
<file path=[Content_Types].xml><?xml version="1.0" encoding="utf-8"?>
<Types xmlns="http://schemas.openxmlformats.org/package/2006/content-types">
  <Default Extension="emf" ContentType="image/x-emf"/>
  <Default Extension="jpe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2.xml" ContentType="application/vnd.openxmlformats-officedocument.presentationml.tags+xml"/>
  <Override PartName="/ppt/notesSlides/notesSlide3.xml" ContentType="application/vnd.openxmlformats-officedocument.presentationml.notesSlide+xml"/>
  <Override PartName="/ppt/tags/tag3.xml" ContentType="application/vnd.openxmlformats-officedocument.presentationml.tags+xml"/>
  <Override PartName="/ppt/notesSlides/notesSlide4.xml" ContentType="application/vnd.openxmlformats-officedocument.presentationml.notesSlide+xml"/>
  <Override PartName="/ppt/tags/tag4.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9.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10.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notesSlides/notesSlide11.xml" ContentType="application/vnd.openxmlformats-officedocument.presentationml.notesSlide+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12.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notesSlides/notesSlide13.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notesSlides/notesSlide14.xml" ContentType="application/vnd.openxmlformats-officedocument.presentationml.notesSlide+xml"/>
  <Override PartName="/ppt/tags/tag42.xml" ContentType="application/vnd.openxmlformats-officedocument.presentationml.tags+xml"/>
  <Override PartName="/ppt/tags/tag43.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notesSlides/notesSlide18.xml" ContentType="application/vnd.openxmlformats-officedocument.presentationml.notesSlide+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notesSlides/notesSlide19.xml" ContentType="application/vnd.openxmlformats-officedocument.presentationml.notesSlide+xml"/>
  <Override PartName="/ppt/tags/tag69.xml" ContentType="application/vnd.openxmlformats-officedocument.presentationml.tags+xml"/>
  <Override PartName="/ppt/tags/tag70.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71.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72.xml" ContentType="application/vnd.openxmlformats-officedocument.presentationml.tags+xml"/>
  <Override PartName="/ppt/notesSlides/notesSlide2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73.xml" ContentType="application/vnd.openxmlformats-officedocument.presentationml.tags+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notesSlides/notesSlide29.xml" ContentType="application/vnd.openxmlformats-officedocument.presentationml.notesSlide+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notesSlides/notesSlide30.xml" ContentType="application/vnd.openxmlformats-officedocument.presentationml.notesSlide+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notesSlides/notesSlide31.xml" ContentType="application/vnd.openxmlformats-officedocument.presentationml.notesSlide+xml"/>
  <Override PartName="/ppt/tags/tag121.xml" ContentType="application/vnd.openxmlformats-officedocument.presentationml.tags+xml"/>
  <Override PartName="/ppt/notesSlides/notesSlide32.xml" ContentType="application/vnd.openxmlformats-officedocument.presentationml.notesSlide+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ags/tag158.xml" ContentType="application/vnd.openxmlformats-officedocument.presentationml.tags+xml"/>
  <Override PartName="/ppt/tags/tag159.xml" ContentType="application/vnd.openxmlformats-officedocument.presentationml.tags+xml"/>
  <Override PartName="/ppt/notesSlides/notesSlide35.xml" ContentType="application/vnd.openxmlformats-officedocument.presentationml.notesSlide+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notesSlides/notesSlide36.xml" ContentType="application/vnd.openxmlformats-officedocument.presentationml.notesSlide+xml"/>
  <Override PartName="/ppt/tags/tag163.xml" ContentType="application/vnd.openxmlformats-officedocument.presentationml.tags+xml"/>
  <Override PartName="/ppt/notesSlides/notesSlide37.xml" ContentType="application/vnd.openxmlformats-officedocument.presentationml.notesSlide+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notesSlides/notesSlide38.xml" ContentType="application/vnd.openxmlformats-officedocument.presentationml.notesSlide+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notesSlides/notesSlide39.xml" ContentType="application/vnd.openxmlformats-officedocument.presentationml.notesSlide+xml"/>
  <Override PartName="/ppt/tags/tag192.xml" ContentType="application/vnd.openxmlformats-officedocument.presentationml.tags+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tags/tag193.xml" ContentType="application/vnd.openxmlformats-officedocument.presentationml.tags+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194.xml" ContentType="application/vnd.openxmlformats-officedocument.presentationml.tags+xml"/>
  <Override PartName="/ppt/tags/tag195.xml" ContentType="application/vnd.openxmlformats-officedocument.presentationml.tags+xml"/>
  <Override PartName="/ppt/notesSlides/notesSlide48.xml" ContentType="application/vnd.openxmlformats-officedocument.presentationml.notesSlide+xml"/>
  <Override PartName="/ppt/tags/tag196.xml" ContentType="application/vnd.openxmlformats-officedocument.presentationml.tags+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72" r:id="rId4"/>
    <p:sldMasterId id="2147483675" r:id="rId5"/>
  </p:sldMasterIdLst>
  <p:notesMasterIdLst>
    <p:notesMasterId r:id="rId60"/>
  </p:notesMasterIdLst>
  <p:sldIdLst>
    <p:sldId id="263" r:id="rId6"/>
    <p:sldId id="257" r:id="rId7"/>
    <p:sldId id="264" r:id="rId8"/>
    <p:sldId id="15294" r:id="rId9"/>
    <p:sldId id="904" r:id="rId10"/>
    <p:sldId id="15295" r:id="rId11"/>
    <p:sldId id="15296" r:id="rId12"/>
    <p:sldId id="15297" r:id="rId13"/>
    <p:sldId id="940" r:id="rId14"/>
    <p:sldId id="15299" r:id="rId15"/>
    <p:sldId id="15304" r:id="rId16"/>
    <p:sldId id="15300" r:id="rId17"/>
    <p:sldId id="15301" r:id="rId18"/>
    <p:sldId id="15302" r:id="rId19"/>
    <p:sldId id="15303" r:id="rId20"/>
    <p:sldId id="15305" r:id="rId21"/>
    <p:sldId id="15306" r:id="rId22"/>
    <p:sldId id="15307" r:id="rId23"/>
    <p:sldId id="15308" r:id="rId24"/>
    <p:sldId id="15309" r:id="rId25"/>
    <p:sldId id="15310" r:id="rId26"/>
    <p:sldId id="15311" r:id="rId27"/>
    <p:sldId id="15312" r:id="rId28"/>
    <p:sldId id="15313" r:id="rId29"/>
    <p:sldId id="15314" r:id="rId30"/>
    <p:sldId id="15315" r:id="rId31"/>
    <p:sldId id="15316" r:id="rId32"/>
    <p:sldId id="15317" r:id="rId33"/>
    <p:sldId id="15318" r:id="rId34"/>
    <p:sldId id="15319" r:id="rId35"/>
    <p:sldId id="15320" r:id="rId36"/>
    <p:sldId id="15321" r:id="rId37"/>
    <p:sldId id="15322" r:id="rId38"/>
    <p:sldId id="15323" r:id="rId39"/>
    <p:sldId id="15325" r:id="rId40"/>
    <p:sldId id="15324" r:id="rId41"/>
    <p:sldId id="15326" r:id="rId42"/>
    <p:sldId id="15327" r:id="rId43"/>
    <p:sldId id="15328" r:id="rId44"/>
    <p:sldId id="15329" r:id="rId45"/>
    <p:sldId id="15331" r:id="rId46"/>
    <p:sldId id="15330" r:id="rId47"/>
    <p:sldId id="15332" r:id="rId48"/>
    <p:sldId id="15334" r:id="rId49"/>
    <p:sldId id="15333" r:id="rId50"/>
    <p:sldId id="15337" r:id="rId51"/>
    <p:sldId id="15335" r:id="rId52"/>
    <p:sldId id="15338" r:id="rId53"/>
    <p:sldId id="15336" r:id="rId54"/>
    <p:sldId id="15339" r:id="rId55"/>
    <p:sldId id="15340" r:id="rId56"/>
    <p:sldId id="15341" r:id="rId57"/>
    <p:sldId id="15342" r:id="rId58"/>
    <p:sldId id="260" r:id="rId59"/>
  </p:sldIdLst>
  <p:sldSz cx="9144000" cy="5143500" type="screen16x9"/>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00427E"/>
    <a:srgbClr val="005AA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A6F3AF4-DD0C-4E08-B365-7F601858C674}" v="2" dt="2025-04-22T14:14:42.735"/>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1"/>
    <p:restoredTop sz="91972" autoAdjust="0"/>
  </p:normalViewPr>
  <p:slideViewPr>
    <p:cSldViewPr snapToGrid="0">
      <p:cViewPr varScale="1">
        <p:scale>
          <a:sx n="151" d="100"/>
          <a:sy n="151" d="100"/>
        </p:scale>
        <p:origin x="424" y="17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63" Type="http://schemas.openxmlformats.org/officeDocument/2006/relationships/theme" Target="theme/theme1.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5" Type="http://schemas.openxmlformats.org/officeDocument/2006/relationships/slideMaster" Target="slideMasters/slideMaster2.xml"/><Relationship Id="rId61" Type="http://schemas.openxmlformats.org/officeDocument/2006/relationships/presProps" Target="presProps.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tableStyles" Target="tableStyle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notesMaster" Target="notesMasters/notesMaster1.xml"/><Relationship Id="rId65"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s>
</file>

<file path=ppt/diagrams/colors1.xml><?xml version="1.0" encoding="utf-8"?>
<dgm:colorsDef xmlns:dgm="http://schemas.openxmlformats.org/drawingml/2006/diagram" xmlns:a="http://schemas.openxmlformats.org/drawingml/2006/main" uniqueId="urn:microsoft.com/office/officeart/2005/8/colors/accent3_1#1">
  <dgm:title val=""/>
  <dgm:desc val=""/>
  <dgm:catLst>
    <dgm:cat type="accent3" pri="11100"/>
  </dgm:catLst>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1#2">
  <dgm:title val=""/>
  <dgm:desc val=""/>
  <dgm:catLst>
    <dgm:cat type="accent3" pri="11100"/>
  </dgm:catLst>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F04EAB48-DEB1-452B-A7C9-3484CD59DE6E}" type="doc">
      <dgm:prSet loTypeId="urn:microsoft.com/office/officeart/2008/layout/AlternatingHexagons" loCatId="list" qsTypeId="urn:microsoft.com/office/officeart/2005/8/quickstyle/simple1#2" qsCatId="simple" csTypeId="urn:microsoft.com/office/officeart/2005/8/colors/accent3_1#1" csCatId="accent3" phldr="1"/>
      <dgm:spPr/>
      <dgm:t>
        <a:bodyPr/>
        <a:lstStyle/>
        <a:p>
          <a:endParaRPr lang="zh-CN" altLang="en-US"/>
        </a:p>
      </dgm:t>
    </dgm:pt>
    <dgm:pt modelId="{34349EE0-1CD6-461D-AD59-D68D02051BC4}">
      <dgm:prSet phldrT="[文本]" custT="1"/>
      <dgm:spPr>
        <a:ln w="57150"/>
      </dgm:spPr>
      <dgm:t>
        <a:bodyPr lIns="36000" tIns="36000" rIns="36000" bIns="36000"/>
        <a:lstStyle/>
        <a:p>
          <a:r>
            <a:rPr lang="en-US" altLang="zh-CN" sz="1400" b="1" dirty="0">
              <a:latin typeface="Calibri" panose="020F0502020204030204" pitchFamily="34" charset="0"/>
              <a:cs typeface="Calibri" panose="020F0502020204030204" pitchFamily="34" charset="0"/>
            </a:rPr>
            <a:t>Low internal leakage</a:t>
          </a:r>
          <a:endParaRPr lang="zh-CN" altLang="en-US" sz="1400" b="1" dirty="0">
            <a:latin typeface="Calibri" panose="020F0502020204030204" pitchFamily="34" charset="0"/>
            <a:cs typeface="Calibri" panose="020F0502020204030204" pitchFamily="34" charset="0"/>
          </a:endParaRPr>
        </a:p>
      </dgm:t>
    </dgm:pt>
    <dgm:pt modelId="{89AA97B5-7E69-4347-B165-9CDEE681ED84}" type="parTrans" cxnId="{7069041D-3595-46B2-A035-9AD8C6C88A68}">
      <dgm:prSet/>
      <dgm:spPr/>
      <dgm:t>
        <a:bodyPr/>
        <a:lstStyle/>
        <a:p>
          <a:endParaRPr lang="zh-CN" altLang="en-US" sz="1600">
            <a:latin typeface="Calibri" panose="020F0502020204030204" pitchFamily="34" charset="0"/>
            <a:cs typeface="Calibri" panose="020F0502020204030204" pitchFamily="34" charset="0"/>
          </a:endParaRPr>
        </a:p>
      </dgm:t>
    </dgm:pt>
    <dgm:pt modelId="{5AF3AAE1-D2DA-47F1-9BC6-7245EE645826}" type="sibTrans" cxnId="{7069041D-3595-46B2-A035-9AD8C6C88A68}">
      <dgm:prSet custT="1"/>
      <dgm:spPr>
        <a:ln w="57150"/>
      </dgm:spPr>
      <dgm:t>
        <a:bodyPr/>
        <a:lstStyle/>
        <a:p>
          <a:r>
            <a:rPr lang="en-US" altLang="zh-CN" sz="1400" b="1" dirty="0">
              <a:latin typeface="Calibri" panose="020F0502020204030204" pitchFamily="34" charset="0"/>
              <a:cs typeface="Calibri" panose="020F0502020204030204" pitchFamily="34" charset="0"/>
            </a:rPr>
            <a:t>Compact</a:t>
          </a:r>
        </a:p>
        <a:p>
          <a:r>
            <a:rPr lang="en-US" altLang="zh-CN" sz="1400" b="1" dirty="0">
              <a:latin typeface="Calibri" panose="020F0502020204030204" pitchFamily="34" charset="0"/>
              <a:cs typeface="Calibri" panose="020F0502020204030204" pitchFamily="34" charset="0"/>
            </a:rPr>
            <a:t>small size</a:t>
          </a:r>
          <a:endParaRPr lang="zh-CN" altLang="en-US" sz="1400" b="1" dirty="0">
            <a:latin typeface="Calibri" panose="020F0502020204030204" pitchFamily="34" charset="0"/>
            <a:cs typeface="Calibri" panose="020F0502020204030204" pitchFamily="34" charset="0"/>
          </a:endParaRPr>
        </a:p>
      </dgm:t>
    </dgm:pt>
    <dgm:pt modelId="{00FACBA3-41E8-41ED-9A08-CFFFE9F55C71}">
      <dgm:prSet phldrT="[文本]" custT="1"/>
      <dgm:spPr/>
      <dgm:t>
        <a:bodyPr/>
        <a:lstStyle/>
        <a:p>
          <a:endParaRPr lang="zh-CN" altLang="en-US" sz="1600">
            <a:latin typeface="Calibri" panose="020F0502020204030204" pitchFamily="34" charset="0"/>
            <a:cs typeface="Calibri" panose="020F0502020204030204" pitchFamily="34" charset="0"/>
          </a:endParaRPr>
        </a:p>
      </dgm:t>
    </dgm:pt>
    <dgm:pt modelId="{A182A95C-A1DD-4E1D-BF83-79C4F8E8056B}" type="parTrans" cxnId="{93EA14F4-4AB3-406D-BDF8-236ADC32E01C}">
      <dgm:prSet/>
      <dgm:spPr/>
      <dgm:t>
        <a:bodyPr/>
        <a:lstStyle/>
        <a:p>
          <a:endParaRPr lang="zh-CN" altLang="en-US" sz="1600">
            <a:latin typeface="Calibri" panose="020F0502020204030204" pitchFamily="34" charset="0"/>
            <a:cs typeface="Calibri" panose="020F0502020204030204" pitchFamily="34" charset="0"/>
          </a:endParaRPr>
        </a:p>
      </dgm:t>
    </dgm:pt>
    <dgm:pt modelId="{DDF00969-B69E-4055-8A47-B82256229448}" type="sibTrans" cxnId="{93EA14F4-4AB3-406D-BDF8-236ADC32E01C}">
      <dgm:prSet/>
      <dgm:spPr/>
      <dgm:t>
        <a:bodyPr/>
        <a:lstStyle/>
        <a:p>
          <a:endParaRPr lang="zh-CN" altLang="en-US" sz="1600">
            <a:latin typeface="Calibri" panose="020F0502020204030204" pitchFamily="34" charset="0"/>
            <a:cs typeface="Calibri" panose="020F0502020204030204" pitchFamily="34" charset="0"/>
          </a:endParaRPr>
        </a:p>
      </dgm:t>
    </dgm:pt>
    <dgm:pt modelId="{45ACEC01-D3C5-4B97-A5CC-7BF40A3CEB3B}">
      <dgm:prSet phldrT="[文本]" custT="1"/>
      <dgm:spPr>
        <a:ln w="57150"/>
      </dgm:spPr>
      <dgm:t>
        <a:bodyPr lIns="0" tIns="36000" rIns="0" bIns="36000"/>
        <a:lstStyle/>
        <a:p>
          <a:r>
            <a:rPr lang="en-US" altLang="zh-CN" sz="1400" b="1" dirty="0">
              <a:latin typeface="Calibri" panose="020F0502020204030204" pitchFamily="34" charset="0"/>
              <a:cs typeface="Calibri" panose="020F0502020204030204" pitchFamily="34" charset="0"/>
            </a:rPr>
            <a:t>Low flow resistance</a:t>
          </a:r>
          <a:endParaRPr lang="zh-CN" altLang="en-US" sz="1400" b="1" dirty="0">
            <a:latin typeface="Calibri" panose="020F0502020204030204" pitchFamily="34" charset="0"/>
            <a:cs typeface="Calibri" panose="020F0502020204030204" pitchFamily="34" charset="0"/>
          </a:endParaRPr>
        </a:p>
      </dgm:t>
    </dgm:pt>
    <dgm:pt modelId="{DFCA00B9-0C26-4422-B9E5-372B225C3810}" type="parTrans" cxnId="{CA722265-FC33-46B8-99D4-6668EC3FE247}">
      <dgm:prSet/>
      <dgm:spPr/>
      <dgm:t>
        <a:bodyPr/>
        <a:lstStyle/>
        <a:p>
          <a:endParaRPr lang="zh-CN" altLang="en-US" sz="1600">
            <a:latin typeface="Calibri" panose="020F0502020204030204" pitchFamily="34" charset="0"/>
            <a:cs typeface="Calibri" panose="020F0502020204030204" pitchFamily="34" charset="0"/>
          </a:endParaRPr>
        </a:p>
      </dgm:t>
    </dgm:pt>
    <dgm:pt modelId="{0CD14245-FD7C-4C9C-A318-9088FA1F1AFA}" type="sibTrans" cxnId="{CA722265-FC33-46B8-99D4-6668EC3FE247}">
      <dgm:prSet custT="1"/>
      <dgm:spPr>
        <a:ln w="57150"/>
      </dgm:spPr>
      <dgm:t>
        <a:bodyPr/>
        <a:lstStyle/>
        <a:p>
          <a:r>
            <a:rPr lang="en-US" altLang="zh-CN" sz="1400" b="1" dirty="0">
              <a:latin typeface="Calibri" panose="020F0502020204030204" pitchFamily="34" charset="0"/>
              <a:cs typeface="Calibri" panose="020F0502020204030204" pitchFamily="34" charset="0"/>
            </a:rPr>
            <a:t>Long life span</a:t>
          </a:r>
          <a:endParaRPr lang="zh-CN" altLang="en-US" sz="1400" b="1" dirty="0">
            <a:latin typeface="Calibri" panose="020F0502020204030204" pitchFamily="34" charset="0"/>
            <a:cs typeface="Calibri" panose="020F0502020204030204" pitchFamily="34" charset="0"/>
          </a:endParaRPr>
        </a:p>
      </dgm:t>
    </dgm:pt>
    <dgm:pt modelId="{BE63D1CF-42EB-4EF3-867E-BEE353DE61F4}">
      <dgm:prSet phldrT="[文本]" custT="1"/>
      <dgm:spPr/>
      <dgm:t>
        <a:bodyPr/>
        <a:lstStyle/>
        <a:p>
          <a:pPr algn="ctr"/>
          <a:r>
            <a:rPr lang="en-US" altLang="zh-CN" sz="2800" b="1" dirty="0">
              <a:latin typeface="Calibri" panose="020F0502020204030204" pitchFamily="34" charset="0"/>
              <a:cs typeface="Calibri" panose="020F0502020204030204" pitchFamily="34" charset="0"/>
            </a:rPr>
            <a:t>Features:</a:t>
          </a:r>
          <a:endParaRPr lang="zh-CN" altLang="en-US" sz="2800" b="1" dirty="0">
            <a:latin typeface="Calibri" panose="020F0502020204030204" pitchFamily="34" charset="0"/>
            <a:cs typeface="Calibri" panose="020F0502020204030204" pitchFamily="34" charset="0"/>
          </a:endParaRPr>
        </a:p>
      </dgm:t>
    </dgm:pt>
    <dgm:pt modelId="{A96DEA23-B92D-4A53-89C7-73BEE083B82F}" type="parTrans" cxnId="{01BD7EEE-2904-4299-BC89-41BDCEAE1A8C}">
      <dgm:prSet/>
      <dgm:spPr/>
      <dgm:t>
        <a:bodyPr/>
        <a:lstStyle/>
        <a:p>
          <a:endParaRPr lang="zh-CN" altLang="en-US" sz="1600">
            <a:latin typeface="Calibri" panose="020F0502020204030204" pitchFamily="34" charset="0"/>
            <a:cs typeface="Calibri" panose="020F0502020204030204" pitchFamily="34" charset="0"/>
          </a:endParaRPr>
        </a:p>
      </dgm:t>
    </dgm:pt>
    <dgm:pt modelId="{41380D72-6495-4CD8-AFB1-179731ECBC1D}" type="sibTrans" cxnId="{01BD7EEE-2904-4299-BC89-41BDCEAE1A8C}">
      <dgm:prSet/>
      <dgm:spPr/>
      <dgm:t>
        <a:bodyPr/>
        <a:lstStyle/>
        <a:p>
          <a:endParaRPr lang="zh-CN" altLang="en-US" sz="1600">
            <a:latin typeface="Calibri" panose="020F0502020204030204" pitchFamily="34" charset="0"/>
            <a:cs typeface="Calibri" panose="020F0502020204030204" pitchFamily="34" charset="0"/>
          </a:endParaRPr>
        </a:p>
      </dgm:t>
    </dgm:pt>
    <dgm:pt modelId="{0D420E73-8061-4BA3-A186-DF52A5ABC065}">
      <dgm:prSet phldrT="[文本]" custT="1"/>
      <dgm:spPr>
        <a:ln w="57150"/>
      </dgm:spPr>
      <dgm:t>
        <a:bodyPr/>
        <a:lstStyle/>
        <a:p>
          <a:r>
            <a:rPr lang="en-US" altLang="zh-CN" sz="1400" b="1" dirty="0">
              <a:latin typeface="Calibri" panose="020F0502020204030204" pitchFamily="34" charset="0"/>
              <a:cs typeface="Calibri" panose="020F0502020204030204" pitchFamily="34" charset="0"/>
            </a:rPr>
            <a:t>Reliable</a:t>
          </a:r>
          <a:endParaRPr lang="zh-CN" altLang="en-US" sz="1400" b="1" dirty="0">
            <a:latin typeface="Calibri" panose="020F0502020204030204" pitchFamily="34" charset="0"/>
            <a:cs typeface="Calibri" panose="020F0502020204030204" pitchFamily="34" charset="0"/>
          </a:endParaRPr>
        </a:p>
      </dgm:t>
    </dgm:pt>
    <dgm:pt modelId="{F6DC6A7A-A0E8-4267-ADB5-223CBE06C836}" type="parTrans" cxnId="{9E8E90BA-7A8D-496D-832F-F65A6F12BEE8}">
      <dgm:prSet/>
      <dgm:spPr/>
      <dgm:t>
        <a:bodyPr/>
        <a:lstStyle/>
        <a:p>
          <a:endParaRPr lang="zh-CN" altLang="en-US" sz="1600">
            <a:latin typeface="Calibri" panose="020F0502020204030204" pitchFamily="34" charset="0"/>
            <a:cs typeface="Calibri" panose="020F0502020204030204" pitchFamily="34" charset="0"/>
          </a:endParaRPr>
        </a:p>
      </dgm:t>
    </dgm:pt>
    <dgm:pt modelId="{9D4379F1-07BE-4B43-BFB8-B20AE72F2B46}" type="sibTrans" cxnId="{9E8E90BA-7A8D-496D-832F-F65A6F12BEE8}">
      <dgm:prSet custT="1"/>
      <dgm:spPr>
        <a:ln w="57150"/>
      </dgm:spPr>
      <dgm:t>
        <a:bodyPr/>
        <a:lstStyle/>
        <a:p>
          <a:r>
            <a:rPr lang="en-US" altLang="zh-CN" sz="1400" b="1" dirty="0">
              <a:latin typeface="Calibri" panose="020F0502020204030204" pitchFamily="34" charset="0"/>
              <a:cs typeface="Calibri" panose="020F0502020204030204" pitchFamily="34" charset="0"/>
            </a:rPr>
            <a:t>High differential working pressure</a:t>
          </a:r>
          <a:endParaRPr lang="zh-CN" altLang="en-US" sz="1400" b="1" dirty="0">
            <a:latin typeface="Calibri" panose="020F0502020204030204" pitchFamily="34" charset="0"/>
            <a:cs typeface="Calibri" panose="020F0502020204030204" pitchFamily="34" charset="0"/>
          </a:endParaRPr>
        </a:p>
      </dgm:t>
    </dgm:pt>
    <dgm:pt modelId="{6AD1AD3D-5BB2-40FE-A5FD-99DF819DD7CE}">
      <dgm:prSet phldrT="[文本]" custT="1"/>
      <dgm:spPr/>
      <dgm:t>
        <a:bodyPr/>
        <a:lstStyle/>
        <a:p>
          <a:r>
            <a:rPr lang="en-US" altLang="zh-CN" sz="1600">
              <a:latin typeface="Calibri" panose="020F0502020204030204" pitchFamily="34" charset="0"/>
              <a:cs typeface="Calibri" panose="020F0502020204030204" pitchFamily="34" charset="0"/>
            </a:rPr>
            <a:t> </a:t>
          </a:r>
          <a:endParaRPr lang="zh-CN" altLang="en-US" sz="1600">
            <a:latin typeface="Calibri" panose="020F0502020204030204" pitchFamily="34" charset="0"/>
            <a:cs typeface="Calibri" panose="020F0502020204030204" pitchFamily="34" charset="0"/>
          </a:endParaRPr>
        </a:p>
      </dgm:t>
    </dgm:pt>
    <dgm:pt modelId="{198F2056-1C14-4783-9C86-FD15F0CF8305}" type="parTrans" cxnId="{E752B024-2D24-47BB-A14C-1ED3831ECBC7}">
      <dgm:prSet/>
      <dgm:spPr/>
      <dgm:t>
        <a:bodyPr/>
        <a:lstStyle/>
        <a:p>
          <a:endParaRPr lang="zh-CN" altLang="en-US" sz="1600">
            <a:latin typeface="Calibri" panose="020F0502020204030204" pitchFamily="34" charset="0"/>
            <a:cs typeface="Calibri" panose="020F0502020204030204" pitchFamily="34" charset="0"/>
          </a:endParaRPr>
        </a:p>
      </dgm:t>
    </dgm:pt>
    <dgm:pt modelId="{C5E0CE8E-576B-48B4-A806-9A001EA024B6}" type="sibTrans" cxnId="{E752B024-2D24-47BB-A14C-1ED3831ECBC7}">
      <dgm:prSet/>
      <dgm:spPr/>
      <dgm:t>
        <a:bodyPr/>
        <a:lstStyle/>
        <a:p>
          <a:endParaRPr lang="zh-CN" altLang="en-US" sz="1600">
            <a:latin typeface="Calibri" panose="020F0502020204030204" pitchFamily="34" charset="0"/>
            <a:cs typeface="Calibri" panose="020F0502020204030204" pitchFamily="34" charset="0"/>
          </a:endParaRPr>
        </a:p>
      </dgm:t>
    </dgm:pt>
    <dgm:pt modelId="{2A30762E-F05C-4A50-BA92-A4851EF8D965}" type="pres">
      <dgm:prSet presAssocID="{F04EAB48-DEB1-452B-A7C9-3484CD59DE6E}" presName="Name0" presStyleCnt="0">
        <dgm:presLayoutVars>
          <dgm:chMax/>
          <dgm:chPref/>
          <dgm:dir/>
          <dgm:animLvl val="lvl"/>
        </dgm:presLayoutVars>
      </dgm:prSet>
      <dgm:spPr/>
    </dgm:pt>
    <dgm:pt modelId="{07ED8B1A-FDA5-4DA2-AF2E-F6F217A2BB69}" type="pres">
      <dgm:prSet presAssocID="{34349EE0-1CD6-461D-AD59-D68D02051BC4}" presName="composite" presStyleCnt="0"/>
      <dgm:spPr/>
    </dgm:pt>
    <dgm:pt modelId="{EDA00B84-3C6E-4AEB-9528-77833AF31BDC}" type="pres">
      <dgm:prSet presAssocID="{34349EE0-1CD6-461D-AD59-D68D02051BC4}" presName="Parent1" presStyleLbl="node1" presStyleIdx="0" presStyleCnt="6">
        <dgm:presLayoutVars>
          <dgm:chMax val="1"/>
          <dgm:chPref val="1"/>
          <dgm:bulletEnabled val="1"/>
        </dgm:presLayoutVars>
      </dgm:prSet>
      <dgm:spPr/>
    </dgm:pt>
    <dgm:pt modelId="{59C399A2-0A3A-436A-B9C7-2D4200B9895A}" type="pres">
      <dgm:prSet presAssocID="{34349EE0-1CD6-461D-AD59-D68D02051BC4}" presName="Childtext1" presStyleLbl="revTx" presStyleIdx="0" presStyleCnt="3">
        <dgm:presLayoutVars>
          <dgm:chMax val="0"/>
          <dgm:chPref val="0"/>
          <dgm:bulletEnabled val="1"/>
        </dgm:presLayoutVars>
      </dgm:prSet>
      <dgm:spPr/>
    </dgm:pt>
    <dgm:pt modelId="{40A1A006-9EC7-479F-A92D-10D24F43746E}" type="pres">
      <dgm:prSet presAssocID="{34349EE0-1CD6-461D-AD59-D68D02051BC4}" presName="BalanceSpacing" presStyleCnt="0"/>
      <dgm:spPr/>
    </dgm:pt>
    <dgm:pt modelId="{5AF5A63E-6124-45D8-9507-30DC4F8DFE1E}" type="pres">
      <dgm:prSet presAssocID="{34349EE0-1CD6-461D-AD59-D68D02051BC4}" presName="BalanceSpacing1" presStyleCnt="0"/>
      <dgm:spPr/>
    </dgm:pt>
    <dgm:pt modelId="{C70DBB0C-95B4-4B3E-AF89-BEDAA45B7AE9}" type="pres">
      <dgm:prSet presAssocID="{5AF3AAE1-D2DA-47F1-9BC6-7245EE645826}" presName="Accent1Text" presStyleLbl="node1" presStyleIdx="1" presStyleCnt="6" custLinFactNeighborX="-622"/>
      <dgm:spPr/>
    </dgm:pt>
    <dgm:pt modelId="{FD494A19-3E51-4708-AC51-FADD17178EAC}" type="pres">
      <dgm:prSet presAssocID="{5AF3AAE1-D2DA-47F1-9BC6-7245EE645826}" presName="spaceBetweenRectangles" presStyleCnt="0"/>
      <dgm:spPr/>
    </dgm:pt>
    <dgm:pt modelId="{C982AF16-A8A6-49F8-AD69-8458DFA9BBB7}" type="pres">
      <dgm:prSet presAssocID="{45ACEC01-D3C5-4B97-A5CC-7BF40A3CEB3B}" presName="composite" presStyleCnt="0"/>
      <dgm:spPr/>
    </dgm:pt>
    <dgm:pt modelId="{81BE8A51-FD78-4FE1-B884-75956F68A4AA}" type="pres">
      <dgm:prSet presAssocID="{45ACEC01-D3C5-4B97-A5CC-7BF40A3CEB3B}" presName="Parent1" presStyleLbl="node1" presStyleIdx="2" presStyleCnt="6">
        <dgm:presLayoutVars>
          <dgm:chMax val="1"/>
          <dgm:chPref val="1"/>
          <dgm:bulletEnabled val="1"/>
        </dgm:presLayoutVars>
      </dgm:prSet>
      <dgm:spPr/>
    </dgm:pt>
    <dgm:pt modelId="{3CB1674A-F985-453A-9844-E3118A464D10}" type="pres">
      <dgm:prSet presAssocID="{45ACEC01-D3C5-4B97-A5CC-7BF40A3CEB3B}" presName="Childtext1" presStyleLbl="revTx" presStyleIdx="1" presStyleCnt="3" custScaleX="107777">
        <dgm:presLayoutVars>
          <dgm:chMax val="0"/>
          <dgm:chPref val="0"/>
          <dgm:bulletEnabled val="1"/>
        </dgm:presLayoutVars>
      </dgm:prSet>
      <dgm:spPr/>
    </dgm:pt>
    <dgm:pt modelId="{56446B58-97A2-4E8F-B9C4-C92AE6CD1EA4}" type="pres">
      <dgm:prSet presAssocID="{45ACEC01-D3C5-4B97-A5CC-7BF40A3CEB3B}" presName="BalanceSpacing" presStyleCnt="0"/>
      <dgm:spPr/>
    </dgm:pt>
    <dgm:pt modelId="{417BBC7E-12CB-456B-A3A4-002E65D45F4C}" type="pres">
      <dgm:prSet presAssocID="{45ACEC01-D3C5-4B97-A5CC-7BF40A3CEB3B}" presName="BalanceSpacing1" presStyleCnt="0"/>
      <dgm:spPr/>
    </dgm:pt>
    <dgm:pt modelId="{776706EA-EB18-4E71-AA89-58F0CB1B2299}" type="pres">
      <dgm:prSet presAssocID="{0CD14245-FD7C-4C9C-A318-9088FA1F1AFA}" presName="Accent1Text" presStyleLbl="node1" presStyleIdx="3" presStyleCnt="6"/>
      <dgm:spPr/>
    </dgm:pt>
    <dgm:pt modelId="{95A5FB97-DA94-4FA4-814F-D916198AB488}" type="pres">
      <dgm:prSet presAssocID="{0CD14245-FD7C-4C9C-A318-9088FA1F1AFA}" presName="spaceBetweenRectangles" presStyleCnt="0"/>
      <dgm:spPr/>
    </dgm:pt>
    <dgm:pt modelId="{87FD70E3-1832-44E8-B565-5C579746C54E}" type="pres">
      <dgm:prSet presAssocID="{0D420E73-8061-4BA3-A186-DF52A5ABC065}" presName="composite" presStyleCnt="0"/>
      <dgm:spPr/>
    </dgm:pt>
    <dgm:pt modelId="{EDB58492-2F3A-4E86-82CF-A633E8724685}" type="pres">
      <dgm:prSet presAssocID="{0D420E73-8061-4BA3-A186-DF52A5ABC065}" presName="Parent1" presStyleLbl="node1" presStyleIdx="4" presStyleCnt="6" custLinFactNeighborX="4305">
        <dgm:presLayoutVars>
          <dgm:chMax val="1"/>
          <dgm:chPref val="1"/>
          <dgm:bulletEnabled val="1"/>
        </dgm:presLayoutVars>
      </dgm:prSet>
      <dgm:spPr/>
    </dgm:pt>
    <dgm:pt modelId="{C5B956F1-E822-4E9A-81C1-886C4047F583}" type="pres">
      <dgm:prSet presAssocID="{0D420E73-8061-4BA3-A186-DF52A5ABC065}" presName="Childtext1" presStyleLbl="revTx" presStyleIdx="2" presStyleCnt="3">
        <dgm:presLayoutVars>
          <dgm:chMax val="0"/>
          <dgm:chPref val="0"/>
          <dgm:bulletEnabled val="1"/>
        </dgm:presLayoutVars>
      </dgm:prSet>
      <dgm:spPr/>
    </dgm:pt>
    <dgm:pt modelId="{9F23E6F9-2D7F-4770-AC71-79B5ACF5C4E5}" type="pres">
      <dgm:prSet presAssocID="{0D420E73-8061-4BA3-A186-DF52A5ABC065}" presName="BalanceSpacing" presStyleCnt="0"/>
      <dgm:spPr/>
    </dgm:pt>
    <dgm:pt modelId="{E8740233-D2AE-4CA6-A38A-23EE7886DEEF}" type="pres">
      <dgm:prSet presAssocID="{0D420E73-8061-4BA3-A186-DF52A5ABC065}" presName="BalanceSpacing1" presStyleCnt="0"/>
      <dgm:spPr/>
    </dgm:pt>
    <dgm:pt modelId="{5D0B5920-3431-4A52-AC3E-65F473AD8778}" type="pres">
      <dgm:prSet presAssocID="{9D4379F1-07BE-4B43-BFB8-B20AE72F2B46}" presName="Accent1Text" presStyleLbl="node1" presStyleIdx="5" presStyleCnt="6" custScaleX="110719" custScaleY="103024" custLinFactNeighborX="-1866"/>
      <dgm:spPr/>
    </dgm:pt>
  </dgm:ptLst>
  <dgm:cxnLst>
    <dgm:cxn modelId="{63554802-DDA7-4702-8B86-592505EB50AB}" type="presOf" srcId="{9D4379F1-07BE-4B43-BFB8-B20AE72F2B46}" destId="{5D0B5920-3431-4A52-AC3E-65F473AD8778}" srcOrd="0" destOrd="0" presId="urn:microsoft.com/office/officeart/2008/layout/AlternatingHexagons"/>
    <dgm:cxn modelId="{7F3D9002-5F28-4DB0-A329-651585A26B11}" type="presOf" srcId="{BE63D1CF-42EB-4EF3-867E-BEE353DE61F4}" destId="{3CB1674A-F985-453A-9844-E3118A464D10}" srcOrd="0" destOrd="0" presId="urn:microsoft.com/office/officeart/2008/layout/AlternatingHexagons"/>
    <dgm:cxn modelId="{F5F5C719-C9AE-4F41-8651-8E54B02869D2}" type="presOf" srcId="{34349EE0-1CD6-461D-AD59-D68D02051BC4}" destId="{EDA00B84-3C6E-4AEB-9528-77833AF31BDC}" srcOrd="0" destOrd="0" presId="urn:microsoft.com/office/officeart/2008/layout/AlternatingHexagons"/>
    <dgm:cxn modelId="{7069041D-3595-46B2-A035-9AD8C6C88A68}" srcId="{F04EAB48-DEB1-452B-A7C9-3484CD59DE6E}" destId="{34349EE0-1CD6-461D-AD59-D68D02051BC4}" srcOrd="0" destOrd="0" parTransId="{89AA97B5-7E69-4347-B165-9CDEE681ED84}" sibTransId="{5AF3AAE1-D2DA-47F1-9BC6-7245EE645826}"/>
    <dgm:cxn modelId="{E752B024-2D24-47BB-A14C-1ED3831ECBC7}" srcId="{0D420E73-8061-4BA3-A186-DF52A5ABC065}" destId="{6AD1AD3D-5BB2-40FE-A5FD-99DF819DD7CE}" srcOrd="0" destOrd="0" parTransId="{198F2056-1C14-4783-9C86-FD15F0CF8305}" sibTransId="{C5E0CE8E-576B-48B4-A806-9A001EA024B6}"/>
    <dgm:cxn modelId="{B6AA663B-CCE4-40D7-9FEE-5722B015B143}" type="presOf" srcId="{5AF3AAE1-D2DA-47F1-9BC6-7245EE645826}" destId="{C70DBB0C-95B4-4B3E-AF89-BEDAA45B7AE9}" srcOrd="0" destOrd="0" presId="urn:microsoft.com/office/officeart/2008/layout/AlternatingHexagons"/>
    <dgm:cxn modelId="{D80B7E49-EDF4-4BE9-A3E1-5BE98B7E5AB3}" type="presOf" srcId="{F04EAB48-DEB1-452B-A7C9-3484CD59DE6E}" destId="{2A30762E-F05C-4A50-BA92-A4851EF8D965}" srcOrd="0" destOrd="0" presId="urn:microsoft.com/office/officeart/2008/layout/AlternatingHexagons"/>
    <dgm:cxn modelId="{5A0CC162-C4DD-47ED-81C2-1B66319BF1FD}" type="presOf" srcId="{6AD1AD3D-5BB2-40FE-A5FD-99DF819DD7CE}" destId="{C5B956F1-E822-4E9A-81C1-886C4047F583}" srcOrd="0" destOrd="0" presId="urn:microsoft.com/office/officeart/2008/layout/AlternatingHexagons"/>
    <dgm:cxn modelId="{CA722265-FC33-46B8-99D4-6668EC3FE247}" srcId="{F04EAB48-DEB1-452B-A7C9-3484CD59DE6E}" destId="{45ACEC01-D3C5-4B97-A5CC-7BF40A3CEB3B}" srcOrd="1" destOrd="0" parTransId="{DFCA00B9-0C26-4422-B9E5-372B225C3810}" sibTransId="{0CD14245-FD7C-4C9C-A318-9088FA1F1AFA}"/>
    <dgm:cxn modelId="{D6491A8A-35E8-40E1-B208-0E34490F1AC1}" type="presOf" srcId="{45ACEC01-D3C5-4B97-A5CC-7BF40A3CEB3B}" destId="{81BE8A51-FD78-4FE1-B884-75956F68A4AA}" srcOrd="0" destOrd="0" presId="urn:microsoft.com/office/officeart/2008/layout/AlternatingHexagons"/>
    <dgm:cxn modelId="{D82566A2-1984-44D2-901B-C4736E78EEF7}" type="presOf" srcId="{00FACBA3-41E8-41ED-9A08-CFFFE9F55C71}" destId="{59C399A2-0A3A-436A-B9C7-2D4200B9895A}" srcOrd="0" destOrd="0" presId="urn:microsoft.com/office/officeart/2008/layout/AlternatingHexagons"/>
    <dgm:cxn modelId="{B98174B1-239A-4E2C-A750-1336B7943F4D}" type="presOf" srcId="{0CD14245-FD7C-4C9C-A318-9088FA1F1AFA}" destId="{776706EA-EB18-4E71-AA89-58F0CB1B2299}" srcOrd="0" destOrd="0" presId="urn:microsoft.com/office/officeart/2008/layout/AlternatingHexagons"/>
    <dgm:cxn modelId="{9E8E90BA-7A8D-496D-832F-F65A6F12BEE8}" srcId="{F04EAB48-DEB1-452B-A7C9-3484CD59DE6E}" destId="{0D420E73-8061-4BA3-A186-DF52A5ABC065}" srcOrd="2" destOrd="0" parTransId="{F6DC6A7A-A0E8-4267-ADB5-223CBE06C836}" sibTransId="{9D4379F1-07BE-4B43-BFB8-B20AE72F2B46}"/>
    <dgm:cxn modelId="{BCAB40DE-A66E-436E-8492-AF148423B192}" type="presOf" srcId="{0D420E73-8061-4BA3-A186-DF52A5ABC065}" destId="{EDB58492-2F3A-4E86-82CF-A633E8724685}" srcOrd="0" destOrd="0" presId="urn:microsoft.com/office/officeart/2008/layout/AlternatingHexagons"/>
    <dgm:cxn modelId="{01BD7EEE-2904-4299-BC89-41BDCEAE1A8C}" srcId="{45ACEC01-D3C5-4B97-A5CC-7BF40A3CEB3B}" destId="{BE63D1CF-42EB-4EF3-867E-BEE353DE61F4}" srcOrd="0" destOrd="0" parTransId="{A96DEA23-B92D-4A53-89C7-73BEE083B82F}" sibTransId="{41380D72-6495-4CD8-AFB1-179731ECBC1D}"/>
    <dgm:cxn modelId="{93EA14F4-4AB3-406D-BDF8-236ADC32E01C}" srcId="{34349EE0-1CD6-461D-AD59-D68D02051BC4}" destId="{00FACBA3-41E8-41ED-9A08-CFFFE9F55C71}" srcOrd="0" destOrd="0" parTransId="{A182A95C-A1DD-4E1D-BF83-79C4F8E8056B}" sibTransId="{DDF00969-B69E-4055-8A47-B82256229448}"/>
    <dgm:cxn modelId="{B8C588AE-BE99-4C69-A583-7C976447C48D}" type="presParOf" srcId="{2A30762E-F05C-4A50-BA92-A4851EF8D965}" destId="{07ED8B1A-FDA5-4DA2-AF2E-F6F217A2BB69}" srcOrd="0" destOrd="0" presId="urn:microsoft.com/office/officeart/2008/layout/AlternatingHexagons"/>
    <dgm:cxn modelId="{5A6C0668-F59E-4583-9BE9-B890FA6DC8B9}" type="presParOf" srcId="{07ED8B1A-FDA5-4DA2-AF2E-F6F217A2BB69}" destId="{EDA00B84-3C6E-4AEB-9528-77833AF31BDC}" srcOrd="0" destOrd="0" presId="urn:microsoft.com/office/officeart/2008/layout/AlternatingHexagons"/>
    <dgm:cxn modelId="{20CB751D-3545-4A07-B090-AE06F80D7E55}" type="presParOf" srcId="{07ED8B1A-FDA5-4DA2-AF2E-F6F217A2BB69}" destId="{59C399A2-0A3A-436A-B9C7-2D4200B9895A}" srcOrd="1" destOrd="0" presId="urn:microsoft.com/office/officeart/2008/layout/AlternatingHexagons"/>
    <dgm:cxn modelId="{A2541E6B-1643-4B74-B975-BD89B2379A38}" type="presParOf" srcId="{07ED8B1A-FDA5-4DA2-AF2E-F6F217A2BB69}" destId="{40A1A006-9EC7-479F-A92D-10D24F43746E}" srcOrd="2" destOrd="0" presId="urn:microsoft.com/office/officeart/2008/layout/AlternatingHexagons"/>
    <dgm:cxn modelId="{1D8DB998-11BB-4DCE-829F-CA9D41223729}" type="presParOf" srcId="{07ED8B1A-FDA5-4DA2-AF2E-F6F217A2BB69}" destId="{5AF5A63E-6124-45D8-9507-30DC4F8DFE1E}" srcOrd="3" destOrd="0" presId="urn:microsoft.com/office/officeart/2008/layout/AlternatingHexagons"/>
    <dgm:cxn modelId="{256EB4DE-8969-4C11-A546-E516EE819610}" type="presParOf" srcId="{07ED8B1A-FDA5-4DA2-AF2E-F6F217A2BB69}" destId="{C70DBB0C-95B4-4B3E-AF89-BEDAA45B7AE9}" srcOrd="4" destOrd="0" presId="urn:microsoft.com/office/officeart/2008/layout/AlternatingHexagons"/>
    <dgm:cxn modelId="{F2216166-20C7-4464-BC47-B79315B44C7F}" type="presParOf" srcId="{2A30762E-F05C-4A50-BA92-A4851EF8D965}" destId="{FD494A19-3E51-4708-AC51-FADD17178EAC}" srcOrd="1" destOrd="0" presId="urn:microsoft.com/office/officeart/2008/layout/AlternatingHexagons"/>
    <dgm:cxn modelId="{67B745FF-2E5D-47F1-B805-90E61B870870}" type="presParOf" srcId="{2A30762E-F05C-4A50-BA92-A4851EF8D965}" destId="{C982AF16-A8A6-49F8-AD69-8458DFA9BBB7}" srcOrd="2" destOrd="0" presId="urn:microsoft.com/office/officeart/2008/layout/AlternatingHexagons"/>
    <dgm:cxn modelId="{61BDE2D3-6627-4D00-B46A-40D98B454D4D}" type="presParOf" srcId="{C982AF16-A8A6-49F8-AD69-8458DFA9BBB7}" destId="{81BE8A51-FD78-4FE1-B884-75956F68A4AA}" srcOrd="0" destOrd="0" presId="urn:microsoft.com/office/officeart/2008/layout/AlternatingHexagons"/>
    <dgm:cxn modelId="{4D9418B7-3C1B-41EC-B7FF-FD8196FB7D1E}" type="presParOf" srcId="{C982AF16-A8A6-49F8-AD69-8458DFA9BBB7}" destId="{3CB1674A-F985-453A-9844-E3118A464D10}" srcOrd="1" destOrd="0" presId="urn:microsoft.com/office/officeart/2008/layout/AlternatingHexagons"/>
    <dgm:cxn modelId="{DA3015F4-1F92-4FDD-B907-58E3859ADD05}" type="presParOf" srcId="{C982AF16-A8A6-49F8-AD69-8458DFA9BBB7}" destId="{56446B58-97A2-4E8F-B9C4-C92AE6CD1EA4}" srcOrd="2" destOrd="0" presId="urn:microsoft.com/office/officeart/2008/layout/AlternatingHexagons"/>
    <dgm:cxn modelId="{D55A3DB8-9982-4587-9FBC-57FEBC74E043}" type="presParOf" srcId="{C982AF16-A8A6-49F8-AD69-8458DFA9BBB7}" destId="{417BBC7E-12CB-456B-A3A4-002E65D45F4C}" srcOrd="3" destOrd="0" presId="urn:microsoft.com/office/officeart/2008/layout/AlternatingHexagons"/>
    <dgm:cxn modelId="{C44BDCF0-18DB-4342-85A7-C88CE499A01A}" type="presParOf" srcId="{C982AF16-A8A6-49F8-AD69-8458DFA9BBB7}" destId="{776706EA-EB18-4E71-AA89-58F0CB1B2299}" srcOrd="4" destOrd="0" presId="urn:microsoft.com/office/officeart/2008/layout/AlternatingHexagons"/>
    <dgm:cxn modelId="{229ED8C0-BC25-4E0F-926D-93B0994E576A}" type="presParOf" srcId="{2A30762E-F05C-4A50-BA92-A4851EF8D965}" destId="{95A5FB97-DA94-4FA4-814F-D916198AB488}" srcOrd="3" destOrd="0" presId="urn:microsoft.com/office/officeart/2008/layout/AlternatingHexagons"/>
    <dgm:cxn modelId="{05AC0DE3-49EC-444F-A4C2-840736367A47}" type="presParOf" srcId="{2A30762E-F05C-4A50-BA92-A4851EF8D965}" destId="{87FD70E3-1832-44E8-B565-5C579746C54E}" srcOrd="4" destOrd="0" presId="urn:microsoft.com/office/officeart/2008/layout/AlternatingHexagons"/>
    <dgm:cxn modelId="{A5A5642A-AACF-43DB-A04E-1D778FA2E7C2}" type="presParOf" srcId="{87FD70E3-1832-44E8-B565-5C579746C54E}" destId="{EDB58492-2F3A-4E86-82CF-A633E8724685}" srcOrd="0" destOrd="0" presId="urn:microsoft.com/office/officeart/2008/layout/AlternatingHexagons"/>
    <dgm:cxn modelId="{637D0496-001F-41EB-943C-2F8F5DFA75F0}" type="presParOf" srcId="{87FD70E3-1832-44E8-B565-5C579746C54E}" destId="{C5B956F1-E822-4E9A-81C1-886C4047F583}" srcOrd="1" destOrd="0" presId="urn:microsoft.com/office/officeart/2008/layout/AlternatingHexagons"/>
    <dgm:cxn modelId="{D005D4E7-C47F-4EB6-BF4F-9432A71A20B9}" type="presParOf" srcId="{87FD70E3-1832-44E8-B565-5C579746C54E}" destId="{9F23E6F9-2D7F-4770-AC71-79B5ACF5C4E5}" srcOrd="2" destOrd="0" presId="urn:microsoft.com/office/officeart/2008/layout/AlternatingHexagons"/>
    <dgm:cxn modelId="{FD7FD56B-72A1-409D-B851-F9972F3F1CED}" type="presParOf" srcId="{87FD70E3-1832-44E8-B565-5C579746C54E}" destId="{E8740233-D2AE-4CA6-A38A-23EE7886DEEF}" srcOrd="3" destOrd="0" presId="urn:microsoft.com/office/officeart/2008/layout/AlternatingHexagons"/>
    <dgm:cxn modelId="{98E7594B-D30F-44C0-8B96-2A0AE7388D3E}" type="presParOf" srcId="{87FD70E3-1832-44E8-B565-5C579746C54E}" destId="{5D0B5920-3431-4A52-AC3E-65F473AD8778}" srcOrd="4" destOrd="0" presId="urn:microsoft.com/office/officeart/2008/layout/AlternatingHexagons"/>
  </dgm:cxnLst>
  <dgm:bg/>
  <dgm:whole>
    <a:ln w="28575"/>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04EAB48-DEB1-452B-A7C9-3484CD59DE6E}" type="doc">
      <dgm:prSet loTypeId="urn:microsoft.com/office/officeart/2008/layout/AlternatingHexagons" loCatId="list" qsTypeId="urn:microsoft.com/office/officeart/2005/8/quickstyle/simple1#1" qsCatId="simple" csTypeId="urn:microsoft.com/office/officeart/2005/8/colors/accent3_1#2" csCatId="accent3" phldr="1"/>
      <dgm:spPr/>
      <dgm:t>
        <a:bodyPr/>
        <a:lstStyle/>
        <a:p>
          <a:endParaRPr lang="zh-CN" altLang="en-US"/>
        </a:p>
      </dgm:t>
    </dgm:pt>
    <dgm:pt modelId="{34349EE0-1CD6-461D-AD59-D68D02051BC4}">
      <dgm:prSet phldrT="[文本]" custT="1"/>
      <dgm:spPr>
        <a:ln w="57150"/>
      </dgm:spPr>
      <dgm:t>
        <a:bodyPr/>
        <a:lstStyle/>
        <a:p>
          <a:r>
            <a:rPr lang="en-US" altLang="zh-CN" sz="1400" b="1" dirty="0">
              <a:latin typeface="Calibri" panose="020F0502020204030204" pitchFamily="34" charset="0"/>
              <a:cs typeface="Calibri" panose="020F0502020204030204" pitchFamily="34" charset="0"/>
            </a:rPr>
            <a:t>Low Internal Leakage</a:t>
          </a:r>
          <a:endParaRPr lang="zh-CN" altLang="en-US" sz="1400" b="1" dirty="0">
            <a:latin typeface="Calibri" panose="020F0502020204030204" pitchFamily="34" charset="0"/>
            <a:cs typeface="Calibri" panose="020F0502020204030204" pitchFamily="34" charset="0"/>
          </a:endParaRPr>
        </a:p>
      </dgm:t>
    </dgm:pt>
    <dgm:pt modelId="{89AA97B5-7E69-4347-B165-9CDEE681ED84}" type="parTrans" cxnId="{7069041D-3595-46B2-A035-9AD8C6C88A68}">
      <dgm:prSet/>
      <dgm:spPr/>
      <dgm:t>
        <a:bodyPr/>
        <a:lstStyle/>
        <a:p>
          <a:endParaRPr lang="zh-CN" altLang="en-US" sz="1400">
            <a:latin typeface="Calibri" panose="020F0502020204030204" pitchFamily="34" charset="0"/>
            <a:cs typeface="Calibri" panose="020F0502020204030204" pitchFamily="34" charset="0"/>
          </a:endParaRPr>
        </a:p>
      </dgm:t>
    </dgm:pt>
    <dgm:pt modelId="{5AF3AAE1-D2DA-47F1-9BC6-7245EE645826}" type="sibTrans" cxnId="{7069041D-3595-46B2-A035-9AD8C6C88A68}">
      <dgm:prSet custT="1"/>
      <dgm:spPr>
        <a:ln w="57150"/>
      </dgm:spPr>
      <dgm:t>
        <a:bodyPr/>
        <a:lstStyle/>
        <a:p>
          <a:r>
            <a:rPr lang="en-US" altLang="zh-CN" sz="1400" b="1" dirty="0">
              <a:latin typeface="Calibri" panose="020F0502020204030204" pitchFamily="34" charset="0"/>
              <a:cs typeface="Calibri" panose="020F0502020204030204" pitchFamily="34" charset="0"/>
            </a:rPr>
            <a:t>Small size</a:t>
          </a:r>
          <a:endParaRPr lang="zh-CN" altLang="en-US" sz="1400" b="1" dirty="0">
            <a:latin typeface="Calibri" panose="020F0502020204030204" pitchFamily="34" charset="0"/>
            <a:cs typeface="Calibri" panose="020F0502020204030204" pitchFamily="34" charset="0"/>
          </a:endParaRPr>
        </a:p>
      </dgm:t>
    </dgm:pt>
    <dgm:pt modelId="{00FACBA3-41E8-41ED-9A08-CFFFE9F55C71}">
      <dgm:prSet phldrT="[文本]" custT="1"/>
      <dgm:spPr/>
      <dgm:t>
        <a:bodyPr/>
        <a:lstStyle/>
        <a:p>
          <a:endParaRPr lang="zh-CN" altLang="en-US" sz="1400">
            <a:latin typeface="Calibri" panose="020F0502020204030204" pitchFamily="34" charset="0"/>
            <a:cs typeface="Calibri" panose="020F0502020204030204" pitchFamily="34" charset="0"/>
          </a:endParaRPr>
        </a:p>
      </dgm:t>
    </dgm:pt>
    <dgm:pt modelId="{A182A95C-A1DD-4E1D-BF83-79C4F8E8056B}" type="parTrans" cxnId="{93EA14F4-4AB3-406D-BDF8-236ADC32E01C}">
      <dgm:prSet/>
      <dgm:spPr/>
      <dgm:t>
        <a:bodyPr/>
        <a:lstStyle/>
        <a:p>
          <a:endParaRPr lang="zh-CN" altLang="en-US" sz="1400">
            <a:latin typeface="Calibri" panose="020F0502020204030204" pitchFamily="34" charset="0"/>
            <a:cs typeface="Calibri" panose="020F0502020204030204" pitchFamily="34" charset="0"/>
          </a:endParaRPr>
        </a:p>
      </dgm:t>
    </dgm:pt>
    <dgm:pt modelId="{DDF00969-B69E-4055-8A47-B82256229448}" type="sibTrans" cxnId="{93EA14F4-4AB3-406D-BDF8-236ADC32E01C}">
      <dgm:prSet/>
      <dgm:spPr/>
      <dgm:t>
        <a:bodyPr/>
        <a:lstStyle/>
        <a:p>
          <a:endParaRPr lang="zh-CN" altLang="en-US" sz="1400">
            <a:latin typeface="Calibri" panose="020F0502020204030204" pitchFamily="34" charset="0"/>
            <a:cs typeface="Calibri" panose="020F0502020204030204" pitchFamily="34" charset="0"/>
          </a:endParaRPr>
        </a:p>
      </dgm:t>
    </dgm:pt>
    <dgm:pt modelId="{45ACEC01-D3C5-4B97-A5CC-7BF40A3CEB3B}">
      <dgm:prSet phldrT="[文本]" custT="1"/>
      <dgm:spPr>
        <a:ln w="57150"/>
      </dgm:spPr>
      <dgm:t>
        <a:bodyPr/>
        <a:lstStyle/>
        <a:p>
          <a:r>
            <a:rPr lang="en-US" altLang="zh-CN" sz="1400" b="1" dirty="0">
              <a:latin typeface="Calibri" panose="020F0502020204030204" pitchFamily="34" charset="0"/>
              <a:cs typeface="Calibri" panose="020F0502020204030204" pitchFamily="34" charset="0"/>
            </a:rPr>
            <a:t>Low cost</a:t>
          </a:r>
          <a:endParaRPr lang="zh-CN" altLang="en-US" sz="1400" b="1" dirty="0">
            <a:latin typeface="Calibri" panose="020F0502020204030204" pitchFamily="34" charset="0"/>
            <a:cs typeface="Calibri" panose="020F0502020204030204" pitchFamily="34" charset="0"/>
          </a:endParaRPr>
        </a:p>
      </dgm:t>
    </dgm:pt>
    <dgm:pt modelId="{DFCA00B9-0C26-4422-B9E5-372B225C3810}" type="parTrans" cxnId="{CA722265-FC33-46B8-99D4-6668EC3FE247}">
      <dgm:prSet/>
      <dgm:spPr/>
      <dgm:t>
        <a:bodyPr/>
        <a:lstStyle/>
        <a:p>
          <a:endParaRPr lang="zh-CN" altLang="en-US" sz="1400">
            <a:latin typeface="Calibri" panose="020F0502020204030204" pitchFamily="34" charset="0"/>
            <a:cs typeface="Calibri" panose="020F0502020204030204" pitchFamily="34" charset="0"/>
          </a:endParaRPr>
        </a:p>
      </dgm:t>
    </dgm:pt>
    <dgm:pt modelId="{0CD14245-FD7C-4C9C-A318-9088FA1F1AFA}" type="sibTrans" cxnId="{CA722265-FC33-46B8-99D4-6668EC3FE247}">
      <dgm:prSet custT="1"/>
      <dgm:spPr>
        <a:ln w="57150"/>
      </dgm:spPr>
      <dgm:t>
        <a:bodyPr/>
        <a:lstStyle/>
        <a:p>
          <a:r>
            <a:rPr lang="en-US" altLang="zh-CN" sz="1400" b="1" dirty="0">
              <a:latin typeface="Calibri" panose="020F0502020204030204" pitchFamily="34" charset="0"/>
              <a:cs typeface="Calibri" panose="020F0502020204030204" pitchFamily="34" charset="0"/>
            </a:rPr>
            <a:t>Low flow resistance</a:t>
          </a:r>
          <a:endParaRPr lang="zh-CN" altLang="en-US" sz="1400" b="1" dirty="0">
            <a:latin typeface="Calibri" panose="020F0502020204030204" pitchFamily="34" charset="0"/>
            <a:cs typeface="Calibri" panose="020F0502020204030204" pitchFamily="34" charset="0"/>
          </a:endParaRPr>
        </a:p>
      </dgm:t>
    </dgm:pt>
    <dgm:pt modelId="{BE63D1CF-42EB-4EF3-867E-BEE353DE61F4}">
      <dgm:prSet phldrT="[文本]" custT="1"/>
      <dgm:spPr/>
      <dgm:t>
        <a:bodyPr/>
        <a:lstStyle/>
        <a:p>
          <a:r>
            <a:rPr lang="en-US" altLang="zh-CN" sz="2400" b="1" dirty="0">
              <a:latin typeface="Calibri" panose="020F0502020204030204" pitchFamily="34" charset="0"/>
              <a:cs typeface="Calibri" panose="020F0502020204030204" pitchFamily="34" charset="0"/>
            </a:rPr>
            <a:t>Features:</a:t>
          </a:r>
          <a:endParaRPr lang="zh-CN" altLang="en-US" sz="2400" b="1" dirty="0">
            <a:latin typeface="Calibri" panose="020F0502020204030204" pitchFamily="34" charset="0"/>
            <a:cs typeface="Calibri" panose="020F0502020204030204" pitchFamily="34" charset="0"/>
          </a:endParaRPr>
        </a:p>
      </dgm:t>
    </dgm:pt>
    <dgm:pt modelId="{A96DEA23-B92D-4A53-89C7-73BEE083B82F}" type="parTrans" cxnId="{01BD7EEE-2904-4299-BC89-41BDCEAE1A8C}">
      <dgm:prSet/>
      <dgm:spPr/>
      <dgm:t>
        <a:bodyPr/>
        <a:lstStyle/>
        <a:p>
          <a:endParaRPr lang="zh-CN" altLang="en-US" sz="1400">
            <a:latin typeface="Calibri" panose="020F0502020204030204" pitchFamily="34" charset="0"/>
            <a:cs typeface="Calibri" panose="020F0502020204030204" pitchFamily="34" charset="0"/>
          </a:endParaRPr>
        </a:p>
      </dgm:t>
    </dgm:pt>
    <dgm:pt modelId="{41380D72-6495-4CD8-AFB1-179731ECBC1D}" type="sibTrans" cxnId="{01BD7EEE-2904-4299-BC89-41BDCEAE1A8C}">
      <dgm:prSet/>
      <dgm:spPr/>
      <dgm:t>
        <a:bodyPr/>
        <a:lstStyle/>
        <a:p>
          <a:endParaRPr lang="zh-CN" altLang="en-US" sz="1400">
            <a:latin typeface="Calibri" panose="020F0502020204030204" pitchFamily="34" charset="0"/>
            <a:cs typeface="Calibri" panose="020F0502020204030204" pitchFamily="34" charset="0"/>
          </a:endParaRPr>
        </a:p>
      </dgm:t>
    </dgm:pt>
    <dgm:pt modelId="{0D420E73-8061-4BA3-A186-DF52A5ABC065}">
      <dgm:prSet phldrT="[文本]" custT="1"/>
      <dgm:spPr>
        <a:ln w="57150"/>
      </dgm:spPr>
      <dgm:t>
        <a:bodyPr lIns="0" tIns="0" rIns="0" bIns="0"/>
        <a:lstStyle/>
        <a:p>
          <a:r>
            <a:rPr lang="en-US" altLang="zh-CN" sz="1400" b="1" dirty="0">
              <a:latin typeface="Calibri" panose="020F0502020204030204" pitchFamily="34" charset="0"/>
              <a:cs typeface="Calibri" panose="020F0502020204030204" pitchFamily="34" charset="0"/>
            </a:rPr>
            <a:t>0 differential pressure valve opening</a:t>
          </a:r>
          <a:endParaRPr lang="zh-CN" altLang="en-US" sz="1400" b="1" dirty="0">
            <a:latin typeface="Calibri" panose="020F0502020204030204" pitchFamily="34" charset="0"/>
            <a:cs typeface="Calibri" panose="020F0502020204030204" pitchFamily="34" charset="0"/>
          </a:endParaRPr>
        </a:p>
      </dgm:t>
    </dgm:pt>
    <dgm:pt modelId="{F6DC6A7A-A0E8-4267-ADB5-223CBE06C836}" type="parTrans" cxnId="{9E8E90BA-7A8D-496D-832F-F65A6F12BEE8}">
      <dgm:prSet/>
      <dgm:spPr/>
      <dgm:t>
        <a:bodyPr/>
        <a:lstStyle/>
        <a:p>
          <a:endParaRPr lang="zh-CN" altLang="en-US" sz="1400">
            <a:latin typeface="Calibri" panose="020F0502020204030204" pitchFamily="34" charset="0"/>
            <a:cs typeface="Calibri" panose="020F0502020204030204" pitchFamily="34" charset="0"/>
          </a:endParaRPr>
        </a:p>
      </dgm:t>
    </dgm:pt>
    <dgm:pt modelId="{9D4379F1-07BE-4B43-BFB8-B20AE72F2B46}" type="sibTrans" cxnId="{9E8E90BA-7A8D-496D-832F-F65A6F12BEE8}">
      <dgm:prSet custT="1"/>
      <dgm:spPr>
        <a:ln w="57150"/>
      </dgm:spPr>
      <dgm:t>
        <a:bodyPr/>
        <a:lstStyle/>
        <a:p>
          <a:r>
            <a:rPr lang="en-US" altLang="zh-CN" sz="1400" b="1" dirty="0">
              <a:latin typeface="Calibri" panose="020F0502020204030204" pitchFamily="34" charset="0"/>
              <a:cs typeface="Calibri" panose="020F0502020204030204" pitchFamily="34" charset="0"/>
            </a:rPr>
            <a:t>Light-weight</a:t>
          </a:r>
          <a:endParaRPr lang="zh-CN" altLang="en-US" sz="1400" b="1" dirty="0">
            <a:latin typeface="Calibri" panose="020F0502020204030204" pitchFamily="34" charset="0"/>
            <a:cs typeface="Calibri" panose="020F0502020204030204" pitchFamily="34" charset="0"/>
          </a:endParaRPr>
        </a:p>
      </dgm:t>
    </dgm:pt>
    <dgm:pt modelId="{6AD1AD3D-5BB2-40FE-A5FD-99DF819DD7CE}">
      <dgm:prSet phldrT="[文本]" custT="1"/>
      <dgm:spPr/>
      <dgm:t>
        <a:bodyPr/>
        <a:lstStyle/>
        <a:p>
          <a:r>
            <a:rPr lang="en-US" altLang="zh-CN" sz="1400">
              <a:latin typeface="Calibri" panose="020F0502020204030204" pitchFamily="34" charset="0"/>
              <a:cs typeface="Calibri" panose="020F0502020204030204" pitchFamily="34" charset="0"/>
            </a:rPr>
            <a:t> </a:t>
          </a:r>
          <a:endParaRPr lang="zh-CN" altLang="en-US" sz="1400">
            <a:latin typeface="Calibri" panose="020F0502020204030204" pitchFamily="34" charset="0"/>
            <a:cs typeface="Calibri" panose="020F0502020204030204" pitchFamily="34" charset="0"/>
          </a:endParaRPr>
        </a:p>
      </dgm:t>
    </dgm:pt>
    <dgm:pt modelId="{198F2056-1C14-4783-9C86-FD15F0CF8305}" type="parTrans" cxnId="{E752B024-2D24-47BB-A14C-1ED3831ECBC7}">
      <dgm:prSet/>
      <dgm:spPr/>
      <dgm:t>
        <a:bodyPr/>
        <a:lstStyle/>
        <a:p>
          <a:endParaRPr lang="zh-CN" altLang="en-US" sz="1400">
            <a:latin typeface="Calibri" panose="020F0502020204030204" pitchFamily="34" charset="0"/>
            <a:cs typeface="Calibri" panose="020F0502020204030204" pitchFamily="34" charset="0"/>
          </a:endParaRPr>
        </a:p>
      </dgm:t>
    </dgm:pt>
    <dgm:pt modelId="{C5E0CE8E-576B-48B4-A806-9A001EA024B6}" type="sibTrans" cxnId="{E752B024-2D24-47BB-A14C-1ED3831ECBC7}">
      <dgm:prSet/>
      <dgm:spPr/>
      <dgm:t>
        <a:bodyPr/>
        <a:lstStyle/>
        <a:p>
          <a:endParaRPr lang="zh-CN" altLang="en-US" sz="1400">
            <a:latin typeface="Calibri" panose="020F0502020204030204" pitchFamily="34" charset="0"/>
            <a:cs typeface="Calibri" panose="020F0502020204030204" pitchFamily="34" charset="0"/>
          </a:endParaRPr>
        </a:p>
      </dgm:t>
    </dgm:pt>
    <dgm:pt modelId="{2A30762E-F05C-4A50-BA92-A4851EF8D965}" type="pres">
      <dgm:prSet presAssocID="{F04EAB48-DEB1-452B-A7C9-3484CD59DE6E}" presName="Name0" presStyleCnt="0">
        <dgm:presLayoutVars>
          <dgm:chMax/>
          <dgm:chPref/>
          <dgm:dir/>
          <dgm:animLvl val="lvl"/>
        </dgm:presLayoutVars>
      </dgm:prSet>
      <dgm:spPr/>
    </dgm:pt>
    <dgm:pt modelId="{07ED8B1A-FDA5-4DA2-AF2E-F6F217A2BB69}" type="pres">
      <dgm:prSet presAssocID="{34349EE0-1CD6-461D-AD59-D68D02051BC4}" presName="composite" presStyleCnt="0"/>
      <dgm:spPr/>
    </dgm:pt>
    <dgm:pt modelId="{EDA00B84-3C6E-4AEB-9528-77833AF31BDC}" type="pres">
      <dgm:prSet presAssocID="{34349EE0-1CD6-461D-AD59-D68D02051BC4}" presName="Parent1" presStyleLbl="node1" presStyleIdx="0" presStyleCnt="6">
        <dgm:presLayoutVars>
          <dgm:chMax val="1"/>
          <dgm:chPref val="1"/>
          <dgm:bulletEnabled val="1"/>
        </dgm:presLayoutVars>
      </dgm:prSet>
      <dgm:spPr/>
    </dgm:pt>
    <dgm:pt modelId="{59C399A2-0A3A-436A-B9C7-2D4200B9895A}" type="pres">
      <dgm:prSet presAssocID="{34349EE0-1CD6-461D-AD59-D68D02051BC4}" presName="Childtext1" presStyleLbl="revTx" presStyleIdx="0" presStyleCnt="3">
        <dgm:presLayoutVars>
          <dgm:chMax val="0"/>
          <dgm:chPref val="0"/>
          <dgm:bulletEnabled val="1"/>
        </dgm:presLayoutVars>
      </dgm:prSet>
      <dgm:spPr/>
    </dgm:pt>
    <dgm:pt modelId="{40A1A006-9EC7-479F-A92D-10D24F43746E}" type="pres">
      <dgm:prSet presAssocID="{34349EE0-1CD6-461D-AD59-D68D02051BC4}" presName="BalanceSpacing" presStyleCnt="0"/>
      <dgm:spPr/>
    </dgm:pt>
    <dgm:pt modelId="{5AF5A63E-6124-45D8-9507-30DC4F8DFE1E}" type="pres">
      <dgm:prSet presAssocID="{34349EE0-1CD6-461D-AD59-D68D02051BC4}" presName="BalanceSpacing1" presStyleCnt="0"/>
      <dgm:spPr/>
    </dgm:pt>
    <dgm:pt modelId="{C70DBB0C-95B4-4B3E-AF89-BEDAA45B7AE9}" type="pres">
      <dgm:prSet presAssocID="{5AF3AAE1-D2DA-47F1-9BC6-7245EE645826}" presName="Accent1Text" presStyleLbl="node1" presStyleIdx="1" presStyleCnt="6"/>
      <dgm:spPr/>
    </dgm:pt>
    <dgm:pt modelId="{FD494A19-3E51-4708-AC51-FADD17178EAC}" type="pres">
      <dgm:prSet presAssocID="{5AF3AAE1-D2DA-47F1-9BC6-7245EE645826}" presName="spaceBetweenRectangles" presStyleCnt="0"/>
      <dgm:spPr/>
    </dgm:pt>
    <dgm:pt modelId="{C982AF16-A8A6-49F8-AD69-8458DFA9BBB7}" type="pres">
      <dgm:prSet presAssocID="{45ACEC01-D3C5-4B97-A5CC-7BF40A3CEB3B}" presName="composite" presStyleCnt="0"/>
      <dgm:spPr/>
    </dgm:pt>
    <dgm:pt modelId="{81BE8A51-FD78-4FE1-B884-75956F68A4AA}" type="pres">
      <dgm:prSet presAssocID="{45ACEC01-D3C5-4B97-A5CC-7BF40A3CEB3B}" presName="Parent1" presStyleLbl="node1" presStyleIdx="2" presStyleCnt="6">
        <dgm:presLayoutVars>
          <dgm:chMax val="1"/>
          <dgm:chPref val="1"/>
          <dgm:bulletEnabled val="1"/>
        </dgm:presLayoutVars>
      </dgm:prSet>
      <dgm:spPr/>
    </dgm:pt>
    <dgm:pt modelId="{3CB1674A-F985-453A-9844-E3118A464D10}" type="pres">
      <dgm:prSet presAssocID="{45ACEC01-D3C5-4B97-A5CC-7BF40A3CEB3B}" presName="Childtext1" presStyleLbl="revTx" presStyleIdx="1" presStyleCnt="3">
        <dgm:presLayoutVars>
          <dgm:chMax val="0"/>
          <dgm:chPref val="0"/>
          <dgm:bulletEnabled val="1"/>
        </dgm:presLayoutVars>
      </dgm:prSet>
      <dgm:spPr/>
    </dgm:pt>
    <dgm:pt modelId="{56446B58-97A2-4E8F-B9C4-C92AE6CD1EA4}" type="pres">
      <dgm:prSet presAssocID="{45ACEC01-D3C5-4B97-A5CC-7BF40A3CEB3B}" presName="BalanceSpacing" presStyleCnt="0"/>
      <dgm:spPr/>
    </dgm:pt>
    <dgm:pt modelId="{417BBC7E-12CB-456B-A3A4-002E65D45F4C}" type="pres">
      <dgm:prSet presAssocID="{45ACEC01-D3C5-4B97-A5CC-7BF40A3CEB3B}" presName="BalanceSpacing1" presStyleCnt="0"/>
      <dgm:spPr/>
    </dgm:pt>
    <dgm:pt modelId="{776706EA-EB18-4E71-AA89-58F0CB1B2299}" type="pres">
      <dgm:prSet presAssocID="{0CD14245-FD7C-4C9C-A318-9088FA1F1AFA}" presName="Accent1Text" presStyleLbl="node1" presStyleIdx="3" presStyleCnt="6"/>
      <dgm:spPr/>
    </dgm:pt>
    <dgm:pt modelId="{95A5FB97-DA94-4FA4-814F-D916198AB488}" type="pres">
      <dgm:prSet presAssocID="{0CD14245-FD7C-4C9C-A318-9088FA1F1AFA}" presName="spaceBetweenRectangles" presStyleCnt="0"/>
      <dgm:spPr/>
    </dgm:pt>
    <dgm:pt modelId="{87FD70E3-1832-44E8-B565-5C579746C54E}" type="pres">
      <dgm:prSet presAssocID="{0D420E73-8061-4BA3-A186-DF52A5ABC065}" presName="composite" presStyleCnt="0"/>
      <dgm:spPr/>
    </dgm:pt>
    <dgm:pt modelId="{EDB58492-2F3A-4E86-82CF-A633E8724685}" type="pres">
      <dgm:prSet presAssocID="{0D420E73-8061-4BA3-A186-DF52A5ABC065}" presName="Parent1" presStyleLbl="node1" presStyleIdx="4" presStyleCnt="6" custScaleX="109389" custLinFactNeighborX="628" custLinFactNeighborY="1641">
        <dgm:presLayoutVars>
          <dgm:chMax val="1"/>
          <dgm:chPref val="1"/>
          <dgm:bulletEnabled val="1"/>
        </dgm:presLayoutVars>
      </dgm:prSet>
      <dgm:spPr/>
    </dgm:pt>
    <dgm:pt modelId="{C5B956F1-E822-4E9A-81C1-886C4047F583}" type="pres">
      <dgm:prSet presAssocID="{0D420E73-8061-4BA3-A186-DF52A5ABC065}" presName="Childtext1" presStyleLbl="revTx" presStyleIdx="2" presStyleCnt="3">
        <dgm:presLayoutVars>
          <dgm:chMax val="0"/>
          <dgm:chPref val="0"/>
          <dgm:bulletEnabled val="1"/>
        </dgm:presLayoutVars>
      </dgm:prSet>
      <dgm:spPr/>
    </dgm:pt>
    <dgm:pt modelId="{9F23E6F9-2D7F-4770-AC71-79B5ACF5C4E5}" type="pres">
      <dgm:prSet presAssocID="{0D420E73-8061-4BA3-A186-DF52A5ABC065}" presName="BalanceSpacing" presStyleCnt="0"/>
      <dgm:spPr/>
    </dgm:pt>
    <dgm:pt modelId="{E8740233-D2AE-4CA6-A38A-23EE7886DEEF}" type="pres">
      <dgm:prSet presAssocID="{0D420E73-8061-4BA3-A186-DF52A5ABC065}" presName="BalanceSpacing1" presStyleCnt="0"/>
      <dgm:spPr/>
    </dgm:pt>
    <dgm:pt modelId="{5D0B5920-3431-4A52-AC3E-65F473AD8778}" type="pres">
      <dgm:prSet presAssocID="{9D4379F1-07BE-4B43-BFB8-B20AE72F2B46}" presName="Accent1Text" presStyleLbl="node1" presStyleIdx="5" presStyleCnt="6" custLinFactNeighborX="-5652"/>
      <dgm:spPr/>
    </dgm:pt>
  </dgm:ptLst>
  <dgm:cxnLst>
    <dgm:cxn modelId="{63554802-DDA7-4702-8B86-592505EB50AB}" type="presOf" srcId="{9D4379F1-07BE-4B43-BFB8-B20AE72F2B46}" destId="{5D0B5920-3431-4A52-AC3E-65F473AD8778}" srcOrd="0" destOrd="0" presId="urn:microsoft.com/office/officeart/2008/layout/AlternatingHexagons"/>
    <dgm:cxn modelId="{7F3D9002-5F28-4DB0-A329-651585A26B11}" type="presOf" srcId="{BE63D1CF-42EB-4EF3-867E-BEE353DE61F4}" destId="{3CB1674A-F985-453A-9844-E3118A464D10}" srcOrd="0" destOrd="0" presId="urn:microsoft.com/office/officeart/2008/layout/AlternatingHexagons"/>
    <dgm:cxn modelId="{F5F5C719-C9AE-4F41-8651-8E54B02869D2}" type="presOf" srcId="{34349EE0-1CD6-461D-AD59-D68D02051BC4}" destId="{EDA00B84-3C6E-4AEB-9528-77833AF31BDC}" srcOrd="0" destOrd="0" presId="urn:microsoft.com/office/officeart/2008/layout/AlternatingHexagons"/>
    <dgm:cxn modelId="{7069041D-3595-46B2-A035-9AD8C6C88A68}" srcId="{F04EAB48-DEB1-452B-A7C9-3484CD59DE6E}" destId="{34349EE0-1CD6-461D-AD59-D68D02051BC4}" srcOrd="0" destOrd="0" parTransId="{89AA97B5-7E69-4347-B165-9CDEE681ED84}" sibTransId="{5AF3AAE1-D2DA-47F1-9BC6-7245EE645826}"/>
    <dgm:cxn modelId="{E752B024-2D24-47BB-A14C-1ED3831ECBC7}" srcId="{0D420E73-8061-4BA3-A186-DF52A5ABC065}" destId="{6AD1AD3D-5BB2-40FE-A5FD-99DF819DD7CE}" srcOrd="0" destOrd="0" parTransId="{198F2056-1C14-4783-9C86-FD15F0CF8305}" sibTransId="{C5E0CE8E-576B-48B4-A806-9A001EA024B6}"/>
    <dgm:cxn modelId="{B6AA663B-CCE4-40D7-9FEE-5722B015B143}" type="presOf" srcId="{5AF3AAE1-D2DA-47F1-9BC6-7245EE645826}" destId="{C70DBB0C-95B4-4B3E-AF89-BEDAA45B7AE9}" srcOrd="0" destOrd="0" presId="urn:microsoft.com/office/officeart/2008/layout/AlternatingHexagons"/>
    <dgm:cxn modelId="{D80B7E49-EDF4-4BE9-A3E1-5BE98B7E5AB3}" type="presOf" srcId="{F04EAB48-DEB1-452B-A7C9-3484CD59DE6E}" destId="{2A30762E-F05C-4A50-BA92-A4851EF8D965}" srcOrd="0" destOrd="0" presId="urn:microsoft.com/office/officeart/2008/layout/AlternatingHexagons"/>
    <dgm:cxn modelId="{5A0CC162-C4DD-47ED-81C2-1B66319BF1FD}" type="presOf" srcId="{6AD1AD3D-5BB2-40FE-A5FD-99DF819DD7CE}" destId="{C5B956F1-E822-4E9A-81C1-886C4047F583}" srcOrd="0" destOrd="0" presId="urn:microsoft.com/office/officeart/2008/layout/AlternatingHexagons"/>
    <dgm:cxn modelId="{CA722265-FC33-46B8-99D4-6668EC3FE247}" srcId="{F04EAB48-DEB1-452B-A7C9-3484CD59DE6E}" destId="{45ACEC01-D3C5-4B97-A5CC-7BF40A3CEB3B}" srcOrd="1" destOrd="0" parTransId="{DFCA00B9-0C26-4422-B9E5-372B225C3810}" sibTransId="{0CD14245-FD7C-4C9C-A318-9088FA1F1AFA}"/>
    <dgm:cxn modelId="{D6491A8A-35E8-40E1-B208-0E34490F1AC1}" type="presOf" srcId="{45ACEC01-D3C5-4B97-A5CC-7BF40A3CEB3B}" destId="{81BE8A51-FD78-4FE1-B884-75956F68A4AA}" srcOrd="0" destOrd="0" presId="urn:microsoft.com/office/officeart/2008/layout/AlternatingHexagons"/>
    <dgm:cxn modelId="{D82566A2-1984-44D2-901B-C4736E78EEF7}" type="presOf" srcId="{00FACBA3-41E8-41ED-9A08-CFFFE9F55C71}" destId="{59C399A2-0A3A-436A-B9C7-2D4200B9895A}" srcOrd="0" destOrd="0" presId="urn:microsoft.com/office/officeart/2008/layout/AlternatingHexagons"/>
    <dgm:cxn modelId="{B98174B1-239A-4E2C-A750-1336B7943F4D}" type="presOf" srcId="{0CD14245-FD7C-4C9C-A318-9088FA1F1AFA}" destId="{776706EA-EB18-4E71-AA89-58F0CB1B2299}" srcOrd="0" destOrd="0" presId="urn:microsoft.com/office/officeart/2008/layout/AlternatingHexagons"/>
    <dgm:cxn modelId="{9E8E90BA-7A8D-496D-832F-F65A6F12BEE8}" srcId="{F04EAB48-DEB1-452B-A7C9-3484CD59DE6E}" destId="{0D420E73-8061-4BA3-A186-DF52A5ABC065}" srcOrd="2" destOrd="0" parTransId="{F6DC6A7A-A0E8-4267-ADB5-223CBE06C836}" sibTransId="{9D4379F1-07BE-4B43-BFB8-B20AE72F2B46}"/>
    <dgm:cxn modelId="{BCAB40DE-A66E-436E-8492-AF148423B192}" type="presOf" srcId="{0D420E73-8061-4BA3-A186-DF52A5ABC065}" destId="{EDB58492-2F3A-4E86-82CF-A633E8724685}" srcOrd="0" destOrd="0" presId="urn:microsoft.com/office/officeart/2008/layout/AlternatingHexagons"/>
    <dgm:cxn modelId="{01BD7EEE-2904-4299-BC89-41BDCEAE1A8C}" srcId="{45ACEC01-D3C5-4B97-A5CC-7BF40A3CEB3B}" destId="{BE63D1CF-42EB-4EF3-867E-BEE353DE61F4}" srcOrd="0" destOrd="0" parTransId="{A96DEA23-B92D-4A53-89C7-73BEE083B82F}" sibTransId="{41380D72-6495-4CD8-AFB1-179731ECBC1D}"/>
    <dgm:cxn modelId="{93EA14F4-4AB3-406D-BDF8-236ADC32E01C}" srcId="{34349EE0-1CD6-461D-AD59-D68D02051BC4}" destId="{00FACBA3-41E8-41ED-9A08-CFFFE9F55C71}" srcOrd="0" destOrd="0" parTransId="{A182A95C-A1DD-4E1D-BF83-79C4F8E8056B}" sibTransId="{DDF00969-B69E-4055-8A47-B82256229448}"/>
    <dgm:cxn modelId="{B8C588AE-BE99-4C69-A583-7C976447C48D}" type="presParOf" srcId="{2A30762E-F05C-4A50-BA92-A4851EF8D965}" destId="{07ED8B1A-FDA5-4DA2-AF2E-F6F217A2BB69}" srcOrd="0" destOrd="0" presId="urn:microsoft.com/office/officeart/2008/layout/AlternatingHexagons"/>
    <dgm:cxn modelId="{5A6C0668-F59E-4583-9BE9-B890FA6DC8B9}" type="presParOf" srcId="{07ED8B1A-FDA5-4DA2-AF2E-F6F217A2BB69}" destId="{EDA00B84-3C6E-4AEB-9528-77833AF31BDC}" srcOrd="0" destOrd="0" presId="urn:microsoft.com/office/officeart/2008/layout/AlternatingHexagons"/>
    <dgm:cxn modelId="{20CB751D-3545-4A07-B090-AE06F80D7E55}" type="presParOf" srcId="{07ED8B1A-FDA5-4DA2-AF2E-F6F217A2BB69}" destId="{59C399A2-0A3A-436A-B9C7-2D4200B9895A}" srcOrd="1" destOrd="0" presId="urn:microsoft.com/office/officeart/2008/layout/AlternatingHexagons"/>
    <dgm:cxn modelId="{A2541E6B-1643-4B74-B975-BD89B2379A38}" type="presParOf" srcId="{07ED8B1A-FDA5-4DA2-AF2E-F6F217A2BB69}" destId="{40A1A006-9EC7-479F-A92D-10D24F43746E}" srcOrd="2" destOrd="0" presId="urn:microsoft.com/office/officeart/2008/layout/AlternatingHexagons"/>
    <dgm:cxn modelId="{1D8DB998-11BB-4DCE-829F-CA9D41223729}" type="presParOf" srcId="{07ED8B1A-FDA5-4DA2-AF2E-F6F217A2BB69}" destId="{5AF5A63E-6124-45D8-9507-30DC4F8DFE1E}" srcOrd="3" destOrd="0" presId="urn:microsoft.com/office/officeart/2008/layout/AlternatingHexagons"/>
    <dgm:cxn modelId="{256EB4DE-8969-4C11-A546-E516EE819610}" type="presParOf" srcId="{07ED8B1A-FDA5-4DA2-AF2E-F6F217A2BB69}" destId="{C70DBB0C-95B4-4B3E-AF89-BEDAA45B7AE9}" srcOrd="4" destOrd="0" presId="urn:microsoft.com/office/officeart/2008/layout/AlternatingHexagons"/>
    <dgm:cxn modelId="{F2216166-20C7-4464-BC47-B79315B44C7F}" type="presParOf" srcId="{2A30762E-F05C-4A50-BA92-A4851EF8D965}" destId="{FD494A19-3E51-4708-AC51-FADD17178EAC}" srcOrd="1" destOrd="0" presId="urn:microsoft.com/office/officeart/2008/layout/AlternatingHexagons"/>
    <dgm:cxn modelId="{67B745FF-2E5D-47F1-B805-90E61B870870}" type="presParOf" srcId="{2A30762E-F05C-4A50-BA92-A4851EF8D965}" destId="{C982AF16-A8A6-49F8-AD69-8458DFA9BBB7}" srcOrd="2" destOrd="0" presId="urn:microsoft.com/office/officeart/2008/layout/AlternatingHexagons"/>
    <dgm:cxn modelId="{61BDE2D3-6627-4D00-B46A-40D98B454D4D}" type="presParOf" srcId="{C982AF16-A8A6-49F8-AD69-8458DFA9BBB7}" destId="{81BE8A51-FD78-4FE1-B884-75956F68A4AA}" srcOrd="0" destOrd="0" presId="urn:microsoft.com/office/officeart/2008/layout/AlternatingHexagons"/>
    <dgm:cxn modelId="{4D9418B7-3C1B-41EC-B7FF-FD8196FB7D1E}" type="presParOf" srcId="{C982AF16-A8A6-49F8-AD69-8458DFA9BBB7}" destId="{3CB1674A-F985-453A-9844-E3118A464D10}" srcOrd="1" destOrd="0" presId="urn:microsoft.com/office/officeart/2008/layout/AlternatingHexagons"/>
    <dgm:cxn modelId="{DA3015F4-1F92-4FDD-B907-58E3859ADD05}" type="presParOf" srcId="{C982AF16-A8A6-49F8-AD69-8458DFA9BBB7}" destId="{56446B58-97A2-4E8F-B9C4-C92AE6CD1EA4}" srcOrd="2" destOrd="0" presId="urn:microsoft.com/office/officeart/2008/layout/AlternatingHexagons"/>
    <dgm:cxn modelId="{D55A3DB8-9982-4587-9FBC-57FEBC74E043}" type="presParOf" srcId="{C982AF16-A8A6-49F8-AD69-8458DFA9BBB7}" destId="{417BBC7E-12CB-456B-A3A4-002E65D45F4C}" srcOrd="3" destOrd="0" presId="urn:microsoft.com/office/officeart/2008/layout/AlternatingHexagons"/>
    <dgm:cxn modelId="{C44BDCF0-18DB-4342-85A7-C88CE499A01A}" type="presParOf" srcId="{C982AF16-A8A6-49F8-AD69-8458DFA9BBB7}" destId="{776706EA-EB18-4E71-AA89-58F0CB1B2299}" srcOrd="4" destOrd="0" presId="urn:microsoft.com/office/officeart/2008/layout/AlternatingHexagons"/>
    <dgm:cxn modelId="{229ED8C0-BC25-4E0F-926D-93B0994E576A}" type="presParOf" srcId="{2A30762E-F05C-4A50-BA92-A4851EF8D965}" destId="{95A5FB97-DA94-4FA4-814F-D916198AB488}" srcOrd="3" destOrd="0" presId="urn:microsoft.com/office/officeart/2008/layout/AlternatingHexagons"/>
    <dgm:cxn modelId="{05AC0DE3-49EC-444F-A4C2-840736367A47}" type="presParOf" srcId="{2A30762E-F05C-4A50-BA92-A4851EF8D965}" destId="{87FD70E3-1832-44E8-B565-5C579746C54E}" srcOrd="4" destOrd="0" presId="urn:microsoft.com/office/officeart/2008/layout/AlternatingHexagons"/>
    <dgm:cxn modelId="{A5A5642A-AACF-43DB-A04E-1D778FA2E7C2}" type="presParOf" srcId="{87FD70E3-1832-44E8-B565-5C579746C54E}" destId="{EDB58492-2F3A-4E86-82CF-A633E8724685}" srcOrd="0" destOrd="0" presId="urn:microsoft.com/office/officeart/2008/layout/AlternatingHexagons"/>
    <dgm:cxn modelId="{637D0496-001F-41EB-943C-2F8F5DFA75F0}" type="presParOf" srcId="{87FD70E3-1832-44E8-B565-5C579746C54E}" destId="{C5B956F1-E822-4E9A-81C1-886C4047F583}" srcOrd="1" destOrd="0" presId="urn:microsoft.com/office/officeart/2008/layout/AlternatingHexagons"/>
    <dgm:cxn modelId="{D005D4E7-C47F-4EB6-BF4F-9432A71A20B9}" type="presParOf" srcId="{87FD70E3-1832-44E8-B565-5C579746C54E}" destId="{9F23E6F9-2D7F-4770-AC71-79B5ACF5C4E5}" srcOrd="2" destOrd="0" presId="urn:microsoft.com/office/officeart/2008/layout/AlternatingHexagons"/>
    <dgm:cxn modelId="{FD7FD56B-72A1-409D-B851-F9972F3F1CED}" type="presParOf" srcId="{87FD70E3-1832-44E8-B565-5C579746C54E}" destId="{E8740233-D2AE-4CA6-A38A-23EE7886DEEF}" srcOrd="3" destOrd="0" presId="urn:microsoft.com/office/officeart/2008/layout/AlternatingHexagons"/>
    <dgm:cxn modelId="{98E7594B-D30F-44C0-8B96-2A0AE7388D3E}" type="presParOf" srcId="{87FD70E3-1832-44E8-B565-5C579746C54E}" destId="{5D0B5920-3431-4A52-AC3E-65F473AD8778}" srcOrd="4" destOrd="0" presId="urn:microsoft.com/office/officeart/2008/layout/AlternatingHexagons"/>
  </dgm:cxnLst>
  <dgm:bg/>
  <dgm:whole>
    <a:ln w="28575"/>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A00B84-3C6E-4AEB-9528-77833AF31BDC}">
      <dsp:nvSpPr>
        <dsp:cNvPr id="0" name=""/>
        <dsp:cNvSpPr/>
      </dsp:nvSpPr>
      <dsp:spPr>
        <a:xfrm rot="5400000">
          <a:off x="2233620" y="85228"/>
          <a:ext cx="1289148" cy="1121558"/>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0" tIns="36000" rIns="36000" bIns="3600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Low internal leakage</a:t>
          </a:r>
          <a:endParaRPr lang="zh-CN" altLang="en-US" sz="1400" b="1" kern="1200" dirty="0">
            <a:latin typeface="Calibri" panose="020F0502020204030204" pitchFamily="34" charset="0"/>
            <a:cs typeface="Calibri" panose="020F0502020204030204" pitchFamily="34" charset="0"/>
          </a:endParaRPr>
        </a:p>
      </dsp:txBody>
      <dsp:txXfrm rot="-5400000">
        <a:off x="2492191" y="202325"/>
        <a:ext cx="772006" cy="887364"/>
      </dsp:txXfrm>
    </dsp:sp>
    <dsp:sp modelId="{59C399A2-0A3A-436A-B9C7-2D4200B9895A}">
      <dsp:nvSpPr>
        <dsp:cNvPr id="0" name=""/>
        <dsp:cNvSpPr/>
      </dsp:nvSpPr>
      <dsp:spPr>
        <a:xfrm>
          <a:off x="3473007" y="259263"/>
          <a:ext cx="1438689" cy="7734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endParaRPr lang="zh-CN" altLang="en-US" sz="1600" kern="1200">
            <a:latin typeface="Calibri" panose="020F0502020204030204" pitchFamily="34" charset="0"/>
            <a:cs typeface="Calibri" panose="020F0502020204030204" pitchFamily="34" charset="0"/>
          </a:endParaRPr>
        </a:p>
      </dsp:txBody>
      <dsp:txXfrm>
        <a:off x="3473007" y="259263"/>
        <a:ext cx="1438689" cy="773488"/>
      </dsp:txXfrm>
    </dsp:sp>
    <dsp:sp modelId="{C70DBB0C-95B4-4B3E-AF89-BEDAA45B7AE9}">
      <dsp:nvSpPr>
        <dsp:cNvPr id="0" name=""/>
        <dsp:cNvSpPr/>
      </dsp:nvSpPr>
      <dsp:spPr>
        <a:xfrm rot="5400000">
          <a:off x="1015360" y="85228"/>
          <a:ext cx="1289148" cy="1121558"/>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Compact</a:t>
          </a:r>
        </a:p>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small size</a:t>
          </a:r>
          <a:endParaRPr lang="zh-CN" altLang="en-US" sz="1400" b="1" kern="1200" dirty="0">
            <a:latin typeface="Calibri" panose="020F0502020204030204" pitchFamily="34" charset="0"/>
            <a:cs typeface="Calibri" panose="020F0502020204030204" pitchFamily="34" charset="0"/>
          </a:endParaRPr>
        </a:p>
      </dsp:txBody>
      <dsp:txXfrm rot="-5400000">
        <a:off x="1273931" y="202325"/>
        <a:ext cx="772006" cy="887364"/>
      </dsp:txXfrm>
    </dsp:sp>
    <dsp:sp modelId="{81BE8A51-FD78-4FE1-B884-75956F68A4AA}">
      <dsp:nvSpPr>
        <dsp:cNvPr id="0" name=""/>
        <dsp:cNvSpPr/>
      </dsp:nvSpPr>
      <dsp:spPr>
        <a:xfrm rot="5400000">
          <a:off x="1652727" y="1179457"/>
          <a:ext cx="1289148" cy="1121558"/>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36000" rIns="0" bIns="3600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Low flow resistance</a:t>
          </a:r>
          <a:endParaRPr lang="zh-CN" altLang="en-US" sz="1400" b="1" kern="1200" dirty="0">
            <a:latin typeface="Calibri" panose="020F0502020204030204" pitchFamily="34" charset="0"/>
            <a:cs typeface="Calibri" panose="020F0502020204030204" pitchFamily="34" charset="0"/>
          </a:endParaRPr>
        </a:p>
      </dsp:txBody>
      <dsp:txXfrm rot="-5400000">
        <a:off x="1911298" y="1296554"/>
        <a:ext cx="772006" cy="887364"/>
      </dsp:txXfrm>
    </dsp:sp>
    <dsp:sp modelId="{3CB1674A-F985-453A-9844-E3118A464D10}">
      <dsp:nvSpPr>
        <dsp:cNvPr id="0" name=""/>
        <dsp:cNvSpPr/>
      </dsp:nvSpPr>
      <dsp:spPr>
        <a:xfrm>
          <a:off x="243693" y="1353492"/>
          <a:ext cx="1500557" cy="7734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altLang="zh-CN" sz="2800" b="1" kern="1200" dirty="0">
              <a:latin typeface="Calibri" panose="020F0502020204030204" pitchFamily="34" charset="0"/>
              <a:cs typeface="Calibri" panose="020F0502020204030204" pitchFamily="34" charset="0"/>
            </a:rPr>
            <a:t>Features:</a:t>
          </a:r>
          <a:endParaRPr lang="zh-CN" altLang="en-US" sz="2800" b="1" kern="1200" dirty="0">
            <a:latin typeface="Calibri" panose="020F0502020204030204" pitchFamily="34" charset="0"/>
            <a:cs typeface="Calibri" panose="020F0502020204030204" pitchFamily="34" charset="0"/>
          </a:endParaRPr>
        </a:p>
      </dsp:txBody>
      <dsp:txXfrm>
        <a:off x="243693" y="1353492"/>
        <a:ext cx="1500557" cy="773488"/>
      </dsp:txXfrm>
    </dsp:sp>
    <dsp:sp modelId="{776706EA-EB18-4E71-AA89-58F0CB1B2299}">
      <dsp:nvSpPr>
        <dsp:cNvPr id="0" name=""/>
        <dsp:cNvSpPr/>
      </dsp:nvSpPr>
      <dsp:spPr>
        <a:xfrm rot="5400000">
          <a:off x="2864011" y="1179457"/>
          <a:ext cx="1289148" cy="1121558"/>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Long life span</a:t>
          </a:r>
          <a:endParaRPr lang="zh-CN" altLang="en-US" sz="1400" b="1" kern="1200" dirty="0">
            <a:latin typeface="Calibri" panose="020F0502020204030204" pitchFamily="34" charset="0"/>
            <a:cs typeface="Calibri" panose="020F0502020204030204" pitchFamily="34" charset="0"/>
          </a:endParaRPr>
        </a:p>
      </dsp:txBody>
      <dsp:txXfrm rot="-5400000">
        <a:off x="3122582" y="1296554"/>
        <a:ext cx="772006" cy="887364"/>
      </dsp:txXfrm>
    </dsp:sp>
    <dsp:sp modelId="{EDB58492-2F3A-4E86-82CF-A633E8724685}">
      <dsp:nvSpPr>
        <dsp:cNvPr id="0" name=""/>
        <dsp:cNvSpPr/>
      </dsp:nvSpPr>
      <dsp:spPr>
        <a:xfrm rot="5400000">
          <a:off x="2281903" y="2293178"/>
          <a:ext cx="1289148" cy="1121558"/>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Reliable</a:t>
          </a:r>
          <a:endParaRPr lang="zh-CN" altLang="en-US" sz="1400" b="1" kern="1200" dirty="0">
            <a:latin typeface="Calibri" panose="020F0502020204030204" pitchFamily="34" charset="0"/>
            <a:cs typeface="Calibri" panose="020F0502020204030204" pitchFamily="34" charset="0"/>
          </a:endParaRPr>
        </a:p>
      </dsp:txBody>
      <dsp:txXfrm rot="-5400000">
        <a:off x="2540474" y="2410275"/>
        <a:ext cx="772006" cy="887364"/>
      </dsp:txXfrm>
    </dsp:sp>
    <dsp:sp modelId="{C5B956F1-E822-4E9A-81C1-886C4047F583}">
      <dsp:nvSpPr>
        <dsp:cNvPr id="0" name=""/>
        <dsp:cNvSpPr/>
      </dsp:nvSpPr>
      <dsp:spPr>
        <a:xfrm>
          <a:off x="3473007" y="2467213"/>
          <a:ext cx="1438689" cy="7734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n-US" altLang="zh-CN" sz="1600" kern="1200">
              <a:latin typeface="Calibri" panose="020F0502020204030204" pitchFamily="34" charset="0"/>
              <a:cs typeface="Calibri" panose="020F0502020204030204" pitchFamily="34" charset="0"/>
            </a:rPr>
            <a:t> </a:t>
          </a:r>
          <a:endParaRPr lang="zh-CN" altLang="en-US" sz="1600" kern="1200">
            <a:latin typeface="Calibri" panose="020F0502020204030204" pitchFamily="34" charset="0"/>
            <a:cs typeface="Calibri" panose="020F0502020204030204" pitchFamily="34" charset="0"/>
          </a:endParaRPr>
        </a:p>
      </dsp:txBody>
      <dsp:txXfrm>
        <a:off x="3473007" y="2467213"/>
        <a:ext cx="1438689" cy="773488"/>
      </dsp:txXfrm>
    </dsp:sp>
    <dsp:sp modelId="{5D0B5920-3431-4A52-AC3E-65F473AD8778}">
      <dsp:nvSpPr>
        <dsp:cNvPr id="0" name=""/>
        <dsp:cNvSpPr/>
      </dsp:nvSpPr>
      <dsp:spPr>
        <a:xfrm rot="5400000">
          <a:off x="981916" y="2233068"/>
          <a:ext cx="1328132" cy="1241778"/>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High differential working pressure</a:t>
          </a:r>
          <a:endParaRPr lang="zh-CN" altLang="en-US" sz="1400" b="1" kern="1200" dirty="0">
            <a:latin typeface="Calibri" panose="020F0502020204030204" pitchFamily="34" charset="0"/>
            <a:cs typeface="Calibri" panose="020F0502020204030204" pitchFamily="34" charset="0"/>
          </a:endParaRPr>
        </a:p>
      </dsp:txBody>
      <dsp:txXfrm rot="-5400000">
        <a:off x="1225328" y="2404050"/>
        <a:ext cx="841308" cy="89981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A00B84-3C6E-4AEB-9528-77833AF31BDC}">
      <dsp:nvSpPr>
        <dsp:cNvPr id="0" name=""/>
        <dsp:cNvSpPr/>
      </dsp:nvSpPr>
      <dsp:spPr>
        <a:xfrm rot="5400000">
          <a:off x="1946614" y="331800"/>
          <a:ext cx="1277004" cy="1110994"/>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Low Internal Leakage</a:t>
          </a:r>
          <a:endParaRPr lang="zh-CN" altLang="en-US" sz="1400" b="1" kern="1200" dirty="0">
            <a:latin typeface="Calibri" panose="020F0502020204030204" pitchFamily="34" charset="0"/>
            <a:cs typeface="Calibri" panose="020F0502020204030204" pitchFamily="34" charset="0"/>
          </a:endParaRPr>
        </a:p>
      </dsp:txBody>
      <dsp:txXfrm rot="-5400000">
        <a:off x="2202749" y="447795"/>
        <a:ext cx="764734" cy="879004"/>
      </dsp:txXfrm>
    </dsp:sp>
    <dsp:sp modelId="{59C399A2-0A3A-436A-B9C7-2D4200B9895A}">
      <dsp:nvSpPr>
        <dsp:cNvPr id="0" name=""/>
        <dsp:cNvSpPr/>
      </dsp:nvSpPr>
      <dsp:spPr>
        <a:xfrm>
          <a:off x="3174326" y="504195"/>
          <a:ext cx="1425137" cy="7662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3340" tIns="53340" rIns="53340" bIns="53340" numCol="1" spcCol="1270" anchor="ctr" anchorCtr="0">
          <a:noAutofit/>
        </a:bodyPr>
        <a:lstStyle/>
        <a:p>
          <a:pPr marL="0" lvl="0" indent="0" algn="l" defTabSz="622300">
            <a:lnSpc>
              <a:spcPct val="90000"/>
            </a:lnSpc>
            <a:spcBef>
              <a:spcPct val="0"/>
            </a:spcBef>
            <a:spcAft>
              <a:spcPct val="35000"/>
            </a:spcAft>
            <a:buNone/>
          </a:pPr>
          <a:endParaRPr lang="zh-CN" altLang="en-US" sz="1400" kern="1200">
            <a:latin typeface="Calibri" panose="020F0502020204030204" pitchFamily="34" charset="0"/>
            <a:cs typeface="Calibri" panose="020F0502020204030204" pitchFamily="34" charset="0"/>
          </a:endParaRPr>
        </a:p>
      </dsp:txBody>
      <dsp:txXfrm>
        <a:off x="3174326" y="504195"/>
        <a:ext cx="1425137" cy="766202"/>
      </dsp:txXfrm>
    </dsp:sp>
    <dsp:sp modelId="{C70DBB0C-95B4-4B3E-AF89-BEDAA45B7AE9}">
      <dsp:nvSpPr>
        <dsp:cNvPr id="0" name=""/>
        <dsp:cNvSpPr/>
      </dsp:nvSpPr>
      <dsp:spPr>
        <a:xfrm rot="5400000">
          <a:off x="746740" y="331800"/>
          <a:ext cx="1277004" cy="1110994"/>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Small size</a:t>
          </a:r>
          <a:endParaRPr lang="zh-CN" altLang="en-US" sz="1400" b="1" kern="1200" dirty="0">
            <a:latin typeface="Calibri" panose="020F0502020204030204" pitchFamily="34" charset="0"/>
            <a:cs typeface="Calibri" panose="020F0502020204030204" pitchFamily="34" charset="0"/>
          </a:endParaRPr>
        </a:p>
      </dsp:txBody>
      <dsp:txXfrm rot="-5400000">
        <a:off x="1002875" y="447795"/>
        <a:ext cx="764734" cy="879004"/>
      </dsp:txXfrm>
    </dsp:sp>
    <dsp:sp modelId="{81BE8A51-FD78-4FE1-B884-75956F68A4AA}">
      <dsp:nvSpPr>
        <dsp:cNvPr id="0" name=""/>
        <dsp:cNvSpPr/>
      </dsp:nvSpPr>
      <dsp:spPr>
        <a:xfrm rot="5400000">
          <a:off x="1344378" y="1415721"/>
          <a:ext cx="1277004" cy="1110994"/>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Low cost</a:t>
          </a:r>
          <a:endParaRPr lang="zh-CN" altLang="en-US" sz="1400" b="1" kern="1200" dirty="0">
            <a:latin typeface="Calibri" panose="020F0502020204030204" pitchFamily="34" charset="0"/>
            <a:cs typeface="Calibri" panose="020F0502020204030204" pitchFamily="34" charset="0"/>
          </a:endParaRPr>
        </a:p>
      </dsp:txBody>
      <dsp:txXfrm rot="-5400000">
        <a:off x="1600513" y="1531716"/>
        <a:ext cx="764734" cy="879004"/>
      </dsp:txXfrm>
    </dsp:sp>
    <dsp:sp modelId="{3CB1674A-F985-453A-9844-E3118A464D10}">
      <dsp:nvSpPr>
        <dsp:cNvPr id="0" name=""/>
        <dsp:cNvSpPr/>
      </dsp:nvSpPr>
      <dsp:spPr>
        <a:xfrm>
          <a:off x="2246" y="1588117"/>
          <a:ext cx="1379165" cy="7662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r" defTabSz="1066800">
            <a:lnSpc>
              <a:spcPct val="90000"/>
            </a:lnSpc>
            <a:spcBef>
              <a:spcPct val="0"/>
            </a:spcBef>
            <a:spcAft>
              <a:spcPct val="35000"/>
            </a:spcAft>
            <a:buNone/>
          </a:pPr>
          <a:r>
            <a:rPr lang="en-US" altLang="zh-CN" sz="2400" b="1" kern="1200" dirty="0">
              <a:latin typeface="Calibri" panose="020F0502020204030204" pitchFamily="34" charset="0"/>
              <a:cs typeface="Calibri" panose="020F0502020204030204" pitchFamily="34" charset="0"/>
            </a:rPr>
            <a:t>Features:</a:t>
          </a:r>
          <a:endParaRPr lang="zh-CN" altLang="en-US" sz="2400" b="1" kern="1200" dirty="0">
            <a:latin typeface="Calibri" panose="020F0502020204030204" pitchFamily="34" charset="0"/>
            <a:cs typeface="Calibri" panose="020F0502020204030204" pitchFamily="34" charset="0"/>
          </a:endParaRPr>
        </a:p>
      </dsp:txBody>
      <dsp:txXfrm>
        <a:off x="2246" y="1588117"/>
        <a:ext cx="1379165" cy="766202"/>
      </dsp:txXfrm>
    </dsp:sp>
    <dsp:sp modelId="{776706EA-EB18-4E71-AA89-58F0CB1B2299}">
      <dsp:nvSpPr>
        <dsp:cNvPr id="0" name=""/>
        <dsp:cNvSpPr/>
      </dsp:nvSpPr>
      <dsp:spPr>
        <a:xfrm rot="5400000">
          <a:off x="2544252" y="1415721"/>
          <a:ext cx="1277004" cy="1110994"/>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Low flow resistance</a:t>
          </a:r>
          <a:endParaRPr lang="zh-CN" altLang="en-US" sz="1400" b="1" kern="1200" dirty="0">
            <a:latin typeface="Calibri" panose="020F0502020204030204" pitchFamily="34" charset="0"/>
            <a:cs typeface="Calibri" panose="020F0502020204030204" pitchFamily="34" charset="0"/>
          </a:endParaRPr>
        </a:p>
      </dsp:txBody>
      <dsp:txXfrm rot="-5400000">
        <a:off x="2800387" y="1531716"/>
        <a:ext cx="764734" cy="879004"/>
      </dsp:txXfrm>
    </dsp:sp>
    <dsp:sp modelId="{EDB58492-2F3A-4E86-82CF-A633E8724685}">
      <dsp:nvSpPr>
        <dsp:cNvPr id="0" name=""/>
        <dsp:cNvSpPr/>
      </dsp:nvSpPr>
      <dsp:spPr>
        <a:xfrm rot="5400000">
          <a:off x="1953591" y="2468443"/>
          <a:ext cx="1277004" cy="1215305"/>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0 differential pressure valve opening</a:t>
          </a:r>
          <a:endParaRPr lang="zh-CN" altLang="en-US" sz="1400" b="1" kern="1200" dirty="0">
            <a:latin typeface="Calibri" panose="020F0502020204030204" pitchFamily="34" charset="0"/>
            <a:cs typeface="Calibri" panose="020F0502020204030204" pitchFamily="34" charset="0"/>
          </a:endParaRPr>
        </a:p>
      </dsp:txBody>
      <dsp:txXfrm rot="-5400000">
        <a:off x="2182098" y="2645286"/>
        <a:ext cx="819989" cy="861620"/>
      </dsp:txXfrm>
    </dsp:sp>
    <dsp:sp modelId="{C5B956F1-E822-4E9A-81C1-886C4047F583}">
      <dsp:nvSpPr>
        <dsp:cNvPr id="0" name=""/>
        <dsp:cNvSpPr/>
      </dsp:nvSpPr>
      <dsp:spPr>
        <a:xfrm>
          <a:off x="3174326" y="2672039"/>
          <a:ext cx="1425137" cy="7662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3340" tIns="53340" rIns="53340" bIns="53340" numCol="1" spcCol="1270" anchor="ctr" anchorCtr="0">
          <a:noAutofit/>
        </a:bodyPr>
        <a:lstStyle/>
        <a:p>
          <a:pPr marL="0" lvl="0" indent="0" algn="l" defTabSz="622300">
            <a:lnSpc>
              <a:spcPct val="90000"/>
            </a:lnSpc>
            <a:spcBef>
              <a:spcPct val="0"/>
            </a:spcBef>
            <a:spcAft>
              <a:spcPct val="35000"/>
            </a:spcAft>
            <a:buNone/>
          </a:pPr>
          <a:r>
            <a:rPr lang="en-US" altLang="zh-CN" sz="1400" kern="1200">
              <a:latin typeface="Calibri" panose="020F0502020204030204" pitchFamily="34" charset="0"/>
              <a:cs typeface="Calibri" panose="020F0502020204030204" pitchFamily="34" charset="0"/>
            </a:rPr>
            <a:t> </a:t>
          </a:r>
          <a:endParaRPr lang="zh-CN" altLang="en-US" sz="1400" kern="1200">
            <a:latin typeface="Calibri" panose="020F0502020204030204" pitchFamily="34" charset="0"/>
            <a:cs typeface="Calibri" panose="020F0502020204030204" pitchFamily="34" charset="0"/>
          </a:endParaRPr>
        </a:p>
      </dsp:txBody>
      <dsp:txXfrm>
        <a:off x="3174326" y="2672039"/>
        <a:ext cx="1425137" cy="766202"/>
      </dsp:txXfrm>
    </dsp:sp>
    <dsp:sp modelId="{5D0B5920-3431-4A52-AC3E-65F473AD8778}">
      <dsp:nvSpPr>
        <dsp:cNvPr id="0" name=""/>
        <dsp:cNvSpPr/>
      </dsp:nvSpPr>
      <dsp:spPr>
        <a:xfrm rot="5400000">
          <a:off x="683947" y="2499643"/>
          <a:ext cx="1277004" cy="1110994"/>
        </a:xfrm>
        <a:prstGeom prst="hexagon">
          <a:avLst>
            <a:gd name="adj" fmla="val 25000"/>
            <a:gd name="vf" fmla="val 115470"/>
          </a:avLst>
        </a:prstGeom>
        <a:solidFill>
          <a:schemeClr val="lt1">
            <a:hueOff val="0"/>
            <a:satOff val="0"/>
            <a:lumOff val="0"/>
            <a:alphaOff val="0"/>
          </a:schemeClr>
        </a:solidFill>
        <a:ln w="57150" cap="flat" cmpd="sng" algn="ctr">
          <a:solidFill>
            <a:scrgbClr r="0" g="0" b="0"/>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r>
            <a:rPr lang="en-US" altLang="zh-CN" sz="1400" b="1" kern="1200" dirty="0">
              <a:latin typeface="Calibri" panose="020F0502020204030204" pitchFamily="34" charset="0"/>
              <a:cs typeface="Calibri" panose="020F0502020204030204" pitchFamily="34" charset="0"/>
            </a:rPr>
            <a:t>Light-weight</a:t>
          </a:r>
          <a:endParaRPr lang="zh-CN" altLang="en-US" sz="1400" b="1" kern="1200" dirty="0">
            <a:latin typeface="Calibri" panose="020F0502020204030204" pitchFamily="34" charset="0"/>
            <a:cs typeface="Calibri" panose="020F0502020204030204" pitchFamily="34" charset="0"/>
          </a:endParaRPr>
        </a:p>
      </dsp:txBody>
      <dsp:txXfrm rot="-5400000">
        <a:off x="940082" y="2615638"/>
        <a:ext cx="764734" cy="879004"/>
      </dsp:txXfrm>
    </dsp:sp>
  </dsp:spTree>
</dsp:drawing>
</file>

<file path=ppt/diagrams/layout1.xml><?xml version="1.0" encoding="utf-8"?>
<dgm:layoutDef xmlns:dgm="http://schemas.openxmlformats.org/drawingml/2006/diagram" xmlns:a="http://schemas.openxmlformats.org/drawingml/2006/main" uniqueId="urn:microsoft.com/office/officeart/2008/layout/AlternatingHexagons">
  <dgm:title val=""/>
  <dgm:desc val=""/>
  <dgm:catLst>
    <dgm:cat type="list" pri="1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chMax/>
      <dgm:chPref/>
      <dgm:dir/>
      <dgm:animLvl val="lvl"/>
    </dgm:varLst>
    <dgm:alg type="lin">
      <dgm:param type="linDir" val="fromT"/>
    </dgm:alg>
    <dgm:shape xmlns:r="http://schemas.openxmlformats.org/officeDocument/2006/relationships" r:blip="">
      <dgm:adjLst/>
    </dgm:shape>
    <dgm:constrLst>
      <dgm:constr type="primFontSz" for="des" forName="Parent1" val="65"/>
      <dgm:constr type="primFontSz" for="des" forName="Childtext1" refType="primFontSz" refFor="des" refForName="Parent1" op="lte"/>
      <dgm:constr type="w" for="ch" forName="composite" refType="w"/>
      <dgm:constr type="h" for="ch" forName="composite" refType="h"/>
      <dgm:constr type="h" for="ch" forName="spaceBetweenRectangles" refType="w" refFor="ch" refForName="composite" fact="-0.042"/>
      <dgm:constr type="sp" refType="h" refFor="ch" refForName="composite" op="equ" fact="0.1"/>
    </dgm:constrLst>
    <dgm:forEach name="nodesForEach" axis="ch" ptType="node">
      <dgm:layoutNode name="composite">
        <dgm:alg type="composite">
          <dgm:param type="ar" val="3.6"/>
        </dgm:alg>
        <dgm:shape xmlns:r="http://schemas.openxmlformats.org/officeDocument/2006/relationships" r:blip="">
          <dgm:adjLst/>
        </dgm:shape>
        <dgm:choose name="Name1">
          <dgm:if name="Name2" func="var" arg="dir" op="equ" val="norm">
            <dgm:choose name="Name3">
              <dgm:if name="Name4" axis="self" ptType="node" func="posOdd" op="equ" val="1">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dgm:constr type="h" for="ch" forName="BalanceSpacing" refType="h" fact="0.1"/>
                  <dgm:constr type="l" for="ch" forName="BalanceSpacing1" refType="w" fact="0.69"/>
                  <dgm:constr type="t" for="ch" forName="BalanceSpacing1" refType="h" fact="0.2"/>
                  <dgm:constr type="w" for="ch" forName="BalanceSpacing1" refType="w" fact="0.31"/>
                  <dgm:constr type="h" for="ch" forName="BalanceSpacing1" refType="h" fact="0.6"/>
                </dgm:constrLst>
              </dgm:if>
              <dgm:else name="Name5">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 type="l" for="ch" forName="BalanceSpacing1" refType="w" fact="0"/>
                  <dgm:constr type="t" for="ch" forName="BalanceSpacing1" refType="h" fact="0.2"/>
                  <dgm:constr type="w" for="ch" forName="BalanceSpacing1" refType="w" fact="0.3"/>
                  <dgm:constr type="h" for="ch" forName="BalanceSpacing1" refType="h" fact="0.6"/>
                </dgm:constrLst>
              </dgm:else>
            </dgm:choose>
          </dgm:if>
          <dgm:else name="Name6">
            <dgm:choose name="Name7">
              <dgm:if name="Name8" axis="self" ptType="node" func="posOdd" op="equ" val="1">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Lst>
              </dgm:if>
              <dgm:else name="Name9">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fact="0.18"/>
                  <dgm:constr type="h" for="ch" forName="BalanceSpacing" refType="h"/>
                </dgm:constrLst>
              </dgm:else>
            </dgm:choose>
          </dgm:else>
        </dgm:choose>
        <dgm:layoutNode name="Parent1" styleLbl="node1">
          <dgm:varLst>
            <dgm:chMax val="1"/>
            <dgm:chPref val="1"/>
            <dgm:bulletEnabled val="1"/>
          </dgm:varLst>
          <dgm:alg type="tx"/>
          <dgm:shape xmlns:r="http://schemas.openxmlformats.org/officeDocument/2006/relationships" rot="90" type="hexagon" r:blip="">
            <dgm:adjLst>
              <dgm:adj idx="1" val="0.25"/>
              <dgm:adj idx="2" val="1.154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hildtext1" styleLbl="revTx">
          <dgm:varLst>
            <dgm:chMax val="0"/>
            <dgm:chPref val="0"/>
            <dgm:bulletEnabled val="1"/>
          </dgm:varLst>
          <dgm:choose name="Name10">
            <dgm:if name="Name11" func="var" arg="dir" op="equ" val="norm">
              <dgm:choose name="Name12">
                <dgm:if name="Name13" axis="self" ptType="node" func="posOdd" op="equ" val="1">
                  <dgm:alg type="tx">
                    <dgm:param type="parTxLTRAlign" val="l"/>
                  </dgm:alg>
                </dgm:if>
                <dgm:else name="Name14">
                  <dgm:alg type="tx">
                    <dgm:param type="parTxLTRAlign" val="r"/>
                  </dgm:alg>
                </dgm:else>
              </dgm:choose>
            </dgm:if>
            <dgm:else name="Name15">
              <dgm:choose name="Name16">
                <dgm:if name="Name17" axis="self" ptType="node" func="posOdd" op="equ" val="1">
                  <dgm:alg type="tx">
                    <dgm:param type="parTxLTRAlign" val="r"/>
                  </dgm:alg>
                </dgm:if>
                <dgm:else name="Name18">
                  <dgm:alg type="tx">
                    <dgm:param type="parTxLTRAlign" val="l"/>
                  </dgm:alg>
                </dgm:else>
              </dgm:choose>
            </dgm:else>
          </dgm:choose>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BalanceSpacing">
          <dgm:alg type="sp"/>
          <dgm:shape xmlns:r="http://schemas.openxmlformats.org/officeDocument/2006/relationships" r:blip="">
            <dgm:adjLst/>
          </dgm:shape>
        </dgm:layoutNode>
        <dgm:layoutNode name="BalanceSpacing1">
          <dgm:alg type="sp"/>
          <dgm:shape xmlns:r="http://schemas.openxmlformats.org/officeDocument/2006/relationships" r:blip="">
            <dgm:adjLst/>
          </dgm:shape>
        </dgm:layoutNode>
        <dgm:forEach name="Name19" axis="followSib" ptType="sibTrans" hideLastTrans="0" cnt="1">
          <dgm:layoutNode name="Accent1Text" styleLbl="node1">
            <dgm:alg type="tx"/>
            <dgm:shape xmlns:r="http://schemas.openxmlformats.org/officeDocument/2006/relationships" rot="90" type="hexagon" r:blip="">
              <dgm:adjLst>
                <dgm:adj idx="1" val="0.25"/>
                <dgm:adj idx="2" val="1.1547"/>
              </dgm:adjLst>
            </dgm:shape>
            <dgm:presOf axis="self" ptType="sibTrans"/>
            <dgm:constrLst>
              <dgm:constr type="lMarg"/>
              <dgm:constr type="rMarg"/>
              <dgm:constr type="tMarg"/>
              <dgm:constr type="bMarg"/>
            </dgm:constrLst>
            <dgm:ruleLst>
              <dgm:rule type="primFontSz" val="5" fact="NaN" max="NaN"/>
            </dgm:ruleLst>
          </dgm:layoutNode>
        </dgm:forEach>
      </dgm:layoutNode>
      <dgm:forEach name="Name2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8/layout/AlternatingHexagons">
  <dgm:title val=""/>
  <dgm:desc val=""/>
  <dgm:catLst>
    <dgm:cat type="list" pri="1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chMax/>
      <dgm:chPref/>
      <dgm:dir/>
      <dgm:animLvl val="lvl"/>
    </dgm:varLst>
    <dgm:alg type="lin">
      <dgm:param type="linDir" val="fromT"/>
    </dgm:alg>
    <dgm:shape xmlns:r="http://schemas.openxmlformats.org/officeDocument/2006/relationships" r:blip="">
      <dgm:adjLst/>
    </dgm:shape>
    <dgm:constrLst>
      <dgm:constr type="primFontSz" for="des" forName="Parent1" val="65"/>
      <dgm:constr type="primFontSz" for="des" forName="Childtext1" refType="primFontSz" refFor="des" refForName="Parent1" op="lte"/>
      <dgm:constr type="w" for="ch" forName="composite" refType="w"/>
      <dgm:constr type="h" for="ch" forName="composite" refType="h"/>
      <dgm:constr type="h" for="ch" forName="spaceBetweenRectangles" refType="w" refFor="ch" refForName="composite" fact="-0.042"/>
      <dgm:constr type="sp" refType="h" refFor="ch" refForName="composite" op="equ" fact="0.1"/>
    </dgm:constrLst>
    <dgm:forEach name="nodesForEach" axis="ch" ptType="node">
      <dgm:layoutNode name="composite">
        <dgm:alg type="composite">
          <dgm:param type="ar" val="3.6"/>
        </dgm:alg>
        <dgm:shape xmlns:r="http://schemas.openxmlformats.org/officeDocument/2006/relationships" r:blip="">
          <dgm:adjLst/>
        </dgm:shape>
        <dgm:choose name="Name1">
          <dgm:if name="Name2" func="var" arg="dir" op="equ" val="norm">
            <dgm:choose name="Name3">
              <dgm:if name="Name4" axis="self" ptType="node" func="posOdd" op="equ" val="1">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dgm:constr type="h" for="ch" forName="BalanceSpacing" refType="h" fact="0.1"/>
                  <dgm:constr type="l" for="ch" forName="BalanceSpacing1" refType="w" fact="0.69"/>
                  <dgm:constr type="t" for="ch" forName="BalanceSpacing1" refType="h" fact="0.2"/>
                  <dgm:constr type="w" for="ch" forName="BalanceSpacing1" refType="w" fact="0.31"/>
                  <dgm:constr type="h" for="ch" forName="BalanceSpacing1" refType="h" fact="0.6"/>
                </dgm:constrLst>
              </dgm:if>
              <dgm:else name="Name5">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 type="l" for="ch" forName="BalanceSpacing1" refType="w" fact="0"/>
                  <dgm:constr type="t" for="ch" forName="BalanceSpacing1" refType="h" fact="0.2"/>
                  <dgm:constr type="w" for="ch" forName="BalanceSpacing1" refType="w" fact="0.3"/>
                  <dgm:constr type="h" for="ch" forName="BalanceSpacing1" refType="h" fact="0.6"/>
                </dgm:constrLst>
              </dgm:else>
            </dgm:choose>
          </dgm:if>
          <dgm:else name="Name6">
            <dgm:choose name="Name7">
              <dgm:if name="Name8" axis="self" ptType="node" func="posOdd" op="equ" val="1">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Lst>
              </dgm:if>
              <dgm:else name="Name9">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fact="0.18"/>
                  <dgm:constr type="h" for="ch" forName="BalanceSpacing" refType="h"/>
                </dgm:constrLst>
              </dgm:else>
            </dgm:choose>
          </dgm:else>
        </dgm:choose>
        <dgm:layoutNode name="Parent1" styleLbl="node1">
          <dgm:varLst>
            <dgm:chMax val="1"/>
            <dgm:chPref val="1"/>
            <dgm:bulletEnabled val="1"/>
          </dgm:varLst>
          <dgm:alg type="tx"/>
          <dgm:shape xmlns:r="http://schemas.openxmlformats.org/officeDocument/2006/relationships" rot="90" type="hexagon" r:blip="">
            <dgm:adjLst>
              <dgm:adj idx="1" val="0.25"/>
              <dgm:adj idx="2" val="1.154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hildtext1" styleLbl="revTx">
          <dgm:varLst>
            <dgm:chMax val="0"/>
            <dgm:chPref val="0"/>
            <dgm:bulletEnabled val="1"/>
          </dgm:varLst>
          <dgm:choose name="Name10">
            <dgm:if name="Name11" func="var" arg="dir" op="equ" val="norm">
              <dgm:choose name="Name12">
                <dgm:if name="Name13" axis="self" ptType="node" func="posOdd" op="equ" val="1">
                  <dgm:alg type="tx">
                    <dgm:param type="parTxLTRAlign" val="l"/>
                  </dgm:alg>
                </dgm:if>
                <dgm:else name="Name14">
                  <dgm:alg type="tx">
                    <dgm:param type="parTxLTRAlign" val="r"/>
                  </dgm:alg>
                </dgm:else>
              </dgm:choose>
            </dgm:if>
            <dgm:else name="Name15">
              <dgm:choose name="Name16">
                <dgm:if name="Name17" axis="self" ptType="node" func="posOdd" op="equ" val="1">
                  <dgm:alg type="tx">
                    <dgm:param type="parTxLTRAlign" val="r"/>
                  </dgm:alg>
                </dgm:if>
                <dgm:else name="Name18">
                  <dgm:alg type="tx">
                    <dgm:param type="parTxLTRAlign" val="l"/>
                  </dgm:alg>
                </dgm:else>
              </dgm:choose>
            </dgm:else>
          </dgm:choose>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BalanceSpacing">
          <dgm:alg type="sp"/>
          <dgm:shape xmlns:r="http://schemas.openxmlformats.org/officeDocument/2006/relationships" r:blip="">
            <dgm:adjLst/>
          </dgm:shape>
        </dgm:layoutNode>
        <dgm:layoutNode name="BalanceSpacing1">
          <dgm:alg type="sp"/>
          <dgm:shape xmlns:r="http://schemas.openxmlformats.org/officeDocument/2006/relationships" r:blip="">
            <dgm:adjLst/>
          </dgm:shape>
        </dgm:layoutNode>
        <dgm:forEach name="Name19" axis="followSib" ptType="sibTrans" hideLastTrans="0" cnt="1">
          <dgm:layoutNode name="Accent1Text" styleLbl="node1">
            <dgm:alg type="tx"/>
            <dgm:shape xmlns:r="http://schemas.openxmlformats.org/officeDocument/2006/relationships" rot="90" type="hexagon" r:blip="">
              <dgm:adjLst>
                <dgm:adj idx="1" val="0.25"/>
                <dgm:adj idx="2" val="1.1547"/>
              </dgm:adjLst>
            </dgm:shape>
            <dgm:presOf axis="self" ptType="sibTrans"/>
            <dgm:constrLst>
              <dgm:constr type="lMarg"/>
              <dgm:constr type="rMarg"/>
              <dgm:constr type="tMarg"/>
              <dgm:constr type="bMarg"/>
            </dgm:constrLst>
            <dgm:ruleLst>
              <dgm:rule type="primFontSz" val="5" fact="NaN" max="NaN"/>
            </dgm:ruleLst>
          </dgm:layoutNode>
        </dgm:forEach>
      </dgm:layoutNode>
      <dgm:forEach name="Name2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A338916-E1A4-481C-8742-C8B09DD98C20}" type="datetimeFigureOut">
              <a:rPr lang="en-US" smtClean="0"/>
              <a:t>6/2/25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AB4BD4-0CE4-4732-865F-4AA0132ACE11}" type="slidenum">
              <a:rPr lang="en-US" smtClean="0"/>
              <a:t>‹#›</a:t>
            </a:fld>
            <a:endParaRPr lang="en-US"/>
          </a:p>
        </p:txBody>
      </p:sp>
    </p:spTree>
    <p:extLst>
      <p:ext uri="{BB962C8B-B14F-4D97-AF65-F5344CB8AC3E}">
        <p14:creationId xmlns:p14="http://schemas.microsoft.com/office/powerpoint/2010/main" val="20996828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907381-E908-489A-DD20-4BD30342E4C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8CCF0FC-2C0E-0036-7D20-558DFC9D33C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56A2807-48CD-B362-9ED7-FDD9BF76133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D56CC30-4FD2-C059-A219-8C3C74FC72DF}"/>
              </a:ext>
            </a:extLst>
          </p:cNvPr>
          <p:cNvSpPr>
            <a:spLocks noGrp="1"/>
          </p:cNvSpPr>
          <p:nvPr>
            <p:ph type="sldNum" sz="quarter" idx="5"/>
          </p:nvPr>
        </p:nvSpPr>
        <p:spPr/>
        <p:txBody>
          <a:bodyPr/>
          <a:lstStyle/>
          <a:p>
            <a:fld id="{67AB4BD4-0CE4-4732-865F-4AA0132ACE11}" type="slidenum">
              <a:rPr lang="en-US" smtClean="0"/>
              <a:t>3</a:t>
            </a:fld>
            <a:endParaRPr lang="en-US"/>
          </a:p>
        </p:txBody>
      </p:sp>
    </p:spTree>
    <p:extLst>
      <p:ext uri="{BB962C8B-B14F-4D97-AF65-F5344CB8AC3E}">
        <p14:creationId xmlns:p14="http://schemas.microsoft.com/office/powerpoint/2010/main" val="333886253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A34C7C-CF94-28F2-FC7B-99F0B7E6C2B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D6776F-34DF-D127-1921-C6F5042F375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E41F1D-7194-23C9-9285-3C3ED29051B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C7D7578B-8583-6D18-64CD-6A60D0631D53}"/>
              </a:ext>
            </a:extLst>
          </p:cNvPr>
          <p:cNvSpPr>
            <a:spLocks noGrp="1"/>
          </p:cNvSpPr>
          <p:nvPr>
            <p:ph type="sldNum" sz="quarter" idx="5"/>
          </p:nvPr>
        </p:nvSpPr>
        <p:spPr/>
        <p:txBody>
          <a:bodyPr/>
          <a:lstStyle/>
          <a:p>
            <a:fld id="{67AB4BD4-0CE4-4732-865F-4AA0132ACE11}" type="slidenum">
              <a:rPr lang="en-US" smtClean="0"/>
              <a:t>12</a:t>
            </a:fld>
            <a:endParaRPr lang="en-US"/>
          </a:p>
        </p:txBody>
      </p:sp>
    </p:spTree>
    <p:extLst>
      <p:ext uri="{BB962C8B-B14F-4D97-AF65-F5344CB8AC3E}">
        <p14:creationId xmlns:p14="http://schemas.microsoft.com/office/powerpoint/2010/main" val="14112715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2519FB-F1E4-7BBD-4FBE-4A8F584B1FE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CBE2764-6F6D-3CA4-A965-6BB0D5DC98D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6334851-5599-D0AF-42C0-CE92DCE0C49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CDE94C5-EAE2-69A6-3AF8-1DF23C1E441B}"/>
              </a:ext>
            </a:extLst>
          </p:cNvPr>
          <p:cNvSpPr>
            <a:spLocks noGrp="1"/>
          </p:cNvSpPr>
          <p:nvPr>
            <p:ph type="sldNum" sz="quarter" idx="5"/>
          </p:nvPr>
        </p:nvSpPr>
        <p:spPr/>
        <p:txBody>
          <a:bodyPr/>
          <a:lstStyle/>
          <a:p>
            <a:fld id="{67AB4BD4-0CE4-4732-865F-4AA0132ACE11}" type="slidenum">
              <a:rPr lang="en-US" smtClean="0"/>
              <a:t>13</a:t>
            </a:fld>
            <a:endParaRPr lang="en-US"/>
          </a:p>
        </p:txBody>
      </p:sp>
    </p:spTree>
    <p:extLst>
      <p:ext uri="{BB962C8B-B14F-4D97-AF65-F5344CB8AC3E}">
        <p14:creationId xmlns:p14="http://schemas.microsoft.com/office/powerpoint/2010/main" val="20037970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889C73-C21A-F689-8B1F-E346816EFF5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F6A1508-B499-3AD1-37F2-071C905203F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62807DC-2F15-01D0-56DC-F309678D6AC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A0EFD23-2E3B-FE19-5989-B50B779C2CBA}"/>
              </a:ext>
            </a:extLst>
          </p:cNvPr>
          <p:cNvSpPr>
            <a:spLocks noGrp="1"/>
          </p:cNvSpPr>
          <p:nvPr>
            <p:ph type="sldNum" sz="quarter" idx="5"/>
          </p:nvPr>
        </p:nvSpPr>
        <p:spPr/>
        <p:txBody>
          <a:bodyPr/>
          <a:lstStyle/>
          <a:p>
            <a:fld id="{67AB4BD4-0CE4-4732-865F-4AA0132ACE11}" type="slidenum">
              <a:rPr lang="en-US" smtClean="0"/>
              <a:t>14</a:t>
            </a:fld>
            <a:endParaRPr lang="en-US"/>
          </a:p>
        </p:txBody>
      </p:sp>
    </p:spTree>
    <p:extLst>
      <p:ext uri="{BB962C8B-B14F-4D97-AF65-F5344CB8AC3E}">
        <p14:creationId xmlns:p14="http://schemas.microsoft.com/office/powerpoint/2010/main" val="34511883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2BA909-2DBA-E023-9994-5273AC59BBC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B118A6F-0113-0489-05CE-256C588F36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B4EF936-F3A1-8EC6-379E-436F2CBD12CC}"/>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52AF214-BC9E-06AE-CF73-BBAE08FBB27A}"/>
              </a:ext>
            </a:extLst>
          </p:cNvPr>
          <p:cNvSpPr>
            <a:spLocks noGrp="1"/>
          </p:cNvSpPr>
          <p:nvPr>
            <p:ph type="sldNum" sz="quarter" idx="5"/>
          </p:nvPr>
        </p:nvSpPr>
        <p:spPr/>
        <p:txBody>
          <a:bodyPr/>
          <a:lstStyle/>
          <a:p>
            <a:fld id="{67AB4BD4-0CE4-4732-865F-4AA0132ACE11}" type="slidenum">
              <a:rPr lang="en-US" smtClean="0"/>
              <a:t>15</a:t>
            </a:fld>
            <a:endParaRPr lang="en-US"/>
          </a:p>
        </p:txBody>
      </p:sp>
    </p:spTree>
    <p:extLst>
      <p:ext uri="{BB962C8B-B14F-4D97-AF65-F5344CB8AC3E}">
        <p14:creationId xmlns:p14="http://schemas.microsoft.com/office/powerpoint/2010/main" val="372338386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CC4D56-8D31-12C5-EA12-B2A6130167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7280008-12B9-3743-2FA8-BEAAB0949B2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151104B-DE1E-F0C3-011F-952D583C215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F50228C-8AA0-C481-751D-9F763FA5982C}"/>
              </a:ext>
            </a:extLst>
          </p:cNvPr>
          <p:cNvSpPr>
            <a:spLocks noGrp="1"/>
          </p:cNvSpPr>
          <p:nvPr>
            <p:ph type="sldNum" sz="quarter" idx="5"/>
          </p:nvPr>
        </p:nvSpPr>
        <p:spPr/>
        <p:txBody>
          <a:bodyPr/>
          <a:lstStyle/>
          <a:p>
            <a:fld id="{67AB4BD4-0CE4-4732-865F-4AA0132ACE11}" type="slidenum">
              <a:rPr lang="en-US" smtClean="0"/>
              <a:t>16</a:t>
            </a:fld>
            <a:endParaRPr lang="en-US"/>
          </a:p>
        </p:txBody>
      </p:sp>
    </p:spTree>
    <p:extLst>
      <p:ext uri="{BB962C8B-B14F-4D97-AF65-F5344CB8AC3E}">
        <p14:creationId xmlns:p14="http://schemas.microsoft.com/office/powerpoint/2010/main" val="29591953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F6FB23-BC97-9A19-6C2C-A1341E0EED7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7D6391-B403-A8AA-22AA-A605ED1D82F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B38A8C5-A16D-CA49-D282-20A4F0F1FB6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8996709-24B0-031C-F2A0-825492615DE8}"/>
              </a:ext>
            </a:extLst>
          </p:cNvPr>
          <p:cNvSpPr>
            <a:spLocks noGrp="1"/>
          </p:cNvSpPr>
          <p:nvPr>
            <p:ph type="sldNum" sz="quarter" idx="5"/>
          </p:nvPr>
        </p:nvSpPr>
        <p:spPr/>
        <p:txBody>
          <a:bodyPr/>
          <a:lstStyle/>
          <a:p>
            <a:fld id="{67AB4BD4-0CE4-4732-865F-4AA0132ACE11}" type="slidenum">
              <a:rPr lang="en-US" smtClean="0"/>
              <a:t>17</a:t>
            </a:fld>
            <a:endParaRPr lang="en-US"/>
          </a:p>
        </p:txBody>
      </p:sp>
    </p:spTree>
    <p:extLst>
      <p:ext uri="{BB962C8B-B14F-4D97-AF65-F5344CB8AC3E}">
        <p14:creationId xmlns:p14="http://schemas.microsoft.com/office/powerpoint/2010/main" val="32284347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A51D32-97DF-9812-884F-3C3D0950806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8607A8-8CD6-BB3A-E2A0-70DDBE16C82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6B6F521-83A4-4EE9-CB5B-0EC9C27A7CA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C211A71-7C74-0AC3-655A-EA40E1E7F88F}"/>
              </a:ext>
            </a:extLst>
          </p:cNvPr>
          <p:cNvSpPr>
            <a:spLocks noGrp="1"/>
          </p:cNvSpPr>
          <p:nvPr>
            <p:ph type="sldNum" sz="quarter" idx="5"/>
          </p:nvPr>
        </p:nvSpPr>
        <p:spPr/>
        <p:txBody>
          <a:bodyPr/>
          <a:lstStyle/>
          <a:p>
            <a:fld id="{67AB4BD4-0CE4-4732-865F-4AA0132ACE11}" type="slidenum">
              <a:rPr lang="en-US" smtClean="0"/>
              <a:t>18</a:t>
            </a:fld>
            <a:endParaRPr lang="en-US"/>
          </a:p>
        </p:txBody>
      </p:sp>
    </p:spTree>
    <p:extLst>
      <p:ext uri="{BB962C8B-B14F-4D97-AF65-F5344CB8AC3E}">
        <p14:creationId xmlns:p14="http://schemas.microsoft.com/office/powerpoint/2010/main" val="42071944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5A12AA-CA92-2209-1E6A-3D07F09B524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9BBC46F-937D-1129-D054-8762BCE3B7D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91ABEDD-88D5-C770-F149-2255C984EF73}"/>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0BE3668F-A219-3BFF-E307-3DBEB13648BF}"/>
              </a:ext>
            </a:extLst>
          </p:cNvPr>
          <p:cNvSpPr>
            <a:spLocks noGrp="1"/>
          </p:cNvSpPr>
          <p:nvPr>
            <p:ph type="sldNum" sz="quarter" idx="5"/>
          </p:nvPr>
        </p:nvSpPr>
        <p:spPr/>
        <p:txBody>
          <a:bodyPr/>
          <a:lstStyle/>
          <a:p>
            <a:fld id="{67AB4BD4-0CE4-4732-865F-4AA0132ACE11}" type="slidenum">
              <a:rPr lang="en-US" smtClean="0"/>
              <a:t>19</a:t>
            </a:fld>
            <a:endParaRPr lang="en-US"/>
          </a:p>
        </p:txBody>
      </p:sp>
    </p:spTree>
    <p:extLst>
      <p:ext uri="{BB962C8B-B14F-4D97-AF65-F5344CB8AC3E}">
        <p14:creationId xmlns:p14="http://schemas.microsoft.com/office/powerpoint/2010/main" val="11040471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CD4349-6205-50B0-4229-2F90197D496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82A3582-336A-3D7C-A3DE-8B2CF1C8F90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BB82AB2-A5AE-DD0A-6122-A249EA4525C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BA18BED-B4E6-391E-D4A8-06BEDCD27427}"/>
              </a:ext>
            </a:extLst>
          </p:cNvPr>
          <p:cNvSpPr>
            <a:spLocks noGrp="1"/>
          </p:cNvSpPr>
          <p:nvPr>
            <p:ph type="sldNum" sz="quarter" idx="5"/>
          </p:nvPr>
        </p:nvSpPr>
        <p:spPr/>
        <p:txBody>
          <a:bodyPr/>
          <a:lstStyle/>
          <a:p>
            <a:fld id="{67AB4BD4-0CE4-4732-865F-4AA0132ACE11}" type="slidenum">
              <a:rPr lang="en-US" smtClean="0"/>
              <a:t>20</a:t>
            </a:fld>
            <a:endParaRPr lang="en-US"/>
          </a:p>
        </p:txBody>
      </p:sp>
    </p:spTree>
    <p:extLst>
      <p:ext uri="{BB962C8B-B14F-4D97-AF65-F5344CB8AC3E}">
        <p14:creationId xmlns:p14="http://schemas.microsoft.com/office/powerpoint/2010/main" val="279704694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C69A84-60FC-9B59-F5B7-3493BB6CFD4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06D11E3-3ADD-4381-2D1B-7B45BC49B2B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1F9877B-F58C-D79C-CDCE-91191DBA8DF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0DFD6E86-31D5-E572-E46E-64C35AE65858}"/>
              </a:ext>
            </a:extLst>
          </p:cNvPr>
          <p:cNvSpPr>
            <a:spLocks noGrp="1"/>
          </p:cNvSpPr>
          <p:nvPr>
            <p:ph type="sldNum" sz="quarter" idx="5"/>
          </p:nvPr>
        </p:nvSpPr>
        <p:spPr/>
        <p:txBody>
          <a:bodyPr/>
          <a:lstStyle/>
          <a:p>
            <a:fld id="{67AB4BD4-0CE4-4732-865F-4AA0132ACE11}" type="slidenum">
              <a:rPr lang="en-US" smtClean="0"/>
              <a:t>21</a:t>
            </a:fld>
            <a:endParaRPr lang="en-US"/>
          </a:p>
        </p:txBody>
      </p:sp>
    </p:spTree>
    <p:extLst>
      <p:ext uri="{BB962C8B-B14F-4D97-AF65-F5344CB8AC3E}">
        <p14:creationId xmlns:p14="http://schemas.microsoft.com/office/powerpoint/2010/main" val="35881075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86E454-7CC1-0BA1-AA4E-2BE6E6065F5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CAB9DD9-95C2-277A-75C3-5387611DB6B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94A91C6-23A9-A1CF-DCA8-0817E23C80E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8C25233-D07C-BA79-4DB0-90557B6B8279}"/>
              </a:ext>
            </a:extLst>
          </p:cNvPr>
          <p:cNvSpPr>
            <a:spLocks noGrp="1"/>
          </p:cNvSpPr>
          <p:nvPr>
            <p:ph type="sldNum" sz="quarter" idx="5"/>
          </p:nvPr>
        </p:nvSpPr>
        <p:spPr/>
        <p:txBody>
          <a:bodyPr/>
          <a:lstStyle/>
          <a:p>
            <a:fld id="{67AB4BD4-0CE4-4732-865F-4AA0132ACE11}" type="slidenum">
              <a:rPr lang="en-US" smtClean="0"/>
              <a:t>4</a:t>
            </a:fld>
            <a:endParaRPr lang="en-US"/>
          </a:p>
        </p:txBody>
      </p:sp>
    </p:spTree>
    <p:extLst>
      <p:ext uri="{BB962C8B-B14F-4D97-AF65-F5344CB8AC3E}">
        <p14:creationId xmlns:p14="http://schemas.microsoft.com/office/powerpoint/2010/main" val="85330378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6713A9-D1BD-3B7D-8187-25E17DAC76B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F0DB205-B508-70C9-7539-77BF9AB5DB1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40C1D04-080C-C156-9FF8-537C6807033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15063C4-2E6E-D870-DD3B-5DA3A459239C}"/>
              </a:ext>
            </a:extLst>
          </p:cNvPr>
          <p:cNvSpPr>
            <a:spLocks noGrp="1"/>
          </p:cNvSpPr>
          <p:nvPr>
            <p:ph type="sldNum" sz="quarter" idx="5"/>
          </p:nvPr>
        </p:nvSpPr>
        <p:spPr/>
        <p:txBody>
          <a:bodyPr/>
          <a:lstStyle/>
          <a:p>
            <a:fld id="{67AB4BD4-0CE4-4732-865F-4AA0132ACE11}" type="slidenum">
              <a:rPr lang="en-US" smtClean="0"/>
              <a:t>22</a:t>
            </a:fld>
            <a:endParaRPr lang="en-US"/>
          </a:p>
        </p:txBody>
      </p:sp>
    </p:spTree>
    <p:extLst>
      <p:ext uri="{BB962C8B-B14F-4D97-AF65-F5344CB8AC3E}">
        <p14:creationId xmlns:p14="http://schemas.microsoft.com/office/powerpoint/2010/main" val="38192606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615764-7364-892F-5C59-5DD48514F54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3EE5966-C364-1FF1-6949-9762686D069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DD97820-EA4A-3039-CD60-93CD2390330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58544E67-56CB-C65F-9D79-1AE3A93EBF47}"/>
              </a:ext>
            </a:extLst>
          </p:cNvPr>
          <p:cNvSpPr>
            <a:spLocks noGrp="1"/>
          </p:cNvSpPr>
          <p:nvPr>
            <p:ph type="sldNum" sz="quarter" idx="5"/>
          </p:nvPr>
        </p:nvSpPr>
        <p:spPr/>
        <p:txBody>
          <a:bodyPr/>
          <a:lstStyle/>
          <a:p>
            <a:fld id="{67AB4BD4-0CE4-4732-865F-4AA0132ACE11}" type="slidenum">
              <a:rPr lang="en-US" smtClean="0"/>
              <a:t>23</a:t>
            </a:fld>
            <a:endParaRPr lang="en-US"/>
          </a:p>
        </p:txBody>
      </p:sp>
    </p:spTree>
    <p:extLst>
      <p:ext uri="{BB962C8B-B14F-4D97-AF65-F5344CB8AC3E}">
        <p14:creationId xmlns:p14="http://schemas.microsoft.com/office/powerpoint/2010/main" val="184074081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EE7FE4-0DAF-E907-D8EF-F4755D5810C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C51AC5B-7680-1372-8470-BB85EC7F97B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32D3EE7-E093-1D05-DBC5-DD108A8F3CE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8A144A4-C875-0A5F-D745-B9A468ED6E91}"/>
              </a:ext>
            </a:extLst>
          </p:cNvPr>
          <p:cNvSpPr>
            <a:spLocks noGrp="1"/>
          </p:cNvSpPr>
          <p:nvPr>
            <p:ph type="sldNum" sz="quarter" idx="5"/>
          </p:nvPr>
        </p:nvSpPr>
        <p:spPr/>
        <p:txBody>
          <a:bodyPr/>
          <a:lstStyle/>
          <a:p>
            <a:fld id="{67AB4BD4-0CE4-4732-865F-4AA0132ACE11}" type="slidenum">
              <a:rPr lang="en-US" smtClean="0"/>
              <a:t>24</a:t>
            </a:fld>
            <a:endParaRPr lang="en-US"/>
          </a:p>
        </p:txBody>
      </p:sp>
    </p:spTree>
    <p:extLst>
      <p:ext uri="{BB962C8B-B14F-4D97-AF65-F5344CB8AC3E}">
        <p14:creationId xmlns:p14="http://schemas.microsoft.com/office/powerpoint/2010/main" val="388491692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4CAC1C-3FCF-A11F-AD86-C95EFF47BFD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3F21CE8-DA83-4496-FB4C-C6B888E68F9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BCE9995-A1BA-BA26-EC18-A83B08A475A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6BDCF67-ECE3-D1BC-E9D6-01220AA78218}"/>
              </a:ext>
            </a:extLst>
          </p:cNvPr>
          <p:cNvSpPr>
            <a:spLocks noGrp="1"/>
          </p:cNvSpPr>
          <p:nvPr>
            <p:ph type="sldNum" sz="quarter" idx="5"/>
          </p:nvPr>
        </p:nvSpPr>
        <p:spPr/>
        <p:txBody>
          <a:bodyPr/>
          <a:lstStyle/>
          <a:p>
            <a:fld id="{67AB4BD4-0CE4-4732-865F-4AA0132ACE11}" type="slidenum">
              <a:rPr lang="en-US" smtClean="0"/>
              <a:t>25</a:t>
            </a:fld>
            <a:endParaRPr lang="en-US"/>
          </a:p>
        </p:txBody>
      </p:sp>
    </p:spTree>
    <p:extLst>
      <p:ext uri="{BB962C8B-B14F-4D97-AF65-F5344CB8AC3E}">
        <p14:creationId xmlns:p14="http://schemas.microsoft.com/office/powerpoint/2010/main" val="3600868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207AC6-62E5-C1A6-E25E-6E6185A4119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274F973-4B71-17EA-2589-84CB094B567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CD79915-A1A1-227B-AFD4-29E5F4080B4F}"/>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051750F-A25E-1D05-9EA7-E4250E29986C}"/>
              </a:ext>
            </a:extLst>
          </p:cNvPr>
          <p:cNvSpPr>
            <a:spLocks noGrp="1"/>
          </p:cNvSpPr>
          <p:nvPr>
            <p:ph type="sldNum" sz="quarter" idx="5"/>
          </p:nvPr>
        </p:nvSpPr>
        <p:spPr/>
        <p:txBody>
          <a:bodyPr/>
          <a:lstStyle/>
          <a:p>
            <a:fld id="{67AB4BD4-0CE4-4732-865F-4AA0132ACE11}" type="slidenum">
              <a:rPr lang="en-US" smtClean="0"/>
              <a:t>26</a:t>
            </a:fld>
            <a:endParaRPr lang="en-US"/>
          </a:p>
        </p:txBody>
      </p:sp>
    </p:spTree>
    <p:extLst>
      <p:ext uri="{BB962C8B-B14F-4D97-AF65-F5344CB8AC3E}">
        <p14:creationId xmlns:p14="http://schemas.microsoft.com/office/powerpoint/2010/main" val="398444720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51C1F5-D6E0-5E5D-EDC2-9935BABABC5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D856832-AD48-3282-958E-9F6E09A9FC4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EB66191-B360-3115-6F81-6C2314C1A60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5F3F7E01-6A55-6FB1-B562-F402AFC8488E}"/>
              </a:ext>
            </a:extLst>
          </p:cNvPr>
          <p:cNvSpPr>
            <a:spLocks noGrp="1"/>
          </p:cNvSpPr>
          <p:nvPr>
            <p:ph type="sldNum" sz="quarter" idx="5"/>
          </p:nvPr>
        </p:nvSpPr>
        <p:spPr/>
        <p:txBody>
          <a:bodyPr/>
          <a:lstStyle/>
          <a:p>
            <a:fld id="{67AB4BD4-0CE4-4732-865F-4AA0132ACE11}" type="slidenum">
              <a:rPr lang="en-US" smtClean="0"/>
              <a:t>27</a:t>
            </a:fld>
            <a:endParaRPr lang="en-US"/>
          </a:p>
        </p:txBody>
      </p:sp>
    </p:spTree>
    <p:extLst>
      <p:ext uri="{BB962C8B-B14F-4D97-AF65-F5344CB8AC3E}">
        <p14:creationId xmlns:p14="http://schemas.microsoft.com/office/powerpoint/2010/main" val="162913752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F7D345-DEC0-AE4B-ACFF-53CA84A55EB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5F4DC54-1C4D-BF0E-7D44-07B16F0B818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FEC9034-70FC-8521-0073-E45B84D79CE9}"/>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18C36CA-A4C7-EE60-D56F-E1218819D9D5}"/>
              </a:ext>
            </a:extLst>
          </p:cNvPr>
          <p:cNvSpPr>
            <a:spLocks noGrp="1"/>
          </p:cNvSpPr>
          <p:nvPr>
            <p:ph type="sldNum" sz="quarter" idx="5"/>
          </p:nvPr>
        </p:nvSpPr>
        <p:spPr/>
        <p:txBody>
          <a:bodyPr/>
          <a:lstStyle/>
          <a:p>
            <a:fld id="{67AB4BD4-0CE4-4732-865F-4AA0132ACE11}" type="slidenum">
              <a:rPr lang="en-US" smtClean="0"/>
              <a:t>28</a:t>
            </a:fld>
            <a:endParaRPr lang="en-US"/>
          </a:p>
        </p:txBody>
      </p:sp>
    </p:spTree>
    <p:extLst>
      <p:ext uri="{BB962C8B-B14F-4D97-AF65-F5344CB8AC3E}">
        <p14:creationId xmlns:p14="http://schemas.microsoft.com/office/powerpoint/2010/main" val="37086228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0DADF6-879C-019F-04A1-704D20CA34B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B7AA899-22ED-549F-3AD4-D76ADC868D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817565D-50B7-08B8-A37E-872032CA348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66B3AE7-8C66-3A60-887A-527E7732623F}"/>
              </a:ext>
            </a:extLst>
          </p:cNvPr>
          <p:cNvSpPr>
            <a:spLocks noGrp="1"/>
          </p:cNvSpPr>
          <p:nvPr>
            <p:ph type="sldNum" sz="quarter" idx="5"/>
          </p:nvPr>
        </p:nvSpPr>
        <p:spPr/>
        <p:txBody>
          <a:bodyPr/>
          <a:lstStyle/>
          <a:p>
            <a:fld id="{67AB4BD4-0CE4-4732-865F-4AA0132ACE11}" type="slidenum">
              <a:rPr lang="en-US" smtClean="0"/>
              <a:t>29</a:t>
            </a:fld>
            <a:endParaRPr lang="en-US"/>
          </a:p>
        </p:txBody>
      </p:sp>
    </p:spTree>
    <p:extLst>
      <p:ext uri="{BB962C8B-B14F-4D97-AF65-F5344CB8AC3E}">
        <p14:creationId xmlns:p14="http://schemas.microsoft.com/office/powerpoint/2010/main" val="393734677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7496A6-5B18-376F-293A-765D2FBA252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080DD3E-C283-70E5-97DA-A30E7049EBE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5D40581-2820-C25E-8DEF-A3BC3028AE5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85DBEBF-F9F8-CC38-98F5-13584D871FFA}"/>
              </a:ext>
            </a:extLst>
          </p:cNvPr>
          <p:cNvSpPr>
            <a:spLocks noGrp="1"/>
          </p:cNvSpPr>
          <p:nvPr>
            <p:ph type="sldNum" sz="quarter" idx="5"/>
          </p:nvPr>
        </p:nvSpPr>
        <p:spPr/>
        <p:txBody>
          <a:bodyPr/>
          <a:lstStyle/>
          <a:p>
            <a:fld id="{67AB4BD4-0CE4-4732-865F-4AA0132ACE11}" type="slidenum">
              <a:rPr lang="en-US" smtClean="0"/>
              <a:t>30</a:t>
            </a:fld>
            <a:endParaRPr lang="en-US"/>
          </a:p>
        </p:txBody>
      </p:sp>
    </p:spTree>
    <p:extLst>
      <p:ext uri="{BB962C8B-B14F-4D97-AF65-F5344CB8AC3E}">
        <p14:creationId xmlns:p14="http://schemas.microsoft.com/office/powerpoint/2010/main" val="8291124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2A80CB-DD21-139B-C897-EA98F38B622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023FBD9-7AF5-26A7-E388-B1EA5EF22D1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90AFE15-0283-DED2-F299-10352425251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8945DE8-0608-01CC-DB04-E986E4368C9A}"/>
              </a:ext>
            </a:extLst>
          </p:cNvPr>
          <p:cNvSpPr>
            <a:spLocks noGrp="1"/>
          </p:cNvSpPr>
          <p:nvPr>
            <p:ph type="sldNum" sz="quarter" idx="5"/>
          </p:nvPr>
        </p:nvSpPr>
        <p:spPr/>
        <p:txBody>
          <a:bodyPr/>
          <a:lstStyle/>
          <a:p>
            <a:fld id="{67AB4BD4-0CE4-4732-865F-4AA0132ACE11}" type="slidenum">
              <a:rPr lang="en-US" smtClean="0"/>
              <a:t>31</a:t>
            </a:fld>
            <a:endParaRPr lang="en-US"/>
          </a:p>
        </p:txBody>
      </p:sp>
    </p:spTree>
    <p:extLst>
      <p:ext uri="{BB962C8B-B14F-4D97-AF65-F5344CB8AC3E}">
        <p14:creationId xmlns:p14="http://schemas.microsoft.com/office/powerpoint/2010/main" val="23557270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extLst>
      <p:ext uri="{BB962C8B-B14F-4D97-AF65-F5344CB8AC3E}">
        <p14:creationId xmlns:p14="http://schemas.microsoft.com/office/powerpoint/2010/main" val="136830811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C0CEED-55E1-835E-F79B-2289227748A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7D4F4AA-7124-62F5-BB16-3C64C4E1542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2350A48-F7E5-07FC-0CAA-95CB079F993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023B421B-DE22-60F1-B6FD-21930603E787}"/>
              </a:ext>
            </a:extLst>
          </p:cNvPr>
          <p:cNvSpPr>
            <a:spLocks noGrp="1"/>
          </p:cNvSpPr>
          <p:nvPr>
            <p:ph type="sldNum" sz="quarter" idx="5"/>
          </p:nvPr>
        </p:nvSpPr>
        <p:spPr/>
        <p:txBody>
          <a:bodyPr/>
          <a:lstStyle/>
          <a:p>
            <a:fld id="{67AB4BD4-0CE4-4732-865F-4AA0132ACE11}" type="slidenum">
              <a:rPr lang="en-US" smtClean="0"/>
              <a:t>32</a:t>
            </a:fld>
            <a:endParaRPr lang="en-US"/>
          </a:p>
        </p:txBody>
      </p:sp>
    </p:spTree>
    <p:extLst>
      <p:ext uri="{BB962C8B-B14F-4D97-AF65-F5344CB8AC3E}">
        <p14:creationId xmlns:p14="http://schemas.microsoft.com/office/powerpoint/2010/main" val="209700425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E589CB-7F2C-6DB9-78C1-BBE95BEAC3B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86390F-B04E-8503-E6E3-07CB1756C7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38EBF42-3A90-D918-D58A-513D03B2CFC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0B93CECB-EDF0-2049-2B7D-1789B47675B7}"/>
              </a:ext>
            </a:extLst>
          </p:cNvPr>
          <p:cNvSpPr>
            <a:spLocks noGrp="1"/>
          </p:cNvSpPr>
          <p:nvPr>
            <p:ph type="sldNum" sz="quarter" idx="5"/>
          </p:nvPr>
        </p:nvSpPr>
        <p:spPr/>
        <p:txBody>
          <a:bodyPr/>
          <a:lstStyle/>
          <a:p>
            <a:fld id="{67AB4BD4-0CE4-4732-865F-4AA0132ACE11}" type="slidenum">
              <a:rPr lang="en-US" smtClean="0"/>
              <a:t>33</a:t>
            </a:fld>
            <a:endParaRPr lang="en-US"/>
          </a:p>
        </p:txBody>
      </p:sp>
    </p:spTree>
    <p:extLst>
      <p:ext uri="{BB962C8B-B14F-4D97-AF65-F5344CB8AC3E}">
        <p14:creationId xmlns:p14="http://schemas.microsoft.com/office/powerpoint/2010/main" val="372995691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08CC39-C0C6-26DD-4C31-8A7CF63653A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2B3D061-FA52-569E-0B45-275B6469F38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A5B34AD-1F18-DE49-2452-B846DA0B53A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A8B7CD9B-F7D6-EAE9-8E04-AE7B53B901EF}"/>
              </a:ext>
            </a:extLst>
          </p:cNvPr>
          <p:cNvSpPr>
            <a:spLocks noGrp="1"/>
          </p:cNvSpPr>
          <p:nvPr>
            <p:ph type="sldNum" sz="quarter" idx="5"/>
          </p:nvPr>
        </p:nvSpPr>
        <p:spPr/>
        <p:txBody>
          <a:bodyPr/>
          <a:lstStyle/>
          <a:p>
            <a:fld id="{67AB4BD4-0CE4-4732-865F-4AA0132ACE11}" type="slidenum">
              <a:rPr lang="en-US" smtClean="0"/>
              <a:t>34</a:t>
            </a:fld>
            <a:endParaRPr lang="en-US"/>
          </a:p>
        </p:txBody>
      </p:sp>
    </p:spTree>
    <p:extLst>
      <p:ext uri="{BB962C8B-B14F-4D97-AF65-F5344CB8AC3E}">
        <p14:creationId xmlns:p14="http://schemas.microsoft.com/office/powerpoint/2010/main" val="144534560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59D30D-4E8F-4292-7880-3702F82F0C0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37DEBE3-8B2E-F58C-FF2C-507DCEE8BF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3826B88-54F6-ADD0-A387-64FBFB98031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1B23253E-F2EA-2323-B4A2-678ED693854B}"/>
              </a:ext>
            </a:extLst>
          </p:cNvPr>
          <p:cNvSpPr>
            <a:spLocks noGrp="1"/>
          </p:cNvSpPr>
          <p:nvPr>
            <p:ph type="sldNum" sz="quarter" idx="5"/>
          </p:nvPr>
        </p:nvSpPr>
        <p:spPr/>
        <p:txBody>
          <a:bodyPr/>
          <a:lstStyle/>
          <a:p>
            <a:fld id="{67AB4BD4-0CE4-4732-865F-4AA0132ACE11}" type="slidenum">
              <a:rPr lang="en-US" smtClean="0"/>
              <a:t>35</a:t>
            </a:fld>
            <a:endParaRPr lang="en-US"/>
          </a:p>
        </p:txBody>
      </p:sp>
    </p:spTree>
    <p:extLst>
      <p:ext uri="{BB962C8B-B14F-4D97-AF65-F5344CB8AC3E}">
        <p14:creationId xmlns:p14="http://schemas.microsoft.com/office/powerpoint/2010/main" val="242419729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0ED298-88BD-C040-4029-6DF3117A3B7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5F07BBF-AD12-38D5-5860-4D7EC2F68D0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9133B89-AC2C-C141-22C8-DD5FC0438B9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9136FF8-2EFD-34BC-FF77-649F85FFEA9E}"/>
              </a:ext>
            </a:extLst>
          </p:cNvPr>
          <p:cNvSpPr>
            <a:spLocks noGrp="1"/>
          </p:cNvSpPr>
          <p:nvPr>
            <p:ph type="sldNum" sz="quarter" idx="5"/>
          </p:nvPr>
        </p:nvSpPr>
        <p:spPr/>
        <p:txBody>
          <a:bodyPr/>
          <a:lstStyle/>
          <a:p>
            <a:fld id="{67AB4BD4-0CE4-4732-865F-4AA0132ACE11}" type="slidenum">
              <a:rPr lang="en-US" smtClean="0"/>
              <a:t>36</a:t>
            </a:fld>
            <a:endParaRPr lang="en-US"/>
          </a:p>
        </p:txBody>
      </p:sp>
    </p:spTree>
    <p:extLst>
      <p:ext uri="{BB962C8B-B14F-4D97-AF65-F5344CB8AC3E}">
        <p14:creationId xmlns:p14="http://schemas.microsoft.com/office/powerpoint/2010/main" val="399458433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B5E3AA-A8F1-21A7-45AE-2A5B303F8A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3770BB8-AFA2-0292-01A4-F7A59573C3D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837645B-E5E9-2477-9889-21B8086154A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9D3D588-A375-8FA9-0638-B856B9405B39}"/>
              </a:ext>
            </a:extLst>
          </p:cNvPr>
          <p:cNvSpPr>
            <a:spLocks noGrp="1"/>
          </p:cNvSpPr>
          <p:nvPr>
            <p:ph type="sldNum" sz="quarter" idx="5"/>
          </p:nvPr>
        </p:nvSpPr>
        <p:spPr/>
        <p:txBody>
          <a:bodyPr/>
          <a:lstStyle/>
          <a:p>
            <a:fld id="{67AB4BD4-0CE4-4732-865F-4AA0132ACE11}" type="slidenum">
              <a:rPr lang="en-US" smtClean="0"/>
              <a:t>37</a:t>
            </a:fld>
            <a:endParaRPr lang="en-US"/>
          </a:p>
        </p:txBody>
      </p:sp>
    </p:spTree>
    <p:extLst>
      <p:ext uri="{BB962C8B-B14F-4D97-AF65-F5344CB8AC3E}">
        <p14:creationId xmlns:p14="http://schemas.microsoft.com/office/powerpoint/2010/main" val="280630893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BF1D81-D00B-B9A0-994A-23300A87A01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D51E9E8-7CE2-5738-3B51-9A542C0FD8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A4710CA-09AB-FB23-D4BD-9718537CB0F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7ADBE6D-9CBB-9C92-02A3-C296B3E6E9D8}"/>
              </a:ext>
            </a:extLst>
          </p:cNvPr>
          <p:cNvSpPr>
            <a:spLocks noGrp="1"/>
          </p:cNvSpPr>
          <p:nvPr>
            <p:ph type="sldNum" sz="quarter" idx="5"/>
          </p:nvPr>
        </p:nvSpPr>
        <p:spPr/>
        <p:txBody>
          <a:bodyPr/>
          <a:lstStyle/>
          <a:p>
            <a:fld id="{67AB4BD4-0CE4-4732-865F-4AA0132ACE11}" type="slidenum">
              <a:rPr lang="en-US" smtClean="0"/>
              <a:t>38</a:t>
            </a:fld>
            <a:endParaRPr lang="en-US"/>
          </a:p>
        </p:txBody>
      </p:sp>
    </p:spTree>
    <p:extLst>
      <p:ext uri="{BB962C8B-B14F-4D97-AF65-F5344CB8AC3E}">
        <p14:creationId xmlns:p14="http://schemas.microsoft.com/office/powerpoint/2010/main" val="157684260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136D83-3E4C-EACF-B724-62E728658B4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6F68DC3-D964-E329-C8AD-D9CFCBBA490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6203859-F0FB-7C43-A013-5BE9F072754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32EBC30-3B8F-CD58-C1B9-AC0F2D0A1BFB}"/>
              </a:ext>
            </a:extLst>
          </p:cNvPr>
          <p:cNvSpPr>
            <a:spLocks noGrp="1"/>
          </p:cNvSpPr>
          <p:nvPr>
            <p:ph type="sldNum" sz="quarter" idx="5"/>
          </p:nvPr>
        </p:nvSpPr>
        <p:spPr/>
        <p:txBody>
          <a:bodyPr/>
          <a:lstStyle/>
          <a:p>
            <a:fld id="{67AB4BD4-0CE4-4732-865F-4AA0132ACE11}" type="slidenum">
              <a:rPr lang="en-US" smtClean="0"/>
              <a:t>39</a:t>
            </a:fld>
            <a:endParaRPr lang="en-US"/>
          </a:p>
        </p:txBody>
      </p:sp>
    </p:spTree>
    <p:extLst>
      <p:ext uri="{BB962C8B-B14F-4D97-AF65-F5344CB8AC3E}">
        <p14:creationId xmlns:p14="http://schemas.microsoft.com/office/powerpoint/2010/main" val="184965442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C19FC3-DA96-A2FF-FF7D-CDD10689B3F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CC4BEBF-FB56-5B7B-221F-F70FA8E57EB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EC5CC2B-B810-6C7A-0501-AC17F8E07C5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40C4AFD-4F60-FBE1-70EB-DCB695AF0FF5}"/>
              </a:ext>
            </a:extLst>
          </p:cNvPr>
          <p:cNvSpPr>
            <a:spLocks noGrp="1"/>
          </p:cNvSpPr>
          <p:nvPr>
            <p:ph type="sldNum" sz="quarter" idx="5"/>
          </p:nvPr>
        </p:nvSpPr>
        <p:spPr/>
        <p:txBody>
          <a:bodyPr/>
          <a:lstStyle/>
          <a:p>
            <a:fld id="{67AB4BD4-0CE4-4732-865F-4AA0132ACE11}" type="slidenum">
              <a:rPr lang="en-US" smtClean="0"/>
              <a:t>40</a:t>
            </a:fld>
            <a:endParaRPr lang="en-US"/>
          </a:p>
        </p:txBody>
      </p:sp>
    </p:spTree>
    <p:extLst>
      <p:ext uri="{BB962C8B-B14F-4D97-AF65-F5344CB8AC3E}">
        <p14:creationId xmlns:p14="http://schemas.microsoft.com/office/powerpoint/2010/main" val="199056688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B22ECF-8A44-7969-6649-D1CBBEF84F7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1F487AF-AF8A-4A93-7978-AE721021075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231AE14-06BE-F524-AC68-501071B5C69C}"/>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44C6925-C503-4D99-8791-BAF3DDE6436B}"/>
              </a:ext>
            </a:extLst>
          </p:cNvPr>
          <p:cNvSpPr>
            <a:spLocks noGrp="1"/>
          </p:cNvSpPr>
          <p:nvPr>
            <p:ph type="sldNum" sz="quarter" idx="5"/>
          </p:nvPr>
        </p:nvSpPr>
        <p:spPr/>
        <p:txBody>
          <a:bodyPr/>
          <a:lstStyle/>
          <a:p>
            <a:fld id="{67AB4BD4-0CE4-4732-865F-4AA0132ACE11}" type="slidenum">
              <a:rPr lang="en-US" smtClean="0"/>
              <a:t>41</a:t>
            </a:fld>
            <a:endParaRPr lang="en-US"/>
          </a:p>
        </p:txBody>
      </p:sp>
    </p:spTree>
    <p:extLst>
      <p:ext uri="{BB962C8B-B14F-4D97-AF65-F5344CB8AC3E}">
        <p14:creationId xmlns:p14="http://schemas.microsoft.com/office/powerpoint/2010/main" val="24807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734838-05A5-40DF-F07C-88945F6493F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C9C59FA-6387-43FB-FEDD-85F98910C63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3C0AD01-E530-BCA6-1260-5028B780854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1448366-0E8A-DF25-623A-9EB48A4B50E5}"/>
              </a:ext>
            </a:extLst>
          </p:cNvPr>
          <p:cNvSpPr>
            <a:spLocks noGrp="1"/>
          </p:cNvSpPr>
          <p:nvPr>
            <p:ph type="sldNum" sz="quarter" idx="5"/>
          </p:nvPr>
        </p:nvSpPr>
        <p:spPr/>
        <p:txBody>
          <a:bodyPr/>
          <a:lstStyle/>
          <a:p>
            <a:fld id="{67AB4BD4-0CE4-4732-865F-4AA0132ACE11}" type="slidenum">
              <a:rPr lang="en-US" smtClean="0"/>
              <a:t>6</a:t>
            </a:fld>
            <a:endParaRPr lang="en-US"/>
          </a:p>
        </p:txBody>
      </p:sp>
    </p:spTree>
    <p:extLst>
      <p:ext uri="{BB962C8B-B14F-4D97-AF65-F5344CB8AC3E}">
        <p14:creationId xmlns:p14="http://schemas.microsoft.com/office/powerpoint/2010/main" val="339774698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54CCB0-C6FA-4A48-D4B0-7BE696C8865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7D05073-C132-D769-1B04-F4631B3BF18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FD621B4-9942-9737-31F1-D3EB03582B3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14E1504-8CB8-6165-E0CE-4FA57C711E45}"/>
              </a:ext>
            </a:extLst>
          </p:cNvPr>
          <p:cNvSpPr>
            <a:spLocks noGrp="1"/>
          </p:cNvSpPr>
          <p:nvPr>
            <p:ph type="sldNum" sz="quarter" idx="5"/>
          </p:nvPr>
        </p:nvSpPr>
        <p:spPr/>
        <p:txBody>
          <a:bodyPr/>
          <a:lstStyle/>
          <a:p>
            <a:fld id="{67AB4BD4-0CE4-4732-865F-4AA0132ACE11}" type="slidenum">
              <a:rPr lang="en-US" smtClean="0"/>
              <a:t>42</a:t>
            </a:fld>
            <a:endParaRPr lang="en-US"/>
          </a:p>
        </p:txBody>
      </p:sp>
    </p:spTree>
    <p:extLst>
      <p:ext uri="{BB962C8B-B14F-4D97-AF65-F5344CB8AC3E}">
        <p14:creationId xmlns:p14="http://schemas.microsoft.com/office/powerpoint/2010/main" val="18597829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F788F2-B81E-A05B-9320-C65B1237769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7B9FA61-B655-2D60-DD06-B703B899802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017E26-B2C7-50B8-72C2-FDD99195779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2FB2830-AD04-11A8-FA07-5FCFF59B4875}"/>
              </a:ext>
            </a:extLst>
          </p:cNvPr>
          <p:cNvSpPr>
            <a:spLocks noGrp="1"/>
          </p:cNvSpPr>
          <p:nvPr>
            <p:ph type="sldNum" sz="quarter" idx="5"/>
          </p:nvPr>
        </p:nvSpPr>
        <p:spPr/>
        <p:txBody>
          <a:bodyPr/>
          <a:lstStyle/>
          <a:p>
            <a:fld id="{67AB4BD4-0CE4-4732-865F-4AA0132ACE11}" type="slidenum">
              <a:rPr lang="en-US" smtClean="0"/>
              <a:t>43</a:t>
            </a:fld>
            <a:endParaRPr lang="en-US"/>
          </a:p>
        </p:txBody>
      </p:sp>
    </p:spTree>
    <p:extLst>
      <p:ext uri="{BB962C8B-B14F-4D97-AF65-F5344CB8AC3E}">
        <p14:creationId xmlns:p14="http://schemas.microsoft.com/office/powerpoint/2010/main" val="396316990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381F5A-FFCB-9932-F49A-B974FA9FDC0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FB7114C-CEB3-01FA-E533-791B58C97A9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9C35438-35E8-9879-3027-0D11F0AB7B29}"/>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4B893E9A-CA63-587B-CCDA-BF687DF58587}"/>
              </a:ext>
            </a:extLst>
          </p:cNvPr>
          <p:cNvSpPr>
            <a:spLocks noGrp="1"/>
          </p:cNvSpPr>
          <p:nvPr>
            <p:ph type="sldNum" sz="quarter" idx="5"/>
          </p:nvPr>
        </p:nvSpPr>
        <p:spPr/>
        <p:txBody>
          <a:bodyPr/>
          <a:lstStyle/>
          <a:p>
            <a:fld id="{67AB4BD4-0CE4-4732-865F-4AA0132ACE11}" type="slidenum">
              <a:rPr lang="en-US" smtClean="0"/>
              <a:t>44</a:t>
            </a:fld>
            <a:endParaRPr lang="en-US"/>
          </a:p>
        </p:txBody>
      </p:sp>
    </p:spTree>
    <p:extLst>
      <p:ext uri="{BB962C8B-B14F-4D97-AF65-F5344CB8AC3E}">
        <p14:creationId xmlns:p14="http://schemas.microsoft.com/office/powerpoint/2010/main" val="92024126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BBC8A2-09B7-EFE2-FC85-C9379B7F19E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72BEFAD-4BF2-6CCB-D153-5EC1152863E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CB3C062-14BB-3FF3-C3C8-D95D41267DB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A12B322-B5A3-EF9A-E768-AACA3B9B521F}"/>
              </a:ext>
            </a:extLst>
          </p:cNvPr>
          <p:cNvSpPr>
            <a:spLocks noGrp="1"/>
          </p:cNvSpPr>
          <p:nvPr>
            <p:ph type="sldNum" sz="quarter" idx="5"/>
          </p:nvPr>
        </p:nvSpPr>
        <p:spPr/>
        <p:txBody>
          <a:bodyPr/>
          <a:lstStyle/>
          <a:p>
            <a:fld id="{67AB4BD4-0CE4-4732-865F-4AA0132ACE11}" type="slidenum">
              <a:rPr lang="en-US" smtClean="0"/>
              <a:t>45</a:t>
            </a:fld>
            <a:endParaRPr lang="en-US"/>
          </a:p>
        </p:txBody>
      </p:sp>
    </p:spTree>
    <p:extLst>
      <p:ext uri="{BB962C8B-B14F-4D97-AF65-F5344CB8AC3E}">
        <p14:creationId xmlns:p14="http://schemas.microsoft.com/office/powerpoint/2010/main" val="204525798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20000D-E70C-B66A-015B-44836DE25E0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D61A2D-321E-1F8B-42A9-3950135FCC5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9C42D9A-C2D9-014E-6171-C49DF4AFFF8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39F7750-7694-1F2C-9C17-76B646A50B2A}"/>
              </a:ext>
            </a:extLst>
          </p:cNvPr>
          <p:cNvSpPr>
            <a:spLocks noGrp="1"/>
          </p:cNvSpPr>
          <p:nvPr>
            <p:ph type="sldNum" sz="quarter" idx="5"/>
          </p:nvPr>
        </p:nvSpPr>
        <p:spPr/>
        <p:txBody>
          <a:bodyPr/>
          <a:lstStyle/>
          <a:p>
            <a:fld id="{67AB4BD4-0CE4-4732-865F-4AA0132ACE11}" type="slidenum">
              <a:rPr lang="en-US" smtClean="0"/>
              <a:t>46</a:t>
            </a:fld>
            <a:endParaRPr lang="en-US"/>
          </a:p>
        </p:txBody>
      </p:sp>
    </p:spTree>
    <p:extLst>
      <p:ext uri="{BB962C8B-B14F-4D97-AF65-F5344CB8AC3E}">
        <p14:creationId xmlns:p14="http://schemas.microsoft.com/office/powerpoint/2010/main" val="175464167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4D5993-8E6A-4A62-50F7-A0EDB51108E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9F1A3EE-2D8B-1E32-BD03-4052D9795F6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96DD499-92ED-F31F-D64B-552AB986CA8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09CE7CD-4AA0-C7E1-0072-E3A129B30E64}"/>
              </a:ext>
            </a:extLst>
          </p:cNvPr>
          <p:cNvSpPr>
            <a:spLocks noGrp="1"/>
          </p:cNvSpPr>
          <p:nvPr>
            <p:ph type="sldNum" sz="quarter" idx="5"/>
          </p:nvPr>
        </p:nvSpPr>
        <p:spPr/>
        <p:txBody>
          <a:bodyPr/>
          <a:lstStyle/>
          <a:p>
            <a:fld id="{67AB4BD4-0CE4-4732-865F-4AA0132ACE11}" type="slidenum">
              <a:rPr lang="en-US" smtClean="0"/>
              <a:t>47</a:t>
            </a:fld>
            <a:endParaRPr lang="en-US"/>
          </a:p>
        </p:txBody>
      </p:sp>
    </p:spTree>
    <p:extLst>
      <p:ext uri="{BB962C8B-B14F-4D97-AF65-F5344CB8AC3E}">
        <p14:creationId xmlns:p14="http://schemas.microsoft.com/office/powerpoint/2010/main" val="56414187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EA015D-5E66-B159-A912-13B2171EE58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3FA2B7E-E53D-B0F7-533D-42B56662EC7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978D772-924C-D3C9-CAB8-08CFDDCB1A3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31426DA-32FF-5315-9EF3-73C5F22B2793}"/>
              </a:ext>
            </a:extLst>
          </p:cNvPr>
          <p:cNvSpPr>
            <a:spLocks noGrp="1"/>
          </p:cNvSpPr>
          <p:nvPr>
            <p:ph type="sldNum" sz="quarter" idx="5"/>
          </p:nvPr>
        </p:nvSpPr>
        <p:spPr/>
        <p:txBody>
          <a:bodyPr/>
          <a:lstStyle/>
          <a:p>
            <a:fld id="{67AB4BD4-0CE4-4732-865F-4AA0132ACE11}" type="slidenum">
              <a:rPr lang="en-US" smtClean="0"/>
              <a:t>48</a:t>
            </a:fld>
            <a:endParaRPr lang="en-US"/>
          </a:p>
        </p:txBody>
      </p:sp>
    </p:spTree>
    <p:extLst>
      <p:ext uri="{BB962C8B-B14F-4D97-AF65-F5344CB8AC3E}">
        <p14:creationId xmlns:p14="http://schemas.microsoft.com/office/powerpoint/2010/main" val="186468218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F7D015-A9EA-367C-3373-24F140D51EC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A06AD5E-EC5C-5AEA-EF26-1AE5BEB56CF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2741DB8-BF50-3FF0-9F6D-85F1E600BFF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BBC70E4-4950-F860-784C-70478B62D4EE}"/>
              </a:ext>
            </a:extLst>
          </p:cNvPr>
          <p:cNvSpPr>
            <a:spLocks noGrp="1"/>
          </p:cNvSpPr>
          <p:nvPr>
            <p:ph type="sldNum" sz="quarter" idx="5"/>
          </p:nvPr>
        </p:nvSpPr>
        <p:spPr/>
        <p:txBody>
          <a:bodyPr/>
          <a:lstStyle/>
          <a:p>
            <a:fld id="{67AB4BD4-0CE4-4732-865F-4AA0132ACE11}" type="slidenum">
              <a:rPr lang="en-US" smtClean="0"/>
              <a:t>49</a:t>
            </a:fld>
            <a:endParaRPr lang="en-US"/>
          </a:p>
        </p:txBody>
      </p:sp>
    </p:spTree>
    <p:extLst>
      <p:ext uri="{BB962C8B-B14F-4D97-AF65-F5344CB8AC3E}">
        <p14:creationId xmlns:p14="http://schemas.microsoft.com/office/powerpoint/2010/main" val="21063497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154156-3A03-10DA-35CC-4A7B84DEAF0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EEBC135-D3E1-B177-E664-6DB031ADFE5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2C35D9-58FD-2C81-9EF6-2B2FD71F5FB3}"/>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5A92D43-70EF-1D59-203A-25D0A06DC296}"/>
              </a:ext>
            </a:extLst>
          </p:cNvPr>
          <p:cNvSpPr>
            <a:spLocks noGrp="1"/>
          </p:cNvSpPr>
          <p:nvPr>
            <p:ph type="sldNum" sz="quarter" idx="5"/>
          </p:nvPr>
        </p:nvSpPr>
        <p:spPr/>
        <p:txBody>
          <a:bodyPr/>
          <a:lstStyle/>
          <a:p>
            <a:fld id="{67AB4BD4-0CE4-4732-865F-4AA0132ACE11}" type="slidenum">
              <a:rPr lang="en-US" smtClean="0"/>
              <a:t>50</a:t>
            </a:fld>
            <a:endParaRPr lang="en-US"/>
          </a:p>
        </p:txBody>
      </p:sp>
    </p:spTree>
    <p:extLst>
      <p:ext uri="{BB962C8B-B14F-4D97-AF65-F5344CB8AC3E}">
        <p14:creationId xmlns:p14="http://schemas.microsoft.com/office/powerpoint/2010/main" val="416432160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FCAA3-B24A-C8B3-20A1-DFF22EFB5E4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8689190-C748-9EE6-3BBF-888EADA7C79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681CC10-9B59-3F89-08E2-3BFB9F6D7AE1}"/>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FBA1231-6315-7AEB-1880-207FCD99C6B4}"/>
              </a:ext>
            </a:extLst>
          </p:cNvPr>
          <p:cNvSpPr>
            <a:spLocks noGrp="1"/>
          </p:cNvSpPr>
          <p:nvPr>
            <p:ph type="sldNum" sz="quarter" idx="5"/>
          </p:nvPr>
        </p:nvSpPr>
        <p:spPr/>
        <p:txBody>
          <a:bodyPr/>
          <a:lstStyle/>
          <a:p>
            <a:fld id="{67AB4BD4-0CE4-4732-865F-4AA0132ACE11}" type="slidenum">
              <a:rPr lang="en-US" smtClean="0"/>
              <a:t>51</a:t>
            </a:fld>
            <a:endParaRPr lang="en-US"/>
          </a:p>
        </p:txBody>
      </p:sp>
    </p:spTree>
    <p:extLst>
      <p:ext uri="{BB962C8B-B14F-4D97-AF65-F5344CB8AC3E}">
        <p14:creationId xmlns:p14="http://schemas.microsoft.com/office/powerpoint/2010/main" val="41147381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8B017E-47D6-951C-859B-A76051A8278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B1E43D0-6088-9159-96F8-876DBDCDDBD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E672C90-EEE9-FC1D-C91E-08794917DF2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A17C9DD-6FBF-BE8E-F127-321369FD1863}"/>
              </a:ext>
            </a:extLst>
          </p:cNvPr>
          <p:cNvSpPr>
            <a:spLocks noGrp="1"/>
          </p:cNvSpPr>
          <p:nvPr>
            <p:ph type="sldNum" sz="quarter" idx="5"/>
          </p:nvPr>
        </p:nvSpPr>
        <p:spPr/>
        <p:txBody>
          <a:bodyPr/>
          <a:lstStyle/>
          <a:p>
            <a:fld id="{67AB4BD4-0CE4-4732-865F-4AA0132ACE11}" type="slidenum">
              <a:rPr lang="en-US" smtClean="0"/>
              <a:t>7</a:t>
            </a:fld>
            <a:endParaRPr lang="en-US"/>
          </a:p>
        </p:txBody>
      </p:sp>
    </p:spTree>
    <p:extLst>
      <p:ext uri="{BB962C8B-B14F-4D97-AF65-F5344CB8AC3E}">
        <p14:creationId xmlns:p14="http://schemas.microsoft.com/office/powerpoint/2010/main" val="210770010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C2AA4A-73E5-D7D2-1CDC-39F97B1A94B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FBE785E-40DD-02ED-6C44-895C62C042E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37C69C7-4A60-7488-21FB-021BC58352F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D10271BC-7B26-C8D5-BDA3-974F12B4B1A8}"/>
              </a:ext>
            </a:extLst>
          </p:cNvPr>
          <p:cNvSpPr>
            <a:spLocks noGrp="1"/>
          </p:cNvSpPr>
          <p:nvPr>
            <p:ph type="sldNum" sz="quarter" idx="5"/>
          </p:nvPr>
        </p:nvSpPr>
        <p:spPr/>
        <p:txBody>
          <a:bodyPr/>
          <a:lstStyle/>
          <a:p>
            <a:fld id="{67AB4BD4-0CE4-4732-865F-4AA0132ACE11}" type="slidenum">
              <a:rPr lang="en-US" smtClean="0"/>
              <a:t>52</a:t>
            </a:fld>
            <a:endParaRPr lang="en-US"/>
          </a:p>
        </p:txBody>
      </p:sp>
    </p:spTree>
    <p:extLst>
      <p:ext uri="{BB962C8B-B14F-4D97-AF65-F5344CB8AC3E}">
        <p14:creationId xmlns:p14="http://schemas.microsoft.com/office/powerpoint/2010/main" val="19315026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3E65AC-7B3A-E08C-6119-BA45868A2BD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BDAC07C-2E54-C4AC-81C5-86884BBC56C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8FAF86-4E58-E51A-EC67-280B0B196E5F}"/>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3199D85-99DD-5E48-1DE4-A6A2A8450A32}"/>
              </a:ext>
            </a:extLst>
          </p:cNvPr>
          <p:cNvSpPr>
            <a:spLocks noGrp="1"/>
          </p:cNvSpPr>
          <p:nvPr>
            <p:ph type="sldNum" sz="quarter" idx="5"/>
          </p:nvPr>
        </p:nvSpPr>
        <p:spPr/>
        <p:txBody>
          <a:bodyPr/>
          <a:lstStyle/>
          <a:p>
            <a:fld id="{67AB4BD4-0CE4-4732-865F-4AA0132ACE11}" type="slidenum">
              <a:rPr lang="en-US" smtClean="0"/>
              <a:t>53</a:t>
            </a:fld>
            <a:endParaRPr lang="en-US"/>
          </a:p>
        </p:txBody>
      </p:sp>
    </p:spTree>
    <p:extLst>
      <p:ext uri="{BB962C8B-B14F-4D97-AF65-F5344CB8AC3E}">
        <p14:creationId xmlns:p14="http://schemas.microsoft.com/office/powerpoint/2010/main" val="7159030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A63B73-0ECF-2679-F7E3-6052C7DAC15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8DCE183-C2BA-E278-9211-8AFA5907C0A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A7513CD-5819-09ED-878A-D3144194E9A3}"/>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14AA265-DEA8-3C38-07CA-0CB622C6131F}"/>
              </a:ext>
            </a:extLst>
          </p:cNvPr>
          <p:cNvSpPr>
            <a:spLocks noGrp="1"/>
          </p:cNvSpPr>
          <p:nvPr>
            <p:ph type="sldNum" sz="quarter" idx="5"/>
          </p:nvPr>
        </p:nvSpPr>
        <p:spPr/>
        <p:txBody>
          <a:bodyPr/>
          <a:lstStyle/>
          <a:p>
            <a:fld id="{67AB4BD4-0CE4-4732-865F-4AA0132ACE11}" type="slidenum">
              <a:rPr lang="en-US" smtClean="0"/>
              <a:t>8</a:t>
            </a:fld>
            <a:endParaRPr lang="en-US"/>
          </a:p>
        </p:txBody>
      </p:sp>
    </p:spTree>
    <p:extLst>
      <p:ext uri="{BB962C8B-B14F-4D97-AF65-F5344CB8AC3E}">
        <p14:creationId xmlns:p14="http://schemas.microsoft.com/office/powerpoint/2010/main" val="4016027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19236458-9961-1841-BF7B-1466790D078C}" type="slidenum">
              <a:rPr kumimoji="1" lang="zh-CN" altLang="en-US" smtClean="0"/>
              <a:t>9</a:t>
            </a:fld>
            <a:endParaRPr kumimoji="1" lang="zh-CN" altLang="en-US"/>
          </a:p>
        </p:txBody>
      </p:sp>
    </p:spTree>
    <p:extLst>
      <p:ext uri="{BB962C8B-B14F-4D97-AF65-F5344CB8AC3E}">
        <p14:creationId xmlns:p14="http://schemas.microsoft.com/office/powerpoint/2010/main" val="12485070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05F472-4A88-4219-1E62-E43DA48D475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2C2B618-6646-55B3-7423-8035B2DFBF5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F90154D-20BA-16C3-62CC-01D5BDD3C02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06F14EC-DD82-50FF-2D48-C1E60F07FE2E}"/>
              </a:ext>
            </a:extLst>
          </p:cNvPr>
          <p:cNvSpPr>
            <a:spLocks noGrp="1"/>
          </p:cNvSpPr>
          <p:nvPr>
            <p:ph type="sldNum" sz="quarter" idx="5"/>
          </p:nvPr>
        </p:nvSpPr>
        <p:spPr/>
        <p:txBody>
          <a:bodyPr/>
          <a:lstStyle/>
          <a:p>
            <a:fld id="{67AB4BD4-0CE4-4732-865F-4AA0132ACE11}" type="slidenum">
              <a:rPr lang="en-US" smtClean="0"/>
              <a:t>10</a:t>
            </a:fld>
            <a:endParaRPr lang="en-US"/>
          </a:p>
        </p:txBody>
      </p:sp>
    </p:spTree>
    <p:extLst>
      <p:ext uri="{BB962C8B-B14F-4D97-AF65-F5344CB8AC3E}">
        <p14:creationId xmlns:p14="http://schemas.microsoft.com/office/powerpoint/2010/main" val="41426843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4090D0-1C3E-BEE4-2487-69F5DB9BA12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2070C58-A73A-6C9A-59BF-82D44BB7190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4AC59B-C316-12E3-A5F6-B781DD6EA8D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9AF89C3-E701-39D8-1C47-200DC37DAA33}"/>
              </a:ext>
            </a:extLst>
          </p:cNvPr>
          <p:cNvSpPr>
            <a:spLocks noGrp="1"/>
          </p:cNvSpPr>
          <p:nvPr>
            <p:ph type="sldNum" sz="quarter" idx="5"/>
          </p:nvPr>
        </p:nvSpPr>
        <p:spPr/>
        <p:txBody>
          <a:bodyPr/>
          <a:lstStyle/>
          <a:p>
            <a:fld id="{67AB4BD4-0CE4-4732-865F-4AA0132ACE11}" type="slidenum">
              <a:rPr lang="en-US" smtClean="0"/>
              <a:t>11</a:t>
            </a:fld>
            <a:endParaRPr lang="en-US"/>
          </a:p>
        </p:txBody>
      </p:sp>
    </p:spTree>
    <p:extLst>
      <p:ext uri="{BB962C8B-B14F-4D97-AF65-F5344CB8AC3E}">
        <p14:creationId xmlns:p14="http://schemas.microsoft.com/office/powerpoint/2010/main" val="18611407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cxnSp>
        <p:nvCxnSpPr>
          <p:cNvPr id="13" name="Straight Connector 12">
            <a:extLst>
              <a:ext uri="{FF2B5EF4-FFF2-40B4-BE49-F238E27FC236}">
                <a16:creationId xmlns:a16="http://schemas.microsoft.com/office/drawing/2014/main" id="{8A7ED680-4E24-5E42-813F-8D69D70754C3}"/>
              </a:ext>
            </a:extLst>
          </p:cNvPr>
          <p:cNvCxnSpPr>
            <a:cxnSpLocks/>
          </p:cNvCxnSpPr>
          <p:nvPr userDrawn="1"/>
        </p:nvCxnSpPr>
        <p:spPr>
          <a:xfrm>
            <a:off x="381000" y="742950"/>
            <a:ext cx="83698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ACC6C976-D184-464C-9064-1C7F44A31227}"/>
              </a:ext>
            </a:extLst>
          </p:cNvPr>
          <p:cNvSpPr/>
          <p:nvPr userDrawn="1"/>
        </p:nvSpPr>
        <p:spPr>
          <a:xfrm>
            <a:off x="271810" y="4692923"/>
            <a:ext cx="2623789" cy="338554"/>
          </a:xfrm>
          <a:prstGeom prst="rect">
            <a:avLst/>
          </a:prstGeom>
        </p:spPr>
        <p:txBody>
          <a:bodyPr wrap="square">
            <a:spAutoFit/>
          </a:bodyPr>
          <a:lstStyle/>
          <a:p>
            <a:r>
              <a:rPr lang="en-US" sz="800" b="1">
                <a:latin typeface="Arial" panose="020B0604020202020204" pitchFamily="34" charset="0"/>
                <a:cs typeface="Arial" panose="020B0604020202020204" pitchFamily="34" charset="0"/>
              </a:rPr>
              <a:t>SAE International®</a:t>
            </a:r>
          </a:p>
          <a:p>
            <a:r>
              <a:rPr lang="en-US" sz="800" b="0" i="0" u="none" strike="noStrike" kern="1200">
                <a:solidFill>
                  <a:schemeClr val="tx1"/>
                </a:solidFill>
                <a:effectLst/>
                <a:latin typeface="Arial" panose="020B0604020202020204" pitchFamily="34" charset="0"/>
                <a:ea typeface="+mn-ea"/>
                <a:cs typeface="Arial" panose="020B0604020202020204" pitchFamily="34" charset="0"/>
              </a:rPr>
              <a:t>TMSS 2025</a:t>
            </a:r>
            <a:endParaRPr lang="en-US" sz="800">
              <a:latin typeface="Arial" panose="020B0604020202020204" pitchFamily="34" charset="0"/>
              <a:cs typeface="Arial" panose="020B0604020202020204" pitchFamily="34" charset="0"/>
            </a:endParaRPr>
          </a:p>
        </p:txBody>
      </p:sp>
      <p:sp>
        <p:nvSpPr>
          <p:cNvPr id="23" name="Rectangle 22">
            <a:extLst>
              <a:ext uri="{FF2B5EF4-FFF2-40B4-BE49-F238E27FC236}">
                <a16:creationId xmlns:a16="http://schemas.microsoft.com/office/drawing/2014/main" id="{4142FE0B-CA9C-6D4A-AA86-A90F58A9FAEA}"/>
              </a:ext>
            </a:extLst>
          </p:cNvPr>
          <p:cNvSpPr/>
          <p:nvPr userDrawn="1"/>
        </p:nvSpPr>
        <p:spPr>
          <a:xfrm>
            <a:off x="6886096" y="4797907"/>
            <a:ext cx="1963790" cy="215444"/>
          </a:xfrm>
          <a:prstGeom prst="rect">
            <a:avLst/>
          </a:prstGeom>
        </p:spPr>
        <p:txBody>
          <a:bodyPr wrap="square">
            <a:spAutoFit/>
          </a:bodyPr>
          <a:lstStyle/>
          <a:p>
            <a:pPr algn="r"/>
            <a:fld id="{8D8A4392-6EB1-D247-92EE-538B37AF4DD6}" type="slidenum">
              <a:rPr lang="en-US" sz="800" smtClean="0"/>
              <a:pPr algn="r"/>
              <a:t>‹#›</a:t>
            </a:fld>
            <a:endParaRPr lang="en-US" sz="800">
              <a:latin typeface="Arial" panose="020B0604020202020204" pitchFamily="34" charset="0"/>
              <a:cs typeface="Arial" panose="020B0604020202020204" pitchFamily="34" charset="0"/>
            </a:endParaRPr>
          </a:p>
        </p:txBody>
      </p:sp>
      <p:sp>
        <p:nvSpPr>
          <p:cNvPr id="4" name="Text Placeholder 3">
            <a:extLst>
              <a:ext uri="{FF2B5EF4-FFF2-40B4-BE49-F238E27FC236}">
                <a16:creationId xmlns:a16="http://schemas.microsoft.com/office/drawing/2014/main" id="{43E7BE11-864B-CF48-B6C8-D8FACF961A75}"/>
              </a:ext>
            </a:extLst>
          </p:cNvPr>
          <p:cNvSpPr>
            <a:spLocks noGrp="1"/>
          </p:cNvSpPr>
          <p:nvPr>
            <p:ph type="body" sz="quarter" idx="13"/>
          </p:nvPr>
        </p:nvSpPr>
        <p:spPr>
          <a:xfrm>
            <a:off x="380999" y="931915"/>
            <a:ext cx="8369807" cy="3694307"/>
          </a:xfrm>
          <a:prstGeom prst="rect">
            <a:avLst/>
          </a:prstGeo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itle 2">
            <a:extLst>
              <a:ext uri="{FF2B5EF4-FFF2-40B4-BE49-F238E27FC236}">
                <a16:creationId xmlns:a16="http://schemas.microsoft.com/office/drawing/2014/main" id="{8076D64C-A4A2-922F-3CC5-48AEA2CAE353}"/>
              </a:ext>
            </a:extLst>
          </p:cNvPr>
          <p:cNvSpPr>
            <a:spLocks noGrp="1"/>
          </p:cNvSpPr>
          <p:nvPr>
            <p:ph type="title"/>
          </p:nvPr>
        </p:nvSpPr>
        <p:spPr>
          <a:xfrm>
            <a:off x="628650" y="274638"/>
            <a:ext cx="7886700" cy="993775"/>
          </a:xfrm>
          <a:prstGeom prst="rect">
            <a:avLst/>
          </a:prstGeom>
        </p:spPr>
        <p:txBody>
          <a:bodyPr/>
          <a:lstStyle/>
          <a:p>
            <a:r>
              <a:rPr lang="en-US"/>
              <a:t>Click to edit Master title style</a:t>
            </a:r>
          </a:p>
        </p:txBody>
      </p:sp>
      <p:sp>
        <p:nvSpPr>
          <p:cNvPr id="2" name="Footer Placeholder 1">
            <a:extLst>
              <a:ext uri="{FF2B5EF4-FFF2-40B4-BE49-F238E27FC236}">
                <a16:creationId xmlns:a16="http://schemas.microsoft.com/office/drawing/2014/main" id="{F8D2E289-810E-7182-672C-4DD7EF3D99A9}"/>
              </a:ext>
            </a:extLst>
          </p:cNvPr>
          <p:cNvSpPr>
            <a:spLocks noGrp="1"/>
          </p:cNvSpPr>
          <p:nvPr>
            <p:ph type="ftr" sz="quarter" idx="14"/>
          </p:nvPr>
        </p:nvSpPr>
        <p:spPr/>
        <p:txBody>
          <a:bodyPr/>
          <a:lstStyle/>
          <a:p>
            <a:endParaRPr lang="en-US"/>
          </a:p>
        </p:txBody>
      </p:sp>
      <p:sp>
        <p:nvSpPr>
          <p:cNvPr id="5" name="Slide Number Placeholder 4">
            <a:extLst>
              <a:ext uri="{FF2B5EF4-FFF2-40B4-BE49-F238E27FC236}">
                <a16:creationId xmlns:a16="http://schemas.microsoft.com/office/drawing/2014/main" id="{36FB23ED-E1BA-D468-B5C3-750FCB07E512}"/>
              </a:ext>
            </a:extLst>
          </p:cNvPr>
          <p:cNvSpPr>
            <a:spLocks noGrp="1"/>
          </p:cNvSpPr>
          <p:nvPr>
            <p:ph type="sldNum" sz="quarter" idx="15"/>
          </p:nvPr>
        </p:nvSpPr>
        <p:spPr/>
        <p:txBody>
          <a:bodyPr/>
          <a:lstStyle/>
          <a:p>
            <a:fld id="{1DE95415-8A76-4F3A-8717-CD79460D994B}" type="slidenum">
              <a:rPr lang="en-US" smtClean="0"/>
              <a:t>‹#›</a:t>
            </a:fld>
            <a:endParaRPr lang="en-US"/>
          </a:p>
        </p:txBody>
      </p:sp>
    </p:spTree>
    <p:extLst>
      <p:ext uri="{BB962C8B-B14F-4D97-AF65-F5344CB8AC3E}">
        <p14:creationId xmlns:p14="http://schemas.microsoft.com/office/powerpoint/2010/main" val="28908218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301075" y="2724151"/>
            <a:ext cx="5926873" cy="1015936"/>
          </a:xfrm>
          <a:prstGeom prst="rect">
            <a:avLst/>
          </a:prstGeom>
        </p:spPr>
        <p:txBody>
          <a:bodyPr anchor="b">
            <a:normAutofit/>
          </a:bodyPr>
          <a:lstStyle>
            <a:lvl1pPr algn="l">
              <a:defRPr sz="2800" b="1">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2301075" y="3868616"/>
            <a:ext cx="5926873" cy="1274884"/>
          </a:xfrm>
          <a:prstGeom prst="rect">
            <a:avLst/>
          </a:prstGeom>
        </p:spPr>
        <p:txBody>
          <a:bodyPr>
            <a:normAutofit/>
          </a:bodyPr>
          <a:lstStyle>
            <a:lvl1pPr marL="0" indent="0" algn="l">
              <a:buNone/>
              <a:defRPr sz="2300">
                <a:latin typeface="Arial" panose="020B0604020202020204" pitchFamily="34" charset="0"/>
                <a:cs typeface="Arial" panose="020B0604020202020204"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9" name="Picture Placeholder 8">
            <a:extLst>
              <a:ext uri="{FF2B5EF4-FFF2-40B4-BE49-F238E27FC236}">
                <a16:creationId xmlns:a16="http://schemas.microsoft.com/office/drawing/2014/main" id="{6A628B42-8455-CB41-8130-60D681F7ABC0}"/>
              </a:ext>
            </a:extLst>
          </p:cNvPr>
          <p:cNvSpPr>
            <a:spLocks noGrp="1"/>
          </p:cNvSpPr>
          <p:nvPr>
            <p:ph type="pic" sz="quarter" idx="11" hasCustomPrompt="1"/>
          </p:nvPr>
        </p:nvSpPr>
        <p:spPr>
          <a:xfrm>
            <a:off x="7597775" y="4140200"/>
            <a:ext cx="1263650" cy="774700"/>
          </a:xfrm>
          <a:prstGeom prst="rect">
            <a:avLst/>
          </a:prstGeom>
        </p:spPr>
        <p:txBody>
          <a:bodyPr/>
          <a:lstStyle>
            <a:lvl1pPr marL="0" indent="0" algn="ctr">
              <a:buNone/>
              <a:defRPr lang="en-US" sz="1200" b="0" i="0" u="none" strike="noStrike" smtClean="0">
                <a:effectLst/>
                <a:latin typeface="+mn-lt"/>
                <a:cs typeface="Arial" panose="020B0604020202020204" pitchFamily="34" charset="0"/>
              </a:defRPr>
            </a:lvl1pPr>
          </a:lstStyle>
          <a:p>
            <a:r>
              <a:rPr lang="en-US" b="0" i="0" u="none" strike="noStrike">
                <a:solidFill>
                  <a:srgbClr val="222222"/>
                </a:solidFill>
                <a:effectLst/>
                <a:latin typeface="ProximaNova-Regular"/>
              </a:rPr>
              <a:t>Insert your company's logo here.</a:t>
            </a:r>
            <a:endParaRPr lang="en-US"/>
          </a:p>
        </p:txBody>
      </p:sp>
      <p:pic>
        <p:nvPicPr>
          <p:cNvPr id="5" name="Picture 4" descr="A car with a white door&#10;&#10;AI-generated content may be incorrect.">
            <a:extLst>
              <a:ext uri="{FF2B5EF4-FFF2-40B4-BE49-F238E27FC236}">
                <a16:creationId xmlns:a16="http://schemas.microsoft.com/office/drawing/2014/main" id="{E605F198-A734-B493-34A5-920F31FDFE5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9144000" cy="1791629"/>
          </a:xfrm>
          <a:prstGeom prst="rect">
            <a:avLst/>
          </a:prstGeom>
        </p:spPr>
      </p:pic>
    </p:spTree>
    <p:extLst>
      <p:ext uri="{BB962C8B-B14F-4D97-AF65-F5344CB8AC3E}">
        <p14:creationId xmlns:p14="http://schemas.microsoft.com/office/powerpoint/2010/main" val="15922742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grpSp>
        <p:nvGrpSpPr>
          <p:cNvPr id="13" name="组合 12"/>
          <p:cNvGrpSpPr/>
          <p:nvPr userDrawn="1"/>
        </p:nvGrpSpPr>
        <p:grpSpPr>
          <a:xfrm flipH="1">
            <a:off x="8704900" y="4877397"/>
            <a:ext cx="341324" cy="219580"/>
            <a:chOff x="12715" y="0"/>
            <a:chExt cx="6513" cy="10842"/>
          </a:xfrm>
        </p:grpSpPr>
        <p:sp>
          <p:nvSpPr>
            <p:cNvPr id="14" name="矩形 13"/>
            <p:cNvSpPr/>
            <p:nvPr userDrawn="1"/>
          </p:nvSpPr>
          <p:spPr>
            <a:xfrm flipH="1">
              <a:off x="12715" y="0"/>
              <a:ext cx="6451" cy="10843"/>
            </a:xfrm>
            <a:prstGeom prst="rect">
              <a:avLst/>
            </a:prstGeom>
            <a:solidFill>
              <a:srgbClr val="0052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4"/>
            </a:p>
          </p:txBody>
        </p:sp>
        <p:sp>
          <p:nvSpPr>
            <p:cNvPr id="17" name="矩形 16"/>
            <p:cNvSpPr/>
            <p:nvPr userDrawn="1"/>
          </p:nvSpPr>
          <p:spPr>
            <a:xfrm flipH="1">
              <a:off x="14980" y="0"/>
              <a:ext cx="4248" cy="10843"/>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4"/>
            </a:p>
          </p:txBody>
        </p:sp>
        <p:sp>
          <p:nvSpPr>
            <p:cNvPr id="18" name="矩形 17"/>
            <p:cNvSpPr/>
            <p:nvPr userDrawn="1"/>
          </p:nvSpPr>
          <p:spPr>
            <a:xfrm flipH="1">
              <a:off x="16331" y="0"/>
              <a:ext cx="2882" cy="10843"/>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4"/>
            </a:p>
          </p:txBody>
        </p:sp>
      </p:grpSp>
      <p:sp>
        <p:nvSpPr>
          <p:cNvPr id="2" name="矩形 1"/>
          <p:cNvSpPr/>
          <p:nvPr userDrawn="1"/>
        </p:nvSpPr>
        <p:spPr>
          <a:xfrm>
            <a:off x="129806" y="93595"/>
            <a:ext cx="264720" cy="26675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4"/>
          </a:p>
        </p:txBody>
      </p:sp>
      <p:pic>
        <p:nvPicPr>
          <p:cNvPr id="8" name="图片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733269" y="215081"/>
            <a:ext cx="913249" cy="93250"/>
          </a:xfrm>
          <a:prstGeom prst="rect">
            <a:avLst/>
          </a:prstGeom>
        </p:spPr>
      </p:pic>
      <p:sp>
        <p:nvSpPr>
          <p:cNvPr id="16" name="矩形 15"/>
          <p:cNvSpPr/>
          <p:nvPr userDrawn="1"/>
        </p:nvSpPr>
        <p:spPr>
          <a:xfrm>
            <a:off x="312176" y="191770"/>
            <a:ext cx="264720" cy="266750"/>
          </a:xfrm>
          <a:prstGeom prst="rect">
            <a:avLst/>
          </a:prstGeom>
          <a:solidFill>
            <a:srgbClr val="0052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4"/>
          </a:p>
        </p:txBody>
      </p:sp>
      <p:sp>
        <p:nvSpPr>
          <p:cNvPr id="10" name="Rectangle 62"/>
          <p:cNvSpPr>
            <a:spLocks noChangeArrowheads="1"/>
          </p:cNvSpPr>
          <p:nvPr userDrawn="1"/>
        </p:nvSpPr>
        <p:spPr bwMode="auto">
          <a:xfrm>
            <a:off x="8547937" y="4896748"/>
            <a:ext cx="466534" cy="178745"/>
          </a:xfrm>
          <a:prstGeom prst="rect">
            <a:avLst/>
          </a:prstGeom>
          <a:noFill/>
          <a:ln w="9525">
            <a:noFill/>
            <a:miter lim="800000"/>
          </a:ln>
          <a:effectLst/>
        </p:spPr>
        <p:txBody>
          <a:bodyPr lIns="0" tIns="0" rIns="0" bIns="0" anchor="ctr"/>
          <a:lstStyle/>
          <a:p>
            <a:pPr algn="r">
              <a:lnSpc>
                <a:spcPct val="100000"/>
              </a:lnSpc>
              <a:tabLst>
                <a:tab pos="360521" algn="ctr"/>
                <a:tab pos="543878" algn="l"/>
                <a:tab pos="691039" algn="l"/>
              </a:tabLst>
              <a:defRPr/>
            </a:pPr>
            <a:fld id="{9501291B-A84B-4BA1-ADD1-22DF15A8F96F}" type="slidenum">
              <a:rPr lang="ja-JP" altLang="en-US" sz="1271" b="1" smtClean="0">
                <a:solidFill>
                  <a:srgbClr val="FFFF00"/>
                </a:solidFill>
                <a:latin typeface="Arial" panose="020B0604020202020204" pitchFamily="34" charset="0"/>
                <a:ea typeface="MS PGothic" panose="020B0600070205080204" pitchFamily="50" charset="-128"/>
                <a:cs typeface="Arial" panose="020B0604020202020204" pitchFamily="34" charset="0"/>
              </a:rPr>
              <a:pPr algn="r">
                <a:lnSpc>
                  <a:spcPct val="100000"/>
                </a:lnSpc>
                <a:tabLst>
                  <a:tab pos="360521" algn="ctr"/>
                  <a:tab pos="543878" algn="l"/>
                  <a:tab pos="691039" algn="l"/>
                </a:tabLst>
                <a:defRPr/>
              </a:pPr>
              <a:t>‹#›</a:t>
            </a:fld>
            <a:endParaRPr lang="en-US" altLang="ja-JP" sz="1271" b="1" dirty="0">
              <a:solidFill>
                <a:srgbClr val="FFFF00"/>
              </a:solidFill>
              <a:latin typeface="Arial" panose="020B0604020202020204" pitchFamily="34" charset="0"/>
              <a:ea typeface="MS PGothic" panose="020B0600070205080204" pitchFamily="50" charset="-128"/>
              <a:cs typeface="Arial" panose="020B0604020202020204" pitchFamily="34" charset="0"/>
            </a:endParaRPr>
          </a:p>
        </p:txBody>
      </p:sp>
      <p:sp>
        <p:nvSpPr>
          <p:cNvPr id="5" name="矩形 4"/>
          <p:cNvSpPr/>
          <p:nvPr userDrawn="1"/>
        </p:nvSpPr>
        <p:spPr>
          <a:xfrm>
            <a:off x="6196656" y="4988479"/>
            <a:ext cx="2549096" cy="195118"/>
          </a:xfrm>
          <a:prstGeom prst="rect">
            <a:avLst/>
          </a:prstGeom>
        </p:spPr>
        <p:txBody>
          <a:bodyPr wrap="none">
            <a:spAutoFit/>
          </a:bodyPr>
          <a:lstStyle/>
          <a:p>
            <a:pPr marL="0" marR="0" indent="0" algn="l" defTabSz="580549" rtl="0" eaLnBrk="1" fontAlgn="auto" latinLnBrk="0" hangingPunct="1">
              <a:lnSpc>
                <a:spcPct val="100000"/>
              </a:lnSpc>
              <a:spcBef>
                <a:spcPts val="0"/>
              </a:spcBef>
              <a:spcAft>
                <a:spcPts val="0"/>
              </a:spcAft>
              <a:buClrTx/>
              <a:buSzTx/>
              <a:buFontTx/>
              <a:buNone/>
              <a:defRPr/>
            </a:pPr>
            <a:r>
              <a:rPr lang="en-US" altLang="zh-CN" sz="668" b="1" dirty="0">
                <a:solidFill>
                  <a:schemeClr val="bg1">
                    <a:lumMod val="65000"/>
                  </a:schemeClr>
                </a:solidFill>
                <a:latin typeface="等线" panose="02010600030101010101" charset="-122"/>
                <a:ea typeface="等线" panose="02010600030101010101" charset="-122"/>
              </a:rPr>
              <a:t>Copyright © 2021 </a:t>
            </a:r>
            <a:r>
              <a:rPr lang="en-US" altLang="zh-CN" sz="668" b="1" dirty="0" err="1">
                <a:solidFill>
                  <a:schemeClr val="bg1">
                    <a:lumMod val="65000"/>
                  </a:schemeClr>
                </a:solidFill>
                <a:latin typeface="等线" panose="02010600030101010101" charset="-122"/>
                <a:ea typeface="等线" panose="02010600030101010101" charset="-122"/>
              </a:rPr>
              <a:t>DunAn</a:t>
            </a:r>
            <a:r>
              <a:rPr lang="en-US" altLang="zh-CN" sz="668" b="1" dirty="0">
                <a:solidFill>
                  <a:schemeClr val="bg1">
                    <a:lumMod val="65000"/>
                  </a:schemeClr>
                </a:solidFill>
                <a:latin typeface="等线" panose="02010600030101010101" charset="-122"/>
                <a:ea typeface="等线" panose="02010600030101010101" charset="-122"/>
              </a:rPr>
              <a:t> Corporation. All rights reserved. </a:t>
            </a:r>
            <a:r>
              <a:rPr lang="zh-CN" altLang="en-US" sz="668" b="1" dirty="0">
                <a:solidFill>
                  <a:schemeClr val="bg1">
                    <a:lumMod val="65000"/>
                  </a:schemeClr>
                </a:solidFill>
                <a:latin typeface="等线" panose="02010600030101010101" charset="-122"/>
                <a:ea typeface="等线" panose="02010600030101010101" charset="-122"/>
              </a:rPr>
              <a:t>秘</a:t>
            </a:r>
            <a:endParaRPr lang="en-US" altLang="zh-CN" sz="668" b="1" dirty="0">
              <a:solidFill>
                <a:schemeClr val="bg1">
                  <a:lumMod val="65000"/>
                </a:schemeClr>
              </a:solidFill>
              <a:latin typeface="等线" panose="02010600030101010101" charset="-122"/>
              <a:ea typeface="等线" panose="02010600030101010101" charset="-122"/>
            </a:endParaRPr>
          </a:p>
        </p:txBody>
      </p:sp>
      <p:cxnSp>
        <p:nvCxnSpPr>
          <p:cNvPr id="9" name="直接连接符 8"/>
          <p:cNvCxnSpPr/>
          <p:nvPr userDrawn="1"/>
        </p:nvCxnSpPr>
        <p:spPr>
          <a:xfrm>
            <a:off x="129807" y="4991095"/>
            <a:ext cx="8516711" cy="0"/>
          </a:xfrm>
          <a:prstGeom prst="line">
            <a:avLst/>
          </a:prstGeom>
          <a:ln w="38100">
            <a:gradFill>
              <a:gsLst>
                <a:gs pos="0">
                  <a:schemeClr val="accent1">
                    <a:lumMod val="5000"/>
                    <a:lumOff val="95000"/>
                  </a:schemeClr>
                </a:gs>
                <a:gs pos="100000">
                  <a:srgbClr val="2F75B5"/>
                </a:gs>
              </a:gsLst>
              <a:lin ang="0" scaled="0"/>
            </a:gradFill>
          </a:ln>
        </p:spPr>
        <p:style>
          <a:lnRef idx="1">
            <a:schemeClr val="accent1"/>
          </a:lnRef>
          <a:fillRef idx="0">
            <a:schemeClr val="accent1"/>
          </a:fillRef>
          <a:effectRef idx="0">
            <a:schemeClr val="accent1"/>
          </a:effectRef>
          <a:fontRef idx="minor">
            <a:schemeClr val="tx1"/>
          </a:fontRef>
        </p:style>
      </p:cxnSp>
      <p:sp>
        <p:nvSpPr>
          <p:cNvPr id="6" name="文本框 5"/>
          <p:cNvSpPr txBox="1"/>
          <p:nvPr userDrawn="1"/>
        </p:nvSpPr>
        <p:spPr>
          <a:xfrm>
            <a:off x="129806" y="35988"/>
            <a:ext cx="264720" cy="263562"/>
          </a:xfrm>
          <a:prstGeom prst="rect">
            <a:avLst/>
          </a:prstGeom>
          <a:noFill/>
        </p:spPr>
        <p:txBody>
          <a:bodyPr wrap="square" lIns="58046" tIns="29023" rIns="58046" bIns="29023" rtlCol="0" anchor="t">
            <a:noAutofit/>
          </a:bodyPr>
          <a:lstStyle/>
          <a:p>
            <a:pPr algn="ctr">
              <a:lnSpc>
                <a:spcPct val="120000"/>
              </a:lnSpc>
            </a:pPr>
            <a:r>
              <a:rPr lang="en-US" altLang="zh-CN" sz="1777" b="1" dirty="0">
                <a:solidFill>
                  <a:srgbClr val="0052A3"/>
                </a:solidFill>
                <a:latin typeface="微软雅黑" panose="020B0503020204020204" charset="-122"/>
                <a:ea typeface="微软雅黑" panose="020B0503020204020204" charset="-122"/>
              </a:rPr>
              <a:t>D</a:t>
            </a:r>
            <a:endParaRPr lang="zh-CN" altLang="en-US" sz="1777" b="1" dirty="0">
              <a:solidFill>
                <a:srgbClr val="0052A3"/>
              </a:solidFill>
              <a:latin typeface="微软雅黑" panose="020B0503020204020204" charset="-122"/>
              <a:ea typeface="微软雅黑" panose="020B0503020204020204" charset="-122"/>
            </a:endParaRPr>
          </a:p>
        </p:txBody>
      </p:sp>
      <p:sp>
        <p:nvSpPr>
          <p:cNvPr id="12" name="文本框 11"/>
          <p:cNvSpPr txBox="1"/>
          <p:nvPr userDrawn="1"/>
        </p:nvSpPr>
        <p:spPr>
          <a:xfrm>
            <a:off x="312176" y="143769"/>
            <a:ext cx="264720" cy="263562"/>
          </a:xfrm>
          <a:prstGeom prst="rect">
            <a:avLst/>
          </a:prstGeom>
          <a:noFill/>
        </p:spPr>
        <p:txBody>
          <a:bodyPr wrap="square" lIns="58046" tIns="29023" rIns="58046" bIns="29023" rtlCol="0" anchor="t">
            <a:noAutofit/>
          </a:bodyPr>
          <a:lstStyle/>
          <a:p>
            <a:pPr algn="ctr">
              <a:lnSpc>
                <a:spcPct val="120000"/>
              </a:lnSpc>
            </a:pPr>
            <a:r>
              <a:rPr lang="en-US" altLang="zh-CN" sz="1777" b="1" dirty="0">
                <a:solidFill>
                  <a:schemeClr val="bg1"/>
                </a:solidFill>
                <a:latin typeface="微软雅黑" panose="020B0503020204020204" charset="-122"/>
                <a:ea typeface="微软雅黑" panose="020B0503020204020204" charset="-122"/>
              </a:rPr>
              <a:t>A</a:t>
            </a:r>
            <a:endParaRPr lang="zh-CN" altLang="en-US" sz="1777" b="1" dirty="0">
              <a:solidFill>
                <a:schemeClr val="bg1"/>
              </a:solidFill>
              <a:latin typeface="微软雅黑" panose="020B0503020204020204" charset="-122"/>
              <a:ea typeface="微软雅黑" panose="020B0503020204020204" charset="-122"/>
            </a:endParaRPr>
          </a:p>
        </p:txBody>
      </p:sp>
      <p:cxnSp>
        <p:nvCxnSpPr>
          <p:cNvPr id="19" name="直接连接符 18"/>
          <p:cNvCxnSpPr/>
          <p:nvPr userDrawn="1"/>
        </p:nvCxnSpPr>
        <p:spPr>
          <a:xfrm>
            <a:off x="646991" y="458520"/>
            <a:ext cx="8228572" cy="0"/>
          </a:xfrm>
          <a:prstGeom prst="line">
            <a:avLst/>
          </a:prstGeom>
          <a:ln w="38100">
            <a:gradFill>
              <a:gsLst>
                <a:gs pos="0">
                  <a:schemeClr val="accent1">
                    <a:lumMod val="5000"/>
                    <a:lumOff val="95000"/>
                  </a:schemeClr>
                </a:gs>
                <a:gs pos="100000">
                  <a:srgbClr val="2F75B5"/>
                </a:gs>
              </a:gsLst>
              <a:lin ang="1080000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41206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6" name="Holder 6"/>
          <p:cNvSpPr>
            <a:spLocks noGrp="1"/>
          </p:cNvSpPr>
          <p:nvPr>
            <p:ph type="sldNum" sz="quarter" idx="7"/>
          </p:nvPr>
        </p:nvSpPr>
        <p:spPr>
          <a:xfrm>
            <a:off x="6583680" y="4783455"/>
            <a:ext cx="2103120" cy="257175"/>
          </a:xfrm>
          <a:prstGeom prst="rect">
            <a:avLst/>
          </a:prstGeom>
        </p:spPr>
        <p:txBody>
          <a:bodyPr lIns="0" tIns="0" rIns="0" bIns="0"/>
          <a:lstStyle>
            <a:lvl1pPr algn="r">
              <a:defRPr>
                <a:solidFill>
                  <a:schemeClr val="tx1">
                    <a:tint val="75000"/>
                  </a:schemeClr>
                </a:solidFill>
              </a:defRPr>
            </a:lvl1pPr>
          </a:lstStyle>
          <a:p>
            <a:fld id="{B6F15528-21DE-4FAA-801E-634DDDAF4B2B}" type="slidenum">
              <a:rPr/>
              <a:t>‹#›</a:t>
            </a:fld>
            <a:endParaRPr/>
          </a:p>
        </p:txBody>
      </p:sp>
      <p:sp>
        <p:nvSpPr>
          <p:cNvPr id="7" name="object 21"/>
          <p:cNvSpPr txBox="1"/>
          <p:nvPr userDrawn="1"/>
        </p:nvSpPr>
        <p:spPr>
          <a:xfrm>
            <a:off x="121825" y="87060"/>
            <a:ext cx="1416779" cy="283472"/>
          </a:xfrm>
          <a:prstGeom prst="rect">
            <a:avLst/>
          </a:prstGeom>
        </p:spPr>
        <p:txBody>
          <a:bodyPr vert="horz" wrap="square" lIns="0" tIns="27809" rIns="0" bIns="0" rtlCol="0">
            <a:spAutoFit/>
          </a:bodyPr>
          <a:lstStyle/>
          <a:p>
            <a:pPr marL="10478" defTabSz="685800">
              <a:spcBef>
                <a:spcPts val="259"/>
              </a:spcBef>
              <a:defRPr/>
            </a:pPr>
            <a:r>
              <a:rPr sz="795" spc="79" dirty="0">
                <a:solidFill>
                  <a:srgbClr val="0052A3"/>
                </a:solidFill>
                <a:latin typeface="微软雅黑" panose="020B0503020204020204" charset="-122"/>
                <a:ea typeface="微软雅黑" panose="020B0503020204020204" charset="-122"/>
                <a:cs typeface="微软雅黑" panose="020B0503020204020204" charset="-122"/>
              </a:rPr>
              <a:t>DUNAN</a:t>
            </a:r>
            <a:r>
              <a:rPr sz="795" spc="42" dirty="0">
                <a:solidFill>
                  <a:srgbClr val="0052A3"/>
                </a:solidFill>
                <a:latin typeface="微软雅黑" panose="020B0503020204020204" charset="-122"/>
                <a:ea typeface="微软雅黑" panose="020B0503020204020204" charset="-122"/>
                <a:cs typeface="微软雅黑" panose="020B0503020204020204" charset="-122"/>
              </a:rPr>
              <a:t> </a:t>
            </a:r>
            <a:r>
              <a:rPr sz="795" spc="49" dirty="0">
                <a:solidFill>
                  <a:srgbClr val="0052A3"/>
                </a:solidFill>
                <a:latin typeface="微软雅黑" panose="020B0503020204020204" charset="-122"/>
                <a:ea typeface="微软雅黑" panose="020B0503020204020204" charset="-122"/>
                <a:cs typeface="微软雅黑" panose="020B0503020204020204" charset="-122"/>
              </a:rPr>
              <a:t>ENVIRONMENT</a:t>
            </a:r>
            <a:endParaRPr sz="795" dirty="0">
              <a:solidFill>
                <a:prstClr val="black"/>
              </a:solidFill>
              <a:latin typeface="微软雅黑" panose="020B0503020204020204" charset="-122"/>
              <a:ea typeface="微软雅黑" panose="020B0503020204020204" charset="-122"/>
              <a:cs typeface="微软雅黑" panose="020B0503020204020204" charset="-122"/>
            </a:endParaRPr>
          </a:p>
          <a:p>
            <a:pPr marL="9525" defTabSz="685800">
              <a:spcBef>
                <a:spcPts val="180"/>
              </a:spcBef>
              <a:defRPr/>
            </a:pPr>
            <a:r>
              <a:rPr sz="698" spc="45" dirty="0">
                <a:solidFill>
                  <a:srgbClr val="0052A3"/>
                </a:solidFill>
                <a:latin typeface="微软雅黑" panose="020B0503020204020204" charset="-122"/>
                <a:ea typeface="微软雅黑" panose="020B0503020204020204" charset="-122"/>
                <a:cs typeface="微软雅黑" panose="020B0503020204020204" charset="-122"/>
              </a:rPr>
              <a:t>Company</a:t>
            </a:r>
            <a:r>
              <a:rPr sz="698" spc="240" dirty="0">
                <a:solidFill>
                  <a:srgbClr val="0052A3"/>
                </a:solidFill>
                <a:latin typeface="微软雅黑" panose="020B0503020204020204" charset="-122"/>
                <a:ea typeface="微软雅黑" panose="020B0503020204020204" charset="-122"/>
                <a:cs typeface="微软雅黑" panose="020B0503020204020204" charset="-122"/>
              </a:rPr>
              <a:t> </a:t>
            </a:r>
            <a:r>
              <a:rPr sz="698" spc="-15" dirty="0">
                <a:solidFill>
                  <a:srgbClr val="0052A3"/>
                </a:solidFill>
                <a:latin typeface="微软雅黑" panose="020B0503020204020204" charset="-122"/>
                <a:ea typeface="微软雅黑" panose="020B0503020204020204" charset="-122"/>
                <a:cs typeface="微软雅黑" panose="020B0503020204020204" charset="-122"/>
              </a:rPr>
              <a:t>profile</a:t>
            </a:r>
            <a:endParaRPr sz="698" dirty="0">
              <a:solidFill>
                <a:prstClr val="black"/>
              </a:solidFill>
              <a:latin typeface="微软雅黑" panose="020B0503020204020204" charset="-122"/>
              <a:ea typeface="微软雅黑" panose="020B0503020204020204" charset="-122"/>
              <a:cs typeface="微软雅黑" panose="020B0503020204020204" charset="-122"/>
            </a:endParaRPr>
          </a:p>
        </p:txBody>
      </p:sp>
      <p:sp>
        <p:nvSpPr>
          <p:cNvPr id="8" name="object 22"/>
          <p:cNvSpPr/>
          <p:nvPr userDrawn="1"/>
        </p:nvSpPr>
        <p:spPr>
          <a:xfrm>
            <a:off x="135046" y="248991"/>
            <a:ext cx="8843918" cy="0"/>
          </a:xfrm>
          <a:custGeom>
            <a:avLst/>
            <a:gdLst/>
            <a:ahLst/>
            <a:cxnLst/>
            <a:rect l="l" t="t" r="r" b="b"/>
            <a:pathLst>
              <a:path w="13931900">
                <a:moveTo>
                  <a:pt x="13931900" y="0"/>
                </a:moveTo>
                <a:lnTo>
                  <a:pt x="0" y="0"/>
                </a:lnTo>
              </a:path>
            </a:pathLst>
          </a:custGeom>
          <a:ln w="6350">
            <a:solidFill>
              <a:srgbClr val="0052A3"/>
            </a:solidFill>
          </a:ln>
        </p:spPr>
        <p:txBody>
          <a:bodyPr wrap="square" lIns="0" tIns="0" rIns="0" bIns="0" rtlCol="0"/>
          <a:lstStyle/>
          <a:p>
            <a:pPr defTabSz="685800">
              <a:defRPr/>
            </a:pPr>
            <a:endParaRPr sz="1144">
              <a:solidFill>
                <a:prstClr val="black"/>
              </a:solidFill>
              <a:latin typeface="Calibri" panose="020F0502020204030204"/>
            </a:endParaRPr>
          </a:p>
        </p:txBody>
      </p:sp>
      <p:sp>
        <p:nvSpPr>
          <p:cNvPr id="9" name="object 27"/>
          <p:cNvSpPr/>
          <p:nvPr userDrawn="1"/>
        </p:nvSpPr>
        <p:spPr>
          <a:xfrm>
            <a:off x="8123215" y="288696"/>
            <a:ext cx="876806" cy="86714"/>
          </a:xfrm>
          <a:prstGeom prst="rect">
            <a:avLst/>
          </a:prstGeom>
          <a:blipFill>
            <a:blip r:embed="rId2" cstate="email">
              <a:extLst>
                <a:ext uri="{28A0092B-C50C-407E-A947-70E740481C1C}">
                  <a14:useLocalDpi xmlns:a14="http://schemas.microsoft.com/office/drawing/2010/main"/>
                </a:ext>
              </a:extLst>
            </a:blip>
            <a:stretch>
              <a:fillRect/>
            </a:stretch>
          </a:blipFill>
        </p:spPr>
        <p:txBody>
          <a:bodyPr wrap="square" lIns="0" tIns="0" rIns="0" bIns="0" rtlCol="0"/>
          <a:lstStyle/>
          <a:p>
            <a:pPr defTabSz="685800">
              <a:defRPr/>
            </a:pPr>
            <a:endParaRPr sz="1144">
              <a:solidFill>
                <a:prstClr val="black"/>
              </a:solidFill>
              <a:latin typeface="Calibri" panose="020F0502020204030204"/>
            </a:endParaRPr>
          </a:p>
        </p:txBody>
      </p:sp>
      <p:pic>
        <p:nvPicPr>
          <p:cNvPr id="10" name="图片 9"/>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065716" y="112659"/>
            <a:ext cx="913249" cy="93250"/>
          </a:xfrm>
          <a:prstGeom prst="rect">
            <a:avLst/>
          </a:prstGeom>
        </p:spPr>
      </p:pic>
      <p:sp>
        <p:nvSpPr>
          <p:cNvPr id="11" name="object 29"/>
          <p:cNvSpPr/>
          <p:nvPr userDrawn="1"/>
        </p:nvSpPr>
        <p:spPr>
          <a:xfrm>
            <a:off x="1" y="5090702"/>
            <a:ext cx="3112508" cy="0"/>
          </a:xfrm>
          <a:custGeom>
            <a:avLst/>
            <a:gdLst/>
            <a:ahLst/>
            <a:cxnLst/>
            <a:rect l="l" t="t" r="r" b="b"/>
            <a:pathLst>
              <a:path w="4902200">
                <a:moveTo>
                  <a:pt x="0" y="0"/>
                </a:moveTo>
                <a:lnTo>
                  <a:pt x="4902072" y="0"/>
                </a:lnTo>
              </a:path>
            </a:pathLst>
          </a:custGeom>
          <a:ln w="76200">
            <a:solidFill>
              <a:srgbClr val="00AA04"/>
            </a:solidFill>
          </a:ln>
        </p:spPr>
        <p:txBody>
          <a:bodyPr wrap="square" lIns="0" tIns="0" rIns="0" bIns="0" rtlCol="0"/>
          <a:lstStyle/>
          <a:p>
            <a:endParaRPr sz="1144"/>
          </a:p>
        </p:txBody>
      </p:sp>
      <p:sp>
        <p:nvSpPr>
          <p:cNvPr id="12" name="object 30"/>
          <p:cNvSpPr/>
          <p:nvPr userDrawn="1"/>
        </p:nvSpPr>
        <p:spPr>
          <a:xfrm>
            <a:off x="3112426" y="5090702"/>
            <a:ext cx="6030686" cy="0"/>
          </a:xfrm>
          <a:custGeom>
            <a:avLst/>
            <a:gdLst/>
            <a:ahLst/>
            <a:cxnLst/>
            <a:rect l="l" t="t" r="r" b="b"/>
            <a:pathLst>
              <a:path w="9498330">
                <a:moveTo>
                  <a:pt x="0" y="0"/>
                </a:moveTo>
                <a:lnTo>
                  <a:pt x="9497949" y="0"/>
                </a:lnTo>
              </a:path>
            </a:pathLst>
          </a:custGeom>
          <a:ln w="76200">
            <a:solidFill>
              <a:srgbClr val="0052A3"/>
            </a:solidFill>
          </a:ln>
        </p:spPr>
        <p:txBody>
          <a:bodyPr wrap="square" lIns="0" tIns="0" rIns="0" bIns="0" rtlCol="0"/>
          <a:lstStyle/>
          <a:p>
            <a:endParaRPr sz="1144"/>
          </a:p>
        </p:txBody>
      </p:sp>
    </p:spTree>
    <p:extLst>
      <p:ext uri="{BB962C8B-B14F-4D97-AF65-F5344CB8AC3E}">
        <p14:creationId xmlns:p14="http://schemas.microsoft.com/office/powerpoint/2010/main" val="312705631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pic>
        <p:nvPicPr>
          <p:cNvPr id="4" name="Picture 3" descr="A screenshot of a car&#10;&#10;Description automatically generated">
            <a:extLst>
              <a:ext uri="{FF2B5EF4-FFF2-40B4-BE49-F238E27FC236}">
                <a16:creationId xmlns:a16="http://schemas.microsoft.com/office/drawing/2014/main" id="{95C4B0BB-1622-4E38-AE8A-9A584F6FB77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9144000" cy="5143500"/>
          </a:xfrm>
          <a:prstGeom prst="rect">
            <a:avLst/>
          </a:prstGeom>
        </p:spPr>
      </p:pic>
    </p:spTree>
    <p:extLst>
      <p:ext uri="{BB962C8B-B14F-4D97-AF65-F5344CB8AC3E}">
        <p14:creationId xmlns:p14="http://schemas.microsoft.com/office/powerpoint/2010/main" val="139458189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52B0AAA-FF8D-1327-6E74-A54B59F6CD8D}"/>
              </a:ext>
            </a:extLst>
          </p:cNvPr>
          <p:cNvSpPr>
            <a:spLocks noGrp="1"/>
          </p:cNvSpPr>
          <p:nvPr>
            <p:ph type="ftr" sz="quarter" idx="3"/>
          </p:nvPr>
        </p:nvSpPr>
        <p:spPr>
          <a:xfrm>
            <a:off x="3028950" y="4767263"/>
            <a:ext cx="3086100" cy="274637"/>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3" name="Slide Number Placeholder 2">
            <a:extLst>
              <a:ext uri="{FF2B5EF4-FFF2-40B4-BE49-F238E27FC236}">
                <a16:creationId xmlns:a16="http://schemas.microsoft.com/office/drawing/2014/main" id="{C8A7E7CA-50F7-58CB-8897-3B5E287E16D4}"/>
              </a:ext>
            </a:extLst>
          </p:cNvPr>
          <p:cNvSpPr>
            <a:spLocks noGrp="1"/>
          </p:cNvSpPr>
          <p:nvPr>
            <p:ph type="sldNum" sz="quarter" idx="4"/>
          </p:nvPr>
        </p:nvSpPr>
        <p:spPr>
          <a:xfrm>
            <a:off x="6457950" y="4767263"/>
            <a:ext cx="2057400" cy="274637"/>
          </a:xfrm>
          <a:prstGeom prst="rect">
            <a:avLst/>
          </a:prstGeom>
        </p:spPr>
        <p:txBody>
          <a:bodyPr vert="horz" lIns="91440" tIns="45720" rIns="91440" bIns="45720" rtlCol="0" anchor="ctr"/>
          <a:lstStyle>
            <a:lvl1pPr algn="r">
              <a:defRPr sz="1200">
                <a:solidFill>
                  <a:schemeClr val="tx1">
                    <a:tint val="82000"/>
                  </a:schemeClr>
                </a:solidFill>
              </a:defRPr>
            </a:lvl1pPr>
          </a:lstStyle>
          <a:p>
            <a:fld id="{1DE95415-8A76-4F3A-8717-CD79460D994B}" type="slidenum">
              <a:rPr lang="en-US" smtClean="0"/>
              <a:t>‹#›</a:t>
            </a:fld>
            <a:endParaRPr lang="en-US"/>
          </a:p>
        </p:txBody>
      </p:sp>
    </p:spTree>
    <p:extLst>
      <p:ext uri="{BB962C8B-B14F-4D97-AF65-F5344CB8AC3E}">
        <p14:creationId xmlns:p14="http://schemas.microsoft.com/office/powerpoint/2010/main" val="3063865748"/>
      </p:ext>
    </p:extLst>
  </p:cSld>
  <p:clrMap bg1="lt1" tx1="dk1" bg2="lt2" tx2="dk2" accent1="accent1" accent2="accent2" accent3="accent3" accent4="accent4" accent5="accent5" accent6="accent6" hlink="hlink" folHlink="folHlink"/>
  <p:sldLayoutIdLst>
    <p:sldLayoutId id="2147483674" r:id="rId1"/>
    <p:sldLayoutId id="2147483673" r:id="rId2"/>
    <p:sldLayoutId id="2147483677" r:id="rId3"/>
    <p:sldLayoutId id="2147483678" r:id="rId4"/>
  </p:sldLayoutIdLst>
  <p:hf hd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205897"/>
      </p:ext>
    </p:extLst>
  </p:cSld>
  <p:clrMap bg1="lt1" tx1="dk1" bg2="lt2" tx2="dk2" accent1="accent1" accent2="accent2" accent3="accent3" accent4="accent4" accent5="accent5" accent6="accent6" hlink="hlink" folHlink="folHlink"/>
  <p:sldLayoutIdLst>
    <p:sldLayoutId id="2147483676" r:id="rId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13" Type="http://schemas.openxmlformats.org/officeDocument/2006/relationships/image" Target="../media/image35.jpeg"/><Relationship Id="rId18" Type="http://schemas.openxmlformats.org/officeDocument/2006/relationships/image" Target="../media/image40.jpeg"/><Relationship Id="rId26" Type="http://schemas.openxmlformats.org/officeDocument/2006/relationships/image" Target="../media/image48.jpeg"/><Relationship Id="rId39" Type="http://schemas.openxmlformats.org/officeDocument/2006/relationships/image" Target="../media/image61.jpeg"/><Relationship Id="rId21" Type="http://schemas.openxmlformats.org/officeDocument/2006/relationships/image" Target="../media/image43.png"/><Relationship Id="rId34" Type="http://schemas.openxmlformats.org/officeDocument/2006/relationships/image" Target="../media/image56.png"/><Relationship Id="rId42" Type="http://schemas.openxmlformats.org/officeDocument/2006/relationships/image" Target="../media/image64.jpeg"/><Relationship Id="rId47" Type="http://schemas.openxmlformats.org/officeDocument/2006/relationships/image" Target="../media/image69.jpeg"/><Relationship Id="rId50" Type="http://schemas.openxmlformats.org/officeDocument/2006/relationships/image" Target="../media/image72.png"/><Relationship Id="rId55" Type="http://schemas.openxmlformats.org/officeDocument/2006/relationships/image" Target="../media/image76.png"/><Relationship Id="rId7" Type="http://schemas.openxmlformats.org/officeDocument/2006/relationships/image" Target="../media/image29.jpeg"/><Relationship Id="rId2" Type="http://schemas.openxmlformats.org/officeDocument/2006/relationships/notesSlide" Target="../notesSlides/notesSlide8.xml"/><Relationship Id="rId16" Type="http://schemas.openxmlformats.org/officeDocument/2006/relationships/image" Target="../media/image38.png"/><Relationship Id="rId29" Type="http://schemas.openxmlformats.org/officeDocument/2006/relationships/image" Target="../media/image51.emf"/><Relationship Id="rId11" Type="http://schemas.openxmlformats.org/officeDocument/2006/relationships/image" Target="../media/image33.png"/><Relationship Id="rId24" Type="http://schemas.openxmlformats.org/officeDocument/2006/relationships/image" Target="../media/image46.png"/><Relationship Id="rId32" Type="http://schemas.openxmlformats.org/officeDocument/2006/relationships/image" Target="../media/image54.png"/><Relationship Id="rId37" Type="http://schemas.openxmlformats.org/officeDocument/2006/relationships/image" Target="../media/image59.jpeg"/><Relationship Id="rId40" Type="http://schemas.openxmlformats.org/officeDocument/2006/relationships/image" Target="../media/image62.png"/><Relationship Id="rId45" Type="http://schemas.openxmlformats.org/officeDocument/2006/relationships/image" Target="../media/image67.png"/><Relationship Id="rId53" Type="http://schemas.openxmlformats.org/officeDocument/2006/relationships/image" Target="../media/image75.png"/><Relationship Id="rId58" Type="http://schemas.openxmlformats.org/officeDocument/2006/relationships/image" Target="../media/image79.png"/><Relationship Id="rId5" Type="http://schemas.openxmlformats.org/officeDocument/2006/relationships/image" Target="../media/image27.png"/><Relationship Id="rId19" Type="http://schemas.openxmlformats.org/officeDocument/2006/relationships/image" Target="../media/image41.jpeg"/><Relationship Id="rId4" Type="http://schemas.openxmlformats.org/officeDocument/2006/relationships/image" Target="../media/image26.png"/><Relationship Id="rId9" Type="http://schemas.openxmlformats.org/officeDocument/2006/relationships/image" Target="../media/image31.jpeg"/><Relationship Id="rId14" Type="http://schemas.openxmlformats.org/officeDocument/2006/relationships/image" Target="../media/image36.jpeg"/><Relationship Id="rId22" Type="http://schemas.openxmlformats.org/officeDocument/2006/relationships/image" Target="../media/image44.jpeg"/><Relationship Id="rId27" Type="http://schemas.openxmlformats.org/officeDocument/2006/relationships/image" Target="../media/image49.png"/><Relationship Id="rId30" Type="http://schemas.openxmlformats.org/officeDocument/2006/relationships/image" Target="../media/image52.jpeg"/><Relationship Id="rId35" Type="http://schemas.openxmlformats.org/officeDocument/2006/relationships/image" Target="../media/image57.jpeg"/><Relationship Id="rId43" Type="http://schemas.openxmlformats.org/officeDocument/2006/relationships/image" Target="../media/image65.png"/><Relationship Id="rId48" Type="http://schemas.openxmlformats.org/officeDocument/2006/relationships/image" Target="../media/image70.png"/><Relationship Id="rId56" Type="http://schemas.openxmlformats.org/officeDocument/2006/relationships/image" Target="../media/image77.png"/><Relationship Id="rId8" Type="http://schemas.openxmlformats.org/officeDocument/2006/relationships/image" Target="../media/image30.jpeg"/><Relationship Id="rId51" Type="http://schemas.openxmlformats.org/officeDocument/2006/relationships/image" Target="../media/image73.png"/><Relationship Id="rId3" Type="http://schemas.openxmlformats.org/officeDocument/2006/relationships/image" Target="../media/image25.png"/><Relationship Id="rId12" Type="http://schemas.openxmlformats.org/officeDocument/2006/relationships/image" Target="../media/image34.jpeg"/><Relationship Id="rId17" Type="http://schemas.openxmlformats.org/officeDocument/2006/relationships/image" Target="../media/image39.jpeg"/><Relationship Id="rId25" Type="http://schemas.openxmlformats.org/officeDocument/2006/relationships/image" Target="../media/image47.jpeg"/><Relationship Id="rId33" Type="http://schemas.openxmlformats.org/officeDocument/2006/relationships/image" Target="../media/image55.jpeg"/><Relationship Id="rId38" Type="http://schemas.openxmlformats.org/officeDocument/2006/relationships/image" Target="../media/image60.jpeg"/><Relationship Id="rId46" Type="http://schemas.openxmlformats.org/officeDocument/2006/relationships/image" Target="../media/image68.jpeg"/><Relationship Id="rId59" Type="http://schemas.openxmlformats.org/officeDocument/2006/relationships/image" Target="../media/image80.png"/><Relationship Id="rId20" Type="http://schemas.openxmlformats.org/officeDocument/2006/relationships/image" Target="../media/image42.png"/><Relationship Id="rId41" Type="http://schemas.openxmlformats.org/officeDocument/2006/relationships/image" Target="../media/image63.jpeg"/><Relationship Id="rId54" Type="http://schemas.microsoft.com/office/2007/relationships/hdphoto" Target="../media/hdphoto4.wdp"/><Relationship Id="rId1" Type="http://schemas.openxmlformats.org/officeDocument/2006/relationships/slideLayout" Target="../slideLayouts/slideLayout1.xml"/><Relationship Id="rId6" Type="http://schemas.openxmlformats.org/officeDocument/2006/relationships/image" Target="../media/image28.jpeg"/><Relationship Id="rId15" Type="http://schemas.openxmlformats.org/officeDocument/2006/relationships/image" Target="../media/image37.png"/><Relationship Id="rId23" Type="http://schemas.openxmlformats.org/officeDocument/2006/relationships/image" Target="../media/image45.png"/><Relationship Id="rId28" Type="http://schemas.openxmlformats.org/officeDocument/2006/relationships/image" Target="../media/image50.emf"/><Relationship Id="rId36" Type="http://schemas.openxmlformats.org/officeDocument/2006/relationships/image" Target="../media/image58.jpeg"/><Relationship Id="rId49" Type="http://schemas.openxmlformats.org/officeDocument/2006/relationships/image" Target="../media/image71.png"/><Relationship Id="rId57" Type="http://schemas.openxmlformats.org/officeDocument/2006/relationships/image" Target="../media/image78.png"/><Relationship Id="rId10" Type="http://schemas.openxmlformats.org/officeDocument/2006/relationships/image" Target="../media/image32.png"/><Relationship Id="rId31" Type="http://schemas.openxmlformats.org/officeDocument/2006/relationships/image" Target="../media/image53.jpeg"/><Relationship Id="rId44" Type="http://schemas.openxmlformats.org/officeDocument/2006/relationships/image" Target="../media/image66.png"/><Relationship Id="rId52" Type="http://schemas.openxmlformats.org/officeDocument/2006/relationships/image" Target="../media/image74.png"/></Relationships>
</file>

<file path=ppt/slides/_rels/slide11.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slideLayout" Target="../slideLayouts/slideLayout1.xml"/><Relationship Id="rId7" Type="http://schemas.openxmlformats.org/officeDocument/2006/relationships/image" Target="../media/image83.pn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image" Target="../media/image82.png"/><Relationship Id="rId5" Type="http://schemas.openxmlformats.org/officeDocument/2006/relationships/image" Target="../media/image81.png"/><Relationship Id="rId10" Type="http://schemas.openxmlformats.org/officeDocument/2006/relationships/image" Target="../media/image86.png"/><Relationship Id="rId4" Type="http://schemas.openxmlformats.org/officeDocument/2006/relationships/notesSlide" Target="../notesSlides/notesSlide9.xml"/><Relationship Id="rId9" Type="http://schemas.openxmlformats.org/officeDocument/2006/relationships/image" Target="../media/image85.png"/></Relationships>
</file>

<file path=ppt/slides/_rels/slide12.xml.rels><?xml version="1.0" encoding="UTF-8" standalone="yes"?>
<Relationships xmlns="http://schemas.openxmlformats.org/package/2006/relationships"><Relationship Id="rId8" Type="http://schemas.openxmlformats.org/officeDocument/2006/relationships/notesSlide" Target="../notesSlides/notesSlide10.xml"/><Relationship Id="rId3" Type="http://schemas.openxmlformats.org/officeDocument/2006/relationships/tags" Target="../tags/tag9.xml"/><Relationship Id="rId7" Type="http://schemas.openxmlformats.org/officeDocument/2006/relationships/slideLayout" Target="../slideLayouts/slideLayout1.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tags" Target="../tags/tag12.xml"/><Relationship Id="rId5" Type="http://schemas.openxmlformats.org/officeDocument/2006/relationships/tags" Target="../tags/tag11.xml"/><Relationship Id="rId4" Type="http://schemas.openxmlformats.org/officeDocument/2006/relationships/tags" Target="../tags/tag10.xml"/><Relationship Id="rId9" Type="http://schemas.openxmlformats.org/officeDocument/2006/relationships/image" Target="../media/image87.pn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microsoft.com/office/2007/relationships/hdphoto" Target="../media/hdphoto5.wdp"/><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image" Target="../media/image89.png"/><Relationship Id="rId5" Type="http://schemas.openxmlformats.org/officeDocument/2006/relationships/image" Target="../media/image88.png"/><Relationship Id="rId4" Type="http://schemas.openxmlformats.org/officeDocument/2006/relationships/notesSlide" Target="../notesSlides/notesSlide11.xml"/></Relationships>
</file>

<file path=ppt/slides/_rels/slide14.xml.rels><?xml version="1.0" encoding="UTF-8" standalone="yes"?>
<Relationships xmlns="http://schemas.openxmlformats.org/package/2006/relationships"><Relationship Id="rId8" Type="http://schemas.openxmlformats.org/officeDocument/2006/relationships/tags" Target="../tags/tag22.xml"/><Relationship Id="rId13" Type="http://schemas.openxmlformats.org/officeDocument/2006/relationships/image" Target="../media/image90.png"/><Relationship Id="rId18" Type="http://schemas.microsoft.com/office/2007/relationships/hdphoto" Target="../media/hdphoto8.wdp"/><Relationship Id="rId3" Type="http://schemas.openxmlformats.org/officeDocument/2006/relationships/tags" Target="../tags/tag17.xml"/><Relationship Id="rId21" Type="http://schemas.microsoft.com/office/2007/relationships/hdphoto" Target="../media/hdphoto2.wdp"/><Relationship Id="rId7" Type="http://schemas.openxmlformats.org/officeDocument/2006/relationships/tags" Target="../tags/tag21.xml"/><Relationship Id="rId12" Type="http://schemas.openxmlformats.org/officeDocument/2006/relationships/notesSlide" Target="../notesSlides/notesSlide12.xml"/><Relationship Id="rId17" Type="http://schemas.openxmlformats.org/officeDocument/2006/relationships/image" Target="../media/image92.png"/><Relationship Id="rId2" Type="http://schemas.openxmlformats.org/officeDocument/2006/relationships/tags" Target="../tags/tag16.xml"/><Relationship Id="rId16" Type="http://schemas.microsoft.com/office/2007/relationships/hdphoto" Target="../media/hdphoto7.wdp"/><Relationship Id="rId20" Type="http://schemas.openxmlformats.org/officeDocument/2006/relationships/image" Target="../media/image15.png"/><Relationship Id="rId1" Type="http://schemas.openxmlformats.org/officeDocument/2006/relationships/tags" Target="../tags/tag15.xml"/><Relationship Id="rId6" Type="http://schemas.openxmlformats.org/officeDocument/2006/relationships/tags" Target="../tags/tag20.xml"/><Relationship Id="rId11" Type="http://schemas.openxmlformats.org/officeDocument/2006/relationships/slideLayout" Target="../slideLayouts/slideLayout1.xml"/><Relationship Id="rId5" Type="http://schemas.openxmlformats.org/officeDocument/2006/relationships/tags" Target="../tags/tag19.xml"/><Relationship Id="rId15" Type="http://schemas.openxmlformats.org/officeDocument/2006/relationships/image" Target="../media/image91.png"/><Relationship Id="rId10" Type="http://schemas.openxmlformats.org/officeDocument/2006/relationships/tags" Target="../tags/tag24.xml"/><Relationship Id="rId19" Type="http://schemas.openxmlformats.org/officeDocument/2006/relationships/image" Target="../media/image18.png"/><Relationship Id="rId4" Type="http://schemas.openxmlformats.org/officeDocument/2006/relationships/tags" Target="../tags/tag18.xml"/><Relationship Id="rId9" Type="http://schemas.openxmlformats.org/officeDocument/2006/relationships/tags" Target="../tags/tag23.xml"/><Relationship Id="rId14" Type="http://schemas.microsoft.com/office/2007/relationships/hdphoto" Target="../media/hdphoto6.wdp"/></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notesSlide" Target="../notesSlides/notesSlide13.xml"/></Relationships>
</file>

<file path=ppt/slides/_rels/slide16.xml.rels><?xml version="1.0" encoding="UTF-8" standalone="yes"?>
<Relationships xmlns="http://schemas.openxmlformats.org/package/2006/relationships"><Relationship Id="rId8" Type="http://schemas.openxmlformats.org/officeDocument/2006/relationships/tags" Target="../tags/tag34.xml"/><Relationship Id="rId13" Type="http://schemas.openxmlformats.org/officeDocument/2006/relationships/tags" Target="../tags/tag39.xml"/><Relationship Id="rId18" Type="http://schemas.openxmlformats.org/officeDocument/2006/relationships/image" Target="../media/image95.png"/><Relationship Id="rId3" Type="http://schemas.openxmlformats.org/officeDocument/2006/relationships/tags" Target="../tags/tag29.xml"/><Relationship Id="rId7" Type="http://schemas.openxmlformats.org/officeDocument/2006/relationships/tags" Target="../tags/tag33.xml"/><Relationship Id="rId12" Type="http://schemas.openxmlformats.org/officeDocument/2006/relationships/tags" Target="../tags/tag38.xml"/><Relationship Id="rId17" Type="http://schemas.openxmlformats.org/officeDocument/2006/relationships/notesSlide" Target="../notesSlides/notesSlide14.xml"/><Relationship Id="rId2" Type="http://schemas.openxmlformats.org/officeDocument/2006/relationships/tags" Target="../tags/tag28.xml"/><Relationship Id="rId16" Type="http://schemas.openxmlformats.org/officeDocument/2006/relationships/slideLayout" Target="../slideLayouts/slideLayout1.xml"/><Relationship Id="rId20" Type="http://schemas.openxmlformats.org/officeDocument/2006/relationships/image" Target="../media/image97.png"/><Relationship Id="rId1" Type="http://schemas.openxmlformats.org/officeDocument/2006/relationships/tags" Target="../tags/tag27.xml"/><Relationship Id="rId6" Type="http://schemas.openxmlformats.org/officeDocument/2006/relationships/tags" Target="../tags/tag32.xml"/><Relationship Id="rId11" Type="http://schemas.openxmlformats.org/officeDocument/2006/relationships/tags" Target="../tags/tag37.xml"/><Relationship Id="rId5" Type="http://schemas.openxmlformats.org/officeDocument/2006/relationships/tags" Target="../tags/tag31.xml"/><Relationship Id="rId15" Type="http://schemas.openxmlformats.org/officeDocument/2006/relationships/tags" Target="../tags/tag41.xml"/><Relationship Id="rId10" Type="http://schemas.openxmlformats.org/officeDocument/2006/relationships/tags" Target="../tags/tag36.xml"/><Relationship Id="rId19" Type="http://schemas.openxmlformats.org/officeDocument/2006/relationships/image" Target="../media/image96.png"/><Relationship Id="rId4" Type="http://schemas.openxmlformats.org/officeDocument/2006/relationships/tags" Target="../tags/tag30.xml"/><Relationship Id="rId9" Type="http://schemas.openxmlformats.org/officeDocument/2006/relationships/tags" Target="../tags/tag35.xml"/><Relationship Id="rId14" Type="http://schemas.openxmlformats.org/officeDocument/2006/relationships/tags" Target="../tags/tag40.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99.png"/><Relationship Id="rId2" Type="http://schemas.openxmlformats.org/officeDocument/2006/relationships/tags" Target="../tags/tag43.xml"/><Relationship Id="rId1" Type="http://schemas.openxmlformats.org/officeDocument/2006/relationships/tags" Target="../tags/tag42.xml"/><Relationship Id="rId6" Type="http://schemas.microsoft.com/office/2007/relationships/hdphoto" Target="../media/hdphoto9.wdp"/><Relationship Id="rId5" Type="http://schemas.openxmlformats.org/officeDocument/2006/relationships/image" Target="../media/image98.png"/><Relationship Id="rId4" Type="http://schemas.openxmlformats.org/officeDocument/2006/relationships/notesSlide" Target="../notesSlides/notesSlide15.xml"/></Relationships>
</file>

<file path=ppt/slides/_rels/slide1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tags" Target="../tags/tag51.xml"/><Relationship Id="rId13" Type="http://schemas.openxmlformats.org/officeDocument/2006/relationships/image" Target="../media/image8.png"/><Relationship Id="rId18" Type="http://schemas.microsoft.com/office/2007/relationships/hdphoto" Target="../media/hdphoto11.wdp"/><Relationship Id="rId3" Type="http://schemas.openxmlformats.org/officeDocument/2006/relationships/tags" Target="../tags/tag46.xml"/><Relationship Id="rId7" Type="http://schemas.openxmlformats.org/officeDocument/2006/relationships/tags" Target="../tags/tag50.xml"/><Relationship Id="rId12" Type="http://schemas.openxmlformats.org/officeDocument/2006/relationships/notesSlide" Target="../notesSlides/notesSlide18.xml"/><Relationship Id="rId17" Type="http://schemas.openxmlformats.org/officeDocument/2006/relationships/image" Target="../media/image103.png"/><Relationship Id="rId2" Type="http://schemas.openxmlformats.org/officeDocument/2006/relationships/tags" Target="../tags/tag45.xml"/><Relationship Id="rId16" Type="http://schemas.microsoft.com/office/2007/relationships/hdphoto" Target="../media/hdphoto10.wdp"/><Relationship Id="rId1" Type="http://schemas.openxmlformats.org/officeDocument/2006/relationships/tags" Target="../tags/tag44.xml"/><Relationship Id="rId6" Type="http://schemas.openxmlformats.org/officeDocument/2006/relationships/tags" Target="../tags/tag49.xml"/><Relationship Id="rId11" Type="http://schemas.openxmlformats.org/officeDocument/2006/relationships/slideLayout" Target="../slideLayouts/slideLayout1.xml"/><Relationship Id="rId5" Type="http://schemas.openxmlformats.org/officeDocument/2006/relationships/tags" Target="../tags/tag48.xml"/><Relationship Id="rId15" Type="http://schemas.openxmlformats.org/officeDocument/2006/relationships/image" Target="../media/image102.png"/><Relationship Id="rId10" Type="http://schemas.openxmlformats.org/officeDocument/2006/relationships/tags" Target="../tags/tag53.xml"/><Relationship Id="rId4" Type="http://schemas.openxmlformats.org/officeDocument/2006/relationships/tags" Target="../tags/tag47.xml"/><Relationship Id="rId9" Type="http://schemas.openxmlformats.org/officeDocument/2006/relationships/tags" Target="../tags/tag52.xml"/><Relationship Id="rId14" Type="http://schemas.microsoft.com/office/2007/relationships/hdphoto" Target="../media/hdphoto1.wdp"/></Relationships>
</file>

<file path=ppt/slides/_rels/slide21.xml.rels><?xml version="1.0" encoding="UTF-8" standalone="yes"?>
<Relationships xmlns="http://schemas.openxmlformats.org/package/2006/relationships"><Relationship Id="rId8" Type="http://schemas.openxmlformats.org/officeDocument/2006/relationships/tags" Target="../tags/tag61.xml"/><Relationship Id="rId13" Type="http://schemas.openxmlformats.org/officeDocument/2006/relationships/tags" Target="../tags/tag66.xml"/><Relationship Id="rId18" Type="http://schemas.openxmlformats.org/officeDocument/2006/relationships/image" Target="../media/image104.png"/><Relationship Id="rId26" Type="http://schemas.openxmlformats.org/officeDocument/2006/relationships/image" Target="../media/image108.png"/><Relationship Id="rId3" Type="http://schemas.openxmlformats.org/officeDocument/2006/relationships/tags" Target="../tags/tag56.xml"/><Relationship Id="rId21" Type="http://schemas.microsoft.com/office/2007/relationships/hdphoto" Target="../media/hdphoto12.wdp"/><Relationship Id="rId7" Type="http://schemas.openxmlformats.org/officeDocument/2006/relationships/tags" Target="../tags/tag60.xml"/><Relationship Id="rId12" Type="http://schemas.openxmlformats.org/officeDocument/2006/relationships/tags" Target="../tags/tag65.xml"/><Relationship Id="rId17" Type="http://schemas.openxmlformats.org/officeDocument/2006/relationships/notesSlide" Target="../notesSlides/notesSlide19.xml"/><Relationship Id="rId25" Type="http://schemas.microsoft.com/office/2007/relationships/hdphoto" Target="../media/hdphoto13.wdp"/><Relationship Id="rId2" Type="http://schemas.openxmlformats.org/officeDocument/2006/relationships/tags" Target="../tags/tag55.xml"/><Relationship Id="rId16" Type="http://schemas.openxmlformats.org/officeDocument/2006/relationships/slideLayout" Target="../slideLayouts/slideLayout1.xml"/><Relationship Id="rId20" Type="http://schemas.openxmlformats.org/officeDocument/2006/relationships/image" Target="../media/image106.png"/><Relationship Id="rId29" Type="http://schemas.openxmlformats.org/officeDocument/2006/relationships/image" Target="../media/image111.png"/><Relationship Id="rId1" Type="http://schemas.openxmlformats.org/officeDocument/2006/relationships/tags" Target="../tags/tag54.xml"/><Relationship Id="rId6" Type="http://schemas.openxmlformats.org/officeDocument/2006/relationships/tags" Target="../tags/tag59.xml"/><Relationship Id="rId11" Type="http://schemas.openxmlformats.org/officeDocument/2006/relationships/tags" Target="../tags/tag64.xml"/><Relationship Id="rId24" Type="http://schemas.openxmlformats.org/officeDocument/2006/relationships/image" Target="../media/image107.png"/><Relationship Id="rId5" Type="http://schemas.openxmlformats.org/officeDocument/2006/relationships/tags" Target="../tags/tag58.xml"/><Relationship Id="rId15" Type="http://schemas.openxmlformats.org/officeDocument/2006/relationships/tags" Target="../tags/tag68.xml"/><Relationship Id="rId23" Type="http://schemas.microsoft.com/office/2007/relationships/hdphoto" Target="../media/hdphoto3.wdp"/><Relationship Id="rId28" Type="http://schemas.openxmlformats.org/officeDocument/2006/relationships/image" Target="../media/image110.png"/><Relationship Id="rId10" Type="http://schemas.openxmlformats.org/officeDocument/2006/relationships/tags" Target="../tags/tag63.xml"/><Relationship Id="rId19" Type="http://schemas.openxmlformats.org/officeDocument/2006/relationships/image" Target="../media/image105.png"/><Relationship Id="rId4" Type="http://schemas.openxmlformats.org/officeDocument/2006/relationships/tags" Target="../tags/tag57.xml"/><Relationship Id="rId9" Type="http://schemas.openxmlformats.org/officeDocument/2006/relationships/tags" Target="../tags/tag62.xml"/><Relationship Id="rId14" Type="http://schemas.openxmlformats.org/officeDocument/2006/relationships/tags" Target="../tags/tag67.xml"/><Relationship Id="rId22" Type="http://schemas.openxmlformats.org/officeDocument/2006/relationships/image" Target="../media/image19.png"/><Relationship Id="rId27" Type="http://schemas.openxmlformats.org/officeDocument/2006/relationships/image" Target="../media/image109.png"/></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114.png"/><Relationship Id="rId2" Type="http://schemas.openxmlformats.org/officeDocument/2006/relationships/tags" Target="../tags/tag70.xml"/><Relationship Id="rId1" Type="http://schemas.openxmlformats.org/officeDocument/2006/relationships/tags" Target="../tags/tag69.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notesSlide" Target="../notesSlides/notesSlide20.xml"/></Relationships>
</file>

<file path=ppt/slides/_rels/slide23.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21.xml"/><Relationship Id="rId1" Type="http://schemas.openxmlformats.org/officeDocument/2006/relationships/slideLayout" Target="../slideLayouts/slideLayout1.xml"/><Relationship Id="rId5" Type="http://schemas.openxmlformats.org/officeDocument/2006/relationships/image" Target="../media/image117.png"/><Relationship Id="rId4" Type="http://schemas.openxmlformats.org/officeDocument/2006/relationships/image" Target="../media/image116.png"/></Relationships>
</file>

<file path=ppt/slides/_rels/slide24.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2.xml"/><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1.xml"/><Relationship Id="rId1" Type="http://schemas.openxmlformats.org/officeDocument/2006/relationships/tags" Target="../tags/tag71.xml"/><Relationship Id="rId5" Type="http://schemas.openxmlformats.org/officeDocument/2006/relationships/image" Target="../media/image120.png"/><Relationship Id="rId4" Type="http://schemas.openxmlformats.org/officeDocument/2006/relationships/image" Target="../media/image119.jpeg"/></Relationships>
</file>

<file path=ppt/slides/_rels/slide2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24.xml"/><Relationship Id="rId1" Type="http://schemas.openxmlformats.org/officeDocument/2006/relationships/slideLayout" Target="../slideLayouts/slideLayout1.xml"/><Relationship Id="rId4" Type="http://schemas.openxmlformats.org/officeDocument/2006/relationships/image" Target="../media/image122.png"/></Relationships>
</file>

<file path=ppt/slides/_rels/slide27.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notesSlide" Target="../notesSlides/notesSlide25.xml"/><Relationship Id="rId7" Type="http://schemas.openxmlformats.org/officeDocument/2006/relationships/diagramColors" Target="../diagrams/colors2.xml"/><Relationship Id="rId2" Type="http://schemas.openxmlformats.org/officeDocument/2006/relationships/slideLayout" Target="../slideLayouts/slideLayout1.xml"/><Relationship Id="rId1" Type="http://schemas.openxmlformats.org/officeDocument/2006/relationships/tags" Target="../tags/tag72.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123.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xml"/><Relationship Id="rId1" Type="http://schemas.openxmlformats.org/officeDocument/2006/relationships/tags" Target="../tags/tag73.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24.png"/></Relationships>
</file>

<file path=ppt/slides/_rels/slide29.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27.xml"/><Relationship Id="rId1" Type="http://schemas.openxmlformats.org/officeDocument/2006/relationships/slideLayout" Target="../slideLayouts/slideLayout1.xml"/><Relationship Id="rId5" Type="http://schemas.openxmlformats.org/officeDocument/2006/relationships/image" Target="../media/image129.png"/><Relationship Id="rId4" Type="http://schemas.openxmlformats.org/officeDocument/2006/relationships/image" Target="../media/image128.png"/></Relationships>
</file>

<file path=ppt/slides/_rels/slide3.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notesSlide" Target="../notesSlides/notesSlide1.xml"/><Relationship Id="rId7" Type="http://schemas.microsoft.com/office/2007/relationships/hdphoto" Target="../media/hdphoto1.wdp"/><Relationship Id="rId2" Type="http://schemas.openxmlformats.org/officeDocument/2006/relationships/slideLayout" Target="../slideLayouts/slideLayout1.xml"/><Relationship Id="rId1" Type="http://schemas.openxmlformats.org/officeDocument/2006/relationships/tags" Target="../tags/tag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28.xml"/><Relationship Id="rId1" Type="http://schemas.openxmlformats.org/officeDocument/2006/relationships/slideLayout" Target="../slideLayouts/slideLayout1.xml"/><Relationship Id="rId4" Type="http://schemas.openxmlformats.org/officeDocument/2006/relationships/image" Target="../media/image131.png"/></Relationships>
</file>

<file path=ppt/slides/_rels/slide31.xml.rels><?xml version="1.0" encoding="UTF-8" standalone="yes"?>
<Relationships xmlns="http://schemas.openxmlformats.org/package/2006/relationships"><Relationship Id="rId8" Type="http://schemas.openxmlformats.org/officeDocument/2006/relationships/image" Target="../media/image134.jpeg"/><Relationship Id="rId3" Type="http://schemas.openxmlformats.org/officeDocument/2006/relationships/tags" Target="../tags/tag76.xml"/><Relationship Id="rId7" Type="http://schemas.openxmlformats.org/officeDocument/2006/relationships/image" Target="../media/image133.png"/><Relationship Id="rId2" Type="http://schemas.openxmlformats.org/officeDocument/2006/relationships/tags" Target="../tags/tag75.xml"/><Relationship Id="rId1" Type="http://schemas.openxmlformats.org/officeDocument/2006/relationships/tags" Target="../tags/tag74.xml"/><Relationship Id="rId6" Type="http://schemas.openxmlformats.org/officeDocument/2006/relationships/image" Target="../media/image132.jpeg"/><Relationship Id="rId5" Type="http://schemas.openxmlformats.org/officeDocument/2006/relationships/notesSlide" Target="../notesSlides/notesSlide29.xml"/><Relationship Id="rId4"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8" Type="http://schemas.openxmlformats.org/officeDocument/2006/relationships/tags" Target="../tags/tag84.xml"/><Relationship Id="rId13" Type="http://schemas.openxmlformats.org/officeDocument/2006/relationships/tags" Target="../tags/tag89.xml"/><Relationship Id="rId3" Type="http://schemas.openxmlformats.org/officeDocument/2006/relationships/tags" Target="../tags/tag79.xml"/><Relationship Id="rId7" Type="http://schemas.openxmlformats.org/officeDocument/2006/relationships/tags" Target="../tags/tag83.xml"/><Relationship Id="rId12" Type="http://schemas.openxmlformats.org/officeDocument/2006/relationships/tags" Target="../tags/tag88.xml"/><Relationship Id="rId17" Type="http://schemas.openxmlformats.org/officeDocument/2006/relationships/image" Target="../media/image135.png"/><Relationship Id="rId2" Type="http://schemas.openxmlformats.org/officeDocument/2006/relationships/tags" Target="../tags/tag78.xml"/><Relationship Id="rId16" Type="http://schemas.openxmlformats.org/officeDocument/2006/relationships/notesSlide" Target="../notesSlides/notesSlide30.xml"/><Relationship Id="rId1" Type="http://schemas.openxmlformats.org/officeDocument/2006/relationships/tags" Target="../tags/tag77.xml"/><Relationship Id="rId6" Type="http://schemas.openxmlformats.org/officeDocument/2006/relationships/tags" Target="../tags/tag82.xml"/><Relationship Id="rId11" Type="http://schemas.openxmlformats.org/officeDocument/2006/relationships/tags" Target="../tags/tag87.xml"/><Relationship Id="rId5" Type="http://schemas.openxmlformats.org/officeDocument/2006/relationships/tags" Target="../tags/tag81.xml"/><Relationship Id="rId15" Type="http://schemas.openxmlformats.org/officeDocument/2006/relationships/slideLayout" Target="../slideLayouts/slideLayout1.xml"/><Relationship Id="rId10" Type="http://schemas.openxmlformats.org/officeDocument/2006/relationships/tags" Target="../tags/tag86.xml"/><Relationship Id="rId4" Type="http://schemas.openxmlformats.org/officeDocument/2006/relationships/tags" Target="../tags/tag80.xml"/><Relationship Id="rId9" Type="http://schemas.openxmlformats.org/officeDocument/2006/relationships/tags" Target="../tags/tag85.xml"/><Relationship Id="rId14" Type="http://schemas.openxmlformats.org/officeDocument/2006/relationships/tags" Target="../tags/tag90.xml"/></Relationships>
</file>

<file path=ppt/slides/_rels/slide33.xml.rels><?xml version="1.0" encoding="UTF-8" standalone="yes"?>
<Relationships xmlns="http://schemas.openxmlformats.org/package/2006/relationships"><Relationship Id="rId13" Type="http://schemas.openxmlformats.org/officeDocument/2006/relationships/tags" Target="../tags/tag101.xml"/><Relationship Id="rId18" Type="http://schemas.openxmlformats.org/officeDocument/2006/relationships/tags" Target="../tags/tag106.xml"/><Relationship Id="rId26" Type="http://schemas.openxmlformats.org/officeDocument/2006/relationships/tags" Target="../tags/tag114.xml"/><Relationship Id="rId39" Type="http://schemas.openxmlformats.org/officeDocument/2006/relationships/image" Target="../media/image140.svg"/><Relationship Id="rId21" Type="http://schemas.openxmlformats.org/officeDocument/2006/relationships/tags" Target="../tags/tag109.xml"/><Relationship Id="rId34" Type="http://schemas.openxmlformats.org/officeDocument/2006/relationships/notesSlide" Target="../notesSlides/notesSlide31.xml"/><Relationship Id="rId7" Type="http://schemas.openxmlformats.org/officeDocument/2006/relationships/video" Target="../media/media1.mp4"/><Relationship Id="rId2" Type="http://schemas.openxmlformats.org/officeDocument/2006/relationships/tags" Target="../tags/tag92.xml"/><Relationship Id="rId16" Type="http://schemas.openxmlformats.org/officeDocument/2006/relationships/tags" Target="../tags/tag104.xml"/><Relationship Id="rId20" Type="http://schemas.openxmlformats.org/officeDocument/2006/relationships/tags" Target="../tags/tag108.xml"/><Relationship Id="rId29" Type="http://schemas.openxmlformats.org/officeDocument/2006/relationships/tags" Target="../tags/tag117.xml"/><Relationship Id="rId41" Type="http://schemas.openxmlformats.org/officeDocument/2006/relationships/image" Target="../media/image142.png"/><Relationship Id="rId1" Type="http://schemas.openxmlformats.org/officeDocument/2006/relationships/tags" Target="../tags/tag91.xml"/><Relationship Id="rId6" Type="http://schemas.microsoft.com/office/2007/relationships/media" Target="../media/media1.mp4"/><Relationship Id="rId11" Type="http://schemas.openxmlformats.org/officeDocument/2006/relationships/tags" Target="../tags/tag99.xml"/><Relationship Id="rId24" Type="http://schemas.openxmlformats.org/officeDocument/2006/relationships/tags" Target="../tags/tag112.xml"/><Relationship Id="rId32" Type="http://schemas.openxmlformats.org/officeDocument/2006/relationships/tags" Target="../tags/tag120.xml"/><Relationship Id="rId37" Type="http://schemas.openxmlformats.org/officeDocument/2006/relationships/image" Target="../media/image138.svg"/><Relationship Id="rId40" Type="http://schemas.openxmlformats.org/officeDocument/2006/relationships/image" Target="../media/image141.png"/><Relationship Id="rId5" Type="http://schemas.openxmlformats.org/officeDocument/2006/relationships/tags" Target="../tags/tag95.xml"/><Relationship Id="rId15" Type="http://schemas.openxmlformats.org/officeDocument/2006/relationships/tags" Target="../tags/tag103.xml"/><Relationship Id="rId23" Type="http://schemas.openxmlformats.org/officeDocument/2006/relationships/tags" Target="../tags/tag111.xml"/><Relationship Id="rId28" Type="http://schemas.openxmlformats.org/officeDocument/2006/relationships/tags" Target="../tags/tag116.xml"/><Relationship Id="rId36" Type="http://schemas.openxmlformats.org/officeDocument/2006/relationships/image" Target="../media/image137.png"/><Relationship Id="rId10" Type="http://schemas.openxmlformats.org/officeDocument/2006/relationships/tags" Target="../tags/tag98.xml"/><Relationship Id="rId19" Type="http://schemas.openxmlformats.org/officeDocument/2006/relationships/tags" Target="../tags/tag107.xml"/><Relationship Id="rId31" Type="http://schemas.openxmlformats.org/officeDocument/2006/relationships/tags" Target="../tags/tag119.xml"/><Relationship Id="rId4" Type="http://schemas.openxmlformats.org/officeDocument/2006/relationships/tags" Target="../tags/tag94.xml"/><Relationship Id="rId9" Type="http://schemas.openxmlformats.org/officeDocument/2006/relationships/tags" Target="../tags/tag97.xml"/><Relationship Id="rId14" Type="http://schemas.openxmlformats.org/officeDocument/2006/relationships/tags" Target="../tags/tag102.xml"/><Relationship Id="rId22" Type="http://schemas.openxmlformats.org/officeDocument/2006/relationships/tags" Target="../tags/tag110.xml"/><Relationship Id="rId27" Type="http://schemas.openxmlformats.org/officeDocument/2006/relationships/tags" Target="../tags/tag115.xml"/><Relationship Id="rId30" Type="http://schemas.openxmlformats.org/officeDocument/2006/relationships/tags" Target="../tags/tag118.xml"/><Relationship Id="rId35" Type="http://schemas.openxmlformats.org/officeDocument/2006/relationships/image" Target="../media/image136.png"/><Relationship Id="rId8" Type="http://schemas.openxmlformats.org/officeDocument/2006/relationships/tags" Target="../tags/tag96.xml"/><Relationship Id="rId3" Type="http://schemas.openxmlformats.org/officeDocument/2006/relationships/tags" Target="../tags/tag93.xml"/><Relationship Id="rId12" Type="http://schemas.openxmlformats.org/officeDocument/2006/relationships/tags" Target="../tags/tag100.xml"/><Relationship Id="rId17" Type="http://schemas.openxmlformats.org/officeDocument/2006/relationships/tags" Target="../tags/tag105.xml"/><Relationship Id="rId25" Type="http://schemas.openxmlformats.org/officeDocument/2006/relationships/tags" Target="../tags/tag113.xml"/><Relationship Id="rId33" Type="http://schemas.openxmlformats.org/officeDocument/2006/relationships/slideLayout" Target="../slideLayouts/slideLayout1.xml"/><Relationship Id="rId38" Type="http://schemas.openxmlformats.org/officeDocument/2006/relationships/image" Target="../media/image139.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xml"/><Relationship Id="rId1" Type="http://schemas.openxmlformats.org/officeDocument/2006/relationships/tags" Target="../tags/tag121.xml"/></Relationships>
</file>

<file path=ppt/slides/_rels/slide35.xml.rels><?xml version="1.0" encoding="UTF-8" standalone="yes"?>
<Relationships xmlns="http://schemas.openxmlformats.org/package/2006/relationships"><Relationship Id="rId13" Type="http://schemas.openxmlformats.org/officeDocument/2006/relationships/tags" Target="../tags/tag134.xml"/><Relationship Id="rId18" Type="http://schemas.openxmlformats.org/officeDocument/2006/relationships/tags" Target="../tags/tag139.xml"/><Relationship Id="rId26" Type="http://schemas.openxmlformats.org/officeDocument/2006/relationships/tags" Target="../tags/tag147.xml"/><Relationship Id="rId39" Type="http://schemas.openxmlformats.org/officeDocument/2006/relationships/image" Target="../media/image143.png"/><Relationship Id="rId21" Type="http://schemas.openxmlformats.org/officeDocument/2006/relationships/tags" Target="../tags/tag142.xml"/><Relationship Id="rId34" Type="http://schemas.openxmlformats.org/officeDocument/2006/relationships/tags" Target="../tags/tag155.xml"/><Relationship Id="rId42" Type="http://schemas.openxmlformats.org/officeDocument/2006/relationships/image" Target="../media/image146.png"/><Relationship Id="rId7" Type="http://schemas.openxmlformats.org/officeDocument/2006/relationships/tags" Target="../tags/tag128.xml"/><Relationship Id="rId2" Type="http://schemas.openxmlformats.org/officeDocument/2006/relationships/tags" Target="../tags/tag123.xml"/><Relationship Id="rId16" Type="http://schemas.openxmlformats.org/officeDocument/2006/relationships/tags" Target="../tags/tag137.xml"/><Relationship Id="rId29" Type="http://schemas.openxmlformats.org/officeDocument/2006/relationships/tags" Target="../tags/tag150.xml"/><Relationship Id="rId1" Type="http://schemas.openxmlformats.org/officeDocument/2006/relationships/tags" Target="../tags/tag122.xml"/><Relationship Id="rId6" Type="http://schemas.openxmlformats.org/officeDocument/2006/relationships/tags" Target="../tags/tag127.xml"/><Relationship Id="rId11" Type="http://schemas.openxmlformats.org/officeDocument/2006/relationships/tags" Target="../tags/tag132.xml"/><Relationship Id="rId24" Type="http://schemas.openxmlformats.org/officeDocument/2006/relationships/tags" Target="../tags/tag145.xml"/><Relationship Id="rId32" Type="http://schemas.openxmlformats.org/officeDocument/2006/relationships/tags" Target="../tags/tag153.xml"/><Relationship Id="rId37" Type="http://schemas.openxmlformats.org/officeDocument/2006/relationships/slideLayout" Target="../slideLayouts/slideLayout1.xml"/><Relationship Id="rId40" Type="http://schemas.openxmlformats.org/officeDocument/2006/relationships/image" Target="../media/image144.png"/><Relationship Id="rId45" Type="http://schemas.openxmlformats.org/officeDocument/2006/relationships/image" Target="../media/image149.png"/><Relationship Id="rId5" Type="http://schemas.openxmlformats.org/officeDocument/2006/relationships/tags" Target="../tags/tag126.xml"/><Relationship Id="rId15" Type="http://schemas.openxmlformats.org/officeDocument/2006/relationships/tags" Target="../tags/tag136.xml"/><Relationship Id="rId23" Type="http://schemas.openxmlformats.org/officeDocument/2006/relationships/tags" Target="../tags/tag144.xml"/><Relationship Id="rId28" Type="http://schemas.openxmlformats.org/officeDocument/2006/relationships/tags" Target="../tags/tag149.xml"/><Relationship Id="rId36" Type="http://schemas.openxmlformats.org/officeDocument/2006/relationships/tags" Target="../tags/tag157.xml"/><Relationship Id="rId10" Type="http://schemas.openxmlformats.org/officeDocument/2006/relationships/tags" Target="../tags/tag131.xml"/><Relationship Id="rId19" Type="http://schemas.openxmlformats.org/officeDocument/2006/relationships/tags" Target="../tags/tag140.xml"/><Relationship Id="rId31" Type="http://schemas.openxmlformats.org/officeDocument/2006/relationships/tags" Target="../tags/tag152.xml"/><Relationship Id="rId44" Type="http://schemas.openxmlformats.org/officeDocument/2006/relationships/image" Target="../media/image148.png"/><Relationship Id="rId4" Type="http://schemas.openxmlformats.org/officeDocument/2006/relationships/tags" Target="../tags/tag125.xml"/><Relationship Id="rId9" Type="http://schemas.openxmlformats.org/officeDocument/2006/relationships/tags" Target="../tags/tag130.xml"/><Relationship Id="rId14" Type="http://schemas.openxmlformats.org/officeDocument/2006/relationships/tags" Target="../tags/tag135.xml"/><Relationship Id="rId22" Type="http://schemas.openxmlformats.org/officeDocument/2006/relationships/tags" Target="../tags/tag143.xml"/><Relationship Id="rId27" Type="http://schemas.openxmlformats.org/officeDocument/2006/relationships/tags" Target="../tags/tag148.xml"/><Relationship Id="rId30" Type="http://schemas.openxmlformats.org/officeDocument/2006/relationships/tags" Target="../tags/tag151.xml"/><Relationship Id="rId35" Type="http://schemas.openxmlformats.org/officeDocument/2006/relationships/tags" Target="../tags/tag156.xml"/><Relationship Id="rId43" Type="http://schemas.openxmlformats.org/officeDocument/2006/relationships/image" Target="../media/image147.png"/><Relationship Id="rId8" Type="http://schemas.openxmlformats.org/officeDocument/2006/relationships/tags" Target="../tags/tag129.xml"/><Relationship Id="rId3" Type="http://schemas.openxmlformats.org/officeDocument/2006/relationships/tags" Target="../tags/tag124.xml"/><Relationship Id="rId12" Type="http://schemas.openxmlformats.org/officeDocument/2006/relationships/tags" Target="../tags/tag133.xml"/><Relationship Id="rId17" Type="http://schemas.openxmlformats.org/officeDocument/2006/relationships/tags" Target="../tags/tag138.xml"/><Relationship Id="rId25" Type="http://schemas.openxmlformats.org/officeDocument/2006/relationships/tags" Target="../tags/tag146.xml"/><Relationship Id="rId33" Type="http://schemas.openxmlformats.org/officeDocument/2006/relationships/tags" Target="../tags/tag154.xml"/><Relationship Id="rId38" Type="http://schemas.openxmlformats.org/officeDocument/2006/relationships/notesSlide" Target="../notesSlides/notesSlide33.xml"/><Relationship Id="rId20" Type="http://schemas.openxmlformats.org/officeDocument/2006/relationships/tags" Target="../tags/tag141.xml"/><Relationship Id="rId41" Type="http://schemas.openxmlformats.org/officeDocument/2006/relationships/image" Target="../media/image145.png"/></Relationships>
</file>

<file path=ppt/slides/_rels/slide36.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59.xml"/><Relationship Id="rId1" Type="http://schemas.openxmlformats.org/officeDocument/2006/relationships/tags" Target="../tags/tag158.xml"/><Relationship Id="rId6" Type="http://schemas.openxmlformats.org/officeDocument/2006/relationships/image" Target="../media/image152.png"/><Relationship Id="rId5" Type="http://schemas.openxmlformats.org/officeDocument/2006/relationships/image" Target="../media/image151.png"/><Relationship Id="rId4" Type="http://schemas.openxmlformats.org/officeDocument/2006/relationships/notesSlide" Target="../notesSlides/notesSlide35.xml"/></Relationships>
</file>

<file path=ppt/slides/_rels/slide38.xml.rels><?xml version="1.0" encoding="UTF-8" standalone="yes"?>
<Relationships xmlns="http://schemas.openxmlformats.org/package/2006/relationships"><Relationship Id="rId3" Type="http://schemas.openxmlformats.org/officeDocument/2006/relationships/tags" Target="../tags/tag162.xml"/><Relationship Id="rId7" Type="http://schemas.openxmlformats.org/officeDocument/2006/relationships/image" Target="../media/image154.png"/><Relationship Id="rId2" Type="http://schemas.openxmlformats.org/officeDocument/2006/relationships/tags" Target="../tags/tag161.xml"/><Relationship Id="rId1" Type="http://schemas.openxmlformats.org/officeDocument/2006/relationships/tags" Target="../tags/tag160.xml"/><Relationship Id="rId6" Type="http://schemas.openxmlformats.org/officeDocument/2006/relationships/image" Target="../media/image153.png"/><Relationship Id="rId5" Type="http://schemas.openxmlformats.org/officeDocument/2006/relationships/notesSlide" Target="../notesSlides/notesSlide36.xml"/><Relationship Id="rId4"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tags" Target="../tags/tag163.xml"/><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155.png"/><Relationship Id="rId5" Type="http://schemas.openxmlformats.org/officeDocument/2006/relationships/notesSlide" Target="../notesSlides/notesSlide37.xml"/><Relationship Id="rId4"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40.xml.rels><?xml version="1.0" encoding="UTF-8" standalone="yes"?>
<Relationships xmlns="http://schemas.openxmlformats.org/package/2006/relationships"><Relationship Id="rId8" Type="http://schemas.openxmlformats.org/officeDocument/2006/relationships/tags" Target="../tags/tag171.xml"/><Relationship Id="rId13" Type="http://schemas.openxmlformats.org/officeDocument/2006/relationships/tags" Target="../tags/tag176.xml"/><Relationship Id="rId3" Type="http://schemas.openxmlformats.org/officeDocument/2006/relationships/tags" Target="../tags/tag166.xml"/><Relationship Id="rId7" Type="http://schemas.openxmlformats.org/officeDocument/2006/relationships/tags" Target="../tags/tag170.xml"/><Relationship Id="rId12" Type="http://schemas.openxmlformats.org/officeDocument/2006/relationships/tags" Target="../tags/tag175.xml"/><Relationship Id="rId17" Type="http://schemas.openxmlformats.org/officeDocument/2006/relationships/image" Target="../media/image151.png"/><Relationship Id="rId2" Type="http://schemas.openxmlformats.org/officeDocument/2006/relationships/tags" Target="../tags/tag165.xml"/><Relationship Id="rId16" Type="http://schemas.openxmlformats.org/officeDocument/2006/relationships/image" Target="../media/image156.png"/><Relationship Id="rId1" Type="http://schemas.openxmlformats.org/officeDocument/2006/relationships/tags" Target="../tags/tag164.xml"/><Relationship Id="rId6" Type="http://schemas.openxmlformats.org/officeDocument/2006/relationships/tags" Target="../tags/tag169.xml"/><Relationship Id="rId11" Type="http://schemas.openxmlformats.org/officeDocument/2006/relationships/tags" Target="../tags/tag174.xml"/><Relationship Id="rId5" Type="http://schemas.openxmlformats.org/officeDocument/2006/relationships/tags" Target="../tags/tag168.xml"/><Relationship Id="rId15" Type="http://schemas.openxmlformats.org/officeDocument/2006/relationships/notesSlide" Target="../notesSlides/notesSlide38.xml"/><Relationship Id="rId10" Type="http://schemas.openxmlformats.org/officeDocument/2006/relationships/tags" Target="../tags/tag173.xml"/><Relationship Id="rId4" Type="http://schemas.openxmlformats.org/officeDocument/2006/relationships/tags" Target="../tags/tag167.xml"/><Relationship Id="rId9" Type="http://schemas.openxmlformats.org/officeDocument/2006/relationships/tags" Target="../tags/tag172.xml"/><Relationship Id="rId14"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8" Type="http://schemas.openxmlformats.org/officeDocument/2006/relationships/tags" Target="../tags/tag184.xml"/><Relationship Id="rId13" Type="http://schemas.openxmlformats.org/officeDocument/2006/relationships/tags" Target="../tags/tag189.xml"/><Relationship Id="rId18" Type="http://schemas.openxmlformats.org/officeDocument/2006/relationships/image" Target="../media/image157.png"/><Relationship Id="rId3" Type="http://schemas.openxmlformats.org/officeDocument/2006/relationships/tags" Target="../tags/tag179.xml"/><Relationship Id="rId7" Type="http://schemas.openxmlformats.org/officeDocument/2006/relationships/tags" Target="../tags/tag183.xml"/><Relationship Id="rId12" Type="http://schemas.openxmlformats.org/officeDocument/2006/relationships/tags" Target="../tags/tag188.xml"/><Relationship Id="rId17" Type="http://schemas.openxmlformats.org/officeDocument/2006/relationships/notesSlide" Target="../notesSlides/notesSlide39.xml"/><Relationship Id="rId2" Type="http://schemas.openxmlformats.org/officeDocument/2006/relationships/tags" Target="../tags/tag178.xml"/><Relationship Id="rId16" Type="http://schemas.openxmlformats.org/officeDocument/2006/relationships/slideLayout" Target="../slideLayouts/slideLayout1.xml"/><Relationship Id="rId1" Type="http://schemas.openxmlformats.org/officeDocument/2006/relationships/tags" Target="../tags/tag177.xml"/><Relationship Id="rId6" Type="http://schemas.openxmlformats.org/officeDocument/2006/relationships/tags" Target="../tags/tag182.xml"/><Relationship Id="rId11" Type="http://schemas.openxmlformats.org/officeDocument/2006/relationships/tags" Target="../tags/tag187.xml"/><Relationship Id="rId5" Type="http://schemas.openxmlformats.org/officeDocument/2006/relationships/tags" Target="../tags/tag181.xml"/><Relationship Id="rId15" Type="http://schemas.openxmlformats.org/officeDocument/2006/relationships/tags" Target="../tags/tag191.xml"/><Relationship Id="rId10" Type="http://schemas.openxmlformats.org/officeDocument/2006/relationships/tags" Target="../tags/tag186.xml"/><Relationship Id="rId19" Type="http://schemas.openxmlformats.org/officeDocument/2006/relationships/image" Target="../media/image158.png"/><Relationship Id="rId4" Type="http://schemas.openxmlformats.org/officeDocument/2006/relationships/tags" Target="../tags/tag180.xml"/><Relationship Id="rId9" Type="http://schemas.openxmlformats.org/officeDocument/2006/relationships/tags" Target="../tags/tag185.xml"/><Relationship Id="rId14" Type="http://schemas.openxmlformats.org/officeDocument/2006/relationships/tags" Target="../tags/tag190.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1.xml"/><Relationship Id="rId1" Type="http://schemas.openxmlformats.org/officeDocument/2006/relationships/tags" Target="../tags/tag192.xml"/><Relationship Id="rId4" Type="http://schemas.openxmlformats.org/officeDocument/2006/relationships/image" Target="../media/image159.jpeg"/></Relationships>
</file>

<file path=ppt/slides/_rels/slide43.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43.xml"/><Relationship Id="rId1" Type="http://schemas.openxmlformats.org/officeDocument/2006/relationships/slideLayout" Target="../slideLayouts/slideLayout1.xml"/><Relationship Id="rId4" Type="http://schemas.openxmlformats.org/officeDocument/2006/relationships/image" Target="../media/image163.pn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1.xml"/><Relationship Id="rId1" Type="http://schemas.openxmlformats.org/officeDocument/2006/relationships/tags" Target="../tags/tag193.xml"/><Relationship Id="rId5" Type="http://schemas.openxmlformats.org/officeDocument/2006/relationships/image" Target="../media/image165.png"/><Relationship Id="rId4" Type="http://schemas.openxmlformats.org/officeDocument/2006/relationships/image" Target="../media/image164.png"/></Relationships>
</file>

<file path=ppt/slides/_rels/slide48.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47.xml"/><Relationship Id="rId1" Type="http://schemas.openxmlformats.org/officeDocument/2006/relationships/slideLayout" Target="../slideLayouts/slideLayout1.xml"/><Relationship Id="rId4" Type="http://schemas.openxmlformats.org/officeDocument/2006/relationships/image" Target="../media/image168.jpe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xml"/><Relationship Id="rId1" Type="http://schemas.openxmlformats.org/officeDocument/2006/relationships/tags" Target="../tags/tag2.xml"/><Relationship Id="rId6" Type="http://schemas.microsoft.com/office/2007/relationships/hdphoto" Target="../media/hdphoto2.wdp"/><Relationship Id="rId5" Type="http://schemas.openxmlformats.org/officeDocument/2006/relationships/image" Target="../media/image15.png"/><Relationship Id="rId4" Type="http://schemas.openxmlformats.org/officeDocument/2006/relationships/image" Target="../media/image14.png"/></Relationships>
</file>

<file path=ppt/slides/_rels/slide5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95.xml"/><Relationship Id="rId1" Type="http://schemas.openxmlformats.org/officeDocument/2006/relationships/tags" Target="../tags/tag194.xml"/><Relationship Id="rId6" Type="http://schemas.openxmlformats.org/officeDocument/2006/relationships/image" Target="../media/image170.png"/><Relationship Id="rId5" Type="http://schemas.openxmlformats.org/officeDocument/2006/relationships/image" Target="../media/image169.png"/><Relationship Id="rId4" Type="http://schemas.openxmlformats.org/officeDocument/2006/relationships/notesSlide" Target="../notesSlides/notesSlide48.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1.xml"/><Relationship Id="rId1" Type="http://schemas.openxmlformats.org/officeDocument/2006/relationships/tags" Target="../tags/tag196.xml"/><Relationship Id="rId6" Type="http://schemas.openxmlformats.org/officeDocument/2006/relationships/image" Target="../media/image171.jpeg"/><Relationship Id="rId5" Type="http://schemas.openxmlformats.org/officeDocument/2006/relationships/hyperlink" Target="mailto:He&#26816;1.57e-3mbar.l/s@2.4MPa" TargetMode="External"/><Relationship Id="rId4" Type="http://schemas.openxmlformats.org/officeDocument/2006/relationships/hyperlink" Target="mailto:He&#26816;2.1e-3mbar.l/s@2.4MPa" TargetMode="External"/></Relationships>
</file>

<file path=ppt/slides/_rels/slide52.xml.rels><?xml version="1.0" encoding="UTF-8" standalone="yes"?>
<Relationships xmlns="http://schemas.openxmlformats.org/package/2006/relationships"><Relationship Id="rId3" Type="http://schemas.openxmlformats.org/officeDocument/2006/relationships/hyperlink" Target="mailto:He&#26816;2.1e-3mbar.l/s@2.4MPa" TargetMode="External"/><Relationship Id="rId2" Type="http://schemas.openxmlformats.org/officeDocument/2006/relationships/notesSlide" Target="../notesSlides/notesSlide50.xml"/><Relationship Id="rId1" Type="http://schemas.openxmlformats.org/officeDocument/2006/relationships/slideLayout" Target="../slideLayouts/slideLayout1.xml"/><Relationship Id="rId5" Type="http://schemas.openxmlformats.org/officeDocument/2006/relationships/image" Target="../media/image173.png"/><Relationship Id="rId4" Type="http://schemas.openxmlformats.org/officeDocument/2006/relationships/image" Target="../media/image172.png"/></Relationships>
</file>

<file path=ppt/slides/_rels/slide53.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51.xml"/><Relationship Id="rId1" Type="http://schemas.openxmlformats.org/officeDocument/2006/relationships/slideLayout" Target="../slideLayouts/slideLayout1.xml"/><Relationship Id="rId5" Type="http://schemas.openxmlformats.org/officeDocument/2006/relationships/image" Target="../media/image175.png"/><Relationship Id="rId4" Type="http://schemas.openxmlformats.org/officeDocument/2006/relationships/image" Target="../media/image116.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tags" Target="../tags/tag3.xml"/><Relationship Id="rId6" Type="http://schemas.microsoft.com/office/2007/relationships/hdphoto" Target="../media/hdphoto2.wdp"/><Relationship Id="rId5" Type="http://schemas.openxmlformats.org/officeDocument/2006/relationships/image" Target="../media/image15.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notesSlide" Target="../notesSlides/notesSlide5.xml"/><Relationship Id="rId7" Type="http://schemas.openxmlformats.org/officeDocument/2006/relationships/image" Target="../media/image19.png"/><Relationship Id="rId2" Type="http://schemas.openxmlformats.org/officeDocument/2006/relationships/slideLayout" Target="../slideLayouts/slideLayout1.xml"/><Relationship Id="rId1" Type="http://schemas.openxmlformats.org/officeDocument/2006/relationships/tags" Target="../tags/tag4.xml"/><Relationship Id="rId6" Type="http://schemas.openxmlformats.org/officeDocument/2006/relationships/image" Target="../media/image18.png"/><Relationship Id="rId5" Type="http://schemas.openxmlformats.org/officeDocument/2006/relationships/image" Target="../media/image17.jpeg"/><Relationship Id="rId4" Type="http://schemas.openxmlformats.org/officeDocument/2006/relationships/image" Target="../media/image16.png"/><Relationship Id="rId9" Type="http://schemas.openxmlformats.org/officeDocument/2006/relationships/image" Target="../media/image20.png"/></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1.xml"/><Relationship Id="rId4" Type="http://schemas.openxmlformats.org/officeDocument/2006/relationships/image" Target="../media/image22.png"/></Relationships>
</file>

<file path=ppt/slides/_rels/slide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8730051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B342B2-2A67-F47C-CAB7-1DBDBB7B9E5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A334C2C-34AE-4B12-F9A6-B738F9F76048}"/>
              </a:ext>
            </a:extLst>
          </p:cNvPr>
          <p:cNvSpPr>
            <a:spLocks noGrp="1"/>
          </p:cNvSpPr>
          <p:nvPr>
            <p:ph type="title"/>
          </p:nvPr>
        </p:nvSpPr>
        <p:spPr>
          <a:xfrm>
            <a:off x="380999" y="341578"/>
            <a:ext cx="8369807" cy="402410"/>
          </a:xfrm>
          <a:prstGeom prst="rect">
            <a:avLst/>
          </a:prstGeom>
        </p:spPr>
        <p:txBody>
          <a:bodyPr anchor="ctr"/>
          <a:lstStyle/>
          <a:p>
            <a:r>
              <a:rPr lang="en-US" altLang="zh-CN" sz="1600" b="1" dirty="0">
                <a:solidFill>
                  <a:schemeClr val="tx1">
                    <a:lumMod val="75000"/>
                    <a:lumOff val="25000"/>
                  </a:schemeClr>
                </a:solidFill>
                <a:latin typeface="微软雅黑" panose="020B0503020204020204" charset="-122"/>
                <a:ea typeface="微软雅黑" panose="020B0503020204020204" charset="-122"/>
              </a:rPr>
              <a:t>Parts and components - covering the whole field of refrigeration and AC</a:t>
            </a:r>
            <a:endParaRPr lang="zh-CN" altLang="en-US" sz="1600" b="1" dirty="0">
              <a:solidFill>
                <a:schemeClr val="tx1">
                  <a:lumMod val="75000"/>
                  <a:lumOff val="25000"/>
                </a:schemeClr>
              </a:solidFill>
              <a:latin typeface="微软雅黑" panose="020B0503020204020204" charset="-122"/>
              <a:ea typeface="微软雅黑" panose="020B0503020204020204" charset="-122"/>
            </a:endParaRPr>
          </a:p>
        </p:txBody>
      </p:sp>
      <p:sp>
        <p:nvSpPr>
          <p:cNvPr id="37" name="object 22">
            <a:extLst>
              <a:ext uri="{FF2B5EF4-FFF2-40B4-BE49-F238E27FC236}">
                <a16:creationId xmlns:a16="http://schemas.microsoft.com/office/drawing/2014/main" id="{3FDA5E66-C9A6-D6F8-5916-0FBBA7C847D7}"/>
              </a:ext>
            </a:extLst>
          </p:cNvPr>
          <p:cNvSpPr txBox="1"/>
          <p:nvPr/>
        </p:nvSpPr>
        <p:spPr>
          <a:xfrm>
            <a:off x="952" y="4347687"/>
            <a:ext cx="9143048" cy="795814"/>
          </a:xfrm>
          <a:prstGeom prst="rect">
            <a:avLst/>
          </a:prstGeom>
          <a:solidFill>
            <a:srgbClr val="0274D7"/>
          </a:solidFill>
        </p:spPr>
        <p:txBody>
          <a:bodyPr vert="horz" wrap="square" lIns="0" tIns="0" rIns="0" bIns="0" rtlCol="0" anchor="ctr" anchorCtr="0">
            <a:noAutofit/>
          </a:bodyPr>
          <a:lstStyle/>
          <a:p>
            <a:pPr algn="ctr">
              <a:spcAft>
                <a:spcPts val="75"/>
              </a:spcAft>
            </a:pPr>
            <a:endParaRPr lang="zh-CN" altLang="en-US" sz="1350" b="1" dirty="0">
              <a:solidFill>
                <a:srgbClr val="FF0000"/>
              </a:solidFill>
              <a:latin typeface="微软雅黑" panose="020B0503020204020204" charset="-122"/>
              <a:ea typeface="微软雅黑" panose="020B0503020204020204" charset="-122"/>
            </a:endParaRPr>
          </a:p>
        </p:txBody>
      </p:sp>
      <p:grpSp>
        <p:nvGrpSpPr>
          <p:cNvPr id="38" name="组合 37">
            <a:extLst>
              <a:ext uri="{FF2B5EF4-FFF2-40B4-BE49-F238E27FC236}">
                <a16:creationId xmlns:a16="http://schemas.microsoft.com/office/drawing/2014/main" id="{C6DE0B99-F87B-4B9D-C9BA-7202461C3837}"/>
              </a:ext>
            </a:extLst>
          </p:cNvPr>
          <p:cNvGrpSpPr/>
          <p:nvPr/>
        </p:nvGrpSpPr>
        <p:grpSpPr>
          <a:xfrm>
            <a:off x="7225106" y="2683186"/>
            <a:ext cx="1076325" cy="1061561"/>
            <a:chOff x="6172975" y="3603419"/>
            <a:chExt cx="2007756" cy="1979335"/>
          </a:xfrm>
        </p:grpSpPr>
        <p:sp>
          <p:nvSpPr>
            <p:cNvPr id="44" name="object 46">
              <a:extLst>
                <a:ext uri="{FF2B5EF4-FFF2-40B4-BE49-F238E27FC236}">
                  <a16:creationId xmlns:a16="http://schemas.microsoft.com/office/drawing/2014/main" id="{851D79AC-9D0A-A7EA-35E2-E75533E7B4BD}"/>
                </a:ext>
              </a:extLst>
            </p:cNvPr>
            <p:cNvSpPr/>
            <p:nvPr/>
          </p:nvSpPr>
          <p:spPr>
            <a:xfrm>
              <a:off x="6172975" y="3603419"/>
              <a:ext cx="2007756" cy="1979335"/>
            </a:xfrm>
            <a:custGeom>
              <a:avLst/>
              <a:gdLst/>
              <a:ahLst/>
              <a:cxnLst/>
              <a:rect l="l" t="t" r="r" b="b"/>
              <a:pathLst>
                <a:path w="1859279" h="1859279">
                  <a:moveTo>
                    <a:pt x="1858746" y="929373"/>
                  </a:moveTo>
                  <a:lnTo>
                    <a:pt x="1857537" y="977199"/>
                  </a:lnTo>
                  <a:lnTo>
                    <a:pt x="1853948" y="1024397"/>
                  </a:lnTo>
                  <a:lnTo>
                    <a:pt x="1848038" y="1070908"/>
                  </a:lnTo>
                  <a:lnTo>
                    <a:pt x="1839865" y="1116675"/>
                  </a:lnTo>
                  <a:lnTo>
                    <a:pt x="1829487" y="1161639"/>
                  </a:lnTo>
                  <a:lnTo>
                    <a:pt x="1816964" y="1205742"/>
                  </a:lnTo>
                  <a:lnTo>
                    <a:pt x="1802352" y="1248924"/>
                  </a:lnTo>
                  <a:lnTo>
                    <a:pt x="1785712" y="1291129"/>
                  </a:lnTo>
                  <a:lnTo>
                    <a:pt x="1767101" y="1332297"/>
                  </a:lnTo>
                  <a:lnTo>
                    <a:pt x="1746577" y="1372369"/>
                  </a:lnTo>
                  <a:lnTo>
                    <a:pt x="1724199" y="1411289"/>
                  </a:lnTo>
                  <a:lnTo>
                    <a:pt x="1700025" y="1448996"/>
                  </a:lnTo>
                  <a:lnTo>
                    <a:pt x="1674114" y="1485434"/>
                  </a:lnTo>
                  <a:lnTo>
                    <a:pt x="1646524" y="1520542"/>
                  </a:lnTo>
                  <a:lnTo>
                    <a:pt x="1617313" y="1554264"/>
                  </a:lnTo>
                  <a:lnTo>
                    <a:pt x="1586541" y="1586541"/>
                  </a:lnTo>
                  <a:lnTo>
                    <a:pt x="1554264" y="1617313"/>
                  </a:lnTo>
                  <a:lnTo>
                    <a:pt x="1520542" y="1646524"/>
                  </a:lnTo>
                  <a:lnTo>
                    <a:pt x="1485434" y="1674114"/>
                  </a:lnTo>
                  <a:lnTo>
                    <a:pt x="1448996" y="1700025"/>
                  </a:lnTo>
                  <a:lnTo>
                    <a:pt x="1411289" y="1724199"/>
                  </a:lnTo>
                  <a:lnTo>
                    <a:pt x="1372369" y="1746577"/>
                  </a:lnTo>
                  <a:lnTo>
                    <a:pt x="1332297" y="1767101"/>
                  </a:lnTo>
                  <a:lnTo>
                    <a:pt x="1291129" y="1785712"/>
                  </a:lnTo>
                  <a:lnTo>
                    <a:pt x="1248924" y="1802352"/>
                  </a:lnTo>
                  <a:lnTo>
                    <a:pt x="1205742" y="1816964"/>
                  </a:lnTo>
                  <a:lnTo>
                    <a:pt x="1161639" y="1829487"/>
                  </a:lnTo>
                  <a:lnTo>
                    <a:pt x="1116675" y="1839865"/>
                  </a:lnTo>
                  <a:lnTo>
                    <a:pt x="1070908" y="1848038"/>
                  </a:lnTo>
                  <a:lnTo>
                    <a:pt x="1024397" y="1853948"/>
                  </a:lnTo>
                  <a:lnTo>
                    <a:pt x="977199" y="1857537"/>
                  </a:lnTo>
                  <a:lnTo>
                    <a:pt x="929373" y="1858746"/>
                  </a:lnTo>
                  <a:lnTo>
                    <a:pt x="881547" y="1857537"/>
                  </a:lnTo>
                  <a:lnTo>
                    <a:pt x="834349" y="1853948"/>
                  </a:lnTo>
                  <a:lnTo>
                    <a:pt x="787837" y="1848038"/>
                  </a:lnTo>
                  <a:lnTo>
                    <a:pt x="742070" y="1839865"/>
                  </a:lnTo>
                  <a:lnTo>
                    <a:pt x="697106" y="1829487"/>
                  </a:lnTo>
                  <a:lnTo>
                    <a:pt x="653004" y="1816964"/>
                  </a:lnTo>
                  <a:lnTo>
                    <a:pt x="609821" y="1802352"/>
                  </a:lnTo>
                  <a:lnTo>
                    <a:pt x="567617" y="1785712"/>
                  </a:lnTo>
                  <a:lnTo>
                    <a:pt x="526449" y="1767101"/>
                  </a:lnTo>
                  <a:lnTo>
                    <a:pt x="486376" y="1746577"/>
                  </a:lnTo>
                  <a:lnTo>
                    <a:pt x="447457" y="1724199"/>
                  </a:lnTo>
                  <a:lnTo>
                    <a:pt x="409749" y="1700025"/>
                  </a:lnTo>
                  <a:lnTo>
                    <a:pt x="373312" y="1674114"/>
                  </a:lnTo>
                  <a:lnTo>
                    <a:pt x="338203" y="1646524"/>
                  </a:lnTo>
                  <a:lnTo>
                    <a:pt x="304481" y="1617313"/>
                  </a:lnTo>
                  <a:lnTo>
                    <a:pt x="272205" y="1586541"/>
                  </a:lnTo>
                  <a:lnTo>
                    <a:pt x="241432" y="1554264"/>
                  </a:lnTo>
                  <a:lnTo>
                    <a:pt x="212222" y="1520542"/>
                  </a:lnTo>
                  <a:lnTo>
                    <a:pt x="184632" y="1485434"/>
                  </a:lnTo>
                  <a:lnTo>
                    <a:pt x="158721" y="1448996"/>
                  </a:lnTo>
                  <a:lnTo>
                    <a:pt x="134547" y="1411289"/>
                  </a:lnTo>
                  <a:lnTo>
                    <a:pt x="112169" y="1372369"/>
                  </a:lnTo>
                  <a:lnTo>
                    <a:pt x="91645" y="1332297"/>
                  </a:lnTo>
                  <a:lnTo>
                    <a:pt x="73034" y="1291129"/>
                  </a:lnTo>
                  <a:lnTo>
                    <a:pt x="56393" y="1248924"/>
                  </a:lnTo>
                  <a:lnTo>
                    <a:pt x="41782" y="1205742"/>
                  </a:lnTo>
                  <a:lnTo>
                    <a:pt x="29258" y="1161639"/>
                  </a:lnTo>
                  <a:lnTo>
                    <a:pt x="18881" y="1116675"/>
                  </a:lnTo>
                  <a:lnTo>
                    <a:pt x="10708" y="1070908"/>
                  </a:lnTo>
                  <a:lnTo>
                    <a:pt x="4798" y="1024397"/>
                  </a:lnTo>
                  <a:lnTo>
                    <a:pt x="1209" y="977199"/>
                  </a:lnTo>
                  <a:lnTo>
                    <a:pt x="0" y="929373"/>
                  </a:lnTo>
                  <a:lnTo>
                    <a:pt x="1209" y="881547"/>
                  </a:lnTo>
                  <a:lnTo>
                    <a:pt x="4798" y="834349"/>
                  </a:lnTo>
                  <a:lnTo>
                    <a:pt x="10708" y="787837"/>
                  </a:lnTo>
                  <a:lnTo>
                    <a:pt x="18881" y="742070"/>
                  </a:lnTo>
                  <a:lnTo>
                    <a:pt x="29258" y="697106"/>
                  </a:lnTo>
                  <a:lnTo>
                    <a:pt x="41782" y="653004"/>
                  </a:lnTo>
                  <a:lnTo>
                    <a:pt x="56393" y="609821"/>
                  </a:lnTo>
                  <a:lnTo>
                    <a:pt x="73034" y="567617"/>
                  </a:lnTo>
                  <a:lnTo>
                    <a:pt x="91645" y="526449"/>
                  </a:lnTo>
                  <a:lnTo>
                    <a:pt x="112169" y="486376"/>
                  </a:lnTo>
                  <a:lnTo>
                    <a:pt x="134547" y="447457"/>
                  </a:lnTo>
                  <a:lnTo>
                    <a:pt x="158721" y="409749"/>
                  </a:lnTo>
                  <a:lnTo>
                    <a:pt x="184632" y="373312"/>
                  </a:lnTo>
                  <a:lnTo>
                    <a:pt x="212222" y="338203"/>
                  </a:lnTo>
                  <a:lnTo>
                    <a:pt x="241432" y="304481"/>
                  </a:lnTo>
                  <a:lnTo>
                    <a:pt x="272205" y="272205"/>
                  </a:lnTo>
                  <a:lnTo>
                    <a:pt x="304481" y="241432"/>
                  </a:lnTo>
                  <a:lnTo>
                    <a:pt x="338203" y="212222"/>
                  </a:lnTo>
                  <a:lnTo>
                    <a:pt x="373312" y="184632"/>
                  </a:lnTo>
                  <a:lnTo>
                    <a:pt x="409749" y="158721"/>
                  </a:lnTo>
                  <a:lnTo>
                    <a:pt x="447457" y="134547"/>
                  </a:lnTo>
                  <a:lnTo>
                    <a:pt x="486376" y="112169"/>
                  </a:lnTo>
                  <a:lnTo>
                    <a:pt x="526449" y="91645"/>
                  </a:lnTo>
                  <a:lnTo>
                    <a:pt x="567617" y="73034"/>
                  </a:lnTo>
                  <a:lnTo>
                    <a:pt x="609821" y="56393"/>
                  </a:lnTo>
                  <a:lnTo>
                    <a:pt x="653004" y="41782"/>
                  </a:lnTo>
                  <a:lnTo>
                    <a:pt x="697106" y="29258"/>
                  </a:lnTo>
                  <a:lnTo>
                    <a:pt x="742070" y="18881"/>
                  </a:lnTo>
                  <a:lnTo>
                    <a:pt x="787837" y="10708"/>
                  </a:lnTo>
                  <a:lnTo>
                    <a:pt x="834349" y="4798"/>
                  </a:lnTo>
                  <a:lnTo>
                    <a:pt x="881547" y="1209"/>
                  </a:lnTo>
                  <a:lnTo>
                    <a:pt x="929373" y="0"/>
                  </a:lnTo>
                  <a:lnTo>
                    <a:pt x="977199" y="1209"/>
                  </a:lnTo>
                  <a:lnTo>
                    <a:pt x="1024397" y="4798"/>
                  </a:lnTo>
                  <a:lnTo>
                    <a:pt x="1070908" y="10708"/>
                  </a:lnTo>
                  <a:lnTo>
                    <a:pt x="1116675" y="18881"/>
                  </a:lnTo>
                  <a:lnTo>
                    <a:pt x="1161639" y="29258"/>
                  </a:lnTo>
                  <a:lnTo>
                    <a:pt x="1205742" y="41782"/>
                  </a:lnTo>
                  <a:lnTo>
                    <a:pt x="1248924" y="56393"/>
                  </a:lnTo>
                  <a:lnTo>
                    <a:pt x="1291129" y="73034"/>
                  </a:lnTo>
                  <a:lnTo>
                    <a:pt x="1332297" y="91645"/>
                  </a:lnTo>
                  <a:lnTo>
                    <a:pt x="1372369" y="112169"/>
                  </a:lnTo>
                  <a:lnTo>
                    <a:pt x="1411289" y="134547"/>
                  </a:lnTo>
                  <a:lnTo>
                    <a:pt x="1448996" y="158721"/>
                  </a:lnTo>
                  <a:lnTo>
                    <a:pt x="1485434" y="184632"/>
                  </a:lnTo>
                  <a:lnTo>
                    <a:pt x="1520542" y="212222"/>
                  </a:lnTo>
                  <a:lnTo>
                    <a:pt x="1554264" y="241432"/>
                  </a:lnTo>
                  <a:lnTo>
                    <a:pt x="1586541" y="272205"/>
                  </a:lnTo>
                  <a:lnTo>
                    <a:pt x="1617313" y="304481"/>
                  </a:lnTo>
                  <a:lnTo>
                    <a:pt x="1646524" y="338203"/>
                  </a:lnTo>
                  <a:lnTo>
                    <a:pt x="1674114" y="373312"/>
                  </a:lnTo>
                  <a:lnTo>
                    <a:pt x="1700025" y="409749"/>
                  </a:lnTo>
                  <a:lnTo>
                    <a:pt x="1724199" y="447457"/>
                  </a:lnTo>
                  <a:lnTo>
                    <a:pt x="1746577" y="486376"/>
                  </a:lnTo>
                  <a:lnTo>
                    <a:pt x="1767101" y="526449"/>
                  </a:lnTo>
                  <a:lnTo>
                    <a:pt x="1785712" y="567617"/>
                  </a:lnTo>
                  <a:lnTo>
                    <a:pt x="1802352" y="609821"/>
                  </a:lnTo>
                  <a:lnTo>
                    <a:pt x="1816964" y="653004"/>
                  </a:lnTo>
                  <a:lnTo>
                    <a:pt x="1829487" y="697106"/>
                  </a:lnTo>
                  <a:lnTo>
                    <a:pt x="1839865" y="742070"/>
                  </a:lnTo>
                  <a:lnTo>
                    <a:pt x="1848038" y="787837"/>
                  </a:lnTo>
                  <a:lnTo>
                    <a:pt x="1853948" y="834349"/>
                  </a:lnTo>
                  <a:lnTo>
                    <a:pt x="1857537" y="881547"/>
                  </a:lnTo>
                  <a:lnTo>
                    <a:pt x="1858746" y="929373"/>
                  </a:lnTo>
                  <a:close/>
                </a:path>
              </a:pathLst>
            </a:custGeom>
            <a:ln w="102133">
              <a:solidFill>
                <a:srgbClr val="00AA04"/>
              </a:solidFill>
            </a:ln>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cs typeface="微软雅黑" panose="020B0503020204020204" charset="-122"/>
              </a:endParaRPr>
            </a:p>
          </p:txBody>
        </p:sp>
        <p:sp>
          <p:nvSpPr>
            <p:cNvPr id="45" name="object 47">
              <a:extLst>
                <a:ext uri="{FF2B5EF4-FFF2-40B4-BE49-F238E27FC236}">
                  <a16:creationId xmlns:a16="http://schemas.microsoft.com/office/drawing/2014/main" id="{79DDA6B6-9810-88DF-9DB4-721BE3681115}"/>
                </a:ext>
              </a:extLst>
            </p:cNvPr>
            <p:cNvSpPr/>
            <p:nvPr/>
          </p:nvSpPr>
          <p:spPr>
            <a:xfrm>
              <a:off x="6385021" y="5144750"/>
              <a:ext cx="1583662" cy="426144"/>
            </a:xfrm>
            <a:custGeom>
              <a:avLst/>
              <a:gdLst/>
              <a:ahLst/>
              <a:cxnLst/>
              <a:rect l="l" t="t" r="r" b="b"/>
              <a:pathLst>
                <a:path w="1531620" h="402589">
                  <a:moveTo>
                    <a:pt x="1531035" y="0"/>
                  </a:moveTo>
                  <a:lnTo>
                    <a:pt x="0" y="0"/>
                  </a:lnTo>
                  <a:lnTo>
                    <a:pt x="28967" y="39727"/>
                  </a:lnTo>
                  <a:lnTo>
                    <a:pt x="59944" y="77827"/>
                  </a:lnTo>
                  <a:lnTo>
                    <a:pt x="92851" y="114223"/>
                  </a:lnTo>
                  <a:lnTo>
                    <a:pt x="127612" y="148835"/>
                  </a:lnTo>
                  <a:lnTo>
                    <a:pt x="164149" y="181586"/>
                  </a:lnTo>
                  <a:lnTo>
                    <a:pt x="202384" y="212399"/>
                  </a:lnTo>
                  <a:lnTo>
                    <a:pt x="242241" y="241194"/>
                  </a:lnTo>
                  <a:lnTo>
                    <a:pt x="283642" y="267894"/>
                  </a:lnTo>
                  <a:lnTo>
                    <a:pt x="326509" y="292422"/>
                  </a:lnTo>
                  <a:lnTo>
                    <a:pt x="370764" y="314698"/>
                  </a:lnTo>
                  <a:lnTo>
                    <a:pt x="416332" y="334646"/>
                  </a:lnTo>
                  <a:lnTo>
                    <a:pt x="463133" y="352187"/>
                  </a:lnTo>
                  <a:lnTo>
                    <a:pt x="511091" y="367244"/>
                  </a:lnTo>
                  <a:lnTo>
                    <a:pt x="560127" y="379737"/>
                  </a:lnTo>
                  <a:lnTo>
                    <a:pt x="610166" y="389591"/>
                  </a:lnTo>
                  <a:lnTo>
                    <a:pt x="661129" y="396725"/>
                  </a:lnTo>
                  <a:lnTo>
                    <a:pt x="712938" y="401063"/>
                  </a:lnTo>
                  <a:lnTo>
                    <a:pt x="765517" y="402526"/>
                  </a:lnTo>
                  <a:lnTo>
                    <a:pt x="818094" y="401063"/>
                  </a:lnTo>
                  <a:lnTo>
                    <a:pt x="869903" y="396725"/>
                  </a:lnTo>
                  <a:lnTo>
                    <a:pt x="920864" y="389591"/>
                  </a:lnTo>
                  <a:lnTo>
                    <a:pt x="970902" y="379737"/>
                  </a:lnTo>
                  <a:lnTo>
                    <a:pt x="1019939" y="367244"/>
                  </a:lnTo>
                  <a:lnTo>
                    <a:pt x="1067896" y="352187"/>
                  </a:lnTo>
                  <a:lnTo>
                    <a:pt x="1114698" y="334646"/>
                  </a:lnTo>
                  <a:lnTo>
                    <a:pt x="1160265" y="314698"/>
                  </a:lnTo>
                  <a:lnTo>
                    <a:pt x="1204521" y="292422"/>
                  </a:lnTo>
                  <a:lnTo>
                    <a:pt x="1247389" y="267894"/>
                  </a:lnTo>
                  <a:lnTo>
                    <a:pt x="1288790" y="241194"/>
                  </a:lnTo>
                  <a:lnTo>
                    <a:pt x="1328648" y="212399"/>
                  </a:lnTo>
                  <a:lnTo>
                    <a:pt x="1366884" y="181586"/>
                  </a:lnTo>
                  <a:lnTo>
                    <a:pt x="1403421" y="148835"/>
                  </a:lnTo>
                  <a:lnTo>
                    <a:pt x="1438183" y="114223"/>
                  </a:lnTo>
                  <a:lnTo>
                    <a:pt x="1471091" y="77827"/>
                  </a:lnTo>
                  <a:lnTo>
                    <a:pt x="1502067" y="39727"/>
                  </a:lnTo>
                  <a:lnTo>
                    <a:pt x="1531035" y="0"/>
                  </a:lnTo>
                  <a:close/>
                </a:path>
              </a:pathLst>
            </a:custGeom>
            <a:solidFill>
              <a:srgbClr val="00AA04"/>
            </a:solidFill>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cs typeface="微软雅黑" panose="020B0503020204020204" charset="-122"/>
              </a:endParaRPr>
            </a:p>
          </p:txBody>
        </p:sp>
        <p:sp>
          <p:nvSpPr>
            <p:cNvPr id="74" name="object 20">
              <a:extLst>
                <a:ext uri="{FF2B5EF4-FFF2-40B4-BE49-F238E27FC236}">
                  <a16:creationId xmlns:a16="http://schemas.microsoft.com/office/drawing/2014/main" id="{9392AE23-31F6-CB65-1A3E-C8AF212BBEE7}"/>
                </a:ext>
              </a:extLst>
            </p:cNvPr>
            <p:cNvSpPr/>
            <p:nvPr/>
          </p:nvSpPr>
          <p:spPr>
            <a:xfrm>
              <a:off x="6322753" y="4266056"/>
              <a:ext cx="515261" cy="635287"/>
            </a:xfrm>
            <a:prstGeom prst="rect">
              <a:avLst/>
            </a:prstGeom>
            <a:blipFill>
              <a:blip r:embed="rId3" cstate="email">
                <a:extLst>
                  <a:ext uri="{28A0092B-C50C-407E-A947-70E740481C1C}">
                    <a14:useLocalDpi xmlns:a14="http://schemas.microsoft.com/office/drawing/2010/main"/>
                  </a:ext>
                </a:extLst>
              </a:blip>
              <a:stretch>
                <a:fillRect/>
              </a:stretch>
            </a:blipFill>
          </p:spPr>
          <p:txBody>
            <a:bodyPr wrap="square" lIns="0" tIns="0" rIns="0" bIns="0" rtlCol="0"/>
            <a:lstStyle/>
            <a:p>
              <a:pPr defTabSz="810101">
                <a:defRPr/>
              </a:pPr>
              <a:endParaRPr sz="1350">
                <a:solidFill>
                  <a:prstClr val="black"/>
                </a:solidFill>
                <a:latin typeface="微软雅黑" panose="020B0503020204020204" charset="-122"/>
                <a:ea typeface="微软雅黑" panose="020B0503020204020204" charset="-122"/>
                <a:cs typeface="微软雅黑" panose="020B0503020204020204" charset="-122"/>
              </a:endParaRPr>
            </a:p>
          </p:txBody>
        </p:sp>
        <p:sp>
          <p:nvSpPr>
            <p:cNvPr id="75" name="object 21">
              <a:extLst>
                <a:ext uri="{FF2B5EF4-FFF2-40B4-BE49-F238E27FC236}">
                  <a16:creationId xmlns:a16="http://schemas.microsoft.com/office/drawing/2014/main" id="{235FFE41-8897-FF58-7F3B-B8A18446E9EE}"/>
                </a:ext>
              </a:extLst>
            </p:cNvPr>
            <p:cNvSpPr/>
            <p:nvPr/>
          </p:nvSpPr>
          <p:spPr>
            <a:xfrm>
              <a:off x="6987647" y="4201061"/>
              <a:ext cx="461614" cy="700282"/>
            </a:xfrm>
            <a:prstGeom prst="rect">
              <a:avLst/>
            </a:prstGeom>
            <a:blipFill>
              <a:blip r:embed="rId4" cstate="email">
                <a:extLst>
                  <a:ext uri="{28A0092B-C50C-407E-A947-70E740481C1C}">
                    <a14:useLocalDpi xmlns:a14="http://schemas.microsoft.com/office/drawing/2010/main"/>
                  </a:ext>
                </a:extLst>
              </a:blip>
              <a:stretch>
                <a:fillRect/>
              </a:stretch>
            </a:blipFill>
          </p:spPr>
          <p:txBody>
            <a:bodyPr wrap="square" lIns="0" tIns="0" rIns="0" bIns="0" rtlCol="0"/>
            <a:lstStyle/>
            <a:p>
              <a:pPr defTabSz="810101">
                <a:defRPr/>
              </a:pPr>
              <a:endParaRPr sz="1350">
                <a:solidFill>
                  <a:prstClr val="black"/>
                </a:solidFill>
                <a:latin typeface="微软雅黑" panose="020B0503020204020204" charset="-122"/>
                <a:ea typeface="微软雅黑" panose="020B0503020204020204" charset="-122"/>
                <a:cs typeface="微软雅黑" panose="020B0503020204020204" charset="-122"/>
              </a:endParaRPr>
            </a:p>
          </p:txBody>
        </p:sp>
        <p:sp>
          <p:nvSpPr>
            <p:cNvPr id="84" name="object 24">
              <a:extLst>
                <a:ext uri="{FF2B5EF4-FFF2-40B4-BE49-F238E27FC236}">
                  <a16:creationId xmlns:a16="http://schemas.microsoft.com/office/drawing/2014/main" id="{92D71908-9027-030A-BF05-03BBBB14D12B}"/>
                </a:ext>
              </a:extLst>
            </p:cNvPr>
            <p:cNvSpPr/>
            <p:nvPr/>
          </p:nvSpPr>
          <p:spPr>
            <a:xfrm>
              <a:off x="7528528" y="4307585"/>
              <a:ext cx="469048" cy="502690"/>
            </a:xfrm>
            <a:prstGeom prst="rect">
              <a:avLst/>
            </a:prstGeom>
            <a:blipFill>
              <a:blip r:embed="rId5" cstate="email">
                <a:extLst>
                  <a:ext uri="{28A0092B-C50C-407E-A947-70E740481C1C}">
                    <a14:useLocalDpi xmlns:a14="http://schemas.microsoft.com/office/drawing/2010/main"/>
                  </a:ext>
                </a:extLst>
              </a:blip>
              <a:stretch>
                <a:fillRect/>
              </a:stretch>
            </a:blipFill>
          </p:spPr>
          <p:txBody>
            <a:bodyPr wrap="square" lIns="0" tIns="0" rIns="0" bIns="0" rtlCol="0"/>
            <a:lstStyle/>
            <a:p>
              <a:pPr defTabSz="810101">
                <a:defRPr/>
              </a:pPr>
              <a:endParaRPr sz="1350">
                <a:solidFill>
                  <a:prstClr val="black"/>
                </a:solidFill>
                <a:latin typeface="微软雅黑" panose="020B0503020204020204" charset="-122"/>
                <a:ea typeface="微软雅黑" panose="020B0503020204020204" charset="-122"/>
                <a:cs typeface="微软雅黑" panose="020B0503020204020204" charset="-122"/>
              </a:endParaRPr>
            </a:p>
          </p:txBody>
        </p:sp>
      </p:grpSp>
      <p:sp>
        <p:nvSpPr>
          <p:cNvPr id="85" name="标题 3">
            <a:extLst>
              <a:ext uri="{FF2B5EF4-FFF2-40B4-BE49-F238E27FC236}">
                <a16:creationId xmlns:a16="http://schemas.microsoft.com/office/drawing/2014/main" id="{A73FAB18-D176-89F8-2D61-F42E7C97B745}"/>
              </a:ext>
            </a:extLst>
          </p:cNvPr>
          <p:cNvSpPr txBox="1"/>
          <p:nvPr/>
        </p:nvSpPr>
        <p:spPr>
          <a:xfrm>
            <a:off x="888207" y="3059431"/>
            <a:ext cx="1273016" cy="318611"/>
          </a:xfrm>
          <a:prstGeom prst="rect">
            <a:avLst/>
          </a:prstGeom>
        </p:spPr>
        <p:txBody>
          <a:bodyPr>
            <a:noAutofit/>
          </a:bodyPr>
          <a:lstStyle>
            <a:lvl1pPr algn="l" defTabSz="913765" rtl="0" eaLnBrk="1" latinLnBrk="0" hangingPunct="1">
              <a:lnSpc>
                <a:spcPct val="90000"/>
              </a:lnSpc>
              <a:spcBef>
                <a:spcPct val="0"/>
              </a:spcBef>
              <a:buNone/>
              <a:defRPr sz="2800" b="1" kern="1200">
                <a:solidFill>
                  <a:schemeClr val="tx1"/>
                </a:solidFill>
                <a:latin typeface="+mj-lt"/>
                <a:ea typeface="+mj-ea"/>
                <a:cs typeface="+mj-cs"/>
              </a:defRPr>
            </a:lvl1pPr>
          </a:lstStyle>
          <a:p>
            <a:pPr algn="ctr" defTabSz="809625">
              <a:buFont typeface="Wingdings" panose="05000000000000000000" pitchFamily="2" charset="2"/>
              <a:defRPr/>
            </a:pPr>
            <a:r>
              <a:rPr lang="en-US" altLang="zh-CN" sz="1350" u="sng" dirty="0">
                <a:solidFill>
                  <a:srgbClr val="00B0F0"/>
                </a:solidFill>
                <a:latin typeface="Calibri" panose="020F0502020204030204"/>
                <a:ea typeface="微软雅黑" panose="020B0503020204020204" charset="-122"/>
              </a:rPr>
              <a:t>Heat exchanger product line</a:t>
            </a:r>
            <a:endParaRPr lang="zh-CN" altLang="en-US" sz="1350" b="0" u="sng" dirty="0">
              <a:solidFill>
                <a:schemeClr val="tx1">
                  <a:lumMod val="75000"/>
                  <a:lumOff val="25000"/>
                </a:schemeClr>
              </a:solidFill>
              <a:latin typeface="Calibri" panose="020F0502020204030204"/>
              <a:ea typeface="微软雅黑" panose="020B0503020204020204" charset="-122"/>
            </a:endParaRPr>
          </a:p>
        </p:txBody>
      </p:sp>
      <p:sp>
        <p:nvSpPr>
          <p:cNvPr id="101" name="标题 3">
            <a:extLst>
              <a:ext uri="{FF2B5EF4-FFF2-40B4-BE49-F238E27FC236}">
                <a16:creationId xmlns:a16="http://schemas.microsoft.com/office/drawing/2014/main" id="{F0BCE9F7-FDA5-ACD5-0C83-F23D4AC853F3}"/>
              </a:ext>
            </a:extLst>
          </p:cNvPr>
          <p:cNvSpPr txBox="1"/>
          <p:nvPr/>
        </p:nvSpPr>
        <p:spPr>
          <a:xfrm>
            <a:off x="6068708" y="2977427"/>
            <a:ext cx="1156398" cy="795813"/>
          </a:xfrm>
          <a:prstGeom prst="rect">
            <a:avLst/>
          </a:prstGeom>
        </p:spPr>
        <p:txBody>
          <a:bodyPr>
            <a:noAutofit/>
          </a:bodyPr>
          <a:lstStyle>
            <a:lvl1pPr algn="l" defTabSz="913765" rtl="0" eaLnBrk="1" latinLnBrk="0" hangingPunct="1">
              <a:lnSpc>
                <a:spcPct val="90000"/>
              </a:lnSpc>
              <a:spcBef>
                <a:spcPct val="0"/>
              </a:spcBef>
              <a:buNone/>
              <a:defRPr sz="2800" b="1" kern="1200">
                <a:solidFill>
                  <a:schemeClr val="tx1"/>
                </a:solidFill>
                <a:latin typeface="+mj-lt"/>
                <a:ea typeface="+mj-ea"/>
                <a:cs typeface="+mj-cs"/>
              </a:defRPr>
            </a:lvl1pPr>
          </a:lstStyle>
          <a:p>
            <a:pPr defTabSz="809625">
              <a:buFont typeface="Wingdings" panose="05000000000000000000" pitchFamily="2" charset="2"/>
              <a:defRPr/>
            </a:pPr>
            <a:r>
              <a:rPr lang="en-US" altLang="zh-CN" sz="1350" u="sng" dirty="0">
                <a:solidFill>
                  <a:srgbClr val="00B050"/>
                </a:solidFill>
                <a:latin typeface="Calibri" panose="020F0502020204030204"/>
                <a:ea typeface="微软雅黑" panose="020B0503020204020204" charset="-122"/>
              </a:rPr>
              <a:t>Thermal management product line</a:t>
            </a:r>
            <a:endParaRPr lang="zh-CN" altLang="en-US" sz="1350" b="0" u="sng" dirty="0">
              <a:solidFill>
                <a:schemeClr val="tx1">
                  <a:lumMod val="75000"/>
                  <a:lumOff val="25000"/>
                </a:schemeClr>
              </a:solidFill>
              <a:latin typeface="Calibri" panose="020F0502020204030204"/>
              <a:ea typeface="微软雅黑" panose="020B0503020204020204" charset="-122"/>
            </a:endParaRPr>
          </a:p>
        </p:txBody>
      </p:sp>
      <p:grpSp>
        <p:nvGrpSpPr>
          <p:cNvPr id="106" name="组合 105">
            <a:extLst>
              <a:ext uri="{FF2B5EF4-FFF2-40B4-BE49-F238E27FC236}">
                <a16:creationId xmlns:a16="http://schemas.microsoft.com/office/drawing/2014/main" id="{4483B728-4A44-1817-42F4-40F65ADFED96}"/>
              </a:ext>
            </a:extLst>
          </p:cNvPr>
          <p:cNvGrpSpPr/>
          <p:nvPr/>
        </p:nvGrpSpPr>
        <p:grpSpPr>
          <a:xfrm>
            <a:off x="7197801" y="1082105"/>
            <a:ext cx="1100614" cy="1092041"/>
            <a:chOff x="15394" y="1995"/>
            <a:chExt cx="2807" cy="2783"/>
          </a:xfrm>
        </p:grpSpPr>
        <p:pic>
          <p:nvPicPr>
            <p:cNvPr id="124" name="图片 123">
              <a:extLst>
                <a:ext uri="{FF2B5EF4-FFF2-40B4-BE49-F238E27FC236}">
                  <a16:creationId xmlns:a16="http://schemas.microsoft.com/office/drawing/2014/main" id="{7EA8BC51-167B-C405-7CD8-A2D05ABB7B0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a:fillRect/>
            </a:stretch>
          </p:blipFill>
          <p:spPr>
            <a:xfrm>
              <a:off x="16838" y="2268"/>
              <a:ext cx="500" cy="169"/>
            </a:xfrm>
            <a:prstGeom prst="rect">
              <a:avLst/>
            </a:prstGeom>
          </p:spPr>
        </p:pic>
        <p:sp>
          <p:nvSpPr>
            <p:cNvPr id="125" name="object 32">
              <a:extLst>
                <a:ext uri="{FF2B5EF4-FFF2-40B4-BE49-F238E27FC236}">
                  <a16:creationId xmlns:a16="http://schemas.microsoft.com/office/drawing/2014/main" id="{B7CE153B-88D2-6035-A3EF-5DE5F2D6A2C3}"/>
                </a:ext>
              </a:extLst>
            </p:cNvPr>
            <p:cNvSpPr/>
            <p:nvPr/>
          </p:nvSpPr>
          <p:spPr>
            <a:xfrm>
              <a:off x="15394" y="1995"/>
              <a:ext cx="2807" cy="2783"/>
            </a:xfrm>
            <a:custGeom>
              <a:avLst/>
              <a:gdLst/>
              <a:ahLst/>
              <a:cxnLst/>
              <a:rect l="l" t="t" r="r" b="b"/>
              <a:pathLst>
                <a:path w="1859279" h="1859280">
                  <a:moveTo>
                    <a:pt x="1858746" y="929373"/>
                  </a:moveTo>
                  <a:lnTo>
                    <a:pt x="1857537" y="977199"/>
                  </a:lnTo>
                  <a:lnTo>
                    <a:pt x="1853948" y="1024397"/>
                  </a:lnTo>
                  <a:lnTo>
                    <a:pt x="1848038" y="1070908"/>
                  </a:lnTo>
                  <a:lnTo>
                    <a:pt x="1839865" y="1116675"/>
                  </a:lnTo>
                  <a:lnTo>
                    <a:pt x="1829487" y="1161639"/>
                  </a:lnTo>
                  <a:lnTo>
                    <a:pt x="1816964" y="1205742"/>
                  </a:lnTo>
                  <a:lnTo>
                    <a:pt x="1802352" y="1248924"/>
                  </a:lnTo>
                  <a:lnTo>
                    <a:pt x="1785712" y="1291129"/>
                  </a:lnTo>
                  <a:lnTo>
                    <a:pt x="1767101" y="1332297"/>
                  </a:lnTo>
                  <a:lnTo>
                    <a:pt x="1746577" y="1372369"/>
                  </a:lnTo>
                  <a:lnTo>
                    <a:pt x="1724199" y="1411289"/>
                  </a:lnTo>
                  <a:lnTo>
                    <a:pt x="1700025" y="1448996"/>
                  </a:lnTo>
                  <a:lnTo>
                    <a:pt x="1674114" y="1485434"/>
                  </a:lnTo>
                  <a:lnTo>
                    <a:pt x="1646524" y="1520542"/>
                  </a:lnTo>
                  <a:lnTo>
                    <a:pt x="1617313" y="1554264"/>
                  </a:lnTo>
                  <a:lnTo>
                    <a:pt x="1586541" y="1586541"/>
                  </a:lnTo>
                  <a:lnTo>
                    <a:pt x="1554264" y="1617313"/>
                  </a:lnTo>
                  <a:lnTo>
                    <a:pt x="1520542" y="1646524"/>
                  </a:lnTo>
                  <a:lnTo>
                    <a:pt x="1485434" y="1674114"/>
                  </a:lnTo>
                  <a:lnTo>
                    <a:pt x="1448996" y="1700025"/>
                  </a:lnTo>
                  <a:lnTo>
                    <a:pt x="1411289" y="1724199"/>
                  </a:lnTo>
                  <a:lnTo>
                    <a:pt x="1372369" y="1746577"/>
                  </a:lnTo>
                  <a:lnTo>
                    <a:pt x="1332297" y="1767101"/>
                  </a:lnTo>
                  <a:lnTo>
                    <a:pt x="1291129" y="1785712"/>
                  </a:lnTo>
                  <a:lnTo>
                    <a:pt x="1248924" y="1802352"/>
                  </a:lnTo>
                  <a:lnTo>
                    <a:pt x="1205742" y="1816964"/>
                  </a:lnTo>
                  <a:lnTo>
                    <a:pt x="1161639" y="1829487"/>
                  </a:lnTo>
                  <a:lnTo>
                    <a:pt x="1116675" y="1839865"/>
                  </a:lnTo>
                  <a:lnTo>
                    <a:pt x="1070908" y="1848038"/>
                  </a:lnTo>
                  <a:lnTo>
                    <a:pt x="1024397" y="1853948"/>
                  </a:lnTo>
                  <a:lnTo>
                    <a:pt x="977199" y="1857537"/>
                  </a:lnTo>
                  <a:lnTo>
                    <a:pt x="929373" y="1858746"/>
                  </a:lnTo>
                  <a:lnTo>
                    <a:pt x="881547" y="1857537"/>
                  </a:lnTo>
                  <a:lnTo>
                    <a:pt x="834349" y="1853948"/>
                  </a:lnTo>
                  <a:lnTo>
                    <a:pt x="787837" y="1848038"/>
                  </a:lnTo>
                  <a:lnTo>
                    <a:pt x="742070" y="1839865"/>
                  </a:lnTo>
                  <a:lnTo>
                    <a:pt x="697106" y="1829487"/>
                  </a:lnTo>
                  <a:lnTo>
                    <a:pt x="653004" y="1816964"/>
                  </a:lnTo>
                  <a:lnTo>
                    <a:pt x="609821" y="1802352"/>
                  </a:lnTo>
                  <a:lnTo>
                    <a:pt x="567617" y="1785712"/>
                  </a:lnTo>
                  <a:lnTo>
                    <a:pt x="526449" y="1767101"/>
                  </a:lnTo>
                  <a:lnTo>
                    <a:pt x="486376" y="1746577"/>
                  </a:lnTo>
                  <a:lnTo>
                    <a:pt x="447457" y="1724199"/>
                  </a:lnTo>
                  <a:lnTo>
                    <a:pt x="409749" y="1700025"/>
                  </a:lnTo>
                  <a:lnTo>
                    <a:pt x="373312" y="1674114"/>
                  </a:lnTo>
                  <a:lnTo>
                    <a:pt x="338203" y="1646524"/>
                  </a:lnTo>
                  <a:lnTo>
                    <a:pt x="304481" y="1617313"/>
                  </a:lnTo>
                  <a:lnTo>
                    <a:pt x="272205" y="1586541"/>
                  </a:lnTo>
                  <a:lnTo>
                    <a:pt x="241432" y="1554264"/>
                  </a:lnTo>
                  <a:lnTo>
                    <a:pt x="212222" y="1520542"/>
                  </a:lnTo>
                  <a:lnTo>
                    <a:pt x="184632" y="1485434"/>
                  </a:lnTo>
                  <a:lnTo>
                    <a:pt x="158721" y="1448996"/>
                  </a:lnTo>
                  <a:lnTo>
                    <a:pt x="134547" y="1411289"/>
                  </a:lnTo>
                  <a:lnTo>
                    <a:pt x="112169" y="1372369"/>
                  </a:lnTo>
                  <a:lnTo>
                    <a:pt x="91645" y="1332297"/>
                  </a:lnTo>
                  <a:lnTo>
                    <a:pt x="73034" y="1291129"/>
                  </a:lnTo>
                  <a:lnTo>
                    <a:pt x="56393" y="1248924"/>
                  </a:lnTo>
                  <a:lnTo>
                    <a:pt x="41782" y="1205742"/>
                  </a:lnTo>
                  <a:lnTo>
                    <a:pt x="29258" y="1161639"/>
                  </a:lnTo>
                  <a:lnTo>
                    <a:pt x="18881" y="1116675"/>
                  </a:lnTo>
                  <a:lnTo>
                    <a:pt x="10708" y="1070908"/>
                  </a:lnTo>
                  <a:lnTo>
                    <a:pt x="4798" y="1024397"/>
                  </a:lnTo>
                  <a:lnTo>
                    <a:pt x="1209" y="977199"/>
                  </a:lnTo>
                  <a:lnTo>
                    <a:pt x="0" y="929373"/>
                  </a:lnTo>
                  <a:lnTo>
                    <a:pt x="1209" y="881547"/>
                  </a:lnTo>
                  <a:lnTo>
                    <a:pt x="4798" y="834349"/>
                  </a:lnTo>
                  <a:lnTo>
                    <a:pt x="10708" y="787837"/>
                  </a:lnTo>
                  <a:lnTo>
                    <a:pt x="18881" y="742070"/>
                  </a:lnTo>
                  <a:lnTo>
                    <a:pt x="29258" y="697106"/>
                  </a:lnTo>
                  <a:lnTo>
                    <a:pt x="41782" y="653004"/>
                  </a:lnTo>
                  <a:lnTo>
                    <a:pt x="56393" y="609821"/>
                  </a:lnTo>
                  <a:lnTo>
                    <a:pt x="73034" y="567617"/>
                  </a:lnTo>
                  <a:lnTo>
                    <a:pt x="91645" y="526449"/>
                  </a:lnTo>
                  <a:lnTo>
                    <a:pt x="112169" y="486376"/>
                  </a:lnTo>
                  <a:lnTo>
                    <a:pt x="134547" y="447457"/>
                  </a:lnTo>
                  <a:lnTo>
                    <a:pt x="158721" y="409749"/>
                  </a:lnTo>
                  <a:lnTo>
                    <a:pt x="184632" y="373312"/>
                  </a:lnTo>
                  <a:lnTo>
                    <a:pt x="212222" y="338203"/>
                  </a:lnTo>
                  <a:lnTo>
                    <a:pt x="241432" y="304481"/>
                  </a:lnTo>
                  <a:lnTo>
                    <a:pt x="272205" y="272205"/>
                  </a:lnTo>
                  <a:lnTo>
                    <a:pt x="304481" y="241432"/>
                  </a:lnTo>
                  <a:lnTo>
                    <a:pt x="338203" y="212222"/>
                  </a:lnTo>
                  <a:lnTo>
                    <a:pt x="373312" y="184632"/>
                  </a:lnTo>
                  <a:lnTo>
                    <a:pt x="409749" y="158721"/>
                  </a:lnTo>
                  <a:lnTo>
                    <a:pt x="447457" y="134547"/>
                  </a:lnTo>
                  <a:lnTo>
                    <a:pt x="486376" y="112169"/>
                  </a:lnTo>
                  <a:lnTo>
                    <a:pt x="526449" y="91645"/>
                  </a:lnTo>
                  <a:lnTo>
                    <a:pt x="567617" y="73034"/>
                  </a:lnTo>
                  <a:lnTo>
                    <a:pt x="609821" y="56393"/>
                  </a:lnTo>
                  <a:lnTo>
                    <a:pt x="653004" y="41782"/>
                  </a:lnTo>
                  <a:lnTo>
                    <a:pt x="697106" y="29258"/>
                  </a:lnTo>
                  <a:lnTo>
                    <a:pt x="742070" y="18881"/>
                  </a:lnTo>
                  <a:lnTo>
                    <a:pt x="787837" y="10708"/>
                  </a:lnTo>
                  <a:lnTo>
                    <a:pt x="834349" y="4798"/>
                  </a:lnTo>
                  <a:lnTo>
                    <a:pt x="881547" y="1209"/>
                  </a:lnTo>
                  <a:lnTo>
                    <a:pt x="929373" y="0"/>
                  </a:lnTo>
                  <a:lnTo>
                    <a:pt x="977199" y="1209"/>
                  </a:lnTo>
                  <a:lnTo>
                    <a:pt x="1024397" y="4798"/>
                  </a:lnTo>
                  <a:lnTo>
                    <a:pt x="1070908" y="10708"/>
                  </a:lnTo>
                  <a:lnTo>
                    <a:pt x="1116675" y="18881"/>
                  </a:lnTo>
                  <a:lnTo>
                    <a:pt x="1161639" y="29258"/>
                  </a:lnTo>
                  <a:lnTo>
                    <a:pt x="1205742" y="41782"/>
                  </a:lnTo>
                  <a:lnTo>
                    <a:pt x="1248924" y="56393"/>
                  </a:lnTo>
                  <a:lnTo>
                    <a:pt x="1291129" y="73034"/>
                  </a:lnTo>
                  <a:lnTo>
                    <a:pt x="1332297" y="91645"/>
                  </a:lnTo>
                  <a:lnTo>
                    <a:pt x="1372369" y="112169"/>
                  </a:lnTo>
                  <a:lnTo>
                    <a:pt x="1411289" y="134547"/>
                  </a:lnTo>
                  <a:lnTo>
                    <a:pt x="1448996" y="158721"/>
                  </a:lnTo>
                  <a:lnTo>
                    <a:pt x="1485434" y="184632"/>
                  </a:lnTo>
                  <a:lnTo>
                    <a:pt x="1520542" y="212222"/>
                  </a:lnTo>
                  <a:lnTo>
                    <a:pt x="1554264" y="241432"/>
                  </a:lnTo>
                  <a:lnTo>
                    <a:pt x="1586541" y="272205"/>
                  </a:lnTo>
                  <a:lnTo>
                    <a:pt x="1617313" y="304481"/>
                  </a:lnTo>
                  <a:lnTo>
                    <a:pt x="1646524" y="338203"/>
                  </a:lnTo>
                  <a:lnTo>
                    <a:pt x="1674114" y="373312"/>
                  </a:lnTo>
                  <a:lnTo>
                    <a:pt x="1700025" y="409749"/>
                  </a:lnTo>
                  <a:lnTo>
                    <a:pt x="1724199" y="447457"/>
                  </a:lnTo>
                  <a:lnTo>
                    <a:pt x="1746577" y="486376"/>
                  </a:lnTo>
                  <a:lnTo>
                    <a:pt x="1767101" y="526449"/>
                  </a:lnTo>
                  <a:lnTo>
                    <a:pt x="1785712" y="567617"/>
                  </a:lnTo>
                  <a:lnTo>
                    <a:pt x="1802352" y="609821"/>
                  </a:lnTo>
                  <a:lnTo>
                    <a:pt x="1816964" y="653004"/>
                  </a:lnTo>
                  <a:lnTo>
                    <a:pt x="1829487" y="697106"/>
                  </a:lnTo>
                  <a:lnTo>
                    <a:pt x="1839865" y="742070"/>
                  </a:lnTo>
                  <a:lnTo>
                    <a:pt x="1848038" y="787837"/>
                  </a:lnTo>
                  <a:lnTo>
                    <a:pt x="1853948" y="834349"/>
                  </a:lnTo>
                  <a:lnTo>
                    <a:pt x="1857537" y="881547"/>
                  </a:lnTo>
                  <a:lnTo>
                    <a:pt x="1858746" y="929373"/>
                  </a:lnTo>
                  <a:close/>
                </a:path>
              </a:pathLst>
            </a:custGeom>
            <a:ln w="102133">
              <a:solidFill>
                <a:srgbClr val="0274D7"/>
              </a:solidFill>
            </a:ln>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cs typeface="微软雅黑" panose="020B0503020204020204" charset="-122"/>
              </a:endParaRPr>
            </a:p>
          </p:txBody>
        </p:sp>
        <p:sp>
          <p:nvSpPr>
            <p:cNvPr id="126" name="object 33">
              <a:extLst>
                <a:ext uri="{FF2B5EF4-FFF2-40B4-BE49-F238E27FC236}">
                  <a16:creationId xmlns:a16="http://schemas.microsoft.com/office/drawing/2014/main" id="{5727614C-DFE4-A0E0-C0C2-9A746FD4796E}"/>
                </a:ext>
              </a:extLst>
            </p:cNvPr>
            <p:cNvSpPr/>
            <p:nvPr/>
          </p:nvSpPr>
          <p:spPr>
            <a:xfrm>
              <a:off x="15638" y="4146"/>
              <a:ext cx="2312" cy="603"/>
            </a:xfrm>
            <a:custGeom>
              <a:avLst/>
              <a:gdLst/>
              <a:ahLst/>
              <a:cxnLst/>
              <a:rect l="l" t="t" r="r" b="b"/>
              <a:pathLst>
                <a:path w="1531620" h="402589">
                  <a:moveTo>
                    <a:pt x="1531035" y="0"/>
                  </a:moveTo>
                  <a:lnTo>
                    <a:pt x="0" y="0"/>
                  </a:lnTo>
                  <a:lnTo>
                    <a:pt x="28967" y="39727"/>
                  </a:lnTo>
                  <a:lnTo>
                    <a:pt x="59944" y="77827"/>
                  </a:lnTo>
                  <a:lnTo>
                    <a:pt x="92851" y="114223"/>
                  </a:lnTo>
                  <a:lnTo>
                    <a:pt x="127612" y="148835"/>
                  </a:lnTo>
                  <a:lnTo>
                    <a:pt x="164149" y="181586"/>
                  </a:lnTo>
                  <a:lnTo>
                    <a:pt x="202384" y="212399"/>
                  </a:lnTo>
                  <a:lnTo>
                    <a:pt x="242241" y="241194"/>
                  </a:lnTo>
                  <a:lnTo>
                    <a:pt x="283642" y="267894"/>
                  </a:lnTo>
                  <a:lnTo>
                    <a:pt x="326509" y="292422"/>
                  </a:lnTo>
                  <a:lnTo>
                    <a:pt x="370764" y="314698"/>
                  </a:lnTo>
                  <a:lnTo>
                    <a:pt x="416332" y="334646"/>
                  </a:lnTo>
                  <a:lnTo>
                    <a:pt x="463133" y="352187"/>
                  </a:lnTo>
                  <a:lnTo>
                    <a:pt x="511091" y="367244"/>
                  </a:lnTo>
                  <a:lnTo>
                    <a:pt x="560127" y="379737"/>
                  </a:lnTo>
                  <a:lnTo>
                    <a:pt x="610166" y="389591"/>
                  </a:lnTo>
                  <a:lnTo>
                    <a:pt x="661129" y="396725"/>
                  </a:lnTo>
                  <a:lnTo>
                    <a:pt x="712938" y="401063"/>
                  </a:lnTo>
                  <a:lnTo>
                    <a:pt x="765517" y="402526"/>
                  </a:lnTo>
                  <a:lnTo>
                    <a:pt x="818094" y="401063"/>
                  </a:lnTo>
                  <a:lnTo>
                    <a:pt x="869903" y="396725"/>
                  </a:lnTo>
                  <a:lnTo>
                    <a:pt x="920864" y="389591"/>
                  </a:lnTo>
                  <a:lnTo>
                    <a:pt x="970902" y="379737"/>
                  </a:lnTo>
                  <a:lnTo>
                    <a:pt x="1019939" y="367244"/>
                  </a:lnTo>
                  <a:lnTo>
                    <a:pt x="1067896" y="352187"/>
                  </a:lnTo>
                  <a:lnTo>
                    <a:pt x="1114698" y="334646"/>
                  </a:lnTo>
                  <a:lnTo>
                    <a:pt x="1160265" y="314698"/>
                  </a:lnTo>
                  <a:lnTo>
                    <a:pt x="1204521" y="292422"/>
                  </a:lnTo>
                  <a:lnTo>
                    <a:pt x="1247389" y="267894"/>
                  </a:lnTo>
                  <a:lnTo>
                    <a:pt x="1288790" y="241194"/>
                  </a:lnTo>
                  <a:lnTo>
                    <a:pt x="1328648" y="212399"/>
                  </a:lnTo>
                  <a:lnTo>
                    <a:pt x="1366884" y="181586"/>
                  </a:lnTo>
                  <a:lnTo>
                    <a:pt x="1403421" y="148835"/>
                  </a:lnTo>
                  <a:lnTo>
                    <a:pt x="1438183" y="114223"/>
                  </a:lnTo>
                  <a:lnTo>
                    <a:pt x="1471091" y="77827"/>
                  </a:lnTo>
                  <a:lnTo>
                    <a:pt x="1502067" y="39727"/>
                  </a:lnTo>
                  <a:lnTo>
                    <a:pt x="1531035" y="0"/>
                  </a:lnTo>
                  <a:close/>
                </a:path>
              </a:pathLst>
            </a:custGeom>
            <a:solidFill>
              <a:srgbClr val="0274D7"/>
            </a:solidFill>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cs typeface="微软雅黑" panose="020B0503020204020204" charset="-122"/>
              </a:endParaRPr>
            </a:p>
          </p:txBody>
        </p:sp>
        <p:pic>
          <p:nvPicPr>
            <p:cNvPr id="127" name="图片 5">
              <a:extLst>
                <a:ext uri="{FF2B5EF4-FFF2-40B4-BE49-F238E27FC236}">
                  <a16:creationId xmlns:a16="http://schemas.microsoft.com/office/drawing/2014/main" id="{47BF91B2-0F0C-1E71-7EE7-372893249DB2}"/>
                </a:ext>
              </a:extLst>
            </p:cNvPr>
            <p:cNvPicPr>
              <a:picLocks noChangeAspect="1"/>
            </p:cNvPicPr>
            <p:nvPr/>
          </p:nvPicPr>
          <p:blipFill>
            <a:blip r:embed="rId7"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rot="1019503">
              <a:off x="17210" y="2517"/>
              <a:ext cx="405" cy="434"/>
            </a:xfrm>
            <a:prstGeom prst="rect">
              <a:avLst/>
            </a:prstGeom>
            <a:noFill/>
            <a:ln>
              <a:noFill/>
            </a:ln>
          </p:spPr>
        </p:pic>
        <p:pic>
          <p:nvPicPr>
            <p:cNvPr id="3744" name="图片 3743">
              <a:extLst>
                <a:ext uri="{FF2B5EF4-FFF2-40B4-BE49-F238E27FC236}">
                  <a16:creationId xmlns:a16="http://schemas.microsoft.com/office/drawing/2014/main" id="{5A0E7DF0-84B3-CA51-21A0-E82ADC867DE2}"/>
                </a:ext>
              </a:extLst>
            </p:cNvPr>
            <p:cNvPicPr>
              <a:picLocks noChangeAspect="1"/>
            </p:cNvPicPr>
            <p:nvPr/>
          </p:nvPicPr>
          <p:blipFill rotWithShape="1">
            <a:blip r:embed="rId8"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rot="19461847">
              <a:off x="17385" y="3557"/>
              <a:ext cx="765" cy="344"/>
            </a:xfrm>
            <a:prstGeom prst="rect">
              <a:avLst/>
            </a:prstGeom>
          </p:spPr>
        </p:pic>
        <p:pic>
          <p:nvPicPr>
            <p:cNvPr id="3745" name="图片 3744" descr="3后.jpg">
              <a:extLst>
                <a:ext uri="{FF2B5EF4-FFF2-40B4-BE49-F238E27FC236}">
                  <a16:creationId xmlns:a16="http://schemas.microsoft.com/office/drawing/2014/main" id="{9D85034C-0FE7-185A-9B98-C47BB5C7A1C5}"/>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a:fillRect/>
            </a:stretch>
          </p:blipFill>
          <p:spPr>
            <a:xfrm>
              <a:off x="16523" y="3972"/>
              <a:ext cx="636" cy="173"/>
            </a:xfrm>
            <a:prstGeom prst="rect">
              <a:avLst/>
            </a:prstGeom>
          </p:spPr>
        </p:pic>
        <p:pic>
          <p:nvPicPr>
            <p:cNvPr id="3746" name="图片 3745">
              <a:extLst>
                <a:ext uri="{FF2B5EF4-FFF2-40B4-BE49-F238E27FC236}">
                  <a16:creationId xmlns:a16="http://schemas.microsoft.com/office/drawing/2014/main" id="{CCA20984-ABF7-C670-0B78-476C2CB31BC7}"/>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5663" y="3949"/>
              <a:ext cx="575" cy="126"/>
            </a:xfrm>
            <a:prstGeom prst="rect">
              <a:avLst/>
            </a:prstGeom>
          </p:spPr>
        </p:pic>
        <p:pic>
          <p:nvPicPr>
            <p:cNvPr id="3747" name="Picture 2" descr="C:\Users\loujf394\Documents\My RTX Files\loujf394\683703449036303568_副本.png">
              <a:extLst>
                <a:ext uri="{FF2B5EF4-FFF2-40B4-BE49-F238E27FC236}">
                  <a16:creationId xmlns:a16="http://schemas.microsoft.com/office/drawing/2014/main" id="{ED49CD68-8E0E-B8DD-E7BC-DDE43950537B}"/>
                </a:ext>
              </a:extLst>
            </p:cNvPr>
            <p:cNvPicPr>
              <a:picLocks noChangeAspect="1" noChangeArrowheads="1"/>
            </p:cNvPicPr>
            <p:nvPr/>
          </p:nvPicPr>
          <p:blipFill>
            <a:blip r:embed="rId11" cstate="email">
              <a:extLst>
                <a:ext uri="{28A0092B-C50C-407E-A947-70E740481C1C}">
                  <a14:useLocalDpi xmlns:a14="http://schemas.microsoft.com/office/drawing/2010/main"/>
                </a:ext>
              </a:extLst>
            </a:blip>
            <a:srcRect/>
            <a:stretch>
              <a:fillRect/>
            </a:stretch>
          </p:blipFill>
          <p:spPr bwMode="auto">
            <a:xfrm>
              <a:off x="16399" y="2253"/>
              <a:ext cx="326" cy="336"/>
            </a:xfrm>
            <a:prstGeom prst="rect">
              <a:avLst/>
            </a:prstGeom>
            <a:noFill/>
          </p:spPr>
        </p:pic>
        <p:grpSp>
          <p:nvGrpSpPr>
            <p:cNvPr id="3748" name="组合 3747">
              <a:extLst>
                <a:ext uri="{FF2B5EF4-FFF2-40B4-BE49-F238E27FC236}">
                  <a16:creationId xmlns:a16="http://schemas.microsoft.com/office/drawing/2014/main" id="{2689305D-84DE-5E6A-691A-110A1B571BB3}"/>
                </a:ext>
              </a:extLst>
            </p:cNvPr>
            <p:cNvGrpSpPr/>
            <p:nvPr/>
          </p:nvGrpSpPr>
          <p:grpSpPr>
            <a:xfrm>
              <a:off x="15698" y="3010"/>
              <a:ext cx="1969" cy="583"/>
              <a:chOff x="1591549" y="2943544"/>
              <a:chExt cx="3394052" cy="1154797"/>
            </a:xfrm>
          </p:grpSpPr>
          <p:pic>
            <p:nvPicPr>
              <p:cNvPr id="3760" name="Picture 3">
                <a:extLst>
                  <a:ext uri="{FF2B5EF4-FFF2-40B4-BE49-F238E27FC236}">
                    <a16:creationId xmlns:a16="http://schemas.microsoft.com/office/drawing/2014/main" id="{34430368-97B7-5C44-B6F6-34F7430D817D}"/>
                  </a:ext>
                </a:extLst>
              </p:cNvPr>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4168075" y="3195190"/>
                <a:ext cx="817526" cy="838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1" name="Picture 14" descr="\\192.168.0.238\研究院tev\01-＜项目组成员文件＞\技术人员\陈洪红\产品照片\TCE.jpg">
                <a:extLst>
                  <a:ext uri="{FF2B5EF4-FFF2-40B4-BE49-F238E27FC236}">
                    <a16:creationId xmlns:a16="http://schemas.microsoft.com/office/drawing/2014/main" id="{66C2EE66-DC3A-5AC0-B7CB-D1C9F20EF066}"/>
                  </a:ext>
                </a:extLst>
              </p:cNvPr>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1591549" y="3229975"/>
                <a:ext cx="599666" cy="6577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2" name="图片 3">
                <a:extLst>
                  <a:ext uri="{FF2B5EF4-FFF2-40B4-BE49-F238E27FC236}">
                    <a16:creationId xmlns:a16="http://schemas.microsoft.com/office/drawing/2014/main" id="{17E19B93-8667-2938-777E-4312FF3781F7}"/>
                  </a:ext>
                </a:extLst>
              </p:cNvPr>
              <p:cNvPicPr>
                <a:picLocks noChangeAspect="1"/>
              </p:cNvPicPr>
              <p:nvPr/>
            </p:nvPicPr>
            <p:blipFill>
              <a:blip r:embed="rId14" cstate="email">
                <a:extLst>
                  <a:ext uri="{28A0092B-C50C-407E-A947-70E740481C1C}">
                    <a14:useLocalDpi xmlns:a14="http://schemas.microsoft.com/office/drawing/2010/main"/>
                  </a:ext>
                </a:extLst>
              </a:blip>
              <a:srcRect/>
              <a:stretch>
                <a:fillRect/>
              </a:stretch>
            </p:blipFill>
            <p:spPr bwMode="auto">
              <a:xfrm>
                <a:off x="3387466" y="2943544"/>
                <a:ext cx="716082" cy="80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3" name="Picture 4">
                <a:extLst>
                  <a:ext uri="{FF2B5EF4-FFF2-40B4-BE49-F238E27FC236}">
                    <a16:creationId xmlns:a16="http://schemas.microsoft.com/office/drawing/2014/main" id="{606D9EF4-9237-25F4-B13B-AA945A38F779}"/>
                  </a:ext>
                </a:extLst>
              </p:cNvPr>
              <p:cNvPicPr>
                <a:picLocks noChangeAspect="1" noChangeArrowheads="1"/>
              </p:cNvPicPr>
              <p:nvPr/>
            </p:nvPicPr>
            <p:blipFill>
              <a:blip r:embed="rId15"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301016" y="3213681"/>
                <a:ext cx="808574" cy="884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749" name="Picture 2" descr="C:\Users\xuxf2\Desktop\CEX阀.png">
              <a:extLst>
                <a:ext uri="{FF2B5EF4-FFF2-40B4-BE49-F238E27FC236}">
                  <a16:creationId xmlns:a16="http://schemas.microsoft.com/office/drawing/2014/main" id="{59EA9BD3-5D36-00F4-D28B-9D8F330BB6EB}"/>
                </a:ext>
              </a:extLst>
            </p:cNvPr>
            <p:cNvPicPr>
              <a:picLocks noChangeAspect="1" noChangeArrowheads="1"/>
            </p:cNvPicPr>
            <p:nvPr/>
          </p:nvPicPr>
          <p:blipFill>
            <a:blip r:embed="rId16" cstate="email">
              <a:extLst>
                <a:ext uri="{28A0092B-C50C-407E-A947-70E740481C1C}">
                  <a14:useLocalDpi xmlns:a14="http://schemas.microsoft.com/office/drawing/2010/main"/>
                </a:ext>
              </a:extLst>
            </a:blip>
            <a:srcRect/>
            <a:stretch>
              <a:fillRect/>
            </a:stretch>
          </p:blipFill>
          <p:spPr bwMode="auto">
            <a:xfrm>
              <a:off x="16476" y="2643"/>
              <a:ext cx="570" cy="367"/>
            </a:xfrm>
            <a:prstGeom prst="rect">
              <a:avLst/>
            </a:prstGeom>
            <a:noFill/>
          </p:spPr>
        </p:pic>
        <p:pic>
          <p:nvPicPr>
            <p:cNvPr id="3750" name="图片 56">
              <a:extLst>
                <a:ext uri="{FF2B5EF4-FFF2-40B4-BE49-F238E27FC236}">
                  <a16:creationId xmlns:a16="http://schemas.microsoft.com/office/drawing/2014/main" id="{5D3993EB-8AD6-3D09-0AF3-B3ABBF6DDE39}"/>
                </a:ext>
              </a:extLst>
            </p:cNvPr>
            <p:cNvPicPr>
              <a:picLocks noChangeAspect="1"/>
            </p:cNvPicPr>
            <p:nvPr/>
          </p:nvPicPr>
          <p:blipFill>
            <a:blip r:embed="rId17"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5641" y="2632"/>
              <a:ext cx="502" cy="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1" name="图片 57">
              <a:extLst>
                <a:ext uri="{FF2B5EF4-FFF2-40B4-BE49-F238E27FC236}">
                  <a16:creationId xmlns:a16="http://schemas.microsoft.com/office/drawing/2014/main" id="{D56FAED5-15FB-E15B-E2F3-0D2050D82EB2}"/>
                </a:ext>
              </a:extLst>
            </p:cNvPr>
            <p:cNvPicPr>
              <a:picLocks noChangeAspect="1"/>
            </p:cNvPicPr>
            <p:nvPr/>
          </p:nvPicPr>
          <p:blipFill>
            <a:blip r:embed="rId18"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7657" y="2724"/>
              <a:ext cx="326"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52" name="组合 48">
              <a:extLst>
                <a:ext uri="{FF2B5EF4-FFF2-40B4-BE49-F238E27FC236}">
                  <a16:creationId xmlns:a16="http://schemas.microsoft.com/office/drawing/2014/main" id="{2CFA7ECB-DB2F-C2F3-0283-4D8B2BF965E9}"/>
                </a:ext>
              </a:extLst>
            </p:cNvPr>
            <p:cNvGrpSpPr>
              <a:grpSpLocks noChangeAspect="1"/>
            </p:cNvGrpSpPr>
            <p:nvPr/>
          </p:nvGrpSpPr>
          <p:grpSpPr bwMode="auto">
            <a:xfrm>
              <a:off x="16243" y="3421"/>
              <a:ext cx="1264" cy="725"/>
              <a:chOff x="-675148" y="4239171"/>
              <a:chExt cx="4027140" cy="2326687"/>
            </a:xfrm>
          </p:grpSpPr>
          <p:pic>
            <p:nvPicPr>
              <p:cNvPr id="3756" name="Picture 36" descr="C:\Documents and Settings\xiexm\桌面\产品2016\QYQ_5609.JPG">
                <a:extLst>
                  <a:ext uri="{FF2B5EF4-FFF2-40B4-BE49-F238E27FC236}">
                    <a16:creationId xmlns:a16="http://schemas.microsoft.com/office/drawing/2014/main" id="{0452BB5A-5109-1D4B-F5CF-C85D00750C7B}"/>
                  </a:ext>
                </a:extLst>
              </p:cNvPr>
              <p:cNvPicPr>
                <a:picLocks noChangeAspect="1" noChangeArrowheads="1"/>
              </p:cNvPicPr>
              <p:nvPr/>
            </p:nvPicPr>
            <p:blipFill>
              <a:blip r:embed="rId19"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rot="18582731">
                <a:off x="-1009541" y="4948272"/>
                <a:ext cx="1951979" cy="1283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57" name="组合 40">
                <a:extLst>
                  <a:ext uri="{FF2B5EF4-FFF2-40B4-BE49-F238E27FC236}">
                    <a16:creationId xmlns:a16="http://schemas.microsoft.com/office/drawing/2014/main" id="{44F3FF87-0B59-D0E6-43D2-85765D9C5163}"/>
                  </a:ext>
                </a:extLst>
              </p:cNvPr>
              <p:cNvGrpSpPr/>
              <p:nvPr/>
            </p:nvGrpSpPr>
            <p:grpSpPr bwMode="auto">
              <a:xfrm>
                <a:off x="564923" y="4239171"/>
                <a:ext cx="2787069" cy="1730438"/>
                <a:chOff x="-528365" y="1080694"/>
                <a:chExt cx="2396059" cy="1278812"/>
              </a:xfrm>
            </p:grpSpPr>
            <p:pic>
              <p:nvPicPr>
                <p:cNvPr id="3758" name="Picture 7">
                  <a:extLst>
                    <a:ext uri="{FF2B5EF4-FFF2-40B4-BE49-F238E27FC236}">
                      <a16:creationId xmlns:a16="http://schemas.microsoft.com/office/drawing/2014/main" id="{75CBA186-C63B-AD75-ECBD-7D7C6BDC0A84}"/>
                    </a:ext>
                  </a:extLst>
                </p:cNvPr>
                <p:cNvPicPr>
                  <a:picLocks noChangeAspect="1" noChangeArrowheads="1"/>
                </p:cNvPicPr>
                <p:nvPr/>
              </p:nvPicPr>
              <p:blipFill>
                <a:blip r:embed="rId20" cstate="email">
                  <a:clrChange>
                    <a:clrFrom>
                      <a:srgbClr val="EFFFFF"/>
                    </a:clrFrom>
                    <a:clrTo>
                      <a:srgbClr val="EFFFFF">
                        <a:alpha val="0"/>
                      </a:srgbClr>
                    </a:clrTo>
                  </a:clrChange>
                  <a:extLst>
                    <a:ext uri="{28A0092B-C50C-407E-A947-70E740481C1C}">
                      <a14:useLocalDpi xmlns:a14="http://schemas.microsoft.com/office/drawing/2010/main"/>
                    </a:ext>
                  </a:extLst>
                </a:blip>
                <a:srcRect/>
                <a:stretch>
                  <a:fillRect/>
                </a:stretch>
              </p:blipFill>
              <p:spPr bwMode="gray">
                <a:xfrm rot="19095860">
                  <a:off x="-528365" y="1080694"/>
                  <a:ext cx="1042144" cy="820858"/>
                </a:xfrm>
                <a:prstGeom prst="rect">
                  <a:avLst/>
                </a:prstGeom>
                <a:noFill/>
                <a:ln w="9525" algn="ctr">
                  <a:noFill/>
                  <a:miter lim="800000"/>
                  <a:headEnd/>
                  <a:tailEnd/>
                </a:ln>
                <a:effectLst>
                  <a:outerShdw blurRad="76200" dir="18900000" sy="23000" kx="-1200000" algn="bl" rotWithShape="0">
                    <a:prstClr val="black">
                      <a:alpha val="20000"/>
                    </a:prstClr>
                  </a:outerShdw>
                </a:effectLst>
              </p:spPr>
            </p:pic>
            <p:pic>
              <p:nvPicPr>
                <p:cNvPr id="3759" name="Picture 7">
                  <a:extLst>
                    <a:ext uri="{FF2B5EF4-FFF2-40B4-BE49-F238E27FC236}">
                      <a16:creationId xmlns:a16="http://schemas.microsoft.com/office/drawing/2014/main" id="{4A9BA4F4-5445-9867-9ED5-3D82BB5D1D68}"/>
                    </a:ext>
                  </a:extLst>
                </p:cNvPr>
                <p:cNvPicPr>
                  <a:picLocks noChangeAspect="1" noChangeArrowheads="1"/>
                </p:cNvPicPr>
                <p:nvPr/>
              </p:nvPicPr>
              <p:blipFill>
                <a:blip r:embed="rId21" cstate="email">
                  <a:clrChange>
                    <a:clrFrom>
                      <a:srgbClr val="EFFFFF"/>
                    </a:clrFrom>
                    <a:clrTo>
                      <a:srgbClr val="EFFFFF">
                        <a:alpha val="0"/>
                      </a:srgbClr>
                    </a:clrTo>
                  </a:clrChange>
                  <a:extLst>
                    <a:ext uri="{28A0092B-C50C-407E-A947-70E740481C1C}">
                      <a14:useLocalDpi xmlns:a14="http://schemas.microsoft.com/office/drawing/2010/main"/>
                    </a:ext>
                  </a:extLst>
                </a:blip>
                <a:srcRect/>
                <a:stretch>
                  <a:fillRect/>
                </a:stretch>
              </p:blipFill>
              <p:spPr bwMode="gray">
                <a:xfrm rot="19944608">
                  <a:off x="938212" y="1612656"/>
                  <a:ext cx="929482" cy="746850"/>
                </a:xfrm>
                <a:prstGeom prst="rect">
                  <a:avLst/>
                </a:prstGeom>
                <a:noFill/>
                <a:ln w="9525" algn="ctr">
                  <a:noFill/>
                  <a:miter lim="800000"/>
                  <a:headEnd/>
                  <a:tailEnd/>
                </a:ln>
                <a:effectLst>
                  <a:outerShdw blurRad="76200" dir="13500000" sy="23000" kx="1200000" algn="br" rotWithShape="0">
                    <a:prstClr val="black">
                      <a:alpha val="20000"/>
                    </a:prstClr>
                  </a:outerShdw>
                </a:effectLst>
              </p:spPr>
            </p:pic>
          </p:grpSp>
        </p:grpSp>
        <p:pic>
          <p:nvPicPr>
            <p:cNvPr id="3753" name="Picture 35" descr="\\192.168.0.237\制冷配件-机械中空部\电磁阀\2015\2015上海制冷展\产品照片1\电磁阀和单向阀产品2015\QYQ_5629.JPG">
              <a:extLst>
                <a:ext uri="{FF2B5EF4-FFF2-40B4-BE49-F238E27FC236}">
                  <a16:creationId xmlns:a16="http://schemas.microsoft.com/office/drawing/2014/main" id="{609EF64C-C054-87D0-AC32-69283B65F2B3}"/>
                </a:ext>
              </a:extLst>
            </p:cNvPr>
            <p:cNvPicPr>
              <a:picLocks noChangeAspect="1" noChangeArrowheads="1"/>
            </p:cNvPicPr>
            <p:nvPr/>
          </p:nvPicPr>
          <p:blipFill>
            <a:blip r:embed="rId22"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rot="21125499">
              <a:off x="15502" y="3554"/>
              <a:ext cx="62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5" name="图片 3754" descr="F:\2016年工作\方案持续更新\一站式服务指南\蓄热器项目\蓄热器直径12.7.png">
              <a:extLst>
                <a:ext uri="{FF2B5EF4-FFF2-40B4-BE49-F238E27FC236}">
                  <a16:creationId xmlns:a16="http://schemas.microsoft.com/office/drawing/2014/main" id="{94C81840-26EB-5C14-CC09-A901E4D3431C}"/>
                </a:ext>
              </a:extLst>
            </p:cNvPr>
            <p:cNvPicPr>
              <a:picLocks noChangeAspect="1"/>
            </p:cNvPicPr>
            <p:nvPr/>
          </p:nvPicPr>
          <p:blipFill>
            <a:blip r:embed="rId23" cstate="email">
              <a:extLst>
                <a:ext uri="{28A0092B-C50C-407E-A947-70E740481C1C}">
                  <a14:useLocalDpi xmlns:a14="http://schemas.microsoft.com/office/drawing/2010/main"/>
                </a:ext>
              </a:extLst>
            </a:blip>
            <a:srcRect/>
            <a:stretch>
              <a:fillRect/>
            </a:stretch>
          </p:blipFill>
          <p:spPr bwMode="auto">
            <a:xfrm>
              <a:off x="16086" y="2344"/>
              <a:ext cx="296" cy="478"/>
            </a:xfrm>
            <a:prstGeom prst="rect">
              <a:avLst/>
            </a:prstGeom>
            <a:noFill/>
            <a:ln w="9525">
              <a:noFill/>
              <a:miter lim="800000"/>
              <a:headEnd/>
              <a:tailEnd/>
            </a:ln>
          </p:spPr>
        </p:pic>
      </p:grpSp>
      <p:grpSp>
        <p:nvGrpSpPr>
          <p:cNvPr id="3764" name="组合 3763">
            <a:extLst>
              <a:ext uri="{FF2B5EF4-FFF2-40B4-BE49-F238E27FC236}">
                <a16:creationId xmlns:a16="http://schemas.microsoft.com/office/drawing/2014/main" id="{EDEF88CB-B385-89CC-65F0-A0FBB840F71C}"/>
              </a:ext>
            </a:extLst>
          </p:cNvPr>
          <p:cNvGrpSpPr/>
          <p:nvPr/>
        </p:nvGrpSpPr>
        <p:grpSpPr>
          <a:xfrm>
            <a:off x="4567714" y="2669381"/>
            <a:ext cx="1082040" cy="1082040"/>
            <a:chOff x="8688" y="5368"/>
            <a:chExt cx="2827" cy="2826"/>
          </a:xfrm>
        </p:grpSpPr>
        <p:sp>
          <p:nvSpPr>
            <p:cNvPr id="3765" name="object 39">
              <a:extLst>
                <a:ext uri="{FF2B5EF4-FFF2-40B4-BE49-F238E27FC236}">
                  <a16:creationId xmlns:a16="http://schemas.microsoft.com/office/drawing/2014/main" id="{48F5EC11-2BB1-8B5A-69B8-D09674ABF0E2}"/>
                </a:ext>
              </a:extLst>
            </p:cNvPr>
            <p:cNvSpPr/>
            <p:nvPr/>
          </p:nvSpPr>
          <p:spPr>
            <a:xfrm>
              <a:off x="9005" y="7644"/>
              <a:ext cx="2179" cy="541"/>
            </a:xfrm>
            <a:custGeom>
              <a:avLst/>
              <a:gdLst/>
              <a:ahLst/>
              <a:cxnLst/>
              <a:rect l="l" t="t" r="r" b="b"/>
              <a:pathLst>
                <a:path w="1531620" h="402589">
                  <a:moveTo>
                    <a:pt x="1531035" y="0"/>
                  </a:moveTo>
                  <a:lnTo>
                    <a:pt x="0" y="0"/>
                  </a:lnTo>
                  <a:lnTo>
                    <a:pt x="28967" y="39727"/>
                  </a:lnTo>
                  <a:lnTo>
                    <a:pt x="59944" y="77827"/>
                  </a:lnTo>
                  <a:lnTo>
                    <a:pt x="92851" y="114223"/>
                  </a:lnTo>
                  <a:lnTo>
                    <a:pt x="127612" y="148835"/>
                  </a:lnTo>
                  <a:lnTo>
                    <a:pt x="164149" y="181586"/>
                  </a:lnTo>
                  <a:lnTo>
                    <a:pt x="202384" y="212399"/>
                  </a:lnTo>
                  <a:lnTo>
                    <a:pt x="242241" y="241194"/>
                  </a:lnTo>
                  <a:lnTo>
                    <a:pt x="283642" y="267894"/>
                  </a:lnTo>
                  <a:lnTo>
                    <a:pt x="326509" y="292422"/>
                  </a:lnTo>
                  <a:lnTo>
                    <a:pt x="370764" y="314698"/>
                  </a:lnTo>
                  <a:lnTo>
                    <a:pt x="416332" y="334646"/>
                  </a:lnTo>
                  <a:lnTo>
                    <a:pt x="463133" y="352187"/>
                  </a:lnTo>
                  <a:lnTo>
                    <a:pt x="511091" y="367244"/>
                  </a:lnTo>
                  <a:lnTo>
                    <a:pt x="560127" y="379737"/>
                  </a:lnTo>
                  <a:lnTo>
                    <a:pt x="610166" y="389591"/>
                  </a:lnTo>
                  <a:lnTo>
                    <a:pt x="661129" y="396725"/>
                  </a:lnTo>
                  <a:lnTo>
                    <a:pt x="712938" y="401063"/>
                  </a:lnTo>
                  <a:lnTo>
                    <a:pt x="765517" y="402526"/>
                  </a:lnTo>
                  <a:lnTo>
                    <a:pt x="818094" y="401063"/>
                  </a:lnTo>
                  <a:lnTo>
                    <a:pt x="869903" y="396725"/>
                  </a:lnTo>
                  <a:lnTo>
                    <a:pt x="920864" y="389591"/>
                  </a:lnTo>
                  <a:lnTo>
                    <a:pt x="970902" y="379737"/>
                  </a:lnTo>
                  <a:lnTo>
                    <a:pt x="1019939" y="367244"/>
                  </a:lnTo>
                  <a:lnTo>
                    <a:pt x="1067896" y="352187"/>
                  </a:lnTo>
                  <a:lnTo>
                    <a:pt x="1114698" y="334646"/>
                  </a:lnTo>
                  <a:lnTo>
                    <a:pt x="1160265" y="314698"/>
                  </a:lnTo>
                  <a:lnTo>
                    <a:pt x="1204521" y="292422"/>
                  </a:lnTo>
                  <a:lnTo>
                    <a:pt x="1247389" y="267894"/>
                  </a:lnTo>
                  <a:lnTo>
                    <a:pt x="1288790" y="241194"/>
                  </a:lnTo>
                  <a:lnTo>
                    <a:pt x="1328648" y="212399"/>
                  </a:lnTo>
                  <a:lnTo>
                    <a:pt x="1366884" y="181586"/>
                  </a:lnTo>
                  <a:lnTo>
                    <a:pt x="1403421" y="148835"/>
                  </a:lnTo>
                  <a:lnTo>
                    <a:pt x="1438183" y="114223"/>
                  </a:lnTo>
                  <a:lnTo>
                    <a:pt x="1471091" y="77827"/>
                  </a:lnTo>
                  <a:lnTo>
                    <a:pt x="1502067" y="39727"/>
                  </a:lnTo>
                  <a:lnTo>
                    <a:pt x="1531035" y="0"/>
                  </a:lnTo>
                  <a:close/>
                </a:path>
              </a:pathLst>
            </a:custGeom>
            <a:solidFill>
              <a:srgbClr val="00B0F0"/>
            </a:solidFill>
          </p:spPr>
          <p:txBody>
            <a:bodyPr wrap="square" lIns="0" tIns="0" rIns="0" bIns="0" rtlCol="0"/>
            <a:lstStyle/>
            <a:p>
              <a:pPr defTabSz="685800"/>
              <a:endParaRPr sz="100" dirty="0">
                <a:solidFill>
                  <a:prstClr val="black"/>
                </a:solidFill>
                <a:latin typeface="微软雅黑" panose="020B0503020204020204" charset="-122"/>
                <a:ea typeface="微软雅黑" panose="020B0503020204020204" charset="-122"/>
                <a:cs typeface="微软雅黑" panose="020B0503020204020204" charset="-122"/>
              </a:endParaRPr>
            </a:p>
          </p:txBody>
        </p:sp>
        <p:pic>
          <p:nvPicPr>
            <p:cNvPr id="3766" name="图片 3765">
              <a:extLst>
                <a:ext uri="{FF2B5EF4-FFF2-40B4-BE49-F238E27FC236}">
                  <a16:creationId xmlns:a16="http://schemas.microsoft.com/office/drawing/2014/main" id="{CF20DE1A-C482-99D7-069D-59EB1D2727CA}"/>
                </a:ext>
              </a:extLst>
            </p:cNvPr>
            <p:cNvPicPr>
              <a:picLocks noChangeAspect="1"/>
            </p:cNvPicPr>
            <p:nvPr/>
          </p:nvPicPr>
          <p:blipFill rotWithShape="1">
            <a:blip r:embed="rId24" cstate="email">
              <a:extLst>
                <a:ext uri="{28A0092B-C50C-407E-A947-70E740481C1C}">
                  <a14:useLocalDpi xmlns:a14="http://schemas.microsoft.com/office/drawing/2010/main"/>
                </a:ext>
              </a:extLst>
            </a:blip>
            <a:srcRect/>
            <a:stretch>
              <a:fillRect/>
            </a:stretch>
          </p:blipFill>
          <p:spPr>
            <a:xfrm>
              <a:off x="9227" y="5734"/>
              <a:ext cx="1700" cy="1897"/>
            </a:xfrm>
            <a:prstGeom prst="rect">
              <a:avLst/>
            </a:prstGeom>
          </p:spPr>
        </p:pic>
        <p:sp>
          <p:nvSpPr>
            <p:cNvPr id="3767" name="object 38">
              <a:extLst>
                <a:ext uri="{FF2B5EF4-FFF2-40B4-BE49-F238E27FC236}">
                  <a16:creationId xmlns:a16="http://schemas.microsoft.com/office/drawing/2014/main" id="{D3E8C84E-0CA8-CD2D-3F49-95DBDBB9235E}"/>
                </a:ext>
              </a:extLst>
            </p:cNvPr>
            <p:cNvSpPr/>
            <p:nvPr/>
          </p:nvSpPr>
          <p:spPr>
            <a:xfrm>
              <a:off x="8688" y="5368"/>
              <a:ext cx="2827" cy="2826"/>
            </a:xfrm>
            <a:custGeom>
              <a:avLst/>
              <a:gdLst/>
              <a:ahLst/>
              <a:cxnLst/>
              <a:rect l="l" t="t" r="r" b="b"/>
              <a:pathLst>
                <a:path w="1859279" h="1859280">
                  <a:moveTo>
                    <a:pt x="1858746" y="929373"/>
                  </a:moveTo>
                  <a:lnTo>
                    <a:pt x="1857537" y="977199"/>
                  </a:lnTo>
                  <a:lnTo>
                    <a:pt x="1853948" y="1024397"/>
                  </a:lnTo>
                  <a:lnTo>
                    <a:pt x="1848038" y="1070908"/>
                  </a:lnTo>
                  <a:lnTo>
                    <a:pt x="1839865" y="1116675"/>
                  </a:lnTo>
                  <a:lnTo>
                    <a:pt x="1829487" y="1161639"/>
                  </a:lnTo>
                  <a:lnTo>
                    <a:pt x="1816964" y="1205742"/>
                  </a:lnTo>
                  <a:lnTo>
                    <a:pt x="1802352" y="1248924"/>
                  </a:lnTo>
                  <a:lnTo>
                    <a:pt x="1785712" y="1291129"/>
                  </a:lnTo>
                  <a:lnTo>
                    <a:pt x="1767101" y="1332297"/>
                  </a:lnTo>
                  <a:lnTo>
                    <a:pt x="1746577" y="1372369"/>
                  </a:lnTo>
                  <a:lnTo>
                    <a:pt x="1724199" y="1411289"/>
                  </a:lnTo>
                  <a:lnTo>
                    <a:pt x="1700025" y="1448996"/>
                  </a:lnTo>
                  <a:lnTo>
                    <a:pt x="1674114" y="1485434"/>
                  </a:lnTo>
                  <a:lnTo>
                    <a:pt x="1646524" y="1520542"/>
                  </a:lnTo>
                  <a:lnTo>
                    <a:pt x="1617313" y="1554264"/>
                  </a:lnTo>
                  <a:lnTo>
                    <a:pt x="1586541" y="1586541"/>
                  </a:lnTo>
                  <a:lnTo>
                    <a:pt x="1554264" y="1617313"/>
                  </a:lnTo>
                  <a:lnTo>
                    <a:pt x="1520542" y="1646524"/>
                  </a:lnTo>
                  <a:lnTo>
                    <a:pt x="1485434" y="1674114"/>
                  </a:lnTo>
                  <a:lnTo>
                    <a:pt x="1448996" y="1700025"/>
                  </a:lnTo>
                  <a:lnTo>
                    <a:pt x="1411289" y="1724199"/>
                  </a:lnTo>
                  <a:lnTo>
                    <a:pt x="1372369" y="1746577"/>
                  </a:lnTo>
                  <a:lnTo>
                    <a:pt x="1332297" y="1767101"/>
                  </a:lnTo>
                  <a:lnTo>
                    <a:pt x="1291129" y="1785712"/>
                  </a:lnTo>
                  <a:lnTo>
                    <a:pt x="1248924" y="1802352"/>
                  </a:lnTo>
                  <a:lnTo>
                    <a:pt x="1205742" y="1816964"/>
                  </a:lnTo>
                  <a:lnTo>
                    <a:pt x="1161639" y="1829487"/>
                  </a:lnTo>
                  <a:lnTo>
                    <a:pt x="1116675" y="1839865"/>
                  </a:lnTo>
                  <a:lnTo>
                    <a:pt x="1070908" y="1848038"/>
                  </a:lnTo>
                  <a:lnTo>
                    <a:pt x="1024397" y="1853948"/>
                  </a:lnTo>
                  <a:lnTo>
                    <a:pt x="977199" y="1857537"/>
                  </a:lnTo>
                  <a:lnTo>
                    <a:pt x="929373" y="1858746"/>
                  </a:lnTo>
                  <a:lnTo>
                    <a:pt x="881547" y="1857537"/>
                  </a:lnTo>
                  <a:lnTo>
                    <a:pt x="834349" y="1853948"/>
                  </a:lnTo>
                  <a:lnTo>
                    <a:pt x="787837" y="1848038"/>
                  </a:lnTo>
                  <a:lnTo>
                    <a:pt x="742070" y="1839865"/>
                  </a:lnTo>
                  <a:lnTo>
                    <a:pt x="697106" y="1829487"/>
                  </a:lnTo>
                  <a:lnTo>
                    <a:pt x="653004" y="1816964"/>
                  </a:lnTo>
                  <a:lnTo>
                    <a:pt x="609821" y="1802352"/>
                  </a:lnTo>
                  <a:lnTo>
                    <a:pt x="567617" y="1785712"/>
                  </a:lnTo>
                  <a:lnTo>
                    <a:pt x="526449" y="1767101"/>
                  </a:lnTo>
                  <a:lnTo>
                    <a:pt x="486376" y="1746577"/>
                  </a:lnTo>
                  <a:lnTo>
                    <a:pt x="447457" y="1724199"/>
                  </a:lnTo>
                  <a:lnTo>
                    <a:pt x="409749" y="1700025"/>
                  </a:lnTo>
                  <a:lnTo>
                    <a:pt x="373312" y="1674114"/>
                  </a:lnTo>
                  <a:lnTo>
                    <a:pt x="338203" y="1646524"/>
                  </a:lnTo>
                  <a:lnTo>
                    <a:pt x="304481" y="1617313"/>
                  </a:lnTo>
                  <a:lnTo>
                    <a:pt x="272205" y="1586541"/>
                  </a:lnTo>
                  <a:lnTo>
                    <a:pt x="241432" y="1554264"/>
                  </a:lnTo>
                  <a:lnTo>
                    <a:pt x="212222" y="1520542"/>
                  </a:lnTo>
                  <a:lnTo>
                    <a:pt x="184632" y="1485434"/>
                  </a:lnTo>
                  <a:lnTo>
                    <a:pt x="158721" y="1448996"/>
                  </a:lnTo>
                  <a:lnTo>
                    <a:pt x="134547" y="1411289"/>
                  </a:lnTo>
                  <a:lnTo>
                    <a:pt x="112169" y="1372369"/>
                  </a:lnTo>
                  <a:lnTo>
                    <a:pt x="91645" y="1332297"/>
                  </a:lnTo>
                  <a:lnTo>
                    <a:pt x="73034" y="1291129"/>
                  </a:lnTo>
                  <a:lnTo>
                    <a:pt x="56393" y="1248924"/>
                  </a:lnTo>
                  <a:lnTo>
                    <a:pt x="41782" y="1205742"/>
                  </a:lnTo>
                  <a:lnTo>
                    <a:pt x="29258" y="1161639"/>
                  </a:lnTo>
                  <a:lnTo>
                    <a:pt x="18881" y="1116675"/>
                  </a:lnTo>
                  <a:lnTo>
                    <a:pt x="10708" y="1070908"/>
                  </a:lnTo>
                  <a:lnTo>
                    <a:pt x="4798" y="1024397"/>
                  </a:lnTo>
                  <a:lnTo>
                    <a:pt x="1209" y="977199"/>
                  </a:lnTo>
                  <a:lnTo>
                    <a:pt x="0" y="929373"/>
                  </a:lnTo>
                  <a:lnTo>
                    <a:pt x="1209" y="881547"/>
                  </a:lnTo>
                  <a:lnTo>
                    <a:pt x="4798" y="834349"/>
                  </a:lnTo>
                  <a:lnTo>
                    <a:pt x="10708" y="787837"/>
                  </a:lnTo>
                  <a:lnTo>
                    <a:pt x="18881" y="742070"/>
                  </a:lnTo>
                  <a:lnTo>
                    <a:pt x="29258" y="697106"/>
                  </a:lnTo>
                  <a:lnTo>
                    <a:pt x="41782" y="653004"/>
                  </a:lnTo>
                  <a:lnTo>
                    <a:pt x="56393" y="609821"/>
                  </a:lnTo>
                  <a:lnTo>
                    <a:pt x="73034" y="567617"/>
                  </a:lnTo>
                  <a:lnTo>
                    <a:pt x="91645" y="526449"/>
                  </a:lnTo>
                  <a:lnTo>
                    <a:pt x="112169" y="486376"/>
                  </a:lnTo>
                  <a:lnTo>
                    <a:pt x="134547" y="447457"/>
                  </a:lnTo>
                  <a:lnTo>
                    <a:pt x="158721" y="409749"/>
                  </a:lnTo>
                  <a:lnTo>
                    <a:pt x="184632" y="373312"/>
                  </a:lnTo>
                  <a:lnTo>
                    <a:pt x="212222" y="338203"/>
                  </a:lnTo>
                  <a:lnTo>
                    <a:pt x="241432" y="304481"/>
                  </a:lnTo>
                  <a:lnTo>
                    <a:pt x="272205" y="272205"/>
                  </a:lnTo>
                  <a:lnTo>
                    <a:pt x="304481" y="241432"/>
                  </a:lnTo>
                  <a:lnTo>
                    <a:pt x="338203" y="212222"/>
                  </a:lnTo>
                  <a:lnTo>
                    <a:pt x="373312" y="184632"/>
                  </a:lnTo>
                  <a:lnTo>
                    <a:pt x="409749" y="158721"/>
                  </a:lnTo>
                  <a:lnTo>
                    <a:pt x="447457" y="134547"/>
                  </a:lnTo>
                  <a:lnTo>
                    <a:pt x="486376" y="112169"/>
                  </a:lnTo>
                  <a:lnTo>
                    <a:pt x="526449" y="91645"/>
                  </a:lnTo>
                  <a:lnTo>
                    <a:pt x="567617" y="73034"/>
                  </a:lnTo>
                  <a:lnTo>
                    <a:pt x="609821" y="56393"/>
                  </a:lnTo>
                  <a:lnTo>
                    <a:pt x="653004" y="41782"/>
                  </a:lnTo>
                  <a:lnTo>
                    <a:pt x="697106" y="29258"/>
                  </a:lnTo>
                  <a:lnTo>
                    <a:pt x="742070" y="18881"/>
                  </a:lnTo>
                  <a:lnTo>
                    <a:pt x="787837" y="10708"/>
                  </a:lnTo>
                  <a:lnTo>
                    <a:pt x="834349" y="4798"/>
                  </a:lnTo>
                  <a:lnTo>
                    <a:pt x="881547" y="1209"/>
                  </a:lnTo>
                  <a:lnTo>
                    <a:pt x="929373" y="0"/>
                  </a:lnTo>
                  <a:lnTo>
                    <a:pt x="977199" y="1209"/>
                  </a:lnTo>
                  <a:lnTo>
                    <a:pt x="1024397" y="4798"/>
                  </a:lnTo>
                  <a:lnTo>
                    <a:pt x="1070908" y="10708"/>
                  </a:lnTo>
                  <a:lnTo>
                    <a:pt x="1116675" y="18881"/>
                  </a:lnTo>
                  <a:lnTo>
                    <a:pt x="1161639" y="29258"/>
                  </a:lnTo>
                  <a:lnTo>
                    <a:pt x="1205742" y="41782"/>
                  </a:lnTo>
                  <a:lnTo>
                    <a:pt x="1248924" y="56393"/>
                  </a:lnTo>
                  <a:lnTo>
                    <a:pt x="1291129" y="73034"/>
                  </a:lnTo>
                  <a:lnTo>
                    <a:pt x="1332297" y="91645"/>
                  </a:lnTo>
                  <a:lnTo>
                    <a:pt x="1372369" y="112169"/>
                  </a:lnTo>
                  <a:lnTo>
                    <a:pt x="1411289" y="134547"/>
                  </a:lnTo>
                  <a:lnTo>
                    <a:pt x="1448996" y="158721"/>
                  </a:lnTo>
                  <a:lnTo>
                    <a:pt x="1485434" y="184632"/>
                  </a:lnTo>
                  <a:lnTo>
                    <a:pt x="1520542" y="212222"/>
                  </a:lnTo>
                  <a:lnTo>
                    <a:pt x="1554264" y="241432"/>
                  </a:lnTo>
                  <a:lnTo>
                    <a:pt x="1586541" y="272205"/>
                  </a:lnTo>
                  <a:lnTo>
                    <a:pt x="1617313" y="304481"/>
                  </a:lnTo>
                  <a:lnTo>
                    <a:pt x="1646524" y="338203"/>
                  </a:lnTo>
                  <a:lnTo>
                    <a:pt x="1674114" y="373312"/>
                  </a:lnTo>
                  <a:lnTo>
                    <a:pt x="1700025" y="409749"/>
                  </a:lnTo>
                  <a:lnTo>
                    <a:pt x="1724199" y="447457"/>
                  </a:lnTo>
                  <a:lnTo>
                    <a:pt x="1746577" y="486376"/>
                  </a:lnTo>
                  <a:lnTo>
                    <a:pt x="1767101" y="526449"/>
                  </a:lnTo>
                  <a:lnTo>
                    <a:pt x="1785712" y="567617"/>
                  </a:lnTo>
                  <a:lnTo>
                    <a:pt x="1802352" y="609821"/>
                  </a:lnTo>
                  <a:lnTo>
                    <a:pt x="1816964" y="653004"/>
                  </a:lnTo>
                  <a:lnTo>
                    <a:pt x="1829487" y="697106"/>
                  </a:lnTo>
                  <a:lnTo>
                    <a:pt x="1839865" y="742070"/>
                  </a:lnTo>
                  <a:lnTo>
                    <a:pt x="1848038" y="787837"/>
                  </a:lnTo>
                  <a:lnTo>
                    <a:pt x="1853948" y="834349"/>
                  </a:lnTo>
                  <a:lnTo>
                    <a:pt x="1857537" y="881547"/>
                  </a:lnTo>
                  <a:lnTo>
                    <a:pt x="1858746" y="929373"/>
                  </a:lnTo>
                  <a:close/>
                </a:path>
              </a:pathLst>
            </a:custGeom>
            <a:ln w="102133">
              <a:solidFill>
                <a:srgbClr val="00B0F0"/>
              </a:solidFill>
            </a:ln>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cs typeface="微软雅黑" panose="020B0503020204020204" charset="-122"/>
              </a:endParaRPr>
            </a:p>
          </p:txBody>
        </p:sp>
      </p:grpSp>
      <p:grpSp>
        <p:nvGrpSpPr>
          <p:cNvPr id="3768" name="组合 3767">
            <a:extLst>
              <a:ext uri="{FF2B5EF4-FFF2-40B4-BE49-F238E27FC236}">
                <a16:creationId xmlns:a16="http://schemas.microsoft.com/office/drawing/2014/main" id="{33122256-783A-812D-2312-24D15AA904F7}"/>
              </a:ext>
            </a:extLst>
          </p:cNvPr>
          <p:cNvGrpSpPr/>
          <p:nvPr/>
        </p:nvGrpSpPr>
        <p:grpSpPr>
          <a:xfrm>
            <a:off x="3342799" y="2678906"/>
            <a:ext cx="1136333" cy="1102043"/>
            <a:chOff x="5544" y="5374"/>
            <a:chExt cx="2975" cy="2882"/>
          </a:xfrm>
        </p:grpSpPr>
        <p:sp>
          <p:nvSpPr>
            <p:cNvPr id="3769" name="object 43">
              <a:extLst>
                <a:ext uri="{FF2B5EF4-FFF2-40B4-BE49-F238E27FC236}">
                  <a16:creationId xmlns:a16="http://schemas.microsoft.com/office/drawing/2014/main" id="{7D046FD6-111D-D530-2B9B-D4D765BAB4E6}"/>
                </a:ext>
              </a:extLst>
            </p:cNvPr>
            <p:cNvSpPr txBox="1"/>
            <p:nvPr/>
          </p:nvSpPr>
          <p:spPr>
            <a:xfrm>
              <a:off x="5544" y="6718"/>
              <a:ext cx="1274" cy="424"/>
            </a:xfrm>
            <a:prstGeom prst="rect">
              <a:avLst/>
            </a:prstGeom>
          </p:spPr>
          <p:txBody>
            <a:bodyPr vert="horz" wrap="square" lIns="0" tIns="10881" rIns="0" bIns="0" rtlCol="0">
              <a:spAutoFit/>
            </a:bodyPr>
            <a:lstStyle/>
            <a:p>
              <a:pPr marL="9525" algn="ctr" defTabSz="685800">
                <a:spcBef>
                  <a:spcPts val="101"/>
                </a:spcBef>
              </a:pPr>
              <a:r>
                <a:rPr lang="zh-CN" altLang="en-US" sz="982" spc="26" dirty="0">
                  <a:solidFill>
                    <a:srgbClr val="FFFFFF"/>
                  </a:solidFill>
                  <a:latin typeface="微软雅黑" panose="020B0503020204020204" charset="-122"/>
                  <a:ea typeface="微软雅黑" panose="020B0503020204020204" charset="-122"/>
                  <a:cs typeface="微软雅黑" panose="020B0503020204020204" charset="-122"/>
                </a:rPr>
                <a:t>壳管</a:t>
              </a:r>
              <a:endParaRPr sz="982" dirty="0">
                <a:solidFill>
                  <a:prstClr val="black"/>
                </a:solidFill>
                <a:latin typeface="微软雅黑" panose="020B0503020204020204" charset="-122"/>
                <a:ea typeface="微软雅黑" panose="020B0503020204020204" charset="-122"/>
                <a:cs typeface="微软雅黑" panose="020B0503020204020204" charset="-122"/>
              </a:endParaRPr>
            </a:p>
          </p:txBody>
        </p:sp>
        <p:pic>
          <p:nvPicPr>
            <p:cNvPr id="3770" name="图片 3769">
              <a:extLst>
                <a:ext uri="{FF2B5EF4-FFF2-40B4-BE49-F238E27FC236}">
                  <a16:creationId xmlns:a16="http://schemas.microsoft.com/office/drawing/2014/main" id="{B4CC19D8-4333-A75E-9DF1-D435FFBC5F5A}"/>
                </a:ext>
              </a:extLst>
            </p:cNvPr>
            <p:cNvPicPr>
              <a:picLocks noChangeAspect="1"/>
            </p:cNvPicPr>
            <p:nvPr/>
          </p:nvPicPr>
          <p:blipFill>
            <a:blip r:embed="rId25" cstate="email">
              <a:extLst>
                <a:ext uri="{28A0092B-C50C-407E-A947-70E740481C1C}">
                  <a14:useLocalDpi xmlns:a14="http://schemas.microsoft.com/office/drawing/2010/main"/>
                </a:ext>
              </a:extLst>
            </a:blip>
            <a:stretch>
              <a:fillRect/>
            </a:stretch>
          </p:blipFill>
          <p:spPr>
            <a:xfrm>
              <a:off x="5914" y="5794"/>
              <a:ext cx="2191" cy="1668"/>
            </a:xfrm>
            <a:prstGeom prst="rect">
              <a:avLst/>
            </a:prstGeom>
          </p:spPr>
        </p:pic>
        <p:sp>
          <p:nvSpPr>
            <p:cNvPr id="3771" name="object 35">
              <a:extLst>
                <a:ext uri="{FF2B5EF4-FFF2-40B4-BE49-F238E27FC236}">
                  <a16:creationId xmlns:a16="http://schemas.microsoft.com/office/drawing/2014/main" id="{7F2A41CA-749C-6573-BB61-9C2A972E9A07}"/>
                </a:ext>
              </a:extLst>
            </p:cNvPr>
            <p:cNvSpPr/>
            <p:nvPr/>
          </p:nvSpPr>
          <p:spPr>
            <a:xfrm>
              <a:off x="5692" y="5374"/>
              <a:ext cx="2827" cy="2826"/>
            </a:xfrm>
            <a:custGeom>
              <a:avLst/>
              <a:gdLst/>
              <a:ahLst/>
              <a:cxnLst/>
              <a:rect l="l" t="t" r="r" b="b"/>
              <a:pathLst>
                <a:path w="1859279" h="1859280">
                  <a:moveTo>
                    <a:pt x="1858746" y="929373"/>
                  </a:moveTo>
                  <a:lnTo>
                    <a:pt x="1857537" y="977199"/>
                  </a:lnTo>
                  <a:lnTo>
                    <a:pt x="1853948" y="1024397"/>
                  </a:lnTo>
                  <a:lnTo>
                    <a:pt x="1848038" y="1070908"/>
                  </a:lnTo>
                  <a:lnTo>
                    <a:pt x="1839865" y="1116675"/>
                  </a:lnTo>
                  <a:lnTo>
                    <a:pt x="1829487" y="1161639"/>
                  </a:lnTo>
                  <a:lnTo>
                    <a:pt x="1816964" y="1205742"/>
                  </a:lnTo>
                  <a:lnTo>
                    <a:pt x="1802352" y="1248924"/>
                  </a:lnTo>
                  <a:lnTo>
                    <a:pt x="1785712" y="1291129"/>
                  </a:lnTo>
                  <a:lnTo>
                    <a:pt x="1767101" y="1332297"/>
                  </a:lnTo>
                  <a:lnTo>
                    <a:pt x="1746577" y="1372369"/>
                  </a:lnTo>
                  <a:lnTo>
                    <a:pt x="1724199" y="1411289"/>
                  </a:lnTo>
                  <a:lnTo>
                    <a:pt x="1700025" y="1448996"/>
                  </a:lnTo>
                  <a:lnTo>
                    <a:pt x="1674114" y="1485434"/>
                  </a:lnTo>
                  <a:lnTo>
                    <a:pt x="1646524" y="1520542"/>
                  </a:lnTo>
                  <a:lnTo>
                    <a:pt x="1617313" y="1554264"/>
                  </a:lnTo>
                  <a:lnTo>
                    <a:pt x="1586541" y="1586541"/>
                  </a:lnTo>
                  <a:lnTo>
                    <a:pt x="1554264" y="1617313"/>
                  </a:lnTo>
                  <a:lnTo>
                    <a:pt x="1520542" y="1646524"/>
                  </a:lnTo>
                  <a:lnTo>
                    <a:pt x="1485434" y="1674114"/>
                  </a:lnTo>
                  <a:lnTo>
                    <a:pt x="1448996" y="1700025"/>
                  </a:lnTo>
                  <a:lnTo>
                    <a:pt x="1411289" y="1724199"/>
                  </a:lnTo>
                  <a:lnTo>
                    <a:pt x="1372369" y="1746577"/>
                  </a:lnTo>
                  <a:lnTo>
                    <a:pt x="1332297" y="1767101"/>
                  </a:lnTo>
                  <a:lnTo>
                    <a:pt x="1291129" y="1785712"/>
                  </a:lnTo>
                  <a:lnTo>
                    <a:pt x="1248924" y="1802352"/>
                  </a:lnTo>
                  <a:lnTo>
                    <a:pt x="1205742" y="1816964"/>
                  </a:lnTo>
                  <a:lnTo>
                    <a:pt x="1161639" y="1829487"/>
                  </a:lnTo>
                  <a:lnTo>
                    <a:pt x="1116675" y="1839865"/>
                  </a:lnTo>
                  <a:lnTo>
                    <a:pt x="1070908" y="1848038"/>
                  </a:lnTo>
                  <a:lnTo>
                    <a:pt x="1024397" y="1853948"/>
                  </a:lnTo>
                  <a:lnTo>
                    <a:pt x="977199" y="1857537"/>
                  </a:lnTo>
                  <a:lnTo>
                    <a:pt x="929373" y="1858746"/>
                  </a:lnTo>
                  <a:lnTo>
                    <a:pt x="881547" y="1857537"/>
                  </a:lnTo>
                  <a:lnTo>
                    <a:pt x="834349" y="1853948"/>
                  </a:lnTo>
                  <a:lnTo>
                    <a:pt x="787837" y="1848038"/>
                  </a:lnTo>
                  <a:lnTo>
                    <a:pt x="742070" y="1839865"/>
                  </a:lnTo>
                  <a:lnTo>
                    <a:pt x="697106" y="1829487"/>
                  </a:lnTo>
                  <a:lnTo>
                    <a:pt x="653004" y="1816964"/>
                  </a:lnTo>
                  <a:lnTo>
                    <a:pt x="609821" y="1802352"/>
                  </a:lnTo>
                  <a:lnTo>
                    <a:pt x="567617" y="1785712"/>
                  </a:lnTo>
                  <a:lnTo>
                    <a:pt x="526449" y="1767101"/>
                  </a:lnTo>
                  <a:lnTo>
                    <a:pt x="486376" y="1746577"/>
                  </a:lnTo>
                  <a:lnTo>
                    <a:pt x="447457" y="1724199"/>
                  </a:lnTo>
                  <a:lnTo>
                    <a:pt x="409749" y="1700025"/>
                  </a:lnTo>
                  <a:lnTo>
                    <a:pt x="373312" y="1674114"/>
                  </a:lnTo>
                  <a:lnTo>
                    <a:pt x="338203" y="1646524"/>
                  </a:lnTo>
                  <a:lnTo>
                    <a:pt x="304481" y="1617313"/>
                  </a:lnTo>
                  <a:lnTo>
                    <a:pt x="272205" y="1586541"/>
                  </a:lnTo>
                  <a:lnTo>
                    <a:pt x="241432" y="1554264"/>
                  </a:lnTo>
                  <a:lnTo>
                    <a:pt x="212222" y="1520542"/>
                  </a:lnTo>
                  <a:lnTo>
                    <a:pt x="184632" y="1485434"/>
                  </a:lnTo>
                  <a:lnTo>
                    <a:pt x="158721" y="1448996"/>
                  </a:lnTo>
                  <a:lnTo>
                    <a:pt x="134547" y="1411289"/>
                  </a:lnTo>
                  <a:lnTo>
                    <a:pt x="112169" y="1372369"/>
                  </a:lnTo>
                  <a:lnTo>
                    <a:pt x="91645" y="1332297"/>
                  </a:lnTo>
                  <a:lnTo>
                    <a:pt x="73034" y="1291129"/>
                  </a:lnTo>
                  <a:lnTo>
                    <a:pt x="56393" y="1248924"/>
                  </a:lnTo>
                  <a:lnTo>
                    <a:pt x="41782" y="1205742"/>
                  </a:lnTo>
                  <a:lnTo>
                    <a:pt x="29258" y="1161639"/>
                  </a:lnTo>
                  <a:lnTo>
                    <a:pt x="18881" y="1116675"/>
                  </a:lnTo>
                  <a:lnTo>
                    <a:pt x="10708" y="1070908"/>
                  </a:lnTo>
                  <a:lnTo>
                    <a:pt x="4798" y="1024397"/>
                  </a:lnTo>
                  <a:lnTo>
                    <a:pt x="1209" y="977199"/>
                  </a:lnTo>
                  <a:lnTo>
                    <a:pt x="0" y="929373"/>
                  </a:lnTo>
                  <a:lnTo>
                    <a:pt x="1209" y="881547"/>
                  </a:lnTo>
                  <a:lnTo>
                    <a:pt x="4798" y="834349"/>
                  </a:lnTo>
                  <a:lnTo>
                    <a:pt x="10708" y="787837"/>
                  </a:lnTo>
                  <a:lnTo>
                    <a:pt x="18881" y="742070"/>
                  </a:lnTo>
                  <a:lnTo>
                    <a:pt x="29258" y="697106"/>
                  </a:lnTo>
                  <a:lnTo>
                    <a:pt x="41782" y="653004"/>
                  </a:lnTo>
                  <a:lnTo>
                    <a:pt x="56393" y="609821"/>
                  </a:lnTo>
                  <a:lnTo>
                    <a:pt x="73034" y="567617"/>
                  </a:lnTo>
                  <a:lnTo>
                    <a:pt x="91645" y="526449"/>
                  </a:lnTo>
                  <a:lnTo>
                    <a:pt x="112169" y="486376"/>
                  </a:lnTo>
                  <a:lnTo>
                    <a:pt x="134547" y="447457"/>
                  </a:lnTo>
                  <a:lnTo>
                    <a:pt x="158721" y="409749"/>
                  </a:lnTo>
                  <a:lnTo>
                    <a:pt x="184632" y="373312"/>
                  </a:lnTo>
                  <a:lnTo>
                    <a:pt x="212222" y="338203"/>
                  </a:lnTo>
                  <a:lnTo>
                    <a:pt x="241432" y="304481"/>
                  </a:lnTo>
                  <a:lnTo>
                    <a:pt x="272205" y="272205"/>
                  </a:lnTo>
                  <a:lnTo>
                    <a:pt x="304481" y="241432"/>
                  </a:lnTo>
                  <a:lnTo>
                    <a:pt x="338203" y="212222"/>
                  </a:lnTo>
                  <a:lnTo>
                    <a:pt x="373312" y="184632"/>
                  </a:lnTo>
                  <a:lnTo>
                    <a:pt x="409749" y="158721"/>
                  </a:lnTo>
                  <a:lnTo>
                    <a:pt x="447457" y="134547"/>
                  </a:lnTo>
                  <a:lnTo>
                    <a:pt x="486376" y="112169"/>
                  </a:lnTo>
                  <a:lnTo>
                    <a:pt x="526449" y="91645"/>
                  </a:lnTo>
                  <a:lnTo>
                    <a:pt x="567617" y="73034"/>
                  </a:lnTo>
                  <a:lnTo>
                    <a:pt x="609821" y="56393"/>
                  </a:lnTo>
                  <a:lnTo>
                    <a:pt x="653004" y="41782"/>
                  </a:lnTo>
                  <a:lnTo>
                    <a:pt x="697106" y="29258"/>
                  </a:lnTo>
                  <a:lnTo>
                    <a:pt x="742070" y="18881"/>
                  </a:lnTo>
                  <a:lnTo>
                    <a:pt x="787837" y="10708"/>
                  </a:lnTo>
                  <a:lnTo>
                    <a:pt x="834349" y="4798"/>
                  </a:lnTo>
                  <a:lnTo>
                    <a:pt x="881547" y="1209"/>
                  </a:lnTo>
                  <a:lnTo>
                    <a:pt x="929373" y="0"/>
                  </a:lnTo>
                  <a:lnTo>
                    <a:pt x="977199" y="1209"/>
                  </a:lnTo>
                  <a:lnTo>
                    <a:pt x="1024397" y="4798"/>
                  </a:lnTo>
                  <a:lnTo>
                    <a:pt x="1070908" y="10708"/>
                  </a:lnTo>
                  <a:lnTo>
                    <a:pt x="1116675" y="18881"/>
                  </a:lnTo>
                  <a:lnTo>
                    <a:pt x="1161639" y="29258"/>
                  </a:lnTo>
                  <a:lnTo>
                    <a:pt x="1205742" y="41782"/>
                  </a:lnTo>
                  <a:lnTo>
                    <a:pt x="1248924" y="56393"/>
                  </a:lnTo>
                  <a:lnTo>
                    <a:pt x="1291129" y="73034"/>
                  </a:lnTo>
                  <a:lnTo>
                    <a:pt x="1332297" y="91645"/>
                  </a:lnTo>
                  <a:lnTo>
                    <a:pt x="1372369" y="112169"/>
                  </a:lnTo>
                  <a:lnTo>
                    <a:pt x="1411289" y="134547"/>
                  </a:lnTo>
                  <a:lnTo>
                    <a:pt x="1448996" y="158721"/>
                  </a:lnTo>
                  <a:lnTo>
                    <a:pt x="1485434" y="184632"/>
                  </a:lnTo>
                  <a:lnTo>
                    <a:pt x="1520542" y="212222"/>
                  </a:lnTo>
                  <a:lnTo>
                    <a:pt x="1554264" y="241432"/>
                  </a:lnTo>
                  <a:lnTo>
                    <a:pt x="1586541" y="272205"/>
                  </a:lnTo>
                  <a:lnTo>
                    <a:pt x="1617313" y="304481"/>
                  </a:lnTo>
                  <a:lnTo>
                    <a:pt x="1646524" y="338203"/>
                  </a:lnTo>
                  <a:lnTo>
                    <a:pt x="1674114" y="373312"/>
                  </a:lnTo>
                  <a:lnTo>
                    <a:pt x="1700025" y="409749"/>
                  </a:lnTo>
                  <a:lnTo>
                    <a:pt x="1724199" y="447457"/>
                  </a:lnTo>
                  <a:lnTo>
                    <a:pt x="1746577" y="486376"/>
                  </a:lnTo>
                  <a:lnTo>
                    <a:pt x="1767101" y="526449"/>
                  </a:lnTo>
                  <a:lnTo>
                    <a:pt x="1785712" y="567617"/>
                  </a:lnTo>
                  <a:lnTo>
                    <a:pt x="1802352" y="609821"/>
                  </a:lnTo>
                  <a:lnTo>
                    <a:pt x="1816964" y="653004"/>
                  </a:lnTo>
                  <a:lnTo>
                    <a:pt x="1829487" y="697106"/>
                  </a:lnTo>
                  <a:lnTo>
                    <a:pt x="1839865" y="742070"/>
                  </a:lnTo>
                  <a:lnTo>
                    <a:pt x="1848038" y="787837"/>
                  </a:lnTo>
                  <a:lnTo>
                    <a:pt x="1853948" y="834349"/>
                  </a:lnTo>
                  <a:lnTo>
                    <a:pt x="1857537" y="881547"/>
                  </a:lnTo>
                  <a:lnTo>
                    <a:pt x="1858746" y="929373"/>
                  </a:lnTo>
                  <a:close/>
                </a:path>
              </a:pathLst>
            </a:custGeom>
            <a:ln w="102133">
              <a:solidFill>
                <a:srgbClr val="00B0F0"/>
              </a:solidFill>
            </a:ln>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endParaRPr>
            </a:p>
          </p:txBody>
        </p:sp>
        <p:sp>
          <p:nvSpPr>
            <p:cNvPr id="3772" name="object 36">
              <a:extLst>
                <a:ext uri="{FF2B5EF4-FFF2-40B4-BE49-F238E27FC236}">
                  <a16:creationId xmlns:a16="http://schemas.microsoft.com/office/drawing/2014/main" id="{5709EBD6-4DCF-CA38-E5E5-3734D461EE4F}"/>
                </a:ext>
              </a:extLst>
            </p:cNvPr>
            <p:cNvSpPr/>
            <p:nvPr/>
          </p:nvSpPr>
          <p:spPr>
            <a:xfrm>
              <a:off x="5992" y="7644"/>
              <a:ext cx="2191" cy="612"/>
            </a:xfrm>
            <a:custGeom>
              <a:avLst/>
              <a:gdLst/>
              <a:ahLst/>
              <a:cxnLst/>
              <a:rect l="l" t="t" r="r" b="b"/>
              <a:pathLst>
                <a:path w="1531620" h="402589">
                  <a:moveTo>
                    <a:pt x="1531035" y="0"/>
                  </a:moveTo>
                  <a:lnTo>
                    <a:pt x="0" y="0"/>
                  </a:lnTo>
                  <a:lnTo>
                    <a:pt x="28967" y="39727"/>
                  </a:lnTo>
                  <a:lnTo>
                    <a:pt x="59944" y="77827"/>
                  </a:lnTo>
                  <a:lnTo>
                    <a:pt x="92851" y="114223"/>
                  </a:lnTo>
                  <a:lnTo>
                    <a:pt x="127612" y="148835"/>
                  </a:lnTo>
                  <a:lnTo>
                    <a:pt x="164149" y="181586"/>
                  </a:lnTo>
                  <a:lnTo>
                    <a:pt x="202384" y="212399"/>
                  </a:lnTo>
                  <a:lnTo>
                    <a:pt x="242241" y="241194"/>
                  </a:lnTo>
                  <a:lnTo>
                    <a:pt x="283642" y="267894"/>
                  </a:lnTo>
                  <a:lnTo>
                    <a:pt x="326509" y="292422"/>
                  </a:lnTo>
                  <a:lnTo>
                    <a:pt x="370764" y="314698"/>
                  </a:lnTo>
                  <a:lnTo>
                    <a:pt x="416332" y="334646"/>
                  </a:lnTo>
                  <a:lnTo>
                    <a:pt x="463133" y="352187"/>
                  </a:lnTo>
                  <a:lnTo>
                    <a:pt x="511091" y="367244"/>
                  </a:lnTo>
                  <a:lnTo>
                    <a:pt x="560127" y="379737"/>
                  </a:lnTo>
                  <a:lnTo>
                    <a:pt x="610166" y="389591"/>
                  </a:lnTo>
                  <a:lnTo>
                    <a:pt x="661129" y="396725"/>
                  </a:lnTo>
                  <a:lnTo>
                    <a:pt x="712938" y="401063"/>
                  </a:lnTo>
                  <a:lnTo>
                    <a:pt x="765517" y="402526"/>
                  </a:lnTo>
                  <a:lnTo>
                    <a:pt x="818096" y="401063"/>
                  </a:lnTo>
                  <a:lnTo>
                    <a:pt x="869906" y="396725"/>
                  </a:lnTo>
                  <a:lnTo>
                    <a:pt x="920869" y="389591"/>
                  </a:lnTo>
                  <a:lnTo>
                    <a:pt x="970907" y="379737"/>
                  </a:lnTo>
                  <a:lnTo>
                    <a:pt x="1019944" y="367244"/>
                  </a:lnTo>
                  <a:lnTo>
                    <a:pt x="1067902" y="352187"/>
                  </a:lnTo>
                  <a:lnTo>
                    <a:pt x="1114703" y="334646"/>
                  </a:lnTo>
                  <a:lnTo>
                    <a:pt x="1160270" y="314698"/>
                  </a:lnTo>
                  <a:lnTo>
                    <a:pt x="1204526" y="292422"/>
                  </a:lnTo>
                  <a:lnTo>
                    <a:pt x="1247393" y="267894"/>
                  </a:lnTo>
                  <a:lnTo>
                    <a:pt x="1288794" y="241194"/>
                  </a:lnTo>
                  <a:lnTo>
                    <a:pt x="1328650" y="212399"/>
                  </a:lnTo>
                  <a:lnTo>
                    <a:pt x="1366886" y="181586"/>
                  </a:lnTo>
                  <a:lnTo>
                    <a:pt x="1403423" y="148835"/>
                  </a:lnTo>
                  <a:lnTo>
                    <a:pt x="1438184" y="114223"/>
                  </a:lnTo>
                  <a:lnTo>
                    <a:pt x="1471091" y="77827"/>
                  </a:lnTo>
                  <a:lnTo>
                    <a:pt x="1502067" y="39727"/>
                  </a:lnTo>
                  <a:lnTo>
                    <a:pt x="1531035" y="0"/>
                  </a:lnTo>
                  <a:close/>
                </a:path>
              </a:pathLst>
            </a:custGeom>
            <a:solidFill>
              <a:srgbClr val="00B0F0"/>
            </a:solidFill>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endParaRPr>
            </a:p>
          </p:txBody>
        </p:sp>
      </p:grpSp>
      <p:grpSp>
        <p:nvGrpSpPr>
          <p:cNvPr id="3773" name="组合 3772">
            <a:extLst>
              <a:ext uri="{FF2B5EF4-FFF2-40B4-BE49-F238E27FC236}">
                <a16:creationId xmlns:a16="http://schemas.microsoft.com/office/drawing/2014/main" id="{08604F62-EC99-FCF3-7F08-40B284D1A454}"/>
              </a:ext>
            </a:extLst>
          </p:cNvPr>
          <p:cNvGrpSpPr/>
          <p:nvPr/>
        </p:nvGrpSpPr>
        <p:grpSpPr>
          <a:xfrm>
            <a:off x="2225993" y="2677002"/>
            <a:ext cx="1080135" cy="1092041"/>
            <a:chOff x="2679" y="5376"/>
            <a:chExt cx="2827" cy="2855"/>
          </a:xfrm>
        </p:grpSpPr>
        <p:sp>
          <p:nvSpPr>
            <p:cNvPr id="3774" name="object 41">
              <a:extLst>
                <a:ext uri="{FF2B5EF4-FFF2-40B4-BE49-F238E27FC236}">
                  <a16:creationId xmlns:a16="http://schemas.microsoft.com/office/drawing/2014/main" id="{9917FBF8-BC88-6E53-C633-04F3E0C5D057}"/>
                </a:ext>
              </a:extLst>
            </p:cNvPr>
            <p:cNvSpPr txBox="1"/>
            <p:nvPr/>
          </p:nvSpPr>
          <p:spPr>
            <a:xfrm>
              <a:off x="2921" y="7080"/>
              <a:ext cx="1274" cy="424"/>
            </a:xfrm>
            <a:prstGeom prst="rect">
              <a:avLst/>
            </a:prstGeom>
          </p:spPr>
          <p:txBody>
            <a:bodyPr vert="horz" wrap="square" lIns="0" tIns="10881" rIns="0" bIns="0" rtlCol="0">
              <a:spAutoFit/>
            </a:bodyPr>
            <a:lstStyle/>
            <a:p>
              <a:pPr marL="9525" algn="ctr" defTabSz="685800">
                <a:spcBef>
                  <a:spcPts val="101"/>
                </a:spcBef>
              </a:pPr>
              <a:r>
                <a:rPr lang="zh-CN" altLang="en-US" sz="982" spc="26" dirty="0">
                  <a:solidFill>
                    <a:srgbClr val="FFFFFF"/>
                  </a:solidFill>
                  <a:latin typeface="微软雅黑" panose="020B0503020204020204" charset="-122"/>
                  <a:ea typeface="微软雅黑" panose="020B0503020204020204" charset="-122"/>
                  <a:cs typeface="微软雅黑" panose="020B0503020204020204" charset="-122"/>
                </a:rPr>
                <a:t>微通道</a:t>
              </a:r>
              <a:endParaRPr sz="982" dirty="0">
                <a:solidFill>
                  <a:prstClr val="black"/>
                </a:solidFill>
                <a:latin typeface="微软雅黑" panose="020B0503020204020204" charset="-122"/>
                <a:ea typeface="微软雅黑" panose="020B0503020204020204" charset="-122"/>
                <a:cs typeface="微软雅黑" panose="020B0503020204020204" charset="-122"/>
              </a:endParaRPr>
            </a:p>
          </p:txBody>
        </p:sp>
        <p:pic>
          <p:nvPicPr>
            <p:cNvPr id="3775" name="图片 3774">
              <a:extLst>
                <a:ext uri="{FF2B5EF4-FFF2-40B4-BE49-F238E27FC236}">
                  <a16:creationId xmlns:a16="http://schemas.microsoft.com/office/drawing/2014/main" id="{ABB52DD8-668E-7D94-1CB5-9740C7B05E25}"/>
                </a:ext>
              </a:extLst>
            </p:cNvPr>
            <p:cNvPicPr>
              <a:picLocks noChangeAspect="1"/>
            </p:cNvPicPr>
            <p:nvPr/>
          </p:nvPicPr>
          <p:blipFill>
            <a:blip r:embed="rId26" cstate="email">
              <a:extLst>
                <a:ext uri="{28A0092B-C50C-407E-A947-70E740481C1C}">
                  <a14:useLocalDpi xmlns:a14="http://schemas.microsoft.com/office/drawing/2010/main"/>
                </a:ext>
              </a:extLst>
            </a:blip>
            <a:stretch>
              <a:fillRect/>
            </a:stretch>
          </p:blipFill>
          <p:spPr>
            <a:xfrm>
              <a:off x="2924" y="5796"/>
              <a:ext cx="2299" cy="1782"/>
            </a:xfrm>
            <a:prstGeom prst="rect">
              <a:avLst/>
            </a:prstGeom>
          </p:spPr>
        </p:pic>
        <p:sp>
          <p:nvSpPr>
            <p:cNvPr id="3776" name="object 44">
              <a:extLst>
                <a:ext uri="{FF2B5EF4-FFF2-40B4-BE49-F238E27FC236}">
                  <a16:creationId xmlns:a16="http://schemas.microsoft.com/office/drawing/2014/main" id="{011D7C89-8EFE-C5A2-B9BE-C718582018F6}"/>
                </a:ext>
              </a:extLst>
            </p:cNvPr>
            <p:cNvSpPr/>
            <p:nvPr/>
          </p:nvSpPr>
          <p:spPr>
            <a:xfrm>
              <a:off x="2679" y="5376"/>
              <a:ext cx="2827" cy="2826"/>
            </a:xfrm>
            <a:custGeom>
              <a:avLst/>
              <a:gdLst/>
              <a:ahLst/>
              <a:cxnLst/>
              <a:rect l="l" t="t" r="r" b="b"/>
              <a:pathLst>
                <a:path w="1859279" h="1859279">
                  <a:moveTo>
                    <a:pt x="1858746" y="929373"/>
                  </a:moveTo>
                  <a:lnTo>
                    <a:pt x="1857537" y="977199"/>
                  </a:lnTo>
                  <a:lnTo>
                    <a:pt x="1853948" y="1024397"/>
                  </a:lnTo>
                  <a:lnTo>
                    <a:pt x="1848038" y="1070908"/>
                  </a:lnTo>
                  <a:lnTo>
                    <a:pt x="1839865" y="1116675"/>
                  </a:lnTo>
                  <a:lnTo>
                    <a:pt x="1829487" y="1161639"/>
                  </a:lnTo>
                  <a:lnTo>
                    <a:pt x="1816964" y="1205742"/>
                  </a:lnTo>
                  <a:lnTo>
                    <a:pt x="1802352" y="1248924"/>
                  </a:lnTo>
                  <a:lnTo>
                    <a:pt x="1785712" y="1291129"/>
                  </a:lnTo>
                  <a:lnTo>
                    <a:pt x="1767101" y="1332297"/>
                  </a:lnTo>
                  <a:lnTo>
                    <a:pt x="1746577" y="1372369"/>
                  </a:lnTo>
                  <a:lnTo>
                    <a:pt x="1724199" y="1411289"/>
                  </a:lnTo>
                  <a:lnTo>
                    <a:pt x="1700025" y="1448996"/>
                  </a:lnTo>
                  <a:lnTo>
                    <a:pt x="1674114" y="1485434"/>
                  </a:lnTo>
                  <a:lnTo>
                    <a:pt x="1646524" y="1520542"/>
                  </a:lnTo>
                  <a:lnTo>
                    <a:pt x="1617313" y="1554264"/>
                  </a:lnTo>
                  <a:lnTo>
                    <a:pt x="1586541" y="1586541"/>
                  </a:lnTo>
                  <a:lnTo>
                    <a:pt x="1554264" y="1617313"/>
                  </a:lnTo>
                  <a:lnTo>
                    <a:pt x="1520542" y="1646524"/>
                  </a:lnTo>
                  <a:lnTo>
                    <a:pt x="1485434" y="1674114"/>
                  </a:lnTo>
                  <a:lnTo>
                    <a:pt x="1448996" y="1700025"/>
                  </a:lnTo>
                  <a:lnTo>
                    <a:pt x="1411289" y="1724199"/>
                  </a:lnTo>
                  <a:lnTo>
                    <a:pt x="1372369" y="1746577"/>
                  </a:lnTo>
                  <a:lnTo>
                    <a:pt x="1332297" y="1767101"/>
                  </a:lnTo>
                  <a:lnTo>
                    <a:pt x="1291129" y="1785712"/>
                  </a:lnTo>
                  <a:lnTo>
                    <a:pt x="1248924" y="1802352"/>
                  </a:lnTo>
                  <a:lnTo>
                    <a:pt x="1205742" y="1816964"/>
                  </a:lnTo>
                  <a:lnTo>
                    <a:pt x="1161639" y="1829487"/>
                  </a:lnTo>
                  <a:lnTo>
                    <a:pt x="1116675" y="1839865"/>
                  </a:lnTo>
                  <a:lnTo>
                    <a:pt x="1070908" y="1848038"/>
                  </a:lnTo>
                  <a:lnTo>
                    <a:pt x="1024397" y="1853948"/>
                  </a:lnTo>
                  <a:lnTo>
                    <a:pt x="977199" y="1857537"/>
                  </a:lnTo>
                  <a:lnTo>
                    <a:pt x="929373" y="1858746"/>
                  </a:lnTo>
                  <a:lnTo>
                    <a:pt x="881547" y="1857537"/>
                  </a:lnTo>
                  <a:lnTo>
                    <a:pt x="834349" y="1853948"/>
                  </a:lnTo>
                  <a:lnTo>
                    <a:pt x="787837" y="1848038"/>
                  </a:lnTo>
                  <a:lnTo>
                    <a:pt x="742070" y="1839865"/>
                  </a:lnTo>
                  <a:lnTo>
                    <a:pt x="697106" y="1829487"/>
                  </a:lnTo>
                  <a:lnTo>
                    <a:pt x="653004" y="1816964"/>
                  </a:lnTo>
                  <a:lnTo>
                    <a:pt x="609821" y="1802352"/>
                  </a:lnTo>
                  <a:lnTo>
                    <a:pt x="567617" y="1785712"/>
                  </a:lnTo>
                  <a:lnTo>
                    <a:pt x="526449" y="1767101"/>
                  </a:lnTo>
                  <a:lnTo>
                    <a:pt x="486376" y="1746577"/>
                  </a:lnTo>
                  <a:lnTo>
                    <a:pt x="447457" y="1724199"/>
                  </a:lnTo>
                  <a:lnTo>
                    <a:pt x="409749" y="1700025"/>
                  </a:lnTo>
                  <a:lnTo>
                    <a:pt x="373312" y="1674114"/>
                  </a:lnTo>
                  <a:lnTo>
                    <a:pt x="338203" y="1646524"/>
                  </a:lnTo>
                  <a:lnTo>
                    <a:pt x="304481" y="1617313"/>
                  </a:lnTo>
                  <a:lnTo>
                    <a:pt x="272205" y="1586541"/>
                  </a:lnTo>
                  <a:lnTo>
                    <a:pt x="241432" y="1554264"/>
                  </a:lnTo>
                  <a:lnTo>
                    <a:pt x="212222" y="1520542"/>
                  </a:lnTo>
                  <a:lnTo>
                    <a:pt x="184632" y="1485434"/>
                  </a:lnTo>
                  <a:lnTo>
                    <a:pt x="158721" y="1448996"/>
                  </a:lnTo>
                  <a:lnTo>
                    <a:pt x="134547" y="1411289"/>
                  </a:lnTo>
                  <a:lnTo>
                    <a:pt x="112169" y="1372369"/>
                  </a:lnTo>
                  <a:lnTo>
                    <a:pt x="91645" y="1332297"/>
                  </a:lnTo>
                  <a:lnTo>
                    <a:pt x="73034" y="1291129"/>
                  </a:lnTo>
                  <a:lnTo>
                    <a:pt x="56393" y="1248924"/>
                  </a:lnTo>
                  <a:lnTo>
                    <a:pt x="41782" y="1205742"/>
                  </a:lnTo>
                  <a:lnTo>
                    <a:pt x="29258" y="1161639"/>
                  </a:lnTo>
                  <a:lnTo>
                    <a:pt x="18881" y="1116675"/>
                  </a:lnTo>
                  <a:lnTo>
                    <a:pt x="10708" y="1070908"/>
                  </a:lnTo>
                  <a:lnTo>
                    <a:pt x="4798" y="1024397"/>
                  </a:lnTo>
                  <a:lnTo>
                    <a:pt x="1209" y="977199"/>
                  </a:lnTo>
                  <a:lnTo>
                    <a:pt x="0" y="929373"/>
                  </a:lnTo>
                  <a:lnTo>
                    <a:pt x="1209" y="881547"/>
                  </a:lnTo>
                  <a:lnTo>
                    <a:pt x="4798" y="834349"/>
                  </a:lnTo>
                  <a:lnTo>
                    <a:pt x="10708" y="787837"/>
                  </a:lnTo>
                  <a:lnTo>
                    <a:pt x="18881" y="742070"/>
                  </a:lnTo>
                  <a:lnTo>
                    <a:pt x="29258" y="697106"/>
                  </a:lnTo>
                  <a:lnTo>
                    <a:pt x="41782" y="653004"/>
                  </a:lnTo>
                  <a:lnTo>
                    <a:pt x="56393" y="609821"/>
                  </a:lnTo>
                  <a:lnTo>
                    <a:pt x="73034" y="567617"/>
                  </a:lnTo>
                  <a:lnTo>
                    <a:pt x="91645" y="526449"/>
                  </a:lnTo>
                  <a:lnTo>
                    <a:pt x="112169" y="486376"/>
                  </a:lnTo>
                  <a:lnTo>
                    <a:pt x="134547" y="447457"/>
                  </a:lnTo>
                  <a:lnTo>
                    <a:pt x="158721" y="409749"/>
                  </a:lnTo>
                  <a:lnTo>
                    <a:pt x="184632" y="373312"/>
                  </a:lnTo>
                  <a:lnTo>
                    <a:pt x="212222" y="338203"/>
                  </a:lnTo>
                  <a:lnTo>
                    <a:pt x="241432" y="304481"/>
                  </a:lnTo>
                  <a:lnTo>
                    <a:pt x="272205" y="272205"/>
                  </a:lnTo>
                  <a:lnTo>
                    <a:pt x="304481" y="241432"/>
                  </a:lnTo>
                  <a:lnTo>
                    <a:pt x="338203" y="212222"/>
                  </a:lnTo>
                  <a:lnTo>
                    <a:pt x="373312" y="184632"/>
                  </a:lnTo>
                  <a:lnTo>
                    <a:pt x="409749" y="158721"/>
                  </a:lnTo>
                  <a:lnTo>
                    <a:pt x="447457" y="134547"/>
                  </a:lnTo>
                  <a:lnTo>
                    <a:pt x="486376" y="112169"/>
                  </a:lnTo>
                  <a:lnTo>
                    <a:pt x="526449" y="91645"/>
                  </a:lnTo>
                  <a:lnTo>
                    <a:pt x="567617" y="73034"/>
                  </a:lnTo>
                  <a:lnTo>
                    <a:pt x="609821" y="56393"/>
                  </a:lnTo>
                  <a:lnTo>
                    <a:pt x="653004" y="41782"/>
                  </a:lnTo>
                  <a:lnTo>
                    <a:pt x="697106" y="29258"/>
                  </a:lnTo>
                  <a:lnTo>
                    <a:pt x="742070" y="18881"/>
                  </a:lnTo>
                  <a:lnTo>
                    <a:pt x="787837" y="10708"/>
                  </a:lnTo>
                  <a:lnTo>
                    <a:pt x="834349" y="4798"/>
                  </a:lnTo>
                  <a:lnTo>
                    <a:pt x="881547" y="1209"/>
                  </a:lnTo>
                  <a:lnTo>
                    <a:pt x="929373" y="0"/>
                  </a:lnTo>
                  <a:lnTo>
                    <a:pt x="977199" y="1209"/>
                  </a:lnTo>
                  <a:lnTo>
                    <a:pt x="1024397" y="4798"/>
                  </a:lnTo>
                  <a:lnTo>
                    <a:pt x="1070908" y="10708"/>
                  </a:lnTo>
                  <a:lnTo>
                    <a:pt x="1116675" y="18881"/>
                  </a:lnTo>
                  <a:lnTo>
                    <a:pt x="1161639" y="29258"/>
                  </a:lnTo>
                  <a:lnTo>
                    <a:pt x="1205742" y="41782"/>
                  </a:lnTo>
                  <a:lnTo>
                    <a:pt x="1248924" y="56393"/>
                  </a:lnTo>
                  <a:lnTo>
                    <a:pt x="1291129" y="73034"/>
                  </a:lnTo>
                  <a:lnTo>
                    <a:pt x="1332297" y="91645"/>
                  </a:lnTo>
                  <a:lnTo>
                    <a:pt x="1372369" y="112169"/>
                  </a:lnTo>
                  <a:lnTo>
                    <a:pt x="1411289" y="134547"/>
                  </a:lnTo>
                  <a:lnTo>
                    <a:pt x="1448996" y="158721"/>
                  </a:lnTo>
                  <a:lnTo>
                    <a:pt x="1485434" y="184632"/>
                  </a:lnTo>
                  <a:lnTo>
                    <a:pt x="1520542" y="212222"/>
                  </a:lnTo>
                  <a:lnTo>
                    <a:pt x="1554264" y="241432"/>
                  </a:lnTo>
                  <a:lnTo>
                    <a:pt x="1586541" y="272205"/>
                  </a:lnTo>
                  <a:lnTo>
                    <a:pt x="1617313" y="304481"/>
                  </a:lnTo>
                  <a:lnTo>
                    <a:pt x="1646524" y="338203"/>
                  </a:lnTo>
                  <a:lnTo>
                    <a:pt x="1674114" y="373312"/>
                  </a:lnTo>
                  <a:lnTo>
                    <a:pt x="1700025" y="409749"/>
                  </a:lnTo>
                  <a:lnTo>
                    <a:pt x="1724199" y="447457"/>
                  </a:lnTo>
                  <a:lnTo>
                    <a:pt x="1746577" y="486376"/>
                  </a:lnTo>
                  <a:lnTo>
                    <a:pt x="1767101" y="526449"/>
                  </a:lnTo>
                  <a:lnTo>
                    <a:pt x="1785712" y="567617"/>
                  </a:lnTo>
                  <a:lnTo>
                    <a:pt x="1802352" y="609821"/>
                  </a:lnTo>
                  <a:lnTo>
                    <a:pt x="1816964" y="653004"/>
                  </a:lnTo>
                  <a:lnTo>
                    <a:pt x="1829487" y="697106"/>
                  </a:lnTo>
                  <a:lnTo>
                    <a:pt x="1839865" y="742070"/>
                  </a:lnTo>
                  <a:lnTo>
                    <a:pt x="1848038" y="787837"/>
                  </a:lnTo>
                  <a:lnTo>
                    <a:pt x="1853948" y="834349"/>
                  </a:lnTo>
                  <a:lnTo>
                    <a:pt x="1857537" y="881547"/>
                  </a:lnTo>
                  <a:lnTo>
                    <a:pt x="1858746" y="929373"/>
                  </a:lnTo>
                  <a:close/>
                </a:path>
              </a:pathLst>
            </a:custGeom>
            <a:ln w="102133">
              <a:solidFill>
                <a:srgbClr val="00B0F0"/>
              </a:solidFill>
            </a:ln>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endParaRPr>
            </a:p>
          </p:txBody>
        </p:sp>
        <p:sp>
          <p:nvSpPr>
            <p:cNvPr id="3777" name="object 45">
              <a:extLst>
                <a:ext uri="{FF2B5EF4-FFF2-40B4-BE49-F238E27FC236}">
                  <a16:creationId xmlns:a16="http://schemas.microsoft.com/office/drawing/2014/main" id="{8ADFEF06-2953-6EB9-50AB-EE0158DF1F42}"/>
                </a:ext>
              </a:extLst>
            </p:cNvPr>
            <p:cNvSpPr/>
            <p:nvPr/>
          </p:nvSpPr>
          <p:spPr>
            <a:xfrm>
              <a:off x="2871" y="7619"/>
              <a:ext cx="2329" cy="612"/>
            </a:xfrm>
            <a:custGeom>
              <a:avLst/>
              <a:gdLst/>
              <a:ahLst/>
              <a:cxnLst/>
              <a:rect l="l" t="t" r="r" b="b"/>
              <a:pathLst>
                <a:path w="1531620" h="402589">
                  <a:moveTo>
                    <a:pt x="1531035" y="0"/>
                  </a:moveTo>
                  <a:lnTo>
                    <a:pt x="0" y="0"/>
                  </a:lnTo>
                  <a:lnTo>
                    <a:pt x="28967" y="39727"/>
                  </a:lnTo>
                  <a:lnTo>
                    <a:pt x="59944" y="77827"/>
                  </a:lnTo>
                  <a:lnTo>
                    <a:pt x="92851" y="114223"/>
                  </a:lnTo>
                  <a:lnTo>
                    <a:pt x="127612" y="148835"/>
                  </a:lnTo>
                  <a:lnTo>
                    <a:pt x="164149" y="181586"/>
                  </a:lnTo>
                  <a:lnTo>
                    <a:pt x="202384" y="212399"/>
                  </a:lnTo>
                  <a:lnTo>
                    <a:pt x="242241" y="241194"/>
                  </a:lnTo>
                  <a:lnTo>
                    <a:pt x="283642" y="267894"/>
                  </a:lnTo>
                  <a:lnTo>
                    <a:pt x="326509" y="292422"/>
                  </a:lnTo>
                  <a:lnTo>
                    <a:pt x="370764" y="314698"/>
                  </a:lnTo>
                  <a:lnTo>
                    <a:pt x="416332" y="334646"/>
                  </a:lnTo>
                  <a:lnTo>
                    <a:pt x="463133" y="352187"/>
                  </a:lnTo>
                  <a:lnTo>
                    <a:pt x="511091" y="367244"/>
                  </a:lnTo>
                  <a:lnTo>
                    <a:pt x="560127" y="379737"/>
                  </a:lnTo>
                  <a:lnTo>
                    <a:pt x="610166" y="389591"/>
                  </a:lnTo>
                  <a:lnTo>
                    <a:pt x="661129" y="396725"/>
                  </a:lnTo>
                  <a:lnTo>
                    <a:pt x="712938" y="401063"/>
                  </a:lnTo>
                  <a:lnTo>
                    <a:pt x="765517" y="402526"/>
                  </a:lnTo>
                  <a:lnTo>
                    <a:pt x="818094" y="401063"/>
                  </a:lnTo>
                  <a:lnTo>
                    <a:pt x="869903" y="396725"/>
                  </a:lnTo>
                  <a:lnTo>
                    <a:pt x="920864" y="389591"/>
                  </a:lnTo>
                  <a:lnTo>
                    <a:pt x="970902" y="379737"/>
                  </a:lnTo>
                  <a:lnTo>
                    <a:pt x="1019939" y="367244"/>
                  </a:lnTo>
                  <a:lnTo>
                    <a:pt x="1067896" y="352187"/>
                  </a:lnTo>
                  <a:lnTo>
                    <a:pt x="1114698" y="334646"/>
                  </a:lnTo>
                  <a:lnTo>
                    <a:pt x="1160265" y="314698"/>
                  </a:lnTo>
                  <a:lnTo>
                    <a:pt x="1204521" y="292422"/>
                  </a:lnTo>
                  <a:lnTo>
                    <a:pt x="1247389" y="267894"/>
                  </a:lnTo>
                  <a:lnTo>
                    <a:pt x="1288790" y="241194"/>
                  </a:lnTo>
                  <a:lnTo>
                    <a:pt x="1328648" y="212399"/>
                  </a:lnTo>
                  <a:lnTo>
                    <a:pt x="1366884" y="181586"/>
                  </a:lnTo>
                  <a:lnTo>
                    <a:pt x="1403421" y="148835"/>
                  </a:lnTo>
                  <a:lnTo>
                    <a:pt x="1438183" y="114223"/>
                  </a:lnTo>
                  <a:lnTo>
                    <a:pt x="1471091" y="77827"/>
                  </a:lnTo>
                  <a:lnTo>
                    <a:pt x="1502067" y="39727"/>
                  </a:lnTo>
                  <a:lnTo>
                    <a:pt x="1531035" y="0"/>
                  </a:lnTo>
                  <a:close/>
                </a:path>
              </a:pathLst>
            </a:custGeom>
            <a:solidFill>
              <a:srgbClr val="00B0F0"/>
            </a:solidFill>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endParaRPr>
            </a:p>
          </p:txBody>
        </p:sp>
      </p:grpSp>
      <p:grpSp>
        <p:nvGrpSpPr>
          <p:cNvPr id="3778" name="组合 3777">
            <a:extLst>
              <a:ext uri="{FF2B5EF4-FFF2-40B4-BE49-F238E27FC236}">
                <a16:creationId xmlns:a16="http://schemas.microsoft.com/office/drawing/2014/main" id="{4DC16B1C-3660-0AC0-1B2B-F4A3300C9EDA}"/>
              </a:ext>
            </a:extLst>
          </p:cNvPr>
          <p:cNvGrpSpPr/>
          <p:nvPr/>
        </p:nvGrpSpPr>
        <p:grpSpPr>
          <a:xfrm>
            <a:off x="4546759" y="1064960"/>
            <a:ext cx="1101566" cy="1108247"/>
            <a:chOff x="9495" y="1959"/>
            <a:chExt cx="2807" cy="2823"/>
          </a:xfrm>
        </p:grpSpPr>
        <p:pic>
          <p:nvPicPr>
            <p:cNvPr id="3779" name="图片 1">
              <a:extLst>
                <a:ext uri="{FF2B5EF4-FFF2-40B4-BE49-F238E27FC236}">
                  <a16:creationId xmlns:a16="http://schemas.microsoft.com/office/drawing/2014/main" id="{CD1F9F55-30A3-87D2-E113-A389E94373BC}"/>
                </a:ext>
              </a:extLst>
            </p:cNvPr>
            <p:cNvPicPr>
              <a:picLocks noChangeAspect="1"/>
            </p:cNvPicPr>
            <p:nvPr/>
          </p:nvPicPr>
          <p:blipFill>
            <a:blip r:embed="rId27"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1004" y="2545"/>
              <a:ext cx="644" cy="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0" name="图片 1">
              <a:extLst>
                <a:ext uri="{FF2B5EF4-FFF2-40B4-BE49-F238E27FC236}">
                  <a16:creationId xmlns:a16="http://schemas.microsoft.com/office/drawing/2014/main" id="{BC3F1708-D0D6-FD52-C8BA-5E6CE5263BA8}"/>
                </a:ext>
              </a:extLst>
            </p:cNvPr>
            <p:cNvPicPr>
              <a:picLocks noChangeAspect="1"/>
            </p:cNvPicPr>
            <p:nvPr/>
          </p:nvPicPr>
          <p:blipFill>
            <a:blip r:embed="rId28" cstate="email">
              <a:extLst>
                <a:ext uri="{28A0092B-C50C-407E-A947-70E740481C1C}">
                  <a14:useLocalDpi xmlns:a14="http://schemas.microsoft.com/office/drawing/2010/main"/>
                </a:ext>
              </a:extLst>
            </a:blip>
            <a:srcRect/>
            <a:stretch>
              <a:fillRect/>
            </a:stretch>
          </p:blipFill>
          <p:spPr bwMode="auto">
            <a:xfrm>
              <a:off x="11666" y="2755"/>
              <a:ext cx="377"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1" name="图片 16">
              <a:extLst>
                <a:ext uri="{FF2B5EF4-FFF2-40B4-BE49-F238E27FC236}">
                  <a16:creationId xmlns:a16="http://schemas.microsoft.com/office/drawing/2014/main" id="{5C878406-454B-E8E1-834E-C0EB0A0240C2}"/>
                </a:ext>
              </a:extLst>
            </p:cNvPr>
            <p:cNvPicPr>
              <a:picLocks noChangeAspect="1"/>
            </p:cNvPicPr>
            <p:nvPr/>
          </p:nvPicPr>
          <p:blipFill>
            <a:blip r:embed="rId29" cstate="email">
              <a:extLst>
                <a:ext uri="{28A0092B-C50C-407E-A947-70E740481C1C}">
                  <a14:useLocalDpi xmlns:a14="http://schemas.microsoft.com/office/drawing/2010/main"/>
                </a:ext>
              </a:extLst>
            </a:blip>
            <a:srcRect/>
            <a:stretch>
              <a:fillRect/>
            </a:stretch>
          </p:blipFill>
          <p:spPr bwMode="auto">
            <a:xfrm>
              <a:off x="10942" y="3559"/>
              <a:ext cx="429" cy="4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2" name="图片 3781">
              <a:extLst>
                <a:ext uri="{FF2B5EF4-FFF2-40B4-BE49-F238E27FC236}">
                  <a16:creationId xmlns:a16="http://schemas.microsoft.com/office/drawing/2014/main" id="{9D701DAE-F8E6-B6A2-B573-53EEF2762FCB}"/>
                </a:ext>
              </a:extLst>
            </p:cNvPr>
            <p:cNvPicPr>
              <a:picLocks noChangeAspect="1"/>
            </p:cNvPicPr>
            <p:nvPr/>
          </p:nvPicPr>
          <p:blipFill>
            <a:blip r:embed="rId30" cstate="email">
              <a:extLst>
                <a:ext uri="{28A0092B-C50C-407E-A947-70E740481C1C}">
                  <a14:useLocalDpi xmlns:a14="http://schemas.microsoft.com/office/drawing/2010/main"/>
                </a:ext>
              </a:extLst>
            </a:blip>
            <a:stretch>
              <a:fillRect/>
            </a:stretch>
          </p:blipFill>
          <p:spPr>
            <a:xfrm>
              <a:off x="9853" y="2498"/>
              <a:ext cx="576" cy="792"/>
            </a:xfrm>
            <a:prstGeom prst="rect">
              <a:avLst/>
            </a:prstGeom>
          </p:spPr>
        </p:pic>
        <p:sp>
          <p:nvSpPr>
            <p:cNvPr id="3783" name="object 38">
              <a:extLst>
                <a:ext uri="{FF2B5EF4-FFF2-40B4-BE49-F238E27FC236}">
                  <a16:creationId xmlns:a16="http://schemas.microsoft.com/office/drawing/2014/main" id="{74FAA3B6-E06F-64BD-014A-89915323EF2F}"/>
                </a:ext>
              </a:extLst>
            </p:cNvPr>
            <p:cNvSpPr/>
            <p:nvPr/>
          </p:nvSpPr>
          <p:spPr>
            <a:xfrm>
              <a:off x="9495" y="1959"/>
              <a:ext cx="2807" cy="2823"/>
            </a:xfrm>
            <a:custGeom>
              <a:avLst/>
              <a:gdLst/>
              <a:ahLst/>
              <a:cxnLst/>
              <a:rect l="l" t="t" r="r" b="b"/>
              <a:pathLst>
                <a:path w="1859279" h="1859280">
                  <a:moveTo>
                    <a:pt x="1858746" y="929373"/>
                  </a:moveTo>
                  <a:lnTo>
                    <a:pt x="1857537" y="977199"/>
                  </a:lnTo>
                  <a:lnTo>
                    <a:pt x="1853948" y="1024397"/>
                  </a:lnTo>
                  <a:lnTo>
                    <a:pt x="1848038" y="1070908"/>
                  </a:lnTo>
                  <a:lnTo>
                    <a:pt x="1839865" y="1116675"/>
                  </a:lnTo>
                  <a:lnTo>
                    <a:pt x="1829487" y="1161639"/>
                  </a:lnTo>
                  <a:lnTo>
                    <a:pt x="1816964" y="1205742"/>
                  </a:lnTo>
                  <a:lnTo>
                    <a:pt x="1802352" y="1248924"/>
                  </a:lnTo>
                  <a:lnTo>
                    <a:pt x="1785712" y="1291129"/>
                  </a:lnTo>
                  <a:lnTo>
                    <a:pt x="1767101" y="1332297"/>
                  </a:lnTo>
                  <a:lnTo>
                    <a:pt x="1746577" y="1372369"/>
                  </a:lnTo>
                  <a:lnTo>
                    <a:pt x="1724199" y="1411289"/>
                  </a:lnTo>
                  <a:lnTo>
                    <a:pt x="1700025" y="1448996"/>
                  </a:lnTo>
                  <a:lnTo>
                    <a:pt x="1674114" y="1485434"/>
                  </a:lnTo>
                  <a:lnTo>
                    <a:pt x="1646524" y="1520542"/>
                  </a:lnTo>
                  <a:lnTo>
                    <a:pt x="1617313" y="1554264"/>
                  </a:lnTo>
                  <a:lnTo>
                    <a:pt x="1586541" y="1586541"/>
                  </a:lnTo>
                  <a:lnTo>
                    <a:pt x="1554264" y="1617313"/>
                  </a:lnTo>
                  <a:lnTo>
                    <a:pt x="1520542" y="1646524"/>
                  </a:lnTo>
                  <a:lnTo>
                    <a:pt x="1485434" y="1674114"/>
                  </a:lnTo>
                  <a:lnTo>
                    <a:pt x="1448996" y="1700025"/>
                  </a:lnTo>
                  <a:lnTo>
                    <a:pt x="1411289" y="1724199"/>
                  </a:lnTo>
                  <a:lnTo>
                    <a:pt x="1372369" y="1746577"/>
                  </a:lnTo>
                  <a:lnTo>
                    <a:pt x="1332297" y="1767101"/>
                  </a:lnTo>
                  <a:lnTo>
                    <a:pt x="1291129" y="1785712"/>
                  </a:lnTo>
                  <a:lnTo>
                    <a:pt x="1248924" y="1802352"/>
                  </a:lnTo>
                  <a:lnTo>
                    <a:pt x="1205742" y="1816964"/>
                  </a:lnTo>
                  <a:lnTo>
                    <a:pt x="1161639" y="1829487"/>
                  </a:lnTo>
                  <a:lnTo>
                    <a:pt x="1116675" y="1839865"/>
                  </a:lnTo>
                  <a:lnTo>
                    <a:pt x="1070908" y="1848038"/>
                  </a:lnTo>
                  <a:lnTo>
                    <a:pt x="1024397" y="1853948"/>
                  </a:lnTo>
                  <a:lnTo>
                    <a:pt x="977199" y="1857537"/>
                  </a:lnTo>
                  <a:lnTo>
                    <a:pt x="929373" y="1858746"/>
                  </a:lnTo>
                  <a:lnTo>
                    <a:pt x="881547" y="1857537"/>
                  </a:lnTo>
                  <a:lnTo>
                    <a:pt x="834349" y="1853948"/>
                  </a:lnTo>
                  <a:lnTo>
                    <a:pt x="787837" y="1848038"/>
                  </a:lnTo>
                  <a:lnTo>
                    <a:pt x="742070" y="1839865"/>
                  </a:lnTo>
                  <a:lnTo>
                    <a:pt x="697106" y="1829487"/>
                  </a:lnTo>
                  <a:lnTo>
                    <a:pt x="653004" y="1816964"/>
                  </a:lnTo>
                  <a:lnTo>
                    <a:pt x="609821" y="1802352"/>
                  </a:lnTo>
                  <a:lnTo>
                    <a:pt x="567617" y="1785712"/>
                  </a:lnTo>
                  <a:lnTo>
                    <a:pt x="526449" y="1767101"/>
                  </a:lnTo>
                  <a:lnTo>
                    <a:pt x="486376" y="1746577"/>
                  </a:lnTo>
                  <a:lnTo>
                    <a:pt x="447457" y="1724199"/>
                  </a:lnTo>
                  <a:lnTo>
                    <a:pt x="409749" y="1700025"/>
                  </a:lnTo>
                  <a:lnTo>
                    <a:pt x="373312" y="1674114"/>
                  </a:lnTo>
                  <a:lnTo>
                    <a:pt x="338203" y="1646524"/>
                  </a:lnTo>
                  <a:lnTo>
                    <a:pt x="304481" y="1617313"/>
                  </a:lnTo>
                  <a:lnTo>
                    <a:pt x="272205" y="1586541"/>
                  </a:lnTo>
                  <a:lnTo>
                    <a:pt x="241432" y="1554264"/>
                  </a:lnTo>
                  <a:lnTo>
                    <a:pt x="212222" y="1520542"/>
                  </a:lnTo>
                  <a:lnTo>
                    <a:pt x="184632" y="1485434"/>
                  </a:lnTo>
                  <a:lnTo>
                    <a:pt x="158721" y="1448996"/>
                  </a:lnTo>
                  <a:lnTo>
                    <a:pt x="134547" y="1411289"/>
                  </a:lnTo>
                  <a:lnTo>
                    <a:pt x="112169" y="1372369"/>
                  </a:lnTo>
                  <a:lnTo>
                    <a:pt x="91645" y="1332297"/>
                  </a:lnTo>
                  <a:lnTo>
                    <a:pt x="73034" y="1291129"/>
                  </a:lnTo>
                  <a:lnTo>
                    <a:pt x="56393" y="1248924"/>
                  </a:lnTo>
                  <a:lnTo>
                    <a:pt x="41782" y="1205742"/>
                  </a:lnTo>
                  <a:lnTo>
                    <a:pt x="29258" y="1161639"/>
                  </a:lnTo>
                  <a:lnTo>
                    <a:pt x="18881" y="1116675"/>
                  </a:lnTo>
                  <a:lnTo>
                    <a:pt x="10708" y="1070908"/>
                  </a:lnTo>
                  <a:lnTo>
                    <a:pt x="4798" y="1024397"/>
                  </a:lnTo>
                  <a:lnTo>
                    <a:pt x="1209" y="977199"/>
                  </a:lnTo>
                  <a:lnTo>
                    <a:pt x="0" y="929373"/>
                  </a:lnTo>
                  <a:lnTo>
                    <a:pt x="1209" y="881547"/>
                  </a:lnTo>
                  <a:lnTo>
                    <a:pt x="4798" y="834349"/>
                  </a:lnTo>
                  <a:lnTo>
                    <a:pt x="10708" y="787837"/>
                  </a:lnTo>
                  <a:lnTo>
                    <a:pt x="18881" y="742070"/>
                  </a:lnTo>
                  <a:lnTo>
                    <a:pt x="29258" y="697106"/>
                  </a:lnTo>
                  <a:lnTo>
                    <a:pt x="41782" y="653004"/>
                  </a:lnTo>
                  <a:lnTo>
                    <a:pt x="56393" y="609821"/>
                  </a:lnTo>
                  <a:lnTo>
                    <a:pt x="73034" y="567617"/>
                  </a:lnTo>
                  <a:lnTo>
                    <a:pt x="91645" y="526449"/>
                  </a:lnTo>
                  <a:lnTo>
                    <a:pt x="112169" y="486376"/>
                  </a:lnTo>
                  <a:lnTo>
                    <a:pt x="134547" y="447457"/>
                  </a:lnTo>
                  <a:lnTo>
                    <a:pt x="158721" y="409749"/>
                  </a:lnTo>
                  <a:lnTo>
                    <a:pt x="184632" y="373312"/>
                  </a:lnTo>
                  <a:lnTo>
                    <a:pt x="212222" y="338203"/>
                  </a:lnTo>
                  <a:lnTo>
                    <a:pt x="241432" y="304481"/>
                  </a:lnTo>
                  <a:lnTo>
                    <a:pt x="272205" y="272205"/>
                  </a:lnTo>
                  <a:lnTo>
                    <a:pt x="304481" y="241432"/>
                  </a:lnTo>
                  <a:lnTo>
                    <a:pt x="338203" y="212222"/>
                  </a:lnTo>
                  <a:lnTo>
                    <a:pt x="373312" y="184632"/>
                  </a:lnTo>
                  <a:lnTo>
                    <a:pt x="409749" y="158721"/>
                  </a:lnTo>
                  <a:lnTo>
                    <a:pt x="447457" y="134547"/>
                  </a:lnTo>
                  <a:lnTo>
                    <a:pt x="486376" y="112169"/>
                  </a:lnTo>
                  <a:lnTo>
                    <a:pt x="526449" y="91645"/>
                  </a:lnTo>
                  <a:lnTo>
                    <a:pt x="567617" y="73034"/>
                  </a:lnTo>
                  <a:lnTo>
                    <a:pt x="609821" y="56393"/>
                  </a:lnTo>
                  <a:lnTo>
                    <a:pt x="653004" y="41782"/>
                  </a:lnTo>
                  <a:lnTo>
                    <a:pt x="697106" y="29258"/>
                  </a:lnTo>
                  <a:lnTo>
                    <a:pt x="742070" y="18881"/>
                  </a:lnTo>
                  <a:lnTo>
                    <a:pt x="787837" y="10708"/>
                  </a:lnTo>
                  <a:lnTo>
                    <a:pt x="834349" y="4798"/>
                  </a:lnTo>
                  <a:lnTo>
                    <a:pt x="881547" y="1209"/>
                  </a:lnTo>
                  <a:lnTo>
                    <a:pt x="929373" y="0"/>
                  </a:lnTo>
                  <a:lnTo>
                    <a:pt x="977199" y="1209"/>
                  </a:lnTo>
                  <a:lnTo>
                    <a:pt x="1024397" y="4798"/>
                  </a:lnTo>
                  <a:lnTo>
                    <a:pt x="1070908" y="10708"/>
                  </a:lnTo>
                  <a:lnTo>
                    <a:pt x="1116675" y="18881"/>
                  </a:lnTo>
                  <a:lnTo>
                    <a:pt x="1161639" y="29258"/>
                  </a:lnTo>
                  <a:lnTo>
                    <a:pt x="1205742" y="41782"/>
                  </a:lnTo>
                  <a:lnTo>
                    <a:pt x="1248924" y="56393"/>
                  </a:lnTo>
                  <a:lnTo>
                    <a:pt x="1291129" y="73034"/>
                  </a:lnTo>
                  <a:lnTo>
                    <a:pt x="1332297" y="91645"/>
                  </a:lnTo>
                  <a:lnTo>
                    <a:pt x="1372369" y="112169"/>
                  </a:lnTo>
                  <a:lnTo>
                    <a:pt x="1411289" y="134547"/>
                  </a:lnTo>
                  <a:lnTo>
                    <a:pt x="1448996" y="158721"/>
                  </a:lnTo>
                  <a:lnTo>
                    <a:pt x="1485434" y="184632"/>
                  </a:lnTo>
                  <a:lnTo>
                    <a:pt x="1520542" y="212222"/>
                  </a:lnTo>
                  <a:lnTo>
                    <a:pt x="1554264" y="241432"/>
                  </a:lnTo>
                  <a:lnTo>
                    <a:pt x="1586541" y="272205"/>
                  </a:lnTo>
                  <a:lnTo>
                    <a:pt x="1617313" y="304481"/>
                  </a:lnTo>
                  <a:lnTo>
                    <a:pt x="1646524" y="338203"/>
                  </a:lnTo>
                  <a:lnTo>
                    <a:pt x="1674114" y="373312"/>
                  </a:lnTo>
                  <a:lnTo>
                    <a:pt x="1700025" y="409749"/>
                  </a:lnTo>
                  <a:lnTo>
                    <a:pt x="1724199" y="447457"/>
                  </a:lnTo>
                  <a:lnTo>
                    <a:pt x="1746577" y="486376"/>
                  </a:lnTo>
                  <a:lnTo>
                    <a:pt x="1767101" y="526449"/>
                  </a:lnTo>
                  <a:lnTo>
                    <a:pt x="1785712" y="567617"/>
                  </a:lnTo>
                  <a:lnTo>
                    <a:pt x="1802352" y="609821"/>
                  </a:lnTo>
                  <a:lnTo>
                    <a:pt x="1816964" y="653004"/>
                  </a:lnTo>
                  <a:lnTo>
                    <a:pt x="1829487" y="697106"/>
                  </a:lnTo>
                  <a:lnTo>
                    <a:pt x="1839865" y="742070"/>
                  </a:lnTo>
                  <a:lnTo>
                    <a:pt x="1848038" y="787837"/>
                  </a:lnTo>
                  <a:lnTo>
                    <a:pt x="1853948" y="834349"/>
                  </a:lnTo>
                  <a:lnTo>
                    <a:pt x="1857537" y="881547"/>
                  </a:lnTo>
                  <a:lnTo>
                    <a:pt x="1858746" y="929373"/>
                  </a:lnTo>
                  <a:close/>
                </a:path>
              </a:pathLst>
            </a:custGeom>
            <a:ln w="102133">
              <a:solidFill>
                <a:srgbClr val="0274D7"/>
              </a:solidFill>
            </a:ln>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endParaRPr>
            </a:p>
          </p:txBody>
        </p:sp>
        <p:sp>
          <p:nvSpPr>
            <p:cNvPr id="3784" name="object 39">
              <a:extLst>
                <a:ext uri="{FF2B5EF4-FFF2-40B4-BE49-F238E27FC236}">
                  <a16:creationId xmlns:a16="http://schemas.microsoft.com/office/drawing/2014/main" id="{2789A92D-3FBE-E399-CAA5-7119405FA728}"/>
                </a:ext>
              </a:extLst>
            </p:cNvPr>
            <p:cNvSpPr/>
            <p:nvPr/>
          </p:nvSpPr>
          <p:spPr>
            <a:xfrm>
              <a:off x="9755" y="4146"/>
              <a:ext cx="2312" cy="603"/>
            </a:xfrm>
            <a:custGeom>
              <a:avLst/>
              <a:gdLst/>
              <a:ahLst/>
              <a:cxnLst/>
              <a:rect l="l" t="t" r="r" b="b"/>
              <a:pathLst>
                <a:path w="1531620" h="402589">
                  <a:moveTo>
                    <a:pt x="1531035" y="0"/>
                  </a:moveTo>
                  <a:lnTo>
                    <a:pt x="0" y="0"/>
                  </a:lnTo>
                  <a:lnTo>
                    <a:pt x="28967" y="39727"/>
                  </a:lnTo>
                  <a:lnTo>
                    <a:pt x="59944" y="77827"/>
                  </a:lnTo>
                  <a:lnTo>
                    <a:pt x="92851" y="114223"/>
                  </a:lnTo>
                  <a:lnTo>
                    <a:pt x="127612" y="148835"/>
                  </a:lnTo>
                  <a:lnTo>
                    <a:pt x="164149" y="181586"/>
                  </a:lnTo>
                  <a:lnTo>
                    <a:pt x="202384" y="212399"/>
                  </a:lnTo>
                  <a:lnTo>
                    <a:pt x="242241" y="241194"/>
                  </a:lnTo>
                  <a:lnTo>
                    <a:pt x="283642" y="267894"/>
                  </a:lnTo>
                  <a:lnTo>
                    <a:pt x="326509" y="292422"/>
                  </a:lnTo>
                  <a:lnTo>
                    <a:pt x="370764" y="314698"/>
                  </a:lnTo>
                  <a:lnTo>
                    <a:pt x="416332" y="334646"/>
                  </a:lnTo>
                  <a:lnTo>
                    <a:pt x="463133" y="352187"/>
                  </a:lnTo>
                  <a:lnTo>
                    <a:pt x="511091" y="367244"/>
                  </a:lnTo>
                  <a:lnTo>
                    <a:pt x="560127" y="379737"/>
                  </a:lnTo>
                  <a:lnTo>
                    <a:pt x="610166" y="389591"/>
                  </a:lnTo>
                  <a:lnTo>
                    <a:pt x="661129" y="396725"/>
                  </a:lnTo>
                  <a:lnTo>
                    <a:pt x="712938" y="401063"/>
                  </a:lnTo>
                  <a:lnTo>
                    <a:pt x="765517" y="402526"/>
                  </a:lnTo>
                  <a:lnTo>
                    <a:pt x="818094" y="401063"/>
                  </a:lnTo>
                  <a:lnTo>
                    <a:pt x="869903" y="396725"/>
                  </a:lnTo>
                  <a:lnTo>
                    <a:pt x="920864" y="389591"/>
                  </a:lnTo>
                  <a:lnTo>
                    <a:pt x="970902" y="379737"/>
                  </a:lnTo>
                  <a:lnTo>
                    <a:pt x="1019939" y="367244"/>
                  </a:lnTo>
                  <a:lnTo>
                    <a:pt x="1067896" y="352187"/>
                  </a:lnTo>
                  <a:lnTo>
                    <a:pt x="1114698" y="334646"/>
                  </a:lnTo>
                  <a:lnTo>
                    <a:pt x="1160265" y="314698"/>
                  </a:lnTo>
                  <a:lnTo>
                    <a:pt x="1204521" y="292422"/>
                  </a:lnTo>
                  <a:lnTo>
                    <a:pt x="1247389" y="267894"/>
                  </a:lnTo>
                  <a:lnTo>
                    <a:pt x="1288790" y="241194"/>
                  </a:lnTo>
                  <a:lnTo>
                    <a:pt x="1328648" y="212399"/>
                  </a:lnTo>
                  <a:lnTo>
                    <a:pt x="1366884" y="181586"/>
                  </a:lnTo>
                  <a:lnTo>
                    <a:pt x="1403421" y="148835"/>
                  </a:lnTo>
                  <a:lnTo>
                    <a:pt x="1438183" y="114223"/>
                  </a:lnTo>
                  <a:lnTo>
                    <a:pt x="1471091" y="77827"/>
                  </a:lnTo>
                  <a:lnTo>
                    <a:pt x="1502067" y="39727"/>
                  </a:lnTo>
                  <a:lnTo>
                    <a:pt x="1531035" y="0"/>
                  </a:lnTo>
                  <a:close/>
                </a:path>
              </a:pathLst>
            </a:custGeom>
            <a:solidFill>
              <a:srgbClr val="0274D7"/>
            </a:solidFill>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endParaRPr>
            </a:p>
          </p:txBody>
        </p:sp>
        <p:sp>
          <p:nvSpPr>
            <p:cNvPr id="3785" name="object 43">
              <a:extLst>
                <a:ext uri="{FF2B5EF4-FFF2-40B4-BE49-F238E27FC236}">
                  <a16:creationId xmlns:a16="http://schemas.microsoft.com/office/drawing/2014/main" id="{A0968FA1-BA05-A459-EAD5-247063C5136E}"/>
                </a:ext>
              </a:extLst>
            </p:cNvPr>
            <p:cNvSpPr txBox="1"/>
            <p:nvPr/>
          </p:nvSpPr>
          <p:spPr>
            <a:xfrm>
              <a:off x="9963" y="4085"/>
              <a:ext cx="1832" cy="381"/>
            </a:xfrm>
            <a:prstGeom prst="rect">
              <a:avLst/>
            </a:prstGeom>
          </p:spPr>
          <p:txBody>
            <a:bodyPr vert="horz" wrap="square" lIns="0" tIns="10881" rIns="0" bIns="0" rtlCol="0">
              <a:spAutoFit/>
            </a:bodyPr>
            <a:lstStyle/>
            <a:p>
              <a:pPr marL="9525" algn="ctr">
                <a:spcBef>
                  <a:spcPts val="101"/>
                </a:spcBef>
              </a:pPr>
              <a:endParaRPr lang="zh-CN" altLang="en-US" sz="900" spc="26" dirty="0">
                <a:latin typeface="微软雅黑" panose="020B0503020204020204" charset="-122"/>
                <a:ea typeface="微软雅黑" panose="020B0503020204020204" charset="-122"/>
                <a:cs typeface="微软雅黑" panose="020B0503020204020204" charset="-122"/>
              </a:endParaRPr>
            </a:p>
          </p:txBody>
        </p:sp>
        <p:pic>
          <p:nvPicPr>
            <p:cNvPr id="3786" name="Picture 20">
              <a:extLst>
                <a:ext uri="{FF2B5EF4-FFF2-40B4-BE49-F238E27FC236}">
                  <a16:creationId xmlns:a16="http://schemas.microsoft.com/office/drawing/2014/main" id="{5AB509A8-7134-9D2D-07C6-4BF09A532DB8}"/>
                </a:ext>
              </a:extLst>
            </p:cNvPr>
            <p:cNvPicPr>
              <a:picLocks noChangeAspect="1" noChangeArrowheads="1"/>
            </p:cNvPicPr>
            <p:nvPr/>
          </p:nvPicPr>
          <p:blipFill>
            <a:blip r:embed="rId31" cstate="email">
              <a:extLst>
                <a:ext uri="{28A0092B-C50C-407E-A947-70E740481C1C}">
                  <a14:useLocalDpi xmlns:a14="http://schemas.microsoft.com/office/drawing/2010/main"/>
                </a:ext>
              </a:extLst>
            </a:blip>
            <a:srcRect/>
            <a:stretch>
              <a:fillRect/>
            </a:stretch>
          </p:blipFill>
          <p:spPr bwMode="auto">
            <a:xfrm>
              <a:off x="10563" y="2086"/>
              <a:ext cx="605" cy="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7" name="图片 1">
              <a:extLst>
                <a:ext uri="{FF2B5EF4-FFF2-40B4-BE49-F238E27FC236}">
                  <a16:creationId xmlns:a16="http://schemas.microsoft.com/office/drawing/2014/main" id="{259877EA-7C44-8397-D210-A2285DBD9841}"/>
                </a:ext>
              </a:extLst>
            </p:cNvPr>
            <p:cNvPicPr>
              <a:picLocks noChangeAspect="1"/>
            </p:cNvPicPr>
            <p:nvPr/>
          </p:nvPicPr>
          <p:blipFill>
            <a:blip r:embed="rId32"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9820" y="3377"/>
              <a:ext cx="568" cy="7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8" name="Picture 20">
              <a:extLst>
                <a:ext uri="{FF2B5EF4-FFF2-40B4-BE49-F238E27FC236}">
                  <a16:creationId xmlns:a16="http://schemas.microsoft.com/office/drawing/2014/main" id="{7FBDDE9C-E468-67CD-4229-0C57687EA20F}"/>
                </a:ext>
              </a:extLst>
            </p:cNvPr>
            <p:cNvPicPr>
              <a:picLocks noChangeAspect="1" noChangeArrowheads="1"/>
            </p:cNvPicPr>
            <p:nvPr/>
          </p:nvPicPr>
          <p:blipFill>
            <a:blip r:embed="rId33" cstate="email">
              <a:extLst>
                <a:ext uri="{28A0092B-C50C-407E-A947-70E740481C1C}">
                  <a14:useLocalDpi xmlns:a14="http://schemas.microsoft.com/office/drawing/2010/main"/>
                </a:ext>
              </a:extLst>
            </a:blip>
            <a:srcRect/>
            <a:stretch>
              <a:fillRect/>
            </a:stretch>
          </p:blipFill>
          <p:spPr bwMode="auto">
            <a:xfrm>
              <a:off x="11595" y="3526"/>
              <a:ext cx="490" cy="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 name="图片 3788" descr="图片包含 室内, 前, 桌子, 电脑&#10;&#10;描述已自动生成">
              <a:extLst>
                <a:ext uri="{FF2B5EF4-FFF2-40B4-BE49-F238E27FC236}">
                  <a16:creationId xmlns:a16="http://schemas.microsoft.com/office/drawing/2014/main" id="{D997F516-9D6E-B42E-659C-47414F3ABA61}"/>
                </a:ext>
              </a:extLst>
            </p:cNvPr>
            <p:cNvPicPr>
              <a:picLocks noChangeAspect="1"/>
            </p:cNvPicPr>
            <p:nvPr/>
          </p:nvPicPr>
          <p:blipFill>
            <a:blip r:embed="rId34" cstate="email">
              <a:extLst>
                <a:ext uri="{28A0092B-C50C-407E-A947-70E740481C1C}">
                  <a14:useLocalDpi xmlns:a14="http://schemas.microsoft.com/office/drawing/2010/main"/>
                </a:ext>
              </a:extLst>
            </a:blip>
            <a:stretch>
              <a:fillRect/>
            </a:stretch>
          </p:blipFill>
          <p:spPr>
            <a:xfrm>
              <a:off x="10426" y="2702"/>
              <a:ext cx="539" cy="1085"/>
            </a:xfrm>
            <a:prstGeom prst="rect">
              <a:avLst/>
            </a:prstGeom>
          </p:spPr>
        </p:pic>
      </p:grpSp>
      <p:grpSp>
        <p:nvGrpSpPr>
          <p:cNvPr id="3790" name="组合 3789">
            <a:extLst>
              <a:ext uri="{FF2B5EF4-FFF2-40B4-BE49-F238E27FC236}">
                <a16:creationId xmlns:a16="http://schemas.microsoft.com/office/drawing/2014/main" id="{FEFE33DE-A9BC-BF24-338B-BB850A9C2CFB}"/>
              </a:ext>
            </a:extLst>
          </p:cNvPr>
          <p:cNvGrpSpPr/>
          <p:nvPr/>
        </p:nvGrpSpPr>
        <p:grpSpPr>
          <a:xfrm>
            <a:off x="1925706" y="1073056"/>
            <a:ext cx="1144037" cy="1107197"/>
            <a:chOff x="3478" y="1971"/>
            <a:chExt cx="2916" cy="2820"/>
          </a:xfrm>
        </p:grpSpPr>
        <p:pic>
          <p:nvPicPr>
            <p:cNvPr id="3791" name="图片 3790" descr="图片包含 游戏机, 香料, 食物&#10;&#10;描述已自动生成">
              <a:extLst>
                <a:ext uri="{FF2B5EF4-FFF2-40B4-BE49-F238E27FC236}">
                  <a16:creationId xmlns:a16="http://schemas.microsoft.com/office/drawing/2014/main" id="{A8BE287E-3BC1-6331-CAC6-BDFE6F0FC18C}"/>
                </a:ext>
              </a:extLst>
            </p:cNvPr>
            <p:cNvPicPr>
              <a:picLocks noChangeAspect="1"/>
            </p:cNvPicPr>
            <p:nvPr/>
          </p:nvPicPr>
          <p:blipFill rotWithShape="1">
            <a:blip r:embed="rId35" cstate="email">
              <a:extLst>
                <a:ext uri="{28A0092B-C50C-407E-A947-70E740481C1C}">
                  <a14:useLocalDpi xmlns:a14="http://schemas.microsoft.com/office/drawing/2010/main"/>
                </a:ext>
              </a:extLst>
            </a:blip>
            <a:srcRect/>
            <a:stretch>
              <a:fillRect/>
            </a:stretch>
          </p:blipFill>
          <p:spPr>
            <a:xfrm>
              <a:off x="3815" y="3427"/>
              <a:ext cx="1107" cy="689"/>
            </a:xfrm>
            <a:prstGeom prst="rect">
              <a:avLst/>
            </a:prstGeom>
          </p:spPr>
        </p:pic>
        <p:pic>
          <p:nvPicPr>
            <p:cNvPr id="3792" name="图片 3791" descr="图片包含 机械, 游戏机&#10;&#10;描述已自动生成">
              <a:extLst>
                <a:ext uri="{FF2B5EF4-FFF2-40B4-BE49-F238E27FC236}">
                  <a16:creationId xmlns:a16="http://schemas.microsoft.com/office/drawing/2014/main" id="{091049A3-CB85-5D53-D7BF-90A90169D86E}"/>
                </a:ext>
              </a:extLst>
            </p:cNvPr>
            <p:cNvPicPr>
              <a:picLocks noChangeAspect="1"/>
            </p:cNvPicPr>
            <p:nvPr/>
          </p:nvPicPr>
          <p:blipFill rotWithShape="1">
            <a:blip r:embed="rId36" cstate="email">
              <a:extLst>
                <a:ext uri="{28A0092B-C50C-407E-A947-70E740481C1C}">
                  <a14:useLocalDpi xmlns:a14="http://schemas.microsoft.com/office/drawing/2010/main"/>
                </a:ext>
              </a:extLst>
            </a:blip>
            <a:srcRect/>
            <a:stretch>
              <a:fillRect/>
            </a:stretch>
          </p:blipFill>
          <p:spPr>
            <a:xfrm>
              <a:off x="5177" y="3427"/>
              <a:ext cx="924" cy="737"/>
            </a:xfrm>
            <a:prstGeom prst="rect">
              <a:avLst/>
            </a:prstGeom>
          </p:spPr>
        </p:pic>
        <p:pic>
          <p:nvPicPr>
            <p:cNvPr id="3793" name="图片 3792" descr="图片包含 游戏机&#10;&#10;描述已自动生成">
              <a:extLst>
                <a:ext uri="{FF2B5EF4-FFF2-40B4-BE49-F238E27FC236}">
                  <a16:creationId xmlns:a16="http://schemas.microsoft.com/office/drawing/2014/main" id="{82F29DDB-3A8C-32A0-B992-CA9D7C012C69}"/>
                </a:ext>
              </a:extLst>
            </p:cNvPr>
            <p:cNvPicPr>
              <a:picLocks noChangeAspect="1"/>
            </p:cNvPicPr>
            <p:nvPr/>
          </p:nvPicPr>
          <p:blipFill rotWithShape="1">
            <a:blip r:embed="rId37" cstate="email">
              <a:extLst>
                <a:ext uri="{28A0092B-C50C-407E-A947-70E740481C1C}">
                  <a14:useLocalDpi xmlns:a14="http://schemas.microsoft.com/office/drawing/2010/main"/>
                </a:ext>
              </a:extLst>
            </a:blip>
            <a:srcRect/>
            <a:stretch>
              <a:fillRect/>
            </a:stretch>
          </p:blipFill>
          <p:spPr>
            <a:xfrm>
              <a:off x="5133" y="2321"/>
              <a:ext cx="1261" cy="1087"/>
            </a:xfrm>
            <a:prstGeom prst="rect">
              <a:avLst/>
            </a:prstGeom>
          </p:spPr>
        </p:pic>
        <p:pic>
          <p:nvPicPr>
            <p:cNvPr id="3794" name="图片 3793" descr="图片包含 游戏机&#10;&#10;描述已自动生成">
              <a:extLst>
                <a:ext uri="{FF2B5EF4-FFF2-40B4-BE49-F238E27FC236}">
                  <a16:creationId xmlns:a16="http://schemas.microsoft.com/office/drawing/2014/main" id="{01DE45E2-DA92-E925-E578-F31FB15EC0F2}"/>
                </a:ext>
              </a:extLst>
            </p:cNvPr>
            <p:cNvPicPr>
              <a:picLocks noChangeAspect="1"/>
            </p:cNvPicPr>
            <p:nvPr/>
          </p:nvPicPr>
          <p:blipFill rotWithShape="1">
            <a:blip r:embed="rId38" cstate="email">
              <a:extLst>
                <a:ext uri="{28A0092B-C50C-407E-A947-70E740481C1C}">
                  <a14:useLocalDpi xmlns:a14="http://schemas.microsoft.com/office/drawing/2010/main"/>
                </a:ext>
              </a:extLst>
            </a:blip>
            <a:srcRect/>
            <a:stretch>
              <a:fillRect/>
            </a:stretch>
          </p:blipFill>
          <p:spPr>
            <a:xfrm>
              <a:off x="3600" y="2527"/>
              <a:ext cx="1129" cy="863"/>
            </a:xfrm>
            <a:prstGeom prst="rect">
              <a:avLst/>
            </a:prstGeom>
          </p:spPr>
        </p:pic>
        <p:pic>
          <p:nvPicPr>
            <p:cNvPr id="3795" name="图片 3794">
              <a:extLst>
                <a:ext uri="{FF2B5EF4-FFF2-40B4-BE49-F238E27FC236}">
                  <a16:creationId xmlns:a16="http://schemas.microsoft.com/office/drawing/2014/main" id="{A8D3030B-4E45-D307-1F98-6E0BFFA4A999}"/>
                </a:ext>
              </a:extLst>
            </p:cNvPr>
            <p:cNvPicPr>
              <a:picLocks noChangeAspect="1"/>
            </p:cNvPicPr>
            <p:nvPr/>
          </p:nvPicPr>
          <p:blipFill rotWithShape="1">
            <a:blip r:embed="rId39" cstate="email">
              <a:extLst>
                <a:ext uri="{28A0092B-C50C-407E-A947-70E740481C1C}">
                  <a14:useLocalDpi xmlns:a14="http://schemas.microsoft.com/office/drawing/2010/main"/>
                </a:ext>
              </a:extLst>
            </a:blip>
            <a:srcRect/>
            <a:stretch>
              <a:fillRect/>
            </a:stretch>
          </p:blipFill>
          <p:spPr>
            <a:xfrm>
              <a:off x="4279" y="1971"/>
              <a:ext cx="1076" cy="848"/>
            </a:xfrm>
            <a:prstGeom prst="rect">
              <a:avLst/>
            </a:prstGeom>
          </p:spPr>
        </p:pic>
        <p:sp>
          <p:nvSpPr>
            <p:cNvPr id="3796" name="object 44">
              <a:extLst>
                <a:ext uri="{FF2B5EF4-FFF2-40B4-BE49-F238E27FC236}">
                  <a16:creationId xmlns:a16="http://schemas.microsoft.com/office/drawing/2014/main" id="{537E37DB-C10E-B24A-DE99-37940F2C5A00}"/>
                </a:ext>
              </a:extLst>
            </p:cNvPr>
            <p:cNvSpPr/>
            <p:nvPr/>
          </p:nvSpPr>
          <p:spPr>
            <a:xfrm>
              <a:off x="3478" y="2008"/>
              <a:ext cx="2807" cy="2783"/>
            </a:xfrm>
            <a:custGeom>
              <a:avLst/>
              <a:gdLst/>
              <a:ahLst/>
              <a:cxnLst/>
              <a:rect l="l" t="t" r="r" b="b"/>
              <a:pathLst>
                <a:path w="1859279" h="1859279">
                  <a:moveTo>
                    <a:pt x="1858746" y="929373"/>
                  </a:moveTo>
                  <a:lnTo>
                    <a:pt x="1857537" y="977199"/>
                  </a:lnTo>
                  <a:lnTo>
                    <a:pt x="1853948" y="1024397"/>
                  </a:lnTo>
                  <a:lnTo>
                    <a:pt x="1848038" y="1070908"/>
                  </a:lnTo>
                  <a:lnTo>
                    <a:pt x="1839865" y="1116675"/>
                  </a:lnTo>
                  <a:lnTo>
                    <a:pt x="1829487" y="1161639"/>
                  </a:lnTo>
                  <a:lnTo>
                    <a:pt x="1816964" y="1205742"/>
                  </a:lnTo>
                  <a:lnTo>
                    <a:pt x="1802352" y="1248924"/>
                  </a:lnTo>
                  <a:lnTo>
                    <a:pt x="1785712" y="1291129"/>
                  </a:lnTo>
                  <a:lnTo>
                    <a:pt x="1767101" y="1332297"/>
                  </a:lnTo>
                  <a:lnTo>
                    <a:pt x="1746577" y="1372369"/>
                  </a:lnTo>
                  <a:lnTo>
                    <a:pt x="1724199" y="1411289"/>
                  </a:lnTo>
                  <a:lnTo>
                    <a:pt x="1700025" y="1448996"/>
                  </a:lnTo>
                  <a:lnTo>
                    <a:pt x="1674114" y="1485434"/>
                  </a:lnTo>
                  <a:lnTo>
                    <a:pt x="1646524" y="1520542"/>
                  </a:lnTo>
                  <a:lnTo>
                    <a:pt x="1617313" y="1554264"/>
                  </a:lnTo>
                  <a:lnTo>
                    <a:pt x="1586541" y="1586541"/>
                  </a:lnTo>
                  <a:lnTo>
                    <a:pt x="1554264" y="1617313"/>
                  </a:lnTo>
                  <a:lnTo>
                    <a:pt x="1520542" y="1646524"/>
                  </a:lnTo>
                  <a:lnTo>
                    <a:pt x="1485434" y="1674114"/>
                  </a:lnTo>
                  <a:lnTo>
                    <a:pt x="1448996" y="1700025"/>
                  </a:lnTo>
                  <a:lnTo>
                    <a:pt x="1411289" y="1724199"/>
                  </a:lnTo>
                  <a:lnTo>
                    <a:pt x="1372369" y="1746577"/>
                  </a:lnTo>
                  <a:lnTo>
                    <a:pt x="1332297" y="1767101"/>
                  </a:lnTo>
                  <a:lnTo>
                    <a:pt x="1291129" y="1785712"/>
                  </a:lnTo>
                  <a:lnTo>
                    <a:pt x="1248924" y="1802352"/>
                  </a:lnTo>
                  <a:lnTo>
                    <a:pt x="1205742" y="1816964"/>
                  </a:lnTo>
                  <a:lnTo>
                    <a:pt x="1161639" y="1829487"/>
                  </a:lnTo>
                  <a:lnTo>
                    <a:pt x="1116675" y="1839865"/>
                  </a:lnTo>
                  <a:lnTo>
                    <a:pt x="1070908" y="1848038"/>
                  </a:lnTo>
                  <a:lnTo>
                    <a:pt x="1024397" y="1853948"/>
                  </a:lnTo>
                  <a:lnTo>
                    <a:pt x="977199" y="1857537"/>
                  </a:lnTo>
                  <a:lnTo>
                    <a:pt x="929373" y="1858746"/>
                  </a:lnTo>
                  <a:lnTo>
                    <a:pt x="881547" y="1857537"/>
                  </a:lnTo>
                  <a:lnTo>
                    <a:pt x="834349" y="1853948"/>
                  </a:lnTo>
                  <a:lnTo>
                    <a:pt x="787837" y="1848038"/>
                  </a:lnTo>
                  <a:lnTo>
                    <a:pt x="742070" y="1839865"/>
                  </a:lnTo>
                  <a:lnTo>
                    <a:pt x="697106" y="1829487"/>
                  </a:lnTo>
                  <a:lnTo>
                    <a:pt x="653004" y="1816964"/>
                  </a:lnTo>
                  <a:lnTo>
                    <a:pt x="609821" y="1802352"/>
                  </a:lnTo>
                  <a:lnTo>
                    <a:pt x="567617" y="1785712"/>
                  </a:lnTo>
                  <a:lnTo>
                    <a:pt x="526449" y="1767101"/>
                  </a:lnTo>
                  <a:lnTo>
                    <a:pt x="486376" y="1746577"/>
                  </a:lnTo>
                  <a:lnTo>
                    <a:pt x="447457" y="1724199"/>
                  </a:lnTo>
                  <a:lnTo>
                    <a:pt x="409749" y="1700025"/>
                  </a:lnTo>
                  <a:lnTo>
                    <a:pt x="373312" y="1674114"/>
                  </a:lnTo>
                  <a:lnTo>
                    <a:pt x="338203" y="1646524"/>
                  </a:lnTo>
                  <a:lnTo>
                    <a:pt x="304481" y="1617313"/>
                  </a:lnTo>
                  <a:lnTo>
                    <a:pt x="272205" y="1586541"/>
                  </a:lnTo>
                  <a:lnTo>
                    <a:pt x="241432" y="1554264"/>
                  </a:lnTo>
                  <a:lnTo>
                    <a:pt x="212222" y="1520542"/>
                  </a:lnTo>
                  <a:lnTo>
                    <a:pt x="184632" y="1485434"/>
                  </a:lnTo>
                  <a:lnTo>
                    <a:pt x="158721" y="1448996"/>
                  </a:lnTo>
                  <a:lnTo>
                    <a:pt x="134547" y="1411289"/>
                  </a:lnTo>
                  <a:lnTo>
                    <a:pt x="112169" y="1372369"/>
                  </a:lnTo>
                  <a:lnTo>
                    <a:pt x="91645" y="1332297"/>
                  </a:lnTo>
                  <a:lnTo>
                    <a:pt x="73034" y="1291129"/>
                  </a:lnTo>
                  <a:lnTo>
                    <a:pt x="56393" y="1248924"/>
                  </a:lnTo>
                  <a:lnTo>
                    <a:pt x="41782" y="1205742"/>
                  </a:lnTo>
                  <a:lnTo>
                    <a:pt x="29258" y="1161639"/>
                  </a:lnTo>
                  <a:lnTo>
                    <a:pt x="18881" y="1116675"/>
                  </a:lnTo>
                  <a:lnTo>
                    <a:pt x="10708" y="1070908"/>
                  </a:lnTo>
                  <a:lnTo>
                    <a:pt x="4798" y="1024397"/>
                  </a:lnTo>
                  <a:lnTo>
                    <a:pt x="1209" y="977199"/>
                  </a:lnTo>
                  <a:lnTo>
                    <a:pt x="0" y="929373"/>
                  </a:lnTo>
                  <a:lnTo>
                    <a:pt x="1209" y="881547"/>
                  </a:lnTo>
                  <a:lnTo>
                    <a:pt x="4798" y="834349"/>
                  </a:lnTo>
                  <a:lnTo>
                    <a:pt x="10708" y="787837"/>
                  </a:lnTo>
                  <a:lnTo>
                    <a:pt x="18881" y="742070"/>
                  </a:lnTo>
                  <a:lnTo>
                    <a:pt x="29258" y="697106"/>
                  </a:lnTo>
                  <a:lnTo>
                    <a:pt x="41782" y="653004"/>
                  </a:lnTo>
                  <a:lnTo>
                    <a:pt x="56393" y="609821"/>
                  </a:lnTo>
                  <a:lnTo>
                    <a:pt x="73034" y="567617"/>
                  </a:lnTo>
                  <a:lnTo>
                    <a:pt x="91645" y="526449"/>
                  </a:lnTo>
                  <a:lnTo>
                    <a:pt x="112169" y="486376"/>
                  </a:lnTo>
                  <a:lnTo>
                    <a:pt x="134547" y="447457"/>
                  </a:lnTo>
                  <a:lnTo>
                    <a:pt x="158721" y="409749"/>
                  </a:lnTo>
                  <a:lnTo>
                    <a:pt x="184632" y="373312"/>
                  </a:lnTo>
                  <a:lnTo>
                    <a:pt x="212222" y="338203"/>
                  </a:lnTo>
                  <a:lnTo>
                    <a:pt x="241432" y="304481"/>
                  </a:lnTo>
                  <a:lnTo>
                    <a:pt x="272205" y="272205"/>
                  </a:lnTo>
                  <a:lnTo>
                    <a:pt x="304481" y="241432"/>
                  </a:lnTo>
                  <a:lnTo>
                    <a:pt x="338203" y="212222"/>
                  </a:lnTo>
                  <a:lnTo>
                    <a:pt x="373312" y="184632"/>
                  </a:lnTo>
                  <a:lnTo>
                    <a:pt x="409749" y="158721"/>
                  </a:lnTo>
                  <a:lnTo>
                    <a:pt x="447457" y="134547"/>
                  </a:lnTo>
                  <a:lnTo>
                    <a:pt x="486376" y="112169"/>
                  </a:lnTo>
                  <a:lnTo>
                    <a:pt x="526449" y="91645"/>
                  </a:lnTo>
                  <a:lnTo>
                    <a:pt x="567617" y="73034"/>
                  </a:lnTo>
                  <a:lnTo>
                    <a:pt x="609821" y="56393"/>
                  </a:lnTo>
                  <a:lnTo>
                    <a:pt x="653004" y="41782"/>
                  </a:lnTo>
                  <a:lnTo>
                    <a:pt x="697106" y="29258"/>
                  </a:lnTo>
                  <a:lnTo>
                    <a:pt x="742070" y="18881"/>
                  </a:lnTo>
                  <a:lnTo>
                    <a:pt x="787837" y="10708"/>
                  </a:lnTo>
                  <a:lnTo>
                    <a:pt x="834349" y="4798"/>
                  </a:lnTo>
                  <a:lnTo>
                    <a:pt x="881547" y="1209"/>
                  </a:lnTo>
                  <a:lnTo>
                    <a:pt x="929373" y="0"/>
                  </a:lnTo>
                  <a:lnTo>
                    <a:pt x="977199" y="1209"/>
                  </a:lnTo>
                  <a:lnTo>
                    <a:pt x="1024397" y="4798"/>
                  </a:lnTo>
                  <a:lnTo>
                    <a:pt x="1070908" y="10708"/>
                  </a:lnTo>
                  <a:lnTo>
                    <a:pt x="1116675" y="18881"/>
                  </a:lnTo>
                  <a:lnTo>
                    <a:pt x="1161639" y="29258"/>
                  </a:lnTo>
                  <a:lnTo>
                    <a:pt x="1205742" y="41782"/>
                  </a:lnTo>
                  <a:lnTo>
                    <a:pt x="1248924" y="56393"/>
                  </a:lnTo>
                  <a:lnTo>
                    <a:pt x="1291129" y="73034"/>
                  </a:lnTo>
                  <a:lnTo>
                    <a:pt x="1332297" y="91645"/>
                  </a:lnTo>
                  <a:lnTo>
                    <a:pt x="1372369" y="112169"/>
                  </a:lnTo>
                  <a:lnTo>
                    <a:pt x="1411289" y="134547"/>
                  </a:lnTo>
                  <a:lnTo>
                    <a:pt x="1448996" y="158721"/>
                  </a:lnTo>
                  <a:lnTo>
                    <a:pt x="1485434" y="184632"/>
                  </a:lnTo>
                  <a:lnTo>
                    <a:pt x="1520542" y="212222"/>
                  </a:lnTo>
                  <a:lnTo>
                    <a:pt x="1554264" y="241432"/>
                  </a:lnTo>
                  <a:lnTo>
                    <a:pt x="1586541" y="272205"/>
                  </a:lnTo>
                  <a:lnTo>
                    <a:pt x="1617313" y="304481"/>
                  </a:lnTo>
                  <a:lnTo>
                    <a:pt x="1646524" y="338203"/>
                  </a:lnTo>
                  <a:lnTo>
                    <a:pt x="1674114" y="373312"/>
                  </a:lnTo>
                  <a:lnTo>
                    <a:pt x="1700025" y="409749"/>
                  </a:lnTo>
                  <a:lnTo>
                    <a:pt x="1724199" y="447457"/>
                  </a:lnTo>
                  <a:lnTo>
                    <a:pt x="1746577" y="486376"/>
                  </a:lnTo>
                  <a:lnTo>
                    <a:pt x="1767101" y="526449"/>
                  </a:lnTo>
                  <a:lnTo>
                    <a:pt x="1785712" y="567617"/>
                  </a:lnTo>
                  <a:lnTo>
                    <a:pt x="1802352" y="609821"/>
                  </a:lnTo>
                  <a:lnTo>
                    <a:pt x="1816964" y="653004"/>
                  </a:lnTo>
                  <a:lnTo>
                    <a:pt x="1829487" y="697106"/>
                  </a:lnTo>
                  <a:lnTo>
                    <a:pt x="1839865" y="742070"/>
                  </a:lnTo>
                  <a:lnTo>
                    <a:pt x="1848038" y="787837"/>
                  </a:lnTo>
                  <a:lnTo>
                    <a:pt x="1853948" y="834349"/>
                  </a:lnTo>
                  <a:lnTo>
                    <a:pt x="1857537" y="881547"/>
                  </a:lnTo>
                  <a:lnTo>
                    <a:pt x="1858746" y="929373"/>
                  </a:lnTo>
                  <a:close/>
                </a:path>
              </a:pathLst>
            </a:custGeom>
            <a:ln w="102133">
              <a:solidFill>
                <a:srgbClr val="0274D7"/>
              </a:solidFill>
            </a:ln>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endParaRPr>
            </a:p>
          </p:txBody>
        </p:sp>
        <p:sp>
          <p:nvSpPr>
            <p:cNvPr id="3797" name="object 45">
              <a:extLst>
                <a:ext uri="{FF2B5EF4-FFF2-40B4-BE49-F238E27FC236}">
                  <a16:creationId xmlns:a16="http://schemas.microsoft.com/office/drawing/2014/main" id="{84136F6B-9F76-6BF8-FFB2-02452D5A221D}"/>
                </a:ext>
              </a:extLst>
            </p:cNvPr>
            <p:cNvSpPr/>
            <p:nvPr/>
          </p:nvSpPr>
          <p:spPr>
            <a:xfrm>
              <a:off x="3776" y="4156"/>
              <a:ext cx="2260" cy="625"/>
            </a:xfrm>
            <a:custGeom>
              <a:avLst/>
              <a:gdLst/>
              <a:ahLst/>
              <a:cxnLst/>
              <a:rect l="l" t="t" r="r" b="b"/>
              <a:pathLst>
                <a:path w="1531620" h="402589">
                  <a:moveTo>
                    <a:pt x="1531035" y="0"/>
                  </a:moveTo>
                  <a:lnTo>
                    <a:pt x="0" y="0"/>
                  </a:lnTo>
                  <a:lnTo>
                    <a:pt x="28967" y="39727"/>
                  </a:lnTo>
                  <a:lnTo>
                    <a:pt x="59944" y="77827"/>
                  </a:lnTo>
                  <a:lnTo>
                    <a:pt x="92851" y="114223"/>
                  </a:lnTo>
                  <a:lnTo>
                    <a:pt x="127612" y="148835"/>
                  </a:lnTo>
                  <a:lnTo>
                    <a:pt x="164149" y="181586"/>
                  </a:lnTo>
                  <a:lnTo>
                    <a:pt x="202384" y="212399"/>
                  </a:lnTo>
                  <a:lnTo>
                    <a:pt x="242241" y="241194"/>
                  </a:lnTo>
                  <a:lnTo>
                    <a:pt x="283642" y="267894"/>
                  </a:lnTo>
                  <a:lnTo>
                    <a:pt x="326509" y="292422"/>
                  </a:lnTo>
                  <a:lnTo>
                    <a:pt x="370764" y="314698"/>
                  </a:lnTo>
                  <a:lnTo>
                    <a:pt x="416332" y="334646"/>
                  </a:lnTo>
                  <a:lnTo>
                    <a:pt x="463133" y="352187"/>
                  </a:lnTo>
                  <a:lnTo>
                    <a:pt x="511091" y="367244"/>
                  </a:lnTo>
                  <a:lnTo>
                    <a:pt x="560127" y="379737"/>
                  </a:lnTo>
                  <a:lnTo>
                    <a:pt x="610166" y="389591"/>
                  </a:lnTo>
                  <a:lnTo>
                    <a:pt x="661129" y="396725"/>
                  </a:lnTo>
                  <a:lnTo>
                    <a:pt x="712938" y="401063"/>
                  </a:lnTo>
                  <a:lnTo>
                    <a:pt x="765517" y="402526"/>
                  </a:lnTo>
                  <a:lnTo>
                    <a:pt x="818094" y="401063"/>
                  </a:lnTo>
                  <a:lnTo>
                    <a:pt x="869903" y="396725"/>
                  </a:lnTo>
                  <a:lnTo>
                    <a:pt x="920864" y="389591"/>
                  </a:lnTo>
                  <a:lnTo>
                    <a:pt x="970902" y="379737"/>
                  </a:lnTo>
                  <a:lnTo>
                    <a:pt x="1019939" y="367244"/>
                  </a:lnTo>
                  <a:lnTo>
                    <a:pt x="1067896" y="352187"/>
                  </a:lnTo>
                  <a:lnTo>
                    <a:pt x="1114698" y="334646"/>
                  </a:lnTo>
                  <a:lnTo>
                    <a:pt x="1160265" y="314698"/>
                  </a:lnTo>
                  <a:lnTo>
                    <a:pt x="1204521" y="292422"/>
                  </a:lnTo>
                  <a:lnTo>
                    <a:pt x="1247389" y="267894"/>
                  </a:lnTo>
                  <a:lnTo>
                    <a:pt x="1288790" y="241194"/>
                  </a:lnTo>
                  <a:lnTo>
                    <a:pt x="1328648" y="212399"/>
                  </a:lnTo>
                  <a:lnTo>
                    <a:pt x="1366884" y="181586"/>
                  </a:lnTo>
                  <a:lnTo>
                    <a:pt x="1403421" y="148835"/>
                  </a:lnTo>
                  <a:lnTo>
                    <a:pt x="1438183" y="114223"/>
                  </a:lnTo>
                  <a:lnTo>
                    <a:pt x="1471091" y="77827"/>
                  </a:lnTo>
                  <a:lnTo>
                    <a:pt x="1502067" y="39727"/>
                  </a:lnTo>
                  <a:lnTo>
                    <a:pt x="1531035" y="0"/>
                  </a:lnTo>
                  <a:close/>
                </a:path>
              </a:pathLst>
            </a:custGeom>
            <a:solidFill>
              <a:srgbClr val="0274D7"/>
            </a:solidFill>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endParaRPr>
            </a:p>
          </p:txBody>
        </p:sp>
        <p:pic>
          <p:nvPicPr>
            <p:cNvPr id="3798" name="图片 3797">
              <a:extLst>
                <a:ext uri="{FF2B5EF4-FFF2-40B4-BE49-F238E27FC236}">
                  <a16:creationId xmlns:a16="http://schemas.microsoft.com/office/drawing/2014/main" id="{B7D77BB7-4E24-2EE4-3CBC-BE0F21485AD1}"/>
                </a:ext>
              </a:extLst>
            </p:cNvPr>
            <p:cNvPicPr>
              <a:picLocks noChangeAspect="1"/>
            </p:cNvPicPr>
            <p:nvPr/>
          </p:nvPicPr>
          <p:blipFill>
            <a:blip r:embed="rId40" cstate="email">
              <a:extLst>
                <a:ext uri="{28A0092B-C50C-407E-A947-70E740481C1C}">
                  <a14:useLocalDpi xmlns:a14="http://schemas.microsoft.com/office/drawing/2010/main"/>
                </a:ext>
              </a:extLst>
            </a:blip>
            <a:stretch>
              <a:fillRect/>
            </a:stretch>
          </p:blipFill>
          <p:spPr>
            <a:xfrm>
              <a:off x="4374" y="2977"/>
              <a:ext cx="1003" cy="708"/>
            </a:xfrm>
            <a:prstGeom prst="rect">
              <a:avLst/>
            </a:prstGeom>
          </p:spPr>
        </p:pic>
      </p:grpSp>
      <p:grpSp>
        <p:nvGrpSpPr>
          <p:cNvPr id="3799" name="组合 3798">
            <a:extLst>
              <a:ext uri="{FF2B5EF4-FFF2-40B4-BE49-F238E27FC236}">
                <a16:creationId xmlns:a16="http://schemas.microsoft.com/office/drawing/2014/main" id="{BDBF1C70-8B6D-4542-D1C4-9B7B0C2136C4}"/>
              </a:ext>
            </a:extLst>
          </p:cNvPr>
          <p:cNvGrpSpPr/>
          <p:nvPr/>
        </p:nvGrpSpPr>
        <p:grpSpPr>
          <a:xfrm>
            <a:off x="737574" y="925418"/>
            <a:ext cx="1101090" cy="1242453"/>
            <a:chOff x="418" y="1560"/>
            <a:chExt cx="2807" cy="3166"/>
          </a:xfrm>
        </p:grpSpPr>
        <p:grpSp>
          <p:nvGrpSpPr>
            <p:cNvPr id="3800" name="组合 3799">
              <a:extLst>
                <a:ext uri="{FF2B5EF4-FFF2-40B4-BE49-F238E27FC236}">
                  <a16:creationId xmlns:a16="http://schemas.microsoft.com/office/drawing/2014/main" id="{8708FB66-D75F-75F3-008A-223A8C02B6F0}"/>
                </a:ext>
              </a:extLst>
            </p:cNvPr>
            <p:cNvGrpSpPr/>
            <p:nvPr/>
          </p:nvGrpSpPr>
          <p:grpSpPr>
            <a:xfrm>
              <a:off x="418" y="1943"/>
              <a:ext cx="2807" cy="2783"/>
              <a:chOff x="418" y="1943"/>
              <a:chExt cx="2807" cy="2783"/>
            </a:xfrm>
          </p:grpSpPr>
          <p:pic>
            <p:nvPicPr>
              <p:cNvPr id="3802" name="图片 3801" descr="图片包含 游戏机&#10;&#10;描述已自动生成">
                <a:extLst>
                  <a:ext uri="{FF2B5EF4-FFF2-40B4-BE49-F238E27FC236}">
                    <a16:creationId xmlns:a16="http://schemas.microsoft.com/office/drawing/2014/main" id="{DC046D11-BAFD-C3D3-0306-67A68770D62D}"/>
                  </a:ext>
                </a:extLst>
              </p:cNvPr>
              <p:cNvPicPr>
                <a:picLocks noChangeAspect="1"/>
              </p:cNvPicPr>
              <p:nvPr/>
            </p:nvPicPr>
            <p:blipFill rotWithShape="1">
              <a:blip r:embed="rId41" cstate="email">
                <a:extLst>
                  <a:ext uri="{28A0092B-C50C-407E-A947-70E740481C1C}">
                    <a14:useLocalDpi xmlns:a14="http://schemas.microsoft.com/office/drawing/2010/main"/>
                  </a:ext>
                </a:extLst>
              </a:blip>
              <a:srcRect/>
              <a:stretch>
                <a:fillRect/>
              </a:stretch>
            </p:blipFill>
            <p:spPr>
              <a:xfrm>
                <a:off x="2393" y="2922"/>
                <a:ext cx="785" cy="881"/>
              </a:xfrm>
              <a:prstGeom prst="rect">
                <a:avLst/>
              </a:prstGeom>
            </p:spPr>
          </p:pic>
          <p:pic>
            <p:nvPicPr>
              <p:cNvPr id="3803" name="图片 3802">
                <a:extLst>
                  <a:ext uri="{FF2B5EF4-FFF2-40B4-BE49-F238E27FC236}">
                    <a16:creationId xmlns:a16="http://schemas.microsoft.com/office/drawing/2014/main" id="{C23A9C18-0310-5BD8-52BF-689F3CF95FEB}"/>
                  </a:ext>
                </a:extLst>
              </p:cNvPr>
              <p:cNvPicPr>
                <a:picLocks noChangeAspect="1"/>
              </p:cNvPicPr>
              <p:nvPr/>
            </p:nvPicPr>
            <p:blipFill rotWithShape="1">
              <a:blip r:embed="rId42" cstate="email">
                <a:extLst>
                  <a:ext uri="{28A0092B-C50C-407E-A947-70E740481C1C}">
                    <a14:useLocalDpi xmlns:a14="http://schemas.microsoft.com/office/drawing/2010/main"/>
                  </a:ext>
                </a:extLst>
              </a:blip>
              <a:srcRect/>
              <a:stretch>
                <a:fillRect/>
              </a:stretch>
            </p:blipFill>
            <p:spPr>
              <a:xfrm>
                <a:off x="708" y="3051"/>
                <a:ext cx="785" cy="1118"/>
              </a:xfrm>
              <a:prstGeom prst="rect">
                <a:avLst/>
              </a:prstGeom>
            </p:spPr>
          </p:pic>
          <p:sp>
            <p:nvSpPr>
              <p:cNvPr id="3804" name="object 35">
                <a:extLst>
                  <a:ext uri="{FF2B5EF4-FFF2-40B4-BE49-F238E27FC236}">
                    <a16:creationId xmlns:a16="http://schemas.microsoft.com/office/drawing/2014/main" id="{E1939070-0D77-7DEB-5D8B-339946327BB6}"/>
                  </a:ext>
                </a:extLst>
              </p:cNvPr>
              <p:cNvSpPr/>
              <p:nvPr/>
            </p:nvSpPr>
            <p:spPr>
              <a:xfrm>
                <a:off x="418" y="1943"/>
                <a:ext cx="2807" cy="2783"/>
              </a:xfrm>
              <a:custGeom>
                <a:avLst/>
                <a:gdLst/>
                <a:ahLst/>
                <a:cxnLst/>
                <a:rect l="l" t="t" r="r" b="b"/>
                <a:pathLst>
                  <a:path w="1859279" h="1859280">
                    <a:moveTo>
                      <a:pt x="1858746" y="929373"/>
                    </a:moveTo>
                    <a:lnTo>
                      <a:pt x="1857537" y="977199"/>
                    </a:lnTo>
                    <a:lnTo>
                      <a:pt x="1853948" y="1024397"/>
                    </a:lnTo>
                    <a:lnTo>
                      <a:pt x="1848038" y="1070908"/>
                    </a:lnTo>
                    <a:lnTo>
                      <a:pt x="1839865" y="1116675"/>
                    </a:lnTo>
                    <a:lnTo>
                      <a:pt x="1829487" y="1161639"/>
                    </a:lnTo>
                    <a:lnTo>
                      <a:pt x="1816964" y="1205742"/>
                    </a:lnTo>
                    <a:lnTo>
                      <a:pt x="1802352" y="1248924"/>
                    </a:lnTo>
                    <a:lnTo>
                      <a:pt x="1785712" y="1291129"/>
                    </a:lnTo>
                    <a:lnTo>
                      <a:pt x="1767101" y="1332297"/>
                    </a:lnTo>
                    <a:lnTo>
                      <a:pt x="1746577" y="1372369"/>
                    </a:lnTo>
                    <a:lnTo>
                      <a:pt x="1724199" y="1411289"/>
                    </a:lnTo>
                    <a:lnTo>
                      <a:pt x="1700025" y="1448996"/>
                    </a:lnTo>
                    <a:lnTo>
                      <a:pt x="1674114" y="1485434"/>
                    </a:lnTo>
                    <a:lnTo>
                      <a:pt x="1646524" y="1520542"/>
                    </a:lnTo>
                    <a:lnTo>
                      <a:pt x="1617313" y="1554264"/>
                    </a:lnTo>
                    <a:lnTo>
                      <a:pt x="1586541" y="1586541"/>
                    </a:lnTo>
                    <a:lnTo>
                      <a:pt x="1554264" y="1617313"/>
                    </a:lnTo>
                    <a:lnTo>
                      <a:pt x="1520542" y="1646524"/>
                    </a:lnTo>
                    <a:lnTo>
                      <a:pt x="1485434" y="1674114"/>
                    </a:lnTo>
                    <a:lnTo>
                      <a:pt x="1448996" y="1700025"/>
                    </a:lnTo>
                    <a:lnTo>
                      <a:pt x="1411289" y="1724199"/>
                    </a:lnTo>
                    <a:lnTo>
                      <a:pt x="1372369" y="1746577"/>
                    </a:lnTo>
                    <a:lnTo>
                      <a:pt x="1332297" y="1767101"/>
                    </a:lnTo>
                    <a:lnTo>
                      <a:pt x="1291129" y="1785712"/>
                    </a:lnTo>
                    <a:lnTo>
                      <a:pt x="1248924" y="1802352"/>
                    </a:lnTo>
                    <a:lnTo>
                      <a:pt x="1205742" y="1816964"/>
                    </a:lnTo>
                    <a:lnTo>
                      <a:pt x="1161639" y="1829487"/>
                    </a:lnTo>
                    <a:lnTo>
                      <a:pt x="1116675" y="1839865"/>
                    </a:lnTo>
                    <a:lnTo>
                      <a:pt x="1070908" y="1848038"/>
                    </a:lnTo>
                    <a:lnTo>
                      <a:pt x="1024397" y="1853948"/>
                    </a:lnTo>
                    <a:lnTo>
                      <a:pt x="977199" y="1857537"/>
                    </a:lnTo>
                    <a:lnTo>
                      <a:pt x="929373" y="1858746"/>
                    </a:lnTo>
                    <a:lnTo>
                      <a:pt x="881547" y="1857537"/>
                    </a:lnTo>
                    <a:lnTo>
                      <a:pt x="834349" y="1853948"/>
                    </a:lnTo>
                    <a:lnTo>
                      <a:pt x="787837" y="1848038"/>
                    </a:lnTo>
                    <a:lnTo>
                      <a:pt x="742070" y="1839865"/>
                    </a:lnTo>
                    <a:lnTo>
                      <a:pt x="697106" y="1829487"/>
                    </a:lnTo>
                    <a:lnTo>
                      <a:pt x="653004" y="1816964"/>
                    </a:lnTo>
                    <a:lnTo>
                      <a:pt x="609821" y="1802352"/>
                    </a:lnTo>
                    <a:lnTo>
                      <a:pt x="567617" y="1785712"/>
                    </a:lnTo>
                    <a:lnTo>
                      <a:pt x="526449" y="1767101"/>
                    </a:lnTo>
                    <a:lnTo>
                      <a:pt x="486376" y="1746577"/>
                    </a:lnTo>
                    <a:lnTo>
                      <a:pt x="447457" y="1724199"/>
                    </a:lnTo>
                    <a:lnTo>
                      <a:pt x="409749" y="1700025"/>
                    </a:lnTo>
                    <a:lnTo>
                      <a:pt x="373312" y="1674114"/>
                    </a:lnTo>
                    <a:lnTo>
                      <a:pt x="338203" y="1646524"/>
                    </a:lnTo>
                    <a:lnTo>
                      <a:pt x="304481" y="1617313"/>
                    </a:lnTo>
                    <a:lnTo>
                      <a:pt x="272205" y="1586541"/>
                    </a:lnTo>
                    <a:lnTo>
                      <a:pt x="241432" y="1554264"/>
                    </a:lnTo>
                    <a:lnTo>
                      <a:pt x="212222" y="1520542"/>
                    </a:lnTo>
                    <a:lnTo>
                      <a:pt x="184632" y="1485434"/>
                    </a:lnTo>
                    <a:lnTo>
                      <a:pt x="158721" y="1448996"/>
                    </a:lnTo>
                    <a:lnTo>
                      <a:pt x="134547" y="1411289"/>
                    </a:lnTo>
                    <a:lnTo>
                      <a:pt x="112169" y="1372369"/>
                    </a:lnTo>
                    <a:lnTo>
                      <a:pt x="91645" y="1332297"/>
                    </a:lnTo>
                    <a:lnTo>
                      <a:pt x="73034" y="1291129"/>
                    </a:lnTo>
                    <a:lnTo>
                      <a:pt x="56393" y="1248924"/>
                    </a:lnTo>
                    <a:lnTo>
                      <a:pt x="41782" y="1205742"/>
                    </a:lnTo>
                    <a:lnTo>
                      <a:pt x="29258" y="1161639"/>
                    </a:lnTo>
                    <a:lnTo>
                      <a:pt x="18881" y="1116675"/>
                    </a:lnTo>
                    <a:lnTo>
                      <a:pt x="10708" y="1070908"/>
                    </a:lnTo>
                    <a:lnTo>
                      <a:pt x="4798" y="1024397"/>
                    </a:lnTo>
                    <a:lnTo>
                      <a:pt x="1209" y="977199"/>
                    </a:lnTo>
                    <a:lnTo>
                      <a:pt x="0" y="929373"/>
                    </a:lnTo>
                    <a:lnTo>
                      <a:pt x="1209" y="881547"/>
                    </a:lnTo>
                    <a:lnTo>
                      <a:pt x="4798" y="834349"/>
                    </a:lnTo>
                    <a:lnTo>
                      <a:pt x="10708" y="787837"/>
                    </a:lnTo>
                    <a:lnTo>
                      <a:pt x="18881" y="742070"/>
                    </a:lnTo>
                    <a:lnTo>
                      <a:pt x="29258" y="697106"/>
                    </a:lnTo>
                    <a:lnTo>
                      <a:pt x="41782" y="653004"/>
                    </a:lnTo>
                    <a:lnTo>
                      <a:pt x="56393" y="609821"/>
                    </a:lnTo>
                    <a:lnTo>
                      <a:pt x="73034" y="567617"/>
                    </a:lnTo>
                    <a:lnTo>
                      <a:pt x="91645" y="526449"/>
                    </a:lnTo>
                    <a:lnTo>
                      <a:pt x="112169" y="486376"/>
                    </a:lnTo>
                    <a:lnTo>
                      <a:pt x="134547" y="447457"/>
                    </a:lnTo>
                    <a:lnTo>
                      <a:pt x="158721" y="409749"/>
                    </a:lnTo>
                    <a:lnTo>
                      <a:pt x="184632" y="373312"/>
                    </a:lnTo>
                    <a:lnTo>
                      <a:pt x="212222" y="338203"/>
                    </a:lnTo>
                    <a:lnTo>
                      <a:pt x="241432" y="304481"/>
                    </a:lnTo>
                    <a:lnTo>
                      <a:pt x="272205" y="272205"/>
                    </a:lnTo>
                    <a:lnTo>
                      <a:pt x="304481" y="241432"/>
                    </a:lnTo>
                    <a:lnTo>
                      <a:pt x="338203" y="212222"/>
                    </a:lnTo>
                    <a:lnTo>
                      <a:pt x="373312" y="184632"/>
                    </a:lnTo>
                    <a:lnTo>
                      <a:pt x="409749" y="158721"/>
                    </a:lnTo>
                    <a:lnTo>
                      <a:pt x="447457" y="134547"/>
                    </a:lnTo>
                    <a:lnTo>
                      <a:pt x="486376" y="112169"/>
                    </a:lnTo>
                    <a:lnTo>
                      <a:pt x="526449" y="91645"/>
                    </a:lnTo>
                    <a:lnTo>
                      <a:pt x="567617" y="73034"/>
                    </a:lnTo>
                    <a:lnTo>
                      <a:pt x="609821" y="56393"/>
                    </a:lnTo>
                    <a:lnTo>
                      <a:pt x="653004" y="41782"/>
                    </a:lnTo>
                    <a:lnTo>
                      <a:pt x="697106" y="29258"/>
                    </a:lnTo>
                    <a:lnTo>
                      <a:pt x="742070" y="18881"/>
                    </a:lnTo>
                    <a:lnTo>
                      <a:pt x="787837" y="10708"/>
                    </a:lnTo>
                    <a:lnTo>
                      <a:pt x="834349" y="4798"/>
                    </a:lnTo>
                    <a:lnTo>
                      <a:pt x="881547" y="1209"/>
                    </a:lnTo>
                    <a:lnTo>
                      <a:pt x="929373" y="0"/>
                    </a:lnTo>
                    <a:lnTo>
                      <a:pt x="977199" y="1209"/>
                    </a:lnTo>
                    <a:lnTo>
                      <a:pt x="1024397" y="4798"/>
                    </a:lnTo>
                    <a:lnTo>
                      <a:pt x="1070908" y="10708"/>
                    </a:lnTo>
                    <a:lnTo>
                      <a:pt x="1116675" y="18881"/>
                    </a:lnTo>
                    <a:lnTo>
                      <a:pt x="1161639" y="29258"/>
                    </a:lnTo>
                    <a:lnTo>
                      <a:pt x="1205742" y="41782"/>
                    </a:lnTo>
                    <a:lnTo>
                      <a:pt x="1248924" y="56393"/>
                    </a:lnTo>
                    <a:lnTo>
                      <a:pt x="1291129" y="73034"/>
                    </a:lnTo>
                    <a:lnTo>
                      <a:pt x="1332297" y="91645"/>
                    </a:lnTo>
                    <a:lnTo>
                      <a:pt x="1372369" y="112169"/>
                    </a:lnTo>
                    <a:lnTo>
                      <a:pt x="1411289" y="134547"/>
                    </a:lnTo>
                    <a:lnTo>
                      <a:pt x="1448996" y="158721"/>
                    </a:lnTo>
                    <a:lnTo>
                      <a:pt x="1485434" y="184632"/>
                    </a:lnTo>
                    <a:lnTo>
                      <a:pt x="1520542" y="212222"/>
                    </a:lnTo>
                    <a:lnTo>
                      <a:pt x="1554264" y="241432"/>
                    </a:lnTo>
                    <a:lnTo>
                      <a:pt x="1586541" y="272205"/>
                    </a:lnTo>
                    <a:lnTo>
                      <a:pt x="1617313" y="304481"/>
                    </a:lnTo>
                    <a:lnTo>
                      <a:pt x="1646524" y="338203"/>
                    </a:lnTo>
                    <a:lnTo>
                      <a:pt x="1674114" y="373312"/>
                    </a:lnTo>
                    <a:lnTo>
                      <a:pt x="1700025" y="409749"/>
                    </a:lnTo>
                    <a:lnTo>
                      <a:pt x="1724199" y="447457"/>
                    </a:lnTo>
                    <a:lnTo>
                      <a:pt x="1746577" y="486376"/>
                    </a:lnTo>
                    <a:lnTo>
                      <a:pt x="1767101" y="526449"/>
                    </a:lnTo>
                    <a:lnTo>
                      <a:pt x="1785712" y="567617"/>
                    </a:lnTo>
                    <a:lnTo>
                      <a:pt x="1802352" y="609821"/>
                    </a:lnTo>
                    <a:lnTo>
                      <a:pt x="1816964" y="653004"/>
                    </a:lnTo>
                    <a:lnTo>
                      <a:pt x="1829487" y="697106"/>
                    </a:lnTo>
                    <a:lnTo>
                      <a:pt x="1839865" y="742070"/>
                    </a:lnTo>
                    <a:lnTo>
                      <a:pt x="1848038" y="787837"/>
                    </a:lnTo>
                    <a:lnTo>
                      <a:pt x="1853948" y="834349"/>
                    </a:lnTo>
                    <a:lnTo>
                      <a:pt x="1857537" y="881547"/>
                    </a:lnTo>
                    <a:lnTo>
                      <a:pt x="1858746" y="929373"/>
                    </a:lnTo>
                    <a:close/>
                  </a:path>
                </a:pathLst>
              </a:custGeom>
              <a:ln w="102133">
                <a:solidFill>
                  <a:srgbClr val="0274D7"/>
                </a:solidFill>
              </a:ln>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endParaRPr>
              </a:p>
            </p:txBody>
          </p:sp>
          <p:sp>
            <p:nvSpPr>
              <p:cNvPr id="3805" name="object 36">
                <a:extLst>
                  <a:ext uri="{FF2B5EF4-FFF2-40B4-BE49-F238E27FC236}">
                    <a16:creationId xmlns:a16="http://schemas.microsoft.com/office/drawing/2014/main" id="{58F3832F-14BA-9322-67D1-FC0B41422A13}"/>
                  </a:ext>
                </a:extLst>
              </p:cNvPr>
              <p:cNvSpPr/>
              <p:nvPr/>
            </p:nvSpPr>
            <p:spPr>
              <a:xfrm>
                <a:off x="662" y="4098"/>
                <a:ext cx="2312" cy="603"/>
              </a:xfrm>
              <a:custGeom>
                <a:avLst/>
                <a:gdLst/>
                <a:ahLst/>
                <a:cxnLst/>
                <a:rect l="l" t="t" r="r" b="b"/>
                <a:pathLst>
                  <a:path w="1531620" h="402589">
                    <a:moveTo>
                      <a:pt x="1531035" y="0"/>
                    </a:moveTo>
                    <a:lnTo>
                      <a:pt x="0" y="0"/>
                    </a:lnTo>
                    <a:lnTo>
                      <a:pt x="28967" y="39727"/>
                    </a:lnTo>
                    <a:lnTo>
                      <a:pt x="59944" y="77827"/>
                    </a:lnTo>
                    <a:lnTo>
                      <a:pt x="92851" y="114223"/>
                    </a:lnTo>
                    <a:lnTo>
                      <a:pt x="127612" y="148835"/>
                    </a:lnTo>
                    <a:lnTo>
                      <a:pt x="164149" y="181586"/>
                    </a:lnTo>
                    <a:lnTo>
                      <a:pt x="202384" y="212399"/>
                    </a:lnTo>
                    <a:lnTo>
                      <a:pt x="242241" y="241194"/>
                    </a:lnTo>
                    <a:lnTo>
                      <a:pt x="283642" y="267894"/>
                    </a:lnTo>
                    <a:lnTo>
                      <a:pt x="326509" y="292422"/>
                    </a:lnTo>
                    <a:lnTo>
                      <a:pt x="370764" y="314698"/>
                    </a:lnTo>
                    <a:lnTo>
                      <a:pt x="416332" y="334646"/>
                    </a:lnTo>
                    <a:lnTo>
                      <a:pt x="463133" y="352187"/>
                    </a:lnTo>
                    <a:lnTo>
                      <a:pt x="511091" y="367244"/>
                    </a:lnTo>
                    <a:lnTo>
                      <a:pt x="560127" y="379737"/>
                    </a:lnTo>
                    <a:lnTo>
                      <a:pt x="610166" y="389591"/>
                    </a:lnTo>
                    <a:lnTo>
                      <a:pt x="661129" y="396725"/>
                    </a:lnTo>
                    <a:lnTo>
                      <a:pt x="712938" y="401063"/>
                    </a:lnTo>
                    <a:lnTo>
                      <a:pt x="765517" y="402526"/>
                    </a:lnTo>
                    <a:lnTo>
                      <a:pt x="818096" y="401063"/>
                    </a:lnTo>
                    <a:lnTo>
                      <a:pt x="869906" y="396725"/>
                    </a:lnTo>
                    <a:lnTo>
                      <a:pt x="920869" y="389591"/>
                    </a:lnTo>
                    <a:lnTo>
                      <a:pt x="970907" y="379737"/>
                    </a:lnTo>
                    <a:lnTo>
                      <a:pt x="1019944" y="367244"/>
                    </a:lnTo>
                    <a:lnTo>
                      <a:pt x="1067902" y="352187"/>
                    </a:lnTo>
                    <a:lnTo>
                      <a:pt x="1114703" y="334646"/>
                    </a:lnTo>
                    <a:lnTo>
                      <a:pt x="1160270" y="314698"/>
                    </a:lnTo>
                    <a:lnTo>
                      <a:pt x="1204526" y="292422"/>
                    </a:lnTo>
                    <a:lnTo>
                      <a:pt x="1247393" y="267894"/>
                    </a:lnTo>
                    <a:lnTo>
                      <a:pt x="1288794" y="241194"/>
                    </a:lnTo>
                    <a:lnTo>
                      <a:pt x="1328650" y="212399"/>
                    </a:lnTo>
                    <a:lnTo>
                      <a:pt x="1366886" y="181586"/>
                    </a:lnTo>
                    <a:lnTo>
                      <a:pt x="1403423" y="148835"/>
                    </a:lnTo>
                    <a:lnTo>
                      <a:pt x="1438184" y="114223"/>
                    </a:lnTo>
                    <a:lnTo>
                      <a:pt x="1471091" y="77827"/>
                    </a:lnTo>
                    <a:lnTo>
                      <a:pt x="1502067" y="39727"/>
                    </a:lnTo>
                    <a:lnTo>
                      <a:pt x="1531035" y="0"/>
                    </a:lnTo>
                    <a:close/>
                  </a:path>
                </a:pathLst>
              </a:custGeom>
              <a:solidFill>
                <a:srgbClr val="0274D7"/>
              </a:solidFill>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endParaRPr>
              </a:p>
            </p:txBody>
          </p:sp>
          <p:pic>
            <p:nvPicPr>
              <p:cNvPr id="3806" name="图片 3805">
                <a:extLst>
                  <a:ext uri="{FF2B5EF4-FFF2-40B4-BE49-F238E27FC236}">
                    <a16:creationId xmlns:a16="http://schemas.microsoft.com/office/drawing/2014/main" id="{C82D6949-85F7-7C0B-99D8-2FCD5D1C1636}"/>
                  </a:ext>
                </a:extLst>
              </p:cNvPr>
              <p:cNvPicPr>
                <a:picLocks noChangeAspect="1"/>
              </p:cNvPicPr>
              <p:nvPr/>
            </p:nvPicPr>
            <p:blipFill rotWithShape="1">
              <a:blip r:embed="rId43" cstate="email">
                <a:extLst>
                  <a:ext uri="{28A0092B-C50C-407E-A947-70E740481C1C}">
                    <a14:useLocalDpi xmlns:a14="http://schemas.microsoft.com/office/drawing/2010/main"/>
                  </a:ext>
                </a:extLst>
              </a:blip>
              <a:srcRect/>
              <a:stretch>
                <a:fillRect/>
              </a:stretch>
            </p:blipFill>
            <p:spPr>
              <a:xfrm>
                <a:off x="690" y="2137"/>
                <a:ext cx="1049" cy="1329"/>
              </a:xfrm>
              <a:prstGeom prst="rect">
                <a:avLst/>
              </a:prstGeom>
            </p:spPr>
          </p:pic>
          <p:pic>
            <p:nvPicPr>
              <p:cNvPr id="3807" name="图片 3806" descr="图片包含 游戏机, 消防栓, 灯光&#10;&#10;描述已自动生成">
                <a:extLst>
                  <a:ext uri="{FF2B5EF4-FFF2-40B4-BE49-F238E27FC236}">
                    <a16:creationId xmlns:a16="http://schemas.microsoft.com/office/drawing/2014/main" id="{5846746C-1FDB-2FEC-7452-CC9254E963F0}"/>
                  </a:ext>
                </a:extLst>
              </p:cNvPr>
              <p:cNvPicPr>
                <a:picLocks noChangeAspect="1"/>
              </p:cNvPicPr>
              <p:nvPr/>
            </p:nvPicPr>
            <p:blipFill>
              <a:blip r:embed="rId44" cstate="email">
                <a:extLst>
                  <a:ext uri="{28A0092B-C50C-407E-A947-70E740481C1C}">
                    <a14:useLocalDpi xmlns:a14="http://schemas.microsoft.com/office/drawing/2010/main"/>
                  </a:ext>
                </a:extLst>
              </a:blip>
              <a:stretch>
                <a:fillRect/>
              </a:stretch>
            </p:blipFill>
            <p:spPr>
              <a:xfrm>
                <a:off x="1365" y="2488"/>
                <a:ext cx="1213" cy="1820"/>
              </a:xfrm>
              <a:prstGeom prst="rect">
                <a:avLst/>
              </a:prstGeom>
            </p:spPr>
          </p:pic>
        </p:grpSp>
        <p:pic>
          <p:nvPicPr>
            <p:cNvPr id="3801" name="图片 3800" descr="图片包含 游戏机, 灯光, 消防栓&#10;&#10;描述已自动生成">
              <a:extLst>
                <a:ext uri="{FF2B5EF4-FFF2-40B4-BE49-F238E27FC236}">
                  <a16:creationId xmlns:a16="http://schemas.microsoft.com/office/drawing/2014/main" id="{BF033EF9-CCC2-7FFB-13E8-FB63384A9BAB}"/>
                </a:ext>
              </a:extLst>
            </p:cNvPr>
            <p:cNvPicPr>
              <a:picLocks noChangeAspect="1"/>
            </p:cNvPicPr>
            <p:nvPr/>
          </p:nvPicPr>
          <p:blipFill>
            <a:blip r:embed="rId45" cstate="email">
              <a:extLst>
                <a:ext uri="{28A0092B-C50C-407E-A947-70E740481C1C}">
                  <a14:useLocalDpi xmlns:a14="http://schemas.microsoft.com/office/drawing/2010/main"/>
                </a:ext>
              </a:extLst>
            </a:blip>
            <a:stretch>
              <a:fillRect/>
            </a:stretch>
          </p:blipFill>
          <p:spPr>
            <a:xfrm>
              <a:off x="1468" y="1560"/>
              <a:ext cx="1135" cy="1702"/>
            </a:xfrm>
            <a:prstGeom prst="rect">
              <a:avLst/>
            </a:prstGeom>
          </p:spPr>
        </p:pic>
      </p:grpSp>
      <p:grpSp>
        <p:nvGrpSpPr>
          <p:cNvPr id="3808" name="组合 3807">
            <a:extLst>
              <a:ext uri="{FF2B5EF4-FFF2-40B4-BE49-F238E27FC236}">
                <a16:creationId xmlns:a16="http://schemas.microsoft.com/office/drawing/2014/main" id="{1C869449-39E6-B0FB-57A7-2E7E9424685B}"/>
              </a:ext>
            </a:extLst>
          </p:cNvPr>
          <p:cNvGrpSpPr/>
          <p:nvPr/>
        </p:nvGrpSpPr>
        <p:grpSpPr>
          <a:xfrm>
            <a:off x="3221850" y="1081151"/>
            <a:ext cx="1100614" cy="1092041"/>
            <a:chOff x="6543" y="1993"/>
            <a:chExt cx="2807" cy="2783"/>
          </a:xfrm>
        </p:grpSpPr>
        <p:pic>
          <p:nvPicPr>
            <p:cNvPr id="3809" name="图片 3808" descr="图片包含 游戏机, 刀&#10;&#10;描述已自动生成">
              <a:extLst>
                <a:ext uri="{FF2B5EF4-FFF2-40B4-BE49-F238E27FC236}">
                  <a16:creationId xmlns:a16="http://schemas.microsoft.com/office/drawing/2014/main" id="{353311C5-B986-1815-CCBA-23D0F5933D7F}"/>
                </a:ext>
              </a:extLst>
            </p:cNvPr>
            <p:cNvPicPr>
              <a:picLocks noChangeAspect="1"/>
            </p:cNvPicPr>
            <p:nvPr/>
          </p:nvPicPr>
          <p:blipFill rotWithShape="1">
            <a:blip r:embed="rId46" cstate="email">
              <a:extLst>
                <a:ext uri="{28A0092B-C50C-407E-A947-70E740481C1C}">
                  <a14:useLocalDpi xmlns:a14="http://schemas.microsoft.com/office/drawing/2010/main"/>
                </a:ext>
              </a:extLst>
            </a:blip>
            <a:srcRect/>
            <a:stretch>
              <a:fillRect/>
            </a:stretch>
          </p:blipFill>
          <p:spPr>
            <a:xfrm>
              <a:off x="7774" y="2354"/>
              <a:ext cx="1086" cy="702"/>
            </a:xfrm>
            <a:prstGeom prst="rect">
              <a:avLst/>
            </a:prstGeom>
          </p:spPr>
        </p:pic>
        <p:pic>
          <p:nvPicPr>
            <p:cNvPr id="3810" name="图片 3809">
              <a:extLst>
                <a:ext uri="{FF2B5EF4-FFF2-40B4-BE49-F238E27FC236}">
                  <a16:creationId xmlns:a16="http://schemas.microsoft.com/office/drawing/2014/main" id="{41F2934A-5924-B047-0C9B-CED18EFD68D1}"/>
                </a:ext>
              </a:extLst>
            </p:cNvPr>
            <p:cNvPicPr>
              <a:picLocks noChangeAspect="1"/>
            </p:cNvPicPr>
            <p:nvPr/>
          </p:nvPicPr>
          <p:blipFill rotWithShape="1">
            <a:blip r:embed="rId47" cstate="email">
              <a:extLst>
                <a:ext uri="{28A0092B-C50C-407E-A947-70E740481C1C}">
                  <a14:useLocalDpi xmlns:a14="http://schemas.microsoft.com/office/drawing/2010/main"/>
                </a:ext>
              </a:extLst>
            </a:blip>
            <a:srcRect/>
            <a:stretch>
              <a:fillRect/>
            </a:stretch>
          </p:blipFill>
          <p:spPr>
            <a:xfrm>
              <a:off x="6799" y="2276"/>
              <a:ext cx="1056" cy="773"/>
            </a:xfrm>
            <a:prstGeom prst="rect">
              <a:avLst/>
            </a:prstGeom>
          </p:spPr>
        </p:pic>
        <p:sp>
          <p:nvSpPr>
            <p:cNvPr id="3811" name="object 29">
              <a:extLst>
                <a:ext uri="{FF2B5EF4-FFF2-40B4-BE49-F238E27FC236}">
                  <a16:creationId xmlns:a16="http://schemas.microsoft.com/office/drawing/2014/main" id="{52716AC7-6746-3081-CBC7-BC114D08265F}"/>
                </a:ext>
              </a:extLst>
            </p:cNvPr>
            <p:cNvSpPr/>
            <p:nvPr/>
          </p:nvSpPr>
          <p:spPr>
            <a:xfrm>
              <a:off x="6543" y="1993"/>
              <a:ext cx="2807" cy="2783"/>
            </a:xfrm>
            <a:custGeom>
              <a:avLst/>
              <a:gdLst/>
              <a:ahLst/>
              <a:cxnLst/>
              <a:rect l="l" t="t" r="r" b="b"/>
              <a:pathLst>
                <a:path w="1859279" h="1859280">
                  <a:moveTo>
                    <a:pt x="1858746" y="929373"/>
                  </a:moveTo>
                  <a:lnTo>
                    <a:pt x="1857537" y="977199"/>
                  </a:lnTo>
                  <a:lnTo>
                    <a:pt x="1853948" y="1024397"/>
                  </a:lnTo>
                  <a:lnTo>
                    <a:pt x="1848038" y="1070908"/>
                  </a:lnTo>
                  <a:lnTo>
                    <a:pt x="1839865" y="1116675"/>
                  </a:lnTo>
                  <a:lnTo>
                    <a:pt x="1829487" y="1161639"/>
                  </a:lnTo>
                  <a:lnTo>
                    <a:pt x="1816964" y="1205742"/>
                  </a:lnTo>
                  <a:lnTo>
                    <a:pt x="1802352" y="1248924"/>
                  </a:lnTo>
                  <a:lnTo>
                    <a:pt x="1785712" y="1291129"/>
                  </a:lnTo>
                  <a:lnTo>
                    <a:pt x="1767101" y="1332297"/>
                  </a:lnTo>
                  <a:lnTo>
                    <a:pt x="1746577" y="1372369"/>
                  </a:lnTo>
                  <a:lnTo>
                    <a:pt x="1724199" y="1411289"/>
                  </a:lnTo>
                  <a:lnTo>
                    <a:pt x="1700025" y="1448996"/>
                  </a:lnTo>
                  <a:lnTo>
                    <a:pt x="1674114" y="1485434"/>
                  </a:lnTo>
                  <a:lnTo>
                    <a:pt x="1646524" y="1520542"/>
                  </a:lnTo>
                  <a:lnTo>
                    <a:pt x="1617313" y="1554264"/>
                  </a:lnTo>
                  <a:lnTo>
                    <a:pt x="1586541" y="1586541"/>
                  </a:lnTo>
                  <a:lnTo>
                    <a:pt x="1554264" y="1617313"/>
                  </a:lnTo>
                  <a:lnTo>
                    <a:pt x="1520542" y="1646524"/>
                  </a:lnTo>
                  <a:lnTo>
                    <a:pt x="1485434" y="1674114"/>
                  </a:lnTo>
                  <a:lnTo>
                    <a:pt x="1448996" y="1700025"/>
                  </a:lnTo>
                  <a:lnTo>
                    <a:pt x="1411289" y="1724199"/>
                  </a:lnTo>
                  <a:lnTo>
                    <a:pt x="1372369" y="1746577"/>
                  </a:lnTo>
                  <a:lnTo>
                    <a:pt x="1332297" y="1767101"/>
                  </a:lnTo>
                  <a:lnTo>
                    <a:pt x="1291129" y="1785712"/>
                  </a:lnTo>
                  <a:lnTo>
                    <a:pt x="1248924" y="1802352"/>
                  </a:lnTo>
                  <a:lnTo>
                    <a:pt x="1205742" y="1816964"/>
                  </a:lnTo>
                  <a:lnTo>
                    <a:pt x="1161639" y="1829487"/>
                  </a:lnTo>
                  <a:lnTo>
                    <a:pt x="1116675" y="1839865"/>
                  </a:lnTo>
                  <a:lnTo>
                    <a:pt x="1070908" y="1848038"/>
                  </a:lnTo>
                  <a:lnTo>
                    <a:pt x="1024397" y="1853948"/>
                  </a:lnTo>
                  <a:lnTo>
                    <a:pt x="977199" y="1857537"/>
                  </a:lnTo>
                  <a:lnTo>
                    <a:pt x="929373" y="1858746"/>
                  </a:lnTo>
                  <a:lnTo>
                    <a:pt x="881547" y="1857537"/>
                  </a:lnTo>
                  <a:lnTo>
                    <a:pt x="834349" y="1853948"/>
                  </a:lnTo>
                  <a:lnTo>
                    <a:pt x="787837" y="1848038"/>
                  </a:lnTo>
                  <a:lnTo>
                    <a:pt x="742070" y="1839865"/>
                  </a:lnTo>
                  <a:lnTo>
                    <a:pt x="697106" y="1829487"/>
                  </a:lnTo>
                  <a:lnTo>
                    <a:pt x="653004" y="1816964"/>
                  </a:lnTo>
                  <a:lnTo>
                    <a:pt x="609821" y="1802352"/>
                  </a:lnTo>
                  <a:lnTo>
                    <a:pt x="567617" y="1785712"/>
                  </a:lnTo>
                  <a:lnTo>
                    <a:pt x="526449" y="1767101"/>
                  </a:lnTo>
                  <a:lnTo>
                    <a:pt x="486376" y="1746577"/>
                  </a:lnTo>
                  <a:lnTo>
                    <a:pt x="447457" y="1724199"/>
                  </a:lnTo>
                  <a:lnTo>
                    <a:pt x="409749" y="1700025"/>
                  </a:lnTo>
                  <a:lnTo>
                    <a:pt x="373312" y="1674114"/>
                  </a:lnTo>
                  <a:lnTo>
                    <a:pt x="338203" y="1646524"/>
                  </a:lnTo>
                  <a:lnTo>
                    <a:pt x="304481" y="1617313"/>
                  </a:lnTo>
                  <a:lnTo>
                    <a:pt x="272205" y="1586541"/>
                  </a:lnTo>
                  <a:lnTo>
                    <a:pt x="241432" y="1554264"/>
                  </a:lnTo>
                  <a:lnTo>
                    <a:pt x="212222" y="1520542"/>
                  </a:lnTo>
                  <a:lnTo>
                    <a:pt x="184632" y="1485434"/>
                  </a:lnTo>
                  <a:lnTo>
                    <a:pt x="158721" y="1448996"/>
                  </a:lnTo>
                  <a:lnTo>
                    <a:pt x="134547" y="1411289"/>
                  </a:lnTo>
                  <a:lnTo>
                    <a:pt x="112169" y="1372369"/>
                  </a:lnTo>
                  <a:lnTo>
                    <a:pt x="91645" y="1332297"/>
                  </a:lnTo>
                  <a:lnTo>
                    <a:pt x="73034" y="1291129"/>
                  </a:lnTo>
                  <a:lnTo>
                    <a:pt x="56393" y="1248924"/>
                  </a:lnTo>
                  <a:lnTo>
                    <a:pt x="41782" y="1205742"/>
                  </a:lnTo>
                  <a:lnTo>
                    <a:pt x="29258" y="1161639"/>
                  </a:lnTo>
                  <a:lnTo>
                    <a:pt x="18881" y="1116675"/>
                  </a:lnTo>
                  <a:lnTo>
                    <a:pt x="10708" y="1070908"/>
                  </a:lnTo>
                  <a:lnTo>
                    <a:pt x="4798" y="1024397"/>
                  </a:lnTo>
                  <a:lnTo>
                    <a:pt x="1209" y="977199"/>
                  </a:lnTo>
                  <a:lnTo>
                    <a:pt x="0" y="929373"/>
                  </a:lnTo>
                  <a:lnTo>
                    <a:pt x="1209" y="881547"/>
                  </a:lnTo>
                  <a:lnTo>
                    <a:pt x="4798" y="834349"/>
                  </a:lnTo>
                  <a:lnTo>
                    <a:pt x="10708" y="787837"/>
                  </a:lnTo>
                  <a:lnTo>
                    <a:pt x="18881" y="742070"/>
                  </a:lnTo>
                  <a:lnTo>
                    <a:pt x="29258" y="697106"/>
                  </a:lnTo>
                  <a:lnTo>
                    <a:pt x="41782" y="653004"/>
                  </a:lnTo>
                  <a:lnTo>
                    <a:pt x="56393" y="609821"/>
                  </a:lnTo>
                  <a:lnTo>
                    <a:pt x="73034" y="567617"/>
                  </a:lnTo>
                  <a:lnTo>
                    <a:pt x="91645" y="526449"/>
                  </a:lnTo>
                  <a:lnTo>
                    <a:pt x="112169" y="486376"/>
                  </a:lnTo>
                  <a:lnTo>
                    <a:pt x="134547" y="447457"/>
                  </a:lnTo>
                  <a:lnTo>
                    <a:pt x="158721" y="409749"/>
                  </a:lnTo>
                  <a:lnTo>
                    <a:pt x="184632" y="373312"/>
                  </a:lnTo>
                  <a:lnTo>
                    <a:pt x="212222" y="338203"/>
                  </a:lnTo>
                  <a:lnTo>
                    <a:pt x="241432" y="304481"/>
                  </a:lnTo>
                  <a:lnTo>
                    <a:pt x="272205" y="272205"/>
                  </a:lnTo>
                  <a:lnTo>
                    <a:pt x="304481" y="241432"/>
                  </a:lnTo>
                  <a:lnTo>
                    <a:pt x="338203" y="212222"/>
                  </a:lnTo>
                  <a:lnTo>
                    <a:pt x="373312" y="184632"/>
                  </a:lnTo>
                  <a:lnTo>
                    <a:pt x="409749" y="158721"/>
                  </a:lnTo>
                  <a:lnTo>
                    <a:pt x="447457" y="134547"/>
                  </a:lnTo>
                  <a:lnTo>
                    <a:pt x="486376" y="112169"/>
                  </a:lnTo>
                  <a:lnTo>
                    <a:pt x="526449" y="91645"/>
                  </a:lnTo>
                  <a:lnTo>
                    <a:pt x="567617" y="73034"/>
                  </a:lnTo>
                  <a:lnTo>
                    <a:pt x="609821" y="56393"/>
                  </a:lnTo>
                  <a:lnTo>
                    <a:pt x="653004" y="41782"/>
                  </a:lnTo>
                  <a:lnTo>
                    <a:pt x="697106" y="29258"/>
                  </a:lnTo>
                  <a:lnTo>
                    <a:pt x="742070" y="18881"/>
                  </a:lnTo>
                  <a:lnTo>
                    <a:pt x="787837" y="10708"/>
                  </a:lnTo>
                  <a:lnTo>
                    <a:pt x="834349" y="4798"/>
                  </a:lnTo>
                  <a:lnTo>
                    <a:pt x="881547" y="1209"/>
                  </a:lnTo>
                  <a:lnTo>
                    <a:pt x="929373" y="0"/>
                  </a:lnTo>
                  <a:lnTo>
                    <a:pt x="977199" y="1209"/>
                  </a:lnTo>
                  <a:lnTo>
                    <a:pt x="1024397" y="4798"/>
                  </a:lnTo>
                  <a:lnTo>
                    <a:pt x="1070908" y="10708"/>
                  </a:lnTo>
                  <a:lnTo>
                    <a:pt x="1116675" y="18881"/>
                  </a:lnTo>
                  <a:lnTo>
                    <a:pt x="1161639" y="29258"/>
                  </a:lnTo>
                  <a:lnTo>
                    <a:pt x="1205742" y="41782"/>
                  </a:lnTo>
                  <a:lnTo>
                    <a:pt x="1248924" y="56393"/>
                  </a:lnTo>
                  <a:lnTo>
                    <a:pt x="1291129" y="73034"/>
                  </a:lnTo>
                  <a:lnTo>
                    <a:pt x="1332297" y="91645"/>
                  </a:lnTo>
                  <a:lnTo>
                    <a:pt x="1372369" y="112169"/>
                  </a:lnTo>
                  <a:lnTo>
                    <a:pt x="1411289" y="134547"/>
                  </a:lnTo>
                  <a:lnTo>
                    <a:pt x="1448996" y="158721"/>
                  </a:lnTo>
                  <a:lnTo>
                    <a:pt x="1485434" y="184632"/>
                  </a:lnTo>
                  <a:lnTo>
                    <a:pt x="1520542" y="212222"/>
                  </a:lnTo>
                  <a:lnTo>
                    <a:pt x="1554264" y="241432"/>
                  </a:lnTo>
                  <a:lnTo>
                    <a:pt x="1586541" y="272205"/>
                  </a:lnTo>
                  <a:lnTo>
                    <a:pt x="1617313" y="304481"/>
                  </a:lnTo>
                  <a:lnTo>
                    <a:pt x="1646524" y="338203"/>
                  </a:lnTo>
                  <a:lnTo>
                    <a:pt x="1674114" y="373312"/>
                  </a:lnTo>
                  <a:lnTo>
                    <a:pt x="1700025" y="409749"/>
                  </a:lnTo>
                  <a:lnTo>
                    <a:pt x="1724199" y="447457"/>
                  </a:lnTo>
                  <a:lnTo>
                    <a:pt x="1746577" y="486376"/>
                  </a:lnTo>
                  <a:lnTo>
                    <a:pt x="1767101" y="526449"/>
                  </a:lnTo>
                  <a:lnTo>
                    <a:pt x="1785712" y="567617"/>
                  </a:lnTo>
                  <a:lnTo>
                    <a:pt x="1802352" y="609821"/>
                  </a:lnTo>
                  <a:lnTo>
                    <a:pt x="1816964" y="653004"/>
                  </a:lnTo>
                  <a:lnTo>
                    <a:pt x="1829487" y="697106"/>
                  </a:lnTo>
                  <a:lnTo>
                    <a:pt x="1839865" y="742070"/>
                  </a:lnTo>
                  <a:lnTo>
                    <a:pt x="1848038" y="787837"/>
                  </a:lnTo>
                  <a:lnTo>
                    <a:pt x="1853948" y="834349"/>
                  </a:lnTo>
                  <a:lnTo>
                    <a:pt x="1857537" y="881547"/>
                  </a:lnTo>
                  <a:lnTo>
                    <a:pt x="1858746" y="929373"/>
                  </a:lnTo>
                  <a:close/>
                </a:path>
              </a:pathLst>
            </a:custGeom>
            <a:ln w="102133">
              <a:solidFill>
                <a:srgbClr val="0274D7"/>
              </a:solidFill>
            </a:ln>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cs typeface="微软雅黑" panose="020B0503020204020204" charset="-122"/>
              </a:endParaRPr>
            </a:p>
          </p:txBody>
        </p:sp>
        <p:sp>
          <p:nvSpPr>
            <p:cNvPr id="3812" name="object 30">
              <a:extLst>
                <a:ext uri="{FF2B5EF4-FFF2-40B4-BE49-F238E27FC236}">
                  <a16:creationId xmlns:a16="http://schemas.microsoft.com/office/drawing/2014/main" id="{F5C5C7CB-FA43-CAC0-438C-BC1EF0411FDD}"/>
                </a:ext>
              </a:extLst>
            </p:cNvPr>
            <p:cNvSpPr/>
            <p:nvPr/>
          </p:nvSpPr>
          <p:spPr>
            <a:xfrm>
              <a:off x="6790" y="4124"/>
              <a:ext cx="2393" cy="625"/>
            </a:xfrm>
            <a:custGeom>
              <a:avLst/>
              <a:gdLst/>
              <a:ahLst/>
              <a:cxnLst/>
              <a:rect l="l" t="t" r="r" b="b"/>
              <a:pathLst>
                <a:path w="1531620" h="402589">
                  <a:moveTo>
                    <a:pt x="1531035" y="0"/>
                  </a:moveTo>
                  <a:lnTo>
                    <a:pt x="0" y="0"/>
                  </a:lnTo>
                  <a:lnTo>
                    <a:pt x="28967" y="39727"/>
                  </a:lnTo>
                  <a:lnTo>
                    <a:pt x="59944" y="77827"/>
                  </a:lnTo>
                  <a:lnTo>
                    <a:pt x="92851" y="114223"/>
                  </a:lnTo>
                  <a:lnTo>
                    <a:pt x="127612" y="148835"/>
                  </a:lnTo>
                  <a:lnTo>
                    <a:pt x="164149" y="181586"/>
                  </a:lnTo>
                  <a:lnTo>
                    <a:pt x="202384" y="212399"/>
                  </a:lnTo>
                  <a:lnTo>
                    <a:pt x="242241" y="241194"/>
                  </a:lnTo>
                  <a:lnTo>
                    <a:pt x="283642" y="267894"/>
                  </a:lnTo>
                  <a:lnTo>
                    <a:pt x="326509" y="292422"/>
                  </a:lnTo>
                  <a:lnTo>
                    <a:pt x="370764" y="314698"/>
                  </a:lnTo>
                  <a:lnTo>
                    <a:pt x="416332" y="334646"/>
                  </a:lnTo>
                  <a:lnTo>
                    <a:pt x="463133" y="352187"/>
                  </a:lnTo>
                  <a:lnTo>
                    <a:pt x="511091" y="367244"/>
                  </a:lnTo>
                  <a:lnTo>
                    <a:pt x="560127" y="379737"/>
                  </a:lnTo>
                  <a:lnTo>
                    <a:pt x="610166" y="389591"/>
                  </a:lnTo>
                  <a:lnTo>
                    <a:pt x="661129" y="396725"/>
                  </a:lnTo>
                  <a:lnTo>
                    <a:pt x="712938" y="401063"/>
                  </a:lnTo>
                  <a:lnTo>
                    <a:pt x="765517" y="402526"/>
                  </a:lnTo>
                  <a:lnTo>
                    <a:pt x="818094" y="401063"/>
                  </a:lnTo>
                  <a:lnTo>
                    <a:pt x="869903" y="396725"/>
                  </a:lnTo>
                  <a:lnTo>
                    <a:pt x="920864" y="389591"/>
                  </a:lnTo>
                  <a:lnTo>
                    <a:pt x="970902" y="379737"/>
                  </a:lnTo>
                  <a:lnTo>
                    <a:pt x="1019939" y="367244"/>
                  </a:lnTo>
                  <a:lnTo>
                    <a:pt x="1067896" y="352187"/>
                  </a:lnTo>
                  <a:lnTo>
                    <a:pt x="1114698" y="334646"/>
                  </a:lnTo>
                  <a:lnTo>
                    <a:pt x="1160265" y="314698"/>
                  </a:lnTo>
                  <a:lnTo>
                    <a:pt x="1204521" y="292422"/>
                  </a:lnTo>
                  <a:lnTo>
                    <a:pt x="1247389" y="267894"/>
                  </a:lnTo>
                  <a:lnTo>
                    <a:pt x="1288790" y="241194"/>
                  </a:lnTo>
                  <a:lnTo>
                    <a:pt x="1328648" y="212399"/>
                  </a:lnTo>
                  <a:lnTo>
                    <a:pt x="1366884" y="181586"/>
                  </a:lnTo>
                  <a:lnTo>
                    <a:pt x="1403421" y="148835"/>
                  </a:lnTo>
                  <a:lnTo>
                    <a:pt x="1438183" y="114223"/>
                  </a:lnTo>
                  <a:lnTo>
                    <a:pt x="1471091" y="77827"/>
                  </a:lnTo>
                  <a:lnTo>
                    <a:pt x="1502067" y="39727"/>
                  </a:lnTo>
                  <a:lnTo>
                    <a:pt x="1531035" y="0"/>
                  </a:lnTo>
                  <a:close/>
                </a:path>
              </a:pathLst>
            </a:custGeom>
            <a:solidFill>
              <a:srgbClr val="0274D7"/>
            </a:solidFill>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cs typeface="微软雅黑" panose="020B0503020204020204" charset="-122"/>
              </a:endParaRPr>
            </a:p>
          </p:txBody>
        </p:sp>
        <p:pic>
          <p:nvPicPr>
            <p:cNvPr id="3813" name="图片 3812" descr="图片包含 草, 桌子, 片, 绿色&#10;&#10;描述已自动生成">
              <a:extLst>
                <a:ext uri="{FF2B5EF4-FFF2-40B4-BE49-F238E27FC236}">
                  <a16:creationId xmlns:a16="http://schemas.microsoft.com/office/drawing/2014/main" id="{C6A3ED2A-0D1A-4034-4F07-BC686797A157}"/>
                </a:ext>
              </a:extLst>
            </p:cNvPr>
            <p:cNvPicPr>
              <a:picLocks noChangeAspect="1"/>
            </p:cNvPicPr>
            <p:nvPr/>
          </p:nvPicPr>
          <p:blipFill>
            <a:blip r:embed="rId48" cstate="email">
              <a:extLst>
                <a:ext uri="{28A0092B-C50C-407E-A947-70E740481C1C}">
                  <a14:useLocalDpi xmlns:a14="http://schemas.microsoft.com/office/drawing/2010/main"/>
                </a:ext>
              </a:extLst>
            </a:blip>
            <a:stretch>
              <a:fillRect/>
            </a:stretch>
          </p:blipFill>
          <p:spPr>
            <a:xfrm>
              <a:off x="7638" y="3517"/>
              <a:ext cx="469" cy="531"/>
            </a:xfrm>
            <a:prstGeom prst="rect">
              <a:avLst/>
            </a:prstGeom>
          </p:spPr>
        </p:pic>
        <p:pic>
          <p:nvPicPr>
            <p:cNvPr id="3814" name="图片 3813" descr="图片包含 机械, 桌子, 灯光, 黑暗&#10;&#10;描述已自动生成">
              <a:extLst>
                <a:ext uri="{FF2B5EF4-FFF2-40B4-BE49-F238E27FC236}">
                  <a16:creationId xmlns:a16="http://schemas.microsoft.com/office/drawing/2014/main" id="{485C7E65-9693-ABB8-825D-CC1D820768DE}"/>
                </a:ext>
              </a:extLst>
            </p:cNvPr>
            <p:cNvPicPr>
              <a:picLocks noChangeAspect="1"/>
            </p:cNvPicPr>
            <p:nvPr/>
          </p:nvPicPr>
          <p:blipFill>
            <a:blip r:embed="rId49" cstate="email">
              <a:extLst>
                <a:ext uri="{28A0092B-C50C-407E-A947-70E740481C1C}">
                  <a14:useLocalDpi xmlns:a14="http://schemas.microsoft.com/office/drawing/2010/main"/>
                </a:ext>
              </a:extLst>
            </a:blip>
            <a:stretch>
              <a:fillRect/>
            </a:stretch>
          </p:blipFill>
          <p:spPr>
            <a:xfrm>
              <a:off x="6609" y="3081"/>
              <a:ext cx="1135" cy="768"/>
            </a:xfrm>
            <a:prstGeom prst="rect">
              <a:avLst/>
            </a:prstGeom>
          </p:spPr>
        </p:pic>
        <p:pic>
          <p:nvPicPr>
            <p:cNvPr id="3815" name="图片 3814" descr="图片包含 黑暗, 躺&#10;&#10;描述已自动生成">
              <a:extLst>
                <a:ext uri="{FF2B5EF4-FFF2-40B4-BE49-F238E27FC236}">
                  <a16:creationId xmlns:a16="http://schemas.microsoft.com/office/drawing/2014/main" id="{9044A742-2213-5354-C8BA-87565EF8536C}"/>
                </a:ext>
              </a:extLst>
            </p:cNvPr>
            <p:cNvPicPr>
              <a:picLocks noChangeAspect="1"/>
            </p:cNvPicPr>
            <p:nvPr/>
          </p:nvPicPr>
          <p:blipFill>
            <a:blip r:embed="rId50" cstate="email">
              <a:extLst>
                <a:ext uri="{28A0092B-C50C-407E-A947-70E740481C1C}">
                  <a14:useLocalDpi xmlns:a14="http://schemas.microsoft.com/office/drawing/2010/main"/>
                </a:ext>
              </a:extLst>
            </a:blip>
            <a:stretch>
              <a:fillRect/>
            </a:stretch>
          </p:blipFill>
          <p:spPr>
            <a:xfrm flipV="1">
              <a:off x="7720" y="3038"/>
              <a:ext cx="1182" cy="420"/>
            </a:xfrm>
            <a:prstGeom prst="rect">
              <a:avLst/>
            </a:prstGeom>
          </p:spPr>
        </p:pic>
        <p:pic>
          <p:nvPicPr>
            <p:cNvPr id="3816" name="图片 3815" descr="图片包含 室内, 小, 桌子, 黑暗&#10;&#10;描述已自动生成">
              <a:extLst>
                <a:ext uri="{FF2B5EF4-FFF2-40B4-BE49-F238E27FC236}">
                  <a16:creationId xmlns:a16="http://schemas.microsoft.com/office/drawing/2014/main" id="{CCE430A4-5DBC-B29C-A1CE-56A7769609B9}"/>
                </a:ext>
              </a:extLst>
            </p:cNvPr>
            <p:cNvPicPr>
              <a:picLocks noChangeAspect="1"/>
            </p:cNvPicPr>
            <p:nvPr/>
          </p:nvPicPr>
          <p:blipFill>
            <a:blip r:embed="rId51" cstate="email">
              <a:extLst>
                <a:ext uri="{28A0092B-C50C-407E-A947-70E740481C1C}">
                  <a14:useLocalDpi xmlns:a14="http://schemas.microsoft.com/office/drawing/2010/main"/>
                </a:ext>
              </a:extLst>
            </a:blip>
            <a:stretch>
              <a:fillRect/>
            </a:stretch>
          </p:blipFill>
          <p:spPr>
            <a:xfrm>
              <a:off x="8142" y="3459"/>
              <a:ext cx="915" cy="596"/>
            </a:xfrm>
            <a:prstGeom prst="rect">
              <a:avLst/>
            </a:prstGeom>
          </p:spPr>
        </p:pic>
      </p:grpSp>
      <p:grpSp>
        <p:nvGrpSpPr>
          <p:cNvPr id="3817" name="组合 3816">
            <a:extLst>
              <a:ext uri="{FF2B5EF4-FFF2-40B4-BE49-F238E27FC236}">
                <a16:creationId xmlns:a16="http://schemas.microsoft.com/office/drawing/2014/main" id="{D4BCEEF6-CD5B-88EB-A9B5-E988D901B769}"/>
              </a:ext>
            </a:extLst>
          </p:cNvPr>
          <p:cNvGrpSpPr/>
          <p:nvPr/>
        </p:nvGrpSpPr>
        <p:grpSpPr>
          <a:xfrm>
            <a:off x="5901657" y="1075436"/>
            <a:ext cx="1100614" cy="1092041"/>
            <a:chOff x="12449" y="1981"/>
            <a:chExt cx="2807" cy="2783"/>
          </a:xfrm>
        </p:grpSpPr>
        <p:sp>
          <p:nvSpPr>
            <p:cNvPr id="3818" name="object 27">
              <a:extLst>
                <a:ext uri="{FF2B5EF4-FFF2-40B4-BE49-F238E27FC236}">
                  <a16:creationId xmlns:a16="http://schemas.microsoft.com/office/drawing/2014/main" id="{D1F3576B-B4D0-739B-71B1-ECF6568A92C2}"/>
                </a:ext>
              </a:extLst>
            </p:cNvPr>
            <p:cNvSpPr/>
            <p:nvPr/>
          </p:nvSpPr>
          <p:spPr>
            <a:xfrm>
              <a:off x="12654" y="2883"/>
              <a:ext cx="905" cy="536"/>
            </a:xfrm>
            <a:prstGeom prst="rect">
              <a:avLst/>
            </a:prstGeom>
            <a:blipFill>
              <a:blip r:embed="rId52" cstate="email">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cs typeface="微软雅黑" panose="020B0503020204020204" charset="-122"/>
              </a:endParaRPr>
            </a:p>
          </p:txBody>
        </p:sp>
        <p:sp>
          <p:nvSpPr>
            <p:cNvPr id="3819" name="object 50">
              <a:extLst>
                <a:ext uri="{FF2B5EF4-FFF2-40B4-BE49-F238E27FC236}">
                  <a16:creationId xmlns:a16="http://schemas.microsoft.com/office/drawing/2014/main" id="{8C0F1286-10A7-35FB-618A-D888FB557983}"/>
                </a:ext>
              </a:extLst>
            </p:cNvPr>
            <p:cNvSpPr/>
            <p:nvPr/>
          </p:nvSpPr>
          <p:spPr>
            <a:xfrm>
              <a:off x="12449" y="1981"/>
              <a:ext cx="2807" cy="2783"/>
            </a:xfrm>
            <a:custGeom>
              <a:avLst/>
              <a:gdLst/>
              <a:ahLst/>
              <a:cxnLst/>
              <a:rect l="l" t="t" r="r" b="b"/>
              <a:pathLst>
                <a:path w="1859279" h="1859279">
                  <a:moveTo>
                    <a:pt x="1858746" y="929373"/>
                  </a:moveTo>
                  <a:lnTo>
                    <a:pt x="1857537" y="977199"/>
                  </a:lnTo>
                  <a:lnTo>
                    <a:pt x="1853948" y="1024397"/>
                  </a:lnTo>
                  <a:lnTo>
                    <a:pt x="1848038" y="1070908"/>
                  </a:lnTo>
                  <a:lnTo>
                    <a:pt x="1839865" y="1116675"/>
                  </a:lnTo>
                  <a:lnTo>
                    <a:pt x="1829487" y="1161639"/>
                  </a:lnTo>
                  <a:lnTo>
                    <a:pt x="1816964" y="1205742"/>
                  </a:lnTo>
                  <a:lnTo>
                    <a:pt x="1802352" y="1248924"/>
                  </a:lnTo>
                  <a:lnTo>
                    <a:pt x="1785712" y="1291129"/>
                  </a:lnTo>
                  <a:lnTo>
                    <a:pt x="1767101" y="1332297"/>
                  </a:lnTo>
                  <a:lnTo>
                    <a:pt x="1746577" y="1372369"/>
                  </a:lnTo>
                  <a:lnTo>
                    <a:pt x="1724199" y="1411289"/>
                  </a:lnTo>
                  <a:lnTo>
                    <a:pt x="1700025" y="1448996"/>
                  </a:lnTo>
                  <a:lnTo>
                    <a:pt x="1674114" y="1485434"/>
                  </a:lnTo>
                  <a:lnTo>
                    <a:pt x="1646524" y="1520542"/>
                  </a:lnTo>
                  <a:lnTo>
                    <a:pt x="1617313" y="1554264"/>
                  </a:lnTo>
                  <a:lnTo>
                    <a:pt x="1586541" y="1586541"/>
                  </a:lnTo>
                  <a:lnTo>
                    <a:pt x="1554264" y="1617313"/>
                  </a:lnTo>
                  <a:lnTo>
                    <a:pt x="1520542" y="1646524"/>
                  </a:lnTo>
                  <a:lnTo>
                    <a:pt x="1485434" y="1674114"/>
                  </a:lnTo>
                  <a:lnTo>
                    <a:pt x="1448996" y="1700025"/>
                  </a:lnTo>
                  <a:lnTo>
                    <a:pt x="1411289" y="1724199"/>
                  </a:lnTo>
                  <a:lnTo>
                    <a:pt x="1372369" y="1746577"/>
                  </a:lnTo>
                  <a:lnTo>
                    <a:pt x="1332297" y="1767101"/>
                  </a:lnTo>
                  <a:lnTo>
                    <a:pt x="1291129" y="1785712"/>
                  </a:lnTo>
                  <a:lnTo>
                    <a:pt x="1248924" y="1802352"/>
                  </a:lnTo>
                  <a:lnTo>
                    <a:pt x="1205742" y="1816964"/>
                  </a:lnTo>
                  <a:lnTo>
                    <a:pt x="1161639" y="1829487"/>
                  </a:lnTo>
                  <a:lnTo>
                    <a:pt x="1116675" y="1839865"/>
                  </a:lnTo>
                  <a:lnTo>
                    <a:pt x="1070908" y="1848038"/>
                  </a:lnTo>
                  <a:lnTo>
                    <a:pt x="1024397" y="1853948"/>
                  </a:lnTo>
                  <a:lnTo>
                    <a:pt x="977199" y="1857537"/>
                  </a:lnTo>
                  <a:lnTo>
                    <a:pt x="929373" y="1858746"/>
                  </a:lnTo>
                  <a:lnTo>
                    <a:pt x="881547" y="1857537"/>
                  </a:lnTo>
                  <a:lnTo>
                    <a:pt x="834349" y="1853948"/>
                  </a:lnTo>
                  <a:lnTo>
                    <a:pt x="787837" y="1848038"/>
                  </a:lnTo>
                  <a:lnTo>
                    <a:pt x="742070" y="1839865"/>
                  </a:lnTo>
                  <a:lnTo>
                    <a:pt x="697106" y="1829487"/>
                  </a:lnTo>
                  <a:lnTo>
                    <a:pt x="653004" y="1816964"/>
                  </a:lnTo>
                  <a:lnTo>
                    <a:pt x="609821" y="1802352"/>
                  </a:lnTo>
                  <a:lnTo>
                    <a:pt x="567617" y="1785712"/>
                  </a:lnTo>
                  <a:lnTo>
                    <a:pt x="526449" y="1767101"/>
                  </a:lnTo>
                  <a:lnTo>
                    <a:pt x="486376" y="1746577"/>
                  </a:lnTo>
                  <a:lnTo>
                    <a:pt x="447457" y="1724199"/>
                  </a:lnTo>
                  <a:lnTo>
                    <a:pt x="409749" y="1700025"/>
                  </a:lnTo>
                  <a:lnTo>
                    <a:pt x="373312" y="1674114"/>
                  </a:lnTo>
                  <a:lnTo>
                    <a:pt x="338203" y="1646524"/>
                  </a:lnTo>
                  <a:lnTo>
                    <a:pt x="304481" y="1617313"/>
                  </a:lnTo>
                  <a:lnTo>
                    <a:pt x="272205" y="1586541"/>
                  </a:lnTo>
                  <a:lnTo>
                    <a:pt x="241432" y="1554264"/>
                  </a:lnTo>
                  <a:lnTo>
                    <a:pt x="212222" y="1520542"/>
                  </a:lnTo>
                  <a:lnTo>
                    <a:pt x="184632" y="1485434"/>
                  </a:lnTo>
                  <a:lnTo>
                    <a:pt x="158721" y="1448996"/>
                  </a:lnTo>
                  <a:lnTo>
                    <a:pt x="134547" y="1411289"/>
                  </a:lnTo>
                  <a:lnTo>
                    <a:pt x="112169" y="1372369"/>
                  </a:lnTo>
                  <a:lnTo>
                    <a:pt x="91645" y="1332297"/>
                  </a:lnTo>
                  <a:lnTo>
                    <a:pt x="73034" y="1291129"/>
                  </a:lnTo>
                  <a:lnTo>
                    <a:pt x="56393" y="1248924"/>
                  </a:lnTo>
                  <a:lnTo>
                    <a:pt x="41782" y="1205742"/>
                  </a:lnTo>
                  <a:lnTo>
                    <a:pt x="29258" y="1161639"/>
                  </a:lnTo>
                  <a:lnTo>
                    <a:pt x="18881" y="1116675"/>
                  </a:lnTo>
                  <a:lnTo>
                    <a:pt x="10708" y="1070908"/>
                  </a:lnTo>
                  <a:lnTo>
                    <a:pt x="4798" y="1024397"/>
                  </a:lnTo>
                  <a:lnTo>
                    <a:pt x="1209" y="977199"/>
                  </a:lnTo>
                  <a:lnTo>
                    <a:pt x="0" y="929373"/>
                  </a:lnTo>
                  <a:lnTo>
                    <a:pt x="1209" y="881547"/>
                  </a:lnTo>
                  <a:lnTo>
                    <a:pt x="4798" y="834349"/>
                  </a:lnTo>
                  <a:lnTo>
                    <a:pt x="10708" y="787837"/>
                  </a:lnTo>
                  <a:lnTo>
                    <a:pt x="18881" y="742070"/>
                  </a:lnTo>
                  <a:lnTo>
                    <a:pt x="29258" y="697106"/>
                  </a:lnTo>
                  <a:lnTo>
                    <a:pt x="41782" y="653004"/>
                  </a:lnTo>
                  <a:lnTo>
                    <a:pt x="56393" y="609821"/>
                  </a:lnTo>
                  <a:lnTo>
                    <a:pt x="73034" y="567617"/>
                  </a:lnTo>
                  <a:lnTo>
                    <a:pt x="91645" y="526449"/>
                  </a:lnTo>
                  <a:lnTo>
                    <a:pt x="112169" y="486376"/>
                  </a:lnTo>
                  <a:lnTo>
                    <a:pt x="134547" y="447457"/>
                  </a:lnTo>
                  <a:lnTo>
                    <a:pt x="158721" y="409749"/>
                  </a:lnTo>
                  <a:lnTo>
                    <a:pt x="184632" y="373312"/>
                  </a:lnTo>
                  <a:lnTo>
                    <a:pt x="212222" y="338203"/>
                  </a:lnTo>
                  <a:lnTo>
                    <a:pt x="241432" y="304481"/>
                  </a:lnTo>
                  <a:lnTo>
                    <a:pt x="272205" y="272205"/>
                  </a:lnTo>
                  <a:lnTo>
                    <a:pt x="304481" y="241432"/>
                  </a:lnTo>
                  <a:lnTo>
                    <a:pt x="338203" y="212222"/>
                  </a:lnTo>
                  <a:lnTo>
                    <a:pt x="373312" y="184632"/>
                  </a:lnTo>
                  <a:lnTo>
                    <a:pt x="409749" y="158721"/>
                  </a:lnTo>
                  <a:lnTo>
                    <a:pt x="447457" y="134547"/>
                  </a:lnTo>
                  <a:lnTo>
                    <a:pt x="486376" y="112169"/>
                  </a:lnTo>
                  <a:lnTo>
                    <a:pt x="526449" y="91645"/>
                  </a:lnTo>
                  <a:lnTo>
                    <a:pt x="567617" y="73034"/>
                  </a:lnTo>
                  <a:lnTo>
                    <a:pt x="609821" y="56393"/>
                  </a:lnTo>
                  <a:lnTo>
                    <a:pt x="653004" y="41782"/>
                  </a:lnTo>
                  <a:lnTo>
                    <a:pt x="697106" y="29258"/>
                  </a:lnTo>
                  <a:lnTo>
                    <a:pt x="742070" y="18881"/>
                  </a:lnTo>
                  <a:lnTo>
                    <a:pt x="787837" y="10708"/>
                  </a:lnTo>
                  <a:lnTo>
                    <a:pt x="834349" y="4798"/>
                  </a:lnTo>
                  <a:lnTo>
                    <a:pt x="881547" y="1209"/>
                  </a:lnTo>
                  <a:lnTo>
                    <a:pt x="929373" y="0"/>
                  </a:lnTo>
                  <a:lnTo>
                    <a:pt x="977199" y="1209"/>
                  </a:lnTo>
                  <a:lnTo>
                    <a:pt x="1024397" y="4798"/>
                  </a:lnTo>
                  <a:lnTo>
                    <a:pt x="1070908" y="10708"/>
                  </a:lnTo>
                  <a:lnTo>
                    <a:pt x="1116675" y="18881"/>
                  </a:lnTo>
                  <a:lnTo>
                    <a:pt x="1161639" y="29258"/>
                  </a:lnTo>
                  <a:lnTo>
                    <a:pt x="1205742" y="41782"/>
                  </a:lnTo>
                  <a:lnTo>
                    <a:pt x="1248924" y="56393"/>
                  </a:lnTo>
                  <a:lnTo>
                    <a:pt x="1291129" y="73034"/>
                  </a:lnTo>
                  <a:lnTo>
                    <a:pt x="1332297" y="91645"/>
                  </a:lnTo>
                  <a:lnTo>
                    <a:pt x="1372369" y="112169"/>
                  </a:lnTo>
                  <a:lnTo>
                    <a:pt x="1411289" y="134547"/>
                  </a:lnTo>
                  <a:lnTo>
                    <a:pt x="1448996" y="158721"/>
                  </a:lnTo>
                  <a:lnTo>
                    <a:pt x="1485434" y="184632"/>
                  </a:lnTo>
                  <a:lnTo>
                    <a:pt x="1520542" y="212222"/>
                  </a:lnTo>
                  <a:lnTo>
                    <a:pt x="1554264" y="241432"/>
                  </a:lnTo>
                  <a:lnTo>
                    <a:pt x="1586541" y="272205"/>
                  </a:lnTo>
                  <a:lnTo>
                    <a:pt x="1617313" y="304481"/>
                  </a:lnTo>
                  <a:lnTo>
                    <a:pt x="1646524" y="338203"/>
                  </a:lnTo>
                  <a:lnTo>
                    <a:pt x="1674114" y="373312"/>
                  </a:lnTo>
                  <a:lnTo>
                    <a:pt x="1700025" y="409749"/>
                  </a:lnTo>
                  <a:lnTo>
                    <a:pt x="1724199" y="447457"/>
                  </a:lnTo>
                  <a:lnTo>
                    <a:pt x="1746577" y="486376"/>
                  </a:lnTo>
                  <a:lnTo>
                    <a:pt x="1767101" y="526449"/>
                  </a:lnTo>
                  <a:lnTo>
                    <a:pt x="1785712" y="567617"/>
                  </a:lnTo>
                  <a:lnTo>
                    <a:pt x="1802352" y="609821"/>
                  </a:lnTo>
                  <a:lnTo>
                    <a:pt x="1816964" y="653004"/>
                  </a:lnTo>
                  <a:lnTo>
                    <a:pt x="1829487" y="697106"/>
                  </a:lnTo>
                  <a:lnTo>
                    <a:pt x="1839865" y="742070"/>
                  </a:lnTo>
                  <a:lnTo>
                    <a:pt x="1848038" y="787837"/>
                  </a:lnTo>
                  <a:lnTo>
                    <a:pt x="1853948" y="834349"/>
                  </a:lnTo>
                  <a:lnTo>
                    <a:pt x="1857537" y="881547"/>
                  </a:lnTo>
                  <a:lnTo>
                    <a:pt x="1858746" y="929373"/>
                  </a:lnTo>
                  <a:close/>
                </a:path>
              </a:pathLst>
            </a:custGeom>
            <a:ln w="102133">
              <a:solidFill>
                <a:srgbClr val="0274D7"/>
              </a:solidFill>
            </a:ln>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cs typeface="微软雅黑" panose="020B0503020204020204" charset="-122"/>
              </a:endParaRPr>
            </a:p>
          </p:txBody>
        </p:sp>
        <p:sp>
          <p:nvSpPr>
            <p:cNvPr id="3820" name="object 51">
              <a:extLst>
                <a:ext uri="{FF2B5EF4-FFF2-40B4-BE49-F238E27FC236}">
                  <a16:creationId xmlns:a16="http://schemas.microsoft.com/office/drawing/2014/main" id="{82129099-9622-FED3-C876-3C4BD94ED439}"/>
                </a:ext>
              </a:extLst>
            </p:cNvPr>
            <p:cNvSpPr/>
            <p:nvPr/>
          </p:nvSpPr>
          <p:spPr>
            <a:xfrm>
              <a:off x="12717" y="4120"/>
              <a:ext cx="2312" cy="603"/>
            </a:xfrm>
            <a:custGeom>
              <a:avLst/>
              <a:gdLst/>
              <a:ahLst/>
              <a:cxnLst/>
              <a:rect l="l" t="t" r="r" b="b"/>
              <a:pathLst>
                <a:path w="1531620" h="402589">
                  <a:moveTo>
                    <a:pt x="1531035" y="0"/>
                  </a:moveTo>
                  <a:lnTo>
                    <a:pt x="0" y="0"/>
                  </a:lnTo>
                  <a:lnTo>
                    <a:pt x="28967" y="39727"/>
                  </a:lnTo>
                  <a:lnTo>
                    <a:pt x="59944" y="77827"/>
                  </a:lnTo>
                  <a:lnTo>
                    <a:pt x="92851" y="114223"/>
                  </a:lnTo>
                  <a:lnTo>
                    <a:pt x="127612" y="148835"/>
                  </a:lnTo>
                  <a:lnTo>
                    <a:pt x="164149" y="181586"/>
                  </a:lnTo>
                  <a:lnTo>
                    <a:pt x="202384" y="212399"/>
                  </a:lnTo>
                  <a:lnTo>
                    <a:pt x="242241" y="241194"/>
                  </a:lnTo>
                  <a:lnTo>
                    <a:pt x="283642" y="267894"/>
                  </a:lnTo>
                  <a:lnTo>
                    <a:pt x="326509" y="292422"/>
                  </a:lnTo>
                  <a:lnTo>
                    <a:pt x="370764" y="314698"/>
                  </a:lnTo>
                  <a:lnTo>
                    <a:pt x="416332" y="334646"/>
                  </a:lnTo>
                  <a:lnTo>
                    <a:pt x="463133" y="352187"/>
                  </a:lnTo>
                  <a:lnTo>
                    <a:pt x="511091" y="367244"/>
                  </a:lnTo>
                  <a:lnTo>
                    <a:pt x="560127" y="379737"/>
                  </a:lnTo>
                  <a:lnTo>
                    <a:pt x="610166" y="389591"/>
                  </a:lnTo>
                  <a:lnTo>
                    <a:pt x="661129" y="396725"/>
                  </a:lnTo>
                  <a:lnTo>
                    <a:pt x="712938" y="401063"/>
                  </a:lnTo>
                  <a:lnTo>
                    <a:pt x="765517" y="402526"/>
                  </a:lnTo>
                  <a:lnTo>
                    <a:pt x="818094" y="401063"/>
                  </a:lnTo>
                  <a:lnTo>
                    <a:pt x="869903" y="396725"/>
                  </a:lnTo>
                  <a:lnTo>
                    <a:pt x="920864" y="389591"/>
                  </a:lnTo>
                  <a:lnTo>
                    <a:pt x="970902" y="379737"/>
                  </a:lnTo>
                  <a:lnTo>
                    <a:pt x="1019939" y="367244"/>
                  </a:lnTo>
                  <a:lnTo>
                    <a:pt x="1067896" y="352187"/>
                  </a:lnTo>
                  <a:lnTo>
                    <a:pt x="1114698" y="334646"/>
                  </a:lnTo>
                  <a:lnTo>
                    <a:pt x="1160265" y="314698"/>
                  </a:lnTo>
                  <a:lnTo>
                    <a:pt x="1204521" y="292422"/>
                  </a:lnTo>
                  <a:lnTo>
                    <a:pt x="1247389" y="267894"/>
                  </a:lnTo>
                  <a:lnTo>
                    <a:pt x="1288790" y="241194"/>
                  </a:lnTo>
                  <a:lnTo>
                    <a:pt x="1328648" y="212399"/>
                  </a:lnTo>
                  <a:lnTo>
                    <a:pt x="1366884" y="181586"/>
                  </a:lnTo>
                  <a:lnTo>
                    <a:pt x="1403421" y="148835"/>
                  </a:lnTo>
                  <a:lnTo>
                    <a:pt x="1438183" y="114223"/>
                  </a:lnTo>
                  <a:lnTo>
                    <a:pt x="1471091" y="77827"/>
                  </a:lnTo>
                  <a:lnTo>
                    <a:pt x="1502067" y="39727"/>
                  </a:lnTo>
                  <a:lnTo>
                    <a:pt x="1531035" y="0"/>
                  </a:lnTo>
                  <a:close/>
                </a:path>
              </a:pathLst>
            </a:custGeom>
            <a:solidFill>
              <a:srgbClr val="0274D7"/>
            </a:solidFill>
          </p:spPr>
          <p:txBody>
            <a:bodyPr wrap="square" lIns="0" tIns="0" rIns="0" bIns="0" rtlCol="0"/>
            <a:lstStyle/>
            <a:p>
              <a:pPr defTabSz="685800"/>
              <a:endParaRPr sz="100">
                <a:solidFill>
                  <a:prstClr val="black"/>
                </a:solidFill>
                <a:latin typeface="微软雅黑" panose="020B0503020204020204" charset="-122"/>
                <a:ea typeface="微软雅黑" panose="020B0503020204020204" charset="-122"/>
                <a:cs typeface="微软雅黑" panose="020B0503020204020204" charset="-122"/>
              </a:endParaRPr>
            </a:p>
          </p:txBody>
        </p:sp>
        <p:pic>
          <p:nvPicPr>
            <p:cNvPr id="3821" name="图片 3820">
              <a:extLst>
                <a:ext uri="{FF2B5EF4-FFF2-40B4-BE49-F238E27FC236}">
                  <a16:creationId xmlns:a16="http://schemas.microsoft.com/office/drawing/2014/main" id="{5F90BF33-E9D1-77F3-D8DE-DBA4DD87AC4A}"/>
                </a:ext>
              </a:extLst>
            </p:cNvPr>
            <p:cNvPicPr>
              <a:picLocks noChangeAspect="1"/>
            </p:cNvPicPr>
            <p:nvPr/>
          </p:nvPicPr>
          <p:blipFill>
            <a:blip r:embed="rId53" cstate="email">
              <a:extLst>
                <a:ext uri="{BEBA8EAE-BF5A-486C-A8C5-ECC9F3942E4B}">
                  <a14:imgProps xmlns:a14="http://schemas.microsoft.com/office/drawing/2010/main">
                    <a14:imgLayer r:embed="rId54">
                      <a14:imgEffect>
                        <a14:backgroundRemoval t="0" b="100000" l="1443" r="100000"/>
                      </a14:imgEffect>
                    </a14:imgLayer>
                  </a14:imgProps>
                </a:ext>
                <a:ext uri="{28A0092B-C50C-407E-A947-70E740481C1C}">
                  <a14:useLocalDpi xmlns:a14="http://schemas.microsoft.com/office/drawing/2010/main"/>
                </a:ext>
              </a:extLst>
            </a:blip>
            <a:stretch>
              <a:fillRect/>
            </a:stretch>
          </p:blipFill>
          <p:spPr>
            <a:xfrm>
              <a:off x="14277" y="3288"/>
              <a:ext cx="779" cy="668"/>
            </a:xfrm>
            <a:prstGeom prst="rect">
              <a:avLst/>
            </a:prstGeom>
          </p:spPr>
        </p:pic>
        <p:pic>
          <p:nvPicPr>
            <p:cNvPr id="3822" name="图片 3821" descr="图片包含 游戏机, 物体, 灯光&#10;&#10;描述已自动生成">
              <a:extLst>
                <a:ext uri="{FF2B5EF4-FFF2-40B4-BE49-F238E27FC236}">
                  <a16:creationId xmlns:a16="http://schemas.microsoft.com/office/drawing/2014/main" id="{BDF3C4E6-ABC4-C279-7DA7-4E0EAB17BA9C}"/>
                </a:ext>
              </a:extLst>
            </p:cNvPr>
            <p:cNvPicPr>
              <a:picLocks noChangeAspect="1"/>
            </p:cNvPicPr>
            <p:nvPr/>
          </p:nvPicPr>
          <p:blipFill>
            <a:blip r:embed="rId55" cstate="email">
              <a:extLst>
                <a:ext uri="{28A0092B-C50C-407E-A947-70E740481C1C}">
                  <a14:useLocalDpi xmlns:a14="http://schemas.microsoft.com/office/drawing/2010/main"/>
                </a:ext>
              </a:extLst>
            </a:blip>
            <a:stretch>
              <a:fillRect/>
            </a:stretch>
          </p:blipFill>
          <p:spPr>
            <a:xfrm>
              <a:off x="13797" y="3075"/>
              <a:ext cx="639" cy="1040"/>
            </a:xfrm>
            <a:prstGeom prst="rect">
              <a:avLst/>
            </a:prstGeom>
          </p:spPr>
        </p:pic>
        <p:pic>
          <p:nvPicPr>
            <p:cNvPr id="3823" name="图片 3822" descr="图片包含 游戏机&#10;&#10;描述已自动生成">
              <a:extLst>
                <a:ext uri="{FF2B5EF4-FFF2-40B4-BE49-F238E27FC236}">
                  <a16:creationId xmlns:a16="http://schemas.microsoft.com/office/drawing/2014/main" id="{9736F1AE-618D-ACA0-A993-15AE0CDD8F7F}"/>
                </a:ext>
              </a:extLst>
            </p:cNvPr>
            <p:cNvPicPr>
              <a:picLocks noChangeAspect="1"/>
            </p:cNvPicPr>
            <p:nvPr/>
          </p:nvPicPr>
          <p:blipFill>
            <a:blip r:embed="rId56" cstate="email">
              <a:extLst>
                <a:ext uri="{28A0092B-C50C-407E-A947-70E740481C1C}">
                  <a14:useLocalDpi xmlns:a14="http://schemas.microsoft.com/office/drawing/2010/main"/>
                </a:ext>
              </a:extLst>
            </a:blip>
            <a:stretch>
              <a:fillRect/>
            </a:stretch>
          </p:blipFill>
          <p:spPr>
            <a:xfrm>
              <a:off x="12946" y="3338"/>
              <a:ext cx="700" cy="853"/>
            </a:xfrm>
            <a:prstGeom prst="rect">
              <a:avLst/>
            </a:prstGeom>
          </p:spPr>
        </p:pic>
        <p:pic>
          <p:nvPicPr>
            <p:cNvPr id="3824" name="图片 3823" descr="图片包含 游戏机&#10;&#10;描述已自动生成">
              <a:extLst>
                <a:ext uri="{FF2B5EF4-FFF2-40B4-BE49-F238E27FC236}">
                  <a16:creationId xmlns:a16="http://schemas.microsoft.com/office/drawing/2014/main" id="{154D6AEC-E2E0-33DB-F91D-64DA6B183B71}"/>
                </a:ext>
              </a:extLst>
            </p:cNvPr>
            <p:cNvPicPr>
              <a:picLocks noChangeAspect="1"/>
            </p:cNvPicPr>
            <p:nvPr/>
          </p:nvPicPr>
          <p:blipFill>
            <a:blip r:embed="rId57" cstate="email">
              <a:extLst>
                <a:ext uri="{28A0092B-C50C-407E-A947-70E740481C1C}">
                  <a14:useLocalDpi xmlns:a14="http://schemas.microsoft.com/office/drawing/2010/main"/>
                </a:ext>
              </a:extLst>
            </a:blip>
            <a:stretch>
              <a:fillRect/>
            </a:stretch>
          </p:blipFill>
          <p:spPr>
            <a:xfrm>
              <a:off x="13290" y="2660"/>
              <a:ext cx="846" cy="1058"/>
            </a:xfrm>
            <a:prstGeom prst="rect">
              <a:avLst/>
            </a:prstGeom>
          </p:spPr>
        </p:pic>
        <p:pic>
          <p:nvPicPr>
            <p:cNvPr id="3825" name="图片 3824">
              <a:extLst>
                <a:ext uri="{FF2B5EF4-FFF2-40B4-BE49-F238E27FC236}">
                  <a16:creationId xmlns:a16="http://schemas.microsoft.com/office/drawing/2014/main" id="{22BEF7C1-72FF-3F2B-129E-6B516E9CCC64}"/>
                </a:ext>
              </a:extLst>
            </p:cNvPr>
            <p:cNvPicPr>
              <a:picLocks noChangeAspect="1"/>
            </p:cNvPicPr>
            <p:nvPr/>
          </p:nvPicPr>
          <p:blipFill>
            <a:blip r:embed="rId58" cstate="email">
              <a:extLst>
                <a:ext uri="{28A0092B-C50C-407E-A947-70E740481C1C}">
                  <a14:useLocalDpi xmlns:a14="http://schemas.microsoft.com/office/drawing/2010/main"/>
                </a:ext>
              </a:extLst>
            </a:blip>
            <a:srcRect/>
            <a:stretch>
              <a:fillRect/>
            </a:stretch>
          </p:blipFill>
          <p:spPr>
            <a:xfrm>
              <a:off x="13005" y="2257"/>
              <a:ext cx="1186" cy="480"/>
            </a:xfrm>
            <a:prstGeom prst="rect">
              <a:avLst/>
            </a:prstGeom>
          </p:spPr>
        </p:pic>
        <p:pic>
          <p:nvPicPr>
            <p:cNvPr id="3826" name="图片 3825" descr="图片包含 红酒, 桌子, 游戏机&#10;&#10;描述已自动生成">
              <a:extLst>
                <a:ext uri="{FF2B5EF4-FFF2-40B4-BE49-F238E27FC236}">
                  <a16:creationId xmlns:a16="http://schemas.microsoft.com/office/drawing/2014/main" id="{15CCDF81-08B3-CD9D-78A6-D86D5BCC4C56}"/>
                </a:ext>
              </a:extLst>
            </p:cNvPr>
            <p:cNvPicPr>
              <a:picLocks noChangeAspect="1"/>
            </p:cNvPicPr>
            <p:nvPr/>
          </p:nvPicPr>
          <p:blipFill>
            <a:blip r:embed="rId59" cstate="email">
              <a:extLst>
                <a:ext uri="{28A0092B-C50C-407E-A947-70E740481C1C}">
                  <a14:useLocalDpi xmlns:a14="http://schemas.microsoft.com/office/drawing/2010/main"/>
                </a:ext>
              </a:extLst>
            </a:blip>
            <a:stretch>
              <a:fillRect/>
            </a:stretch>
          </p:blipFill>
          <p:spPr>
            <a:xfrm>
              <a:off x="14291" y="2386"/>
              <a:ext cx="364" cy="741"/>
            </a:xfrm>
            <a:prstGeom prst="rect">
              <a:avLst/>
            </a:prstGeom>
          </p:spPr>
        </p:pic>
      </p:grpSp>
      <p:sp>
        <p:nvSpPr>
          <p:cNvPr id="3828" name="标题 3">
            <a:extLst>
              <a:ext uri="{FF2B5EF4-FFF2-40B4-BE49-F238E27FC236}">
                <a16:creationId xmlns:a16="http://schemas.microsoft.com/office/drawing/2014/main" id="{A9B3DD43-0B40-3F18-96F0-575C27E95A57}"/>
              </a:ext>
            </a:extLst>
          </p:cNvPr>
          <p:cNvSpPr txBox="1"/>
          <p:nvPr/>
        </p:nvSpPr>
        <p:spPr>
          <a:xfrm>
            <a:off x="3032778" y="726144"/>
            <a:ext cx="2994488" cy="282407"/>
          </a:xfrm>
          <a:prstGeom prst="rect">
            <a:avLst/>
          </a:prstGeom>
        </p:spPr>
        <p:txBody>
          <a:bodyPr>
            <a:noAutofit/>
          </a:bodyPr>
          <a:lstStyle>
            <a:lvl1pPr algn="l" defTabSz="913765" rtl="0" eaLnBrk="1" latinLnBrk="0" hangingPunct="1">
              <a:lnSpc>
                <a:spcPct val="90000"/>
              </a:lnSpc>
              <a:spcBef>
                <a:spcPct val="0"/>
              </a:spcBef>
              <a:buNone/>
              <a:defRPr sz="2800" b="1" kern="1200">
                <a:solidFill>
                  <a:schemeClr val="tx1"/>
                </a:solidFill>
                <a:latin typeface="+mj-lt"/>
                <a:ea typeface="+mj-ea"/>
                <a:cs typeface="+mj-cs"/>
              </a:defRPr>
            </a:lvl1pPr>
          </a:lstStyle>
          <a:p>
            <a:pPr algn="ctr" defTabSz="809625">
              <a:buFont typeface="Wingdings" panose="05000000000000000000" pitchFamily="2" charset="2"/>
              <a:defRPr/>
            </a:pPr>
            <a:r>
              <a:rPr lang="en-US" altLang="zh-CN" sz="1350" u="sng" dirty="0">
                <a:solidFill>
                  <a:srgbClr val="0E69D8"/>
                </a:solidFill>
                <a:latin typeface="Calibri" panose="020F0502020204030204"/>
                <a:ea typeface="微软雅黑" panose="020B0503020204020204" charset="-122"/>
              </a:rPr>
              <a:t>Refrigeration component product line</a:t>
            </a:r>
            <a:endParaRPr lang="zh-CN" altLang="en-US" sz="1350" b="0" u="sng" dirty="0">
              <a:solidFill>
                <a:schemeClr val="tx1">
                  <a:lumMod val="75000"/>
                  <a:lumOff val="25000"/>
                </a:schemeClr>
              </a:solidFill>
              <a:latin typeface="Calibri" panose="020F0502020204030204"/>
              <a:ea typeface="微软雅黑" panose="020B0503020204020204" charset="-122"/>
            </a:endParaRPr>
          </a:p>
        </p:txBody>
      </p:sp>
      <p:sp>
        <p:nvSpPr>
          <p:cNvPr id="3829" name="文本框 3828">
            <a:extLst>
              <a:ext uri="{FF2B5EF4-FFF2-40B4-BE49-F238E27FC236}">
                <a16:creationId xmlns:a16="http://schemas.microsoft.com/office/drawing/2014/main" id="{C7630D92-B781-4DFE-28FC-7835F24D804C}"/>
              </a:ext>
            </a:extLst>
          </p:cNvPr>
          <p:cNvSpPr txBox="1"/>
          <p:nvPr/>
        </p:nvSpPr>
        <p:spPr>
          <a:xfrm>
            <a:off x="6633889" y="4433969"/>
            <a:ext cx="2165985" cy="646331"/>
          </a:xfrm>
          <a:prstGeom prst="rect">
            <a:avLst/>
          </a:prstGeom>
          <a:noFill/>
        </p:spPr>
        <p:txBody>
          <a:bodyPr wrap="square" rtlCol="0" anchor="t">
            <a:spAutoFit/>
          </a:bodyPr>
          <a:lstStyle/>
          <a:p>
            <a:pPr algn="ctr">
              <a:spcAft>
                <a:spcPts val="75"/>
              </a:spcAft>
            </a:pPr>
            <a:r>
              <a:rPr lang="zh-CN" altLang="en-US" sz="1200" b="1" dirty="0">
                <a:solidFill>
                  <a:srgbClr val="FF0000"/>
                </a:solidFill>
                <a:latin typeface="微软雅黑" panose="020B0503020204020204" charset="-122"/>
                <a:ea typeface="微软雅黑" panose="020B0503020204020204" charset="-122"/>
                <a:sym typeface="+mn-ea"/>
              </a:rPr>
              <a:t>    </a:t>
            </a:r>
            <a:r>
              <a:rPr lang="en-US" altLang="zh-CN" sz="1200" b="1" dirty="0">
                <a:solidFill>
                  <a:schemeClr val="bg1"/>
                </a:solidFill>
                <a:latin typeface="微软雅黑" panose="020B0503020204020204" charset="-122"/>
                <a:ea typeface="微软雅黑" panose="020B0503020204020204" charset="-122"/>
                <a:sym typeface="+mn-ea"/>
              </a:rPr>
              <a:t>Electronic expansion valves </a:t>
            </a:r>
            <a:r>
              <a:rPr lang="en-US" altLang="zh-CN" sz="1200" b="1" dirty="0">
                <a:solidFill>
                  <a:srgbClr val="FF0000"/>
                </a:solidFill>
                <a:latin typeface="微软雅黑" panose="020B0503020204020204" charset="-122"/>
                <a:ea typeface="微软雅黑" panose="020B0503020204020204" charset="-122"/>
                <a:sym typeface="+mn-ea"/>
              </a:rPr>
              <a:t>ranks second in the world</a:t>
            </a:r>
            <a:endParaRPr lang="zh-CN" altLang="en-US" sz="1200" b="1" dirty="0">
              <a:solidFill>
                <a:srgbClr val="FF0000"/>
              </a:solidFill>
              <a:latin typeface="微软雅黑" panose="020B0503020204020204" charset="-122"/>
              <a:ea typeface="微软雅黑" panose="020B0503020204020204" charset="-122"/>
              <a:sym typeface="+mn-ea"/>
            </a:endParaRPr>
          </a:p>
        </p:txBody>
      </p:sp>
      <p:sp>
        <p:nvSpPr>
          <p:cNvPr id="3830" name="文本框 3829">
            <a:extLst>
              <a:ext uri="{FF2B5EF4-FFF2-40B4-BE49-F238E27FC236}">
                <a16:creationId xmlns:a16="http://schemas.microsoft.com/office/drawing/2014/main" id="{8F9A0C02-A98F-12B0-E2AC-14BDC9B8E3EC}"/>
              </a:ext>
            </a:extLst>
          </p:cNvPr>
          <p:cNvSpPr txBox="1"/>
          <p:nvPr/>
        </p:nvSpPr>
        <p:spPr>
          <a:xfrm>
            <a:off x="189653" y="4336495"/>
            <a:ext cx="3411408" cy="830997"/>
          </a:xfrm>
          <a:prstGeom prst="rect">
            <a:avLst/>
          </a:prstGeom>
          <a:noFill/>
        </p:spPr>
        <p:txBody>
          <a:bodyPr wrap="square" rtlCol="0" anchor="t">
            <a:spAutoFit/>
          </a:bodyPr>
          <a:lstStyle/>
          <a:p>
            <a:pPr algn="ctr">
              <a:spcAft>
                <a:spcPts val="75"/>
              </a:spcAft>
            </a:pPr>
            <a:r>
              <a:rPr lang="en-US" altLang="zh-CN" sz="1200" b="1" dirty="0">
                <a:solidFill>
                  <a:schemeClr val="bg1"/>
                </a:solidFill>
                <a:latin typeface="微软雅黑" panose="020B0503020204020204" charset="-122"/>
                <a:ea typeface="微软雅黑" panose="020B0503020204020204" charset="-122"/>
                <a:sym typeface="+mn-ea"/>
              </a:rPr>
              <a:t>The market share of stop valves, small pressure vessels, and system integrated piping components </a:t>
            </a:r>
            <a:r>
              <a:rPr lang="en-US" altLang="zh-CN" sz="1200" b="1" dirty="0">
                <a:solidFill>
                  <a:srgbClr val="FF0000"/>
                </a:solidFill>
                <a:latin typeface="微软雅黑" panose="020B0503020204020204" charset="-122"/>
                <a:ea typeface="微软雅黑" panose="020B0503020204020204" charset="-122"/>
                <a:sym typeface="+mn-ea"/>
              </a:rPr>
              <a:t>ranks first in the world</a:t>
            </a:r>
            <a:endParaRPr lang="zh-CN" altLang="en-US" sz="1200" b="1" dirty="0">
              <a:solidFill>
                <a:srgbClr val="FF0000"/>
              </a:solidFill>
              <a:latin typeface="微软雅黑" panose="020B0503020204020204" charset="-122"/>
              <a:ea typeface="微软雅黑" panose="020B0503020204020204" charset="-122"/>
              <a:sym typeface="+mn-ea"/>
            </a:endParaRPr>
          </a:p>
        </p:txBody>
      </p:sp>
      <p:sp>
        <p:nvSpPr>
          <p:cNvPr id="3831" name="文本框 3830">
            <a:extLst>
              <a:ext uri="{FF2B5EF4-FFF2-40B4-BE49-F238E27FC236}">
                <a16:creationId xmlns:a16="http://schemas.microsoft.com/office/drawing/2014/main" id="{1EE698FA-9828-B05C-007E-53A75ACDC636}"/>
              </a:ext>
            </a:extLst>
          </p:cNvPr>
          <p:cNvSpPr txBox="1"/>
          <p:nvPr/>
        </p:nvSpPr>
        <p:spPr>
          <a:xfrm>
            <a:off x="3970975" y="4417400"/>
            <a:ext cx="1859756" cy="646331"/>
          </a:xfrm>
          <a:prstGeom prst="rect">
            <a:avLst/>
          </a:prstGeom>
          <a:noFill/>
        </p:spPr>
        <p:txBody>
          <a:bodyPr wrap="square" rtlCol="0" anchor="t">
            <a:spAutoFit/>
          </a:bodyPr>
          <a:lstStyle/>
          <a:p>
            <a:pPr algn="ctr">
              <a:spcAft>
                <a:spcPts val="75"/>
              </a:spcAft>
            </a:pPr>
            <a:r>
              <a:rPr lang="en-US" altLang="zh-CN" sz="1200" b="1" dirty="0">
                <a:solidFill>
                  <a:schemeClr val="bg1"/>
                </a:solidFill>
                <a:latin typeface="微软雅黑" panose="020B0503020204020204" charset="-122"/>
                <a:ea typeface="微软雅黑" panose="020B0503020204020204" charset="-122"/>
                <a:sym typeface="+mn-ea"/>
              </a:rPr>
              <a:t>The four-way valve </a:t>
            </a:r>
            <a:r>
              <a:rPr lang="en-US" altLang="zh-CN" sz="1200" b="1" dirty="0">
                <a:solidFill>
                  <a:srgbClr val="FF0000"/>
                </a:solidFill>
                <a:latin typeface="微软雅黑" panose="020B0503020204020204" charset="-122"/>
                <a:ea typeface="微软雅黑" panose="020B0503020204020204" charset="-122"/>
                <a:sym typeface="+mn-ea"/>
              </a:rPr>
              <a:t>ranks second in the world</a:t>
            </a:r>
            <a:endParaRPr lang="zh-CN" altLang="en-US" sz="1200" b="1" dirty="0">
              <a:solidFill>
                <a:srgbClr val="FF0000"/>
              </a:solidFill>
              <a:latin typeface="微软雅黑" panose="020B0503020204020204" charset="-122"/>
              <a:ea typeface="微软雅黑" panose="020B0503020204020204" charset="-122"/>
              <a:sym typeface="+mn-ea"/>
            </a:endParaRPr>
          </a:p>
        </p:txBody>
      </p:sp>
      <p:sp>
        <p:nvSpPr>
          <p:cNvPr id="3832" name="object 41">
            <a:extLst>
              <a:ext uri="{FF2B5EF4-FFF2-40B4-BE49-F238E27FC236}">
                <a16:creationId xmlns:a16="http://schemas.microsoft.com/office/drawing/2014/main" id="{21718937-1037-1433-6806-79DC3236EB64}"/>
              </a:ext>
            </a:extLst>
          </p:cNvPr>
          <p:cNvSpPr txBox="1"/>
          <p:nvPr/>
        </p:nvSpPr>
        <p:spPr>
          <a:xfrm>
            <a:off x="914952" y="2244293"/>
            <a:ext cx="794731" cy="172570"/>
          </a:xfrm>
          <a:prstGeom prst="rect">
            <a:avLst/>
          </a:prstGeom>
        </p:spPr>
        <p:txBody>
          <a:bodyPr vert="horz" wrap="square" lIns="0" tIns="10881" rIns="0" bIns="0" rtlCol="0">
            <a:spAutoFit/>
          </a:bodyPr>
          <a:lstStyle/>
          <a:p>
            <a:pPr marL="9525" algn="ctr">
              <a:spcBef>
                <a:spcPts val="101"/>
              </a:spcBef>
            </a:pPr>
            <a:r>
              <a:rPr lang="en-US" sz="1050" spc="26" dirty="0">
                <a:latin typeface="微软雅黑" panose="020B0503020204020204" charset="-122"/>
                <a:ea typeface="微软雅黑" panose="020B0503020204020204" charset="-122"/>
                <a:cs typeface="微软雅黑" panose="020B0503020204020204" charset="-122"/>
              </a:rPr>
              <a:t>EEV</a:t>
            </a:r>
          </a:p>
        </p:txBody>
      </p:sp>
      <p:sp>
        <p:nvSpPr>
          <p:cNvPr id="3833" name="object 52">
            <a:extLst>
              <a:ext uri="{FF2B5EF4-FFF2-40B4-BE49-F238E27FC236}">
                <a16:creationId xmlns:a16="http://schemas.microsoft.com/office/drawing/2014/main" id="{21E2518E-2C97-0637-67E0-CA3BA43A5904}"/>
              </a:ext>
            </a:extLst>
          </p:cNvPr>
          <p:cNvSpPr txBox="1"/>
          <p:nvPr/>
        </p:nvSpPr>
        <p:spPr>
          <a:xfrm>
            <a:off x="2089592" y="2244295"/>
            <a:ext cx="752883" cy="334153"/>
          </a:xfrm>
          <a:prstGeom prst="rect">
            <a:avLst/>
          </a:prstGeom>
        </p:spPr>
        <p:txBody>
          <a:bodyPr vert="horz" wrap="square" lIns="0" tIns="10881" rIns="0" bIns="0" rtlCol="0">
            <a:spAutoFit/>
          </a:bodyPr>
          <a:lstStyle/>
          <a:p>
            <a:pPr marL="9525" algn="ctr">
              <a:spcBef>
                <a:spcPts val="101"/>
              </a:spcBef>
            </a:pPr>
            <a:r>
              <a:rPr lang="en-US" sz="1050" spc="26" dirty="0">
                <a:latin typeface="微软雅黑" panose="020B0503020204020204" charset="-122"/>
                <a:ea typeface="微软雅黑" panose="020B0503020204020204" charset="-122"/>
                <a:cs typeface="微软雅黑" panose="020B0503020204020204" charset="-122"/>
              </a:rPr>
              <a:t>Four-way valve</a:t>
            </a:r>
          </a:p>
        </p:txBody>
      </p:sp>
      <p:sp>
        <p:nvSpPr>
          <p:cNvPr id="3834" name="object 40">
            <a:extLst>
              <a:ext uri="{FF2B5EF4-FFF2-40B4-BE49-F238E27FC236}">
                <a16:creationId xmlns:a16="http://schemas.microsoft.com/office/drawing/2014/main" id="{4070D8B1-C7F2-9ED0-BE32-D26557B95100}"/>
              </a:ext>
            </a:extLst>
          </p:cNvPr>
          <p:cNvSpPr txBox="1"/>
          <p:nvPr/>
        </p:nvSpPr>
        <p:spPr>
          <a:xfrm>
            <a:off x="3423758" y="2244294"/>
            <a:ext cx="733674" cy="334153"/>
          </a:xfrm>
          <a:prstGeom prst="rect">
            <a:avLst/>
          </a:prstGeom>
        </p:spPr>
        <p:txBody>
          <a:bodyPr vert="horz" wrap="square" lIns="0" tIns="10881" rIns="0" bIns="0" rtlCol="0">
            <a:spAutoFit/>
          </a:bodyPr>
          <a:lstStyle/>
          <a:p>
            <a:pPr marL="9525" algn="ctr">
              <a:spcBef>
                <a:spcPts val="101"/>
              </a:spcBef>
            </a:pPr>
            <a:r>
              <a:rPr lang="en-US" sz="1050" spc="26" dirty="0">
                <a:latin typeface="微软雅黑" panose="020B0503020204020204" charset="-122"/>
                <a:ea typeface="微软雅黑" panose="020B0503020204020204" charset="-122"/>
                <a:cs typeface="微软雅黑" panose="020B0503020204020204" charset="-122"/>
              </a:rPr>
              <a:t>Shut-off valves</a:t>
            </a:r>
            <a:endParaRPr sz="1050" spc="26" dirty="0">
              <a:latin typeface="微软雅黑" panose="020B0503020204020204" charset="-122"/>
              <a:ea typeface="微软雅黑" panose="020B0503020204020204" charset="-122"/>
              <a:cs typeface="微软雅黑" panose="020B0503020204020204" charset="-122"/>
            </a:endParaRPr>
          </a:p>
        </p:txBody>
      </p:sp>
      <p:sp>
        <p:nvSpPr>
          <p:cNvPr id="3835" name="文本框 3834">
            <a:extLst>
              <a:ext uri="{FF2B5EF4-FFF2-40B4-BE49-F238E27FC236}">
                <a16:creationId xmlns:a16="http://schemas.microsoft.com/office/drawing/2014/main" id="{F97C0667-4A97-9548-BEB5-7ECE12387611}"/>
              </a:ext>
            </a:extLst>
          </p:cNvPr>
          <p:cNvSpPr txBox="1"/>
          <p:nvPr/>
        </p:nvSpPr>
        <p:spPr>
          <a:xfrm>
            <a:off x="4589489" y="2215162"/>
            <a:ext cx="972108" cy="415498"/>
          </a:xfrm>
          <a:prstGeom prst="rect">
            <a:avLst/>
          </a:prstGeom>
          <a:noFill/>
        </p:spPr>
        <p:txBody>
          <a:bodyPr wrap="square">
            <a:spAutoFit/>
          </a:bodyPr>
          <a:lstStyle/>
          <a:p>
            <a:pPr marL="9525" algn="ctr">
              <a:spcBef>
                <a:spcPts val="101"/>
              </a:spcBef>
            </a:pPr>
            <a:r>
              <a:rPr lang="en-US" altLang="zh-CN" sz="1050" spc="26" dirty="0">
                <a:latin typeface="微软雅黑" panose="020B0503020204020204" charset="-122"/>
                <a:ea typeface="微软雅黑" panose="020B0503020204020204" charset="-122"/>
                <a:cs typeface="微软雅黑" panose="020B0503020204020204" charset="-122"/>
              </a:rPr>
              <a:t>Small containers</a:t>
            </a:r>
            <a:endParaRPr lang="zh-CN" altLang="en-US" sz="1050" spc="26" dirty="0">
              <a:latin typeface="微软雅黑" panose="020B0503020204020204" charset="-122"/>
              <a:ea typeface="微软雅黑" panose="020B0503020204020204" charset="-122"/>
              <a:cs typeface="微软雅黑" panose="020B0503020204020204" charset="-122"/>
            </a:endParaRPr>
          </a:p>
        </p:txBody>
      </p:sp>
      <p:sp>
        <p:nvSpPr>
          <p:cNvPr id="3836" name="object 55">
            <a:extLst>
              <a:ext uri="{FF2B5EF4-FFF2-40B4-BE49-F238E27FC236}">
                <a16:creationId xmlns:a16="http://schemas.microsoft.com/office/drawing/2014/main" id="{19155E9A-79A0-3F71-0F6A-F1E25C5231BA}"/>
              </a:ext>
            </a:extLst>
          </p:cNvPr>
          <p:cNvSpPr txBox="1"/>
          <p:nvPr/>
        </p:nvSpPr>
        <p:spPr>
          <a:xfrm>
            <a:off x="6138174" y="2244293"/>
            <a:ext cx="647432" cy="334153"/>
          </a:xfrm>
          <a:prstGeom prst="rect">
            <a:avLst/>
          </a:prstGeom>
        </p:spPr>
        <p:txBody>
          <a:bodyPr vert="horz" wrap="square" lIns="0" tIns="10881" rIns="0" bIns="0" rtlCol="0">
            <a:spAutoFit/>
          </a:bodyPr>
          <a:lstStyle/>
          <a:p>
            <a:pPr marL="9525" algn="ctr">
              <a:spcBef>
                <a:spcPts val="101"/>
              </a:spcBef>
            </a:pPr>
            <a:r>
              <a:rPr lang="en-US" altLang="zh-CN" sz="1050" spc="26" dirty="0">
                <a:latin typeface="微软雅黑" panose="020B0503020204020204" charset="-122"/>
                <a:ea typeface="微软雅黑" panose="020B0503020204020204" charset="-122"/>
                <a:cs typeface="微软雅黑" panose="020B0503020204020204" charset="-122"/>
              </a:rPr>
              <a:t>Tube assembly</a:t>
            </a:r>
            <a:endParaRPr lang="zh-CN" altLang="en-US" sz="1050" spc="26" dirty="0">
              <a:latin typeface="微软雅黑" panose="020B0503020204020204" charset="-122"/>
              <a:ea typeface="微软雅黑" panose="020B0503020204020204" charset="-122"/>
              <a:cs typeface="微软雅黑" panose="020B0503020204020204" charset="-122"/>
            </a:endParaRPr>
          </a:p>
        </p:txBody>
      </p:sp>
      <p:sp>
        <p:nvSpPr>
          <p:cNvPr id="3837" name="object 42">
            <a:extLst>
              <a:ext uri="{FF2B5EF4-FFF2-40B4-BE49-F238E27FC236}">
                <a16:creationId xmlns:a16="http://schemas.microsoft.com/office/drawing/2014/main" id="{3C568397-C2D3-7442-3664-98F51F3DCA52}"/>
              </a:ext>
            </a:extLst>
          </p:cNvPr>
          <p:cNvSpPr txBox="1"/>
          <p:nvPr/>
        </p:nvSpPr>
        <p:spPr>
          <a:xfrm>
            <a:off x="7481446" y="2248442"/>
            <a:ext cx="611278" cy="334153"/>
          </a:xfrm>
          <a:prstGeom prst="rect">
            <a:avLst/>
          </a:prstGeom>
        </p:spPr>
        <p:txBody>
          <a:bodyPr vert="horz" wrap="square" lIns="0" tIns="10881" rIns="0" bIns="0" rtlCol="0">
            <a:spAutoFit/>
          </a:bodyPr>
          <a:lstStyle/>
          <a:p>
            <a:pPr marL="9525" algn="ctr">
              <a:spcBef>
                <a:spcPts val="101"/>
              </a:spcBef>
            </a:pPr>
            <a:r>
              <a:rPr lang="en-US" altLang="zh-CN" sz="1050" spc="26" dirty="0">
                <a:latin typeface="微软雅黑" panose="020B0503020204020204" charset="-122"/>
                <a:ea typeface="微软雅黑" panose="020B0503020204020204" charset="-122"/>
                <a:cs typeface="微软雅黑" panose="020B0503020204020204" charset="-122"/>
              </a:rPr>
              <a:t>Other parts</a:t>
            </a:r>
            <a:endParaRPr lang="zh-CN" altLang="en-US" sz="1050" spc="26" dirty="0">
              <a:latin typeface="微软雅黑" panose="020B0503020204020204" charset="-122"/>
              <a:ea typeface="微软雅黑" panose="020B0503020204020204" charset="-122"/>
              <a:cs typeface="微软雅黑" panose="020B0503020204020204" charset="-122"/>
            </a:endParaRPr>
          </a:p>
        </p:txBody>
      </p:sp>
      <p:sp>
        <p:nvSpPr>
          <p:cNvPr id="3838" name="object 41">
            <a:extLst>
              <a:ext uri="{FF2B5EF4-FFF2-40B4-BE49-F238E27FC236}">
                <a16:creationId xmlns:a16="http://schemas.microsoft.com/office/drawing/2014/main" id="{5506CBD2-5DE0-3725-8130-ACAC88A88E63}"/>
              </a:ext>
            </a:extLst>
          </p:cNvPr>
          <p:cNvSpPr txBox="1"/>
          <p:nvPr/>
        </p:nvSpPr>
        <p:spPr>
          <a:xfrm>
            <a:off x="2391241" y="3813888"/>
            <a:ext cx="735119" cy="172570"/>
          </a:xfrm>
          <a:prstGeom prst="rect">
            <a:avLst/>
          </a:prstGeom>
        </p:spPr>
        <p:txBody>
          <a:bodyPr vert="horz" wrap="square" lIns="0" tIns="10881" rIns="0" bIns="0" rtlCol="0">
            <a:spAutoFit/>
          </a:bodyPr>
          <a:lstStyle/>
          <a:p>
            <a:pPr marL="9525" algn="ctr">
              <a:spcBef>
                <a:spcPts val="101"/>
              </a:spcBef>
            </a:pPr>
            <a:r>
              <a:rPr lang="en-US" altLang="zh-CN" sz="1050" spc="26" dirty="0">
                <a:latin typeface="微软雅黑" panose="020B0503020204020204" charset="-122"/>
                <a:ea typeface="微软雅黑" panose="020B0503020204020204" charset="-122"/>
                <a:cs typeface="微软雅黑" panose="020B0503020204020204" charset="-122"/>
              </a:rPr>
              <a:t>Fins</a:t>
            </a:r>
            <a:endParaRPr sz="1050" dirty="0">
              <a:latin typeface="微软雅黑" panose="020B0503020204020204" charset="-122"/>
              <a:ea typeface="微软雅黑" panose="020B0503020204020204" charset="-122"/>
              <a:cs typeface="微软雅黑" panose="020B0503020204020204" charset="-122"/>
            </a:endParaRPr>
          </a:p>
        </p:txBody>
      </p:sp>
      <p:sp>
        <p:nvSpPr>
          <p:cNvPr id="3839" name="object 41">
            <a:extLst>
              <a:ext uri="{FF2B5EF4-FFF2-40B4-BE49-F238E27FC236}">
                <a16:creationId xmlns:a16="http://schemas.microsoft.com/office/drawing/2014/main" id="{45520E6D-9714-F265-3DB1-15E1BA7E3361}"/>
              </a:ext>
            </a:extLst>
          </p:cNvPr>
          <p:cNvSpPr txBox="1"/>
          <p:nvPr/>
        </p:nvSpPr>
        <p:spPr>
          <a:xfrm>
            <a:off x="3364816" y="3822037"/>
            <a:ext cx="1099172" cy="172570"/>
          </a:xfrm>
          <a:prstGeom prst="rect">
            <a:avLst/>
          </a:prstGeom>
        </p:spPr>
        <p:txBody>
          <a:bodyPr vert="horz" wrap="square" lIns="0" tIns="10881" rIns="0" bIns="0" rtlCol="0">
            <a:spAutoFit/>
          </a:bodyPr>
          <a:lstStyle/>
          <a:p>
            <a:pPr marL="9525" algn="ctr">
              <a:spcBef>
                <a:spcPts val="101"/>
              </a:spcBef>
            </a:pPr>
            <a:r>
              <a:rPr lang="en-US" altLang="zh-CN" sz="1050" spc="26" dirty="0">
                <a:latin typeface="微软雅黑" panose="020B0503020204020204" charset="-122"/>
                <a:ea typeface="微软雅黑" panose="020B0503020204020204" charset="-122"/>
                <a:cs typeface="微软雅黑" panose="020B0503020204020204" charset="-122"/>
              </a:rPr>
              <a:t>Microchannels</a:t>
            </a:r>
            <a:endParaRPr lang="zh-CN" altLang="en-US" sz="1050" spc="26" dirty="0">
              <a:latin typeface="微软雅黑" panose="020B0503020204020204" charset="-122"/>
              <a:ea typeface="微软雅黑" panose="020B0503020204020204" charset="-122"/>
              <a:cs typeface="微软雅黑" panose="020B0503020204020204" charset="-122"/>
            </a:endParaRPr>
          </a:p>
        </p:txBody>
      </p:sp>
      <p:sp>
        <p:nvSpPr>
          <p:cNvPr id="3840" name="object 41">
            <a:extLst>
              <a:ext uri="{FF2B5EF4-FFF2-40B4-BE49-F238E27FC236}">
                <a16:creationId xmlns:a16="http://schemas.microsoft.com/office/drawing/2014/main" id="{1120C347-7048-FA65-E9A3-AECAF47EEECC}"/>
              </a:ext>
            </a:extLst>
          </p:cNvPr>
          <p:cNvSpPr txBox="1"/>
          <p:nvPr/>
        </p:nvSpPr>
        <p:spPr>
          <a:xfrm>
            <a:off x="4676491" y="3828587"/>
            <a:ext cx="904293" cy="172570"/>
          </a:xfrm>
          <a:prstGeom prst="rect">
            <a:avLst/>
          </a:prstGeom>
        </p:spPr>
        <p:txBody>
          <a:bodyPr vert="horz" wrap="square" lIns="0" tIns="10881" rIns="0" bIns="0" rtlCol="0">
            <a:spAutoFit/>
          </a:bodyPr>
          <a:lstStyle/>
          <a:p>
            <a:pPr marL="9525" algn="ctr">
              <a:spcBef>
                <a:spcPts val="101"/>
              </a:spcBef>
            </a:pPr>
            <a:r>
              <a:rPr lang="en-US" altLang="zh-CN" sz="1050" spc="26" dirty="0">
                <a:latin typeface="微软雅黑" panose="020B0503020204020204" charset="-122"/>
                <a:ea typeface="微软雅黑" panose="020B0503020204020204" charset="-122"/>
                <a:cs typeface="微软雅黑" panose="020B0503020204020204" charset="-122"/>
              </a:rPr>
              <a:t>Shell tubes</a:t>
            </a:r>
            <a:endParaRPr lang="zh-CN" altLang="en-US" sz="1050" spc="26" dirty="0">
              <a:latin typeface="微软雅黑" panose="020B0503020204020204" charset="-122"/>
              <a:ea typeface="微软雅黑" panose="020B0503020204020204" charset="-122"/>
              <a:cs typeface="微软雅黑" panose="020B0503020204020204" charset="-122"/>
            </a:endParaRPr>
          </a:p>
        </p:txBody>
      </p:sp>
      <p:sp>
        <p:nvSpPr>
          <p:cNvPr id="3841" name="object 54">
            <a:extLst>
              <a:ext uri="{FF2B5EF4-FFF2-40B4-BE49-F238E27FC236}">
                <a16:creationId xmlns:a16="http://schemas.microsoft.com/office/drawing/2014/main" id="{CD47FD12-F660-542F-19D2-B73972CD67E7}"/>
              </a:ext>
            </a:extLst>
          </p:cNvPr>
          <p:cNvSpPr txBox="1"/>
          <p:nvPr/>
        </p:nvSpPr>
        <p:spPr>
          <a:xfrm>
            <a:off x="6769926" y="3803771"/>
            <a:ext cx="2034317" cy="334153"/>
          </a:xfrm>
          <a:prstGeom prst="rect">
            <a:avLst/>
          </a:prstGeom>
        </p:spPr>
        <p:txBody>
          <a:bodyPr vert="horz" wrap="square" lIns="0" tIns="10881" rIns="0" bIns="0" rtlCol="0">
            <a:spAutoFit/>
          </a:bodyPr>
          <a:lstStyle/>
          <a:p>
            <a:pPr marL="9525" algn="ctr">
              <a:spcBef>
                <a:spcPts val="101"/>
              </a:spcBef>
            </a:pPr>
            <a:r>
              <a:rPr lang="en-US" altLang="zh-CN" sz="1050" spc="26" dirty="0">
                <a:latin typeface="微软雅黑" panose="020B0503020204020204" charset="-122"/>
                <a:ea typeface="微软雅黑" panose="020B0503020204020204" charset="-122"/>
                <a:cs typeface="微软雅黑" panose="020B0503020204020204" charset="-122"/>
              </a:rPr>
              <a:t>Automotive thermal management</a:t>
            </a:r>
            <a:endParaRPr lang="zh-CN" altLang="en-US" sz="1050" spc="26" dirty="0">
              <a:latin typeface="微软雅黑" panose="020B0503020204020204" charset="-122"/>
              <a:ea typeface="微软雅黑" panose="020B0503020204020204" charset="-122"/>
              <a:cs typeface="微软雅黑" panose="020B0503020204020204" charset="-122"/>
            </a:endParaRPr>
          </a:p>
        </p:txBody>
      </p:sp>
    </p:spTree>
    <p:extLst>
      <p:ext uri="{BB962C8B-B14F-4D97-AF65-F5344CB8AC3E}">
        <p14:creationId xmlns:p14="http://schemas.microsoft.com/office/powerpoint/2010/main" val="1004295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B6C8B5-2D9F-74F6-3049-C5F219E3155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43D170A-351D-95E6-E5A0-DADF00D3D1EB}"/>
              </a:ext>
            </a:extLst>
          </p:cNvPr>
          <p:cNvSpPr>
            <a:spLocks noGrp="1"/>
          </p:cNvSpPr>
          <p:nvPr>
            <p:ph type="title"/>
          </p:nvPr>
        </p:nvSpPr>
        <p:spPr>
          <a:xfrm>
            <a:off x="380999" y="273845"/>
            <a:ext cx="8369807" cy="402410"/>
          </a:xfrm>
          <a:prstGeom prst="rect">
            <a:avLst/>
          </a:prstGeom>
        </p:spPr>
        <p:txBody>
          <a:bodyPr/>
          <a:lstStyle/>
          <a:p>
            <a:pPr marL="9525">
              <a:spcBef>
                <a:spcPts val="75"/>
              </a:spcBef>
            </a:pPr>
            <a:r>
              <a:rPr lang="en-US" altLang="zh-CN" sz="2800" b="1" kern="0" dirty="0">
                <a:solidFill>
                  <a:srgbClr val="0052A3"/>
                </a:solidFill>
                <a:latin typeface="+mn-lt"/>
                <a:ea typeface="微软雅黑" panose="020B0503020204020204" charset="-122"/>
                <a:cs typeface="微软雅黑" panose="020B0503020204020204" charset="-122"/>
                <a:sym typeface="+mn-ea"/>
              </a:rPr>
              <a:t>Business layout - global marketing</a:t>
            </a:r>
            <a:endParaRPr lang="zh-CN" altLang="en-US" sz="2800" b="1" kern="0" dirty="0">
              <a:solidFill>
                <a:srgbClr val="0052A3"/>
              </a:solidFill>
              <a:latin typeface="+mn-lt"/>
              <a:ea typeface="微软雅黑" panose="020B0503020204020204" charset="-122"/>
              <a:cs typeface="微软雅黑" panose="020B0503020204020204" charset="-122"/>
              <a:sym typeface="+mn-ea"/>
            </a:endParaRPr>
          </a:p>
        </p:txBody>
      </p:sp>
      <p:grpSp>
        <p:nvGrpSpPr>
          <p:cNvPr id="4" name="组合 3"/>
          <p:cNvGrpSpPr/>
          <p:nvPr/>
        </p:nvGrpSpPr>
        <p:grpSpPr>
          <a:xfrm>
            <a:off x="238112" y="1196618"/>
            <a:ext cx="5176704" cy="3278909"/>
            <a:chOff x="380" y="1864"/>
            <a:chExt cx="12452" cy="7828"/>
          </a:xfrm>
        </p:grpSpPr>
        <p:grpSp>
          <p:nvGrpSpPr>
            <p:cNvPr id="5" name="图形 1"/>
            <p:cNvGrpSpPr/>
            <p:nvPr/>
          </p:nvGrpSpPr>
          <p:grpSpPr>
            <a:xfrm>
              <a:off x="380" y="5174"/>
              <a:ext cx="8" cy="9"/>
              <a:chOff x="1656868" y="4251384"/>
              <a:chExt cx="6288" cy="7007"/>
            </a:xfrm>
            <a:solidFill>
              <a:srgbClr val="B5B5B6"/>
            </a:solidFill>
          </p:grpSpPr>
          <p:sp>
            <p:nvSpPr>
              <p:cNvPr id="3734" name="任意多边形: 形状 1126"/>
              <p:cNvSpPr/>
              <p:nvPr/>
            </p:nvSpPr>
            <p:spPr>
              <a:xfrm>
                <a:off x="1659547" y="4253181"/>
                <a:ext cx="1273" cy="2515"/>
              </a:xfrm>
              <a:custGeom>
                <a:avLst/>
                <a:gdLst>
                  <a:gd name="connsiteX0" fmla="*/ 1273 w 1273"/>
                  <a:gd name="connsiteY0" fmla="*/ 2515 h 2515"/>
                  <a:gd name="connsiteX1" fmla="*/ 1273 w 1273"/>
                  <a:gd name="connsiteY1" fmla="*/ 1258 h 2515"/>
                  <a:gd name="connsiteX2" fmla="*/ 1273 w 1273"/>
                  <a:gd name="connsiteY2" fmla="*/ 0 h 2515"/>
                  <a:gd name="connsiteX3" fmla="*/ 16 w 1273"/>
                  <a:gd name="connsiteY3" fmla="*/ 1258 h 2515"/>
                  <a:gd name="connsiteX4" fmla="*/ 1273 w 1273"/>
                  <a:gd name="connsiteY4" fmla="*/ 2515 h 2515"/>
                  <a:gd name="connsiteX5" fmla="*/ 1273 w 1273"/>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3" h="2515">
                    <a:moveTo>
                      <a:pt x="1273" y="2515"/>
                    </a:moveTo>
                    <a:cubicBezTo>
                      <a:pt x="1273" y="2515"/>
                      <a:pt x="1273" y="2515"/>
                      <a:pt x="1273" y="1258"/>
                    </a:cubicBezTo>
                    <a:lnTo>
                      <a:pt x="1273" y="0"/>
                    </a:lnTo>
                    <a:lnTo>
                      <a:pt x="16" y="1258"/>
                    </a:lnTo>
                    <a:cubicBezTo>
                      <a:pt x="-164" y="2515"/>
                      <a:pt x="1273" y="2515"/>
                      <a:pt x="1273" y="2515"/>
                    </a:cubicBezTo>
                    <a:lnTo>
                      <a:pt x="1273" y="2515"/>
                    </a:lnTo>
                    <a:close/>
                  </a:path>
                </a:pathLst>
              </a:custGeom>
              <a:solidFill>
                <a:srgbClr val="B5B5B6"/>
              </a:solidFill>
              <a:ln w="17953" cap="flat">
                <a:noFill/>
                <a:prstDash val="solid"/>
                <a:miter/>
              </a:ln>
            </p:spPr>
            <p:txBody>
              <a:bodyPr rtlCol="0" anchor="ctr"/>
              <a:lstStyle/>
              <a:p>
                <a:endParaRPr lang="zh-CN" altLang="en-US" sz="1050"/>
              </a:p>
            </p:txBody>
          </p:sp>
          <p:sp>
            <p:nvSpPr>
              <p:cNvPr id="3735" name="任意多边形: 形状 1127"/>
              <p:cNvSpPr/>
              <p:nvPr/>
            </p:nvSpPr>
            <p:spPr>
              <a:xfrm>
                <a:off x="1656868" y="4251384"/>
                <a:ext cx="6288" cy="7007"/>
              </a:xfrm>
              <a:custGeom>
                <a:avLst/>
                <a:gdLst>
                  <a:gd name="connsiteX0" fmla="*/ 3953 w 6288"/>
                  <a:gd name="connsiteY0" fmla="*/ 7007 h 7007"/>
                  <a:gd name="connsiteX1" fmla="*/ 0 w 6288"/>
                  <a:gd name="connsiteY1" fmla="*/ 3054 h 7007"/>
                  <a:gd name="connsiteX2" fmla="*/ 0 w 6288"/>
                  <a:gd name="connsiteY2" fmla="*/ 3054 h 7007"/>
                  <a:gd name="connsiteX3" fmla="*/ 0 w 6288"/>
                  <a:gd name="connsiteY3" fmla="*/ 1976 h 7007"/>
                  <a:gd name="connsiteX4" fmla="*/ 719 w 6288"/>
                  <a:gd name="connsiteY4" fmla="*/ 1258 h 7007"/>
                  <a:gd name="connsiteX5" fmla="*/ 1976 w 6288"/>
                  <a:gd name="connsiteY5" fmla="*/ 0 h 7007"/>
                  <a:gd name="connsiteX6" fmla="*/ 6289 w 6288"/>
                  <a:gd name="connsiteY6" fmla="*/ 1797 h 7007"/>
                  <a:gd name="connsiteX7" fmla="*/ 6289 w 6288"/>
                  <a:gd name="connsiteY7" fmla="*/ 3234 h 7007"/>
                  <a:gd name="connsiteX8" fmla="*/ 6289 w 6288"/>
                  <a:gd name="connsiteY8" fmla="*/ 4492 h 7007"/>
                  <a:gd name="connsiteX9" fmla="*/ 6289 w 6288"/>
                  <a:gd name="connsiteY9" fmla="*/ 4492 h 7007"/>
                  <a:gd name="connsiteX10" fmla="*/ 6289 w 6288"/>
                  <a:gd name="connsiteY10" fmla="*/ 7007 h 7007"/>
                  <a:gd name="connsiteX11" fmla="*/ 3953 w 6288"/>
                  <a:gd name="connsiteY11" fmla="*/ 7007 h 7007"/>
                  <a:gd name="connsiteX12" fmla="*/ 3953 w 6288"/>
                  <a:gd name="connsiteY12" fmla="*/ 7007 h 7007"/>
                  <a:gd name="connsiteX13" fmla="*/ 3953 w 6288"/>
                  <a:gd name="connsiteY13" fmla="*/ 4312 h 7007"/>
                  <a:gd name="connsiteX14" fmla="*/ 3953 w 6288"/>
                  <a:gd name="connsiteY14" fmla="*/ 4312 h 7007"/>
                  <a:gd name="connsiteX15" fmla="*/ 3953 w 6288"/>
                  <a:gd name="connsiteY15" fmla="*/ 4312 h 7007"/>
                  <a:gd name="connsiteX16" fmla="*/ 3953 w 6288"/>
                  <a:gd name="connsiteY16" fmla="*/ 4312 h 7007"/>
                  <a:gd name="connsiteX17" fmla="*/ 3953 w 6288"/>
                  <a:gd name="connsiteY17" fmla="*/ 3054 h 7007"/>
                  <a:gd name="connsiteX18" fmla="*/ 3953 w 6288"/>
                  <a:gd name="connsiteY18" fmla="*/ 3054 h 7007"/>
                  <a:gd name="connsiteX19" fmla="*/ 3953 w 6288"/>
                  <a:gd name="connsiteY19" fmla="*/ 3054 h 7007"/>
                  <a:gd name="connsiteX20" fmla="*/ 3953 w 6288"/>
                  <a:gd name="connsiteY20" fmla="*/ 3054 h 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88" h="7007">
                    <a:moveTo>
                      <a:pt x="3953" y="7007"/>
                    </a:moveTo>
                    <a:cubicBezTo>
                      <a:pt x="3953" y="7007"/>
                      <a:pt x="180" y="6828"/>
                      <a:pt x="0" y="3054"/>
                    </a:cubicBezTo>
                    <a:lnTo>
                      <a:pt x="0" y="3054"/>
                    </a:lnTo>
                    <a:lnTo>
                      <a:pt x="0" y="1976"/>
                    </a:lnTo>
                    <a:lnTo>
                      <a:pt x="719" y="1258"/>
                    </a:lnTo>
                    <a:lnTo>
                      <a:pt x="1976" y="0"/>
                    </a:lnTo>
                    <a:lnTo>
                      <a:pt x="6289" y="1797"/>
                    </a:lnTo>
                    <a:lnTo>
                      <a:pt x="6289" y="3234"/>
                    </a:lnTo>
                    <a:cubicBezTo>
                      <a:pt x="6289" y="4492"/>
                      <a:pt x="6289" y="4492"/>
                      <a:pt x="6289" y="4492"/>
                    </a:cubicBezTo>
                    <a:lnTo>
                      <a:pt x="6289" y="4492"/>
                    </a:lnTo>
                    <a:lnTo>
                      <a:pt x="6289" y="7007"/>
                    </a:lnTo>
                    <a:lnTo>
                      <a:pt x="3953" y="7007"/>
                    </a:lnTo>
                    <a:lnTo>
                      <a:pt x="3953" y="7007"/>
                    </a:lnTo>
                    <a:close/>
                    <a:moveTo>
                      <a:pt x="3953" y="4312"/>
                    </a:moveTo>
                    <a:lnTo>
                      <a:pt x="3953" y="4312"/>
                    </a:lnTo>
                    <a:lnTo>
                      <a:pt x="3953" y="4312"/>
                    </a:lnTo>
                    <a:lnTo>
                      <a:pt x="3953" y="4312"/>
                    </a:lnTo>
                    <a:close/>
                    <a:moveTo>
                      <a:pt x="3953" y="3054"/>
                    </a:moveTo>
                    <a:lnTo>
                      <a:pt x="3953" y="3054"/>
                    </a:lnTo>
                    <a:lnTo>
                      <a:pt x="3953" y="3054"/>
                    </a:lnTo>
                    <a:lnTo>
                      <a:pt x="3953" y="3054"/>
                    </a:lnTo>
                    <a:close/>
                  </a:path>
                </a:pathLst>
              </a:custGeom>
              <a:solidFill>
                <a:srgbClr val="B5B5B6"/>
              </a:solidFill>
              <a:ln w="17953" cap="flat">
                <a:noFill/>
                <a:prstDash val="solid"/>
                <a:miter/>
              </a:ln>
            </p:spPr>
            <p:txBody>
              <a:bodyPr rtlCol="0" anchor="ctr"/>
              <a:lstStyle/>
              <a:p>
                <a:endParaRPr lang="zh-CN" altLang="en-US" sz="1050"/>
              </a:p>
            </p:txBody>
          </p:sp>
        </p:grpSp>
        <p:grpSp>
          <p:nvGrpSpPr>
            <p:cNvPr id="6" name="组合 5"/>
            <p:cNvGrpSpPr/>
            <p:nvPr/>
          </p:nvGrpSpPr>
          <p:grpSpPr>
            <a:xfrm>
              <a:off x="658" y="1864"/>
              <a:ext cx="12174" cy="7828"/>
              <a:chOff x="457399" y="1166727"/>
              <a:chExt cx="9133510" cy="5872754"/>
            </a:xfrm>
          </p:grpSpPr>
          <p:grpSp>
            <p:nvGrpSpPr>
              <p:cNvPr id="7" name="图形 1"/>
              <p:cNvGrpSpPr/>
              <p:nvPr/>
            </p:nvGrpSpPr>
            <p:grpSpPr>
              <a:xfrm>
                <a:off x="2059893" y="6217124"/>
                <a:ext cx="5809816" cy="822357"/>
                <a:chOff x="3433104" y="6414814"/>
                <a:chExt cx="5809816" cy="822357"/>
              </a:xfrm>
              <a:solidFill>
                <a:srgbClr val="0070C0"/>
              </a:solidFill>
            </p:grpSpPr>
            <p:sp>
              <p:nvSpPr>
                <p:cNvPr id="3732" name="任意多边形: 形状 4"/>
                <p:cNvSpPr/>
                <p:nvPr/>
              </p:nvSpPr>
              <p:spPr>
                <a:xfrm>
                  <a:off x="3438314" y="6418224"/>
                  <a:ext cx="5804605" cy="816970"/>
                </a:xfrm>
                <a:custGeom>
                  <a:avLst/>
                  <a:gdLst>
                    <a:gd name="connsiteX0" fmla="*/ 5396265 w 5804605"/>
                    <a:gd name="connsiteY0" fmla="*/ 812659 h 816970"/>
                    <a:gd name="connsiteX1" fmla="*/ 5375603 w 5804605"/>
                    <a:gd name="connsiteY1" fmla="*/ 801519 h 816970"/>
                    <a:gd name="connsiteX2" fmla="*/ 5307507 w 5804605"/>
                    <a:gd name="connsiteY2" fmla="*/ 779240 h 816970"/>
                    <a:gd name="connsiteX3" fmla="*/ 5219828 w 5804605"/>
                    <a:gd name="connsiteY3" fmla="*/ 764866 h 816970"/>
                    <a:gd name="connsiteX4" fmla="*/ 5173831 w 5804605"/>
                    <a:gd name="connsiteY4" fmla="*/ 754085 h 816970"/>
                    <a:gd name="connsiteX5" fmla="*/ 5137717 w 5804605"/>
                    <a:gd name="connsiteY5" fmla="*/ 736118 h 816970"/>
                    <a:gd name="connsiteX6" fmla="*/ 5106095 w 5804605"/>
                    <a:gd name="connsiteY6" fmla="*/ 724260 h 816970"/>
                    <a:gd name="connsiteX7" fmla="*/ 5025602 w 5804605"/>
                    <a:gd name="connsiteY7" fmla="*/ 680600 h 816970"/>
                    <a:gd name="connsiteX8" fmla="*/ 4956968 w 5804605"/>
                    <a:gd name="connsiteY8" fmla="*/ 640892 h 816970"/>
                    <a:gd name="connsiteX9" fmla="*/ 4929118 w 5804605"/>
                    <a:gd name="connsiteY9" fmla="*/ 613043 h 816970"/>
                    <a:gd name="connsiteX10" fmla="*/ 4961998 w 5804605"/>
                    <a:gd name="connsiteY10" fmla="*/ 601005 h 816970"/>
                    <a:gd name="connsiteX11" fmla="*/ 4955351 w 5804605"/>
                    <a:gd name="connsiteY11" fmla="*/ 587710 h 816970"/>
                    <a:gd name="connsiteX12" fmla="*/ 4967208 w 5804605"/>
                    <a:gd name="connsiteY12" fmla="*/ 575671 h 816970"/>
                    <a:gd name="connsiteX13" fmla="*/ 4992183 w 5804605"/>
                    <a:gd name="connsiteY13" fmla="*/ 558423 h 816970"/>
                    <a:gd name="connsiteX14" fmla="*/ 4996136 w 5804605"/>
                    <a:gd name="connsiteY14" fmla="*/ 566329 h 816970"/>
                    <a:gd name="connsiteX15" fmla="*/ 4998831 w 5804605"/>
                    <a:gd name="connsiteY15" fmla="*/ 571719 h 816970"/>
                    <a:gd name="connsiteX16" fmla="*/ 5013205 w 5804605"/>
                    <a:gd name="connsiteY16" fmla="*/ 561118 h 816970"/>
                    <a:gd name="connsiteX17" fmla="*/ 5044827 w 5804605"/>
                    <a:gd name="connsiteY17" fmla="*/ 565071 h 816970"/>
                    <a:gd name="connsiteX18" fmla="*/ 5079144 w 5804605"/>
                    <a:gd name="connsiteY18" fmla="*/ 558423 h 816970"/>
                    <a:gd name="connsiteX19" fmla="*/ 5093698 w 5804605"/>
                    <a:gd name="connsiteY19" fmla="*/ 557165 h 816970"/>
                    <a:gd name="connsiteX20" fmla="*/ 5089745 w 5804605"/>
                    <a:gd name="connsiteY20" fmla="*/ 566508 h 816970"/>
                    <a:gd name="connsiteX21" fmla="*/ 5080582 w 5804605"/>
                    <a:gd name="connsiteY21" fmla="*/ 582499 h 816970"/>
                    <a:gd name="connsiteX22" fmla="*/ 5096393 w 5804605"/>
                    <a:gd name="connsiteY22" fmla="*/ 602442 h 816970"/>
                    <a:gd name="connsiteX23" fmla="*/ 5112204 w 5804605"/>
                    <a:gd name="connsiteY23" fmla="*/ 619691 h 816970"/>
                    <a:gd name="connsiteX24" fmla="*/ 5134663 w 5804605"/>
                    <a:gd name="connsiteY24" fmla="*/ 631550 h 816970"/>
                    <a:gd name="connsiteX25" fmla="*/ 5166285 w 5804605"/>
                    <a:gd name="connsiteY25" fmla="*/ 618254 h 816970"/>
                    <a:gd name="connsiteX26" fmla="*/ 5205813 w 5804605"/>
                    <a:gd name="connsiteY26" fmla="*/ 598310 h 816970"/>
                    <a:gd name="connsiteX27" fmla="*/ 5255941 w 5804605"/>
                    <a:gd name="connsiteY27" fmla="*/ 595615 h 816970"/>
                    <a:gd name="connsiteX28" fmla="*/ 5302117 w 5804605"/>
                    <a:gd name="connsiteY28" fmla="*/ 590225 h 816970"/>
                    <a:gd name="connsiteX29" fmla="*/ 5312718 w 5804605"/>
                    <a:gd name="connsiteY29" fmla="*/ 594178 h 816970"/>
                    <a:gd name="connsiteX30" fmla="*/ 5321881 w 5804605"/>
                    <a:gd name="connsiteY30" fmla="*/ 591483 h 816970"/>
                    <a:gd name="connsiteX31" fmla="*/ 5312718 w 5804605"/>
                    <a:gd name="connsiteY31" fmla="*/ 587530 h 816970"/>
                    <a:gd name="connsiteX32" fmla="*/ 5320623 w 5804605"/>
                    <a:gd name="connsiteY32" fmla="*/ 582140 h 816970"/>
                    <a:gd name="connsiteX33" fmla="*/ 5324576 w 5804605"/>
                    <a:gd name="connsiteY33" fmla="*/ 575492 h 816970"/>
                    <a:gd name="connsiteX34" fmla="*/ 5331044 w 5804605"/>
                    <a:gd name="connsiteY34" fmla="*/ 563634 h 816970"/>
                    <a:gd name="connsiteX35" fmla="*/ 5337692 w 5804605"/>
                    <a:gd name="connsiteY35" fmla="*/ 558243 h 816970"/>
                    <a:gd name="connsiteX36" fmla="*/ 5341645 w 5804605"/>
                    <a:gd name="connsiteY36" fmla="*/ 564891 h 816970"/>
                    <a:gd name="connsiteX37" fmla="*/ 5345598 w 5804605"/>
                    <a:gd name="connsiteY37" fmla="*/ 570281 h 816970"/>
                    <a:gd name="connsiteX38" fmla="*/ 5358714 w 5804605"/>
                    <a:gd name="connsiteY38" fmla="*/ 566329 h 816970"/>
                    <a:gd name="connsiteX39" fmla="*/ 5385125 w 5804605"/>
                    <a:gd name="connsiteY39" fmla="*/ 560938 h 816970"/>
                    <a:gd name="connsiteX40" fmla="*/ 5375962 w 5804605"/>
                    <a:gd name="connsiteY40" fmla="*/ 553033 h 816970"/>
                    <a:gd name="connsiteX41" fmla="*/ 5383868 w 5804605"/>
                    <a:gd name="connsiteY41" fmla="*/ 549080 h 816970"/>
                    <a:gd name="connsiteX42" fmla="*/ 5386563 w 5804605"/>
                    <a:gd name="connsiteY42" fmla="*/ 541175 h 816970"/>
                    <a:gd name="connsiteX43" fmla="*/ 5395726 w 5804605"/>
                    <a:gd name="connsiteY43" fmla="*/ 542432 h 816970"/>
                    <a:gd name="connsiteX44" fmla="*/ 5403632 w 5804605"/>
                    <a:gd name="connsiteY44" fmla="*/ 543690 h 816970"/>
                    <a:gd name="connsiteX45" fmla="*/ 5400937 w 5804605"/>
                    <a:gd name="connsiteY45" fmla="*/ 531831 h 816970"/>
                    <a:gd name="connsiteX46" fmla="*/ 5410100 w 5804605"/>
                    <a:gd name="connsiteY46" fmla="*/ 527879 h 816970"/>
                    <a:gd name="connsiteX47" fmla="*/ 5414053 w 5804605"/>
                    <a:gd name="connsiteY47" fmla="*/ 533089 h 816970"/>
                    <a:gd name="connsiteX48" fmla="*/ 5418006 w 5804605"/>
                    <a:gd name="connsiteY48" fmla="*/ 534347 h 816970"/>
                    <a:gd name="connsiteX49" fmla="*/ 5420701 w 5804605"/>
                    <a:gd name="connsiteY49" fmla="*/ 535605 h 816970"/>
                    <a:gd name="connsiteX50" fmla="*/ 5425911 w 5804605"/>
                    <a:gd name="connsiteY50" fmla="*/ 538300 h 816970"/>
                    <a:gd name="connsiteX51" fmla="*/ 5432559 w 5804605"/>
                    <a:gd name="connsiteY51" fmla="*/ 531652 h 816970"/>
                    <a:gd name="connsiteX52" fmla="*/ 5432559 w 5804605"/>
                    <a:gd name="connsiteY52" fmla="*/ 523567 h 816970"/>
                    <a:gd name="connsiteX53" fmla="*/ 5420701 w 5804605"/>
                    <a:gd name="connsiteY53" fmla="*/ 518356 h 816970"/>
                    <a:gd name="connsiteX54" fmla="*/ 5424653 w 5804605"/>
                    <a:gd name="connsiteY54" fmla="*/ 511708 h 816970"/>
                    <a:gd name="connsiteX55" fmla="*/ 5432559 w 5804605"/>
                    <a:gd name="connsiteY55" fmla="*/ 514403 h 816970"/>
                    <a:gd name="connsiteX56" fmla="*/ 5440465 w 5804605"/>
                    <a:gd name="connsiteY56" fmla="*/ 509013 h 816970"/>
                    <a:gd name="connsiteX57" fmla="*/ 5447112 w 5804605"/>
                    <a:gd name="connsiteY57" fmla="*/ 501108 h 816970"/>
                    <a:gd name="connsiteX58" fmla="*/ 5440465 w 5804605"/>
                    <a:gd name="connsiteY58" fmla="*/ 494460 h 816970"/>
                    <a:gd name="connsiteX59" fmla="*/ 5448370 w 5804605"/>
                    <a:gd name="connsiteY59" fmla="*/ 493202 h 816970"/>
                    <a:gd name="connsiteX60" fmla="*/ 5456275 w 5804605"/>
                    <a:gd name="connsiteY60" fmla="*/ 491765 h 816970"/>
                    <a:gd name="connsiteX61" fmla="*/ 5451065 w 5804605"/>
                    <a:gd name="connsiteY61" fmla="*/ 482422 h 816970"/>
                    <a:gd name="connsiteX62" fmla="*/ 5466876 w 5804605"/>
                    <a:gd name="connsiteY62" fmla="*/ 481164 h 816970"/>
                    <a:gd name="connsiteX63" fmla="*/ 5466876 w 5804605"/>
                    <a:gd name="connsiteY63" fmla="*/ 465173 h 816970"/>
                    <a:gd name="connsiteX64" fmla="*/ 5476039 w 5804605"/>
                    <a:gd name="connsiteY64" fmla="*/ 465173 h 816970"/>
                    <a:gd name="connsiteX65" fmla="*/ 5482687 w 5804605"/>
                    <a:gd name="connsiteY65" fmla="*/ 462478 h 816970"/>
                    <a:gd name="connsiteX66" fmla="*/ 5477477 w 5804605"/>
                    <a:gd name="connsiteY66" fmla="*/ 454393 h 816970"/>
                    <a:gd name="connsiteX67" fmla="*/ 5485383 w 5804605"/>
                    <a:gd name="connsiteY67" fmla="*/ 446487 h 816970"/>
                    <a:gd name="connsiteX68" fmla="*/ 5488078 w 5804605"/>
                    <a:gd name="connsiteY68" fmla="*/ 437145 h 816970"/>
                    <a:gd name="connsiteX69" fmla="*/ 5494725 w 5804605"/>
                    <a:gd name="connsiteY69" fmla="*/ 431754 h 816970"/>
                    <a:gd name="connsiteX70" fmla="*/ 5495983 w 5804605"/>
                    <a:gd name="connsiteY70" fmla="*/ 413069 h 816970"/>
                    <a:gd name="connsiteX71" fmla="*/ 5497240 w 5804605"/>
                    <a:gd name="connsiteY71" fmla="*/ 406421 h 816970"/>
                    <a:gd name="connsiteX72" fmla="*/ 5503889 w 5804605"/>
                    <a:gd name="connsiteY72" fmla="*/ 406421 h 816970"/>
                    <a:gd name="connsiteX73" fmla="*/ 5505146 w 5804605"/>
                    <a:gd name="connsiteY73" fmla="*/ 403725 h 816970"/>
                    <a:gd name="connsiteX74" fmla="*/ 5513052 w 5804605"/>
                    <a:gd name="connsiteY74" fmla="*/ 401030 h 816970"/>
                    <a:gd name="connsiteX75" fmla="*/ 5509099 w 5804605"/>
                    <a:gd name="connsiteY75" fmla="*/ 394383 h 816970"/>
                    <a:gd name="connsiteX76" fmla="*/ 5515747 w 5804605"/>
                    <a:gd name="connsiteY76" fmla="*/ 391688 h 816970"/>
                    <a:gd name="connsiteX77" fmla="*/ 5530301 w 5804605"/>
                    <a:gd name="connsiteY77" fmla="*/ 391688 h 816970"/>
                    <a:gd name="connsiteX78" fmla="*/ 5530301 w 5804605"/>
                    <a:gd name="connsiteY78" fmla="*/ 387735 h 816970"/>
                    <a:gd name="connsiteX79" fmla="*/ 5514489 w 5804605"/>
                    <a:gd name="connsiteY79" fmla="*/ 382524 h 816970"/>
                    <a:gd name="connsiteX80" fmla="*/ 5502631 w 5804605"/>
                    <a:gd name="connsiteY80" fmla="*/ 386477 h 816970"/>
                    <a:gd name="connsiteX81" fmla="*/ 5489515 w 5804605"/>
                    <a:gd name="connsiteY81" fmla="*/ 393125 h 816970"/>
                    <a:gd name="connsiteX82" fmla="*/ 5486820 w 5804605"/>
                    <a:gd name="connsiteY82" fmla="*/ 381087 h 816970"/>
                    <a:gd name="connsiteX83" fmla="*/ 5494725 w 5804605"/>
                    <a:gd name="connsiteY83" fmla="*/ 378392 h 816970"/>
                    <a:gd name="connsiteX84" fmla="*/ 5501373 w 5804605"/>
                    <a:gd name="connsiteY84" fmla="*/ 374439 h 816970"/>
                    <a:gd name="connsiteX85" fmla="*/ 5494725 w 5804605"/>
                    <a:gd name="connsiteY85" fmla="*/ 373181 h 816970"/>
                    <a:gd name="connsiteX86" fmla="*/ 5489515 w 5804605"/>
                    <a:gd name="connsiteY86" fmla="*/ 370486 h 816970"/>
                    <a:gd name="connsiteX87" fmla="*/ 5496162 w 5804605"/>
                    <a:gd name="connsiteY87" fmla="*/ 366534 h 816970"/>
                    <a:gd name="connsiteX88" fmla="*/ 5498858 w 5804605"/>
                    <a:gd name="connsiteY88" fmla="*/ 358628 h 816970"/>
                    <a:gd name="connsiteX89" fmla="*/ 5513411 w 5804605"/>
                    <a:gd name="connsiteY89" fmla="*/ 359885 h 816970"/>
                    <a:gd name="connsiteX90" fmla="*/ 5513411 w 5804605"/>
                    <a:gd name="connsiteY90" fmla="*/ 349285 h 816970"/>
                    <a:gd name="connsiteX91" fmla="*/ 5530480 w 5804605"/>
                    <a:gd name="connsiteY91" fmla="*/ 351980 h 816970"/>
                    <a:gd name="connsiteX92" fmla="*/ 5535690 w 5804605"/>
                    <a:gd name="connsiteY92" fmla="*/ 343895 h 816970"/>
                    <a:gd name="connsiteX93" fmla="*/ 5544854 w 5804605"/>
                    <a:gd name="connsiteY93" fmla="*/ 346590 h 816970"/>
                    <a:gd name="connsiteX94" fmla="*/ 5551502 w 5804605"/>
                    <a:gd name="connsiteY94" fmla="*/ 342637 h 816970"/>
                    <a:gd name="connsiteX95" fmla="*/ 5562102 w 5804605"/>
                    <a:gd name="connsiteY95" fmla="*/ 341379 h 816970"/>
                    <a:gd name="connsiteX96" fmla="*/ 5567313 w 5804605"/>
                    <a:gd name="connsiteY96" fmla="*/ 339942 h 816970"/>
                    <a:gd name="connsiteX97" fmla="*/ 5563360 w 5804605"/>
                    <a:gd name="connsiteY97" fmla="*/ 333294 h 816970"/>
                    <a:gd name="connsiteX98" fmla="*/ 5571266 w 5804605"/>
                    <a:gd name="connsiteY98" fmla="*/ 327904 h 816970"/>
                    <a:gd name="connsiteX99" fmla="*/ 5583124 w 5804605"/>
                    <a:gd name="connsiteY99" fmla="*/ 327904 h 816970"/>
                    <a:gd name="connsiteX100" fmla="*/ 5581686 w 5804605"/>
                    <a:gd name="connsiteY100" fmla="*/ 322514 h 816970"/>
                    <a:gd name="connsiteX101" fmla="*/ 5586897 w 5804605"/>
                    <a:gd name="connsiteY101" fmla="*/ 321256 h 816970"/>
                    <a:gd name="connsiteX102" fmla="*/ 5593545 w 5804605"/>
                    <a:gd name="connsiteY102" fmla="*/ 315866 h 816970"/>
                    <a:gd name="connsiteX103" fmla="*/ 5596240 w 5804605"/>
                    <a:gd name="connsiteY103" fmla="*/ 321077 h 816970"/>
                    <a:gd name="connsiteX104" fmla="*/ 5596240 w 5804605"/>
                    <a:gd name="connsiteY104" fmla="*/ 334372 h 816970"/>
                    <a:gd name="connsiteX105" fmla="*/ 5602888 w 5804605"/>
                    <a:gd name="connsiteY105" fmla="*/ 337067 h 816970"/>
                    <a:gd name="connsiteX106" fmla="*/ 5608098 w 5804605"/>
                    <a:gd name="connsiteY106" fmla="*/ 321077 h 816970"/>
                    <a:gd name="connsiteX107" fmla="*/ 5612051 w 5804605"/>
                    <a:gd name="connsiteY107" fmla="*/ 319819 h 816970"/>
                    <a:gd name="connsiteX108" fmla="*/ 5618699 w 5804605"/>
                    <a:gd name="connsiteY108" fmla="*/ 330419 h 816970"/>
                    <a:gd name="connsiteX109" fmla="*/ 5627862 w 5804605"/>
                    <a:gd name="connsiteY109" fmla="*/ 329162 h 816970"/>
                    <a:gd name="connsiteX110" fmla="*/ 5635768 w 5804605"/>
                    <a:gd name="connsiteY110" fmla="*/ 331857 h 816970"/>
                    <a:gd name="connsiteX111" fmla="*/ 5647626 w 5804605"/>
                    <a:gd name="connsiteY111" fmla="*/ 326646 h 816970"/>
                    <a:gd name="connsiteX112" fmla="*/ 5644931 w 5804605"/>
                    <a:gd name="connsiteY112" fmla="*/ 318561 h 816970"/>
                    <a:gd name="connsiteX113" fmla="*/ 5627862 w 5804605"/>
                    <a:gd name="connsiteY113" fmla="*/ 319999 h 816970"/>
                    <a:gd name="connsiteX114" fmla="*/ 5621214 w 5804605"/>
                    <a:gd name="connsiteY114" fmla="*/ 313350 h 816970"/>
                    <a:gd name="connsiteX115" fmla="*/ 5642236 w 5804605"/>
                    <a:gd name="connsiteY115" fmla="*/ 296102 h 816970"/>
                    <a:gd name="connsiteX116" fmla="*/ 5659305 w 5804605"/>
                    <a:gd name="connsiteY116" fmla="*/ 298618 h 816970"/>
                    <a:gd name="connsiteX117" fmla="*/ 5669905 w 5804605"/>
                    <a:gd name="connsiteY117" fmla="*/ 295922 h 816970"/>
                    <a:gd name="connsiteX118" fmla="*/ 5693622 w 5804605"/>
                    <a:gd name="connsiteY118" fmla="*/ 287837 h 816970"/>
                    <a:gd name="connsiteX119" fmla="*/ 5717338 w 5804605"/>
                    <a:gd name="connsiteY119" fmla="*/ 287837 h 816970"/>
                    <a:gd name="connsiteX120" fmla="*/ 5727940 w 5804605"/>
                    <a:gd name="connsiteY120" fmla="*/ 283884 h 816970"/>
                    <a:gd name="connsiteX121" fmla="*/ 5748961 w 5804605"/>
                    <a:gd name="connsiteY121" fmla="*/ 269151 h 816970"/>
                    <a:gd name="connsiteX122" fmla="*/ 5780583 w 5804605"/>
                    <a:gd name="connsiteY122" fmla="*/ 266456 h 816970"/>
                    <a:gd name="connsiteX123" fmla="*/ 5785794 w 5804605"/>
                    <a:gd name="connsiteY123" fmla="*/ 269151 h 816970"/>
                    <a:gd name="connsiteX124" fmla="*/ 5797652 w 5804605"/>
                    <a:gd name="connsiteY124" fmla="*/ 266456 h 816970"/>
                    <a:gd name="connsiteX125" fmla="*/ 5804300 w 5804605"/>
                    <a:gd name="connsiteY125" fmla="*/ 255856 h 816970"/>
                    <a:gd name="connsiteX126" fmla="*/ 5756866 w 5804605"/>
                    <a:gd name="connsiteY126" fmla="*/ 256035 h 816970"/>
                    <a:gd name="connsiteX127" fmla="*/ 5751656 w 5804605"/>
                    <a:gd name="connsiteY127" fmla="*/ 262683 h 816970"/>
                    <a:gd name="connsiteX128" fmla="*/ 5739797 w 5804605"/>
                    <a:gd name="connsiteY128" fmla="*/ 266636 h 816970"/>
                    <a:gd name="connsiteX129" fmla="*/ 5735845 w 5804605"/>
                    <a:gd name="connsiteY129" fmla="*/ 261425 h 816970"/>
                    <a:gd name="connsiteX130" fmla="*/ 5720034 w 5804605"/>
                    <a:gd name="connsiteY130" fmla="*/ 264120 h 816970"/>
                    <a:gd name="connsiteX131" fmla="*/ 5695059 w 5804605"/>
                    <a:gd name="connsiteY131" fmla="*/ 269510 h 816970"/>
                    <a:gd name="connsiteX132" fmla="*/ 5685896 w 5804605"/>
                    <a:gd name="connsiteY132" fmla="*/ 281549 h 816970"/>
                    <a:gd name="connsiteX133" fmla="*/ 5681944 w 5804605"/>
                    <a:gd name="connsiteY133" fmla="*/ 276159 h 816970"/>
                    <a:gd name="connsiteX134" fmla="*/ 5674038 w 5804605"/>
                    <a:gd name="connsiteY134" fmla="*/ 278854 h 816970"/>
                    <a:gd name="connsiteX135" fmla="*/ 5656969 w 5804605"/>
                    <a:gd name="connsiteY135" fmla="*/ 285501 h 816970"/>
                    <a:gd name="connsiteX136" fmla="*/ 5637205 w 5804605"/>
                    <a:gd name="connsiteY136" fmla="*/ 288196 h 816970"/>
                    <a:gd name="connsiteX137" fmla="*/ 5626604 w 5804605"/>
                    <a:gd name="connsiteY137" fmla="*/ 292149 h 816970"/>
                    <a:gd name="connsiteX138" fmla="*/ 5619957 w 5804605"/>
                    <a:gd name="connsiteY138" fmla="*/ 288196 h 816970"/>
                    <a:gd name="connsiteX139" fmla="*/ 5608098 w 5804605"/>
                    <a:gd name="connsiteY139" fmla="*/ 289634 h 816970"/>
                    <a:gd name="connsiteX140" fmla="*/ 5606840 w 5804605"/>
                    <a:gd name="connsiteY140" fmla="*/ 296282 h 816970"/>
                    <a:gd name="connsiteX141" fmla="*/ 5604145 w 5804605"/>
                    <a:gd name="connsiteY141" fmla="*/ 304187 h 816970"/>
                    <a:gd name="connsiteX142" fmla="*/ 5600193 w 5804605"/>
                    <a:gd name="connsiteY142" fmla="*/ 301492 h 816970"/>
                    <a:gd name="connsiteX143" fmla="*/ 5591029 w 5804605"/>
                    <a:gd name="connsiteY143" fmla="*/ 302930 h 816970"/>
                    <a:gd name="connsiteX144" fmla="*/ 5554197 w 5804605"/>
                    <a:gd name="connsiteY144" fmla="*/ 307062 h 816970"/>
                    <a:gd name="connsiteX145" fmla="*/ 5547729 w 5804605"/>
                    <a:gd name="connsiteY145" fmla="*/ 319100 h 816970"/>
                    <a:gd name="connsiteX146" fmla="*/ 5521317 w 5804605"/>
                    <a:gd name="connsiteY146" fmla="*/ 325748 h 816970"/>
                    <a:gd name="connsiteX147" fmla="*/ 5496342 w 5804605"/>
                    <a:gd name="connsiteY147" fmla="*/ 336528 h 816970"/>
                    <a:gd name="connsiteX148" fmla="*/ 5491132 w 5804605"/>
                    <a:gd name="connsiteY148" fmla="*/ 348387 h 816970"/>
                    <a:gd name="connsiteX149" fmla="*/ 5480531 w 5804605"/>
                    <a:gd name="connsiteY149" fmla="*/ 344434 h 816970"/>
                    <a:gd name="connsiteX150" fmla="*/ 5475321 w 5804605"/>
                    <a:gd name="connsiteY150" fmla="*/ 360425 h 816970"/>
                    <a:gd name="connsiteX151" fmla="*/ 5467415 w 5804605"/>
                    <a:gd name="connsiteY151" fmla="*/ 367073 h 816970"/>
                    <a:gd name="connsiteX152" fmla="*/ 5460767 w 5804605"/>
                    <a:gd name="connsiteY152" fmla="*/ 369768 h 816970"/>
                    <a:gd name="connsiteX153" fmla="*/ 5456814 w 5804605"/>
                    <a:gd name="connsiteY153" fmla="*/ 372463 h 816970"/>
                    <a:gd name="connsiteX154" fmla="*/ 5451604 w 5804605"/>
                    <a:gd name="connsiteY154" fmla="*/ 376415 h 816970"/>
                    <a:gd name="connsiteX155" fmla="*/ 5447651 w 5804605"/>
                    <a:gd name="connsiteY155" fmla="*/ 380368 h 816970"/>
                    <a:gd name="connsiteX156" fmla="*/ 5439746 w 5804605"/>
                    <a:gd name="connsiteY156" fmla="*/ 381626 h 816970"/>
                    <a:gd name="connsiteX157" fmla="*/ 5433098 w 5804605"/>
                    <a:gd name="connsiteY157" fmla="*/ 390969 h 816970"/>
                    <a:gd name="connsiteX158" fmla="*/ 5429145 w 5804605"/>
                    <a:gd name="connsiteY158" fmla="*/ 400311 h 816970"/>
                    <a:gd name="connsiteX159" fmla="*/ 5419982 w 5804605"/>
                    <a:gd name="connsiteY159" fmla="*/ 401569 h 816970"/>
                    <a:gd name="connsiteX160" fmla="*/ 5405428 w 5804605"/>
                    <a:gd name="connsiteY160" fmla="*/ 397616 h 816970"/>
                    <a:gd name="connsiteX161" fmla="*/ 5398781 w 5804605"/>
                    <a:gd name="connsiteY161" fmla="*/ 401569 h 816970"/>
                    <a:gd name="connsiteX162" fmla="*/ 5393570 w 5804605"/>
                    <a:gd name="connsiteY162" fmla="*/ 412170 h 816970"/>
                    <a:gd name="connsiteX163" fmla="*/ 5383149 w 5804605"/>
                    <a:gd name="connsiteY163" fmla="*/ 433551 h 816970"/>
                    <a:gd name="connsiteX164" fmla="*/ 5351707 w 5804605"/>
                    <a:gd name="connsiteY164" fmla="*/ 485476 h 816970"/>
                    <a:gd name="connsiteX165" fmla="*/ 5326732 w 5804605"/>
                    <a:gd name="connsiteY165" fmla="*/ 492124 h 816970"/>
                    <a:gd name="connsiteX166" fmla="*/ 5306968 w 5804605"/>
                    <a:gd name="connsiteY166" fmla="*/ 501467 h 816970"/>
                    <a:gd name="connsiteX167" fmla="*/ 5287205 w 5804605"/>
                    <a:gd name="connsiteY167" fmla="*/ 501467 h 816970"/>
                    <a:gd name="connsiteX168" fmla="*/ 5271393 w 5804605"/>
                    <a:gd name="connsiteY168" fmla="*/ 500210 h 816970"/>
                    <a:gd name="connsiteX169" fmla="*/ 5242466 w 5804605"/>
                    <a:gd name="connsiteY169" fmla="*/ 496257 h 816970"/>
                    <a:gd name="connsiteX170" fmla="*/ 5196290 w 5804605"/>
                    <a:gd name="connsiteY170" fmla="*/ 488351 h 816970"/>
                    <a:gd name="connsiteX171" fmla="*/ 5173831 w 5804605"/>
                    <a:gd name="connsiteY171" fmla="*/ 487093 h 816970"/>
                    <a:gd name="connsiteX172" fmla="*/ 5160715 w 5804605"/>
                    <a:gd name="connsiteY172" fmla="*/ 481883 h 816970"/>
                    <a:gd name="connsiteX173" fmla="*/ 5139694 w 5804605"/>
                    <a:gd name="connsiteY173" fmla="*/ 477930 h 816970"/>
                    <a:gd name="connsiteX174" fmla="*/ 5122445 w 5804605"/>
                    <a:gd name="connsiteY174" fmla="*/ 459424 h 816970"/>
                    <a:gd name="connsiteX175" fmla="*/ 5111845 w 5804605"/>
                    <a:gd name="connsiteY175" fmla="*/ 460861 h 816970"/>
                    <a:gd name="connsiteX176" fmla="*/ 5098728 w 5804605"/>
                    <a:gd name="connsiteY176" fmla="*/ 464814 h 816970"/>
                    <a:gd name="connsiteX177" fmla="*/ 5089565 w 5804605"/>
                    <a:gd name="connsiteY177" fmla="*/ 474157 h 816970"/>
                    <a:gd name="connsiteX178" fmla="*/ 5071059 w 5804605"/>
                    <a:gd name="connsiteY178" fmla="*/ 471462 h 816970"/>
                    <a:gd name="connsiteX179" fmla="*/ 5068364 w 5804605"/>
                    <a:gd name="connsiteY179" fmla="*/ 459424 h 816970"/>
                    <a:gd name="connsiteX180" fmla="*/ 5044647 w 5804605"/>
                    <a:gd name="connsiteY180" fmla="*/ 451518 h 816970"/>
                    <a:gd name="connsiteX181" fmla="*/ 5002424 w 5804605"/>
                    <a:gd name="connsiteY181" fmla="*/ 440917 h 816970"/>
                    <a:gd name="connsiteX182" fmla="*/ 4979966 w 5804605"/>
                    <a:gd name="connsiteY182" fmla="*/ 443612 h 816970"/>
                    <a:gd name="connsiteX183" fmla="*/ 4952296 w 5804605"/>
                    <a:gd name="connsiteY183" fmla="*/ 439660 h 816970"/>
                    <a:gd name="connsiteX184" fmla="*/ 4929837 w 5804605"/>
                    <a:gd name="connsiteY184" fmla="*/ 434450 h 816970"/>
                    <a:gd name="connsiteX185" fmla="*/ 4907378 w 5804605"/>
                    <a:gd name="connsiteY185" fmla="*/ 425286 h 816970"/>
                    <a:gd name="connsiteX186" fmla="*/ 4894262 w 5804605"/>
                    <a:gd name="connsiteY186" fmla="*/ 426544 h 816970"/>
                    <a:gd name="connsiteX187" fmla="*/ 4858687 w 5804605"/>
                    <a:gd name="connsiteY187" fmla="*/ 425286 h 816970"/>
                    <a:gd name="connsiteX188" fmla="*/ 4834970 w 5804605"/>
                    <a:gd name="connsiteY188" fmla="*/ 422591 h 816970"/>
                    <a:gd name="connsiteX189" fmla="*/ 4821854 w 5804605"/>
                    <a:gd name="connsiteY189" fmla="*/ 422591 h 816970"/>
                    <a:gd name="connsiteX190" fmla="*/ 4825807 w 5804605"/>
                    <a:gd name="connsiteY190" fmla="*/ 417201 h 816970"/>
                    <a:gd name="connsiteX191" fmla="*/ 4829760 w 5804605"/>
                    <a:gd name="connsiteY191" fmla="*/ 405163 h 816970"/>
                    <a:gd name="connsiteX192" fmla="*/ 4827065 w 5804605"/>
                    <a:gd name="connsiteY192" fmla="*/ 401210 h 816970"/>
                    <a:gd name="connsiteX193" fmla="*/ 4817901 w 5804605"/>
                    <a:gd name="connsiteY193" fmla="*/ 403905 h 816970"/>
                    <a:gd name="connsiteX194" fmla="*/ 4812691 w 5804605"/>
                    <a:gd name="connsiteY194" fmla="*/ 395999 h 816970"/>
                    <a:gd name="connsiteX195" fmla="*/ 4802090 w 5804605"/>
                    <a:gd name="connsiteY195" fmla="*/ 393305 h 816970"/>
                    <a:gd name="connsiteX196" fmla="*/ 4795442 w 5804605"/>
                    <a:gd name="connsiteY196" fmla="*/ 381266 h 816970"/>
                    <a:gd name="connsiteX197" fmla="*/ 4788794 w 5804605"/>
                    <a:gd name="connsiteY197" fmla="*/ 380009 h 816970"/>
                    <a:gd name="connsiteX198" fmla="*/ 4776936 w 5804605"/>
                    <a:gd name="connsiteY198" fmla="*/ 378751 h 816970"/>
                    <a:gd name="connsiteX199" fmla="*/ 4771726 w 5804605"/>
                    <a:gd name="connsiteY199" fmla="*/ 385399 h 816970"/>
                    <a:gd name="connsiteX200" fmla="*/ 4777116 w 5804605"/>
                    <a:gd name="connsiteY200" fmla="*/ 395999 h 816970"/>
                    <a:gd name="connsiteX201" fmla="*/ 4795622 w 5804605"/>
                    <a:gd name="connsiteY201" fmla="*/ 398694 h 816970"/>
                    <a:gd name="connsiteX202" fmla="*/ 4799575 w 5804605"/>
                    <a:gd name="connsiteY202" fmla="*/ 402647 h 816970"/>
                    <a:gd name="connsiteX203" fmla="*/ 4804965 w 5804605"/>
                    <a:gd name="connsiteY203" fmla="*/ 413248 h 816970"/>
                    <a:gd name="connsiteX204" fmla="*/ 4793107 w 5804605"/>
                    <a:gd name="connsiteY204" fmla="*/ 413248 h 816970"/>
                    <a:gd name="connsiteX205" fmla="*/ 4781248 w 5804605"/>
                    <a:gd name="connsiteY205" fmla="*/ 410553 h 816970"/>
                    <a:gd name="connsiteX206" fmla="*/ 4766695 w 5804605"/>
                    <a:gd name="connsiteY206" fmla="*/ 405343 h 816970"/>
                    <a:gd name="connsiteX207" fmla="*/ 4768132 w 5804605"/>
                    <a:gd name="connsiteY207" fmla="*/ 411991 h 816970"/>
                    <a:gd name="connsiteX208" fmla="*/ 4772085 w 5804605"/>
                    <a:gd name="connsiteY208" fmla="*/ 418638 h 816970"/>
                    <a:gd name="connsiteX209" fmla="*/ 4764179 w 5804605"/>
                    <a:gd name="connsiteY209" fmla="*/ 426723 h 816970"/>
                    <a:gd name="connsiteX210" fmla="*/ 4756274 w 5804605"/>
                    <a:gd name="connsiteY210" fmla="*/ 445409 h 816970"/>
                    <a:gd name="connsiteX211" fmla="*/ 4748368 w 5804605"/>
                    <a:gd name="connsiteY211" fmla="*/ 456010 h 816970"/>
                    <a:gd name="connsiteX212" fmla="*/ 4742978 w 5804605"/>
                    <a:gd name="connsiteY212" fmla="*/ 448104 h 816970"/>
                    <a:gd name="connsiteX213" fmla="*/ 4737768 w 5804605"/>
                    <a:gd name="connsiteY213" fmla="*/ 440199 h 816970"/>
                    <a:gd name="connsiteX214" fmla="*/ 4737768 w 5804605"/>
                    <a:gd name="connsiteY214" fmla="*/ 436246 h 816970"/>
                    <a:gd name="connsiteX215" fmla="*/ 4740463 w 5804605"/>
                    <a:gd name="connsiteY215" fmla="*/ 432294 h 816970"/>
                    <a:gd name="connsiteX216" fmla="*/ 4727347 w 5804605"/>
                    <a:gd name="connsiteY216" fmla="*/ 428341 h 816970"/>
                    <a:gd name="connsiteX217" fmla="*/ 4702372 w 5804605"/>
                    <a:gd name="connsiteY217" fmla="*/ 425825 h 816970"/>
                    <a:gd name="connsiteX218" fmla="*/ 4693209 w 5804605"/>
                    <a:gd name="connsiteY218" fmla="*/ 432473 h 816970"/>
                    <a:gd name="connsiteX219" fmla="*/ 4666798 w 5804605"/>
                    <a:gd name="connsiteY219" fmla="*/ 431215 h 816970"/>
                    <a:gd name="connsiteX220" fmla="*/ 4649729 w 5804605"/>
                    <a:gd name="connsiteY220" fmla="*/ 433911 h 816970"/>
                    <a:gd name="connsiteX221" fmla="*/ 4641823 w 5804605"/>
                    <a:gd name="connsiteY221" fmla="*/ 426005 h 816970"/>
                    <a:gd name="connsiteX222" fmla="*/ 4624575 w 5804605"/>
                    <a:gd name="connsiteY222" fmla="*/ 423310 h 816970"/>
                    <a:gd name="connsiteX223" fmla="*/ 4617927 w 5804605"/>
                    <a:gd name="connsiteY223" fmla="*/ 428520 h 816970"/>
                    <a:gd name="connsiteX224" fmla="*/ 4606068 w 5804605"/>
                    <a:gd name="connsiteY224" fmla="*/ 431215 h 816970"/>
                    <a:gd name="connsiteX225" fmla="*/ 4602116 w 5804605"/>
                    <a:gd name="connsiteY225" fmla="*/ 423310 h 816970"/>
                    <a:gd name="connsiteX226" fmla="*/ 4596905 w 5804605"/>
                    <a:gd name="connsiteY226" fmla="*/ 415404 h 816970"/>
                    <a:gd name="connsiteX227" fmla="*/ 4595468 w 5804605"/>
                    <a:gd name="connsiteY227" fmla="*/ 408756 h 816970"/>
                    <a:gd name="connsiteX228" fmla="*/ 4594030 w 5804605"/>
                    <a:gd name="connsiteY228" fmla="*/ 402108 h 816970"/>
                    <a:gd name="connsiteX229" fmla="*/ 4600678 w 5804605"/>
                    <a:gd name="connsiteY229" fmla="*/ 394023 h 816970"/>
                    <a:gd name="connsiteX230" fmla="*/ 4588819 w 5804605"/>
                    <a:gd name="connsiteY230" fmla="*/ 390071 h 816970"/>
                    <a:gd name="connsiteX231" fmla="*/ 4592772 w 5804605"/>
                    <a:gd name="connsiteY231" fmla="*/ 381985 h 816970"/>
                    <a:gd name="connsiteX232" fmla="*/ 4578219 w 5804605"/>
                    <a:gd name="connsiteY232" fmla="*/ 378032 h 816970"/>
                    <a:gd name="connsiteX233" fmla="*/ 4574266 w 5804605"/>
                    <a:gd name="connsiteY233" fmla="*/ 390071 h 816970"/>
                    <a:gd name="connsiteX234" fmla="*/ 4569056 w 5804605"/>
                    <a:gd name="connsiteY234" fmla="*/ 402108 h 816970"/>
                    <a:gd name="connsiteX235" fmla="*/ 4538691 w 5804605"/>
                    <a:gd name="connsiteY235" fmla="*/ 398155 h 816970"/>
                    <a:gd name="connsiteX236" fmla="*/ 4484610 w 5804605"/>
                    <a:gd name="connsiteY236" fmla="*/ 392945 h 816970"/>
                    <a:gd name="connsiteX237" fmla="*/ 4405555 w 5804605"/>
                    <a:gd name="connsiteY237" fmla="*/ 381087 h 816970"/>
                    <a:gd name="connsiteX238" fmla="*/ 4355426 w 5804605"/>
                    <a:gd name="connsiteY238" fmla="*/ 373181 h 816970"/>
                    <a:gd name="connsiteX239" fmla="*/ 4288229 w 5804605"/>
                    <a:gd name="connsiteY239" fmla="*/ 367971 h 816970"/>
                    <a:gd name="connsiteX240" fmla="*/ 4260559 w 5804605"/>
                    <a:gd name="connsiteY240" fmla="*/ 370666 h 816970"/>
                    <a:gd name="connsiteX241" fmla="*/ 4239358 w 5804605"/>
                    <a:gd name="connsiteY241" fmla="*/ 360065 h 816970"/>
                    <a:gd name="connsiteX242" fmla="*/ 4177371 w 5804605"/>
                    <a:gd name="connsiteY242" fmla="*/ 356292 h 816970"/>
                    <a:gd name="connsiteX243" fmla="*/ 4164255 w 5804605"/>
                    <a:gd name="connsiteY243" fmla="*/ 365635 h 816970"/>
                    <a:gd name="connsiteX244" fmla="*/ 4132633 w 5804605"/>
                    <a:gd name="connsiteY244" fmla="*/ 372283 h 816970"/>
                    <a:gd name="connsiteX245" fmla="*/ 4086457 w 5804605"/>
                    <a:gd name="connsiteY245" fmla="*/ 379110 h 816970"/>
                    <a:gd name="connsiteX246" fmla="*/ 4056092 w 5804605"/>
                    <a:gd name="connsiteY246" fmla="*/ 377852 h 816970"/>
                    <a:gd name="connsiteX247" fmla="*/ 4020518 w 5804605"/>
                    <a:gd name="connsiteY247" fmla="*/ 377852 h 816970"/>
                    <a:gd name="connsiteX248" fmla="*/ 3991590 w 5804605"/>
                    <a:gd name="connsiteY248" fmla="*/ 375337 h 816970"/>
                    <a:gd name="connsiteX249" fmla="*/ 3982427 w 5804605"/>
                    <a:gd name="connsiteY249" fmla="*/ 375337 h 816970"/>
                    <a:gd name="connsiteX250" fmla="*/ 3970569 w 5804605"/>
                    <a:gd name="connsiteY250" fmla="*/ 392586 h 816970"/>
                    <a:gd name="connsiteX251" fmla="*/ 3974521 w 5804605"/>
                    <a:gd name="connsiteY251" fmla="*/ 409835 h 816970"/>
                    <a:gd name="connsiteX252" fmla="*/ 3969311 w 5804605"/>
                    <a:gd name="connsiteY252" fmla="*/ 421692 h 816970"/>
                    <a:gd name="connsiteX253" fmla="*/ 3958711 w 5804605"/>
                    <a:gd name="connsiteY253" fmla="*/ 411092 h 816970"/>
                    <a:gd name="connsiteX254" fmla="*/ 3950805 w 5804605"/>
                    <a:gd name="connsiteY254" fmla="*/ 408577 h 816970"/>
                    <a:gd name="connsiteX255" fmla="*/ 3952242 w 5804605"/>
                    <a:gd name="connsiteY255" fmla="*/ 424388 h 816970"/>
                    <a:gd name="connsiteX256" fmla="*/ 3935174 w 5804605"/>
                    <a:gd name="connsiteY256" fmla="*/ 433731 h 816970"/>
                    <a:gd name="connsiteX257" fmla="*/ 3924572 w 5804605"/>
                    <a:gd name="connsiteY257" fmla="*/ 423130 h 816970"/>
                    <a:gd name="connsiteX258" fmla="*/ 3916667 w 5804605"/>
                    <a:gd name="connsiteY258" fmla="*/ 420435 h 816970"/>
                    <a:gd name="connsiteX259" fmla="*/ 3914152 w 5804605"/>
                    <a:gd name="connsiteY259" fmla="*/ 433731 h 816970"/>
                    <a:gd name="connsiteX260" fmla="*/ 3898341 w 5804605"/>
                    <a:gd name="connsiteY260" fmla="*/ 436426 h 816970"/>
                    <a:gd name="connsiteX261" fmla="*/ 3869234 w 5804605"/>
                    <a:gd name="connsiteY261" fmla="*/ 432473 h 816970"/>
                    <a:gd name="connsiteX262" fmla="*/ 3844080 w 5804605"/>
                    <a:gd name="connsiteY262" fmla="*/ 419177 h 816970"/>
                    <a:gd name="connsiteX263" fmla="*/ 3821621 w 5804605"/>
                    <a:gd name="connsiteY263" fmla="*/ 413967 h 816970"/>
                    <a:gd name="connsiteX264" fmla="*/ 3808505 w 5804605"/>
                    <a:gd name="connsiteY264" fmla="*/ 407319 h 816970"/>
                    <a:gd name="connsiteX265" fmla="*/ 3791436 w 5804605"/>
                    <a:gd name="connsiteY265" fmla="*/ 407319 h 816970"/>
                    <a:gd name="connsiteX266" fmla="*/ 3766461 w 5804605"/>
                    <a:gd name="connsiteY266" fmla="*/ 402108 h 816970"/>
                    <a:gd name="connsiteX267" fmla="*/ 3759994 w 5804605"/>
                    <a:gd name="connsiteY267" fmla="*/ 419357 h 816970"/>
                    <a:gd name="connsiteX268" fmla="*/ 3782452 w 5804605"/>
                    <a:gd name="connsiteY268" fmla="*/ 435348 h 816970"/>
                    <a:gd name="connsiteX269" fmla="*/ 3793053 w 5804605"/>
                    <a:gd name="connsiteY269" fmla="*/ 443253 h 816970"/>
                    <a:gd name="connsiteX270" fmla="*/ 3774547 w 5804605"/>
                    <a:gd name="connsiteY270" fmla="*/ 445948 h 816970"/>
                    <a:gd name="connsiteX271" fmla="*/ 3778500 w 5804605"/>
                    <a:gd name="connsiteY271" fmla="*/ 460502 h 816970"/>
                    <a:gd name="connsiteX272" fmla="*/ 3812817 w 5804605"/>
                    <a:gd name="connsiteY272" fmla="*/ 480445 h 816970"/>
                    <a:gd name="connsiteX273" fmla="*/ 3834018 w 5804605"/>
                    <a:gd name="connsiteY273" fmla="*/ 508294 h 816970"/>
                    <a:gd name="connsiteX274" fmla="*/ 3849829 w 5804605"/>
                    <a:gd name="connsiteY274" fmla="*/ 509552 h 816970"/>
                    <a:gd name="connsiteX275" fmla="*/ 3868336 w 5804605"/>
                    <a:gd name="connsiteY275" fmla="*/ 512247 h 816970"/>
                    <a:gd name="connsiteX276" fmla="*/ 3899957 w 5804605"/>
                    <a:gd name="connsiteY276" fmla="*/ 517458 h 816970"/>
                    <a:gd name="connsiteX277" fmla="*/ 3914511 w 5804605"/>
                    <a:gd name="connsiteY277" fmla="*/ 533448 h 816970"/>
                    <a:gd name="connsiteX278" fmla="*/ 3905348 w 5804605"/>
                    <a:gd name="connsiteY278" fmla="*/ 532191 h 816970"/>
                    <a:gd name="connsiteX279" fmla="*/ 3867078 w 5804605"/>
                    <a:gd name="connsiteY279" fmla="*/ 533628 h 816970"/>
                    <a:gd name="connsiteX280" fmla="*/ 3852524 w 5804605"/>
                    <a:gd name="connsiteY280" fmla="*/ 535065 h 816970"/>
                    <a:gd name="connsiteX281" fmla="*/ 3826113 w 5804605"/>
                    <a:gd name="connsiteY281" fmla="*/ 537761 h 816970"/>
                    <a:gd name="connsiteX282" fmla="*/ 3770773 w 5804605"/>
                    <a:gd name="connsiteY282" fmla="*/ 541893 h 816970"/>
                    <a:gd name="connsiteX283" fmla="*/ 3766821 w 5804605"/>
                    <a:gd name="connsiteY283" fmla="*/ 556446 h 816970"/>
                    <a:gd name="connsiteX284" fmla="*/ 3766821 w 5804605"/>
                    <a:gd name="connsiteY284" fmla="*/ 567047 h 816970"/>
                    <a:gd name="connsiteX285" fmla="*/ 3760353 w 5804605"/>
                    <a:gd name="connsiteY285" fmla="*/ 584296 h 816970"/>
                    <a:gd name="connsiteX286" fmla="*/ 3757837 w 5804605"/>
                    <a:gd name="connsiteY286" fmla="*/ 592201 h 816970"/>
                    <a:gd name="connsiteX287" fmla="*/ 3756580 w 5804605"/>
                    <a:gd name="connsiteY287" fmla="*/ 602802 h 816970"/>
                    <a:gd name="connsiteX288" fmla="*/ 3752627 w 5804605"/>
                    <a:gd name="connsiteY288" fmla="*/ 622745 h 816970"/>
                    <a:gd name="connsiteX289" fmla="*/ 3768438 w 5804605"/>
                    <a:gd name="connsiteY289" fmla="*/ 638736 h 816970"/>
                    <a:gd name="connsiteX290" fmla="*/ 3793592 w 5804605"/>
                    <a:gd name="connsiteY290" fmla="*/ 653290 h 816970"/>
                    <a:gd name="connsiteX291" fmla="*/ 3839767 w 5804605"/>
                    <a:gd name="connsiteY291" fmla="*/ 661195 h 816970"/>
                    <a:gd name="connsiteX292" fmla="*/ 3843720 w 5804605"/>
                    <a:gd name="connsiteY292" fmla="*/ 670538 h 816970"/>
                    <a:gd name="connsiteX293" fmla="*/ 3825214 w 5804605"/>
                    <a:gd name="connsiteY293" fmla="*/ 677186 h 816970"/>
                    <a:gd name="connsiteX294" fmla="*/ 3804193 w 5804605"/>
                    <a:gd name="connsiteY294" fmla="*/ 677186 h 816970"/>
                    <a:gd name="connsiteX295" fmla="*/ 3789639 w 5804605"/>
                    <a:gd name="connsiteY295" fmla="*/ 677186 h 816970"/>
                    <a:gd name="connsiteX296" fmla="*/ 3771133 w 5804605"/>
                    <a:gd name="connsiteY296" fmla="*/ 671976 h 816970"/>
                    <a:gd name="connsiteX297" fmla="*/ 3743463 w 5804605"/>
                    <a:gd name="connsiteY297" fmla="*/ 673413 h 816970"/>
                    <a:gd name="connsiteX298" fmla="*/ 3706631 w 5804605"/>
                    <a:gd name="connsiteY298" fmla="*/ 672155 h 816970"/>
                    <a:gd name="connsiteX299" fmla="*/ 3680219 w 5804605"/>
                    <a:gd name="connsiteY299" fmla="*/ 668202 h 816970"/>
                    <a:gd name="connsiteX300" fmla="*/ 3613022 w 5804605"/>
                    <a:gd name="connsiteY300" fmla="*/ 664429 h 816970"/>
                    <a:gd name="connsiteX301" fmla="*/ 3544387 w 5804605"/>
                    <a:gd name="connsiteY301" fmla="*/ 651313 h 816970"/>
                    <a:gd name="connsiteX302" fmla="*/ 3506117 w 5804605"/>
                    <a:gd name="connsiteY302" fmla="*/ 643408 h 816970"/>
                    <a:gd name="connsiteX303" fmla="*/ 3483658 w 5804605"/>
                    <a:gd name="connsiteY303" fmla="*/ 640713 h 816970"/>
                    <a:gd name="connsiteX304" fmla="*/ 3436224 w 5804605"/>
                    <a:gd name="connsiteY304" fmla="*/ 630112 h 816970"/>
                    <a:gd name="connsiteX305" fmla="*/ 3391306 w 5804605"/>
                    <a:gd name="connsiteY305" fmla="*/ 624901 h 816970"/>
                    <a:gd name="connsiteX306" fmla="*/ 3346389 w 5804605"/>
                    <a:gd name="connsiteY306" fmla="*/ 613043 h 816970"/>
                    <a:gd name="connsiteX307" fmla="*/ 3309376 w 5804605"/>
                    <a:gd name="connsiteY307" fmla="*/ 597232 h 816970"/>
                    <a:gd name="connsiteX308" fmla="*/ 3272364 w 5804605"/>
                    <a:gd name="connsiteY308" fmla="*/ 589327 h 816970"/>
                    <a:gd name="connsiteX309" fmla="*/ 3199776 w 5804605"/>
                    <a:gd name="connsiteY309" fmla="*/ 586811 h 816970"/>
                    <a:gd name="connsiteX310" fmla="*/ 3172107 w 5804605"/>
                    <a:gd name="connsiteY310" fmla="*/ 577648 h 816970"/>
                    <a:gd name="connsiteX311" fmla="*/ 3158991 w 5804605"/>
                    <a:gd name="connsiteY311" fmla="*/ 572437 h 816970"/>
                    <a:gd name="connsiteX312" fmla="*/ 3144438 w 5804605"/>
                    <a:gd name="connsiteY312" fmla="*/ 557884 h 816970"/>
                    <a:gd name="connsiteX313" fmla="*/ 3108862 w 5804605"/>
                    <a:gd name="connsiteY313" fmla="*/ 549978 h 816970"/>
                    <a:gd name="connsiteX314" fmla="*/ 3066639 w 5804605"/>
                    <a:gd name="connsiteY314" fmla="*/ 527519 h 816970"/>
                    <a:gd name="connsiteX315" fmla="*/ 3065202 w 5804605"/>
                    <a:gd name="connsiteY315" fmla="*/ 518177 h 816970"/>
                    <a:gd name="connsiteX316" fmla="*/ 3054602 w 5804605"/>
                    <a:gd name="connsiteY316" fmla="*/ 507576 h 816970"/>
                    <a:gd name="connsiteX317" fmla="*/ 3047954 w 5804605"/>
                    <a:gd name="connsiteY317" fmla="*/ 508833 h 816970"/>
                    <a:gd name="connsiteX318" fmla="*/ 3038790 w 5804605"/>
                    <a:gd name="connsiteY318" fmla="*/ 515481 h 816970"/>
                    <a:gd name="connsiteX319" fmla="*/ 3036095 w 5804605"/>
                    <a:gd name="connsiteY319" fmla="*/ 507576 h 816970"/>
                    <a:gd name="connsiteX320" fmla="*/ 3032143 w 5804605"/>
                    <a:gd name="connsiteY320" fmla="*/ 503623 h 816970"/>
                    <a:gd name="connsiteX321" fmla="*/ 3036095 w 5804605"/>
                    <a:gd name="connsiteY321" fmla="*/ 496975 h 816970"/>
                    <a:gd name="connsiteX322" fmla="*/ 3036095 w 5804605"/>
                    <a:gd name="connsiteY322" fmla="*/ 486374 h 816970"/>
                    <a:gd name="connsiteX323" fmla="*/ 3051907 w 5804605"/>
                    <a:gd name="connsiteY323" fmla="*/ 478290 h 816970"/>
                    <a:gd name="connsiteX324" fmla="*/ 3046696 w 5804605"/>
                    <a:gd name="connsiteY324" fmla="*/ 474337 h 816970"/>
                    <a:gd name="connsiteX325" fmla="*/ 3037533 w 5804605"/>
                    <a:gd name="connsiteY325" fmla="*/ 469126 h 816970"/>
                    <a:gd name="connsiteX326" fmla="*/ 3029627 w 5804605"/>
                    <a:gd name="connsiteY326" fmla="*/ 453135 h 816970"/>
                    <a:gd name="connsiteX327" fmla="*/ 3033580 w 5804605"/>
                    <a:gd name="connsiteY327" fmla="*/ 446487 h 816970"/>
                    <a:gd name="connsiteX328" fmla="*/ 3037533 w 5804605"/>
                    <a:gd name="connsiteY328" fmla="*/ 438582 h 816970"/>
                    <a:gd name="connsiteX329" fmla="*/ 3049391 w 5804605"/>
                    <a:gd name="connsiteY329" fmla="*/ 438582 h 816970"/>
                    <a:gd name="connsiteX330" fmla="*/ 3067897 w 5804605"/>
                    <a:gd name="connsiteY330" fmla="*/ 435887 h 816970"/>
                    <a:gd name="connsiteX331" fmla="*/ 3087661 w 5804605"/>
                    <a:gd name="connsiteY331" fmla="*/ 439839 h 816970"/>
                    <a:gd name="connsiteX332" fmla="*/ 3100777 w 5804605"/>
                    <a:gd name="connsiteY332" fmla="*/ 431754 h 816970"/>
                    <a:gd name="connsiteX333" fmla="*/ 3109940 w 5804605"/>
                    <a:gd name="connsiteY333" fmla="*/ 427802 h 816970"/>
                    <a:gd name="connsiteX334" fmla="*/ 3124494 w 5804605"/>
                    <a:gd name="connsiteY334" fmla="*/ 421153 h 816970"/>
                    <a:gd name="connsiteX335" fmla="*/ 3139047 w 5804605"/>
                    <a:gd name="connsiteY335" fmla="*/ 421153 h 816970"/>
                    <a:gd name="connsiteX336" fmla="*/ 3152343 w 5804605"/>
                    <a:gd name="connsiteY336" fmla="*/ 430497 h 816970"/>
                    <a:gd name="connsiteX337" fmla="*/ 3156296 w 5804605"/>
                    <a:gd name="connsiteY337" fmla="*/ 423849 h 816970"/>
                    <a:gd name="connsiteX338" fmla="*/ 3141743 w 5804605"/>
                    <a:gd name="connsiteY338" fmla="*/ 415943 h 816970"/>
                    <a:gd name="connsiteX339" fmla="*/ 3133837 w 5804605"/>
                    <a:gd name="connsiteY339" fmla="*/ 408038 h 816970"/>
                    <a:gd name="connsiteX340" fmla="*/ 3116768 w 5804605"/>
                    <a:gd name="connsiteY340" fmla="*/ 410733 h 816970"/>
                    <a:gd name="connsiteX341" fmla="*/ 3114073 w 5804605"/>
                    <a:gd name="connsiteY341" fmla="*/ 404085 h 816970"/>
                    <a:gd name="connsiteX342" fmla="*/ 3110120 w 5804605"/>
                    <a:gd name="connsiteY342" fmla="*/ 392227 h 816970"/>
                    <a:gd name="connsiteX343" fmla="*/ 3103472 w 5804605"/>
                    <a:gd name="connsiteY343" fmla="*/ 369588 h 816970"/>
                    <a:gd name="connsiteX344" fmla="*/ 3094309 w 5804605"/>
                    <a:gd name="connsiteY344" fmla="*/ 366893 h 816970"/>
                    <a:gd name="connsiteX345" fmla="*/ 3090356 w 5804605"/>
                    <a:gd name="connsiteY345" fmla="*/ 364198 h 816970"/>
                    <a:gd name="connsiteX346" fmla="*/ 3099520 w 5804605"/>
                    <a:gd name="connsiteY346" fmla="*/ 357550 h 816970"/>
                    <a:gd name="connsiteX347" fmla="*/ 3104730 w 5804605"/>
                    <a:gd name="connsiteY347" fmla="*/ 345512 h 816970"/>
                    <a:gd name="connsiteX348" fmla="*/ 3116588 w 5804605"/>
                    <a:gd name="connsiteY348" fmla="*/ 340122 h 816970"/>
                    <a:gd name="connsiteX349" fmla="*/ 3103472 w 5804605"/>
                    <a:gd name="connsiteY349" fmla="*/ 337426 h 816970"/>
                    <a:gd name="connsiteX350" fmla="*/ 3102035 w 5804605"/>
                    <a:gd name="connsiteY350" fmla="*/ 322873 h 816970"/>
                    <a:gd name="connsiteX351" fmla="*/ 3096825 w 5804605"/>
                    <a:gd name="connsiteY351" fmla="*/ 318920 h 816970"/>
                    <a:gd name="connsiteX352" fmla="*/ 3103293 w 5804605"/>
                    <a:gd name="connsiteY352" fmla="*/ 305625 h 816970"/>
                    <a:gd name="connsiteX353" fmla="*/ 3112456 w 5804605"/>
                    <a:gd name="connsiteY353" fmla="*/ 285681 h 816970"/>
                    <a:gd name="connsiteX354" fmla="*/ 3116409 w 5804605"/>
                    <a:gd name="connsiteY354" fmla="*/ 295024 h 816970"/>
                    <a:gd name="connsiteX355" fmla="*/ 3120362 w 5804605"/>
                    <a:gd name="connsiteY355" fmla="*/ 305625 h 816970"/>
                    <a:gd name="connsiteX356" fmla="*/ 3133477 w 5804605"/>
                    <a:gd name="connsiteY356" fmla="*/ 288376 h 816970"/>
                    <a:gd name="connsiteX357" fmla="*/ 3144078 w 5804605"/>
                    <a:gd name="connsiteY357" fmla="*/ 291071 h 816970"/>
                    <a:gd name="connsiteX358" fmla="*/ 3137430 w 5804605"/>
                    <a:gd name="connsiteY358" fmla="*/ 279033 h 816970"/>
                    <a:gd name="connsiteX359" fmla="*/ 3151983 w 5804605"/>
                    <a:gd name="connsiteY359" fmla="*/ 276338 h 816970"/>
                    <a:gd name="connsiteX360" fmla="*/ 3171747 w 5804605"/>
                    <a:gd name="connsiteY360" fmla="*/ 256395 h 816970"/>
                    <a:gd name="connsiteX361" fmla="*/ 3169052 w 5804605"/>
                    <a:gd name="connsiteY361" fmla="*/ 248309 h 816970"/>
                    <a:gd name="connsiteX362" fmla="*/ 3180911 w 5804605"/>
                    <a:gd name="connsiteY362" fmla="*/ 244356 h 816970"/>
                    <a:gd name="connsiteX363" fmla="*/ 3211275 w 5804605"/>
                    <a:gd name="connsiteY363" fmla="*/ 240224 h 816970"/>
                    <a:gd name="connsiteX364" fmla="*/ 3213791 w 5804605"/>
                    <a:gd name="connsiteY364" fmla="*/ 228186 h 816970"/>
                    <a:gd name="connsiteX365" fmla="*/ 3224391 w 5804605"/>
                    <a:gd name="connsiteY365" fmla="*/ 232139 h 816970"/>
                    <a:gd name="connsiteX366" fmla="*/ 3229602 w 5804605"/>
                    <a:gd name="connsiteY366" fmla="*/ 228186 h 816970"/>
                    <a:gd name="connsiteX367" fmla="*/ 3226907 w 5804605"/>
                    <a:gd name="connsiteY367" fmla="*/ 224233 h 816970"/>
                    <a:gd name="connsiteX368" fmla="*/ 3236070 w 5804605"/>
                    <a:gd name="connsiteY368" fmla="*/ 217585 h 816970"/>
                    <a:gd name="connsiteX369" fmla="*/ 3240023 w 5804605"/>
                    <a:gd name="connsiteY369" fmla="*/ 205547 h 816970"/>
                    <a:gd name="connsiteX370" fmla="*/ 3247929 w 5804605"/>
                    <a:gd name="connsiteY370" fmla="*/ 196204 h 816970"/>
                    <a:gd name="connsiteX371" fmla="*/ 3246491 w 5804605"/>
                    <a:gd name="connsiteY371" fmla="*/ 188299 h 816970"/>
                    <a:gd name="connsiteX372" fmla="*/ 3243796 w 5804605"/>
                    <a:gd name="connsiteY372" fmla="*/ 178956 h 816970"/>
                    <a:gd name="connsiteX373" fmla="*/ 3239843 w 5804605"/>
                    <a:gd name="connsiteY373" fmla="*/ 178956 h 816970"/>
                    <a:gd name="connsiteX374" fmla="*/ 3241280 w 5804605"/>
                    <a:gd name="connsiteY374" fmla="*/ 194947 h 816970"/>
                    <a:gd name="connsiteX375" fmla="*/ 3229423 w 5804605"/>
                    <a:gd name="connsiteY375" fmla="*/ 188299 h 816970"/>
                    <a:gd name="connsiteX376" fmla="*/ 3212174 w 5804605"/>
                    <a:gd name="connsiteY376" fmla="*/ 176440 h 816970"/>
                    <a:gd name="connsiteX377" fmla="*/ 3196362 w 5804605"/>
                    <a:gd name="connsiteY377" fmla="*/ 176440 h 816970"/>
                    <a:gd name="connsiteX378" fmla="*/ 3192410 w 5804605"/>
                    <a:gd name="connsiteY378" fmla="*/ 167098 h 816970"/>
                    <a:gd name="connsiteX379" fmla="*/ 3184505 w 5804605"/>
                    <a:gd name="connsiteY379" fmla="*/ 159192 h 816970"/>
                    <a:gd name="connsiteX380" fmla="*/ 3169951 w 5804605"/>
                    <a:gd name="connsiteY380" fmla="*/ 159192 h 816970"/>
                    <a:gd name="connsiteX381" fmla="*/ 3160788 w 5804605"/>
                    <a:gd name="connsiteY381" fmla="*/ 156497 h 816970"/>
                    <a:gd name="connsiteX382" fmla="*/ 3155577 w 5804605"/>
                    <a:gd name="connsiteY382" fmla="*/ 157754 h 816970"/>
                    <a:gd name="connsiteX383" fmla="*/ 3159530 w 5804605"/>
                    <a:gd name="connsiteY383" fmla="*/ 165840 h 816970"/>
                    <a:gd name="connsiteX384" fmla="*/ 3146414 w 5804605"/>
                    <a:gd name="connsiteY384" fmla="*/ 160629 h 816970"/>
                    <a:gd name="connsiteX385" fmla="*/ 3121440 w 5804605"/>
                    <a:gd name="connsiteY385" fmla="*/ 164582 h 816970"/>
                    <a:gd name="connsiteX386" fmla="*/ 3109581 w 5804605"/>
                    <a:gd name="connsiteY386" fmla="*/ 147334 h 816970"/>
                    <a:gd name="connsiteX387" fmla="*/ 3098981 w 5804605"/>
                    <a:gd name="connsiteY387" fmla="*/ 152724 h 816970"/>
                    <a:gd name="connsiteX388" fmla="*/ 3093770 w 5804605"/>
                    <a:gd name="connsiteY388" fmla="*/ 150029 h 816970"/>
                    <a:gd name="connsiteX389" fmla="*/ 3085864 w 5804605"/>
                    <a:gd name="connsiteY389" fmla="*/ 153981 h 816970"/>
                    <a:gd name="connsiteX390" fmla="*/ 3080654 w 5804605"/>
                    <a:gd name="connsiteY390" fmla="*/ 150029 h 816970"/>
                    <a:gd name="connsiteX391" fmla="*/ 3075444 w 5804605"/>
                    <a:gd name="connsiteY391" fmla="*/ 144819 h 816970"/>
                    <a:gd name="connsiteX392" fmla="*/ 3070233 w 5804605"/>
                    <a:gd name="connsiteY392" fmla="*/ 138170 h 816970"/>
                    <a:gd name="connsiteX393" fmla="*/ 3063585 w 5804605"/>
                    <a:gd name="connsiteY393" fmla="*/ 131522 h 816970"/>
                    <a:gd name="connsiteX394" fmla="*/ 3068796 w 5804605"/>
                    <a:gd name="connsiteY394" fmla="*/ 126312 h 816970"/>
                    <a:gd name="connsiteX395" fmla="*/ 3052985 w 5804605"/>
                    <a:gd name="connsiteY395" fmla="*/ 114454 h 816970"/>
                    <a:gd name="connsiteX396" fmla="*/ 3042384 w 5804605"/>
                    <a:gd name="connsiteY396" fmla="*/ 114454 h 816970"/>
                    <a:gd name="connsiteX397" fmla="*/ 3033221 w 5804605"/>
                    <a:gd name="connsiteY397" fmla="*/ 111758 h 816970"/>
                    <a:gd name="connsiteX398" fmla="*/ 3016152 w 5804605"/>
                    <a:gd name="connsiteY398" fmla="*/ 109063 h 816970"/>
                    <a:gd name="connsiteX399" fmla="*/ 3013457 w 5804605"/>
                    <a:gd name="connsiteY399" fmla="*/ 98463 h 816970"/>
                    <a:gd name="connsiteX400" fmla="*/ 3010762 w 5804605"/>
                    <a:gd name="connsiteY400" fmla="*/ 94510 h 816970"/>
                    <a:gd name="connsiteX401" fmla="*/ 3008067 w 5804605"/>
                    <a:gd name="connsiteY401" fmla="*/ 103853 h 816970"/>
                    <a:gd name="connsiteX402" fmla="*/ 3004114 w 5804605"/>
                    <a:gd name="connsiteY402" fmla="*/ 110501 h 816970"/>
                    <a:gd name="connsiteX403" fmla="*/ 2994771 w 5804605"/>
                    <a:gd name="connsiteY403" fmla="*/ 101158 h 816970"/>
                    <a:gd name="connsiteX404" fmla="*/ 2980217 w 5804605"/>
                    <a:gd name="connsiteY404" fmla="*/ 97205 h 816970"/>
                    <a:gd name="connsiteX405" fmla="*/ 2964407 w 5804605"/>
                    <a:gd name="connsiteY405" fmla="*/ 85347 h 816970"/>
                    <a:gd name="connsiteX406" fmla="*/ 2952548 w 5804605"/>
                    <a:gd name="connsiteY406" fmla="*/ 74746 h 816970"/>
                    <a:gd name="connsiteX407" fmla="*/ 2947337 w 5804605"/>
                    <a:gd name="connsiteY407" fmla="*/ 80137 h 816970"/>
                    <a:gd name="connsiteX408" fmla="*/ 2944822 w 5804605"/>
                    <a:gd name="connsiteY408" fmla="*/ 89479 h 816970"/>
                    <a:gd name="connsiteX409" fmla="*/ 2926316 w 5804605"/>
                    <a:gd name="connsiteY409" fmla="*/ 89479 h 816970"/>
                    <a:gd name="connsiteX410" fmla="*/ 2894694 w 5804605"/>
                    <a:gd name="connsiteY410" fmla="*/ 92174 h 816970"/>
                    <a:gd name="connsiteX411" fmla="*/ 2890741 w 5804605"/>
                    <a:gd name="connsiteY411" fmla="*/ 78879 h 816970"/>
                    <a:gd name="connsiteX412" fmla="*/ 2870977 w 5804605"/>
                    <a:gd name="connsiteY412" fmla="*/ 81574 h 816970"/>
                    <a:gd name="connsiteX413" fmla="*/ 2856424 w 5804605"/>
                    <a:gd name="connsiteY413" fmla="*/ 77621 h 816970"/>
                    <a:gd name="connsiteX414" fmla="*/ 2844565 w 5804605"/>
                    <a:gd name="connsiteY414" fmla="*/ 78879 h 816970"/>
                    <a:gd name="connsiteX415" fmla="*/ 2830012 w 5804605"/>
                    <a:gd name="connsiteY415" fmla="*/ 76184 h 816970"/>
                    <a:gd name="connsiteX416" fmla="*/ 2807553 w 5804605"/>
                    <a:gd name="connsiteY416" fmla="*/ 65583 h 816970"/>
                    <a:gd name="connsiteX417" fmla="*/ 2787789 w 5804605"/>
                    <a:gd name="connsiteY417" fmla="*/ 56240 h 816970"/>
                    <a:gd name="connsiteX418" fmla="*/ 2778446 w 5804605"/>
                    <a:gd name="connsiteY418" fmla="*/ 40429 h 816970"/>
                    <a:gd name="connsiteX419" fmla="*/ 2754729 w 5804605"/>
                    <a:gd name="connsiteY419" fmla="*/ 37734 h 816970"/>
                    <a:gd name="connsiteX420" fmla="*/ 2738918 w 5804605"/>
                    <a:gd name="connsiteY420" fmla="*/ 28391 h 816970"/>
                    <a:gd name="connsiteX421" fmla="*/ 2728317 w 5804605"/>
                    <a:gd name="connsiteY421" fmla="*/ 36476 h 816970"/>
                    <a:gd name="connsiteX422" fmla="*/ 2712506 w 5804605"/>
                    <a:gd name="connsiteY422" fmla="*/ 31266 h 816970"/>
                    <a:gd name="connsiteX423" fmla="*/ 2696695 w 5804605"/>
                    <a:gd name="connsiteY423" fmla="*/ 27313 h 816970"/>
                    <a:gd name="connsiteX424" fmla="*/ 2687352 w 5804605"/>
                    <a:gd name="connsiteY424" fmla="*/ 20665 h 816970"/>
                    <a:gd name="connsiteX425" fmla="*/ 2667588 w 5804605"/>
                    <a:gd name="connsiteY425" fmla="*/ 18150 h 816970"/>
                    <a:gd name="connsiteX426" fmla="*/ 2642434 w 5804605"/>
                    <a:gd name="connsiteY426" fmla="*/ 8807 h 816970"/>
                    <a:gd name="connsiteX427" fmla="*/ 2613507 w 5804605"/>
                    <a:gd name="connsiteY427" fmla="*/ 4854 h 816970"/>
                    <a:gd name="connsiteX428" fmla="*/ 2600391 w 5804605"/>
                    <a:gd name="connsiteY428" fmla="*/ 8807 h 816970"/>
                    <a:gd name="connsiteX429" fmla="*/ 2589790 w 5804605"/>
                    <a:gd name="connsiteY429" fmla="*/ 901 h 816970"/>
                    <a:gd name="connsiteX430" fmla="*/ 2580627 w 5804605"/>
                    <a:gd name="connsiteY430" fmla="*/ 4854 h 816970"/>
                    <a:gd name="connsiteX431" fmla="*/ 2571464 w 5804605"/>
                    <a:gd name="connsiteY431" fmla="*/ 3596 h 816970"/>
                    <a:gd name="connsiteX432" fmla="*/ 2560863 w 5804605"/>
                    <a:gd name="connsiteY432" fmla="*/ 7549 h 816970"/>
                    <a:gd name="connsiteX433" fmla="*/ 2546310 w 5804605"/>
                    <a:gd name="connsiteY433" fmla="*/ 4854 h 816970"/>
                    <a:gd name="connsiteX434" fmla="*/ 2535709 w 5804605"/>
                    <a:gd name="connsiteY434" fmla="*/ 6112 h 816970"/>
                    <a:gd name="connsiteX435" fmla="*/ 2523851 w 5804605"/>
                    <a:gd name="connsiteY435" fmla="*/ 3596 h 816970"/>
                    <a:gd name="connsiteX436" fmla="*/ 2510735 w 5804605"/>
                    <a:gd name="connsiteY436" fmla="*/ 3596 h 816970"/>
                    <a:gd name="connsiteX437" fmla="*/ 2493666 w 5804605"/>
                    <a:gd name="connsiteY437" fmla="*/ 6291 h 816970"/>
                    <a:gd name="connsiteX438" fmla="*/ 2476597 w 5804605"/>
                    <a:gd name="connsiteY438" fmla="*/ 10244 h 816970"/>
                    <a:gd name="connsiteX439" fmla="*/ 2465996 w 5804605"/>
                    <a:gd name="connsiteY439" fmla="*/ 12939 h 816970"/>
                    <a:gd name="connsiteX440" fmla="*/ 2469949 w 5804605"/>
                    <a:gd name="connsiteY440" fmla="*/ 20845 h 816970"/>
                    <a:gd name="connsiteX441" fmla="*/ 2468692 w 5804605"/>
                    <a:gd name="connsiteY441" fmla="*/ 26055 h 816970"/>
                    <a:gd name="connsiteX442" fmla="*/ 2456833 w 5804605"/>
                    <a:gd name="connsiteY442" fmla="*/ 38093 h 816970"/>
                    <a:gd name="connsiteX443" fmla="*/ 2427906 w 5804605"/>
                    <a:gd name="connsiteY443" fmla="*/ 42046 h 816970"/>
                    <a:gd name="connsiteX444" fmla="*/ 2404010 w 5804605"/>
                    <a:gd name="connsiteY444" fmla="*/ 14197 h 816970"/>
                    <a:gd name="connsiteX445" fmla="*/ 2382988 w 5804605"/>
                    <a:gd name="connsiteY445" fmla="*/ 10244 h 816970"/>
                    <a:gd name="connsiteX446" fmla="*/ 2359272 w 5804605"/>
                    <a:gd name="connsiteY446" fmla="*/ 24977 h 816970"/>
                    <a:gd name="connsiteX447" fmla="*/ 2351366 w 5804605"/>
                    <a:gd name="connsiteY447" fmla="*/ 26235 h 816970"/>
                    <a:gd name="connsiteX448" fmla="*/ 2339507 w 5804605"/>
                    <a:gd name="connsiteY448" fmla="*/ 18329 h 816970"/>
                    <a:gd name="connsiteX449" fmla="*/ 2328907 w 5804605"/>
                    <a:gd name="connsiteY449" fmla="*/ 23719 h 816970"/>
                    <a:gd name="connsiteX450" fmla="*/ 2314354 w 5804605"/>
                    <a:gd name="connsiteY450" fmla="*/ 23719 h 816970"/>
                    <a:gd name="connsiteX451" fmla="*/ 2303753 w 5804605"/>
                    <a:gd name="connsiteY451" fmla="*/ 26414 h 816970"/>
                    <a:gd name="connsiteX452" fmla="*/ 2289379 w 5804605"/>
                    <a:gd name="connsiteY452" fmla="*/ 43663 h 816970"/>
                    <a:gd name="connsiteX453" fmla="*/ 2276263 w 5804605"/>
                    <a:gd name="connsiteY453" fmla="*/ 43663 h 816970"/>
                    <a:gd name="connsiteX454" fmla="*/ 2263147 w 5804605"/>
                    <a:gd name="connsiteY454" fmla="*/ 49053 h 816970"/>
                    <a:gd name="connsiteX455" fmla="*/ 2251289 w 5804605"/>
                    <a:gd name="connsiteY455" fmla="*/ 49053 h 816970"/>
                    <a:gd name="connsiteX456" fmla="*/ 2240688 w 5804605"/>
                    <a:gd name="connsiteY456" fmla="*/ 51748 h 816970"/>
                    <a:gd name="connsiteX457" fmla="*/ 2230087 w 5804605"/>
                    <a:gd name="connsiteY457" fmla="*/ 51748 h 816970"/>
                    <a:gd name="connsiteX458" fmla="*/ 2220924 w 5804605"/>
                    <a:gd name="connsiteY458" fmla="*/ 50491 h 816970"/>
                    <a:gd name="connsiteX459" fmla="*/ 2211761 w 5804605"/>
                    <a:gd name="connsiteY459" fmla="*/ 45280 h 816970"/>
                    <a:gd name="connsiteX460" fmla="*/ 2194512 w 5804605"/>
                    <a:gd name="connsiteY460" fmla="*/ 31984 h 816970"/>
                    <a:gd name="connsiteX461" fmla="*/ 2178701 w 5804605"/>
                    <a:gd name="connsiteY461" fmla="*/ 33422 h 816970"/>
                    <a:gd name="connsiteX462" fmla="*/ 2158937 w 5804605"/>
                    <a:gd name="connsiteY462" fmla="*/ 32164 h 816970"/>
                    <a:gd name="connsiteX463" fmla="*/ 2157500 w 5804605"/>
                    <a:gd name="connsiteY463" fmla="*/ 24258 h 816970"/>
                    <a:gd name="connsiteX464" fmla="*/ 2146899 w 5804605"/>
                    <a:gd name="connsiteY464" fmla="*/ 20306 h 816970"/>
                    <a:gd name="connsiteX465" fmla="*/ 2131088 w 5804605"/>
                    <a:gd name="connsiteY465" fmla="*/ 9705 h 816970"/>
                    <a:gd name="connsiteX466" fmla="*/ 2120487 w 5804605"/>
                    <a:gd name="connsiteY466" fmla="*/ 12400 h 816970"/>
                    <a:gd name="connsiteX467" fmla="*/ 2092818 w 5804605"/>
                    <a:gd name="connsiteY467" fmla="*/ 19228 h 816970"/>
                    <a:gd name="connsiteX468" fmla="*/ 2087607 w 5804605"/>
                    <a:gd name="connsiteY468" fmla="*/ 37914 h 816970"/>
                    <a:gd name="connsiteX469" fmla="*/ 2077007 w 5804605"/>
                    <a:gd name="connsiteY469" fmla="*/ 45999 h 816970"/>
                    <a:gd name="connsiteX470" fmla="*/ 2063891 w 5804605"/>
                    <a:gd name="connsiteY470" fmla="*/ 55342 h 816970"/>
                    <a:gd name="connsiteX471" fmla="*/ 2044127 w 5804605"/>
                    <a:gd name="connsiteY471" fmla="*/ 45999 h 816970"/>
                    <a:gd name="connsiteX472" fmla="*/ 2004599 w 5804605"/>
                    <a:gd name="connsiteY472" fmla="*/ 38093 h 816970"/>
                    <a:gd name="connsiteX473" fmla="*/ 1978187 w 5804605"/>
                    <a:gd name="connsiteY473" fmla="*/ 40788 h 816970"/>
                    <a:gd name="connsiteX474" fmla="*/ 1949081 w 5804605"/>
                    <a:gd name="connsiteY474" fmla="*/ 30188 h 816970"/>
                    <a:gd name="connsiteX475" fmla="*/ 1929317 w 5804605"/>
                    <a:gd name="connsiteY475" fmla="*/ 32883 h 816970"/>
                    <a:gd name="connsiteX476" fmla="*/ 1921411 w 5804605"/>
                    <a:gd name="connsiteY476" fmla="*/ 30188 h 816970"/>
                    <a:gd name="connsiteX477" fmla="*/ 1916201 w 5804605"/>
                    <a:gd name="connsiteY477" fmla="*/ 36836 h 816970"/>
                    <a:gd name="connsiteX478" fmla="*/ 1901647 w 5804605"/>
                    <a:gd name="connsiteY478" fmla="*/ 38273 h 816970"/>
                    <a:gd name="connsiteX479" fmla="*/ 1894999 w 5804605"/>
                    <a:gd name="connsiteY479" fmla="*/ 42226 h 816970"/>
                    <a:gd name="connsiteX480" fmla="*/ 1889789 w 5804605"/>
                    <a:gd name="connsiteY480" fmla="*/ 47616 h 816970"/>
                    <a:gd name="connsiteX481" fmla="*/ 1889789 w 5804605"/>
                    <a:gd name="connsiteY481" fmla="*/ 54264 h 816970"/>
                    <a:gd name="connsiteX482" fmla="*/ 1889789 w 5804605"/>
                    <a:gd name="connsiteY482" fmla="*/ 58217 h 816970"/>
                    <a:gd name="connsiteX483" fmla="*/ 1881883 w 5804605"/>
                    <a:gd name="connsiteY483" fmla="*/ 56959 h 816970"/>
                    <a:gd name="connsiteX484" fmla="*/ 1879188 w 5804605"/>
                    <a:gd name="connsiteY484" fmla="*/ 64864 h 816970"/>
                    <a:gd name="connsiteX485" fmla="*/ 1873978 w 5804605"/>
                    <a:gd name="connsiteY485" fmla="*/ 74207 h 816970"/>
                    <a:gd name="connsiteX486" fmla="*/ 1867330 w 5804605"/>
                    <a:gd name="connsiteY486" fmla="*/ 68997 h 816970"/>
                    <a:gd name="connsiteX487" fmla="*/ 1859424 w 5804605"/>
                    <a:gd name="connsiteY487" fmla="*/ 67739 h 816970"/>
                    <a:gd name="connsiteX488" fmla="*/ 1855471 w 5804605"/>
                    <a:gd name="connsiteY488" fmla="*/ 62349 h 816970"/>
                    <a:gd name="connsiteX489" fmla="*/ 1847566 w 5804605"/>
                    <a:gd name="connsiteY489" fmla="*/ 65044 h 816970"/>
                    <a:gd name="connsiteX490" fmla="*/ 1838223 w 5804605"/>
                    <a:gd name="connsiteY490" fmla="*/ 58396 h 816970"/>
                    <a:gd name="connsiteX491" fmla="*/ 1826365 w 5804605"/>
                    <a:gd name="connsiteY491" fmla="*/ 65044 h 816970"/>
                    <a:gd name="connsiteX492" fmla="*/ 1817201 w 5804605"/>
                    <a:gd name="connsiteY492" fmla="*/ 66481 h 816970"/>
                    <a:gd name="connsiteX493" fmla="*/ 1808038 w 5804605"/>
                    <a:gd name="connsiteY493" fmla="*/ 70434 h 816970"/>
                    <a:gd name="connsiteX494" fmla="*/ 1794922 w 5804605"/>
                    <a:gd name="connsiteY494" fmla="*/ 69176 h 816970"/>
                    <a:gd name="connsiteX495" fmla="*/ 1779111 w 5804605"/>
                    <a:gd name="connsiteY495" fmla="*/ 58576 h 816970"/>
                    <a:gd name="connsiteX496" fmla="*/ 1772463 w 5804605"/>
                    <a:gd name="connsiteY496" fmla="*/ 65223 h 816970"/>
                    <a:gd name="connsiteX497" fmla="*/ 1756652 w 5804605"/>
                    <a:gd name="connsiteY497" fmla="*/ 71871 h 816970"/>
                    <a:gd name="connsiteX498" fmla="*/ 1735630 w 5804605"/>
                    <a:gd name="connsiteY498" fmla="*/ 63966 h 816970"/>
                    <a:gd name="connsiteX499" fmla="*/ 1723772 w 5804605"/>
                    <a:gd name="connsiteY499" fmla="*/ 67918 h 816970"/>
                    <a:gd name="connsiteX500" fmla="*/ 1715866 w 5804605"/>
                    <a:gd name="connsiteY500" fmla="*/ 70614 h 816970"/>
                    <a:gd name="connsiteX501" fmla="*/ 1701493 w 5804605"/>
                    <a:gd name="connsiteY501" fmla="*/ 85167 h 816970"/>
                    <a:gd name="connsiteX502" fmla="*/ 1686939 w 5804605"/>
                    <a:gd name="connsiteY502" fmla="*/ 86604 h 816970"/>
                    <a:gd name="connsiteX503" fmla="*/ 1679034 w 5804605"/>
                    <a:gd name="connsiteY503" fmla="*/ 85347 h 816970"/>
                    <a:gd name="connsiteX504" fmla="*/ 1672386 w 5804605"/>
                    <a:gd name="connsiteY504" fmla="*/ 80137 h 816970"/>
                    <a:gd name="connsiteX505" fmla="*/ 1655317 w 5804605"/>
                    <a:gd name="connsiteY505" fmla="*/ 93432 h 816970"/>
                    <a:gd name="connsiteX506" fmla="*/ 1650107 w 5804605"/>
                    <a:gd name="connsiteY506" fmla="*/ 96127 h 816970"/>
                    <a:gd name="connsiteX507" fmla="*/ 1643459 w 5804605"/>
                    <a:gd name="connsiteY507" fmla="*/ 98822 h 816970"/>
                    <a:gd name="connsiteX508" fmla="*/ 1634295 w 5804605"/>
                    <a:gd name="connsiteY508" fmla="*/ 100080 h 816970"/>
                    <a:gd name="connsiteX509" fmla="*/ 1627827 w 5804605"/>
                    <a:gd name="connsiteY509" fmla="*/ 112118 h 816970"/>
                    <a:gd name="connsiteX510" fmla="*/ 1614711 w 5804605"/>
                    <a:gd name="connsiteY510" fmla="*/ 113555 h 816970"/>
                    <a:gd name="connsiteX511" fmla="*/ 1602853 w 5804605"/>
                    <a:gd name="connsiteY511" fmla="*/ 112297 h 816970"/>
                    <a:gd name="connsiteX512" fmla="*/ 1588299 w 5804605"/>
                    <a:gd name="connsiteY512" fmla="*/ 121641 h 816970"/>
                    <a:gd name="connsiteX513" fmla="*/ 1552724 w 5804605"/>
                    <a:gd name="connsiteY513" fmla="*/ 127031 h 816970"/>
                    <a:gd name="connsiteX514" fmla="*/ 1548772 w 5804605"/>
                    <a:gd name="connsiteY514" fmla="*/ 137631 h 816970"/>
                    <a:gd name="connsiteX515" fmla="*/ 1531703 w 5804605"/>
                    <a:gd name="connsiteY515" fmla="*/ 150927 h 816970"/>
                    <a:gd name="connsiteX516" fmla="*/ 1521282 w 5804605"/>
                    <a:gd name="connsiteY516" fmla="*/ 158833 h 816970"/>
                    <a:gd name="connsiteX517" fmla="*/ 1513376 w 5804605"/>
                    <a:gd name="connsiteY517" fmla="*/ 168176 h 816970"/>
                    <a:gd name="connsiteX518" fmla="*/ 1509423 w 5804605"/>
                    <a:gd name="connsiteY518" fmla="*/ 185424 h 816970"/>
                    <a:gd name="connsiteX519" fmla="*/ 1504213 w 5804605"/>
                    <a:gd name="connsiteY519" fmla="*/ 190815 h 816970"/>
                    <a:gd name="connsiteX520" fmla="*/ 1497565 w 5804605"/>
                    <a:gd name="connsiteY520" fmla="*/ 194767 h 816970"/>
                    <a:gd name="connsiteX521" fmla="*/ 1490917 w 5804605"/>
                    <a:gd name="connsiteY521" fmla="*/ 193509 h 816970"/>
                    <a:gd name="connsiteX522" fmla="*/ 1483012 w 5804605"/>
                    <a:gd name="connsiteY522" fmla="*/ 193509 h 816970"/>
                    <a:gd name="connsiteX523" fmla="*/ 1480316 w 5804605"/>
                    <a:gd name="connsiteY523" fmla="*/ 197462 h 816970"/>
                    <a:gd name="connsiteX524" fmla="*/ 1477621 w 5804605"/>
                    <a:gd name="connsiteY524" fmla="*/ 202672 h 816970"/>
                    <a:gd name="connsiteX525" fmla="*/ 1478879 w 5804605"/>
                    <a:gd name="connsiteY525" fmla="*/ 210578 h 816970"/>
                    <a:gd name="connsiteX526" fmla="*/ 1473669 w 5804605"/>
                    <a:gd name="connsiteY526" fmla="*/ 222616 h 816970"/>
                    <a:gd name="connsiteX527" fmla="*/ 1460553 w 5804605"/>
                    <a:gd name="connsiteY527" fmla="*/ 217406 h 816970"/>
                    <a:gd name="connsiteX528" fmla="*/ 1451389 w 5804605"/>
                    <a:gd name="connsiteY528" fmla="*/ 216148 h 816970"/>
                    <a:gd name="connsiteX529" fmla="*/ 1444741 w 5804605"/>
                    <a:gd name="connsiteY529" fmla="*/ 218843 h 816970"/>
                    <a:gd name="connsiteX530" fmla="*/ 1434141 w 5804605"/>
                    <a:gd name="connsiteY530" fmla="*/ 222796 h 816970"/>
                    <a:gd name="connsiteX531" fmla="*/ 1422282 w 5804605"/>
                    <a:gd name="connsiteY531" fmla="*/ 224233 h 816970"/>
                    <a:gd name="connsiteX532" fmla="*/ 1422282 w 5804605"/>
                    <a:gd name="connsiteY532" fmla="*/ 237529 h 816970"/>
                    <a:gd name="connsiteX533" fmla="*/ 1424978 w 5804605"/>
                    <a:gd name="connsiteY533" fmla="*/ 257473 h 816970"/>
                    <a:gd name="connsiteX534" fmla="*/ 1415814 w 5804605"/>
                    <a:gd name="connsiteY534" fmla="*/ 273463 h 816970"/>
                    <a:gd name="connsiteX535" fmla="*/ 1386887 w 5804605"/>
                    <a:gd name="connsiteY535" fmla="*/ 285501 h 816970"/>
                    <a:gd name="connsiteX536" fmla="*/ 1377544 w 5804605"/>
                    <a:gd name="connsiteY536" fmla="*/ 266995 h 816970"/>
                    <a:gd name="connsiteX537" fmla="*/ 1368201 w 5804605"/>
                    <a:gd name="connsiteY537" fmla="*/ 247051 h 816970"/>
                    <a:gd name="connsiteX538" fmla="*/ 1365506 w 5804605"/>
                    <a:gd name="connsiteY538" fmla="*/ 248309 h 816970"/>
                    <a:gd name="connsiteX539" fmla="*/ 1369459 w 5804605"/>
                    <a:gd name="connsiteY539" fmla="*/ 256215 h 816970"/>
                    <a:gd name="connsiteX540" fmla="*/ 1370896 w 5804605"/>
                    <a:gd name="connsiteY540" fmla="*/ 268253 h 816970"/>
                    <a:gd name="connsiteX541" fmla="*/ 1359038 w 5804605"/>
                    <a:gd name="connsiteY541" fmla="*/ 265558 h 816970"/>
                    <a:gd name="connsiteX542" fmla="*/ 1365686 w 5804605"/>
                    <a:gd name="connsiteY542" fmla="*/ 262863 h 816970"/>
                    <a:gd name="connsiteX543" fmla="*/ 1361733 w 5804605"/>
                    <a:gd name="connsiteY543" fmla="*/ 257652 h 816970"/>
                    <a:gd name="connsiteX544" fmla="*/ 1352570 w 5804605"/>
                    <a:gd name="connsiteY544" fmla="*/ 256395 h 816970"/>
                    <a:gd name="connsiteX545" fmla="*/ 1344664 w 5804605"/>
                    <a:gd name="connsiteY545" fmla="*/ 247051 h 816970"/>
                    <a:gd name="connsiteX546" fmla="*/ 1344664 w 5804605"/>
                    <a:gd name="connsiteY546" fmla="*/ 231061 h 816970"/>
                    <a:gd name="connsiteX547" fmla="*/ 1349875 w 5804605"/>
                    <a:gd name="connsiteY547" fmla="*/ 228366 h 816970"/>
                    <a:gd name="connsiteX548" fmla="*/ 1344664 w 5804605"/>
                    <a:gd name="connsiteY548" fmla="*/ 221718 h 816970"/>
                    <a:gd name="connsiteX549" fmla="*/ 1343227 w 5804605"/>
                    <a:gd name="connsiteY549" fmla="*/ 215070 h 816970"/>
                    <a:gd name="connsiteX550" fmla="*/ 1340532 w 5804605"/>
                    <a:gd name="connsiteY550" fmla="*/ 208422 h 816970"/>
                    <a:gd name="connsiteX551" fmla="*/ 1348437 w 5804605"/>
                    <a:gd name="connsiteY551" fmla="*/ 197821 h 816970"/>
                    <a:gd name="connsiteX552" fmla="*/ 1345742 w 5804605"/>
                    <a:gd name="connsiteY552" fmla="*/ 193869 h 816970"/>
                    <a:gd name="connsiteX553" fmla="*/ 1337837 w 5804605"/>
                    <a:gd name="connsiteY553" fmla="*/ 199259 h 816970"/>
                    <a:gd name="connsiteX554" fmla="*/ 1333884 w 5804605"/>
                    <a:gd name="connsiteY554" fmla="*/ 198001 h 816970"/>
                    <a:gd name="connsiteX555" fmla="*/ 1337837 w 5804605"/>
                    <a:gd name="connsiteY555" fmla="*/ 192611 h 816970"/>
                    <a:gd name="connsiteX556" fmla="*/ 1344485 w 5804605"/>
                    <a:gd name="connsiteY556" fmla="*/ 185963 h 816970"/>
                    <a:gd name="connsiteX557" fmla="*/ 1355085 w 5804605"/>
                    <a:gd name="connsiteY557" fmla="*/ 183268 h 816970"/>
                    <a:gd name="connsiteX558" fmla="*/ 1347180 w 5804605"/>
                    <a:gd name="connsiteY558" fmla="*/ 176620 h 816970"/>
                    <a:gd name="connsiteX559" fmla="*/ 1340532 w 5804605"/>
                    <a:gd name="connsiteY559" fmla="*/ 162067 h 816970"/>
                    <a:gd name="connsiteX560" fmla="*/ 1333884 w 5804605"/>
                    <a:gd name="connsiteY560" fmla="*/ 156856 h 816970"/>
                    <a:gd name="connsiteX561" fmla="*/ 1324721 w 5804605"/>
                    <a:gd name="connsiteY561" fmla="*/ 166199 h 816970"/>
                    <a:gd name="connsiteX562" fmla="*/ 1302262 w 5804605"/>
                    <a:gd name="connsiteY562" fmla="*/ 168895 h 816970"/>
                    <a:gd name="connsiteX563" fmla="*/ 1285193 w 5804605"/>
                    <a:gd name="connsiteY563" fmla="*/ 167637 h 816970"/>
                    <a:gd name="connsiteX564" fmla="*/ 1270639 w 5804605"/>
                    <a:gd name="connsiteY564" fmla="*/ 168895 h 816970"/>
                    <a:gd name="connsiteX565" fmla="*/ 1248180 w 5804605"/>
                    <a:gd name="connsiteY565" fmla="*/ 171589 h 816970"/>
                    <a:gd name="connsiteX566" fmla="*/ 1212605 w 5804605"/>
                    <a:gd name="connsiteY566" fmla="*/ 174284 h 816970"/>
                    <a:gd name="connsiteX567" fmla="*/ 1196794 w 5804605"/>
                    <a:gd name="connsiteY567" fmla="*/ 176979 h 816970"/>
                    <a:gd name="connsiteX568" fmla="*/ 1186194 w 5804605"/>
                    <a:gd name="connsiteY568" fmla="*/ 179674 h 816970"/>
                    <a:gd name="connsiteX569" fmla="*/ 1188889 w 5804605"/>
                    <a:gd name="connsiteY569" fmla="*/ 173027 h 816970"/>
                    <a:gd name="connsiteX570" fmla="*/ 1184936 w 5804605"/>
                    <a:gd name="connsiteY570" fmla="*/ 170332 h 816970"/>
                    <a:gd name="connsiteX571" fmla="*/ 1178468 w 5804605"/>
                    <a:gd name="connsiteY571" fmla="*/ 179674 h 816970"/>
                    <a:gd name="connsiteX572" fmla="*/ 1163914 w 5804605"/>
                    <a:gd name="connsiteY572" fmla="*/ 179674 h 816970"/>
                    <a:gd name="connsiteX573" fmla="*/ 1156009 w 5804605"/>
                    <a:gd name="connsiteY573" fmla="*/ 182370 h 816970"/>
                    <a:gd name="connsiteX574" fmla="*/ 1142893 w 5804605"/>
                    <a:gd name="connsiteY574" fmla="*/ 185065 h 816970"/>
                    <a:gd name="connsiteX575" fmla="*/ 1134987 w 5804605"/>
                    <a:gd name="connsiteY575" fmla="*/ 185065 h 816970"/>
                    <a:gd name="connsiteX576" fmla="*/ 1124387 w 5804605"/>
                    <a:gd name="connsiteY576" fmla="*/ 183807 h 816970"/>
                    <a:gd name="connsiteX577" fmla="*/ 1132292 w 5804605"/>
                    <a:gd name="connsiteY577" fmla="*/ 175722 h 816970"/>
                    <a:gd name="connsiteX578" fmla="*/ 1120434 w 5804605"/>
                    <a:gd name="connsiteY578" fmla="*/ 174464 h 816970"/>
                    <a:gd name="connsiteX579" fmla="*/ 1108576 w 5804605"/>
                    <a:gd name="connsiteY579" fmla="*/ 171769 h 816970"/>
                    <a:gd name="connsiteX580" fmla="*/ 1107318 w 5804605"/>
                    <a:gd name="connsiteY580" fmla="*/ 179854 h 816970"/>
                    <a:gd name="connsiteX581" fmla="*/ 1102107 w 5804605"/>
                    <a:gd name="connsiteY581" fmla="*/ 181112 h 816970"/>
                    <a:gd name="connsiteX582" fmla="*/ 1094202 w 5804605"/>
                    <a:gd name="connsiteY582" fmla="*/ 179854 h 816970"/>
                    <a:gd name="connsiteX583" fmla="*/ 1079648 w 5804605"/>
                    <a:gd name="connsiteY583" fmla="*/ 166559 h 816970"/>
                    <a:gd name="connsiteX584" fmla="*/ 1084859 w 5804605"/>
                    <a:gd name="connsiteY584" fmla="*/ 158653 h 816970"/>
                    <a:gd name="connsiteX585" fmla="*/ 1076953 w 5804605"/>
                    <a:gd name="connsiteY585" fmla="*/ 154700 h 816970"/>
                    <a:gd name="connsiteX586" fmla="*/ 1069048 w 5804605"/>
                    <a:gd name="connsiteY586" fmla="*/ 152005 h 816970"/>
                    <a:gd name="connsiteX587" fmla="*/ 1062400 w 5804605"/>
                    <a:gd name="connsiteY587" fmla="*/ 153442 h 816970"/>
                    <a:gd name="connsiteX588" fmla="*/ 1043894 w 5804605"/>
                    <a:gd name="connsiteY588" fmla="*/ 146795 h 816970"/>
                    <a:gd name="connsiteX589" fmla="*/ 989812 w 5804605"/>
                    <a:gd name="connsiteY589" fmla="*/ 146975 h 816970"/>
                    <a:gd name="connsiteX590" fmla="*/ 975259 w 5804605"/>
                    <a:gd name="connsiteY590" fmla="*/ 159012 h 816970"/>
                    <a:gd name="connsiteX591" fmla="*/ 968611 w 5804605"/>
                    <a:gd name="connsiteY591" fmla="*/ 161707 h 816970"/>
                    <a:gd name="connsiteX592" fmla="*/ 959448 w 5804605"/>
                    <a:gd name="connsiteY592" fmla="*/ 169613 h 816970"/>
                    <a:gd name="connsiteX593" fmla="*/ 959448 w 5804605"/>
                    <a:gd name="connsiteY593" fmla="*/ 182909 h 816970"/>
                    <a:gd name="connsiteX594" fmla="*/ 968611 w 5804605"/>
                    <a:gd name="connsiteY594" fmla="*/ 185604 h 816970"/>
                    <a:gd name="connsiteX595" fmla="*/ 971306 w 5804605"/>
                    <a:gd name="connsiteY595" fmla="*/ 188299 h 816970"/>
                    <a:gd name="connsiteX596" fmla="*/ 972564 w 5804605"/>
                    <a:gd name="connsiteY596" fmla="*/ 194947 h 816970"/>
                    <a:gd name="connsiteX597" fmla="*/ 977954 w 5804605"/>
                    <a:gd name="connsiteY597" fmla="*/ 202852 h 816970"/>
                    <a:gd name="connsiteX598" fmla="*/ 971306 w 5804605"/>
                    <a:gd name="connsiteY598" fmla="*/ 200157 h 816970"/>
                    <a:gd name="connsiteX599" fmla="*/ 964658 w 5804605"/>
                    <a:gd name="connsiteY599" fmla="*/ 200157 h 816970"/>
                    <a:gd name="connsiteX600" fmla="*/ 956753 w 5804605"/>
                    <a:gd name="connsiteY600" fmla="*/ 197462 h 816970"/>
                    <a:gd name="connsiteX601" fmla="*/ 936989 w 5804605"/>
                    <a:gd name="connsiteY601" fmla="*/ 200157 h 816970"/>
                    <a:gd name="connsiteX602" fmla="*/ 936989 w 5804605"/>
                    <a:gd name="connsiteY602" fmla="*/ 206805 h 816970"/>
                    <a:gd name="connsiteX603" fmla="*/ 952800 w 5804605"/>
                    <a:gd name="connsiteY603" fmla="*/ 208063 h 816970"/>
                    <a:gd name="connsiteX604" fmla="*/ 954058 w 5804605"/>
                    <a:gd name="connsiteY604" fmla="*/ 212016 h 816970"/>
                    <a:gd name="connsiteX605" fmla="*/ 944894 w 5804605"/>
                    <a:gd name="connsiteY605" fmla="*/ 222616 h 816970"/>
                    <a:gd name="connsiteX606" fmla="*/ 925130 w 5804605"/>
                    <a:gd name="connsiteY606" fmla="*/ 225311 h 816970"/>
                    <a:gd name="connsiteX607" fmla="*/ 915787 w 5804605"/>
                    <a:gd name="connsiteY607" fmla="*/ 214711 h 816970"/>
                    <a:gd name="connsiteX608" fmla="*/ 906624 w 5804605"/>
                    <a:gd name="connsiteY608" fmla="*/ 212016 h 816970"/>
                    <a:gd name="connsiteX609" fmla="*/ 907882 w 5804605"/>
                    <a:gd name="connsiteY609" fmla="*/ 218663 h 816970"/>
                    <a:gd name="connsiteX610" fmla="*/ 909140 w 5804605"/>
                    <a:gd name="connsiteY610" fmla="*/ 223874 h 816970"/>
                    <a:gd name="connsiteX611" fmla="*/ 901234 w 5804605"/>
                    <a:gd name="connsiteY611" fmla="*/ 227827 h 816970"/>
                    <a:gd name="connsiteX612" fmla="*/ 889376 w 5804605"/>
                    <a:gd name="connsiteY612" fmla="*/ 231780 h 816970"/>
                    <a:gd name="connsiteX613" fmla="*/ 877518 w 5804605"/>
                    <a:gd name="connsiteY613" fmla="*/ 235732 h 816970"/>
                    <a:gd name="connsiteX614" fmla="*/ 873565 w 5804605"/>
                    <a:gd name="connsiteY614" fmla="*/ 239685 h 816970"/>
                    <a:gd name="connsiteX615" fmla="*/ 866917 w 5804605"/>
                    <a:gd name="connsiteY615" fmla="*/ 242380 h 816970"/>
                    <a:gd name="connsiteX616" fmla="*/ 859011 w 5804605"/>
                    <a:gd name="connsiteY616" fmla="*/ 250465 h 816970"/>
                    <a:gd name="connsiteX617" fmla="*/ 849848 w 5804605"/>
                    <a:gd name="connsiteY617" fmla="*/ 254418 h 816970"/>
                    <a:gd name="connsiteX618" fmla="*/ 845895 w 5804605"/>
                    <a:gd name="connsiteY618" fmla="*/ 267714 h 816970"/>
                    <a:gd name="connsiteX619" fmla="*/ 843200 w 5804605"/>
                    <a:gd name="connsiteY619" fmla="*/ 274362 h 816970"/>
                    <a:gd name="connsiteX620" fmla="*/ 841942 w 5804605"/>
                    <a:gd name="connsiteY620" fmla="*/ 286400 h 816970"/>
                    <a:gd name="connsiteX621" fmla="*/ 836732 w 5804605"/>
                    <a:gd name="connsiteY621" fmla="*/ 291790 h 816970"/>
                    <a:gd name="connsiteX622" fmla="*/ 840685 w 5804605"/>
                    <a:gd name="connsiteY622" fmla="*/ 295743 h 816970"/>
                    <a:gd name="connsiteX623" fmla="*/ 847332 w 5804605"/>
                    <a:gd name="connsiteY623" fmla="*/ 298438 h 816970"/>
                    <a:gd name="connsiteX624" fmla="*/ 843380 w 5804605"/>
                    <a:gd name="connsiteY624" fmla="*/ 301133 h 816970"/>
                    <a:gd name="connsiteX625" fmla="*/ 847332 w 5804605"/>
                    <a:gd name="connsiteY625" fmla="*/ 303828 h 816970"/>
                    <a:gd name="connsiteX626" fmla="*/ 855238 w 5804605"/>
                    <a:gd name="connsiteY626" fmla="*/ 306523 h 816970"/>
                    <a:gd name="connsiteX627" fmla="*/ 852543 w 5804605"/>
                    <a:gd name="connsiteY627" fmla="*/ 310476 h 816970"/>
                    <a:gd name="connsiteX628" fmla="*/ 845895 w 5804605"/>
                    <a:gd name="connsiteY628" fmla="*/ 317124 h 816970"/>
                    <a:gd name="connsiteX629" fmla="*/ 849848 w 5804605"/>
                    <a:gd name="connsiteY629" fmla="*/ 329162 h 816970"/>
                    <a:gd name="connsiteX630" fmla="*/ 844638 w 5804605"/>
                    <a:gd name="connsiteY630" fmla="*/ 330419 h 816970"/>
                    <a:gd name="connsiteX631" fmla="*/ 835295 w 5804605"/>
                    <a:gd name="connsiteY631" fmla="*/ 318561 h 816970"/>
                    <a:gd name="connsiteX632" fmla="*/ 821999 w 5804605"/>
                    <a:gd name="connsiteY632" fmla="*/ 310655 h 816970"/>
                    <a:gd name="connsiteX633" fmla="*/ 819304 w 5804605"/>
                    <a:gd name="connsiteY633" fmla="*/ 306703 h 816970"/>
                    <a:gd name="connsiteX634" fmla="*/ 814093 w 5804605"/>
                    <a:gd name="connsiteY634" fmla="*/ 307960 h 816970"/>
                    <a:gd name="connsiteX635" fmla="*/ 810141 w 5804605"/>
                    <a:gd name="connsiteY635" fmla="*/ 317303 h 816970"/>
                    <a:gd name="connsiteX636" fmla="*/ 800977 w 5804605"/>
                    <a:gd name="connsiteY636" fmla="*/ 313350 h 816970"/>
                    <a:gd name="connsiteX637" fmla="*/ 785166 w 5804605"/>
                    <a:gd name="connsiteY637" fmla="*/ 310835 h 816970"/>
                    <a:gd name="connsiteX638" fmla="*/ 772050 w 5804605"/>
                    <a:gd name="connsiteY638" fmla="*/ 304187 h 816970"/>
                    <a:gd name="connsiteX639" fmla="*/ 758934 w 5804605"/>
                    <a:gd name="connsiteY639" fmla="*/ 304187 h 816970"/>
                    <a:gd name="connsiteX640" fmla="*/ 744381 w 5804605"/>
                    <a:gd name="connsiteY640" fmla="*/ 296282 h 816970"/>
                    <a:gd name="connsiteX641" fmla="*/ 732522 w 5804605"/>
                    <a:gd name="connsiteY641" fmla="*/ 293587 h 816970"/>
                    <a:gd name="connsiteX642" fmla="*/ 720664 w 5804605"/>
                    <a:gd name="connsiteY642" fmla="*/ 306882 h 816970"/>
                    <a:gd name="connsiteX643" fmla="*/ 731265 w 5804605"/>
                    <a:gd name="connsiteY643" fmla="*/ 313530 h 816970"/>
                    <a:gd name="connsiteX644" fmla="*/ 733960 w 5804605"/>
                    <a:gd name="connsiteY644" fmla="*/ 320178 h 816970"/>
                    <a:gd name="connsiteX645" fmla="*/ 736655 w 5804605"/>
                    <a:gd name="connsiteY645" fmla="*/ 325389 h 816970"/>
                    <a:gd name="connsiteX646" fmla="*/ 740607 w 5804605"/>
                    <a:gd name="connsiteY646" fmla="*/ 333294 h 816970"/>
                    <a:gd name="connsiteX647" fmla="*/ 735397 w 5804605"/>
                    <a:gd name="connsiteY647" fmla="*/ 338684 h 816970"/>
                    <a:gd name="connsiteX648" fmla="*/ 715633 w 5804605"/>
                    <a:gd name="connsiteY648" fmla="*/ 340122 h 816970"/>
                    <a:gd name="connsiteX649" fmla="*/ 694611 w 5804605"/>
                    <a:gd name="connsiteY649" fmla="*/ 357370 h 816970"/>
                    <a:gd name="connsiteX650" fmla="*/ 676285 w 5804605"/>
                    <a:gd name="connsiteY650" fmla="*/ 367971 h 816970"/>
                    <a:gd name="connsiteX651" fmla="*/ 639452 w 5804605"/>
                    <a:gd name="connsiteY651" fmla="*/ 377313 h 816970"/>
                    <a:gd name="connsiteX652" fmla="*/ 614478 w 5804605"/>
                    <a:gd name="connsiteY652" fmla="*/ 392047 h 816970"/>
                    <a:gd name="connsiteX653" fmla="*/ 594714 w 5804605"/>
                    <a:gd name="connsiteY653" fmla="*/ 397437 h 816970"/>
                    <a:gd name="connsiteX654" fmla="*/ 574950 w 5804605"/>
                    <a:gd name="connsiteY654" fmla="*/ 400132 h 816970"/>
                    <a:gd name="connsiteX655" fmla="*/ 557702 w 5804605"/>
                    <a:gd name="connsiteY655" fmla="*/ 389532 h 816970"/>
                    <a:gd name="connsiteX656" fmla="*/ 536680 w 5804605"/>
                    <a:gd name="connsiteY656" fmla="*/ 392227 h 816970"/>
                    <a:gd name="connsiteX657" fmla="*/ 519611 w 5804605"/>
                    <a:gd name="connsiteY657" fmla="*/ 396179 h 816970"/>
                    <a:gd name="connsiteX658" fmla="*/ 506495 w 5804605"/>
                    <a:gd name="connsiteY658" fmla="*/ 397437 h 816970"/>
                    <a:gd name="connsiteX659" fmla="*/ 487989 w 5804605"/>
                    <a:gd name="connsiteY659" fmla="*/ 401569 h 816970"/>
                    <a:gd name="connsiteX660" fmla="*/ 473435 w 5804605"/>
                    <a:gd name="connsiteY660" fmla="*/ 408217 h 816970"/>
                    <a:gd name="connsiteX661" fmla="*/ 445766 w 5804605"/>
                    <a:gd name="connsiteY661" fmla="*/ 415045 h 816970"/>
                    <a:gd name="connsiteX662" fmla="*/ 419534 w 5804605"/>
                    <a:gd name="connsiteY662" fmla="*/ 432294 h 816970"/>
                    <a:gd name="connsiteX663" fmla="*/ 378748 w 5804605"/>
                    <a:gd name="connsiteY663" fmla="*/ 436426 h 816970"/>
                    <a:gd name="connsiteX664" fmla="*/ 369585 w 5804605"/>
                    <a:gd name="connsiteY664" fmla="*/ 437863 h 816970"/>
                    <a:gd name="connsiteX665" fmla="*/ 352516 w 5804605"/>
                    <a:gd name="connsiteY665" fmla="*/ 440558 h 816970"/>
                    <a:gd name="connsiteX666" fmla="*/ 336705 w 5804605"/>
                    <a:gd name="connsiteY666" fmla="*/ 447206 h 816970"/>
                    <a:gd name="connsiteX667" fmla="*/ 322331 w 5804605"/>
                    <a:gd name="connsiteY667" fmla="*/ 457807 h 816970"/>
                    <a:gd name="connsiteX668" fmla="*/ 302567 w 5804605"/>
                    <a:gd name="connsiteY668" fmla="*/ 451159 h 816970"/>
                    <a:gd name="connsiteX669" fmla="*/ 286756 w 5804605"/>
                    <a:gd name="connsiteY669" fmla="*/ 453854 h 816970"/>
                    <a:gd name="connsiteX670" fmla="*/ 285499 w 5804605"/>
                    <a:gd name="connsiteY670" fmla="*/ 473798 h 816970"/>
                    <a:gd name="connsiteX671" fmla="*/ 275078 w 5804605"/>
                    <a:gd name="connsiteY671" fmla="*/ 497694 h 816970"/>
                    <a:gd name="connsiteX672" fmla="*/ 243455 w 5804605"/>
                    <a:gd name="connsiteY672" fmla="*/ 501826 h 816970"/>
                    <a:gd name="connsiteX673" fmla="*/ 230339 w 5804605"/>
                    <a:gd name="connsiteY673" fmla="*/ 508474 h 816970"/>
                    <a:gd name="connsiteX674" fmla="*/ 215786 w 5804605"/>
                    <a:gd name="connsiteY674" fmla="*/ 509732 h 816970"/>
                    <a:gd name="connsiteX675" fmla="*/ 186859 w 5804605"/>
                    <a:gd name="connsiteY675" fmla="*/ 520512 h 816970"/>
                    <a:gd name="connsiteX676" fmla="*/ 171048 w 5804605"/>
                    <a:gd name="connsiteY676" fmla="*/ 524465 h 816970"/>
                    <a:gd name="connsiteX677" fmla="*/ 160447 w 5804605"/>
                    <a:gd name="connsiteY677" fmla="*/ 507216 h 816970"/>
                    <a:gd name="connsiteX678" fmla="*/ 149846 w 5804605"/>
                    <a:gd name="connsiteY678" fmla="*/ 508474 h 816970"/>
                    <a:gd name="connsiteX679" fmla="*/ 139246 w 5804605"/>
                    <a:gd name="connsiteY679" fmla="*/ 513864 h 816970"/>
                    <a:gd name="connsiteX680" fmla="*/ 126130 w 5804605"/>
                    <a:gd name="connsiteY680" fmla="*/ 517817 h 816970"/>
                    <a:gd name="connsiteX681" fmla="*/ 127387 w 5804605"/>
                    <a:gd name="connsiteY681" fmla="*/ 523207 h 816970"/>
                    <a:gd name="connsiteX682" fmla="*/ 136551 w 5804605"/>
                    <a:gd name="connsiteY682" fmla="*/ 524465 h 816970"/>
                    <a:gd name="connsiteX683" fmla="*/ 140503 w 5804605"/>
                    <a:gd name="connsiteY683" fmla="*/ 528418 h 816970"/>
                    <a:gd name="connsiteX684" fmla="*/ 145714 w 5804605"/>
                    <a:gd name="connsiteY684" fmla="*/ 532370 h 816970"/>
                    <a:gd name="connsiteX685" fmla="*/ 156314 w 5804605"/>
                    <a:gd name="connsiteY685" fmla="*/ 537581 h 816970"/>
                    <a:gd name="connsiteX686" fmla="*/ 153619 w 5804605"/>
                    <a:gd name="connsiteY686" fmla="*/ 540276 h 816970"/>
                    <a:gd name="connsiteX687" fmla="*/ 148409 w 5804605"/>
                    <a:gd name="connsiteY687" fmla="*/ 542971 h 816970"/>
                    <a:gd name="connsiteX688" fmla="*/ 143199 w 5804605"/>
                    <a:gd name="connsiteY688" fmla="*/ 541714 h 816970"/>
                    <a:gd name="connsiteX689" fmla="*/ 132598 w 5804605"/>
                    <a:gd name="connsiteY689" fmla="*/ 537761 h 816970"/>
                    <a:gd name="connsiteX690" fmla="*/ 123434 w 5804605"/>
                    <a:gd name="connsiteY690" fmla="*/ 535245 h 816970"/>
                    <a:gd name="connsiteX691" fmla="*/ 107623 w 5804605"/>
                    <a:gd name="connsiteY691" fmla="*/ 533987 h 816970"/>
                    <a:gd name="connsiteX692" fmla="*/ 102413 w 5804605"/>
                    <a:gd name="connsiteY692" fmla="*/ 528597 h 816970"/>
                    <a:gd name="connsiteX693" fmla="*/ 95765 w 5804605"/>
                    <a:gd name="connsiteY693" fmla="*/ 532550 h 816970"/>
                    <a:gd name="connsiteX694" fmla="*/ 100976 w 5804605"/>
                    <a:gd name="connsiteY694" fmla="*/ 536503 h 816970"/>
                    <a:gd name="connsiteX695" fmla="*/ 99718 w 5804605"/>
                    <a:gd name="connsiteY695" fmla="*/ 544409 h 816970"/>
                    <a:gd name="connsiteX696" fmla="*/ 101155 w 5804605"/>
                    <a:gd name="connsiteY696" fmla="*/ 551056 h 816970"/>
                    <a:gd name="connsiteX697" fmla="*/ 101155 w 5804605"/>
                    <a:gd name="connsiteY697" fmla="*/ 555009 h 816970"/>
                    <a:gd name="connsiteX698" fmla="*/ 94507 w 5804605"/>
                    <a:gd name="connsiteY698" fmla="*/ 552314 h 816970"/>
                    <a:gd name="connsiteX699" fmla="*/ 83907 w 5804605"/>
                    <a:gd name="connsiteY699" fmla="*/ 549619 h 816970"/>
                    <a:gd name="connsiteX700" fmla="*/ 86602 w 5804605"/>
                    <a:gd name="connsiteY700" fmla="*/ 558962 h 816970"/>
                    <a:gd name="connsiteX701" fmla="*/ 105108 w 5804605"/>
                    <a:gd name="connsiteY701" fmla="*/ 560220 h 816970"/>
                    <a:gd name="connsiteX702" fmla="*/ 105108 w 5804605"/>
                    <a:gd name="connsiteY702" fmla="*/ 570820 h 816970"/>
                    <a:gd name="connsiteX703" fmla="*/ 101155 w 5804605"/>
                    <a:gd name="connsiteY703" fmla="*/ 585374 h 816970"/>
                    <a:gd name="connsiteX704" fmla="*/ 85344 w 5804605"/>
                    <a:gd name="connsiteY704" fmla="*/ 594717 h 816970"/>
                    <a:gd name="connsiteX705" fmla="*/ 70970 w 5804605"/>
                    <a:gd name="connsiteY705" fmla="*/ 616098 h 816970"/>
                    <a:gd name="connsiteX706" fmla="*/ 52644 w 5804605"/>
                    <a:gd name="connsiteY706" fmla="*/ 633346 h 816970"/>
                    <a:gd name="connsiteX707" fmla="*/ 38270 w 5804605"/>
                    <a:gd name="connsiteY707" fmla="*/ 647900 h 816970"/>
                    <a:gd name="connsiteX708" fmla="*/ 13296 w 5804605"/>
                    <a:gd name="connsiteY708" fmla="*/ 663890 h 816970"/>
                    <a:gd name="connsiteX709" fmla="*/ 21201 w 5804605"/>
                    <a:gd name="connsiteY709" fmla="*/ 673233 h 816970"/>
                    <a:gd name="connsiteX710" fmla="*/ 35755 w 5804605"/>
                    <a:gd name="connsiteY710" fmla="*/ 681139 h 816970"/>
                    <a:gd name="connsiteX711" fmla="*/ 31982 w 5804605"/>
                    <a:gd name="connsiteY711" fmla="*/ 703778 h 816970"/>
                    <a:gd name="connsiteX712" fmla="*/ 4492 w 5804605"/>
                    <a:gd name="connsiteY712" fmla="*/ 750312 h 816970"/>
                    <a:gd name="connsiteX713" fmla="*/ 0 w 5804605"/>
                    <a:gd name="connsiteY713" fmla="*/ 758757 h 816970"/>
                    <a:gd name="connsiteX714" fmla="*/ 47613 w 5804605"/>
                    <a:gd name="connsiteY714" fmla="*/ 786786 h 816970"/>
                    <a:gd name="connsiteX715" fmla="*/ 108881 w 5804605"/>
                    <a:gd name="connsiteY715" fmla="*/ 816971 h 816970"/>
                    <a:gd name="connsiteX716" fmla="*/ 5396265 w 5804605"/>
                    <a:gd name="connsiteY716" fmla="*/ 812659 h 816970"/>
                    <a:gd name="connsiteX717" fmla="*/ 5396265 w 5804605"/>
                    <a:gd name="connsiteY717" fmla="*/ 812659 h 81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Lst>
                  <a:rect l="l" t="t" r="r" b="b"/>
                  <a:pathLst>
                    <a:path w="5804605" h="816970">
                      <a:moveTo>
                        <a:pt x="5396265" y="812659"/>
                      </a:moveTo>
                      <a:lnTo>
                        <a:pt x="5375603" y="801519"/>
                      </a:lnTo>
                      <a:lnTo>
                        <a:pt x="5307507" y="779240"/>
                      </a:lnTo>
                      <a:lnTo>
                        <a:pt x="5219828" y="764866"/>
                      </a:lnTo>
                      <a:lnTo>
                        <a:pt x="5173831" y="754085"/>
                      </a:lnTo>
                      <a:lnTo>
                        <a:pt x="5137717" y="736118"/>
                      </a:lnTo>
                      <a:cubicBezTo>
                        <a:pt x="5132507" y="734861"/>
                        <a:pt x="5114001" y="726776"/>
                        <a:pt x="5106095" y="724260"/>
                      </a:cubicBezTo>
                      <a:cubicBezTo>
                        <a:pt x="5095494" y="720308"/>
                        <a:pt x="5029555" y="683115"/>
                        <a:pt x="5025602" y="680600"/>
                      </a:cubicBezTo>
                      <a:cubicBezTo>
                        <a:pt x="5022907" y="677905"/>
                        <a:pt x="4959483" y="643587"/>
                        <a:pt x="4956968" y="640892"/>
                      </a:cubicBezTo>
                      <a:cubicBezTo>
                        <a:pt x="4954273" y="638197"/>
                        <a:pt x="4930556" y="616996"/>
                        <a:pt x="4929118" y="613043"/>
                      </a:cubicBezTo>
                      <a:cubicBezTo>
                        <a:pt x="4927861" y="607833"/>
                        <a:pt x="4958046" y="603700"/>
                        <a:pt x="4961998" y="601005"/>
                      </a:cubicBezTo>
                      <a:cubicBezTo>
                        <a:pt x="4964693" y="598310"/>
                        <a:pt x="4958046" y="591662"/>
                        <a:pt x="4955351" y="587710"/>
                      </a:cubicBezTo>
                      <a:cubicBezTo>
                        <a:pt x="4954093" y="585015"/>
                        <a:pt x="4964513" y="577109"/>
                        <a:pt x="4967208" y="575671"/>
                      </a:cubicBezTo>
                      <a:cubicBezTo>
                        <a:pt x="4969904" y="574414"/>
                        <a:pt x="4988230" y="558423"/>
                        <a:pt x="4992183" y="558423"/>
                      </a:cubicBezTo>
                      <a:cubicBezTo>
                        <a:pt x="4996136" y="558423"/>
                        <a:pt x="4996136" y="562376"/>
                        <a:pt x="4996136" y="566329"/>
                      </a:cubicBezTo>
                      <a:cubicBezTo>
                        <a:pt x="4996136" y="570281"/>
                        <a:pt x="4996136" y="570281"/>
                        <a:pt x="4998831" y="571719"/>
                      </a:cubicBezTo>
                      <a:cubicBezTo>
                        <a:pt x="5001526" y="571719"/>
                        <a:pt x="5009431" y="563634"/>
                        <a:pt x="5013205" y="561118"/>
                      </a:cubicBezTo>
                      <a:cubicBezTo>
                        <a:pt x="5017158" y="557165"/>
                        <a:pt x="5027758" y="561118"/>
                        <a:pt x="5044827" y="565071"/>
                      </a:cubicBezTo>
                      <a:cubicBezTo>
                        <a:pt x="5061896" y="567766"/>
                        <a:pt x="5072496" y="559681"/>
                        <a:pt x="5079144" y="558423"/>
                      </a:cubicBezTo>
                      <a:cubicBezTo>
                        <a:pt x="5085792" y="557165"/>
                        <a:pt x="5093698" y="554470"/>
                        <a:pt x="5093698" y="557165"/>
                      </a:cubicBezTo>
                      <a:cubicBezTo>
                        <a:pt x="5094955" y="558423"/>
                        <a:pt x="5092440" y="563813"/>
                        <a:pt x="5089745" y="566508"/>
                      </a:cubicBezTo>
                      <a:cubicBezTo>
                        <a:pt x="5085792" y="569203"/>
                        <a:pt x="5083097" y="570461"/>
                        <a:pt x="5080582" y="582499"/>
                      </a:cubicBezTo>
                      <a:cubicBezTo>
                        <a:pt x="5079324" y="594537"/>
                        <a:pt x="5084535" y="595795"/>
                        <a:pt x="5096393" y="602442"/>
                      </a:cubicBezTo>
                      <a:cubicBezTo>
                        <a:pt x="5106994" y="609091"/>
                        <a:pt x="5108251" y="615738"/>
                        <a:pt x="5112204" y="619691"/>
                      </a:cubicBezTo>
                      <a:cubicBezTo>
                        <a:pt x="5114899" y="622386"/>
                        <a:pt x="5122804" y="630292"/>
                        <a:pt x="5134663" y="631550"/>
                      </a:cubicBezTo>
                      <a:cubicBezTo>
                        <a:pt x="5145263" y="634245"/>
                        <a:pt x="5162332" y="620949"/>
                        <a:pt x="5166285" y="618254"/>
                      </a:cubicBezTo>
                      <a:cubicBezTo>
                        <a:pt x="5168980" y="615559"/>
                        <a:pt x="5200423" y="602263"/>
                        <a:pt x="5205813" y="598310"/>
                      </a:cubicBezTo>
                      <a:cubicBezTo>
                        <a:pt x="5212461" y="595615"/>
                        <a:pt x="5246598" y="595615"/>
                        <a:pt x="5255941" y="595615"/>
                      </a:cubicBezTo>
                      <a:cubicBezTo>
                        <a:pt x="5266542" y="595615"/>
                        <a:pt x="5296727" y="590225"/>
                        <a:pt x="5302117" y="590225"/>
                      </a:cubicBezTo>
                      <a:cubicBezTo>
                        <a:pt x="5306070" y="590225"/>
                        <a:pt x="5310023" y="592920"/>
                        <a:pt x="5312718" y="594178"/>
                      </a:cubicBezTo>
                      <a:cubicBezTo>
                        <a:pt x="5316670" y="595435"/>
                        <a:pt x="5320623" y="592740"/>
                        <a:pt x="5321881" y="591483"/>
                      </a:cubicBezTo>
                      <a:cubicBezTo>
                        <a:pt x="5321881" y="588788"/>
                        <a:pt x="5313975" y="590225"/>
                        <a:pt x="5312718" y="587530"/>
                      </a:cubicBezTo>
                      <a:cubicBezTo>
                        <a:pt x="5311460" y="584835"/>
                        <a:pt x="5317928" y="584835"/>
                        <a:pt x="5320623" y="582140"/>
                      </a:cubicBezTo>
                      <a:cubicBezTo>
                        <a:pt x="5323318" y="580882"/>
                        <a:pt x="5323318" y="579444"/>
                        <a:pt x="5324576" y="575492"/>
                      </a:cubicBezTo>
                      <a:cubicBezTo>
                        <a:pt x="5325834" y="570281"/>
                        <a:pt x="5328529" y="566149"/>
                        <a:pt x="5331044" y="563634"/>
                      </a:cubicBezTo>
                      <a:cubicBezTo>
                        <a:pt x="5332302" y="560938"/>
                        <a:pt x="5334997" y="556985"/>
                        <a:pt x="5337692" y="558243"/>
                      </a:cubicBezTo>
                      <a:cubicBezTo>
                        <a:pt x="5340387" y="559501"/>
                        <a:pt x="5341645" y="562196"/>
                        <a:pt x="5341645" y="564891"/>
                      </a:cubicBezTo>
                      <a:cubicBezTo>
                        <a:pt x="5342902" y="568844"/>
                        <a:pt x="5342902" y="568844"/>
                        <a:pt x="5345598" y="570281"/>
                      </a:cubicBezTo>
                      <a:cubicBezTo>
                        <a:pt x="5348293" y="570281"/>
                        <a:pt x="5353503" y="569024"/>
                        <a:pt x="5358714" y="566329"/>
                      </a:cubicBezTo>
                      <a:cubicBezTo>
                        <a:pt x="5364104" y="563634"/>
                        <a:pt x="5382430" y="563634"/>
                        <a:pt x="5385125" y="560938"/>
                      </a:cubicBezTo>
                      <a:cubicBezTo>
                        <a:pt x="5386383" y="559681"/>
                        <a:pt x="5377220" y="554290"/>
                        <a:pt x="5375962" y="553033"/>
                      </a:cubicBezTo>
                      <a:cubicBezTo>
                        <a:pt x="5375962" y="550338"/>
                        <a:pt x="5381173" y="549080"/>
                        <a:pt x="5383868" y="549080"/>
                      </a:cubicBezTo>
                      <a:cubicBezTo>
                        <a:pt x="5386563" y="549080"/>
                        <a:pt x="5385125" y="545127"/>
                        <a:pt x="5386563" y="541175"/>
                      </a:cubicBezTo>
                      <a:cubicBezTo>
                        <a:pt x="5387820" y="537222"/>
                        <a:pt x="5394469" y="541175"/>
                        <a:pt x="5395726" y="542432"/>
                      </a:cubicBezTo>
                      <a:cubicBezTo>
                        <a:pt x="5398421" y="543690"/>
                        <a:pt x="5402374" y="546385"/>
                        <a:pt x="5403632" y="543690"/>
                      </a:cubicBezTo>
                      <a:cubicBezTo>
                        <a:pt x="5404889" y="539737"/>
                        <a:pt x="5400937" y="535784"/>
                        <a:pt x="5400937" y="531831"/>
                      </a:cubicBezTo>
                      <a:cubicBezTo>
                        <a:pt x="5399679" y="527879"/>
                        <a:pt x="5407584" y="526441"/>
                        <a:pt x="5410100" y="527879"/>
                      </a:cubicBezTo>
                      <a:cubicBezTo>
                        <a:pt x="5412795" y="529136"/>
                        <a:pt x="5412795" y="529136"/>
                        <a:pt x="5414053" y="533089"/>
                      </a:cubicBezTo>
                      <a:cubicBezTo>
                        <a:pt x="5415310" y="535784"/>
                        <a:pt x="5415310" y="534347"/>
                        <a:pt x="5418006" y="534347"/>
                      </a:cubicBezTo>
                      <a:cubicBezTo>
                        <a:pt x="5419263" y="534347"/>
                        <a:pt x="5420701" y="535605"/>
                        <a:pt x="5420701" y="535605"/>
                      </a:cubicBezTo>
                      <a:cubicBezTo>
                        <a:pt x="5420701" y="535605"/>
                        <a:pt x="5423396" y="538300"/>
                        <a:pt x="5425911" y="538300"/>
                      </a:cubicBezTo>
                      <a:cubicBezTo>
                        <a:pt x="5428606" y="538300"/>
                        <a:pt x="5431121" y="534347"/>
                        <a:pt x="5432559" y="531652"/>
                      </a:cubicBezTo>
                      <a:cubicBezTo>
                        <a:pt x="5432559" y="528957"/>
                        <a:pt x="5432559" y="526262"/>
                        <a:pt x="5432559" y="523567"/>
                      </a:cubicBezTo>
                      <a:cubicBezTo>
                        <a:pt x="5432559" y="520872"/>
                        <a:pt x="5421958" y="519614"/>
                        <a:pt x="5420701" y="518356"/>
                      </a:cubicBezTo>
                      <a:cubicBezTo>
                        <a:pt x="5420701" y="517098"/>
                        <a:pt x="5421958" y="512966"/>
                        <a:pt x="5424653" y="511708"/>
                      </a:cubicBezTo>
                      <a:cubicBezTo>
                        <a:pt x="5428606" y="511708"/>
                        <a:pt x="5429863" y="512966"/>
                        <a:pt x="5432559" y="514403"/>
                      </a:cubicBezTo>
                      <a:cubicBezTo>
                        <a:pt x="5436512" y="515661"/>
                        <a:pt x="5437769" y="511708"/>
                        <a:pt x="5440465" y="509013"/>
                      </a:cubicBezTo>
                      <a:cubicBezTo>
                        <a:pt x="5441722" y="505060"/>
                        <a:pt x="5445675" y="503623"/>
                        <a:pt x="5447112" y="501108"/>
                      </a:cubicBezTo>
                      <a:cubicBezTo>
                        <a:pt x="5447112" y="498413"/>
                        <a:pt x="5440465" y="495897"/>
                        <a:pt x="5440465" y="494460"/>
                      </a:cubicBezTo>
                      <a:cubicBezTo>
                        <a:pt x="5440465" y="491765"/>
                        <a:pt x="5445675" y="493202"/>
                        <a:pt x="5448370" y="493202"/>
                      </a:cubicBezTo>
                      <a:cubicBezTo>
                        <a:pt x="5451065" y="494460"/>
                        <a:pt x="5455018" y="494460"/>
                        <a:pt x="5456275" y="491765"/>
                      </a:cubicBezTo>
                      <a:cubicBezTo>
                        <a:pt x="5456275" y="489069"/>
                        <a:pt x="5451065" y="486554"/>
                        <a:pt x="5451065" y="482422"/>
                      </a:cubicBezTo>
                      <a:cubicBezTo>
                        <a:pt x="5449807" y="479727"/>
                        <a:pt x="5464181" y="481164"/>
                        <a:pt x="5466876" y="481164"/>
                      </a:cubicBezTo>
                      <a:cubicBezTo>
                        <a:pt x="5469571" y="481164"/>
                        <a:pt x="5466876" y="469126"/>
                        <a:pt x="5466876" y="465173"/>
                      </a:cubicBezTo>
                      <a:cubicBezTo>
                        <a:pt x="5466876" y="459963"/>
                        <a:pt x="5473524" y="465173"/>
                        <a:pt x="5476039" y="465173"/>
                      </a:cubicBezTo>
                      <a:cubicBezTo>
                        <a:pt x="5478734" y="465173"/>
                        <a:pt x="5481250" y="465173"/>
                        <a:pt x="5482687" y="462478"/>
                      </a:cubicBezTo>
                      <a:cubicBezTo>
                        <a:pt x="5483945" y="461220"/>
                        <a:pt x="5478734" y="458526"/>
                        <a:pt x="5477477" y="454393"/>
                      </a:cubicBezTo>
                      <a:cubicBezTo>
                        <a:pt x="5476039" y="449182"/>
                        <a:pt x="5482687" y="447745"/>
                        <a:pt x="5485383" y="446487"/>
                      </a:cubicBezTo>
                      <a:cubicBezTo>
                        <a:pt x="5488078" y="445229"/>
                        <a:pt x="5488078" y="441097"/>
                        <a:pt x="5488078" y="437145"/>
                      </a:cubicBezTo>
                      <a:cubicBezTo>
                        <a:pt x="5488078" y="434450"/>
                        <a:pt x="5492030" y="433192"/>
                        <a:pt x="5494725" y="431754"/>
                      </a:cubicBezTo>
                      <a:cubicBezTo>
                        <a:pt x="5497420" y="430497"/>
                        <a:pt x="5493288" y="414506"/>
                        <a:pt x="5495983" y="413069"/>
                      </a:cubicBezTo>
                      <a:cubicBezTo>
                        <a:pt x="5498678" y="411811"/>
                        <a:pt x="5497240" y="409116"/>
                        <a:pt x="5497240" y="406421"/>
                      </a:cubicBezTo>
                      <a:cubicBezTo>
                        <a:pt x="5497240" y="402468"/>
                        <a:pt x="5501193" y="406421"/>
                        <a:pt x="5503889" y="406421"/>
                      </a:cubicBezTo>
                      <a:cubicBezTo>
                        <a:pt x="5505146" y="407678"/>
                        <a:pt x="5505146" y="405163"/>
                        <a:pt x="5505146" y="403725"/>
                      </a:cubicBezTo>
                      <a:cubicBezTo>
                        <a:pt x="5506404" y="401030"/>
                        <a:pt x="5511794" y="402468"/>
                        <a:pt x="5513052" y="401030"/>
                      </a:cubicBezTo>
                      <a:cubicBezTo>
                        <a:pt x="5514309" y="399772"/>
                        <a:pt x="5509099" y="397077"/>
                        <a:pt x="5509099" y="394383"/>
                      </a:cubicBezTo>
                      <a:cubicBezTo>
                        <a:pt x="5509099" y="391688"/>
                        <a:pt x="5513052" y="391688"/>
                        <a:pt x="5515747" y="391688"/>
                      </a:cubicBezTo>
                      <a:cubicBezTo>
                        <a:pt x="5519699" y="392945"/>
                        <a:pt x="5527605" y="391688"/>
                        <a:pt x="5530301" y="391688"/>
                      </a:cubicBezTo>
                      <a:cubicBezTo>
                        <a:pt x="5532995" y="391688"/>
                        <a:pt x="5531558" y="388993"/>
                        <a:pt x="5530301" y="387735"/>
                      </a:cubicBezTo>
                      <a:cubicBezTo>
                        <a:pt x="5527605" y="386477"/>
                        <a:pt x="5523652" y="382524"/>
                        <a:pt x="5514489" y="382524"/>
                      </a:cubicBezTo>
                      <a:cubicBezTo>
                        <a:pt x="5505326" y="382524"/>
                        <a:pt x="5505326" y="383962"/>
                        <a:pt x="5502631" y="386477"/>
                      </a:cubicBezTo>
                      <a:cubicBezTo>
                        <a:pt x="5499936" y="389172"/>
                        <a:pt x="5490772" y="394562"/>
                        <a:pt x="5489515" y="393125"/>
                      </a:cubicBezTo>
                      <a:cubicBezTo>
                        <a:pt x="5486820" y="391867"/>
                        <a:pt x="5486820" y="382524"/>
                        <a:pt x="5486820" y="381087"/>
                      </a:cubicBezTo>
                      <a:cubicBezTo>
                        <a:pt x="5486820" y="378392"/>
                        <a:pt x="5489515" y="378392"/>
                        <a:pt x="5494725" y="378392"/>
                      </a:cubicBezTo>
                      <a:cubicBezTo>
                        <a:pt x="5501373" y="378392"/>
                        <a:pt x="5501373" y="375696"/>
                        <a:pt x="5501373" y="374439"/>
                      </a:cubicBezTo>
                      <a:cubicBezTo>
                        <a:pt x="5501373" y="373181"/>
                        <a:pt x="5497420" y="373181"/>
                        <a:pt x="5494725" y="373181"/>
                      </a:cubicBezTo>
                      <a:cubicBezTo>
                        <a:pt x="5493467" y="373181"/>
                        <a:pt x="5489515" y="373181"/>
                        <a:pt x="5489515" y="370486"/>
                      </a:cubicBezTo>
                      <a:cubicBezTo>
                        <a:pt x="5489515" y="367791"/>
                        <a:pt x="5490772" y="366534"/>
                        <a:pt x="5496162" y="366534"/>
                      </a:cubicBezTo>
                      <a:cubicBezTo>
                        <a:pt x="5500115" y="366534"/>
                        <a:pt x="5498858" y="363838"/>
                        <a:pt x="5498858" y="358628"/>
                      </a:cubicBezTo>
                      <a:cubicBezTo>
                        <a:pt x="5498858" y="354675"/>
                        <a:pt x="5509459" y="361323"/>
                        <a:pt x="5513411" y="359885"/>
                      </a:cubicBezTo>
                      <a:cubicBezTo>
                        <a:pt x="5517364" y="358628"/>
                        <a:pt x="5511974" y="351980"/>
                        <a:pt x="5513411" y="349285"/>
                      </a:cubicBezTo>
                      <a:cubicBezTo>
                        <a:pt x="5514669" y="345332"/>
                        <a:pt x="5525270" y="350543"/>
                        <a:pt x="5530480" y="351980"/>
                      </a:cubicBezTo>
                      <a:cubicBezTo>
                        <a:pt x="5535690" y="353237"/>
                        <a:pt x="5534433" y="345332"/>
                        <a:pt x="5535690" y="343895"/>
                      </a:cubicBezTo>
                      <a:cubicBezTo>
                        <a:pt x="5538385" y="342637"/>
                        <a:pt x="5542338" y="345153"/>
                        <a:pt x="5544854" y="346590"/>
                      </a:cubicBezTo>
                      <a:cubicBezTo>
                        <a:pt x="5547549" y="347848"/>
                        <a:pt x="5548807" y="345153"/>
                        <a:pt x="5551502" y="342637"/>
                      </a:cubicBezTo>
                      <a:cubicBezTo>
                        <a:pt x="5554197" y="341379"/>
                        <a:pt x="5558149" y="339942"/>
                        <a:pt x="5562102" y="341379"/>
                      </a:cubicBezTo>
                      <a:cubicBezTo>
                        <a:pt x="5566055" y="342637"/>
                        <a:pt x="5567313" y="341379"/>
                        <a:pt x="5567313" y="339942"/>
                      </a:cubicBezTo>
                      <a:cubicBezTo>
                        <a:pt x="5567313" y="337247"/>
                        <a:pt x="5563360" y="337247"/>
                        <a:pt x="5563360" y="333294"/>
                      </a:cubicBezTo>
                      <a:cubicBezTo>
                        <a:pt x="5562102" y="329341"/>
                        <a:pt x="5566055" y="329341"/>
                        <a:pt x="5571266" y="327904"/>
                      </a:cubicBezTo>
                      <a:cubicBezTo>
                        <a:pt x="5575218" y="326646"/>
                        <a:pt x="5581866" y="329162"/>
                        <a:pt x="5583124" y="327904"/>
                      </a:cubicBezTo>
                      <a:cubicBezTo>
                        <a:pt x="5584381" y="326646"/>
                        <a:pt x="5581866" y="325209"/>
                        <a:pt x="5581686" y="322514"/>
                      </a:cubicBezTo>
                      <a:cubicBezTo>
                        <a:pt x="5581686" y="319819"/>
                        <a:pt x="5584381" y="321256"/>
                        <a:pt x="5586897" y="321256"/>
                      </a:cubicBezTo>
                      <a:cubicBezTo>
                        <a:pt x="5589592" y="321256"/>
                        <a:pt x="5590850" y="317303"/>
                        <a:pt x="5593545" y="315866"/>
                      </a:cubicBezTo>
                      <a:cubicBezTo>
                        <a:pt x="5594803" y="313171"/>
                        <a:pt x="5596240" y="318561"/>
                        <a:pt x="5596240" y="321077"/>
                      </a:cubicBezTo>
                      <a:cubicBezTo>
                        <a:pt x="5597498" y="323772"/>
                        <a:pt x="5594982" y="330419"/>
                        <a:pt x="5596240" y="334372"/>
                      </a:cubicBezTo>
                      <a:cubicBezTo>
                        <a:pt x="5597498" y="338325"/>
                        <a:pt x="5600193" y="337067"/>
                        <a:pt x="5602888" y="337067"/>
                      </a:cubicBezTo>
                      <a:cubicBezTo>
                        <a:pt x="5605583" y="337067"/>
                        <a:pt x="5606840" y="322514"/>
                        <a:pt x="5608098" y="321077"/>
                      </a:cubicBezTo>
                      <a:cubicBezTo>
                        <a:pt x="5608098" y="318381"/>
                        <a:pt x="5610793" y="318381"/>
                        <a:pt x="5612051" y="319819"/>
                      </a:cubicBezTo>
                      <a:cubicBezTo>
                        <a:pt x="5614746" y="322514"/>
                        <a:pt x="5617262" y="327724"/>
                        <a:pt x="5618699" y="330419"/>
                      </a:cubicBezTo>
                      <a:cubicBezTo>
                        <a:pt x="5621394" y="333114"/>
                        <a:pt x="5625347" y="330419"/>
                        <a:pt x="5627862" y="329162"/>
                      </a:cubicBezTo>
                      <a:cubicBezTo>
                        <a:pt x="5630557" y="329162"/>
                        <a:pt x="5629120" y="330419"/>
                        <a:pt x="5635768" y="331857"/>
                      </a:cubicBezTo>
                      <a:cubicBezTo>
                        <a:pt x="5640978" y="331857"/>
                        <a:pt x="5646368" y="327904"/>
                        <a:pt x="5647626" y="326646"/>
                      </a:cubicBezTo>
                      <a:cubicBezTo>
                        <a:pt x="5650321" y="323951"/>
                        <a:pt x="5647626" y="319999"/>
                        <a:pt x="5644931" y="318561"/>
                      </a:cubicBezTo>
                      <a:cubicBezTo>
                        <a:pt x="5642236" y="318561"/>
                        <a:pt x="5631815" y="319999"/>
                        <a:pt x="5627862" y="319999"/>
                      </a:cubicBezTo>
                      <a:cubicBezTo>
                        <a:pt x="5622652" y="319999"/>
                        <a:pt x="5619957" y="316046"/>
                        <a:pt x="5621214" y="313350"/>
                      </a:cubicBezTo>
                      <a:cubicBezTo>
                        <a:pt x="5622472" y="309398"/>
                        <a:pt x="5639541" y="297360"/>
                        <a:pt x="5642236" y="296102"/>
                      </a:cubicBezTo>
                      <a:cubicBezTo>
                        <a:pt x="5646189" y="293407"/>
                        <a:pt x="5656789" y="297360"/>
                        <a:pt x="5659305" y="298618"/>
                      </a:cubicBezTo>
                      <a:cubicBezTo>
                        <a:pt x="5663258" y="299875"/>
                        <a:pt x="5665953" y="298618"/>
                        <a:pt x="5669905" y="295922"/>
                      </a:cubicBezTo>
                      <a:cubicBezTo>
                        <a:pt x="5673858" y="291969"/>
                        <a:pt x="5685717" y="289274"/>
                        <a:pt x="5693622" y="287837"/>
                      </a:cubicBezTo>
                      <a:cubicBezTo>
                        <a:pt x="5702785" y="286579"/>
                        <a:pt x="5709433" y="286400"/>
                        <a:pt x="5717338" y="287837"/>
                      </a:cubicBezTo>
                      <a:cubicBezTo>
                        <a:pt x="5725244" y="289095"/>
                        <a:pt x="5726502" y="285142"/>
                        <a:pt x="5727940" y="283884"/>
                      </a:cubicBezTo>
                      <a:cubicBezTo>
                        <a:pt x="5729197" y="282447"/>
                        <a:pt x="5738360" y="274541"/>
                        <a:pt x="5748961" y="269151"/>
                      </a:cubicBezTo>
                      <a:cubicBezTo>
                        <a:pt x="5760819" y="263761"/>
                        <a:pt x="5776630" y="266456"/>
                        <a:pt x="5780583" y="266456"/>
                      </a:cubicBezTo>
                      <a:cubicBezTo>
                        <a:pt x="5784536" y="266456"/>
                        <a:pt x="5783278" y="267714"/>
                        <a:pt x="5785794" y="269151"/>
                      </a:cubicBezTo>
                      <a:cubicBezTo>
                        <a:pt x="5788489" y="270409"/>
                        <a:pt x="5792442" y="269151"/>
                        <a:pt x="5797652" y="266456"/>
                      </a:cubicBezTo>
                      <a:cubicBezTo>
                        <a:pt x="5802862" y="262503"/>
                        <a:pt x="5805557" y="258371"/>
                        <a:pt x="5804300" y="255856"/>
                      </a:cubicBezTo>
                      <a:cubicBezTo>
                        <a:pt x="5803042" y="253161"/>
                        <a:pt x="5763514" y="255856"/>
                        <a:pt x="5756866" y="256035"/>
                      </a:cubicBezTo>
                      <a:cubicBezTo>
                        <a:pt x="5751656" y="256035"/>
                        <a:pt x="5752914" y="259988"/>
                        <a:pt x="5751656" y="262683"/>
                      </a:cubicBezTo>
                      <a:cubicBezTo>
                        <a:pt x="5748961" y="265378"/>
                        <a:pt x="5742493" y="266636"/>
                        <a:pt x="5739797" y="266636"/>
                      </a:cubicBezTo>
                      <a:cubicBezTo>
                        <a:pt x="5735845" y="266636"/>
                        <a:pt x="5737102" y="263941"/>
                        <a:pt x="5735845" y="261425"/>
                      </a:cubicBezTo>
                      <a:cubicBezTo>
                        <a:pt x="5734587" y="258730"/>
                        <a:pt x="5722729" y="262683"/>
                        <a:pt x="5720034" y="264120"/>
                      </a:cubicBezTo>
                      <a:cubicBezTo>
                        <a:pt x="5717338" y="265378"/>
                        <a:pt x="5704223" y="265558"/>
                        <a:pt x="5695059" y="269510"/>
                      </a:cubicBezTo>
                      <a:cubicBezTo>
                        <a:pt x="5687154" y="272206"/>
                        <a:pt x="5688412" y="280111"/>
                        <a:pt x="5685896" y="281549"/>
                      </a:cubicBezTo>
                      <a:cubicBezTo>
                        <a:pt x="5684639" y="282806"/>
                        <a:pt x="5683201" y="278854"/>
                        <a:pt x="5681944" y="276159"/>
                      </a:cubicBezTo>
                      <a:cubicBezTo>
                        <a:pt x="5680506" y="272206"/>
                        <a:pt x="5675295" y="277416"/>
                        <a:pt x="5674038" y="278854"/>
                      </a:cubicBezTo>
                      <a:cubicBezTo>
                        <a:pt x="5671342" y="281549"/>
                        <a:pt x="5666132" y="285501"/>
                        <a:pt x="5656969" y="285501"/>
                      </a:cubicBezTo>
                      <a:cubicBezTo>
                        <a:pt x="5646368" y="284244"/>
                        <a:pt x="5646368" y="286759"/>
                        <a:pt x="5637205" y="288196"/>
                      </a:cubicBezTo>
                      <a:cubicBezTo>
                        <a:pt x="5629299" y="290891"/>
                        <a:pt x="5628042" y="292149"/>
                        <a:pt x="5626604" y="292149"/>
                      </a:cubicBezTo>
                      <a:cubicBezTo>
                        <a:pt x="5625167" y="292149"/>
                        <a:pt x="5622652" y="289454"/>
                        <a:pt x="5619957" y="288196"/>
                      </a:cubicBezTo>
                      <a:cubicBezTo>
                        <a:pt x="5617262" y="286939"/>
                        <a:pt x="5612051" y="288196"/>
                        <a:pt x="5608098" y="289634"/>
                      </a:cubicBezTo>
                      <a:cubicBezTo>
                        <a:pt x="5605403" y="291071"/>
                        <a:pt x="5606840" y="295024"/>
                        <a:pt x="5606840" y="296282"/>
                      </a:cubicBezTo>
                      <a:cubicBezTo>
                        <a:pt x="5606840" y="298977"/>
                        <a:pt x="5606840" y="302930"/>
                        <a:pt x="5604145" y="304187"/>
                      </a:cubicBezTo>
                      <a:cubicBezTo>
                        <a:pt x="5602888" y="305445"/>
                        <a:pt x="5601450" y="302930"/>
                        <a:pt x="5600193" y="301492"/>
                      </a:cubicBezTo>
                      <a:cubicBezTo>
                        <a:pt x="5598935" y="298797"/>
                        <a:pt x="5596240" y="301492"/>
                        <a:pt x="5591029" y="302930"/>
                      </a:cubicBezTo>
                      <a:cubicBezTo>
                        <a:pt x="5584381" y="302930"/>
                        <a:pt x="5558149" y="307062"/>
                        <a:pt x="5554197" y="307062"/>
                      </a:cubicBezTo>
                      <a:cubicBezTo>
                        <a:pt x="5550244" y="307062"/>
                        <a:pt x="5551502" y="313710"/>
                        <a:pt x="5547729" y="319100"/>
                      </a:cubicBezTo>
                      <a:cubicBezTo>
                        <a:pt x="5543776" y="324490"/>
                        <a:pt x="5526707" y="325748"/>
                        <a:pt x="5521317" y="325748"/>
                      </a:cubicBezTo>
                      <a:cubicBezTo>
                        <a:pt x="5516106" y="327185"/>
                        <a:pt x="5501553" y="331138"/>
                        <a:pt x="5496342" y="336528"/>
                      </a:cubicBezTo>
                      <a:cubicBezTo>
                        <a:pt x="5491132" y="341739"/>
                        <a:pt x="5492389" y="345871"/>
                        <a:pt x="5491132" y="348387"/>
                      </a:cubicBezTo>
                      <a:cubicBezTo>
                        <a:pt x="5489874" y="352339"/>
                        <a:pt x="5484484" y="347129"/>
                        <a:pt x="5480531" y="344434"/>
                      </a:cubicBezTo>
                      <a:cubicBezTo>
                        <a:pt x="5476578" y="341739"/>
                        <a:pt x="5475321" y="356472"/>
                        <a:pt x="5475321" y="360425"/>
                      </a:cubicBezTo>
                      <a:cubicBezTo>
                        <a:pt x="5474063" y="364377"/>
                        <a:pt x="5470110" y="367073"/>
                        <a:pt x="5467415" y="367073"/>
                      </a:cubicBezTo>
                      <a:cubicBezTo>
                        <a:pt x="5464720" y="367073"/>
                        <a:pt x="5463463" y="368330"/>
                        <a:pt x="5460767" y="369768"/>
                      </a:cubicBezTo>
                      <a:cubicBezTo>
                        <a:pt x="5458072" y="371025"/>
                        <a:pt x="5458072" y="371025"/>
                        <a:pt x="5456814" y="372463"/>
                      </a:cubicBezTo>
                      <a:cubicBezTo>
                        <a:pt x="5455557" y="375157"/>
                        <a:pt x="5452862" y="376415"/>
                        <a:pt x="5451604" y="376415"/>
                      </a:cubicBezTo>
                      <a:cubicBezTo>
                        <a:pt x="5448909" y="376415"/>
                        <a:pt x="5448909" y="379110"/>
                        <a:pt x="5447651" y="380368"/>
                      </a:cubicBezTo>
                      <a:cubicBezTo>
                        <a:pt x="5444956" y="383063"/>
                        <a:pt x="5443699" y="381626"/>
                        <a:pt x="5439746" y="381626"/>
                      </a:cubicBezTo>
                      <a:cubicBezTo>
                        <a:pt x="5435793" y="381626"/>
                        <a:pt x="5434535" y="388274"/>
                        <a:pt x="5433098" y="390969"/>
                      </a:cubicBezTo>
                      <a:cubicBezTo>
                        <a:pt x="5433098" y="393664"/>
                        <a:pt x="5430403" y="398874"/>
                        <a:pt x="5429145" y="400311"/>
                      </a:cubicBezTo>
                      <a:cubicBezTo>
                        <a:pt x="5426450" y="403007"/>
                        <a:pt x="5423935" y="401569"/>
                        <a:pt x="5419982" y="401569"/>
                      </a:cubicBezTo>
                      <a:cubicBezTo>
                        <a:pt x="5417287" y="401569"/>
                        <a:pt x="5409381" y="400311"/>
                        <a:pt x="5405428" y="397616"/>
                      </a:cubicBezTo>
                      <a:cubicBezTo>
                        <a:pt x="5402733" y="396359"/>
                        <a:pt x="5400218" y="400311"/>
                        <a:pt x="5398781" y="401569"/>
                      </a:cubicBezTo>
                      <a:cubicBezTo>
                        <a:pt x="5398781" y="402827"/>
                        <a:pt x="5394828" y="410913"/>
                        <a:pt x="5393570" y="412170"/>
                      </a:cubicBezTo>
                      <a:cubicBezTo>
                        <a:pt x="5390875" y="413428"/>
                        <a:pt x="5384407" y="432114"/>
                        <a:pt x="5383149" y="433551"/>
                      </a:cubicBezTo>
                      <a:cubicBezTo>
                        <a:pt x="5381891" y="436246"/>
                        <a:pt x="5355659" y="480086"/>
                        <a:pt x="5351707" y="485476"/>
                      </a:cubicBezTo>
                      <a:cubicBezTo>
                        <a:pt x="5347754" y="490866"/>
                        <a:pt x="5335895" y="492124"/>
                        <a:pt x="5326732" y="492124"/>
                      </a:cubicBezTo>
                      <a:cubicBezTo>
                        <a:pt x="5318826" y="492124"/>
                        <a:pt x="5310921" y="500210"/>
                        <a:pt x="5306968" y="501467"/>
                      </a:cubicBezTo>
                      <a:cubicBezTo>
                        <a:pt x="5301758" y="504162"/>
                        <a:pt x="5292415" y="504162"/>
                        <a:pt x="5287205" y="501467"/>
                      </a:cubicBezTo>
                      <a:cubicBezTo>
                        <a:pt x="5280556" y="500210"/>
                        <a:pt x="5275346" y="500210"/>
                        <a:pt x="5271393" y="500210"/>
                      </a:cubicBezTo>
                      <a:cubicBezTo>
                        <a:pt x="5266183" y="498952"/>
                        <a:pt x="5246419" y="498952"/>
                        <a:pt x="5242466" y="496257"/>
                      </a:cubicBezTo>
                      <a:cubicBezTo>
                        <a:pt x="5238513" y="494999"/>
                        <a:pt x="5206891" y="489608"/>
                        <a:pt x="5196290" y="488351"/>
                      </a:cubicBezTo>
                      <a:cubicBezTo>
                        <a:pt x="5187127" y="487093"/>
                        <a:pt x="5179222" y="487093"/>
                        <a:pt x="5173831" y="487093"/>
                      </a:cubicBezTo>
                      <a:cubicBezTo>
                        <a:pt x="5169879" y="487093"/>
                        <a:pt x="5164668" y="484398"/>
                        <a:pt x="5160715" y="481883"/>
                      </a:cubicBezTo>
                      <a:cubicBezTo>
                        <a:pt x="5158020" y="480625"/>
                        <a:pt x="5148857" y="479188"/>
                        <a:pt x="5139694" y="477930"/>
                      </a:cubicBezTo>
                      <a:cubicBezTo>
                        <a:pt x="5129093" y="476672"/>
                        <a:pt x="5125140" y="462119"/>
                        <a:pt x="5122445" y="459424"/>
                      </a:cubicBezTo>
                      <a:cubicBezTo>
                        <a:pt x="5119750" y="455471"/>
                        <a:pt x="5114540" y="458166"/>
                        <a:pt x="5111845" y="460861"/>
                      </a:cubicBezTo>
                      <a:cubicBezTo>
                        <a:pt x="5109150" y="463556"/>
                        <a:pt x="5103939" y="464814"/>
                        <a:pt x="5098728" y="464814"/>
                      </a:cubicBezTo>
                      <a:cubicBezTo>
                        <a:pt x="5092081" y="464814"/>
                        <a:pt x="5092260" y="471462"/>
                        <a:pt x="5089565" y="474157"/>
                      </a:cubicBezTo>
                      <a:cubicBezTo>
                        <a:pt x="5085613" y="476852"/>
                        <a:pt x="5073754" y="474157"/>
                        <a:pt x="5071059" y="471462"/>
                      </a:cubicBezTo>
                      <a:cubicBezTo>
                        <a:pt x="5067106" y="468767"/>
                        <a:pt x="5067106" y="463556"/>
                        <a:pt x="5068364" y="459424"/>
                      </a:cubicBezTo>
                      <a:cubicBezTo>
                        <a:pt x="5068364" y="455471"/>
                        <a:pt x="5055248" y="452776"/>
                        <a:pt x="5044647" y="451518"/>
                      </a:cubicBezTo>
                      <a:cubicBezTo>
                        <a:pt x="5035484" y="450261"/>
                        <a:pt x="5011587" y="443612"/>
                        <a:pt x="5002424" y="440917"/>
                      </a:cubicBezTo>
                      <a:cubicBezTo>
                        <a:pt x="4993261" y="438222"/>
                        <a:pt x="4990566" y="442355"/>
                        <a:pt x="4979966" y="443612"/>
                      </a:cubicBezTo>
                      <a:cubicBezTo>
                        <a:pt x="4969365" y="443612"/>
                        <a:pt x="4956249" y="442355"/>
                        <a:pt x="4952296" y="439660"/>
                      </a:cubicBezTo>
                      <a:cubicBezTo>
                        <a:pt x="4948343" y="436965"/>
                        <a:pt x="4936485" y="436965"/>
                        <a:pt x="4929837" y="434450"/>
                      </a:cubicBezTo>
                      <a:cubicBezTo>
                        <a:pt x="4921931" y="433192"/>
                        <a:pt x="4911331" y="427802"/>
                        <a:pt x="4907378" y="425286"/>
                      </a:cubicBezTo>
                      <a:cubicBezTo>
                        <a:pt x="4903425" y="422591"/>
                        <a:pt x="4899472" y="424028"/>
                        <a:pt x="4894262" y="426544"/>
                      </a:cubicBezTo>
                      <a:cubicBezTo>
                        <a:pt x="4889052" y="427802"/>
                        <a:pt x="4863897" y="426544"/>
                        <a:pt x="4858687" y="425286"/>
                      </a:cubicBezTo>
                      <a:cubicBezTo>
                        <a:pt x="4854734" y="422591"/>
                        <a:pt x="4841618" y="422591"/>
                        <a:pt x="4834970" y="422591"/>
                      </a:cubicBezTo>
                      <a:cubicBezTo>
                        <a:pt x="4828322" y="422591"/>
                        <a:pt x="4823112" y="425286"/>
                        <a:pt x="4821854" y="422591"/>
                      </a:cubicBezTo>
                      <a:cubicBezTo>
                        <a:pt x="4819159" y="421333"/>
                        <a:pt x="4823112" y="417201"/>
                        <a:pt x="4825807" y="417201"/>
                      </a:cubicBezTo>
                      <a:cubicBezTo>
                        <a:pt x="4828502" y="415943"/>
                        <a:pt x="4828322" y="409295"/>
                        <a:pt x="4829760" y="405163"/>
                      </a:cubicBezTo>
                      <a:cubicBezTo>
                        <a:pt x="4829760" y="402468"/>
                        <a:pt x="4829760" y="401210"/>
                        <a:pt x="4827065" y="401210"/>
                      </a:cubicBezTo>
                      <a:cubicBezTo>
                        <a:pt x="4824370" y="401210"/>
                        <a:pt x="4823112" y="402468"/>
                        <a:pt x="4817901" y="403905"/>
                      </a:cubicBezTo>
                      <a:cubicBezTo>
                        <a:pt x="4812691" y="406600"/>
                        <a:pt x="4812691" y="398694"/>
                        <a:pt x="4812691" y="395999"/>
                      </a:cubicBezTo>
                      <a:cubicBezTo>
                        <a:pt x="4812691" y="393305"/>
                        <a:pt x="4808738" y="393305"/>
                        <a:pt x="4802090" y="393305"/>
                      </a:cubicBezTo>
                      <a:cubicBezTo>
                        <a:pt x="4796880" y="393305"/>
                        <a:pt x="4796880" y="383962"/>
                        <a:pt x="4795442" y="381266"/>
                      </a:cubicBezTo>
                      <a:cubicBezTo>
                        <a:pt x="4794185" y="378571"/>
                        <a:pt x="4794185" y="380009"/>
                        <a:pt x="4788794" y="380009"/>
                      </a:cubicBezTo>
                      <a:cubicBezTo>
                        <a:pt x="4783584" y="380009"/>
                        <a:pt x="4782147" y="378751"/>
                        <a:pt x="4776936" y="378751"/>
                      </a:cubicBezTo>
                      <a:cubicBezTo>
                        <a:pt x="4772983" y="378751"/>
                        <a:pt x="4771726" y="382704"/>
                        <a:pt x="4771726" y="385399"/>
                      </a:cubicBezTo>
                      <a:cubicBezTo>
                        <a:pt x="4771726" y="388094"/>
                        <a:pt x="4774421" y="393305"/>
                        <a:pt x="4777116" y="395999"/>
                      </a:cubicBezTo>
                      <a:cubicBezTo>
                        <a:pt x="4781069" y="399952"/>
                        <a:pt x="4792927" y="399952"/>
                        <a:pt x="4795622" y="398694"/>
                      </a:cubicBezTo>
                      <a:cubicBezTo>
                        <a:pt x="4798317" y="398694"/>
                        <a:pt x="4799575" y="399952"/>
                        <a:pt x="4799575" y="402647"/>
                      </a:cubicBezTo>
                      <a:cubicBezTo>
                        <a:pt x="4799575" y="406600"/>
                        <a:pt x="4804965" y="410553"/>
                        <a:pt x="4804965" y="413248"/>
                      </a:cubicBezTo>
                      <a:cubicBezTo>
                        <a:pt x="4804965" y="415943"/>
                        <a:pt x="4795802" y="413248"/>
                        <a:pt x="4793107" y="413248"/>
                      </a:cubicBezTo>
                      <a:cubicBezTo>
                        <a:pt x="4790411" y="413248"/>
                        <a:pt x="4786459" y="413248"/>
                        <a:pt x="4781248" y="410553"/>
                      </a:cubicBezTo>
                      <a:cubicBezTo>
                        <a:pt x="4776038" y="407858"/>
                        <a:pt x="4770648" y="405343"/>
                        <a:pt x="4766695" y="405343"/>
                      </a:cubicBezTo>
                      <a:cubicBezTo>
                        <a:pt x="4762742" y="406600"/>
                        <a:pt x="4768132" y="411991"/>
                        <a:pt x="4768132" y="411991"/>
                      </a:cubicBezTo>
                      <a:cubicBezTo>
                        <a:pt x="4768132" y="411991"/>
                        <a:pt x="4770827" y="415943"/>
                        <a:pt x="4772085" y="418638"/>
                      </a:cubicBezTo>
                      <a:cubicBezTo>
                        <a:pt x="4773343" y="421333"/>
                        <a:pt x="4766874" y="425286"/>
                        <a:pt x="4764179" y="426723"/>
                      </a:cubicBezTo>
                      <a:cubicBezTo>
                        <a:pt x="4761484" y="427981"/>
                        <a:pt x="4758969" y="440019"/>
                        <a:pt x="4756274" y="445409"/>
                      </a:cubicBezTo>
                      <a:cubicBezTo>
                        <a:pt x="4755016" y="449362"/>
                        <a:pt x="4751063" y="456010"/>
                        <a:pt x="4748368" y="456010"/>
                      </a:cubicBezTo>
                      <a:cubicBezTo>
                        <a:pt x="4744415" y="456010"/>
                        <a:pt x="4741720" y="452057"/>
                        <a:pt x="4742978" y="448104"/>
                      </a:cubicBezTo>
                      <a:cubicBezTo>
                        <a:pt x="4742978" y="444151"/>
                        <a:pt x="4740283" y="442894"/>
                        <a:pt x="4737768" y="440199"/>
                      </a:cubicBezTo>
                      <a:cubicBezTo>
                        <a:pt x="4736510" y="438941"/>
                        <a:pt x="4737768" y="438941"/>
                        <a:pt x="4737768" y="436246"/>
                      </a:cubicBezTo>
                      <a:cubicBezTo>
                        <a:pt x="4737768" y="433551"/>
                        <a:pt x="4739025" y="434989"/>
                        <a:pt x="4740463" y="432294"/>
                      </a:cubicBezTo>
                      <a:cubicBezTo>
                        <a:pt x="4741720" y="429598"/>
                        <a:pt x="4733815" y="428341"/>
                        <a:pt x="4727347" y="428341"/>
                      </a:cubicBezTo>
                      <a:cubicBezTo>
                        <a:pt x="4722136" y="428341"/>
                        <a:pt x="4706325" y="425825"/>
                        <a:pt x="4702372" y="425825"/>
                      </a:cubicBezTo>
                      <a:cubicBezTo>
                        <a:pt x="4697162" y="424567"/>
                        <a:pt x="4697162" y="428520"/>
                        <a:pt x="4693209" y="432473"/>
                      </a:cubicBezTo>
                      <a:cubicBezTo>
                        <a:pt x="4689257" y="436426"/>
                        <a:pt x="4676140" y="431215"/>
                        <a:pt x="4666798" y="431215"/>
                      </a:cubicBezTo>
                      <a:cubicBezTo>
                        <a:pt x="4657634" y="431215"/>
                        <a:pt x="4652244" y="433911"/>
                        <a:pt x="4649729" y="433911"/>
                      </a:cubicBezTo>
                      <a:cubicBezTo>
                        <a:pt x="4645776" y="432653"/>
                        <a:pt x="4643081" y="428700"/>
                        <a:pt x="4641823" y="426005"/>
                      </a:cubicBezTo>
                      <a:cubicBezTo>
                        <a:pt x="4639128" y="423310"/>
                        <a:pt x="4627270" y="422052"/>
                        <a:pt x="4624575" y="423310"/>
                      </a:cubicBezTo>
                      <a:cubicBezTo>
                        <a:pt x="4620622" y="424567"/>
                        <a:pt x="4620622" y="426005"/>
                        <a:pt x="4617927" y="428520"/>
                      </a:cubicBezTo>
                      <a:cubicBezTo>
                        <a:pt x="4615231" y="431215"/>
                        <a:pt x="4608763" y="431215"/>
                        <a:pt x="4606068" y="431215"/>
                      </a:cubicBezTo>
                      <a:cubicBezTo>
                        <a:pt x="4603373" y="429958"/>
                        <a:pt x="4603373" y="427262"/>
                        <a:pt x="4602116" y="423310"/>
                      </a:cubicBezTo>
                      <a:cubicBezTo>
                        <a:pt x="4600678" y="419357"/>
                        <a:pt x="4598163" y="418099"/>
                        <a:pt x="4596905" y="415404"/>
                      </a:cubicBezTo>
                      <a:cubicBezTo>
                        <a:pt x="4595468" y="412709"/>
                        <a:pt x="4595468" y="411452"/>
                        <a:pt x="4595468" y="408756"/>
                      </a:cubicBezTo>
                      <a:cubicBezTo>
                        <a:pt x="4595468" y="407499"/>
                        <a:pt x="4595468" y="404803"/>
                        <a:pt x="4594030" y="402108"/>
                      </a:cubicBezTo>
                      <a:cubicBezTo>
                        <a:pt x="4594030" y="398155"/>
                        <a:pt x="4599241" y="396718"/>
                        <a:pt x="4600678" y="394023"/>
                      </a:cubicBezTo>
                      <a:cubicBezTo>
                        <a:pt x="4601936" y="391328"/>
                        <a:pt x="4592772" y="391328"/>
                        <a:pt x="4588819" y="390071"/>
                      </a:cubicBezTo>
                      <a:cubicBezTo>
                        <a:pt x="4584867" y="390071"/>
                        <a:pt x="4590077" y="384680"/>
                        <a:pt x="4592772" y="381985"/>
                      </a:cubicBezTo>
                      <a:cubicBezTo>
                        <a:pt x="4594030" y="378032"/>
                        <a:pt x="4583609" y="375337"/>
                        <a:pt x="4578219" y="378032"/>
                      </a:cubicBezTo>
                      <a:cubicBezTo>
                        <a:pt x="4573009" y="380727"/>
                        <a:pt x="4574266" y="387376"/>
                        <a:pt x="4574266" y="390071"/>
                      </a:cubicBezTo>
                      <a:cubicBezTo>
                        <a:pt x="4574266" y="392766"/>
                        <a:pt x="4573009" y="396718"/>
                        <a:pt x="4569056" y="402108"/>
                      </a:cubicBezTo>
                      <a:cubicBezTo>
                        <a:pt x="4566361" y="407499"/>
                        <a:pt x="4549292" y="400851"/>
                        <a:pt x="4538691" y="398155"/>
                      </a:cubicBezTo>
                      <a:cubicBezTo>
                        <a:pt x="4529528" y="395460"/>
                        <a:pt x="4499163" y="392945"/>
                        <a:pt x="4484610" y="392945"/>
                      </a:cubicBezTo>
                      <a:cubicBezTo>
                        <a:pt x="4470057" y="391688"/>
                        <a:pt x="4414717" y="382524"/>
                        <a:pt x="4405555" y="381087"/>
                      </a:cubicBezTo>
                      <a:cubicBezTo>
                        <a:pt x="4397649" y="379829"/>
                        <a:pt x="4369979" y="375876"/>
                        <a:pt x="4355426" y="373181"/>
                      </a:cubicBezTo>
                      <a:cubicBezTo>
                        <a:pt x="4340873" y="371924"/>
                        <a:pt x="4296134" y="366713"/>
                        <a:pt x="4288229" y="367971"/>
                      </a:cubicBezTo>
                      <a:cubicBezTo>
                        <a:pt x="4281581" y="367971"/>
                        <a:pt x="4268465" y="370666"/>
                        <a:pt x="4260559" y="370666"/>
                      </a:cubicBezTo>
                      <a:cubicBezTo>
                        <a:pt x="4252654" y="370666"/>
                        <a:pt x="4249959" y="365456"/>
                        <a:pt x="4239358" y="360065"/>
                      </a:cubicBezTo>
                      <a:cubicBezTo>
                        <a:pt x="4228757" y="354854"/>
                        <a:pt x="4184019" y="356112"/>
                        <a:pt x="4177371" y="356292"/>
                      </a:cubicBezTo>
                      <a:cubicBezTo>
                        <a:pt x="4170723" y="356292"/>
                        <a:pt x="4168208" y="361682"/>
                        <a:pt x="4164255" y="365635"/>
                      </a:cubicBezTo>
                      <a:cubicBezTo>
                        <a:pt x="4159045" y="369588"/>
                        <a:pt x="4145749" y="373720"/>
                        <a:pt x="4132633" y="372283"/>
                      </a:cubicBezTo>
                      <a:cubicBezTo>
                        <a:pt x="4119517" y="372283"/>
                        <a:pt x="4099753" y="376415"/>
                        <a:pt x="4086457" y="379110"/>
                      </a:cubicBezTo>
                      <a:cubicBezTo>
                        <a:pt x="4073341" y="381805"/>
                        <a:pt x="4065436" y="380548"/>
                        <a:pt x="4056092" y="377852"/>
                      </a:cubicBezTo>
                      <a:cubicBezTo>
                        <a:pt x="4048187" y="376595"/>
                        <a:pt x="4033633" y="375337"/>
                        <a:pt x="4020518" y="377852"/>
                      </a:cubicBezTo>
                      <a:cubicBezTo>
                        <a:pt x="4007401" y="380548"/>
                        <a:pt x="3994106" y="379290"/>
                        <a:pt x="3991590" y="375337"/>
                      </a:cubicBezTo>
                      <a:cubicBezTo>
                        <a:pt x="3987637" y="372642"/>
                        <a:pt x="3984942" y="374080"/>
                        <a:pt x="3982427" y="375337"/>
                      </a:cubicBezTo>
                      <a:cubicBezTo>
                        <a:pt x="3981170" y="378032"/>
                        <a:pt x="3973264" y="387376"/>
                        <a:pt x="3970569" y="392586"/>
                      </a:cubicBezTo>
                      <a:cubicBezTo>
                        <a:pt x="3968053" y="397976"/>
                        <a:pt x="3973264" y="405882"/>
                        <a:pt x="3974521" y="409835"/>
                      </a:cubicBezTo>
                      <a:cubicBezTo>
                        <a:pt x="3977217" y="415045"/>
                        <a:pt x="3973264" y="421692"/>
                        <a:pt x="3969311" y="421692"/>
                      </a:cubicBezTo>
                      <a:cubicBezTo>
                        <a:pt x="3966616" y="423130"/>
                        <a:pt x="3962663" y="413787"/>
                        <a:pt x="3958711" y="411092"/>
                      </a:cubicBezTo>
                      <a:cubicBezTo>
                        <a:pt x="3954758" y="407139"/>
                        <a:pt x="3952062" y="405882"/>
                        <a:pt x="3950805" y="408577"/>
                      </a:cubicBezTo>
                      <a:cubicBezTo>
                        <a:pt x="3949547" y="412530"/>
                        <a:pt x="3952062" y="417919"/>
                        <a:pt x="3952242" y="424388"/>
                      </a:cubicBezTo>
                      <a:cubicBezTo>
                        <a:pt x="3950984" y="429778"/>
                        <a:pt x="3941642" y="432473"/>
                        <a:pt x="3935174" y="433731"/>
                      </a:cubicBezTo>
                      <a:cubicBezTo>
                        <a:pt x="3928525" y="433731"/>
                        <a:pt x="3926010" y="425825"/>
                        <a:pt x="3924572" y="423130"/>
                      </a:cubicBezTo>
                      <a:cubicBezTo>
                        <a:pt x="3923315" y="419177"/>
                        <a:pt x="3919183" y="419177"/>
                        <a:pt x="3916667" y="420435"/>
                      </a:cubicBezTo>
                      <a:cubicBezTo>
                        <a:pt x="3912715" y="423130"/>
                        <a:pt x="3914152" y="428341"/>
                        <a:pt x="3914152" y="433731"/>
                      </a:cubicBezTo>
                      <a:cubicBezTo>
                        <a:pt x="3914152" y="440378"/>
                        <a:pt x="3907504" y="437684"/>
                        <a:pt x="3898341" y="436426"/>
                      </a:cubicBezTo>
                      <a:cubicBezTo>
                        <a:pt x="3889177" y="433731"/>
                        <a:pt x="3882529" y="433731"/>
                        <a:pt x="3869234" y="432473"/>
                      </a:cubicBezTo>
                      <a:cubicBezTo>
                        <a:pt x="3857375" y="432473"/>
                        <a:pt x="3852165" y="424567"/>
                        <a:pt x="3844080" y="419177"/>
                      </a:cubicBezTo>
                      <a:cubicBezTo>
                        <a:pt x="3837432" y="415225"/>
                        <a:pt x="3826831" y="412530"/>
                        <a:pt x="3821621" y="413967"/>
                      </a:cubicBezTo>
                      <a:cubicBezTo>
                        <a:pt x="3816410" y="413967"/>
                        <a:pt x="3812457" y="411272"/>
                        <a:pt x="3808505" y="407319"/>
                      </a:cubicBezTo>
                      <a:cubicBezTo>
                        <a:pt x="3805810" y="404624"/>
                        <a:pt x="3799341" y="406061"/>
                        <a:pt x="3791436" y="407319"/>
                      </a:cubicBezTo>
                      <a:cubicBezTo>
                        <a:pt x="3784788" y="408577"/>
                        <a:pt x="3771672" y="403366"/>
                        <a:pt x="3766461" y="402108"/>
                      </a:cubicBezTo>
                      <a:cubicBezTo>
                        <a:pt x="3761251" y="400851"/>
                        <a:pt x="3758556" y="412709"/>
                        <a:pt x="3759994" y="419357"/>
                      </a:cubicBezTo>
                      <a:cubicBezTo>
                        <a:pt x="3761251" y="427442"/>
                        <a:pt x="3781195" y="433911"/>
                        <a:pt x="3782452" y="435348"/>
                      </a:cubicBezTo>
                      <a:cubicBezTo>
                        <a:pt x="3785147" y="436606"/>
                        <a:pt x="3794310" y="439300"/>
                        <a:pt x="3793053" y="443253"/>
                      </a:cubicBezTo>
                      <a:cubicBezTo>
                        <a:pt x="3793053" y="447206"/>
                        <a:pt x="3778500" y="445948"/>
                        <a:pt x="3774547" y="445948"/>
                      </a:cubicBezTo>
                      <a:cubicBezTo>
                        <a:pt x="3770594" y="445948"/>
                        <a:pt x="3767899" y="451339"/>
                        <a:pt x="3778500" y="460502"/>
                      </a:cubicBezTo>
                      <a:cubicBezTo>
                        <a:pt x="3787842" y="471102"/>
                        <a:pt x="3806169" y="476313"/>
                        <a:pt x="3812817" y="480445"/>
                      </a:cubicBezTo>
                      <a:cubicBezTo>
                        <a:pt x="3819465" y="484398"/>
                        <a:pt x="3830065" y="505599"/>
                        <a:pt x="3834018" y="508294"/>
                      </a:cubicBezTo>
                      <a:cubicBezTo>
                        <a:pt x="3836713" y="509552"/>
                        <a:pt x="3843181" y="510989"/>
                        <a:pt x="3849829" y="509552"/>
                      </a:cubicBezTo>
                      <a:cubicBezTo>
                        <a:pt x="3855040" y="506857"/>
                        <a:pt x="3864383" y="510810"/>
                        <a:pt x="3868336" y="512247"/>
                      </a:cubicBezTo>
                      <a:cubicBezTo>
                        <a:pt x="3872288" y="513505"/>
                        <a:pt x="3888099" y="513505"/>
                        <a:pt x="3899957" y="517458"/>
                      </a:cubicBezTo>
                      <a:cubicBezTo>
                        <a:pt x="3910558" y="520153"/>
                        <a:pt x="3915769" y="530753"/>
                        <a:pt x="3914511" y="533448"/>
                      </a:cubicBezTo>
                      <a:cubicBezTo>
                        <a:pt x="3914511" y="534706"/>
                        <a:pt x="3910558" y="533448"/>
                        <a:pt x="3905348" y="532191"/>
                      </a:cubicBezTo>
                      <a:cubicBezTo>
                        <a:pt x="3898700" y="530933"/>
                        <a:pt x="3874983" y="533628"/>
                        <a:pt x="3867078" y="533628"/>
                      </a:cubicBezTo>
                      <a:cubicBezTo>
                        <a:pt x="3860430" y="533628"/>
                        <a:pt x="3856477" y="533628"/>
                        <a:pt x="3852524" y="535065"/>
                      </a:cubicBezTo>
                      <a:cubicBezTo>
                        <a:pt x="3847314" y="536323"/>
                        <a:pt x="3835455" y="537761"/>
                        <a:pt x="3826113" y="537761"/>
                      </a:cubicBezTo>
                      <a:cubicBezTo>
                        <a:pt x="3816949" y="537761"/>
                        <a:pt x="3778679" y="537940"/>
                        <a:pt x="3770773" y="541893"/>
                      </a:cubicBezTo>
                      <a:cubicBezTo>
                        <a:pt x="3762868" y="544589"/>
                        <a:pt x="3765563" y="552494"/>
                        <a:pt x="3766821" y="556446"/>
                      </a:cubicBezTo>
                      <a:cubicBezTo>
                        <a:pt x="3766821" y="561837"/>
                        <a:pt x="3768078" y="563095"/>
                        <a:pt x="3766821" y="567047"/>
                      </a:cubicBezTo>
                      <a:cubicBezTo>
                        <a:pt x="3764126" y="571000"/>
                        <a:pt x="3761610" y="580343"/>
                        <a:pt x="3760353" y="584296"/>
                      </a:cubicBezTo>
                      <a:cubicBezTo>
                        <a:pt x="3760353" y="589506"/>
                        <a:pt x="3759095" y="589506"/>
                        <a:pt x="3757837" y="592201"/>
                      </a:cubicBezTo>
                      <a:cubicBezTo>
                        <a:pt x="3756580" y="594896"/>
                        <a:pt x="3755142" y="597591"/>
                        <a:pt x="3756580" y="602802"/>
                      </a:cubicBezTo>
                      <a:cubicBezTo>
                        <a:pt x="3759275" y="606755"/>
                        <a:pt x="3754064" y="613403"/>
                        <a:pt x="3752627" y="622745"/>
                      </a:cubicBezTo>
                      <a:cubicBezTo>
                        <a:pt x="3752627" y="633346"/>
                        <a:pt x="3764485" y="637299"/>
                        <a:pt x="3768438" y="638736"/>
                      </a:cubicBezTo>
                      <a:cubicBezTo>
                        <a:pt x="3773648" y="641431"/>
                        <a:pt x="3780296" y="645384"/>
                        <a:pt x="3793592" y="653290"/>
                      </a:cubicBezTo>
                      <a:cubicBezTo>
                        <a:pt x="3805450" y="661195"/>
                        <a:pt x="3837072" y="661195"/>
                        <a:pt x="3839767" y="661195"/>
                      </a:cubicBezTo>
                      <a:cubicBezTo>
                        <a:pt x="3843720" y="661195"/>
                        <a:pt x="3843720" y="666585"/>
                        <a:pt x="3843720" y="670538"/>
                      </a:cubicBezTo>
                      <a:cubicBezTo>
                        <a:pt x="3842463" y="674491"/>
                        <a:pt x="3835815" y="677186"/>
                        <a:pt x="3825214" y="677186"/>
                      </a:cubicBezTo>
                      <a:cubicBezTo>
                        <a:pt x="3813356" y="678444"/>
                        <a:pt x="3809403" y="678624"/>
                        <a:pt x="3804193" y="677186"/>
                      </a:cubicBezTo>
                      <a:cubicBezTo>
                        <a:pt x="3798982" y="675929"/>
                        <a:pt x="3792334" y="677186"/>
                        <a:pt x="3789639" y="677186"/>
                      </a:cubicBezTo>
                      <a:cubicBezTo>
                        <a:pt x="3785686" y="678444"/>
                        <a:pt x="3776523" y="677186"/>
                        <a:pt x="3771133" y="671976"/>
                      </a:cubicBezTo>
                      <a:cubicBezTo>
                        <a:pt x="3765922" y="668023"/>
                        <a:pt x="3758017" y="669280"/>
                        <a:pt x="3743463" y="673413"/>
                      </a:cubicBezTo>
                      <a:cubicBezTo>
                        <a:pt x="3728910" y="678803"/>
                        <a:pt x="3715794" y="674851"/>
                        <a:pt x="3706631" y="672155"/>
                      </a:cubicBezTo>
                      <a:cubicBezTo>
                        <a:pt x="3697467" y="669460"/>
                        <a:pt x="3689562" y="666945"/>
                        <a:pt x="3680219" y="668202"/>
                      </a:cubicBezTo>
                      <a:cubicBezTo>
                        <a:pt x="3671056" y="669640"/>
                        <a:pt x="3626138" y="665687"/>
                        <a:pt x="3613022" y="664429"/>
                      </a:cubicBezTo>
                      <a:cubicBezTo>
                        <a:pt x="3599906" y="664429"/>
                        <a:pt x="3553730" y="652571"/>
                        <a:pt x="3544387" y="651313"/>
                      </a:cubicBezTo>
                      <a:cubicBezTo>
                        <a:pt x="3533786" y="651313"/>
                        <a:pt x="3510070" y="644665"/>
                        <a:pt x="3506117" y="643408"/>
                      </a:cubicBezTo>
                      <a:cubicBezTo>
                        <a:pt x="3503422" y="642150"/>
                        <a:pt x="3493001" y="640713"/>
                        <a:pt x="3483658" y="640713"/>
                      </a:cubicBezTo>
                      <a:cubicBezTo>
                        <a:pt x="3474495" y="640713"/>
                        <a:pt x="3444130" y="632807"/>
                        <a:pt x="3436224" y="630112"/>
                      </a:cubicBezTo>
                      <a:cubicBezTo>
                        <a:pt x="3429577" y="628854"/>
                        <a:pt x="3418976" y="624901"/>
                        <a:pt x="3391306" y="624901"/>
                      </a:cubicBezTo>
                      <a:cubicBezTo>
                        <a:pt x="3364895" y="626339"/>
                        <a:pt x="3350521" y="618254"/>
                        <a:pt x="3346389" y="613043"/>
                      </a:cubicBezTo>
                      <a:cubicBezTo>
                        <a:pt x="3343694" y="607833"/>
                        <a:pt x="3317282" y="601185"/>
                        <a:pt x="3309376" y="597232"/>
                      </a:cubicBezTo>
                      <a:cubicBezTo>
                        <a:pt x="3300213" y="593279"/>
                        <a:pt x="3280269" y="589327"/>
                        <a:pt x="3272364" y="589327"/>
                      </a:cubicBezTo>
                      <a:cubicBezTo>
                        <a:pt x="3263200" y="589327"/>
                        <a:pt x="3211635" y="589506"/>
                        <a:pt x="3199776" y="586811"/>
                      </a:cubicBezTo>
                      <a:cubicBezTo>
                        <a:pt x="3186661" y="585554"/>
                        <a:pt x="3173364" y="580163"/>
                        <a:pt x="3172107" y="577648"/>
                      </a:cubicBezTo>
                      <a:cubicBezTo>
                        <a:pt x="3169412" y="576390"/>
                        <a:pt x="3164202" y="574953"/>
                        <a:pt x="3158991" y="572437"/>
                      </a:cubicBezTo>
                      <a:cubicBezTo>
                        <a:pt x="3153780" y="571180"/>
                        <a:pt x="3148390" y="563095"/>
                        <a:pt x="3144438" y="557884"/>
                      </a:cubicBezTo>
                      <a:cubicBezTo>
                        <a:pt x="3140485" y="552673"/>
                        <a:pt x="3119463" y="551236"/>
                        <a:pt x="3108862" y="549978"/>
                      </a:cubicBezTo>
                      <a:cubicBezTo>
                        <a:pt x="3097004" y="548721"/>
                        <a:pt x="3067897" y="530214"/>
                        <a:pt x="3066639" y="527519"/>
                      </a:cubicBezTo>
                      <a:cubicBezTo>
                        <a:pt x="3065382" y="524824"/>
                        <a:pt x="3065382" y="522130"/>
                        <a:pt x="3065202" y="518177"/>
                      </a:cubicBezTo>
                      <a:cubicBezTo>
                        <a:pt x="3065202" y="514224"/>
                        <a:pt x="3057297" y="510271"/>
                        <a:pt x="3054602" y="507576"/>
                      </a:cubicBezTo>
                      <a:cubicBezTo>
                        <a:pt x="3053344" y="506318"/>
                        <a:pt x="3049391" y="507576"/>
                        <a:pt x="3047954" y="508833"/>
                      </a:cubicBezTo>
                      <a:cubicBezTo>
                        <a:pt x="3045259" y="511528"/>
                        <a:pt x="3041306" y="515481"/>
                        <a:pt x="3038790" y="515481"/>
                      </a:cubicBezTo>
                      <a:cubicBezTo>
                        <a:pt x="3034838" y="515481"/>
                        <a:pt x="3036095" y="511528"/>
                        <a:pt x="3036095" y="507576"/>
                      </a:cubicBezTo>
                      <a:cubicBezTo>
                        <a:pt x="3036095" y="504881"/>
                        <a:pt x="3033400" y="506318"/>
                        <a:pt x="3032143" y="503623"/>
                      </a:cubicBezTo>
                      <a:cubicBezTo>
                        <a:pt x="3032143" y="500928"/>
                        <a:pt x="3034838" y="499671"/>
                        <a:pt x="3036095" y="496975"/>
                      </a:cubicBezTo>
                      <a:cubicBezTo>
                        <a:pt x="3037353" y="495718"/>
                        <a:pt x="3037353" y="494280"/>
                        <a:pt x="3036095" y="486374"/>
                      </a:cubicBezTo>
                      <a:cubicBezTo>
                        <a:pt x="3034658" y="478469"/>
                        <a:pt x="3051907" y="480984"/>
                        <a:pt x="3051907" y="478290"/>
                      </a:cubicBezTo>
                      <a:cubicBezTo>
                        <a:pt x="3051907" y="477032"/>
                        <a:pt x="3047954" y="475594"/>
                        <a:pt x="3046696" y="474337"/>
                      </a:cubicBezTo>
                      <a:cubicBezTo>
                        <a:pt x="3045438" y="474337"/>
                        <a:pt x="3040048" y="473079"/>
                        <a:pt x="3037533" y="469126"/>
                      </a:cubicBezTo>
                      <a:cubicBezTo>
                        <a:pt x="3034838" y="465173"/>
                        <a:pt x="3029627" y="454573"/>
                        <a:pt x="3029627" y="453135"/>
                      </a:cubicBezTo>
                      <a:cubicBezTo>
                        <a:pt x="3029627" y="450440"/>
                        <a:pt x="3030885" y="446487"/>
                        <a:pt x="3033580" y="446487"/>
                      </a:cubicBezTo>
                      <a:cubicBezTo>
                        <a:pt x="3036275" y="445229"/>
                        <a:pt x="3034838" y="442534"/>
                        <a:pt x="3037533" y="438582"/>
                      </a:cubicBezTo>
                      <a:cubicBezTo>
                        <a:pt x="3040228" y="434629"/>
                        <a:pt x="3045438" y="438582"/>
                        <a:pt x="3049391" y="438582"/>
                      </a:cubicBezTo>
                      <a:cubicBezTo>
                        <a:pt x="3054602" y="438582"/>
                        <a:pt x="3059992" y="438582"/>
                        <a:pt x="3067897" y="435887"/>
                      </a:cubicBezTo>
                      <a:cubicBezTo>
                        <a:pt x="3074545" y="434629"/>
                        <a:pt x="3077061" y="438582"/>
                        <a:pt x="3087661" y="439839"/>
                      </a:cubicBezTo>
                      <a:cubicBezTo>
                        <a:pt x="3098262" y="439839"/>
                        <a:pt x="3098262" y="435887"/>
                        <a:pt x="3100777" y="431754"/>
                      </a:cubicBezTo>
                      <a:cubicBezTo>
                        <a:pt x="3102035" y="429059"/>
                        <a:pt x="3103472" y="429059"/>
                        <a:pt x="3109940" y="427802"/>
                      </a:cubicBezTo>
                      <a:cubicBezTo>
                        <a:pt x="3115151" y="427802"/>
                        <a:pt x="3120541" y="423849"/>
                        <a:pt x="3124494" y="421153"/>
                      </a:cubicBezTo>
                      <a:cubicBezTo>
                        <a:pt x="3128446" y="418458"/>
                        <a:pt x="3132399" y="418458"/>
                        <a:pt x="3139047" y="421153"/>
                      </a:cubicBezTo>
                      <a:cubicBezTo>
                        <a:pt x="3146953" y="423849"/>
                        <a:pt x="3146953" y="427802"/>
                        <a:pt x="3152343" y="430497"/>
                      </a:cubicBezTo>
                      <a:cubicBezTo>
                        <a:pt x="3156296" y="433192"/>
                        <a:pt x="3156296" y="431754"/>
                        <a:pt x="3156296" y="423849"/>
                      </a:cubicBezTo>
                      <a:cubicBezTo>
                        <a:pt x="3157554" y="417201"/>
                        <a:pt x="3146953" y="415943"/>
                        <a:pt x="3141743" y="415943"/>
                      </a:cubicBezTo>
                      <a:cubicBezTo>
                        <a:pt x="3137790" y="415943"/>
                        <a:pt x="3135095" y="410733"/>
                        <a:pt x="3133837" y="408038"/>
                      </a:cubicBezTo>
                      <a:cubicBezTo>
                        <a:pt x="3131142" y="405343"/>
                        <a:pt x="3119284" y="409475"/>
                        <a:pt x="3116768" y="410733"/>
                      </a:cubicBezTo>
                      <a:cubicBezTo>
                        <a:pt x="3114073" y="411991"/>
                        <a:pt x="3114073" y="408038"/>
                        <a:pt x="3114073" y="404085"/>
                      </a:cubicBezTo>
                      <a:cubicBezTo>
                        <a:pt x="3115331" y="400132"/>
                        <a:pt x="3111378" y="396179"/>
                        <a:pt x="3110120" y="392227"/>
                      </a:cubicBezTo>
                      <a:cubicBezTo>
                        <a:pt x="3108862" y="388274"/>
                        <a:pt x="3104730" y="374978"/>
                        <a:pt x="3103472" y="369588"/>
                      </a:cubicBezTo>
                      <a:cubicBezTo>
                        <a:pt x="3103472" y="364198"/>
                        <a:pt x="3095567" y="366893"/>
                        <a:pt x="3094309" y="366893"/>
                      </a:cubicBezTo>
                      <a:cubicBezTo>
                        <a:pt x="3093051" y="366893"/>
                        <a:pt x="3090356" y="366893"/>
                        <a:pt x="3090356" y="364198"/>
                      </a:cubicBezTo>
                      <a:cubicBezTo>
                        <a:pt x="3090356" y="361503"/>
                        <a:pt x="3095567" y="358807"/>
                        <a:pt x="3099520" y="357550"/>
                      </a:cubicBezTo>
                      <a:cubicBezTo>
                        <a:pt x="3103472" y="356292"/>
                        <a:pt x="3102035" y="353597"/>
                        <a:pt x="3104730" y="345512"/>
                      </a:cubicBezTo>
                      <a:cubicBezTo>
                        <a:pt x="3105987" y="337426"/>
                        <a:pt x="3113893" y="344254"/>
                        <a:pt x="3116588" y="340122"/>
                      </a:cubicBezTo>
                      <a:cubicBezTo>
                        <a:pt x="3117846" y="337426"/>
                        <a:pt x="3105987" y="337426"/>
                        <a:pt x="3103472" y="337426"/>
                      </a:cubicBezTo>
                      <a:cubicBezTo>
                        <a:pt x="3100777" y="337426"/>
                        <a:pt x="3102035" y="328084"/>
                        <a:pt x="3102035" y="322873"/>
                      </a:cubicBezTo>
                      <a:cubicBezTo>
                        <a:pt x="3102035" y="318920"/>
                        <a:pt x="3098082" y="320178"/>
                        <a:pt x="3096825" y="318920"/>
                      </a:cubicBezTo>
                      <a:cubicBezTo>
                        <a:pt x="3096825" y="316225"/>
                        <a:pt x="3100777" y="308320"/>
                        <a:pt x="3103293" y="305625"/>
                      </a:cubicBezTo>
                      <a:cubicBezTo>
                        <a:pt x="3104550" y="302930"/>
                        <a:pt x="3108503" y="289634"/>
                        <a:pt x="3112456" y="285681"/>
                      </a:cubicBezTo>
                      <a:cubicBezTo>
                        <a:pt x="3115151" y="281728"/>
                        <a:pt x="3115151" y="291071"/>
                        <a:pt x="3116409" y="295024"/>
                      </a:cubicBezTo>
                      <a:cubicBezTo>
                        <a:pt x="3119104" y="300414"/>
                        <a:pt x="3116409" y="304367"/>
                        <a:pt x="3120362" y="305625"/>
                      </a:cubicBezTo>
                      <a:cubicBezTo>
                        <a:pt x="3123057" y="305625"/>
                        <a:pt x="3130782" y="291071"/>
                        <a:pt x="3133477" y="288376"/>
                      </a:cubicBezTo>
                      <a:cubicBezTo>
                        <a:pt x="3136173" y="285681"/>
                        <a:pt x="3140126" y="292329"/>
                        <a:pt x="3144078" y="291071"/>
                      </a:cubicBezTo>
                      <a:cubicBezTo>
                        <a:pt x="3148031" y="291071"/>
                        <a:pt x="3138868" y="281728"/>
                        <a:pt x="3137430" y="279033"/>
                      </a:cubicBezTo>
                      <a:cubicBezTo>
                        <a:pt x="3136173" y="276338"/>
                        <a:pt x="3149288" y="277776"/>
                        <a:pt x="3151983" y="276338"/>
                      </a:cubicBezTo>
                      <a:cubicBezTo>
                        <a:pt x="3154679" y="275081"/>
                        <a:pt x="3169052" y="259090"/>
                        <a:pt x="3171747" y="256395"/>
                      </a:cubicBezTo>
                      <a:cubicBezTo>
                        <a:pt x="3173005" y="253700"/>
                        <a:pt x="3171747" y="253700"/>
                        <a:pt x="3169052" y="248309"/>
                      </a:cubicBezTo>
                      <a:cubicBezTo>
                        <a:pt x="3165100" y="244356"/>
                        <a:pt x="3171747" y="244356"/>
                        <a:pt x="3180911" y="244356"/>
                      </a:cubicBezTo>
                      <a:cubicBezTo>
                        <a:pt x="3190074" y="244356"/>
                        <a:pt x="3207323" y="241661"/>
                        <a:pt x="3211275" y="240224"/>
                      </a:cubicBezTo>
                      <a:cubicBezTo>
                        <a:pt x="3215228" y="237529"/>
                        <a:pt x="3213970" y="232319"/>
                        <a:pt x="3213791" y="228186"/>
                      </a:cubicBezTo>
                      <a:cubicBezTo>
                        <a:pt x="3213791" y="224233"/>
                        <a:pt x="3220439" y="229444"/>
                        <a:pt x="3224391" y="232139"/>
                      </a:cubicBezTo>
                      <a:cubicBezTo>
                        <a:pt x="3228344" y="233397"/>
                        <a:pt x="3228344" y="230881"/>
                        <a:pt x="3229602" y="228186"/>
                      </a:cubicBezTo>
                      <a:cubicBezTo>
                        <a:pt x="3230860" y="226928"/>
                        <a:pt x="3228344" y="226928"/>
                        <a:pt x="3226907" y="224233"/>
                      </a:cubicBezTo>
                      <a:cubicBezTo>
                        <a:pt x="3225649" y="221538"/>
                        <a:pt x="3232117" y="220280"/>
                        <a:pt x="3236070" y="217585"/>
                      </a:cubicBezTo>
                      <a:cubicBezTo>
                        <a:pt x="3238765" y="216328"/>
                        <a:pt x="3240023" y="209500"/>
                        <a:pt x="3240023" y="205547"/>
                      </a:cubicBezTo>
                      <a:cubicBezTo>
                        <a:pt x="3240023" y="200157"/>
                        <a:pt x="3245233" y="200157"/>
                        <a:pt x="3247929" y="196204"/>
                      </a:cubicBezTo>
                      <a:cubicBezTo>
                        <a:pt x="3250624" y="192252"/>
                        <a:pt x="3247929" y="189557"/>
                        <a:pt x="3246491" y="188299"/>
                      </a:cubicBezTo>
                      <a:cubicBezTo>
                        <a:pt x="3245233" y="185604"/>
                        <a:pt x="3243796" y="183088"/>
                        <a:pt x="3243796" y="178956"/>
                      </a:cubicBezTo>
                      <a:cubicBezTo>
                        <a:pt x="3243796" y="175003"/>
                        <a:pt x="3241101" y="175003"/>
                        <a:pt x="3239843" y="178956"/>
                      </a:cubicBezTo>
                      <a:cubicBezTo>
                        <a:pt x="3237148" y="182909"/>
                        <a:pt x="3242538" y="190994"/>
                        <a:pt x="3241280" y="194947"/>
                      </a:cubicBezTo>
                      <a:cubicBezTo>
                        <a:pt x="3240023" y="200157"/>
                        <a:pt x="3234633" y="190994"/>
                        <a:pt x="3229423" y="188299"/>
                      </a:cubicBezTo>
                      <a:cubicBezTo>
                        <a:pt x="3225470" y="185604"/>
                        <a:pt x="3216126" y="178956"/>
                        <a:pt x="3212174" y="176440"/>
                      </a:cubicBezTo>
                      <a:cubicBezTo>
                        <a:pt x="3209479" y="172488"/>
                        <a:pt x="3200315" y="175183"/>
                        <a:pt x="3196362" y="176440"/>
                      </a:cubicBezTo>
                      <a:cubicBezTo>
                        <a:pt x="3192410" y="177698"/>
                        <a:pt x="3192410" y="171230"/>
                        <a:pt x="3192410" y="167098"/>
                      </a:cubicBezTo>
                      <a:cubicBezTo>
                        <a:pt x="3192410" y="163145"/>
                        <a:pt x="3188457" y="160450"/>
                        <a:pt x="3184505" y="159192"/>
                      </a:cubicBezTo>
                      <a:cubicBezTo>
                        <a:pt x="3181809" y="156497"/>
                        <a:pt x="3173903" y="157934"/>
                        <a:pt x="3169951" y="159192"/>
                      </a:cubicBezTo>
                      <a:cubicBezTo>
                        <a:pt x="3165998" y="160450"/>
                        <a:pt x="3160788" y="156497"/>
                        <a:pt x="3160788" y="156497"/>
                      </a:cubicBezTo>
                      <a:cubicBezTo>
                        <a:pt x="3160788" y="156497"/>
                        <a:pt x="3158093" y="153802"/>
                        <a:pt x="3155577" y="157754"/>
                      </a:cubicBezTo>
                      <a:cubicBezTo>
                        <a:pt x="3152882" y="160450"/>
                        <a:pt x="3159530" y="164403"/>
                        <a:pt x="3159530" y="165840"/>
                      </a:cubicBezTo>
                      <a:cubicBezTo>
                        <a:pt x="3158272" y="167098"/>
                        <a:pt x="3151624" y="163145"/>
                        <a:pt x="3146414" y="160629"/>
                      </a:cubicBezTo>
                      <a:cubicBezTo>
                        <a:pt x="3141204" y="157934"/>
                        <a:pt x="3129345" y="162067"/>
                        <a:pt x="3121440" y="164582"/>
                      </a:cubicBezTo>
                      <a:cubicBezTo>
                        <a:pt x="3112276" y="167278"/>
                        <a:pt x="3113534" y="150029"/>
                        <a:pt x="3109581" y="147334"/>
                      </a:cubicBezTo>
                      <a:cubicBezTo>
                        <a:pt x="3106886" y="144639"/>
                        <a:pt x="3101676" y="150029"/>
                        <a:pt x="3098981" y="152724"/>
                      </a:cubicBezTo>
                      <a:cubicBezTo>
                        <a:pt x="3095028" y="154161"/>
                        <a:pt x="3095028" y="152724"/>
                        <a:pt x="3093770" y="150029"/>
                      </a:cubicBezTo>
                      <a:cubicBezTo>
                        <a:pt x="3091075" y="147334"/>
                        <a:pt x="3088559" y="152724"/>
                        <a:pt x="3085864" y="153981"/>
                      </a:cubicBezTo>
                      <a:cubicBezTo>
                        <a:pt x="3083169" y="155239"/>
                        <a:pt x="3081912" y="152724"/>
                        <a:pt x="3080654" y="150029"/>
                      </a:cubicBezTo>
                      <a:cubicBezTo>
                        <a:pt x="3080654" y="147334"/>
                        <a:pt x="3076701" y="146076"/>
                        <a:pt x="3075444" y="144819"/>
                      </a:cubicBezTo>
                      <a:cubicBezTo>
                        <a:pt x="3074186" y="143561"/>
                        <a:pt x="3072749" y="140866"/>
                        <a:pt x="3070233" y="138170"/>
                      </a:cubicBezTo>
                      <a:cubicBezTo>
                        <a:pt x="3068975" y="134217"/>
                        <a:pt x="3065022" y="132960"/>
                        <a:pt x="3063585" y="131522"/>
                      </a:cubicBezTo>
                      <a:cubicBezTo>
                        <a:pt x="3062327" y="128827"/>
                        <a:pt x="3067538" y="128827"/>
                        <a:pt x="3068796" y="126312"/>
                      </a:cubicBezTo>
                      <a:cubicBezTo>
                        <a:pt x="3070053" y="125055"/>
                        <a:pt x="3055500" y="116969"/>
                        <a:pt x="3052985" y="114454"/>
                      </a:cubicBezTo>
                      <a:cubicBezTo>
                        <a:pt x="3050290" y="111758"/>
                        <a:pt x="3045079" y="114454"/>
                        <a:pt x="3042384" y="114454"/>
                      </a:cubicBezTo>
                      <a:cubicBezTo>
                        <a:pt x="3039689" y="115711"/>
                        <a:pt x="3035736" y="115711"/>
                        <a:pt x="3033221" y="111758"/>
                      </a:cubicBezTo>
                      <a:cubicBezTo>
                        <a:pt x="3030526" y="107806"/>
                        <a:pt x="3021362" y="109063"/>
                        <a:pt x="3016152" y="109063"/>
                      </a:cubicBezTo>
                      <a:cubicBezTo>
                        <a:pt x="3010941" y="107806"/>
                        <a:pt x="3013457" y="101158"/>
                        <a:pt x="3013457" y="98463"/>
                      </a:cubicBezTo>
                      <a:cubicBezTo>
                        <a:pt x="3014714" y="94510"/>
                        <a:pt x="3012199" y="94510"/>
                        <a:pt x="3010762" y="94510"/>
                      </a:cubicBezTo>
                      <a:cubicBezTo>
                        <a:pt x="3009504" y="95768"/>
                        <a:pt x="3008067" y="99901"/>
                        <a:pt x="3008067" y="103853"/>
                      </a:cubicBezTo>
                      <a:cubicBezTo>
                        <a:pt x="3008067" y="109063"/>
                        <a:pt x="3008067" y="110501"/>
                        <a:pt x="3004114" y="110501"/>
                      </a:cubicBezTo>
                      <a:cubicBezTo>
                        <a:pt x="3000161" y="109243"/>
                        <a:pt x="2998903" y="105291"/>
                        <a:pt x="2994771" y="101158"/>
                      </a:cubicBezTo>
                      <a:cubicBezTo>
                        <a:pt x="2989560" y="98463"/>
                        <a:pt x="2985608" y="97205"/>
                        <a:pt x="2980217" y="97205"/>
                      </a:cubicBezTo>
                      <a:cubicBezTo>
                        <a:pt x="2973569" y="95948"/>
                        <a:pt x="2966922" y="90557"/>
                        <a:pt x="2964407" y="85347"/>
                      </a:cubicBezTo>
                      <a:cubicBezTo>
                        <a:pt x="2960454" y="78699"/>
                        <a:pt x="2955063" y="74746"/>
                        <a:pt x="2952548" y="74746"/>
                      </a:cubicBezTo>
                      <a:cubicBezTo>
                        <a:pt x="2949853" y="74746"/>
                        <a:pt x="2947337" y="77442"/>
                        <a:pt x="2947337" y="80137"/>
                      </a:cubicBezTo>
                      <a:cubicBezTo>
                        <a:pt x="2947337" y="81394"/>
                        <a:pt x="2948595" y="82832"/>
                        <a:pt x="2944822" y="89479"/>
                      </a:cubicBezTo>
                      <a:cubicBezTo>
                        <a:pt x="2940869" y="96127"/>
                        <a:pt x="2930268" y="90917"/>
                        <a:pt x="2926316" y="89479"/>
                      </a:cubicBezTo>
                      <a:cubicBezTo>
                        <a:pt x="2922363" y="86784"/>
                        <a:pt x="2899904" y="93432"/>
                        <a:pt x="2894694" y="92174"/>
                      </a:cubicBezTo>
                      <a:cubicBezTo>
                        <a:pt x="2888046" y="90917"/>
                        <a:pt x="2890741" y="82832"/>
                        <a:pt x="2890741" y="78879"/>
                      </a:cubicBezTo>
                      <a:cubicBezTo>
                        <a:pt x="2890741" y="74926"/>
                        <a:pt x="2878883" y="80316"/>
                        <a:pt x="2870977" y="81574"/>
                      </a:cubicBezTo>
                      <a:cubicBezTo>
                        <a:pt x="2863071" y="82832"/>
                        <a:pt x="2861813" y="80316"/>
                        <a:pt x="2856424" y="77621"/>
                      </a:cubicBezTo>
                      <a:cubicBezTo>
                        <a:pt x="2849776" y="76363"/>
                        <a:pt x="2847260" y="77621"/>
                        <a:pt x="2844565" y="78879"/>
                      </a:cubicBezTo>
                      <a:cubicBezTo>
                        <a:pt x="2841870" y="80137"/>
                        <a:pt x="2836660" y="80137"/>
                        <a:pt x="2830012" y="76184"/>
                      </a:cubicBezTo>
                      <a:cubicBezTo>
                        <a:pt x="2823364" y="72231"/>
                        <a:pt x="2812943" y="66840"/>
                        <a:pt x="2807553" y="65583"/>
                      </a:cubicBezTo>
                      <a:cubicBezTo>
                        <a:pt x="2802342" y="62888"/>
                        <a:pt x="2794437" y="61630"/>
                        <a:pt x="2787789" y="56240"/>
                      </a:cubicBezTo>
                      <a:cubicBezTo>
                        <a:pt x="2782578" y="51030"/>
                        <a:pt x="2781141" y="42944"/>
                        <a:pt x="2778446" y="40429"/>
                      </a:cubicBezTo>
                      <a:cubicBezTo>
                        <a:pt x="2774493" y="36476"/>
                        <a:pt x="2762635" y="37734"/>
                        <a:pt x="2754729" y="37734"/>
                      </a:cubicBezTo>
                      <a:cubicBezTo>
                        <a:pt x="2748081" y="37734"/>
                        <a:pt x="2741613" y="32524"/>
                        <a:pt x="2738918" y="28391"/>
                      </a:cubicBezTo>
                      <a:cubicBezTo>
                        <a:pt x="2736223" y="24438"/>
                        <a:pt x="2733708" y="33781"/>
                        <a:pt x="2728317" y="36476"/>
                      </a:cubicBezTo>
                      <a:cubicBezTo>
                        <a:pt x="2721670" y="37734"/>
                        <a:pt x="2716459" y="36476"/>
                        <a:pt x="2712506" y="31266"/>
                      </a:cubicBezTo>
                      <a:cubicBezTo>
                        <a:pt x="2709811" y="24618"/>
                        <a:pt x="2699390" y="27313"/>
                        <a:pt x="2696695" y="27313"/>
                      </a:cubicBezTo>
                      <a:cubicBezTo>
                        <a:pt x="2692742" y="27313"/>
                        <a:pt x="2688790" y="23360"/>
                        <a:pt x="2687352" y="20665"/>
                      </a:cubicBezTo>
                      <a:cubicBezTo>
                        <a:pt x="2686094" y="17970"/>
                        <a:pt x="2678189" y="17970"/>
                        <a:pt x="2667588" y="18150"/>
                      </a:cubicBezTo>
                      <a:cubicBezTo>
                        <a:pt x="2656988" y="18150"/>
                        <a:pt x="2646387" y="10244"/>
                        <a:pt x="2642434" y="8807"/>
                      </a:cubicBezTo>
                      <a:cubicBezTo>
                        <a:pt x="2637224" y="7549"/>
                        <a:pt x="2619975" y="4854"/>
                        <a:pt x="2613507" y="4854"/>
                      </a:cubicBezTo>
                      <a:cubicBezTo>
                        <a:pt x="2606859" y="4854"/>
                        <a:pt x="2604344" y="7549"/>
                        <a:pt x="2600391" y="8807"/>
                      </a:cubicBezTo>
                      <a:cubicBezTo>
                        <a:pt x="2596438" y="10244"/>
                        <a:pt x="2591228" y="4854"/>
                        <a:pt x="2589790" y="901"/>
                      </a:cubicBezTo>
                      <a:cubicBezTo>
                        <a:pt x="2587095" y="-1794"/>
                        <a:pt x="2583143" y="2159"/>
                        <a:pt x="2580627" y="4854"/>
                      </a:cubicBezTo>
                      <a:cubicBezTo>
                        <a:pt x="2576674" y="6112"/>
                        <a:pt x="2573979" y="4854"/>
                        <a:pt x="2571464" y="3596"/>
                      </a:cubicBezTo>
                      <a:cubicBezTo>
                        <a:pt x="2570206" y="2338"/>
                        <a:pt x="2563558" y="4854"/>
                        <a:pt x="2560863" y="7549"/>
                      </a:cubicBezTo>
                      <a:cubicBezTo>
                        <a:pt x="2556911" y="8807"/>
                        <a:pt x="2550263" y="7549"/>
                        <a:pt x="2546310" y="4854"/>
                      </a:cubicBezTo>
                      <a:cubicBezTo>
                        <a:pt x="2542357" y="2159"/>
                        <a:pt x="2539662" y="4854"/>
                        <a:pt x="2535709" y="6112"/>
                      </a:cubicBezTo>
                      <a:cubicBezTo>
                        <a:pt x="2530499" y="7549"/>
                        <a:pt x="2527804" y="4854"/>
                        <a:pt x="2523851" y="3596"/>
                      </a:cubicBezTo>
                      <a:cubicBezTo>
                        <a:pt x="2519898" y="2338"/>
                        <a:pt x="2514688" y="2338"/>
                        <a:pt x="2510735" y="3596"/>
                      </a:cubicBezTo>
                      <a:cubicBezTo>
                        <a:pt x="2506782" y="6291"/>
                        <a:pt x="2501572" y="7549"/>
                        <a:pt x="2493666" y="6291"/>
                      </a:cubicBezTo>
                      <a:cubicBezTo>
                        <a:pt x="2485760" y="5033"/>
                        <a:pt x="2479113" y="7729"/>
                        <a:pt x="2476597" y="10244"/>
                      </a:cubicBezTo>
                      <a:cubicBezTo>
                        <a:pt x="2472644" y="11502"/>
                        <a:pt x="2468692" y="10244"/>
                        <a:pt x="2465996" y="12939"/>
                      </a:cubicBezTo>
                      <a:cubicBezTo>
                        <a:pt x="2463301" y="14197"/>
                        <a:pt x="2468692" y="18150"/>
                        <a:pt x="2469949" y="20845"/>
                      </a:cubicBezTo>
                      <a:cubicBezTo>
                        <a:pt x="2472644" y="23540"/>
                        <a:pt x="2469949" y="24797"/>
                        <a:pt x="2468692" y="26055"/>
                      </a:cubicBezTo>
                      <a:cubicBezTo>
                        <a:pt x="2465996" y="27492"/>
                        <a:pt x="2467434" y="31445"/>
                        <a:pt x="2456833" y="38093"/>
                      </a:cubicBezTo>
                      <a:cubicBezTo>
                        <a:pt x="2447670" y="46178"/>
                        <a:pt x="2435812" y="42046"/>
                        <a:pt x="2427906" y="42046"/>
                      </a:cubicBezTo>
                      <a:cubicBezTo>
                        <a:pt x="2420000" y="40788"/>
                        <a:pt x="2408142" y="19587"/>
                        <a:pt x="2404010" y="14197"/>
                      </a:cubicBezTo>
                      <a:cubicBezTo>
                        <a:pt x="2400057" y="8986"/>
                        <a:pt x="2388199" y="8986"/>
                        <a:pt x="2382988" y="10244"/>
                      </a:cubicBezTo>
                      <a:cubicBezTo>
                        <a:pt x="2377778" y="11502"/>
                        <a:pt x="2360529" y="22282"/>
                        <a:pt x="2359272" y="24977"/>
                      </a:cubicBezTo>
                      <a:cubicBezTo>
                        <a:pt x="2356576" y="27672"/>
                        <a:pt x="2352623" y="27672"/>
                        <a:pt x="2351366" y="26235"/>
                      </a:cubicBezTo>
                      <a:cubicBezTo>
                        <a:pt x="2350108" y="23540"/>
                        <a:pt x="2342023" y="18329"/>
                        <a:pt x="2339507" y="18329"/>
                      </a:cubicBezTo>
                      <a:cubicBezTo>
                        <a:pt x="2336813" y="18329"/>
                        <a:pt x="2332860" y="22282"/>
                        <a:pt x="2328907" y="23719"/>
                      </a:cubicBezTo>
                      <a:cubicBezTo>
                        <a:pt x="2324954" y="26414"/>
                        <a:pt x="2318306" y="26414"/>
                        <a:pt x="2314354" y="23719"/>
                      </a:cubicBezTo>
                      <a:cubicBezTo>
                        <a:pt x="2311658" y="21024"/>
                        <a:pt x="2305190" y="24977"/>
                        <a:pt x="2303753" y="26414"/>
                      </a:cubicBezTo>
                      <a:cubicBezTo>
                        <a:pt x="2302495" y="29110"/>
                        <a:pt x="2291895" y="40968"/>
                        <a:pt x="2289379" y="43663"/>
                      </a:cubicBezTo>
                      <a:cubicBezTo>
                        <a:pt x="2285426" y="44920"/>
                        <a:pt x="2280216" y="45100"/>
                        <a:pt x="2276263" y="43663"/>
                      </a:cubicBezTo>
                      <a:cubicBezTo>
                        <a:pt x="2273568" y="42405"/>
                        <a:pt x="2268357" y="46358"/>
                        <a:pt x="2263147" y="49053"/>
                      </a:cubicBezTo>
                      <a:cubicBezTo>
                        <a:pt x="2259194" y="51748"/>
                        <a:pt x="2259194" y="51748"/>
                        <a:pt x="2251289" y="49053"/>
                      </a:cubicBezTo>
                      <a:cubicBezTo>
                        <a:pt x="2242125" y="45100"/>
                        <a:pt x="2243383" y="50491"/>
                        <a:pt x="2240688" y="51748"/>
                      </a:cubicBezTo>
                      <a:cubicBezTo>
                        <a:pt x="2237993" y="53186"/>
                        <a:pt x="2232782" y="53186"/>
                        <a:pt x="2230087" y="51748"/>
                      </a:cubicBezTo>
                      <a:cubicBezTo>
                        <a:pt x="2227392" y="50491"/>
                        <a:pt x="2228830" y="50491"/>
                        <a:pt x="2220924" y="50491"/>
                      </a:cubicBezTo>
                      <a:cubicBezTo>
                        <a:pt x="2214276" y="50491"/>
                        <a:pt x="2214276" y="46538"/>
                        <a:pt x="2211761" y="45280"/>
                      </a:cubicBezTo>
                      <a:cubicBezTo>
                        <a:pt x="2209066" y="42585"/>
                        <a:pt x="2198465" y="33422"/>
                        <a:pt x="2194512" y="31984"/>
                      </a:cubicBezTo>
                      <a:cubicBezTo>
                        <a:pt x="2189302" y="29289"/>
                        <a:pt x="2185349" y="33422"/>
                        <a:pt x="2178701" y="33422"/>
                      </a:cubicBezTo>
                      <a:cubicBezTo>
                        <a:pt x="2173491" y="34680"/>
                        <a:pt x="2162890" y="33422"/>
                        <a:pt x="2158937" y="32164"/>
                      </a:cubicBezTo>
                      <a:cubicBezTo>
                        <a:pt x="2156242" y="29469"/>
                        <a:pt x="2158937" y="28211"/>
                        <a:pt x="2157500" y="24258"/>
                      </a:cubicBezTo>
                      <a:cubicBezTo>
                        <a:pt x="2156242" y="21563"/>
                        <a:pt x="2156242" y="20306"/>
                        <a:pt x="2146899" y="20306"/>
                      </a:cubicBezTo>
                      <a:cubicBezTo>
                        <a:pt x="2138994" y="19048"/>
                        <a:pt x="2133603" y="10963"/>
                        <a:pt x="2131088" y="9705"/>
                      </a:cubicBezTo>
                      <a:cubicBezTo>
                        <a:pt x="2128393" y="8447"/>
                        <a:pt x="2124440" y="9705"/>
                        <a:pt x="2120487" y="12400"/>
                      </a:cubicBezTo>
                      <a:cubicBezTo>
                        <a:pt x="2116535" y="15095"/>
                        <a:pt x="2099466" y="17790"/>
                        <a:pt x="2092818" y="19228"/>
                      </a:cubicBezTo>
                      <a:cubicBezTo>
                        <a:pt x="2084912" y="20485"/>
                        <a:pt x="2087607" y="31266"/>
                        <a:pt x="2087607" y="37914"/>
                      </a:cubicBezTo>
                      <a:cubicBezTo>
                        <a:pt x="2087607" y="44561"/>
                        <a:pt x="2082397" y="45819"/>
                        <a:pt x="2077007" y="45999"/>
                      </a:cubicBezTo>
                      <a:cubicBezTo>
                        <a:pt x="2071796" y="47256"/>
                        <a:pt x="2070359" y="52647"/>
                        <a:pt x="2063891" y="55342"/>
                      </a:cubicBezTo>
                      <a:cubicBezTo>
                        <a:pt x="2055985" y="59295"/>
                        <a:pt x="2053290" y="55342"/>
                        <a:pt x="2044127" y="45999"/>
                      </a:cubicBezTo>
                      <a:cubicBezTo>
                        <a:pt x="2036221" y="38093"/>
                        <a:pt x="2012505" y="38093"/>
                        <a:pt x="2004599" y="38093"/>
                      </a:cubicBezTo>
                      <a:cubicBezTo>
                        <a:pt x="1995436" y="39351"/>
                        <a:pt x="1990046" y="36836"/>
                        <a:pt x="1978187" y="40788"/>
                      </a:cubicBezTo>
                      <a:cubicBezTo>
                        <a:pt x="1966329" y="46178"/>
                        <a:pt x="1954470" y="32883"/>
                        <a:pt x="1949081" y="30188"/>
                      </a:cubicBezTo>
                      <a:cubicBezTo>
                        <a:pt x="1943870" y="27492"/>
                        <a:pt x="1932011" y="31625"/>
                        <a:pt x="1929317" y="32883"/>
                      </a:cubicBezTo>
                      <a:cubicBezTo>
                        <a:pt x="1926622" y="32883"/>
                        <a:pt x="1924106" y="30188"/>
                        <a:pt x="1921411" y="30188"/>
                      </a:cubicBezTo>
                      <a:cubicBezTo>
                        <a:pt x="1917458" y="28930"/>
                        <a:pt x="1918716" y="34141"/>
                        <a:pt x="1916201" y="36836"/>
                      </a:cubicBezTo>
                      <a:cubicBezTo>
                        <a:pt x="1913505" y="39531"/>
                        <a:pt x="1907037" y="38273"/>
                        <a:pt x="1901647" y="38273"/>
                      </a:cubicBezTo>
                      <a:cubicBezTo>
                        <a:pt x="1896437" y="37015"/>
                        <a:pt x="1894999" y="40968"/>
                        <a:pt x="1894999" y="42226"/>
                      </a:cubicBezTo>
                      <a:cubicBezTo>
                        <a:pt x="1893742" y="44920"/>
                        <a:pt x="1892304" y="44920"/>
                        <a:pt x="1889789" y="47616"/>
                      </a:cubicBezTo>
                      <a:cubicBezTo>
                        <a:pt x="1887094" y="48873"/>
                        <a:pt x="1889789" y="52826"/>
                        <a:pt x="1889789" y="54264"/>
                      </a:cubicBezTo>
                      <a:cubicBezTo>
                        <a:pt x="1889789" y="56959"/>
                        <a:pt x="1891046" y="56959"/>
                        <a:pt x="1889789" y="58217"/>
                      </a:cubicBezTo>
                      <a:cubicBezTo>
                        <a:pt x="1888531" y="60912"/>
                        <a:pt x="1885836" y="58217"/>
                        <a:pt x="1881883" y="56959"/>
                      </a:cubicBezTo>
                      <a:cubicBezTo>
                        <a:pt x="1877930" y="55701"/>
                        <a:pt x="1879188" y="60912"/>
                        <a:pt x="1879188" y="64864"/>
                      </a:cubicBezTo>
                      <a:cubicBezTo>
                        <a:pt x="1879188" y="70254"/>
                        <a:pt x="1875235" y="72950"/>
                        <a:pt x="1873978" y="74207"/>
                      </a:cubicBezTo>
                      <a:cubicBezTo>
                        <a:pt x="1871283" y="74207"/>
                        <a:pt x="1868767" y="71512"/>
                        <a:pt x="1867330" y="68997"/>
                      </a:cubicBezTo>
                      <a:cubicBezTo>
                        <a:pt x="1864635" y="65044"/>
                        <a:pt x="1862119" y="67739"/>
                        <a:pt x="1859424" y="67739"/>
                      </a:cubicBezTo>
                      <a:cubicBezTo>
                        <a:pt x="1858167" y="68997"/>
                        <a:pt x="1856729" y="66481"/>
                        <a:pt x="1855471" y="62349"/>
                      </a:cubicBezTo>
                      <a:cubicBezTo>
                        <a:pt x="1854214" y="59654"/>
                        <a:pt x="1851519" y="63786"/>
                        <a:pt x="1847566" y="65044"/>
                      </a:cubicBezTo>
                      <a:cubicBezTo>
                        <a:pt x="1843613" y="66481"/>
                        <a:pt x="1840918" y="59834"/>
                        <a:pt x="1838223" y="58396"/>
                      </a:cubicBezTo>
                      <a:cubicBezTo>
                        <a:pt x="1835528" y="55701"/>
                        <a:pt x="1829060" y="62349"/>
                        <a:pt x="1826365" y="65044"/>
                      </a:cubicBezTo>
                      <a:cubicBezTo>
                        <a:pt x="1823669" y="66301"/>
                        <a:pt x="1819717" y="67739"/>
                        <a:pt x="1817201" y="66481"/>
                      </a:cubicBezTo>
                      <a:cubicBezTo>
                        <a:pt x="1813249" y="66481"/>
                        <a:pt x="1811991" y="69176"/>
                        <a:pt x="1808038" y="70434"/>
                      </a:cubicBezTo>
                      <a:cubicBezTo>
                        <a:pt x="1804085" y="71692"/>
                        <a:pt x="1794922" y="70434"/>
                        <a:pt x="1794922" y="69176"/>
                      </a:cubicBezTo>
                      <a:cubicBezTo>
                        <a:pt x="1793664" y="67918"/>
                        <a:pt x="1783064" y="59834"/>
                        <a:pt x="1779111" y="58576"/>
                      </a:cubicBezTo>
                      <a:cubicBezTo>
                        <a:pt x="1776416" y="57318"/>
                        <a:pt x="1775158" y="62529"/>
                        <a:pt x="1772463" y="65223"/>
                      </a:cubicBezTo>
                      <a:cubicBezTo>
                        <a:pt x="1769768" y="67918"/>
                        <a:pt x="1763300" y="71871"/>
                        <a:pt x="1756652" y="71871"/>
                      </a:cubicBezTo>
                      <a:cubicBezTo>
                        <a:pt x="1751441" y="71871"/>
                        <a:pt x="1738146" y="65223"/>
                        <a:pt x="1735630" y="63966"/>
                      </a:cubicBezTo>
                      <a:cubicBezTo>
                        <a:pt x="1732935" y="61271"/>
                        <a:pt x="1726467" y="66661"/>
                        <a:pt x="1723772" y="67918"/>
                      </a:cubicBezTo>
                      <a:cubicBezTo>
                        <a:pt x="1721077" y="69176"/>
                        <a:pt x="1718562" y="69176"/>
                        <a:pt x="1715866" y="70614"/>
                      </a:cubicBezTo>
                      <a:cubicBezTo>
                        <a:pt x="1713171" y="70614"/>
                        <a:pt x="1707961" y="82652"/>
                        <a:pt x="1701493" y="85167"/>
                      </a:cubicBezTo>
                      <a:cubicBezTo>
                        <a:pt x="1696282" y="87862"/>
                        <a:pt x="1690892" y="87862"/>
                        <a:pt x="1686939" y="86604"/>
                      </a:cubicBezTo>
                      <a:cubicBezTo>
                        <a:pt x="1681729" y="86604"/>
                        <a:pt x="1680291" y="85347"/>
                        <a:pt x="1679034" y="85347"/>
                      </a:cubicBezTo>
                      <a:cubicBezTo>
                        <a:pt x="1677776" y="84089"/>
                        <a:pt x="1677776" y="80137"/>
                        <a:pt x="1672386" y="80137"/>
                      </a:cubicBezTo>
                      <a:cubicBezTo>
                        <a:pt x="1668433" y="80137"/>
                        <a:pt x="1657832" y="90737"/>
                        <a:pt x="1655317" y="93432"/>
                      </a:cubicBezTo>
                      <a:cubicBezTo>
                        <a:pt x="1652622" y="94690"/>
                        <a:pt x="1651364" y="96127"/>
                        <a:pt x="1650107" y="96127"/>
                      </a:cubicBezTo>
                      <a:cubicBezTo>
                        <a:pt x="1647411" y="96127"/>
                        <a:pt x="1644896" y="97385"/>
                        <a:pt x="1643459" y="98822"/>
                      </a:cubicBezTo>
                      <a:cubicBezTo>
                        <a:pt x="1642201" y="100080"/>
                        <a:pt x="1638248" y="101518"/>
                        <a:pt x="1634295" y="100080"/>
                      </a:cubicBezTo>
                      <a:cubicBezTo>
                        <a:pt x="1630343" y="100080"/>
                        <a:pt x="1630343" y="105470"/>
                        <a:pt x="1627827" y="112118"/>
                      </a:cubicBezTo>
                      <a:cubicBezTo>
                        <a:pt x="1625132" y="120024"/>
                        <a:pt x="1618664" y="116071"/>
                        <a:pt x="1614711" y="113555"/>
                      </a:cubicBezTo>
                      <a:cubicBezTo>
                        <a:pt x="1612016" y="112297"/>
                        <a:pt x="1608063" y="110860"/>
                        <a:pt x="1602853" y="112297"/>
                      </a:cubicBezTo>
                      <a:cubicBezTo>
                        <a:pt x="1598900" y="113555"/>
                        <a:pt x="1592252" y="117688"/>
                        <a:pt x="1588299" y="121641"/>
                      </a:cubicBezTo>
                      <a:cubicBezTo>
                        <a:pt x="1585604" y="127031"/>
                        <a:pt x="1556677" y="127031"/>
                        <a:pt x="1552724" y="127031"/>
                      </a:cubicBezTo>
                      <a:cubicBezTo>
                        <a:pt x="1547514" y="127031"/>
                        <a:pt x="1548772" y="132421"/>
                        <a:pt x="1548772" y="137631"/>
                      </a:cubicBezTo>
                      <a:cubicBezTo>
                        <a:pt x="1547514" y="141584"/>
                        <a:pt x="1539608" y="148232"/>
                        <a:pt x="1531703" y="150927"/>
                      </a:cubicBezTo>
                      <a:cubicBezTo>
                        <a:pt x="1523797" y="152185"/>
                        <a:pt x="1522539" y="154880"/>
                        <a:pt x="1521282" y="158833"/>
                      </a:cubicBezTo>
                      <a:cubicBezTo>
                        <a:pt x="1520024" y="161528"/>
                        <a:pt x="1520024" y="162786"/>
                        <a:pt x="1513376" y="168176"/>
                      </a:cubicBezTo>
                      <a:cubicBezTo>
                        <a:pt x="1505471" y="174823"/>
                        <a:pt x="1509423" y="182729"/>
                        <a:pt x="1509423" y="185424"/>
                      </a:cubicBezTo>
                      <a:cubicBezTo>
                        <a:pt x="1509423" y="188119"/>
                        <a:pt x="1510681" y="190635"/>
                        <a:pt x="1504213" y="190815"/>
                      </a:cubicBezTo>
                      <a:cubicBezTo>
                        <a:pt x="1499002" y="190815"/>
                        <a:pt x="1501518" y="193509"/>
                        <a:pt x="1497565" y="194767"/>
                      </a:cubicBezTo>
                      <a:cubicBezTo>
                        <a:pt x="1493612" y="196025"/>
                        <a:pt x="1493612" y="194767"/>
                        <a:pt x="1490917" y="193509"/>
                      </a:cubicBezTo>
                      <a:cubicBezTo>
                        <a:pt x="1488222" y="192252"/>
                        <a:pt x="1485707" y="192252"/>
                        <a:pt x="1483012" y="193509"/>
                      </a:cubicBezTo>
                      <a:cubicBezTo>
                        <a:pt x="1480316" y="194947"/>
                        <a:pt x="1480316" y="196204"/>
                        <a:pt x="1480316" y="197462"/>
                      </a:cubicBezTo>
                      <a:cubicBezTo>
                        <a:pt x="1480316" y="198720"/>
                        <a:pt x="1481574" y="200157"/>
                        <a:pt x="1477621" y="202672"/>
                      </a:cubicBezTo>
                      <a:cubicBezTo>
                        <a:pt x="1473669" y="205368"/>
                        <a:pt x="1477621" y="208063"/>
                        <a:pt x="1478879" y="210578"/>
                      </a:cubicBezTo>
                      <a:cubicBezTo>
                        <a:pt x="1478879" y="213273"/>
                        <a:pt x="1477621" y="219921"/>
                        <a:pt x="1473669" y="222616"/>
                      </a:cubicBezTo>
                      <a:cubicBezTo>
                        <a:pt x="1469716" y="225311"/>
                        <a:pt x="1463068" y="219921"/>
                        <a:pt x="1460553" y="217406"/>
                      </a:cubicBezTo>
                      <a:cubicBezTo>
                        <a:pt x="1456600" y="216148"/>
                        <a:pt x="1451389" y="216148"/>
                        <a:pt x="1451389" y="216148"/>
                      </a:cubicBezTo>
                      <a:cubicBezTo>
                        <a:pt x="1451389" y="216148"/>
                        <a:pt x="1448694" y="218843"/>
                        <a:pt x="1444741" y="218843"/>
                      </a:cubicBezTo>
                      <a:cubicBezTo>
                        <a:pt x="1439531" y="218843"/>
                        <a:pt x="1438094" y="220101"/>
                        <a:pt x="1434141" y="222796"/>
                      </a:cubicBezTo>
                      <a:cubicBezTo>
                        <a:pt x="1430188" y="225491"/>
                        <a:pt x="1424978" y="224233"/>
                        <a:pt x="1422282" y="224233"/>
                      </a:cubicBezTo>
                      <a:cubicBezTo>
                        <a:pt x="1419588" y="224233"/>
                        <a:pt x="1421025" y="234834"/>
                        <a:pt x="1422282" y="237529"/>
                      </a:cubicBezTo>
                      <a:cubicBezTo>
                        <a:pt x="1424978" y="240224"/>
                        <a:pt x="1424978" y="249387"/>
                        <a:pt x="1424978" y="257473"/>
                      </a:cubicBezTo>
                      <a:cubicBezTo>
                        <a:pt x="1423720" y="265378"/>
                        <a:pt x="1422462" y="268073"/>
                        <a:pt x="1415814" y="273463"/>
                      </a:cubicBezTo>
                      <a:cubicBezTo>
                        <a:pt x="1407909" y="278854"/>
                        <a:pt x="1394793" y="286759"/>
                        <a:pt x="1386887" y="285501"/>
                      </a:cubicBezTo>
                      <a:cubicBezTo>
                        <a:pt x="1377724" y="284244"/>
                        <a:pt x="1378982" y="273643"/>
                        <a:pt x="1377544" y="266995"/>
                      </a:cubicBezTo>
                      <a:cubicBezTo>
                        <a:pt x="1374849" y="258910"/>
                        <a:pt x="1369639" y="248309"/>
                        <a:pt x="1368201" y="247051"/>
                      </a:cubicBezTo>
                      <a:cubicBezTo>
                        <a:pt x="1366944" y="244356"/>
                        <a:pt x="1365506" y="245794"/>
                        <a:pt x="1365506" y="248309"/>
                      </a:cubicBezTo>
                      <a:cubicBezTo>
                        <a:pt x="1365506" y="251004"/>
                        <a:pt x="1368201" y="253700"/>
                        <a:pt x="1369459" y="256215"/>
                      </a:cubicBezTo>
                      <a:cubicBezTo>
                        <a:pt x="1370717" y="258910"/>
                        <a:pt x="1372154" y="265558"/>
                        <a:pt x="1370896" y="268253"/>
                      </a:cubicBezTo>
                      <a:cubicBezTo>
                        <a:pt x="1369639" y="269510"/>
                        <a:pt x="1360296" y="266995"/>
                        <a:pt x="1359038" y="265558"/>
                      </a:cubicBezTo>
                      <a:cubicBezTo>
                        <a:pt x="1357780" y="262863"/>
                        <a:pt x="1364249" y="262863"/>
                        <a:pt x="1365686" y="262863"/>
                      </a:cubicBezTo>
                      <a:cubicBezTo>
                        <a:pt x="1368381" y="261605"/>
                        <a:pt x="1362991" y="258910"/>
                        <a:pt x="1361733" y="257652"/>
                      </a:cubicBezTo>
                      <a:cubicBezTo>
                        <a:pt x="1359038" y="254957"/>
                        <a:pt x="1355085" y="257652"/>
                        <a:pt x="1352570" y="256395"/>
                      </a:cubicBezTo>
                      <a:cubicBezTo>
                        <a:pt x="1349875" y="256395"/>
                        <a:pt x="1347359" y="252442"/>
                        <a:pt x="1344664" y="247051"/>
                      </a:cubicBezTo>
                      <a:cubicBezTo>
                        <a:pt x="1343407" y="241661"/>
                        <a:pt x="1343227" y="235014"/>
                        <a:pt x="1344664" y="231061"/>
                      </a:cubicBezTo>
                      <a:cubicBezTo>
                        <a:pt x="1345922" y="228366"/>
                        <a:pt x="1349875" y="231061"/>
                        <a:pt x="1349875" y="228366"/>
                      </a:cubicBezTo>
                      <a:cubicBezTo>
                        <a:pt x="1351133" y="227108"/>
                        <a:pt x="1349875" y="222975"/>
                        <a:pt x="1344664" y="221718"/>
                      </a:cubicBezTo>
                      <a:cubicBezTo>
                        <a:pt x="1339454" y="219023"/>
                        <a:pt x="1343407" y="216507"/>
                        <a:pt x="1343227" y="215070"/>
                      </a:cubicBezTo>
                      <a:cubicBezTo>
                        <a:pt x="1343227" y="212375"/>
                        <a:pt x="1341969" y="212375"/>
                        <a:pt x="1340532" y="208422"/>
                      </a:cubicBezTo>
                      <a:cubicBezTo>
                        <a:pt x="1339274" y="204469"/>
                        <a:pt x="1347180" y="200337"/>
                        <a:pt x="1348437" y="197821"/>
                      </a:cubicBezTo>
                      <a:cubicBezTo>
                        <a:pt x="1351133" y="195126"/>
                        <a:pt x="1348437" y="193869"/>
                        <a:pt x="1345742" y="193869"/>
                      </a:cubicBezTo>
                      <a:cubicBezTo>
                        <a:pt x="1343047" y="193869"/>
                        <a:pt x="1340532" y="197821"/>
                        <a:pt x="1337837" y="199259"/>
                      </a:cubicBezTo>
                      <a:cubicBezTo>
                        <a:pt x="1335142" y="201954"/>
                        <a:pt x="1333884" y="199259"/>
                        <a:pt x="1333884" y="198001"/>
                      </a:cubicBezTo>
                      <a:cubicBezTo>
                        <a:pt x="1333884" y="195306"/>
                        <a:pt x="1335142" y="194048"/>
                        <a:pt x="1337837" y="192611"/>
                      </a:cubicBezTo>
                      <a:cubicBezTo>
                        <a:pt x="1340532" y="191353"/>
                        <a:pt x="1341790" y="188658"/>
                        <a:pt x="1344485" y="185963"/>
                      </a:cubicBezTo>
                      <a:cubicBezTo>
                        <a:pt x="1347180" y="183268"/>
                        <a:pt x="1352390" y="184526"/>
                        <a:pt x="1355085" y="183268"/>
                      </a:cubicBezTo>
                      <a:cubicBezTo>
                        <a:pt x="1357780" y="182010"/>
                        <a:pt x="1352390" y="178057"/>
                        <a:pt x="1347180" y="176620"/>
                      </a:cubicBezTo>
                      <a:cubicBezTo>
                        <a:pt x="1341969" y="173925"/>
                        <a:pt x="1340532" y="164762"/>
                        <a:pt x="1340532" y="162067"/>
                      </a:cubicBezTo>
                      <a:cubicBezTo>
                        <a:pt x="1339274" y="160809"/>
                        <a:pt x="1337837" y="156856"/>
                        <a:pt x="1333884" y="156856"/>
                      </a:cubicBezTo>
                      <a:cubicBezTo>
                        <a:pt x="1329931" y="156856"/>
                        <a:pt x="1327236" y="164942"/>
                        <a:pt x="1324721" y="166199"/>
                      </a:cubicBezTo>
                      <a:cubicBezTo>
                        <a:pt x="1323463" y="168895"/>
                        <a:pt x="1308910" y="170152"/>
                        <a:pt x="1302262" y="168895"/>
                      </a:cubicBezTo>
                      <a:cubicBezTo>
                        <a:pt x="1295614" y="167637"/>
                        <a:pt x="1290403" y="167637"/>
                        <a:pt x="1285193" y="167637"/>
                      </a:cubicBezTo>
                      <a:cubicBezTo>
                        <a:pt x="1281240" y="168895"/>
                        <a:pt x="1277287" y="170332"/>
                        <a:pt x="1270639" y="168895"/>
                      </a:cubicBezTo>
                      <a:cubicBezTo>
                        <a:pt x="1262734" y="167637"/>
                        <a:pt x="1261476" y="167637"/>
                        <a:pt x="1248180" y="171589"/>
                      </a:cubicBezTo>
                      <a:cubicBezTo>
                        <a:pt x="1236322" y="174284"/>
                        <a:pt x="1225721" y="175542"/>
                        <a:pt x="1212605" y="174284"/>
                      </a:cubicBezTo>
                      <a:cubicBezTo>
                        <a:pt x="1200747" y="174284"/>
                        <a:pt x="1199489" y="174284"/>
                        <a:pt x="1196794" y="176979"/>
                      </a:cubicBezTo>
                      <a:cubicBezTo>
                        <a:pt x="1192841" y="178237"/>
                        <a:pt x="1188889" y="180932"/>
                        <a:pt x="1186194" y="179674"/>
                      </a:cubicBezTo>
                      <a:cubicBezTo>
                        <a:pt x="1183499" y="179674"/>
                        <a:pt x="1187452" y="175722"/>
                        <a:pt x="1188889" y="173027"/>
                      </a:cubicBezTo>
                      <a:cubicBezTo>
                        <a:pt x="1190146" y="171769"/>
                        <a:pt x="1187631" y="170332"/>
                        <a:pt x="1184936" y="170332"/>
                      </a:cubicBezTo>
                      <a:cubicBezTo>
                        <a:pt x="1182241" y="170332"/>
                        <a:pt x="1179725" y="178237"/>
                        <a:pt x="1178468" y="179674"/>
                      </a:cubicBezTo>
                      <a:cubicBezTo>
                        <a:pt x="1177210" y="179674"/>
                        <a:pt x="1167867" y="179674"/>
                        <a:pt x="1163914" y="179674"/>
                      </a:cubicBezTo>
                      <a:cubicBezTo>
                        <a:pt x="1158704" y="179674"/>
                        <a:pt x="1158704" y="180932"/>
                        <a:pt x="1156009" y="182370"/>
                      </a:cubicBezTo>
                      <a:cubicBezTo>
                        <a:pt x="1152056" y="185065"/>
                        <a:pt x="1148103" y="186323"/>
                        <a:pt x="1142893" y="185065"/>
                      </a:cubicBezTo>
                      <a:cubicBezTo>
                        <a:pt x="1138940" y="183807"/>
                        <a:pt x="1138940" y="183807"/>
                        <a:pt x="1134987" y="185065"/>
                      </a:cubicBezTo>
                      <a:cubicBezTo>
                        <a:pt x="1131035" y="185065"/>
                        <a:pt x="1125824" y="186323"/>
                        <a:pt x="1124387" y="183807"/>
                      </a:cubicBezTo>
                      <a:cubicBezTo>
                        <a:pt x="1121692" y="181112"/>
                        <a:pt x="1131035" y="178417"/>
                        <a:pt x="1132292" y="175722"/>
                      </a:cubicBezTo>
                      <a:cubicBezTo>
                        <a:pt x="1134987" y="173027"/>
                        <a:pt x="1124387" y="174464"/>
                        <a:pt x="1120434" y="174464"/>
                      </a:cubicBezTo>
                      <a:cubicBezTo>
                        <a:pt x="1116481" y="175722"/>
                        <a:pt x="1112528" y="173206"/>
                        <a:pt x="1108576" y="171769"/>
                      </a:cubicBezTo>
                      <a:cubicBezTo>
                        <a:pt x="1105880" y="170511"/>
                        <a:pt x="1107318" y="175722"/>
                        <a:pt x="1107318" y="179854"/>
                      </a:cubicBezTo>
                      <a:cubicBezTo>
                        <a:pt x="1107318" y="185065"/>
                        <a:pt x="1104623" y="183807"/>
                        <a:pt x="1102107" y="181112"/>
                      </a:cubicBezTo>
                      <a:cubicBezTo>
                        <a:pt x="1099412" y="178417"/>
                        <a:pt x="1098155" y="179854"/>
                        <a:pt x="1094202" y="179854"/>
                      </a:cubicBezTo>
                      <a:cubicBezTo>
                        <a:pt x="1088991" y="178596"/>
                        <a:pt x="1080906" y="170511"/>
                        <a:pt x="1079648" y="166559"/>
                      </a:cubicBezTo>
                      <a:cubicBezTo>
                        <a:pt x="1078391" y="162606"/>
                        <a:pt x="1082343" y="162606"/>
                        <a:pt x="1084859" y="158653"/>
                      </a:cubicBezTo>
                      <a:cubicBezTo>
                        <a:pt x="1087554" y="155958"/>
                        <a:pt x="1079648" y="154700"/>
                        <a:pt x="1076953" y="154700"/>
                      </a:cubicBezTo>
                      <a:cubicBezTo>
                        <a:pt x="1074258" y="155958"/>
                        <a:pt x="1070305" y="153442"/>
                        <a:pt x="1069048" y="152005"/>
                      </a:cubicBezTo>
                      <a:cubicBezTo>
                        <a:pt x="1066353" y="150747"/>
                        <a:pt x="1063837" y="152005"/>
                        <a:pt x="1062400" y="153442"/>
                      </a:cubicBezTo>
                      <a:cubicBezTo>
                        <a:pt x="1059705" y="154700"/>
                        <a:pt x="1061142" y="152185"/>
                        <a:pt x="1043894" y="146795"/>
                      </a:cubicBezTo>
                      <a:cubicBezTo>
                        <a:pt x="1026825" y="142842"/>
                        <a:pt x="997718" y="144279"/>
                        <a:pt x="989812" y="146975"/>
                      </a:cubicBezTo>
                      <a:cubicBezTo>
                        <a:pt x="981907" y="148412"/>
                        <a:pt x="977954" y="156317"/>
                        <a:pt x="975259" y="159012"/>
                      </a:cubicBezTo>
                      <a:cubicBezTo>
                        <a:pt x="972564" y="160270"/>
                        <a:pt x="971306" y="160270"/>
                        <a:pt x="968611" y="161707"/>
                      </a:cubicBezTo>
                      <a:cubicBezTo>
                        <a:pt x="967353" y="162965"/>
                        <a:pt x="961963" y="164403"/>
                        <a:pt x="959448" y="169613"/>
                      </a:cubicBezTo>
                      <a:cubicBezTo>
                        <a:pt x="956753" y="174823"/>
                        <a:pt x="956753" y="180213"/>
                        <a:pt x="959448" y="182909"/>
                      </a:cubicBezTo>
                      <a:cubicBezTo>
                        <a:pt x="962143" y="185604"/>
                        <a:pt x="966096" y="185604"/>
                        <a:pt x="968611" y="185604"/>
                      </a:cubicBezTo>
                      <a:cubicBezTo>
                        <a:pt x="972564" y="185604"/>
                        <a:pt x="971306" y="186862"/>
                        <a:pt x="971306" y="188299"/>
                      </a:cubicBezTo>
                      <a:cubicBezTo>
                        <a:pt x="971306" y="190994"/>
                        <a:pt x="972564" y="193509"/>
                        <a:pt x="972564" y="194947"/>
                      </a:cubicBezTo>
                      <a:cubicBezTo>
                        <a:pt x="973822" y="197642"/>
                        <a:pt x="977774" y="200157"/>
                        <a:pt x="977954" y="202852"/>
                      </a:cubicBezTo>
                      <a:cubicBezTo>
                        <a:pt x="976696" y="204110"/>
                        <a:pt x="972743" y="202852"/>
                        <a:pt x="971306" y="200157"/>
                      </a:cubicBezTo>
                      <a:cubicBezTo>
                        <a:pt x="971306" y="198899"/>
                        <a:pt x="967353" y="200157"/>
                        <a:pt x="964658" y="200157"/>
                      </a:cubicBezTo>
                      <a:cubicBezTo>
                        <a:pt x="961963" y="200157"/>
                        <a:pt x="963401" y="198899"/>
                        <a:pt x="956753" y="197462"/>
                      </a:cubicBezTo>
                      <a:cubicBezTo>
                        <a:pt x="948847" y="194767"/>
                        <a:pt x="938246" y="198899"/>
                        <a:pt x="936989" y="200157"/>
                      </a:cubicBezTo>
                      <a:cubicBezTo>
                        <a:pt x="935731" y="202852"/>
                        <a:pt x="933036" y="205368"/>
                        <a:pt x="936989" y="206805"/>
                      </a:cubicBezTo>
                      <a:cubicBezTo>
                        <a:pt x="939684" y="209500"/>
                        <a:pt x="947589" y="208063"/>
                        <a:pt x="952800" y="208063"/>
                      </a:cubicBezTo>
                      <a:cubicBezTo>
                        <a:pt x="958010" y="206625"/>
                        <a:pt x="955495" y="208063"/>
                        <a:pt x="954058" y="212016"/>
                      </a:cubicBezTo>
                      <a:cubicBezTo>
                        <a:pt x="951363" y="214711"/>
                        <a:pt x="950105" y="220101"/>
                        <a:pt x="944894" y="222616"/>
                      </a:cubicBezTo>
                      <a:cubicBezTo>
                        <a:pt x="940942" y="223874"/>
                        <a:pt x="931778" y="226569"/>
                        <a:pt x="925130" y="225311"/>
                      </a:cubicBezTo>
                      <a:cubicBezTo>
                        <a:pt x="919920" y="225311"/>
                        <a:pt x="917225" y="215968"/>
                        <a:pt x="915787" y="214711"/>
                      </a:cubicBezTo>
                      <a:cubicBezTo>
                        <a:pt x="914530" y="212016"/>
                        <a:pt x="909140" y="212016"/>
                        <a:pt x="906624" y="212016"/>
                      </a:cubicBezTo>
                      <a:cubicBezTo>
                        <a:pt x="905366" y="213273"/>
                        <a:pt x="906624" y="217406"/>
                        <a:pt x="907882" y="218663"/>
                      </a:cubicBezTo>
                      <a:cubicBezTo>
                        <a:pt x="907882" y="219921"/>
                        <a:pt x="910577" y="221358"/>
                        <a:pt x="909140" y="223874"/>
                      </a:cubicBezTo>
                      <a:cubicBezTo>
                        <a:pt x="909140" y="226569"/>
                        <a:pt x="906445" y="227827"/>
                        <a:pt x="901234" y="227827"/>
                      </a:cubicBezTo>
                      <a:cubicBezTo>
                        <a:pt x="894586" y="227827"/>
                        <a:pt x="892071" y="230522"/>
                        <a:pt x="889376" y="231780"/>
                      </a:cubicBezTo>
                      <a:cubicBezTo>
                        <a:pt x="886681" y="234475"/>
                        <a:pt x="880212" y="235732"/>
                        <a:pt x="877518" y="235732"/>
                      </a:cubicBezTo>
                      <a:cubicBezTo>
                        <a:pt x="874822" y="237170"/>
                        <a:pt x="873565" y="237170"/>
                        <a:pt x="873565" y="239685"/>
                      </a:cubicBezTo>
                      <a:cubicBezTo>
                        <a:pt x="872307" y="240943"/>
                        <a:pt x="870869" y="242380"/>
                        <a:pt x="866917" y="242380"/>
                      </a:cubicBezTo>
                      <a:cubicBezTo>
                        <a:pt x="864222" y="242380"/>
                        <a:pt x="861706" y="247770"/>
                        <a:pt x="859011" y="250465"/>
                      </a:cubicBezTo>
                      <a:cubicBezTo>
                        <a:pt x="857753" y="253161"/>
                        <a:pt x="855059" y="251723"/>
                        <a:pt x="849848" y="254418"/>
                      </a:cubicBezTo>
                      <a:cubicBezTo>
                        <a:pt x="844638" y="255676"/>
                        <a:pt x="845895" y="262324"/>
                        <a:pt x="845895" y="267714"/>
                      </a:cubicBezTo>
                      <a:cubicBezTo>
                        <a:pt x="847153" y="271667"/>
                        <a:pt x="845895" y="273104"/>
                        <a:pt x="843200" y="274362"/>
                      </a:cubicBezTo>
                      <a:cubicBezTo>
                        <a:pt x="841942" y="275620"/>
                        <a:pt x="841942" y="281010"/>
                        <a:pt x="841942" y="286400"/>
                      </a:cubicBezTo>
                      <a:cubicBezTo>
                        <a:pt x="840685" y="291610"/>
                        <a:pt x="837989" y="290352"/>
                        <a:pt x="836732" y="291790"/>
                      </a:cubicBezTo>
                      <a:cubicBezTo>
                        <a:pt x="835474" y="294485"/>
                        <a:pt x="836732" y="295743"/>
                        <a:pt x="840685" y="295743"/>
                      </a:cubicBezTo>
                      <a:cubicBezTo>
                        <a:pt x="845895" y="297000"/>
                        <a:pt x="847332" y="297000"/>
                        <a:pt x="847332" y="298438"/>
                      </a:cubicBezTo>
                      <a:cubicBezTo>
                        <a:pt x="848590" y="301133"/>
                        <a:pt x="844638" y="299696"/>
                        <a:pt x="843380" y="301133"/>
                      </a:cubicBezTo>
                      <a:cubicBezTo>
                        <a:pt x="842122" y="301133"/>
                        <a:pt x="844638" y="302391"/>
                        <a:pt x="847332" y="303828"/>
                      </a:cubicBezTo>
                      <a:cubicBezTo>
                        <a:pt x="850028" y="306523"/>
                        <a:pt x="852543" y="306523"/>
                        <a:pt x="855238" y="306523"/>
                      </a:cubicBezTo>
                      <a:cubicBezTo>
                        <a:pt x="857933" y="307781"/>
                        <a:pt x="856496" y="309218"/>
                        <a:pt x="852543" y="310476"/>
                      </a:cubicBezTo>
                      <a:cubicBezTo>
                        <a:pt x="849848" y="310476"/>
                        <a:pt x="847332" y="313171"/>
                        <a:pt x="845895" y="317124"/>
                      </a:cubicBezTo>
                      <a:cubicBezTo>
                        <a:pt x="844638" y="321077"/>
                        <a:pt x="849848" y="326467"/>
                        <a:pt x="849848" y="329162"/>
                      </a:cubicBezTo>
                      <a:cubicBezTo>
                        <a:pt x="849848" y="333114"/>
                        <a:pt x="847153" y="333114"/>
                        <a:pt x="844638" y="330419"/>
                      </a:cubicBezTo>
                      <a:cubicBezTo>
                        <a:pt x="840685" y="329162"/>
                        <a:pt x="837989" y="323772"/>
                        <a:pt x="835295" y="318561"/>
                      </a:cubicBezTo>
                      <a:cubicBezTo>
                        <a:pt x="832600" y="313171"/>
                        <a:pt x="825951" y="311913"/>
                        <a:pt x="821999" y="310655"/>
                      </a:cubicBezTo>
                      <a:cubicBezTo>
                        <a:pt x="819304" y="310655"/>
                        <a:pt x="820741" y="309398"/>
                        <a:pt x="819304" y="306703"/>
                      </a:cubicBezTo>
                      <a:cubicBezTo>
                        <a:pt x="819304" y="305445"/>
                        <a:pt x="816609" y="304008"/>
                        <a:pt x="814093" y="307960"/>
                      </a:cubicBezTo>
                      <a:cubicBezTo>
                        <a:pt x="812836" y="310655"/>
                        <a:pt x="812836" y="314608"/>
                        <a:pt x="810141" y="317303"/>
                      </a:cubicBezTo>
                      <a:cubicBezTo>
                        <a:pt x="806188" y="319999"/>
                        <a:pt x="803493" y="316046"/>
                        <a:pt x="800977" y="313350"/>
                      </a:cubicBezTo>
                      <a:cubicBezTo>
                        <a:pt x="797024" y="309398"/>
                        <a:pt x="790377" y="310655"/>
                        <a:pt x="785166" y="310835"/>
                      </a:cubicBezTo>
                      <a:cubicBezTo>
                        <a:pt x="781213" y="310835"/>
                        <a:pt x="777261" y="308140"/>
                        <a:pt x="772050" y="304187"/>
                      </a:cubicBezTo>
                      <a:cubicBezTo>
                        <a:pt x="766840" y="301492"/>
                        <a:pt x="764144" y="302930"/>
                        <a:pt x="758934" y="304187"/>
                      </a:cubicBezTo>
                      <a:cubicBezTo>
                        <a:pt x="753724" y="305445"/>
                        <a:pt x="748333" y="301492"/>
                        <a:pt x="744381" y="296282"/>
                      </a:cubicBezTo>
                      <a:cubicBezTo>
                        <a:pt x="739170" y="292329"/>
                        <a:pt x="735217" y="293587"/>
                        <a:pt x="732522" y="293587"/>
                      </a:cubicBezTo>
                      <a:cubicBezTo>
                        <a:pt x="728569" y="293587"/>
                        <a:pt x="721922" y="300235"/>
                        <a:pt x="720664" y="306882"/>
                      </a:cubicBezTo>
                      <a:cubicBezTo>
                        <a:pt x="717969" y="312093"/>
                        <a:pt x="728569" y="312093"/>
                        <a:pt x="731265" y="313530"/>
                      </a:cubicBezTo>
                      <a:cubicBezTo>
                        <a:pt x="735217" y="314788"/>
                        <a:pt x="733960" y="317483"/>
                        <a:pt x="733960" y="320178"/>
                      </a:cubicBezTo>
                      <a:cubicBezTo>
                        <a:pt x="733960" y="322873"/>
                        <a:pt x="733960" y="322873"/>
                        <a:pt x="736655" y="325389"/>
                      </a:cubicBezTo>
                      <a:cubicBezTo>
                        <a:pt x="737912" y="328084"/>
                        <a:pt x="741865" y="330599"/>
                        <a:pt x="740607" y="333294"/>
                      </a:cubicBezTo>
                      <a:cubicBezTo>
                        <a:pt x="740607" y="335989"/>
                        <a:pt x="737912" y="338505"/>
                        <a:pt x="735397" y="338684"/>
                      </a:cubicBezTo>
                      <a:cubicBezTo>
                        <a:pt x="732702" y="338684"/>
                        <a:pt x="724796" y="338684"/>
                        <a:pt x="715633" y="340122"/>
                      </a:cubicBezTo>
                      <a:cubicBezTo>
                        <a:pt x="706470" y="342817"/>
                        <a:pt x="699822" y="350722"/>
                        <a:pt x="694611" y="357370"/>
                      </a:cubicBezTo>
                      <a:cubicBezTo>
                        <a:pt x="689401" y="364018"/>
                        <a:pt x="682753" y="366713"/>
                        <a:pt x="676285" y="367971"/>
                      </a:cubicBezTo>
                      <a:cubicBezTo>
                        <a:pt x="669637" y="370666"/>
                        <a:pt x="657779" y="374618"/>
                        <a:pt x="639452" y="377313"/>
                      </a:cubicBezTo>
                      <a:cubicBezTo>
                        <a:pt x="620946" y="381266"/>
                        <a:pt x="618431" y="389352"/>
                        <a:pt x="614478" y="392047"/>
                      </a:cubicBezTo>
                      <a:cubicBezTo>
                        <a:pt x="610525" y="395999"/>
                        <a:pt x="602619" y="397437"/>
                        <a:pt x="594714" y="397437"/>
                      </a:cubicBezTo>
                      <a:cubicBezTo>
                        <a:pt x="586808" y="397437"/>
                        <a:pt x="581598" y="398874"/>
                        <a:pt x="574950" y="400132"/>
                      </a:cubicBezTo>
                      <a:cubicBezTo>
                        <a:pt x="568302" y="400132"/>
                        <a:pt x="564349" y="393484"/>
                        <a:pt x="557702" y="389532"/>
                      </a:cubicBezTo>
                      <a:cubicBezTo>
                        <a:pt x="549796" y="385579"/>
                        <a:pt x="537938" y="389532"/>
                        <a:pt x="536680" y="392227"/>
                      </a:cubicBezTo>
                      <a:cubicBezTo>
                        <a:pt x="533985" y="393484"/>
                        <a:pt x="526079" y="396179"/>
                        <a:pt x="519611" y="396179"/>
                      </a:cubicBezTo>
                      <a:cubicBezTo>
                        <a:pt x="514401" y="396179"/>
                        <a:pt x="510448" y="396179"/>
                        <a:pt x="506495" y="397437"/>
                      </a:cubicBezTo>
                      <a:cubicBezTo>
                        <a:pt x="502542" y="398874"/>
                        <a:pt x="497332" y="400132"/>
                        <a:pt x="487989" y="401569"/>
                      </a:cubicBezTo>
                      <a:cubicBezTo>
                        <a:pt x="478826" y="401569"/>
                        <a:pt x="477388" y="405522"/>
                        <a:pt x="473435" y="408217"/>
                      </a:cubicBezTo>
                      <a:cubicBezTo>
                        <a:pt x="468225" y="412170"/>
                        <a:pt x="460319" y="413608"/>
                        <a:pt x="445766" y="415045"/>
                      </a:cubicBezTo>
                      <a:cubicBezTo>
                        <a:pt x="432650" y="417740"/>
                        <a:pt x="429955" y="423130"/>
                        <a:pt x="419534" y="432294"/>
                      </a:cubicBezTo>
                      <a:cubicBezTo>
                        <a:pt x="409113" y="442894"/>
                        <a:pt x="383959" y="437684"/>
                        <a:pt x="378748" y="436426"/>
                      </a:cubicBezTo>
                      <a:cubicBezTo>
                        <a:pt x="373538" y="435168"/>
                        <a:pt x="372100" y="436426"/>
                        <a:pt x="369585" y="437863"/>
                      </a:cubicBezTo>
                      <a:cubicBezTo>
                        <a:pt x="366890" y="439121"/>
                        <a:pt x="357727" y="440558"/>
                        <a:pt x="352516" y="440558"/>
                      </a:cubicBezTo>
                      <a:cubicBezTo>
                        <a:pt x="347306" y="440558"/>
                        <a:pt x="339400" y="444511"/>
                        <a:pt x="336705" y="447206"/>
                      </a:cubicBezTo>
                      <a:cubicBezTo>
                        <a:pt x="334010" y="451159"/>
                        <a:pt x="332752" y="456549"/>
                        <a:pt x="322331" y="457807"/>
                      </a:cubicBezTo>
                      <a:cubicBezTo>
                        <a:pt x="313168" y="459064"/>
                        <a:pt x="306520" y="453854"/>
                        <a:pt x="302567" y="451159"/>
                      </a:cubicBezTo>
                      <a:cubicBezTo>
                        <a:pt x="298615" y="447206"/>
                        <a:pt x="289451" y="448464"/>
                        <a:pt x="286756" y="453854"/>
                      </a:cubicBezTo>
                      <a:cubicBezTo>
                        <a:pt x="284061" y="457807"/>
                        <a:pt x="285499" y="463197"/>
                        <a:pt x="285499" y="473798"/>
                      </a:cubicBezTo>
                      <a:cubicBezTo>
                        <a:pt x="285499" y="484398"/>
                        <a:pt x="279030" y="493741"/>
                        <a:pt x="275078" y="497694"/>
                      </a:cubicBezTo>
                      <a:cubicBezTo>
                        <a:pt x="271125" y="503084"/>
                        <a:pt x="248666" y="501826"/>
                        <a:pt x="243455" y="501826"/>
                      </a:cubicBezTo>
                      <a:cubicBezTo>
                        <a:pt x="238245" y="501826"/>
                        <a:pt x="232855" y="505779"/>
                        <a:pt x="230339" y="508474"/>
                      </a:cubicBezTo>
                      <a:cubicBezTo>
                        <a:pt x="227644" y="509732"/>
                        <a:pt x="221176" y="509732"/>
                        <a:pt x="215786" y="509732"/>
                      </a:cubicBezTo>
                      <a:cubicBezTo>
                        <a:pt x="209138" y="509732"/>
                        <a:pt x="196022" y="516380"/>
                        <a:pt x="186859" y="520512"/>
                      </a:cubicBezTo>
                      <a:cubicBezTo>
                        <a:pt x="177695" y="525902"/>
                        <a:pt x="178953" y="525902"/>
                        <a:pt x="171048" y="524465"/>
                      </a:cubicBezTo>
                      <a:cubicBezTo>
                        <a:pt x="163142" y="523207"/>
                        <a:pt x="160447" y="509911"/>
                        <a:pt x="160447" y="507216"/>
                      </a:cubicBezTo>
                      <a:cubicBezTo>
                        <a:pt x="160447" y="505959"/>
                        <a:pt x="152541" y="507216"/>
                        <a:pt x="149846" y="508474"/>
                      </a:cubicBezTo>
                      <a:cubicBezTo>
                        <a:pt x="147151" y="509732"/>
                        <a:pt x="143199" y="511169"/>
                        <a:pt x="139246" y="513864"/>
                      </a:cubicBezTo>
                      <a:cubicBezTo>
                        <a:pt x="134035" y="516559"/>
                        <a:pt x="128645" y="516559"/>
                        <a:pt x="126130" y="517817"/>
                      </a:cubicBezTo>
                      <a:cubicBezTo>
                        <a:pt x="124872" y="519075"/>
                        <a:pt x="124872" y="521770"/>
                        <a:pt x="127387" y="523207"/>
                      </a:cubicBezTo>
                      <a:cubicBezTo>
                        <a:pt x="130082" y="524465"/>
                        <a:pt x="134035" y="524465"/>
                        <a:pt x="136551" y="524465"/>
                      </a:cubicBezTo>
                      <a:cubicBezTo>
                        <a:pt x="139246" y="524465"/>
                        <a:pt x="140503" y="527160"/>
                        <a:pt x="140503" y="528418"/>
                      </a:cubicBezTo>
                      <a:cubicBezTo>
                        <a:pt x="141761" y="531113"/>
                        <a:pt x="144456" y="531113"/>
                        <a:pt x="145714" y="532370"/>
                      </a:cubicBezTo>
                      <a:cubicBezTo>
                        <a:pt x="146972" y="533628"/>
                        <a:pt x="153619" y="536323"/>
                        <a:pt x="156314" y="537581"/>
                      </a:cubicBezTo>
                      <a:cubicBezTo>
                        <a:pt x="157572" y="540276"/>
                        <a:pt x="156314" y="540276"/>
                        <a:pt x="153619" y="540276"/>
                      </a:cubicBezTo>
                      <a:cubicBezTo>
                        <a:pt x="150924" y="540276"/>
                        <a:pt x="149667" y="541534"/>
                        <a:pt x="148409" y="542971"/>
                      </a:cubicBezTo>
                      <a:cubicBezTo>
                        <a:pt x="147151" y="544229"/>
                        <a:pt x="145714" y="545666"/>
                        <a:pt x="143199" y="541714"/>
                      </a:cubicBezTo>
                      <a:cubicBezTo>
                        <a:pt x="139246" y="537761"/>
                        <a:pt x="136551" y="537761"/>
                        <a:pt x="132598" y="537761"/>
                      </a:cubicBezTo>
                      <a:cubicBezTo>
                        <a:pt x="128645" y="537761"/>
                        <a:pt x="128645" y="537761"/>
                        <a:pt x="123434" y="535245"/>
                      </a:cubicBezTo>
                      <a:cubicBezTo>
                        <a:pt x="118224" y="532550"/>
                        <a:pt x="110319" y="532550"/>
                        <a:pt x="107623" y="533987"/>
                      </a:cubicBezTo>
                      <a:cubicBezTo>
                        <a:pt x="104928" y="533987"/>
                        <a:pt x="103671" y="530035"/>
                        <a:pt x="102413" y="528597"/>
                      </a:cubicBezTo>
                      <a:cubicBezTo>
                        <a:pt x="101155" y="527340"/>
                        <a:pt x="97202" y="530035"/>
                        <a:pt x="95765" y="532550"/>
                      </a:cubicBezTo>
                      <a:cubicBezTo>
                        <a:pt x="95765" y="535245"/>
                        <a:pt x="98460" y="536503"/>
                        <a:pt x="100976" y="536503"/>
                      </a:cubicBezTo>
                      <a:cubicBezTo>
                        <a:pt x="102233" y="537761"/>
                        <a:pt x="100976" y="540456"/>
                        <a:pt x="99718" y="544409"/>
                      </a:cubicBezTo>
                      <a:cubicBezTo>
                        <a:pt x="98460" y="547104"/>
                        <a:pt x="99718" y="549619"/>
                        <a:pt x="101155" y="551056"/>
                      </a:cubicBezTo>
                      <a:cubicBezTo>
                        <a:pt x="101155" y="552314"/>
                        <a:pt x="101155" y="553751"/>
                        <a:pt x="101155" y="555009"/>
                      </a:cubicBezTo>
                      <a:cubicBezTo>
                        <a:pt x="99898" y="556267"/>
                        <a:pt x="97202" y="555009"/>
                        <a:pt x="94507" y="552314"/>
                      </a:cubicBezTo>
                      <a:cubicBezTo>
                        <a:pt x="93250" y="549619"/>
                        <a:pt x="86602" y="549619"/>
                        <a:pt x="83907" y="549619"/>
                      </a:cubicBezTo>
                      <a:cubicBezTo>
                        <a:pt x="79954" y="549619"/>
                        <a:pt x="79954" y="555009"/>
                        <a:pt x="86602" y="558962"/>
                      </a:cubicBezTo>
                      <a:cubicBezTo>
                        <a:pt x="91812" y="562915"/>
                        <a:pt x="101155" y="560220"/>
                        <a:pt x="105108" y="560220"/>
                      </a:cubicBezTo>
                      <a:cubicBezTo>
                        <a:pt x="109061" y="560220"/>
                        <a:pt x="107803" y="568305"/>
                        <a:pt x="105108" y="570820"/>
                      </a:cubicBezTo>
                      <a:cubicBezTo>
                        <a:pt x="102413" y="574773"/>
                        <a:pt x="103850" y="580163"/>
                        <a:pt x="101155" y="585374"/>
                      </a:cubicBezTo>
                      <a:cubicBezTo>
                        <a:pt x="99898" y="592022"/>
                        <a:pt x="91992" y="592022"/>
                        <a:pt x="85344" y="594717"/>
                      </a:cubicBezTo>
                      <a:cubicBezTo>
                        <a:pt x="77439" y="598669"/>
                        <a:pt x="74923" y="609270"/>
                        <a:pt x="70970" y="616098"/>
                      </a:cubicBezTo>
                      <a:cubicBezTo>
                        <a:pt x="67018" y="624003"/>
                        <a:pt x="56597" y="632089"/>
                        <a:pt x="52644" y="633346"/>
                      </a:cubicBezTo>
                      <a:cubicBezTo>
                        <a:pt x="48691" y="636041"/>
                        <a:pt x="43481" y="642689"/>
                        <a:pt x="38270" y="647900"/>
                      </a:cubicBezTo>
                      <a:cubicBezTo>
                        <a:pt x="33060" y="653290"/>
                        <a:pt x="17248" y="659938"/>
                        <a:pt x="13296" y="663890"/>
                      </a:cubicBezTo>
                      <a:cubicBezTo>
                        <a:pt x="9343" y="666585"/>
                        <a:pt x="18506" y="671796"/>
                        <a:pt x="21201" y="673233"/>
                      </a:cubicBezTo>
                      <a:cubicBezTo>
                        <a:pt x="23896" y="674491"/>
                        <a:pt x="29107" y="675929"/>
                        <a:pt x="35755" y="681139"/>
                      </a:cubicBezTo>
                      <a:cubicBezTo>
                        <a:pt x="40965" y="685091"/>
                        <a:pt x="35755" y="697130"/>
                        <a:pt x="31982" y="703778"/>
                      </a:cubicBezTo>
                      <a:cubicBezTo>
                        <a:pt x="28029" y="710425"/>
                        <a:pt x="4492" y="750312"/>
                        <a:pt x="4492" y="750312"/>
                      </a:cubicBezTo>
                      <a:lnTo>
                        <a:pt x="0" y="758757"/>
                      </a:lnTo>
                      <a:lnTo>
                        <a:pt x="47613" y="786786"/>
                      </a:lnTo>
                      <a:lnTo>
                        <a:pt x="108881" y="816971"/>
                      </a:lnTo>
                      <a:lnTo>
                        <a:pt x="5396265" y="812659"/>
                      </a:lnTo>
                      <a:lnTo>
                        <a:pt x="5396265" y="812659"/>
                      </a:lnTo>
                      <a:close/>
                    </a:path>
                  </a:pathLst>
                </a:custGeom>
                <a:grpFill/>
                <a:ln w="17953" cap="flat">
                  <a:noFill/>
                  <a:prstDash val="solid"/>
                  <a:miter/>
                </a:ln>
              </p:spPr>
              <p:txBody>
                <a:bodyPr rtlCol="0" anchor="ctr"/>
                <a:lstStyle/>
                <a:p>
                  <a:endParaRPr lang="zh-CN" altLang="en-US" sz="1050"/>
                </a:p>
              </p:txBody>
            </p:sp>
            <p:sp>
              <p:nvSpPr>
                <p:cNvPr id="3733" name="任意多边形: 形状 5"/>
                <p:cNvSpPr/>
                <p:nvPr/>
              </p:nvSpPr>
              <p:spPr>
                <a:xfrm>
                  <a:off x="3433104" y="6414814"/>
                  <a:ext cx="5808072" cy="822357"/>
                </a:xfrm>
                <a:custGeom>
                  <a:avLst/>
                  <a:gdLst>
                    <a:gd name="connsiteX0" fmla="*/ 49769 w 5808072"/>
                    <a:gd name="connsiteY0" fmla="*/ 791454 h 822357"/>
                    <a:gd name="connsiteX1" fmla="*/ 0 w 5808072"/>
                    <a:gd name="connsiteY1" fmla="*/ 762168 h 822357"/>
                    <a:gd name="connsiteX2" fmla="*/ 1078 w 5808072"/>
                    <a:gd name="connsiteY2" fmla="*/ 760012 h 822357"/>
                    <a:gd name="connsiteX3" fmla="*/ 5570 w 5808072"/>
                    <a:gd name="connsiteY3" fmla="*/ 751387 h 822357"/>
                    <a:gd name="connsiteX4" fmla="*/ 33060 w 5808072"/>
                    <a:gd name="connsiteY4" fmla="*/ 704852 h 822357"/>
                    <a:gd name="connsiteX5" fmla="*/ 33060 w 5808072"/>
                    <a:gd name="connsiteY5" fmla="*/ 704852 h 822357"/>
                    <a:gd name="connsiteX6" fmla="*/ 38809 w 5808072"/>
                    <a:gd name="connsiteY6" fmla="*/ 689041 h 822357"/>
                    <a:gd name="connsiteX7" fmla="*/ 38809 w 5808072"/>
                    <a:gd name="connsiteY7" fmla="*/ 689041 h 822357"/>
                    <a:gd name="connsiteX8" fmla="*/ 37551 w 5808072"/>
                    <a:gd name="connsiteY8" fmla="*/ 685627 h 822357"/>
                    <a:gd name="connsiteX9" fmla="*/ 37551 w 5808072"/>
                    <a:gd name="connsiteY9" fmla="*/ 685627 h 822357"/>
                    <a:gd name="connsiteX10" fmla="*/ 23357 w 5808072"/>
                    <a:gd name="connsiteY10" fmla="*/ 677902 h 822357"/>
                    <a:gd name="connsiteX11" fmla="*/ 23357 w 5808072"/>
                    <a:gd name="connsiteY11" fmla="*/ 677902 h 822357"/>
                    <a:gd name="connsiteX12" fmla="*/ 13116 w 5808072"/>
                    <a:gd name="connsiteY12" fmla="*/ 668020 h 822357"/>
                    <a:gd name="connsiteX13" fmla="*/ 13116 w 5808072"/>
                    <a:gd name="connsiteY13" fmla="*/ 668020 h 822357"/>
                    <a:gd name="connsiteX14" fmla="*/ 14733 w 5808072"/>
                    <a:gd name="connsiteY14" fmla="*/ 664606 h 822357"/>
                    <a:gd name="connsiteX15" fmla="*/ 14733 w 5808072"/>
                    <a:gd name="connsiteY15" fmla="*/ 664606 h 822357"/>
                    <a:gd name="connsiteX16" fmla="*/ 39707 w 5808072"/>
                    <a:gd name="connsiteY16" fmla="*/ 648615 h 822357"/>
                    <a:gd name="connsiteX17" fmla="*/ 39707 w 5808072"/>
                    <a:gd name="connsiteY17" fmla="*/ 648615 h 822357"/>
                    <a:gd name="connsiteX18" fmla="*/ 55159 w 5808072"/>
                    <a:gd name="connsiteY18" fmla="*/ 633343 h 822357"/>
                    <a:gd name="connsiteX19" fmla="*/ 55159 w 5808072"/>
                    <a:gd name="connsiteY19" fmla="*/ 633343 h 822357"/>
                    <a:gd name="connsiteX20" fmla="*/ 72228 w 5808072"/>
                    <a:gd name="connsiteY20" fmla="*/ 617173 h 822357"/>
                    <a:gd name="connsiteX21" fmla="*/ 72228 w 5808072"/>
                    <a:gd name="connsiteY21" fmla="*/ 617173 h 822357"/>
                    <a:gd name="connsiteX22" fmla="*/ 87860 w 5808072"/>
                    <a:gd name="connsiteY22" fmla="*/ 594714 h 822357"/>
                    <a:gd name="connsiteX23" fmla="*/ 87860 w 5808072"/>
                    <a:gd name="connsiteY23" fmla="*/ 594714 h 822357"/>
                    <a:gd name="connsiteX24" fmla="*/ 102413 w 5808072"/>
                    <a:gd name="connsiteY24" fmla="*/ 586629 h 822357"/>
                    <a:gd name="connsiteX25" fmla="*/ 102413 w 5808072"/>
                    <a:gd name="connsiteY25" fmla="*/ 586629 h 822357"/>
                    <a:gd name="connsiteX26" fmla="*/ 106725 w 5808072"/>
                    <a:gd name="connsiteY26" fmla="*/ 571356 h 822357"/>
                    <a:gd name="connsiteX27" fmla="*/ 106725 w 5808072"/>
                    <a:gd name="connsiteY27" fmla="*/ 571356 h 822357"/>
                    <a:gd name="connsiteX28" fmla="*/ 108522 w 5808072"/>
                    <a:gd name="connsiteY28" fmla="*/ 566146 h 822357"/>
                    <a:gd name="connsiteX29" fmla="*/ 108522 w 5808072"/>
                    <a:gd name="connsiteY29" fmla="*/ 566146 h 822357"/>
                    <a:gd name="connsiteX30" fmla="*/ 108342 w 5808072"/>
                    <a:gd name="connsiteY30" fmla="*/ 565068 h 822357"/>
                    <a:gd name="connsiteX31" fmla="*/ 108342 w 5808072"/>
                    <a:gd name="connsiteY31" fmla="*/ 565068 h 822357"/>
                    <a:gd name="connsiteX32" fmla="*/ 98281 w 5808072"/>
                    <a:gd name="connsiteY32" fmla="*/ 565966 h 822357"/>
                    <a:gd name="connsiteX33" fmla="*/ 98281 w 5808072"/>
                    <a:gd name="connsiteY33" fmla="*/ 565966 h 822357"/>
                    <a:gd name="connsiteX34" fmla="*/ 88758 w 5808072"/>
                    <a:gd name="connsiteY34" fmla="*/ 563451 h 822357"/>
                    <a:gd name="connsiteX35" fmla="*/ 88758 w 5808072"/>
                    <a:gd name="connsiteY35" fmla="*/ 563451 h 822357"/>
                    <a:gd name="connsiteX36" fmla="*/ 82110 w 5808072"/>
                    <a:gd name="connsiteY36" fmla="*/ 554467 h 822357"/>
                    <a:gd name="connsiteX37" fmla="*/ 82110 w 5808072"/>
                    <a:gd name="connsiteY37" fmla="*/ 554467 h 822357"/>
                    <a:gd name="connsiteX38" fmla="*/ 87321 w 5808072"/>
                    <a:gd name="connsiteY38" fmla="*/ 549436 h 822357"/>
                    <a:gd name="connsiteX39" fmla="*/ 87321 w 5808072"/>
                    <a:gd name="connsiteY39" fmla="*/ 549436 h 822357"/>
                    <a:gd name="connsiteX40" fmla="*/ 89656 w 5808072"/>
                    <a:gd name="connsiteY40" fmla="*/ 549436 h 822357"/>
                    <a:gd name="connsiteX41" fmla="*/ 89656 w 5808072"/>
                    <a:gd name="connsiteY41" fmla="*/ 549436 h 822357"/>
                    <a:gd name="connsiteX42" fmla="*/ 99538 w 5808072"/>
                    <a:gd name="connsiteY42" fmla="*/ 552850 h 822357"/>
                    <a:gd name="connsiteX43" fmla="*/ 99538 w 5808072"/>
                    <a:gd name="connsiteY43" fmla="*/ 552850 h 822357"/>
                    <a:gd name="connsiteX44" fmla="*/ 101874 w 5808072"/>
                    <a:gd name="connsiteY44" fmla="*/ 554647 h 822357"/>
                    <a:gd name="connsiteX45" fmla="*/ 101874 w 5808072"/>
                    <a:gd name="connsiteY45" fmla="*/ 554647 h 822357"/>
                    <a:gd name="connsiteX46" fmla="*/ 101874 w 5808072"/>
                    <a:gd name="connsiteY46" fmla="*/ 554287 h 822357"/>
                    <a:gd name="connsiteX47" fmla="*/ 101874 w 5808072"/>
                    <a:gd name="connsiteY47" fmla="*/ 554287 h 822357"/>
                    <a:gd name="connsiteX48" fmla="*/ 99898 w 5808072"/>
                    <a:gd name="connsiteY48" fmla="*/ 548897 h 822357"/>
                    <a:gd name="connsiteX49" fmla="*/ 99898 w 5808072"/>
                    <a:gd name="connsiteY49" fmla="*/ 548897 h 822357"/>
                    <a:gd name="connsiteX50" fmla="*/ 100616 w 5808072"/>
                    <a:gd name="connsiteY50" fmla="*/ 545843 h 822357"/>
                    <a:gd name="connsiteX51" fmla="*/ 100616 w 5808072"/>
                    <a:gd name="connsiteY51" fmla="*/ 545843 h 822357"/>
                    <a:gd name="connsiteX52" fmla="*/ 102233 w 5808072"/>
                    <a:gd name="connsiteY52" fmla="*/ 540992 h 822357"/>
                    <a:gd name="connsiteX53" fmla="*/ 102233 w 5808072"/>
                    <a:gd name="connsiteY53" fmla="*/ 540992 h 822357"/>
                    <a:gd name="connsiteX54" fmla="*/ 96843 w 5808072"/>
                    <a:gd name="connsiteY54" fmla="*/ 533625 h 822357"/>
                    <a:gd name="connsiteX55" fmla="*/ 96843 w 5808072"/>
                    <a:gd name="connsiteY55" fmla="*/ 533625 h 822357"/>
                    <a:gd name="connsiteX56" fmla="*/ 104749 w 5808072"/>
                    <a:gd name="connsiteY56" fmla="*/ 527696 h 822357"/>
                    <a:gd name="connsiteX57" fmla="*/ 104749 w 5808072"/>
                    <a:gd name="connsiteY57" fmla="*/ 527696 h 822357"/>
                    <a:gd name="connsiteX58" fmla="*/ 107444 w 5808072"/>
                    <a:gd name="connsiteY58" fmla="*/ 528774 h 822357"/>
                    <a:gd name="connsiteX59" fmla="*/ 107444 w 5808072"/>
                    <a:gd name="connsiteY59" fmla="*/ 528774 h 822357"/>
                    <a:gd name="connsiteX60" fmla="*/ 110678 w 5808072"/>
                    <a:gd name="connsiteY60" fmla="*/ 533266 h 822357"/>
                    <a:gd name="connsiteX61" fmla="*/ 110678 w 5808072"/>
                    <a:gd name="connsiteY61" fmla="*/ 533266 h 822357"/>
                    <a:gd name="connsiteX62" fmla="*/ 116427 w 5808072"/>
                    <a:gd name="connsiteY62" fmla="*/ 532367 h 822357"/>
                    <a:gd name="connsiteX63" fmla="*/ 116427 w 5808072"/>
                    <a:gd name="connsiteY63" fmla="*/ 532367 h 822357"/>
                    <a:gd name="connsiteX64" fmla="*/ 127926 w 5808072"/>
                    <a:gd name="connsiteY64" fmla="*/ 534883 h 822357"/>
                    <a:gd name="connsiteX65" fmla="*/ 127926 w 5808072"/>
                    <a:gd name="connsiteY65" fmla="*/ 534883 h 822357"/>
                    <a:gd name="connsiteX66" fmla="*/ 134934 w 5808072"/>
                    <a:gd name="connsiteY66" fmla="*/ 537219 h 822357"/>
                    <a:gd name="connsiteX67" fmla="*/ 134934 w 5808072"/>
                    <a:gd name="connsiteY67" fmla="*/ 537219 h 822357"/>
                    <a:gd name="connsiteX68" fmla="*/ 136012 w 5808072"/>
                    <a:gd name="connsiteY68" fmla="*/ 537219 h 822357"/>
                    <a:gd name="connsiteX69" fmla="*/ 136012 w 5808072"/>
                    <a:gd name="connsiteY69" fmla="*/ 537219 h 822357"/>
                    <a:gd name="connsiteX70" fmla="*/ 148589 w 5808072"/>
                    <a:gd name="connsiteY70" fmla="*/ 542429 h 822357"/>
                    <a:gd name="connsiteX71" fmla="*/ 148589 w 5808072"/>
                    <a:gd name="connsiteY71" fmla="*/ 542429 h 822357"/>
                    <a:gd name="connsiteX72" fmla="*/ 149667 w 5808072"/>
                    <a:gd name="connsiteY72" fmla="*/ 543687 h 822357"/>
                    <a:gd name="connsiteX73" fmla="*/ 149667 w 5808072"/>
                    <a:gd name="connsiteY73" fmla="*/ 543687 h 822357"/>
                    <a:gd name="connsiteX74" fmla="*/ 150026 w 5808072"/>
                    <a:gd name="connsiteY74" fmla="*/ 543328 h 822357"/>
                    <a:gd name="connsiteX75" fmla="*/ 150026 w 5808072"/>
                    <a:gd name="connsiteY75" fmla="*/ 543328 h 822357"/>
                    <a:gd name="connsiteX76" fmla="*/ 154518 w 5808072"/>
                    <a:gd name="connsiteY76" fmla="*/ 540273 h 822357"/>
                    <a:gd name="connsiteX77" fmla="*/ 154518 w 5808072"/>
                    <a:gd name="connsiteY77" fmla="*/ 540273 h 822357"/>
                    <a:gd name="connsiteX78" fmla="*/ 147331 w 5808072"/>
                    <a:gd name="connsiteY78" fmla="*/ 536320 h 822357"/>
                    <a:gd name="connsiteX79" fmla="*/ 147331 w 5808072"/>
                    <a:gd name="connsiteY79" fmla="*/ 536320 h 822357"/>
                    <a:gd name="connsiteX80" fmla="*/ 141402 w 5808072"/>
                    <a:gd name="connsiteY80" fmla="*/ 530571 h 822357"/>
                    <a:gd name="connsiteX81" fmla="*/ 141402 w 5808072"/>
                    <a:gd name="connsiteY81" fmla="*/ 530571 h 822357"/>
                    <a:gd name="connsiteX82" fmla="*/ 139964 w 5808072"/>
                    <a:gd name="connsiteY82" fmla="*/ 529133 h 822357"/>
                    <a:gd name="connsiteX83" fmla="*/ 139964 w 5808072"/>
                    <a:gd name="connsiteY83" fmla="*/ 529133 h 822357"/>
                    <a:gd name="connsiteX84" fmla="*/ 139605 w 5808072"/>
                    <a:gd name="connsiteY84" fmla="*/ 529133 h 822357"/>
                    <a:gd name="connsiteX85" fmla="*/ 139605 w 5808072"/>
                    <a:gd name="connsiteY85" fmla="*/ 529133 h 822357"/>
                    <a:gd name="connsiteX86" fmla="*/ 129543 w 5808072"/>
                    <a:gd name="connsiteY86" fmla="*/ 527516 h 822357"/>
                    <a:gd name="connsiteX87" fmla="*/ 129543 w 5808072"/>
                    <a:gd name="connsiteY87" fmla="*/ 527516 h 822357"/>
                    <a:gd name="connsiteX88" fmla="*/ 125950 w 5808072"/>
                    <a:gd name="connsiteY88" fmla="*/ 522126 h 822357"/>
                    <a:gd name="connsiteX89" fmla="*/ 125950 w 5808072"/>
                    <a:gd name="connsiteY89" fmla="*/ 522126 h 822357"/>
                    <a:gd name="connsiteX90" fmla="*/ 128286 w 5808072"/>
                    <a:gd name="connsiteY90" fmla="*/ 517635 h 822357"/>
                    <a:gd name="connsiteX91" fmla="*/ 128286 w 5808072"/>
                    <a:gd name="connsiteY91" fmla="*/ 517635 h 822357"/>
                    <a:gd name="connsiteX92" fmla="*/ 141222 w 5808072"/>
                    <a:gd name="connsiteY92" fmla="*/ 513861 h 822357"/>
                    <a:gd name="connsiteX93" fmla="*/ 141222 w 5808072"/>
                    <a:gd name="connsiteY93" fmla="*/ 513861 h 822357"/>
                    <a:gd name="connsiteX94" fmla="*/ 152002 w 5808072"/>
                    <a:gd name="connsiteY94" fmla="*/ 508291 h 822357"/>
                    <a:gd name="connsiteX95" fmla="*/ 152002 w 5808072"/>
                    <a:gd name="connsiteY95" fmla="*/ 508291 h 822357"/>
                    <a:gd name="connsiteX96" fmla="*/ 162064 w 5808072"/>
                    <a:gd name="connsiteY96" fmla="*/ 506135 h 822357"/>
                    <a:gd name="connsiteX97" fmla="*/ 162064 w 5808072"/>
                    <a:gd name="connsiteY97" fmla="*/ 506135 h 822357"/>
                    <a:gd name="connsiteX98" fmla="*/ 166376 w 5808072"/>
                    <a:gd name="connsiteY98" fmla="*/ 509190 h 822357"/>
                    <a:gd name="connsiteX99" fmla="*/ 166376 w 5808072"/>
                    <a:gd name="connsiteY99" fmla="*/ 509190 h 822357"/>
                    <a:gd name="connsiteX100" fmla="*/ 174821 w 5808072"/>
                    <a:gd name="connsiteY100" fmla="*/ 523923 h 822357"/>
                    <a:gd name="connsiteX101" fmla="*/ 174821 w 5808072"/>
                    <a:gd name="connsiteY101" fmla="*/ 523923 h 822357"/>
                    <a:gd name="connsiteX102" fmla="*/ 180031 w 5808072"/>
                    <a:gd name="connsiteY102" fmla="*/ 524642 h 822357"/>
                    <a:gd name="connsiteX103" fmla="*/ 180031 w 5808072"/>
                    <a:gd name="connsiteY103" fmla="*/ 524642 h 822357"/>
                    <a:gd name="connsiteX104" fmla="*/ 189374 w 5808072"/>
                    <a:gd name="connsiteY104" fmla="*/ 520150 h 822357"/>
                    <a:gd name="connsiteX105" fmla="*/ 189374 w 5808072"/>
                    <a:gd name="connsiteY105" fmla="*/ 520150 h 822357"/>
                    <a:gd name="connsiteX106" fmla="*/ 219379 w 5808072"/>
                    <a:gd name="connsiteY106" fmla="*/ 509190 h 822357"/>
                    <a:gd name="connsiteX107" fmla="*/ 219379 w 5808072"/>
                    <a:gd name="connsiteY107" fmla="*/ 509190 h 822357"/>
                    <a:gd name="connsiteX108" fmla="*/ 232136 w 5808072"/>
                    <a:gd name="connsiteY108" fmla="*/ 508651 h 822357"/>
                    <a:gd name="connsiteX109" fmla="*/ 232136 w 5808072"/>
                    <a:gd name="connsiteY109" fmla="*/ 508651 h 822357"/>
                    <a:gd name="connsiteX110" fmla="*/ 247049 w 5808072"/>
                    <a:gd name="connsiteY110" fmla="*/ 501284 h 822357"/>
                    <a:gd name="connsiteX111" fmla="*/ 247049 w 5808072"/>
                    <a:gd name="connsiteY111" fmla="*/ 501284 h 822357"/>
                    <a:gd name="connsiteX112" fmla="*/ 256212 w 5808072"/>
                    <a:gd name="connsiteY112" fmla="*/ 501464 h 822357"/>
                    <a:gd name="connsiteX113" fmla="*/ 256212 w 5808072"/>
                    <a:gd name="connsiteY113" fmla="*/ 501464 h 822357"/>
                    <a:gd name="connsiteX114" fmla="*/ 276874 w 5808072"/>
                    <a:gd name="connsiteY114" fmla="*/ 498050 h 822357"/>
                    <a:gd name="connsiteX115" fmla="*/ 276874 w 5808072"/>
                    <a:gd name="connsiteY115" fmla="*/ 498050 h 822357"/>
                    <a:gd name="connsiteX116" fmla="*/ 286756 w 5808072"/>
                    <a:gd name="connsiteY116" fmla="*/ 475951 h 822357"/>
                    <a:gd name="connsiteX117" fmla="*/ 286756 w 5808072"/>
                    <a:gd name="connsiteY117" fmla="*/ 475951 h 822357"/>
                    <a:gd name="connsiteX118" fmla="*/ 286756 w 5808072"/>
                    <a:gd name="connsiteY118" fmla="*/ 475951 h 822357"/>
                    <a:gd name="connsiteX119" fmla="*/ 286397 w 5808072"/>
                    <a:gd name="connsiteY119" fmla="*/ 463373 h 822357"/>
                    <a:gd name="connsiteX120" fmla="*/ 286397 w 5808072"/>
                    <a:gd name="connsiteY120" fmla="*/ 463373 h 822357"/>
                    <a:gd name="connsiteX121" fmla="*/ 288194 w 5808072"/>
                    <a:gd name="connsiteY121" fmla="*/ 454929 h 822357"/>
                    <a:gd name="connsiteX122" fmla="*/ 288194 w 5808072"/>
                    <a:gd name="connsiteY122" fmla="*/ 454929 h 822357"/>
                    <a:gd name="connsiteX123" fmla="*/ 299872 w 5808072"/>
                    <a:gd name="connsiteY123" fmla="*/ 448461 h 822357"/>
                    <a:gd name="connsiteX124" fmla="*/ 299872 w 5808072"/>
                    <a:gd name="connsiteY124" fmla="*/ 448461 h 822357"/>
                    <a:gd name="connsiteX125" fmla="*/ 307598 w 5808072"/>
                    <a:gd name="connsiteY125" fmla="*/ 451156 h 822357"/>
                    <a:gd name="connsiteX126" fmla="*/ 307598 w 5808072"/>
                    <a:gd name="connsiteY126" fmla="*/ 451156 h 822357"/>
                    <a:gd name="connsiteX127" fmla="*/ 323050 w 5808072"/>
                    <a:gd name="connsiteY127" fmla="*/ 457624 h 822357"/>
                    <a:gd name="connsiteX128" fmla="*/ 323050 w 5808072"/>
                    <a:gd name="connsiteY128" fmla="*/ 457624 h 822357"/>
                    <a:gd name="connsiteX129" fmla="*/ 325745 w 5808072"/>
                    <a:gd name="connsiteY129" fmla="*/ 457444 h 822357"/>
                    <a:gd name="connsiteX130" fmla="*/ 325745 w 5808072"/>
                    <a:gd name="connsiteY130" fmla="*/ 457444 h 822357"/>
                    <a:gd name="connsiteX131" fmla="*/ 338681 w 5808072"/>
                    <a:gd name="connsiteY131" fmla="*/ 447562 h 822357"/>
                    <a:gd name="connsiteX132" fmla="*/ 338681 w 5808072"/>
                    <a:gd name="connsiteY132" fmla="*/ 447562 h 822357"/>
                    <a:gd name="connsiteX133" fmla="*/ 356289 w 5808072"/>
                    <a:gd name="connsiteY133" fmla="*/ 440196 h 822357"/>
                    <a:gd name="connsiteX134" fmla="*/ 356289 w 5808072"/>
                    <a:gd name="connsiteY134" fmla="*/ 440196 h 822357"/>
                    <a:gd name="connsiteX135" fmla="*/ 372280 w 5808072"/>
                    <a:gd name="connsiteY135" fmla="*/ 437860 h 822357"/>
                    <a:gd name="connsiteX136" fmla="*/ 372280 w 5808072"/>
                    <a:gd name="connsiteY136" fmla="*/ 437860 h 822357"/>
                    <a:gd name="connsiteX137" fmla="*/ 378928 w 5808072"/>
                    <a:gd name="connsiteY137" fmla="*/ 435524 h 822357"/>
                    <a:gd name="connsiteX138" fmla="*/ 378928 w 5808072"/>
                    <a:gd name="connsiteY138" fmla="*/ 435524 h 822357"/>
                    <a:gd name="connsiteX139" fmla="*/ 383240 w 5808072"/>
                    <a:gd name="connsiteY139" fmla="*/ 436243 h 822357"/>
                    <a:gd name="connsiteX140" fmla="*/ 383240 w 5808072"/>
                    <a:gd name="connsiteY140" fmla="*/ 436243 h 822357"/>
                    <a:gd name="connsiteX141" fmla="*/ 402285 w 5808072"/>
                    <a:gd name="connsiteY141" fmla="*/ 438579 h 822357"/>
                    <a:gd name="connsiteX142" fmla="*/ 402285 w 5808072"/>
                    <a:gd name="connsiteY142" fmla="*/ 438579 h 822357"/>
                    <a:gd name="connsiteX143" fmla="*/ 421869 w 5808072"/>
                    <a:gd name="connsiteY143" fmla="*/ 432650 h 822357"/>
                    <a:gd name="connsiteX144" fmla="*/ 421869 w 5808072"/>
                    <a:gd name="connsiteY144" fmla="*/ 432650 h 822357"/>
                    <a:gd name="connsiteX145" fmla="*/ 449539 w 5808072"/>
                    <a:gd name="connsiteY145" fmla="*/ 414682 h 822357"/>
                    <a:gd name="connsiteX146" fmla="*/ 449539 w 5808072"/>
                    <a:gd name="connsiteY146" fmla="*/ 414682 h 822357"/>
                    <a:gd name="connsiteX147" fmla="*/ 475951 w 5808072"/>
                    <a:gd name="connsiteY147" fmla="*/ 408394 h 822357"/>
                    <a:gd name="connsiteX148" fmla="*/ 475951 w 5808072"/>
                    <a:gd name="connsiteY148" fmla="*/ 408394 h 822357"/>
                    <a:gd name="connsiteX149" fmla="*/ 491403 w 5808072"/>
                    <a:gd name="connsiteY149" fmla="*/ 401387 h 822357"/>
                    <a:gd name="connsiteX150" fmla="*/ 491403 w 5808072"/>
                    <a:gd name="connsiteY150" fmla="*/ 401387 h 822357"/>
                    <a:gd name="connsiteX151" fmla="*/ 509370 w 5808072"/>
                    <a:gd name="connsiteY151" fmla="*/ 397434 h 822357"/>
                    <a:gd name="connsiteX152" fmla="*/ 509370 w 5808072"/>
                    <a:gd name="connsiteY152" fmla="*/ 397434 h 822357"/>
                    <a:gd name="connsiteX153" fmla="*/ 523384 w 5808072"/>
                    <a:gd name="connsiteY153" fmla="*/ 395996 h 822357"/>
                    <a:gd name="connsiteX154" fmla="*/ 523384 w 5808072"/>
                    <a:gd name="connsiteY154" fmla="*/ 395996 h 822357"/>
                    <a:gd name="connsiteX155" fmla="*/ 539016 w 5808072"/>
                    <a:gd name="connsiteY155" fmla="*/ 392403 h 822357"/>
                    <a:gd name="connsiteX156" fmla="*/ 539016 w 5808072"/>
                    <a:gd name="connsiteY156" fmla="*/ 392403 h 822357"/>
                    <a:gd name="connsiteX157" fmla="*/ 553749 w 5808072"/>
                    <a:gd name="connsiteY157" fmla="*/ 387552 h 822357"/>
                    <a:gd name="connsiteX158" fmla="*/ 553749 w 5808072"/>
                    <a:gd name="connsiteY158" fmla="*/ 387552 h 822357"/>
                    <a:gd name="connsiteX159" fmla="*/ 562912 w 5808072"/>
                    <a:gd name="connsiteY159" fmla="*/ 389529 h 822357"/>
                    <a:gd name="connsiteX160" fmla="*/ 562912 w 5808072"/>
                    <a:gd name="connsiteY160" fmla="*/ 389529 h 822357"/>
                    <a:gd name="connsiteX161" fmla="*/ 578364 w 5808072"/>
                    <a:gd name="connsiteY161" fmla="*/ 399770 h 822357"/>
                    <a:gd name="connsiteX162" fmla="*/ 578364 w 5808072"/>
                    <a:gd name="connsiteY162" fmla="*/ 399770 h 822357"/>
                    <a:gd name="connsiteX163" fmla="*/ 598667 w 5808072"/>
                    <a:gd name="connsiteY163" fmla="*/ 397074 h 822357"/>
                    <a:gd name="connsiteX164" fmla="*/ 598667 w 5808072"/>
                    <a:gd name="connsiteY164" fmla="*/ 397074 h 822357"/>
                    <a:gd name="connsiteX165" fmla="*/ 616993 w 5808072"/>
                    <a:gd name="connsiteY165" fmla="*/ 392223 h 822357"/>
                    <a:gd name="connsiteX166" fmla="*/ 616993 w 5808072"/>
                    <a:gd name="connsiteY166" fmla="*/ 392223 h 822357"/>
                    <a:gd name="connsiteX167" fmla="*/ 643046 w 5808072"/>
                    <a:gd name="connsiteY167" fmla="*/ 377131 h 822357"/>
                    <a:gd name="connsiteX168" fmla="*/ 643046 w 5808072"/>
                    <a:gd name="connsiteY168" fmla="*/ 377131 h 822357"/>
                    <a:gd name="connsiteX169" fmla="*/ 679699 w 5808072"/>
                    <a:gd name="connsiteY169" fmla="*/ 367788 h 822357"/>
                    <a:gd name="connsiteX170" fmla="*/ 679699 w 5808072"/>
                    <a:gd name="connsiteY170" fmla="*/ 367788 h 822357"/>
                    <a:gd name="connsiteX171" fmla="*/ 696588 w 5808072"/>
                    <a:gd name="connsiteY171" fmla="*/ 358086 h 822357"/>
                    <a:gd name="connsiteX172" fmla="*/ 696588 w 5808072"/>
                    <a:gd name="connsiteY172" fmla="*/ 358086 h 822357"/>
                    <a:gd name="connsiteX173" fmla="*/ 719226 w 5808072"/>
                    <a:gd name="connsiteY173" fmla="*/ 339759 h 822357"/>
                    <a:gd name="connsiteX174" fmla="*/ 719226 w 5808072"/>
                    <a:gd name="connsiteY174" fmla="*/ 339759 h 822357"/>
                    <a:gd name="connsiteX175" fmla="*/ 739350 w 5808072"/>
                    <a:gd name="connsiteY175" fmla="*/ 338322 h 822357"/>
                    <a:gd name="connsiteX176" fmla="*/ 739350 w 5808072"/>
                    <a:gd name="connsiteY176" fmla="*/ 338322 h 822357"/>
                    <a:gd name="connsiteX177" fmla="*/ 742224 w 5808072"/>
                    <a:gd name="connsiteY177" fmla="*/ 335447 h 822357"/>
                    <a:gd name="connsiteX178" fmla="*/ 742224 w 5808072"/>
                    <a:gd name="connsiteY178" fmla="*/ 335447 h 822357"/>
                    <a:gd name="connsiteX179" fmla="*/ 742404 w 5808072"/>
                    <a:gd name="connsiteY179" fmla="*/ 334549 h 822357"/>
                    <a:gd name="connsiteX180" fmla="*/ 742404 w 5808072"/>
                    <a:gd name="connsiteY180" fmla="*/ 334549 h 822357"/>
                    <a:gd name="connsiteX181" fmla="*/ 742404 w 5808072"/>
                    <a:gd name="connsiteY181" fmla="*/ 334369 h 822357"/>
                    <a:gd name="connsiteX182" fmla="*/ 738991 w 5808072"/>
                    <a:gd name="connsiteY182" fmla="*/ 329338 h 822357"/>
                    <a:gd name="connsiteX183" fmla="*/ 738991 w 5808072"/>
                    <a:gd name="connsiteY183" fmla="*/ 329338 h 822357"/>
                    <a:gd name="connsiteX184" fmla="*/ 735756 w 5808072"/>
                    <a:gd name="connsiteY184" fmla="*/ 323050 h 822357"/>
                    <a:gd name="connsiteX185" fmla="*/ 735756 w 5808072"/>
                    <a:gd name="connsiteY185" fmla="*/ 323050 h 822357"/>
                    <a:gd name="connsiteX186" fmla="*/ 735756 w 5808072"/>
                    <a:gd name="connsiteY186" fmla="*/ 323050 h 822357"/>
                    <a:gd name="connsiteX187" fmla="*/ 735577 w 5808072"/>
                    <a:gd name="connsiteY187" fmla="*/ 322152 h 822357"/>
                    <a:gd name="connsiteX188" fmla="*/ 735577 w 5808072"/>
                    <a:gd name="connsiteY188" fmla="*/ 322152 h 822357"/>
                    <a:gd name="connsiteX189" fmla="*/ 735756 w 5808072"/>
                    <a:gd name="connsiteY189" fmla="*/ 319097 h 822357"/>
                    <a:gd name="connsiteX190" fmla="*/ 735756 w 5808072"/>
                    <a:gd name="connsiteY190" fmla="*/ 319097 h 822357"/>
                    <a:gd name="connsiteX191" fmla="*/ 734319 w 5808072"/>
                    <a:gd name="connsiteY191" fmla="*/ 317839 h 822357"/>
                    <a:gd name="connsiteX192" fmla="*/ 734319 w 5808072"/>
                    <a:gd name="connsiteY192" fmla="*/ 317839 h 822357"/>
                    <a:gd name="connsiteX193" fmla="*/ 721921 w 5808072"/>
                    <a:gd name="connsiteY193" fmla="*/ 310473 h 822357"/>
                    <a:gd name="connsiteX194" fmla="*/ 721921 w 5808072"/>
                    <a:gd name="connsiteY194" fmla="*/ 310473 h 822357"/>
                    <a:gd name="connsiteX195" fmla="*/ 722461 w 5808072"/>
                    <a:gd name="connsiteY195" fmla="*/ 308496 h 822357"/>
                    <a:gd name="connsiteX196" fmla="*/ 722461 w 5808072"/>
                    <a:gd name="connsiteY196" fmla="*/ 308496 h 822357"/>
                    <a:gd name="connsiteX197" fmla="*/ 736834 w 5808072"/>
                    <a:gd name="connsiteY197" fmla="*/ 293045 h 822357"/>
                    <a:gd name="connsiteX198" fmla="*/ 736834 w 5808072"/>
                    <a:gd name="connsiteY198" fmla="*/ 293045 h 822357"/>
                    <a:gd name="connsiteX199" fmla="*/ 740607 w 5808072"/>
                    <a:gd name="connsiteY199" fmla="*/ 292865 h 822357"/>
                    <a:gd name="connsiteX200" fmla="*/ 740607 w 5808072"/>
                    <a:gd name="connsiteY200" fmla="*/ 292865 h 822357"/>
                    <a:gd name="connsiteX201" fmla="*/ 750669 w 5808072"/>
                    <a:gd name="connsiteY201" fmla="*/ 296818 h 822357"/>
                    <a:gd name="connsiteX202" fmla="*/ 750669 w 5808072"/>
                    <a:gd name="connsiteY202" fmla="*/ 296818 h 822357"/>
                    <a:gd name="connsiteX203" fmla="*/ 761090 w 5808072"/>
                    <a:gd name="connsiteY203" fmla="*/ 304005 h 822357"/>
                    <a:gd name="connsiteX204" fmla="*/ 761090 w 5808072"/>
                    <a:gd name="connsiteY204" fmla="*/ 304005 h 822357"/>
                    <a:gd name="connsiteX205" fmla="*/ 762527 w 5808072"/>
                    <a:gd name="connsiteY205" fmla="*/ 303825 h 822357"/>
                    <a:gd name="connsiteX206" fmla="*/ 762527 w 5808072"/>
                    <a:gd name="connsiteY206" fmla="*/ 303825 h 822357"/>
                    <a:gd name="connsiteX207" fmla="*/ 770792 w 5808072"/>
                    <a:gd name="connsiteY207" fmla="*/ 302208 h 822357"/>
                    <a:gd name="connsiteX208" fmla="*/ 770792 w 5808072"/>
                    <a:gd name="connsiteY208" fmla="*/ 302208 h 822357"/>
                    <a:gd name="connsiteX209" fmla="*/ 777979 w 5808072"/>
                    <a:gd name="connsiteY209" fmla="*/ 304364 h 822357"/>
                    <a:gd name="connsiteX210" fmla="*/ 777979 w 5808072"/>
                    <a:gd name="connsiteY210" fmla="*/ 304364 h 822357"/>
                    <a:gd name="connsiteX211" fmla="*/ 789478 w 5808072"/>
                    <a:gd name="connsiteY211" fmla="*/ 310473 h 822357"/>
                    <a:gd name="connsiteX212" fmla="*/ 789478 w 5808072"/>
                    <a:gd name="connsiteY212" fmla="*/ 310473 h 822357"/>
                    <a:gd name="connsiteX213" fmla="*/ 796306 w 5808072"/>
                    <a:gd name="connsiteY213" fmla="*/ 310293 h 822357"/>
                    <a:gd name="connsiteX214" fmla="*/ 796306 w 5808072"/>
                    <a:gd name="connsiteY214" fmla="*/ 310293 h 822357"/>
                    <a:gd name="connsiteX215" fmla="*/ 807086 w 5808072"/>
                    <a:gd name="connsiteY215" fmla="*/ 313886 h 822357"/>
                    <a:gd name="connsiteX216" fmla="*/ 807086 w 5808072"/>
                    <a:gd name="connsiteY216" fmla="*/ 313886 h 822357"/>
                    <a:gd name="connsiteX217" fmla="*/ 811937 w 5808072"/>
                    <a:gd name="connsiteY217" fmla="*/ 318019 h 822357"/>
                    <a:gd name="connsiteX218" fmla="*/ 811937 w 5808072"/>
                    <a:gd name="connsiteY218" fmla="*/ 318019 h 822357"/>
                    <a:gd name="connsiteX219" fmla="*/ 812656 w 5808072"/>
                    <a:gd name="connsiteY219" fmla="*/ 318019 h 822357"/>
                    <a:gd name="connsiteX220" fmla="*/ 812656 w 5808072"/>
                    <a:gd name="connsiteY220" fmla="*/ 318019 h 822357"/>
                    <a:gd name="connsiteX221" fmla="*/ 816249 w 5808072"/>
                    <a:gd name="connsiteY221" fmla="*/ 309035 h 822357"/>
                    <a:gd name="connsiteX222" fmla="*/ 816249 w 5808072"/>
                    <a:gd name="connsiteY222" fmla="*/ 309035 h 822357"/>
                    <a:gd name="connsiteX223" fmla="*/ 821999 w 5808072"/>
                    <a:gd name="connsiteY223" fmla="*/ 305262 h 822357"/>
                    <a:gd name="connsiteX224" fmla="*/ 821999 w 5808072"/>
                    <a:gd name="connsiteY224" fmla="*/ 305262 h 822357"/>
                    <a:gd name="connsiteX225" fmla="*/ 825952 w 5808072"/>
                    <a:gd name="connsiteY225" fmla="*/ 307957 h 822357"/>
                    <a:gd name="connsiteX226" fmla="*/ 825952 w 5808072"/>
                    <a:gd name="connsiteY226" fmla="*/ 307957 h 822357"/>
                    <a:gd name="connsiteX227" fmla="*/ 826850 w 5808072"/>
                    <a:gd name="connsiteY227" fmla="*/ 310652 h 822357"/>
                    <a:gd name="connsiteX228" fmla="*/ 826850 w 5808072"/>
                    <a:gd name="connsiteY228" fmla="*/ 310652 h 822357"/>
                    <a:gd name="connsiteX229" fmla="*/ 827209 w 5808072"/>
                    <a:gd name="connsiteY229" fmla="*/ 310652 h 822357"/>
                    <a:gd name="connsiteX230" fmla="*/ 827209 w 5808072"/>
                    <a:gd name="connsiteY230" fmla="*/ 310652 h 822357"/>
                    <a:gd name="connsiteX231" fmla="*/ 841942 w 5808072"/>
                    <a:gd name="connsiteY231" fmla="*/ 319816 h 822357"/>
                    <a:gd name="connsiteX232" fmla="*/ 841942 w 5808072"/>
                    <a:gd name="connsiteY232" fmla="*/ 319816 h 822357"/>
                    <a:gd name="connsiteX233" fmla="*/ 850746 w 5808072"/>
                    <a:gd name="connsiteY233" fmla="*/ 331135 h 822357"/>
                    <a:gd name="connsiteX234" fmla="*/ 850746 w 5808072"/>
                    <a:gd name="connsiteY234" fmla="*/ 331135 h 822357"/>
                    <a:gd name="connsiteX235" fmla="*/ 851645 w 5808072"/>
                    <a:gd name="connsiteY235" fmla="*/ 331853 h 822357"/>
                    <a:gd name="connsiteX236" fmla="*/ 851645 w 5808072"/>
                    <a:gd name="connsiteY236" fmla="*/ 331853 h 822357"/>
                    <a:gd name="connsiteX237" fmla="*/ 851645 w 5808072"/>
                    <a:gd name="connsiteY237" fmla="*/ 331494 h 822357"/>
                    <a:gd name="connsiteX238" fmla="*/ 851645 w 5808072"/>
                    <a:gd name="connsiteY238" fmla="*/ 331494 h 822357"/>
                    <a:gd name="connsiteX239" fmla="*/ 851645 w 5808072"/>
                    <a:gd name="connsiteY239" fmla="*/ 331314 h 822357"/>
                    <a:gd name="connsiteX240" fmla="*/ 851645 w 5808072"/>
                    <a:gd name="connsiteY240" fmla="*/ 331314 h 822357"/>
                    <a:gd name="connsiteX241" fmla="*/ 847512 w 5808072"/>
                    <a:gd name="connsiteY241" fmla="*/ 320894 h 822357"/>
                    <a:gd name="connsiteX242" fmla="*/ 847512 w 5808072"/>
                    <a:gd name="connsiteY242" fmla="*/ 320894 h 822357"/>
                    <a:gd name="connsiteX243" fmla="*/ 847872 w 5808072"/>
                    <a:gd name="connsiteY243" fmla="*/ 318738 h 822357"/>
                    <a:gd name="connsiteX244" fmla="*/ 847872 w 5808072"/>
                    <a:gd name="connsiteY244" fmla="*/ 318738 h 822357"/>
                    <a:gd name="connsiteX245" fmla="*/ 854160 w 5808072"/>
                    <a:gd name="connsiteY245" fmla="*/ 310832 h 822357"/>
                    <a:gd name="connsiteX246" fmla="*/ 854160 w 5808072"/>
                    <a:gd name="connsiteY246" fmla="*/ 310832 h 822357"/>
                    <a:gd name="connsiteX247" fmla="*/ 850387 w 5808072"/>
                    <a:gd name="connsiteY247" fmla="*/ 308496 h 822357"/>
                    <a:gd name="connsiteX248" fmla="*/ 850387 w 5808072"/>
                    <a:gd name="connsiteY248" fmla="*/ 308496 h 822357"/>
                    <a:gd name="connsiteX249" fmla="*/ 847333 w 5808072"/>
                    <a:gd name="connsiteY249" fmla="*/ 306879 h 822357"/>
                    <a:gd name="connsiteX250" fmla="*/ 847333 w 5808072"/>
                    <a:gd name="connsiteY250" fmla="*/ 306879 h 822357"/>
                    <a:gd name="connsiteX251" fmla="*/ 844637 w 5808072"/>
                    <a:gd name="connsiteY251" fmla="*/ 303645 h 822357"/>
                    <a:gd name="connsiteX252" fmla="*/ 844637 w 5808072"/>
                    <a:gd name="connsiteY252" fmla="*/ 303645 h 822357"/>
                    <a:gd name="connsiteX253" fmla="*/ 846255 w 5808072"/>
                    <a:gd name="connsiteY253" fmla="*/ 301130 h 822357"/>
                    <a:gd name="connsiteX254" fmla="*/ 846255 w 5808072"/>
                    <a:gd name="connsiteY254" fmla="*/ 301130 h 822357"/>
                    <a:gd name="connsiteX255" fmla="*/ 844817 w 5808072"/>
                    <a:gd name="connsiteY255" fmla="*/ 300771 h 822357"/>
                    <a:gd name="connsiteX256" fmla="*/ 844817 w 5808072"/>
                    <a:gd name="connsiteY256" fmla="*/ 300771 h 822357"/>
                    <a:gd name="connsiteX257" fmla="*/ 837810 w 5808072"/>
                    <a:gd name="connsiteY257" fmla="*/ 295919 h 822357"/>
                    <a:gd name="connsiteX258" fmla="*/ 837810 w 5808072"/>
                    <a:gd name="connsiteY258" fmla="*/ 295919 h 822357"/>
                    <a:gd name="connsiteX259" fmla="*/ 839068 w 5808072"/>
                    <a:gd name="connsiteY259" fmla="*/ 292506 h 822357"/>
                    <a:gd name="connsiteX260" fmla="*/ 839068 w 5808072"/>
                    <a:gd name="connsiteY260" fmla="*/ 292506 h 822357"/>
                    <a:gd name="connsiteX261" fmla="*/ 843559 w 5808072"/>
                    <a:gd name="connsiteY261" fmla="*/ 289092 h 822357"/>
                    <a:gd name="connsiteX262" fmla="*/ 843559 w 5808072"/>
                    <a:gd name="connsiteY262" fmla="*/ 289092 h 822357"/>
                    <a:gd name="connsiteX263" fmla="*/ 843559 w 5808072"/>
                    <a:gd name="connsiteY263" fmla="*/ 286935 h 822357"/>
                    <a:gd name="connsiteX264" fmla="*/ 843559 w 5808072"/>
                    <a:gd name="connsiteY264" fmla="*/ 286935 h 822357"/>
                    <a:gd name="connsiteX265" fmla="*/ 846255 w 5808072"/>
                    <a:gd name="connsiteY265" fmla="*/ 274898 h 822357"/>
                    <a:gd name="connsiteX266" fmla="*/ 846255 w 5808072"/>
                    <a:gd name="connsiteY266" fmla="*/ 274898 h 822357"/>
                    <a:gd name="connsiteX267" fmla="*/ 848051 w 5808072"/>
                    <a:gd name="connsiteY267" fmla="*/ 273101 h 822357"/>
                    <a:gd name="connsiteX268" fmla="*/ 848051 w 5808072"/>
                    <a:gd name="connsiteY268" fmla="*/ 273101 h 822357"/>
                    <a:gd name="connsiteX269" fmla="*/ 847512 w 5808072"/>
                    <a:gd name="connsiteY269" fmla="*/ 270406 h 822357"/>
                    <a:gd name="connsiteX270" fmla="*/ 847512 w 5808072"/>
                    <a:gd name="connsiteY270" fmla="*/ 270406 h 822357"/>
                    <a:gd name="connsiteX271" fmla="*/ 847333 w 5808072"/>
                    <a:gd name="connsiteY271" fmla="*/ 264656 h 822357"/>
                    <a:gd name="connsiteX272" fmla="*/ 847333 w 5808072"/>
                    <a:gd name="connsiteY272" fmla="*/ 264656 h 822357"/>
                    <a:gd name="connsiteX273" fmla="*/ 852723 w 5808072"/>
                    <a:gd name="connsiteY273" fmla="*/ 254775 h 822357"/>
                    <a:gd name="connsiteX274" fmla="*/ 852723 w 5808072"/>
                    <a:gd name="connsiteY274" fmla="*/ 254775 h 822357"/>
                    <a:gd name="connsiteX275" fmla="*/ 861347 w 5808072"/>
                    <a:gd name="connsiteY275" fmla="*/ 251181 h 822357"/>
                    <a:gd name="connsiteX276" fmla="*/ 861347 w 5808072"/>
                    <a:gd name="connsiteY276" fmla="*/ 251181 h 822357"/>
                    <a:gd name="connsiteX277" fmla="*/ 871049 w 5808072"/>
                    <a:gd name="connsiteY277" fmla="*/ 242377 h 822357"/>
                    <a:gd name="connsiteX278" fmla="*/ 871049 w 5808072"/>
                    <a:gd name="connsiteY278" fmla="*/ 242377 h 822357"/>
                    <a:gd name="connsiteX279" fmla="*/ 875182 w 5808072"/>
                    <a:gd name="connsiteY279" fmla="*/ 241119 h 822357"/>
                    <a:gd name="connsiteX280" fmla="*/ 875182 w 5808072"/>
                    <a:gd name="connsiteY280" fmla="*/ 241119 h 822357"/>
                    <a:gd name="connsiteX281" fmla="*/ 880392 w 5808072"/>
                    <a:gd name="connsiteY281" fmla="*/ 235909 h 822357"/>
                    <a:gd name="connsiteX282" fmla="*/ 880392 w 5808072"/>
                    <a:gd name="connsiteY282" fmla="*/ 235909 h 822357"/>
                    <a:gd name="connsiteX283" fmla="*/ 880931 w 5808072"/>
                    <a:gd name="connsiteY283" fmla="*/ 235729 h 822357"/>
                    <a:gd name="connsiteX284" fmla="*/ 881650 w 5808072"/>
                    <a:gd name="connsiteY284" fmla="*/ 235729 h 822357"/>
                    <a:gd name="connsiteX285" fmla="*/ 892251 w 5808072"/>
                    <a:gd name="connsiteY285" fmla="*/ 231956 h 822357"/>
                    <a:gd name="connsiteX286" fmla="*/ 892251 w 5808072"/>
                    <a:gd name="connsiteY286" fmla="*/ 231956 h 822357"/>
                    <a:gd name="connsiteX287" fmla="*/ 905367 w 5808072"/>
                    <a:gd name="connsiteY287" fmla="*/ 227644 h 822357"/>
                    <a:gd name="connsiteX288" fmla="*/ 905367 w 5808072"/>
                    <a:gd name="connsiteY288" fmla="*/ 227644 h 822357"/>
                    <a:gd name="connsiteX289" fmla="*/ 910757 w 5808072"/>
                    <a:gd name="connsiteY289" fmla="*/ 226207 h 822357"/>
                    <a:gd name="connsiteX290" fmla="*/ 910757 w 5808072"/>
                    <a:gd name="connsiteY290" fmla="*/ 226207 h 822357"/>
                    <a:gd name="connsiteX291" fmla="*/ 911116 w 5808072"/>
                    <a:gd name="connsiteY291" fmla="*/ 224949 h 822357"/>
                    <a:gd name="connsiteX292" fmla="*/ 911116 w 5808072"/>
                    <a:gd name="connsiteY292" fmla="*/ 224949 h 822357"/>
                    <a:gd name="connsiteX293" fmla="*/ 911116 w 5808072"/>
                    <a:gd name="connsiteY293" fmla="*/ 224769 h 822357"/>
                    <a:gd name="connsiteX294" fmla="*/ 911116 w 5808072"/>
                    <a:gd name="connsiteY294" fmla="*/ 224769 h 822357"/>
                    <a:gd name="connsiteX295" fmla="*/ 909858 w 5808072"/>
                    <a:gd name="connsiteY295" fmla="*/ 222254 h 822357"/>
                    <a:gd name="connsiteX296" fmla="*/ 909858 w 5808072"/>
                    <a:gd name="connsiteY296" fmla="*/ 222254 h 822357"/>
                    <a:gd name="connsiteX297" fmla="*/ 907523 w 5808072"/>
                    <a:gd name="connsiteY297" fmla="*/ 215965 h 822357"/>
                    <a:gd name="connsiteX298" fmla="*/ 907523 w 5808072"/>
                    <a:gd name="connsiteY298" fmla="*/ 215965 h 822357"/>
                    <a:gd name="connsiteX299" fmla="*/ 908780 w 5808072"/>
                    <a:gd name="connsiteY299" fmla="*/ 212552 h 822357"/>
                    <a:gd name="connsiteX300" fmla="*/ 908780 w 5808072"/>
                    <a:gd name="connsiteY300" fmla="*/ 212552 h 822357"/>
                    <a:gd name="connsiteX301" fmla="*/ 909499 w 5808072"/>
                    <a:gd name="connsiteY301" fmla="*/ 211833 h 822357"/>
                    <a:gd name="connsiteX302" fmla="*/ 910577 w 5808072"/>
                    <a:gd name="connsiteY302" fmla="*/ 211833 h 822357"/>
                    <a:gd name="connsiteX303" fmla="*/ 921537 w 5808072"/>
                    <a:gd name="connsiteY303" fmla="*/ 215247 h 822357"/>
                    <a:gd name="connsiteX304" fmla="*/ 921537 w 5808072"/>
                    <a:gd name="connsiteY304" fmla="*/ 215247 h 822357"/>
                    <a:gd name="connsiteX305" fmla="*/ 929443 w 5808072"/>
                    <a:gd name="connsiteY305" fmla="*/ 225129 h 822357"/>
                    <a:gd name="connsiteX306" fmla="*/ 929443 w 5808072"/>
                    <a:gd name="connsiteY306" fmla="*/ 225129 h 822357"/>
                    <a:gd name="connsiteX307" fmla="*/ 933036 w 5808072"/>
                    <a:gd name="connsiteY307" fmla="*/ 225488 h 822357"/>
                    <a:gd name="connsiteX308" fmla="*/ 933036 w 5808072"/>
                    <a:gd name="connsiteY308" fmla="*/ 225488 h 822357"/>
                    <a:gd name="connsiteX309" fmla="*/ 947769 w 5808072"/>
                    <a:gd name="connsiteY309" fmla="*/ 222793 h 822357"/>
                    <a:gd name="connsiteX310" fmla="*/ 947769 w 5808072"/>
                    <a:gd name="connsiteY310" fmla="*/ 222793 h 822357"/>
                    <a:gd name="connsiteX311" fmla="*/ 955675 w 5808072"/>
                    <a:gd name="connsiteY311" fmla="*/ 213630 h 822357"/>
                    <a:gd name="connsiteX312" fmla="*/ 955675 w 5808072"/>
                    <a:gd name="connsiteY312" fmla="*/ 213630 h 822357"/>
                    <a:gd name="connsiteX313" fmla="*/ 955854 w 5808072"/>
                    <a:gd name="connsiteY313" fmla="*/ 212911 h 822357"/>
                    <a:gd name="connsiteX314" fmla="*/ 955854 w 5808072"/>
                    <a:gd name="connsiteY314" fmla="*/ 212911 h 822357"/>
                    <a:gd name="connsiteX315" fmla="*/ 947769 w 5808072"/>
                    <a:gd name="connsiteY315" fmla="*/ 213270 h 822357"/>
                    <a:gd name="connsiteX316" fmla="*/ 947769 w 5808072"/>
                    <a:gd name="connsiteY316" fmla="*/ 213270 h 822357"/>
                    <a:gd name="connsiteX317" fmla="*/ 940043 w 5808072"/>
                    <a:gd name="connsiteY317" fmla="*/ 211474 h 822357"/>
                    <a:gd name="connsiteX318" fmla="*/ 940043 w 5808072"/>
                    <a:gd name="connsiteY318" fmla="*/ 211474 h 822357"/>
                    <a:gd name="connsiteX319" fmla="*/ 936270 w 5808072"/>
                    <a:gd name="connsiteY319" fmla="*/ 206982 h 822357"/>
                    <a:gd name="connsiteX320" fmla="*/ 936270 w 5808072"/>
                    <a:gd name="connsiteY320" fmla="*/ 206982 h 822357"/>
                    <a:gd name="connsiteX321" fmla="*/ 938965 w 5808072"/>
                    <a:gd name="connsiteY321" fmla="*/ 200693 h 822357"/>
                    <a:gd name="connsiteX322" fmla="*/ 938965 w 5808072"/>
                    <a:gd name="connsiteY322" fmla="*/ 200693 h 822357"/>
                    <a:gd name="connsiteX323" fmla="*/ 954597 w 5808072"/>
                    <a:gd name="connsiteY323" fmla="*/ 196201 h 822357"/>
                    <a:gd name="connsiteX324" fmla="*/ 954597 w 5808072"/>
                    <a:gd name="connsiteY324" fmla="*/ 196201 h 822357"/>
                    <a:gd name="connsiteX325" fmla="*/ 961065 w 5808072"/>
                    <a:gd name="connsiteY325" fmla="*/ 197100 h 822357"/>
                    <a:gd name="connsiteX326" fmla="*/ 961065 w 5808072"/>
                    <a:gd name="connsiteY326" fmla="*/ 197100 h 822357"/>
                    <a:gd name="connsiteX327" fmla="*/ 968431 w 5808072"/>
                    <a:gd name="connsiteY327" fmla="*/ 199615 h 822357"/>
                    <a:gd name="connsiteX328" fmla="*/ 968431 w 5808072"/>
                    <a:gd name="connsiteY328" fmla="*/ 199615 h 822357"/>
                    <a:gd name="connsiteX329" fmla="*/ 973821 w 5808072"/>
                    <a:gd name="connsiteY329" fmla="*/ 199076 h 822357"/>
                    <a:gd name="connsiteX330" fmla="*/ 973821 w 5808072"/>
                    <a:gd name="connsiteY330" fmla="*/ 199076 h 822357"/>
                    <a:gd name="connsiteX331" fmla="*/ 975079 w 5808072"/>
                    <a:gd name="connsiteY331" fmla="*/ 199256 h 822357"/>
                    <a:gd name="connsiteX332" fmla="*/ 975079 w 5808072"/>
                    <a:gd name="connsiteY332" fmla="*/ 199256 h 822357"/>
                    <a:gd name="connsiteX333" fmla="*/ 973821 w 5808072"/>
                    <a:gd name="connsiteY333" fmla="*/ 196920 h 822357"/>
                    <a:gd name="connsiteX334" fmla="*/ 973821 w 5808072"/>
                    <a:gd name="connsiteY334" fmla="*/ 196920 h 822357"/>
                    <a:gd name="connsiteX335" fmla="*/ 972384 w 5808072"/>
                    <a:gd name="connsiteY335" fmla="*/ 190272 h 822357"/>
                    <a:gd name="connsiteX336" fmla="*/ 972384 w 5808072"/>
                    <a:gd name="connsiteY336" fmla="*/ 190272 h 822357"/>
                    <a:gd name="connsiteX337" fmla="*/ 972384 w 5808072"/>
                    <a:gd name="connsiteY337" fmla="*/ 190093 h 822357"/>
                    <a:gd name="connsiteX338" fmla="*/ 972384 w 5808072"/>
                    <a:gd name="connsiteY338" fmla="*/ 190093 h 822357"/>
                    <a:gd name="connsiteX339" fmla="*/ 972384 w 5808072"/>
                    <a:gd name="connsiteY339" fmla="*/ 190093 h 822357"/>
                    <a:gd name="connsiteX340" fmla="*/ 972384 w 5808072"/>
                    <a:gd name="connsiteY340" fmla="*/ 190093 h 822357"/>
                    <a:gd name="connsiteX341" fmla="*/ 961245 w 5808072"/>
                    <a:gd name="connsiteY341" fmla="*/ 186679 h 822357"/>
                    <a:gd name="connsiteX342" fmla="*/ 961245 w 5808072"/>
                    <a:gd name="connsiteY342" fmla="*/ 186679 h 822357"/>
                    <a:gd name="connsiteX343" fmla="*/ 958550 w 5808072"/>
                    <a:gd name="connsiteY343" fmla="*/ 179312 h 822357"/>
                    <a:gd name="connsiteX344" fmla="*/ 958550 w 5808072"/>
                    <a:gd name="connsiteY344" fmla="*/ 179312 h 822357"/>
                    <a:gd name="connsiteX345" fmla="*/ 960706 w 5808072"/>
                    <a:gd name="connsiteY345" fmla="*/ 170508 h 822357"/>
                    <a:gd name="connsiteX346" fmla="*/ 960706 w 5808072"/>
                    <a:gd name="connsiteY346" fmla="*/ 170508 h 822357"/>
                    <a:gd name="connsiteX347" fmla="*/ 970947 w 5808072"/>
                    <a:gd name="connsiteY347" fmla="*/ 161345 h 822357"/>
                    <a:gd name="connsiteX348" fmla="*/ 970947 w 5808072"/>
                    <a:gd name="connsiteY348" fmla="*/ 161345 h 822357"/>
                    <a:gd name="connsiteX349" fmla="*/ 976876 w 5808072"/>
                    <a:gd name="connsiteY349" fmla="*/ 159009 h 822357"/>
                    <a:gd name="connsiteX350" fmla="*/ 976876 w 5808072"/>
                    <a:gd name="connsiteY350" fmla="*/ 159009 h 822357"/>
                    <a:gd name="connsiteX351" fmla="*/ 992328 w 5808072"/>
                    <a:gd name="connsiteY351" fmla="*/ 146432 h 822357"/>
                    <a:gd name="connsiteX352" fmla="*/ 992328 w 5808072"/>
                    <a:gd name="connsiteY352" fmla="*/ 146432 h 822357"/>
                    <a:gd name="connsiteX353" fmla="*/ 1020177 w 5808072"/>
                    <a:gd name="connsiteY353" fmla="*/ 143738 h 822357"/>
                    <a:gd name="connsiteX354" fmla="*/ 1020177 w 5808072"/>
                    <a:gd name="connsiteY354" fmla="*/ 143738 h 822357"/>
                    <a:gd name="connsiteX355" fmla="*/ 1048026 w 5808072"/>
                    <a:gd name="connsiteY355" fmla="*/ 146253 h 822357"/>
                    <a:gd name="connsiteX356" fmla="*/ 1048026 w 5808072"/>
                    <a:gd name="connsiteY356" fmla="*/ 146253 h 822357"/>
                    <a:gd name="connsiteX357" fmla="*/ 1061861 w 5808072"/>
                    <a:gd name="connsiteY357" fmla="*/ 151463 h 822357"/>
                    <a:gd name="connsiteX358" fmla="*/ 1061861 w 5808072"/>
                    <a:gd name="connsiteY358" fmla="*/ 151463 h 822357"/>
                    <a:gd name="connsiteX359" fmla="*/ 1064556 w 5808072"/>
                    <a:gd name="connsiteY359" fmla="*/ 153080 h 822357"/>
                    <a:gd name="connsiteX360" fmla="*/ 1064556 w 5808072"/>
                    <a:gd name="connsiteY360" fmla="*/ 153080 h 822357"/>
                    <a:gd name="connsiteX361" fmla="*/ 1070305 w 5808072"/>
                    <a:gd name="connsiteY361" fmla="*/ 150924 h 822357"/>
                    <a:gd name="connsiteX362" fmla="*/ 1070305 w 5808072"/>
                    <a:gd name="connsiteY362" fmla="*/ 150924 h 822357"/>
                    <a:gd name="connsiteX363" fmla="*/ 1074258 w 5808072"/>
                    <a:gd name="connsiteY363" fmla="*/ 152182 h 822357"/>
                    <a:gd name="connsiteX364" fmla="*/ 1074258 w 5808072"/>
                    <a:gd name="connsiteY364" fmla="*/ 152182 h 822357"/>
                    <a:gd name="connsiteX365" fmla="*/ 1078750 w 5808072"/>
                    <a:gd name="connsiteY365" fmla="*/ 154338 h 822357"/>
                    <a:gd name="connsiteX366" fmla="*/ 1078750 w 5808072"/>
                    <a:gd name="connsiteY366" fmla="*/ 154338 h 822357"/>
                    <a:gd name="connsiteX367" fmla="*/ 1080367 w 5808072"/>
                    <a:gd name="connsiteY367" fmla="*/ 153978 h 822357"/>
                    <a:gd name="connsiteX368" fmla="*/ 1080367 w 5808072"/>
                    <a:gd name="connsiteY368" fmla="*/ 153978 h 822357"/>
                    <a:gd name="connsiteX369" fmla="*/ 1091327 w 5808072"/>
                    <a:gd name="connsiteY369" fmla="*/ 159548 h 822357"/>
                    <a:gd name="connsiteX370" fmla="*/ 1091327 w 5808072"/>
                    <a:gd name="connsiteY370" fmla="*/ 159548 h 822357"/>
                    <a:gd name="connsiteX371" fmla="*/ 1090429 w 5808072"/>
                    <a:gd name="connsiteY371" fmla="*/ 162064 h 822357"/>
                    <a:gd name="connsiteX372" fmla="*/ 1090429 w 5808072"/>
                    <a:gd name="connsiteY372" fmla="*/ 162064 h 822357"/>
                    <a:gd name="connsiteX373" fmla="*/ 1085398 w 5808072"/>
                    <a:gd name="connsiteY373" fmla="*/ 167095 h 822357"/>
                    <a:gd name="connsiteX374" fmla="*/ 1085398 w 5808072"/>
                    <a:gd name="connsiteY374" fmla="*/ 167095 h 822357"/>
                    <a:gd name="connsiteX375" fmla="*/ 1085577 w 5808072"/>
                    <a:gd name="connsiteY375" fmla="*/ 167813 h 822357"/>
                    <a:gd name="connsiteX376" fmla="*/ 1085577 w 5808072"/>
                    <a:gd name="connsiteY376" fmla="*/ 167813 h 822357"/>
                    <a:gd name="connsiteX377" fmla="*/ 1097615 w 5808072"/>
                    <a:gd name="connsiteY377" fmla="*/ 179312 h 822357"/>
                    <a:gd name="connsiteX378" fmla="*/ 1097615 w 5808072"/>
                    <a:gd name="connsiteY378" fmla="*/ 179312 h 822357"/>
                    <a:gd name="connsiteX379" fmla="*/ 1102107 w 5808072"/>
                    <a:gd name="connsiteY379" fmla="*/ 178953 h 822357"/>
                    <a:gd name="connsiteX380" fmla="*/ 1102107 w 5808072"/>
                    <a:gd name="connsiteY380" fmla="*/ 178953 h 822357"/>
                    <a:gd name="connsiteX381" fmla="*/ 1107318 w 5808072"/>
                    <a:gd name="connsiteY381" fmla="*/ 181289 h 822357"/>
                    <a:gd name="connsiteX382" fmla="*/ 1107318 w 5808072"/>
                    <a:gd name="connsiteY382" fmla="*/ 181289 h 822357"/>
                    <a:gd name="connsiteX383" fmla="*/ 1108216 w 5808072"/>
                    <a:gd name="connsiteY383" fmla="*/ 182187 h 822357"/>
                    <a:gd name="connsiteX384" fmla="*/ 1108216 w 5808072"/>
                    <a:gd name="connsiteY384" fmla="*/ 182187 h 822357"/>
                    <a:gd name="connsiteX385" fmla="*/ 1108216 w 5808072"/>
                    <a:gd name="connsiteY385" fmla="*/ 181828 h 822357"/>
                    <a:gd name="connsiteX386" fmla="*/ 1108216 w 5808072"/>
                    <a:gd name="connsiteY386" fmla="*/ 181828 h 822357"/>
                    <a:gd name="connsiteX387" fmla="*/ 1108216 w 5808072"/>
                    <a:gd name="connsiteY387" fmla="*/ 181648 h 822357"/>
                    <a:gd name="connsiteX388" fmla="*/ 1108216 w 5808072"/>
                    <a:gd name="connsiteY388" fmla="*/ 181648 h 822357"/>
                    <a:gd name="connsiteX389" fmla="*/ 1107857 w 5808072"/>
                    <a:gd name="connsiteY389" fmla="*/ 175719 h 822357"/>
                    <a:gd name="connsiteX390" fmla="*/ 1107857 w 5808072"/>
                    <a:gd name="connsiteY390" fmla="*/ 175719 h 822357"/>
                    <a:gd name="connsiteX391" fmla="*/ 1111450 w 5808072"/>
                    <a:gd name="connsiteY391" fmla="*/ 171047 h 822357"/>
                    <a:gd name="connsiteX392" fmla="*/ 1111450 w 5808072"/>
                    <a:gd name="connsiteY392" fmla="*/ 171047 h 822357"/>
                    <a:gd name="connsiteX393" fmla="*/ 1112888 w 5808072"/>
                    <a:gd name="connsiteY393" fmla="*/ 171407 h 822357"/>
                    <a:gd name="connsiteX394" fmla="*/ 1112888 w 5808072"/>
                    <a:gd name="connsiteY394" fmla="*/ 171407 h 822357"/>
                    <a:gd name="connsiteX395" fmla="*/ 1121691 w 5808072"/>
                    <a:gd name="connsiteY395" fmla="*/ 174281 h 822357"/>
                    <a:gd name="connsiteX396" fmla="*/ 1121691 w 5808072"/>
                    <a:gd name="connsiteY396" fmla="*/ 174281 h 822357"/>
                    <a:gd name="connsiteX397" fmla="*/ 1123848 w 5808072"/>
                    <a:gd name="connsiteY397" fmla="*/ 173922 h 822357"/>
                    <a:gd name="connsiteX398" fmla="*/ 1123848 w 5808072"/>
                    <a:gd name="connsiteY398" fmla="*/ 173922 h 822357"/>
                    <a:gd name="connsiteX399" fmla="*/ 1132472 w 5808072"/>
                    <a:gd name="connsiteY399" fmla="*/ 173563 h 822357"/>
                    <a:gd name="connsiteX400" fmla="*/ 1132472 w 5808072"/>
                    <a:gd name="connsiteY400" fmla="*/ 173563 h 822357"/>
                    <a:gd name="connsiteX401" fmla="*/ 1135706 w 5808072"/>
                    <a:gd name="connsiteY401" fmla="*/ 173742 h 822357"/>
                    <a:gd name="connsiteX402" fmla="*/ 1135706 w 5808072"/>
                    <a:gd name="connsiteY402" fmla="*/ 173742 h 822357"/>
                    <a:gd name="connsiteX403" fmla="*/ 1138760 w 5808072"/>
                    <a:gd name="connsiteY403" fmla="*/ 176976 h 822357"/>
                    <a:gd name="connsiteX404" fmla="*/ 1138760 w 5808072"/>
                    <a:gd name="connsiteY404" fmla="*/ 176976 h 822357"/>
                    <a:gd name="connsiteX405" fmla="*/ 1138042 w 5808072"/>
                    <a:gd name="connsiteY405" fmla="*/ 178953 h 822357"/>
                    <a:gd name="connsiteX406" fmla="*/ 1138042 w 5808072"/>
                    <a:gd name="connsiteY406" fmla="*/ 178953 h 822357"/>
                    <a:gd name="connsiteX407" fmla="*/ 1130495 w 5808072"/>
                    <a:gd name="connsiteY407" fmla="*/ 184703 h 822357"/>
                    <a:gd name="connsiteX408" fmla="*/ 1130495 w 5808072"/>
                    <a:gd name="connsiteY408" fmla="*/ 184703 h 822357"/>
                    <a:gd name="connsiteX409" fmla="*/ 1130495 w 5808072"/>
                    <a:gd name="connsiteY409" fmla="*/ 184703 h 822357"/>
                    <a:gd name="connsiteX410" fmla="*/ 1130495 w 5808072"/>
                    <a:gd name="connsiteY410" fmla="*/ 184703 h 822357"/>
                    <a:gd name="connsiteX411" fmla="*/ 1132112 w 5808072"/>
                    <a:gd name="connsiteY411" fmla="*/ 184882 h 822357"/>
                    <a:gd name="connsiteX412" fmla="*/ 1132112 w 5808072"/>
                    <a:gd name="connsiteY412" fmla="*/ 184882 h 822357"/>
                    <a:gd name="connsiteX413" fmla="*/ 1137503 w 5808072"/>
                    <a:gd name="connsiteY413" fmla="*/ 184703 h 822357"/>
                    <a:gd name="connsiteX414" fmla="*/ 1137503 w 5808072"/>
                    <a:gd name="connsiteY414" fmla="*/ 184703 h 822357"/>
                    <a:gd name="connsiteX415" fmla="*/ 1142354 w 5808072"/>
                    <a:gd name="connsiteY415" fmla="*/ 183445 h 822357"/>
                    <a:gd name="connsiteX416" fmla="*/ 1142354 w 5808072"/>
                    <a:gd name="connsiteY416" fmla="*/ 183445 h 822357"/>
                    <a:gd name="connsiteX417" fmla="*/ 1146846 w 5808072"/>
                    <a:gd name="connsiteY417" fmla="*/ 184523 h 822357"/>
                    <a:gd name="connsiteX418" fmla="*/ 1146846 w 5808072"/>
                    <a:gd name="connsiteY418" fmla="*/ 184523 h 822357"/>
                    <a:gd name="connsiteX419" fmla="*/ 1150259 w 5808072"/>
                    <a:gd name="connsiteY419" fmla="*/ 185062 h 822357"/>
                    <a:gd name="connsiteX420" fmla="*/ 1150259 w 5808072"/>
                    <a:gd name="connsiteY420" fmla="*/ 185062 h 822357"/>
                    <a:gd name="connsiteX421" fmla="*/ 1158345 w 5808072"/>
                    <a:gd name="connsiteY421" fmla="*/ 182187 h 822357"/>
                    <a:gd name="connsiteX422" fmla="*/ 1158345 w 5808072"/>
                    <a:gd name="connsiteY422" fmla="*/ 182187 h 822357"/>
                    <a:gd name="connsiteX423" fmla="*/ 1167328 w 5808072"/>
                    <a:gd name="connsiteY423" fmla="*/ 179312 h 822357"/>
                    <a:gd name="connsiteX424" fmla="*/ 1167328 w 5808072"/>
                    <a:gd name="connsiteY424" fmla="*/ 179312 h 822357"/>
                    <a:gd name="connsiteX425" fmla="*/ 1180624 w 5808072"/>
                    <a:gd name="connsiteY425" fmla="*/ 179312 h 822357"/>
                    <a:gd name="connsiteX426" fmla="*/ 1180624 w 5808072"/>
                    <a:gd name="connsiteY426" fmla="*/ 179312 h 822357"/>
                    <a:gd name="connsiteX427" fmla="*/ 1188350 w 5808072"/>
                    <a:gd name="connsiteY427" fmla="*/ 169969 h 822357"/>
                    <a:gd name="connsiteX428" fmla="*/ 1188350 w 5808072"/>
                    <a:gd name="connsiteY428" fmla="*/ 169969 h 822357"/>
                    <a:gd name="connsiteX429" fmla="*/ 1195177 w 5808072"/>
                    <a:gd name="connsiteY429" fmla="*/ 174461 h 822357"/>
                    <a:gd name="connsiteX430" fmla="*/ 1195177 w 5808072"/>
                    <a:gd name="connsiteY430" fmla="*/ 174461 h 822357"/>
                    <a:gd name="connsiteX431" fmla="*/ 1194638 w 5808072"/>
                    <a:gd name="connsiteY431" fmla="*/ 176437 h 822357"/>
                    <a:gd name="connsiteX432" fmla="*/ 1194638 w 5808072"/>
                    <a:gd name="connsiteY432" fmla="*/ 176437 h 822357"/>
                    <a:gd name="connsiteX433" fmla="*/ 1192662 w 5808072"/>
                    <a:gd name="connsiteY433" fmla="*/ 179492 h 822357"/>
                    <a:gd name="connsiteX434" fmla="*/ 1192662 w 5808072"/>
                    <a:gd name="connsiteY434" fmla="*/ 179492 h 822357"/>
                    <a:gd name="connsiteX435" fmla="*/ 1198411 w 5808072"/>
                    <a:gd name="connsiteY435" fmla="*/ 177515 h 822357"/>
                    <a:gd name="connsiteX436" fmla="*/ 1198411 w 5808072"/>
                    <a:gd name="connsiteY436" fmla="*/ 177515 h 822357"/>
                    <a:gd name="connsiteX437" fmla="*/ 1216199 w 5808072"/>
                    <a:gd name="connsiteY437" fmla="*/ 174102 h 822357"/>
                    <a:gd name="connsiteX438" fmla="*/ 1216199 w 5808072"/>
                    <a:gd name="connsiteY438" fmla="*/ 174102 h 822357"/>
                    <a:gd name="connsiteX439" fmla="*/ 1225901 w 5808072"/>
                    <a:gd name="connsiteY439" fmla="*/ 174641 h 822357"/>
                    <a:gd name="connsiteX440" fmla="*/ 1225901 w 5808072"/>
                    <a:gd name="connsiteY440" fmla="*/ 174641 h 822357"/>
                    <a:gd name="connsiteX441" fmla="*/ 1250876 w 5808072"/>
                    <a:gd name="connsiteY441" fmla="*/ 171586 h 822357"/>
                    <a:gd name="connsiteX442" fmla="*/ 1250876 w 5808072"/>
                    <a:gd name="connsiteY442" fmla="*/ 171586 h 822357"/>
                    <a:gd name="connsiteX443" fmla="*/ 1267226 w 5808072"/>
                    <a:gd name="connsiteY443" fmla="*/ 167993 h 822357"/>
                    <a:gd name="connsiteX444" fmla="*/ 1267226 w 5808072"/>
                    <a:gd name="connsiteY444" fmla="*/ 167993 h 822357"/>
                    <a:gd name="connsiteX445" fmla="*/ 1274592 w 5808072"/>
                    <a:gd name="connsiteY445" fmla="*/ 168891 h 822357"/>
                    <a:gd name="connsiteX446" fmla="*/ 1274592 w 5808072"/>
                    <a:gd name="connsiteY446" fmla="*/ 168891 h 822357"/>
                    <a:gd name="connsiteX447" fmla="*/ 1279264 w 5808072"/>
                    <a:gd name="connsiteY447" fmla="*/ 169430 h 822357"/>
                    <a:gd name="connsiteX448" fmla="*/ 1279264 w 5808072"/>
                    <a:gd name="connsiteY448" fmla="*/ 169430 h 822357"/>
                    <a:gd name="connsiteX449" fmla="*/ 1288607 w 5808072"/>
                    <a:gd name="connsiteY449" fmla="*/ 167634 h 822357"/>
                    <a:gd name="connsiteX450" fmla="*/ 1288607 w 5808072"/>
                    <a:gd name="connsiteY450" fmla="*/ 167634 h 822357"/>
                    <a:gd name="connsiteX451" fmla="*/ 1289325 w 5808072"/>
                    <a:gd name="connsiteY451" fmla="*/ 167634 h 822357"/>
                    <a:gd name="connsiteX452" fmla="*/ 1289325 w 5808072"/>
                    <a:gd name="connsiteY452" fmla="*/ 167634 h 822357"/>
                    <a:gd name="connsiteX453" fmla="*/ 1306214 w 5808072"/>
                    <a:gd name="connsiteY453" fmla="*/ 168891 h 822357"/>
                    <a:gd name="connsiteX454" fmla="*/ 1306214 w 5808072"/>
                    <a:gd name="connsiteY454" fmla="*/ 168891 h 822357"/>
                    <a:gd name="connsiteX455" fmla="*/ 1312323 w 5808072"/>
                    <a:gd name="connsiteY455" fmla="*/ 169430 h 822357"/>
                    <a:gd name="connsiteX456" fmla="*/ 1312323 w 5808072"/>
                    <a:gd name="connsiteY456" fmla="*/ 169430 h 822357"/>
                    <a:gd name="connsiteX457" fmla="*/ 1325978 w 5808072"/>
                    <a:gd name="connsiteY457" fmla="*/ 167454 h 822357"/>
                    <a:gd name="connsiteX458" fmla="*/ 1325978 w 5808072"/>
                    <a:gd name="connsiteY458" fmla="*/ 167454 h 822357"/>
                    <a:gd name="connsiteX459" fmla="*/ 1326338 w 5808072"/>
                    <a:gd name="connsiteY459" fmla="*/ 166915 h 822357"/>
                    <a:gd name="connsiteX460" fmla="*/ 1327056 w 5808072"/>
                    <a:gd name="connsiteY460" fmla="*/ 166556 h 822357"/>
                    <a:gd name="connsiteX461" fmla="*/ 1337477 w 5808072"/>
                    <a:gd name="connsiteY461" fmla="*/ 157033 h 822357"/>
                    <a:gd name="connsiteX462" fmla="*/ 1337477 w 5808072"/>
                    <a:gd name="connsiteY462" fmla="*/ 157033 h 822357"/>
                    <a:gd name="connsiteX463" fmla="*/ 1345922 w 5808072"/>
                    <a:gd name="connsiteY463" fmla="*/ 162962 h 822357"/>
                    <a:gd name="connsiteX464" fmla="*/ 1345922 w 5808072"/>
                    <a:gd name="connsiteY464" fmla="*/ 162962 h 822357"/>
                    <a:gd name="connsiteX465" fmla="*/ 1346641 w 5808072"/>
                    <a:gd name="connsiteY465" fmla="*/ 163681 h 822357"/>
                    <a:gd name="connsiteX466" fmla="*/ 1346641 w 5808072"/>
                    <a:gd name="connsiteY466" fmla="*/ 164759 h 822357"/>
                    <a:gd name="connsiteX467" fmla="*/ 1351312 w 5808072"/>
                    <a:gd name="connsiteY467" fmla="*/ 176797 h 822357"/>
                    <a:gd name="connsiteX468" fmla="*/ 1351312 w 5808072"/>
                    <a:gd name="connsiteY468" fmla="*/ 176797 h 822357"/>
                    <a:gd name="connsiteX469" fmla="*/ 1361913 w 5808072"/>
                    <a:gd name="connsiteY469" fmla="*/ 184882 h 822357"/>
                    <a:gd name="connsiteX470" fmla="*/ 1361913 w 5808072"/>
                    <a:gd name="connsiteY470" fmla="*/ 184882 h 822357"/>
                    <a:gd name="connsiteX471" fmla="*/ 1359757 w 5808072"/>
                    <a:gd name="connsiteY471" fmla="*/ 188116 h 822357"/>
                    <a:gd name="connsiteX472" fmla="*/ 1359757 w 5808072"/>
                    <a:gd name="connsiteY472" fmla="*/ 188116 h 822357"/>
                    <a:gd name="connsiteX473" fmla="*/ 1349875 w 5808072"/>
                    <a:gd name="connsiteY473" fmla="*/ 190272 h 822357"/>
                    <a:gd name="connsiteX474" fmla="*/ 1349875 w 5808072"/>
                    <a:gd name="connsiteY474" fmla="*/ 190272 h 822357"/>
                    <a:gd name="connsiteX475" fmla="*/ 1345383 w 5808072"/>
                    <a:gd name="connsiteY475" fmla="*/ 195483 h 822357"/>
                    <a:gd name="connsiteX476" fmla="*/ 1345383 w 5808072"/>
                    <a:gd name="connsiteY476" fmla="*/ 195483 h 822357"/>
                    <a:gd name="connsiteX477" fmla="*/ 1348437 w 5808072"/>
                    <a:gd name="connsiteY477" fmla="*/ 194225 h 822357"/>
                    <a:gd name="connsiteX478" fmla="*/ 1348437 w 5808072"/>
                    <a:gd name="connsiteY478" fmla="*/ 194225 h 822357"/>
                    <a:gd name="connsiteX479" fmla="*/ 1348976 w 5808072"/>
                    <a:gd name="connsiteY479" fmla="*/ 194045 h 822357"/>
                    <a:gd name="connsiteX480" fmla="*/ 1348976 w 5808072"/>
                    <a:gd name="connsiteY480" fmla="*/ 194045 h 822357"/>
                    <a:gd name="connsiteX481" fmla="*/ 1349336 w 5808072"/>
                    <a:gd name="connsiteY481" fmla="*/ 194045 h 822357"/>
                    <a:gd name="connsiteX482" fmla="*/ 1349336 w 5808072"/>
                    <a:gd name="connsiteY482" fmla="*/ 194045 h 822357"/>
                    <a:gd name="connsiteX483" fmla="*/ 1349336 w 5808072"/>
                    <a:gd name="connsiteY483" fmla="*/ 194045 h 822357"/>
                    <a:gd name="connsiteX484" fmla="*/ 1349336 w 5808072"/>
                    <a:gd name="connsiteY484" fmla="*/ 194045 h 822357"/>
                    <a:gd name="connsiteX485" fmla="*/ 1355445 w 5808072"/>
                    <a:gd name="connsiteY485" fmla="*/ 198537 h 822357"/>
                    <a:gd name="connsiteX486" fmla="*/ 1355445 w 5808072"/>
                    <a:gd name="connsiteY486" fmla="*/ 198537 h 822357"/>
                    <a:gd name="connsiteX487" fmla="*/ 1354187 w 5808072"/>
                    <a:gd name="connsiteY487" fmla="*/ 201591 h 822357"/>
                    <a:gd name="connsiteX488" fmla="*/ 1354187 w 5808072"/>
                    <a:gd name="connsiteY488" fmla="*/ 201591 h 822357"/>
                    <a:gd name="connsiteX489" fmla="*/ 1346461 w 5808072"/>
                    <a:gd name="connsiteY489" fmla="*/ 210216 h 822357"/>
                    <a:gd name="connsiteX490" fmla="*/ 1346461 w 5808072"/>
                    <a:gd name="connsiteY490" fmla="*/ 210216 h 822357"/>
                    <a:gd name="connsiteX491" fmla="*/ 1346461 w 5808072"/>
                    <a:gd name="connsiteY491" fmla="*/ 210396 h 822357"/>
                    <a:gd name="connsiteX492" fmla="*/ 1346461 w 5808072"/>
                    <a:gd name="connsiteY492" fmla="*/ 210396 h 822357"/>
                    <a:gd name="connsiteX493" fmla="*/ 1349336 w 5808072"/>
                    <a:gd name="connsiteY493" fmla="*/ 217762 h 822357"/>
                    <a:gd name="connsiteX494" fmla="*/ 1349336 w 5808072"/>
                    <a:gd name="connsiteY494" fmla="*/ 217762 h 822357"/>
                    <a:gd name="connsiteX495" fmla="*/ 1349336 w 5808072"/>
                    <a:gd name="connsiteY495" fmla="*/ 217762 h 822357"/>
                    <a:gd name="connsiteX496" fmla="*/ 1347898 w 5808072"/>
                    <a:gd name="connsiteY496" fmla="*/ 221355 h 822357"/>
                    <a:gd name="connsiteX497" fmla="*/ 1347898 w 5808072"/>
                    <a:gd name="connsiteY497" fmla="*/ 221355 h 822357"/>
                    <a:gd name="connsiteX498" fmla="*/ 1348617 w 5808072"/>
                    <a:gd name="connsiteY498" fmla="*/ 221894 h 822357"/>
                    <a:gd name="connsiteX499" fmla="*/ 1348617 w 5808072"/>
                    <a:gd name="connsiteY499" fmla="*/ 221894 h 822357"/>
                    <a:gd name="connsiteX500" fmla="*/ 1356343 w 5808072"/>
                    <a:gd name="connsiteY500" fmla="*/ 229621 h 822357"/>
                    <a:gd name="connsiteX501" fmla="*/ 1356343 w 5808072"/>
                    <a:gd name="connsiteY501" fmla="*/ 229621 h 822357"/>
                    <a:gd name="connsiteX502" fmla="*/ 1355804 w 5808072"/>
                    <a:gd name="connsiteY502" fmla="*/ 231956 h 822357"/>
                    <a:gd name="connsiteX503" fmla="*/ 1355804 w 5808072"/>
                    <a:gd name="connsiteY503" fmla="*/ 231956 h 822357"/>
                    <a:gd name="connsiteX504" fmla="*/ 1353648 w 5808072"/>
                    <a:gd name="connsiteY504" fmla="*/ 234292 h 822357"/>
                    <a:gd name="connsiteX505" fmla="*/ 1353648 w 5808072"/>
                    <a:gd name="connsiteY505" fmla="*/ 234292 h 822357"/>
                    <a:gd name="connsiteX506" fmla="*/ 1352929 w 5808072"/>
                    <a:gd name="connsiteY506" fmla="*/ 235011 h 822357"/>
                    <a:gd name="connsiteX507" fmla="*/ 1352749 w 5808072"/>
                    <a:gd name="connsiteY507" fmla="*/ 234651 h 822357"/>
                    <a:gd name="connsiteX508" fmla="*/ 1352210 w 5808072"/>
                    <a:gd name="connsiteY508" fmla="*/ 234831 h 822357"/>
                    <a:gd name="connsiteX509" fmla="*/ 1352210 w 5808072"/>
                    <a:gd name="connsiteY509" fmla="*/ 234831 h 822357"/>
                    <a:gd name="connsiteX510" fmla="*/ 1350234 w 5808072"/>
                    <a:gd name="connsiteY510" fmla="*/ 234831 h 822357"/>
                    <a:gd name="connsiteX511" fmla="*/ 1350234 w 5808072"/>
                    <a:gd name="connsiteY511" fmla="*/ 234831 h 822357"/>
                    <a:gd name="connsiteX512" fmla="*/ 1349515 w 5808072"/>
                    <a:gd name="connsiteY512" fmla="*/ 240940 h 822357"/>
                    <a:gd name="connsiteX513" fmla="*/ 1349515 w 5808072"/>
                    <a:gd name="connsiteY513" fmla="*/ 240940 h 822357"/>
                    <a:gd name="connsiteX514" fmla="*/ 1350234 w 5808072"/>
                    <a:gd name="connsiteY514" fmla="*/ 248486 h 822357"/>
                    <a:gd name="connsiteX515" fmla="*/ 1350234 w 5808072"/>
                    <a:gd name="connsiteY515" fmla="*/ 248486 h 822357"/>
                    <a:gd name="connsiteX516" fmla="*/ 1356882 w 5808072"/>
                    <a:gd name="connsiteY516" fmla="*/ 256571 h 822357"/>
                    <a:gd name="connsiteX517" fmla="*/ 1356882 w 5808072"/>
                    <a:gd name="connsiteY517" fmla="*/ 256571 h 822357"/>
                    <a:gd name="connsiteX518" fmla="*/ 1357780 w 5808072"/>
                    <a:gd name="connsiteY518" fmla="*/ 256751 h 822357"/>
                    <a:gd name="connsiteX519" fmla="*/ 1357780 w 5808072"/>
                    <a:gd name="connsiteY519" fmla="*/ 256751 h 822357"/>
                    <a:gd name="connsiteX520" fmla="*/ 1361733 w 5808072"/>
                    <a:gd name="connsiteY520" fmla="*/ 256571 h 822357"/>
                    <a:gd name="connsiteX521" fmla="*/ 1361733 w 5808072"/>
                    <a:gd name="connsiteY521" fmla="*/ 256571 h 822357"/>
                    <a:gd name="connsiteX522" fmla="*/ 1366944 w 5808072"/>
                    <a:gd name="connsiteY522" fmla="*/ 258548 h 822357"/>
                    <a:gd name="connsiteX523" fmla="*/ 1366944 w 5808072"/>
                    <a:gd name="connsiteY523" fmla="*/ 258548 h 822357"/>
                    <a:gd name="connsiteX524" fmla="*/ 1371615 w 5808072"/>
                    <a:gd name="connsiteY524" fmla="*/ 262680 h 822357"/>
                    <a:gd name="connsiteX525" fmla="*/ 1371615 w 5808072"/>
                    <a:gd name="connsiteY525" fmla="*/ 262680 h 822357"/>
                    <a:gd name="connsiteX526" fmla="*/ 1370717 w 5808072"/>
                    <a:gd name="connsiteY526" fmla="*/ 259985 h 822357"/>
                    <a:gd name="connsiteX527" fmla="*/ 1370717 w 5808072"/>
                    <a:gd name="connsiteY527" fmla="*/ 259985 h 822357"/>
                    <a:gd name="connsiteX528" fmla="*/ 1366405 w 5808072"/>
                    <a:gd name="connsiteY528" fmla="*/ 250822 h 822357"/>
                    <a:gd name="connsiteX529" fmla="*/ 1366405 w 5808072"/>
                    <a:gd name="connsiteY529" fmla="*/ 250822 h 822357"/>
                    <a:gd name="connsiteX530" fmla="*/ 1370178 w 5808072"/>
                    <a:gd name="connsiteY530" fmla="*/ 245431 h 822357"/>
                    <a:gd name="connsiteX531" fmla="*/ 1370178 w 5808072"/>
                    <a:gd name="connsiteY531" fmla="*/ 245431 h 822357"/>
                    <a:gd name="connsiteX532" fmla="*/ 1373412 w 5808072"/>
                    <a:gd name="connsiteY532" fmla="*/ 247767 h 822357"/>
                    <a:gd name="connsiteX533" fmla="*/ 1373412 w 5808072"/>
                    <a:gd name="connsiteY533" fmla="*/ 247767 h 822357"/>
                    <a:gd name="connsiteX534" fmla="*/ 1383473 w 5808072"/>
                    <a:gd name="connsiteY534" fmla="*/ 268968 h 822357"/>
                    <a:gd name="connsiteX535" fmla="*/ 1383473 w 5808072"/>
                    <a:gd name="connsiteY535" fmla="*/ 268968 h 822357"/>
                    <a:gd name="connsiteX536" fmla="*/ 1390481 w 5808072"/>
                    <a:gd name="connsiteY536" fmla="*/ 285498 h 822357"/>
                    <a:gd name="connsiteX537" fmla="*/ 1390481 w 5808072"/>
                    <a:gd name="connsiteY537" fmla="*/ 285498 h 822357"/>
                    <a:gd name="connsiteX538" fmla="*/ 1392098 w 5808072"/>
                    <a:gd name="connsiteY538" fmla="*/ 285498 h 822357"/>
                    <a:gd name="connsiteX539" fmla="*/ 1392098 w 5808072"/>
                    <a:gd name="connsiteY539" fmla="*/ 285498 h 822357"/>
                    <a:gd name="connsiteX540" fmla="*/ 1417611 w 5808072"/>
                    <a:gd name="connsiteY540" fmla="*/ 274000 h 822357"/>
                    <a:gd name="connsiteX541" fmla="*/ 1417611 w 5808072"/>
                    <a:gd name="connsiteY541" fmla="*/ 274000 h 822357"/>
                    <a:gd name="connsiteX542" fmla="*/ 1425876 w 5808072"/>
                    <a:gd name="connsiteY542" fmla="*/ 259985 h 822357"/>
                    <a:gd name="connsiteX543" fmla="*/ 1425876 w 5808072"/>
                    <a:gd name="connsiteY543" fmla="*/ 259985 h 822357"/>
                    <a:gd name="connsiteX544" fmla="*/ 1423361 w 5808072"/>
                    <a:gd name="connsiteY544" fmla="*/ 241299 h 822357"/>
                    <a:gd name="connsiteX545" fmla="*/ 1423361 w 5808072"/>
                    <a:gd name="connsiteY545" fmla="*/ 241299 h 822357"/>
                    <a:gd name="connsiteX546" fmla="*/ 1421564 w 5808072"/>
                    <a:gd name="connsiteY546" fmla="*/ 231058 h 822357"/>
                    <a:gd name="connsiteX547" fmla="*/ 1421564 w 5808072"/>
                    <a:gd name="connsiteY547" fmla="*/ 231058 h 822357"/>
                    <a:gd name="connsiteX548" fmla="*/ 1425696 w 5808072"/>
                    <a:gd name="connsiteY548" fmla="*/ 224230 h 822357"/>
                    <a:gd name="connsiteX549" fmla="*/ 1425696 w 5808072"/>
                    <a:gd name="connsiteY549" fmla="*/ 224230 h 822357"/>
                    <a:gd name="connsiteX550" fmla="*/ 1431086 w 5808072"/>
                    <a:gd name="connsiteY550" fmla="*/ 224590 h 822357"/>
                    <a:gd name="connsiteX551" fmla="*/ 1431086 w 5808072"/>
                    <a:gd name="connsiteY551" fmla="*/ 224590 h 822357"/>
                    <a:gd name="connsiteX552" fmla="*/ 1436117 w 5808072"/>
                    <a:gd name="connsiteY552" fmla="*/ 223332 h 822357"/>
                    <a:gd name="connsiteX553" fmla="*/ 1436117 w 5808072"/>
                    <a:gd name="connsiteY553" fmla="*/ 223332 h 822357"/>
                    <a:gd name="connsiteX554" fmla="*/ 1448155 w 5808072"/>
                    <a:gd name="connsiteY554" fmla="*/ 218840 h 822357"/>
                    <a:gd name="connsiteX555" fmla="*/ 1448155 w 5808072"/>
                    <a:gd name="connsiteY555" fmla="*/ 218840 h 822357"/>
                    <a:gd name="connsiteX556" fmla="*/ 1453006 w 5808072"/>
                    <a:gd name="connsiteY556" fmla="*/ 216864 h 822357"/>
                    <a:gd name="connsiteX557" fmla="*/ 1453006 w 5808072"/>
                    <a:gd name="connsiteY557" fmla="*/ 216864 h 822357"/>
                    <a:gd name="connsiteX558" fmla="*/ 1453725 w 5808072"/>
                    <a:gd name="connsiteY558" fmla="*/ 216145 h 822357"/>
                    <a:gd name="connsiteX559" fmla="*/ 1454803 w 5808072"/>
                    <a:gd name="connsiteY559" fmla="*/ 216145 h 822357"/>
                    <a:gd name="connsiteX560" fmla="*/ 1465763 w 5808072"/>
                    <a:gd name="connsiteY560" fmla="*/ 218121 h 822357"/>
                    <a:gd name="connsiteX561" fmla="*/ 1465763 w 5808072"/>
                    <a:gd name="connsiteY561" fmla="*/ 218121 h 822357"/>
                    <a:gd name="connsiteX562" fmla="*/ 1474567 w 5808072"/>
                    <a:gd name="connsiteY562" fmla="*/ 223332 h 822357"/>
                    <a:gd name="connsiteX563" fmla="*/ 1474567 w 5808072"/>
                    <a:gd name="connsiteY563" fmla="*/ 223332 h 822357"/>
                    <a:gd name="connsiteX564" fmla="*/ 1475645 w 5808072"/>
                    <a:gd name="connsiteY564" fmla="*/ 223152 h 822357"/>
                    <a:gd name="connsiteX565" fmla="*/ 1475645 w 5808072"/>
                    <a:gd name="connsiteY565" fmla="*/ 223152 h 822357"/>
                    <a:gd name="connsiteX566" fmla="*/ 1479778 w 5808072"/>
                    <a:gd name="connsiteY566" fmla="*/ 213809 h 822357"/>
                    <a:gd name="connsiteX567" fmla="*/ 1479778 w 5808072"/>
                    <a:gd name="connsiteY567" fmla="*/ 213809 h 822357"/>
                    <a:gd name="connsiteX568" fmla="*/ 1476723 w 5808072"/>
                    <a:gd name="connsiteY568" fmla="*/ 207880 h 822357"/>
                    <a:gd name="connsiteX569" fmla="*/ 1476723 w 5808072"/>
                    <a:gd name="connsiteY569" fmla="*/ 207880 h 822357"/>
                    <a:gd name="connsiteX570" fmla="*/ 1479598 w 5808072"/>
                    <a:gd name="connsiteY570" fmla="*/ 203209 h 822357"/>
                    <a:gd name="connsiteX571" fmla="*/ 1479598 w 5808072"/>
                    <a:gd name="connsiteY571" fmla="*/ 203209 h 822357"/>
                    <a:gd name="connsiteX572" fmla="*/ 1481395 w 5808072"/>
                    <a:gd name="connsiteY572" fmla="*/ 201591 h 822357"/>
                    <a:gd name="connsiteX573" fmla="*/ 1481395 w 5808072"/>
                    <a:gd name="connsiteY573" fmla="*/ 201591 h 822357"/>
                    <a:gd name="connsiteX574" fmla="*/ 1481215 w 5808072"/>
                    <a:gd name="connsiteY574" fmla="*/ 200513 h 822357"/>
                    <a:gd name="connsiteX575" fmla="*/ 1481215 w 5808072"/>
                    <a:gd name="connsiteY575" fmla="*/ 200513 h 822357"/>
                    <a:gd name="connsiteX576" fmla="*/ 1481215 w 5808072"/>
                    <a:gd name="connsiteY576" fmla="*/ 199795 h 822357"/>
                    <a:gd name="connsiteX577" fmla="*/ 1481215 w 5808072"/>
                    <a:gd name="connsiteY577" fmla="*/ 199795 h 822357"/>
                    <a:gd name="connsiteX578" fmla="*/ 1485168 w 5808072"/>
                    <a:gd name="connsiteY578" fmla="*/ 193686 h 822357"/>
                    <a:gd name="connsiteX579" fmla="*/ 1485168 w 5808072"/>
                    <a:gd name="connsiteY579" fmla="*/ 193686 h 822357"/>
                    <a:gd name="connsiteX580" fmla="*/ 1490378 w 5808072"/>
                    <a:gd name="connsiteY580" fmla="*/ 192428 h 822357"/>
                    <a:gd name="connsiteX581" fmla="*/ 1490378 w 5808072"/>
                    <a:gd name="connsiteY581" fmla="*/ 192428 h 822357"/>
                    <a:gd name="connsiteX582" fmla="*/ 1495409 w 5808072"/>
                    <a:gd name="connsiteY582" fmla="*/ 193686 h 822357"/>
                    <a:gd name="connsiteX583" fmla="*/ 1495409 w 5808072"/>
                    <a:gd name="connsiteY583" fmla="*/ 193686 h 822357"/>
                    <a:gd name="connsiteX584" fmla="*/ 1498284 w 5808072"/>
                    <a:gd name="connsiteY584" fmla="*/ 195303 h 822357"/>
                    <a:gd name="connsiteX585" fmla="*/ 1498284 w 5808072"/>
                    <a:gd name="connsiteY585" fmla="*/ 195303 h 822357"/>
                    <a:gd name="connsiteX586" fmla="*/ 1500081 w 5808072"/>
                    <a:gd name="connsiteY586" fmla="*/ 194944 h 822357"/>
                    <a:gd name="connsiteX587" fmla="*/ 1500081 w 5808072"/>
                    <a:gd name="connsiteY587" fmla="*/ 194944 h 822357"/>
                    <a:gd name="connsiteX588" fmla="*/ 1501518 w 5808072"/>
                    <a:gd name="connsiteY588" fmla="*/ 193506 h 822357"/>
                    <a:gd name="connsiteX589" fmla="*/ 1501518 w 5808072"/>
                    <a:gd name="connsiteY589" fmla="*/ 193506 h 822357"/>
                    <a:gd name="connsiteX590" fmla="*/ 1507447 w 5808072"/>
                    <a:gd name="connsiteY590" fmla="*/ 190811 h 822357"/>
                    <a:gd name="connsiteX591" fmla="*/ 1507447 w 5808072"/>
                    <a:gd name="connsiteY591" fmla="*/ 190811 h 822357"/>
                    <a:gd name="connsiteX592" fmla="*/ 1510322 w 5808072"/>
                    <a:gd name="connsiteY592" fmla="*/ 190272 h 822357"/>
                    <a:gd name="connsiteX593" fmla="*/ 1510322 w 5808072"/>
                    <a:gd name="connsiteY593" fmla="*/ 190272 h 822357"/>
                    <a:gd name="connsiteX594" fmla="*/ 1510142 w 5808072"/>
                    <a:gd name="connsiteY594" fmla="*/ 190093 h 822357"/>
                    <a:gd name="connsiteX595" fmla="*/ 1510142 w 5808072"/>
                    <a:gd name="connsiteY595" fmla="*/ 187937 h 822357"/>
                    <a:gd name="connsiteX596" fmla="*/ 1510142 w 5808072"/>
                    <a:gd name="connsiteY596" fmla="*/ 187937 h 822357"/>
                    <a:gd name="connsiteX597" fmla="*/ 1509064 w 5808072"/>
                    <a:gd name="connsiteY597" fmla="*/ 180570 h 822357"/>
                    <a:gd name="connsiteX598" fmla="*/ 1509064 w 5808072"/>
                    <a:gd name="connsiteY598" fmla="*/ 180570 h 822357"/>
                    <a:gd name="connsiteX599" fmla="*/ 1514993 w 5808072"/>
                    <a:gd name="connsiteY599" fmla="*/ 168532 h 822357"/>
                    <a:gd name="connsiteX600" fmla="*/ 1514993 w 5808072"/>
                    <a:gd name="connsiteY600" fmla="*/ 168532 h 822357"/>
                    <a:gd name="connsiteX601" fmla="*/ 1522001 w 5808072"/>
                    <a:gd name="connsiteY601" fmla="*/ 160447 h 822357"/>
                    <a:gd name="connsiteX602" fmla="*/ 1522001 w 5808072"/>
                    <a:gd name="connsiteY602" fmla="*/ 160447 h 822357"/>
                    <a:gd name="connsiteX603" fmla="*/ 1534039 w 5808072"/>
                    <a:gd name="connsiteY603" fmla="*/ 150924 h 822357"/>
                    <a:gd name="connsiteX604" fmla="*/ 1534039 w 5808072"/>
                    <a:gd name="connsiteY604" fmla="*/ 150924 h 822357"/>
                    <a:gd name="connsiteX605" fmla="*/ 1549490 w 5808072"/>
                    <a:gd name="connsiteY605" fmla="*/ 139964 h 822357"/>
                    <a:gd name="connsiteX606" fmla="*/ 1549490 w 5808072"/>
                    <a:gd name="connsiteY606" fmla="*/ 139964 h 822357"/>
                    <a:gd name="connsiteX607" fmla="*/ 1549310 w 5808072"/>
                    <a:gd name="connsiteY607" fmla="*/ 134754 h 822357"/>
                    <a:gd name="connsiteX608" fmla="*/ 1549310 w 5808072"/>
                    <a:gd name="connsiteY608" fmla="*/ 134754 h 822357"/>
                    <a:gd name="connsiteX609" fmla="*/ 1555959 w 5808072"/>
                    <a:gd name="connsiteY609" fmla="*/ 126668 h 822357"/>
                    <a:gd name="connsiteX610" fmla="*/ 1555959 w 5808072"/>
                    <a:gd name="connsiteY610" fmla="*/ 126668 h 822357"/>
                    <a:gd name="connsiteX611" fmla="*/ 1573926 w 5808072"/>
                    <a:gd name="connsiteY611" fmla="*/ 125950 h 822357"/>
                    <a:gd name="connsiteX612" fmla="*/ 1573926 w 5808072"/>
                    <a:gd name="connsiteY612" fmla="*/ 125950 h 822357"/>
                    <a:gd name="connsiteX613" fmla="*/ 1589557 w 5808072"/>
                    <a:gd name="connsiteY613" fmla="*/ 121997 h 822357"/>
                    <a:gd name="connsiteX614" fmla="*/ 1589557 w 5808072"/>
                    <a:gd name="connsiteY614" fmla="*/ 121997 h 822357"/>
                    <a:gd name="connsiteX615" fmla="*/ 1605188 w 5808072"/>
                    <a:gd name="connsiteY615" fmla="*/ 112115 h 822357"/>
                    <a:gd name="connsiteX616" fmla="*/ 1605188 w 5808072"/>
                    <a:gd name="connsiteY616" fmla="*/ 112115 h 822357"/>
                    <a:gd name="connsiteX617" fmla="*/ 1610219 w 5808072"/>
                    <a:gd name="connsiteY617" fmla="*/ 111396 h 822357"/>
                    <a:gd name="connsiteX618" fmla="*/ 1610219 w 5808072"/>
                    <a:gd name="connsiteY618" fmla="*/ 111396 h 822357"/>
                    <a:gd name="connsiteX619" fmla="*/ 1619023 w 5808072"/>
                    <a:gd name="connsiteY619" fmla="*/ 113732 h 822357"/>
                    <a:gd name="connsiteX620" fmla="*/ 1619023 w 5808072"/>
                    <a:gd name="connsiteY620" fmla="*/ 113732 h 822357"/>
                    <a:gd name="connsiteX621" fmla="*/ 1625671 w 5808072"/>
                    <a:gd name="connsiteY621" fmla="*/ 116607 h 822357"/>
                    <a:gd name="connsiteX622" fmla="*/ 1625671 w 5808072"/>
                    <a:gd name="connsiteY622" fmla="*/ 116607 h 822357"/>
                    <a:gd name="connsiteX623" fmla="*/ 1628546 w 5808072"/>
                    <a:gd name="connsiteY623" fmla="*/ 113552 h 822357"/>
                    <a:gd name="connsiteX624" fmla="*/ 1628546 w 5808072"/>
                    <a:gd name="connsiteY624" fmla="*/ 113552 h 822357"/>
                    <a:gd name="connsiteX625" fmla="*/ 1638248 w 5808072"/>
                    <a:gd name="connsiteY625" fmla="*/ 100077 h 822357"/>
                    <a:gd name="connsiteX626" fmla="*/ 1638248 w 5808072"/>
                    <a:gd name="connsiteY626" fmla="*/ 100077 h 822357"/>
                    <a:gd name="connsiteX627" fmla="*/ 1640943 w 5808072"/>
                    <a:gd name="connsiteY627" fmla="*/ 100437 h 822357"/>
                    <a:gd name="connsiteX628" fmla="*/ 1640943 w 5808072"/>
                    <a:gd name="connsiteY628" fmla="*/ 100437 h 822357"/>
                    <a:gd name="connsiteX629" fmla="*/ 1644896 w 5808072"/>
                    <a:gd name="connsiteY629" fmla="*/ 99359 h 822357"/>
                    <a:gd name="connsiteX630" fmla="*/ 1644896 w 5808072"/>
                    <a:gd name="connsiteY630" fmla="*/ 99359 h 822357"/>
                    <a:gd name="connsiteX631" fmla="*/ 1653341 w 5808072"/>
                    <a:gd name="connsiteY631" fmla="*/ 95765 h 822357"/>
                    <a:gd name="connsiteX632" fmla="*/ 1653341 w 5808072"/>
                    <a:gd name="connsiteY632" fmla="*/ 95765 h 822357"/>
                    <a:gd name="connsiteX633" fmla="*/ 1656754 w 5808072"/>
                    <a:gd name="connsiteY633" fmla="*/ 93788 h 822357"/>
                    <a:gd name="connsiteX634" fmla="*/ 1656754 w 5808072"/>
                    <a:gd name="connsiteY634" fmla="*/ 93788 h 822357"/>
                    <a:gd name="connsiteX635" fmla="*/ 1674542 w 5808072"/>
                    <a:gd name="connsiteY635" fmla="*/ 79954 h 822357"/>
                    <a:gd name="connsiteX636" fmla="*/ 1674542 w 5808072"/>
                    <a:gd name="connsiteY636" fmla="*/ 79954 h 822357"/>
                    <a:gd name="connsiteX637" fmla="*/ 1675081 w 5808072"/>
                    <a:gd name="connsiteY637" fmla="*/ 79774 h 822357"/>
                    <a:gd name="connsiteX638" fmla="*/ 1675081 w 5808072"/>
                    <a:gd name="connsiteY638" fmla="*/ 79774 h 822357"/>
                    <a:gd name="connsiteX639" fmla="*/ 1675620 w 5808072"/>
                    <a:gd name="connsiteY639" fmla="*/ 79774 h 822357"/>
                    <a:gd name="connsiteX640" fmla="*/ 1675620 w 5808072"/>
                    <a:gd name="connsiteY640" fmla="*/ 79774 h 822357"/>
                    <a:gd name="connsiteX641" fmla="*/ 1675620 w 5808072"/>
                    <a:gd name="connsiteY641" fmla="*/ 79774 h 822357"/>
                    <a:gd name="connsiteX642" fmla="*/ 1675620 w 5808072"/>
                    <a:gd name="connsiteY642" fmla="*/ 79774 h 822357"/>
                    <a:gd name="connsiteX643" fmla="*/ 1682268 w 5808072"/>
                    <a:gd name="connsiteY643" fmla="*/ 82828 h 822357"/>
                    <a:gd name="connsiteX644" fmla="*/ 1682268 w 5808072"/>
                    <a:gd name="connsiteY644" fmla="*/ 82828 h 822357"/>
                    <a:gd name="connsiteX645" fmla="*/ 1683705 w 5808072"/>
                    <a:gd name="connsiteY645" fmla="*/ 85344 h 822357"/>
                    <a:gd name="connsiteX646" fmla="*/ 1683705 w 5808072"/>
                    <a:gd name="connsiteY646" fmla="*/ 85344 h 822357"/>
                    <a:gd name="connsiteX647" fmla="*/ 1690892 w 5808072"/>
                    <a:gd name="connsiteY647" fmla="*/ 86601 h 822357"/>
                    <a:gd name="connsiteX648" fmla="*/ 1690892 w 5808072"/>
                    <a:gd name="connsiteY648" fmla="*/ 86601 h 822357"/>
                    <a:gd name="connsiteX649" fmla="*/ 1695563 w 5808072"/>
                    <a:gd name="connsiteY649" fmla="*/ 87320 h 822357"/>
                    <a:gd name="connsiteX650" fmla="*/ 1695563 w 5808072"/>
                    <a:gd name="connsiteY650" fmla="*/ 87320 h 822357"/>
                    <a:gd name="connsiteX651" fmla="*/ 1703649 w 5808072"/>
                    <a:gd name="connsiteY651" fmla="*/ 85344 h 822357"/>
                    <a:gd name="connsiteX652" fmla="*/ 1703649 w 5808072"/>
                    <a:gd name="connsiteY652" fmla="*/ 85344 h 822357"/>
                    <a:gd name="connsiteX653" fmla="*/ 1718022 w 5808072"/>
                    <a:gd name="connsiteY653" fmla="*/ 70970 h 822357"/>
                    <a:gd name="connsiteX654" fmla="*/ 1718022 w 5808072"/>
                    <a:gd name="connsiteY654" fmla="*/ 70970 h 822357"/>
                    <a:gd name="connsiteX655" fmla="*/ 1718022 w 5808072"/>
                    <a:gd name="connsiteY655" fmla="*/ 70790 h 822357"/>
                    <a:gd name="connsiteX656" fmla="*/ 1725928 w 5808072"/>
                    <a:gd name="connsiteY656" fmla="*/ 68095 h 822357"/>
                    <a:gd name="connsiteX657" fmla="*/ 1725928 w 5808072"/>
                    <a:gd name="connsiteY657" fmla="*/ 68095 h 822357"/>
                    <a:gd name="connsiteX658" fmla="*/ 1737068 w 5808072"/>
                    <a:gd name="connsiteY658" fmla="*/ 63064 h 822357"/>
                    <a:gd name="connsiteX659" fmla="*/ 1737068 w 5808072"/>
                    <a:gd name="connsiteY659" fmla="*/ 63064 h 822357"/>
                    <a:gd name="connsiteX660" fmla="*/ 1740122 w 5808072"/>
                    <a:gd name="connsiteY660" fmla="*/ 63963 h 822357"/>
                    <a:gd name="connsiteX661" fmla="*/ 1740122 w 5808072"/>
                    <a:gd name="connsiteY661" fmla="*/ 63963 h 822357"/>
                    <a:gd name="connsiteX662" fmla="*/ 1760066 w 5808072"/>
                    <a:gd name="connsiteY662" fmla="*/ 71689 h 822357"/>
                    <a:gd name="connsiteX663" fmla="*/ 1760066 w 5808072"/>
                    <a:gd name="connsiteY663" fmla="*/ 71689 h 822357"/>
                    <a:gd name="connsiteX664" fmla="*/ 1760066 w 5808072"/>
                    <a:gd name="connsiteY664" fmla="*/ 71689 h 822357"/>
                    <a:gd name="connsiteX665" fmla="*/ 1774080 w 5808072"/>
                    <a:gd name="connsiteY665" fmla="*/ 65759 h 822357"/>
                    <a:gd name="connsiteX666" fmla="*/ 1774080 w 5808072"/>
                    <a:gd name="connsiteY666" fmla="*/ 65759 h 822357"/>
                    <a:gd name="connsiteX667" fmla="*/ 1781626 w 5808072"/>
                    <a:gd name="connsiteY667" fmla="*/ 58034 h 822357"/>
                    <a:gd name="connsiteX668" fmla="*/ 1781626 w 5808072"/>
                    <a:gd name="connsiteY668" fmla="*/ 58034 h 822357"/>
                    <a:gd name="connsiteX669" fmla="*/ 1783243 w 5808072"/>
                    <a:gd name="connsiteY669" fmla="*/ 58393 h 822357"/>
                    <a:gd name="connsiteX670" fmla="*/ 1783243 w 5808072"/>
                    <a:gd name="connsiteY670" fmla="*/ 58393 h 822357"/>
                    <a:gd name="connsiteX671" fmla="*/ 1800133 w 5808072"/>
                    <a:gd name="connsiteY671" fmla="*/ 69533 h 822357"/>
                    <a:gd name="connsiteX672" fmla="*/ 1800133 w 5808072"/>
                    <a:gd name="connsiteY672" fmla="*/ 69533 h 822357"/>
                    <a:gd name="connsiteX673" fmla="*/ 1800312 w 5808072"/>
                    <a:gd name="connsiteY673" fmla="*/ 69712 h 822357"/>
                    <a:gd name="connsiteX674" fmla="*/ 1801570 w 5808072"/>
                    <a:gd name="connsiteY674" fmla="*/ 70072 h 822357"/>
                    <a:gd name="connsiteX675" fmla="*/ 1801570 w 5808072"/>
                    <a:gd name="connsiteY675" fmla="*/ 70072 h 822357"/>
                    <a:gd name="connsiteX676" fmla="*/ 1806960 w 5808072"/>
                    <a:gd name="connsiteY676" fmla="*/ 70611 h 822357"/>
                    <a:gd name="connsiteX677" fmla="*/ 1806960 w 5808072"/>
                    <a:gd name="connsiteY677" fmla="*/ 70611 h 822357"/>
                    <a:gd name="connsiteX678" fmla="*/ 1810554 w 5808072"/>
                    <a:gd name="connsiteY678" fmla="*/ 70251 h 822357"/>
                    <a:gd name="connsiteX679" fmla="*/ 1810554 w 5808072"/>
                    <a:gd name="connsiteY679" fmla="*/ 70251 h 822357"/>
                    <a:gd name="connsiteX680" fmla="*/ 1821693 w 5808072"/>
                    <a:gd name="connsiteY680" fmla="*/ 66298 h 822357"/>
                    <a:gd name="connsiteX681" fmla="*/ 1821693 w 5808072"/>
                    <a:gd name="connsiteY681" fmla="*/ 66298 h 822357"/>
                    <a:gd name="connsiteX682" fmla="*/ 1823131 w 5808072"/>
                    <a:gd name="connsiteY682" fmla="*/ 66658 h 822357"/>
                    <a:gd name="connsiteX683" fmla="*/ 1823131 w 5808072"/>
                    <a:gd name="connsiteY683" fmla="*/ 66658 h 822357"/>
                    <a:gd name="connsiteX684" fmla="*/ 1827982 w 5808072"/>
                    <a:gd name="connsiteY684" fmla="*/ 65580 h 822357"/>
                    <a:gd name="connsiteX685" fmla="*/ 1827982 w 5808072"/>
                    <a:gd name="connsiteY685" fmla="*/ 65580 h 822357"/>
                    <a:gd name="connsiteX686" fmla="*/ 1840020 w 5808072"/>
                    <a:gd name="connsiteY686" fmla="*/ 57495 h 822357"/>
                    <a:gd name="connsiteX687" fmla="*/ 1840020 w 5808072"/>
                    <a:gd name="connsiteY687" fmla="*/ 57495 h 822357"/>
                    <a:gd name="connsiteX688" fmla="*/ 1842715 w 5808072"/>
                    <a:gd name="connsiteY688" fmla="*/ 58393 h 822357"/>
                    <a:gd name="connsiteX689" fmla="*/ 1842715 w 5808072"/>
                    <a:gd name="connsiteY689" fmla="*/ 58393 h 822357"/>
                    <a:gd name="connsiteX690" fmla="*/ 1849722 w 5808072"/>
                    <a:gd name="connsiteY690" fmla="*/ 64861 h 822357"/>
                    <a:gd name="connsiteX691" fmla="*/ 1849722 w 5808072"/>
                    <a:gd name="connsiteY691" fmla="*/ 64861 h 822357"/>
                    <a:gd name="connsiteX692" fmla="*/ 1849902 w 5808072"/>
                    <a:gd name="connsiteY692" fmla="*/ 64861 h 822357"/>
                    <a:gd name="connsiteX693" fmla="*/ 1849902 w 5808072"/>
                    <a:gd name="connsiteY693" fmla="*/ 64861 h 822357"/>
                    <a:gd name="connsiteX694" fmla="*/ 1857448 w 5808072"/>
                    <a:gd name="connsiteY694" fmla="*/ 61088 h 822357"/>
                    <a:gd name="connsiteX695" fmla="*/ 1857448 w 5808072"/>
                    <a:gd name="connsiteY695" fmla="*/ 61088 h 822357"/>
                    <a:gd name="connsiteX696" fmla="*/ 1861041 w 5808072"/>
                    <a:gd name="connsiteY696" fmla="*/ 63783 h 822357"/>
                    <a:gd name="connsiteX697" fmla="*/ 1861041 w 5808072"/>
                    <a:gd name="connsiteY697" fmla="*/ 63783 h 822357"/>
                    <a:gd name="connsiteX698" fmla="*/ 1862479 w 5808072"/>
                    <a:gd name="connsiteY698" fmla="*/ 67377 h 822357"/>
                    <a:gd name="connsiteX699" fmla="*/ 1862479 w 5808072"/>
                    <a:gd name="connsiteY699" fmla="*/ 67377 h 822357"/>
                    <a:gd name="connsiteX700" fmla="*/ 1862479 w 5808072"/>
                    <a:gd name="connsiteY700" fmla="*/ 67377 h 822357"/>
                    <a:gd name="connsiteX701" fmla="*/ 1867150 w 5808072"/>
                    <a:gd name="connsiteY701" fmla="*/ 66478 h 822357"/>
                    <a:gd name="connsiteX702" fmla="*/ 1867150 w 5808072"/>
                    <a:gd name="connsiteY702" fmla="*/ 66478 h 822357"/>
                    <a:gd name="connsiteX703" fmla="*/ 1872900 w 5808072"/>
                    <a:gd name="connsiteY703" fmla="*/ 70072 h 822357"/>
                    <a:gd name="connsiteX704" fmla="*/ 1872900 w 5808072"/>
                    <a:gd name="connsiteY704" fmla="*/ 70072 h 822357"/>
                    <a:gd name="connsiteX705" fmla="*/ 1876313 w 5808072"/>
                    <a:gd name="connsiteY705" fmla="*/ 73845 h 822357"/>
                    <a:gd name="connsiteX706" fmla="*/ 1876313 w 5808072"/>
                    <a:gd name="connsiteY706" fmla="*/ 73845 h 822357"/>
                    <a:gd name="connsiteX707" fmla="*/ 1879727 w 5808072"/>
                    <a:gd name="connsiteY707" fmla="*/ 67197 h 822357"/>
                    <a:gd name="connsiteX708" fmla="*/ 1879727 w 5808072"/>
                    <a:gd name="connsiteY708" fmla="*/ 67197 h 822357"/>
                    <a:gd name="connsiteX709" fmla="*/ 1879727 w 5808072"/>
                    <a:gd name="connsiteY709" fmla="*/ 67017 h 822357"/>
                    <a:gd name="connsiteX710" fmla="*/ 1879727 w 5808072"/>
                    <a:gd name="connsiteY710" fmla="*/ 67017 h 822357"/>
                    <a:gd name="connsiteX711" fmla="*/ 1879547 w 5808072"/>
                    <a:gd name="connsiteY711" fmla="*/ 62166 h 822357"/>
                    <a:gd name="connsiteX712" fmla="*/ 1879547 w 5808072"/>
                    <a:gd name="connsiteY712" fmla="*/ 62166 h 822357"/>
                    <a:gd name="connsiteX713" fmla="*/ 1883860 w 5808072"/>
                    <a:gd name="connsiteY713" fmla="*/ 56417 h 822357"/>
                    <a:gd name="connsiteX714" fmla="*/ 1883860 w 5808072"/>
                    <a:gd name="connsiteY714" fmla="*/ 56417 h 822357"/>
                    <a:gd name="connsiteX715" fmla="*/ 1885656 w 5808072"/>
                    <a:gd name="connsiteY715" fmla="*/ 56776 h 822357"/>
                    <a:gd name="connsiteX716" fmla="*/ 1885656 w 5808072"/>
                    <a:gd name="connsiteY716" fmla="*/ 56776 h 822357"/>
                    <a:gd name="connsiteX717" fmla="*/ 1890507 w 5808072"/>
                    <a:gd name="connsiteY717" fmla="*/ 58932 h 822357"/>
                    <a:gd name="connsiteX718" fmla="*/ 1890507 w 5808072"/>
                    <a:gd name="connsiteY718" fmla="*/ 58932 h 822357"/>
                    <a:gd name="connsiteX719" fmla="*/ 1890148 w 5808072"/>
                    <a:gd name="connsiteY719" fmla="*/ 56597 h 822357"/>
                    <a:gd name="connsiteX720" fmla="*/ 1890148 w 5808072"/>
                    <a:gd name="connsiteY720" fmla="*/ 56597 h 822357"/>
                    <a:gd name="connsiteX721" fmla="*/ 1888890 w 5808072"/>
                    <a:gd name="connsiteY721" fmla="*/ 51925 h 822357"/>
                    <a:gd name="connsiteX722" fmla="*/ 1888890 w 5808072"/>
                    <a:gd name="connsiteY722" fmla="*/ 51925 h 822357"/>
                    <a:gd name="connsiteX723" fmla="*/ 1890867 w 5808072"/>
                    <a:gd name="connsiteY723" fmla="*/ 48152 h 822357"/>
                    <a:gd name="connsiteX724" fmla="*/ 1890867 w 5808072"/>
                    <a:gd name="connsiteY724" fmla="*/ 48152 h 822357"/>
                    <a:gd name="connsiteX725" fmla="*/ 1895359 w 5808072"/>
                    <a:gd name="connsiteY725" fmla="*/ 44558 h 822357"/>
                    <a:gd name="connsiteX726" fmla="*/ 1895359 w 5808072"/>
                    <a:gd name="connsiteY726" fmla="*/ 44558 h 822357"/>
                    <a:gd name="connsiteX727" fmla="*/ 1902545 w 5808072"/>
                    <a:gd name="connsiteY727" fmla="*/ 37731 h 822357"/>
                    <a:gd name="connsiteX728" fmla="*/ 1902545 w 5808072"/>
                    <a:gd name="connsiteY728" fmla="*/ 37731 h 822357"/>
                    <a:gd name="connsiteX729" fmla="*/ 1904522 w 5808072"/>
                    <a:gd name="connsiteY729" fmla="*/ 38090 h 822357"/>
                    <a:gd name="connsiteX730" fmla="*/ 1904522 w 5808072"/>
                    <a:gd name="connsiteY730" fmla="*/ 38090 h 822357"/>
                    <a:gd name="connsiteX731" fmla="*/ 1912607 w 5808072"/>
                    <a:gd name="connsiteY731" fmla="*/ 38449 h 822357"/>
                    <a:gd name="connsiteX732" fmla="*/ 1912607 w 5808072"/>
                    <a:gd name="connsiteY732" fmla="*/ 38449 h 822357"/>
                    <a:gd name="connsiteX733" fmla="*/ 1917099 w 5808072"/>
                    <a:gd name="connsiteY733" fmla="*/ 37551 h 822357"/>
                    <a:gd name="connsiteX734" fmla="*/ 1917099 w 5808072"/>
                    <a:gd name="connsiteY734" fmla="*/ 37551 h 822357"/>
                    <a:gd name="connsiteX735" fmla="*/ 1923028 w 5808072"/>
                    <a:gd name="connsiteY735" fmla="*/ 30005 h 822357"/>
                    <a:gd name="connsiteX736" fmla="*/ 1923028 w 5808072"/>
                    <a:gd name="connsiteY736" fmla="*/ 30005 h 822357"/>
                    <a:gd name="connsiteX737" fmla="*/ 1924106 w 5808072"/>
                    <a:gd name="connsiteY737" fmla="*/ 30185 h 822357"/>
                    <a:gd name="connsiteX738" fmla="*/ 1924106 w 5808072"/>
                    <a:gd name="connsiteY738" fmla="*/ 30185 h 822357"/>
                    <a:gd name="connsiteX739" fmla="*/ 1931473 w 5808072"/>
                    <a:gd name="connsiteY739" fmla="*/ 32700 h 822357"/>
                    <a:gd name="connsiteX740" fmla="*/ 1931473 w 5808072"/>
                    <a:gd name="connsiteY740" fmla="*/ 32700 h 822357"/>
                    <a:gd name="connsiteX741" fmla="*/ 1947104 w 5808072"/>
                    <a:gd name="connsiteY741" fmla="*/ 29107 h 822357"/>
                    <a:gd name="connsiteX742" fmla="*/ 1947104 w 5808072"/>
                    <a:gd name="connsiteY742" fmla="*/ 29107 h 822357"/>
                    <a:gd name="connsiteX743" fmla="*/ 1952854 w 5808072"/>
                    <a:gd name="connsiteY743" fmla="*/ 30364 h 822357"/>
                    <a:gd name="connsiteX744" fmla="*/ 1952854 w 5808072"/>
                    <a:gd name="connsiteY744" fmla="*/ 30364 h 822357"/>
                    <a:gd name="connsiteX745" fmla="*/ 1974953 w 5808072"/>
                    <a:gd name="connsiteY745" fmla="*/ 41863 h 822357"/>
                    <a:gd name="connsiteX746" fmla="*/ 1974953 w 5808072"/>
                    <a:gd name="connsiteY746" fmla="*/ 41863 h 822357"/>
                    <a:gd name="connsiteX747" fmla="*/ 1979984 w 5808072"/>
                    <a:gd name="connsiteY747" fmla="*/ 40785 h 822357"/>
                    <a:gd name="connsiteX748" fmla="*/ 1979984 w 5808072"/>
                    <a:gd name="connsiteY748" fmla="*/ 40785 h 822357"/>
                    <a:gd name="connsiteX749" fmla="*/ 1995256 w 5808072"/>
                    <a:gd name="connsiteY749" fmla="*/ 38270 h 822357"/>
                    <a:gd name="connsiteX750" fmla="*/ 1995256 w 5808072"/>
                    <a:gd name="connsiteY750" fmla="*/ 38270 h 822357"/>
                    <a:gd name="connsiteX751" fmla="*/ 2000646 w 5808072"/>
                    <a:gd name="connsiteY751" fmla="*/ 38449 h 822357"/>
                    <a:gd name="connsiteX752" fmla="*/ 2000646 w 5808072"/>
                    <a:gd name="connsiteY752" fmla="*/ 38449 h 822357"/>
                    <a:gd name="connsiteX753" fmla="*/ 2006755 w 5808072"/>
                    <a:gd name="connsiteY753" fmla="*/ 38090 h 822357"/>
                    <a:gd name="connsiteX754" fmla="*/ 2006755 w 5808072"/>
                    <a:gd name="connsiteY754" fmla="*/ 38090 h 822357"/>
                    <a:gd name="connsiteX755" fmla="*/ 2008732 w 5808072"/>
                    <a:gd name="connsiteY755" fmla="*/ 38090 h 822357"/>
                    <a:gd name="connsiteX756" fmla="*/ 2008732 w 5808072"/>
                    <a:gd name="connsiteY756" fmla="*/ 38090 h 822357"/>
                    <a:gd name="connsiteX757" fmla="*/ 2048259 w 5808072"/>
                    <a:gd name="connsiteY757" fmla="*/ 46714 h 822357"/>
                    <a:gd name="connsiteX758" fmla="*/ 2048259 w 5808072"/>
                    <a:gd name="connsiteY758" fmla="*/ 46714 h 822357"/>
                    <a:gd name="connsiteX759" fmla="*/ 2060836 w 5808072"/>
                    <a:gd name="connsiteY759" fmla="*/ 56776 h 822357"/>
                    <a:gd name="connsiteX760" fmla="*/ 2060836 w 5808072"/>
                    <a:gd name="connsiteY760" fmla="*/ 56776 h 822357"/>
                    <a:gd name="connsiteX761" fmla="*/ 2065149 w 5808072"/>
                    <a:gd name="connsiteY761" fmla="*/ 55519 h 822357"/>
                    <a:gd name="connsiteX762" fmla="*/ 2065149 w 5808072"/>
                    <a:gd name="connsiteY762" fmla="*/ 55519 h 822357"/>
                    <a:gd name="connsiteX763" fmla="*/ 2079163 w 5808072"/>
                    <a:gd name="connsiteY763" fmla="*/ 45996 h 822357"/>
                    <a:gd name="connsiteX764" fmla="*/ 2079163 w 5808072"/>
                    <a:gd name="connsiteY764" fmla="*/ 45996 h 822357"/>
                    <a:gd name="connsiteX765" fmla="*/ 2087248 w 5808072"/>
                    <a:gd name="connsiteY765" fmla="*/ 40605 h 822357"/>
                    <a:gd name="connsiteX766" fmla="*/ 2087248 w 5808072"/>
                    <a:gd name="connsiteY766" fmla="*/ 40605 h 822357"/>
                    <a:gd name="connsiteX767" fmla="*/ 2086889 w 5808072"/>
                    <a:gd name="connsiteY767" fmla="*/ 31443 h 822357"/>
                    <a:gd name="connsiteX768" fmla="*/ 2086889 w 5808072"/>
                    <a:gd name="connsiteY768" fmla="*/ 31443 h 822357"/>
                    <a:gd name="connsiteX769" fmla="*/ 2094615 w 5808072"/>
                    <a:gd name="connsiteY769" fmla="*/ 19584 h 822357"/>
                    <a:gd name="connsiteX770" fmla="*/ 2094615 w 5808072"/>
                    <a:gd name="connsiteY770" fmla="*/ 19584 h 822357"/>
                    <a:gd name="connsiteX771" fmla="*/ 2121386 w 5808072"/>
                    <a:gd name="connsiteY771" fmla="*/ 13296 h 822357"/>
                    <a:gd name="connsiteX772" fmla="*/ 2121386 w 5808072"/>
                    <a:gd name="connsiteY772" fmla="*/ 13296 h 822357"/>
                    <a:gd name="connsiteX773" fmla="*/ 2130909 w 5808072"/>
                    <a:gd name="connsiteY773" fmla="*/ 9523 h 822357"/>
                    <a:gd name="connsiteX774" fmla="*/ 2130909 w 5808072"/>
                    <a:gd name="connsiteY774" fmla="*/ 9523 h 822357"/>
                    <a:gd name="connsiteX775" fmla="*/ 2134502 w 5808072"/>
                    <a:gd name="connsiteY775" fmla="*/ 10421 h 822357"/>
                    <a:gd name="connsiteX776" fmla="*/ 2134502 w 5808072"/>
                    <a:gd name="connsiteY776" fmla="*/ 10421 h 822357"/>
                    <a:gd name="connsiteX777" fmla="*/ 2149235 w 5808072"/>
                    <a:gd name="connsiteY777" fmla="*/ 20662 h 822357"/>
                    <a:gd name="connsiteX778" fmla="*/ 2149235 w 5808072"/>
                    <a:gd name="connsiteY778" fmla="*/ 20662 h 822357"/>
                    <a:gd name="connsiteX779" fmla="*/ 2162171 w 5808072"/>
                    <a:gd name="connsiteY779" fmla="*/ 26411 h 822357"/>
                    <a:gd name="connsiteX780" fmla="*/ 2162171 w 5808072"/>
                    <a:gd name="connsiteY780" fmla="*/ 26411 h 822357"/>
                    <a:gd name="connsiteX781" fmla="*/ 2162710 w 5808072"/>
                    <a:gd name="connsiteY781" fmla="*/ 29466 h 822357"/>
                    <a:gd name="connsiteX782" fmla="*/ 2162710 w 5808072"/>
                    <a:gd name="connsiteY782" fmla="*/ 29466 h 822357"/>
                    <a:gd name="connsiteX783" fmla="*/ 2162531 w 5808072"/>
                    <a:gd name="connsiteY783" fmla="*/ 32521 h 822357"/>
                    <a:gd name="connsiteX784" fmla="*/ 2162531 w 5808072"/>
                    <a:gd name="connsiteY784" fmla="*/ 32521 h 822357"/>
                    <a:gd name="connsiteX785" fmla="*/ 2162351 w 5808072"/>
                    <a:gd name="connsiteY785" fmla="*/ 32700 h 822357"/>
                    <a:gd name="connsiteX786" fmla="*/ 2162351 w 5808072"/>
                    <a:gd name="connsiteY786" fmla="*/ 32700 h 822357"/>
                    <a:gd name="connsiteX787" fmla="*/ 2161992 w 5808072"/>
                    <a:gd name="connsiteY787" fmla="*/ 32700 h 822357"/>
                    <a:gd name="connsiteX788" fmla="*/ 2161992 w 5808072"/>
                    <a:gd name="connsiteY788" fmla="*/ 32700 h 822357"/>
                    <a:gd name="connsiteX789" fmla="*/ 2175287 w 5808072"/>
                    <a:gd name="connsiteY789" fmla="*/ 34317 h 822357"/>
                    <a:gd name="connsiteX790" fmla="*/ 2175287 w 5808072"/>
                    <a:gd name="connsiteY790" fmla="*/ 34317 h 822357"/>
                    <a:gd name="connsiteX791" fmla="*/ 2181037 w 5808072"/>
                    <a:gd name="connsiteY791" fmla="*/ 33778 h 822357"/>
                    <a:gd name="connsiteX792" fmla="*/ 2181037 w 5808072"/>
                    <a:gd name="connsiteY792" fmla="*/ 33778 h 822357"/>
                    <a:gd name="connsiteX793" fmla="*/ 2193075 w 5808072"/>
                    <a:gd name="connsiteY793" fmla="*/ 31443 h 822357"/>
                    <a:gd name="connsiteX794" fmla="*/ 2193075 w 5808072"/>
                    <a:gd name="connsiteY794" fmla="*/ 31443 h 822357"/>
                    <a:gd name="connsiteX795" fmla="*/ 2197567 w 5808072"/>
                    <a:gd name="connsiteY795" fmla="*/ 32521 h 822357"/>
                    <a:gd name="connsiteX796" fmla="*/ 2197567 w 5808072"/>
                    <a:gd name="connsiteY796" fmla="*/ 32521 h 822357"/>
                    <a:gd name="connsiteX797" fmla="*/ 2214995 w 5808072"/>
                    <a:gd name="connsiteY797" fmla="*/ 45996 h 822357"/>
                    <a:gd name="connsiteX798" fmla="*/ 2214995 w 5808072"/>
                    <a:gd name="connsiteY798" fmla="*/ 45996 h 822357"/>
                    <a:gd name="connsiteX799" fmla="*/ 2223080 w 5808072"/>
                    <a:gd name="connsiteY799" fmla="*/ 51027 h 822357"/>
                    <a:gd name="connsiteX800" fmla="*/ 2223080 w 5808072"/>
                    <a:gd name="connsiteY800" fmla="*/ 51027 h 822357"/>
                    <a:gd name="connsiteX801" fmla="*/ 2233321 w 5808072"/>
                    <a:gd name="connsiteY801" fmla="*/ 52644 h 822357"/>
                    <a:gd name="connsiteX802" fmla="*/ 2233321 w 5808072"/>
                    <a:gd name="connsiteY802" fmla="*/ 52644 h 822357"/>
                    <a:gd name="connsiteX803" fmla="*/ 2237454 w 5808072"/>
                    <a:gd name="connsiteY803" fmla="*/ 53362 h 822357"/>
                    <a:gd name="connsiteX804" fmla="*/ 2237454 w 5808072"/>
                    <a:gd name="connsiteY804" fmla="*/ 53362 h 822357"/>
                    <a:gd name="connsiteX805" fmla="*/ 2241586 w 5808072"/>
                    <a:gd name="connsiteY805" fmla="*/ 52644 h 822357"/>
                    <a:gd name="connsiteX806" fmla="*/ 2241586 w 5808072"/>
                    <a:gd name="connsiteY806" fmla="*/ 52644 h 822357"/>
                    <a:gd name="connsiteX807" fmla="*/ 2247875 w 5808072"/>
                    <a:gd name="connsiteY807" fmla="*/ 48152 h 822357"/>
                    <a:gd name="connsiteX808" fmla="*/ 2247875 w 5808072"/>
                    <a:gd name="connsiteY808" fmla="*/ 48152 h 822357"/>
                    <a:gd name="connsiteX809" fmla="*/ 2253984 w 5808072"/>
                    <a:gd name="connsiteY809" fmla="*/ 49769 h 822357"/>
                    <a:gd name="connsiteX810" fmla="*/ 2253984 w 5808072"/>
                    <a:gd name="connsiteY810" fmla="*/ 49769 h 822357"/>
                    <a:gd name="connsiteX811" fmla="*/ 2260631 w 5808072"/>
                    <a:gd name="connsiteY811" fmla="*/ 51566 h 822357"/>
                    <a:gd name="connsiteX812" fmla="*/ 2260631 w 5808072"/>
                    <a:gd name="connsiteY812" fmla="*/ 51566 h 822357"/>
                    <a:gd name="connsiteX813" fmla="*/ 2263866 w 5808072"/>
                    <a:gd name="connsiteY813" fmla="*/ 49949 h 822357"/>
                    <a:gd name="connsiteX814" fmla="*/ 2263866 w 5808072"/>
                    <a:gd name="connsiteY814" fmla="*/ 49949 h 822357"/>
                    <a:gd name="connsiteX815" fmla="*/ 2276982 w 5808072"/>
                    <a:gd name="connsiteY815" fmla="*/ 44019 h 822357"/>
                    <a:gd name="connsiteX816" fmla="*/ 2276982 w 5808072"/>
                    <a:gd name="connsiteY816" fmla="*/ 44019 h 822357"/>
                    <a:gd name="connsiteX817" fmla="*/ 2278958 w 5808072"/>
                    <a:gd name="connsiteY817" fmla="*/ 44558 h 822357"/>
                    <a:gd name="connsiteX818" fmla="*/ 2278958 w 5808072"/>
                    <a:gd name="connsiteY818" fmla="*/ 44558 h 822357"/>
                    <a:gd name="connsiteX819" fmla="*/ 2284708 w 5808072"/>
                    <a:gd name="connsiteY819" fmla="*/ 45277 h 822357"/>
                    <a:gd name="connsiteX820" fmla="*/ 2284708 w 5808072"/>
                    <a:gd name="connsiteY820" fmla="*/ 45277 h 822357"/>
                    <a:gd name="connsiteX821" fmla="*/ 2287582 w 5808072"/>
                    <a:gd name="connsiteY821" fmla="*/ 45097 h 822357"/>
                    <a:gd name="connsiteX822" fmla="*/ 2287582 w 5808072"/>
                    <a:gd name="connsiteY822" fmla="*/ 45097 h 822357"/>
                    <a:gd name="connsiteX823" fmla="*/ 2289559 w 5808072"/>
                    <a:gd name="connsiteY823" fmla="*/ 45097 h 822357"/>
                    <a:gd name="connsiteX824" fmla="*/ 2289559 w 5808072"/>
                    <a:gd name="connsiteY824" fmla="*/ 45097 h 822357"/>
                    <a:gd name="connsiteX825" fmla="*/ 2303932 w 5808072"/>
                    <a:gd name="connsiteY825" fmla="*/ 27849 h 822357"/>
                    <a:gd name="connsiteX826" fmla="*/ 2303932 w 5808072"/>
                    <a:gd name="connsiteY826" fmla="*/ 27849 h 822357"/>
                    <a:gd name="connsiteX827" fmla="*/ 2313814 w 5808072"/>
                    <a:gd name="connsiteY827" fmla="*/ 23357 h 822357"/>
                    <a:gd name="connsiteX828" fmla="*/ 2313814 w 5808072"/>
                    <a:gd name="connsiteY828" fmla="*/ 23357 h 822357"/>
                    <a:gd name="connsiteX829" fmla="*/ 2317588 w 5808072"/>
                    <a:gd name="connsiteY829" fmla="*/ 24615 h 822357"/>
                    <a:gd name="connsiteX830" fmla="*/ 2317588 w 5808072"/>
                    <a:gd name="connsiteY830" fmla="*/ 24615 h 822357"/>
                    <a:gd name="connsiteX831" fmla="*/ 2323517 w 5808072"/>
                    <a:gd name="connsiteY831" fmla="*/ 26232 h 822357"/>
                    <a:gd name="connsiteX832" fmla="*/ 2323517 w 5808072"/>
                    <a:gd name="connsiteY832" fmla="*/ 26232 h 822357"/>
                    <a:gd name="connsiteX833" fmla="*/ 2329985 w 5808072"/>
                    <a:gd name="connsiteY833" fmla="*/ 24435 h 822357"/>
                    <a:gd name="connsiteX834" fmla="*/ 2329985 w 5808072"/>
                    <a:gd name="connsiteY834" fmla="*/ 24435 h 822357"/>
                    <a:gd name="connsiteX835" fmla="*/ 2341304 w 5808072"/>
                    <a:gd name="connsiteY835" fmla="*/ 19045 h 822357"/>
                    <a:gd name="connsiteX836" fmla="*/ 2341304 w 5808072"/>
                    <a:gd name="connsiteY836" fmla="*/ 19045 h 822357"/>
                    <a:gd name="connsiteX837" fmla="*/ 2354959 w 5808072"/>
                    <a:gd name="connsiteY837" fmla="*/ 27669 h 822357"/>
                    <a:gd name="connsiteX838" fmla="*/ 2354959 w 5808072"/>
                    <a:gd name="connsiteY838" fmla="*/ 27669 h 822357"/>
                    <a:gd name="connsiteX839" fmla="*/ 2355139 w 5808072"/>
                    <a:gd name="connsiteY839" fmla="*/ 27669 h 822357"/>
                    <a:gd name="connsiteX840" fmla="*/ 2355139 w 5808072"/>
                    <a:gd name="connsiteY840" fmla="*/ 27669 h 822357"/>
                    <a:gd name="connsiteX841" fmla="*/ 2355858 w 5808072"/>
                    <a:gd name="connsiteY841" fmla="*/ 27849 h 822357"/>
                    <a:gd name="connsiteX842" fmla="*/ 2355858 w 5808072"/>
                    <a:gd name="connsiteY842" fmla="*/ 27849 h 822357"/>
                    <a:gd name="connsiteX843" fmla="*/ 2358732 w 5808072"/>
                    <a:gd name="connsiteY843" fmla="*/ 27130 h 822357"/>
                    <a:gd name="connsiteX844" fmla="*/ 2358732 w 5808072"/>
                    <a:gd name="connsiteY844" fmla="*/ 27130 h 822357"/>
                    <a:gd name="connsiteX845" fmla="*/ 2384066 w 5808072"/>
                    <a:gd name="connsiteY845" fmla="*/ 11140 h 822357"/>
                    <a:gd name="connsiteX846" fmla="*/ 2384066 w 5808072"/>
                    <a:gd name="connsiteY846" fmla="*/ 11140 h 822357"/>
                    <a:gd name="connsiteX847" fmla="*/ 2391792 w 5808072"/>
                    <a:gd name="connsiteY847" fmla="*/ 10241 h 822357"/>
                    <a:gd name="connsiteX848" fmla="*/ 2391792 w 5808072"/>
                    <a:gd name="connsiteY848" fmla="*/ 10241 h 822357"/>
                    <a:gd name="connsiteX849" fmla="*/ 2407963 w 5808072"/>
                    <a:gd name="connsiteY849" fmla="*/ 15991 h 822357"/>
                    <a:gd name="connsiteX850" fmla="*/ 2407963 w 5808072"/>
                    <a:gd name="connsiteY850" fmla="*/ 15991 h 822357"/>
                    <a:gd name="connsiteX851" fmla="*/ 2429703 w 5808072"/>
                    <a:gd name="connsiteY851" fmla="*/ 42761 h 822357"/>
                    <a:gd name="connsiteX852" fmla="*/ 2429703 w 5808072"/>
                    <a:gd name="connsiteY852" fmla="*/ 42761 h 822357"/>
                    <a:gd name="connsiteX853" fmla="*/ 2443717 w 5808072"/>
                    <a:gd name="connsiteY853" fmla="*/ 43660 h 822357"/>
                    <a:gd name="connsiteX854" fmla="*/ 2443717 w 5808072"/>
                    <a:gd name="connsiteY854" fmla="*/ 43660 h 822357"/>
                    <a:gd name="connsiteX855" fmla="*/ 2457372 w 5808072"/>
                    <a:gd name="connsiteY855" fmla="*/ 38988 h 822357"/>
                    <a:gd name="connsiteX856" fmla="*/ 2457372 w 5808072"/>
                    <a:gd name="connsiteY856" fmla="*/ 38988 h 822357"/>
                    <a:gd name="connsiteX857" fmla="*/ 2468691 w 5808072"/>
                    <a:gd name="connsiteY857" fmla="*/ 27490 h 822357"/>
                    <a:gd name="connsiteX858" fmla="*/ 2468691 w 5808072"/>
                    <a:gd name="connsiteY858" fmla="*/ 27490 h 822357"/>
                    <a:gd name="connsiteX859" fmla="*/ 2470309 w 5808072"/>
                    <a:gd name="connsiteY859" fmla="*/ 26052 h 822357"/>
                    <a:gd name="connsiteX860" fmla="*/ 2470309 w 5808072"/>
                    <a:gd name="connsiteY860" fmla="*/ 26052 h 822357"/>
                    <a:gd name="connsiteX861" fmla="*/ 2470488 w 5808072"/>
                    <a:gd name="connsiteY861" fmla="*/ 26052 h 822357"/>
                    <a:gd name="connsiteX862" fmla="*/ 2469590 w 5808072"/>
                    <a:gd name="connsiteY862" fmla="*/ 25154 h 822357"/>
                    <a:gd name="connsiteX863" fmla="*/ 2469590 w 5808072"/>
                    <a:gd name="connsiteY863" fmla="*/ 25154 h 822357"/>
                    <a:gd name="connsiteX864" fmla="*/ 2464559 w 5808072"/>
                    <a:gd name="connsiteY864" fmla="*/ 17069 h 822357"/>
                    <a:gd name="connsiteX865" fmla="*/ 2464559 w 5808072"/>
                    <a:gd name="connsiteY865" fmla="*/ 17069 h 822357"/>
                    <a:gd name="connsiteX866" fmla="*/ 2465997 w 5808072"/>
                    <a:gd name="connsiteY866" fmla="*/ 14194 h 822357"/>
                    <a:gd name="connsiteX867" fmla="*/ 2465997 w 5808072"/>
                    <a:gd name="connsiteY867" fmla="*/ 14194 h 822357"/>
                    <a:gd name="connsiteX868" fmla="*/ 2474262 w 5808072"/>
                    <a:gd name="connsiteY868" fmla="*/ 11679 h 822357"/>
                    <a:gd name="connsiteX869" fmla="*/ 2474262 w 5808072"/>
                    <a:gd name="connsiteY869" fmla="*/ 11679 h 822357"/>
                    <a:gd name="connsiteX870" fmla="*/ 2476418 w 5808072"/>
                    <a:gd name="connsiteY870" fmla="*/ 11499 h 822357"/>
                    <a:gd name="connsiteX871" fmla="*/ 2476418 w 5808072"/>
                    <a:gd name="connsiteY871" fmla="*/ 11499 h 822357"/>
                    <a:gd name="connsiteX872" fmla="*/ 2491150 w 5808072"/>
                    <a:gd name="connsiteY872" fmla="*/ 6288 h 822357"/>
                    <a:gd name="connsiteX873" fmla="*/ 2491150 w 5808072"/>
                    <a:gd name="connsiteY873" fmla="*/ 6288 h 822357"/>
                    <a:gd name="connsiteX874" fmla="*/ 2495642 w 5808072"/>
                    <a:gd name="connsiteY874" fmla="*/ 6648 h 822357"/>
                    <a:gd name="connsiteX875" fmla="*/ 2495642 w 5808072"/>
                    <a:gd name="connsiteY875" fmla="*/ 6648 h 822357"/>
                    <a:gd name="connsiteX876" fmla="*/ 2501032 w 5808072"/>
                    <a:gd name="connsiteY876" fmla="*/ 7007 h 822357"/>
                    <a:gd name="connsiteX877" fmla="*/ 2501032 w 5808072"/>
                    <a:gd name="connsiteY877" fmla="*/ 7007 h 822357"/>
                    <a:gd name="connsiteX878" fmla="*/ 2511633 w 5808072"/>
                    <a:gd name="connsiteY878" fmla="*/ 3952 h 822357"/>
                    <a:gd name="connsiteX879" fmla="*/ 2511633 w 5808072"/>
                    <a:gd name="connsiteY879" fmla="*/ 3952 h 822357"/>
                    <a:gd name="connsiteX880" fmla="*/ 2519000 w 5808072"/>
                    <a:gd name="connsiteY880" fmla="*/ 2874 h 822357"/>
                    <a:gd name="connsiteX881" fmla="*/ 2519000 w 5808072"/>
                    <a:gd name="connsiteY881" fmla="*/ 2874 h 822357"/>
                    <a:gd name="connsiteX882" fmla="*/ 2526366 w 5808072"/>
                    <a:gd name="connsiteY882" fmla="*/ 3952 h 822357"/>
                    <a:gd name="connsiteX883" fmla="*/ 2526366 w 5808072"/>
                    <a:gd name="connsiteY883" fmla="*/ 3952 h 822357"/>
                    <a:gd name="connsiteX884" fmla="*/ 2534631 w 5808072"/>
                    <a:gd name="connsiteY884" fmla="*/ 6827 h 822357"/>
                    <a:gd name="connsiteX885" fmla="*/ 2534631 w 5808072"/>
                    <a:gd name="connsiteY885" fmla="*/ 6827 h 822357"/>
                    <a:gd name="connsiteX886" fmla="*/ 2536607 w 5808072"/>
                    <a:gd name="connsiteY886" fmla="*/ 6648 h 822357"/>
                    <a:gd name="connsiteX887" fmla="*/ 2536607 w 5808072"/>
                    <a:gd name="connsiteY887" fmla="*/ 6648 h 822357"/>
                    <a:gd name="connsiteX888" fmla="*/ 2544693 w 5808072"/>
                    <a:gd name="connsiteY888" fmla="*/ 3952 h 822357"/>
                    <a:gd name="connsiteX889" fmla="*/ 2544693 w 5808072"/>
                    <a:gd name="connsiteY889" fmla="*/ 3952 h 822357"/>
                    <a:gd name="connsiteX890" fmla="*/ 2549544 w 5808072"/>
                    <a:gd name="connsiteY890" fmla="*/ 5570 h 822357"/>
                    <a:gd name="connsiteX891" fmla="*/ 2549544 w 5808072"/>
                    <a:gd name="connsiteY891" fmla="*/ 5570 h 822357"/>
                    <a:gd name="connsiteX892" fmla="*/ 2559066 w 5808072"/>
                    <a:gd name="connsiteY892" fmla="*/ 8265 h 822357"/>
                    <a:gd name="connsiteX893" fmla="*/ 2559066 w 5808072"/>
                    <a:gd name="connsiteY893" fmla="*/ 8265 h 822357"/>
                    <a:gd name="connsiteX894" fmla="*/ 2560863 w 5808072"/>
                    <a:gd name="connsiteY894" fmla="*/ 8444 h 822357"/>
                    <a:gd name="connsiteX895" fmla="*/ 2560863 w 5808072"/>
                    <a:gd name="connsiteY895" fmla="*/ 8444 h 822357"/>
                    <a:gd name="connsiteX896" fmla="*/ 2572003 w 5808072"/>
                    <a:gd name="connsiteY896" fmla="*/ 3234 h 822357"/>
                    <a:gd name="connsiteX897" fmla="*/ 2572003 w 5808072"/>
                    <a:gd name="connsiteY897" fmla="*/ 3234 h 822357"/>
                    <a:gd name="connsiteX898" fmla="*/ 2574339 w 5808072"/>
                    <a:gd name="connsiteY898" fmla="*/ 3773 h 822357"/>
                    <a:gd name="connsiteX899" fmla="*/ 2574339 w 5808072"/>
                    <a:gd name="connsiteY899" fmla="*/ 3773 h 822357"/>
                    <a:gd name="connsiteX900" fmla="*/ 2579369 w 5808072"/>
                    <a:gd name="connsiteY900" fmla="*/ 5390 h 822357"/>
                    <a:gd name="connsiteX901" fmla="*/ 2579369 w 5808072"/>
                    <a:gd name="connsiteY901" fmla="*/ 5390 h 822357"/>
                    <a:gd name="connsiteX902" fmla="*/ 2580627 w 5808072"/>
                    <a:gd name="connsiteY902" fmla="*/ 5749 h 822357"/>
                    <a:gd name="connsiteX903" fmla="*/ 2580627 w 5808072"/>
                    <a:gd name="connsiteY903" fmla="*/ 5749 h 822357"/>
                    <a:gd name="connsiteX904" fmla="*/ 2589611 w 5808072"/>
                    <a:gd name="connsiteY904" fmla="*/ 0 h 822357"/>
                    <a:gd name="connsiteX905" fmla="*/ 2589611 w 5808072"/>
                    <a:gd name="connsiteY905" fmla="*/ 0 h 822357"/>
                    <a:gd name="connsiteX906" fmla="*/ 2594103 w 5808072"/>
                    <a:gd name="connsiteY906" fmla="*/ 2695 h 822357"/>
                    <a:gd name="connsiteX907" fmla="*/ 2594103 w 5808072"/>
                    <a:gd name="connsiteY907" fmla="*/ 2695 h 822357"/>
                    <a:gd name="connsiteX908" fmla="*/ 2600930 w 5808072"/>
                    <a:gd name="connsiteY908" fmla="*/ 9163 h 822357"/>
                    <a:gd name="connsiteX909" fmla="*/ 2600930 w 5808072"/>
                    <a:gd name="connsiteY909" fmla="*/ 9163 h 822357"/>
                    <a:gd name="connsiteX910" fmla="*/ 2601469 w 5808072"/>
                    <a:gd name="connsiteY910" fmla="*/ 9163 h 822357"/>
                    <a:gd name="connsiteX911" fmla="*/ 2601469 w 5808072"/>
                    <a:gd name="connsiteY911" fmla="*/ 9163 h 822357"/>
                    <a:gd name="connsiteX912" fmla="*/ 2614944 w 5808072"/>
                    <a:gd name="connsiteY912" fmla="*/ 5031 h 822357"/>
                    <a:gd name="connsiteX913" fmla="*/ 2614944 w 5808072"/>
                    <a:gd name="connsiteY913" fmla="*/ 5031 h 822357"/>
                    <a:gd name="connsiteX914" fmla="*/ 2615304 w 5808072"/>
                    <a:gd name="connsiteY914" fmla="*/ 5031 h 822357"/>
                    <a:gd name="connsiteX915" fmla="*/ 2615304 w 5808072"/>
                    <a:gd name="connsiteY915" fmla="*/ 5031 h 822357"/>
                    <a:gd name="connsiteX916" fmla="*/ 2615663 w 5808072"/>
                    <a:gd name="connsiteY916" fmla="*/ 5031 h 822357"/>
                    <a:gd name="connsiteX917" fmla="*/ 2645309 w 5808072"/>
                    <a:gd name="connsiteY917" fmla="*/ 9163 h 822357"/>
                    <a:gd name="connsiteX918" fmla="*/ 2645309 w 5808072"/>
                    <a:gd name="connsiteY918" fmla="*/ 9163 h 822357"/>
                    <a:gd name="connsiteX919" fmla="*/ 2669385 w 5808072"/>
                    <a:gd name="connsiteY919" fmla="*/ 18326 h 822357"/>
                    <a:gd name="connsiteX920" fmla="*/ 2669385 w 5808072"/>
                    <a:gd name="connsiteY920" fmla="*/ 18326 h 822357"/>
                    <a:gd name="connsiteX921" fmla="*/ 2672979 w 5808072"/>
                    <a:gd name="connsiteY921" fmla="*/ 18326 h 822357"/>
                    <a:gd name="connsiteX922" fmla="*/ 2672979 w 5808072"/>
                    <a:gd name="connsiteY922" fmla="*/ 18326 h 822357"/>
                    <a:gd name="connsiteX923" fmla="*/ 2691485 w 5808072"/>
                    <a:gd name="connsiteY923" fmla="*/ 22279 h 822357"/>
                    <a:gd name="connsiteX924" fmla="*/ 2691485 w 5808072"/>
                    <a:gd name="connsiteY924" fmla="*/ 22279 h 822357"/>
                    <a:gd name="connsiteX925" fmla="*/ 2698492 w 5808072"/>
                    <a:gd name="connsiteY925" fmla="*/ 27490 h 822357"/>
                    <a:gd name="connsiteX926" fmla="*/ 2698492 w 5808072"/>
                    <a:gd name="connsiteY926" fmla="*/ 27490 h 822357"/>
                    <a:gd name="connsiteX927" fmla="*/ 2705319 w 5808072"/>
                    <a:gd name="connsiteY927" fmla="*/ 26951 h 822357"/>
                    <a:gd name="connsiteX928" fmla="*/ 2705319 w 5808072"/>
                    <a:gd name="connsiteY928" fmla="*/ 26951 h 822357"/>
                    <a:gd name="connsiteX929" fmla="*/ 2716279 w 5808072"/>
                    <a:gd name="connsiteY929" fmla="*/ 32521 h 822357"/>
                    <a:gd name="connsiteX930" fmla="*/ 2716279 w 5808072"/>
                    <a:gd name="connsiteY930" fmla="*/ 32521 h 822357"/>
                    <a:gd name="connsiteX931" fmla="*/ 2725622 w 5808072"/>
                    <a:gd name="connsiteY931" fmla="*/ 37192 h 822357"/>
                    <a:gd name="connsiteX932" fmla="*/ 2725622 w 5808072"/>
                    <a:gd name="connsiteY932" fmla="*/ 37192 h 822357"/>
                    <a:gd name="connsiteX933" fmla="*/ 2729036 w 5808072"/>
                    <a:gd name="connsiteY933" fmla="*/ 37012 h 822357"/>
                    <a:gd name="connsiteX934" fmla="*/ 2729036 w 5808072"/>
                    <a:gd name="connsiteY934" fmla="*/ 37012 h 822357"/>
                    <a:gd name="connsiteX935" fmla="*/ 2739278 w 5808072"/>
                    <a:gd name="connsiteY935" fmla="*/ 27669 h 822357"/>
                    <a:gd name="connsiteX936" fmla="*/ 2739278 w 5808072"/>
                    <a:gd name="connsiteY936" fmla="*/ 27669 h 822357"/>
                    <a:gd name="connsiteX937" fmla="*/ 2742871 w 5808072"/>
                    <a:gd name="connsiteY937" fmla="*/ 29825 h 822357"/>
                    <a:gd name="connsiteX938" fmla="*/ 2742871 w 5808072"/>
                    <a:gd name="connsiteY938" fmla="*/ 29825 h 822357"/>
                    <a:gd name="connsiteX939" fmla="*/ 2756526 w 5808072"/>
                    <a:gd name="connsiteY939" fmla="*/ 37911 h 822357"/>
                    <a:gd name="connsiteX940" fmla="*/ 2756526 w 5808072"/>
                    <a:gd name="connsiteY940" fmla="*/ 37911 h 822357"/>
                    <a:gd name="connsiteX941" fmla="*/ 2756526 w 5808072"/>
                    <a:gd name="connsiteY941" fmla="*/ 37911 h 822357"/>
                    <a:gd name="connsiteX942" fmla="*/ 2767306 w 5808072"/>
                    <a:gd name="connsiteY942" fmla="*/ 37731 h 822357"/>
                    <a:gd name="connsiteX943" fmla="*/ 2767306 w 5808072"/>
                    <a:gd name="connsiteY943" fmla="*/ 37731 h 822357"/>
                    <a:gd name="connsiteX944" fmla="*/ 2782039 w 5808072"/>
                    <a:gd name="connsiteY944" fmla="*/ 41324 h 822357"/>
                    <a:gd name="connsiteX945" fmla="*/ 2782039 w 5808072"/>
                    <a:gd name="connsiteY945" fmla="*/ 41324 h 822357"/>
                    <a:gd name="connsiteX946" fmla="*/ 2791203 w 5808072"/>
                    <a:gd name="connsiteY946" fmla="*/ 57136 h 822357"/>
                    <a:gd name="connsiteX947" fmla="*/ 2791203 w 5808072"/>
                    <a:gd name="connsiteY947" fmla="*/ 57136 h 822357"/>
                    <a:gd name="connsiteX948" fmla="*/ 2810068 w 5808072"/>
                    <a:gd name="connsiteY948" fmla="*/ 65939 h 822357"/>
                    <a:gd name="connsiteX949" fmla="*/ 2810068 w 5808072"/>
                    <a:gd name="connsiteY949" fmla="*/ 65939 h 822357"/>
                    <a:gd name="connsiteX950" fmla="*/ 2833246 w 5808072"/>
                    <a:gd name="connsiteY950" fmla="*/ 76900 h 822357"/>
                    <a:gd name="connsiteX951" fmla="*/ 2833246 w 5808072"/>
                    <a:gd name="connsiteY951" fmla="*/ 76900 h 822357"/>
                    <a:gd name="connsiteX952" fmla="*/ 2842589 w 5808072"/>
                    <a:gd name="connsiteY952" fmla="*/ 79954 h 822357"/>
                    <a:gd name="connsiteX953" fmla="*/ 2842589 w 5808072"/>
                    <a:gd name="connsiteY953" fmla="*/ 79954 h 822357"/>
                    <a:gd name="connsiteX954" fmla="*/ 2845284 w 5808072"/>
                    <a:gd name="connsiteY954" fmla="*/ 79415 h 822357"/>
                    <a:gd name="connsiteX955" fmla="*/ 2845284 w 5808072"/>
                    <a:gd name="connsiteY955" fmla="*/ 79415 h 822357"/>
                    <a:gd name="connsiteX956" fmla="*/ 2853369 w 5808072"/>
                    <a:gd name="connsiteY956" fmla="*/ 77259 h 822357"/>
                    <a:gd name="connsiteX957" fmla="*/ 2853369 w 5808072"/>
                    <a:gd name="connsiteY957" fmla="*/ 77259 h 822357"/>
                    <a:gd name="connsiteX958" fmla="*/ 2859298 w 5808072"/>
                    <a:gd name="connsiteY958" fmla="*/ 78157 h 822357"/>
                    <a:gd name="connsiteX959" fmla="*/ 2859298 w 5808072"/>
                    <a:gd name="connsiteY959" fmla="*/ 78157 h 822357"/>
                    <a:gd name="connsiteX960" fmla="*/ 2869001 w 5808072"/>
                    <a:gd name="connsiteY960" fmla="*/ 82110 h 822357"/>
                    <a:gd name="connsiteX961" fmla="*/ 2869001 w 5808072"/>
                    <a:gd name="connsiteY961" fmla="*/ 82110 h 822357"/>
                    <a:gd name="connsiteX962" fmla="*/ 2872414 w 5808072"/>
                    <a:gd name="connsiteY962" fmla="*/ 81930 h 822357"/>
                    <a:gd name="connsiteX963" fmla="*/ 2872414 w 5808072"/>
                    <a:gd name="connsiteY963" fmla="*/ 81930 h 822357"/>
                    <a:gd name="connsiteX964" fmla="*/ 2890382 w 5808072"/>
                    <a:gd name="connsiteY964" fmla="*/ 77618 h 822357"/>
                    <a:gd name="connsiteX965" fmla="*/ 2890382 w 5808072"/>
                    <a:gd name="connsiteY965" fmla="*/ 77618 h 822357"/>
                    <a:gd name="connsiteX966" fmla="*/ 2895233 w 5808072"/>
                    <a:gd name="connsiteY966" fmla="*/ 81571 h 822357"/>
                    <a:gd name="connsiteX967" fmla="*/ 2895233 w 5808072"/>
                    <a:gd name="connsiteY967" fmla="*/ 81571 h 822357"/>
                    <a:gd name="connsiteX968" fmla="*/ 2895053 w 5808072"/>
                    <a:gd name="connsiteY968" fmla="*/ 81571 h 822357"/>
                    <a:gd name="connsiteX969" fmla="*/ 2895053 w 5808072"/>
                    <a:gd name="connsiteY969" fmla="*/ 81571 h 822357"/>
                    <a:gd name="connsiteX970" fmla="*/ 2895053 w 5808072"/>
                    <a:gd name="connsiteY970" fmla="*/ 81571 h 822357"/>
                    <a:gd name="connsiteX971" fmla="*/ 2895053 w 5808072"/>
                    <a:gd name="connsiteY971" fmla="*/ 81571 h 822357"/>
                    <a:gd name="connsiteX972" fmla="*/ 2895053 w 5808072"/>
                    <a:gd name="connsiteY972" fmla="*/ 81930 h 822357"/>
                    <a:gd name="connsiteX973" fmla="*/ 2895053 w 5808072"/>
                    <a:gd name="connsiteY973" fmla="*/ 81930 h 822357"/>
                    <a:gd name="connsiteX974" fmla="*/ 2894514 w 5808072"/>
                    <a:gd name="connsiteY974" fmla="*/ 88039 h 822357"/>
                    <a:gd name="connsiteX975" fmla="*/ 2894514 w 5808072"/>
                    <a:gd name="connsiteY975" fmla="*/ 88039 h 822357"/>
                    <a:gd name="connsiteX976" fmla="*/ 2896850 w 5808072"/>
                    <a:gd name="connsiteY976" fmla="*/ 92171 h 822357"/>
                    <a:gd name="connsiteX977" fmla="*/ 2896850 w 5808072"/>
                    <a:gd name="connsiteY977" fmla="*/ 92171 h 822357"/>
                    <a:gd name="connsiteX978" fmla="*/ 2898287 w 5808072"/>
                    <a:gd name="connsiteY978" fmla="*/ 92171 h 822357"/>
                    <a:gd name="connsiteX979" fmla="*/ 2898287 w 5808072"/>
                    <a:gd name="connsiteY979" fmla="*/ 92171 h 822357"/>
                    <a:gd name="connsiteX980" fmla="*/ 2924699 w 5808072"/>
                    <a:gd name="connsiteY980" fmla="*/ 88757 h 822357"/>
                    <a:gd name="connsiteX981" fmla="*/ 2924699 w 5808072"/>
                    <a:gd name="connsiteY981" fmla="*/ 88757 h 822357"/>
                    <a:gd name="connsiteX982" fmla="*/ 2928831 w 5808072"/>
                    <a:gd name="connsiteY982" fmla="*/ 89476 h 822357"/>
                    <a:gd name="connsiteX983" fmla="*/ 2928831 w 5808072"/>
                    <a:gd name="connsiteY983" fmla="*/ 89476 h 822357"/>
                    <a:gd name="connsiteX984" fmla="*/ 2940151 w 5808072"/>
                    <a:gd name="connsiteY984" fmla="*/ 92531 h 822357"/>
                    <a:gd name="connsiteX985" fmla="*/ 2940151 w 5808072"/>
                    <a:gd name="connsiteY985" fmla="*/ 92531 h 822357"/>
                    <a:gd name="connsiteX986" fmla="*/ 2944283 w 5808072"/>
                    <a:gd name="connsiteY986" fmla="*/ 90554 h 822357"/>
                    <a:gd name="connsiteX987" fmla="*/ 2944283 w 5808072"/>
                    <a:gd name="connsiteY987" fmla="*/ 90554 h 822357"/>
                    <a:gd name="connsiteX988" fmla="*/ 2946798 w 5808072"/>
                    <a:gd name="connsiteY988" fmla="*/ 84445 h 822357"/>
                    <a:gd name="connsiteX989" fmla="*/ 2946798 w 5808072"/>
                    <a:gd name="connsiteY989" fmla="*/ 84445 h 822357"/>
                    <a:gd name="connsiteX990" fmla="*/ 2946798 w 5808072"/>
                    <a:gd name="connsiteY990" fmla="*/ 83547 h 822357"/>
                    <a:gd name="connsiteX991" fmla="*/ 2946798 w 5808072"/>
                    <a:gd name="connsiteY991" fmla="*/ 83547 h 822357"/>
                    <a:gd name="connsiteX992" fmla="*/ 2946439 w 5808072"/>
                    <a:gd name="connsiteY992" fmla="*/ 82469 h 822357"/>
                    <a:gd name="connsiteX993" fmla="*/ 2946439 w 5808072"/>
                    <a:gd name="connsiteY993" fmla="*/ 82469 h 822357"/>
                    <a:gd name="connsiteX994" fmla="*/ 2946439 w 5808072"/>
                    <a:gd name="connsiteY994" fmla="*/ 82289 h 822357"/>
                    <a:gd name="connsiteX995" fmla="*/ 2946439 w 5808072"/>
                    <a:gd name="connsiteY995" fmla="*/ 82289 h 822357"/>
                    <a:gd name="connsiteX996" fmla="*/ 2954165 w 5808072"/>
                    <a:gd name="connsiteY996" fmla="*/ 74564 h 822357"/>
                    <a:gd name="connsiteX997" fmla="*/ 2954165 w 5808072"/>
                    <a:gd name="connsiteY997" fmla="*/ 74564 h 822357"/>
                    <a:gd name="connsiteX998" fmla="*/ 2968359 w 5808072"/>
                    <a:gd name="connsiteY998" fmla="*/ 86601 h 822357"/>
                    <a:gd name="connsiteX999" fmla="*/ 2968359 w 5808072"/>
                    <a:gd name="connsiteY999" fmla="*/ 86601 h 822357"/>
                    <a:gd name="connsiteX1000" fmla="*/ 2982014 w 5808072"/>
                    <a:gd name="connsiteY1000" fmla="*/ 97023 h 822357"/>
                    <a:gd name="connsiteX1001" fmla="*/ 2982014 w 5808072"/>
                    <a:gd name="connsiteY1001" fmla="*/ 97023 h 822357"/>
                    <a:gd name="connsiteX1002" fmla="*/ 2998364 w 5808072"/>
                    <a:gd name="connsiteY1002" fmla="*/ 101694 h 822357"/>
                    <a:gd name="connsiteX1003" fmla="*/ 2998364 w 5808072"/>
                    <a:gd name="connsiteY1003" fmla="*/ 101694 h 822357"/>
                    <a:gd name="connsiteX1004" fmla="*/ 3005911 w 5808072"/>
                    <a:gd name="connsiteY1004" fmla="*/ 110138 h 822357"/>
                    <a:gd name="connsiteX1005" fmla="*/ 3005911 w 5808072"/>
                    <a:gd name="connsiteY1005" fmla="*/ 110138 h 822357"/>
                    <a:gd name="connsiteX1006" fmla="*/ 3007168 w 5808072"/>
                    <a:gd name="connsiteY1006" fmla="*/ 110138 h 822357"/>
                    <a:gd name="connsiteX1007" fmla="*/ 3007168 w 5808072"/>
                    <a:gd name="connsiteY1007" fmla="*/ 110138 h 822357"/>
                    <a:gd name="connsiteX1008" fmla="*/ 3007348 w 5808072"/>
                    <a:gd name="connsiteY1008" fmla="*/ 107264 h 822357"/>
                    <a:gd name="connsiteX1009" fmla="*/ 3007348 w 5808072"/>
                    <a:gd name="connsiteY1009" fmla="*/ 107264 h 822357"/>
                    <a:gd name="connsiteX1010" fmla="*/ 3007348 w 5808072"/>
                    <a:gd name="connsiteY1010" fmla="*/ 106725 h 822357"/>
                    <a:gd name="connsiteX1011" fmla="*/ 3007348 w 5808072"/>
                    <a:gd name="connsiteY1011" fmla="*/ 106725 h 822357"/>
                    <a:gd name="connsiteX1012" fmla="*/ 3007348 w 5808072"/>
                    <a:gd name="connsiteY1012" fmla="*/ 106006 h 822357"/>
                    <a:gd name="connsiteX1013" fmla="*/ 3007348 w 5808072"/>
                    <a:gd name="connsiteY1013" fmla="*/ 106006 h 822357"/>
                    <a:gd name="connsiteX1014" fmla="*/ 3007348 w 5808072"/>
                    <a:gd name="connsiteY1014" fmla="*/ 106006 h 822357"/>
                    <a:gd name="connsiteX1015" fmla="*/ 3010761 w 5808072"/>
                    <a:gd name="connsiteY1015" fmla="*/ 94867 h 822357"/>
                    <a:gd name="connsiteX1016" fmla="*/ 3010761 w 5808072"/>
                    <a:gd name="connsiteY1016" fmla="*/ 94867 h 822357"/>
                    <a:gd name="connsiteX1017" fmla="*/ 3011480 w 5808072"/>
                    <a:gd name="connsiteY1017" fmla="*/ 94148 h 822357"/>
                    <a:gd name="connsiteX1018" fmla="*/ 3012558 w 5808072"/>
                    <a:gd name="connsiteY1018" fmla="*/ 94148 h 822357"/>
                    <a:gd name="connsiteX1019" fmla="*/ 3018128 w 5808072"/>
                    <a:gd name="connsiteY1019" fmla="*/ 98820 h 822357"/>
                    <a:gd name="connsiteX1020" fmla="*/ 3018128 w 5808072"/>
                    <a:gd name="connsiteY1020" fmla="*/ 98820 h 822357"/>
                    <a:gd name="connsiteX1021" fmla="*/ 3017769 w 5808072"/>
                    <a:gd name="connsiteY1021" fmla="*/ 101335 h 822357"/>
                    <a:gd name="connsiteX1022" fmla="*/ 3017769 w 5808072"/>
                    <a:gd name="connsiteY1022" fmla="*/ 101335 h 822357"/>
                    <a:gd name="connsiteX1023" fmla="*/ 3017230 w 5808072"/>
                    <a:gd name="connsiteY1023" fmla="*/ 106545 h 822357"/>
                    <a:gd name="connsiteX1024" fmla="*/ 3017230 w 5808072"/>
                    <a:gd name="connsiteY1024" fmla="*/ 106545 h 822357"/>
                    <a:gd name="connsiteX1025" fmla="*/ 3017948 w 5808072"/>
                    <a:gd name="connsiteY1025" fmla="*/ 108881 h 822357"/>
                    <a:gd name="connsiteX1026" fmla="*/ 3017948 w 5808072"/>
                    <a:gd name="connsiteY1026" fmla="*/ 108881 h 822357"/>
                    <a:gd name="connsiteX1027" fmla="*/ 3025675 w 5808072"/>
                    <a:gd name="connsiteY1027" fmla="*/ 108701 h 822357"/>
                    <a:gd name="connsiteX1028" fmla="*/ 3025675 w 5808072"/>
                    <a:gd name="connsiteY1028" fmla="*/ 108701 h 822357"/>
                    <a:gd name="connsiteX1029" fmla="*/ 3037353 w 5808072"/>
                    <a:gd name="connsiteY1029" fmla="*/ 112834 h 822357"/>
                    <a:gd name="connsiteX1030" fmla="*/ 3037353 w 5808072"/>
                    <a:gd name="connsiteY1030" fmla="*/ 112834 h 822357"/>
                    <a:gd name="connsiteX1031" fmla="*/ 3041126 w 5808072"/>
                    <a:gd name="connsiteY1031" fmla="*/ 115169 h 822357"/>
                    <a:gd name="connsiteX1032" fmla="*/ 3041126 w 5808072"/>
                    <a:gd name="connsiteY1032" fmla="*/ 115169 h 822357"/>
                    <a:gd name="connsiteX1033" fmla="*/ 3044360 w 5808072"/>
                    <a:gd name="connsiteY1033" fmla="*/ 114451 h 822357"/>
                    <a:gd name="connsiteX1034" fmla="*/ 3044360 w 5808072"/>
                    <a:gd name="connsiteY1034" fmla="*/ 114451 h 822357"/>
                    <a:gd name="connsiteX1035" fmla="*/ 3051727 w 5808072"/>
                    <a:gd name="connsiteY1035" fmla="*/ 113193 h 822357"/>
                    <a:gd name="connsiteX1036" fmla="*/ 3051727 w 5808072"/>
                    <a:gd name="connsiteY1036" fmla="*/ 113193 h 822357"/>
                    <a:gd name="connsiteX1037" fmla="*/ 3056757 w 5808072"/>
                    <a:gd name="connsiteY1037" fmla="*/ 115169 h 822357"/>
                    <a:gd name="connsiteX1038" fmla="*/ 3056757 w 5808072"/>
                    <a:gd name="connsiteY1038" fmla="*/ 115169 h 822357"/>
                    <a:gd name="connsiteX1039" fmla="*/ 3065202 w 5808072"/>
                    <a:gd name="connsiteY1039" fmla="*/ 120919 h 822357"/>
                    <a:gd name="connsiteX1040" fmla="*/ 3065202 w 5808072"/>
                    <a:gd name="connsiteY1040" fmla="*/ 120919 h 822357"/>
                    <a:gd name="connsiteX1041" fmla="*/ 3073467 w 5808072"/>
                    <a:gd name="connsiteY1041" fmla="*/ 128645 h 822357"/>
                    <a:gd name="connsiteX1042" fmla="*/ 3073467 w 5808072"/>
                    <a:gd name="connsiteY1042" fmla="*/ 128645 h 822357"/>
                    <a:gd name="connsiteX1043" fmla="*/ 3073108 w 5808072"/>
                    <a:gd name="connsiteY1043" fmla="*/ 130082 h 822357"/>
                    <a:gd name="connsiteX1044" fmla="*/ 3073108 w 5808072"/>
                    <a:gd name="connsiteY1044" fmla="*/ 130082 h 822357"/>
                    <a:gd name="connsiteX1045" fmla="*/ 3068976 w 5808072"/>
                    <a:gd name="connsiteY1045" fmla="*/ 133496 h 822357"/>
                    <a:gd name="connsiteX1046" fmla="*/ 3068976 w 5808072"/>
                    <a:gd name="connsiteY1046" fmla="*/ 133496 h 822357"/>
                    <a:gd name="connsiteX1047" fmla="*/ 3074006 w 5808072"/>
                    <a:gd name="connsiteY1047" fmla="*/ 139066 h 822357"/>
                    <a:gd name="connsiteX1048" fmla="*/ 3074006 w 5808072"/>
                    <a:gd name="connsiteY1048" fmla="*/ 139066 h 822357"/>
                    <a:gd name="connsiteX1049" fmla="*/ 3079216 w 5808072"/>
                    <a:gd name="connsiteY1049" fmla="*/ 145714 h 822357"/>
                    <a:gd name="connsiteX1050" fmla="*/ 3079216 w 5808072"/>
                    <a:gd name="connsiteY1050" fmla="*/ 145714 h 822357"/>
                    <a:gd name="connsiteX1051" fmla="*/ 3084966 w 5808072"/>
                    <a:gd name="connsiteY1051" fmla="*/ 151643 h 822357"/>
                    <a:gd name="connsiteX1052" fmla="*/ 3084966 w 5808072"/>
                    <a:gd name="connsiteY1052" fmla="*/ 151643 h 822357"/>
                    <a:gd name="connsiteX1053" fmla="*/ 3086404 w 5808072"/>
                    <a:gd name="connsiteY1053" fmla="*/ 154158 h 822357"/>
                    <a:gd name="connsiteX1054" fmla="*/ 3086404 w 5808072"/>
                    <a:gd name="connsiteY1054" fmla="*/ 154158 h 822357"/>
                    <a:gd name="connsiteX1055" fmla="*/ 3086583 w 5808072"/>
                    <a:gd name="connsiteY1055" fmla="*/ 154517 h 822357"/>
                    <a:gd name="connsiteX1056" fmla="*/ 3086583 w 5808072"/>
                    <a:gd name="connsiteY1056" fmla="*/ 154517 h 822357"/>
                    <a:gd name="connsiteX1057" fmla="*/ 3086763 w 5808072"/>
                    <a:gd name="connsiteY1057" fmla="*/ 154517 h 822357"/>
                    <a:gd name="connsiteX1058" fmla="*/ 3086763 w 5808072"/>
                    <a:gd name="connsiteY1058" fmla="*/ 154517 h 822357"/>
                    <a:gd name="connsiteX1059" fmla="*/ 3094309 w 5808072"/>
                    <a:gd name="connsiteY1059" fmla="*/ 149487 h 822357"/>
                    <a:gd name="connsiteX1060" fmla="*/ 3094309 w 5808072"/>
                    <a:gd name="connsiteY1060" fmla="*/ 149487 h 822357"/>
                    <a:gd name="connsiteX1061" fmla="*/ 3098082 w 5808072"/>
                    <a:gd name="connsiteY1061" fmla="*/ 151643 h 822357"/>
                    <a:gd name="connsiteX1062" fmla="*/ 3098082 w 5808072"/>
                    <a:gd name="connsiteY1062" fmla="*/ 151643 h 822357"/>
                    <a:gd name="connsiteX1063" fmla="*/ 3098980 w 5808072"/>
                    <a:gd name="connsiteY1063" fmla="*/ 153439 h 822357"/>
                    <a:gd name="connsiteX1064" fmla="*/ 3098980 w 5808072"/>
                    <a:gd name="connsiteY1064" fmla="*/ 153439 h 822357"/>
                    <a:gd name="connsiteX1065" fmla="*/ 3099340 w 5808072"/>
                    <a:gd name="connsiteY1065" fmla="*/ 153799 h 822357"/>
                    <a:gd name="connsiteX1066" fmla="*/ 3099340 w 5808072"/>
                    <a:gd name="connsiteY1066" fmla="*/ 153799 h 822357"/>
                    <a:gd name="connsiteX1067" fmla="*/ 3109941 w 5808072"/>
                    <a:gd name="connsiteY1067" fmla="*/ 146971 h 822357"/>
                    <a:gd name="connsiteX1068" fmla="*/ 3109941 w 5808072"/>
                    <a:gd name="connsiteY1068" fmla="*/ 146971 h 822357"/>
                    <a:gd name="connsiteX1069" fmla="*/ 3112995 w 5808072"/>
                    <a:gd name="connsiteY1069" fmla="*/ 148229 h 822357"/>
                    <a:gd name="connsiteX1070" fmla="*/ 3112995 w 5808072"/>
                    <a:gd name="connsiteY1070" fmla="*/ 148229 h 822357"/>
                    <a:gd name="connsiteX1071" fmla="*/ 3121619 w 5808072"/>
                    <a:gd name="connsiteY1071" fmla="*/ 165298 h 822357"/>
                    <a:gd name="connsiteX1072" fmla="*/ 3121619 w 5808072"/>
                    <a:gd name="connsiteY1072" fmla="*/ 165298 h 822357"/>
                    <a:gd name="connsiteX1073" fmla="*/ 3122697 w 5808072"/>
                    <a:gd name="connsiteY1073" fmla="*/ 165118 h 822357"/>
                    <a:gd name="connsiteX1074" fmla="*/ 3122697 w 5808072"/>
                    <a:gd name="connsiteY1074" fmla="*/ 165118 h 822357"/>
                    <a:gd name="connsiteX1075" fmla="*/ 3143898 w 5808072"/>
                    <a:gd name="connsiteY1075" fmla="*/ 160087 h 822357"/>
                    <a:gd name="connsiteX1076" fmla="*/ 3143898 w 5808072"/>
                    <a:gd name="connsiteY1076" fmla="*/ 160087 h 822357"/>
                    <a:gd name="connsiteX1077" fmla="*/ 3149648 w 5808072"/>
                    <a:gd name="connsiteY1077" fmla="*/ 161165 h 822357"/>
                    <a:gd name="connsiteX1078" fmla="*/ 3149648 w 5808072"/>
                    <a:gd name="connsiteY1078" fmla="*/ 161165 h 822357"/>
                    <a:gd name="connsiteX1079" fmla="*/ 3154859 w 5808072"/>
                    <a:gd name="connsiteY1079" fmla="*/ 163861 h 822357"/>
                    <a:gd name="connsiteX1080" fmla="*/ 3154859 w 5808072"/>
                    <a:gd name="connsiteY1080" fmla="*/ 163861 h 822357"/>
                    <a:gd name="connsiteX1081" fmla="*/ 3154499 w 5808072"/>
                    <a:gd name="connsiteY1081" fmla="*/ 162244 h 822357"/>
                    <a:gd name="connsiteX1082" fmla="*/ 3154499 w 5808072"/>
                    <a:gd name="connsiteY1082" fmla="*/ 162244 h 822357"/>
                    <a:gd name="connsiteX1083" fmla="*/ 3155577 w 5808072"/>
                    <a:gd name="connsiteY1083" fmla="*/ 159369 h 822357"/>
                    <a:gd name="connsiteX1084" fmla="*/ 3155577 w 5808072"/>
                    <a:gd name="connsiteY1084" fmla="*/ 159369 h 822357"/>
                    <a:gd name="connsiteX1085" fmla="*/ 3160967 w 5808072"/>
                    <a:gd name="connsiteY1085" fmla="*/ 155955 h 822357"/>
                    <a:gd name="connsiteX1086" fmla="*/ 3160967 w 5808072"/>
                    <a:gd name="connsiteY1086" fmla="*/ 155955 h 822357"/>
                    <a:gd name="connsiteX1087" fmla="*/ 3164561 w 5808072"/>
                    <a:gd name="connsiteY1087" fmla="*/ 157392 h 822357"/>
                    <a:gd name="connsiteX1088" fmla="*/ 3164561 w 5808072"/>
                    <a:gd name="connsiteY1088" fmla="*/ 157392 h 822357"/>
                    <a:gd name="connsiteX1089" fmla="*/ 3166537 w 5808072"/>
                    <a:gd name="connsiteY1089" fmla="*/ 158650 h 822357"/>
                    <a:gd name="connsiteX1090" fmla="*/ 3166537 w 5808072"/>
                    <a:gd name="connsiteY1090" fmla="*/ 158650 h 822357"/>
                    <a:gd name="connsiteX1091" fmla="*/ 3170490 w 5808072"/>
                    <a:gd name="connsiteY1091" fmla="*/ 159908 h 822357"/>
                    <a:gd name="connsiteX1092" fmla="*/ 3170490 w 5808072"/>
                    <a:gd name="connsiteY1092" fmla="*/ 159908 h 822357"/>
                    <a:gd name="connsiteX1093" fmla="*/ 3171388 w 5808072"/>
                    <a:gd name="connsiteY1093" fmla="*/ 159908 h 822357"/>
                    <a:gd name="connsiteX1094" fmla="*/ 3171388 w 5808072"/>
                    <a:gd name="connsiteY1094" fmla="*/ 159908 h 822357"/>
                    <a:gd name="connsiteX1095" fmla="*/ 3181270 w 5808072"/>
                    <a:gd name="connsiteY1095" fmla="*/ 158111 h 822357"/>
                    <a:gd name="connsiteX1096" fmla="*/ 3181270 w 5808072"/>
                    <a:gd name="connsiteY1096" fmla="*/ 158111 h 822357"/>
                    <a:gd name="connsiteX1097" fmla="*/ 3187559 w 5808072"/>
                    <a:gd name="connsiteY1097" fmla="*/ 159728 h 822357"/>
                    <a:gd name="connsiteX1098" fmla="*/ 3187559 w 5808072"/>
                    <a:gd name="connsiteY1098" fmla="*/ 159728 h 822357"/>
                    <a:gd name="connsiteX1099" fmla="*/ 3197261 w 5808072"/>
                    <a:gd name="connsiteY1099" fmla="*/ 170149 h 822357"/>
                    <a:gd name="connsiteX1100" fmla="*/ 3197261 w 5808072"/>
                    <a:gd name="connsiteY1100" fmla="*/ 170149 h 822357"/>
                    <a:gd name="connsiteX1101" fmla="*/ 3197980 w 5808072"/>
                    <a:gd name="connsiteY1101" fmla="*/ 176976 h 822357"/>
                    <a:gd name="connsiteX1102" fmla="*/ 3197980 w 5808072"/>
                    <a:gd name="connsiteY1102" fmla="*/ 176976 h 822357"/>
                    <a:gd name="connsiteX1103" fmla="*/ 3209119 w 5808072"/>
                    <a:gd name="connsiteY1103" fmla="*/ 174641 h 822357"/>
                    <a:gd name="connsiteX1104" fmla="*/ 3209119 w 5808072"/>
                    <a:gd name="connsiteY1104" fmla="*/ 174641 h 822357"/>
                    <a:gd name="connsiteX1105" fmla="*/ 3215947 w 5808072"/>
                    <a:gd name="connsiteY1105" fmla="*/ 177156 h 822357"/>
                    <a:gd name="connsiteX1106" fmla="*/ 3215947 w 5808072"/>
                    <a:gd name="connsiteY1106" fmla="*/ 177156 h 822357"/>
                    <a:gd name="connsiteX1107" fmla="*/ 3232836 w 5808072"/>
                    <a:gd name="connsiteY1107" fmla="*/ 188835 h 822357"/>
                    <a:gd name="connsiteX1108" fmla="*/ 3232836 w 5808072"/>
                    <a:gd name="connsiteY1108" fmla="*/ 188835 h 822357"/>
                    <a:gd name="connsiteX1109" fmla="*/ 3241281 w 5808072"/>
                    <a:gd name="connsiteY1109" fmla="*/ 195842 h 822357"/>
                    <a:gd name="connsiteX1110" fmla="*/ 3241281 w 5808072"/>
                    <a:gd name="connsiteY1110" fmla="*/ 195842 h 822357"/>
                    <a:gd name="connsiteX1111" fmla="*/ 3238945 w 5808072"/>
                    <a:gd name="connsiteY1111" fmla="*/ 184703 h 822357"/>
                    <a:gd name="connsiteX1112" fmla="*/ 3238945 w 5808072"/>
                    <a:gd name="connsiteY1112" fmla="*/ 184703 h 822357"/>
                    <a:gd name="connsiteX1113" fmla="*/ 3239843 w 5808072"/>
                    <a:gd name="connsiteY1113" fmla="*/ 181109 h 822357"/>
                    <a:gd name="connsiteX1114" fmla="*/ 3239843 w 5808072"/>
                    <a:gd name="connsiteY1114" fmla="*/ 181109 h 822357"/>
                    <a:gd name="connsiteX1115" fmla="*/ 3244695 w 5808072"/>
                    <a:gd name="connsiteY1115" fmla="*/ 176437 h 822357"/>
                    <a:gd name="connsiteX1116" fmla="*/ 3244695 w 5808072"/>
                    <a:gd name="connsiteY1116" fmla="*/ 176437 h 822357"/>
                    <a:gd name="connsiteX1117" fmla="*/ 3248647 w 5808072"/>
                    <a:gd name="connsiteY1117" fmla="*/ 182007 h 822357"/>
                    <a:gd name="connsiteX1118" fmla="*/ 3248647 w 5808072"/>
                    <a:gd name="connsiteY1118" fmla="*/ 182007 h 822357"/>
                    <a:gd name="connsiteX1119" fmla="*/ 3250624 w 5808072"/>
                    <a:gd name="connsiteY1119" fmla="*/ 189554 h 822357"/>
                    <a:gd name="connsiteX1120" fmla="*/ 3250624 w 5808072"/>
                    <a:gd name="connsiteY1120" fmla="*/ 189554 h 822357"/>
                    <a:gd name="connsiteX1121" fmla="*/ 3253857 w 5808072"/>
                    <a:gd name="connsiteY1121" fmla="*/ 196022 h 822357"/>
                    <a:gd name="connsiteX1122" fmla="*/ 3253857 w 5808072"/>
                    <a:gd name="connsiteY1122" fmla="*/ 196022 h 822357"/>
                    <a:gd name="connsiteX1123" fmla="*/ 3252240 w 5808072"/>
                    <a:gd name="connsiteY1123" fmla="*/ 200693 h 822357"/>
                    <a:gd name="connsiteX1124" fmla="*/ 3252240 w 5808072"/>
                    <a:gd name="connsiteY1124" fmla="*/ 200693 h 822357"/>
                    <a:gd name="connsiteX1125" fmla="*/ 3244695 w 5808072"/>
                    <a:gd name="connsiteY1125" fmla="*/ 208060 h 822357"/>
                    <a:gd name="connsiteX1126" fmla="*/ 3244695 w 5808072"/>
                    <a:gd name="connsiteY1126" fmla="*/ 208060 h 822357"/>
                    <a:gd name="connsiteX1127" fmla="*/ 3244695 w 5808072"/>
                    <a:gd name="connsiteY1127" fmla="*/ 208419 h 822357"/>
                    <a:gd name="connsiteX1128" fmla="*/ 3244695 w 5808072"/>
                    <a:gd name="connsiteY1128" fmla="*/ 208419 h 822357"/>
                    <a:gd name="connsiteX1129" fmla="*/ 3244695 w 5808072"/>
                    <a:gd name="connsiteY1129" fmla="*/ 208419 h 822357"/>
                    <a:gd name="connsiteX1130" fmla="*/ 3244695 w 5808072"/>
                    <a:gd name="connsiteY1130" fmla="*/ 208419 h 822357"/>
                    <a:gd name="connsiteX1131" fmla="*/ 3243257 w 5808072"/>
                    <a:gd name="connsiteY1131" fmla="*/ 208419 h 822357"/>
                    <a:gd name="connsiteX1132" fmla="*/ 3241460 w 5808072"/>
                    <a:gd name="connsiteY1132" fmla="*/ 210036 h 822357"/>
                    <a:gd name="connsiteX1133" fmla="*/ 3241101 w 5808072"/>
                    <a:gd name="connsiteY1133" fmla="*/ 210935 h 822357"/>
                    <a:gd name="connsiteX1134" fmla="*/ 3241460 w 5808072"/>
                    <a:gd name="connsiteY1134" fmla="*/ 211114 h 822357"/>
                    <a:gd name="connsiteX1135" fmla="*/ 3241460 w 5808072"/>
                    <a:gd name="connsiteY1135" fmla="*/ 211114 h 822357"/>
                    <a:gd name="connsiteX1136" fmla="*/ 3244515 w 5808072"/>
                    <a:gd name="connsiteY1136" fmla="*/ 209857 h 822357"/>
                    <a:gd name="connsiteX1137" fmla="*/ 3244515 w 5808072"/>
                    <a:gd name="connsiteY1137" fmla="*/ 209857 h 822357"/>
                    <a:gd name="connsiteX1138" fmla="*/ 3244874 w 5808072"/>
                    <a:gd name="connsiteY1138" fmla="*/ 208599 h 822357"/>
                    <a:gd name="connsiteX1139" fmla="*/ 3244874 w 5808072"/>
                    <a:gd name="connsiteY1139" fmla="*/ 208599 h 822357"/>
                    <a:gd name="connsiteX1140" fmla="*/ 3244874 w 5808072"/>
                    <a:gd name="connsiteY1140" fmla="*/ 208599 h 822357"/>
                    <a:gd name="connsiteX1141" fmla="*/ 3244874 w 5808072"/>
                    <a:gd name="connsiteY1141" fmla="*/ 208599 h 822357"/>
                    <a:gd name="connsiteX1142" fmla="*/ 3239843 w 5808072"/>
                    <a:gd name="connsiteY1142" fmla="*/ 222613 h 822357"/>
                    <a:gd name="connsiteX1143" fmla="*/ 3239843 w 5808072"/>
                    <a:gd name="connsiteY1143" fmla="*/ 222613 h 822357"/>
                    <a:gd name="connsiteX1144" fmla="*/ 3231937 w 5808072"/>
                    <a:gd name="connsiteY1144" fmla="*/ 226746 h 822357"/>
                    <a:gd name="connsiteX1145" fmla="*/ 3231937 w 5808072"/>
                    <a:gd name="connsiteY1145" fmla="*/ 226746 h 822357"/>
                    <a:gd name="connsiteX1146" fmla="*/ 3234812 w 5808072"/>
                    <a:gd name="connsiteY1146" fmla="*/ 230519 h 822357"/>
                    <a:gd name="connsiteX1147" fmla="*/ 3234812 w 5808072"/>
                    <a:gd name="connsiteY1147" fmla="*/ 230519 h 822357"/>
                    <a:gd name="connsiteX1148" fmla="*/ 3234093 w 5808072"/>
                    <a:gd name="connsiteY1148" fmla="*/ 232316 h 822357"/>
                    <a:gd name="connsiteX1149" fmla="*/ 3234093 w 5808072"/>
                    <a:gd name="connsiteY1149" fmla="*/ 232316 h 822357"/>
                    <a:gd name="connsiteX1150" fmla="*/ 3228344 w 5808072"/>
                    <a:gd name="connsiteY1150" fmla="*/ 237885 h 822357"/>
                    <a:gd name="connsiteX1151" fmla="*/ 3228344 w 5808072"/>
                    <a:gd name="connsiteY1151" fmla="*/ 237885 h 822357"/>
                    <a:gd name="connsiteX1152" fmla="*/ 3225110 w 5808072"/>
                    <a:gd name="connsiteY1152" fmla="*/ 237167 h 822357"/>
                    <a:gd name="connsiteX1153" fmla="*/ 3225110 w 5808072"/>
                    <a:gd name="connsiteY1153" fmla="*/ 237167 h 822357"/>
                    <a:gd name="connsiteX1154" fmla="*/ 3218642 w 5808072"/>
                    <a:gd name="connsiteY1154" fmla="*/ 232855 h 822357"/>
                    <a:gd name="connsiteX1155" fmla="*/ 3218642 w 5808072"/>
                    <a:gd name="connsiteY1155" fmla="*/ 232855 h 822357"/>
                    <a:gd name="connsiteX1156" fmla="*/ 3218822 w 5808072"/>
                    <a:gd name="connsiteY1156" fmla="*/ 236268 h 822357"/>
                    <a:gd name="connsiteX1157" fmla="*/ 3218822 w 5808072"/>
                    <a:gd name="connsiteY1157" fmla="*/ 236268 h 822357"/>
                    <a:gd name="connsiteX1158" fmla="*/ 3214330 w 5808072"/>
                    <a:gd name="connsiteY1158" fmla="*/ 245431 h 822357"/>
                    <a:gd name="connsiteX1159" fmla="*/ 3214330 w 5808072"/>
                    <a:gd name="connsiteY1159" fmla="*/ 245431 h 822357"/>
                    <a:gd name="connsiteX1160" fmla="*/ 3183247 w 5808072"/>
                    <a:gd name="connsiteY1160" fmla="*/ 249744 h 822357"/>
                    <a:gd name="connsiteX1161" fmla="*/ 3183247 w 5808072"/>
                    <a:gd name="connsiteY1161" fmla="*/ 249744 h 822357"/>
                    <a:gd name="connsiteX1162" fmla="*/ 3173724 w 5808072"/>
                    <a:gd name="connsiteY1162" fmla="*/ 250103 h 822357"/>
                    <a:gd name="connsiteX1163" fmla="*/ 3173724 w 5808072"/>
                    <a:gd name="connsiteY1163" fmla="*/ 250103 h 822357"/>
                    <a:gd name="connsiteX1164" fmla="*/ 3177138 w 5808072"/>
                    <a:gd name="connsiteY1164" fmla="*/ 257470 h 822357"/>
                    <a:gd name="connsiteX1165" fmla="*/ 3177138 w 5808072"/>
                    <a:gd name="connsiteY1165" fmla="*/ 257470 h 822357"/>
                    <a:gd name="connsiteX1166" fmla="*/ 3175880 w 5808072"/>
                    <a:gd name="connsiteY1166" fmla="*/ 261063 h 822357"/>
                    <a:gd name="connsiteX1167" fmla="*/ 3175880 w 5808072"/>
                    <a:gd name="connsiteY1167" fmla="*/ 261063 h 822357"/>
                    <a:gd name="connsiteX1168" fmla="*/ 3155398 w 5808072"/>
                    <a:gd name="connsiteY1168" fmla="*/ 281546 h 822357"/>
                    <a:gd name="connsiteX1169" fmla="*/ 3155398 w 5808072"/>
                    <a:gd name="connsiteY1169" fmla="*/ 281546 h 822357"/>
                    <a:gd name="connsiteX1170" fmla="*/ 3143539 w 5808072"/>
                    <a:gd name="connsiteY1170" fmla="*/ 282803 h 822357"/>
                    <a:gd name="connsiteX1171" fmla="*/ 3143539 w 5808072"/>
                    <a:gd name="connsiteY1171" fmla="*/ 282803 h 822357"/>
                    <a:gd name="connsiteX1172" fmla="*/ 3150007 w 5808072"/>
                    <a:gd name="connsiteY1172" fmla="*/ 293224 h 822357"/>
                    <a:gd name="connsiteX1173" fmla="*/ 3150007 w 5808072"/>
                    <a:gd name="connsiteY1173" fmla="*/ 293224 h 822357"/>
                    <a:gd name="connsiteX1174" fmla="*/ 3147132 w 5808072"/>
                    <a:gd name="connsiteY1174" fmla="*/ 296459 h 822357"/>
                    <a:gd name="connsiteX1175" fmla="*/ 3147132 w 5808072"/>
                    <a:gd name="connsiteY1175" fmla="*/ 296459 h 822357"/>
                    <a:gd name="connsiteX1176" fmla="*/ 3145515 w 5808072"/>
                    <a:gd name="connsiteY1176" fmla="*/ 296638 h 822357"/>
                    <a:gd name="connsiteX1177" fmla="*/ 3145515 w 5808072"/>
                    <a:gd name="connsiteY1177" fmla="*/ 296638 h 822357"/>
                    <a:gd name="connsiteX1178" fmla="*/ 3137790 w 5808072"/>
                    <a:gd name="connsiteY1178" fmla="*/ 293224 h 822357"/>
                    <a:gd name="connsiteX1179" fmla="*/ 3137790 w 5808072"/>
                    <a:gd name="connsiteY1179" fmla="*/ 293224 h 822357"/>
                    <a:gd name="connsiteX1180" fmla="*/ 3131681 w 5808072"/>
                    <a:gd name="connsiteY1180" fmla="*/ 302388 h 822357"/>
                    <a:gd name="connsiteX1181" fmla="*/ 3131681 w 5808072"/>
                    <a:gd name="connsiteY1181" fmla="*/ 302388 h 822357"/>
                    <a:gd name="connsiteX1182" fmla="*/ 3122158 w 5808072"/>
                    <a:gd name="connsiteY1182" fmla="*/ 311012 h 822357"/>
                    <a:gd name="connsiteX1183" fmla="*/ 3122158 w 5808072"/>
                    <a:gd name="connsiteY1183" fmla="*/ 311012 h 822357"/>
                    <a:gd name="connsiteX1184" fmla="*/ 3116588 w 5808072"/>
                    <a:gd name="connsiteY1184" fmla="*/ 298794 h 822357"/>
                    <a:gd name="connsiteX1185" fmla="*/ 3116588 w 5808072"/>
                    <a:gd name="connsiteY1185" fmla="*/ 298794 h 822357"/>
                    <a:gd name="connsiteX1186" fmla="*/ 3115331 w 5808072"/>
                    <a:gd name="connsiteY1186" fmla="*/ 292506 h 822357"/>
                    <a:gd name="connsiteX1187" fmla="*/ 3115331 w 5808072"/>
                    <a:gd name="connsiteY1187" fmla="*/ 292506 h 822357"/>
                    <a:gd name="connsiteX1188" fmla="*/ 3107605 w 5808072"/>
                    <a:gd name="connsiteY1188" fmla="*/ 310473 h 822357"/>
                    <a:gd name="connsiteX1189" fmla="*/ 3107605 w 5808072"/>
                    <a:gd name="connsiteY1189" fmla="*/ 310473 h 822357"/>
                    <a:gd name="connsiteX1190" fmla="*/ 3101855 w 5808072"/>
                    <a:gd name="connsiteY1190" fmla="*/ 320175 h 822357"/>
                    <a:gd name="connsiteX1191" fmla="*/ 3101855 w 5808072"/>
                    <a:gd name="connsiteY1191" fmla="*/ 320175 h 822357"/>
                    <a:gd name="connsiteX1192" fmla="*/ 3103113 w 5808072"/>
                    <a:gd name="connsiteY1192" fmla="*/ 320535 h 822357"/>
                    <a:gd name="connsiteX1193" fmla="*/ 3103113 w 5808072"/>
                    <a:gd name="connsiteY1193" fmla="*/ 320535 h 822357"/>
                    <a:gd name="connsiteX1194" fmla="*/ 3107066 w 5808072"/>
                    <a:gd name="connsiteY1194" fmla="*/ 325925 h 822357"/>
                    <a:gd name="connsiteX1195" fmla="*/ 3107066 w 5808072"/>
                    <a:gd name="connsiteY1195" fmla="*/ 325925 h 822357"/>
                    <a:gd name="connsiteX1196" fmla="*/ 3107066 w 5808072"/>
                    <a:gd name="connsiteY1196" fmla="*/ 330775 h 822357"/>
                    <a:gd name="connsiteX1197" fmla="*/ 3106886 w 5808072"/>
                    <a:gd name="connsiteY1197" fmla="*/ 330596 h 822357"/>
                    <a:gd name="connsiteX1198" fmla="*/ 3106706 w 5808072"/>
                    <a:gd name="connsiteY1198" fmla="*/ 335088 h 822357"/>
                    <a:gd name="connsiteX1199" fmla="*/ 3106706 w 5808072"/>
                    <a:gd name="connsiteY1199" fmla="*/ 335088 h 822357"/>
                    <a:gd name="connsiteX1200" fmla="*/ 3106886 w 5808072"/>
                    <a:gd name="connsiteY1200" fmla="*/ 337963 h 822357"/>
                    <a:gd name="connsiteX1201" fmla="*/ 3106886 w 5808072"/>
                    <a:gd name="connsiteY1201" fmla="*/ 337963 h 822357"/>
                    <a:gd name="connsiteX1202" fmla="*/ 3107066 w 5808072"/>
                    <a:gd name="connsiteY1202" fmla="*/ 337963 h 822357"/>
                    <a:gd name="connsiteX1203" fmla="*/ 3107066 w 5808072"/>
                    <a:gd name="connsiteY1203" fmla="*/ 337963 h 822357"/>
                    <a:gd name="connsiteX1204" fmla="*/ 3114792 w 5808072"/>
                    <a:gd name="connsiteY1204" fmla="*/ 338322 h 822357"/>
                    <a:gd name="connsiteX1205" fmla="*/ 3114792 w 5808072"/>
                    <a:gd name="connsiteY1205" fmla="*/ 338322 h 822357"/>
                    <a:gd name="connsiteX1206" fmla="*/ 3121799 w 5808072"/>
                    <a:gd name="connsiteY1206" fmla="*/ 342814 h 822357"/>
                    <a:gd name="connsiteX1207" fmla="*/ 3121799 w 5808072"/>
                    <a:gd name="connsiteY1207" fmla="*/ 342814 h 822357"/>
                    <a:gd name="connsiteX1208" fmla="*/ 3121260 w 5808072"/>
                    <a:gd name="connsiteY1208" fmla="*/ 344790 h 822357"/>
                    <a:gd name="connsiteX1209" fmla="*/ 3121260 w 5808072"/>
                    <a:gd name="connsiteY1209" fmla="*/ 344790 h 822357"/>
                    <a:gd name="connsiteX1210" fmla="*/ 3115870 w 5808072"/>
                    <a:gd name="connsiteY1210" fmla="*/ 347126 h 822357"/>
                    <a:gd name="connsiteX1211" fmla="*/ 3115870 w 5808072"/>
                    <a:gd name="connsiteY1211" fmla="*/ 347126 h 822357"/>
                    <a:gd name="connsiteX1212" fmla="*/ 3111737 w 5808072"/>
                    <a:gd name="connsiteY1212" fmla="*/ 346946 h 822357"/>
                    <a:gd name="connsiteX1213" fmla="*/ 3111737 w 5808072"/>
                    <a:gd name="connsiteY1213" fmla="*/ 346946 h 822357"/>
                    <a:gd name="connsiteX1214" fmla="*/ 3109581 w 5808072"/>
                    <a:gd name="connsiteY1214" fmla="*/ 349461 h 822357"/>
                    <a:gd name="connsiteX1215" fmla="*/ 3109581 w 5808072"/>
                    <a:gd name="connsiteY1215" fmla="*/ 349461 h 822357"/>
                    <a:gd name="connsiteX1216" fmla="*/ 3102753 w 5808072"/>
                    <a:gd name="connsiteY1216" fmla="*/ 362937 h 822357"/>
                    <a:gd name="connsiteX1217" fmla="*/ 3102753 w 5808072"/>
                    <a:gd name="connsiteY1217" fmla="*/ 362937 h 822357"/>
                    <a:gd name="connsiteX1218" fmla="*/ 3097184 w 5808072"/>
                    <a:gd name="connsiteY1218" fmla="*/ 365453 h 822357"/>
                    <a:gd name="connsiteX1219" fmla="*/ 3097184 w 5808072"/>
                    <a:gd name="connsiteY1219" fmla="*/ 365453 h 822357"/>
                    <a:gd name="connsiteX1220" fmla="*/ 3095028 w 5808072"/>
                    <a:gd name="connsiteY1220" fmla="*/ 365992 h 822357"/>
                    <a:gd name="connsiteX1221" fmla="*/ 3095028 w 5808072"/>
                    <a:gd name="connsiteY1221" fmla="*/ 365992 h 822357"/>
                    <a:gd name="connsiteX1222" fmla="*/ 3095387 w 5808072"/>
                    <a:gd name="connsiteY1222" fmla="*/ 367070 h 822357"/>
                    <a:gd name="connsiteX1223" fmla="*/ 3095387 w 5808072"/>
                    <a:gd name="connsiteY1223" fmla="*/ 367070 h 822357"/>
                    <a:gd name="connsiteX1224" fmla="*/ 3096824 w 5808072"/>
                    <a:gd name="connsiteY1224" fmla="*/ 367070 h 822357"/>
                    <a:gd name="connsiteX1225" fmla="*/ 3096824 w 5808072"/>
                    <a:gd name="connsiteY1225" fmla="*/ 367070 h 822357"/>
                    <a:gd name="connsiteX1226" fmla="*/ 3101855 w 5808072"/>
                    <a:gd name="connsiteY1226" fmla="*/ 366351 h 822357"/>
                    <a:gd name="connsiteX1227" fmla="*/ 3101855 w 5808072"/>
                    <a:gd name="connsiteY1227" fmla="*/ 366351 h 822357"/>
                    <a:gd name="connsiteX1228" fmla="*/ 3108503 w 5808072"/>
                    <a:gd name="connsiteY1228" fmla="*/ 371561 h 822357"/>
                    <a:gd name="connsiteX1229" fmla="*/ 3108503 w 5808072"/>
                    <a:gd name="connsiteY1229" fmla="*/ 371561 h 822357"/>
                    <a:gd name="connsiteX1230" fmla="*/ 3115151 w 5808072"/>
                    <a:gd name="connsiteY1230" fmla="*/ 394020 h 822357"/>
                    <a:gd name="connsiteX1231" fmla="*/ 3115151 w 5808072"/>
                    <a:gd name="connsiteY1231" fmla="*/ 394020 h 822357"/>
                    <a:gd name="connsiteX1232" fmla="*/ 3119463 w 5808072"/>
                    <a:gd name="connsiteY1232" fmla="*/ 405160 h 822357"/>
                    <a:gd name="connsiteX1233" fmla="*/ 3119463 w 5808072"/>
                    <a:gd name="connsiteY1233" fmla="*/ 405160 h 822357"/>
                    <a:gd name="connsiteX1234" fmla="*/ 3119283 w 5808072"/>
                    <a:gd name="connsiteY1234" fmla="*/ 406777 h 822357"/>
                    <a:gd name="connsiteX1235" fmla="*/ 3119283 w 5808072"/>
                    <a:gd name="connsiteY1235" fmla="*/ 406777 h 822357"/>
                    <a:gd name="connsiteX1236" fmla="*/ 3119463 w 5808072"/>
                    <a:gd name="connsiteY1236" fmla="*/ 410550 h 822357"/>
                    <a:gd name="connsiteX1237" fmla="*/ 3119463 w 5808072"/>
                    <a:gd name="connsiteY1237" fmla="*/ 410550 h 822357"/>
                    <a:gd name="connsiteX1238" fmla="*/ 3133298 w 5808072"/>
                    <a:gd name="connsiteY1238" fmla="*/ 407136 h 822357"/>
                    <a:gd name="connsiteX1239" fmla="*/ 3133298 w 5808072"/>
                    <a:gd name="connsiteY1239" fmla="*/ 407136 h 822357"/>
                    <a:gd name="connsiteX1240" fmla="*/ 3138688 w 5808072"/>
                    <a:gd name="connsiteY1240" fmla="*/ 409472 h 822357"/>
                    <a:gd name="connsiteX1241" fmla="*/ 3138688 w 5808072"/>
                    <a:gd name="connsiteY1241" fmla="*/ 409472 h 822357"/>
                    <a:gd name="connsiteX1242" fmla="*/ 3144258 w 5808072"/>
                    <a:gd name="connsiteY1242" fmla="*/ 415940 h 822357"/>
                    <a:gd name="connsiteX1243" fmla="*/ 3144258 w 5808072"/>
                    <a:gd name="connsiteY1243" fmla="*/ 415940 h 822357"/>
                    <a:gd name="connsiteX1244" fmla="*/ 3144258 w 5808072"/>
                    <a:gd name="connsiteY1244" fmla="*/ 415940 h 822357"/>
                    <a:gd name="connsiteX1245" fmla="*/ 3161506 w 5808072"/>
                    <a:gd name="connsiteY1245" fmla="*/ 425283 h 822357"/>
                    <a:gd name="connsiteX1246" fmla="*/ 3161506 w 5808072"/>
                    <a:gd name="connsiteY1246" fmla="*/ 425283 h 822357"/>
                    <a:gd name="connsiteX1247" fmla="*/ 3161327 w 5808072"/>
                    <a:gd name="connsiteY1247" fmla="*/ 426541 h 822357"/>
                    <a:gd name="connsiteX1248" fmla="*/ 3161327 w 5808072"/>
                    <a:gd name="connsiteY1248" fmla="*/ 426541 h 822357"/>
                    <a:gd name="connsiteX1249" fmla="*/ 3161327 w 5808072"/>
                    <a:gd name="connsiteY1249" fmla="*/ 428338 h 822357"/>
                    <a:gd name="connsiteX1250" fmla="*/ 3161327 w 5808072"/>
                    <a:gd name="connsiteY1250" fmla="*/ 428338 h 822357"/>
                    <a:gd name="connsiteX1251" fmla="*/ 3161147 w 5808072"/>
                    <a:gd name="connsiteY1251" fmla="*/ 433369 h 822357"/>
                    <a:gd name="connsiteX1252" fmla="*/ 3161147 w 5808072"/>
                    <a:gd name="connsiteY1252" fmla="*/ 433369 h 822357"/>
                    <a:gd name="connsiteX1253" fmla="*/ 3157554 w 5808072"/>
                    <a:gd name="connsiteY1253" fmla="*/ 436962 h 822357"/>
                    <a:gd name="connsiteX1254" fmla="*/ 3157554 w 5808072"/>
                    <a:gd name="connsiteY1254" fmla="*/ 436962 h 822357"/>
                    <a:gd name="connsiteX1255" fmla="*/ 3153781 w 5808072"/>
                    <a:gd name="connsiteY1255" fmla="*/ 435524 h 822357"/>
                    <a:gd name="connsiteX1256" fmla="*/ 3153781 w 5808072"/>
                    <a:gd name="connsiteY1256" fmla="*/ 435524 h 822357"/>
                    <a:gd name="connsiteX1257" fmla="*/ 3140664 w 5808072"/>
                    <a:gd name="connsiteY1257" fmla="*/ 426361 h 822357"/>
                    <a:gd name="connsiteX1258" fmla="*/ 3140664 w 5808072"/>
                    <a:gd name="connsiteY1258" fmla="*/ 426361 h 822357"/>
                    <a:gd name="connsiteX1259" fmla="*/ 3133478 w 5808072"/>
                    <a:gd name="connsiteY1259" fmla="*/ 424564 h 822357"/>
                    <a:gd name="connsiteX1260" fmla="*/ 3133478 w 5808072"/>
                    <a:gd name="connsiteY1260" fmla="*/ 424564 h 822357"/>
                    <a:gd name="connsiteX1261" fmla="*/ 3128626 w 5808072"/>
                    <a:gd name="connsiteY1261" fmla="*/ 426181 h 822357"/>
                    <a:gd name="connsiteX1262" fmla="*/ 3128626 w 5808072"/>
                    <a:gd name="connsiteY1262" fmla="*/ 426181 h 822357"/>
                    <a:gd name="connsiteX1263" fmla="*/ 3113175 w 5808072"/>
                    <a:gd name="connsiteY1263" fmla="*/ 433189 h 822357"/>
                    <a:gd name="connsiteX1264" fmla="*/ 3113175 w 5808072"/>
                    <a:gd name="connsiteY1264" fmla="*/ 433189 h 822357"/>
                    <a:gd name="connsiteX1265" fmla="*/ 3105628 w 5808072"/>
                    <a:gd name="connsiteY1265" fmla="*/ 436063 h 822357"/>
                    <a:gd name="connsiteX1266" fmla="*/ 3105628 w 5808072"/>
                    <a:gd name="connsiteY1266" fmla="*/ 436063 h 822357"/>
                    <a:gd name="connsiteX1267" fmla="*/ 3089997 w 5808072"/>
                    <a:gd name="connsiteY1267" fmla="*/ 445227 h 822357"/>
                    <a:gd name="connsiteX1268" fmla="*/ 3089997 w 5808072"/>
                    <a:gd name="connsiteY1268" fmla="*/ 445227 h 822357"/>
                    <a:gd name="connsiteX1269" fmla="*/ 3073108 w 5808072"/>
                    <a:gd name="connsiteY1269" fmla="*/ 440914 h 822357"/>
                    <a:gd name="connsiteX1270" fmla="*/ 3073108 w 5808072"/>
                    <a:gd name="connsiteY1270" fmla="*/ 440914 h 822357"/>
                    <a:gd name="connsiteX1271" fmla="*/ 3071311 w 5808072"/>
                    <a:gd name="connsiteY1271" fmla="*/ 441094 h 822357"/>
                    <a:gd name="connsiteX1272" fmla="*/ 3071311 w 5808072"/>
                    <a:gd name="connsiteY1272" fmla="*/ 441094 h 822357"/>
                    <a:gd name="connsiteX1273" fmla="*/ 3052086 w 5808072"/>
                    <a:gd name="connsiteY1273" fmla="*/ 443969 h 822357"/>
                    <a:gd name="connsiteX1274" fmla="*/ 3052086 w 5808072"/>
                    <a:gd name="connsiteY1274" fmla="*/ 443969 h 822357"/>
                    <a:gd name="connsiteX1275" fmla="*/ 3043642 w 5808072"/>
                    <a:gd name="connsiteY1275" fmla="*/ 442172 h 822357"/>
                    <a:gd name="connsiteX1276" fmla="*/ 3043642 w 5808072"/>
                    <a:gd name="connsiteY1276" fmla="*/ 442172 h 822357"/>
                    <a:gd name="connsiteX1277" fmla="*/ 3042384 w 5808072"/>
                    <a:gd name="connsiteY1277" fmla="*/ 442891 h 822357"/>
                    <a:gd name="connsiteX1278" fmla="*/ 3042384 w 5808072"/>
                    <a:gd name="connsiteY1278" fmla="*/ 442891 h 822357"/>
                    <a:gd name="connsiteX1279" fmla="*/ 3037533 w 5808072"/>
                    <a:gd name="connsiteY1279" fmla="*/ 451695 h 822357"/>
                    <a:gd name="connsiteX1280" fmla="*/ 3037533 w 5808072"/>
                    <a:gd name="connsiteY1280" fmla="*/ 451695 h 822357"/>
                    <a:gd name="connsiteX1281" fmla="*/ 3036994 w 5808072"/>
                    <a:gd name="connsiteY1281" fmla="*/ 451875 h 822357"/>
                    <a:gd name="connsiteX1282" fmla="*/ 3036454 w 5808072"/>
                    <a:gd name="connsiteY1282" fmla="*/ 451875 h 822357"/>
                    <a:gd name="connsiteX1283" fmla="*/ 3035017 w 5808072"/>
                    <a:gd name="connsiteY1283" fmla="*/ 455827 h 822357"/>
                    <a:gd name="connsiteX1284" fmla="*/ 3035017 w 5808072"/>
                    <a:gd name="connsiteY1284" fmla="*/ 455827 h 822357"/>
                    <a:gd name="connsiteX1285" fmla="*/ 3035017 w 5808072"/>
                    <a:gd name="connsiteY1285" fmla="*/ 455827 h 822357"/>
                    <a:gd name="connsiteX1286" fmla="*/ 3035017 w 5808072"/>
                    <a:gd name="connsiteY1286" fmla="*/ 455827 h 822357"/>
                    <a:gd name="connsiteX1287" fmla="*/ 3032502 w 5808072"/>
                    <a:gd name="connsiteY1287" fmla="*/ 455827 h 822357"/>
                    <a:gd name="connsiteX1288" fmla="*/ 3035017 w 5808072"/>
                    <a:gd name="connsiteY1288" fmla="*/ 455827 h 822357"/>
                    <a:gd name="connsiteX1289" fmla="*/ 3035197 w 5808072"/>
                    <a:gd name="connsiteY1289" fmla="*/ 455827 h 822357"/>
                    <a:gd name="connsiteX1290" fmla="*/ 3035736 w 5808072"/>
                    <a:gd name="connsiteY1290" fmla="*/ 457265 h 822357"/>
                    <a:gd name="connsiteX1291" fmla="*/ 3035736 w 5808072"/>
                    <a:gd name="connsiteY1291" fmla="*/ 457265 h 822357"/>
                    <a:gd name="connsiteX1292" fmla="*/ 3037712 w 5808072"/>
                    <a:gd name="connsiteY1292" fmla="*/ 461577 h 822357"/>
                    <a:gd name="connsiteX1293" fmla="*/ 3037712 w 5808072"/>
                    <a:gd name="connsiteY1293" fmla="*/ 461577 h 822357"/>
                    <a:gd name="connsiteX1294" fmla="*/ 3042564 w 5808072"/>
                    <a:gd name="connsiteY1294" fmla="*/ 470381 h 822357"/>
                    <a:gd name="connsiteX1295" fmla="*/ 3042564 w 5808072"/>
                    <a:gd name="connsiteY1295" fmla="*/ 470381 h 822357"/>
                    <a:gd name="connsiteX1296" fmla="*/ 3049751 w 5808072"/>
                    <a:gd name="connsiteY1296" fmla="*/ 474513 h 822357"/>
                    <a:gd name="connsiteX1297" fmla="*/ 3049751 w 5808072"/>
                    <a:gd name="connsiteY1297" fmla="*/ 474513 h 822357"/>
                    <a:gd name="connsiteX1298" fmla="*/ 3050828 w 5808072"/>
                    <a:gd name="connsiteY1298" fmla="*/ 474513 h 822357"/>
                    <a:gd name="connsiteX1299" fmla="*/ 3051547 w 5808072"/>
                    <a:gd name="connsiteY1299" fmla="*/ 475232 h 822357"/>
                    <a:gd name="connsiteX1300" fmla="*/ 3056757 w 5808072"/>
                    <a:gd name="connsiteY1300" fmla="*/ 479185 h 822357"/>
                    <a:gd name="connsiteX1301" fmla="*/ 3056757 w 5808072"/>
                    <a:gd name="connsiteY1301" fmla="*/ 479185 h 822357"/>
                    <a:gd name="connsiteX1302" fmla="*/ 3056937 w 5808072"/>
                    <a:gd name="connsiteY1302" fmla="*/ 479544 h 822357"/>
                    <a:gd name="connsiteX1303" fmla="*/ 3056937 w 5808072"/>
                    <a:gd name="connsiteY1303" fmla="*/ 479544 h 822357"/>
                    <a:gd name="connsiteX1304" fmla="*/ 3056937 w 5808072"/>
                    <a:gd name="connsiteY1304" fmla="*/ 479724 h 822357"/>
                    <a:gd name="connsiteX1305" fmla="*/ 3056937 w 5808072"/>
                    <a:gd name="connsiteY1305" fmla="*/ 479724 h 822357"/>
                    <a:gd name="connsiteX1306" fmla="*/ 3056937 w 5808072"/>
                    <a:gd name="connsiteY1306" fmla="*/ 479724 h 822357"/>
                    <a:gd name="connsiteX1307" fmla="*/ 3056937 w 5808072"/>
                    <a:gd name="connsiteY1307" fmla="*/ 479724 h 822357"/>
                    <a:gd name="connsiteX1308" fmla="*/ 3057117 w 5808072"/>
                    <a:gd name="connsiteY1308" fmla="*/ 479903 h 822357"/>
                    <a:gd name="connsiteX1309" fmla="*/ 3057117 w 5808072"/>
                    <a:gd name="connsiteY1309" fmla="*/ 479903 h 822357"/>
                    <a:gd name="connsiteX1310" fmla="*/ 3057117 w 5808072"/>
                    <a:gd name="connsiteY1310" fmla="*/ 479903 h 822357"/>
                    <a:gd name="connsiteX1311" fmla="*/ 3057296 w 5808072"/>
                    <a:gd name="connsiteY1311" fmla="*/ 480802 h 822357"/>
                    <a:gd name="connsiteX1312" fmla="*/ 3057296 w 5808072"/>
                    <a:gd name="connsiteY1312" fmla="*/ 480802 h 822357"/>
                    <a:gd name="connsiteX1313" fmla="*/ 3057296 w 5808072"/>
                    <a:gd name="connsiteY1313" fmla="*/ 480981 h 822357"/>
                    <a:gd name="connsiteX1314" fmla="*/ 3057296 w 5808072"/>
                    <a:gd name="connsiteY1314" fmla="*/ 480981 h 822357"/>
                    <a:gd name="connsiteX1315" fmla="*/ 3057296 w 5808072"/>
                    <a:gd name="connsiteY1315" fmla="*/ 480981 h 822357"/>
                    <a:gd name="connsiteX1316" fmla="*/ 3052625 w 5808072"/>
                    <a:gd name="connsiteY1316" fmla="*/ 484754 h 822357"/>
                    <a:gd name="connsiteX1317" fmla="*/ 3052625 w 5808072"/>
                    <a:gd name="connsiteY1317" fmla="*/ 484754 h 822357"/>
                    <a:gd name="connsiteX1318" fmla="*/ 3047235 w 5808072"/>
                    <a:gd name="connsiteY1318" fmla="*/ 485473 h 822357"/>
                    <a:gd name="connsiteX1319" fmla="*/ 3047235 w 5808072"/>
                    <a:gd name="connsiteY1319" fmla="*/ 485473 h 822357"/>
                    <a:gd name="connsiteX1320" fmla="*/ 3041486 w 5808072"/>
                    <a:gd name="connsiteY1320" fmla="*/ 488168 h 822357"/>
                    <a:gd name="connsiteX1321" fmla="*/ 3041486 w 5808072"/>
                    <a:gd name="connsiteY1321" fmla="*/ 488168 h 822357"/>
                    <a:gd name="connsiteX1322" fmla="*/ 3041486 w 5808072"/>
                    <a:gd name="connsiteY1322" fmla="*/ 488707 h 822357"/>
                    <a:gd name="connsiteX1323" fmla="*/ 3041486 w 5808072"/>
                    <a:gd name="connsiteY1323" fmla="*/ 488707 h 822357"/>
                    <a:gd name="connsiteX1324" fmla="*/ 3042564 w 5808072"/>
                    <a:gd name="connsiteY1324" fmla="*/ 496972 h 822357"/>
                    <a:gd name="connsiteX1325" fmla="*/ 3042564 w 5808072"/>
                    <a:gd name="connsiteY1325" fmla="*/ 496972 h 822357"/>
                    <a:gd name="connsiteX1326" fmla="*/ 3041306 w 5808072"/>
                    <a:gd name="connsiteY1326" fmla="*/ 500925 h 822357"/>
                    <a:gd name="connsiteX1327" fmla="*/ 3041306 w 5808072"/>
                    <a:gd name="connsiteY1327" fmla="*/ 500925 h 822357"/>
                    <a:gd name="connsiteX1328" fmla="*/ 3037353 w 5808072"/>
                    <a:gd name="connsiteY1328" fmla="*/ 505417 h 822357"/>
                    <a:gd name="connsiteX1329" fmla="*/ 3037353 w 5808072"/>
                    <a:gd name="connsiteY1329" fmla="*/ 505417 h 822357"/>
                    <a:gd name="connsiteX1330" fmla="*/ 3038431 w 5808072"/>
                    <a:gd name="connsiteY1330" fmla="*/ 506135 h 822357"/>
                    <a:gd name="connsiteX1331" fmla="*/ 3038431 w 5808072"/>
                    <a:gd name="connsiteY1331" fmla="*/ 506135 h 822357"/>
                    <a:gd name="connsiteX1332" fmla="*/ 3041486 w 5808072"/>
                    <a:gd name="connsiteY1332" fmla="*/ 510447 h 822357"/>
                    <a:gd name="connsiteX1333" fmla="*/ 3041486 w 5808072"/>
                    <a:gd name="connsiteY1333" fmla="*/ 510447 h 822357"/>
                    <a:gd name="connsiteX1334" fmla="*/ 3041486 w 5808072"/>
                    <a:gd name="connsiteY1334" fmla="*/ 512963 h 822357"/>
                    <a:gd name="connsiteX1335" fmla="*/ 3041306 w 5808072"/>
                    <a:gd name="connsiteY1335" fmla="*/ 512963 h 822357"/>
                    <a:gd name="connsiteX1336" fmla="*/ 3041126 w 5808072"/>
                    <a:gd name="connsiteY1336" fmla="*/ 514939 h 822357"/>
                    <a:gd name="connsiteX1337" fmla="*/ 3041126 w 5808072"/>
                    <a:gd name="connsiteY1337" fmla="*/ 514939 h 822357"/>
                    <a:gd name="connsiteX1338" fmla="*/ 3041306 w 5808072"/>
                    <a:gd name="connsiteY1338" fmla="*/ 516017 h 822357"/>
                    <a:gd name="connsiteX1339" fmla="*/ 3041306 w 5808072"/>
                    <a:gd name="connsiteY1339" fmla="*/ 516017 h 822357"/>
                    <a:gd name="connsiteX1340" fmla="*/ 3041486 w 5808072"/>
                    <a:gd name="connsiteY1340" fmla="*/ 515838 h 822357"/>
                    <a:gd name="connsiteX1341" fmla="*/ 3048852 w 5808072"/>
                    <a:gd name="connsiteY1341" fmla="*/ 509908 h 822357"/>
                    <a:gd name="connsiteX1342" fmla="*/ 3048852 w 5808072"/>
                    <a:gd name="connsiteY1342" fmla="*/ 509908 h 822357"/>
                    <a:gd name="connsiteX1343" fmla="*/ 3055500 w 5808072"/>
                    <a:gd name="connsiteY1343" fmla="*/ 507213 h 822357"/>
                    <a:gd name="connsiteX1344" fmla="*/ 3055500 w 5808072"/>
                    <a:gd name="connsiteY1344" fmla="*/ 507213 h 822357"/>
                    <a:gd name="connsiteX1345" fmla="*/ 3059093 w 5808072"/>
                    <a:gd name="connsiteY1345" fmla="*/ 508471 h 822357"/>
                    <a:gd name="connsiteX1346" fmla="*/ 3059093 w 5808072"/>
                    <a:gd name="connsiteY1346" fmla="*/ 508471 h 822357"/>
                    <a:gd name="connsiteX1347" fmla="*/ 3070413 w 5808072"/>
                    <a:gd name="connsiteY1347" fmla="*/ 520869 h 822357"/>
                    <a:gd name="connsiteX1348" fmla="*/ 3070413 w 5808072"/>
                    <a:gd name="connsiteY1348" fmla="*/ 520869 h 822357"/>
                    <a:gd name="connsiteX1349" fmla="*/ 3071491 w 5808072"/>
                    <a:gd name="connsiteY1349" fmla="*/ 528954 h 822357"/>
                    <a:gd name="connsiteX1350" fmla="*/ 3071491 w 5808072"/>
                    <a:gd name="connsiteY1350" fmla="*/ 528954 h 822357"/>
                    <a:gd name="connsiteX1351" fmla="*/ 3072569 w 5808072"/>
                    <a:gd name="connsiteY1351" fmla="*/ 529852 h 822357"/>
                    <a:gd name="connsiteX1352" fmla="*/ 3072569 w 5808072"/>
                    <a:gd name="connsiteY1352" fmla="*/ 529852 h 822357"/>
                    <a:gd name="connsiteX1353" fmla="*/ 3076162 w 5808072"/>
                    <a:gd name="connsiteY1353" fmla="*/ 532547 h 822357"/>
                    <a:gd name="connsiteX1354" fmla="*/ 3076162 w 5808072"/>
                    <a:gd name="connsiteY1354" fmla="*/ 532547 h 822357"/>
                    <a:gd name="connsiteX1355" fmla="*/ 3087661 w 5808072"/>
                    <a:gd name="connsiteY1355" fmla="*/ 539734 h 822357"/>
                    <a:gd name="connsiteX1356" fmla="*/ 3087661 w 5808072"/>
                    <a:gd name="connsiteY1356" fmla="*/ 539734 h 822357"/>
                    <a:gd name="connsiteX1357" fmla="*/ 3111737 w 5808072"/>
                    <a:gd name="connsiteY1357" fmla="*/ 550155 h 822357"/>
                    <a:gd name="connsiteX1358" fmla="*/ 3111737 w 5808072"/>
                    <a:gd name="connsiteY1358" fmla="*/ 550155 h 822357"/>
                    <a:gd name="connsiteX1359" fmla="*/ 3149109 w 5808072"/>
                    <a:gd name="connsiteY1359" fmla="*/ 559139 h 822357"/>
                    <a:gd name="connsiteX1360" fmla="*/ 3149109 w 5808072"/>
                    <a:gd name="connsiteY1360" fmla="*/ 559139 h 822357"/>
                    <a:gd name="connsiteX1361" fmla="*/ 3162764 w 5808072"/>
                    <a:gd name="connsiteY1361" fmla="*/ 572973 h 822357"/>
                    <a:gd name="connsiteX1362" fmla="*/ 3162764 w 5808072"/>
                    <a:gd name="connsiteY1362" fmla="*/ 572973 h 822357"/>
                    <a:gd name="connsiteX1363" fmla="*/ 3175880 w 5808072"/>
                    <a:gd name="connsiteY1363" fmla="*/ 578363 h 822357"/>
                    <a:gd name="connsiteX1364" fmla="*/ 3175880 w 5808072"/>
                    <a:gd name="connsiteY1364" fmla="*/ 578363 h 822357"/>
                    <a:gd name="connsiteX1365" fmla="*/ 3176599 w 5808072"/>
                    <a:gd name="connsiteY1365" fmla="*/ 578723 h 822357"/>
                    <a:gd name="connsiteX1366" fmla="*/ 3176958 w 5808072"/>
                    <a:gd name="connsiteY1366" fmla="*/ 579442 h 822357"/>
                    <a:gd name="connsiteX1367" fmla="*/ 3185043 w 5808072"/>
                    <a:gd name="connsiteY1367" fmla="*/ 583215 h 822357"/>
                    <a:gd name="connsiteX1368" fmla="*/ 3185043 w 5808072"/>
                    <a:gd name="connsiteY1368" fmla="*/ 583215 h 822357"/>
                    <a:gd name="connsiteX1369" fmla="*/ 3203011 w 5808072"/>
                    <a:gd name="connsiteY1369" fmla="*/ 587168 h 822357"/>
                    <a:gd name="connsiteX1370" fmla="*/ 3203011 w 5808072"/>
                    <a:gd name="connsiteY1370" fmla="*/ 587168 h 822357"/>
                    <a:gd name="connsiteX1371" fmla="*/ 3268950 w 5808072"/>
                    <a:gd name="connsiteY1371" fmla="*/ 589503 h 822357"/>
                    <a:gd name="connsiteX1372" fmla="*/ 3268950 w 5808072"/>
                    <a:gd name="connsiteY1372" fmla="*/ 589503 h 822357"/>
                    <a:gd name="connsiteX1373" fmla="*/ 3275059 w 5808072"/>
                    <a:gd name="connsiteY1373" fmla="*/ 589503 h 822357"/>
                    <a:gd name="connsiteX1374" fmla="*/ 3275059 w 5808072"/>
                    <a:gd name="connsiteY1374" fmla="*/ 589503 h 822357"/>
                    <a:gd name="connsiteX1375" fmla="*/ 3313150 w 5808072"/>
                    <a:gd name="connsiteY1375" fmla="*/ 597768 h 822357"/>
                    <a:gd name="connsiteX1376" fmla="*/ 3313150 w 5808072"/>
                    <a:gd name="connsiteY1376" fmla="*/ 597768 h 822357"/>
                    <a:gd name="connsiteX1377" fmla="*/ 3351060 w 5808072"/>
                    <a:gd name="connsiteY1377" fmla="*/ 614298 h 822357"/>
                    <a:gd name="connsiteX1378" fmla="*/ 3351060 w 5808072"/>
                    <a:gd name="connsiteY1378" fmla="*/ 614298 h 822357"/>
                    <a:gd name="connsiteX1379" fmla="*/ 3387893 w 5808072"/>
                    <a:gd name="connsiteY1379" fmla="*/ 625258 h 822357"/>
                    <a:gd name="connsiteX1380" fmla="*/ 3387893 w 5808072"/>
                    <a:gd name="connsiteY1380" fmla="*/ 625258 h 822357"/>
                    <a:gd name="connsiteX1381" fmla="*/ 3393283 w 5808072"/>
                    <a:gd name="connsiteY1381" fmla="*/ 625258 h 822357"/>
                    <a:gd name="connsiteX1382" fmla="*/ 3393283 w 5808072"/>
                    <a:gd name="connsiteY1382" fmla="*/ 625258 h 822357"/>
                    <a:gd name="connsiteX1383" fmla="*/ 3394361 w 5808072"/>
                    <a:gd name="connsiteY1383" fmla="*/ 625078 h 822357"/>
                    <a:gd name="connsiteX1384" fmla="*/ 3394361 w 5808072"/>
                    <a:gd name="connsiteY1384" fmla="*/ 625078 h 822357"/>
                    <a:gd name="connsiteX1385" fmla="*/ 3394541 w 5808072"/>
                    <a:gd name="connsiteY1385" fmla="*/ 625078 h 822357"/>
                    <a:gd name="connsiteX1386" fmla="*/ 3394541 w 5808072"/>
                    <a:gd name="connsiteY1386" fmla="*/ 625078 h 822357"/>
                    <a:gd name="connsiteX1387" fmla="*/ 3439459 w 5808072"/>
                    <a:gd name="connsiteY1387" fmla="*/ 630469 h 822357"/>
                    <a:gd name="connsiteX1388" fmla="*/ 3439459 w 5808072"/>
                    <a:gd name="connsiteY1388" fmla="*/ 630469 h 822357"/>
                    <a:gd name="connsiteX1389" fmla="*/ 3485994 w 5808072"/>
                    <a:gd name="connsiteY1389" fmla="*/ 640889 h 822357"/>
                    <a:gd name="connsiteX1390" fmla="*/ 3485994 w 5808072"/>
                    <a:gd name="connsiteY1390" fmla="*/ 640889 h 822357"/>
                    <a:gd name="connsiteX1391" fmla="*/ 3486353 w 5808072"/>
                    <a:gd name="connsiteY1391" fmla="*/ 640889 h 822357"/>
                    <a:gd name="connsiteX1392" fmla="*/ 3486353 w 5808072"/>
                    <a:gd name="connsiteY1392" fmla="*/ 640889 h 822357"/>
                    <a:gd name="connsiteX1393" fmla="*/ 3486353 w 5808072"/>
                    <a:gd name="connsiteY1393" fmla="*/ 640889 h 822357"/>
                    <a:gd name="connsiteX1394" fmla="*/ 3486353 w 5808072"/>
                    <a:gd name="connsiteY1394" fmla="*/ 640889 h 822357"/>
                    <a:gd name="connsiteX1395" fmla="*/ 3509172 w 5808072"/>
                    <a:gd name="connsiteY1395" fmla="*/ 643584 h 822357"/>
                    <a:gd name="connsiteX1396" fmla="*/ 3509172 w 5808072"/>
                    <a:gd name="connsiteY1396" fmla="*/ 643584 h 822357"/>
                    <a:gd name="connsiteX1397" fmla="*/ 3546543 w 5808072"/>
                    <a:gd name="connsiteY1397" fmla="*/ 651311 h 822357"/>
                    <a:gd name="connsiteX1398" fmla="*/ 3546543 w 5808072"/>
                    <a:gd name="connsiteY1398" fmla="*/ 651311 h 822357"/>
                    <a:gd name="connsiteX1399" fmla="*/ 3546902 w 5808072"/>
                    <a:gd name="connsiteY1399" fmla="*/ 651311 h 822357"/>
                    <a:gd name="connsiteX1400" fmla="*/ 3546902 w 5808072"/>
                    <a:gd name="connsiteY1400" fmla="*/ 651311 h 822357"/>
                    <a:gd name="connsiteX1401" fmla="*/ 3614998 w 5808072"/>
                    <a:gd name="connsiteY1401" fmla="*/ 664426 h 822357"/>
                    <a:gd name="connsiteX1402" fmla="*/ 3614998 w 5808072"/>
                    <a:gd name="connsiteY1402" fmla="*/ 664426 h 822357"/>
                    <a:gd name="connsiteX1403" fmla="*/ 3615357 w 5808072"/>
                    <a:gd name="connsiteY1403" fmla="*/ 664426 h 822357"/>
                    <a:gd name="connsiteX1404" fmla="*/ 3615357 w 5808072"/>
                    <a:gd name="connsiteY1404" fmla="*/ 664426 h 822357"/>
                    <a:gd name="connsiteX1405" fmla="*/ 3676266 w 5808072"/>
                    <a:gd name="connsiteY1405" fmla="*/ 668559 h 822357"/>
                    <a:gd name="connsiteX1406" fmla="*/ 3676266 w 5808072"/>
                    <a:gd name="connsiteY1406" fmla="*/ 668559 h 822357"/>
                    <a:gd name="connsiteX1407" fmla="*/ 3681836 w 5808072"/>
                    <a:gd name="connsiteY1407" fmla="*/ 668379 h 822357"/>
                    <a:gd name="connsiteX1408" fmla="*/ 3681836 w 5808072"/>
                    <a:gd name="connsiteY1408" fmla="*/ 668379 h 822357"/>
                    <a:gd name="connsiteX1409" fmla="*/ 3687406 w 5808072"/>
                    <a:gd name="connsiteY1409" fmla="*/ 668020 h 822357"/>
                    <a:gd name="connsiteX1410" fmla="*/ 3687406 w 5808072"/>
                    <a:gd name="connsiteY1410" fmla="*/ 668020 h 822357"/>
                    <a:gd name="connsiteX1411" fmla="*/ 3709506 w 5808072"/>
                    <a:gd name="connsiteY1411" fmla="*/ 672512 h 822357"/>
                    <a:gd name="connsiteX1412" fmla="*/ 3709506 w 5808072"/>
                    <a:gd name="connsiteY1412" fmla="*/ 672512 h 822357"/>
                    <a:gd name="connsiteX1413" fmla="*/ 3730527 w 5808072"/>
                    <a:gd name="connsiteY1413" fmla="*/ 676285 h 822357"/>
                    <a:gd name="connsiteX1414" fmla="*/ 3730527 w 5808072"/>
                    <a:gd name="connsiteY1414" fmla="*/ 676285 h 822357"/>
                    <a:gd name="connsiteX1415" fmla="*/ 3745080 w 5808072"/>
                    <a:gd name="connsiteY1415" fmla="*/ 673770 h 822357"/>
                    <a:gd name="connsiteX1416" fmla="*/ 3745080 w 5808072"/>
                    <a:gd name="connsiteY1416" fmla="*/ 673770 h 822357"/>
                    <a:gd name="connsiteX1417" fmla="*/ 3765204 w 5808072"/>
                    <a:gd name="connsiteY1417" fmla="*/ 669817 h 822357"/>
                    <a:gd name="connsiteX1418" fmla="*/ 3765204 w 5808072"/>
                    <a:gd name="connsiteY1418" fmla="*/ 669817 h 822357"/>
                    <a:gd name="connsiteX1419" fmla="*/ 3775266 w 5808072"/>
                    <a:gd name="connsiteY1419" fmla="*/ 673051 h 822357"/>
                    <a:gd name="connsiteX1420" fmla="*/ 3775266 w 5808072"/>
                    <a:gd name="connsiteY1420" fmla="*/ 673051 h 822357"/>
                    <a:gd name="connsiteX1421" fmla="*/ 3788381 w 5808072"/>
                    <a:gd name="connsiteY1421" fmla="*/ 678082 h 822357"/>
                    <a:gd name="connsiteX1422" fmla="*/ 3788381 w 5808072"/>
                    <a:gd name="connsiteY1422" fmla="*/ 678082 h 822357"/>
                    <a:gd name="connsiteX1423" fmla="*/ 3791975 w 5808072"/>
                    <a:gd name="connsiteY1423" fmla="*/ 677543 h 822357"/>
                    <a:gd name="connsiteX1424" fmla="*/ 3791975 w 5808072"/>
                    <a:gd name="connsiteY1424" fmla="*/ 677543 h 822357"/>
                    <a:gd name="connsiteX1425" fmla="*/ 3800959 w 5808072"/>
                    <a:gd name="connsiteY1425" fmla="*/ 676824 h 822357"/>
                    <a:gd name="connsiteX1426" fmla="*/ 3800959 w 5808072"/>
                    <a:gd name="connsiteY1426" fmla="*/ 676824 h 822357"/>
                    <a:gd name="connsiteX1427" fmla="*/ 3807067 w 5808072"/>
                    <a:gd name="connsiteY1427" fmla="*/ 677543 h 822357"/>
                    <a:gd name="connsiteX1428" fmla="*/ 3807067 w 5808072"/>
                    <a:gd name="connsiteY1428" fmla="*/ 677543 h 822357"/>
                    <a:gd name="connsiteX1429" fmla="*/ 3814434 w 5808072"/>
                    <a:gd name="connsiteY1429" fmla="*/ 678441 h 822357"/>
                    <a:gd name="connsiteX1430" fmla="*/ 3814434 w 5808072"/>
                    <a:gd name="connsiteY1430" fmla="*/ 678441 h 822357"/>
                    <a:gd name="connsiteX1431" fmla="*/ 3827550 w 5808072"/>
                    <a:gd name="connsiteY1431" fmla="*/ 677543 h 822357"/>
                    <a:gd name="connsiteX1432" fmla="*/ 3827550 w 5808072"/>
                    <a:gd name="connsiteY1432" fmla="*/ 677543 h 822357"/>
                    <a:gd name="connsiteX1433" fmla="*/ 3843361 w 5808072"/>
                    <a:gd name="connsiteY1433" fmla="*/ 673410 h 822357"/>
                    <a:gd name="connsiteX1434" fmla="*/ 3843361 w 5808072"/>
                    <a:gd name="connsiteY1434" fmla="*/ 673410 h 822357"/>
                    <a:gd name="connsiteX1435" fmla="*/ 3843002 w 5808072"/>
                    <a:gd name="connsiteY1435" fmla="*/ 667840 h 822357"/>
                    <a:gd name="connsiteX1436" fmla="*/ 3843002 w 5808072"/>
                    <a:gd name="connsiteY1436" fmla="*/ 667840 h 822357"/>
                    <a:gd name="connsiteX1437" fmla="*/ 3841924 w 5808072"/>
                    <a:gd name="connsiteY1437" fmla="*/ 666582 h 822357"/>
                    <a:gd name="connsiteX1438" fmla="*/ 3841924 w 5808072"/>
                    <a:gd name="connsiteY1438" fmla="*/ 666582 h 822357"/>
                    <a:gd name="connsiteX1439" fmla="*/ 3841744 w 5808072"/>
                    <a:gd name="connsiteY1439" fmla="*/ 666582 h 822357"/>
                    <a:gd name="connsiteX1440" fmla="*/ 3794490 w 5808072"/>
                    <a:gd name="connsiteY1440" fmla="*/ 658318 h 822357"/>
                    <a:gd name="connsiteX1441" fmla="*/ 3794490 w 5808072"/>
                    <a:gd name="connsiteY1441" fmla="*/ 658318 h 822357"/>
                    <a:gd name="connsiteX1442" fmla="*/ 3769875 w 5808072"/>
                    <a:gd name="connsiteY1442" fmla="*/ 643944 h 822357"/>
                    <a:gd name="connsiteX1443" fmla="*/ 3769875 w 5808072"/>
                    <a:gd name="connsiteY1443" fmla="*/ 643944 h 822357"/>
                    <a:gd name="connsiteX1444" fmla="*/ 3752268 w 5808072"/>
                    <a:gd name="connsiteY1444" fmla="*/ 625258 h 822357"/>
                    <a:gd name="connsiteX1445" fmla="*/ 3752268 w 5808072"/>
                    <a:gd name="connsiteY1445" fmla="*/ 625258 h 822357"/>
                    <a:gd name="connsiteX1446" fmla="*/ 3756939 w 5808072"/>
                    <a:gd name="connsiteY1446" fmla="*/ 608369 h 822357"/>
                    <a:gd name="connsiteX1447" fmla="*/ 3756939 w 5808072"/>
                    <a:gd name="connsiteY1447" fmla="*/ 608369 h 822357"/>
                    <a:gd name="connsiteX1448" fmla="*/ 3756220 w 5808072"/>
                    <a:gd name="connsiteY1448" fmla="*/ 606393 h 822357"/>
                    <a:gd name="connsiteX1449" fmla="*/ 3756220 w 5808072"/>
                    <a:gd name="connsiteY1449" fmla="*/ 606393 h 822357"/>
                    <a:gd name="connsiteX1450" fmla="*/ 3755502 w 5808072"/>
                    <a:gd name="connsiteY1450" fmla="*/ 601721 h 822357"/>
                    <a:gd name="connsiteX1451" fmla="*/ 3755502 w 5808072"/>
                    <a:gd name="connsiteY1451" fmla="*/ 601721 h 822357"/>
                    <a:gd name="connsiteX1452" fmla="*/ 3757658 w 5808072"/>
                    <a:gd name="connsiteY1452" fmla="*/ 593995 h 822357"/>
                    <a:gd name="connsiteX1453" fmla="*/ 3757658 w 5808072"/>
                    <a:gd name="connsiteY1453" fmla="*/ 593995 h 822357"/>
                    <a:gd name="connsiteX1454" fmla="*/ 3759993 w 5808072"/>
                    <a:gd name="connsiteY1454" fmla="*/ 587168 h 822357"/>
                    <a:gd name="connsiteX1455" fmla="*/ 3759993 w 5808072"/>
                    <a:gd name="connsiteY1455" fmla="*/ 587168 h 822357"/>
                    <a:gd name="connsiteX1456" fmla="*/ 3760173 w 5808072"/>
                    <a:gd name="connsiteY1456" fmla="*/ 586269 h 822357"/>
                    <a:gd name="connsiteX1457" fmla="*/ 3760173 w 5808072"/>
                    <a:gd name="connsiteY1457" fmla="*/ 586269 h 822357"/>
                    <a:gd name="connsiteX1458" fmla="*/ 3766641 w 5808072"/>
                    <a:gd name="connsiteY1458" fmla="*/ 569021 h 822357"/>
                    <a:gd name="connsiteX1459" fmla="*/ 3766641 w 5808072"/>
                    <a:gd name="connsiteY1459" fmla="*/ 569021 h 822357"/>
                    <a:gd name="connsiteX1460" fmla="*/ 3767000 w 5808072"/>
                    <a:gd name="connsiteY1460" fmla="*/ 566505 h 822357"/>
                    <a:gd name="connsiteX1461" fmla="*/ 3767000 w 5808072"/>
                    <a:gd name="connsiteY1461" fmla="*/ 566505 h 822357"/>
                    <a:gd name="connsiteX1462" fmla="*/ 3766641 w 5808072"/>
                    <a:gd name="connsiteY1462" fmla="*/ 560037 h 822357"/>
                    <a:gd name="connsiteX1463" fmla="*/ 3766641 w 5808072"/>
                    <a:gd name="connsiteY1463" fmla="*/ 560037 h 822357"/>
                    <a:gd name="connsiteX1464" fmla="*/ 3764844 w 5808072"/>
                    <a:gd name="connsiteY1464" fmla="*/ 551952 h 822357"/>
                    <a:gd name="connsiteX1465" fmla="*/ 3764844 w 5808072"/>
                    <a:gd name="connsiteY1465" fmla="*/ 551952 h 822357"/>
                    <a:gd name="connsiteX1466" fmla="*/ 3771672 w 5808072"/>
                    <a:gd name="connsiteY1466" fmla="*/ 542250 h 822357"/>
                    <a:gd name="connsiteX1467" fmla="*/ 3771672 w 5808072"/>
                    <a:gd name="connsiteY1467" fmla="*/ 542250 h 822357"/>
                    <a:gd name="connsiteX1468" fmla="*/ 3828089 w 5808072"/>
                    <a:gd name="connsiteY1468" fmla="*/ 537937 h 822357"/>
                    <a:gd name="connsiteX1469" fmla="*/ 3828089 w 5808072"/>
                    <a:gd name="connsiteY1469" fmla="*/ 537937 h 822357"/>
                    <a:gd name="connsiteX1470" fmla="*/ 3853602 w 5808072"/>
                    <a:gd name="connsiteY1470" fmla="*/ 535422 h 822357"/>
                    <a:gd name="connsiteX1471" fmla="*/ 3853602 w 5808072"/>
                    <a:gd name="connsiteY1471" fmla="*/ 535422 h 822357"/>
                    <a:gd name="connsiteX1472" fmla="*/ 3868874 w 5808072"/>
                    <a:gd name="connsiteY1472" fmla="*/ 533984 h 822357"/>
                    <a:gd name="connsiteX1473" fmla="*/ 3868874 w 5808072"/>
                    <a:gd name="connsiteY1473" fmla="*/ 533984 h 822357"/>
                    <a:gd name="connsiteX1474" fmla="*/ 3901395 w 5808072"/>
                    <a:gd name="connsiteY1474" fmla="*/ 532188 h 822357"/>
                    <a:gd name="connsiteX1475" fmla="*/ 3901395 w 5808072"/>
                    <a:gd name="connsiteY1475" fmla="*/ 532188 h 822357"/>
                    <a:gd name="connsiteX1476" fmla="*/ 3907684 w 5808072"/>
                    <a:gd name="connsiteY1476" fmla="*/ 532727 h 822357"/>
                    <a:gd name="connsiteX1477" fmla="*/ 3907684 w 5808072"/>
                    <a:gd name="connsiteY1477" fmla="*/ 532727 h 822357"/>
                    <a:gd name="connsiteX1478" fmla="*/ 3913792 w 5808072"/>
                    <a:gd name="connsiteY1478" fmla="*/ 534164 h 822357"/>
                    <a:gd name="connsiteX1479" fmla="*/ 3913792 w 5808072"/>
                    <a:gd name="connsiteY1479" fmla="*/ 534164 h 822357"/>
                    <a:gd name="connsiteX1480" fmla="*/ 3901036 w 5808072"/>
                    <a:gd name="connsiteY1480" fmla="*/ 523025 h 822357"/>
                    <a:gd name="connsiteX1481" fmla="*/ 3901036 w 5808072"/>
                    <a:gd name="connsiteY1481" fmla="*/ 523025 h 822357"/>
                    <a:gd name="connsiteX1482" fmla="*/ 3869413 w 5808072"/>
                    <a:gd name="connsiteY1482" fmla="*/ 517814 h 822357"/>
                    <a:gd name="connsiteX1483" fmla="*/ 3869413 w 5808072"/>
                    <a:gd name="connsiteY1483" fmla="*/ 517814 h 822357"/>
                    <a:gd name="connsiteX1484" fmla="*/ 3856118 w 5808072"/>
                    <a:gd name="connsiteY1484" fmla="*/ 514400 h 822357"/>
                    <a:gd name="connsiteX1485" fmla="*/ 3856118 w 5808072"/>
                    <a:gd name="connsiteY1485" fmla="*/ 514400 h 822357"/>
                    <a:gd name="connsiteX1486" fmla="*/ 3852165 w 5808072"/>
                    <a:gd name="connsiteY1486" fmla="*/ 515299 h 822357"/>
                    <a:gd name="connsiteX1487" fmla="*/ 3852165 w 5808072"/>
                    <a:gd name="connsiteY1487" fmla="*/ 515299 h 822357"/>
                    <a:gd name="connsiteX1488" fmla="*/ 3845877 w 5808072"/>
                    <a:gd name="connsiteY1488" fmla="*/ 515838 h 822357"/>
                    <a:gd name="connsiteX1489" fmla="*/ 3845877 w 5808072"/>
                    <a:gd name="connsiteY1489" fmla="*/ 515838 h 822357"/>
                    <a:gd name="connsiteX1490" fmla="*/ 3834377 w 5808072"/>
                    <a:gd name="connsiteY1490" fmla="*/ 513502 h 822357"/>
                    <a:gd name="connsiteX1491" fmla="*/ 3834377 w 5808072"/>
                    <a:gd name="connsiteY1491" fmla="*/ 513502 h 822357"/>
                    <a:gd name="connsiteX1492" fmla="*/ 3813356 w 5808072"/>
                    <a:gd name="connsiteY1492" fmla="*/ 485653 h 822357"/>
                    <a:gd name="connsiteX1493" fmla="*/ 3813356 w 5808072"/>
                    <a:gd name="connsiteY1493" fmla="*/ 485653 h 822357"/>
                    <a:gd name="connsiteX1494" fmla="*/ 3778679 w 5808072"/>
                    <a:gd name="connsiteY1494" fmla="*/ 465529 h 822357"/>
                    <a:gd name="connsiteX1495" fmla="*/ 3778679 w 5808072"/>
                    <a:gd name="connsiteY1495" fmla="*/ 465529 h 822357"/>
                    <a:gd name="connsiteX1496" fmla="*/ 3770414 w 5808072"/>
                    <a:gd name="connsiteY1496" fmla="*/ 452414 h 822357"/>
                    <a:gd name="connsiteX1497" fmla="*/ 3770414 w 5808072"/>
                    <a:gd name="connsiteY1497" fmla="*/ 452414 h 822357"/>
                    <a:gd name="connsiteX1498" fmla="*/ 3776523 w 5808072"/>
                    <a:gd name="connsiteY1498" fmla="*/ 446305 h 822357"/>
                    <a:gd name="connsiteX1499" fmla="*/ 3776523 w 5808072"/>
                    <a:gd name="connsiteY1499" fmla="*/ 446305 h 822357"/>
                    <a:gd name="connsiteX1500" fmla="*/ 3784428 w 5808072"/>
                    <a:gd name="connsiteY1500" fmla="*/ 446484 h 822357"/>
                    <a:gd name="connsiteX1501" fmla="*/ 3784428 w 5808072"/>
                    <a:gd name="connsiteY1501" fmla="*/ 446484 h 822357"/>
                    <a:gd name="connsiteX1502" fmla="*/ 3792334 w 5808072"/>
                    <a:gd name="connsiteY1502" fmla="*/ 445586 h 822357"/>
                    <a:gd name="connsiteX1503" fmla="*/ 3792334 w 5808072"/>
                    <a:gd name="connsiteY1503" fmla="*/ 445586 h 822357"/>
                    <a:gd name="connsiteX1504" fmla="*/ 3792334 w 5808072"/>
                    <a:gd name="connsiteY1504" fmla="*/ 445406 h 822357"/>
                    <a:gd name="connsiteX1505" fmla="*/ 3792334 w 5808072"/>
                    <a:gd name="connsiteY1505" fmla="*/ 445406 h 822357"/>
                    <a:gd name="connsiteX1506" fmla="*/ 3792334 w 5808072"/>
                    <a:gd name="connsiteY1506" fmla="*/ 445406 h 822357"/>
                    <a:gd name="connsiteX1507" fmla="*/ 3789280 w 5808072"/>
                    <a:gd name="connsiteY1507" fmla="*/ 443250 h 822357"/>
                    <a:gd name="connsiteX1508" fmla="*/ 3789280 w 5808072"/>
                    <a:gd name="connsiteY1508" fmla="*/ 443250 h 822357"/>
                    <a:gd name="connsiteX1509" fmla="*/ 3782273 w 5808072"/>
                    <a:gd name="connsiteY1509" fmla="*/ 440016 h 822357"/>
                    <a:gd name="connsiteX1510" fmla="*/ 3782273 w 5808072"/>
                    <a:gd name="connsiteY1510" fmla="*/ 440016 h 822357"/>
                    <a:gd name="connsiteX1511" fmla="*/ 3759095 w 5808072"/>
                    <a:gd name="connsiteY1511" fmla="*/ 422947 h 822357"/>
                    <a:gd name="connsiteX1512" fmla="*/ 3759095 w 5808072"/>
                    <a:gd name="connsiteY1512" fmla="*/ 422947 h 822357"/>
                    <a:gd name="connsiteX1513" fmla="*/ 3758556 w 5808072"/>
                    <a:gd name="connsiteY1513" fmla="*/ 418455 h 822357"/>
                    <a:gd name="connsiteX1514" fmla="*/ 3758556 w 5808072"/>
                    <a:gd name="connsiteY1514" fmla="*/ 418455 h 822357"/>
                    <a:gd name="connsiteX1515" fmla="*/ 3767360 w 5808072"/>
                    <a:gd name="connsiteY1515" fmla="*/ 402285 h 822357"/>
                    <a:gd name="connsiteX1516" fmla="*/ 3767360 w 5808072"/>
                    <a:gd name="connsiteY1516" fmla="*/ 402285 h 822357"/>
                    <a:gd name="connsiteX1517" fmla="*/ 3768797 w 5808072"/>
                    <a:gd name="connsiteY1517" fmla="*/ 402465 h 822357"/>
                    <a:gd name="connsiteX1518" fmla="*/ 3768797 w 5808072"/>
                    <a:gd name="connsiteY1518" fmla="*/ 402465 h 822357"/>
                    <a:gd name="connsiteX1519" fmla="*/ 3790717 w 5808072"/>
                    <a:gd name="connsiteY1519" fmla="*/ 407855 h 822357"/>
                    <a:gd name="connsiteX1520" fmla="*/ 3790717 w 5808072"/>
                    <a:gd name="connsiteY1520" fmla="*/ 407855 h 822357"/>
                    <a:gd name="connsiteX1521" fmla="*/ 3792694 w 5808072"/>
                    <a:gd name="connsiteY1521" fmla="*/ 407675 h 822357"/>
                    <a:gd name="connsiteX1522" fmla="*/ 3792694 w 5808072"/>
                    <a:gd name="connsiteY1522" fmla="*/ 407675 h 822357"/>
                    <a:gd name="connsiteX1523" fmla="*/ 3805091 w 5808072"/>
                    <a:gd name="connsiteY1523" fmla="*/ 406058 h 822357"/>
                    <a:gd name="connsiteX1524" fmla="*/ 3805091 w 5808072"/>
                    <a:gd name="connsiteY1524" fmla="*/ 406058 h 822357"/>
                    <a:gd name="connsiteX1525" fmla="*/ 3812098 w 5808072"/>
                    <a:gd name="connsiteY1525" fmla="*/ 408394 h 822357"/>
                    <a:gd name="connsiteX1526" fmla="*/ 3812098 w 5808072"/>
                    <a:gd name="connsiteY1526" fmla="*/ 408394 h 822357"/>
                    <a:gd name="connsiteX1527" fmla="*/ 3822699 w 5808072"/>
                    <a:gd name="connsiteY1527" fmla="*/ 414323 h 822357"/>
                    <a:gd name="connsiteX1528" fmla="*/ 3822699 w 5808072"/>
                    <a:gd name="connsiteY1528" fmla="*/ 414323 h 822357"/>
                    <a:gd name="connsiteX1529" fmla="*/ 3826651 w 5808072"/>
                    <a:gd name="connsiteY1529" fmla="*/ 413784 h 822357"/>
                    <a:gd name="connsiteX1530" fmla="*/ 3826651 w 5808072"/>
                    <a:gd name="connsiteY1530" fmla="*/ 413784 h 822357"/>
                    <a:gd name="connsiteX1531" fmla="*/ 3847314 w 5808072"/>
                    <a:gd name="connsiteY1531" fmla="*/ 419893 h 822357"/>
                    <a:gd name="connsiteX1532" fmla="*/ 3847314 w 5808072"/>
                    <a:gd name="connsiteY1532" fmla="*/ 419893 h 822357"/>
                    <a:gd name="connsiteX1533" fmla="*/ 3870851 w 5808072"/>
                    <a:gd name="connsiteY1533" fmla="*/ 432650 h 822357"/>
                    <a:gd name="connsiteX1534" fmla="*/ 3870851 w 5808072"/>
                    <a:gd name="connsiteY1534" fmla="*/ 432650 h 822357"/>
                    <a:gd name="connsiteX1535" fmla="*/ 3871210 w 5808072"/>
                    <a:gd name="connsiteY1535" fmla="*/ 432650 h 822357"/>
                    <a:gd name="connsiteX1536" fmla="*/ 3871210 w 5808072"/>
                    <a:gd name="connsiteY1536" fmla="*/ 432650 h 822357"/>
                    <a:gd name="connsiteX1537" fmla="*/ 3900317 w 5808072"/>
                    <a:gd name="connsiteY1537" fmla="*/ 436602 h 822357"/>
                    <a:gd name="connsiteX1538" fmla="*/ 3900317 w 5808072"/>
                    <a:gd name="connsiteY1538" fmla="*/ 436602 h 822357"/>
                    <a:gd name="connsiteX1539" fmla="*/ 3911277 w 5808072"/>
                    <a:gd name="connsiteY1539" fmla="*/ 438040 h 822357"/>
                    <a:gd name="connsiteX1540" fmla="*/ 3911277 w 5808072"/>
                    <a:gd name="connsiteY1540" fmla="*/ 438040 h 822357"/>
                    <a:gd name="connsiteX1541" fmla="*/ 3913253 w 5808072"/>
                    <a:gd name="connsiteY1541" fmla="*/ 436423 h 822357"/>
                    <a:gd name="connsiteX1542" fmla="*/ 3913253 w 5808072"/>
                    <a:gd name="connsiteY1542" fmla="*/ 436423 h 822357"/>
                    <a:gd name="connsiteX1543" fmla="*/ 3913253 w 5808072"/>
                    <a:gd name="connsiteY1543" fmla="*/ 436063 h 822357"/>
                    <a:gd name="connsiteX1544" fmla="*/ 3913253 w 5808072"/>
                    <a:gd name="connsiteY1544" fmla="*/ 436063 h 822357"/>
                    <a:gd name="connsiteX1545" fmla="*/ 3912894 w 5808072"/>
                    <a:gd name="connsiteY1545" fmla="*/ 429955 h 822357"/>
                    <a:gd name="connsiteX1546" fmla="*/ 3912894 w 5808072"/>
                    <a:gd name="connsiteY1546" fmla="*/ 429955 h 822357"/>
                    <a:gd name="connsiteX1547" fmla="*/ 3917026 w 5808072"/>
                    <a:gd name="connsiteY1547" fmla="*/ 420791 h 822357"/>
                    <a:gd name="connsiteX1548" fmla="*/ 3917026 w 5808072"/>
                    <a:gd name="connsiteY1548" fmla="*/ 420791 h 822357"/>
                    <a:gd name="connsiteX1549" fmla="*/ 3921518 w 5808072"/>
                    <a:gd name="connsiteY1549" fmla="*/ 419533 h 822357"/>
                    <a:gd name="connsiteX1550" fmla="*/ 3921518 w 5808072"/>
                    <a:gd name="connsiteY1550" fmla="*/ 419533 h 822357"/>
                    <a:gd name="connsiteX1551" fmla="*/ 3928526 w 5808072"/>
                    <a:gd name="connsiteY1551" fmla="*/ 424385 h 822357"/>
                    <a:gd name="connsiteX1552" fmla="*/ 3928526 w 5808072"/>
                    <a:gd name="connsiteY1552" fmla="*/ 424385 h 822357"/>
                    <a:gd name="connsiteX1553" fmla="*/ 3936790 w 5808072"/>
                    <a:gd name="connsiteY1553" fmla="*/ 433548 h 822357"/>
                    <a:gd name="connsiteX1554" fmla="*/ 3936790 w 5808072"/>
                    <a:gd name="connsiteY1554" fmla="*/ 433548 h 822357"/>
                    <a:gd name="connsiteX1555" fmla="*/ 3936790 w 5808072"/>
                    <a:gd name="connsiteY1555" fmla="*/ 433548 h 822357"/>
                    <a:gd name="connsiteX1556" fmla="*/ 3936790 w 5808072"/>
                    <a:gd name="connsiteY1556" fmla="*/ 433548 h 822357"/>
                    <a:gd name="connsiteX1557" fmla="*/ 3951344 w 5808072"/>
                    <a:gd name="connsiteY1557" fmla="*/ 426721 h 822357"/>
                    <a:gd name="connsiteX1558" fmla="*/ 3951344 w 5808072"/>
                    <a:gd name="connsiteY1558" fmla="*/ 426721 h 822357"/>
                    <a:gd name="connsiteX1559" fmla="*/ 3949547 w 5808072"/>
                    <a:gd name="connsiteY1559" fmla="*/ 413245 h 822357"/>
                    <a:gd name="connsiteX1560" fmla="*/ 3949547 w 5808072"/>
                    <a:gd name="connsiteY1560" fmla="*/ 413245 h 822357"/>
                    <a:gd name="connsiteX1561" fmla="*/ 3950086 w 5808072"/>
                    <a:gd name="connsiteY1561" fmla="*/ 409652 h 822357"/>
                    <a:gd name="connsiteX1562" fmla="*/ 3950086 w 5808072"/>
                    <a:gd name="connsiteY1562" fmla="*/ 409652 h 822357"/>
                    <a:gd name="connsiteX1563" fmla="*/ 3954398 w 5808072"/>
                    <a:gd name="connsiteY1563" fmla="*/ 406597 h 822357"/>
                    <a:gd name="connsiteX1564" fmla="*/ 3954398 w 5808072"/>
                    <a:gd name="connsiteY1564" fmla="*/ 406597 h 822357"/>
                    <a:gd name="connsiteX1565" fmla="*/ 3961765 w 5808072"/>
                    <a:gd name="connsiteY1565" fmla="*/ 411089 h 822357"/>
                    <a:gd name="connsiteX1566" fmla="*/ 3961765 w 5808072"/>
                    <a:gd name="connsiteY1566" fmla="*/ 411089 h 822357"/>
                    <a:gd name="connsiteX1567" fmla="*/ 3970748 w 5808072"/>
                    <a:gd name="connsiteY1567" fmla="*/ 421510 h 822357"/>
                    <a:gd name="connsiteX1568" fmla="*/ 3970748 w 5808072"/>
                    <a:gd name="connsiteY1568" fmla="*/ 421510 h 822357"/>
                    <a:gd name="connsiteX1569" fmla="*/ 3970389 w 5808072"/>
                    <a:gd name="connsiteY1569" fmla="*/ 422049 h 822357"/>
                    <a:gd name="connsiteX1570" fmla="*/ 3970389 w 5808072"/>
                    <a:gd name="connsiteY1570" fmla="*/ 421510 h 822357"/>
                    <a:gd name="connsiteX1571" fmla="*/ 3970389 w 5808072"/>
                    <a:gd name="connsiteY1571" fmla="*/ 422768 h 822357"/>
                    <a:gd name="connsiteX1572" fmla="*/ 3970928 w 5808072"/>
                    <a:gd name="connsiteY1572" fmla="*/ 421510 h 822357"/>
                    <a:gd name="connsiteX1573" fmla="*/ 3974342 w 5808072"/>
                    <a:gd name="connsiteY1573" fmla="*/ 415760 h 822357"/>
                    <a:gd name="connsiteX1574" fmla="*/ 3974342 w 5808072"/>
                    <a:gd name="connsiteY1574" fmla="*/ 415760 h 822357"/>
                    <a:gd name="connsiteX1575" fmla="*/ 3973623 w 5808072"/>
                    <a:gd name="connsiteY1575" fmla="*/ 412886 h 822357"/>
                    <a:gd name="connsiteX1576" fmla="*/ 3973623 w 5808072"/>
                    <a:gd name="connsiteY1576" fmla="*/ 412886 h 822357"/>
                    <a:gd name="connsiteX1577" fmla="*/ 3968772 w 5808072"/>
                    <a:gd name="connsiteY1577" fmla="*/ 398152 h 822357"/>
                    <a:gd name="connsiteX1578" fmla="*/ 3968772 w 5808072"/>
                    <a:gd name="connsiteY1578" fmla="*/ 398152 h 822357"/>
                    <a:gd name="connsiteX1579" fmla="*/ 3969850 w 5808072"/>
                    <a:gd name="connsiteY1579" fmla="*/ 393661 h 822357"/>
                    <a:gd name="connsiteX1580" fmla="*/ 3969850 w 5808072"/>
                    <a:gd name="connsiteY1580" fmla="*/ 393661 h 822357"/>
                    <a:gd name="connsiteX1581" fmla="*/ 3982607 w 5808072"/>
                    <a:gd name="connsiteY1581" fmla="*/ 375334 h 822357"/>
                    <a:gd name="connsiteX1582" fmla="*/ 3982607 w 5808072"/>
                    <a:gd name="connsiteY1582" fmla="*/ 375334 h 822357"/>
                    <a:gd name="connsiteX1583" fmla="*/ 3988715 w 5808072"/>
                    <a:gd name="connsiteY1583" fmla="*/ 373358 h 822357"/>
                    <a:gd name="connsiteX1584" fmla="*/ 3988715 w 5808072"/>
                    <a:gd name="connsiteY1584" fmla="*/ 373358 h 822357"/>
                    <a:gd name="connsiteX1585" fmla="*/ 3995184 w 5808072"/>
                    <a:gd name="connsiteY1585" fmla="*/ 376053 h 822357"/>
                    <a:gd name="connsiteX1586" fmla="*/ 3995184 w 5808072"/>
                    <a:gd name="connsiteY1586" fmla="*/ 376053 h 822357"/>
                    <a:gd name="connsiteX1587" fmla="*/ 4008300 w 5808072"/>
                    <a:gd name="connsiteY1587" fmla="*/ 378928 h 822357"/>
                    <a:gd name="connsiteX1588" fmla="*/ 4008300 w 5808072"/>
                    <a:gd name="connsiteY1588" fmla="*/ 378928 h 822357"/>
                    <a:gd name="connsiteX1589" fmla="*/ 4021416 w 5808072"/>
                    <a:gd name="connsiteY1589" fmla="*/ 377670 h 822357"/>
                    <a:gd name="connsiteX1590" fmla="*/ 4021416 w 5808072"/>
                    <a:gd name="connsiteY1590" fmla="*/ 377670 h 822357"/>
                    <a:gd name="connsiteX1591" fmla="*/ 4039024 w 5808072"/>
                    <a:gd name="connsiteY1591" fmla="*/ 376053 h 822357"/>
                    <a:gd name="connsiteX1592" fmla="*/ 4039024 w 5808072"/>
                    <a:gd name="connsiteY1592" fmla="*/ 376053 h 822357"/>
                    <a:gd name="connsiteX1593" fmla="*/ 4058249 w 5808072"/>
                    <a:gd name="connsiteY1593" fmla="*/ 377670 h 822357"/>
                    <a:gd name="connsiteX1594" fmla="*/ 4058249 w 5808072"/>
                    <a:gd name="connsiteY1594" fmla="*/ 377670 h 822357"/>
                    <a:gd name="connsiteX1595" fmla="*/ 4074599 w 5808072"/>
                    <a:gd name="connsiteY1595" fmla="*/ 380185 h 822357"/>
                    <a:gd name="connsiteX1596" fmla="*/ 4074599 w 5808072"/>
                    <a:gd name="connsiteY1596" fmla="*/ 380185 h 822357"/>
                    <a:gd name="connsiteX1597" fmla="*/ 4087356 w 5808072"/>
                    <a:gd name="connsiteY1597" fmla="*/ 378748 h 822357"/>
                    <a:gd name="connsiteX1598" fmla="*/ 4087356 w 5808072"/>
                    <a:gd name="connsiteY1598" fmla="*/ 378748 h 822357"/>
                    <a:gd name="connsiteX1599" fmla="*/ 4134070 w 5808072"/>
                    <a:gd name="connsiteY1599" fmla="*/ 371920 h 822357"/>
                    <a:gd name="connsiteX1600" fmla="*/ 4134070 w 5808072"/>
                    <a:gd name="connsiteY1600" fmla="*/ 371920 h 822357"/>
                    <a:gd name="connsiteX1601" fmla="*/ 4139101 w 5808072"/>
                    <a:gd name="connsiteY1601" fmla="*/ 372100 h 822357"/>
                    <a:gd name="connsiteX1602" fmla="*/ 4139101 w 5808072"/>
                    <a:gd name="connsiteY1602" fmla="*/ 372100 h 822357"/>
                    <a:gd name="connsiteX1603" fmla="*/ 4163716 w 5808072"/>
                    <a:gd name="connsiteY1603" fmla="*/ 365992 h 822357"/>
                    <a:gd name="connsiteX1604" fmla="*/ 4163716 w 5808072"/>
                    <a:gd name="connsiteY1604" fmla="*/ 365992 h 822357"/>
                    <a:gd name="connsiteX1605" fmla="*/ 4178629 w 5808072"/>
                    <a:gd name="connsiteY1605" fmla="*/ 355930 h 822357"/>
                    <a:gd name="connsiteX1606" fmla="*/ 4178629 w 5808072"/>
                    <a:gd name="connsiteY1606" fmla="*/ 355930 h 822357"/>
                    <a:gd name="connsiteX1607" fmla="*/ 4196596 w 5808072"/>
                    <a:gd name="connsiteY1607" fmla="*/ 355570 h 822357"/>
                    <a:gd name="connsiteX1608" fmla="*/ 4196596 w 5808072"/>
                    <a:gd name="connsiteY1608" fmla="*/ 355570 h 822357"/>
                    <a:gd name="connsiteX1609" fmla="*/ 4241694 w 5808072"/>
                    <a:gd name="connsiteY1609" fmla="*/ 359883 h 822357"/>
                    <a:gd name="connsiteX1610" fmla="*/ 4241694 w 5808072"/>
                    <a:gd name="connsiteY1610" fmla="*/ 359883 h 822357"/>
                    <a:gd name="connsiteX1611" fmla="*/ 4261637 w 5808072"/>
                    <a:gd name="connsiteY1611" fmla="*/ 370124 h 822357"/>
                    <a:gd name="connsiteX1612" fmla="*/ 4261637 w 5808072"/>
                    <a:gd name="connsiteY1612" fmla="*/ 370124 h 822357"/>
                    <a:gd name="connsiteX1613" fmla="*/ 4261817 w 5808072"/>
                    <a:gd name="connsiteY1613" fmla="*/ 370124 h 822357"/>
                    <a:gd name="connsiteX1614" fmla="*/ 4288768 w 5808072"/>
                    <a:gd name="connsiteY1614" fmla="*/ 367609 h 822357"/>
                    <a:gd name="connsiteX1615" fmla="*/ 4288768 w 5808072"/>
                    <a:gd name="connsiteY1615" fmla="*/ 367609 h 822357"/>
                    <a:gd name="connsiteX1616" fmla="*/ 4293259 w 5808072"/>
                    <a:gd name="connsiteY1616" fmla="*/ 367249 h 822357"/>
                    <a:gd name="connsiteX1617" fmla="*/ 4293259 w 5808072"/>
                    <a:gd name="connsiteY1617" fmla="*/ 367249 h 822357"/>
                    <a:gd name="connsiteX1618" fmla="*/ 4357043 w 5808072"/>
                    <a:gd name="connsiteY1618" fmla="*/ 372639 h 822357"/>
                    <a:gd name="connsiteX1619" fmla="*/ 4357043 w 5808072"/>
                    <a:gd name="connsiteY1619" fmla="*/ 372639 h 822357"/>
                    <a:gd name="connsiteX1620" fmla="*/ 4406992 w 5808072"/>
                    <a:gd name="connsiteY1620" fmla="*/ 380545 h 822357"/>
                    <a:gd name="connsiteX1621" fmla="*/ 4406992 w 5808072"/>
                    <a:gd name="connsiteY1621" fmla="*/ 380545 h 822357"/>
                    <a:gd name="connsiteX1622" fmla="*/ 4485509 w 5808072"/>
                    <a:gd name="connsiteY1622" fmla="*/ 392223 h 822357"/>
                    <a:gd name="connsiteX1623" fmla="*/ 4485509 w 5808072"/>
                    <a:gd name="connsiteY1623" fmla="*/ 392223 h 822357"/>
                    <a:gd name="connsiteX1624" fmla="*/ 4485868 w 5808072"/>
                    <a:gd name="connsiteY1624" fmla="*/ 392223 h 822357"/>
                    <a:gd name="connsiteX1625" fmla="*/ 4485868 w 5808072"/>
                    <a:gd name="connsiteY1625" fmla="*/ 392223 h 822357"/>
                    <a:gd name="connsiteX1626" fmla="*/ 4485868 w 5808072"/>
                    <a:gd name="connsiteY1626" fmla="*/ 392223 h 822357"/>
                    <a:gd name="connsiteX1627" fmla="*/ 4485868 w 5808072"/>
                    <a:gd name="connsiteY1627" fmla="*/ 392223 h 822357"/>
                    <a:gd name="connsiteX1628" fmla="*/ 4540308 w 5808072"/>
                    <a:gd name="connsiteY1628" fmla="*/ 397613 h 822357"/>
                    <a:gd name="connsiteX1629" fmla="*/ 4540308 w 5808072"/>
                    <a:gd name="connsiteY1629" fmla="*/ 397613 h 822357"/>
                    <a:gd name="connsiteX1630" fmla="*/ 4565103 w 5808072"/>
                    <a:gd name="connsiteY1630" fmla="*/ 403363 h 822357"/>
                    <a:gd name="connsiteX1631" fmla="*/ 4565103 w 5808072"/>
                    <a:gd name="connsiteY1631" fmla="*/ 403363 h 822357"/>
                    <a:gd name="connsiteX1632" fmla="*/ 4567978 w 5808072"/>
                    <a:gd name="connsiteY1632" fmla="*/ 402465 h 822357"/>
                    <a:gd name="connsiteX1633" fmla="*/ 4567978 w 5808072"/>
                    <a:gd name="connsiteY1633" fmla="*/ 402465 h 822357"/>
                    <a:gd name="connsiteX1634" fmla="*/ 4572649 w 5808072"/>
                    <a:gd name="connsiteY1634" fmla="*/ 392223 h 822357"/>
                    <a:gd name="connsiteX1635" fmla="*/ 4572649 w 5808072"/>
                    <a:gd name="connsiteY1635" fmla="*/ 392223 h 822357"/>
                    <a:gd name="connsiteX1636" fmla="*/ 4572470 w 5808072"/>
                    <a:gd name="connsiteY1636" fmla="*/ 388271 h 822357"/>
                    <a:gd name="connsiteX1637" fmla="*/ 4572470 w 5808072"/>
                    <a:gd name="connsiteY1637" fmla="*/ 388271 h 822357"/>
                    <a:gd name="connsiteX1638" fmla="*/ 4577860 w 5808072"/>
                    <a:gd name="connsiteY1638" fmla="*/ 377850 h 822357"/>
                    <a:gd name="connsiteX1639" fmla="*/ 4577860 w 5808072"/>
                    <a:gd name="connsiteY1639" fmla="*/ 377850 h 822357"/>
                    <a:gd name="connsiteX1640" fmla="*/ 4584328 w 5808072"/>
                    <a:gd name="connsiteY1640" fmla="*/ 376412 h 822357"/>
                    <a:gd name="connsiteX1641" fmla="*/ 4584328 w 5808072"/>
                    <a:gd name="connsiteY1641" fmla="*/ 376412 h 822357"/>
                    <a:gd name="connsiteX1642" fmla="*/ 4596187 w 5808072"/>
                    <a:gd name="connsiteY1642" fmla="*/ 383420 h 822357"/>
                    <a:gd name="connsiteX1643" fmla="*/ 4596187 w 5808072"/>
                    <a:gd name="connsiteY1643" fmla="*/ 383420 h 822357"/>
                    <a:gd name="connsiteX1644" fmla="*/ 4595288 w 5808072"/>
                    <a:gd name="connsiteY1644" fmla="*/ 385935 h 822357"/>
                    <a:gd name="connsiteX1645" fmla="*/ 4595288 w 5808072"/>
                    <a:gd name="connsiteY1645" fmla="*/ 385935 h 822357"/>
                    <a:gd name="connsiteX1646" fmla="*/ 4592054 w 5808072"/>
                    <a:gd name="connsiteY1646" fmla="*/ 389349 h 822357"/>
                    <a:gd name="connsiteX1647" fmla="*/ 4592054 w 5808072"/>
                    <a:gd name="connsiteY1647" fmla="*/ 389349 h 822357"/>
                    <a:gd name="connsiteX1648" fmla="*/ 4591335 w 5808072"/>
                    <a:gd name="connsiteY1648" fmla="*/ 390068 h 822357"/>
                    <a:gd name="connsiteX1649" fmla="*/ 4591335 w 5808072"/>
                    <a:gd name="connsiteY1649" fmla="*/ 390068 h 822357"/>
                    <a:gd name="connsiteX1650" fmla="*/ 4604092 w 5808072"/>
                    <a:gd name="connsiteY1650" fmla="*/ 395457 h 822357"/>
                    <a:gd name="connsiteX1651" fmla="*/ 4604092 w 5808072"/>
                    <a:gd name="connsiteY1651" fmla="*/ 395457 h 822357"/>
                    <a:gd name="connsiteX1652" fmla="*/ 4603732 w 5808072"/>
                    <a:gd name="connsiteY1652" fmla="*/ 397074 h 822357"/>
                    <a:gd name="connsiteX1653" fmla="*/ 4603732 w 5808072"/>
                    <a:gd name="connsiteY1653" fmla="*/ 397074 h 822357"/>
                    <a:gd name="connsiteX1654" fmla="*/ 4597444 w 5808072"/>
                    <a:gd name="connsiteY1654" fmla="*/ 403363 h 822357"/>
                    <a:gd name="connsiteX1655" fmla="*/ 4597444 w 5808072"/>
                    <a:gd name="connsiteY1655" fmla="*/ 403363 h 822357"/>
                    <a:gd name="connsiteX1656" fmla="*/ 4598881 w 5808072"/>
                    <a:gd name="connsiteY1656" fmla="*/ 410550 h 822357"/>
                    <a:gd name="connsiteX1657" fmla="*/ 4598881 w 5808072"/>
                    <a:gd name="connsiteY1657" fmla="*/ 410550 h 822357"/>
                    <a:gd name="connsiteX1658" fmla="*/ 4599959 w 5808072"/>
                    <a:gd name="connsiteY1658" fmla="*/ 416120 h 822357"/>
                    <a:gd name="connsiteX1659" fmla="*/ 4599959 w 5808072"/>
                    <a:gd name="connsiteY1659" fmla="*/ 416120 h 822357"/>
                    <a:gd name="connsiteX1660" fmla="*/ 4605349 w 5808072"/>
                    <a:gd name="connsiteY1660" fmla="*/ 424385 h 822357"/>
                    <a:gd name="connsiteX1661" fmla="*/ 4605349 w 5808072"/>
                    <a:gd name="connsiteY1661" fmla="*/ 424385 h 822357"/>
                    <a:gd name="connsiteX1662" fmla="*/ 4607685 w 5808072"/>
                    <a:gd name="connsiteY1662" fmla="*/ 430673 h 822357"/>
                    <a:gd name="connsiteX1663" fmla="*/ 4607685 w 5808072"/>
                    <a:gd name="connsiteY1663" fmla="*/ 430673 h 822357"/>
                    <a:gd name="connsiteX1664" fmla="*/ 4617028 w 5808072"/>
                    <a:gd name="connsiteY1664" fmla="*/ 428697 h 822357"/>
                    <a:gd name="connsiteX1665" fmla="*/ 4617028 w 5808072"/>
                    <a:gd name="connsiteY1665" fmla="*/ 428697 h 822357"/>
                    <a:gd name="connsiteX1666" fmla="*/ 4624035 w 5808072"/>
                    <a:gd name="connsiteY1666" fmla="*/ 422947 h 822357"/>
                    <a:gd name="connsiteX1667" fmla="*/ 4624035 w 5808072"/>
                    <a:gd name="connsiteY1667" fmla="*/ 422947 h 822357"/>
                    <a:gd name="connsiteX1668" fmla="*/ 4629246 w 5808072"/>
                    <a:gd name="connsiteY1668" fmla="*/ 422049 h 822357"/>
                    <a:gd name="connsiteX1669" fmla="*/ 4629246 w 5808072"/>
                    <a:gd name="connsiteY1669" fmla="*/ 422049 h 822357"/>
                    <a:gd name="connsiteX1670" fmla="*/ 4644877 w 5808072"/>
                    <a:gd name="connsiteY1670" fmla="*/ 426721 h 822357"/>
                    <a:gd name="connsiteX1671" fmla="*/ 4644877 w 5808072"/>
                    <a:gd name="connsiteY1671" fmla="*/ 426721 h 822357"/>
                    <a:gd name="connsiteX1672" fmla="*/ 4650627 w 5808072"/>
                    <a:gd name="connsiteY1672" fmla="*/ 433189 h 822357"/>
                    <a:gd name="connsiteX1673" fmla="*/ 4650627 w 5808072"/>
                    <a:gd name="connsiteY1673" fmla="*/ 433189 h 822357"/>
                    <a:gd name="connsiteX1674" fmla="*/ 4667696 w 5808072"/>
                    <a:gd name="connsiteY1674" fmla="*/ 430494 h 822357"/>
                    <a:gd name="connsiteX1675" fmla="*/ 4667696 w 5808072"/>
                    <a:gd name="connsiteY1675" fmla="*/ 430494 h 822357"/>
                    <a:gd name="connsiteX1676" fmla="*/ 4688897 w 5808072"/>
                    <a:gd name="connsiteY1676" fmla="*/ 433189 h 822357"/>
                    <a:gd name="connsiteX1677" fmla="*/ 4688897 w 5808072"/>
                    <a:gd name="connsiteY1677" fmla="*/ 433189 h 822357"/>
                    <a:gd name="connsiteX1678" fmla="*/ 4692131 w 5808072"/>
                    <a:gd name="connsiteY1678" fmla="*/ 432470 h 822357"/>
                    <a:gd name="connsiteX1679" fmla="*/ 4692131 w 5808072"/>
                    <a:gd name="connsiteY1679" fmla="*/ 432470 h 822357"/>
                    <a:gd name="connsiteX1680" fmla="*/ 4701294 w 5808072"/>
                    <a:gd name="connsiteY1680" fmla="*/ 424744 h 822357"/>
                    <a:gd name="connsiteX1681" fmla="*/ 4701294 w 5808072"/>
                    <a:gd name="connsiteY1681" fmla="*/ 424744 h 822357"/>
                    <a:gd name="connsiteX1682" fmla="*/ 4703091 w 5808072"/>
                    <a:gd name="connsiteY1682" fmla="*/ 425103 h 822357"/>
                    <a:gd name="connsiteX1683" fmla="*/ 4703091 w 5808072"/>
                    <a:gd name="connsiteY1683" fmla="*/ 425103 h 822357"/>
                    <a:gd name="connsiteX1684" fmla="*/ 4727706 w 5808072"/>
                    <a:gd name="connsiteY1684" fmla="*/ 427619 h 822357"/>
                    <a:gd name="connsiteX1685" fmla="*/ 4727706 w 5808072"/>
                    <a:gd name="connsiteY1685" fmla="*/ 427619 h 822357"/>
                    <a:gd name="connsiteX1686" fmla="*/ 4728245 w 5808072"/>
                    <a:gd name="connsiteY1686" fmla="*/ 427619 h 822357"/>
                    <a:gd name="connsiteX1687" fmla="*/ 4728245 w 5808072"/>
                    <a:gd name="connsiteY1687" fmla="*/ 427619 h 822357"/>
                    <a:gd name="connsiteX1688" fmla="*/ 4743877 w 5808072"/>
                    <a:gd name="connsiteY1688" fmla="*/ 433548 h 822357"/>
                    <a:gd name="connsiteX1689" fmla="*/ 4743877 w 5808072"/>
                    <a:gd name="connsiteY1689" fmla="*/ 433548 h 822357"/>
                    <a:gd name="connsiteX1690" fmla="*/ 4743517 w 5808072"/>
                    <a:gd name="connsiteY1690" fmla="*/ 435165 h 822357"/>
                    <a:gd name="connsiteX1691" fmla="*/ 4743517 w 5808072"/>
                    <a:gd name="connsiteY1691" fmla="*/ 435165 h 822357"/>
                    <a:gd name="connsiteX1692" fmla="*/ 4741361 w 5808072"/>
                    <a:gd name="connsiteY1692" fmla="*/ 437860 h 822357"/>
                    <a:gd name="connsiteX1693" fmla="*/ 4741361 w 5808072"/>
                    <a:gd name="connsiteY1693" fmla="*/ 437860 h 822357"/>
                    <a:gd name="connsiteX1694" fmla="*/ 4741181 w 5808072"/>
                    <a:gd name="connsiteY1694" fmla="*/ 437860 h 822357"/>
                    <a:gd name="connsiteX1695" fmla="*/ 4741181 w 5808072"/>
                    <a:gd name="connsiteY1695" fmla="*/ 438040 h 822357"/>
                    <a:gd name="connsiteX1696" fmla="*/ 4741181 w 5808072"/>
                    <a:gd name="connsiteY1696" fmla="*/ 440555 h 822357"/>
                    <a:gd name="connsiteX1697" fmla="*/ 4740822 w 5808072"/>
                    <a:gd name="connsiteY1697" fmla="*/ 440555 h 822357"/>
                    <a:gd name="connsiteX1698" fmla="*/ 4746212 w 5808072"/>
                    <a:gd name="connsiteY1698" fmla="*/ 450976 h 822357"/>
                    <a:gd name="connsiteX1699" fmla="*/ 4746212 w 5808072"/>
                    <a:gd name="connsiteY1699" fmla="*/ 450976 h 822357"/>
                    <a:gd name="connsiteX1700" fmla="*/ 4746033 w 5808072"/>
                    <a:gd name="connsiteY1700" fmla="*/ 452054 h 822357"/>
                    <a:gd name="connsiteX1701" fmla="*/ 4746033 w 5808072"/>
                    <a:gd name="connsiteY1701" fmla="*/ 452054 h 822357"/>
                    <a:gd name="connsiteX1702" fmla="*/ 4749087 w 5808072"/>
                    <a:gd name="connsiteY1702" fmla="*/ 455468 h 822357"/>
                    <a:gd name="connsiteX1703" fmla="*/ 4749087 w 5808072"/>
                    <a:gd name="connsiteY1703" fmla="*/ 455468 h 822357"/>
                    <a:gd name="connsiteX1704" fmla="*/ 4749447 w 5808072"/>
                    <a:gd name="connsiteY1704" fmla="*/ 455109 h 822357"/>
                    <a:gd name="connsiteX1705" fmla="*/ 4749447 w 5808072"/>
                    <a:gd name="connsiteY1705" fmla="*/ 455109 h 822357"/>
                    <a:gd name="connsiteX1706" fmla="*/ 4751243 w 5808072"/>
                    <a:gd name="connsiteY1706" fmla="*/ 452773 h 822357"/>
                    <a:gd name="connsiteX1707" fmla="*/ 4751243 w 5808072"/>
                    <a:gd name="connsiteY1707" fmla="*/ 452773 h 822357"/>
                    <a:gd name="connsiteX1708" fmla="*/ 4754477 w 5808072"/>
                    <a:gd name="connsiteY1708" fmla="*/ 446305 h 822357"/>
                    <a:gd name="connsiteX1709" fmla="*/ 4754477 w 5808072"/>
                    <a:gd name="connsiteY1709" fmla="*/ 446305 h 822357"/>
                    <a:gd name="connsiteX1710" fmla="*/ 4763461 w 5808072"/>
                    <a:gd name="connsiteY1710" fmla="*/ 426541 h 822357"/>
                    <a:gd name="connsiteX1711" fmla="*/ 4763461 w 5808072"/>
                    <a:gd name="connsiteY1711" fmla="*/ 426541 h 822357"/>
                    <a:gd name="connsiteX1712" fmla="*/ 4767953 w 5808072"/>
                    <a:gd name="connsiteY1712" fmla="*/ 423666 h 822357"/>
                    <a:gd name="connsiteX1713" fmla="*/ 4767953 w 5808072"/>
                    <a:gd name="connsiteY1713" fmla="*/ 423666 h 822357"/>
                    <a:gd name="connsiteX1714" fmla="*/ 4770109 w 5808072"/>
                    <a:gd name="connsiteY1714" fmla="*/ 421689 h 822357"/>
                    <a:gd name="connsiteX1715" fmla="*/ 4770109 w 5808072"/>
                    <a:gd name="connsiteY1715" fmla="*/ 421689 h 822357"/>
                    <a:gd name="connsiteX1716" fmla="*/ 4766695 w 5808072"/>
                    <a:gd name="connsiteY1716" fmla="*/ 415940 h 822357"/>
                    <a:gd name="connsiteX1717" fmla="*/ 4766695 w 5808072"/>
                    <a:gd name="connsiteY1717" fmla="*/ 415940 h 822357"/>
                    <a:gd name="connsiteX1718" fmla="*/ 4763101 w 5808072"/>
                    <a:gd name="connsiteY1718" fmla="*/ 409293 h 822357"/>
                    <a:gd name="connsiteX1719" fmla="*/ 4763101 w 5808072"/>
                    <a:gd name="connsiteY1719" fmla="*/ 409293 h 822357"/>
                    <a:gd name="connsiteX1720" fmla="*/ 4767234 w 5808072"/>
                    <a:gd name="connsiteY1720" fmla="*/ 404980 h 822357"/>
                    <a:gd name="connsiteX1721" fmla="*/ 4767234 w 5808072"/>
                    <a:gd name="connsiteY1721" fmla="*/ 404980 h 822357"/>
                    <a:gd name="connsiteX1722" fmla="*/ 4782865 w 5808072"/>
                    <a:gd name="connsiteY1722" fmla="*/ 410550 h 822357"/>
                    <a:gd name="connsiteX1723" fmla="*/ 4782865 w 5808072"/>
                    <a:gd name="connsiteY1723" fmla="*/ 410550 h 822357"/>
                    <a:gd name="connsiteX1724" fmla="*/ 4792927 w 5808072"/>
                    <a:gd name="connsiteY1724" fmla="*/ 412886 h 822357"/>
                    <a:gd name="connsiteX1725" fmla="*/ 4792927 w 5808072"/>
                    <a:gd name="connsiteY1725" fmla="*/ 412886 h 822357"/>
                    <a:gd name="connsiteX1726" fmla="*/ 4793466 w 5808072"/>
                    <a:gd name="connsiteY1726" fmla="*/ 412886 h 822357"/>
                    <a:gd name="connsiteX1727" fmla="*/ 4793466 w 5808072"/>
                    <a:gd name="connsiteY1727" fmla="*/ 412886 h 822357"/>
                    <a:gd name="connsiteX1728" fmla="*/ 4793466 w 5808072"/>
                    <a:gd name="connsiteY1728" fmla="*/ 412886 h 822357"/>
                    <a:gd name="connsiteX1729" fmla="*/ 4793466 w 5808072"/>
                    <a:gd name="connsiteY1729" fmla="*/ 412886 h 822357"/>
                    <a:gd name="connsiteX1730" fmla="*/ 4793466 w 5808072"/>
                    <a:gd name="connsiteY1730" fmla="*/ 412886 h 822357"/>
                    <a:gd name="connsiteX1731" fmla="*/ 4793466 w 5808072"/>
                    <a:gd name="connsiteY1731" fmla="*/ 412886 h 822357"/>
                    <a:gd name="connsiteX1732" fmla="*/ 4793466 w 5808072"/>
                    <a:gd name="connsiteY1732" fmla="*/ 412886 h 822357"/>
                    <a:gd name="connsiteX1733" fmla="*/ 4793466 w 5808072"/>
                    <a:gd name="connsiteY1733" fmla="*/ 412886 h 822357"/>
                    <a:gd name="connsiteX1734" fmla="*/ 4801910 w 5808072"/>
                    <a:gd name="connsiteY1734" fmla="*/ 413964 h 822357"/>
                    <a:gd name="connsiteX1735" fmla="*/ 4801910 w 5808072"/>
                    <a:gd name="connsiteY1735" fmla="*/ 413964 h 822357"/>
                    <a:gd name="connsiteX1736" fmla="*/ 4797419 w 5808072"/>
                    <a:gd name="connsiteY1736" fmla="*/ 404801 h 822357"/>
                    <a:gd name="connsiteX1737" fmla="*/ 4797419 w 5808072"/>
                    <a:gd name="connsiteY1737" fmla="*/ 404801 h 822357"/>
                    <a:gd name="connsiteX1738" fmla="*/ 4797060 w 5808072"/>
                    <a:gd name="connsiteY1738" fmla="*/ 403183 h 822357"/>
                    <a:gd name="connsiteX1739" fmla="*/ 4797060 w 5808072"/>
                    <a:gd name="connsiteY1739" fmla="*/ 403183 h 822357"/>
                    <a:gd name="connsiteX1740" fmla="*/ 4790232 w 5808072"/>
                    <a:gd name="connsiteY1740" fmla="*/ 404082 h 822357"/>
                    <a:gd name="connsiteX1741" fmla="*/ 4790232 w 5808072"/>
                    <a:gd name="connsiteY1741" fmla="*/ 404082 h 822357"/>
                    <a:gd name="connsiteX1742" fmla="*/ 4775858 w 5808072"/>
                    <a:gd name="connsiteY1742" fmla="*/ 399949 h 822357"/>
                    <a:gd name="connsiteX1743" fmla="*/ 4775858 w 5808072"/>
                    <a:gd name="connsiteY1743" fmla="*/ 399949 h 822357"/>
                    <a:gd name="connsiteX1744" fmla="*/ 4769749 w 5808072"/>
                    <a:gd name="connsiteY1744" fmla="*/ 387552 h 822357"/>
                    <a:gd name="connsiteX1745" fmla="*/ 4769749 w 5808072"/>
                    <a:gd name="connsiteY1745" fmla="*/ 387552 h 822357"/>
                    <a:gd name="connsiteX1746" fmla="*/ 4776936 w 5808072"/>
                    <a:gd name="connsiteY1746" fmla="*/ 378389 h 822357"/>
                    <a:gd name="connsiteX1747" fmla="*/ 4776936 w 5808072"/>
                    <a:gd name="connsiteY1747" fmla="*/ 378389 h 822357"/>
                    <a:gd name="connsiteX1748" fmla="*/ 4777655 w 5808072"/>
                    <a:gd name="connsiteY1748" fmla="*/ 378389 h 822357"/>
                    <a:gd name="connsiteX1749" fmla="*/ 4777655 w 5808072"/>
                    <a:gd name="connsiteY1749" fmla="*/ 378389 h 822357"/>
                    <a:gd name="connsiteX1750" fmla="*/ 4777835 w 5808072"/>
                    <a:gd name="connsiteY1750" fmla="*/ 378389 h 822357"/>
                    <a:gd name="connsiteX1751" fmla="*/ 4777835 w 5808072"/>
                    <a:gd name="connsiteY1751" fmla="*/ 378389 h 822357"/>
                    <a:gd name="connsiteX1752" fmla="*/ 4789513 w 5808072"/>
                    <a:gd name="connsiteY1752" fmla="*/ 379646 h 822357"/>
                    <a:gd name="connsiteX1753" fmla="*/ 4789513 w 5808072"/>
                    <a:gd name="connsiteY1753" fmla="*/ 379646 h 822357"/>
                    <a:gd name="connsiteX1754" fmla="*/ 4794365 w 5808072"/>
                    <a:gd name="connsiteY1754" fmla="*/ 379287 h 822357"/>
                    <a:gd name="connsiteX1755" fmla="*/ 4794365 w 5808072"/>
                    <a:gd name="connsiteY1755" fmla="*/ 379287 h 822357"/>
                    <a:gd name="connsiteX1756" fmla="*/ 4798497 w 5808072"/>
                    <a:gd name="connsiteY1756" fmla="*/ 382342 h 822357"/>
                    <a:gd name="connsiteX1757" fmla="*/ 4798497 w 5808072"/>
                    <a:gd name="connsiteY1757" fmla="*/ 382342 h 822357"/>
                    <a:gd name="connsiteX1758" fmla="*/ 4802629 w 5808072"/>
                    <a:gd name="connsiteY1758" fmla="*/ 392942 h 822357"/>
                    <a:gd name="connsiteX1759" fmla="*/ 4802629 w 5808072"/>
                    <a:gd name="connsiteY1759" fmla="*/ 392942 h 822357"/>
                    <a:gd name="connsiteX1760" fmla="*/ 4804785 w 5808072"/>
                    <a:gd name="connsiteY1760" fmla="*/ 392942 h 822357"/>
                    <a:gd name="connsiteX1761" fmla="*/ 4804785 w 5808072"/>
                    <a:gd name="connsiteY1761" fmla="*/ 392942 h 822357"/>
                    <a:gd name="connsiteX1762" fmla="*/ 4815925 w 5808072"/>
                    <a:gd name="connsiteY1762" fmla="*/ 398152 h 822357"/>
                    <a:gd name="connsiteX1763" fmla="*/ 4815925 w 5808072"/>
                    <a:gd name="connsiteY1763" fmla="*/ 398152 h 822357"/>
                    <a:gd name="connsiteX1764" fmla="*/ 4816285 w 5808072"/>
                    <a:gd name="connsiteY1764" fmla="*/ 402644 h 822357"/>
                    <a:gd name="connsiteX1765" fmla="*/ 4816285 w 5808072"/>
                    <a:gd name="connsiteY1765" fmla="*/ 402644 h 822357"/>
                    <a:gd name="connsiteX1766" fmla="*/ 4816824 w 5808072"/>
                    <a:gd name="connsiteY1766" fmla="*/ 404082 h 822357"/>
                    <a:gd name="connsiteX1767" fmla="*/ 4816824 w 5808072"/>
                    <a:gd name="connsiteY1767" fmla="*/ 404082 h 822357"/>
                    <a:gd name="connsiteX1768" fmla="*/ 4818081 w 5808072"/>
                    <a:gd name="connsiteY1768" fmla="*/ 403543 h 822357"/>
                    <a:gd name="connsiteX1769" fmla="*/ 4818081 w 5808072"/>
                    <a:gd name="connsiteY1769" fmla="*/ 403543 h 822357"/>
                    <a:gd name="connsiteX1770" fmla="*/ 4827963 w 5808072"/>
                    <a:gd name="connsiteY1770" fmla="*/ 400848 h 822357"/>
                    <a:gd name="connsiteX1771" fmla="*/ 4827963 w 5808072"/>
                    <a:gd name="connsiteY1771" fmla="*/ 400848 h 822357"/>
                    <a:gd name="connsiteX1772" fmla="*/ 4832634 w 5808072"/>
                    <a:gd name="connsiteY1772" fmla="*/ 403183 h 822357"/>
                    <a:gd name="connsiteX1773" fmla="*/ 4832634 w 5808072"/>
                    <a:gd name="connsiteY1773" fmla="*/ 403183 h 822357"/>
                    <a:gd name="connsiteX1774" fmla="*/ 4833173 w 5808072"/>
                    <a:gd name="connsiteY1774" fmla="*/ 408035 h 822357"/>
                    <a:gd name="connsiteX1775" fmla="*/ 4833173 w 5808072"/>
                    <a:gd name="connsiteY1775" fmla="*/ 408035 h 822357"/>
                    <a:gd name="connsiteX1776" fmla="*/ 4827963 w 5808072"/>
                    <a:gd name="connsiteY1776" fmla="*/ 421510 h 822357"/>
                    <a:gd name="connsiteX1777" fmla="*/ 4827963 w 5808072"/>
                    <a:gd name="connsiteY1777" fmla="*/ 421510 h 822357"/>
                    <a:gd name="connsiteX1778" fmla="*/ 4827424 w 5808072"/>
                    <a:gd name="connsiteY1778" fmla="*/ 421869 h 822357"/>
                    <a:gd name="connsiteX1779" fmla="*/ 4826885 w 5808072"/>
                    <a:gd name="connsiteY1779" fmla="*/ 421869 h 822357"/>
                    <a:gd name="connsiteX1780" fmla="*/ 4825268 w 5808072"/>
                    <a:gd name="connsiteY1780" fmla="*/ 422588 h 822357"/>
                    <a:gd name="connsiteX1781" fmla="*/ 4825268 w 5808072"/>
                    <a:gd name="connsiteY1781" fmla="*/ 422588 h 822357"/>
                    <a:gd name="connsiteX1782" fmla="*/ 4824908 w 5808072"/>
                    <a:gd name="connsiteY1782" fmla="*/ 422947 h 822357"/>
                    <a:gd name="connsiteX1783" fmla="*/ 4824908 w 5808072"/>
                    <a:gd name="connsiteY1783" fmla="*/ 422947 h 822357"/>
                    <a:gd name="connsiteX1784" fmla="*/ 4825088 w 5808072"/>
                    <a:gd name="connsiteY1784" fmla="*/ 423307 h 822357"/>
                    <a:gd name="connsiteX1785" fmla="*/ 4825447 w 5808072"/>
                    <a:gd name="connsiteY1785" fmla="*/ 423307 h 822357"/>
                    <a:gd name="connsiteX1786" fmla="*/ 4825447 w 5808072"/>
                    <a:gd name="connsiteY1786" fmla="*/ 423307 h 822357"/>
                    <a:gd name="connsiteX1787" fmla="*/ 4836228 w 5808072"/>
                    <a:gd name="connsiteY1787" fmla="*/ 422049 h 822357"/>
                    <a:gd name="connsiteX1788" fmla="*/ 4836228 w 5808072"/>
                    <a:gd name="connsiteY1788" fmla="*/ 422049 h 822357"/>
                    <a:gd name="connsiteX1789" fmla="*/ 4836767 w 5808072"/>
                    <a:gd name="connsiteY1789" fmla="*/ 422049 h 822357"/>
                    <a:gd name="connsiteX1790" fmla="*/ 4836767 w 5808072"/>
                    <a:gd name="connsiteY1790" fmla="*/ 422049 h 822357"/>
                    <a:gd name="connsiteX1791" fmla="*/ 4860664 w 5808072"/>
                    <a:gd name="connsiteY1791" fmla="*/ 424744 h 822357"/>
                    <a:gd name="connsiteX1792" fmla="*/ 4860664 w 5808072"/>
                    <a:gd name="connsiteY1792" fmla="*/ 424744 h 822357"/>
                    <a:gd name="connsiteX1793" fmla="*/ 4886536 w 5808072"/>
                    <a:gd name="connsiteY1793" fmla="*/ 426361 h 822357"/>
                    <a:gd name="connsiteX1794" fmla="*/ 4886536 w 5808072"/>
                    <a:gd name="connsiteY1794" fmla="*/ 426361 h 822357"/>
                    <a:gd name="connsiteX1795" fmla="*/ 4894441 w 5808072"/>
                    <a:gd name="connsiteY1795" fmla="*/ 426181 h 822357"/>
                    <a:gd name="connsiteX1796" fmla="*/ 4894441 w 5808072"/>
                    <a:gd name="connsiteY1796" fmla="*/ 426181 h 822357"/>
                    <a:gd name="connsiteX1797" fmla="*/ 4904144 w 5808072"/>
                    <a:gd name="connsiteY1797" fmla="*/ 423127 h 822357"/>
                    <a:gd name="connsiteX1798" fmla="*/ 4904144 w 5808072"/>
                    <a:gd name="connsiteY1798" fmla="*/ 423127 h 822357"/>
                    <a:gd name="connsiteX1799" fmla="*/ 4910073 w 5808072"/>
                    <a:gd name="connsiteY1799" fmla="*/ 425103 h 822357"/>
                    <a:gd name="connsiteX1800" fmla="*/ 4910073 w 5808072"/>
                    <a:gd name="connsiteY1800" fmla="*/ 425103 h 822357"/>
                    <a:gd name="connsiteX1801" fmla="*/ 4931993 w 5808072"/>
                    <a:gd name="connsiteY1801" fmla="*/ 434087 h 822357"/>
                    <a:gd name="connsiteX1802" fmla="*/ 4931993 w 5808072"/>
                    <a:gd name="connsiteY1802" fmla="*/ 434087 h 822357"/>
                    <a:gd name="connsiteX1803" fmla="*/ 4954811 w 5808072"/>
                    <a:gd name="connsiteY1803" fmla="*/ 439657 h 822357"/>
                    <a:gd name="connsiteX1804" fmla="*/ 4954811 w 5808072"/>
                    <a:gd name="connsiteY1804" fmla="*/ 439657 h 822357"/>
                    <a:gd name="connsiteX1805" fmla="*/ 4980684 w 5808072"/>
                    <a:gd name="connsiteY1805" fmla="*/ 443250 h 822357"/>
                    <a:gd name="connsiteX1806" fmla="*/ 4980684 w 5808072"/>
                    <a:gd name="connsiteY1806" fmla="*/ 443250 h 822357"/>
                    <a:gd name="connsiteX1807" fmla="*/ 4997753 w 5808072"/>
                    <a:gd name="connsiteY1807" fmla="*/ 439657 h 822357"/>
                    <a:gd name="connsiteX1808" fmla="*/ 4997753 w 5808072"/>
                    <a:gd name="connsiteY1808" fmla="*/ 439657 h 822357"/>
                    <a:gd name="connsiteX1809" fmla="*/ 5004221 w 5808072"/>
                    <a:gd name="connsiteY1809" fmla="*/ 440735 h 822357"/>
                    <a:gd name="connsiteX1810" fmla="*/ 5004221 w 5808072"/>
                    <a:gd name="connsiteY1810" fmla="*/ 440735 h 822357"/>
                    <a:gd name="connsiteX1811" fmla="*/ 5046084 w 5808072"/>
                    <a:gd name="connsiteY1811" fmla="*/ 451156 h 822357"/>
                    <a:gd name="connsiteX1812" fmla="*/ 5046084 w 5808072"/>
                    <a:gd name="connsiteY1812" fmla="*/ 451156 h 822357"/>
                    <a:gd name="connsiteX1813" fmla="*/ 5071957 w 5808072"/>
                    <a:gd name="connsiteY1813" fmla="*/ 462475 h 822357"/>
                    <a:gd name="connsiteX1814" fmla="*/ 5071957 w 5808072"/>
                    <a:gd name="connsiteY1814" fmla="*/ 462475 h 822357"/>
                    <a:gd name="connsiteX1815" fmla="*/ 5071238 w 5808072"/>
                    <a:gd name="connsiteY1815" fmla="*/ 466248 h 822357"/>
                    <a:gd name="connsiteX1816" fmla="*/ 5071238 w 5808072"/>
                    <a:gd name="connsiteY1816" fmla="*/ 466248 h 822357"/>
                    <a:gd name="connsiteX1817" fmla="*/ 5073934 w 5808072"/>
                    <a:gd name="connsiteY1817" fmla="*/ 471818 h 822357"/>
                    <a:gd name="connsiteX1818" fmla="*/ 5073934 w 5808072"/>
                    <a:gd name="connsiteY1818" fmla="*/ 471818 h 822357"/>
                    <a:gd name="connsiteX1819" fmla="*/ 5085433 w 5808072"/>
                    <a:gd name="connsiteY1819" fmla="*/ 474693 h 822357"/>
                    <a:gd name="connsiteX1820" fmla="*/ 5085433 w 5808072"/>
                    <a:gd name="connsiteY1820" fmla="*/ 474693 h 822357"/>
                    <a:gd name="connsiteX1821" fmla="*/ 5088667 w 5808072"/>
                    <a:gd name="connsiteY1821" fmla="*/ 474334 h 822357"/>
                    <a:gd name="connsiteX1822" fmla="*/ 5088667 w 5808072"/>
                    <a:gd name="connsiteY1822" fmla="*/ 474334 h 822357"/>
                    <a:gd name="connsiteX1823" fmla="*/ 5099627 w 5808072"/>
                    <a:gd name="connsiteY1823" fmla="*/ 464272 h 822357"/>
                    <a:gd name="connsiteX1824" fmla="*/ 5099627 w 5808072"/>
                    <a:gd name="connsiteY1824" fmla="*/ 464272 h 822357"/>
                    <a:gd name="connsiteX1825" fmla="*/ 5110946 w 5808072"/>
                    <a:gd name="connsiteY1825" fmla="*/ 461038 h 822357"/>
                    <a:gd name="connsiteX1826" fmla="*/ 5110946 w 5808072"/>
                    <a:gd name="connsiteY1826" fmla="*/ 461038 h 822357"/>
                    <a:gd name="connsiteX1827" fmla="*/ 5119570 w 5808072"/>
                    <a:gd name="connsiteY1827" fmla="*/ 456726 h 822357"/>
                    <a:gd name="connsiteX1828" fmla="*/ 5119570 w 5808072"/>
                    <a:gd name="connsiteY1828" fmla="*/ 456726 h 822357"/>
                    <a:gd name="connsiteX1829" fmla="*/ 5125140 w 5808072"/>
                    <a:gd name="connsiteY1829" fmla="*/ 459600 h 822357"/>
                    <a:gd name="connsiteX1830" fmla="*/ 5125140 w 5808072"/>
                    <a:gd name="connsiteY1830" fmla="*/ 459600 h 822357"/>
                    <a:gd name="connsiteX1831" fmla="*/ 5140951 w 5808072"/>
                    <a:gd name="connsiteY1831" fmla="*/ 477388 h 822357"/>
                    <a:gd name="connsiteX1832" fmla="*/ 5140951 w 5808072"/>
                    <a:gd name="connsiteY1832" fmla="*/ 477388 h 822357"/>
                    <a:gd name="connsiteX1833" fmla="*/ 5163231 w 5808072"/>
                    <a:gd name="connsiteY1833" fmla="*/ 481700 h 822357"/>
                    <a:gd name="connsiteX1834" fmla="*/ 5163231 w 5808072"/>
                    <a:gd name="connsiteY1834" fmla="*/ 481700 h 822357"/>
                    <a:gd name="connsiteX1835" fmla="*/ 5174730 w 5808072"/>
                    <a:gd name="connsiteY1835" fmla="*/ 486551 h 822357"/>
                    <a:gd name="connsiteX1836" fmla="*/ 5174730 w 5808072"/>
                    <a:gd name="connsiteY1836" fmla="*/ 486551 h 822357"/>
                    <a:gd name="connsiteX1837" fmla="*/ 5177245 w 5808072"/>
                    <a:gd name="connsiteY1837" fmla="*/ 486551 h 822357"/>
                    <a:gd name="connsiteX1838" fmla="*/ 5177245 w 5808072"/>
                    <a:gd name="connsiteY1838" fmla="*/ 486551 h 822357"/>
                    <a:gd name="connsiteX1839" fmla="*/ 5197548 w 5808072"/>
                    <a:gd name="connsiteY1839" fmla="*/ 487809 h 822357"/>
                    <a:gd name="connsiteX1840" fmla="*/ 5197548 w 5808072"/>
                    <a:gd name="connsiteY1840" fmla="*/ 487809 h 822357"/>
                    <a:gd name="connsiteX1841" fmla="*/ 5244802 w 5808072"/>
                    <a:gd name="connsiteY1841" fmla="*/ 496074 h 822357"/>
                    <a:gd name="connsiteX1842" fmla="*/ 5244802 w 5808072"/>
                    <a:gd name="connsiteY1842" fmla="*/ 496074 h 822357"/>
                    <a:gd name="connsiteX1843" fmla="*/ 5272471 w 5808072"/>
                    <a:gd name="connsiteY1843" fmla="*/ 499488 h 822357"/>
                    <a:gd name="connsiteX1844" fmla="*/ 5272471 w 5808072"/>
                    <a:gd name="connsiteY1844" fmla="*/ 499488 h 822357"/>
                    <a:gd name="connsiteX1845" fmla="*/ 5289540 w 5808072"/>
                    <a:gd name="connsiteY1845" fmla="*/ 501105 h 822357"/>
                    <a:gd name="connsiteX1846" fmla="*/ 5289540 w 5808072"/>
                    <a:gd name="connsiteY1846" fmla="*/ 501105 h 822357"/>
                    <a:gd name="connsiteX1847" fmla="*/ 5298164 w 5808072"/>
                    <a:gd name="connsiteY1847" fmla="*/ 502722 h 822357"/>
                    <a:gd name="connsiteX1848" fmla="*/ 5298164 w 5808072"/>
                    <a:gd name="connsiteY1848" fmla="*/ 502722 h 822357"/>
                    <a:gd name="connsiteX1849" fmla="*/ 5307328 w 5808072"/>
                    <a:gd name="connsiteY1849" fmla="*/ 500925 h 822357"/>
                    <a:gd name="connsiteX1850" fmla="*/ 5307328 w 5808072"/>
                    <a:gd name="connsiteY1850" fmla="*/ 500925 h 822357"/>
                    <a:gd name="connsiteX1851" fmla="*/ 5327990 w 5808072"/>
                    <a:gd name="connsiteY1851" fmla="*/ 491402 h 822357"/>
                    <a:gd name="connsiteX1852" fmla="*/ 5327990 w 5808072"/>
                    <a:gd name="connsiteY1852" fmla="*/ 491402 h 822357"/>
                    <a:gd name="connsiteX1853" fmla="*/ 5350988 w 5808072"/>
                    <a:gd name="connsiteY1853" fmla="*/ 485832 h 822357"/>
                    <a:gd name="connsiteX1854" fmla="*/ 5350988 w 5808072"/>
                    <a:gd name="connsiteY1854" fmla="*/ 485832 h 822357"/>
                    <a:gd name="connsiteX1855" fmla="*/ 5382610 w 5808072"/>
                    <a:gd name="connsiteY1855" fmla="*/ 433728 h 822357"/>
                    <a:gd name="connsiteX1856" fmla="*/ 5382610 w 5808072"/>
                    <a:gd name="connsiteY1856" fmla="*/ 433728 h 822357"/>
                    <a:gd name="connsiteX1857" fmla="*/ 5383868 w 5808072"/>
                    <a:gd name="connsiteY1857" fmla="*/ 430673 h 822357"/>
                    <a:gd name="connsiteX1858" fmla="*/ 5383868 w 5808072"/>
                    <a:gd name="connsiteY1858" fmla="*/ 430673 h 822357"/>
                    <a:gd name="connsiteX1859" fmla="*/ 5386743 w 5808072"/>
                    <a:gd name="connsiteY1859" fmla="*/ 423846 h 822357"/>
                    <a:gd name="connsiteX1860" fmla="*/ 5386743 w 5808072"/>
                    <a:gd name="connsiteY1860" fmla="*/ 423846 h 822357"/>
                    <a:gd name="connsiteX1861" fmla="*/ 5392852 w 5808072"/>
                    <a:gd name="connsiteY1861" fmla="*/ 412526 h 822357"/>
                    <a:gd name="connsiteX1862" fmla="*/ 5392852 w 5808072"/>
                    <a:gd name="connsiteY1862" fmla="*/ 412526 h 822357"/>
                    <a:gd name="connsiteX1863" fmla="*/ 5395546 w 5808072"/>
                    <a:gd name="connsiteY1863" fmla="*/ 407855 h 822357"/>
                    <a:gd name="connsiteX1864" fmla="*/ 5395546 w 5808072"/>
                    <a:gd name="connsiteY1864" fmla="*/ 407855 h 822357"/>
                    <a:gd name="connsiteX1865" fmla="*/ 5397343 w 5808072"/>
                    <a:gd name="connsiteY1865" fmla="*/ 403722 h 822357"/>
                    <a:gd name="connsiteX1866" fmla="*/ 5397343 w 5808072"/>
                    <a:gd name="connsiteY1866" fmla="*/ 403722 h 822357"/>
                    <a:gd name="connsiteX1867" fmla="*/ 5397343 w 5808072"/>
                    <a:gd name="connsiteY1867" fmla="*/ 403543 h 822357"/>
                    <a:gd name="connsiteX1868" fmla="*/ 5397343 w 5808072"/>
                    <a:gd name="connsiteY1868" fmla="*/ 403543 h 822357"/>
                    <a:gd name="connsiteX1869" fmla="*/ 5398062 w 5808072"/>
                    <a:gd name="connsiteY1869" fmla="*/ 401746 h 822357"/>
                    <a:gd name="connsiteX1870" fmla="*/ 5398062 w 5808072"/>
                    <a:gd name="connsiteY1870" fmla="*/ 401746 h 822357"/>
                    <a:gd name="connsiteX1871" fmla="*/ 5398421 w 5808072"/>
                    <a:gd name="connsiteY1871" fmla="*/ 401387 h 822357"/>
                    <a:gd name="connsiteX1872" fmla="*/ 5398421 w 5808072"/>
                    <a:gd name="connsiteY1872" fmla="*/ 401387 h 822357"/>
                    <a:gd name="connsiteX1873" fmla="*/ 5405428 w 5808072"/>
                    <a:gd name="connsiteY1873" fmla="*/ 396715 h 822357"/>
                    <a:gd name="connsiteX1874" fmla="*/ 5405428 w 5808072"/>
                    <a:gd name="connsiteY1874" fmla="*/ 396715 h 822357"/>
                    <a:gd name="connsiteX1875" fmla="*/ 5407944 w 5808072"/>
                    <a:gd name="connsiteY1875" fmla="*/ 397434 h 822357"/>
                    <a:gd name="connsiteX1876" fmla="*/ 5407944 w 5808072"/>
                    <a:gd name="connsiteY1876" fmla="*/ 397434 h 822357"/>
                    <a:gd name="connsiteX1877" fmla="*/ 5421060 w 5808072"/>
                    <a:gd name="connsiteY1877" fmla="*/ 400848 h 822357"/>
                    <a:gd name="connsiteX1878" fmla="*/ 5421060 w 5808072"/>
                    <a:gd name="connsiteY1878" fmla="*/ 400848 h 822357"/>
                    <a:gd name="connsiteX1879" fmla="*/ 5426090 w 5808072"/>
                    <a:gd name="connsiteY1879" fmla="*/ 401207 h 822357"/>
                    <a:gd name="connsiteX1880" fmla="*/ 5426090 w 5808072"/>
                    <a:gd name="connsiteY1880" fmla="*/ 401207 h 822357"/>
                    <a:gd name="connsiteX1881" fmla="*/ 5428426 w 5808072"/>
                    <a:gd name="connsiteY1881" fmla="*/ 400309 h 822357"/>
                    <a:gd name="connsiteX1882" fmla="*/ 5428426 w 5808072"/>
                    <a:gd name="connsiteY1882" fmla="*/ 400309 h 822357"/>
                    <a:gd name="connsiteX1883" fmla="*/ 5431661 w 5808072"/>
                    <a:gd name="connsiteY1883" fmla="*/ 392762 h 822357"/>
                    <a:gd name="connsiteX1884" fmla="*/ 5431661 w 5808072"/>
                    <a:gd name="connsiteY1884" fmla="*/ 392762 h 822357"/>
                    <a:gd name="connsiteX1885" fmla="*/ 5432200 w 5808072"/>
                    <a:gd name="connsiteY1885" fmla="*/ 391325 h 822357"/>
                    <a:gd name="connsiteX1886" fmla="*/ 5432200 w 5808072"/>
                    <a:gd name="connsiteY1886" fmla="*/ 391325 h 822357"/>
                    <a:gd name="connsiteX1887" fmla="*/ 5440824 w 5808072"/>
                    <a:gd name="connsiteY1887" fmla="*/ 380904 h 822357"/>
                    <a:gd name="connsiteX1888" fmla="*/ 5440824 w 5808072"/>
                    <a:gd name="connsiteY1888" fmla="*/ 380904 h 822357"/>
                    <a:gd name="connsiteX1889" fmla="*/ 5445315 w 5808072"/>
                    <a:gd name="connsiteY1889" fmla="*/ 381263 h 822357"/>
                    <a:gd name="connsiteX1890" fmla="*/ 5445315 w 5808072"/>
                    <a:gd name="connsiteY1890" fmla="*/ 381263 h 822357"/>
                    <a:gd name="connsiteX1891" fmla="*/ 5446932 w 5808072"/>
                    <a:gd name="connsiteY1891" fmla="*/ 380365 h 822357"/>
                    <a:gd name="connsiteX1892" fmla="*/ 5446932 w 5808072"/>
                    <a:gd name="connsiteY1892" fmla="*/ 380365 h 822357"/>
                    <a:gd name="connsiteX1893" fmla="*/ 5452682 w 5808072"/>
                    <a:gd name="connsiteY1893" fmla="*/ 375514 h 822357"/>
                    <a:gd name="connsiteX1894" fmla="*/ 5452682 w 5808072"/>
                    <a:gd name="connsiteY1894" fmla="*/ 375514 h 822357"/>
                    <a:gd name="connsiteX1895" fmla="*/ 5456096 w 5808072"/>
                    <a:gd name="connsiteY1895" fmla="*/ 372280 h 822357"/>
                    <a:gd name="connsiteX1896" fmla="*/ 5456096 w 5808072"/>
                    <a:gd name="connsiteY1896" fmla="*/ 372280 h 822357"/>
                    <a:gd name="connsiteX1897" fmla="*/ 5460767 w 5808072"/>
                    <a:gd name="connsiteY1897" fmla="*/ 369046 h 822357"/>
                    <a:gd name="connsiteX1898" fmla="*/ 5460767 w 5808072"/>
                    <a:gd name="connsiteY1898" fmla="*/ 369046 h 822357"/>
                    <a:gd name="connsiteX1899" fmla="*/ 5468493 w 5808072"/>
                    <a:gd name="connsiteY1899" fmla="*/ 366171 h 822357"/>
                    <a:gd name="connsiteX1900" fmla="*/ 5468493 w 5808072"/>
                    <a:gd name="connsiteY1900" fmla="*/ 366171 h 822357"/>
                    <a:gd name="connsiteX1901" fmla="*/ 5473883 w 5808072"/>
                    <a:gd name="connsiteY1901" fmla="*/ 361679 h 822357"/>
                    <a:gd name="connsiteX1902" fmla="*/ 5473883 w 5808072"/>
                    <a:gd name="connsiteY1902" fmla="*/ 361679 h 822357"/>
                    <a:gd name="connsiteX1903" fmla="*/ 5480711 w 5808072"/>
                    <a:gd name="connsiteY1903" fmla="*/ 343173 h 822357"/>
                    <a:gd name="connsiteX1904" fmla="*/ 5480711 w 5808072"/>
                    <a:gd name="connsiteY1904" fmla="*/ 343173 h 822357"/>
                    <a:gd name="connsiteX1905" fmla="*/ 5483047 w 5808072"/>
                    <a:gd name="connsiteY1905" fmla="*/ 343892 h 822357"/>
                    <a:gd name="connsiteX1906" fmla="*/ 5483047 w 5808072"/>
                    <a:gd name="connsiteY1906" fmla="*/ 343892 h 822357"/>
                    <a:gd name="connsiteX1907" fmla="*/ 5490054 w 5808072"/>
                    <a:gd name="connsiteY1907" fmla="*/ 348743 h 822357"/>
                    <a:gd name="connsiteX1908" fmla="*/ 5490054 w 5808072"/>
                    <a:gd name="connsiteY1908" fmla="*/ 348743 h 822357"/>
                    <a:gd name="connsiteX1909" fmla="*/ 5495624 w 5808072"/>
                    <a:gd name="connsiteY1909" fmla="*/ 336345 h 822357"/>
                    <a:gd name="connsiteX1910" fmla="*/ 5495624 w 5808072"/>
                    <a:gd name="connsiteY1910" fmla="*/ 336345 h 822357"/>
                    <a:gd name="connsiteX1911" fmla="*/ 5522395 w 5808072"/>
                    <a:gd name="connsiteY1911" fmla="*/ 324847 h 822357"/>
                    <a:gd name="connsiteX1912" fmla="*/ 5522395 w 5808072"/>
                    <a:gd name="connsiteY1912" fmla="*/ 324847 h 822357"/>
                    <a:gd name="connsiteX1913" fmla="*/ 5546651 w 5808072"/>
                    <a:gd name="connsiteY1913" fmla="*/ 319277 h 822357"/>
                    <a:gd name="connsiteX1914" fmla="*/ 5546651 w 5808072"/>
                    <a:gd name="connsiteY1914" fmla="*/ 319277 h 822357"/>
                    <a:gd name="connsiteX1915" fmla="*/ 5555274 w 5808072"/>
                    <a:gd name="connsiteY1915" fmla="*/ 306340 h 822357"/>
                    <a:gd name="connsiteX1916" fmla="*/ 5555274 w 5808072"/>
                    <a:gd name="connsiteY1916" fmla="*/ 306340 h 822357"/>
                    <a:gd name="connsiteX1917" fmla="*/ 5572164 w 5808072"/>
                    <a:gd name="connsiteY1917" fmla="*/ 304364 h 822357"/>
                    <a:gd name="connsiteX1918" fmla="*/ 5572164 w 5808072"/>
                    <a:gd name="connsiteY1918" fmla="*/ 304364 h 822357"/>
                    <a:gd name="connsiteX1919" fmla="*/ 5591569 w 5808072"/>
                    <a:gd name="connsiteY1919" fmla="*/ 302388 h 822357"/>
                    <a:gd name="connsiteX1920" fmla="*/ 5591569 w 5808072"/>
                    <a:gd name="connsiteY1920" fmla="*/ 302388 h 822357"/>
                    <a:gd name="connsiteX1921" fmla="*/ 5599833 w 5808072"/>
                    <a:gd name="connsiteY1921" fmla="*/ 299872 h 822357"/>
                    <a:gd name="connsiteX1922" fmla="*/ 5599833 w 5808072"/>
                    <a:gd name="connsiteY1922" fmla="*/ 299872 h 822357"/>
                    <a:gd name="connsiteX1923" fmla="*/ 5603247 w 5808072"/>
                    <a:gd name="connsiteY1923" fmla="*/ 301849 h 822357"/>
                    <a:gd name="connsiteX1924" fmla="*/ 5603247 w 5808072"/>
                    <a:gd name="connsiteY1924" fmla="*/ 301849 h 822357"/>
                    <a:gd name="connsiteX1925" fmla="*/ 5604684 w 5808072"/>
                    <a:gd name="connsiteY1925" fmla="*/ 303645 h 822357"/>
                    <a:gd name="connsiteX1926" fmla="*/ 5604684 w 5808072"/>
                    <a:gd name="connsiteY1926" fmla="*/ 303645 h 822357"/>
                    <a:gd name="connsiteX1927" fmla="*/ 5605403 w 5808072"/>
                    <a:gd name="connsiteY1927" fmla="*/ 298974 h 822357"/>
                    <a:gd name="connsiteX1928" fmla="*/ 5605403 w 5808072"/>
                    <a:gd name="connsiteY1928" fmla="*/ 298974 h 822357"/>
                    <a:gd name="connsiteX1929" fmla="*/ 5605403 w 5808072"/>
                    <a:gd name="connsiteY1929" fmla="*/ 298255 h 822357"/>
                    <a:gd name="connsiteX1930" fmla="*/ 5605403 w 5808072"/>
                    <a:gd name="connsiteY1930" fmla="*/ 298255 h 822357"/>
                    <a:gd name="connsiteX1931" fmla="*/ 5605044 w 5808072"/>
                    <a:gd name="connsiteY1931" fmla="*/ 294841 h 822357"/>
                    <a:gd name="connsiteX1932" fmla="*/ 5605044 w 5808072"/>
                    <a:gd name="connsiteY1932" fmla="*/ 294841 h 822357"/>
                    <a:gd name="connsiteX1933" fmla="*/ 5608458 w 5808072"/>
                    <a:gd name="connsiteY1933" fmla="*/ 289092 h 822357"/>
                    <a:gd name="connsiteX1934" fmla="*/ 5608458 w 5808072"/>
                    <a:gd name="connsiteY1934" fmla="*/ 289092 h 822357"/>
                    <a:gd name="connsiteX1935" fmla="*/ 5618339 w 5808072"/>
                    <a:gd name="connsiteY1935" fmla="*/ 286935 h 822357"/>
                    <a:gd name="connsiteX1936" fmla="*/ 5618339 w 5808072"/>
                    <a:gd name="connsiteY1936" fmla="*/ 286935 h 822357"/>
                    <a:gd name="connsiteX1937" fmla="*/ 5622292 w 5808072"/>
                    <a:gd name="connsiteY1937" fmla="*/ 287834 h 822357"/>
                    <a:gd name="connsiteX1938" fmla="*/ 5622292 w 5808072"/>
                    <a:gd name="connsiteY1938" fmla="*/ 287834 h 822357"/>
                    <a:gd name="connsiteX1939" fmla="*/ 5627682 w 5808072"/>
                    <a:gd name="connsiteY1939" fmla="*/ 291427 h 822357"/>
                    <a:gd name="connsiteX1940" fmla="*/ 5627682 w 5808072"/>
                    <a:gd name="connsiteY1940" fmla="*/ 291427 h 822357"/>
                    <a:gd name="connsiteX1941" fmla="*/ 5627682 w 5808072"/>
                    <a:gd name="connsiteY1941" fmla="*/ 291607 h 822357"/>
                    <a:gd name="connsiteX1942" fmla="*/ 5637744 w 5808072"/>
                    <a:gd name="connsiteY1942" fmla="*/ 287654 h 822357"/>
                    <a:gd name="connsiteX1943" fmla="*/ 5637744 w 5808072"/>
                    <a:gd name="connsiteY1943" fmla="*/ 287654 h 822357"/>
                    <a:gd name="connsiteX1944" fmla="*/ 5652837 w 5808072"/>
                    <a:gd name="connsiteY1944" fmla="*/ 284600 h 822357"/>
                    <a:gd name="connsiteX1945" fmla="*/ 5652837 w 5808072"/>
                    <a:gd name="connsiteY1945" fmla="*/ 284600 h 822357"/>
                    <a:gd name="connsiteX1946" fmla="*/ 5657868 w 5808072"/>
                    <a:gd name="connsiteY1946" fmla="*/ 284959 h 822357"/>
                    <a:gd name="connsiteX1947" fmla="*/ 5657868 w 5808072"/>
                    <a:gd name="connsiteY1947" fmla="*/ 284959 h 822357"/>
                    <a:gd name="connsiteX1948" fmla="*/ 5673139 w 5808072"/>
                    <a:gd name="connsiteY1948" fmla="*/ 279030 h 822357"/>
                    <a:gd name="connsiteX1949" fmla="*/ 5673139 w 5808072"/>
                    <a:gd name="connsiteY1949" fmla="*/ 279030 h 822357"/>
                    <a:gd name="connsiteX1950" fmla="*/ 5681225 w 5808072"/>
                    <a:gd name="connsiteY1950" fmla="*/ 274000 h 822357"/>
                    <a:gd name="connsiteX1951" fmla="*/ 5681225 w 5808072"/>
                    <a:gd name="connsiteY1951" fmla="*/ 274000 h 822357"/>
                    <a:gd name="connsiteX1952" fmla="*/ 5685177 w 5808072"/>
                    <a:gd name="connsiteY1952" fmla="*/ 276874 h 822357"/>
                    <a:gd name="connsiteX1953" fmla="*/ 5685177 w 5808072"/>
                    <a:gd name="connsiteY1953" fmla="*/ 276874 h 822357"/>
                    <a:gd name="connsiteX1954" fmla="*/ 5686435 w 5808072"/>
                    <a:gd name="connsiteY1954" fmla="*/ 279390 h 822357"/>
                    <a:gd name="connsiteX1955" fmla="*/ 5686435 w 5808072"/>
                    <a:gd name="connsiteY1955" fmla="*/ 279390 h 822357"/>
                    <a:gd name="connsiteX1956" fmla="*/ 5695059 w 5808072"/>
                    <a:gd name="connsiteY1956" fmla="*/ 268968 h 822357"/>
                    <a:gd name="connsiteX1957" fmla="*/ 5695059 w 5808072"/>
                    <a:gd name="connsiteY1957" fmla="*/ 268968 h 822357"/>
                    <a:gd name="connsiteX1958" fmla="*/ 5719854 w 5808072"/>
                    <a:gd name="connsiteY1958" fmla="*/ 263758 h 822357"/>
                    <a:gd name="connsiteX1959" fmla="*/ 5719854 w 5808072"/>
                    <a:gd name="connsiteY1959" fmla="*/ 263758 h 822357"/>
                    <a:gd name="connsiteX1960" fmla="*/ 5734407 w 5808072"/>
                    <a:gd name="connsiteY1960" fmla="*/ 259805 h 822357"/>
                    <a:gd name="connsiteX1961" fmla="*/ 5734407 w 5808072"/>
                    <a:gd name="connsiteY1961" fmla="*/ 259805 h 822357"/>
                    <a:gd name="connsiteX1962" fmla="*/ 5739079 w 5808072"/>
                    <a:gd name="connsiteY1962" fmla="*/ 262141 h 822357"/>
                    <a:gd name="connsiteX1963" fmla="*/ 5739079 w 5808072"/>
                    <a:gd name="connsiteY1963" fmla="*/ 262141 h 822357"/>
                    <a:gd name="connsiteX1964" fmla="*/ 5740696 w 5808072"/>
                    <a:gd name="connsiteY1964" fmla="*/ 266094 h 822357"/>
                    <a:gd name="connsiteX1965" fmla="*/ 5740696 w 5808072"/>
                    <a:gd name="connsiteY1965" fmla="*/ 266094 h 822357"/>
                    <a:gd name="connsiteX1966" fmla="*/ 5750219 w 5808072"/>
                    <a:gd name="connsiteY1966" fmla="*/ 263578 h 822357"/>
                    <a:gd name="connsiteX1967" fmla="*/ 5750219 w 5808072"/>
                    <a:gd name="connsiteY1967" fmla="*/ 263578 h 822357"/>
                    <a:gd name="connsiteX1968" fmla="*/ 5757765 w 5808072"/>
                    <a:gd name="connsiteY1968" fmla="*/ 255493 h 822357"/>
                    <a:gd name="connsiteX1969" fmla="*/ 5757765 w 5808072"/>
                    <a:gd name="connsiteY1969" fmla="*/ 255493 h 822357"/>
                    <a:gd name="connsiteX1970" fmla="*/ 5794238 w 5808072"/>
                    <a:gd name="connsiteY1970" fmla="*/ 254236 h 822357"/>
                    <a:gd name="connsiteX1971" fmla="*/ 5794238 w 5808072"/>
                    <a:gd name="connsiteY1971" fmla="*/ 254236 h 822357"/>
                    <a:gd name="connsiteX1972" fmla="*/ 5799269 w 5808072"/>
                    <a:gd name="connsiteY1972" fmla="*/ 254415 h 822357"/>
                    <a:gd name="connsiteX1973" fmla="*/ 5799269 w 5808072"/>
                    <a:gd name="connsiteY1973" fmla="*/ 254415 h 822357"/>
                    <a:gd name="connsiteX1974" fmla="*/ 5807534 w 5808072"/>
                    <a:gd name="connsiteY1974" fmla="*/ 256931 h 822357"/>
                    <a:gd name="connsiteX1975" fmla="*/ 5807534 w 5808072"/>
                    <a:gd name="connsiteY1975" fmla="*/ 256931 h 822357"/>
                    <a:gd name="connsiteX1976" fmla="*/ 5808073 w 5808072"/>
                    <a:gd name="connsiteY1976" fmla="*/ 259446 h 822357"/>
                    <a:gd name="connsiteX1977" fmla="*/ 5808073 w 5808072"/>
                    <a:gd name="connsiteY1977" fmla="*/ 259446 h 822357"/>
                    <a:gd name="connsiteX1978" fmla="*/ 5799808 w 5808072"/>
                    <a:gd name="connsiteY1978" fmla="*/ 270945 h 822357"/>
                    <a:gd name="connsiteX1979" fmla="*/ 5799808 w 5808072"/>
                    <a:gd name="connsiteY1979" fmla="*/ 270945 h 822357"/>
                    <a:gd name="connsiteX1980" fmla="*/ 5789208 w 5808072"/>
                    <a:gd name="connsiteY1980" fmla="*/ 274359 h 822357"/>
                    <a:gd name="connsiteX1981" fmla="*/ 5789208 w 5808072"/>
                    <a:gd name="connsiteY1981" fmla="*/ 274359 h 822357"/>
                    <a:gd name="connsiteX1982" fmla="*/ 5785614 w 5808072"/>
                    <a:gd name="connsiteY1982" fmla="*/ 273640 h 822357"/>
                    <a:gd name="connsiteX1983" fmla="*/ 5785614 w 5808072"/>
                    <a:gd name="connsiteY1983" fmla="*/ 273640 h 822357"/>
                    <a:gd name="connsiteX1984" fmla="*/ 5781482 w 5808072"/>
                    <a:gd name="connsiteY1984" fmla="*/ 271304 h 822357"/>
                    <a:gd name="connsiteX1985" fmla="*/ 5781482 w 5808072"/>
                    <a:gd name="connsiteY1985" fmla="*/ 271304 h 822357"/>
                    <a:gd name="connsiteX1986" fmla="*/ 5780763 w 5808072"/>
                    <a:gd name="connsiteY1986" fmla="*/ 271304 h 822357"/>
                    <a:gd name="connsiteX1987" fmla="*/ 5780583 w 5808072"/>
                    <a:gd name="connsiteY1987" fmla="*/ 271304 h 822357"/>
                    <a:gd name="connsiteX1988" fmla="*/ 5768725 w 5808072"/>
                    <a:gd name="connsiteY1988" fmla="*/ 270765 h 822357"/>
                    <a:gd name="connsiteX1989" fmla="*/ 5768725 w 5808072"/>
                    <a:gd name="connsiteY1989" fmla="*/ 270765 h 822357"/>
                    <a:gd name="connsiteX1990" fmla="*/ 5750937 w 5808072"/>
                    <a:gd name="connsiteY1990" fmla="*/ 273820 h 822357"/>
                    <a:gd name="connsiteX1991" fmla="*/ 5750937 w 5808072"/>
                    <a:gd name="connsiteY1991" fmla="*/ 273820 h 822357"/>
                    <a:gd name="connsiteX1992" fmla="*/ 5730455 w 5808072"/>
                    <a:gd name="connsiteY1992" fmla="*/ 288014 h 822357"/>
                    <a:gd name="connsiteX1993" fmla="*/ 5730455 w 5808072"/>
                    <a:gd name="connsiteY1993" fmla="*/ 288014 h 822357"/>
                    <a:gd name="connsiteX1994" fmla="*/ 5721112 w 5808072"/>
                    <a:gd name="connsiteY1994" fmla="*/ 292865 h 822357"/>
                    <a:gd name="connsiteX1995" fmla="*/ 5721112 w 5808072"/>
                    <a:gd name="connsiteY1995" fmla="*/ 292865 h 822357"/>
                    <a:gd name="connsiteX1996" fmla="*/ 5717698 w 5808072"/>
                    <a:gd name="connsiteY1996" fmla="*/ 292506 h 822357"/>
                    <a:gd name="connsiteX1997" fmla="*/ 5717698 w 5808072"/>
                    <a:gd name="connsiteY1997" fmla="*/ 292506 h 822357"/>
                    <a:gd name="connsiteX1998" fmla="*/ 5706918 w 5808072"/>
                    <a:gd name="connsiteY1998" fmla="*/ 291607 h 822357"/>
                    <a:gd name="connsiteX1999" fmla="*/ 5706918 w 5808072"/>
                    <a:gd name="connsiteY1999" fmla="*/ 291607 h 822357"/>
                    <a:gd name="connsiteX2000" fmla="*/ 5694880 w 5808072"/>
                    <a:gd name="connsiteY2000" fmla="*/ 292685 h 822357"/>
                    <a:gd name="connsiteX2001" fmla="*/ 5694880 w 5808072"/>
                    <a:gd name="connsiteY2001" fmla="*/ 292685 h 822357"/>
                    <a:gd name="connsiteX2002" fmla="*/ 5672061 w 5808072"/>
                    <a:gd name="connsiteY2002" fmla="*/ 300411 h 822357"/>
                    <a:gd name="connsiteX2003" fmla="*/ 5672061 w 5808072"/>
                    <a:gd name="connsiteY2003" fmla="*/ 300411 h 822357"/>
                    <a:gd name="connsiteX2004" fmla="*/ 5663078 w 5808072"/>
                    <a:gd name="connsiteY2004" fmla="*/ 304005 h 822357"/>
                    <a:gd name="connsiteX2005" fmla="*/ 5663078 w 5808072"/>
                    <a:gd name="connsiteY2005" fmla="*/ 304005 h 822357"/>
                    <a:gd name="connsiteX2006" fmla="*/ 5658946 w 5808072"/>
                    <a:gd name="connsiteY2006" fmla="*/ 303286 h 822357"/>
                    <a:gd name="connsiteX2007" fmla="*/ 5658946 w 5808072"/>
                    <a:gd name="connsiteY2007" fmla="*/ 303286 h 822357"/>
                    <a:gd name="connsiteX2008" fmla="*/ 5646728 w 5808072"/>
                    <a:gd name="connsiteY2008" fmla="*/ 300052 h 822357"/>
                    <a:gd name="connsiteX2009" fmla="*/ 5646728 w 5808072"/>
                    <a:gd name="connsiteY2009" fmla="*/ 300052 h 822357"/>
                    <a:gd name="connsiteX2010" fmla="*/ 5644032 w 5808072"/>
                    <a:gd name="connsiteY2010" fmla="*/ 300771 h 822357"/>
                    <a:gd name="connsiteX2011" fmla="*/ 5644032 w 5808072"/>
                    <a:gd name="connsiteY2011" fmla="*/ 300771 h 822357"/>
                    <a:gd name="connsiteX2012" fmla="*/ 5624089 w 5808072"/>
                    <a:gd name="connsiteY2012" fmla="*/ 317121 h 822357"/>
                    <a:gd name="connsiteX2013" fmla="*/ 5624089 w 5808072"/>
                    <a:gd name="connsiteY2013" fmla="*/ 317121 h 822357"/>
                    <a:gd name="connsiteX2014" fmla="*/ 5624089 w 5808072"/>
                    <a:gd name="connsiteY2014" fmla="*/ 317121 h 822357"/>
                    <a:gd name="connsiteX2015" fmla="*/ 5628581 w 5808072"/>
                    <a:gd name="connsiteY2015" fmla="*/ 319816 h 822357"/>
                    <a:gd name="connsiteX2016" fmla="*/ 5628581 w 5808072"/>
                    <a:gd name="connsiteY2016" fmla="*/ 319816 h 822357"/>
                    <a:gd name="connsiteX2017" fmla="*/ 5646907 w 5808072"/>
                    <a:gd name="connsiteY2017" fmla="*/ 318738 h 822357"/>
                    <a:gd name="connsiteX2018" fmla="*/ 5646907 w 5808072"/>
                    <a:gd name="connsiteY2018" fmla="*/ 318738 h 822357"/>
                    <a:gd name="connsiteX2019" fmla="*/ 5652118 w 5808072"/>
                    <a:gd name="connsiteY2019" fmla="*/ 326464 h 822357"/>
                    <a:gd name="connsiteX2020" fmla="*/ 5652118 w 5808072"/>
                    <a:gd name="connsiteY2020" fmla="*/ 326464 h 822357"/>
                    <a:gd name="connsiteX2021" fmla="*/ 5650321 w 5808072"/>
                    <a:gd name="connsiteY2021" fmla="*/ 330775 h 822357"/>
                    <a:gd name="connsiteX2022" fmla="*/ 5650321 w 5808072"/>
                    <a:gd name="connsiteY2022" fmla="*/ 330775 h 822357"/>
                    <a:gd name="connsiteX2023" fmla="*/ 5636127 w 5808072"/>
                    <a:gd name="connsiteY2023" fmla="*/ 336705 h 822357"/>
                    <a:gd name="connsiteX2024" fmla="*/ 5636127 w 5808072"/>
                    <a:gd name="connsiteY2024" fmla="*/ 336705 h 822357"/>
                    <a:gd name="connsiteX2025" fmla="*/ 5629479 w 5808072"/>
                    <a:gd name="connsiteY2025" fmla="*/ 334010 h 822357"/>
                    <a:gd name="connsiteX2026" fmla="*/ 5629479 w 5808072"/>
                    <a:gd name="connsiteY2026" fmla="*/ 334010 h 822357"/>
                    <a:gd name="connsiteX2027" fmla="*/ 5622112 w 5808072"/>
                    <a:gd name="connsiteY2027" fmla="*/ 336525 h 822357"/>
                    <a:gd name="connsiteX2028" fmla="*/ 5622112 w 5808072"/>
                    <a:gd name="connsiteY2028" fmla="*/ 336525 h 822357"/>
                    <a:gd name="connsiteX2029" fmla="*/ 5617082 w 5808072"/>
                    <a:gd name="connsiteY2029" fmla="*/ 334010 h 822357"/>
                    <a:gd name="connsiteX2030" fmla="*/ 5617082 w 5808072"/>
                    <a:gd name="connsiteY2030" fmla="*/ 334010 h 822357"/>
                    <a:gd name="connsiteX2031" fmla="*/ 5611333 w 5808072"/>
                    <a:gd name="connsiteY2031" fmla="*/ 324487 h 822357"/>
                    <a:gd name="connsiteX2032" fmla="*/ 5611333 w 5808072"/>
                    <a:gd name="connsiteY2032" fmla="*/ 324487 h 822357"/>
                    <a:gd name="connsiteX2033" fmla="*/ 5610614 w 5808072"/>
                    <a:gd name="connsiteY2033" fmla="*/ 325386 h 822357"/>
                    <a:gd name="connsiteX2034" fmla="*/ 5610614 w 5808072"/>
                    <a:gd name="connsiteY2034" fmla="*/ 325386 h 822357"/>
                    <a:gd name="connsiteX2035" fmla="*/ 5610614 w 5808072"/>
                    <a:gd name="connsiteY2035" fmla="*/ 325386 h 822357"/>
                    <a:gd name="connsiteX2036" fmla="*/ 5610254 w 5808072"/>
                    <a:gd name="connsiteY2036" fmla="*/ 327182 h 822357"/>
                    <a:gd name="connsiteX2037" fmla="*/ 5610254 w 5808072"/>
                    <a:gd name="connsiteY2037" fmla="*/ 327182 h 822357"/>
                    <a:gd name="connsiteX2038" fmla="*/ 5609176 w 5808072"/>
                    <a:gd name="connsiteY2038" fmla="*/ 332572 h 822357"/>
                    <a:gd name="connsiteX2039" fmla="*/ 5609176 w 5808072"/>
                    <a:gd name="connsiteY2039" fmla="*/ 332572 h 822357"/>
                    <a:gd name="connsiteX2040" fmla="*/ 5603606 w 5808072"/>
                    <a:gd name="connsiteY2040" fmla="*/ 342095 h 822357"/>
                    <a:gd name="connsiteX2041" fmla="*/ 5603606 w 5808072"/>
                    <a:gd name="connsiteY2041" fmla="*/ 342095 h 822357"/>
                    <a:gd name="connsiteX2042" fmla="*/ 5600552 w 5808072"/>
                    <a:gd name="connsiteY2042" fmla="*/ 342275 h 822357"/>
                    <a:gd name="connsiteX2043" fmla="*/ 5600552 w 5808072"/>
                    <a:gd name="connsiteY2043" fmla="*/ 342275 h 822357"/>
                    <a:gd name="connsiteX2044" fmla="*/ 5594623 w 5808072"/>
                    <a:gd name="connsiteY2044" fmla="*/ 337783 h 822357"/>
                    <a:gd name="connsiteX2045" fmla="*/ 5594623 w 5808072"/>
                    <a:gd name="connsiteY2045" fmla="*/ 337783 h 822357"/>
                    <a:gd name="connsiteX2046" fmla="*/ 5593904 w 5808072"/>
                    <a:gd name="connsiteY2046" fmla="*/ 334010 h 822357"/>
                    <a:gd name="connsiteX2047" fmla="*/ 5593904 w 5808072"/>
                    <a:gd name="connsiteY2047" fmla="*/ 334010 h 822357"/>
                    <a:gd name="connsiteX2048" fmla="*/ 5594623 w 5808072"/>
                    <a:gd name="connsiteY2048" fmla="*/ 325745 h 822357"/>
                    <a:gd name="connsiteX2049" fmla="*/ 5594623 w 5808072"/>
                    <a:gd name="connsiteY2049" fmla="*/ 325745 h 822357"/>
                    <a:gd name="connsiteX2050" fmla="*/ 5594264 w 5808072"/>
                    <a:gd name="connsiteY2050" fmla="*/ 323589 h 822357"/>
                    <a:gd name="connsiteX2051" fmla="*/ 5594264 w 5808072"/>
                    <a:gd name="connsiteY2051" fmla="*/ 323589 h 822357"/>
                    <a:gd name="connsiteX2052" fmla="*/ 5594084 w 5808072"/>
                    <a:gd name="connsiteY2052" fmla="*/ 321613 h 822357"/>
                    <a:gd name="connsiteX2053" fmla="*/ 5594084 w 5808072"/>
                    <a:gd name="connsiteY2053" fmla="*/ 321613 h 822357"/>
                    <a:gd name="connsiteX2054" fmla="*/ 5587616 w 5808072"/>
                    <a:gd name="connsiteY2054" fmla="*/ 326104 h 822357"/>
                    <a:gd name="connsiteX2055" fmla="*/ 5587616 w 5808072"/>
                    <a:gd name="connsiteY2055" fmla="*/ 326104 h 822357"/>
                    <a:gd name="connsiteX2056" fmla="*/ 5585280 w 5808072"/>
                    <a:gd name="connsiteY2056" fmla="*/ 325925 h 822357"/>
                    <a:gd name="connsiteX2057" fmla="*/ 5585280 w 5808072"/>
                    <a:gd name="connsiteY2057" fmla="*/ 325925 h 822357"/>
                    <a:gd name="connsiteX2058" fmla="*/ 5586717 w 5808072"/>
                    <a:gd name="connsiteY2058" fmla="*/ 329518 h 822357"/>
                    <a:gd name="connsiteX2059" fmla="*/ 5586717 w 5808072"/>
                    <a:gd name="connsiteY2059" fmla="*/ 329518 h 822357"/>
                    <a:gd name="connsiteX2060" fmla="*/ 5585460 w 5808072"/>
                    <a:gd name="connsiteY2060" fmla="*/ 332393 h 822357"/>
                    <a:gd name="connsiteX2061" fmla="*/ 5585460 w 5808072"/>
                    <a:gd name="connsiteY2061" fmla="*/ 332393 h 822357"/>
                    <a:gd name="connsiteX2062" fmla="*/ 5582405 w 5808072"/>
                    <a:gd name="connsiteY2062" fmla="*/ 333291 h 822357"/>
                    <a:gd name="connsiteX2063" fmla="*/ 5582405 w 5808072"/>
                    <a:gd name="connsiteY2063" fmla="*/ 333291 h 822357"/>
                    <a:gd name="connsiteX2064" fmla="*/ 5574859 w 5808072"/>
                    <a:gd name="connsiteY2064" fmla="*/ 332572 h 822357"/>
                    <a:gd name="connsiteX2065" fmla="*/ 5574859 w 5808072"/>
                    <a:gd name="connsiteY2065" fmla="*/ 332572 h 822357"/>
                    <a:gd name="connsiteX2066" fmla="*/ 5572703 w 5808072"/>
                    <a:gd name="connsiteY2066" fmla="*/ 332932 h 822357"/>
                    <a:gd name="connsiteX2067" fmla="*/ 5572703 w 5808072"/>
                    <a:gd name="connsiteY2067" fmla="*/ 332932 h 822357"/>
                    <a:gd name="connsiteX2068" fmla="*/ 5566415 w 5808072"/>
                    <a:gd name="connsiteY2068" fmla="*/ 334549 h 822357"/>
                    <a:gd name="connsiteX2069" fmla="*/ 5566415 w 5808072"/>
                    <a:gd name="connsiteY2069" fmla="*/ 334549 h 822357"/>
                    <a:gd name="connsiteX2070" fmla="*/ 5566774 w 5808072"/>
                    <a:gd name="connsiteY2070" fmla="*/ 335806 h 822357"/>
                    <a:gd name="connsiteX2071" fmla="*/ 5566774 w 5808072"/>
                    <a:gd name="connsiteY2071" fmla="*/ 335806 h 822357"/>
                    <a:gd name="connsiteX2072" fmla="*/ 5570727 w 5808072"/>
                    <a:gd name="connsiteY2072" fmla="*/ 342455 h 822357"/>
                    <a:gd name="connsiteX2073" fmla="*/ 5570727 w 5808072"/>
                    <a:gd name="connsiteY2073" fmla="*/ 342455 h 822357"/>
                    <a:gd name="connsiteX2074" fmla="*/ 5565696 w 5808072"/>
                    <a:gd name="connsiteY2074" fmla="*/ 346946 h 822357"/>
                    <a:gd name="connsiteX2075" fmla="*/ 5565696 w 5808072"/>
                    <a:gd name="connsiteY2075" fmla="*/ 346946 h 822357"/>
                    <a:gd name="connsiteX2076" fmla="*/ 5562102 w 5808072"/>
                    <a:gd name="connsiteY2076" fmla="*/ 346228 h 822357"/>
                    <a:gd name="connsiteX2077" fmla="*/ 5562102 w 5808072"/>
                    <a:gd name="connsiteY2077" fmla="*/ 346228 h 822357"/>
                    <a:gd name="connsiteX2078" fmla="*/ 5559587 w 5808072"/>
                    <a:gd name="connsiteY2078" fmla="*/ 345868 h 822357"/>
                    <a:gd name="connsiteX2079" fmla="*/ 5559587 w 5808072"/>
                    <a:gd name="connsiteY2079" fmla="*/ 345868 h 822357"/>
                    <a:gd name="connsiteX2080" fmla="*/ 5554376 w 5808072"/>
                    <a:gd name="connsiteY2080" fmla="*/ 347126 h 822357"/>
                    <a:gd name="connsiteX2081" fmla="*/ 5554376 w 5808072"/>
                    <a:gd name="connsiteY2081" fmla="*/ 347126 h 822357"/>
                    <a:gd name="connsiteX2082" fmla="*/ 5547369 w 5808072"/>
                    <a:gd name="connsiteY2082" fmla="*/ 352156 h 822357"/>
                    <a:gd name="connsiteX2083" fmla="*/ 5547369 w 5808072"/>
                    <a:gd name="connsiteY2083" fmla="*/ 352156 h 822357"/>
                    <a:gd name="connsiteX2084" fmla="*/ 5544854 w 5808072"/>
                    <a:gd name="connsiteY2084" fmla="*/ 351617 h 822357"/>
                    <a:gd name="connsiteX2085" fmla="*/ 5544854 w 5808072"/>
                    <a:gd name="connsiteY2085" fmla="*/ 351617 h 822357"/>
                    <a:gd name="connsiteX2086" fmla="*/ 5538745 w 5808072"/>
                    <a:gd name="connsiteY2086" fmla="*/ 348922 h 822357"/>
                    <a:gd name="connsiteX2087" fmla="*/ 5538745 w 5808072"/>
                    <a:gd name="connsiteY2087" fmla="*/ 348922 h 822357"/>
                    <a:gd name="connsiteX2088" fmla="*/ 5538745 w 5808072"/>
                    <a:gd name="connsiteY2088" fmla="*/ 348922 h 822357"/>
                    <a:gd name="connsiteX2089" fmla="*/ 5538745 w 5808072"/>
                    <a:gd name="connsiteY2089" fmla="*/ 348922 h 822357"/>
                    <a:gd name="connsiteX2090" fmla="*/ 5538206 w 5808072"/>
                    <a:gd name="connsiteY2090" fmla="*/ 351797 h 822357"/>
                    <a:gd name="connsiteX2091" fmla="*/ 5538206 w 5808072"/>
                    <a:gd name="connsiteY2091" fmla="*/ 351797 h 822357"/>
                    <a:gd name="connsiteX2092" fmla="*/ 5532636 w 5808072"/>
                    <a:gd name="connsiteY2092" fmla="*/ 357367 h 822357"/>
                    <a:gd name="connsiteX2093" fmla="*/ 5532636 w 5808072"/>
                    <a:gd name="connsiteY2093" fmla="*/ 357367 h 822357"/>
                    <a:gd name="connsiteX2094" fmla="*/ 5531019 w 5808072"/>
                    <a:gd name="connsiteY2094" fmla="*/ 357187 h 822357"/>
                    <a:gd name="connsiteX2095" fmla="*/ 5531019 w 5808072"/>
                    <a:gd name="connsiteY2095" fmla="*/ 357187 h 822357"/>
                    <a:gd name="connsiteX2096" fmla="*/ 5517184 w 5808072"/>
                    <a:gd name="connsiteY2096" fmla="*/ 353055 h 822357"/>
                    <a:gd name="connsiteX2097" fmla="*/ 5517184 w 5808072"/>
                    <a:gd name="connsiteY2097" fmla="*/ 353055 h 822357"/>
                    <a:gd name="connsiteX2098" fmla="*/ 5516825 w 5808072"/>
                    <a:gd name="connsiteY2098" fmla="*/ 353055 h 822357"/>
                    <a:gd name="connsiteX2099" fmla="*/ 5516825 w 5808072"/>
                    <a:gd name="connsiteY2099" fmla="*/ 353055 h 822357"/>
                    <a:gd name="connsiteX2100" fmla="*/ 5518622 w 5808072"/>
                    <a:gd name="connsiteY2100" fmla="*/ 360422 h 822357"/>
                    <a:gd name="connsiteX2101" fmla="*/ 5518622 w 5808072"/>
                    <a:gd name="connsiteY2101" fmla="*/ 360422 h 822357"/>
                    <a:gd name="connsiteX2102" fmla="*/ 5515208 w 5808072"/>
                    <a:gd name="connsiteY2102" fmla="*/ 365093 h 822357"/>
                    <a:gd name="connsiteX2103" fmla="*/ 5515208 w 5808072"/>
                    <a:gd name="connsiteY2103" fmla="*/ 365093 h 822357"/>
                    <a:gd name="connsiteX2104" fmla="*/ 5513231 w 5808072"/>
                    <a:gd name="connsiteY2104" fmla="*/ 365273 h 822357"/>
                    <a:gd name="connsiteX2105" fmla="*/ 5513231 w 5808072"/>
                    <a:gd name="connsiteY2105" fmla="*/ 365273 h 822357"/>
                    <a:gd name="connsiteX2106" fmla="*/ 5502631 w 5808072"/>
                    <a:gd name="connsiteY2106" fmla="*/ 362578 h 822357"/>
                    <a:gd name="connsiteX2107" fmla="*/ 5502631 w 5808072"/>
                    <a:gd name="connsiteY2107" fmla="*/ 362578 h 822357"/>
                    <a:gd name="connsiteX2108" fmla="*/ 5502811 w 5808072"/>
                    <a:gd name="connsiteY2108" fmla="*/ 366351 h 822357"/>
                    <a:gd name="connsiteX2109" fmla="*/ 5502811 w 5808072"/>
                    <a:gd name="connsiteY2109" fmla="*/ 366351 h 822357"/>
                    <a:gd name="connsiteX2110" fmla="*/ 5501733 w 5808072"/>
                    <a:gd name="connsiteY2110" fmla="*/ 370124 h 822357"/>
                    <a:gd name="connsiteX2111" fmla="*/ 5501733 w 5808072"/>
                    <a:gd name="connsiteY2111" fmla="*/ 370124 h 822357"/>
                    <a:gd name="connsiteX2112" fmla="*/ 5497600 w 5808072"/>
                    <a:gd name="connsiteY2112" fmla="*/ 371741 h 822357"/>
                    <a:gd name="connsiteX2113" fmla="*/ 5497600 w 5808072"/>
                    <a:gd name="connsiteY2113" fmla="*/ 371741 h 822357"/>
                    <a:gd name="connsiteX2114" fmla="*/ 5493827 w 5808072"/>
                    <a:gd name="connsiteY2114" fmla="*/ 372280 h 822357"/>
                    <a:gd name="connsiteX2115" fmla="*/ 5493827 w 5808072"/>
                    <a:gd name="connsiteY2115" fmla="*/ 372280 h 822357"/>
                    <a:gd name="connsiteX2116" fmla="*/ 5493647 w 5808072"/>
                    <a:gd name="connsiteY2116" fmla="*/ 373178 h 822357"/>
                    <a:gd name="connsiteX2117" fmla="*/ 5493647 w 5808072"/>
                    <a:gd name="connsiteY2117" fmla="*/ 373178 h 822357"/>
                    <a:gd name="connsiteX2118" fmla="*/ 5494007 w 5808072"/>
                    <a:gd name="connsiteY2118" fmla="*/ 372998 h 822357"/>
                    <a:gd name="connsiteX2119" fmla="*/ 5496342 w 5808072"/>
                    <a:gd name="connsiteY2119" fmla="*/ 373178 h 822357"/>
                    <a:gd name="connsiteX2120" fmla="*/ 5496342 w 5808072"/>
                    <a:gd name="connsiteY2120" fmla="*/ 373178 h 822357"/>
                    <a:gd name="connsiteX2121" fmla="*/ 5496702 w 5808072"/>
                    <a:gd name="connsiteY2121" fmla="*/ 373178 h 822357"/>
                    <a:gd name="connsiteX2122" fmla="*/ 5501194 w 5808072"/>
                    <a:gd name="connsiteY2122" fmla="*/ 373358 h 822357"/>
                    <a:gd name="connsiteX2123" fmla="*/ 5501194 w 5808072"/>
                    <a:gd name="connsiteY2123" fmla="*/ 373358 h 822357"/>
                    <a:gd name="connsiteX2124" fmla="*/ 5505506 w 5808072"/>
                    <a:gd name="connsiteY2124" fmla="*/ 376951 h 822357"/>
                    <a:gd name="connsiteX2125" fmla="*/ 5505506 w 5808072"/>
                    <a:gd name="connsiteY2125" fmla="*/ 376951 h 822357"/>
                    <a:gd name="connsiteX2126" fmla="*/ 5503889 w 5808072"/>
                    <a:gd name="connsiteY2126" fmla="*/ 381263 h 822357"/>
                    <a:gd name="connsiteX2127" fmla="*/ 5503889 w 5808072"/>
                    <a:gd name="connsiteY2127" fmla="*/ 381263 h 822357"/>
                    <a:gd name="connsiteX2128" fmla="*/ 5496342 w 5808072"/>
                    <a:gd name="connsiteY2128" fmla="*/ 383599 h 822357"/>
                    <a:gd name="connsiteX2129" fmla="*/ 5496342 w 5808072"/>
                    <a:gd name="connsiteY2129" fmla="*/ 383599 h 822357"/>
                    <a:gd name="connsiteX2130" fmla="*/ 5490952 w 5808072"/>
                    <a:gd name="connsiteY2130" fmla="*/ 383779 h 822357"/>
                    <a:gd name="connsiteX2131" fmla="*/ 5490952 w 5808072"/>
                    <a:gd name="connsiteY2131" fmla="*/ 383779 h 822357"/>
                    <a:gd name="connsiteX2132" fmla="*/ 5490952 w 5808072"/>
                    <a:gd name="connsiteY2132" fmla="*/ 383779 h 822357"/>
                    <a:gd name="connsiteX2133" fmla="*/ 5491850 w 5808072"/>
                    <a:gd name="connsiteY2133" fmla="*/ 392583 h 822357"/>
                    <a:gd name="connsiteX2134" fmla="*/ 5491850 w 5808072"/>
                    <a:gd name="connsiteY2134" fmla="*/ 392583 h 822357"/>
                    <a:gd name="connsiteX2135" fmla="*/ 5492030 w 5808072"/>
                    <a:gd name="connsiteY2135" fmla="*/ 393301 h 822357"/>
                    <a:gd name="connsiteX2136" fmla="*/ 5492030 w 5808072"/>
                    <a:gd name="connsiteY2136" fmla="*/ 393301 h 822357"/>
                    <a:gd name="connsiteX2137" fmla="*/ 5502272 w 5808072"/>
                    <a:gd name="connsiteY2137" fmla="*/ 387193 h 822357"/>
                    <a:gd name="connsiteX2138" fmla="*/ 5502272 w 5808072"/>
                    <a:gd name="connsiteY2138" fmla="*/ 387193 h 822357"/>
                    <a:gd name="connsiteX2139" fmla="*/ 5515926 w 5808072"/>
                    <a:gd name="connsiteY2139" fmla="*/ 382342 h 822357"/>
                    <a:gd name="connsiteX2140" fmla="*/ 5515926 w 5808072"/>
                    <a:gd name="connsiteY2140" fmla="*/ 382342 h 822357"/>
                    <a:gd name="connsiteX2141" fmla="*/ 5533534 w 5808072"/>
                    <a:gd name="connsiteY2141" fmla="*/ 388451 h 822357"/>
                    <a:gd name="connsiteX2142" fmla="*/ 5533534 w 5808072"/>
                    <a:gd name="connsiteY2142" fmla="*/ 388451 h 822357"/>
                    <a:gd name="connsiteX2143" fmla="*/ 5535690 w 5808072"/>
                    <a:gd name="connsiteY2143" fmla="*/ 393122 h 822357"/>
                    <a:gd name="connsiteX2144" fmla="*/ 5535690 w 5808072"/>
                    <a:gd name="connsiteY2144" fmla="*/ 393122 h 822357"/>
                    <a:gd name="connsiteX2145" fmla="*/ 5531738 w 5808072"/>
                    <a:gd name="connsiteY2145" fmla="*/ 396895 h 822357"/>
                    <a:gd name="connsiteX2146" fmla="*/ 5531738 w 5808072"/>
                    <a:gd name="connsiteY2146" fmla="*/ 396895 h 822357"/>
                    <a:gd name="connsiteX2147" fmla="*/ 5522215 w 5808072"/>
                    <a:gd name="connsiteY2147" fmla="*/ 397434 h 822357"/>
                    <a:gd name="connsiteX2148" fmla="*/ 5522215 w 5808072"/>
                    <a:gd name="connsiteY2148" fmla="*/ 397434 h 822357"/>
                    <a:gd name="connsiteX2149" fmla="*/ 5517184 w 5808072"/>
                    <a:gd name="connsiteY2149" fmla="*/ 396895 h 822357"/>
                    <a:gd name="connsiteX2150" fmla="*/ 5517184 w 5808072"/>
                    <a:gd name="connsiteY2150" fmla="*/ 396895 h 822357"/>
                    <a:gd name="connsiteX2151" fmla="*/ 5513231 w 5808072"/>
                    <a:gd name="connsiteY2151" fmla="*/ 397254 h 822357"/>
                    <a:gd name="connsiteX2152" fmla="*/ 5513231 w 5808072"/>
                    <a:gd name="connsiteY2152" fmla="*/ 397254 h 822357"/>
                    <a:gd name="connsiteX2153" fmla="*/ 5517364 w 5808072"/>
                    <a:gd name="connsiteY2153" fmla="*/ 403183 h 822357"/>
                    <a:gd name="connsiteX2154" fmla="*/ 5517364 w 5808072"/>
                    <a:gd name="connsiteY2154" fmla="*/ 403183 h 822357"/>
                    <a:gd name="connsiteX2155" fmla="*/ 5516466 w 5808072"/>
                    <a:gd name="connsiteY2155" fmla="*/ 405519 h 822357"/>
                    <a:gd name="connsiteX2156" fmla="*/ 5516466 w 5808072"/>
                    <a:gd name="connsiteY2156" fmla="*/ 405519 h 822357"/>
                    <a:gd name="connsiteX2157" fmla="*/ 5509279 w 5808072"/>
                    <a:gd name="connsiteY2157" fmla="*/ 407316 h 822357"/>
                    <a:gd name="connsiteX2158" fmla="*/ 5509279 w 5808072"/>
                    <a:gd name="connsiteY2158" fmla="*/ 407316 h 822357"/>
                    <a:gd name="connsiteX2159" fmla="*/ 5509279 w 5808072"/>
                    <a:gd name="connsiteY2159" fmla="*/ 408754 h 822357"/>
                    <a:gd name="connsiteX2160" fmla="*/ 5509279 w 5808072"/>
                    <a:gd name="connsiteY2160" fmla="*/ 408754 h 822357"/>
                    <a:gd name="connsiteX2161" fmla="*/ 5506224 w 5808072"/>
                    <a:gd name="connsiteY2161" fmla="*/ 411988 h 822357"/>
                    <a:gd name="connsiteX2162" fmla="*/ 5506224 w 5808072"/>
                    <a:gd name="connsiteY2162" fmla="*/ 411988 h 822357"/>
                    <a:gd name="connsiteX2163" fmla="*/ 5504607 w 5808072"/>
                    <a:gd name="connsiteY2163" fmla="*/ 411449 h 822357"/>
                    <a:gd name="connsiteX2164" fmla="*/ 5504607 w 5808072"/>
                    <a:gd name="connsiteY2164" fmla="*/ 411449 h 822357"/>
                    <a:gd name="connsiteX2165" fmla="*/ 5501733 w 5808072"/>
                    <a:gd name="connsiteY2165" fmla="*/ 410550 h 822357"/>
                    <a:gd name="connsiteX2166" fmla="*/ 5501733 w 5808072"/>
                    <a:gd name="connsiteY2166" fmla="*/ 410550 h 822357"/>
                    <a:gd name="connsiteX2167" fmla="*/ 5501912 w 5808072"/>
                    <a:gd name="connsiteY2167" fmla="*/ 412886 h 822357"/>
                    <a:gd name="connsiteX2168" fmla="*/ 5501912 w 5808072"/>
                    <a:gd name="connsiteY2168" fmla="*/ 412886 h 822357"/>
                    <a:gd name="connsiteX2169" fmla="*/ 5499397 w 5808072"/>
                    <a:gd name="connsiteY2169" fmla="*/ 417737 h 822357"/>
                    <a:gd name="connsiteX2170" fmla="*/ 5499397 w 5808072"/>
                    <a:gd name="connsiteY2170" fmla="*/ 417737 h 822357"/>
                    <a:gd name="connsiteX2171" fmla="*/ 5499217 w 5808072"/>
                    <a:gd name="connsiteY2171" fmla="*/ 419533 h 822357"/>
                    <a:gd name="connsiteX2172" fmla="*/ 5499217 w 5808072"/>
                    <a:gd name="connsiteY2172" fmla="*/ 419533 h 822357"/>
                    <a:gd name="connsiteX2173" fmla="*/ 5499936 w 5808072"/>
                    <a:gd name="connsiteY2173" fmla="*/ 430673 h 822357"/>
                    <a:gd name="connsiteX2174" fmla="*/ 5499936 w 5808072"/>
                    <a:gd name="connsiteY2174" fmla="*/ 430673 h 822357"/>
                    <a:gd name="connsiteX2175" fmla="*/ 5497600 w 5808072"/>
                    <a:gd name="connsiteY2175" fmla="*/ 436782 h 822357"/>
                    <a:gd name="connsiteX2176" fmla="*/ 5497600 w 5808072"/>
                    <a:gd name="connsiteY2176" fmla="*/ 436782 h 822357"/>
                    <a:gd name="connsiteX2177" fmla="*/ 5493647 w 5808072"/>
                    <a:gd name="connsiteY2177" fmla="*/ 438758 h 822357"/>
                    <a:gd name="connsiteX2178" fmla="*/ 5493647 w 5808072"/>
                    <a:gd name="connsiteY2178" fmla="*/ 438758 h 822357"/>
                    <a:gd name="connsiteX2179" fmla="*/ 5492389 w 5808072"/>
                    <a:gd name="connsiteY2179" fmla="*/ 440375 h 822357"/>
                    <a:gd name="connsiteX2180" fmla="*/ 5492389 w 5808072"/>
                    <a:gd name="connsiteY2180" fmla="*/ 440375 h 822357"/>
                    <a:gd name="connsiteX2181" fmla="*/ 5492389 w 5808072"/>
                    <a:gd name="connsiteY2181" fmla="*/ 440735 h 822357"/>
                    <a:gd name="connsiteX2182" fmla="*/ 5488257 w 5808072"/>
                    <a:gd name="connsiteY2182" fmla="*/ 451336 h 822357"/>
                    <a:gd name="connsiteX2183" fmla="*/ 5488257 w 5808072"/>
                    <a:gd name="connsiteY2183" fmla="*/ 451336 h 822357"/>
                    <a:gd name="connsiteX2184" fmla="*/ 5481609 w 5808072"/>
                    <a:gd name="connsiteY2184" fmla="*/ 455648 h 822357"/>
                    <a:gd name="connsiteX2185" fmla="*/ 5481609 w 5808072"/>
                    <a:gd name="connsiteY2185" fmla="*/ 455648 h 822357"/>
                    <a:gd name="connsiteX2186" fmla="*/ 5481609 w 5808072"/>
                    <a:gd name="connsiteY2186" fmla="*/ 456187 h 822357"/>
                    <a:gd name="connsiteX2187" fmla="*/ 5481609 w 5808072"/>
                    <a:gd name="connsiteY2187" fmla="*/ 456187 h 822357"/>
                    <a:gd name="connsiteX2188" fmla="*/ 5487179 w 5808072"/>
                    <a:gd name="connsiteY2188" fmla="*/ 464451 h 822357"/>
                    <a:gd name="connsiteX2189" fmla="*/ 5487179 w 5808072"/>
                    <a:gd name="connsiteY2189" fmla="*/ 464451 h 822357"/>
                    <a:gd name="connsiteX2190" fmla="*/ 5486820 w 5808072"/>
                    <a:gd name="connsiteY2190" fmla="*/ 466068 h 822357"/>
                    <a:gd name="connsiteX2191" fmla="*/ 5486820 w 5808072"/>
                    <a:gd name="connsiteY2191" fmla="*/ 466068 h 822357"/>
                    <a:gd name="connsiteX2192" fmla="*/ 5478016 w 5808072"/>
                    <a:gd name="connsiteY2192" fmla="*/ 470201 h 822357"/>
                    <a:gd name="connsiteX2193" fmla="*/ 5478016 w 5808072"/>
                    <a:gd name="connsiteY2193" fmla="*/ 470201 h 822357"/>
                    <a:gd name="connsiteX2194" fmla="*/ 5476938 w 5808072"/>
                    <a:gd name="connsiteY2194" fmla="*/ 470201 h 822357"/>
                    <a:gd name="connsiteX2195" fmla="*/ 5476758 w 5808072"/>
                    <a:gd name="connsiteY2195" fmla="*/ 470021 h 822357"/>
                    <a:gd name="connsiteX2196" fmla="*/ 5471368 w 5808072"/>
                    <a:gd name="connsiteY2196" fmla="*/ 468045 h 822357"/>
                    <a:gd name="connsiteX2197" fmla="*/ 5471368 w 5808072"/>
                    <a:gd name="connsiteY2197" fmla="*/ 468045 h 822357"/>
                    <a:gd name="connsiteX2198" fmla="*/ 5472626 w 5808072"/>
                    <a:gd name="connsiteY2198" fmla="*/ 480442 h 822357"/>
                    <a:gd name="connsiteX2199" fmla="*/ 5472626 w 5808072"/>
                    <a:gd name="connsiteY2199" fmla="*/ 480442 h 822357"/>
                    <a:gd name="connsiteX2200" fmla="*/ 5468852 w 5808072"/>
                    <a:gd name="connsiteY2200" fmla="*/ 486192 h 822357"/>
                    <a:gd name="connsiteX2201" fmla="*/ 5468852 w 5808072"/>
                    <a:gd name="connsiteY2201" fmla="*/ 486192 h 822357"/>
                    <a:gd name="connsiteX2202" fmla="*/ 5459510 w 5808072"/>
                    <a:gd name="connsiteY2202" fmla="*/ 485832 h 822357"/>
                    <a:gd name="connsiteX2203" fmla="*/ 5459510 w 5808072"/>
                    <a:gd name="connsiteY2203" fmla="*/ 485832 h 822357"/>
                    <a:gd name="connsiteX2204" fmla="*/ 5455737 w 5808072"/>
                    <a:gd name="connsiteY2204" fmla="*/ 486012 h 822357"/>
                    <a:gd name="connsiteX2205" fmla="*/ 5455737 w 5808072"/>
                    <a:gd name="connsiteY2205" fmla="*/ 486012 h 822357"/>
                    <a:gd name="connsiteX2206" fmla="*/ 5460947 w 5808072"/>
                    <a:gd name="connsiteY2206" fmla="*/ 494277 h 822357"/>
                    <a:gd name="connsiteX2207" fmla="*/ 5460947 w 5808072"/>
                    <a:gd name="connsiteY2207" fmla="*/ 494277 h 822357"/>
                    <a:gd name="connsiteX2208" fmla="*/ 5460947 w 5808072"/>
                    <a:gd name="connsiteY2208" fmla="*/ 494996 h 822357"/>
                    <a:gd name="connsiteX2209" fmla="*/ 5460588 w 5808072"/>
                    <a:gd name="connsiteY2209" fmla="*/ 495535 h 822357"/>
                    <a:gd name="connsiteX2210" fmla="*/ 5454120 w 5808072"/>
                    <a:gd name="connsiteY2210" fmla="*/ 499128 h 822357"/>
                    <a:gd name="connsiteX2211" fmla="*/ 5454120 w 5808072"/>
                    <a:gd name="connsiteY2211" fmla="*/ 499128 h 822357"/>
                    <a:gd name="connsiteX2212" fmla="*/ 5449987 w 5808072"/>
                    <a:gd name="connsiteY2212" fmla="*/ 498230 h 822357"/>
                    <a:gd name="connsiteX2213" fmla="*/ 5449987 w 5808072"/>
                    <a:gd name="connsiteY2213" fmla="*/ 498230 h 822357"/>
                    <a:gd name="connsiteX2214" fmla="*/ 5447831 w 5808072"/>
                    <a:gd name="connsiteY2214" fmla="*/ 498050 h 822357"/>
                    <a:gd name="connsiteX2215" fmla="*/ 5447831 w 5808072"/>
                    <a:gd name="connsiteY2215" fmla="*/ 498050 h 822357"/>
                    <a:gd name="connsiteX2216" fmla="*/ 5451604 w 5808072"/>
                    <a:gd name="connsiteY2216" fmla="*/ 504878 h 822357"/>
                    <a:gd name="connsiteX2217" fmla="*/ 5451604 w 5808072"/>
                    <a:gd name="connsiteY2217" fmla="*/ 504878 h 822357"/>
                    <a:gd name="connsiteX2218" fmla="*/ 5444597 w 5808072"/>
                    <a:gd name="connsiteY2218" fmla="*/ 513502 h 822357"/>
                    <a:gd name="connsiteX2219" fmla="*/ 5444597 w 5808072"/>
                    <a:gd name="connsiteY2219" fmla="*/ 513502 h 822357"/>
                    <a:gd name="connsiteX2220" fmla="*/ 5436332 w 5808072"/>
                    <a:gd name="connsiteY2220" fmla="*/ 519791 h 822357"/>
                    <a:gd name="connsiteX2221" fmla="*/ 5436332 w 5808072"/>
                    <a:gd name="connsiteY2221" fmla="*/ 519791 h 822357"/>
                    <a:gd name="connsiteX2222" fmla="*/ 5433817 w 5808072"/>
                    <a:gd name="connsiteY2222" fmla="*/ 519252 h 822357"/>
                    <a:gd name="connsiteX2223" fmla="*/ 5433817 w 5808072"/>
                    <a:gd name="connsiteY2223" fmla="*/ 519252 h 822357"/>
                    <a:gd name="connsiteX2224" fmla="*/ 5428067 w 5808072"/>
                    <a:gd name="connsiteY2224" fmla="*/ 516557 h 822357"/>
                    <a:gd name="connsiteX2225" fmla="*/ 5428067 w 5808072"/>
                    <a:gd name="connsiteY2225" fmla="*/ 516557 h 822357"/>
                    <a:gd name="connsiteX2226" fmla="*/ 5425911 w 5808072"/>
                    <a:gd name="connsiteY2226" fmla="*/ 519431 h 822357"/>
                    <a:gd name="connsiteX2227" fmla="*/ 5425911 w 5808072"/>
                    <a:gd name="connsiteY2227" fmla="*/ 519431 h 822357"/>
                    <a:gd name="connsiteX2228" fmla="*/ 5426090 w 5808072"/>
                    <a:gd name="connsiteY2228" fmla="*/ 519431 h 822357"/>
                    <a:gd name="connsiteX2229" fmla="*/ 5426090 w 5808072"/>
                    <a:gd name="connsiteY2229" fmla="*/ 519431 h 822357"/>
                    <a:gd name="connsiteX2230" fmla="*/ 5430043 w 5808072"/>
                    <a:gd name="connsiteY2230" fmla="*/ 520509 h 822357"/>
                    <a:gd name="connsiteX2231" fmla="*/ 5430043 w 5808072"/>
                    <a:gd name="connsiteY2231" fmla="*/ 520509 h 822357"/>
                    <a:gd name="connsiteX2232" fmla="*/ 5437410 w 5808072"/>
                    <a:gd name="connsiteY2232" fmla="*/ 526079 h 822357"/>
                    <a:gd name="connsiteX2233" fmla="*/ 5437410 w 5808072"/>
                    <a:gd name="connsiteY2233" fmla="*/ 526079 h 822357"/>
                    <a:gd name="connsiteX2234" fmla="*/ 5437230 w 5808072"/>
                    <a:gd name="connsiteY2234" fmla="*/ 535242 h 822357"/>
                    <a:gd name="connsiteX2235" fmla="*/ 5437230 w 5808072"/>
                    <a:gd name="connsiteY2235" fmla="*/ 535242 h 822357"/>
                    <a:gd name="connsiteX2236" fmla="*/ 5428426 w 5808072"/>
                    <a:gd name="connsiteY2236" fmla="*/ 543328 h 822357"/>
                    <a:gd name="connsiteX2237" fmla="*/ 5428426 w 5808072"/>
                    <a:gd name="connsiteY2237" fmla="*/ 543328 h 822357"/>
                    <a:gd name="connsiteX2238" fmla="*/ 5421419 w 5808072"/>
                    <a:gd name="connsiteY2238" fmla="*/ 539914 h 822357"/>
                    <a:gd name="connsiteX2239" fmla="*/ 5421419 w 5808072"/>
                    <a:gd name="connsiteY2239" fmla="*/ 539914 h 822357"/>
                    <a:gd name="connsiteX2240" fmla="*/ 5421060 w 5808072"/>
                    <a:gd name="connsiteY2240" fmla="*/ 539555 h 822357"/>
                    <a:gd name="connsiteX2241" fmla="*/ 5421060 w 5808072"/>
                    <a:gd name="connsiteY2241" fmla="*/ 539555 h 822357"/>
                    <a:gd name="connsiteX2242" fmla="*/ 5420521 w 5808072"/>
                    <a:gd name="connsiteY2242" fmla="*/ 539375 h 822357"/>
                    <a:gd name="connsiteX2243" fmla="*/ 5420521 w 5808072"/>
                    <a:gd name="connsiteY2243" fmla="*/ 539375 h 822357"/>
                    <a:gd name="connsiteX2244" fmla="*/ 5418005 w 5808072"/>
                    <a:gd name="connsiteY2244" fmla="*/ 539734 h 822357"/>
                    <a:gd name="connsiteX2245" fmla="*/ 5418005 w 5808072"/>
                    <a:gd name="connsiteY2245" fmla="*/ 539734 h 822357"/>
                    <a:gd name="connsiteX2246" fmla="*/ 5414053 w 5808072"/>
                    <a:gd name="connsiteY2246" fmla="*/ 536320 h 822357"/>
                    <a:gd name="connsiteX2247" fmla="*/ 5414053 w 5808072"/>
                    <a:gd name="connsiteY2247" fmla="*/ 536320 h 822357"/>
                    <a:gd name="connsiteX2248" fmla="*/ 5411358 w 5808072"/>
                    <a:gd name="connsiteY2248" fmla="*/ 532547 h 822357"/>
                    <a:gd name="connsiteX2249" fmla="*/ 5411358 w 5808072"/>
                    <a:gd name="connsiteY2249" fmla="*/ 532547 h 822357"/>
                    <a:gd name="connsiteX2250" fmla="*/ 5409741 w 5808072"/>
                    <a:gd name="connsiteY2250" fmla="*/ 532367 h 822357"/>
                    <a:gd name="connsiteX2251" fmla="*/ 5409741 w 5808072"/>
                    <a:gd name="connsiteY2251" fmla="*/ 532367 h 822357"/>
                    <a:gd name="connsiteX2252" fmla="*/ 5406506 w 5808072"/>
                    <a:gd name="connsiteY2252" fmla="*/ 533086 h 822357"/>
                    <a:gd name="connsiteX2253" fmla="*/ 5406506 w 5808072"/>
                    <a:gd name="connsiteY2253" fmla="*/ 533086 h 822357"/>
                    <a:gd name="connsiteX2254" fmla="*/ 5405788 w 5808072"/>
                    <a:gd name="connsiteY2254" fmla="*/ 533625 h 822357"/>
                    <a:gd name="connsiteX2255" fmla="*/ 5405788 w 5808072"/>
                    <a:gd name="connsiteY2255" fmla="*/ 533625 h 822357"/>
                    <a:gd name="connsiteX2256" fmla="*/ 5405967 w 5808072"/>
                    <a:gd name="connsiteY2256" fmla="*/ 534524 h 822357"/>
                    <a:gd name="connsiteX2257" fmla="*/ 5405967 w 5808072"/>
                    <a:gd name="connsiteY2257" fmla="*/ 534524 h 822357"/>
                    <a:gd name="connsiteX2258" fmla="*/ 5408842 w 5808072"/>
                    <a:gd name="connsiteY2258" fmla="*/ 544765 h 822357"/>
                    <a:gd name="connsiteX2259" fmla="*/ 5408842 w 5808072"/>
                    <a:gd name="connsiteY2259" fmla="*/ 544765 h 822357"/>
                    <a:gd name="connsiteX2260" fmla="*/ 5408303 w 5808072"/>
                    <a:gd name="connsiteY2260" fmla="*/ 547640 h 822357"/>
                    <a:gd name="connsiteX2261" fmla="*/ 5408303 w 5808072"/>
                    <a:gd name="connsiteY2261" fmla="*/ 547640 h 822357"/>
                    <a:gd name="connsiteX2262" fmla="*/ 5404171 w 5808072"/>
                    <a:gd name="connsiteY2262" fmla="*/ 549975 h 822357"/>
                    <a:gd name="connsiteX2263" fmla="*/ 5404171 w 5808072"/>
                    <a:gd name="connsiteY2263" fmla="*/ 549975 h 822357"/>
                    <a:gd name="connsiteX2264" fmla="*/ 5396265 w 5808072"/>
                    <a:gd name="connsiteY2264" fmla="*/ 546741 h 822357"/>
                    <a:gd name="connsiteX2265" fmla="*/ 5396265 w 5808072"/>
                    <a:gd name="connsiteY2265" fmla="*/ 546741 h 822357"/>
                    <a:gd name="connsiteX2266" fmla="*/ 5391235 w 5808072"/>
                    <a:gd name="connsiteY2266" fmla="*/ 544406 h 822357"/>
                    <a:gd name="connsiteX2267" fmla="*/ 5391235 w 5808072"/>
                    <a:gd name="connsiteY2267" fmla="*/ 544406 h 822357"/>
                    <a:gd name="connsiteX2268" fmla="*/ 5391235 w 5808072"/>
                    <a:gd name="connsiteY2268" fmla="*/ 544406 h 822357"/>
                    <a:gd name="connsiteX2269" fmla="*/ 5391235 w 5808072"/>
                    <a:gd name="connsiteY2269" fmla="*/ 544406 h 822357"/>
                    <a:gd name="connsiteX2270" fmla="*/ 5386204 w 5808072"/>
                    <a:gd name="connsiteY2270" fmla="*/ 554108 h 822357"/>
                    <a:gd name="connsiteX2271" fmla="*/ 5386204 w 5808072"/>
                    <a:gd name="connsiteY2271" fmla="*/ 554108 h 822357"/>
                    <a:gd name="connsiteX2272" fmla="*/ 5382251 w 5808072"/>
                    <a:gd name="connsiteY2272" fmla="*/ 555006 h 822357"/>
                    <a:gd name="connsiteX2273" fmla="*/ 5382251 w 5808072"/>
                    <a:gd name="connsiteY2273" fmla="*/ 555006 h 822357"/>
                    <a:gd name="connsiteX2274" fmla="*/ 5381891 w 5808072"/>
                    <a:gd name="connsiteY2274" fmla="*/ 555186 h 822357"/>
                    <a:gd name="connsiteX2275" fmla="*/ 5381891 w 5808072"/>
                    <a:gd name="connsiteY2275" fmla="*/ 555186 h 822357"/>
                    <a:gd name="connsiteX2276" fmla="*/ 5390336 w 5808072"/>
                    <a:gd name="connsiteY2276" fmla="*/ 563271 h 822357"/>
                    <a:gd name="connsiteX2277" fmla="*/ 5390336 w 5808072"/>
                    <a:gd name="connsiteY2277" fmla="*/ 563271 h 822357"/>
                    <a:gd name="connsiteX2278" fmla="*/ 5389438 w 5808072"/>
                    <a:gd name="connsiteY2278" fmla="*/ 565427 h 822357"/>
                    <a:gd name="connsiteX2279" fmla="*/ 5389438 w 5808072"/>
                    <a:gd name="connsiteY2279" fmla="*/ 565427 h 822357"/>
                    <a:gd name="connsiteX2280" fmla="*/ 5362487 w 5808072"/>
                    <a:gd name="connsiteY2280" fmla="*/ 571356 h 822357"/>
                    <a:gd name="connsiteX2281" fmla="*/ 5362487 w 5808072"/>
                    <a:gd name="connsiteY2281" fmla="*/ 571356 h 822357"/>
                    <a:gd name="connsiteX2282" fmla="*/ 5348113 w 5808072"/>
                    <a:gd name="connsiteY2282" fmla="*/ 575668 h 822357"/>
                    <a:gd name="connsiteX2283" fmla="*/ 5348113 w 5808072"/>
                    <a:gd name="connsiteY2283" fmla="*/ 575668 h 822357"/>
                    <a:gd name="connsiteX2284" fmla="*/ 5347574 w 5808072"/>
                    <a:gd name="connsiteY2284" fmla="*/ 575668 h 822357"/>
                    <a:gd name="connsiteX2285" fmla="*/ 5347035 w 5808072"/>
                    <a:gd name="connsiteY2285" fmla="*/ 575489 h 822357"/>
                    <a:gd name="connsiteX2286" fmla="*/ 5341645 w 5808072"/>
                    <a:gd name="connsiteY2286" fmla="*/ 567943 h 822357"/>
                    <a:gd name="connsiteX2287" fmla="*/ 5341645 w 5808072"/>
                    <a:gd name="connsiteY2287" fmla="*/ 567943 h 822357"/>
                    <a:gd name="connsiteX2288" fmla="*/ 5339129 w 5808072"/>
                    <a:gd name="connsiteY2288" fmla="*/ 563631 h 822357"/>
                    <a:gd name="connsiteX2289" fmla="*/ 5339129 w 5808072"/>
                    <a:gd name="connsiteY2289" fmla="*/ 563631 h 822357"/>
                    <a:gd name="connsiteX2290" fmla="*/ 5335356 w 5808072"/>
                    <a:gd name="connsiteY2290" fmla="*/ 568482 h 822357"/>
                    <a:gd name="connsiteX2291" fmla="*/ 5335356 w 5808072"/>
                    <a:gd name="connsiteY2291" fmla="*/ 568482 h 822357"/>
                    <a:gd name="connsiteX2292" fmla="*/ 5329427 w 5808072"/>
                    <a:gd name="connsiteY2292" fmla="*/ 579442 h 822357"/>
                    <a:gd name="connsiteX2293" fmla="*/ 5329427 w 5808072"/>
                    <a:gd name="connsiteY2293" fmla="*/ 579442 h 822357"/>
                    <a:gd name="connsiteX2294" fmla="*/ 5324936 w 5808072"/>
                    <a:gd name="connsiteY2294" fmla="*/ 587168 h 822357"/>
                    <a:gd name="connsiteX2295" fmla="*/ 5324936 w 5808072"/>
                    <a:gd name="connsiteY2295" fmla="*/ 587168 h 822357"/>
                    <a:gd name="connsiteX2296" fmla="*/ 5319725 w 5808072"/>
                    <a:gd name="connsiteY2296" fmla="*/ 590042 h 822357"/>
                    <a:gd name="connsiteX2297" fmla="*/ 5319725 w 5808072"/>
                    <a:gd name="connsiteY2297" fmla="*/ 590042 h 822357"/>
                    <a:gd name="connsiteX2298" fmla="*/ 5320803 w 5808072"/>
                    <a:gd name="connsiteY2298" fmla="*/ 590222 h 822357"/>
                    <a:gd name="connsiteX2299" fmla="*/ 5320803 w 5808072"/>
                    <a:gd name="connsiteY2299" fmla="*/ 590222 h 822357"/>
                    <a:gd name="connsiteX2300" fmla="*/ 5327092 w 5808072"/>
                    <a:gd name="connsiteY2300" fmla="*/ 594714 h 822357"/>
                    <a:gd name="connsiteX2301" fmla="*/ 5327092 w 5808072"/>
                    <a:gd name="connsiteY2301" fmla="*/ 594714 h 822357"/>
                    <a:gd name="connsiteX2302" fmla="*/ 5327092 w 5808072"/>
                    <a:gd name="connsiteY2302" fmla="*/ 595792 h 822357"/>
                    <a:gd name="connsiteX2303" fmla="*/ 5326193 w 5808072"/>
                    <a:gd name="connsiteY2303" fmla="*/ 596510 h 822357"/>
                    <a:gd name="connsiteX2304" fmla="*/ 5317389 w 5808072"/>
                    <a:gd name="connsiteY2304" fmla="*/ 600104 h 822357"/>
                    <a:gd name="connsiteX2305" fmla="*/ 5317389 w 5808072"/>
                    <a:gd name="connsiteY2305" fmla="*/ 600104 h 822357"/>
                    <a:gd name="connsiteX2306" fmla="*/ 5313975 w 5808072"/>
                    <a:gd name="connsiteY2306" fmla="*/ 599565 h 822357"/>
                    <a:gd name="connsiteX2307" fmla="*/ 5313975 w 5808072"/>
                    <a:gd name="connsiteY2307" fmla="*/ 599565 h 822357"/>
                    <a:gd name="connsiteX2308" fmla="*/ 5305351 w 5808072"/>
                    <a:gd name="connsiteY2308" fmla="*/ 595971 h 822357"/>
                    <a:gd name="connsiteX2309" fmla="*/ 5305351 w 5808072"/>
                    <a:gd name="connsiteY2309" fmla="*/ 595971 h 822357"/>
                    <a:gd name="connsiteX2310" fmla="*/ 5304453 w 5808072"/>
                    <a:gd name="connsiteY2310" fmla="*/ 595971 h 822357"/>
                    <a:gd name="connsiteX2311" fmla="*/ 5258277 w 5808072"/>
                    <a:gd name="connsiteY2311" fmla="*/ 601361 h 822357"/>
                    <a:gd name="connsiteX2312" fmla="*/ 5258277 w 5808072"/>
                    <a:gd name="connsiteY2312" fmla="*/ 601361 h 822357"/>
                    <a:gd name="connsiteX2313" fmla="*/ 5209766 w 5808072"/>
                    <a:gd name="connsiteY2313" fmla="*/ 603518 h 822357"/>
                    <a:gd name="connsiteX2314" fmla="*/ 5209766 w 5808072"/>
                    <a:gd name="connsiteY2314" fmla="*/ 603518 h 822357"/>
                    <a:gd name="connsiteX2315" fmla="*/ 5170058 w 5808072"/>
                    <a:gd name="connsiteY2315" fmla="*/ 623641 h 822357"/>
                    <a:gd name="connsiteX2316" fmla="*/ 5170058 w 5808072"/>
                    <a:gd name="connsiteY2316" fmla="*/ 623641 h 822357"/>
                    <a:gd name="connsiteX2317" fmla="*/ 5140053 w 5808072"/>
                    <a:gd name="connsiteY2317" fmla="*/ 637655 h 822357"/>
                    <a:gd name="connsiteX2318" fmla="*/ 5140053 w 5808072"/>
                    <a:gd name="connsiteY2318" fmla="*/ 637655 h 822357"/>
                    <a:gd name="connsiteX2319" fmla="*/ 5136819 w 5808072"/>
                    <a:gd name="connsiteY2319" fmla="*/ 637296 h 822357"/>
                    <a:gd name="connsiteX2320" fmla="*/ 5136819 w 5808072"/>
                    <a:gd name="connsiteY2320" fmla="*/ 637296 h 822357"/>
                    <a:gd name="connsiteX2321" fmla="*/ 5112922 w 5808072"/>
                    <a:gd name="connsiteY2321" fmla="*/ 624719 h 822357"/>
                    <a:gd name="connsiteX2322" fmla="*/ 5112922 w 5808072"/>
                    <a:gd name="connsiteY2322" fmla="*/ 624719 h 822357"/>
                    <a:gd name="connsiteX2323" fmla="*/ 5097650 w 5808072"/>
                    <a:gd name="connsiteY2323" fmla="*/ 607830 h 822357"/>
                    <a:gd name="connsiteX2324" fmla="*/ 5097650 w 5808072"/>
                    <a:gd name="connsiteY2324" fmla="*/ 607830 h 822357"/>
                    <a:gd name="connsiteX2325" fmla="*/ 5080222 w 5808072"/>
                    <a:gd name="connsiteY2325" fmla="*/ 588964 h 822357"/>
                    <a:gd name="connsiteX2326" fmla="*/ 5080222 w 5808072"/>
                    <a:gd name="connsiteY2326" fmla="*/ 588964 h 822357"/>
                    <a:gd name="connsiteX2327" fmla="*/ 5080582 w 5808072"/>
                    <a:gd name="connsiteY2327" fmla="*/ 585191 h 822357"/>
                    <a:gd name="connsiteX2328" fmla="*/ 5080582 w 5808072"/>
                    <a:gd name="connsiteY2328" fmla="*/ 585191 h 822357"/>
                    <a:gd name="connsiteX2329" fmla="*/ 5090284 w 5808072"/>
                    <a:gd name="connsiteY2329" fmla="*/ 568122 h 822357"/>
                    <a:gd name="connsiteX2330" fmla="*/ 5090284 w 5808072"/>
                    <a:gd name="connsiteY2330" fmla="*/ 568122 h 822357"/>
                    <a:gd name="connsiteX2331" fmla="*/ 5093877 w 5808072"/>
                    <a:gd name="connsiteY2331" fmla="*/ 562014 h 822357"/>
                    <a:gd name="connsiteX2332" fmla="*/ 5093877 w 5808072"/>
                    <a:gd name="connsiteY2332" fmla="*/ 562014 h 822357"/>
                    <a:gd name="connsiteX2333" fmla="*/ 5093877 w 5808072"/>
                    <a:gd name="connsiteY2333" fmla="*/ 562014 h 822357"/>
                    <a:gd name="connsiteX2334" fmla="*/ 5082199 w 5808072"/>
                    <a:gd name="connsiteY2334" fmla="*/ 564529 h 822357"/>
                    <a:gd name="connsiteX2335" fmla="*/ 5082199 w 5808072"/>
                    <a:gd name="connsiteY2335" fmla="*/ 564529 h 822357"/>
                    <a:gd name="connsiteX2336" fmla="*/ 5054170 w 5808072"/>
                    <a:gd name="connsiteY2336" fmla="*/ 571716 h 822357"/>
                    <a:gd name="connsiteX2337" fmla="*/ 5054170 w 5808072"/>
                    <a:gd name="connsiteY2337" fmla="*/ 571716 h 822357"/>
                    <a:gd name="connsiteX2338" fmla="*/ 5046803 w 5808072"/>
                    <a:gd name="connsiteY2338" fmla="*/ 571177 h 822357"/>
                    <a:gd name="connsiteX2339" fmla="*/ 5046803 w 5808072"/>
                    <a:gd name="connsiteY2339" fmla="*/ 571177 h 822357"/>
                    <a:gd name="connsiteX2340" fmla="*/ 5020931 w 5808072"/>
                    <a:gd name="connsiteY2340" fmla="*/ 565607 h 822357"/>
                    <a:gd name="connsiteX2341" fmla="*/ 5020931 w 5808072"/>
                    <a:gd name="connsiteY2341" fmla="*/ 565607 h 822357"/>
                    <a:gd name="connsiteX2342" fmla="*/ 5017158 w 5808072"/>
                    <a:gd name="connsiteY2342" fmla="*/ 566865 h 822357"/>
                    <a:gd name="connsiteX2343" fmla="*/ 5017158 w 5808072"/>
                    <a:gd name="connsiteY2343" fmla="*/ 566865 h 822357"/>
                    <a:gd name="connsiteX2344" fmla="*/ 5001346 w 5808072"/>
                    <a:gd name="connsiteY2344" fmla="*/ 578004 h 822357"/>
                    <a:gd name="connsiteX2345" fmla="*/ 5001346 w 5808072"/>
                    <a:gd name="connsiteY2345" fmla="*/ 578004 h 822357"/>
                    <a:gd name="connsiteX2346" fmla="*/ 5000807 w 5808072"/>
                    <a:gd name="connsiteY2346" fmla="*/ 578004 h 822357"/>
                    <a:gd name="connsiteX2347" fmla="*/ 5000268 w 5808072"/>
                    <a:gd name="connsiteY2347" fmla="*/ 577824 h 822357"/>
                    <a:gd name="connsiteX2348" fmla="*/ 4996316 w 5808072"/>
                    <a:gd name="connsiteY2348" fmla="*/ 570278 h 822357"/>
                    <a:gd name="connsiteX2349" fmla="*/ 4996316 w 5808072"/>
                    <a:gd name="connsiteY2349" fmla="*/ 570278 h 822357"/>
                    <a:gd name="connsiteX2350" fmla="*/ 4994878 w 5808072"/>
                    <a:gd name="connsiteY2350" fmla="*/ 564888 h 822357"/>
                    <a:gd name="connsiteX2351" fmla="*/ 4994878 w 5808072"/>
                    <a:gd name="connsiteY2351" fmla="*/ 564888 h 822357"/>
                    <a:gd name="connsiteX2352" fmla="*/ 4970982 w 5808072"/>
                    <a:gd name="connsiteY2352" fmla="*/ 581957 h 822357"/>
                    <a:gd name="connsiteX2353" fmla="*/ 4970982 w 5808072"/>
                    <a:gd name="connsiteY2353" fmla="*/ 581957 h 822357"/>
                    <a:gd name="connsiteX2354" fmla="*/ 4961459 w 5808072"/>
                    <a:gd name="connsiteY2354" fmla="*/ 589863 h 822357"/>
                    <a:gd name="connsiteX2355" fmla="*/ 4961459 w 5808072"/>
                    <a:gd name="connsiteY2355" fmla="*/ 589863 h 822357"/>
                    <a:gd name="connsiteX2356" fmla="*/ 4960740 w 5808072"/>
                    <a:gd name="connsiteY2356" fmla="*/ 590761 h 822357"/>
                    <a:gd name="connsiteX2357" fmla="*/ 4960740 w 5808072"/>
                    <a:gd name="connsiteY2357" fmla="*/ 590761 h 822357"/>
                    <a:gd name="connsiteX2358" fmla="*/ 4967927 w 5808072"/>
                    <a:gd name="connsiteY2358" fmla="*/ 603338 h 822357"/>
                    <a:gd name="connsiteX2359" fmla="*/ 4967927 w 5808072"/>
                    <a:gd name="connsiteY2359" fmla="*/ 603338 h 822357"/>
                    <a:gd name="connsiteX2360" fmla="*/ 4966131 w 5808072"/>
                    <a:gd name="connsiteY2360" fmla="*/ 606932 h 822357"/>
                    <a:gd name="connsiteX2361" fmla="*/ 4966131 w 5808072"/>
                    <a:gd name="connsiteY2361" fmla="*/ 606932 h 822357"/>
                    <a:gd name="connsiteX2362" fmla="*/ 4934508 w 5808072"/>
                    <a:gd name="connsiteY2362" fmla="*/ 616634 h 822357"/>
                    <a:gd name="connsiteX2363" fmla="*/ 4934508 w 5808072"/>
                    <a:gd name="connsiteY2363" fmla="*/ 616634 h 822357"/>
                    <a:gd name="connsiteX2364" fmla="*/ 4961459 w 5808072"/>
                    <a:gd name="connsiteY2364" fmla="*/ 642866 h 822357"/>
                    <a:gd name="connsiteX2365" fmla="*/ 4961459 w 5808072"/>
                    <a:gd name="connsiteY2365" fmla="*/ 642866 h 822357"/>
                    <a:gd name="connsiteX2366" fmla="*/ 5029734 w 5808072"/>
                    <a:gd name="connsiteY2366" fmla="*/ 682214 h 822357"/>
                    <a:gd name="connsiteX2367" fmla="*/ 5029734 w 5808072"/>
                    <a:gd name="connsiteY2367" fmla="*/ 682214 h 822357"/>
                    <a:gd name="connsiteX2368" fmla="*/ 5109688 w 5808072"/>
                    <a:gd name="connsiteY2368" fmla="*/ 725515 h 822357"/>
                    <a:gd name="connsiteX2369" fmla="*/ 5109688 w 5808072"/>
                    <a:gd name="connsiteY2369" fmla="*/ 725515 h 822357"/>
                    <a:gd name="connsiteX2370" fmla="*/ 5141670 w 5808072"/>
                    <a:gd name="connsiteY2370" fmla="*/ 737553 h 822357"/>
                    <a:gd name="connsiteX2371" fmla="*/ 5141670 w 5808072"/>
                    <a:gd name="connsiteY2371" fmla="*/ 737553 h 822357"/>
                    <a:gd name="connsiteX2372" fmla="*/ 5177245 w 5808072"/>
                    <a:gd name="connsiteY2372" fmla="*/ 755340 h 822357"/>
                    <a:gd name="connsiteX2373" fmla="*/ 5223061 w 5808072"/>
                    <a:gd name="connsiteY2373" fmla="*/ 766121 h 822357"/>
                    <a:gd name="connsiteX2374" fmla="*/ 5311100 w 5808072"/>
                    <a:gd name="connsiteY2374" fmla="*/ 780674 h 822357"/>
                    <a:gd name="connsiteX2375" fmla="*/ 5379555 w 5808072"/>
                    <a:gd name="connsiteY2375" fmla="*/ 803133 h 822357"/>
                    <a:gd name="connsiteX2376" fmla="*/ 5400218 w 5808072"/>
                    <a:gd name="connsiteY2376" fmla="*/ 814273 h 822357"/>
                    <a:gd name="connsiteX2377" fmla="*/ 5398960 w 5808072"/>
                    <a:gd name="connsiteY2377" fmla="*/ 816608 h 822357"/>
                    <a:gd name="connsiteX2378" fmla="*/ 5398960 w 5808072"/>
                    <a:gd name="connsiteY2378" fmla="*/ 814093 h 822357"/>
                    <a:gd name="connsiteX2379" fmla="*/ 5398960 w 5808072"/>
                    <a:gd name="connsiteY2379" fmla="*/ 816608 h 822357"/>
                    <a:gd name="connsiteX2380" fmla="*/ 5400218 w 5808072"/>
                    <a:gd name="connsiteY2380" fmla="*/ 814273 h 822357"/>
                    <a:gd name="connsiteX2381" fmla="*/ 5398960 w 5808072"/>
                    <a:gd name="connsiteY2381" fmla="*/ 819124 h 822357"/>
                    <a:gd name="connsiteX2382" fmla="*/ 109420 w 5808072"/>
                    <a:gd name="connsiteY2382" fmla="*/ 822358 h 822357"/>
                    <a:gd name="connsiteX2383" fmla="*/ 49769 w 5808072"/>
                    <a:gd name="connsiteY2383" fmla="*/ 791454 h 822357"/>
                    <a:gd name="connsiteX2384" fmla="*/ 49769 w 5808072"/>
                    <a:gd name="connsiteY2384" fmla="*/ 791454 h 822357"/>
                    <a:gd name="connsiteX2385" fmla="*/ 18866 w 5808072"/>
                    <a:gd name="connsiteY2385" fmla="*/ 668379 h 822357"/>
                    <a:gd name="connsiteX2386" fmla="*/ 21022 w 5808072"/>
                    <a:gd name="connsiteY2386" fmla="*/ 670356 h 822357"/>
                    <a:gd name="connsiteX2387" fmla="*/ 21022 w 5808072"/>
                    <a:gd name="connsiteY2387" fmla="*/ 670356 h 822357"/>
                    <a:gd name="connsiteX2388" fmla="*/ 25873 w 5808072"/>
                    <a:gd name="connsiteY2388" fmla="*/ 673410 h 822357"/>
                    <a:gd name="connsiteX2389" fmla="*/ 25873 w 5808072"/>
                    <a:gd name="connsiteY2389" fmla="*/ 673410 h 822357"/>
                    <a:gd name="connsiteX2390" fmla="*/ 40785 w 5808072"/>
                    <a:gd name="connsiteY2390" fmla="*/ 681495 h 822357"/>
                    <a:gd name="connsiteX2391" fmla="*/ 40785 w 5808072"/>
                    <a:gd name="connsiteY2391" fmla="*/ 681495 h 822357"/>
                    <a:gd name="connsiteX2392" fmla="*/ 44020 w 5808072"/>
                    <a:gd name="connsiteY2392" fmla="*/ 689041 h 822357"/>
                    <a:gd name="connsiteX2393" fmla="*/ 44020 w 5808072"/>
                    <a:gd name="connsiteY2393" fmla="*/ 689041 h 822357"/>
                    <a:gd name="connsiteX2394" fmla="*/ 37551 w 5808072"/>
                    <a:gd name="connsiteY2394" fmla="*/ 707547 h 822357"/>
                    <a:gd name="connsiteX2395" fmla="*/ 37551 w 5808072"/>
                    <a:gd name="connsiteY2395" fmla="*/ 707547 h 822357"/>
                    <a:gd name="connsiteX2396" fmla="*/ 10062 w 5808072"/>
                    <a:gd name="connsiteY2396" fmla="*/ 754082 h 822357"/>
                    <a:gd name="connsiteX2397" fmla="*/ 10062 w 5808072"/>
                    <a:gd name="connsiteY2397" fmla="*/ 754082 h 822357"/>
                    <a:gd name="connsiteX2398" fmla="*/ 6827 w 5808072"/>
                    <a:gd name="connsiteY2398" fmla="*/ 760371 h 822357"/>
                    <a:gd name="connsiteX2399" fmla="*/ 52105 w 5808072"/>
                    <a:gd name="connsiteY2399" fmla="*/ 787142 h 822357"/>
                    <a:gd name="connsiteX2400" fmla="*/ 112834 w 5808072"/>
                    <a:gd name="connsiteY2400" fmla="*/ 816968 h 822357"/>
                    <a:gd name="connsiteX2401" fmla="*/ 5391235 w 5808072"/>
                    <a:gd name="connsiteY2401" fmla="*/ 813734 h 822357"/>
                    <a:gd name="connsiteX2402" fmla="*/ 5379735 w 5808072"/>
                    <a:gd name="connsiteY2402" fmla="*/ 807445 h 822357"/>
                    <a:gd name="connsiteX2403" fmla="*/ 5311999 w 5808072"/>
                    <a:gd name="connsiteY2403" fmla="*/ 785346 h 822357"/>
                    <a:gd name="connsiteX2404" fmla="*/ 5224139 w 5808072"/>
                    <a:gd name="connsiteY2404" fmla="*/ 770972 h 822357"/>
                    <a:gd name="connsiteX2405" fmla="*/ 5177604 w 5808072"/>
                    <a:gd name="connsiteY2405" fmla="*/ 760012 h 822357"/>
                    <a:gd name="connsiteX2406" fmla="*/ 5142029 w 5808072"/>
                    <a:gd name="connsiteY2406" fmla="*/ 742225 h 822357"/>
                    <a:gd name="connsiteX2407" fmla="*/ 5110048 w 5808072"/>
                    <a:gd name="connsiteY2407" fmla="*/ 730186 h 822357"/>
                    <a:gd name="connsiteX2408" fmla="*/ 5110048 w 5808072"/>
                    <a:gd name="connsiteY2408" fmla="*/ 730186 h 822357"/>
                    <a:gd name="connsiteX2409" fmla="*/ 5028656 w 5808072"/>
                    <a:gd name="connsiteY2409" fmla="*/ 685987 h 822357"/>
                    <a:gd name="connsiteX2410" fmla="*/ 5028656 w 5808072"/>
                    <a:gd name="connsiteY2410" fmla="*/ 685987 h 822357"/>
                    <a:gd name="connsiteX2411" fmla="*/ 4959842 w 5808072"/>
                    <a:gd name="connsiteY2411" fmla="*/ 646279 h 822357"/>
                    <a:gd name="connsiteX2412" fmla="*/ 4959842 w 5808072"/>
                    <a:gd name="connsiteY2412" fmla="*/ 646279 h 822357"/>
                    <a:gd name="connsiteX2413" fmla="*/ 4931454 w 5808072"/>
                    <a:gd name="connsiteY2413" fmla="*/ 617352 h 822357"/>
                    <a:gd name="connsiteX2414" fmla="*/ 4931454 w 5808072"/>
                    <a:gd name="connsiteY2414" fmla="*/ 617352 h 822357"/>
                    <a:gd name="connsiteX2415" fmla="*/ 4931274 w 5808072"/>
                    <a:gd name="connsiteY2415" fmla="*/ 616274 h 822357"/>
                    <a:gd name="connsiteX2416" fmla="*/ 4931274 w 5808072"/>
                    <a:gd name="connsiteY2416" fmla="*/ 616274 h 822357"/>
                    <a:gd name="connsiteX2417" fmla="*/ 4948164 w 5808072"/>
                    <a:gd name="connsiteY2417" fmla="*/ 607111 h 822357"/>
                    <a:gd name="connsiteX2418" fmla="*/ 4948164 w 5808072"/>
                    <a:gd name="connsiteY2418" fmla="*/ 607111 h 822357"/>
                    <a:gd name="connsiteX2419" fmla="*/ 4964873 w 5808072"/>
                    <a:gd name="connsiteY2419" fmla="*/ 602979 h 822357"/>
                    <a:gd name="connsiteX2420" fmla="*/ 4964873 w 5808072"/>
                    <a:gd name="connsiteY2420" fmla="*/ 602979 h 822357"/>
                    <a:gd name="connsiteX2421" fmla="*/ 4957866 w 5808072"/>
                    <a:gd name="connsiteY2421" fmla="*/ 592737 h 822357"/>
                    <a:gd name="connsiteX2422" fmla="*/ 4957866 w 5808072"/>
                    <a:gd name="connsiteY2422" fmla="*/ 592737 h 822357"/>
                    <a:gd name="connsiteX2423" fmla="*/ 4957327 w 5808072"/>
                    <a:gd name="connsiteY2423" fmla="*/ 590941 h 822357"/>
                    <a:gd name="connsiteX2424" fmla="*/ 4957327 w 5808072"/>
                    <a:gd name="connsiteY2424" fmla="*/ 590941 h 822357"/>
                    <a:gd name="connsiteX2425" fmla="*/ 4970802 w 5808072"/>
                    <a:gd name="connsiteY2425" fmla="*/ 577285 h 822357"/>
                    <a:gd name="connsiteX2426" fmla="*/ 4970802 w 5808072"/>
                    <a:gd name="connsiteY2426" fmla="*/ 577285 h 822357"/>
                    <a:gd name="connsiteX2427" fmla="*/ 4996855 w 5808072"/>
                    <a:gd name="connsiteY2427" fmla="*/ 559678 h 822357"/>
                    <a:gd name="connsiteX2428" fmla="*/ 4996855 w 5808072"/>
                    <a:gd name="connsiteY2428" fmla="*/ 559678 h 822357"/>
                    <a:gd name="connsiteX2429" fmla="*/ 5003322 w 5808072"/>
                    <a:gd name="connsiteY2429" fmla="*/ 570099 h 822357"/>
                    <a:gd name="connsiteX2430" fmla="*/ 5003322 w 5808072"/>
                    <a:gd name="connsiteY2430" fmla="*/ 570099 h 822357"/>
                    <a:gd name="connsiteX2431" fmla="*/ 5003322 w 5808072"/>
                    <a:gd name="connsiteY2431" fmla="*/ 572614 h 822357"/>
                    <a:gd name="connsiteX2432" fmla="*/ 5003322 w 5808072"/>
                    <a:gd name="connsiteY2432" fmla="*/ 572614 h 822357"/>
                    <a:gd name="connsiteX2433" fmla="*/ 5003682 w 5808072"/>
                    <a:gd name="connsiteY2433" fmla="*/ 572794 h 822357"/>
                    <a:gd name="connsiteX2434" fmla="*/ 5003682 w 5808072"/>
                    <a:gd name="connsiteY2434" fmla="*/ 572794 h 822357"/>
                    <a:gd name="connsiteX2435" fmla="*/ 5004760 w 5808072"/>
                    <a:gd name="connsiteY2435" fmla="*/ 572075 h 822357"/>
                    <a:gd name="connsiteX2436" fmla="*/ 5004760 w 5808072"/>
                    <a:gd name="connsiteY2436" fmla="*/ 572075 h 822357"/>
                    <a:gd name="connsiteX2437" fmla="*/ 5008533 w 5808072"/>
                    <a:gd name="connsiteY2437" fmla="*/ 569200 h 822357"/>
                    <a:gd name="connsiteX2438" fmla="*/ 5008533 w 5808072"/>
                    <a:gd name="connsiteY2438" fmla="*/ 569200 h 822357"/>
                    <a:gd name="connsiteX2439" fmla="*/ 5016080 w 5808072"/>
                    <a:gd name="connsiteY2439" fmla="*/ 563092 h 822357"/>
                    <a:gd name="connsiteX2440" fmla="*/ 5016080 w 5808072"/>
                    <a:gd name="connsiteY2440" fmla="*/ 563092 h 822357"/>
                    <a:gd name="connsiteX2441" fmla="*/ 5023087 w 5808072"/>
                    <a:gd name="connsiteY2441" fmla="*/ 560576 h 822357"/>
                    <a:gd name="connsiteX2442" fmla="*/ 5023087 w 5808072"/>
                    <a:gd name="connsiteY2442" fmla="*/ 560576 h 822357"/>
                    <a:gd name="connsiteX2443" fmla="*/ 5049858 w 5808072"/>
                    <a:gd name="connsiteY2443" fmla="*/ 566146 h 822357"/>
                    <a:gd name="connsiteX2444" fmla="*/ 5049858 w 5808072"/>
                    <a:gd name="connsiteY2444" fmla="*/ 566146 h 822357"/>
                    <a:gd name="connsiteX2445" fmla="*/ 5056326 w 5808072"/>
                    <a:gd name="connsiteY2445" fmla="*/ 566505 h 822357"/>
                    <a:gd name="connsiteX2446" fmla="*/ 5056326 w 5808072"/>
                    <a:gd name="connsiteY2446" fmla="*/ 566505 h 822357"/>
                    <a:gd name="connsiteX2447" fmla="*/ 5083277 w 5808072"/>
                    <a:gd name="connsiteY2447" fmla="*/ 559318 h 822357"/>
                    <a:gd name="connsiteX2448" fmla="*/ 5083277 w 5808072"/>
                    <a:gd name="connsiteY2448" fmla="*/ 559318 h 822357"/>
                    <a:gd name="connsiteX2449" fmla="*/ 5096213 w 5808072"/>
                    <a:gd name="connsiteY2449" fmla="*/ 556803 h 822357"/>
                    <a:gd name="connsiteX2450" fmla="*/ 5096213 w 5808072"/>
                    <a:gd name="connsiteY2450" fmla="*/ 556803 h 822357"/>
                    <a:gd name="connsiteX2451" fmla="*/ 5100705 w 5808072"/>
                    <a:gd name="connsiteY2451" fmla="*/ 559498 h 822357"/>
                    <a:gd name="connsiteX2452" fmla="*/ 5100705 w 5808072"/>
                    <a:gd name="connsiteY2452" fmla="*/ 559498 h 822357"/>
                    <a:gd name="connsiteX2453" fmla="*/ 5101244 w 5808072"/>
                    <a:gd name="connsiteY2453" fmla="*/ 561654 h 822357"/>
                    <a:gd name="connsiteX2454" fmla="*/ 5101244 w 5808072"/>
                    <a:gd name="connsiteY2454" fmla="*/ 561654 h 822357"/>
                    <a:gd name="connsiteX2455" fmla="*/ 5095854 w 5808072"/>
                    <a:gd name="connsiteY2455" fmla="*/ 572075 h 822357"/>
                    <a:gd name="connsiteX2456" fmla="*/ 5095854 w 5808072"/>
                    <a:gd name="connsiteY2456" fmla="*/ 572075 h 822357"/>
                    <a:gd name="connsiteX2457" fmla="*/ 5087768 w 5808072"/>
                    <a:gd name="connsiteY2457" fmla="*/ 586269 h 822357"/>
                    <a:gd name="connsiteX2458" fmla="*/ 5087768 w 5808072"/>
                    <a:gd name="connsiteY2458" fmla="*/ 586269 h 822357"/>
                    <a:gd name="connsiteX2459" fmla="*/ 5087589 w 5808072"/>
                    <a:gd name="connsiteY2459" fmla="*/ 589144 h 822357"/>
                    <a:gd name="connsiteX2460" fmla="*/ 5087589 w 5808072"/>
                    <a:gd name="connsiteY2460" fmla="*/ 589144 h 822357"/>
                    <a:gd name="connsiteX2461" fmla="*/ 5102502 w 5808072"/>
                    <a:gd name="connsiteY2461" fmla="*/ 603697 h 822357"/>
                    <a:gd name="connsiteX2462" fmla="*/ 5102502 w 5808072"/>
                    <a:gd name="connsiteY2462" fmla="*/ 603697 h 822357"/>
                    <a:gd name="connsiteX2463" fmla="*/ 5118852 w 5808072"/>
                    <a:gd name="connsiteY2463" fmla="*/ 621305 h 822357"/>
                    <a:gd name="connsiteX2464" fmla="*/ 5118852 w 5808072"/>
                    <a:gd name="connsiteY2464" fmla="*/ 621305 h 822357"/>
                    <a:gd name="connsiteX2465" fmla="*/ 5140053 w 5808072"/>
                    <a:gd name="connsiteY2465" fmla="*/ 632445 h 822357"/>
                    <a:gd name="connsiteX2466" fmla="*/ 5140053 w 5808072"/>
                    <a:gd name="connsiteY2466" fmla="*/ 632445 h 822357"/>
                    <a:gd name="connsiteX2467" fmla="*/ 5142389 w 5808072"/>
                    <a:gd name="connsiteY2467" fmla="*/ 632625 h 822357"/>
                    <a:gd name="connsiteX2468" fmla="*/ 5142389 w 5808072"/>
                    <a:gd name="connsiteY2468" fmla="*/ 632625 h 822357"/>
                    <a:gd name="connsiteX2469" fmla="*/ 5169160 w 5808072"/>
                    <a:gd name="connsiteY2469" fmla="*/ 619688 h 822357"/>
                    <a:gd name="connsiteX2470" fmla="*/ 5169160 w 5808072"/>
                    <a:gd name="connsiteY2470" fmla="*/ 619688 h 822357"/>
                    <a:gd name="connsiteX2471" fmla="*/ 5209406 w 5808072"/>
                    <a:gd name="connsiteY2471" fmla="*/ 599026 h 822357"/>
                    <a:gd name="connsiteX2472" fmla="*/ 5209406 w 5808072"/>
                    <a:gd name="connsiteY2472" fmla="*/ 599026 h 822357"/>
                    <a:gd name="connsiteX2473" fmla="*/ 5260433 w 5808072"/>
                    <a:gd name="connsiteY2473" fmla="*/ 596151 h 822357"/>
                    <a:gd name="connsiteX2474" fmla="*/ 5260433 w 5808072"/>
                    <a:gd name="connsiteY2474" fmla="*/ 596151 h 822357"/>
                    <a:gd name="connsiteX2475" fmla="*/ 5306429 w 5808072"/>
                    <a:gd name="connsiteY2475" fmla="*/ 590761 h 822357"/>
                    <a:gd name="connsiteX2476" fmla="*/ 5306429 w 5808072"/>
                    <a:gd name="connsiteY2476" fmla="*/ 590761 h 822357"/>
                    <a:gd name="connsiteX2477" fmla="*/ 5306429 w 5808072"/>
                    <a:gd name="connsiteY2477" fmla="*/ 590761 h 822357"/>
                    <a:gd name="connsiteX2478" fmla="*/ 5317748 w 5808072"/>
                    <a:gd name="connsiteY2478" fmla="*/ 594893 h 822357"/>
                    <a:gd name="connsiteX2479" fmla="*/ 5317748 w 5808072"/>
                    <a:gd name="connsiteY2479" fmla="*/ 594893 h 822357"/>
                    <a:gd name="connsiteX2480" fmla="*/ 5319186 w 5808072"/>
                    <a:gd name="connsiteY2480" fmla="*/ 595073 h 822357"/>
                    <a:gd name="connsiteX2481" fmla="*/ 5319186 w 5808072"/>
                    <a:gd name="connsiteY2481" fmla="*/ 595073 h 822357"/>
                    <a:gd name="connsiteX2482" fmla="*/ 5320444 w 5808072"/>
                    <a:gd name="connsiteY2482" fmla="*/ 594893 h 822357"/>
                    <a:gd name="connsiteX2483" fmla="*/ 5320444 w 5808072"/>
                    <a:gd name="connsiteY2483" fmla="*/ 594893 h 822357"/>
                    <a:gd name="connsiteX2484" fmla="*/ 5314694 w 5808072"/>
                    <a:gd name="connsiteY2484" fmla="*/ 591839 h 822357"/>
                    <a:gd name="connsiteX2485" fmla="*/ 5314694 w 5808072"/>
                    <a:gd name="connsiteY2485" fmla="*/ 591839 h 822357"/>
                    <a:gd name="connsiteX2486" fmla="*/ 5314155 w 5808072"/>
                    <a:gd name="connsiteY2486" fmla="*/ 590042 h 822357"/>
                    <a:gd name="connsiteX2487" fmla="*/ 5314155 w 5808072"/>
                    <a:gd name="connsiteY2487" fmla="*/ 590042 h 822357"/>
                    <a:gd name="connsiteX2488" fmla="*/ 5323678 w 5808072"/>
                    <a:gd name="connsiteY2488" fmla="*/ 583215 h 822357"/>
                    <a:gd name="connsiteX2489" fmla="*/ 5323678 w 5808072"/>
                    <a:gd name="connsiteY2489" fmla="*/ 583215 h 822357"/>
                    <a:gd name="connsiteX2490" fmla="*/ 5326373 w 5808072"/>
                    <a:gd name="connsiteY2490" fmla="*/ 578184 h 822357"/>
                    <a:gd name="connsiteX2491" fmla="*/ 5326373 w 5808072"/>
                    <a:gd name="connsiteY2491" fmla="*/ 578184 h 822357"/>
                    <a:gd name="connsiteX2492" fmla="*/ 5333020 w 5808072"/>
                    <a:gd name="connsiteY2492" fmla="*/ 565787 h 822357"/>
                    <a:gd name="connsiteX2493" fmla="*/ 5333020 w 5808072"/>
                    <a:gd name="connsiteY2493" fmla="*/ 565787 h 822357"/>
                    <a:gd name="connsiteX2494" fmla="*/ 5340746 w 5808072"/>
                    <a:gd name="connsiteY2494" fmla="*/ 558600 h 822357"/>
                    <a:gd name="connsiteX2495" fmla="*/ 5340746 w 5808072"/>
                    <a:gd name="connsiteY2495" fmla="*/ 558600 h 822357"/>
                    <a:gd name="connsiteX2496" fmla="*/ 5342903 w 5808072"/>
                    <a:gd name="connsiteY2496" fmla="*/ 559139 h 822357"/>
                    <a:gd name="connsiteX2497" fmla="*/ 5342903 w 5808072"/>
                    <a:gd name="connsiteY2497" fmla="*/ 559139 h 822357"/>
                    <a:gd name="connsiteX2498" fmla="*/ 5348113 w 5808072"/>
                    <a:gd name="connsiteY2498" fmla="*/ 567224 h 822357"/>
                    <a:gd name="connsiteX2499" fmla="*/ 5348113 w 5808072"/>
                    <a:gd name="connsiteY2499" fmla="*/ 567224 h 822357"/>
                    <a:gd name="connsiteX2500" fmla="*/ 5350449 w 5808072"/>
                    <a:gd name="connsiteY2500" fmla="*/ 570817 h 822357"/>
                    <a:gd name="connsiteX2501" fmla="*/ 5350449 w 5808072"/>
                    <a:gd name="connsiteY2501" fmla="*/ 570817 h 822357"/>
                    <a:gd name="connsiteX2502" fmla="*/ 5361768 w 5808072"/>
                    <a:gd name="connsiteY2502" fmla="*/ 567224 h 822357"/>
                    <a:gd name="connsiteX2503" fmla="*/ 5361768 w 5808072"/>
                    <a:gd name="connsiteY2503" fmla="*/ 567224 h 822357"/>
                    <a:gd name="connsiteX2504" fmla="*/ 5385485 w 5808072"/>
                    <a:gd name="connsiteY2504" fmla="*/ 563092 h 822357"/>
                    <a:gd name="connsiteX2505" fmla="*/ 5385485 w 5808072"/>
                    <a:gd name="connsiteY2505" fmla="*/ 563092 h 822357"/>
                    <a:gd name="connsiteX2506" fmla="*/ 5383688 w 5808072"/>
                    <a:gd name="connsiteY2506" fmla="*/ 561654 h 822357"/>
                    <a:gd name="connsiteX2507" fmla="*/ 5383688 w 5808072"/>
                    <a:gd name="connsiteY2507" fmla="*/ 561654 h 822357"/>
                    <a:gd name="connsiteX2508" fmla="*/ 5378298 w 5808072"/>
                    <a:gd name="connsiteY2508" fmla="*/ 557701 h 822357"/>
                    <a:gd name="connsiteX2509" fmla="*/ 5378298 w 5808072"/>
                    <a:gd name="connsiteY2509" fmla="*/ 557701 h 822357"/>
                    <a:gd name="connsiteX2510" fmla="*/ 5377579 w 5808072"/>
                    <a:gd name="connsiteY2510" fmla="*/ 556983 h 822357"/>
                    <a:gd name="connsiteX2511" fmla="*/ 5377579 w 5808072"/>
                    <a:gd name="connsiteY2511" fmla="*/ 555904 h 822357"/>
                    <a:gd name="connsiteX2512" fmla="*/ 5387282 w 5808072"/>
                    <a:gd name="connsiteY2512" fmla="*/ 549436 h 822357"/>
                    <a:gd name="connsiteX2513" fmla="*/ 5387282 w 5808072"/>
                    <a:gd name="connsiteY2513" fmla="*/ 549436 h 822357"/>
                    <a:gd name="connsiteX2514" fmla="*/ 5387282 w 5808072"/>
                    <a:gd name="connsiteY2514" fmla="*/ 549077 h 822357"/>
                    <a:gd name="connsiteX2515" fmla="*/ 5387282 w 5808072"/>
                    <a:gd name="connsiteY2515" fmla="*/ 549077 h 822357"/>
                    <a:gd name="connsiteX2516" fmla="*/ 5388180 w 5808072"/>
                    <a:gd name="connsiteY2516" fmla="*/ 543148 h 822357"/>
                    <a:gd name="connsiteX2517" fmla="*/ 5388180 w 5808072"/>
                    <a:gd name="connsiteY2517" fmla="*/ 543148 h 822357"/>
                    <a:gd name="connsiteX2518" fmla="*/ 5393031 w 5808072"/>
                    <a:gd name="connsiteY2518" fmla="*/ 539555 h 822357"/>
                    <a:gd name="connsiteX2519" fmla="*/ 5393031 w 5808072"/>
                    <a:gd name="connsiteY2519" fmla="*/ 539555 h 822357"/>
                    <a:gd name="connsiteX2520" fmla="*/ 5400936 w 5808072"/>
                    <a:gd name="connsiteY2520" fmla="*/ 542968 h 822357"/>
                    <a:gd name="connsiteX2521" fmla="*/ 5400936 w 5808072"/>
                    <a:gd name="connsiteY2521" fmla="*/ 542968 h 822357"/>
                    <a:gd name="connsiteX2522" fmla="*/ 5405428 w 5808072"/>
                    <a:gd name="connsiteY2522" fmla="*/ 545124 h 822357"/>
                    <a:gd name="connsiteX2523" fmla="*/ 5405428 w 5808072"/>
                    <a:gd name="connsiteY2523" fmla="*/ 545124 h 822357"/>
                    <a:gd name="connsiteX2524" fmla="*/ 5405428 w 5808072"/>
                    <a:gd name="connsiteY2524" fmla="*/ 544945 h 822357"/>
                    <a:gd name="connsiteX2525" fmla="*/ 5405428 w 5808072"/>
                    <a:gd name="connsiteY2525" fmla="*/ 544945 h 822357"/>
                    <a:gd name="connsiteX2526" fmla="*/ 5402553 w 5808072"/>
                    <a:gd name="connsiteY2526" fmla="*/ 535422 h 822357"/>
                    <a:gd name="connsiteX2527" fmla="*/ 5402553 w 5808072"/>
                    <a:gd name="connsiteY2527" fmla="*/ 535422 h 822357"/>
                    <a:gd name="connsiteX2528" fmla="*/ 5402194 w 5808072"/>
                    <a:gd name="connsiteY2528" fmla="*/ 533805 h 822357"/>
                    <a:gd name="connsiteX2529" fmla="*/ 5402194 w 5808072"/>
                    <a:gd name="connsiteY2529" fmla="*/ 533805 h 822357"/>
                    <a:gd name="connsiteX2530" fmla="*/ 5411358 w 5808072"/>
                    <a:gd name="connsiteY2530" fmla="*/ 527516 h 822357"/>
                    <a:gd name="connsiteX2531" fmla="*/ 5411358 w 5808072"/>
                    <a:gd name="connsiteY2531" fmla="*/ 527516 h 822357"/>
                    <a:gd name="connsiteX2532" fmla="*/ 5415310 w 5808072"/>
                    <a:gd name="connsiteY2532" fmla="*/ 528235 h 822357"/>
                    <a:gd name="connsiteX2533" fmla="*/ 5415310 w 5808072"/>
                    <a:gd name="connsiteY2533" fmla="*/ 528235 h 822357"/>
                    <a:gd name="connsiteX2534" fmla="*/ 5420341 w 5808072"/>
                    <a:gd name="connsiteY2534" fmla="*/ 534703 h 822357"/>
                    <a:gd name="connsiteX2535" fmla="*/ 5420341 w 5808072"/>
                    <a:gd name="connsiteY2535" fmla="*/ 534703 h 822357"/>
                    <a:gd name="connsiteX2536" fmla="*/ 5420341 w 5808072"/>
                    <a:gd name="connsiteY2536" fmla="*/ 534703 h 822357"/>
                    <a:gd name="connsiteX2537" fmla="*/ 5420341 w 5808072"/>
                    <a:gd name="connsiteY2537" fmla="*/ 534703 h 822357"/>
                    <a:gd name="connsiteX2538" fmla="*/ 5421958 w 5808072"/>
                    <a:gd name="connsiteY2538" fmla="*/ 534524 h 822357"/>
                    <a:gd name="connsiteX2539" fmla="*/ 5421958 w 5808072"/>
                    <a:gd name="connsiteY2539" fmla="*/ 534524 h 822357"/>
                    <a:gd name="connsiteX2540" fmla="*/ 5426450 w 5808072"/>
                    <a:gd name="connsiteY2540" fmla="*/ 536680 h 822357"/>
                    <a:gd name="connsiteX2541" fmla="*/ 5426450 w 5808072"/>
                    <a:gd name="connsiteY2541" fmla="*/ 536680 h 822357"/>
                    <a:gd name="connsiteX2542" fmla="*/ 5427708 w 5808072"/>
                    <a:gd name="connsiteY2542" fmla="*/ 537578 h 822357"/>
                    <a:gd name="connsiteX2543" fmla="*/ 5427708 w 5808072"/>
                    <a:gd name="connsiteY2543" fmla="*/ 537578 h 822357"/>
                    <a:gd name="connsiteX2544" fmla="*/ 5429864 w 5808072"/>
                    <a:gd name="connsiteY2544" fmla="*/ 538476 h 822357"/>
                    <a:gd name="connsiteX2545" fmla="*/ 5429864 w 5808072"/>
                    <a:gd name="connsiteY2545" fmla="*/ 538476 h 822357"/>
                    <a:gd name="connsiteX2546" fmla="*/ 5433817 w 5808072"/>
                    <a:gd name="connsiteY2546" fmla="*/ 534344 h 822357"/>
                    <a:gd name="connsiteX2547" fmla="*/ 5433817 w 5808072"/>
                    <a:gd name="connsiteY2547" fmla="*/ 534344 h 822357"/>
                    <a:gd name="connsiteX2548" fmla="*/ 5433817 w 5808072"/>
                    <a:gd name="connsiteY2548" fmla="*/ 526977 h 822357"/>
                    <a:gd name="connsiteX2549" fmla="*/ 5433817 w 5808072"/>
                    <a:gd name="connsiteY2549" fmla="*/ 526977 h 822357"/>
                    <a:gd name="connsiteX2550" fmla="*/ 5433637 w 5808072"/>
                    <a:gd name="connsiteY2550" fmla="*/ 526798 h 822357"/>
                    <a:gd name="connsiteX2551" fmla="*/ 5433637 w 5808072"/>
                    <a:gd name="connsiteY2551" fmla="*/ 526798 h 822357"/>
                    <a:gd name="connsiteX2552" fmla="*/ 5430223 w 5808072"/>
                    <a:gd name="connsiteY2552" fmla="*/ 525540 h 822357"/>
                    <a:gd name="connsiteX2553" fmla="*/ 5430223 w 5808072"/>
                    <a:gd name="connsiteY2553" fmla="*/ 525540 h 822357"/>
                    <a:gd name="connsiteX2554" fmla="*/ 5422677 w 5808072"/>
                    <a:gd name="connsiteY2554" fmla="*/ 522845 h 822357"/>
                    <a:gd name="connsiteX2555" fmla="*/ 5422677 w 5808072"/>
                    <a:gd name="connsiteY2555" fmla="*/ 522845 h 822357"/>
                    <a:gd name="connsiteX2556" fmla="*/ 5421958 w 5808072"/>
                    <a:gd name="connsiteY2556" fmla="*/ 521048 h 822357"/>
                    <a:gd name="connsiteX2557" fmla="*/ 5421958 w 5808072"/>
                    <a:gd name="connsiteY2557" fmla="*/ 521048 h 822357"/>
                    <a:gd name="connsiteX2558" fmla="*/ 5428426 w 5808072"/>
                    <a:gd name="connsiteY2558" fmla="*/ 511885 h 822357"/>
                    <a:gd name="connsiteX2559" fmla="*/ 5428426 w 5808072"/>
                    <a:gd name="connsiteY2559" fmla="*/ 511885 h 822357"/>
                    <a:gd name="connsiteX2560" fmla="*/ 5437230 w 5808072"/>
                    <a:gd name="connsiteY2560" fmla="*/ 514760 h 822357"/>
                    <a:gd name="connsiteX2561" fmla="*/ 5437230 w 5808072"/>
                    <a:gd name="connsiteY2561" fmla="*/ 514760 h 822357"/>
                    <a:gd name="connsiteX2562" fmla="*/ 5437949 w 5808072"/>
                    <a:gd name="connsiteY2562" fmla="*/ 514760 h 822357"/>
                    <a:gd name="connsiteX2563" fmla="*/ 5437949 w 5808072"/>
                    <a:gd name="connsiteY2563" fmla="*/ 514760 h 822357"/>
                    <a:gd name="connsiteX2564" fmla="*/ 5441902 w 5808072"/>
                    <a:gd name="connsiteY2564" fmla="*/ 510986 h 822357"/>
                    <a:gd name="connsiteX2565" fmla="*/ 5441902 w 5808072"/>
                    <a:gd name="connsiteY2565" fmla="*/ 510986 h 822357"/>
                    <a:gd name="connsiteX2566" fmla="*/ 5448370 w 5808072"/>
                    <a:gd name="connsiteY2566" fmla="*/ 503800 h 822357"/>
                    <a:gd name="connsiteX2567" fmla="*/ 5448370 w 5808072"/>
                    <a:gd name="connsiteY2567" fmla="*/ 503800 h 822357"/>
                    <a:gd name="connsiteX2568" fmla="*/ 5448010 w 5808072"/>
                    <a:gd name="connsiteY2568" fmla="*/ 503620 h 822357"/>
                    <a:gd name="connsiteX2569" fmla="*/ 5448010 w 5808072"/>
                    <a:gd name="connsiteY2569" fmla="*/ 503620 h 822357"/>
                    <a:gd name="connsiteX2570" fmla="*/ 5446214 w 5808072"/>
                    <a:gd name="connsiteY2570" fmla="*/ 502003 h 822357"/>
                    <a:gd name="connsiteX2571" fmla="*/ 5446214 w 5808072"/>
                    <a:gd name="connsiteY2571" fmla="*/ 502003 h 822357"/>
                    <a:gd name="connsiteX2572" fmla="*/ 5441722 w 5808072"/>
                    <a:gd name="connsiteY2572" fmla="*/ 497152 h 822357"/>
                    <a:gd name="connsiteX2573" fmla="*/ 5441722 w 5808072"/>
                    <a:gd name="connsiteY2573" fmla="*/ 497152 h 822357"/>
                    <a:gd name="connsiteX2574" fmla="*/ 5447292 w 5808072"/>
                    <a:gd name="connsiteY2574" fmla="*/ 492840 h 822357"/>
                    <a:gd name="connsiteX2575" fmla="*/ 5447292 w 5808072"/>
                    <a:gd name="connsiteY2575" fmla="*/ 492840 h 822357"/>
                    <a:gd name="connsiteX2576" fmla="*/ 5453401 w 5808072"/>
                    <a:gd name="connsiteY2576" fmla="*/ 493379 h 822357"/>
                    <a:gd name="connsiteX2577" fmla="*/ 5453401 w 5808072"/>
                    <a:gd name="connsiteY2577" fmla="*/ 493379 h 822357"/>
                    <a:gd name="connsiteX2578" fmla="*/ 5455916 w 5808072"/>
                    <a:gd name="connsiteY2578" fmla="*/ 493918 h 822357"/>
                    <a:gd name="connsiteX2579" fmla="*/ 5455916 w 5808072"/>
                    <a:gd name="connsiteY2579" fmla="*/ 493918 h 822357"/>
                    <a:gd name="connsiteX2580" fmla="*/ 5457354 w 5808072"/>
                    <a:gd name="connsiteY2580" fmla="*/ 493738 h 822357"/>
                    <a:gd name="connsiteX2581" fmla="*/ 5457354 w 5808072"/>
                    <a:gd name="connsiteY2581" fmla="*/ 493738 h 822357"/>
                    <a:gd name="connsiteX2582" fmla="*/ 5452502 w 5808072"/>
                    <a:gd name="connsiteY2582" fmla="*/ 485832 h 822357"/>
                    <a:gd name="connsiteX2583" fmla="*/ 5452502 w 5808072"/>
                    <a:gd name="connsiteY2583" fmla="*/ 485832 h 822357"/>
                    <a:gd name="connsiteX2584" fmla="*/ 5452323 w 5808072"/>
                    <a:gd name="connsiteY2584" fmla="*/ 484754 h 822357"/>
                    <a:gd name="connsiteX2585" fmla="*/ 5452323 w 5808072"/>
                    <a:gd name="connsiteY2585" fmla="*/ 484754 h 822357"/>
                    <a:gd name="connsiteX2586" fmla="*/ 5456455 w 5808072"/>
                    <a:gd name="connsiteY2586" fmla="*/ 481161 h 822357"/>
                    <a:gd name="connsiteX2587" fmla="*/ 5456455 w 5808072"/>
                    <a:gd name="connsiteY2587" fmla="*/ 481161 h 822357"/>
                    <a:gd name="connsiteX2588" fmla="*/ 5461486 w 5808072"/>
                    <a:gd name="connsiteY2588" fmla="*/ 480802 h 822357"/>
                    <a:gd name="connsiteX2589" fmla="*/ 5461486 w 5808072"/>
                    <a:gd name="connsiteY2589" fmla="*/ 480802 h 822357"/>
                    <a:gd name="connsiteX2590" fmla="*/ 5469391 w 5808072"/>
                    <a:gd name="connsiteY2590" fmla="*/ 481161 h 822357"/>
                    <a:gd name="connsiteX2591" fmla="*/ 5469391 w 5808072"/>
                    <a:gd name="connsiteY2591" fmla="*/ 481161 h 822357"/>
                    <a:gd name="connsiteX2592" fmla="*/ 5469391 w 5808072"/>
                    <a:gd name="connsiteY2592" fmla="*/ 480622 h 822357"/>
                    <a:gd name="connsiteX2593" fmla="*/ 5469391 w 5808072"/>
                    <a:gd name="connsiteY2593" fmla="*/ 480622 h 822357"/>
                    <a:gd name="connsiteX2594" fmla="*/ 5468134 w 5808072"/>
                    <a:gd name="connsiteY2594" fmla="*/ 468225 h 822357"/>
                    <a:gd name="connsiteX2595" fmla="*/ 5468134 w 5808072"/>
                    <a:gd name="connsiteY2595" fmla="*/ 468225 h 822357"/>
                    <a:gd name="connsiteX2596" fmla="*/ 5468134 w 5808072"/>
                    <a:gd name="connsiteY2596" fmla="*/ 467686 h 822357"/>
                    <a:gd name="connsiteX2597" fmla="*/ 5468134 w 5808072"/>
                    <a:gd name="connsiteY2597" fmla="*/ 467686 h 822357"/>
                    <a:gd name="connsiteX2598" fmla="*/ 5472446 w 5808072"/>
                    <a:gd name="connsiteY2598" fmla="*/ 462834 h 822357"/>
                    <a:gd name="connsiteX2599" fmla="*/ 5472446 w 5808072"/>
                    <a:gd name="connsiteY2599" fmla="*/ 462834 h 822357"/>
                    <a:gd name="connsiteX2600" fmla="*/ 5479813 w 5808072"/>
                    <a:gd name="connsiteY2600" fmla="*/ 465170 h 822357"/>
                    <a:gd name="connsiteX2601" fmla="*/ 5479813 w 5808072"/>
                    <a:gd name="connsiteY2601" fmla="*/ 465170 h 822357"/>
                    <a:gd name="connsiteX2602" fmla="*/ 5480352 w 5808072"/>
                    <a:gd name="connsiteY2602" fmla="*/ 465170 h 822357"/>
                    <a:gd name="connsiteX2603" fmla="*/ 5480352 w 5808072"/>
                    <a:gd name="connsiteY2603" fmla="*/ 465170 h 822357"/>
                    <a:gd name="connsiteX2604" fmla="*/ 5483586 w 5808072"/>
                    <a:gd name="connsiteY2604" fmla="*/ 464631 h 822357"/>
                    <a:gd name="connsiteX2605" fmla="*/ 5483586 w 5808072"/>
                    <a:gd name="connsiteY2605" fmla="*/ 464631 h 822357"/>
                    <a:gd name="connsiteX2606" fmla="*/ 5482508 w 5808072"/>
                    <a:gd name="connsiteY2606" fmla="*/ 463553 h 822357"/>
                    <a:gd name="connsiteX2607" fmla="*/ 5482508 w 5808072"/>
                    <a:gd name="connsiteY2607" fmla="*/ 463553 h 822357"/>
                    <a:gd name="connsiteX2608" fmla="*/ 5478735 w 5808072"/>
                    <a:gd name="connsiteY2608" fmla="*/ 457983 h 822357"/>
                    <a:gd name="connsiteX2609" fmla="*/ 5478735 w 5808072"/>
                    <a:gd name="connsiteY2609" fmla="*/ 457983 h 822357"/>
                    <a:gd name="connsiteX2610" fmla="*/ 5478375 w 5808072"/>
                    <a:gd name="connsiteY2610" fmla="*/ 455827 h 822357"/>
                    <a:gd name="connsiteX2611" fmla="*/ 5478375 w 5808072"/>
                    <a:gd name="connsiteY2611" fmla="*/ 455827 h 822357"/>
                    <a:gd name="connsiteX2612" fmla="*/ 5487898 w 5808072"/>
                    <a:gd name="connsiteY2612" fmla="*/ 447023 h 822357"/>
                    <a:gd name="connsiteX2613" fmla="*/ 5487898 w 5808072"/>
                    <a:gd name="connsiteY2613" fmla="*/ 447023 h 822357"/>
                    <a:gd name="connsiteX2614" fmla="*/ 5489155 w 5808072"/>
                    <a:gd name="connsiteY2614" fmla="*/ 440914 h 822357"/>
                    <a:gd name="connsiteX2615" fmla="*/ 5489155 w 5808072"/>
                    <a:gd name="connsiteY2615" fmla="*/ 440914 h 822357"/>
                    <a:gd name="connsiteX2616" fmla="*/ 5489155 w 5808072"/>
                    <a:gd name="connsiteY2616" fmla="*/ 440016 h 822357"/>
                    <a:gd name="connsiteX2617" fmla="*/ 5489155 w 5808072"/>
                    <a:gd name="connsiteY2617" fmla="*/ 440016 h 822357"/>
                    <a:gd name="connsiteX2618" fmla="*/ 5496522 w 5808072"/>
                    <a:gd name="connsiteY2618" fmla="*/ 432830 h 822357"/>
                    <a:gd name="connsiteX2619" fmla="*/ 5496522 w 5808072"/>
                    <a:gd name="connsiteY2619" fmla="*/ 432830 h 822357"/>
                    <a:gd name="connsiteX2620" fmla="*/ 5496702 w 5808072"/>
                    <a:gd name="connsiteY2620" fmla="*/ 430853 h 822357"/>
                    <a:gd name="connsiteX2621" fmla="*/ 5496702 w 5808072"/>
                    <a:gd name="connsiteY2621" fmla="*/ 430853 h 822357"/>
                    <a:gd name="connsiteX2622" fmla="*/ 5495983 w 5808072"/>
                    <a:gd name="connsiteY2622" fmla="*/ 419713 h 822357"/>
                    <a:gd name="connsiteX2623" fmla="*/ 5495983 w 5808072"/>
                    <a:gd name="connsiteY2623" fmla="*/ 419713 h 822357"/>
                    <a:gd name="connsiteX2624" fmla="*/ 5498319 w 5808072"/>
                    <a:gd name="connsiteY2624" fmla="*/ 413784 h 822357"/>
                    <a:gd name="connsiteX2625" fmla="*/ 5498319 w 5808072"/>
                    <a:gd name="connsiteY2625" fmla="*/ 413784 h 822357"/>
                    <a:gd name="connsiteX2626" fmla="*/ 5498499 w 5808072"/>
                    <a:gd name="connsiteY2626" fmla="*/ 413245 h 822357"/>
                    <a:gd name="connsiteX2627" fmla="*/ 5498499 w 5808072"/>
                    <a:gd name="connsiteY2627" fmla="*/ 413245 h 822357"/>
                    <a:gd name="connsiteX2628" fmla="*/ 5498139 w 5808072"/>
                    <a:gd name="connsiteY2628" fmla="*/ 409652 h 822357"/>
                    <a:gd name="connsiteX2629" fmla="*/ 5498139 w 5808072"/>
                    <a:gd name="connsiteY2629" fmla="*/ 409652 h 822357"/>
                    <a:gd name="connsiteX2630" fmla="*/ 5498139 w 5808072"/>
                    <a:gd name="connsiteY2630" fmla="*/ 409293 h 822357"/>
                    <a:gd name="connsiteX2631" fmla="*/ 5498139 w 5808072"/>
                    <a:gd name="connsiteY2631" fmla="*/ 409293 h 822357"/>
                    <a:gd name="connsiteX2632" fmla="*/ 5501733 w 5808072"/>
                    <a:gd name="connsiteY2632" fmla="*/ 404980 h 822357"/>
                    <a:gd name="connsiteX2633" fmla="*/ 5501733 w 5808072"/>
                    <a:gd name="connsiteY2633" fmla="*/ 404980 h 822357"/>
                    <a:gd name="connsiteX2634" fmla="*/ 5506045 w 5808072"/>
                    <a:gd name="connsiteY2634" fmla="*/ 406418 h 822357"/>
                    <a:gd name="connsiteX2635" fmla="*/ 5506045 w 5808072"/>
                    <a:gd name="connsiteY2635" fmla="*/ 406418 h 822357"/>
                    <a:gd name="connsiteX2636" fmla="*/ 5506404 w 5808072"/>
                    <a:gd name="connsiteY2636" fmla="*/ 405699 h 822357"/>
                    <a:gd name="connsiteX2637" fmla="*/ 5506404 w 5808072"/>
                    <a:gd name="connsiteY2637" fmla="*/ 405699 h 822357"/>
                    <a:gd name="connsiteX2638" fmla="*/ 5506224 w 5808072"/>
                    <a:gd name="connsiteY2638" fmla="*/ 405699 h 822357"/>
                    <a:gd name="connsiteX2639" fmla="*/ 5506584 w 5808072"/>
                    <a:gd name="connsiteY2639" fmla="*/ 405160 h 822357"/>
                    <a:gd name="connsiteX2640" fmla="*/ 5506584 w 5808072"/>
                    <a:gd name="connsiteY2640" fmla="*/ 405160 h 822357"/>
                    <a:gd name="connsiteX2641" fmla="*/ 5506943 w 5808072"/>
                    <a:gd name="connsiteY2641" fmla="*/ 404801 h 822357"/>
                    <a:gd name="connsiteX2642" fmla="*/ 5506943 w 5808072"/>
                    <a:gd name="connsiteY2642" fmla="*/ 404801 h 822357"/>
                    <a:gd name="connsiteX2643" fmla="*/ 5512513 w 5808072"/>
                    <a:gd name="connsiteY2643" fmla="*/ 402465 h 822357"/>
                    <a:gd name="connsiteX2644" fmla="*/ 5512513 w 5808072"/>
                    <a:gd name="connsiteY2644" fmla="*/ 402465 h 822357"/>
                    <a:gd name="connsiteX2645" fmla="*/ 5509997 w 5808072"/>
                    <a:gd name="connsiteY2645" fmla="*/ 397434 h 822357"/>
                    <a:gd name="connsiteX2646" fmla="*/ 5509997 w 5808072"/>
                    <a:gd name="connsiteY2646" fmla="*/ 397434 h 822357"/>
                    <a:gd name="connsiteX2647" fmla="*/ 5514130 w 5808072"/>
                    <a:gd name="connsiteY2647" fmla="*/ 392583 h 822357"/>
                    <a:gd name="connsiteX2648" fmla="*/ 5514130 w 5808072"/>
                    <a:gd name="connsiteY2648" fmla="*/ 392583 h 822357"/>
                    <a:gd name="connsiteX2649" fmla="*/ 5519879 w 5808072"/>
                    <a:gd name="connsiteY2649" fmla="*/ 392403 h 822357"/>
                    <a:gd name="connsiteX2650" fmla="*/ 5519879 w 5808072"/>
                    <a:gd name="connsiteY2650" fmla="*/ 392403 h 822357"/>
                    <a:gd name="connsiteX2651" fmla="*/ 5524012 w 5808072"/>
                    <a:gd name="connsiteY2651" fmla="*/ 392942 h 822357"/>
                    <a:gd name="connsiteX2652" fmla="*/ 5524012 w 5808072"/>
                    <a:gd name="connsiteY2652" fmla="*/ 392942 h 822357"/>
                    <a:gd name="connsiteX2653" fmla="*/ 5531199 w 5808072"/>
                    <a:gd name="connsiteY2653" fmla="*/ 392403 h 822357"/>
                    <a:gd name="connsiteX2654" fmla="*/ 5531199 w 5808072"/>
                    <a:gd name="connsiteY2654" fmla="*/ 392403 h 822357"/>
                    <a:gd name="connsiteX2655" fmla="*/ 5517723 w 5808072"/>
                    <a:gd name="connsiteY2655" fmla="*/ 388091 h 822357"/>
                    <a:gd name="connsiteX2656" fmla="*/ 5517723 w 5808072"/>
                    <a:gd name="connsiteY2656" fmla="*/ 388091 h 822357"/>
                    <a:gd name="connsiteX2657" fmla="*/ 5507662 w 5808072"/>
                    <a:gd name="connsiteY2657" fmla="*/ 391325 h 822357"/>
                    <a:gd name="connsiteX2658" fmla="*/ 5507662 w 5808072"/>
                    <a:gd name="connsiteY2658" fmla="*/ 391325 h 822357"/>
                    <a:gd name="connsiteX2659" fmla="*/ 5493467 w 5808072"/>
                    <a:gd name="connsiteY2659" fmla="*/ 398871 h 822357"/>
                    <a:gd name="connsiteX2660" fmla="*/ 5493467 w 5808072"/>
                    <a:gd name="connsiteY2660" fmla="*/ 398871 h 822357"/>
                    <a:gd name="connsiteX2661" fmla="*/ 5491671 w 5808072"/>
                    <a:gd name="connsiteY2661" fmla="*/ 398332 h 822357"/>
                    <a:gd name="connsiteX2662" fmla="*/ 5491671 w 5808072"/>
                    <a:gd name="connsiteY2662" fmla="*/ 398332 h 822357"/>
                    <a:gd name="connsiteX2663" fmla="*/ 5487718 w 5808072"/>
                    <a:gd name="connsiteY2663" fmla="*/ 384677 h 822357"/>
                    <a:gd name="connsiteX2664" fmla="*/ 5487718 w 5808072"/>
                    <a:gd name="connsiteY2664" fmla="*/ 384677 h 822357"/>
                    <a:gd name="connsiteX2665" fmla="*/ 5487538 w 5808072"/>
                    <a:gd name="connsiteY2665" fmla="*/ 383959 h 822357"/>
                    <a:gd name="connsiteX2666" fmla="*/ 5487538 w 5808072"/>
                    <a:gd name="connsiteY2666" fmla="*/ 383959 h 822357"/>
                    <a:gd name="connsiteX2667" fmla="*/ 5491491 w 5808072"/>
                    <a:gd name="connsiteY2667" fmla="*/ 379287 h 822357"/>
                    <a:gd name="connsiteX2668" fmla="*/ 5491491 w 5808072"/>
                    <a:gd name="connsiteY2668" fmla="*/ 379287 h 822357"/>
                    <a:gd name="connsiteX2669" fmla="*/ 5498139 w 5808072"/>
                    <a:gd name="connsiteY2669" fmla="*/ 378928 h 822357"/>
                    <a:gd name="connsiteX2670" fmla="*/ 5498139 w 5808072"/>
                    <a:gd name="connsiteY2670" fmla="*/ 378928 h 822357"/>
                    <a:gd name="connsiteX2671" fmla="*/ 5500655 w 5808072"/>
                    <a:gd name="connsiteY2671" fmla="*/ 378748 h 822357"/>
                    <a:gd name="connsiteX2672" fmla="*/ 5500655 w 5808072"/>
                    <a:gd name="connsiteY2672" fmla="*/ 378748 h 822357"/>
                    <a:gd name="connsiteX2673" fmla="*/ 5498499 w 5808072"/>
                    <a:gd name="connsiteY2673" fmla="*/ 378748 h 822357"/>
                    <a:gd name="connsiteX2674" fmla="*/ 5498499 w 5808072"/>
                    <a:gd name="connsiteY2674" fmla="*/ 378748 h 822357"/>
                    <a:gd name="connsiteX2675" fmla="*/ 5498139 w 5808072"/>
                    <a:gd name="connsiteY2675" fmla="*/ 378748 h 822357"/>
                    <a:gd name="connsiteX2676" fmla="*/ 5490233 w 5808072"/>
                    <a:gd name="connsiteY2676" fmla="*/ 373537 h 822357"/>
                    <a:gd name="connsiteX2677" fmla="*/ 5490233 w 5808072"/>
                    <a:gd name="connsiteY2677" fmla="*/ 373537 h 822357"/>
                    <a:gd name="connsiteX2678" fmla="*/ 5492749 w 5808072"/>
                    <a:gd name="connsiteY2678" fmla="*/ 368327 h 822357"/>
                    <a:gd name="connsiteX2679" fmla="*/ 5492749 w 5808072"/>
                    <a:gd name="connsiteY2679" fmla="*/ 368327 h 822357"/>
                    <a:gd name="connsiteX2680" fmla="*/ 5499397 w 5808072"/>
                    <a:gd name="connsiteY2680" fmla="*/ 366890 h 822357"/>
                    <a:gd name="connsiteX2681" fmla="*/ 5499397 w 5808072"/>
                    <a:gd name="connsiteY2681" fmla="*/ 366890 h 822357"/>
                    <a:gd name="connsiteX2682" fmla="*/ 5499577 w 5808072"/>
                    <a:gd name="connsiteY2682" fmla="*/ 366890 h 822357"/>
                    <a:gd name="connsiteX2683" fmla="*/ 5499577 w 5808072"/>
                    <a:gd name="connsiteY2683" fmla="*/ 366890 h 822357"/>
                    <a:gd name="connsiteX2684" fmla="*/ 5499577 w 5808072"/>
                    <a:gd name="connsiteY2684" fmla="*/ 366710 h 822357"/>
                    <a:gd name="connsiteX2685" fmla="*/ 5499577 w 5808072"/>
                    <a:gd name="connsiteY2685" fmla="*/ 366710 h 822357"/>
                    <a:gd name="connsiteX2686" fmla="*/ 5499397 w 5808072"/>
                    <a:gd name="connsiteY2686" fmla="*/ 361679 h 822357"/>
                    <a:gd name="connsiteX2687" fmla="*/ 5499397 w 5808072"/>
                    <a:gd name="connsiteY2687" fmla="*/ 361679 h 822357"/>
                    <a:gd name="connsiteX2688" fmla="*/ 5499397 w 5808072"/>
                    <a:gd name="connsiteY2688" fmla="*/ 361679 h 822357"/>
                    <a:gd name="connsiteX2689" fmla="*/ 5503529 w 5808072"/>
                    <a:gd name="connsiteY2689" fmla="*/ 357726 h 822357"/>
                    <a:gd name="connsiteX2690" fmla="*/ 5503529 w 5808072"/>
                    <a:gd name="connsiteY2690" fmla="*/ 357726 h 822357"/>
                    <a:gd name="connsiteX2691" fmla="*/ 5515208 w 5808072"/>
                    <a:gd name="connsiteY2691" fmla="*/ 360601 h 822357"/>
                    <a:gd name="connsiteX2692" fmla="*/ 5515208 w 5808072"/>
                    <a:gd name="connsiteY2692" fmla="*/ 360601 h 822357"/>
                    <a:gd name="connsiteX2693" fmla="*/ 5515387 w 5808072"/>
                    <a:gd name="connsiteY2693" fmla="*/ 360601 h 822357"/>
                    <a:gd name="connsiteX2694" fmla="*/ 5515387 w 5808072"/>
                    <a:gd name="connsiteY2694" fmla="*/ 360601 h 822357"/>
                    <a:gd name="connsiteX2695" fmla="*/ 5513591 w 5808072"/>
                    <a:gd name="connsiteY2695" fmla="*/ 353414 h 822357"/>
                    <a:gd name="connsiteX2696" fmla="*/ 5513591 w 5808072"/>
                    <a:gd name="connsiteY2696" fmla="*/ 353414 h 822357"/>
                    <a:gd name="connsiteX2697" fmla="*/ 5513950 w 5808072"/>
                    <a:gd name="connsiteY2697" fmla="*/ 351617 h 822357"/>
                    <a:gd name="connsiteX2698" fmla="*/ 5513950 w 5808072"/>
                    <a:gd name="connsiteY2698" fmla="*/ 351617 h 822357"/>
                    <a:gd name="connsiteX2699" fmla="*/ 5519161 w 5808072"/>
                    <a:gd name="connsiteY2699" fmla="*/ 348384 h 822357"/>
                    <a:gd name="connsiteX2700" fmla="*/ 5519161 w 5808072"/>
                    <a:gd name="connsiteY2700" fmla="*/ 348384 h 822357"/>
                    <a:gd name="connsiteX2701" fmla="*/ 5534073 w 5808072"/>
                    <a:gd name="connsiteY2701" fmla="*/ 352695 h 822357"/>
                    <a:gd name="connsiteX2702" fmla="*/ 5534073 w 5808072"/>
                    <a:gd name="connsiteY2702" fmla="*/ 352695 h 822357"/>
                    <a:gd name="connsiteX2703" fmla="*/ 5534612 w 5808072"/>
                    <a:gd name="connsiteY2703" fmla="*/ 352695 h 822357"/>
                    <a:gd name="connsiteX2704" fmla="*/ 5534612 w 5808072"/>
                    <a:gd name="connsiteY2704" fmla="*/ 352695 h 822357"/>
                    <a:gd name="connsiteX2705" fmla="*/ 5537667 w 5808072"/>
                    <a:gd name="connsiteY2705" fmla="*/ 344970 h 822357"/>
                    <a:gd name="connsiteX2706" fmla="*/ 5537667 w 5808072"/>
                    <a:gd name="connsiteY2706" fmla="*/ 344970 h 822357"/>
                    <a:gd name="connsiteX2707" fmla="*/ 5540542 w 5808072"/>
                    <a:gd name="connsiteY2707" fmla="*/ 344251 h 822357"/>
                    <a:gd name="connsiteX2708" fmla="*/ 5540542 w 5808072"/>
                    <a:gd name="connsiteY2708" fmla="*/ 344251 h 822357"/>
                    <a:gd name="connsiteX2709" fmla="*/ 5549346 w 5808072"/>
                    <a:gd name="connsiteY2709" fmla="*/ 347665 h 822357"/>
                    <a:gd name="connsiteX2710" fmla="*/ 5549346 w 5808072"/>
                    <a:gd name="connsiteY2710" fmla="*/ 347665 h 822357"/>
                    <a:gd name="connsiteX2711" fmla="*/ 5549525 w 5808072"/>
                    <a:gd name="connsiteY2711" fmla="*/ 347665 h 822357"/>
                    <a:gd name="connsiteX2712" fmla="*/ 5553658 w 5808072"/>
                    <a:gd name="connsiteY2712" fmla="*/ 343533 h 822357"/>
                    <a:gd name="connsiteX2713" fmla="*/ 5553658 w 5808072"/>
                    <a:gd name="connsiteY2713" fmla="*/ 343533 h 822357"/>
                    <a:gd name="connsiteX2714" fmla="*/ 5561923 w 5808072"/>
                    <a:gd name="connsiteY2714" fmla="*/ 341377 h 822357"/>
                    <a:gd name="connsiteX2715" fmla="*/ 5561923 w 5808072"/>
                    <a:gd name="connsiteY2715" fmla="*/ 341377 h 822357"/>
                    <a:gd name="connsiteX2716" fmla="*/ 5566235 w 5808072"/>
                    <a:gd name="connsiteY2716" fmla="*/ 342095 h 822357"/>
                    <a:gd name="connsiteX2717" fmla="*/ 5566235 w 5808072"/>
                    <a:gd name="connsiteY2717" fmla="*/ 342095 h 822357"/>
                    <a:gd name="connsiteX2718" fmla="*/ 5567133 w 5808072"/>
                    <a:gd name="connsiteY2718" fmla="*/ 342275 h 822357"/>
                    <a:gd name="connsiteX2719" fmla="*/ 5567133 w 5808072"/>
                    <a:gd name="connsiteY2719" fmla="*/ 342275 h 822357"/>
                    <a:gd name="connsiteX2720" fmla="*/ 5564258 w 5808072"/>
                    <a:gd name="connsiteY2720" fmla="*/ 337244 h 822357"/>
                    <a:gd name="connsiteX2721" fmla="*/ 5564258 w 5808072"/>
                    <a:gd name="connsiteY2721" fmla="*/ 337244 h 822357"/>
                    <a:gd name="connsiteX2722" fmla="*/ 5563899 w 5808072"/>
                    <a:gd name="connsiteY2722" fmla="*/ 335088 h 822357"/>
                    <a:gd name="connsiteX2723" fmla="*/ 5563899 w 5808072"/>
                    <a:gd name="connsiteY2723" fmla="*/ 335088 h 822357"/>
                    <a:gd name="connsiteX2724" fmla="*/ 5573781 w 5808072"/>
                    <a:gd name="connsiteY2724" fmla="*/ 328799 h 822357"/>
                    <a:gd name="connsiteX2725" fmla="*/ 5573781 w 5808072"/>
                    <a:gd name="connsiteY2725" fmla="*/ 328799 h 822357"/>
                    <a:gd name="connsiteX2726" fmla="*/ 5577374 w 5808072"/>
                    <a:gd name="connsiteY2726" fmla="*/ 328260 h 822357"/>
                    <a:gd name="connsiteX2727" fmla="*/ 5577374 w 5808072"/>
                    <a:gd name="connsiteY2727" fmla="*/ 328260 h 822357"/>
                    <a:gd name="connsiteX2728" fmla="*/ 5583303 w 5808072"/>
                    <a:gd name="connsiteY2728" fmla="*/ 328799 h 822357"/>
                    <a:gd name="connsiteX2729" fmla="*/ 5583303 w 5808072"/>
                    <a:gd name="connsiteY2729" fmla="*/ 328799 h 822357"/>
                    <a:gd name="connsiteX2730" fmla="*/ 5582585 w 5808072"/>
                    <a:gd name="connsiteY2730" fmla="*/ 325925 h 822357"/>
                    <a:gd name="connsiteX2731" fmla="*/ 5582585 w 5808072"/>
                    <a:gd name="connsiteY2731" fmla="*/ 325925 h 822357"/>
                    <a:gd name="connsiteX2732" fmla="*/ 5586717 w 5808072"/>
                    <a:gd name="connsiteY2732" fmla="*/ 321613 h 822357"/>
                    <a:gd name="connsiteX2733" fmla="*/ 5586717 w 5808072"/>
                    <a:gd name="connsiteY2733" fmla="*/ 321613 h 822357"/>
                    <a:gd name="connsiteX2734" fmla="*/ 5590311 w 5808072"/>
                    <a:gd name="connsiteY2734" fmla="*/ 321972 h 822357"/>
                    <a:gd name="connsiteX2735" fmla="*/ 5590311 w 5808072"/>
                    <a:gd name="connsiteY2735" fmla="*/ 321972 h 822357"/>
                    <a:gd name="connsiteX2736" fmla="*/ 5594803 w 5808072"/>
                    <a:gd name="connsiteY2736" fmla="*/ 317480 h 822357"/>
                    <a:gd name="connsiteX2737" fmla="*/ 5594803 w 5808072"/>
                    <a:gd name="connsiteY2737" fmla="*/ 317480 h 822357"/>
                    <a:gd name="connsiteX2738" fmla="*/ 5597497 w 5808072"/>
                    <a:gd name="connsiteY2738" fmla="*/ 315863 h 822357"/>
                    <a:gd name="connsiteX2739" fmla="*/ 5597497 w 5808072"/>
                    <a:gd name="connsiteY2739" fmla="*/ 315863 h 822357"/>
                    <a:gd name="connsiteX2740" fmla="*/ 5601810 w 5808072"/>
                    <a:gd name="connsiteY2740" fmla="*/ 323409 h 822357"/>
                    <a:gd name="connsiteX2741" fmla="*/ 5601810 w 5808072"/>
                    <a:gd name="connsiteY2741" fmla="*/ 323409 h 822357"/>
                    <a:gd name="connsiteX2742" fmla="*/ 5602528 w 5808072"/>
                    <a:gd name="connsiteY2742" fmla="*/ 326643 h 822357"/>
                    <a:gd name="connsiteX2743" fmla="*/ 5602528 w 5808072"/>
                    <a:gd name="connsiteY2743" fmla="*/ 326643 h 822357"/>
                    <a:gd name="connsiteX2744" fmla="*/ 5601810 w 5808072"/>
                    <a:gd name="connsiteY2744" fmla="*/ 334908 h 822357"/>
                    <a:gd name="connsiteX2745" fmla="*/ 5601810 w 5808072"/>
                    <a:gd name="connsiteY2745" fmla="*/ 334908 h 822357"/>
                    <a:gd name="connsiteX2746" fmla="*/ 5602169 w 5808072"/>
                    <a:gd name="connsiteY2746" fmla="*/ 337064 h 822357"/>
                    <a:gd name="connsiteX2747" fmla="*/ 5602169 w 5808072"/>
                    <a:gd name="connsiteY2747" fmla="*/ 337064 h 822357"/>
                    <a:gd name="connsiteX2748" fmla="*/ 5602708 w 5808072"/>
                    <a:gd name="connsiteY2748" fmla="*/ 338142 h 822357"/>
                    <a:gd name="connsiteX2749" fmla="*/ 5602708 w 5808072"/>
                    <a:gd name="connsiteY2749" fmla="*/ 338142 h 822357"/>
                    <a:gd name="connsiteX2750" fmla="*/ 5603247 w 5808072"/>
                    <a:gd name="connsiteY2750" fmla="*/ 338142 h 822357"/>
                    <a:gd name="connsiteX2751" fmla="*/ 5603247 w 5808072"/>
                    <a:gd name="connsiteY2751" fmla="*/ 338142 h 822357"/>
                    <a:gd name="connsiteX2752" fmla="*/ 5605403 w 5808072"/>
                    <a:gd name="connsiteY2752" fmla="*/ 337963 h 822357"/>
                    <a:gd name="connsiteX2753" fmla="*/ 5605403 w 5808072"/>
                    <a:gd name="connsiteY2753" fmla="*/ 337963 h 822357"/>
                    <a:gd name="connsiteX2754" fmla="*/ 5605583 w 5808072"/>
                    <a:gd name="connsiteY2754" fmla="*/ 337244 h 822357"/>
                    <a:gd name="connsiteX2755" fmla="*/ 5605583 w 5808072"/>
                    <a:gd name="connsiteY2755" fmla="*/ 337244 h 822357"/>
                    <a:gd name="connsiteX2756" fmla="*/ 5606841 w 5808072"/>
                    <a:gd name="connsiteY2756" fmla="*/ 332393 h 822357"/>
                    <a:gd name="connsiteX2757" fmla="*/ 5606841 w 5808072"/>
                    <a:gd name="connsiteY2757" fmla="*/ 332393 h 822357"/>
                    <a:gd name="connsiteX2758" fmla="*/ 5608817 w 5808072"/>
                    <a:gd name="connsiteY2758" fmla="*/ 323948 h 822357"/>
                    <a:gd name="connsiteX2759" fmla="*/ 5608817 w 5808072"/>
                    <a:gd name="connsiteY2759" fmla="*/ 323948 h 822357"/>
                    <a:gd name="connsiteX2760" fmla="*/ 5613309 w 5808072"/>
                    <a:gd name="connsiteY2760" fmla="*/ 319636 h 822357"/>
                    <a:gd name="connsiteX2761" fmla="*/ 5613309 w 5808072"/>
                    <a:gd name="connsiteY2761" fmla="*/ 319636 h 822357"/>
                    <a:gd name="connsiteX2762" fmla="*/ 5617262 w 5808072"/>
                    <a:gd name="connsiteY2762" fmla="*/ 321253 h 822357"/>
                    <a:gd name="connsiteX2763" fmla="*/ 5617262 w 5808072"/>
                    <a:gd name="connsiteY2763" fmla="*/ 321253 h 822357"/>
                    <a:gd name="connsiteX2764" fmla="*/ 5623909 w 5808072"/>
                    <a:gd name="connsiteY2764" fmla="*/ 331853 h 822357"/>
                    <a:gd name="connsiteX2765" fmla="*/ 5623909 w 5808072"/>
                    <a:gd name="connsiteY2765" fmla="*/ 331853 h 822357"/>
                    <a:gd name="connsiteX2766" fmla="*/ 5624808 w 5808072"/>
                    <a:gd name="connsiteY2766" fmla="*/ 332213 h 822357"/>
                    <a:gd name="connsiteX2767" fmla="*/ 5624808 w 5808072"/>
                    <a:gd name="connsiteY2767" fmla="*/ 332213 h 822357"/>
                    <a:gd name="connsiteX2768" fmla="*/ 5631276 w 5808072"/>
                    <a:gd name="connsiteY2768" fmla="*/ 329697 h 822357"/>
                    <a:gd name="connsiteX2769" fmla="*/ 5631276 w 5808072"/>
                    <a:gd name="connsiteY2769" fmla="*/ 329697 h 822357"/>
                    <a:gd name="connsiteX2770" fmla="*/ 5639181 w 5808072"/>
                    <a:gd name="connsiteY2770" fmla="*/ 332393 h 822357"/>
                    <a:gd name="connsiteX2771" fmla="*/ 5639181 w 5808072"/>
                    <a:gd name="connsiteY2771" fmla="*/ 332393 h 822357"/>
                    <a:gd name="connsiteX2772" fmla="*/ 5649243 w 5808072"/>
                    <a:gd name="connsiteY2772" fmla="*/ 327901 h 822357"/>
                    <a:gd name="connsiteX2773" fmla="*/ 5649243 w 5808072"/>
                    <a:gd name="connsiteY2773" fmla="*/ 327901 h 822357"/>
                    <a:gd name="connsiteX2774" fmla="*/ 5649602 w 5808072"/>
                    <a:gd name="connsiteY2774" fmla="*/ 327003 h 822357"/>
                    <a:gd name="connsiteX2775" fmla="*/ 5649602 w 5808072"/>
                    <a:gd name="connsiteY2775" fmla="*/ 327003 h 822357"/>
                    <a:gd name="connsiteX2776" fmla="*/ 5648345 w 5808072"/>
                    <a:gd name="connsiteY2776" fmla="*/ 324128 h 822357"/>
                    <a:gd name="connsiteX2777" fmla="*/ 5648345 w 5808072"/>
                    <a:gd name="connsiteY2777" fmla="*/ 324128 h 822357"/>
                    <a:gd name="connsiteX2778" fmla="*/ 5631276 w 5808072"/>
                    <a:gd name="connsiteY2778" fmla="*/ 325565 h 822357"/>
                    <a:gd name="connsiteX2779" fmla="*/ 5631276 w 5808072"/>
                    <a:gd name="connsiteY2779" fmla="*/ 325565 h 822357"/>
                    <a:gd name="connsiteX2780" fmla="*/ 5621753 w 5808072"/>
                    <a:gd name="connsiteY2780" fmla="*/ 317839 h 822357"/>
                    <a:gd name="connsiteX2781" fmla="*/ 5621753 w 5808072"/>
                    <a:gd name="connsiteY2781" fmla="*/ 317839 h 822357"/>
                    <a:gd name="connsiteX2782" fmla="*/ 5622292 w 5808072"/>
                    <a:gd name="connsiteY2782" fmla="*/ 315683 h 822357"/>
                    <a:gd name="connsiteX2783" fmla="*/ 5622292 w 5808072"/>
                    <a:gd name="connsiteY2783" fmla="*/ 315683 h 822357"/>
                    <a:gd name="connsiteX2784" fmla="*/ 5644392 w 5808072"/>
                    <a:gd name="connsiteY2784" fmla="*/ 296998 h 822357"/>
                    <a:gd name="connsiteX2785" fmla="*/ 5644392 w 5808072"/>
                    <a:gd name="connsiteY2785" fmla="*/ 296998 h 822357"/>
                    <a:gd name="connsiteX2786" fmla="*/ 5649602 w 5808072"/>
                    <a:gd name="connsiteY2786" fmla="*/ 295560 h 822357"/>
                    <a:gd name="connsiteX2787" fmla="*/ 5649602 w 5808072"/>
                    <a:gd name="connsiteY2787" fmla="*/ 295560 h 822357"/>
                    <a:gd name="connsiteX2788" fmla="*/ 5663796 w 5808072"/>
                    <a:gd name="connsiteY2788" fmla="*/ 299154 h 822357"/>
                    <a:gd name="connsiteX2789" fmla="*/ 5663796 w 5808072"/>
                    <a:gd name="connsiteY2789" fmla="*/ 299154 h 822357"/>
                    <a:gd name="connsiteX2790" fmla="*/ 5665952 w 5808072"/>
                    <a:gd name="connsiteY2790" fmla="*/ 299513 h 822357"/>
                    <a:gd name="connsiteX2791" fmla="*/ 5665952 w 5808072"/>
                    <a:gd name="connsiteY2791" fmla="*/ 299513 h 822357"/>
                    <a:gd name="connsiteX2792" fmla="*/ 5671702 w 5808072"/>
                    <a:gd name="connsiteY2792" fmla="*/ 297177 h 822357"/>
                    <a:gd name="connsiteX2793" fmla="*/ 5671702 w 5808072"/>
                    <a:gd name="connsiteY2793" fmla="*/ 297177 h 822357"/>
                    <a:gd name="connsiteX2794" fmla="*/ 5696856 w 5808072"/>
                    <a:gd name="connsiteY2794" fmla="*/ 288373 h 822357"/>
                    <a:gd name="connsiteX2795" fmla="*/ 5696856 w 5808072"/>
                    <a:gd name="connsiteY2795" fmla="*/ 288373 h 822357"/>
                    <a:gd name="connsiteX2796" fmla="*/ 5709613 w 5808072"/>
                    <a:gd name="connsiteY2796" fmla="*/ 287295 h 822357"/>
                    <a:gd name="connsiteX2797" fmla="*/ 5709613 w 5808072"/>
                    <a:gd name="connsiteY2797" fmla="*/ 287295 h 822357"/>
                    <a:gd name="connsiteX2798" fmla="*/ 5721292 w 5808072"/>
                    <a:gd name="connsiteY2798" fmla="*/ 288373 h 822357"/>
                    <a:gd name="connsiteX2799" fmla="*/ 5721292 w 5808072"/>
                    <a:gd name="connsiteY2799" fmla="*/ 288373 h 822357"/>
                    <a:gd name="connsiteX2800" fmla="*/ 5723807 w 5808072"/>
                    <a:gd name="connsiteY2800" fmla="*/ 288553 h 822357"/>
                    <a:gd name="connsiteX2801" fmla="*/ 5723807 w 5808072"/>
                    <a:gd name="connsiteY2801" fmla="*/ 288553 h 822357"/>
                    <a:gd name="connsiteX2802" fmla="*/ 5729556 w 5808072"/>
                    <a:gd name="connsiteY2802" fmla="*/ 285139 h 822357"/>
                    <a:gd name="connsiteX2803" fmla="*/ 5729556 w 5808072"/>
                    <a:gd name="connsiteY2803" fmla="*/ 285139 h 822357"/>
                    <a:gd name="connsiteX2804" fmla="*/ 5748602 w 5808072"/>
                    <a:gd name="connsiteY2804" fmla="*/ 271304 h 822357"/>
                    <a:gd name="connsiteX2805" fmla="*/ 5748602 w 5808072"/>
                    <a:gd name="connsiteY2805" fmla="*/ 271304 h 822357"/>
                    <a:gd name="connsiteX2806" fmla="*/ 5743212 w 5808072"/>
                    <a:gd name="connsiteY2806" fmla="*/ 272023 h 822357"/>
                    <a:gd name="connsiteX2807" fmla="*/ 5743212 w 5808072"/>
                    <a:gd name="connsiteY2807" fmla="*/ 272023 h 822357"/>
                    <a:gd name="connsiteX2808" fmla="*/ 5737103 w 5808072"/>
                    <a:gd name="connsiteY2808" fmla="*/ 265734 h 822357"/>
                    <a:gd name="connsiteX2809" fmla="*/ 5737103 w 5808072"/>
                    <a:gd name="connsiteY2809" fmla="*/ 265734 h 822357"/>
                    <a:gd name="connsiteX2810" fmla="*/ 5736743 w 5808072"/>
                    <a:gd name="connsiteY2810" fmla="*/ 265734 h 822357"/>
                    <a:gd name="connsiteX2811" fmla="*/ 5736743 w 5808072"/>
                    <a:gd name="connsiteY2811" fmla="*/ 265734 h 822357"/>
                    <a:gd name="connsiteX2812" fmla="*/ 5724526 w 5808072"/>
                    <a:gd name="connsiteY2812" fmla="*/ 268968 h 822357"/>
                    <a:gd name="connsiteX2813" fmla="*/ 5724526 w 5808072"/>
                    <a:gd name="connsiteY2813" fmla="*/ 268968 h 822357"/>
                    <a:gd name="connsiteX2814" fmla="*/ 5699192 w 5808072"/>
                    <a:gd name="connsiteY2814" fmla="*/ 274539 h 822357"/>
                    <a:gd name="connsiteX2815" fmla="*/ 5699192 w 5808072"/>
                    <a:gd name="connsiteY2815" fmla="*/ 274539 h 822357"/>
                    <a:gd name="connsiteX2816" fmla="*/ 5690927 w 5808072"/>
                    <a:gd name="connsiteY2816" fmla="*/ 286037 h 822357"/>
                    <a:gd name="connsiteX2817" fmla="*/ 5690927 w 5808072"/>
                    <a:gd name="connsiteY2817" fmla="*/ 286037 h 822357"/>
                    <a:gd name="connsiteX2818" fmla="*/ 5688591 w 5808072"/>
                    <a:gd name="connsiteY2818" fmla="*/ 286935 h 822357"/>
                    <a:gd name="connsiteX2819" fmla="*/ 5688591 w 5808072"/>
                    <a:gd name="connsiteY2819" fmla="*/ 286935 h 822357"/>
                    <a:gd name="connsiteX2820" fmla="*/ 5683021 w 5808072"/>
                    <a:gd name="connsiteY2820" fmla="*/ 280108 h 822357"/>
                    <a:gd name="connsiteX2821" fmla="*/ 5683021 w 5808072"/>
                    <a:gd name="connsiteY2821" fmla="*/ 280108 h 822357"/>
                    <a:gd name="connsiteX2822" fmla="*/ 5679069 w 5808072"/>
                    <a:gd name="connsiteY2822" fmla="*/ 283342 h 822357"/>
                    <a:gd name="connsiteX2823" fmla="*/ 5679069 w 5808072"/>
                    <a:gd name="connsiteY2823" fmla="*/ 283342 h 822357"/>
                    <a:gd name="connsiteX2824" fmla="*/ 5659844 w 5808072"/>
                    <a:gd name="connsiteY2824" fmla="*/ 290709 h 822357"/>
                    <a:gd name="connsiteX2825" fmla="*/ 5659844 w 5808072"/>
                    <a:gd name="connsiteY2825" fmla="*/ 290709 h 822357"/>
                    <a:gd name="connsiteX2826" fmla="*/ 5655172 w 5808072"/>
                    <a:gd name="connsiteY2826" fmla="*/ 290349 h 822357"/>
                    <a:gd name="connsiteX2827" fmla="*/ 5655172 w 5808072"/>
                    <a:gd name="connsiteY2827" fmla="*/ 290349 h 822357"/>
                    <a:gd name="connsiteX2828" fmla="*/ 5641337 w 5808072"/>
                    <a:gd name="connsiteY2828" fmla="*/ 293224 h 822357"/>
                    <a:gd name="connsiteX2829" fmla="*/ 5641337 w 5808072"/>
                    <a:gd name="connsiteY2829" fmla="*/ 293224 h 822357"/>
                    <a:gd name="connsiteX2830" fmla="*/ 5630018 w 5808072"/>
                    <a:gd name="connsiteY2830" fmla="*/ 297357 h 822357"/>
                    <a:gd name="connsiteX2831" fmla="*/ 5630018 w 5808072"/>
                    <a:gd name="connsiteY2831" fmla="*/ 297357 h 822357"/>
                    <a:gd name="connsiteX2832" fmla="*/ 5622292 w 5808072"/>
                    <a:gd name="connsiteY2832" fmla="*/ 293045 h 822357"/>
                    <a:gd name="connsiteX2833" fmla="*/ 5622292 w 5808072"/>
                    <a:gd name="connsiteY2833" fmla="*/ 293045 h 822357"/>
                    <a:gd name="connsiteX2834" fmla="*/ 5620495 w 5808072"/>
                    <a:gd name="connsiteY2834" fmla="*/ 292865 h 822357"/>
                    <a:gd name="connsiteX2835" fmla="*/ 5620495 w 5808072"/>
                    <a:gd name="connsiteY2835" fmla="*/ 292865 h 822357"/>
                    <a:gd name="connsiteX2836" fmla="*/ 5612590 w 5808072"/>
                    <a:gd name="connsiteY2836" fmla="*/ 294482 h 822357"/>
                    <a:gd name="connsiteX2837" fmla="*/ 5612590 w 5808072"/>
                    <a:gd name="connsiteY2837" fmla="*/ 294482 h 822357"/>
                    <a:gd name="connsiteX2838" fmla="*/ 5612411 w 5808072"/>
                    <a:gd name="connsiteY2838" fmla="*/ 295380 h 822357"/>
                    <a:gd name="connsiteX2839" fmla="*/ 5612411 w 5808072"/>
                    <a:gd name="connsiteY2839" fmla="*/ 295380 h 822357"/>
                    <a:gd name="connsiteX2840" fmla="*/ 5612770 w 5808072"/>
                    <a:gd name="connsiteY2840" fmla="*/ 298794 h 822357"/>
                    <a:gd name="connsiteX2841" fmla="*/ 5612770 w 5808072"/>
                    <a:gd name="connsiteY2841" fmla="*/ 298794 h 822357"/>
                    <a:gd name="connsiteX2842" fmla="*/ 5612770 w 5808072"/>
                    <a:gd name="connsiteY2842" fmla="*/ 299513 h 822357"/>
                    <a:gd name="connsiteX2843" fmla="*/ 5612770 w 5808072"/>
                    <a:gd name="connsiteY2843" fmla="*/ 299513 h 822357"/>
                    <a:gd name="connsiteX2844" fmla="*/ 5609356 w 5808072"/>
                    <a:gd name="connsiteY2844" fmla="*/ 308676 h 822357"/>
                    <a:gd name="connsiteX2845" fmla="*/ 5609356 w 5808072"/>
                    <a:gd name="connsiteY2845" fmla="*/ 308676 h 822357"/>
                    <a:gd name="connsiteX2846" fmla="*/ 5606841 w 5808072"/>
                    <a:gd name="connsiteY2846" fmla="*/ 309754 h 822357"/>
                    <a:gd name="connsiteX2847" fmla="*/ 5606841 w 5808072"/>
                    <a:gd name="connsiteY2847" fmla="*/ 309754 h 822357"/>
                    <a:gd name="connsiteX2848" fmla="*/ 5601630 w 5808072"/>
                    <a:gd name="connsiteY2848" fmla="*/ 305622 h 822357"/>
                    <a:gd name="connsiteX2849" fmla="*/ 5601630 w 5808072"/>
                    <a:gd name="connsiteY2849" fmla="*/ 305622 h 822357"/>
                    <a:gd name="connsiteX2850" fmla="*/ 5594443 w 5808072"/>
                    <a:gd name="connsiteY2850" fmla="*/ 308137 h 822357"/>
                    <a:gd name="connsiteX2851" fmla="*/ 5594443 w 5808072"/>
                    <a:gd name="connsiteY2851" fmla="*/ 308137 h 822357"/>
                    <a:gd name="connsiteX2852" fmla="*/ 5557610 w 5808072"/>
                    <a:gd name="connsiteY2852" fmla="*/ 312269 h 822357"/>
                    <a:gd name="connsiteX2853" fmla="*/ 5557610 w 5808072"/>
                    <a:gd name="connsiteY2853" fmla="*/ 312269 h 822357"/>
                    <a:gd name="connsiteX2854" fmla="*/ 5556712 w 5808072"/>
                    <a:gd name="connsiteY2854" fmla="*/ 314426 h 822357"/>
                    <a:gd name="connsiteX2855" fmla="*/ 5556712 w 5808072"/>
                    <a:gd name="connsiteY2855" fmla="*/ 314426 h 822357"/>
                    <a:gd name="connsiteX2856" fmla="*/ 5553119 w 5808072"/>
                    <a:gd name="connsiteY2856" fmla="*/ 323230 h 822357"/>
                    <a:gd name="connsiteX2857" fmla="*/ 5553119 w 5808072"/>
                    <a:gd name="connsiteY2857" fmla="*/ 323230 h 822357"/>
                    <a:gd name="connsiteX2858" fmla="*/ 5525449 w 5808072"/>
                    <a:gd name="connsiteY2858" fmla="*/ 330775 h 822357"/>
                    <a:gd name="connsiteX2859" fmla="*/ 5525449 w 5808072"/>
                    <a:gd name="connsiteY2859" fmla="*/ 330775 h 822357"/>
                    <a:gd name="connsiteX2860" fmla="*/ 5501553 w 5808072"/>
                    <a:gd name="connsiteY2860" fmla="*/ 340837 h 822357"/>
                    <a:gd name="connsiteX2861" fmla="*/ 5501553 w 5808072"/>
                    <a:gd name="connsiteY2861" fmla="*/ 340837 h 822357"/>
                    <a:gd name="connsiteX2862" fmla="*/ 5496881 w 5808072"/>
                    <a:gd name="connsiteY2862" fmla="*/ 351797 h 822357"/>
                    <a:gd name="connsiteX2863" fmla="*/ 5496881 w 5808072"/>
                    <a:gd name="connsiteY2863" fmla="*/ 351797 h 822357"/>
                    <a:gd name="connsiteX2864" fmla="*/ 5492749 w 5808072"/>
                    <a:gd name="connsiteY2864" fmla="*/ 355031 h 822357"/>
                    <a:gd name="connsiteX2865" fmla="*/ 5492749 w 5808072"/>
                    <a:gd name="connsiteY2865" fmla="*/ 355031 h 822357"/>
                    <a:gd name="connsiteX2866" fmla="*/ 5483226 w 5808072"/>
                    <a:gd name="connsiteY2866" fmla="*/ 349641 h 822357"/>
                    <a:gd name="connsiteX2867" fmla="*/ 5483226 w 5808072"/>
                    <a:gd name="connsiteY2867" fmla="*/ 349641 h 822357"/>
                    <a:gd name="connsiteX2868" fmla="*/ 5483226 w 5808072"/>
                    <a:gd name="connsiteY2868" fmla="*/ 349821 h 822357"/>
                    <a:gd name="connsiteX2869" fmla="*/ 5483226 w 5808072"/>
                    <a:gd name="connsiteY2869" fmla="*/ 349821 h 822357"/>
                    <a:gd name="connsiteX2870" fmla="*/ 5481969 w 5808072"/>
                    <a:gd name="connsiteY2870" fmla="*/ 353953 h 822357"/>
                    <a:gd name="connsiteX2871" fmla="*/ 5481969 w 5808072"/>
                    <a:gd name="connsiteY2871" fmla="*/ 353953 h 822357"/>
                    <a:gd name="connsiteX2872" fmla="*/ 5481070 w 5808072"/>
                    <a:gd name="connsiteY2872" fmla="*/ 362218 h 822357"/>
                    <a:gd name="connsiteX2873" fmla="*/ 5481070 w 5808072"/>
                    <a:gd name="connsiteY2873" fmla="*/ 362218 h 822357"/>
                    <a:gd name="connsiteX2874" fmla="*/ 5481430 w 5808072"/>
                    <a:gd name="connsiteY2874" fmla="*/ 362578 h 822357"/>
                    <a:gd name="connsiteX2875" fmla="*/ 5481070 w 5808072"/>
                    <a:gd name="connsiteY2875" fmla="*/ 363836 h 822357"/>
                    <a:gd name="connsiteX2876" fmla="*/ 5470829 w 5808072"/>
                    <a:gd name="connsiteY2876" fmla="*/ 372280 h 822357"/>
                    <a:gd name="connsiteX2877" fmla="*/ 5470829 w 5808072"/>
                    <a:gd name="connsiteY2877" fmla="*/ 372280 h 822357"/>
                    <a:gd name="connsiteX2878" fmla="*/ 5465439 w 5808072"/>
                    <a:gd name="connsiteY2878" fmla="*/ 374615 h 822357"/>
                    <a:gd name="connsiteX2879" fmla="*/ 5465439 w 5808072"/>
                    <a:gd name="connsiteY2879" fmla="*/ 374615 h 822357"/>
                    <a:gd name="connsiteX2880" fmla="*/ 5462564 w 5808072"/>
                    <a:gd name="connsiteY2880" fmla="*/ 376053 h 822357"/>
                    <a:gd name="connsiteX2881" fmla="*/ 5462564 w 5808072"/>
                    <a:gd name="connsiteY2881" fmla="*/ 376053 h 822357"/>
                    <a:gd name="connsiteX2882" fmla="*/ 5455018 w 5808072"/>
                    <a:gd name="connsiteY2882" fmla="*/ 381443 h 822357"/>
                    <a:gd name="connsiteX2883" fmla="*/ 5455018 w 5808072"/>
                    <a:gd name="connsiteY2883" fmla="*/ 381443 h 822357"/>
                    <a:gd name="connsiteX2884" fmla="*/ 5452862 w 5808072"/>
                    <a:gd name="connsiteY2884" fmla="*/ 384677 h 822357"/>
                    <a:gd name="connsiteX2885" fmla="*/ 5452862 w 5808072"/>
                    <a:gd name="connsiteY2885" fmla="*/ 384677 h 822357"/>
                    <a:gd name="connsiteX2886" fmla="*/ 5447651 w 5808072"/>
                    <a:gd name="connsiteY2886" fmla="*/ 387013 h 822357"/>
                    <a:gd name="connsiteX2887" fmla="*/ 5447651 w 5808072"/>
                    <a:gd name="connsiteY2887" fmla="*/ 387013 h 822357"/>
                    <a:gd name="connsiteX2888" fmla="*/ 5443159 w 5808072"/>
                    <a:gd name="connsiteY2888" fmla="*/ 386654 h 822357"/>
                    <a:gd name="connsiteX2889" fmla="*/ 5443159 w 5808072"/>
                    <a:gd name="connsiteY2889" fmla="*/ 386654 h 822357"/>
                    <a:gd name="connsiteX2890" fmla="*/ 5439027 w 5808072"/>
                    <a:gd name="connsiteY2890" fmla="*/ 394020 h 822357"/>
                    <a:gd name="connsiteX2891" fmla="*/ 5439027 w 5808072"/>
                    <a:gd name="connsiteY2891" fmla="*/ 394020 h 822357"/>
                    <a:gd name="connsiteX2892" fmla="*/ 5434356 w 5808072"/>
                    <a:gd name="connsiteY2892" fmla="*/ 404441 h 822357"/>
                    <a:gd name="connsiteX2893" fmla="*/ 5434356 w 5808072"/>
                    <a:gd name="connsiteY2893" fmla="*/ 404441 h 822357"/>
                    <a:gd name="connsiteX2894" fmla="*/ 5428426 w 5808072"/>
                    <a:gd name="connsiteY2894" fmla="*/ 406777 h 822357"/>
                    <a:gd name="connsiteX2895" fmla="*/ 5428426 w 5808072"/>
                    <a:gd name="connsiteY2895" fmla="*/ 406777 h 822357"/>
                    <a:gd name="connsiteX2896" fmla="*/ 5423395 w 5808072"/>
                    <a:gd name="connsiteY2896" fmla="*/ 406418 h 822357"/>
                    <a:gd name="connsiteX2897" fmla="*/ 5423395 w 5808072"/>
                    <a:gd name="connsiteY2897" fmla="*/ 406418 h 822357"/>
                    <a:gd name="connsiteX2898" fmla="*/ 5407764 w 5808072"/>
                    <a:gd name="connsiteY2898" fmla="*/ 402285 h 822357"/>
                    <a:gd name="connsiteX2899" fmla="*/ 5407764 w 5808072"/>
                    <a:gd name="connsiteY2899" fmla="*/ 402285 h 822357"/>
                    <a:gd name="connsiteX2900" fmla="*/ 5404710 w 5808072"/>
                    <a:gd name="connsiteY2900" fmla="*/ 405160 h 822357"/>
                    <a:gd name="connsiteX2901" fmla="*/ 5404710 w 5808072"/>
                    <a:gd name="connsiteY2901" fmla="*/ 405160 h 822357"/>
                    <a:gd name="connsiteX2902" fmla="*/ 5398421 w 5808072"/>
                    <a:gd name="connsiteY2902" fmla="*/ 416838 h 822357"/>
                    <a:gd name="connsiteX2903" fmla="*/ 5398421 w 5808072"/>
                    <a:gd name="connsiteY2903" fmla="*/ 416838 h 822357"/>
                    <a:gd name="connsiteX2904" fmla="*/ 5398241 w 5808072"/>
                    <a:gd name="connsiteY2904" fmla="*/ 417198 h 822357"/>
                    <a:gd name="connsiteX2905" fmla="*/ 5398241 w 5808072"/>
                    <a:gd name="connsiteY2905" fmla="*/ 417198 h 822357"/>
                    <a:gd name="connsiteX2906" fmla="*/ 5396984 w 5808072"/>
                    <a:gd name="connsiteY2906" fmla="*/ 419354 h 822357"/>
                    <a:gd name="connsiteX2907" fmla="*/ 5396984 w 5808072"/>
                    <a:gd name="connsiteY2907" fmla="*/ 419354 h 822357"/>
                    <a:gd name="connsiteX2908" fmla="*/ 5393930 w 5808072"/>
                    <a:gd name="connsiteY2908" fmla="*/ 426181 h 822357"/>
                    <a:gd name="connsiteX2909" fmla="*/ 5393930 w 5808072"/>
                    <a:gd name="connsiteY2909" fmla="*/ 426181 h 822357"/>
                    <a:gd name="connsiteX2910" fmla="*/ 5389078 w 5808072"/>
                    <a:gd name="connsiteY2910" fmla="*/ 436962 h 822357"/>
                    <a:gd name="connsiteX2911" fmla="*/ 5389078 w 5808072"/>
                    <a:gd name="connsiteY2911" fmla="*/ 436962 h 822357"/>
                    <a:gd name="connsiteX2912" fmla="*/ 5357456 w 5808072"/>
                    <a:gd name="connsiteY2912" fmla="*/ 489246 h 822357"/>
                    <a:gd name="connsiteX2913" fmla="*/ 5357456 w 5808072"/>
                    <a:gd name="connsiteY2913" fmla="*/ 489246 h 822357"/>
                    <a:gd name="connsiteX2914" fmla="*/ 5330505 w 5808072"/>
                    <a:gd name="connsiteY2914" fmla="*/ 496972 h 822357"/>
                    <a:gd name="connsiteX2915" fmla="*/ 5330505 w 5808072"/>
                    <a:gd name="connsiteY2915" fmla="*/ 496972 h 822357"/>
                    <a:gd name="connsiteX2916" fmla="*/ 5311819 w 5808072"/>
                    <a:gd name="connsiteY2916" fmla="*/ 506135 h 822357"/>
                    <a:gd name="connsiteX2917" fmla="*/ 5311819 w 5808072"/>
                    <a:gd name="connsiteY2917" fmla="*/ 506135 h 822357"/>
                    <a:gd name="connsiteX2918" fmla="*/ 5300680 w 5808072"/>
                    <a:gd name="connsiteY2918" fmla="*/ 508471 h 822357"/>
                    <a:gd name="connsiteX2919" fmla="*/ 5300680 w 5808072"/>
                    <a:gd name="connsiteY2919" fmla="*/ 508471 h 822357"/>
                    <a:gd name="connsiteX2920" fmla="*/ 5290438 w 5808072"/>
                    <a:gd name="connsiteY2920" fmla="*/ 506495 h 822357"/>
                    <a:gd name="connsiteX2921" fmla="*/ 5290438 w 5808072"/>
                    <a:gd name="connsiteY2921" fmla="*/ 506495 h 822357"/>
                    <a:gd name="connsiteX2922" fmla="*/ 5274448 w 5808072"/>
                    <a:gd name="connsiteY2922" fmla="*/ 505237 h 822357"/>
                    <a:gd name="connsiteX2923" fmla="*/ 5274448 w 5808072"/>
                    <a:gd name="connsiteY2923" fmla="*/ 505237 h 822357"/>
                    <a:gd name="connsiteX2924" fmla="*/ 5245161 w 5808072"/>
                    <a:gd name="connsiteY2924" fmla="*/ 501284 h 822357"/>
                    <a:gd name="connsiteX2925" fmla="*/ 5245161 w 5808072"/>
                    <a:gd name="connsiteY2925" fmla="*/ 501284 h 822357"/>
                    <a:gd name="connsiteX2926" fmla="*/ 5199524 w 5808072"/>
                    <a:gd name="connsiteY2926" fmla="*/ 493558 h 822357"/>
                    <a:gd name="connsiteX2927" fmla="*/ 5199524 w 5808072"/>
                    <a:gd name="connsiteY2927" fmla="*/ 493558 h 822357"/>
                    <a:gd name="connsiteX2928" fmla="*/ 5179760 w 5808072"/>
                    <a:gd name="connsiteY2928" fmla="*/ 492301 h 822357"/>
                    <a:gd name="connsiteX2929" fmla="*/ 5179760 w 5808072"/>
                    <a:gd name="connsiteY2929" fmla="*/ 492301 h 822357"/>
                    <a:gd name="connsiteX2930" fmla="*/ 5177425 w 5808072"/>
                    <a:gd name="connsiteY2930" fmla="*/ 492301 h 822357"/>
                    <a:gd name="connsiteX2931" fmla="*/ 5177425 w 5808072"/>
                    <a:gd name="connsiteY2931" fmla="*/ 492301 h 822357"/>
                    <a:gd name="connsiteX2932" fmla="*/ 5163051 w 5808072"/>
                    <a:gd name="connsiteY2932" fmla="*/ 486731 h 822357"/>
                    <a:gd name="connsiteX2933" fmla="*/ 5163051 w 5808072"/>
                    <a:gd name="connsiteY2933" fmla="*/ 486731 h 822357"/>
                    <a:gd name="connsiteX2934" fmla="*/ 5142748 w 5808072"/>
                    <a:gd name="connsiteY2934" fmla="*/ 482958 h 822357"/>
                    <a:gd name="connsiteX2935" fmla="*/ 5142748 w 5808072"/>
                    <a:gd name="connsiteY2935" fmla="*/ 482958 h 822357"/>
                    <a:gd name="connsiteX2936" fmla="*/ 5123703 w 5808072"/>
                    <a:gd name="connsiteY2936" fmla="*/ 463194 h 822357"/>
                    <a:gd name="connsiteX2937" fmla="*/ 5123703 w 5808072"/>
                    <a:gd name="connsiteY2937" fmla="*/ 463194 h 822357"/>
                    <a:gd name="connsiteX2938" fmla="*/ 5122086 w 5808072"/>
                    <a:gd name="connsiteY2938" fmla="*/ 462295 h 822357"/>
                    <a:gd name="connsiteX2939" fmla="*/ 5122086 w 5808072"/>
                    <a:gd name="connsiteY2939" fmla="*/ 462295 h 822357"/>
                    <a:gd name="connsiteX2940" fmla="*/ 5117055 w 5808072"/>
                    <a:gd name="connsiteY2940" fmla="*/ 464990 h 822357"/>
                    <a:gd name="connsiteX2941" fmla="*/ 5117055 w 5808072"/>
                    <a:gd name="connsiteY2941" fmla="*/ 464990 h 822357"/>
                    <a:gd name="connsiteX2942" fmla="*/ 5102142 w 5808072"/>
                    <a:gd name="connsiteY2942" fmla="*/ 469842 h 822357"/>
                    <a:gd name="connsiteX2943" fmla="*/ 5102142 w 5808072"/>
                    <a:gd name="connsiteY2943" fmla="*/ 469842 h 822357"/>
                    <a:gd name="connsiteX2944" fmla="*/ 5094416 w 5808072"/>
                    <a:gd name="connsiteY2944" fmla="*/ 478646 h 822357"/>
                    <a:gd name="connsiteX2945" fmla="*/ 5094416 w 5808072"/>
                    <a:gd name="connsiteY2945" fmla="*/ 478646 h 822357"/>
                    <a:gd name="connsiteX2946" fmla="*/ 5087948 w 5808072"/>
                    <a:gd name="connsiteY2946" fmla="*/ 480083 h 822357"/>
                    <a:gd name="connsiteX2947" fmla="*/ 5087948 w 5808072"/>
                    <a:gd name="connsiteY2947" fmla="*/ 480083 h 822357"/>
                    <a:gd name="connsiteX2948" fmla="*/ 5073215 w 5808072"/>
                    <a:gd name="connsiteY2948" fmla="*/ 475951 h 822357"/>
                    <a:gd name="connsiteX2949" fmla="*/ 5073215 w 5808072"/>
                    <a:gd name="connsiteY2949" fmla="*/ 475951 h 822357"/>
                    <a:gd name="connsiteX2950" fmla="*/ 5068543 w 5808072"/>
                    <a:gd name="connsiteY2950" fmla="*/ 466607 h 822357"/>
                    <a:gd name="connsiteX2951" fmla="*/ 5068543 w 5808072"/>
                    <a:gd name="connsiteY2951" fmla="*/ 466607 h 822357"/>
                    <a:gd name="connsiteX2952" fmla="*/ 5069262 w 5808072"/>
                    <a:gd name="connsiteY2952" fmla="*/ 462116 h 822357"/>
                    <a:gd name="connsiteX2953" fmla="*/ 5069262 w 5808072"/>
                    <a:gd name="connsiteY2953" fmla="*/ 462116 h 822357"/>
                    <a:gd name="connsiteX2954" fmla="*/ 5068364 w 5808072"/>
                    <a:gd name="connsiteY2954" fmla="*/ 461397 h 822357"/>
                    <a:gd name="connsiteX2955" fmla="*/ 5068364 w 5808072"/>
                    <a:gd name="connsiteY2955" fmla="*/ 461397 h 822357"/>
                    <a:gd name="connsiteX2956" fmla="*/ 5063333 w 5808072"/>
                    <a:gd name="connsiteY2956" fmla="*/ 459421 h 822357"/>
                    <a:gd name="connsiteX2957" fmla="*/ 5063333 w 5808072"/>
                    <a:gd name="connsiteY2957" fmla="*/ 459421 h 822357"/>
                    <a:gd name="connsiteX2958" fmla="*/ 5047881 w 5808072"/>
                    <a:gd name="connsiteY2958" fmla="*/ 456546 h 822357"/>
                    <a:gd name="connsiteX2959" fmla="*/ 5047881 w 5808072"/>
                    <a:gd name="connsiteY2959" fmla="*/ 456546 h 822357"/>
                    <a:gd name="connsiteX2960" fmla="*/ 5005299 w 5808072"/>
                    <a:gd name="connsiteY2960" fmla="*/ 445945 h 822357"/>
                    <a:gd name="connsiteX2961" fmla="*/ 5005299 w 5808072"/>
                    <a:gd name="connsiteY2961" fmla="*/ 445945 h 822357"/>
                    <a:gd name="connsiteX2962" fmla="*/ 5000268 w 5808072"/>
                    <a:gd name="connsiteY2962" fmla="*/ 445227 h 822357"/>
                    <a:gd name="connsiteX2963" fmla="*/ 5000268 w 5808072"/>
                    <a:gd name="connsiteY2963" fmla="*/ 445227 h 822357"/>
                    <a:gd name="connsiteX2964" fmla="*/ 4983559 w 5808072"/>
                    <a:gd name="connsiteY2964" fmla="*/ 448820 h 822357"/>
                    <a:gd name="connsiteX2965" fmla="*/ 4983559 w 5808072"/>
                    <a:gd name="connsiteY2965" fmla="*/ 448820 h 822357"/>
                    <a:gd name="connsiteX2966" fmla="*/ 4954272 w 5808072"/>
                    <a:gd name="connsiteY2966" fmla="*/ 444508 h 822357"/>
                    <a:gd name="connsiteX2967" fmla="*/ 4954272 w 5808072"/>
                    <a:gd name="connsiteY2967" fmla="*/ 444508 h 822357"/>
                    <a:gd name="connsiteX2968" fmla="*/ 4932891 w 5808072"/>
                    <a:gd name="connsiteY2968" fmla="*/ 439657 h 822357"/>
                    <a:gd name="connsiteX2969" fmla="*/ 4932891 w 5808072"/>
                    <a:gd name="connsiteY2969" fmla="*/ 439657 h 822357"/>
                    <a:gd name="connsiteX2970" fmla="*/ 4909354 w 5808072"/>
                    <a:gd name="connsiteY2970" fmla="*/ 429955 h 822357"/>
                    <a:gd name="connsiteX2971" fmla="*/ 4909354 w 5808072"/>
                    <a:gd name="connsiteY2971" fmla="*/ 429955 h 822357"/>
                    <a:gd name="connsiteX2972" fmla="*/ 4906300 w 5808072"/>
                    <a:gd name="connsiteY2972" fmla="*/ 428877 h 822357"/>
                    <a:gd name="connsiteX2973" fmla="*/ 4906300 w 5808072"/>
                    <a:gd name="connsiteY2973" fmla="*/ 428877 h 822357"/>
                    <a:gd name="connsiteX2974" fmla="*/ 4898394 w 5808072"/>
                    <a:gd name="connsiteY2974" fmla="*/ 431572 h 822357"/>
                    <a:gd name="connsiteX2975" fmla="*/ 4898394 w 5808072"/>
                    <a:gd name="connsiteY2975" fmla="*/ 431572 h 822357"/>
                    <a:gd name="connsiteX2976" fmla="*/ 4888692 w 5808072"/>
                    <a:gd name="connsiteY2976" fmla="*/ 432291 h 822357"/>
                    <a:gd name="connsiteX2977" fmla="*/ 4888692 w 5808072"/>
                    <a:gd name="connsiteY2977" fmla="*/ 432291 h 822357"/>
                    <a:gd name="connsiteX2978" fmla="*/ 4860843 w 5808072"/>
                    <a:gd name="connsiteY2978" fmla="*/ 430134 h 822357"/>
                    <a:gd name="connsiteX2979" fmla="*/ 4860843 w 5808072"/>
                    <a:gd name="connsiteY2979" fmla="*/ 430134 h 822357"/>
                    <a:gd name="connsiteX2980" fmla="*/ 4839103 w 5808072"/>
                    <a:gd name="connsiteY2980" fmla="*/ 427978 h 822357"/>
                    <a:gd name="connsiteX2981" fmla="*/ 4839103 w 5808072"/>
                    <a:gd name="connsiteY2981" fmla="*/ 427978 h 822357"/>
                    <a:gd name="connsiteX2982" fmla="*/ 4838564 w 5808072"/>
                    <a:gd name="connsiteY2982" fmla="*/ 427978 h 822357"/>
                    <a:gd name="connsiteX2983" fmla="*/ 4838564 w 5808072"/>
                    <a:gd name="connsiteY2983" fmla="*/ 427978 h 822357"/>
                    <a:gd name="connsiteX2984" fmla="*/ 4827783 w 5808072"/>
                    <a:gd name="connsiteY2984" fmla="*/ 429236 h 822357"/>
                    <a:gd name="connsiteX2985" fmla="*/ 4827783 w 5808072"/>
                    <a:gd name="connsiteY2985" fmla="*/ 429236 h 822357"/>
                    <a:gd name="connsiteX2986" fmla="*/ 4823471 w 5808072"/>
                    <a:gd name="connsiteY2986" fmla="*/ 427439 h 822357"/>
                    <a:gd name="connsiteX2987" fmla="*/ 4823471 w 5808072"/>
                    <a:gd name="connsiteY2987" fmla="*/ 427439 h 822357"/>
                    <a:gd name="connsiteX2988" fmla="*/ 4821854 w 5808072"/>
                    <a:gd name="connsiteY2988" fmla="*/ 424205 h 822357"/>
                    <a:gd name="connsiteX2989" fmla="*/ 4821854 w 5808072"/>
                    <a:gd name="connsiteY2989" fmla="*/ 424205 h 822357"/>
                    <a:gd name="connsiteX2990" fmla="*/ 4828322 w 5808072"/>
                    <a:gd name="connsiteY2990" fmla="*/ 417737 h 822357"/>
                    <a:gd name="connsiteX2991" fmla="*/ 4828322 w 5808072"/>
                    <a:gd name="connsiteY2991" fmla="*/ 417737 h 822357"/>
                    <a:gd name="connsiteX2992" fmla="*/ 4830658 w 5808072"/>
                    <a:gd name="connsiteY2992" fmla="*/ 408214 h 822357"/>
                    <a:gd name="connsiteX2993" fmla="*/ 4830658 w 5808072"/>
                    <a:gd name="connsiteY2993" fmla="*/ 408214 h 822357"/>
                    <a:gd name="connsiteX2994" fmla="*/ 4830658 w 5808072"/>
                    <a:gd name="connsiteY2994" fmla="*/ 406777 h 822357"/>
                    <a:gd name="connsiteX2995" fmla="*/ 4830658 w 5808072"/>
                    <a:gd name="connsiteY2995" fmla="*/ 406777 h 822357"/>
                    <a:gd name="connsiteX2996" fmla="*/ 4830658 w 5808072"/>
                    <a:gd name="connsiteY2996" fmla="*/ 406777 h 822357"/>
                    <a:gd name="connsiteX2997" fmla="*/ 4830658 w 5808072"/>
                    <a:gd name="connsiteY2997" fmla="*/ 406777 h 822357"/>
                    <a:gd name="connsiteX2998" fmla="*/ 4822573 w 5808072"/>
                    <a:gd name="connsiteY2998" fmla="*/ 409113 h 822357"/>
                    <a:gd name="connsiteX2999" fmla="*/ 4822573 w 5808072"/>
                    <a:gd name="connsiteY2999" fmla="*/ 409113 h 822357"/>
                    <a:gd name="connsiteX3000" fmla="*/ 4819519 w 5808072"/>
                    <a:gd name="connsiteY3000" fmla="*/ 409832 h 822357"/>
                    <a:gd name="connsiteX3001" fmla="*/ 4819519 w 5808072"/>
                    <a:gd name="connsiteY3001" fmla="*/ 409832 h 822357"/>
                    <a:gd name="connsiteX3002" fmla="*/ 4813589 w 5808072"/>
                    <a:gd name="connsiteY3002" fmla="*/ 399230 h 822357"/>
                    <a:gd name="connsiteX3003" fmla="*/ 4813589 w 5808072"/>
                    <a:gd name="connsiteY3003" fmla="*/ 399230 h 822357"/>
                    <a:gd name="connsiteX3004" fmla="*/ 4813230 w 5808072"/>
                    <a:gd name="connsiteY3004" fmla="*/ 399051 h 822357"/>
                    <a:gd name="connsiteX3005" fmla="*/ 4813230 w 5808072"/>
                    <a:gd name="connsiteY3005" fmla="*/ 399051 h 822357"/>
                    <a:gd name="connsiteX3006" fmla="*/ 4807480 w 5808072"/>
                    <a:gd name="connsiteY3006" fmla="*/ 398691 h 822357"/>
                    <a:gd name="connsiteX3007" fmla="*/ 4807480 w 5808072"/>
                    <a:gd name="connsiteY3007" fmla="*/ 398691 h 822357"/>
                    <a:gd name="connsiteX3008" fmla="*/ 4805504 w 5808072"/>
                    <a:gd name="connsiteY3008" fmla="*/ 398691 h 822357"/>
                    <a:gd name="connsiteX3009" fmla="*/ 4805504 w 5808072"/>
                    <a:gd name="connsiteY3009" fmla="*/ 398691 h 822357"/>
                    <a:gd name="connsiteX3010" fmla="*/ 4796521 w 5808072"/>
                    <a:gd name="connsiteY3010" fmla="*/ 385396 h 822357"/>
                    <a:gd name="connsiteX3011" fmla="*/ 4796521 w 5808072"/>
                    <a:gd name="connsiteY3011" fmla="*/ 385396 h 822357"/>
                    <a:gd name="connsiteX3012" fmla="*/ 4796341 w 5808072"/>
                    <a:gd name="connsiteY3012" fmla="*/ 385216 h 822357"/>
                    <a:gd name="connsiteX3013" fmla="*/ 4796341 w 5808072"/>
                    <a:gd name="connsiteY3013" fmla="*/ 385216 h 822357"/>
                    <a:gd name="connsiteX3014" fmla="*/ 4792029 w 5808072"/>
                    <a:gd name="connsiteY3014" fmla="*/ 385576 h 822357"/>
                    <a:gd name="connsiteX3015" fmla="*/ 4792029 w 5808072"/>
                    <a:gd name="connsiteY3015" fmla="*/ 385576 h 822357"/>
                    <a:gd name="connsiteX3016" fmla="*/ 4781068 w 5808072"/>
                    <a:gd name="connsiteY3016" fmla="*/ 384318 h 822357"/>
                    <a:gd name="connsiteX3017" fmla="*/ 4781068 w 5808072"/>
                    <a:gd name="connsiteY3017" fmla="*/ 384318 h 822357"/>
                    <a:gd name="connsiteX3018" fmla="*/ 4780350 w 5808072"/>
                    <a:gd name="connsiteY3018" fmla="*/ 384318 h 822357"/>
                    <a:gd name="connsiteX3019" fmla="*/ 4780170 w 5808072"/>
                    <a:gd name="connsiteY3019" fmla="*/ 384318 h 822357"/>
                    <a:gd name="connsiteX3020" fmla="*/ 4777475 w 5808072"/>
                    <a:gd name="connsiteY3020" fmla="*/ 388451 h 822357"/>
                    <a:gd name="connsiteX3021" fmla="*/ 4777475 w 5808072"/>
                    <a:gd name="connsiteY3021" fmla="*/ 388451 h 822357"/>
                    <a:gd name="connsiteX3022" fmla="*/ 4781967 w 5808072"/>
                    <a:gd name="connsiteY3022" fmla="*/ 397254 h 822357"/>
                    <a:gd name="connsiteX3023" fmla="*/ 4781967 w 5808072"/>
                    <a:gd name="connsiteY3023" fmla="*/ 397254 h 822357"/>
                    <a:gd name="connsiteX3024" fmla="*/ 4792927 w 5808072"/>
                    <a:gd name="connsiteY3024" fmla="*/ 399949 h 822357"/>
                    <a:gd name="connsiteX3025" fmla="*/ 4792927 w 5808072"/>
                    <a:gd name="connsiteY3025" fmla="*/ 399949 h 822357"/>
                    <a:gd name="connsiteX3026" fmla="*/ 4798677 w 5808072"/>
                    <a:gd name="connsiteY3026" fmla="*/ 399230 h 822357"/>
                    <a:gd name="connsiteX3027" fmla="*/ 4798677 w 5808072"/>
                    <a:gd name="connsiteY3027" fmla="*/ 399230 h 822357"/>
                    <a:gd name="connsiteX3028" fmla="*/ 4805144 w 5808072"/>
                    <a:gd name="connsiteY3028" fmla="*/ 405699 h 822357"/>
                    <a:gd name="connsiteX3029" fmla="*/ 4805144 w 5808072"/>
                    <a:gd name="connsiteY3029" fmla="*/ 405699 h 822357"/>
                    <a:gd name="connsiteX3030" fmla="*/ 4810355 w 5808072"/>
                    <a:gd name="connsiteY3030" fmla="*/ 415581 h 822357"/>
                    <a:gd name="connsiteX3031" fmla="*/ 4810355 w 5808072"/>
                    <a:gd name="connsiteY3031" fmla="*/ 415581 h 822357"/>
                    <a:gd name="connsiteX3032" fmla="*/ 4810355 w 5808072"/>
                    <a:gd name="connsiteY3032" fmla="*/ 415940 h 822357"/>
                    <a:gd name="connsiteX3033" fmla="*/ 4810355 w 5808072"/>
                    <a:gd name="connsiteY3033" fmla="*/ 415940 h 822357"/>
                    <a:gd name="connsiteX3034" fmla="*/ 4810355 w 5808072"/>
                    <a:gd name="connsiteY3034" fmla="*/ 416299 h 822357"/>
                    <a:gd name="connsiteX3035" fmla="*/ 4810355 w 5808072"/>
                    <a:gd name="connsiteY3035" fmla="*/ 416299 h 822357"/>
                    <a:gd name="connsiteX3036" fmla="*/ 4810355 w 5808072"/>
                    <a:gd name="connsiteY3036" fmla="*/ 418815 h 822357"/>
                    <a:gd name="connsiteX3037" fmla="*/ 4809097 w 5808072"/>
                    <a:gd name="connsiteY3037" fmla="*/ 418815 h 822357"/>
                    <a:gd name="connsiteX3038" fmla="*/ 4805324 w 5808072"/>
                    <a:gd name="connsiteY3038" fmla="*/ 419893 h 822357"/>
                    <a:gd name="connsiteX3039" fmla="*/ 4805324 w 5808072"/>
                    <a:gd name="connsiteY3039" fmla="*/ 419893 h 822357"/>
                    <a:gd name="connsiteX3040" fmla="*/ 4795982 w 5808072"/>
                    <a:gd name="connsiteY3040" fmla="*/ 418815 h 822357"/>
                    <a:gd name="connsiteX3041" fmla="*/ 4795982 w 5808072"/>
                    <a:gd name="connsiteY3041" fmla="*/ 418815 h 822357"/>
                    <a:gd name="connsiteX3042" fmla="*/ 4783045 w 5808072"/>
                    <a:gd name="connsiteY3042" fmla="*/ 415940 h 822357"/>
                    <a:gd name="connsiteX3043" fmla="*/ 4783045 w 5808072"/>
                    <a:gd name="connsiteY3043" fmla="*/ 415940 h 822357"/>
                    <a:gd name="connsiteX3044" fmla="*/ 4771007 w 5808072"/>
                    <a:gd name="connsiteY3044" fmla="*/ 410910 h 822357"/>
                    <a:gd name="connsiteX3045" fmla="*/ 4771007 w 5808072"/>
                    <a:gd name="connsiteY3045" fmla="*/ 410910 h 822357"/>
                    <a:gd name="connsiteX3046" fmla="*/ 4773163 w 5808072"/>
                    <a:gd name="connsiteY3046" fmla="*/ 413604 h 822357"/>
                    <a:gd name="connsiteX3047" fmla="*/ 4773163 w 5808072"/>
                    <a:gd name="connsiteY3047" fmla="*/ 413604 h 822357"/>
                    <a:gd name="connsiteX3048" fmla="*/ 4777296 w 5808072"/>
                    <a:gd name="connsiteY3048" fmla="*/ 420611 h 822357"/>
                    <a:gd name="connsiteX3049" fmla="*/ 4777296 w 5808072"/>
                    <a:gd name="connsiteY3049" fmla="*/ 420611 h 822357"/>
                    <a:gd name="connsiteX3050" fmla="*/ 4777655 w 5808072"/>
                    <a:gd name="connsiteY3050" fmla="*/ 422408 h 822357"/>
                    <a:gd name="connsiteX3051" fmla="*/ 4777655 w 5808072"/>
                    <a:gd name="connsiteY3051" fmla="*/ 422408 h 822357"/>
                    <a:gd name="connsiteX3052" fmla="*/ 4768312 w 5808072"/>
                    <a:gd name="connsiteY3052" fmla="*/ 431931 h 822357"/>
                    <a:gd name="connsiteX3053" fmla="*/ 4768312 w 5808072"/>
                    <a:gd name="connsiteY3053" fmla="*/ 431931 h 822357"/>
                    <a:gd name="connsiteX3054" fmla="*/ 4767414 w 5808072"/>
                    <a:gd name="connsiteY3054" fmla="*/ 433548 h 822357"/>
                    <a:gd name="connsiteX3055" fmla="*/ 4767414 w 5808072"/>
                    <a:gd name="connsiteY3055" fmla="*/ 433548 h 822357"/>
                    <a:gd name="connsiteX3056" fmla="*/ 4765617 w 5808072"/>
                    <a:gd name="connsiteY3056" fmla="*/ 438399 h 822357"/>
                    <a:gd name="connsiteX3057" fmla="*/ 4765617 w 5808072"/>
                    <a:gd name="connsiteY3057" fmla="*/ 438399 h 822357"/>
                    <a:gd name="connsiteX3058" fmla="*/ 4761664 w 5808072"/>
                    <a:gd name="connsiteY3058" fmla="*/ 449180 h 822357"/>
                    <a:gd name="connsiteX3059" fmla="*/ 4761664 w 5808072"/>
                    <a:gd name="connsiteY3059" fmla="*/ 449180 h 822357"/>
                    <a:gd name="connsiteX3060" fmla="*/ 4751423 w 5808072"/>
                    <a:gd name="connsiteY3060" fmla="*/ 461577 h 822357"/>
                    <a:gd name="connsiteX3061" fmla="*/ 4751423 w 5808072"/>
                    <a:gd name="connsiteY3061" fmla="*/ 461577 h 822357"/>
                    <a:gd name="connsiteX3062" fmla="*/ 4743158 w 5808072"/>
                    <a:gd name="connsiteY3062" fmla="*/ 453132 h 822357"/>
                    <a:gd name="connsiteX3063" fmla="*/ 4743158 w 5808072"/>
                    <a:gd name="connsiteY3063" fmla="*/ 453132 h 822357"/>
                    <a:gd name="connsiteX3064" fmla="*/ 4743517 w 5808072"/>
                    <a:gd name="connsiteY3064" fmla="*/ 450976 h 822357"/>
                    <a:gd name="connsiteX3065" fmla="*/ 4743517 w 5808072"/>
                    <a:gd name="connsiteY3065" fmla="*/ 450976 h 822357"/>
                    <a:gd name="connsiteX3066" fmla="*/ 4739025 w 5808072"/>
                    <a:gd name="connsiteY3066" fmla="*/ 444867 h 822357"/>
                    <a:gd name="connsiteX3067" fmla="*/ 4739025 w 5808072"/>
                    <a:gd name="connsiteY3067" fmla="*/ 444867 h 822357"/>
                    <a:gd name="connsiteX3068" fmla="*/ 4737588 w 5808072"/>
                    <a:gd name="connsiteY3068" fmla="*/ 441992 h 822357"/>
                    <a:gd name="connsiteX3069" fmla="*/ 4737588 w 5808072"/>
                    <a:gd name="connsiteY3069" fmla="*/ 441992 h 822357"/>
                    <a:gd name="connsiteX3070" fmla="*/ 4738127 w 5808072"/>
                    <a:gd name="connsiteY3070" fmla="*/ 439297 h 822357"/>
                    <a:gd name="connsiteX3071" fmla="*/ 4738127 w 5808072"/>
                    <a:gd name="connsiteY3071" fmla="*/ 439297 h 822357"/>
                    <a:gd name="connsiteX3072" fmla="*/ 4738127 w 5808072"/>
                    <a:gd name="connsiteY3072" fmla="*/ 439118 h 822357"/>
                    <a:gd name="connsiteX3073" fmla="*/ 4738127 w 5808072"/>
                    <a:gd name="connsiteY3073" fmla="*/ 439118 h 822357"/>
                    <a:gd name="connsiteX3074" fmla="*/ 4738306 w 5808072"/>
                    <a:gd name="connsiteY3074" fmla="*/ 438219 h 822357"/>
                    <a:gd name="connsiteX3075" fmla="*/ 4738306 w 5808072"/>
                    <a:gd name="connsiteY3075" fmla="*/ 438219 h 822357"/>
                    <a:gd name="connsiteX3076" fmla="*/ 4740283 w 5808072"/>
                    <a:gd name="connsiteY3076" fmla="*/ 434985 h 822357"/>
                    <a:gd name="connsiteX3077" fmla="*/ 4740283 w 5808072"/>
                    <a:gd name="connsiteY3077" fmla="*/ 434985 h 822357"/>
                    <a:gd name="connsiteX3078" fmla="*/ 4738666 w 5808072"/>
                    <a:gd name="connsiteY3078" fmla="*/ 434446 h 822357"/>
                    <a:gd name="connsiteX3079" fmla="*/ 4738666 w 5808072"/>
                    <a:gd name="connsiteY3079" fmla="*/ 434446 h 822357"/>
                    <a:gd name="connsiteX3080" fmla="*/ 4731120 w 5808072"/>
                    <a:gd name="connsiteY3080" fmla="*/ 433728 h 822357"/>
                    <a:gd name="connsiteX3081" fmla="*/ 4731120 w 5808072"/>
                    <a:gd name="connsiteY3081" fmla="*/ 433728 h 822357"/>
                    <a:gd name="connsiteX3082" fmla="*/ 4731120 w 5808072"/>
                    <a:gd name="connsiteY3082" fmla="*/ 433728 h 822357"/>
                    <a:gd name="connsiteX3083" fmla="*/ 4730401 w 5808072"/>
                    <a:gd name="connsiteY3083" fmla="*/ 433728 h 822357"/>
                    <a:gd name="connsiteX3084" fmla="*/ 4704708 w 5808072"/>
                    <a:gd name="connsiteY3084" fmla="*/ 431033 h 822357"/>
                    <a:gd name="connsiteX3085" fmla="*/ 4704708 w 5808072"/>
                    <a:gd name="connsiteY3085" fmla="*/ 431033 h 822357"/>
                    <a:gd name="connsiteX3086" fmla="*/ 4703451 w 5808072"/>
                    <a:gd name="connsiteY3086" fmla="*/ 430853 h 822357"/>
                    <a:gd name="connsiteX3087" fmla="*/ 4703451 w 5808072"/>
                    <a:gd name="connsiteY3087" fmla="*/ 430853 h 822357"/>
                    <a:gd name="connsiteX3088" fmla="*/ 4697880 w 5808072"/>
                    <a:gd name="connsiteY3088" fmla="*/ 436962 h 822357"/>
                    <a:gd name="connsiteX3089" fmla="*/ 4697880 w 5808072"/>
                    <a:gd name="connsiteY3089" fmla="*/ 436962 h 822357"/>
                    <a:gd name="connsiteX3090" fmla="*/ 4691053 w 5808072"/>
                    <a:gd name="connsiteY3090" fmla="*/ 439118 h 822357"/>
                    <a:gd name="connsiteX3091" fmla="*/ 4691053 w 5808072"/>
                    <a:gd name="connsiteY3091" fmla="*/ 439118 h 822357"/>
                    <a:gd name="connsiteX3092" fmla="*/ 4669852 w 5808072"/>
                    <a:gd name="connsiteY3092" fmla="*/ 436423 h 822357"/>
                    <a:gd name="connsiteX3093" fmla="*/ 4669852 w 5808072"/>
                    <a:gd name="connsiteY3093" fmla="*/ 436423 h 822357"/>
                    <a:gd name="connsiteX3094" fmla="*/ 4651884 w 5808072"/>
                    <a:gd name="connsiteY3094" fmla="*/ 438938 h 822357"/>
                    <a:gd name="connsiteX3095" fmla="*/ 4651884 w 5808072"/>
                    <a:gd name="connsiteY3095" fmla="*/ 438938 h 822357"/>
                    <a:gd name="connsiteX3096" fmla="*/ 4642901 w 5808072"/>
                    <a:gd name="connsiteY3096" fmla="*/ 430494 h 822357"/>
                    <a:gd name="connsiteX3097" fmla="*/ 4642901 w 5808072"/>
                    <a:gd name="connsiteY3097" fmla="*/ 430494 h 822357"/>
                    <a:gd name="connsiteX3098" fmla="*/ 4631402 w 5808072"/>
                    <a:gd name="connsiteY3098" fmla="*/ 427978 h 822357"/>
                    <a:gd name="connsiteX3099" fmla="*/ 4631402 w 5808072"/>
                    <a:gd name="connsiteY3099" fmla="*/ 427978 h 822357"/>
                    <a:gd name="connsiteX3100" fmla="*/ 4628347 w 5808072"/>
                    <a:gd name="connsiteY3100" fmla="*/ 428338 h 822357"/>
                    <a:gd name="connsiteX3101" fmla="*/ 4628347 w 5808072"/>
                    <a:gd name="connsiteY3101" fmla="*/ 428338 h 822357"/>
                    <a:gd name="connsiteX3102" fmla="*/ 4622778 w 5808072"/>
                    <a:gd name="connsiteY3102" fmla="*/ 433009 h 822357"/>
                    <a:gd name="connsiteX3103" fmla="*/ 4622778 w 5808072"/>
                    <a:gd name="connsiteY3103" fmla="*/ 433009 h 822357"/>
                    <a:gd name="connsiteX3104" fmla="*/ 4609123 w 5808072"/>
                    <a:gd name="connsiteY3104" fmla="*/ 436423 h 822357"/>
                    <a:gd name="connsiteX3105" fmla="*/ 4609123 w 5808072"/>
                    <a:gd name="connsiteY3105" fmla="*/ 436423 h 822357"/>
                    <a:gd name="connsiteX3106" fmla="*/ 4608583 w 5808072"/>
                    <a:gd name="connsiteY3106" fmla="*/ 436423 h 822357"/>
                    <a:gd name="connsiteX3107" fmla="*/ 4608044 w 5808072"/>
                    <a:gd name="connsiteY3107" fmla="*/ 436063 h 822357"/>
                    <a:gd name="connsiteX3108" fmla="*/ 4602834 w 5808072"/>
                    <a:gd name="connsiteY3108" fmla="*/ 426721 h 822357"/>
                    <a:gd name="connsiteX3109" fmla="*/ 4602834 w 5808072"/>
                    <a:gd name="connsiteY3109" fmla="*/ 426721 h 822357"/>
                    <a:gd name="connsiteX3110" fmla="*/ 4597624 w 5808072"/>
                    <a:gd name="connsiteY3110" fmla="*/ 419174 h 822357"/>
                    <a:gd name="connsiteX3111" fmla="*/ 4597624 w 5808072"/>
                    <a:gd name="connsiteY3111" fmla="*/ 419174 h 822357"/>
                    <a:gd name="connsiteX3112" fmla="*/ 4596007 w 5808072"/>
                    <a:gd name="connsiteY3112" fmla="*/ 411449 h 822357"/>
                    <a:gd name="connsiteX3113" fmla="*/ 4596007 w 5808072"/>
                    <a:gd name="connsiteY3113" fmla="*/ 411449 h 822357"/>
                    <a:gd name="connsiteX3114" fmla="*/ 4595468 w 5808072"/>
                    <a:gd name="connsiteY3114" fmla="*/ 406597 h 822357"/>
                    <a:gd name="connsiteX3115" fmla="*/ 4595468 w 5808072"/>
                    <a:gd name="connsiteY3115" fmla="*/ 406597 h 822357"/>
                    <a:gd name="connsiteX3116" fmla="*/ 4594749 w 5808072"/>
                    <a:gd name="connsiteY3116" fmla="*/ 404801 h 822357"/>
                    <a:gd name="connsiteX3117" fmla="*/ 4594749 w 5808072"/>
                    <a:gd name="connsiteY3117" fmla="*/ 404801 h 822357"/>
                    <a:gd name="connsiteX3118" fmla="*/ 4600319 w 5808072"/>
                    <a:gd name="connsiteY3118" fmla="*/ 396895 h 822357"/>
                    <a:gd name="connsiteX3119" fmla="*/ 4600319 w 5808072"/>
                    <a:gd name="connsiteY3119" fmla="*/ 396895 h 822357"/>
                    <a:gd name="connsiteX3120" fmla="*/ 4598881 w 5808072"/>
                    <a:gd name="connsiteY3120" fmla="*/ 396715 h 822357"/>
                    <a:gd name="connsiteX3121" fmla="*/ 4598881 w 5808072"/>
                    <a:gd name="connsiteY3121" fmla="*/ 396715 h 822357"/>
                    <a:gd name="connsiteX3122" fmla="*/ 4592054 w 5808072"/>
                    <a:gd name="connsiteY3122" fmla="*/ 395457 h 822357"/>
                    <a:gd name="connsiteX3123" fmla="*/ 4592054 w 5808072"/>
                    <a:gd name="connsiteY3123" fmla="*/ 395457 h 822357"/>
                    <a:gd name="connsiteX3124" fmla="*/ 4588101 w 5808072"/>
                    <a:gd name="connsiteY3124" fmla="*/ 391864 h 822357"/>
                    <a:gd name="connsiteX3125" fmla="*/ 4588101 w 5808072"/>
                    <a:gd name="connsiteY3125" fmla="*/ 391864 h 822357"/>
                    <a:gd name="connsiteX3126" fmla="*/ 4593491 w 5808072"/>
                    <a:gd name="connsiteY3126" fmla="*/ 384138 h 822357"/>
                    <a:gd name="connsiteX3127" fmla="*/ 4593491 w 5808072"/>
                    <a:gd name="connsiteY3127" fmla="*/ 384138 h 822357"/>
                    <a:gd name="connsiteX3128" fmla="*/ 4592054 w 5808072"/>
                    <a:gd name="connsiteY3128" fmla="*/ 383420 h 822357"/>
                    <a:gd name="connsiteX3129" fmla="*/ 4592054 w 5808072"/>
                    <a:gd name="connsiteY3129" fmla="*/ 383420 h 822357"/>
                    <a:gd name="connsiteX3130" fmla="*/ 4586664 w 5808072"/>
                    <a:gd name="connsiteY3130" fmla="*/ 382342 h 822357"/>
                    <a:gd name="connsiteX3131" fmla="*/ 4586664 w 5808072"/>
                    <a:gd name="connsiteY3131" fmla="*/ 382342 h 822357"/>
                    <a:gd name="connsiteX3132" fmla="*/ 4582531 w 5808072"/>
                    <a:gd name="connsiteY3132" fmla="*/ 383240 h 822357"/>
                    <a:gd name="connsiteX3133" fmla="*/ 4582531 w 5808072"/>
                    <a:gd name="connsiteY3133" fmla="*/ 383240 h 822357"/>
                    <a:gd name="connsiteX3134" fmla="*/ 4579836 w 5808072"/>
                    <a:gd name="connsiteY3134" fmla="*/ 389169 h 822357"/>
                    <a:gd name="connsiteX3135" fmla="*/ 4579836 w 5808072"/>
                    <a:gd name="connsiteY3135" fmla="*/ 389169 h 822357"/>
                    <a:gd name="connsiteX3136" fmla="*/ 4580016 w 5808072"/>
                    <a:gd name="connsiteY3136" fmla="*/ 392942 h 822357"/>
                    <a:gd name="connsiteX3137" fmla="*/ 4580016 w 5808072"/>
                    <a:gd name="connsiteY3137" fmla="*/ 392942 h 822357"/>
                    <a:gd name="connsiteX3138" fmla="*/ 4574446 w 5808072"/>
                    <a:gd name="connsiteY3138" fmla="*/ 406058 h 822357"/>
                    <a:gd name="connsiteX3139" fmla="*/ 4574446 w 5808072"/>
                    <a:gd name="connsiteY3139" fmla="*/ 406058 h 822357"/>
                    <a:gd name="connsiteX3140" fmla="*/ 4567259 w 5808072"/>
                    <a:gd name="connsiteY3140" fmla="*/ 409472 h 822357"/>
                    <a:gd name="connsiteX3141" fmla="*/ 4567259 w 5808072"/>
                    <a:gd name="connsiteY3141" fmla="*/ 409472 h 822357"/>
                    <a:gd name="connsiteX3142" fmla="*/ 4541206 w 5808072"/>
                    <a:gd name="connsiteY3142" fmla="*/ 403363 h 822357"/>
                    <a:gd name="connsiteX3143" fmla="*/ 4541206 w 5808072"/>
                    <a:gd name="connsiteY3143" fmla="*/ 403363 h 822357"/>
                    <a:gd name="connsiteX3144" fmla="*/ 4488383 w 5808072"/>
                    <a:gd name="connsiteY3144" fmla="*/ 398332 h 822357"/>
                    <a:gd name="connsiteX3145" fmla="*/ 4488383 w 5808072"/>
                    <a:gd name="connsiteY3145" fmla="*/ 398332 h 822357"/>
                    <a:gd name="connsiteX3146" fmla="*/ 4488383 w 5808072"/>
                    <a:gd name="connsiteY3146" fmla="*/ 398332 h 822357"/>
                    <a:gd name="connsiteX3147" fmla="*/ 4487665 w 5808072"/>
                    <a:gd name="connsiteY3147" fmla="*/ 398332 h 822357"/>
                    <a:gd name="connsiteX3148" fmla="*/ 4408249 w 5808072"/>
                    <a:gd name="connsiteY3148" fmla="*/ 386474 h 822357"/>
                    <a:gd name="connsiteX3149" fmla="*/ 4408249 w 5808072"/>
                    <a:gd name="connsiteY3149" fmla="*/ 386474 h 822357"/>
                    <a:gd name="connsiteX3150" fmla="*/ 4358301 w 5808072"/>
                    <a:gd name="connsiteY3150" fmla="*/ 378568 h 822357"/>
                    <a:gd name="connsiteX3151" fmla="*/ 4358301 w 5808072"/>
                    <a:gd name="connsiteY3151" fmla="*/ 378568 h 822357"/>
                    <a:gd name="connsiteX3152" fmla="*/ 4295236 w 5808072"/>
                    <a:gd name="connsiteY3152" fmla="*/ 373178 h 822357"/>
                    <a:gd name="connsiteX3153" fmla="*/ 4295236 w 5808072"/>
                    <a:gd name="connsiteY3153" fmla="*/ 373178 h 822357"/>
                    <a:gd name="connsiteX3154" fmla="*/ 4291283 w 5808072"/>
                    <a:gd name="connsiteY3154" fmla="*/ 373358 h 822357"/>
                    <a:gd name="connsiteX3155" fmla="*/ 4291283 w 5808072"/>
                    <a:gd name="connsiteY3155" fmla="*/ 373358 h 822357"/>
                    <a:gd name="connsiteX3156" fmla="*/ 4263614 w 5808072"/>
                    <a:gd name="connsiteY3156" fmla="*/ 376053 h 822357"/>
                    <a:gd name="connsiteX3157" fmla="*/ 4263614 w 5808072"/>
                    <a:gd name="connsiteY3157" fmla="*/ 376053 h 822357"/>
                    <a:gd name="connsiteX3158" fmla="*/ 4263434 w 5808072"/>
                    <a:gd name="connsiteY3158" fmla="*/ 376053 h 822357"/>
                    <a:gd name="connsiteX3159" fmla="*/ 4241335 w 5808072"/>
                    <a:gd name="connsiteY3159" fmla="*/ 365273 h 822357"/>
                    <a:gd name="connsiteX3160" fmla="*/ 4241335 w 5808072"/>
                    <a:gd name="connsiteY3160" fmla="*/ 365273 h 822357"/>
                    <a:gd name="connsiteX3161" fmla="*/ 4198393 w 5808072"/>
                    <a:gd name="connsiteY3161" fmla="*/ 361500 h 822357"/>
                    <a:gd name="connsiteX3162" fmla="*/ 4198393 w 5808072"/>
                    <a:gd name="connsiteY3162" fmla="*/ 361500 h 822357"/>
                    <a:gd name="connsiteX3163" fmla="*/ 4180425 w 5808072"/>
                    <a:gd name="connsiteY3163" fmla="*/ 361679 h 822357"/>
                    <a:gd name="connsiteX3164" fmla="*/ 4180425 w 5808072"/>
                    <a:gd name="connsiteY3164" fmla="*/ 361679 h 822357"/>
                    <a:gd name="connsiteX3165" fmla="*/ 4168927 w 5808072"/>
                    <a:gd name="connsiteY3165" fmla="*/ 370483 h 822357"/>
                    <a:gd name="connsiteX3166" fmla="*/ 4168927 w 5808072"/>
                    <a:gd name="connsiteY3166" fmla="*/ 370483 h 822357"/>
                    <a:gd name="connsiteX3167" fmla="*/ 4140897 w 5808072"/>
                    <a:gd name="connsiteY3167" fmla="*/ 377850 h 822357"/>
                    <a:gd name="connsiteX3168" fmla="*/ 4140897 w 5808072"/>
                    <a:gd name="connsiteY3168" fmla="*/ 377850 h 822357"/>
                    <a:gd name="connsiteX3169" fmla="*/ 4135687 w 5808072"/>
                    <a:gd name="connsiteY3169" fmla="*/ 377670 h 822357"/>
                    <a:gd name="connsiteX3170" fmla="*/ 4135687 w 5808072"/>
                    <a:gd name="connsiteY3170" fmla="*/ 377670 h 822357"/>
                    <a:gd name="connsiteX3171" fmla="*/ 4090051 w 5808072"/>
                    <a:gd name="connsiteY3171" fmla="*/ 384318 h 822357"/>
                    <a:gd name="connsiteX3172" fmla="*/ 4090051 w 5808072"/>
                    <a:gd name="connsiteY3172" fmla="*/ 384318 h 822357"/>
                    <a:gd name="connsiteX3173" fmla="*/ 4076216 w 5808072"/>
                    <a:gd name="connsiteY3173" fmla="*/ 385755 h 822357"/>
                    <a:gd name="connsiteX3174" fmla="*/ 4076216 w 5808072"/>
                    <a:gd name="connsiteY3174" fmla="*/ 385755 h 822357"/>
                    <a:gd name="connsiteX3175" fmla="*/ 4058788 w 5808072"/>
                    <a:gd name="connsiteY3175" fmla="*/ 383060 h 822357"/>
                    <a:gd name="connsiteX3176" fmla="*/ 4058788 w 5808072"/>
                    <a:gd name="connsiteY3176" fmla="*/ 383060 h 822357"/>
                    <a:gd name="connsiteX3177" fmla="*/ 4040641 w 5808072"/>
                    <a:gd name="connsiteY3177" fmla="*/ 381623 h 822357"/>
                    <a:gd name="connsiteX3178" fmla="*/ 4040641 w 5808072"/>
                    <a:gd name="connsiteY3178" fmla="*/ 381623 h 822357"/>
                    <a:gd name="connsiteX3179" fmla="*/ 4024111 w 5808072"/>
                    <a:gd name="connsiteY3179" fmla="*/ 383240 h 822357"/>
                    <a:gd name="connsiteX3180" fmla="*/ 4024111 w 5808072"/>
                    <a:gd name="connsiteY3180" fmla="*/ 383240 h 822357"/>
                    <a:gd name="connsiteX3181" fmla="*/ 4009917 w 5808072"/>
                    <a:gd name="connsiteY3181" fmla="*/ 384677 h 822357"/>
                    <a:gd name="connsiteX3182" fmla="*/ 4009917 w 5808072"/>
                    <a:gd name="connsiteY3182" fmla="*/ 384677 h 822357"/>
                    <a:gd name="connsiteX3183" fmla="*/ 3993207 w 5808072"/>
                    <a:gd name="connsiteY3183" fmla="*/ 380185 h 822357"/>
                    <a:gd name="connsiteX3184" fmla="*/ 3993207 w 5808072"/>
                    <a:gd name="connsiteY3184" fmla="*/ 380185 h 822357"/>
                    <a:gd name="connsiteX3185" fmla="*/ 3990153 w 5808072"/>
                    <a:gd name="connsiteY3185" fmla="*/ 379107 h 822357"/>
                    <a:gd name="connsiteX3186" fmla="*/ 3990153 w 5808072"/>
                    <a:gd name="connsiteY3186" fmla="*/ 379107 h 822357"/>
                    <a:gd name="connsiteX3187" fmla="*/ 3987637 w 5808072"/>
                    <a:gd name="connsiteY3187" fmla="*/ 379287 h 822357"/>
                    <a:gd name="connsiteX3188" fmla="*/ 3987637 w 5808072"/>
                    <a:gd name="connsiteY3188" fmla="*/ 379287 h 822357"/>
                    <a:gd name="connsiteX3189" fmla="*/ 3975779 w 5808072"/>
                    <a:gd name="connsiteY3189" fmla="*/ 396535 h 822357"/>
                    <a:gd name="connsiteX3190" fmla="*/ 3975779 w 5808072"/>
                    <a:gd name="connsiteY3190" fmla="*/ 396535 h 822357"/>
                    <a:gd name="connsiteX3191" fmla="*/ 3975240 w 5808072"/>
                    <a:gd name="connsiteY3191" fmla="*/ 398691 h 822357"/>
                    <a:gd name="connsiteX3192" fmla="*/ 3975240 w 5808072"/>
                    <a:gd name="connsiteY3192" fmla="*/ 398691 h 822357"/>
                    <a:gd name="connsiteX3193" fmla="*/ 3979732 w 5808072"/>
                    <a:gd name="connsiteY3193" fmla="*/ 411449 h 822357"/>
                    <a:gd name="connsiteX3194" fmla="*/ 3979732 w 5808072"/>
                    <a:gd name="connsiteY3194" fmla="*/ 411449 h 822357"/>
                    <a:gd name="connsiteX3195" fmla="*/ 3980810 w 5808072"/>
                    <a:gd name="connsiteY3195" fmla="*/ 416299 h 822357"/>
                    <a:gd name="connsiteX3196" fmla="*/ 3980810 w 5808072"/>
                    <a:gd name="connsiteY3196" fmla="*/ 416299 h 822357"/>
                    <a:gd name="connsiteX3197" fmla="*/ 3973264 w 5808072"/>
                    <a:gd name="connsiteY3197" fmla="*/ 426900 h 822357"/>
                    <a:gd name="connsiteX3198" fmla="*/ 3973264 w 5808072"/>
                    <a:gd name="connsiteY3198" fmla="*/ 426900 h 822357"/>
                    <a:gd name="connsiteX3199" fmla="*/ 3971647 w 5808072"/>
                    <a:gd name="connsiteY3199" fmla="*/ 427260 h 822357"/>
                    <a:gd name="connsiteX3200" fmla="*/ 3971647 w 5808072"/>
                    <a:gd name="connsiteY3200" fmla="*/ 427260 h 822357"/>
                    <a:gd name="connsiteX3201" fmla="*/ 3959788 w 5808072"/>
                    <a:gd name="connsiteY3201" fmla="*/ 415760 h 822357"/>
                    <a:gd name="connsiteX3202" fmla="*/ 3959788 w 5808072"/>
                    <a:gd name="connsiteY3202" fmla="*/ 415760 h 822357"/>
                    <a:gd name="connsiteX3203" fmla="*/ 3956015 w 5808072"/>
                    <a:gd name="connsiteY3203" fmla="*/ 412706 h 822357"/>
                    <a:gd name="connsiteX3204" fmla="*/ 3956015 w 5808072"/>
                    <a:gd name="connsiteY3204" fmla="*/ 412706 h 822357"/>
                    <a:gd name="connsiteX3205" fmla="*/ 3955836 w 5808072"/>
                    <a:gd name="connsiteY3205" fmla="*/ 413964 h 822357"/>
                    <a:gd name="connsiteX3206" fmla="*/ 3955836 w 5808072"/>
                    <a:gd name="connsiteY3206" fmla="*/ 413964 h 822357"/>
                    <a:gd name="connsiteX3207" fmla="*/ 3957453 w 5808072"/>
                    <a:gd name="connsiteY3207" fmla="*/ 427978 h 822357"/>
                    <a:gd name="connsiteX3208" fmla="*/ 3957453 w 5808072"/>
                    <a:gd name="connsiteY3208" fmla="*/ 427978 h 822357"/>
                    <a:gd name="connsiteX3209" fmla="*/ 3937868 w 5808072"/>
                    <a:gd name="connsiteY3209" fmla="*/ 439297 h 822357"/>
                    <a:gd name="connsiteX3210" fmla="*/ 3937868 w 5808072"/>
                    <a:gd name="connsiteY3210" fmla="*/ 439297 h 822357"/>
                    <a:gd name="connsiteX3211" fmla="*/ 3937868 w 5808072"/>
                    <a:gd name="connsiteY3211" fmla="*/ 439297 h 822357"/>
                    <a:gd name="connsiteX3212" fmla="*/ 3924932 w 5808072"/>
                    <a:gd name="connsiteY3212" fmla="*/ 427080 h 822357"/>
                    <a:gd name="connsiteX3213" fmla="*/ 3924932 w 5808072"/>
                    <a:gd name="connsiteY3213" fmla="*/ 427080 h 822357"/>
                    <a:gd name="connsiteX3214" fmla="*/ 3922596 w 5808072"/>
                    <a:gd name="connsiteY3214" fmla="*/ 425283 h 822357"/>
                    <a:gd name="connsiteX3215" fmla="*/ 3922596 w 5808072"/>
                    <a:gd name="connsiteY3215" fmla="*/ 425283 h 822357"/>
                    <a:gd name="connsiteX3216" fmla="*/ 3920799 w 5808072"/>
                    <a:gd name="connsiteY3216" fmla="*/ 425642 h 822357"/>
                    <a:gd name="connsiteX3217" fmla="*/ 3920799 w 5808072"/>
                    <a:gd name="connsiteY3217" fmla="*/ 425642 h 822357"/>
                    <a:gd name="connsiteX3218" fmla="*/ 3919003 w 5808072"/>
                    <a:gd name="connsiteY3218" fmla="*/ 430494 h 822357"/>
                    <a:gd name="connsiteX3219" fmla="*/ 3919003 w 5808072"/>
                    <a:gd name="connsiteY3219" fmla="*/ 430494 h 822357"/>
                    <a:gd name="connsiteX3220" fmla="*/ 3919362 w 5808072"/>
                    <a:gd name="connsiteY3220" fmla="*/ 436782 h 822357"/>
                    <a:gd name="connsiteX3221" fmla="*/ 3919362 w 5808072"/>
                    <a:gd name="connsiteY3221" fmla="*/ 436782 h 822357"/>
                    <a:gd name="connsiteX3222" fmla="*/ 3919362 w 5808072"/>
                    <a:gd name="connsiteY3222" fmla="*/ 439477 h 822357"/>
                    <a:gd name="connsiteX3223" fmla="*/ 3918823 w 5808072"/>
                    <a:gd name="connsiteY3223" fmla="*/ 439477 h 822357"/>
                    <a:gd name="connsiteX3224" fmla="*/ 3912175 w 5808072"/>
                    <a:gd name="connsiteY3224" fmla="*/ 443789 h 822357"/>
                    <a:gd name="connsiteX3225" fmla="*/ 3912175 w 5808072"/>
                    <a:gd name="connsiteY3225" fmla="*/ 443789 h 822357"/>
                    <a:gd name="connsiteX3226" fmla="*/ 3900137 w 5808072"/>
                    <a:gd name="connsiteY3226" fmla="*/ 442172 h 822357"/>
                    <a:gd name="connsiteX3227" fmla="*/ 3900137 w 5808072"/>
                    <a:gd name="connsiteY3227" fmla="*/ 442172 h 822357"/>
                    <a:gd name="connsiteX3228" fmla="*/ 3871749 w 5808072"/>
                    <a:gd name="connsiteY3228" fmla="*/ 438399 h 822357"/>
                    <a:gd name="connsiteX3229" fmla="*/ 3871749 w 5808072"/>
                    <a:gd name="connsiteY3229" fmla="*/ 438399 h 822357"/>
                    <a:gd name="connsiteX3230" fmla="*/ 3871749 w 5808072"/>
                    <a:gd name="connsiteY3230" fmla="*/ 438399 h 822357"/>
                    <a:gd name="connsiteX3231" fmla="*/ 3845517 w 5808072"/>
                    <a:gd name="connsiteY3231" fmla="*/ 424744 h 822357"/>
                    <a:gd name="connsiteX3232" fmla="*/ 3845517 w 5808072"/>
                    <a:gd name="connsiteY3232" fmla="*/ 424744 h 822357"/>
                    <a:gd name="connsiteX3233" fmla="*/ 3827550 w 5808072"/>
                    <a:gd name="connsiteY3233" fmla="*/ 419533 h 822357"/>
                    <a:gd name="connsiteX3234" fmla="*/ 3827550 w 5808072"/>
                    <a:gd name="connsiteY3234" fmla="*/ 419533 h 822357"/>
                    <a:gd name="connsiteX3235" fmla="*/ 3824316 w 5808072"/>
                    <a:gd name="connsiteY3235" fmla="*/ 419893 h 822357"/>
                    <a:gd name="connsiteX3236" fmla="*/ 3824316 w 5808072"/>
                    <a:gd name="connsiteY3236" fmla="*/ 419893 h 822357"/>
                    <a:gd name="connsiteX3237" fmla="*/ 3809403 w 5808072"/>
                    <a:gd name="connsiteY3237" fmla="*/ 412526 h 822357"/>
                    <a:gd name="connsiteX3238" fmla="*/ 3809403 w 5808072"/>
                    <a:gd name="connsiteY3238" fmla="*/ 412526 h 822357"/>
                    <a:gd name="connsiteX3239" fmla="*/ 3805989 w 5808072"/>
                    <a:gd name="connsiteY3239" fmla="*/ 411808 h 822357"/>
                    <a:gd name="connsiteX3240" fmla="*/ 3805989 w 5808072"/>
                    <a:gd name="connsiteY3240" fmla="*/ 411808 h 822357"/>
                    <a:gd name="connsiteX3241" fmla="*/ 3794490 w 5808072"/>
                    <a:gd name="connsiteY3241" fmla="*/ 413425 h 822357"/>
                    <a:gd name="connsiteX3242" fmla="*/ 3794490 w 5808072"/>
                    <a:gd name="connsiteY3242" fmla="*/ 413425 h 822357"/>
                    <a:gd name="connsiteX3243" fmla="*/ 3791616 w 5808072"/>
                    <a:gd name="connsiteY3243" fmla="*/ 413604 h 822357"/>
                    <a:gd name="connsiteX3244" fmla="*/ 3791616 w 5808072"/>
                    <a:gd name="connsiteY3244" fmla="*/ 413604 h 822357"/>
                    <a:gd name="connsiteX3245" fmla="*/ 3768438 w 5808072"/>
                    <a:gd name="connsiteY3245" fmla="*/ 408035 h 822357"/>
                    <a:gd name="connsiteX3246" fmla="*/ 3768438 w 5808072"/>
                    <a:gd name="connsiteY3246" fmla="*/ 408035 h 822357"/>
                    <a:gd name="connsiteX3247" fmla="*/ 3768258 w 5808072"/>
                    <a:gd name="connsiteY3247" fmla="*/ 408035 h 822357"/>
                    <a:gd name="connsiteX3248" fmla="*/ 3766102 w 5808072"/>
                    <a:gd name="connsiteY3248" fmla="*/ 410910 h 822357"/>
                    <a:gd name="connsiteX3249" fmla="*/ 3766102 w 5808072"/>
                    <a:gd name="connsiteY3249" fmla="*/ 410910 h 822357"/>
                    <a:gd name="connsiteX3250" fmla="*/ 3764665 w 5808072"/>
                    <a:gd name="connsiteY3250" fmla="*/ 418994 h 822357"/>
                    <a:gd name="connsiteX3251" fmla="*/ 3764665 w 5808072"/>
                    <a:gd name="connsiteY3251" fmla="*/ 418994 h 822357"/>
                    <a:gd name="connsiteX3252" fmla="*/ 3765024 w 5808072"/>
                    <a:gd name="connsiteY3252" fmla="*/ 422588 h 822357"/>
                    <a:gd name="connsiteX3253" fmla="*/ 3765024 w 5808072"/>
                    <a:gd name="connsiteY3253" fmla="*/ 422588 h 822357"/>
                    <a:gd name="connsiteX3254" fmla="*/ 3786045 w 5808072"/>
                    <a:gd name="connsiteY3254" fmla="*/ 436602 h 822357"/>
                    <a:gd name="connsiteX3255" fmla="*/ 3786045 w 5808072"/>
                    <a:gd name="connsiteY3255" fmla="*/ 436602 h 822357"/>
                    <a:gd name="connsiteX3256" fmla="*/ 3798084 w 5808072"/>
                    <a:gd name="connsiteY3256" fmla="*/ 446125 h 822357"/>
                    <a:gd name="connsiteX3257" fmla="*/ 3798084 w 5808072"/>
                    <a:gd name="connsiteY3257" fmla="*/ 446125 h 822357"/>
                    <a:gd name="connsiteX3258" fmla="*/ 3797904 w 5808072"/>
                    <a:gd name="connsiteY3258" fmla="*/ 447383 h 822357"/>
                    <a:gd name="connsiteX3259" fmla="*/ 3797904 w 5808072"/>
                    <a:gd name="connsiteY3259" fmla="*/ 447383 h 822357"/>
                    <a:gd name="connsiteX3260" fmla="*/ 3797545 w 5808072"/>
                    <a:gd name="connsiteY3260" fmla="*/ 449539 h 822357"/>
                    <a:gd name="connsiteX3261" fmla="*/ 3796826 w 5808072"/>
                    <a:gd name="connsiteY3261" fmla="*/ 449539 h 822357"/>
                    <a:gd name="connsiteX3262" fmla="*/ 3784967 w 5808072"/>
                    <a:gd name="connsiteY3262" fmla="*/ 452414 h 822357"/>
                    <a:gd name="connsiteX3263" fmla="*/ 3784967 w 5808072"/>
                    <a:gd name="connsiteY3263" fmla="*/ 452414 h 822357"/>
                    <a:gd name="connsiteX3264" fmla="*/ 3777062 w 5808072"/>
                    <a:gd name="connsiteY3264" fmla="*/ 452234 h 822357"/>
                    <a:gd name="connsiteX3265" fmla="*/ 3777062 w 5808072"/>
                    <a:gd name="connsiteY3265" fmla="*/ 452234 h 822357"/>
                    <a:gd name="connsiteX3266" fmla="*/ 3776164 w 5808072"/>
                    <a:gd name="connsiteY3266" fmla="*/ 453132 h 822357"/>
                    <a:gd name="connsiteX3267" fmla="*/ 3776164 w 5808072"/>
                    <a:gd name="connsiteY3267" fmla="*/ 453132 h 822357"/>
                    <a:gd name="connsiteX3268" fmla="*/ 3782991 w 5808072"/>
                    <a:gd name="connsiteY3268" fmla="*/ 462655 h 822357"/>
                    <a:gd name="connsiteX3269" fmla="*/ 3782991 w 5808072"/>
                    <a:gd name="connsiteY3269" fmla="*/ 462655 h 822357"/>
                    <a:gd name="connsiteX3270" fmla="*/ 3816770 w 5808072"/>
                    <a:gd name="connsiteY3270" fmla="*/ 482059 h 822357"/>
                    <a:gd name="connsiteX3271" fmla="*/ 3816770 w 5808072"/>
                    <a:gd name="connsiteY3271" fmla="*/ 482059 h 822357"/>
                    <a:gd name="connsiteX3272" fmla="*/ 3837791 w 5808072"/>
                    <a:gd name="connsiteY3272" fmla="*/ 509729 h 822357"/>
                    <a:gd name="connsiteX3273" fmla="*/ 3837791 w 5808072"/>
                    <a:gd name="connsiteY3273" fmla="*/ 509729 h 822357"/>
                    <a:gd name="connsiteX3274" fmla="*/ 3846595 w 5808072"/>
                    <a:gd name="connsiteY3274" fmla="*/ 511346 h 822357"/>
                    <a:gd name="connsiteX3275" fmla="*/ 3846595 w 5808072"/>
                    <a:gd name="connsiteY3275" fmla="*/ 511346 h 822357"/>
                    <a:gd name="connsiteX3276" fmla="*/ 3851266 w 5808072"/>
                    <a:gd name="connsiteY3276" fmla="*/ 511166 h 822357"/>
                    <a:gd name="connsiteX3277" fmla="*/ 3851266 w 5808072"/>
                    <a:gd name="connsiteY3277" fmla="*/ 511166 h 822357"/>
                    <a:gd name="connsiteX3278" fmla="*/ 3856836 w 5808072"/>
                    <a:gd name="connsiteY3278" fmla="*/ 509908 h 822357"/>
                    <a:gd name="connsiteX3279" fmla="*/ 3856836 w 5808072"/>
                    <a:gd name="connsiteY3279" fmla="*/ 509908 h 822357"/>
                    <a:gd name="connsiteX3280" fmla="*/ 3871749 w 5808072"/>
                    <a:gd name="connsiteY3280" fmla="*/ 513682 h 822357"/>
                    <a:gd name="connsiteX3281" fmla="*/ 3871749 w 5808072"/>
                    <a:gd name="connsiteY3281" fmla="*/ 513682 h 822357"/>
                    <a:gd name="connsiteX3282" fmla="*/ 3903192 w 5808072"/>
                    <a:gd name="connsiteY3282" fmla="*/ 518892 h 822357"/>
                    <a:gd name="connsiteX3283" fmla="*/ 3903192 w 5808072"/>
                    <a:gd name="connsiteY3283" fmla="*/ 518892 h 822357"/>
                    <a:gd name="connsiteX3284" fmla="*/ 3919901 w 5808072"/>
                    <a:gd name="connsiteY3284" fmla="*/ 536141 h 822357"/>
                    <a:gd name="connsiteX3285" fmla="*/ 3919901 w 5808072"/>
                    <a:gd name="connsiteY3285" fmla="*/ 536141 h 822357"/>
                    <a:gd name="connsiteX3286" fmla="*/ 3919721 w 5808072"/>
                    <a:gd name="connsiteY3286" fmla="*/ 537758 h 822357"/>
                    <a:gd name="connsiteX3287" fmla="*/ 3919721 w 5808072"/>
                    <a:gd name="connsiteY3287" fmla="*/ 537758 h 822357"/>
                    <a:gd name="connsiteX3288" fmla="*/ 3919182 w 5808072"/>
                    <a:gd name="connsiteY3288" fmla="*/ 539734 h 822357"/>
                    <a:gd name="connsiteX3289" fmla="*/ 3918104 w 5808072"/>
                    <a:gd name="connsiteY3289" fmla="*/ 539734 h 822357"/>
                    <a:gd name="connsiteX3290" fmla="*/ 3916308 w 5808072"/>
                    <a:gd name="connsiteY3290" fmla="*/ 540273 h 822357"/>
                    <a:gd name="connsiteX3291" fmla="*/ 3916308 w 5808072"/>
                    <a:gd name="connsiteY3291" fmla="*/ 540273 h 822357"/>
                    <a:gd name="connsiteX3292" fmla="*/ 3907504 w 5808072"/>
                    <a:gd name="connsiteY3292" fmla="*/ 538476 h 822357"/>
                    <a:gd name="connsiteX3293" fmla="*/ 3907504 w 5808072"/>
                    <a:gd name="connsiteY3293" fmla="*/ 538476 h 822357"/>
                    <a:gd name="connsiteX3294" fmla="*/ 3902293 w 5808072"/>
                    <a:gd name="connsiteY3294" fmla="*/ 538117 h 822357"/>
                    <a:gd name="connsiteX3295" fmla="*/ 3902293 w 5808072"/>
                    <a:gd name="connsiteY3295" fmla="*/ 538117 h 822357"/>
                    <a:gd name="connsiteX3296" fmla="*/ 3869773 w 5808072"/>
                    <a:gd name="connsiteY3296" fmla="*/ 539914 h 822357"/>
                    <a:gd name="connsiteX3297" fmla="*/ 3869773 w 5808072"/>
                    <a:gd name="connsiteY3297" fmla="*/ 539914 h 822357"/>
                    <a:gd name="connsiteX3298" fmla="*/ 3855938 w 5808072"/>
                    <a:gd name="connsiteY3298" fmla="*/ 541172 h 822357"/>
                    <a:gd name="connsiteX3299" fmla="*/ 3855938 w 5808072"/>
                    <a:gd name="connsiteY3299" fmla="*/ 541172 h 822357"/>
                    <a:gd name="connsiteX3300" fmla="*/ 3828987 w 5808072"/>
                    <a:gd name="connsiteY3300" fmla="*/ 544046 h 822357"/>
                    <a:gd name="connsiteX3301" fmla="*/ 3828987 w 5808072"/>
                    <a:gd name="connsiteY3301" fmla="*/ 544046 h 822357"/>
                    <a:gd name="connsiteX3302" fmla="*/ 3774367 w 5808072"/>
                    <a:gd name="connsiteY3302" fmla="*/ 547999 h 822357"/>
                    <a:gd name="connsiteX3303" fmla="*/ 3774367 w 5808072"/>
                    <a:gd name="connsiteY3303" fmla="*/ 547999 h 822357"/>
                    <a:gd name="connsiteX3304" fmla="*/ 3770594 w 5808072"/>
                    <a:gd name="connsiteY3304" fmla="*/ 553030 h 822357"/>
                    <a:gd name="connsiteX3305" fmla="*/ 3770594 w 5808072"/>
                    <a:gd name="connsiteY3305" fmla="*/ 553030 h 822357"/>
                    <a:gd name="connsiteX3306" fmla="*/ 3772211 w 5808072"/>
                    <a:gd name="connsiteY3306" fmla="*/ 560217 h 822357"/>
                    <a:gd name="connsiteX3307" fmla="*/ 3772211 w 5808072"/>
                    <a:gd name="connsiteY3307" fmla="*/ 560217 h 822357"/>
                    <a:gd name="connsiteX3308" fmla="*/ 3772750 w 5808072"/>
                    <a:gd name="connsiteY3308" fmla="*/ 567583 h 822357"/>
                    <a:gd name="connsiteX3309" fmla="*/ 3772750 w 5808072"/>
                    <a:gd name="connsiteY3309" fmla="*/ 567583 h 822357"/>
                    <a:gd name="connsiteX3310" fmla="*/ 3771852 w 5808072"/>
                    <a:gd name="connsiteY3310" fmla="*/ 572255 h 822357"/>
                    <a:gd name="connsiteX3311" fmla="*/ 3771852 w 5808072"/>
                    <a:gd name="connsiteY3311" fmla="*/ 572255 h 822357"/>
                    <a:gd name="connsiteX3312" fmla="*/ 3765743 w 5808072"/>
                    <a:gd name="connsiteY3312" fmla="*/ 588246 h 822357"/>
                    <a:gd name="connsiteX3313" fmla="*/ 3765743 w 5808072"/>
                    <a:gd name="connsiteY3313" fmla="*/ 588246 h 822357"/>
                    <a:gd name="connsiteX3314" fmla="*/ 3765743 w 5808072"/>
                    <a:gd name="connsiteY3314" fmla="*/ 588246 h 822357"/>
                    <a:gd name="connsiteX3315" fmla="*/ 3762868 w 5808072"/>
                    <a:gd name="connsiteY3315" fmla="*/ 597229 h 822357"/>
                    <a:gd name="connsiteX3316" fmla="*/ 3762868 w 5808072"/>
                    <a:gd name="connsiteY3316" fmla="*/ 597229 h 822357"/>
                    <a:gd name="connsiteX3317" fmla="*/ 3761251 w 5808072"/>
                    <a:gd name="connsiteY3317" fmla="*/ 602619 h 822357"/>
                    <a:gd name="connsiteX3318" fmla="*/ 3761251 w 5808072"/>
                    <a:gd name="connsiteY3318" fmla="*/ 602619 h 822357"/>
                    <a:gd name="connsiteX3319" fmla="*/ 3761431 w 5808072"/>
                    <a:gd name="connsiteY3319" fmla="*/ 605314 h 822357"/>
                    <a:gd name="connsiteX3320" fmla="*/ 3761431 w 5808072"/>
                    <a:gd name="connsiteY3320" fmla="*/ 605314 h 822357"/>
                    <a:gd name="connsiteX3321" fmla="*/ 3762508 w 5808072"/>
                    <a:gd name="connsiteY3321" fmla="*/ 609447 h 822357"/>
                    <a:gd name="connsiteX3322" fmla="*/ 3762508 w 5808072"/>
                    <a:gd name="connsiteY3322" fmla="*/ 609447 h 822357"/>
                    <a:gd name="connsiteX3323" fmla="*/ 3757837 w 5808072"/>
                    <a:gd name="connsiteY3323" fmla="*/ 626695 h 822357"/>
                    <a:gd name="connsiteX3324" fmla="*/ 3757837 w 5808072"/>
                    <a:gd name="connsiteY3324" fmla="*/ 626695 h 822357"/>
                    <a:gd name="connsiteX3325" fmla="*/ 3772211 w 5808072"/>
                    <a:gd name="connsiteY3325" fmla="*/ 640350 h 822357"/>
                    <a:gd name="connsiteX3326" fmla="*/ 3772211 w 5808072"/>
                    <a:gd name="connsiteY3326" fmla="*/ 640350 h 822357"/>
                    <a:gd name="connsiteX3327" fmla="*/ 3797545 w 5808072"/>
                    <a:gd name="connsiteY3327" fmla="*/ 655084 h 822357"/>
                    <a:gd name="connsiteX3328" fmla="*/ 3797545 w 5808072"/>
                    <a:gd name="connsiteY3328" fmla="*/ 655084 h 822357"/>
                    <a:gd name="connsiteX3329" fmla="*/ 3842104 w 5808072"/>
                    <a:gd name="connsiteY3329" fmla="*/ 662450 h 822357"/>
                    <a:gd name="connsiteX3330" fmla="*/ 3842104 w 5808072"/>
                    <a:gd name="connsiteY3330" fmla="*/ 662450 h 822357"/>
                    <a:gd name="connsiteX3331" fmla="*/ 3842283 w 5808072"/>
                    <a:gd name="connsiteY3331" fmla="*/ 662450 h 822357"/>
                    <a:gd name="connsiteX3332" fmla="*/ 3848751 w 5808072"/>
                    <a:gd name="connsiteY3332" fmla="*/ 675207 h 822357"/>
                    <a:gd name="connsiteX3333" fmla="*/ 3848751 w 5808072"/>
                    <a:gd name="connsiteY3333" fmla="*/ 675207 h 822357"/>
                    <a:gd name="connsiteX3334" fmla="*/ 3828268 w 5808072"/>
                    <a:gd name="connsiteY3334" fmla="*/ 683651 h 822357"/>
                    <a:gd name="connsiteX3335" fmla="*/ 3828268 w 5808072"/>
                    <a:gd name="connsiteY3335" fmla="*/ 683651 h 822357"/>
                    <a:gd name="connsiteX3336" fmla="*/ 3814793 w 5808072"/>
                    <a:gd name="connsiteY3336" fmla="*/ 684549 h 822357"/>
                    <a:gd name="connsiteX3337" fmla="*/ 3814793 w 5808072"/>
                    <a:gd name="connsiteY3337" fmla="*/ 684549 h 822357"/>
                    <a:gd name="connsiteX3338" fmla="*/ 3806169 w 5808072"/>
                    <a:gd name="connsiteY3338" fmla="*/ 683471 h 822357"/>
                    <a:gd name="connsiteX3339" fmla="*/ 3806169 w 5808072"/>
                    <a:gd name="connsiteY3339" fmla="*/ 683471 h 822357"/>
                    <a:gd name="connsiteX3340" fmla="*/ 3801318 w 5808072"/>
                    <a:gd name="connsiteY3340" fmla="*/ 682932 h 822357"/>
                    <a:gd name="connsiteX3341" fmla="*/ 3801318 w 5808072"/>
                    <a:gd name="connsiteY3341" fmla="*/ 682932 h 822357"/>
                    <a:gd name="connsiteX3342" fmla="*/ 3796647 w 5808072"/>
                    <a:gd name="connsiteY3342" fmla="*/ 683112 h 822357"/>
                    <a:gd name="connsiteX3343" fmla="*/ 3796647 w 5808072"/>
                    <a:gd name="connsiteY3343" fmla="*/ 683112 h 822357"/>
                    <a:gd name="connsiteX3344" fmla="*/ 3793053 w 5808072"/>
                    <a:gd name="connsiteY3344" fmla="*/ 683292 h 822357"/>
                    <a:gd name="connsiteX3345" fmla="*/ 3793053 w 5808072"/>
                    <a:gd name="connsiteY3345" fmla="*/ 683292 h 822357"/>
                    <a:gd name="connsiteX3346" fmla="*/ 3788561 w 5808072"/>
                    <a:gd name="connsiteY3346" fmla="*/ 683831 h 822357"/>
                    <a:gd name="connsiteX3347" fmla="*/ 3788561 w 5808072"/>
                    <a:gd name="connsiteY3347" fmla="*/ 683831 h 822357"/>
                    <a:gd name="connsiteX3348" fmla="*/ 3772211 w 5808072"/>
                    <a:gd name="connsiteY3348" fmla="*/ 677543 h 822357"/>
                    <a:gd name="connsiteX3349" fmla="*/ 3772211 w 5808072"/>
                    <a:gd name="connsiteY3349" fmla="*/ 677543 h 822357"/>
                    <a:gd name="connsiteX3350" fmla="*/ 3765563 w 5808072"/>
                    <a:gd name="connsiteY3350" fmla="*/ 675566 h 822357"/>
                    <a:gd name="connsiteX3351" fmla="*/ 3765563 w 5808072"/>
                    <a:gd name="connsiteY3351" fmla="*/ 675566 h 822357"/>
                    <a:gd name="connsiteX3352" fmla="*/ 3747057 w 5808072"/>
                    <a:gd name="connsiteY3352" fmla="*/ 679160 h 822357"/>
                    <a:gd name="connsiteX3353" fmla="*/ 3747057 w 5808072"/>
                    <a:gd name="connsiteY3353" fmla="*/ 679160 h 822357"/>
                    <a:gd name="connsiteX3354" fmla="*/ 3731066 w 5808072"/>
                    <a:gd name="connsiteY3354" fmla="*/ 682034 h 822357"/>
                    <a:gd name="connsiteX3355" fmla="*/ 3731066 w 5808072"/>
                    <a:gd name="connsiteY3355" fmla="*/ 682034 h 822357"/>
                    <a:gd name="connsiteX3356" fmla="*/ 3708607 w 5808072"/>
                    <a:gd name="connsiteY3356" fmla="*/ 678082 h 822357"/>
                    <a:gd name="connsiteX3357" fmla="*/ 3708607 w 5808072"/>
                    <a:gd name="connsiteY3357" fmla="*/ 678082 h 822357"/>
                    <a:gd name="connsiteX3358" fmla="*/ 3687945 w 5808072"/>
                    <a:gd name="connsiteY3358" fmla="*/ 673770 h 822357"/>
                    <a:gd name="connsiteX3359" fmla="*/ 3687945 w 5808072"/>
                    <a:gd name="connsiteY3359" fmla="*/ 673770 h 822357"/>
                    <a:gd name="connsiteX3360" fmla="*/ 3683273 w 5808072"/>
                    <a:gd name="connsiteY3360" fmla="*/ 674129 h 822357"/>
                    <a:gd name="connsiteX3361" fmla="*/ 3683273 w 5808072"/>
                    <a:gd name="connsiteY3361" fmla="*/ 674129 h 822357"/>
                    <a:gd name="connsiteX3362" fmla="*/ 3676805 w 5808072"/>
                    <a:gd name="connsiteY3362" fmla="*/ 674488 h 822357"/>
                    <a:gd name="connsiteX3363" fmla="*/ 3676805 w 5808072"/>
                    <a:gd name="connsiteY3363" fmla="*/ 674488 h 822357"/>
                    <a:gd name="connsiteX3364" fmla="*/ 3615717 w 5808072"/>
                    <a:gd name="connsiteY3364" fmla="*/ 670356 h 822357"/>
                    <a:gd name="connsiteX3365" fmla="*/ 3615717 w 5808072"/>
                    <a:gd name="connsiteY3365" fmla="*/ 670356 h 822357"/>
                    <a:gd name="connsiteX3366" fmla="*/ 3615537 w 5808072"/>
                    <a:gd name="connsiteY3366" fmla="*/ 670356 h 822357"/>
                    <a:gd name="connsiteX3367" fmla="*/ 3547082 w 5808072"/>
                    <a:gd name="connsiteY3367" fmla="*/ 657240 h 822357"/>
                    <a:gd name="connsiteX3368" fmla="*/ 3547082 w 5808072"/>
                    <a:gd name="connsiteY3368" fmla="*/ 657240 h 822357"/>
                    <a:gd name="connsiteX3369" fmla="*/ 3546902 w 5808072"/>
                    <a:gd name="connsiteY3369" fmla="*/ 657240 h 822357"/>
                    <a:gd name="connsiteX3370" fmla="*/ 3507554 w 5808072"/>
                    <a:gd name="connsiteY3370" fmla="*/ 649154 h 822357"/>
                    <a:gd name="connsiteX3371" fmla="*/ 3507554 w 5808072"/>
                    <a:gd name="connsiteY3371" fmla="*/ 649154 h 822357"/>
                    <a:gd name="connsiteX3372" fmla="*/ 3486533 w 5808072"/>
                    <a:gd name="connsiteY3372" fmla="*/ 646819 h 822357"/>
                    <a:gd name="connsiteX3373" fmla="*/ 3486533 w 5808072"/>
                    <a:gd name="connsiteY3373" fmla="*/ 646819 h 822357"/>
                    <a:gd name="connsiteX3374" fmla="*/ 3486533 w 5808072"/>
                    <a:gd name="connsiteY3374" fmla="*/ 644842 h 822357"/>
                    <a:gd name="connsiteX3375" fmla="*/ 3486174 w 5808072"/>
                    <a:gd name="connsiteY3375" fmla="*/ 646819 h 822357"/>
                    <a:gd name="connsiteX3376" fmla="*/ 3438201 w 5808072"/>
                    <a:gd name="connsiteY3376" fmla="*/ 636218 h 822357"/>
                    <a:gd name="connsiteX3377" fmla="*/ 3438201 w 5808072"/>
                    <a:gd name="connsiteY3377" fmla="*/ 636218 h 822357"/>
                    <a:gd name="connsiteX3378" fmla="*/ 3394541 w 5808072"/>
                    <a:gd name="connsiteY3378" fmla="*/ 631008 h 822357"/>
                    <a:gd name="connsiteX3379" fmla="*/ 3394541 w 5808072"/>
                    <a:gd name="connsiteY3379" fmla="*/ 631008 h 822357"/>
                    <a:gd name="connsiteX3380" fmla="*/ 3394002 w 5808072"/>
                    <a:gd name="connsiteY3380" fmla="*/ 631008 h 822357"/>
                    <a:gd name="connsiteX3381" fmla="*/ 3394002 w 5808072"/>
                    <a:gd name="connsiteY3381" fmla="*/ 631008 h 822357"/>
                    <a:gd name="connsiteX3382" fmla="*/ 3387893 w 5808072"/>
                    <a:gd name="connsiteY3382" fmla="*/ 631187 h 822357"/>
                    <a:gd name="connsiteX3383" fmla="*/ 3387893 w 5808072"/>
                    <a:gd name="connsiteY3383" fmla="*/ 631187 h 822357"/>
                    <a:gd name="connsiteX3384" fmla="*/ 3346748 w 5808072"/>
                    <a:gd name="connsiteY3384" fmla="*/ 617711 h 822357"/>
                    <a:gd name="connsiteX3385" fmla="*/ 3346748 w 5808072"/>
                    <a:gd name="connsiteY3385" fmla="*/ 617711 h 822357"/>
                    <a:gd name="connsiteX3386" fmla="*/ 3310994 w 5808072"/>
                    <a:gd name="connsiteY3386" fmla="*/ 602979 h 822357"/>
                    <a:gd name="connsiteX3387" fmla="*/ 3310994 w 5808072"/>
                    <a:gd name="connsiteY3387" fmla="*/ 602979 h 822357"/>
                    <a:gd name="connsiteX3388" fmla="*/ 3275059 w 5808072"/>
                    <a:gd name="connsiteY3388" fmla="*/ 595253 h 822357"/>
                    <a:gd name="connsiteX3389" fmla="*/ 3275059 w 5808072"/>
                    <a:gd name="connsiteY3389" fmla="*/ 595253 h 822357"/>
                    <a:gd name="connsiteX3390" fmla="*/ 3268950 w 5808072"/>
                    <a:gd name="connsiteY3390" fmla="*/ 595253 h 822357"/>
                    <a:gd name="connsiteX3391" fmla="*/ 3268950 w 5808072"/>
                    <a:gd name="connsiteY3391" fmla="*/ 595253 h 822357"/>
                    <a:gd name="connsiteX3392" fmla="*/ 3202292 w 5808072"/>
                    <a:gd name="connsiteY3392" fmla="*/ 592737 h 822357"/>
                    <a:gd name="connsiteX3393" fmla="*/ 3202292 w 5808072"/>
                    <a:gd name="connsiteY3393" fmla="*/ 592737 h 822357"/>
                    <a:gd name="connsiteX3394" fmla="*/ 3173365 w 5808072"/>
                    <a:gd name="connsiteY3394" fmla="*/ 583035 h 822357"/>
                    <a:gd name="connsiteX3395" fmla="*/ 3173365 w 5808072"/>
                    <a:gd name="connsiteY3395" fmla="*/ 583035 h 822357"/>
                    <a:gd name="connsiteX3396" fmla="*/ 3160967 w 5808072"/>
                    <a:gd name="connsiteY3396" fmla="*/ 578004 h 822357"/>
                    <a:gd name="connsiteX3397" fmla="*/ 3160967 w 5808072"/>
                    <a:gd name="connsiteY3397" fmla="*/ 578004 h 822357"/>
                    <a:gd name="connsiteX3398" fmla="*/ 3144976 w 5808072"/>
                    <a:gd name="connsiteY3398" fmla="*/ 562553 h 822357"/>
                    <a:gd name="connsiteX3399" fmla="*/ 3144976 w 5808072"/>
                    <a:gd name="connsiteY3399" fmla="*/ 562553 h 822357"/>
                    <a:gd name="connsiteX3400" fmla="*/ 3111019 w 5808072"/>
                    <a:gd name="connsiteY3400" fmla="*/ 555725 h 822357"/>
                    <a:gd name="connsiteX3401" fmla="*/ 3111019 w 5808072"/>
                    <a:gd name="connsiteY3401" fmla="*/ 555725 h 822357"/>
                    <a:gd name="connsiteX3402" fmla="*/ 3066819 w 5808072"/>
                    <a:gd name="connsiteY3402" fmla="*/ 531828 h 822357"/>
                    <a:gd name="connsiteX3403" fmla="*/ 3066819 w 5808072"/>
                    <a:gd name="connsiteY3403" fmla="*/ 531828 h 822357"/>
                    <a:gd name="connsiteX3404" fmla="*/ 3065202 w 5808072"/>
                    <a:gd name="connsiteY3404" fmla="*/ 521408 h 822357"/>
                    <a:gd name="connsiteX3405" fmla="*/ 3065202 w 5808072"/>
                    <a:gd name="connsiteY3405" fmla="*/ 521408 h 822357"/>
                    <a:gd name="connsiteX3406" fmla="*/ 3055500 w 5808072"/>
                    <a:gd name="connsiteY3406" fmla="*/ 512604 h 822357"/>
                    <a:gd name="connsiteX3407" fmla="*/ 3055500 w 5808072"/>
                    <a:gd name="connsiteY3407" fmla="*/ 512604 h 822357"/>
                    <a:gd name="connsiteX3408" fmla="*/ 3055500 w 5808072"/>
                    <a:gd name="connsiteY3408" fmla="*/ 512783 h 822357"/>
                    <a:gd name="connsiteX3409" fmla="*/ 3052445 w 5808072"/>
                    <a:gd name="connsiteY3409" fmla="*/ 513861 h 822357"/>
                    <a:gd name="connsiteX3410" fmla="*/ 3052445 w 5808072"/>
                    <a:gd name="connsiteY3410" fmla="*/ 513861 h 822357"/>
                    <a:gd name="connsiteX3411" fmla="*/ 3041486 w 5808072"/>
                    <a:gd name="connsiteY3411" fmla="*/ 521228 h 822357"/>
                    <a:gd name="connsiteX3412" fmla="*/ 3041486 w 5808072"/>
                    <a:gd name="connsiteY3412" fmla="*/ 521228 h 822357"/>
                    <a:gd name="connsiteX3413" fmla="*/ 3036095 w 5808072"/>
                    <a:gd name="connsiteY3413" fmla="*/ 515119 h 822357"/>
                    <a:gd name="connsiteX3414" fmla="*/ 3036095 w 5808072"/>
                    <a:gd name="connsiteY3414" fmla="*/ 515119 h 822357"/>
                    <a:gd name="connsiteX3415" fmla="*/ 3036275 w 5808072"/>
                    <a:gd name="connsiteY3415" fmla="*/ 510986 h 822357"/>
                    <a:gd name="connsiteX3416" fmla="*/ 3036275 w 5808072"/>
                    <a:gd name="connsiteY3416" fmla="*/ 510986 h 822357"/>
                    <a:gd name="connsiteX3417" fmla="*/ 3032681 w 5808072"/>
                    <a:gd name="connsiteY3417" fmla="*/ 507752 h 822357"/>
                    <a:gd name="connsiteX3418" fmla="*/ 3032681 w 5808072"/>
                    <a:gd name="connsiteY3418" fmla="*/ 507752 h 822357"/>
                    <a:gd name="connsiteX3419" fmla="*/ 3032322 w 5808072"/>
                    <a:gd name="connsiteY3419" fmla="*/ 506674 h 822357"/>
                    <a:gd name="connsiteX3420" fmla="*/ 3032322 w 5808072"/>
                    <a:gd name="connsiteY3420" fmla="*/ 506674 h 822357"/>
                    <a:gd name="connsiteX3421" fmla="*/ 3036994 w 5808072"/>
                    <a:gd name="connsiteY3421" fmla="*/ 498230 h 822357"/>
                    <a:gd name="connsiteX3422" fmla="*/ 3036994 w 5808072"/>
                    <a:gd name="connsiteY3422" fmla="*/ 498230 h 822357"/>
                    <a:gd name="connsiteX3423" fmla="*/ 3037173 w 5808072"/>
                    <a:gd name="connsiteY3423" fmla="*/ 497332 h 822357"/>
                    <a:gd name="connsiteX3424" fmla="*/ 3037173 w 5808072"/>
                    <a:gd name="connsiteY3424" fmla="*/ 497332 h 822357"/>
                    <a:gd name="connsiteX3425" fmla="*/ 3036275 w 5808072"/>
                    <a:gd name="connsiteY3425" fmla="*/ 489965 h 822357"/>
                    <a:gd name="connsiteX3426" fmla="*/ 3036275 w 5808072"/>
                    <a:gd name="connsiteY3426" fmla="*/ 489965 h 822357"/>
                    <a:gd name="connsiteX3427" fmla="*/ 3036095 w 5808072"/>
                    <a:gd name="connsiteY3427" fmla="*/ 488707 h 822357"/>
                    <a:gd name="connsiteX3428" fmla="*/ 3036095 w 5808072"/>
                    <a:gd name="connsiteY3428" fmla="*/ 488707 h 822357"/>
                    <a:gd name="connsiteX3429" fmla="*/ 3049032 w 5808072"/>
                    <a:gd name="connsiteY3429" fmla="*/ 480622 h 822357"/>
                    <a:gd name="connsiteX3430" fmla="*/ 3049032 w 5808072"/>
                    <a:gd name="connsiteY3430" fmla="*/ 480622 h 822357"/>
                    <a:gd name="connsiteX3431" fmla="*/ 3048134 w 5808072"/>
                    <a:gd name="connsiteY3431" fmla="*/ 480083 h 822357"/>
                    <a:gd name="connsiteX3432" fmla="*/ 3048134 w 5808072"/>
                    <a:gd name="connsiteY3432" fmla="*/ 480083 h 822357"/>
                    <a:gd name="connsiteX3433" fmla="*/ 3037892 w 5808072"/>
                    <a:gd name="connsiteY3433" fmla="*/ 473795 h 822357"/>
                    <a:gd name="connsiteX3434" fmla="*/ 3037892 w 5808072"/>
                    <a:gd name="connsiteY3434" fmla="*/ 473795 h 822357"/>
                    <a:gd name="connsiteX3435" fmla="*/ 3029807 w 5808072"/>
                    <a:gd name="connsiteY3435" fmla="*/ 457624 h 822357"/>
                    <a:gd name="connsiteX3436" fmla="*/ 3029807 w 5808072"/>
                    <a:gd name="connsiteY3436" fmla="*/ 457624 h 822357"/>
                    <a:gd name="connsiteX3437" fmla="*/ 3029447 w 5808072"/>
                    <a:gd name="connsiteY3437" fmla="*/ 456366 h 822357"/>
                    <a:gd name="connsiteX3438" fmla="*/ 3029447 w 5808072"/>
                    <a:gd name="connsiteY3438" fmla="*/ 456366 h 822357"/>
                    <a:gd name="connsiteX3439" fmla="*/ 3035017 w 5808072"/>
                    <a:gd name="connsiteY3439" fmla="*/ 447383 h 822357"/>
                    <a:gd name="connsiteX3440" fmla="*/ 3035017 w 5808072"/>
                    <a:gd name="connsiteY3440" fmla="*/ 447383 h 822357"/>
                    <a:gd name="connsiteX3441" fmla="*/ 3037712 w 5808072"/>
                    <a:gd name="connsiteY3441" fmla="*/ 440375 h 822357"/>
                    <a:gd name="connsiteX3442" fmla="*/ 3037712 w 5808072"/>
                    <a:gd name="connsiteY3442" fmla="*/ 440375 h 822357"/>
                    <a:gd name="connsiteX3443" fmla="*/ 3043282 w 5808072"/>
                    <a:gd name="connsiteY3443" fmla="*/ 437321 h 822357"/>
                    <a:gd name="connsiteX3444" fmla="*/ 3043282 w 5808072"/>
                    <a:gd name="connsiteY3444" fmla="*/ 437321 h 822357"/>
                    <a:gd name="connsiteX3445" fmla="*/ 3051727 w 5808072"/>
                    <a:gd name="connsiteY3445" fmla="*/ 439118 h 822357"/>
                    <a:gd name="connsiteX3446" fmla="*/ 3051727 w 5808072"/>
                    <a:gd name="connsiteY3446" fmla="*/ 439118 h 822357"/>
                    <a:gd name="connsiteX3447" fmla="*/ 3069694 w 5808072"/>
                    <a:gd name="connsiteY3447" fmla="*/ 436423 h 822357"/>
                    <a:gd name="connsiteX3448" fmla="*/ 3069694 w 5808072"/>
                    <a:gd name="connsiteY3448" fmla="*/ 436423 h 822357"/>
                    <a:gd name="connsiteX3449" fmla="*/ 3072748 w 5808072"/>
                    <a:gd name="connsiteY3449" fmla="*/ 436063 h 822357"/>
                    <a:gd name="connsiteX3450" fmla="*/ 3072748 w 5808072"/>
                    <a:gd name="connsiteY3450" fmla="*/ 436063 h 822357"/>
                    <a:gd name="connsiteX3451" fmla="*/ 3089997 w 5808072"/>
                    <a:gd name="connsiteY3451" fmla="*/ 440375 h 822357"/>
                    <a:gd name="connsiteX3452" fmla="*/ 3089997 w 5808072"/>
                    <a:gd name="connsiteY3452" fmla="*/ 440375 h 822357"/>
                    <a:gd name="connsiteX3453" fmla="*/ 3100777 w 5808072"/>
                    <a:gd name="connsiteY3453" fmla="*/ 433728 h 822357"/>
                    <a:gd name="connsiteX3454" fmla="*/ 3100777 w 5808072"/>
                    <a:gd name="connsiteY3454" fmla="*/ 433728 h 822357"/>
                    <a:gd name="connsiteX3455" fmla="*/ 3112276 w 5808072"/>
                    <a:gd name="connsiteY3455" fmla="*/ 428338 h 822357"/>
                    <a:gd name="connsiteX3456" fmla="*/ 3112276 w 5808072"/>
                    <a:gd name="connsiteY3456" fmla="*/ 428338 h 822357"/>
                    <a:gd name="connsiteX3457" fmla="*/ 3125392 w 5808072"/>
                    <a:gd name="connsiteY3457" fmla="*/ 422049 h 822357"/>
                    <a:gd name="connsiteX3458" fmla="*/ 3125392 w 5808072"/>
                    <a:gd name="connsiteY3458" fmla="*/ 422049 h 822357"/>
                    <a:gd name="connsiteX3459" fmla="*/ 3133118 w 5808072"/>
                    <a:gd name="connsiteY3459" fmla="*/ 419533 h 822357"/>
                    <a:gd name="connsiteX3460" fmla="*/ 3133118 w 5808072"/>
                    <a:gd name="connsiteY3460" fmla="*/ 419533 h 822357"/>
                    <a:gd name="connsiteX3461" fmla="*/ 3142102 w 5808072"/>
                    <a:gd name="connsiteY3461" fmla="*/ 421689 h 822357"/>
                    <a:gd name="connsiteX3462" fmla="*/ 3142102 w 5808072"/>
                    <a:gd name="connsiteY3462" fmla="*/ 421689 h 822357"/>
                    <a:gd name="connsiteX3463" fmla="*/ 3155937 w 5808072"/>
                    <a:gd name="connsiteY3463" fmla="*/ 431213 h 822357"/>
                    <a:gd name="connsiteX3464" fmla="*/ 3155937 w 5808072"/>
                    <a:gd name="connsiteY3464" fmla="*/ 431213 h 822357"/>
                    <a:gd name="connsiteX3465" fmla="*/ 3155937 w 5808072"/>
                    <a:gd name="connsiteY3465" fmla="*/ 428517 h 822357"/>
                    <a:gd name="connsiteX3466" fmla="*/ 3155937 w 5808072"/>
                    <a:gd name="connsiteY3466" fmla="*/ 428517 h 822357"/>
                    <a:gd name="connsiteX3467" fmla="*/ 3155937 w 5808072"/>
                    <a:gd name="connsiteY3467" fmla="*/ 426181 h 822357"/>
                    <a:gd name="connsiteX3468" fmla="*/ 3155937 w 5808072"/>
                    <a:gd name="connsiteY3468" fmla="*/ 426181 h 822357"/>
                    <a:gd name="connsiteX3469" fmla="*/ 3155937 w 5808072"/>
                    <a:gd name="connsiteY3469" fmla="*/ 425463 h 822357"/>
                    <a:gd name="connsiteX3470" fmla="*/ 3155937 w 5808072"/>
                    <a:gd name="connsiteY3470" fmla="*/ 425463 h 822357"/>
                    <a:gd name="connsiteX3471" fmla="*/ 3152163 w 5808072"/>
                    <a:gd name="connsiteY3471" fmla="*/ 422408 h 822357"/>
                    <a:gd name="connsiteX3472" fmla="*/ 3152163 w 5808072"/>
                    <a:gd name="connsiteY3472" fmla="*/ 422408 h 822357"/>
                    <a:gd name="connsiteX3473" fmla="*/ 3143719 w 5808072"/>
                    <a:gd name="connsiteY3473" fmla="*/ 421150 h 822357"/>
                    <a:gd name="connsiteX3474" fmla="*/ 3143719 w 5808072"/>
                    <a:gd name="connsiteY3474" fmla="*/ 421150 h 822357"/>
                    <a:gd name="connsiteX3475" fmla="*/ 3143719 w 5808072"/>
                    <a:gd name="connsiteY3475" fmla="*/ 421150 h 822357"/>
                    <a:gd name="connsiteX3476" fmla="*/ 3134017 w 5808072"/>
                    <a:gd name="connsiteY3476" fmla="*/ 412526 h 822357"/>
                    <a:gd name="connsiteX3477" fmla="*/ 3134017 w 5808072"/>
                    <a:gd name="connsiteY3477" fmla="*/ 412526 h 822357"/>
                    <a:gd name="connsiteX3478" fmla="*/ 3133657 w 5808072"/>
                    <a:gd name="connsiteY3478" fmla="*/ 412347 h 822357"/>
                    <a:gd name="connsiteX3479" fmla="*/ 3133657 w 5808072"/>
                    <a:gd name="connsiteY3479" fmla="*/ 412347 h 822357"/>
                    <a:gd name="connsiteX3480" fmla="*/ 3132579 w 5808072"/>
                    <a:gd name="connsiteY3480" fmla="*/ 412347 h 822357"/>
                    <a:gd name="connsiteX3481" fmla="*/ 3132579 w 5808072"/>
                    <a:gd name="connsiteY3481" fmla="*/ 412347 h 822357"/>
                    <a:gd name="connsiteX3482" fmla="*/ 3119822 w 5808072"/>
                    <a:gd name="connsiteY3482" fmla="*/ 415760 h 822357"/>
                    <a:gd name="connsiteX3483" fmla="*/ 3119822 w 5808072"/>
                    <a:gd name="connsiteY3483" fmla="*/ 415760 h 822357"/>
                    <a:gd name="connsiteX3484" fmla="*/ 3117846 w 5808072"/>
                    <a:gd name="connsiteY3484" fmla="*/ 416299 h 822357"/>
                    <a:gd name="connsiteX3485" fmla="*/ 3117846 w 5808072"/>
                    <a:gd name="connsiteY3485" fmla="*/ 416299 h 822357"/>
                    <a:gd name="connsiteX3486" fmla="*/ 3113893 w 5808072"/>
                    <a:gd name="connsiteY3486" fmla="*/ 411988 h 822357"/>
                    <a:gd name="connsiteX3487" fmla="*/ 3113893 w 5808072"/>
                    <a:gd name="connsiteY3487" fmla="*/ 411988 h 822357"/>
                    <a:gd name="connsiteX3488" fmla="*/ 3113714 w 5808072"/>
                    <a:gd name="connsiteY3488" fmla="*/ 406058 h 822357"/>
                    <a:gd name="connsiteX3489" fmla="*/ 3113714 w 5808072"/>
                    <a:gd name="connsiteY3489" fmla="*/ 406058 h 822357"/>
                    <a:gd name="connsiteX3490" fmla="*/ 3113893 w 5808072"/>
                    <a:gd name="connsiteY3490" fmla="*/ 405160 h 822357"/>
                    <a:gd name="connsiteX3491" fmla="*/ 3113893 w 5808072"/>
                    <a:gd name="connsiteY3491" fmla="*/ 405160 h 822357"/>
                    <a:gd name="connsiteX3492" fmla="*/ 3109761 w 5808072"/>
                    <a:gd name="connsiteY3492" fmla="*/ 395637 h 822357"/>
                    <a:gd name="connsiteX3493" fmla="*/ 3109761 w 5808072"/>
                    <a:gd name="connsiteY3493" fmla="*/ 395637 h 822357"/>
                    <a:gd name="connsiteX3494" fmla="*/ 3102933 w 5808072"/>
                    <a:gd name="connsiteY3494" fmla="*/ 372280 h 822357"/>
                    <a:gd name="connsiteX3495" fmla="*/ 3102933 w 5808072"/>
                    <a:gd name="connsiteY3495" fmla="*/ 372280 h 822357"/>
                    <a:gd name="connsiteX3496" fmla="*/ 3101316 w 5808072"/>
                    <a:gd name="connsiteY3496" fmla="*/ 371561 h 822357"/>
                    <a:gd name="connsiteX3497" fmla="*/ 3101316 w 5808072"/>
                    <a:gd name="connsiteY3497" fmla="*/ 371561 h 822357"/>
                    <a:gd name="connsiteX3498" fmla="*/ 3096285 w 5808072"/>
                    <a:gd name="connsiteY3498" fmla="*/ 372280 h 822357"/>
                    <a:gd name="connsiteX3499" fmla="*/ 3096285 w 5808072"/>
                    <a:gd name="connsiteY3499" fmla="*/ 372280 h 822357"/>
                    <a:gd name="connsiteX3500" fmla="*/ 3089997 w 5808072"/>
                    <a:gd name="connsiteY3500" fmla="*/ 368327 h 822357"/>
                    <a:gd name="connsiteX3501" fmla="*/ 3089997 w 5808072"/>
                    <a:gd name="connsiteY3501" fmla="*/ 368327 h 822357"/>
                    <a:gd name="connsiteX3502" fmla="*/ 3089638 w 5808072"/>
                    <a:gd name="connsiteY3502" fmla="*/ 367070 h 822357"/>
                    <a:gd name="connsiteX3503" fmla="*/ 3089638 w 5808072"/>
                    <a:gd name="connsiteY3503" fmla="*/ 367070 h 822357"/>
                    <a:gd name="connsiteX3504" fmla="*/ 3100597 w 5808072"/>
                    <a:gd name="connsiteY3504" fmla="*/ 358086 h 822357"/>
                    <a:gd name="connsiteX3505" fmla="*/ 3100597 w 5808072"/>
                    <a:gd name="connsiteY3505" fmla="*/ 358086 h 822357"/>
                    <a:gd name="connsiteX3506" fmla="*/ 3104191 w 5808072"/>
                    <a:gd name="connsiteY3506" fmla="*/ 348204 h 822357"/>
                    <a:gd name="connsiteX3507" fmla="*/ 3104191 w 5808072"/>
                    <a:gd name="connsiteY3507" fmla="*/ 348204 h 822357"/>
                    <a:gd name="connsiteX3508" fmla="*/ 3106886 w 5808072"/>
                    <a:gd name="connsiteY3508" fmla="*/ 343173 h 822357"/>
                    <a:gd name="connsiteX3509" fmla="*/ 3106886 w 5808072"/>
                    <a:gd name="connsiteY3509" fmla="*/ 343173 h 822357"/>
                    <a:gd name="connsiteX3510" fmla="*/ 3106347 w 5808072"/>
                    <a:gd name="connsiteY3510" fmla="*/ 343173 h 822357"/>
                    <a:gd name="connsiteX3511" fmla="*/ 3106347 w 5808072"/>
                    <a:gd name="connsiteY3511" fmla="*/ 343173 h 822357"/>
                    <a:gd name="connsiteX3512" fmla="*/ 3105269 w 5808072"/>
                    <a:gd name="connsiteY3512" fmla="*/ 343173 h 822357"/>
                    <a:gd name="connsiteX3513" fmla="*/ 3105269 w 5808072"/>
                    <a:gd name="connsiteY3513" fmla="*/ 343173 h 822357"/>
                    <a:gd name="connsiteX3514" fmla="*/ 3100957 w 5808072"/>
                    <a:gd name="connsiteY3514" fmla="*/ 335088 h 822357"/>
                    <a:gd name="connsiteX3515" fmla="*/ 3100957 w 5808072"/>
                    <a:gd name="connsiteY3515" fmla="*/ 335088 h 822357"/>
                    <a:gd name="connsiteX3516" fmla="*/ 3101316 w 5808072"/>
                    <a:gd name="connsiteY3516" fmla="*/ 326104 h 822357"/>
                    <a:gd name="connsiteX3517" fmla="*/ 3101316 w 5808072"/>
                    <a:gd name="connsiteY3517" fmla="*/ 326104 h 822357"/>
                    <a:gd name="connsiteX3518" fmla="*/ 3101316 w 5808072"/>
                    <a:gd name="connsiteY3518" fmla="*/ 325386 h 822357"/>
                    <a:gd name="connsiteX3519" fmla="*/ 3101316 w 5808072"/>
                    <a:gd name="connsiteY3519" fmla="*/ 325386 h 822357"/>
                    <a:gd name="connsiteX3520" fmla="*/ 3096285 w 5808072"/>
                    <a:gd name="connsiteY3520" fmla="*/ 323230 h 822357"/>
                    <a:gd name="connsiteX3521" fmla="*/ 3096285 w 5808072"/>
                    <a:gd name="connsiteY3521" fmla="*/ 323230 h 822357"/>
                    <a:gd name="connsiteX3522" fmla="*/ 3095926 w 5808072"/>
                    <a:gd name="connsiteY3522" fmla="*/ 321972 h 822357"/>
                    <a:gd name="connsiteX3523" fmla="*/ 3095926 w 5808072"/>
                    <a:gd name="connsiteY3523" fmla="*/ 321972 h 822357"/>
                    <a:gd name="connsiteX3524" fmla="*/ 3102753 w 5808072"/>
                    <a:gd name="connsiteY3524" fmla="*/ 307598 h 822357"/>
                    <a:gd name="connsiteX3525" fmla="*/ 3102753 w 5808072"/>
                    <a:gd name="connsiteY3525" fmla="*/ 307598 h 822357"/>
                    <a:gd name="connsiteX3526" fmla="*/ 3112097 w 5808072"/>
                    <a:gd name="connsiteY3526" fmla="*/ 287295 h 822357"/>
                    <a:gd name="connsiteX3527" fmla="*/ 3112097 w 5808072"/>
                    <a:gd name="connsiteY3527" fmla="*/ 287295 h 822357"/>
                    <a:gd name="connsiteX3528" fmla="*/ 3115331 w 5808072"/>
                    <a:gd name="connsiteY3528" fmla="*/ 285139 h 822357"/>
                    <a:gd name="connsiteX3529" fmla="*/ 3115331 w 5808072"/>
                    <a:gd name="connsiteY3529" fmla="*/ 285139 h 822357"/>
                    <a:gd name="connsiteX3530" fmla="*/ 3119463 w 5808072"/>
                    <a:gd name="connsiteY3530" fmla="*/ 291068 h 822357"/>
                    <a:gd name="connsiteX3531" fmla="*/ 3119463 w 5808072"/>
                    <a:gd name="connsiteY3531" fmla="*/ 291068 h 822357"/>
                    <a:gd name="connsiteX3532" fmla="*/ 3120541 w 5808072"/>
                    <a:gd name="connsiteY3532" fmla="*/ 296818 h 822357"/>
                    <a:gd name="connsiteX3533" fmla="*/ 3120541 w 5808072"/>
                    <a:gd name="connsiteY3533" fmla="*/ 296818 h 822357"/>
                    <a:gd name="connsiteX3534" fmla="*/ 3122158 w 5808072"/>
                    <a:gd name="connsiteY3534" fmla="*/ 305622 h 822357"/>
                    <a:gd name="connsiteX3535" fmla="*/ 3122158 w 5808072"/>
                    <a:gd name="connsiteY3535" fmla="*/ 305622 h 822357"/>
                    <a:gd name="connsiteX3536" fmla="*/ 3123056 w 5808072"/>
                    <a:gd name="connsiteY3536" fmla="*/ 304544 h 822357"/>
                    <a:gd name="connsiteX3537" fmla="*/ 3123056 w 5808072"/>
                    <a:gd name="connsiteY3537" fmla="*/ 304544 h 822357"/>
                    <a:gd name="connsiteX3538" fmla="*/ 3126650 w 5808072"/>
                    <a:gd name="connsiteY3538" fmla="*/ 299513 h 822357"/>
                    <a:gd name="connsiteX3539" fmla="*/ 3126650 w 5808072"/>
                    <a:gd name="connsiteY3539" fmla="*/ 299513 h 822357"/>
                    <a:gd name="connsiteX3540" fmla="*/ 3133478 w 5808072"/>
                    <a:gd name="connsiteY3540" fmla="*/ 289451 h 822357"/>
                    <a:gd name="connsiteX3541" fmla="*/ 3133478 w 5808072"/>
                    <a:gd name="connsiteY3541" fmla="*/ 289451 h 822357"/>
                    <a:gd name="connsiteX3542" fmla="*/ 3136712 w 5808072"/>
                    <a:gd name="connsiteY3542" fmla="*/ 288014 h 822357"/>
                    <a:gd name="connsiteX3543" fmla="*/ 3136712 w 5808072"/>
                    <a:gd name="connsiteY3543" fmla="*/ 288014 h 822357"/>
                    <a:gd name="connsiteX3544" fmla="*/ 3142641 w 5808072"/>
                    <a:gd name="connsiteY3544" fmla="*/ 290529 h 822357"/>
                    <a:gd name="connsiteX3545" fmla="*/ 3142641 w 5808072"/>
                    <a:gd name="connsiteY3545" fmla="*/ 290529 h 822357"/>
                    <a:gd name="connsiteX3546" fmla="*/ 3141383 w 5808072"/>
                    <a:gd name="connsiteY3546" fmla="*/ 288912 h 822357"/>
                    <a:gd name="connsiteX3547" fmla="*/ 3141383 w 5808072"/>
                    <a:gd name="connsiteY3547" fmla="*/ 288912 h 822357"/>
                    <a:gd name="connsiteX3548" fmla="*/ 3136891 w 5808072"/>
                    <a:gd name="connsiteY3548" fmla="*/ 282983 h 822357"/>
                    <a:gd name="connsiteX3549" fmla="*/ 3136891 w 5808072"/>
                    <a:gd name="connsiteY3549" fmla="*/ 282983 h 822357"/>
                    <a:gd name="connsiteX3550" fmla="*/ 3136532 w 5808072"/>
                    <a:gd name="connsiteY3550" fmla="*/ 281366 h 822357"/>
                    <a:gd name="connsiteX3551" fmla="*/ 3136532 w 5808072"/>
                    <a:gd name="connsiteY3551" fmla="*/ 281366 h 822357"/>
                    <a:gd name="connsiteX3552" fmla="*/ 3140485 w 5808072"/>
                    <a:gd name="connsiteY3552" fmla="*/ 277773 h 822357"/>
                    <a:gd name="connsiteX3553" fmla="*/ 3140485 w 5808072"/>
                    <a:gd name="connsiteY3553" fmla="*/ 277773 h 822357"/>
                    <a:gd name="connsiteX3554" fmla="*/ 3145336 w 5808072"/>
                    <a:gd name="connsiteY3554" fmla="*/ 277234 h 822357"/>
                    <a:gd name="connsiteX3555" fmla="*/ 3145336 w 5808072"/>
                    <a:gd name="connsiteY3555" fmla="*/ 277234 h 822357"/>
                    <a:gd name="connsiteX3556" fmla="*/ 3152523 w 5808072"/>
                    <a:gd name="connsiteY3556" fmla="*/ 276695 h 822357"/>
                    <a:gd name="connsiteX3557" fmla="*/ 3152523 w 5808072"/>
                    <a:gd name="connsiteY3557" fmla="*/ 276695 h 822357"/>
                    <a:gd name="connsiteX3558" fmla="*/ 3171029 w 5808072"/>
                    <a:gd name="connsiteY3558" fmla="*/ 257829 h 822357"/>
                    <a:gd name="connsiteX3559" fmla="*/ 3171029 w 5808072"/>
                    <a:gd name="connsiteY3559" fmla="*/ 257829 h 822357"/>
                    <a:gd name="connsiteX3560" fmla="*/ 3171208 w 5808072"/>
                    <a:gd name="connsiteY3560" fmla="*/ 257110 h 822357"/>
                    <a:gd name="connsiteX3561" fmla="*/ 3171208 w 5808072"/>
                    <a:gd name="connsiteY3561" fmla="*/ 257110 h 822357"/>
                    <a:gd name="connsiteX3562" fmla="*/ 3168873 w 5808072"/>
                    <a:gd name="connsiteY3562" fmla="*/ 252619 h 822357"/>
                    <a:gd name="connsiteX3563" fmla="*/ 3168873 w 5808072"/>
                    <a:gd name="connsiteY3563" fmla="*/ 252619 h 822357"/>
                    <a:gd name="connsiteX3564" fmla="*/ 3166896 w 5808072"/>
                    <a:gd name="connsiteY3564" fmla="*/ 248845 h 822357"/>
                    <a:gd name="connsiteX3565" fmla="*/ 3166896 w 5808072"/>
                    <a:gd name="connsiteY3565" fmla="*/ 248845 h 822357"/>
                    <a:gd name="connsiteX3566" fmla="*/ 3172826 w 5808072"/>
                    <a:gd name="connsiteY3566" fmla="*/ 244533 h 822357"/>
                    <a:gd name="connsiteX3567" fmla="*/ 3172826 w 5808072"/>
                    <a:gd name="connsiteY3567" fmla="*/ 244533 h 822357"/>
                    <a:gd name="connsiteX3568" fmla="*/ 3182348 w 5808072"/>
                    <a:gd name="connsiteY3568" fmla="*/ 244353 h 822357"/>
                    <a:gd name="connsiteX3569" fmla="*/ 3182348 w 5808072"/>
                    <a:gd name="connsiteY3569" fmla="*/ 244353 h 822357"/>
                    <a:gd name="connsiteX3570" fmla="*/ 3211275 w 5808072"/>
                    <a:gd name="connsiteY3570" fmla="*/ 240760 h 822357"/>
                    <a:gd name="connsiteX3571" fmla="*/ 3211275 w 5808072"/>
                    <a:gd name="connsiteY3571" fmla="*/ 240760 h 822357"/>
                    <a:gd name="connsiteX3572" fmla="*/ 3212892 w 5808072"/>
                    <a:gd name="connsiteY3572" fmla="*/ 236089 h 822357"/>
                    <a:gd name="connsiteX3573" fmla="*/ 3212892 w 5808072"/>
                    <a:gd name="connsiteY3573" fmla="*/ 236089 h 822357"/>
                    <a:gd name="connsiteX3574" fmla="*/ 3212892 w 5808072"/>
                    <a:gd name="connsiteY3574" fmla="*/ 231956 h 822357"/>
                    <a:gd name="connsiteX3575" fmla="*/ 3212892 w 5808072"/>
                    <a:gd name="connsiteY3575" fmla="*/ 231956 h 822357"/>
                    <a:gd name="connsiteX3576" fmla="*/ 3212713 w 5808072"/>
                    <a:gd name="connsiteY3576" fmla="*/ 230878 h 822357"/>
                    <a:gd name="connsiteX3577" fmla="*/ 3212713 w 5808072"/>
                    <a:gd name="connsiteY3577" fmla="*/ 230878 h 822357"/>
                    <a:gd name="connsiteX3578" fmla="*/ 3216306 w 5808072"/>
                    <a:gd name="connsiteY3578" fmla="*/ 226925 h 822357"/>
                    <a:gd name="connsiteX3579" fmla="*/ 3216306 w 5808072"/>
                    <a:gd name="connsiteY3579" fmla="*/ 226925 h 822357"/>
                    <a:gd name="connsiteX3580" fmla="*/ 3226548 w 5808072"/>
                    <a:gd name="connsiteY3580" fmla="*/ 232495 h 822357"/>
                    <a:gd name="connsiteX3581" fmla="*/ 3226548 w 5808072"/>
                    <a:gd name="connsiteY3581" fmla="*/ 232495 h 822357"/>
                    <a:gd name="connsiteX3582" fmla="*/ 3227626 w 5808072"/>
                    <a:gd name="connsiteY3582" fmla="*/ 232675 h 822357"/>
                    <a:gd name="connsiteX3583" fmla="*/ 3227626 w 5808072"/>
                    <a:gd name="connsiteY3583" fmla="*/ 232675 h 822357"/>
                    <a:gd name="connsiteX3584" fmla="*/ 3227446 w 5808072"/>
                    <a:gd name="connsiteY3584" fmla="*/ 232675 h 822357"/>
                    <a:gd name="connsiteX3585" fmla="*/ 3228344 w 5808072"/>
                    <a:gd name="connsiteY3585" fmla="*/ 230878 h 822357"/>
                    <a:gd name="connsiteX3586" fmla="*/ 3228344 w 5808072"/>
                    <a:gd name="connsiteY3586" fmla="*/ 230878 h 822357"/>
                    <a:gd name="connsiteX3587" fmla="*/ 3226188 w 5808072"/>
                    <a:gd name="connsiteY3587" fmla="*/ 228183 h 822357"/>
                    <a:gd name="connsiteX3588" fmla="*/ 3226188 w 5808072"/>
                    <a:gd name="connsiteY3588" fmla="*/ 228183 h 822357"/>
                    <a:gd name="connsiteX3589" fmla="*/ 3225649 w 5808072"/>
                    <a:gd name="connsiteY3589" fmla="*/ 226386 h 822357"/>
                    <a:gd name="connsiteX3590" fmla="*/ 3225649 w 5808072"/>
                    <a:gd name="connsiteY3590" fmla="*/ 226386 h 822357"/>
                    <a:gd name="connsiteX3591" fmla="*/ 3236429 w 5808072"/>
                    <a:gd name="connsiteY3591" fmla="*/ 218121 h 822357"/>
                    <a:gd name="connsiteX3592" fmla="*/ 3236429 w 5808072"/>
                    <a:gd name="connsiteY3592" fmla="*/ 218121 h 822357"/>
                    <a:gd name="connsiteX3593" fmla="*/ 3238945 w 5808072"/>
                    <a:gd name="connsiteY3593" fmla="*/ 208779 h 822357"/>
                    <a:gd name="connsiteX3594" fmla="*/ 3238945 w 5808072"/>
                    <a:gd name="connsiteY3594" fmla="*/ 208779 h 822357"/>
                    <a:gd name="connsiteX3595" fmla="*/ 3238945 w 5808072"/>
                    <a:gd name="connsiteY3595" fmla="*/ 208599 h 822357"/>
                    <a:gd name="connsiteX3596" fmla="*/ 3238945 w 5808072"/>
                    <a:gd name="connsiteY3596" fmla="*/ 208599 h 822357"/>
                    <a:gd name="connsiteX3597" fmla="*/ 3238945 w 5808072"/>
                    <a:gd name="connsiteY3597" fmla="*/ 207701 h 822357"/>
                    <a:gd name="connsiteX3598" fmla="*/ 3238945 w 5808072"/>
                    <a:gd name="connsiteY3598" fmla="*/ 207701 h 822357"/>
                    <a:gd name="connsiteX3599" fmla="*/ 3241820 w 5808072"/>
                    <a:gd name="connsiteY3599" fmla="*/ 201771 h 822357"/>
                    <a:gd name="connsiteX3600" fmla="*/ 3241820 w 5808072"/>
                    <a:gd name="connsiteY3600" fmla="*/ 201771 h 822357"/>
                    <a:gd name="connsiteX3601" fmla="*/ 3241281 w 5808072"/>
                    <a:gd name="connsiteY3601" fmla="*/ 201771 h 822357"/>
                    <a:gd name="connsiteX3602" fmla="*/ 3241281 w 5808072"/>
                    <a:gd name="connsiteY3602" fmla="*/ 201771 h 822357"/>
                    <a:gd name="connsiteX3603" fmla="*/ 3229422 w 5808072"/>
                    <a:gd name="connsiteY3603" fmla="*/ 193147 h 822357"/>
                    <a:gd name="connsiteX3604" fmla="*/ 3229422 w 5808072"/>
                    <a:gd name="connsiteY3604" fmla="*/ 193147 h 822357"/>
                    <a:gd name="connsiteX3605" fmla="*/ 3211634 w 5808072"/>
                    <a:gd name="connsiteY3605" fmla="*/ 180570 h 822357"/>
                    <a:gd name="connsiteX3606" fmla="*/ 3211634 w 5808072"/>
                    <a:gd name="connsiteY3606" fmla="*/ 180570 h 822357"/>
                    <a:gd name="connsiteX3607" fmla="*/ 3208221 w 5808072"/>
                    <a:gd name="connsiteY3607" fmla="*/ 179672 h 822357"/>
                    <a:gd name="connsiteX3608" fmla="*/ 3208221 w 5808072"/>
                    <a:gd name="connsiteY3608" fmla="*/ 179672 h 822357"/>
                    <a:gd name="connsiteX3609" fmla="*/ 3198519 w 5808072"/>
                    <a:gd name="connsiteY3609" fmla="*/ 181828 h 822357"/>
                    <a:gd name="connsiteX3610" fmla="*/ 3198519 w 5808072"/>
                    <a:gd name="connsiteY3610" fmla="*/ 181828 h 822357"/>
                    <a:gd name="connsiteX3611" fmla="*/ 3196902 w 5808072"/>
                    <a:gd name="connsiteY3611" fmla="*/ 182007 h 822357"/>
                    <a:gd name="connsiteX3612" fmla="*/ 3196902 w 5808072"/>
                    <a:gd name="connsiteY3612" fmla="*/ 182007 h 822357"/>
                    <a:gd name="connsiteX3613" fmla="*/ 3191691 w 5808072"/>
                    <a:gd name="connsiteY3613" fmla="*/ 176617 h 822357"/>
                    <a:gd name="connsiteX3614" fmla="*/ 3191691 w 5808072"/>
                    <a:gd name="connsiteY3614" fmla="*/ 176617 h 822357"/>
                    <a:gd name="connsiteX3615" fmla="*/ 3191332 w 5808072"/>
                    <a:gd name="connsiteY3615" fmla="*/ 169969 h 822357"/>
                    <a:gd name="connsiteX3616" fmla="*/ 3191332 w 5808072"/>
                    <a:gd name="connsiteY3616" fmla="*/ 169969 h 822357"/>
                    <a:gd name="connsiteX3617" fmla="*/ 3184145 w 5808072"/>
                    <a:gd name="connsiteY3617" fmla="*/ 163861 h 822357"/>
                    <a:gd name="connsiteX3618" fmla="*/ 3184145 w 5808072"/>
                    <a:gd name="connsiteY3618" fmla="*/ 163861 h 822357"/>
                    <a:gd name="connsiteX3619" fmla="*/ 3180552 w 5808072"/>
                    <a:gd name="connsiteY3619" fmla="*/ 163142 h 822357"/>
                    <a:gd name="connsiteX3620" fmla="*/ 3180552 w 5808072"/>
                    <a:gd name="connsiteY3620" fmla="*/ 163142 h 822357"/>
                    <a:gd name="connsiteX3621" fmla="*/ 3172287 w 5808072"/>
                    <a:gd name="connsiteY3621" fmla="*/ 164579 h 822357"/>
                    <a:gd name="connsiteX3622" fmla="*/ 3172287 w 5808072"/>
                    <a:gd name="connsiteY3622" fmla="*/ 164579 h 822357"/>
                    <a:gd name="connsiteX3623" fmla="*/ 3169771 w 5808072"/>
                    <a:gd name="connsiteY3623" fmla="*/ 164939 h 822357"/>
                    <a:gd name="connsiteX3624" fmla="*/ 3169771 w 5808072"/>
                    <a:gd name="connsiteY3624" fmla="*/ 164939 h 822357"/>
                    <a:gd name="connsiteX3625" fmla="*/ 3160428 w 5808072"/>
                    <a:gd name="connsiteY3625" fmla="*/ 161345 h 822357"/>
                    <a:gd name="connsiteX3626" fmla="*/ 3160428 w 5808072"/>
                    <a:gd name="connsiteY3626" fmla="*/ 161345 h 822357"/>
                    <a:gd name="connsiteX3627" fmla="*/ 3160249 w 5808072"/>
                    <a:gd name="connsiteY3627" fmla="*/ 161165 h 822357"/>
                    <a:gd name="connsiteX3628" fmla="*/ 3160249 w 5808072"/>
                    <a:gd name="connsiteY3628" fmla="*/ 161165 h 822357"/>
                    <a:gd name="connsiteX3629" fmla="*/ 3160249 w 5808072"/>
                    <a:gd name="connsiteY3629" fmla="*/ 161165 h 822357"/>
                    <a:gd name="connsiteX3630" fmla="*/ 3158991 w 5808072"/>
                    <a:gd name="connsiteY3630" fmla="*/ 162423 h 822357"/>
                    <a:gd name="connsiteX3631" fmla="*/ 3158991 w 5808072"/>
                    <a:gd name="connsiteY3631" fmla="*/ 162423 h 822357"/>
                    <a:gd name="connsiteX3632" fmla="*/ 3163662 w 5808072"/>
                    <a:gd name="connsiteY3632" fmla="*/ 168712 h 822357"/>
                    <a:gd name="connsiteX3633" fmla="*/ 3163662 w 5808072"/>
                    <a:gd name="connsiteY3633" fmla="*/ 168712 h 822357"/>
                    <a:gd name="connsiteX3634" fmla="*/ 3163662 w 5808072"/>
                    <a:gd name="connsiteY3634" fmla="*/ 169969 h 822357"/>
                    <a:gd name="connsiteX3635" fmla="*/ 3162764 w 5808072"/>
                    <a:gd name="connsiteY3635" fmla="*/ 170688 h 822357"/>
                    <a:gd name="connsiteX3636" fmla="*/ 3160249 w 5808072"/>
                    <a:gd name="connsiteY3636" fmla="*/ 171586 h 822357"/>
                    <a:gd name="connsiteX3637" fmla="*/ 3160249 w 5808072"/>
                    <a:gd name="connsiteY3637" fmla="*/ 171586 h 822357"/>
                    <a:gd name="connsiteX3638" fmla="*/ 3146773 w 5808072"/>
                    <a:gd name="connsiteY3638" fmla="*/ 165837 h 822357"/>
                    <a:gd name="connsiteX3639" fmla="*/ 3146773 w 5808072"/>
                    <a:gd name="connsiteY3639" fmla="*/ 165837 h 822357"/>
                    <a:gd name="connsiteX3640" fmla="*/ 3143359 w 5808072"/>
                    <a:gd name="connsiteY3640" fmla="*/ 165298 h 822357"/>
                    <a:gd name="connsiteX3641" fmla="*/ 3143359 w 5808072"/>
                    <a:gd name="connsiteY3641" fmla="*/ 165298 h 822357"/>
                    <a:gd name="connsiteX3642" fmla="*/ 3123595 w 5808072"/>
                    <a:gd name="connsiteY3642" fmla="*/ 170149 h 822357"/>
                    <a:gd name="connsiteX3643" fmla="*/ 3123595 w 5808072"/>
                    <a:gd name="connsiteY3643" fmla="*/ 170149 h 822357"/>
                    <a:gd name="connsiteX3644" fmla="*/ 3121080 w 5808072"/>
                    <a:gd name="connsiteY3644" fmla="*/ 170508 h 822357"/>
                    <a:gd name="connsiteX3645" fmla="*/ 3121080 w 5808072"/>
                    <a:gd name="connsiteY3645" fmla="*/ 170508 h 822357"/>
                    <a:gd name="connsiteX3646" fmla="*/ 3109222 w 5808072"/>
                    <a:gd name="connsiteY3646" fmla="*/ 152182 h 822357"/>
                    <a:gd name="connsiteX3647" fmla="*/ 3109222 w 5808072"/>
                    <a:gd name="connsiteY3647" fmla="*/ 152182 h 822357"/>
                    <a:gd name="connsiteX3648" fmla="*/ 3109222 w 5808072"/>
                    <a:gd name="connsiteY3648" fmla="*/ 152182 h 822357"/>
                    <a:gd name="connsiteX3649" fmla="*/ 3109222 w 5808072"/>
                    <a:gd name="connsiteY3649" fmla="*/ 152182 h 822357"/>
                    <a:gd name="connsiteX3650" fmla="*/ 3109222 w 5808072"/>
                    <a:gd name="connsiteY3650" fmla="*/ 152182 h 822357"/>
                    <a:gd name="connsiteX3651" fmla="*/ 3101316 w 5808072"/>
                    <a:gd name="connsiteY3651" fmla="*/ 158111 h 822357"/>
                    <a:gd name="connsiteX3652" fmla="*/ 3101316 w 5808072"/>
                    <a:gd name="connsiteY3652" fmla="*/ 158111 h 822357"/>
                    <a:gd name="connsiteX3653" fmla="*/ 3098082 w 5808072"/>
                    <a:gd name="connsiteY3653" fmla="*/ 158830 h 822357"/>
                    <a:gd name="connsiteX3654" fmla="*/ 3098082 w 5808072"/>
                    <a:gd name="connsiteY3654" fmla="*/ 158830 h 822357"/>
                    <a:gd name="connsiteX3655" fmla="*/ 3093411 w 5808072"/>
                    <a:gd name="connsiteY3655" fmla="*/ 155056 h 822357"/>
                    <a:gd name="connsiteX3656" fmla="*/ 3093411 w 5808072"/>
                    <a:gd name="connsiteY3656" fmla="*/ 155056 h 822357"/>
                    <a:gd name="connsiteX3657" fmla="*/ 3088380 w 5808072"/>
                    <a:gd name="connsiteY3657" fmla="*/ 159548 h 822357"/>
                    <a:gd name="connsiteX3658" fmla="*/ 3088380 w 5808072"/>
                    <a:gd name="connsiteY3658" fmla="*/ 159548 h 822357"/>
                    <a:gd name="connsiteX3659" fmla="*/ 3086044 w 5808072"/>
                    <a:gd name="connsiteY3659" fmla="*/ 160087 h 822357"/>
                    <a:gd name="connsiteX3660" fmla="*/ 3086044 w 5808072"/>
                    <a:gd name="connsiteY3660" fmla="*/ 160087 h 822357"/>
                    <a:gd name="connsiteX3661" fmla="*/ 3079576 w 5808072"/>
                    <a:gd name="connsiteY3661" fmla="*/ 153260 h 822357"/>
                    <a:gd name="connsiteX3662" fmla="*/ 3079576 w 5808072"/>
                    <a:gd name="connsiteY3662" fmla="*/ 153260 h 822357"/>
                    <a:gd name="connsiteX3663" fmla="*/ 3075084 w 5808072"/>
                    <a:gd name="connsiteY3663" fmla="*/ 149846 h 822357"/>
                    <a:gd name="connsiteX3664" fmla="*/ 3075084 w 5808072"/>
                    <a:gd name="connsiteY3664" fmla="*/ 149846 h 822357"/>
                    <a:gd name="connsiteX3665" fmla="*/ 3069155 w 5808072"/>
                    <a:gd name="connsiteY3665" fmla="*/ 142120 h 822357"/>
                    <a:gd name="connsiteX3666" fmla="*/ 3069155 w 5808072"/>
                    <a:gd name="connsiteY3666" fmla="*/ 142120 h 822357"/>
                    <a:gd name="connsiteX3667" fmla="*/ 3062687 w 5808072"/>
                    <a:gd name="connsiteY3667" fmla="*/ 135832 h 822357"/>
                    <a:gd name="connsiteX3668" fmla="*/ 3062687 w 5808072"/>
                    <a:gd name="connsiteY3668" fmla="*/ 135832 h 822357"/>
                    <a:gd name="connsiteX3669" fmla="*/ 3062148 w 5808072"/>
                    <a:gd name="connsiteY3669" fmla="*/ 133855 h 822357"/>
                    <a:gd name="connsiteX3670" fmla="*/ 3062148 w 5808072"/>
                    <a:gd name="connsiteY3670" fmla="*/ 133855 h 822357"/>
                    <a:gd name="connsiteX3671" fmla="*/ 3066640 w 5808072"/>
                    <a:gd name="connsiteY3671" fmla="*/ 129004 h 822357"/>
                    <a:gd name="connsiteX3672" fmla="*/ 3066640 w 5808072"/>
                    <a:gd name="connsiteY3672" fmla="*/ 129004 h 822357"/>
                    <a:gd name="connsiteX3673" fmla="*/ 3066640 w 5808072"/>
                    <a:gd name="connsiteY3673" fmla="*/ 129004 h 822357"/>
                    <a:gd name="connsiteX3674" fmla="*/ 3066640 w 5808072"/>
                    <a:gd name="connsiteY3674" fmla="*/ 129004 h 822357"/>
                    <a:gd name="connsiteX3675" fmla="*/ 3061968 w 5808072"/>
                    <a:gd name="connsiteY3675" fmla="*/ 125770 h 822357"/>
                    <a:gd name="connsiteX3676" fmla="*/ 3061968 w 5808072"/>
                    <a:gd name="connsiteY3676" fmla="*/ 125770 h 822357"/>
                    <a:gd name="connsiteX3677" fmla="*/ 3052625 w 5808072"/>
                    <a:gd name="connsiteY3677" fmla="*/ 119302 h 822357"/>
                    <a:gd name="connsiteX3678" fmla="*/ 3052625 w 5808072"/>
                    <a:gd name="connsiteY3678" fmla="*/ 119302 h 822357"/>
                    <a:gd name="connsiteX3679" fmla="*/ 3051188 w 5808072"/>
                    <a:gd name="connsiteY3679" fmla="*/ 118763 h 822357"/>
                    <a:gd name="connsiteX3680" fmla="*/ 3051188 w 5808072"/>
                    <a:gd name="connsiteY3680" fmla="*/ 118763 h 822357"/>
                    <a:gd name="connsiteX3681" fmla="*/ 3047954 w 5808072"/>
                    <a:gd name="connsiteY3681" fmla="*/ 119302 h 822357"/>
                    <a:gd name="connsiteX3682" fmla="*/ 3047954 w 5808072"/>
                    <a:gd name="connsiteY3682" fmla="*/ 119302 h 822357"/>
                    <a:gd name="connsiteX3683" fmla="*/ 3045079 w 5808072"/>
                    <a:gd name="connsiteY3683" fmla="*/ 119841 h 822357"/>
                    <a:gd name="connsiteX3684" fmla="*/ 3045079 w 5808072"/>
                    <a:gd name="connsiteY3684" fmla="*/ 119841 h 822357"/>
                    <a:gd name="connsiteX3685" fmla="*/ 3040587 w 5808072"/>
                    <a:gd name="connsiteY3685" fmla="*/ 120919 h 822357"/>
                    <a:gd name="connsiteX3686" fmla="*/ 3040587 w 5808072"/>
                    <a:gd name="connsiteY3686" fmla="*/ 120919 h 822357"/>
                    <a:gd name="connsiteX3687" fmla="*/ 3032502 w 5808072"/>
                    <a:gd name="connsiteY3687" fmla="*/ 116427 h 822357"/>
                    <a:gd name="connsiteX3688" fmla="*/ 3032502 w 5808072"/>
                    <a:gd name="connsiteY3688" fmla="*/ 116427 h 822357"/>
                    <a:gd name="connsiteX3689" fmla="*/ 3025136 w 5808072"/>
                    <a:gd name="connsiteY3689" fmla="*/ 114630 h 822357"/>
                    <a:gd name="connsiteX3690" fmla="*/ 3025136 w 5808072"/>
                    <a:gd name="connsiteY3690" fmla="*/ 114630 h 822357"/>
                    <a:gd name="connsiteX3691" fmla="*/ 3016870 w 5808072"/>
                    <a:gd name="connsiteY3691" fmla="*/ 114810 h 822357"/>
                    <a:gd name="connsiteX3692" fmla="*/ 3016870 w 5808072"/>
                    <a:gd name="connsiteY3692" fmla="*/ 114810 h 822357"/>
                    <a:gd name="connsiteX3693" fmla="*/ 3012019 w 5808072"/>
                    <a:gd name="connsiteY3693" fmla="*/ 110498 h 822357"/>
                    <a:gd name="connsiteX3694" fmla="*/ 3012019 w 5808072"/>
                    <a:gd name="connsiteY3694" fmla="*/ 110498 h 822357"/>
                    <a:gd name="connsiteX3695" fmla="*/ 3011121 w 5808072"/>
                    <a:gd name="connsiteY3695" fmla="*/ 113912 h 822357"/>
                    <a:gd name="connsiteX3696" fmla="*/ 3011121 w 5808072"/>
                    <a:gd name="connsiteY3696" fmla="*/ 113912 h 822357"/>
                    <a:gd name="connsiteX3697" fmla="*/ 3004833 w 5808072"/>
                    <a:gd name="connsiteY3697" fmla="*/ 116068 h 822357"/>
                    <a:gd name="connsiteX3698" fmla="*/ 3004833 w 5808072"/>
                    <a:gd name="connsiteY3698" fmla="*/ 116068 h 822357"/>
                    <a:gd name="connsiteX3699" fmla="*/ 2995130 w 5808072"/>
                    <a:gd name="connsiteY3699" fmla="*/ 106725 h 822357"/>
                    <a:gd name="connsiteX3700" fmla="*/ 2995130 w 5808072"/>
                    <a:gd name="connsiteY3700" fmla="*/ 106725 h 822357"/>
                    <a:gd name="connsiteX3701" fmla="*/ 2981296 w 5808072"/>
                    <a:gd name="connsiteY3701" fmla="*/ 102952 h 822357"/>
                    <a:gd name="connsiteX3702" fmla="*/ 2981296 w 5808072"/>
                    <a:gd name="connsiteY3702" fmla="*/ 102952 h 822357"/>
                    <a:gd name="connsiteX3703" fmla="*/ 2963688 w 5808072"/>
                    <a:gd name="connsiteY3703" fmla="*/ 89836 h 822357"/>
                    <a:gd name="connsiteX3704" fmla="*/ 2963688 w 5808072"/>
                    <a:gd name="connsiteY3704" fmla="*/ 89836 h 822357"/>
                    <a:gd name="connsiteX3705" fmla="*/ 2953985 w 5808072"/>
                    <a:gd name="connsiteY3705" fmla="*/ 80493 h 822357"/>
                    <a:gd name="connsiteX3706" fmla="*/ 2953985 w 5808072"/>
                    <a:gd name="connsiteY3706" fmla="*/ 80493 h 822357"/>
                    <a:gd name="connsiteX3707" fmla="*/ 2951290 w 5808072"/>
                    <a:gd name="connsiteY3707" fmla="*/ 83188 h 822357"/>
                    <a:gd name="connsiteX3708" fmla="*/ 2951290 w 5808072"/>
                    <a:gd name="connsiteY3708" fmla="*/ 83188 h 822357"/>
                    <a:gd name="connsiteX3709" fmla="*/ 2951290 w 5808072"/>
                    <a:gd name="connsiteY3709" fmla="*/ 83188 h 822357"/>
                    <a:gd name="connsiteX3710" fmla="*/ 2951470 w 5808072"/>
                    <a:gd name="connsiteY3710" fmla="*/ 85164 h 822357"/>
                    <a:gd name="connsiteX3711" fmla="*/ 2951470 w 5808072"/>
                    <a:gd name="connsiteY3711" fmla="*/ 85164 h 822357"/>
                    <a:gd name="connsiteX3712" fmla="*/ 2948236 w 5808072"/>
                    <a:gd name="connsiteY3712" fmla="*/ 93788 h 822357"/>
                    <a:gd name="connsiteX3713" fmla="*/ 2948236 w 5808072"/>
                    <a:gd name="connsiteY3713" fmla="*/ 93788 h 822357"/>
                    <a:gd name="connsiteX3714" fmla="*/ 2939612 w 5808072"/>
                    <a:gd name="connsiteY3714" fmla="*/ 98280 h 822357"/>
                    <a:gd name="connsiteX3715" fmla="*/ 2939612 w 5808072"/>
                    <a:gd name="connsiteY3715" fmla="*/ 98280 h 822357"/>
                    <a:gd name="connsiteX3716" fmla="*/ 2926136 w 5808072"/>
                    <a:gd name="connsiteY3716" fmla="*/ 94507 h 822357"/>
                    <a:gd name="connsiteX3717" fmla="*/ 2926136 w 5808072"/>
                    <a:gd name="connsiteY3717" fmla="*/ 94507 h 822357"/>
                    <a:gd name="connsiteX3718" fmla="*/ 2925597 w 5808072"/>
                    <a:gd name="connsiteY3718" fmla="*/ 94328 h 822357"/>
                    <a:gd name="connsiteX3719" fmla="*/ 2925597 w 5808072"/>
                    <a:gd name="connsiteY3719" fmla="*/ 94328 h 822357"/>
                    <a:gd name="connsiteX3720" fmla="*/ 2924159 w 5808072"/>
                    <a:gd name="connsiteY3720" fmla="*/ 94328 h 822357"/>
                    <a:gd name="connsiteX3721" fmla="*/ 2924159 w 5808072"/>
                    <a:gd name="connsiteY3721" fmla="*/ 94328 h 822357"/>
                    <a:gd name="connsiteX3722" fmla="*/ 2897748 w 5808072"/>
                    <a:gd name="connsiteY3722" fmla="*/ 97741 h 822357"/>
                    <a:gd name="connsiteX3723" fmla="*/ 2897748 w 5808072"/>
                    <a:gd name="connsiteY3723" fmla="*/ 97741 h 822357"/>
                    <a:gd name="connsiteX3724" fmla="*/ 2895412 w 5808072"/>
                    <a:gd name="connsiteY3724" fmla="*/ 97562 h 822357"/>
                    <a:gd name="connsiteX3725" fmla="*/ 2895412 w 5808072"/>
                    <a:gd name="connsiteY3725" fmla="*/ 97562 h 822357"/>
                    <a:gd name="connsiteX3726" fmla="*/ 2888765 w 5808072"/>
                    <a:gd name="connsiteY3726" fmla="*/ 88578 h 822357"/>
                    <a:gd name="connsiteX3727" fmla="*/ 2888765 w 5808072"/>
                    <a:gd name="connsiteY3727" fmla="*/ 88578 h 822357"/>
                    <a:gd name="connsiteX3728" fmla="*/ 2889304 w 5808072"/>
                    <a:gd name="connsiteY3728" fmla="*/ 83008 h 822357"/>
                    <a:gd name="connsiteX3729" fmla="*/ 2889304 w 5808072"/>
                    <a:gd name="connsiteY3729" fmla="*/ 83008 h 822357"/>
                    <a:gd name="connsiteX3730" fmla="*/ 2872594 w 5808072"/>
                    <a:gd name="connsiteY3730" fmla="*/ 87140 h 822357"/>
                    <a:gd name="connsiteX3731" fmla="*/ 2872594 w 5808072"/>
                    <a:gd name="connsiteY3731" fmla="*/ 87140 h 822357"/>
                    <a:gd name="connsiteX3732" fmla="*/ 2868462 w 5808072"/>
                    <a:gd name="connsiteY3732" fmla="*/ 87500 h 822357"/>
                    <a:gd name="connsiteX3733" fmla="*/ 2868462 w 5808072"/>
                    <a:gd name="connsiteY3733" fmla="*/ 87500 h 822357"/>
                    <a:gd name="connsiteX3734" fmla="*/ 2857142 w 5808072"/>
                    <a:gd name="connsiteY3734" fmla="*/ 83188 h 822357"/>
                    <a:gd name="connsiteX3735" fmla="*/ 2857142 w 5808072"/>
                    <a:gd name="connsiteY3735" fmla="*/ 83188 h 822357"/>
                    <a:gd name="connsiteX3736" fmla="*/ 2852830 w 5808072"/>
                    <a:gd name="connsiteY3736" fmla="*/ 82649 h 822357"/>
                    <a:gd name="connsiteX3737" fmla="*/ 2852830 w 5808072"/>
                    <a:gd name="connsiteY3737" fmla="*/ 82649 h 822357"/>
                    <a:gd name="connsiteX3738" fmla="*/ 2846901 w 5808072"/>
                    <a:gd name="connsiteY3738" fmla="*/ 84266 h 822357"/>
                    <a:gd name="connsiteX3739" fmla="*/ 2846901 w 5808072"/>
                    <a:gd name="connsiteY3739" fmla="*/ 84266 h 822357"/>
                    <a:gd name="connsiteX3740" fmla="*/ 2841870 w 5808072"/>
                    <a:gd name="connsiteY3740" fmla="*/ 85344 h 822357"/>
                    <a:gd name="connsiteX3741" fmla="*/ 2841870 w 5808072"/>
                    <a:gd name="connsiteY3741" fmla="*/ 85344 h 822357"/>
                    <a:gd name="connsiteX3742" fmla="*/ 2830012 w 5808072"/>
                    <a:gd name="connsiteY3742" fmla="*/ 81571 h 822357"/>
                    <a:gd name="connsiteX3743" fmla="*/ 2830012 w 5808072"/>
                    <a:gd name="connsiteY3743" fmla="*/ 81571 h 822357"/>
                    <a:gd name="connsiteX3744" fmla="*/ 2807732 w 5808072"/>
                    <a:gd name="connsiteY3744" fmla="*/ 70970 h 822357"/>
                    <a:gd name="connsiteX3745" fmla="*/ 2807732 w 5808072"/>
                    <a:gd name="connsiteY3745" fmla="*/ 70970 h 822357"/>
                    <a:gd name="connsiteX3746" fmla="*/ 2787250 w 5808072"/>
                    <a:gd name="connsiteY3746" fmla="*/ 61268 h 822357"/>
                    <a:gd name="connsiteX3747" fmla="*/ 2787250 w 5808072"/>
                    <a:gd name="connsiteY3747" fmla="*/ 61268 h 822357"/>
                    <a:gd name="connsiteX3748" fmla="*/ 2777907 w 5808072"/>
                    <a:gd name="connsiteY3748" fmla="*/ 45277 h 822357"/>
                    <a:gd name="connsiteX3749" fmla="*/ 2777907 w 5808072"/>
                    <a:gd name="connsiteY3749" fmla="*/ 45277 h 822357"/>
                    <a:gd name="connsiteX3750" fmla="*/ 2766767 w 5808072"/>
                    <a:gd name="connsiteY3750" fmla="*/ 43121 h 822357"/>
                    <a:gd name="connsiteX3751" fmla="*/ 2766767 w 5808072"/>
                    <a:gd name="connsiteY3751" fmla="*/ 43121 h 822357"/>
                    <a:gd name="connsiteX3752" fmla="*/ 2755987 w 5808072"/>
                    <a:gd name="connsiteY3752" fmla="*/ 43300 h 822357"/>
                    <a:gd name="connsiteX3753" fmla="*/ 2755987 w 5808072"/>
                    <a:gd name="connsiteY3753" fmla="*/ 43300 h 822357"/>
                    <a:gd name="connsiteX3754" fmla="*/ 2755987 w 5808072"/>
                    <a:gd name="connsiteY3754" fmla="*/ 43300 h 822357"/>
                    <a:gd name="connsiteX3755" fmla="*/ 2738559 w 5808072"/>
                    <a:gd name="connsiteY3755" fmla="*/ 33599 h 822357"/>
                    <a:gd name="connsiteX3756" fmla="*/ 2738559 w 5808072"/>
                    <a:gd name="connsiteY3756" fmla="*/ 33599 h 822357"/>
                    <a:gd name="connsiteX3757" fmla="*/ 2736942 w 5808072"/>
                    <a:gd name="connsiteY3757" fmla="*/ 35755 h 822357"/>
                    <a:gd name="connsiteX3758" fmla="*/ 2736942 w 5808072"/>
                    <a:gd name="connsiteY3758" fmla="*/ 35755 h 822357"/>
                    <a:gd name="connsiteX3759" fmla="*/ 2730114 w 5808072"/>
                    <a:gd name="connsiteY3759" fmla="*/ 42043 h 822357"/>
                    <a:gd name="connsiteX3760" fmla="*/ 2730114 w 5808072"/>
                    <a:gd name="connsiteY3760" fmla="*/ 42043 h 822357"/>
                    <a:gd name="connsiteX3761" fmla="*/ 2725083 w 5808072"/>
                    <a:gd name="connsiteY3761" fmla="*/ 42582 h 822357"/>
                    <a:gd name="connsiteX3762" fmla="*/ 2725083 w 5808072"/>
                    <a:gd name="connsiteY3762" fmla="*/ 42582 h 822357"/>
                    <a:gd name="connsiteX3763" fmla="*/ 2711428 w 5808072"/>
                    <a:gd name="connsiteY3763" fmla="*/ 35216 h 822357"/>
                    <a:gd name="connsiteX3764" fmla="*/ 2711428 w 5808072"/>
                    <a:gd name="connsiteY3764" fmla="*/ 35216 h 822357"/>
                    <a:gd name="connsiteX3765" fmla="*/ 2704780 w 5808072"/>
                    <a:gd name="connsiteY3765" fmla="*/ 32341 h 822357"/>
                    <a:gd name="connsiteX3766" fmla="*/ 2704780 w 5808072"/>
                    <a:gd name="connsiteY3766" fmla="*/ 32341 h 822357"/>
                    <a:gd name="connsiteX3767" fmla="*/ 2697953 w 5808072"/>
                    <a:gd name="connsiteY3767" fmla="*/ 32880 h 822357"/>
                    <a:gd name="connsiteX3768" fmla="*/ 2697953 w 5808072"/>
                    <a:gd name="connsiteY3768" fmla="*/ 32880 h 822357"/>
                    <a:gd name="connsiteX3769" fmla="*/ 2686454 w 5808072"/>
                    <a:gd name="connsiteY3769" fmla="*/ 24794 h 822357"/>
                    <a:gd name="connsiteX3770" fmla="*/ 2686454 w 5808072"/>
                    <a:gd name="connsiteY3770" fmla="*/ 24794 h 822357"/>
                    <a:gd name="connsiteX3771" fmla="*/ 2683040 w 5808072"/>
                    <a:gd name="connsiteY3771" fmla="*/ 23896 h 822357"/>
                    <a:gd name="connsiteX3772" fmla="*/ 2683040 w 5808072"/>
                    <a:gd name="connsiteY3772" fmla="*/ 23896 h 822357"/>
                    <a:gd name="connsiteX3773" fmla="*/ 2672440 w 5808072"/>
                    <a:gd name="connsiteY3773" fmla="*/ 23537 h 822357"/>
                    <a:gd name="connsiteX3774" fmla="*/ 2672440 w 5808072"/>
                    <a:gd name="connsiteY3774" fmla="*/ 23537 h 822357"/>
                    <a:gd name="connsiteX3775" fmla="*/ 2668846 w 5808072"/>
                    <a:gd name="connsiteY3775" fmla="*/ 23537 h 822357"/>
                    <a:gd name="connsiteX3776" fmla="*/ 2668846 w 5808072"/>
                    <a:gd name="connsiteY3776" fmla="*/ 23537 h 822357"/>
                    <a:gd name="connsiteX3777" fmla="*/ 2643153 w 5808072"/>
                    <a:gd name="connsiteY3777" fmla="*/ 14194 h 822357"/>
                    <a:gd name="connsiteX3778" fmla="*/ 2643153 w 5808072"/>
                    <a:gd name="connsiteY3778" fmla="*/ 14194 h 822357"/>
                    <a:gd name="connsiteX3779" fmla="*/ 2616562 w 5808072"/>
                    <a:gd name="connsiteY3779" fmla="*/ 10421 h 822357"/>
                    <a:gd name="connsiteX3780" fmla="*/ 2616562 w 5808072"/>
                    <a:gd name="connsiteY3780" fmla="*/ 10421 h 822357"/>
                    <a:gd name="connsiteX3781" fmla="*/ 2614765 w 5808072"/>
                    <a:gd name="connsiteY3781" fmla="*/ 10421 h 822357"/>
                    <a:gd name="connsiteX3782" fmla="*/ 2602367 w 5808072"/>
                    <a:gd name="connsiteY3782" fmla="*/ 14374 h 822357"/>
                    <a:gd name="connsiteX3783" fmla="*/ 2602367 w 5808072"/>
                    <a:gd name="connsiteY3783" fmla="*/ 14374 h 822357"/>
                    <a:gd name="connsiteX3784" fmla="*/ 2600211 w 5808072"/>
                    <a:gd name="connsiteY3784" fmla="*/ 14733 h 822357"/>
                    <a:gd name="connsiteX3785" fmla="*/ 2600211 w 5808072"/>
                    <a:gd name="connsiteY3785" fmla="*/ 14733 h 822357"/>
                    <a:gd name="connsiteX3786" fmla="*/ 2589072 w 5808072"/>
                    <a:gd name="connsiteY3786" fmla="*/ 5929 h 822357"/>
                    <a:gd name="connsiteX3787" fmla="*/ 2589072 w 5808072"/>
                    <a:gd name="connsiteY3787" fmla="*/ 5929 h 822357"/>
                    <a:gd name="connsiteX3788" fmla="*/ 2588892 w 5808072"/>
                    <a:gd name="connsiteY3788" fmla="*/ 5749 h 822357"/>
                    <a:gd name="connsiteX3789" fmla="*/ 2582604 w 5808072"/>
                    <a:gd name="connsiteY3789" fmla="*/ 10421 h 822357"/>
                    <a:gd name="connsiteX3790" fmla="*/ 2582604 w 5808072"/>
                    <a:gd name="connsiteY3790" fmla="*/ 10421 h 822357"/>
                    <a:gd name="connsiteX3791" fmla="*/ 2578651 w 5808072"/>
                    <a:gd name="connsiteY3791" fmla="*/ 11140 h 822357"/>
                    <a:gd name="connsiteX3792" fmla="*/ 2578651 w 5808072"/>
                    <a:gd name="connsiteY3792" fmla="*/ 11140 h 822357"/>
                    <a:gd name="connsiteX3793" fmla="*/ 2571464 w 5808072"/>
                    <a:gd name="connsiteY3793" fmla="*/ 8984 h 822357"/>
                    <a:gd name="connsiteX3794" fmla="*/ 2571464 w 5808072"/>
                    <a:gd name="connsiteY3794" fmla="*/ 8984 h 822357"/>
                    <a:gd name="connsiteX3795" fmla="*/ 2571464 w 5808072"/>
                    <a:gd name="connsiteY3795" fmla="*/ 8984 h 822357"/>
                    <a:gd name="connsiteX3796" fmla="*/ 2562840 w 5808072"/>
                    <a:gd name="connsiteY3796" fmla="*/ 13296 h 822357"/>
                    <a:gd name="connsiteX3797" fmla="*/ 2562840 w 5808072"/>
                    <a:gd name="connsiteY3797" fmla="*/ 13296 h 822357"/>
                    <a:gd name="connsiteX3798" fmla="*/ 2558348 w 5808072"/>
                    <a:gd name="connsiteY3798" fmla="*/ 14014 h 822357"/>
                    <a:gd name="connsiteX3799" fmla="*/ 2558348 w 5808072"/>
                    <a:gd name="connsiteY3799" fmla="*/ 14014 h 822357"/>
                    <a:gd name="connsiteX3800" fmla="*/ 2546130 w 5808072"/>
                    <a:gd name="connsiteY3800" fmla="*/ 10421 h 822357"/>
                    <a:gd name="connsiteX3801" fmla="*/ 2546130 w 5808072"/>
                    <a:gd name="connsiteY3801" fmla="*/ 10421 h 822357"/>
                    <a:gd name="connsiteX3802" fmla="*/ 2544154 w 5808072"/>
                    <a:gd name="connsiteY3802" fmla="*/ 9702 h 822357"/>
                    <a:gd name="connsiteX3803" fmla="*/ 2544154 w 5808072"/>
                    <a:gd name="connsiteY3803" fmla="*/ 9702 h 822357"/>
                    <a:gd name="connsiteX3804" fmla="*/ 2537686 w 5808072"/>
                    <a:gd name="connsiteY3804" fmla="*/ 12038 h 822357"/>
                    <a:gd name="connsiteX3805" fmla="*/ 2537686 w 5808072"/>
                    <a:gd name="connsiteY3805" fmla="*/ 12038 h 822357"/>
                    <a:gd name="connsiteX3806" fmla="*/ 2534272 w 5808072"/>
                    <a:gd name="connsiteY3806" fmla="*/ 12397 h 822357"/>
                    <a:gd name="connsiteX3807" fmla="*/ 2534272 w 5808072"/>
                    <a:gd name="connsiteY3807" fmla="*/ 12397 h 822357"/>
                    <a:gd name="connsiteX3808" fmla="*/ 2524390 w 5808072"/>
                    <a:gd name="connsiteY3808" fmla="*/ 9343 h 822357"/>
                    <a:gd name="connsiteX3809" fmla="*/ 2524390 w 5808072"/>
                    <a:gd name="connsiteY3809" fmla="*/ 9343 h 822357"/>
                    <a:gd name="connsiteX3810" fmla="*/ 2518640 w 5808072"/>
                    <a:gd name="connsiteY3810" fmla="*/ 8444 h 822357"/>
                    <a:gd name="connsiteX3811" fmla="*/ 2518640 w 5808072"/>
                    <a:gd name="connsiteY3811" fmla="*/ 8444 h 822357"/>
                    <a:gd name="connsiteX3812" fmla="*/ 2513430 w 5808072"/>
                    <a:gd name="connsiteY3812" fmla="*/ 8984 h 822357"/>
                    <a:gd name="connsiteX3813" fmla="*/ 2513430 w 5808072"/>
                    <a:gd name="connsiteY3813" fmla="*/ 8984 h 822357"/>
                    <a:gd name="connsiteX3814" fmla="*/ 2500673 w 5808072"/>
                    <a:gd name="connsiteY3814" fmla="*/ 12577 h 822357"/>
                    <a:gd name="connsiteX3815" fmla="*/ 2500673 w 5808072"/>
                    <a:gd name="connsiteY3815" fmla="*/ 12577 h 822357"/>
                    <a:gd name="connsiteX3816" fmla="*/ 2494564 w 5808072"/>
                    <a:gd name="connsiteY3816" fmla="*/ 12038 h 822357"/>
                    <a:gd name="connsiteX3817" fmla="*/ 2494564 w 5808072"/>
                    <a:gd name="connsiteY3817" fmla="*/ 12038 h 822357"/>
                    <a:gd name="connsiteX3818" fmla="*/ 2490791 w 5808072"/>
                    <a:gd name="connsiteY3818" fmla="*/ 11679 h 822357"/>
                    <a:gd name="connsiteX3819" fmla="*/ 2490791 w 5808072"/>
                    <a:gd name="connsiteY3819" fmla="*/ 11679 h 822357"/>
                    <a:gd name="connsiteX3820" fmla="*/ 2478753 w 5808072"/>
                    <a:gd name="connsiteY3820" fmla="*/ 15991 h 822357"/>
                    <a:gd name="connsiteX3821" fmla="*/ 2478753 w 5808072"/>
                    <a:gd name="connsiteY3821" fmla="*/ 15991 h 822357"/>
                    <a:gd name="connsiteX3822" fmla="*/ 2469590 w 5808072"/>
                    <a:gd name="connsiteY3822" fmla="*/ 17787 h 822357"/>
                    <a:gd name="connsiteX3823" fmla="*/ 2469590 w 5808072"/>
                    <a:gd name="connsiteY3823" fmla="*/ 17787 h 822357"/>
                    <a:gd name="connsiteX3824" fmla="*/ 2470488 w 5808072"/>
                    <a:gd name="connsiteY3824" fmla="*/ 19045 h 822357"/>
                    <a:gd name="connsiteX3825" fmla="*/ 2470488 w 5808072"/>
                    <a:gd name="connsiteY3825" fmla="*/ 19045 h 822357"/>
                    <a:gd name="connsiteX3826" fmla="*/ 2473183 w 5808072"/>
                    <a:gd name="connsiteY3826" fmla="*/ 22459 h 822357"/>
                    <a:gd name="connsiteX3827" fmla="*/ 2473183 w 5808072"/>
                    <a:gd name="connsiteY3827" fmla="*/ 22459 h 822357"/>
                    <a:gd name="connsiteX3828" fmla="*/ 2474980 w 5808072"/>
                    <a:gd name="connsiteY3828" fmla="*/ 26411 h 822357"/>
                    <a:gd name="connsiteX3829" fmla="*/ 2474980 w 5808072"/>
                    <a:gd name="connsiteY3829" fmla="*/ 26411 h 822357"/>
                    <a:gd name="connsiteX3830" fmla="*/ 2471207 w 5808072"/>
                    <a:gd name="connsiteY3830" fmla="*/ 31802 h 822357"/>
                    <a:gd name="connsiteX3831" fmla="*/ 2471207 w 5808072"/>
                    <a:gd name="connsiteY3831" fmla="*/ 31802 h 822357"/>
                    <a:gd name="connsiteX3832" fmla="*/ 2459888 w 5808072"/>
                    <a:gd name="connsiteY3832" fmla="*/ 43480 h 822357"/>
                    <a:gd name="connsiteX3833" fmla="*/ 2459888 w 5808072"/>
                    <a:gd name="connsiteY3833" fmla="*/ 43480 h 822357"/>
                    <a:gd name="connsiteX3834" fmla="*/ 2443178 w 5808072"/>
                    <a:gd name="connsiteY3834" fmla="*/ 49050 h 822357"/>
                    <a:gd name="connsiteX3835" fmla="*/ 2443178 w 5808072"/>
                    <a:gd name="connsiteY3835" fmla="*/ 49050 h 822357"/>
                    <a:gd name="connsiteX3836" fmla="*/ 2428804 w 5808072"/>
                    <a:gd name="connsiteY3836" fmla="*/ 47972 h 822357"/>
                    <a:gd name="connsiteX3837" fmla="*/ 2428804 w 5808072"/>
                    <a:gd name="connsiteY3837" fmla="*/ 47972 h 822357"/>
                    <a:gd name="connsiteX3838" fmla="*/ 2403291 w 5808072"/>
                    <a:gd name="connsiteY3838" fmla="*/ 19045 h 822357"/>
                    <a:gd name="connsiteX3839" fmla="*/ 2403291 w 5808072"/>
                    <a:gd name="connsiteY3839" fmla="*/ 19045 h 822357"/>
                    <a:gd name="connsiteX3840" fmla="*/ 2391253 w 5808072"/>
                    <a:gd name="connsiteY3840" fmla="*/ 15272 h 822357"/>
                    <a:gd name="connsiteX3841" fmla="*/ 2391253 w 5808072"/>
                    <a:gd name="connsiteY3841" fmla="*/ 15272 h 822357"/>
                    <a:gd name="connsiteX3842" fmla="*/ 2384965 w 5808072"/>
                    <a:gd name="connsiteY3842" fmla="*/ 15991 h 822357"/>
                    <a:gd name="connsiteX3843" fmla="*/ 2384965 w 5808072"/>
                    <a:gd name="connsiteY3843" fmla="*/ 15991 h 822357"/>
                    <a:gd name="connsiteX3844" fmla="*/ 2362506 w 5808072"/>
                    <a:gd name="connsiteY3844" fmla="*/ 30005 h 822357"/>
                    <a:gd name="connsiteX3845" fmla="*/ 2362506 w 5808072"/>
                    <a:gd name="connsiteY3845" fmla="*/ 30005 h 822357"/>
                    <a:gd name="connsiteX3846" fmla="*/ 2355498 w 5808072"/>
                    <a:gd name="connsiteY3846" fmla="*/ 32880 h 822357"/>
                    <a:gd name="connsiteX3847" fmla="*/ 2355498 w 5808072"/>
                    <a:gd name="connsiteY3847" fmla="*/ 32880 h 822357"/>
                    <a:gd name="connsiteX3848" fmla="*/ 2350467 w 5808072"/>
                    <a:gd name="connsiteY3848" fmla="*/ 30544 h 822357"/>
                    <a:gd name="connsiteX3849" fmla="*/ 2350467 w 5808072"/>
                    <a:gd name="connsiteY3849" fmla="*/ 30544 h 822357"/>
                    <a:gd name="connsiteX3850" fmla="*/ 2340945 w 5808072"/>
                    <a:gd name="connsiteY3850" fmla="*/ 24076 h 822357"/>
                    <a:gd name="connsiteX3851" fmla="*/ 2340945 w 5808072"/>
                    <a:gd name="connsiteY3851" fmla="*/ 24076 h 822357"/>
                    <a:gd name="connsiteX3852" fmla="*/ 2331782 w 5808072"/>
                    <a:gd name="connsiteY3852" fmla="*/ 28927 h 822357"/>
                    <a:gd name="connsiteX3853" fmla="*/ 2331782 w 5808072"/>
                    <a:gd name="connsiteY3853" fmla="*/ 28927 h 822357"/>
                    <a:gd name="connsiteX3854" fmla="*/ 2323157 w 5808072"/>
                    <a:gd name="connsiteY3854" fmla="*/ 31263 h 822357"/>
                    <a:gd name="connsiteX3855" fmla="*/ 2323157 w 5808072"/>
                    <a:gd name="connsiteY3855" fmla="*/ 31263 h 822357"/>
                    <a:gd name="connsiteX3856" fmla="*/ 2314174 w 5808072"/>
                    <a:gd name="connsiteY3856" fmla="*/ 28568 h 822357"/>
                    <a:gd name="connsiteX3857" fmla="*/ 2314174 w 5808072"/>
                    <a:gd name="connsiteY3857" fmla="*/ 28568 h 822357"/>
                    <a:gd name="connsiteX3858" fmla="*/ 2313455 w 5808072"/>
                    <a:gd name="connsiteY3858" fmla="*/ 28388 h 822357"/>
                    <a:gd name="connsiteX3859" fmla="*/ 2313455 w 5808072"/>
                    <a:gd name="connsiteY3859" fmla="*/ 28388 h 822357"/>
                    <a:gd name="connsiteX3860" fmla="*/ 2309862 w 5808072"/>
                    <a:gd name="connsiteY3860" fmla="*/ 29466 h 822357"/>
                    <a:gd name="connsiteX3861" fmla="*/ 2309862 w 5808072"/>
                    <a:gd name="connsiteY3861" fmla="*/ 29466 h 822357"/>
                    <a:gd name="connsiteX3862" fmla="*/ 2307706 w 5808072"/>
                    <a:gd name="connsiteY3862" fmla="*/ 30544 h 822357"/>
                    <a:gd name="connsiteX3863" fmla="*/ 2307706 w 5808072"/>
                    <a:gd name="connsiteY3863" fmla="*/ 30544 h 822357"/>
                    <a:gd name="connsiteX3864" fmla="*/ 2291715 w 5808072"/>
                    <a:gd name="connsiteY3864" fmla="*/ 49050 h 822357"/>
                    <a:gd name="connsiteX3865" fmla="*/ 2291715 w 5808072"/>
                    <a:gd name="connsiteY3865" fmla="*/ 49050 h 822357"/>
                    <a:gd name="connsiteX3866" fmla="*/ 2284169 w 5808072"/>
                    <a:gd name="connsiteY3866" fmla="*/ 50128 h 822357"/>
                    <a:gd name="connsiteX3867" fmla="*/ 2284169 w 5808072"/>
                    <a:gd name="connsiteY3867" fmla="*/ 50128 h 822357"/>
                    <a:gd name="connsiteX3868" fmla="*/ 2276443 w 5808072"/>
                    <a:gd name="connsiteY3868" fmla="*/ 48870 h 822357"/>
                    <a:gd name="connsiteX3869" fmla="*/ 2276443 w 5808072"/>
                    <a:gd name="connsiteY3869" fmla="*/ 48870 h 822357"/>
                    <a:gd name="connsiteX3870" fmla="*/ 2276443 w 5808072"/>
                    <a:gd name="connsiteY3870" fmla="*/ 48870 h 822357"/>
                    <a:gd name="connsiteX3871" fmla="*/ 2265842 w 5808072"/>
                    <a:gd name="connsiteY3871" fmla="*/ 54081 h 822357"/>
                    <a:gd name="connsiteX3872" fmla="*/ 2265842 w 5808072"/>
                    <a:gd name="connsiteY3872" fmla="*/ 54081 h 822357"/>
                    <a:gd name="connsiteX3873" fmla="*/ 2259913 w 5808072"/>
                    <a:gd name="connsiteY3873" fmla="*/ 56417 h 822357"/>
                    <a:gd name="connsiteX3874" fmla="*/ 2259913 w 5808072"/>
                    <a:gd name="connsiteY3874" fmla="*/ 56417 h 822357"/>
                    <a:gd name="connsiteX3875" fmla="*/ 2251468 w 5808072"/>
                    <a:gd name="connsiteY3875" fmla="*/ 54261 h 822357"/>
                    <a:gd name="connsiteX3876" fmla="*/ 2251468 w 5808072"/>
                    <a:gd name="connsiteY3876" fmla="*/ 54261 h 822357"/>
                    <a:gd name="connsiteX3877" fmla="*/ 2247156 w 5808072"/>
                    <a:gd name="connsiteY3877" fmla="*/ 53003 h 822357"/>
                    <a:gd name="connsiteX3878" fmla="*/ 2247156 w 5808072"/>
                    <a:gd name="connsiteY3878" fmla="*/ 53003 h 822357"/>
                    <a:gd name="connsiteX3879" fmla="*/ 2243203 w 5808072"/>
                    <a:gd name="connsiteY3879" fmla="*/ 56776 h 822357"/>
                    <a:gd name="connsiteX3880" fmla="*/ 2243203 w 5808072"/>
                    <a:gd name="connsiteY3880" fmla="*/ 56776 h 822357"/>
                    <a:gd name="connsiteX3881" fmla="*/ 2236735 w 5808072"/>
                    <a:gd name="connsiteY3881" fmla="*/ 58034 h 822357"/>
                    <a:gd name="connsiteX3882" fmla="*/ 2236735 w 5808072"/>
                    <a:gd name="connsiteY3882" fmla="*/ 58034 h 822357"/>
                    <a:gd name="connsiteX3883" fmla="*/ 2230447 w 5808072"/>
                    <a:gd name="connsiteY3883" fmla="*/ 56776 h 822357"/>
                    <a:gd name="connsiteX3884" fmla="*/ 2230447 w 5808072"/>
                    <a:gd name="connsiteY3884" fmla="*/ 56776 h 822357"/>
                    <a:gd name="connsiteX3885" fmla="*/ 2222361 w 5808072"/>
                    <a:gd name="connsiteY3885" fmla="*/ 55698 h 822357"/>
                    <a:gd name="connsiteX3886" fmla="*/ 2222361 w 5808072"/>
                    <a:gd name="connsiteY3886" fmla="*/ 55698 h 822357"/>
                    <a:gd name="connsiteX3887" fmla="*/ 2211222 w 5808072"/>
                    <a:gd name="connsiteY3887" fmla="*/ 49589 h 822357"/>
                    <a:gd name="connsiteX3888" fmla="*/ 2211222 w 5808072"/>
                    <a:gd name="connsiteY3888" fmla="*/ 49589 h 822357"/>
                    <a:gd name="connsiteX3889" fmla="*/ 2194692 w 5808072"/>
                    <a:gd name="connsiteY3889" fmla="*/ 36833 h 822357"/>
                    <a:gd name="connsiteX3890" fmla="*/ 2194692 w 5808072"/>
                    <a:gd name="connsiteY3890" fmla="*/ 36833 h 822357"/>
                    <a:gd name="connsiteX3891" fmla="*/ 2191997 w 5808072"/>
                    <a:gd name="connsiteY3891" fmla="*/ 36114 h 822357"/>
                    <a:gd name="connsiteX3892" fmla="*/ 2191997 w 5808072"/>
                    <a:gd name="connsiteY3892" fmla="*/ 36114 h 822357"/>
                    <a:gd name="connsiteX3893" fmla="*/ 2180498 w 5808072"/>
                    <a:gd name="connsiteY3893" fmla="*/ 38270 h 822357"/>
                    <a:gd name="connsiteX3894" fmla="*/ 2180498 w 5808072"/>
                    <a:gd name="connsiteY3894" fmla="*/ 38270 h 822357"/>
                    <a:gd name="connsiteX3895" fmla="*/ 2174209 w 5808072"/>
                    <a:gd name="connsiteY3895" fmla="*/ 38809 h 822357"/>
                    <a:gd name="connsiteX3896" fmla="*/ 2174209 w 5808072"/>
                    <a:gd name="connsiteY3896" fmla="*/ 38809 h 822357"/>
                    <a:gd name="connsiteX3897" fmla="*/ 2158398 w 5808072"/>
                    <a:gd name="connsiteY3897" fmla="*/ 36294 h 822357"/>
                    <a:gd name="connsiteX3898" fmla="*/ 2158398 w 5808072"/>
                    <a:gd name="connsiteY3898" fmla="*/ 36294 h 822357"/>
                    <a:gd name="connsiteX3899" fmla="*/ 2156422 w 5808072"/>
                    <a:gd name="connsiteY3899" fmla="*/ 31802 h 822357"/>
                    <a:gd name="connsiteX3900" fmla="*/ 2156422 w 5808072"/>
                    <a:gd name="connsiteY3900" fmla="*/ 31802 h 822357"/>
                    <a:gd name="connsiteX3901" fmla="*/ 2156602 w 5808072"/>
                    <a:gd name="connsiteY3901" fmla="*/ 28747 h 822357"/>
                    <a:gd name="connsiteX3902" fmla="*/ 2156602 w 5808072"/>
                    <a:gd name="connsiteY3902" fmla="*/ 28747 h 822357"/>
                    <a:gd name="connsiteX3903" fmla="*/ 2156602 w 5808072"/>
                    <a:gd name="connsiteY3903" fmla="*/ 27669 h 822357"/>
                    <a:gd name="connsiteX3904" fmla="*/ 2156602 w 5808072"/>
                    <a:gd name="connsiteY3904" fmla="*/ 27669 h 822357"/>
                    <a:gd name="connsiteX3905" fmla="*/ 2147977 w 5808072"/>
                    <a:gd name="connsiteY3905" fmla="*/ 24974 h 822357"/>
                    <a:gd name="connsiteX3906" fmla="*/ 2147977 w 5808072"/>
                    <a:gd name="connsiteY3906" fmla="*/ 24974 h 822357"/>
                    <a:gd name="connsiteX3907" fmla="*/ 2131448 w 5808072"/>
                    <a:gd name="connsiteY3907" fmla="*/ 14014 h 822357"/>
                    <a:gd name="connsiteX3908" fmla="*/ 2131448 w 5808072"/>
                    <a:gd name="connsiteY3908" fmla="*/ 14014 h 822357"/>
                    <a:gd name="connsiteX3909" fmla="*/ 2130190 w 5808072"/>
                    <a:gd name="connsiteY3909" fmla="*/ 13835 h 822357"/>
                    <a:gd name="connsiteX3910" fmla="*/ 2130190 w 5808072"/>
                    <a:gd name="connsiteY3910" fmla="*/ 13835 h 822357"/>
                    <a:gd name="connsiteX3911" fmla="*/ 2123362 w 5808072"/>
                    <a:gd name="connsiteY3911" fmla="*/ 16530 h 822357"/>
                    <a:gd name="connsiteX3912" fmla="*/ 2123362 w 5808072"/>
                    <a:gd name="connsiteY3912" fmla="*/ 16530 h 822357"/>
                    <a:gd name="connsiteX3913" fmla="*/ 2094794 w 5808072"/>
                    <a:gd name="connsiteY3913" fmla="*/ 23716 h 822357"/>
                    <a:gd name="connsiteX3914" fmla="*/ 2094794 w 5808072"/>
                    <a:gd name="connsiteY3914" fmla="*/ 23716 h 822357"/>
                    <a:gd name="connsiteX3915" fmla="*/ 2091201 w 5808072"/>
                    <a:gd name="connsiteY3915" fmla="*/ 30544 h 822357"/>
                    <a:gd name="connsiteX3916" fmla="*/ 2091201 w 5808072"/>
                    <a:gd name="connsiteY3916" fmla="*/ 30544 h 822357"/>
                    <a:gd name="connsiteX3917" fmla="*/ 2091740 w 5808072"/>
                    <a:gd name="connsiteY3917" fmla="*/ 39707 h 822357"/>
                    <a:gd name="connsiteX3918" fmla="*/ 2091740 w 5808072"/>
                    <a:gd name="connsiteY3918" fmla="*/ 39707 h 822357"/>
                    <a:gd name="connsiteX3919" fmla="*/ 2091740 w 5808072"/>
                    <a:gd name="connsiteY3919" fmla="*/ 42222 h 822357"/>
                    <a:gd name="connsiteX3920" fmla="*/ 2091380 w 5808072"/>
                    <a:gd name="connsiteY3920" fmla="*/ 42222 h 822357"/>
                    <a:gd name="connsiteX3921" fmla="*/ 2079163 w 5808072"/>
                    <a:gd name="connsiteY3921" fmla="*/ 50128 h 822357"/>
                    <a:gd name="connsiteX3922" fmla="*/ 2079163 w 5808072"/>
                    <a:gd name="connsiteY3922" fmla="*/ 50128 h 822357"/>
                    <a:gd name="connsiteX3923" fmla="*/ 2066586 w 5808072"/>
                    <a:gd name="connsiteY3923" fmla="*/ 59292 h 822357"/>
                    <a:gd name="connsiteX3924" fmla="*/ 2066586 w 5808072"/>
                    <a:gd name="connsiteY3924" fmla="*/ 59292 h 822357"/>
                    <a:gd name="connsiteX3925" fmla="*/ 2060118 w 5808072"/>
                    <a:gd name="connsiteY3925" fmla="*/ 61088 h 822357"/>
                    <a:gd name="connsiteX3926" fmla="*/ 2060118 w 5808072"/>
                    <a:gd name="connsiteY3926" fmla="*/ 61088 h 822357"/>
                    <a:gd name="connsiteX3927" fmla="*/ 2043947 w 5808072"/>
                    <a:gd name="connsiteY3927" fmla="*/ 49589 h 822357"/>
                    <a:gd name="connsiteX3928" fmla="*/ 2043947 w 5808072"/>
                    <a:gd name="connsiteY3928" fmla="*/ 49589 h 822357"/>
                    <a:gd name="connsiteX3929" fmla="*/ 2008013 w 5808072"/>
                    <a:gd name="connsiteY3929" fmla="*/ 42402 h 822357"/>
                    <a:gd name="connsiteX3930" fmla="*/ 2008013 w 5808072"/>
                    <a:gd name="connsiteY3930" fmla="*/ 42402 h 822357"/>
                    <a:gd name="connsiteX3931" fmla="*/ 2006575 w 5808072"/>
                    <a:gd name="connsiteY3931" fmla="*/ 42402 h 822357"/>
                    <a:gd name="connsiteX3932" fmla="*/ 2006575 w 5808072"/>
                    <a:gd name="connsiteY3932" fmla="*/ 42402 h 822357"/>
                    <a:gd name="connsiteX3933" fmla="*/ 1999748 w 5808072"/>
                    <a:gd name="connsiteY3933" fmla="*/ 42941 h 822357"/>
                    <a:gd name="connsiteX3934" fmla="*/ 1999748 w 5808072"/>
                    <a:gd name="connsiteY3934" fmla="*/ 42941 h 822357"/>
                    <a:gd name="connsiteX3935" fmla="*/ 1994358 w 5808072"/>
                    <a:gd name="connsiteY3935" fmla="*/ 42761 h 822357"/>
                    <a:gd name="connsiteX3936" fmla="*/ 1994358 w 5808072"/>
                    <a:gd name="connsiteY3936" fmla="*/ 42761 h 822357"/>
                    <a:gd name="connsiteX3937" fmla="*/ 1981062 w 5808072"/>
                    <a:gd name="connsiteY3937" fmla="*/ 44918 h 822357"/>
                    <a:gd name="connsiteX3938" fmla="*/ 1981062 w 5808072"/>
                    <a:gd name="connsiteY3938" fmla="*/ 44918 h 822357"/>
                    <a:gd name="connsiteX3939" fmla="*/ 1974235 w 5808072"/>
                    <a:gd name="connsiteY3939" fmla="*/ 46355 h 822357"/>
                    <a:gd name="connsiteX3940" fmla="*/ 1974235 w 5808072"/>
                    <a:gd name="connsiteY3940" fmla="*/ 46355 h 822357"/>
                    <a:gd name="connsiteX3941" fmla="*/ 1949799 w 5808072"/>
                    <a:gd name="connsiteY3941" fmla="*/ 34317 h 822357"/>
                    <a:gd name="connsiteX3942" fmla="*/ 1949799 w 5808072"/>
                    <a:gd name="connsiteY3942" fmla="*/ 34317 h 822357"/>
                    <a:gd name="connsiteX3943" fmla="*/ 1946206 w 5808072"/>
                    <a:gd name="connsiteY3943" fmla="*/ 33599 h 822357"/>
                    <a:gd name="connsiteX3944" fmla="*/ 1946206 w 5808072"/>
                    <a:gd name="connsiteY3944" fmla="*/ 33599 h 822357"/>
                    <a:gd name="connsiteX3945" fmla="*/ 1932371 w 5808072"/>
                    <a:gd name="connsiteY3945" fmla="*/ 37012 h 822357"/>
                    <a:gd name="connsiteX3946" fmla="*/ 1932371 w 5808072"/>
                    <a:gd name="connsiteY3946" fmla="*/ 37012 h 822357"/>
                    <a:gd name="connsiteX3947" fmla="*/ 1931832 w 5808072"/>
                    <a:gd name="connsiteY3947" fmla="*/ 37372 h 822357"/>
                    <a:gd name="connsiteX3948" fmla="*/ 1931293 w 5808072"/>
                    <a:gd name="connsiteY3948" fmla="*/ 37372 h 822357"/>
                    <a:gd name="connsiteX3949" fmla="*/ 1922669 w 5808072"/>
                    <a:gd name="connsiteY3949" fmla="*/ 34497 h 822357"/>
                    <a:gd name="connsiteX3950" fmla="*/ 1922669 w 5808072"/>
                    <a:gd name="connsiteY3950" fmla="*/ 34497 h 822357"/>
                    <a:gd name="connsiteX3951" fmla="*/ 1922489 w 5808072"/>
                    <a:gd name="connsiteY3951" fmla="*/ 35036 h 822357"/>
                    <a:gd name="connsiteX3952" fmla="*/ 1922489 w 5808072"/>
                    <a:gd name="connsiteY3952" fmla="*/ 35036 h 822357"/>
                    <a:gd name="connsiteX3953" fmla="*/ 1919974 w 5808072"/>
                    <a:gd name="connsiteY3953" fmla="*/ 40426 h 822357"/>
                    <a:gd name="connsiteX3954" fmla="*/ 1919974 w 5808072"/>
                    <a:gd name="connsiteY3954" fmla="*/ 40426 h 822357"/>
                    <a:gd name="connsiteX3955" fmla="*/ 1911709 w 5808072"/>
                    <a:gd name="connsiteY3955" fmla="*/ 42941 h 822357"/>
                    <a:gd name="connsiteX3956" fmla="*/ 1911709 w 5808072"/>
                    <a:gd name="connsiteY3956" fmla="*/ 42941 h 822357"/>
                    <a:gd name="connsiteX3957" fmla="*/ 1902905 w 5808072"/>
                    <a:gd name="connsiteY3957" fmla="*/ 42582 h 822357"/>
                    <a:gd name="connsiteX3958" fmla="*/ 1902905 w 5808072"/>
                    <a:gd name="connsiteY3958" fmla="*/ 42582 h 822357"/>
                    <a:gd name="connsiteX3959" fmla="*/ 1901467 w 5808072"/>
                    <a:gd name="connsiteY3959" fmla="*/ 42402 h 822357"/>
                    <a:gd name="connsiteX3960" fmla="*/ 1901467 w 5808072"/>
                    <a:gd name="connsiteY3960" fmla="*/ 42402 h 822357"/>
                    <a:gd name="connsiteX3961" fmla="*/ 1899132 w 5808072"/>
                    <a:gd name="connsiteY3961" fmla="*/ 45277 h 822357"/>
                    <a:gd name="connsiteX3962" fmla="*/ 1899132 w 5808072"/>
                    <a:gd name="connsiteY3962" fmla="*/ 45277 h 822357"/>
                    <a:gd name="connsiteX3963" fmla="*/ 1893023 w 5808072"/>
                    <a:gd name="connsiteY3963" fmla="*/ 51566 h 822357"/>
                    <a:gd name="connsiteX3964" fmla="*/ 1893023 w 5808072"/>
                    <a:gd name="connsiteY3964" fmla="*/ 51566 h 822357"/>
                    <a:gd name="connsiteX3965" fmla="*/ 1894280 w 5808072"/>
                    <a:gd name="connsiteY3965" fmla="*/ 56058 h 822357"/>
                    <a:gd name="connsiteX3966" fmla="*/ 1894280 w 5808072"/>
                    <a:gd name="connsiteY3966" fmla="*/ 56058 h 822357"/>
                    <a:gd name="connsiteX3967" fmla="*/ 1894820 w 5808072"/>
                    <a:gd name="connsiteY3967" fmla="*/ 58932 h 822357"/>
                    <a:gd name="connsiteX3968" fmla="*/ 1894820 w 5808072"/>
                    <a:gd name="connsiteY3968" fmla="*/ 58932 h 822357"/>
                    <a:gd name="connsiteX3969" fmla="*/ 1893921 w 5808072"/>
                    <a:gd name="connsiteY3969" fmla="*/ 61088 h 822357"/>
                    <a:gd name="connsiteX3970" fmla="*/ 1893921 w 5808072"/>
                    <a:gd name="connsiteY3970" fmla="*/ 61088 h 822357"/>
                    <a:gd name="connsiteX3971" fmla="*/ 1889968 w 5808072"/>
                    <a:gd name="connsiteY3971" fmla="*/ 63603 h 822357"/>
                    <a:gd name="connsiteX3972" fmla="*/ 1889968 w 5808072"/>
                    <a:gd name="connsiteY3972" fmla="*/ 63603 h 822357"/>
                    <a:gd name="connsiteX3973" fmla="*/ 1883320 w 5808072"/>
                    <a:gd name="connsiteY3973" fmla="*/ 61268 h 822357"/>
                    <a:gd name="connsiteX3974" fmla="*/ 1883320 w 5808072"/>
                    <a:gd name="connsiteY3974" fmla="*/ 61268 h 822357"/>
                    <a:gd name="connsiteX3975" fmla="*/ 1883320 w 5808072"/>
                    <a:gd name="connsiteY3975" fmla="*/ 61627 h 822357"/>
                    <a:gd name="connsiteX3976" fmla="*/ 1883320 w 5808072"/>
                    <a:gd name="connsiteY3976" fmla="*/ 61627 h 822357"/>
                    <a:gd name="connsiteX3977" fmla="*/ 1883500 w 5808072"/>
                    <a:gd name="connsiteY3977" fmla="*/ 66478 h 822357"/>
                    <a:gd name="connsiteX3978" fmla="*/ 1883500 w 5808072"/>
                    <a:gd name="connsiteY3978" fmla="*/ 66478 h 822357"/>
                    <a:gd name="connsiteX3979" fmla="*/ 1883500 w 5808072"/>
                    <a:gd name="connsiteY3979" fmla="*/ 69173 h 822357"/>
                    <a:gd name="connsiteX3980" fmla="*/ 1883141 w 5808072"/>
                    <a:gd name="connsiteY3980" fmla="*/ 69173 h 822357"/>
                    <a:gd name="connsiteX3981" fmla="*/ 1877571 w 5808072"/>
                    <a:gd name="connsiteY3981" fmla="*/ 77618 h 822357"/>
                    <a:gd name="connsiteX3982" fmla="*/ 1877571 w 5808072"/>
                    <a:gd name="connsiteY3982" fmla="*/ 77618 h 822357"/>
                    <a:gd name="connsiteX3983" fmla="*/ 1876853 w 5808072"/>
                    <a:gd name="connsiteY3983" fmla="*/ 78337 h 822357"/>
                    <a:gd name="connsiteX3984" fmla="*/ 1875774 w 5808072"/>
                    <a:gd name="connsiteY3984" fmla="*/ 78337 h 822357"/>
                    <a:gd name="connsiteX3985" fmla="*/ 1866971 w 5808072"/>
                    <a:gd name="connsiteY3985" fmla="*/ 71869 h 822357"/>
                    <a:gd name="connsiteX3986" fmla="*/ 1866971 w 5808072"/>
                    <a:gd name="connsiteY3986" fmla="*/ 71869 h 822357"/>
                    <a:gd name="connsiteX3987" fmla="*/ 1865713 w 5808072"/>
                    <a:gd name="connsiteY3987" fmla="*/ 70790 h 822357"/>
                    <a:gd name="connsiteX3988" fmla="*/ 1865713 w 5808072"/>
                    <a:gd name="connsiteY3988" fmla="*/ 70790 h 822357"/>
                    <a:gd name="connsiteX3989" fmla="*/ 1862119 w 5808072"/>
                    <a:gd name="connsiteY3989" fmla="*/ 71509 h 822357"/>
                    <a:gd name="connsiteX3990" fmla="*/ 1862119 w 5808072"/>
                    <a:gd name="connsiteY3990" fmla="*/ 71509 h 822357"/>
                    <a:gd name="connsiteX3991" fmla="*/ 1860502 w 5808072"/>
                    <a:gd name="connsiteY3991" fmla="*/ 71869 h 822357"/>
                    <a:gd name="connsiteX3992" fmla="*/ 1860502 w 5808072"/>
                    <a:gd name="connsiteY3992" fmla="*/ 71869 h 822357"/>
                    <a:gd name="connsiteX3993" fmla="*/ 1855292 w 5808072"/>
                    <a:gd name="connsiteY3993" fmla="*/ 65759 h 822357"/>
                    <a:gd name="connsiteX3994" fmla="*/ 1855292 w 5808072"/>
                    <a:gd name="connsiteY3994" fmla="*/ 65759 h 822357"/>
                    <a:gd name="connsiteX3995" fmla="*/ 1854573 w 5808072"/>
                    <a:gd name="connsiteY3995" fmla="*/ 66298 h 822357"/>
                    <a:gd name="connsiteX3996" fmla="*/ 1854573 w 5808072"/>
                    <a:gd name="connsiteY3996" fmla="*/ 66298 h 822357"/>
                    <a:gd name="connsiteX3997" fmla="*/ 1850081 w 5808072"/>
                    <a:gd name="connsiteY3997" fmla="*/ 68814 h 822357"/>
                    <a:gd name="connsiteX3998" fmla="*/ 1850081 w 5808072"/>
                    <a:gd name="connsiteY3998" fmla="*/ 68814 h 822357"/>
                    <a:gd name="connsiteX3999" fmla="*/ 1848105 w 5808072"/>
                    <a:gd name="connsiteY3999" fmla="*/ 69173 h 822357"/>
                    <a:gd name="connsiteX4000" fmla="*/ 1848105 w 5808072"/>
                    <a:gd name="connsiteY4000" fmla="*/ 69173 h 822357"/>
                    <a:gd name="connsiteX4001" fmla="*/ 1838402 w 5808072"/>
                    <a:gd name="connsiteY4001" fmla="*/ 61807 h 822357"/>
                    <a:gd name="connsiteX4002" fmla="*/ 1838402 w 5808072"/>
                    <a:gd name="connsiteY4002" fmla="*/ 61807 h 822357"/>
                    <a:gd name="connsiteX4003" fmla="*/ 1838402 w 5808072"/>
                    <a:gd name="connsiteY4003" fmla="*/ 61807 h 822357"/>
                    <a:gd name="connsiteX4004" fmla="*/ 1829239 w 5808072"/>
                    <a:gd name="connsiteY4004" fmla="*/ 68814 h 822357"/>
                    <a:gd name="connsiteX4005" fmla="*/ 1829239 w 5808072"/>
                    <a:gd name="connsiteY4005" fmla="*/ 68814 h 822357"/>
                    <a:gd name="connsiteX4006" fmla="*/ 1821514 w 5808072"/>
                    <a:gd name="connsiteY4006" fmla="*/ 70970 h 822357"/>
                    <a:gd name="connsiteX4007" fmla="*/ 1821514 w 5808072"/>
                    <a:gd name="connsiteY4007" fmla="*/ 70970 h 822357"/>
                    <a:gd name="connsiteX4008" fmla="*/ 1818998 w 5808072"/>
                    <a:gd name="connsiteY4008" fmla="*/ 70431 h 822357"/>
                    <a:gd name="connsiteX4009" fmla="*/ 1818998 w 5808072"/>
                    <a:gd name="connsiteY4009" fmla="*/ 70431 h 822357"/>
                    <a:gd name="connsiteX4010" fmla="*/ 1810554 w 5808072"/>
                    <a:gd name="connsiteY4010" fmla="*/ 74384 h 822357"/>
                    <a:gd name="connsiteX4011" fmla="*/ 1810554 w 5808072"/>
                    <a:gd name="connsiteY4011" fmla="*/ 74384 h 822357"/>
                    <a:gd name="connsiteX4012" fmla="*/ 1805343 w 5808072"/>
                    <a:gd name="connsiteY4012" fmla="*/ 75103 h 822357"/>
                    <a:gd name="connsiteX4013" fmla="*/ 1805343 w 5808072"/>
                    <a:gd name="connsiteY4013" fmla="*/ 75103 h 822357"/>
                    <a:gd name="connsiteX4014" fmla="*/ 1798875 w 5808072"/>
                    <a:gd name="connsiteY4014" fmla="*/ 74384 h 822357"/>
                    <a:gd name="connsiteX4015" fmla="*/ 1798875 w 5808072"/>
                    <a:gd name="connsiteY4015" fmla="*/ 74384 h 822357"/>
                    <a:gd name="connsiteX4016" fmla="*/ 1794742 w 5808072"/>
                    <a:gd name="connsiteY4016" fmla="*/ 72408 h 822357"/>
                    <a:gd name="connsiteX4017" fmla="*/ 1794742 w 5808072"/>
                    <a:gd name="connsiteY4017" fmla="*/ 72408 h 822357"/>
                    <a:gd name="connsiteX4018" fmla="*/ 1794742 w 5808072"/>
                    <a:gd name="connsiteY4018" fmla="*/ 72408 h 822357"/>
                    <a:gd name="connsiteX4019" fmla="*/ 1780009 w 5808072"/>
                    <a:gd name="connsiteY4019" fmla="*/ 62525 h 822357"/>
                    <a:gd name="connsiteX4020" fmla="*/ 1780009 w 5808072"/>
                    <a:gd name="connsiteY4020" fmla="*/ 62525 h 822357"/>
                    <a:gd name="connsiteX4021" fmla="*/ 1779111 w 5808072"/>
                    <a:gd name="connsiteY4021" fmla="*/ 63783 h 822357"/>
                    <a:gd name="connsiteX4022" fmla="*/ 1779111 w 5808072"/>
                    <a:gd name="connsiteY4022" fmla="*/ 63783 h 822357"/>
                    <a:gd name="connsiteX4023" fmla="*/ 1775877 w 5808072"/>
                    <a:gd name="connsiteY4023" fmla="*/ 68634 h 822357"/>
                    <a:gd name="connsiteX4024" fmla="*/ 1775877 w 5808072"/>
                    <a:gd name="connsiteY4024" fmla="*/ 68634 h 822357"/>
                    <a:gd name="connsiteX4025" fmla="*/ 1758269 w 5808072"/>
                    <a:gd name="connsiteY4025" fmla="*/ 76001 h 822357"/>
                    <a:gd name="connsiteX4026" fmla="*/ 1758269 w 5808072"/>
                    <a:gd name="connsiteY4026" fmla="*/ 76001 h 822357"/>
                    <a:gd name="connsiteX4027" fmla="*/ 1758269 w 5808072"/>
                    <a:gd name="connsiteY4027" fmla="*/ 76001 h 822357"/>
                    <a:gd name="connsiteX4028" fmla="*/ 1735451 w 5808072"/>
                    <a:gd name="connsiteY4028" fmla="*/ 67377 h 822357"/>
                    <a:gd name="connsiteX4029" fmla="*/ 1735451 w 5808072"/>
                    <a:gd name="connsiteY4029" fmla="*/ 67377 h 822357"/>
                    <a:gd name="connsiteX4030" fmla="*/ 1735271 w 5808072"/>
                    <a:gd name="connsiteY4030" fmla="*/ 67377 h 822357"/>
                    <a:gd name="connsiteX4031" fmla="*/ 1726467 w 5808072"/>
                    <a:gd name="connsiteY4031" fmla="*/ 71869 h 822357"/>
                    <a:gd name="connsiteX4032" fmla="*/ 1726467 w 5808072"/>
                    <a:gd name="connsiteY4032" fmla="*/ 71869 h 822357"/>
                    <a:gd name="connsiteX4033" fmla="*/ 1718561 w 5808072"/>
                    <a:gd name="connsiteY4033" fmla="*/ 74564 h 822357"/>
                    <a:gd name="connsiteX4034" fmla="*/ 1718561 w 5808072"/>
                    <a:gd name="connsiteY4034" fmla="*/ 74564 h 822357"/>
                    <a:gd name="connsiteX4035" fmla="*/ 1718022 w 5808072"/>
                    <a:gd name="connsiteY4035" fmla="*/ 74923 h 822357"/>
                    <a:gd name="connsiteX4036" fmla="*/ 1717843 w 5808072"/>
                    <a:gd name="connsiteY4036" fmla="*/ 74923 h 822357"/>
                    <a:gd name="connsiteX4037" fmla="*/ 1716944 w 5808072"/>
                    <a:gd name="connsiteY4037" fmla="*/ 75821 h 822357"/>
                    <a:gd name="connsiteX4038" fmla="*/ 1716944 w 5808072"/>
                    <a:gd name="connsiteY4038" fmla="*/ 75821 h 822357"/>
                    <a:gd name="connsiteX4039" fmla="*/ 1713710 w 5808072"/>
                    <a:gd name="connsiteY4039" fmla="*/ 80134 h 822357"/>
                    <a:gd name="connsiteX4040" fmla="*/ 1713710 w 5808072"/>
                    <a:gd name="connsiteY4040" fmla="*/ 80134 h 822357"/>
                    <a:gd name="connsiteX4041" fmla="*/ 1704008 w 5808072"/>
                    <a:gd name="connsiteY4041" fmla="*/ 89117 h 822357"/>
                    <a:gd name="connsiteX4042" fmla="*/ 1704008 w 5808072"/>
                    <a:gd name="connsiteY4042" fmla="*/ 89117 h 822357"/>
                    <a:gd name="connsiteX4043" fmla="*/ 1693767 w 5808072"/>
                    <a:gd name="connsiteY4043" fmla="*/ 91632 h 822357"/>
                    <a:gd name="connsiteX4044" fmla="*/ 1693767 w 5808072"/>
                    <a:gd name="connsiteY4044" fmla="*/ 91632 h 822357"/>
                    <a:gd name="connsiteX4045" fmla="*/ 1688377 w 5808072"/>
                    <a:gd name="connsiteY4045" fmla="*/ 90734 h 822357"/>
                    <a:gd name="connsiteX4046" fmla="*/ 1688377 w 5808072"/>
                    <a:gd name="connsiteY4046" fmla="*/ 90734 h 822357"/>
                    <a:gd name="connsiteX4047" fmla="*/ 1680471 w 5808072"/>
                    <a:gd name="connsiteY4047" fmla="*/ 89296 h 822357"/>
                    <a:gd name="connsiteX4048" fmla="*/ 1680471 w 5808072"/>
                    <a:gd name="connsiteY4048" fmla="*/ 89296 h 822357"/>
                    <a:gd name="connsiteX4049" fmla="*/ 1679393 w 5808072"/>
                    <a:gd name="connsiteY4049" fmla="*/ 89296 h 822357"/>
                    <a:gd name="connsiteX4050" fmla="*/ 1678674 w 5808072"/>
                    <a:gd name="connsiteY4050" fmla="*/ 88578 h 822357"/>
                    <a:gd name="connsiteX4051" fmla="*/ 1674362 w 5808072"/>
                    <a:gd name="connsiteY4051" fmla="*/ 84086 h 822357"/>
                    <a:gd name="connsiteX4052" fmla="*/ 1674362 w 5808072"/>
                    <a:gd name="connsiteY4052" fmla="*/ 84086 h 822357"/>
                    <a:gd name="connsiteX4053" fmla="*/ 1673823 w 5808072"/>
                    <a:gd name="connsiteY4053" fmla="*/ 84086 h 822357"/>
                    <a:gd name="connsiteX4054" fmla="*/ 1657832 w 5808072"/>
                    <a:gd name="connsiteY4054" fmla="*/ 97023 h 822357"/>
                    <a:gd name="connsiteX4055" fmla="*/ 1657832 w 5808072"/>
                    <a:gd name="connsiteY4055" fmla="*/ 97023 h 822357"/>
                    <a:gd name="connsiteX4056" fmla="*/ 1651364 w 5808072"/>
                    <a:gd name="connsiteY4056" fmla="*/ 99898 h 822357"/>
                    <a:gd name="connsiteX4057" fmla="*/ 1651364 w 5808072"/>
                    <a:gd name="connsiteY4057" fmla="*/ 99898 h 822357"/>
                    <a:gd name="connsiteX4058" fmla="*/ 1646513 w 5808072"/>
                    <a:gd name="connsiteY4058" fmla="*/ 101874 h 822357"/>
                    <a:gd name="connsiteX4059" fmla="*/ 1646513 w 5808072"/>
                    <a:gd name="connsiteY4059" fmla="*/ 101874 h 822357"/>
                    <a:gd name="connsiteX4060" fmla="*/ 1638967 w 5808072"/>
                    <a:gd name="connsiteY4060" fmla="*/ 104389 h 822357"/>
                    <a:gd name="connsiteX4061" fmla="*/ 1638967 w 5808072"/>
                    <a:gd name="connsiteY4061" fmla="*/ 104389 h 822357"/>
                    <a:gd name="connsiteX4062" fmla="*/ 1635553 w 5808072"/>
                    <a:gd name="connsiteY4062" fmla="*/ 103850 h 822357"/>
                    <a:gd name="connsiteX4063" fmla="*/ 1635553 w 5808072"/>
                    <a:gd name="connsiteY4063" fmla="*/ 103850 h 822357"/>
                    <a:gd name="connsiteX4064" fmla="*/ 1634116 w 5808072"/>
                    <a:gd name="connsiteY4064" fmla="*/ 105647 h 822357"/>
                    <a:gd name="connsiteX4065" fmla="*/ 1634116 w 5808072"/>
                    <a:gd name="connsiteY4065" fmla="*/ 105647 h 822357"/>
                    <a:gd name="connsiteX4066" fmla="*/ 1631421 w 5808072"/>
                    <a:gd name="connsiteY4066" fmla="*/ 114091 h 822357"/>
                    <a:gd name="connsiteX4067" fmla="*/ 1631421 w 5808072"/>
                    <a:gd name="connsiteY4067" fmla="*/ 114091 h 822357"/>
                    <a:gd name="connsiteX4068" fmla="*/ 1623695 w 5808072"/>
                    <a:gd name="connsiteY4068" fmla="*/ 120560 h 822357"/>
                    <a:gd name="connsiteX4069" fmla="*/ 1623695 w 5808072"/>
                    <a:gd name="connsiteY4069" fmla="*/ 120560 h 822357"/>
                    <a:gd name="connsiteX4070" fmla="*/ 1614531 w 5808072"/>
                    <a:gd name="connsiteY4070" fmla="*/ 116966 h 822357"/>
                    <a:gd name="connsiteX4071" fmla="*/ 1614531 w 5808072"/>
                    <a:gd name="connsiteY4071" fmla="*/ 116966 h 822357"/>
                    <a:gd name="connsiteX4072" fmla="*/ 1608243 w 5808072"/>
                    <a:gd name="connsiteY4072" fmla="*/ 115349 h 822357"/>
                    <a:gd name="connsiteX4073" fmla="*/ 1608243 w 5808072"/>
                    <a:gd name="connsiteY4073" fmla="*/ 115349 h 822357"/>
                    <a:gd name="connsiteX4074" fmla="*/ 1604649 w 5808072"/>
                    <a:gd name="connsiteY4074" fmla="*/ 115888 h 822357"/>
                    <a:gd name="connsiteX4075" fmla="*/ 1604649 w 5808072"/>
                    <a:gd name="connsiteY4075" fmla="*/ 115888 h 822357"/>
                    <a:gd name="connsiteX4076" fmla="*/ 1591713 w 5808072"/>
                    <a:gd name="connsiteY4076" fmla="*/ 123973 h 822357"/>
                    <a:gd name="connsiteX4077" fmla="*/ 1591713 w 5808072"/>
                    <a:gd name="connsiteY4077" fmla="*/ 123973 h 822357"/>
                    <a:gd name="connsiteX4078" fmla="*/ 1553802 w 5808072"/>
                    <a:gd name="connsiteY4078" fmla="*/ 130801 h 822357"/>
                    <a:gd name="connsiteX4079" fmla="*/ 1553802 w 5808072"/>
                    <a:gd name="connsiteY4079" fmla="*/ 130801 h 822357"/>
                    <a:gd name="connsiteX4080" fmla="*/ 1552185 w 5808072"/>
                    <a:gd name="connsiteY4080" fmla="*/ 133675 h 822357"/>
                    <a:gd name="connsiteX4081" fmla="*/ 1552185 w 5808072"/>
                    <a:gd name="connsiteY4081" fmla="*/ 133675 h 822357"/>
                    <a:gd name="connsiteX4082" fmla="*/ 1552185 w 5808072"/>
                    <a:gd name="connsiteY4082" fmla="*/ 139605 h 822357"/>
                    <a:gd name="connsiteX4083" fmla="*/ 1552185 w 5808072"/>
                    <a:gd name="connsiteY4083" fmla="*/ 139605 h 822357"/>
                    <a:gd name="connsiteX4084" fmla="*/ 1533140 w 5808072"/>
                    <a:gd name="connsiteY4084" fmla="*/ 154697 h 822357"/>
                    <a:gd name="connsiteX4085" fmla="*/ 1533140 w 5808072"/>
                    <a:gd name="connsiteY4085" fmla="*/ 154697 h 822357"/>
                    <a:gd name="connsiteX4086" fmla="*/ 1524516 w 5808072"/>
                    <a:gd name="connsiteY4086" fmla="*/ 161345 h 822357"/>
                    <a:gd name="connsiteX4087" fmla="*/ 1524516 w 5808072"/>
                    <a:gd name="connsiteY4087" fmla="*/ 161345 h 822357"/>
                    <a:gd name="connsiteX4088" fmla="*/ 1515892 w 5808072"/>
                    <a:gd name="connsiteY4088" fmla="*/ 171586 h 822357"/>
                    <a:gd name="connsiteX4089" fmla="*/ 1515892 w 5808072"/>
                    <a:gd name="connsiteY4089" fmla="*/ 171586 h 822357"/>
                    <a:gd name="connsiteX4090" fmla="*/ 1511939 w 5808072"/>
                    <a:gd name="connsiteY4090" fmla="*/ 179672 h 822357"/>
                    <a:gd name="connsiteX4091" fmla="*/ 1511939 w 5808072"/>
                    <a:gd name="connsiteY4091" fmla="*/ 179672 h 822357"/>
                    <a:gd name="connsiteX4092" fmla="*/ 1513017 w 5808072"/>
                    <a:gd name="connsiteY4092" fmla="*/ 186859 h 822357"/>
                    <a:gd name="connsiteX4093" fmla="*/ 1513017 w 5808072"/>
                    <a:gd name="connsiteY4093" fmla="*/ 186859 h 822357"/>
                    <a:gd name="connsiteX4094" fmla="*/ 1513017 w 5808072"/>
                    <a:gd name="connsiteY4094" fmla="*/ 189015 h 822357"/>
                    <a:gd name="connsiteX4095" fmla="*/ 1513017 w 5808072"/>
                    <a:gd name="connsiteY4095" fmla="*/ 189015 h 822357"/>
                    <a:gd name="connsiteX4096" fmla="*/ 1511041 w 5808072"/>
                    <a:gd name="connsiteY4096" fmla="*/ 193327 h 822357"/>
                    <a:gd name="connsiteX4097" fmla="*/ 1511041 w 5808072"/>
                    <a:gd name="connsiteY4097" fmla="*/ 193327 h 822357"/>
                    <a:gd name="connsiteX4098" fmla="*/ 1505111 w 5808072"/>
                    <a:gd name="connsiteY4098" fmla="*/ 194764 h 822357"/>
                    <a:gd name="connsiteX4099" fmla="*/ 1505111 w 5808072"/>
                    <a:gd name="connsiteY4099" fmla="*/ 194764 h 822357"/>
                    <a:gd name="connsiteX4100" fmla="*/ 1503494 w 5808072"/>
                    <a:gd name="connsiteY4100" fmla="*/ 194944 h 822357"/>
                    <a:gd name="connsiteX4101" fmla="*/ 1503494 w 5808072"/>
                    <a:gd name="connsiteY4101" fmla="*/ 194944 h 822357"/>
                    <a:gd name="connsiteX4102" fmla="*/ 1503494 w 5808072"/>
                    <a:gd name="connsiteY4102" fmla="*/ 194944 h 822357"/>
                    <a:gd name="connsiteX4103" fmla="*/ 1499362 w 5808072"/>
                    <a:gd name="connsiteY4103" fmla="*/ 198537 h 822357"/>
                    <a:gd name="connsiteX4104" fmla="*/ 1499362 w 5808072"/>
                    <a:gd name="connsiteY4104" fmla="*/ 198537 h 822357"/>
                    <a:gd name="connsiteX4105" fmla="*/ 1495948 w 5808072"/>
                    <a:gd name="connsiteY4105" fmla="*/ 199256 h 822357"/>
                    <a:gd name="connsiteX4106" fmla="*/ 1495948 w 5808072"/>
                    <a:gd name="connsiteY4106" fmla="*/ 199256 h 822357"/>
                    <a:gd name="connsiteX4107" fmla="*/ 1490917 w 5808072"/>
                    <a:gd name="connsiteY4107" fmla="*/ 197100 h 822357"/>
                    <a:gd name="connsiteX4108" fmla="*/ 1490917 w 5808072"/>
                    <a:gd name="connsiteY4108" fmla="*/ 197100 h 822357"/>
                    <a:gd name="connsiteX4109" fmla="*/ 1488042 w 5808072"/>
                    <a:gd name="connsiteY4109" fmla="*/ 196381 h 822357"/>
                    <a:gd name="connsiteX4110" fmla="*/ 1488042 w 5808072"/>
                    <a:gd name="connsiteY4110" fmla="*/ 196381 h 822357"/>
                    <a:gd name="connsiteX4111" fmla="*/ 1485168 w 5808072"/>
                    <a:gd name="connsiteY4111" fmla="*/ 197100 h 822357"/>
                    <a:gd name="connsiteX4112" fmla="*/ 1485168 w 5808072"/>
                    <a:gd name="connsiteY4112" fmla="*/ 197100 h 822357"/>
                    <a:gd name="connsiteX4113" fmla="*/ 1483910 w 5808072"/>
                    <a:gd name="connsiteY4113" fmla="*/ 198537 h 822357"/>
                    <a:gd name="connsiteX4114" fmla="*/ 1483910 w 5808072"/>
                    <a:gd name="connsiteY4114" fmla="*/ 198537 h 822357"/>
                    <a:gd name="connsiteX4115" fmla="*/ 1482652 w 5808072"/>
                    <a:gd name="connsiteY4115" fmla="*/ 198537 h 822357"/>
                    <a:gd name="connsiteX4116" fmla="*/ 1483910 w 5808072"/>
                    <a:gd name="connsiteY4116" fmla="*/ 198717 h 822357"/>
                    <a:gd name="connsiteX4117" fmla="*/ 1484090 w 5808072"/>
                    <a:gd name="connsiteY4117" fmla="*/ 200334 h 822357"/>
                    <a:gd name="connsiteX4118" fmla="*/ 1484090 w 5808072"/>
                    <a:gd name="connsiteY4118" fmla="*/ 200334 h 822357"/>
                    <a:gd name="connsiteX4119" fmla="*/ 1480137 w 5808072"/>
                    <a:gd name="connsiteY4119" fmla="*/ 206083 h 822357"/>
                    <a:gd name="connsiteX4120" fmla="*/ 1480137 w 5808072"/>
                    <a:gd name="connsiteY4120" fmla="*/ 206083 h 822357"/>
                    <a:gd name="connsiteX4121" fmla="*/ 1479598 w 5808072"/>
                    <a:gd name="connsiteY4121" fmla="*/ 206443 h 822357"/>
                    <a:gd name="connsiteX4122" fmla="*/ 1479598 w 5808072"/>
                    <a:gd name="connsiteY4122" fmla="*/ 206443 h 822357"/>
                    <a:gd name="connsiteX4123" fmla="*/ 1482473 w 5808072"/>
                    <a:gd name="connsiteY4123" fmla="*/ 210755 h 822357"/>
                    <a:gd name="connsiteX4124" fmla="*/ 1482473 w 5808072"/>
                    <a:gd name="connsiteY4124" fmla="*/ 210755 h 822357"/>
                    <a:gd name="connsiteX4125" fmla="*/ 1482652 w 5808072"/>
                    <a:gd name="connsiteY4125" fmla="*/ 211294 h 822357"/>
                    <a:gd name="connsiteX4126" fmla="*/ 1482652 w 5808072"/>
                    <a:gd name="connsiteY4126" fmla="*/ 211833 h 822357"/>
                    <a:gd name="connsiteX4127" fmla="*/ 1482652 w 5808072"/>
                    <a:gd name="connsiteY4127" fmla="*/ 211833 h 822357"/>
                    <a:gd name="connsiteX4128" fmla="*/ 1482652 w 5808072"/>
                    <a:gd name="connsiteY4128" fmla="*/ 211833 h 822357"/>
                    <a:gd name="connsiteX4129" fmla="*/ 1482652 w 5808072"/>
                    <a:gd name="connsiteY4129" fmla="*/ 211833 h 822357"/>
                    <a:gd name="connsiteX4130" fmla="*/ 1476364 w 5808072"/>
                    <a:gd name="connsiteY4130" fmla="*/ 225847 h 822357"/>
                    <a:gd name="connsiteX4131" fmla="*/ 1476364 w 5808072"/>
                    <a:gd name="connsiteY4131" fmla="*/ 225847 h 822357"/>
                    <a:gd name="connsiteX4132" fmla="*/ 1472411 w 5808072"/>
                    <a:gd name="connsiteY4132" fmla="*/ 226925 h 822357"/>
                    <a:gd name="connsiteX4133" fmla="*/ 1472411 w 5808072"/>
                    <a:gd name="connsiteY4133" fmla="*/ 226925 h 822357"/>
                    <a:gd name="connsiteX4134" fmla="*/ 1460912 w 5808072"/>
                    <a:gd name="connsiteY4134" fmla="*/ 220816 h 822357"/>
                    <a:gd name="connsiteX4135" fmla="*/ 1460912 w 5808072"/>
                    <a:gd name="connsiteY4135" fmla="*/ 220816 h 822357"/>
                    <a:gd name="connsiteX4136" fmla="*/ 1453366 w 5808072"/>
                    <a:gd name="connsiteY4136" fmla="*/ 219559 h 822357"/>
                    <a:gd name="connsiteX4137" fmla="*/ 1453366 w 5808072"/>
                    <a:gd name="connsiteY4137" fmla="*/ 219559 h 822357"/>
                    <a:gd name="connsiteX4138" fmla="*/ 1445820 w 5808072"/>
                    <a:gd name="connsiteY4138" fmla="*/ 222254 h 822357"/>
                    <a:gd name="connsiteX4139" fmla="*/ 1445820 w 5808072"/>
                    <a:gd name="connsiteY4139" fmla="*/ 222254 h 822357"/>
                    <a:gd name="connsiteX4140" fmla="*/ 1436656 w 5808072"/>
                    <a:gd name="connsiteY4140" fmla="*/ 225847 h 822357"/>
                    <a:gd name="connsiteX4141" fmla="*/ 1436656 w 5808072"/>
                    <a:gd name="connsiteY4141" fmla="*/ 225847 h 822357"/>
                    <a:gd name="connsiteX4142" fmla="*/ 1428751 w 5808072"/>
                    <a:gd name="connsiteY4142" fmla="*/ 228003 h 822357"/>
                    <a:gd name="connsiteX4143" fmla="*/ 1428751 w 5808072"/>
                    <a:gd name="connsiteY4143" fmla="*/ 228003 h 822357"/>
                    <a:gd name="connsiteX4144" fmla="*/ 1424439 w 5808072"/>
                    <a:gd name="connsiteY4144" fmla="*/ 227824 h 822357"/>
                    <a:gd name="connsiteX4145" fmla="*/ 1424439 w 5808072"/>
                    <a:gd name="connsiteY4145" fmla="*/ 227824 h 822357"/>
                    <a:gd name="connsiteX4146" fmla="*/ 1424259 w 5808072"/>
                    <a:gd name="connsiteY4146" fmla="*/ 229441 h 822357"/>
                    <a:gd name="connsiteX4147" fmla="*/ 1424259 w 5808072"/>
                    <a:gd name="connsiteY4147" fmla="*/ 229441 h 822357"/>
                    <a:gd name="connsiteX4148" fmla="*/ 1425157 w 5808072"/>
                    <a:gd name="connsiteY4148" fmla="*/ 236807 h 822357"/>
                    <a:gd name="connsiteX4149" fmla="*/ 1425157 w 5808072"/>
                    <a:gd name="connsiteY4149" fmla="*/ 236807 h 822357"/>
                    <a:gd name="connsiteX4150" fmla="*/ 1428571 w 5808072"/>
                    <a:gd name="connsiteY4150" fmla="*/ 258907 h 822357"/>
                    <a:gd name="connsiteX4151" fmla="*/ 1428571 w 5808072"/>
                    <a:gd name="connsiteY4151" fmla="*/ 258907 h 822357"/>
                    <a:gd name="connsiteX4152" fmla="*/ 1418330 w 5808072"/>
                    <a:gd name="connsiteY4152" fmla="*/ 276515 h 822357"/>
                    <a:gd name="connsiteX4153" fmla="*/ 1418330 w 5808072"/>
                    <a:gd name="connsiteY4153" fmla="*/ 276515 h 822357"/>
                    <a:gd name="connsiteX4154" fmla="*/ 1389762 w 5808072"/>
                    <a:gd name="connsiteY4154" fmla="*/ 289092 h 822357"/>
                    <a:gd name="connsiteX4155" fmla="*/ 1389762 w 5808072"/>
                    <a:gd name="connsiteY4155" fmla="*/ 289092 h 822357"/>
                    <a:gd name="connsiteX4156" fmla="*/ 1387606 w 5808072"/>
                    <a:gd name="connsiteY4156" fmla="*/ 288912 h 822357"/>
                    <a:gd name="connsiteX4157" fmla="*/ 1387606 w 5808072"/>
                    <a:gd name="connsiteY4157" fmla="*/ 288912 h 822357"/>
                    <a:gd name="connsiteX4158" fmla="*/ 1376287 w 5808072"/>
                    <a:gd name="connsiteY4158" fmla="*/ 268609 h 822357"/>
                    <a:gd name="connsiteX4159" fmla="*/ 1376287 w 5808072"/>
                    <a:gd name="connsiteY4159" fmla="*/ 268609 h 822357"/>
                    <a:gd name="connsiteX4160" fmla="*/ 1375208 w 5808072"/>
                    <a:gd name="connsiteY4160" fmla="*/ 265555 h 822357"/>
                    <a:gd name="connsiteX4161" fmla="*/ 1375208 w 5808072"/>
                    <a:gd name="connsiteY4161" fmla="*/ 265555 h 822357"/>
                    <a:gd name="connsiteX4162" fmla="*/ 1375208 w 5808072"/>
                    <a:gd name="connsiteY4162" fmla="*/ 266094 h 822357"/>
                    <a:gd name="connsiteX4163" fmla="*/ 1375208 w 5808072"/>
                    <a:gd name="connsiteY4163" fmla="*/ 266094 h 822357"/>
                    <a:gd name="connsiteX4164" fmla="*/ 1373951 w 5808072"/>
                    <a:gd name="connsiteY4164" fmla="*/ 270945 h 822357"/>
                    <a:gd name="connsiteX4165" fmla="*/ 1373951 w 5808072"/>
                    <a:gd name="connsiteY4165" fmla="*/ 270945 h 822357"/>
                    <a:gd name="connsiteX4166" fmla="*/ 1370537 w 5808072"/>
                    <a:gd name="connsiteY4166" fmla="*/ 272023 h 822357"/>
                    <a:gd name="connsiteX4167" fmla="*/ 1370537 w 5808072"/>
                    <a:gd name="connsiteY4167" fmla="*/ 272023 h 822357"/>
                    <a:gd name="connsiteX4168" fmla="*/ 1357960 w 5808072"/>
                    <a:gd name="connsiteY4168" fmla="*/ 267711 h 822357"/>
                    <a:gd name="connsiteX4169" fmla="*/ 1357960 w 5808072"/>
                    <a:gd name="connsiteY4169" fmla="*/ 267711 h 822357"/>
                    <a:gd name="connsiteX4170" fmla="*/ 1357601 w 5808072"/>
                    <a:gd name="connsiteY4170" fmla="*/ 265914 h 822357"/>
                    <a:gd name="connsiteX4171" fmla="*/ 1357601 w 5808072"/>
                    <a:gd name="connsiteY4171" fmla="*/ 265914 h 822357"/>
                    <a:gd name="connsiteX4172" fmla="*/ 1362631 w 5808072"/>
                    <a:gd name="connsiteY4172" fmla="*/ 261602 h 822357"/>
                    <a:gd name="connsiteX4173" fmla="*/ 1362631 w 5808072"/>
                    <a:gd name="connsiteY4173" fmla="*/ 261602 h 822357"/>
                    <a:gd name="connsiteX4174" fmla="*/ 1361194 w 5808072"/>
                    <a:gd name="connsiteY4174" fmla="*/ 260344 h 822357"/>
                    <a:gd name="connsiteX4175" fmla="*/ 1361194 w 5808072"/>
                    <a:gd name="connsiteY4175" fmla="*/ 260344 h 822357"/>
                    <a:gd name="connsiteX4176" fmla="*/ 1359757 w 5808072"/>
                    <a:gd name="connsiteY4176" fmla="*/ 259805 h 822357"/>
                    <a:gd name="connsiteX4177" fmla="*/ 1359757 w 5808072"/>
                    <a:gd name="connsiteY4177" fmla="*/ 259805 h 822357"/>
                    <a:gd name="connsiteX4178" fmla="*/ 1355804 w 5808072"/>
                    <a:gd name="connsiteY4178" fmla="*/ 259985 h 822357"/>
                    <a:gd name="connsiteX4179" fmla="*/ 1355804 w 5808072"/>
                    <a:gd name="connsiteY4179" fmla="*/ 259985 h 822357"/>
                    <a:gd name="connsiteX4180" fmla="*/ 1353828 w 5808072"/>
                    <a:gd name="connsiteY4180" fmla="*/ 259626 h 822357"/>
                    <a:gd name="connsiteX4181" fmla="*/ 1353828 w 5808072"/>
                    <a:gd name="connsiteY4181" fmla="*/ 259626 h 822357"/>
                    <a:gd name="connsiteX4182" fmla="*/ 1343407 w 5808072"/>
                    <a:gd name="connsiteY4182" fmla="*/ 248486 h 822357"/>
                    <a:gd name="connsiteX4183" fmla="*/ 1343407 w 5808072"/>
                    <a:gd name="connsiteY4183" fmla="*/ 248486 h 822357"/>
                    <a:gd name="connsiteX4184" fmla="*/ 1342329 w 5808072"/>
                    <a:gd name="connsiteY4184" fmla="*/ 239143 h 822357"/>
                    <a:gd name="connsiteX4185" fmla="*/ 1342329 w 5808072"/>
                    <a:gd name="connsiteY4185" fmla="*/ 239143 h 822357"/>
                    <a:gd name="connsiteX4186" fmla="*/ 1343586 w 5808072"/>
                    <a:gd name="connsiteY4186" fmla="*/ 230699 h 822357"/>
                    <a:gd name="connsiteX4187" fmla="*/ 1343586 w 5808072"/>
                    <a:gd name="connsiteY4187" fmla="*/ 230699 h 822357"/>
                    <a:gd name="connsiteX4188" fmla="*/ 1347898 w 5808072"/>
                    <a:gd name="connsiteY4188" fmla="*/ 228003 h 822357"/>
                    <a:gd name="connsiteX4189" fmla="*/ 1347898 w 5808072"/>
                    <a:gd name="connsiteY4189" fmla="*/ 228003 h 822357"/>
                    <a:gd name="connsiteX4190" fmla="*/ 1348797 w 5808072"/>
                    <a:gd name="connsiteY4190" fmla="*/ 228003 h 822357"/>
                    <a:gd name="connsiteX4191" fmla="*/ 1348797 w 5808072"/>
                    <a:gd name="connsiteY4191" fmla="*/ 228003 h 822357"/>
                    <a:gd name="connsiteX4192" fmla="*/ 1348976 w 5808072"/>
                    <a:gd name="connsiteY4192" fmla="*/ 227644 h 822357"/>
                    <a:gd name="connsiteX4193" fmla="*/ 1348976 w 5808072"/>
                    <a:gd name="connsiteY4193" fmla="*/ 227644 h 822357"/>
                    <a:gd name="connsiteX4194" fmla="*/ 1344664 w 5808072"/>
                    <a:gd name="connsiteY4194" fmla="*/ 224769 h 822357"/>
                    <a:gd name="connsiteX4195" fmla="*/ 1344664 w 5808072"/>
                    <a:gd name="connsiteY4195" fmla="*/ 224769 h 822357"/>
                    <a:gd name="connsiteX4196" fmla="*/ 1340532 w 5808072"/>
                    <a:gd name="connsiteY4196" fmla="*/ 219379 h 822357"/>
                    <a:gd name="connsiteX4197" fmla="*/ 1340532 w 5808072"/>
                    <a:gd name="connsiteY4197" fmla="*/ 219379 h 822357"/>
                    <a:gd name="connsiteX4198" fmla="*/ 1341969 w 5808072"/>
                    <a:gd name="connsiteY4198" fmla="*/ 215426 h 822357"/>
                    <a:gd name="connsiteX4199" fmla="*/ 1341969 w 5808072"/>
                    <a:gd name="connsiteY4199" fmla="*/ 215426 h 822357"/>
                    <a:gd name="connsiteX4200" fmla="*/ 1339454 w 5808072"/>
                    <a:gd name="connsiteY4200" fmla="*/ 210036 h 822357"/>
                    <a:gd name="connsiteX4201" fmla="*/ 1339454 w 5808072"/>
                    <a:gd name="connsiteY4201" fmla="*/ 210036 h 822357"/>
                    <a:gd name="connsiteX4202" fmla="*/ 1339094 w 5808072"/>
                    <a:gd name="connsiteY4202" fmla="*/ 208240 h 822357"/>
                    <a:gd name="connsiteX4203" fmla="*/ 1339094 w 5808072"/>
                    <a:gd name="connsiteY4203" fmla="*/ 208240 h 822357"/>
                    <a:gd name="connsiteX4204" fmla="*/ 1347719 w 5808072"/>
                    <a:gd name="connsiteY4204" fmla="*/ 197100 h 822357"/>
                    <a:gd name="connsiteX4205" fmla="*/ 1347719 w 5808072"/>
                    <a:gd name="connsiteY4205" fmla="*/ 197100 h 822357"/>
                    <a:gd name="connsiteX4206" fmla="*/ 1347000 w 5808072"/>
                    <a:gd name="connsiteY4206" fmla="*/ 197100 h 822357"/>
                    <a:gd name="connsiteX4207" fmla="*/ 1340891 w 5808072"/>
                    <a:gd name="connsiteY4207" fmla="*/ 201591 h 822357"/>
                    <a:gd name="connsiteX4208" fmla="*/ 1340891 w 5808072"/>
                    <a:gd name="connsiteY4208" fmla="*/ 201591 h 822357"/>
                    <a:gd name="connsiteX4209" fmla="*/ 1336938 w 5808072"/>
                    <a:gd name="connsiteY4209" fmla="*/ 203568 h 822357"/>
                    <a:gd name="connsiteX4210" fmla="*/ 1336938 w 5808072"/>
                    <a:gd name="connsiteY4210" fmla="*/ 203568 h 822357"/>
                    <a:gd name="connsiteX4211" fmla="*/ 1332806 w 5808072"/>
                    <a:gd name="connsiteY4211" fmla="*/ 199615 h 822357"/>
                    <a:gd name="connsiteX4212" fmla="*/ 1332806 w 5808072"/>
                    <a:gd name="connsiteY4212" fmla="*/ 199615 h 822357"/>
                    <a:gd name="connsiteX4213" fmla="*/ 1332447 w 5808072"/>
                    <a:gd name="connsiteY4213" fmla="*/ 198357 h 822357"/>
                    <a:gd name="connsiteX4214" fmla="*/ 1332447 w 5808072"/>
                    <a:gd name="connsiteY4214" fmla="*/ 198357 h 822357"/>
                    <a:gd name="connsiteX4215" fmla="*/ 1337837 w 5808072"/>
                    <a:gd name="connsiteY4215" fmla="*/ 190811 h 822357"/>
                    <a:gd name="connsiteX4216" fmla="*/ 1337837 w 5808072"/>
                    <a:gd name="connsiteY4216" fmla="*/ 190811 h 822357"/>
                    <a:gd name="connsiteX4217" fmla="*/ 1343766 w 5808072"/>
                    <a:gd name="connsiteY4217" fmla="*/ 184703 h 822357"/>
                    <a:gd name="connsiteX4218" fmla="*/ 1343766 w 5808072"/>
                    <a:gd name="connsiteY4218" fmla="*/ 184703 h 822357"/>
                    <a:gd name="connsiteX4219" fmla="*/ 1352749 w 5808072"/>
                    <a:gd name="connsiteY4219" fmla="*/ 181828 h 822357"/>
                    <a:gd name="connsiteX4220" fmla="*/ 1352749 w 5808072"/>
                    <a:gd name="connsiteY4220" fmla="*/ 181828 h 822357"/>
                    <a:gd name="connsiteX4221" fmla="*/ 1352570 w 5808072"/>
                    <a:gd name="connsiteY4221" fmla="*/ 181828 h 822357"/>
                    <a:gd name="connsiteX4222" fmla="*/ 1352570 w 5808072"/>
                    <a:gd name="connsiteY4222" fmla="*/ 181828 h 822357"/>
                    <a:gd name="connsiteX4223" fmla="*/ 1346821 w 5808072"/>
                    <a:gd name="connsiteY4223" fmla="*/ 179492 h 822357"/>
                    <a:gd name="connsiteX4224" fmla="*/ 1346821 w 5808072"/>
                    <a:gd name="connsiteY4224" fmla="*/ 179492 h 822357"/>
                    <a:gd name="connsiteX4225" fmla="*/ 1338915 w 5808072"/>
                    <a:gd name="connsiteY4225" fmla="*/ 163681 h 822357"/>
                    <a:gd name="connsiteX4226" fmla="*/ 1338915 w 5808072"/>
                    <a:gd name="connsiteY4226" fmla="*/ 163681 h 822357"/>
                    <a:gd name="connsiteX4227" fmla="*/ 1334782 w 5808072"/>
                    <a:gd name="connsiteY4227" fmla="*/ 159908 h 822357"/>
                    <a:gd name="connsiteX4228" fmla="*/ 1334782 w 5808072"/>
                    <a:gd name="connsiteY4228" fmla="*/ 159908 h 822357"/>
                    <a:gd name="connsiteX4229" fmla="*/ 1326877 w 5808072"/>
                    <a:gd name="connsiteY4229" fmla="*/ 168891 h 822357"/>
                    <a:gd name="connsiteX4230" fmla="*/ 1326877 w 5808072"/>
                    <a:gd name="connsiteY4230" fmla="*/ 168891 h 822357"/>
                    <a:gd name="connsiteX4231" fmla="*/ 1309808 w 5808072"/>
                    <a:gd name="connsiteY4231" fmla="*/ 172485 h 822357"/>
                    <a:gd name="connsiteX4232" fmla="*/ 1309808 w 5808072"/>
                    <a:gd name="connsiteY4232" fmla="*/ 172485 h 822357"/>
                    <a:gd name="connsiteX4233" fmla="*/ 1302801 w 5808072"/>
                    <a:gd name="connsiteY4233" fmla="*/ 171946 h 822357"/>
                    <a:gd name="connsiteX4234" fmla="*/ 1302801 w 5808072"/>
                    <a:gd name="connsiteY4234" fmla="*/ 171946 h 822357"/>
                    <a:gd name="connsiteX4235" fmla="*/ 1286990 w 5808072"/>
                    <a:gd name="connsiteY4235" fmla="*/ 170688 h 822357"/>
                    <a:gd name="connsiteX4236" fmla="*/ 1286990 w 5808072"/>
                    <a:gd name="connsiteY4236" fmla="*/ 170688 h 822357"/>
                    <a:gd name="connsiteX4237" fmla="*/ 1286990 w 5808072"/>
                    <a:gd name="connsiteY4237" fmla="*/ 170508 h 822357"/>
                    <a:gd name="connsiteX4238" fmla="*/ 1286990 w 5808072"/>
                    <a:gd name="connsiteY4238" fmla="*/ 170508 h 822357"/>
                    <a:gd name="connsiteX4239" fmla="*/ 1276928 w 5808072"/>
                    <a:gd name="connsiteY4239" fmla="*/ 172485 h 822357"/>
                    <a:gd name="connsiteX4240" fmla="*/ 1276928 w 5808072"/>
                    <a:gd name="connsiteY4240" fmla="*/ 172485 h 822357"/>
                    <a:gd name="connsiteX4241" fmla="*/ 1271358 w 5808072"/>
                    <a:gd name="connsiteY4241" fmla="*/ 171946 h 822357"/>
                    <a:gd name="connsiteX4242" fmla="*/ 1271358 w 5808072"/>
                    <a:gd name="connsiteY4242" fmla="*/ 171946 h 822357"/>
                    <a:gd name="connsiteX4243" fmla="*/ 1264890 w 5808072"/>
                    <a:gd name="connsiteY4243" fmla="*/ 171227 h 822357"/>
                    <a:gd name="connsiteX4244" fmla="*/ 1264890 w 5808072"/>
                    <a:gd name="connsiteY4244" fmla="*/ 171227 h 822357"/>
                    <a:gd name="connsiteX4245" fmla="*/ 1249977 w 5808072"/>
                    <a:gd name="connsiteY4245" fmla="*/ 174641 h 822357"/>
                    <a:gd name="connsiteX4246" fmla="*/ 1249977 w 5808072"/>
                    <a:gd name="connsiteY4246" fmla="*/ 174641 h 822357"/>
                    <a:gd name="connsiteX4247" fmla="*/ 1223745 w 5808072"/>
                    <a:gd name="connsiteY4247" fmla="*/ 177875 h 822357"/>
                    <a:gd name="connsiteX4248" fmla="*/ 1223745 w 5808072"/>
                    <a:gd name="connsiteY4248" fmla="*/ 177875 h 822357"/>
                    <a:gd name="connsiteX4249" fmla="*/ 1213863 w 5808072"/>
                    <a:gd name="connsiteY4249" fmla="*/ 177336 h 822357"/>
                    <a:gd name="connsiteX4250" fmla="*/ 1213863 w 5808072"/>
                    <a:gd name="connsiteY4250" fmla="*/ 177336 h 822357"/>
                    <a:gd name="connsiteX4251" fmla="*/ 1198950 w 5808072"/>
                    <a:gd name="connsiteY4251" fmla="*/ 179851 h 822357"/>
                    <a:gd name="connsiteX4252" fmla="*/ 1198950 w 5808072"/>
                    <a:gd name="connsiteY4252" fmla="*/ 179851 h 822357"/>
                    <a:gd name="connsiteX4253" fmla="*/ 1189248 w 5808072"/>
                    <a:gd name="connsiteY4253" fmla="*/ 183085 h 822357"/>
                    <a:gd name="connsiteX4254" fmla="*/ 1189248 w 5808072"/>
                    <a:gd name="connsiteY4254" fmla="*/ 183085 h 822357"/>
                    <a:gd name="connsiteX4255" fmla="*/ 1187631 w 5808072"/>
                    <a:gd name="connsiteY4255" fmla="*/ 182726 h 822357"/>
                    <a:gd name="connsiteX4256" fmla="*/ 1187631 w 5808072"/>
                    <a:gd name="connsiteY4256" fmla="*/ 182726 h 822357"/>
                    <a:gd name="connsiteX4257" fmla="*/ 1184217 w 5808072"/>
                    <a:gd name="connsiteY4257" fmla="*/ 179492 h 822357"/>
                    <a:gd name="connsiteX4258" fmla="*/ 1184217 w 5808072"/>
                    <a:gd name="connsiteY4258" fmla="*/ 179492 h 822357"/>
                    <a:gd name="connsiteX4259" fmla="*/ 1187272 w 5808072"/>
                    <a:gd name="connsiteY4259" fmla="*/ 173383 h 822357"/>
                    <a:gd name="connsiteX4260" fmla="*/ 1187272 w 5808072"/>
                    <a:gd name="connsiteY4260" fmla="*/ 173383 h 822357"/>
                    <a:gd name="connsiteX4261" fmla="*/ 1186194 w 5808072"/>
                    <a:gd name="connsiteY4261" fmla="*/ 173203 h 822357"/>
                    <a:gd name="connsiteX4262" fmla="*/ 1186194 w 5808072"/>
                    <a:gd name="connsiteY4262" fmla="*/ 173203 h 822357"/>
                    <a:gd name="connsiteX4263" fmla="*/ 1186194 w 5808072"/>
                    <a:gd name="connsiteY4263" fmla="*/ 173563 h 822357"/>
                    <a:gd name="connsiteX4264" fmla="*/ 1184577 w 5808072"/>
                    <a:gd name="connsiteY4264" fmla="*/ 176078 h 822357"/>
                    <a:gd name="connsiteX4265" fmla="*/ 1184577 w 5808072"/>
                    <a:gd name="connsiteY4265" fmla="*/ 176078 h 822357"/>
                    <a:gd name="connsiteX4266" fmla="*/ 1181343 w 5808072"/>
                    <a:gd name="connsiteY4266" fmla="*/ 181828 h 822357"/>
                    <a:gd name="connsiteX4267" fmla="*/ 1181343 w 5808072"/>
                    <a:gd name="connsiteY4267" fmla="*/ 181828 h 822357"/>
                    <a:gd name="connsiteX4268" fmla="*/ 1180624 w 5808072"/>
                    <a:gd name="connsiteY4268" fmla="*/ 182546 h 822357"/>
                    <a:gd name="connsiteX4269" fmla="*/ 1179546 w 5808072"/>
                    <a:gd name="connsiteY4269" fmla="*/ 182546 h 822357"/>
                    <a:gd name="connsiteX4270" fmla="*/ 1164992 w 5808072"/>
                    <a:gd name="connsiteY4270" fmla="*/ 182546 h 822357"/>
                    <a:gd name="connsiteX4271" fmla="*/ 1164992 w 5808072"/>
                    <a:gd name="connsiteY4271" fmla="*/ 182546 h 822357"/>
                    <a:gd name="connsiteX4272" fmla="*/ 1158524 w 5808072"/>
                    <a:gd name="connsiteY4272" fmla="*/ 184703 h 822357"/>
                    <a:gd name="connsiteX4273" fmla="*/ 1158524 w 5808072"/>
                    <a:gd name="connsiteY4273" fmla="*/ 184703 h 822357"/>
                    <a:gd name="connsiteX4274" fmla="*/ 1147924 w 5808072"/>
                    <a:gd name="connsiteY4274" fmla="*/ 188296 h 822357"/>
                    <a:gd name="connsiteX4275" fmla="*/ 1147924 w 5808072"/>
                    <a:gd name="connsiteY4275" fmla="*/ 188296 h 822357"/>
                    <a:gd name="connsiteX4276" fmla="*/ 1143252 w 5808072"/>
                    <a:gd name="connsiteY4276" fmla="*/ 187577 h 822357"/>
                    <a:gd name="connsiteX4277" fmla="*/ 1143252 w 5808072"/>
                    <a:gd name="connsiteY4277" fmla="*/ 187577 h 822357"/>
                    <a:gd name="connsiteX4278" fmla="*/ 1140018 w 5808072"/>
                    <a:gd name="connsiteY4278" fmla="*/ 186679 h 822357"/>
                    <a:gd name="connsiteX4279" fmla="*/ 1140018 w 5808072"/>
                    <a:gd name="connsiteY4279" fmla="*/ 186679 h 822357"/>
                    <a:gd name="connsiteX4280" fmla="*/ 1136065 w 5808072"/>
                    <a:gd name="connsiteY4280" fmla="*/ 187757 h 822357"/>
                    <a:gd name="connsiteX4281" fmla="*/ 1136065 w 5808072"/>
                    <a:gd name="connsiteY4281" fmla="*/ 187757 h 822357"/>
                    <a:gd name="connsiteX4282" fmla="*/ 1129777 w 5808072"/>
                    <a:gd name="connsiteY4282" fmla="*/ 188116 h 822357"/>
                    <a:gd name="connsiteX4283" fmla="*/ 1129777 w 5808072"/>
                    <a:gd name="connsiteY4283" fmla="*/ 188116 h 822357"/>
                    <a:gd name="connsiteX4284" fmla="*/ 1123668 w 5808072"/>
                    <a:gd name="connsiteY4284" fmla="*/ 185781 h 822357"/>
                    <a:gd name="connsiteX4285" fmla="*/ 1123668 w 5808072"/>
                    <a:gd name="connsiteY4285" fmla="*/ 185781 h 822357"/>
                    <a:gd name="connsiteX4286" fmla="*/ 1122410 w 5808072"/>
                    <a:gd name="connsiteY4286" fmla="*/ 183085 h 822357"/>
                    <a:gd name="connsiteX4287" fmla="*/ 1122410 w 5808072"/>
                    <a:gd name="connsiteY4287" fmla="*/ 183085 h 822357"/>
                    <a:gd name="connsiteX4288" fmla="*/ 1127621 w 5808072"/>
                    <a:gd name="connsiteY4288" fmla="*/ 176976 h 822357"/>
                    <a:gd name="connsiteX4289" fmla="*/ 1127621 w 5808072"/>
                    <a:gd name="connsiteY4289" fmla="*/ 176976 h 822357"/>
                    <a:gd name="connsiteX4290" fmla="*/ 1122051 w 5808072"/>
                    <a:gd name="connsiteY4290" fmla="*/ 177156 h 822357"/>
                    <a:gd name="connsiteX4291" fmla="*/ 1122051 w 5808072"/>
                    <a:gd name="connsiteY4291" fmla="*/ 177156 h 822357"/>
                    <a:gd name="connsiteX4292" fmla="*/ 1118996 w 5808072"/>
                    <a:gd name="connsiteY4292" fmla="*/ 177695 h 822357"/>
                    <a:gd name="connsiteX4293" fmla="*/ 1118996 w 5808072"/>
                    <a:gd name="connsiteY4293" fmla="*/ 177695 h 822357"/>
                    <a:gd name="connsiteX4294" fmla="*/ 1110372 w 5808072"/>
                    <a:gd name="connsiteY4294" fmla="*/ 175180 h 822357"/>
                    <a:gd name="connsiteX4295" fmla="*/ 1110372 w 5808072"/>
                    <a:gd name="connsiteY4295" fmla="*/ 175180 h 822357"/>
                    <a:gd name="connsiteX4296" fmla="*/ 1110731 w 5808072"/>
                    <a:gd name="connsiteY4296" fmla="*/ 180031 h 822357"/>
                    <a:gd name="connsiteX4297" fmla="*/ 1110731 w 5808072"/>
                    <a:gd name="connsiteY4297" fmla="*/ 180031 h 822357"/>
                    <a:gd name="connsiteX4298" fmla="*/ 1110731 w 5808072"/>
                    <a:gd name="connsiteY4298" fmla="*/ 182546 h 822357"/>
                    <a:gd name="connsiteX4299" fmla="*/ 1110372 w 5808072"/>
                    <a:gd name="connsiteY4299" fmla="*/ 182546 h 822357"/>
                    <a:gd name="connsiteX4300" fmla="*/ 1106419 w 5808072"/>
                    <a:gd name="connsiteY4300" fmla="*/ 186140 h 822357"/>
                    <a:gd name="connsiteX4301" fmla="*/ 1106419 w 5808072"/>
                    <a:gd name="connsiteY4301" fmla="*/ 186140 h 822357"/>
                    <a:gd name="connsiteX4302" fmla="*/ 1101029 w 5808072"/>
                    <a:gd name="connsiteY4302" fmla="*/ 183085 h 822357"/>
                    <a:gd name="connsiteX4303" fmla="*/ 1101029 w 5808072"/>
                    <a:gd name="connsiteY4303" fmla="*/ 183085 h 822357"/>
                    <a:gd name="connsiteX4304" fmla="*/ 1099412 w 5808072"/>
                    <a:gd name="connsiteY4304" fmla="*/ 182187 h 822357"/>
                    <a:gd name="connsiteX4305" fmla="*/ 1099412 w 5808072"/>
                    <a:gd name="connsiteY4305" fmla="*/ 182187 h 822357"/>
                    <a:gd name="connsiteX4306" fmla="*/ 1097795 w 5808072"/>
                    <a:gd name="connsiteY4306" fmla="*/ 182367 h 822357"/>
                    <a:gd name="connsiteX4307" fmla="*/ 1097795 w 5808072"/>
                    <a:gd name="connsiteY4307" fmla="*/ 182367 h 822357"/>
                    <a:gd name="connsiteX4308" fmla="*/ 1094381 w 5808072"/>
                    <a:gd name="connsiteY4308" fmla="*/ 182546 h 822357"/>
                    <a:gd name="connsiteX4309" fmla="*/ 1094381 w 5808072"/>
                    <a:gd name="connsiteY4309" fmla="*/ 182546 h 822357"/>
                    <a:gd name="connsiteX4310" fmla="*/ 1078031 w 5808072"/>
                    <a:gd name="connsiteY4310" fmla="*/ 167634 h 822357"/>
                    <a:gd name="connsiteX4311" fmla="*/ 1078031 w 5808072"/>
                    <a:gd name="connsiteY4311" fmla="*/ 167634 h 822357"/>
                    <a:gd name="connsiteX4312" fmla="*/ 1077672 w 5808072"/>
                    <a:gd name="connsiteY4312" fmla="*/ 165298 h 822357"/>
                    <a:gd name="connsiteX4313" fmla="*/ 1077672 w 5808072"/>
                    <a:gd name="connsiteY4313" fmla="*/ 165298 h 822357"/>
                    <a:gd name="connsiteX4314" fmla="*/ 1083062 w 5808072"/>
                    <a:gd name="connsiteY4314" fmla="*/ 158291 h 822357"/>
                    <a:gd name="connsiteX4315" fmla="*/ 1083062 w 5808072"/>
                    <a:gd name="connsiteY4315" fmla="*/ 158291 h 822357"/>
                    <a:gd name="connsiteX4316" fmla="*/ 1082164 w 5808072"/>
                    <a:gd name="connsiteY4316" fmla="*/ 158111 h 822357"/>
                    <a:gd name="connsiteX4317" fmla="*/ 1082164 w 5808072"/>
                    <a:gd name="connsiteY4317" fmla="*/ 158111 h 822357"/>
                    <a:gd name="connsiteX4318" fmla="*/ 1078930 w 5808072"/>
                    <a:gd name="connsiteY4318" fmla="*/ 157213 h 822357"/>
                    <a:gd name="connsiteX4319" fmla="*/ 1078930 w 5808072"/>
                    <a:gd name="connsiteY4319" fmla="*/ 157213 h 822357"/>
                    <a:gd name="connsiteX4320" fmla="*/ 1076234 w 5808072"/>
                    <a:gd name="connsiteY4320" fmla="*/ 157752 h 822357"/>
                    <a:gd name="connsiteX4321" fmla="*/ 1076234 w 5808072"/>
                    <a:gd name="connsiteY4321" fmla="*/ 157752 h 822357"/>
                    <a:gd name="connsiteX4322" fmla="*/ 1068868 w 5808072"/>
                    <a:gd name="connsiteY4322" fmla="*/ 154517 h 822357"/>
                    <a:gd name="connsiteX4323" fmla="*/ 1068868 w 5808072"/>
                    <a:gd name="connsiteY4323" fmla="*/ 154517 h 822357"/>
                    <a:gd name="connsiteX4324" fmla="*/ 1067790 w 5808072"/>
                    <a:gd name="connsiteY4324" fmla="*/ 154338 h 822357"/>
                    <a:gd name="connsiteX4325" fmla="*/ 1067790 w 5808072"/>
                    <a:gd name="connsiteY4325" fmla="*/ 154338 h 822357"/>
                    <a:gd name="connsiteX4326" fmla="*/ 1064556 w 5808072"/>
                    <a:gd name="connsiteY4326" fmla="*/ 155955 h 822357"/>
                    <a:gd name="connsiteX4327" fmla="*/ 1064556 w 5808072"/>
                    <a:gd name="connsiteY4327" fmla="*/ 155955 h 822357"/>
                    <a:gd name="connsiteX4328" fmla="*/ 1062400 w 5808072"/>
                    <a:gd name="connsiteY4328" fmla="*/ 156494 h 822357"/>
                    <a:gd name="connsiteX4329" fmla="*/ 1062400 w 5808072"/>
                    <a:gd name="connsiteY4329" fmla="*/ 156494 h 822357"/>
                    <a:gd name="connsiteX4330" fmla="*/ 1044433 w 5808072"/>
                    <a:gd name="connsiteY4330" fmla="*/ 149487 h 822357"/>
                    <a:gd name="connsiteX4331" fmla="*/ 1044433 w 5808072"/>
                    <a:gd name="connsiteY4331" fmla="*/ 149487 h 822357"/>
                    <a:gd name="connsiteX4332" fmla="*/ 1017841 w 5808072"/>
                    <a:gd name="connsiteY4332" fmla="*/ 147151 h 822357"/>
                    <a:gd name="connsiteX4333" fmla="*/ 1017841 w 5808072"/>
                    <a:gd name="connsiteY4333" fmla="*/ 147151 h 822357"/>
                    <a:gd name="connsiteX4334" fmla="*/ 991250 w 5808072"/>
                    <a:gd name="connsiteY4334" fmla="*/ 149666 h 822357"/>
                    <a:gd name="connsiteX4335" fmla="*/ 991250 w 5808072"/>
                    <a:gd name="connsiteY4335" fmla="*/ 149666 h 822357"/>
                    <a:gd name="connsiteX4336" fmla="*/ 977415 w 5808072"/>
                    <a:gd name="connsiteY4336" fmla="*/ 161345 h 822357"/>
                    <a:gd name="connsiteX4337" fmla="*/ 977415 w 5808072"/>
                    <a:gd name="connsiteY4337" fmla="*/ 161345 h 822357"/>
                    <a:gd name="connsiteX4338" fmla="*/ 971486 w 5808072"/>
                    <a:gd name="connsiteY4338" fmla="*/ 163501 h 822357"/>
                    <a:gd name="connsiteX4339" fmla="*/ 971486 w 5808072"/>
                    <a:gd name="connsiteY4339" fmla="*/ 163501 h 822357"/>
                    <a:gd name="connsiteX4340" fmla="*/ 962682 w 5808072"/>
                    <a:gd name="connsiteY4340" fmla="*/ 170868 h 822357"/>
                    <a:gd name="connsiteX4341" fmla="*/ 962682 w 5808072"/>
                    <a:gd name="connsiteY4341" fmla="*/ 170868 h 822357"/>
                    <a:gd name="connsiteX4342" fmla="*/ 961065 w 5808072"/>
                    <a:gd name="connsiteY4342" fmla="*/ 177336 h 822357"/>
                    <a:gd name="connsiteX4343" fmla="*/ 961065 w 5808072"/>
                    <a:gd name="connsiteY4343" fmla="*/ 177336 h 822357"/>
                    <a:gd name="connsiteX4344" fmla="*/ 962323 w 5808072"/>
                    <a:gd name="connsiteY4344" fmla="*/ 181289 h 822357"/>
                    <a:gd name="connsiteX4345" fmla="*/ 962323 w 5808072"/>
                    <a:gd name="connsiteY4345" fmla="*/ 181289 h 822357"/>
                    <a:gd name="connsiteX4346" fmla="*/ 969689 w 5808072"/>
                    <a:gd name="connsiteY4346" fmla="*/ 183265 h 822357"/>
                    <a:gd name="connsiteX4347" fmla="*/ 969689 w 5808072"/>
                    <a:gd name="connsiteY4347" fmla="*/ 183265 h 822357"/>
                    <a:gd name="connsiteX4348" fmla="*/ 975079 w 5808072"/>
                    <a:gd name="connsiteY4348" fmla="*/ 187038 h 822357"/>
                    <a:gd name="connsiteX4349" fmla="*/ 975079 w 5808072"/>
                    <a:gd name="connsiteY4349" fmla="*/ 187038 h 822357"/>
                    <a:gd name="connsiteX4350" fmla="*/ 974899 w 5808072"/>
                    <a:gd name="connsiteY4350" fmla="*/ 188476 h 822357"/>
                    <a:gd name="connsiteX4351" fmla="*/ 974899 w 5808072"/>
                    <a:gd name="connsiteY4351" fmla="*/ 188476 h 822357"/>
                    <a:gd name="connsiteX4352" fmla="*/ 975977 w 5808072"/>
                    <a:gd name="connsiteY4352" fmla="*/ 194045 h 822357"/>
                    <a:gd name="connsiteX4353" fmla="*/ 975977 w 5808072"/>
                    <a:gd name="connsiteY4353" fmla="*/ 194045 h 822357"/>
                    <a:gd name="connsiteX4354" fmla="*/ 981548 w 5808072"/>
                    <a:gd name="connsiteY4354" fmla="*/ 203029 h 822357"/>
                    <a:gd name="connsiteX4355" fmla="*/ 981548 w 5808072"/>
                    <a:gd name="connsiteY4355" fmla="*/ 203029 h 822357"/>
                    <a:gd name="connsiteX4356" fmla="*/ 981548 w 5808072"/>
                    <a:gd name="connsiteY4356" fmla="*/ 204107 h 822357"/>
                    <a:gd name="connsiteX4357" fmla="*/ 980829 w 5808072"/>
                    <a:gd name="connsiteY4357" fmla="*/ 204826 h 822357"/>
                    <a:gd name="connsiteX4358" fmla="*/ 977595 w 5808072"/>
                    <a:gd name="connsiteY4358" fmla="*/ 206083 h 822357"/>
                    <a:gd name="connsiteX4359" fmla="*/ 977595 w 5808072"/>
                    <a:gd name="connsiteY4359" fmla="*/ 206083 h 822357"/>
                    <a:gd name="connsiteX4360" fmla="*/ 971127 w 5808072"/>
                    <a:gd name="connsiteY4360" fmla="*/ 202310 h 822357"/>
                    <a:gd name="connsiteX4361" fmla="*/ 971127 w 5808072"/>
                    <a:gd name="connsiteY4361" fmla="*/ 202310 h 822357"/>
                    <a:gd name="connsiteX4362" fmla="*/ 965916 w 5808072"/>
                    <a:gd name="connsiteY4362" fmla="*/ 203029 h 822357"/>
                    <a:gd name="connsiteX4363" fmla="*/ 965916 w 5808072"/>
                    <a:gd name="connsiteY4363" fmla="*/ 203029 h 822357"/>
                    <a:gd name="connsiteX4364" fmla="*/ 957112 w 5808072"/>
                    <a:gd name="connsiteY4364" fmla="*/ 200154 h 822357"/>
                    <a:gd name="connsiteX4365" fmla="*/ 957112 w 5808072"/>
                    <a:gd name="connsiteY4365" fmla="*/ 200154 h 822357"/>
                    <a:gd name="connsiteX4366" fmla="*/ 951902 w 5808072"/>
                    <a:gd name="connsiteY4366" fmla="*/ 199435 h 822357"/>
                    <a:gd name="connsiteX4367" fmla="*/ 951902 w 5808072"/>
                    <a:gd name="connsiteY4367" fmla="*/ 199435 h 822357"/>
                    <a:gd name="connsiteX4368" fmla="*/ 943996 w 5808072"/>
                    <a:gd name="connsiteY4368" fmla="*/ 200513 h 822357"/>
                    <a:gd name="connsiteX4369" fmla="*/ 943996 w 5808072"/>
                    <a:gd name="connsiteY4369" fmla="*/ 200513 h 822357"/>
                    <a:gd name="connsiteX4370" fmla="*/ 940403 w 5808072"/>
                    <a:gd name="connsiteY4370" fmla="*/ 201771 h 822357"/>
                    <a:gd name="connsiteX4371" fmla="*/ 940403 w 5808072"/>
                    <a:gd name="connsiteY4371" fmla="*/ 201771 h 822357"/>
                    <a:gd name="connsiteX4372" fmla="*/ 938786 w 5808072"/>
                    <a:gd name="connsiteY4372" fmla="*/ 204646 h 822357"/>
                    <a:gd name="connsiteX4373" fmla="*/ 938786 w 5808072"/>
                    <a:gd name="connsiteY4373" fmla="*/ 204646 h 822357"/>
                    <a:gd name="connsiteX4374" fmla="*/ 940043 w 5808072"/>
                    <a:gd name="connsiteY4374" fmla="*/ 205365 h 822357"/>
                    <a:gd name="connsiteX4375" fmla="*/ 940043 w 5808072"/>
                    <a:gd name="connsiteY4375" fmla="*/ 205365 h 822357"/>
                    <a:gd name="connsiteX4376" fmla="*/ 945074 w 5808072"/>
                    <a:gd name="connsiteY4376" fmla="*/ 206263 h 822357"/>
                    <a:gd name="connsiteX4377" fmla="*/ 945074 w 5808072"/>
                    <a:gd name="connsiteY4377" fmla="*/ 206263 h 822357"/>
                    <a:gd name="connsiteX4378" fmla="*/ 949207 w 5808072"/>
                    <a:gd name="connsiteY4378" fmla="*/ 206083 h 822357"/>
                    <a:gd name="connsiteX4379" fmla="*/ 949207 w 5808072"/>
                    <a:gd name="connsiteY4379" fmla="*/ 206083 h 822357"/>
                    <a:gd name="connsiteX4380" fmla="*/ 953339 w 5808072"/>
                    <a:gd name="connsiteY4380" fmla="*/ 206083 h 822357"/>
                    <a:gd name="connsiteX4381" fmla="*/ 953339 w 5808072"/>
                    <a:gd name="connsiteY4381" fmla="*/ 206083 h 822357"/>
                    <a:gd name="connsiteX4382" fmla="*/ 956573 w 5808072"/>
                    <a:gd name="connsiteY4382" fmla="*/ 205365 h 822357"/>
                    <a:gd name="connsiteX4383" fmla="*/ 956573 w 5808072"/>
                    <a:gd name="connsiteY4383" fmla="*/ 205365 h 822357"/>
                    <a:gd name="connsiteX4384" fmla="*/ 959628 w 5808072"/>
                    <a:gd name="connsiteY4384" fmla="*/ 208240 h 822357"/>
                    <a:gd name="connsiteX4385" fmla="*/ 959628 w 5808072"/>
                    <a:gd name="connsiteY4385" fmla="*/ 208240 h 822357"/>
                    <a:gd name="connsiteX4386" fmla="*/ 957112 w 5808072"/>
                    <a:gd name="connsiteY4386" fmla="*/ 214169 h 822357"/>
                    <a:gd name="connsiteX4387" fmla="*/ 957112 w 5808072"/>
                    <a:gd name="connsiteY4387" fmla="*/ 214169 h 822357"/>
                    <a:gd name="connsiteX4388" fmla="*/ 946871 w 5808072"/>
                    <a:gd name="connsiteY4388" fmla="*/ 225488 h 822357"/>
                    <a:gd name="connsiteX4389" fmla="*/ 946871 w 5808072"/>
                    <a:gd name="connsiteY4389" fmla="*/ 225488 h 822357"/>
                    <a:gd name="connsiteX4390" fmla="*/ 930161 w 5808072"/>
                    <a:gd name="connsiteY4390" fmla="*/ 228722 h 822357"/>
                    <a:gd name="connsiteX4391" fmla="*/ 930161 w 5808072"/>
                    <a:gd name="connsiteY4391" fmla="*/ 228722 h 822357"/>
                    <a:gd name="connsiteX4392" fmla="*/ 926209 w 5808072"/>
                    <a:gd name="connsiteY4392" fmla="*/ 228363 h 822357"/>
                    <a:gd name="connsiteX4393" fmla="*/ 926209 w 5808072"/>
                    <a:gd name="connsiteY4393" fmla="*/ 228363 h 822357"/>
                    <a:gd name="connsiteX4394" fmla="*/ 914710 w 5808072"/>
                    <a:gd name="connsiteY4394" fmla="*/ 216325 h 822357"/>
                    <a:gd name="connsiteX4395" fmla="*/ 914710 w 5808072"/>
                    <a:gd name="connsiteY4395" fmla="*/ 216325 h 822357"/>
                    <a:gd name="connsiteX4396" fmla="*/ 909858 w 5808072"/>
                    <a:gd name="connsiteY4396" fmla="*/ 215067 h 822357"/>
                    <a:gd name="connsiteX4397" fmla="*/ 909858 w 5808072"/>
                    <a:gd name="connsiteY4397" fmla="*/ 215067 h 822357"/>
                    <a:gd name="connsiteX4398" fmla="*/ 910936 w 5808072"/>
                    <a:gd name="connsiteY4398" fmla="*/ 217403 h 822357"/>
                    <a:gd name="connsiteX4399" fmla="*/ 910936 w 5808072"/>
                    <a:gd name="connsiteY4399" fmla="*/ 217403 h 822357"/>
                    <a:gd name="connsiteX4400" fmla="*/ 911655 w 5808072"/>
                    <a:gd name="connsiteY4400" fmla="*/ 218121 h 822357"/>
                    <a:gd name="connsiteX4401" fmla="*/ 911655 w 5808072"/>
                    <a:gd name="connsiteY4401" fmla="*/ 218840 h 822357"/>
                    <a:gd name="connsiteX4402" fmla="*/ 912014 w 5808072"/>
                    <a:gd name="connsiteY4402" fmla="*/ 219379 h 822357"/>
                    <a:gd name="connsiteX4403" fmla="*/ 912014 w 5808072"/>
                    <a:gd name="connsiteY4403" fmla="*/ 219379 h 822357"/>
                    <a:gd name="connsiteX4404" fmla="*/ 913272 w 5808072"/>
                    <a:gd name="connsiteY4404" fmla="*/ 222972 h 822357"/>
                    <a:gd name="connsiteX4405" fmla="*/ 913272 w 5808072"/>
                    <a:gd name="connsiteY4405" fmla="*/ 222972 h 822357"/>
                    <a:gd name="connsiteX4406" fmla="*/ 912913 w 5808072"/>
                    <a:gd name="connsiteY4406" fmla="*/ 224949 h 822357"/>
                    <a:gd name="connsiteX4407" fmla="*/ 912913 w 5808072"/>
                    <a:gd name="connsiteY4407" fmla="*/ 224949 h 822357"/>
                    <a:gd name="connsiteX4408" fmla="*/ 902492 w 5808072"/>
                    <a:gd name="connsiteY4408" fmla="*/ 230878 h 822357"/>
                    <a:gd name="connsiteX4409" fmla="*/ 902492 w 5808072"/>
                    <a:gd name="connsiteY4409" fmla="*/ 230878 h 822357"/>
                    <a:gd name="connsiteX4410" fmla="*/ 892430 w 5808072"/>
                    <a:gd name="connsiteY4410" fmla="*/ 234112 h 822357"/>
                    <a:gd name="connsiteX4411" fmla="*/ 892430 w 5808072"/>
                    <a:gd name="connsiteY4411" fmla="*/ 234112 h 822357"/>
                    <a:gd name="connsiteX4412" fmla="*/ 879494 w 5808072"/>
                    <a:gd name="connsiteY4412" fmla="*/ 238784 h 822357"/>
                    <a:gd name="connsiteX4413" fmla="*/ 879494 w 5808072"/>
                    <a:gd name="connsiteY4413" fmla="*/ 238784 h 822357"/>
                    <a:gd name="connsiteX4414" fmla="*/ 877338 w 5808072"/>
                    <a:gd name="connsiteY4414" fmla="*/ 239682 h 822357"/>
                    <a:gd name="connsiteX4415" fmla="*/ 877338 w 5808072"/>
                    <a:gd name="connsiteY4415" fmla="*/ 239682 h 822357"/>
                    <a:gd name="connsiteX4416" fmla="*/ 877697 w 5808072"/>
                    <a:gd name="connsiteY4416" fmla="*/ 240760 h 822357"/>
                    <a:gd name="connsiteX4417" fmla="*/ 876619 w 5808072"/>
                    <a:gd name="connsiteY4417" fmla="*/ 242018 h 822357"/>
                    <a:gd name="connsiteX4418" fmla="*/ 868174 w 5808072"/>
                    <a:gd name="connsiteY4418" fmla="*/ 245431 h 822357"/>
                    <a:gd name="connsiteX4419" fmla="*/ 868174 w 5808072"/>
                    <a:gd name="connsiteY4419" fmla="*/ 245431 h 822357"/>
                    <a:gd name="connsiteX4420" fmla="*/ 866198 w 5808072"/>
                    <a:gd name="connsiteY4420" fmla="*/ 247408 h 822357"/>
                    <a:gd name="connsiteX4421" fmla="*/ 866198 w 5808072"/>
                    <a:gd name="connsiteY4421" fmla="*/ 247408 h 822357"/>
                    <a:gd name="connsiteX4422" fmla="*/ 862605 w 5808072"/>
                    <a:gd name="connsiteY4422" fmla="*/ 251900 h 822357"/>
                    <a:gd name="connsiteX4423" fmla="*/ 862605 w 5808072"/>
                    <a:gd name="connsiteY4423" fmla="*/ 251900 h 822357"/>
                    <a:gd name="connsiteX4424" fmla="*/ 851645 w 5808072"/>
                    <a:gd name="connsiteY4424" fmla="*/ 257290 h 822357"/>
                    <a:gd name="connsiteX4425" fmla="*/ 851645 w 5808072"/>
                    <a:gd name="connsiteY4425" fmla="*/ 257290 h 822357"/>
                    <a:gd name="connsiteX4426" fmla="*/ 849489 w 5808072"/>
                    <a:gd name="connsiteY4426" fmla="*/ 262500 h 822357"/>
                    <a:gd name="connsiteX4427" fmla="*/ 849489 w 5808072"/>
                    <a:gd name="connsiteY4427" fmla="*/ 262500 h 822357"/>
                    <a:gd name="connsiteX4428" fmla="*/ 849489 w 5808072"/>
                    <a:gd name="connsiteY4428" fmla="*/ 267351 h 822357"/>
                    <a:gd name="connsiteX4429" fmla="*/ 849489 w 5808072"/>
                    <a:gd name="connsiteY4429" fmla="*/ 267351 h 822357"/>
                    <a:gd name="connsiteX4430" fmla="*/ 850207 w 5808072"/>
                    <a:gd name="connsiteY4430" fmla="*/ 270945 h 822357"/>
                    <a:gd name="connsiteX4431" fmla="*/ 850207 w 5808072"/>
                    <a:gd name="connsiteY4431" fmla="*/ 270945 h 822357"/>
                    <a:gd name="connsiteX4432" fmla="*/ 846434 w 5808072"/>
                    <a:gd name="connsiteY4432" fmla="*/ 276695 h 822357"/>
                    <a:gd name="connsiteX4433" fmla="*/ 846434 w 5808072"/>
                    <a:gd name="connsiteY4433" fmla="*/ 276695 h 822357"/>
                    <a:gd name="connsiteX4434" fmla="*/ 845895 w 5808072"/>
                    <a:gd name="connsiteY4434" fmla="*/ 284780 h 822357"/>
                    <a:gd name="connsiteX4435" fmla="*/ 845895 w 5808072"/>
                    <a:gd name="connsiteY4435" fmla="*/ 284780 h 822357"/>
                    <a:gd name="connsiteX4436" fmla="*/ 845895 w 5808072"/>
                    <a:gd name="connsiteY4436" fmla="*/ 287475 h 822357"/>
                    <a:gd name="connsiteX4437" fmla="*/ 845895 w 5808072"/>
                    <a:gd name="connsiteY4437" fmla="*/ 287475 h 822357"/>
                    <a:gd name="connsiteX4438" fmla="*/ 841942 w 5808072"/>
                    <a:gd name="connsiteY4438" fmla="*/ 293224 h 822357"/>
                    <a:gd name="connsiteX4439" fmla="*/ 841942 w 5808072"/>
                    <a:gd name="connsiteY4439" fmla="*/ 293224 h 822357"/>
                    <a:gd name="connsiteX4440" fmla="*/ 841044 w 5808072"/>
                    <a:gd name="connsiteY4440" fmla="*/ 293584 h 822357"/>
                    <a:gd name="connsiteX4441" fmla="*/ 841044 w 5808072"/>
                    <a:gd name="connsiteY4441" fmla="*/ 293584 h 822357"/>
                    <a:gd name="connsiteX4442" fmla="*/ 842661 w 5808072"/>
                    <a:gd name="connsiteY4442" fmla="*/ 293763 h 822357"/>
                    <a:gd name="connsiteX4443" fmla="*/ 842661 w 5808072"/>
                    <a:gd name="connsiteY4443" fmla="*/ 293763 h 822357"/>
                    <a:gd name="connsiteX4444" fmla="*/ 850926 w 5808072"/>
                    <a:gd name="connsiteY4444" fmla="*/ 297716 h 822357"/>
                    <a:gd name="connsiteX4445" fmla="*/ 850926 w 5808072"/>
                    <a:gd name="connsiteY4445" fmla="*/ 297716 h 822357"/>
                    <a:gd name="connsiteX4446" fmla="*/ 851465 w 5808072"/>
                    <a:gd name="connsiteY4446" fmla="*/ 299693 h 822357"/>
                    <a:gd name="connsiteX4447" fmla="*/ 851465 w 5808072"/>
                    <a:gd name="connsiteY4447" fmla="*/ 299693 h 822357"/>
                    <a:gd name="connsiteX4448" fmla="*/ 850207 w 5808072"/>
                    <a:gd name="connsiteY4448" fmla="*/ 302208 h 822357"/>
                    <a:gd name="connsiteX4449" fmla="*/ 850207 w 5808072"/>
                    <a:gd name="connsiteY4449" fmla="*/ 302208 h 822357"/>
                    <a:gd name="connsiteX4450" fmla="*/ 850387 w 5808072"/>
                    <a:gd name="connsiteY4450" fmla="*/ 302388 h 822357"/>
                    <a:gd name="connsiteX4451" fmla="*/ 850387 w 5808072"/>
                    <a:gd name="connsiteY4451" fmla="*/ 302388 h 822357"/>
                    <a:gd name="connsiteX4452" fmla="*/ 856496 w 5808072"/>
                    <a:gd name="connsiteY4452" fmla="*/ 304364 h 822357"/>
                    <a:gd name="connsiteX4453" fmla="*/ 856496 w 5808072"/>
                    <a:gd name="connsiteY4453" fmla="*/ 304364 h 822357"/>
                    <a:gd name="connsiteX4454" fmla="*/ 857035 w 5808072"/>
                    <a:gd name="connsiteY4454" fmla="*/ 304364 h 822357"/>
                    <a:gd name="connsiteX4455" fmla="*/ 857574 w 5808072"/>
                    <a:gd name="connsiteY4455" fmla="*/ 304544 h 822357"/>
                    <a:gd name="connsiteX4456" fmla="*/ 860449 w 5808072"/>
                    <a:gd name="connsiteY4456" fmla="*/ 308137 h 822357"/>
                    <a:gd name="connsiteX4457" fmla="*/ 860449 w 5808072"/>
                    <a:gd name="connsiteY4457" fmla="*/ 308137 h 822357"/>
                    <a:gd name="connsiteX4458" fmla="*/ 853980 w 5808072"/>
                    <a:gd name="connsiteY4458" fmla="*/ 313347 h 822357"/>
                    <a:gd name="connsiteX4459" fmla="*/ 853980 w 5808072"/>
                    <a:gd name="connsiteY4459" fmla="*/ 313347 h 822357"/>
                    <a:gd name="connsiteX4460" fmla="*/ 849848 w 5808072"/>
                    <a:gd name="connsiteY4460" fmla="*/ 318199 h 822357"/>
                    <a:gd name="connsiteX4461" fmla="*/ 849848 w 5808072"/>
                    <a:gd name="connsiteY4461" fmla="*/ 318199 h 822357"/>
                    <a:gd name="connsiteX4462" fmla="*/ 849848 w 5808072"/>
                    <a:gd name="connsiteY4462" fmla="*/ 318738 h 822357"/>
                    <a:gd name="connsiteX4463" fmla="*/ 849848 w 5808072"/>
                    <a:gd name="connsiteY4463" fmla="*/ 318738 h 822357"/>
                    <a:gd name="connsiteX4464" fmla="*/ 853980 w 5808072"/>
                    <a:gd name="connsiteY4464" fmla="*/ 329338 h 822357"/>
                    <a:gd name="connsiteX4465" fmla="*/ 853980 w 5808072"/>
                    <a:gd name="connsiteY4465" fmla="*/ 329338 h 822357"/>
                    <a:gd name="connsiteX4466" fmla="*/ 853980 w 5808072"/>
                    <a:gd name="connsiteY4466" fmla="*/ 331853 h 822357"/>
                    <a:gd name="connsiteX4467" fmla="*/ 853441 w 5808072"/>
                    <a:gd name="connsiteY4467" fmla="*/ 331853 h 822357"/>
                    <a:gd name="connsiteX4468" fmla="*/ 849309 w 5808072"/>
                    <a:gd name="connsiteY4468" fmla="*/ 334908 h 822357"/>
                    <a:gd name="connsiteX4469" fmla="*/ 849309 w 5808072"/>
                    <a:gd name="connsiteY4469" fmla="*/ 334908 h 822357"/>
                    <a:gd name="connsiteX4470" fmla="*/ 845176 w 5808072"/>
                    <a:gd name="connsiteY4470" fmla="*/ 332932 h 822357"/>
                    <a:gd name="connsiteX4471" fmla="*/ 845176 w 5808072"/>
                    <a:gd name="connsiteY4471" fmla="*/ 332932 h 822357"/>
                    <a:gd name="connsiteX4472" fmla="*/ 834396 w 5808072"/>
                    <a:gd name="connsiteY4472" fmla="*/ 319636 h 822357"/>
                    <a:gd name="connsiteX4473" fmla="*/ 834396 w 5808072"/>
                    <a:gd name="connsiteY4473" fmla="*/ 319636 h 822357"/>
                    <a:gd name="connsiteX4474" fmla="*/ 823436 w 5808072"/>
                    <a:gd name="connsiteY4474" fmla="*/ 313168 h 822357"/>
                    <a:gd name="connsiteX4475" fmla="*/ 823436 w 5808072"/>
                    <a:gd name="connsiteY4475" fmla="*/ 313168 h 822357"/>
                    <a:gd name="connsiteX4476" fmla="*/ 823256 w 5808072"/>
                    <a:gd name="connsiteY4476" fmla="*/ 313168 h 822357"/>
                    <a:gd name="connsiteX4477" fmla="*/ 819124 w 5808072"/>
                    <a:gd name="connsiteY4477" fmla="*/ 310293 h 822357"/>
                    <a:gd name="connsiteX4478" fmla="*/ 819124 w 5808072"/>
                    <a:gd name="connsiteY4478" fmla="*/ 310293 h 822357"/>
                    <a:gd name="connsiteX4479" fmla="*/ 818765 w 5808072"/>
                    <a:gd name="connsiteY4479" fmla="*/ 308137 h 822357"/>
                    <a:gd name="connsiteX4480" fmla="*/ 818765 w 5808072"/>
                    <a:gd name="connsiteY4480" fmla="*/ 308137 h 822357"/>
                    <a:gd name="connsiteX4481" fmla="*/ 817866 w 5808072"/>
                    <a:gd name="connsiteY4481" fmla="*/ 309215 h 822357"/>
                    <a:gd name="connsiteX4482" fmla="*/ 817866 w 5808072"/>
                    <a:gd name="connsiteY4482" fmla="*/ 309215 h 822357"/>
                    <a:gd name="connsiteX4483" fmla="*/ 813015 w 5808072"/>
                    <a:gd name="connsiteY4483" fmla="*/ 319636 h 822357"/>
                    <a:gd name="connsiteX4484" fmla="*/ 813015 w 5808072"/>
                    <a:gd name="connsiteY4484" fmla="*/ 319636 h 822357"/>
                    <a:gd name="connsiteX4485" fmla="*/ 809062 w 5808072"/>
                    <a:gd name="connsiteY4485" fmla="*/ 320894 h 822357"/>
                    <a:gd name="connsiteX4486" fmla="*/ 809062 w 5808072"/>
                    <a:gd name="connsiteY4486" fmla="*/ 320894 h 822357"/>
                    <a:gd name="connsiteX4487" fmla="*/ 800618 w 5808072"/>
                    <a:gd name="connsiteY4487" fmla="*/ 315324 h 822357"/>
                    <a:gd name="connsiteX4488" fmla="*/ 800618 w 5808072"/>
                    <a:gd name="connsiteY4488" fmla="*/ 315324 h 822357"/>
                    <a:gd name="connsiteX4489" fmla="*/ 793431 w 5808072"/>
                    <a:gd name="connsiteY4489" fmla="*/ 313168 h 822357"/>
                    <a:gd name="connsiteX4490" fmla="*/ 793431 w 5808072"/>
                    <a:gd name="connsiteY4490" fmla="*/ 313168 h 822357"/>
                    <a:gd name="connsiteX4491" fmla="*/ 786603 w 5808072"/>
                    <a:gd name="connsiteY4491" fmla="*/ 313527 h 822357"/>
                    <a:gd name="connsiteX4492" fmla="*/ 786603 w 5808072"/>
                    <a:gd name="connsiteY4492" fmla="*/ 313527 h 822357"/>
                    <a:gd name="connsiteX4493" fmla="*/ 772230 w 5808072"/>
                    <a:gd name="connsiteY4493" fmla="*/ 306699 h 822357"/>
                    <a:gd name="connsiteX4494" fmla="*/ 772230 w 5808072"/>
                    <a:gd name="connsiteY4494" fmla="*/ 306699 h 822357"/>
                    <a:gd name="connsiteX4495" fmla="*/ 767738 w 5808072"/>
                    <a:gd name="connsiteY4495" fmla="*/ 305442 h 822357"/>
                    <a:gd name="connsiteX4496" fmla="*/ 767738 w 5808072"/>
                    <a:gd name="connsiteY4496" fmla="*/ 305442 h 822357"/>
                    <a:gd name="connsiteX4497" fmla="*/ 760910 w 5808072"/>
                    <a:gd name="connsiteY4497" fmla="*/ 306879 h 822357"/>
                    <a:gd name="connsiteX4498" fmla="*/ 760910 w 5808072"/>
                    <a:gd name="connsiteY4498" fmla="*/ 306879 h 822357"/>
                    <a:gd name="connsiteX4499" fmla="*/ 758215 w 5808072"/>
                    <a:gd name="connsiteY4499" fmla="*/ 307238 h 822357"/>
                    <a:gd name="connsiteX4500" fmla="*/ 758215 w 5808072"/>
                    <a:gd name="connsiteY4500" fmla="*/ 307238 h 822357"/>
                    <a:gd name="connsiteX4501" fmla="*/ 744201 w 5808072"/>
                    <a:gd name="connsiteY4501" fmla="*/ 298435 h 822357"/>
                    <a:gd name="connsiteX4502" fmla="*/ 744201 w 5808072"/>
                    <a:gd name="connsiteY4502" fmla="*/ 298435 h 822357"/>
                    <a:gd name="connsiteX4503" fmla="*/ 737733 w 5808072"/>
                    <a:gd name="connsiteY4503" fmla="*/ 296099 h 822357"/>
                    <a:gd name="connsiteX4504" fmla="*/ 737733 w 5808072"/>
                    <a:gd name="connsiteY4504" fmla="*/ 296099 h 822357"/>
                    <a:gd name="connsiteX4505" fmla="*/ 733960 w 5808072"/>
                    <a:gd name="connsiteY4505" fmla="*/ 296279 h 822357"/>
                    <a:gd name="connsiteX4506" fmla="*/ 733960 w 5808072"/>
                    <a:gd name="connsiteY4506" fmla="*/ 296279 h 822357"/>
                    <a:gd name="connsiteX4507" fmla="*/ 724437 w 5808072"/>
                    <a:gd name="connsiteY4507" fmla="*/ 308316 h 822357"/>
                    <a:gd name="connsiteX4508" fmla="*/ 724437 w 5808072"/>
                    <a:gd name="connsiteY4508" fmla="*/ 308316 h 822357"/>
                    <a:gd name="connsiteX4509" fmla="*/ 724257 w 5808072"/>
                    <a:gd name="connsiteY4509" fmla="*/ 308676 h 822357"/>
                    <a:gd name="connsiteX4510" fmla="*/ 724257 w 5808072"/>
                    <a:gd name="connsiteY4510" fmla="*/ 308676 h 822357"/>
                    <a:gd name="connsiteX4511" fmla="*/ 724437 w 5808072"/>
                    <a:gd name="connsiteY4511" fmla="*/ 308676 h 822357"/>
                    <a:gd name="connsiteX4512" fmla="*/ 726953 w 5808072"/>
                    <a:gd name="connsiteY4512" fmla="*/ 309574 h 822357"/>
                    <a:gd name="connsiteX4513" fmla="*/ 726953 w 5808072"/>
                    <a:gd name="connsiteY4513" fmla="*/ 309574 h 822357"/>
                    <a:gd name="connsiteX4514" fmla="*/ 733420 w 5808072"/>
                    <a:gd name="connsiteY4514" fmla="*/ 311191 h 822357"/>
                    <a:gd name="connsiteX4515" fmla="*/ 733420 w 5808072"/>
                    <a:gd name="connsiteY4515" fmla="*/ 311191 h 822357"/>
                    <a:gd name="connsiteX4516" fmla="*/ 738092 w 5808072"/>
                    <a:gd name="connsiteY4516" fmla="*/ 317121 h 822357"/>
                    <a:gd name="connsiteX4517" fmla="*/ 738092 w 5808072"/>
                    <a:gd name="connsiteY4517" fmla="*/ 317121 h 822357"/>
                    <a:gd name="connsiteX4518" fmla="*/ 737912 w 5808072"/>
                    <a:gd name="connsiteY4518" fmla="*/ 319996 h 822357"/>
                    <a:gd name="connsiteX4519" fmla="*/ 737912 w 5808072"/>
                    <a:gd name="connsiteY4519" fmla="*/ 319996 h 822357"/>
                    <a:gd name="connsiteX4520" fmla="*/ 737912 w 5808072"/>
                    <a:gd name="connsiteY4520" fmla="*/ 320175 h 822357"/>
                    <a:gd name="connsiteX4521" fmla="*/ 737912 w 5808072"/>
                    <a:gd name="connsiteY4521" fmla="*/ 320175 h 822357"/>
                    <a:gd name="connsiteX4522" fmla="*/ 740248 w 5808072"/>
                    <a:gd name="connsiteY4522" fmla="*/ 324308 h 822357"/>
                    <a:gd name="connsiteX4523" fmla="*/ 740248 w 5808072"/>
                    <a:gd name="connsiteY4523" fmla="*/ 324308 h 822357"/>
                    <a:gd name="connsiteX4524" fmla="*/ 744740 w 5808072"/>
                    <a:gd name="connsiteY4524" fmla="*/ 332393 h 822357"/>
                    <a:gd name="connsiteX4525" fmla="*/ 744740 w 5808072"/>
                    <a:gd name="connsiteY4525" fmla="*/ 332393 h 822357"/>
                    <a:gd name="connsiteX4526" fmla="*/ 744380 w 5808072"/>
                    <a:gd name="connsiteY4526" fmla="*/ 334010 h 822357"/>
                    <a:gd name="connsiteX4527" fmla="*/ 744380 w 5808072"/>
                    <a:gd name="connsiteY4527" fmla="*/ 334010 h 822357"/>
                    <a:gd name="connsiteX4528" fmla="*/ 736655 w 5808072"/>
                    <a:gd name="connsiteY4528" fmla="*/ 341377 h 822357"/>
                    <a:gd name="connsiteX4529" fmla="*/ 736655 w 5808072"/>
                    <a:gd name="connsiteY4529" fmla="*/ 341377 h 822357"/>
                    <a:gd name="connsiteX4530" fmla="*/ 717610 w 5808072"/>
                    <a:gd name="connsiteY4530" fmla="*/ 342634 h 822357"/>
                    <a:gd name="connsiteX4531" fmla="*/ 717610 w 5808072"/>
                    <a:gd name="connsiteY4531" fmla="*/ 342634 h 822357"/>
                    <a:gd name="connsiteX4532" fmla="*/ 697845 w 5808072"/>
                    <a:gd name="connsiteY4532" fmla="*/ 359164 h 822357"/>
                    <a:gd name="connsiteX4533" fmla="*/ 697845 w 5808072"/>
                    <a:gd name="connsiteY4533" fmla="*/ 359164 h 822357"/>
                    <a:gd name="connsiteX4534" fmla="*/ 678441 w 5808072"/>
                    <a:gd name="connsiteY4534" fmla="*/ 370663 h 822357"/>
                    <a:gd name="connsiteX4535" fmla="*/ 678441 w 5808072"/>
                    <a:gd name="connsiteY4535" fmla="*/ 370663 h 822357"/>
                    <a:gd name="connsiteX4536" fmla="*/ 641249 w 5808072"/>
                    <a:gd name="connsiteY4536" fmla="*/ 380185 h 822357"/>
                    <a:gd name="connsiteX4537" fmla="*/ 641249 w 5808072"/>
                    <a:gd name="connsiteY4537" fmla="*/ 380185 h 822357"/>
                    <a:gd name="connsiteX4538" fmla="*/ 617532 w 5808072"/>
                    <a:gd name="connsiteY4538" fmla="*/ 394200 h 822357"/>
                    <a:gd name="connsiteX4539" fmla="*/ 617532 w 5808072"/>
                    <a:gd name="connsiteY4539" fmla="*/ 394200 h 822357"/>
                    <a:gd name="connsiteX4540" fmla="*/ 595972 w 5808072"/>
                    <a:gd name="connsiteY4540" fmla="*/ 400309 h 822357"/>
                    <a:gd name="connsiteX4541" fmla="*/ 595972 w 5808072"/>
                    <a:gd name="connsiteY4541" fmla="*/ 400309 h 822357"/>
                    <a:gd name="connsiteX4542" fmla="*/ 576208 w 5808072"/>
                    <a:gd name="connsiteY4542" fmla="*/ 403004 h 822357"/>
                    <a:gd name="connsiteX4543" fmla="*/ 576208 w 5808072"/>
                    <a:gd name="connsiteY4543" fmla="*/ 403004 h 822357"/>
                    <a:gd name="connsiteX4544" fmla="*/ 557881 w 5808072"/>
                    <a:gd name="connsiteY4544" fmla="*/ 392044 h 822357"/>
                    <a:gd name="connsiteX4545" fmla="*/ 557881 w 5808072"/>
                    <a:gd name="connsiteY4545" fmla="*/ 392044 h 822357"/>
                    <a:gd name="connsiteX4546" fmla="*/ 551233 w 5808072"/>
                    <a:gd name="connsiteY4546" fmla="*/ 390607 h 822357"/>
                    <a:gd name="connsiteX4547" fmla="*/ 551233 w 5808072"/>
                    <a:gd name="connsiteY4547" fmla="*/ 390607 h 822357"/>
                    <a:gd name="connsiteX4548" fmla="*/ 543507 w 5808072"/>
                    <a:gd name="connsiteY4548" fmla="*/ 391864 h 822357"/>
                    <a:gd name="connsiteX4549" fmla="*/ 543507 w 5808072"/>
                    <a:gd name="connsiteY4549" fmla="*/ 391864 h 822357"/>
                    <a:gd name="connsiteX4550" fmla="*/ 540453 w 5808072"/>
                    <a:gd name="connsiteY4550" fmla="*/ 393481 h 822357"/>
                    <a:gd name="connsiteX4551" fmla="*/ 540453 w 5808072"/>
                    <a:gd name="connsiteY4551" fmla="*/ 393481 h 822357"/>
                    <a:gd name="connsiteX4552" fmla="*/ 540094 w 5808072"/>
                    <a:gd name="connsiteY4552" fmla="*/ 394200 h 822357"/>
                    <a:gd name="connsiteX4553" fmla="*/ 539375 w 5808072"/>
                    <a:gd name="connsiteY4553" fmla="*/ 394559 h 822357"/>
                    <a:gd name="connsiteX4554" fmla="*/ 521048 w 5808072"/>
                    <a:gd name="connsiteY4554" fmla="*/ 398871 h 822357"/>
                    <a:gd name="connsiteX4555" fmla="*/ 521048 w 5808072"/>
                    <a:gd name="connsiteY4555" fmla="*/ 398871 h 822357"/>
                    <a:gd name="connsiteX4556" fmla="*/ 508651 w 5808072"/>
                    <a:gd name="connsiteY4556" fmla="*/ 400129 h 822357"/>
                    <a:gd name="connsiteX4557" fmla="*/ 508651 w 5808072"/>
                    <a:gd name="connsiteY4557" fmla="*/ 400129 h 822357"/>
                    <a:gd name="connsiteX4558" fmla="*/ 489426 w 5808072"/>
                    <a:gd name="connsiteY4558" fmla="*/ 404262 h 822357"/>
                    <a:gd name="connsiteX4559" fmla="*/ 489426 w 5808072"/>
                    <a:gd name="connsiteY4559" fmla="*/ 404262 h 822357"/>
                    <a:gd name="connsiteX4560" fmla="*/ 476490 w 5808072"/>
                    <a:gd name="connsiteY4560" fmla="*/ 410371 h 822357"/>
                    <a:gd name="connsiteX4561" fmla="*/ 476490 w 5808072"/>
                    <a:gd name="connsiteY4561" fmla="*/ 410371 h 822357"/>
                    <a:gd name="connsiteX4562" fmla="*/ 447742 w 5808072"/>
                    <a:gd name="connsiteY4562" fmla="*/ 417557 h 822357"/>
                    <a:gd name="connsiteX4563" fmla="*/ 447742 w 5808072"/>
                    <a:gd name="connsiteY4563" fmla="*/ 417557 h 822357"/>
                    <a:gd name="connsiteX4564" fmla="*/ 422768 w 5808072"/>
                    <a:gd name="connsiteY4564" fmla="*/ 434087 h 822357"/>
                    <a:gd name="connsiteX4565" fmla="*/ 422768 w 5808072"/>
                    <a:gd name="connsiteY4565" fmla="*/ 434087 h 822357"/>
                    <a:gd name="connsiteX4566" fmla="*/ 399770 w 5808072"/>
                    <a:gd name="connsiteY4566" fmla="*/ 441453 h 822357"/>
                    <a:gd name="connsiteX4567" fmla="*/ 399770 w 5808072"/>
                    <a:gd name="connsiteY4567" fmla="*/ 441453 h 822357"/>
                    <a:gd name="connsiteX4568" fmla="*/ 379467 w 5808072"/>
                    <a:gd name="connsiteY4568" fmla="*/ 438938 h 822357"/>
                    <a:gd name="connsiteX4569" fmla="*/ 379467 w 5808072"/>
                    <a:gd name="connsiteY4569" fmla="*/ 438938 h 822357"/>
                    <a:gd name="connsiteX4570" fmla="*/ 376413 w 5808072"/>
                    <a:gd name="connsiteY4570" fmla="*/ 438399 h 822357"/>
                    <a:gd name="connsiteX4571" fmla="*/ 376413 w 5808072"/>
                    <a:gd name="connsiteY4571" fmla="*/ 438399 h 822357"/>
                    <a:gd name="connsiteX4572" fmla="*/ 372100 w 5808072"/>
                    <a:gd name="connsiteY4572" fmla="*/ 440016 h 822357"/>
                    <a:gd name="connsiteX4573" fmla="*/ 372100 w 5808072"/>
                    <a:gd name="connsiteY4573" fmla="*/ 440016 h 822357"/>
                    <a:gd name="connsiteX4574" fmla="*/ 353774 w 5808072"/>
                    <a:gd name="connsiteY4574" fmla="*/ 443070 h 822357"/>
                    <a:gd name="connsiteX4575" fmla="*/ 353774 w 5808072"/>
                    <a:gd name="connsiteY4575" fmla="*/ 443070 h 822357"/>
                    <a:gd name="connsiteX4576" fmla="*/ 340119 w 5808072"/>
                    <a:gd name="connsiteY4576" fmla="*/ 448640 h 822357"/>
                    <a:gd name="connsiteX4577" fmla="*/ 340119 w 5808072"/>
                    <a:gd name="connsiteY4577" fmla="*/ 448640 h 822357"/>
                    <a:gd name="connsiteX4578" fmla="*/ 323948 w 5808072"/>
                    <a:gd name="connsiteY4578" fmla="*/ 460499 h 822357"/>
                    <a:gd name="connsiteX4579" fmla="*/ 323948 w 5808072"/>
                    <a:gd name="connsiteY4579" fmla="*/ 460499 h 822357"/>
                    <a:gd name="connsiteX4580" fmla="*/ 320714 w 5808072"/>
                    <a:gd name="connsiteY4580" fmla="*/ 460678 h 822357"/>
                    <a:gd name="connsiteX4581" fmla="*/ 320714 w 5808072"/>
                    <a:gd name="connsiteY4581" fmla="*/ 460678 h 822357"/>
                    <a:gd name="connsiteX4582" fmla="*/ 302028 w 5808072"/>
                    <a:gd name="connsiteY4582" fmla="*/ 453132 h 822357"/>
                    <a:gd name="connsiteX4583" fmla="*/ 302028 w 5808072"/>
                    <a:gd name="connsiteY4583" fmla="*/ 453132 h 822357"/>
                    <a:gd name="connsiteX4584" fmla="*/ 297537 w 5808072"/>
                    <a:gd name="connsiteY4584" fmla="*/ 451515 h 822357"/>
                    <a:gd name="connsiteX4585" fmla="*/ 297537 w 5808072"/>
                    <a:gd name="connsiteY4585" fmla="*/ 451515 h 822357"/>
                    <a:gd name="connsiteX4586" fmla="*/ 290170 w 5808072"/>
                    <a:gd name="connsiteY4586" fmla="*/ 455468 h 822357"/>
                    <a:gd name="connsiteX4587" fmla="*/ 290170 w 5808072"/>
                    <a:gd name="connsiteY4587" fmla="*/ 455468 h 822357"/>
                    <a:gd name="connsiteX4588" fmla="*/ 288912 w 5808072"/>
                    <a:gd name="connsiteY4588" fmla="*/ 461397 h 822357"/>
                    <a:gd name="connsiteX4589" fmla="*/ 288912 w 5808072"/>
                    <a:gd name="connsiteY4589" fmla="*/ 461397 h 822357"/>
                    <a:gd name="connsiteX4590" fmla="*/ 289272 w 5808072"/>
                    <a:gd name="connsiteY4590" fmla="*/ 473974 h 822357"/>
                    <a:gd name="connsiteX4591" fmla="*/ 289272 w 5808072"/>
                    <a:gd name="connsiteY4591" fmla="*/ 473974 h 822357"/>
                    <a:gd name="connsiteX4592" fmla="*/ 289272 w 5808072"/>
                    <a:gd name="connsiteY4592" fmla="*/ 473974 h 822357"/>
                    <a:gd name="connsiteX4593" fmla="*/ 289272 w 5808072"/>
                    <a:gd name="connsiteY4593" fmla="*/ 473974 h 822357"/>
                    <a:gd name="connsiteX4594" fmla="*/ 289272 w 5808072"/>
                    <a:gd name="connsiteY4594" fmla="*/ 473974 h 822357"/>
                    <a:gd name="connsiteX4595" fmla="*/ 289272 w 5808072"/>
                    <a:gd name="connsiteY4595" fmla="*/ 473974 h 822357"/>
                    <a:gd name="connsiteX4596" fmla="*/ 278312 w 5808072"/>
                    <a:gd name="connsiteY4596" fmla="*/ 499308 h 822357"/>
                    <a:gd name="connsiteX4597" fmla="*/ 278312 w 5808072"/>
                    <a:gd name="connsiteY4597" fmla="*/ 499308 h 822357"/>
                    <a:gd name="connsiteX4598" fmla="*/ 253876 w 5808072"/>
                    <a:gd name="connsiteY4598" fmla="*/ 504518 h 822357"/>
                    <a:gd name="connsiteX4599" fmla="*/ 253876 w 5808072"/>
                    <a:gd name="connsiteY4599" fmla="*/ 504518 h 822357"/>
                    <a:gd name="connsiteX4600" fmla="*/ 244713 w 5808072"/>
                    <a:gd name="connsiteY4600" fmla="*/ 504339 h 822357"/>
                    <a:gd name="connsiteX4601" fmla="*/ 244713 w 5808072"/>
                    <a:gd name="connsiteY4601" fmla="*/ 504339 h 822357"/>
                    <a:gd name="connsiteX4602" fmla="*/ 232675 w 5808072"/>
                    <a:gd name="connsiteY4602" fmla="*/ 510807 h 822357"/>
                    <a:gd name="connsiteX4603" fmla="*/ 232675 w 5808072"/>
                    <a:gd name="connsiteY4603" fmla="*/ 510807 h 822357"/>
                    <a:gd name="connsiteX4604" fmla="*/ 217044 w 5808072"/>
                    <a:gd name="connsiteY4604" fmla="*/ 512424 h 822357"/>
                    <a:gd name="connsiteX4605" fmla="*/ 217044 w 5808072"/>
                    <a:gd name="connsiteY4605" fmla="*/ 512424 h 822357"/>
                    <a:gd name="connsiteX4606" fmla="*/ 189374 w 5808072"/>
                    <a:gd name="connsiteY4606" fmla="*/ 522845 h 822357"/>
                    <a:gd name="connsiteX4607" fmla="*/ 189374 w 5808072"/>
                    <a:gd name="connsiteY4607" fmla="*/ 522845 h 822357"/>
                    <a:gd name="connsiteX4608" fmla="*/ 177875 w 5808072"/>
                    <a:gd name="connsiteY4608" fmla="*/ 527876 h 822357"/>
                    <a:gd name="connsiteX4609" fmla="*/ 177875 w 5808072"/>
                    <a:gd name="connsiteY4609" fmla="*/ 527876 h 822357"/>
                    <a:gd name="connsiteX4610" fmla="*/ 171946 w 5808072"/>
                    <a:gd name="connsiteY4610" fmla="*/ 527157 h 822357"/>
                    <a:gd name="connsiteX4611" fmla="*/ 171946 w 5808072"/>
                    <a:gd name="connsiteY4611" fmla="*/ 527157 h 822357"/>
                    <a:gd name="connsiteX4612" fmla="*/ 159549 w 5808072"/>
                    <a:gd name="connsiteY4612" fmla="*/ 509369 h 822357"/>
                    <a:gd name="connsiteX4613" fmla="*/ 159549 w 5808072"/>
                    <a:gd name="connsiteY4613" fmla="*/ 509369 h 822357"/>
                    <a:gd name="connsiteX4614" fmla="*/ 152541 w 5808072"/>
                    <a:gd name="connsiteY4614" fmla="*/ 510986 h 822357"/>
                    <a:gd name="connsiteX4615" fmla="*/ 152541 w 5808072"/>
                    <a:gd name="connsiteY4615" fmla="*/ 510986 h 822357"/>
                    <a:gd name="connsiteX4616" fmla="*/ 141941 w 5808072"/>
                    <a:gd name="connsiteY4616" fmla="*/ 516377 h 822357"/>
                    <a:gd name="connsiteX4617" fmla="*/ 141941 w 5808072"/>
                    <a:gd name="connsiteY4617" fmla="*/ 516377 h 822357"/>
                    <a:gd name="connsiteX4618" fmla="*/ 129364 w 5808072"/>
                    <a:gd name="connsiteY4618" fmla="*/ 519970 h 822357"/>
                    <a:gd name="connsiteX4619" fmla="*/ 129364 w 5808072"/>
                    <a:gd name="connsiteY4619" fmla="*/ 519970 h 822357"/>
                    <a:gd name="connsiteX4620" fmla="*/ 129184 w 5808072"/>
                    <a:gd name="connsiteY4620" fmla="*/ 520330 h 822357"/>
                    <a:gd name="connsiteX4621" fmla="*/ 129903 w 5808072"/>
                    <a:gd name="connsiteY4621" fmla="*/ 521228 h 822357"/>
                    <a:gd name="connsiteX4622" fmla="*/ 129903 w 5808072"/>
                    <a:gd name="connsiteY4622" fmla="*/ 521228 h 822357"/>
                    <a:gd name="connsiteX4623" fmla="*/ 137629 w 5808072"/>
                    <a:gd name="connsiteY4623" fmla="*/ 522126 h 822357"/>
                    <a:gd name="connsiteX4624" fmla="*/ 137629 w 5808072"/>
                    <a:gd name="connsiteY4624" fmla="*/ 522126 h 822357"/>
                    <a:gd name="connsiteX4625" fmla="*/ 137988 w 5808072"/>
                    <a:gd name="connsiteY4625" fmla="*/ 522126 h 822357"/>
                    <a:gd name="connsiteX4626" fmla="*/ 137988 w 5808072"/>
                    <a:gd name="connsiteY4626" fmla="*/ 522126 h 822357"/>
                    <a:gd name="connsiteX4627" fmla="*/ 144276 w 5808072"/>
                    <a:gd name="connsiteY4627" fmla="*/ 527516 h 822357"/>
                    <a:gd name="connsiteX4628" fmla="*/ 144276 w 5808072"/>
                    <a:gd name="connsiteY4628" fmla="*/ 527516 h 822357"/>
                    <a:gd name="connsiteX4629" fmla="*/ 149128 w 5808072"/>
                    <a:gd name="connsiteY4629" fmla="*/ 530750 h 822357"/>
                    <a:gd name="connsiteX4630" fmla="*/ 149128 w 5808072"/>
                    <a:gd name="connsiteY4630" fmla="*/ 530750 h 822357"/>
                    <a:gd name="connsiteX4631" fmla="*/ 159010 w 5808072"/>
                    <a:gd name="connsiteY4631" fmla="*/ 535602 h 822357"/>
                    <a:gd name="connsiteX4632" fmla="*/ 159010 w 5808072"/>
                    <a:gd name="connsiteY4632" fmla="*/ 535602 h 822357"/>
                    <a:gd name="connsiteX4633" fmla="*/ 159728 w 5808072"/>
                    <a:gd name="connsiteY4633" fmla="*/ 535961 h 822357"/>
                    <a:gd name="connsiteX4634" fmla="*/ 160088 w 5808072"/>
                    <a:gd name="connsiteY4634" fmla="*/ 536680 h 822357"/>
                    <a:gd name="connsiteX4635" fmla="*/ 160806 w 5808072"/>
                    <a:gd name="connsiteY4635" fmla="*/ 539375 h 822357"/>
                    <a:gd name="connsiteX4636" fmla="*/ 160806 w 5808072"/>
                    <a:gd name="connsiteY4636" fmla="*/ 539375 h 822357"/>
                    <a:gd name="connsiteX4637" fmla="*/ 158111 w 5808072"/>
                    <a:gd name="connsiteY4637" fmla="*/ 542789 h 822357"/>
                    <a:gd name="connsiteX4638" fmla="*/ 158111 w 5808072"/>
                    <a:gd name="connsiteY4638" fmla="*/ 542789 h 822357"/>
                    <a:gd name="connsiteX4639" fmla="*/ 155236 w 5808072"/>
                    <a:gd name="connsiteY4639" fmla="*/ 542968 h 822357"/>
                    <a:gd name="connsiteX4640" fmla="*/ 155236 w 5808072"/>
                    <a:gd name="connsiteY4640" fmla="*/ 542968 h 822357"/>
                    <a:gd name="connsiteX4641" fmla="*/ 151823 w 5808072"/>
                    <a:gd name="connsiteY4641" fmla="*/ 544945 h 822357"/>
                    <a:gd name="connsiteX4642" fmla="*/ 151823 w 5808072"/>
                    <a:gd name="connsiteY4642" fmla="*/ 544945 h 822357"/>
                    <a:gd name="connsiteX4643" fmla="*/ 147870 w 5808072"/>
                    <a:gd name="connsiteY4643" fmla="*/ 546921 h 822357"/>
                    <a:gd name="connsiteX4644" fmla="*/ 147870 w 5808072"/>
                    <a:gd name="connsiteY4644" fmla="*/ 546921 h 822357"/>
                    <a:gd name="connsiteX4645" fmla="*/ 142839 w 5808072"/>
                    <a:gd name="connsiteY4645" fmla="*/ 543507 h 822357"/>
                    <a:gd name="connsiteX4646" fmla="*/ 142839 w 5808072"/>
                    <a:gd name="connsiteY4646" fmla="*/ 543507 h 822357"/>
                    <a:gd name="connsiteX4647" fmla="*/ 134035 w 5808072"/>
                    <a:gd name="connsiteY4647" fmla="*/ 540273 h 822357"/>
                    <a:gd name="connsiteX4648" fmla="*/ 134035 w 5808072"/>
                    <a:gd name="connsiteY4648" fmla="*/ 540273 h 822357"/>
                    <a:gd name="connsiteX4649" fmla="*/ 132957 w 5808072"/>
                    <a:gd name="connsiteY4649" fmla="*/ 540273 h 822357"/>
                    <a:gd name="connsiteX4650" fmla="*/ 132957 w 5808072"/>
                    <a:gd name="connsiteY4650" fmla="*/ 540273 h 822357"/>
                    <a:gd name="connsiteX4651" fmla="*/ 123614 w 5808072"/>
                    <a:gd name="connsiteY4651" fmla="*/ 537398 h 822357"/>
                    <a:gd name="connsiteX4652" fmla="*/ 123614 w 5808072"/>
                    <a:gd name="connsiteY4652" fmla="*/ 537398 h 822357"/>
                    <a:gd name="connsiteX4653" fmla="*/ 114451 w 5808072"/>
                    <a:gd name="connsiteY4653" fmla="*/ 535422 h 822357"/>
                    <a:gd name="connsiteX4654" fmla="*/ 114451 w 5808072"/>
                    <a:gd name="connsiteY4654" fmla="*/ 535422 h 822357"/>
                    <a:gd name="connsiteX4655" fmla="*/ 110139 w 5808072"/>
                    <a:gd name="connsiteY4655" fmla="*/ 535961 h 822357"/>
                    <a:gd name="connsiteX4656" fmla="*/ 110139 w 5808072"/>
                    <a:gd name="connsiteY4656" fmla="*/ 535961 h 822357"/>
                    <a:gd name="connsiteX4657" fmla="*/ 109600 w 5808072"/>
                    <a:gd name="connsiteY4657" fmla="*/ 536320 h 822357"/>
                    <a:gd name="connsiteX4658" fmla="*/ 108881 w 5808072"/>
                    <a:gd name="connsiteY4658" fmla="*/ 536320 h 822357"/>
                    <a:gd name="connsiteX4659" fmla="*/ 102233 w 5808072"/>
                    <a:gd name="connsiteY4659" fmla="*/ 530750 h 822357"/>
                    <a:gd name="connsiteX4660" fmla="*/ 102233 w 5808072"/>
                    <a:gd name="connsiteY4660" fmla="*/ 530750 h 822357"/>
                    <a:gd name="connsiteX4661" fmla="*/ 99538 w 5808072"/>
                    <a:gd name="connsiteY4661" fmla="*/ 532367 h 822357"/>
                    <a:gd name="connsiteX4662" fmla="*/ 99538 w 5808072"/>
                    <a:gd name="connsiteY4662" fmla="*/ 532367 h 822357"/>
                    <a:gd name="connsiteX4663" fmla="*/ 102233 w 5808072"/>
                    <a:gd name="connsiteY4663" fmla="*/ 533805 h 822357"/>
                    <a:gd name="connsiteX4664" fmla="*/ 102233 w 5808072"/>
                    <a:gd name="connsiteY4664" fmla="*/ 533805 h 822357"/>
                    <a:gd name="connsiteX4665" fmla="*/ 103132 w 5808072"/>
                    <a:gd name="connsiteY4665" fmla="*/ 533805 h 822357"/>
                    <a:gd name="connsiteX4666" fmla="*/ 103850 w 5808072"/>
                    <a:gd name="connsiteY4666" fmla="*/ 534524 h 822357"/>
                    <a:gd name="connsiteX4667" fmla="*/ 105108 w 5808072"/>
                    <a:gd name="connsiteY4667" fmla="*/ 537937 h 822357"/>
                    <a:gd name="connsiteX4668" fmla="*/ 105108 w 5808072"/>
                    <a:gd name="connsiteY4668" fmla="*/ 537937 h 822357"/>
                    <a:gd name="connsiteX4669" fmla="*/ 102952 w 5808072"/>
                    <a:gd name="connsiteY4669" fmla="*/ 545484 h 822357"/>
                    <a:gd name="connsiteX4670" fmla="*/ 102952 w 5808072"/>
                    <a:gd name="connsiteY4670" fmla="*/ 545484 h 822357"/>
                    <a:gd name="connsiteX4671" fmla="*/ 102593 w 5808072"/>
                    <a:gd name="connsiteY4671" fmla="*/ 546562 h 822357"/>
                    <a:gd name="connsiteX4672" fmla="*/ 102593 w 5808072"/>
                    <a:gd name="connsiteY4672" fmla="*/ 546562 h 822357"/>
                    <a:gd name="connsiteX4673" fmla="*/ 103850 w 5808072"/>
                    <a:gd name="connsiteY4673" fmla="*/ 549077 h 822357"/>
                    <a:gd name="connsiteX4674" fmla="*/ 103850 w 5808072"/>
                    <a:gd name="connsiteY4674" fmla="*/ 549077 h 822357"/>
                    <a:gd name="connsiteX4675" fmla="*/ 104569 w 5808072"/>
                    <a:gd name="connsiteY4675" fmla="*/ 549796 h 822357"/>
                    <a:gd name="connsiteX4676" fmla="*/ 104569 w 5808072"/>
                    <a:gd name="connsiteY4676" fmla="*/ 550874 h 822357"/>
                    <a:gd name="connsiteX4677" fmla="*/ 104569 w 5808072"/>
                    <a:gd name="connsiteY4677" fmla="*/ 554826 h 822357"/>
                    <a:gd name="connsiteX4678" fmla="*/ 104569 w 5808072"/>
                    <a:gd name="connsiteY4678" fmla="*/ 554826 h 822357"/>
                    <a:gd name="connsiteX4679" fmla="*/ 104569 w 5808072"/>
                    <a:gd name="connsiteY4679" fmla="*/ 555904 h 822357"/>
                    <a:gd name="connsiteX4680" fmla="*/ 103850 w 5808072"/>
                    <a:gd name="connsiteY4680" fmla="*/ 556623 h 822357"/>
                    <a:gd name="connsiteX4681" fmla="*/ 100796 w 5808072"/>
                    <a:gd name="connsiteY4681" fmla="*/ 557881 h 822357"/>
                    <a:gd name="connsiteX4682" fmla="*/ 100796 w 5808072"/>
                    <a:gd name="connsiteY4682" fmla="*/ 557881 h 822357"/>
                    <a:gd name="connsiteX4683" fmla="*/ 93250 w 5808072"/>
                    <a:gd name="connsiteY4683" fmla="*/ 553389 h 822357"/>
                    <a:gd name="connsiteX4684" fmla="*/ 93250 w 5808072"/>
                    <a:gd name="connsiteY4684" fmla="*/ 553389 h 822357"/>
                    <a:gd name="connsiteX4685" fmla="*/ 84985 w 5808072"/>
                    <a:gd name="connsiteY4685" fmla="*/ 552131 h 822357"/>
                    <a:gd name="connsiteX4686" fmla="*/ 84985 w 5808072"/>
                    <a:gd name="connsiteY4686" fmla="*/ 552131 h 822357"/>
                    <a:gd name="connsiteX4687" fmla="*/ 84805 w 5808072"/>
                    <a:gd name="connsiteY4687" fmla="*/ 552131 h 822357"/>
                    <a:gd name="connsiteX4688" fmla="*/ 89117 w 5808072"/>
                    <a:gd name="connsiteY4688" fmla="*/ 556983 h 822357"/>
                    <a:gd name="connsiteX4689" fmla="*/ 89117 w 5808072"/>
                    <a:gd name="connsiteY4689" fmla="*/ 556983 h 822357"/>
                    <a:gd name="connsiteX4690" fmla="*/ 95765 w 5808072"/>
                    <a:gd name="connsiteY4690" fmla="*/ 558600 h 822357"/>
                    <a:gd name="connsiteX4691" fmla="*/ 95765 w 5808072"/>
                    <a:gd name="connsiteY4691" fmla="*/ 558600 h 822357"/>
                    <a:gd name="connsiteX4692" fmla="*/ 106006 w 5808072"/>
                    <a:gd name="connsiteY4692" fmla="*/ 557701 h 822357"/>
                    <a:gd name="connsiteX4693" fmla="*/ 106006 w 5808072"/>
                    <a:gd name="connsiteY4693" fmla="*/ 557701 h 822357"/>
                    <a:gd name="connsiteX4694" fmla="*/ 111037 w 5808072"/>
                    <a:gd name="connsiteY4694" fmla="*/ 563990 h 822357"/>
                    <a:gd name="connsiteX4695" fmla="*/ 111037 w 5808072"/>
                    <a:gd name="connsiteY4695" fmla="*/ 563990 h 822357"/>
                    <a:gd name="connsiteX4696" fmla="*/ 108162 w 5808072"/>
                    <a:gd name="connsiteY4696" fmla="*/ 572255 h 822357"/>
                    <a:gd name="connsiteX4697" fmla="*/ 108162 w 5808072"/>
                    <a:gd name="connsiteY4697" fmla="*/ 572255 h 822357"/>
                    <a:gd name="connsiteX4698" fmla="*/ 104569 w 5808072"/>
                    <a:gd name="connsiteY4698" fmla="*/ 585910 h 822357"/>
                    <a:gd name="connsiteX4699" fmla="*/ 104569 w 5808072"/>
                    <a:gd name="connsiteY4699" fmla="*/ 585910 h 822357"/>
                    <a:gd name="connsiteX4700" fmla="*/ 87500 w 5808072"/>
                    <a:gd name="connsiteY4700" fmla="*/ 597049 h 822357"/>
                    <a:gd name="connsiteX4701" fmla="*/ 87500 w 5808072"/>
                    <a:gd name="connsiteY4701" fmla="*/ 597049 h 822357"/>
                    <a:gd name="connsiteX4702" fmla="*/ 74204 w 5808072"/>
                    <a:gd name="connsiteY4702" fmla="*/ 617173 h 822357"/>
                    <a:gd name="connsiteX4703" fmla="*/ 74204 w 5808072"/>
                    <a:gd name="connsiteY4703" fmla="*/ 617173 h 822357"/>
                    <a:gd name="connsiteX4704" fmla="*/ 54980 w 5808072"/>
                    <a:gd name="connsiteY4704" fmla="*/ 635499 h 822357"/>
                    <a:gd name="connsiteX4705" fmla="*/ 54980 w 5808072"/>
                    <a:gd name="connsiteY4705" fmla="*/ 635499 h 822357"/>
                    <a:gd name="connsiteX4706" fmla="*/ 40965 w 5808072"/>
                    <a:gd name="connsiteY4706" fmla="*/ 649873 h 822357"/>
                    <a:gd name="connsiteX4707" fmla="*/ 40965 w 5808072"/>
                    <a:gd name="connsiteY4707" fmla="*/ 649873 h 822357"/>
                    <a:gd name="connsiteX4708" fmla="*/ 15991 w 5808072"/>
                    <a:gd name="connsiteY4708" fmla="*/ 665864 h 822357"/>
                    <a:gd name="connsiteX4709" fmla="*/ 15991 w 5808072"/>
                    <a:gd name="connsiteY4709" fmla="*/ 665864 h 822357"/>
                    <a:gd name="connsiteX4710" fmla="*/ 18866 w 5808072"/>
                    <a:gd name="connsiteY4710" fmla="*/ 668379 h 822357"/>
                    <a:gd name="connsiteX4711" fmla="*/ 18866 w 5808072"/>
                    <a:gd name="connsiteY4711" fmla="*/ 668379 h 822357"/>
                    <a:gd name="connsiteX4712" fmla="*/ 3042384 w 5808072"/>
                    <a:gd name="connsiteY4712" fmla="*/ 509369 h 822357"/>
                    <a:gd name="connsiteX4713" fmla="*/ 3042204 w 5808072"/>
                    <a:gd name="connsiteY4713" fmla="*/ 508830 h 822357"/>
                    <a:gd name="connsiteX4714" fmla="*/ 3042204 w 5808072"/>
                    <a:gd name="connsiteY4714" fmla="*/ 508830 h 822357"/>
                    <a:gd name="connsiteX4715" fmla="*/ 3042384 w 5808072"/>
                    <a:gd name="connsiteY4715" fmla="*/ 509369 h 822357"/>
                    <a:gd name="connsiteX4716" fmla="*/ 3042384 w 5808072"/>
                    <a:gd name="connsiteY4716" fmla="*/ 509369 h 822357"/>
                    <a:gd name="connsiteX4717" fmla="*/ 3038072 w 5808072"/>
                    <a:gd name="connsiteY4717" fmla="*/ 508112 h 822357"/>
                    <a:gd name="connsiteX4718" fmla="*/ 3038072 w 5808072"/>
                    <a:gd name="connsiteY4718" fmla="*/ 508112 h 822357"/>
                    <a:gd name="connsiteX4719" fmla="*/ 3038072 w 5808072"/>
                    <a:gd name="connsiteY4719" fmla="*/ 508112 h 822357"/>
                    <a:gd name="connsiteX4720" fmla="*/ 3038072 w 5808072"/>
                    <a:gd name="connsiteY4720" fmla="*/ 508112 h 822357"/>
                    <a:gd name="connsiteX4721" fmla="*/ 3038072 w 5808072"/>
                    <a:gd name="connsiteY4721" fmla="*/ 508112 h 822357"/>
                    <a:gd name="connsiteX4722" fmla="*/ 3041126 w 5808072"/>
                    <a:gd name="connsiteY4722" fmla="*/ 507752 h 822357"/>
                    <a:gd name="connsiteX4723" fmla="*/ 3041126 w 5808072"/>
                    <a:gd name="connsiteY4723" fmla="*/ 507752 h 822357"/>
                    <a:gd name="connsiteX4724" fmla="*/ 3041126 w 5808072"/>
                    <a:gd name="connsiteY4724" fmla="*/ 507752 h 822357"/>
                    <a:gd name="connsiteX4725" fmla="*/ 3041126 w 5808072"/>
                    <a:gd name="connsiteY4725" fmla="*/ 507752 h 822357"/>
                    <a:gd name="connsiteX4726" fmla="*/ 3041126 w 5808072"/>
                    <a:gd name="connsiteY4726" fmla="*/ 507752 h 822357"/>
                    <a:gd name="connsiteX4727" fmla="*/ 3041126 w 5808072"/>
                    <a:gd name="connsiteY4727" fmla="*/ 507752 h 822357"/>
                    <a:gd name="connsiteX4728" fmla="*/ 3041126 w 5808072"/>
                    <a:gd name="connsiteY4728" fmla="*/ 507752 h 822357"/>
                    <a:gd name="connsiteX4729" fmla="*/ 4743697 w 5808072"/>
                    <a:gd name="connsiteY4729" fmla="*/ 438579 h 822357"/>
                    <a:gd name="connsiteX4730" fmla="*/ 4743697 w 5808072"/>
                    <a:gd name="connsiteY4730" fmla="*/ 438579 h 822357"/>
                    <a:gd name="connsiteX4731" fmla="*/ 4743697 w 5808072"/>
                    <a:gd name="connsiteY4731" fmla="*/ 438579 h 822357"/>
                    <a:gd name="connsiteX4732" fmla="*/ 4743697 w 5808072"/>
                    <a:gd name="connsiteY4732" fmla="*/ 438579 h 822357"/>
                    <a:gd name="connsiteX4733" fmla="*/ 4743697 w 5808072"/>
                    <a:gd name="connsiteY4733" fmla="*/ 438579 h 822357"/>
                    <a:gd name="connsiteX4734" fmla="*/ 4798677 w 5808072"/>
                    <a:gd name="connsiteY4734" fmla="*/ 417018 h 822357"/>
                    <a:gd name="connsiteX4735" fmla="*/ 4797239 w 5808072"/>
                    <a:gd name="connsiteY4735" fmla="*/ 416299 h 822357"/>
                    <a:gd name="connsiteX4736" fmla="*/ 4798677 w 5808072"/>
                    <a:gd name="connsiteY4736" fmla="*/ 417018 h 822357"/>
                    <a:gd name="connsiteX4737" fmla="*/ 4798677 w 5808072"/>
                    <a:gd name="connsiteY4737" fmla="*/ 417018 h 822357"/>
                    <a:gd name="connsiteX4738" fmla="*/ 5510536 w 5808072"/>
                    <a:gd name="connsiteY4738" fmla="*/ 408754 h 822357"/>
                    <a:gd name="connsiteX4739" fmla="*/ 5509997 w 5808072"/>
                    <a:gd name="connsiteY4739" fmla="*/ 407316 h 822357"/>
                    <a:gd name="connsiteX4740" fmla="*/ 5509458 w 5808072"/>
                    <a:gd name="connsiteY4740" fmla="*/ 407855 h 822357"/>
                    <a:gd name="connsiteX4741" fmla="*/ 5509458 w 5808072"/>
                    <a:gd name="connsiteY4741" fmla="*/ 408754 h 822357"/>
                    <a:gd name="connsiteX4742" fmla="*/ 5510536 w 5808072"/>
                    <a:gd name="connsiteY4742" fmla="*/ 408754 h 822357"/>
                    <a:gd name="connsiteX4743" fmla="*/ 5510536 w 5808072"/>
                    <a:gd name="connsiteY4743" fmla="*/ 408754 h 822357"/>
                    <a:gd name="connsiteX4744" fmla="*/ 5509818 w 5808072"/>
                    <a:gd name="connsiteY4744" fmla="*/ 407136 h 822357"/>
                    <a:gd name="connsiteX4745" fmla="*/ 5509818 w 5808072"/>
                    <a:gd name="connsiteY4745" fmla="*/ 407136 h 822357"/>
                    <a:gd name="connsiteX4746" fmla="*/ 5509818 w 5808072"/>
                    <a:gd name="connsiteY4746" fmla="*/ 407136 h 822357"/>
                    <a:gd name="connsiteX4747" fmla="*/ 5509818 w 5808072"/>
                    <a:gd name="connsiteY4747" fmla="*/ 407136 h 822357"/>
                    <a:gd name="connsiteX4748" fmla="*/ 5509818 w 5808072"/>
                    <a:gd name="connsiteY4748" fmla="*/ 407136 h 822357"/>
                    <a:gd name="connsiteX4749" fmla="*/ 5519340 w 5808072"/>
                    <a:gd name="connsiteY4749" fmla="*/ 352875 h 822357"/>
                    <a:gd name="connsiteX4750" fmla="*/ 5519161 w 5808072"/>
                    <a:gd name="connsiteY4750" fmla="*/ 352336 h 822357"/>
                    <a:gd name="connsiteX4751" fmla="*/ 5519340 w 5808072"/>
                    <a:gd name="connsiteY4751" fmla="*/ 352875 h 822357"/>
                    <a:gd name="connsiteX4752" fmla="*/ 5519340 w 5808072"/>
                    <a:gd name="connsiteY4752" fmla="*/ 352875 h 822357"/>
                    <a:gd name="connsiteX4753" fmla="*/ 5519340 w 5808072"/>
                    <a:gd name="connsiteY4753" fmla="*/ 352875 h 822357"/>
                    <a:gd name="connsiteX4754" fmla="*/ 5568750 w 5808072"/>
                    <a:gd name="connsiteY4754" fmla="*/ 342455 h 822357"/>
                    <a:gd name="connsiteX4755" fmla="*/ 5568750 w 5808072"/>
                    <a:gd name="connsiteY4755" fmla="*/ 342455 h 822357"/>
                    <a:gd name="connsiteX4756" fmla="*/ 5568750 w 5808072"/>
                    <a:gd name="connsiteY4756" fmla="*/ 342455 h 822357"/>
                    <a:gd name="connsiteX4757" fmla="*/ 5568750 w 5808072"/>
                    <a:gd name="connsiteY4757" fmla="*/ 342455 h 822357"/>
                    <a:gd name="connsiteX4758" fmla="*/ 5568750 w 5808072"/>
                    <a:gd name="connsiteY4758" fmla="*/ 342455 h 822357"/>
                    <a:gd name="connsiteX4759" fmla="*/ 848770 w 5808072"/>
                    <a:gd name="connsiteY4759" fmla="*/ 301669 h 822357"/>
                    <a:gd name="connsiteX4760" fmla="*/ 848770 w 5808072"/>
                    <a:gd name="connsiteY4760" fmla="*/ 301669 h 822357"/>
                    <a:gd name="connsiteX4761" fmla="*/ 848770 w 5808072"/>
                    <a:gd name="connsiteY4761" fmla="*/ 301669 h 822357"/>
                    <a:gd name="connsiteX4762" fmla="*/ 848770 w 5808072"/>
                    <a:gd name="connsiteY4762" fmla="*/ 301669 h 822357"/>
                    <a:gd name="connsiteX4763" fmla="*/ 5683201 w 5808072"/>
                    <a:gd name="connsiteY4763" fmla="*/ 279390 h 822357"/>
                    <a:gd name="connsiteX4764" fmla="*/ 5683201 w 5808072"/>
                    <a:gd name="connsiteY4764" fmla="*/ 279390 h 822357"/>
                    <a:gd name="connsiteX4765" fmla="*/ 5683201 w 5808072"/>
                    <a:gd name="connsiteY4765" fmla="*/ 279390 h 822357"/>
                    <a:gd name="connsiteX4766" fmla="*/ 5683201 w 5808072"/>
                    <a:gd name="connsiteY4766" fmla="*/ 279390 h 822357"/>
                    <a:gd name="connsiteX4767" fmla="*/ 5683201 w 5808072"/>
                    <a:gd name="connsiteY4767" fmla="*/ 279390 h 822357"/>
                    <a:gd name="connsiteX4768" fmla="*/ 5683201 w 5808072"/>
                    <a:gd name="connsiteY4768" fmla="*/ 279390 h 822357"/>
                    <a:gd name="connsiteX4769" fmla="*/ 5792082 w 5808072"/>
                    <a:gd name="connsiteY4769" fmla="*/ 269508 h 822357"/>
                    <a:gd name="connsiteX4770" fmla="*/ 5799988 w 5808072"/>
                    <a:gd name="connsiteY4770" fmla="*/ 266812 h 822357"/>
                    <a:gd name="connsiteX4771" fmla="*/ 5799988 w 5808072"/>
                    <a:gd name="connsiteY4771" fmla="*/ 266812 h 822357"/>
                    <a:gd name="connsiteX4772" fmla="*/ 5805917 w 5808072"/>
                    <a:gd name="connsiteY4772" fmla="*/ 259985 h 822357"/>
                    <a:gd name="connsiteX4773" fmla="*/ 5805917 w 5808072"/>
                    <a:gd name="connsiteY4773" fmla="*/ 259985 h 822357"/>
                    <a:gd name="connsiteX4774" fmla="*/ 5804480 w 5808072"/>
                    <a:gd name="connsiteY4774" fmla="*/ 259805 h 822357"/>
                    <a:gd name="connsiteX4775" fmla="*/ 5804480 w 5808072"/>
                    <a:gd name="connsiteY4775" fmla="*/ 259805 h 822357"/>
                    <a:gd name="connsiteX4776" fmla="*/ 5797113 w 5808072"/>
                    <a:gd name="connsiteY4776" fmla="*/ 259626 h 822357"/>
                    <a:gd name="connsiteX4777" fmla="*/ 5797113 w 5808072"/>
                    <a:gd name="connsiteY4777" fmla="*/ 259626 h 822357"/>
                    <a:gd name="connsiteX4778" fmla="*/ 5760819 w 5808072"/>
                    <a:gd name="connsiteY4778" fmla="*/ 260883 h 822357"/>
                    <a:gd name="connsiteX4779" fmla="*/ 5760819 w 5808072"/>
                    <a:gd name="connsiteY4779" fmla="*/ 260883 h 822357"/>
                    <a:gd name="connsiteX4780" fmla="*/ 5757405 w 5808072"/>
                    <a:gd name="connsiteY4780" fmla="*/ 266812 h 822357"/>
                    <a:gd name="connsiteX4781" fmla="*/ 5757405 w 5808072"/>
                    <a:gd name="connsiteY4781" fmla="*/ 266812 h 822357"/>
                    <a:gd name="connsiteX4782" fmla="*/ 5756327 w 5808072"/>
                    <a:gd name="connsiteY4782" fmla="*/ 267711 h 822357"/>
                    <a:gd name="connsiteX4783" fmla="*/ 5756327 w 5808072"/>
                    <a:gd name="connsiteY4783" fmla="*/ 267711 h 822357"/>
                    <a:gd name="connsiteX4784" fmla="*/ 5771959 w 5808072"/>
                    <a:gd name="connsiteY4784" fmla="*/ 265734 h 822357"/>
                    <a:gd name="connsiteX4785" fmla="*/ 5771959 w 5808072"/>
                    <a:gd name="connsiteY4785" fmla="*/ 265734 h 822357"/>
                    <a:gd name="connsiteX4786" fmla="*/ 5784536 w 5808072"/>
                    <a:gd name="connsiteY4786" fmla="*/ 266273 h 822357"/>
                    <a:gd name="connsiteX4787" fmla="*/ 5784536 w 5808072"/>
                    <a:gd name="connsiteY4787" fmla="*/ 266273 h 822357"/>
                    <a:gd name="connsiteX4788" fmla="*/ 5785075 w 5808072"/>
                    <a:gd name="connsiteY4788" fmla="*/ 266273 h 822357"/>
                    <a:gd name="connsiteX4789" fmla="*/ 5785075 w 5808072"/>
                    <a:gd name="connsiteY4789" fmla="*/ 266273 h 822357"/>
                    <a:gd name="connsiteX4790" fmla="*/ 5789387 w 5808072"/>
                    <a:gd name="connsiteY4790" fmla="*/ 267711 h 822357"/>
                    <a:gd name="connsiteX4791" fmla="*/ 5789387 w 5808072"/>
                    <a:gd name="connsiteY4791" fmla="*/ 267711 h 822357"/>
                    <a:gd name="connsiteX4792" fmla="*/ 5791004 w 5808072"/>
                    <a:gd name="connsiteY4792" fmla="*/ 269148 h 822357"/>
                    <a:gd name="connsiteX4793" fmla="*/ 5791004 w 5808072"/>
                    <a:gd name="connsiteY4793" fmla="*/ 269148 h 822357"/>
                    <a:gd name="connsiteX4794" fmla="*/ 5792082 w 5808072"/>
                    <a:gd name="connsiteY4794" fmla="*/ 269508 h 822357"/>
                    <a:gd name="connsiteX4795" fmla="*/ 5792082 w 5808072"/>
                    <a:gd name="connsiteY4795" fmla="*/ 269508 h 822357"/>
                    <a:gd name="connsiteX4796" fmla="*/ 1372334 w 5808072"/>
                    <a:gd name="connsiteY4796" fmla="*/ 268070 h 822357"/>
                    <a:gd name="connsiteX4797" fmla="*/ 1372334 w 5808072"/>
                    <a:gd name="connsiteY4797" fmla="*/ 267172 h 822357"/>
                    <a:gd name="connsiteX4798" fmla="*/ 1372334 w 5808072"/>
                    <a:gd name="connsiteY4798" fmla="*/ 267172 h 822357"/>
                    <a:gd name="connsiteX4799" fmla="*/ 1372154 w 5808072"/>
                    <a:gd name="connsiteY4799" fmla="*/ 265016 h 822357"/>
                    <a:gd name="connsiteX4800" fmla="*/ 1372154 w 5808072"/>
                    <a:gd name="connsiteY4800" fmla="*/ 265016 h 822357"/>
                    <a:gd name="connsiteX4801" fmla="*/ 1370178 w 5808072"/>
                    <a:gd name="connsiteY4801" fmla="*/ 267172 h 822357"/>
                    <a:gd name="connsiteX4802" fmla="*/ 1370178 w 5808072"/>
                    <a:gd name="connsiteY4802" fmla="*/ 267172 h 822357"/>
                    <a:gd name="connsiteX4803" fmla="*/ 1369459 w 5808072"/>
                    <a:gd name="connsiteY4803" fmla="*/ 267531 h 822357"/>
                    <a:gd name="connsiteX4804" fmla="*/ 1369279 w 5808072"/>
                    <a:gd name="connsiteY4804" fmla="*/ 267531 h 822357"/>
                    <a:gd name="connsiteX4805" fmla="*/ 1372334 w 5808072"/>
                    <a:gd name="connsiteY4805" fmla="*/ 268070 h 822357"/>
                    <a:gd name="connsiteX4806" fmla="*/ 1372334 w 5808072"/>
                    <a:gd name="connsiteY4806" fmla="*/ 268070 h 822357"/>
                    <a:gd name="connsiteX4807" fmla="*/ 5805917 w 5808072"/>
                    <a:gd name="connsiteY4807" fmla="*/ 259446 h 822357"/>
                    <a:gd name="connsiteX4808" fmla="*/ 5805917 w 5808072"/>
                    <a:gd name="connsiteY4808" fmla="*/ 259446 h 822357"/>
                    <a:gd name="connsiteX4809" fmla="*/ 5805917 w 5808072"/>
                    <a:gd name="connsiteY4809" fmla="*/ 259446 h 822357"/>
                    <a:gd name="connsiteX4810" fmla="*/ 5805917 w 5808072"/>
                    <a:gd name="connsiteY4810" fmla="*/ 259446 h 822357"/>
                    <a:gd name="connsiteX4811" fmla="*/ 5805917 w 5808072"/>
                    <a:gd name="connsiteY4811" fmla="*/ 259446 h 822357"/>
                    <a:gd name="connsiteX4812" fmla="*/ 5805917 w 5808072"/>
                    <a:gd name="connsiteY4812" fmla="*/ 259446 h 822357"/>
                    <a:gd name="connsiteX4813" fmla="*/ 877338 w 5808072"/>
                    <a:gd name="connsiteY4813" fmla="*/ 244533 h 822357"/>
                    <a:gd name="connsiteX4814" fmla="*/ 878056 w 5808072"/>
                    <a:gd name="connsiteY4814" fmla="*/ 244533 h 822357"/>
                    <a:gd name="connsiteX4815" fmla="*/ 878056 w 5808072"/>
                    <a:gd name="connsiteY4815" fmla="*/ 244533 h 822357"/>
                    <a:gd name="connsiteX4816" fmla="*/ 877338 w 5808072"/>
                    <a:gd name="connsiteY4816" fmla="*/ 244533 h 822357"/>
                    <a:gd name="connsiteX4817" fmla="*/ 877338 w 5808072"/>
                    <a:gd name="connsiteY4817" fmla="*/ 244533 h 822357"/>
                    <a:gd name="connsiteX4818" fmla="*/ 3232297 w 5808072"/>
                    <a:gd name="connsiteY4818" fmla="*/ 226207 h 822357"/>
                    <a:gd name="connsiteX4819" fmla="*/ 3232297 w 5808072"/>
                    <a:gd name="connsiteY4819" fmla="*/ 226207 h 822357"/>
                    <a:gd name="connsiteX4820" fmla="*/ 3232297 w 5808072"/>
                    <a:gd name="connsiteY4820" fmla="*/ 226207 h 822357"/>
                    <a:gd name="connsiteX4821" fmla="*/ 3232297 w 5808072"/>
                    <a:gd name="connsiteY4821" fmla="*/ 226207 h 822357"/>
                    <a:gd name="connsiteX4822" fmla="*/ 915069 w 5808072"/>
                    <a:gd name="connsiteY4822" fmla="*/ 224769 h 822357"/>
                    <a:gd name="connsiteX4823" fmla="*/ 915069 w 5808072"/>
                    <a:gd name="connsiteY4823" fmla="*/ 224769 h 822357"/>
                    <a:gd name="connsiteX4824" fmla="*/ 915069 w 5808072"/>
                    <a:gd name="connsiteY4824" fmla="*/ 224769 h 822357"/>
                    <a:gd name="connsiteX4825" fmla="*/ 915069 w 5808072"/>
                    <a:gd name="connsiteY4825" fmla="*/ 224769 h 822357"/>
                    <a:gd name="connsiteX4826" fmla="*/ 915069 w 5808072"/>
                    <a:gd name="connsiteY4826" fmla="*/ 224769 h 822357"/>
                    <a:gd name="connsiteX4827" fmla="*/ 1345563 w 5808072"/>
                    <a:gd name="connsiteY4827" fmla="*/ 219379 h 822357"/>
                    <a:gd name="connsiteX4828" fmla="*/ 1346281 w 5808072"/>
                    <a:gd name="connsiteY4828" fmla="*/ 217762 h 822357"/>
                    <a:gd name="connsiteX4829" fmla="*/ 1346281 w 5808072"/>
                    <a:gd name="connsiteY4829" fmla="*/ 217762 h 822357"/>
                    <a:gd name="connsiteX4830" fmla="*/ 1345563 w 5808072"/>
                    <a:gd name="connsiteY4830" fmla="*/ 219379 h 822357"/>
                    <a:gd name="connsiteX4831" fmla="*/ 1345563 w 5808072"/>
                    <a:gd name="connsiteY4831" fmla="*/ 219379 h 822357"/>
                    <a:gd name="connsiteX4832" fmla="*/ 3245593 w 5808072"/>
                    <a:gd name="connsiteY4832" fmla="*/ 207701 h 822357"/>
                    <a:gd name="connsiteX4833" fmla="*/ 3245593 w 5808072"/>
                    <a:gd name="connsiteY4833" fmla="*/ 207521 h 822357"/>
                    <a:gd name="connsiteX4834" fmla="*/ 3245593 w 5808072"/>
                    <a:gd name="connsiteY4834" fmla="*/ 207521 h 822357"/>
                    <a:gd name="connsiteX4835" fmla="*/ 3245593 w 5808072"/>
                    <a:gd name="connsiteY4835" fmla="*/ 207701 h 822357"/>
                    <a:gd name="connsiteX4836" fmla="*/ 3245593 w 5808072"/>
                    <a:gd name="connsiteY4836" fmla="*/ 207701 h 822357"/>
                    <a:gd name="connsiteX4837" fmla="*/ 1339094 w 5808072"/>
                    <a:gd name="connsiteY4837" fmla="*/ 199795 h 822357"/>
                    <a:gd name="connsiteX4838" fmla="*/ 1339094 w 5808072"/>
                    <a:gd name="connsiteY4838" fmla="*/ 199795 h 822357"/>
                    <a:gd name="connsiteX4839" fmla="*/ 1337298 w 5808072"/>
                    <a:gd name="connsiteY4839" fmla="*/ 199795 h 822357"/>
                    <a:gd name="connsiteX4840" fmla="*/ 1339094 w 5808072"/>
                    <a:gd name="connsiteY4840" fmla="*/ 199795 h 822357"/>
                    <a:gd name="connsiteX4841" fmla="*/ 1339094 w 5808072"/>
                    <a:gd name="connsiteY4841" fmla="*/ 199795 h 822357"/>
                    <a:gd name="connsiteX4842" fmla="*/ 3247030 w 5808072"/>
                    <a:gd name="connsiteY4842" fmla="*/ 195662 h 822357"/>
                    <a:gd name="connsiteX4843" fmla="*/ 3246851 w 5808072"/>
                    <a:gd name="connsiteY4843" fmla="*/ 197818 h 822357"/>
                    <a:gd name="connsiteX4844" fmla="*/ 3246851 w 5808072"/>
                    <a:gd name="connsiteY4844" fmla="*/ 197818 h 822357"/>
                    <a:gd name="connsiteX4845" fmla="*/ 3246312 w 5808072"/>
                    <a:gd name="connsiteY4845" fmla="*/ 199435 h 822357"/>
                    <a:gd name="connsiteX4846" fmla="*/ 3246312 w 5808072"/>
                    <a:gd name="connsiteY4846" fmla="*/ 199435 h 822357"/>
                    <a:gd name="connsiteX4847" fmla="*/ 3249007 w 5808072"/>
                    <a:gd name="connsiteY4847" fmla="*/ 197100 h 822357"/>
                    <a:gd name="connsiteX4848" fmla="*/ 3249007 w 5808072"/>
                    <a:gd name="connsiteY4848" fmla="*/ 197100 h 822357"/>
                    <a:gd name="connsiteX4849" fmla="*/ 3249725 w 5808072"/>
                    <a:gd name="connsiteY4849" fmla="*/ 195123 h 822357"/>
                    <a:gd name="connsiteX4850" fmla="*/ 3249725 w 5808072"/>
                    <a:gd name="connsiteY4850" fmla="*/ 195123 h 822357"/>
                    <a:gd name="connsiteX4851" fmla="*/ 3247569 w 5808072"/>
                    <a:gd name="connsiteY4851" fmla="*/ 191530 h 822357"/>
                    <a:gd name="connsiteX4852" fmla="*/ 3247569 w 5808072"/>
                    <a:gd name="connsiteY4852" fmla="*/ 191530 h 822357"/>
                    <a:gd name="connsiteX4853" fmla="*/ 3245054 w 5808072"/>
                    <a:gd name="connsiteY4853" fmla="*/ 185421 h 822357"/>
                    <a:gd name="connsiteX4854" fmla="*/ 3245054 w 5808072"/>
                    <a:gd name="connsiteY4854" fmla="*/ 185421 h 822357"/>
                    <a:gd name="connsiteX4855" fmla="*/ 3247030 w 5808072"/>
                    <a:gd name="connsiteY4855" fmla="*/ 195662 h 822357"/>
                    <a:gd name="connsiteX4856" fmla="*/ 3247030 w 5808072"/>
                    <a:gd name="connsiteY4856" fmla="*/ 195662 h 822357"/>
                    <a:gd name="connsiteX4857" fmla="*/ 1342329 w 5808072"/>
                    <a:gd name="connsiteY4857" fmla="*/ 196740 h 822357"/>
                    <a:gd name="connsiteX4858" fmla="*/ 1339813 w 5808072"/>
                    <a:gd name="connsiteY4858" fmla="*/ 199076 h 822357"/>
                    <a:gd name="connsiteX4859" fmla="*/ 1339813 w 5808072"/>
                    <a:gd name="connsiteY4859" fmla="*/ 199076 h 822357"/>
                    <a:gd name="connsiteX4860" fmla="*/ 1339993 w 5808072"/>
                    <a:gd name="connsiteY4860" fmla="*/ 198896 h 822357"/>
                    <a:gd name="connsiteX4861" fmla="*/ 1339993 w 5808072"/>
                    <a:gd name="connsiteY4861" fmla="*/ 198896 h 822357"/>
                    <a:gd name="connsiteX4862" fmla="*/ 1343047 w 5808072"/>
                    <a:gd name="connsiteY4862" fmla="*/ 196381 h 822357"/>
                    <a:gd name="connsiteX4863" fmla="*/ 1343047 w 5808072"/>
                    <a:gd name="connsiteY4863" fmla="*/ 196381 h 822357"/>
                    <a:gd name="connsiteX4864" fmla="*/ 1342329 w 5808072"/>
                    <a:gd name="connsiteY4864" fmla="*/ 196740 h 822357"/>
                    <a:gd name="connsiteX4865" fmla="*/ 1342329 w 5808072"/>
                    <a:gd name="connsiteY4865" fmla="*/ 196740 h 822357"/>
                    <a:gd name="connsiteX4866" fmla="*/ 1325799 w 5808072"/>
                    <a:gd name="connsiteY4866" fmla="*/ 166556 h 822357"/>
                    <a:gd name="connsiteX4867" fmla="*/ 1325799 w 5808072"/>
                    <a:gd name="connsiteY4867" fmla="*/ 166556 h 822357"/>
                    <a:gd name="connsiteX4868" fmla="*/ 1325799 w 5808072"/>
                    <a:gd name="connsiteY4868" fmla="*/ 166556 h 822357"/>
                    <a:gd name="connsiteX4869" fmla="*/ 1325799 w 5808072"/>
                    <a:gd name="connsiteY4869" fmla="*/ 166556 h 822357"/>
                    <a:gd name="connsiteX4870" fmla="*/ 1325799 w 5808072"/>
                    <a:gd name="connsiteY4870" fmla="*/ 166556 h 822357"/>
                    <a:gd name="connsiteX4871" fmla="*/ 1064376 w 5808072"/>
                    <a:gd name="connsiteY4871" fmla="*/ 152900 h 822357"/>
                    <a:gd name="connsiteX4872" fmla="*/ 1064376 w 5808072"/>
                    <a:gd name="connsiteY4872" fmla="*/ 152900 h 822357"/>
                    <a:gd name="connsiteX4873" fmla="*/ 1064376 w 5808072"/>
                    <a:gd name="connsiteY4873" fmla="*/ 152900 h 822357"/>
                    <a:gd name="connsiteX4874" fmla="*/ 1064376 w 5808072"/>
                    <a:gd name="connsiteY4874" fmla="*/ 152900 h 822357"/>
                    <a:gd name="connsiteX4875" fmla="*/ 1064376 w 5808072"/>
                    <a:gd name="connsiteY4875" fmla="*/ 152900 h 822357"/>
                    <a:gd name="connsiteX4876" fmla="*/ 3008426 w 5808072"/>
                    <a:gd name="connsiteY4876" fmla="*/ 106904 h 822357"/>
                    <a:gd name="connsiteX4877" fmla="*/ 3008426 w 5808072"/>
                    <a:gd name="connsiteY4877" fmla="*/ 106725 h 822357"/>
                    <a:gd name="connsiteX4878" fmla="*/ 3008426 w 5808072"/>
                    <a:gd name="connsiteY4878" fmla="*/ 106725 h 822357"/>
                    <a:gd name="connsiteX4879" fmla="*/ 3008426 w 5808072"/>
                    <a:gd name="connsiteY4879" fmla="*/ 106904 h 822357"/>
                    <a:gd name="connsiteX4880" fmla="*/ 3008426 w 5808072"/>
                    <a:gd name="connsiteY4880" fmla="*/ 106904 h 822357"/>
                    <a:gd name="connsiteX4881" fmla="*/ 3013277 w 5808072"/>
                    <a:gd name="connsiteY4881" fmla="*/ 106006 h 822357"/>
                    <a:gd name="connsiteX4882" fmla="*/ 3013277 w 5808072"/>
                    <a:gd name="connsiteY4882" fmla="*/ 106006 h 822357"/>
                    <a:gd name="connsiteX4883" fmla="*/ 3013277 w 5808072"/>
                    <a:gd name="connsiteY4883" fmla="*/ 106006 h 822357"/>
                    <a:gd name="connsiteX4884" fmla="*/ 3013277 w 5808072"/>
                    <a:gd name="connsiteY4884" fmla="*/ 106006 h 822357"/>
                    <a:gd name="connsiteX4885" fmla="*/ 3013277 w 5808072"/>
                    <a:gd name="connsiteY4885" fmla="*/ 106006 h 822357"/>
                    <a:gd name="connsiteX4886" fmla="*/ 3013277 w 5808072"/>
                    <a:gd name="connsiteY4886" fmla="*/ 106006 h 822357"/>
                    <a:gd name="connsiteX4887" fmla="*/ 3013277 w 5808072"/>
                    <a:gd name="connsiteY4887" fmla="*/ 106006 h 822357"/>
                    <a:gd name="connsiteX4888" fmla="*/ 3013277 w 5808072"/>
                    <a:gd name="connsiteY4888" fmla="*/ 106006 h 822357"/>
                    <a:gd name="connsiteX4889" fmla="*/ 3013277 w 5808072"/>
                    <a:gd name="connsiteY4889" fmla="*/ 106006 h 822357"/>
                    <a:gd name="connsiteX4890" fmla="*/ 3013277 w 5808072"/>
                    <a:gd name="connsiteY4890" fmla="*/ 106006 h 822357"/>
                    <a:gd name="connsiteX4891" fmla="*/ 3013277 w 5808072"/>
                    <a:gd name="connsiteY4891" fmla="*/ 106006 h 822357"/>
                    <a:gd name="connsiteX4892" fmla="*/ 3012738 w 5808072"/>
                    <a:gd name="connsiteY4892" fmla="*/ 106006 h 822357"/>
                    <a:gd name="connsiteX4893" fmla="*/ 3012738 w 5808072"/>
                    <a:gd name="connsiteY4893" fmla="*/ 105647 h 822357"/>
                    <a:gd name="connsiteX4894" fmla="*/ 3012738 w 5808072"/>
                    <a:gd name="connsiteY4894" fmla="*/ 105647 h 822357"/>
                    <a:gd name="connsiteX4895" fmla="*/ 3010941 w 5808072"/>
                    <a:gd name="connsiteY4895" fmla="*/ 105826 h 822357"/>
                    <a:gd name="connsiteX4896" fmla="*/ 3012738 w 5808072"/>
                    <a:gd name="connsiteY4896" fmla="*/ 106006 h 822357"/>
                    <a:gd name="connsiteX4897" fmla="*/ 3012738 w 5808072"/>
                    <a:gd name="connsiteY4897" fmla="*/ 106006 h 822357"/>
                    <a:gd name="connsiteX4898" fmla="*/ 3017230 w 5808072"/>
                    <a:gd name="connsiteY4898" fmla="*/ 98460 h 822357"/>
                    <a:gd name="connsiteX4899" fmla="*/ 3017230 w 5808072"/>
                    <a:gd name="connsiteY4899" fmla="*/ 98460 h 822357"/>
                    <a:gd name="connsiteX4900" fmla="*/ 3017230 w 5808072"/>
                    <a:gd name="connsiteY4900" fmla="*/ 98460 h 822357"/>
                    <a:gd name="connsiteX4901" fmla="*/ 3017230 w 5808072"/>
                    <a:gd name="connsiteY4901" fmla="*/ 98460 h 822357"/>
                    <a:gd name="connsiteX4902" fmla="*/ 3017230 w 5808072"/>
                    <a:gd name="connsiteY4902" fmla="*/ 98460 h 822357"/>
                    <a:gd name="connsiteX4903" fmla="*/ 3017230 w 5808072"/>
                    <a:gd name="connsiteY4903" fmla="*/ 98460 h 822357"/>
                    <a:gd name="connsiteX4904" fmla="*/ 3017230 w 5808072"/>
                    <a:gd name="connsiteY4904" fmla="*/ 98460 h 822357"/>
                    <a:gd name="connsiteX4905" fmla="*/ 3017230 w 5808072"/>
                    <a:gd name="connsiteY4905" fmla="*/ 98460 h 822357"/>
                    <a:gd name="connsiteX4906" fmla="*/ 3017230 w 5808072"/>
                    <a:gd name="connsiteY4906" fmla="*/ 98460 h 822357"/>
                    <a:gd name="connsiteX4907" fmla="*/ 3017230 w 5808072"/>
                    <a:gd name="connsiteY4907" fmla="*/ 98460 h 822357"/>
                    <a:gd name="connsiteX4908" fmla="*/ 3017230 w 5808072"/>
                    <a:gd name="connsiteY4908" fmla="*/ 98460 h 822357"/>
                    <a:gd name="connsiteX4909" fmla="*/ 2895592 w 5808072"/>
                    <a:gd name="connsiteY4909" fmla="*/ 82110 h 822357"/>
                    <a:gd name="connsiteX4910" fmla="*/ 2894514 w 5808072"/>
                    <a:gd name="connsiteY4910" fmla="*/ 81571 h 822357"/>
                    <a:gd name="connsiteX4911" fmla="*/ 2892358 w 5808072"/>
                    <a:gd name="connsiteY4911" fmla="*/ 82469 h 822357"/>
                    <a:gd name="connsiteX4912" fmla="*/ 2891999 w 5808072"/>
                    <a:gd name="connsiteY4912" fmla="*/ 83188 h 822357"/>
                    <a:gd name="connsiteX4913" fmla="*/ 2895592 w 5808072"/>
                    <a:gd name="connsiteY4913" fmla="*/ 82110 h 822357"/>
                    <a:gd name="connsiteX4914" fmla="*/ 2895592 w 5808072"/>
                    <a:gd name="connsiteY4914" fmla="*/ 82110 h 822357"/>
                    <a:gd name="connsiteX4915" fmla="*/ 3057656 w 5808072"/>
                    <a:gd name="connsiteY4915" fmla="*/ 479185 h 822357"/>
                    <a:gd name="connsiteX4916" fmla="*/ 3057656 w 5808072"/>
                    <a:gd name="connsiteY4916" fmla="*/ 479185 h 822357"/>
                    <a:gd name="connsiteX4917" fmla="*/ 3057656 w 5808072"/>
                    <a:gd name="connsiteY4917" fmla="*/ 479185 h 822357"/>
                    <a:gd name="connsiteX4918" fmla="*/ 3057656 w 5808072"/>
                    <a:gd name="connsiteY4918" fmla="*/ 479185 h 822357"/>
                    <a:gd name="connsiteX4919" fmla="*/ 3057656 w 5808072"/>
                    <a:gd name="connsiteY4919" fmla="*/ 479185 h 822357"/>
                    <a:gd name="connsiteX4920" fmla="*/ 3057656 w 5808072"/>
                    <a:gd name="connsiteY4920" fmla="*/ 479185 h 822357"/>
                    <a:gd name="connsiteX4921" fmla="*/ 3057656 w 5808072"/>
                    <a:gd name="connsiteY4921" fmla="*/ 479185 h 822357"/>
                    <a:gd name="connsiteX4922" fmla="*/ 3245593 w 5808072"/>
                    <a:gd name="connsiteY4922" fmla="*/ 207701 h 822357"/>
                    <a:gd name="connsiteX4923" fmla="*/ 3245593 w 5808072"/>
                    <a:gd name="connsiteY4923" fmla="*/ 207701 h 822357"/>
                    <a:gd name="connsiteX4924" fmla="*/ 3245593 w 5808072"/>
                    <a:gd name="connsiteY4924" fmla="*/ 207701 h 822357"/>
                    <a:gd name="connsiteX4925" fmla="*/ 3245593 w 5808072"/>
                    <a:gd name="connsiteY4925" fmla="*/ 207701 h 822357"/>
                    <a:gd name="connsiteX4926" fmla="*/ 3245593 w 5808072"/>
                    <a:gd name="connsiteY4926" fmla="*/ 207701 h 822357"/>
                    <a:gd name="connsiteX4927" fmla="*/ 3245593 w 5808072"/>
                    <a:gd name="connsiteY4927" fmla="*/ 207701 h 82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Lst>
                  <a:rect l="l" t="t" r="r" b="b"/>
                  <a:pathLst>
                    <a:path w="5808072" h="822357">
                      <a:moveTo>
                        <a:pt x="49769" y="791454"/>
                      </a:moveTo>
                      <a:lnTo>
                        <a:pt x="0" y="762168"/>
                      </a:lnTo>
                      <a:lnTo>
                        <a:pt x="1078" y="760012"/>
                      </a:lnTo>
                      <a:lnTo>
                        <a:pt x="5570" y="751387"/>
                      </a:lnTo>
                      <a:cubicBezTo>
                        <a:pt x="5570" y="751387"/>
                        <a:pt x="29107" y="711500"/>
                        <a:pt x="33060" y="704852"/>
                      </a:cubicBezTo>
                      <a:lnTo>
                        <a:pt x="33060" y="704852"/>
                      </a:lnTo>
                      <a:cubicBezTo>
                        <a:pt x="35755" y="700361"/>
                        <a:pt x="38809" y="693174"/>
                        <a:pt x="38809" y="689041"/>
                      </a:cubicBezTo>
                      <a:lnTo>
                        <a:pt x="38809" y="689041"/>
                      </a:lnTo>
                      <a:cubicBezTo>
                        <a:pt x="38809" y="687065"/>
                        <a:pt x="38270" y="686166"/>
                        <a:pt x="37551" y="685627"/>
                      </a:cubicBezTo>
                      <a:lnTo>
                        <a:pt x="37551" y="685627"/>
                      </a:lnTo>
                      <a:cubicBezTo>
                        <a:pt x="31263" y="680597"/>
                        <a:pt x="26591" y="679519"/>
                        <a:pt x="23357" y="677902"/>
                      </a:cubicBezTo>
                      <a:lnTo>
                        <a:pt x="23357" y="677902"/>
                      </a:lnTo>
                      <a:cubicBezTo>
                        <a:pt x="21022" y="676285"/>
                        <a:pt x="14014" y="673949"/>
                        <a:pt x="13116" y="668020"/>
                      </a:cubicBezTo>
                      <a:lnTo>
                        <a:pt x="13116" y="668020"/>
                      </a:lnTo>
                      <a:cubicBezTo>
                        <a:pt x="13116" y="666582"/>
                        <a:pt x="14014" y="664965"/>
                        <a:pt x="14733" y="664606"/>
                      </a:cubicBezTo>
                      <a:lnTo>
                        <a:pt x="14733" y="664606"/>
                      </a:lnTo>
                      <a:cubicBezTo>
                        <a:pt x="19584" y="659934"/>
                        <a:pt x="35216" y="653287"/>
                        <a:pt x="39707" y="648615"/>
                      </a:cubicBezTo>
                      <a:lnTo>
                        <a:pt x="39707" y="648615"/>
                      </a:lnTo>
                      <a:cubicBezTo>
                        <a:pt x="44918" y="643405"/>
                        <a:pt x="49949" y="636757"/>
                        <a:pt x="55159" y="633343"/>
                      </a:cubicBezTo>
                      <a:lnTo>
                        <a:pt x="55159" y="633343"/>
                      </a:lnTo>
                      <a:cubicBezTo>
                        <a:pt x="58034" y="632625"/>
                        <a:pt x="68814" y="624360"/>
                        <a:pt x="72228" y="617173"/>
                      </a:cubicBezTo>
                      <a:lnTo>
                        <a:pt x="72228" y="617173"/>
                      </a:lnTo>
                      <a:cubicBezTo>
                        <a:pt x="76001" y="611064"/>
                        <a:pt x="78337" y="599744"/>
                        <a:pt x="87860" y="594714"/>
                      </a:cubicBezTo>
                      <a:lnTo>
                        <a:pt x="87860" y="594714"/>
                      </a:lnTo>
                      <a:cubicBezTo>
                        <a:pt x="95406" y="592019"/>
                        <a:pt x="101694" y="591480"/>
                        <a:pt x="102413" y="586629"/>
                      </a:cubicBezTo>
                      <a:lnTo>
                        <a:pt x="102413" y="586629"/>
                      </a:lnTo>
                      <a:cubicBezTo>
                        <a:pt x="104749" y="582316"/>
                        <a:pt x="103132" y="577106"/>
                        <a:pt x="106725" y="571356"/>
                      </a:cubicBezTo>
                      <a:lnTo>
                        <a:pt x="106725" y="571356"/>
                      </a:lnTo>
                      <a:cubicBezTo>
                        <a:pt x="107444" y="570638"/>
                        <a:pt x="108522" y="567943"/>
                        <a:pt x="108522" y="566146"/>
                      </a:cubicBezTo>
                      <a:lnTo>
                        <a:pt x="108522" y="566146"/>
                      </a:lnTo>
                      <a:cubicBezTo>
                        <a:pt x="108522" y="565607"/>
                        <a:pt x="108522" y="565248"/>
                        <a:pt x="108342" y="565068"/>
                      </a:cubicBezTo>
                      <a:lnTo>
                        <a:pt x="108342" y="565068"/>
                      </a:lnTo>
                      <a:cubicBezTo>
                        <a:pt x="106545" y="565068"/>
                        <a:pt x="102413" y="565966"/>
                        <a:pt x="98281" y="565966"/>
                      </a:cubicBezTo>
                      <a:lnTo>
                        <a:pt x="98281" y="565966"/>
                      </a:lnTo>
                      <a:cubicBezTo>
                        <a:pt x="95046" y="565966"/>
                        <a:pt x="91633" y="565427"/>
                        <a:pt x="88758" y="563451"/>
                      </a:cubicBezTo>
                      <a:lnTo>
                        <a:pt x="88758" y="563451"/>
                      </a:lnTo>
                      <a:cubicBezTo>
                        <a:pt x="84625" y="560935"/>
                        <a:pt x="82290" y="557881"/>
                        <a:pt x="82110" y="554467"/>
                      </a:cubicBezTo>
                      <a:lnTo>
                        <a:pt x="82110" y="554467"/>
                      </a:lnTo>
                      <a:cubicBezTo>
                        <a:pt x="82110" y="551772"/>
                        <a:pt x="84625" y="549436"/>
                        <a:pt x="87321" y="549436"/>
                      </a:cubicBezTo>
                      <a:lnTo>
                        <a:pt x="87321" y="549436"/>
                      </a:lnTo>
                      <a:cubicBezTo>
                        <a:pt x="87860" y="549436"/>
                        <a:pt x="88758" y="549436"/>
                        <a:pt x="89656" y="549436"/>
                      </a:cubicBezTo>
                      <a:lnTo>
                        <a:pt x="89656" y="549436"/>
                      </a:lnTo>
                      <a:cubicBezTo>
                        <a:pt x="92890" y="549436"/>
                        <a:pt x="97382" y="549436"/>
                        <a:pt x="99538" y="552850"/>
                      </a:cubicBezTo>
                      <a:lnTo>
                        <a:pt x="99538" y="552850"/>
                      </a:lnTo>
                      <a:cubicBezTo>
                        <a:pt x="100257" y="553748"/>
                        <a:pt x="101155" y="554287"/>
                        <a:pt x="101874" y="554647"/>
                      </a:cubicBezTo>
                      <a:lnTo>
                        <a:pt x="101874" y="554647"/>
                      </a:lnTo>
                      <a:cubicBezTo>
                        <a:pt x="101874" y="554467"/>
                        <a:pt x="101874" y="554287"/>
                        <a:pt x="101874" y="554287"/>
                      </a:cubicBezTo>
                      <a:lnTo>
                        <a:pt x="101874" y="554287"/>
                      </a:lnTo>
                      <a:cubicBezTo>
                        <a:pt x="100796" y="553030"/>
                        <a:pt x="99898" y="551233"/>
                        <a:pt x="99898" y="548897"/>
                      </a:cubicBezTo>
                      <a:lnTo>
                        <a:pt x="99898" y="548897"/>
                      </a:lnTo>
                      <a:cubicBezTo>
                        <a:pt x="99898" y="547819"/>
                        <a:pt x="100077" y="546562"/>
                        <a:pt x="100616" y="545843"/>
                      </a:cubicBezTo>
                      <a:lnTo>
                        <a:pt x="100616" y="545843"/>
                      </a:lnTo>
                      <a:cubicBezTo>
                        <a:pt x="101335" y="543687"/>
                        <a:pt x="101874" y="541890"/>
                        <a:pt x="102233" y="540992"/>
                      </a:cubicBezTo>
                      <a:lnTo>
                        <a:pt x="102233" y="540992"/>
                      </a:lnTo>
                      <a:cubicBezTo>
                        <a:pt x="99538" y="540273"/>
                        <a:pt x="96663" y="538297"/>
                        <a:pt x="96843" y="533625"/>
                      </a:cubicBezTo>
                      <a:lnTo>
                        <a:pt x="96843" y="533625"/>
                      </a:lnTo>
                      <a:cubicBezTo>
                        <a:pt x="98640" y="530571"/>
                        <a:pt x="101155" y="528055"/>
                        <a:pt x="104749" y="527696"/>
                      </a:cubicBezTo>
                      <a:lnTo>
                        <a:pt x="104749" y="527696"/>
                      </a:lnTo>
                      <a:cubicBezTo>
                        <a:pt x="105647" y="527696"/>
                        <a:pt x="106725" y="528055"/>
                        <a:pt x="107444" y="528774"/>
                      </a:cubicBezTo>
                      <a:lnTo>
                        <a:pt x="107444" y="528774"/>
                      </a:lnTo>
                      <a:cubicBezTo>
                        <a:pt x="108881" y="530930"/>
                        <a:pt x="110139" y="532727"/>
                        <a:pt x="110678" y="533266"/>
                      </a:cubicBezTo>
                      <a:lnTo>
                        <a:pt x="110678" y="533266"/>
                      </a:lnTo>
                      <a:cubicBezTo>
                        <a:pt x="112295" y="532547"/>
                        <a:pt x="114271" y="532547"/>
                        <a:pt x="116427" y="532367"/>
                      </a:cubicBezTo>
                      <a:lnTo>
                        <a:pt x="116427" y="532367"/>
                      </a:lnTo>
                      <a:cubicBezTo>
                        <a:pt x="120021" y="532367"/>
                        <a:pt x="124333" y="533086"/>
                        <a:pt x="127926" y="534883"/>
                      </a:cubicBezTo>
                      <a:lnTo>
                        <a:pt x="127926" y="534883"/>
                      </a:lnTo>
                      <a:cubicBezTo>
                        <a:pt x="132957" y="537219"/>
                        <a:pt x="132239" y="537039"/>
                        <a:pt x="134934" y="537219"/>
                      </a:cubicBezTo>
                      <a:lnTo>
                        <a:pt x="134934" y="537219"/>
                      </a:lnTo>
                      <a:cubicBezTo>
                        <a:pt x="135473" y="537219"/>
                        <a:pt x="135832" y="537219"/>
                        <a:pt x="136012" y="537219"/>
                      </a:cubicBezTo>
                      <a:lnTo>
                        <a:pt x="136012" y="537219"/>
                      </a:lnTo>
                      <a:cubicBezTo>
                        <a:pt x="139785" y="537039"/>
                        <a:pt x="144097" y="537398"/>
                        <a:pt x="148589" y="542429"/>
                      </a:cubicBezTo>
                      <a:lnTo>
                        <a:pt x="148589" y="542429"/>
                      </a:lnTo>
                      <a:cubicBezTo>
                        <a:pt x="148948" y="542968"/>
                        <a:pt x="149307" y="543507"/>
                        <a:pt x="149667" y="543687"/>
                      </a:cubicBezTo>
                      <a:lnTo>
                        <a:pt x="149667" y="543687"/>
                      </a:lnTo>
                      <a:cubicBezTo>
                        <a:pt x="149846" y="543687"/>
                        <a:pt x="149846" y="543507"/>
                        <a:pt x="150026" y="543328"/>
                      </a:cubicBezTo>
                      <a:lnTo>
                        <a:pt x="150026" y="543328"/>
                      </a:lnTo>
                      <a:cubicBezTo>
                        <a:pt x="150924" y="542250"/>
                        <a:pt x="152362" y="540812"/>
                        <a:pt x="154518" y="540273"/>
                      </a:cubicBezTo>
                      <a:lnTo>
                        <a:pt x="154518" y="540273"/>
                      </a:lnTo>
                      <a:cubicBezTo>
                        <a:pt x="151823" y="539016"/>
                        <a:pt x="148768" y="537758"/>
                        <a:pt x="147331" y="536320"/>
                      </a:cubicBezTo>
                      <a:lnTo>
                        <a:pt x="147331" y="536320"/>
                      </a:lnTo>
                      <a:cubicBezTo>
                        <a:pt x="147511" y="535961"/>
                        <a:pt x="143738" y="535602"/>
                        <a:pt x="141402" y="530571"/>
                      </a:cubicBezTo>
                      <a:lnTo>
                        <a:pt x="141402" y="530571"/>
                      </a:lnTo>
                      <a:cubicBezTo>
                        <a:pt x="141402" y="530571"/>
                        <a:pt x="140683" y="529133"/>
                        <a:pt x="139964" y="529133"/>
                      </a:cubicBezTo>
                      <a:lnTo>
                        <a:pt x="139964" y="529133"/>
                      </a:lnTo>
                      <a:cubicBezTo>
                        <a:pt x="139605" y="529133"/>
                        <a:pt x="139605" y="529133"/>
                        <a:pt x="139605" y="529133"/>
                      </a:cubicBezTo>
                      <a:lnTo>
                        <a:pt x="139605" y="529133"/>
                      </a:lnTo>
                      <a:cubicBezTo>
                        <a:pt x="136910" y="529133"/>
                        <a:pt x="132957" y="529133"/>
                        <a:pt x="129543" y="527516"/>
                      </a:cubicBezTo>
                      <a:lnTo>
                        <a:pt x="129543" y="527516"/>
                      </a:lnTo>
                      <a:cubicBezTo>
                        <a:pt x="127208" y="526438"/>
                        <a:pt x="125950" y="524103"/>
                        <a:pt x="125950" y="522126"/>
                      </a:cubicBezTo>
                      <a:lnTo>
                        <a:pt x="125950" y="522126"/>
                      </a:lnTo>
                      <a:cubicBezTo>
                        <a:pt x="125950" y="520689"/>
                        <a:pt x="126489" y="519252"/>
                        <a:pt x="128286" y="517635"/>
                      </a:cubicBezTo>
                      <a:lnTo>
                        <a:pt x="128286" y="517635"/>
                      </a:lnTo>
                      <a:cubicBezTo>
                        <a:pt x="132059" y="516017"/>
                        <a:pt x="136730" y="516017"/>
                        <a:pt x="141222" y="513861"/>
                      </a:cubicBezTo>
                      <a:lnTo>
                        <a:pt x="141222" y="513861"/>
                      </a:lnTo>
                      <a:cubicBezTo>
                        <a:pt x="145534" y="510986"/>
                        <a:pt x="149667" y="509549"/>
                        <a:pt x="152002" y="508291"/>
                      </a:cubicBezTo>
                      <a:lnTo>
                        <a:pt x="152002" y="508291"/>
                      </a:lnTo>
                      <a:cubicBezTo>
                        <a:pt x="154697" y="507034"/>
                        <a:pt x="159010" y="506135"/>
                        <a:pt x="162064" y="506135"/>
                      </a:cubicBezTo>
                      <a:lnTo>
                        <a:pt x="162064" y="506135"/>
                      </a:lnTo>
                      <a:cubicBezTo>
                        <a:pt x="162962" y="506315"/>
                        <a:pt x="165298" y="505417"/>
                        <a:pt x="166376" y="509190"/>
                      </a:cubicBezTo>
                      <a:lnTo>
                        <a:pt x="166376" y="509190"/>
                      </a:lnTo>
                      <a:cubicBezTo>
                        <a:pt x="166017" y="511166"/>
                        <a:pt x="169610" y="523923"/>
                        <a:pt x="174821" y="523923"/>
                      </a:cubicBezTo>
                      <a:lnTo>
                        <a:pt x="174821" y="523923"/>
                      </a:lnTo>
                      <a:cubicBezTo>
                        <a:pt x="177516" y="524282"/>
                        <a:pt x="179133" y="524642"/>
                        <a:pt x="180031" y="524642"/>
                      </a:cubicBezTo>
                      <a:lnTo>
                        <a:pt x="180031" y="524642"/>
                      </a:lnTo>
                      <a:cubicBezTo>
                        <a:pt x="181648" y="524642"/>
                        <a:pt x="182726" y="523923"/>
                        <a:pt x="189374" y="520150"/>
                      </a:cubicBezTo>
                      <a:lnTo>
                        <a:pt x="189374" y="520150"/>
                      </a:lnTo>
                      <a:cubicBezTo>
                        <a:pt x="198537" y="516197"/>
                        <a:pt x="211474" y="509369"/>
                        <a:pt x="219379" y="509190"/>
                      </a:cubicBezTo>
                      <a:lnTo>
                        <a:pt x="219379" y="509190"/>
                      </a:lnTo>
                      <a:cubicBezTo>
                        <a:pt x="224590" y="509190"/>
                        <a:pt x="231417" y="509010"/>
                        <a:pt x="232136" y="508651"/>
                      </a:cubicBezTo>
                      <a:lnTo>
                        <a:pt x="232136" y="508651"/>
                      </a:lnTo>
                      <a:cubicBezTo>
                        <a:pt x="235011" y="505776"/>
                        <a:pt x="240581" y="501284"/>
                        <a:pt x="247049" y="501284"/>
                      </a:cubicBezTo>
                      <a:lnTo>
                        <a:pt x="247049" y="501284"/>
                      </a:lnTo>
                      <a:cubicBezTo>
                        <a:pt x="248846" y="501284"/>
                        <a:pt x="252259" y="501464"/>
                        <a:pt x="256212" y="501464"/>
                      </a:cubicBezTo>
                      <a:lnTo>
                        <a:pt x="256212" y="501464"/>
                      </a:lnTo>
                      <a:cubicBezTo>
                        <a:pt x="264477" y="501823"/>
                        <a:pt x="275976" y="500206"/>
                        <a:pt x="276874" y="498050"/>
                      </a:cubicBezTo>
                      <a:lnTo>
                        <a:pt x="276874" y="498050"/>
                      </a:lnTo>
                      <a:cubicBezTo>
                        <a:pt x="280468" y="494457"/>
                        <a:pt x="286397" y="485832"/>
                        <a:pt x="286756" y="475951"/>
                      </a:cubicBezTo>
                      <a:lnTo>
                        <a:pt x="286756" y="475951"/>
                      </a:lnTo>
                      <a:lnTo>
                        <a:pt x="286756" y="475951"/>
                      </a:lnTo>
                      <a:cubicBezTo>
                        <a:pt x="286756" y="470560"/>
                        <a:pt x="286397" y="466607"/>
                        <a:pt x="286397" y="463373"/>
                      </a:cubicBezTo>
                      <a:lnTo>
                        <a:pt x="286397" y="463373"/>
                      </a:lnTo>
                      <a:cubicBezTo>
                        <a:pt x="286397" y="460139"/>
                        <a:pt x="286756" y="457265"/>
                        <a:pt x="288194" y="454929"/>
                      </a:cubicBezTo>
                      <a:lnTo>
                        <a:pt x="288194" y="454929"/>
                      </a:lnTo>
                      <a:cubicBezTo>
                        <a:pt x="290350" y="450437"/>
                        <a:pt x="295381" y="448461"/>
                        <a:pt x="299872" y="448461"/>
                      </a:cubicBezTo>
                      <a:lnTo>
                        <a:pt x="299872" y="448461"/>
                      </a:lnTo>
                      <a:cubicBezTo>
                        <a:pt x="302747" y="448461"/>
                        <a:pt x="305801" y="449359"/>
                        <a:pt x="307598" y="451156"/>
                      </a:cubicBezTo>
                      <a:lnTo>
                        <a:pt x="307598" y="451156"/>
                      </a:lnTo>
                      <a:cubicBezTo>
                        <a:pt x="311371" y="453672"/>
                        <a:pt x="316402" y="457624"/>
                        <a:pt x="323050" y="457624"/>
                      </a:cubicBezTo>
                      <a:lnTo>
                        <a:pt x="323050" y="457624"/>
                      </a:lnTo>
                      <a:cubicBezTo>
                        <a:pt x="323948" y="457624"/>
                        <a:pt x="324847" y="457624"/>
                        <a:pt x="325745" y="457444"/>
                      </a:cubicBezTo>
                      <a:lnTo>
                        <a:pt x="325745" y="457444"/>
                      </a:lnTo>
                      <a:cubicBezTo>
                        <a:pt x="335268" y="456007"/>
                        <a:pt x="335268" y="452414"/>
                        <a:pt x="338681" y="447562"/>
                      </a:cubicBezTo>
                      <a:lnTo>
                        <a:pt x="338681" y="447562"/>
                      </a:lnTo>
                      <a:cubicBezTo>
                        <a:pt x="342095" y="444148"/>
                        <a:pt x="349821" y="440196"/>
                        <a:pt x="356289" y="440196"/>
                      </a:cubicBezTo>
                      <a:lnTo>
                        <a:pt x="356289" y="440196"/>
                      </a:lnTo>
                      <a:cubicBezTo>
                        <a:pt x="361140" y="440196"/>
                        <a:pt x="370663" y="438758"/>
                        <a:pt x="372280" y="437860"/>
                      </a:cubicBezTo>
                      <a:lnTo>
                        <a:pt x="372280" y="437860"/>
                      </a:lnTo>
                      <a:cubicBezTo>
                        <a:pt x="373897" y="436962"/>
                        <a:pt x="375874" y="435524"/>
                        <a:pt x="378928" y="435524"/>
                      </a:cubicBezTo>
                      <a:lnTo>
                        <a:pt x="378928" y="435524"/>
                      </a:lnTo>
                      <a:cubicBezTo>
                        <a:pt x="380186" y="435524"/>
                        <a:pt x="381623" y="435704"/>
                        <a:pt x="383240" y="436243"/>
                      </a:cubicBezTo>
                      <a:lnTo>
                        <a:pt x="383240" y="436243"/>
                      </a:lnTo>
                      <a:cubicBezTo>
                        <a:pt x="385935" y="436962"/>
                        <a:pt x="393841" y="438579"/>
                        <a:pt x="402285" y="438579"/>
                      </a:cubicBezTo>
                      <a:lnTo>
                        <a:pt x="402285" y="438579"/>
                      </a:lnTo>
                      <a:cubicBezTo>
                        <a:pt x="409832" y="438579"/>
                        <a:pt x="417557" y="437141"/>
                        <a:pt x="421869" y="432650"/>
                      </a:cubicBezTo>
                      <a:lnTo>
                        <a:pt x="421869" y="432650"/>
                      </a:lnTo>
                      <a:cubicBezTo>
                        <a:pt x="431931" y="423666"/>
                        <a:pt x="435345" y="417557"/>
                        <a:pt x="449539" y="414682"/>
                      </a:cubicBezTo>
                      <a:lnTo>
                        <a:pt x="449539" y="414682"/>
                      </a:lnTo>
                      <a:cubicBezTo>
                        <a:pt x="463913" y="413245"/>
                        <a:pt x="471459" y="411808"/>
                        <a:pt x="475951" y="408394"/>
                      </a:cubicBezTo>
                      <a:lnTo>
                        <a:pt x="475951" y="408394"/>
                      </a:lnTo>
                      <a:cubicBezTo>
                        <a:pt x="478826" y="406597"/>
                        <a:pt x="481880" y="401207"/>
                        <a:pt x="491403" y="401387"/>
                      </a:cubicBezTo>
                      <a:lnTo>
                        <a:pt x="491403" y="401387"/>
                      </a:lnTo>
                      <a:cubicBezTo>
                        <a:pt x="500566" y="399949"/>
                        <a:pt x="505597" y="398691"/>
                        <a:pt x="509370" y="397434"/>
                      </a:cubicBezTo>
                      <a:lnTo>
                        <a:pt x="509370" y="397434"/>
                      </a:lnTo>
                      <a:cubicBezTo>
                        <a:pt x="513862" y="395996"/>
                        <a:pt x="518174" y="395996"/>
                        <a:pt x="523384" y="395996"/>
                      </a:cubicBezTo>
                      <a:lnTo>
                        <a:pt x="523384" y="395996"/>
                      </a:lnTo>
                      <a:cubicBezTo>
                        <a:pt x="528954" y="395996"/>
                        <a:pt x="536500" y="393661"/>
                        <a:pt x="539016" y="392403"/>
                      </a:cubicBezTo>
                      <a:lnTo>
                        <a:pt x="539016" y="392403"/>
                      </a:lnTo>
                      <a:cubicBezTo>
                        <a:pt x="541890" y="389169"/>
                        <a:pt x="547281" y="387912"/>
                        <a:pt x="553749" y="387552"/>
                      </a:cubicBezTo>
                      <a:lnTo>
                        <a:pt x="553749" y="387552"/>
                      </a:lnTo>
                      <a:cubicBezTo>
                        <a:pt x="556803" y="387552"/>
                        <a:pt x="559858" y="388091"/>
                        <a:pt x="562912" y="389529"/>
                      </a:cubicBezTo>
                      <a:lnTo>
                        <a:pt x="562912" y="389529"/>
                      </a:lnTo>
                      <a:cubicBezTo>
                        <a:pt x="570099" y="394200"/>
                        <a:pt x="574052" y="400129"/>
                        <a:pt x="578364" y="399770"/>
                      </a:cubicBezTo>
                      <a:lnTo>
                        <a:pt x="578364" y="399770"/>
                      </a:lnTo>
                      <a:cubicBezTo>
                        <a:pt x="584832" y="398512"/>
                        <a:pt x="590402" y="397074"/>
                        <a:pt x="598667" y="397074"/>
                      </a:cubicBezTo>
                      <a:lnTo>
                        <a:pt x="598667" y="397074"/>
                      </a:lnTo>
                      <a:cubicBezTo>
                        <a:pt x="606213" y="397074"/>
                        <a:pt x="613759" y="395637"/>
                        <a:pt x="616993" y="392223"/>
                      </a:cubicBezTo>
                      <a:lnTo>
                        <a:pt x="616993" y="392223"/>
                      </a:lnTo>
                      <a:cubicBezTo>
                        <a:pt x="619688" y="390607"/>
                        <a:pt x="623821" y="381084"/>
                        <a:pt x="643046" y="377131"/>
                      </a:cubicBezTo>
                      <a:lnTo>
                        <a:pt x="643046" y="377131"/>
                      </a:lnTo>
                      <a:cubicBezTo>
                        <a:pt x="661372" y="374436"/>
                        <a:pt x="672871" y="370483"/>
                        <a:pt x="679699" y="367788"/>
                      </a:cubicBezTo>
                      <a:lnTo>
                        <a:pt x="679699" y="367788"/>
                      </a:lnTo>
                      <a:cubicBezTo>
                        <a:pt x="685987" y="366531"/>
                        <a:pt x="691737" y="364195"/>
                        <a:pt x="696588" y="358086"/>
                      </a:cubicBezTo>
                      <a:lnTo>
                        <a:pt x="696588" y="358086"/>
                      </a:lnTo>
                      <a:cubicBezTo>
                        <a:pt x="701798" y="351438"/>
                        <a:pt x="708626" y="342994"/>
                        <a:pt x="719226" y="339759"/>
                      </a:cubicBezTo>
                      <a:lnTo>
                        <a:pt x="719226" y="339759"/>
                      </a:lnTo>
                      <a:cubicBezTo>
                        <a:pt x="728570" y="338322"/>
                        <a:pt x="736655" y="338322"/>
                        <a:pt x="739350" y="338322"/>
                      </a:cubicBezTo>
                      <a:lnTo>
                        <a:pt x="739350" y="338322"/>
                      </a:lnTo>
                      <a:cubicBezTo>
                        <a:pt x="740428" y="338322"/>
                        <a:pt x="742224" y="336525"/>
                        <a:pt x="742224" y="335447"/>
                      </a:cubicBezTo>
                      <a:lnTo>
                        <a:pt x="742224" y="335447"/>
                      </a:lnTo>
                      <a:cubicBezTo>
                        <a:pt x="742224" y="335088"/>
                        <a:pt x="742224" y="334728"/>
                        <a:pt x="742404" y="334549"/>
                      </a:cubicBezTo>
                      <a:lnTo>
                        <a:pt x="742404" y="334549"/>
                      </a:lnTo>
                      <a:lnTo>
                        <a:pt x="742404" y="334369"/>
                      </a:lnTo>
                      <a:cubicBezTo>
                        <a:pt x="742763" y="334189"/>
                        <a:pt x="740248" y="331674"/>
                        <a:pt x="738991" y="329338"/>
                      </a:cubicBezTo>
                      <a:lnTo>
                        <a:pt x="738991" y="329338"/>
                      </a:lnTo>
                      <a:cubicBezTo>
                        <a:pt x="736475" y="327182"/>
                        <a:pt x="735217" y="324847"/>
                        <a:pt x="735756" y="323050"/>
                      </a:cubicBezTo>
                      <a:lnTo>
                        <a:pt x="735756" y="323050"/>
                      </a:lnTo>
                      <a:lnTo>
                        <a:pt x="735756" y="323050"/>
                      </a:lnTo>
                      <a:cubicBezTo>
                        <a:pt x="735577" y="322870"/>
                        <a:pt x="735577" y="322511"/>
                        <a:pt x="735577" y="322152"/>
                      </a:cubicBezTo>
                      <a:lnTo>
                        <a:pt x="735577" y="322152"/>
                      </a:lnTo>
                      <a:cubicBezTo>
                        <a:pt x="735577" y="320714"/>
                        <a:pt x="735756" y="319636"/>
                        <a:pt x="735756" y="319097"/>
                      </a:cubicBezTo>
                      <a:lnTo>
                        <a:pt x="735756" y="319097"/>
                      </a:lnTo>
                      <a:cubicBezTo>
                        <a:pt x="735577" y="318199"/>
                        <a:pt x="736295" y="318738"/>
                        <a:pt x="734319" y="317839"/>
                      </a:cubicBezTo>
                      <a:lnTo>
                        <a:pt x="734319" y="317839"/>
                      </a:lnTo>
                      <a:cubicBezTo>
                        <a:pt x="733420" y="316402"/>
                        <a:pt x="723539" y="318378"/>
                        <a:pt x="721921" y="310473"/>
                      </a:cubicBezTo>
                      <a:lnTo>
                        <a:pt x="721921" y="310473"/>
                      </a:lnTo>
                      <a:cubicBezTo>
                        <a:pt x="721921" y="309574"/>
                        <a:pt x="722281" y="308676"/>
                        <a:pt x="722461" y="308496"/>
                      </a:cubicBezTo>
                      <a:lnTo>
                        <a:pt x="722461" y="308496"/>
                      </a:lnTo>
                      <a:cubicBezTo>
                        <a:pt x="724257" y="300771"/>
                        <a:pt x="730546" y="293584"/>
                        <a:pt x="736834" y="293045"/>
                      </a:cubicBezTo>
                      <a:lnTo>
                        <a:pt x="736834" y="293045"/>
                      </a:lnTo>
                      <a:cubicBezTo>
                        <a:pt x="737553" y="293045"/>
                        <a:pt x="738991" y="292865"/>
                        <a:pt x="740607" y="292865"/>
                      </a:cubicBezTo>
                      <a:lnTo>
                        <a:pt x="740607" y="292865"/>
                      </a:lnTo>
                      <a:cubicBezTo>
                        <a:pt x="743302" y="292865"/>
                        <a:pt x="746716" y="293584"/>
                        <a:pt x="750669" y="296818"/>
                      </a:cubicBezTo>
                      <a:lnTo>
                        <a:pt x="750669" y="296818"/>
                      </a:lnTo>
                      <a:cubicBezTo>
                        <a:pt x="753903" y="301130"/>
                        <a:pt x="758036" y="304184"/>
                        <a:pt x="761090" y="304005"/>
                      </a:cubicBezTo>
                      <a:lnTo>
                        <a:pt x="761090" y="304005"/>
                      </a:lnTo>
                      <a:cubicBezTo>
                        <a:pt x="761629" y="304005"/>
                        <a:pt x="762168" y="304005"/>
                        <a:pt x="762527" y="303825"/>
                      </a:cubicBezTo>
                      <a:lnTo>
                        <a:pt x="762527" y="303825"/>
                      </a:lnTo>
                      <a:cubicBezTo>
                        <a:pt x="765402" y="302927"/>
                        <a:pt x="767738" y="302208"/>
                        <a:pt x="770792" y="302208"/>
                      </a:cubicBezTo>
                      <a:lnTo>
                        <a:pt x="770792" y="302208"/>
                      </a:lnTo>
                      <a:cubicBezTo>
                        <a:pt x="772948" y="302208"/>
                        <a:pt x="775104" y="302747"/>
                        <a:pt x="777979" y="304364"/>
                      </a:cubicBezTo>
                      <a:lnTo>
                        <a:pt x="777979" y="304364"/>
                      </a:lnTo>
                      <a:cubicBezTo>
                        <a:pt x="783190" y="308316"/>
                        <a:pt x="786963" y="310473"/>
                        <a:pt x="789478" y="310473"/>
                      </a:cubicBezTo>
                      <a:lnTo>
                        <a:pt x="789478" y="310473"/>
                      </a:lnTo>
                      <a:cubicBezTo>
                        <a:pt x="791455" y="310473"/>
                        <a:pt x="793970" y="310293"/>
                        <a:pt x="796306" y="310293"/>
                      </a:cubicBezTo>
                      <a:lnTo>
                        <a:pt x="796306" y="310293"/>
                      </a:lnTo>
                      <a:cubicBezTo>
                        <a:pt x="799899" y="310293"/>
                        <a:pt x="804032" y="310832"/>
                        <a:pt x="807086" y="313886"/>
                      </a:cubicBezTo>
                      <a:lnTo>
                        <a:pt x="807086" y="313886"/>
                      </a:lnTo>
                      <a:cubicBezTo>
                        <a:pt x="809242" y="316222"/>
                        <a:pt x="811398" y="318199"/>
                        <a:pt x="811937" y="318019"/>
                      </a:cubicBezTo>
                      <a:lnTo>
                        <a:pt x="811937" y="318019"/>
                      </a:lnTo>
                      <a:cubicBezTo>
                        <a:pt x="812117" y="318019"/>
                        <a:pt x="812476" y="318019"/>
                        <a:pt x="812656" y="318019"/>
                      </a:cubicBezTo>
                      <a:lnTo>
                        <a:pt x="812656" y="318019"/>
                      </a:lnTo>
                      <a:cubicBezTo>
                        <a:pt x="814453" y="316222"/>
                        <a:pt x="814632" y="312988"/>
                        <a:pt x="816249" y="309035"/>
                      </a:cubicBezTo>
                      <a:lnTo>
                        <a:pt x="816249" y="309035"/>
                      </a:lnTo>
                      <a:cubicBezTo>
                        <a:pt x="817866" y="306699"/>
                        <a:pt x="819843" y="305262"/>
                        <a:pt x="821999" y="305262"/>
                      </a:cubicBezTo>
                      <a:lnTo>
                        <a:pt x="821999" y="305262"/>
                      </a:lnTo>
                      <a:cubicBezTo>
                        <a:pt x="824155" y="305262"/>
                        <a:pt x="826131" y="306699"/>
                        <a:pt x="825952" y="307957"/>
                      </a:cubicBezTo>
                      <a:lnTo>
                        <a:pt x="825952" y="307957"/>
                      </a:lnTo>
                      <a:cubicBezTo>
                        <a:pt x="826491" y="309035"/>
                        <a:pt x="826670" y="309934"/>
                        <a:pt x="826850" y="310652"/>
                      </a:cubicBezTo>
                      <a:lnTo>
                        <a:pt x="826850" y="310652"/>
                      </a:lnTo>
                      <a:cubicBezTo>
                        <a:pt x="827030" y="310652"/>
                        <a:pt x="827030" y="310652"/>
                        <a:pt x="827209" y="310652"/>
                      </a:cubicBezTo>
                      <a:lnTo>
                        <a:pt x="827209" y="310652"/>
                      </a:lnTo>
                      <a:cubicBezTo>
                        <a:pt x="830803" y="311910"/>
                        <a:pt x="838349" y="313168"/>
                        <a:pt x="841942" y="319816"/>
                      </a:cubicBezTo>
                      <a:lnTo>
                        <a:pt x="841942" y="319816"/>
                      </a:lnTo>
                      <a:cubicBezTo>
                        <a:pt x="844458" y="325206"/>
                        <a:pt x="847333" y="329877"/>
                        <a:pt x="850746" y="331135"/>
                      </a:cubicBezTo>
                      <a:lnTo>
                        <a:pt x="850746" y="331135"/>
                      </a:lnTo>
                      <a:cubicBezTo>
                        <a:pt x="851106" y="331494"/>
                        <a:pt x="851465" y="331853"/>
                        <a:pt x="851645" y="331853"/>
                      </a:cubicBezTo>
                      <a:lnTo>
                        <a:pt x="851645" y="331853"/>
                      </a:lnTo>
                      <a:cubicBezTo>
                        <a:pt x="851645" y="331853"/>
                        <a:pt x="851645" y="331674"/>
                        <a:pt x="851645" y="331494"/>
                      </a:cubicBezTo>
                      <a:lnTo>
                        <a:pt x="851645" y="331494"/>
                      </a:lnTo>
                      <a:cubicBezTo>
                        <a:pt x="851645" y="331494"/>
                        <a:pt x="851645" y="331314"/>
                        <a:pt x="851645" y="331314"/>
                      </a:cubicBezTo>
                      <a:lnTo>
                        <a:pt x="851645" y="331314"/>
                      </a:lnTo>
                      <a:cubicBezTo>
                        <a:pt x="851285" y="330236"/>
                        <a:pt x="847692" y="325565"/>
                        <a:pt x="847512" y="320894"/>
                      </a:cubicBezTo>
                      <a:lnTo>
                        <a:pt x="847512" y="320894"/>
                      </a:lnTo>
                      <a:cubicBezTo>
                        <a:pt x="847512" y="320175"/>
                        <a:pt x="847692" y="319457"/>
                        <a:pt x="847872" y="318738"/>
                      </a:cubicBezTo>
                      <a:lnTo>
                        <a:pt x="847872" y="318738"/>
                      </a:lnTo>
                      <a:cubicBezTo>
                        <a:pt x="849129" y="314965"/>
                        <a:pt x="851285" y="311910"/>
                        <a:pt x="854160" y="310832"/>
                      </a:cubicBezTo>
                      <a:lnTo>
                        <a:pt x="854160" y="310832"/>
                      </a:lnTo>
                      <a:cubicBezTo>
                        <a:pt x="852902" y="310473"/>
                        <a:pt x="851465" y="309754"/>
                        <a:pt x="850387" y="308496"/>
                      </a:cubicBezTo>
                      <a:lnTo>
                        <a:pt x="850387" y="308496"/>
                      </a:lnTo>
                      <a:cubicBezTo>
                        <a:pt x="849309" y="307957"/>
                        <a:pt x="848231" y="307418"/>
                        <a:pt x="847333" y="306879"/>
                      </a:cubicBezTo>
                      <a:lnTo>
                        <a:pt x="847333" y="306879"/>
                      </a:lnTo>
                      <a:cubicBezTo>
                        <a:pt x="846434" y="305801"/>
                        <a:pt x="845895" y="307418"/>
                        <a:pt x="844637" y="303645"/>
                      </a:cubicBezTo>
                      <a:lnTo>
                        <a:pt x="844637" y="303645"/>
                      </a:lnTo>
                      <a:cubicBezTo>
                        <a:pt x="844637" y="302208"/>
                        <a:pt x="845715" y="301310"/>
                        <a:pt x="846255" y="301130"/>
                      </a:cubicBezTo>
                      <a:lnTo>
                        <a:pt x="846255" y="301130"/>
                      </a:lnTo>
                      <a:cubicBezTo>
                        <a:pt x="845715" y="300950"/>
                        <a:pt x="845356" y="300950"/>
                        <a:pt x="844817" y="300771"/>
                      </a:cubicBezTo>
                      <a:lnTo>
                        <a:pt x="844817" y="300771"/>
                      </a:lnTo>
                      <a:cubicBezTo>
                        <a:pt x="841763" y="300771"/>
                        <a:pt x="837990" y="299872"/>
                        <a:pt x="837810" y="295919"/>
                      </a:cubicBezTo>
                      <a:lnTo>
                        <a:pt x="837810" y="295919"/>
                      </a:lnTo>
                      <a:cubicBezTo>
                        <a:pt x="837810" y="294841"/>
                        <a:pt x="838169" y="293943"/>
                        <a:pt x="839068" y="292506"/>
                      </a:cubicBezTo>
                      <a:lnTo>
                        <a:pt x="839068" y="292506"/>
                      </a:lnTo>
                      <a:cubicBezTo>
                        <a:pt x="843200" y="289451"/>
                        <a:pt x="842302" y="292506"/>
                        <a:pt x="843559" y="289092"/>
                      </a:cubicBezTo>
                      <a:lnTo>
                        <a:pt x="843559" y="289092"/>
                      </a:lnTo>
                      <a:cubicBezTo>
                        <a:pt x="843559" y="288193"/>
                        <a:pt x="843559" y="287475"/>
                        <a:pt x="843559" y="286935"/>
                      </a:cubicBezTo>
                      <a:lnTo>
                        <a:pt x="843559" y="286935"/>
                      </a:lnTo>
                      <a:cubicBezTo>
                        <a:pt x="843739" y="282085"/>
                        <a:pt x="843200" y="278491"/>
                        <a:pt x="846255" y="274898"/>
                      </a:cubicBezTo>
                      <a:lnTo>
                        <a:pt x="846255" y="274898"/>
                      </a:lnTo>
                      <a:cubicBezTo>
                        <a:pt x="848051" y="273820"/>
                        <a:pt x="848051" y="273820"/>
                        <a:pt x="848051" y="273101"/>
                      </a:cubicBezTo>
                      <a:lnTo>
                        <a:pt x="848051" y="273101"/>
                      </a:lnTo>
                      <a:cubicBezTo>
                        <a:pt x="848051" y="272742"/>
                        <a:pt x="848051" y="272203"/>
                        <a:pt x="847512" y="270406"/>
                      </a:cubicBezTo>
                      <a:lnTo>
                        <a:pt x="847512" y="270406"/>
                      </a:lnTo>
                      <a:cubicBezTo>
                        <a:pt x="847512" y="268609"/>
                        <a:pt x="847333" y="266633"/>
                        <a:pt x="847333" y="264656"/>
                      </a:cubicBezTo>
                      <a:lnTo>
                        <a:pt x="847333" y="264656"/>
                      </a:lnTo>
                      <a:cubicBezTo>
                        <a:pt x="847153" y="261063"/>
                        <a:pt x="848051" y="255853"/>
                        <a:pt x="852723" y="254775"/>
                      </a:cubicBezTo>
                      <a:lnTo>
                        <a:pt x="852723" y="254775"/>
                      </a:lnTo>
                      <a:cubicBezTo>
                        <a:pt x="859011" y="251900"/>
                        <a:pt x="861167" y="252619"/>
                        <a:pt x="861347" y="251181"/>
                      </a:cubicBezTo>
                      <a:lnTo>
                        <a:pt x="861347" y="251181"/>
                      </a:lnTo>
                      <a:cubicBezTo>
                        <a:pt x="863862" y="249205"/>
                        <a:pt x="865300" y="243275"/>
                        <a:pt x="871049" y="242377"/>
                      </a:cubicBezTo>
                      <a:lnTo>
                        <a:pt x="871049" y="242377"/>
                      </a:lnTo>
                      <a:cubicBezTo>
                        <a:pt x="873744" y="242197"/>
                        <a:pt x="874283" y="242018"/>
                        <a:pt x="875182" y="241119"/>
                      </a:cubicBezTo>
                      <a:lnTo>
                        <a:pt x="875182" y="241119"/>
                      </a:lnTo>
                      <a:cubicBezTo>
                        <a:pt x="875721" y="237885"/>
                        <a:pt x="878955" y="236628"/>
                        <a:pt x="880392" y="235909"/>
                      </a:cubicBezTo>
                      <a:lnTo>
                        <a:pt x="880392" y="235909"/>
                      </a:lnTo>
                      <a:lnTo>
                        <a:pt x="880931" y="235729"/>
                      </a:lnTo>
                      <a:lnTo>
                        <a:pt x="881650" y="235729"/>
                      </a:lnTo>
                      <a:cubicBezTo>
                        <a:pt x="883626" y="235909"/>
                        <a:pt x="890274" y="234292"/>
                        <a:pt x="892251" y="231956"/>
                      </a:cubicBezTo>
                      <a:lnTo>
                        <a:pt x="892251" y="231956"/>
                      </a:lnTo>
                      <a:cubicBezTo>
                        <a:pt x="894227" y="231058"/>
                        <a:pt x="898000" y="227644"/>
                        <a:pt x="905367" y="227644"/>
                      </a:cubicBezTo>
                      <a:lnTo>
                        <a:pt x="905367" y="227644"/>
                      </a:lnTo>
                      <a:cubicBezTo>
                        <a:pt x="910577" y="227464"/>
                        <a:pt x="910757" y="226386"/>
                        <a:pt x="910757" y="226207"/>
                      </a:cubicBezTo>
                      <a:lnTo>
                        <a:pt x="910757" y="226207"/>
                      </a:lnTo>
                      <a:cubicBezTo>
                        <a:pt x="910757" y="225847"/>
                        <a:pt x="910936" y="225308"/>
                        <a:pt x="911116" y="224949"/>
                      </a:cubicBezTo>
                      <a:lnTo>
                        <a:pt x="911116" y="224949"/>
                      </a:lnTo>
                      <a:cubicBezTo>
                        <a:pt x="911116" y="224769"/>
                        <a:pt x="911116" y="224769"/>
                        <a:pt x="911116" y="224769"/>
                      </a:cubicBezTo>
                      <a:lnTo>
                        <a:pt x="911116" y="224769"/>
                      </a:lnTo>
                      <a:cubicBezTo>
                        <a:pt x="911475" y="224590"/>
                        <a:pt x="910577" y="224410"/>
                        <a:pt x="909858" y="222254"/>
                      </a:cubicBezTo>
                      <a:lnTo>
                        <a:pt x="909858" y="222254"/>
                      </a:lnTo>
                      <a:cubicBezTo>
                        <a:pt x="908421" y="220457"/>
                        <a:pt x="907702" y="218301"/>
                        <a:pt x="907523" y="215965"/>
                      </a:cubicBezTo>
                      <a:lnTo>
                        <a:pt x="907523" y="215965"/>
                      </a:lnTo>
                      <a:cubicBezTo>
                        <a:pt x="907523" y="214887"/>
                        <a:pt x="907702" y="213630"/>
                        <a:pt x="908780" y="212552"/>
                      </a:cubicBezTo>
                      <a:lnTo>
                        <a:pt x="908780" y="212552"/>
                      </a:lnTo>
                      <a:lnTo>
                        <a:pt x="909499" y="211833"/>
                      </a:lnTo>
                      <a:lnTo>
                        <a:pt x="910577" y="211833"/>
                      </a:lnTo>
                      <a:cubicBezTo>
                        <a:pt x="913272" y="212013"/>
                        <a:pt x="919022" y="211114"/>
                        <a:pt x="921537" y="215247"/>
                      </a:cubicBezTo>
                      <a:lnTo>
                        <a:pt x="921537" y="215247"/>
                      </a:lnTo>
                      <a:cubicBezTo>
                        <a:pt x="923693" y="218301"/>
                        <a:pt x="926568" y="225668"/>
                        <a:pt x="929443" y="225129"/>
                      </a:cubicBezTo>
                      <a:lnTo>
                        <a:pt x="929443" y="225129"/>
                      </a:lnTo>
                      <a:cubicBezTo>
                        <a:pt x="930521" y="225308"/>
                        <a:pt x="931778" y="225488"/>
                        <a:pt x="933036" y="225488"/>
                      </a:cubicBezTo>
                      <a:lnTo>
                        <a:pt x="933036" y="225488"/>
                      </a:lnTo>
                      <a:cubicBezTo>
                        <a:pt x="938426" y="225488"/>
                        <a:pt x="945074" y="223691"/>
                        <a:pt x="947769" y="222793"/>
                      </a:cubicBezTo>
                      <a:lnTo>
                        <a:pt x="947769" y="222793"/>
                      </a:lnTo>
                      <a:cubicBezTo>
                        <a:pt x="951902" y="220816"/>
                        <a:pt x="952979" y="216325"/>
                        <a:pt x="955675" y="213630"/>
                      </a:cubicBezTo>
                      <a:lnTo>
                        <a:pt x="955675" y="213630"/>
                      </a:lnTo>
                      <a:cubicBezTo>
                        <a:pt x="955675" y="213450"/>
                        <a:pt x="955854" y="213091"/>
                        <a:pt x="955854" y="212911"/>
                      </a:cubicBezTo>
                      <a:lnTo>
                        <a:pt x="955854" y="212911"/>
                      </a:lnTo>
                      <a:cubicBezTo>
                        <a:pt x="953518" y="212911"/>
                        <a:pt x="950464" y="213270"/>
                        <a:pt x="947769" y="213270"/>
                      </a:cubicBezTo>
                      <a:lnTo>
                        <a:pt x="947769" y="213270"/>
                      </a:lnTo>
                      <a:cubicBezTo>
                        <a:pt x="944715" y="213270"/>
                        <a:pt x="941660" y="213270"/>
                        <a:pt x="940043" y="211474"/>
                      </a:cubicBezTo>
                      <a:lnTo>
                        <a:pt x="940043" y="211474"/>
                      </a:lnTo>
                      <a:cubicBezTo>
                        <a:pt x="938067" y="210935"/>
                        <a:pt x="936091" y="209138"/>
                        <a:pt x="936270" y="206982"/>
                      </a:cubicBezTo>
                      <a:lnTo>
                        <a:pt x="936270" y="206982"/>
                      </a:lnTo>
                      <a:cubicBezTo>
                        <a:pt x="936450" y="204107"/>
                        <a:pt x="938067" y="202670"/>
                        <a:pt x="938965" y="200693"/>
                      </a:cubicBezTo>
                      <a:lnTo>
                        <a:pt x="938965" y="200693"/>
                      </a:lnTo>
                      <a:cubicBezTo>
                        <a:pt x="941301" y="198537"/>
                        <a:pt x="947230" y="196381"/>
                        <a:pt x="954597" y="196201"/>
                      </a:cubicBezTo>
                      <a:lnTo>
                        <a:pt x="954597" y="196201"/>
                      </a:lnTo>
                      <a:cubicBezTo>
                        <a:pt x="956932" y="196201"/>
                        <a:pt x="959089" y="196561"/>
                        <a:pt x="961065" y="197100"/>
                      </a:cubicBezTo>
                      <a:lnTo>
                        <a:pt x="961065" y="197100"/>
                      </a:lnTo>
                      <a:cubicBezTo>
                        <a:pt x="968252" y="198537"/>
                        <a:pt x="967892" y="200154"/>
                        <a:pt x="968431" y="199615"/>
                      </a:cubicBezTo>
                      <a:lnTo>
                        <a:pt x="968431" y="199615"/>
                      </a:lnTo>
                      <a:cubicBezTo>
                        <a:pt x="969689" y="199615"/>
                        <a:pt x="971845" y="199076"/>
                        <a:pt x="973821" y="199076"/>
                      </a:cubicBezTo>
                      <a:lnTo>
                        <a:pt x="973821" y="199076"/>
                      </a:lnTo>
                      <a:cubicBezTo>
                        <a:pt x="974001" y="199076"/>
                        <a:pt x="974540" y="199076"/>
                        <a:pt x="975079" y="199256"/>
                      </a:cubicBezTo>
                      <a:lnTo>
                        <a:pt x="975079" y="199256"/>
                      </a:lnTo>
                      <a:cubicBezTo>
                        <a:pt x="974540" y="198537"/>
                        <a:pt x="974181" y="197818"/>
                        <a:pt x="973821" y="196920"/>
                      </a:cubicBezTo>
                      <a:lnTo>
                        <a:pt x="973821" y="196920"/>
                      </a:lnTo>
                      <a:cubicBezTo>
                        <a:pt x="974001" y="196920"/>
                        <a:pt x="972564" y="193686"/>
                        <a:pt x="972384" y="190272"/>
                      </a:cubicBezTo>
                      <a:lnTo>
                        <a:pt x="972384" y="190272"/>
                      </a:lnTo>
                      <a:cubicBezTo>
                        <a:pt x="972384" y="190272"/>
                        <a:pt x="972384" y="190272"/>
                        <a:pt x="972384" y="190093"/>
                      </a:cubicBezTo>
                      <a:lnTo>
                        <a:pt x="972384" y="190093"/>
                      </a:lnTo>
                      <a:cubicBezTo>
                        <a:pt x="972384" y="190093"/>
                        <a:pt x="972384" y="190093"/>
                        <a:pt x="972384" y="190093"/>
                      </a:cubicBezTo>
                      <a:lnTo>
                        <a:pt x="972384" y="190093"/>
                      </a:lnTo>
                      <a:cubicBezTo>
                        <a:pt x="969689" y="190093"/>
                        <a:pt x="965018" y="190272"/>
                        <a:pt x="961245" y="186679"/>
                      </a:cubicBezTo>
                      <a:lnTo>
                        <a:pt x="961245" y="186679"/>
                      </a:lnTo>
                      <a:cubicBezTo>
                        <a:pt x="959268" y="184703"/>
                        <a:pt x="958550" y="182007"/>
                        <a:pt x="958550" y="179312"/>
                      </a:cubicBezTo>
                      <a:lnTo>
                        <a:pt x="958550" y="179312"/>
                      </a:lnTo>
                      <a:cubicBezTo>
                        <a:pt x="958550" y="176437"/>
                        <a:pt x="959268" y="173563"/>
                        <a:pt x="960706" y="170508"/>
                      </a:cubicBezTo>
                      <a:lnTo>
                        <a:pt x="960706" y="170508"/>
                      </a:lnTo>
                      <a:cubicBezTo>
                        <a:pt x="963760" y="164220"/>
                        <a:pt x="970408" y="162244"/>
                        <a:pt x="970947" y="161345"/>
                      </a:cubicBezTo>
                      <a:lnTo>
                        <a:pt x="970947" y="161345"/>
                      </a:lnTo>
                      <a:cubicBezTo>
                        <a:pt x="974001" y="159728"/>
                        <a:pt x="975438" y="159728"/>
                        <a:pt x="976876" y="159009"/>
                      </a:cubicBezTo>
                      <a:lnTo>
                        <a:pt x="976876" y="159009"/>
                      </a:lnTo>
                      <a:cubicBezTo>
                        <a:pt x="979032" y="157213"/>
                        <a:pt x="983165" y="148049"/>
                        <a:pt x="992328" y="146432"/>
                      </a:cubicBezTo>
                      <a:lnTo>
                        <a:pt x="992328" y="146432"/>
                      </a:lnTo>
                      <a:cubicBezTo>
                        <a:pt x="997358" y="144815"/>
                        <a:pt x="1008139" y="143738"/>
                        <a:pt x="1020177" y="143738"/>
                      </a:cubicBezTo>
                      <a:lnTo>
                        <a:pt x="1020177" y="143738"/>
                      </a:lnTo>
                      <a:cubicBezTo>
                        <a:pt x="1029699" y="143738"/>
                        <a:pt x="1039761" y="144456"/>
                        <a:pt x="1048026" y="146253"/>
                      </a:cubicBezTo>
                      <a:lnTo>
                        <a:pt x="1048026" y="146253"/>
                      </a:lnTo>
                      <a:cubicBezTo>
                        <a:pt x="1055213" y="148409"/>
                        <a:pt x="1059346" y="150205"/>
                        <a:pt x="1061861" y="151463"/>
                      </a:cubicBezTo>
                      <a:lnTo>
                        <a:pt x="1061861" y="151463"/>
                      </a:lnTo>
                      <a:cubicBezTo>
                        <a:pt x="1063657" y="152361"/>
                        <a:pt x="1064196" y="152900"/>
                        <a:pt x="1064556" y="153080"/>
                      </a:cubicBezTo>
                      <a:lnTo>
                        <a:pt x="1064556" y="153080"/>
                      </a:lnTo>
                      <a:cubicBezTo>
                        <a:pt x="1065993" y="151822"/>
                        <a:pt x="1067790" y="150924"/>
                        <a:pt x="1070305" y="150924"/>
                      </a:cubicBezTo>
                      <a:lnTo>
                        <a:pt x="1070305" y="150924"/>
                      </a:lnTo>
                      <a:cubicBezTo>
                        <a:pt x="1071383" y="150924"/>
                        <a:pt x="1072641" y="151104"/>
                        <a:pt x="1074258" y="152182"/>
                      </a:cubicBezTo>
                      <a:lnTo>
                        <a:pt x="1074258" y="152182"/>
                      </a:lnTo>
                      <a:cubicBezTo>
                        <a:pt x="1074797" y="152900"/>
                        <a:pt x="1077672" y="154517"/>
                        <a:pt x="1078750" y="154338"/>
                      </a:cubicBezTo>
                      <a:lnTo>
                        <a:pt x="1078750" y="154338"/>
                      </a:lnTo>
                      <a:cubicBezTo>
                        <a:pt x="1079109" y="154338"/>
                        <a:pt x="1079289" y="154338"/>
                        <a:pt x="1080367" y="153978"/>
                      </a:cubicBezTo>
                      <a:lnTo>
                        <a:pt x="1080367" y="153978"/>
                      </a:lnTo>
                      <a:cubicBezTo>
                        <a:pt x="1083062" y="154697"/>
                        <a:pt x="1089171" y="153080"/>
                        <a:pt x="1091327" y="159548"/>
                      </a:cubicBezTo>
                      <a:lnTo>
                        <a:pt x="1091327" y="159548"/>
                      </a:lnTo>
                      <a:cubicBezTo>
                        <a:pt x="1091327" y="160626"/>
                        <a:pt x="1090788" y="161705"/>
                        <a:pt x="1090429" y="162064"/>
                      </a:cubicBezTo>
                      <a:lnTo>
                        <a:pt x="1090429" y="162064"/>
                      </a:lnTo>
                      <a:cubicBezTo>
                        <a:pt x="1087194" y="166196"/>
                        <a:pt x="1084859" y="166735"/>
                        <a:pt x="1085398" y="167095"/>
                      </a:cubicBezTo>
                      <a:lnTo>
                        <a:pt x="1085398" y="167095"/>
                      </a:lnTo>
                      <a:cubicBezTo>
                        <a:pt x="1085398" y="167095"/>
                        <a:pt x="1085398" y="167274"/>
                        <a:pt x="1085577" y="167813"/>
                      </a:cubicBezTo>
                      <a:lnTo>
                        <a:pt x="1085577" y="167813"/>
                      </a:lnTo>
                      <a:cubicBezTo>
                        <a:pt x="1086116" y="170508"/>
                        <a:pt x="1094561" y="178773"/>
                        <a:pt x="1097615" y="179312"/>
                      </a:cubicBezTo>
                      <a:lnTo>
                        <a:pt x="1097615" y="179312"/>
                      </a:lnTo>
                      <a:cubicBezTo>
                        <a:pt x="1099232" y="179312"/>
                        <a:pt x="1100311" y="178953"/>
                        <a:pt x="1102107" y="178953"/>
                      </a:cubicBezTo>
                      <a:lnTo>
                        <a:pt x="1102107" y="178953"/>
                      </a:lnTo>
                      <a:cubicBezTo>
                        <a:pt x="1103904" y="178953"/>
                        <a:pt x="1105880" y="179851"/>
                        <a:pt x="1107318" y="181289"/>
                      </a:cubicBezTo>
                      <a:lnTo>
                        <a:pt x="1107318" y="181289"/>
                      </a:lnTo>
                      <a:cubicBezTo>
                        <a:pt x="1107677" y="181648"/>
                        <a:pt x="1108036" y="182007"/>
                        <a:pt x="1108216" y="182187"/>
                      </a:cubicBezTo>
                      <a:lnTo>
                        <a:pt x="1108216" y="182187"/>
                      </a:lnTo>
                      <a:cubicBezTo>
                        <a:pt x="1108216" y="182007"/>
                        <a:pt x="1108216" y="181828"/>
                        <a:pt x="1108216" y="181828"/>
                      </a:cubicBezTo>
                      <a:lnTo>
                        <a:pt x="1108216" y="181828"/>
                      </a:lnTo>
                      <a:cubicBezTo>
                        <a:pt x="1108216" y="181828"/>
                        <a:pt x="1108216" y="181648"/>
                        <a:pt x="1108216" y="181648"/>
                      </a:cubicBezTo>
                      <a:lnTo>
                        <a:pt x="1108216" y="181648"/>
                      </a:lnTo>
                      <a:cubicBezTo>
                        <a:pt x="1108216" y="179851"/>
                        <a:pt x="1107857" y="177695"/>
                        <a:pt x="1107857" y="175719"/>
                      </a:cubicBezTo>
                      <a:lnTo>
                        <a:pt x="1107857" y="175719"/>
                      </a:lnTo>
                      <a:cubicBezTo>
                        <a:pt x="1107857" y="174641"/>
                        <a:pt x="1107857" y="171407"/>
                        <a:pt x="1111450" y="171047"/>
                      </a:cubicBezTo>
                      <a:lnTo>
                        <a:pt x="1111450" y="171047"/>
                      </a:lnTo>
                      <a:cubicBezTo>
                        <a:pt x="1112349" y="171047"/>
                        <a:pt x="1112888" y="171407"/>
                        <a:pt x="1112888" y="171407"/>
                      </a:cubicBezTo>
                      <a:lnTo>
                        <a:pt x="1112888" y="171407"/>
                      </a:lnTo>
                      <a:cubicBezTo>
                        <a:pt x="1116481" y="172664"/>
                        <a:pt x="1119535" y="174281"/>
                        <a:pt x="1121691" y="174281"/>
                      </a:cubicBezTo>
                      <a:lnTo>
                        <a:pt x="1121691" y="174281"/>
                      </a:lnTo>
                      <a:cubicBezTo>
                        <a:pt x="1122231" y="174281"/>
                        <a:pt x="1122770" y="174281"/>
                        <a:pt x="1123848" y="173922"/>
                      </a:cubicBezTo>
                      <a:lnTo>
                        <a:pt x="1123848" y="173922"/>
                      </a:lnTo>
                      <a:cubicBezTo>
                        <a:pt x="1125644" y="173922"/>
                        <a:pt x="1129417" y="173563"/>
                        <a:pt x="1132472" y="173563"/>
                      </a:cubicBezTo>
                      <a:lnTo>
                        <a:pt x="1132472" y="173563"/>
                      </a:lnTo>
                      <a:cubicBezTo>
                        <a:pt x="1133730" y="173563"/>
                        <a:pt x="1134628" y="173563"/>
                        <a:pt x="1135706" y="173742"/>
                      </a:cubicBezTo>
                      <a:lnTo>
                        <a:pt x="1135706" y="173742"/>
                      </a:lnTo>
                      <a:cubicBezTo>
                        <a:pt x="1136425" y="173922"/>
                        <a:pt x="1138581" y="174281"/>
                        <a:pt x="1138760" y="176976"/>
                      </a:cubicBezTo>
                      <a:lnTo>
                        <a:pt x="1138760" y="176976"/>
                      </a:lnTo>
                      <a:cubicBezTo>
                        <a:pt x="1138760" y="178234"/>
                        <a:pt x="1138221" y="178953"/>
                        <a:pt x="1138042" y="178953"/>
                      </a:cubicBezTo>
                      <a:lnTo>
                        <a:pt x="1138042" y="178953"/>
                      </a:lnTo>
                      <a:cubicBezTo>
                        <a:pt x="1136065" y="182007"/>
                        <a:pt x="1132292" y="183265"/>
                        <a:pt x="1130495" y="184703"/>
                      </a:cubicBezTo>
                      <a:lnTo>
                        <a:pt x="1130495" y="184703"/>
                      </a:lnTo>
                      <a:cubicBezTo>
                        <a:pt x="1130495" y="184703"/>
                        <a:pt x="1130495" y="184703"/>
                        <a:pt x="1130495" y="184703"/>
                      </a:cubicBezTo>
                      <a:lnTo>
                        <a:pt x="1130495" y="184703"/>
                      </a:lnTo>
                      <a:cubicBezTo>
                        <a:pt x="1130675" y="184703"/>
                        <a:pt x="1131214" y="184882"/>
                        <a:pt x="1132112" y="184882"/>
                      </a:cubicBezTo>
                      <a:lnTo>
                        <a:pt x="1132112" y="184882"/>
                      </a:lnTo>
                      <a:cubicBezTo>
                        <a:pt x="1133909" y="184882"/>
                        <a:pt x="1136245" y="184523"/>
                        <a:pt x="1137503" y="184703"/>
                      </a:cubicBezTo>
                      <a:lnTo>
                        <a:pt x="1137503" y="184703"/>
                      </a:lnTo>
                      <a:cubicBezTo>
                        <a:pt x="1139479" y="183984"/>
                        <a:pt x="1140737" y="183445"/>
                        <a:pt x="1142354" y="183445"/>
                      </a:cubicBezTo>
                      <a:lnTo>
                        <a:pt x="1142354" y="183445"/>
                      </a:lnTo>
                      <a:cubicBezTo>
                        <a:pt x="1143971" y="183445"/>
                        <a:pt x="1145229" y="183984"/>
                        <a:pt x="1146846" y="184523"/>
                      </a:cubicBezTo>
                      <a:lnTo>
                        <a:pt x="1146846" y="184523"/>
                      </a:lnTo>
                      <a:cubicBezTo>
                        <a:pt x="1148103" y="184882"/>
                        <a:pt x="1149181" y="185062"/>
                        <a:pt x="1150259" y="185062"/>
                      </a:cubicBezTo>
                      <a:lnTo>
                        <a:pt x="1150259" y="185062"/>
                      </a:lnTo>
                      <a:cubicBezTo>
                        <a:pt x="1153134" y="185062"/>
                        <a:pt x="1155290" y="184164"/>
                        <a:pt x="1158345" y="182187"/>
                      </a:cubicBezTo>
                      <a:lnTo>
                        <a:pt x="1158345" y="182187"/>
                      </a:lnTo>
                      <a:cubicBezTo>
                        <a:pt x="1159962" y="181468"/>
                        <a:pt x="1161758" y="179132"/>
                        <a:pt x="1167328" y="179312"/>
                      </a:cubicBezTo>
                      <a:lnTo>
                        <a:pt x="1167328" y="179312"/>
                      </a:lnTo>
                      <a:cubicBezTo>
                        <a:pt x="1170562" y="179312"/>
                        <a:pt x="1177569" y="179312"/>
                        <a:pt x="1180624" y="179312"/>
                      </a:cubicBezTo>
                      <a:lnTo>
                        <a:pt x="1180624" y="179312"/>
                      </a:lnTo>
                      <a:cubicBezTo>
                        <a:pt x="1181522" y="177156"/>
                        <a:pt x="1183319" y="171047"/>
                        <a:pt x="1188350" y="169969"/>
                      </a:cubicBezTo>
                      <a:lnTo>
                        <a:pt x="1188350" y="169969"/>
                      </a:lnTo>
                      <a:cubicBezTo>
                        <a:pt x="1190865" y="170329"/>
                        <a:pt x="1194099" y="169969"/>
                        <a:pt x="1195177" y="174461"/>
                      </a:cubicBezTo>
                      <a:lnTo>
                        <a:pt x="1195177" y="174461"/>
                      </a:lnTo>
                      <a:cubicBezTo>
                        <a:pt x="1195177" y="175359"/>
                        <a:pt x="1194818" y="176437"/>
                        <a:pt x="1194638" y="176437"/>
                      </a:cubicBezTo>
                      <a:lnTo>
                        <a:pt x="1194638" y="176437"/>
                      </a:lnTo>
                      <a:cubicBezTo>
                        <a:pt x="1194099" y="177515"/>
                        <a:pt x="1193381" y="178593"/>
                        <a:pt x="1192662" y="179492"/>
                      </a:cubicBezTo>
                      <a:lnTo>
                        <a:pt x="1192662" y="179492"/>
                      </a:lnTo>
                      <a:cubicBezTo>
                        <a:pt x="1194279" y="178953"/>
                        <a:pt x="1196615" y="177875"/>
                        <a:pt x="1198411" y="177515"/>
                      </a:cubicBezTo>
                      <a:lnTo>
                        <a:pt x="1198411" y="177515"/>
                      </a:lnTo>
                      <a:cubicBezTo>
                        <a:pt x="1201825" y="174102"/>
                        <a:pt x="1204520" y="173922"/>
                        <a:pt x="1216199" y="174102"/>
                      </a:cubicBezTo>
                      <a:lnTo>
                        <a:pt x="1216199" y="174102"/>
                      </a:lnTo>
                      <a:cubicBezTo>
                        <a:pt x="1219613" y="174461"/>
                        <a:pt x="1222847" y="174641"/>
                        <a:pt x="1225901" y="174641"/>
                      </a:cubicBezTo>
                      <a:lnTo>
                        <a:pt x="1225901" y="174641"/>
                      </a:lnTo>
                      <a:cubicBezTo>
                        <a:pt x="1234526" y="174641"/>
                        <a:pt x="1242431" y="173383"/>
                        <a:pt x="1250876" y="171586"/>
                      </a:cubicBezTo>
                      <a:lnTo>
                        <a:pt x="1250876" y="171586"/>
                      </a:lnTo>
                      <a:cubicBezTo>
                        <a:pt x="1259320" y="169071"/>
                        <a:pt x="1263093" y="167993"/>
                        <a:pt x="1267226" y="167993"/>
                      </a:cubicBezTo>
                      <a:lnTo>
                        <a:pt x="1267226" y="167993"/>
                      </a:lnTo>
                      <a:cubicBezTo>
                        <a:pt x="1269562" y="167993"/>
                        <a:pt x="1271718" y="168352"/>
                        <a:pt x="1274592" y="168891"/>
                      </a:cubicBezTo>
                      <a:lnTo>
                        <a:pt x="1274592" y="168891"/>
                      </a:lnTo>
                      <a:cubicBezTo>
                        <a:pt x="1276389" y="169251"/>
                        <a:pt x="1278006" y="169430"/>
                        <a:pt x="1279264" y="169430"/>
                      </a:cubicBezTo>
                      <a:lnTo>
                        <a:pt x="1279264" y="169430"/>
                      </a:lnTo>
                      <a:cubicBezTo>
                        <a:pt x="1282498" y="169430"/>
                        <a:pt x="1285013" y="168532"/>
                        <a:pt x="1288607" y="167634"/>
                      </a:cubicBezTo>
                      <a:lnTo>
                        <a:pt x="1288607" y="167634"/>
                      </a:lnTo>
                      <a:cubicBezTo>
                        <a:pt x="1288786" y="167634"/>
                        <a:pt x="1288966" y="167634"/>
                        <a:pt x="1289325" y="167634"/>
                      </a:cubicBezTo>
                      <a:lnTo>
                        <a:pt x="1289325" y="167634"/>
                      </a:lnTo>
                      <a:cubicBezTo>
                        <a:pt x="1294356" y="167634"/>
                        <a:pt x="1299567" y="167634"/>
                        <a:pt x="1306214" y="168891"/>
                      </a:cubicBezTo>
                      <a:lnTo>
                        <a:pt x="1306214" y="168891"/>
                      </a:lnTo>
                      <a:cubicBezTo>
                        <a:pt x="1307652" y="169251"/>
                        <a:pt x="1309988" y="169430"/>
                        <a:pt x="1312323" y="169430"/>
                      </a:cubicBezTo>
                      <a:lnTo>
                        <a:pt x="1312323" y="169430"/>
                      </a:lnTo>
                      <a:cubicBezTo>
                        <a:pt x="1317713" y="169610"/>
                        <a:pt x="1324721" y="168352"/>
                        <a:pt x="1325978" y="167454"/>
                      </a:cubicBezTo>
                      <a:lnTo>
                        <a:pt x="1325978" y="167454"/>
                      </a:lnTo>
                      <a:lnTo>
                        <a:pt x="1326338" y="166915"/>
                      </a:lnTo>
                      <a:lnTo>
                        <a:pt x="1327056" y="166556"/>
                      </a:lnTo>
                      <a:cubicBezTo>
                        <a:pt x="1328314" y="166915"/>
                        <a:pt x="1330470" y="157752"/>
                        <a:pt x="1337477" y="157033"/>
                      </a:cubicBezTo>
                      <a:lnTo>
                        <a:pt x="1337477" y="157033"/>
                      </a:lnTo>
                      <a:cubicBezTo>
                        <a:pt x="1343407" y="157213"/>
                        <a:pt x="1345383" y="162962"/>
                        <a:pt x="1345922" y="162962"/>
                      </a:cubicBezTo>
                      <a:lnTo>
                        <a:pt x="1345922" y="162962"/>
                      </a:lnTo>
                      <a:lnTo>
                        <a:pt x="1346641" y="163681"/>
                      </a:lnTo>
                      <a:lnTo>
                        <a:pt x="1346641" y="164759"/>
                      </a:lnTo>
                      <a:cubicBezTo>
                        <a:pt x="1346461" y="166915"/>
                        <a:pt x="1348437" y="175898"/>
                        <a:pt x="1351312" y="176797"/>
                      </a:cubicBezTo>
                      <a:lnTo>
                        <a:pt x="1351312" y="176797"/>
                      </a:lnTo>
                      <a:cubicBezTo>
                        <a:pt x="1356163" y="178414"/>
                        <a:pt x="1360835" y="180031"/>
                        <a:pt x="1361913" y="184882"/>
                      </a:cubicBezTo>
                      <a:lnTo>
                        <a:pt x="1361913" y="184882"/>
                      </a:lnTo>
                      <a:cubicBezTo>
                        <a:pt x="1361913" y="186140"/>
                        <a:pt x="1360835" y="187757"/>
                        <a:pt x="1359757" y="188116"/>
                      </a:cubicBezTo>
                      <a:lnTo>
                        <a:pt x="1359757" y="188116"/>
                      </a:lnTo>
                      <a:cubicBezTo>
                        <a:pt x="1355445" y="189733"/>
                        <a:pt x="1350773" y="188835"/>
                        <a:pt x="1349875" y="190272"/>
                      </a:cubicBezTo>
                      <a:lnTo>
                        <a:pt x="1349875" y="190272"/>
                      </a:lnTo>
                      <a:cubicBezTo>
                        <a:pt x="1348258" y="191889"/>
                        <a:pt x="1347180" y="193686"/>
                        <a:pt x="1345383" y="195483"/>
                      </a:cubicBezTo>
                      <a:lnTo>
                        <a:pt x="1345383" y="195483"/>
                      </a:lnTo>
                      <a:cubicBezTo>
                        <a:pt x="1346281" y="194944"/>
                        <a:pt x="1347359" y="194405"/>
                        <a:pt x="1348437" y="194225"/>
                      </a:cubicBezTo>
                      <a:lnTo>
                        <a:pt x="1348437" y="194225"/>
                      </a:lnTo>
                      <a:cubicBezTo>
                        <a:pt x="1348617" y="194225"/>
                        <a:pt x="1348797" y="194045"/>
                        <a:pt x="1348976" y="194045"/>
                      </a:cubicBezTo>
                      <a:lnTo>
                        <a:pt x="1348976" y="194045"/>
                      </a:lnTo>
                      <a:cubicBezTo>
                        <a:pt x="1349156" y="194045"/>
                        <a:pt x="1349336" y="194045"/>
                        <a:pt x="1349336" y="194045"/>
                      </a:cubicBezTo>
                      <a:lnTo>
                        <a:pt x="1349336" y="194045"/>
                      </a:lnTo>
                      <a:cubicBezTo>
                        <a:pt x="1349336" y="194045"/>
                        <a:pt x="1349336" y="194045"/>
                        <a:pt x="1349336" y="194045"/>
                      </a:cubicBezTo>
                      <a:lnTo>
                        <a:pt x="1349336" y="194045"/>
                      </a:lnTo>
                      <a:cubicBezTo>
                        <a:pt x="1351492" y="194225"/>
                        <a:pt x="1354906" y="194405"/>
                        <a:pt x="1355445" y="198537"/>
                      </a:cubicBezTo>
                      <a:lnTo>
                        <a:pt x="1355445" y="198537"/>
                      </a:lnTo>
                      <a:cubicBezTo>
                        <a:pt x="1355445" y="199974"/>
                        <a:pt x="1354726" y="201232"/>
                        <a:pt x="1354187" y="201591"/>
                      </a:cubicBezTo>
                      <a:lnTo>
                        <a:pt x="1354187" y="201591"/>
                      </a:lnTo>
                      <a:cubicBezTo>
                        <a:pt x="1351671" y="205185"/>
                        <a:pt x="1345742" y="209138"/>
                        <a:pt x="1346461" y="210216"/>
                      </a:cubicBezTo>
                      <a:lnTo>
                        <a:pt x="1346461" y="210216"/>
                      </a:lnTo>
                      <a:cubicBezTo>
                        <a:pt x="1346461" y="210216"/>
                        <a:pt x="1346461" y="210396"/>
                        <a:pt x="1346461" y="210396"/>
                      </a:cubicBezTo>
                      <a:lnTo>
                        <a:pt x="1346461" y="210396"/>
                      </a:lnTo>
                      <a:cubicBezTo>
                        <a:pt x="1347359" y="213630"/>
                        <a:pt x="1348976" y="213809"/>
                        <a:pt x="1349336" y="217762"/>
                      </a:cubicBezTo>
                      <a:lnTo>
                        <a:pt x="1349336" y="217762"/>
                      </a:lnTo>
                      <a:lnTo>
                        <a:pt x="1349336" y="217762"/>
                      </a:lnTo>
                      <a:cubicBezTo>
                        <a:pt x="1348797" y="220816"/>
                        <a:pt x="1347719" y="221176"/>
                        <a:pt x="1347898" y="221355"/>
                      </a:cubicBezTo>
                      <a:lnTo>
                        <a:pt x="1347898" y="221355"/>
                      </a:lnTo>
                      <a:cubicBezTo>
                        <a:pt x="1348078" y="221355"/>
                        <a:pt x="1347898" y="221355"/>
                        <a:pt x="1348617" y="221894"/>
                      </a:cubicBezTo>
                      <a:lnTo>
                        <a:pt x="1348617" y="221894"/>
                      </a:lnTo>
                      <a:cubicBezTo>
                        <a:pt x="1353468" y="223152"/>
                        <a:pt x="1356343" y="226386"/>
                        <a:pt x="1356343" y="229621"/>
                      </a:cubicBezTo>
                      <a:lnTo>
                        <a:pt x="1356343" y="229621"/>
                      </a:lnTo>
                      <a:cubicBezTo>
                        <a:pt x="1356343" y="230339"/>
                        <a:pt x="1356163" y="231238"/>
                        <a:pt x="1355804" y="231956"/>
                      </a:cubicBezTo>
                      <a:lnTo>
                        <a:pt x="1355804" y="231956"/>
                      </a:lnTo>
                      <a:cubicBezTo>
                        <a:pt x="1355445" y="233034"/>
                        <a:pt x="1354546" y="233933"/>
                        <a:pt x="1353648" y="234292"/>
                      </a:cubicBezTo>
                      <a:lnTo>
                        <a:pt x="1353648" y="234292"/>
                      </a:lnTo>
                      <a:lnTo>
                        <a:pt x="1352929" y="235011"/>
                      </a:lnTo>
                      <a:lnTo>
                        <a:pt x="1352749" y="234651"/>
                      </a:lnTo>
                      <a:cubicBezTo>
                        <a:pt x="1352570" y="234651"/>
                        <a:pt x="1352390" y="234831"/>
                        <a:pt x="1352210" y="234831"/>
                      </a:cubicBezTo>
                      <a:lnTo>
                        <a:pt x="1352210" y="234831"/>
                      </a:lnTo>
                      <a:cubicBezTo>
                        <a:pt x="1351312" y="234831"/>
                        <a:pt x="1350593" y="234831"/>
                        <a:pt x="1350234" y="234831"/>
                      </a:cubicBezTo>
                      <a:lnTo>
                        <a:pt x="1350234" y="234831"/>
                      </a:lnTo>
                      <a:cubicBezTo>
                        <a:pt x="1349875" y="236268"/>
                        <a:pt x="1349515" y="238604"/>
                        <a:pt x="1349515" y="240940"/>
                      </a:cubicBezTo>
                      <a:lnTo>
                        <a:pt x="1349515" y="240940"/>
                      </a:lnTo>
                      <a:cubicBezTo>
                        <a:pt x="1349515" y="243635"/>
                        <a:pt x="1349875" y="246509"/>
                        <a:pt x="1350234" y="248486"/>
                      </a:cubicBezTo>
                      <a:lnTo>
                        <a:pt x="1350234" y="248486"/>
                      </a:lnTo>
                      <a:cubicBezTo>
                        <a:pt x="1352570" y="253876"/>
                        <a:pt x="1355624" y="256392"/>
                        <a:pt x="1356882" y="256571"/>
                      </a:cubicBezTo>
                      <a:lnTo>
                        <a:pt x="1356882" y="256571"/>
                      </a:lnTo>
                      <a:cubicBezTo>
                        <a:pt x="1356882" y="256571"/>
                        <a:pt x="1357241" y="256751"/>
                        <a:pt x="1357780" y="256751"/>
                      </a:cubicBezTo>
                      <a:lnTo>
                        <a:pt x="1357780" y="256751"/>
                      </a:lnTo>
                      <a:cubicBezTo>
                        <a:pt x="1358679" y="256751"/>
                        <a:pt x="1360116" y="256571"/>
                        <a:pt x="1361733" y="256571"/>
                      </a:cubicBezTo>
                      <a:lnTo>
                        <a:pt x="1361733" y="256571"/>
                      </a:lnTo>
                      <a:cubicBezTo>
                        <a:pt x="1363350" y="256571"/>
                        <a:pt x="1365327" y="256931"/>
                        <a:pt x="1366944" y="258548"/>
                      </a:cubicBezTo>
                      <a:lnTo>
                        <a:pt x="1366944" y="258548"/>
                      </a:lnTo>
                      <a:cubicBezTo>
                        <a:pt x="1367303" y="259446"/>
                        <a:pt x="1370178" y="259805"/>
                        <a:pt x="1371615" y="262680"/>
                      </a:cubicBezTo>
                      <a:lnTo>
                        <a:pt x="1371615" y="262680"/>
                      </a:lnTo>
                      <a:cubicBezTo>
                        <a:pt x="1371256" y="261602"/>
                        <a:pt x="1371076" y="260524"/>
                        <a:pt x="1370717" y="259985"/>
                      </a:cubicBezTo>
                      <a:lnTo>
                        <a:pt x="1370717" y="259985"/>
                      </a:lnTo>
                      <a:cubicBezTo>
                        <a:pt x="1369818" y="257829"/>
                        <a:pt x="1366764" y="255134"/>
                        <a:pt x="1366405" y="250822"/>
                      </a:cubicBezTo>
                      <a:lnTo>
                        <a:pt x="1366405" y="250822"/>
                      </a:lnTo>
                      <a:cubicBezTo>
                        <a:pt x="1366584" y="248845"/>
                        <a:pt x="1366405" y="246150"/>
                        <a:pt x="1370178" y="245431"/>
                      </a:cubicBezTo>
                      <a:lnTo>
                        <a:pt x="1370178" y="245431"/>
                      </a:lnTo>
                      <a:cubicBezTo>
                        <a:pt x="1372513" y="245611"/>
                        <a:pt x="1373232" y="247049"/>
                        <a:pt x="1373412" y="247767"/>
                      </a:cubicBezTo>
                      <a:lnTo>
                        <a:pt x="1373412" y="247767"/>
                      </a:lnTo>
                      <a:cubicBezTo>
                        <a:pt x="1375568" y="250103"/>
                        <a:pt x="1380419" y="260165"/>
                        <a:pt x="1383473" y="268968"/>
                      </a:cubicBezTo>
                      <a:lnTo>
                        <a:pt x="1383473" y="268968"/>
                      </a:lnTo>
                      <a:cubicBezTo>
                        <a:pt x="1384731" y="276695"/>
                        <a:pt x="1384192" y="285139"/>
                        <a:pt x="1390481" y="285498"/>
                      </a:cubicBezTo>
                      <a:lnTo>
                        <a:pt x="1390481" y="285498"/>
                      </a:lnTo>
                      <a:cubicBezTo>
                        <a:pt x="1391020" y="285498"/>
                        <a:pt x="1391559" y="285498"/>
                        <a:pt x="1392098" y="285498"/>
                      </a:cubicBezTo>
                      <a:lnTo>
                        <a:pt x="1392098" y="285498"/>
                      </a:lnTo>
                      <a:cubicBezTo>
                        <a:pt x="1398746" y="285678"/>
                        <a:pt x="1410604" y="278671"/>
                        <a:pt x="1417611" y="274000"/>
                      </a:cubicBezTo>
                      <a:lnTo>
                        <a:pt x="1417611" y="274000"/>
                      </a:lnTo>
                      <a:cubicBezTo>
                        <a:pt x="1423900" y="268609"/>
                        <a:pt x="1424439" y="267531"/>
                        <a:pt x="1425876" y="259985"/>
                      </a:cubicBezTo>
                      <a:lnTo>
                        <a:pt x="1425876" y="259985"/>
                      </a:lnTo>
                      <a:cubicBezTo>
                        <a:pt x="1426056" y="252080"/>
                        <a:pt x="1425157" y="242377"/>
                        <a:pt x="1423361" y="241299"/>
                      </a:cubicBezTo>
                      <a:lnTo>
                        <a:pt x="1423361" y="241299"/>
                      </a:lnTo>
                      <a:cubicBezTo>
                        <a:pt x="1422283" y="238963"/>
                        <a:pt x="1421564" y="234831"/>
                        <a:pt x="1421564" y="231058"/>
                      </a:cubicBezTo>
                      <a:lnTo>
                        <a:pt x="1421564" y="231058"/>
                      </a:lnTo>
                      <a:cubicBezTo>
                        <a:pt x="1421923" y="228722"/>
                        <a:pt x="1421025" y="225308"/>
                        <a:pt x="1425696" y="224230"/>
                      </a:cubicBezTo>
                      <a:lnTo>
                        <a:pt x="1425696" y="224230"/>
                      </a:lnTo>
                      <a:cubicBezTo>
                        <a:pt x="1427313" y="224230"/>
                        <a:pt x="1429110" y="224590"/>
                        <a:pt x="1431086" y="224590"/>
                      </a:cubicBezTo>
                      <a:lnTo>
                        <a:pt x="1431086" y="224590"/>
                      </a:lnTo>
                      <a:cubicBezTo>
                        <a:pt x="1433063" y="224590"/>
                        <a:pt x="1434860" y="224230"/>
                        <a:pt x="1436117" y="223332"/>
                      </a:cubicBezTo>
                      <a:lnTo>
                        <a:pt x="1436117" y="223332"/>
                      </a:lnTo>
                      <a:cubicBezTo>
                        <a:pt x="1439711" y="220816"/>
                        <a:pt x="1442406" y="218840"/>
                        <a:pt x="1448155" y="218840"/>
                      </a:cubicBezTo>
                      <a:lnTo>
                        <a:pt x="1448155" y="218840"/>
                      </a:lnTo>
                      <a:cubicBezTo>
                        <a:pt x="1450850" y="218840"/>
                        <a:pt x="1452827" y="216864"/>
                        <a:pt x="1453006" y="216864"/>
                      </a:cubicBezTo>
                      <a:lnTo>
                        <a:pt x="1453006" y="216864"/>
                      </a:lnTo>
                      <a:lnTo>
                        <a:pt x="1453725" y="216145"/>
                      </a:lnTo>
                      <a:lnTo>
                        <a:pt x="1454803" y="216145"/>
                      </a:lnTo>
                      <a:cubicBezTo>
                        <a:pt x="1454983" y="216145"/>
                        <a:pt x="1460193" y="216145"/>
                        <a:pt x="1465763" y="218121"/>
                      </a:cubicBezTo>
                      <a:lnTo>
                        <a:pt x="1465763" y="218121"/>
                      </a:lnTo>
                      <a:cubicBezTo>
                        <a:pt x="1467560" y="220098"/>
                        <a:pt x="1472411" y="223511"/>
                        <a:pt x="1474567" y="223332"/>
                      </a:cubicBezTo>
                      <a:lnTo>
                        <a:pt x="1474567" y="223332"/>
                      </a:lnTo>
                      <a:cubicBezTo>
                        <a:pt x="1475106" y="223332"/>
                        <a:pt x="1475465" y="223332"/>
                        <a:pt x="1475645" y="223152"/>
                      </a:cubicBezTo>
                      <a:lnTo>
                        <a:pt x="1475645" y="223152"/>
                      </a:lnTo>
                      <a:cubicBezTo>
                        <a:pt x="1478161" y="221715"/>
                        <a:pt x="1479598" y="216325"/>
                        <a:pt x="1479778" y="213809"/>
                      </a:cubicBezTo>
                      <a:lnTo>
                        <a:pt x="1479778" y="213809"/>
                      </a:lnTo>
                      <a:cubicBezTo>
                        <a:pt x="1478879" y="212552"/>
                        <a:pt x="1477083" y="210935"/>
                        <a:pt x="1476723" y="207880"/>
                      </a:cubicBezTo>
                      <a:lnTo>
                        <a:pt x="1476723" y="207880"/>
                      </a:lnTo>
                      <a:cubicBezTo>
                        <a:pt x="1476723" y="205904"/>
                        <a:pt x="1477981" y="204287"/>
                        <a:pt x="1479598" y="203209"/>
                      </a:cubicBezTo>
                      <a:lnTo>
                        <a:pt x="1479598" y="203209"/>
                      </a:lnTo>
                      <a:cubicBezTo>
                        <a:pt x="1481395" y="201771"/>
                        <a:pt x="1481215" y="201591"/>
                        <a:pt x="1481395" y="201591"/>
                      </a:cubicBezTo>
                      <a:lnTo>
                        <a:pt x="1481395" y="201591"/>
                      </a:lnTo>
                      <a:cubicBezTo>
                        <a:pt x="1481395" y="201591"/>
                        <a:pt x="1481215" y="201052"/>
                        <a:pt x="1481215" y="200513"/>
                      </a:cubicBezTo>
                      <a:lnTo>
                        <a:pt x="1481215" y="200513"/>
                      </a:lnTo>
                      <a:cubicBezTo>
                        <a:pt x="1481035" y="200154"/>
                        <a:pt x="1481215" y="199795"/>
                        <a:pt x="1481215" y="199795"/>
                      </a:cubicBezTo>
                      <a:lnTo>
                        <a:pt x="1481215" y="199795"/>
                      </a:lnTo>
                      <a:cubicBezTo>
                        <a:pt x="1481035" y="198357"/>
                        <a:pt x="1482113" y="195123"/>
                        <a:pt x="1485168" y="193686"/>
                      </a:cubicBezTo>
                      <a:lnTo>
                        <a:pt x="1485168" y="193686"/>
                      </a:lnTo>
                      <a:cubicBezTo>
                        <a:pt x="1486785" y="192788"/>
                        <a:pt x="1488582" y="192428"/>
                        <a:pt x="1490378" y="192428"/>
                      </a:cubicBezTo>
                      <a:lnTo>
                        <a:pt x="1490378" y="192428"/>
                      </a:lnTo>
                      <a:cubicBezTo>
                        <a:pt x="1491995" y="192428"/>
                        <a:pt x="1493792" y="192967"/>
                        <a:pt x="1495409" y="193686"/>
                      </a:cubicBezTo>
                      <a:lnTo>
                        <a:pt x="1495409" y="193686"/>
                      </a:lnTo>
                      <a:cubicBezTo>
                        <a:pt x="1497924" y="194944"/>
                        <a:pt x="1498104" y="195483"/>
                        <a:pt x="1498284" y="195303"/>
                      </a:cubicBezTo>
                      <a:lnTo>
                        <a:pt x="1498284" y="195303"/>
                      </a:lnTo>
                      <a:cubicBezTo>
                        <a:pt x="1498643" y="195303"/>
                        <a:pt x="1499182" y="195303"/>
                        <a:pt x="1500081" y="194944"/>
                      </a:cubicBezTo>
                      <a:lnTo>
                        <a:pt x="1500081" y="194944"/>
                      </a:lnTo>
                      <a:cubicBezTo>
                        <a:pt x="1501338" y="194405"/>
                        <a:pt x="1500799" y="194764"/>
                        <a:pt x="1501518" y="193506"/>
                      </a:cubicBezTo>
                      <a:lnTo>
                        <a:pt x="1501518" y="193506"/>
                      </a:lnTo>
                      <a:cubicBezTo>
                        <a:pt x="1502237" y="192069"/>
                        <a:pt x="1504572" y="190452"/>
                        <a:pt x="1507447" y="190811"/>
                      </a:cubicBezTo>
                      <a:lnTo>
                        <a:pt x="1507447" y="190811"/>
                      </a:lnTo>
                      <a:cubicBezTo>
                        <a:pt x="1509603" y="190811"/>
                        <a:pt x="1510322" y="190452"/>
                        <a:pt x="1510322" y="190272"/>
                      </a:cubicBezTo>
                      <a:lnTo>
                        <a:pt x="1510322" y="190272"/>
                      </a:lnTo>
                      <a:lnTo>
                        <a:pt x="1510142" y="190093"/>
                      </a:lnTo>
                      <a:cubicBezTo>
                        <a:pt x="1510142" y="189554"/>
                        <a:pt x="1510142" y="188835"/>
                        <a:pt x="1510142" y="187937"/>
                      </a:cubicBezTo>
                      <a:lnTo>
                        <a:pt x="1510142" y="187937"/>
                      </a:lnTo>
                      <a:cubicBezTo>
                        <a:pt x="1510142" y="187398"/>
                        <a:pt x="1509064" y="184164"/>
                        <a:pt x="1509064" y="180570"/>
                      </a:cubicBezTo>
                      <a:lnTo>
                        <a:pt x="1509064" y="180570"/>
                      </a:lnTo>
                      <a:cubicBezTo>
                        <a:pt x="1509064" y="176976"/>
                        <a:pt x="1510501" y="172305"/>
                        <a:pt x="1514993" y="168532"/>
                      </a:cubicBezTo>
                      <a:lnTo>
                        <a:pt x="1514993" y="168532"/>
                      </a:lnTo>
                      <a:cubicBezTo>
                        <a:pt x="1521461" y="163142"/>
                        <a:pt x="1520743" y="162962"/>
                        <a:pt x="1522001" y="160447"/>
                      </a:cubicBezTo>
                      <a:lnTo>
                        <a:pt x="1522001" y="160447"/>
                      </a:lnTo>
                      <a:cubicBezTo>
                        <a:pt x="1523079" y="156134"/>
                        <a:pt x="1526133" y="151822"/>
                        <a:pt x="1534039" y="150924"/>
                      </a:cubicBezTo>
                      <a:lnTo>
                        <a:pt x="1534039" y="150924"/>
                      </a:lnTo>
                      <a:cubicBezTo>
                        <a:pt x="1541225" y="148768"/>
                        <a:pt x="1548951" y="141761"/>
                        <a:pt x="1549490" y="139964"/>
                      </a:cubicBezTo>
                      <a:lnTo>
                        <a:pt x="1549490" y="139964"/>
                      </a:lnTo>
                      <a:cubicBezTo>
                        <a:pt x="1549490" y="138167"/>
                        <a:pt x="1549310" y="136371"/>
                        <a:pt x="1549310" y="134754"/>
                      </a:cubicBezTo>
                      <a:lnTo>
                        <a:pt x="1549310" y="134754"/>
                      </a:lnTo>
                      <a:cubicBezTo>
                        <a:pt x="1549310" y="131699"/>
                        <a:pt x="1550748" y="126848"/>
                        <a:pt x="1555959" y="126668"/>
                      </a:cubicBezTo>
                      <a:lnTo>
                        <a:pt x="1555959" y="126668"/>
                      </a:lnTo>
                      <a:cubicBezTo>
                        <a:pt x="1557935" y="126668"/>
                        <a:pt x="1566020" y="126668"/>
                        <a:pt x="1573926" y="125950"/>
                      </a:cubicBezTo>
                      <a:lnTo>
                        <a:pt x="1573926" y="125950"/>
                      </a:lnTo>
                      <a:cubicBezTo>
                        <a:pt x="1581831" y="125770"/>
                        <a:pt x="1589198" y="123075"/>
                        <a:pt x="1589557" y="121997"/>
                      </a:cubicBezTo>
                      <a:lnTo>
                        <a:pt x="1589557" y="121997"/>
                      </a:lnTo>
                      <a:cubicBezTo>
                        <a:pt x="1593869" y="117685"/>
                        <a:pt x="1600517" y="113732"/>
                        <a:pt x="1605188" y="112115"/>
                      </a:cubicBezTo>
                      <a:lnTo>
                        <a:pt x="1605188" y="112115"/>
                      </a:lnTo>
                      <a:cubicBezTo>
                        <a:pt x="1606985" y="111576"/>
                        <a:pt x="1608782" y="111396"/>
                        <a:pt x="1610219" y="111396"/>
                      </a:cubicBezTo>
                      <a:lnTo>
                        <a:pt x="1610219" y="111396"/>
                      </a:lnTo>
                      <a:cubicBezTo>
                        <a:pt x="1613813" y="111396"/>
                        <a:pt x="1616867" y="112474"/>
                        <a:pt x="1619023" y="113732"/>
                      </a:cubicBezTo>
                      <a:lnTo>
                        <a:pt x="1619023" y="113732"/>
                      </a:lnTo>
                      <a:cubicBezTo>
                        <a:pt x="1621179" y="115169"/>
                        <a:pt x="1624054" y="116787"/>
                        <a:pt x="1625671" y="116607"/>
                      </a:cubicBezTo>
                      <a:lnTo>
                        <a:pt x="1625671" y="116607"/>
                      </a:lnTo>
                      <a:cubicBezTo>
                        <a:pt x="1626749" y="116427"/>
                        <a:pt x="1627288" y="116607"/>
                        <a:pt x="1628546" y="113552"/>
                      </a:cubicBezTo>
                      <a:lnTo>
                        <a:pt x="1628546" y="113552"/>
                      </a:lnTo>
                      <a:cubicBezTo>
                        <a:pt x="1631241" y="107803"/>
                        <a:pt x="1630163" y="100976"/>
                        <a:pt x="1638248" y="100077"/>
                      </a:cubicBezTo>
                      <a:lnTo>
                        <a:pt x="1638248" y="100077"/>
                      </a:lnTo>
                      <a:cubicBezTo>
                        <a:pt x="1639146" y="100257"/>
                        <a:pt x="1640045" y="100437"/>
                        <a:pt x="1640943" y="100437"/>
                      </a:cubicBezTo>
                      <a:lnTo>
                        <a:pt x="1640943" y="100437"/>
                      </a:lnTo>
                      <a:cubicBezTo>
                        <a:pt x="1642920" y="100437"/>
                        <a:pt x="1644896" y="99538"/>
                        <a:pt x="1644896" y="99359"/>
                      </a:cubicBezTo>
                      <a:lnTo>
                        <a:pt x="1644896" y="99359"/>
                      </a:lnTo>
                      <a:cubicBezTo>
                        <a:pt x="1646693" y="97382"/>
                        <a:pt x="1649747" y="95945"/>
                        <a:pt x="1653341" y="95765"/>
                      </a:cubicBezTo>
                      <a:lnTo>
                        <a:pt x="1653341" y="95765"/>
                      </a:lnTo>
                      <a:cubicBezTo>
                        <a:pt x="1653341" y="95765"/>
                        <a:pt x="1654598" y="95046"/>
                        <a:pt x="1656754" y="93788"/>
                      </a:cubicBezTo>
                      <a:lnTo>
                        <a:pt x="1656754" y="93788"/>
                      </a:lnTo>
                      <a:cubicBezTo>
                        <a:pt x="1659629" y="91273"/>
                        <a:pt x="1668074" y="81571"/>
                        <a:pt x="1674542" y="79954"/>
                      </a:cubicBezTo>
                      <a:lnTo>
                        <a:pt x="1674542" y="79954"/>
                      </a:lnTo>
                      <a:cubicBezTo>
                        <a:pt x="1674722" y="79954"/>
                        <a:pt x="1674901" y="79774"/>
                        <a:pt x="1675081" y="79774"/>
                      </a:cubicBezTo>
                      <a:lnTo>
                        <a:pt x="1675081" y="79774"/>
                      </a:lnTo>
                      <a:cubicBezTo>
                        <a:pt x="1675440" y="79595"/>
                        <a:pt x="1675620" y="79774"/>
                        <a:pt x="1675620" y="79774"/>
                      </a:cubicBezTo>
                      <a:lnTo>
                        <a:pt x="1675620" y="79774"/>
                      </a:lnTo>
                      <a:cubicBezTo>
                        <a:pt x="1675620" y="79774"/>
                        <a:pt x="1675620" y="79774"/>
                        <a:pt x="1675620" y="79774"/>
                      </a:cubicBezTo>
                      <a:lnTo>
                        <a:pt x="1675620" y="79774"/>
                      </a:lnTo>
                      <a:cubicBezTo>
                        <a:pt x="1679034" y="79595"/>
                        <a:pt x="1681010" y="81211"/>
                        <a:pt x="1682268" y="82828"/>
                      </a:cubicBezTo>
                      <a:lnTo>
                        <a:pt x="1682268" y="82828"/>
                      </a:lnTo>
                      <a:cubicBezTo>
                        <a:pt x="1682986" y="83727"/>
                        <a:pt x="1683346" y="84805"/>
                        <a:pt x="1683705" y="85344"/>
                      </a:cubicBezTo>
                      <a:lnTo>
                        <a:pt x="1683705" y="85344"/>
                      </a:lnTo>
                      <a:cubicBezTo>
                        <a:pt x="1685502" y="85703"/>
                        <a:pt x="1686221" y="86422"/>
                        <a:pt x="1690892" y="86601"/>
                      </a:cubicBezTo>
                      <a:lnTo>
                        <a:pt x="1690892" y="86601"/>
                      </a:lnTo>
                      <a:cubicBezTo>
                        <a:pt x="1692329" y="86961"/>
                        <a:pt x="1693946" y="87320"/>
                        <a:pt x="1695563" y="87320"/>
                      </a:cubicBezTo>
                      <a:lnTo>
                        <a:pt x="1695563" y="87320"/>
                      </a:lnTo>
                      <a:cubicBezTo>
                        <a:pt x="1698079" y="87320"/>
                        <a:pt x="1700774" y="86781"/>
                        <a:pt x="1703649" y="85344"/>
                      </a:cubicBezTo>
                      <a:lnTo>
                        <a:pt x="1703649" y="85344"/>
                      </a:lnTo>
                      <a:cubicBezTo>
                        <a:pt x="1709039" y="83547"/>
                        <a:pt x="1712093" y="73665"/>
                        <a:pt x="1718022" y="70970"/>
                      </a:cubicBezTo>
                      <a:lnTo>
                        <a:pt x="1718022" y="70970"/>
                      </a:lnTo>
                      <a:lnTo>
                        <a:pt x="1718022" y="70790"/>
                      </a:lnTo>
                      <a:cubicBezTo>
                        <a:pt x="1721257" y="69173"/>
                        <a:pt x="1723952" y="69173"/>
                        <a:pt x="1725928" y="68095"/>
                      </a:cubicBezTo>
                      <a:lnTo>
                        <a:pt x="1725928" y="68095"/>
                      </a:lnTo>
                      <a:cubicBezTo>
                        <a:pt x="1727725" y="67197"/>
                        <a:pt x="1732217" y="63244"/>
                        <a:pt x="1737068" y="63064"/>
                      </a:cubicBezTo>
                      <a:lnTo>
                        <a:pt x="1737068" y="63064"/>
                      </a:lnTo>
                      <a:cubicBezTo>
                        <a:pt x="1738325" y="63064"/>
                        <a:pt x="1739763" y="63424"/>
                        <a:pt x="1740122" y="63963"/>
                      </a:cubicBezTo>
                      <a:lnTo>
                        <a:pt x="1740122" y="63963"/>
                      </a:lnTo>
                      <a:cubicBezTo>
                        <a:pt x="1742638" y="65220"/>
                        <a:pt x="1756293" y="71869"/>
                        <a:pt x="1760066" y="71689"/>
                      </a:cubicBezTo>
                      <a:lnTo>
                        <a:pt x="1760066" y="71689"/>
                      </a:lnTo>
                      <a:lnTo>
                        <a:pt x="1760066" y="71689"/>
                      </a:lnTo>
                      <a:cubicBezTo>
                        <a:pt x="1765636" y="71689"/>
                        <a:pt x="1771924" y="67916"/>
                        <a:pt x="1774080" y="65759"/>
                      </a:cubicBezTo>
                      <a:lnTo>
                        <a:pt x="1774080" y="65759"/>
                      </a:lnTo>
                      <a:cubicBezTo>
                        <a:pt x="1776236" y="64142"/>
                        <a:pt x="1776236" y="59292"/>
                        <a:pt x="1781626" y="58034"/>
                      </a:cubicBezTo>
                      <a:lnTo>
                        <a:pt x="1781626" y="58034"/>
                      </a:lnTo>
                      <a:cubicBezTo>
                        <a:pt x="1782525" y="58034"/>
                        <a:pt x="1783064" y="58214"/>
                        <a:pt x="1783243" y="58393"/>
                      </a:cubicBezTo>
                      <a:lnTo>
                        <a:pt x="1783243" y="58393"/>
                      </a:lnTo>
                      <a:cubicBezTo>
                        <a:pt x="1788274" y="60190"/>
                        <a:pt x="1798156" y="67736"/>
                        <a:pt x="1800133" y="69533"/>
                      </a:cubicBezTo>
                      <a:lnTo>
                        <a:pt x="1800133" y="69533"/>
                      </a:lnTo>
                      <a:lnTo>
                        <a:pt x="1800312" y="69712"/>
                      </a:lnTo>
                      <a:cubicBezTo>
                        <a:pt x="1800672" y="69892"/>
                        <a:pt x="1801031" y="69892"/>
                        <a:pt x="1801570" y="70072"/>
                      </a:cubicBezTo>
                      <a:lnTo>
                        <a:pt x="1801570" y="70072"/>
                      </a:lnTo>
                      <a:cubicBezTo>
                        <a:pt x="1803007" y="70431"/>
                        <a:pt x="1805163" y="70611"/>
                        <a:pt x="1806960" y="70611"/>
                      </a:cubicBezTo>
                      <a:lnTo>
                        <a:pt x="1806960" y="70611"/>
                      </a:lnTo>
                      <a:cubicBezTo>
                        <a:pt x="1808577" y="70611"/>
                        <a:pt x="1810015" y="70431"/>
                        <a:pt x="1810554" y="70251"/>
                      </a:cubicBezTo>
                      <a:lnTo>
                        <a:pt x="1810554" y="70251"/>
                      </a:lnTo>
                      <a:cubicBezTo>
                        <a:pt x="1813428" y="69353"/>
                        <a:pt x="1815225" y="66298"/>
                        <a:pt x="1821693" y="66298"/>
                      </a:cubicBezTo>
                      <a:lnTo>
                        <a:pt x="1821693" y="66298"/>
                      </a:lnTo>
                      <a:cubicBezTo>
                        <a:pt x="1822053" y="66478"/>
                        <a:pt x="1822412" y="66658"/>
                        <a:pt x="1823131" y="66658"/>
                      </a:cubicBezTo>
                      <a:lnTo>
                        <a:pt x="1823131" y="66658"/>
                      </a:lnTo>
                      <a:cubicBezTo>
                        <a:pt x="1824748" y="66658"/>
                        <a:pt x="1827083" y="65939"/>
                        <a:pt x="1827982" y="65580"/>
                      </a:cubicBezTo>
                      <a:lnTo>
                        <a:pt x="1827982" y="65580"/>
                      </a:lnTo>
                      <a:cubicBezTo>
                        <a:pt x="1830497" y="63244"/>
                        <a:pt x="1834809" y="57854"/>
                        <a:pt x="1840020" y="57495"/>
                      </a:cubicBezTo>
                      <a:lnTo>
                        <a:pt x="1840020" y="57495"/>
                      </a:lnTo>
                      <a:cubicBezTo>
                        <a:pt x="1841277" y="57495"/>
                        <a:pt x="1842535" y="58034"/>
                        <a:pt x="1842715" y="58393"/>
                      </a:cubicBezTo>
                      <a:lnTo>
                        <a:pt x="1842715" y="58393"/>
                      </a:lnTo>
                      <a:cubicBezTo>
                        <a:pt x="1846488" y="60908"/>
                        <a:pt x="1849003" y="65580"/>
                        <a:pt x="1849722" y="64861"/>
                      </a:cubicBezTo>
                      <a:lnTo>
                        <a:pt x="1849722" y="64861"/>
                      </a:lnTo>
                      <a:cubicBezTo>
                        <a:pt x="1849722" y="64861"/>
                        <a:pt x="1849902" y="64861"/>
                        <a:pt x="1849902" y="64861"/>
                      </a:cubicBezTo>
                      <a:lnTo>
                        <a:pt x="1849902" y="64861"/>
                      </a:lnTo>
                      <a:cubicBezTo>
                        <a:pt x="1852417" y="64142"/>
                        <a:pt x="1853675" y="61627"/>
                        <a:pt x="1857448" y="61088"/>
                      </a:cubicBezTo>
                      <a:lnTo>
                        <a:pt x="1857448" y="61088"/>
                      </a:lnTo>
                      <a:cubicBezTo>
                        <a:pt x="1859065" y="61088"/>
                        <a:pt x="1860502" y="62346"/>
                        <a:pt x="1861041" y="63783"/>
                      </a:cubicBezTo>
                      <a:lnTo>
                        <a:pt x="1861041" y="63783"/>
                      </a:lnTo>
                      <a:cubicBezTo>
                        <a:pt x="1861401" y="65220"/>
                        <a:pt x="1862119" y="66658"/>
                        <a:pt x="1862479" y="67377"/>
                      </a:cubicBezTo>
                      <a:lnTo>
                        <a:pt x="1862479" y="67377"/>
                      </a:lnTo>
                      <a:lnTo>
                        <a:pt x="1862479" y="67377"/>
                      </a:lnTo>
                      <a:cubicBezTo>
                        <a:pt x="1863197" y="67377"/>
                        <a:pt x="1864635" y="66478"/>
                        <a:pt x="1867150" y="66478"/>
                      </a:cubicBezTo>
                      <a:lnTo>
                        <a:pt x="1867150" y="66478"/>
                      </a:lnTo>
                      <a:cubicBezTo>
                        <a:pt x="1869126" y="66478"/>
                        <a:pt x="1871282" y="67736"/>
                        <a:pt x="1872900" y="70072"/>
                      </a:cubicBezTo>
                      <a:lnTo>
                        <a:pt x="1872900" y="70072"/>
                      </a:lnTo>
                      <a:cubicBezTo>
                        <a:pt x="1873618" y="71689"/>
                        <a:pt x="1875235" y="73306"/>
                        <a:pt x="1876313" y="73845"/>
                      </a:cubicBezTo>
                      <a:lnTo>
                        <a:pt x="1876313" y="73845"/>
                      </a:lnTo>
                      <a:cubicBezTo>
                        <a:pt x="1877930" y="72228"/>
                        <a:pt x="1879727" y="70431"/>
                        <a:pt x="1879727" y="67197"/>
                      </a:cubicBezTo>
                      <a:lnTo>
                        <a:pt x="1879727" y="67197"/>
                      </a:lnTo>
                      <a:cubicBezTo>
                        <a:pt x="1879727" y="67197"/>
                        <a:pt x="1879727" y="67017"/>
                        <a:pt x="1879727" y="67017"/>
                      </a:cubicBezTo>
                      <a:lnTo>
                        <a:pt x="1879727" y="67017"/>
                      </a:lnTo>
                      <a:cubicBezTo>
                        <a:pt x="1879727" y="65580"/>
                        <a:pt x="1879547" y="63963"/>
                        <a:pt x="1879547" y="62166"/>
                      </a:cubicBezTo>
                      <a:lnTo>
                        <a:pt x="1879547" y="62166"/>
                      </a:lnTo>
                      <a:cubicBezTo>
                        <a:pt x="1879547" y="60549"/>
                        <a:pt x="1879907" y="56597"/>
                        <a:pt x="1883860" y="56417"/>
                      </a:cubicBezTo>
                      <a:lnTo>
                        <a:pt x="1883860" y="56417"/>
                      </a:lnTo>
                      <a:cubicBezTo>
                        <a:pt x="1884578" y="56417"/>
                        <a:pt x="1885117" y="56597"/>
                        <a:pt x="1885656" y="56776"/>
                      </a:cubicBezTo>
                      <a:lnTo>
                        <a:pt x="1885656" y="56776"/>
                      </a:lnTo>
                      <a:cubicBezTo>
                        <a:pt x="1887812" y="57495"/>
                        <a:pt x="1889609" y="58573"/>
                        <a:pt x="1890507" y="58932"/>
                      </a:cubicBezTo>
                      <a:lnTo>
                        <a:pt x="1890507" y="58932"/>
                      </a:lnTo>
                      <a:cubicBezTo>
                        <a:pt x="1890328" y="58393"/>
                        <a:pt x="1890148" y="57495"/>
                        <a:pt x="1890148" y="56597"/>
                      </a:cubicBezTo>
                      <a:lnTo>
                        <a:pt x="1890148" y="56597"/>
                      </a:lnTo>
                      <a:cubicBezTo>
                        <a:pt x="1890328" y="56597"/>
                        <a:pt x="1889070" y="54441"/>
                        <a:pt x="1888890" y="51925"/>
                      </a:cubicBezTo>
                      <a:lnTo>
                        <a:pt x="1888890" y="51925"/>
                      </a:lnTo>
                      <a:cubicBezTo>
                        <a:pt x="1888711" y="50488"/>
                        <a:pt x="1889789" y="48511"/>
                        <a:pt x="1890867" y="48152"/>
                      </a:cubicBezTo>
                      <a:lnTo>
                        <a:pt x="1890867" y="48152"/>
                      </a:lnTo>
                      <a:cubicBezTo>
                        <a:pt x="1894101" y="45097"/>
                        <a:pt x="1894820" y="45277"/>
                        <a:pt x="1895359" y="44558"/>
                      </a:cubicBezTo>
                      <a:lnTo>
                        <a:pt x="1895359" y="44558"/>
                      </a:lnTo>
                      <a:cubicBezTo>
                        <a:pt x="1895359" y="42582"/>
                        <a:pt x="1896976" y="37731"/>
                        <a:pt x="1902545" y="37731"/>
                      </a:cubicBezTo>
                      <a:lnTo>
                        <a:pt x="1902545" y="37731"/>
                      </a:lnTo>
                      <a:cubicBezTo>
                        <a:pt x="1903444" y="37731"/>
                        <a:pt x="1904342" y="37911"/>
                        <a:pt x="1904522" y="38090"/>
                      </a:cubicBezTo>
                      <a:lnTo>
                        <a:pt x="1904522" y="38090"/>
                      </a:lnTo>
                      <a:cubicBezTo>
                        <a:pt x="1907217" y="38090"/>
                        <a:pt x="1910271" y="38449"/>
                        <a:pt x="1912607" y="38449"/>
                      </a:cubicBezTo>
                      <a:lnTo>
                        <a:pt x="1912607" y="38449"/>
                      </a:lnTo>
                      <a:cubicBezTo>
                        <a:pt x="1915122" y="38449"/>
                        <a:pt x="1916919" y="37911"/>
                        <a:pt x="1917099" y="37551"/>
                      </a:cubicBezTo>
                      <a:lnTo>
                        <a:pt x="1917099" y="37551"/>
                      </a:lnTo>
                      <a:cubicBezTo>
                        <a:pt x="1918896" y="37012"/>
                        <a:pt x="1916739" y="31443"/>
                        <a:pt x="1923028" y="30005"/>
                      </a:cubicBezTo>
                      <a:lnTo>
                        <a:pt x="1923028" y="30005"/>
                      </a:lnTo>
                      <a:cubicBezTo>
                        <a:pt x="1923747" y="30005"/>
                        <a:pt x="1924465" y="30185"/>
                        <a:pt x="1924106" y="30185"/>
                      </a:cubicBezTo>
                      <a:lnTo>
                        <a:pt x="1924106" y="30185"/>
                      </a:lnTo>
                      <a:cubicBezTo>
                        <a:pt x="1927699" y="30364"/>
                        <a:pt x="1930215" y="32521"/>
                        <a:pt x="1931473" y="32700"/>
                      </a:cubicBezTo>
                      <a:lnTo>
                        <a:pt x="1931473" y="32700"/>
                      </a:lnTo>
                      <a:cubicBezTo>
                        <a:pt x="1934527" y="31263"/>
                        <a:pt x="1940995" y="29107"/>
                        <a:pt x="1947104" y="29107"/>
                      </a:cubicBezTo>
                      <a:lnTo>
                        <a:pt x="1947104" y="29107"/>
                      </a:lnTo>
                      <a:cubicBezTo>
                        <a:pt x="1949260" y="29107"/>
                        <a:pt x="1951237" y="29466"/>
                        <a:pt x="1952854" y="30364"/>
                      </a:cubicBezTo>
                      <a:lnTo>
                        <a:pt x="1952854" y="30364"/>
                      </a:lnTo>
                      <a:cubicBezTo>
                        <a:pt x="1958064" y="33239"/>
                        <a:pt x="1966688" y="42043"/>
                        <a:pt x="1974953" y="41863"/>
                      </a:cubicBezTo>
                      <a:lnTo>
                        <a:pt x="1974953" y="41863"/>
                      </a:lnTo>
                      <a:cubicBezTo>
                        <a:pt x="1976570" y="41863"/>
                        <a:pt x="1978187" y="41504"/>
                        <a:pt x="1979984" y="40785"/>
                      </a:cubicBezTo>
                      <a:lnTo>
                        <a:pt x="1979984" y="40785"/>
                      </a:lnTo>
                      <a:cubicBezTo>
                        <a:pt x="1986273" y="38629"/>
                        <a:pt x="1991124" y="38270"/>
                        <a:pt x="1995256" y="38270"/>
                      </a:cubicBezTo>
                      <a:lnTo>
                        <a:pt x="1995256" y="38270"/>
                      </a:lnTo>
                      <a:cubicBezTo>
                        <a:pt x="1997233" y="38270"/>
                        <a:pt x="1999029" y="38449"/>
                        <a:pt x="2000646" y="38449"/>
                      </a:cubicBezTo>
                      <a:lnTo>
                        <a:pt x="2000646" y="38449"/>
                      </a:lnTo>
                      <a:cubicBezTo>
                        <a:pt x="2002623" y="38449"/>
                        <a:pt x="2004599" y="38449"/>
                        <a:pt x="2006755" y="38090"/>
                      </a:cubicBezTo>
                      <a:lnTo>
                        <a:pt x="2006755" y="38090"/>
                      </a:lnTo>
                      <a:cubicBezTo>
                        <a:pt x="2007474" y="38090"/>
                        <a:pt x="2008193" y="38090"/>
                        <a:pt x="2008732" y="38090"/>
                      </a:cubicBezTo>
                      <a:lnTo>
                        <a:pt x="2008732" y="38090"/>
                      </a:lnTo>
                      <a:cubicBezTo>
                        <a:pt x="2018074" y="38270"/>
                        <a:pt x="2039276" y="38090"/>
                        <a:pt x="2048259" y="46714"/>
                      </a:cubicBezTo>
                      <a:lnTo>
                        <a:pt x="2048259" y="46714"/>
                      </a:lnTo>
                      <a:cubicBezTo>
                        <a:pt x="2055087" y="53722"/>
                        <a:pt x="2058321" y="56956"/>
                        <a:pt x="2060836" y="56776"/>
                      </a:cubicBezTo>
                      <a:lnTo>
                        <a:pt x="2060836" y="56776"/>
                      </a:lnTo>
                      <a:cubicBezTo>
                        <a:pt x="2061914" y="56776"/>
                        <a:pt x="2063172" y="56417"/>
                        <a:pt x="2065149" y="55519"/>
                      </a:cubicBezTo>
                      <a:lnTo>
                        <a:pt x="2065149" y="55519"/>
                      </a:lnTo>
                      <a:cubicBezTo>
                        <a:pt x="2070718" y="53542"/>
                        <a:pt x="2071796" y="48152"/>
                        <a:pt x="2079163" y="45996"/>
                      </a:cubicBezTo>
                      <a:lnTo>
                        <a:pt x="2079163" y="45996"/>
                      </a:lnTo>
                      <a:cubicBezTo>
                        <a:pt x="2084373" y="45636"/>
                        <a:pt x="2087069" y="45277"/>
                        <a:pt x="2087248" y="40605"/>
                      </a:cubicBezTo>
                      <a:lnTo>
                        <a:pt x="2087248" y="40605"/>
                      </a:lnTo>
                      <a:cubicBezTo>
                        <a:pt x="2087248" y="38090"/>
                        <a:pt x="2086889" y="34677"/>
                        <a:pt x="2086889" y="31443"/>
                      </a:cubicBezTo>
                      <a:lnTo>
                        <a:pt x="2086889" y="31443"/>
                      </a:lnTo>
                      <a:cubicBezTo>
                        <a:pt x="2086709" y="26771"/>
                        <a:pt x="2088147" y="20662"/>
                        <a:pt x="2094615" y="19584"/>
                      </a:cubicBezTo>
                      <a:lnTo>
                        <a:pt x="2094615" y="19584"/>
                      </a:lnTo>
                      <a:cubicBezTo>
                        <a:pt x="2101083" y="18326"/>
                        <a:pt x="2118870" y="15272"/>
                        <a:pt x="2121386" y="13296"/>
                      </a:cubicBezTo>
                      <a:lnTo>
                        <a:pt x="2121386" y="13296"/>
                      </a:lnTo>
                      <a:cubicBezTo>
                        <a:pt x="2124440" y="11140"/>
                        <a:pt x="2127674" y="9702"/>
                        <a:pt x="2130909" y="9523"/>
                      </a:cubicBezTo>
                      <a:lnTo>
                        <a:pt x="2130909" y="9523"/>
                      </a:lnTo>
                      <a:cubicBezTo>
                        <a:pt x="2132166" y="9523"/>
                        <a:pt x="2133244" y="9702"/>
                        <a:pt x="2134502" y="10421"/>
                      </a:cubicBezTo>
                      <a:lnTo>
                        <a:pt x="2134502" y="10421"/>
                      </a:lnTo>
                      <a:cubicBezTo>
                        <a:pt x="2138455" y="12757"/>
                        <a:pt x="2142947" y="19763"/>
                        <a:pt x="2149235" y="20662"/>
                      </a:cubicBezTo>
                      <a:lnTo>
                        <a:pt x="2149235" y="20662"/>
                      </a:lnTo>
                      <a:cubicBezTo>
                        <a:pt x="2158219" y="20123"/>
                        <a:pt x="2161093" y="23357"/>
                        <a:pt x="2162171" y="26411"/>
                      </a:cubicBezTo>
                      <a:lnTo>
                        <a:pt x="2162171" y="26411"/>
                      </a:lnTo>
                      <a:cubicBezTo>
                        <a:pt x="2162531" y="27490"/>
                        <a:pt x="2162710" y="28568"/>
                        <a:pt x="2162710" y="29466"/>
                      </a:cubicBezTo>
                      <a:lnTo>
                        <a:pt x="2162710" y="29466"/>
                      </a:lnTo>
                      <a:cubicBezTo>
                        <a:pt x="2162710" y="31083"/>
                        <a:pt x="2162351" y="32161"/>
                        <a:pt x="2162531" y="32521"/>
                      </a:cubicBezTo>
                      <a:lnTo>
                        <a:pt x="2162531" y="32521"/>
                      </a:lnTo>
                      <a:cubicBezTo>
                        <a:pt x="2162531" y="32700"/>
                        <a:pt x="2162531" y="32700"/>
                        <a:pt x="2162351" y="32700"/>
                      </a:cubicBezTo>
                      <a:lnTo>
                        <a:pt x="2162351" y="32700"/>
                      </a:lnTo>
                      <a:cubicBezTo>
                        <a:pt x="2162351" y="32700"/>
                        <a:pt x="2162171" y="32700"/>
                        <a:pt x="2161992" y="32700"/>
                      </a:cubicBezTo>
                      <a:lnTo>
                        <a:pt x="2161992" y="32700"/>
                      </a:lnTo>
                      <a:cubicBezTo>
                        <a:pt x="2164328" y="33419"/>
                        <a:pt x="2170436" y="34317"/>
                        <a:pt x="2175287" y="34317"/>
                      </a:cubicBezTo>
                      <a:lnTo>
                        <a:pt x="2175287" y="34317"/>
                      </a:lnTo>
                      <a:cubicBezTo>
                        <a:pt x="2177444" y="34317"/>
                        <a:pt x="2179240" y="34138"/>
                        <a:pt x="2181037" y="33778"/>
                      </a:cubicBezTo>
                      <a:lnTo>
                        <a:pt x="2181037" y="33778"/>
                      </a:lnTo>
                      <a:cubicBezTo>
                        <a:pt x="2185169" y="33958"/>
                        <a:pt x="2188404" y="31622"/>
                        <a:pt x="2193075" y="31443"/>
                      </a:cubicBezTo>
                      <a:lnTo>
                        <a:pt x="2193075" y="31443"/>
                      </a:lnTo>
                      <a:cubicBezTo>
                        <a:pt x="2194692" y="31443"/>
                        <a:pt x="2196309" y="31802"/>
                        <a:pt x="2197567" y="32521"/>
                      </a:cubicBezTo>
                      <a:lnTo>
                        <a:pt x="2197567" y="32521"/>
                      </a:lnTo>
                      <a:cubicBezTo>
                        <a:pt x="2202777" y="34497"/>
                        <a:pt x="2212659" y="43480"/>
                        <a:pt x="2214995" y="45996"/>
                      </a:cubicBezTo>
                      <a:lnTo>
                        <a:pt x="2214995" y="45996"/>
                      </a:lnTo>
                      <a:cubicBezTo>
                        <a:pt x="2219666" y="49050"/>
                        <a:pt x="2217690" y="50847"/>
                        <a:pt x="2223080" y="51027"/>
                      </a:cubicBezTo>
                      <a:lnTo>
                        <a:pt x="2223080" y="51027"/>
                      </a:lnTo>
                      <a:cubicBezTo>
                        <a:pt x="2230447" y="50847"/>
                        <a:pt x="2231165" y="51386"/>
                        <a:pt x="2233321" y="52644"/>
                      </a:cubicBezTo>
                      <a:lnTo>
                        <a:pt x="2233321" y="52644"/>
                      </a:lnTo>
                      <a:cubicBezTo>
                        <a:pt x="2234040" y="53003"/>
                        <a:pt x="2235837" y="53362"/>
                        <a:pt x="2237454" y="53362"/>
                      </a:cubicBezTo>
                      <a:lnTo>
                        <a:pt x="2237454" y="53362"/>
                      </a:lnTo>
                      <a:cubicBezTo>
                        <a:pt x="2239071" y="53362"/>
                        <a:pt x="2240868" y="53003"/>
                        <a:pt x="2241586" y="52644"/>
                      </a:cubicBezTo>
                      <a:lnTo>
                        <a:pt x="2241586" y="52644"/>
                      </a:lnTo>
                      <a:cubicBezTo>
                        <a:pt x="2241946" y="53362"/>
                        <a:pt x="2242485" y="48511"/>
                        <a:pt x="2247875" y="48152"/>
                      </a:cubicBezTo>
                      <a:lnTo>
                        <a:pt x="2247875" y="48152"/>
                      </a:lnTo>
                      <a:cubicBezTo>
                        <a:pt x="2249672" y="48152"/>
                        <a:pt x="2251648" y="48691"/>
                        <a:pt x="2253984" y="49769"/>
                      </a:cubicBezTo>
                      <a:lnTo>
                        <a:pt x="2253984" y="49769"/>
                      </a:lnTo>
                      <a:cubicBezTo>
                        <a:pt x="2257936" y="51027"/>
                        <a:pt x="2259913" y="51566"/>
                        <a:pt x="2260631" y="51566"/>
                      </a:cubicBezTo>
                      <a:lnTo>
                        <a:pt x="2260631" y="51566"/>
                      </a:lnTo>
                      <a:cubicBezTo>
                        <a:pt x="2261171" y="51566"/>
                        <a:pt x="2261530" y="51386"/>
                        <a:pt x="2263866" y="49949"/>
                      </a:cubicBezTo>
                      <a:lnTo>
                        <a:pt x="2263866" y="49949"/>
                      </a:lnTo>
                      <a:cubicBezTo>
                        <a:pt x="2268357" y="47792"/>
                        <a:pt x="2272310" y="44199"/>
                        <a:pt x="2276982" y="44019"/>
                      </a:cubicBezTo>
                      <a:lnTo>
                        <a:pt x="2276982" y="44019"/>
                      </a:lnTo>
                      <a:cubicBezTo>
                        <a:pt x="2277700" y="44019"/>
                        <a:pt x="2278599" y="44199"/>
                        <a:pt x="2278958" y="44558"/>
                      </a:cubicBezTo>
                      <a:lnTo>
                        <a:pt x="2278958" y="44558"/>
                      </a:lnTo>
                      <a:cubicBezTo>
                        <a:pt x="2280575" y="45097"/>
                        <a:pt x="2282551" y="45457"/>
                        <a:pt x="2284708" y="45277"/>
                      </a:cubicBezTo>
                      <a:lnTo>
                        <a:pt x="2284708" y="45277"/>
                      </a:lnTo>
                      <a:cubicBezTo>
                        <a:pt x="2285606" y="45277"/>
                        <a:pt x="2286684" y="45277"/>
                        <a:pt x="2287582" y="45097"/>
                      </a:cubicBezTo>
                      <a:lnTo>
                        <a:pt x="2287582" y="45097"/>
                      </a:lnTo>
                      <a:cubicBezTo>
                        <a:pt x="2288481" y="45097"/>
                        <a:pt x="2289199" y="44918"/>
                        <a:pt x="2289559" y="45097"/>
                      </a:cubicBezTo>
                      <a:lnTo>
                        <a:pt x="2289559" y="45097"/>
                      </a:lnTo>
                      <a:cubicBezTo>
                        <a:pt x="2291894" y="42761"/>
                        <a:pt x="2302854" y="30185"/>
                        <a:pt x="2303932" y="27849"/>
                      </a:cubicBezTo>
                      <a:lnTo>
                        <a:pt x="2303932" y="27849"/>
                      </a:lnTo>
                      <a:cubicBezTo>
                        <a:pt x="2305729" y="26052"/>
                        <a:pt x="2309502" y="23716"/>
                        <a:pt x="2313814" y="23357"/>
                      </a:cubicBezTo>
                      <a:lnTo>
                        <a:pt x="2313814" y="23357"/>
                      </a:lnTo>
                      <a:cubicBezTo>
                        <a:pt x="2315252" y="23357"/>
                        <a:pt x="2316869" y="23716"/>
                        <a:pt x="2317588" y="24615"/>
                      </a:cubicBezTo>
                      <a:lnTo>
                        <a:pt x="2317588" y="24615"/>
                      </a:lnTo>
                      <a:cubicBezTo>
                        <a:pt x="2319025" y="25513"/>
                        <a:pt x="2321181" y="26232"/>
                        <a:pt x="2323517" y="26232"/>
                      </a:cubicBezTo>
                      <a:lnTo>
                        <a:pt x="2323517" y="26232"/>
                      </a:lnTo>
                      <a:cubicBezTo>
                        <a:pt x="2325673" y="26232"/>
                        <a:pt x="2328008" y="25693"/>
                        <a:pt x="2329985" y="24435"/>
                      </a:cubicBezTo>
                      <a:lnTo>
                        <a:pt x="2329985" y="24435"/>
                      </a:lnTo>
                      <a:cubicBezTo>
                        <a:pt x="2333399" y="23537"/>
                        <a:pt x="2336633" y="19404"/>
                        <a:pt x="2341304" y="19045"/>
                      </a:cubicBezTo>
                      <a:lnTo>
                        <a:pt x="2341304" y="19045"/>
                      </a:lnTo>
                      <a:cubicBezTo>
                        <a:pt x="2346155" y="19584"/>
                        <a:pt x="2352803" y="24255"/>
                        <a:pt x="2354959" y="27669"/>
                      </a:cubicBezTo>
                      <a:lnTo>
                        <a:pt x="2354959" y="27669"/>
                      </a:lnTo>
                      <a:cubicBezTo>
                        <a:pt x="2354959" y="27669"/>
                        <a:pt x="2355139" y="27669"/>
                        <a:pt x="2355139" y="27669"/>
                      </a:cubicBezTo>
                      <a:lnTo>
                        <a:pt x="2355139" y="27669"/>
                      </a:lnTo>
                      <a:cubicBezTo>
                        <a:pt x="2355319" y="27669"/>
                        <a:pt x="2355498" y="27849"/>
                        <a:pt x="2355858" y="27849"/>
                      </a:cubicBezTo>
                      <a:lnTo>
                        <a:pt x="2355858" y="27849"/>
                      </a:lnTo>
                      <a:cubicBezTo>
                        <a:pt x="2356936" y="27849"/>
                        <a:pt x="2358193" y="27490"/>
                        <a:pt x="2358732" y="27130"/>
                      </a:cubicBezTo>
                      <a:lnTo>
                        <a:pt x="2358732" y="27130"/>
                      </a:lnTo>
                      <a:cubicBezTo>
                        <a:pt x="2361607" y="22459"/>
                        <a:pt x="2377418" y="13116"/>
                        <a:pt x="2384066" y="11140"/>
                      </a:cubicBezTo>
                      <a:lnTo>
                        <a:pt x="2384066" y="11140"/>
                      </a:lnTo>
                      <a:cubicBezTo>
                        <a:pt x="2386222" y="10601"/>
                        <a:pt x="2388917" y="10241"/>
                        <a:pt x="2391792" y="10241"/>
                      </a:cubicBezTo>
                      <a:lnTo>
                        <a:pt x="2391792" y="10241"/>
                      </a:lnTo>
                      <a:cubicBezTo>
                        <a:pt x="2397542" y="10421"/>
                        <a:pt x="2404189" y="11319"/>
                        <a:pt x="2407963" y="15991"/>
                      </a:cubicBezTo>
                      <a:lnTo>
                        <a:pt x="2407963" y="15991"/>
                      </a:lnTo>
                      <a:cubicBezTo>
                        <a:pt x="2411736" y="21560"/>
                        <a:pt x="2424852" y="42761"/>
                        <a:pt x="2429703" y="42761"/>
                      </a:cubicBezTo>
                      <a:lnTo>
                        <a:pt x="2429703" y="42761"/>
                      </a:lnTo>
                      <a:cubicBezTo>
                        <a:pt x="2434015" y="42761"/>
                        <a:pt x="2438866" y="43660"/>
                        <a:pt x="2443717" y="43660"/>
                      </a:cubicBezTo>
                      <a:lnTo>
                        <a:pt x="2443717" y="43660"/>
                      </a:lnTo>
                      <a:cubicBezTo>
                        <a:pt x="2448568" y="43660"/>
                        <a:pt x="2453060" y="42761"/>
                        <a:pt x="2457372" y="38988"/>
                      </a:cubicBezTo>
                      <a:lnTo>
                        <a:pt x="2457372" y="38988"/>
                      </a:lnTo>
                      <a:cubicBezTo>
                        <a:pt x="2467613" y="32341"/>
                        <a:pt x="2464559" y="30364"/>
                        <a:pt x="2468691" y="27490"/>
                      </a:cubicBezTo>
                      <a:lnTo>
                        <a:pt x="2468691" y="27490"/>
                      </a:lnTo>
                      <a:cubicBezTo>
                        <a:pt x="2469410" y="26771"/>
                        <a:pt x="2469949" y="26232"/>
                        <a:pt x="2470309" y="26052"/>
                      </a:cubicBezTo>
                      <a:lnTo>
                        <a:pt x="2470309" y="26052"/>
                      </a:lnTo>
                      <a:lnTo>
                        <a:pt x="2470488" y="26052"/>
                      </a:lnTo>
                      <a:cubicBezTo>
                        <a:pt x="2470309" y="26052"/>
                        <a:pt x="2470488" y="26052"/>
                        <a:pt x="2469590" y="25154"/>
                      </a:cubicBezTo>
                      <a:lnTo>
                        <a:pt x="2469590" y="25154"/>
                      </a:lnTo>
                      <a:cubicBezTo>
                        <a:pt x="2469051" y="23537"/>
                        <a:pt x="2465278" y="21380"/>
                        <a:pt x="2464559" y="17069"/>
                      </a:cubicBezTo>
                      <a:lnTo>
                        <a:pt x="2464559" y="17069"/>
                      </a:lnTo>
                      <a:cubicBezTo>
                        <a:pt x="2464559" y="15631"/>
                        <a:pt x="2465637" y="14194"/>
                        <a:pt x="2465997" y="14194"/>
                      </a:cubicBezTo>
                      <a:lnTo>
                        <a:pt x="2465997" y="14194"/>
                      </a:lnTo>
                      <a:cubicBezTo>
                        <a:pt x="2469051" y="11499"/>
                        <a:pt x="2472105" y="11499"/>
                        <a:pt x="2474262" y="11679"/>
                      </a:cubicBezTo>
                      <a:lnTo>
                        <a:pt x="2474262" y="11679"/>
                      </a:lnTo>
                      <a:cubicBezTo>
                        <a:pt x="2475160" y="11679"/>
                        <a:pt x="2475879" y="11679"/>
                        <a:pt x="2476418" y="11499"/>
                      </a:cubicBezTo>
                      <a:lnTo>
                        <a:pt x="2476418" y="11499"/>
                      </a:lnTo>
                      <a:cubicBezTo>
                        <a:pt x="2479292" y="8624"/>
                        <a:pt x="2484503" y="6288"/>
                        <a:pt x="2491150" y="6288"/>
                      </a:cubicBezTo>
                      <a:lnTo>
                        <a:pt x="2491150" y="6288"/>
                      </a:lnTo>
                      <a:cubicBezTo>
                        <a:pt x="2492588" y="6288"/>
                        <a:pt x="2494205" y="6468"/>
                        <a:pt x="2495642" y="6648"/>
                      </a:cubicBezTo>
                      <a:lnTo>
                        <a:pt x="2495642" y="6648"/>
                      </a:lnTo>
                      <a:cubicBezTo>
                        <a:pt x="2497619" y="6827"/>
                        <a:pt x="2499415" y="7007"/>
                        <a:pt x="2501032" y="7007"/>
                      </a:cubicBezTo>
                      <a:lnTo>
                        <a:pt x="2501032" y="7007"/>
                      </a:lnTo>
                      <a:cubicBezTo>
                        <a:pt x="2505524" y="7007"/>
                        <a:pt x="2508399" y="5929"/>
                        <a:pt x="2511633" y="3952"/>
                      </a:cubicBezTo>
                      <a:lnTo>
                        <a:pt x="2511633" y="3952"/>
                      </a:lnTo>
                      <a:cubicBezTo>
                        <a:pt x="2513969" y="3234"/>
                        <a:pt x="2516484" y="2874"/>
                        <a:pt x="2519000" y="2874"/>
                      </a:cubicBezTo>
                      <a:lnTo>
                        <a:pt x="2519000" y="2874"/>
                      </a:lnTo>
                      <a:cubicBezTo>
                        <a:pt x="2521515" y="2874"/>
                        <a:pt x="2524030" y="3234"/>
                        <a:pt x="2526366" y="3952"/>
                      </a:cubicBezTo>
                      <a:lnTo>
                        <a:pt x="2526366" y="3952"/>
                      </a:lnTo>
                      <a:cubicBezTo>
                        <a:pt x="2530139" y="5210"/>
                        <a:pt x="2532116" y="6827"/>
                        <a:pt x="2534631" y="6827"/>
                      </a:cubicBezTo>
                      <a:lnTo>
                        <a:pt x="2534631" y="6827"/>
                      </a:lnTo>
                      <a:cubicBezTo>
                        <a:pt x="2535350" y="6827"/>
                        <a:pt x="2536068" y="6827"/>
                        <a:pt x="2536607" y="6648"/>
                      </a:cubicBezTo>
                      <a:lnTo>
                        <a:pt x="2536607" y="6648"/>
                      </a:lnTo>
                      <a:cubicBezTo>
                        <a:pt x="2538943" y="5929"/>
                        <a:pt x="2541099" y="4132"/>
                        <a:pt x="2544693" y="3952"/>
                      </a:cubicBezTo>
                      <a:lnTo>
                        <a:pt x="2544693" y="3952"/>
                      </a:lnTo>
                      <a:cubicBezTo>
                        <a:pt x="2546310" y="3952"/>
                        <a:pt x="2547927" y="4492"/>
                        <a:pt x="2549544" y="5570"/>
                      </a:cubicBezTo>
                      <a:lnTo>
                        <a:pt x="2549544" y="5570"/>
                      </a:lnTo>
                      <a:cubicBezTo>
                        <a:pt x="2551880" y="7187"/>
                        <a:pt x="2555832" y="8265"/>
                        <a:pt x="2559066" y="8265"/>
                      </a:cubicBezTo>
                      <a:lnTo>
                        <a:pt x="2559066" y="8265"/>
                      </a:lnTo>
                      <a:cubicBezTo>
                        <a:pt x="2560145" y="8265"/>
                        <a:pt x="2561223" y="8085"/>
                        <a:pt x="2560863" y="8444"/>
                      </a:cubicBezTo>
                      <a:lnTo>
                        <a:pt x="2560863" y="8444"/>
                      </a:lnTo>
                      <a:cubicBezTo>
                        <a:pt x="2563738" y="5570"/>
                        <a:pt x="2568409" y="3413"/>
                        <a:pt x="2572003" y="3234"/>
                      </a:cubicBezTo>
                      <a:lnTo>
                        <a:pt x="2572003" y="3234"/>
                      </a:lnTo>
                      <a:cubicBezTo>
                        <a:pt x="2572901" y="3234"/>
                        <a:pt x="2573979" y="3413"/>
                        <a:pt x="2574339" y="3773"/>
                      </a:cubicBezTo>
                      <a:lnTo>
                        <a:pt x="2574339" y="3773"/>
                      </a:lnTo>
                      <a:cubicBezTo>
                        <a:pt x="2576315" y="4671"/>
                        <a:pt x="2577752" y="5390"/>
                        <a:pt x="2579369" y="5390"/>
                      </a:cubicBezTo>
                      <a:lnTo>
                        <a:pt x="2579369" y="5390"/>
                      </a:lnTo>
                      <a:cubicBezTo>
                        <a:pt x="2580088" y="5390"/>
                        <a:pt x="2580807" y="5390"/>
                        <a:pt x="2580627" y="5749"/>
                      </a:cubicBezTo>
                      <a:lnTo>
                        <a:pt x="2580627" y="5749"/>
                      </a:lnTo>
                      <a:cubicBezTo>
                        <a:pt x="2582783" y="3773"/>
                        <a:pt x="2585299" y="359"/>
                        <a:pt x="2589611" y="0"/>
                      </a:cubicBezTo>
                      <a:lnTo>
                        <a:pt x="2589611" y="0"/>
                      </a:lnTo>
                      <a:cubicBezTo>
                        <a:pt x="2591048" y="0"/>
                        <a:pt x="2592485" y="539"/>
                        <a:pt x="2594103" y="2695"/>
                      </a:cubicBezTo>
                      <a:lnTo>
                        <a:pt x="2594103" y="2695"/>
                      </a:lnTo>
                      <a:cubicBezTo>
                        <a:pt x="2594821" y="5210"/>
                        <a:pt x="2599133" y="9523"/>
                        <a:pt x="2600930" y="9163"/>
                      </a:cubicBezTo>
                      <a:lnTo>
                        <a:pt x="2600930" y="9163"/>
                      </a:lnTo>
                      <a:cubicBezTo>
                        <a:pt x="2601110" y="9163"/>
                        <a:pt x="2601289" y="9163"/>
                        <a:pt x="2601469" y="9163"/>
                      </a:cubicBezTo>
                      <a:lnTo>
                        <a:pt x="2601469" y="9163"/>
                      </a:lnTo>
                      <a:cubicBezTo>
                        <a:pt x="2604524" y="8085"/>
                        <a:pt x="2607937" y="5210"/>
                        <a:pt x="2614944" y="5031"/>
                      </a:cubicBezTo>
                      <a:lnTo>
                        <a:pt x="2614944" y="5031"/>
                      </a:lnTo>
                      <a:cubicBezTo>
                        <a:pt x="2615124" y="5031"/>
                        <a:pt x="2615124" y="5031"/>
                        <a:pt x="2615304" y="5031"/>
                      </a:cubicBezTo>
                      <a:lnTo>
                        <a:pt x="2615304" y="5031"/>
                      </a:lnTo>
                      <a:lnTo>
                        <a:pt x="2615663" y="5031"/>
                      </a:lnTo>
                      <a:cubicBezTo>
                        <a:pt x="2622850" y="5031"/>
                        <a:pt x="2639560" y="7726"/>
                        <a:pt x="2645309" y="9163"/>
                      </a:cubicBezTo>
                      <a:lnTo>
                        <a:pt x="2645309" y="9163"/>
                      </a:lnTo>
                      <a:cubicBezTo>
                        <a:pt x="2650160" y="10960"/>
                        <a:pt x="2660222" y="18326"/>
                        <a:pt x="2669385" y="18326"/>
                      </a:cubicBezTo>
                      <a:lnTo>
                        <a:pt x="2669385" y="18326"/>
                      </a:lnTo>
                      <a:cubicBezTo>
                        <a:pt x="2670643" y="18146"/>
                        <a:pt x="2671901" y="18326"/>
                        <a:pt x="2672979" y="18326"/>
                      </a:cubicBezTo>
                      <a:lnTo>
                        <a:pt x="2672979" y="18326"/>
                      </a:lnTo>
                      <a:cubicBezTo>
                        <a:pt x="2681782" y="18685"/>
                        <a:pt x="2688071" y="17607"/>
                        <a:pt x="2691485" y="22279"/>
                      </a:cubicBezTo>
                      <a:lnTo>
                        <a:pt x="2691485" y="22279"/>
                      </a:lnTo>
                      <a:cubicBezTo>
                        <a:pt x="2692383" y="24255"/>
                        <a:pt x="2696156" y="27669"/>
                        <a:pt x="2698492" y="27490"/>
                      </a:cubicBezTo>
                      <a:lnTo>
                        <a:pt x="2698492" y="27490"/>
                      </a:lnTo>
                      <a:cubicBezTo>
                        <a:pt x="2699031" y="27490"/>
                        <a:pt x="2702265" y="26951"/>
                        <a:pt x="2705319" y="26951"/>
                      </a:cubicBezTo>
                      <a:lnTo>
                        <a:pt x="2705319" y="26951"/>
                      </a:lnTo>
                      <a:cubicBezTo>
                        <a:pt x="2709093" y="26951"/>
                        <a:pt x="2714483" y="27849"/>
                        <a:pt x="2716279" y="32521"/>
                      </a:cubicBezTo>
                      <a:lnTo>
                        <a:pt x="2716279" y="32521"/>
                      </a:lnTo>
                      <a:cubicBezTo>
                        <a:pt x="2718975" y="35934"/>
                        <a:pt x="2721669" y="37192"/>
                        <a:pt x="2725622" y="37192"/>
                      </a:cubicBezTo>
                      <a:lnTo>
                        <a:pt x="2725622" y="37192"/>
                      </a:lnTo>
                      <a:cubicBezTo>
                        <a:pt x="2726880" y="37192"/>
                        <a:pt x="2728318" y="37012"/>
                        <a:pt x="2729036" y="37012"/>
                      </a:cubicBezTo>
                      <a:lnTo>
                        <a:pt x="2729036" y="37012"/>
                      </a:lnTo>
                      <a:cubicBezTo>
                        <a:pt x="2732629" y="35575"/>
                        <a:pt x="2733348" y="29107"/>
                        <a:pt x="2739278" y="27669"/>
                      </a:cubicBezTo>
                      <a:lnTo>
                        <a:pt x="2739278" y="27669"/>
                      </a:lnTo>
                      <a:cubicBezTo>
                        <a:pt x="2740895" y="27669"/>
                        <a:pt x="2742152" y="28747"/>
                        <a:pt x="2742871" y="29825"/>
                      </a:cubicBezTo>
                      <a:lnTo>
                        <a:pt x="2742871" y="29825"/>
                      </a:lnTo>
                      <a:cubicBezTo>
                        <a:pt x="2745027" y="33239"/>
                        <a:pt x="2751316" y="38090"/>
                        <a:pt x="2756526" y="37911"/>
                      </a:cubicBezTo>
                      <a:lnTo>
                        <a:pt x="2756526" y="37911"/>
                      </a:lnTo>
                      <a:lnTo>
                        <a:pt x="2756526" y="37911"/>
                      </a:lnTo>
                      <a:cubicBezTo>
                        <a:pt x="2759580" y="37911"/>
                        <a:pt x="2763533" y="37731"/>
                        <a:pt x="2767306" y="37731"/>
                      </a:cubicBezTo>
                      <a:lnTo>
                        <a:pt x="2767306" y="37731"/>
                      </a:lnTo>
                      <a:cubicBezTo>
                        <a:pt x="2772876" y="37731"/>
                        <a:pt x="2778446" y="37911"/>
                        <a:pt x="2782039" y="41324"/>
                      </a:cubicBezTo>
                      <a:lnTo>
                        <a:pt x="2782039" y="41324"/>
                      </a:lnTo>
                      <a:cubicBezTo>
                        <a:pt x="2785633" y="45277"/>
                        <a:pt x="2786531" y="52644"/>
                        <a:pt x="2791203" y="57136"/>
                      </a:cubicBezTo>
                      <a:lnTo>
                        <a:pt x="2791203" y="57136"/>
                      </a:lnTo>
                      <a:cubicBezTo>
                        <a:pt x="2797132" y="61986"/>
                        <a:pt x="2804678" y="63244"/>
                        <a:pt x="2810068" y="65939"/>
                      </a:cubicBezTo>
                      <a:lnTo>
                        <a:pt x="2810068" y="65939"/>
                      </a:lnTo>
                      <a:cubicBezTo>
                        <a:pt x="2815997" y="67377"/>
                        <a:pt x="2826419" y="72767"/>
                        <a:pt x="2833246" y="76900"/>
                      </a:cubicBezTo>
                      <a:lnTo>
                        <a:pt x="2833246" y="76900"/>
                      </a:lnTo>
                      <a:cubicBezTo>
                        <a:pt x="2837019" y="79235"/>
                        <a:pt x="2840253" y="79954"/>
                        <a:pt x="2842589" y="79954"/>
                      </a:cubicBezTo>
                      <a:lnTo>
                        <a:pt x="2842589" y="79954"/>
                      </a:lnTo>
                      <a:cubicBezTo>
                        <a:pt x="2843847" y="79954"/>
                        <a:pt x="2844925" y="79774"/>
                        <a:pt x="2845284" y="79415"/>
                      </a:cubicBezTo>
                      <a:lnTo>
                        <a:pt x="2845284" y="79415"/>
                      </a:lnTo>
                      <a:cubicBezTo>
                        <a:pt x="2847081" y="78517"/>
                        <a:pt x="2849776" y="77259"/>
                        <a:pt x="2853369" y="77259"/>
                      </a:cubicBezTo>
                      <a:lnTo>
                        <a:pt x="2853369" y="77259"/>
                      </a:lnTo>
                      <a:cubicBezTo>
                        <a:pt x="2854986" y="77259"/>
                        <a:pt x="2856783" y="77439"/>
                        <a:pt x="2859298" y="78157"/>
                      </a:cubicBezTo>
                      <a:lnTo>
                        <a:pt x="2859298" y="78157"/>
                      </a:lnTo>
                      <a:cubicBezTo>
                        <a:pt x="2864149" y="80493"/>
                        <a:pt x="2865227" y="82110"/>
                        <a:pt x="2869001" y="82110"/>
                      </a:cubicBezTo>
                      <a:lnTo>
                        <a:pt x="2869001" y="82110"/>
                      </a:lnTo>
                      <a:cubicBezTo>
                        <a:pt x="2869899" y="82110"/>
                        <a:pt x="2870977" y="82110"/>
                        <a:pt x="2872414" y="81930"/>
                      </a:cubicBezTo>
                      <a:lnTo>
                        <a:pt x="2872414" y="81930"/>
                      </a:lnTo>
                      <a:cubicBezTo>
                        <a:pt x="2877984" y="81032"/>
                        <a:pt x="2885530" y="77798"/>
                        <a:pt x="2890382" y="77618"/>
                      </a:cubicBezTo>
                      <a:lnTo>
                        <a:pt x="2890382" y="77618"/>
                      </a:lnTo>
                      <a:cubicBezTo>
                        <a:pt x="2891999" y="77618"/>
                        <a:pt x="2895053" y="78696"/>
                        <a:pt x="2895233" y="81571"/>
                      </a:cubicBezTo>
                      <a:lnTo>
                        <a:pt x="2895233" y="81571"/>
                      </a:lnTo>
                      <a:lnTo>
                        <a:pt x="2895053" y="81571"/>
                      </a:lnTo>
                      <a:lnTo>
                        <a:pt x="2895053" y="81571"/>
                      </a:lnTo>
                      <a:cubicBezTo>
                        <a:pt x="2895053" y="81571"/>
                        <a:pt x="2895053" y="81571"/>
                        <a:pt x="2895053" y="81571"/>
                      </a:cubicBezTo>
                      <a:lnTo>
                        <a:pt x="2895053" y="81571"/>
                      </a:lnTo>
                      <a:cubicBezTo>
                        <a:pt x="2895053" y="81571"/>
                        <a:pt x="2895053" y="81750"/>
                        <a:pt x="2895053" y="81930"/>
                      </a:cubicBezTo>
                      <a:lnTo>
                        <a:pt x="2895053" y="81930"/>
                      </a:lnTo>
                      <a:cubicBezTo>
                        <a:pt x="2895053" y="83906"/>
                        <a:pt x="2894514" y="86242"/>
                        <a:pt x="2894514" y="88039"/>
                      </a:cubicBezTo>
                      <a:lnTo>
                        <a:pt x="2894514" y="88039"/>
                      </a:lnTo>
                      <a:cubicBezTo>
                        <a:pt x="2894694" y="90914"/>
                        <a:pt x="2894873" y="91453"/>
                        <a:pt x="2896850" y="92171"/>
                      </a:cubicBezTo>
                      <a:lnTo>
                        <a:pt x="2896850" y="92171"/>
                      </a:lnTo>
                      <a:cubicBezTo>
                        <a:pt x="2897029" y="92171"/>
                        <a:pt x="2897568" y="92171"/>
                        <a:pt x="2898287" y="92171"/>
                      </a:cubicBezTo>
                      <a:lnTo>
                        <a:pt x="2898287" y="92171"/>
                      </a:lnTo>
                      <a:cubicBezTo>
                        <a:pt x="2903677" y="92171"/>
                        <a:pt x="2917332" y="88757"/>
                        <a:pt x="2924699" y="88757"/>
                      </a:cubicBezTo>
                      <a:lnTo>
                        <a:pt x="2924699" y="88757"/>
                      </a:lnTo>
                      <a:cubicBezTo>
                        <a:pt x="2926495" y="88757"/>
                        <a:pt x="2927933" y="88757"/>
                        <a:pt x="2928831" y="89476"/>
                      </a:cubicBezTo>
                      <a:lnTo>
                        <a:pt x="2928831" y="89476"/>
                      </a:lnTo>
                      <a:cubicBezTo>
                        <a:pt x="2931526" y="90375"/>
                        <a:pt x="2936378" y="92531"/>
                        <a:pt x="2940151" y="92531"/>
                      </a:cubicBezTo>
                      <a:lnTo>
                        <a:pt x="2940151" y="92531"/>
                      </a:lnTo>
                      <a:cubicBezTo>
                        <a:pt x="2942307" y="92531"/>
                        <a:pt x="2943385" y="91992"/>
                        <a:pt x="2944283" y="90554"/>
                      </a:cubicBezTo>
                      <a:lnTo>
                        <a:pt x="2944283" y="90554"/>
                      </a:lnTo>
                      <a:cubicBezTo>
                        <a:pt x="2946439" y="86781"/>
                        <a:pt x="2946798" y="84984"/>
                        <a:pt x="2946798" y="84445"/>
                      </a:cubicBezTo>
                      <a:lnTo>
                        <a:pt x="2946798" y="84445"/>
                      </a:lnTo>
                      <a:cubicBezTo>
                        <a:pt x="2946798" y="83906"/>
                        <a:pt x="2946618" y="83727"/>
                        <a:pt x="2946798" y="83547"/>
                      </a:cubicBezTo>
                      <a:lnTo>
                        <a:pt x="2946798" y="83547"/>
                      </a:lnTo>
                      <a:cubicBezTo>
                        <a:pt x="2946798" y="83367"/>
                        <a:pt x="2946439" y="83188"/>
                        <a:pt x="2946439" y="82469"/>
                      </a:cubicBezTo>
                      <a:lnTo>
                        <a:pt x="2946439" y="82469"/>
                      </a:lnTo>
                      <a:cubicBezTo>
                        <a:pt x="2946439" y="82469"/>
                        <a:pt x="2946439" y="82469"/>
                        <a:pt x="2946439" y="82289"/>
                      </a:cubicBezTo>
                      <a:lnTo>
                        <a:pt x="2946439" y="82289"/>
                      </a:lnTo>
                      <a:cubicBezTo>
                        <a:pt x="2946618" y="77978"/>
                        <a:pt x="2950032" y="74743"/>
                        <a:pt x="2954165" y="74564"/>
                      </a:cubicBezTo>
                      <a:lnTo>
                        <a:pt x="2954165" y="74564"/>
                      </a:lnTo>
                      <a:cubicBezTo>
                        <a:pt x="2958837" y="74923"/>
                        <a:pt x="2963867" y="79415"/>
                        <a:pt x="2968359" y="86601"/>
                      </a:cubicBezTo>
                      <a:lnTo>
                        <a:pt x="2968359" y="86601"/>
                      </a:lnTo>
                      <a:cubicBezTo>
                        <a:pt x="2970515" y="91093"/>
                        <a:pt x="2976804" y="96124"/>
                        <a:pt x="2982014" y="97023"/>
                      </a:cubicBezTo>
                      <a:lnTo>
                        <a:pt x="2982014" y="97023"/>
                      </a:lnTo>
                      <a:cubicBezTo>
                        <a:pt x="2987763" y="97023"/>
                        <a:pt x="2992255" y="98460"/>
                        <a:pt x="2998364" y="101694"/>
                      </a:cubicBezTo>
                      <a:lnTo>
                        <a:pt x="2998364" y="101694"/>
                      </a:lnTo>
                      <a:cubicBezTo>
                        <a:pt x="3002677" y="106186"/>
                        <a:pt x="3004114" y="109779"/>
                        <a:pt x="3005911" y="110138"/>
                      </a:cubicBezTo>
                      <a:lnTo>
                        <a:pt x="3005911" y="110138"/>
                      </a:lnTo>
                      <a:cubicBezTo>
                        <a:pt x="3006450" y="110138"/>
                        <a:pt x="3006809" y="110138"/>
                        <a:pt x="3007168" y="110138"/>
                      </a:cubicBezTo>
                      <a:lnTo>
                        <a:pt x="3007168" y="110138"/>
                      </a:lnTo>
                      <a:cubicBezTo>
                        <a:pt x="3007168" y="109779"/>
                        <a:pt x="3007348" y="108881"/>
                        <a:pt x="3007348" y="107264"/>
                      </a:cubicBezTo>
                      <a:lnTo>
                        <a:pt x="3007348" y="107264"/>
                      </a:lnTo>
                      <a:cubicBezTo>
                        <a:pt x="3007348" y="106904"/>
                        <a:pt x="3007348" y="106725"/>
                        <a:pt x="3007348" y="106725"/>
                      </a:cubicBezTo>
                      <a:lnTo>
                        <a:pt x="3007348" y="106725"/>
                      </a:lnTo>
                      <a:cubicBezTo>
                        <a:pt x="3007348" y="106545"/>
                        <a:pt x="3007348" y="106365"/>
                        <a:pt x="3007348" y="106006"/>
                      </a:cubicBezTo>
                      <a:lnTo>
                        <a:pt x="3007348" y="106006"/>
                      </a:lnTo>
                      <a:lnTo>
                        <a:pt x="3007348" y="106006"/>
                      </a:lnTo>
                      <a:cubicBezTo>
                        <a:pt x="3007528" y="101335"/>
                        <a:pt x="3008426" y="97382"/>
                        <a:pt x="3010761" y="94867"/>
                      </a:cubicBezTo>
                      <a:lnTo>
                        <a:pt x="3010761" y="94867"/>
                      </a:lnTo>
                      <a:lnTo>
                        <a:pt x="3011480" y="94148"/>
                      </a:lnTo>
                      <a:lnTo>
                        <a:pt x="3012558" y="94148"/>
                      </a:lnTo>
                      <a:cubicBezTo>
                        <a:pt x="3013097" y="94148"/>
                        <a:pt x="3017948" y="94328"/>
                        <a:pt x="3018128" y="98820"/>
                      </a:cubicBezTo>
                      <a:lnTo>
                        <a:pt x="3018128" y="98820"/>
                      </a:lnTo>
                      <a:cubicBezTo>
                        <a:pt x="3018128" y="99538"/>
                        <a:pt x="3017948" y="100437"/>
                        <a:pt x="3017769" y="101335"/>
                      </a:cubicBezTo>
                      <a:lnTo>
                        <a:pt x="3017769" y="101335"/>
                      </a:lnTo>
                      <a:cubicBezTo>
                        <a:pt x="3017589" y="103131"/>
                        <a:pt x="3017230" y="104928"/>
                        <a:pt x="3017230" y="106545"/>
                      </a:cubicBezTo>
                      <a:lnTo>
                        <a:pt x="3017230" y="106545"/>
                      </a:lnTo>
                      <a:cubicBezTo>
                        <a:pt x="3017409" y="108342"/>
                        <a:pt x="3017409" y="108521"/>
                        <a:pt x="3017948" y="108881"/>
                      </a:cubicBezTo>
                      <a:lnTo>
                        <a:pt x="3017948" y="108881"/>
                      </a:lnTo>
                      <a:cubicBezTo>
                        <a:pt x="3019925" y="108881"/>
                        <a:pt x="3022800" y="108701"/>
                        <a:pt x="3025675" y="108701"/>
                      </a:cubicBezTo>
                      <a:lnTo>
                        <a:pt x="3025675" y="108701"/>
                      </a:lnTo>
                      <a:cubicBezTo>
                        <a:pt x="3029807" y="108881"/>
                        <a:pt x="3034478" y="108881"/>
                        <a:pt x="3037353" y="112834"/>
                      </a:cubicBezTo>
                      <a:lnTo>
                        <a:pt x="3037353" y="112834"/>
                      </a:lnTo>
                      <a:cubicBezTo>
                        <a:pt x="3038611" y="114630"/>
                        <a:pt x="3039868" y="114990"/>
                        <a:pt x="3041126" y="115169"/>
                      </a:cubicBezTo>
                      <a:lnTo>
                        <a:pt x="3041126" y="115169"/>
                      </a:lnTo>
                      <a:cubicBezTo>
                        <a:pt x="3041845" y="115169"/>
                        <a:pt x="3042743" y="114990"/>
                        <a:pt x="3044360" y="114451"/>
                      </a:cubicBezTo>
                      <a:lnTo>
                        <a:pt x="3044360" y="114451"/>
                      </a:lnTo>
                      <a:cubicBezTo>
                        <a:pt x="3045259" y="114451"/>
                        <a:pt x="3048493" y="113193"/>
                        <a:pt x="3051727" y="113193"/>
                      </a:cubicBezTo>
                      <a:lnTo>
                        <a:pt x="3051727" y="113193"/>
                      </a:lnTo>
                      <a:cubicBezTo>
                        <a:pt x="3053344" y="113193"/>
                        <a:pt x="3055320" y="113732"/>
                        <a:pt x="3056757" y="115169"/>
                      </a:cubicBezTo>
                      <a:lnTo>
                        <a:pt x="3056757" y="115169"/>
                      </a:lnTo>
                      <a:cubicBezTo>
                        <a:pt x="3057476" y="115888"/>
                        <a:pt x="3061609" y="118583"/>
                        <a:pt x="3065202" y="120919"/>
                      </a:cubicBezTo>
                      <a:lnTo>
                        <a:pt x="3065202" y="120919"/>
                      </a:lnTo>
                      <a:cubicBezTo>
                        <a:pt x="3068976" y="123973"/>
                        <a:pt x="3072030" y="124153"/>
                        <a:pt x="3073467" y="128645"/>
                      </a:cubicBezTo>
                      <a:lnTo>
                        <a:pt x="3073467" y="128645"/>
                      </a:lnTo>
                      <a:cubicBezTo>
                        <a:pt x="3073467" y="129004"/>
                        <a:pt x="3073287" y="129902"/>
                        <a:pt x="3073108" y="130082"/>
                      </a:cubicBezTo>
                      <a:lnTo>
                        <a:pt x="3073108" y="130082"/>
                      </a:lnTo>
                      <a:cubicBezTo>
                        <a:pt x="3071850" y="132058"/>
                        <a:pt x="3070233" y="132957"/>
                        <a:pt x="3068976" y="133496"/>
                      </a:cubicBezTo>
                      <a:lnTo>
                        <a:pt x="3068976" y="133496"/>
                      </a:lnTo>
                      <a:cubicBezTo>
                        <a:pt x="3070593" y="134574"/>
                        <a:pt x="3073108" y="136191"/>
                        <a:pt x="3074006" y="139066"/>
                      </a:cubicBezTo>
                      <a:lnTo>
                        <a:pt x="3074006" y="139066"/>
                      </a:lnTo>
                      <a:cubicBezTo>
                        <a:pt x="3076881" y="141941"/>
                        <a:pt x="3078498" y="144995"/>
                        <a:pt x="3079216" y="145714"/>
                      </a:cubicBezTo>
                      <a:lnTo>
                        <a:pt x="3079216" y="145714"/>
                      </a:lnTo>
                      <a:cubicBezTo>
                        <a:pt x="3079396" y="146432"/>
                        <a:pt x="3084607" y="147331"/>
                        <a:pt x="3084966" y="151643"/>
                      </a:cubicBezTo>
                      <a:lnTo>
                        <a:pt x="3084966" y="151643"/>
                      </a:lnTo>
                      <a:cubicBezTo>
                        <a:pt x="3085505" y="152721"/>
                        <a:pt x="3086044" y="153619"/>
                        <a:pt x="3086404" y="154158"/>
                      </a:cubicBezTo>
                      <a:lnTo>
                        <a:pt x="3086404" y="154158"/>
                      </a:lnTo>
                      <a:cubicBezTo>
                        <a:pt x="3086583" y="154697"/>
                        <a:pt x="3086583" y="154517"/>
                        <a:pt x="3086583" y="154517"/>
                      </a:cubicBezTo>
                      <a:lnTo>
                        <a:pt x="3086583" y="154517"/>
                      </a:lnTo>
                      <a:cubicBezTo>
                        <a:pt x="3086583" y="154517"/>
                        <a:pt x="3086763" y="154517"/>
                        <a:pt x="3086763" y="154517"/>
                      </a:cubicBezTo>
                      <a:lnTo>
                        <a:pt x="3086763" y="154517"/>
                      </a:lnTo>
                      <a:cubicBezTo>
                        <a:pt x="3088021" y="154338"/>
                        <a:pt x="3089638" y="150026"/>
                        <a:pt x="3094309" y="149487"/>
                      </a:cubicBezTo>
                      <a:lnTo>
                        <a:pt x="3094309" y="149487"/>
                      </a:lnTo>
                      <a:cubicBezTo>
                        <a:pt x="3095746" y="149487"/>
                        <a:pt x="3096824" y="150205"/>
                        <a:pt x="3098082" y="151643"/>
                      </a:cubicBezTo>
                      <a:lnTo>
                        <a:pt x="3098082" y="151643"/>
                      </a:lnTo>
                      <a:cubicBezTo>
                        <a:pt x="3098441" y="152361"/>
                        <a:pt x="3098801" y="153080"/>
                        <a:pt x="3098980" y="153439"/>
                      </a:cubicBezTo>
                      <a:lnTo>
                        <a:pt x="3098980" y="153439"/>
                      </a:lnTo>
                      <a:cubicBezTo>
                        <a:pt x="3099160" y="153439"/>
                        <a:pt x="3099340" y="153439"/>
                        <a:pt x="3099340" y="153799"/>
                      </a:cubicBezTo>
                      <a:lnTo>
                        <a:pt x="3099340" y="153799"/>
                      </a:lnTo>
                      <a:cubicBezTo>
                        <a:pt x="3101675" y="151643"/>
                        <a:pt x="3105089" y="147331"/>
                        <a:pt x="3109941" y="146971"/>
                      </a:cubicBezTo>
                      <a:lnTo>
                        <a:pt x="3109941" y="146971"/>
                      </a:lnTo>
                      <a:cubicBezTo>
                        <a:pt x="3111198" y="146971"/>
                        <a:pt x="3112636" y="147510"/>
                        <a:pt x="3112995" y="148229"/>
                      </a:cubicBezTo>
                      <a:lnTo>
                        <a:pt x="3112995" y="148229"/>
                      </a:lnTo>
                      <a:cubicBezTo>
                        <a:pt x="3118205" y="153619"/>
                        <a:pt x="3118026" y="166735"/>
                        <a:pt x="3121619" y="165298"/>
                      </a:cubicBezTo>
                      <a:lnTo>
                        <a:pt x="3121619" y="165298"/>
                      </a:lnTo>
                      <a:cubicBezTo>
                        <a:pt x="3121978" y="165298"/>
                        <a:pt x="3122338" y="165298"/>
                        <a:pt x="3122697" y="165118"/>
                      </a:cubicBezTo>
                      <a:lnTo>
                        <a:pt x="3122697" y="165118"/>
                      </a:lnTo>
                      <a:cubicBezTo>
                        <a:pt x="3128806" y="162962"/>
                        <a:pt x="3137251" y="160087"/>
                        <a:pt x="3143898" y="160087"/>
                      </a:cubicBezTo>
                      <a:lnTo>
                        <a:pt x="3143898" y="160087"/>
                      </a:lnTo>
                      <a:cubicBezTo>
                        <a:pt x="3145875" y="160087"/>
                        <a:pt x="3147851" y="160447"/>
                        <a:pt x="3149648" y="161165"/>
                      </a:cubicBezTo>
                      <a:lnTo>
                        <a:pt x="3149648" y="161165"/>
                      </a:lnTo>
                      <a:cubicBezTo>
                        <a:pt x="3151265" y="162064"/>
                        <a:pt x="3153241" y="162962"/>
                        <a:pt x="3154859" y="163861"/>
                      </a:cubicBezTo>
                      <a:lnTo>
                        <a:pt x="3154859" y="163861"/>
                      </a:lnTo>
                      <a:cubicBezTo>
                        <a:pt x="3154679" y="163322"/>
                        <a:pt x="3154499" y="162783"/>
                        <a:pt x="3154499" y="162244"/>
                      </a:cubicBezTo>
                      <a:lnTo>
                        <a:pt x="3154499" y="162244"/>
                      </a:lnTo>
                      <a:cubicBezTo>
                        <a:pt x="3154499" y="160986"/>
                        <a:pt x="3155038" y="159728"/>
                        <a:pt x="3155577" y="159369"/>
                      </a:cubicBezTo>
                      <a:lnTo>
                        <a:pt x="3155577" y="159369"/>
                      </a:lnTo>
                      <a:cubicBezTo>
                        <a:pt x="3156835" y="157213"/>
                        <a:pt x="3158991" y="155955"/>
                        <a:pt x="3160967" y="155955"/>
                      </a:cubicBezTo>
                      <a:lnTo>
                        <a:pt x="3160967" y="155955"/>
                      </a:lnTo>
                      <a:cubicBezTo>
                        <a:pt x="3163303" y="155955"/>
                        <a:pt x="3164561" y="157392"/>
                        <a:pt x="3164561" y="157392"/>
                      </a:cubicBezTo>
                      <a:lnTo>
                        <a:pt x="3164561" y="157392"/>
                      </a:lnTo>
                      <a:cubicBezTo>
                        <a:pt x="3164561" y="157392"/>
                        <a:pt x="3165459" y="157931"/>
                        <a:pt x="3166537" y="158650"/>
                      </a:cubicBezTo>
                      <a:lnTo>
                        <a:pt x="3166537" y="158650"/>
                      </a:lnTo>
                      <a:cubicBezTo>
                        <a:pt x="3167795" y="159189"/>
                        <a:pt x="3169232" y="159908"/>
                        <a:pt x="3170490" y="159908"/>
                      </a:cubicBezTo>
                      <a:lnTo>
                        <a:pt x="3170490" y="159908"/>
                      </a:lnTo>
                      <a:cubicBezTo>
                        <a:pt x="3170849" y="159908"/>
                        <a:pt x="3171208" y="159908"/>
                        <a:pt x="3171388" y="159908"/>
                      </a:cubicBezTo>
                      <a:lnTo>
                        <a:pt x="3171388" y="159908"/>
                      </a:lnTo>
                      <a:cubicBezTo>
                        <a:pt x="3174083" y="159009"/>
                        <a:pt x="3177677" y="158111"/>
                        <a:pt x="3181270" y="158111"/>
                      </a:cubicBezTo>
                      <a:lnTo>
                        <a:pt x="3181270" y="158111"/>
                      </a:lnTo>
                      <a:cubicBezTo>
                        <a:pt x="3183786" y="158111"/>
                        <a:pt x="3186481" y="158470"/>
                        <a:pt x="3187559" y="159728"/>
                      </a:cubicBezTo>
                      <a:lnTo>
                        <a:pt x="3187559" y="159728"/>
                      </a:lnTo>
                      <a:cubicBezTo>
                        <a:pt x="3191871" y="161165"/>
                        <a:pt x="3197081" y="164220"/>
                        <a:pt x="3197261" y="170149"/>
                      </a:cubicBezTo>
                      <a:lnTo>
                        <a:pt x="3197261" y="170149"/>
                      </a:lnTo>
                      <a:cubicBezTo>
                        <a:pt x="3197081" y="172485"/>
                        <a:pt x="3197441" y="176078"/>
                        <a:pt x="3197980" y="176976"/>
                      </a:cubicBezTo>
                      <a:lnTo>
                        <a:pt x="3197980" y="176976"/>
                      </a:lnTo>
                      <a:cubicBezTo>
                        <a:pt x="3200495" y="176078"/>
                        <a:pt x="3204987" y="174641"/>
                        <a:pt x="3209119" y="174641"/>
                      </a:cubicBezTo>
                      <a:lnTo>
                        <a:pt x="3209119" y="174641"/>
                      </a:lnTo>
                      <a:cubicBezTo>
                        <a:pt x="3211814" y="174641"/>
                        <a:pt x="3214869" y="175180"/>
                        <a:pt x="3215947" y="177156"/>
                      </a:cubicBezTo>
                      <a:lnTo>
                        <a:pt x="3215947" y="177156"/>
                      </a:lnTo>
                      <a:cubicBezTo>
                        <a:pt x="3220079" y="179851"/>
                        <a:pt x="3229243" y="186499"/>
                        <a:pt x="3232836" y="188835"/>
                      </a:cubicBezTo>
                      <a:lnTo>
                        <a:pt x="3232836" y="188835"/>
                      </a:lnTo>
                      <a:cubicBezTo>
                        <a:pt x="3236429" y="190632"/>
                        <a:pt x="3239304" y="194045"/>
                        <a:pt x="3241281" y="195842"/>
                      </a:cubicBezTo>
                      <a:lnTo>
                        <a:pt x="3241281" y="195842"/>
                      </a:lnTo>
                      <a:cubicBezTo>
                        <a:pt x="3241281" y="193506"/>
                        <a:pt x="3239125" y="189015"/>
                        <a:pt x="3238945" y="184703"/>
                      </a:cubicBezTo>
                      <a:lnTo>
                        <a:pt x="3238945" y="184703"/>
                      </a:lnTo>
                      <a:cubicBezTo>
                        <a:pt x="3238945" y="183265"/>
                        <a:pt x="3239304" y="181828"/>
                        <a:pt x="3239843" y="181109"/>
                      </a:cubicBezTo>
                      <a:lnTo>
                        <a:pt x="3239843" y="181109"/>
                      </a:lnTo>
                      <a:cubicBezTo>
                        <a:pt x="3240742" y="178773"/>
                        <a:pt x="3241820" y="176617"/>
                        <a:pt x="3244695" y="176437"/>
                      </a:cubicBezTo>
                      <a:lnTo>
                        <a:pt x="3244695" y="176437"/>
                      </a:lnTo>
                      <a:cubicBezTo>
                        <a:pt x="3247929" y="176797"/>
                        <a:pt x="3248647" y="179672"/>
                        <a:pt x="3248647" y="182007"/>
                      </a:cubicBezTo>
                      <a:lnTo>
                        <a:pt x="3248647" y="182007"/>
                      </a:lnTo>
                      <a:cubicBezTo>
                        <a:pt x="3248647" y="185421"/>
                        <a:pt x="3249725" y="187577"/>
                        <a:pt x="3250624" y="189554"/>
                      </a:cubicBezTo>
                      <a:lnTo>
                        <a:pt x="3250624" y="189554"/>
                      </a:lnTo>
                      <a:cubicBezTo>
                        <a:pt x="3251522" y="190452"/>
                        <a:pt x="3253857" y="192428"/>
                        <a:pt x="3253857" y="196022"/>
                      </a:cubicBezTo>
                      <a:lnTo>
                        <a:pt x="3253857" y="196022"/>
                      </a:lnTo>
                      <a:cubicBezTo>
                        <a:pt x="3253857" y="197459"/>
                        <a:pt x="3253318" y="199076"/>
                        <a:pt x="3252240" y="200693"/>
                      </a:cubicBezTo>
                      <a:lnTo>
                        <a:pt x="3252240" y="200693"/>
                      </a:lnTo>
                      <a:cubicBezTo>
                        <a:pt x="3248288" y="205724"/>
                        <a:pt x="3244695" y="205544"/>
                        <a:pt x="3244695" y="208060"/>
                      </a:cubicBezTo>
                      <a:lnTo>
                        <a:pt x="3244695" y="208060"/>
                      </a:lnTo>
                      <a:cubicBezTo>
                        <a:pt x="3244695" y="208240"/>
                        <a:pt x="3244695" y="208419"/>
                        <a:pt x="3244695" y="208419"/>
                      </a:cubicBezTo>
                      <a:lnTo>
                        <a:pt x="3244695" y="208419"/>
                      </a:lnTo>
                      <a:lnTo>
                        <a:pt x="3244695" y="208419"/>
                      </a:lnTo>
                      <a:lnTo>
                        <a:pt x="3244695" y="208419"/>
                      </a:lnTo>
                      <a:lnTo>
                        <a:pt x="3243257" y="208419"/>
                      </a:lnTo>
                      <a:lnTo>
                        <a:pt x="3241460" y="210036"/>
                      </a:lnTo>
                      <a:lnTo>
                        <a:pt x="3241101" y="210935"/>
                      </a:lnTo>
                      <a:cubicBezTo>
                        <a:pt x="3241101" y="210935"/>
                        <a:pt x="3241281" y="210935"/>
                        <a:pt x="3241460" y="211114"/>
                      </a:cubicBezTo>
                      <a:lnTo>
                        <a:pt x="3241460" y="211114"/>
                      </a:lnTo>
                      <a:cubicBezTo>
                        <a:pt x="3241999" y="211294"/>
                        <a:pt x="3243077" y="211474"/>
                        <a:pt x="3244515" y="209857"/>
                      </a:cubicBezTo>
                      <a:lnTo>
                        <a:pt x="3244515" y="209857"/>
                      </a:lnTo>
                      <a:cubicBezTo>
                        <a:pt x="3244695" y="209318"/>
                        <a:pt x="3244874" y="208958"/>
                        <a:pt x="3244874" y="208599"/>
                      </a:cubicBezTo>
                      <a:lnTo>
                        <a:pt x="3244874" y="208599"/>
                      </a:lnTo>
                      <a:cubicBezTo>
                        <a:pt x="3244874" y="208599"/>
                        <a:pt x="3244874" y="208599"/>
                        <a:pt x="3244874" y="208599"/>
                      </a:cubicBezTo>
                      <a:lnTo>
                        <a:pt x="3244874" y="208599"/>
                      </a:lnTo>
                      <a:cubicBezTo>
                        <a:pt x="3244515" y="213091"/>
                        <a:pt x="3244156" y="219738"/>
                        <a:pt x="3239843" y="222613"/>
                      </a:cubicBezTo>
                      <a:lnTo>
                        <a:pt x="3239843" y="222613"/>
                      </a:lnTo>
                      <a:cubicBezTo>
                        <a:pt x="3236968" y="224410"/>
                        <a:pt x="3233195" y="225847"/>
                        <a:pt x="3231937" y="226746"/>
                      </a:cubicBezTo>
                      <a:lnTo>
                        <a:pt x="3231937" y="226746"/>
                      </a:lnTo>
                      <a:cubicBezTo>
                        <a:pt x="3232476" y="227285"/>
                        <a:pt x="3233554" y="226925"/>
                        <a:pt x="3234812" y="230519"/>
                      </a:cubicBezTo>
                      <a:lnTo>
                        <a:pt x="3234812" y="230519"/>
                      </a:lnTo>
                      <a:cubicBezTo>
                        <a:pt x="3234812" y="231777"/>
                        <a:pt x="3234273" y="232495"/>
                        <a:pt x="3234093" y="232316"/>
                      </a:cubicBezTo>
                      <a:lnTo>
                        <a:pt x="3234093" y="232316"/>
                      </a:lnTo>
                      <a:cubicBezTo>
                        <a:pt x="3233375" y="233394"/>
                        <a:pt x="3233015" y="237526"/>
                        <a:pt x="3228344" y="237885"/>
                      </a:cubicBezTo>
                      <a:lnTo>
                        <a:pt x="3228344" y="237885"/>
                      </a:lnTo>
                      <a:cubicBezTo>
                        <a:pt x="3227446" y="237885"/>
                        <a:pt x="3226727" y="237706"/>
                        <a:pt x="3225110" y="237167"/>
                      </a:cubicBezTo>
                      <a:lnTo>
                        <a:pt x="3225110" y="237167"/>
                      </a:lnTo>
                      <a:cubicBezTo>
                        <a:pt x="3223314" y="235729"/>
                        <a:pt x="3220439" y="233933"/>
                        <a:pt x="3218642" y="232855"/>
                      </a:cubicBezTo>
                      <a:lnTo>
                        <a:pt x="3218642" y="232855"/>
                      </a:lnTo>
                      <a:cubicBezTo>
                        <a:pt x="3218642" y="233933"/>
                        <a:pt x="3218822" y="235011"/>
                        <a:pt x="3218822" y="236268"/>
                      </a:cubicBezTo>
                      <a:lnTo>
                        <a:pt x="3218822" y="236268"/>
                      </a:lnTo>
                      <a:cubicBezTo>
                        <a:pt x="3218822" y="239143"/>
                        <a:pt x="3218283" y="242916"/>
                        <a:pt x="3214330" y="245431"/>
                      </a:cubicBezTo>
                      <a:lnTo>
                        <a:pt x="3214330" y="245431"/>
                      </a:lnTo>
                      <a:cubicBezTo>
                        <a:pt x="3209838" y="246869"/>
                        <a:pt x="3192949" y="249564"/>
                        <a:pt x="3183247" y="249744"/>
                      </a:cubicBezTo>
                      <a:lnTo>
                        <a:pt x="3183247" y="249744"/>
                      </a:lnTo>
                      <a:cubicBezTo>
                        <a:pt x="3179294" y="249744"/>
                        <a:pt x="3175700" y="249744"/>
                        <a:pt x="3173724" y="250103"/>
                      </a:cubicBezTo>
                      <a:lnTo>
                        <a:pt x="3173724" y="250103"/>
                      </a:lnTo>
                      <a:cubicBezTo>
                        <a:pt x="3175341" y="253876"/>
                        <a:pt x="3176779" y="254236"/>
                        <a:pt x="3177138" y="257470"/>
                      </a:cubicBezTo>
                      <a:lnTo>
                        <a:pt x="3177138" y="257470"/>
                      </a:lnTo>
                      <a:cubicBezTo>
                        <a:pt x="3177138" y="258548"/>
                        <a:pt x="3176779" y="259446"/>
                        <a:pt x="3175880" y="261063"/>
                      </a:cubicBezTo>
                      <a:lnTo>
                        <a:pt x="3175880" y="261063"/>
                      </a:lnTo>
                      <a:cubicBezTo>
                        <a:pt x="3173185" y="263758"/>
                        <a:pt x="3159350" y="279210"/>
                        <a:pt x="3155398" y="281546"/>
                      </a:cubicBezTo>
                      <a:lnTo>
                        <a:pt x="3155398" y="281546"/>
                      </a:lnTo>
                      <a:cubicBezTo>
                        <a:pt x="3152702" y="282624"/>
                        <a:pt x="3146593" y="282624"/>
                        <a:pt x="3143539" y="282803"/>
                      </a:cubicBezTo>
                      <a:lnTo>
                        <a:pt x="3143539" y="282803"/>
                      </a:lnTo>
                      <a:cubicBezTo>
                        <a:pt x="3145695" y="285319"/>
                        <a:pt x="3149648" y="289631"/>
                        <a:pt x="3150007" y="293224"/>
                      </a:cubicBezTo>
                      <a:lnTo>
                        <a:pt x="3150007" y="293224"/>
                      </a:lnTo>
                      <a:cubicBezTo>
                        <a:pt x="3150007" y="294841"/>
                        <a:pt x="3147851" y="296459"/>
                        <a:pt x="3147132" y="296459"/>
                      </a:cubicBezTo>
                      <a:lnTo>
                        <a:pt x="3147132" y="296459"/>
                      </a:lnTo>
                      <a:cubicBezTo>
                        <a:pt x="3146593" y="296638"/>
                        <a:pt x="3146054" y="296638"/>
                        <a:pt x="3145515" y="296638"/>
                      </a:cubicBezTo>
                      <a:lnTo>
                        <a:pt x="3145515" y="296638"/>
                      </a:lnTo>
                      <a:cubicBezTo>
                        <a:pt x="3141563" y="296279"/>
                        <a:pt x="3138688" y="293584"/>
                        <a:pt x="3137790" y="293224"/>
                      </a:cubicBezTo>
                      <a:lnTo>
                        <a:pt x="3137790" y="293224"/>
                      </a:lnTo>
                      <a:cubicBezTo>
                        <a:pt x="3136891" y="294302"/>
                        <a:pt x="3134196" y="298615"/>
                        <a:pt x="3131681" y="302388"/>
                      </a:cubicBezTo>
                      <a:lnTo>
                        <a:pt x="3131681" y="302388"/>
                      </a:lnTo>
                      <a:cubicBezTo>
                        <a:pt x="3128447" y="306340"/>
                        <a:pt x="3127548" y="310113"/>
                        <a:pt x="3122158" y="311012"/>
                      </a:cubicBezTo>
                      <a:lnTo>
                        <a:pt x="3122158" y="311012"/>
                      </a:lnTo>
                      <a:cubicBezTo>
                        <a:pt x="3115690" y="307777"/>
                        <a:pt x="3119104" y="302747"/>
                        <a:pt x="3116588" y="298794"/>
                      </a:cubicBezTo>
                      <a:lnTo>
                        <a:pt x="3116588" y="298794"/>
                      </a:lnTo>
                      <a:cubicBezTo>
                        <a:pt x="3116049" y="296998"/>
                        <a:pt x="3115690" y="294482"/>
                        <a:pt x="3115331" y="292506"/>
                      </a:cubicBezTo>
                      <a:lnTo>
                        <a:pt x="3115331" y="292506"/>
                      </a:lnTo>
                      <a:cubicBezTo>
                        <a:pt x="3112456" y="297357"/>
                        <a:pt x="3109222" y="307238"/>
                        <a:pt x="3107605" y="310473"/>
                      </a:cubicBezTo>
                      <a:lnTo>
                        <a:pt x="3107605" y="310473"/>
                      </a:lnTo>
                      <a:cubicBezTo>
                        <a:pt x="3105988" y="311910"/>
                        <a:pt x="3102753" y="318199"/>
                        <a:pt x="3101855" y="320175"/>
                      </a:cubicBezTo>
                      <a:lnTo>
                        <a:pt x="3101855" y="320175"/>
                      </a:lnTo>
                      <a:cubicBezTo>
                        <a:pt x="3102214" y="320175"/>
                        <a:pt x="3102574" y="320355"/>
                        <a:pt x="3103113" y="320535"/>
                      </a:cubicBezTo>
                      <a:lnTo>
                        <a:pt x="3103113" y="320535"/>
                      </a:lnTo>
                      <a:cubicBezTo>
                        <a:pt x="3104730" y="320714"/>
                        <a:pt x="3107425" y="323050"/>
                        <a:pt x="3107066" y="325925"/>
                      </a:cubicBezTo>
                      <a:lnTo>
                        <a:pt x="3107066" y="325925"/>
                      </a:lnTo>
                      <a:lnTo>
                        <a:pt x="3107066" y="330775"/>
                      </a:lnTo>
                      <a:lnTo>
                        <a:pt x="3106886" y="330596"/>
                      </a:lnTo>
                      <a:cubicBezTo>
                        <a:pt x="3106886" y="332213"/>
                        <a:pt x="3106706" y="333650"/>
                        <a:pt x="3106706" y="335088"/>
                      </a:cubicBezTo>
                      <a:lnTo>
                        <a:pt x="3106706" y="335088"/>
                      </a:lnTo>
                      <a:cubicBezTo>
                        <a:pt x="3106706" y="336345"/>
                        <a:pt x="3106706" y="337424"/>
                        <a:pt x="3106886" y="337963"/>
                      </a:cubicBezTo>
                      <a:lnTo>
                        <a:pt x="3106886" y="337963"/>
                      </a:lnTo>
                      <a:cubicBezTo>
                        <a:pt x="3106886" y="337963"/>
                        <a:pt x="3106886" y="337963"/>
                        <a:pt x="3107066" y="337963"/>
                      </a:cubicBezTo>
                      <a:lnTo>
                        <a:pt x="3107066" y="337963"/>
                      </a:lnTo>
                      <a:cubicBezTo>
                        <a:pt x="3108863" y="337963"/>
                        <a:pt x="3112097" y="337963"/>
                        <a:pt x="3114792" y="338322"/>
                      </a:cubicBezTo>
                      <a:lnTo>
                        <a:pt x="3114792" y="338322"/>
                      </a:lnTo>
                      <a:cubicBezTo>
                        <a:pt x="3117307" y="339220"/>
                        <a:pt x="3120361" y="337963"/>
                        <a:pt x="3121799" y="342814"/>
                      </a:cubicBezTo>
                      <a:lnTo>
                        <a:pt x="3121799" y="342814"/>
                      </a:lnTo>
                      <a:cubicBezTo>
                        <a:pt x="3121799" y="343353"/>
                        <a:pt x="3121619" y="343712"/>
                        <a:pt x="3121260" y="344790"/>
                      </a:cubicBezTo>
                      <a:lnTo>
                        <a:pt x="3121260" y="344790"/>
                      </a:lnTo>
                      <a:cubicBezTo>
                        <a:pt x="3119822" y="346767"/>
                        <a:pt x="3117487" y="347306"/>
                        <a:pt x="3115870" y="347126"/>
                      </a:cubicBezTo>
                      <a:lnTo>
                        <a:pt x="3115870" y="347126"/>
                      </a:lnTo>
                      <a:cubicBezTo>
                        <a:pt x="3114253" y="347126"/>
                        <a:pt x="3112815" y="346946"/>
                        <a:pt x="3111737" y="346946"/>
                      </a:cubicBezTo>
                      <a:lnTo>
                        <a:pt x="3111737" y="346946"/>
                      </a:lnTo>
                      <a:cubicBezTo>
                        <a:pt x="3110120" y="347306"/>
                        <a:pt x="3110480" y="346407"/>
                        <a:pt x="3109581" y="349461"/>
                      </a:cubicBezTo>
                      <a:lnTo>
                        <a:pt x="3109581" y="349461"/>
                      </a:lnTo>
                      <a:cubicBezTo>
                        <a:pt x="3107066" y="356289"/>
                        <a:pt x="3108683" y="360601"/>
                        <a:pt x="3102753" y="362937"/>
                      </a:cubicBezTo>
                      <a:lnTo>
                        <a:pt x="3102753" y="362937"/>
                      </a:lnTo>
                      <a:cubicBezTo>
                        <a:pt x="3100957" y="363476"/>
                        <a:pt x="3098801" y="364554"/>
                        <a:pt x="3097184" y="365453"/>
                      </a:cubicBezTo>
                      <a:lnTo>
                        <a:pt x="3097184" y="365453"/>
                      </a:lnTo>
                      <a:cubicBezTo>
                        <a:pt x="3095567" y="366351"/>
                        <a:pt x="3095207" y="367070"/>
                        <a:pt x="3095028" y="365992"/>
                      </a:cubicBezTo>
                      <a:lnTo>
                        <a:pt x="3095028" y="365992"/>
                      </a:lnTo>
                      <a:cubicBezTo>
                        <a:pt x="3095028" y="365992"/>
                        <a:pt x="3095028" y="365992"/>
                        <a:pt x="3095387" y="367070"/>
                      </a:cubicBezTo>
                      <a:lnTo>
                        <a:pt x="3095387" y="367070"/>
                      </a:lnTo>
                      <a:cubicBezTo>
                        <a:pt x="3095387" y="367070"/>
                        <a:pt x="3095387" y="367070"/>
                        <a:pt x="3096824" y="367070"/>
                      </a:cubicBezTo>
                      <a:lnTo>
                        <a:pt x="3096824" y="367070"/>
                      </a:lnTo>
                      <a:cubicBezTo>
                        <a:pt x="3096824" y="367249"/>
                        <a:pt x="3099519" y="366351"/>
                        <a:pt x="3101855" y="366351"/>
                      </a:cubicBezTo>
                      <a:lnTo>
                        <a:pt x="3101855" y="366351"/>
                      </a:lnTo>
                      <a:cubicBezTo>
                        <a:pt x="3104191" y="366351"/>
                        <a:pt x="3108503" y="367788"/>
                        <a:pt x="3108503" y="371561"/>
                      </a:cubicBezTo>
                      <a:lnTo>
                        <a:pt x="3108503" y="371561"/>
                      </a:lnTo>
                      <a:cubicBezTo>
                        <a:pt x="3109761" y="376771"/>
                        <a:pt x="3113893" y="390068"/>
                        <a:pt x="3115151" y="394020"/>
                      </a:cubicBezTo>
                      <a:lnTo>
                        <a:pt x="3115151" y="394020"/>
                      </a:lnTo>
                      <a:cubicBezTo>
                        <a:pt x="3115870" y="396715"/>
                        <a:pt x="3119283" y="400129"/>
                        <a:pt x="3119463" y="405160"/>
                      </a:cubicBezTo>
                      <a:lnTo>
                        <a:pt x="3119463" y="405160"/>
                      </a:lnTo>
                      <a:cubicBezTo>
                        <a:pt x="3119463" y="405879"/>
                        <a:pt x="3119283" y="406777"/>
                        <a:pt x="3119283" y="406777"/>
                      </a:cubicBezTo>
                      <a:lnTo>
                        <a:pt x="3119283" y="406777"/>
                      </a:lnTo>
                      <a:cubicBezTo>
                        <a:pt x="3119283" y="408214"/>
                        <a:pt x="3119283" y="409652"/>
                        <a:pt x="3119463" y="410550"/>
                      </a:cubicBezTo>
                      <a:lnTo>
                        <a:pt x="3119463" y="410550"/>
                      </a:lnTo>
                      <a:cubicBezTo>
                        <a:pt x="3122697" y="409113"/>
                        <a:pt x="3128626" y="407316"/>
                        <a:pt x="3133298" y="407136"/>
                      </a:cubicBezTo>
                      <a:lnTo>
                        <a:pt x="3133298" y="407136"/>
                      </a:lnTo>
                      <a:cubicBezTo>
                        <a:pt x="3134915" y="407136"/>
                        <a:pt x="3136712" y="407316"/>
                        <a:pt x="3138688" y="409472"/>
                      </a:cubicBezTo>
                      <a:lnTo>
                        <a:pt x="3138688" y="409472"/>
                      </a:lnTo>
                      <a:cubicBezTo>
                        <a:pt x="3139946" y="412167"/>
                        <a:pt x="3142820" y="416479"/>
                        <a:pt x="3144258" y="415940"/>
                      </a:cubicBezTo>
                      <a:lnTo>
                        <a:pt x="3144258" y="415940"/>
                      </a:lnTo>
                      <a:lnTo>
                        <a:pt x="3144258" y="415940"/>
                      </a:lnTo>
                      <a:cubicBezTo>
                        <a:pt x="3149289" y="416299"/>
                        <a:pt x="3160428" y="416120"/>
                        <a:pt x="3161506" y="425283"/>
                      </a:cubicBezTo>
                      <a:lnTo>
                        <a:pt x="3161506" y="425283"/>
                      </a:lnTo>
                      <a:cubicBezTo>
                        <a:pt x="3161506" y="425822"/>
                        <a:pt x="3161506" y="426361"/>
                        <a:pt x="3161327" y="426541"/>
                      </a:cubicBezTo>
                      <a:lnTo>
                        <a:pt x="3161327" y="426541"/>
                      </a:lnTo>
                      <a:cubicBezTo>
                        <a:pt x="3161327" y="427080"/>
                        <a:pt x="3161327" y="427619"/>
                        <a:pt x="3161327" y="428338"/>
                      </a:cubicBezTo>
                      <a:lnTo>
                        <a:pt x="3161327" y="428338"/>
                      </a:lnTo>
                      <a:cubicBezTo>
                        <a:pt x="3161327" y="430494"/>
                        <a:pt x="3161327" y="431931"/>
                        <a:pt x="3161147" y="433369"/>
                      </a:cubicBezTo>
                      <a:lnTo>
                        <a:pt x="3161147" y="433369"/>
                      </a:lnTo>
                      <a:cubicBezTo>
                        <a:pt x="3161147" y="434446"/>
                        <a:pt x="3159889" y="436962"/>
                        <a:pt x="3157554" y="436962"/>
                      </a:cubicBezTo>
                      <a:lnTo>
                        <a:pt x="3157554" y="436962"/>
                      </a:lnTo>
                      <a:cubicBezTo>
                        <a:pt x="3155757" y="436962"/>
                        <a:pt x="3154859" y="436243"/>
                        <a:pt x="3153781" y="435524"/>
                      </a:cubicBezTo>
                      <a:lnTo>
                        <a:pt x="3153781" y="435524"/>
                      </a:lnTo>
                      <a:cubicBezTo>
                        <a:pt x="3147312" y="431931"/>
                        <a:pt x="3147851" y="428697"/>
                        <a:pt x="3140664" y="426361"/>
                      </a:cubicBezTo>
                      <a:lnTo>
                        <a:pt x="3140664" y="426361"/>
                      </a:lnTo>
                      <a:cubicBezTo>
                        <a:pt x="3137610" y="425103"/>
                        <a:pt x="3135274" y="424564"/>
                        <a:pt x="3133478" y="424564"/>
                      </a:cubicBezTo>
                      <a:lnTo>
                        <a:pt x="3133478" y="424564"/>
                      </a:lnTo>
                      <a:cubicBezTo>
                        <a:pt x="3131681" y="424564"/>
                        <a:pt x="3130243" y="425103"/>
                        <a:pt x="3128626" y="426181"/>
                      </a:cubicBezTo>
                      <a:lnTo>
                        <a:pt x="3128626" y="426181"/>
                      </a:lnTo>
                      <a:cubicBezTo>
                        <a:pt x="3124673" y="428697"/>
                        <a:pt x="3119283" y="433189"/>
                        <a:pt x="3113175" y="433189"/>
                      </a:cubicBezTo>
                      <a:lnTo>
                        <a:pt x="3113175" y="433189"/>
                      </a:lnTo>
                      <a:cubicBezTo>
                        <a:pt x="3105988" y="434806"/>
                        <a:pt x="3106527" y="434446"/>
                        <a:pt x="3105628" y="436063"/>
                      </a:cubicBezTo>
                      <a:lnTo>
                        <a:pt x="3105628" y="436063"/>
                      </a:lnTo>
                      <a:cubicBezTo>
                        <a:pt x="3103831" y="439297"/>
                        <a:pt x="3101675" y="445766"/>
                        <a:pt x="3089997" y="445227"/>
                      </a:cubicBezTo>
                      <a:lnTo>
                        <a:pt x="3089997" y="445227"/>
                      </a:lnTo>
                      <a:cubicBezTo>
                        <a:pt x="3080294" y="443969"/>
                        <a:pt x="3076701" y="440914"/>
                        <a:pt x="3073108" y="440914"/>
                      </a:cubicBezTo>
                      <a:lnTo>
                        <a:pt x="3073108" y="440914"/>
                      </a:lnTo>
                      <a:cubicBezTo>
                        <a:pt x="3072569" y="440914"/>
                        <a:pt x="3071850" y="441094"/>
                        <a:pt x="3071311" y="441094"/>
                      </a:cubicBezTo>
                      <a:lnTo>
                        <a:pt x="3071311" y="441094"/>
                      </a:lnTo>
                      <a:cubicBezTo>
                        <a:pt x="3063046" y="443969"/>
                        <a:pt x="3057296" y="443969"/>
                        <a:pt x="3052086" y="443969"/>
                      </a:cubicBezTo>
                      <a:lnTo>
                        <a:pt x="3052086" y="443969"/>
                      </a:lnTo>
                      <a:cubicBezTo>
                        <a:pt x="3048493" y="443789"/>
                        <a:pt x="3045259" y="441992"/>
                        <a:pt x="3043642" y="442172"/>
                      </a:cubicBezTo>
                      <a:lnTo>
                        <a:pt x="3043642" y="442172"/>
                      </a:lnTo>
                      <a:cubicBezTo>
                        <a:pt x="3042923" y="442172"/>
                        <a:pt x="3042923" y="442172"/>
                        <a:pt x="3042384" y="442891"/>
                      </a:cubicBezTo>
                      <a:lnTo>
                        <a:pt x="3042384" y="442891"/>
                      </a:lnTo>
                      <a:cubicBezTo>
                        <a:pt x="3040048" y="445586"/>
                        <a:pt x="3042025" y="448640"/>
                        <a:pt x="3037533" y="451695"/>
                      </a:cubicBezTo>
                      <a:lnTo>
                        <a:pt x="3037533" y="451695"/>
                      </a:lnTo>
                      <a:lnTo>
                        <a:pt x="3036994" y="451875"/>
                      </a:lnTo>
                      <a:lnTo>
                        <a:pt x="3036454" y="451875"/>
                      </a:lnTo>
                      <a:cubicBezTo>
                        <a:pt x="3036454" y="451875"/>
                        <a:pt x="3035017" y="453672"/>
                        <a:pt x="3035017" y="455827"/>
                      </a:cubicBezTo>
                      <a:lnTo>
                        <a:pt x="3035017" y="455827"/>
                      </a:lnTo>
                      <a:cubicBezTo>
                        <a:pt x="3035017" y="455827"/>
                        <a:pt x="3035017" y="455827"/>
                        <a:pt x="3035017" y="455827"/>
                      </a:cubicBezTo>
                      <a:lnTo>
                        <a:pt x="3035017" y="455827"/>
                      </a:lnTo>
                      <a:lnTo>
                        <a:pt x="3032502" y="455827"/>
                      </a:lnTo>
                      <a:lnTo>
                        <a:pt x="3035017" y="455827"/>
                      </a:lnTo>
                      <a:lnTo>
                        <a:pt x="3035197" y="455827"/>
                      </a:lnTo>
                      <a:cubicBezTo>
                        <a:pt x="3035376" y="456187"/>
                        <a:pt x="3035556" y="456726"/>
                        <a:pt x="3035736" y="457265"/>
                      </a:cubicBezTo>
                      <a:lnTo>
                        <a:pt x="3035736" y="457265"/>
                      </a:lnTo>
                      <a:cubicBezTo>
                        <a:pt x="3036275" y="458343"/>
                        <a:pt x="3036994" y="459960"/>
                        <a:pt x="3037712" y="461577"/>
                      </a:cubicBezTo>
                      <a:lnTo>
                        <a:pt x="3037712" y="461577"/>
                      </a:lnTo>
                      <a:cubicBezTo>
                        <a:pt x="3039329" y="464811"/>
                        <a:pt x="3041306" y="468404"/>
                        <a:pt x="3042564" y="470381"/>
                      </a:cubicBezTo>
                      <a:lnTo>
                        <a:pt x="3042564" y="470381"/>
                      </a:lnTo>
                      <a:cubicBezTo>
                        <a:pt x="3044181" y="473256"/>
                        <a:pt x="3049391" y="474693"/>
                        <a:pt x="3049751" y="474513"/>
                      </a:cubicBezTo>
                      <a:lnTo>
                        <a:pt x="3049751" y="474513"/>
                      </a:lnTo>
                      <a:lnTo>
                        <a:pt x="3050828" y="474513"/>
                      </a:lnTo>
                      <a:lnTo>
                        <a:pt x="3051547" y="475232"/>
                      </a:lnTo>
                      <a:cubicBezTo>
                        <a:pt x="3051906" y="476310"/>
                        <a:pt x="3054961" y="476130"/>
                        <a:pt x="3056757" y="479185"/>
                      </a:cubicBezTo>
                      <a:lnTo>
                        <a:pt x="3056757" y="479185"/>
                      </a:lnTo>
                      <a:cubicBezTo>
                        <a:pt x="3056937" y="479364"/>
                        <a:pt x="3056937" y="479364"/>
                        <a:pt x="3056937" y="479544"/>
                      </a:cubicBezTo>
                      <a:lnTo>
                        <a:pt x="3056937" y="479544"/>
                      </a:lnTo>
                      <a:cubicBezTo>
                        <a:pt x="3056937" y="479544"/>
                        <a:pt x="3056937" y="479544"/>
                        <a:pt x="3056937" y="479724"/>
                      </a:cubicBezTo>
                      <a:lnTo>
                        <a:pt x="3056937" y="479724"/>
                      </a:lnTo>
                      <a:lnTo>
                        <a:pt x="3056937" y="479724"/>
                      </a:lnTo>
                      <a:lnTo>
                        <a:pt x="3056937" y="479724"/>
                      </a:lnTo>
                      <a:cubicBezTo>
                        <a:pt x="3056937" y="479724"/>
                        <a:pt x="3057117" y="479903"/>
                        <a:pt x="3057117" y="479903"/>
                      </a:cubicBezTo>
                      <a:lnTo>
                        <a:pt x="3057117" y="479903"/>
                      </a:lnTo>
                      <a:lnTo>
                        <a:pt x="3057117" y="479903"/>
                      </a:lnTo>
                      <a:cubicBezTo>
                        <a:pt x="3057296" y="480263"/>
                        <a:pt x="3057296" y="480622"/>
                        <a:pt x="3057296" y="480802"/>
                      </a:cubicBezTo>
                      <a:lnTo>
                        <a:pt x="3057296" y="480802"/>
                      </a:lnTo>
                      <a:cubicBezTo>
                        <a:pt x="3057296" y="480802"/>
                        <a:pt x="3057296" y="480802"/>
                        <a:pt x="3057296" y="480981"/>
                      </a:cubicBezTo>
                      <a:lnTo>
                        <a:pt x="3057296" y="480981"/>
                      </a:lnTo>
                      <a:lnTo>
                        <a:pt x="3057296" y="480981"/>
                      </a:lnTo>
                      <a:cubicBezTo>
                        <a:pt x="3056398" y="484754"/>
                        <a:pt x="3054062" y="484215"/>
                        <a:pt x="3052625" y="484754"/>
                      </a:cubicBezTo>
                      <a:lnTo>
                        <a:pt x="3052625" y="484754"/>
                      </a:lnTo>
                      <a:cubicBezTo>
                        <a:pt x="3051008" y="485114"/>
                        <a:pt x="3049032" y="485293"/>
                        <a:pt x="3047235" y="485473"/>
                      </a:cubicBezTo>
                      <a:lnTo>
                        <a:pt x="3047235" y="485473"/>
                      </a:lnTo>
                      <a:cubicBezTo>
                        <a:pt x="3043103" y="486012"/>
                        <a:pt x="3041306" y="487270"/>
                        <a:pt x="3041486" y="488168"/>
                      </a:cubicBezTo>
                      <a:lnTo>
                        <a:pt x="3041486" y="488168"/>
                      </a:lnTo>
                      <a:cubicBezTo>
                        <a:pt x="3041486" y="488168"/>
                        <a:pt x="3041486" y="488348"/>
                        <a:pt x="3041486" y="488707"/>
                      </a:cubicBezTo>
                      <a:lnTo>
                        <a:pt x="3041486" y="488707"/>
                      </a:lnTo>
                      <a:cubicBezTo>
                        <a:pt x="3042204" y="492660"/>
                        <a:pt x="3042564" y="494996"/>
                        <a:pt x="3042564" y="496972"/>
                      </a:cubicBezTo>
                      <a:lnTo>
                        <a:pt x="3042564" y="496972"/>
                      </a:lnTo>
                      <a:cubicBezTo>
                        <a:pt x="3042743" y="498769"/>
                        <a:pt x="3041845" y="500566"/>
                        <a:pt x="3041306" y="500925"/>
                      </a:cubicBezTo>
                      <a:lnTo>
                        <a:pt x="3041306" y="500925"/>
                      </a:lnTo>
                      <a:cubicBezTo>
                        <a:pt x="3039509" y="503979"/>
                        <a:pt x="3037712" y="505417"/>
                        <a:pt x="3037353" y="505417"/>
                      </a:cubicBezTo>
                      <a:lnTo>
                        <a:pt x="3037353" y="505417"/>
                      </a:lnTo>
                      <a:cubicBezTo>
                        <a:pt x="3037533" y="505776"/>
                        <a:pt x="3037533" y="505776"/>
                        <a:pt x="3038431" y="506135"/>
                      </a:cubicBezTo>
                      <a:lnTo>
                        <a:pt x="3038431" y="506135"/>
                      </a:lnTo>
                      <a:cubicBezTo>
                        <a:pt x="3039329" y="506135"/>
                        <a:pt x="3041845" y="508112"/>
                        <a:pt x="3041486" y="510447"/>
                      </a:cubicBezTo>
                      <a:lnTo>
                        <a:pt x="3041486" y="510447"/>
                      </a:lnTo>
                      <a:lnTo>
                        <a:pt x="3041486" y="512963"/>
                      </a:lnTo>
                      <a:lnTo>
                        <a:pt x="3041306" y="512963"/>
                      </a:lnTo>
                      <a:cubicBezTo>
                        <a:pt x="3041306" y="513682"/>
                        <a:pt x="3041126" y="514400"/>
                        <a:pt x="3041126" y="514939"/>
                      </a:cubicBezTo>
                      <a:lnTo>
                        <a:pt x="3041126" y="514939"/>
                      </a:lnTo>
                      <a:cubicBezTo>
                        <a:pt x="3041126" y="515838"/>
                        <a:pt x="3041126" y="516017"/>
                        <a:pt x="3041306" y="516017"/>
                      </a:cubicBezTo>
                      <a:lnTo>
                        <a:pt x="3041306" y="516017"/>
                      </a:lnTo>
                      <a:lnTo>
                        <a:pt x="3041486" y="515838"/>
                      </a:lnTo>
                      <a:cubicBezTo>
                        <a:pt x="3041845" y="516197"/>
                        <a:pt x="3046517" y="512604"/>
                        <a:pt x="3048852" y="509908"/>
                      </a:cubicBezTo>
                      <a:lnTo>
                        <a:pt x="3048852" y="509908"/>
                      </a:lnTo>
                      <a:cubicBezTo>
                        <a:pt x="3050649" y="508291"/>
                        <a:pt x="3052984" y="507393"/>
                        <a:pt x="3055500" y="507213"/>
                      </a:cubicBezTo>
                      <a:lnTo>
                        <a:pt x="3055500" y="507213"/>
                      </a:lnTo>
                      <a:cubicBezTo>
                        <a:pt x="3056578" y="507213"/>
                        <a:pt x="3057835" y="507393"/>
                        <a:pt x="3059093" y="508471"/>
                      </a:cubicBezTo>
                      <a:lnTo>
                        <a:pt x="3059093" y="508471"/>
                      </a:lnTo>
                      <a:cubicBezTo>
                        <a:pt x="3060890" y="510807"/>
                        <a:pt x="3069694" y="513861"/>
                        <a:pt x="3070413" y="520869"/>
                      </a:cubicBezTo>
                      <a:lnTo>
                        <a:pt x="3070413" y="520869"/>
                      </a:lnTo>
                      <a:cubicBezTo>
                        <a:pt x="3070413" y="524821"/>
                        <a:pt x="3070413" y="526977"/>
                        <a:pt x="3071491" y="528954"/>
                      </a:cubicBezTo>
                      <a:lnTo>
                        <a:pt x="3071491" y="528954"/>
                      </a:lnTo>
                      <a:cubicBezTo>
                        <a:pt x="3071670" y="528954"/>
                        <a:pt x="3071670" y="529133"/>
                        <a:pt x="3072569" y="529852"/>
                      </a:cubicBezTo>
                      <a:lnTo>
                        <a:pt x="3072569" y="529852"/>
                      </a:lnTo>
                      <a:cubicBezTo>
                        <a:pt x="3073467" y="530571"/>
                        <a:pt x="3074725" y="531469"/>
                        <a:pt x="3076162" y="532547"/>
                      </a:cubicBezTo>
                      <a:lnTo>
                        <a:pt x="3076162" y="532547"/>
                      </a:lnTo>
                      <a:cubicBezTo>
                        <a:pt x="3079216" y="534703"/>
                        <a:pt x="3083169" y="537219"/>
                        <a:pt x="3087661" y="539734"/>
                      </a:cubicBezTo>
                      <a:lnTo>
                        <a:pt x="3087661" y="539734"/>
                      </a:lnTo>
                      <a:cubicBezTo>
                        <a:pt x="3096465" y="544765"/>
                        <a:pt x="3106706" y="549616"/>
                        <a:pt x="3111737" y="550155"/>
                      </a:cubicBezTo>
                      <a:lnTo>
                        <a:pt x="3111737" y="550155"/>
                      </a:lnTo>
                      <a:cubicBezTo>
                        <a:pt x="3122338" y="551772"/>
                        <a:pt x="3142820" y="551952"/>
                        <a:pt x="3149109" y="559139"/>
                      </a:cubicBezTo>
                      <a:lnTo>
                        <a:pt x="3149109" y="559139"/>
                      </a:lnTo>
                      <a:cubicBezTo>
                        <a:pt x="3153062" y="564529"/>
                        <a:pt x="3158632" y="572255"/>
                        <a:pt x="3162764" y="572973"/>
                      </a:cubicBezTo>
                      <a:lnTo>
                        <a:pt x="3162764" y="572973"/>
                      </a:lnTo>
                      <a:cubicBezTo>
                        <a:pt x="3167795" y="575489"/>
                        <a:pt x="3172826" y="576746"/>
                        <a:pt x="3175880" y="578363"/>
                      </a:cubicBezTo>
                      <a:lnTo>
                        <a:pt x="3175880" y="578363"/>
                      </a:lnTo>
                      <a:lnTo>
                        <a:pt x="3176599" y="578723"/>
                      </a:lnTo>
                      <a:lnTo>
                        <a:pt x="3176958" y="579442"/>
                      </a:lnTo>
                      <a:cubicBezTo>
                        <a:pt x="3176958" y="579442"/>
                        <a:pt x="3180013" y="581777"/>
                        <a:pt x="3185043" y="583215"/>
                      </a:cubicBezTo>
                      <a:lnTo>
                        <a:pt x="3185043" y="583215"/>
                      </a:lnTo>
                      <a:cubicBezTo>
                        <a:pt x="3189894" y="585012"/>
                        <a:pt x="3196363" y="586629"/>
                        <a:pt x="3203011" y="587168"/>
                      </a:cubicBezTo>
                      <a:lnTo>
                        <a:pt x="3203011" y="587168"/>
                      </a:lnTo>
                      <a:cubicBezTo>
                        <a:pt x="3212533" y="589324"/>
                        <a:pt x="3252240" y="589503"/>
                        <a:pt x="3268950" y="589503"/>
                      </a:cubicBezTo>
                      <a:lnTo>
                        <a:pt x="3268950" y="589503"/>
                      </a:lnTo>
                      <a:cubicBezTo>
                        <a:pt x="3271645" y="589503"/>
                        <a:pt x="3273801" y="589503"/>
                        <a:pt x="3275059" y="589503"/>
                      </a:cubicBezTo>
                      <a:lnTo>
                        <a:pt x="3275059" y="589503"/>
                      </a:lnTo>
                      <a:cubicBezTo>
                        <a:pt x="3283683" y="589503"/>
                        <a:pt x="3303088" y="593456"/>
                        <a:pt x="3313150" y="597768"/>
                      </a:cubicBezTo>
                      <a:lnTo>
                        <a:pt x="3313150" y="597768"/>
                      </a:lnTo>
                      <a:cubicBezTo>
                        <a:pt x="3320695" y="601901"/>
                        <a:pt x="3346388" y="607111"/>
                        <a:pt x="3351060" y="614298"/>
                      </a:cubicBezTo>
                      <a:lnTo>
                        <a:pt x="3351060" y="614298"/>
                      </a:lnTo>
                      <a:cubicBezTo>
                        <a:pt x="3353755" y="618071"/>
                        <a:pt x="3365793" y="625438"/>
                        <a:pt x="3387893" y="625258"/>
                      </a:cubicBezTo>
                      <a:lnTo>
                        <a:pt x="3387893" y="625258"/>
                      </a:lnTo>
                      <a:cubicBezTo>
                        <a:pt x="3389869" y="625258"/>
                        <a:pt x="3391846" y="625258"/>
                        <a:pt x="3393283" y="625258"/>
                      </a:cubicBezTo>
                      <a:lnTo>
                        <a:pt x="3393283" y="625258"/>
                      </a:lnTo>
                      <a:cubicBezTo>
                        <a:pt x="3393822" y="625078"/>
                        <a:pt x="3394181" y="625078"/>
                        <a:pt x="3394361" y="625078"/>
                      </a:cubicBezTo>
                      <a:lnTo>
                        <a:pt x="3394361" y="625078"/>
                      </a:lnTo>
                      <a:cubicBezTo>
                        <a:pt x="3394541" y="625078"/>
                        <a:pt x="3394541" y="625078"/>
                        <a:pt x="3394541" y="625078"/>
                      </a:cubicBezTo>
                      <a:lnTo>
                        <a:pt x="3394541" y="625078"/>
                      </a:lnTo>
                      <a:cubicBezTo>
                        <a:pt x="3421851" y="625078"/>
                        <a:pt x="3432990" y="629211"/>
                        <a:pt x="3439459" y="630469"/>
                      </a:cubicBezTo>
                      <a:lnTo>
                        <a:pt x="3439459" y="630469"/>
                      </a:lnTo>
                      <a:cubicBezTo>
                        <a:pt x="3447005" y="632984"/>
                        <a:pt x="3477369" y="640889"/>
                        <a:pt x="3485994" y="640889"/>
                      </a:cubicBezTo>
                      <a:lnTo>
                        <a:pt x="3485994" y="640889"/>
                      </a:lnTo>
                      <a:cubicBezTo>
                        <a:pt x="3486174" y="640889"/>
                        <a:pt x="3486353" y="640889"/>
                        <a:pt x="3486353" y="640889"/>
                      </a:cubicBezTo>
                      <a:lnTo>
                        <a:pt x="3486353" y="640889"/>
                      </a:lnTo>
                      <a:cubicBezTo>
                        <a:pt x="3486353" y="640889"/>
                        <a:pt x="3486353" y="640889"/>
                        <a:pt x="3486353" y="640889"/>
                      </a:cubicBezTo>
                      <a:lnTo>
                        <a:pt x="3486353" y="640889"/>
                      </a:lnTo>
                      <a:cubicBezTo>
                        <a:pt x="3495876" y="640889"/>
                        <a:pt x="3505758" y="642147"/>
                        <a:pt x="3509172" y="643584"/>
                      </a:cubicBezTo>
                      <a:lnTo>
                        <a:pt x="3509172" y="643584"/>
                      </a:lnTo>
                      <a:cubicBezTo>
                        <a:pt x="3512765" y="644842"/>
                        <a:pt x="3536661" y="651311"/>
                        <a:pt x="3546543" y="651311"/>
                      </a:cubicBezTo>
                      <a:lnTo>
                        <a:pt x="3546543" y="651311"/>
                      </a:lnTo>
                      <a:cubicBezTo>
                        <a:pt x="3546543" y="651311"/>
                        <a:pt x="3546723" y="651311"/>
                        <a:pt x="3546902" y="651311"/>
                      </a:cubicBezTo>
                      <a:lnTo>
                        <a:pt x="3546902" y="651311"/>
                      </a:lnTo>
                      <a:cubicBezTo>
                        <a:pt x="3556425" y="652568"/>
                        <a:pt x="3602601" y="664426"/>
                        <a:pt x="3614998" y="664426"/>
                      </a:cubicBezTo>
                      <a:lnTo>
                        <a:pt x="3614998" y="664426"/>
                      </a:lnTo>
                      <a:cubicBezTo>
                        <a:pt x="3614998" y="664426"/>
                        <a:pt x="3615178" y="664426"/>
                        <a:pt x="3615357" y="664426"/>
                      </a:cubicBezTo>
                      <a:lnTo>
                        <a:pt x="3615357" y="664426"/>
                      </a:lnTo>
                      <a:cubicBezTo>
                        <a:pt x="3626497" y="665504"/>
                        <a:pt x="3660994" y="668559"/>
                        <a:pt x="3676266" y="668559"/>
                      </a:cubicBezTo>
                      <a:lnTo>
                        <a:pt x="3676266" y="668559"/>
                      </a:lnTo>
                      <a:cubicBezTo>
                        <a:pt x="3678781" y="668559"/>
                        <a:pt x="3680938" y="668559"/>
                        <a:pt x="3681836" y="668379"/>
                      </a:cubicBezTo>
                      <a:lnTo>
                        <a:pt x="3681836" y="668379"/>
                      </a:lnTo>
                      <a:cubicBezTo>
                        <a:pt x="3683813" y="668020"/>
                        <a:pt x="3685609" y="668020"/>
                        <a:pt x="3687406" y="668020"/>
                      </a:cubicBezTo>
                      <a:lnTo>
                        <a:pt x="3687406" y="668020"/>
                      </a:lnTo>
                      <a:cubicBezTo>
                        <a:pt x="3695132" y="668020"/>
                        <a:pt x="3701959" y="670356"/>
                        <a:pt x="3709506" y="672512"/>
                      </a:cubicBezTo>
                      <a:lnTo>
                        <a:pt x="3709506" y="672512"/>
                      </a:lnTo>
                      <a:cubicBezTo>
                        <a:pt x="3715435" y="674129"/>
                        <a:pt x="3722621" y="676285"/>
                        <a:pt x="3730527" y="676285"/>
                      </a:cubicBezTo>
                      <a:lnTo>
                        <a:pt x="3730527" y="676285"/>
                      </a:lnTo>
                      <a:cubicBezTo>
                        <a:pt x="3735019" y="676285"/>
                        <a:pt x="3739870" y="675566"/>
                        <a:pt x="3745080" y="673770"/>
                      </a:cubicBezTo>
                      <a:lnTo>
                        <a:pt x="3745080" y="673770"/>
                      </a:lnTo>
                      <a:cubicBezTo>
                        <a:pt x="3753525" y="671434"/>
                        <a:pt x="3759814" y="669817"/>
                        <a:pt x="3765204" y="669817"/>
                      </a:cubicBezTo>
                      <a:lnTo>
                        <a:pt x="3765204" y="669817"/>
                      </a:lnTo>
                      <a:cubicBezTo>
                        <a:pt x="3768977" y="669817"/>
                        <a:pt x="3772211" y="670715"/>
                        <a:pt x="3775266" y="673051"/>
                      </a:cubicBezTo>
                      <a:lnTo>
                        <a:pt x="3775266" y="673051"/>
                      </a:lnTo>
                      <a:cubicBezTo>
                        <a:pt x="3778500" y="676465"/>
                        <a:pt x="3784428" y="678082"/>
                        <a:pt x="3788381" y="678082"/>
                      </a:cubicBezTo>
                      <a:lnTo>
                        <a:pt x="3788381" y="678082"/>
                      </a:lnTo>
                      <a:cubicBezTo>
                        <a:pt x="3789639" y="678082"/>
                        <a:pt x="3790717" y="677902"/>
                        <a:pt x="3791975" y="677543"/>
                      </a:cubicBezTo>
                      <a:lnTo>
                        <a:pt x="3791975" y="677543"/>
                      </a:lnTo>
                      <a:cubicBezTo>
                        <a:pt x="3793233" y="677543"/>
                        <a:pt x="3797006" y="676824"/>
                        <a:pt x="3800959" y="676824"/>
                      </a:cubicBezTo>
                      <a:lnTo>
                        <a:pt x="3800959" y="676824"/>
                      </a:lnTo>
                      <a:cubicBezTo>
                        <a:pt x="3802935" y="676824"/>
                        <a:pt x="3804911" y="677004"/>
                        <a:pt x="3807067" y="677543"/>
                      </a:cubicBezTo>
                      <a:lnTo>
                        <a:pt x="3807067" y="677543"/>
                      </a:lnTo>
                      <a:cubicBezTo>
                        <a:pt x="3809403" y="678082"/>
                        <a:pt x="3811559" y="678441"/>
                        <a:pt x="3814434" y="678441"/>
                      </a:cubicBezTo>
                      <a:lnTo>
                        <a:pt x="3814434" y="678441"/>
                      </a:lnTo>
                      <a:cubicBezTo>
                        <a:pt x="3817488" y="678441"/>
                        <a:pt x="3821262" y="678082"/>
                        <a:pt x="3827550" y="677543"/>
                      </a:cubicBezTo>
                      <a:lnTo>
                        <a:pt x="3827550" y="677543"/>
                      </a:lnTo>
                      <a:cubicBezTo>
                        <a:pt x="3837791" y="677722"/>
                        <a:pt x="3843361" y="674488"/>
                        <a:pt x="3843361" y="673410"/>
                      </a:cubicBezTo>
                      <a:lnTo>
                        <a:pt x="3843361" y="673410"/>
                      </a:lnTo>
                      <a:cubicBezTo>
                        <a:pt x="3843361" y="671434"/>
                        <a:pt x="3843361" y="669278"/>
                        <a:pt x="3843002" y="667840"/>
                      </a:cubicBezTo>
                      <a:lnTo>
                        <a:pt x="3843002" y="667840"/>
                      </a:lnTo>
                      <a:cubicBezTo>
                        <a:pt x="3842463" y="666403"/>
                        <a:pt x="3842643" y="666582"/>
                        <a:pt x="3841924" y="666582"/>
                      </a:cubicBezTo>
                      <a:lnTo>
                        <a:pt x="3841924" y="666582"/>
                      </a:lnTo>
                      <a:lnTo>
                        <a:pt x="3841744" y="666582"/>
                      </a:lnTo>
                      <a:cubicBezTo>
                        <a:pt x="3837971" y="666403"/>
                        <a:pt x="3807426" y="666762"/>
                        <a:pt x="3794490" y="658318"/>
                      </a:cubicBezTo>
                      <a:lnTo>
                        <a:pt x="3794490" y="658318"/>
                      </a:lnTo>
                      <a:cubicBezTo>
                        <a:pt x="3781195" y="650412"/>
                        <a:pt x="3774727" y="646459"/>
                        <a:pt x="3769875" y="643944"/>
                      </a:cubicBezTo>
                      <a:lnTo>
                        <a:pt x="3769875" y="643944"/>
                      </a:lnTo>
                      <a:cubicBezTo>
                        <a:pt x="3766102" y="642506"/>
                        <a:pt x="3752627" y="638553"/>
                        <a:pt x="3752268" y="625258"/>
                      </a:cubicBezTo>
                      <a:lnTo>
                        <a:pt x="3752268" y="625258"/>
                      </a:lnTo>
                      <a:cubicBezTo>
                        <a:pt x="3753525" y="617173"/>
                        <a:pt x="3757119" y="611064"/>
                        <a:pt x="3756939" y="608369"/>
                      </a:cubicBezTo>
                      <a:lnTo>
                        <a:pt x="3756939" y="608369"/>
                      </a:lnTo>
                      <a:cubicBezTo>
                        <a:pt x="3756939" y="607650"/>
                        <a:pt x="3756759" y="607471"/>
                        <a:pt x="3756220" y="606393"/>
                      </a:cubicBezTo>
                      <a:lnTo>
                        <a:pt x="3756220" y="606393"/>
                      </a:lnTo>
                      <a:cubicBezTo>
                        <a:pt x="3755681" y="604596"/>
                        <a:pt x="3755502" y="602979"/>
                        <a:pt x="3755502" y="601721"/>
                      </a:cubicBezTo>
                      <a:lnTo>
                        <a:pt x="3755502" y="601721"/>
                      </a:lnTo>
                      <a:cubicBezTo>
                        <a:pt x="3755502" y="598307"/>
                        <a:pt x="3756759" y="595792"/>
                        <a:pt x="3757658" y="593995"/>
                      </a:cubicBezTo>
                      <a:lnTo>
                        <a:pt x="3757658" y="593995"/>
                      </a:lnTo>
                      <a:cubicBezTo>
                        <a:pt x="3759454" y="590222"/>
                        <a:pt x="3759814" y="592019"/>
                        <a:pt x="3759993" y="587168"/>
                      </a:cubicBezTo>
                      <a:lnTo>
                        <a:pt x="3759993" y="587168"/>
                      </a:lnTo>
                      <a:cubicBezTo>
                        <a:pt x="3759993" y="587168"/>
                        <a:pt x="3759993" y="587168"/>
                        <a:pt x="3760173" y="586269"/>
                      </a:cubicBezTo>
                      <a:lnTo>
                        <a:pt x="3760173" y="586269"/>
                      </a:lnTo>
                      <a:cubicBezTo>
                        <a:pt x="3761431" y="582316"/>
                        <a:pt x="3763946" y="572973"/>
                        <a:pt x="3766641" y="569021"/>
                      </a:cubicBezTo>
                      <a:lnTo>
                        <a:pt x="3766641" y="569021"/>
                      </a:lnTo>
                      <a:cubicBezTo>
                        <a:pt x="3767000" y="567763"/>
                        <a:pt x="3767000" y="567044"/>
                        <a:pt x="3767000" y="566505"/>
                      </a:cubicBezTo>
                      <a:lnTo>
                        <a:pt x="3767000" y="566505"/>
                      </a:lnTo>
                      <a:cubicBezTo>
                        <a:pt x="3767000" y="565068"/>
                        <a:pt x="3766461" y="563092"/>
                        <a:pt x="3766641" y="560037"/>
                      </a:cubicBezTo>
                      <a:lnTo>
                        <a:pt x="3766641" y="560037"/>
                      </a:lnTo>
                      <a:cubicBezTo>
                        <a:pt x="3765922" y="558061"/>
                        <a:pt x="3765024" y="555186"/>
                        <a:pt x="3764844" y="551952"/>
                      </a:cubicBezTo>
                      <a:lnTo>
                        <a:pt x="3764844" y="551952"/>
                      </a:lnTo>
                      <a:cubicBezTo>
                        <a:pt x="3764665" y="548358"/>
                        <a:pt x="3766821" y="543687"/>
                        <a:pt x="3771672" y="542250"/>
                      </a:cubicBezTo>
                      <a:lnTo>
                        <a:pt x="3771672" y="542250"/>
                      </a:lnTo>
                      <a:cubicBezTo>
                        <a:pt x="3781195" y="537758"/>
                        <a:pt x="3818746" y="537937"/>
                        <a:pt x="3828089" y="537937"/>
                      </a:cubicBezTo>
                      <a:lnTo>
                        <a:pt x="3828089" y="537937"/>
                      </a:lnTo>
                      <a:cubicBezTo>
                        <a:pt x="3837073" y="537937"/>
                        <a:pt x="3848931" y="536500"/>
                        <a:pt x="3853602" y="535422"/>
                      </a:cubicBezTo>
                      <a:lnTo>
                        <a:pt x="3853602" y="535422"/>
                      </a:lnTo>
                      <a:cubicBezTo>
                        <a:pt x="3858094" y="533805"/>
                        <a:pt x="3862406" y="533984"/>
                        <a:pt x="3868874" y="533984"/>
                      </a:cubicBezTo>
                      <a:lnTo>
                        <a:pt x="3868874" y="533984"/>
                      </a:lnTo>
                      <a:cubicBezTo>
                        <a:pt x="3874983" y="533984"/>
                        <a:pt x="3891513" y="532188"/>
                        <a:pt x="3901395" y="532188"/>
                      </a:cubicBezTo>
                      <a:lnTo>
                        <a:pt x="3901395" y="532188"/>
                      </a:lnTo>
                      <a:cubicBezTo>
                        <a:pt x="3903911" y="532188"/>
                        <a:pt x="3905887" y="532367"/>
                        <a:pt x="3907684" y="532727"/>
                      </a:cubicBezTo>
                      <a:lnTo>
                        <a:pt x="3907684" y="532727"/>
                      </a:lnTo>
                      <a:cubicBezTo>
                        <a:pt x="3910019" y="533266"/>
                        <a:pt x="3912355" y="533805"/>
                        <a:pt x="3913792" y="534164"/>
                      </a:cubicBezTo>
                      <a:lnTo>
                        <a:pt x="3913792" y="534164"/>
                      </a:lnTo>
                      <a:cubicBezTo>
                        <a:pt x="3912714" y="531110"/>
                        <a:pt x="3908223" y="524462"/>
                        <a:pt x="3901036" y="523025"/>
                      </a:cubicBezTo>
                      <a:lnTo>
                        <a:pt x="3901036" y="523025"/>
                      </a:lnTo>
                      <a:cubicBezTo>
                        <a:pt x="3889537" y="519252"/>
                        <a:pt x="3874444" y="519252"/>
                        <a:pt x="3869413" y="517814"/>
                      </a:cubicBezTo>
                      <a:lnTo>
                        <a:pt x="3869413" y="517814"/>
                      </a:lnTo>
                      <a:cubicBezTo>
                        <a:pt x="3866359" y="516736"/>
                        <a:pt x="3860430" y="514400"/>
                        <a:pt x="3856118" y="514400"/>
                      </a:cubicBezTo>
                      <a:lnTo>
                        <a:pt x="3856118" y="514400"/>
                      </a:lnTo>
                      <a:cubicBezTo>
                        <a:pt x="3854860" y="514400"/>
                        <a:pt x="3853782" y="514580"/>
                        <a:pt x="3852165" y="515299"/>
                      </a:cubicBezTo>
                      <a:lnTo>
                        <a:pt x="3852165" y="515299"/>
                      </a:lnTo>
                      <a:cubicBezTo>
                        <a:pt x="3850009" y="515658"/>
                        <a:pt x="3847853" y="515838"/>
                        <a:pt x="3845877" y="515838"/>
                      </a:cubicBezTo>
                      <a:lnTo>
                        <a:pt x="3845877" y="515838"/>
                      </a:lnTo>
                      <a:cubicBezTo>
                        <a:pt x="3841205" y="515838"/>
                        <a:pt x="3837073" y="514939"/>
                        <a:pt x="3834377" y="513502"/>
                      </a:cubicBezTo>
                      <a:lnTo>
                        <a:pt x="3834377" y="513502"/>
                      </a:lnTo>
                      <a:cubicBezTo>
                        <a:pt x="3829167" y="509549"/>
                        <a:pt x="3818746" y="488707"/>
                        <a:pt x="3813356" y="485653"/>
                      </a:cubicBezTo>
                      <a:lnTo>
                        <a:pt x="3813356" y="485653"/>
                      </a:lnTo>
                      <a:cubicBezTo>
                        <a:pt x="3807426" y="481880"/>
                        <a:pt x="3788381" y="476669"/>
                        <a:pt x="3778679" y="465529"/>
                      </a:cubicBezTo>
                      <a:lnTo>
                        <a:pt x="3778679" y="465529"/>
                      </a:lnTo>
                      <a:cubicBezTo>
                        <a:pt x="3772930" y="460319"/>
                        <a:pt x="3770414" y="456187"/>
                        <a:pt x="3770414" y="452414"/>
                      </a:cubicBezTo>
                      <a:lnTo>
                        <a:pt x="3770414" y="452414"/>
                      </a:lnTo>
                      <a:cubicBezTo>
                        <a:pt x="3770414" y="448820"/>
                        <a:pt x="3773469" y="446484"/>
                        <a:pt x="3776523" y="446305"/>
                      </a:cubicBezTo>
                      <a:lnTo>
                        <a:pt x="3776523" y="446305"/>
                      </a:lnTo>
                      <a:cubicBezTo>
                        <a:pt x="3778140" y="446305"/>
                        <a:pt x="3781195" y="446484"/>
                        <a:pt x="3784428" y="446484"/>
                      </a:cubicBezTo>
                      <a:lnTo>
                        <a:pt x="3784428" y="446484"/>
                      </a:lnTo>
                      <a:cubicBezTo>
                        <a:pt x="3787842" y="446484"/>
                        <a:pt x="3791436" y="446125"/>
                        <a:pt x="3792334" y="445586"/>
                      </a:cubicBezTo>
                      <a:lnTo>
                        <a:pt x="3792334" y="445586"/>
                      </a:lnTo>
                      <a:cubicBezTo>
                        <a:pt x="3792334" y="445586"/>
                        <a:pt x="3792334" y="445406"/>
                        <a:pt x="3792334" y="445406"/>
                      </a:cubicBezTo>
                      <a:lnTo>
                        <a:pt x="3792334" y="445406"/>
                      </a:lnTo>
                      <a:lnTo>
                        <a:pt x="3792334" y="445406"/>
                      </a:lnTo>
                      <a:cubicBezTo>
                        <a:pt x="3792334" y="445406"/>
                        <a:pt x="3791616" y="444148"/>
                        <a:pt x="3789280" y="443250"/>
                      </a:cubicBezTo>
                      <a:lnTo>
                        <a:pt x="3789280" y="443250"/>
                      </a:lnTo>
                      <a:cubicBezTo>
                        <a:pt x="3787124" y="442172"/>
                        <a:pt x="3784608" y="441274"/>
                        <a:pt x="3782273" y="440016"/>
                      </a:cubicBezTo>
                      <a:lnTo>
                        <a:pt x="3782273" y="440016"/>
                      </a:lnTo>
                      <a:cubicBezTo>
                        <a:pt x="3782632" y="439477"/>
                        <a:pt x="3761431" y="433369"/>
                        <a:pt x="3759095" y="422947"/>
                      </a:cubicBezTo>
                      <a:lnTo>
                        <a:pt x="3759095" y="422947"/>
                      </a:lnTo>
                      <a:cubicBezTo>
                        <a:pt x="3758736" y="421510"/>
                        <a:pt x="3758556" y="419893"/>
                        <a:pt x="3758556" y="418455"/>
                      </a:cubicBezTo>
                      <a:lnTo>
                        <a:pt x="3758556" y="418455"/>
                      </a:lnTo>
                      <a:cubicBezTo>
                        <a:pt x="3758915" y="411988"/>
                        <a:pt x="3759993" y="403363"/>
                        <a:pt x="3767360" y="402285"/>
                      </a:cubicBezTo>
                      <a:lnTo>
                        <a:pt x="3767360" y="402285"/>
                      </a:lnTo>
                      <a:cubicBezTo>
                        <a:pt x="3768078" y="402285"/>
                        <a:pt x="3768438" y="402465"/>
                        <a:pt x="3768797" y="402465"/>
                      </a:cubicBezTo>
                      <a:lnTo>
                        <a:pt x="3768797" y="402465"/>
                      </a:lnTo>
                      <a:cubicBezTo>
                        <a:pt x="3773649" y="403722"/>
                        <a:pt x="3784608" y="407855"/>
                        <a:pt x="3790717" y="407855"/>
                      </a:cubicBezTo>
                      <a:lnTo>
                        <a:pt x="3790717" y="407855"/>
                      </a:lnTo>
                      <a:cubicBezTo>
                        <a:pt x="3791436" y="407855"/>
                        <a:pt x="3792155" y="407855"/>
                        <a:pt x="3792694" y="407675"/>
                      </a:cubicBezTo>
                      <a:lnTo>
                        <a:pt x="3792694" y="407675"/>
                      </a:lnTo>
                      <a:cubicBezTo>
                        <a:pt x="3797186" y="406777"/>
                        <a:pt x="3801498" y="406058"/>
                        <a:pt x="3805091" y="406058"/>
                      </a:cubicBezTo>
                      <a:lnTo>
                        <a:pt x="3805091" y="406058"/>
                      </a:lnTo>
                      <a:cubicBezTo>
                        <a:pt x="3807606" y="406058"/>
                        <a:pt x="3810122" y="406418"/>
                        <a:pt x="3812098" y="408394"/>
                      </a:cubicBezTo>
                      <a:lnTo>
                        <a:pt x="3812098" y="408394"/>
                      </a:lnTo>
                      <a:cubicBezTo>
                        <a:pt x="3815871" y="412167"/>
                        <a:pt x="3819106" y="414143"/>
                        <a:pt x="3822699" y="414323"/>
                      </a:cubicBezTo>
                      <a:lnTo>
                        <a:pt x="3822699" y="414323"/>
                      </a:lnTo>
                      <a:cubicBezTo>
                        <a:pt x="3823957" y="413964"/>
                        <a:pt x="3825394" y="413784"/>
                        <a:pt x="3826651" y="413784"/>
                      </a:cubicBezTo>
                      <a:lnTo>
                        <a:pt x="3826651" y="413784"/>
                      </a:lnTo>
                      <a:cubicBezTo>
                        <a:pt x="3832940" y="413784"/>
                        <a:pt x="3841205" y="416299"/>
                        <a:pt x="3847314" y="419893"/>
                      </a:cubicBezTo>
                      <a:lnTo>
                        <a:pt x="3847314" y="419893"/>
                      </a:lnTo>
                      <a:cubicBezTo>
                        <a:pt x="3855758" y="425642"/>
                        <a:pt x="3860430" y="432830"/>
                        <a:pt x="3870851" y="432650"/>
                      </a:cubicBezTo>
                      <a:lnTo>
                        <a:pt x="3870851" y="432650"/>
                      </a:lnTo>
                      <a:cubicBezTo>
                        <a:pt x="3870851" y="432650"/>
                        <a:pt x="3870851" y="432650"/>
                        <a:pt x="3871210" y="432650"/>
                      </a:cubicBezTo>
                      <a:lnTo>
                        <a:pt x="3871210" y="432650"/>
                      </a:lnTo>
                      <a:cubicBezTo>
                        <a:pt x="3884326" y="433907"/>
                        <a:pt x="3890974" y="433907"/>
                        <a:pt x="3900317" y="436602"/>
                      </a:cubicBezTo>
                      <a:lnTo>
                        <a:pt x="3900317" y="436602"/>
                      </a:lnTo>
                      <a:cubicBezTo>
                        <a:pt x="3904989" y="437141"/>
                        <a:pt x="3909121" y="438219"/>
                        <a:pt x="3911277" y="438040"/>
                      </a:cubicBezTo>
                      <a:lnTo>
                        <a:pt x="3911277" y="438040"/>
                      </a:lnTo>
                      <a:cubicBezTo>
                        <a:pt x="3913613" y="437501"/>
                        <a:pt x="3912714" y="438579"/>
                        <a:pt x="3913253" y="436423"/>
                      </a:cubicBezTo>
                      <a:lnTo>
                        <a:pt x="3913253" y="436423"/>
                      </a:lnTo>
                      <a:cubicBezTo>
                        <a:pt x="3913253" y="436243"/>
                        <a:pt x="3913253" y="436243"/>
                        <a:pt x="3913253" y="436063"/>
                      </a:cubicBezTo>
                      <a:lnTo>
                        <a:pt x="3913253" y="436063"/>
                      </a:lnTo>
                      <a:cubicBezTo>
                        <a:pt x="3913253" y="434087"/>
                        <a:pt x="3913074" y="431931"/>
                        <a:pt x="3912894" y="429955"/>
                      </a:cubicBezTo>
                      <a:lnTo>
                        <a:pt x="3912894" y="429955"/>
                      </a:lnTo>
                      <a:cubicBezTo>
                        <a:pt x="3912894" y="426900"/>
                        <a:pt x="3913613" y="423127"/>
                        <a:pt x="3917026" y="420791"/>
                      </a:cubicBezTo>
                      <a:lnTo>
                        <a:pt x="3917026" y="420791"/>
                      </a:lnTo>
                      <a:cubicBezTo>
                        <a:pt x="3918464" y="419893"/>
                        <a:pt x="3920081" y="419533"/>
                        <a:pt x="3921518" y="419533"/>
                      </a:cubicBezTo>
                      <a:lnTo>
                        <a:pt x="3921518" y="419533"/>
                      </a:lnTo>
                      <a:cubicBezTo>
                        <a:pt x="3924213" y="419354"/>
                        <a:pt x="3927448" y="421150"/>
                        <a:pt x="3928526" y="424385"/>
                      </a:cubicBezTo>
                      <a:lnTo>
                        <a:pt x="3928526" y="424385"/>
                      </a:lnTo>
                      <a:cubicBezTo>
                        <a:pt x="3929963" y="427439"/>
                        <a:pt x="3932658" y="433907"/>
                        <a:pt x="3936790" y="433548"/>
                      </a:cubicBezTo>
                      <a:lnTo>
                        <a:pt x="3936790" y="433548"/>
                      </a:lnTo>
                      <a:cubicBezTo>
                        <a:pt x="3936790" y="433548"/>
                        <a:pt x="3936790" y="433548"/>
                        <a:pt x="3936790" y="433548"/>
                      </a:cubicBezTo>
                      <a:lnTo>
                        <a:pt x="3936790" y="433548"/>
                      </a:lnTo>
                      <a:cubicBezTo>
                        <a:pt x="3943258" y="432470"/>
                        <a:pt x="3951344" y="429056"/>
                        <a:pt x="3951344" y="426721"/>
                      </a:cubicBezTo>
                      <a:lnTo>
                        <a:pt x="3951344" y="426721"/>
                      </a:lnTo>
                      <a:cubicBezTo>
                        <a:pt x="3951344" y="421869"/>
                        <a:pt x="3949727" y="417737"/>
                        <a:pt x="3949547" y="413245"/>
                      </a:cubicBezTo>
                      <a:lnTo>
                        <a:pt x="3949547" y="413245"/>
                      </a:lnTo>
                      <a:cubicBezTo>
                        <a:pt x="3949547" y="412167"/>
                        <a:pt x="3949727" y="410910"/>
                        <a:pt x="3950086" y="409652"/>
                      </a:cubicBezTo>
                      <a:lnTo>
                        <a:pt x="3950086" y="409652"/>
                      </a:lnTo>
                      <a:cubicBezTo>
                        <a:pt x="3950625" y="408035"/>
                        <a:pt x="3952422" y="406597"/>
                        <a:pt x="3954398" y="406597"/>
                      </a:cubicBezTo>
                      <a:lnTo>
                        <a:pt x="3954398" y="406597"/>
                      </a:lnTo>
                      <a:cubicBezTo>
                        <a:pt x="3957453" y="406777"/>
                        <a:pt x="3959429" y="408754"/>
                        <a:pt x="3961765" y="411089"/>
                      </a:cubicBezTo>
                      <a:lnTo>
                        <a:pt x="3961765" y="411089"/>
                      </a:lnTo>
                      <a:cubicBezTo>
                        <a:pt x="3965717" y="413964"/>
                        <a:pt x="3969131" y="420791"/>
                        <a:pt x="3970748" y="421510"/>
                      </a:cubicBezTo>
                      <a:lnTo>
                        <a:pt x="3970748" y="421510"/>
                      </a:lnTo>
                      <a:lnTo>
                        <a:pt x="3970389" y="422049"/>
                      </a:lnTo>
                      <a:lnTo>
                        <a:pt x="3970389" y="421510"/>
                      </a:lnTo>
                      <a:lnTo>
                        <a:pt x="3970389" y="422768"/>
                      </a:lnTo>
                      <a:lnTo>
                        <a:pt x="3970928" y="421510"/>
                      </a:lnTo>
                      <a:cubicBezTo>
                        <a:pt x="3971647" y="421510"/>
                        <a:pt x="3974342" y="418994"/>
                        <a:pt x="3974342" y="415760"/>
                      </a:cubicBezTo>
                      <a:lnTo>
                        <a:pt x="3974342" y="415760"/>
                      </a:lnTo>
                      <a:cubicBezTo>
                        <a:pt x="3974342" y="414862"/>
                        <a:pt x="3974162" y="413964"/>
                        <a:pt x="3973623" y="412886"/>
                      </a:cubicBezTo>
                      <a:lnTo>
                        <a:pt x="3973623" y="412886"/>
                      </a:lnTo>
                      <a:cubicBezTo>
                        <a:pt x="3972725" y="410011"/>
                        <a:pt x="3968772" y="404082"/>
                        <a:pt x="3968772" y="398152"/>
                      </a:cubicBezTo>
                      <a:lnTo>
                        <a:pt x="3968772" y="398152"/>
                      </a:lnTo>
                      <a:cubicBezTo>
                        <a:pt x="3968772" y="396715"/>
                        <a:pt x="3969131" y="395098"/>
                        <a:pt x="3969850" y="393661"/>
                      </a:cubicBezTo>
                      <a:lnTo>
                        <a:pt x="3969850" y="393661"/>
                      </a:lnTo>
                      <a:cubicBezTo>
                        <a:pt x="3972725" y="387912"/>
                        <a:pt x="3980810" y="378389"/>
                        <a:pt x="3982607" y="375334"/>
                      </a:cubicBezTo>
                      <a:lnTo>
                        <a:pt x="3982607" y="375334"/>
                      </a:lnTo>
                      <a:cubicBezTo>
                        <a:pt x="3984044" y="374436"/>
                        <a:pt x="3986020" y="373358"/>
                        <a:pt x="3988715" y="373358"/>
                      </a:cubicBezTo>
                      <a:lnTo>
                        <a:pt x="3988715" y="373358"/>
                      </a:lnTo>
                      <a:cubicBezTo>
                        <a:pt x="3990512" y="373358"/>
                        <a:pt x="3992668" y="374076"/>
                        <a:pt x="3995184" y="376053"/>
                      </a:cubicBezTo>
                      <a:lnTo>
                        <a:pt x="3995184" y="376053"/>
                      </a:lnTo>
                      <a:cubicBezTo>
                        <a:pt x="3995364" y="376951"/>
                        <a:pt x="4001113" y="379107"/>
                        <a:pt x="4008300" y="378928"/>
                      </a:cubicBezTo>
                      <a:lnTo>
                        <a:pt x="4008300" y="378928"/>
                      </a:lnTo>
                      <a:cubicBezTo>
                        <a:pt x="4012432" y="378928"/>
                        <a:pt x="4016924" y="378568"/>
                        <a:pt x="4021416" y="377670"/>
                      </a:cubicBezTo>
                      <a:lnTo>
                        <a:pt x="4021416" y="377670"/>
                      </a:lnTo>
                      <a:cubicBezTo>
                        <a:pt x="4027345" y="376412"/>
                        <a:pt x="4033274" y="376053"/>
                        <a:pt x="4039024" y="376053"/>
                      </a:cubicBezTo>
                      <a:lnTo>
                        <a:pt x="4039024" y="376053"/>
                      </a:lnTo>
                      <a:cubicBezTo>
                        <a:pt x="4046570" y="376053"/>
                        <a:pt x="4053397" y="376771"/>
                        <a:pt x="4058249" y="377670"/>
                      </a:cubicBezTo>
                      <a:lnTo>
                        <a:pt x="4058249" y="377670"/>
                      </a:lnTo>
                      <a:cubicBezTo>
                        <a:pt x="4063819" y="379107"/>
                        <a:pt x="4068670" y="380185"/>
                        <a:pt x="4074599" y="380185"/>
                      </a:cubicBezTo>
                      <a:lnTo>
                        <a:pt x="4074599" y="380185"/>
                      </a:lnTo>
                      <a:cubicBezTo>
                        <a:pt x="4078372" y="380185"/>
                        <a:pt x="4082504" y="379826"/>
                        <a:pt x="4087356" y="378748"/>
                      </a:cubicBezTo>
                      <a:lnTo>
                        <a:pt x="4087356" y="378748"/>
                      </a:lnTo>
                      <a:cubicBezTo>
                        <a:pt x="4100471" y="376053"/>
                        <a:pt x="4120235" y="371920"/>
                        <a:pt x="4134070" y="371920"/>
                      </a:cubicBezTo>
                      <a:lnTo>
                        <a:pt x="4134070" y="371920"/>
                      </a:lnTo>
                      <a:cubicBezTo>
                        <a:pt x="4135687" y="372100"/>
                        <a:pt x="4137304" y="372100"/>
                        <a:pt x="4139101" y="372100"/>
                      </a:cubicBezTo>
                      <a:lnTo>
                        <a:pt x="4139101" y="372100"/>
                      </a:lnTo>
                      <a:cubicBezTo>
                        <a:pt x="4149881" y="372100"/>
                        <a:pt x="4160122" y="368687"/>
                        <a:pt x="4163716" y="365992"/>
                      </a:cubicBezTo>
                      <a:lnTo>
                        <a:pt x="4163716" y="365992"/>
                      </a:lnTo>
                      <a:cubicBezTo>
                        <a:pt x="4167130" y="362578"/>
                        <a:pt x="4170364" y="356109"/>
                        <a:pt x="4178629" y="355930"/>
                      </a:cubicBezTo>
                      <a:lnTo>
                        <a:pt x="4178629" y="355930"/>
                      </a:lnTo>
                      <a:cubicBezTo>
                        <a:pt x="4180964" y="355930"/>
                        <a:pt x="4187972" y="355570"/>
                        <a:pt x="4196596" y="355570"/>
                      </a:cubicBezTo>
                      <a:lnTo>
                        <a:pt x="4196596" y="355570"/>
                      </a:lnTo>
                      <a:cubicBezTo>
                        <a:pt x="4212766" y="355750"/>
                        <a:pt x="4233608" y="356109"/>
                        <a:pt x="4241694" y="359883"/>
                      </a:cubicBezTo>
                      <a:lnTo>
                        <a:pt x="4241694" y="359883"/>
                      </a:lnTo>
                      <a:cubicBezTo>
                        <a:pt x="4252833" y="365632"/>
                        <a:pt x="4255169" y="370303"/>
                        <a:pt x="4261637" y="370124"/>
                      </a:cubicBezTo>
                      <a:lnTo>
                        <a:pt x="4261637" y="370124"/>
                      </a:lnTo>
                      <a:lnTo>
                        <a:pt x="4261817" y="370124"/>
                      </a:lnTo>
                      <a:cubicBezTo>
                        <a:pt x="4269184" y="370124"/>
                        <a:pt x="4282300" y="367609"/>
                        <a:pt x="4288768" y="367609"/>
                      </a:cubicBezTo>
                      <a:lnTo>
                        <a:pt x="4288768" y="367609"/>
                      </a:lnTo>
                      <a:cubicBezTo>
                        <a:pt x="4290205" y="367249"/>
                        <a:pt x="4291463" y="367249"/>
                        <a:pt x="4293259" y="367249"/>
                      </a:cubicBezTo>
                      <a:lnTo>
                        <a:pt x="4293259" y="367249"/>
                      </a:lnTo>
                      <a:cubicBezTo>
                        <a:pt x="4307274" y="367249"/>
                        <a:pt x="4343927" y="371561"/>
                        <a:pt x="4357043" y="372639"/>
                      </a:cubicBezTo>
                      <a:lnTo>
                        <a:pt x="4357043" y="372639"/>
                      </a:lnTo>
                      <a:cubicBezTo>
                        <a:pt x="4371417" y="375334"/>
                        <a:pt x="4399086" y="379107"/>
                        <a:pt x="4406992" y="380545"/>
                      </a:cubicBezTo>
                      <a:lnTo>
                        <a:pt x="4406992" y="380545"/>
                      </a:lnTo>
                      <a:cubicBezTo>
                        <a:pt x="4416155" y="381803"/>
                        <a:pt x="4470596" y="390966"/>
                        <a:pt x="4485509" y="392223"/>
                      </a:cubicBezTo>
                      <a:lnTo>
                        <a:pt x="4485509" y="392223"/>
                      </a:lnTo>
                      <a:cubicBezTo>
                        <a:pt x="4485688" y="392223"/>
                        <a:pt x="4485868" y="392223"/>
                        <a:pt x="4485868" y="392223"/>
                      </a:cubicBezTo>
                      <a:lnTo>
                        <a:pt x="4485868" y="392223"/>
                      </a:lnTo>
                      <a:cubicBezTo>
                        <a:pt x="4485868" y="392223"/>
                        <a:pt x="4485868" y="392223"/>
                        <a:pt x="4485868" y="392223"/>
                      </a:cubicBezTo>
                      <a:lnTo>
                        <a:pt x="4485868" y="392223"/>
                      </a:lnTo>
                      <a:cubicBezTo>
                        <a:pt x="4500780" y="392223"/>
                        <a:pt x="4530427" y="394739"/>
                        <a:pt x="4540308" y="397613"/>
                      </a:cubicBezTo>
                      <a:lnTo>
                        <a:pt x="4540308" y="397613"/>
                      </a:lnTo>
                      <a:cubicBezTo>
                        <a:pt x="4548034" y="399590"/>
                        <a:pt x="4559353" y="403543"/>
                        <a:pt x="4565103" y="403363"/>
                      </a:cubicBezTo>
                      <a:lnTo>
                        <a:pt x="4565103" y="403363"/>
                      </a:lnTo>
                      <a:cubicBezTo>
                        <a:pt x="4567259" y="403363"/>
                        <a:pt x="4567798" y="402824"/>
                        <a:pt x="4567978" y="402465"/>
                      </a:cubicBezTo>
                      <a:lnTo>
                        <a:pt x="4567978" y="402465"/>
                      </a:lnTo>
                      <a:cubicBezTo>
                        <a:pt x="4571751" y="397434"/>
                        <a:pt x="4572649" y="393840"/>
                        <a:pt x="4572649" y="392223"/>
                      </a:cubicBezTo>
                      <a:lnTo>
                        <a:pt x="4572649" y="392223"/>
                      </a:lnTo>
                      <a:cubicBezTo>
                        <a:pt x="4572649" y="391325"/>
                        <a:pt x="4572470" y="389888"/>
                        <a:pt x="4572470" y="388271"/>
                      </a:cubicBezTo>
                      <a:lnTo>
                        <a:pt x="4572470" y="388271"/>
                      </a:lnTo>
                      <a:cubicBezTo>
                        <a:pt x="4572470" y="385037"/>
                        <a:pt x="4573189" y="380185"/>
                        <a:pt x="4577860" y="377850"/>
                      </a:cubicBezTo>
                      <a:lnTo>
                        <a:pt x="4577860" y="377850"/>
                      </a:lnTo>
                      <a:cubicBezTo>
                        <a:pt x="4579836" y="376592"/>
                        <a:pt x="4582172" y="376412"/>
                        <a:pt x="4584328" y="376412"/>
                      </a:cubicBezTo>
                      <a:lnTo>
                        <a:pt x="4584328" y="376412"/>
                      </a:lnTo>
                      <a:cubicBezTo>
                        <a:pt x="4589359" y="376771"/>
                        <a:pt x="4595288" y="377490"/>
                        <a:pt x="4596187" y="383420"/>
                      </a:cubicBezTo>
                      <a:lnTo>
                        <a:pt x="4596187" y="383420"/>
                      </a:lnTo>
                      <a:cubicBezTo>
                        <a:pt x="4596187" y="383779"/>
                        <a:pt x="4596187" y="384318"/>
                        <a:pt x="4595288" y="385935"/>
                      </a:cubicBezTo>
                      <a:lnTo>
                        <a:pt x="4595288" y="385935"/>
                      </a:lnTo>
                      <a:cubicBezTo>
                        <a:pt x="4594390" y="386834"/>
                        <a:pt x="4592952" y="388271"/>
                        <a:pt x="4592054" y="389349"/>
                      </a:cubicBezTo>
                      <a:lnTo>
                        <a:pt x="4592054" y="389349"/>
                      </a:lnTo>
                      <a:cubicBezTo>
                        <a:pt x="4591695" y="389708"/>
                        <a:pt x="4591515" y="389888"/>
                        <a:pt x="4591335" y="390068"/>
                      </a:cubicBezTo>
                      <a:lnTo>
                        <a:pt x="4591335" y="390068"/>
                      </a:lnTo>
                      <a:cubicBezTo>
                        <a:pt x="4594749" y="391146"/>
                        <a:pt x="4601576" y="389169"/>
                        <a:pt x="4604092" y="395457"/>
                      </a:cubicBezTo>
                      <a:lnTo>
                        <a:pt x="4604092" y="395457"/>
                      </a:lnTo>
                      <a:cubicBezTo>
                        <a:pt x="4604092" y="395996"/>
                        <a:pt x="4603912" y="396535"/>
                        <a:pt x="4603732" y="397074"/>
                      </a:cubicBezTo>
                      <a:lnTo>
                        <a:pt x="4603732" y="397074"/>
                      </a:lnTo>
                      <a:cubicBezTo>
                        <a:pt x="4601217" y="400668"/>
                        <a:pt x="4597804" y="401926"/>
                        <a:pt x="4597444" y="403363"/>
                      </a:cubicBezTo>
                      <a:lnTo>
                        <a:pt x="4597444" y="403363"/>
                      </a:lnTo>
                      <a:cubicBezTo>
                        <a:pt x="4598881" y="406418"/>
                        <a:pt x="4598881" y="409293"/>
                        <a:pt x="4598881" y="410550"/>
                      </a:cubicBezTo>
                      <a:lnTo>
                        <a:pt x="4598881" y="410550"/>
                      </a:lnTo>
                      <a:cubicBezTo>
                        <a:pt x="4598881" y="413245"/>
                        <a:pt x="4598881" y="413604"/>
                        <a:pt x="4599959" y="416120"/>
                      </a:cubicBezTo>
                      <a:lnTo>
                        <a:pt x="4599959" y="416120"/>
                      </a:lnTo>
                      <a:cubicBezTo>
                        <a:pt x="4600678" y="417916"/>
                        <a:pt x="4603732" y="419533"/>
                        <a:pt x="4605349" y="424385"/>
                      </a:cubicBezTo>
                      <a:lnTo>
                        <a:pt x="4605349" y="424385"/>
                      </a:lnTo>
                      <a:cubicBezTo>
                        <a:pt x="4606607" y="428338"/>
                        <a:pt x="4606787" y="429955"/>
                        <a:pt x="4607685" y="430673"/>
                      </a:cubicBezTo>
                      <a:lnTo>
                        <a:pt x="4607685" y="430673"/>
                      </a:lnTo>
                      <a:cubicBezTo>
                        <a:pt x="4610560" y="430673"/>
                        <a:pt x="4615950" y="430134"/>
                        <a:pt x="4617028" y="428697"/>
                      </a:cubicBezTo>
                      <a:lnTo>
                        <a:pt x="4617028" y="428697"/>
                      </a:lnTo>
                      <a:cubicBezTo>
                        <a:pt x="4619005" y="426721"/>
                        <a:pt x="4619903" y="424205"/>
                        <a:pt x="4624035" y="422947"/>
                      </a:cubicBezTo>
                      <a:lnTo>
                        <a:pt x="4624035" y="422947"/>
                      </a:lnTo>
                      <a:cubicBezTo>
                        <a:pt x="4625832" y="422049"/>
                        <a:pt x="4627269" y="422049"/>
                        <a:pt x="4629246" y="422049"/>
                      </a:cubicBezTo>
                      <a:lnTo>
                        <a:pt x="4629246" y="422049"/>
                      </a:lnTo>
                      <a:cubicBezTo>
                        <a:pt x="4634277" y="422229"/>
                        <a:pt x="4640925" y="422947"/>
                        <a:pt x="4644877" y="426721"/>
                      </a:cubicBezTo>
                      <a:lnTo>
                        <a:pt x="4644877" y="426721"/>
                      </a:lnTo>
                      <a:cubicBezTo>
                        <a:pt x="4645955" y="429056"/>
                        <a:pt x="4648471" y="432470"/>
                        <a:pt x="4650627" y="433189"/>
                      </a:cubicBezTo>
                      <a:lnTo>
                        <a:pt x="4650627" y="433189"/>
                      </a:lnTo>
                      <a:cubicBezTo>
                        <a:pt x="4651884" y="433369"/>
                        <a:pt x="4658173" y="430494"/>
                        <a:pt x="4667696" y="430494"/>
                      </a:cubicBezTo>
                      <a:lnTo>
                        <a:pt x="4667696" y="430494"/>
                      </a:lnTo>
                      <a:cubicBezTo>
                        <a:pt x="4674882" y="430494"/>
                        <a:pt x="4683687" y="433369"/>
                        <a:pt x="4688897" y="433189"/>
                      </a:cubicBezTo>
                      <a:lnTo>
                        <a:pt x="4688897" y="433189"/>
                      </a:lnTo>
                      <a:cubicBezTo>
                        <a:pt x="4690873" y="433189"/>
                        <a:pt x="4691951" y="432830"/>
                        <a:pt x="4692131" y="432470"/>
                      </a:cubicBezTo>
                      <a:lnTo>
                        <a:pt x="4692131" y="432470"/>
                      </a:lnTo>
                      <a:cubicBezTo>
                        <a:pt x="4695006" y="429955"/>
                        <a:pt x="4695365" y="425283"/>
                        <a:pt x="4701294" y="424744"/>
                      </a:cubicBezTo>
                      <a:lnTo>
                        <a:pt x="4701294" y="424744"/>
                      </a:lnTo>
                      <a:cubicBezTo>
                        <a:pt x="4702193" y="424744"/>
                        <a:pt x="4702911" y="424924"/>
                        <a:pt x="4703091" y="425103"/>
                      </a:cubicBezTo>
                      <a:lnTo>
                        <a:pt x="4703091" y="425103"/>
                      </a:lnTo>
                      <a:cubicBezTo>
                        <a:pt x="4707403" y="425103"/>
                        <a:pt x="4722496" y="427619"/>
                        <a:pt x="4727706" y="427619"/>
                      </a:cubicBezTo>
                      <a:lnTo>
                        <a:pt x="4727706" y="427619"/>
                      </a:lnTo>
                      <a:cubicBezTo>
                        <a:pt x="4728066" y="427619"/>
                        <a:pt x="4728245" y="427619"/>
                        <a:pt x="4728245" y="427619"/>
                      </a:cubicBezTo>
                      <a:lnTo>
                        <a:pt x="4728245" y="427619"/>
                      </a:lnTo>
                      <a:cubicBezTo>
                        <a:pt x="4734534" y="428517"/>
                        <a:pt x="4741720" y="426900"/>
                        <a:pt x="4743877" y="433548"/>
                      </a:cubicBezTo>
                      <a:lnTo>
                        <a:pt x="4743877" y="433548"/>
                      </a:lnTo>
                      <a:cubicBezTo>
                        <a:pt x="4743877" y="434087"/>
                        <a:pt x="4743697" y="434626"/>
                        <a:pt x="4743517" y="435165"/>
                      </a:cubicBezTo>
                      <a:lnTo>
                        <a:pt x="4743517" y="435165"/>
                      </a:lnTo>
                      <a:cubicBezTo>
                        <a:pt x="4742978" y="436602"/>
                        <a:pt x="4741900" y="437501"/>
                        <a:pt x="4741361" y="437860"/>
                      </a:cubicBezTo>
                      <a:lnTo>
                        <a:pt x="4741361" y="437860"/>
                      </a:lnTo>
                      <a:lnTo>
                        <a:pt x="4741181" y="437860"/>
                      </a:lnTo>
                      <a:lnTo>
                        <a:pt x="4741181" y="438040"/>
                      </a:lnTo>
                      <a:lnTo>
                        <a:pt x="4741181" y="440555"/>
                      </a:lnTo>
                      <a:lnTo>
                        <a:pt x="4740822" y="440555"/>
                      </a:lnTo>
                      <a:cubicBezTo>
                        <a:pt x="4742978" y="442711"/>
                        <a:pt x="4746392" y="444867"/>
                        <a:pt x="4746212" y="450976"/>
                      </a:cubicBezTo>
                      <a:lnTo>
                        <a:pt x="4746212" y="450976"/>
                      </a:lnTo>
                      <a:cubicBezTo>
                        <a:pt x="4746212" y="451156"/>
                        <a:pt x="4746033" y="451695"/>
                        <a:pt x="4746033" y="452054"/>
                      </a:cubicBezTo>
                      <a:lnTo>
                        <a:pt x="4746033" y="452054"/>
                      </a:lnTo>
                      <a:cubicBezTo>
                        <a:pt x="4746033" y="454031"/>
                        <a:pt x="4747290" y="455468"/>
                        <a:pt x="4749087" y="455468"/>
                      </a:cubicBezTo>
                      <a:lnTo>
                        <a:pt x="4749087" y="455468"/>
                      </a:lnTo>
                      <a:cubicBezTo>
                        <a:pt x="4749087" y="455288"/>
                        <a:pt x="4749087" y="455468"/>
                        <a:pt x="4749447" y="455109"/>
                      </a:cubicBezTo>
                      <a:lnTo>
                        <a:pt x="4749447" y="455109"/>
                      </a:lnTo>
                      <a:cubicBezTo>
                        <a:pt x="4749986" y="454570"/>
                        <a:pt x="4750704" y="453851"/>
                        <a:pt x="4751243" y="452773"/>
                      </a:cubicBezTo>
                      <a:lnTo>
                        <a:pt x="4751243" y="452773"/>
                      </a:lnTo>
                      <a:cubicBezTo>
                        <a:pt x="4752501" y="450797"/>
                        <a:pt x="4753759" y="448281"/>
                        <a:pt x="4754477" y="446305"/>
                      </a:cubicBezTo>
                      <a:lnTo>
                        <a:pt x="4754477" y="446305"/>
                      </a:lnTo>
                      <a:cubicBezTo>
                        <a:pt x="4757352" y="441274"/>
                        <a:pt x="4758609" y="430134"/>
                        <a:pt x="4763461" y="426541"/>
                      </a:cubicBezTo>
                      <a:lnTo>
                        <a:pt x="4763461" y="426541"/>
                      </a:lnTo>
                      <a:cubicBezTo>
                        <a:pt x="4764539" y="426002"/>
                        <a:pt x="4766515" y="424744"/>
                        <a:pt x="4767953" y="423666"/>
                      </a:cubicBezTo>
                      <a:lnTo>
                        <a:pt x="4767953" y="423666"/>
                      </a:lnTo>
                      <a:cubicBezTo>
                        <a:pt x="4769390" y="422768"/>
                        <a:pt x="4769929" y="422049"/>
                        <a:pt x="4770109" y="421689"/>
                      </a:cubicBezTo>
                      <a:lnTo>
                        <a:pt x="4770109" y="421689"/>
                      </a:lnTo>
                      <a:cubicBezTo>
                        <a:pt x="4768851" y="419354"/>
                        <a:pt x="4766515" y="415581"/>
                        <a:pt x="4766695" y="415940"/>
                      </a:cubicBezTo>
                      <a:lnTo>
                        <a:pt x="4766695" y="415940"/>
                      </a:lnTo>
                      <a:cubicBezTo>
                        <a:pt x="4766695" y="415581"/>
                        <a:pt x="4763461" y="413245"/>
                        <a:pt x="4763101" y="409293"/>
                      </a:cubicBezTo>
                      <a:lnTo>
                        <a:pt x="4763101" y="409293"/>
                      </a:lnTo>
                      <a:cubicBezTo>
                        <a:pt x="4762922" y="407496"/>
                        <a:pt x="4764539" y="405519"/>
                        <a:pt x="4767234" y="404980"/>
                      </a:cubicBezTo>
                      <a:lnTo>
                        <a:pt x="4767234" y="404980"/>
                      </a:lnTo>
                      <a:cubicBezTo>
                        <a:pt x="4772265" y="405160"/>
                        <a:pt x="4777475" y="407855"/>
                        <a:pt x="4782865" y="410550"/>
                      </a:cubicBezTo>
                      <a:lnTo>
                        <a:pt x="4782865" y="410550"/>
                      </a:lnTo>
                      <a:cubicBezTo>
                        <a:pt x="4787357" y="412706"/>
                        <a:pt x="4790412" y="412886"/>
                        <a:pt x="4792927" y="412886"/>
                      </a:cubicBezTo>
                      <a:lnTo>
                        <a:pt x="4792927" y="412886"/>
                      </a:lnTo>
                      <a:cubicBezTo>
                        <a:pt x="4793107" y="412886"/>
                        <a:pt x="4793287" y="412886"/>
                        <a:pt x="4793466" y="412886"/>
                      </a:cubicBezTo>
                      <a:lnTo>
                        <a:pt x="4793466" y="412886"/>
                      </a:lnTo>
                      <a:cubicBezTo>
                        <a:pt x="4793466" y="412886"/>
                        <a:pt x="4793466" y="412886"/>
                        <a:pt x="4793466" y="412886"/>
                      </a:cubicBezTo>
                      <a:lnTo>
                        <a:pt x="4793466" y="412886"/>
                      </a:lnTo>
                      <a:cubicBezTo>
                        <a:pt x="4793466" y="412886"/>
                        <a:pt x="4793466" y="412886"/>
                        <a:pt x="4793466" y="412886"/>
                      </a:cubicBezTo>
                      <a:lnTo>
                        <a:pt x="4793466" y="412886"/>
                      </a:lnTo>
                      <a:cubicBezTo>
                        <a:pt x="4793466" y="412886"/>
                        <a:pt x="4793466" y="412886"/>
                        <a:pt x="4793466" y="412886"/>
                      </a:cubicBezTo>
                      <a:lnTo>
                        <a:pt x="4793466" y="412886"/>
                      </a:lnTo>
                      <a:cubicBezTo>
                        <a:pt x="4795622" y="412886"/>
                        <a:pt x="4799395" y="413784"/>
                        <a:pt x="4801910" y="413964"/>
                      </a:cubicBezTo>
                      <a:lnTo>
                        <a:pt x="4801910" y="413964"/>
                      </a:lnTo>
                      <a:cubicBezTo>
                        <a:pt x="4800473" y="412167"/>
                        <a:pt x="4797778" y="408754"/>
                        <a:pt x="4797419" y="404801"/>
                      </a:cubicBezTo>
                      <a:lnTo>
                        <a:pt x="4797419" y="404801"/>
                      </a:lnTo>
                      <a:cubicBezTo>
                        <a:pt x="4797060" y="403004"/>
                        <a:pt x="4797778" y="403722"/>
                        <a:pt x="4797060" y="403183"/>
                      </a:cubicBezTo>
                      <a:lnTo>
                        <a:pt x="4797060" y="403183"/>
                      </a:lnTo>
                      <a:cubicBezTo>
                        <a:pt x="4795443" y="403902"/>
                        <a:pt x="4793107" y="404082"/>
                        <a:pt x="4790232" y="404082"/>
                      </a:cubicBezTo>
                      <a:lnTo>
                        <a:pt x="4790232" y="404082"/>
                      </a:lnTo>
                      <a:cubicBezTo>
                        <a:pt x="4785381" y="403902"/>
                        <a:pt x="4779451" y="403363"/>
                        <a:pt x="4775858" y="399949"/>
                      </a:cubicBezTo>
                      <a:lnTo>
                        <a:pt x="4775858" y="399949"/>
                      </a:lnTo>
                      <a:cubicBezTo>
                        <a:pt x="4772804" y="396535"/>
                        <a:pt x="4769929" y="391684"/>
                        <a:pt x="4769749" y="387552"/>
                      </a:cubicBezTo>
                      <a:lnTo>
                        <a:pt x="4769749" y="387552"/>
                      </a:lnTo>
                      <a:cubicBezTo>
                        <a:pt x="4769749" y="384498"/>
                        <a:pt x="4771367" y="378928"/>
                        <a:pt x="4776936" y="378389"/>
                      </a:cubicBezTo>
                      <a:lnTo>
                        <a:pt x="4776936" y="378389"/>
                      </a:lnTo>
                      <a:cubicBezTo>
                        <a:pt x="4777296" y="378209"/>
                        <a:pt x="4777475" y="378209"/>
                        <a:pt x="4777655" y="378389"/>
                      </a:cubicBezTo>
                      <a:lnTo>
                        <a:pt x="4777655" y="378389"/>
                      </a:lnTo>
                      <a:cubicBezTo>
                        <a:pt x="4777655" y="378389"/>
                        <a:pt x="4777655" y="378389"/>
                        <a:pt x="4777835" y="378389"/>
                      </a:cubicBezTo>
                      <a:lnTo>
                        <a:pt x="4777835" y="378389"/>
                      </a:lnTo>
                      <a:cubicBezTo>
                        <a:pt x="4783584" y="378389"/>
                        <a:pt x="4785021" y="379826"/>
                        <a:pt x="4789513" y="379646"/>
                      </a:cubicBezTo>
                      <a:lnTo>
                        <a:pt x="4789513" y="379646"/>
                      </a:lnTo>
                      <a:cubicBezTo>
                        <a:pt x="4791849" y="379646"/>
                        <a:pt x="4792747" y="379287"/>
                        <a:pt x="4794365" y="379287"/>
                      </a:cubicBezTo>
                      <a:lnTo>
                        <a:pt x="4794365" y="379287"/>
                      </a:lnTo>
                      <a:cubicBezTo>
                        <a:pt x="4796341" y="379107"/>
                        <a:pt x="4798138" y="381084"/>
                        <a:pt x="4798497" y="382342"/>
                      </a:cubicBezTo>
                      <a:lnTo>
                        <a:pt x="4798497" y="382342"/>
                      </a:lnTo>
                      <a:cubicBezTo>
                        <a:pt x="4799934" y="386654"/>
                        <a:pt x="4801012" y="393840"/>
                        <a:pt x="4802629" y="392942"/>
                      </a:cubicBezTo>
                      <a:lnTo>
                        <a:pt x="4802629" y="392942"/>
                      </a:lnTo>
                      <a:cubicBezTo>
                        <a:pt x="4803527" y="392942"/>
                        <a:pt x="4804246" y="392942"/>
                        <a:pt x="4804785" y="392942"/>
                      </a:cubicBezTo>
                      <a:lnTo>
                        <a:pt x="4804785" y="392942"/>
                      </a:lnTo>
                      <a:cubicBezTo>
                        <a:pt x="4809636" y="393122"/>
                        <a:pt x="4815027" y="392403"/>
                        <a:pt x="4815925" y="398152"/>
                      </a:cubicBezTo>
                      <a:lnTo>
                        <a:pt x="4815925" y="398152"/>
                      </a:lnTo>
                      <a:cubicBezTo>
                        <a:pt x="4815925" y="399230"/>
                        <a:pt x="4815925" y="401207"/>
                        <a:pt x="4816285" y="402644"/>
                      </a:cubicBezTo>
                      <a:lnTo>
                        <a:pt x="4816285" y="402644"/>
                      </a:lnTo>
                      <a:cubicBezTo>
                        <a:pt x="4816644" y="404082"/>
                        <a:pt x="4816644" y="404082"/>
                        <a:pt x="4816824" y="404082"/>
                      </a:cubicBezTo>
                      <a:lnTo>
                        <a:pt x="4816824" y="404082"/>
                      </a:lnTo>
                      <a:cubicBezTo>
                        <a:pt x="4817003" y="404082"/>
                        <a:pt x="4817183" y="404082"/>
                        <a:pt x="4818081" y="403543"/>
                      </a:cubicBezTo>
                      <a:lnTo>
                        <a:pt x="4818081" y="403543"/>
                      </a:lnTo>
                      <a:cubicBezTo>
                        <a:pt x="4822932" y="402465"/>
                        <a:pt x="4824190" y="401027"/>
                        <a:pt x="4827963" y="400848"/>
                      </a:cubicBezTo>
                      <a:lnTo>
                        <a:pt x="4827963" y="400848"/>
                      </a:lnTo>
                      <a:cubicBezTo>
                        <a:pt x="4829580" y="400668"/>
                        <a:pt x="4831736" y="401387"/>
                        <a:pt x="4832634" y="403183"/>
                      </a:cubicBezTo>
                      <a:lnTo>
                        <a:pt x="4832634" y="403183"/>
                      </a:lnTo>
                      <a:cubicBezTo>
                        <a:pt x="4833353" y="404801"/>
                        <a:pt x="4833173" y="406058"/>
                        <a:pt x="4833173" y="408035"/>
                      </a:cubicBezTo>
                      <a:lnTo>
                        <a:pt x="4833173" y="408035"/>
                      </a:lnTo>
                      <a:cubicBezTo>
                        <a:pt x="4831556" y="411449"/>
                        <a:pt x="4832994" y="418096"/>
                        <a:pt x="4827963" y="421510"/>
                      </a:cubicBezTo>
                      <a:lnTo>
                        <a:pt x="4827963" y="421510"/>
                      </a:lnTo>
                      <a:lnTo>
                        <a:pt x="4827424" y="421869"/>
                      </a:lnTo>
                      <a:lnTo>
                        <a:pt x="4826885" y="421869"/>
                      </a:lnTo>
                      <a:cubicBezTo>
                        <a:pt x="4826885" y="421869"/>
                        <a:pt x="4825986" y="422049"/>
                        <a:pt x="4825268" y="422588"/>
                      </a:cubicBezTo>
                      <a:lnTo>
                        <a:pt x="4825268" y="422588"/>
                      </a:lnTo>
                      <a:cubicBezTo>
                        <a:pt x="4825088" y="422768"/>
                        <a:pt x="4825088" y="422768"/>
                        <a:pt x="4824908" y="422947"/>
                      </a:cubicBezTo>
                      <a:lnTo>
                        <a:pt x="4824908" y="422947"/>
                      </a:lnTo>
                      <a:lnTo>
                        <a:pt x="4825088" y="423307"/>
                      </a:lnTo>
                      <a:cubicBezTo>
                        <a:pt x="4825088" y="423307"/>
                        <a:pt x="4825268" y="423307"/>
                        <a:pt x="4825447" y="423307"/>
                      </a:cubicBezTo>
                      <a:lnTo>
                        <a:pt x="4825447" y="423307"/>
                      </a:lnTo>
                      <a:cubicBezTo>
                        <a:pt x="4827244" y="423307"/>
                        <a:pt x="4831377" y="422229"/>
                        <a:pt x="4836228" y="422049"/>
                      </a:cubicBezTo>
                      <a:lnTo>
                        <a:pt x="4836228" y="422049"/>
                      </a:lnTo>
                      <a:cubicBezTo>
                        <a:pt x="4836228" y="422049"/>
                        <a:pt x="4836228" y="422049"/>
                        <a:pt x="4836767" y="422049"/>
                      </a:cubicBezTo>
                      <a:lnTo>
                        <a:pt x="4836767" y="422049"/>
                      </a:lnTo>
                      <a:cubicBezTo>
                        <a:pt x="4843774" y="422229"/>
                        <a:pt x="4855812" y="421689"/>
                        <a:pt x="4860664" y="424744"/>
                      </a:cubicBezTo>
                      <a:lnTo>
                        <a:pt x="4860664" y="424744"/>
                      </a:lnTo>
                      <a:cubicBezTo>
                        <a:pt x="4863718" y="425463"/>
                        <a:pt x="4877193" y="426541"/>
                        <a:pt x="4886536" y="426361"/>
                      </a:cubicBezTo>
                      <a:lnTo>
                        <a:pt x="4886536" y="426361"/>
                      </a:lnTo>
                      <a:cubicBezTo>
                        <a:pt x="4890489" y="426361"/>
                        <a:pt x="4893902" y="426181"/>
                        <a:pt x="4894441" y="426181"/>
                      </a:cubicBezTo>
                      <a:lnTo>
                        <a:pt x="4894441" y="426181"/>
                      </a:lnTo>
                      <a:cubicBezTo>
                        <a:pt x="4897855" y="424385"/>
                        <a:pt x="4900910" y="423127"/>
                        <a:pt x="4904144" y="423127"/>
                      </a:cubicBezTo>
                      <a:lnTo>
                        <a:pt x="4904144" y="423127"/>
                      </a:lnTo>
                      <a:cubicBezTo>
                        <a:pt x="4906120" y="423127"/>
                        <a:pt x="4908276" y="423846"/>
                        <a:pt x="4910073" y="425103"/>
                      </a:cubicBezTo>
                      <a:lnTo>
                        <a:pt x="4910073" y="425103"/>
                      </a:lnTo>
                      <a:cubicBezTo>
                        <a:pt x="4913666" y="427439"/>
                        <a:pt x="4924267" y="432830"/>
                        <a:pt x="4931993" y="434087"/>
                      </a:cubicBezTo>
                      <a:lnTo>
                        <a:pt x="4931993" y="434087"/>
                      </a:lnTo>
                      <a:cubicBezTo>
                        <a:pt x="4937922" y="436602"/>
                        <a:pt x="4949421" y="436243"/>
                        <a:pt x="4954811" y="439657"/>
                      </a:cubicBezTo>
                      <a:lnTo>
                        <a:pt x="4954811" y="439657"/>
                      </a:lnTo>
                      <a:cubicBezTo>
                        <a:pt x="4957327" y="441633"/>
                        <a:pt x="4970982" y="443250"/>
                        <a:pt x="4980684" y="443250"/>
                      </a:cubicBezTo>
                      <a:lnTo>
                        <a:pt x="4980684" y="443250"/>
                      </a:lnTo>
                      <a:cubicBezTo>
                        <a:pt x="4988230" y="442352"/>
                        <a:pt x="4991465" y="439657"/>
                        <a:pt x="4997753" y="439657"/>
                      </a:cubicBezTo>
                      <a:lnTo>
                        <a:pt x="4997753" y="439657"/>
                      </a:lnTo>
                      <a:cubicBezTo>
                        <a:pt x="4999729" y="439657"/>
                        <a:pt x="5001706" y="440016"/>
                        <a:pt x="5004221" y="440735"/>
                      </a:cubicBezTo>
                      <a:lnTo>
                        <a:pt x="5004221" y="440735"/>
                      </a:lnTo>
                      <a:cubicBezTo>
                        <a:pt x="5013385" y="443430"/>
                        <a:pt x="5037281" y="449898"/>
                        <a:pt x="5046084" y="451156"/>
                      </a:cubicBezTo>
                      <a:lnTo>
                        <a:pt x="5046084" y="451156"/>
                      </a:lnTo>
                      <a:cubicBezTo>
                        <a:pt x="5056865" y="453312"/>
                        <a:pt x="5069981" y="453312"/>
                        <a:pt x="5071957" y="462475"/>
                      </a:cubicBezTo>
                      <a:lnTo>
                        <a:pt x="5071957" y="462475"/>
                      </a:lnTo>
                      <a:cubicBezTo>
                        <a:pt x="5071598" y="463553"/>
                        <a:pt x="5071238" y="464811"/>
                        <a:pt x="5071238" y="466248"/>
                      </a:cubicBezTo>
                      <a:lnTo>
                        <a:pt x="5071238" y="466248"/>
                      </a:lnTo>
                      <a:cubicBezTo>
                        <a:pt x="5071238" y="468584"/>
                        <a:pt x="5071957" y="470381"/>
                        <a:pt x="5073934" y="471818"/>
                      </a:cubicBezTo>
                      <a:lnTo>
                        <a:pt x="5073934" y="471818"/>
                      </a:lnTo>
                      <a:cubicBezTo>
                        <a:pt x="5074473" y="472717"/>
                        <a:pt x="5081121" y="474873"/>
                        <a:pt x="5085433" y="474693"/>
                      </a:cubicBezTo>
                      <a:lnTo>
                        <a:pt x="5085433" y="474693"/>
                      </a:lnTo>
                      <a:cubicBezTo>
                        <a:pt x="5087229" y="474693"/>
                        <a:pt x="5088667" y="474334"/>
                        <a:pt x="5088667" y="474334"/>
                      </a:cubicBezTo>
                      <a:lnTo>
                        <a:pt x="5088667" y="474334"/>
                      </a:lnTo>
                      <a:cubicBezTo>
                        <a:pt x="5090104" y="473615"/>
                        <a:pt x="5090823" y="464631"/>
                        <a:pt x="5099627" y="464272"/>
                      </a:cubicBezTo>
                      <a:lnTo>
                        <a:pt x="5099627" y="464272"/>
                      </a:lnTo>
                      <a:cubicBezTo>
                        <a:pt x="5104478" y="464272"/>
                        <a:pt x="5109329" y="462834"/>
                        <a:pt x="5110946" y="461038"/>
                      </a:cubicBezTo>
                      <a:lnTo>
                        <a:pt x="5110946" y="461038"/>
                      </a:lnTo>
                      <a:cubicBezTo>
                        <a:pt x="5112922" y="458882"/>
                        <a:pt x="5115977" y="456905"/>
                        <a:pt x="5119570" y="456726"/>
                      </a:cubicBezTo>
                      <a:lnTo>
                        <a:pt x="5119570" y="456726"/>
                      </a:lnTo>
                      <a:cubicBezTo>
                        <a:pt x="5121727" y="456726"/>
                        <a:pt x="5124062" y="457804"/>
                        <a:pt x="5125140" y="459600"/>
                      </a:cubicBezTo>
                      <a:lnTo>
                        <a:pt x="5125140" y="459600"/>
                      </a:lnTo>
                      <a:cubicBezTo>
                        <a:pt x="5128734" y="463912"/>
                        <a:pt x="5132507" y="476669"/>
                        <a:pt x="5140951" y="477388"/>
                      </a:cubicBezTo>
                      <a:lnTo>
                        <a:pt x="5140951" y="477388"/>
                      </a:lnTo>
                      <a:cubicBezTo>
                        <a:pt x="5150294" y="478825"/>
                        <a:pt x="5159098" y="479903"/>
                        <a:pt x="5163231" y="481700"/>
                      </a:cubicBezTo>
                      <a:lnTo>
                        <a:pt x="5163231" y="481700"/>
                      </a:lnTo>
                      <a:cubicBezTo>
                        <a:pt x="5166824" y="484215"/>
                        <a:pt x="5172035" y="486731"/>
                        <a:pt x="5174730" y="486551"/>
                      </a:cubicBezTo>
                      <a:lnTo>
                        <a:pt x="5174730" y="486551"/>
                      </a:lnTo>
                      <a:cubicBezTo>
                        <a:pt x="5175628" y="486551"/>
                        <a:pt x="5176347" y="486551"/>
                        <a:pt x="5177245" y="486551"/>
                      </a:cubicBezTo>
                      <a:lnTo>
                        <a:pt x="5177245" y="486551"/>
                      </a:lnTo>
                      <a:cubicBezTo>
                        <a:pt x="5182455" y="486551"/>
                        <a:pt x="5189463" y="486731"/>
                        <a:pt x="5197548" y="487809"/>
                      </a:cubicBezTo>
                      <a:lnTo>
                        <a:pt x="5197548" y="487809"/>
                      </a:lnTo>
                      <a:cubicBezTo>
                        <a:pt x="5208328" y="489246"/>
                        <a:pt x="5239591" y="494277"/>
                        <a:pt x="5244802" y="496074"/>
                      </a:cubicBezTo>
                      <a:lnTo>
                        <a:pt x="5244802" y="496074"/>
                      </a:lnTo>
                      <a:cubicBezTo>
                        <a:pt x="5246958" y="497871"/>
                        <a:pt x="5267261" y="498410"/>
                        <a:pt x="5272471" y="499488"/>
                      </a:cubicBezTo>
                      <a:lnTo>
                        <a:pt x="5272471" y="499488"/>
                      </a:lnTo>
                      <a:cubicBezTo>
                        <a:pt x="5276424" y="499488"/>
                        <a:pt x="5281994" y="499488"/>
                        <a:pt x="5289540" y="501105"/>
                      </a:cubicBezTo>
                      <a:lnTo>
                        <a:pt x="5289540" y="501105"/>
                      </a:lnTo>
                      <a:cubicBezTo>
                        <a:pt x="5291516" y="502183"/>
                        <a:pt x="5294930" y="502901"/>
                        <a:pt x="5298164" y="502722"/>
                      </a:cubicBezTo>
                      <a:lnTo>
                        <a:pt x="5298164" y="502722"/>
                      </a:lnTo>
                      <a:cubicBezTo>
                        <a:pt x="5301578" y="502722"/>
                        <a:pt x="5304812" y="502003"/>
                        <a:pt x="5307328" y="500925"/>
                      </a:cubicBezTo>
                      <a:lnTo>
                        <a:pt x="5307328" y="500925"/>
                      </a:lnTo>
                      <a:cubicBezTo>
                        <a:pt x="5310202" y="500206"/>
                        <a:pt x="5318467" y="491582"/>
                        <a:pt x="5327990" y="491402"/>
                      </a:cubicBezTo>
                      <a:lnTo>
                        <a:pt x="5327990" y="491402"/>
                      </a:lnTo>
                      <a:cubicBezTo>
                        <a:pt x="5336973" y="491582"/>
                        <a:pt x="5348473" y="489606"/>
                        <a:pt x="5350988" y="485832"/>
                      </a:cubicBezTo>
                      <a:lnTo>
                        <a:pt x="5350988" y="485832"/>
                      </a:lnTo>
                      <a:cubicBezTo>
                        <a:pt x="5354761" y="480981"/>
                        <a:pt x="5381172" y="436602"/>
                        <a:pt x="5382610" y="433728"/>
                      </a:cubicBezTo>
                      <a:lnTo>
                        <a:pt x="5382610" y="433728"/>
                      </a:lnTo>
                      <a:cubicBezTo>
                        <a:pt x="5382610" y="433548"/>
                        <a:pt x="5383149" y="432650"/>
                        <a:pt x="5383868" y="430673"/>
                      </a:cubicBezTo>
                      <a:lnTo>
                        <a:pt x="5383868" y="430673"/>
                      </a:lnTo>
                      <a:cubicBezTo>
                        <a:pt x="5384766" y="428697"/>
                        <a:pt x="5385664" y="426181"/>
                        <a:pt x="5386743" y="423846"/>
                      </a:cubicBezTo>
                      <a:lnTo>
                        <a:pt x="5386743" y="423846"/>
                      </a:lnTo>
                      <a:cubicBezTo>
                        <a:pt x="5389258" y="418635"/>
                        <a:pt x="5390516" y="414143"/>
                        <a:pt x="5392852" y="412526"/>
                      </a:cubicBezTo>
                      <a:lnTo>
                        <a:pt x="5392852" y="412526"/>
                      </a:lnTo>
                      <a:cubicBezTo>
                        <a:pt x="5393031" y="412526"/>
                        <a:pt x="5394468" y="410011"/>
                        <a:pt x="5395546" y="407855"/>
                      </a:cubicBezTo>
                      <a:lnTo>
                        <a:pt x="5395546" y="407855"/>
                      </a:lnTo>
                      <a:cubicBezTo>
                        <a:pt x="5396445" y="406058"/>
                        <a:pt x="5397343" y="404262"/>
                        <a:pt x="5397343" y="403722"/>
                      </a:cubicBezTo>
                      <a:lnTo>
                        <a:pt x="5397343" y="403722"/>
                      </a:lnTo>
                      <a:cubicBezTo>
                        <a:pt x="5397343" y="403722"/>
                        <a:pt x="5397343" y="403722"/>
                        <a:pt x="5397343" y="403543"/>
                      </a:cubicBezTo>
                      <a:lnTo>
                        <a:pt x="5397343" y="403543"/>
                      </a:lnTo>
                      <a:cubicBezTo>
                        <a:pt x="5397343" y="402824"/>
                        <a:pt x="5397523" y="402105"/>
                        <a:pt x="5398062" y="401746"/>
                      </a:cubicBezTo>
                      <a:lnTo>
                        <a:pt x="5398062" y="401746"/>
                      </a:lnTo>
                      <a:cubicBezTo>
                        <a:pt x="5398241" y="401566"/>
                        <a:pt x="5398241" y="401566"/>
                        <a:pt x="5398421" y="401387"/>
                      </a:cubicBezTo>
                      <a:lnTo>
                        <a:pt x="5398421" y="401387"/>
                      </a:lnTo>
                      <a:cubicBezTo>
                        <a:pt x="5399499" y="400129"/>
                        <a:pt x="5401296" y="397074"/>
                        <a:pt x="5405428" y="396715"/>
                      </a:cubicBezTo>
                      <a:lnTo>
                        <a:pt x="5405428" y="396715"/>
                      </a:lnTo>
                      <a:cubicBezTo>
                        <a:pt x="5406327" y="396715"/>
                        <a:pt x="5407045" y="396895"/>
                        <a:pt x="5407944" y="397434"/>
                      </a:cubicBezTo>
                      <a:lnTo>
                        <a:pt x="5407944" y="397434"/>
                      </a:lnTo>
                      <a:cubicBezTo>
                        <a:pt x="5410998" y="399590"/>
                        <a:pt x="5419083" y="401027"/>
                        <a:pt x="5421060" y="400848"/>
                      </a:cubicBezTo>
                      <a:lnTo>
                        <a:pt x="5421060" y="400848"/>
                      </a:lnTo>
                      <a:cubicBezTo>
                        <a:pt x="5423216" y="400848"/>
                        <a:pt x="5425012" y="401207"/>
                        <a:pt x="5426090" y="401207"/>
                      </a:cubicBezTo>
                      <a:lnTo>
                        <a:pt x="5426090" y="401207"/>
                      </a:lnTo>
                      <a:cubicBezTo>
                        <a:pt x="5427169" y="401207"/>
                        <a:pt x="5427528" y="401207"/>
                        <a:pt x="5428426" y="400309"/>
                      </a:cubicBezTo>
                      <a:lnTo>
                        <a:pt x="5428426" y="400309"/>
                      </a:lnTo>
                      <a:cubicBezTo>
                        <a:pt x="5429145" y="399770"/>
                        <a:pt x="5431840" y="394020"/>
                        <a:pt x="5431661" y="392762"/>
                      </a:cubicBezTo>
                      <a:lnTo>
                        <a:pt x="5431661" y="392762"/>
                      </a:lnTo>
                      <a:cubicBezTo>
                        <a:pt x="5431661" y="392223"/>
                        <a:pt x="5431840" y="391684"/>
                        <a:pt x="5432200" y="391325"/>
                      </a:cubicBezTo>
                      <a:lnTo>
                        <a:pt x="5432200" y="391325"/>
                      </a:lnTo>
                      <a:cubicBezTo>
                        <a:pt x="5433457" y="388990"/>
                        <a:pt x="5434176" y="381803"/>
                        <a:pt x="5440824" y="380904"/>
                      </a:cubicBezTo>
                      <a:lnTo>
                        <a:pt x="5440824" y="380904"/>
                      </a:lnTo>
                      <a:cubicBezTo>
                        <a:pt x="5442980" y="380904"/>
                        <a:pt x="5444597" y="381263"/>
                        <a:pt x="5445315" y="381263"/>
                      </a:cubicBezTo>
                      <a:lnTo>
                        <a:pt x="5445315" y="381263"/>
                      </a:lnTo>
                      <a:cubicBezTo>
                        <a:pt x="5445854" y="381263"/>
                        <a:pt x="5445854" y="381443"/>
                        <a:pt x="5446932" y="380365"/>
                      </a:cubicBezTo>
                      <a:lnTo>
                        <a:pt x="5446932" y="380365"/>
                      </a:lnTo>
                      <a:cubicBezTo>
                        <a:pt x="5447292" y="380724"/>
                        <a:pt x="5447651" y="375873"/>
                        <a:pt x="5452682" y="375514"/>
                      </a:cubicBezTo>
                      <a:lnTo>
                        <a:pt x="5452682" y="375514"/>
                      </a:lnTo>
                      <a:cubicBezTo>
                        <a:pt x="5452682" y="375514"/>
                        <a:pt x="5455018" y="374795"/>
                        <a:pt x="5456096" y="372280"/>
                      </a:cubicBezTo>
                      <a:lnTo>
                        <a:pt x="5456096" y="372280"/>
                      </a:lnTo>
                      <a:cubicBezTo>
                        <a:pt x="5457354" y="370842"/>
                        <a:pt x="5458252" y="370303"/>
                        <a:pt x="5460767" y="369046"/>
                      </a:cubicBezTo>
                      <a:lnTo>
                        <a:pt x="5460767" y="369046"/>
                      </a:lnTo>
                      <a:cubicBezTo>
                        <a:pt x="5462923" y="367968"/>
                        <a:pt x="5464900" y="366171"/>
                        <a:pt x="5468493" y="366171"/>
                      </a:cubicBezTo>
                      <a:lnTo>
                        <a:pt x="5468493" y="366171"/>
                      </a:lnTo>
                      <a:cubicBezTo>
                        <a:pt x="5469571" y="366351"/>
                        <a:pt x="5472805" y="364375"/>
                        <a:pt x="5473883" y="361679"/>
                      </a:cubicBezTo>
                      <a:lnTo>
                        <a:pt x="5473883" y="361679"/>
                      </a:lnTo>
                      <a:cubicBezTo>
                        <a:pt x="5474602" y="357187"/>
                        <a:pt x="5472985" y="345868"/>
                        <a:pt x="5480711" y="343173"/>
                      </a:cubicBezTo>
                      <a:lnTo>
                        <a:pt x="5480711" y="343173"/>
                      </a:lnTo>
                      <a:cubicBezTo>
                        <a:pt x="5481609" y="343173"/>
                        <a:pt x="5482508" y="343533"/>
                        <a:pt x="5483047" y="343892"/>
                      </a:cubicBezTo>
                      <a:lnTo>
                        <a:pt x="5483047" y="343892"/>
                      </a:lnTo>
                      <a:cubicBezTo>
                        <a:pt x="5485382" y="345689"/>
                        <a:pt x="5488796" y="348024"/>
                        <a:pt x="5490054" y="348743"/>
                      </a:cubicBezTo>
                      <a:lnTo>
                        <a:pt x="5490054" y="348743"/>
                      </a:lnTo>
                      <a:cubicBezTo>
                        <a:pt x="5490772" y="347485"/>
                        <a:pt x="5490054" y="341916"/>
                        <a:pt x="5495624" y="336345"/>
                      </a:cubicBezTo>
                      <a:lnTo>
                        <a:pt x="5495624" y="336345"/>
                      </a:lnTo>
                      <a:cubicBezTo>
                        <a:pt x="5501912" y="330057"/>
                        <a:pt x="5516466" y="326464"/>
                        <a:pt x="5522395" y="324847"/>
                      </a:cubicBezTo>
                      <a:lnTo>
                        <a:pt x="5522395" y="324847"/>
                      </a:lnTo>
                      <a:cubicBezTo>
                        <a:pt x="5527246" y="325206"/>
                        <a:pt x="5544674" y="322870"/>
                        <a:pt x="5546651" y="319277"/>
                      </a:cubicBezTo>
                      <a:lnTo>
                        <a:pt x="5546651" y="319277"/>
                      </a:lnTo>
                      <a:cubicBezTo>
                        <a:pt x="5550424" y="315504"/>
                        <a:pt x="5547369" y="307957"/>
                        <a:pt x="5555274" y="306340"/>
                      </a:cubicBezTo>
                      <a:lnTo>
                        <a:pt x="5555274" y="306340"/>
                      </a:lnTo>
                      <a:cubicBezTo>
                        <a:pt x="5556892" y="306340"/>
                        <a:pt x="5564258" y="305262"/>
                        <a:pt x="5572164" y="304364"/>
                      </a:cubicBezTo>
                      <a:lnTo>
                        <a:pt x="5572164" y="304364"/>
                      </a:lnTo>
                      <a:cubicBezTo>
                        <a:pt x="5580069" y="303286"/>
                        <a:pt x="5588335" y="302388"/>
                        <a:pt x="5591569" y="302388"/>
                      </a:cubicBezTo>
                      <a:lnTo>
                        <a:pt x="5591569" y="302388"/>
                      </a:lnTo>
                      <a:cubicBezTo>
                        <a:pt x="5594982" y="301489"/>
                        <a:pt x="5596779" y="300052"/>
                        <a:pt x="5599833" y="299872"/>
                      </a:cubicBezTo>
                      <a:lnTo>
                        <a:pt x="5599833" y="299872"/>
                      </a:lnTo>
                      <a:cubicBezTo>
                        <a:pt x="5601270" y="299693"/>
                        <a:pt x="5603247" y="300950"/>
                        <a:pt x="5603247" y="301849"/>
                      </a:cubicBezTo>
                      <a:lnTo>
                        <a:pt x="5603247" y="301849"/>
                      </a:lnTo>
                      <a:cubicBezTo>
                        <a:pt x="5603786" y="302388"/>
                        <a:pt x="5604325" y="303106"/>
                        <a:pt x="5604684" y="303645"/>
                      </a:cubicBezTo>
                      <a:lnTo>
                        <a:pt x="5604684" y="303645"/>
                      </a:lnTo>
                      <a:cubicBezTo>
                        <a:pt x="5605223" y="302747"/>
                        <a:pt x="5605583" y="300950"/>
                        <a:pt x="5605403" y="298974"/>
                      </a:cubicBezTo>
                      <a:lnTo>
                        <a:pt x="5605403" y="298974"/>
                      </a:lnTo>
                      <a:cubicBezTo>
                        <a:pt x="5605403" y="298615"/>
                        <a:pt x="5605403" y="298435"/>
                        <a:pt x="5605403" y="298255"/>
                      </a:cubicBezTo>
                      <a:lnTo>
                        <a:pt x="5605403" y="298255"/>
                      </a:lnTo>
                      <a:cubicBezTo>
                        <a:pt x="5605403" y="298255"/>
                        <a:pt x="5605044" y="296638"/>
                        <a:pt x="5605044" y="294841"/>
                      </a:cubicBezTo>
                      <a:lnTo>
                        <a:pt x="5605044" y="294841"/>
                      </a:lnTo>
                      <a:cubicBezTo>
                        <a:pt x="5605044" y="293224"/>
                        <a:pt x="5605583" y="290529"/>
                        <a:pt x="5608458" y="289092"/>
                      </a:cubicBezTo>
                      <a:lnTo>
                        <a:pt x="5608458" y="289092"/>
                      </a:lnTo>
                      <a:cubicBezTo>
                        <a:pt x="5611333" y="288014"/>
                        <a:pt x="5615106" y="287115"/>
                        <a:pt x="5618339" y="286935"/>
                      </a:cubicBezTo>
                      <a:lnTo>
                        <a:pt x="5618339" y="286935"/>
                      </a:lnTo>
                      <a:cubicBezTo>
                        <a:pt x="5619777" y="286935"/>
                        <a:pt x="5621034" y="287115"/>
                        <a:pt x="5622292" y="287834"/>
                      </a:cubicBezTo>
                      <a:lnTo>
                        <a:pt x="5622292" y="287834"/>
                      </a:lnTo>
                      <a:cubicBezTo>
                        <a:pt x="5624628" y="289092"/>
                        <a:pt x="5626784" y="290888"/>
                        <a:pt x="5627682" y="291427"/>
                      </a:cubicBezTo>
                      <a:lnTo>
                        <a:pt x="5627682" y="291427"/>
                      </a:lnTo>
                      <a:lnTo>
                        <a:pt x="5627682" y="291607"/>
                      </a:lnTo>
                      <a:cubicBezTo>
                        <a:pt x="5627682" y="291787"/>
                        <a:pt x="5629479" y="290529"/>
                        <a:pt x="5637744" y="287654"/>
                      </a:cubicBezTo>
                      <a:lnTo>
                        <a:pt x="5637744" y="287654"/>
                      </a:lnTo>
                      <a:cubicBezTo>
                        <a:pt x="5644571" y="286756"/>
                        <a:pt x="5646188" y="284600"/>
                        <a:pt x="5652837" y="284600"/>
                      </a:cubicBezTo>
                      <a:lnTo>
                        <a:pt x="5652837" y="284600"/>
                      </a:lnTo>
                      <a:cubicBezTo>
                        <a:pt x="5654454" y="284600"/>
                        <a:pt x="5656071" y="284780"/>
                        <a:pt x="5657868" y="284959"/>
                      </a:cubicBezTo>
                      <a:lnTo>
                        <a:pt x="5657868" y="284959"/>
                      </a:lnTo>
                      <a:cubicBezTo>
                        <a:pt x="5666312" y="284959"/>
                        <a:pt x="5670804" y="281366"/>
                        <a:pt x="5673139" y="279030"/>
                      </a:cubicBezTo>
                      <a:lnTo>
                        <a:pt x="5673139" y="279030"/>
                      </a:lnTo>
                      <a:cubicBezTo>
                        <a:pt x="5674397" y="277952"/>
                        <a:pt x="5676913" y="274539"/>
                        <a:pt x="5681225" y="274000"/>
                      </a:cubicBezTo>
                      <a:lnTo>
                        <a:pt x="5681225" y="274000"/>
                      </a:lnTo>
                      <a:cubicBezTo>
                        <a:pt x="5683021" y="273820"/>
                        <a:pt x="5684998" y="275437"/>
                        <a:pt x="5685177" y="276874"/>
                      </a:cubicBezTo>
                      <a:lnTo>
                        <a:pt x="5685177" y="276874"/>
                      </a:lnTo>
                      <a:cubicBezTo>
                        <a:pt x="5685537" y="277773"/>
                        <a:pt x="5686076" y="278671"/>
                        <a:pt x="5686435" y="279390"/>
                      </a:cubicBezTo>
                      <a:lnTo>
                        <a:pt x="5686435" y="279390"/>
                      </a:lnTo>
                      <a:cubicBezTo>
                        <a:pt x="5687154" y="276515"/>
                        <a:pt x="5688950" y="271125"/>
                        <a:pt x="5695059" y="268968"/>
                      </a:cubicBezTo>
                      <a:lnTo>
                        <a:pt x="5695059" y="268968"/>
                      </a:lnTo>
                      <a:cubicBezTo>
                        <a:pt x="5704762" y="264836"/>
                        <a:pt x="5718956" y="264476"/>
                        <a:pt x="5719854" y="263758"/>
                      </a:cubicBezTo>
                      <a:lnTo>
                        <a:pt x="5719854" y="263758"/>
                      </a:lnTo>
                      <a:cubicBezTo>
                        <a:pt x="5722370" y="262500"/>
                        <a:pt x="5729377" y="259985"/>
                        <a:pt x="5734407" y="259805"/>
                      </a:cubicBezTo>
                      <a:lnTo>
                        <a:pt x="5734407" y="259805"/>
                      </a:lnTo>
                      <a:cubicBezTo>
                        <a:pt x="5735845" y="259805"/>
                        <a:pt x="5737821" y="259985"/>
                        <a:pt x="5739079" y="262141"/>
                      </a:cubicBezTo>
                      <a:lnTo>
                        <a:pt x="5739079" y="262141"/>
                      </a:lnTo>
                      <a:cubicBezTo>
                        <a:pt x="5740696" y="266992"/>
                        <a:pt x="5739079" y="266094"/>
                        <a:pt x="5740696" y="266094"/>
                      </a:cubicBezTo>
                      <a:lnTo>
                        <a:pt x="5740696" y="266094"/>
                      </a:lnTo>
                      <a:cubicBezTo>
                        <a:pt x="5742673" y="266273"/>
                        <a:pt x="5749320" y="264656"/>
                        <a:pt x="5750219" y="263578"/>
                      </a:cubicBezTo>
                      <a:lnTo>
                        <a:pt x="5750219" y="263578"/>
                      </a:lnTo>
                      <a:cubicBezTo>
                        <a:pt x="5750758" y="263039"/>
                        <a:pt x="5750219" y="255493"/>
                        <a:pt x="5757765" y="255493"/>
                      </a:cubicBezTo>
                      <a:lnTo>
                        <a:pt x="5757765" y="255493"/>
                      </a:lnTo>
                      <a:cubicBezTo>
                        <a:pt x="5762077" y="255493"/>
                        <a:pt x="5781482" y="254236"/>
                        <a:pt x="5794238" y="254236"/>
                      </a:cubicBezTo>
                      <a:lnTo>
                        <a:pt x="5794238" y="254236"/>
                      </a:lnTo>
                      <a:cubicBezTo>
                        <a:pt x="5796215" y="254415"/>
                        <a:pt x="5797832" y="254415"/>
                        <a:pt x="5799269" y="254415"/>
                      </a:cubicBezTo>
                      <a:lnTo>
                        <a:pt x="5799269" y="254415"/>
                      </a:lnTo>
                      <a:cubicBezTo>
                        <a:pt x="5802683" y="254415"/>
                        <a:pt x="5805019" y="254415"/>
                        <a:pt x="5807534" y="256931"/>
                      </a:cubicBezTo>
                      <a:lnTo>
                        <a:pt x="5807534" y="256931"/>
                      </a:lnTo>
                      <a:cubicBezTo>
                        <a:pt x="5807893" y="257649"/>
                        <a:pt x="5808073" y="258548"/>
                        <a:pt x="5808073" y="259446"/>
                      </a:cubicBezTo>
                      <a:lnTo>
                        <a:pt x="5808073" y="259446"/>
                      </a:lnTo>
                      <a:cubicBezTo>
                        <a:pt x="5807893" y="263578"/>
                        <a:pt x="5804839" y="266992"/>
                        <a:pt x="5799808" y="270945"/>
                      </a:cubicBezTo>
                      <a:lnTo>
                        <a:pt x="5799808" y="270945"/>
                      </a:lnTo>
                      <a:cubicBezTo>
                        <a:pt x="5795855" y="272921"/>
                        <a:pt x="5792442" y="274359"/>
                        <a:pt x="5789208" y="274359"/>
                      </a:cubicBezTo>
                      <a:lnTo>
                        <a:pt x="5789208" y="274359"/>
                      </a:lnTo>
                      <a:cubicBezTo>
                        <a:pt x="5788130" y="274359"/>
                        <a:pt x="5786872" y="274179"/>
                        <a:pt x="5785614" y="273640"/>
                      </a:cubicBezTo>
                      <a:lnTo>
                        <a:pt x="5785614" y="273640"/>
                      </a:lnTo>
                      <a:cubicBezTo>
                        <a:pt x="5781122" y="270945"/>
                        <a:pt x="5784536" y="271304"/>
                        <a:pt x="5781482" y="271304"/>
                      </a:cubicBezTo>
                      <a:lnTo>
                        <a:pt x="5781482" y="271304"/>
                      </a:lnTo>
                      <a:lnTo>
                        <a:pt x="5780763" y="271304"/>
                      </a:lnTo>
                      <a:lnTo>
                        <a:pt x="5780583" y="271304"/>
                      </a:lnTo>
                      <a:cubicBezTo>
                        <a:pt x="5778068" y="271125"/>
                        <a:pt x="5773756" y="270765"/>
                        <a:pt x="5768725" y="270765"/>
                      </a:cubicBezTo>
                      <a:lnTo>
                        <a:pt x="5768725" y="270765"/>
                      </a:lnTo>
                      <a:cubicBezTo>
                        <a:pt x="5762975" y="270765"/>
                        <a:pt x="5756327" y="271484"/>
                        <a:pt x="5750937" y="273820"/>
                      </a:cubicBezTo>
                      <a:lnTo>
                        <a:pt x="5750937" y="273820"/>
                      </a:lnTo>
                      <a:cubicBezTo>
                        <a:pt x="5740876" y="278851"/>
                        <a:pt x="5731533" y="286935"/>
                        <a:pt x="5730455" y="288014"/>
                      </a:cubicBezTo>
                      <a:lnTo>
                        <a:pt x="5730455" y="288014"/>
                      </a:lnTo>
                      <a:cubicBezTo>
                        <a:pt x="5730275" y="288193"/>
                        <a:pt x="5727580" y="293224"/>
                        <a:pt x="5721112" y="292865"/>
                      </a:cubicBezTo>
                      <a:lnTo>
                        <a:pt x="5721112" y="292865"/>
                      </a:lnTo>
                      <a:cubicBezTo>
                        <a:pt x="5720214" y="292865"/>
                        <a:pt x="5719136" y="292865"/>
                        <a:pt x="5717698" y="292506"/>
                      </a:cubicBezTo>
                      <a:lnTo>
                        <a:pt x="5717698" y="292506"/>
                      </a:lnTo>
                      <a:cubicBezTo>
                        <a:pt x="5713925" y="291787"/>
                        <a:pt x="5710511" y="291607"/>
                        <a:pt x="5706918" y="291607"/>
                      </a:cubicBezTo>
                      <a:lnTo>
                        <a:pt x="5706918" y="291607"/>
                      </a:lnTo>
                      <a:cubicBezTo>
                        <a:pt x="5703324" y="291607"/>
                        <a:pt x="5699372" y="291967"/>
                        <a:pt x="5694880" y="292685"/>
                      </a:cubicBezTo>
                      <a:lnTo>
                        <a:pt x="5694880" y="292685"/>
                      </a:lnTo>
                      <a:cubicBezTo>
                        <a:pt x="5687154" y="293943"/>
                        <a:pt x="5675116" y="296998"/>
                        <a:pt x="5672061" y="300411"/>
                      </a:cubicBezTo>
                      <a:lnTo>
                        <a:pt x="5672061" y="300411"/>
                      </a:lnTo>
                      <a:cubicBezTo>
                        <a:pt x="5669187" y="302208"/>
                        <a:pt x="5666491" y="304005"/>
                        <a:pt x="5663078" y="304005"/>
                      </a:cubicBezTo>
                      <a:lnTo>
                        <a:pt x="5663078" y="304005"/>
                      </a:lnTo>
                      <a:cubicBezTo>
                        <a:pt x="5661820" y="304005"/>
                        <a:pt x="5660562" y="303825"/>
                        <a:pt x="5658946" y="303286"/>
                      </a:cubicBezTo>
                      <a:lnTo>
                        <a:pt x="5658946" y="303286"/>
                      </a:lnTo>
                      <a:cubicBezTo>
                        <a:pt x="5657329" y="302388"/>
                        <a:pt x="5650680" y="300052"/>
                        <a:pt x="5646728" y="300052"/>
                      </a:cubicBezTo>
                      <a:lnTo>
                        <a:pt x="5646728" y="300052"/>
                      </a:lnTo>
                      <a:cubicBezTo>
                        <a:pt x="5645470" y="300052"/>
                        <a:pt x="5644571" y="300232"/>
                        <a:pt x="5644032" y="300771"/>
                      </a:cubicBezTo>
                      <a:lnTo>
                        <a:pt x="5644032" y="300771"/>
                      </a:lnTo>
                      <a:cubicBezTo>
                        <a:pt x="5642056" y="301310"/>
                        <a:pt x="5624089" y="314785"/>
                        <a:pt x="5624089" y="317121"/>
                      </a:cubicBezTo>
                      <a:lnTo>
                        <a:pt x="5624089" y="317121"/>
                      </a:lnTo>
                      <a:lnTo>
                        <a:pt x="5624089" y="317121"/>
                      </a:lnTo>
                      <a:cubicBezTo>
                        <a:pt x="5624089" y="317839"/>
                        <a:pt x="5625167" y="319816"/>
                        <a:pt x="5628581" y="319816"/>
                      </a:cubicBezTo>
                      <a:lnTo>
                        <a:pt x="5628581" y="319816"/>
                      </a:lnTo>
                      <a:cubicBezTo>
                        <a:pt x="5632174" y="319816"/>
                        <a:pt x="5642595" y="318378"/>
                        <a:pt x="5646907" y="318738"/>
                      </a:cubicBezTo>
                      <a:lnTo>
                        <a:pt x="5646907" y="318738"/>
                      </a:lnTo>
                      <a:cubicBezTo>
                        <a:pt x="5649602" y="320175"/>
                        <a:pt x="5651938" y="322691"/>
                        <a:pt x="5652118" y="326464"/>
                      </a:cubicBezTo>
                      <a:lnTo>
                        <a:pt x="5652118" y="326464"/>
                      </a:lnTo>
                      <a:cubicBezTo>
                        <a:pt x="5652118" y="327901"/>
                        <a:pt x="5651579" y="329518"/>
                        <a:pt x="5650321" y="330775"/>
                      </a:cubicBezTo>
                      <a:lnTo>
                        <a:pt x="5650321" y="330775"/>
                      </a:lnTo>
                      <a:cubicBezTo>
                        <a:pt x="5648524" y="332393"/>
                        <a:pt x="5643314" y="336705"/>
                        <a:pt x="5636127" y="336705"/>
                      </a:cubicBezTo>
                      <a:lnTo>
                        <a:pt x="5636127" y="336705"/>
                      </a:lnTo>
                      <a:cubicBezTo>
                        <a:pt x="5630557" y="335447"/>
                        <a:pt x="5629479" y="334369"/>
                        <a:pt x="5629479" y="334010"/>
                      </a:cubicBezTo>
                      <a:lnTo>
                        <a:pt x="5629479" y="334010"/>
                      </a:lnTo>
                      <a:cubicBezTo>
                        <a:pt x="5627862" y="334728"/>
                        <a:pt x="5625347" y="336525"/>
                        <a:pt x="5622112" y="336525"/>
                      </a:cubicBezTo>
                      <a:lnTo>
                        <a:pt x="5622112" y="336525"/>
                      </a:lnTo>
                      <a:cubicBezTo>
                        <a:pt x="5620675" y="336525"/>
                        <a:pt x="5618878" y="335986"/>
                        <a:pt x="5617082" y="334010"/>
                      </a:cubicBezTo>
                      <a:lnTo>
                        <a:pt x="5617082" y="334010"/>
                      </a:lnTo>
                      <a:cubicBezTo>
                        <a:pt x="5615824" y="331674"/>
                        <a:pt x="5613489" y="326823"/>
                        <a:pt x="5611333" y="324487"/>
                      </a:cubicBezTo>
                      <a:lnTo>
                        <a:pt x="5611333" y="324487"/>
                      </a:lnTo>
                      <a:lnTo>
                        <a:pt x="5610614" y="325386"/>
                      </a:lnTo>
                      <a:lnTo>
                        <a:pt x="5610614" y="325386"/>
                      </a:lnTo>
                      <a:lnTo>
                        <a:pt x="5610614" y="325386"/>
                      </a:lnTo>
                      <a:cubicBezTo>
                        <a:pt x="5610434" y="325745"/>
                        <a:pt x="5610434" y="326464"/>
                        <a:pt x="5610254" y="327182"/>
                      </a:cubicBezTo>
                      <a:lnTo>
                        <a:pt x="5610254" y="327182"/>
                      </a:lnTo>
                      <a:cubicBezTo>
                        <a:pt x="5609895" y="328619"/>
                        <a:pt x="5609536" y="330596"/>
                        <a:pt x="5609176" y="332572"/>
                      </a:cubicBezTo>
                      <a:lnTo>
                        <a:pt x="5609176" y="332572"/>
                      </a:lnTo>
                      <a:cubicBezTo>
                        <a:pt x="5607739" y="336345"/>
                        <a:pt x="5608997" y="340298"/>
                        <a:pt x="5603606" y="342095"/>
                      </a:cubicBezTo>
                      <a:lnTo>
                        <a:pt x="5603606" y="342095"/>
                      </a:lnTo>
                      <a:cubicBezTo>
                        <a:pt x="5602708" y="342095"/>
                        <a:pt x="5601810" y="342275"/>
                        <a:pt x="5600552" y="342275"/>
                      </a:cubicBezTo>
                      <a:lnTo>
                        <a:pt x="5600552" y="342275"/>
                      </a:lnTo>
                      <a:cubicBezTo>
                        <a:pt x="5598575" y="342455"/>
                        <a:pt x="5595342" y="340837"/>
                        <a:pt x="5594623" y="337783"/>
                      </a:cubicBezTo>
                      <a:lnTo>
                        <a:pt x="5594623" y="337783"/>
                      </a:lnTo>
                      <a:cubicBezTo>
                        <a:pt x="5594084" y="336525"/>
                        <a:pt x="5593904" y="335267"/>
                        <a:pt x="5593904" y="334010"/>
                      </a:cubicBezTo>
                      <a:lnTo>
                        <a:pt x="5593904" y="334010"/>
                      </a:lnTo>
                      <a:cubicBezTo>
                        <a:pt x="5593904" y="330775"/>
                        <a:pt x="5594623" y="327542"/>
                        <a:pt x="5594623" y="325745"/>
                      </a:cubicBezTo>
                      <a:lnTo>
                        <a:pt x="5594623" y="325745"/>
                      </a:lnTo>
                      <a:cubicBezTo>
                        <a:pt x="5594623" y="325026"/>
                        <a:pt x="5594623" y="324667"/>
                        <a:pt x="5594264" y="323589"/>
                      </a:cubicBezTo>
                      <a:lnTo>
                        <a:pt x="5594264" y="323589"/>
                      </a:lnTo>
                      <a:cubicBezTo>
                        <a:pt x="5594264" y="323050"/>
                        <a:pt x="5594264" y="322331"/>
                        <a:pt x="5594084" y="321613"/>
                      </a:cubicBezTo>
                      <a:lnTo>
                        <a:pt x="5594084" y="321613"/>
                      </a:lnTo>
                      <a:cubicBezTo>
                        <a:pt x="5593006" y="323050"/>
                        <a:pt x="5591389" y="325565"/>
                        <a:pt x="5587616" y="326104"/>
                      </a:cubicBezTo>
                      <a:lnTo>
                        <a:pt x="5587616" y="326104"/>
                      </a:lnTo>
                      <a:cubicBezTo>
                        <a:pt x="5586717" y="326104"/>
                        <a:pt x="5585819" y="325925"/>
                        <a:pt x="5585280" y="325925"/>
                      </a:cubicBezTo>
                      <a:lnTo>
                        <a:pt x="5585280" y="325925"/>
                      </a:lnTo>
                      <a:cubicBezTo>
                        <a:pt x="5585639" y="326464"/>
                        <a:pt x="5586358" y="327362"/>
                        <a:pt x="5586717" y="329518"/>
                      </a:cubicBezTo>
                      <a:lnTo>
                        <a:pt x="5586717" y="329518"/>
                      </a:lnTo>
                      <a:cubicBezTo>
                        <a:pt x="5586717" y="330416"/>
                        <a:pt x="5586358" y="331314"/>
                        <a:pt x="5585460" y="332393"/>
                      </a:cubicBezTo>
                      <a:lnTo>
                        <a:pt x="5585460" y="332393"/>
                      </a:lnTo>
                      <a:cubicBezTo>
                        <a:pt x="5584202" y="333291"/>
                        <a:pt x="5583124" y="333111"/>
                        <a:pt x="5582405" y="333291"/>
                      </a:cubicBezTo>
                      <a:lnTo>
                        <a:pt x="5582405" y="333291"/>
                      </a:lnTo>
                      <a:cubicBezTo>
                        <a:pt x="5580069" y="333291"/>
                        <a:pt x="5577015" y="332572"/>
                        <a:pt x="5574859" y="332572"/>
                      </a:cubicBezTo>
                      <a:lnTo>
                        <a:pt x="5574859" y="332572"/>
                      </a:lnTo>
                      <a:cubicBezTo>
                        <a:pt x="5574140" y="332572"/>
                        <a:pt x="5573422" y="332572"/>
                        <a:pt x="5572703" y="332932"/>
                      </a:cubicBezTo>
                      <a:lnTo>
                        <a:pt x="5572703" y="332932"/>
                      </a:lnTo>
                      <a:cubicBezTo>
                        <a:pt x="5569649" y="333650"/>
                        <a:pt x="5567133" y="334189"/>
                        <a:pt x="5566415" y="334549"/>
                      </a:cubicBezTo>
                      <a:lnTo>
                        <a:pt x="5566415" y="334549"/>
                      </a:lnTo>
                      <a:cubicBezTo>
                        <a:pt x="5566415" y="334728"/>
                        <a:pt x="5566415" y="335088"/>
                        <a:pt x="5566774" y="335806"/>
                      </a:cubicBezTo>
                      <a:lnTo>
                        <a:pt x="5566774" y="335806"/>
                      </a:lnTo>
                      <a:cubicBezTo>
                        <a:pt x="5566055" y="337783"/>
                        <a:pt x="5569289" y="336525"/>
                        <a:pt x="5570727" y="342455"/>
                      </a:cubicBezTo>
                      <a:lnTo>
                        <a:pt x="5570727" y="342455"/>
                      </a:lnTo>
                      <a:cubicBezTo>
                        <a:pt x="5570727" y="344790"/>
                        <a:pt x="5568391" y="346767"/>
                        <a:pt x="5565696" y="346946"/>
                      </a:cubicBezTo>
                      <a:lnTo>
                        <a:pt x="5565696" y="346946"/>
                      </a:lnTo>
                      <a:cubicBezTo>
                        <a:pt x="5564618" y="346946"/>
                        <a:pt x="5563540" y="346767"/>
                        <a:pt x="5562102" y="346228"/>
                      </a:cubicBezTo>
                      <a:lnTo>
                        <a:pt x="5562102" y="346228"/>
                      </a:lnTo>
                      <a:cubicBezTo>
                        <a:pt x="5561204" y="345868"/>
                        <a:pt x="5560485" y="345868"/>
                        <a:pt x="5559587" y="345868"/>
                      </a:cubicBezTo>
                      <a:lnTo>
                        <a:pt x="5559587" y="345868"/>
                      </a:lnTo>
                      <a:cubicBezTo>
                        <a:pt x="5557610" y="345868"/>
                        <a:pt x="5555274" y="346587"/>
                        <a:pt x="5554376" y="347126"/>
                      </a:cubicBezTo>
                      <a:lnTo>
                        <a:pt x="5554376" y="347126"/>
                      </a:lnTo>
                      <a:cubicBezTo>
                        <a:pt x="5552400" y="348743"/>
                        <a:pt x="5551502" y="351797"/>
                        <a:pt x="5547369" y="352156"/>
                      </a:cubicBezTo>
                      <a:lnTo>
                        <a:pt x="5547369" y="352156"/>
                      </a:lnTo>
                      <a:cubicBezTo>
                        <a:pt x="5546651" y="352156"/>
                        <a:pt x="5545752" y="351977"/>
                        <a:pt x="5544854" y="351617"/>
                      </a:cubicBezTo>
                      <a:lnTo>
                        <a:pt x="5544854" y="351617"/>
                      </a:lnTo>
                      <a:cubicBezTo>
                        <a:pt x="5542698" y="350360"/>
                        <a:pt x="5540003" y="348922"/>
                        <a:pt x="5538745" y="348922"/>
                      </a:cubicBezTo>
                      <a:lnTo>
                        <a:pt x="5538745" y="348922"/>
                      </a:lnTo>
                      <a:cubicBezTo>
                        <a:pt x="5538745" y="348922"/>
                        <a:pt x="5538745" y="348922"/>
                        <a:pt x="5538745" y="348922"/>
                      </a:cubicBezTo>
                      <a:lnTo>
                        <a:pt x="5538745" y="348922"/>
                      </a:lnTo>
                      <a:cubicBezTo>
                        <a:pt x="5538565" y="349641"/>
                        <a:pt x="5538565" y="350719"/>
                        <a:pt x="5538206" y="351797"/>
                      </a:cubicBezTo>
                      <a:lnTo>
                        <a:pt x="5538206" y="351797"/>
                      </a:lnTo>
                      <a:cubicBezTo>
                        <a:pt x="5538026" y="353773"/>
                        <a:pt x="5536589" y="357367"/>
                        <a:pt x="5532636" y="357367"/>
                      </a:cubicBezTo>
                      <a:lnTo>
                        <a:pt x="5532636" y="357367"/>
                      </a:lnTo>
                      <a:cubicBezTo>
                        <a:pt x="5532097" y="357367"/>
                        <a:pt x="5531558" y="357367"/>
                        <a:pt x="5531019" y="357187"/>
                      </a:cubicBezTo>
                      <a:lnTo>
                        <a:pt x="5531019" y="357187"/>
                      </a:lnTo>
                      <a:cubicBezTo>
                        <a:pt x="5526707" y="355930"/>
                        <a:pt x="5519879" y="353055"/>
                        <a:pt x="5517184" y="353055"/>
                      </a:cubicBezTo>
                      <a:lnTo>
                        <a:pt x="5517184" y="353055"/>
                      </a:lnTo>
                      <a:cubicBezTo>
                        <a:pt x="5517005" y="353055"/>
                        <a:pt x="5516825" y="353055"/>
                        <a:pt x="5516825" y="353055"/>
                      </a:cubicBezTo>
                      <a:lnTo>
                        <a:pt x="5516825" y="353055"/>
                      </a:lnTo>
                      <a:cubicBezTo>
                        <a:pt x="5516645" y="353953"/>
                        <a:pt x="5518442" y="357187"/>
                        <a:pt x="5518622" y="360422"/>
                      </a:cubicBezTo>
                      <a:lnTo>
                        <a:pt x="5518622" y="360422"/>
                      </a:lnTo>
                      <a:cubicBezTo>
                        <a:pt x="5518801" y="361859"/>
                        <a:pt x="5517544" y="364375"/>
                        <a:pt x="5515208" y="365093"/>
                      </a:cubicBezTo>
                      <a:lnTo>
                        <a:pt x="5515208" y="365093"/>
                      </a:lnTo>
                      <a:cubicBezTo>
                        <a:pt x="5514669" y="365093"/>
                        <a:pt x="5513950" y="365273"/>
                        <a:pt x="5513231" y="365273"/>
                      </a:cubicBezTo>
                      <a:lnTo>
                        <a:pt x="5513231" y="365273"/>
                      </a:lnTo>
                      <a:cubicBezTo>
                        <a:pt x="5509638" y="365093"/>
                        <a:pt x="5504967" y="363117"/>
                        <a:pt x="5502631" y="362578"/>
                      </a:cubicBezTo>
                      <a:lnTo>
                        <a:pt x="5502631" y="362578"/>
                      </a:lnTo>
                      <a:cubicBezTo>
                        <a:pt x="5502631" y="364015"/>
                        <a:pt x="5502811" y="365273"/>
                        <a:pt x="5502811" y="366351"/>
                      </a:cubicBezTo>
                      <a:lnTo>
                        <a:pt x="5502811" y="366351"/>
                      </a:lnTo>
                      <a:cubicBezTo>
                        <a:pt x="5502811" y="367429"/>
                        <a:pt x="5502811" y="368687"/>
                        <a:pt x="5501733" y="370124"/>
                      </a:cubicBezTo>
                      <a:lnTo>
                        <a:pt x="5501733" y="370124"/>
                      </a:lnTo>
                      <a:cubicBezTo>
                        <a:pt x="5500655" y="371381"/>
                        <a:pt x="5499038" y="371741"/>
                        <a:pt x="5497600" y="371741"/>
                      </a:cubicBezTo>
                      <a:lnTo>
                        <a:pt x="5497600" y="371741"/>
                      </a:lnTo>
                      <a:cubicBezTo>
                        <a:pt x="5495085" y="371741"/>
                        <a:pt x="5494007" y="372100"/>
                        <a:pt x="5493827" y="372280"/>
                      </a:cubicBezTo>
                      <a:lnTo>
                        <a:pt x="5493827" y="372280"/>
                      </a:lnTo>
                      <a:cubicBezTo>
                        <a:pt x="5493647" y="372459"/>
                        <a:pt x="5493647" y="372100"/>
                        <a:pt x="5493647" y="373178"/>
                      </a:cubicBezTo>
                      <a:lnTo>
                        <a:pt x="5493647" y="373178"/>
                      </a:lnTo>
                      <a:lnTo>
                        <a:pt x="5494007" y="372998"/>
                      </a:lnTo>
                      <a:cubicBezTo>
                        <a:pt x="5494725" y="373178"/>
                        <a:pt x="5495803" y="373178"/>
                        <a:pt x="5496342" y="373178"/>
                      </a:cubicBezTo>
                      <a:lnTo>
                        <a:pt x="5496342" y="373178"/>
                      </a:lnTo>
                      <a:lnTo>
                        <a:pt x="5496702" y="373178"/>
                      </a:lnTo>
                      <a:cubicBezTo>
                        <a:pt x="5498139" y="373178"/>
                        <a:pt x="5499577" y="373178"/>
                        <a:pt x="5501194" y="373358"/>
                      </a:cubicBezTo>
                      <a:lnTo>
                        <a:pt x="5501194" y="373358"/>
                      </a:lnTo>
                      <a:cubicBezTo>
                        <a:pt x="5502272" y="373717"/>
                        <a:pt x="5504787" y="373358"/>
                        <a:pt x="5505506" y="376951"/>
                      </a:cubicBezTo>
                      <a:lnTo>
                        <a:pt x="5505506" y="376951"/>
                      </a:lnTo>
                      <a:cubicBezTo>
                        <a:pt x="5505506" y="377670"/>
                        <a:pt x="5505506" y="379646"/>
                        <a:pt x="5503889" y="381263"/>
                      </a:cubicBezTo>
                      <a:lnTo>
                        <a:pt x="5503889" y="381263"/>
                      </a:lnTo>
                      <a:cubicBezTo>
                        <a:pt x="5502272" y="382881"/>
                        <a:pt x="5499936" y="383599"/>
                        <a:pt x="5496342" y="383599"/>
                      </a:cubicBezTo>
                      <a:lnTo>
                        <a:pt x="5496342" y="383599"/>
                      </a:lnTo>
                      <a:cubicBezTo>
                        <a:pt x="5493647" y="383599"/>
                        <a:pt x="5491850" y="383599"/>
                        <a:pt x="5490952" y="383779"/>
                      </a:cubicBezTo>
                      <a:lnTo>
                        <a:pt x="5490952" y="383779"/>
                      </a:lnTo>
                      <a:lnTo>
                        <a:pt x="5490952" y="383779"/>
                      </a:lnTo>
                      <a:cubicBezTo>
                        <a:pt x="5490952" y="384857"/>
                        <a:pt x="5491132" y="390068"/>
                        <a:pt x="5491850" y="392583"/>
                      </a:cubicBezTo>
                      <a:lnTo>
                        <a:pt x="5491850" y="392583"/>
                      </a:lnTo>
                      <a:cubicBezTo>
                        <a:pt x="5492030" y="392942"/>
                        <a:pt x="5492030" y="393122"/>
                        <a:pt x="5492030" y="393301"/>
                      </a:cubicBezTo>
                      <a:lnTo>
                        <a:pt x="5492030" y="393301"/>
                      </a:lnTo>
                      <a:cubicBezTo>
                        <a:pt x="5494007" y="392762"/>
                        <a:pt x="5501014" y="388810"/>
                        <a:pt x="5502272" y="387193"/>
                      </a:cubicBezTo>
                      <a:lnTo>
                        <a:pt x="5502272" y="387193"/>
                      </a:lnTo>
                      <a:cubicBezTo>
                        <a:pt x="5504428" y="384677"/>
                        <a:pt x="5506763" y="381982"/>
                        <a:pt x="5515926" y="382342"/>
                      </a:cubicBezTo>
                      <a:lnTo>
                        <a:pt x="5515926" y="382342"/>
                      </a:lnTo>
                      <a:cubicBezTo>
                        <a:pt x="5525809" y="382342"/>
                        <a:pt x="5531019" y="387013"/>
                        <a:pt x="5533534" y="388451"/>
                      </a:cubicBezTo>
                      <a:lnTo>
                        <a:pt x="5533534" y="388451"/>
                      </a:lnTo>
                      <a:cubicBezTo>
                        <a:pt x="5534433" y="389529"/>
                        <a:pt x="5535690" y="390786"/>
                        <a:pt x="5535690" y="393122"/>
                      </a:cubicBezTo>
                      <a:lnTo>
                        <a:pt x="5535690" y="393122"/>
                      </a:lnTo>
                      <a:cubicBezTo>
                        <a:pt x="5535690" y="394918"/>
                        <a:pt x="5533534" y="396895"/>
                        <a:pt x="5531738" y="396895"/>
                      </a:cubicBezTo>
                      <a:lnTo>
                        <a:pt x="5531738" y="396895"/>
                      </a:lnTo>
                      <a:cubicBezTo>
                        <a:pt x="5530300" y="396895"/>
                        <a:pt x="5525988" y="397434"/>
                        <a:pt x="5522215" y="397434"/>
                      </a:cubicBezTo>
                      <a:lnTo>
                        <a:pt x="5522215" y="397434"/>
                      </a:lnTo>
                      <a:cubicBezTo>
                        <a:pt x="5520239" y="397434"/>
                        <a:pt x="5518262" y="397254"/>
                        <a:pt x="5517184" y="396895"/>
                      </a:cubicBezTo>
                      <a:lnTo>
                        <a:pt x="5517184" y="396895"/>
                      </a:lnTo>
                      <a:cubicBezTo>
                        <a:pt x="5515567" y="396715"/>
                        <a:pt x="5513770" y="397074"/>
                        <a:pt x="5513231" y="397254"/>
                      </a:cubicBezTo>
                      <a:lnTo>
                        <a:pt x="5513231" y="397254"/>
                      </a:lnTo>
                      <a:cubicBezTo>
                        <a:pt x="5513591" y="397793"/>
                        <a:pt x="5516286" y="399410"/>
                        <a:pt x="5517364" y="403183"/>
                      </a:cubicBezTo>
                      <a:lnTo>
                        <a:pt x="5517364" y="403183"/>
                      </a:lnTo>
                      <a:cubicBezTo>
                        <a:pt x="5517364" y="403722"/>
                        <a:pt x="5517184" y="404621"/>
                        <a:pt x="5516466" y="405519"/>
                      </a:cubicBezTo>
                      <a:lnTo>
                        <a:pt x="5516466" y="405519"/>
                      </a:lnTo>
                      <a:cubicBezTo>
                        <a:pt x="5513231" y="407496"/>
                        <a:pt x="5509997" y="407136"/>
                        <a:pt x="5509279" y="407316"/>
                      </a:cubicBezTo>
                      <a:lnTo>
                        <a:pt x="5509279" y="407316"/>
                      </a:lnTo>
                      <a:cubicBezTo>
                        <a:pt x="5509279" y="407675"/>
                        <a:pt x="5509279" y="408214"/>
                        <a:pt x="5509279" y="408754"/>
                      </a:cubicBezTo>
                      <a:lnTo>
                        <a:pt x="5509279" y="408754"/>
                      </a:lnTo>
                      <a:cubicBezTo>
                        <a:pt x="5509099" y="409293"/>
                        <a:pt x="5509458" y="411449"/>
                        <a:pt x="5506224" y="411988"/>
                      </a:cubicBezTo>
                      <a:lnTo>
                        <a:pt x="5506224" y="411988"/>
                      </a:lnTo>
                      <a:cubicBezTo>
                        <a:pt x="5505506" y="411988"/>
                        <a:pt x="5504967" y="411808"/>
                        <a:pt x="5504607" y="411449"/>
                      </a:cubicBezTo>
                      <a:lnTo>
                        <a:pt x="5504607" y="411449"/>
                      </a:lnTo>
                      <a:cubicBezTo>
                        <a:pt x="5503529" y="411269"/>
                        <a:pt x="5502451" y="410910"/>
                        <a:pt x="5501733" y="410550"/>
                      </a:cubicBezTo>
                      <a:lnTo>
                        <a:pt x="5501733" y="410550"/>
                      </a:lnTo>
                      <a:cubicBezTo>
                        <a:pt x="5501733" y="411269"/>
                        <a:pt x="5501912" y="411988"/>
                        <a:pt x="5501912" y="412886"/>
                      </a:cubicBezTo>
                      <a:lnTo>
                        <a:pt x="5501912" y="412886"/>
                      </a:lnTo>
                      <a:cubicBezTo>
                        <a:pt x="5502092" y="414323"/>
                        <a:pt x="5501373" y="416479"/>
                        <a:pt x="5499397" y="417737"/>
                      </a:cubicBezTo>
                      <a:lnTo>
                        <a:pt x="5499397" y="417737"/>
                      </a:lnTo>
                      <a:cubicBezTo>
                        <a:pt x="5499397" y="418096"/>
                        <a:pt x="5499217" y="418635"/>
                        <a:pt x="5499217" y="419533"/>
                      </a:cubicBezTo>
                      <a:lnTo>
                        <a:pt x="5499217" y="419533"/>
                      </a:lnTo>
                      <a:cubicBezTo>
                        <a:pt x="5499217" y="422408"/>
                        <a:pt x="5499936" y="427080"/>
                        <a:pt x="5499936" y="430673"/>
                      </a:cubicBezTo>
                      <a:lnTo>
                        <a:pt x="5499936" y="430673"/>
                      </a:lnTo>
                      <a:cubicBezTo>
                        <a:pt x="5499756" y="432830"/>
                        <a:pt x="5500475" y="434626"/>
                        <a:pt x="5497600" y="436782"/>
                      </a:cubicBezTo>
                      <a:lnTo>
                        <a:pt x="5497600" y="436782"/>
                      </a:lnTo>
                      <a:cubicBezTo>
                        <a:pt x="5496163" y="437501"/>
                        <a:pt x="5494546" y="438219"/>
                        <a:pt x="5493647" y="438758"/>
                      </a:cubicBezTo>
                      <a:lnTo>
                        <a:pt x="5493647" y="438758"/>
                      </a:lnTo>
                      <a:cubicBezTo>
                        <a:pt x="5492569" y="439477"/>
                        <a:pt x="5492569" y="439657"/>
                        <a:pt x="5492389" y="440375"/>
                      </a:cubicBezTo>
                      <a:lnTo>
                        <a:pt x="5492389" y="440375"/>
                      </a:lnTo>
                      <a:lnTo>
                        <a:pt x="5492389" y="440735"/>
                      </a:lnTo>
                      <a:cubicBezTo>
                        <a:pt x="5492210" y="444328"/>
                        <a:pt x="5492749" y="448820"/>
                        <a:pt x="5488257" y="451336"/>
                      </a:cubicBezTo>
                      <a:lnTo>
                        <a:pt x="5488257" y="451336"/>
                      </a:lnTo>
                      <a:cubicBezTo>
                        <a:pt x="5485023" y="452593"/>
                        <a:pt x="5481070" y="454211"/>
                        <a:pt x="5481609" y="455648"/>
                      </a:cubicBezTo>
                      <a:lnTo>
                        <a:pt x="5481609" y="455648"/>
                      </a:lnTo>
                      <a:cubicBezTo>
                        <a:pt x="5481609" y="455827"/>
                        <a:pt x="5481609" y="456007"/>
                        <a:pt x="5481609" y="456187"/>
                      </a:cubicBezTo>
                      <a:lnTo>
                        <a:pt x="5481609" y="456187"/>
                      </a:lnTo>
                      <a:cubicBezTo>
                        <a:pt x="5482148" y="458882"/>
                        <a:pt x="5485921" y="459780"/>
                        <a:pt x="5487179" y="464451"/>
                      </a:cubicBezTo>
                      <a:lnTo>
                        <a:pt x="5487179" y="464451"/>
                      </a:lnTo>
                      <a:cubicBezTo>
                        <a:pt x="5487179" y="464990"/>
                        <a:pt x="5486999" y="465889"/>
                        <a:pt x="5486820" y="466068"/>
                      </a:cubicBezTo>
                      <a:lnTo>
                        <a:pt x="5486820" y="466068"/>
                      </a:lnTo>
                      <a:cubicBezTo>
                        <a:pt x="5484664" y="470201"/>
                        <a:pt x="5480352" y="470201"/>
                        <a:pt x="5478016" y="470201"/>
                      </a:cubicBezTo>
                      <a:lnTo>
                        <a:pt x="5478016" y="470201"/>
                      </a:lnTo>
                      <a:lnTo>
                        <a:pt x="5476938" y="470201"/>
                      </a:lnTo>
                      <a:lnTo>
                        <a:pt x="5476758" y="470021"/>
                      </a:lnTo>
                      <a:cubicBezTo>
                        <a:pt x="5474602" y="469482"/>
                        <a:pt x="5472626" y="468404"/>
                        <a:pt x="5471368" y="468045"/>
                      </a:cubicBezTo>
                      <a:lnTo>
                        <a:pt x="5471368" y="468045"/>
                      </a:lnTo>
                      <a:cubicBezTo>
                        <a:pt x="5471368" y="470381"/>
                        <a:pt x="5472626" y="476490"/>
                        <a:pt x="5472626" y="480442"/>
                      </a:cubicBezTo>
                      <a:lnTo>
                        <a:pt x="5472626" y="480442"/>
                      </a:lnTo>
                      <a:cubicBezTo>
                        <a:pt x="5472446" y="482059"/>
                        <a:pt x="5473165" y="485114"/>
                        <a:pt x="5468852" y="486192"/>
                      </a:cubicBezTo>
                      <a:lnTo>
                        <a:pt x="5468852" y="486192"/>
                      </a:lnTo>
                      <a:cubicBezTo>
                        <a:pt x="5467235" y="486192"/>
                        <a:pt x="5463103" y="485832"/>
                        <a:pt x="5459510" y="485832"/>
                      </a:cubicBezTo>
                      <a:lnTo>
                        <a:pt x="5459510" y="485832"/>
                      </a:lnTo>
                      <a:cubicBezTo>
                        <a:pt x="5458072" y="485832"/>
                        <a:pt x="5456635" y="485832"/>
                        <a:pt x="5455737" y="486012"/>
                      </a:cubicBezTo>
                      <a:lnTo>
                        <a:pt x="5455737" y="486012"/>
                      </a:lnTo>
                      <a:cubicBezTo>
                        <a:pt x="5456455" y="487809"/>
                        <a:pt x="5460049" y="489785"/>
                        <a:pt x="5460947" y="494277"/>
                      </a:cubicBezTo>
                      <a:lnTo>
                        <a:pt x="5460947" y="494277"/>
                      </a:lnTo>
                      <a:lnTo>
                        <a:pt x="5460947" y="494996"/>
                      </a:lnTo>
                      <a:lnTo>
                        <a:pt x="5460588" y="495535"/>
                      </a:lnTo>
                      <a:cubicBezTo>
                        <a:pt x="5459150" y="498230"/>
                        <a:pt x="5456455" y="499128"/>
                        <a:pt x="5454120" y="499128"/>
                      </a:cubicBezTo>
                      <a:lnTo>
                        <a:pt x="5454120" y="499128"/>
                      </a:lnTo>
                      <a:cubicBezTo>
                        <a:pt x="5452682" y="499128"/>
                        <a:pt x="5451245" y="498769"/>
                        <a:pt x="5449987" y="498230"/>
                      </a:cubicBezTo>
                      <a:lnTo>
                        <a:pt x="5449987" y="498230"/>
                      </a:lnTo>
                      <a:cubicBezTo>
                        <a:pt x="5449268" y="498230"/>
                        <a:pt x="5448549" y="498050"/>
                        <a:pt x="5447831" y="498050"/>
                      </a:cubicBezTo>
                      <a:lnTo>
                        <a:pt x="5447831" y="498050"/>
                      </a:lnTo>
                      <a:cubicBezTo>
                        <a:pt x="5449448" y="499308"/>
                        <a:pt x="5451604" y="500566"/>
                        <a:pt x="5451604" y="504878"/>
                      </a:cubicBezTo>
                      <a:lnTo>
                        <a:pt x="5451604" y="504878"/>
                      </a:lnTo>
                      <a:cubicBezTo>
                        <a:pt x="5449268" y="508830"/>
                        <a:pt x="5445854" y="509729"/>
                        <a:pt x="5444597" y="513502"/>
                      </a:cubicBezTo>
                      <a:lnTo>
                        <a:pt x="5444597" y="513502"/>
                      </a:lnTo>
                      <a:cubicBezTo>
                        <a:pt x="5442800" y="514939"/>
                        <a:pt x="5441542" y="519252"/>
                        <a:pt x="5436332" y="519791"/>
                      </a:cubicBezTo>
                      <a:lnTo>
                        <a:pt x="5436332" y="519791"/>
                      </a:lnTo>
                      <a:cubicBezTo>
                        <a:pt x="5435614" y="519791"/>
                        <a:pt x="5434895" y="519791"/>
                        <a:pt x="5433817" y="519252"/>
                      </a:cubicBezTo>
                      <a:lnTo>
                        <a:pt x="5433817" y="519252"/>
                      </a:lnTo>
                      <a:cubicBezTo>
                        <a:pt x="5430762" y="517635"/>
                        <a:pt x="5430223" y="516916"/>
                        <a:pt x="5428067" y="516557"/>
                      </a:cubicBezTo>
                      <a:lnTo>
                        <a:pt x="5428067" y="516557"/>
                      </a:lnTo>
                      <a:cubicBezTo>
                        <a:pt x="5427348" y="516736"/>
                        <a:pt x="5426450" y="518174"/>
                        <a:pt x="5425911" y="519431"/>
                      </a:cubicBezTo>
                      <a:lnTo>
                        <a:pt x="5425911" y="519431"/>
                      </a:lnTo>
                      <a:cubicBezTo>
                        <a:pt x="5425911" y="519431"/>
                        <a:pt x="5426090" y="519431"/>
                        <a:pt x="5426090" y="519431"/>
                      </a:cubicBezTo>
                      <a:lnTo>
                        <a:pt x="5426090" y="519431"/>
                      </a:lnTo>
                      <a:cubicBezTo>
                        <a:pt x="5427169" y="519791"/>
                        <a:pt x="5428606" y="520150"/>
                        <a:pt x="5430043" y="520509"/>
                      </a:cubicBezTo>
                      <a:lnTo>
                        <a:pt x="5430043" y="520509"/>
                      </a:lnTo>
                      <a:cubicBezTo>
                        <a:pt x="5432739" y="521767"/>
                        <a:pt x="5436152" y="521408"/>
                        <a:pt x="5437410" y="526079"/>
                      </a:cubicBezTo>
                      <a:lnTo>
                        <a:pt x="5437410" y="526079"/>
                      </a:lnTo>
                      <a:cubicBezTo>
                        <a:pt x="5437410" y="528774"/>
                        <a:pt x="5437410" y="531469"/>
                        <a:pt x="5437230" y="535242"/>
                      </a:cubicBezTo>
                      <a:lnTo>
                        <a:pt x="5437230" y="535242"/>
                      </a:lnTo>
                      <a:cubicBezTo>
                        <a:pt x="5435614" y="537937"/>
                        <a:pt x="5433457" y="542789"/>
                        <a:pt x="5428426" y="543328"/>
                      </a:cubicBezTo>
                      <a:lnTo>
                        <a:pt x="5428426" y="543328"/>
                      </a:lnTo>
                      <a:cubicBezTo>
                        <a:pt x="5424114" y="543148"/>
                        <a:pt x="5421599" y="539914"/>
                        <a:pt x="5421419" y="539914"/>
                      </a:cubicBezTo>
                      <a:lnTo>
                        <a:pt x="5421419" y="539914"/>
                      </a:lnTo>
                      <a:cubicBezTo>
                        <a:pt x="5421419" y="539914"/>
                        <a:pt x="5421239" y="539734"/>
                        <a:pt x="5421060" y="539555"/>
                      </a:cubicBezTo>
                      <a:lnTo>
                        <a:pt x="5421060" y="539555"/>
                      </a:lnTo>
                      <a:cubicBezTo>
                        <a:pt x="5420880" y="539375"/>
                        <a:pt x="5420700" y="539195"/>
                        <a:pt x="5420521" y="539375"/>
                      </a:cubicBezTo>
                      <a:lnTo>
                        <a:pt x="5420521" y="539375"/>
                      </a:lnTo>
                      <a:cubicBezTo>
                        <a:pt x="5419622" y="539375"/>
                        <a:pt x="5419622" y="539555"/>
                        <a:pt x="5418005" y="539734"/>
                      </a:cubicBezTo>
                      <a:lnTo>
                        <a:pt x="5418005" y="539734"/>
                      </a:lnTo>
                      <a:cubicBezTo>
                        <a:pt x="5415849" y="539555"/>
                        <a:pt x="5414772" y="537937"/>
                        <a:pt x="5414053" y="536320"/>
                      </a:cubicBezTo>
                      <a:lnTo>
                        <a:pt x="5414053" y="536320"/>
                      </a:lnTo>
                      <a:cubicBezTo>
                        <a:pt x="5412256" y="532008"/>
                        <a:pt x="5414053" y="534164"/>
                        <a:pt x="5411358" y="532547"/>
                      </a:cubicBezTo>
                      <a:lnTo>
                        <a:pt x="5411358" y="532547"/>
                      </a:lnTo>
                      <a:cubicBezTo>
                        <a:pt x="5411358" y="532547"/>
                        <a:pt x="5410639" y="532367"/>
                        <a:pt x="5409741" y="532367"/>
                      </a:cubicBezTo>
                      <a:lnTo>
                        <a:pt x="5409741" y="532367"/>
                      </a:lnTo>
                      <a:cubicBezTo>
                        <a:pt x="5408663" y="532367"/>
                        <a:pt x="5407225" y="532547"/>
                        <a:pt x="5406506" y="533086"/>
                      </a:cubicBezTo>
                      <a:lnTo>
                        <a:pt x="5406506" y="533086"/>
                      </a:lnTo>
                      <a:cubicBezTo>
                        <a:pt x="5405788" y="533445"/>
                        <a:pt x="5405788" y="533625"/>
                        <a:pt x="5405788" y="533625"/>
                      </a:cubicBezTo>
                      <a:lnTo>
                        <a:pt x="5405788" y="533625"/>
                      </a:lnTo>
                      <a:cubicBezTo>
                        <a:pt x="5405788" y="533625"/>
                        <a:pt x="5405788" y="533625"/>
                        <a:pt x="5405967" y="534524"/>
                      </a:cubicBezTo>
                      <a:lnTo>
                        <a:pt x="5405967" y="534524"/>
                      </a:lnTo>
                      <a:cubicBezTo>
                        <a:pt x="5405608" y="536500"/>
                        <a:pt x="5408663" y="539914"/>
                        <a:pt x="5408842" y="544765"/>
                      </a:cubicBezTo>
                      <a:lnTo>
                        <a:pt x="5408842" y="544765"/>
                      </a:lnTo>
                      <a:cubicBezTo>
                        <a:pt x="5408842" y="545484"/>
                        <a:pt x="5408663" y="546382"/>
                        <a:pt x="5408303" y="547640"/>
                      </a:cubicBezTo>
                      <a:lnTo>
                        <a:pt x="5408303" y="547640"/>
                      </a:lnTo>
                      <a:cubicBezTo>
                        <a:pt x="5407584" y="549077"/>
                        <a:pt x="5405608" y="550155"/>
                        <a:pt x="5404171" y="549975"/>
                      </a:cubicBezTo>
                      <a:lnTo>
                        <a:pt x="5404171" y="549975"/>
                      </a:lnTo>
                      <a:cubicBezTo>
                        <a:pt x="5401116" y="549796"/>
                        <a:pt x="5398601" y="547999"/>
                        <a:pt x="5396265" y="546741"/>
                      </a:cubicBezTo>
                      <a:lnTo>
                        <a:pt x="5396265" y="546741"/>
                      </a:lnTo>
                      <a:cubicBezTo>
                        <a:pt x="5395906" y="546202"/>
                        <a:pt x="5392313" y="544226"/>
                        <a:pt x="5391235" y="544406"/>
                      </a:cubicBezTo>
                      <a:lnTo>
                        <a:pt x="5391235" y="544406"/>
                      </a:lnTo>
                      <a:cubicBezTo>
                        <a:pt x="5391235" y="544406"/>
                        <a:pt x="5391235" y="544406"/>
                        <a:pt x="5391235" y="544406"/>
                      </a:cubicBezTo>
                      <a:lnTo>
                        <a:pt x="5391235" y="544406"/>
                      </a:lnTo>
                      <a:cubicBezTo>
                        <a:pt x="5389617" y="546741"/>
                        <a:pt x="5392852" y="552311"/>
                        <a:pt x="5386204" y="554108"/>
                      </a:cubicBezTo>
                      <a:lnTo>
                        <a:pt x="5386204" y="554108"/>
                      </a:lnTo>
                      <a:cubicBezTo>
                        <a:pt x="5385305" y="554108"/>
                        <a:pt x="5383508" y="554467"/>
                        <a:pt x="5382251" y="555006"/>
                      </a:cubicBezTo>
                      <a:lnTo>
                        <a:pt x="5382251" y="555006"/>
                      </a:lnTo>
                      <a:cubicBezTo>
                        <a:pt x="5382071" y="555006"/>
                        <a:pt x="5382071" y="555186"/>
                        <a:pt x="5381891" y="555186"/>
                      </a:cubicBezTo>
                      <a:lnTo>
                        <a:pt x="5381891" y="555186"/>
                      </a:lnTo>
                      <a:cubicBezTo>
                        <a:pt x="5384407" y="556803"/>
                        <a:pt x="5389258" y="559139"/>
                        <a:pt x="5390336" y="563271"/>
                      </a:cubicBezTo>
                      <a:lnTo>
                        <a:pt x="5390336" y="563271"/>
                      </a:lnTo>
                      <a:cubicBezTo>
                        <a:pt x="5390336" y="563990"/>
                        <a:pt x="5390156" y="564349"/>
                        <a:pt x="5389438" y="565427"/>
                      </a:cubicBezTo>
                      <a:lnTo>
                        <a:pt x="5389438" y="565427"/>
                      </a:lnTo>
                      <a:cubicBezTo>
                        <a:pt x="5384407" y="569560"/>
                        <a:pt x="5366799" y="568841"/>
                        <a:pt x="5362487" y="571356"/>
                      </a:cubicBezTo>
                      <a:lnTo>
                        <a:pt x="5362487" y="571356"/>
                      </a:lnTo>
                      <a:cubicBezTo>
                        <a:pt x="5356917" y="574231"/>
                        <a:pt x="5351527" y="575668"/>
                        <a:pt x="5348113" y="575668"/>
                      </a:cubicBezTo>
                      <a:lnTo>
                        <a:pt x="5348113" y="575668"/>
                      </a:lnTo>
                      <a:lnTo>
                        <a:pt x="5347574" y="575668"/>
                      </a:lnTo>
                      <a:lnTo>
                        <a:pt x="5347035" y="575489"/>
                      </a:lnTo>
                      <a:cubicBezTo>
                        <a:pt x="5344340" y="574411"/>
                        <a:pt x="5342723" y="572434"/>
                        <a:pt x="5341645" y="567943"/>
                      </a:cubicBezTo>
                      <a:lnTo>
                        <a:pt x="5341645" y="567943"/>
                      </a:lnTo>
                      <a:cubicBezTo>
                        <a:pt x="5341645" y="566146"/>
                        <a:pt x="5340926" y="564529"/>
                        <a:pt x="5339129" y="563631"/>
                      </a:cubicBezTo>
                      <a:lnTo>
                        <a:pt x="5339129" y="563631"/>
                      </a:lnTo>
                      <a:cubicBezTo>
                        <a:pt x="5338770" y="563990"/>
                        <a:pt x="5336614" y="565787"/>
                        <a:pt x="5335356" y="568482"/>
                      </a:cubicBezTo>
                      <a:lnTo>
                        <a:pt x="5335356" y="568482"/>
                      </a:lnTo>
                      <a:cubicBezTo>
                        <a:pt x="5333020" y="570817"/>
                        <a:pt x="5330685" y="574411"/>
                        <a:pt x="5329427" y="579442"/>
                      </a:cubicBezTo>
                      <a:lnTo>
                        <a:pt x="5329427" y="579442"/>
                      </a:lnTo>
                      <a:cubicBezTo>
                        <a:pt x="5328349" y="582855"/>
                        <a:pt x="5327810" y="585910"/>
                        <a:pt x="5324936" y="587168"/>
                      </a:cubicBezTo>
                      <a:lnTo>
                        <a:pt x="5324936" y="587168"/>
                      </a:lnTo>
                      <a:cubicBezTo>
                        <a:pt x="5323319" y="588605"/>
                        <a:pt x="5321162" y="589503"/>
                        <a:pt x="5319725" y="590042"/>
                      </a:cubicBezTo>
                      <a:lnTo>
                        <a:pt x="5319725" y="590042"/>
                      </a:lnTo>
                      <a:cubicBezTo>
                        <a:pt x="5320084" y="590042"/>
                        <a:pt x="5320444" y="590222"/>
                        <a:pt x="5320803" y="590222"/>
                      </a:cubicBezTo>
                      <a:lnTo>
                        <a:pt x="5320803" y="590222"/>
                      </a:lnTo>
                      <a:cubicBezTo>
                        <a:pt x="5322600" y="590761"/>
                        <a:pt x="5326193" y="590042"/>
                        <a:pt x="5327092" y="594714"/>
                      </a:cubicBezTo>
                      <a:lnTo>
                        <a:pt x="5327092" y="594714"/>
                      </a:lnTo>
                      <a:lnTo>
                        <a:pt x="5327092" y="595792"/>
                      </a:lnTo>
                      <a:lnTo>
                        <a:pt x="5326193" y="596510"/>
                      </a:lnTo>
                      <a:cubicBezTo>
                        <a:pt x="5324756" y="597768"/>
                        <a:pt x="5321701" y="600104"/>
                        <a:pt x="5317389" y="600104"/>
                      </a:cubicBezTo>
                      <a:lnTo>
                        <a:pt x="5317389" y="600104"/>
                      </a:lnTo>
                      <a:cubicBezTo>
                        <a:pt x="5316491" y="600104"/>
                        <a:pt x="5315413" y="599924"/>
                        <a:pt x="5313975" y="599565"/>
                      </a:cubicBezTo>
                      <a:lnTo>
                        <a:pt x="5313975" y="599565"/>
                      </a:lnTo>
                      <a:cubicBezTo>
                        <a:pt x="5311280" y="598127"/>
                        <a:pt x="5308046" y="596151"/>
                        <a:pt x="5305351" y="595971"/>
                      </a:cubicBezTo>
                      <a:lnTo>
                        <a:pt x="5305351" y="595971"/>
                      </a:lnTo>
                      <a:lnTo>
                        <a:pt x="5304453" y="595971"/>
                      </a:lnTo>
                      <a:cubicBezTo>
                        <a:pt x="5299781" y="595971"/>
                        <a:pt x="5269237" y="601361"/>
                        <a:pt x="5258277" y="601361"/>
                      </a:cubicBezTo>
                      <a:lnTo>
                        <a:pt x="5258277" y="601361"/>
                      </a:lnTo>
                      <a:cubicBezTo>
                        <a:pt x="5249293" y="601361"/>
                        <a:pt x="5214258" y="601541"/>
                        <a:pt x="5209766" y="603518"/>
                      </a:cubicBezTo>
                      <a:lnTo>
                        <a:pt x="5209766" y="603518"/>
                      </a:lnTo>
                      <a:cubicBezTo>
                        <a:pt x="5204016" y="607830"/>
                        <a:pt x="5171855" y="621485"/>
                        <a:pt x="5170058" y="623641"/>
                      </a:cubicBezTo>
                      <a:lnTo>
                        <a:pt x="5170058" y="623641"/>
                      </a:lnTo>
                      <a:cubicBezTo>
                        <a:pt x="5166465" y="625797"/>
                        <a:pt x="5152091" y="637476"/>
                        <a:pt x="5140053" y="637655"/>
                      </a:cubicBezTo>
                      <a:lnTo>
                        <a:pt x="5140053" y="637655"/>
                      </a:lnTo>
                      <a:cubicBezTo>
                        <a:pt x="5138795" y="637655"/>
                        <a:pt x="5137717" y="637476"/>
                        <a:pt x="5136819" y="637296"/>
                      </a:cubicBezTo>
                      <a:lnTo>
                        <a:pt x="5136819" y="637296"/>
                      </a:lnTo>
                      <a:cubicBezTo>
                        <a:pt x="5123883" y="635859"/>
                        <a:pt x="5115617" y="627414"/>
                        <a:pt x="5112922" y="624719"/>
                      </a:cubicBezTo>
                      <a:lnTo>
                        <a:pt x="5112922" y="624719"/>
                      </a:lnTo>
                      <a:cubicBezTo>
                        <a:pt x="5108251" y="619688"/>
                        <a:pt x="5107533" y="614118"/>
                        <a:pt x="5097650" y="607830"/>
                      </a:cubicBezTo>
                      <a:lnTo>
                        <a:pt x="5097650" y="607830"/>
                      </a:lnTo>
                      <a:cubicBezTo>
                        <a:pt x="5087409" y="602260"/>
                        <a:pt x="5080222" y="599565"/>
                        <a:pt x="5080222" y="588964"/>
                      </a:cubicBezTo>
                      <a:lnTo>
                        <a:pt x="5080222" y="588964"/>
                      </a:lnTo>
                      <a:cubicBezTo>
                        <a:pt x="5080222" y="587886"/>
                        <a:pt x="5080222" y="586629"/>
                        <a:pt x="5080582" y="585191"/>
                      </a:cubicBezTo>
                      <a:lnTo>
                        <a:pt x="5080582" y="585191"/>
                      </a:lnTo>
                      <a:cubicBezTo>
                        <a:pt x="5082918" y="573153"/>
                        <a:pt x="5086870" y="570099"/>
                        <a:pt x="5090284" y="568122"/>
                      </a:cubicBezTo>
                      <a:lnTo>
                        <a:pt x="5090284" y="568122"/>
                      </a:lnTo>
                      <a:cubicBezTo>
                        <a:pt x="5091901" y="566685"/>
                        <a:pt x="5093518" y="563092"/>
                        <a:pt x="5093877" y="562014"/>
                      </a:cubicBezTo>
                      <a:lnTo>
                        <a:pt x="5093877" y="562014"/>
                      </a:lnTo>
                      <a:lnTo>
                        <a:pt x="5093877" y="562014"/>
                      </a:lnTo>
                      <a:cubicBezTo>
                        <a:pt x="5091721" y="562014"/>
                        <a:pt x="5086690" y="563631"/>
                        <a:pt x="5082199" y="564529"/>
                      </a:cubicBezTo>
                      <a:lnTo>
                        <a:pt x="5082199" y="564529"/>
                      </a:lnTo>
                      <a:cubicBezTo>
                        <a:pt x="5077527" y="565248"/>
                        <a:pt x="5068184" y="571716"/>
                        <a:pt x="5054170" y="571716"/>
                      </a:cubicBezTo>
                      <a:lnTo>
                        <a:pt x="5054170" y="571716"/>
                      </a:lnTo>
                      <a:cubicBezTo>
                        <a:pt x="5052014" y="571716"/>
                        <a:pt x="5049498" y="571536"/>
                        <a:pt x="5046803" y="571177"/>
                      </a:cubicBezTo>
                      <a:lnTo>
                        <a:pt x="5046803" y="571177"/>
                      </a:lnTo>
                      <a:cubicBezTo>
                        <a:pt x="5034586" y="568302"/>
                        <a:pt x="5025602" y="565607"/>
                        <a:pt x="5020931" y="565607"/>
                      </a:cubicBezTo>
                      <a:lnTo>
                        <a:pt x="5020931" y="565607"/>
                      </a:lnTo>
                      <a:cubicBezTo>
                        <a:pt x="5018954" y="565607"/>
                        <a:pt x="5018056" y="565966"/>
                        <a:pt x="5017158" y="566865"/>
                      </a:cubicBezTo>
                      <a:lnTo>
                        <a:pt x="5017158" y="566865"/>
                      </a:lnTo>
                      <a:cubicBezTo>
                        <a:pt x="5013205" y="569200"/>
                        <a:pt x="5006736" y="577285"/>
                        <a:pt x="5001346" y="578004"/>
                      </a:cubicBezTo>
                      <a:lnTo>
                        <a:pt x="5001346" y="578004"/>
                      </a:lnTo>
                      <a:lnTo>
                        <a:pt x="5000807" y="578004"/>
                      </a:lnTo>
                      <a:lnTo>
                        <a:pt x="5000268" y="577824"/>
                      </a:lnTo>
                      <a:cubicBezTo>
                        <a:pt x="4997394" y="577106"/>
                        <a:pt x="4995597" y="573692"/>
                        <a:pt x="4996316" y="570278"/>
                      </a:cubicBezTo>
                      <a:lnTo>
                        <a:pt x="4996316" y="570278"/>
                      </a:lnTo>
                      <a:cubicBezTo>
                        <a:pt x="4996136" y="565787"/>
                        <a:pt x="4996136" y="564888"/>
                        <a:pt x="4994878" y="564888"/>
                      </a:cubicBezTo>
                      <a:lnTo>
                        <a:pt x="4994878" y="564888"/>
                      </a:lnTo>
                      <a:cubicBezTo>
                        <a:pt x="4993621" y="564170"/>
                        <a:pt x="4974036" y="580160"/>
                        <a:pt x="4970982" y="581957"/>
                      </a:cubicBezTo>
                      <a:lnTo>
                        <a:pt x="4970982" y="581957"/>
                      </a:lnTo>
                      <a:cubicBezTo>
                        <a:pt x="4969724" y="582496"/>
                        <a:pt x="4963615" y="586988"/>
                        <a:pt x="4961459" y="589863"/>
                      </a:cubicBezTo>
                      <a:lnTo>
                        <a:pt x="4961459" y="589863"/>
                      </a:lnTo>
                      <a:cubicBezTo>
                        <a:pt x="4961100" y="590402"/>
                        <a:pt x="4960740" y="590581"/>
                        <a:pt x="4960740" y="590761"/>
                      </a:cubicBezTo>
                      <a:lnTo>
                        <a:pt x="4960740" y="590761"/>
                      </a:lnTo>
                      <a:cubicBezTo>
                        <a:pt x="4962896" y="593995"/>
                        <a:pt x="4967568" y="598307"/>
                        <a:pt x="4967927" y="603338"/>
                      </a:cubicBezTo>
                      <a:lnTo>
                        <a:pt x="4967927" y="603338"/>
                      </a:lnTo>
                      <a:cubicBezTo>
                        <a:pt x="4967927" y="604416"/>
                        <a:pt x="4967568" y="605674"/>
                        <a:pt x="4966131" y="606932"/>
                      </a:cubicBezTo>
                      <a:lnTo>
                        <a:pt x="4966131" y="606932"/>
                      </a:lnTo>
                      <a:cubicBezTo>
                        <a:pt x="4961279" y="609806"/>
                        <a:pt x="4939000" y="613040"/>
                        <a:pt x="4934508" y="616634"/>
                      </a:cubicBezTo>
                      <a:lnTo>
                        <a:pt x="4934508" y="616634"/>
                      </a:lnTo>
                      <a:cubicBezTo>
                        <a:pt x="4937383" y="620766"/>
                        <a:pt x="4958944" y="640530"/>
                        <a:pt x="4961459" y="642866"/>
                      </a:cubicBezTo>
                      <a:lnTo>
                        <a:pt x="4961459" y="642866"/>
                      </a:lnTo>
                      <a:cubicBezTo>
                        <a:pt x="4963256" y="644842"/>
                        <a:pt x="5026680" y="679339"/>
                        <a:pt x="5029734" y="682214"/>
                      </a:cubicBezTo>
                      <a:lnTo>
                        <a:pt x="5029734" y="682214"/>
                      </a:lnTo>
                      <a:cubicBezTo>
                        <a:pt x="5033148" y="684549"/>
                        <a:pt x="5099807" y="721922"/>
                        <a:pt x="5109688" y="725515"/>
                      </a:cubicBezTo>
                      <a:lnTo>
                        <a:pt x="5109688" y="725515"/>
                      </a:lnTo>
                      <a:cubicBezTo>
                        <a:pt x="5117774" y="728210"/>
                        <a:pt x="5136459" y="736115"/>
                        <a:pt x="5141670" y="737553"/>
                      </a:cubicBezTo>
                      <a:lnTo>
                        <a:pt x="5141670" y="737553"/>
                      </a:lnTo>
                      <a:lnTo>
                        <a:pt x="5177245" y="755340"/>
                      </a:lnTo>
                      <a:lnTo>
                        <a:pt x="5223061" y="766121"/>
                      </a:lnTo>
                      <a:lnTo>
                        <a:pt x="5311100" y="780674"/>
                      </a:lnTo>
                      <a:lnTo>
                        <a:pt x="5379555" y="803133"/>
                      </a:lnTo>
                      <a:lnTo>
                        <a:pt x="5400218" y="814273"/>
                      </a:lnTo>
                      <a:lnTo>
                        <a:pt x="5398960" y="816608"/>
                      </a:lnTo>
                      <a:lnTo>
                        <a:pt x="5398960" y="814093"/>
                      </a:lnTo>
                      <a:lnTo>
                        <a:pt x="5398960" y="816608"/>
                      </a:lnTo>
                      <a:lnTo>
                        <a:pt x="5400218" y="814273"/>
                      </a:lnTo>
                      <a:lnTo>
                        <a:pt x="5398960" y="819124"/>
                      </a:lnTo>
                      <a:lnTo>
                        <a:pt x="109420" y="822358"/>
                      </a:lnTo>
                      <a:lnTo>
                        <a:pt x="49769" y="791454"/>
                      </a:lnTo>
                      <a:lnTo>
                        <a:pt x="49769" y="791454"/>
                      </a:lnTo>
                      <a:close/>
                      <a:moveTo>
                        <a:pt x="18866" y="668379"/>
                      </a:moveTo>
                      <a:cubicBezTo>
                        <a:pt x="19405" y="668918"/>
                        <a:pt x="20123" y="669637"/>
                        <a:pt x="21022" y="670356"/>
                      </a:cubicBezTo>
                      <a:lnTo>
                        <a:pt x="21022" y="670356"/>
                      </a:lnTo>
                      <a:cubicBezTo>
                        <a:pt x="22818" y="671613"/>
                        <a:pt x="24974" y="672871"/>
                        <a:pt x="25873" y="673410"/>
                      </a:cubicBezTo>
                      <a:lnTo>
                        <a:pt x="25873" y="673410"/>
                      </a:lnTo>
                      <a:cubicBezTo>
                        <a:pt x="28029" y="674488"/>
                        <a:pt x="33958" y="676105"/>
                        <a:pt x="40785" y="681495"/>
                      </a:cubicBezTo>
                      <a:lnTo>
                        <a:pt x="40785" y="681495"/>
                      </a:lnTo>
                      <a:cubicBezTo>
                        <a:pt x="43301" y="683292"/>
                        <a:pt x="44020" y="686166"/>
                        <a:pt x="44020" y="689041"/>
                      </a:cubicBezTo>
                      <a:lnTo>
                        <a:pt x="44020" y="689041"/>
                      </a:lnTo>
                      <a:cubicBezTo>
                        <a:pt x="44020" y="695330"/>
                        <a:pt x="40426" y="702696"/>
                        <a:pt x="37551" y="707547"/>
                      </a:cubicBezTo>
                      <a:lnTo>
                        <a:pt x="37551" y="707547"/>
                      </a:lnTo>
                      <a:cubicBezTo>
                        <a:pt x="33599" y="714196"/>
                        <a:pt x="10062" y="754082"/>
                        <a:pt x="10062" y="754082"/>
                      </a:cubicBezTo>
                      <a:lnTo>
                        <a:pt x="10062" y="754082"/>
                      </a:lnTo>
                      <a:lnTo>
                        <a:pt x="6827" y="760371"/>
                      </a:lnTo>
                      <a:lnTo>
                        <a:pt x="52105" y="787142"/>
                      </a:lnTo>
                      <a:lnTo>
                        <a:pt x="112834" y="816968"/>
                      </a:lnTo>
                      <a:lnTo>
                        <a:pt x="5391235" y="813734"/>
                      </a:lnTo>
                      <a:lnTo>
                        <a:pt x="5379735" y="807445"/>
                      </a:lnTo>
                      <a:lnTo>
                        <a:pt x="5311999" y="785346"/>
                      </a:lnTo>
                      <a:lnTo>
                        <a:pt x="5224139" y="770972"/>
                      </a:lnTo>
                      <a:lnTo>
                        <a:pt x="5177604" y="760012"/>
                      </a:lnTo>
                      <a:lnTo>
                        <a:pt x="5142029" y="742225"/>
                      </a:lnTo>
                      <a:cubicBezTo>
                        <a:pt x="5136280" y="740787"/>
                        <a:pt x="5117953" y="732881"/>
                        <a:pt x="5110048" y="730186"/>
                      </a:cubicBezTo>
                      <a:lnTo>
                        <a:pt x="5110048" y="730186"/>
                      </a:lnTo>
                      <a:cubicBezTo>
                        <a:pt x="5098729" y="725874"/>
                        <a:pt x="5033328" y="689041"/>
                        <a:pt x="5028656" y="685987"/>
                      </a:cubicBezTo>
                      <a:lnTo>
                        <a:pt x="5028656" y="685987"/>
                      </a:lnTo>
                      <a:cubicBezTo>
                        <a:pt x="5026860" y="684010"/>
                        <a:pt x="4963435" y="649514"/>
                        <a:pt x="4959842" y="646279"/>
                      </a:cubicBezTo>
                      <a:lnTo>
                        <a:pt x="4959842" y="646279"/>
                      </a:lnTo>
                      <a:cubicBezTo>
                        <a:pt x="4957147" y="643405"/>
                        <a:pt x="4933969" y="623281"/>
                        <a:pt x="4931454" y="617352"/>
                      </a:cubicBezTo>
                      <a:lnTo>
                        <a:pt x="4931454" y="617352"/>
                      </a:lnTo>
                      <a:cubicBezTo>
                        <a:pt x="4931454" y="617173"/>
                        <a:pt x="4931274" y="616993"/>
                        <a:pt x="4931274" y="616274"/>
                      </a:cubicBezTo>
                      <a:lnTo>
                        <a:pt x="4931274" y="616274"/>
                      </a:lnTo>
                      <a:cubicBezTo>
                        <a:pt x="4932891" y="609627"/>
                        <a:pt x="4940437" y="609627"/>
                        <a:pt x="4948164" y="607111"/>
                      </a:cubicBezTo>
                      <a:lnTo>
                        <a:pt x="4948164" y="607111"/>
                      </a:lnTo>
                      <a:cubicBezTo>
                        <a:pt x="4955530" y="605314"/>
                        <a:pt x="4963795" y="603338"/>
                        <a:pt x="4964873" y="602979"/>
                      </a:cubicBezTo>
                      <a:lnTo>
                        <a:pt x="4964873" y="602979"/>
                      </a:lnTo>
                      <a:cubicBezTo>
                        <a:pt x="4964873" y="601721"/>
                        <a:pt x="4960381" y="596151"/>
                        <a:pt x="4957866" y="592737"/>
                      </a:cubicBezTo>
                      <a:lnTo>
                        <a:pt x="4957866" y="592737"/>
                      </a:lnTo>
                      <a:cubicBezTo>
                        <a:pt x="4957686" y="592378"/>
                        <a:pt x="4957327" y="591839"/>
                        <a:pt x="4957327" y="590941"/>
                      </a:cubicBezTo>
                      <a:lnTo>
                        <a:pt x="4957327" y="590941"/>
                      </a:lnTo>
                      <a:cubicBezTo>
                        <a:pt x="4958405" y="584652"/>
                        <a:pt x="4967568" y="579442"/>
                        <a:pt x="4970802" y="577285"/>
                      </a:cubicBezTo>
                      <a:lnTo>
                        <a:pt x="4970802" y="577285"/>
                      </a:lnTo>
                      <a:cubicBezTo>
                        <a:pt x="4973138" y="576387"/>
                        <a:pt x="4990386" y="560396"/>
                        <a:pt x="4996855" y="559678"/>
                      </a:cubicBezTo>
                      <a:lnTo>
                        <a:pt x="4996855" y="559678"/>
                      </a:lnTo>
                      <a:cubicBezTo>
                        <a:pt x="5003322" y="560037"/>
                        <a:pt x="5003322" y="566865"/>
                        <a:pt x="5003322" y="570099"/>
                      </a:cubicBezTo>
                      <a:lnTo>
                        <a:pt x="5003322" y="570099"/>
                      </a:lnTo>
                      <a:cubicBezTo>
                        <a:pt x="5003322" y="571356"/>
                        <a:pt x="5003322" y="572255"/>
                        <a:pt x="5003322" y="572614"/>
                      </a:cubicBezTo>
                      <a:lnTo>
                        <a:pt x="5003322" y="572614"/>
                      </a:lnTo>
                      <a:cubicBezTo>
                        <a:pt x="5003322" y="572614"/>
                        <a:pt x="5003502" y="572614"/>
                        <a:pt x="5003682" y="572794"/>
                      </a:cubicBezTo>
                      <a:lnTo>
                        <a:pt x="5003682" y="572794"/>
                      </a:lnTo>
                      <a:cubicBezTo>
                        <a:pt x="5003861" y="572794"/>
                        <a:pt x="5004221" y="572614"/>
                        <a:pt x="5004760" y="572075"/>
                      </a:cubicBezTo>
                      <a:lnTo>
                        <a:pt x="5004760" y="572075"/>
                      </a:lnTo>
                      <a:cubicBezTo>
                        <a:pt x="5005838" y="571356"/>
                        <a:pt x="5007096" y="570278"/>
                        <a:pt x="5008533" y="569200"/>
                      </a:cubicBezTo>
                      <a:lnTo>
                        <a:pt x="5008533" y="569200"/>
                      </a:lnTo>
                      <a:cubicBezTo>
                        <a:pt x="5011228" y="566865"/>
                        <a:pt x="5014283" y="564170"/>
                        <a:pt x="5016080" y="563092"/>
                      </a:cubicBezTo>
                      <a:lnTo>
                        <a:pt x="5016080" y="563092"/>
                      </a:lnTo>
                      <a:cubicBezTo>
                        <a:pt x="5017876" y="561115"/>
                        <a:pt x="5020392" y="560576"/>
                        <a:pt x="5023087" y="560576"/>
                      </a:cubicBezTo>
                      <a:lnTo>
                        <a:pt x="5023087" y="560576"/>
                      </a:lnTo>
                      <a:cubicBezTo>
                        <a:pt x="5029375" y="560576"/>
                        <a:pt x="5038000" y="563451"/>
                        <a:pt x="5049858" y="566146"/>
                      </a:cubicBezTo>
                      <a:lnTo>
                        <a:pt x="5049858" y="566146"/>
                      </a:lnTo>
                      <a:cubicBezTo>
                        <a:pt x="5052014" y="566505"/>
                        <a:pt x="5054170" y="566505"/>
                        <a:pt x="5056326" y="566505"/>
                      </a:cubicBezTo>
                      <a:lnTo>
                        <a:pt x="5056326" y="566505"/>
                      </a:lnTo>
                      <a:cubicBezTo>
                        <a:pt x="5068903" y="566505"/>
                        <a:pt x="5076629" y="560756"/>
                        <a:pt x="5083277" y="559318"/>
                      </a:cubicBezTo>
                      <a:lnTo>
                        <a:pt x="5083277" y="559318"/>
                      </a:lnTo>
                      <a:cubicBezTo>
                        <a:pt x="5087768" y="558420"/>
                        <a:pt x="5092799" y="556803"/>
                        <a:pt x="5096213" y="556803"/>
                      </a:cubicBezTo>
                      <a:lnTo>
                        <a:pt x="5096213" y="556803"/>
                      </a:lnTo>
                      <a:cubicBezTo>
                        <a:pt x="5097291" y="556803"/>
                        <a:pt x="5099986" y="557342"/>
                        <a:pt x="5100705" y="559498"/>
                      </a:cubicBezTo>
                      <a:lnTo>
                        <a:pt x="5100705" y="559498"/>
                      </a:lnTo>
                      <a:cubicBezTo>
                        <a:pt x="5101064" y="560217"/>
                        <a:pt x="5101244" y="560935"/>
                        <a:pt x="5101244" y="561654"/>
                      </a:cubicBezTo>
                      <a:lnTo>
                        <a:pt x="5101244" y="561654"/>
                      </a:lnTo>
                      <a:cubicBezTo>
                        <a:pt x="5101064" y="565248"/>
                        <a:pt x="5098729" y="568841"/>
                        <a:pt x="5095854" y="572075"/>
                      </a:cubicBezTo>
                      <a:lnTo>
                        <a:pt x="5095854" y="572075"/>
                      </a:lnTo>
                      <a:cubicBezTo>
                        <a:pt x="5091901" y="574950"/>
                        <a:pt x="5090643" y="574590"/>
                        <a:pt x="5087768" y="586269"/>
                      </a:cubicBezTo>
                      <a:lnTo>
                        <a:pt x="5087768" y="586269"/>
                      </a:lnTo>
                      <a:cubicBezTo>
                        <a:pt x="5087589" y="587347"/>
                        <a:pt x="5087589" y="588246"/>
                        <a:pt x="5087589" y="589144"/>
                      </a:cubicBezTo>
                      <a:lnTo>
                        <a:pt x="5087589" y="589144"/>
                      </a:lnTo>
                      <a:cubicBezTo>
                        <a:pt x="5087589" y="596690"/>
                        <a:pt x="5091002" y="597229"/>
                        <a:pt x="5102502" y="603697"/>
                      </a:cubicBezTo>
                      <a:lnTo>
                        <a:pt x="5102502" y="603697"/>
                      </a:lnTo>
                      <a:cubicBezTo>
                        <a:pt x="5113641" y="610705"/>
                        <a:pt x="5115617" y="618250"/>
                        <a:pt x="5118852" y="621305"/>
                      </a:cubicBezTo>
                      <a:lnTo>
                        <a:pt x="5118852" y="621305"/>
                      </a:lnTo>
                      <a:cubicBezTo>
                        <a:pt x="5121367" y="623820"/>
                        <a:pt x="5128913" y="631367"/>
                        <a:pt x="5140053" y="632445"/>
                      </a:cubicBezTo>
                      <a:lnTo>
                        <a:pt x="5140053" y="632445"/>
                      </a:lnTo>
                      <a:cubicBezTo>
                        <a:pt x="5140772" y="632625"/>
                        <a:pt x="5141490" y="632625"/>
                        <a:pt x="5142389" y="632625"/>
                      </a:cubicBezTo>
                      <a:lnTo>
                        <a:pt x="5142389" y="632625"/>
                      </a:lnTo>
                      <a:cubicBezTo>
                        <a:pt x="5151372" y="632804"/>
                        <a:pt x="5165926" y="622024"/>
                        <a:pt x="5169160" y="619688"/>
                      </a:cubicBezTo>
                      <a:lnTo>
                        <a:pt x="5169160" y="619688"/>
                      </a:lnTo>
                      <a:cubicBezTo>
                        <a:pt x="5173113" y="616095"/>
                        <a:pt x="5204196" y="603158"/>
                        <a:pt x="5209406" y="599026"/>
                      </a:cubicBezTo>
                      <a:lnTo>
                        <a:pt x="5209406" y="599026"/>
                      </a:lnTo>
                      <a:cubicBezTo>
                        <a:pt x="5217492" y="595971"/>
                        <a:pt x="5250910" y="596151"/>
                        <a:pt x="5260433" y="596151"/>
                      </a:cubicBezTo>
                      <a:lnTo>
                        <a:pt x="5260433" y="596151"/>
                      </a:lnTo>
                      <a:cubicBezTo>
                        <a:pt x="5270495" y="596151"/>
                        <a:pt x="5300500" y="590761"/>
                        <a:pt x="5306429" y="590761"/>
                      </a:cubicBezTo>
                      <a:lnTo>
                        <a:pt x="5306429" y="590761"/>
                      </a:lnTo>
                      <a:lnTo>
                        <a:pt x="5306429" y="590761"/>
                      </a:lnTo>
                      <a:cubicBezTo>
                        <a:pt x="5311460" y="590761"/>
                        <a:pt x="5315592" y="593815"/>
                        <a:pt x="5317748" y="594893"/>
                      </a:cubicBezTo>
                      <a:lnTo>
                        <a:pt x="5317748" y="594893"/>
                      </a:lnTo>
                      <a:cubicBezTo>
                        <a:pt x="5318287" y="595073"/>
                        <a:pt x="5318647" y="595073"/>
                        <a:pt x="5319186" y="595073"/>
                      </a:cubicBezTo>
                      <a:lnTo>
                        <a:pt x="5319186" y="595073"/>
                      </a:lnTo>
                      <a:cubicBezTo>
                        <a:pt x="5319545" y="595073"/>
                        <a:pt x="5320084" y="595073"/>
                        <a:pt x="5320444" y="594893"/>
                      </a:cubicBezTo>
                      <a:lnTo>
                        <a:pt x="5320444" y="594893"/>
                      </a:lnTo>
                      <a:cubicBezTo>
                        <a:pt x="5318647" y="594714"/>
                        <a:pt x="5316311" y="594354"/>
                        <a:pt x="5314694" y="591839"/>
                      </a:cubicBezTo>
                      <a:lnTo>
                        <a:pt x="5314694" y="591839"/>
                      </a:lnTo>
                      <a:cubicBezTo>
                        <a:pt x="5314514" y="591300"/>
                        <a:pt x="5314155" y="590761"/>
                        <a:pt x="5314155" y="590042"/>
                      </a:cubicBezTo>
                      <a:lnTo>
                        <a:pt x="5314155" y="590042"/>
                      </a:lnTo>
                      <a:cubicBezTo>
                        <a:pt x="5316311" y="583754"/>
                        <a:pt x="5322061" y="585730"/>
                        <a:pt x="5323678" y="583215"/>
                      </a:cubicBezTo>
                      <a:lnTo>
                        <a:pt x="5323678" y="583215"/>
                      </a:lnTo>
                      <a:cubicBezTo>
                        <a:pt x="5325295" y="582316"/>
                        <a:pt x="5324756" y="582676"/>
                        <a:pt x="5326373" y="578184"/>
                      </a:cubicBezTo>
                      <a:lnTo>
                        <a:pt x="5326373" y="578184"/>
                      </a:lnTo>
                      <a:cubicBezTo>
                        <a:pt x="5327810" y="572434"/>
                        <a:pt x="5330685" y="567943"/>
                        <a:pt x="5333020" y="565787"/>
                      </a:cubicBezTo>
                      <a:lnTo>
                        <a:pt x="5333020" y="565787"/>
                      </a:lnTo>
                      <a:cubicBezTo>
                        <a:pt x="5334458" y="563451"/>
                        <a:pt x="5336075" y="559139"/>
                        <a:pt x="5340746" y="558600"/>
                      </a:cubicBezTo>
                      <a:lnTo>
                        <a:pt x="5340746" y="558600"/>
                      </a:lnTo>
                      <a:cubicBezTo>
                        <a:pt x="5341286" y="558600"/>
                        <a:pt x="5342364" y="558779"/>
                        <a:pt x="5342903" y="559139"/>
                      </a:cubicBezTo>
                      <a:lnTo>
                        <a:pt x="5342903" y="559139"/>
                      </a:lnTo>
                      <a:cubicBezTo>
                        <a:pt x="5346496" y="560935"/>
                        <a:pt x="5348293" y="564529"/>
                        <a:pt x="5348113" y="567224"/>
                      </a:cubicBezTo>
                      <a:lnTo>
                        <a:pt x="5348113" y="567224"/>
                      </a:lnTo>
                      <a:cubicBezTo>
                        <a:pt x="5349730" y="571177"/>
                        <a:pt x="5348473" y="569739"/>
                        <a:pt x="5350449" y="570817"/>
                      </a:cubicBezTo>
                      <a:lnTo>
                        <a:pt x="5350449" y="570817"/>
                      </a:lnTo>
                      <a:cubicBezTo>
                        <a:pt x="5352784" y="570638"/>
                        <a:pt x="5357456" y="569380"/>
                        <a:pt x="5361768" y="567224"/>
                      </a:cubicBezTo>
                      <a:lnTo>
                        <a:pt x="5361768" y="567224"/>
                      </a:lnTo>
                      <a:cubicBezTo>
                        <a:pt x="5366979" y="564888"/>
                        <a:pt x="5380633" y="563990"/>
                        <a:pt x="5385485" y="563092"/>
                      </a:cubicBezTo>
                      <a:lnTo>
                        <a:pt x="5385485" y="563092"/>
                      </a:lnTo>
                      <a:cubicBezTo>
                        <a:pt x="5384946" y="562732"/>
                        <a:pt x="5384407" y="562193"/>
                        <a:pt x="5383688" y="561654"/>
                      </a:cubicBezTo>
                      <a:lnTo>
                        <a:pt x="5383688" y="561654"/>
                      </a:lnTo>
                      <a:cubicBezTo>
                        <a:pt x="5381532" y="560037"/>
                        <a:pt x="5379376" y="558779"/>
                        <a:pt x="5378298" y="557701"/>
                      </a:cubicBezTo>
                      <a:lnTo>
                        <a:pt x="5378298" y="557701"/>
                      </a:lnTo>
                      <a:lnTo>
                        <a:pt x="5377579" y="556983"/>
                      </a:lnTo>
                      <a:lnTo>
                        <a:pt x="5377579" y="555904"/>
                      </a:lnTo>
                      <a:cubicBezTo>
                        <a:pt x="5378657" y="550155"/>
                        <a:pt x="5384047" y="549796"/>
                        <a:pt x="5387282" y="549436"/>
                      </a:cubicBezTo>
                      <a:lnTo>
                        <a:pt x="5387282" y="549436"/>
                      </a:lnTo>
                      <a:cubicBezTo>
                        <a:pt x="5387282" y="549436"/>
                        <a:pt x="5387282" y="549257"/>
                        <a:pt x="5387282" y="549077"/>
                      </a:cubicBezTo>
                      <a:lnTo>
                        <a:pt x="5387282" y="549077"/>
                      </a:lnTo>
                      <a:cubicBezTo>
                        <a:pt x="5387461" y="547819"/>
                        <a:pt x="5387461" y="545484"/>
                        <a:pt x="5388180" y="543148"/>
                      </a:cubicBezTo>
                      <a:lnTo>
                        <a:pt x="5388180" y="543148"/>
                      </a:lnTo>
                      <a:cubicBezTo>
                        <a:pt x="5388719" y="540812"/>
                        <a:pt x="5391235" y="539375"/>
                        <a:pt x="5393031" y="539555"/>
                      </a:cubicBezTo>
                      <a:lnTo>
                        <a:pt x="5393031" y="539555"/>
                      </a:lnTo>
                      <a:cubicBezTo>
                        <a:pt x="5396804" y="539734"/>
                        <a:pt x="5399858" y="541890"/>
                        <a:pt x="5400936" y="542968"/>
                      </a:cubicBezTo>
                      <a:lnTo>
                        <a:pt x="5400936" y="542968"/>
                      </a:lnTo>
                      <a:cubicBezTo>
                        <a:pt x="5402374" y="543867"/>
                        <a:pt x="5404530" y="544765"/>
                        <a:pt x="5405428" y="545124"/>
                      </a:cubicBezTo>
                      <a:lnTo>
                        <a:pt x="5405428" y="545124"/>
                      </a:lnTo>
                      <a:cubicBezTo>
                        <a:pt x="5405428" y="545124"/>
                        <a:pt x="5405428" y="544945"/>
                        <a:pt x="5405428" y="544945"/>
                      </a:cubicBezTo>
                      <a:lnTo>
                        <a:pt x="5405428" y="544945"/>
                      </a:lnTo>
                      <a:cubicBezTo>
                        <a:pt x="5405608" y="542789"/>
                        <a:pt x="5402733" y="539375"/>
                        <a:pt x="5402553" y="535422"/>
                      </a:cubicBezTo>
                      <a:lnTo>
                        <a:pt x="5402553" y="535422"/>
                      </a:lnTo>
                      <a:cubicBezTo>
                        <a:pt x="5402374" y="535063"/>
                        <a:pt x="5402374" y="534524"/>
                        <a:pt x="5402194" y="533805"/>
                      </a:cubicBezTo>
                      <a:lnTo>
                        <a:pt x="5402194" y="533805"/>
                      </a:lnTo>
                      <a:cubicBezTo>
                        <a:pt x="5402913" y="528415"/>
                        <a:pt x="5408123" y="527696"/>
                        <a:pt x="5411358" y="527516"/>
                      </a:cubicBezTo>
                      <a:lnTo>
                        <a:pt x="5411358" y="527516"/>
                      </a:lnTo>
                      <a:cubicBezTo>
                        <a:pt x="5412615" y="527516"/>
                        <a:pt x="5414053" y="527696"/>
                        <a:pt x="5415310" y="528235"/>
                      </a:cubicBezTo>
                      <a:lnTo>
                        <a:pt x="5415310" y="528235"/>
                      </a:lnTo>
                      <a:cubicBezTo>
                        <a:pt x="5418005" y="529313"/>
                        <a:pt x="5419622" y="531469"/>
                        <a:pt x="5420341" y="534703"/>
                      </a:cubicBezTo>
                      <a:lnTo>
                        <a:pt x="5420341" y="534703"/>
                      </a:lnTo>
                      <a:cubicBezTo>
                        <a:pt x="5420341" y="534703"/>
                        <a:pt x="5420341" y="534703"/>
                        <a:pt x="5420341" y="534703"/>
                      </a:cubicBezTo>
                      <a:lnTo>
                        <a:pt x="5420341" y="534703"/>
                      </a:lnTo>
                      <a:cubicBezTo>
                        <a:pt x="5420700" y="534703"/>
                        <a:pt x="5421239" y="534524"/>
                        <a:pt x="5421958" y="534524"/>
                      </a:cubicBezTo>
                      <a:lnTo>
                        <a:pt x="5421958" y="534524"/>
                      </a:lnTo>
                      <a:cubicBezTo>
                        <a:pt x="5424833" y="534703"/>
                        <a:pt x="5426090" y="536500"/>
                        <a:pt x="5426450" y="536680"/>
                      </a:cubicBezTo>
                      <a:lnTo>
                        <a:pt x="5426450" y="536680"/>
                      </a:lnTo>
                      <a:cubicBezTo>
                        <a:pt x="5426450" y="536680"/>
                        <a:pt x="5426989" y="537219"/>
                        <a:pt x="5427708" y="537578"/>
                      </a:cubicBezTo>
                      <a:lnTo>
                        <a:pt x="5427708" y="537578"/>
                      </a:lnTo>
                      <a:cubicBezTo>
                        <a:pt x="5428426" y="538117"/>
                        <a:pt x="5429325" y="538656"/>
                        <a:pt x="5429864" y="538476"/>
                      </a:cubicBezTo>
                      <a:lnTo>
                        <a:pt x="5429864" y="538476"/>
                      </a:lnTo>
                      <a:cubicBezTo>
                        <a:pt x="5430043" y="538656"/>
                        <a:pt x="5433098" y="535781"/>
                        <a:pt x="5433817" y="534344"/>
                      </a:cubicBezTo>
                      <a:lnTo>
                        <a:pt x="5433817" y="534344"/>
                      </a:lnTo>
                      <a:cubicBezTo>
                        <a:pt x="5433817" y="531828"/>
                        <a:pt x="5433817" y="529493"/>
                        <a:pt x="5433817" y="526977"/>
                      </a:cubicBezTo>
                      <a:lnTo>
                        <a:pt x="5433817" y="526977"/>
                      </a:lnTo>
                      <a:cubicBezTo>
                        <a:pt x="5433817" y="526977"/>
                        <a:pt x="5433637" y="526798"/>
                        <a:pt x="5433637" y="526798"/>
                      </a:cubicBezTo>
                      <a:lnTo>
                        <a:pt x="5433637" y="526798"/>
                      </a:lnTo>
                      <a:cubicBezTo>
                        <a:pt x="5432918" y="526438"/>
                        <a:pt x="5431661" y="526079"/>
                        <a:pt x="5430223" y="525540"/>
                      </a:cubicBezTo>
                      <a:lnTo>
                        <a:pt x="5430223" y="525540"/>
                      </a:lnTo>
                      <a:cubicBezTo>
                        <a:pt x="5427348" y="524642"/>
                        <a:pt x="5425012" y="524642"/>
                        <a:pt x="5422677" y="522845"/>
                      </a:cubicBezTo>
                      <a:lnTo>
                        <a:pt x="5422677" y="522845"/>
                      </a:lnTo>
                      <a:cubicBezTo>
                        <a:pt x="5422677" y="522845"/>
                        <a:pt x="5422138" y="522845"/>
                        <a:pt x="5421958" y="521048"/>
                      </a:cubicBezTo>
                      <a:lnTo>
                        <a:pt x="5421958" y="521048"/>
                      </a:lnTo>
                      <a:cubicBezTo>
                        <a:pt x="5422138" y="518533"/>
                        <a:pt x="5423216" y="514400"/>
                        <a:pt x="5428426" y="511885"/>
                      </a:cubicBezTo>
                      <a:lnTo>
                        <a:pt x="5428426" y="511885"/>
                      </a:lnTo>
                      <a:cubicBezTo>
                        <a:pt x="5432918" y="511885"/>
                        <a:pt x="5435254" y="513682"/>
                        <a:pt x="5437230" y="514760"/>
                      </a:cubicBezTo>
                      <a:lnTo>
                        <a:pt x="5437230" y="514760"/>
                      </a:lnTo>
                      <a:cubicBezTo>
                        <a:pt x="5437410" y="514760"/>
                        <a:pt x="5437590" y="514760"/>
                        <a:pt x="5437949" y="514760"/>
                      </a:cubicBezTo>
                      <a:lnTo>
                        <a:pt x="5437949" y="514760"/>
                      </a:lnTo>
                      <a:cubicBezTo>
                        <a:pt x="5438488" y="515299"/>
                        <a:pt x="5439925" y="512963"/>
                        <a:pt x="5441902" y="510986"/>
                      </a:cubicBezTo>
                      <a:lnTo>
                        <a:pt x="5441902" y="510986"/>
                      </a:lnTo>
                      <a:cubicBezTo>
                        <a:pt x="5443878" y="505776"/>
                        <a:pt x="5448370" y="503979"/>
                        <a:pt x="5448370" y="503800"/>
                      </a:cubicBezTo>
                      <a:lnTo>
                        <a:pt x="5448370" y="503800"/>
                      </a:lnTo>
                      <a:cubicBezTo>
                        <a:pt x="5448190" y="503800"/>
                        <a:pt x="5448370" y="503800"/>
                        <a:pt x="5448010" y="503620"/>
                      </a:cubicBezTo>
                      <a:lnTo>
                        <a:pt x="5448010" y="503620"/>
                      </a:lnTo>
                      <a:cubicBezTo>
                        <a:pt x="5447651" y="503081"/>
                        <a:pt x="5446932" y="502722"/>
                        <a:pt x="5446214" y="502003"/>
                      </a:cubicBezTo>
                      <a:lnTo>
                        <a:pt x="5446214" y="502003"/>
                      </a:lnTo>
                      <a:cubicBezTo>
                        <a:pt x="5444776" y="500386"/>
                        <a:pt x="5442800" y="501105"/>
                        <a:pt x="5441722" y="497152"/>
                      </a:cubicBezTo>
                      <a:lnTo>
                        <a:pt x="5441722" y="497152"/>
                      </a:lnTo>
                      <a:cubicBezTo>
                        <a:pt x="5441902" y="493379"/>
                        <a:pt x="5445675" y="492840"/>
                        <a:pt x="5447292" y="492840"/>
                      </a:cubicBezTo>
                      <a:lnTo>
                        <a:pt x="5447292" y="492840"/>
                      </a:lnTo>
                      <a:cubicBezTo>
                        <a:pt x="5449268" y="492840"/>
                        <a:pt x="5451245" y="493199"/>
                        <a:pt x="5453401" y="493379"/>
                      </a:cubicBezTo>
                      <a:lnTo>
                        <a:pt x="5453401" y="493379"/>
                      </a:lnTo>
                      <a:cubicBezTo>
                        <a:pt x="5454120" y="493738"/>
                        <a:pt x="5455018" y="493918"/>
                        <a:pt x="5455916" y="493918"/>
                      </a:cubicBezTo>
                      <a:lnTo>
                        <a:pt x="5455916" y="493918"/>
                      </a:lnTo>
                      <a:cubicBezTo>
                        <a:pt x="5456635" y="493918"/>
                        <a:pt x="5456994" y="493738"/>
                        <a:pt x="5457354" y="493738"/>
                      </a:cubicBezTo>
                      <a:lnTo>
                        <a:pt x="5457354" y="493738"/>
                      </a:lnTo>
                      <a:cubicBezTo>
                        <a:pt x="5456276" y="492660"/>
                        <a:pt x="5453221" y="489965"/>
                        <a:pt x="5452502" y="485832"/>
                      </a:cubicBezTo>
                      <a:lnTo>
                        <a:pt x="5452502" y="485832"/>
                      </a:lnTo>
                      <a:cubicBezTo>
                        <a:pt x="5452323" y="485473"/>
                        <a:pt x="5452323" y="485114"/>
                        <a:pt x="5452323" y="484754"/>
                      </a:cubicBezTo>
                      <a:lnTo>
                        <a:pt x="5452323" y="484754"/>
                      </a:lnTo>
                      <a:cubicBezTo>
                        <a:pt x="5453041" y="481341"/>
                        <a:pt x="5455198" y="481520"/>
                        <a:pt x="5456455" y="481161"/>
                      </a:cubicBezTo>
                      <a:lnTo>
                        <a:pt x="5456455" y="481161"/>
                      </a:lnTo>
                      <a:cubicBezTo>
                        <a:pt x="5457893" y="480981"/>
                        <a:pt x="5459689" y="480981"/>
                        <a:pt x="5461486" y="480802"/>
                      </a:cubicBezTo>
                      <a:lnTo>
                        <a:pt x="5461486" y="480802"/>
                      </a:lnTo>
                      <a:cubicBezTo>
                        <a:pt x="5464361" y="480802"/>
                        <a:pt x="5467595" y="480981"/>
                        <a:pt x="5469391" y="481161"/>
                      </a:cubicBezTo>
                      <a:lnTo>
                        <a:pt x="5469391" y="481161"/>
                      </a:lnTo>
                      <a:cubicBezTo>
                        <a:pt x="5469391" y="480981"/>
                        <a:pt x="5469391" y="480802"/>
                        <a:pt x="5469391" y="480622"/>
                      </a:cubicBezTo>
                      <a:lnTo>
                        <a:pt x="5469391" y="480622"/>
                      </a:lnTo>
                      <a:cubicBezTo>
                        <a:pt x="5469391" y="477208"/>
                        <a:pt x="5468313" y="471459"/>
                        <a:pt x="5468134" y="468225"/>
                      </a:cubicBezTo>
                      <a:lnTo>
                        <a:pt x="5468134" y="468225"/>
                      </a:lnTo>
                      <a:cubicBezTo>
                        <a:pt x="5468134" y="468045"/>
                        <a:pt x="5468134" y="467865"/>
                        <a:pt x="5468134" y="467686"/>
                      </a:cubicBezTo>
                      <a:lnTo>
                        <a:pt x="5468134" y="467686"/>
                      </a:lnTo>
                      <a:cubicBezTo>
                        <a:pt x="5468134" y="465350"/>
                        <a:pt x="5470290" y="462834"/>
                        <a:pt x="5472446" y="462834"/>
                      </a:cubicBezTo>
                      <a:lnTo>
                        <a:pt x="5472446" y="462834"/>
                      </a:lnTo>
                      <a:cubicBezTo>
                        <a:pt x="5475860" y="463014"/>
                        <a:pt x="5479633" y="465350"/>
                        <a:pt x="5479813" y="465170"/>
                      </a:cubicBezTo>
                      <a:lnTo>
                        <a:pt x="5479813" y="465170"/>
                      </a:lnTo>
                      <a:cubicBezTo>
                        <a:pt x="5479992" y="465170"/>
                        <a:pt x="5480172" y="465170"/>
                        <a:pt x="5480352" y="465170"/>
                      </a:cubicBezTo>
                      <a:lnTo>
                        <a:pt x="5480352" y="465170"/>
                      </a:lnTo>
                      <a:cubicBezTo>
                        <a:pt x="5481969" y="465170"/>
                        <a:pt x="5482867" y="465170"/>
                        <a:pt x="5483586" y="464631"/>
                      </a:cubicBezTo>
                      <a:lnTo>
                        <a:pt x="5483586" y="464631"/>
                      </a:lnTo>
                      <a:cubicBezTo>
                        <a:pt x="5483226" y="464272"/>
                        <a:pt x="5482867" y="463912"/>
                        <a:pt x="5482508" y="463553"/>
                      </a:cubicBezTo>
                      <a:lnTo>
                        <a:pt x="5482508" y="463553"/>
                      </a:lnTo>
                      <a:cubicBezTo>
                        <a:pt x="5481250" y="462116"/>
                        <a:pt x="5479633" y="460499"/>
                        <a:pt x="5478735" y="457983"/>
                      </a:cubicBezTo>
                      <a:lnTo>
                        <a:pt x="5478735" y="457983"/>
                      </a:lnTo>
                      <a:cubicBezTo>
                        <a:pt x="5478555" y="457265"/>
                        <a:pt x="5478375" y="456546"/>
                        <a:pt x="5478375" y="455827"/>
                      </a:cubicBezTo>
                      <a:lnTo>
                        <a:pt x="5478375" y="455827"/>
                      </a:lnTo>
                      <a:cubicBezTo>
                        <a:pt x="5478914" y="448820"/>
                        <a:pt x="5486281" y="447922"/>
                        <a:pt x="5487898" y="447023"/>
                      </a:cubicBezTo>
                      <a:lnTo>
                        <a:pt x="5487898" y="447023"/>
                      </a:lnTo>
                      <a:cubicBezTo>
                        <a:pt x="5488437" y="447023"/>
                        <a:pt x="5489155" y="444688"/>
                        <a:pt x="5489155" y="440914"/>
                      </a:cubicBezTo>
                      <a:lnTo>
                        <a:pt x="5489155" y="440914"/>
                      </a:lnTo>
                      <a:cubicBezTo>
                        <a:pt x="5489155" y="440735"/>
                        <a:pt x="5488976" y="440375"/>
                        <a:pt x="5489155" y="440016"/>
                      </a:cubicBezTo>
                      <a:lnTo>
                        <a:pt x="5489155" y="440016"/>
                      </a:lnTo>
                      <a:cubicBezTo>
                        <a:pt x="5489694" y="434985"/>
                        <a:pt x="5494186" y="433907"/>
                        <a:pt x="5496522" y="432830"/>
                      </a:cubicBezTo>
                      <a:lnTo>
                        <a:pt x="5496522" y="432830"/>
                      </a:lnTo>
                      <a:cubicBezTo>
                        <a:pt x="5496522" y="432470"/>
                        <a:pt x="5496702" y="431752"/>
                        <a:pt x="5496702" y="430853"/>
                      </a:cubicBezTo>
                      <a:lnTo>
                        <a:pt x="5496702" y="430853"/>
                      </a:lnTo>
                      <a:cubicBezTo>
                        <a:pt x="5496702" y="427978"/>
                        <a:pt x="5495983" y="423307"/>
                        <a:pt x="5495983" y="419713"/>
                      </a:cubicBezTo>
                      <a:lnTo>
                        <a:pt x="5495983" y="419713"/>
                      </a:lnTo>
                      <a:cubicBezTo>
                        <a:pt x="5496163" y="417737"/>
                        <a:pt x="5495444" y="415581"/>
                        <a:pt x="5498319" y="413784"/>
                      </a:cubicBezTo>
                      <a:lnTo>
                        <a:pt x="5498319" y="413784"/>
                      </a:lnTo>
                      <a:cubicBezTo>
                        <a:pt x="5498678" y="413425"/>
                        <a:pt x="5498319" y="413784"/>
                        <a:pt x="5498499" y="413245"/>
                      </a:cubicBezTo>
                      <a:lnTo>
                        <a:pt x="5498499" y="413245"/>
                      </a:lnTo>
                      <a:cubicBezTo>
                        <a:pt x="5498499" y="412526"/>
                        <a:pt x="5498319" y="411269"/>
                        <a:pt x="5498139" y="409652"/>
                      </a:cubicBezTo>
                      <a:lnTo>
                        <a:pt x="5498139" y="409652"/>
                      </a:lnTo>
                      <a:cubicBezTo>
                        <a:pt x="5498139" y="409472"/>
                        <a:pt x="5498139" y="409472"/>
                        <a:pt x="5498139" y="409293"/>
                      </a:cubicBezTo>
                      <a:lnTo>
                        <a:pt x="5498139" y="409293"/>
                      </a:lnTo>
                      <a:cubicBezTo>
                        <a:pt x="5498139" y="407675"/>
                        <a:pt x="5499577" y="404980"/>
                        <a:pt x="5501733" y="404980"/>
                      </a:cubicBezTo>
                      <a:lnTo>
                        <a:pt x="5501733" y="404980"/>
                      </a:lnTo>
                      <a:cubicBezTo>
                        <a:pt x="5503709" y="405160"/>
                        <a:pt x="5505146" y="405879"/>
                        <a:pt x="5506045" y="406418"/>
                      </a:cubicBezTo>
                      <a:lnTo>
                        <a:pt x="5506045" y="406418"/>
                      </a:lnTo>
                      <a:cubicBezTo>
                        <a:pt x="5506224" y="406058"/>
                        <a:pt x="5506224" y="405879"/>
                        <a:pt x="5506404" y="405699"/>
                      </a:cubicBezTo>
                      <a:lnTo>
                        <a:pt x="5506404" y="405699"/>
                      </a:lnTo>
                      <a:lnTo>
                        <a:pt x="5506224" y="405699"/>
                      </a:lnTo>
                      <a:cubicBezTo>
                        <a:pt x="5506404" y="405519"/>
                        <a:pt x="5506404" y="405340"/>
                        <a:pt x="5506584" y="405160"/>
                      </a:cubicBezTo>
                      <a:lnTo>
                        <a:pt x="5506584" y="405160"/>
                      </a:lnTo>
                      <a:cubicBezTo>
                        <a:pt x="5506763" y="404801"/>
                        <a:pt x="5506584" y="404801"/>
                        <a:pt x="5506943" y="404801"/>
                      </a:cubicBezTo>
                      <a:lnTo>
                        <a:pt x="5506943" y="404801"/>
                      </a:lnTo>
                      <a:cubicBezTo>
                        <a:pt x="5508560" y="402824"/>
                        <a:pt x="5510716" y="402644"/>
                        <a:pt x="5512513" y="402465"/>
                      </a:cubicBezTo>
                      <a:lnTo>
                        <a:pt x="5512513" y="402465"/>
                      </a:lnTo>
                      <a:cubicBezTo>
                        <a:pt x="5511435" y="401387"/>
                        <a:pt x="5509997" y="400129"/>
                        <a:pt x="5509997" y="397434"/>
                      </a:cubicBezTo>
                      <a:lnTo>
                        <a:pt x="5509997" y="397434"/>
                      </a:lnTo>
                      <a:cubicBezTo>
                        <a:pt x="5509997" y="394559"/>
                        <a:pt x="5512513" y="392942"/>
                        <a:pt x="5514130" y="392583"/>
                      </a:cubicBezTo>
                      <a:lnTo>
                        <a:pt x="5514130" y="392583"/>
                      </a:lnTo>
                      <a:cubicBezTo>
                        <a:pt x="5515926" y="392223"/>
                        <a:pt x="5517723" y="392223"/>
                        <a:pt x="5519879" y="392403"/>
                      </a:cubicBezTo>
                      <a:lnTo>
                        <a:pt x="5519879" y="392403"/>
                      </a:lnTo>
                      <a:cubicBezTo>
                        <a:pt x="5520778" y="392762"/>
                        <a:pt x="5522215" y="392942"/>
                        <a:pt x="5524012" y="392942"/>
                      </a:cubicBezTo>
                      <a:lnTo>
                        <a:pt x="5524012" y="392942"/>
                      </a:lnTo>
                      <a:cubicBezTo>
                        <a:pt x="5526527" y="392942"/>
                        <a:pt x="5529043" y="392583"/>
                        <a:pt x="5531199" y="392403"/>
                      </a:cubicBezTo>
                      <a:lnTo>
                        <a:pt x="5531199" y="392403"/>
                      </a:lnTo>
                      <a:cubicBezTo>
                        <a:pt x="5528324" y="390607"/>
                        <a:pt x="5525270" y="388091"/>
                        <a:pt x="5517723" y="388091"/>
                      </a:cubicBezTo>
                      <a:lnTo>
                        <a:pt x="5517723" y="388091"/>
                      </a:lnTo>
                      <a:cubicBezTo>
                        <a:pt x="5508380" y="388630"/>
                        <a:pt x="5510896" y="388451"/>
                        <a:pt x="5507662" y="391325"/>
                      </a:cubicBezTo>
                      <a:lnTo>
                        <a:pt x="5507662" y="391325"/>
                      </a:lnTo>
                      <a:cubicBezTo>
                        <a:pt x="5504428" y="394200"/>
                        <a:pt x="5497959" y="398512"/>
                        <a:pt x="5493467" y="398871"/>
                      </a:cubicBezTo>
                      <a:lnTo>
                        <a:pt x="5493467" y="398871"/>
                      </a:lnTo>
                      <a:cubicBezTo>
                        <a:pt x="5492749" y="398691"/>
                        <a:pt x="5492210" y="398871"/>
                        <a:pt x="5491671" y="398332"/>
                      </a:cubicBezTo>
                      <a:lnTo>
                        <a:pt x="5491671" y="398332"/>
                      </a:lnTo>
                      <a:cubicBezTo>
                        <a:pt x="5486999" y="394739"/>
                        <a:pt x="5487898" y="387373"/>
                        <a:pt x="5487718" y="384677"/>
                      </a:cubicBezTo>
                      <a:lnTo>
                        <a:pt x="5487718" y="384677"/>
                      </a:lnTo>
                      <a:cubicBezTo>
                        <a:pt x="5487718" y="384498"/>
                        <a:pt x="5487718" y="384318"/>
                        <a:pt x="5487538" y="383959"/>
                      </a:cubicBezTo>
                      <a:lnTo>
                        <a:pt x="5487538" y="383959"/>
                      </a:lnTo>
                      <a:cubicBezTo>
                        <a:pt x="5487359" y="381623"/>
                        <a:pt x="5489515" y="379467"/>
                        <a:pt x="5491491" y="379287"/>
                      </a:cubicBezTo>
                      <a:lnTo>
                        <a:pt x="5491491" y="379287"/>
                      </a:lnTo>
                      <a:cubicBezTo>
                        <a:pt x="5493288" y="378748"/>
                        <a:pt x="5495444" y="378928"/>
                        <a:pt x="5498139" y="378928"/>
                      </a:cubicBezTo>
                      <a:lnTo>
                        <a:pt x="5498139" y="378928"/>
                      </a:lnTo>
                      <a:cubicBezTo>
                        <a:pt x="5499217" y="378928"/>
                        <a:pt x="5500116" y="378928"/>
                        <a:pt x="5500655" y="378748"/>
                      </a:cubicBezTo>
                      <a:lnTo>
                        <a:pt x="5500655" y="378748"/>
                      </a:lnTo>
                      <a:cubicBezTo>
                        <a:pt x="5499936" y="378748"/>
                        <a:pt x="5499217" y="378748"/>
                        <a:pt x="5498499" y="378748"/>
                      </a:cubicBezTo>
                      <a:lnTo>
                        <a:pt x="5498499" y="378748"/>
                      </a:lnTo>
                      <a:lnTo>
                        <a:pt x="5498139" y="378748"/>
                      </a:lnTo>
                      <a:cubicBezTo>
                        <a:pt x="5497241" y="378568"/>
                        <a:pt x="5491311" y="379646"/>
                        <a:pt x="5490233" y="373537"/>
                      </a:cubicBezTo>
                      <a:lnTo>
                        <a:pt x="5490233" y="373537"/>
                      </a:lnTo>
                      <a:cubicBezTo>
                        <a:pt x="5490233" y="371920"/>
                        <a:pt x="5490772" y="369585"/>
                        <a:pt x="5492749" y="368327"/>
                      </a:cubicBezTo>
                      <a:lnTo>
                        <a:pt x="5492749" y="368327"/>
                      </a:lnTo>
                      <a:cubicBezTo>
                        <a:pt x="5494546" y="367249"/>
                        <a:pt x="5496522" y="366890"/>
                        <a:pt x="5499397" y="366890"/>
                      </a:cubicBezTo>
                      <a:lnTo>
                        <a:pt x="5499397" y="366890"/>
                      </a:lnTo>
                      <a:cubicBezTo>
                        <a:pt x="5499577" y="366890"/>
                        <a:pt x="5499577" y="366890"/>
                        <a:pt x="5499577" y="366890"/>
                      </a:cubicBezTo>
                      <a:lnTo>
                        <a:pt x="5499577" y="366890"/>
                      </a:lnTo>
                      <a:cubicBezTo>
                        <a:pt x="5499577" y="366890"/>
                        <a:pt x="5499577" y="366710"/>
                        <a:pt x="5499577" y="366710"/>
                      </a:cubicBezTo>
                      <a:lnTo>
                        <a:pt x="5499577" y="366710"/>
                      </a:lnTo>
                      <a:cubicBezTo>
                        <a:pt x="5499577" y="365812"/>
                        <a:pt x="5499397" y="363836"/>
                        <a:pt x="5499397" y="361679"/>
                      </a:cubicBezTo>
                      <a:lnTo>
                        <a:pt x="5499397" y="361679"/>
                      </a:lnTo>
                      <a:lnTo>
                        <a:pt x="5499397" y="361679"/>
                      </a:lnTo>
                      <a:cubicBezTo>
                        <a:pt x="5499397" y="359344"/>
                        <a:pt x="5501912" y="357906"/>
                        <a:pt x="5503529" y="357726"/>
                      </a:cubicBezTo>
                      <a:lnTo>
                        <a:pt x="5503529" y="357726"/>
                      </a:lnTo>
                      <a:cubicBezTo>
                        <a:pt x="5507482" y="357906"/>
                        <a:pt x="5512872" y="360601"/>
                        <a:pt x="5515208" y="360601"/>
                      </a:cubicBezTo>
                      <a:lnTo>
                        <a:pt x="5515208" y="360601"/>
                      </a:lnTo>
                      <a:cubicBezTo>
                        <a:pt x="5515208" y="360601"/>
                        <a:pt x="5515387" y="360601"/>
                        <a:pt x="5515387" y="360601"/>
                      </a:cubicBezTo>
                      <a:lnTo>
                        <a:pt x="5515387" y="360601"/>
                      </a:lnTo>
                      <a:cubicBezTo>
                        <a:pt x="5515387" y="359344"/>
                        <a:pt x="5513770" y="356469"/>
                        <a:pt x="5513591" y="353414"/>
                      </a:cubicBezTo>
                      <a:lnTo>
                        <a:pt x="5513591" y="353414"/>
                      </a:lnTo>
                      <a:cubicBezTo>
                        <a:pt x="5513591" y="352695"/>
                        <a:pt x="5513770" y="351797"/>
                        <a:pt x="5513950" y="351617"/>
                      </a:cubicBezTo>
                      <a:lnTo>
                        <a:pt x="5513950" y="351617"/>
                      </a:lnTo>
                      <a:cubicBezTo>
                        <a:pt x="5514669" y="349102"/>
                        <a:pt x="5517364" y="348204"/>
                        <a:pt x="5519161" y="348384"/>
                      </a:cubicBezTo>
                      <a:lnTo>
                        <a:pt x="5519161" y="348384"/>
                      </a:lnTo>
                      <a:cubicBezTo>
                        <a:pt x="5524012" y="348563"/>
                        <a:pt x="5530660" y="351617"/>
                        <a:pt x="5534073" y="352695"/>
                      </a:cubicBezTo>
                      <a:lnTo>
                        <a:pt x="5534073" y="352695"/>
                      </a:lnTo>
                      <a:cubicBezTo>
                        <a:pt x="5534253" y="352695"/>
                        <a:pt x="5534433" y="352695"/>
                        <a:pt x="5534612" y="352695"/>
                      </a:cubicBezTo>
                      <a:lnTo>
                        <a:pt x="5534612" y="352695"/>
                      </a:lnTo>
                      <a:cubicBezTo>
                        <a:pt x="5535331" y="353414"/>
                        <a:pt x="5534612" y="349821"/>
                        <a:pt x="5537667" y="344970"/>
                      </a:cubicBezTo>
                      <a:lnTo>
                        <a:pt x="5537667" y="344970"/>
                      </a:lnTo>
                      <a:cubicBezTo>
                        <a:pt x="5538565" y="344431"/>
                        <a:pt x="5539464" y="344251"/>
                        <a:pt x="5540542" y="344251"/>
                      </a:cubicBezTo>
                      <a:lnTo>
                        <a:pt x="5540542" y="344251"/>
                      </a:lnTo>
                      <a:cubicBezTo>
                        <a:pt x="5544315" y="344431"/>
                        <a:pt x="5547190" y="346587"/>
                        <a:pt x="5549346" y="347665"/>
                      </a:cubicBezTo>
                      <a:lnTo>
                        <a:pt x="5549346" y="347665"/>
                      </a:lnTo>
                      <a:lnTo>
                        <a:pt x="5549525" y="347665"/>
                      </a:lnTo>
                      <a:cubicBezTo>
                        <a:pt x="5549525" y="347665"/>
                        <a:pt x="5550783" y="346587"/>
                        <a:pt x="5553658" y="343533"/>
                      </a:cubicBezTo>
                      <a:lnTo>
                        <a:pt x="5553658" y="343533"/>
                      </a:lnTo>
                      <a:cubicBezTo>
                        <a:pt x="5555634" y="342455"/>
                        <a:pt x="5558509" y="341377"/>
                        <a:pt x="5561923" y="341377"/>
                      </a:cubicBezTo>
                      <a:lnTo>
                        <a:pt x="5561923" y="341377"/>
                      </a:lnTo>
                      <a:cubicBezTo>
                        <a:pt x="5563180" y="341377"/>
                        <a:pt x="5564797" y="341556"/>
                        <a:pt x="5566235" y="342095"/>
                      </a:cubicBezTo>
                      <a:lnTo>
                        <a:pt x="5566235" y="342095"/>
                      </a:lnTo>
                      <a:cubicBezTo>
                        <a:pt x="5566594" y="342275"/>
                        <a:pt x="5566954" y="342275"/>
                        <a:pt x="5567133" y="342275"/>
                      </a:cubicBezTo>
                      <a:lnTo>
                        <a:pt x="5567133" y="342275"/>
                      </a:lnTo>
                      <a:cubicBezTo>
                        <a:pt x="5566055" y="341556"/>
                        <a:pt x="5564618" y="339939"/>
                        <a:pt x="5564258" y="337244"/>
                      </a:cubicBezTo>
                      <a:lnTo>
                        <a:pt x="5564258" y="337244"/>
                      </a:lnTo>
                      <a:cubicBezTo>
                        <a:pt x="5564079" y="336525"/>
                        <a:pt x="5563899" y="335986"/>
                        <a:pt x="5563899" y="335088"/>
                      </a:cubicBezTo>
                      <a:lnTo>
                        <a:pt x="5563899" y="335088"/>
                      </a:lnTo>
                      <a:cubicBezTo>
                        <a:pt x="5564797" y="329158"/>
                        <a:pt x="5570188" y="330057"/>
                        <a:pt x="5573781" y="328799"/>
                      </a:cubicBezTo>
                      <a:lnTo>
                        <a:pt x="5573781" y="328799"/>
                      </a:lnTo>
                      <a:cubicBezTo>
                        <a:pt x="5574859" y="328440"/>
                        <a:pt x="5576116" y="328260"/>
                        <a:pt x="5577374" y="328260"/>
                      </a:cubicBezTo>
                      <a:lnTo>
                        <a:pt x="5577374" y="328260"/>
                      </a:lnTo>
                      <a:cubicBezTo>
                        <a:pt x="5579530" y="328260"/>
                        <a:pt x="5581686" y="328619"/>
                        <a:pt x="5583303" y="328799"/>
                      </a:cubicBezTo>
                      <a:lnTo>
                        <a:pt x="5583303" y="328799"/>
                      </a:lnTo>
                      <a:cubicBezTo>
                        <a:pt x="5582944" y="328080"/>
                        <a:pt x="5582585" y="327003"/>
                        <a:pt x="5582585" y="325925"/>
                      </a:cubicBezTo>
                      <a:lnTo>
                        <a:pt x="5582585" y="325925"/>
                      </a:lnTo>
                      <a:cubicBezTo>
                        <a:pt x="5582585" y="323589"/>
                        <a:pt x="5585280" y="321613"/>
                        <a:pt x="5586717" y="321613"/>
                      </a:cubicBezTo>
                      <a:lnTo>
                        <a:pt x="5586717" y="321613"/>
                      </a:lnTo>
                      <a:cubicBezTo>
                        <a:pt x="5588335" y="321613"/>
                        <a:pt x="5589413" y="321972"/>
                        <a:pt x="5590311" y="321972"/>
                      </a:cubicBezTo>
                      <a:lnTo>
                        <a:pt x="5590311" y="321972"/>
                      </a:lnTo>
                      <a:cubicBezTo>
                        <a:pt x="5590491" y="322511"/>
                        <a:pt x="5591748" y="319816"/>
                        <a:pt x="5594803" y="317480"/>
                      </a:cubicBezTo>
                      <a:lnTo>
                        <a:pt x="5594803" y="317480"/>
                      </a:lnTo>
                      <a:cubicBezTo>
                        <a:pt x="5595162" y="316761"/>
                        <a:pt x="5595881" y="316043"/>
                        <a:pt x="5597497" y="315863"/>
                      </a:cubicBezTo>
                      <a:lnTo>
                        <a:pt x="5597497" y="315863"/>
                      </a:lnTo>
                      <a:cubicBezTo>
                        <a:pt x="5602888" y="318199"/>
                        <a:pt x="5601091" y="321613"/>
                        <a:pt x="5601810" y="323409"/>
                      </a:cubicBezTo>
                      <a:lnTo>
                        <a:pt x="5601810" y="323409"/>
                      </a:lnTo>
                      <a:cubicBezTo>
                        <a:pt x="5602349" y="324667"/>
                        <a:pt x="5602349" y="325745"/>
                        <a:pt x="5602528" y="326643"/>
                      </a:cubicBezTo>
                      <a:lnTo>
                        <a:pt x="5602528" y="326643"/>
                      </a:lnTo>
                      <a:cubicBezTo>
                        <a:pt x="5602528" y="329518"/>
                        <a:pt x="5601630" y="332572"/>
                        <a:pt x="5601810" y="334908"/>
                      </a:cubicBezTo>
                      <a:lnTo>
                        <a:pt x="5601810" y="334908"/>
                      </a:lnTo>
                      <a:cubicBezTo>
                        <a:pt x="5601810" y="335806"/>
                        <a:pt x="5601989" y="336345"/>
                        <a:pt x="5602169" y="337064"/>
                      </a:cubicBezTo>
                      <a:lnTo>
                        <a:pt x="5602169" y="337064"/>
                      </a:lnTo>
                      <a:cubicBezTo>
                        <a:pt x="5602708" y="338142"/>
                        <a:pt x="5602528" y="338142"/>
                        <a:pt x="5602708" y="338142"/>
                      </a:cubicBezTo>
                      <a:lnTo>
                        <a:pt x="5602708" y="338142"/>
                      </a:lnTo>
                      <a:cubicBezTo>
                        <a:pt x="5602708" y="338142"/>
                        <a:pt x="5602888" y="338142"/>
                        <a:pt x="5603247" y="338142"/>
                      </a:cubicBezTo>
                      <a:lnTo>
                        <a:pt x="5603247" y="338142"/>
                      </a:lnTo>
                      <a:cubicBezTo>
                        <a:pt x="5603786" y="338142"/>
                        <a:pt x="5604505" y="337963"/>
                        <a:pt x="5605403" y="337963"/>
                      </a:cubicBezTo>
                      <a:lnTo>
                        <a:pt x="5605403" y="337963"/>
                      </a:lnTo>
                      <a:cubicBezTo>
                        <a:pt x="5605403" y="337783"/>
                        <a:pt x="5605583" y="337603"/>
                        <a:pt x="5605583" y="337244"/>
                      </a:cubicBezTo>
                      <a:lnTo>
                        <a:pt x="5605583" y="337244"/>
                      </a:lnTo>
                      <a:cubicBezTo>
                        <a:pt x="5606122" y="335986"/>
                        <a:pt x="5606481" y="334189"/>
                        <a:pt x="5606841" y="332393"/>
                      </a:cubicBezTo>
                      <a:lnTo>
                        <a:pt x="5606841" y="332393"/>
                      </a:lnTo>
                      <a:cubicBezTo>
                        <a:pt x="5607739" y="328979"/>
                        <a:pt x="5607739" y="326284"/>
                        <a:pt x="5608817" y="323948"/>
                      </a:cubicBezTo>
                      <a:lnTo>
                        <a:pt x="5608817" y="323948"/>
                      </a:lnTo>
                      <a:cubicBezTo>
                        <a:pt x="5609176" y="321613"/>
                        <a:pt x="5611153" y="319636"/>
                        <a:pt x="5613309" y="319636"/>
                      </a:cubicBezTo>
                      <a:lnTo>
                        <a:pt x="5613309" y="319636"/>
                      </a:lnTo>
                      <a:cubicBezTo>
                        <a:pt x="5614746" y="319636"/>
                        <a:pt x="5616184" y="320355"/>
                        <a:pt x="5617262" y="321253"/>
                      </a:cubicBezTo>
                      <a:lnTo>
                        <a:pt x="5617262" y="321253"/>
                      </a:lnTo>
                      <a:cubicBezTo>
                        <a:pt x="5620495" y="324487"/>
                        <a:pt x="5623011" y="329877"/>
                        <a:pt x="5623909" y="331853"/>
                      </a:cubicBezTo>
                      <a:lnTo>
                        <a:pt x="5623909" y="331853"/>
                      </a:lnTo>
                      <a:cubicBezTo>
                        <a:pt x="5624269" y="332213"/>
                        <a:pt x="5624269" y="332213"/>
                        <a:pt x="5624808" y="332213"/>
                      </a:cubicBezTo>
                      <a:lnTo>
                        <a:pt x="5624808" y="332213"/>
                      </a:lnTo>
                      <a:cubicBezTo>
                        <a:pt x="5625886" y="332393"/>
                        <a:pt x="5628221" y="330955"/>
                        <a:pt x="5631276" y="329697"/>
                      </a:cubicBezTo>
                      <a:lnTo>
                        <a:pt x="5631276" y="329697"/>
                      </a:lnTo>
                      <a:cubicBezTo>
                        <a:pt x="5635948" y="330236"/>
                        <a:pt x="5633612" y="331314"/>
                        <a:pt x="5639181" y="332393"/>
                      </a:cubicBezTo>
                      <a:lnTo>
                        <a:pt x="5639181" y="332393"/>
                      </a:lnTo>
                      <a:cubicBezTo>
                        <a:pt x="5643134" y="332572"/>
                        <a:pt x="5648345" y="328799"/>
                        <a:pt x="5649243" y="327901"/>
                      </a:cubicBezTo>
                      <a:lnTo>
                        <a:pt x="5649243" y="327901"/>
                      </a:lnTo>
                      <a:cubicBezTo>
                        <a:pt x="5649602" y="327542"/>
                        <a:pt x="5649602" y="327362"/>
                        <a:pt x="5649602" y="327003"/>
                      </a:cubicBezTo>
                      <a:lnTo>
                        <a:pt x="5649602" y="327003"/>
                      </a:lnTo>
                      <a:cubicBezTo>
                        <a:pt x="5649782" y="326284"/>
                        <a:pt x="5648345" y="324308"/>
                        <a:pt x="5648345" y="324128"/>
                      </a:cubicBezTo>
                      <a:lnTo>
                        <a:pt x="5648345" y="324128"/>
                      </a:lnTo>
                      <a:cubicBezTo>
                        <a:pt x="5646188" y="324128"/>
                        <a:pt x="5635409" y="325386"/>
                        <a:pt x="5631276" y="325565"/>
                      </a:cubicBezTo>
                      <a:lnTo>
                        <a:pt x="5631276" y="325565"/>
                      </a:lnTo>
                      <a:cubicBezTo>
                        <a:pt x="5625886" y="325565"/>
                        <a:pt x="5621753" y="322152"/>
                        <a:pt x="5621753" y="317839"/>
                      </a:cubicBezTo>
                      <a:lnTo>
                        <a:pt x="5621753" y="317839"/>
                      </a:lnTo>
                      <a:cubicBezTo>
                        <a:pt x="5621753" y="317121"/>
                        <a:pt x="5621933" y="316043"/>
                        <a:pt x="5622292" y="315683"/>
                      </a:cubicBezTo>
                      <a:lnTo>
                        <a:pt x="5622292" y="315683"/>
                      </a:lnTo>
                      <a:cubicBezTo>
                        <a:pt x="5624987" y="309394"/>
                        <a:pt x="5641158" y="298974"/>
                        <a:pt x="5644392" y="296998"/>
                      </a:cubicBezTo>
                      <a:lnTo>
                        <a:pt x="5644392" y="296998"/>
                      </a:lnTo>
                      <a:cubicBezTo>
                        <a:pt x="5646009" y="295919"/>
                        <a:pt x="5647806" y="295560"/>
                        <a:pt x="5649602" y="295560"/>
                      </a:cubicBezTo>
                      <a:lnTo>
                        <a:pt x="5649602" y="295560"/>
                      </a:lnTo>
                      <a:cubicBezTo>
                        <a:pt x="5655172" y="295560"/>
                        <a:pt x="5661640" y="298255"/>
                        <a:pt x="5663796" y="299154"/>
                      </a:cubicBezTo>
                      <a:lnTo>
                        <a:pt x="5663796" y="299154"/>
                      </a:lnTo>
                      <a:cubicBezTo>
                        <a:pt x="5664695" y="299513"/>
                        <a:pt x="5665234" y="299513"/>
                        <a:pt x="5665952" y="299513"/>
                      </a:cubicBezTo>
                      <a:lnTo>
                        <a:pt x="5665952" y="299513"/>
                      </a:lnTo>
                      <a:cubicBezTo>
                        <a:pt x="5667569" y="299513"/>
                        <a:pt x="5669187" y="298615"/>
                        <a:pt x="5671702" y="297177"/>
                      </a:cubicBezTo>
                      <a:lnTo>
                        <a:pt x="5671702" y="297177"/>
                      </a:lnTo>
                      <a:cubicBezTo>
                        <a:pt x="5676913" y="292146"/>
                        <a:pt x="5688591" y="289990"/>
                        <a:pt x="5696856" y="288373"/>
                      </a:cubicBezTo>
                      <a:lnTo>
                        <a:pt x="5696856" y="288373"/>
                      </a:lnTo>
                      <a:cubicBezTo>
                        <a:pt x="5701528" y="287654"/>
                        <a:pt x="5705660" y="287295"/>
                        <a:pt x="5709613" y="287295"/>
                      </a:cubicBezTo>
                      <a:lnTo>
                        <a:pt x="5709613" y="287295"/>
                      </a:lnTo>
                      <a:cubicBezTo>
                        <a:pt x="5713386" y="287295"/>
                        <a:pt x="5717159" y="287654"/>
                        <a:pt x="5721292" y="288373"/>
                      </a:cubicBezTo>
                      <a:lnTo>
                        <a:pt x="5721292" y="288373"/>
                      </a:lnTo>
                      <a:cubicBezTo>
                        <a:pt x="5722190" y="288553"/>
                        <a:pt x="5723088" y="288553"/>
                        <a:pt x="5723807" y="288553"/>
                      </a:cubicBezTo>
                      <a:lnTo>
                        <a:pt x="5723807" y="288553"/>
                      </a:lnTo>
                      <a:cubicBezTo>
                        <a:pt x="5728119" y="288373"/>
                        <a:pt x="5727580" y="287115"/>
                        <a:pt x="5729556" y="285139"/>
                      </a:cubicBezTo>
                      <a:lnTo>
                        <a:pt x="5729556" y="285139"/>
                      </a:lnTo>
                      <a:cubicBezTo>
                        <a:pt x="5730994" y="283702"/>
                        <a:pt x="5738899" y="276874"/>
                        <a:pt x="5748602" y="271304"/>
                      </a:cubicBezTo>
                      <a:lnTo>
                        <a:pt x="5748602" y="271304"/>
                      </a:lnTo>
                      <a:cubicBezTo>
                        <a:pt x="5746446" y="271843"/>
                        <a:pt x="5744469" y="272023"/>
                        <a:pt x="5743212" y="272023"/>
                      </a:cubicBezTo>
                      <a:lnTo>
                        <a:pt x="5743212" y="272023"/>
                      </a:lnTo>
                      <a:cubicBezTo>
                        <a:pt x="5737821" y="272023"/>
                        <a:pt x="5737462" y="267351"/>
                        <a:pt x="5737103" y="265734"/>
                      </a:cubicBezTo>
                      <a:lnTo>
                        <a:pt x="5737103" y="265734"/>
                      </a:lnTo>
                      <a:cubicBezTo>
                        <a:pt x="5736923" y="265734"/>
                        <a:pt x="5736923" y="265734"/>
                        <a:pt x="5736743" y="265734"/>
                      </a:cubicBezTo>
                      <a:lnTo>
                        <a:pt x="5736743" y="265734"/>
                      </a:lnTo>
                      <a:cubicBezTo>
                        <a:pt x="5733689" y="265734"/>
                        <a:pt x="5725963" y="268250"/>
                        <a:pt x="5724526" y="268968"/>
                      </a:cubicBezTo>
                      <a:lnTo>
                        <a:pt x="5724526" y="268968"/>
                      </a:lnTo>
                      <a:cubicBezTo>
                        <a:pt x="5720214" y="270765"/>
                        <a:pt x="5707996" y="270586"/>
                        <a:pt x="5699192" y="274539"/>
                      </a:cubicBezTo>
                      <a:lnTo>
                        <a:pt x="5699192" y="274539"/>
                      </a:lnTo>
                      <a:cubicBezTo>
                        <a:pt x="5692724" y="276515"/>
                        <a:pt x="5695419" y="281905"/>
                        <a:pt x="5690927" y="286037"/>
                      </a:cubicBezTo>
                      <a:lnTo>
                        <a:pt x="5690927" y="286037"/>
                      </a:lnTo>
                      <a:cubicBezTo>
                        <a:pt x="5690388" y="286576"/>
                        <a:pt x="5689310" y="286935"/>
                        <a:pt x="5688591" y="286935"/>
                      </a:cubicBezTo>
                      <a:lnTo>
                        <a:pt x="5688591" y="286935"/>
                      </a:lnTo>
                      <a:cubicBezTo>
                        <a:pt x="5683920" y="285498"/>
                        <a:pt x="5684459" y="282444"/>
                        <a:pt x="5683021" y="280108"/>
                      </a:cubicBezTo>
                      <a:lnTo>
                        <a:pt x="5683021" y="280108"/>
                      </a:lnTo>
                      <a:cubicBezTo>
                        <a:pt x="5682123" y="280647"/>
                        <a:pt x="5679608" y="282444"/>
                        <a:pt x="5679069" y="283342"/>
                      </a:cubicBezTo>
                      <a:lnTo>
                        <a:pt x="5679069" y="283342"/>
                      </a:lnTo>
                      <a:cubicBezTo>
                        <a:pt x="5676194" y="286396"/>
                        <a:pt x="5670085" y="290709"/>
                        <a:pt x="5659844" y="290709"/>
                      </a:cubicBezTo>
                      <a:lnTo>
                        <a:pt x="5659844" y="290709"/>
                      </a:lnTo>
                      <a:cubicBezTo>
                        <a:pt x="5657868" y="290529"/>
                        <a:pt x="5656430" y="290349"/>
                        <a:pt x="5655172" y="290349"/>
                      </a:cubicBezTo>
                      <a:lnTo>
                        <a:pt x="5655172" y="290349"/>
                      </a:lnTo>
                      <a:cubicBezTo>
                        <a:pt x="5650141" y="290349"/>
                        <a:pt x="5648884" y="292146"/>
                        <a:pt x="5641337" y="293224"/>
                      </a:cubicBezTo>
                      <a:lnTo>
                        <a:pt x="5641337" y="293224"/>
                      </a:lnTo>
                      <a:cubicBezTo>
                        <a:pt x="5633432" y="295919"/>
                        <a:pt x="5633073" y="296998"/>
                        <a:pt x="5630018" y="297357"/>
                      </a:cubicBezTo>
                      <a:lnTo>
                        <a:pt x="5630018" y="297357"/>
                      </a:lnTo>
                      <a:cubicBezTo>
                        <a:pt x="5626245" y="296818"/>
                        <a:pt x="5624808" y="294123"/>
                        <a:pt x="5622292" y="293045"/>
                      </a:cubicBezTo>
                      <a:lnTo>
                        <a:pt x="5622292" y="293045"/>
                      </a:lnTo>
                      <a:cubicBezTo>
                        <a:pt x="5622112" y="292865"/>
                        <a:pt x="5621394" y="292685"/>
                        <a:pt x="5620495" y="292865"/>
                      </a:cubicBezTo>
                      <a:lnTo>
                        <a:pt x="5620495" y="292865"/>
                      </a:lnTo>
                      <a:cubicBezTo>
                        <a:pt x="5618339" y="292865"/>
                        <a:pt x="5614926" y="293584"/>
                        <a:pt x="5612590" y="294482"/>
                      </a:cubicBezTo>
                      <a:lnTo>
                        <a:pt x="5612590" y="294482"/>
                      </a:lnTo>
                      <a:cubicBezTo>
                        <a:pt x="5612411" y="294482"/>
                        <a:pt x="5612411" y="294482"/>
                        <a:pt x="5612411" y="295380"/>
                      </a:cubicBezTo>
                      <a:lnTo>
                        <a:pt x="5612411" y="295380"/>
                      </a:lnTo>
                      <a:cubicBezTo>
                        <a:pt x="5612411" y="296279"/>
                        <a:pt x="5612770" y="297357"/>
                        <a:pt x="5612770" y="298794"/>
                      </a:cubicBezTo>
                      <a:lnTo>
                        <a:pt x="5612770" y="298794"/>
                      </a:lnTo>
                      <a:cubicBezTo>
                        <a:pt x="5612770" y="299154"/>
                        <a:pt x="5612770" y="299333"/>
                        <a:pt x="5612770" y="299513"/>
                      </a:cubicBezTo>
                      <a:lnTo>
                        <a:pt x="5612770" y="299513"/>
                      </a:lnTo>
                      <a:cubicBezTo>
                        <a:pt x="5612590" y="302208"/>
                        <a:pt x="5612950" y="306699"/>
                        <a:pt x="5609356" y="308676"/>
                      </a:cubicBezTo>
                      <a:lnTo>
                        <a:pt x="5609356" y="308676"/>
                      </a:lnTo>
                      <a:cubicBezTo>
                        <a:pt x="5608637" y="309215"/>
                        <a:pt x="5607739" y="309754"/>
                        <a:pt x="5606841" y="309754"/>
                      </a:cubicBezTo>
                      <a:lnTo>
                        <a:pt x="5606841" y="309754"/>
                      </a:lnTo>
                      <a:cubicBezTo>
                        <a:pt x="5603247" y="309035"/>
                        <a:pt x="5602888" y="306879"/>
                        <a:pt x="5601630" y="305622"/>
                      </a:cubicBezTo>
                      <a:lnTo>
                        <a:pt x="5601630" y="305622"/>
                      </a:lnTo>
                      <a:cubicBezTo>
                        <a:pt x="5600731" y="305801"/>
                        <a:pt x="5598036" y="307059"/>
                        <a:pt x="5594443" y="308137"/>
                      </a:cubicBezTo>
                      <a:lnTo>
                        <a:pt x="5594443" y="308137"/>
                      </a:lnTo>
                      <a:cubicBezTo>
                        <a:pt x="5588335" y="308137"/>
                        <a:pt x="5562102" y="312090"/>
                        <a:pt x="5557610" y="312269"/>
                      </a:cubicBezTo>
                      <a:lnTo>
                        <a:pt x="5557610" y="312269"/>
                      </a:lnTo>
                      <a:cubicBezTo>
                        <a:pt x="5557610" y="312269"/>
                        <a:pt x="5557431" y="312269"/>
                        <a:pt x="5556712" y="314426"/>
                      </a:cubicBezTo>
                      <a:lnTo>
                        <a:pt x="5556712" y="314426"/>
                      </a:lnTo>
                      <a:cubicBezTo>
                        <a:pt x="5556173" y="316582"/>
                        <a:pt x="5555454" y="319996"/>
                        <a:pt x="5553119" y="323230"/>
                      </a:cubicBezTo>
                      <a:lnTo>
                        <a:pt x="5553119" y="323230"/>
                      </a:lnTo>
                      <a:cubicBezTo>
                        <a:pt x="5547190" y="330236"/>
                        <a:pt x="5530480" y="330596"/>
                        <a:pt x="5525449" y="330775"/>
                      </a:cubicBezTo>
                      <a:lnTo>
                        <a:pt x="5525449" y="330775"/>
                      </a:lnTo>
                      <a:cubicBezTo>
                        <a:pt x="5520239" y="332033"/>
                        <a:pt x="5505865" y="336345"/>
                        <a:pt x="5501553" y="340837"/>
                      </a:cubicBezTo>
                      <a:lnTo>
                        <a:pt x="5501553" y="340837"/>
                      </a:lnTo>
                      <a:cubicBezTo>
                        <a:pt x="5497061" y="345689"/>
                        <a:pt x="5498678" y="347665"/>
                        <a:pt x="5496881" y="351797"/>
                      </a:cubicBezTo>
                      <a:lnTo>
                        <a:pt x="5496881" y="351797"/>
                      </a:lnTo>
                      <a:cubicBezTo>
                        <a:pt x="5496522" y="353594"/>
                        <a:pt x="5494546" y="355031"/>
                        <a:pt x="5492749" y="355031"/>
                      </a:cubicBezTo>
                      <a:lnTo>
                        <a:pt x="5492749" y="355031"/>
                      </a:lnTo>
                      <a:cubicBezTo>
                        <a:pt x="5488796" y="354672"/>
                        <a:pt x="5485921" y="351617"/>
                        <a:pt x="5483226" y="349641"/>
                      </a:cubicBezTo>
                      <a:lnTo>
                        <a:pt x="5483226" y="349641"/>
                      </a:lnTo>
                      <a:cubicBezTo>
                        <a:pt x="5483226" y="349641"/>
                        <a:pt x="5483226" y="349641"/>
                        <a:pt x="5483226" y="349821"/>
                      </a:cubicBezTo>
                      <a:lnTo>
                        <a:pt x="5483226" y="349821"/>
                      </a:lnTo>
                      <a:cubicBezTo>
                        <a:pt x="5482867" y="350719"/>
                        <a:pt x="5482328" y="352156"/>
                        <a:pt x="5481969" y="353953"/>
                      </a:cubicBezTo>
                      <a:lnTo>
                        <a:pt x="5481969" y="353953"/>
                      </a:lnTo>
                      <a:cubicBezTo>
                        <a:pt x="5481430" y="356828"/>
                        <a:pt x="5481070" y="360242"/>
                        <a:pt x="5481070" y="362218"/>
                      </a:cubicBezTo>
                      <a:lnTo>
                        <a:pt x="5481070" y="362218"/>
                      </a:lnTo>
                      <a:lnTo>
                        <a:pt x="5481430" y="362578"/>
                      </a:lnTo>
                      <a:lnTo>
                        <a:pt x="5481070" y="363836"/>
                      </a:lnTo>
                      <a:cubicBezTo>
                        <a:pt x="5479274" y="368866"/>
                        <a:pt x="5474961" y="372100"/>
                        <a:pt x="5470829" y="372280"/>
                      </a:cubicBezTo>
                      <a:lnTo>
                        <a:pt x="5470829" y="372280"/>
                      </a:lnTo>
                      <a:cubicBezTo>
                        <a:pt x="5469212" y="372280"/>
                        <a:pt x="5468493" y="372998"/>
                        <a:pt x="5465439" y="374615"/>
                      </a:cubicBezTo>
                      <a:lnTo>
                        <a:pt x="5465439" y="374615"/>
                      </a:lnTo>
                      <a:cubicBezTo>
                        <a:pt x="5462564" y="376053"/>
                        <a:pt x="5463462" y="375514"/>
                        <a:pt x="5462564" y="376053"/>
                      </a:cubicBezTo>
                      <a:lnTo>
                        <a:pt x="5462564" y="376053"/>
                      </a:lnTo>
                      <a:cubicBezTo>
                        <a:pt x="5460588" y="379646"/>
                        <a:pt x="5457713" y="381263"/>
                        <a:pt x="5455018" y="381443"/>
                      </a:cubicBezTo>
                      <a:lnTo>
                        <a:pt x="5455018" y="381443"/>
                      </a:lnTo>
                      <a:cubicBezTo>
                        <a:pt x="5454659" y="381084"/>
                        <a:pt x="5455198" y="381623"/>
                        <a:pt x="5452862" y="384677"/>
                      </a:cubicBezTo>
                      <a:lnTo>
                        <a:pt x="5452862" y="384677"/>
                      </a:lnTo>
                      <a:cubicBezTo>
                        <a:pt x="5451245" y="386295"/>
                        <a:pt x="5449268" y="387193"/>
                        <a:pt x="5447651" y="387013"/>
                      </a:cubicBezTo>
                      <a:lnTo>
                        <a:pt x="5447651" y="387013"/>
                      </a:lnTo>
                      <a:cubicBezTo>
                        <a:pt x="5446034" y="387013"/>
                        <a:pt x="5444776" y="386654"/>
                        <a:pt x="5443159" y="386654"/>
                      </a:cubicBezTo>
                      <a:lnTo>
                        <a:pt x="5443159" y="386654"/>
                      </a:lnTo>
                      <a:cubicBezTo>
                        <a:pt x="5442261" y="386295"/>
                        <a:pt x="5440285" y="390607"/>
                        <a:pt x="5439027" y="394020"/>
                      </a:cubicBezTo>
                      <a:lnTo>
                        <a:pt x="5439027" y="394020"/>
                      </a:lnTo>
                      <a:cubicBezTo>
                        <a:pt x="5438668" y="397973"/>
                        <a:pt x="5436332" y="402285"/>
                        <a:pt x="5434356" y="404441"/>
                      </a:cubicBezTo>
                      <a:lnTo>
                        <a:pt x="5434356" y="404441"/>
                      </a:lnTo>
                      <a:cubicBezTo>
                        <a:pt x="5432559" y="406238"/>
                        <a:pt x="5430223" y="406957"/>
                        <a:pt x="5428426" y="406777"/>
                      </a:cubicBezTo>
                      <a:lnTo>
                        <a:pt x="5428426" y="406777"/>
                      </a:lnTo>
                      <a:cubicBezTo>
                        <a:pt x="5426630" y="406777"/>
                        <a:pt x="5425012" y="406418"/>
                        <a:pt x="5423395" y="406418"/>
                      </a:cubicBezTo>
                      <a:lnTo>
                        <a:pt x="5423395" y="406418"/>
                      </a:lnTo>
                      <a:cubicBezTo>
                        <a:pt x="5420161" y="406238"/>
                        <a:pt x="5412436" y="405160"/>
                        <a:pt x="5407764" y="402285"/>
                      </a:cubicBezTo>
                      <a:lnTo>
                        <a:pt x="5407764" y="402285"/>
                      </a:lnTo>
                      <a:cubicBezTo>
                        <a:pt x="5407405" y="402465"/>
                        <a:pt x="5405788" y="403902"/>
                        <a:pt x="5404710" y="405160"/>
                      </a:cubicBezTo>
                      <a:lnTo>
                        <a:pt x="5404710" y="405160"/>
                      </a:lnTo>
                      <a:cubicBezTo>
                        <a:pt x="5403811" y="408754"/>
                        <a:pt x="5400757" y="413964"/>
                        <a:pt x="5398421" y="416838"/>
                      </a:cubicBezTo>
                      <a:lnTo>
                        <a:pt x="5398421" y="416838"/>
                      </a:lnTo>
                      <a:cubicBezTo>
                        <a:pt x="5398421" y="417018"/>
                        <a:pt x="5398421" y="416838"/>
                        <a:pt x="5398241" y="417198"/>
                      </a:cubicBezTo>
                      <a:lnTo>
                        <a:pt x="5398241" y="417198"/>
                      </a:lnTo>
                      <a:cubicBezTo>
                        <a:pt x="5397882" y="417737"/>
                        <a:pt x="5397523" y="418455"/>
                        <a:pt x="5396984" y="419354"/>
                      </a:cubicBezTo>
                      <a:lnTo>
                        <a:pt x="5396984" y="419354"/>
                      </a:lnTo>
                      <a:cubicBezTo>
                        <a:pt x="5396085" y="421150"/>
                        <a:pt x="5395007" y="423666"/>
                        <a:pt x="5393930" y="426181"/>
                      </a:cubicBezTo>
                      <a:lnTo>
                        <a:pt x="5393930" y="426181"/>
                      </a:lnTo>
                      <a:cubicBezTo>
                        <a:pt x="5391594" y="431392"/>
                        <a:pt x="5390336" y="435524"/>
                        <a:pt x="5389078" y="436962"/>
                      </a:cubicBezTo>
                      <a:lnTo>
                        <a:pt x="5389078" y="436962"/>
                      </a:lnTo>
                      <a:cubicBezTo>
                        <a:pt x="5387461" y="440016"/>
                        <a:pt x="5361588" y="483497"/>
                        <a:pt x="5357456" y="489246"/>
                      </a:cubicBezTo>
                      <a:lnTo>
                        <a:pt x="5357456" y="489246"/>
                      </a:lnTo>
                      <a:cubicBezTo>
                        <a:pt x="5352066" y="496074"/>
                        <a:pt x="5339848" y="496793"/>
                        <a:pt x="5330505" y="496972"/>
                      </a:cubicBezTo>
                      <a:lnTo>
                        <a:pt x="5330505" y="496972"/>
                      </a:lnTo>
                      <a:cubicBezTo>
                        <a:pt x="5324037" y="496793"/>
                        <a:pt x="5316670" y="504159"/>
                        <a:pt x="5311819" y="506135"/>
                      </a:cubicBezTo>
                      <a:lnTo>
                        <a:pt x="5311819" y="506135"/>
                      </a:lnTo>
                      <a:cubicBezTo>
                        <a:pt x="5308585" y="507752"/>
                        <a:pt x="5304633" y="508471"/>
                        <a:pt x="5300680" y="508471"/>
                      </a:cubicBezTo>
                      <a:lnTo>
                        <a:pt x="5300680" y="508471"/>
                      </a:lnTo>
                      <a:cubicBezTo>
                        <a:pt x="5296727" y="508471"/>
                        <a:pt x="5292774" y="507752"/>
                        <a:pt x="5290438" y="506495"/>
                      </a:cubicBezTo>
                      <a:lnTo>
                        <a:pt x="5290438" y="506495"/>
                      </a:lnTo>
                      <a:cubicBezTo>
                        <a:pt x="5284150" y="505237"/>
                        <a:pt x="5279119" y="505237"/>
                        <a:pt x="5274448" y="505237"/>
                      </a:cubicBezTo>
                      <a:lnTo>
                        <a:pt x="5274448" y="505237"/>
                      </a:lnTo>
                      <a:cubicBezTo>
                        <a:pt x="5269596" y="503800"/>
                        <a:pt x="5250551" y="504339"/>
                        <a:pt x="5245161" y="501284"/>
                      </a:cubicBezTo>
                      <a:lnTo>
                        <a:pt x="5245161" y="501284"/>
                      </a:lnTo>
                      <a:cubicBezTo>
                        <a:pt x="5241927" y="500206"/>
                        <a:pt x="5209766" y="494816"/>
                        <a:pt x="5199524" y="493558"/>
                      </a:cubicBezTo>
                      <a:lnTo>
                        <a:pt x="5199524" y="493558"/>
                      </a:lnTo>
                      <a:cubicBezTo>
                        <a:pt x="5191799" y="492480"/>
                        <a:pt x="5184971" y="492301"/>
                        <a:pt x="5179760" y="492301"/>
                      </a:cubicBezTo>
                      <a:lnTo>
                        <a:pt x="5179760" y="492301"/>
                      </a:lnTo>
                      <a:cubicBezTo>
                        <a:pt x="5178862" y="492301"/>
                        <a:pt x="5178143" y="492301"/>
                        <a:pt x="5177425" y="492301"/>
                      </a:cubicBezTo>
                      <a:lnTo>
                        <a:pt x="5177425" y="492301"/>
                      </a:lnTo>
                      <a:cubicBezTo>
                        <a:pt x="5172394" y="492301"/>
                        <a:pt x="5167004" y="489426"/>
                        <a:pt x="5163051" y="486731"/>
                      </a:cubicBezTo>
                      <a:lnTo>
                        <a:pt x="5163051" y="486731"/>
                      </a:lnTo>
                      <a:cubicBezTo>
                        <a:pt x="5161434" y="485832"/>
                        <a:pt x="5151911" y="484215"/>
                        <a:pt x="5142748" y="482958"/>
                      </a:cubicBezTo>
                      <a:lnTo>
                        <a:pt x="5142748" y="482958"/>
                      </a:lnTo>
                      <a:cubicBezTo>
                        <a:pt x="5129991" y="481161"/>
                        <a:pt x="5125859" y="464631"/>
                        <a:pt x="5123703" y="463194"/>
                      </a:cubicBezTo>
                      <a:lnTo>
                        <a:pt x="5123703" y="463194"/>
                      </a:lnTo>
                      <a:cubicBezTo>
                        <a:pt x="5123164" y="462475"/>
                        <a:pt x="5122805" y="462295"/>
                        <a:pt x="5122086" y="462295"/>
                      </a:cubicBezTo>
                      <a:lnTo>
                        <a:pt x="5122086" y="462295"/>
                      </a:lnTo>
                      <a:cubicBezTo>
                        <a:pt x="5120828" y="462295"/>
                        <a:pt x="5118313" y="463553"/>
                        <a:pt x="5117055" y="464990"/>
                      </a:cubicBezTo>
                      <a:lnTo>
                        <a:pt x="5117055" y="464990"/>
                      </a:lnTo>
                      <a:cubicBezTo>
                        <a:pt x="5113461" y="468404"/>
                        <a:pt x="5107712" y="469662"/>
                        <a:pt x="5102142" y="469842"/>
                      </a:cubicBezTo>
                      <a:lnTo>
                        <a:pt x="5102142" y="469842"/>
                      </a:lnTo>
                      <a:cubicBezTo>
                        <a:pt x="5097830" y="469662"/>
                        <a:pt x="5098549" y="473795"/>
                        <a:pt x="5094416" y="478646"/>
                      </a:cubicBezTo>
                      <a:lnTo>
                        <a:pt x="5094416" y="478646"/>
                      </a:lnTo>
                      <a:cubicBezTo>
                        <a:pt x="5092440" y="479903"/>
                        <a:pt x="5090284" y="480083"/>
                        <a:pt x="5087948" y="480083"/>
                      </a:cubicBezTo>
                      <a:lnTo>
                        <a:pt x="5087948" y="480083"/>
                      </a:lnTo>
                      <a:cubicBezTo>
                        <a:pt x="5082199" y="479903"/>
                        <a:pt x="5075910" y="478466"/>
                        <a:pt x="5073215" y="475951"/>
                      </a:cubicBezTo>
                      <a:lnTo>
                        <a:pt x="5073215" y="475951"/>
                      </a:lnTo>
                      <a:cubicBezTo>
                        <a:pt x="5069801" y="473615"/>
                        <a:pt x="5068543" y="469842"/>
                        <a:pt x="5068543" y="466607"/>
                      </a:cubicBezTo>
                      <a:lnTo>
                        <a:pt x="5068543" y="466607"/>
                      </a:lnTo>
                      <a:cubicBezTo>
                        <a:pt x="5068543" y="464811"/>
                        <a:pt x="5068903" y="462834"/>
                        <a:pt x="5069262" y="462116"/>
                      </a:cubicBezTo>
                      <a:lnTo>
                        <a:pt x="5069262" y="462116"/>
                      </a:lnTo>
                      <a:cubicBezTo>
                        <a:pt x="5069082" y="461936"/>
                        <a:pt x="5068723" y="461756"/>
                        <a:pt x="5068364" y="461397"/>
                      </a:cubicBezTo>
                      <a:lnTo>
                        <a:pt x="5068364" y="461397"/>
                      </a:lnTo>
                      <a:cubicBezTo>
                        <a:pt x="5067286" y="460858"/>
                        <a:pt x="5065489" y="459960"/>
                        <a:pt x="5063333" y="459421"/>
                      </a:cubicBezTo>
                      <a:lnTo>
                        <a:pt x="5063333" y="459421"/>
                      </a:lnTo>
                      <a:cubicBezTo>
                        <a:pt x="5059021" y="458163"/>
                        <a:pt x="5053092" y="457265"/>
                        <a:pt x="5047881" y="456546"/>
                      </a:cubicBezTo>
                      <a:lnTo>
                        <a:pt x="5047881" y="456546"/>
                      </a:lnTo>
                      <a:cubicBezTo>
                        <a:pt x="5038179" y="455109"/>
                        <a:pt x="5014642" y="448640"/>
                        <a:pt x="5005299" y="445945"/>
                      </a:cubicBezTo>
                      <a:lnTo>
                        <a:pt x="5005299" y="445945"/>
                      </a:lnTo>
                      <a:cubicBezTo>
                        <a:pt x="5003143" y="445406"/>
                        <a:pt x="5001706" y="445227"/>
                        <a:pt x="5000268" y="445227"/>
                      </a:cubicBezTo>
                      <a:lnTo>
                        <a:pt x="5000268" y="445227"/>
                      </a:lnTo>
                      <a:cubicBezTo>
                        <a:pt x="4995956" y="445047"/>
                        <a:pt x="4992363" y="447562"/>
                        <a:pt x="4983559" y="448820"/>
                      </a:cubicBezTo>
                      <a:lnTo>
                        <a:pt x="4983559" y="448820"/>
                      </a:lnTo>
                      <a:cubicBezTo>
                        <a:pt x="4972599" y="448640"/>
                        <a:pt x="4959842" y="447742"/>
                        <a:pt x="4954272" y="444508"/>
                      </a:cubicBezTo>
                      <a:lnTo>
                        <a:pt x="4954272" y="444508"/>
                      </a:lnTo>
                      <a:cubicBezTo>
                        <a:pt x="4951937" y="442531"/>
                        <a:pt x="4939719" y="442172"/>
                        <a:pt x="4932891" y="439657"/>
                      </a:cubicBezTo>
                      <a:lnTo>
                        <a:pt x="4932891" y="439657"/>
                      </a:lnTo>
                      <a:cubicBezTo>
                        <a:pt x="4924267" y="438219"/>
                        <a:pt x="4913846" y="432830"/>
                        <a:pt x="4909354" y="429955"/>
                      </a:cubicBezTo>
                      <a:lnTo>
                        <a:pt x="4909354" y="429955"/>
                      </a:lnTo>
                      <a:cubicBezTo>
                        <a:pt x="4908276" y="429236"/>
                        <a:pt x="4907378" y="428877"/>
                        <a:pt x="4906300" y="428877"/>
                      </a:cubicBezTo>
                      <a:lnTo>
                        <a:pt x="4906300" y="428877"/>
                      </a:lnTo>
                      <a:cubicBezTo>
                        <a:pt x="4904503" y="428877"/>
                        <a:pt x="4901988" y="429775"/>
                        <a:pt x="4898394" y="431572"/>
                      </a:cubicBezTo>
                      <a:lnTo>
                        <a:pt x="4898394" y="431572"/>
                      </a:lnTo>
                      <a:cubicBezTo>
                        <a:pt x="4896238" y="432111"/>
                        <a:pt x="4893004" y="432111"/>
                        <a:pt x="4888692" y="432291"/>
                      </a:cubicBezTo>
                      <a:lnTo>
                        <a:pt x="4888692" y="432291"/>
                      </a:lnTo>
                      <a:cubicBezTo>
                        <a:pt x="4878990" y="432291"/>
                        <a:pt x="4865874" y="431392"/>
                        <a:pt x="4860843" y="430134"/>
                      </a:cubicBezTo>
                      <a:lnTo>
                        <a:pt x="4860843" y="430134"/>
                      </a:lnTo>
                      <a:cubicBezTo>
                        <a:pt x="4858687" y="428338"/>
                        <a:pt x="4845571" y="427799"/>
                        <a:pt x="4839103" y="427978"/>
                      </a:cubicBezTo>
                      <a:lnTo>
                        <a:pt x="4839103" y="427978"/>
                      </a:lnTo>
                      <a:cubicBezTo>
                        <a:pt x="4839103" y="427978"/>
                        <a:pt x="4839103" y="427978"/>
                        <a:pt x="4838564" y="427978"/>
                      </a:cubicBezTo>
                      <a:lnTo>
                        <a:pt x="4838564" y="427978"/>
                      </a:lnTo>
                      <a:cubicBezTo>
                        <a:pt x="4834611" y="427978"/>
                        <a:pt x="4831017" y="429056"/>
                        <a:pt x="4827783" y="429236"/>
                      </a:cubicBezTo>
                      <a:lnTo>
                        <a:pt x="4827783" y="429236"/>
                      </a:lnTo>
                      <a:cubicBezTo>
                        <a:pt x="4826525" y="429236"/>
                        <a:pt x="4824729" y="428877"/>
                        <a:pt x="4823471" y="427439"/>
                      </a:cubicBezTo>
                      <a:lnTo>
                        <a:pt x="4823471" y="427439"/>
                      </a:lnTo>
                      <a:cubicBezTo>
                        <a:pt x="4822573" y="426721"/>
                        <a:pt x="4821674" y="425463"/>
                        <a:pt x="4821854" y="424205"/>
                      </a:cubicBezTo>
                      <a:lnTo>
                        <a:pt x="4821854" y="424205"/>
                      </a:lnTo>
                      <a:cubicBezTo>
                        <a:pt x="4822393" y="420432"/>
                        <a:pt x="4824908" y="418455"/>
                        <a:pt x="4828322" y="417737"/>
                      </a:cubicBezTo>
                      <a:lnTo>
                        <a:pt x="4828322" y="417737"/>
                      </a:lnTo>
                      <a:cubicBezTo>
                        <a:pt x="4828861" y="416838"/>
                        <a:pt x="4829760" y="411628"/>
                        <a:pt x="4830658" y="408214"/>
                      </a:cubicBezTo>
                      <a:lnTo>
                        <a:pt x="4830658" y="408214"/>
                      </a:lnTo>
                      <a:cubicBezTo>
                        <a:pt x="4830658" y="407675"/>
                        <a:pt x="4830658" y="407136"/>
                        <a:pt x="4830658" y="406777"/>
                      </a:cubicBezTo>
                      <a:lnTo>
                        <a:pt x="4830658" y="406777"/>
                      </a:lnTo>
                      <a:cubicBezTo>
                        <a:pt x="4830658" y="406777"/>
                        <a:pt x="4830658" y="406777"/>
                        <a:pt x="4830658" y="406777"/>
                      </a:cubicBezTo>
                      <a:lnTo>
                        <a:pt x="4830658" y="406777"/>
                      </a:lnTo>
                      <a:cubicBezTo>
                        <a:pt x="4829221" y="406597"/>
                        <a:pt x="4827783" y="407855"/>
                        <a:pt x="4822573" y="409113"/>
                      </a:cubicBezTo>
                      <a:lnTo>
                        <a:pt x="4822573" y="409113"/>
                      </a:lnTo>
                      <a:cubicBezTo>
                        <a:pt x="4821495" y="409652"/>
                        <a:pt x="4820417" y="409832"/>
                        <a:pt x="4819519" y="409832"/>
                      </a:cubicBezTo>
                      <a:lnTo>
                        <a:pt x="4819519" y="409832"/>
                      </a:lnTo>
                      <a:cubicBezTo>
                        <a:pt x="4812691" y="408574"/>
                        <a:pt x="4813949" y="401566"/>
                        <a:pt x="4813589" y="399230"/>
                      </a:cubicBezTo>
                      <a:lnTo>
                        <a:pt x="4813589" y="399230"/>
                      </a:lnTo>
                      <a:cubicBezTo>
                        <a:pt x="4813589" y="399230"/>
                        <a:pt x="4813410" y="399230"/>
                        <a:pt x="4813230" y="399051"/>
                      </a:cubicBezTo>
                      <a:lnTo>
                        <a:pt x="4813230" y="399051"/>
                      </a:lnTo>
                      <a:cubicBezTo>
                        <a:pt x="4812332" y="398871"/>
                        <a:pt x="4810175" y="398691"/>
                        <a:pt x="4807480" y="398691"/>
                      </a:cubicBezTo>
                      <a:lnTo>
                        <a:pt x="4807480" y="398691"/>
                      </a:lnTo>
                      <a:cubicBezTo>
                        <a:pt x="4806762" y="398691"/>
                        <a:pt x="4806222" y="398691"/>
                        <a:pt x="4805504" y="398691"/>
                      </a:cubicBezTo>
                      <a:lnTo>
                        <a:pt x="4805504" y="398691"/>
                      </a:lnTo>
                      <a:cubicBezTo>
                        <a:pt x="4796700" y="397613"/>
                        <a:pt x="4797778" y="386295"/>
                        <a:pt x="4796521" y="385396"/>
                      </a:cubicBezTo>
                      <a:lnTo>
                        <a:pt x="4796521" y="385396"/>
                      </a:lnTo>
                      <a:cubicBezTo>
                        <a:pt x="4796521" y="385396"/>
                        <a:pt x="4796521" y="385216"/>
                        <a:pt x="4796341" y="385216"/>
                      </a:cubicBezTo>
                      <a:lnTo>
                        <a:pt x="4796341" y="385216"/>
                      </a:lnTo>
                      <a:cubicBezTo>
                        <a:pt x="4795622" y="385216"/>
                        <a:pt x="4794005" y="385576"/>
                        <a:pt x="4792029" y="385576"/>
                      </a:cubicBezTo>
                      <a:lnTo>
                        <a:pt x="4792029" y="385576"/>
                      </a:lnTo>
                      <a:cubicBezTo>
                        <a:pt x="4786459" y="385576"/>
                        <a:pt x="4785021" y="384318"/>
                        <a:pt x="4781068" y="384318"/>
                      </a:cubicBezTo>
                      <a:lnTo>
                        <a:pt x="4781068" y="384318"/>
                      </a:lnTo>
                      <a:lnTo>
                        <a:pt x="4780350" y="384318"/>
                      </a:lnTo>
                      <a:lnTo>
                        <a:pt x="4780170" y="384318"/>
                      </a:lnTo>
                      <a:cubicBezTo>
                        <a:pt x="4778374" y="384318"/>
                        <a:pt x="4777475" y="386295"/>
                        <a:pt x="4777475" y="388451"/>
                      </a:cubicBezTo>
                      <a:lnTo>
                        <a:pt x="4777475" y="388451"/>
                      </a:lnTo>
                      <a:cubicBezTo>
                        <a:pt x="4777296" y="389708"/>
                        <a:pt x="4779990" y="395278"/>
                        <a:pt x="4781967" y="397254"/>
                      </a:cubicBezTo>
                      <a:lnTo>
                        <a:pt x="4781967" y="397254"/>
                      </a:lnTo>
                      <a:cubicBezTo>
                        <a:pt x="4783224" y="398691"/>
                        <a:pt x="4788615" y="399949"/>
                        <a:pt x="4792927" y="399949"/>
                      </a:cubicBezTo>
                      <a:lnTo>
                        <a:pt x="4792927" y="399949"/>
                      </a:lnTo>
                      <a:cubicBezTo>
                        <a:pt x="4795263" y="399949"/>
                        <a:pt x="4797419" y="399590"/>
                        <a:pt x="4798677" y="399230"/>
                      </a:cubicBezTo>
                      <a:lnTo>
                        <a:pt x="4798677" y="399230"/>
                      </a:lnTo>
                      <a:cubicBezTo>
                        <a:pt x="4802270" y="399230"/>
                        <a:pt x="4805144" y="402105"/>
                        <a:pt x="4805144" y="405699"/>
                      </a:cubicBezTo>
                      <a:lnTo>
                        <a:pt x="4805144" y="405699"/>
                      </a:lnTo>
                      <a:cubicBezTo>
                        <a:pt x="4804785" y="407855"/>
                        <a:pt x="4809097" y="410910"/>
                        <a:pt x="4810355" y="415581"/>
                      </a:cubicBezTo>
                      <a:lnTo>
                        <a:pt x="4810355" y="415581"/>
                      </a:lnTo>
                      <a:cubicBezTo>
                        <a:pt x="4810355" y="415760"/>
                        <a:pt x="4810355" y="415940"/>
                        <a:pt x="4810355" y="415940"/>
                      </a:cubicBezTo>
                      <a:lnTo>
                        <a:pt x="4810355" y="415940"/>
                      </a:lnTo>
                      <a:cubicBezTo>
                        <a:pt x="4810355" y="416120"/>
                        <a:pt x="4810355" y="416120"/>
                        <a:pt x="4810355" y="416299"/>
                      </a:cubicBezTo>
                      <a:lnTo>
                        <a:pt x="4810355" y="416299"/>
                      </a:lnTo>
                      <a:lnTo>
                        <a:pt x="4810355" y="418815"/>
                      </a:lnTo>
                      <a:lnTo>
                        <a:pt x="4809097" y="418815"/>
                      </a:lnTo>
                      <a:cubicBezTo>
                        <a:pt x="4807840" y="419893"/>
                        <a:pt x="4806043" y="419893"/>
                        <a:pt x="4805324" y="419893"/>
                      </a:cubicBezTo>
                      <a:lnTo>
                        <a:pt x="4805324" y="419893"/>
                      </a:lnTo>
                      <a:cubicBezTo>
                        <a:pt x="4801910" y="419893"/>
                        <a:pt x="4797060" y="418635"/>
                        <a:pt x="4795982" y="418815"/>
                      </a:cubicBezTo>
                      <a:lnTo>
                        <a:pt x="4795982" y="418815"/>
                      </a:lnTo>
                      <a:cubicBezTo>
                        <a:pt x="4793287" y="418815"/>
                        <a:pt x="4788615" y="418815"/>
                        <a:pt x="4783045" y="415940"/>
                      </a:cubicBezTo>
                      <a:lnTo>
                        <a:pt x="4783045" y="415940"/>
                      </a:lnTo>
                      <a:cubicBezTo>
                        <a:pt x="4778194" y="413604"/>
                        <a:pt x="4773343" y="411269"/>
                        <a:pt x="4771007" y="410910"/>
                      </a:cubicBezTo>
                      <a:lnTo>
                        <a:pt x="4771007" y="410910"/>
                      </a:lnTo>
                      <a:cubicBezTo>
                        <a:pt x="4771546" y="411808"/>
                        <a:pt x="4772804" y="413425"/>
                        <a:pt x="4773163" y="413604"/>
                      </a:cubicBezTo>
                      <a:lnTo>
                        <a:pt x="4773163" y="413604"/>
                      </a:lnTo>
                      <a:cubicBezTo>
                        <a:pt x="4773163" y="413604"/>
                        <a:pt x="4775858" y="417557"/>
                        <a:pt x="4777296" y="420611"/>
                      </a:cubicBezTo>
                      <a:lnTo>
                        <a:pt x="4777296" y="420611"/>
                      </a:lnTo>
                      <a:cubicBezTo>
                        <a:pt x="4777655" y="421330"/>
                        <a:pt x="4777655" y="421869"/>
                        <a:pt x="4777655" y="422408"/>
                      </a:cubicBezTo>
                      <a:lnTo>
                        <a:pt x="4777655" y="422408"/>
                      </a:lnTo>
                      <a:cubicBezTo>
                        <a:pt x="4776757" y="427978"/>
                        <a:pt x="4770648" y="430134"/>
                        <a:pt x="4768312" y="431931"/>
                      </a:cubicBezTo>
                      <a:lnTo>
                        <a:pt x="4768312" y="431931"/>
                      </a:lnTo>
                      <a:cubicBezTo>
                        <a:pt x="4768312" y="432111"/>
                        <a:pt x="4767953" y="432291"/>
                        <a:pt x="4767414" y="433548"/>
                      </a:cubicBezTo>
                      <a:lnTo>
                        <a:pt x="4767414" y="433548"/>
                      </a:lnTo>
                      <a:cubicBezTo>
                        <a:pt x="4766875" y="434806"/>
                        <a:pt x="4766156" y="436423"/>
                        <a:pt x="4765617" y="438399"/>
                      </a:cubicBezTo>
                      <a:lnTo>
                        <a:pt x="4765617" y="438399"/>
                      </a:lnTo>
                      <a:cubicBezTo>
                        <a:pt x="4764359" y="442172"/>
                        <a:pt x="4762922" y="446484"/>
                        <a:pt x="4761664" y="449180"/>
                      </a:cubicBezTo>
                      <a:lnTo>
                        <a:pt x="4761664" y="449180"/>
                      </a:lnTo>
                      <a:cubicBezTo>
                        <a:pt x="4759687" y="453672"/>
                        <a:pt x="4757352" y="460499"/>
                        <a:pt x="4751423" y="461577"/>
                      </a:cubicBezTo>
                      <a:lnTo>
                        <a:pt x="4751423" y="461577"/>
                      </a:lnTo>
                      <a:cubicBezTo>
                        <a:pt x="4746572" y="461577"/>
                        <a:pt x="4743158" y="457624"/>
                        <a:pt x="4743158" y="453132"/>
                      </a:cubicBezTo>
                      <a:lnTo>
                        <a:pt x="4743158" y="453132"/>
                      </a:lnTo>
                      <a:cubicBezTo>
                        <a:pt x="4743158" y="452234"/>
                        <a:pt x="4743337" y="451156"/>
                        <a:pt x="4743517" y="450976"/>
                      </a:cubicBezTo>
                      <a:lnTo>
                        <a:pt x="4743517" y="450976"/>
                      </a:lnTo>
                      <a:cubicBezTo>
                        <a:pt x="4743517" y="448461"/>
                        <a:pt x="4742080" y="447922"/>
                        <a:pt x="4739025" y="444867"/>
                      </a:cubicBezTo>
                      <a:lnTo>
                        <a:pt x="4739025" y="444867"/>
                      </a:lnTo>
                      <a:cubicBezTo>
                        <a:pt x="4738486" y="444328"/>
                        <a:pt x="4737588" y="443430"/>
                        <a:pt x="4737588" y="441992"/>
                      </a:cubicBezTo>
                      <a:lnTo>
                        <a:pt x="4737588" y="441992"/>
                      </a:lnTo>
                      <a:cubicBezTo>
                        <a:pt x="4737767" y="439836"/>
                        <a:pt x="4738127" y="440375"/>
                        <a:pt x="4738127" y="439297"/>
                      </a:cubicBezTo>
                      <a:lnTo>
                        <a:pt x="4738127" y="439297"/>
                      </a:lnTo>
                      <a:cubicBezTo>
                        <a:pt x="4738127" y="439297"/>
                        <a:pt x="4738127" y="439118"/>
                        <a:pt x="4738127" y="439118"/>
                      </a:cubicBezTo>
                      <a:lnTo>
                        <a:pt x="4738127" y="439118"/>
                      </a:lnTo>
                      <a:cubicBezTo>
                        <a:pt x="4738127" y="438758"/>
                        <a:pt x="4738127" y="438399"/>
                        <a:pt x="4738306" y="438219"/>
                      </a:cubicBezTo>
                      <a:lnTo>
                        <a:pt x="4738306" y="438219"/>
                      </a:lnTo>
                      <a:cubicBezTo>
                        <a:pt x="4738666" y="436243"/>
                        <a:pt x="4739564" y="435524"/>
                        <a:pt x="4740283" y="434985"/>
                      </a:cubicBezTo>
                      <a:lnTo>
                        <a:pt x="4740283" y="434985"/>
                      </a:lnTo>
                      <a:cubicBezTo>
                        <a:pt x="4739924" y="434806"/>
                        <a:pt x="4739385" y="434626"/>
                        <a:pt x="4738666" y="434446"/>
                      </a:cubicBezTo>
                      <a:lnTo>
                        <a:pt x="4738666" y="434446"/>
                      </a:lnTo>
                      <a:cubicBezTo>
                        <a:pt x="4736690" y="433907"/>
                        <a:pt x="4733815" y="433728"/>
                        <a:pt x="4731120" y="433728"/>
                      </a:cubicBezTo>
                      <a:lnTo>
                        <a:pt x="4731120" y="433728"/>
                      </a:lnTo>
                      <a:lnTo>
                        <a:pt x="4731120" y="433728"/>
                      </a:lnTo>
                      <a:lnTo>
                        <a:pt x="4730401" y="433728"/>
                      </a:lnTo>
                      <a:cubicBezTo>
                        <a:pt x="4724652" y="433728"/>
                        <a:pt x="4708661" y="431033"/>
                        <a:pt x="4704708" y="431033"/>
                      </a:cubicBezTo>
                      <a:lnTo>
                        <a:pt x="4704708" y="431033"/>
                      </a:lnTo>
                      <a:cubicBezTo>
                        <a:pt x="4704169" y="430853"/>
                        <a:pt x="4703810" y="430853"/>
                        <a:pt x="4703451" y="430853"/>
                      </a:cubicBezTo>
                      <a:lnTo>
                        <a:pt x="4703451" y="430853"/>
                      </a:lnTo>
                      <a:cubicBezTo>
                        <a:pt x="4702372" y="430314"/>
                        <a:pt x="4701833" y="432470"/>
                        <a:pt x="4697880" y="436962"/>
                      </a:cubicBezTo>
                      <a:lnTo>
                        <a:pt x="4697880" y="436962"/>
                      </a:lnTo>
                      <a:cubicBezTo>
                        <a:pt x="4695904" y="438758"/>
                        <a:pt x="4693389" y="439118"/>
                        <a:pt x="4691053" y="439118"/>
                      </a:cubicBezTo>
                      <a:lnTo>
                        <a:pt x="4691053" y="439118"/>
                      </a:lnTo>
                      <a:cubicBezTo>
                        <a:pt x="4684585" y="439118"/>
                        <a:pt x="4675781" y="436243"/>
                        <a:pt x="4669852" y="436423"/>
                      </a:cubicBezTo>
                      <a:lnTo>
                        <a:pt x="4669852" y="436423"/>
                      </a:lnTo>
                      <a:cubicBezTo>
                        <a:pt x="4661048" y="436423"/>
                        <a:pt x="4656736" y="438938"/>
                        <a:pt x="4651884" y="438938"/>
                      </a:cubicBezTo>
                      <a:lnTo>
                        <a:pt x="4651884" y="438938"/>
                      </a:lnTo>
                      <a:cubicBezTo>
                        <a:pt x="4646854" y="437141"/>
                        <a:pt x="4643979" y="432650"/>
                        <a:pt x="4642901" y="430494"/>
                      </a:cubicBezTo>
                      <a:lnTo>
                        <a:pt x="4642901" y="430494"/>
                      </a:lnTo>
                      <a:cubicBezTo>
                        <a:pt x="4642542" y="429595"/>
                        <a:pt x="4635355" y="427799"/>
                        <a:pt x="4631402" y="427978"/>
                      </a:cubicBezTo>
                      <a:lnTo>
                        <a:pt x="4631402" y="427978"/>
                      </a:lnTo>
                      <a:cubicBezTo>
                        <a:pt x="4629785" y="427978"/>
                        <a:pt x="4628886" y="428158"/>
                        <a:pt x="4628347" y="428338"/>
                      </a:cubicBezTo>
                      <a:lnTo>
                        <a:pt x="4628347" y="428338"/>
                      </a:lnTo>
                      <a:cubicBezTo>
                        <a:pt x="4625113" y="429595"/>
                        <a:pt x="4626012" y="429775"/>
                        <a:pt x="4622778" y="433009"/>
                      </a:cubicBezTo>
                      <a:lnTo>
                        <a:pt x="4622778" y="433009"/>
                      </a:lnTo>
                      <a:cubicBezTo>
                        <a:pt x="4618646" y="436962"/>
                        <a:pt x="4611818" y="436243"/>
                        <a:pt x="4609123" y="436423"/>
                      </a:cubicBezTo>
                      <a:lnTo>
                        <a:pt x="4609123" y="436423"/>
                      </a:lnTo>
                      <a:lnTo>
                        <a:pt x="4608583" y="436423"/>
                      </a:lnTo>
                      <a:lnTo>
                        <a:pt x="4608044" y="436063"/>
                      </a:lnTo>
                      <a:cubicBezTo>
                        <a:pt x="4603912" y="433728"/>
                        <a:pt x="4604092" y="429955"/>
                        <a:pt x="4602834" y="426721"/>
                      </a:cubicBezTo>
                      <a:lnTo>
                        <a:pt x="4602834" y="426721"/>
                      </a:lnTo>
                      <a:cubicBezTo>
                        <a:pt x="4601936" y="423486"/>
                        <a:pt x="4599780" y="422588"/>
                        <a:pt x="4597624" y="419174"/>
                      </a:cubicBezTo>
                      <a:lnTo>
                        <a:pt x="4597624" y="419174"/>
                      </a:lnTo>
                      <a:cubicBezTo>
                        <a:pt x="4596007" y="416299"/>
                        <a:pt x="4596007" y="413964"/>
                        <a:pt x="4596007" y="411449"/>
                      </a:cubicBezTo>
                      <a:lnTo>
                        <a:pt x="4596007" y="411449"/>
                      </a:lnTo>
                      <a:cubicBezTo>
                        <a:pt x="4596007" y="410191"/>
                        <a:pt x="4596007" y="408035"/>
                        <a:pt x="4595468" y="406597"/>
                      </a:cubicBezTo>
                      <a:lnTo>
                        <a:pt x="4595468" y="406597"/>
                      </a:lnTo>
                      <a:cubicBezTo>
                        <a:pt x="4595468" y="406418"/>
                        <a:pt x="4594929" y="406597"/>
                        <a:pt x="4594749" y="404801"/>
                      </a:cubicBezTo>
                      <a:lnTo>
                        <a:pt x="4594749" y="404801"/>
                      </a:lnTo>
                      <a:cubicBezTo>
                        <a:pt x="4595108" y="400309"/>
                        <a:pt x="4598522" y="398152"/>
                        <a:pt x="4600319" y="396895"/>
                      </a:cubicBezTo>
                      <a:lnTo>
                        <a:pt x="4600319" y="396895"/>
                      </a:lnTo>
                      <a:cubicBezTo>
                        <a:pt x="4599959" y="396895"/>
                        <a:pt x="4599420" y="396715"/>
                        <a:pt x="4598881" y="396715"/>
                      </a:cubicBezTo>
                      <a:lnTo>
                        <a:pt x="4598881" y="396715"/>
                      </a:lnTo>
                      <a:cubicBezTo>
                        <a:pt x="4596366" y="396356"/>
                        <a:pt x="4593491" y="395996"/>
                        <a:pt x="4592054" y="395457"/>
                      </a:cubicBezTo>
                      <a:lnTo>
                        <a:pt x="4592054" y="395457"/>
                      </a:lnTo>
                      <a:cubicBezTo>
                        <a:pt x="4590616" y="395457"/>
                        <a:pt x="4588101" y="394200"/>
                        <a:pt x="4588101" y="391864"/>
                      </a:cubicBezTo>
                      <a:lnTo>
                        <a:pt x="4588101" y="391864"/>
                      </a:lnTo>
                      <a:cubicBezTo>
                        <a:pt x="4588640" y="387732"/>
                        <a:pt x="4592234" y="385396"/>
                        <a:pt x="4593491" y="384138"/>
                      </a:cubicBezTo>
                      <a:lnTo>
                        <a:pt x="4593491" y="384138"/>
                      </a:lnTo>
                      <a:cubicBezTo>
                        <a:pt x="4593312" y="384138"/>
                        <a:pt x="4593491" y="383959"/>
                        <a:pt x="4592054" y="383420"/>
                      </a:cubicBezTo>
                      <a:lnTo>
                        <a:pt x="4592054" y="383420"/>
                      </a:lnTo>
                      <a:cubicBezTo>
                        <a:pt x="4590616" y="382881"/>
                        <a:pt x="4588640" y="382342"/>
                        <a:pt x="4586664" y="382342"/>
                      </a:cubicBezTo>
                      <a:lnTo>
                        <a:pt x="4586664" y="382342"/>
                      </a:lnTo>
                      <a:cubicBezTo>
                        <a:pt x="4585046" y="382342"/>
                        <a:pt x="4583429" y="382701"/>
                        <a:pt x="4582531" y="383240"/>
                      </a:cubicBezTo>
                      <a:lnTo>
                        <a:pt x="4582531" y="383240"/>
                      </a:lnTo>
                      <a:cubicBezTo>
                        <a:pt x="4580375" y="384318"/>
                        <a:pt x="4579836" y="386474"/>
                        <a:pt x="4579836" y="389169"/>
                      </a:cubicBezTo>
                      <a:lnTo>
                        <a:pt x="4579836" y="389169"/>
                      </a:lnTo>
                      <a:cubicBezTo>
                        <a:pt x="4579836" y="390427"/>
                        <a:pt x="4580016" y="391864"/>
                        <a:pt x="4580016" y="392942"/>
                      </a:cubicBezTo>
                      <a:lnTo>
                        <a:pt x="4580016" y="392942"/>
                      </a:lnTo>
                      <a:cubicBezTo>
                        <a:pt x="4580016" y="396535"/>
                        <a:pt x="4578399" y="400848"/>
                        <a:pt x="4574446" y="406058"/>
                      </a:cubicBezTo>
                      <a:lnTo>
                        <a:pt x="4574446" y="406058"/>
                      </a:lnTo>
                      <a:cubicBezTo>
                        <a:pt x="4572829" y="408933"/>
                        <a:pt x="4569954" y="409472"/>
                        <a:pt x="4567259" y="409472"/>
                      </a:cubicBezTo>
                      <a:lnTo>
                        <a:pt x="4567259" y="409472"/>
                      </a:lnTo>
                      <a:cubicBezTo>
                        <a:pt x="4559892" y="409472"/>
                        <a:pt x="4548753" y="405160"/>
                        <a:pt x="4541206" y="403363"/>
                      </a:cubicBezTo>
                      <a:lnTo>
                        <a:pt x="4541206" y="403363"/>
                      </a:lnTo>
                      <a:cubicBezTo>
                        <a:pt x="4532762" y="400848"/>
                        <a:pt x="4502757" y="398332"/>
                        <a:pt x="4488383" y="398332"/>
                      </a:cubicBezTo>
                      <a:lnTo>
                        <a:pt x="4488383" y="398332"/>
                      </a:lnTo>
                      <a:lnTo>
                        <a:pt x="4488383" y="398332"/>
                      </a:lnTo>
                      <a:lnTo>
                        <a:pt x="4487665" y="398332"/>
                      </a:lnTo>
                      <a:cubicBezTo>
                        <a:pt x="4472931" y="396895"/>
                        <a:pt x="4417593" y="387732"/>
                        <a:pt x="4408249" y="386474"/>
                      </a:cubicBezTo>
                      <a:lnTo>
                        <a:pt x="4408249" y="386474"/>
                      </a:lnTo>
                      <a:cubicBezTo>
                        <a:pt x="4400524" y="385216"/>
                        <a:pt x="4372675" y="381263"/>
                        <a:pt x="4358301" y="378568"/>
                      </a:cubicBezTo>
                      <a:lnTo>
                        <a:pt x="4358301" y="378568"/>
                      </a:lnTo>
                      <a:cubicBezTo>
                        <a:pt x="4345364" y="377490"/>
                        <a:pt x="4308532" y="373178"/>
                        <a:pt x="4295236" y="373178"/>
                      </a:cubicBezTo>
                      <a:lnTo>
                        <a:pt x="4295236" y="373178"/>
                      </a:lnTo>
                      <a:cubicBezTo>
                        <a:pt x="4293619" y="373178"/>
                        <a:pt x="4292181" y="373178"/>
                        <a:pt x="4291283" y="373358"/>
                      </a:cubicBezTo>
                      <a:lnTo>
                        <a:pt x="4291283" y="373358"/>
                      </a:lnTo>
                      <a:cubicBezTo>
                        <a:pt x="4285174" y="373358"/>
                        <a:pt x="4271878" y="376053"/>
                        <a:pt x="4263614" y="376053"/>
                      </a:cubicBezTo>
                      <a:lnTo>
                        <a:pt x="4263614" y="376053"/>
                      </a:lnTo>
                      <a:lnTo>
                        <a:pt x="4263434" y="376053"/>
                      </a:lnTo>
                      <a:cubicBezTo>
                        <a:pt x="4253911" y="375873"/>
                        <a:pt x="4251036" y="369944"/>
                        <a:pt x="4241335" y="365273"/>
                      </a:cubicBezTo>
                      <a:lnTo>
                        <a:pt x="4241335" y="365273"/>
                      </a:lnTo>
                      <a:cubicBezTo>
                        <a:pt x="4235764" y="362218"/>
                        <a:pt x="4214024" y="361320"/>
                        <a:pt x="4198393" y="361500"/>
                      </a:cubicBezTo>
                      <a:lnTo>
                        <a:pt x="4198393" y="361500"/>
                      </a:lnTo>
                      <a:cubicBezTo>
                        <a:pt x="4189768" y="361500"/>
                        <a:pt x="4182761" y="361679"/>
                        <a:pt x="4180425" y="361679"/>
                      </a:cubicBezTo>
                      <a:lnTo>
                        <a:pt x="4180425" y="361679"/>
                      </a:lnTo>
                      <a:cubicBezTo>
                        <a:pt x="4175574" y="361500"/>
                        <a:pt x="4173419" y="365632"/>
                        <a:pt x="4168927" y="370483"/>
                      </a:cubicBezTo>
                      <a:lnTo>
                        <a:pt x="4168927" y="370483"/>
                      </a:lnTo>
                      <a:cubicBezTo>
                        <a:pt x="4163536" y="374436"/>
                        <a:pt x="4152756" y="377850"/>
                        <a:pt x="4140897" y="377850"/>
                      </a:cubicBezTo>
                      <a:lnTo>
                        <a:pt x="4140897" y="377850"/>
                      </a:lnTo>
                      <a:cubicBezTo>
                        <a:pt x="4139101" y="377850"/>
                        <a:pt x="4137304" y="377850"/>
                        <a:pt x="4135687" y="377670"/>
                      </a:cubicBezTo>
                      <a:lnTo>
                        <a:pt x="4135687" y="377670"/>
                      </a:lnTo>
                      <a:cubicBezTo>
                        <a:pt x="4122930" y="377670"/>
                        <a:pt x="4103167" y="381623"/>
                        <a:pt x="4090051" y="384318"/>
                      </a:cubicBezTo>
                      <a:lnTo>
                        <a:pt x="4090051" y="384318"/>
                      </a:lnTo>
                      <a:cubicBezTo>
                        <a:pt x="4084840" y="385396"/>
                        <a:pt x="4080348" y="385755"/>
                        <a:pt x="4076216" y="385755"/>
                      </a:cubicBezTo>
                      <a:lnTo>
                        <a:pt x="4076216" y="385755"/>
                      </a:lnTo>
                      <a:cubicBezTo>
                        <a:pt x="4069747" y="385755"/>
                        <a:pt x="4064178" y="384498"/>
                        <a:pt x="4058788" y="383060"/>
                      </a:cubicBezTo>
                      <a:lnTo>
                        <a:pt x="4058788" y="383060"/>
                      </a:lnTo>
                      <a:cubicBezTo>
                        <a:pt x="4054296" y="382342"/>
                        <a:pt x="4047828" y="381623"/>
                        <a:pt x="4040641" y="381623"/>
                      </a:cubicBezTo>
                      <a:lnTo>
                        <a:pt x="4040641" y="381623"/>
                      </a:lnTo>
                      <a:cubicBezTo>
                        <a:pt x="4035251" y="381623"/>
                        <a:pt x="4029501" y="381982"/>
                        <a:pt x="4024111" y="383240"/>
                      </a:cubicBezTo>
                      <a:lnTo>
                        <a:pt x="4024111" y="383240"/>
                      </a:lnTo>
                      <a:cubicBezTo>
                        <a:pt x="4019260" y="384138"/>
                        <a:pt x="4014409" y="384677"/>
                        <a:pt x="4009917" y="384677"/>
                      </a:cubicBezTo>
                      <a:lnTo>
                        <a:pt x="4009917" y="384677"/>
                      </a:lnTo>
                      <a:cubicBezTo>
                        <a:pt x="4002011" y="384498"/>
                        <a:pt x="3995723" y="383599"/>
                        <a:pt x="3993207" y="380185"/>
                      </a:cubicBezTo>
                      <a:lnTo>
                        <a:pt x="3993207" y="380185"/>
                      </a:lnTo>
                      <a:cubicBezTo>
                        <a:pt x="3991770" y="379287"/>
                        <a:pt x="3991051" y="379107"/>
                        <a:pt x="3990153" y="379107"/>
                      </a:cubicBezTo>
                      <a:lnTo>
                        <a:pt x="3990153" y="379107"/>
                      </a:lnTo>
                      <a:cubicBezTo>
                        <a:pt x="3989075" y="379107"/>
                        <a:pt x="3987997" y="379646"/>
                        <a:pt x="3987637" y="379287"/>
                      </a:cubicBezTo>
                      <a:lnTo>
                        <a:pt x="3987637" y="379287"/>
                      </a:lnTo>
                      <a:cubicBezTo>
                        <a:pt x="3985841" y="382701"/>
                        <a:pt x="3978115" y="391684"/>
                        <a:pt x="3975779" y="396535"/>
                      </a:cubicBezTo>
                      <a:lnTo>
                        <a:pt x="3975779" y="396535"/>
                      </a:lnTo>
                      <a:cubicBezTo>
                        <a:pt x="3975420" y="397254"/>
                        <a:pt x="3975240" y="397793"/>
                        <a:pt x="3975240" y="398691"/>
                      </a:cubicBezTo>
                      <a:lnTo>
                        <a:pt x="3975240" y="398691"/>
                      </a:lnTo>
                      <a:cubicBezTo>
                        <a:pt x="3975240" y="402465"/>
                        <a:pt x="3978474" y="408035"/>
                        <a:pt x="3979732" y="411449"/>
                      </a:cubicBezTo>
                      <a:lnTo>
                        <a:pt x="3979732" y="411449"/>
                      </a:lnTo>
                      <a:cubicBezTo>
                        <a:pt x="3980451" y="413065"/>
                        <a:pt x="3980810" y="414682"/>
                        <a:pt x="3980810" y="416299"/>
                      </a:cubicBezTo>
                      <a:lnTo>
                        <a:pt x="3980810" y="416299"/>
                      </a:lnTo>
                      <a:cubicBezTo>
                        <a:pt x="3980630" y="421689"/>
                        <a:pt x="3977396" y="426721"/>
                        <a:pt x="3973264" y="426900"/>
                      </a:cubicBezTo>
                      <a:lnTo>
                        <a:pt x="3973264" y="426900"/>
                      </a:lnTo>
                      <a:cubicBezTo>
                        <a:pt x="3972545" y="427260"/>
                        <a:pt x="3972006" y="427260"/>
                        <a:pt x="3971647" y="427260"/>
                      </a:cubicBezTo>
                      <a:lnTo>
                        <a:pt x="3971647" y="427260"/>
                      </a:lnTo>
                      <a:cubicBezTo>
                        <a:pt x="3965538" y="425822"/>
                        <a:pt x="3963382" y="417557"/>
                        <a:pt x="3959788" y="415760"/>
                      </a:cubicBezTo>
                      <a:lnTo>
                        <a:pt x="3959788" y="415760"/>
                      </a:lnTo>
                      <a:cubicBezTo>
                        <a:pt x="3957992" y="413964"/>
                        <a:pt x="3956554" y="412886"/>
                        <a:pt x="3956015" y="412706"/>
                      </a:cubicBezTo>
                      <a:lnTo>
                        <a:pt x="3956015" y="412706"/>
                      </a:lnTo>
                      <a:cubicBezTo>
                        <a:pt x="3956015" y="413065"/>
                        <a:pt x="3955836" y="413425"/>
                        <a:pt x="3955836" y="413964"/>
                      </a:cubicBezTo>
                      <a:lnTo>
                        <a:pt x="3955836" y="413964"/>
                      </a:lnTo>
                      <a:cubicBezTo>
                        <a:pt x="3955836" y="416838"/>
                        <a:pt x="3957453" y="421510"/>
                        <a:pt x="3957453" y="427978"/>
                      </a:cubicBezTo>
                      <a:lnTo>
                        <a:pt x="3957453" y="427978"/>
                      </a:lnTo>
                      <a:cubicBezTo>
                        <a:pt x="3954937" y="435704"/>
                        <a:pt x="3945055" y="437680"/>
                        <a:pt x="3937868" y="439297"/>
                      </a:cubicBezTo>
                      <a:lnTo>
                        <a:pt x="3937868" y="439297"/>
                      </a:lnTo>
                      <a:lnTo>
                        <a:pt x="3937868" y="439297"/>
                      </a:lnTo>
                      <a:cubicBezTo>
                        <a:pt x="3928885" y="438938"/>
                        <a:pt x="3926190" y="429416"/>
                        <a:pt x="3924932" y="427080"/>
                      </a:cubicBezTo>
                      <a:lnTo>
                        <a:pt x="3924932" y="427080"/>
                      </a:lnTo>
                      <a:cubicBezTo>
                        <a:pt x="3924213" y="425642"/>
                        <a:pt x="3923674" y="425463"/>
                        <a:pt x="3922596" y="425283"/>
                      </a:cubicBezTo>
                      <a:lnTo>
                        <a:pt x="3922596" y="425283"/>
                      </a:lnTo>
                      <a:cubicBezTo>
                        <a:pt x="3921878" y="425283"/>
                        <a:pt x="3921159" y="425463"/>
                        <a:pt x="3920799" y="425642"/>
                      </a:cubicBezTo>
                      <a:lnTo>
                        <a:pt x="3920799" y="425642"/>
                      </a:lnTo>
                      <a:cubicBezTo>
                        <a:pt x="3919542" y="426541"/>
                        <a:pt x="3919182" y="427799"/>
                        <a:pt x="3919003" y="430494"/>
                      </a:cubicBezTo>
                      <a:lnTo>
                        <a:pt x="3919003" y="430494"/>
                      </a:lnTo>
                      <a:cubicBezTo>
                        <a:pt x="3919003" y="432291"/>
                        <a:pt x="3919182" y="434446"/>
                        <a:pt x="3919362" y="436782"/>
                      </a:cubicBezTo>
                      <a:lnTo>
                        <a:pt x="3919362" y="436782"/>
                      </a:lnTo>
                      <a:lnTo>
                        <a:pt x="3919362" y="439477"/>
                      </a:lnTo>
                      <a:lnTo>
                        <a:pt x="3918823" y="439477"/>
                      </a:lnTo>
                      <a:cubicBezTo>
                        <a:pt x="3917745" y="442172"/>
                        <a:pt x="3914870" y="443789"/>
                        <a:pt x="3912175" y="443789"/>
                      </a:cubicBezTo>
                      <a:lnTo>
                        <a:pt x="3912175" y="443789"/>
                      </a:lnTo>
                      <a:cubicBezTo>
                        <a:pt x="3908762" y="443789"/>
                        <a:pt x="3904989" y="442711"/>
                        <a:pt x="3900137" y="442172"/>
                      </a:cubicBezTo>
                      <a:lnTo>
                        <a:pt x="3900137" y="442172"/>
                      </a:lnTo>
                      <a:cubicBezTo>
                        <a:pt x="3891333" y="439657"/>
                        <a:pt x="3884865" y="439657"/>
                        <a:pt x="3871749" y="438399"/>
                      </a:cubicBezTo>
                      <a:lnTo>
                        <a:pt x="3871749" y="438399"/>
                      </a:lnTo>
                      <a:lnTo>
                        <a:pt x="3871749" y="438399"/>
                      </a:lnTo>
                      <a:cubicBezTo>
                        <a:pt x="3858633" y="438399"/>
                        <a:pt x="3852524" y="429416"/>
                        <a:pt x="3845517" y="424744"/>
                      </a:cubicBezTo>
                      <a:lnTo>
                        <a:pt x="3845517" y="424744"/>
                      </a:lnTo>
                      <a:cubicBezTo>
                        <a:pt x="3840486" y="421689"/>
                        <a:pt x="3832581" y="419354"/>
                        <a:pt x="3827550" y="419533"/>
                      </a:cubicBezTo>
                      <a:lnTo>
                        <a:pt x="3827550" y="419533"/>
                      </a:lnTo>
                      <a:cubicBezTo>
                        <a:pt x="3826472" y="419533"/>
                        <a:pt x="3825573" y="419713"/>
                        <a:pt x="3824316" y="419893"/>
                      </a:cubicBezTo>
                      <a:lnTo>
                        <a:pt x="3824316" y="419893"/>
                      </a:lnTo>
                      <a:cubicBezTo>
                        <a:pt x="3818207" y="419893"/>
                        <a:pt x="3813356" y="416659"/>
                        <a:pt x="3809403" y="412526"/>
                      </a:cubicBezTo>
                      <a:lnTo>
                        <a:pt x="3809403" y="412526"/>
                      </a:lnTo>
                      <a:cubicBezTo>
                        <a:pt x="3809043" y="412167"/>
                        <a:pt x="3807965" y="411808"/>
                        <a:pt x="3805989" y="411808"/>
                      </a:cubicBezTo>
                      <a:lnTo>
                        <a:pt x="3805989" y="411808"/>
                      </a:lnTo>
                      <a:cubicBezTo>
                        <a:pt x="3803115" y="411808"/>
                        <a:pt x="3799162" y="412526"/>
                        <a:pt x="3794490" y="413425"/>
                      </a:cubicBezTo>
                      <a:lnTo>
                        <a:pt x="3794490" y="413425"/>
                      </a:lnTo>
                      <a:cubicBezTo>
                        <a:pt x="3793592" y="413604"/>
                        <a:pt x="3792514" y="413604"/>
                        <a:pt x="3791616" y="413604"/>
                      </a:cubicBezTo>
                      <a:lnTo>
                        <a:pt x="3791616" y="413604"/>
                      </a:lnTo>
                      <a:cubicBezTo>
                        <a:pt x="3783710" y="413604"/>
                        <a:pt x="3772750" y="409113"/>
                        <a:pt x="3768438" y="408035"/>
                      </a:cubicBezTo>
                      <a:lnTo>
                        <a:pt x="3768438" y="408035"/>
                      </a:lnTo>
                      <a:lnTo>
                        <a:pt x="3768258" y="408035"/>
                      </a:lnTo>
                      <a:cubicBezTo>
                        <a:pt x="3768078" y="408035"/>
                        <a:pt x="3767000" y="408574"/>
                        <a:pt x="3766102" y="410910"/>
                      </a:cubicBezTo>
                      <a:lnTo>
                        <a:pt x="3766102" y="410910"/>
                      </a:lnTo>
                      <a:cubicBezTo>
                        <a:pt x="3765204" y="413065"/>
                        <a:pt x="3764665" y="416299"/>
                        <a:pt x="3764665" y="418994"/>
                      </a:cubicBezTo>
                      <a:lnTo>
                        <a:pt x="3764665" y="418994"/>
                      </a:lnTo>
                      <a:cubicBezTo>
                        <a:pt x="3764665" y="420252"/>
                        <a:pt x="3764665" y="421330"/>
                        <a:pt x="3765024" y="422588"/>
                      </a:cubicBezTo>
                      <a:lnTo>
                        <a:pt x="3765024" y="422588"/>
                      </a:lnTo>
                      <a:cubicBezTo>
                        <a:pt x="3765204" y="427978"/>
                        <a:pt x="3783710" y="434985"/>
                        <a:pt x="3786045" y="436602"/>
                      </a:cubicBezTo>
                      <a:lnTo>
                        <a:pt x="3786045" y="436602"/>
                      </a:lnTo>
                      <a:cubicBezTo>
                        <a:pt x="3787842" y="438040"/>
                        <a:pt x="3797006" y="438938"/>
                        <a:pt x="3798084" y="446125"/>
                      </a:cubicBezTo>
                      <a:lnTo>
                        <a:pt x="3798084" y="446125"/>
                      </a:lnTo>
                      <a:cubicBezTo>
                        <a:pt x="3798084" y="446664"/>
                        <a:pt x="3798084" y="447023"/>
                        <a:pt x="3797904" y="447383"/>
                      </a:cubicBezTo>
                      <a:lnTo>
                        <a:pt x="3797904" y="447383"/>
                      </a:lnTo>
                      <a:lnTo>
                        <a:pt x="3797545" y="449539"/>
                      </a:lnTo>
                      <a:lnTo>
                        <a:pt x="3796826" y="449539"/>
                      </a:lnTo>
                      <a:cubicBezTo>
                        <a:pt x="3794311" y="452953"/>
                        <a:pt x="3789280" y="451875"/>
                        <a:pt x="3784967" y="452414"/>
                      </a:cubicBezTo>
                      <a:lnTo>
                        <a:pt x="3784967" y="452414"/>
                      </a:lnTo>
                      <a:cubicBezTo>
                        <a:pt x="3781554" y="452414"/>
                        <a:pt x="3778320" y="452234"/>
                        <a:pt x="3777062" y="452234"/>
                      </a:cubicBezTo>
                      <a:lnTo>
                        <a:pt x="3777062" y="452234"/>
                      </a:lnTo>
                      <a:cubicBezTo>
                        <a:pt x="3776164" y="452414"/>
                        <a:pt x="3776164" y="452234"/>
                        <a:pt x="3776164" y="453132"/>
                      </a:cubicBezTo>
                      <a:lnTo>
                        <a:pt x="3776164" y="453132"/>
                      </a:lnTo>
                      <a:cubicBezTo>
                        <a:pt x="3776164" y="454390"/>
                        <a:pt x="3777422" y="457804"/>
                        <a:pt x="3782991" y="462655"/>
                      </a:cubicBezTo>
                      <a:lnTo>
                        <a:pt x="3782991" y="462655"/>
                      </a:lnTo>
                      <a:cubicBezTo>
                        <a:pt x="3791436" y="472537"/>
                        <a:pt x="3809403" y="477747"/>
                        <a:pt x="3816770" y="482059"/>
                      </a:cubicBezTo>
                      <a:lnTo>
                        <a:pt x="3816770" y="482059"/>
                      </a:lnTo>
                      <a:cubicBezTo>
                        <a:pt x="3824496" y="487090"/>
                        <a:pt x="3835276" y="508651"/>
                        <a:pt x="3837791" y="509729"/>
                      </a:cubicBezTo>
                      <a:lnTo>
                        <a:pt x="3837791" y="509729"/>
                      </a:lnTo>
                      <a:cubicBezTo>
                        <a:pt x="3839049" y="510447"/>
                        <a:pt x="3842643" y="511346"/>
                        <a:pt x="3846595" y="511346"/>
                      </a:cubicBezTo>
                      <a:lnTo>
                        <a:pt x="3846595" y="511346"/>
                      </a:lnTo>
                      <a:cubicBezTo>
                        <a:pt x="3848212" y="511346"/>
                        <a:pt x="3850009" y="511166"/>
                        <a:pt x="3851266" y="511166"/>
                      </a:cubicBezTo>
                      <a:lnTo>
                        <a:pt x="3851266" y="511166"/>
                      </a:lnTo>
                      <a:cubicBezTo>
                        <a:pt x="3853063" y="510268"/>
                        <a:pt x="3854860" y="509908"/>
                        <a:pt x="3856836" y="509908"/>
                      </a:cubicBezTo>
                      <a:lnTo>
                        <a:pt x="3856836" y="509908"/>
                      </a:lnTo>
                      <a:cubicBezTo>
                        <a:pt x="3862586" y="509908"/>
                        <a:pt x="3868874" y="512604"/>
                        <a:pt x="3871749" y="513682"/>
                      </a:cubicBezTo>
                      <a:lnTo>
                        <a:pt x="3871749" y="513682"/>
                      </a:lnTo>
                      <a:cubicBezTo>
                        <a:pt x="3874624" y="514760"/>
                        <a:pt x="3891154" y="514939"/>
                        <a:pt x="3903192" y="518892"/>
                      </a:cubicBezTo>
                      <a:lnTo>
                        <a:pt x="3903192" y="518892"/>
                      </a:lnTo>
                      <a:cubicBezTo>
                        <a:pt x="3913972" y="521767"/>
                        <a:pt x="3919542" y="530750"/>
                        <a:pt x="3919901" y="536141"/>
                      </a:cubicBezTo>
                      <a:lnTo>
                        <a:pt x="3919901" y="536141"/>
                      </a:lnTo>
                      <a:cubicBezTo>
                        <a:pt x="3919901" y="536859"/>
                        <a:pt x="3919721" y="537398"/>
                        <a:pt x="3919721" y="537758"/>
                      </a:cubicBezTo>
                      <a:lnTo>
                        <a:pt x="3919721" y="537758"/>
                      </a:lnTo>
                      <a:lnTo>
                        <a:pt x="3919182" y="539734"/>
                      </a:lnTo>
                      <a:lnTo>
                        <a:pt x="3918104" y="539734"/>
                      </a:lnTo>
                      <a:cubicBezTo>
                        <a:pt x="3917386" y="540094"/>
                        <a:pt x="3916487" y="540273"/>
                        <a:pt x="3916308" y="540273"/>
                      </a:cubicBezTo>
                      <a:lnTo>
                        <a:pt x="3916308" y="540273"/>
                      </a:lnTo>
                      <a:cubicBezTo>
                        <a:pt x="3913972" y="540273"/>
                        <a:pt x="3911097" y="539195"/>
                        <a:pt x="3907504" y="538476"/>
                      </a:cubicBezTo>
                      <a:lnTo>
                        <a:pt x="3907504" y="538476"/>
                      </a:lnTo>
                      <a:cubicBezTo>
                        <a:pt x="3906606" y="538297"/>
                        <a:pt x="3904629" y="538117"/>
                        <a:pt x="3902293" y="538117"/>
                      </a:cubicBezTo>
                      <a:lnTo>
                        <a:pt x="3902293" y="538117"/>
                      </a:lnTo>
                      <a:cubicBezTo>
                        <a:pt x="3892771" y="538117"/>
                        <a:pt x="3876420" y="539914"/>
                        <a:pt x="3869773" y="539914"/>
                      </a:cubicBezTo>
                      <a:lnTo>
                        <a:pt x="3869773" y="539914"/>
                      </a:lnTo>
                      <a:cubicBezTo>
                        <a:pt x="3863125" y="539914"/>
                        <a:pt x="3859532" y="539914"/>
                        <a:pt x="3855938" y="541172"/>
                      </a:cubicBezTo>
                      <a:lnTo>
                        <a:pt x="3855938" y="541172"/>
                      </a:lnTo>
                      <a:cubicBezTo>
                        <a:pt x="3850188" y="542609"/>
                        <a:pt x="3838510" y="543867"/>
                        <a:pt x="3828987" y="544046"/>
                      </a:cubicBezTo>
                      <a:lnTo>
                        <a:pt x="3828987" y="544046"/>
                      </a:lnTo>
                      <a:cubicBezTo>
                        <a:pt x="3820004" y="543867"/>
                        <a:pt x="3781015" y="544406"/>
                        <a:pt x="3774367" y="547999"/>
                      </a:cubicBezTo>
                      <a:lnTo>
                        <a:pt x="3774367" y="547999"/>
                      </a:lnTo>
                      <a:cubicBezTo>
                        <a:pt x="3771133" y="549257"/>
                        <a:pt x="3770774" y="550514"/>
                        <a:pt x="3770594" y="553030"/>
                      </a:cubicBezTo>
                      <a:lnTo>
                        <a:pt x="3770594" y="553030"/>
                      </a:lnTo>
                      <a:cubicBezTo>
                        <a:pt x="3770594" y="555006"/>
                        <a:pt x="3771313" y="557522"/>
                        <a:pt x="3772211" y="560217"/>
                      </a:cubicBezTo>
                      <a:lnTo>
                        <a:pt x="3772211" y="560217"/>
                      </a:lnTo>
                      <a:cubicBezTo>
                        <a:pt x="3772211" y="563451"/>
                        <a:pt x="3772750" y="565068"/>
                        <a:pt x="3772750" y="567583"/>
                      </a:cubicBezTo>
                      <a:lnTo>
                        <a:pt x="3772750" y="567583"/>
                      </a:lnTo>
                      <a:cubicBezTo>
                        <a:pt x="3772750" y="568841"/>
                        <a:pt x="3772570" y="570099"/>
                        <a:pt x="3771852" y="572255"/>
                      </a:cubicBezTo>
                      <a:lnTo>
                        <a:pt x="3771852" y="572255"/>
                      </a:lnTo>
                      <a:cubicBezTo>
                        <a:pt x="3769696" y="575489"/>
                        <a:pt x="3766821" y="584832"/>
                        <a:pt x="3765743" y="588246"/>
                      </a:cubicBezTo>
                      <a:lnTo>
                        <a:pt x="3765743" y="588246"/>
                      </a:lnTo>
                      <a:lnTo>
                        <a:pt x="3765743" y="588246"/>
                      </a:lnTo>
                      <a:cubicBezTo>
                        <a:pt x="3765922" y="593815"/>
                        <a:pt x="3763586" y="595612"/>
                        <a:pt x="3762868" y="597229"/>
                      </a:cubicBezTo>
                      <a:lnTo>
                        <a:pt x="3762868" y="597229"/>
                      </a:lnTo>
                      <a:cubicBezTo>
                        <a:pt x="3761969" y="599205"/>
                        <a:pt x="3761251" y="600463"/>
                        <a:pt x="3761251" y="602619"/>
                      </a:cubicBezTo>
                      <a:lnTo>
                        <a:pt x="3761251" y="602619"/>
                      </a:lnTo>
                      <a:cubicBezTo>
                        <a:pt x="3761251" y="603518"/>
                        <a:pt x="3761251" y="604596"/>
                        <a:pt x="3761431" y="605314"/>
                      </a:cubicBezTo>
                      <a:lnTo>
                        <a:pt x="3761431" y="605314"/>
                      </a:lnTo>
                      <a:cubicBezTo>
                        <a:pt x="3762329" y="606572"/>
                        <a:pt x="3762508" y="608010"/>
                        <a:pt x="3762508" y="609447"/>
                      </a:cubicBezTo>
                      <a:lnTo>
                        <a:pt x="3762508" y="609447"/>
                      </a:lnTo>
                      <a:cubicBezTo>
                        <a:pt x="3762329" y="614837"/>
                        <a:pt x="3758736" y="620047"/>
                        <a:pt x="3757837" y="626695"/>
                      </a:cubicBezTo>
                      <a:lnTo>
                        <a:pt x="3757837" y="626695"/>
                      </a:lnTo>
                      <a:cubicBezTo>
                        <a:pt x="3757658" y="634960"/>
                        <a:pt x="3767899" y="638913"/>
                        <a:pt x="3772211" y="640350"/>
                      </a:cubicBezTo>
                      <a:lnTo>
                        <a:pt x="3772211" y="640350"/>
                      </a:lnTo>
                      <a:cubicBezTo>
                        <a:pt x="3777601" y="643045"/>
                        <a:pt x="3784249" y="646998"/>
                        <a:pt x="3797545" y="655084"/>
                      </a:cubicBezTo>
                      <a:lnTo>
                        <a:pt x="3797545" y="655084"/>
                      </a:lnTo>
                      <a:cubicBezTo>
                        <a:pt x="3807786" y="662090"/>
                        <a:pt x="3838690" y="662629"/>
                        <a:pt x="3842104" y="662450"/>
                      </a:cubicBezTo>
                      <a:lnTo>
                        <a:pt x="3842104" y="662450"/>
                      </a:lnTo>
                      <a:lnTo>
                        <a:pt x="3842283" y="662450"/>
                      </a:lnTo>
                      <a:cubicBezTo>
                        <a:pt x="3849470" y="663348"/>
                        <a:pt x="3848571" y="670895"/>
                        <a:pt x="3848751" y="675207"/>
                      </a:cubicBezTo>
                      <a:lnTo>
                        <a:pt x="3848751" y="675207"/>
                      </a:lnTo>
                      <a:cubicBezTo>
                        <a:pt x="3846415" y="681315"/>
                        <a:pt x="3838690" y="683471"/>
                        <a:pt x="3828268" y="683651"/>
                      </a:cubicBezTo>
                      <a:lnTo>
                        <a:pt x="3828268" y="683651"/>
                      </a:lnTo>
                      <a:cubicBezTo>
                        <a:pt x="3822160" y="684370"/>
                        <a:pt x="3818207" y="684549"/>
                        <a:pt x="3814793" y="684549"/>
                      </a:cubicBezTo>
                      <a:lnTo>
                        <a:pt x="3814793" y="684549"/>
                      </a:lnTo>
                      <a:cubicBezTo>
                        <a:pt x="3811559" y="684549"/>
                        <a:pt x="3808864" y="684190"/>
                        <a:pt x="3806169" y="683471"/>
                      </a:cubicBezTo>
                      <a:lnTo>
                        <a:pt x="3806169" y="683471"/>
                      </a:lnTo>
                      <a:cubicBezTo>
                        <a:pt x="3804731" y="683112"/>
                        <a:pt x="3803115" y="682932"/>
                        <a:pt x="3801318" y="682932"/>
                      </a:cubicBezTo>
                      <a:lnTo>
                        <a:pt x="3801318" y="682932"/>
                      </a:lnTo>
                      <a:cubicBezTo>
                        <a:pt x="3799701" y="682932"/>
                        <a:pt x="3797904" y="683112"/>
                        <a:pt x="3796647" y="683112"/>
                      </a:cubicBezTo>
                      <a:lnTo>
                        <a:pt x="3796647" y="683112"/>
                      </a:lnTo>
                      <a:cubicBezTo>
                        <a:pt x="3795029" y="683292"/>
                        <a:pt x="3793772" y="683471"/>
                        <a:pt x="3793053" y="683292"/>
                      </a:cubicBezTo>
                      <a:lnTo>
                        <a:pt x="3793053" y="683292"/>
                      </a:lnTo>
                      <a:cubicBezTo>
                        <a:pt x="3791616" y="683831"/>
                        <a:pt x="3790178" y="683831"/>
                        <a:pt x="3788561" y="683831"/>
                      </a:cubicBezTo>
                      <a:lnTo>
                        <a:pt x="3788561" y="683831"/>
                      </a:lnTo>
                      <a:cubicBezTo>
                        <a:pt x="3783350" y="683831"/>
                        <a:pt x="3776703" y="682034"/>
                        <a:pt x="3772211" y="677543"/>
                      </a:cubicBezTo>
                      <a:lnTo>
                        <a:pt x="3772211" y="677543"/>
                      </a:lnTo>
                      <a:cubicBezTo>
                        <a:pt x="3770414" y="676285"/>
                        <a:pt x="3768438" y="675566"/>
                        <a:pt x="3765563" y="675566"/>
                      </a:cubicBezTo>
                      <a:lnTo>
                        <a:pt x="3765563" y="675566"/>
                      </a:lnTo>
                      <a:cubicBezTo>
                        <a:pt x="3761251" y="675566"/>
                        <a:pt x="3755142" y="676824"/>
                        <a:pt x="3747057" y="679160"/>
                      </a:cubicBezTo>
                      <a:lnTo>
                        <a:pt x="3747057" y="679160"/>
                      </a:lnTo>
                      <a:cubicBezTo>
                        <a:pt x="3741487" y="681136"/>
                        <a:pt x="3736097" y="682034"/>
                        <a:pt x="3731066" y="682034"/>
                      </a:cubicBezTo>
                      <a:lnTo>
                        <a:pt x="3731066" y="682034"/>
                      </a:lnTo>
                      <a:cubicBezTo>
                        <a:pt x="3722262" y="682034"/>
                        <a:pt x="3714357" y="679699"/>
                        <a:pt x="3708607" y="678082"/>
                      </a:cubicBezTo>
                      <a:lnTo>
                        <a:pt x="3708607" y="678082"/>
                      </a:lnTo>
                      <a:cubicBezTo>
                        <a:pt x="3701061" y="675926"/>
                        <a:pt x="3694593" y="673770"/>
                        <a:pt x="3687945" y="673770"/>
                      </a:cubicBezTo>
                      <a:lnTo>
                        <a:pt x="3687945" y="673770"/>
                      </a:lnTo>
                      <a:cubicBezTo>
                        <a:pt x="3686328" y="673770"/>
                        <a:pt x="3684891" y="673770"/>
                        <a:pt x="3683273" y="674129"/>
                      </a:cubicBezTo>
                      <a:lnTo>
                        <a:pt x="3683273" y="674129"/>
                      </a:lnTo>
                      <a:cubicBezTo>
                        <a:pt x="3681656" y="674309"/>
                        <a:pt x="3679500" y="674488"/>
                        <a:pt x="3676805" y="674488"/>
                      </a:cubicBezTo>
                      <a:lnTo>
                        <a:pt x="3676805" y="674488"/>
                      </a:lnTo>
                      <a:cubicBezTo>
                        <a:pt x="3660994" y="674488"/>
                        <a:pt x="3626677" y="671434"/>
                        <a:pt x="3615717" y="670356"/>
                      </a:cubicBezTo>
                      <a:lnTo>
                        <a:pt x="3615717" y="670356"/>
                      </a:lnTo>
                      <a:lnTo>
                        <a:pt x="3615537" y="670356"/>
                      </a:lnTo>
                      <a:cubicBezTo>
                        <a:pt x="3601523" y="670356"/>
                        <a:pt x="3555527" y="658318"/>
                        <a:pt x="3547082" y="657240"/>
                      </a:cubicBezTo>
                      <a:lnTo>
                        <a:pt x="3547082" y="657240"/>
                      </a:lnTo>
                      <a:lnTo>
                        <a:pt x="3546902" y="657240"/>
                      </a:lnTo>
                      <a:cubicBezTo>
                        <a:pt x="3535583" y="657240"/>
                        <a:pt x="3512046" y="650592"/>
                        <a:pt x="3507554" y="649154"/>
                      </a:cubicBezTo>
                      <a:lnTo>
                        <a:pt x="3507554" y="649154"/>
                      </a:lnTo>
                      <a:cubicBezTo>
                        <a:pt x="3506117" y="648256"/>
                        <a:pt x="3495337" y="646639"/>
                        <a:pt x="3486533" y="646819"/>
                      </a:cubicBezTo>
                      <a:lnTo>
                        <a:pt x="3486533" y="646819"/>
                      </a:lnTo>
                      <a:lnTo>
                        <a:pt x="3486533" y="644842"/>
                      </a:lnTo>
                      <a:lnTo>
                        <a:pt x="3486174" y="646819"/>
                      </a:lnTo>
                      <a:cubicBezTo>
                        <a:pt x="3475932" y="646639"/>
                        <a:pt x="3446107" y="638913"/>
                        <a:pt x="3438201" y="636218"/>
                      </a:cubicBezTo>
                      <a:lnTo>
                        <a:pt x="3438201" y="636218"/>
                      </a:lnTo>
                      <a:cubicBezTo>
                        <a:pt x="3431373" y="634781"/>
                        <a:pt x="3421492" y="631008"/>
                        <a:pt x="3394541" y="631008"/>
                      </a:cubicBezTo>
                      <a:lnTo>
                        <a:pt x="3394541" y="631008"/>
                      </a:lnTo>
                      <a:cubicBezTo>
                        <a:pt x="3394541" y="631008"/>
                        <a:pt x="3394541" y="631008"/>
                        <a:pt x="3394002" y="631008"/>
                      </a:cubicBezTo>
                      <a:lnTo>
                        <a:pt x="3394002" y="631008"/>
                      </a:lnTo>
                      <a:cubicBezTo>
                        <a:pt x="3391846" y="631187"/>
                        <a:pt x="3389689" y="631187"/>
                        <a:pt x="3387893" y="631187"/>
                      </a:cubicBezTo>
                      <a:lnTo>
                        <a:pt x="3387893" y="631187"/>
                      </a:lnTo>
                      <a:cubicBezTo>
                        <a:pt x="3364715" y="631187"/>
                        <a:pt x="3351599" y="624000"/>
                        <a:pt x="3346748" y="617711"/>
                      </a:cubicBezTo>
                      <a:lnTo>
                        <a:pt x="3346748" y="617711"/>
                      </a:lnTo>
                      <a:cubicBezTo>
                        <a:pt x="3346209" y="614657"/>
                        <a:pt x="3319078" y="606752"/>
                        <a:pt x="3310994" y="602979"/>
                      </a:cubicBezTo>
                      <a:lnTo>
                        <a:pt x="3310994" y="602979"/>
                      </a:lnTo>
                      <a:cubicBezTo>
                        <a:pt x="3302369" y="599205"/>
                        <a:pt x="3282246" y="595253"/>
                        <a:pt x="3275059" y="595253"/>
                      </a:cubicBezTo>
                      <a:lnTo>
                        <a:pt x="3275059" y="595253"/>
                      </a:lnTo>
                      <a:cubicBezTo>
                        <a:pt x="3273801" y="595253"/>
                        <a:pt x="3271645" y="595253"/>
                        <a:pt x="3268950" y="595253"/>
                      </a:cubicBezTo>
                      <a:lnTo>
                        <a:pt x="3268950" y="595253"/>
                      </a:lnTo>
                      <a:cubicBezTo>
                        <a:pt x="3252061" y="595253"/>
                        <a:pt x="3212892" y="595073"/>
                        <a:pt x="3202292" y="592737"/>
                      </a:cubicBezTo>
                      <a:lnTo>
                        <a:pt x="3202292" y="592737"/>
                      </a:lnTo>
                      <a:cubicBezTo>
                        <a:pt x="3189355" y="591120"/>
                        <a:pt x="3177497" y="587527"/>
                        <a:pt x="3173365" y="583035"/>
                      </a:cubicBezTo>
                      <a:lnTo>
                        <a:pt x="3173365" y="583035"/>
                      </a:lnTo>
                      <a:cubicBezTo>
                        <a:pt x="3171029" y="581957"/>
                        <a:pt x="3165818" y="580520"/>
                        <a:pt x="3160967" y="578004"/>
                      </a:cubicBezTo>
                      <a:lnTo>
                        <a:pt x="3160967" y="578004"/>
                      </a:lnTo>
                      <a:cubicBezTo>
                        <a:pt x="3153960" y="576028"/>
                        <a:pt x="3149109" y="567583"/>
                        <a:pt x="3144976" y="562553"/>
                      </a:cubicBezTo>
                      <a:lnTo>
                        <a:pt x="3144976" y="562553"/>
                      </a:lnTo>
                      <a:cubicBezTo>
                        <a:pt x="3143359" y="558959"/>
                        <a:pt x="3121439" y="556623"/>
                        <a:pt x="3111019" y="555725"/>
                      </a:cubicBezTo>
                      <a:lnTo>
                        <a:pt x="3111019" y="555725"/>
                      </a:lnTo>
                      <a:cubicBezTo>
                        <a:pt x="3097363" y="553569"/>
                        <a:pt x="3070054" y="536500"/>
                        <a:pt x="3066819" y="531828"/>
                      </a:cubicBezTo>
                      <a:lnTo>
                        <a:pt x="3066819" y="531828"/>
                      </a:lnTo>
                      <a:cubicBezTo>
                        <a:pt x="3065202" y="528415"/>
                        <a:pt x="3065202" y="525360"/>
                        <a:pt x="3065202" y="521408"/>
                      </a:cubicBezTo>
                      <a:lnTo>
                        <a:pt x="3065202" y="521408"/>
                      </a:lnTo>
                      <a:cubicBezTo>
                        <a:pt x="3065921" y="520330"/>
                        <a:pt x="3058913" y="515478"/>
                        <a:pt x="3055500" y="512604"/>
                      </a:cubicBezTo>
                      <a:lnTo>
                        <a:pt x="3055500" y="512604"/>
                      </a:lnTo>
                      <a:lnTo>
                        <a:pt x="3055500" y="512783"/>
                      </a:lnTo>
                      <a:cubicBezTo>
                        <a:pt x="3054781" y="512604"/>
                        <a:pt x="3052625" y="513682"/>
                        <a:pt x="3052445" y="513861"/>
                      </a:cubicBezTo>
                      <a:lnTo>
                        <a:pt x="3052445" y="513861"/>
                      </a:lnTo>
                      <a:cubicBezTo>
                        <a:pt x="3049571" y="516377"/>
                        <a:pt x="3046337" y="520869"/>
                        <a:pt x="3041486" y="521228"/>
                      </a:cubicBezTo>
                      <a:lnTo>
                        <a:pt x="3041486" y="521228"/>
                      </a:lnTo>
                      <a:cubicBezTo>
                        <a:pt x="3037533" y="521228"/>
                        <a:pt x="3036095" y="517275"/>
                        <a:pt x="3036095" y="515119"/>
                      </a:cubicBezTo>
                      <a:lnTo>
                        <a:pt x="3036095" y="515119"/>
                      </a:lnTo>
                      <a:cubicBezTo>
                        <a:pt x="3036095" y="513682"/>
                        <a:pt x="3036275" y="512244"/>
                        <a:pt x="3036275" y="510986"/>
                      </a:cubicBezTo>
                      <a:lnTo>
                        <a:pt x="3036275" y="510986"/>
                      </a:lnTo>
                      <a:cubicBezTo>
                        <a:pt x="3035556" y="510627"/>
                        <a:pt x="3033580" y="509908"/>
                        <a:pt x="3032681" y="507752"/>
                      </a:cubicBezTo>
                      <a:lnTo>
                        <a:pt x="3032681" y="507752"/>
                      </a:lnTo>
                      <a:cubicBezTo>
                        <a:pt x="3032681" y="507752"/>
                        <a:pt x="3032681" y="507752"/>
                        <a:pt x="3032322" y="506674"/>
                      </a:cubicBezTo>
                      <a:lnTo>
                        <a:pt x="3032322" y="506674"/>
                      </a:lnTo>
                      <a:cubicBezTo>
                        <a:pt x="3032681" y="502003"/>
                        <a:pt x="3035915" y="500745"/>
                        <a:pt x="3036994" y="498230"/>
                      </a:cubicBezTo>
                      <a:lnTo>
                        <a:pt x="3036994" y="498230"/>
                      </a:lnTo>
                      <a:cubicBezTo>
                        <a:pt x="3037173" y="497871"/>
                        <a:pt x="3037173" y="498410"/>
                        <a:pt x="3037173" y="497332"/>
                      </a:cubicBezTo>
                      <a:lnTo>
                        <a:pt x="3037173" y="497332"/>
                      </a:lnTo>
                      <a:cubicBezTo>
                        <a:pt x="3037173" y="496254"/>
                        <a:pt x="3036814" y="493918"/>
                        <a:pt x="3036275" y="489965"/>
                      </a:cubicBezTo>
                      <a:lnTo>
                        <a:pt x="3036275" y="489965"/>
                      </a:lnTo>
                      <a:cubicBezTo>
                        <a:pt x="3036275" y="489606"/>
                        <a:pt x="3036095" y="489246"/>
                        <a:pt x="3036095" y="488707"/>
                      </a:cubicBezTo>
                      <a:lnTo>
                        <a:pt x="3036095" y="488707"/>
                      </a:lnTo>
                      <a:cubicBezTo>
                        <a:pt x="3037173" y="481700"/>
                        <a:pt x="3044360" y="480981"/>
                        <a:pt x="3049032" y="480622"/>
                      </a:cubicBezTo>
                      <a:lnTo>
                        <a:pt x="3049032" y="480622"/>
                      </a:lnTo>
                      <a:cubicBezTo>
                        <a:pt x="3048673" y="480442"/>
                        <a:pt x="3048493" y="480263"/>
                        <a:pt x="3048134" y="480083"/>
                      </a:cubicBezTo>
                      <a:lnTo>
                        <a:pt x="3048134" y="480083"/>
                      </a:lnTo>
                      <a:cubicBezTo>
                        <a:pt x="3045438" y="479724"/>
                        <a:pt x="3040946" y="478107"/>
                        <a:pt x="3037892" y="473795"/>
                      </a:cubicBezTo>
                      <a:lnTo>
                        <a:pt x="3037892" y="473795"/>
                      </a:lnTo>
                      <a:cubicBezTo>
                        <a:pt x="3035017" y="468943"/>
                        <a:pt x="3029986" y="459780"/>
                        <a:pt x="3029807" y="457624"/>
                      </a:cubicBezTo>
                      <a:lnTo>
                        <a:pt x="3029807" y="457624"/>
                      </a:lnTo>
                      <a:cubicBezTo>
                        <a:pt x="3029447" y="456905"/>
                        <a:pt x="3029447" y="456366"/>
                        <a:pt x="3029447" y="456366"/>
                      </a:cubicBezTo>
                      <a:lnTo>
                        <a:pt x="3029447" y="456366"/>
                      </a:lnTo>
                      <a:cubicBezTo>
                        <a:pt x="3029627" y="453312"/>
                        <a:pt x="3030346" y="448461"/>
                        <a:pt x="3035017" y="447383"/>
                      </a:cubicBezTo>
                      <a:lnTo>
                        <a:pt x="3035017" y="447383"/>
                      </a:lnTo>
                      <a:cubicBezTo>
                        <a:pt x="3035197" y="446844"/>
                        <a:pt x="3035376" y="444508"/>
                        <a:pt x="3037712" y="440375"/>
                      </a:cubicBezTo>
                      <a:lnTo>
                        <a:pt x="3037712" y="440375"/>
                      </a:lnTo>
                      <a:cubicBezTo>
                        <a:pt x="3038970" y="438219"/>
                        <a:pt x="3041306" y="437321"/>
                        <a:pt x="3043282" y="437321"/>
                      </a:cubicBezTo>
                      <a:lnTo>
                        <a:pt x="3043282" y="437321"/>
                      </a:lnTo>
                      <a:cubicBezTo>
                        <a:pt x="3046876" y="437501"/>
                        <a:pt x="3050110" y="439297"/>
                        <a:pt x="3051727" y="439118"/>
                      </a:cubicBezTo>
                      <a:lnTo>
                        <a:pt x="3051727" y="439118"/>
                      </a:lnTo>
                      <a:cubicBezTo>
                        <a:pt x="3056937" y="439118"/>
                        <a:pt x="3061788" y="439118"/>
                        <a:pt x="3069694" y="436423"/>
                      </a:cubicBezTo>
                      <a:lnTo>
                        <a:pt x="3069694" y="436423"/>
                      </a:lnTo>
                      <a:cubicBezTo>
                        <a:pt x="3070593" y="436243"/>
                        <a:pt x="3071670" y="436063"/>
                        <a:pt x="3072748" y="436063"/>
                      </a:cubicBezTo>
                      <a:lnTo>
                        <a:pt x="3072748" y="436063"/>
                      </a:lnTo>
                      <a:cubicBezTo>
                        <a:pt x="3078857" y="436243"/>
                        <a:pt x="3081732" y="439297"/>
                        <a:pt x="3089997" y="440375"/>
                      </a:cubicBezTo>
                      <a:lnTo>
                        <a:pt x="3089997" y="440375"/>
                      </a:lnTo>
                      <a:cubicBezTo>
                        <a:pt x="3099879" y="439836"/>
                        <a:pt x="3097543" y="438399"/>
                        <a:pt x="3100777" y="433728"/>
                      </a:cubicBezTo>
                      <a:lnTo>
                        <a:pt x="3100777" y="433728"/>
                      </a:lnTo>
                      <a:cubicBezTo>
                        <a:pt x="3102574" y="429955"/>
                        <a:pt x="3105628" y="429595"/>
                        <a:pt x="3112276" y="428338"/>
                      </a:cubicBezTo>
                      <a:lnTo>
                        <a:pt x="3112276" y="428338"/>
                      </a:lnTo>
                      <a:cubicBezTo>
                        <a:pt x="3116229" y="428517"/>
                        <a:pt x="3121260" y="424924"/>
                        <a:pt x="3125392" y="422049"/>
                      </a:cubicBezTo>
                      <a:lnTo>
                        <a:pt x="3125392" y="422049"/>
                      </a:lnTo>
                      <a:cubicBezTo>
                        <a:pt x="3127728" y="420432"/>
                        <a:pt x="3130243" y="419533"/>
                        <a:pt x="3133118" y="419533"/>
                      </a:cubicBezTo>
                      <a:lnTo>
                        <a:pt x="3133118" y="419533"/>
                      </a:lnTo>
                      <a:cubicBezTo>
                        <a:pt x="3135813" y="419533"/>
                        <a:pt x="3138868" y="420252"/>
                        <a:pt x="3142102" y="421689"/>
                      </a:cubicBezTo>
                      <a:lnTo>
                        <a:pt x="3142102" y="421689"/>
                      </a:lnTo>
                      <a:cubicBezTo>
                        <a:pt x="3150906" y="424744"/>
                        <a:pt x="3151624" y="429236"/>
                        <a:pt x="3155937" y="431213"/>
                      </a:cubicBezTo>
                      <a:lnTo>
                        <a:pt x="3155937" y="431213"/>
                      </a:lnTo>
                      <a:cubicBezTo>
                        <a:pt x="3155937" y="430494"/>
                        <a:pt x="3155937" y="429595"/>
                        <a:pt x="3155937" y="428517"/>
                      </a:cubicBezTo>
                      <a:lnTo>
                        <a:pt x="3155937" y="428517"/>
                      </a:lnTo>
                      <a:cubicBezTo>
                        <a:pt x="3155937" y="427978"/>
                        <a:pt x="3155937" y="427260"/>
                        <a:pt x="3155937" y="426181"/>
                      </a:cubicBezTo>
                      <a:lnTo>
                        <a:pt x="3155937" y="426181"/>
                      </a:lnTo>
                      <a:cubicBezTo>
                        <a:pt x="3155937" y="426002"/>
                        <a:pt x="3155937" y="425822"/>
                        <a:pt x="3155937" y="425463"/>
                      </a:cubicBezTo>
                      <a:lnTo>
                        <a:pt x="3155937" y="425463"/>
                      </a:lnTo>
                      <a:cubicBezTo>
                        <a:pt x="3155937" y="424385"/>
                        <a:pt x="3155038" y="423307"/>
                        <a:pt x="3152163" y="422408"/>
                      </a:cubicBezTo>
                      <a:lnTo>
                        <a:pt x="3152163" y="422408"/>
                      </a:lnTo>
                      <a:cubicBezTo>
                        <a:pt x="3149648" y="421510"/>
                        <a:pt x="3146054" y="421150"/>
                        <a:pt x="3143719" y="421150"/>
                      </a:cubicBezTo>
                      <a:lnTo>
                        <a:pt x="3143719" y="421150"/>
                      </a:lnTo>
                      <a:lnTo>
                        <a:pt x="3143719" y="421150"/>
                      </a:lnTo>
                      <a:cubicBezTo>
                        <a:pt x="3137251" y="420611"/>
                        <a:pt x="3134915" y="414323"/>
                        <a:pt x="3134017" y="412526"/>
                      </a:cubicBezTo>
                      <a:lnTo>
                        <a:pt x="3134017" y="412526"/>
                      </a:lnTo>
                      <a:cubicBezTo>
                        <a:pt x="3134017" y="412526"/>
                        <a:pt x="3133837" y="412526"/>
                        <a:pt x="3133657" y="412347"/>
                      </a:cubicBezTo>
                      <a:lnTo>
                        <a:pt x="3133657" y="412347"/>
                      </a:lnTo>
                      <a:cubicBezTo>
                        <a:pt x="3133478" y="412347"/>
                        <a:pt x="3133118" y="412167"/>
                        <a:pt x="3132579" y="412347"/>
                      </a:cubicBezTo>
                      <a:lnTo>
                        <a:pt x="3132579" y="412347"/>
                      </a:lnTo>
                      <a:cubicBezTo>
                        <a:pt x="3128806" y="412347"/>
                        <a:pt x="3121260" y="414862"/>
                        <a:pt x="3119822" y="415760"/>
                      </a:cubicBezTo>
                      <a:lnTo>
                        <a:pt x="3119822" y="415760"/>
                      </a:lnTo>
                      <a:cubicBezTo>
                        <a:pt x="3119104" y="416120"/>
                        <a:pt x="3118385" y="416299"/>
                        <a:pt x="3117846" y="416299"/>
                      </a:cubicBezTo>
                      <a:lnTo>
                        <a:pt x="3117846" y="416299"/>
                      </a:lnTo>
                      <a:cubicBezTo>
                        <a:pt x="3114792" y="416120"/>
                        <a:pt x="3114073" y="413425"/>
                        <a:pt x="3113893" y="411988"/>
                      </a:cubicBezTo>
                      <a:lnTo>
                        <a:pt x="3113893" y="411988"/>
                      </a:lnTo>
                      <a:cubicBezTo>
                        <a:pt x="3113534" y="410371"/>
                        <a:pt x="3113714" y="408574"/>
                        <a:pt x="3113714" y="406058"/>
                      </a:cubicBezTo>
                      <a:lnTo>
                        <a:pt x="3113714" y="406058"/>
                      </a:lnTo>
                      <a:cubicBezTo>
                        <a:pt x="3113714" y="405879"/>
                        <a:pt x="3113893" y="405519"/>
                        <a:pt x="3113893" y="405160"/>
                      </a:cubicBezTo>
                      <a:lnTo>
                        <a:pt x="3113893" y="405160"/>
                      </a:lnTo>
                      <a:cubicBezTo>
                        <a:pt x="3114073" y="403183"/>
                        <a:pt x="3111378" y="399770"/>
                        <a:pt x="3109761" y="395637"/>
                      </a:cubicBezTo>
                      <a:lnTo>
                        <a:pt x="3109761" y="395637"/>
                      </a:lnTo>
                      <a:cubicBezTo>
                        <a:pt x="3108323" y="391505"/>
                        <a:pt x="3104371" y="378389"/>
                        <a:pt x="3102933" y="372280"/>
                      </a:cubicBezTo>
                      <a:lnTo>
                        <a:pt x="3102933" y="372280"/>
                      </a:lnTo>
                      <a:cubicBezTo>
                        <a:pt x="3102753" y="371381"/>
                        <a:pt x="3103292" y="371741"/>
                        <a:pt x="3101316" y="371561"/>
                      </a:cubicBezTo>
                      <a:lnTo>
                        <a:pt x="3101316" y="371561"/>
                      </a:lnTo>
                      <a:cubicBezTo>
                        <a:pt x="3099519" y="371561"/>
                        <a:pt x="3097723" y="372100"/>
                        <a:pt x="3096285" y="372280"/>
                      </a:cubicBezTo>
                      <a:lnTo>
                        <a:pt x="3096285" y="372280"/>
                      </a:lnTo>
                      <a:cubicBezTo>
                        <a:pt x="3095387" y="372280"/>
                        <a:pt x="3089997" y="372280"/>
                        <a:pt x="3089997" y="368327"/>
                      </a:cubicBezTo>
                      <a:lnTo>
                        <a:pt x="3089997" y="368327"/>
                      </a:lnTo>
                      <a:cubicBezTo>
                        <a:pt x="3089997" y="368327"/>
                        <a:pt x="3089997" y="368327"/>
                        <a:pt x="3089638" y="367070"/>
                      </a:cubicBezTo>
                      <a:lnTo>
                        <a:pt x="3089638" y="367070"/>
                      </a:lnTo>
                      <a:cubicBezTo>
                        <a:pt x="3090536" y="361320"/>
                        <a:pt x="3096465" y="359703"/>
                        <a:pt x="3100597" y="358086"/>
                      </a:cubicBezTo>
                      <a:lnTo>
                        <a:pt x="3100597" y="358086"/>
                      </a:lnTo>
                      <a:cubicBezTo>
                        <a:pt x="3102574" y="357906"/>
                        <a:pt x="3101496" y="356828"/>
                        <a:pt x="3104191" y="348204"/>
                      </a:cubicBezTo>
                      <a:lnTo>
                        <a:pt x="3104191" y="348204"/>
                      </a:lnTo>
                      <a:cubicBezTo>
                        <a:pt x="3104371" y="345868"/>
                        <a:pt x="3105449" y="344251"/>
                        <a:pt x="3106886" y="343173"/>
                      </a:cubicBezTo>
                      <a:lnTo>
                        <a:pt x="3106886" y="343173"/>
                      </a:lnTo>
                      <a:cubicBezTo>
                        <a:pt x="3106706" y="343173"/>
                        <a:pt x="3106527" y="343173"/>
                        <a:pt x="3106347" y="343173"/>
                      </a:cubicBezTo>
                      <a:lnTo>
                        <a:pt x="3106347" y="343173"/>
                      </a:lnTo>
                      <a:cubicBezTo>
                        <a:pt x="3106347" y="343173"/>
                        <a:pt x="3105988" y="343173"/>
                        <a:pt x="3105269" y="343173"/>
                      </a:cubicBezTo>
                      <a:lnTo>
                        <a:pt x="3105269" y="343173"/>
                      </a:lnTo>
                      <a:cubicBezTo>
                        <a:pt x="3100058" y="341916"/>
                        <a:pt x="3101496" y="337963"/>
                        <a:pt x="3100957" y="335088"/>
                      </a:cubicBezTo>
                      <a:lnTo>
                        <a:pt x="3100957" y="335088"/>
                      </a:lnTo>
                      <a:cubicBezTo>
                        <a:pt x="3100957" y="332033"/>
                        <a:pt x="3101316" y="328440"/>
                        <a:pt x="3101316" y="326104"/>
                      </a:cubicBezTo>
                      <a:lnTo>
                        <a:pt x="3101316" y="326104"/>
                      </a:lnTo>
                      <a:cubicBezTo>
                        <a:pt x="3101496" y="325745"/>
                        <a:pt x="3101316" y="325745"/>
                        <a:pt x="3101316" y="325386"/>
                      </a:cubicBezTo>
                      <a:lnTo>
                        <a:pt x="3101316" y="325386"/>
                      </a:lnTo>
                      <a:cubicBezTo>
                        <a:pt x="3101136" y="325206"/>
                        <a:pt x="3099879" y="325206"/>
                        <a:pt x="3096285" y="323230"/>
                      </a:cubicBezTo>
                      <a:lnTo>
                        <a:pt x="3096285" y="323230"/>
                      </a:lnTo>
                      <a:cubicBezTo>
                        <a:pt x="3096285" y="323230"/>
                        <a:pt x="3096285" y="323230"/>
                        <a:pt x="3095926" y="321972"/>
                      </a:cubicBezTo>
                      <a:lnTo>
                        <a:pt x="3095926" y="321972"/>
                      </a:lnTo>
                      <a:cubicBezTo>
                        <a:pt x="3096285" y="317660"/>
                        <a:pt x="3099879" y="310473"/>
                        <a:pt x="3102753" y="307598"/>
                      </a:cubicBezTo>
                      <a:lnTo>
                        <a:pt x="3102753" y="307598"/>
                      </a:lnTo>
                      <a:cubicBezTo>
                        <a:pt x="3104011" y="305442"/>
                        <a:pt x="3107605" y="291967"/>
                        <a:pt x="3112097" y="287295"/>
                      </a:cubicBezTo>
                      <a:lnTo>
                        <a:pt x="3112097" y="287295"/>
                      </a:lnTo>
                      <a:cubicBezTo>
                        <a:pt x="3112815" y="286576"/>
                        <a:pt x="3113175" y="285319"/>
                        <a:pt x="3115331" y="285139"/>
                      </a:cubicBezTo>
                      <a:lnTo>
                        <a:pt x="3115331" y="285139"/>
                      </a:lnTo>
                      <a:cubicBezTo>
                        <a:pt x="3120002" y="286576"/>
                        <a:pt x="3118565" y="289092"/>
                        <a:pt x="3119463" y="291068"/>
                      </a:cubicBezTo>
                      <a:lnTo>
                        <a:pt x="3119463" y="291068"/>
                      </a:lnTo>
                      <a:cubicBezTo>
                        <a:pt x="3119822" y="293224"/>
                        <a:pt x="3120182" y="295919"/>
                        <a:pt x="3120541" y="296818"/>
                      </a:cubicBezTo>
                      <a:lnTo>
                        <a:pt x="3120541" y="296818"/>
                      </a:lnTo>
                      <a:cubicBezTo>
                        <a:pt x="3122517" y="301669"/>
                        <a:pt x="3122338" y="304544"/>
                        <a:pt x="3122158" y="305622"/>
                      </a:cubicBezTo>
                      <a:lnTo>
                        <a:pt x="3122158" y="305622"/>
                      </a:lnTo>
                      <a:cubicBezTo>
                        <a:pt x="3122338" y="305442"/>
                        <a:pt x="3122697" y="305083"/>
                        <a:pt x="3123056" y="304544"/>
                      </a:cubicBezTo>
                      <a:lnTo>
                        <a:pt x="3123056" y="304544"/>
                      </a:lnTo>
                      <a:cubicBezTo>
                        <a:pt x="3124134" y="303286"/>
                        <a:pt x="3125392" y="301489"/>
                        <a:pt x="3126650" y="299513"/>
                      </a:cubicBezTo>
                      <a:lnTo>
                        <a:pt x="3126650" y="299513"/>
                      </a:lnTo>
                      <a:cubicBezTo>
                        <a:pt x="3129345" y="295560"/>
                        <a:pt x="3131681" y="291427"/>
                        <a:pt x="3133478" y="289451"/>
                      </a:cubicBezTo>
                      <a:lnTo>
                        <a:pt x="3133478" y="289451"/>
                      </a:lnTo>
                      <a:cubicBezTo>
                        <a:pt x="3134196" y="288553"/>
                        <a:pt x="3135634" y="288014"/>
                        <a:pt x="3136712" y="288014"/>
                      </a:cubicBezTo>
                      <a:lnTo>
                        <a:pt x="3136712" y="288014"/>
                      </a:lnTo>
                      <a:cubicBezTo>
                        <a:pt x="3139227" y="288373"/>
                        <a:pt x="3141203" y="289631"/>
                        <a:pt x="3142641" y="290529"/>
                      </a:cubicBezTo>
                      <a:lnTo>
                        <a:pt x="3142641" y="290529"/>
                      </a:lnTo>
                      <a:cubicBezTo>
                        <a:pt x="3142281" y="289990"/>
                        <a:pt x="3141922" y="289451"/>
                        <a:pt x="3141383" y="288912"/>
                      </a:cubicBezTo>
                      <a:lnTo>
                        <a:pt x="3141383" y="288912"/>
                      </a:lnTo>
                      <a:cubicBezTo>
                        <a:pt x="3139586" y="286576"/>
                        <a:pt x="3137790" y="284600"/>
                        <a:pt x="3136891" y="282983"/>
                      </a:cubicBezTo>
                      <a:lnTo>
                        <a:pt x="3136891" y="282983"/>
                      </a:lnTo>
                      <a:cubicBezTo>
                        <a:pt x="3136712" y="282624"/>
                        <a:pt x="3136532" y="282085"/>
                        <a:pt x="3136532" y="281366"/>
                      </a:cubicBezTo>
                      <a:lnTo>
                        <a:pt x="3136532" y="281366"/>
                      </a:lnTo>
                      <a:cubicBezTo>
                        <a:pt x="3137071" y="277952"/>
                        <a:pt x="3139407" y="278132"/>
                        <a:pt x="3140485" y="277773"/>
                      </a:cubicBezTo>
                      <a:lnTo>
                        <a:pt x="3140485" y="277773"/>
                      </a:lnTo>
                      <a:cubicBezTo>
                        <a:pt x="3141922" y="277593"/>
                        <a:pt x="3143539" y="277413"/>
                        <a:pt x="3145336" y="277234"/>
                      </a:cubicBezTo>
                      <a:lnTo>
                        <a:pt x="3145336" y="277234"/>
                      </a:lnTo>
                      <a:cubicBezTo>
                        <a:pt x="3148570" y="277234"/>
                        <a:pt x="3152523" y="276874"/>
                        <a:pt x="3152523" y="276695"/>
                      </a:cubicBezTo>
                      <a:lnTo>
                        <a:pt x="3152523" y="276695"/>
                      </a:lnTo>
                      <a:cubicBezTo>
                        <a:pt x="3153960" y="276156"/>
                        <a:pt x="3169052" y="259805"/>
                        <a:pt x="3171029" y="257829"/>
                      </a:cubicBezTo>
                      <a:lnTo>
                        <a:pt x="3171029" y="257829"/>
                      </a:lnTo>
                      <a:cubicBezTo>
                        <a:pt x="3171388" y="257290"/>
                        <a:pt x="3171208" y="257110"/>
                        <a:pt x="3171208" y="257110"/>
                      </a:cubicBezTo>
                      <a:lnTo>
                        <a:pt x="3171208" y="257110"/>
                      </a:lnTo>
                      <a:cubicBezTo>
                        <a:pt x="3171208" y="257110"/>
                        <a:pt x="3170490" y="256032"/>
                        <a:pt x="3168873" y="252619"/>
                      </a:cubicBezTo>
                      <a:lnTo>
                        <a:pt x="3168873" y="252619"/>
                      </a:lnTo>
                      <a:cubicBezTo>
                        <a:pt x="3167974" y="251541"/>
                        <a:pt x="3167076" y="250642"/>
                        <a:pt x="3166896" y="248845"/>
                      </a:cubicBezTo>
                      <a:lnTo>
                        <a:pt x="3166896" y="248845"/>
                      </a:lnTo>
                      <a:cubicBezTo>
                        <a:pt x="3167615" y="244713"/>
                        <a:pt x="3170669" y="245072"/>
                        <a:pt x="3172826" y="244533"/>
                      </a:cubicBezTo>
                      <a:lnTo>
                        <a:pt x="3172826" y="244533"/>
                      </a:lnTo>
                      <a:cubicBezTo>
                        <a:pt x="3175341" y="244353"/>
                        <a:pt x="3178755" y="244353"/>
                        <a:pt x="3182348" y="244353"/>
                      </a:cubicBezTo>
                      <a:lnTo>
                        <a:pt x="3182348" y="244353"/>
                      </a:lnTo>
                      <a:cubicBezTo>
                        <a:pt x="3191152" y="244353"/>
                        <a:pt x="3208580" y="241479"/>
                        <a:pt x="3211275" y="240760"/>
                      </a:cubicBezTo>
                      <a:lnTo>
                        <a:pt x="3211275" y="240760"/>
                      </a:lnTo>
                      <a:cubicBezTo>
                        <a:pt x="3212533" y="239862"/>
                        <a:pt x="3212892" y="238604"/>
                        <a:pt x="3212892" y="236089"/>
                      </a:cubicBezTo>
                      <a:lnTo>
                        <a:pt x="3212892" y="236089"/>
                      </a:lnTo>
                      <a:cubicBezTo>
                        <a:pt x="3212892" y="234472"/>
                        <a:pt x="3212713" y="232675"/>
                        <a:pt x="3212892" y="231956"/>
                      </a:cubicBezTo>
                      <a:lnTo>
                        <a:pt x="3212892" y="231956"/>
                      </a:lnTo>
                      <a:cubicBezTo>
                        <a:pt x="3212892" y="231956"/>
                        <a:pt x="3212892" y="231956"/>
                        <a:pt x="3212713" y="230878"/>
                      </a:cubicBezTo>
                      <a:lnTo>
                        <a:pt x="3212713" y="230878"/>
                      </a:lnTo>
                      <a:cubicBezTo>
                        <a:pt x="3212713" y="229261"/>
                        <a:pt x="3214330" y="226925"/>
                        <a:pt x="3216306" y="226925"/>
                      </a:cubicBezTo>
                      <a:lnTo>
                        <a:pt x="3216306" y="226925"/>
                      </a:lnTo>
                      <a:cubicBezTo>
                        <a:pt x="3220439" y="227285"/>
                        <a:pt x="3224032" y="230878"/>
                        <a:pt x="3226548" y="232495"/>
                      </a:cubicBezTo>
                      <a:lnTo>
                        <a:pt x="3226548" y="232495"/>
                      </a:lnTo>
                      <a:cubicBezTo>
                        <a:pt x="3227087" y="232675"/>
                        <a:pt x="3227446" y="232675"/>
                        <a:pt x="3227626" y="232675"/>
                      </a:cubicBezTo>
                      <a:lnTo>
                        <a:pt x="3227626" y="232675"/>
                      </a:lnTo>
                      <a:lnTo>
                        <a:pt x="3227446" y="232675"/>
                      </a:lnTo>
                      <a:cubicBezTo>
                        <a:pt x="3227626" y="232316"/>
                        <a:pt x="3227805" y="231777"/>
                        <a:pt x="3228344" y="230878"/>
                      </a:cubicBezTo>
                      <a:lnTo>
                        <a:pt x="3228344" y="230878"/>
                      </a:lnTo>
                      <a:cubicBezTo>
                        <a:pt x="3227626" y="230339"/>
                        <a:pt x="3226727" y="229441"/>
                        <a:pt x="3226188" y="228183"/>
                      </a:cubicBezTo>
                      <a:lnTo>
                        <a:pt x="3226188" y="228183"/>
                      </a:lnTo>
                      <a:cubicBezTo>
                        <a:pt x="3226009" y="227644"/>
                        <a:pt x="3225649" y="226925"/>
                        <a:pt x="3225649" y="226386"/>
                      </a:cubicBezTo>
                      <a:lnTo>
                        <a:pt x="3225649" y="226386"/>
                      </a:lnTo>
                      <a:cubicBezTo>
                        <a:pt x="3227266" y="220277"/>
                        <a:pt x="3233195" y="220996"/>
                        <a:pt x="3236429" y="218121"/>
                      </a:cubicBezTo>
                      <a:lnTo>
                        <a:pt x="3236429" y="218121"/>
                      </a:lnTo>
                      <a:cubicBezTo>
                        <a:pt x="3236968" y="218121"/>
                        <a:pt x="3239125" y="212372"/>
                        <a:pt x="3238945" y="208779"/>
                      </a:cubicBezTo>
                      <a:lnTo>
                        <a:pt x="3238945" y="208779"/>
                      </a:lnTo>
                      <a:cubicBezTo>
                        <a:pt x="3238945" y="208779"/>
                        <a:pt x="3238945" y="208779"/>
                        <a:pt x="3238945" y="208599"/>
                      </a:cubicBezTo>
                      <a:lnTo>
                        <a:pt x="3238945" y="208599"/>
                      </a:lnTo>
                      <a:cubicBezTo>
                        <a:pt x="3238945" y="208419"/>
                        <a:pt x="3238765" y="208060"/>
                        <a:pt x="3238945" y="207701"/>
                      </a:cubicBezTo>
                      <a:lnTo>
                        <a:pt x="3238945" y="207701"/>
                      </a:lnTo>
                      <a:cubicBezTo>
                        <a:pt x="3239304" y="204826"/>
                        <a:pt x="3240382" y="203029"/>
                        <a:pt x="3241820" y="201771"/>
                      </a:cubicBezTo>
                      <a:lnTo>
                        <a:pt x="3241820" y="201771"/>
                      </a:lnTo>
                      <a:cubicBezTo>
                        <a:pt x="3241640" y="201771"/>
                        <a:pt x="3241460" y="201771"/>
                        <a:pt x="3241281" y="201771"/>
                      </a:cubicBezTo>
                      <a:lnTo>
                        <a:pt x="3241281" y="201771"/>
                      </a:lnTo>
                      <a:cubicBezTo>
                        <a:pt x="3235890" y="200873"/>
                        <a:pt x="3233195" y="194584"/>
                        <a:pt x="3229422" y="193147"/>
                      </a:cubicBezTo>
                      <a:lnTo>
                        <a:pt x="3229422" y="193147"/>
                      </a:lnTo>
                      <a:cubicBezTo>
                        <a:pt x="3225290" y="190452"/>
                        <a:pt x="3216126" y="183804"/>
                        <a:pt x="3211634" y="180570"/>
                      </a:cubicBezTo>
                      <a:lnTo>
                        <a:pt x="3211634" y="180570"/>
                      </a:lnTo>
                      <a:cubicBezTo>
                        <a:pt x="3211455" y="180211"/>
                        <a:pt x="3210377" y="179672"/>
                        <a:pt x="3208221" y="179672"/>
                      </a:cubicBezTo>
                      <a:lnTo>
                        <a:pt x="3208221" y="179672"/>
                      </a:lnTo>
                      <a:cubicBezTo>
                        <a:pt x="3205167" y="179672"/>
                        <a:pt x="3200855" y="180929"/>
                        <a:pt x="3198519" y="181828"/>
                      </a:cubicBezTo>
                      <a:lnTo>
                        <a:pt x="3198519" y="181828"/>
                      </a:lnTo>
                      <a:cubicBezTo>
                        <a:pt x="3197980" y="182007"/>
                        <a:pt x="3197441" y="182007"/>
                        <a:pt x="3196902" y="182007"/>
                      </a:cubicBezTo>
                      <a:lnTo>
                        <a:pt x="3196902" y="182007"/>
                      </a:lnTo>
                      <a:cubicBezTo>
                        <a:pt x="3193308" y="181828"/>
                        <a:pt x="3192230" y="178593"/>
                        <a:pt x="3191691" y="176617"/>
                      </a:cubicBezTo>
                      <a:lnTo>
                        <a:pt x="3191691" y="176617"/>
                      </a:lnTo>
                      <a:cubicBezTo>
                        <a:pt x="3191152" y="174281"/>
                        <a:pt x="3191332" y="171946"/>
                        <a:pt x="3191332" y="169969"/>
                      </a:cubicBezTo>
                      <a:lnTo>
                        <a:pt x="3191332" y="169969"/>
                      </a:lnTo>
                      <a:cubicBezTo>
                        <a:pt x="3191511" y="167993"/>
                        <a:pt x="3188816" y="165657"/>
                        <a:pt x="3184145" y="163861"/>
                      </a:cubicBezTo>
                      <a:lnTo>
                        <a:pt x="3184145" y="163861"/>
                      </a:lnTo>
                      <a:cubicBezTo>
                        <a:pt x="3183965" y="163501"/>
                        <a:pt x="3182528" y="162962"/>
                        <a:pt x="3180552" y="163142"/>
                      </a:cubicBezTo>
                      <a:lnTo>
                        <a:pt x="3180552" y="163142"/>
                      </a:lnTo>
                      <a:cubicBezTo>
                        <a:pt x="3177857" y="163142"/>
                        <a:pt x="3174263" y="163861"/>
                        <a:pt x="3172287" y="164579"/>
                      </a:cubicBezTo>
                      <a:lnTo>
                        <a:pt x="3172287" y="164579"/>
                      </a:lnTo>
                      <a:cubicBezTo>
                        <a:pt x="3171388" y="164759"/>
                        <a:pt x="3170669" y="164939"/>
                        <a:pt x="3169771" y="164939"/>
                      </a:cubicBezTo>
                      <a:lnTo>
                        <a:pt x="3169771" y="164939"/>
                      </a:lnTo>
                      <a:cubicBezTo>
                        <a:pt x="3164920" y="164759"/>
                        <a:pt x="3160967" y="161705"/>
                        <a:pt x="3160428" y="161345"/>
                      </a:cubicBezTo>
                      <a:lnTo>
                        <a:pt x="3160428" y="161345"/>
                      </a:lnTo>
                      <a:lnTo>
                        <a:pt x="3160249" y="161165"/>
                      </a:lnTo>
                      <a:cubicBezTo>
                        <a:pt x="3160249" y="161165"/>
                        <a:pt x="3160249" y="161165"/>
                        <a:pt x="3160249" y="161165"/>
                      </a:cubicBezTo>
                      <a:lnTo>
                        <a:pt x="3160249" y="161165"/>
                      </a:lnTo>
                      <a:cubicBezTo>
                        <a:pt x="3160249" y="161165"/>
                        <a:pt x="3160069" y="161165"/>
                        <a:pt x="3158991" y="162423"/>
                      </a:cubicBezTo>
                      <a:lnTo>
                        <a:pt x="3158991" y="162423"/>
                      </a:lnTo>
                      <a:cubicBezTo>
                        <a:pt x="3159350" y="163142"/>
                        <a:pt x="3162405" y="164939"/>
                        <a:pt x="3163662" y="168712"/>
                      </a:cubicBezTo>
                      <a:lnTo>
                        <a:pt x="3163662" y="168712"/>
                      </a:lnTo>
                      <a:lnTo>
                        <a:pt x="3163662" y="169969"/>
                      </a:lnTo>
                      <a:lnTo>
                        <a:pt x="3162764" y="170688"/>
                      </a:lnTo>
                      <a:cubicBezTo>
                        <a:pt x="3161686" y="171586"/>
                        <a:pt x="3160967" y="171407"/>
                        <a:pt x="3160249" y="171586"/>
                      </a:cubicBezTo>
                      <a:lnTo>
                        <a:pt x="3160249" y="171586"/>
                      </a:lnTo>
                      <a:cubicBezTo>
                        <a:pt x="3156296" y="171407"/>
                        <a:pt x="3151445" y="167993"/>
                        <a:pt x="3146773" y="165837"/>
                      </a:cubicBezTo>
                      <a:lnTo>
                        <a:pt x="3146773" y="165837"/>
                      </a:lnTo>
                      <a:cubicBezTo>
                        <a:pt x="3146054" y="165478"/>
                        <a:pt x="3144797" y="165118"/>
                        <a:pt x="3143359" y="165298"/>
                      </a:cubicBezTo>
                      <a:lnTo>
                        <a:pt x="3143359" y="165298"/>
                      </a:lnTo>
                      <a:cubicBezTo>
                        <a:pt x="3138149" y="165298"/>
                        <a:pt x="3129704" y="167993"/>
                        <a:pt x="3123595" y="170149"/>
                      </a:cubicBezTo>
                      <a:lnTo>
                        <a:pt x="3123595" y="170149"/>
                      </a:lnTo>
                      <a:cubicBezTo>
                        <a:pt x="3122697" y="170329"/>
                        <a:pt x="3121799" y="170508"/>
                        <a:pt x="3121080" y="170508"/>
                      </a:cubicBezTo>
                      <a:lnTo>
                        <a:pt x="3121080" y="170508"/>
                      </a:lnTo>
                      <a:cubicBezTo>
                        <a:pt x="3110480" y="169071"/>
                        <a:pt x="3111737" y="152361"/>
                        <a:pt x="3109222" y="152182"/>
                      </a:cubicBezTo>
                      <a:lnTo>
                        <a:pt x="3109222" y="152182"/>
                      </a:lnTo>
                      <a:lnTo>
                        <a:pt x="3109222" y="152182"/>
                      </a:lnTo>
                      <a:lnTo>
                        <a:pt x="3109222" y="152182"/>
                      </a:lnTo>
                      <a:lnTo>
                        <a:pt x="3109222" y="152182"/>
                      </a:lnTo>
                      <a:cubicBezTo>
                        <a:pt x="3108323" y="152002"/>
                        <a:pt x="3104191" y="155416"/>
                        <a:pt x="3101316" y="158111"/>
                      </a:cubicBezTo>
                      <a:lnTo>
                        <a:pt x="3101316" y="158111"/>
                      </a:lnTo>
                      <a:cubicBezTo>
                        <a:pt x="3100058" y="158470"/>
                        <a:pt x="3098980" y="158650"/>
                        <a:pt x="3098082" y="158830"/>
                      </a:cubicBezTo>
                      <a:lnTo>
                        <a:pt x="3098082" y="158830"/>
                      </a:lnTo>
                      <a:cubicBezTo>
                        <a:pt x="3094668" y="158650"/>
                        <a:pt x="3093770" y="155775"/>
                        <a:pt x="3093411" y="155056"/>
                      </a:cubicBezTo>
                      <a:lnTo>
                        <a:pt x="3093411" y="155056"/>
                      </a:lnTo>
                      <a:cubicBezTo>
                        <a:pt x="3092692" y="155595"/>
                        <a:pt x="3090896" y="157752"/>
                        <a:pt x="3088380" y="159548"/>
                      </a:cubicBezTo>
                      <a:lnTo>
                        <a:pt x="3088380" y="159548"/>
                      </a:lnTo>
                      <a:cubicBezTo>
                        <a:pt x="3087482" y="159908"/>
                        <a:pt x="3086763" y="160087"/>
                        <a:pt x="3086044" y="160087"/>
                      </a:cubicBezTo>
                      <a:lnTo>
                        <a:pt x="3086044" y="160087"/>
                      </a:lnTo>
                      <a:cubicBezTo>
                        <a:pt x="3081732" y="159728"/>
                        <a:pt x="3081013" y="156314"/>
                        <a:pt x="3079576" y="153260"/>
                      </a:cubicBezTo>
                      <a:lnTo>
                        <a:pt x="3079576" y="153260"/>
                      </a:lnTo>
                      <a:cubicBezTo>
                        <a:pt x="3079755" y="153080"/>
                        <a:pt x="3077599" y="151643"/>
                        <a:pt x="3075084" y="149846"/>
                      </a:cubicBezTo>
                      <a:lnTo>
                        <a:pt x="3075084" y="149846"/>
                      </a:lnTo>
                      <a:cubicBezTo>
                        <a:pt x="3073287" y="147870"/>
                        <a:pt x="3072209" y="145534"/>
                        <a:pt x="3069155" y="142120"/>
                      </a:cubicBezTo>
                      <a:lnTo>
                        <a:pt x="3069155" y="142120"/>
                      </a:lnTo>
                      <a:cubicBezTo>
                        <a:pt x="3068257" y="139425"/>
                        <a:pt x="3065562" y="138527"/>
                        <a:pt x="3062687" y="135832"/>
                      </a:cubicBezTo>
                      <a:lnTo>
                        <a:pt x="3062687" y="135832"/>
                      </a:lnTo>
                      <a:cubicBezTo>
                        <a:pt x="3062507" y="135293"/>
                        <a:pt x="3062148" y="134754"/>
                        <a:pt x="3062148" y="133855"/>
                      </a:cubicBezTo>
                      <a:lnTo>
                        <a:pt x="3062148" y="133855"/>
                      </a:lnTo>
                      <a:cubicBezTo>
                        <a:pt x="3063226" y="130441"/>
                        <a:pt x="3065202" y="129543"/>
                        <a:pt x="3066640" y="129004"/>
                      </a:cubicBezTo>
                      <a:lnTo>
                        <a:pt x="3066640" y="129004"/>
                      </a:lnTo>
                      <a:cubicBezTo>
                        <a:pt x="3066640" y="129004"/>
                        <a:pt x="3066640" y="129004"/>
                        <a:pt x="3066640" y="129004"/>
                      </a:cubicBezTo>
                      <a:lnTo>
                        <a:pt x="3066640" y="129004"/>
                      </a:lnTo>
                      <a:cubicBezTo>
                        <a:pt x="3065562" y="128106"/>
                        <a:pt x="3063765" y="126848"/>
                        <a:pt x="3061968" y="125770"/>
                      </a:cubicBezTo>
                      <a:lnTo>
                        <a:pt x="3061968" y="125770"/>
                      </a:lnTo>
                      <a:cubicBezTo>
                        <a:pt x="3058195" y="123434"/>
                        <a:pt x="3054422" y="121099"/>
                        <a:pt x="3052625" y="119302"/>
                      </a:cubicBezTo>
                      <a:lnTo>
                        <a:pt x="3052625" y="119302"/>
                      </a:lnTo>
                      <a:cubicBezTo>
                        <a:pt x="3052445" y="119122"/>
                        <a:pt x="3051906" y="118763"/>
                        <a:pt x="3051188" y="118763"/>
                      </a:cubicBezTo>
                      <a:lnTo>
                        <a:pt x="3051188" y="118763"/>
                      </a:lnTo>
                      <a:cubicBezTo>
                        <a:pt x="3050289" y="118763"/>
                        <a:pt x="3049032" y="118943"/>
                        <a:pt x="3047954" y="119302"/>
                      </a:cubicBezTo>
                      <a:lnTo>
                        <a:pt x="3047954" y="119302"/>
                      </a:lnTo>
                      <a:cubicBezTo>
                        <a:pt x="3046876" y="119482"/>
                        <a:pt x="3045798" y="119841"/>
                        <a:pt x="3045079" y="119841"/>
                      </a:cubicBezTo>
                      <a:lnTo>
                        <a:pt x="3045079" y="119841"/>
                      </a:lnTo>
                      <a:cubicBezTo>
                        <a:pt x="3043821" y="120380"/>
                        <a:pt x="3042204" y="120919"/>
                        <a:pt x="3040587" y="120919"/>
                      </a:cubicBezTo>
                      <a:lnTo>
                        <a:pt x="3040587" y="120919"/>
                      </a:lnTo>
                      <a:cubicBezTo>
                        <a:pt x="3037712" y="120919"/>
                        <a:pt x="3034658" y="119482"/>
                        <a:pt x="3032502" y="116427"/>
                      </a:cubicBezTo>
                      <a:lnTo>
                        <a:pt x="3032502" y="116427"/>
                      </a:lnTo>
                      <a:cubicBezTo>
                        <a:pt x="3032142" y="115529"/>
                        <a:pt x="3028908" y="114630"/>
                        <a:pt x="3025136" y="114630"/>
                      </a:cubicBezTo>
                      <a:lnTo>
                        <a:pt x="3025136" y="114630"/>
                      </a:lnTo>
                      <a:cubicBezTo>
                        <a:pt x="3022440" y="114630"/>
                        <a:pt x="3019745" y="114810"/>
                        <a:pt x="3016870" y="114810"/>
                      </a:cubicBezTo>
                      <a:lnTo>
                        <a:pt x="3016870" y="114810"/>
                      </a:lnTo>
                      <a:cubicBezTo>
                        <a:pt x="3014175" y="114271"/>
                        <a:pt x="3012738" y="112295"/>
                        <a:pt x="3012019" y="110498"/>
                      </a:cubicBezTo>
                      <a:lnTo>
                        <a:pt x="3012019" y="110498"/>
                      </a:lnTo>
                      <a:cubicBezTo>
                        <a:pt x="3012019" y="111755"/>
                        <a:pt x="3011839" y="112834"/>
                        <a:pt x="3011121" y="113912"/>
                      </a:cubicBezTo>
                      <a:lnTo>
                        <a:pt x="3011121" y="113912"/>
                      </a:lnTo>
                      <a:cubicBezTo>
                        <a:pt x="3009863" y="115888"/>
                        <a:pt x="3007528" y="116247"/>
                        <a:pt x="3004833" y="116068"/>
                      </a:cubicBezTo>
                      <a:lnTo>
                        <a:pt x="3004833" y="116068"/>
                      </a:lnTo>
                      <a:cubicBezTo>
                        <a:pt x="2999442" y="114091"/>
                        <a:pt x="2998185" y="109599"/>
                        <a:pt x="2995130" y="106725"/>
                      </a:cubicBezTo>
                      <a:lnTo>
                        <a:pt x="2995130" y="106725"/>
                      </a:lnTo>
                      <a:cubicBezTo>
                        <a:pt x="2989919" y="104209"/>
                        <a:pt x="2986506" y="103131"/>
                        <a:pt x="2981296" y="102952"/>
                      </a:cubicBezTo>
                      <a:lnTo>
                        <a:pt x="2981296" y="102952"/>
                      </a:lnTo>
                      <a:cubicBezTo>
                        <a:pt x="2973749" y="101335"/>
                        <a:pt x="2966742" y="95765"/>
                        <a:pt x="2963688" y="89836"/>
                      </a:cubicBezTo>
                      <a:lnTo>
                        <a:pt x="2963688" y="89836"/>
                      </a:lnTo>
                      <a:cubicBezTo>
                        <a:pt x="2960094" y="83727"/>
                        <a:pt x="2954524" y="80134"/>
                        <a:pt x="2953985" y="80493"/>
                      </a:cubicBezTo>
                      <a:lnTo>
                        <a:pt x="2953985" y="80493"/>
                      </a:lnTo>
                      <a:cubicBezTo>
                        <a:pt x="2953087" y="80493"/>
                        <a:pt x="2951290" y="82289"/>
                        <a:pt x="2951290" y="83188"/>
                      </a:cubicBezTo>
                      <a:lnTo>
                        <a:pt x="2951290" y="83188"/>
                      </a:lnTo>
                      <a:lnTo>
                        <a:pt x="2951290" y="83188"/>
                      </a:lnTo>
                      <a:cubicBezTo>
                        <a:pt x="2951290" y="83188"/>
                        <a:pt x="2951470" y="83906"/>
                        <a:pt x="2951470" y="85164"/>
                      </a:cubicBezTo>
                      <a:lnTo>
                        <a:pt x="2951470" y="85164"/>
                      </a:lnTo>
                      <a:cubicBezTo>
                        <a:pt x="2951470" y="87140"/>
                        <a:pt x="2950751" y="89656"/>
                        <a:pt x="2948236" y="93788"/>
                      </a:cubicBezTo>
                      <a:lnTo>
                        <a:pt x="2948236" y="93788"/>
                      </a:lnTo>
                      <a:cubicBezTo>
                        <a:pt x="2946259" y="97202"/>
                        <a:pt x="2942666" y="98280"/>
                        <a:pt x="2939612" y="98280"/>
                      </a:cubicBezTo>
                      <a:lnTo>
                        <a:pt x="2939612" y="98280"/>
                      </a:lnTo>
                      <a:cubicBezTo>
                        <a:pt x="2934401" y="98280"/>
                        <a:pt x="2929011" y="95585"/>
                        <a:pt x="2926136" y="94507"/>
                      </a:cubicBezTo>
                      <a:lnTo>
                        <a:pt x="2926136" y="94507"/>
                      </a:lnTo>
                      <a:cubicBezTo>
                        <a:pt x="2926136" y="94507"/>
                        <a:pt x="2925956" y="94507"/>
                        <a:pt x="2925597" y="94328"/>
                      </a:cubicBezTo>
                      <a:lnTo>
                        <a:pt x="2925597" y="94328"/>
                      </a:lnTo>
                      <a:cubicBezTo>
                        <a:pt x="2925238" y="94328"/>
                        <a:pt x="2924878" y="94148"/>
                        <a:pt x="2924159" y="94328"/>
                      </a:cubicBezTo>
                      <a:lnTo>
                        <a:pt x="2924159" y="94328"/>
                      </a:lnTo>
                      <a:cubicBezTo>
                        <a:pt x="2918051" y="94328"/>
                        <a:pt x="2904396" y="97741"/>
                        <a:pt x="2897748" y="97741"/>
                      </a:cubicBezTo>
                      <a:lnTo>
                        <a:pt x="2897748" y="97741"/>
                      </a:lnTo>
                      <a:cubicBezTo>
                        <a:pt x="2897029" y="97741"/>
                        <a:pt x="2896311" y="97741"/>
                        <a:pt x="2895412" y="97562"/>
                      </a:cubicBezTo>
                      <a:lnTo>
                        <a:pt x="2895412" y="97562"/>
                      </a:lnTo>
                      <a:cubicBezTo>
                        <a:pt x="2890202" y="96663"/>
                        <a:pt x="2888585" y="91812"/>
                        <a:pt x="2888765" y="88578"/>
                      </a:cubicBezTo>
                      <a:lnTo>
                        <a:pt x="2888765" y="88578"/>
                      </a:lnTo>
                      <a:cubicBezTo>
                        <a:pt x="2888765" y="86422"/>
                        <a:pt x="2889124" y="84445"/>
                        <a:pt x="2889304" y="83008"/>
                      </a:cubicBezTo>
                      <a:lnTo>
                        <a:pt x="2889304" y="83008"/>
                      </a:lnTo>
                      <a:cubicBezTo>
                        <a:pt x="2886249" y="83188"/>
                        <a:pt x="2878343" y="86062"/>
                        <a:pt x="2872594" y="87140"/>
                      </a:cubicBezTo>
                      <a:lnTo>
                        <a:pt x="2872594" y="87140"/>
                      </a:lnTo>
                      <a:cubicBezTo>
                        <a:pt x="2870977" y="87320"/>
                        <a:pt x="2869540" y="87500"/>
                        <a:pt x="2868462" y="87500"/>
                      </a:cubicBezTo>
                      <a:lnTo>
                        <a:pt x="2868462" y="87500"/>
                      </a:lnTo>
                      <a:cubicBezTo>
                        <a:pt x="2862712" y="87500"/>
                        <a:pt x="2860376" y="84625"/>
                        <a:pt x="2857142" y="83188"/>
                      </a:cubicBezTo>
                      <a:lnTo>
                        <a:pt x="2857142" y="83188"/>
                      </a:lnTo>
                      <a:cubicBezTo>
                        <a:pt x="2855345" y="82828"/>
                        <a:pt x="2853908" y="82649"/>
                        <a:pt x="2852830" y="82649"/>
                      </a:cubicBezTo>
                      <a:lnTo>
                        <a:pt x="2852830" y="82649"/>
                      </a:lnTo>
                      <a:cubicBezTo>
                        <a:pt x="2850135" y="82649"/>
                        <a:pt x="2848877" y="83367"/>
                        <a:pt x="2846901" y="84266"/>
                      </a:cubicBezTo>
                      <a:lnTo>
                        <a:pt x="2846901" y="84266"/>
                      </a:lnTo>
                      <a:cubicBezTo>
                        <a:pt x="2845464" y="84984"/>
                        <a:pt x="2843847" y="85344"/>
                        <a:pt x="2841870" y="85344"/>
                      </a:cubicBezTo>
                      <a:lnTo>
                        <a:pt x="2841870" y="85344"/>
                      </a:lnTo>
                      <a:cubicBezTo>
                        <a:pt x="2838456" y="85344"/>
                        <a:pt x="2834503" y="84266"/>
                        <a:pt x="2830012" y="81571"/>
                      </a:cubicBezTo>
                      <a:lnTo>
                        <a:pt x="2830012" y="81571"/>
                      </a:lnTo>
                      <a:cubicBezTo>
                        <a:pt x="2823723" y="77618"/>
                        <a:pt x="2812943" y="72408"/>
                        <a:pt x="2807732" y="70970"/>
                      </a:cubicBezTo>
                      <a:lnTo>
                        <a:pt x="2807732" y="70970"/>
                      </a:lnTo>
                      <a:cubicBezTo>
                        <a:pt x="2803061" y="68634"/>
                        <a:pt x="2794616" y="67197"/>
                        <a:pt x="2787250" y="61268"/>
                      </a:cubicBezTo>
                      <a:lnTo>
                        <a:pt x="2787250" y="61268"/>
                      </a:lnTo>
                      <a:cubicBezTo>
                        <a:pt x="2781500" y="55339"/>
                        <a:pt x="2779704" y="46535"/>
                        <a:pt x="2777907" y="45277"/>
                      </a:cubicBezTo>
                      <a:lnTo>
                        <a:pt x="2777907" y="45277"/>
                      </a:lnTo>
                      <a:cubicBezTo>
                        <a:pt x="2776829" y="44019"/>
                        <a:pt x="2771978" y="43121"/>
                        <a:pt x="2766767" y="43121"/>
                      </a:cubicBezTo>
                      <a:lnTo>
                        <a:pt x="2766767" y="43121"/>
                      </a:lnTo>
                      <a:cubicBezTo>
                        <a:pt x="2763174" y="43121"/>
                        <a:pt x="2759401" y="43300"/>
                        <a:pt x="2755987" y="43300"/>
                      </a:cubicBezTo>
                      <a:lnTo>
                        <a:pt x="2755987" y="43300"/>
                      </a:lnTo>
                      <a:lnTo>
                        <a:pt x="2755987" y="43300"/>
                      </a:lnTo>
                      <a:cubicBezTo>
                        <a:pt x="2748441" y="43121"/>
                        <a:pt x="2741973" y="38090"/>
                        <a:pt x="2738559" y="33599"/>
                      </a:cubicBezTo>
                      <a:lnTo>
                        <a:pt x="2738559" y="33599"/>
                      </a:lnTo>
                      <a:cubicBezTo>
                        <a:pt x="2738199" y="34138"/>
                        <a:pt x="2737660" y="34856"/>
                        <a:pt x="2736942" y="35755"/>
                      </a:cubicBezTo>
                      <a:lnTo>
                        <a:pt x="2736942" y="35755"/>
                      </a:lnTo>
                      <a:cubicBezTo>
                        <a:pt x="2735504" y="37731"/>
                        <a:pt x="2733528" y="40246"/>
                        <a:pt x="2730114" y="42043"/>
                      </a:cubicBezTo>
                      <a:lnTo>
                        <a:pt x="2730114" y="42043"/>
                      </a:lnTo>
                      <a:cubicBezTo>
                        <a:pt x="2728318" y="42402"/>
                        <a:pt x="2726700" y="42582"/>
                        <a:pt x="2725083" y="42582"/>
                      </a:cubicBezTo>
                      <a:lnTo>
                        <a:pt x="2725083" y="42582"/>
                      </a:lnTo>
                      <a:cubicBezTo>
                        <a:pt x="2719873" y="42582"/>
                        <a:pt x="2715022" y="40426"/>
                        <a:pt x="2711428" y="35216"/>
                      </a:cubicBezTo>
                      <a:lnTo>
                        <a:pt x="2711428" y="35216"/>
                      </a:lnTo>
                      <a:cubicBezTo>
                        <a:pt x="2710710" y="33060"/>
                        <a:pt x="2708194" y="32341"/>
                        <a:pt x="2704780" y="32341"/>
                      </a:cubicBezTo>
                      <a:lnTo>
                        <a:pt x="2704780" y="32341"/>
                      </a:lnTo>
                      <a:cubicBezTo>
                        <a:pt x="2702085" y="32341"/>
                        <a:pt x="2699570" y="32880"/>
                        <a:pt x="2697953" y="32880"/>
                      </a:cubicBezTo>
                      <a:lnTo>
                        <a:pt x="2697953" y="32880"/>
                      </a:lnTo>
                      <a:cubicBezTo>
                        <a:pt x="2692383" y="32700"/>
                        <a:pt x="2688251" y="28208"/>
                        <a:pt x="2686454" y="24794"/>
                      </a:cubicBezTo>
                      <a:lnTo>
                        <a:pt x="2686454" y="24794"/>
                      </a:lnTo>
                      <a:cubicBezTo>
                        <a:pt x="2686274" y="24794"/>
                        <a:pt x="2685735" y="24255"/>
                        <a:pt x="2683040" y="23896"/>
                      </a:cubicBezTo>
                      <a:lnTo>
                        <a:pt x="2683040" y="23896"/>
                      </a:lnTo>
                      <a:cubicBezTo>
                        <a:pt x="2680345" y="23537"/>
                        <a:pt x="2676752" y="23537"/>
                        <a:pt x="2672440" y="23537"/>
                      </a:cubicBezTo>
                      <a:lnTo>
                        <a:pt x="2672440" y="23537"/>
                      </a:lnTo>
                      <a:cubicBezTo>
                        <a:pt x="2671361" y="23537"/>
                        <a:pt x="2670104" y="23537"/>
                        <a:pt x="2668846" y="23537"/>
                      </a:cubicBezTo>
                      <a:lnTo>
                        <a:pt x="2668846" y="23537"/>
                      </a:lnTo>
                      <a:cubicBezTo>
                        <a:pt x="2657167" y="23537"/>
                        <a:pt x="2646028" y="15092"/>
                        <a:pt x="2643153" y="14194"/>
                      </a:cubicBezTo>
                      <a:lnTo>
                        <a:pt x="2643153" y="14194"/>
                      </a:lnTo>
                      <a:cubicBezTo>
                        <a:pt x="2638661" y="12936"/>
                        <a:pt x="2623748" y="10601"/>
                        <a:pt x="2616562" y="10421"/>
                      </a:cubicBezTo>
                      <a:lnTo>
                        <a:pt x="2616562" y="10421"/>
                      </a:lnTo>
                      <a:lnTo>
                        <a:pt x="2614765" y="10421"/>
                      </a:lnTo>
                      <a:cubicBezTo>
                        <a:pt x="2609015" y="10421"/>
                        <a:pt x="2607039" y="12577"/>
                        <a:pt x="2602367" y="14374"/>
                      </a:cubicBezTo>
                      <a:lnTo>
                        <a:pt x="2602367" y="14374"/>
                      </a:lnTo>
                      <a:cubicBezTo>
                        <a:pt x="2601649" y="14553"/>
                        <a:pt x="2600930" y="14733"/>
                        <a:pt x="2600211" y="14733"/>
                      </a:cubicBezTo>
                      <a:lnTo>
                        <a:pt x="2600211" y="14733"/>
                      </a:lnTo>
                      <a:cubicBezTo>
                        <a:pt x="2594462" y="14374"/>
                        <a:pt x="2590329" y="9343"/>
                        <a:pt x="2589072" y="5929"/>
                      </a:cubicBezTo>
                      <a:lnTo>
                        <a:pt x="2589072" y="5929"/>
                      </a:lnTo>
                      <a:lnTo>
                        <a:pt x="2588892" y="5749"/>
                      </a:lnTo>
                      <a:cubicBezTo>
                        <a:pt x="2588533" y="5570"/>
                        <a:pt x="2585299" y="7726"/>
                        <a:pt x="2582604" y="10421"/>
                      </a:cubicBezTo>
                      <a:lnTo>
                        <a:pt x="2582604" y="10421"/>
                      </a:lnTo>
                      <a:cubicBezTo>
                        <a:pt x="2581166" y="10960"/>
                        <a:pt x="2579729" y="11140"/>
                        <a:pt x="2578651" y="11140"/>
                      </a:cubicBezTo>
                      <a:lnTo>
                        <a:pt x="2578651" y="11140"/>
                      </a:lnTo>
                      <a:cubicBezTo>
                        <a:pt x="2575776" y="11140"/>
                        <a:pt x="2573620" y="10062"/>
                        <a:pt x="2571464" y="8984"/>
                      </a:cubicBezTo>
                      <a:lnTo>
                        <a:pt x="2571464" y="8984"/>
                      </a:lnTo>
                      <a:lnTo>
                        <a:pt x="2571464" y="8984"/>
                      </a:lnTo>
                      <a:cubicBezTo>
                        <a:pt x="2570206" y="8804"/>
                        <a:pt x="2565355" y="10960"/>
                        <a:pt x="2562840" y="13296"/>
                      </a:cubicBezTo>
                      <a:lnTo>
                        <a:pt x="2562840" y="13296"/>
                      </a:lnTo>
                      <a:cubicBezTo>
                        <a:pt x="2561402" y="13835"/>
                        <a:pt x="2559965" y="13835"/>
                        <a:pt x="2558348" y="14014"/>
                      </a:cubicBezTo>
                      <a:lnTo>
                        <a:pt x="2558348" y="14014"/>
                      </a:lnTo>
                      <a:cubicBezTo>
                        <a:pt x="2554036" y="14014"/>
                        <a:pt x="2549544" y="12577"/>
                        <a:pt x="2546130" y="10421"/>
                      </a:cubicBezTo>
                      <a:lnTo>
                        <a:pt x="2546130" y="10421"/>
                      </a:lnTo>
                      <a:cubicBezTo>
                        <a:pt x="2545232" y="9702"/>
                        <a:pt x="2544693" y="9702"/>
                        <a:pt x="2544154" y="9702"/>
                      </a:cubicBezTo>
                      <a:lnTo>
                        <a:pt x="2544154" y="9702"/>
                      </a:lnTo>
                      <a:cubicBezTo>
                        <a:pt x="2542896" y="9523"/>
                        <a:pt x="2540920" y="10780"/>
                        <a:pt x="2537686" y="12038"/>
                      </a:cubicBezTo>
                      <a:lnTo>
                        <a:pt x="2537686" y="12038"/>
                      </a:lnTo>
                      <a:cubicBezTo>
                        <a:pt x="2536428" y="12397"/>
                        <a:pt x="2535350" y="12397"/>
                        <a:pt x="2534272" y="12397"/>
                      </a:cubicBezTo>
                      <a:lnTo>
                        <a:pt x="2534272" y="12397"/>
                      </a:lnTo>
                      <a:cubicBezTo>
                        <a:pt x="2529780" y="12397"/>
                        <a:pt x="2527085" y="10062"/>
                        <a:pt x="2524390" y="9343"/>
                      </a:cubicBezTo>
                      <a:lnTo>
                        <a:pt x="2524390" y="9343"/>
                      </a:lnTo>
                      <a:cubicBezTo>
                        <a:pt x="2522773" y="8804"/>
                        <a:pt x="2520617" y="8444"/>
                        <a:pt x="2518640" y="8444"/>
                      </a:cubicBezTo>
                      <a:lnTo>
                        <a:pt x="2518640" y="8444"/>
                      </a:lnTo>
                      <a:cubicBezTo>
                        <a:pt x="2516484" y="8444"/>
                        <a:pt x="2514508" y="8804"/>
                        <a:pt x="2513430" y="8984"/>
                      </a:cubicBezTo>
                      <a:lnTo>
                        <a:pt x="2513430" y="8984"/>
                      </a:lnTo>
                      <a:cubicBezTo>
                        <a:pt x="2510016" y="11140"/>
                        <a:pt x="2505884" y="12577"/>
                        <a:pt x="2500673" y="12577"/>
                      </a:cubicBezTo>
                      <a:lnTo>
                        <a:pt x="2500673" y="12577"/>
                      </a:lnTo>
                      <a:cubicBezTo>
                        <a:pt x="2498697" y="12577"/>
                        <a:pt x="2496721" y="12397"/>
                        <a:pt x="2494564" y="12038"/>
                      </a:cubicBezTo>
                      <a:lnTo>
                        <a:pt x="2494564" y="12038"/>
                      </a:lnTo>
                      <a:cubicBezTo>
                        <a:pt x="2493127" y="11858"/>
                        <a:pt x="2491869" y="11679"/>
                        <a:pt x="2490791" y="11679"/>
                      </a:cubicBezTo>
                      <a:lnTo>
                        <a:pt x="2490791" y="11679"/>
                      </a:lnTo>
                      <a:cubicBezTo>
                        <a:pt x="2485401" y="11679"/>
                        <a:pt x="2481089" y="13835"/>
                        <a:pt x="2478753" y="15991"/>
                      </a:cubicBezTo>
                      <a:lnTo>
                        <a:pt x="2478753" y="15991"/>
                      </a:lnTo>
                      <a:cubicBezTo>
                        <a:pt x="2474621" y="17248"/>
                        <a:pt x="2471566" y="16709"/>
                        <a:pt x="2469590" y="17787"/>
                      </a:cubicBezTo>
                      <a:lnTo>
                        <a:pt x="2469590" y="17787"/>
                      </a:lnTo>
                      <a:cubicBezTo>
                        <a:pt x="2469770" y="18146"/>
                        <a:pt x="2470129" y="18506"/>
                        <a:pt x="2470488" y="19045"/>
                      </a:cubicBezTo>
                      <a:lnTo>
                        <a:pt x="2470488" y="19045"/>
                      </a:lnTo>
                      <a:cubicBezTo>
                        <a:pt x="2471566" y="20302"/>
                        <a:pt x="2472824" y="21560"/>
                        <a:pt x="2473183" y="22459"/>
                      </a:cubicBezTo>
                      <a:lnTo>
                        <a:pt x="2473183" y="22459"/>
                      </a:lnTo>
                      <a:cubicBezTo>
                        <a:pt x="2474262" y="23537"/>
                        <a:pt x="2474980" y="24794"/>
                        <a:pt x="2474980" y="26411"/>
                      </a:cubicBezTo>
                      <a:lnTo>
                        <a:pt x="2474980" y="26411"/>
                      </a:lnTo>
                      <a:cubicBezTo>
                        <a:pt x="2474621" y="29825"/>
                        <a:pt x="2472105" y="30724"/>
                        <a:pt x="2471207" y="31802"/>
                      </a:cubicBezTo>
                      <a:lnTo>
                        <a:pt x="2471207" y="31802"/>
                      </a:lnTo>
                      <a:cubicBezTo>
                        <a:pt x="2470668" y="31083"/>
                        <a:pt x="2470309" y="36833"/>
                        <a:pt x="2459888" y="43480"/>
                      </a:cubicBezTo>
                      <a:lnTo>
                        <a:pt x="2459888" y="43480"/>
                      </a:lnTo>
                      <a:cubicBezTo>
                        <a:pt x="2454677" y="47972"/>
                        <a:pt x="2448568" y="49050"/>
                        <a:pt x="2443178" y="49050"/>
                      </a:cubicBezTo>
                      <a:lnTo>
                        <a:pt x="2443178" y="49050"/>
                      </a:lnTo>
                      <a:cubicBezTo>
                        <a:pt x="2437788" y="49050"/>
                        <a:pt x="2432757" y="48152"/>
                        <a:pt x="2428804" y="47972"/>
                      </a:cubicBezTo>
                      <a:lnTo>
                        <a:pt x="2428804" y="47972"/>
                      </a:lnTo>
                      <a:cubicBezTo>
                        <a:pt x="2418204" y="45457"/>
                        <a:pt x="2407424" y="24255"/>
                        <a:pt x="2403291" y="19045"/>
                      </a:cubicBezTo>
                      <a:lnTo>
                        <a:pt x="2403291" y="19045"/>
                      </a:lnTo>
                      <a:cubicBezTo>
                        <a:pt x="2401854" y="16709"/>
                        <a:pt x="2396284" y="15272"/>
                        <a:pt x="2391253" y="15272"/>
                      </a:cubicBezTo>
                      <a:lnTo>
                        <a:pt x="2391253" y="15272"/>
                      </a:lnTo>
                      <a:cubicBezTo>
                        <a:pt x="2388738" y="15272"/>
                        <a:pt x="2386402" y="15631"/>
                        <a:pt x="2384965" y="15991"/>
                      </a:cubicBezTo>
                      <a:lnTo>
                        <a:pt x="2384965" y="15991"/>
                      </a:lnTo>
                      <a:cubicBezTo>
                        <a:pt x="2381012" y="16530"/>
                        <a:pt x="2362865" y="28568"/>
                        <a:pt x="2362506" y="30005"/>
                      </a:cubicBezTo>
                      <a:lnTo>
                        <a:pt x="2362506" y="30005"/>
                      </a:lnTo>
                      <a:cubicBezTo>
                        <a:pt x="2360349" y="32161"/>
                        <a:pt x="2357834" y="32880"/>
                        <a:pt x="2355498" y="32880"/>
                      </a:cubicBezTo>
                      <a:lnTo>
                        <a:pt x="2355498" y="32880"/>
                      </a:lnTo>
                      <a:cubicBezTo>
                        <a:pt x="2353881" y="32880"/>
                        <a:pt x="2352264" y="32521"/>
                        <a:pt x="2350467" y="30544"/>
                      </a:cubicBezTo>
                      <a:lnTo>
                        <a:pt x="2350467" y="30544"/>
                      </a:lnTo>
                      <a:cubicBezTo>
                        <a:pt x="2350467" y="29286"/>
                        <a:pt x="2341484" y="23716"/>
                        <a:pt x="2340945" y="24076"/>
                      </a:cubicBezTo>
                      <a:lnTo>
                        <a:pt x="2340945" y="24076"/>
                      </a:lnTo>
                      <a:cubicBezTo>
                        <a:pt x="2340406" y="23716"/>
                        <a:pt x="2335734" y="27490"/>
                        <a:pt x="2331782" y="28927"/>
                      </a:cubicBezTo>
                      <a:lnTo>
                        <a:pt x="2331782" y="28927"/>
                      </a:lnTo>
                      <a:cubicBezTo>
                        <a:pt x="2329266" y="30544"/>
                        <a:pt x="2326212" y="31263"/>
                        <a:pt x="2323157" y="31263"/>
                      </a:cubicBezTo>
                      <a:lnTo>
                        <a:pt x="2323157" y="31263"/>
                      </a:lnTo>
                      <a:cubicBezTo>
                        <a:pt x="2320103" y="31263"/>
                        <a:pt x="2317049" y="30544"/>
                        <a:pt x="2314174" y="28568"/>
                      </a:cubicBezTo>
                      <a:lnTo>
                        <a:pt x="2314174" y="28568"/>
                      </a:lnTo>
                      <a:cubicBezTo>
                        <a:pt x="2314174" y="28568"/>
                        <a:pt x="2313994" y="28388"/>
                        <a:pt x="2313455" y="28388"/>
                      </a:cubicBezTo>
                      <a:lnTo>
                        <a:pt x="2313455" y="28388"/>
                      </a:lnTo>
                      <a:cubicBezTo>
                        <a:pt x="2312557" y="28208"/>
                        <a:pt x="2311119" y="28927"/>
                        <a:pt x="2309862" y="29466"/>
                      </a:cubicBezTo>
                      <a:lnTo>
                        <a:pt x="2309862" y="29466"/>
                      </a:lnTo>
                      <a:cubicBezTo>
                        <a:pt x="2308784" y="30005"/>
                        <a:pt x="2307706" y="30544"/>
                        <a:pt x="2307706" y="30544"/>
                      </a:cubicBezTo>
                      <a:lnTo>
                        <a:pt x="2307706" y="30544"/>
                      </a:lnTo>
                      <a:cubicBezTo>
                        <a:pt x="2305729" y="34138"/>
                        <a:pt x="2295668" y="45457"/>
                        <a:pt x="2291715" y="49050"/>
                      </a:cubicBezTo>
                      <a:lnTo>
                        <a:pt x="2291715" y="49050"/>
                      </a:lnTo>
                      <a:cubicBezTo>
                        <a:pt x="2289379" y="49769"/>
                        <a:pt x="2286864" y="50128"/>
                        <a:pt x="2284169" y="50128"/>
                      </a:cubicBezTo>
                      <a:lnTo>
                        <a:pt x="2284169" y="50128"/>
                      </a:lnTo>
                      <a:cubicBezTo>
                        <a:pt x="2281653" y="50128"/>
                        <a:pt x="2279138" y="49769"/>
                        <a:pt x="2276443" y="48870"/>
                      </a:cubicBezTo>
                      <a:lnTo>
                        <a:pt x="2276443" y="48870"/>
                      </a:lnTo>
                      <a:lnTo>
                        <a:pt x="2276443" y="48870"/>
                      </a:lnTo>
                      <a:cubicBezTo>
                        <a:pt x="2275185" y="48691"/>
                        <a:pt x="2270334" y="51745"/>
                        <a:pt x="2265842" y="54081"/>
                      </a:cubicBezTo>
                      <a:lnTo>
                        <a:pt x="2265842" y="54081"/>
                      </a:lnTo>
                      <a:cubicBezTo>
                        <a:pt x="2264045" y="55339"/>
                        <a:pt x="2262428" y="56417"/>
                        <a:pt x="2259913" y="56417"/>
                      </a:cubicBezTo>
                      <a:lnTo>
                        <a:pt x="2259913" y="56417"/>
                      </a:lnTo>
                      <a:cubicBezTo>
                        <a:pt x="2257577" y="56417"/>
                        <a:pt x="2255601" y="55519"/>
                        <a:pt x="2251468" y="54261"/>
                      </a:cubicBezTo>
                      <a:lnTo>
                        <a:pt x="2251468" y="54261"/>
                      </a:lnTo>
                      <a:cubicBezTo>
                        <a:pt x="2249132" y="53183"/>
                        <a:pt x="2247695" y="53003"/>
                        <a:pt x="2247156" y="53003"/>
                      </a:cubicBezTo>
                      <a:lnTo>
                        <a:pt x="2247156" y="53003"/>
                      </a:lnTo>
                      <a:cubicBezTo>
                        <a:pt x="2245719" y="52644"/>
                        <a:pt x="2246976" y="53902"/>
                        <a:pt x="2243203" y="56776"/>
                      </a:cubicBezTo>
                      <a:lnTo>
                        <a:pt x="2243203" y="56776"/>
                      </a:lnTo>
                      <a:cubicBezTo>
                        <a:pt x="2241227" y="57675"/>
                        <a:pt x="2239071" y="58034"/>
                        <a:pt x="2236735" y="58034"/>
                      </a:cubicBezTo>
                      <a:lnTo>
                        <a:pt x="2236735" y="58034"/>
                      </a:lnTo>
                      <a:cubicBezTo>
                        <a:pt x="2234399" y="58034"/>
                        <a:pt x="2232244" y="57675"/>
                        <a:pt x="2230447" y="56776"/>
                      </a:cubicBezTo>
                      <a:lnTo>
                        <a:pt x="2230447" y="56776"/>
                      </a:lnTo>
                      <a:cubicBezTo>
                        <a:pt x="2227392" y="55339"/>
                        <a:pt x="2230806" y="55878"/>
                        <a:pt x="2222361" y="55698"/>
                      </a:cubicBezTo>
                      <a:lnTo>
                        <a:pt x="2222361" y="55698"/>
                      </a:lnTo>
                      <a:cubicBezTo>
                        <a:pt x="2214456" y="55878"/>
                        <a:pt x="2212659" y="49769"/>
                        <a:pt x="2211222" y="49589"/>
                      </a:cubicBezTo>
                      <a:lnTo>
                        <a:pt x="2211222" y="49589"/>
                      </a:lnTo>
                      <a:cubicBezTo>
                        <a:pt x="2208886" y="47253"/>
                        <a:pt x="2197746" y="37731"/>
                        <a:pt x="2194692" y="36833"/>
                      </a:cubicBezTo>
                      <a:lnTo>
                        <a:pt x="2194692" y="36833"/>
                      </a:lnTo>
                      <a:cubicBezTo>
                        <a:pt x="2193614" y="36294"/>
                        <a:pt x="2192895" y="36114"/>
                        <a:pt x="2191997" y="36114"/>
                      </a:cubicBezTo>
                      <a:lnTo>
                        <a:pt x="2191997" y="36114"/>
                      </a:lnTo>
                      <a:cubicBezTo>
                        <a:pt x="2189482" y="35934"/>
                        <a:pt x="2185708" y="38270"/>
                        <a:pt x="2180498" y="38270"/>
                      </a:cubicBezTo>
                      <a:lnTo>
                        <a:pt x="2180498" y="38270"/>
                      </a:lnTo>
                      <a:cubicBezTo>
                        <a:pt x="2178701" y="38809"/>
                        <a:pt x="2176366" y="38809"/>
                        <a:pt x="2174209" y="38809"/>
                      </a:cubicBezTo>
                      <a:lnTo>
                        <a:pt x="2174209" y="38809"/>
                      </a:lnTo>
                      <a:cubicBezTo>
                        <a:pt x="2168640" y="38809"/>
                        <a:pt x="2162710" y="37911"/>
                        <a:pt x="2158398" y="36294"/>
                      </a:cubicBezTo>
                      <a:lnTo>
                        <a:pt x="2158398" y="36294"/>
                      </a:lnTo>
                      <a:cubicBezTo>
                        <a:pt x="2157141" y="35036"/>
                        <a:pt x="2156242" y="33239"/>
                        <a:pt x="2156422" y="31802"/>
                      </a:cubicBezTo>
                      <a:lnTo>
                        <a:pt x="2156422" y="31802"/>
                      </a:lnTo>
                      <a:cubicBezTo>
                        <a:pt x="2156422" y="30364"/>
                        <a:pt x="2156781" y="29646"/>
                        <a:pt x="2156602" y="28747"/>
                      </a:cubicBezTo>
                      <a:lnTo>
                        <a:pt x="2156602" y="28747"/>
                      </a:lnTo>
                      <a:cubicBezTo>
                        <a:pt x="2156602" y="28208"/>
                        <a:pt x="2156602" y="27849"/>
                        <a:pt x="2156602" y="27669"/>
                      </a:cubicBezTo>
                      <a:lnTo>
                        <a:pt x="2156602" y="27669"/>
                      </a:lnTo>
                      <a:cubicBezTo>
                        <a:pt x="2154805" y="25154"/>
                        <a:pt x="2157859" y="25693"/>
                        <a:pt x="2147977" y="24974"/>
                      </a:cubicBezTo>
                      <a:lnTo>
                        <a:pt x="2147977" y="24974"/>
                      </a:lnTo>
                      <a:cubicBezTo>
                        <a:pt x="2138814" y="23357"/>
                        <a:pt x="2132705" y="14374"/>
                        <a:pt x="2131448" y="14014"/>
                      </a:cubicBezTo>
                      <a:lnTo>
                        <a:pt x="2131448" y="14014"/>
                      </a:lnTo>
                      <a:cubicBezTo>
                        <a:pt x="2131088" y="13835"/>
                        <a:pt x="2130729" y="13835"/>
                        <a:pt x="2130190" y="13835"/>
                      </a:cubicBezTo>
                      <a:lnTo>
                        <a:pt x="2130190" y="13835"/>
                      </a:lnTo>
                      <a:cubicBezTo>
                        <a:pt x="2128752" y="13835"/>
                        <a:pt x="2126057" y="14733"/>
                        <a:pt x="2123362" y="16530"/>
                      </a:cubicBezTo>
                      <a:lnTo>
                        <a:pt x="2123362" y="16530"/>
                      </a:lnTo>
                      <a:cubicBezTo>
                        <a:pt x="2118152" y="19943"/>
                        <a:pt x="2101442" y="22279"/>
                        <a:pt x="2094794" y="23716"/>
                      </a:cubicBezTo>
                      <a:lnTo>
                        <a:pt x="2094794" y="23716"/>
                      </a:lnTo>
                      <a:cubicBezTo>
                        <a:pt x="2091919" y="24255"/>
                        <a:pt x="2091380" y="26052"/>
                        <a:pt x="2091201" y="30544"/>
                      </a:cubicBezTo>
                      <a:lnTo>
                        <a:pt x="2091201" y="30544"/>
                      </a:lnTo>
                      <a:cubicBezTo>
                        <a:pt x="2091201" y="33419"/>
                        <a:pt x="2091740" y="36653"/>
                        <a:pt x="2091740" y="39707"/>
                      </a:cubicBezTo>
                      <a:lnTo>
                        <a:pt x="2091740" y="39707"/>
                      </a:lnTo>
                      <a:lnTo>
                        <a:pt x="2091740" y="42222"/>
                      </a:lnTo>
                      <a:lnTo>
                        <a:pt x="2091380" y="42222"/>
                      </a:lnTo>
                      <a:cubicBezTo>
                        <a:pt x="2089943" y="48691"/>
                        <a:pt x="2083295" y="50128"/>
                        <a:pt x="2079163" y="50128"/>
                      </a:cubicBezTo>
                      <a:lnTo>
                        <a:pt x="2079163" y="50128"/>
                      </a:lnTo>
                      <a:cubicBezTo>
                        <a:pt x="2075570" y="50667"/>
                        <a:pt x="2073952" y="55878"/>
                        <a:pt x="2066586" y="59292"/>
                      </a:cubicBezTo>
                      <a:lnTo>
                        <a:pt x="2066586" y="59292"/>
                      </a:lnTo>
                      <a:cubicBezTo>
                        <a:pt x="2064250" y="60369"/>
                        <a:pt x="2062274" y="61088"/>
                        <a:pt x="2060118" y="61088"/>
                      </a:cubicBezTo>
                      <a:lnTo>
                        <a:pt x="2060118" y="61088"/>
                      </a:lnTo>
                      <a:cubicBezTo>
                        <a:pt x="2053829" y="60908"/>
                        <a:pt x="2050595" y="56058"/>
                        <a:pt x="2043947" y="49589"/>
                      </a:cubicBezTo>
                      <a:lnTo>
                        <a:pt x="2043947" y="49589"/>
                      </a:lnTo>
                      <a:cubicBezTo>
                        <a:pt x="2038198" y="43300"/>
                        <a:pt x="2016996" y="42222"/>
                        <a:pt x="2008013" y="42402"/>
                      </a:cubicBezTo>
                      <a:lnTo>
                        <a:pt x="2008013" y="42402"/>
                      </a:lnTo>
                      <a:cubicBezTo>
                        <a:pt x="2007294" y="42402"/>
                        <a:pt x="2006755" y="42402"/>
                        <a:pt x="2006575" y="42402"/>
                      </a:cubicBezTo>
                      <a:lnTo>
                        <a:pt x="2006575" y="42402"/>
                      </a:lnTo>
                      <a:cubicBezTo>
                        <a:pt x="2004060" y="42761"/>
                        <a:pt x="2001904" y="42941"/>
                        <a:pt x="1999748" y="42941"/>
                      </a:cubicBezTo>
                      <a:lnTo>
                        <a:pt x="1999748" y="42941"/>
                      </a:lnTo>
                      <a:cubicBezTo>
                        <a:pt x="1997772" y="42941"/>
                        <a:pt x="1995975" y="42761"/>
                        <a:pt x="1994358" y="42761"/>
                      </a:cubicBezTo>
                      <a:lnTo>
                        <a:pt x="1994358" y="42761"/>
                      </a:lnTo>
                      <a:cubicBezTo>
                        <a:pt x="1990405" y="42761"/>
                        <a:pt x="1986452" y="43121"/>
                        <a:pt x="1981062" y="44918"/>
                      </a:cubicBezTo>
                      <a:lnTo>
                        <a:pt x="1981062" y="44918"/>
                      </a:lnTo>
                      <a:cubicBezTo>
                        <a:pt x="1978726" y="45996"/>
                        <a:pt x="1976391" y="46355"/>
                        <a:pt x="1974235" y="46355"/>
                      </a:cubicBezTo>
                      <a:lnTo>
                        <a:pt x="1974235" y="46355"/>
                      </a:lnTo>
                      <a:cubicBezTo>
                        <a:pt x="1962915" y="46175"/>
                        <a:pt x="1953393" y="35755"/>
                        <a:pt x="1949799" y="34317"/>
                      </a:cubicBezTo>
                      <a:lnTo>
                        <a:pt x="1949799" y="34317"/>
                      </a:lnTo>
                      <a:cubicBezTo>
                        <a:pt x="1949080" y="33958"/>
                        <a:pt x="1947823" y="33599"/>
                        <a:pt x="1946206" y="33599"/>
                      </a:cubicBezTo>
                      <a:lnTo>
                        <a:pt x="1946206" y="33599"/>
                      </a:lnTo>
                      <a:cubicBezTo>
                        <a:pt x="1941175" y="33599"/>
                        <a:pt x="1933808" y="36114"/>
                        <a:pt x="1932371" y="37012"/>
                      </a:cubicBezTo>
                      <a:lnTo>
                        <a:pt x="1932371" y="37012"/>
                      </a:lnTo>
                      <a:lnTo>
                        <a:pt x="1931832" y="37372"/>
                      </a:lnTo>
                      <a:lnTo>
                        <a:pt x="1931293" y="37372"/>
                      </a:lnTo>
                      <a:cubicBezTo>
                        <a:pt x="1927160" y="37012"/>
                        <a:pt x="1924645" y="34677"/>
                        <a:pt x="1922669" y="34497"/>
                      </a:cubicBezTo>
                      <a:lnTo>
                        <a:pt x="1922669" y="34497"/>
                      </a:lnTo>
                      <a:cubicBezTo>
                        <a:pt x="1922669" y="34677"/>
                        <a:pt x="1922489" y="34856"/>
                        <a:pt x="1922489" y="35036"/>
                      </a:cubicBezTo>
                      <a:lnTo>
                        <a:pt x="1922489" y="35036"/>
                      </a:lnTo>
                      <a:cubicBezTo>
                        <a:pt x="1922130" y="36294"/>
                        <a:pt x="1921770" y="38449"/>
                        <a:pt x="1919974" y="40426"/>
                      </a:cubicBezTo>
                      <a:lnTo>
                        <a:pt x="1919974" y="40426"/>
                      </a:lnTo>
                      <a:cubicBezTo>
                        <a:pt x="1917638" y="42761"/>
                        <a:pt x="1914583" y="42761"/>
                        <a:pt x="1911709" y="42941"/>
                      </a:cubicBezTo>
                      <a:lnTo>
                        <a:pt x="1911709" y="42941"/>
                      </a:lnTo>
                      <a:cubicBezTo>
                        <a:pt x="1908834" y="42941"/>
                        <a:pt x="1905959" y="42582"/>
                        <a:pt x="1902905" y="42582"/>
                      </a:cubicBezTo>
                      <a:lnTo>
                        <a:pt x="1902905" y="42582"/>
                      </a:lnTo>
                      <a:cubicBezTo>
                        <a:pt x="1902366" y="42402"/>
                        <a:pt x="1901827" y="42402"/>
                        <a:pt x="1901467" y="42402"/>
                      </a:cubicBezTo>
                      <a:lnTo>
                        <a:pt x="1901467" y="42402"/>
                      </a:lnTo>
                      <a:cubicBezTo>
                        <a:pt x="1899671" y="42402"/>
                        <a:pt x="1899491" y="43839"/>
                        <a:pt x="1899132" y="45277"/>
                      </a:cubicBezTo>
                      <a:lnTo>
                        <a:pt x="1899132" y="45277"/>
                      </a:lnTo>
                      <a:cubicBezTo>
                        <a:pt x="1897335" y="48691"/>
                        <a:pt x="1895538" y="49050"/>
                        <a:pt x="1893023" y="51566"/>
                      </a:cubicBezTo>
                      <a:lnTo>
                        <a:pt x="1893023" y="51566"/>
                      </a:lnTo>
                      <a:cubicBezTo>
                        <a:pt x="1893023" y="52284"/>
                        <a:pt x="1893921" y="53902"/>
                        <a:pt x="1894280" y="56058"/>
                      </a:cubicBezTo>
                      <a:lnTo>
                        <a:pt x="1894280" y="56058"/>
                      </a:lnTo>
                      <a:cubicBezTo>
                        <a:pt x="1894280" y="57315"/>
                        <a:pt x="1894640" y="56776"/>
                        <a:pt x="1894820" y="58932"/>
                      </a:cubicBezTo>
                      <a:lnTo>
                        <a:pt x="1894820" y="58932"/>
                      </a:lnTo>
                      <a:cubicBezTo>
                        <a:pt x="1894820" y="60369"/>
                        <a:pt x="1894101" y="61088"/>
                        <a:pt x="1893921" y="61088"/>
                      </a:cubicBezTo>
                      <a:lnTo>
                        <a:pt x="1893921" y="61088"/>
                      </a:lnTo>
                      <a:cubicBezTo>
                        <a:pt x="1893382" y="62525"/>
                        <a:pt x="1891585" y="63783"/>
                        <a:pt x="1889968" y="63603"/>
                      </a:cubicBezTo>
                      <a:lnTo>
                        <a:pt x="1889968" y="63603"/>
                      </a:lnTo>
                      <a:cubicBezTo>
                        <a:pt x="1887094" y="63424"/>
                        <a:pt x="1885477" y="61986"/>
                        <a:pt x="1883320" y="61268"/>
                      </a:cubicBezTo>
                      <a:lnTo>
                        <a:pt x="1883320" y="61268"/>
                      </a:lnTo>
                      <a:cubicBezTo>
                        <a:pt x="1883320" y="61447"/>
                        <a:pt x="1883320" y="61447"/>
                        <a:pt x="1883320" y="61627"/>
                      </a:cubicBezTo>
                      <a:lnTo>
                        <a:pt x="1883320" y="61627"/>
                      </a:lnTo>
                      <a:cubicBezTo>
                        <a:pt x="1883320" y="62885"/>
                        <a:pt x="1883500" y="64681"/>
                        <a:pt x="1883500" y="66478"/>
                      </a:cubicBezTo>
                      <a:lnTo>
                        <a:pt x="1883500" y="66478"/>
                      </a:lnTo>
                      <a:lnTo>
                        <a:pt x="1883500" y="69173"/>
                      </a:lnTo>
                      <a:lnTo>
                        <a:pt x="1883141" y="69173"/>
                      </a:lnTo>
                      <a:cubicBezTo>
                        <a:pt x="1882063" y="74204"/>
                        <a:pt x="1878110" y="76900"/>
                        <a:pt x="1877571" y="77618"/>
                      </a:cubicBezTo>
                      <a:lnTo>
                        <a:pt x="1877571" y="77618"/>
                      </a:lnTo>
                      <a:lnTo>
                        <a:pt x="1876853" y="78337"/>
                      </a:lnTo>
                      <a:lnTo>
                        <a:pt x="1875774" y="78337"/>
                      </a:lnTo>
                      <a:cubicBezTo>
                        <a:pt x="1871282" y="78157"/>
                        <a:pt x="1868587" y="74743"/>
                        <a:pt x="1866971" y="71869"/>
                      </a:cubicBezTo>
                      <a:lnTo>
                        <a:pt x="1866971" y="71869"/>
                      </a:lnTo>
                      <a:cubicBezTo>
                        <a:pt x="1866072" y="70611"/>
                        <a:pt x="1866072" y="70970"/>
                        <a:pt x="1865713" y="70790"/>
                      </a:cubicBezTo>
                      <a:lnTo>
                        <a:pt x="1865713" y="70790"/>
                      </a:lnTo>
                      <a:cubicBezTo>
                        <a:pt x="1865174" y="70790"/>
                        <a:pt x="1863916" y="71329"/>
                        <a:pt x="1862119" y="71509"/>
                      </a:cubicBezTo>
                      <a:lnTo>
                        <a:pt x="1862119" y="71509"/>
                      </a:lnTo>
                      <a:cubicBezTo>
                        <a:pt x="1861580" y="71869"/>
                        <a:pt x="1861041" y="72048"/>
                        <a:pt x="1860502" y="71869"/>
                      </a:cubicBezTo>
                      <a:lnTo>
                        <a:pt x="1860502" y="71869"/>
                      </a:lnTo>
                      <a:cubicBezTo>
                        <a:pt x="1856370" y="70790"/>
                        <a:pt x="1856370" y="68275"/>
                        <a:pt x="1855292" y="65759"/>
                      </a:cubicBezTo>
                      <a:lnTo>
                        <a:pt x="1855292" y="65759"/>
                      </a:lnTo>
                      <a:cubicBezTo>
                        <a:pt x="1855112" y="65939"/>
                        <a:pt x="1854933" y="66119"/>
                        <a:pt x="1854573" y="66298"/>
                      </a:cubicBezTo>
                      <a:lnTo>
                        <a:pt x="1854573" y="66298"/>
                      </a:lnTo>
                      <a:cubicBezTo>
                        <a:pt x="1853495" y="67017"/>
                        <a:pt x="1851878" y="68095"/>
                        <a:pt x="1850081" y="68814"/>
                      </a:cubicBezTo>
                      <a:lnTo>
                        <a:pt x="1850081" y="68814"/>
                      </a:lnTo>
                      <a:cubicBezTo>
                        <a:pt x="1849362" y="68994"/>
                        <a:pt x="1848644" y="69173"/>
                        <a:pt x="1848105" y="69173"/>
                      </a:cubicBezTo>
                      <a:lnTo>
                        <a:pt x="1848105" y="69173"/>
                      </a:lnTo>
                      <a:cubicBezTo>
                        <a:pt x="1842355" y="68634"/>
                        <a:pt x="1840020" y="62705"/>
                        <a:pt x="1838402" y="61807"/>
                      </a:cubicBezTo>
                      <a:lnTo>
                        <a:pt x="1838402" y="61807"/>
                      </a:lnTo>
                      <a:lnTo>
                        <a:pt x="1838402" y="61807"/>
                      </a:lnTo>
                      <a:cubicBezTo>
                        <a:pt x="1837504" y="61447"/>
                        <a:pt x="1831755" y="66119"/>
                        <a:pt x="1829239" y="68814"/>
                      </a:cubicBezTo>
                      <a:lnTo>
                        <a:pt x="1829239" y="68814"/>
                      </a:lnTo>
                      <a:cubicBezTo>
                        <a:pt x="1827083" y="69892"/>
                        <a:pt x="1824388" y="70970"/>
                        <a:pt x="1821514" y="70970"/>
                      </a:cubicBezTo>
                      <a:lnTo>
                        <a:pt x="1821514" y="70970"/>
                      </a:lnTo>
                      <a:cubicBezTo>
                        <a:pt x="1820256" y="70970"/>
                        <a:pt x="1818998" y="70790"/>
                        <a:pt x="1818998" y="70431"/>
                      </a:cubicBezTo>
                      <a:lnTo>
                        <a:pt x="1818998" y="70431"/>
                      </a:lnTo>
                      <a:cubicBezTo>
                        <a:pt x="1816483" y="70251"/>
                        <a:pt x="1815584" y="72408"/>
                        <a:pt x="1810554" y="74384"/>
                      </a:cubicBezTo>
                      <a:lnTo>
                        <a:pt x="1810554" y="74384"/>
                      </a:lnTo>
                      <a:cubicBezTo>
                        <a:pt x="1808936" y="74923"/>
                        <a:pt x="1807140" y="74923"/>
                        <a:pt x="1805343" y="75103"/>
                      </a:cubicBezTo>
                      <a:lnTo>
                        <a:pt x="1805343" y="75103"/>
                      </a:lnTo>
                      <a:cubicBezTo>
                        <a:pt x="1803007" y="75103"/>
                        <a:pt x="1800851" y="74923"/>
                        <a:pt x="1798875" y="74384"/>
                      </a:cubicBezTo>
                      <a:lnTo>
                        <a:pt x="1798875" y="74384"/>
                      </a:lnTo>
                      <a:cubicBezTo>
                        <a:pt x="1797437" y="73665"/>
                        <a:pt x="1796000" y="74384"/>
                        <a:pt x="1794742" y="72408"/>
                      </a:cubicBezTo>
                      <a:lnTo>
                        <a:pt x="1794742" y="72408"/>
                      </a:lnTo>
                      <a:lnTo>
                        <a:pt x="1794742" y="72408"/>
                      </a:lnTo>
                      <a:cubicBezTo>
                        <a:pt x="1794024" y="71509"/>
                        <a:pt x="1783782" y="63963"/>
                        <a:pt x="1780009" y="62525"/>
                      </a:cubicBezTo>
                      <a:lnTo>
                        <a:pt x="1780009" y="62525"/>
                      </a:lnTo>
                      <a:cubicBezTo>
                        <a:pt x="1779830" y="62705"/>
                        <a:pt x="1779470" y="63244"/>
                        <a:pt x="1779111" y="63783"/>
                      </a:cubicBezTo>
                      <a:lnTo>
                        <a:pt x="1779111" y="63783"/>
                      </a:lnTo>
                      <a:cubicBezTo>
                        <a:pt x="1778213" y="65041"/>
                        <a:pt x="1777314" y="67017"/>
                        <a:pt x="1775877" y="68634"/>
                      </a:cubicBezTo>
                      <a:lnTo>
                        <a:pt x="1775877" y="68634"/>
                      </a:lnTo>
                      <a:cubicBezTo>
                        <a:pt x="1772643" y="71689"/>
                        <a:pt x="1765995" y="76001"/>
                        <a:pt x="1758269" y="76001"/>
                      </a:cubicBezTo>
                      <a:lnTo>
                        <a:pt x="1758269" y="76001"/>
                      </a:lnTo>
                      <a:lnTo>
                        <a:pt x="1758269" y="76001"/>
                      </a:lnTo>
                      <a:cubicBezTo>
                        <a:pt x="1751621" y="75821"/>
                        <a:pt x="1738864" y="69173"/>
                        <a:pt x="1735451" y="67377"/>
                      </a:cubicBezTo>
                      <a:lnTo>
                        <a:pt x="1735451" y="67377"/>
                      </a:lnTo>
                      <a:lnTo>
                        <a:pt x="1735271" y="67377"/>
                      </a:lnTo>
                      <a:cubicBezTo>
                        <a:pt x="1733834" y="67197"/>
                        <a:pt x="1728982" y="70431"/>
                        <a:pt x="1726467" y="71869"/>
                      </a:cubicBezTo>
                      <a:lnTo>
                        <a:pt x="1726467" y="71869"/>
                      </a:lnTo>
                      <a:cubicBezTo>
                        <a:pt x="1723233" y="73486"/>
                        <a:pt x="1720538" y="73486"/>
                        <a:pt x="1718561" y="74564"/>
                      </a:cubicBezTo>
                      <a:lnTo>
                        <a:pt x="1718561" y="74564"/>
                      </a:lnTo>
                      <a:lnTo>
                        <a:pt x="1718022" y="74923"/>
                      </a:lnTo>
                      <a:lnTo>
                        <a:pt x="1717843" y="74923"/>
                      </a:lnTo>
                      <a:cubicBezTo>
                        <a:pt x="1717663" y="75103"/>
                        <a:pt x="1717304" y="75462"/>
                        <a:pt x="1716944" y="75821"/>
                      </a:cubicBezTo>
                      <a:lnTo>
                        <a:pt x="1716944" y="75821"/>
                      </a:lnTo>
                      <a:cubicBezTo>
                        <a:pt x="1716046" y="76900"/>
                        <a:pt x="1714968" y="78337"/>
                        <a:pt x="1713710" y="80134"/>
                      </a:cubicBezTo>
                      <a:lnTo>
                        <a:pt x="1713710" y="80134"/>
                      </a:lnTo>
                      <a:cubicBezTo>
                        <a:pt x="1711195" y="83547"/>
                        <a:pt x="1708140" y="87500"/>
                        <a:pt x="1704008" y="89117"/>
                      </a:cubicBezTo>
                      <a:lnTo>
                        <a:pt x="1704008" y="89117"/>
                      </a:lnTo>
                      <a:cubicBezTo>
                        <a:pt x="1700594" y="90914"/>
                        <a:pt x="1697001" y="91632"/>
                        <a:pt x="1693767" y="91632"/>
                      </a:cubicBezTo>
                      <a:lnTo>
                        <a:pt x="1693767" y="91632"/>
                      </a:lnTo>
                      <a:cubicBezTo>
                        <a:pt x="1691431" y="91632"/>
                        <a:pt x="1689455" y="91273"/>
                        <a:pt x="1688377" y="90734"/>
                      </a:cubicBezTo>
                      <a:lnTo>
                        <a:pt x="1688377" y="90734"/>
                      </a:lnTo>
                      <a:cubicBezTo>
                        <a:pt x="1682807" y="90734"/>
                        <a:pt x="1680471" y="89117"/>
                        <a:pt x="1680471" y="89296"/>
                      </a:cubicBezTo>
                      <a:lnTo>
                        <a:pt x="1680471" y="89296"/>
                      </a:lnTo>
                      <a:lnTo>
                        <a:pt x="1679393" y="89296"/>
                      </a:lnTo>
                      <a:lnTo>
                        <a:pt x="1678674" y="88578"/>
                      </a:lnTo>
                      <a:cubicBezTo>
                        <a:pt x="1676159" y="85523"/>
                        <a:pt x="1677237" y="84266"/>
                        <a:pt x="1674362" y="84086"/>
                      </a:cubicBezTo>
                      <a:lnTo>
                        <a:pt x="1674362" y="84086"/>
                      </a:lnTo>
                      <a:lnTo>
                        <a:pt x="1673823" y="84086"/>
                      </a:lnTo>
                      <a:cubicBezTo>
                        <a:pt x="1672565" y="83367"/>
                        <a:pt x="1660707" y="93968"/>
                        <a:pt x="1657832" y="97023"/>
                      </a:cubicBezTo>
                      <a:lnTo>
                        <a:pt x="1657832" y="97023"/>
                      </a:lnTo>
                      <a:cubicBezTo>
                        <a:pt x="1655497" y="98101"/>
                        <a:pt x="1654598" y="99718"/>
                        <a:pt x="1651364" y="99898"/>
                      </a:cubicBezTo>
                      <a:lnTo>
                        <a:pt x="1651364" y="99898"/>
                      </a:lnTo>
                      <a:cubicBezTo>
                        <a:pt x="1649567" y="99898"/>
                        <a:pt x="1647232" y="100976"/>
                        <a:pt x="1646513" y="101874"/>
                      </a:cubicBezTo>
                      <a:lnTo>
                        <a:pt x="1646513" y="101874"/>
                      </a:lnTo>
                      <a:cubicBezTo>
                        <a:pt x="1644716" y="103491"/>
                        <a:pt x="1642201" y="104389"/>
                        <a:pt x="1638967" y="104389"/>
                      </a:cubicBezTo>
                      <a:lnTo>
                        <a:pt x="1638967" y="104389"/>
                      </a:lnTo>
                      <a:cubicBezTo>
                        <a:pt x="1637709" y="104389"/>
                        <a:pt x="1636272" y="104209"/>
                        <a:pt x="1635553" y="103850"/>
                      </a:cubicBezTo>
                      <a:lnTo>
                        <a:pt x="1635553" y="103850"/>
                      </a:lnTo>
                      <a:cubicBezTo>
                        <a:pt x="1635014" y="103850"/>
                        <a:pt x="1635194" y="103670"/>
                        <a:pt x="1634116" y="105647"/>
                      </a:cubicBezTo>
                      <a:lnTo>
                        <a:pt x="1634116" y="105647"/>
                      </a:lnTo>
                      <a:cubicBezTo>
                        <a:pt x="1633397" y="107443"/>
                        <a:pt x="1632678" y="110677"/>
                        <a:pt x="1631421" y="114091"/>
                      </a:cubicBezTo>
                      <a:lnTo>
                        <a:pt x="1631421" y="114091"/>
                      </a:lnTo>
                      <a:cubicBezTo>
                        <a:pt x="1630343" y="118224"/>
                        <a:pt x="1626929" y="120739"/>
                        <a:pt x="1623695" y="120560"/>
                      </a:cubicBezTo>
                      <a:lnTo>
                        <a:pt x="1623695" y="120560"/>
                      </a:lnTo>
                      <a:cubicBezTo>
                        <a:pt x="1619742" y="120560"/>
                        <a:pt x="1616687" y="118224"/>
                        <a:pt x="1614531" y="116966"/>
                      </a:cubicBezTo>
                      <a:lnTo>
                        <a:pt x="1614531" y="116966"/>
                      </a:lnTo>
                      <a:cubicBezTo>
                        <a:pt x="1612914" y="116068"/>
                        <a:pt x="1610758" y="115349"/>
                        <a:pt x="1608243" y="115349"/>
                      </a:cubicBezTo>
                      <a:lnTo>
                        <a:pt x="1608243" y="115349"/>
                      </a:lnTo>
                      <a:cubicBezTo>
                        <a:pt x="1606985" y="115349"/>
                        <a:pt x="1605907" y="115529"/>
                        <a:pt x="1604649" y="115888"/>
                      </a:cubicBezTo>
                      <a:lnTo>
                        <a:pt x="1604649" y="115888"/>
                      </a:lnTo>
                      <a:cubicBezTo>
                        <a:pt x="1601236" y="116966"/>
                        <a:pt x="1594767" y="120919"/>
                        <a:pt x="1591713" y="123973"/>
                      </a:cubicBezTo>
                      <a:lnTo>
                        <a:pt x="1591713" y="123973"/>
                      </a:lnTo>
                      <a:cubicBezTo>
                        <a:pt x="1585784" y="132058"/>
                        <a:pt x="1558294" y="130082"/>
                        <a:pt x="1553802" y="130801"/>
                      </a:cubicBezTo>
                      <a:lnTo>
                        <a:pt x="1553802" y="130801"/>
                      </a:lnTo>
                      <a:cubicBezTo>
                        <a:pt x="1552006" y="130980"/>
                        <a:pt x="1552724" y="130441"/>
                        <a:pt x="1552185" y="133675"/>
                      </a:cubicBezTo>
                      <a:lnTo>
                        <a:pt x="1552185" y="133675"/>
                      </a:lnTo>
                      <a:cubicBezTo>
                        <a:pt x="1552185" y="135113"/>
                        <a:pt x="1552365" y="136910"/>
                        <a:pt x="1552185" y="139605"/>
                      </a:cubicBezTo>
                      <a:lnTo>
                        <a:pt x="1552185" y="139605"/>
                      </a:lnTo>
                      <a:cubicBezTo>
                        <a:pt x="1550029" y="145175"/>
                        <a:pt x="1542124" y="151463"/>
                        <a:pt x="1533140" y="154697"/>
                      </a:cubicBezTo>
                      <a:lnTo>
                        <a:pt x="1533140" y="154697"/>
                      </a:lnTo>
                      <a:cubicBezTo>
                        <a:pt x="1525594" y="156314"/>
                        <a:pt x="1526133" y="157213"/>
                        <a:pt x="1524516" y="161345"/>
                      </a:cubicBezTo>
                      <a:lnTo>
                        <a:pt x="1524516" y="161345"/>
                      </a:lnTo>
                      <a:cubicBezTo>
                        <a:pt x="1523438" y="163681"/>
                        <a:pt x="1522540" y="166376"/>
                        <a:pt x="1515892" y="171586"/>
                      </a:cubicBezTo>
                      <a:lnTo>
                        <a:pt x="1515892" y="171586"/>
                      </a:lnTo>
                      <a:cubicBezTo>
                        <a:pt x="1512478" y="174461"/>
                        <a:pt x="1511939" y="177156"/>
                        <a:pt x="1511939" y="179672"/>
                      </a:cubicBezTo>
                      <a:lnTo>
                        <a:pt x="1511939" y="179672"/>
                      </a:lnTo>
                      <a:cubicBezTo>
                        <a:pt x="1511939" y="182367"/>
                        <a:pt x="1512837" y="184523"/>
                        <a:pt x="1513017" y="186859"/>
                      </a:cubicBezTo>
                      <a:lnTo>
                        <a:pt x="1513017" y="186859"/>
                      </a:lnTo>
                      <a:cubicBezTo>
                        <a:pt x="1513017" y="187398"/>
                        <a:pt x="1513017" y="188116"/>
                        <a:pt x="1513017" y="189015"/>
                      </a:cubicBezTo>
                      <a:lnTo>
                        <a:pt x="1513017" y="189015"/>
                      </a:lnTo>
                      <a:cubicBezTo>
                        <a:pt x="1513017" y="190093"/>
                        <a:pt x="1512658" y="192069"/>
                        <a:pt x="1511041" y="193327"/>
                      </a:cubicBezTo>
                      <a:lnTo>
                        <a:pt x="1511041" y="193327"/>
                      </a:lnTo>
                      <a:cubicBezTo>
                        <a:pt x="1509423" y="194405"/>
                        <a:pt x="1507627" y="194764"/>
                        <a:pt x="1505111" y="194764"/>
                      </a:cubicBezTo>
                      <a:lnTo>
                        <a:pt x="1505111" y="194764"/>
                      </a:lnTo>
                      <a:cubicBezTo>
                        <a:pt x="1504033" y="194764"/>
                        <a:pt x="1503494" y="194944"/>
                        <a:pt x="1503494" y="194944"/>
                      </a:cubicBezTo>
                      <a:lnTo>
                        <a:pt x="1503494" y="194944"/>
                      </a:lnTo>
                      <a:lnTo>
                        <a:pt x="1503494" y="194944"/>
                      </a:lnTo>
                      <a:cubicBezTo>
                        <a:pt x="1503315" y="195303"/>
                        <a:pt x="1502057" y="197818"/>
                        <a:pt x="1499362" y="198537"/>
                      </a:cubicBezTo>
                      <a:lnTo>
                        <a:pt x="1499362" y="198537"/>
                      </a:lnTo>
                      <a:cubicBezTo>
                        <a:pt x="1498104" y="199076"/>
                        <a:pt x="1496846" y="199256"/>
                        <a:pt x="1495948" y="199256"/>
                      </a:cubicBezTo>
                      <a:lnTo>
                        <a:pt x="1495948" y="199256"/>
                      </a:lnTo>
                      <a:cubicBezTo>
                        <a:pt x="1493073" y="199076"/>
                        <a:pt x="1492175" y="197639"/>
                        <a:pt x="1490917" y="197100"/>
                      </a:cubicBezTo>
                      <a:lnTo>
                        <a:pt x="1490917" y="197100"/>
                      </a:lnTo>
                      <a:cubicBezTo>
                        <a:pt x="1489839" y="196561"/>
                        <a:pt x="1489121" y="196381"/>
                        <a:pt x="1488042" y="196381"/>
                      </a:cubicBezTo>
                      <a:lnTo>
                        <a:pt x="1488042" y="196381"/>
                      </a:lnTo>
                      <a:cubicBezTo>
                        <a:pt x="1487144" y="196381"/>
                        <a:pt x="1486246" y="196561"/>
                        <a:pt x="1485168" y="197100"/>
                      </a:cubicBezTo>
                      <a:lnTo>
                        <a:pt x="1485168" y="197100"/>
                      </a:lnTo>
                      <a:cubicBezTo>
                        <a:pt x="1483371" y="198357"/>
                        <a:pt x="1484090" y="197639"/>
                        <a:pt x="1483910" y="198537"/>
                      </a:cubicBezTo>
                      <a:lnTo>
                        <a:pt x="1483910" y="198537"/>
                      </a:lnTo>
                      <a:lnTo>
                        <a:pt x="1482652" y="198537"/>
                      </a:lnTo>
                      <a:lnTo>
                        <a:pt x="1483910" y="198717"/>
                      </a:lnTo>
                      <a:cubicBezTo>
                        <a:pt x="1483910" y="198717"/>
                        <a:pt x="1484090" y="199256"/>
                        <a:pt x="1484090" y="200334"/>
                      </a:cubicBezTo>
                      <a:lnTo>
                        <a:pt x="1484090" y="200334"/>
                      </a:lnTo>
                      <a:cubicBezTo>
                        <a:pt x="1484090" y="202310"/>
                        <a:pt x="1482652" y="204287"/>
                        <a:pt x="1480137" y="206083"/>
                      </a:cubicBezTo>
                      <a:lnTo>
                        <a:pt x="1480137" y="206083"/>
                      </a:lnTo>
                      <a:cubicBezTo>
                        <a:pt x="1479418" y="206263"/>
                        <a:pt x="1479598" y="206443"/>
                        <a:pt x="1479598" y="206443"/>
                      </a:cubicBezTo>
                      <a:lnTo>
                        <a:pt x="1479598" y="206443"/>
                      </a:lnTo>
                      <a:cubicBezTo>
                        <a:pt x="1479418" y="206623"/>
                        <a:pt x="1480856" y="208419"/>
                        <a:pt x="1482473" y="210755"/>
                      </a:cubicBezTo>
                      <a:lnTo>
                        <a:pt x="1482473" y="210755"/>
                      </a:lnTo>
                      <a:lnTo>
                        <a:pt x="1482652" y="211294"/>
                      </a:lnTo>
                      <a:lnTo>
                        <a:pt x="1482652" y="211833"/>
                      </a:lnTo>
                      <a:cubicBezTo>
                        <a:pt x="1482652" y="211833"/>
                        <a:pt x="1482652" y="211833"/>
                        <a:pt x="1482652" y="211833"/>
                      </a:cubicBezTo>
                      <a:lnTo>
                        <a:pt x="1482652" y="211833"/>
                      </a:lnTo>
                      <a:lnTo>
                        <a:pt x="1482652" y="211833"/>
                      </a:lnTo>
                      <a:cubicBezTo>
                        <a:pt x="1482473" y="215067"/>
                        <a:pt x="1481395" y="222074"/>
                        <a:pt x="1476364" y="225847"/>
                      </a:cubicBezTo>
                      <a:lnTo>
                        <a:pt x="1476364" y="225847"/>
                      </a:lnTo>
                      <a:cubicBezTo>
                        <a:pt x="1475106" y="226746"/>
                        <a:pt x="1473669" y="226925"/>
                        <a:pt x="1472411" y="226925"/>
                      </a:cubicBezTo>
                      <a:lnTo>
                        <a:pt x="1472411" y="226925"/>
                      </a:lnTo>
                      <a:cubicBezTo>
                        <a:pt x="1467021" y="226746"/>
                        <a:pt x="1462349" y="222433"/>
                        <a:pt x="1460912" y="220816"/>
                      </a:cubicBezTo>
                      <a:lnTo>
                        <a:pt x="1460912" y="220816"/>
                      </a:lnTo>
                      <a:cubicBezTo>
                        <a:pt x="1458397" y="219918"/>
                        <a:pt x="1454983" y="219738"/>
                        <a:pt x="1453366" y="219559"/>
                      </a:cubicBezTo>
                      <a:lnTo>
                        <a:pt x="1453366" y="219559"/>
                      </a:lnTo>
                      <a:cubicBezTo>
                        <a:pt x="1452108" y="220637"/>
                        <a:pt x="1449593" y="222254"/>
                        <a:pt x="1445820" y="222254"/>
                      </a:cubicBezTo>
                      <a:lnTo>
                        <a:pt x="1445820" y="222254"/>
                      </a:lnTo>
                      <a:cubicBezTo>
                        <a:pt x="1440968" y="222433"/>
                        <a:pt x="1440968" y="222972"/>
                        <a:pt x="1436656" y="225847"/>
                      </a:cubicBezTo>
                      <a:lnTo>
                        <a:pt x="1436656" y="225847"/>
                      </a:lnTo>
                      <a:cubicBezTo>
                        <a:pt x="1433961" y="227644"/>
                        <a:pt x="1431086" y="228003"/>
                        <a:pt x="1428751" y="228003"/>
                      </a:cubicBezTo>
                      <a:lnTo>
                        <a:pt x="1428751" y="228003"/>
                      </a:lnTo>
                      <a:cubicBezTo>
                        <a:pt x="1427134" y="228003"/>
                        <a:pt x="1425517" y="227824"/>
                        <a:pt x="1424439" y="227824"/>
                      </a:cubicBezTo>
                      <a:lnTo>
                        <a:pt x="1424439" y="227824"/>
                      </a:lnTo>
                      <a:cubicBezTo>
                        <a:pt x="1424439" y="228183"/>
                        <a:pt x="1424259" y="228722"/>
                        <a:pt x="1424259" y="229441"/>
                      </a:cubicBezTo>
                      <a:lnTo>
                        <a:pt x="1424259" y="229441"/>
                      </a:lnTo>
                      <a:cubicBezTo>
                        <a:pt x="1424259" y="232316"/>
                        <a:pt x="1425157" y="236628"/>
                        <a:pt x="1425157" y="236807"/>
                      </a:cubicBezTo>
                      <a:lnTo>
                        <a:pt x="1425157" y="236807"/>
                      </a:lnTo>
                      <a:cubicBezTo>
                        <a:pt x="1429110" y="241479"/>
                        <a:pt x="1428391" y="250283"/>
                        <a:pt x="1428571" y="258907"/>
                      </a:cubicBezTo>
                      <a:lnTo>
                        <a:pt x="1428571" y="258907"/>
                      </a:lnTo>
                      <a:cubicBezTo>
                        <a:pt x="1427313" y="266992"/>
                        <a:pt x="1425337" y="271125"/>
                        <a:pt x="1418330" y="276515"/>
                      </a:cubicBezTo>
                      <a:lnTo>
                        <a:pt x="1418330" y="276515"/>
                      </a:lnTo>
                      <a:cubicBezTo>
                        <a:pt x="1410784" y="281546"/>
                        <a:pt x="1399105" y="288912"/>
                        <a:pt x="1389762" y="289092"/>
                      </a:cubicBezTo>
                      <a:lnTo>
                        <a:pt x="1389762" y="289092"/>
                      </a:lnTo>
                      <a:cubicBezTo>
                        <a:pt x="1389043" y="289092"/>
                        <a:pt x="1388325" y="289092"/>
                        <a:pt x="1387606" y="288912"/>
                      </a:cubicBezTo>
                      <a:lnTo>
                        <a:pt x="1387606" y="288912"/>
                      </a:lnTo>
                      <a:cubicBezTo>
                        <a:pt x="1375747" y="286756"/>
                        <a:pt x="1377544" y="273820"/>
                        <a:pt x="1376287" y="268609"/>
                      </a:cubicBezTo>
                      <a:lnTo>
                        <a:pt x="1376287" y="268609"/>
                      </a:lnTo>
                      <a:cubicBezTo>
                        <a:pt x="1375927" y="267531"/>
                        <a:pt x="1375568" y="266633"/>
                        <a:pt x="1375208" y="265555"/>
                      </a:cubicBezTo>
                      <a:lnTo>
                        <a:pt x="1375208" y="265555"/>
                      </a:lnTo>
                      <a:cubicBezTo>
                        <a:pt x="1375208" y="265734"/>
                        <a:pt x="1375208" y="265914"/>
                        <a:pt x="1375208" y="266094"/>
                      </a:cubicBezTo>
                      <a:lnTo>
                        <a:pt x="1375208" y="266094"/>
                      </a:lnTo>
                      <a:cubicBezTo>
                        <a:pt x="1375208" y="267531"/>
                        <a:pt x="1375029" y="268968"/>
                        <a:pt x="1373951" y="270945"/>
                      </a:cubicBezTo>
                      <a:lnTo>
                        <a:pt x="1373951" y="270945"/>
                      </a:lnTo>
                      <a:cubicBezTo>
                        <a:pt x="1372513" y="272203"/>
                        <a:pt x="1371615" y="271843"/>
                        <a:pt x="1370537" y="272023"/>
                      </a:cubicBezTo>
                      <a:lnTo>
                        <a:pt x="1370537" y="272023"/>
                      </a:lnTo>
                      <a:cubicBezTo>
                        <a:pt x="1366405" y="271843"/>
                        <a:pt x="1361014" y="270406"/>
                        <a:pt x="1357960" y="267711"/>
                      </a:cubicBezTo>
                      <a:lnTo>
                        <a:pt x="1357960" y="267711"/>
                      </a:lnTo>
                      <a:cubicBezTo>
                        <a:pt x="1357780" y="267172"/>
                        <a:pt x="1357601" y="266633"/>
                        <a:pt x="1357601" y="265914"/>
                      </a:cubicBezTo>
                      <a:lnTo>
                        <a:pt x="1357601" y="265914"/>
                      </a:lnTo>
                      <a:cubicBezTo>
                        <a:pt x="1358140" y="262141"/>
                        <a:pt x="1361194" y="262141"/>
                        <a:pt x="1362631" y="261602"/>
                      </a:cubicBezTo>
                      <a:lnTo>
                        <a:pt x="1362631" y="261602"/>
                      </a:lnTo>
                      <a:cubicBezTo>
                        <a:pt x="1362092" y="261243"/>
                        <a:pt x="1361553" y="260883"/>
                        <a:pt x="1361194" y="260344"/>
                      </a:cubicBezTo>
                      <a:lnTo>
                        <a:pt x="1361194" y="260344"/>
                      </a:lnTo>
                      <a:cubicBezTo>
                        <a:pt x="1360835" y="259985"/>
                        <a:pt x="1360475" y="259805"/>
                        <a:pt x="1359757" y="259805"/>
                      </a:cubicBezTo>
                      <a:lnTo>
                        <a:pt x="1359757" y="259805"/>
                      </a:lnTo>
                      <a:cubicBezTo>
                        <a:pt x="1358858" y="259805"/>
                        <a:pt x="1357421" y="259985"/>
                        <a:pt x="1355804" y="259985"/>
                      </a:cubicBezTo>
                      <a:lnTo>
                        <a:pt x="1355804" y="259985"/>
                      </a:lnTo>
                      <a:cubicBezTo>
                        <a:pt x="1354906" y="259985"/>
                        <a:pt x="1354007" y="259985"/>
                        <a:pt x="1353828" y="259626"/>
                      </a:cubicBezTo>
                      <a:lnTo>
                        <a:pt x="1353828" y="259626"/>
                      </a:lnTo>
                      <a:cubicBezTo>
                        <a:pt x="1348617" y="259087"/>
                        <a:pt x="1346461" y="254236"/>
                        <a:pt x="1343407" y="248486"/>
                      </a:cubicBezTo>
                      <a:lnTo>
                        <a:pt x="1343407" y="248486"/>
                      </a:lnTo>
                      <a:cubicBezTo>
                        <a:pt x="1342688" y="245431"/>
                        <a:pt x="1342329" y="242377"/>
                        <a:pt x="1342329" y="239143"/>
                      </a:cubicBezTo>
                      <a:lnTo>
                        <a:pt x="1342329" y="239143"/>
                      </a:lnTo>
                      <a:cubicBezTo>
                        <a:pt x="1342329" y="236089"/>
                        <a:pt x="1342688" y="233394"/>
                        <a:pt x="1343586" y="230699"/>
                      </a:cubicBezTo>
                      <a:lnTo>
                        <a:pt x="1343586" y="230699"/>
                      </a:lnTo>
                      <a:cubicBezTo>
                        <a:pt x="1344485" y="228722"/>
                        <a:pt x="1346821" y="228003"/>
                        <a:pt x="1347898" y="228003"/>
                      </a:cubicBezTo>
                      <a:lnTo>
                        <a:pt x="1347898" y="228003"/>
                      </a:lnTo>
                      <a:cubicBezTo>
                        <a:pt x="1348258" y="228003"/>
                        <a:pt x="1348617" y="228003"/>
                        <a:pt x="1348797" y="228003"/>
                      </a:cubicBezTo>
                      <a:lnTo>
                        <a:pt x="1348797" y="228003"/>
                      </a:lnTo>
                      <a:cubicBezTo>
                        <a:pt x="1348797" y="227824"/>
                        <a:pt x="1348976" y="227824"/>
                        <a:pt x="1348976" y="227644"/>
                      </a:cubicBezTo>
                      <a:lnTo>
                        <a:pt x="1348976" y="227644"/>
                      </a:lnTo>
                      <a:cubicBezTo>
                        <a:pt x="1348797" y="227105"/>
                        <a:pt x="1347898" y="225668"/>
                        <a:pt x="1344664" y="224769"/>
                      </a:cubicBezTo>
                      <a:lnTo>
                        <a:pt x="1344664" y="224769"/>
                      </a:lnTo>
                      <a:cubicBezTo>
                        <a:pt x="1342149" y="223511"/>
                        <a:pt x="1340532" y="221715"/>
                        <a:pt x="1340532" y="219379"/>
                      </a:cubicBezTo>
                      <a:lnTo>
                        <a:pt x="1340532" y="219379"/>
                      </a:lnTo>
                      <a:cubicBezTo>
                        <a:pt x="1340532" y="217043"/>
                        <a:pt x="1341789" y="215786"/>
                        <a:pt x="1341969" y="215426"/>
                      </a:cubicBezTo>
                      <a:lnTo>
                        <a:pt x="1341969" y="215426"/>
                      </a:lnTo>
                      <a:cubicBezTo>
                        <a:pt x="1341789" y="214708"/>
                        <a:pt x="1340891" y="213989"/>
                        <a:pt x="1339454" y="210036"/>
                      </a:cubicBezTo>
                      <a:lnTo>
                        <a:pt x="1339454" y="210036"/>
                      </a:lnTo>
                      <a:cubicBezTo>
                        <a:pt x="1339274" y="209497"/>
                        <a:pt x="1339094" y="208958"/>
                        <a:pt x="1339094" y="208240"/>
                      </a:cubicBezTo>
                      <a:lnTo>
                        <a:pt x="1339094" y="208240"/>
                      </a:lnTo>
                      <a:cubicBezTo>
                        <a:pt x="1339633" y="202310"/>
                        <a:pt x="1346461" y="199076"/>
                        <a:pt x="1347719" y="197100"/>
                      </a:cubicBezTo>
                      <a:lnTo>
                        <a:pt x="1347719" y="197100"/>
                      </a:lnTo>
                      <a:lnTo>
                        <a:pt x="1347000" y="197100"/>
                      </a:lnTo>
                      <a:cubicBezTo>
                        <a:pt x="1346641" y="196561"/>
                        <a:pt x="1343586" y="199974"/>
                        <a:pt x="1340891" y="201591"/>
                      </a:cubicBezTo>
                      <a:lnTo>
                        <a:pt x="1340891" y="201591"/>
                      </a:lnTo>
                      <a:cubicBezTo>
                        <a:pt x="1339813" y="202670"/>
                        <a:pt x="1338555" y="203388"/>
                        <a:pt x="1336938" y="203568"/>
                      </a:cubicBezTo>
                      <a:lnTo>
                        <a:pt x="1336938" y="203568"/>
                      </a:lnTo>
                      <a:cubicBezTo>
                        <a:pt x="1333165" y="203029"/>
                        <a:pt x="1332626" y="200154"/>
                        <a:pt x="1332806" y="199615"/>
                      </a:cubicBezTo>
                      <a:lnTo>
                        <a:pt x="1332806" y="199615"/>
                      </a:lnTo>
                      <a:cubicBezTo>
                        <a:pt x="1332806" y="199615"/>
                        <a:pt x="1332447" y="198896"/>
                        <a:pt x="1332447" y="198357"/>
                      </a:cubicBezTo>
                      <a:lnTo>
                        <a:pt x="1332447" y="198357"/>
                      </a:lnTo>
                      <a:cubicBezTo>
                        <a:pt x="1332267" y="194584"/>
                        <a:pt x="1334962" y="192069"/>
                        <a:pt x="1337837" y="190811"/>
                      </a:cubicBezTo>
                      <a:lnTo>
                        <a:pt x="1337837" y="190811"/>
                      </a:lnTo>
                      <a:cubicBezTo>
                        <a:pt x="1339454" y="190093"/>
                        <a:pt x="1340891" y="187757"/>
                        <a:pt x="1343766" y="184703"/>
                      </a:cubicBezTo>
                      <a:lnTo>
                        <a:pt x="1343766" y="184703"/>
                      </a:lnTo>
                      <a:cubicBezTo>
                        <a:pt x="1346821" y="182007"/>
                        <a:pt x="1350593" y="182007"/>
                        <a:pt x="1352749" y="181828"/>
                      </a:cubicBezTo>
                      <a:lnTo>
                        <a:pt x="1352749" y="181828"/>
                      </a:lnTo>
                      <a:cubicBezTo>
                        <a:pt x="1352749" y="181828"/>
                        <a:pt x="1352749" y="181828"/>
                        <a:pt x="1352570" y="181828"/>
                      </a:cubicBezTo>
                      <a:lnTo>
                        <a:pt x="1352570" y="181828"/>
                      </a:lnTo>
                      <a:cubicBezTo>
                        <a:pt x="1351132" y="180929"/>
                        <a:pt x="1349156" y="180031"/>
                        <a:pt x="1346821" y="179492"/>
                      </a:cubicBezTo>
                      <a:lnTo>
                        <a:pt x="1346821" y="179492"/>
                      </a:lnTo>
                      <a:cubicBezTo>
                        <a:pt x="1340352" y="175898"/>
                        <a:pt x="1339094" y="167454"/>
                        <a:pt x="1338915" y="163681"/>
                      </a:cubicBezTo>
                      <a:lnTo>
                        <a:pt x="1338915" y="163681"/>
                      </a:lnTo>
                      <a:cubicBezTo>
                        <a:pt x="1337298" y="161525"/>
                        <a:pt x="1336579" y="159908"/>
                        <a:pt x="1334782" y="159908"/>
                      </a:cubicBezTo>
                      <a:lnTo>
                        <a:pt x="1334782" y="159908"/>
                      </a:lnTo>
                      <a:cubicBezTo>
                        <a:pt x="1333884" y="159009"/>
                        <a:pt x="1331009" y="165657"/>
                        <a:pt x="1326877" y="168891"/>
                      </a:cubicBezTo>
                      <a:lnTo>
                        <a:pt x="1326877" y="168891"/>
                      </a:lnTo>
                      <a:cubicBezTo>
                        <a:pt x="1323104" y="172305"/>
                        <a:pt x="1316456" y="171946"/>
                        <a:pt x="1309808" y="172485"/>
                      </a:cubicBezTo>
                      <a:lnTo>
                        <a:pt x="1309808" y="172485"/>
                      </a:lnTo>
                      <a:cubicBezTo>
                        <a:pt x="1307113" y="172485"/>
                        <a:pt x="1304777" y="172305"/>
                        <a:pt x="1302801" y="171946"/>
                      </a:cubicBezTo>
                      <a:lnTo>
                        <a:pt x="1302801" y="171946"/>
                      </a:lnTo>
                      <a:cubicBezTo>
                        <a:pt x="1296692" y="170688"/>
                        <a:pt x="1292021" y="170688"/>
                        <a:pt x="1286990" y="170688"/>
                      </a:cubicBezTo>
                      <a:lnTo>
                        <a:pt x="1286990" y="170688"/>
                      </a:lnTo>
                      <a:cubicBezTo>
                        <a:pt x="1286810" y="170688"/>
                        <a:pt x="1286630" y="170688"/>
                        <a:pt x="1286990" y="170508"/>
                      </a:cubicBezTo>
                      <a:lnTo>
                        <a:pt x="1286990" y="170508"/>
                      </a:lnTo>
                      <a:cubicBezTo>
                        <a:pt x="1284294" y="171407"/>
                        <a:pt x="1281061" y="172485"/>
                        <a:pt x="1276928" y="172485"/>
                      </a:cubicBezTo>
                      <a:lnTo>
                        <a:pt x="1276928" y="172485"/>
                      </a:lnTo>
                      <a:cubicBezTo>
                        <a:pt x="1275131" y="172485"/>
                        <a:pt x="1273334" y="172305"/>
                        <a:pt x="1271358" y="171946"/>
                      </a:cubicBezTo>
                      <a:lnTo>
                        <a:pt x="1271358" y="171946"/>
                      </a:lnTo>
                      <a:cubicBezTo>
                        <a:pt x="1268484" y="171407"/>
                        <a:pt x="1266687" y="171227"/>
                        <a:pt x="1264890" y="171227"/>
                      </a:cubicBezTo>
                      <a:lnTo>
                        <a:pt x="1264890" y="171227"/>
                      </a:lnTo>
                      <a:cubicBezTo>
                        <a:pt x="1261836" y="171227"/>
                        <a:pt x="1258422" y="171946"/>
                        <a:pt x="1249977" y="174641"/>
                      </a:cubicBezTo>
                      <a:lnTo>
                        <a:pt x="1249977" y="174641"/>
                      </a:lnTo>
                      <a:cubicBezTo>
                        <a:pt x="1241173" y="176617"/>
                        <a:pt x="1232908" y="177875"/>
                        <a:pt x="1223745" y="177875"/>
                      </a:cubicBezTo>
                      <a:lnTo>
                        <a:pt x="1223745" y="177875"/>
                      </a:lnTo>
                      <a:cubicBezTo>
                        <a:pt x="1220511" y="177875"/>
                        <a:pt x="1217097" y="177695"/>
                        <a:pt x="1213863" y="177336"/>
                      </a:cubicBezTo>
                      <a:lnTo>
                        <a:pt x="1213863" y="177336"/>
                      </a:lnTo>
                      <a:cubicBezTo>
                        <a:pt x="1201646" y="177336"/>
                        <a:pt x="1201825" y="177336"/>
                        <a:pt x="1198950" y="179851"/>
                      </a:cubicBezTo>
                      <a:lnTo>
                        <a:pt x="1198950" y="179851"/>
                      </a:lnTo>
                      <a:cubicBezTo>
                        <a:pt x="1196076" y="180750"/>
                        <a:pt x="1193021" y="182906"/>
                        <a:pt x="1189248" y="183085"/>
                      </a:cubicBezTo>
                      <a:lnTo>
                        <a:pt x="1189248" y="183085"/>
                      </a:lnTo>
                      <a:cubicBezTo>
                        <a:pt x="1188350" y="183085"/>
                        <a:pt x="1187451" y="182906"/>
                        <a:pt x="1187631" y="182726"/>
                      </a:cubicBezTo>
                      <a:lnTo>
                        <a:pt x="1187631" y="182726"/>
                      </a:lnTo>
                      <a:cubicBezTo>
                        <a:pt x="1186553" y="182726"/>
                        <a:pt x="1184217" y="181468"/>
                        <a:pt x="1184217" y="179492"/>
                      </a:cubicBezTo>
                      <a:lnTo>
                        <a:pt x="1184217" y="179492"/>
                      </a:lnTo>
                      <a:cubicBezTo>
                        <a:pt x="1184577" y="176797"/>
                        <a:pt x="1186194" y="175180"/>
                        <a:pt x="1187272" y="173383"/>
                      </a:cubicBezTo>
                      <a:lnTo>
                        <a:pt x="1187272" y="173383"/>
                      </a:lnTo>
                      <a:cubicBezTo>
                        <a:pt x="1186912" y="173383"/>
                        <a:pt x="1186553" y="173203"/>
                        <a:pt x="1186194" y="173203"/>
                      </a:cubicBezTo>
                      <a:lnTo>
                        <a:pt x="1186194" y="173203"/>
                      </a:lnTo>
                      <a:lnTo>
                        <a:pt x="1186194" y="173563"/>
                      </a:lnTo>
                      <a:cubicBezTo>
                        <a:pt x="1185655" y="174102"/>
                        <a:pt x="1185116" y="175000"/>
                        <a:pt x="1184577" y="176078"/>
                      </a:cubicBezTo>
                      <a:lnTo>
                        <a:pt x="1184577" y="176078"/>
                      </a:lnTo>
                      <a:cubicBezTo>
                        <a:pt x="1183319" y="178234"/>
                        <a:pt x="1182780" y="180211"/>
                        <a:pt x="1181343" y="181828"/>
                      </a:cubicBezTo>
                      <a:lnTo>
                        <a:pt x="1181343" y="181828"/>
                      </a:lnTo>
                      <a:lnTo>
                        <a:pt x="1180624" y="182546"/>
                      </a:lnTo>
                      <a:lnTo>
                        <a:pt x="1179546" y="182546"/>
                      </a:lnTo>
                      <a:cubicBezTo>
                        <a:pt x="1178288" y="182546"/>
                        <a:pt x="1168945" y="182546"/>
                        <a:pt x="1164992" y="182546"/>
                      </a:cubicBezTo>
                      <a:lnTo>
                        <a:pt x="1164992" y="182546"/>
                      </a:lnTo>
                      <a:cubicBezTo>
                        <a:pt x="1160141" y="182726"/>
                        <a:pt x="1161938" y="183085"/>
                        <a:pt x="1158524" y="184703"/>
                      </a:cubicBezTo>
                      <a:lnTo>
                        <a:pt x="1158524" y="184703"/>
                      </a:lnTo>
                      <a:cubicBezTo>
                        <a:pt x="1155470" y="186859"/>
                        <a:pt x="1151876" y="188296"/>
                        <a:pt x="1147924" y="188296"/>
                      </a:cubicBezTo>
                      <a:lnTo>
                        <a:pt x="1147924" y="188296"/>
                      </a:lnTo>
                      <a:cubicBezTo>
                        <a:pt x="1146486" y="188296"/>
                        <a:pt x="1144869" y="188116"/>
                        <a:pt x="1143252" y="187577"/>
                      </a:cubicBezTo>
                      <a:lnTo>
                        <a:pt x="1143252" y="187577"/>
                      </a:lnTo>
                      <a:cubicBezTo>
                        <a:pt x="1141276" y="186859"/>
                        <a:pt x="1140377" y="186679"/>
                        <a:pt x="1140018" y="186679"/>
                      </a:cubicBezTo>
                      <a:lnTo>
                        <a:pt x="1140018" y="186679"/>
                      </a:lnTo>
                      <a:cubicBezTo>
                        <a:pt x="1139659" y="186679"/>
                        <a:pt x="1138940" y="186859"/>
                        <a:pt x="1136065" y="187757"/>
                      </a:cubicBezTo>
                      <a:lnTo>
                        <a:pt x="1136065" y="187757"/>
                      </a:lnTo>
                      <a:cubicBezTo>
                        <a:pt x="1134269" y="187757"/>
                        <a:pt x="1131933" y="188116"/>
                        <a:pt x="1129777" y="188116"/>
                      </a:cubicBezTo>
                      <a:lnTo>
                        <a:pt x="1129777" y="188116"/>
                      </a:lnTo>
                      <a:cubicBezTo>
                        <a:pt x="1127621" y="188116"/>
                        <a:pt x="1124746" y="187937"/>
                        <a:pt x="1123668" y="185781"/>
                      </a:cubicBezTo>
                      <a:lnTo>
                        <a:pt x="1123668" y="185781"/>
                      </a:lnTo>
                      <a:cubicBezTo>
                        <a:pt x="1122949" y="185242"/>
                        <a:pt x="1122410" y="184164"/>
                        <a:pt x="1122410" y="183085"/>
                      </a:cubicBezTo>
                      <a:lnTo>
                        <a:pt x="1122410" y="183085"/>
                      </a:lnTo>
                      <a:cubicBezTo>
                        <a:pt x="1123129" y="180031"/>
                        <a:pt x="1125465" y="178234"/>
                        <a:pt x="1127621" y="176976"/>
                      </a:cubicBezTo>
                      <a:lnTo>
                        <a:pt x="1127621" y="176976"/>
                      </a:lnTo>
                      <a:cubicBezTo>
                        <a:pt x="1125465" y="176976"/>
                        <a:pt x="1123129" y="177156"/>
                        <a:pt x="1122051" y="177156"/>
                      </a:cubicBezTo>
                      <a:lnTo>
                        <a:pt x="1122051" y="177156"/>
                      </a:lnTo>
                      <a:cubicBezTo>
                        <a:pt x="1120973" y="177515"/>
                        <a:pt x="1119895" y="177695"/>
                        <a:pt x="1118996" y="177695"/>
                      </a:cubicBezTo>
                      <a:lnTo>
                        <a:pt x="1118996" y="177695"/>
                      </a:lnTo>
                      <a:cubicBezTo>
                        <a:pt x="1115583" y="177695"/>
                        <a:pt x="1112888" y="176258"/>
                        <a:pt x="1110372" y="175180"/>
                      </a:cubicBezTo>
                      <a:lnTo>
                        <a:pt x="1110372" y="175180"/>
                      </a:lnTo>
                      <a:cubicBezTo>
                        <a:pt x="1110372" y="176617"/>
                        <a:pt x="1110731" y="178414"/>
                        <a:pt x="1110731" y="180031"/>
                      </a:cubicBezTo>
                      <a:lnTo>
                        <a:pt x="1110731" y="180031"/>
                      </a:lnTo>
                      <a:lnTo>
                        <a:pt x="1110731" y="182546"/>
                      </a:lnTo>
                      <a:lnTo>
                        <a:pt x="1110372" y="182546"/>
                      </a:lnTo>
                      <a:cubicBezTo>
                        <a:pt x="1109833" y="184343"/>
                        <a:pt x="1108755" y="185960"/>
                        <a:pt x="1106419" y="186140"/>
                      </a:cubicBezTo>
                      <a:lnTo>
                        <a:pt x="1106419" y="186140"/>
                      </a:lnTo>
                      <a:cubicBezTo>
                        <a:pt x="1103904" y="185960"/>
                        <a:pt x="1102646" y="184523"/>
                        <a:pt x="1101029" y="183085"/>
                      </a:cubicBezTo>
                      <a:lnTo>
                        <a:pt x="1101029" y="183085"/>
                      </a:lnTo>
                      <a:cubicBezTo>
                        <a:pt x="1099951" y="182007"/>
                        <a:pt x="1099951" y="182187"/>
                        <a:pt x="1099412" y="182187"/>
                      </a:cubicBezTo>
                      <a:lnTo>
                        <a:pt x="1099412" y="182187"/>
                      </a:lnTo>
                      <a:cubicBezTo>
                        <a:pt x="1099053" y="182187"/>
                        <a:pt x="1098514" y="182187"/>
                        <a:pt x="1097795" y="182367"/>
                      </a:cubicBezTo>
                      <a:lnTo>
                        <a:pt x="1097795" y="182367"/>
                      </a:lnTo>
                      <a:cubicBezTo>
                        <a:pt x="1096897" y="182367"/>
                        <a:pt x="1095819" y="182546"/>
                        <a:pt x="1094381" y="182546"/>
                      </a:cubicBezTo>
                      <a:lnTo>
                        <a:pt x="1094381" y="182546"/>
                      </a:lnTo>
                      <a:cubicBezTo>
                        <a:pt x="1087733" y="180570"/>
                        <a:pt x="1080187" y="173024"/>
                        <a:pt x="1078031" y="167634"/>
                      </a:cubicBezTo>
                      <a:lnTo>
                        <a:pt x="1078031" y="167634"/>
                      </a:lnTo>
                      <a:cubicBezTo>
                        <a:pt x="1077672" y="166915"/>
                        <a:pt x="1077672" y="166017"/>
                        <a:pt x="1077672" y="165298"/>
                      </a:cubicBezTo>
                      <a:lnTo>
                        <a:pt x="1077672" y="165298"/>
                      </a:lnTo>
                      <a:cubicBezTo>
                        <a:pt x="1078391" y="160806"/>
                        <a:pt x="1081265" y="160087"/>
                        <a:pt x="1083062" y="158291"/>
                      </a:cubicBezTo>
                      <a:lnTo>
                        <a:pt x="1083062" y="158291"/>
                      </a:lnTo>
                      <a:cubicBezTo>
                        <a:pt x="1082882" y="158291"/>
                        <a:pt x="1082523" y="158111"/>
                        <a:pt x="1082164" y="158111"/>
                      </a:cubicBezTo>
                      <a:lnTo>
                        <a:pt x="1082164" y="158111"/>
                      </a:lnTo>
                      <a:cubicBezTo>
                        <a:pt x="1080547" y="157752"/>
                        <a:pt x="1078570" y="157392"/>
                        <a:pt x="1078930" y="157213"/>
                      </a:cubicBezTo>
                      <a:lnTo>
                        <a:pt x="1078930" y="157213"/>
                      </a:lnTo>
                      <a:cubicBezTo>
                        <a:pt x="1078031" y="157572"/>
                        <a:pt x="1076953" y="157752"/>
                        <a:pt x="1076234" y="157752"/>
                      </a:cubicBezTo>
                      <a:lnTo>
                        <a:pt x="1076234" y="157752"/>
                      </a:lnTo>
                      <a:cubicBezTo>
                        <a:pt x="1072461" y="157572"/>
                        <a:pt x="1069766" y="155416"/>
                        <a:pt x="1068868" y="154517"/>
                      </a:cubicBezTo>
                      <a:lnTo>
                        <a:pt x="1068868" y="154517"/>
                      </a:lnTo>
                      <a:cubicBezTo>
                        <a:pt x="1068509" y="154338"/>
                        <a:pt x="1068149" y="154338"/>
                        <a:pt x="1067790" y="154338"/>
                      </a:cubicBezTo>
                      <a:lnTo>
                        <a:pt x="1067790" y="154338"/>
                      </a:lnTo>
                      <a:cubicBezTo>
                        <a:pt x="1066892" y="154338"/>
                        <a:pt x="1065813" y="154877"/>
                        <a:pt x="1064556" y="155955"/>
                      </a:cubicBezTo>
                      <a:lnTo>
                        <a:pt x="1064556" y="155955"/>
                      </a:lnTo>
                      <a:cubicBezTo>
                        <a:pt x="1063837" y="156314"/>
                        <a:pt x="1063118" y="156494"/>
                        <a:pt x="1062400" y="156494"/>
                      </a:cubicBezTo>
                      <a:lnTo>
                        <a:pt x="1062400" y="156494"/>
                      </a:lnTo>
                      <a:cubicBezTo>
                        <a:pt x="1058267" y="155775"/>
                        <a:pt x="1058806" y="153799"/>
                        <a:pt x="1044433" y="149487"/>
                      </a:cubicBezTo>
                      <a:lnTo>
                        <a:pt x="1044433" y="149487"/>
                      </a:lnTo>
                      <a:cubicBezTo>
                        <a:pt x="1037066" y="147870"/>
                        <a:pt x="1027184" y="147151"/>
                        <a:pt x="1017841" y="147151"/>
                      </a:cubicBezTo>
                      <a:lnTo>
                        <a:pt x="1017841" y="147151"/>
                      </a:lnTo>
                      <a:cubicBezTo>
                        <a:pt x="1006342" y="147151"/>
                        <a:pt x="995382" y="148229"/>
                        <a:pt x="991250" y="149666"/>
                      </a:cubicBezTo>
                      <a:lnTo>
                        <a:pt x="991250" y="149666"/>
                      </a:lnTo>
                      <a:cubicBezTo>
                        <a:pt x="984781" y="150744"/>
                        <a:pt x="981368" y="157392"/>
                        <a:pt x="977415" y="161345"/>
                      </a:cubicBezTo>
                      <a:lnTo>
                        <a:pt x="977415" y="161345"/>
                      </a:lnTo>
                      <a:cubicBezTo>
                        <a:pt x="974360" y="162783"/>
                        <a:pt x="973103" y="162783"/>
                        <a:pt x="971486" y="163501"/>
                      </a:cubicBezTo>
                      <a:lnTo>
                        <a:pt x="971486" y="163501"/>
                      </a:lnTo>
                      <a:cubicBezTo>
                        <a:pt x="968791" y="165657"/>
                        <a:pt x="965018" y="166376"/>
                        <a:pt x="962682" y="170868"/>
                      </a:cubicBezTo>
                      <a:lnTo>
                        <a:pt x="962682" y="170868"/>
                      </a:lnTo>
                      <a:cubicBezTo>
                        <a:pt x="961604" y="173203"/>
                        <a:pt x="961065" y="175539"/>
                        <a:pt x="961065" y="177336"/>
                      </a:cubicBezTo>
                      <a:lnTo>
                        <a:pt x="961065" y="177336"/>
                      </a:lnTo>
                      <a:cubicBezTo>
                        <a:pt x="961065" y="179132"/>
                        <a:pt x="961604" y="180390"/>
                        <a:pt x="962323" y="181289"/>
                      </a:cubicBezTo>
                      <a:lnTo>
                        <a:pt x="962323" y="181289"/>
                      </a:lnTo>
                      <a:cubicBezTo>
                        <a:pt x="963939" y="183085"/>
                        <a:pt x="967174" y="183265"/>
                        <a:pt x="969689" y="183265"/>
                      </a:cubicBezTo>
                      <a:lnTo>
                        <a:pt x="969689" y="183265"/>
                      </a:lnTo>
                      <a:cubicBezTo>
                        <a:pt x="971845" y="183265"/>
                        <a:pt x="975079" y="184164"/>
                        <a:pt x="975079" y="187038"/>
                      </a:cubicBezTo>
                      <a:lnTo>
                        <a:pt x="975079" y="187038"/>
                      </a:lnTo>
                      <a:cubicBezTo>
                        <a:pt x="975079" y="188116"/>
                        <a:pt x="974899" y="188476"/>
                        <a:pt x="974899" y="188476"/>
                      </a:cubicBezTo>
                      <a:lnTo>
                        <a:pt x="974899" y="188476"/>
                      </a:lnTo>
                      <a:cubicBezTo>
                        <a:pt x="974899" y="190452"/>
                        <a:pt x="976157" y="192428"/>
                        <a:pt x="975977" y="194045"/>
                      </a:cubicBezTo>
                      <a:lnTo>
                        <a:pt x="975977" y="194045"/>
                      </a:lnTo>
                      <a:cubicBezTo>
                        <a:pt x="976517" y="195842"/>
                        <a:pt x="981009" y="198178"/>
                        <a:pt x="981548" y="203029"/>
                      </a:cubicBezTo>
                      <a:lnTo>
                        <a:pt x="981548" y="203029"/>
                      </a:lnTo>
                      <a:lnTo>
                        <a:pt x="981548" y="204107"/>
                      </a:lnTo>
                      <a:lnTo>
                        <a:pt x="980829" y="204826"/>
                      </a:lnTo>
                      <a:cubicBezTo>
                        <a:pt x="979751" y="205724"/>
                        <a:pt x="978673" y="206083"/>
                        <a:pt x="977595" y="206083"/>
                      </a:cubicBezTo>
                      <a:lnTo>
                        <a:pt x="977595" y="206083"/>
                      </a:lnTo>
                      <a:cubicBezTo>
                        <a:pt x="975259" y="206083"/>
                        <a:pt x="972923" y="205005"/>
                        <a:pt x="971127" y="202310"/>
                      </a:cubicBezTo>
                      <a:lnTo>
                        <a:pt x="971127" y="202310"/>
                      </a:lnTo>
                      <a:cubicBezTo>
                        <a:pt x="970049" y="202310"/>
                        <a:pt x="968072" y="202849"/>
                        <a:pt x="965916" y="203029"/>
                      </a:cubicBezTo>
                      <a:lnTo>
                        <a:pt x="965916" y="203029"/>
                      </a:lnTo>
                      <a:cubicBezTo>
                        <a:pt x="961245" y="202490"/>
                        <a:pt x="963580" y="201412"/>
                        <a:pt x="957112" y="200154"/>
                      </a:cubicBezTo>
                      <a:lnTo>
                        <a:pt x="957112" y="200154"/>
                      </a:lnTo>
                      <a:cubicBezTo>
                        <a:pt x="955495" y="199615"/>
                        <a:pt x="953698" y="199435"/>
                        <a:pt x="951902" y="199435"/>
                      </a:cubicBezTo>
                      <a:lnTo>
                        <a:pt x="951902" y="199435"/>
                      </a:lnTo>
                      <a:cubicBezTo>
                        <a:pt x="949207" y="199256"/>
                        <a:pt x="946152" y="199974"/>
                        <a:pt x="943996" y="200513"/>
                      </a:cubicBezTo>
                      <a:lnTo>
                        <a:pt x="943996" y="200513"/>
                      </a:lnTo>
                      <a:cubicBezTo>
                        <a:pt x="941840" y="201232"/>
                        <a:pt x="940403" y="201771"/>
                        <a:pt x="940403" y="201771"/>
                      </a:cubicBezTo>
                      <a:lnTo>
                        <a:pt x="940403" y="201771"/>
                      </a:lnTo>
                      <a:cubicBezTo>
                        <a:pt x="939684" y="203029"/>
                        <a:pt x="938965" y="204107"/>
                        <a:pt x="938786" y="204646"/>
                      </a:cubicBezTo>
                      <a:lnTo>
                        <a:pt x="938786" y="204646"/>
                      </a:lnTo>
                      <a:cubicBezTo>
                        <a:pt x="938965" y="204826"/>
                        <a:pt x="939325" y="205005"/>
                        <a:pt x="940043" y="205365"/>
                      </a:cubicBezTo>
                      <a:lnTo>
                        <a:pt x="940043" y="205365"/>
                      </a:lnTo>
                      <a:cubicBezTo>
                        <a:pt x="940223" y="205724"/>
                        <a:pt x="942199" y="206263"/>
                        <a:pt x="945074" y="206263"/>
                      </a:cubicBezTo>
                      <a:lnTo>
                        <a:pt x="945074" y="206263"/>
                      </a:lnTo>
                      <a:cubicBezTo>
                        <a:pt x="946332" y="206263"/>
                        <a:pt x="947949" y="206263"/>
                        <a:pt x="949207" y="206083"/>
                      </a:cubicBezTo>
                      <a:lnTo>
                        <a:pt x="949207" y="206083"/>
                      </a:lnTo>
                      <a:cubicBezTo>
                        <a:pt x="950824" y="206083"/>
                        <a:pt x="952261" y="205904"/>
                        <a:pt x="953339" y="206083"/>
                      </a:cubicBezTo>
                      <a:lnTo>
                        <a:pt x="953339" y="206083"/>
                      </a:lnTo>
                      <a:cubicBezTo>
                        <a:pt x="954776" y="205724"/>
                        <a:pt x="955495" y="205544"/>
                        <a:pt x="956573" y="205365"/>
                      </a:cubicBezTo>
                      <a:lnTo>
                        <a:pt x="956573" y="205365"/>
                      </a:lnTo>
                      <a:cubicBezTo>
                        <a:pt x="957112" y="205365"/>
                        <a:pt x="959628" y="206263"/>
                        <a:pt x="959628" y="208240"/>
                      </a:cubicBezTo>
                      <a:lnTo>
                        <a:pt x="959628" y="208240"/>
                      </a:lnTo>
                      <a:cubicBezTo>
                        <a:pt x="959089" y="210935"/>
                        <a:pt x="958190" y="211114"/>
                        <a:pt x="957112" y="214169"/>
                      </a:cubicBezTo>
                      <a:lnTo>
                        <a:pt x="957112" y="214169"/>
                      </a:lnTo>
                      <a:cubicBezTo>
                        <a:pt x="955136" y="215786"/>
                        <a:pt x="953518" y="222074"/>
                        <a:pt x="946871" y="225488"/>
                      </a:cubicBezTo>
                      <a:lnTo>
                        <a:pt x="946871" y="225488"/>
                      </a:lnTo>
                      <a:cubicBezTo>
                        <a:pt x="943457" y="226566"/>
                        <a:pt x="936809" y="228542"/>
                        <a:pt x="930161" y="228722"/>
                      </a:cubicBezTo>
                      <a:lnTo>
                        <a:pt x="930161" y="228722"/>
                      </a:lnTo>
                      <a:cubicBezTo>
                        <a:pt x="928724" y="228722"/>
                        <a:pt x="927107" y="228542"/>
                        <a:pt x="926209" y="228363"/>
                      </a:cubicBezTo>
                      <a:lnTo>
                        <a:pt x="926209" y="228363"/>
                      </a:lnTo>
                      <a:cubicBezTo>
                        <a:pt x="917944" y="227824"/>
                        <a:pt x="915788" y="216504"/>
                        <a:pt x="914710" y="216325"/>
                      </a:cubicBezTo>
                      <a:lnTo>
                        <a:pt x="914710" y="216325"/>
                      </a:lnTo>
                      <a:cubicBezTo>
                        <a:pt x="914710" y="215965"/>
                        <a:pt x="912194" y="215247"/>
                        <a:pt x="909858" y="215067"/>
                      </a:cubicBezTo>
                      <a:lnTo>
                        <a:pt x="909858" y="215067"/>
                      </a:lnTo>
                      <a:cubicBezTo>
                        <a:pt x="910038" y="215965"/>
                        <a:pt x="910757" y="217223"/>
                        <a:pt x="910936" y="217403"/>
                      </a:cubicBezTo>
                      <a:lnTo>
                        <a:pt x="910936" y="217403"/>
                      </a:lnTo>
                      <a:lnTo>
                        <a:pt x="911655" y="218121"/>
                      </a:lnTo>
                      <a:lnTo>
                        <a:pt x="911655" y="218840"/>
                      </a:lnTo>
                      <a:cubicBezTo>
                        <a:pt x="911655" y="219020"/>
                        <a:pt x="911835" y="219199"/>
                        <a:pt x="912014" y="219379"/>
                      </a:cubicBezTo>
                      <a:lnTo>
                        <a:pt x="912014" y="219379"/>
                      </a:lnTo>
                      <a:cubicBezTo>
                        <a:pt x="912553" y="220098"/>
                        <a:pt x="913272" y="221176"/>
                        <a:pt x="913272" y="222972"/>
                      </a:cubicBezTo>
                      <a:lnTo>
                        <a:pt x="913272" y="222972"/>
                      </a:lnTo>
                      <a:cubicBezTo>
                        <a:pt x="913272" y="223691"/>
                        <a:pt x="913092" y="224410"/>
                        <a:pt x="912913" y="224949"/>
                      </a:cubicBezTo>
                      <a:lnTo>
                        <a:pt x="912913" y="224949"/>
                      </a:lnTo>
                      <a:cubicBezTo>
                        <a:pt x="912374" y="229441"/>
                        <a:pt x="907702" y="230878"/>
                        <a:pt x="902492" y="230878"/>
                      </a:cubicBezTo>
                      <a:lnTo>
                        <a:pt x="902492" y="230878"/>
                      </a:lnTo>
                      <a:cubicBezTo>
                        <a:pt x="896563" y="230878"/>
                        <a:pt x="894946" y="232855"/>
                        <a:pt x="892430" y="234112"/>
                      </a:cubicBezTo>
                      <a:lnTo>
                        <a:pt x="892430" y="234112"/>
                      </a:lnTo>
                      <a:cubicBezTo>
                        <a:pt x="888837" y="237526"/>
                        <a:pt x="883087" y="238604"/>
                        <a:pt x="879494" y="238784"/>
                      </a:cubicBezTo>
                      <a:lnTo>
                        <a:pt x="879494" y="238784"/>
                      </a:lnTo>
                      <a:cubicBezTo>
                        <a:pt x="877877" y="239682"/>
                        <a:pt x="877338" y="239682"/>
                        <a:pt x="877338" y="239682"/>
                      </a:cubicBezTo>
                      <a:lnTo>
                        <a:pt x="877338" y="239682"/>
                      </a:lnTo>
                      <a:lnTo>
                        <a:pt x="877697" y="240760"/>
                      </a:lnTo>
                      <a:lnTo>
                        <a:pt x="876619" y="242018"/>
                      </a:lnTo>
                      <a:cubicBezTo>
                        <a:pt x="875361" y="243455"/>
                        <a:pt x="872666" y="245611"/>
                        <a:pt x="868174" y="245431"/>
                      </a:cubicBezTo>
                      <a:lnTo>
                        <a:pt x="868174" y="245431"/>
                      </a:lnTo>
                      <a:cubicBezTo>
                        <a:pt x="868174" y="245611"/>
                        <a:pt x="867456" y="245791"/>
                        <a:pt x="866198" y="247408"/>
                      </a:cubicBezTo>
                      <a:lnTo>
                        <a:pt x="866198" y="247408"/>
                      </a:lnTo>
                      <a:cubicBezTo>
                        <a:pt x="864940" y="249025"/>
                        <a:pt x="863683" y="251001"/>
                        <a:pt x="862605" y="251900"/>
                      </a:cubicBezTo>
                      <a:lnTo>
                        <a:pt x="862605" y="251900"/>
                      </a:lnTo>
                      <a:cubicBezTo>
                        <a:pt x="859550" y="256571"/>
                        <a:pt x="856496" y="254595"/>
                        <a:pt x="851645" y="257290"/>
                      </a:cubicBezTo>
                      <a:lnTo>
                        <a:pt x="851645" y="257290"/>
                      </a:lnTo>
                      <a:cubicBezTo>
                        <a:pt x="850028" y="257649"/>
                        <a:pt x="849668" y="258907"/>
                        <a:pt x="849489" y="262500"/>
                      </a:cubicBezTo>
                      <a:lnTo>
                        <a:pt x="849489" y="262500"/>
                      </a:lnTo>
                      <a:cubicBezTo>
                        <a:pt x="849489" y="264297"/>
                        <a:pt x="849668" y="266094"/>
                        <a:pt x="849489" y="267351"/>
                      </a:cubicBezTo>
                      <a:lnTo>
                        <a:pt x="849489" y="267351"/>
                      </a:lnTo>
                      <a:cubicBezTo>
                        <a:pt x="849848" y="268609"/>
                        <a:pt x="850207" y="269687"/>
                        <a:pt x="850207" y="270945"/>
                      </a:cubicBezTo>
                      <a:lnTo>
                        <a:pt x="850207" y="270945"/>
                      </a:lnTo>
                      <a:cubicBezTo>
                        <a:pt x="850207" y="274179"/>
                        <a:pt x="847692" y="276156"/>
                        <a:pt x="846434" y="276695"/>
                      </a:cubicBezTo>
                      <a:lnTo>
                        <a:pt x="846434" y="276695"/>
                      </a:lnTo>
                      <a:cubicBezTo>
                        <a:pt x="846434" y="276695"/>
                        <a:pt x="845715" y="280468"/>
                        <a:pt x="845895" y="284780"/>
                      </a:cubicBezTo>
                      <a:lnTo>
                        <a:pt x="845895" y="284780"/>
                      </a:lnTo>
                      <a:cubicBezTo>
                        <a:pt x="845895" y="285498"/>
                        <a:pt x="845895" y="286217"/>
                        <a:pt x="845895" y="287475"/>
                      </a:cubicBezTo>
                      <a:lnTo>
                        <a:pt x="845895" y="287475"/>
                      </a:lnTo>
                      <a:cubicBezTo>
                        <a:pt x="845176" y="290529"/>
                        <a:pt x="843739" y="292506"/>
                        <a:pt x="841942" y="293224"/>
                      </a:cubicBezTo>
                      <a:lnTo>
                        <a:pt x="841942" y="293224"/>
                      </a:lnTo>
                      <a:cubicBezTo>
                        <a:pt x="841583" y="293404"/>
                        <a:pt x="841403" y="293404"/>
                        <a:pt x="841044" y="293584"/>
                      </a:cubicBezTo>
                      <a:lnTo>
                        <a:pt x="841044" y="293584"/>
                      </a:lnTo>
                      <a:cubicBezTo>
                        <a:pt x="841403" y="293584"/>
                        <a:pt x="841942" y="293584"/>
                        <a:pt x="842661" y="293763"/>
                      </a:cubicBezTo>
                      <a:lnTo>
                        <a:pt x="842661" y="293763"/>
                      </a:lnTo>
                      <a:cubicBezTo>
                        <a:pt x="847333" y="295201"/>
                        <a:pt x="850207" y="294302"/>
                        <a:pt x="850926" y="297716"/>
                      </a:cubicBezTo>
                      <a:lnTo>
                        <a:pt x="850926" y="297716"/>
                      </a:lnTo>
                      <a:cubicBezTo>
                        <a:pt x="851285" y="298255"/>
                        <a:pt x="851465" y="298974"/>
                        <a:pt x="851465" y="299693"/>
                      </a:cubicBezTo>
                      <a:lnTo>
                        <a:pt x="851465" y="299693"/>
                      </a:lnTo>
                      <a:cubicBezTo>
                        <a:pt x="851465" y="300771"/>
                        <a:pt x="850926" y="301669"/>
                        <a:pt x="850207" y="302208"/>
                      </a:cubicBezTo>
                      <a:lnTo>
                        <a:pt x="850207" y="302208"/>
                      </a:lnTo>
                      <a:cubicBezTo>
                        <a:pt x="850207" y="302208"/>
                        <a:pt x="850387" y="302208"/>
                        <a:pt x="850387" y="302388"/>
                      </a:cubicBezTo>
                      <a:lnTo>
                        <a:pt x="850387" y="302388"/>
                      </a:lnTo>
                      <a:cubicBezTo>
                        <a:pt x="852363" y="304364"/>
                        <a:pt x="853801" y="304364"/>
                        <a:pt x="856496" y="304364"/>
                      </a:cubicBezTo>
                      <a:lnTo>
                        <a:pt x="856496" y="304364"/>
                      </a:lnTo>
                      <a:lnTo>
                        <a:pt x="857035" y="304364"/>
                      </a:lnTo>
                      <a:lnTo>
                        <a:pt x="857574" y="304544"/>
                      </a:lnTo>
                      <a:cubicBezTo>
                        <a:pt x="858652" y="305083"/>
                        <a:pt x="860269" y="305981"/>
                        <a:pt x="860449" y="308137"/>
                      </a:cubicBezTo>
                      <a:lnTo>
                        <a:pt x="860449" y="308137"/>
                      </a:lnTo>
                      <a:cubicBezTo>
                        <a:pt x="859730" y="311910"/>
                        <a:pt x="857215" y="311910"/>
                        <a:pt x="853980" y="313347"/>
                      </a:cubicBezTo>
                      <a:lnTo>
                        <a:pt x="853980" y="313347"/>
                      </a:lnTo>
                      <a:cubicBezTo>
                        <a:pt x="853082" y="313168"/>
                        <a:pt x="850926" y="314785"/>
                        <a:pt x="849848" y="318199"/>
                      </a:cubicBezTo>
                      <a:lnTo>
                        <a:pt x="849848" y="318199"/>
                      </a:lnTo>
                      <a:cubicBezTo>
                        <a:pt x="849848" y="318378"/>
                        <a:pt x="849848" y="318558"/>
                        <a:pt x="849848" y="318738"/>
                      </a:cubicBezTo>
                      <a:lnTo>
                        <a:pt x="849848" y="318738"/>
                      </a:lnTo>
                      <a:cubicBezTo>
                        <a:pt x="849489" y="321074"/>
                        <a:pt x="853441" y="324847"/>
                        <a:pt x="853980" y="329338"/>
                      </a:cubicBezTo>
                      <a:lnTo>
                        <a:pt x="853980" y="329338"/>
                      </a:lnTo>
                      <a:lnTo>
                        <a:pt x="853980" y="331853"/>
                      </a:lnTo>
                      <a:lnTo>
                        <a:pt x="853441" y="331853"/>
                      </a:lnTo>
                      <a:cubicBezTo>
                        <a:pt x="852723" y="333471"/>
                        <a:pt x="851465" y="334908"/>
                        <a:pt x="849309" y="334908"/>
                      </a:cubicBezTo>
                      <a:lnTo>
                        <a:pt x="849309" y="334908"/>
                      </a:lnTo>
                      <a:cubicBezTo>
                        <a:pt x="847153" y="334908"/>
                        <a:pt x="845715" y="333830"/>
                        <a:pt x="845176" y="332932"/>
                      </a:cubicBezTo>
                      <a:lnTo>
                        <a:pt x="845176" y="332932"/>
                      </a:lnTo>
                      <a:cubicBezTo>
                        <a:pt x="839607" y="330775"/>
                        <a:pt x="837091" y="325026"/>
                        <a:pt x="834396" y="319636"/>
                      </a:cubicBezTo>
                      <a:lnTo>
                        <a:pt x="834396" y="319636"/>
                      </a:lnTo>
                      <a:cubicBezTo>
                        <a:pt x="832599" y="315683"/>
                        <a:pt x="827030" y="314246"/>
                        <a:pt x="823436" y="313168"/>
                      </a:cubicBezTo>
                      <a:lnTo>
                        <a:pt x="823436" y="313168"/>
                      </a:lnTo>
                      <a:lnTo>
                        <a:pt x="823256" y="313168"/>
                      </a:lnTo>
                      <a:cubicBezTo>
                        <a:pt x="821819" y="313527"/>
                        <a:pt x="819124" y="311730"/>
                        <a:pt x="819124" y="310293"/>
                      </a:cubicBezTo>
                      <a:lnTo>
                        <a:pt x="819124" y="310293"/>
                      </a:lnTo>
                      <a:cubicBezTo>
                        <a:pt x="818944" y="309574"/>
                        <a:pt x="818944" y="309035"/>
                        <a:pt x="818765" y="308137"/>
                      </a:cubicBezTo>
                      <a:lnTo>
                        <a:pt x="818765" y="308137"/>
                      </a:lnTo>
                      <a:cubicBezTo>
                        <a:pt x="818585" y="308316"/>
                        <a:pt x="818226" y="308496"/>
                        <a:pt x="817866" y="309215"/>
                      </a:cubicBezTo>
                      <a:lnTo>
                        <a:pt x="817866" y="309215"/>
                      </a:lnTo>
                      <a:cubicBezTo>
                        <a:pt x="816788" y="311012"/>
                        <a:pt x="816968" y="315504"/>
                        <a:pt x="813015" y="319636"/>
                      </a:cubicBezTo>
                      <a:lnTo>
                        <a:pt x="813015" y="319636"/>
                      </a:lnTo>
                      <a:cubicBezTo>
                        <a:pt x="811757" y="320535"/>
                        <a:pt x="810320" y="320894"/>
                        <a:pt x="809062" y="320894"/>
                      </a:cubicBezTo>
                      <a:lnTo>
                        <a:pt x="809062" y="320894"/>
                      </a:lnTo>
                      <a:cubicBezTo>
                        <a:pt x="804391" y="320535"/>
                        <a:pt x="802415" y="316941"/>
                        <a:pt x="800618" y="315324"/>
                      </a:cubicBezTo>
                      <a:lnTo>
                        <a:pt x="800618" y="315324"/>
                      </a:lnTo>
                      <a:cubicBezTo>
                        <a:pt x="799001" y="313707"/>
                        <a:pt x="796665" y="313168"/>
                        <a:pt x="793431" y="313168"/>
                      </a:cubicBezTo>
                      <a:lnTo>
                        <a:pt x="793431" y="313168"/>
                      </a:lnTo>
                      <a:cubicBezTo>
                        <a:pt x="791275" y="313168"/>
                        <a:pt x="788939" y="313347"/>
                        <a:pt x="786603" y="313527"/>
                      </a:cubicBezTo>
                      <a:lnTo>
                        <a:pt x="786603" y="313527"/>
                      </a:lnTo>
                      <a:cubicBezTo>
                        <a:pt x="781393" y="313347"/>
                        <a:pt x="777260" y="310293"/>
                        <a:pt x="772230" y="306699"/>
                      </a:cubicBezTo>
                      <a:lnTo>
                        <a:pt x="772230" y="306699"/>
                      </a:lnTo>
                      <a:cubicBezTo>
                        <a:pt x="770253" y="305622"/>
                        <a:pt x="768996" y="305442"/>
                        <a:pt x="767738" y="305442"/>
                      </a:cubicBezTo>
                      <a:lnTo>
                        <a:pt x="767738" y="305442"/>
                      </a:lnTo>
                      <a:cubicBezTo>
                        <a:pt x="765941" y="305442"/>
                        <a:pt x="763965" y="305981"/>
                        <a:pt x="760910" y="306879"/>
                      </a:cubicBezTo>
                      <a:lnTo>
                        <a:pt x="760910" y="306879"/>
                      </a:lnTo>
                      <a:cubicBezTo>
                        <a:pt x="760012" y="307059"/>
                        <a:pt x="759114" y="307238"/>
                        <a:pt x="758215" y="307238"/>
                      </a:cubicBezTo>
                      <a:lnTo>
                        <a:pt x="758215" y="307238"/>
                      </a:lnTo>
                      <a:cubicBezTo>
                        <a:pt x="752286" y="307238"/>
                        <a:pt x="747435" y="302927"/>
                        <a:pt x="744201" y="298435"/>
                      </a:cubicBezTo>
                      <a:lnTo>
                        <a:pt x="744201" y="298435"/>
                      </a:lnTo>
                      <a:cubicBezTo>
                        <a:pt x="741506" y="296459"/>
                        <a:pt x="739530" y="296099"/>
                        <a:pt x="737733" y="296099"/>
                      </a:cubicBezTo>
                      <a:lnTo>
                        <a:pt x="737733" y="296099"/>
                      </a:lnTo>
                      <a:cubicBezTo>
                        <a:pt x="736475" y="296099"/>
                        <a:pt x="735397" y="296279"/>
                        <a:pt x="733960" y="296279"/>
                      </a:cubicBezTo>
                      <a:lnTo>
                        <a:pt x="733960" y="296279"/>
                      </a:lnTo>
                      <a:cubicBezTo>
                        <a:pt x="732342" y="295919"/>
                        <a:pt x="725335" y="302028"/>
                        <a:pt x="724437" y="308316"/>
                      </a:cubicBezTo>
                      <a:lnTo>
                        <a:pt x="724437" y="308316"/>
                      </a:lnTo>
                      <a:cubicBezTo>
                        <a:pt x="724257" y="308676"/>
                        <a:pt x="724257" y="308676"/>
                        <a:pt x="724257" y="308676"/>
                      </a:cubicBezTo>
                      <a:lnTo>
                        <a:pt x="724257" y="308676"/>
                      </a:lnTo>
                      <a:lnTo>
                        <a:pt x="724437" y="308676"/>
                      </a:lnTo>
                      <a:cubicBezTo>
                        <a:pt x="724796" y="309035"/>
                        <a:pt x="725874" y="309394"/>
                        <a:pt x="726953" y="309574"/>
                      </a:cubicBezTo>
                      <a:lnTo>
                        <a:pt x="726953" y="309574"/>
                      </a:lnTo>
                      <a:cubicBezTo>
                        <a:pt x="729288" y="310293"/>
                        <a:pt x="731803" y="310473"/>
                        <a:pt x="733420" y="311191"/>
                      </a:cubicBezTo>
                      <a:lnTo>
                        <a:pt x="733420" y="311191"/>
                      </a:lnTo>
                      <a:cubicBezTo>
                        <a:pt x="736655" y="311910"/>
                        <a:pt x="738272" y="315144"/>
                        <a:pt x="738092" y="317121"/>
                      </a:cubicBezTo>
                      <a:lnTo>
                        <a:pt x="738092" y="317121"/>
                      </a:lnTo>
                      <a:cubicBezTo>
                        <a:pt x="738092" y="318378"/>
                        <a:pt x="737912" y="319457"/>
                        <a:pt x="737912" y="319996"/>
                      </a:cubicBezTo>
                      <a:lnTo>
                        <a:pt x="737912" y="319996"/>
                      </a:lnTo>
                      <a:cubicBezTo>
                        <a:pt x="737912" y="319996"/>
                        <a:pt x="737912" y="320175"/>
                        <a:pt x="737912" y="320175"/>
                      </a:cubicBezTo>
                      <a:lnTo>
                        <a:pt x="737912" y="320175"/>
                      </a:lnTo>
                      <a:cubicBezTo>
                        <a:pt x="738272" y="322870"/>
                        <a:pt x="737014" y="320535"/>
                        <a:pt x="740248" y="324308"/>
                      </a:cubicBezTo>
                      <a:lnTo>
                        <a:pt x="740248" y="324308"/>
                      </a:lnTo>
                      <a:cubicBezTo>
                        <a:pt x="740787" y="325925"/>
                        <a:pt x="744380" y="327901"/>
                        <a:pt x="744740" y="332393"/>
                      </a:cubicBezTo>
                      <a:lnTo>
                        <a:pt x="744740" y="332393"/>
                      </a:lnTo>
                      <a:cubicBezTo>
                        <a:pt x="744740" y="332932"/>
                        <a:pt x="744560" y="333471"/>
                        <a:pt x="744380" y="334010"/>
                      </a:cubicBezTo>
                      <a:lnTo>
                        <a:pt x="744380" y="334010"/>
                      </a:lnTo>
                      <a:cubicBezTo>
                        <a:pt x="743841" y="337963"/>
                        <a:pt x="740607" y="341017"/>
                        <a:pt x="736655" y="341377"/>
                      </a:cubicBezTo>
                      <a:lnTo>
                        <a:pt x="736655" y="341377"/>
                      </a:lnTo>
                      <a:cubicBezTo>
                        <a:pt x="733960" y="341377"/>
                        <a:pt x="726234" y="341377"/>
                        <a:pt x="717610" y="342634"/>
                      </a:cubicBezTo>
                      <a:lnTo>
                        <a:pt x="717610" y="342634"/>
                      </a:lnTo>
                      <a:cubicBezTo>
                        <a:pt x="709344" y="344970"/>
                        <a:pt x="703056" y="352336"/>
                        <a:pt x="697845" y="359164"/>
                      </a:cubicBezTo>
                      <a:lnTo>
                        <a:pt x="697845" y="359164"/>
                      </a:lnTo>
                      <a:cubicBezTo>
                        <a:pt x="692276" y="366351"/>
                        <a:pt x="684909" y="369405"/>
                        <a:pt x="678441" y="370663"/>
                      </a:cubicBezTo>
                      <a:lnTo>
                        <a:pt x="678441" y="370663"/>
                      </a:lnTo>
                      <a:cubicBezTo>
                        <a:pt x="671793" y="373358"/>
                        <a:pt x="659576" y="377490"/>
                        <a:pt x="641249" y="380185"/>
                      </a:cubicBezTo>
                      <a:lnTo>
                        <a:pt x="641249" y="380185"/>
                      </a:lnTo>
                      <a:cubicBezTo>
                        <a:pt x="623282" y="384318"/>
                        <a:pt x="622383" y="390786"/>
                        <a:pt x="617532" y="394200"/>
                      </a:cubicBezTo>
                      <a:lnTo>
                        <a:pt x="617532" y="394200"/>
                      </a:lnTo>
                      <a:cubicBezTo>
                        <a:pt x="612501" y="399230"/>
                        <a:pt x="604057" y="400309"/>
                        <a:pt x="595972" y="400309"/>
                      </a:cubicBezTo>
                      <a:lnTo>
                        <a:pt x="595972" y="400309"/>
                      </a:lnTo>
                      <a:cubicBezTo>
                        <a:pt x="588425" y="400309"/>
                        <a:pt x="583395" y="401566"/>
                        <a:pt x="576208" y="403004"/>
                      </a:cubicBezTo>
                      <a:lnTo>
                        <a:pt x="576208" y="403004"/>
                      </a:lnTo>
                      <a:cubicBezTo>
                        <a:pt x="567583" y="402644"/>
                        <a:pt x="563631" y="395457"/>
                        <a:pt x="557881" y="392044"/>
                      </a:cubicBezTo>
                      <a:lnTo>
                        <a:pt x="557881" y="392044"/>
                      </a:lnTo>
                      <a:cubicBezTo>
                        <a:pt x="555905" y="391146"/>
                        <a:pt x="553569" y="390607"/>
                        <a:pt x="551233" y="390607"/>
                      </a:cubicBezTo>
                      <a:lnTo>
                        <a:pt x="551233" y="390607"/>
                      </a:lnTo>
                      <a:cubicBezTo>
                        <a:pt x="548359" y="390607"/>
                        <a:pt x="545663" y="391146"/>
                        <a:pt x="543507" y="391864"/>
                      </a:cubicBezTo>
                      <a:lnTo>
                        <a:pt x="543507" y="391864"/>
                      </a:lnTo>
                      <a:cubicBezTo>
                        <a:pt x="541351" y="392583"/>
                        <a:pt x="540273" y="393301"/>
                        <a:pt x="540453" y="393481"/>
                      </a:cubicBezTo>
                      <a:lnTo>
                        <a:pt x="540453" y="393481"/>
                      </a:lnTo>
                      <a:lnTo>
                        <a:pt x="540094" y="394200"/>
                      </a:lnTo>
                      <a:lnTo>
                        <a:pt x="539375" y="394559"/>
                      </a:lnTo>
                      <a:cubicBezTo>
                        <a:pt x="536321" y="395996"/>
                        <a:pt x="528415" y="398871"/>
                        <a:pt x="521048" y="398871"/>
                      </a:cubicBezTo>
                      <a:lnTo>
                        <a:pt x="521048" y="398871"/>
                      </a:lnTo>
                      <a:cubicBezTo>
                        <a:pt x="515838" y="398871"/>
                        <a:pt x="512065" y="398871"/>
                        <a:pt x="508651" y="400129"/>
                      </a:cubicBezTo>
                      <a:lnTo>
                        <a:pt x="508651" y="400129"/>
                      </a:lnTo>
                      <a:cubicBezTo>
                        <a:pt x="504519" y="401566"/>
                        <a:pt x="499128" y="402824"/>
                        <a:pt x="489426" y="404262"/>
                      </a:cubicBezTo>
                      <a:lnTo>
                        <a:pt x="489426" y="404262"/>
                      </a:lnTo>
                      <a:cubicBezTo>
                        <a:pt x="480982" y="404441"/>
                        <a:pt x="481341" y="407136"/>
                        <a:pt x="476490" y="410371"/>
                      </a:cubicBezTo>
                      <a:lnTo>
                        <a:pt x="476490" y="410371"/>
                      </a:lnTo>
                      <a:cubicBezTo>
                        <a:pt x="470381" y="414862"/>
                        <a:pt x="462116" y="416299"/>
                        <a:pt x="447742" y="417557"/>
                      </a:cubicBezTo>
                      <a:lnTo>
                        <a:pt x="447742" y="417557"/>
                      </a:lnTo>
                      <a:cubicBezTo>
                        <a:pt x="435345" y="420072"/>
                        <a:pt x="433548" y="424564"/>
                        <a:pt x="422768" y="434087"/>
                      </a:cubicBezTo>
                      <a:lnTo>
                        <a:pt x="422768" y="434087"/>
                      </a:lnTo>
                      <a:cubicBezTo>
                        <a:pt x="416839" y="440016"/>
                        <a:pt x="407855" y="441274"/>
                        <a:pt x="399770" y="441453"/>
                      </a:cubicBezTo>
                      <a:lnTo>
                        <a:pt x="399770" y="441453"/>
                      </a:lnTo>
                      <a:cubicBezTo>
                        <a:pt x="390786" y="441453"/>
                        <a:pt x="382342" y="439657"/>
                        <a:pt x="379467" y="438938"/>
                      </a:cubicBezTo>
                      <a:lnTo>
                        <a:pt x="379467" y="438938"/>
                      </a:lnTo>
                      <a:cubicBezTo>
                        <a:pt x="378030" y="438579"/>
                        <a:pt x="376952" y="438399"/>
                        <a:pt x="376413" y="438399"/>
                      </a:cubicBezTo>
                      <a:lnTo>
                        <a:pt x="376413" y="438399"/>
                      </a:lnTo>
                      <a:cubicBezTo>
                        <a:pt x="374796" y="438399"/>
                        <a:pt x="374257" y="438938"/>
                        <a:pt x="372100" y="440016"/>
                      </a:cubicBezTo>
                      <a:lnTo>
                        <a:pt x="372100" y="440016"/>
                      </a:lnTo>
                      <a:cubicBezTo>
                        <a:pt x="368327" y="441813"/>
                        <a:pt x="359523" y="442891"/>
                        <a:pt x="353774" y="443070"/>
                      </a:cubicBezTo>
                      <a:lnTo>
                        <a:pt x="353774" y="443070"/>
                      </a:lnTo>
                      <a:cubicBezTo>
                        <a:pt x="349641" y="442891"/>
                        <a:pt x="341556" y="446844"/>
                        <a:pt x="340119" y="448640"/>
                      </a:cubicBezTo>
                      <a:lnTo>
                        <a:pt x="340119" y="448640"/>
                      </a:lnTo>
                      <a:cubicBezTo>
                        <a:pt x="337963" y="452054"/>
                        <a:pt x="335268" y="459241"/>
                        <a:pt x="323948" y="460499"/>
                      </a:cubicBezTo>
                      <a:lnTo>
                        <a:pt x="323948" y="460499"/>
                      </a:lnTo>
                      <a:cubicBezTo>
                        <a:pt x="322691" y="460678"/>
                        <a:pt x="321613" y="460678"/>
                        <a:pt x="320714" y="460678"/>
                      </a:cubicBezTo>
                      <a:lnTo>
                        <a:pt x="320714" y="460678"/>
                      </a:lnTo>
                      <a:cubicBezTo>
                        <a:pt x="311910" y="460678"/>
                        <a:pt x="305801" y="455648"/>
                        <a:pt x="302028" y="453132"/>
                      </a:cubicBezTo>
                      <a:lnTo>
                        <a:pt x="302028" y="453132"/>
                      </a:lnTo>
                      <a:cubicBezTo>
                        <a:pt x="301130" y="452234"/>
                        <a:pt x="299333" y="451515"/>
                        <a:pt x="297537" y="451515"/>
                      </a:cubicBezTo>
                      <a:lnTo>
                        <a:pt x="297537" y="451515"/>
                      </a:lnTo>
                      <a:cubicBezTo>
                        <a:pt x="294482" y="451515"/>
                        <a:pt x="291248" y="453132"/>
                        <a:pt x="290170" y="455468"/>
                      </a:cubicBezTo>
                      <a:lnTo>
                        <a:pt x="290170" y="455468"/>
                      </a:lnTo>
                      <a:cubicBezTo>
                        <a:pt x="289272" y="456726"/>
                        <a:pt x="288912" y="458522"/>
                        <a:pt x="288912" y="461397"/>
                      </a:cubicBezTo>
                      <a:lnTo>
                        <a:pt x="288912" y="461397"/>
                      </a:lnTo>
                      <a:cubicBezTo>
                        <a:pt x="288912" y="464272"/>
                        <a:pt x="289272" y="468404"/>
                        <a:pt x="289272" y="473974"/>
                      </a:cubicBezTo>
                      <a:lnTo>
                        <a:pt x="289272" y="473974"/>
                      </a:lnTo>
                      <a:cubicBezTo>
                        <a:pt x="289272" y="473974"/>
                        <a:pt x="289272" y="473974"/>
                        <a:pt x="289272" y="473974"/>
                      </a:cubicBezTo>
                      <a:lnTo>
                        <a:pt x="289272" y="473974"/>
                      </a:lnTo>
                      <a:lnTo>
                        <a:pt x="289272" y="473974"/>
                      </a:lnTo>
                      <a:lnTo>
                        <a:pt x="289272" y="473974"/>
                      </a:lnTo>
                      <a:cubicBezTo>
                        <a:pt x="289272" y="485653"/>
                        <a:pt x="282265" y="495176"/>
                        <a:pt x="278312" y="499308"/>
                      </a:cubicBezTo>
                      <a:lnTo>
                        <a:pt x="278312" y="499308"/>
                      </a:lnTo>
                      <a:cubicBezTo>
                        <a:pt x="273461" y="504698"/>
                        <a:pt x="262680" y="504159"/>
                        <a:pt x="253876" y="504518"/>
                      </a:cubicBezTo>
                      <a:lnTo>
                        <a:pt x="253876" y="504518"/>
                      </a:lnTo>
                      <a:cubicBezTo>
                        <a:pt x="249744" y="504518"/>
                        <a:pt x="246330" y="504339"/>
                        <a:pt x="244713" y="504339"/>
                      </a:cubicBezTo>
                      <a:lnTo>
                        <a:pt x="244713" y="504339"/>
                      </a:lnTo>
                      <a:cubicBezTo>
                        <a:pt x="240760" y="504339"/>
                        <a:pt x="235730" y="507752"/>
                        <a:pt x="232675" y="510807"/>
                      </a:cubicBezTo>
                      <a:lnTo>
                        <a:pt x="232675" y="510807"/>
                      </a:lnTo>
                      <a:cubicBezTo>
                        <a:pt x="228722" y="512604"/>
                        <a:pt x="222434" y="512244"/>
                        <a:pt x="217044" y="512424"/>
                      </a:cubicBezTo>
                      <a:lnTo>
                        <a:pt x="217044" y="512424"/>
                      </a:lnTo>
                      <a:cubicBezTo>
                        <a:pt x="211833" y="512244"/>
                        <a:pt x="198358" y="518892"/>
                        <a:pt x="189374" y="522845"/>
                      </a:cubicBezTo>
                      <a:lnTo>
                        <a:pt x="189374" y="522845"/>
                      </a:lnTo>
                      <a:cubicBezTo>
                        <a:pt x="183445" y="526259"/>
                        <a:pt x="181648" y="527876"/>
                        <a:pt x="177875" y="527876"/>
                      </a:cubicBezTo>
                      <a:lnTo>
                        <a:pt x="177875" y="527876"/>
                      </a:lnTo>
                      <a:cubicBezTo>
                        <a:pt x="176078" y="527876"/>
                        <a:pt x="174461" y="527516"/>
                        <a:pt x="171946" y="527157"/>
                      </a:cubicBezTo>
                      <a:lnTo>
                        <a:pt x="171946" y="527157"/>
                      </a:lnTo>
                      <a:cubicBezTo>
                        <a:pt x="162783" y="525001"/>
                        <a:pt x="160267" y="514400"/>
                        <a:pt x="159549" y="509369"/>
                      </a:cubicBezTo>
                      <a:lnTo>
                        <a:pt x="159549" y="509369"/>
                      </a:lnTo>
                      <a:cubicBezTo>
                        <a:pt x="157393" y="509549"/>
                        <a:pt x="153440" y="510447"/>
                        <a:pt x="152541" y="510986"/>
                      </a:cubicBezTo>
                      <a:lnTo>
                        <a:pt x="152541" y="510986"/>
                      </a:lnTo>
                      <a:cubicBezTo>
                        <a:pt x="149667" y="512424"/>
                        <a:pt x="145894" y="513682"/>
                        <a:pt x="141941" y="516377"/>
                      </a:cubicBezTo>
                      <a:lnTo>
                        <a:pt x="141941" y="516377"/>
                      </a:lnTo>
                      <a:cubicBezTo>
                        <a:pt x="136191" y="519252"/>
                        <a:pt x="130262" y="519431"/>
                        <a:pt x="129364" y="519970"/>
                      </a:cubicBezTo>
                      <a:lnTo>
                        <a:pt x="129364" y="519970"/>
                      </a:lnTo>
                      <a:lnTo>
                        <a:pt x="129184" y="520330"/>
                      </a:lnTo>
                      <a:cubicBezTo>
                        <a:pt x="129184" y="520509"/>
                        <a:pt x="129184" y="520689"/>
                        <a:pt x="129903" y="521228"/>
                      </a:cubicBezTo>
                      <a:lnTo>
                        <a:pt x="129903" y="521228"/>
                      </a:lnTo>
                      <a:cubicBezTo>
                        <a:pt x="131520" y="522126"/>
                        <a:pt x="134934" y="522306"/>
                        <a:pt x="137629" y="522126"/>
                      </a:cubicBezTo>
                      <a:lnTo>
                        <a:pt x="137629" y="522126"/>
                      </a:lnTo>
                      <a:cubicBezTo>
                        <a:pt x="137988" y="522126"/>
                        <a:pt x="137988" y="522126"/>
                        <a:pt x="137988" y="522126"/>
                      </a:cubicBezTo>
                      <a:lnTo>
                        <a:pt x="137988" y="522126"/>
                      </a:lnTo>
                      <a:cubicBezTo>
                        <a:pt x="142660" y="522306"/>
                        <a:pt x="144456" y="526079"/>
                        <a:pt x="144276" y="527516"/>
                      </a:cubicBezTo>
                      <a:lnTo>
                        <a:pt x="144276" y="527516"/>
                      </a:lnTo>
                      <a:cubicBezTo>
                        <a:pt x="144815" y="528954"/>
                        <a:pt x="146253" y="528594"/>
                        <a:pt x="149128" y="530750"/>
                      </a:cubicBezTo>
                      <a:lnTo>
                        <a:pt x="149128" y="530750"/>
                      </a:lnTo>
                      <a:cubicBezTo>
                        <a:pt x="149307" y="531289"/>
                        <a:pt x="156314" y="534344"/>
                        <a:pt x="159010" y="535602"/>
                      </a:cubicBezTo>
                      <a:lnTo>
                        <a:pt x="159010" y="535602"/>
                      </a:lnTo>
                      <a:lnTo>
                        <a:pt x="159728" y="535961"/>
                      </a:lnTo>
                      <a:lnTo>
                        <a:pt x="160088" y="536680"/>
                      </a:lnTo>
                      <a:cubicBezTo>
                        <a:pt x="160447" y="537578"/>
                        <a:pt x="160806" y="538297"/>
                        <a:pt x="160806" y="539375"/>
                      </a:cubicBezTo>
                      <a:lnTo>
                        <a:pt x="160806" y="539375"/>
                      </a:lnTo>
                      <a:cubicBezTo>
                        <a:pt x="160986" y="541172"/>
                        <a:pt x="159010" y="542789"/>
                        <a:pt x="158111" y="542789"/>
                      </a:cubicBezTo>
                      <a:lnTo>
                        <a:pt x="158111" y="542789"/>
                      </a:lnTo>
                      <a:cubicBezTo>
                        <a:pt x="157033" y="542968"/>
                        <a:pt x="156135" y="542968"/>
                        <a:pt x="155236" y="542968"/>
                      </a:cubicBezTo>
                      <a:lnTo>
                        <a:pt x="155236" y="542968"/>
                      </a:lnTo>
                      <a:cubicBezTo>
                        <a:pt x="153620" y="542968"/>
                        <a:pt x="153260" y="543507"/>
                        <a:pt x="151823" y="544945"/>
                      </a:cubicBezTo>
                      <a:lnTo>
                        <a:pt x="151823" y="544945"/>
                      </a:lnTo>
                      <a:cubicBezTo>
                        <a:pt x="151104" y="545484"/>
                        <a:pt x="150206" y="546921"/>
                        <a:pt x="147870" y="546921"/>
                      </a:cubicBezTo>
                      <a:lnTo>
                        <a:pt x="147870" y="546921"/>
                      </a:lnTo>
                      <a:cubicBezTo>
                        <a:pt x="145534" y="546921"/>
                        <a:pt x="144097" y="545304"/>
                        <a:pt x="142839" y="543507"/>
                      </a:cubicBezTo>
                      <a:lnTo>
                        <a:pt x="142839" y="543507"/>
                      </a:lnTo>
                      <a:cubicBezTo>
                        <a:pt x="139246" y="540094"/>
                        <a:pt x="138168" y="540453"/>
                        <a:pt x="134035" y="540273"/>
                      </a:cubicBezTo>
                      <a:lnTo>
                        <a:pt x="134035" y="540273"/>
                      </a:lnTo>
                      <a:cubicBezTo>
                        <a:pt x="133496" y="540273"/>
                        <a:pt x="133137" y="540273"/>
                        <a:pt x="132957" y="540273"/>
                      </a:cubicBezTo>
                      <a:lnTo>
                        <a:pt x="132957" y="540273"/>
                      </a:lnTo>
                      <a:cubicBezTo>
                        <a:pt x="129723" y="540273"/>
                        <a:pt x="128106" y="539734"/>
                        <a:pt x="123614" y="537398"/>
                      </a:cubicBezTo>
                      <a:lnTo>
                        <a:pt x="123614" y="537398"/>
                      </a:lnTo>
                      <a:cubicBezTo>
                        <a:pt x="121099" y="536141"/>
                        <a:pt x="117505" y="535422"/>
                        <a:pt x="114451" y="535422"/>
                      </a:cubicBezTo>
                      <a:lnTo>
                        <a:pt x="114451" y="535422"/>
                      </a:lnTo>
                      <a:cubicBezTo>
                        <a:pt x="112295" y="535422"/>
                        <a:pt x="110498" y="535781"/>
                        <a:pt x="110139" y="535961"/>
                      </a:cubicBezTo>
                      <a:lnTo>
                        <a:pt x="110139" y="535961"/>
                      </a:lnTo>
                      <a:lnTo>
                        <a:pt x="109600" y="536320"/>
                      </a:lnTo>
                      <a:lnTo>
                        <a:pt x="108881" y="536320"/>
                      </a:lnTo>
                      <a:cubicBezTo>
                        <a:pt x="104569" y="535781"/>
                        <a:pt x="103132" y="532188"/>
                        <a:pt x="102233" y="530750"/>
                      </a:cubicBezTo>
                      <a:lnTo>
                        <a:pt x="102233" y="530750"/>
                      </a:lnTo>
                      <a:cubicBezTo>
                        <a:pt x="101515" y="531110"/>
                        <a:pt x="99538" y="532188"/>
                        <a:pt x="99538" y="532367"/>
                      </a:cubicBezTo>
                      <a:lnTo>
                        <a:pt x="99538" y="532367"/>
                      </a:lnTo>
                      <a:cubicBezTo>
                        <a:pt x="99538" y="532906"/>
                        <a:pt x="100257" y="533805"/>
                        <a:pt x="102233" y="533805"/>
                      </a:cubicBezTo>
                      <a:lnTo>
                        <a:pt x="102233" y="533805"/>
                      </a:lnTo>
                      <a:lnTo>
                        <a:pt x="103132" y="533805"/>
                      </a:lnTo>
                      <a:lnTo>
                        <a:pt x="103850" y="534524"/>
                      </a:lnTo>
                      <a:cubicBezTo>
                        <a:pt x="104928" y="535422"/>
                        <a:pt x="105288" y="536859"/>
                        <a:pt x="105108" y="537937"/>
                      </a:cubicBezTo>
                      <a:lnTo>
                        <a:pt x="105108" y="537937"/>
                      </a:lnTo>
                      <a:cubicBezTo>
                        <a:pt x="105108" y="540453"/>
                        <a:pt x="104030" y="542429"/>
                        <a:pt x="102952" y="545484"/>
                      </a:cubicBezTo>
                      <a:lnTo>
                        <a:pt x="102952" y="545484"/>
                      </a:lnTo>
                      <a:cubicBezTo>
                        <a:pt x="102772" y="546023"/>
                        <a:pt x="102593" y="546202"/>
                        <a:pt x="102593" y="546562"/>
                      </a:cubicBezTo>
                      <a:lnTo>
                        <a:pt x="102593" y="546562"/>
                      </a:lnTo>
                      <a:cubicBezTo>
                        <a:pt x="102593" y="547460"/>
                        <a:pt x="103132" y="548538"/>
                        <a:pt x="103850" y="549077"/>
                      </a:cubicBezTo>
                      <a:lnTo>
                        <a:pt x="103850" y="549077"/>
                      </a:lnTo>
                      <a:lnTo>
                        <a:pt x="104569" y="549796"/>
                      </a:lnTo>
                      <a:lnTo>
                        <a:pt x="104569" y="550874"/>
                      </a:lnTo>
                      <a:cubicBezTo>
                        <a:pt x="104569" y="552131"/>
                        <a:pt x="104569" y="553569"/>
                        <a:pt x="104569" y="554826"/>
                      </a:cubicBezTo>
                      <a:lnTo>
                        <a:pt x="104569" y="554826"/>
                      </a:lnTo>
                      <a:lnTo>
                        <a:pt x="104569" y="555904"/>
                      </a:lnTo>
                      <a:lnTo>
                        <a:pt x="103850" y="556623"/>
                      </a:lnTo>
                      <a:cubicBezTo>
                        <a:pt x="102952" y="557522"/>
                        <a:pt x="101694" y="557881"/>
                        <a:pt x="100796" y="557881"/>
                      </a:cubicBezTo>
                      <a:lnTo>
                        <a:pt x="100796" y="557881"/>
                      </a:lnTo>
                      <a:cubicBezTo>
                        <a:pt x="97921" y="557701"/>
                        <a:pt x="95945" y="556084"/>
                        <a:pt x="93250" y="553389"/>
                      </a:cubicBezTo>
                      <a:lnTo>
                        <a:pt x="93250" y="553389"/>
                      </a:lnTo>
                      <a:cubicBezTo>
                        <a:pt x="93250" y="553209"/>
                        <a:pt x="87500" y="551772"/>
                        <a:pt x="84985" y="552131"/>
                      </a:cubicBezTo>
                      <a:lnTo>
                        <a:pt x="84985" y="552131"/>
                      </a:lnTo>
                      <a:lnTo>
                        <a:pt x="84805" y="552131"/>
                      </a:lnTo>
                      <a:cubicBezTo>
                        <a:pt x="84625" y="552670"/>
                        <a:pt x="85524" y="554826"/>
                        <a:pt x="89117" y="556983"/>
                      </a:cubicBezTo>
                      <a:lnTo>
                        <a:pt x="89117" y="556983"/>
                      </a:lnTo>
                      <a:cubicBezTo>
                        <a:pt x="90734" y="558061"/>
                        <a:pt x="93070" y="558600"/>
                        <a:pt x="95765" y="558600"/>
                      </a:cubicBezTo>
                      <a:lnTo>
                        <a:pt x="95765" y="558600"/>
                      </a:lnTo>
                      <a:cubicBezTo>
                        <a:pt x="99538" y="558600"/>
                        <a:pt x="103311" y="557701"/>
                        <a:pt x="106006" y="557701"/>
                      </a:cubicBezTo>
                      <a:lnTo>
                        <a:pt x="106006" y="557701"/>
                      </a:lnTo>
                      <a:cubicBezTo>
                        <a:pt x="109780" y="557701"/>
                        <a:pt x="111037" y="561654"/>
                        <a:pt x="111037" y="563990"/>
                      </a:cubicBezTo>
                      <a:lnTo>
                        <a:pt x="111037" y="563990"/>
                      </a:lnTo>
                      <a:cubicBezTo>
                        <a:pt x="111037" y="567044"/>
                        <a:pt x="109959" y="570458"/>
                        <a:pt x="108162" y="572255"/>
                      </a:cubicBezTo>
                      <a:lnTo>
                        <a:pt x="108162" y="572255"/>
                      </a:lnTo>
                      <a:cubicBezTo>
                        <a:pt x="106186" y="574770"/>
                        <a:pt x="107264" y="580340"/>
                        <a:pt x="104569" y="585910"/>
                      </a:cubicBezTo>
                      <a:lnTo>
                        <a:pt x="104569" y="585910"/>
                      </a:lnTo>
                      <a:cubicBezTo>
                        <a:pt x="102413" y="595073"/>
                        <a:pt x="92890" y="594534"/>
                        <a:pt x="87500" y="597049"/>
                      </a:cubicBezTo>
                      <a:lnTo>
                        <a:pt x="87500" y="597049"/>
                      </a:lnTo>
                      <a:cubicBezTo>
                        <a:pt x="81032" y="600104"/>
                        <a:pt x="78337" y="609986"/>
                        <a:pt x="74204" y="617173"/>
                      </a:cubicBezTo>
                      <a:lnTo>
                        <a:pt x="74204" y="617173"/>
                      </a:lnTo>
                      <a:cubicBezTo>
                        <a:pt x="69533" y="625977"/>
                        <a:pt x="59292" y="633882"/>
                        <a:pt x="54980" y="635499"/>
                      </a:cubicBezTo>
                      <a:lnTo>
                        <a:pt x="54980" y="635499"/>
                      </a:lnTo>
                      <a:cubicBezTo>
                        <a:pt x="51745" y="637655"/>
                        <a:pt x="46176" y="644483"/>
                        <a:pt x="40965" y="649873"/>
                      </a:cubicBezTo>
                      <a:lnTo>
                        <a:pt x="40965" y="649873"/>
                      </a:lnTo>
                      <a:cubicBezTo>
                        <a:pt x="35216" y="655623"/>
                        <a:pt x="19944" y="662090"/>
                        <a:pt x="15991" y="665864"/>
                      </a:cubicBezTo>
                      <a:lnTo>
                        <a:pt x="15991" y="665864"/>
                      </a:lnTo>
                      <a:cubicBezTo>
                        <a:pt x="18686" y="668199"/>
                        <a:pt x="18686" y="668379"/>
                        <a:pt x="18866" y="668379"/>
                      </a:cubicBezTo>
                      <a:lnTo>
                        <a:pt x="18866" y="668379"/>
                      </a:lnTo>
                      <a:close/>
                      <a:moveTo>
                        <a:pt x="3042384" y="509369"/>
                      </a:moveTo>
                      <a:cubicBezTo>
                        <a:pt x="3042384" y="509190"/>
                        <a:pt x="3042384" y="509010"/>
                        <a:pt x="3042204" y="508830"/>
                      </a:cubicBezTo>
                      <a:lnTo>
                        <a:pt x="3042204" y="508830"/>
                      </a:lnTo>
                      <a:cubicBezTo>
                        <a:pt x="3042204" y="509010"/>
                        <a:pt x="3042204" y="509190"/>
                        <a:pt x="3042384" y="509369"/>
                      </a:cubicBezTo>
                      <a:lnTo>
                        <a:pt x="3042384" y="509369"/>
                      </a:lnTo>
                      <a:close/>
                      <a:moveTo>
                        <a:pt x="3038072" y="508112"/>
                      </a:moveTo>
                      <a:cubicBezTo>
                        <a:pt x="3038072" y="508112"/>
                        <a:pt x="3038072" y="508112"/>
                        <a:pt x="3038072" y="508112"/>
                      </a:cubicBezTo>
                      <a:lnTo>
                        <a:pt x="3038072" y="508112"/>
                      </a:lnTo>
                      <a:cubicBezTo>
                        <a:pt x="3038072" y="508112"/>
                        <a:pt x="3038072" y="508112"/>
                        <a:pt x="3038072" y="508112"/>
                      </a:cubicBezTo>
                      <a:lnTo>
                        <a:pt x="3038072" y="508112"/>
                      </a:lnTo>
                      <a:close/>
                      <a:moveTo>
                        <a:pt x="3041126" y="507752"/>
                      </a:moveTo>
                      <a:cubicBezTo>
                        <a:pt x="3041126" y="507752"/>
                        <a:pt x="3041126" y="507752"/>
                        <a:pt x="3041126" y="507752"/>
                      </a:cubicBezTo>
                      <a:lnTo>
                        <a:pt x="3041126" y="507752"/>
                      </a:lnTo>
                      <a:cubicBezTo>
                        <a:pt x="3041126" y="507752"/>
                        <a:pt x="3041126" y="507752"/>
                        <a:pt x="3041126" y="507752"/>
                      </a:cubicBezTo>
                      <a:lnTo>
                        <a:pt x="3041126" y="507752"/>
                      </a:lnTo>
                      <a:cubicBezTo>
                        <a:pt x="3041126" y="507752"/>
                        <a:pt x="3041126" y="507752"/>
                        <a:pt x="3041126" y="507752"/>
                      </a:cubicBezTo>
                      <a:lnTo>
                        <a:pt x="3041126" y="507752"/>
                      </a:lnTo>
                      <a:close/>
                      <a:moveTo>
                        <a:pt x="4743697" y="438579"/>
                      </a:moveTo>
                      <a:cubicBezTo>
                        <a:pt x="4743697" y="438579"/>
                        <a:pt x="4743697" y="438399"/>
                        <a:pt x="4743697" y="438579"/>
                      </a:cubicBezTo>
                      <a:lnTo>
                        <a:pt x="4743697" y="438579"/>
                      </a:lnTo>
                      <a:cubicBezTo>
                        <a:pt x="4743697" y="438399"/>
                        <a:pt x="4743697" y="438399"/>
                        <a:pt x="4743697" y="438579"/>
                      </a:cubicBezTo>
                      <a:lnTo>
                        <a:pt x="4743697" y="438579"/>
                      </a:lnTo>
                      <a:close/>
                      <a:moveTo>
                        <a:pt x="4798677" y="417018"/>
                      </a:moveTo>
                      <a:lnTo>
                        <a:pt x="4797239" y="416299"/>
                      </a:lnTo>
                      <a:lnTo>
                        <a:pt x="4798677" y="417018"/>
                      </a:lnTo>
                      <a:lnTo>
                        <a:pt x="4798677" y="417018"/>
                      </a:lnTo>
                      <a:close/>
                      <a:moveTo>
                        <a:pt x="5510536" y="408754"/>
                      </a:moveTo>
                      <a:lnTo>
                        <a:pt x="5509997" y="407316"/>
                      </a:lnTo>
                      <a:lnTo>
                        <a:pt x="5509458" y="407855"/>
                      </a:lnTo>
                      <a:lnTo>
                        <a:pt x="5509458" y="408754"/>
                      </a:lnTo>
                      <a:cubicBezTo>
                        <a:pt x="5509997" y="408933"/>
                        <a:pt x="5510177" y="408754"/>
                        <a:pt x="5510536" y="408754"/>
                      </a:cubicBezTo>
                      <a:lnTo>
                        <a:pt x="5510536" y="408754"/>
                      </a:lnTo>
                      <a:close/>
                      <a:moveTo>
                        <a:pt x="5509818" y="407136"/>
                      </a:moveTo>
                      <a:lnTo>
                        <a:pt x="5509818" y="407136"/>
                      </a:lnTo>
                      <a:lnTo>
                        <a:pt x="5509818" y="407136"/>
                      </a:lnTo>
                      <a:lnTo>
                        <a:pt x="5509818" y="407136"/>
                      </a:lnTo>
                      <a:lnTo>
                        <a:pt x="5509818" y="407136"/>
                      </a:lnTo>
                      <a:close/>
                      <a:moveTo>
                        <a:pt x="5519340" y="352875"/>
                      </a:moveTo>
                      <a:lnTo>
                        <a:pt x="5519161" y="352336"/>
                      </a:lnTo>
                      <a:lnTo>
                        <a:pt x="5519340" y="352875"/>
                      </a:lnTo>
                      <a:lnTo>
                        <a:pt x="5519340" y="352875"/>
                      </a:lnTo>
                      <a:lnTo>
                        <a:pt x="5519340" y="352875"/>
                      </a:lnTo>
                      <a:close/>
                      <a:moveTo>
                        <a:pt x="5568750" y="342455"/>
                      </a:moveTo>
                      <a:cubicBezTo>
                        <a:pt x="5568930" y="342455"/>
                        <a:pt x="5568930" y="342455"/>
                        <a:pt x="5568750" y="342455"/>
                      </a:cubicBezTo>
                      <a:lnTo>
                        <a:pt x="5568750" y="342455"/>
                      </a:lnTo>
                      <a:lnTo>
                        <a:pt x="5568750" y="342455"/>
                      </a:lnTo>
                      <a:lnTo>
                        <a:pt x="5568750" y="342455"/>
                      </a:lnTo>
                      <a:close/>
                      <a:moveTo>
                        <a:pt x="848770" y="301669"/>
                      </a:moveTo>
                      <a:lnTo>
                        <a:pt x="848770" y="301669"/>
                      </a:lnTo>
                      <a:cubicBezTo>
                        <a:pt x="848770" y="301669"/>
                        <a:pt x="848770" y="301669"/>
                        <a:pt x="848770" y="301669"/>
                      </a:cubicBezTo>
                      <a:lnTo>
                        <a:pt x="848770" y="301669"/>
                      </a:lnTo>
                      <a:close/>
                      <a:moveTo>
                        <a:pt x="5683201" y="279390"/>
                      </a:moveTo>
                      <a:lnTo>
                        <a:pt x="5683201" y="279390"/>
                      </a:lnTo>
                      <a:lnTo>
                        <a:pt x="5683201" y="279390"/>
                      </a:lnTo>
                      <a:lnTo>
                        <a:pt x="5683201" y="279390"/>
                      </a:lnTo>
                      <a:cubicBezTo>
                        <a:pt x="5683201" y="279210"/>
                        <a:pt x="5683201" y="279210"/>
                        <a:pt x="5683201" y="279390"/>
                      </a:cubicBezTo>
                      <a:lnTo>
                        <a:pt x="5683201" y="279390"/>
                      </a:lnTo>
                      <a:close/>
                      <a:moveTo>
                        <a:pt x="5792082" y="269508"/>
                      </a:moveTo>
                      <a:cubicBezTo>
                        <a:pt x="5793699" y="269508"/>
                        <a:pt x="5796754" y="268609"/>
                        <a:pt x="5799988" y="266812"/>
                      </a:cubicBezTo>
                      <a:lnTo>
                        <a:pt x="5799988" y="266812"/>
                      </a:lnTo>
                      <a:cubicBezTo>
                        <a:pt x="5803761" y="264117"/>
                        <a:pt x="5805558" y="261243"/>
                        <a:pt x="5805917" y="259985"/>
                      </a:cubicBezTo>
                      <a:lnTo>
                        <a:pt x="5805917" y="259985"/>
                      </a:lnTo>
                      <a:cubicBezTo>
                        <a:pt x="5805558" y="259985"/>
                        <a:pt x="5805019" y="259805"/>
                        <a:pt x="5804480" y="259805"/>
                      </a:cubicBezTo>
                      <a:lnTo>
                        <a:pt x="5804480" y="259805"/>
                      </a:lnTo>
                      <a:cubicBezTo>
                        <a:pt x="5802683" y="259626"/>
                        <a:pt x="5799988" y="259626"/>
                        <a:pt x="5797113" y="259626"/>
                      </a:cubicBezTo>
                      <a:lnTo>
                        <a:pt x="5797113" y="259626"/>
                      </a:lnTo>
                      <a:cubicBezTo>
                        <a:pt x="5784536" y="259626"/>
                        <a:pt x="5765311" y="260883"/>
                        <a:pt x="5760819" y="260883"/>
                      </a:cubicBezTo>
                      <a:lnTo>
                        <a:pt x="5760819" y="260883"/>
                      </a:lnTo>
                      <a:cubicBezTo>
                        <a:pt x="5757765" y="260883"/>
                        <a:pt x="5759921" y="261243"/>
                        <a:pt x="5757405" y="266812"/>
                      </a:cubicBezTo>
                      <a:lnTo>
                        <a:pt x="5757405" y="266812"/>
                      </a:lnTo>
                      <a:cubicBezTo>
                        <a:pt x="5757046" y="267172"/>
                        <a:pt x="5756687" y="267531"/>
                        <a:pt x="5756327" y="267711"/>
                      </a:cubicBezTo>
                      <a:lnTo>
                        <a:pt x="5756327" y="267711"/>
                      </a:lnTo>
                      <a:cubicBezTo>
                        <a:pt x="5761538" y="266094"/>
                        <a:pt x="5767108" y="265734"/>
                        <a:pt x="5771959" y="265734"/>
                      </a:cubicBezTo>
                      <a:lnTo>
                        <a:pt x="5771959" y="265734"/>
                      </a:lnTo>
                      <a:cubicBezTo>
                        <a:pt x="5777888" y="265734"/>
                        <a:pt x="5782919" y="266273"/>
                        <a:pt x="5784536" y="266273"/>
                      </a:cubicBezTo>
                      <a:lnTo>
                        <a:pt x="5784536" y="266273"/>
                      </a:lnTo>
                      <a:cubicBezTo>
                        <a:pt x="5784716" y="266273"/>
                        <a:pt x="5784895" y="266273"/>
                        <a:pt x="5785075" y="266273"/>
                      </a:cubicBezTo>
                      <a:lnTo>
                        <a:pt x="5785075" y="266273"/>
                      </a:lnTo>
                      <a:cubicBezTo>
                        <a:pt x="5787231" y="266273"/>
                        <a:pt x="5788669" y="266992"/>
                        <a:pt x="5789387" y="267711"/>
                      </a:cubicBezTo>
                      <a:lnTo>
                        <a:pt x="5789387" y="267711"/>
                      </a:lnTo>
                      <a:cubicBezTo>
                        <a:pt x="5790286" y="268429"/>
                        <a:pt x="5790645" y="269148"/>
                        <a:pt x="5791004" y="269148"/>
                      </a:cubicBezTo>
                      <a:lnTo>
                        <a:pt x="5791004" y="269148"/>
                      </a:lnTo>
                      <a:cubicBezTo>
                        <a:pt x="5791184" y="269508"/>
                        <a:pt x="5791364" y="269508"/>
                        <a:pt x="5792082" y="269508"/>
                      </a:cubicBezTo>
                      <a:lnTo>
                        <a:pt x="5792082" y="269508"/>
                      </a:lnTo>
                      <a:close/>
                      <a:moveTo>
                        <a:pt x="1372334" y="268070"/>
                      </a:moveTo>
                      <a:cubicBezTo>
                        <a:pt x="1372334" y="267711"/>
                        <a:pt x="1372334" y="267531"/>
                        <a:pt x="1372334" y="267172"/>
                      </a:cubicBezTo>
                      <a:lnTo>
                        <a:pt x="1372334" y="267172"/>
                      </a:lnTo>
                      <a:cubicBezTo>
                        <a:pt x="1372334" y="266453"/>
                        <a:pt x="1372334" y="265734"/>
                        <a:pt x="1372154" y="265016"/>
                      </a:cubicBezTo>
                      <a:lnTo>
                        <a:pt x="1372154" y="265016"/>
                      </a:lnTo>
                      <a:cubicBezTo>
                        <a:pt x="1371795" y="266094"/>
                        <a:pt x="1370896" y="266992"/>
                        <a:pt x="1370178" y="267172"/>
                      </a:cubicBezTo>
                      <a:lnTo>
                        <a:pt x="1370178" y="267172"/>
                      </a:lnTo>
                      <a:lnTo>
                        <a:pt x="1369459" y="267531"/>
                      </a:lnTo>
                      <a:lnTo>
                        <a:pt x="1369279" y="267531"/>
                      </a:lnTo>
                      <a:cubicBezTo>
                        <a:pt x="1370537" y="267711"/>
                        <a:pt x="1371615" y="267890"/>
                        <a:pt x="1372334" y="268070"/>
                      </a:cubicBezTo>
                      <a:lnTo>
                        <a:pt x="1372334" y="268070"/>
                      </a:lnTo>
                      <a:close/>
                      <a:moveTo>
                        <a:pt x="5805917" y="259446"/>
                      </a:moveTo>
                      <a:lnTo>
                        <a:pt x="5805917" y="259446"/>
                      </a:lnTo>
                      <a:lnTo>
                        <a:pt x="5805917" y="259446"/>
                      </a:lnTo>
                      <a:lnTo>
                        <a:pt x="5805917" y="259446"/>
                      </a:lnTo>
                      <a:cubicBezTo>
                        <a:pt x="5805917" y="259446"/>
                        <a:pt x="5805917" y="259446"/>
                        <a:pt x="5805917" y="259446"/>
                      </a:cubicBezTo>
                      <a:lnTo>
                        <a:pt x="5805917" y="259446"/>
                      </a:lnTo>
                      <a:close/>
                      <a:moveTo>
                        <a:pt x="877338" y="244533"/>
                      </a:moveTo>
                      <a:cubicBezTo>
                        <a:pt x="877517" y="244533"/>
                        <a:pt x="877877" y="244533"/>
                        <a:pt x="878056" y="244533"/>
                      </a:cubicBezTo>
                      <a:lnTo>
                        <a:pt x="878056" y="244533"/>
                      </a:lnTo>
                      <a:cubicBezTo>
                        <a:pt x="877877" y="244353"/>
                        <a:pt x="877517" y="244533"/>
                        <a:pt x="877338" y="244533"/>
                      </a:cubicBezTo>
                      <a:lnTo>
                        <a:pt x="877338" y="244533"/>
                      </a:lnTo>
                      <a:close/>
                      <a:moveTo>
                        <a:pt x="3232297" y="226207"/>
                      </a:moveTo>
                      <a:lnTo>
                        <a:pt x="3232297" y="226207"/>
                      </a:lnTo>
                      <a:cubicBezTo>
                        <a:pt x="3232297" y="226027"/>
                        <a:pt x="3232297" y="226207"/>
                        <a:pt x="3232297" y="226207"/>
                      </a:cubicBezTo>
                      <a:lnTo>
                        <a:pt x="3232297" y="226207"/>
                      </a:lnTo>
                      <a:close/>
                      <a:moveTo>
                        <a:pt x="915069" y="224769"/>
                      </a:moveTo>
                      <a:lnTo>
                        <a:pt x="915069" y="224769"/>
                      </a:lnTo>
                      <a:lnTo>
                        <a:pt x="915069" y="224769"/>
                      </a:lnTo>
                      <a:lnTo>
                        <a:pt x="915069" y="224769"/>
                      </a:lnTo>
                      <a:lnTo>
                        <a:pt x="915069" y="224769"/>
                      </a:lnTo>
                      <a:close/>
                      <a:moveTo>
                        <a:pt x="1345563" y="219379"/>
                      </a:moveTo>
                      <a:lnTo>
                        <a:pt x="1346281" y="217762"/>
                      </a:lnTo>
                      <a:lnTo>
                        <a:pt x="1346281" y="217762"/>
                      </a:lnTo>
                      <a:lnTo>
                        <a:pt x="1345563" y="219379"/>
                      </a:lnTo>
                      <a:lnTo>
                        <a:pt x="1345563" y="219379"/>
                      </a:lnTo>
                      <a:close/>
                      <a:moveTo>
                        <a:pt x="3245593" y="207701"/>
                      </a:moveTo>
                      <a:cubicBezTo>
                        <a:pt x="3245593" y="207701"/>
                        <a:pt x="3245593" y="207521"/>
                        <a:pt x="3245593" y="207521"/>
                      </a:cubicBezTo>
                      <a:lnTo>
                        <a:pt x="3245593" y="207521"/>
                      </a:lnTo>
                      <a:cubicBezTo>
                        <a:pt x="3245593" y="207521"/>
                        <a:pt x="3245593" y="207701"/>
                        <a:pt x="3245593" y="207701"/>
                      </a:cubicBezTo>
                      <a:lnTo>
                        <a:pt x="3245593" y="207701"/>
                      </a:lnTo>
                      <a:close/>
                      <a:moveTo>
                        <a:pt x="1339094" y="199795"/>
                      </a:moveTo>
                      <a:lnTo>
                        <a:pt x="1339094" y="199795"/>
                      </a:lnTo>
                      <a:lnTo>
                        <a:pt x="1337298" y="199795"/>
                      </a:lnTo>
                      <a:lnTo>
                        <a:pt x="1339094" y="199795"/>
                      </a:lnTo>
                      <a:lnTo>
                        <a:pt x="1339094" y="199795"/>
                      </a:lnTo>
                      <a:close/>
                      <a:moveTo>
                        <a:pt x="3247030" y="195662"/>
                      </a:moveTo>
                      <a:cubicBezTo>
                        <a:pt x="3247030" y="196381"/>
                        <a:pt x="3247030" y="197100"/>
                        <a:pt x="3246851" y="197818"/>
                      </a:cubicBezTo>
                      <a:lnTo>
                        <a:pt x="3246851" y="197818"/>
                      </a:lnTo>
                      <a:cubicBezTo>
                        <a:pt x="3246851" y="198357"/>
                        <a:pt x="3246491" y="198896"/>
                        <a:pt x="3246312" y="199435"/>
                      </a:cubicBezTo>
                      <a:lnTo>
                        <a:pt x="3246312" y="199435"/>
                      </a:lnTo>
                      <a:cubicBezTo>
                        <a:pt x="3247569" y="198717"/>
                        <a:pt x="3248647" y="197998"/>
                        <a:pt x="3249007" y="197100"/>
                      </a:cubicBezTo>
                      <a:lnTo>
                        <a:pt x="3249007" y="197100"/>
                      </a:lnTo>
                      <a:cubicBezTo>
                        <a:pt x="3249546" y="196201"/>
                        <a:pt x="3249725" y="195662"/>
                        <a:pt x="3249725" y="195123"/>
                      </a:cubicBezTo>
                      <a:lnTo>
                        <a:pt x="3249725" y="195123"/>
                      </a:lnTo>
                      <a:cubicBezTo>
                        <a:pt x="3249725" y="194225"/>
                        <a:pt x="3249007" y="193147"/>
                        <a:pt x="3247569" y="191530"/>
                      </a:cubicBezTo>
                      <a:lnTo>
                        <a:pt x="3247569" y="191530"/>
                      </a:lnTo>
                      <a:cubicBezTo>
                        <a:pt x="3246671" y="189733"/>
                        <a:pt x="3245773" y="187757"/>
                        <a:pt x="3245054" y="185421"/>
                      </a:cubicBezTo>
                      <a:lnTo>
                        <a:pt x="3245054" y="185421"/>
                      </a:lnTo>
                      <a:cubicBezTo>
                        <a:pt x="3245413" y="188296"/>
                        <a:pt x="3247030" y="192069"/>
                        <a:pt x="3247030" y="195662"/>
                      </a:cubicBezTo>
                      <a:lnTo>
                        <a:pt x="3247030" y="195662"/>
                      </a:lnTo>
                      <a:close/>
                      <a:moveTo>
                        <a:pt x="1342329" y="196740"/>
                      </a:moveTo>
                      <a:cubicBezTo>
                        <a:pt x="1340352" y="197818"/>
                        <a:pt x="1339993" y="197998"/>
                        <a:pt x="1339813" y="199076"/>
                      </a:cubicBezTo>
                      <a:lnTo>
                        <a:pt x="1339813" y="199076"/>
                      </a:lnTo>
                      <a:cubicBezTo>
                        <a:pt x="1339813" y="199076"/>
                        <a:pt x="1339993" y="198896"/>
                        <a:pt x="1339993" y="198896"/>
                      </a:cubicBezTo>
                      <a:lnTo>
                        <a:pt x="1339993" y="198896"/>
                      </a:lnTo>
                      <a:cubicBezTo>
                        <a:pt x="1340891" y="198537"/>
                        <a:pt x="1341789" y="197459"/>
                        <a:pt x="1343047" y="196381"/>
                      </a:cubicBezTo>
                      <a:lnTo>
                        <a:pt x="1343047" y="196381"/>
                      </a:lnTo>
                      <a:cubicBezTo>
                        <a:pt x="1342868" y="196381"/>
                        <a:pt x="1342508" y="196561"/>
                        <a:pt x="1342329" y="196740"/>
                      </a:cubicBezTo>
                      <a:lnTo>
                        <a:pt x="1342329" y="196740"/>
                      </a:lnTo>
                      <a:close/>
                      <a:moveTo>
                        <a:pt x="1325799" y="166556"/>
                      </a:moveTo>
                      <a:cubicBezTo>
                        <a:pt x="1325799" y="166556"/>
                        <a:pt x="1325799" y="166556"/>
                        <a:pt x="1325799" y="166556"/>
                      </a:cubicBezTo>
                      <a:lnTo>
                        <a:pt x="1325799" y="166556"/>
                      </a:lnTo>
                      <a:lnTo>
                        <a:pt x="1325799" y="166556"/>
                      </a:lnTo>
                      <a:lnTo>
                        <a:pt x="1325799" y="166556"/>
                      </a:lnTo>
                      <a:close/>
                      <a:moveTo>
                        <a:pt x="1064376" y="152900"/>
                      </a:moveTo>
                      <a:cubicBezTo>
                        <a:pt x="1064376" y="152900"/>
                        <a:pt x="1064376" y="152900"/>
                        <a:pt x="1064376" y="152900"/>
                      </a:cubicBezTo>
                      <a:lnTo>
                        <a:pt x="1064376" y="152900"/>
                      </a:lnTo>
                      <a:cubicBezTo>
                        <a:pt x="1064376" y="153080"/>
                        <a:pt x="1064376" y="153080"/>
                        <a:pt x="1064376" y="152900"/>
                      </a:cubicBezTo>
                      <a:lnTo>
                        <a:pt x="1064376" y="152900"/>
                      </a:lnTo>
                      <a:close/>
                      <a:moveTo>
                        <a:pt x="3008426" y="106904"/>
                      </a:moveTo>
                      <a:cubicBezTo>
                        <a:pt x="3008426" y="106725"/>
                        <a:pt x="3008426" y="106725"/>
                        <a:pt x="3008426" y="106725"/>
                      </a:cubicBezTo>
                      <a:lnTo>
                        <a:pt x="3008426" y="106725"/>
                      </a:lnTo>
                      <a:cubicBezTo>
                        <a:pt x="3008246" y="106725"/>
                        <a:pt x="3008426" y="106725"/>
                        <a:pt x="3008426" y="106904"/>
                      </a:cubicBezTo>
                      <a:lnTo>
                        <a:pt x="3008426" y="106904"/>
                      </a:lnTo>
                      <a:close/>
                      <a:moveTo>
                        <a:pt x="3013277" y="106006"/>
                      </a:moveTo>
                      <a:cubicBezTo>
                        <a:pt x="3013277" y="106006"/>
                        <a:pt x="3013277" y="106006"/>
                        <a:pt x="3013277" y="106006"/>
                      </a:cubicBezTo>
                      <a:lnTo>
                        <a:pt x="3013277" y="106006"/>
                      </a:lnTo>
                      <a:cubicBezTo>
                        <a:pt x="3013277" y="106006"/>
                        <a:pt x="3013277" y="106006"/>
                        <a:pt x="3013277" y="106006"/>
                      </a:cubicBezTo>
                      <a:lnTo>
                        <a:pt x="3013277" y="106006"/>
                      </a:lnTo>
                      <a:cubicBezTo>
                        <a:pt x="3013277" y="105826"/>
                        <a:pt x="3013277" y="106006"/>
                        <a:pt x="3013277" y="106006"/>
                      </a:cubicBezTo>
                      <a:lnTo>
                        <a:pt x="3013277" y="106006"/>
                      </a:lnTo>
                      <a:cubicBezTo>
                        <a:pt x="3013277" y="106006"/>
                        <a:pt x="3013277" y="106006"/>
                        <a:pt x="3013277" y="106006"/>
                      </a:cubicBezTo>
                      <a:lnTo>
                        <a:pt x="3013277" y="106006"/>
                      </a:lnTo>
                      <a:lnTo>
                        <a:pt x="3013277" y="106006"/>
                      </a:lnTo>
                      <a:lnTo>
                        <a:pt x="3013277" y="106006"/>
                      </a:lnTo>
                      <a:close/>
                      <a:moveTo>
                        <a:pt x="3012738" y="106006"/>
                      </a:moveTo>
                      <a:cubicBezTo>
                        <a:pt x="3012738" y="105826"/>
                        <a:pt x="3012738" y="105826"/>
                        <a:pt x="3012738" y="105647"/>
                      </a:cubicBezTo>
                      <a:lnTo>
                        <a:pt x="3012738" y="105647"/>
                      </a:lnTo>
                      <a:lnTo>
                        <a:pt x="3010941" y="105826"/>
                      </a:lnTo>
                      <a:lnTo>
                        <a:pt x="3012738" y="106006"/>
                      </a:lnTo>
                      <a:lnTo>
                        <a:pt x="3012738" y="106006"/>
                      </a:lnTo>
                      <a:close/>
                      <a:moveTo>
                        <a:pt x="3017230" y="98460"/>
                      </a:moveTo>
                      <a:cubicBezTo>
                        <a:pt x="3017230" y="98280"/>
                        <a:pt x="3017050" y="98280"/>
                        <a:pt x="3017230" y="98460"/>
                      </a:cubicBezTo>
                      <a:lnTo>
                        <a:pt x="3017230" y="98460"/>
                      </a:lnTo>
                      <a:cubicBezTo>
                        <a:pt x="3017050" y="98280"/>
                        <a:pt x="3017050" y="98280"/>
                        <a:pt x="3017230" y="98460"/>
                      </a:cubicBezTo>
                      <a:lnTo>
                        <a:pt x="3017230" y="98460"/>
                      </a:lnTo>
                      <a:cubicBezTo>
                        <a:pt x="3017050" y="98280"/>
                        <a:pt x="3017230" y="98280"/>
                        <a:pt x="3017230" y="98460"/>
                      </a:cubicBezTo>
                      <a:lnTo>
                        <a:pt x="3017230" y="98460"/>
                      </a:lnTo>
                      <a:cubicBezTo>
                        <a:pt x="3017230" y="98280"/>
                        <a:pt x="3017230" y="98460"/>
                        <a:pt x="3017230" y="98460"/>
                      </a:cubicBezTo>
                      <a:lnTo>
                        <a:pt x="3017230" y="98460"/>
                      </a:lnTo>
                      <a:cubicBezTo>
                        <a:pt x="3017230" y="98460"/>
                        <a:pt x="3017230" y="98460"/>
                        <a:pt x="3017230" y="98460"/>
                      </a:cubicBezTo>
                      <a:lnTo>
                        <a:pt x="3017230" y="98460"/>
                      </a:lnTo>
                      <a:close/>
                      <a:moveTo>
                        <a:pt x="2895592" y="82110"/>
                      </a:moveTo>
                      <a:lnTo>
                        <a:pt x="2894514" y="81571"/>
                      </a:lnTo>
                      <a:lnTo>
                        <a:pt x="2892358" y="82469"/>
                      </a:lnTo>
                      <a:lnTo>
                        <a:pt x="2891999" y="83188"/>
                      </a:lnTo>
                      <a:cubicBezTo>
                        <a:pt x="2891999" y="83008"/>
                        <a:pt x="2894514" y="83906"/>
                        <a:pt x="2895592" y="82110"/>
                      </a:cubicBezTo>
                      <a:lnTo>
                        <a:pt x="2895592" y="82110"/>
                      </a:lnTo>
                      <a:close/>
                      <a:moveTo>
                        <a:pt x="3057656" y="479185"/>
                      </a:moveTo>
                      <a:cubicBezTo>
                        <a:pt x="3057656" y="479185"/>
                        <a:pt x="3057656" y="479005"/>
                        <a:pt x="3057656" y="479185"/>
                      </a:cubicBezTo>
                      <a:lnTo>
                        <a:pt x="3057656" y="479185"/>
                      </a:lnTo>
                      <a:cubicBezTo>
                        <a:pt x="3057656" y="479005"/>
                        <a:pt x="3057656" y="479185"/>
                        <a:pt x="3057656" y="479185"/>
                      </a:cubicBezTo>
                      <a:lnTo>
                        <a:pt x="3057656" y="479185"/>
                      </a:lnTo>
                      <a:cubicBezTo>
                        <a:pt x="3057656" y="479185"/>
                        <a:pt x="3057656" y="479185"/>
                        <a:pt x="3057656" y="479185"/>
                      </a:cubicBezTo>
                      <a:lnTo>
                        <a:pt x="3057656" y="479185"/>
                      </a:lnTo>
                      <a:close/>
                      <a:moveTo>
                        <a:pt x="3245593" y="207701"/>
                      </a:moveTo>
                      <a:lnTo>
                        <a:pt x="3245593" y="207701"/>
                      </a:lnTo>
                      <a:cubicBezTo>
                        <a:pt x="3245593" y="207701"/>
                        <a:pt x="3245593" y="207880"/>
                        <a:pt x="3245593" y="207701"/>
                      </a:cubicBezTo>
                      <a:lnTo>
                        <a:pt x="3245593" y="207701"/>
                      </a:lnTo>
                      <a:cubicBezTo>
                        <a:pt x="3245593" y="207880"/>
                        <a:pt x="3245593" y="207701"/>
                        <a:pt x="3245593" y="207701"/>
                      </a:cubicBezTo>
                      <a:lnTo>
                        <a:pt x="3245593" y="207701"/>
                      </a:lnTo>
                      <a:close/>
                    </a:path>
                  </a:pathLst>
                </a:custGeom>
                <a:grpFill/>
                <a:ln w="17953" cap="flat">
                  <a:noFill/>
                  <a:prstDash val="solid"/>
                  <a:miter/>
                </a:ln>
              </p:spPr>
              <p:txBody>
                <a:bodyPr rtlCol="0" anchor="ctr"/>
                <a:lstStyle/>
                <a:p>
                  <a:endParaRPr lang="zh-CN" altLang="en-US" sz="1050"/>
                </a:p>
              </p:txBody>
            </p:sp>
          </p:grpSp>
          <p:grpSp>
            <p:nvGrpSpPr>
              <p:cNvPr id="8" name="图形 1"/>
              <p:cNvGrpSpPr/>
              <p:nvPr/>
            </p:nvGrpSpPr>
            <p:grpSpPr>
              <a:xfrm>
                <a:off x="6345606" y="3408852"/>
                <a:ext cx="18506" cy="21769"/>
                <a:chOff x="7718817" y="3606542"/>
                <a:chExt cx="18506" cy="21769"/>
              </a:xfrm>
              <a:solidFill>
                <a:srgbClr val="0070C0"/>
              </a:solidFill>
            </p:grpSpPr>
            <p:sp>
              <p:nvSpPr>
                <p:cNvPr id="3730" name="任意多边形: 形状 7"/>
                <p:cNvSpPr/>
                <p:nvPr/>
              </p:nvSpPr>
              <p:spPr>
                <a:xfrm>
                  <a:off x="7721512" y="3609045"/>
                  <a:ext cx="13115" cy="16562"/>
                </a:xfrm>
                <a:custGeom>
                  <a:avLst/>
                  <a:gdLst>
                    <a:gd name="connsiteX0" fmla="*/ 9163 w 13115"/>
                    <a:gd name="connsiteY0" fmla="*/ 8097 h 16562"/>
                    <a:gd name="connsiteX1" fmla="*/ 3953 w 13115"/>
                    <a:gd name="connsiteY1" fmla="*/ 1450 h 16562"/>
                    <a:gd name="connsiteX2" fmla="*/ 0 w 13115"/>
                    <a:gd name="connsiteY2" fmla="*/ 2708 h 16562"/>
                    <a:gd name="connsiteX3" fmla="*/ 7906 w 13115"/>
                    <a:gd name="connsiteY3" fmla="*/ 16003 h 16562"/>
                    <a:gd name="connsiteX4" fmla="*/ 13116 w 13115"/>
                    <a:gd name="connsiteY4" fmla="*/ 16003 h 16562"/>
                    <a:gd name="connsiteX5" fmla="*/ 9163 w 13115"/>
                    <a:gd name="connsiteY5" fmla="*/ 8097 h 16562"/>
                    <a:gd name="connsiteX6" fmla="*/ 9163 w 13115"/>
                    <a:gd name="connsiteY6" fmla="*/ 8097 h 16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15" h="16562">
                      <a:moveTo>
                        <a:pt x="9163" y="8097"/>
                      </a:moveTo>
                      <a:cubicBezTo>
                        <a:pt x="9163" y="8097"/>
                        <a:pt x="5210" y="2708"/>
                        <a:pt x="3953" y="1450"/>
                      </a:cubicBezTo>
                      <a:cubicBezTo>
                        <a:pt x="1257" y="-1245"/>
                        <a:pt x="0" y="192"/>
                        <a:pt x="0" y="2708"/>
                      </a:cubicBezTo>
                      <a:cubicBezTo>
                        <a:pt x="0" y="5403"/>
                        <a:pt x="7906" y="16003"/>
                        <a:pt x="7906" y="16003"/>
                      </a:cubicBezTo>
                      <a:cubicBezTo>
                        <a:pt x="7906" y="16003"/>
                        <a:pt x="13116" y="17261"/>
                        <a:pt x="13116" y="16003"/>
                      </a:cubicBezTo>
                      <a:cubicBezTo>
                        <a:pt x="13116" y="13488"/>
                        <a:pt x="9163" y="8097"/>
                        <a:pt x="9163" y="8097"/>
                      </a:cubicBezTo>
                      <a:lnTo>
                        <a:pt x="9163" y="8097"/>
                      </a:lnTo>
                      <a:close/>
                    </a:path>
                  </a:pathLst>
                </a:custGeom>
                <a:grpFill/>
                <a:ln w="17953" cap="flat">
                  <a:noFill/>
                  <a:prstDash val="solid"/>
                  <a:miter/>
                </a:ln>
              </p:spPr>
              <p:txBody>
                <a:bodyPr rtlCol="0" anchor="ctr"/>
                <a:lstStyle/>
                <a:p>
                  <a:endParaRPr lang="zh-CN" altLang="en-US" sz="1050"/>
                </a:p>
              </p:txBody>
            </p:sp>
            <p:sp>
              <p:nvSpPr>
                <p:cNvPr id="3731" name="任意多边形: 形状 8"/>
                <p:cNvSpPr/>
                <p:nvPr/>
              </p:nvSpPr>
              <p:spPr>
                <a:xfrm>
                  <a:off x="7718817" y="3606542"/>
                  <a:ext cx="18506" cy="21769"/>
                </a:xfrm>
                <a:custGeom>
                  <a:avLst/>
                  <a:gdLst>
                    <a:gd name="connsiteX0" fmla="*/ 9882 w 18506"/>
                    <a:gd name="connsiteY0" fmla="*/ 21022 h 21769"/>
                    <a:gd name="connsiteX1" fmla="*/ 8984 w 18506"/>
                    <a:gd name="connsiteY1" fmla="*/ 20842 h 21769"/>
                    <a:gd name="connsiteX2" fmla="*/ 8444 w 18506"/>
                    <a:gd name="connsiteY2" fmla="*/ 20123 h 21769"/>
                    <a:gd name="connsiteX3" fmla="*/ 179 w 18506"/>
                    <a:gd name="connsiteY3" fmla="*/ 5929 h 21769"/>
                    <a:gd name="connsiteX4" fmla="*/ 179 w 18506"/>
                    <a:gd name="connsiteY4" fmla="*/ 5929 h 21769"/>
                    <a:gd name="connsiteX5" fmla="*/ 0 w 18506"/>
                    <a:gd name="connsiteY5" fmla="*/ 5211 h 21769"/>
                    <a:gd name="connsiteX6" fmla="*/ 0 w 18506"/>
                    <a:gd name="connsiteY6" fmla="*/ 5211 h 21769"/>
                    <a:gd name="connsiteX7" fmla="*/ 4132 w 18506"/>
                    <a:gd name="connsiteY7" fmla="*/ 0 h 21769"/>
                    <a:gd name="connsiteX8" fmla="*/ 4132 w 18506"/>
                    <a:gd name="connsiteY8" fmla="*/ 0 h 21769"/>
                    <a:gd name="connsiteX9" fmla="*/ 8444 w 18506"/>
                    <a:gd name="connsiteY9" fmla="*/ 2156 h 21769"/>
                    <a:gd name="connsiteX10" fmla="*/ 8444 w 18506"/>
                    <a:gd name="connsiteY10" fmla="*/ 2156 h 21769"/>
                    <a:gd name="connsiteX11" fmla="*/ 14014 w 18506"/>
                    <a:gd name="connsiteY11" fmla="*/ 8984 h 21769"/>
                    <a:gd name="connsiteX12" fmla="*/ 14014 w 18506"/>
                    <a:gd name="connsiteY12" fmla="*/ 8984 h 21769"/>
                    <a:gd name="connsiteX13" fmla="*/ 12038 w 18506"/>
                    <a:gd name="connsiteY13" fmla="*/ 10421 h 21769"/>
                    <a:gd name="connsiteX14" fmla="*/ 10062 w 18506"/>
                    <a:gd name="connsiteY14" fmla="*/ 11858 h 21769"/>
                    <a:gd name="connsiteX15" fmla="*/ 6468 w 18506"/>
                    <a:gd name="connsiteY15" fmla="*/ 7367 h 21769"/>
                    <a:gd name="connsiteX16" fmla="*/ 6468 w 18506"/>
                    <a:gd name="connsiteY16" fmla="*/ 7367 h 21769"/>
                    <a:gd name="connsiteX17" fmla="*/ 12218 w 18506"/>
                    <a:gd name="connsiteY17" fmla="*/ 16171 h 21769"/>
                    <a:gd name="connsiteX18" fmla="*/ 12218 w 18506"/>
                    <a:gd name="connsiteY18" fmla="*/ 16171 h 21769"/>
                    <a:gd name="connsiteX19" fmla="*/ 12757 w 18506"/>
                    <a:gd name="connsiteY19" fmla="*/ 16350 h 21769"/>
                    <a:gd name="connsiteX20" fmla="*/ 12757 w 18506"/>
                    <a:gd name="connsiteY20" fmla="*/ 16350 h 21769"/>
                    <a:gd name="connsiteX21" fmla="*/ 10062 w 18506"/>
                    <a:gd name="connsiteY21" fmla="*/ 12218 h 21769"/>
                    <a:gd name="connsiteX22" fmla="*/ 10062 w 18506"/>
                    <a:gd name="connsiteY22" fmla="*/ 12218 h 21769"/>
                    <a:gd name="connsiteX23" fmla="*/ 12038 w 18506"/>
                    <a:gd name="connsiteY23" fmla="*/ 10601 h 21769"/>
                    <a:gd name="connsiteX24" fmla="*/ 14014 w 18506"/>
                    <a:gd name="connsiteY24" fmla="*/ 9163 h 21769"/>
                    <a:gd name="connsiteX25" fmla="*/ 18506 w 18506"/>
                    <a:gd name="connsiteY25" fmla="*/ 18686 h 21769"/>
                    <a:gd name="connsiteX26" fmla="*/ 18506 w 18506"/>
                    <a:gd name="connsiteY26" fmla="*/ 18686 h 21769"/>
                    <a:gd name="connsiteX27" fmla="*/ 14553 w 18506"/>
                    <a:gd name="connsiteY27" fmla="*/ 21740 h 21769"/>
                    <a:gd name="connsiteX28" fmla="*/ 14553 w 18506"/>
                    <a:gd name="connsiteY28" fmla="*/ 21740 h 21769"/>
                    <a:gd name="connsiteX29" fmla="*/ 9882 w 18506"/>
                    <a:gd name="connsiteY29" fmla="*/ 21022 h 21769"/>
                    <a:gd name="connsiteX30" fmla="*/ 9882 w 18506"/>
                    <a:gd name="connsiteY30" fmla="*/ 21022 h 21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506" h="21769">
                      <a:moveTo>
                        <a:pt x="9882" y="21022"/>
                      </a:moveTo>
                      <a:lnTo>
                        <a:pt x="8984" y="20842"/>
                      </a:lnTo>
                      <a:lnTo>
                        <a:pt x="8444" y="20123"/>
                      </a:lnTo>
                      <a:cubicBezTo>
                        <a:pt x="8444" y="19584"/>
                        <a:pt x="1257" y="11140"/>
                        <a:pt x="179" y="5929"/>
                      </a:cubicBezTo>
                      <a:lnTo>
                        <a:pt x="179" y="5929"/>
                      </a:lnTo>
                      <a:cubicBezTo>
                        <a:pt x="0" y="5570"/>
                        <a:pt x="0" y="5390"/>
                        <a:pt x="0" y="5211"/>
                      </a:cubicBezTo>
                      <a:lnTo>
                        <a:pt x="0" y="5211"/>
                      </a:lnTo>
                      <a:cubicBezTo>
                        <a:pt x="0" y="3414"/>
                        <a:pt x="718" y="180"/>
                        <a:pt x="4132" y="0"/>
                      </a:cubicBezTo>
                      <a:lnTo>
                        <a:pt x="4132" y="0"/>
                      </a:lnTo>
                      <a:cubicBezTo>
                        <a:pt x="5929" y="0"/>
                        <a:pt x="7187" y="1078"/>
                        <a:pt x="8444" y="2156"/>
                      </a:cubicBezTo>
                      <a:lnTo>
                        <a:pt x="8444" y="2156"/>
                      </a:lnTo>
                      <a:cubicBezTo>
                        <a:pt x="10062" y="3953"/>
                        <a:pt x="13835" y="8984"/>
                        <a:pt x="14014" y="8984"/>
                      </a:cubicBezTo>
                      <a:lnTo>
                        <a:pt x="14014" y="8984"/>
                      </a:lnTo>
                      <a:lnTo>
                        <a:pt x="12038" y="10421"/>
                      </a:lnTo>
                      <a:lnTo>
                        <a:pt x="10062" y="11858"/>
                      </a:lnTo>
                      <a:cubicBezTo>
                        <a:pt x="10062" y="11858"/>
                        <a:pt x="8085" y="9163"/>
                        <a:pt x="6468" y="7367"/>
                      </a:cubicBezTo>
                      <a:lnTo>
                        <a:pt x="6468" y="7367"/>
                      </a:lnTo>
                      <a:cubicBezTo>
                        <a:pt x="8085" y="10062"/>
                        <a:pt x="10960" y="14374"/>
                        <a:pt x="12218" y="16171"/>
                      </a:cubicBezTo>
                      <a:lnTo>
                        <a:pt x="12218" y="16171"/>
                      </a:lnTo>
                      <a:cubicBezTo>
                        <a:pt x="12397" y="16171"/>
                        <a:pt x="12577" y="16171"/>
                        <a:pt x="12757" y="16350"/>
                      </a:cubicBezTo>
                      <a:lnTo>
                        <a:pt x="12757" y="16350"/>
                      </a:lnTo>
                      <a:cubicBezTo>
                        <a:pt x="11679" y="14553"/>
                        <a:pt x="10241" y="12218"/>
                        <a:pt x="10062" y="12218"/>
                      </a:cubicBezTo>
                      <a:lnTo>
                        <a:pt x="10062" y="12218"/>
                      </a:lnTo>
                      <a:lnTo>
                        <a:pt x="12038" y="10601"/>
                      </a:lnTo>
                      <a:lnTo>
                        <a:pt x="14014" y="9163"/>
                      </a:lnTo>
                      <a:cubicBezTo>
                        <a:pt x="14014" y="9523"/>
                        <a:pt x="18146" y="14014"/>
                        <a:pt x="18506" y="18686"/>
                      </a:cubicBezTo>
                      <a:lnTo>
                        <a:pt x="18506" y="18686"/>
                      </a:lnTo>
                      <a:cubicBezTo>
                        <a:pt x="17787" y="22279"/>
                        <a:pt x="15272" y="21740"/>
                        <a:pt x="14553" y="21740"/>
                      </a:cubicBezTo>
                      <a:lnTo>
                        <a:pt x="14553" y="21740"/>
                      </a:lnTo>
                      <a:cubicBezTo>
                        <a:pt x="12397" y="21740"/>
                        <a:pt x="10062" y="21201"/>
                        <a:pt x="9882" y="21022"/>
                      </a:cubicBezTo>
                      <a:lnTo>
                        <a:pt x="9882" y="21022"/>
                      </a:lnTo>
                      <a:close/>
                    </a:path>
                  </a:pathLst>
                </a:custGeom>
                <a:grpFill/>
                <a:ln w="17953" cap="flat">
                  <a:noFill/>
                  <a:prstDash val="solid"/>
                  <a:miter/>
                </a:ln>
              </p:spPr>
              <p:txBody>
                <a:bodyPr rtlCol="0" anchor="ctr"/>
                <a:lstStyle/>
                <a:p>
                  <a:endParaRPr lang="zh-CN" altLang="en-US" sz="1050"/>
                </a:p>
              </p:txBody>
            </p:sp>
          </p:grpSp>
          <p:grpSp>
            <p:nvGrpSpPr>
              <p:cNvPr id="9" name="图形 1"/>
              <p:cNvGrpSpPr/>
              <p:nvPr/>
            </p:nvGrpSpPr>
            <p:grpSpPr>
              <a:xfrm>
                <a:off x="6296555" y="3388369"/>
                <a:ext cx="19954" cy="19225"/>
                <a:chOff x="7669766" y="3586059"/>
                <a:chExt cx="19954" cy="19225"/>
              </a:xfrm>
              <a:solidFill>
                <a:srgbClr val="0070C0"/>
              </a:solidFill>
            </p:grpSpPr>
            <p:sp>
              <p:nvSpPr>
                <p:cNvPr id="3728" name="任意多边形: 形状 10"/>
                <p:cNvSpPr/>
                <p:nvPr/>
              </p:nvSpPr>
              <p:spPr>
                <a:xfrm>
                  <a:off x="7672438" y="3588784"/>
                  <a:ext cx="14756" cy="14110"/>
                </a:xfrm>
                <a:custGeom>
                  <a:avLst/>
                  <a:gdLst>
                    <a:gd name="connsiteX0" fmla="*/ 5414 w 14756"/>
                    <a:gd name="connsiteY0" fmla="*/ 689 h 14110"/>
                    <a:gd name="connsiteX1" fmla="*/ 204 w 14756"/>
                    <a:gd name="connsiteY1" fmla="*/ 8595 h 14110"/>
                    <a:gd name="connsiteX2" fmla="*/ 10804 w 14756"/>
                    <a:gd name="connsiteY2" fmla="*/ 13805 h 14110"/>
                    <a:gd name="connsiteX3" fmla="*/ 14757 w 14756"/>
                    <a:gd name="connsiteY3" fmla="*/ 7157 h 14110"/>
                    <a:gd name="connsiteX4" fmla="*/ 10804 w 14756"/>
                    <a:gd name="connsiteY4" fmla="*/ 509 h 14110"/>
                    <a:gd name="connsiteX5" fmla="*/ 5414 w 14756"/>
                    <a:gd name="connsiteY5" fmla="*/ 689 h 14110"/>
                    <a:gd name="connsiteX6" fmla="*/ 5414 w 14756"/>
                    <a:gd name="connsiteY6" fmla="*/ 689 h 1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6" h="14110">
                      <a:moveTo>
                        <a:pt x="5414" y="689"/>
                      </a:moveTo>
                      <a:cubicBezTo>
                        <a:pt x="5414" y="689"/>
                        <a:pt x="-1234" y="7337"/>
                        <a:pt x="204" y="8595"/>
                      </a:cubicBezTo>
                      <a:cubicBezTo>
                        <a:pt x="1461" y="11290"/>
                        <a:pt x="6851" y="15242"/>
                        <a:pt x="10804" y="13805"/>
                      </a:cubicBezTo>
                      <a:cubicBezTo>
                        <a:pt x="14757" y="13805"/>
                        <a:pt x="14757" y="8415"/>
                        <a:pt x="14757" y="7157"/>
                      </a:cubicBezTo>
                      <a:cubicBezTo>
                        <a:pt x="13499" y="4462"/>
                        <a:pt x="10804" y="509"/>
                        <a:pt x="10804" y="509"/>
                      </a:cubicBezTo>
                      <a:cubicBezTo>
                        <a:pt x="10804" y="509"/>
                        <a:pt x="6851" y="-748"/>
                        <a:pt x="5414" y="689"/>
                      </a:cubicBezTo>
                      <a:lnTo>
                        <a:pt x="5414" y="689"/>
                      </a:lnTo>
                      <a:close/>
                    </a:path>
                  </a:pathLst>
                </a:custGeom>
                <a:grpFill/>
                <a:ln w="17953" cap="flat">
                  <a:noFill/>
                  <a:prstDash val="solid"/>
                  <a:miter/>
                </a:ln>
              </p:spPr>
              <p:txBody>
                <a:bodyPr rtlCol="0" anchor="ctr"/>
                <a:lstStyle/>
                <a:p>
                  <a:endParaRPr lang="zh-CN" altLang="en-US" sz="1050"/>
                </a:p>
              </p:txBody>
            </p:sp>
            <p:sp>
              <p:nvSpPr>
                <p:cNvPr id="3729" name="任意多边形: 形状 11"/>
                <p:cNvSpPr/>
                <p:nvPr/>
              </p:nvSpPr>
              <p:spPr>
                <a:xfrm>
                  <a:off x="7669766" y="3586059"/>
                  <a:ext cx="19954" cy="19225"/>
                </a:xfrm>
                <a:custGeom>
                  <a:avLst/>
                  <a:gdLst>
                    <a:gd name="connsiteX0" fmla="*/ 1078 w 19954"/>
                    <a:gd name="connsiteY0" fmla="*/ 13116 h 19225"/>
                    <a:gd name="connsiteX1" fmla="*/ 0 w 19954"/>
                    <a:gd name="connsiteY1" fmla="*/ 10780 h 19225"/>
                    <a:gd name="connsiteX2" fmla="*/ 0 w 19954"/>
                    <a:gd name="connsiteY2" fmla="*/ 10780 h 19225"/>
                    <a:gd name="connsiteX3" fmla="*/ 6109 w 19954"/>
                    <a:gd name="connsiteY3" fmla="*/ 1617 h 19225"/>
                    <a:gd name="connsiteX4" fmla="*/ 6109 w 19954"/>
                    <a:gd name="connsiteY4" fmla="*/ 1617 h 19225"/>
                    <a:gd name="connsiteX5" fmla="*/ 6109 w 19954"/>
                    <a:gd name="connsiteY5" fmla="*/ 1617 h 19225"/>
                    <a:gd name="connsiteX6" fmla="*/ 6289 w 19954"/>
                    <a:gd name="connsiteY6" fmla="*/ 1437 h 19225"/>
                    <a:gd name="connsiteX7" fmla="*/ 6289 w 19954"/>
                    <a:gd name="connsiteY7" fmla="*/ 1437 h 19225"/>
                    <a:gd name="connsiteX8" fmla="*/ 6289 w 19954"/>
                    <a:gd name="connsiteY8" fmla="*/ 1437 h 19225"/>
                    <a:gd name="connsiteX9" fmla="*/ 6289 w 19954"/>
                    <a:gd name="connsiteY9" fmla="*/ 1437 h 19225"/>
                    <a:gd name="connsiteX10" fmla="*/ 6289 w 19954"/>
                    <a:gd name="connsiteY10" fmla="*/ 1437 h 19225"/>
                    <a:gd name="connsiteX11" fmla="*/ 10062 w 19954"/>
                    <a:gd name="connsiteY11" fmla="*/ 0 h 19225"/>
                    <a:gd name="connsiteX12" fmla="*/ 10062 w 19954"/>
                    <a:gd name="connsiteY12" fmla="*/ 0 h 19225"/>
                    <a:gd name="connsiteX13" fmla="*/ 14194 w 19954"/>
                    <a:gd name="connsiteY13" fmla="*/ 719 h 19225"/>
                    <a:gd name="connsiteX14" fmla="*/ 14194 w 19954"/>
                    <a:gd name="connsiteY14" fmla="*/ 719 h 19225"/>
                    <a:gd name="connsiteX15" fmla="*/ 14913 w 19954"/>
                    <a:gd name="connsiteY15" fmla="*/ 898 h 19225"/>
                    <a:gd name="connsiteX16" fmla="*/ 15452 w 19954"/>
                    <a:gd name="connsiteY16" fmla="*/ 1617 h 19225"/>
                    <a:gd name="connsiteX17" fmla="*/ 19584 w 19954"/>
                    <a:gd name="connsiteY17" fmla="*/ 8445 h 19225"/>
                    <a:gd name="connsiteX18" fmla="*/ 19584 w 19954"/>
                    <a:gd name="connsiteY18" fmla="*/ 8445 h 19225"/>
                    <a:gd name="connsiteX19" fmla="*/ 19943 w 19954"/>
                    <a:gd name="connsiteY19" fmla="*/ 8984 h 19225"/>
                    <a:gd name="connsiteX20" fmla="*/ 19943 w 19954"/>
                    <a:gd name="connsiteY20" fmla="*/ 9882 h 19225"/>
                    <a:gd name="connsiteX21" fmla="*/ 19943 w 19954"/>
                    <a:gd name="connsiteY21" fmla="*/ 9882 h 19225"/>
                    <a:gd name="connsiteX22" fmla="*/ 14194 w 19954"/>
                    <a:gd name="connsiteY22" fmla="*/ 18866 h 19225"/>
                    <a:gd name="connsiteX23" fmla="*/ 14194 w 19954"/>
                    <a:gd name="connsiteY23" fmla="*/ 18866 h 19225"/>
                    <a:gd name="connsiteX24" fmla="*/ 11858 w 19954"/>
                    <a:gd name="connsiteY24" fmla="*/ 19225 h 19225"/>
                    <a:gd name="connsiteX25" fmla="*/ 11858 w 19954"/>
                    <a:gd name="connsiteY25" fmla="*/ 19225 h 19225"/>
                    <a:gd name="connsiteX26" fmla="*/ 1078 w 19954"/>
                    <a:gd name="connsiteY26" fmla="*/ 13116 h 19225"/>
                    <a:gd name="connsiteX27" fmla="*/ 1078 w 19954"/>
                    <a:gd name="connsiteY27" fmla="*/ 13116 h 19225"/>
                    <a:gd name="connsiteX28" fmla="*/ 11679 w 19954"/>
                    <a:gd name="connsiteY28" fmla="*/ 14374 h 19225"/>
                    <a:gd name="connsiteX29" fmla="*/ 13296 w 19954"/>
                    <a:gd name="connsiteY29" fmla="*/ 14194 h 19225"/>
                    <a:gd name="connsiteX30" fmla="*/ 13296 w 19954"/>
                    <a:gd name="connsiteY30" fmla="*/ 14194 h 19225"/>
                    <a:gd name="connsiteX31" fmla="*/ 14733 w 19954"/>
                    <a:gd name="connsiteY31" fmla="*/ 10601 h 19225"/>
                    <a:gd name="connsiteX32" fmla="*/ 14733 w 19954"/>
                    <a:gd name="connsiteY32" fmla="*/ 10601 h 19225"/>
                    <a:gd name="connsiteX33" fmla="*/ 11679 w 19954"/>
                    <a:gd name="connsiteY33" fmla="*/ 5570 h 19225"/>
                    <a:gd name="connsiteX34" fmla="*/ 11679 w 19954"/>
                    <a:gd name="connsiteY34" fmla="*/ 5570 h 19225"/>
                    <a:gd name="connsiteX35" fmla="*/ 11679 w 19954"/>
                    <a:gd name="connsiteY35" fmla="*/ 5570 h 19225"/>
                    <a:gd name="connsiteX36" fmla="*/ 11679 w 19954"/>
                    <a:gd name="connsiteY36" fmla="*/ 5570 h 19225"/>
                    <a:gd name="connsiteX37" fmla="*/ 10062 w 19954"/>
                    <a:gd name="connsiteY37" fmla="*/ 5390 h 19225"/>
                    <a:gd name="connsiteX38" fmla="*/ 10062 w 19954"/>
                    <a:gd name="connsiteY38" fmla="*/ 5390 h 19225"/>
                    <a:gd name="connsiteX39" fmla="*/ 10062 w 19954"/>
                    <a:gd name="connsiteY39" fmla="*/ 5031 h 19225"/>
                    <a:gd name="connsiteX40" fmla="*/ 8085 w 19954"/>
                    <a:gd name="connsiteY40" fmla="*/ 3414 h 19225"/>
                    <a:gd name="connsiteX41" fmla="*/ 9882 w 19954"/>
                    <a:gd name="connsiteY41" fmla="*/ 5211 h 19225"/>
                    <a:gd name="connsiteX42" fmla="*/ 5570 w 19954"/>
                    <a:gd name="connsiteY42" fmla="*/ 10241 h 19225"/>
                    <a:gd name="connsiteX43" fmla="*/ 5570 w 19954"/>
                    <a:gd name="connsiteY43" fmla="*/ 10241 h 19225"/>
                    <a:gd name="connsiteX44" fmla="*/ 5211 w 19954"/>
                    <a:gd name="connsiteY44" fmla="*/ 10601 h 19225"/>
                    <a:gd name="connsiteX45" fmla="*/ 5211 w 19954"/>
                    <a:gd name="connsiteY45" fmla="*/ 10601 h 19225"/>
                    <a:gd name="connsiteX46" fmla="*/ 11679 w 19954"/>
                    <a:gd name="connsiteY46" fmla="*/ 14374 h 19225"/>
                    <a:gd name="connsiteX47" fmla="*/ 11679 w 19954"/>
                    <a:gd name="connsiteY47" fmla="*/ 14374 h 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954" h="19225">
                      <a:moveTo>
                        <a:pt x="1078" y="13116"/>
                      </a:moveTo>
                      <a:cubicBezTo>
                        <a:pt x="359" y="12397"/>
                        <a:pt x="0" y="11140"/>
                        <a:pt x="0" y="10780"/>
                      </a:cubicBezTo>
                      <a:lnTo>
                        <a:pt x="0" y="10780"/>
                      </a:lnTo>
                      <a:cubicBezTo>
                        <a:pt x="719" y="6468"/>
                        <a:pt x="5390" y="2515"/>
                        <a:pt x="6109" y="1617"/>
                      </a:cubicBezTo>
                      <a:lnTo>
                        <a:pt x="6109" y="1617"/>
                      </a:lnTo>
                      <a:lnTo>
                        <a:pt x="6109" y="1617"/>
                      </a:lnTo>
                      <a:cubicBezTo>
                        <a:pt x="6109" y="1617"/>
                        <a:pt x="6109" y="1617"/>
                        <a:pt x="6289" y="1437"/>
                      </a:cubicBezTo>
                      <a:lnTo>
                        <a:pt x="6289" y="1437"/>
                      </a:lnTo>
                      <a:cubicBezTo>
                        <a:pt x="6289" y="1437"/>
                        <a:pt x="6289" y="1437"/>
                        <a:pt x="6289" y="1437"/>
                      </a:cubicBezTo>
                      <a:lnTo>
                        <a:pt x="6289" y="1437"/>
                      </a:lnTo>
                      <a:lnTo>
                        <a:pt x="6289" y="1437"/>
                      </a:lnTo>
                      <a:cubicBezTo>
                        <a:pt x="7726" y="0"/>
                        <a:pt x="9163" y="180"/>
                        <a:pt x="10062" y="0"/>
                      </a:cubicBezTo>
                      <a:lnTo>
                        <a:pt x="10062" y="0"/>
                      </a:lnTo>
                      <a:cubicBezTo>
                        <a:pt x="12218" y="0"/>
                        <a:pt x="14014" y="719"/>
                        <a:pt x="14194" y="719"/>
                      </a:cubicBezTo>
                      <a:lnTo>
                        <a:pt x="14194" y="719"/>
                      </a:lnTo>
                      <a:lnTo>
                        <a:pt x="14913" y="898"/>
                      </a:lnTo>
                      <a:lnTo>
                        <a:pt x="15452" y="1617"/>
                      </a:lnTo>
                      <a:cubicBezTo>
                        <a:pt x="15452" y="1617"/>
                        <a:pt x="18147" y="5570"/>
                        <a:pt x="19584" y="8445"/>
                      </a:cubicBezTo>
                      <a:lnTo>
                        <a:pt x="19584" y="8445"/>
                      </a:lnTo>
                      <a:lnTo>
                        <a:pt x="19943" y="8984"/>
                      </a:lnTo>
                      <a:lnTo>
                        <a:pt x="19943" y="9882"/>
                      </a:lnTo>
                      <a:lnTo>
                        <a:pt x="19943" y="9882"/>
                      </a:lnTo>
                      <a:cubicBezTo>
                        <a:pt x="19943" y="10960"/>
                        <a:pt x="20482" y="18327"/>
                        <a:pt x="14194" y="18866"/>
                      </a:cubicBezTo>
                      <a:lnTo>
                        <a:pt x="14194" y="18866"/>
                      </a:lnTo>
                      <a:cubicBezTo>
                        <a:pt x="13475" y="19045"/>
                        <a:pt x="12577" y="19225"/>
                        <a:pt x="11858" y="19225"/>
                      </a:cubicBezTo>
                      <a:lnTo>
                        <a:pt x="11858" y="19225"/>
                      </a:lnTo>
                      <a:cubicBezTo>
                        <a:pt x="6648" y="19225"/>
                        <a:pt x="2336" y="15811"/>
                        <a:pt x="1078" y="13116"/>
                      </a:cubicBezTo>
                      <a:lnTo>
                        <a:pt x="1078" y="13116"/>
                      </a:lnTo>
                      <a:close/>
                      <a:moveTo>
                        <a:pt x="11679" y="14374"/>
                      </a:moveTo>
                      <a:cubicBezTo>
                        <a:pt x="12038" y="14374"/>
                        <a:pt x="12218" y="14374"/>
                        <a:pt x="13296" y="14194"/>
                      </a:cubicBezTo>
                      <a:lnTo>
                        <a:pt x="13296" y="14194"/>
                      </a:lnTo>
                      <a:cubicBezTo>
                        <a:pt x="14014" y="14194"/>
                        <a:pt x="14553" y="12397"/>
                        <a:pt x="14733" y="10601"/>
                      </a:cubicBezTo>
                      <a:lnTo>
                        <a:pt x="14733" y="10601"/>
                      </a:lnTo>
                      <a:cubicBezTo>
                        <a:pt x="13835" y="8804"/>
                        <a:pt x="12397" y="6648"/>
                        <a:pt x="11679" y="5570"/>
                      </a:cubicBezTo>
                      <a:lnTo>
                        <a:pt x="11679" y="5570"/>
                      </a:lnTo>
                      <a:cubicBezTo>
                        <a:pt x="11679" y="5570"/>
                        <a:pt x="11679" y="5570"/>
                        <a:pt x="11679" y="5570"/>
                      </a:cubicBezTo>
                      <a:lnTo>
                        <a:pt x="11679" y="5570"/>
                      </a:lnTo>
                      <a:cubicBezTo>
                        <a:pt x="11140" y="5390"/>
                        <a:pt x="10601" y="5390"/>
                        <a:pt x="10062" y="5390"/>
                      </a:cubicBezTo>
                      <a:lnTo>
                        <a:pt x="10062" y="5390"/>
                      </a:lnTo>
                      <a:lnTo>
                        <a:pt x="10062" y="5031"/>
                      </a:lnTo>
                      <a:lnTo>
                        <a:pt x="8085" y="3414"/>
                      </a:lnTo>
                      <a:lnTo>
                        <a:pt x="9882" y="5211"/>
                      </a:lnTo>
                      <a:cubicBezTo>
                        <a:pt x="9882" y="5211"/>
                        <a:pt x="6828" y="8265"/>
                        <a:pt x="5570" y="10241"/>
                      </a:cubicBezTo>
                      <a:lnTo>
                        <a:pt x="5570" y="10241"/>
                      </a:lnTo>
                      <a:cubicBezTo>
                        <a:pt x="5390" y="10421"/>
                        <a:pt x="5390" y="10601"/>
                        <a:pt x="5211" y="10601"/>
                      </a:cubicBezTo>
                      <a:lnTo>
                        <a:pt x="5211" y="10601"/>
                      </a:lnTo>
                      <a:cubicBezTo>
                        <a:pt x="6289" y="12038"/>
                        <a:pt x="9702" y="14553"/>
                        <a:pt x="11679" y="14374"/>
                      </a:cubicBezTo>
                      <a:lnTo>
                        <a:pt x="11679" y="14374"/>
                      </a:lnTo>
                      <a:close/>
                    </a:path>
                  </a:pathLst>
                </a:custGeom>
                <a:grpFill/>
                <a:ln w="17953" cap="flat">
                  <a:noFill/>
                  <a:prstDash val="solid"/>
                  <a:miter/>
                </a:ln>
              </p:spPr>
              <p:txBody>
                <a:bodyPr rtlCol="0" anchor="ctr"/>
                <a:lstStyle/>
                <a:p>
                  <a:endParaRPr lang="zh-CN" altLang="en-US" sz="1050"/>
                </a:p>
              </p:txBody>
            </p:sp>
          </p:grpSp>
          <p:grpSp>
            <p:nvGrpSpPr>
              <p:cNvPr id="10" name="图形 1"/>
              <p:cNvGrpSpPr/>
              <p:nvPr/>
            </p:nvGrpSpPr>
            <p:grpSpPr>
              <a:xfrm>
                <a:off x="6254445" y="3374714"/>
                <a:ext cx="17315" cy="12419"/>
                <a:chOff x="7627656" y="3572404"/>
                <a:chExt cx="17315" cy="12419"/>
              </a:xfrm>
              <a:solidFill>
                <a:srgbClr val="0070C0"/>
              </a:solidFill>
            </p:grpSpPr>
            <p:sp>
              <p:nvSpPr>
                <p:cNvPr id="3726" name="任意多边形: 形状 13"/>
                <p:cNvSpPr/>
                <p:nvPr/>
              </p:nvSpPr>
              <p:spPr>
                <a:xfrm>
                  <a:off x="7630222" y="3574920"/>
                  <a:ext cx="12054" cy="7605"/>
                </a:xfrm>
                <a:custGeom>
                  <a:avLst/>
                  <a:gdLst>
                    <a:gd name="connsiteX0" fmla="*/ 4149 w 12054"/>
                    <a:gd name="connsiteY0" fmla="*/ 0 h 7605"/>
                    <a:gd name="connsiteX1" fmla="*/ 196 w 12054"/>
                    <a:gd name="connsiteY1" fmla="*/ 5390 h 7605"/>
                    <a:gd name="connsiteX2" fmla="*/ 8102 w 12054"/>
                    <a:gd name="connsiteY2" fmla="*/ 6648 h 7605"/>
                    <a:gd name="connsiteX3" fmla="*/ 12054 w 12054"/>
                    <a:gd name="connsiteY3" fmla="*/ 3953 h 7605"/>
                    <a:gd name="connsiteX4" fmla="*/ 10796 w 12054"/>
                    <a:gd name="connsiteY4" fmla="*/ 0 h 7605"/>
                    <a:gd name="connsiteX5" fmla="*/ 4149 w 12054"/>
                    <a:gd name="connsiteY5" fmla="*/ 0 h 7605"/>
                    <a:gd name="connsiteX6" fmla="*/ 4149 w 12054"/>
                    <a:gd name="connsiteY6" fmla="*/ 0 h 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4" h="7605">
                      <a:moveTo>
                        <a:pt x="4149" y="0"/>
                      </a:moveTo>
                      <a:cubicBezTo>
                        <a:pt x="4149" y="0"/>
                        <a:pt x="-1062" y="2695"/>
                        <a:pt x="196" y="5390"/>
                      </a:cubicBezTo>
                      <a:cubicBezTo>
                        <a:pt x="1454" y="8085"/>
                        <a:pt x="5407" y="8085"/>
                        <a:pt x="8102" y="6648"/>
                      </a:cubicBezTo>
                      <a:cubicBezTo>
                        <a:pt x="10796" y="6648"/>
                        <a:pt x="12054" y="5390"/>
                        <a:pt x="12054" y="3953"/>
                      </a:cubicBezTo>
                      <a:cubicBezTo>
                        <a:pt x="12054" y="1258"/>
                        <a:pt x="10796" y="0"/>
                        <a:pt x="10796" y="0"/>
                      </a:cubicBezTo>
                      <a:lnTo>
                        <a:pt x="4149" y="0"/>
                      </a:lnTo>
                      <a:lnTo>
                        <a:pt x="4149" y="0"/>
                      </a:lnTo>
                      <a:close/>
                    </a:path>
                  </a:pathLst>
                </a:custGeom>
                <a:grpFill/>
                <a:ln w="17953" cap="flat">
                  <a:noFill/>
                  <a:prstDash val="solid"/>
                  <a:miter/>
                </a:ln>
              </p:spPr>
              <p:txBody>
                <a:bodyPr rtlCol="0" anchor="ctr"/>
                <a:lstStyle/>
                <a:p>
                  <a:endParaRPr lang="zh-CN" altLang="en-US" sz="1050"/>
                </a:p>
              </p:txBody>
            </p:sp>
            <p:sp>
              <p:nvSpPr>
                <p:cNvPr id="3727" name="任意多边形: 形状 14"/>
                <p:cNvSpPr/>
                <p:nvPr/>
              </p:nvSpPr>
              <p:spPr>
                <a:xfrm>
                  <a:off x="7627656" y="3572404"/>
                  <a:ext cx="17315" cy="12419"/>
                </a:xfrm>
                <a:custGeom>
                  <a:avLst/>
                  <a:gdLst>
                    <a:gd name="connsiteX0" fmla="*/ 606 w 17315"/>
                    <a:gd name="connsiteY0" fmla="*/ 9163 h 12419"/>
                    <a:gd name="connsiteX1" fmla="*/ 67 w 17315"/>
                    <a:gd name="connsiteY1" fmla="*/ 7007 h 12419"/>
                    <a:gd name="connsiteX2" fmla="*/ 67 w 17315"/>
                    <a:gd name="connsiteY2" fmla="*/ 7007 h 12419"/>
                    <a:gd name="connsiteX3" fmla="*/ 5637 w 17315"/>
                    <a:gd name="connsiteY3" fmla="*/ 359 h 12419"/>
                    <a:gd name="connsiteX4" fmla="*/ 5637 w 17315"/>
                    <a:gd name="connsiteY4" fmla="*/ 359 h 12419"/>
                    <a:gd name="connsiteX5" fmla="*/ 6176 w 17315"/>
                    <a:gd name="connsiteY5" fmla="*/ 0 h 12419"/>
                    <a:gd name="connsiteX6" fmla="*/ 6895 w 17315"/>
                    <a:gd name="connsiteY6" fmla="*/ 0 h 12419"/>
                    <a:gd name="connsiteX7" fmla="*/ 14441 w 17315"/>
                    <a:gd name="connsiteY7" fmla="*/ 0 h 12419"/>
                    <a:gd name="connsiteX8" fmla="*/ 15160 w 17315"/>
                    <a:gd name="connsiteY8" fmla="*/ 719 h 12419"/>
                    <a:gd name="connsiteX9" fmla="*/ 17316 w 17315"/>
                    <a:gd name="connsiteY9" fmla="*/ 6468 h 12419"/>
                    <a:gd name="connsiteX10" fmla="*/ 17316 w 17315"/>
                    <a:gd name="connsiteY10" fmla="*/ 6468 h 12419"/>
                    <a:gd name="connsiteX11" fmla="*/ 11926 w 17315"/>
                    <a:gd name="connsiteY11" fmla="*/ 11319 h 12419"/>
                    <a:gd name="connsiteX12" fmla="*/ 11926 w 17315"/>
                    <a:gd name="connsiteY12" fmla="*/ 11319 h 12419"/>
                    <a:gd name="connsiteX13" fmla="*/ 7074 w 17315"/>
                    <a:gd name="connsiteY13" fmla="*/ 12397 h 12419"/>
                    <a:gd name="connsiteX14" fmla="*/ 7074 w 17315"/>
                    <a:gd name="connsiteY14" fmla="*/ 12397 h 12419"/>
                    <a:gd name="connsiteX15" fmla="*/ 606 w 17315"/>
                    <a:gd name="connsiteY15" fmla="*/ 9163 h 12419"/>
                    <a:gd name="connsiteX16" fmla="*/ 606 w 17315"/>
                    <a:gd name="connsiteY16" fmla="*/ 9163 h 12419"/>
                    <a:gd name="connsiteX17" fmla="*/ 6895 w 17315"/>
                    <a:gd name="connsiteY17" fmla="*/ 7367 h 12419"/>
                    <a:gd name="connsiteX18" fmla="*/ 10668 w 17315"/>
                    <a:gd name="connsiteY18" fmla="*/ 6468 h 12419"/>
                    <a:gd name="connsiteX19" fmla="*/ 10668 w 17315"/>
                    <a:gd name="connsiteY19" fmla="*/ 6468 h 12419"/>
                    <a:gd name="connsiteX20" fmla="*/ 12105 w 17315"/>
                    <a:gd name="connsiteY20" fmla="*/ 6288 h 12419"/>
                    <a:gd name="connsiteX21" fmla="*/ 12105 w 17315"/>
                    <a:gd name="connsiteY21" fmla="*/ 6288 h 12419"/>
                    <a:gd name="connsiteX22" fmla="*/ 11926 w 17315"/>
                    <a:gd name="connsiteY22" fmla="*/ 4851 h 12419"/>
                    <a:gd name="connsiteX23" fmla="*/ 11926 w 17315"/>
                    <a:gd name="connsiteY23" fmla="*/ 4851 h 12419"/>
                    <a:gd name="connsiteX24" fmla="*/ 7434 w 17315"/>
                    <a:gd name="connsiteY24" fmla="*/ 4851 h 12419"/>
                    <a:gd name="connsiteX25" fmla="*/ 6176 w 17315"/>
                    <a:gd name="connsiteY25" fmla="*/ 5749 h 12419"/>
                    <a:gd name="connsiteX26" fmla="*/ 6176 w 17315"/>
                    <a:gd name="connsiteY26" fmla="*/ 5749 h 12419"/>
                    <a:gd name="connsiteX27" fmla="*/ 5098 w 17315"/>
                    <a:gd name="connsiteY27" fmla="*/ 6648 h 12419"/>
                    <a:gd name="connsiteX28" fmla="*/ 5098 w 17315"/>
                    <a:gd name="connsiteY28" fmla="*/ 6648 h 12419"/>
                    <a:gd name="connsiteX29" fmla="*/ 6895 w 17315"/>
                    <a:gd name="connsiteY29" fmla="*/ 7367 h 12419"/>
                    <a:gd name="connsiteX30" fmla="*/ 6895 w 17315"/>
                    <a:gd name="connsiteY30" fmla="*/ 7367 h 12419"/>
                    <a:gd name="connsiteX31" fmla="*/ 6715 w 17315"/>
                    <a:gd name="connsiteY31" fmla="*/ 5031 h 12419"/>
                    <a:gd name="connsiteX32" fmla="*/ 6715 w 17315"/>
                    <a:gd name="connsiteY32" fmla="*/ 2515 h 12419"/>
                    <a:gd name="connsiteX33" fmla="*/ 6715 w 17315"/>
                    <a:gd name="connsiteY33" fmla="*/ 5031 h 12419"/>
                    <a:gd name="connsiteX34" fmla="*/ 6715 w 17315"/>
                    <a:gd name="connsiteY34" fmla="*/ 5031 h 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315" h="12419">
                      <a:moveTo>
                        <a:pt x="606" y="9163"/>
                      </a:moveTo>
                      <a:cubicBezTo>
                        <a:pt x="67" y="8445"/>
                        <a:pt x="-112" y="7367"/>
                        <a:pt x="67" y="7007"/>
                      </a:cubicBezTo>
                      <a:lnTo>
                        <a:pt x="67" y="7007"/>
                      </a:lnTo>
                      <a:cubicBezTo>
                        <a:pt x="786" y="1797"/>
                        <a:pt x="5637" y="719"/>
                        <a:pt x="5637" y="359"/>
                      </a:cubicBezTo>
                      <a:lnTo>
                        <a:pt x="5637" y="359"/>
                      </a:lnTo>
                      <a:lnTo>
                        <a:pt x="6176" y="0"/>
                      </a:lnTo>
                      <a:lnTo>
                        <a:pt x="6895" y="0"/>
                      </a:lnTo>
                      <a:lnTo>
                        <a:pt x="14441" y="0"/>
                      </a:lnTo>
                      <a:lnTo>
                        <a:pt x="15160" y="719"/>
                      </a:lnTo>
                      <a:cubicBezTo>
                        <a:pt x="15340" y="898"/>
                        <a:pt x="17136" y="2875"/>
                        <a:pt x="17316" y="6468"/>
                      </a:cubicBezTo>
                      <a:lnTo>
                        <a:pt x="17316" y="6468"/>
                      </a:lnTo>
                      <a:cubicBezTo>
                        <a:pt x="17316" y="9702"/>
                        <a:pt x="14261" y="11679"/>
                        <a:pt x="11926" y="11319"/>
                      </a:cubicBezTo>
                      <a:lnTo>
                        <a:pt x="11926" y="11319"/>
                      </a:lnTo>
                      <a:cubicBezTo>
                        <a:pt x="10488" y="12038"/>
                        <a:pt x="8871" y="12397"/>
                        <a:pt x="7074" y="12397"/>
                      </a:cubicBezTo>
                      <a:lnTo>
                        <a:pt x="7074" y="12397"/>
                      </a:lnTo>
                      <a:cubicBezTo>
                        <a:pt x="4559" y="12577"/>
                        <a:pt x="1864" y="11679"/>
                        <a:pt x="606" y="9163"/>
                      </a:cubicBezTo>
                      <a:lnTo>
                        <a:pt x="606" y="9163"/>
                      </a:lnTo>
                      <a:close/>
                      <a:moveTo>
                        <a:pt x="6895" y="7367"/>
                      </a:moveTo>
                      <a:cubicBezTo>
                        <a:pt x="7613" y="7367"/>
                        <a:pt x="8691" y="7187"/>
                        <a:pt x="10668" y="6468"/>
                      </a:cubicBezTo>
                      <a:lnTo>
                        <a:pt x="10668" y="6468"/>
                      </a:lnTo>
                      <a:cubicBezTo>
                        <a:pt x="12105" y="6288"/>
                        <a:pt x="12105" y="6288"/>
                        <a:pt x="12105" y="6288"/>
                      </a:cubicBezTo>
                      <a:lnTo>
                        <a:pt x="12105" y="6288"/>
                      </a:lnTo>
                      <a:cubicBezTo>
                        <a:pt x="12105" y="5570"/>
                        <a:pt x="12105" y="5210"/>
                        <a:pt x="11926" y="4851"/>
                      </a:cubicBezTo>
                      <a:lnTo>
                        <a:pt x="11926" y="4851"/>
                      </a:lnTo>
                      <a:lnTo>
                        <a:pt x="7434" y="4851"/>
                      </a:lnTo>
                      <a:cubicBezTo>
                        <a:pt x="7074" y="5031"/>
                        <a:pt x="6715" y="5390"/>
                        <a:pt x="6176" y="5749"/>
                      </a:cubicBezTo>
                      <a:lnTo>
                        <a:pt x="6176" y="5749"/>
                      </a:lnTo>
                      <a:cubicBezTo>
                        <a:pt x="5457" y="6288"/>
                        <a:pt x="5098" y="6468"/>
                        <a:pt x="5098" y="6648"/>
                      </a:cubicBezTo>
                      <a:lnTo>
                        <a:pt x="5098" y="6648"/>
                      </a:lnTo>
                      <a:cubicBezTo>
                        <a:pt x="5278" y="7187"/>
                        <a:pt x="5817" y="7367"/>
                        <a:pt x="6895" y="7367"/>
                      </a:cubicBezTo>
                      <a:lnTo>
                        <a:pt x="6895" y="7367"/>
                      </a:lnTo>
                      <a:close/>
                      <a:moveTo>
                        <a:pt x="6715" y="5031"/>
                      </a:moveTo>
                      <a:lnTo>
                        <a:pt x="6715" y="2515"/>
                      </a:lnTo>
                      <a:lnTo>
                        <a:pt x="6715" y="5031"/>
                      </a:lnTo>
                      <a:lnTo>
                        <a:pt x="6715" y="5031"/>
                      </a:lnTo>
                      <a:close/>
                    </a:path>
                  </a:pathLst>
                </a:custGeom>
                <a:grpFill/>
                <a:ln w="17953" cap="flat">
                  <a:noFill/>
                  <a:prstDash val="solid"/>
                  <a:miter/>
                </a:ln>
              </p:spPr>
              <p:txBody>
                <a:bodyPr rtlCol="0" anchor="ctr"/>
                <a:lstStyle/>
                <a:p>
                  <a:endParaRPr lang="zh-CN" altLang="en-US" sz="1050"/>
                </a:p>
              </p:txBody>
            </p:sp>
          </p:grpSp>
          <p:grpSp>
            <p:nvGrpSpPr>
              <p:cNvPr id="11" name="图形 1"/>
              <p:cNvGrpSpPr/>
              <p:nvPr/>
            </p:nvGrpSpPr>
            <p:grpSpPr>
              <a:xfrm>
                <a:off x="6365369" y="3433467"/>
                <a:ext cx="37012" cy="45816"/>
                <a:chOff x="7738580" y="3631157"/>
                <a:chExt cx="37012" cy="45816"/>
              </a:xfrm>
              <a:solidFill>
                <a:srgbClr val="0070C0"/>
              </a:solidFill>
            </p:grpSpPr>
            <p:sp>
              <p:nvSpPr>
                <p:cNvPr id="3724" name="任意多边形: 形状 16"/>
                <p:cNvSpPr/>
                <p:nvPr/>
              </p:nvSpPr>
              <p:spPr>
                <a:xfrm>
                  <a:off x="7741355" y="3633705"/>
                  <a:ext cx="31902" cy="40393"/>
                </a:xfrm>
                <a:custGeom>
                  <a:avLst/>
                  <a:gdLst>
                    <a:gd name="connsiteX0" fmla="*/ 13216 w 31902"/>
                    <a:gd name="connsiteY0" fmla="*/ 3381 h 40393"/>
                    <a:gd name="connsiteX1" fmla="*/ 100 w 31902"/>
                    <a:gd name="connsiteY1" fmla="*/ 686 h 40393"/>
                    <a:gd name="connsiteX2" fmla="*/ 2795 w 31902"/>
                    <a:gd name="connsiteY2" fmla="*/ 19192 h 40393"/>
                    <a:gd name="connsiteX3" fmla="*/ 8185 w 31902"/>
                    <a:gd name="connsiteY3" fmla="*/ 40394 h 40393"/>
                    <a:gd name="connsiteX4" fmla="*/ 23997 w 31902"/>
                    <a:gd name="connsiteY4" fmla="*/ 29793 h 40393"/>
                    <a:gd name="connsiteX5" fmla="*/ 31902 w 31902"/>
                    <a:gd name="connsiteY5" fmla="*/ 24403 h 40393"/>
                    <a:gd name="connsiteX6" fmla="*/ 29207 w 31902"/>
                    <a:gd name="connsiteY6" fmla="*/ 20450 h 40393"/>
                    <a:gd name="connsiteX7" fmla="*/ 22559 w 31902"/>
                    <a:gd name="connsiteY7" fmla="*/ 15239 h 40393"/>
                    <a:gd name="connsiteX8" fmla="*/ 26512 w 31902"/>
                    <a:gd name="connsiteY8" fmla="*/ 8592 h 40393"/>
                    <a:gd name="connsiteX9" fmla="*/ 22559 w 31902"/>
                    <a:gd name="connsiteY9" fmla="*/ 4639 h 40393"/>
                    <a:gd name="connsiteX10" fmla="*/ 13216 w 31902"/>
                    <a:gd name="connsiteY10" fmla="*/ 3381 h 40393"/>
                    <a:gd name="connsiteX11" fmla="*/ 13216 w 31902"/>
                    <a:gd name="connsiteY11" fmla="*/ 3381 h 4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902" h="40393">
                      <a:moveTo>
                        <a:pt x="13216" y="3381"/>
                      </a:moveTo>
                      <a:cubicBezTo>
                        <a:pt x="13216" y="3381"/>
                        <a:pt x="-1337" y="-1829"/>
                        <a:pt x="100" y="686"/>
                      </a:cubicBezTo>
                      <a:cubicBezTo>
                        <a:pt x="100" y="3381"/>
                        <a:pt x="1538" y="13982"/>
                        <a:pt x="2795" y="19192"/>
                      </a:cubicBezTo>
                      <a:cubicBezTo>
                        <a:pt x="2795" y="24583"/>
                        <a:pt x="1538" y="40394"/>
                        <a:pt x="8185" y="40394"/>
                      </a:cubicBezTo>
                      <a:cubicBezTo>
                        <a:pt x="14833" y="40394"/>
                        <a:pt x="20044" y="32488"/>
                        <a:pt x="23997" y="29793"/>
                      </a:cubicBezTo>
                      <a:cubicBezTo>
                        <a:pt x="29207" y="28535"/>
                        <a:pt x="31902" y="27098"/>
                        <a:pt x="31902" y="24403"/>
                      </a:cubicBezTo>
                      <a:cubicBezTo>
                        <a:pt x="31902" y="21708"/>
                        <a:pt x="29207" y="20450"/>
                        <a:pt x="29207" y="20450"/>
                      </a:cubicBezTo>
                      <a:cubicBezTo>
                        <a:pt x="29207" y="20450"/>
                        <a:pt x="21301" y="16497"/>
                        <a:pt x="22559" y="15239"/>
                      </a:cubicBezTo>
                      <a:cubicBezTo>
                        <a:pt x="23817" y="13982"/>
                        <a:pt x="26512" y="9849"/>
                        <a:pt x="26512" y="8592"/>
                      </a:cubicBezTo>
                      <a:cubicBezTo>
                        <a:pt x="26512" y="5896"/>
                        <a:pt x="22559" y="4639"/>
                        <a:pt x="22559" y="4639"/>
                      </a:cubicBezTo>
                      <a:lnTo>
                        <a:pt x="13216" y="3381"/>
                      </a:lnTo>
                      <a:lnTo>
                        <a:pt x="13216" y="3381"/>
                      </a:lnTo>
                      <a:close/>
                    </a:path>
                  </a:pathLst>
                </a:custGeom>
                <a:grpFill/>
                <a:ln w="17953" cap="flat">
                  <a:noFill/>
                  <a:prstDash val="solid"/>
                  <a:miter/>
                </a:ln>
              </p:spPr>
              <p:txBody>
                <a:bodyPr rtlCol="0" anchor="ctr"/>
                <a:lstStyle/>
                <a:p>
                  <a:endParaRPr lang="zh-CN" altLang="en-US" sz="1050"/>
                </a:p>
              </p:txBody>
            </p:sp>
            <p:sp>
              <p:nvSpPr>
                <p:cNvPr id="3725" name="任意多边形: 形状 17"/>
                <p:cNvSpPr/>
                <p:nvPr/>
              </p:nvSpPr>
              <p:spPr>
                <a:xfrm>
                  <a:off x="7738580" y="3631157"/>
                  <a:ext cx="37012" cy="45816"/>
                </a:xfrm>
                <a:custGeom>
                  <a:avLst/>
                  <a:gdLst>
                    <a:gd name="connsiteX0" fmla="*/ 9702 w 37012"/>
                    <a:gd name="connsiteY0" fmla="*/ 45637 h 45816"/>
                    <a:gd name="connsiteX1" fmla="*/ 9343 w 37012"/>
                    <a:gd name="connsiteY1" fmla="*/ 45277 h 45816"/>
                    <a:gd name="connsiteX2" fmla="*/ 2696 w 37012"/>
                    <a:gd name="connsiteY2" fmla="*/ 28029 h 45816"/>
                    <a:gd name="connsiteX3" fmla="*/ 2696 w 37012"/>
                    <a:gd name="connsiteY3" fmla="*/ 28029 h 45816"/>
                    <a:gd name="connsiteX4" fmla="*/ 2875 w 37012"/>
                    <a:gd name="connsiteY4" fmla="*/ 22100 h 45816"/>
                    <a:gd name="connsiteX5" fmla="*/ 2875 w 37012"/>
                    <a:gd name="connsiteY5" fmla="*/ 22100 h 45816"/>
                    <a:gd name="connsiteX6" fmla="*/ 2875 w 37012"/>
                    <a:gd name="connsiteY6" fmla="*/ 22100 h 45816"/>
                    <a:gd name="connsiteX7" fmla="*/ 2875 w 37012"/>
                    <a:gd name="connsiteY7" fmla="*/ 22100 h 45816"/>
                    <a:gd name="connsiteX8" fmla="*/ 180 w 37012"/>
                    <a:gd name="connsiteY8" fmla="*/ 3953 h 45816"/>
                    <a:gd name="connsiteX9" fmla="*/ 180 w 37012"/>
                    <a:gd name="connsiteY9" fmla="*/ 3953 h 45816"/>
                    <a:gd name="connsiteX10" fmla="*/ 0 w 37012"/>
                    <a:gd name="connsiteY10" fmla="*/ 3054 h 45816"/>
                    <a:gd name="connsiteX11" fmla="*/ 0 w 37012"/>
                    <a:gd name="connsiteY11" fmla="*/ 3054 h 45816"/>
                    <a:gd name="connsiteX12" fmla="*/ 3594 w 37012"/>
                    <a:gd name="connsiteY12" fmla="*/ 0 h 45816"/>
                    <a:gd name="connsiteX13" fmla="*/ 3594 w 37012"/>
                    <a:gd name="connsiteY13" fmla="*/ 0 h 45816"/>
                    <a:gd name="connsiteX14" fmla="*/ 16350 w 37012"/>
                    <a:gd name="connsiteY14" fmla="*/ 3414 h 45816"/>
                    <a:gd name="connsiteX15" fmla="*/ 16350 w 37012"/>
                    <a:gd name="connsiteY15" fmla="*/ 3414 h 45816"/>
                    <a:gd name="connsiteX16" fmla="*/ 25873 w 37012"/>
                    <a:gd name="connsiteY16" fmla="*/ 4851 h 45816"/>
                    <a:gd name="connsiteX17" fmla="*/ 31622 w 37012"/>
                    <a:gd name="connsiteY17" fmla="*/ 11319 h 45816"/>
                    <a:gd name="connsiteX18" fmla="*/ 31622 w 37012"/>
                    <a:gd name="connsiteY18" fmla="*/ 11319 h 45816"/>
                    <a:gd name="connsiteX19" fmla="*/ 31622 w 37012"/>
                    <a:gd name="connsiteY19" fmla="*/ 15452 h 45816"/>
                    <a:gd name="connsiteX20" fmla="*/ 30365 w 37012"/>
                    <a:gd name="connsiteY20" fmla="*/ 14913 h 45816"/>
                    <a:gd name="connsiteX21" fmla="*/ 28029 w 37012"/>
                    <a:gd name="connsiteY21" fmla="*/ 18147 h 45816"/>
                    <a:gd name="connsiteX22" fmla="*/ 28029 w 37012"/>
                    <a:gd name="connsiteY22" fmla="*/ 18147 h 45816"/>
                    <a:gd name="connsiteX23" fmla="*/ 29646 w 37012"/>
                    <a:gd name="connsiteY23" fmla="*/ 19225 h 45816"/>
                    <a:gd name="connsiteX24" fmla="*/ 29646 w 37012"/>
                    <a:gd name="connsiteY24" fmla="*/ 19225 h 45816"/>
                    <a:gd name="connsiteX25" fmla="*/ 32880 w 37012"/>
                    <a:gd name="connsiteY25" fmla="*/ 21022 h 45816"/>
                    <a:gd name="connsiteX26" fmla="*/ 32880 w 37012"/>
                    <a:gd name="connsiteY26" fmla="*/ 21022 h 45816"/>
                    <a:gd name="connsiteX27" fmla="*/ 37012 w 37012"/>
                    <a:gd name="connsiteY27" fmla="*/ 27310 h 45816"/>
                    <a:gd name="connsiteX28" fmla="*/ 37012 w 37012"/>
                    <a:gd name="connsiteY28" fmla="*/ 27310 h 45816"/>
                    <a:gd name="connsiteX29" fmla="*/ 37012 w 37012"/>
                    <a:gd name="connsiteY29" fmla="*/ 30544 h 45816"/>
                    <a:gd name="connsiteX30" fmla="*/ 36114 w 37012"/>
                    <a:gd name="connsiteY30" fmla="*/ 30364 h 45816"/>
                    <a:gd name="connsiteX31" fmla="*/ 28029 w 37012"/>
                    <a:gd name="connsiteY31" fmla="*/ 34677 h 45816"/>
                    <a:gd name="connsiteX32" fmla="*/ 28029 w 37012"/>
                    <a:gd name="connsiteY32" fmla="*/ 34677 h 45816"/>
                    <a:gd name="connsiteX33" fmla="*/ 10780 w 37012"/>
                    <a:gd name="connsiteY33" fmla="*/ 45816 h 45816"/>
                    <a:gd name="connsiteX34" fmla="*/ 10780 w 37012"/>
                    <a:gd name="connsiteY34" fmla="*/ 45816 h 45816"/>
                    <a:gd name="connsiteX35" fmla="*/ 9702 w 37012"/>
                    <a:gd name="connsiteY35" fmla="*/ 45816 h 45816"/>
                    <a:gd name="connsiteX36" fmla="*/ 9702 w 37012"/>
                    <a:gd name="connsiteY36" fmla="*/ 45637 h 45816"/>
                    <a:gd name="connsiteX37" fmla="*/ 10960 w 37012"/>
                    <a:gd name="connsiteY37" fmla="*/ 40606 h 45816"/>
                    <a:gd name="connsiteX38" fmla="*/ 25873 w 37012"/>
                    <a:gd name="connsiteY38" fmla="*/ 30005 h 45816"/>
                    <a:gd name="connsiteX39" fmla="*/ 25873 w 37012"/>
                    <a:gd name="connsiteY39" fmla="*/ 30005 h 45816"/>
                    <a:gd name="connsiteX40" fmla="*/ 31802 w 37012"/>
                    <a:gd name="connsiteY40" fmla="*/ 27310 h 45816"/>
                    <a:gd name="connsiteX41" fmla="*/ 31802 w 37012"/>
                    <a:gd name="connsiteY41" fmla="*/ 27310 h 45816"/>
                    <a:gd name="connsiteX42" fmla="*/ 31802 w 37012"/>
                    <a:gd name="connsiteY42" fmla="*/ 27130 h 45816"/>
                    <a:gd name="connsiteX43" fmla="*/ 31802 w 37012"/>
                    <a:gd name="connsiteY43" fmla="*/ 27130 h 45816"/>
                    <a:gd name="connsiteX44" fmla="*/ 31802 w 37012"/>
                    <a:gd name="connsiteY44" fmla="*/ 27130 h 45816"/>
                    <a:gd name="connsiteX45" fmla="*/ 31802 w 37012"/>
                    <a:gd name="connsiteY45" fmla="*/ 26771 h 45816"/>
                    <a:gd name="connsiteX46" fmla="*/ 31802 w 37012"/>
                    <a:gd name="connsiteY46" fmla="*/ 26771 h 45816"/>
                    <a:gd name="connsiteX47" fmla="*/ 30544 w 37012"/>
                    <a:gd name="connsiteY47" fmla="*/ 25334 h 45816"/>
                    <a:gd name="connsiteX48" fmla="*/ 30544 w 37012"/>
                    <a:gd name="connsiteY48" fmla="*/ 25334 h 45816"/>
                    <a:gd name="connsiteX49" fmla="*/ 22280 w 37012"/>
                    <a:gd name="connsiteY49" fmla="*/ 18147 h 45816"/>
                    <a:gd name="connsiteX50" fmla="*/ 22280 w 37012"/>
                    <a:gd name="connsiteY50" fmla="*/ 18147 h 45816"/>
                    <a:gd name="connsiteX51" fmla="*/ 23178 w 37012"/>
                    <a:gd name="connsiteY51" fmla="*/ 15991 h 45816"/>
                    <a:gd name="connsiteX52" fmla="*/ 23178 w 37012"/>
                    <a:gd name="connsiteY52" fmla="*/ 15991 h 45816"/>
                    <a:gd name="connsiteX53" fmla="*/ 25155 w 37012"/>
                    <a:gd name="connsiteY53" fmla="*/ 13116 h 45816"/>
                    <a:gd name="connsiteX54" fmla="*/ 25155 w 37012"/>
                    <a:gd name="connsiteY54" fmla="*/ 13116 h 45816"/>
                    <a:gd name="connsiteX55" fmla="*/ 26232 w 37012"/>
                    <a:gd name="connsiteY55" fmla="*/ 11140 h 45816"/>
                    <a:gd name="connsiteX56" fmla="*/ 26232 w 37012"/>
                    <a:gd name="connsiteY56" fmla="*/ 11140 h 45816"/>
                    <a:gd name="connsiteX57" fmla="*/ 26232 w 37012"/>
                    <a:gd name="connsiteY57" fmla="*/ 10960 h 45816"/>
                    <a:gd name="connsiteX58" fmla="*/ 26232 w 37012"/>
                    <a:gd name="connsiteY58" fmla="*/ 10960 h 45816"/>
                    <a:gd name="connsiteX59" fmla="*/ 26232 w 37012"/>
                    <a:gd name="connsiteY59" fmla="*/ 10960 h 45816"/>
                    <a:gd name="connsiteX60" fmla="*/ 26232 w 37012"/>
                    <a:gd name="connsiteY60" fmla="*/ 10960 h 45816"/>
                    <a:gd name="connsiteX61" fmla="*/ 24436 w 37012"/>
                    <a:gd name="connsiteY61" fmla="*/ 9523 h 45816"/>
                    <a:gd name="connsiteX62" fmla="*/ 24436 w 37012"/>
                    <a:gd name="connsiteY62" fmla="*/ 9523 h 45816"/>
                    <a:gd name="connsiteX63" fmla="*/ 15272 w 37012"/>
                    <a:gd name="connsiteY63" fmla="*/ 8265 h 45816"/>
                    <a:gd name="connsiteX64" fmla="*/ 15631 w 37012"/>
                    <a:gd name="connsiteY64" fmla="*/ 5749 h 45816"/>
                    <a:gd name="connsiteX65" fmla="*/ 14733 w 37012"/>
                    <a:gd name="connsiteY65" fmla="*/ 8085 h 45816"/>
                    <a:gd name="connsiteX66" fmla="*/ 5031 w 37012"/>
                    <a:gd name="connsiteY66" fmla="*/ 5031 h 45816"/>
                    <a:gd name="connsiteX67" fmla="*/ 5031 w 37012"/>
                    <a:gd name="connsiteY67" fmla="*/ 5031 h 45816"/>
                    <a:gd name="connsiteX68" fmla="*/ 7546 w 37012"/>
                    <a:gd name="connsiteY68" fmla="*/ 21561 h 45816"/>
                    <a:gd name="connsiteX69" fmla="*/ 7546 w 37012"/>
                    <a:gd name="connsiteY69" fmla="*/ 21561 h 45816"/>
                    <a:gd name="connsiteX70" fmla="*/ 7546 w 37012"/>
                    <a:gd name="connsiteY70" fmla="*/ 21740 h 45816"/>
                    <a:gd name="connsiteX71" fmla="*/ 7367 w 37012"/>
                    <a:gd name="connsiteY71" fmla="*/ 27669 h 45816"/>
                    <a:gd name="connsiteX72" fmla="*/ 7367 w 37012"/>
                    <a:gd name="connsiteY72" fmla="*/ 27669 h 45816"/>
                    <a:gd name="connsiteX73" fmla="*/ 8265 w 37012"/>
                    <a:gd name="connsiteY73" fmla="*/ 37012 h 45816"/>
                    <a:gd name="connsiteX74" fmla="*/ 8265 w 37012"/>
                    <a:gd name="connsiteY74" fmla="*/ 37012 h 45816"/>
                    <a:gd name="connsiteX75" fmla="*/ 10241 w 37012"/>
                    <a:gd name="connsiteY75" fmla="*/ 40067 h 45816"/>
                    <a:gd name="connsiteX76" fmla="*/ 10241 w 37012"/>
                    <a:gd name="connsiteY76" fmla="*/ 40067 h 45816"/>
                    <a:gd name="connsiteX77" fmla="*/ 10241 w 37012"/>
                    <a:gd name="connsiteY77" fmla="*/ 40067 h 45816"/>
                    <a:gd name="connsiteX78" fmla="*/ 10241 w 37012"/>
                    <a:gd name="connsiteY78" fmla="*/ 40067 h 45816"/>
                    <a:gd name="connsiteX79" fmla="*/ 10960 w 37012"/>
                    <a:gd name="connsiteY79" fmla="*/ 40606 h 45816"/>
                    <a:gd name="connsiteX80" fmla="*/ 10960 w 37012"/>
                    <a:gd name="connsiteY80" fmla="*/ 40606 h 45816"/>
                    <a:gd name="connsiteX81" fmla="*/ 31622 w 37012"/>
                    <a:gd name="connsiteY81" fmla="*/ 11858 h 45816"/>
                    <a:gd name="connsiteX82" fmla="*/ 31622 w 37012"/>
                    <a:gd name="connsiteY82" fmla="*/ 11499 h 45816"/>
                    <a:gd name="connsiteX83" fmla="*/ 31622 w 37012"/>
                    <a:gd name="connsiteY83" fmla="*/ 11499 h 45816"/>
                    <a:gd name="connsiteX84" fmla="*/ 31622 w 37012"/>
                    <a:gd name="connsiteY84" fmla="*/ 11858 h 45816"/>
                    <a:gd name="connsiteX85" fmla="*/ 31622 w 37012"/>
                    <a:gd name="connsiteY85" fmla="*/ 11858 h 4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7012" h="45816">
                      <a:moveTo>
                        <a:pt x="9702" y="45637"/>
                      </a:moveTo>
                      <a:lnTo>
                        <a:pt x="9343" y="45277"/>
                      </a:lnTo>
                      <a:cubicBezTo>
                        <a:pt x="2336" y="43301"/>
                        <a:pt x="3055" y="33958"/>
                        <a:pt x="2696" y="28029"/>
                      </a:cubicBezTo>
                      <a:lnTo>
                        <a:pt x="2696" y="28029"/>
                      </a:lnTo>
                      <a:cubicBezTo>
                        <a:pt x="2696" y="25693"/>
                        <a:pt x="2875" y="23357"/>
                        <a:pt x="2875" y="22100"/>
                      </a:cubicBezTo>
                      <a:lnTo>
                        <a:pt x="2875" y="22100"/>
                      </a:lnTo>
                      <a:lnTo>
                        <a:pt x="2875" y="22100"/>
                      </a:lnTo>
                      <a:lnTo>
                        <a:pt x="2875" y="22100"/>
                      </a:lnTo>
                      <a:cubicBezTo>
                        <a:pt x="1617" y="16709"/>
                        <a:pt x="360" y="7546"/>
                        <a:pt x="180" y="3953"/>
                      </a:cubicBezTo>
                      <a:lnTo>
                        <a:pt x="180" y="3953"/>
                      </a:lnTo>
                      <a:cubicBezTo>
                        <a:pt x="0" y="3593"/>
                        <a:pt x="0" y="3234"/>
                        <a:pt x="0" y="3054"/>
                      </a:cubicBezTo>
                      <a:lnTo>
                        <a:pt x="0" y="3054"/>
                      </a:lnTo>
                      <a:cubicBezTo>
                        <a:pt x="539" y="0"/>
                        <a:pt x="3055" y="0"/>
                        <a:pt x="3594" y="0"/>
                      </a:cubicBezTo>
                      <a:lnTo>
                        <a:pt x="3594" y="0"/>
                      </a:lnTo>
                      <a:cubicBezTo>
                        <a:pt x="7367" y="180"/>
                        <a:pt x="14733" y="2695"/>
                        <a:pt x="16350" y="3414"/>
                      </a:cubicBezTo>
                      <a:lnTo>
                        <a:pt x="16350" y="3414"/>
                      </a:lnTo>
                      <a:lnTo>
                        <a:pt x="25873" y="4851"/>
                      </a:lnTo>
                      <a:cubicBezTo>
                        <a:pt x="25873" y="5031"/>
                        <a:pt x="30904" y="5929"/>
                        <a:pt x="31622" y="11319"/>
                      </a:cubicBezTo>
                      <a:lnTo>
                        <a:pt x="31622" y="11319"/>
                      </a:lnTo>
                      <a:lnTo>
                        <a:pt x="31622" y="15452"/>
                      </a:lnTo>
                      <a:lnTo>
                        <a:pt x="30365" y="14913"/>
                      </a:lnTo>
                      <a:cubicBezTo>
                        <a:pt x="29826" y="16170"/>
                        <a:pt x="28927" y="17248"/>
                        <a:pt x="28029" y="18147"/>
                      </a:cubicBezTo>
                      <a:lnTo>
                        <a:pt x="28029" y="18147"/>
                      </a:lnTo>
                      <a:cubicBezTo>
                        <a:pt x="28388" y="18506"/>
                        <a:pt x="29107" y="18865"/>
                        <a:pt x="29646" y="19225"/>
                      </a:cubicBezTo>
                      <a:lnTo>
                        <a:pt x="29646" y="19225"/>
                      </a:lnTo>
                      <a:cubicBezTo>
                        <a:pt x="31263" y="20123"/>
                        <a:pt x="32880" y="21022"/>
                        <a:pt x="32880" y="21022"/>
                      </a:cubicBezTo>
                      <a:lnTo>
                        <a:pt x="32880" y="21022"/>
                      </a:lnTo>
                      <a:cubicBezTo>
                        <a:pt x="33060" y="21201"/>
                        <a:pt x="36653" y="22818"/>
                        <a:pt x="37012" y="27310"/>
                      </a:cubicBezTo>
                      <a:lnTo>
                        <a:pt x="37012" y="27310"/>
                      </a:lnTo>
                      <a:lnTo>
                        <a:pt x="37012" y="30544"/>
                      </a:lnTo>
                      <a:lnTo>
                        <a:pt x="36114" y="30364"/>
                      </a:lnTo>
                      <a:cubicBezTo>
                        <a:pt x="34497" y="33060"/>
                        <a:pt x="31263" y="33958"/>
                        <a:pt x="28029" y="34677"/>
                      </a:cubicBezTo>
                      <a:lnTo>
                        <a:pt x="28029" y="34677"/>
                      </a:lnTo>
                      <a:cubicBezTo>
                        <a:pt x="24795" y="36653"/>
                        <a:pt x="19405" y="45457"/>
                        <a:pt x="10780" y="45816"/>
                      </a:cubicBezTo>
                      <a:lnTo>
                        <a:pt x="10780" y="45816"/>
                      </a:lnTo>
                      <a:lnTo>
                        <a:pt x="9702" y="45816"/>
                      </a:lnTo>
                      <a:lnTo>
                        <a:pt x="9702" y="45637"/>
                      </a:lnTo>
                      <a:close/>
                      <a:moveTo>
                        <a:pt x="10960" y="40606"/>
                      </a:moveTo>
                      <a:cubicBezTo>
                        <a:pt x="15452" y="40606"/>
                        <a:pt x="20483" y="33778"/>
                        <a:pt x="25873" y="30005"/>
                      </a:cubicBezTo>
                      <a:lnTo>
                        <a:pt x="25873" y="30005"/>
                      </a:lnTo>
                      <a:cubicBezTo>
                        <a:pt x="30904" y="28747"/>
                        <a:pt x="31802" y="27669"/>
                        <a:pt x="31802" y="27310"/>
                      </a:cubicBezTo>
                      <a:lnTo>
                        <a:pt x="31802" y="27310"/>
                      </a:lnTo>
                      <a:cubicBezTo>
                        <a:pt x="31802" y="27310"/>
                        <a:pt x="31802" y="27310"/>
                        <a:pt x="31802" y="27130"/>
                      </a:cubicBezTo>
                      <a:lnTo>
                        <a:pt x="31802" y="27130"/>
                      </a:lnTo>
                      <a:lnTo>
                        <a:pt x="31802" y="27130"/>
                      </a:lnTo>
                      <a:cubicBezTo>
                        <a:pt x="31802" y="27130"/>
                        <a:pt x="31802" y="26951"/>
                        <a:pt x="31802" y="26771"/>
                      </a:cubicBezTo>
                      <a:lnTo>
                        <a:pt x="31802" y="26771"/>
                      </a:lnTo>
                      <a:cubicBezTo>
                        <a:pt x="31622" y="26052"/>
                        <a:pt x="30544" y="25334"/>
                        <a:pt x="30544" y="25334"/>
                      </a:cubicBezTo>
                      <a:lnTo>
                        <a:pt x="30544" y="25334"/>
                      </a:lnTo>
                      <a:cubicBezTo>
                        <a:pt x="30365" y="24435"/>
                        <a:pt x="23897" y="23537"/>
                        <a:pt x="22280" y="18147"/>
                      </a:cubicBezTo>
                      <a:lnTo>
                        <a:pt x="22280" y="18147"/>
                      </a:lnTo>
                      <a:cubicBezTo>
                        <a:pt x="22100" y="17967"/>
                        <a:pt x="22639" y="15991"/>
                        <a:pt x="23178" y="15991"/>
                      </a:cubicBezTo>
                      <a:lnTo>
                        <a:pt x="23178" y="15991"/>
                      </a:lnTo>
                      <a:cubicBezTo>
                        <a:pt x="23537" y="15631"/>
                        <a:pt x="24615" y="14374"/>
                        <a:pt x="25155" y="13116"/>
                      </a:cubicBezTo>
                      <a:lnTo>
                        <a:pt x="25155" y="13116"/>
                      </a:lnTo>
                      <a:cubicBezTo>
                        <a:pt x="25873" y="12218"/>
                        <a:pt x="26232" y="11499"/>
                        <a:pt x="26232" y="11140"/>
                      </a:cubicBezTo>
                      <a:lnTo>
                        <a:pt x="26232" y="11140"/>
                      </a:lnTo>
                      <a:lnTo>
                        <a:pt x="26232" y="10960"/>
                      </a:lnTo>
                      <a:lnTo>
                        <a:pt x="26232" y="10960"/>
                      </a:lnTo>
                      <a:lnTo>
                        <a:pt x="26232" y="10960"/>
                      </a:lnTo>
                      <a:lnTo>
                        <a:pt x="26232" y="10960"/>
                      </a:lnTo>
                      <a:cubicBezTo>
                        <a:pt x="26232" y="10960"/>
                        <a:pt x="24256" y="9523"/>
                        <a:pt x="24436" y="9523"/>
                      </a:cubicBezTo>
                      <a:lnTo>
                        <a:pt x="24436" y="9523"/>
                      </a:lnTo>
                      <a:lnTo>
                        <a:pt x="15272" y="8265"/>
                      </a:lnTo>
                      <a:lnTo>
                        <a:pt x="15631" y="5749"/>
                      </a:lnTo>
                      <a:lnTo>
                        <a:pt x="14733" y="8085"/>
                      </a:lnTo>
                      <a:cubicBezTo>
                        <a:pt x="14733" y="8085"/>
                        <a:pt x="8445" y="5929"/>
                        <a:pt x="5031" y="5031"/>
                      </a:cubicBezTo>
                      <a:lnTo>
                        <a:pt x="5031" y="5031"/>
                      </a:lnTo>
                      <a:cubicBezTo>
                        <a:pt x="5390" y="8984"/>
                        <a:pt x="6468" y="17069"/>
                        <a:pt x="7546" y="21561"/>
                      </a:cubicBezTo>
                      <a:lnTo>
                        <a:pt x="7546" y="21561"/>
                      </a:lnTo>
                      <a:lnTo>
                        <a:pt x="7546" y="21740"/>
                      </a:lnTo>
                      <a:cubicBezTo>
                        <a:pt x="7546" y="23357"/>
                        <a:pt x="7367" y="25334"/>
                        <a:pt x="7367" y="27669"/>
                      </a:cubicBezTo>
                      <a:lnTo>
                        <a:pt x="7367" y="27669"/>
                      </a:lnTo>
                      <a:cubicBezTo>
                        <a:pt x="7367" y="30903"/>
                        <a:pt x="7546" y="34497"/>
                        <a:pt x="8265" y="37012"/>
                      </a:cubicBezTo>
                      <a:lnTo>
                        <a:pt x="8265" y="37012"/>
                      </a:lnTo>
                      <a:cubicBezTo>
                        <a:pt x="8984" y="39707"/>
                        <a:pt x="9702" y="40246"/>
                        <a:pt x="10241" y="40067"/>
                      </a:cubicBezTo>
                      <a:lnTo>
                        <a:pt x="10241" y="40067"/>
                      </a:lnTo>
                      <a:cubicBezTo>
                        <a:pt x="10241" y="40067"/>
                        <a:pt x="10241" y="40067"/>
                        <a:pt x="10241" y="40067"/>
                      </a:cubicBezTo>
                      <a:lnTo>
                        <a:pt x="10241" y="40067"/>
                      </a:lnTo>
                      <a:cubicBezTo>
                        <a:pt x="10780" y="40606"/>
                        <a:pt x="10960" y="40606"/>
                        <a:pt x="10960" y="40606"/>
                      </a:cubicBezTo>
                      <a:lnTo>
                        <a:pt x="10960" y="40606"/>
                      </a:lnTo>
                      <a:close/>
                      <a:moveTo>
                        <a:pt x="31622" y="11858"/>
                      </a:moveTo>
                      <a:cubicBezTo>
                        <a:pt x="31622" y="11679"/>
                        <a:pt x="31622" y="11499"/>
                        <a:pt x="31622" y="11499"/>
                      </a:cubicBezTo>
                      <a:lnTo>
                        <a:pt x="31622" y="11499"/>
                      </a:lnTo>
                      <a:cubicBezTo>
                        <a:pt x="31622" y="11499"/>
                        <a:pt x="31622" y="11679"/>
                        <a:pt x="31622" y="11858"/>
                      </a:cubicBezTo>
                      <a:lnTo>
                        <a:pt x="31622" y="11858"/>
                      </a:lnTo>
                      <a:close/>
                    </a:path>
                  </a:pathLst>
                </a:custGeom>
                <a:grpFill/>
                <a:ln w="17953" cap="flat">
                  <a:noFill/>
                  <a:prstDash val="solid"/>
                  <a:miter/>
                </a:ln>
              </p:spPr>
              <p:txBody>
                <a:bodyPr rtlCol="0" anchor="ctr"/>
                <a:lstStyle/>
                <a:p>
                  <a:endParaRPr lang="zh-CN" altLang="en-US" sz="1050"/>
                </a:p>
              </p:txBody>
            </p:sp>
          </p:grpSp>
          <p:grpSp>
            <p:nvGrpSpPr>
              <p:cNvPr id="12" name="图形 1"/>
              <p:cNvGrpSpPr/>
              <p:nvPr/>
            </p:nvGrpSpPr>
            <p:grpSpPr>
              <a:xfrm>
                <a:off x="4939853" y="4409425"/>
                <a:ext cx="23896" cy="15291"/>
                <a:chOff x="6313064" y="4607115"/>
                <a:chExt cx="23896" cy="15291"/>
              </a:xfrm>
              <a:solidFill>
                <a:srgbClr val="0070C0"/>
              </a:solidFill>
            </p:grpSpPr>
            <p:sp>
              <p:nvSpPr>
                <p:cNvPr id="3722" name="任意多边形: 形状 19"/>
                <p:cNvSpPr/>
                <p:nvPr/>
              </p:nvSpPr>
              <p:spPr>
                <a:xfrm>
                  <a:off x="6315701" y="4609629"/>
                  <a:ext cx="17486" cy="10237"/>
                </a:xfrm>
                <a:custGeom>
                  <a:avLst/>
                  <a:gdLst>
                    <a:gd name="connsiteX0" fmla="*/ 8143 w 17486"/>
                    <a:gd name="connsiteY0" fmla="*/ 5771 h 10237"/>
                    <a:gd name="connsiteX1" fmla="*/ 238 w 17486"/>
                    <a:gd name="connsiteY1" fmla="*/ 560 h 10237"/>
                    <a:gd name="connsiteX2" fmla="*/ 6886 w 17486"/>
                    <a:gd name="connsiteY2" fmla="*/ 9903 h 10237"/>
                    <a:gd name="connsiteX3" fmla="*/ 17486 w 17486"/>
                    <a:gd name="connsiteY3" fmla="*/ 8466 h 10237"/>
                    <a:gd name="connsiteX4" fmla="*/ 13533 w 17486"/>
                    <a:gd name="connsiteY4" fmla="*/ 5771 h 10237"/>
                    <a:gd name="connsiteX5" fmla="*/ 8143 w 17486"/>
                    <a:gd name="connsiteY5" fmla="*/ 5771 h 10237"/>
                    <a:gd name="connsiteX6" fmla="*/ 8143 w 17486"/>
                    <a:gd name="connsiteY6" fmla="*/ 5771 h 1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86" h="10237">
                      <a:moveTo>
                        <a:pt x="8143" y="5771"/>
                      </a:moveTo>
                      <a:cubicBezTo>
                        <a:pt x="8143" y="5771"/>
                        <a:pt x="1496" y="-2135"/>
                        <a:pt x="238" y="560"/>
                      </a:cubicBezTo>
                      <a:cubicBezTo>
                        <a:pt x="-1020" y="3255"/>
                        <a:pt x="2933" y="9903"/>
                        <a:pt x="6886" y="9903"/>
                      </a:cubicBezTo>
                      <a:cubicBezTo>
                        <a:pt x="9581" y="11161"/>
                        <a:pt x="17486" y="8466"/>
                        <a:pt x="17486" y="8466"/>
                      </a:cubicBezTo>
                      <a:cubicBezTo>
                        <a:pt x="17486" y="8466"/>
                        <a:pt x="14791" y="4513"/>
                        <a:pt x="13533" y="5771"/>
                      </a:cubicBezTo>
                      <a:cubicBezTo>
                        <a:pt x="12096" y="5771"/>
                        <a:pt x="8143" y="5771"/>
                        <a:pt x="8143" y="5771"/>
                      </a:cubicBezTo>
                      <a:lnTo>
                        <a:pt x="8143" y="5771"/>
                      </a:lnTo>
                      <a:close/>
                    </a:path>
                  </a:pathLst>
                </a:custGeom>
                <a:grpFill/>
                <a:ln w="17953" cap="flat">
                  <a:noFill/>
                  <a:prstDash val="solid"/>
                  <a:miter/>
                </a:ln>
              </p:spPr>
              <p:txBody>
                <a:bodyPr rtlCol="0" anchor="ctr"/>
                <a:lstStyle/>
                <a:p>
                  <a:endParaRPr lang="zh-CN" altLang="en-US" sz="1050"/>
                </a:p>
              </p:txBody>
            </p:sp>
            <p:sp>
              <p:nvSpPr>
                <p:cNvPr id="3723" name="任意多边形: 形状 20"/>
                <p:cNvSpPr/>
                <p:nvPr/>
              </p:nvSpPr>
              <p:spPr>
                <a:xfrm>
                  <a:off x="6313064" y="4607115"/>
                  <a:ext cx="23896" cy="15291"/>
                </a:xfrm>
                <a:custGeom>
                  <a:avLst/>
                  <a:gdLst>
                    <a:gd name="connsiteX0" fmla="*/ 9523 w 23896"/>
                    <a:gd name="connsiteY0" fmla="*/ 14932 h 15291"/>
                    <a:gd name="connsiteX1" fmla="*/ 0 w 23896"/>
                    <a:gd name="connsiteY1" fmla="*/ 4332 h 15291"/>
                    <a:gd name="connsiteX2" fmla="*/ 0 w 23896"/>
                    <a:gd name="connsiteY2" fmla="*/ 4332 h 15291"/>
                    <a:gd name="connsiteX3" fmla="*/ 539 w 23896"/>
                    <a:gd name="connsiteY3" fmla="*/ 2176 h 15291"/>
                    <a:gd name="connsiteX4" fmla="*/ 539 w 23896"/>
                    <a:gd name="connsiteY4" fmla="*/ 2176 h 15291"/>
                    <a:gd name="connsiteX5" fmla="*/ 3773 w 23896"/>
                    <a:gd name="connsiteY5" fmla="*/ 20 h 15291"/>
                    <a:gd name="connsiteX6" fmla="*/ 3773 w 23896"/>
                    <a:gd name="connsiteY6" fmla="*/ 20 h 15291"/>
                    <a:gd name="connsiteX7" fmla="*/ 11858 w 23896"/>
                    <a:gd name="connsiteY7" fmla="*/ 5949 h 15291"/>
                    <a:gd name="connsiteX8" fmla="*/ 11858 w 23896"/>
                    <a:gd name="connsiteY8" fmla="*/ 5949 h 15291"/>
                    <a:gd name="connsiteX9" fmla="*/ 15272 w 23896"/>
                    <a:gd name="connsiteY9" fmla="*/ 5949 h 15291"/>
                    <a:gd name="connsiteX10" fmla="*/ 15272 w 23896"/>
                    <a:gd name="connsiteY10" fmla="*/ 5949 h 15291"/>
                    <a:gd name="connsiteX11" fmla="*/ 16709 w 23896"/>
                    <a:gd name="connsiteY11" fmla="*/ 5589 h 15291"/>
                    <a:gd name="connsiteX12" fmla="*/ 16709 w 23896"/>
                    <a:gd name="connsiteY12" fmla="*/ 5589 h 15291"/>
                    <a:gd name="connsiteX13" fmla="*/ 22100 w 23896"/>
                    <a:gd name="connsiteY13" fmla="*/ 9722 h 15291"/>
                    <a:gd name="connsiteX14" fmla="*/ 22100 w 23896"/>
                    <a:gd name="connsiteY14" fmla="*/ 9722 h 15291"/>
                    <a:gd name="connsiteX15" fmla="*/ 23897 w 23896"/>
                    <a:gd name="connsiteY15" fmla="*/ 12417 h 15291"/>
                    <a:gd name="connsiteX16" fmla="*/ 20662 w 23896"/>
                    <a:gd name="connsiteY16" fmla="*/ 13495 h 15291"/>
                    <a:gd name="connsiteX17" fmla="*/ 11319 w 23896"/>
                    <a:gd name="connsiteY17" fmla="*/ 15292 h 15291"/>
                    <a:gd name="connsiteX18" fmla="*/ 11319 w 23896"/>
                    <a:gd name="connsiteY18" fmla="*/ 15292 h 15291"/>
                    <a:gd name="connsiteX19" fmla="*/ 9523 w 23896"/>
                    <a:gd name="connsiteY19" fmla="*/ 14932 h 15291"/>
                    <a:gd name="connsiteX20" fmla="*/ 9523 w 23896"/>
                    <a:gd name="connsiteY20" fmla="*/ 14932 h 15291"/>
                    <a:gd name="connsiteX21" fmla="*/ 10780 w 23896"/>
                    <a:gd name="connsiteY21" fmla="*/ 10081 h 15291"/>
                    <a:gd name="connsiteX22" fmla="*/ 10780 w 23896"/>
                    <a:gd name="connsiteY22" fmla="*/ 8285 h 15291"/>
                    <a:gd name="connsiteX23" fmla="*/ 12757 w 23896"/>
                    <a:gd name="connsiteY23" fmla="*/ 6667 h 15291"/>
                    <a:gd name="connsiteX24" fmla="*/ 10780 w 23896"/>
                    <a:gd name="connsiteY24" fmla="*/ 8285 h 15291"/>
                    <a:gd name="connsiteX25" fmla="*/ 10780 w 23896"/>
                    <a:gd name="connsiteY25" fmla="*/ 10081 h 15291"/>
                    <a:gd name="connsiteX26" fmla="*/ 10780 w 23896"/>
                    <a:gd name="connsiteY26" fmla="*/ 10081 h 15291"/>
                    <a:gd name="connsiteX27" fmla="*/ 10780 w 23896"/>
                    <a:gd name="connsiteY27" fmla="*/ 10081 h 1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896" h="15291">
                      <a:moveTo>
                        <a:pt x="9523" y="14932"/>
                      </a:moveTo>
                      <a:cubicBezTo>
                        <a:pt x="3773" y="14393"/>
                        <a:pt x="360" y="8824"/>
                        <a:pt x="0" y="4332"/>
                      </a:cubicBezTo>
                      <a:lnTo>
                        <a:pt x="0" y="4332"/>
                      </a:lnTo>
                      <a:cubicBezTo>
                        <a:pt x="0" y="3613"/>
                        <a:pt x="180" y="2715"/>
                        <a:pt x="539" y="2176"/>
                      </a:cubicBezTo>
                      <a:lnTo>
                        <a:pt x="539" y="2176"/>
                      </a:lnTo>
                      <a:cubicBezTo>
                        <a:pt x="899" y="918"/>
                        <a:pt x="2695" y="-160"/>
                        <a:pt x="3773" y="20"/>
                      </a:cubicBezTo>
                      <a:lnTo>
                        <a:pt x="3773" y="20"/>
                      </a:lnTo>
                      <a:cubicBezTo>
                        <a:pt x="7726" y="559"/>
                        <a:pt x="10601" y="4152"/>
                        <a:pt x="11858" y="5949"/>
                      </a:cubicBezTo>
                      <a:lnTo>
                        <a:pt x="11858" y="5949"/>
                      </a:lnTo>
                      <a:cubicBezTo>
                        <a:pt x="12757" y="5949"/>
                        <a:pt x="14194" y="5949"/>
                        <a:pt x="15272" y="5949"/>
                      </a:cubicBezTo>
                      <a:lnTo>
                        <a:pt x="15272" y="5949"/>
                      </a:lnTo>
                      <a:cubicBezTo>
                        <a:pt x="15811" y="5769"/>
                        <a:pt x="16350" y="5589"/>
                        <a:pt x="16709" y="5589"/>
                      </a:cubicBezTo>
                      <a:lnTo>
                        <a:pt x="16709" y="5589"/>
                      </a:lnTo>
                      <a:cubicBezTo>
                        <a:pt x="21022" y="6308"/>
                        <a:pt x="21740" y="9722"/>
                        <a:pt x="22100" y="9722"/>
                      </a:cubicBezTo>
                      <a:lnTo>
                        <a:pt x="22100" y="9722"/>
                      </a:lnTo>
                      <a:lnTo>
                        <a:pt x="23897" y="12417"/>
                      </a:lnTo>
                      <a:lnTo>
                        <a:pt x="20662" y="13495"/>
                      </a:lnTo>
                      <a:cubicBezTo>
                        <a:pt x="20483" y="13495"/>
                        <a:pt x="15452" y="15292"/>
                        <a:pt x="11319" y="15292"/>
                      </a:cubicBezTo>
                      <a:lnTo>
                        <a:pt x="11319" y="15292"/>
                      </a:lnTo>
                      <a:cubicBezTo>
                        <a:pt x="10601" y="15112"/>
                        <a:pt x="9523" y="15112"/>
                        <a:pt x="9523" y="14932"/>
                      </a:cubicBezTo>
                      <a:lnTo>
                        <a:pt x="9523" y="14932"/>
                      </a:lnTo>
                      <a:close/>
                      <a:moveTo>
                        <a:pt x="10780" y="10081"/>
                      </a:moveTo>
                      <a:lnTo>
                        <a:pt x="10780" y="8285"/>
                      </a:lnTo>
                      <a:lnTo>
                        <a:pt x="12757" y="6667"/>
                      </a:lnTo>
                      <a:lnTo>
                        <a:pt x="10780" y="8285"/>
                      </a:lnTo>
                      <a:lnTo>
                        <a:pt x="10780" y="10081"/>
                      </a:lnTo>
                      <a:lnTo>
                        <a:pt x="10780" y="10081"/>
                      </a:lnTo>
                      <a:lnTo>
                        <a:pt x="10780" y="10081"/>
                      </a:lnTo>
                      <a:close/>
                    </a:path>
                  </a:pathLst>
                </a:custGeom>
                <a:grpFill/>
                <a:ln w="17953" cap="flat">
                  <a:noFill/>
                  <a:prstDash val="solid"/>
                  <a:miter/>
                </a:ln>
              </p:spPr>
              <p:txBody>
                <a:bodyPr rtlCol="0" anchor="ctr"/>
                <a:lstStyle/>
                <a:p>
                  <a:endParaRPr lang="zh-CN" altLang="en-US" sz="1050"/>
                </a:p>
              </p:txBody>
            </p:sp>
          </p:grpSp>
          <p:grpSp>
            <p:nvGrpSpPr>
              <p:cNvPr id="13" name="图形 1"/>
              <p:cNvGrpSpPr/>
              <p:nvPr/>
            </p:nvGrpSpPr>
            <p:grpSpPr>
              <a:xfrm>
                <a:off x="5010105" y="4460982"/>
                <a:ext cx="18865" cy="13683"/>
                <a:chOff x="6383316" y="4658672"/>
                <a:chExt cx="18865" cy="13683"/>
              </a:xfrm>
              <a:solidFill>
                <a:srgbClr val="0070C0"/>
              </a:solidFill>
            </p:grpSpPr>
            <p:sp>
              <p:nvSpPr>
                <p:cNvPr id="3720" name="任意多边形: 形状 22"/>
                <p:cNvSpPr/>
                <p:nvPr/>
              </p:nvSpPr>
              <p:spPr>
                <a:xfrm>
                  <a:off x="6386011" y="4661376"/>
                  <a:ext cx="13641" cy="8464"/>
                </a:xfrm>
                <a:custGeom>
                  <a:avLst/>
                  <a:gdLst>
                    <a:gd name="connsiteX0" fmla="*/ 5211 w 13641"/>
                    <a:gd name="connsiteY0" fmla="*/ 559 h 8464"/>
                    <a:gd name="connsiteX1" fmla="*/ 0 w 13641"/>
                    <a:gd name="connsiteY1" fmla="*/ 559 h 8464"/>
                    <a:gd name="connsiteX2" fmla="*/ 7906 w 13641"/>
                    <a:gd name="connsiteY2" fmla="*/ 8465 h 8464"/>
                    <a:gd name="connsiteX3" fmla="*/ 13116 w 13641"/>
                    <a:gd name="connsiteY3" fmla="*/ 5769 h 8464"/>
                    <a:gd name="connsiteX4" fmla="*/ 7906 w 13641"/>
                    <a:gd name="connsiteY4" fmla="*/ 3074 h 8464"/>
                    <a:gd name="connsiteX5" fmla="*/ 5211 w 13641"/>
                    <a:gd name="connsiteY5" fmla="*/ 559 h 8464"/>
                    <a:gd name="connsiteX6" fmla="*/ 5211 w 13641"/>
                    <a:gd name="connsiteY6" fmla="*/ 559 h 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41" h="8464">
                      <a:moveTo>
                        <a:pt x="5211" y="559"/>
                      </a:moveTo>
                      <a:cubicBezTo>
                        <a:pt x="5211" y="559"/>
                        <a:pt x="0" y="-699"/>
                        <a:pt x="0" y="559"/>
                      </a:cubicBezTo>
                      <a:cubicBezTo>
                        <a:pt x="0" y="3254"/>
                        <a:pt x="3953" y="7207"/>
                        <a:pt x="7906" y="8465"/>
                      </a:cubicBezTo>
                      <a:cubicBezTo>
                        <a:pt x="13116" y="8465"/>
                        <a:pt x="14553" y="7207"/>
                        <a:pt x="13116" y="5769"/>
                      </a:cubicBezTo>
                      <a:cubicBezTo>
                        <a:pt x="10421" y="3074"/>
                        <a:pt x="10421" y="4512"/>
                        <a:pt x="7906" y="3074"/>
                      </a:cubicBezTo>
                      <a:cubicBezTo>
                        <a:pt x="5211" y="1817"/>
                        <a:pt x="5211" y="559"/>
                        <a:pt x="5211" y="559"/>
                      </a:cubicBezTo>
                      <a:lnTo>
                        <a:pt x="5211" y="559"/>
                      </a:lnTo>
                      <a:close/>
                    </a:path>
                  </a:pathLst>
                </a:custGeom>
                <a:grpFill/>
                <a:ln w="17953" cap="flat">
                  <a:noFill/>
                  <a:prstDash val="solid"/>
                  <a:miter/>
                </a:ln>
              </p:spPr>
              <p:txBody>
                <a:bodyPr rtlCol="0" anchor="ctr"/>
                <a:lstStyle/>
                <a:p>
                  <a:endParaRPr lang="zh-CN" altLang="en-US" sz="1050"/>
                </a:p>
              </p:txBody>
            </p:sp>
            <p:sp>
              <p:nvSpPr>
                <p:cNvPr id="3721" name="任意多边形: 形状 23"/>
                <p:cNvSpPr/>
                <p:nvPr/>
              </p:nvSpPr>
              <p:spPr>
                <a:xfrm>
                  <a:off x="6383316" y="4658672"/>
                  <a:ext cx="18865" cy="13683"/>
                </a:xfrm>
                <a:custGeom>
                  <a:avLst/>
                  <a:gdLst>
                    <a:gd name="connsiteX0" fmla="*/ 180 w 18865"/>
                    <a:gd name="connsiteY0" fmla="*/ 3982 h 13683"/>
                    <a:gd name="connsiteX1" fmla="*/ 0 w 18865"/>
                    <a:gd name="connsiteY1" fmla="*/ 3083 h 13683"/>
                    <a:gd name="connsiteX2" fmla="*/ 0 w 18865"/>
                    <a:gd name="connsiteY2" fmla="*/ 3083 h 13683"/>
                    <a:gd name="connsiteX3" fmla="*/ 3953 w 18865"/>
                    <a:gd name="connsiteY3" fmla="*/ 29 h 13683"/>
                    <a:gd name="connsiteX4" fmla="*/ 3953 w 18865"/>
                    <a:gd name="connsiteY4" fmla="*/ 29 h 13683"/>
                    <a:gd name="connsiteX5" fmla="*/ 8445 w 18865"/>
                    <a:gd name="connsiteY5" fmla="*/ 748 h 13683"/>
                    <a:gd name="connsiteX6" fmla="*/ 8445 w 18865"/>
                    <a:gd name="connsiteY6" fmla="*/ 748 h 13683"/>
                    <a:gd name="connsiteX7" fmla="*/ 7726 w 18865"/>
                    <a:gd name="connsiteY7" fmla="*/ 3263 h 13683"/>
                    <a:gd name="connsiteX8" fmla="*/ 8445 w 18865"/>
                    <a:gd name="connsiteY8" fmla="*/ 748 h 13683"/>
                    <a:gd name="connsiteX9" fmla="*/ 10421 w 18865"/>
                    <a:gd name="connsiteY9" fmla="*/ 1287 h 13683"/>
                    <a:gd name="connsiteX10" fmla="*/ 10421 w 18865"/>
                    <a:gd name="connsiteY10" fmla="*/ 2724 h 13683"/>
                    <a:gd name="connsiteX11" fmla="*/ 11679 w 18865"/>
                    <a:gd name="connsiteY11" fmla="*/ 3622 h 13683"/>
                    <a:gd name="connsiteX12" fmla="*/ 11679 w 18865"/>
                    <a:gd name="connsiteY12" fmla="*/ 3622 h 13683"/>
                    <a:gd name="connsiteX13" fmla="*/ 17608 w 18865"/>
                    <a:gd name="connsiteY13" fmla="*/ 6856 h 13683"/>
                    <a:gd name="connsiteX14" fmla="*/ 17608 w 18865"/>
                    <a:gd name="connsiteY14" fmla="*/ 6856 h 13683"/>
                    <a:gd name="connsiteX15" fmla="*/ 18865 w 18865"/>
                    <a:gd name="connsiteY15" fmla="*/ 9551 h 13683"/>
                    <a:gd name="connsiteX16" fmla="*/ 18865 w 18865"/>
                    <a:gd name="connsiteY16" fmla="*/ 9551 h 13683"/>
                    <a:gd name="connsiteX17" fmla="*/ 9882 w 18865"/>
                    <a:gd name="connsiteY17" fmla="*/ 13684 h 13683"/>
                    <a:gd name="connsiteX18" fmla="*/ 9882 w 18865"/>
                    <a:gd name="connsiteY18" fmla="*/ 13684 h 13683"/>
                    <a:gd name="connsiteX19" fmla="*/ 180 w 18865"/>
                    <a:gd name="connsiteY19" fmla="*/ 3982 h 13683"/>
                    <a:gd name="connsiteX20" fmla="*/ 180 w 18865"/>
                    <a:gd name="connsiteY20" fmla="*/ 3982 h 13683"/>
                    <a:gd name="connsiteX21" fmla="*/ 10421 w 18865"/>
                    <a:gd name="connsiteY21" fmla="*/ 8473 h 13683"/>
                    <a:gd name="connsiteX22" fmla="*/ 9882 w 18865"/>
                    <a:gd name="connsiteY22" fmla="*/ 8294 h 13683"/>
                    <a:gd name="connsiteX23" fmla="*/ 9882 w 18865"/>
                    <a:gd name="connsiteY23" fmla="*/ 8294 h 13683"/>
                    <a:gd name="connsiteX24" fmla="*/ 10421 w 18865"/>
                    <a:gd name="connsiteY24" fmla="*/ 8473 h 13683"/>
                    <a:gd name="connsiteX25" fmla="*/ 10421 w 18865"/>
                    <a:gd name="connsiteY25" fmla="*/ 8473 h 13683"/>
                    <a:gd name="connsiteX26" fmla="*/ 4492 w 18865"/>
                    <a:gd name="connsiteY26" fmla="*/ 1287 h 13683"/>
                    <a:gd name="connsiteX27" fmla="*/ 4492 w 18865"/>
                    <a:gd name="connsiteY27" fmla="*/ 1287 h 13683"/>
                    <a:gd name="connsiteX28" fmla="*/ 4492 w 18865"/>
                    <a:gd name="connsiteY28" fmla="*/ 1287 h 13683"/>
                    <a:gd name="connsiteX29" fmla="*/ 4492 w 18865"/>
                    <a:gd name="connsiteY29" fmla="*/ 1287 h 13683"/>
                    <a:gd name="connsiteX30" fmla="*/ 4492 w 18865"/>
                    <a:gd name="connsiteY30" fmla="*/ 1287 h 1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865" h="13683">
                      <a:moveTo>
                        <a:pt x="180" y="3982"/>
                      </a:moveTo>
                      <a:cubicBezTo>
                        <a:pt x="0" y="3622"/>
                        <a:pt x="0" y="3263"/>
                        <a:pt x="0" y="3083"/>
                      </a:cubicBezTo>
                      <a:lnTo>
                        <a:pt x="0" y="3083"/>
                      </a:lnTo>
                      <a:cubicBezTo>
                        <a:pt x="719" y="-510"/>
                        <a:pt x="3414" y="29"/>
                        <a:pt x="3953" y="29"/>
                      </a:cubicBezTo>
                      <a:lnTo>
                        <a:pt x="3953" y="29"/>
                      </a:lnTo>
                      <a:cubicBezTo>
                        <a:pt x="6109" y="29"/>
                        <a:pt x="8445" y="748"/>
                        <a:pt x="8445" y="748"/>
                      </a:cubicBezTo>
                      <a:lnTo>
                        <a:pt x="8445" y="748"/>
                      </a:lnTo>
                      <a:lnTo>
                        <a:pt x="7726" y="3263"/>
                      </a:lnTo>
                      <a:lnTo>
                        <a:pt x="8445" y="748"/>
                      </a:lnTo>
                      <a:lnTo>
                        <a:pt x="10421" y="1287"/>
                      </a:lnTo>
                      <a:lnTo>
                        <a:pt x="10421" y="2724"/>
                      </a:lnTo>
                      <a:cubicBezTo>
                        <a:pt x="10601" y="2904"/>
                        <a:pt x="10960" y="3263"/>
                        <a:pt x="11679" y="3622"/>
                      </a:cubicBezTo>
                      <a:lnTo>
                        <a:pt x="11679" y="3622"/>
                      </a:lnTo>
                      <a:cubicBezTo>
                        <a:pt x="12757" y="4520"/>
                        <a:pt x="14553" y="3622"/>
                        <a:pt x="17608" y="6856"/>
                      </a:cubicBezTo>
                      <a:lnTo>
                        <a:pt x="17608" y="6856"/>
                      </a:lnTo>
                      <a:cubicBezTo>
                        <a:pt x="18147" y="7395"/>
                        <a:pt x="18686" y="8114"/>
                        <a:pt x="18865" y="9551"/>
                      </a:cubicBezTo>
                      <a:lnTo>
                        <a:pt x="18865" y="9551"/>
                      </a:lnTo>
                      <a:cubicBezTo>
                        <a:pt x="17787" y="14043"/>
                        <a:pt x="14553" y="13504"/>
                        <a:pt x="9882" y="13684"/>
                      </a:cubicBezTo>
                      <a:lnTo>
                        <a:pt x="9882" y="13684"/>
                      </a:lnTo>
                      <a:cubicBezTo>
                        <a:pt x="5211" y="11708"/>
                        <a:pt x="1078" y="8473"/>
                        <a:pt x="180" y="3982"/>
                      </a:cubicBezTo>
                      <a:lnTo>
                        <a:pt x="180" y="3982"/>
                      </a:lnTo>
                      <a:close/>
                      <a:moveTo>
                        <a:pt x="10421" y="8473"/>
                      </a:moveTo>
                      <a:cubicBezTo>
                        <a:pt x="10241" y="8473"/>
                        <a:pt x="10062" y="8294"/>
                        <a:pt x="9882" y="8294"/>
                      </a:cubicBezTo>
                      <a:lnTo>
                        <a:pt x="9882" y="8294"/>
                      </a:lnTo>
                      <a:cubicBezTo>
                        <a:pt x="10062" y="8294"/>
                        <a:pt x="10241" y="8473"/>
                        <a:pt x="10421" y="8473"/>
                      </a:cubicBezTo>
                      <a:lnTo>
                        <a:pt x="10421" y="8473"/>
                      </a:lnTo>
                      <a:close/>
                      <a:moveTo>
                        <a:pt x="4492" y="1287"/>
                      </a:moveTo>
                      <a:cubicBezTo>
                        <a:pt x="4492" y="1287"/>
                        <a:pt x="4492" y="1287"/>
                        <a:pt x="4492" y="1287"/>
                      </a:cubicBezTo>
                      <a:lnTo>
                        <a:pt x="4492" y="1287"/>
                      </a:lnTo>
                      <a:cubicBezTo>
                        <a:pt x="4492" y="1287"/>
                        <a:pt x="4492" y="1287"/>
                        <a:pt x="4492" y="1287"/>
                      </a:cubicBezTo>
                      <a:lnTo>
                        <a:pt x="4492" y="1287"/>
                      </a:lnTo>
                      <a:close/>
                    </a:path>
                  </a:pathLst>
                </a:custGeom>
                <a:grpFill/>
                <a:ln w="17953" cap="flat">
                  <a:noFill/>
                  <a:prstDash val="solid"/>
                  <a:miter/>
                </a:ln>
              </p:spPr>
              <p:txBody>
                <a:bodyPr rtlCol="0" anchor="ctr"/>
                <a:lstStyle/>
                <a:p>
                  <a:endParaRPr lang="zh-CN" altLang="en-US" sz="1050"/>
                </a:p>
              </p:txBody>
            </p:sp>
          </p:grpSp>
          <p:grpSp>
            <p:nvGrpSpPr>
              <p:cNvPr id="14" name="图形 1"/>
              <p:cNvGrpSpPr/>
              <p:nvPr/>
            </p:nvGrpSpPr>
            <p:grpSpPr>
              <a:xfrm>
                <a:off x="4985849" y="4383392"/>
                <a:ext cx="22818" cy="11678"/>
                <a:chOff x="6359060" y="4581082"/>
                <a:chExt cx="22818" cy="11678"/>
              </a:xfrm>
              <a:solidFill>
                <a:srgbClr val="0070C0"/>
              </a:solidFill>
            </p:grpSpPr>
            <p:sp>
              <p:nvSpPr>
                <p:cNvPr id="3718" name="任意多边形: 形状 25"/>
                <p:cNvSpPr/>
                <p:nvPr/>
              </p:nvSpPr>
              <p:spPr>
                <a:xfrm>
                  <a:off x="6361735" y="4583418"/>
                  <a:ext cx="17552" cy="6408"/>
                </a:xfrm>
                <a:custGeom>
                  <a:avLst/>
                  <a:gdLst>
                    <a:gd name="connsiteX0" fmla="*/ 1637 w 17552"/>
                    <a:gd name="connsiteY0" fmla="*/ 0 h 6408"/>
                    <a:gd name="connsiteX1" fmla="*/ 5590 w 17552"/>
                    <a:gd name="connsiteY1" fmla="*/ 5210 h 6408"/>
                    <a:gd name="connsiteX2" fmla="*/ 17448 w 17552"/>
                    <a:gd name="connsiteY2" fmla="*/ 5210 h 6408"/>
                    <a:gd name="connsiteX3" fmla="*/ 14753 w 17552"/>
                    <a:gd name="connsiteY3" fmla="*/ 1258 h 6408"/>
                    <a:gd name="connsiteX4" fmla="*/ 1637 w 17552"/>
                    <a:gd name="connsiteY4" fmla="*/ 0 h 6408"/>
                    <a:gd name="connsiteX5" fmla="*/ 1637 w 17552"/>
                    <a:gd name="connsiteY5" fmla="*/ 0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52" h="6408">
                      <a:moveTo>
                        <a:pt x="1637" y="0"/>
                      </a:moveTo>
                      <a:cubicBezTo>
                        <a:pt x="-2315" y="1258"/>
                        <a:pt x="1637" y="5390"/>
                        <a:pt x="5590" y="5210"/>
                      </a:cubicBezTo>
                      <a:cubicBezTo>
                        <a:pt x="8285" y="5210"/>
                        <a:pt x="18706" y="7905"/>
                        <a:pt x="17448" y="5210"/>
                      </a:cubicBezTo>
                      <a:cubicBezTo>
                        <a:pt x="17448" y="3953"/>
                        <a:pt x="16191" y="1258"/>
                        <a:pt x="14753" y="1258"/>
                      </a:cubicBezTo>
                      <a:cubicBezTo>
                        <a:pt x="13495" y="0"/>
                        <a:pt x="4152" y="0"/>
                        <a:pt x="1637" y="0"/>
                      </a:cubicBezTo>
                      <a:lnTo>
                        <a:pt x="1637" y="0"/>
                      </a:lnTo>
                      <a:close/>
                    </a:path>
                  </a:pathLst>
                </a:custGeom>
                <a:grpFill/>
                <a:ln w="17953" cap="flat">
                  <a:noFill/>
                  <a:prstDash val="solid"/>
                  <a:miter/>
                </a:ln>
              </p:spPr>
              <p:txBody>
                <a:bodyPr rtlCol="0" anchor="ctr"/>
                <a:lstStyle/>
                <a:p>
                  <a:endParaRPr lang="zh-CN" altLang="en-US" sz="1050"/>
                </a:p>
              </p:txBody>
            </p:sp>
            <p:sp>
              <p:nvSpPr>
                <p:cNvPr id="3719" name="任意多边形: 形状 26"/>
                <p:cNvSpPr/>
                <p:nvPr/>
              </p:nvSpPr>
              <p:spPr>
                <a:xfrm>
                  <a:off x="6359060" y="4581082"/>
                  <a:ext cx="22818" cy="11678"/>
                </a:xfrm>
                <a:custGeom>
                  <a:avLst/>
                  <a:gdLst>
                    <a:gd name="connsiteX0" fmla="*/ 8265 w 22818"/>
                    <a:gd name="connsiteY0" fmla="*/ 10241 h 11678"/>
                    <a:gd name="connsiteX1" fmla="*/ 7187 w 22818"/>
                    <a:gd name="connsiteY1" fmla="*/ 10241 h 11678"/>
                    <a:gd name="connsiteX2" fmla="*/ 7007 w 22818"/>
                    <a:gd name="connsiteY2" fmla="*/ 10062 h 11678"/>
                    <a:gd name="connsiteX3" fmla="*/ 0 w 22818"/>
                    <a:gd name="connsiteY3" fmla="*/ 4132 h 11678"/>
                    <a:gd name="connsiteX4" fmla="*/ 0 w 22818"/>
                    <a:gd name="connsiteY4" fmla="*/ 4132 h 11678"/>
                    <a:gd name="connsiteX5" fmla="*/ 3414 w 22818"/>
                    <a:gd name="connsiteY5" fmla="*/ 0 h 11678"/>
                    <a:gd name="connsiteX6" fmla="*/ 3414 w 22818"/>
                    <a:gd name="connsiteY6" fmla="*/ 0 h 11678"/>
                    <a:gd name="connsiteX7" fmla="*/ 4312 w 22818"/>
                    <a:gd name="connsiteY7" fmla="*/ 2515 h 11678"/>
                    <a:gd name="connsiteX8" fmla="*/ 4312 w 22818"/>
                    <a:gd name="connsiteY8" fmla="*/ 0 h 11678"/>
                    <a:gd name="connsiteX9" fmla="*/ 4672 w 22818"/>
                    <a:gd name="connsiteY9" fmla="*/ 0 h 11678"/>
                    <a:gd name="connsiteX10" fmla="*/ 8265 w 22818"/>
                    <a:gd name="connsiteY10" fmla="*/ 0 h 11678"/>
                    <a:gd name="connsiteX11" fmla="*/ 8265 w 22818"/>
                    <a:gd name="connsiteY11" fmla="*/ 0 h 11678"/>
                    <a:gd name="connsiteX12" fmla="*/ 18506 w 22818"/>
                    <a:gd name="connsiteY12" fmla="*/ 1617 h 11678"/>
                    <a:gd name="connsiteX13" fmla="*/ 18506 w 22818"/>
                    <a:gd name="connsiteY13" fmla="*/ 1617 h 11678"/>
                    <a:gd name="connsiteX14" fmla="*/ 22459 w 22818"/>
                    <a:gd name="connsiteY14" fmla="*/ 6828 h 11678"/>
                    <a:gd name="connsiteX15" fmla="*/ 22459 w 22818"/>
                    <a:gd name="connsiteY15" fmla="*/ 6828 h 11678"/>
                    <a:gd name="connsiteX16" fmla="*/ 22819 w 22818"/>
                    <a:gd name="connsiteY16" fmla="*/ 8265 h 11678"/>
                    <a:gd name="connsiteX17" fmla="*/ 22819 w 22818"/>
                    <a:gd name="connsiteY17" fmla="*/ 8265 h 11678"/>
                    <a:gd name="connsiteX18" fmla="*/ 18327 w 22818"/>
                    <a:gd name="connsiteY18" fmla="*/ 11679 h 11678"/>
                    <a:gd name="connsiteX19" fmla="*/ 18327 w 22818"/>
                    <a:gd name="connsiteY19" fmla="*/ 11679 h 11678"/>
                    <a:gd name="connsiteX20" fmla="*/ 8265 w 22818"/>
                    <a:gd name="connsiteY20" fmla="*/ 10241 h 11678"/>
                    <a:gd name="connsiteX21" fmla="*/ 8265 w 22818"/>
                    <a:gd name="connsiteY21" fmla="*/ 10241 h 11678"/>
                    <a:gd name="connsiteX22" fmla="*/ 16350 w 22818"/>
                    <a:gd name="connsiteY22" fmla="*/ 6109 h 11678"/>
                    <a:gd name="connsiteX23" fmla="*/ 15811 w 22818"/>
                    <a:gd name="connsiteY23" fmla="*/ 5570 h 11678"/>
                    <a:gd name="connsiteX24" fmla="*/ 15811 w 22818"/>
                    <a:gd name="connsiteY24" fmla="*/ 5570 h 11678"/>
                    <a:gd name="connsiteX25" fmla="*/ 14913 w 22818"/>
                    <a:gd name="connsiteY25" fmla="*/ 5390 h 11678"/>
                    <a:gd name="connsiteX26" fmla="*/ 14913 w 22818"/>
                    <a:gd name="connsiteY26" fmla="*/ 5390 h 11678"/>
                    <a:gd name="connsiteX27" fmla="*/ 11679 w 22818"/>
                    <a:gd name="connsiteY27" fmla="*/ 5031 h 11678"/>
                    <a:gd name="connsiteX28" fmla="*/ 11679 w 22818"/>
                    <a:gd name="connsiteY28" fmla="*/ 5031 h 11678"/>
                    <a:gd name="connsiteX29" fmla="*/ 7187 w 22818"/>
                    <a:gd name="connsiteY29" fmla="*/ 4851 h 11678"/>
                    <a:gd name="connsiteX30" fmla="*/ 7187 w 22818"/>
                    <a:gd name="connsiteY30" fmla="*/ 4851 h 11678"/>
                    <a:gd name="connsiteX31" fmla="*/ 8085 w 22818"/>
                    <a:gd name="connsiteY31" fmla="*/ 5031 h 11678"/>
                    <a:gd name="connsiteX32" fmla="*/ 8085 w 22818"/>
                    <a:gd name="connsiteY32" fmla="*/ 5031 h 11678"/>
                    <a:gd name="connsiteX33" fmla="*/ 8624 w 22818"/>
                    <a:gd name="connsiteY33" fmla="*/ 5031 h 11678"/>
                    <a:gd name="connsiteX34" fmla="*/ 8624 w 22818"/>
                    <a:gd name="connsiteY34" fmla="*/ 5031 h 11678"/>
                    <a:gd name="connsiteX35" fmla="*/ 16350 w 22818"/>
                    <a:gd name="connsiteY35" fmla="*/ 6109 h 11678"/>
                    <a:gd name="connsiteX36" fmla="*/ 16350 w 22818"/>
                    <a:gd name="connsiteY36" fmla="*/ 6109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818" h="11678">
                      <a:moveTo>
                        <a:pt x="8265" y="10241"/>
                      </a:moveTo>
                      <a:lnTo>
                        <a:pt x="7187" y="10241"/>
                      </a:lnTo>
                      <a:lnTo>
                        <a:pt x="7007" y="10062"/>
                      </a:lnTo>
                      <a:cubicBezTo>
                        <a:pt x="3594" y="9523"/>
                        <a:pt x="539" y="7906"/>
                        <a:pt x="0" y="4132"/>
                      </a:cubicBezTo>
                      <a:lnTo>
                        <a:pt x="0" y="4132"/>
                      </a:lnTo>
                      <a:cubicBezTo>
                        <a:pt x="0" y="1976"/>
                        <a:pt x="1797" y="539"/>
                        <a:pt x="3414" y="0"/>
                      </a:cubicBezTo>
                      <a:lnTo>
                        <a:pt x="3414" y="0"/>
                      </a:lnTo>
                      <a:lnTo>
                        <a:pt x="4312" y="2515"/>
                      </a:lnTo>
                      <a:lnTo>
                        <a:pt x="4312" y="0"/>
                      </a:lnTo>
                      <a:lnTo>
                        <a:pt x="4672" y="0"/>
                      </a:lnTo>
                      <a:cubicBezTo>
                        <a:pt x="5570" y="0"/>
                        <a:pt x="6828" y="0"/>
                        <a:pt x="8265" y="0"/>
                      </a:cubicBezTo>
                      <a:lnTo>
                        <a:pt x="8265" y="0"/>
                      </a:lnTo>
                      <a:cubicBezTo>
                        <a:pt x="11499" y="0"/>
                        <a:pt x="15631" y="0"/>
                        <a:pt x="18506" y="1617"/>
                      </a:cubicBezTo>
                      <a:lnTo>
                        <a:pt x="18506" y="1617"/>
                      </a:lnTo>
                      <a:cubicBezTo>
                        <a:pt x="21920" y="2875"/>
                        <a:pt x="22100" y="5390"/>
                        <a:pt x="22459" y="6828"/>
                      </a:cubicBezTo>
                      <a:lnTo>
                        <a:pt x="22459" y="6828"/>
                      </a:lnTo>
                      <a:cubicBezTo>
                        <a:pt x="22639" y="7367"/>
                        <a:pt x="22819" y="7726"/>
                        <a:pt x="22819" y="8265"/>
                      </a:cubicBezTo>
                      <a:lnTo>
                        <a:pt x="22819" y="8265"/>
                      </a:lnTo>
                      <a:cubicBezTo>
                        <a:pt x="22100" y="12038"/>
                        <a:pt x="19405" y="11499"/>
                        <a:pt x="18327" y="11679"/>
                      </a:cubicBezTo>
                      <a:lnTo>
                        <a:pt x="18327" y="11679"/>
                      </a:lnTo>
                      <a:cubicBezTo>
                        <a:pt x="14733" y="11319"/>
                        <a:pt x="9343" y="10241"/>
                        <a:pt x="8265" y="10241"/>
                      </a:cubicBezTo>
                      <a:lnTo>
                        <a:pt x="8265" y="10241"/>
                      </a:lnTo>
                      <a:close/>
                      <a:moveTo>
                        <a:pt x="16350" y="6109"/>
                      </a:moveTo>
                      <a:lnTo>
                        <a:pt x="15811" y="5570"/>
                      </a:lnTo>
                      <a:lnTo>
                        <a:pt x="15811" y="5570"/>
                      </a:lnTo>
                      <a:cubicBezTo>
                        <a:pt x="15631" y="5570"/>
                        <a:pt x="15272" y="5390"/>
                        <a:pt x="14913" y="5390"/>
                      </a:cubicBezTo>
                      <a:lnTo>
                        <a:pt x="14913" y="5390"/>
                      </a:lnTo>
                      <a:cubicBezTo>
                        <a:pt x="14014" y="5210"/>
                        <a:pt x="12936" y="5031"/>
                        <a:pt x="11679" y="5031"/>
                      </a:cubicBezTo>
                      <a:lnTo>
                        <a:pt x="11679" y="5031"/>
                      </a:lnTo>
                      <a:cubicBezTo>
                        <a:pt x="10241" y="5031"/>
                        <a:pt x="8624" y="4851"/>
                        <a:pt x="7187" y="4851"/>
                      </a:cubicBezTo>
                      <a:lnTo>
                        <a:pt x="7187" y="4851"/>
                      </a:lnTo>
                      <a:cubicBezTo>
                        <a:pt x="7546" y="4851"/>
                        <a:pt x="7906" y="5031"/>
                        <a:pt x="8085" y="5031"/>
                      </a:cubicBezTo>
                      <a:lnTo>
                        <a:pt x="8085" y="5031"/>
                      </a:lnTo>
                      <a:cubicBezTo>
                        <a:pt x="8085" y="5031"/>
                        <a:pt x="8445" y="5031"/>
                        <a:pt x="8624" y="5031"/>
                      </a:cubicBezTo>
                      <a:lnTo>
                        <a:pt x="8624" y="5031"/>
                      </a:lnTo>
                      <a:cubicBezTo>
                        <a:pt x="10601" y="5210"/>
                        <a:pt x="13835" y="5929"/>
                        <a:pt x="16350" y="6109"/>
                      </a:cubicBezTo>
                      <a:lnTo>
                        <a:pt x="16350" y="6109"/>
                      </a:lnTo>
                      <a:close/>
                    </a:path>
                  </a:pathLst>
                </a:custGeom>
                <a:grpFill/>
                <a:ln w="17953" cap="flat">
                  <a:noFill/>
                  <a:prstDash val="solid"/>
                  <a:miter/>
                </a:ln>
              </p:spPr>
              <p:txBody>
                <a:bodyPr rtlCol="0" anchor="ctr"/>
                <a:lstStyle/>
                <a:p>
                  <a:endParaRPr lang="zh-CN" altLang="en-US" sz="1050"/>
                </a:p>
              </p:txBody>
            </p:sp>
          </p:grpSp>
          <p:grpSp>
            <p:nvGrpSpPr>
              <p:cNvPr id="15" name="图形 1"/>
              <p:cNvGrpSpPr/>
              <p:nvPr/>
            </p:nvGrpSpPr>
            <p:grpSpPr>
              <a:xfrm>
                <a:off x="4945343" y="4364167"/>
                <a:ext cx="15890" cy="19404"/>
                <a:chOff x="6318554" y="4561857"/>
                <a:chExt cx="15890" cy="19404"/>
              </a:xfrm>
              <a:solidFill>
                <a:srgbClr val="0070C0"/>
              </a:solidFill>
            </p:grpSpPr>
            <p:sp>
              <p:nvSpPr>
                <p:cNvPr id="3716" name="任意多边形: 形状 28"/>
                <p:cNvSpPr/>
                <p:nvPr/>
              </p:nvSpPr>
              <p:spPr>
                <a:xfrm>
                  <a:off x="6321149" y="4564157"/>
                  <a:ext cx="10600" cy="14050"/>
                </a:xfrm>
                <a:custGeom>
                  <a:avLst/>
                  <a:gdLst>
                    <a:gd name="connsiteX0" fmla="*/ 7906 w 10600"/>
                    <a:gd name="connsiteY0" fmla="*/ 3450 h 14050"/>
                    <a:gd name="connsiteX1" fmla="*/ 0 w 10600"/>
                    <a:gd name="connsiteY1" fmla="*/ 755 h 14050"/>
                    <a:gd name="connsiteX2" fmla="*/ 3953 w 10600"/>
                    <a:gd name="connsiteY2" fmla="*/ 10098 h 14050"/>
                    <a:gd name="connsiteX3" fmla="*/ 6648 w 10600"/>
                    <a:gd name="connsiteY3" fmla="*/ 14050 h 14050"/>
                    <a:gd name="connsiteX4" fmla="*/ 10601 w 10600"/>
                    <a:gd name="connsiteY4" fmla="*/ 7403 h 14050"/>
                    <a:gd name="connsiteX5" fmla="*/ 7906 w 10600"/>
                    <a:gd name="connsiteY5" fmla="*/ 3450 h 14050"/>
                    <a:gd name="connsiteX6" fmla="*/ 7906 w 10600"/>
                    <a:gd name="connsiteY6" fmla="*/ 3450 h 1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0" h="14050">
                      <a:moveTo>
                        <a:pt x="7906" y="3450"/>
                      </a:moveTo>
                      <a:cubicBezTo>
                        <a:pt x="7906" y="3450"/>
                        <a:pt x="0" y="-1940"/>
                        <a:pt x="0" y="755"/>
                      </a:cubicBezTo>
                      <a:cubicBezTo>
                        <a:pt x="0" y="3450"/>
                        <a:pt x="3953" y="7403"/>
                        <a:pt x="3953" y="10098"/>
                      </a:cubicBezTo>
                      <a:cubicBezTo>
                        <a:pt x="2695" y="12793"/>
                        <a:pt x="6648" y="14050"/>
                        <a:pt x="6648" y="14050"/>
                      </a:cubicBezTo>
                      <a:cubicBezTo>
                        <a:pt x="6648" y="14050"/>
                        <a:pt x="10601" y="8660"/>
                        <a:pt x="10601" y="7403"/>
                      </a:cubicBezTo>
                      <a:cubicBezTo>
                        <a:pt x="10421" y="6145"/>
                        <a:pt x="10421" y="3450"/>
                        <a:pt x="7906" y="3450"/>
                      </a:cubicBezTo>
                      <a:lnTo>
                        <a:pt x="7906" y="3450"/>
                      </a:lnTo>
                      <a:close/>
                    </a:path>
                  </a:pathLst>
                </a:custGeom>
                <a:grpFill/>
                <a:ln w="17953" cap="flat">
                  <a:noFill/>
                  <a:prstDash val="solid"/>
                  <a:miter/>
                </a:ln>
              </p:spPr>
              <p:txBody>
                <a:bodyPr rtlCol="0" anchor="ctr"/>
                <a:lstStyle/>
                <a:p>
                  <a:endParaRPr lang="zh-CN" altLang="en-US" sz="1050"/>
                </a:p>
              </p:txBody>
            </p:sp>
            <p:sp>
              <p:nvSpPr>
                <p:cNvPr id="3717" name="任意多边形: 形状 29"/>
                <p:cNvSpPr/>
                <p:nvPr/>
              </p:nvSpPr>
              <p:spPr>
                <a:xfrm>
                  <a:off x="6318554" y="4561857"/>
                  <a:ext cx="15890" cy="19404"/>
                </a:xfrm>
                <a:custGeom>
                  <a:avLst/>
                  <a:gdLst>
                    <a:gd name="connsiteX0" fmla="*/ 8345 w 15890"/>
                    <a:gd name="connsiteY0" fmla="*/ 18866 h 19404"/>
                    <a:gd name="connsiteX1" fmla="*/ 3673 w 15890"/>
                    <a:gd name="connsiteY1" fmla="*/ 13475 h 19404"/>
                    <a:gd name="connsiteX2" fmla="*/ 3673 w 15890"/>
                    <a:gd name="connsiteY2" fmla="*/ 13475 h 19404"/>
                    <a:gd name="connsiteX3" fmla="*/ 4032 w 15890"/>
                    <a:gd name="connsiteY3" fmla="*/ 12038 h 19404"/>
                    <a:gd name="connsiteX4" fmla="*/ 4032 w 15890"/>
                    <a:gd name="connsiteY4" fmla="*/ 12038 h 19404"/>
                    <a:gd name="connsiteX5" fmla="*/ 80 w 15890"/>
                    <a:gd name="connsiteY5" fmla="*/ 3594 h 19404"/>
                    <a:gd name="connsiteX6" fmla="*/ 80 w 15890"/>
                    <a:gd name="connsiteY6" fmla="*/ 3594 h 19404"/>
                    <a:gd name="connsiteX7" fmla="*/ 80 w 15890"/>
                    <a:gd name="connsiteY7" fmla="*/ 3234 h 19404"/>
                    <a:gd name="connsiteX8" fmla="*/ 80 w 15890"/>
                    <a:gd name="connsiteY8" fmla="*/ 3234 h 19404"/>
                    <a:gd name="connsiteX9" fmla="*/ 3493 w 15890"/>
                    <a:gd name="connsiteY9" fmla="*/ 0 h 19404"/>
                    <a:gd name="connsiteX10" fmla="*/ 3493 w 15890"/>
                    <a:gd name="connsiteY10" fmla="*/ 0 h 19404"/>
                    <a:gd name="connsiteX11" fmla="*/ 11399 w 15890"/>
                    <a:gd name="connsiteY11" fmla="*/ 3414 h 19404"/>
                    <a:gd name="connsiteX12" fmla="*/ 11399 w 15890"/>
                    <a:gd name="connsiteY12" fmla="*/ 3414 h 19404"/>
                    <a:gd name="connsiteX13" fmla="*/ 15891 w 15890"/>
                    <a:gd name="connsiteY13" fmla="*/ 9882 h 19404"/>
                    <a:gd name="connsiteX14" fmla="*/ 15891 w 15890"/>
                    <a:gd name="connsiteY14" fmla="*/ 9882 h 19404"/>
                    <a:gd name="connsiteX15" fmla="*/ 11399 w 15890"/>
                    <a:gd name="connsiteY15" fmla="*/ 17967 h 19404"/>
                    <a:gd name="connsiteX16" fmla="*/ 11399 w 15890"/>
                    <a:gd name="connsiteY16" fmla="*/ 17967 h 19404"/>
                    <a:gd name="connsiteX17" fmla="*/ 10321 w 15890"/>
                    <a:gd name="connsiteY17" fmla="*/ 19405 h 19404"/>
                    <a:gd name="connsiteX18" fmla="*/ 8345 w 15890"/>
                    <a:gd name="connsiteY18" fmla="*/ 18866 h 19404"/>
                    <a:gd name="connsiteX19" fmla="*/ 8345 w 15890"/>
                    <a:gd name="connsiteY19" fmla="*/ 18866 h 19404"/>
                    <a:gd name="connsiteX20" fmla="*/ 9063 w 15890"/>
                    <a:gd name="connsiteY20" fmla="*/ 12038 h 19404"/>
                    <a:gd name="connsiteX21" fmla="*/ 10321 w 15890"/>
                    <a:gd name="connsiteY21" fmla="*/ 10062 h 19404"/>
                    <a:gd name="connsiteX22" fmla="*/ 10321 w 15890"/>
                    <a:gd name="connsiteY22" fmla="*/ 10062 h 19404"/>
                    <a:gd name="connsiteX23" fmla="*/ 10680 w 15890"/>
                    <a:gd name="connsiteY23" fmla="*/ 9702 h 19404"/>
                    <a:gd name="connsiteX24" fmla="*/ 10680 w 15890"/>
                    <a:gd name="connsiteY24" fmla="*/ 9702 h 19404"/>
                    <a:gd name="connsiteX25" fmla="*/ 10680 w 15890"/>
                    <a:gd name="connsiteY25" fmla="*/ 8804 h 19404"/>
                    <a:gd name="connsiteX26" fmla="*/ 10680 w 15890"/>
                    <a:gd name="connsiteY26" fmla="*/ 8804 h 19404"/>
                    <a:gd name="connsiteX27" fmla="*/ 9243 w 15890"/>
                    <a:gd name="connsiteY27" fmla="*/ 7726 h 19404"/>
                    <a:gd name="connsiteX28" fmla="*/ 7087 w 15890"/>
                    <a:gd name="connsiteY28" fmla="*/ 6468 h 19404"/>
                    <a:gd name="connsiteX29" fmla="*/ 7087 w 15890"/>
                    <a:gd name="connsiteY29" fmla="*/ 6468 h 19404"/>
                    <a:gd name="connsiteX30" fmla="*/ 9063 w 15890"/>
                    <a:gd name="connsiteY30" fmla="*/ 12038 h 19404"/>
                    <a:gd name="connsiteX31" fmla="*/ 9063 w 15890"/>
                    <a:gd name="connsiteY31" fmla="*/ 12038 h 19404"/>
                    <a:gd name="connsiteX32" fmla="*/ 10501 w 15890"/>
                    <a:gd name="connsiteY32" fmla="*/ 5750 h 19404"/>
                    <a:gd name="connsiteX33" fmla="*/ 11938 w 15890"/>
                    <a:gd name="connsiteY33" fmla="*/ 3594 h 19404"/>
                    <a:gd name="connsiteX34" fmla="*/ 10501 w 15890"/>
                    <a:gd name="connsiteY34" fmla="*/ 5750 h 19404"/>
                    <a:gd name="connsiteX35" fmla="*/ 10501 w 15890"/>
                    <a:gd name="connsiteY35" fmla="*/ 5750 h 1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890" h="19404">
                      <a:moveTo>
                        <a:pt x="8345" y="18866"/>
                      </a:moveTo>
                      <a:cubicBezTo>
                        <a:pt x="8345" y="18506"/>
                        <a:pt x="4212" y="18147"/>
                        <a:pt x="3673" y="13475"/>
                      </a:cubicBezTo>
                      <a:lnTo>
                        <a:pt x="3673" y="13475"/>
                      </a:lnTo>
                      <a:cubicBezTo>
                        <a:pt x="3673" y="12936"/>
                        <a:pt x="3853" y="12397"/>
                        <a:pt x="4032" y="12038"/>
                      </a:cubicBezTo>
                      <a:lnTo>
                        <a:pt x="4032" y="12038"/>
                      </a:lnTo>
                      <a:cubicBezTo>
                        <a:pt x="3493" y="10780"/>
                        <a:pt x="619" y="7367"/>
                        <a:pt x="80" y="3594"/>
                      </a:cubicBezTo>
                      <a:lnTo>
                        <a:pt x="80" y="3594"/>
                      </a:lnTo>
                      <a:cubicBezTo>
                        <a:pt x="80" y="3414"/>
                        <a:pt x="-100" y="3234"/>
                        <a:pt x="80" y="3234"/>
                      </a:cubicBezTo>
                      <a:lnTo>
                        <a:pt x="80" y="3234"/>
                      </a:lnTo>
                      <a:cubicBezTo>
                        <a:pt x="80" y="1258"/>
                        <a:pt x="2416" y="0"/>
                        <a:pt x="3493" y="0"/>
                      </a:cubicBezTo>
                      <a:lnTo>
                        <a:pt x="3493" y="0"/>
                      </a:lnTo>
                      <a:cubicBezTo>
                        <a:pt x="6548" y="180"/>
                        <a:pt x="9962" y="2515"/>
                        <a:pt x="11399" y="3414"/>
                      </a:cubicBezTo>
                      <a:lnTo>
                        <a:pt x="11399" y="3414"/>
                      </a:lnTo>
                      <a:cubicBezTo>
                        <a:pt x="15891" y="4133"/>
                        <a:pt x="15891" y="8984"/>
                        <a:pt x="15891" y="9882"/>
                      </a:cubicBezTo>
                      <a:lnTo>
                        <a:pt x="15891" y="9882"/>
                      </a:lnTo>
                      <a:cubicBezTo>
                        <a:pt x="15352" y="13655"/>
                        <a:pt x="11579" y="17608"/>
                        <a:pt x="11399" y="17967"/>
                      </a:cubicBezTo>
                      <a:lnTo>
                        <a:pt x="11399" y="17967"/>
                      </a:lnTo>
                      <a:lnTo>
                        <a:pt x="10321" y="19405"/>
                      </a:lnTo>
                      <a:lnTo>
                        <a:pt x="8345" y="18866"/>
                      </a:lnTo>
                      <a:lnTo>
                        <a:pt x="8345" y="18866"/>
                      </a:lnTo>
                      <a:close/>
                      <a:moveTo>
                        <a:pt x="9063" y="12038"/>
                      </a:moveTo>
                      <a:cubicBezTo>
                        <a:pt x="9602" y="11319"/>
                        <a:pt x="9962" y="10601"/>
                        <a:pt x="10321" y="10062"/>
                      </a:cubicBezTo>
                      <a:lnTo>
                        <a:pt x="10321" y="10062"/>
                      </a:lnTo>
                      <a:cubicBezTo>
                        <a:pt x="10680" y="9702"/>
                        <a:pt x="10680" y="9702"/>
                        <a:pt x="10680" y="9702"/>
                      </a:cubicBezTo>
                      <a:lnTo>
                        <a:pt x="10680" y="9702"/>
                      </a:lnTo>
                      <a:cubicBezTo>
                        <a:pt x="10680" y="9343"/>
                        <a:pt x="10680" y="8984"/>
                        <a:pt x="10680" y="8804"/>
                      </a:cubicBezTo>
                      <a:lnTo>
                        <a:pt x="10680" y="8804"/>
                      </a:lnTo>
                      <a:lnTo>
                        <a:pt x="9243" y="7726"/>
                      </a:lnTo>
                      <a:cubicBezTo>
                        <a:pt x="9243" y="7726"/>
                        <a:pt x="8345" y="7187"/>
                        <a:pt x="7087" y="6468"/>
                      </a:cubicBezTo>
                      <a:lnTo>
                        <a:pt x="7087" y="6468"/>
                      </a:lnTo>
                      <a:cubicBezTo>
                        <a:pt x="7806" y="8265"/>
                        <a:pt x="8704" y="10062"/>
                        <a:pt x="9063" y="12038"/>
                      </a:cubicBezTo>
                      <a:lnTo>
                        <a:pt x="9063" y="12038"/>
                      </a:lnTo>
                      <a:close/>
                      <a:moveTo>
                        <a:pt x="10501" y="5750"/>
                      </a:moveTo>
                      <a:lnTo>
                        <a:pt x="11938" y="3594"/>
                      </a:lnTo>
                      <a:lnTo>
                        <a:pt x="10501" y="5750"/>
                      </a:lnTo>
                      <a:lnTo>
                        <a:pt x="10501" y="5750"/>
                      </a:lnTo>
                      <a:close/>
                    </a:path>
                  </a:pathLst>
                </a:custGeom>
                <a:grpFill/>
                <a:ln w="17953" cap="flat">
                  <a:noFill/>
                  <a:prstDash val="solid"/>
                  <a:miter/>
                </a:ln>
              </p:spPr>
              <p:txBody>
                <a:bodyPr rtlCol="0" anchor="ctr"/>
                <a:lstStyle/>
                <a:p>
                  <a:endParaRPr lang="zh-CN" altLang="en-US" sz="1050"/>
                </a:p>
              </p:txBody>
            </p:sp>
          </p:grpSp>
          <p:grpSp>
            <p:nvGrpSpPr>
              <p:cNvPr id="16" name="图形 1"/>
              <p:cNvGrpSpPr/>
              <p:nvPr/>
            </p:nvGrpSpPr>
            <p:grpSpPr>
              <a:xfrm>
                <a:off x="3975374" y="4368112"/>
                <a:ext cx="28567" cy="26428"/>
                <a:chOff x="5348585" y="4565802"/>
                <a:chExt cx="28567" cy="26428"/>
              </a:xfrm>
              <a:solidFill>
                <a:srgbClr val="0070C0"/>
              </a:solidFill>
            </p:grpSpPr>
            <p:sp>
              <p:nvSpPr>
                <p:cNvPr id="3714" name="任意多边形: 形状 31"/>
                <p:cNvSpPr/>
                <p:nvPr/>
              </p:nvSpPr>
              <p:spPr>
                <a:xfrm>
                  <a:off x="5351101" y="4568488"/>
                  <a:ext cx="23536" cy="21544"/>
                </a:xfrm>
                <a:custGeom>
                  <a:avLst/>
                  <a:gdLst>
                    <a:gd name="connsiteX0" fmla="*/ 9163 w 23536"/>
                    <a:gd name="connsiteY0" fmla="*/ 2533 h 21544"/>
                    <a:gd name="connsiteX1" fmla="*/ 5210 w 23536"/>
                    <a:gd name="connsiteY1" fmla="*/ 7743 h 21544"/>
                    <a:gd name="connsiteX2" fmla="*/ 3953 w 23536"/>
                    <a:gd name="connsiteY2" fmla="*/ 13133 h 21544"/>
                    <a:gd name="connsiteX3" fmla="*/ 0 w 23536"/>
                    <a:gd name="connsiteY3" fmla="*/ 18523 h 21544"/>
                    <a:gd name="connsiteX4" fmla="*/ 7906 w 23536"/>
                    <a:gd name="connsiteY4" fmla="*/ 21218 h 21544"/>
                    <a:gd name="connsiteX5" fmla="*/ 15811 w 23536"/>
                    <a:gd name="connsiteY5" fmla="*/ 18523 h 21544"/>
                    <a:gd name="connsiteX6" fmla="*/ 21022 w 23536"/>
                    <a:gd name="connsiteY6" fmla="*/ 14571 h 21544"/>
                    <a:gd name="connsiteX7" fmla="*/ 23537 w 23536"/>
                    <a:gd name="connsiteY7" fmla="*/ 3970 h 21544"/>
                    <a:gd name="connsiteX8" fmla="*/ 18327 w 23536"/>
                    <a:gd name="connsiteY8" fmla="*/ 17 h 21544"/>
                    <a:gd name="connsiteX9" fmla="*/ 9163 w 23536"/>
                    <a:gd name="connsiteY9" fmla="*/ 2533 h 21544"/>
                    <a:gd name="connsiteX10" fmla="*/ 9163 w 23536"/>
                    <a:gd name="connsiteY10" fmla="*/ 2533 h 2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6" h="21544">
                      <a:moveTo>
                        <a:pt x="9163" y="2533"/>
                      </a:moveTo>
                      <a:cubicBezTo>
                        <a:pt x="9163" y="2533"/>
                        <a:pt x="6468" y="6485"/>
                        <a:pt x="5210" y="7743"/>
                      </a:cubicBezTo>
                      <a:cubicBezTo>
                        <a:pt x="5210" y="10438"/>
                        <a:pt x="3953" y="13133"/>
                        <a:pt x="3953" y="13133"/>
                      </a:cubicBezTo>
                      <a:cubicBezTo>
                        <a:pt x="3953" y="13133"/>
                        <a:pt x="0" y="17086"/>
                        <a:pt x="0" y="18523"/>
                      </a:cubicBezTo>
                      <a:cubicBezTo>
                        <a:pt x="1258" y="19781"/>
                        <a:pt x="3953" y="22476"/>
                        <a:pt x="7906" y="21218"/>
                      </a:cubicBezTo>
                      <a:cubicBezTo>
                        <a:pt x="11858" y="21218"/>
                        <a:pt x="11858" y="18523"/>
                        <a:pt x="15811" y="18523"/>
                      </a:cubicBezTo>
                      <a:cubicBezTo>
                        <a:pt x="19764" y="18523"/>
                        <a:pt x="19764" y="17266"/>
                        <a:pt x="21022" y="14571"/>
                      </a:cubicBezTo>
                      <a:cubicBezTo>
                        <a:pt x="22279" y="11875"/>
                        <a:pt x="23537" y="5228"/>
                        <a:pt x="23537" y="3970"/>
                      </a:cubicBezTo>
                      <a:cubicBezTo>
                        <a:pt x="22279" y="1275"/>
                        <a:pt x="20842" y="17"/>
                        <a:pt x="18327" y="17"/>
                      </a:cubicBezTo>
                      <a:cubicBezTo>
                        <a:pt x="17069" y="-163"/>
                        <a:pt x="10421" y="1095"/>
                        <a:pt x="9163" y="2533"/>
                      </a:cubicBezTo>
                      <a:lnTo>
                        <a:pt x="9163" y="2533"/>
                      </a:lnTo>
                      <a:close/>
                    </a:path>
                  </a:pathLst>
                </a:custGeom>
                <a:grpFill/>
                <a:ln w="17953" cap="flat">
                  <a:noFill/>
                  <a:prstDash val="solid"/>
                  <a:miter/>
                </a:ln>
              </p:spPr>
              <p:txBody>
                <a:bodyPr rtlCol="0" anchor="ctr"/>
                <a:lstStyle/>
                <a:p>
                  <a:endParaRPr lang="zh-CN" altLang="en-US" sz="1050"/>
                </a:p>
              </p:txBody>
            </p:sp>
            <p:sp>
              <p:nvSpPr>
                <p:cNvPr id="3715" name="任意多边形: 形状 32"/>
                <p:cNvSpPr/>
                <p:nvPr/>
              </p:nvSpPr>
              <p:spPr>
                <a:xfrm>
                  <a:off x="5348585" y="4565802"/>
                  <a:ext cx="28567" cy="26428"/>
                </a:xfrm>
                <a:custGeom>
                  <a:avLst/>
                  <a:gdLst>
                    <a:gd name="connsiteX0" fmla="*/ 719 w 28567"/>
                    <a:gd name="connsiteY0" fmla="*/ 23006 h 26428"/>
                    <a:gd name="connsiteX1" fmla="*/ 0 w 28567"/>
                    <a:gd name="connsiteY1" fmla="*/ 22288 h 26428"/>
                    <a:gd name="connsiteX2" fmla="*/ 0 w 28567"/>
                    <a:gd name="connsiteY2" fmla="*/ 21210 h 26428"/>
                    <a:gd name="connsiteX3" fmla="*/ 4132 w 28567"/>
                    <a:gd name="connsiteY3" fmla="*/ 14742 h 26428"/>
                    <a:gd name="connsiteX4" fmla="*/ 4132 w 28567"/>
                    <a:gd name="connsiteY4" fmla="*/ 14742 h 26428"/>
                    <a:gd name="connsiteX5" fmla="*/ 5210 w 28567"/>
                    <a:gd name="connsiteY5" fmla="*/ 10429 h 26428"/>
                    <a:gd name="connsiteX6" fmla="*/ 5210 w 28567"/>
                    <a:gd name="connsiteY6" fmla="*/ 10429 h 26428"/>
                    <a:gd name="connsiteX7" fmla="*/ 5929 w 28567"/>
                    <a:gd name="connsiteY7" fmla="*/ 8633 h 26428"/>
                    <a:gd name="connsiteX8" fmla="*/ 5929 w 28567"/>
                    <a:gd name="connsiteY8" fmla="*/ 8633 h 26428"/>
                    <a:gd name="connsiteX9" fmla="*/ 6109 w 28567"/>
                    <a:gd name="connsiteY9" fmla="*/ 8453 h 26428"/>
                    <a:gd name="connsiteX10" fmla="*/ 6109 w 28567"/>
                    <a:gd name="connsiteY10" fmla="*/ 8453 h 26428"/>
                    <a:gd name="connsiteX11" fmla="*/ 9523 w 28567"/>
                    <a:gd name="connsiteY11" fmla="*/ 3782 h 26428"/>
                    <a:gd name="connsiteX12" fmla="*/ 9523 w 28567"/>
                    <a:gd name="connsiteY12" fmla="*/ 3782 h 26428"/>
                    <a:gd name="connsiteX13" fmla="*/ 11679 w 28567"/>
                    <a:gd name="connsiteY13" fmla="*/ 5219 h 26428"/>
                    <a:gd name="connsiteX14" fmla="*/ 9882 w 28567"/>
                    <a:gd name="connsiteY14" fmla="*/ 3422 h 26428"/>
                    <a:gd name="connsiteX15" fmla="*/ 20842 w 28567"/>
                    <a:gd name="connsiteY15" fmla="*/ 8 h 26428"/>
                    <a:gd name="connsiteX16" fmla="*/ 20842 w 28567"/>
                    <a:gd name="connsiteY16" fmla="*/ 8 h 26428"/>
                    <a:gd name="connsiteX17" fmla="*/ 28388 w 28567"/>
                    <a:gd name="connsiteY17" fmla="*/ 5399 h 26428"/>
                    <a:gd name="connsiteX18" fmla="*/ 28388 w 28567"/>
                    <a:gd name="connsiteY18" fmla="*/ 5399 h 26428"/>
                    <a:gd name="connsiteX19" fmla="*/ 28568 w 28567"/>
                    <a:gd name="connsiteY19" fmla="*/ 5938 h 26428"/>
                    <a:gd name="connsiteX20" fmla="*/ 28568 w 28567"/>
                    <a:gd name="connsiteY20" fmla="*/ 6477 h 26428"/>
                    <a:gd name="connsiteX21" fmla="*/ 25693 w 28567"/>
                    <a:gd name="connsiteY21" fmla="*/ 18156 h 26428"/>
                    <a:gd name="connsiteX22" fmla="*/ 25693 w 28567"/>
                    <a:gd name="connsiteY22" fmla="*/ 18156 h 26428"/>
                    <a:gd name="connsiteX23" fmla="*/ 18147 w 28567"/>
                    <a:gd name="connsiteY23" fmla="*/ 23545 h 26428"/>
                    <a:gd name="connsiteX24" fmla="*/ 18147 w 28567"/>
                    <a:gd name="connsiteY24" fmla="*/ 23545 h 26428"/>
                    <a:gd name="connsiteX25" fmla="*/ 10960 w 28567"/>
                    <a:gd name="connsiteY25" fmla="*/ 26061 h 26428"/>
                    <a:gd name="connsiteX26" fmla="*/ 10960 w 28567"/>
                    <a:gd name="connsiteY26" fmla="*/ 26061 h 26428"/>
                    <a:gd name="connsiteX27" fmla="*/ 8085 w 28567"/>
                    <a:gd name="connsiteY27" fmla="*/ 26420 h 26428"/>
                    <a:gd name="connsiteX28" fmla="*/ 8085 w 28567"/>
                    <a:gd name="connsiteY28" fmla="*/ 26420 h 26428"/>
                    <a:gd name="connsiteX29" fmla="*/ 719 w 28567"/>
                    <a:gd name="connsiteY29" fmla="*/ 23006 h 26428"/>
                    <a:gd name="connsiteX30" fmla="*/ 719 w 28567"/>
                    <a:gd name="connsiteY30" fmla="*/ 23006 h 26428"/>
                    <a:gd name="connsiteX31" fmla="*/ 8265 w 28567"/>
                    <a:gd name="connsiteY31" fmla="*/ 21569 h 26428"/>
                    <a:gd name="connsiteX32" fmla="*/ 10421 w 28567"/>
                    <a:gd name="connsiteY32" fmla="*/ 21210 h 26428"/>
                    <a:gd name="connsiteX33" fmla="*/ 10421 w 28567"/>
                    <a:gd name="connsiteY33" fmla="*/ 21210 h 26428"/>
                    <a:gd name="connsiteX34" fmla="*/ 18327 w 28567"/>
                    <a:gd name="connsiteY34" fmla="*/ 18515 h 26428"/>
                    <a:gd name="connsiteX35" fmla="*/ 18327 w 28567"/>
                    <a:gd name="connsiteY35" fmla="*/ 18515 h 26428"/>
                    <a:gd name="connsiteX36" fmla="*/ 21381 w 28567"/>
                    <a:gd name="connsiteY36" fmla="*/ 15999 h 26428"/>
                    <a:gd name="connsiteX37" fmla="*/ 21381 w 28567"/>
                    <a:gd name="connsiteY37" fmla="*/ 15999 h 26428"/>
                    <a:gd name="connsiteX38" fmla="*/ 23896 w 28567"/>
                    <a:gd name="connsiteY38" fmla="*/ 7555 h 26428"/>
                    <a:gd name="connsiteX39" fmla="*/ 23896 w 28567"/>
                    <a:gd name="connsiteY39" fmla="*/ 7555 h 26428"/>
                    <a:gd name="connsiteX40" fmla="*/ 20842 w 28567"/>
                    <a:gd name="connsiteY40" fmla="*/ 5039 h 26428"/>
                    <a:gd name="connsiteX41" fmla="*/ 20842 w 28567"/>
                    <a:gd name="connsiteY41" fmla="*/ 5039 h 26428"/>
                    <a:gd name="connsiteX42" fmla="*/ 13655 w 28567"/>
                    <a:gd name="connsiteY42" fmla="*/ 6836 h 26428"/>
                    <a:gd name="connsiteX43" fmla="*/ 13655 w 28567"/>
                    <a:gd name="connsiteY43" fmla="*/ 6836 h 26428"/>
                    <a:gd name="connsiteX44" fmla="*/ 10241 w 28567"/>
                    <a:gd name="connsiteY44" fmla="*/ 11507 h 26428"/>
                    <a:gd name="connsiteX45" fmla="*/ 10241 w 28567"/>
                    <a:gd name="connsiteY45" fmla="*/ 11507 h 26428"/>
                    <a:gd name="connsiteX46" fmla="*/ 8265 w 28567"/>
                    <a:gd name="connsiteY46" fmla="*/ 17617 h 26428"/>
                    <a:gd name="connsiteX47" fmla="*/ 8265 w 28567"/>
                    <a:gd name="connsiteY47" fmla="*/ 17617 h 26428"/>
                    <a:gd name="connsiteX48" fmla="*/ 5570 w 28567"/>
                    <a:gd name="connsiteY48" fmla="*/ 20491 h 26428"/>
                    <a:gd name="connsiteX49" fmla="*/ 5570 w 28567"/>
                    <a:gd name="connsiteY49" fmla="*/ 20491 h 26428"/>
                    <a:gd name="connsiteX50" fmla="*/ 8265 w 28567"/>
                    <a:gd name="connsiteY50" fmla="*/ 21569 h 26428"/>
                    <a:gd name="connsiteX51" fmla="*/ 8265 w 28567"/>
                    <a:gd name="connsiteY51" fmla="*/ 21569 h 2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8567" h="26428">
                      <a:moveTo>
                        <a:pt x="719" y="23006"/>
                      </a:moveTo>
                      <a:lnTo>
                        <a:pt x="0" y="22288"/>
                      </a:lnTo>
                      <a:lnTo>
                        <a:pt x="0" y="21210"/>
                      </a:lnTo>
                      <a:cubicBezTo>
                        <a:pt x="719" y="17077"/>
                        <a:pt x="4492" y="14562"/>
                        <a:pt x="4132" y="14742"/>
                      </a:cubicBezTo>
                      <a:lnTo>
                        <a:pt x="4132" y="14742"/>
                      </a:lnTo>
                      <a:cubicBezTo>
                        <a:pt x="4132" y="14742"/>
                        <a:pt x="5210" y="12406"/>
                        <a:pt x="5210" y="10429"/>
                      </a:cubicBezTo>
                      <a:lnTo>
                        <a:pt x="5210" y="10429"/>
                      </a:lnTo>
                      <a:cubicBezTo>
                        <a:pt x="5210" y="9711"/>
                        <a:pt x="5390" y="9172"/>
                        <a:pt x="5929" y="8633"/>
                      </a:cubicBezTo>
                      <a:lnTo>
                        <a:pt x="5929" y="8633"/>
                      </a:lnTo>
                      <a:cubicBezTo>
                        <a:pt x="5929" y="8633"/>
                        <a:pt x="6109" y="8453"/>
                        <a:pt x="6109" y="8453"/>
                      </a:cubicBezTo>
                      <a:lnTo>
                        <a:pt x="6109" y="8453"/>
                      </a:lnTo>
                      <a:cubicBezTo>
                        <a:pt x="7187" y="7375"/>
                        <a:pt x="9523" y="3782"/>
                        <a:pt x="9523" y="3782"/>
                      </a:cubicBezTo>
                      <a:lnTo>
                        <a:pt x="9523" y="3782"/>
                      </a:lnTo>
                      <a:lnTo>
                        <a:pt x="11679" y="5219"/>
                      </a:lnTo>
                      <a:lnTo>
                        <a:pt x="9882" y="3422"/>
                      </a:lnTo>
                      <a:cubicBezTo>
                        <a:pt x="13116" y="907"/>
                        <a:pt x="18506" y="368"/>
                        <a:pt x="20842" y="8"/>
                      </a:cubicBezTo>
                      <a:lnTo>
                        <a:pt x="20842" y="8"/>
                      </a:lnTo>
                      <a:cubicBezTo>
                        <a:pt x="24435" y="-171"/>
                        <a:pt x="27130" y="2524"/>
                        <a:pt x="28388" y="5399"/>
                      </a:cubicBezTo>
                      <a:lnTo>
                        <a:pt x="28388" y="5399"/>
                      </a:lnTo>
                      <a:lnTo>
                        <a:pt x="28568" y="5938"/>
                      </a:lnTo>
                      <a:lnTo>
                        <a:pt x="28568" y="6477"/>
                      </a:lnTo>
                      <a:cubicBezTo>
                        <a:pt x="28568" y="8633"/>
                        <a:pt x="27310" y="14742"/>
                        <a:pt x="25693" y="18156"/>
                      </a:cubicBezTo>
                      <a:lnTo>
                        <a:pt x="25693" y="18156"/>
                      </a:lnTo>
                      <a:cubicBezTo>
                        <a:pt x="25154" y="20132"/>
                        <a:pt x="22818" y="24085"/>
                        <a:pt x="18147" y="23545"/>
                      </a:cubicBezTo>
                      <a:lnTo>
                        <a:pt x="18147" y="23545"/>
                      </a:lnTo>
                      <a:cubicBezTo>
                        <a:pt x="15991" y="23186"/>
                        <a:pt x="15991" y="25702"/>
                        <a:pt x="10960" y="26061"/>
                      </a:cubicBezTo>
                      <a:lnTo>
                        <a:pt x="10960" y="26061"/>
                      </a:lnTo>
                      <a:cubicBezTo>
                        <a:pt x="10062" y="26241"/>
                        <a:pt x="9163" y="26420"/>
                        <a:pt x="8085" y="26420"/>
                      </a:cubicBezTo>
                      <a:lnTo>
                        <a:pt x="8085" y="26420"/>
                      </a:lnTo>
                      <a:cubicBezTo>
                        <a:pt x="4132" y="26600"/>
                        <a:pt x="1797" y="23905"/>
                        <a:pt x="719" y="23006"/>
                      </a:cubicBezTo>
                      <a:lnTo>
                        <a:pt x="719" y="23006"/>
                      </a:lnTo>
                      <a:close/>
                      <a:moveTo>
                        <a:pt x="8265" y="21569"/>
                      </a:moveTo>
                      <a:cubicBezTo>
                        <a:pt x="8624" y="21569"/>
                        <a:pt x="9163" y="21569"/>
                        <a:pt x="10421" y="21210"/>
                      </a:cubicBezTo>
                      <a:lnTo>
                        <a:pt x="10421" y="21210"/>
                      </a:lnTo>
                      <a:cubicBezTo>
                        <a:pt x="12577" y="21749"/>
                        <a:pt x="12577" y="19054"/>
                        <a:pt x="18327" y="18515"/>
                      </a:cubicBezTo>
                      <a:lnTo>
                        <a:pt x="18327" y="18515"/>
                      </a:lnTo>
                      <a:cubicBezTo>
                        <a:pt x="21561" y="17976"/>
                        <a:pt x="19225" y="19234"/>
                        <a:pt x="21381" y="15999"/>
                      </a:cubicBezTo>
                      <a:lnTo>
                        <a:pt x="21381" y="15999"/>
                      </a:lnTo>
                      <a:cubicBezTo>
                        <a:pt x="22459" y="14203"/>
                        <a:pt x="23717" y="7555"/>
                        <a:pt x="23896" y="7555"/>
                      </a:cubicBezTo>
                      <a:lnTo>
                        <a:pt x="23896" y="7555"/>
                      </a:lnTo>
                      <a:cubicBezTo>
                        <a:pt x="22459" y="5219"/>
                        <a:pt x="22459" y="5219"/>
                        <a:pt x="20842" y="5039"/>
                      </a:cubicBezTo>
                      <a:lnTo>
                        <a:pt x="20842" y="5039"/>
                      </a:lnTo>
                      <a:cubicBezTo>
                        <a:pt x="20662" y="4860"/>
                        <a:pt x="14733" y="6297"/>
                        <a:pt x="13655" y="6836"/>
                      </a:cubicBezTo>
                      <a:lnTo>
                        <a:pt x="13655" y="6836"/>
                      </a:lnTo>
                      <a:cubicBezTo>
                        <a:pt x="13116" y="7555"/>
                        <a:pt x="11679" y="9891"/>
                        <a:pt x="10241" y="11507"/>
                      </a:cubicBezTo>
                      <a:lnTo>
                        <a:pt x="10241" y="11507"/>
                      </a:lnTo>
                      <a:cubicBezTo>
                        <a:pt x="9882" y="14382"/>
                        <a:pt x="8804" y="16718"/>
                        <a:pt x="8265" y="17617"/>
                      </a:cubicBezTo>
                      <a:lnTo>
                        <a:pt x="8265" y="17617"/>
                      </a:lnTo>
                      <a:cubicBezTo>
                        <a:pt x="8265" y="17617"/>
                        <a:pt x="6648" y="19234"/>
                        <a:pt x="5570" y="20491"/>
                      </a:cubicBezTo>
                      <a:lnTo>
                        <a:pt x="5570" y="20491"/>
                      </a:lnTo>
                      <a:cubicBezTo>
                        <a:pt x="6468" y="21030"/>
                        <a:pt x="7367" y="21569"/>
                        <a:pt x="8265" y="21569"/>
                      </a:cubicBezTo>
                      <a:lnTo>
                        <a:pt x="8265" y="21569"/>
                      </a:lnTo>
                      <a:close/>
                    </a:path>
                  </a:pathLst>
                </a:custGeom>
                <a:grpFill/>
                <a:ln w="17953" cap="flat">
                  <a:noFill/>
                  <a:prstDash val="solid"/>
                  <a:miter/>
                </a:ln>
              </p:spPr>
              <p:txBody>
                <a:bodyPr rtlCol="0" anchor="ctr"/>
                <a:lstStyle/>
                <a:p>
                  <a:endParaRPr lang="zh-CN" altLang="en-US" sz="1050"/>
                </a:p>
              </p:txBody>
            </p:sp>
          </p:grpSp>
          <p:grpSp>
            <p:nvGrpSpPr>
              <p:cNvPr id="17" name="图形 1"/>
              <p:cNvGrpSpPr/>
              <p:nvPr/>
            </p:nvGrpSpPr>
            <p:grpSpPr>
              <a:xfrm>
                <a:off x="3997474" y="4364527"/>
                <a:ext cx="71509" cy="35521"/>
                <a:chOff x="5370685" y="4562217"/>
                <a:chExt cx="71509" cy="35521"/>
              </a:xfrm>
              <a:solidFill>
                <a:srgbClr val="0070C0"/>
              </a:solidFill>
            </p:grpSpPr>
            <p:sp>
              <p:nvSpPr>
                <p:cNvPr id="3712" name="任意多边形: 形状 34"/>
                <p:cNvSpPr/>
                <p:nvPr/>
              </p:nvSpPr>
              <p:spPr>
                <a:xfrm>
                  <a:off x="5373365" y="4565109"/>
                  <a:ext cx="66133" cy="30585"/>
                </a:xfrm>
                <a:custGeom>
                  <a:avLst/>
                  <a:gdLst>
                    <a:gd name="connsiteX0" fmla="*/ 21216 w 66133"/>
                    <a:gd name="connsiteY0" fmla="*/ 12379 h 30585"/>
                    <a:gd name="connsiteX1" fmla="*/ 5405 w 66133"/>
                    <a:gd name="connsiteY1" fmla="*/ 13817 h 30585"/>
                    <a:gd name="connsiteX2" fmla="*/ 194 w 66133"/>
                    <a:gd name="connsiteY2" fmla="*/ 28370 h 30585"/>
                    <a:gd name="connsiteX3" fmla="*/ 12053 w 66133"/>
                    <a:gd name="connsiteY3" fmla="*/ 29628 h 30585"/>
                    <a:gd name="connsiteX4" fmla="*/ 19958 w 66133"/>
                    <a:gd name="connsiteY4" fmla="*/ 26933 h 30585"/>
                    <a:gd name="connsiteX5" fmla="*/ 26606 w 66133"/>
                    <a:gd name="connsiteY5" fmla="*/ 22980 h 30585"/>
                    <a:gd name="connsiteX6" fmla="*/ 34512 w 66133"/>
                    <a:gd name="connsiteY6" fmla="*/ 21543 h 30585"/>
                    <a:gd name="connsiteX7" fmla="*/ 39722 w 66133"/>
                    <a:gd name="connsiteY7" fmla="*/ 21543 h 30585"/>
                    <a:gd name="connsiteX8" fmla="*/ 42417 w 66133"/>
                    <a:gd name="connsiteY8" fmla="*/ 24238 h 30585"/>
                    <a:gd name="connsiteX9" fmla="*/ 56971 w 66133"/>
                    <a:gd name="connsiteY9" fmla="*/ 24238 h 30585"/>
                    <a:gd name="connsiteX10" fmla="*/ 58228 w 66133"/>
                    <a:gd name="connsiteY10" fmla="*/ 17590 h 30585"/>
                    <a:gd name="connsiteX11" fmla="*/ 66134 w 66133"/>
                    <a:gd name="connsiteY11" fmla="*/ 17590 h 30585"/>
                    <a:gd name="connsiteX12" fmla="*/ 62181 w 66133"/>
                    <a:gd name="connsiteY12" fmla="*/ 12379 h 30585"/>
                    <a:gd name="connsiteX13" fmla="*/ 58228 w 66133"/>
                    <a:gd name="connsiteY13" fmla="*/ 7169 h 30585"/>
                    <a:gd name="connsiteX14" fmla="*/ 50323 w 66133"/>
                    <a:gd name="connsiteY14" fmla="*/ 11122 h 30585"/>
                    <a:gd name="connsiteX15" fmla="*/ 45112 w 66133"/>
                    <a:gd name="connsiteY15" fmla="*/ 4474 h 30585"/>
                    <a:gd name="connsiteX16" fmla="*/ 39902 w 66133"/>
                    <a:gd name="connsiteY16" fmla="*/ 5731 h 30585"/>
                    <a:gd name="connsiteX17" fmla="*/ 33254 w 66133"/>
                    <a:gd name="connsiteY17" fmla="*/ 521 h 30585"/>
                    <a:gd name="connsiteX18" fmla="*/ 25348 w 66133"/>
                    <a:gd name="connsiteY18" fmla="*/ 1779 h 30585"/>
                    <a:gd name="connsiteX19" fmla="*/ 35949 w 66133"/>
                    <a:gd name="connsiteY19" fmla="*/ 13637 h 30585"/>
                    <a:gd name="connsiteX20" fmla="*/ 31996 w 66133"/>
                    <a:gd name="connsiteY20" fmla="*/ 14895 h 30585"/>
                    <a:gd name="connsiteX21" fmla="*/ 21216 w 66133"/>
                    <a:gd name="connsiteY21" fmla="*/ 12379 h 30585"/>
                    <a:gd name="connsiteX22" fmla="*/ 21216 w 66133"/>
                    <a:gd name="connsiteY22" fmla="*/ 12379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133" h="30585">
                      <a:moveTo>
                        <a:pt x="21216" y="12379"/>
                      </a:moveTo>
                      <a:cubicBezTo>
                        <a:pt x="21216" y="12379"/>
                        <a:pt x="6663" y="11122"/>
                        <a:pt x="5405" y="13817"/>
                      </a:cubicBezTo>
                      <a:cubicBezTo>
                        <a:pt x="4147" y="16512"/>
                        <a:pt x="-1063" y="27112"/>
                        <a:pt x="194" y="28370"/>
                      </a:cubicBezTo>
                      <a:cubicBezTo>
                        <a:pt x="1452" y="31065"/>
                        <a:pt x="8100" y="31065"/>
                        <a:pt x="12053" y="29628"/>
                      </a:cubicBezTo>
                      <a:cubicBezTo>
                        <a:pt x="16006" y="29628"/>
                        <a:pt x="16006" y="28370"/>
                        <a:pt x="19958" y="26933"/>
                      </a:cubicBezTo>
                      <a:cubicBezTo>
                        <a:pt x="23911" y="26933"/>
                        <a:pt x="22653" y="24238"/>
                        <a:pt x="26606" y="22980"/>
                      </a:cubicBezTo>
                      <a:cubicBezTo>
                        <a:pt x="29301" y="22980"/>
                        <a:pt x="31817" y="22980"/>
                        <a:pt x="34512" y="21543"/>
                      </a:cubicBezTo>
                      <a:cubicBezTo>
                        <a:pt x="37207" y="20285"/>
                        <a:pt x="38465" y="18848"/>
                        <a:pt x="39722" y="21543"/>
                      </a:cubicBezTo>
                      <a:cubicBezTo>
                        <a:pt x="40980" y="22800"/>
                        <a:pt x="42417" y="24238"/>
                        <a:pt x="42417" y="24238"/>
                      </a:cubicBezTo>
                      <a:cubicBezTo>
                        <a:pt x="42417" y="24238"/>
                        <a:pt x="55533" y="25495"/>
                        <a:pt x="56971" y="24238"/>
                      </a:cubicBezTo>
                      <a:cubicBezTo>
                        <a:pt x="58228" y="21543"/>
                        <a:pt x="58228" y="17590"/>
                        <a:pt x="58228" y="17590"/>
                      </a:cubicBezTo>
                      <a:cubicBezTo>
                        <a:pt x="58228" y="17590"/>
                        <a:pt x="66134" y="20285"/>
                        <a:pt x="66134" y="17590"/>
                      </a:cubicBezTo>
                      <a:cubicBezTo>
                        <a:pt x="66134" y="14895"/>
                        <a:pt x="63439" y="14895"/>
                        <a:pt x="62181" y="12379"/>
                      </a:cubicBezTo>
                      <a:cubicBezTo>
                        <a:pt x="62181" y="8427"/>
                        <a:pt x="60924" y="5731"/>
                        <a:pt x="58228" y="7169"/>
                      </a:cubicBezTo>
                      <a:cubicBezTo>
                        <a:pt x="55533" y="7169"/>
                        <a:pt x="54276" y="11122"/>
                        <a:pt x="50323" y="11122"/>
                      </a:cubicBezTo>
                      <a:cubicBezTo>
                        <a:pt x="47628" y="9864"/>
                        <a:pt x="49065" y="4474"/>
                        <a:pt x="45112" y="4474"/>
                      </a:cubicBezTo>
                      <a:cubicBezTo>
                        <a:pt x="42417" y="4474"/>
                        <a:pt x="41160" y="7169"/>
                        <a:pt x="39902" y="5731"/>
                      </a:cubicBezTo>
                      <a:cubicBezTo>
                        <a:pt x="37207" y="4474"/>
                        <a:pt x="35949" y="341"/>
                        <a:pt x="33254" y="521"/>
                      </a:cubicBezTo>
                      <a:cubicBezTo>
                        <a:pt x="30559" y="-737"/>
                        <a:pt x="25348" y="521"/>
                        <a:pt x="25348" y="1779"/>
                      </a:cubicBezTo>
                      <a:cubicBezTo>
                        <a:pt x="26606" y="4474"/>
                        <a:pt x="35949" y="11122"/>
                        <a:pt x="35949" y="13637"/>
                      </a:cubicBezTo>
                      <a:cubicBezTo>
                        <a:pt x="35949" y="16332"/>
                        <a:pt x="34691" y="17590"/>
                        <a:pt x="31996" y="14895"/>
                      </a:cubicBezTo>
                      <a:cubicBezTo>
                        <a:pt x="27684" y="13817"/>
                        <a:pt x="21216" y="12379"/>
                        <a:pt x="21216" y="12379"/>
                      </a:cubicBezTo>
                      <a:lnTo>
                        <a:pt x="21216" y="12379"/>
                      </a:lnTo>
                      <a:close/>
                    </a:path>
                  </a:pathLst>
                </a:custGeom>
                <a:grpFill/>
                <a:ln w="17953" cap="flat">
                  <a:noFill/>
                  <a:prstDash val="solid"/>
                  <a:miter/>
                </a:ln>
              </p:spPr>
              <p:txBody>
                <a:bodyPr rtlCol="0" anchor="ctr"/>
                <a:lstStyle/>
                <a:p>
                  <a:endParaRPr lang="zh-CN" altLang="en-US" sz="1050"/>
                </a:p>
              </p:txBody>
            </p:sp>
            <p:sp>
              <p:nvSpPr>
                <p:cNvPr id="3713" name="任意多边形: 形状 35"/>
                <p:cNvSpPr/>
                <p:nvPr/>
              </p:nvSpPr>
              <p:spPr>
                <a:xfrm>
                  <a:off x="5370685" y="4562217"/>
                  <a:ext cx="71509" cy="35521"/>
                </a:xfrm>
                <a:custGeom>
                  <a:avLst/>
                  <a:gdLst>
                    <a:gd name="connsiteX0" fmla="*/ 1078 w 71509"/>
                    <a:gd name="connsiteY0" fmla="*/ 33060 h 35521"/>
                    <a:gd name="connsiteX1" fmla="*/ 0 w 71509"/>
                    <a:gd name="connsiteY1" fmla="*/ 30544 h 35521"/>
                    <a:gd name="connsiteX2" fmla="*/ 0 w 71509"/>
                    <a:gd name="connsiteY2" fmla="*/ 30544 h 35521"/>
                    <a:gd name="connsiteX3" fmla="*/ 5750 w 71509"/>
                    <a:gd name="connsiteY3" fmla="*/ 15631 h 35521"/>
                    <a:gd name="connsiteX4" fmla="*/ 5750 w 71509"/>
                    <a:gd name="connsiteY4" fmla="*/ 15631 h 35521"/>
                    <a:gd name="connsiteX5" fmla="*/ 16710 w 71509"/>
                    <a:gd name="connsiteY5" fmla="*/ 12397 h 35521"/>
                    <a:gd name="connsiteX6" fmla="*/ 16710 w 71509"/>
                    <a:gd name="connsiteY6" fmla="*/ 12397 h 35521"/>
                    <a:gd name="connsiteX7" fmla="*/ 24256 w 71509"/>
                    <a:gd name="connsiteY7" fmla="*/ 12757 h 35521"/>
                    <a:gd name="connsiteX8" fmla="*/ 24256 w 71509"/>
                    <a:gd name="connsiteY8" fmla="*/ 12757 h 35521"/>
                    <a:gd name="connsiteX9" fmla="*/ 24076 w 71509"/>
                    <a:gd name="connsiteY9" fmla="*/ 15272 h 35521"/>
                    <a:gd name="connsiteX10" fmla="*/ 24615 w 71509"/>
                    <a:gd name="connsiteY10" fmla="*/ 12757 h 35521"/>
                    <a:gd name="connsiteX11" fmla="*/ 35216 w 71509"/>
                    <a:gd name="connsiteY11" fmla="*/ 15631 h 35521"/>
                    <a:gd name="connsiteX12" fmla="*/ 35216 w 71509"/>
                    <a:gd name="connsiteY12" fmla="*/ 15631 h 35521"/>
                    <a:gd name="connsiteX13" fmla="*/ 35216 w 71509"/>
                    <a:gd name="connsiteY13" fmla="*/ 15631 h 35521"/>
                    <a:gd name="connsiteX14" fmla="*/ 35216 w 71509"/>
                    <a:gd name="connsiteY14" fmla="*/ 15631 h 35521"/>
                    <a:gd name="connsiteX15" fmla="*/ 32161 w 71509"/>
                    <a:gd name="connsiteY15" fmla="*/ 12397 h 35521"/>
                    <a:gd name="connsiteX16" fmla="*/ 32161 w 71509"/>
                    <a:gd name="connsiteY16" fmla="*/ 12397 h 35521"/>
                    <a:gd name="connsiteX17" fmla="*/ 25513 w 71509"/>
                    <a:gd name="connsiteY17" fmla="*/ 4492 h 35521"/>
                    <a:gd name="connsiteX18" fmla="*/ 25513 w 71509"/>
                    <a:gd name="connsiteY18" fmla="*/ 4492 h 35521"/>
                    <a:gd name="connsiteX19" fmla="*/ 33239 w 71509"/>
                    <a:gd name="connsiteY19" fmla="*/ 0 h 35521"/>
                    <a:gd name="connsiteX20" fmla="*/ 33239 w 71509"/>
                    <a:gd name="connsiteY20" fmla="*/ 0 h 35521"/>
                    <a:gd name="connsiteX21" fmla="*/ 36833 w 71509"/>
                    <a:gd name="connsiteY21" fmla="*/ 719 h 35521"/>
                    <a:gd name="connsiteX22" fmla="*/ 36833 w 71509"/>
                    <a:gd name="connsiteY22" fmla="*/ 719 h 35521"/>
                    <a:gd name="connsiteX23" fmla="*/ 43481 w 71509"/>
                    <a:gd name="connsiteY23" fmla="*/ 6109 h 35521"/>
                    <a:gd name="connsiteX24" fmla="*/ 43481 w 71509"/>
                    <a:gd name="connsiteY24" fmla="*/ 6109 h 35521"/>
                    <a:gd name="connsiteX25" fmla="*/ 44020 w 71509"/>
                    <a:gd name="connsiteY25" fmla="*/ 5750 h 35521"/>
                    <a:gd name="connsiteX26" fmla="*/ 44020 w 71509"/>
                    <a:gd name="connsiteY26" fmla="*/ 5750 h 35521"/>
                    <a:gd name="connsiteX27" fmla="*/ 47433 w 71509"/>
                    <a:gd name="connsiteY27" fmla="*/ 4492 h 35521"/>
                    <a:gd name="connsiteX28" fmla="*/ 47433 w 71509"/>
                    <a:gd name="connsiteY28" fmla="*/ 4492 h 35521"/>
                    <a:gd name="connsiteX29" fmla="*/ 47972 w 71509"/>
                    <a:gd name="connsiteY29" fmla="*/ 4492 h 35521"/>
                    <a:gd name="connsiteX30" fmla="*/ 47972 w 71509"/>
                    <a:gd name="connsiteY30" fmla="*/ 4492 h 35521"/>
                    <a:gd name="connsiteX31" fmla="*/ 47972 w 71509"/>
                    <a:gd name="connsiteY31" fmla="*/ 4492 h 35521"/>
                    <a:gd name="connsiteX32" fmla="*/ 48152 w 71509"/>
                    <a:gd name="connsiteY32" fmla="*/ 4492 h 35521"/>
                    <a:gd name="connsiteX33" fmla="*/ 48152 w 71509"/>
                    <a:gd name="connsiteY33" fmla="*/ 4492 h 35521"/>
                    <a:gd name="connsiteX34" fmla="*/ 48511 w 71509"/>
                    <a:gd name="connsiteY34" fmla="*/ 4492 h 35521"/>
                    <a:gd name="connsiteX35" fmla="*/ 48511 w 71509"/>
                    <a:gd name="connsiteY35" fmla="*/ 4492 h 35521"/>
                    <a:gd name="connsiteX36" fmla="*/ 48511 w 71509"/>
                    <a:gd name="connsiteY36" fmla="*/ 4492 h 35521"/>
                    <a:gd name="connsiteX37" fmla="*/ 54081 w 71509"/>
                    <a:gd name="connsiteY37" fmla="*/ 10960 h 35521"/>
                    <a:gd name="connsiteX38" fmla="*/ 54081 w 71509"/>
                    <a:gd name="connsiteY38" fmla="*/ 10960 h 35521"/>
                    <a:gd name="connsiteX39" fmla="*/ 60010 w 71509"/>
                    <a:gd name="connsiteY39" fmla="*/ 7187 h 35521"/>
                    <a:gd name="connsiteX40" fmla="*/ 60010 w 71509"/>
                    <a:gd name="connsiteY40" fmla="*/ 7187 h 35521"/>
                    <a:gd name="connsiteX41" fmla="*/ 62346 w 71509"/>
                    <a:gd name="connsiteY41" fmla="*/ 6468 h 35521"/>
                    <a:gd name="connsiteX42" fmla="*/ 62346 w 71509"/>
                    <a:gd name="connsiteY42" fmla="*/ 6468 h 35521"/>
                    <a:gd name="connsiteX43" fmla="*/ 67557 w 71509"/>
                    <a:gd name="connsiteY43" fmla="*/ 14014 h 35521"/>
                    <a:gd name="connsiteX44" fmla="*/ 67557 w 71509"/>
                    <a:gd name="connsiteY44" fmla="*/ 14014 h 35521"/>
                    <a:gd name="connsiteX45" fmla="*/ 71330 w 71509"/>
                    <a:gd name="connsiteY45" fmla="*/ 19045 h 35521"/>
                    <a:gd name="connsiteX46" fmla="*/ 71330 w 71509"/>
                    <a:gd name="connsiteY46" fmla="*/ 19045 h 35521"/>
                    <a:gd name="connsiteX47" fmla="*/ 71330 w 71509"/>
                    <a:gd name="connsiteY47" fmla="*/ 19045 h 35521"/>
                    <a:gd name="connsiteX48" fmla="*/ 71330 w 71509"/>
                    <a:gd name="connsiteY48" fmla="*/ 19045 h 35521"/>
                    <a:gd name="connsiteX49" fmla="*/ 71330 w 71509"/>
                    <a:gd name="connsiteY49" fmla="*/ 19045 h 35521"/>
                    <a:gd name="connsiteX50" fmla="*/ 71509 w 71509"/>
                    <a:gd name="connsiteY50" fmla="*/ 19764 h 35521"/>
                    <a:gd name="connsiteX51" fmla="*/ 71509 w 71509"/>
                    <a:gd name="connsiteY51" fmla="*/ 19764 h 35521"/>
                    <a:gd name="connsiteX52" fmla="*/ 66838 w 71509"/>
                    <a:gd name="connsiteY52" fmla="*/ 23537 h 35521"/>
                    <a:gd name="connsiteX53" fmla="*/ 66838 w 71509"/>
                    <a:gd name="connsiteY53" fmla="*/ 23537 h 35521"/>
                    <a:gd name="connsiteX54" fmla="*/ 63245 w 71509"/>
                    <a:gd name="connsiteY54" fmla="*/ 22998 h 35521"/>
                    <a:gd name="connsiteX55" fmla="*/ 63245 w 71509"/>
                    <a:gd name="connsiteY55" fmla="*/ 22998 h 35521"/>
                    <a:gd name="connsiteX56" fmla="*/ 61448 w 71509"/>
                    <a:gd name="connsiteY56" fmla="*/ 28388 h 35521"/>
                    <a:gd name="connsiteX57" fmla="*/ 61448 w 71509"/>
                    <a:gd name="connsiteY57" fmla="*/ 28388 h 35521"/>
                    <a:gd name="connsiteX58" fmla="*/ 55339 w 71509"/>
                    <a:gd name="connsiteY58" fmla="*/ 29646 h 35521"/>
                    <a:gd name="connsiteX59" fmla="*/ 55339 w 71509"/>
                    <a:gd name="connsiteY59" fmla="*/ 29646 h 35521"/>
                    <a:gd name="connsiteX60" fmla="*/ 45098 w 71509"/>
                    <a:gd name="connsiteY60" fmla="*/ 29107 h 35521"/>
                    <a:gd name="connsiteX61" fmla="*/ 45098 w 71509"/>
                    <a:gd name="connsiteY61" fmla="*/ 29107 h 35521"/>
                    <a:gd name="connsiteX62" fmla="*/ 44199 w 71509"/>
                    <a:gd name="connsiteY62" fmla="*/ 28927 h 35521"/>
                    <a:gd name="connsiteX63" fmla="*/ 43481 w 71509"/>
                    <a:gd name="connsiteY63" fmla="*/ 28209 h 35521"/>
                    <a:gd name="connsiteX64" fmla="*/ 40426 w 71509"/>
                    <a:gd name="connsiteY64" fmla="*/ 24974 h 35521"/>
                    <a:gd name="connsiteX65" fmla="*/ 40426 w 71509"/>
                    <a:gd name="connsiteY65" fmla="*/ 24974 h 35521"/>
                    <a:gd name="connsiteX66" fmla="*/ 38450 w 71509"/>
                    <a:gd name="connsiteY66" fmla="*/ 26052 h 35521"/>
                    <a:gd name="connsiteX67" fmla="*/ 38450 w 71509"/>
                    <a:gd name="connsiteY67" fmla="*/ 26052 h 35521"/>
                    <a:gd name="connsiteX68" fmla="*/ 30185 w 71509"/>
                    <a:gd name="connsiteY68" fmla="*/ 27490 h 35521"/>
                    <a:gd name="connsiteX69" fmla="*/ 30185 w 71509"/>
                    <a:gd name="connsiteY69" fmla="*/ 27490 h 35521"/>
                    <a:gd name="connsiteX70" fmla="*/ 23537 w 71509"/>
                    <a:gd name="connsiteY70" fmla="*/ 31443 h 35521"/>
                    <a:gd name="connsiteX71" fmla="*/ 23537 w 71509"/>
                    <a:gd name="connsiteY71" fmla="*/ 31443 h 35521"/>
                    <a:gd name="connsiteX72" fmla="*/ 15632 w 71509"/>
                    <a:gd name="connsiteY72" fmla="*/ 34138 h 35521"/>
                    <a:gd name="connsiteX73" fmla="*/ 15632 w 71509"/>
                    <a:gd name="connsiteY73" fmla="*/ 34138 h 35521"/>
                    <a:gd name="connsiteX74" fmla="*/ 9163 w 71509"/>
                    <a:gd name="connsiteY74" fmla="*/ 35036 h 35521"/>
                    <a:gd name="connsiteX75" fmla="*/ 9163 w 71509"/>
                    <a:gd name="connsiteY75" fmla="*/ 35036 h 35521"/>
                    <a:gd name="connsiteX76" fmla="*/ 1078 w 71509"/>
                    <a:gd name="connsiteY76" fmla="*/ 33060 h 35521"/>
                    <a:gd name="connsiteX77" fmla="*/ 1078 w 71509"/>
                    <a:gd name="connsiteY77" fmla="*/ 33060 h 35521"/>
                    <a:gd name="connsiteX78" fmla="*/ 5929 w 71509"/>
                    <a:gd name="connsiteY78" fmla="*/ 30544 h 35521"/>
                    <a:gd name="connsiteX79" fmla="*/ 8804 w 71509"/>
                    <a:gd name="connsiteY79" fmla="*/ 30904 h 35521"/>
                    <a:gd name="connsiteX80" fmla="*/ 8804 w 71509"/>
                    <a:gd name="connsiteY80" fmla="*/ 30904 h 35521"/>
                    <a:gd name="connsiteX81" fmla="*/ 14553 w 71509"/>
                    <a:gd name="connsiteY81" fmla="*/ 30005 h 35521"/>
                    <a:gd name="connsiteX82" fmla="*/ 14553 w 71509"/>
                    <a:gd name="connsiteY82" fmla="*/ 30005 h 35521"/>
                    <a:gd name="connsiteX83" fmla="*/ 22459 w 71509"/>
                    <a:gd name="connsiteY83" fmla="*/ 27310 h 35521"/>
                    <a:gd name="connsiteX84" fmla="*/ 22459 w 71509"/>
                    <a:gd name="connsiteY84" fmla="*/ 27310 h 35521"/>
                    <a:gd name="connsiteX85" fmla="*/ 29107 w 71509"/>
                    <a:gd name="connsiteY85" fmla="*/ 23357 h 35521"/>
                    <a:gd name="connsiteX86" fmla="*/ 29107 w 71509"/>
                    <a:gd name="connsiteY86" fmla="*/ 23357 h 35521"/>
                    <a:gd name="connsiteX87" fmla="*/ 35934 w 71509"/>
                    <a:gd name="connsiteY87" fmla="*/ 22279 h 35521"/>
                    <a:gd name="connsiteX88" fmla="*/ 35934 w 71509"/>
                    <a:gd name="connsiteY88" fmla="*/ 22279 h 35521"/>
                    <a:gd name="connsiteX89" fmla="*/ 36833 w 71509"/>
                    <a:gd name="connsiteY89" fmla="*/ 21920 h 35521"/>
                    <a:gd name="connsiteX90" fmla="*/ 36833 w 71509"/>
                    <a:gd name="connsiteY90" fmla="*/ 21920 h 35521"/>
                    <a:gd name="connsiteX91" fmla="*/ 33599 w 71509"/>
                    <a:gd name="connsiteY91" fmla="*/ 20303 h 35521"/>
                    <a:gd name="connsiteX92" fmla="*/ 33599 w 71509"/>
                    <a:gd name="connsiteY92" fmla="*/ 20303 h 35521"/>
                    <a:gd name="connsiteX93" fmla="*/ 23537 w 71509"/>
                    <a:gd name="connsiteY93" fmla="*/ 17788 h 35521"/>
                    <a:gd name="connsiteX94" fmla="*/ 23537 w 71509"/>
                    <a:gd name="connsiteY94" fmla="*/ 17788 h 35521"/>
                    <a:gd name="connsiteX95" fmla="*/ 16710 w 71509"/>
                    <a:gd name="connsiteY95" fmla="*/ 17428 h 35521"/>
                    <a:gd name="connsiteX96" fmla="*/ 16710 w 71509"/>
                    <a:gd name="connsiteY96" fmla="*/ 17428 h 35521"/>
                    <a:gd name="connsiteX97" fmla="*/ 10241 w 71509"/>
                    <a:gd name="connsiteY97" fmla="*/ 17967 h 35521"/>
                    <a:gd name="connsiteX98" fmla="*/ 10241 w 71509"/>
                    <a:gd name="connsiteY98" fmla="*/ 17967 h 35521"/>
                    <a:gd name="connsiteX99" fmla="*/ 5211 w 71509"/>
                    <a:gd name="connsiteY99" fmla="*/ 30005 h 35521"/>
                    <a:gd name="connsiteX100" fmla="*/ 5211 w 71509"/>
                    <a:gd name="connsiteY100" fmla="*/ 30005 h 35521"/>
                    <a:gd name="connsiteX101" fmla="*/ 5929 w 71509"/>
                    <a:gd name="connsiteY101" fmla="*/ 30544 h 35521"/>
                    <a:gd name="connsiteX102" fmla="*/ 5929 w 71509"/>
                    <a:gd name="connsiteY102" fmla="*/ 30544 h 35521"/>
                    <a:gd name="connsiteX103" fmla="*/ 54980 w 71509"/>
                    <a:gd name="connsiteY103" fmla="*/ 25154 h 35521"/>
                    <a:gd name="connsiteX104" fmla="*/ 57495 w 71509"/>
                    <a:gd name="connsiteY104" fmla="*/ 24974 h 35521"/>
                    <a:gd name="connsiteX105" fmla="*/ 57495 w 71509"/>
                    <a:gd name="connsiteY105" fmla="*/ 24974 h 35521"/>
                    <a:gd name="connsiteX106" fmla="*/ 58034 w 71509"/>
                    <a:gd name="connsiteY106" fmla="*/ 20303 h 35521"/>
                    <a:gd name="connsiteX107" fmla="*/ 58034 w 71509"/>
                    <a:gd name="connsiteY107" fmla="*/ 20303 h 35521"/>
                    <a:gd name="connsiteX108" fmla="*/ 58034 w 71509"/>
                    <a:gd name="connsiteY108" fmla="*/ 19944 h 35521"/>
                    <a:gd name="connsiteX109" fmla="*/ 60190 w 71509"/>
                    <a:gd name="connsiteY109" fmla="*/ 17788 h 35521"/>
                    <a:gd name="connsiteX110" fmla="*/ 60190 w 71509"/>
                    <a:gd name="connsiteY110" fmla="*/ 17788 h 35521"/>
                    <a:gd name="connsiteX111" fmla="*/ 61448 w 71509"/>
                    <a:gd name="connsiteY111" fmla="*/ 17967 h 35521"/>
                    <a:gd name="connsiteX112" fmla="*/ 61448 w 71509"/>
                    <a:gd name="connsiteY112" fmla="*/ 17967 h 35521"/>
                    <a:gd name="connsiteX113" fmla="*/ 63245 w 71509"/>
                    <a:gd name="connsiteY113" fmla="*/ 18506 h 35521"/>
                    <a:gd name="connsiteX114" fmla="*/ 63245 w 71509"/>
                    <a:gd name="connsiteY114" fmla="*/ 18506 h 35521"/>
                    <a:gd name="connsiteX115" fmla="*/ 64143 w 71509"/>
                    <a:gd name="connsiteY115" fmla="*/ 18686 h 35521"/>
                    <a:gd name="connsiteX116" fmla="*/ 64143 w 71509"/>
                    <a:gd name="connsiteY116" fmla="*/ 18686 h 35521"/>
                    <a:gd name="connsiteX117" fmla="*/ 62167 w 71509"/>
                    <a:gd name="connsiteY117" fmla="*/ 16350 h 35521"/>
                    <a:gd name="connsiteX118" fmla="*/ 62167 w 71509"/>
                    <a:gd name="connsiteY118" fmla="*/ 16350 h 35521"/>
                    <a:gd name="connsiteX119" fmla="*/ 61987 w 71509"/>
                    <a:gd name="connsiteY119" fmla="*/ 15811 h 35521"/>
                    <a:gd name="connsiteX120" fmla="*/ 61987 w 71509"/>
                    <a:gd name="connsiteY120" fmla="*/ 15272 h 35521"/>
                    <a:gd name="connsiteX121" fmla="*/ 61628 w 71509"/>
                    <a:gd name="connsiteY121" fmla="*/ 12397 h 35521"/>
                    <a:gd name="connsiteX122" fmla="*/ 61628 w 71509"/>
                    <a:gd name="connsiteY122" fmla="*/ 12397 h 35521"/>
                    <a:gd name="connsiteX123" fmla="*/ 61268 w 71509"/>
                    <a:gd name="connsiteY123" fmla="*/ 12577 h 35521"/>
                    <a:gd name="connsiteX124" fmla="*/ 60550 w 71509"/>
                    <a:gd name="connsiteY124" fmla="*/ 12577 h 35521"/>
                    <a:gd name="connsiteX125" fmla="*/ 52644 w 71509"/>
                    <a:gd name="connsiteY125" fmla="*/ 16530 h 35521"/>
                    <a:gd name="connsiteX126" fmla="*/ 52644 w 71509"/>
                    <a:gd name="connsiteY126" fmla="*/ 16530 h 35521"/>
                    <a:gd name="connsiteX127" fmla="*/ 51925 w 71509"/>
                    <a:gd name="connsiteY127" fmla="*/ 16530 h 35521"/>
                    <a:gd name="connsiteX128" fmla="*/ 51386 w 71509"/>
                    <a:gd name="connsiteY128" fmla="*/ 16350 h 35521"/>
                    <a:gd name="connsiteX129" fmla="*/ 47613 w 71509"/>
                    <a:gd name="connsiteY129" fmla="*/ 10062 h 35521"/>
                    <a:gd name="connsiteX130" fmla="*/ 47613 w 71509"/>
                    <a:gd name="connsiteY130" fmla="*/ 10062 h 35521"/>
                    <a:gd name="connsiteX131" fmla="*/ 47254 w 71509"/>
                    <a:gd name="connsiteY131" fmla="*/ 10062 h 35521"/>
                    <a:gd name="connsiteX132" fmla="*/ 42762 w 71509"/>
                    <a:gd name="connsiteY132" fmla="*/ 11679 h 35521"/>
                    <a:gd name="connsiteX133" fmla="*/ 42762 w 71509"/>
                    <a:gd name="connsiteY133" fmla="*/ 11679 h 35521"/>
                    <a:gd name="connsiteX134" fmla="*/ 40786 w 71509"/>
                    <a:gd name="connsiteY134" fmla="*/ 10960 h 35521"/>
                    <a:gd name="connsiteX135" fmla="*/ 40786 w 71509"/>
                    <a:gd name="connsiteY135" fmla="*/ 10960 h 35521"/>
                    <a:gd name="connsiteX136" fmla="*/ 35575 w 71509"/>
                    <a:gd name="connsiteY136" fmla="*/ 5929 h 35521"/>
                    <a:gd name="connsiteX137" fmla="*/ 35575 w 71509"/>
                    <a:gd name="connsiteY137" fmla="*/ 5929 h 35521"/>
                    <a:gd name="connsiteX138" fmla="*/ 35395 w 71509"/>
                    <a:gd name="connsiteY138" fmla="*/ 5929 h 35521"/>
                    <a:gd name="connsiteX139" fmla="*/ 35395 w 71509"/>
                    <a:gd name="connsiteY139" fmla="*/ 5929 h 35521"/>
                    <a:gd name="connsiteX140" fmla="*/ 35395 w 71509"/>
                    <a:gd name="connsiteY140" fmla="*/ 5929 h 35521"/>
                    <a:gd name="connsiteX141" fmla="*/ 35395 w 71509"/>
                    <a:gd name="connsiteY141" fmla="*/ 5929 h 35521"/>
                    <a:gd name="connsiteX142" fmla="*/ 34856 w 71509"/>
                    <a:gd name="connsiteY142" fmla="*/ 5929 h 35521"/>
                    <a:gd name="connsiteX143" fmla="*/ 34856 w 71509"/>
                    <a:gd name="connsiteY143" fmla="*/ 5929 h 35521"/>
                    <a:gd name="connsiteX144" fmla="*/ 34856 w 71509"/>
                    <a:gd name="connsiteY144" fmla="*/ 5929 h 35521"/>
                    <a:gd name="connsiteX145" fmla="*/ 34856 w 71509"/>
                    <a:gd name="connsiteY145" fmla="*/ 5929 h 35521"/>
                    <a:gd name="connsiteX146" fmla="*/ 35036 w 71509"/>
                    <a:gd name="connsiteY146" fmla="*/ 5031 h 35521"/>
                    <a:gd name="connsiteX147" fmla="*/ 34138 w 71509"/>
                    <a:gd name="connsiteY147" fmla="*/ 5750 h 35521"/>
                    <a:gd name="connsiteX148" fmla="*/ 32521 w 71509"/>
                    <a:gd name="connsiteY148" fmla="*/ 5570 h 35521"/>
                    <a:gd name="connsiteX149" fmla="*/ 32521 w 71509"/>
                    <a:gd name="connsiteY149" fmla="*/ 5570 h 35521"/>
                    <a:gd name="connsiteX150" fmla="*/ 31263 w 71509"/>
                    <a:gd name="connsiteY150" fmla="*/ 5570 h 35521"/>
                    <a:gd name="connsiteX151" fmla="*/ 31263 w 71509"/>
                    <a:gd name="connsiteY151" fmla="*/ 5570 h 35521"/>
                    <a:gd name="connsiteX152" fmla="*/ 40606 w 71509"/>
                    <a:gd name="connsiteY152" fmla="*/ 16710 h 35521"/>
                    <a:gd name="connsiteX153" fmla="*/ 40606 w 71509"/>
                    <a:gd name="connsiteY153" fmla="*/ 16710 h 35521"/>
                    <a:gd name="connsiteX154" fmla="*/ 40606 w 71509"/>
                    <a:gd name="connsiteY154" fmla="*/ 19225 h 35521"/>
                    <a:gd name="connsiteX155" fmla="*/ 40067 w 71509"/>
                    <a:gd name="connsiteY155" fmla="*/ 19225 h 35521"/>
                    <a:gd name="connsiteX156" fmla="*/ 39169 w 71509"/>
                    <a:gd name="connsiteY156" fmla="*/ 20662 h 35521"/>
                    <a:gd name="connsiteX157" fmla="*/ 39169 w 71509"/>
                    <a:gd name="connsiteY157" fmla="*/ 20662 h 35521"/>
                    <a:gd name="connsiteX158" fmla="*/ 40067 w 71509"/>
                    <a:gd name="connsiteY158" fmla="*/ 20483 h 35521"/>
                    <a:gd name="connsiteX159" fmla="*/ 40067 w 71509"/>
                    <a:gd name="connsiteY159" fmla="*/ 20483 h 35521"/>
                    <a:gd name="connsiteX160" fmla="*/ 43660 w 71509"/>
                    <a:gd name="connsiteY160" fmla="*/ 22818 h 35521"/>
                    <a:gd name="connsiteX161" fmla="*/ 43660 w 71509"/>
                    <a:gd name="connsiteY161" fmla="*/ 22818 h 35521"/>
                    <a:gd name="connsiteX162" fmla="*/ 45637 w 71509"/>
                    <a:gd name="connsiteY162" fmla="*/ 24795 h 35521"/>
                    <a:gd name="connsiteX163" fmla="*/ 45637 w 71509"/>
                    <a:gd name="connsiteY163" fmla="*/ 24795 h 35521"/>
                    <a:gd name="connsiteX164" fmla="*/ 54980 w 71509"/>
                    <a:gd name="connsiteY164" fmla="*/ 25154 h 35521"/>
                    <a:gd name="connsiteX165" fmla="*/ 54980 w 71509"/>
                    <a:gd name="connsiteY165" fmla="*/ 25154 h 35521"/>
                    <a:gd name="connsiteX166" fmla="*/ 71150 w 71509"/>
                    <a:gd name="connsiteY166" fmla="*/ 20483 h 35521"/>
                    <a:gd name="connsiteX167" fmla="*/ 68275 w 71509"/>
                    <a:gd name="connsiteY167" fmla="*/ 21022 h 35521"/>
                    <a:gd name="connsiteX168" fmla="*/ 67377 w 71509"/>
                    <a:gd name="connsiteY168" fmla="*/ 22818 h 35521"/>
                    <a:gd name="connsiteX169" fmla="*/ 71150 w 71509"/>
                    <a:gd name="connsiteY169" fmla="*/ 20483 h 35521"/>
                    <a:gd name="connsiteX170" fmla="*/ 71150 w 71509"/>
                    <a:gd name="connsiteY170" fmla="*/ 20483 h 35521"/>
                    <a:gd name="connsiteX171" fmla="*/ 58214 w 71509"/>
                    <a:gd name="connsiteY171" fmla="*/ 21022 h 35521"/>
                    <a:gd name="connsiteX172" fmla="*/ 58214 w 71509"/>
                    <a:gd name="connsiteY172" fmla="*/ 21022 h 35521"/>
                    <a:gd name="connsiteX173" fmla="*/ 58214 w 71509"/>
                    <a:gd name="connsiteY173" fmla="*/ 21022 h 35521"/>
                    <a:gd name="connsiteX174" fmla="*/ 58214 w 71509"/>
                    <a:gd name="connsiteY174" fmla="*/ 21022 h 35521"/>
                    <a:gd name="connsiteX175" fmla="*/ 58214 w 71509"/>
                    <a:gd name="connsiteY175" fmla="*/ 21022 h 35521"/>
                    <a:gd name="connsiteX176" fmla="*/ 37731 w 71509"/>
                    <a:gd name="connsiteY176" fmla="*/ 4851 h 35521"/>
                    <a:gd name="connsiteX177" fmla="*/ 36473 w 71509"/>
                    <a:gd name="connsiteY177" fmla="*/ 3953 h 35521"/>
                    <a:gd name="connsiteX178" fmla="*/ 36473 w 71509"/>
                    <a:gd name="connsiteY178" fmla="*/ 3953 h 35521"/>
                    <a:gd name="connsiteX179" fmla="*/ 37731 w 71509"/>
                    <a:gd name="connsiteY179" fmla="*/ 4851 h 35521"/>
                    <a:gd name="connsiteX180" fmla="*/ 37731 w 71509"/>
                    <a:gd name="connsiteY180" fmla="*/ 4851 h 3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71509" h="35521">
                      <a:moveTo>
                        <a:pt x="1078" y="33060"/>
                      </a:moveTo>
                      <a:cubicBezTo>
                        <a:pt x="180" y="32161"/>
                        <a:pt x="0" y="31083"/>
                        <a:pt x="0" y="30544"/>
                      </a:cubicBezTo>
                      <a:lnTo>
                        <a:pt x="0" y="30544"/>
                      </a:lnTo>
                      <a:cubicBezTo>
                        <a:pt x="180" y="26232"/>
                        <a:pt x="4492" y="18147"/>
                        <a:pt x="5750" y="15631"/>
                      </a:cubicBezTo>
                      <a:lnTo>
                        <a:pt x="5750" y="15631"/>
                      </a:lnTo>
                      <a:cubicBezTo>
                        <a:pt x="8804" y="11679"/>
                        <a:pt x="12577" y="12936"/>
                        <a:pt x="16710" y="12397"/>
                      </a:cubicBezTo>
                      <a:lnTo>
                        <a:pt x="16710" y="12397"/>
                      </a:lnTo>
                      <a:cubicBezTo>
                        <a:pt x="20662" y="12397"/>
                        <a:pt x="24076" y="12757"/>
                        <a:pt x="24256" y="12757"/>
                      </a:cubicBezTo>
                      <a:lnTo>
                        <a:pt x="24256" y="12757"/>
                      </a:lnTo>
                      <a:lnTo>
                        <a:pt x="24076" y="15272"/>
                      </a:lnTo>
                      <a:lnTo>
                        <a:pt x="24615" y="12757"/>
                      </a:lnTo>
                      <a:cubicBezTo>
                        <a:pt x="24615" y="12757"/>
                        <a:pt x="30185" y="13835"/>
                        <a:pt x="35216" y="15631"/>
                      </a:cubicBezTo>
                      <a:lnTo>
                        <a:pt x="35216" y="15631"/>
                      </a:lnTo>
                      <a:cubicBezTo>
                        <a:pt x="35216" y="15631"/>
                        <a:pt x="35216" y="15631"/>
                        <a:pt x="35216" y="15631"/>
                      </a:cubicBezTo>
                      <a:lnTo>
                        <a:pt x="35216" y="15631"/>
                      </a:lnTo>
                      <a:cubicBezTo>
                        <a:pt x="34497" y="14733"/>
                        <a:pt x="33419" y="13655"/>
                        <a:pt x="32161" y="12397"/>
                      </a:cubicBezTo>
                      <a:lnTo>
                        <a:pt x="32161" y="12397"/>
                      </a:lnTo>
                      <a:cubicBezTo>
                        <a:pt x="29646" y="10062"/>
                        <a:pt x="27131" y="8085"/>
                        <a:pt x="25513" y="4492"/>
                      </a:cubicBezTo>
                      <a:lnTo>
                        <a:pt x="25513" y="4492"/>
                      </a:lnTo>
                      <a:cubicBezTo>
                        <a:pt x="27131" y="-359"/>
                        <a:pt x="30185" y="719"/>
                        <a:pt x="33239" y="0"/>
                      </a:cubicBezTo>
                      <a:lnTo>
                        <a:pt x="33239" y="0"/>
                      </a:lnTo>
                      <a:cubicBezTo>
                        <a:pt x="34317" y="0"/>
                        <a:pt x="35575" y="180"/>
                        <a:pt x="36833" y="719"/>
                      </a:cubicBezTo>
                      <a:lnTo>
                        <a:pt x="36833" y="719"/>
                      </a:lnTo>
                      <a:cubicBezTo>
                        <a:pt x="40786" y="1617"/>
                        <a:pt x="42043" y="4851"/>
                        <a:pt x="43481" y="6109"/>
                      </a:cubicBezTo>
                      <a:lnTo>
                        <a:pt x="43481" y="6109"/>
                      </a:lnTo>
                      <a:cubicBezTo>
                        <a:pt x="43660" y="6109"/>
                        <a:pt x="43840" y="5929"/>
                        <a:pt x="44020" y="5750"/>
                      </a:cubicBezTo>
                      <a:lnTo>
                        <a:pt x="44020" y="5750"/>
                      </a:lnTo>
                      <a:cubicBezTo>
                        <a:pt x="44738" y="5390"/>
                        <a:pt x="45816" y="4671"/>
                        <a:pt x="47433" y="4492"/>
                      </a:cubicBezTo>
                      <a:lnTo>
                        <a:pt x="47433" y="4492"/>
                      </a:lnTo>
                      <a:cubicBezTo>
                        <a:pt x="47613" y="4492"/>
                        <a:pt x="47793" y="4492"/>
                        <a:pt x="47972" y="4492"/>
                      </a:cubicBezTo>
                      <a:lnTo>
                        <a:pt x="47972" y="4492"/>
                      </a:lnTo>
                      <a:lnTo>
                        <a:pt x="47972" y="4492"/>
                      </a:lnTo>
                      <a:cubicBezTo>
                        <a:pt x="47972" y="4492"/>
                        <a:pt x="48152" y="4492"/>
                        <a:pt x="48152" y="4492"/>
                      </a:cubicBezTo>
                      <a:lnTo>
                        <a:pt x="48152" y="4492"/>
                      </a:lnTo>
                      <a:cubicBezTo>
                        <a:pt x="48332" y="4492"/>
                        <a:pt x="48511" y="4492"/>
                        <a:pt x="48511" y="4492"/>
                      </a:cubicBezTo>
                      <a:lnTo>
                        <a:pt x="48511" y="4492"/>
                      </a:lnTo>
                      <a:lnTo>
                        <a:pt x="48511" y="4492"/>
                      </a:lnTo>
                      <a:cubicBezTo>
                        <a:pt x="53363" y="5570"/>
                        <a:pt x="53902" y="9702"/>
                        <a:pt x="54081" y="10960"/>
                      </a:cubicBezTo>
                      <a:lnTo>
                        <a:pt x="54081" y="10960"/>
                      </a:lnTo>
                      <a:cubicBezTo>
                        <a:pt x="55519" y="10601"/>
                        <a:pt x="56417" y="8265"/>
                        <a:pt x="60010" y="7187"/>
                      </a:cubicBezTo>
                      <a:lnTo>
                        <a:pt x="60010" y="7187"/>
                      </a:lnTo>
                      <a:cubicBezTo>
                        <a:pt x="60729" y="6648"/>
                        <a:pt x="61628" y="6468"/>
                        <a:pt x="62346" y="6468"/>
                      </a:cubicBezTo>
                      <a:lnTo>
                        <a:pt x="62346" y="6468"/>
                      </a:lnTo>
                      <a:cubicBezTo>
                        <a:pt x="66658" y="7007"/>
                        <a:pt x="67377" y="10780"/>
                        <a:pt x="67557" y="14014"/>
                      </a:cubicBezTo>
                      <a:lnTo>
                        <a:pt x="67557" y="14014"/>
                      </a:lnTo>
                      <a:cubicBezTo>
                        <a:pt x="68275" y="14913"/>
                        <a:pt x="70611" y="15631"/>
                        <a:pt x="71330" y="19045"/>
                      </a:cubicBezTo>
                      <a:lnTo>
                        <a:pt x="71330" y="19045"/>
                      </a:lnTo>
                      <a:cubicBezTo>
                        <a:pt x="71330" y="19045"/>
                        <a:pt x="71330" y="19045"/>
                        <a:pt x="71330" y="19045"/>
                      </a:cubicBezTo>
                      <a:lnTo>
                        <a:pt x="71330" y="19045"/>
                      </a:lnTo>
                      <a:lnTo>
                        <a:pt x="71330" y="19045"/>
                      </a:lnTo>
                      <a:cubicBezTo>
                        <a:pt x="71330" y="19225"/>
                        <a:pt x="71330" y="19584"/>
                        <a:pt x="71509" y="19764"/>
                      </a:cubicBezTo>
                      <a:lnTo>
                        <a:pt x="71509" y="19764"/>
                      </a:lnTo>
                      <a:cubicBezTo>
                        <a:pt x="71330" y="22998"/>
                        <a:pt x="68096" y="23537"/>
                        <a:pt x="66838" y="23537"/>
                      </a:cubicBezTo>
                      <a:lnTo>
                        <a:pt x="66838" y="23537"/>
                      </a:lnTo>
                      <a:cubicBezTo>
                        <a:pt x="65580" y="23537"/>
                        <a:pt x="64323" y="23357"/>
                        <a:pt x="63245" y="22998"/>
                      </a:cubicBezTo>
                      <a:lnTo>
                        <a:pt x="63245" y="22998"/>
                      </a:lnTo>
                      <a:cubicBezTo>
                        <a:pt x="62885" y="24435"/>
                        <a:pt x="62526" y="26412"/>
                        <a:pt x="61448" y="28388"/>
                      </a:cubicBezTo>
                      <a:lnTo>
                        <a:pt x="61448" y="28388"/>
                      </a:lnTo>
                      <a:cubicBezTo>
                        <a:pt x="59112" y="30005"/>
                        <a:pt x="57854" y="29466"/>
                        <a:pt x="55339" y="29646"/>
                      </a:cubicBezTo>
                      <a:lnTo>
                        <a:pt x="55339" y="29646"/>
                      </a:lnTo>
                      <a:cubicBezTo>
                        <a:pt x="50847" y="29646"/>
                        <a:pt x="45098" y="29107"/>
                        <a:pt x="45098" y="29107"/>
                      </a:cubicBezTo>
                      <a:lnTo>
                        <a:pt x="45098" y="29107"/>
                      </a:lnTo>
                      <a:lnTo>
                        <a:pt x="44199" y="28927"/>
                      </a:lnTo>
                      <a:lnTo>
                        <a:pt x="43481" y="28209"/>
                      </a:lnTo>
                      <a:cubicBezTo>
                        <a:pt x="43481" y="28209"/>
                        <a:pt x="42223" y="26951"/>
                        <a:pt x="40426" y="24974"/>
                      </a:cubicBezTo>
                      <a:lnTo>
                        <a:pt x="40426" y="24974"/>
                      </a:lnTo>
                      <a:cubicBezTo>
                        <a:pt x="40067" y="25154"/>
                        <a:pt x="39348" y="25513"/>
                        <a:pt x="38450" y="26052"/>
                      </a:cubicBezTo>
                      <a:lnTo>
                        <a:pt x="38450" y="26052"/>
                      </a:lnTo>
                      <a:cubicBezTo>
                        <a:pt x="35216" y="27670"/>
                        <a:pt x="31982" y="27670"/>
                        <a:pt x="30185" y="27490"/>
                      </a:cubicBezTo>
                      <a:lnTo>
                        <a:pt x="30185" y="27490"/>
                      </a:lnTo>
                      <a:cubicBezTo>
                        <a:pt x="28029" y="27490"/>
                        <a:pt x="28927" y="31083"/>
                        <a:pt x="23537" y="31443"/>
                      </a:cubicBezTo>
                      <a:lnTo>
                        <a:pt x="23537" y="31443"/>
                      </a:lnTo>
                      <a:cubicBezTo>
                        <a:pt x="20483" y="32341"/>
                        <a:pt x="19764" y="34317"/>
                        <a:pt x="15632" y="34138"/>
                      </a:cubicBezTo>
                      <a:lnTo>
                        <a:pt x="15632" y="34138"/>
                      </a:lnTo>
                      <a:cubicBezTo>
                        <a:pt x="13655" y="34677"/>
                        <a:pt x="11499" y="35036"/>
                        <a:pt x="9163" y="35036"/>
                      </a:cubicBezTo>
                      <a:lnTo>
                        <a:pt x="9163" y="35036"/>
                      </a:lnTo>
                      <a:cubicBezTo>
                        <a:pt x="5929" y="35934"/>
                        <a:pt x="2515" y="35755"/>
                        <a:pt x="1078" y="33060"/>
                      </a:cubicBezTo>
                      <a:lnTo>
                        <a:pt x="1078" y="33060"/>
                      </a:lnTo>
                      <a:close/>
                      <a:moveTo>
                        <a:pt x="5929" y="30544"/>
                      </a:moveTo>
                      <a:cubicBezTo>
                        <a:pt x="6648" y="30724"/>
                        <a:pt x="7546" y="30904"/>
                        <a:pt x="8804" y="30904"/>
                      </a:cubicBezTo>
                      <a:lnTo>
                        <a:pt x="8804" y="30904"/>
                      </a:lnTo>
                      <a:cubicBezTo>
                        <a:pt x="10421" y="30904"/>
                        <a:pt x="12397" y="30544"/>
                        <a:pt x="14553" y="30005"/>
                      </a:cubicBezTo>
                      <a:lnTo>
                        <a:pt x="14553" y="30005"/>
                      </a:lnTo>
                      <a:cubicBezTo>
                        <a:pt x="17608" y="30005"/>
                        <a:pt x="16710" y="29287"/>
                        <a:pt x="22459" y="27310"/>
                      </a:cubicBezTo>
                      <a:lnTo>
                        <a:pt x="22459" y="27310"/>
                      </a:lnTo>
                      <a:cubicBezTo>
                        <a:pt x="24256" y="27849"/>
                        <a:pt x="22459" y="26052"/>
                        <a:pt x="29107" y="23357"/>
                      </a:cubicBezTo>
                      <a:lnTo>
                        <a:pt x="29107" y="23357"/>
                      </a:lnTo>
                      <a:cubicBezTo>
                        <a:pt x="31802" y="23357"/>
                        <a:pt x="33778" y="23357"/>
                        <a:pt x="35934" y="22279"/>
                      </a:cubicBezTo>
                      <a:lnTo>
                        <a:pt x="35934" y="22279"/>
                      </a:lnTo>
                      <a:cubicBezTo>
                        <a:pt x="36294" y="22100"/>
                        <a:pt x="36473" y="22100"/>
                        <a:pt x="36833" y="21920"/>
                      </a:cubicBezTo>
                      <a:lnTo>
                        <a:pt x="36833" y="21920"/>
                      </a:lnTo>
                      <a:cubicBezTo>
                        <a:pt x="35216" y="21740"/>
                        <a:pt x="33958" y="21022"/>
                        <a:pt x="33599" y="20303"/>
                      </a:cubicBezTo>
                      <a:lnTo>
                        <a:pt x="33599" y="20303"/>
                      </a:lnTo>
                      <a:cubicBezTo>
                        <a:pt x="30185" y="19225"/>
                        <a:pt x="24435" y="17967"/>
                        <a:pt x="23537" y="17788"/>
                      </a:cubicBezTo>
                      <a:lnTo>
                        <a:pt x="23537" y="17788"/>
                      </a:lnTo>
                      <a:cubicBezTo>
                        <a:pt x="22818" y="17788"/>
                        <a:pt x="19764" y="17428"/>
                        <a:pt x="16710" y="17428"/>
                      </a:cubicBezTo>
                      <a:lnTo>
                        <a:pt x="16710" y="17428"/>
                      </a:lnTo>
                      <a:cubicBezTo>
                        <a:pt x="14014" y="17428"/>
                        <a:pt x="11140" y="17608"/>
                        <a:pt x="10241" y="17967"/>
                      </a:cubicBezTo>
                      <a:lnTo>
                        <a:pt x="10241" y="17967"/>
                      </a:lnTo>
                      <a:cubicBezTo>
                        <a:pt x="8984" y="20483"/>
                        <a:pt x="5570" y="28029"/>
                        <a:pt x="5211" y="30005"/>
                      </a:cubicBezTo>
                      <a:lnTo>
                        <a:pt x="5211" y="30005"/>
                      </a:lnTo>
                      <a:cubicBezTo>
                        <a:pt x="5211" y="30185"/>
                        <a:pt x="5570" y="30365"/>
                        <a:pt x="5929" y="30544"/>
                      </a:cubicBezTo>
                      <a:lnTo>
                        <a:pt x="5929" y="30544"/>
                      </a:lnTo>
                      <a:close/>
                      <a:moveTo>
                        <a:pt x="54980" y="25154"/>
                      </a:moveTo>
                      <a:cubicBezTo>
                        <a:pt x="56058" y="25154"/>
                        <a:pt x="56956" y="25154"/>
                        <a:pt x="57495" y="24974"/>
                      </a:cubicBezTo>
                      <a:lnTo>
                        <a:pt x="57495" y="24974"/>
                      </a:lnTo>
                      <a:cubicBezTo>
                        <a:pt x="58034" y="22998"/>
                        <a:pt x="58214" y="20483"/>
                        <a:pt x="58034" y="20303"/>
                      </a:cubicBezTo>
                      <a:lnTo>
                        <a:pt x="58034" y="20303"/>
                      </a:lnTo>
                      <a:lnTo>
                        <a:pt x="58034" y="19944"/>
                      </a:lnTo>
                      <a:cubicBezTo>
                        <a:pt x="58393" y="19944"/>
                        <a:pt x="57136" y="19045"/>
                        <a:pt x="60190" y="17788"/>
                      </a:cubicBezTo>
                      <a:lnTo>
                        <a:pt x="60190" y="17788"/>
                      </a:lnTo>
                      <a:cubicBezTo>
                        <a:pt x="60729" y="17788"/>
                        <a:pt x="61089" y="17788"/>
                        <a:pt x="61448" y="17967"/>
                      </a:cubicBezTo>
                      <a:lnTo>
                        <a:pt x="61448" y="17967"/>
                      </a:lnTo>
                      <a:cubicBezTo>
                        <a:pt x="61628" y="17967"/>
                        <a:pt x="62346" y="18147"/>
                        <a:pt x="63245" y="18506"/>
                      </a:cubicBezTo>
                      <a:lnTo>
                        <a:pt x="63245" y="18506"/>
                      </a:lnTo>
                      <a:cubicBezTo>
                        <a:pt x="63604" y="18506"/>
                        <a:pt x="63784" y="18686"/>
                        <a:pt x="64143" y="18686"/>
                      </a:cubicBezTo>
                      <a:lnTo>
                        <a:pt x="64143" y="18686"/>
                      </a:lnTo>
                      <a:cubicBezTo>
                        <a:pt x="63604" y="18147"/>
                        <a:pt x="62885" y="17428"/>
                        <a:pt x="62167" y="16350"/>
                      </a:cubicBezTo>
                      <a:lnTo>
                        <a:pt x="62167" y="16350"/>
                      </a:lnTo>
                      <a:lnTo>
                        <a:pt x="61987" y="15811"/>
                      </a:lnTo>
                      <a:lnTo>
                        <a:pt x="61987" y="15272"/>
                      </a:lnTo>
                      <a:cubicBezTo>
                        <a:pt x="61987" y="14014"/>
                        <a:pt x="61807" y="12936"/>
                        <a:pt x="61628" y="12397"/>
                      </a:cubicBezTo>
                      <a:lnTo>
                        <a:pt x="61628" y="12397"/>
                      </a:lnTo>
                      <a:lnTo>
                        <a:pt x="61268" y="12577"/>
                      </a:lnTo>
                      <a:lnTo>
                        <a:pt x="60550" y="12577"/>
                      </a:lnTo>
                      <a:cubicBezTo>
                        <a:pt x="60550" y="11679"/>
                        <a:pt x="58393" y="15991"/>
                        <a:pt x="52644" y="16530"/>
                      </a:cubicBezTo>
                      <a:lnTo>
                        <a:pt x="52644" y="16530"/>
                      </a:lnTo>
                      <a:lnTo>
                        <a:pt x="51925" y="16530"/>
                      </a:lnTo>
                      <a:lnTo>
                        <a:pt x="51386" y="16350"/>
                      </a:lnTo>
                      <a:cubicBezTo>
                        <a:pt x="47972" y="13296"/>
                        <a:pt x="47793" y="10780"/>
                        <a:pt x="47613" y="10062"/>
                      </a:cubicBezTo>
                      <a:lnTo>
                        <a:pt x="47613" y="10062"/>
                      </a:lnTo>
                      <a:lnTo>
                        <a:pt x="47254" y="10062"/>
                      </a:lnTo>
                      <a:cubicBezTo>
                        <a:pt x="46355" y="9882"/>
                        <a:pt x="46176" y="11140"/>
                        <a:pt x="42762" y="11679"/>
                      </a:cubicBezTo>
                      <a:lnTo>
                        <a:pt x="42762" y="11679"/>
                      </a:lnTo>
                      <a:cubicBezTo>
                        <a:pt x="41684" y="11679"/>
                        <a:pt x="40786" y="11140"/>
                        <a:pt x="40786" y="10960"/>
                      </a:cubicBezTo>
                      <a:lnTo>
                        <a:pt x="40786" y="10960"/>
                      </a:lnTo>
                      <a:cubicBezTo>
                        <a:pt x="37551" y="8804"/>
                        <a:pt x="36114" y="6289"/>
                        <a:pt x="35575" y="5929"/>
                      </a:cubicBezTo>
                      <a:lnTo>
                        <a:pt x="35575" y="5929"/>
                      </a:lnTo>
                      <a:cubicBezTo>
                        <a:pt x="35575" y="5929"/>
                        <a:pt x="35395" y="5929"/>
                        <a:pt x="35395" y="5929"/>
                      </a:cubicBezTo>
                      <a:lnTo>
                        <a:pt x="35395" y="5929"/>
                      </a:lnTo>
                      <a:lnTo>
                        <a:pt x="35395" y="5929"/>
                      </a:lnTo>
                      <a:lnTo>
                        <a:pt x="35395" y="5929"/>
                      </a:lnTo>
                      <a:cubicBezTo>
                        <a:pt x="35036" y="5929"/>
                        <a:pt x="34856" y="5929"/>
                        <a:pt x="34856" y="5929"/>
                      </a:cubicBezTo>
                      <a:lnTo>
                        <a:pt x="34856" y="5929"/>
                      </a:lnTo>
                      <a:lnTo>
                        <a:pt x="34856" y="5929"/>
                      </a:lnTo>
                      <a:lnTo>
                        <a:pt x="34856" y="5929"/>
                      </a:lnTo>
                      <a:lnTo>
                        <a:pt x="35036" y="5031"/>
                      </a:lnTo>
                      <a:lnTo>
                        <a:pt x="34138" y="5750"/>
                      </a:lnTo>
                      <a:cubicBezTo>
                        <a:pt x="33958" y="5570"/>
                        <a:pt x="33239" y="5390"/>
                        <a:pt x="32521" y="5570"/>
                      </a:cubicBezTo>
                      <a:lnTo>
                        <a:pt x="32521" y="5570"/>
                      </a:lnTo>
                      <a:cubicBezTo>
                        <a:pt x="32161" y="5570"/>
                        <a:pt x="31622" y="5570"/>
                        <a:pt x="31263" y="5570"/>
                      </a:cubicBezTo>
                      <a:lnTo>
                        <a:pt x="31263" y="5570"/>
                      </a:lnTo>
                      <a:cubicBezTo>
                        <a:pt x="34138" y="8085"/>
                        <a:pt x="39887" y="12397"/>
                        <a:pt x="40606" y="16710"/>
                      </a:cubicBezTo>
                      <a:lnTo>
                        <a:pt x="40606" y="16710"/>
                      </a:lnTo>
                      <a:lnTo>
                        <a:pt x="40606" y="19225"/>
                      </a:lnTo>
                      <a:lnTo>
                        <a:pt x="40067" y="19225"/>
                      </a:lnTo>
                      <a:cubicBezTo>
                        <a:pt x="39887" y="19764"/>
                        <a:pt x="39528" y="20303"/>
                        <a:pt x="39169" y="20662"/>
                      </a:cubicBezTo>
                      <a:lnTo>
                        <a:pt x="39169" y="20662"/>
                      </a:lnTo>
                      <a:cubicBezTo>
                        <a:pt x="39528" y="20662"/>
                        <a:pt x="39708" y="20483"/>
                        <a:pt x="40067" y="20483"/>
                      </a:cubicBezTo>
                      <a:lnTo>
                        <a:pt x="40067" y="20483"/>
                      </a:lnTo>
                      <a:cubicBezTo>
                        <a:pt x="41864" y="20483"/>
                        <a:pt x="43481" y="21920"/>
                        <a:pt x="43660" y="22818"/>
                      </a:cubicBezTo>
                      <a:lnTo>
                        <a:pt x="43660" y="22818"/>
                      </a:lnTo>
                      <a:cubicBezTo>
                        <a:pt x="44379" y="23537"/>
                        <a:pt x="45098" y="24256"/>
                        <a:pt x="45637" y="24795"/>
                      </a:cubicBezTo>
                      <a:lnTo>
                        <a:pt x="45637" y="24795"/>
                      </a:lnTo>
                      <a:cubicBezTo>
                        <a:pt x="47972" y="24974"/>
                        <a:pt x="51925" y="25154"/>
                        <a:pt x="54980" y="25154"/>
                      </a:cubicBezTo>
                      <a:lnTo>
                        <a:pt x="54980" y="25154"/>
                      </a:lnTo>
                      <a:close/>
                      <a:moveTo>
                        <a:pt x="71150" y="20483"/>
                      </a:moveTo>
                      <a:lnTo>
                        <a:pt x="68275" y="21022"/>
                      </a:lnTo>
                      <a:lnTo>
                        <a:pt x="67377" y="22818"/>
                      </a:lnTo>
                      <a:cubicBezTo>
                        <a:pt x="69713" y="23717"/>
                        <a:pt x="70970" y="21561"/>
                        <a:pt x="71150" y="20483"/>
                      </a:cubicBezTo>
                      <a:lnTo>
                        <a:pt x="71150" y="20483"/>
                      </a:lnTo>
                      <a:close/>
                      <a:moveTo>
                        <a:pt x="58214" y="21022"/>
                      </a:moveTo>
                      <a:lnTo>
                        <a:pt x="58214" y="21022"/>
                      </a:lnTo>
                      <a:lnTo>
                        <a:pt x="58214" y="21022"/>
                      </a:lnTo>
                      <a:lnTo>
                        <a:pt x="58214" y="21022"/>
                      </a:lnTo>
                      <a:lnTo>
                        <a:pt x="58214" y="21022"/>
                      </a:lnTo>
                      <a:close/>
                      <a:moveTo>
                        <a:pt x="37731" y="4851"/>
                      </a:moveTo>
                      <a:lnTo>
                        <a:pt x="36473" y="3953"/>
                      </a:lnTo>
                      <a:lnTo>
                        <a:pt x="36473" y="3953"/>
                      </a:lnTo>
                      <a:lnTo>
                        <a:pt x="37731" y="4851"/>
                      </a:lnTo>
                      <a:lnTo>
                        <a:pt x="37731" y="4851"/>
                      </a:lnTo>
                      <a:close/>
                    </a:path>
                  </a:pathLst>
                </a:custGeom>
                <a:grpFill/>
                <a:ln w="17953" cap="flat">
                  <a:noFill/>
                  <a:prstDash val="solid"/>
                  <a:miter/>
                </a:ln>
              </p:spPr>
              <p:txBody>
                <a:bodyPr rtlCol="0" anchor="ctr"/>
                <a:lstStyle/>
                <a:p>
                  <a:endParaRPr lang="zh-CN" altLang="en-US" sz="1050"/>
                </a:p>
              </p:txBody>
            </p:sp>
          </p:grpSp>
          <p:grpSp>
            <p:nvGrpSpPr>
              <p:cNvPr id="18" name="图形 1"/>
              <p:cNvGrpSpPr/>
              <p:nvPr/>
            </p:nvGrpSpPr>
            <p:grpSpPr>
              <a:xfrm>
                <a:off x="4059641" y="4402408"/>
                <a:ext cx="55338" cy="33088"/>
                <a:chOff x="5432852" y="4600098"/>
                <a:chExt cx="55338" cy="33088"/>
              </a:xfrm>
              <a:solidFill>
                <a:srgbClr val="0070C0"/>
              </a:solidFill>
            </p:grpSpPr>
            <p:sp>
              <p:nvSpPr>
                <p:cNvPr id="3710" name="任意多边形: 形状 37"/>
                <p:cNvSpPr/>
                <p:nvPr/>
              </p:nvSpPr>
              <p:spPr>
                <a:xfrm>
                  <a:off x="5435174" y="4602463"/>
                  <a:ext cx="50173" cy="27849"/>
                </a:xfrm>
                <a:custGeom>
                  <a:avLst/>
                  <a:gdLst>
                    <a:gd name="connsiteX0" fmla="*/ 45111 w 50173"/>
                    <a:gd name="connsiteY0" fmla="*/ 9343 h 27849"/>
                    <a:gd name="connsiteX1" fmla="*/ 30557 w 50173"/>
                    <a:gd name="connsiteY1" fmla="*/ 0 h 27849"/>
                    <a:gd name="connsiteX2" fmla="*/ 16004 w 50173"/>
                    <a:gd name="connsiteY2" fmla="*/ 1437 h 27849"/>
                    <a:gd name="connsiteX3" fmla="*/ 193 w 50173"/>
                    <a:gd name="connsiteY3" fmla="*/ 8085 h 27849"/>
                    <a:gd name="connsiteX4" fmla="*/ 6840 w 50173"/>
                    <a:gd name="connsiteY4" fmla="*/ 12038 h 27849"/>
                    <a:gd name="connsiteX5" fmla="*/ 19956 w 50173"/>
                    <a:gd name="connsiteY5" fmla="*/ 13296 h 27849"/>
                    <a:gd name="connsiteX6" fmla="*/ 39720 w 50173"/>
                    <a:gd name="connsiteY6" fmla="*/ 27849 h 27849"/>
                    <a:gd name="connsiteX7" fmla="*/ 50141 w 50173"/>
                    <a:gd name="connsiteY7" fmla="*/ 17248 h 27849"/>
                    <a:gd name="connsiteX8" fmla="*/ 45111 w 50173"/>
                    <a:gd name="connsiteY8" fmla="*/ 9343 h 27849"/>
                    <a:gd name="connsiteX9" fmla="*/ 45111 w 50173"/>
                    <a:gd name="connsiteY9" fmla="*/ 9343 h 2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73" h="27849">
                      <a:moveTo>
                        <a:pt x="45111" y="9343"/>
                      </a:moveTo>
                      <a:cubicBezTo>
                        <a:pt x="45111" y="9343"/>
                        <a:pt x="34510" y="1437"/>
                        <a:pt x="30557" y="0"/>
                      </a:cubicBezTo>
                      <a:cubicBezTo>
                        <a:pt x="26604" y="0"/>
                        <a:pt x="18699" y="0"/>
                        <a:pt x="16004" y="1437"/>
                      </a:cubicBezTo>
                      <a:cubicBezTo>
                        <a:pt x="13309" y="2695"/>
                        <a:pt x="193" y="5390"/>
                        <a:pt x="193" y="8085"/>
                      </a:cubicBezTo>
                      <a:cubicBezTo>
                        <a:pt x="-1065" y="12038"/>
                        <a:pt x="4145" y="12038"/>
                        <a:pt x="6840" y="12038"/>
                      </a:cubicBezTo>
                      <a:cubicBezTo>
                        <a:pt x="9536" y="12038"/>
                        <a:pt x="17441" y="12038"/>
                        <a:pt x="19956" y="13296"/>
                      </a:cubicBezTo>
                      <a:cubicBezTo>
                        <a:pt x="22652" y="15991"/>
                        <a:pt x="35768" y="27849"/>
                        <a:pt x="39720" y="27849"/>
                      </a:cubicBezTo>
                      <a:cubicBezTo>
                        <a:pt x="42415" y="26591"/>
                        <a:pt x="50321" y="19764"/>
                        <a:pt x="50141" y="17248"/>
                      </a:cubicBezTo>
                      <a:cubicBezTo>
                        <a:pt x="50501" y="15991"/>
                        <a:pt x="47806" y="10780"/>
                        <a:pt x="45111" y="9343"/>
                      </a:cubicBezTo>
                      <a:lnTo>
                        <a:pt x="45111" y="9343"/>
                      </a:lnTo>
                      <a:close/>
                    </a:path>
                  </a:pathLst>
                </a:custGeom>
                <a:grpFill/>
                <a:ln w="17953" cap="flat">
                  <a:noFill/>
                  <a:prstDash val="solid"/>
                  <a:miter/>
                </a:ln>
              </p:spPr>
              <p:txBody>
                <a:bodyPr rtlCol="0" anchor="ctr"/>
                <a:lstStyle/>
                <a:p>
                  <a:endParaRPr lang="zh-CN" altLang="en-US" sz="1050"/>
                </a:p>
              </p:txBody>
            </p:sp>
            <p:sp>
              <p:nvSpPr>
                <p:cNvPr id="3711" name="任意多边形: 形状 38"/>
                <p:cNvSpPr/>
                <p:nvPr/>
              </p:nvSpPr>
              <p:spPr>
                <a:xfrm>
                  <a:off x="5432852" y="4600098"/>
                  <a:ext cx="55338" cy="33088"/>
                </a:xfrm>
                <a:custGeom>
                  <a:avLst/>
                  <a:gdLst>
                    <a:gd name="connsiteX0" fmla="*/ 40965 w 55338"/>
                    <a:gd name="connsiteY0" fmla="*/ 32730 h 33088"/>
                    <a:gd name="connsiteX1" fmla="*/ 21381 w 55338"/>
                    <a:gd name="connsiteY1" fmla="*/ 17997 h 33088"/>
                    <a:gd name="connsiteX2" fmla="*/ 21381 w 55338"/>
                    <a:gd name="connsiteY2" fmla="*/ 17997 h 33088"/>
                    <a:gd name="connsiteX3" fmla="*/ 9702 w 55338"/>
                    <a:gd name="connsiteY3" fmla="*/ 17098 h 33088"/>
                    <a:gd name="connsiteX4" fmla="*/ 9702 w 55338"/>
                    <a:gd name="connsiteY4" fmla="*/ 17098 h 33088"/>
                    <a:gd name="connsiteX5" fmla="*/ 9343 w 55338"/>
                    <a:gd name="connsiteY5" fmla="*/ 17098 h 33088"/>
                    <a:gd name="connsiteX6" fmla="*/ 0 w 55338"/>
                    <a:gd name="connsiteY6" fmla="*/ 11708 h 33088"/>
                    <a:gd name="connsiteX7" fmla="*/ 0 w 55338"/>
                    <a:gd name="connsiteY7" fmla="*/ 11708 h 33088"/>
                    <a:gd name="connsiteX8" fmla="*/ 359 w 55338"/>
                    <a:gd name="connsiteY8" fmla="*/ 9732 h 33088"/>
                    <a:gd name="connsiteX9" fmla="*/ 359 w 55338"/>
                    <a:gd name="connsiteY9" fmla="*/ 9732 h 33088"/>
                    <a:gd name="connsiteX10" fmla="*/ 359 w 55338"/>
                    <a:gd name="connsiteY10" fmla="*/ 9732 h 33088"/>
                    <a:gd name="connsiteX11" fmla="*/ 8804 w 55338"/>
                    <a:gd name="connsiteY11" fmla="*/ 4162 h 33088"/>
                    <a:gd name="connsiteX12" fmla="*/ 8804 w 55338"/>
                    <a:gd name="connsiteY12" fmla="*/ 4162 h 33088"/>
                    <a:gd name="connsiteX13" fmla="*/ 17248 w 55338"/>
                    <a:gd name="connsiteY13" fmla="*/ 1467 h 33088"/>
                    <a:gd name="connsiteX14" fmla="*/ 17248 w 55338"/>
                    <a:gd name="connsiteY14" fmla="*/ 1467 h 33088"/>
                    <a:gd name="connsiteX15" fmla="*/ 33778 w 55338"/>
                    <a:gd name="connsiteY15" fmla="*/ 29 h 33088"/>
                    <a:gd name="connsiteX16" fmla="*/ 33778 w 55338"/>
                    <a:gd name="connsiteY16" fmla="*/ 29 h 33088"/>
                    <a:gd name="connsiteX17" fmla="*/ 49050 w 55338"/>
                    <a:gd name="connsiteY17" fmla="*/ 9732 h 33088"/>
                    <a:gd name="connsiteX18" fmla="*/ 49050 w 55338"/>
                    <a:gd name="connsiteY18" fmla="*/ 9732 h 33088"/>
                    <a:gd name="connsiteX19" fmla="*/ 49050 w 55338"/>
                    <a:gd name="connsiteY19" fmla="*/ 9732 h 33088"/>
                    <a:gd name="connsiteX20" fmla="*/ 55159 w 55338"/>
                    <a:gd name="connsiteY20" fmla="*/ 18895 h 33088"/>
                    <a:gd name="connsiteX21" fmla="*/ 55159 w 55338"/>
                    <a:gd name="connsiteY21" fmla="*/ 18895 h 33088"/>
                    <a:gd name="connsiteX22" fmla="*/ 55159 w 55338"/>
                    <a:gd name="connsiteY22" fmla="*/ 18895 h 33088"/>
                    <a:gd name="connsiteX23" fmla="*/ 55159 w 55338"/>
                    <a:gd name="connsiteY23" fmla="*/ 18895 h 33088"/>
                    <a:gd name="connsiteX24" fmla="*/ 55159 w 55338"/>
                    <a:gd name="connsiteY24" fmla="*/ 18895 h 33088"/>
                    <a:gd name="connsiteX25" fmla="*/ 55159 w 55338"/>
                    <a:gd name="connsiteY25" fmla="*/ 18895 h 33088"/>
                    <a:gd name="connsiteX26" fmla="*/ 55159 w 55338"/>
                    <a:gd name="connsiteY26" fmla="*/ 18895 h 33088"/>
                    <a:gd name="connsiteX27" fmla="*/ 55159 w 55338"/>
                    <a:gd name="connsiteY27" fmla="*/ 18895 h 33088"/>
                    <a:gd name="connsiteX28" fmla="*/ 55159 w 55338"/>
                    <a:gd name="connsiteY28" fmla="*/ 18895 h 33088"/>
                    <a:gd name="connsiteX29" fmla="*/ 55339 w 55338"/>
                    <a:gd name="connsiteY29" fmla="*/ 19254 h 33088"/>
                    <a:gd name="connsiteX30" fmla="*/ 55339 w 55338"/>
                    <a:gd name="connsiteY30" fmla="*/ 19254 h 33088"/>
                    <a:gd name="connsiteX31" fmla="*/ 55339 w 55338"/>
                    <a:gd name="connsiteY31" fmla="*/ 18895 h 33088"/>
                    <a:gd name="connsiteX32" fmla="*/ 55339 w 55338"/>
                    <a:gd name="connsiteY32" fmla="*/ 18895 h 33088"/>
                    <a:gd name="connsiteX33" fmla="*/ 55339 w 55338"/>
                    <a:gd name="connsiteY33" fmla="*/ 19254 h 33088"/>
                    <a:gd name="connsiteX34" fmla="*/ 55339 w 55338"/>
                    <a:gd name="connsiteY34" fmla="*/ 19254 h 33088"/>
                    <a:gd name="connsiteX35" fmla="*/ 55339 w 55338"/>
                    <a:gd name="connsiteY35" fmla="*/ 19254 h 33088"/>
                    <a:gd name="connsiteX36" fmla="*/ 55339 w 55338"/>
                    <a:gd name="connsiteY36" fmla="*/ 19254 h 33088"/>
                    <a:gd name="connsiteX37" fmla="*/ 55339 w 55338"/>
                    <a:gd name="connsiteY37" fmla="*/ 19614 h 33088"/>
                    <a:gd name="connsiteX38" fmla="*/ 55339 w 55338"/>
                    <a:gd name="connsiteY38" fmla="*/ 19614 h 33088"/>
                    <a:gd name="connsiteX39" fmla="*/ 55339 w 55338"/>
                    <a:gd name="connsiteY39" fmla="*/ 19614 h 33088"/>
                    <a:gd name="connsiteX40" fmla="*/ 55339 w 55338"/>
                    <a:gd name="connsiteY40" fmla="*/ 19614 h 33088"/>
                    <a:gd name="connsiteX41" fmla="*/ 55339 w 55338"/>
                    <a:gd name="connsiteY41" fmla="*/ 19614 h 33088"/>
                    <a:gd name="connsiteX42" fmla="*/ 55339 w 55338"/>
                    <a:gd name="connsiteY42" fmla="*/ 19614 h 33088"/>
                    <a:gd name="connsiteX43" fmla="*/ 50847 w 55338"/>
                    <a:gd name="connsiteY43" fmla="*/ 21051 h 33088"/>
                    <a:gd name="connsiteX44" fmla="*/ 51206 w 55338"/>
                    <a:gd name="connsiteY44" fmla="*/ 21590 h 33088"/>
                    <a:gd name="connsiteX45" fmla="*/ 51206 w 55338"/>
                    <a:gd name="connsiteY45" fmla="*/ 21590 h 33088"/>
                    <a:gd name="connsiteX46" fmla="*/ 51566 w 55338"/>
                    <a:gd name="connsiteY46" fmla="*/ 21770 h 33088"/>
                    <a:gd name="connsiteX47" fmla="*/ 51566 w 55338"/>
                    <a:gd name="connsiteY47" fmla="*/ 21770 h 33088"/>
                    <a:gd name="connsiteX48" fmla="*/ 53902 w 55338"/>
                    <a:gd name="connsiteY48" fmla="*/ 21770 h 33088"/>
                    <a:gd name="connsiteX49" fmla="*/ 53902 w 55338"/>
                    <a:gd name="connsiteY49" fmla="*/ 21770 h 33088"/>
                    <a:gd name="connsiteX50" fmla="*/ 55159 w 55338"/>
                    <a:gd name="connsiteY50" fmla="*/ 20512 h 33088"/>
                    <a:gd name="connsiteX51" fmla="*/ 55159 w 55338"/>
                    <a:gd name="connsiteY51" fmla="*/ 20512 h 33088"/>
                    <a:gd name="connsiteX52" fmla="*/ 43840 w 55338"/>
                    <a:gd name="connsiteY52" fmla="*/ 32190 h 33088"/>
                    <a:gd name="connsiteX53" fmla="*/ 43840 w 55338"/>
                    <a:gd name="connsiteY53" fmla="*/ 32190 h 33088"/>
                    <a:gd name="connsiteX54" fmla="*/ 43840 w 55338"/>
                    <a:gd name="connsiteY54" fmla="*/ 32190 h 33088"/>
                    <a:gd name="connsiteX55" fmla="*/ 43840 w 55338"/>
                    <a:gd name="connsiteY55" fmla="*/ 32190 h 33088"/>
                    <a:gd name="connsiteX56" fmla="*/ 43660 w 55338"/>
                    <a:gd name="connsiteY56" fmla="*/ 32370 h 33088"/>
                    <a:gd name="connsiteX57" fmla="*/ 43660 w 55338"/>
                    <a:gd name="connsiteY57" fmla="*/ 32370 h 33088"/>
                    <a:gd name="connsiteX58" fmla="*/ 42043 w 55338"/>
                    <a:gd name="connsiteY58" fmla="*/ 33089 h 33088"/>
                    <a:gd name="connsiteX59" fmla="*/ 40965 w 55338"/>
                    <a:gd name="connsiteY59" fmla="*/ 32730 h 33088"/>
                    <a:gd name="connsiteX60" fmla="*/ 40965 w 55338"/>
                    <a:gd name="connsiteY60" fmla="*/ 32730 h 33088"/>
                    <a:gd name="connsiteX61" fmla="*/ 9702 w 55338"/>
                    <a:gd name="connsiteY61" fmla="*/ 11888 h 33088"/>
                    <a:gd name="connsiteX62" fmla="*/ 24256 w 55338"/>
                    <a:gd name="connsiteY62" fmla="*/ 13864 h 33088"/>
                    <a:gd name="connsiteX63" fmla="*/ 24256 w 55338"/>
                    <a:gd name="connsiteY63" fmla="*/ 13864 h 33088"/>
                    <a:gd name="connsiteX64" fmla="*/ 41684 w 55338"/>
                    <a:gd name="connsiteY64" fmla="*/ 27699 h 33088"/>
                    <a:gd name="connsiteX65" fmla="*/ 41684 w 55338"/>
                    <a:gd name="connsiteY65" fmla="*/ 27699 h 33088"/>
                    <a:gd name="connsiteX66" fmla="*/ 49410 w 55338"/>
                    <a:gd name="connsiteY66" fmla="*/ 20692 h 33088"/>
                    <a:gd name="connsiteX67" fmla="*/ 49410 w 55338"/>
                    <a:gd name="connsiteY67" fmla="*/ 20692 h 33088"/>
                    <a:gd name="connsiteX68" fmla="*/ 50128 w 55338"/>
                    <a:gd name="connsiteY68" fmla="*/ 19793 h 33088"/>
                    <a:gd name="connsiteX69" fmla="*/ 50128 w 55338"/>
                    <a:gd name="connsiteY69" fmla="*/ 19793 h 33088"/>
                    <a:gd name="connsiteX70" fmla="*/ 50128 w 55338"/>
                    <a:gd name="connsiteY70" fmla="*/ 19793 h 33088"/>
                    <a:gd name="connsiteX71" fmla="*/ 50128 w 55338"/>
                    <a:gd name="connsiteY71" fmla="*/ 19793 h 33088"/>
                    <a:gd name="connsiteX72" fmla="*/ 50128 w 55338"/>
                    <a:gd name="connsiteY72" fmla="*/ 19793 h 33088"/>
                    <a:gd name="connsiteX73" fmla="*/ 50128 w 55338"/>
                    <a:gd name="connsiteY73" fmla="*/ 19793 h 33088"/>
                    <a:gd name="connsiteX74" fmla="*/ 46355 w 55338"/>
                    <a:gd name="connsiteY74" fmla="*/ 14044 h 33088"/>
                    <a:gd name="connsiteX75" fmla="*/ 46355 w 55338"/>
                    <a:gd name="connsiteY75" fmla="*/ 14044 h 33088"/>
                    <a:gd name="connsiteX76" fmla="*/ 47433 w 55338"/>
                    <a:gd name="connsiteY76" fmla="*/ 11708 h 33088"/>
                    <a:gd name="connsiteX77" fmla="*/ 45816 w 55338"/>
                    <a:gd name="connsiteY77" fmla="*/ 13684 h 33088"/>
                    <a:gd name="connsiteX78" fmla="*/ 32880 w 55338"/>
                    <a:gd name="connsiteY78" fmla="*/ 4881 h 33088"/>
                    <a:gd name="connsiteX79" fmla="*/ 32880 w 55338"/>
                    <a:gd name="connsiteY79" fmla="*/ 4881 h 33088"/>
                    <a:gd name="connsiteX80" fmla="*/ 19584 w 55338"/>
                    <a:gd name="connsiteY80" fmla="*/ 5959 h 33088"/>
                    <a:gd name="connsiteX81" fmla="*/ 19584 w 55338"/>
                    <a:gd name="connsiteY81" fmla="*/ 5959 h 33088"/>
                    <a:gd name="connsiteX82" fmla="*/ 5031 w 55338"/>
                    <a:gd name="connsiteY82" fmla="*/ 10989 h 33088"/>
                    <a:gd name="connsiteX83" fmla="*/ 5031 w 55338"/>
                    <a:gd name="connsiteY83" fmla="*/ 10989 h 33088"/>
                    <a:gd name="connsiteX84" fmla="*/ 5031 w 55338"/>
                    <a:gd name="connsiteY84" fmla="*/ 11169 h 33088"/>
                    <a:gd name="connsiteX85" fmla="*/ 5031 w 55338"/>
                    <a:gd name="connsiteY85" fmla="*/ 11349 h 33088"/>
                    <a:gd name="connsiteX86" fmla="*/ 5570 w 55338"/>
                    <a:gd name="connsiteY86" fmla="*/ 11528 h 33088"/>
                    <a:gd name="connsiteX87" fmla="*/ 5570 w 55338"/>
                    <a:gd name="connsiteY87" fmla="*/ 11528 h 33088"/>
                    <a:gd name="connsiteX88" fmla="*/ 9163 w 55338"/>
                    <a:gd name="connsiteY88" fmla="*/ 11708 h 33088"/>
                    <a:gd name="connsiteX89" fmla="*/ 9163 w 55338"/>
                    <a:gd name="connsiteY89" fmla="*/ 11708 h 33088"/>
                    <a:gd name="connsiteX90" fmla="*/ 9702 w 55338"/>
                    <a:gd name="connsiteY90" fmla="*/ 11708 h 33088"/>
                    <a:gd name="connsiteX91" fmla="*/ 9702 w 55338"/>
                    <a:gd name="connsiteY91" fmla="*/ 11888 h 33088"/>
                    <a:gd name="connsiteX92" fmla="*/ 55159 w 55338"/>
                    <a:gd name="connsiteY92" fmla="*/ 18715 h 33088"/>
                    <a:gd name="connsiteX93" fmla="*/ 55159 w 55338"/>
                    <a:gd name="connsiteY93" fmla="*/ 18715 h 33088"/>
                    <a:gd name="connsiteX94" fmla="*/ 55159 w 55338"/>
                    <a:gd name="connsiteY94" fmla="*/ 18715 h 33088"/>
                    <a:gd name="connsiteX95" fmla="*/ 55159 w 55338"/>
                    <a:gd name="connsiteY95" fmla="*/ 18715 h 33088"/>
                    <a:gd name="connsiteX96" fmla="*/ 55339 w 55338"/>
                    <a:gd name="connsiteY96" fmla="*/ 19793 h 33088"/>
                    <a:gd name="connsiteX97" fmla="*/ 55159 w 55338"/>
                    <a:gd name="connsiteY97" fmla="*/ 20692 h 33088"/>
                    <a:gd name="connsiteX98" fmla="*/ 55159 w 55338"/>
                    <a:gd name="connsiteY98" fmla="*/ 20692 h 33088"/>
                    <a:gd name="connsiteX99" fmla="*/ 55339 w 55338"/>
                    <a:gd name="connsiteY99" fmla="*/ 19793 h 33088"/>
                    <a:gd name="connsiteX100" fmla="*/ 55339 w 55338"/>
                    <a:gd name="connsiteY100" fmla="*/ 19793 h 33088"/>
                    <a:gd name="connsiteX101" fmla="*/ 55339 w 55338"/>
                    <a:gd name="connsiteY101" fmla="*/ 19254 h 33088"/>
                    <a:gd name="connsiteX102" fmla="*/ 55339 w 55338"/>
                    <a:gd name="connsiteY102" fmla="*/ 19254 h 33088"/>
                    <a:gd name="connsiteX103" fmla="*/ 55339 w 55338"/>
                    <a:gd name="connsiteY103" fmla="*/ 19254 h 33088"/>
                    <a:gd name="connsiteX104" fmla="*/ 55339 w 55338"/>
                    <a:gd name="connsiteY104" fmla="*/ 19254 h 33088"/>
                    <a:gd name="connsiteX105" fmla="*/ 55339 w 55338"/>
                    <a:gd name="connsiteY105" fmla="*/ 19254 h 33088"/>
                    <a:gd name="connsiteX106" fmla="*/ 55339 w 55338"/>
                    <a:gd name="connsiteY106" fmla="*/ 19254 h 33088"/>
                    <a:gd name="connsiteX107" fmla="*/ 55339 w 55338"/>
                    <a:gd name="connsiteY107" fmla="*/ 19254 h 33088"/>
                    <a:gd name="connsiteX108" fmla="*/ 55159 w 55338"/>
                    <a:gd name="connsiteY108" fmla="*/ 18895 h 33088"/>
                    <a:gd name="connsiteX109" fmla="*/ 55159 w 55338"/>
                    <a:gd name="connsiteY109" fmla="*/ 18895 h 33088"/>
                    <a:gd name="connsiteX110" fmla="*/ 55159 w 55338"/>
                    <a:gd name="connsiteY110" fmla="*/ 18895 h 33088"/>
                    <a:gd name="connsiteX111" fmla="*/ 55159 w 55338"/>
                    <a:gd name="connsiteY111" fmla="*/ 18895 h 33088"/>
                    <a:gd name="connsiteX112" fmla="*/ 55159 w 55338"/>
                    <a:gd name="connsiteY112" fmla="*/ 18895 h 33088"/>
                    <a:gd name="connsiteX113" fmla="*/ 55159 w 55338"/>
                    <a:gd name="connsiteY113" fmla="*/ 18895 h 33088"/>
                    <a:gd name="connsiteX114" fmla="*/ 55159 w 55338"/>
                    <a:gd name="connsiteY114" fmla="*/ 18895 h 33088"/>
                    <a:gd name="connsiteX115" fmla="*/ 55159 w 55338"/>
                    <a:gd name="connsiteY115" fmla="*/ 18895 h 3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55338" h="33088">
                      <a:moveTo>
                        <a:pt x="40965" y="32730"/>
                      </a:moveTo>
                      <a:cubicBezTo>
                        <a:pt x="34138" y="30933"/>
                        <a:pt x="23717" y="20332"/>
                        <a:pt x="21381" y="17997"/>
                      </a:cubicBezTo>
                      <a:lnTo>
                        <a:pt x="21381" y="17997"/>
                      </a:lnTo>
                      <a:cubicBezTo>
                        <a:pt x="20123" y="17278"/>
                        <a:pt x="12577" y="16919"/>
                        <a:pt x="9702" y="17098"/>
                      </a:cubicBezTo>
                      <a:lnTo>
                        <a:pt x="9702" y="17098"/>
                      </a:lnTo>
                      <a:lnTo>
                        <a:pt x="9343" y="17098"/>
                      </a:lnTo>
                      <a:cubicBezTo>
                        <a:pt x="7367" y="16739"/>
                        <a:pt x="1078" y="17997"/>
                        <a:pt x="0" y="11708"/>
                      </a:cubicBezTo>
                      <a:lnTo>
                        <a:pt x="0" y="11708"/>
                      </a:lnTo>
                      <a:cubicBezTo>
                        <a:pt x="0" y="10989"/>
                        <a:pt x="180" y="10271"/>
                        <a:pt x="359" y="9732"/>
                      </a:cubicBezTo>
                      <a:lnTo>
                        <a:pt x="359" y="9732"/>
                      </a:lnTo>
                      <a:lnTo>
                        <a:pt x="359" y="9732"/>
                      </a:lnTo>
                      <a:cubicBezTo>
                        <a:pt x="1797" y="5599"/>
                        <a:pt x="5390" y="5959"/>
                        <a:pt x="8804" y="4162"/>
                      </a:cubicBezTo>
                      <a:lnTo>
                        <a:pt x="8804" y="4162"/>
                      </a:lnTo>
                      <a:cubicBezTo>
                        <a:pt x="12397" y="2904"/>
                        <a:pt x="16709" y="1826"/>
                        <a:pt x="17248" y="1467"/>
                      </a:cubicBezTo>
                      <a:lnTo>
                        <a:pt x="17248" y="1467"/>
                      </a:lnTo>
                      <a:cubicBezTo>
                        <a:pt x="21201" y="-330"/>
                        <a:pt x="28747" y="29"/>
                        <a:pt x="33778" y="29"/>
                      </a:cubicBezTo>
                      <a:lnTo>
                        <a:pt x="33778" y="29"/>
                      </a:lnTo>
                      <a:cubicBezTo>
                        <a:pt x="38629" y="1826"/>
                        <a:pt x="48871" y="9552"/>
                        <a:pt x="49050" y="9732"/>
                      </a:cubicBezTo>
                      <a:lnTo>
                        <a:pt x="49050" y="9732"/>
                      </a:lnTo>
                      <a:lnTo>
                        <a:pt x="49050" y="9732"/>
                      </a:lnTo>
                      <a:cubicBezTo>
                        <a:pt x="52464" y="12067"/>
                        <a:pt x="54620" y="15841"/>
                        <a:pt x="55159" y="18895"/>
                      </a:cubicBezTo>
                      <a:lnTo>
                        <a:pt x="55159" y="18895"/>
                      </a:lnTo>
                      <a:lnTo>
                        <a:pt x="55159" y="18895"/>
                      </a:lnTo>
                      <a:cubicBezTo>
                        <a:pt x="55159" y="18895"/>
                        <a:pt x="55159" y="18895"/>
                        <a:pt x="55159" y="18895"/>
                      </a:cubicBezTo>
                      <a:lnTo>
                        <a:pt x="55159" y="18895"/>
                      </a:lnTo>
                      <a:cubicBezTo>
                        <a:pt x="55159" y="18895"/>
                        <a:pt x="55159" y="18895"/>
                        <a:pt x="55159" y="18895"/>
                      </a:cubicBezTo>
                      <a:lnTo>
                        <a:pt x="55159" y="18895"/>
                      </a:lnTo>
                      <a:cubicBezTo>
                        <a:pt x="55159" y="18895"/>
                        <a:pt x="55159" y="18895"/>
                        <a:pt x="55159" y="18895"/>
                      </a:cubicBezTo>
                      <a:lnTo>
                        <a:pt x="55159" y="18895"/>
                      </a:lnTo>
                      <a:cubicBezTo>
                        <a:pt x="55159" y="19075"/>
                        <a:pt x="55159" y="19075"/>
                        <a:pt x="55339" y="19254"/>
                      </a:cubicBezTo>
                      <a:lnTo>
                        <a:pt x="55339" y="19254"/>
                      </a:lnTo>
                      <a:cubicBezTo>
                        <a:pt x="55339" y="19075"/>
                        <a:pt x="55339" y="19075"/>
                        <a:pt x="55339" y="18895"/>
                      </a:cubicBezTo>
                      <a:lnTo>
                        <a:pt x="55339" y="18895"/>
                      </a:lnTo>
                      <a:cubicBezTo>
                        <a:pt x="55339" y="19075"/>
                        <a:pt x="55339" y="19075"/>
                        <a:pt x="55339" y="19254"/>
                      </a:cubicBezTo>
                      <a:lnTo>
                        <a:pt x="55339" y="19254"/>
                      </a:lnTo>
                      <a:cubicBezTo>
                        <a:pt x="55339" y="19254"/>
                        <a:pt x="55339" y="19254"/>
                        <a:pt x="55339" y="19254"/>
                      </a:cubicBezTo>
                      <a:lnTo>
                        <a:pt x="55339" y="19254"/>
                      </a:lnTo>
                      <a:cubicBezTo>
                        <a:pt x="55339" y="19434"/>
                        <a:pt x="55339" y="19434"/>
                        <a:pt x="55339" y="19614"/>
                      </a:cubicBezTo>
                      <a:lnTo>
                        <a:pt x="55339" y="19614"/>
                      </a:lnTo>
                      <a:cubicBezTo>
                        <a:pt x="55339" y="19614"/>
                        <a:pt x="55339" y="19614"/>
                        <a:pt x="55339" y="19614"/>
                      </a:cubicBezTo>
                      <a:lnTo>
                        <a:pt x="55339" y="19614"/>
                      </a:lnTo>
                      <a:cubicBezTo>
                        <a:pt x="55339" y="19614"/>
                        <a:pt x="55339" y="19614"/>
                        <a:pt x="55339" y="19614"/>
                      </a:cubicBezTo>
                      <a:lnTo>
                        <a:pt x="55339" y="19614"/>
                      </a:lnTo>
                      <a:lnTo>
                        <a:pt x="50847" y="21051"/>
                      </a:lnTo>
                      <a:cubicBezTo>
                        <a:pt x="50847" y="21051"/>
                        <a:pt x="51027" y="21231"/>
                        <a:pt x="51206" y="21590"/>
                      </a:cubicBezTo>
                      <a:lnTo>
                        <a:pt x="51206" y="21590"/>
                      </a:lnTo>
                      <a:cubicBezTo>
                        <a:pt x="51206" y="21590"/>
                        <a:pt x="51386" y="21770"/>
                        <a:pt x="51566" y="21770"/>
                      </a:cubicBezTo>
                      <a:lnTo>
                        <a:pt x="51566" y="21770"/>
                      </a:lnTo>
                      <a:cubicBezTo>
                        <a:pt x="51925" y="21949"/>
                        <a:pt x="52464" y="22129"/>
                        <a:pt x="53902" y="21770"/>
                      </a:cubicBezTo>
                      <a:lnTo>
                        <a:pt x="53902" y="21770"/>
                      </a:lnTo>
                      <a:cubicBezTo>
                        <a:pt x="54620" y="21231"/>
                        <a:pt x="54980" y="20871"/>
                        <a:pt x="55159" y="20512"/>
                      </a:cubicBezTo>
                      <a:lnTo>
                        <a:pt x="55159" y="20512"/>
                      </a:lnTo>
                      <a:cubicBezTo>
                        <a:pt x="53542" y="25723"/>
                        <a:pt x="47074" y="30035"/>
                        <a:pt x="43840" y="32190"/>
                      </a:cubicBezTo>
                      <a:lnTo>
                        <a:pt x="43840" y="32190"/>
                      </a:lnTo>
                      <a:cubicBezTo>
                        <a:pt x="43840" y="32190"/>
                        <a:pt x="43840" y="32190"/>
                        <a:pt x="43840" y="32190"/>
                      </a:cubicBezTo>
                      <a:lnTo>
                        <a:pt x="43840" y="32190"/>
                      </a:lnTo>
                      <a:cubicBezTo>
                        <a:pt x="43840" y="32190"/>
                        <a:pt x="43660" y="32370"/>
                        <a:pt x="43660" y="32370"/>
                      </a:cubicBezTo>
                      <a:lnTo>
                        <a:pt x="43660" y="32370"/>
                      </a:lnTo>
                      <a:lnTo>
                        <a:pt x="42043" y="33089"/>
                      </a:lnTo>
                      <a:lnTo>
                        <a:pt x="40965" y="32730"/>
                      </a:lnTo>
                      <a:lnTo>
                        <a:pt x="40965" y="32730"/>
                      </a:lnTo>
                      <a:close/>
                      <a:moveTo>
                        <a:pt x="9702" y="11888"/>
                      </a:moveTo>
                      <a:cubicBezTo>
                        <a:pt x="12936" y="11888"/>
                        <a:pt x="19764" y="11708"/>
                        <a:pt x="24256" y="13864"/>
                      </a:cubicBezTo>
                      <a:lnTo>
                        <a:pt x="24256" y="13864"/>
                      </a:lnTo>
                      <a:cubicBezTo>
                        <a:pt x="26052" y="16200"/>
                        <a:pt x="38809" y="26621"/>
                        <a:pt x="41684" y="27699"/>
                      </a:cubicBezTo>
                      <a:lnTo>
                        <a:pt x="41684" y="27699"/>
                      </a:lnTo>
                      <a:cubicBezTo>
                        <a:pt x="43481" y="26441"/>
                        <a:pt x="47793" y="23027"/>
                        <a:pt x="49410" y="20692"/>
                      </a:cubicBezTo>
                      <a:lnTo>
                        <a:pt x="49410" y="20692"/>
                      </a:lnTo>
                      <a:cubicBezTo>
                        <a:pt x="49949" y="20153"/>
                        <a:pt x="50128" y="19793"/>
                        <a:pt x="50128" y="19793"/>
                      </a:cubicBezTo>
                      <a:lnTo>
                        <a:pt x="50128" y="19793"/>
                      </a:lnTo>
                      <a:cubicBezTo>
                        <a:pt x="50128" y="19793"/>
                        <a:pt x="50128" y="19793"/>
                        <a:pt x="50128" y="19793"/>
                      </a:cubicBezTo>
                      <a:lnTo>
                        <a:pt x="50128" y="19793"/>
                      </a:lnTo>
                      <a:lnTo>
                        <a:pt x="50128" y="19793"/>
                      </a:lnTo>
                      <a:lnTo>
                        <a:pt x="50128" y="19793"/>
                      </a:lnTo>
                      <a:cubicBezTo>
                        <a:pt x="50128" y="19793"/>
                        <a:pt x="47433" y="14223"/>
                        <a:pt x="46355" y="14044"/>
                      </a:cubicBezTo>
                      <a:lnTo>
                        <a:pt x="46355" y="14044"/>
                      </a:lnTo>
                      <a:lnTo>
                        <a:pt x="47433" y="11708"/>
                      </a:lnTo>
                      <a:lnTo>
                        <a:pt x="45816" y="13684"/>
                      </a:lnTo>
                      <a:cubicBezTo>
                        <a:pt x="45816" y="13684"/>
                        <a:pt x="35036" y="5599"/>
                        <a:pt x="32880" y="4881"/>
                      </a:cubicBezTo>
                      <a:lnTo>
                        <a:pt x="32880" y="4881"/>
                      </a:lnTo>
                      <a:cubicBezTo>
                        <a:pt x="29107" y="4701"/>
                        <a:pt x="20842" y="5060"/>
                        <a:pt x="19584" y="5959"/>
                      </a:cubicBezTo>
                      <a:lnTo>
                        <a:pt x="19584" y="5959"/>
                      </a:lnTo>
                      <a:cubicBezTo>
                        <a:pt x="16709" y="7216"/>
                        <a:pt x="7007" y="9552"/>
                        <a:pt x="5031" y="10989"/>
                      </a:cubicBezTo>
                      <a:lnTo>
                        <a:pt x="5031" y="10989"/>
                      </a:lnTo>
                      <a:lnTo>
                        <a:pt x="5031" y="11169"/>
                      </a:lnTo>
                      <a:lnTo>
                        <a:pt x="5031" y="11349"/>
                      </a:lnTo>
                      <a:cubicBezTo>
                        <a:pt x="5210" y="11349"/>
                        <a:pt x="5390" y="11528"/>
                        <a:pt x="5570" y="11528"/>
                      </a:cubicBezTo>
                      <a:lnTo>
                        <a:pt x="5570" y="11528"/>
                      </a:lnTo>
                      <a:cubicBezTo>
                        <a:pt x="6468" y="11708"/>
                        <a:pt x="8085" y="11888"/>
                        <a:pt x="9163" y="11708"/>
                      </a:cubicBezTo>
                      <a:lnTo>
                        <a:pt x="9163" y="11708"/>
                      </a:lnTo>
                      <a:lnTo>
                        <a:pt x="9702" y="11708"/>
                      </a:lnTo>
                      <a:lnTo>
                        <a:pt x="9702" y="11888"/>
                      </a:lnTo>
                      <a:close/>
                      <a:moveTo>
                        <a:pt x="55159" y="18715"/>
                      </a:moveTo>
                      <a:lnTo>
                        <a:pt x="55159" y="18715"/>
                      </a:lnTo>
                      <a:cubicBezTo>
                        <a:pt x="54980" y="18715"/>
                        <a:pt x="54980" y="18715"/>
                        <a:pt x="55159" y="18715"/>
                      </a:cubicBezTo>
                      <a:lnTo>
                        <a:pt x="55159" y="18715"/>
                      </a:lnTo>
                      <a:close/>
                      <a:moveTo>
                        <a:pt x="55339" y="19793"/>
                      </a:moveTo>
                      <a:cubicBezTo>
                        <a:pt x="55339" y="19973"/>
                        <a:pt x="55339" y="20332"/>
                        <a:pt x="55159" y="20692"/>
                      </a:cubicBezTo>
                      <a:lnTo>
                        <a:pt x="55159" y="20692"/>
                      </a:lnTo>
                      <a:cubicBezTo>
                        <a:pt x="55159" y="20512"/>
                        <a:pt x="55339" y="20153"/>
                        <a:pt x="55339" y="19793"/>
                      </a:cubicBezTo>
                      <a:lnTo>
                        <a:pt x="55339" y="19793"/>
                      </a:lnTo>
                      <a:close/>
                      <a:moveTo>
                        <a:pt x="55339" y="19254"/>
                      </a:moveTo>
                      <a:cubicBezTo>
                        <a:pt x="55339" y="19254"/>
                        <a:pt x="55339" y="19254"/>
                        <a:pt x="55339" y="19254"/>
                      </a:cubicBezTo>
                      <a:lnTo>
                        <a:pt x="55339" y="19254"/>
                      </a:lnTo>
                      <a:cubicBezTo>
                        <a:pt x="55339" y="19434"/>
                        <a:pt x="55339" y="19434"/>
                        <a:pt x="55339" y="19254"/>
                      </a:cubicBezTo>
                      <a:lnTo>
                        <a:pt x="55339" y="19254"/>
                      </a:lnTo>
                      <a:cubicBezTo>
                        <a:pt x="55339" y="19254"/>
                        <a:pt x="55339" y="19254"/>
                        <a:pt x="55339" y="19254"/>
                      </a:cubicBezTo>
                      <a:lnTo>
                        <a:pt x="55339" y="19254"/>
                      </a:lnTo>
                      <a:close/>
                      <a:moveTo>
                        <a:pt x="55159" y="18895"/>
                      </a:moveTo>
                      <a:cubicBezTo>
                        <a:pt x="55159" y="18895"/>
                        <a:pt x="55159" y="18895"/>
                        <a:pt x="55159" y="18895"/>
                      </a:cubicBezTo>
                      <a:lnTo>
                        <a:pt x="55159" y="18895"/>
                      </a:lnTo>
                      <a:lnTo>
                        <a:pt x="55159" y="18895"/>
                      </a:lnTo>
                      <a:cubicBezTo>
                        <a:pt x="55159" y="18895"/>
                        <a:pt x="55159" y="18895"/>
                        <a:pt x="55159" y="18895"/>
                      </a:cubicBezTo>
                      <a:lnTo>
                        <a:pt x="55159" y="18895"/>
                      </a:lnTo>
                      <a:cubicBezTo>
                        <a:pt x="55159" y="18895"/>
                        <a:pt x="55159" y="18895"/>
                        <a:pt x="55159" y="18895"/>
                      </a:cubicBezTo>
                      <a:lnTo>
                        <a:pt x="55159" y="18895"/>
                      </a:lnTo>
                      <a:close/>
                    </a:path>
                  </a:pathLst>
                </a:custGeom>
                <a:grpFill/>
                <a:ln w="17953" cap="flat">
                  <a:noFill/>
                  <a:prstDash val="solid"/>
                  <a:miter/>
                </a:ln>
              </p:spPr>
              <p:txBody>
                <a:bodyPr rtlCol="0" anchor="ctr"/>
                <a:lstStyle/>
                <a:p>
                  <a:endParaRPr lang="zh-CN" altLang="en-US" sz="1050"/>
                </a:p>
              </p:txBody>
            </p:sp>
          </p:grpSp>
          <p:grpSp>
            <p:nvGrpSpPr>
              <p:cNvPr id="19" name="图形 1"/>
              <p:cNvGrpSpPr/>
              <p:nvPr/>
            </p:nvGrpSpPr>
            <p:grpSpPr>
              <a:xfrm>
                <a:off x="4082639" y="4362191"/>
                <a:ext cx="84805" cy="32161"/>
                <a:chOff x="5455850" y="4559881"/>
                <a:chExt cx="84805" cy="32161"/>
              </a:xfrm>
              <a:solidFill>
                <a:srgbClr val="0070C0"/>
              </a:solidFill>
            </p:grpSpPr>
            <p:sp>
              <p:nvSpPr>
                <p:cNvPr id="3708" name="任意多边形: 形状 40"/>
                <p:cNvSpPr/>
                <p:nvPr/>
              </p:nvSpPr>
              <p:spPr>
                <a:xfrm>
                  <a:off x="5458582" y="4562248"/>
                  <a:ext cx="79916" cy="27099"/>
                </a:xfrm>
                <a:custGeom>
                  <a:avLst/>
                  <a:gdLst>
                    <a:gd name="connsiteX0" fmla="*/ 30866 w 79916"/>
                    <a:gd name="connsiteY0" fmla="*/ 13804 h 27099"/>
                    <a:gd name="connsiteX1" fmla="*/ 1939 w 79916"/>
                    <a:gd name="connsiteY1" fmla="*/ 16499 h 27099"/>
                    <a:gd name="connsiteX2" fmla="*/ 4634 w 79916"/>
                    <a:gd name="connsiteY2" fmla="*/ 27100 h 27099"/>
                    <a:gd name="connsiteX3" fmla="*/ 27093 w 79916"/>
                    <a:gd name="connsiteY3" fmla="*/ 25662 h 27099"/>
                    <a:gd name="connsiteX4" fmla="*/ 38951 w 79916"/>
                    <a:gd name="connsiteY4" fmla="*/ 26920 h 27099"/>
                    <a:gd name="connsiteX5" fmla="*/ 53505 w 79916"/>
                    <a:gd name="connsiteY5" fmla="*/ 24225 h 27099"/>
                    <a:gd name="connsiteX6" fmla="*/ 72011 w 79916"/>
                    <a:gd name="connsiteY6" fmla="*/ 20272 h 27099"/>
                    <a:gd name="connsiteX7" fmla="*/ 79916 w 79916"/>
                    <a:gd name="connsiteY7" fmla="*/ 10929 h 27099"/>
                    <a:gd name="connsiteX8" fmla="*/ 78479 w 79916"/>
                    <a:gd name="connsiteY8" fmla="*/ 329 h 27099"/>
                    <a:gd name="connsiteX9" fmla="*/ 68058 w 79916"/>
                    <a:gd name="connsiteY9" fmla="*/ 13624 h 27099"/>
                    <a:gd name="connsiteX10" fmla="*/ 49552 w 79916"/>
                    <a:gd name="connsiteY10" fmla="*/ 15062 h 27099"/>
                    <a:gd name="connsiteX11" fmla="*/ 42904 w 79916"/>
                    <a:gd name="connsiteY11" fmla="*/ 17757 h 27099"/>
                    <a:gd name="connsiteX12" fmla="*/ 37693 w 79916"/>
                    <a:gd name="connsiteY12" fmla="*/ 13804 h 27099"/>
                    <a:gd name="connsiteX13" fmla="*/ 30866 w 79916"/>
                    <a:gd name="connsiteY13" fmla="*/ 13804 h 27099"/>
                    <a:gd name="connsiteX14" fmla="*/ 30866 w 79916"/>
                    <a:gd name="connsiteY14" fmla="*/ 13804 h 2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16" h="27099">
                      <a:moveTo>
                        <a:pt x="30866" y="13804"/>
                      </a:moveTo>
                      <a:cubicBezTo>
                        <a:pt x="30866" y="13804"/>
                        <a:pt x="4454" y="12546"/>
                        <a:pt x="1939" y="16499"/>
                      </a:cubicBezTo>
                      <a:cubicBezTo>
                        <a:pt x="-2014" y="20452"/>
                        <a:pt x="681" y="27100"/>
                        <a:pt x="4634" y="27100"/>
                      </a:cubicBezTo>
                      <a:cubicBezTo>
                        <a:pt x="7329" y="27100"/>
                        <a:pt x="20445" y="24405"/>
                        <a:pt x="27093" y="25662"/>
                      </a:cubicBezTo>
                      <a:cubicBezTo>
                        <a:pt x="33741" y="26920"/>
                        <a:pt x="33741" y="26920"/>
                        <a:pt x="38951" y="26920"/>
                      </a:cubicBezTo>
                      <a:cubicBezTo>
                        <a:pt x="42904" y="26920"/>
                        <a:pt x="48114" y="24225"/>
                        <a:pt x="53505" y="24225"/>
                      </a:cubicBezTo>
                      <a:cubicBezTo>
                        <a:pt x="57457" y="24225"/>
                        <a:pt x="68058" y="22967"/>
                        <a:pt x="72011" y="20272"/>
                      </a:cubicBezTo>
                      <a:cubicBezTo>
                        <a:pt x="75964" y="19014"/>
                        <a:pt x="79916" y="14882"/>
                        <a:pt x="79916" y="10929"/>
                      </a:cubicBezTo>
                      <a:cubicBezTo>
                        <a:pt x="79916" y="6976"/>
                        <a:pt x="79916" y="1586"/>
                        <a:pt x="78479" y="329"/>
                      </a:cubicBezTo>
                      <a:cubicBezTo>
                        <a:pt x="77221" y="-2367"/>
                        <a:pt x="75964" y="12367"/>
                        <a:pt x="68058" y="13624"/>
                      </a:cubicBezTo>
                      <a:cubicBezTo>
                        <a:pt x="58895" y="16319"/>
                        <a:pt x="53505" y="15062"/>
                        <a:pt x="49552" y="15062"/>
                      </a:cubicBezTo>
                      <a:cubicBezTo>
                        <a:pt x="46857" y="16319"/>
                        <a:pt x="42904" y="17757"/>
                        <a:pt x="42904" y="17757"/>
                      </a:cubicBezTo>
                      <a:cubicBezTo>
                        <a:pt x="42904" y="17757"/>
                        <a:pt x="40209" y="15062"/>
                        <a:pt x="37693" y="13804"/>
                      </a:cubicBezTo>
                      <a:cubicBezTo>
                        <a:pt x="34819" y="13804"/>
                        <a:pt x="30866" y="13804"/>
                        <a:pt x="30866" y="13804"/>
                      </a:cubicBezTo>
                      <a:lnTo>
                        <a:pt x="30866" y="13804"/>
                      </a:lnTo>
                      <a:close/>
                    </a:path>
                  </a:pathLst>
                </a:custGeom>
                <a:grpFill/>
                <a:ln w="17953" cap="flat">
                  <a:noFill/>
                  <a:prstDash val="solid"/>
                  <a:miter/>
                </a:ln>
              </p:spPr>
              <p:txBody>
                <a:bodyPr rtlCol="0" anchor="ctr"/>
                <a:lstStyle/>
                <a:p>
                  <a:endParaRPr lang="zh-CN" altLang="en-US" sz="1050"/>
                </a:p>
              </p:txBody>
            </p:sp>
            <p:sp>
              <p:nvSpPr>
                <p:cNvPr id="3709" name="任意多边形: 形状 41"/>
                <p:cNvSpPr/>
                <p:nvPr/>
              </p:nvSpPr>
              <p:spPr>
                <a:xfrm>
                  <a:off x="5455850" y="4559881"/>
                  <a:ext cx="84805" cy="32161"/>
                </a:xfrm>
                <a:custGeom>
                  <a:avLst/>
                  <a:gdLst>
                    <a:gd name="connsiteX0" fmla="*/ 0 w 84805"/>
                    <a:gd name="connsiteY0" fmla="*/ 23537 h 32161"/>
                    <a:gd name="connsiteX1" fmla="*/ 2336 w 84805"/>
                    <a:gd name="connsiteY1" fmla="*/ 17428 h 32161"/>
                    <a:gd name="connsiteX2" fmla="*/ 2336 w 84805"/>
                    <a:gd name="connsiteY2" fmla="*/ 17428 h 32161"/>
                    <a:gd name="connsiteX3" fmla="*/ 24435 w 84805"/>
                    <a:gd name="connsiteY3" fmla="*/ 13296 h 32161"/>
                    <a:gd name="connsiteX4" fmla="*/ 24435 w 84805"/>
                    <a:gd name="connsiteY4" fmla="*/ 13296 h 32161"/>
                    <a:gd name="connsiteX5" fmla="*/ 33419 w 84805"/>
                    <a:gd name="connsiteY5" fmla="*/ 13475 h 32161"/>
                    <a:gd name="connsiteX6" fmla="*/ 33419 w 84805"/>
                    <a:gd name="connsiteY6" fmla="*/ 13475 h 32161"/>
                    <a:gd name="connsiteX7" fmla="*/ 33419 w 84805"/>
                    <a:gd name="connsiteY7" fmla="*/ 13475 h 32161"/>
                    <a:gd name="connsiteX8" fmla="*/ 40067 w 84805"/>
                    <a:gd name="connsiteY8" fmla="*/ 13475 h 32161"/>
                    <a:gd name="connsiteX9" fmla="*/ 40067 w 84805"/>
                    <a:gd name="connsiteY9" fmla="*/ 13475 h 32161"/>
                    <a:gd name="connsiteX10" fmla="*/ 40606 w 84805"/>
                    <a:gd name="connsiteY10" fmla="*/ 13475 h 32161"/>
                    <a:gd name="connsiteX11" fmla="*/ 41145 w 84805"/>
                    <a:gd name="connsiteY11" fmla="*/ 13835 h 32161"/>
                    <a:gd name="connsiteX12" fmla="*/ 45816 w 84805"/>
                    <a:gd name="connsiteY12" fmla="*/ 17249 h 32161"/>
                    <a:gd name="connsiteX13" fmla="*/ 45816 w 84805"/>
                    <a:gd name="connsiteY13" fmla="*/ 17249 h 32161"/>
                    <a:gd name="connsiteX14" fmla="*/ 50667 w 84805"/>
                    <a:gd name="connsiteY14" fmla="*/ 15272 h 32161"/>
                    <a:gd name="connsiteX15" fmla="*/ 50667 w 84805"/>
                    <a:gd name="connsiteY15" fmla="*/ 15272 h 32161"/>
                    <a:gd name="connsiteX16" fmla="*/ 51206 w 84805"/>
                    <a:gd name="connsiteY16" fmla="*/ 14913 h 32161"/>
                    <a:gd name="connsiteX17" fmla="*/ 51746 w 84805"/>
                    <a:gd name="connsiteY17" fmla="*/ 14913 h 32161"/>
                    <a:gd name="connsiteX18" fmla="*/ 58932 w 84805"/>
                    <a:gd name="connsiteY18" fmla="*/ 15272 h 32161"/>
                    <a:gd name="connsiteX19" fmla="*/ 58932 w 84805"/>
                    <a:gd name="connsiteY19" fmla="*/ 15272 h 32161"/>
                    <a:gd name="connsiteX20" fmla="*/ 69713 w 84805"/>
                    <a:gd name="connsiteY20" fmla="*/ 13655 h 32161"/>
                    <a:gd name="connsiteX21" fmla="*/ 69713 w 84805"/>
                    <a:gd name="connsiteY21" fmla="*/ 13655 h 32161"/>
                    <a:gd name="connsiteX22" fmla="*/ 76900 w 84805"/>
                    <a:gd name="connsiteY22" fmla="*/ 3594 h 32161"/>
                    <a:gd name="connsiteX23" fmla="*/ 76900 w 84805"/>
                    <a:gd name="connsiteY23" fmla="*/ 3594 h 32161"/>
                    <a:gd name="connsiteX24" fmla="*/ 80313 w 84805"/>
                    <a:gd name="connsiteY24" fmla="*/ 0 h 32161"/>
                    <a:gd name="connsiteX25" fmla="*/ 80313 w 84805"/>
                    <a:gd name="connsiteY25" fmla="*/ 0 h 32161"/>
                    <a:gd name="connsiteX26" fmla="*/ 82469 w 84805"/>
                    <a:gd name="connsiteY26" fmla="*/ 1078 h 32161"/>
                    <a:gd name="connsiteX27" fmla="*/ 82469 w 84805"/>
                    <a:gd name="connsiteY27" fmla="*/ 1078 h 32161"/>
                    <a:gd name="connsiteX28" fmla="*/ 84625 w 84805"/>
                    <a:gd name="connsiteY28" fmla="*/ 13475 h 32161"/>
                    <a:gd name="connsiteX29" fmla="*/ 84625 w 84805"/>
                    <a:gd name="connsiteY29" fmla="*/ 13475 h 32161"/>
                    <a:gd name="connsiteX30" fmla="*/ 84625 w 84805"/>
                    <a:gd name="connsiteY30" fmla="*/ 13475 h 32161"/>
                    <a:gd name="connsiteX31" fmla="*/ 84625 w 84805"/>
                    <a:gd name="connsiteY31" fmla="*/ 13655 h 32161"/>
                    <a:gd name="connsiteX32" fmla="*/ 84625 w 84805"/>
                    <a:gd name="connsiteY32" fmla="*/ 13655 h 32161"/>
                    <a:gd name="connsiteX33" fmla="*/ 84625 w 84805"/>
                    <a:gd name="connsiteY33" fmla="*/ 13655 h 32161"/>
                    <a:gd name="connsiteX34" fmla="*/ 84086 w 84805"/>
                    <a:gd name="connsiteY34" fmla="*/ 13655 h 32161"/>
                    <a:gd name="connsiteX35" fmla="*/ 81930 w 84805"/>
                    <a:gd name="connsiteY35" fmla="*/ 14374 h 32161"/>
                    <a:gd name="connsiteX36" fmla="*/ 81930 w 84805"/>
                    <a:gd name="connsiteY36" fmla="*/ 15991 h 32161"/>
                    <a:gd name="connsiteX37" fmla="*/ 84446 w 84805"/>
                    <a:gd name="connsiteY37" fmla="*/ 13835 h 32161"/>
                    <a:gd name="connsiteX38" fmla="*/ 84446 w 84805"/>
                    <a:gd name="connsiteY38" fmla="*/ 13835 h 32161"/>
                    <a:gd name="connsiteX39" fmla="*/ 75462 w 84805"/>
                    <a:gd name="connsiteY39" fmla="*/ 24974 h 32161"/>
                    <a:gd name="connsiteX40" fmla="*/ 75462 w 84805"/>
                    <a:gd name="connsiteY40" fmla="*/ 24974 h 32161"/>
                    <a:gd name="connsiteX41" fmla="*/ 55519 w 84805"/>
                    <a:gd name="connsiteY41" fmla="*/ 29466 h 32161"/>
                    <a:gd name="connsiteX42" fmla="*/ 55519 w 84805"/>
                    <a:gd name="connsiteY42" fmla="*/ 29466 h 32161"/>
                    <a:gd name="connsiteX43" fmla="*/ 40965 w 84805"/>
                    <a:gd name="connsiteY43" fmla="*/ 32161 h 32161"/>
                    <a:gd name="connsiteX44" fmla="*/ 40965 w 84805"/>
                    <a:gd name="connsiteY44" fmla="*/ 32161 h 32161"/>
                    <a:gd name="connsiteX45" fmla="*/ 28568 w 84805"/>
                    <a:gd name="connsiteY45" fmla="*/ 30724 h 32161"/>
                    <a:gd name="connsiteX46" fmla="*/ 28568 w 84805"/>
                    <a:gd name="connsiteY46" fmla="*/ 30724 h 32161"/>
                    <a:gd name="connsiteX47" fmla="*/ 24615 w 84805"/>
                    <a:gd name="connsiteY47" fmla="*/ 30365 h 32161"/>
                    <a:gd name="connsiteX48" fmla="*/ 24615 w 84805"/>
                    <a:gd name="connsiteY48" fmla="*/ 30365 h 32161"/>
                    <a:gd name="connsiteX49" fmla="*/ 6828 w 84805"/>
                    <a:gd name="connsiteY49" fmla="*/ 32161 h 32161"/>
                    <a:gd name="connsiteX50" fmla="*/ 6828 w 84805"/>
                    <a:gd name="connsiteY50" fmla="*/ 32161 h 32161"/>
                    <a:gd name="connsiteX51" fmla="*/ 0 w 84805"/>
                    <a:gd name="connsiteY51" fmla="*/ 23537 h 32161"/>
                    <a:gd name="connsiteX52" fmla="*/ 0 w 84805"/>
                    <a:gd name="connsiteY52" fmla="*/ 23537 h 32161"/>
                    <a:gd name="connsiteX53" fmla="*/ 7906 w 84805"/>
                    <a:gd name="connsiteY53" fmla="*/ 19764 h 32161"/>
                    <a:gd name="connsiteX54" fmla="*/ 6288 w 84805"/>
                    <a:gd name="connsiteY54" fmla="*/ 20662 h 32161"/>
                    <a:gd name="connsiteX55" fmla="*/ 6288 w 84805"/>
                    <a:gd name="connsiteY55" fmla="*/ 20662 h 32161"/>
                    <a:gd name="connsiteX56" fmla="*/ 5031 w 84805"/>
                    <a:gd name="connsiteY56" fmla="*/ 23537 h 32161"/>
                    <a:gd name="connsiteX57" fmla="*/ 5031 w 84805"/>
                    <a:gd name="connsiteY57" fmla="*/ 23537 h 32161"/>
                    <a:gd name="connsiteX58" fmla="*/ 7187 w 84805"/>
                    <a:gd name="connsiteY58" fmla="*/ 26951 h 32161"/>
                    <a:gd name="connsiteX59" fmla="*/ 7187 w 84805"/>
                    <a:gd name="connsiteY59" fmla="*/ 26951 h 32161"/>
                    <a:gd name="connsiteX60" fmla="*/ 24974 w 84805"/>
                    <a:gd name="connsiteY60" fmla="*/ 25154 h 32161"/>
                    <a:gd name="connsiteX61" fmla="*/ 24974 w 84805"/>
                    <a:gd name="connsiteY61" fmla="*/ 25154 h 32161"/>
                    <a:gd name="connsiteX62" fmla="*/ 30005 w 84805"/>
                    <a:gd name="connsiteY62" fmla="*/ 25514 h 32161"/>
                    <a:gd name="connsiteX63" fmla="*/ 30005 w 84805"/>
                    <a:gd name="connsiteY63" fmla="*/ 25514 h 32161"/>
                    <a:gd name="connsiteX64" fmla="*/ 41325 w 84805"/>
                    <a:gd name="connsiteY64" fmla="*/ 26771 h 32161"/>
                    <a:gd name="connsiteX65" fmla="*/ 41325 w 84805"/>
                    <a:gd name="connsiteY65" fmla="*/ 26771 h 32161"/>
                    <a:gd name="connsiteX66" fmla="*/ 55878 w 84805"/>
                    <a:gd name="connsiteY66" fmla="*/ 24076 h 32161"/>
                    <a:gd name="connsiteX67" fmla="*/ 55878 w 84805"/>
                    <a:gd name="connsiteY67" fmla="*/ 24076 h 32161"/>
                    <a:gd name="connsiteX68" fmla="*/ 73486 w 84805"/>
                    <a:gd name="connsiteY68" fmla="*/ 20123 h 32161"/>
                    <a:gd name="connsiteX69" fmla="*/ 73486 w 84805"/>
                    <a:gd name="connsiteY69" fmla="*/ 20123 h 32161"/>
                    <a:gd name="connsiteX70" fmla="*/ 79595 w 84805"/>
                    <a:gd name="connsiteY70" fmla="*/ 13296 h 32161"/>
                    <a:gd name="connsiteX71" fmla="*/ 79595 w 84805"/>
                    <a:gd name="connsiteY71" fmla="*/ 13296 h 32161"/>
                    <a:gd name="connsiteX72" fmla="*/ 79595 w 84805"/>
                    <a:gd name="connsiteY72" fmla="*/ 13116 h 32161"/>
                    <a:gd name="connsiteX73" fmla="*/ 79595 w 84805"/>
                    <a:gd name="connsiteY73" fmla="*/ 12936 h 32161"/>
                    <a:gd name="connsiteX74" fmla="*/ 79595 w 84805"/>
                    <a:gd name="connsiteY74" fmla="*/ 12936 h 32161"/>
                    <a:gd name="connsiteX75" fmla="*/ 79595 w 84805"/>
                    <a:gd name="connsiteY75" fmla="*/ 10421 h 32161"/>
                    <a:gd name="connsiteX76" fmla="*/ 79595 w 84805"/>
                    <a:gd name="connsiteY76" fmla="*/ 10421 h 32161"/>
                    <a:gd name="connsiteX77" fmla="*/ 70970 w 84805"/>
                    <a:gd name="connsiteY77" fmla="*/ 18327 h 32161"/>
                    <a:gd name="connsiteX78" fmla="*/ 70970 w 84805"/>
                    <a:gd name="connsiteY78" fmla="*/ 18327 h 32161"/>
                    <a:gd name="connsiteX79" fmla="*/ 58932 w 84805"/>
                    <a:gd name="connsiteY79" fmla="*/ 20123 h 32161"/>
                    <a:gd name="connsiteX80" fmla="*/ 58932 w 84805"/>
                    <a:gd name="connsiteY80" fmla="*/ 20123 h 32161"/>
                    <a:gd name="connsiteX81" fmla="*/ 52285 w 84805"/>
                    <a:gd name="connsiteY81" fmla="*/ 19764 h 32161"/>
                    <a:gd name="connsiteX82" fmla="*/ 52285 w 84805"/>
                    <a:gd name="connsiteY82" fmla="*/ 19764 h 32161"/>
                    <a:gd name="connsiteX83" fmla="*/ 45996 w 84805"/>
                    <a:gd name="connsiteY83" fmla="*/ 22279 h 32161"/>
                    <a:gd name="connsiteX84" fmla="*/ 45996 w 84805"/>
                    <a:gd name="connsiteY84" fmla="*/ 22279 h 32161"/>
                    <a:gd name="connsiteX85" fmla="*/ 44559 w 84805"/>
                    <a:gd name="connsiteY85" fmla="*/ 22818 h 32161"/>
                    <a:gd name="connsiteX86" fmla="*/ 43481 w 84805"/>
                    <a:gd name="connsiteY86" fmla="*/ 21740 h 32161"/>
                    <a:gd name="connsiteX87" fmla="*/ 39348 w 84805"/>
                    <a:gd name="connsiteY87" fmla="*/ 18506 h 32161"/>
                    <a:gd name="connsiteX88" fmla="*/ 39348 w 84805"/>
                    <a:gd name="connsiteY88" fmla="*/ 18506 h 32161"/>
                    <a:gd name="connsiteX89" fmla="*/ 33419 w 84805"/>
                    <a:gd name="connsiteY89" fmla="*/ 18506 h 32161"/>
                    <a:gd name="connsiteX90" fmla="*/ 33419 w 84805"/>
                    <a:gd name="connsiteY90" fmla="*/ 18506 h 32161"/>
                    <a:gd name="connsiteX91" fmla="*/ 33419 w 84805"/>
                    <a:gd name="connsiteY91" fmla="*/ 15991 h 32161"/>
                    <a:gd name="connsiteX92" fmla="*/ 33239 w 84805"/>
                    <a:gd name="connsiteY92" fmla="*/ 18506 h 32161"/>
                    <a:gd name="connsiteX93" fmla="*/ 24435 w 84805"/>
                    <a:gd name="connsiteY93" fmla="*/ 18327 h 32161"/>
                    <a:gd name="connsiteX94" fmla="*/ 24435 w 84805"/>
                    <a:gd name="connsiteY94" fmla="*/ 18327 h 32161"/>
                    <a:gd name="connsiteX95" fmla="*/ 23537 w 84805"/>
                    <a:gd name="connsiteY95" fmla="*/ 18327 h 32161"/>
                    <a:gd name="connsiteX96" fmla="*/ 23537 w 84805"/>
                    <a:gd name="connsiteY96" fmla="*/ 18327 h 32161"/>
                    <a:gd name="connsiteX97" fmla="*/ 7906 w 84805"/>
                    <a:gd name="connsiteY97" fmla="*/ 19764 h 32161"/>
                    <a:gd name="connsiteX98" fmla="*/ 7906 w 84805"/>
                    <a:gd name="connsiteY98" fmla="*/ 19764 h 32161"/>
                    <a:gd name="connsiteX99" fmla="*/ 84805 w 84805"/>
                    <a:gd name="connsiteY99" fmla="*/ 13475 h 32161"/>
                    <a:gd name="connsiteX100" fmla="*/ 84805 w 84805"/>
                    <a:gd name="connsiteY100" fmla="*/ 13475 h 32161"/>
                    <a:gd name="connsiteX101" fmla="*/ 84805 w 84805"/>
                    <a:gd name="connsiteY101" fmla="*/ 13475 h 32161"/>
                    <a:gd name="connsiteX102" fmla="*/ 84805 w 84805"/>
                    <a:gd name="connsiteY102" fmla="*/ 13475 h 32161"/>
                    <a:gd name="connsiteX103" fmla="*/ 84805 w 84805"/>
                    <a:gd name="connsiteY103" fmla="*/ 13475 h 32161"/>
                    <a:gd name="connsiteX104" fmla="*/ 84805 w 84805"/>
                    <a:gd name="connsiteY104" fmla="*/ 13475 h 32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805" h="32161">
                      <a:moveTo>
                        <a:pt x="0" y="23537"/>
                      </a:moveTo>
                      <a:cubicBezTo>
                        <a:pt x="0" y="21381"/>
                        <a:pt x="898" y="18866"/>
                        <a:pt x="2336" y="17428"/>
                      </a:cubicBezTo>
                      <a:lnTo>
                        <a:pt x="2336" y="17428"/>
                      </a:lnTo>
                      <a:cubicBezTo>
                        <a:pt x="6648" y="12757"/>
                        <a:pt x="16170" y="13655"/>
                        <a:pt x="24435" y="13296"/>
                      </a:cubicBezTo>
                      <a:lnTo>
                        <a:pt x="24435" y="13296"/>
                      </a:lnTo>
                      <a:cubicBezTo>
                        <a:pt x="28927" y="13296"/>
                        <a:pt x="32700" y="13475"/>
                        <a:pt x="33419" y="13475"/>
                      </a:cubicBezTo>
                      <a:lnTo>
                        <a:pt x="33419" y="13475"/>
                      </a:lnTo>
                      <a:lnTo>
                        <a:pt x="33419" y="13475"/>
                      </a:lnTo>
                      <a:cubicBezTo>
                        <a:pt x="33419" y="13475"/>
                        <a:pt x="37372" y="13475"/>
                        <a:pt x="40067" y="13475"/>
                      </a:cubicBezTo>
                      <a:lnTo>
                        <a:pt x="40067" y="13475"/>
                      </a:lnTo>
                      <a:lnTo>
                        <a:pt x="40606" y="13475"/>
                      </a:lnTo>
                      <a:lnTo>
                        <a:pt x="41145" y="13835"/>
                      </a:lnTo>
                      <a:cubicBezTo>
                        <a:pt x="43121" y="14733"/>
                        <a:pt x="44738" y="16171"/>
                        <a:pt x="45816" y="17249"/>
                      </a:cubicBezTo>
                      <a:lnTo>
                        <a:pt x="45816" y="17249"/>
                      </a:lnTo>
                      <a:cubicBezTo>
                        <a:pt x="47254" y="16710"/>
                        <a:pt x="49230" y="15991"/>
                        <a:pt x="50667" y="15272"/>
                      </a:cubicBezTo>
                      <a:lnTo>
                        <a:pt x="50667" y="15272"/>
                      </a:lnTo>
                      <a:lnTo>
                        <a:pt x="51206" y="14913"/>
                      </a:lnTo>
                      <a:lnTo>
                        <a:pt x="51746" y="14913"/>
                      </a:lnTo>
                      <a:cubicBezTo>
                        <a:pt x="53902" y="14913"/>
                        <a:pt x="56237" y="15272"/>
                        <a:pt x="58932" y="15272"/>
                      </a:cubicBezTo>
                      <a:lnTo>
                        <a:pt x="58932" y="15272"/>
                      </a:lnTo>
                      <a:cubicBezTo>
                        <a:pt x="61807" y="15272"/>
                        <a:pt x="65041" y="14913"/>
                        <a:pt x="69713" y="13655"/>
                      </a:cubicBezTo>
                      <a:lnTo>
                        <a:pt x="69713" y="13655"/>
                      </a:lnTo>
                      <a:cubicBezTo>
                        <a:pt x="72947" y="13475"/>
                        <a:pt x="75642" y="7367"/>
                        <a:pt x="76900" y="3594"/>
                      </a:cubicBezTo>
                      <a:lnTo>
                        <a:pt x="76900" y="3594"/>
                      </a:lnTo>
                      <a:cubicBezTo>
                        <a:pt x="77978" y="2515"/>
                        <a:pt x="76361" y="1258"/>
                        <a:pt x="80313" y="0"/>
                      </a:cubicBezTo>
                      <a:lnTo>
                        <a:pt x="80313" y="0"/>
                      </a:lnTo>
                      <a:cubicBezTo>
                        <a:pt x="82469" y="180"/>
                        <a:pt x="82649" y="1437"/>
                        <a:pt x="82469" y="1078"/>
                      </a:cubicBezTo>
                      <a:lnTo>
                        <a:pt x="82469" y="1078"/>
                      </a:lnTo>
                      <a:cubicBezTo>
                        <a:pt x="85164" y="4672"/>
                        <a:pt x="84266" y="9343"/>
                        <a:pt x="84625" y="13475"/>
                      </a:cubicBezTo>
                      <a:lnTo>
                        <a:pt x="84625" y="13475"/>
                      </a:lnTo>
                      <a:lnTo>
                        <a:pt x="84625" y="13475"/>
                      </a:lnTo>
                      <a:cubicBezTo>
                        <a:pt x="84625" y="13475"/>
                        <a:pt x="84625" y="13655"/>
                        <a:pt x="84625" y="13655"/>
                      </a:cubicBezTo>
                      <a:lnTo>
                        <a:pt x="84625" y="13655"/>
                      </a:lnTo>
                      <a:lnTo>
                        <a:pt x="84625" y="13655"/>
                      </a:lnTo>
                      <a:lnTo>
                        <a:pt x="84086" y="13655"/>
                      </a:lnTo>
                      <a:lnTo>
                        <a:pt x="81930" y="14374"/>
                      </a:lnTo>
                      <a:lnTo>
                        <a:pt x="81930" y="15991"/>
                      </a:lnTo>
                      <a:cubicBezTo>
                        <a:pt x="83907" y="15991"/>
                        <a:pt x="84446" y="14194"/>
                        <a:pt x="84446" y="13835"/>
                      </a:cubicBezTo>
                      <a:lnTo>
                        <a:pt x="84446" y="13835"/>
                      </a:lnTo>
                      <a:cubicBezTo>
                        <a:pt x="84086" y="19405"/>
                        <a:pt x="79595" y="23537"/>
                        <a:pt x="75462" y="24974"/>
                      </a:cubicBezTo>
                      <a:lnTo>
                        <a:pt x="75462" y="24974"/>
                      </a:lnTo>
                      <a:cubicBezTo>
                        <a:pt x="70252" y="28388"/>
                        <a:pt x="60010" y="29287"/>
                        <a:pt x="55519" y="29466"/>
                      </a:cubicBezTo>
                      <a:lnTo>
                        <a:pt x="55519" y="29466"/>
                      </a:lnTo>
                      <a:cubicBezTo>
                        <a:pt x="51027" y="29287"/>
                        <a:pt x="45996" y="31982"/>
                        <a:pt x="40965" y="32161"/>
                      </a:cubicBezTo>
                      <a:lnTo>
                        <a:pt x="40965" y="32161"/>
                      </a:lnTo>
                      <a:cubicBezTo>
                        <a:pt x="35755" y="32161"/>
                        <a:pt x="35036" y="32161"/>
                        <a:pt x="28568" y="30724"/>
                      </a:cubicBezTo>
                      <a:lnTo>
                        <a:pt x="28568" y="30724"/>
                      </a:lnTo>
                      <a:cubicBezTo>
                        <a:pt x="27490" y="30544"/>
                        <a:pt x="26232" y="30365"/>
                        <a:pt x="24615" y="30365"/>
                      </a:cubicBezTo>
                      <a:lnTo>
                        <a:pt x="24615" y="30365"/>
                      </a:lnTo>
                      <a:cubicBezTo>
                        <a:pt x="17967" y="30365"/>
                        <a:pt x="9523" y="31982"/>
                        <a:pt x="6828" y="32161"/>
                      </a:cubicBezTo>
                      <a:lnTo>
                        <a:pt x="6828" y="32161"/>
                      </a:lnTo>
                      <a:cubicBezTo>
                        <a:pt x="2695" y="31802"/>
                        <a:pt x="180" y="27490"/>
                        <a:pt x="0" y="23537"/>
                      </a:cubicBezTo>
                      <a:lnTo>
                        <a:pt x="0" y="23537"/>
                      </a:lnTo>
                      <a:close/>
                      <a:moveTo>
                        <a:pt x="7906" y="19764"/>
                      </a:moveTo>
                      <a:cubicBezTo>
                        <a:pt x="6828" y="19944"/>
                        <a:pt x="6648" y="20123"/>
                        <a:pt x="6288" y="20662"/>
                      </a:cubicBezTo>
                      <a:lnTo>
                        <a:pt x="6288" y="20662"/>
                      </a:lnTo>
                      <a:cubicBezTo>
                        <a:pt x="5390" y="21561"/>
                        <a:pt x="5031" y="22639"/>
                        <a:pt x="5031" y="23537"/>
                      </a:cubicBezTo>
                      <a:lnTo>
                        <a:pt x="5031" y="23537"/>
                      </a:lnTo>
                      <a:cubicBezTo>
                        <a:pt x="5031" y="25693"/>
                        <a:pt x="6468" y="26951"/>
                        <a:pt x="7187" y="26951"/>
                      </a:cubicBezTo>
                      <a:lnTo>
                        <a:pt x="7187" y="26951"/>
                      </a:lnTo>
                      <a:cubicBezTo>
                        <a:pt x="8624" y="26951"/>
                        <a:pt x="17967" y="25154"/>
                        <a:pt x="24974" y="25154"/>
                      </a:cubicBezTo>
                      <a:lnTo>
                        <a:pt x="24974" y="25154"/>
                      </a:lnTo>
                      <a:cubicBezTo>
                        <a:pt x="26771" y="25154"/>
                        <a:pt x="28388" y="25154"/>
                        <a:pt x="30005" y="25514"/>
                      </a:cubicBezTo>
                      <a:lnTo>
                        <a:pt x="30005" y="25514"/>
                      </a:lnTo>
                      <a:cubicBezTo>
                        <a:pt x="36833" y="26771"/>
                        <a:pt x="36114" y="26771"/>
                        <a:pt x="41325" y="26771"/>
                      </a:cubicBezTo>
                      <a:lnTo>
                        <a:pt x="41325" y="26771"/>
                      </a:lnTo>
                      <a:cubicBezTo>
                        <a:pt x="44199" y="26951"/>
                        <a:pt x="49769" y="24256"/>
                        <a:pt x="55878" y="24076"/>
                      </a:cubicBezTo>
                      <a:lnTo>
                        <a:pt x="55878" y="24076"/>
                      </a:lnTo>
                      <a:cubicBezTo>
                        <a:pt x="59292" y="24256"/>
                        <a:pt x="70072" y="22639"/>
                        <a:pt x="73486" y="20123"/>
                      </a:cubicBezTo>
                      <a:lnTo>
                        <a:pt x="73486" y="20123"/>
                      </a:lnTo>
                      <a:cubicBezTo>
                        <a:pt x="76540" y="19225"/>
                        <a:pt x="79774" y="15452"/>
                        <a:pt x="79595" y="13296"/>
                      </a:cubicBezTo>
                      <a:lnTo>
                        <a:pt x="79595" y="13296"/>
                      </a:lnTo>
                      <a:lnTo>
                        <a:pt x="79595" y="13116"/>
                      </a:lnTo>
                      <a:cubicBezTo>
                        <a:pt x="79595" y="13116"/>
                        <a:pt x="79595" y="13116"/>
                        <a:pt x="79595" y="12936"/>
                      </a:cubicBezTo>
                      <a:lnTo>
                        <a:pt x="79595" y="12936"/>
                      </a:lnTo>
                      <a:cubicBezTo>
                        <a:pt x="79595" y="12218"/>
                        <a:pt x="79595" y="11319"/>
                        <a:pt x="79595" y="10421"/>
                      </a:cubicBezTo>
                      <a:lnTo>
                        <a:pt x="79595" y="10421"/>
                      </a:lnTo>
                      <a:cubicBezTo>
                        <a:pt x="77978" y="13655"/>
                        <a:pt x="75462" y="17428"/>
                        <a:pt x="70970" y="18327"/>
                      </a:cubicBezTo>
                      <a:lnTo>
                        <a:pt x="70970" y="18327"/>
                      </a:lnTo>
                      <a:cubicBezTo>
                        <a:pt x="66119" y="19764"/>
                        <a:pt x="62166" y="20123"/>
                        <a:pt x="58932" y="20123"/>
                      </a:cubicBezTo>
                      <a:lnTo>
                        <a:pt x="58932" y="20123"/>
                      </a:lnTo>
                      <a:cubicBezTo>
                        <a:pt x="56237" y="20123"/>
                        <a:pt x="53902" y="19944"/>
                        <a:pt x="52285" y="19764"/>
                      </a:cubicBezTo>
                      <a:lnTo>
                        <a:pt x="52285" y="19764"/>
                      </a:lnTo>
                      <a:cubicBezTo>
                        <a:pt x="49410" y="21022"/>
                        <a:pt x="45996" y="22279"/>
                        <a:pt x="45996" y="22279"/>
                      </a:cubicBezTo>
                      <a:lnTo>
                        <a:pt x="45996" y="22279"/>
                      </a:lnTo>
                      <a:lnTo>
                        <a:pt x="44559" y="22818"/>
                      </a:lnTo>
                      <a:lnTo>
                        <a:pt x="43481" y="21740"/>
                      </a:lnTo>
                      <a:cubicBezTo>
                        <a:pt x="43481" y="21740"/>
                        <a:pt x="41325" y="19584"/>
                        <a:pt x="39348" y="18506"/>
                      </a:cubicBezTo>
                      <a:lnTo>
                        <a:pt x="39348" y="18506"/>
                      </a:lnTo>
                      <a:cubicBezTo>
                        <a:pt x="36653" y="18506"/>
                        <a:pt x="33419" y="18506"/>
                        <a:pt x="33419" y="18506"/>
                      </a:cubicBezTo>
                      <a:lnTo>
                        <a:pt x="33419" y="18506"/>
                      </a:lnTo>
                      <a:lnTo>
                        <a:pt x="33419" y="15991"/>
                      </a:lnTo>
                      <a:lnTo>
                        <a:pt x="33239" y="18506"/>
                      </a:lnTo>
                      <a:cubicBezTo>
                        <a:pt x="33239" y="18506"/>
                        <a:pt x="29287" y="18327"/>
                        <a:pt x="24435" y="18327"/>
                      </a:cubicBezTo>
                      <a:lnTo>
                        <a:pt x="24435" y="18327"/>
                      </a:lnTo>
                      <a:cubicBezTo>
                        <a:pt x="24076" y="18327"/>
                        <a:pt x="23896" y="18327"/>
                        <a:pt x="23537" y="18327"/>
                      </a:cubicBezTo>
                      <a:lnTo>
                        <a:pt x="23537" y="18327"/>
                      </a:lnTo>
                      <a:cubicBezTo>
                        <a:pt x="18147" y="18327"/>
                        <a:pt x="11140" y="18686"/>
                        <a:pt x="7906" y="19764"/>
                      </a:cubicBezTo>
                      <a:lnTo>
                        <a:pt x="7906" y="19764"/>
                      </a:lnTo>
                      <a:close/>
                      <a:moveTo>
                        <a:pt x="84805" y="13475"/>
                      </a:moveTo>
                      <a:lnTo>
                        <a:pt x="84805" y="13475"/>
                      </a:lnTo>
                      <a:cubicBezTo>
                        <a:pt x="84805" y="13475"/>
                        <a:pt x="84805" y="13655"/>
                        <a:pt x="84805" y="13475"/>
                      </a:cubicBezTo>
                      <a:lnTo>
                        <a:pt x="84805" y="13475"/>
                      </a:lnTo>
                      <a:cubicBezTo>
                        <a:pt x="84805" y="13655"/>
                        <a:pt x="84805" y="13655"/>
                        <a:pt x="84805" y="13475"/>
                      </a:cubicBezTo>
                      <a:lnTo>
                        <a:pt x="84805" y="13475"/>
                      </a:lnTo>
                      <a:close/>
                    </a:path>
                  </a:pathLst>
                </a:custGeom>
                <a:grpFill/>
                <a:ln w="17953" cap="flat">
                  <a:noFill/>
                  <a:prstDash val="solid"/>
                  <a:miter/>
                </a:ln>
              </p:spPr>
              <p:txBody>
                <a:bodyPr rtlCol="0" anchor="ctr"/>
                <a:lstStyle/>
                <a:p>
                  <a:endParaRPr lang="zh-CN" altLang="en-US" sz="1050"/>
                </a:p>
              </p:txBody>
            </p:sp>
          </p:grpSp>
          <p:grpSp>
            <p:nvGrpSpPr>
              <p:cNvPr id="20" name="图形 1"/>
              <p:cNvGrpSpPr/>
              <p:nvPr/>
            </p:nvGrpSpPr>
            <p:grpSpPr>
              <a:xfrm>
                <a:off x="8130275" y="6435065"/>
                <a:ext cx="19954" cy="19045"/>
                <a:chOff x="9503486" y="6632755"/>
                <a:chExt cx="19954" cy="19045"/>
              </a:xfrm>
              <a:solidFill>
                <a:srgbClr val="0070C0"/>
              </a:solidFill>
            </p:grpSpPr>
            <p:sp>
              <p:nvSpPr>
                <p:cNvPr id="3706" name="任意多边形: 形状 43"/>
                <p:cNvSpPr/>
                <p:nvPr/>
              </p:nvSpPr>
              <p:spPr>
                <a:xfrm>
                  <a:off x="9506042" y="6635451"/>
                  <a:ext cx="14794" cy="13717"/>
                </a:xfrm>
                <a:custGeom>
                  <a:avLst/>
                  <a:gdLst>
                    <a:gd name="connsiteX0" fmla="*/ 5361 w 14794"/>
                    <a:gd name="connsiteY0" fmla="*/ 0 h 13717"/>
                    <a:gd name="connsiteX1" fmla="*/ 13267 w 14794"/>
                    <a:gd name="connsiteY1" fmla="*/ 3953 h 13717"/>
                    <a:gd name="connsiteX2" fmla="*/ 13267 w 14794"/>
                    <a:gd name="connsiteY2" fmla="*/ 13296 h 13717"/>
                    <a:gd name="connsiteX3" fmla="*/ 8056 w 14794"/>
                    <a:gd name="connsiteY3" fmla="*/ 12038 h 13717"/>
                    <a:gd name="connsiteX4" fmla="*/ 150 w 14794"/>
                    <a:gd name="connsiteY4" fmla="*/ 1437 h 13717"/>
                    <a:gd name="connsiteX5" fmla="*/ 5361 w 14794"/>
                    <a:gd name="connsiteY5" fmla="*/ 0 h 13717"/>
                    <a:gd name="connsiteX6" fmla="*/ 5361 w 14794"/>
                    <a:gd name="connsiteY6" fmla="*/ 0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94" h="13717">
                      <a:moveTo>
                        <a:pt x="5361" y="0"/>
                      </a:moveTo>
                      <a:cubicBezTo>
                        <a:pt x="5361" y="0"/>
                        <a:pt x="12009" y="0"/>
                        <a:pt x="13267" y="3953"/>
                      </a:cubicBezTo>
                      <a:cubicBezTo>
                        <a:pt x="14524" y="7905"/>
                        <a:pt x="15962" y="13296"/>
                        <a:pt x="13267" y="13296"/>
                      </a:cubicBezTo>
                      <a:cubicBezTo>
                        <a:pt x="12009" y="14733"/>
                        <a:pt x="8056" y="12038"/>
                        <a:pt x="8056" y="12038"/>
                      </a:cubicBezTo>
                      <a:cubicBezTo>
                        <a:pt x="8056" y="12038"/>
                        <a:pt x="-1287" y="2695"/>
                        <a:pt x="150" y="1437"/>
                      </a:cubicBezTo>
                      <a:cubicBezTo>
                        <a:pt x="1408" y="0"/>
                        <a:pt x="5361" y="0"/>
                        <a:pt x="5361" y="0"/>
                      </a:cubicBezTo>
                      <a:lnTo>
                        <a:pt x="5361" y="0"/>
                      </a:lnTo>
                      <a:close/>
                    </a:path>
                  </a:pathLst>
                </a:custGeom>
                <a:grpFill/>
                <a:ln w="17953" cap="flat">
                  <a:noFill/>
                  <a:prstDash val="solid"/>
                  <a:miter/>
                </a:ln>
              </p:spPr>
              <p:txBody>
                <a:bodyPr rtlCol="0" anchor="ctr"/>
                <a:lstStyle/>
                <a:p>
                  <a:endParaRPr lang="zh-CN" altLang="en-US" sz="1050"/>
                </a:p>
              </p:txBody>
            </p:sp>
            <p:sp>
              <p:nvSpPr>
                <p:cNvPr id="3707" name="任意多边形: 形状 44"/>
                <p:cNvSpPr/>
                <p:nvPr/>
              </p:nvSpPr>
              <p:spPr>
                <a:xfrm>
                  <a:off x="9503486" y="6632755"/>
                  <a:ext cx="19954" cy="19045"/>
                </a:xfrm>
                <a:custGeom>
                  <a:avLst/>
                  <a:gdLst>
                    <a:gd name="connsiteX0" fmla="*/ 8815 w 19954"/>
                    <a:gd name="connsiteY0" fmla="*/ 16350 h 19045"/>
                    <a:gd name="connsiteX1" fmla="*/ 11 w 19954"/>
                    <a:gd name="connsiteY1" fmla="*/ 4312 h 19045"/>
                    <a:gd name="connsiteX2" fmla="*/ 11 w 19954"/>
                    <a:gd name="connsiteY2" fmla="*/ 4312 h 19045"/>
                    <a:gd name="connsiteX3" fmla="*/ 909 w 19954"/>
                    <a:gd name="connsiteY3" fmla="*/ 2157 h 19045"/>
                    <a:gd name="connsiteX4" fmla="*/ 909 w 19954"/>
                    <a:gd name="connsiteY4" fmla="*/ 2157 h 19045"/>
                    <a:gd name="connsiteX5" fmla="*/ 7917 w 19954"/>
                    <a:gd name="connsiteY5" fmla="*/ 0 h 19045"/>
                    <a:gd name="connsiteX6" fmla="*/ 7917 w 19954"/>
                    <a:gd name="connsiteY6" fmla="*/ 0 h 19045"/>
                    <a:gd name="connsiteX7" fmla="*/ 7917 w 19954"/>
                    <a:gd name="connsiteY7" fmla="*/ 2516 h 19045"/>
                    <a:gd name="connsiteX8" fmla="*/ 7917 w 19954"/>
                    <a:gd name="connsiteY8" fmla="*/ 5031 h 19045"/>
                    <a:gd name="connsiteX9" fmla="*/ 5940 w 19954"/>
                    <a:gd name="connsiteY9" fmla="*/ 5390 h 19045"/>
                    <a:gd name="connsiteX10" fmla="*/ 5940 w 19954"/>
                    <a:gd name="connsiteY10" fmla="*/ 5390 h 19045"/>
                    <a:gd name="connsiteX11" fmla="*/ 8456 w 19954"/>
                    <a:gd name="connsiteY11" fmla="*/ 8445 h 19045"/>
                    <a:gd name="connsiteX12" fmla="*/ 8456 w 19954"/>
                    <a:gd name="connsiteY12" fmla="*/ 8445 h 19045"/>
                    <a:gd name="connsiteX13" fmla="*/ 12050 w 19954"/>
                    <a:gd name="connsiteY13" fmla="*/ 12397 h 19045"/>
                    <a:gd name="connsiteX14" fmla="*/ 12050 w 19954"/>
                    <a:gd name="connsiteY14" fmla="*/ 12397 h 19045"/>
                    <a:gd name="connsiteX15" fmla="*/ 14565 w 19954"/>
                    <a:gd name="connsiteY15" fmla="*/ 13655 h 19045"/>
                    <a:gd name="connsiteX16" fmla="*/ 14565 w 19954"/>
                    <a:gd name="connsiteY16" fmla="*/ 13655 h 19045"/>
                    <a:gd name="connsiteX17" fmla="*/ 14924 w 19954"/>
                    <a:gd name="connsiteY17" fmla="*/ 13296 h 19045"/>
                    <a:gd name="connsiteX18" fmla="*/ 13487 w 19954"/>
                    <a:gd name="connsiteY18" fmla="*/ 7367 h 19045"/>
                    <a:gd name="connsiteX19" fmla="*/ 13487 w 19954"/>
                    <a:gd name="connsiteY19" fmla="*/ 7367 h 19045"/>
                    <a:gd name="connsiteX20" fmla="*/ 7917 w 19954"/>
                    <a:gd name="connsiteY20" fmla="*/ 5211 h 19045"/>
                    <a:gd name="connsiteX21" fmla="*/ 7917 w 19954"/>
                    <a:gd name="connsiteY21" fmla="*/ 5211 h 19045"/>
                    <a:gd name="connsiteX22" fmla="*/ 7917 w 19954"/>
                    <a:gd name="connsiteY22" fmla="*/ 2696 h 19045"/>
                    <a:gd name="connsiteX23" fmla="*/ 7917 w 19954"/>
                    <a:gd name="connsiteY23" fmla="*/ 180 h 19045"/>
                    <a:gd name="connsiteX24" fmla="*/ 18338 w 19954"/>
                    <a:gd name="connsiteY24" fmla="*/ 5929 h 19045"/>
                    <a:gd name="connsiteX25" fmla="*/ 18338 w 19954"/>
                    <a:gd name="connsiteY25" fmla="*/ 5929 h 19045"/>
                    <a:gd name="connsiteX26" fmla="*/ 19955 w 19954"/>
                    <a:gd name="connsiteY26" fmla="*/ 13655 h 19045"/>
                    <a:gd name="connsiteX27" fmla="*/ 19955 w 19954"/>
                    <a:gd name="connsiteY27" fmla="*/ 13655 h 19045"/>
                    <a:gd name="connsiteX28" fmla="*/ 16900 w 19954"/>
                    <a:gd name="connsiteY28" fmla="*/ 18506 h 19045"/>
                    <a:gd name="connsiteX29" fmla="*/ 16900 w 19954"/>
                    <a:gd name="connsiteY29" fmla="*/ 18506 h 19045"/>
                    <a:gd name="connsiteX30" fmla="*/ 14924 w 19954"/>
                    <a:gd name="connsiteY30" fmla="*/ 19045 h 19045"/>
                    <a:gd name="connsiteX31" fmla="*/ 14924 w 19954"/>
                    <a:gd name="connsiteY31" fmla="*/ 19045 h 19045"/>
                    <a:gd name="connsiteX32" fmla="*/ 8815 w 19954"/>
                    <a:gd name="connsiteY32" fmla="*/ 16350 h 19045"/>
                    <a:gd name="connsiteX33" fmla="*/ 8815 w 19954"/>
                    <a:gd name="connsiteY33" fmla="*/ 16350 h 1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54" h="19045">
                      <a:moveTo>
                        <a:pt x="8815" y="16350"/>
                      </a:moveTo>
                      <a:cubicBezTo>
                        <a:pt x="8636" y="15811"/>
                        <a:pt x="909" y="9523"/>
                        <a:pt x="11" y="4312"/>
                      </a:cubicBezTo>
                      <a:lnTo>
                        <a:pt x="11" y="4312"/>
                      </a:lnTo>
                      <a:cubicBezTo>
                        <a:pt x="11" y="4133"/>
                        <a:pt x="-169" y="2516"/>
                        <a:pt x="909" y="2157"/>
                      </a:cubicBezTo>
                      <a:lnTo>
                        <a:pt x="909" y="2157"/>
                      </a:lnTo>
                      <a:cubicBezTo>
                        <a:pt x="3964" y="-359"/>
                        <a:pt x="7737" y="360"/>
                        <a:pt x="7917" y="0"/>
                      </a:cubicBezTo>
                      <a:lnTo>
                        <a:pt x="7917" y="0"/>
                      </a:lnTo>
                      <a:lnTo>
                        <a:pt x="7917" y="2516"/>
                      </a:lnTo>
                      <a:lnTo>
                        <a:pt x="7917" y="5031"/>
                      </a:lnTo>
                      <a:cubicBezTo>
                        <a:pt x="7917" y="5031"/>
                        <a:pt x="7018" y="5211"/>
                        <a:pt x="5940" y="5390"/>
                      </a:cubicBezTo>
                      <a:lnTo>
                        <a:pt x="5940" y="5390"/>
                      </a:lnTo>
                      <a:cubicBezTo>
                        <a:pt x="6659" y="6289"/>
                        <a:pt x="7558" y="7367"/>
                        <a:pt x="8456" y="8445"/>
                      </a:cubicBezTo>
                      <a:lnTo>
                        <a:pt x="8456" y="8445"/>
                      </a:lnTo>
                      <a:cubicBezTo>
                        <a:pt x="10073" y="10421"/>
                        <a:pt x="11870" y="12038"/>
                        <a:pt x="12050" y="12397"/>
                      </a:cubicBezTo>
                      <a:lnTo>
                        <a:pt x="12050" y="12397"/>
                      </a:lnTo>
                      <a:cubicBezTo>
                        <a:pt x="12229" y="12577"/>
                        <a:pt x="13846" y="13475"/>
                        <a:pt x="14565" y="13655"/>
                      </a:cubicBezTo>
                      <a:lnTo>
                        <a:pt x="14565" y="13655"/>
                      </a:lnTo>
                      <a:lnTo>
                        <a:pt x="14924" y="13296"/>
                      </a:lnTo>
                      <a:cubicBezTo>
                        <a:pt x="14924" y="11858"/>
                        <a:pt x="14205" y="9343"/>
                        <a:pt x="13487" y="7367"/>
                      </a:cubicBezTo>
                      <a:lnTo>
                        <a:pt x="13487" y="7367"/>
                      </a:lnTo>
                      <a:cubicBezTo>
                        <a:pt x="13487" y="5929"/>
                        <a:pt x="8097" y="5211"/>
                        <a:pt x="7917" y="5211"/>
                      </a:cubicBezTo>
                      <a:lnTo>
                        <a:pt x="7917" y="5211"/>
                      </a:lnTo>
                      <a:lnTo>
                        <a:pt x="7917" y="2696"/>
                      </a:lnTo>
                      <a:lnTo>
                        <a:pt x="7917" y="180"/>
                      </a:lnTo>
                      <a:cubicBezTo>
                        <a:pt x="8097" y="360"/>
                        <a:pt x="15463" y="-539"/>
                        <a:pt x="18338" y="5929"/>
                      </a:cubicBezTo>
                      <a:lnTo>
                        <a:pt x="18338" y="5929"/>
                      </a:lnTo>
                      <a:cubicBezTo>
                        <a:pt x="19056" y="8445"/>
                        <a:pt x="19955" y="11140"/>
                        <a:pt x="19955" y="13655"/>
                      </a:cubicBezTo>
                      <a:lnTo>
                        <a:pt x="19955" y="13655"/>
                      </a:lnTo>
                      <a:cubicBezTo>
                        <a:pt x="19955" y="15092"/>
                        <a:pt x="19236" y="17788"/>
                        <a:pt x="16900" y="18506"/>
                      </a:cubicBezTo>
                      <a:lnTo>
                        <a:pt x="16900" y="18506"/>
                      </a:lnTo>
                      <a:cubicBezTo>
                        <a:pt x="16182" y="18866"/>
                        <a:pt x="15463" y="19045"/>
                        <a:pt x="14924" y="19045"/>
                      </a:cubicBezTo>
                      <a:lnTo>
                        <a:pt x="14924" y="19045"/>
                      </a:lnTo>
                      <a:cubicBezTo>
                        <a:pt x="11510" y="18506"/>
                        <a:pt x="9354" y="16710"/>
                        <a:pt x="8815" y="16350"/>
                      </a:cubicBezTo>
                      <a:lnTo>
                        <a:pt x="8815" y="16350"/>
                      </a:lnTo>
                      <a:close/>
                    </a:path>
                  </a:pathLst>
                </a:custGeom>
                <a:grpFill/>
                <a:ln w="17953" cap="flat">
                  <a:noFill/>
                  <a:prstDash val="solid"/>
                  <a:miter/>
                </a:ln>
              </p:spPr>
              <p:txBody>
                <a:bodyPr rtlCol="0" anchor="ctr"/>
                <a:lstStyle/>
                <a:p>
                  <a:endParaRPr lang="zh-CN" altLang="en-US" sz="1050"/>
                </a:p>
              </p:txBody>
            </p:sp>
          </p:grpSp>
          <p:grpSp>
            <p:nvGrpSpPr>
              <p:cNvPr id="21" name="图形 1"/>
              <p:cNvGrpSpPr/>
              <p:nvPr/>
            </p:nvGrpSpPr>
            <p:grpSpPr>
              <a:xfrm>
                <a:off x="7957621" y="6407036"/>
                <a:ext cx="25154" cy="19225"/>
                <a:chOff x="9330832" y="6604726"/>
                <a:chExt cx="25154" cy="19225"/>
              </a:xfrm>
              <a:solidFill>
                <a:srgbClr val="0070C0"/>
              </a:solidFill>
            </p:grpSpPr>
            <p:sp>
              <p:nvSpPr>
                <p:cNvPr id="3704" name="任意多边形: 形状 46"/>
                <p:cNvSpPr/>
                <p:nvPr/>
              </p:nvSpPr>
              <p:spPr>
                <a:xfrm>
                  <a:off x="9333348" y="6607488"/>
                  <a:ext cx="19764" cy="14095"/>
                </a:xfrm>
                <a:custGeom>
                  <a:avLst/>
                  <a:gdLst>
                    <a:gd name="connsiteX0" fmla="*/ 11858 w 19764"/>
                    <a:gd name="connsiteY0" fmla="*/ 293 h 14095"/>
                    <a:gd name="connsiteX1" fmla="*/ 3953 w 19764"/>
                    <a:gd name="connsiteY1" fmla="*/ 1730 h 14095"/>
                    <a:gd name="connsiteX2" fmla="*/ 2695 w 19764"/>
                    <a:gd name="connsiteY2" fmla="*/ 5683 h 14095"/>
                    <a:gd name="connsiteX3" fmla="*/ 0 w 19764"/>
                    <a:gd name="connsiteY3" fmla="*/ 11074 h 14095"/>
                    <a:gd name="connsiteX4" fmla="*/ 5211 w 19764"/>
                    <a:gd name="connsiteY4" fmla="*/ 13769 h 14095"/>
                    <a:gd name="connsiteX5" fmla="*/ 11858 w 19764"/>
                    <a:gd name="connsiteY5" fmla="*/ 8558 h 14095"/>
                    <a:gd name="connsiteX6" fmla="*/ 19764 w 19764"/>
                    <a:gd name="connsiteY6" fmla="*/ 8558 h 14095"/>
                    <a:gd name="connsiteX7" fmla="*/ 17069 w 19764"/>
                    <a:gd name="connsiteY7" fmla="*/ 4605 h 14095"/>
                    <a:gd name="connsiteX8" fmla="*/ 11858 w 19764"/>
                    <a:gd name="connsiteY8" fmla="*/ 293 h 14095"/>
                    <a:gd name="connsiteX9" fmla="*/ 11858 w 19764"/>
                    <a:gd name="connsiteY9" fmla="*/ 293 h 1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4" h="14095">
                      <a:moveTo>
                        <a:pt x="11858" y="293"/>
                      </a:moveTo>
                      <a:cubicBezTo>
                        <a:pt x="11858" y="293"/>
                        <a:pt x="3953" y="-965"/>
                        <a:pt x="3953" y="1730"/>
                      </a:cubicBezTo>
                      <a:cubicBezTo>
                        <a:pt x="3953" y="4425"/>
                        <a:pt x="3953" y="4425"/>
                        <a:pt x="2695" y="5683"/>
                      </a:cubicBezTo>
                      <a:cubicBezTo>
                        <a:pt x="1437" y="6941"/>
                        <a:pt x="0" y="8378"/>
                        <a:pt x="0" y="11074"/>
                      </a:cubicBezTo>
                      <a:cubicBezTo>
                        <a:pt x="0" y="12331"/>
                        <a:pt x="1258" y="15026"/>
                        <a:pt x="5211" y="13769"/>
                      </a:cubicBezTo>
                      <a:cubicBezTo>
                        <a:pt x="7906" y="12511"/>
                        <a:pt x="9163" y="7121"/>
                        <a:pt x="11858" y="8558"/>
                      </a:cubicBezTo>
                      <a:cubicBezTo>
                        <a:pt x="14553" y="9816"/>
                        <a:pt x="19764" y="9816"/>
                        <a:pt x="19764" y="8558"/>
                      </a:cubicBezTo>
                      <a:cubicBezTo>
                        <a:pt x="19764" y="7300"/>
                        <a:pt x="17069" y="4605"/>
                        <a:pt x="17069" y="4605"/>
                      </a:cubicBezTo>
                      <a:lnTo>
                        <a:pt x="11858" y="293"/>
                      </a:lnTo>
                      <a:lnTo>
                        <a:pt x="11858" y="293"/>
                      </a:lnTo>
                      <a:close/>
                    </a:path>
                  </a:pathLst>
                </a:custGeom>
                <a:grpFill/>
                <a:ln w="17953" cap="flat">
                  <a:noFill/>
                  <a:prstDash val="solid"/>
                  <a:miter/>
                </a:ln>
              </p:spPr>
              <p:txBody>
                <a:bodyPr rtlCol="0" anchor="ctr"/>
                <a:lstStyle/>
                <a:p>
                  <a:endParaRPr lang="zh-CN" altLang="en-US" sz="1050"/>
                </a:p>
              </p:txBody>
            </p:sp>
            <p:sp>
              <p:nvSpPr>
                <p:cNvPr id="3705" name="任意多边形: 形状 47"/>
                <p:cNvSpPr/>
                <p:nvPr/>
              </p:nvSpPr>
              <p:spPr>
                <a:xfrm>
                  <a:off x="9330832" y="6604726"/>
                  <a:ext cx="25154" cy="19225"/>
                </a:xfrm>
                <a:custGeom>
                  <a:avLst/>
                  <a:gdLst>
                    <a:gd name="connsiteX0" fmla="*/ 0 w 25154"/>
                    <a:gd name="connsiteY0" fmla="*/ 13655 h 19225"/>
                    <a:gd name="connsiteX1" fmla="*/ 3414 w 25154"/>
                    <a:gd name="connsiteY1" fmla="*/ 6468 h 19225"/>
                    <a:gd name="connsiteX2" fmla="*/ 3414 w 25154"/>
                    <a:gd name="connsiteY2" fmla="*/ 6468 h 19225"/>
                    <a:gd name="connsiteX3" fmla="*/ 3953 w 25154"/>
                    <a:gd name="connsiteY3" fmla="*/ 5929 h 19225"/>
                    <a:gd name="connsiteX4" fmla="*/ 3953 w 25154"/>
                    <a:gd name="connsiteY4" fmla="*/ 5929 h 19225"/>
                    <a:gd name="connsiteX5" fmla="*/ 3953 w 25154"/>
                    <a:gd name="connsiteY5" fmla="*/ 4672 h 19225"/>
                    <a:gd name="connsiteX6" fmla="*/ 3953 w 25154"/>
                    <a:gd name="connsiteY6" fmla="*/ 4672 h 19225"/>
                    <a:gd name="connsiteX7" fmla="*/ 3953 w 25154"/>
                    <a:gd name="connsiteY7" fmla="*/ 4133 h 19225"/>
                    <a:gd name="connsiteX8" fmla="*/ 3953 w 25154"/>
                    <a:gd name="connsiteY8" fmla="*/ 4133 h 19225"/>
                    <a:gd name="connsiteX9" fmla="*/ 10601 w 25154"/>
                    <a:gd name="connsiteY9" fmla="*/ 0 h 19225"/>
                    <a:gd name="connsiteX10" fmla="*/ 10601 w 25154"/>
                    <a:gd name="connsiteY10" fmla="*/ 0 h 19225"/>
                    <a:gd name="connsiteX11" fmla="*/ 14913 w 25154"/>
                    <a:gd name="connsiteY11" fmla="*/ 360 h 19225"/>
                    <a:gd name="connsiteX12" fmla="*/ 14913 w 25154"/>
                    <a:gd name="connsiteY12" fmla="*/ 360 h 19225"/>
                    <a:gd name="connsiteX13" fmla="*/ 14554 w 25154"/>
                    <a:gd name="connsiteY13" fmla="*/ 2875 h 19225"/>
                    <a:gd name="connsiteX14" fmla="*/ 16171 w 25154"/>
                    <a:gd name="connsiteY14" fmla="*/ 899 h 19225"/>
                    <a:gd name="connsiteX15" fmla="*/ 21741 w 25154"/>
                    <a:gd name="connsiteY15" fmla="*/ 5031 h 19225"/>
                    <a:gd name="connsiteX16" fmla="*/ 25155 w 25154"/>
                    <a:gd name="connsiteY16" fmla="*/ 10960 h 19225"/>
                    <a:gd name="connsiteX17" fmla="*/ 25155 w 25154"/>
                    <a:gd name="connsiteY17" fmla="*/ 10960 h 19225"/>
                    <a:gd name="connsiteX18" fmla="*/ 19585 w 25154"/>
                    <a:gd name="connsiteY18" fmla="*/ 14553 h 19225"/>
                    <a:gd name="connsiteX19" fmla="*/ 19585 w 25154"/>
                    <a:gd name="connsiteY19" fmla="*/ 14553 h 19225"/>
                    <a:gd name="connsiteX20" fmla="*/ 14015 w 25154"/>
                    <a:gd name="connsiteY20" fmla="*/ 13475 h 19225"/>
                    <a:gd name="connsiteX21" fmla="*/ 14015 w 25154"/>
                    <a:gd name="connsiteY21" fmla="*/ 13475 h 19225"/>
                    <a:gd name="connsiteX22" fmla="*/ 13116 w 25154"/>
                    <a:gd name="connsiteY22" fmla="*/ 14553 h 19225"/>
                    <a:gd name="connsiteX23" fmla="*/ 13116 w 25154"/>
                    <a:gd name="connsiteY23" fmla="*/ 14553 h 19225"/>
                    <a:gd name="connsiteX24" fmla="*/ 8804 w 25154"/>
                    <a:gd name="connsiteY24" fmla="*/ 18686 h 19225"/>
                    <a:gd name="connsiteX25" fmla="*/ 8804 w 25154"/>
                    <a:gd name="connsiteY25" fmla="*/ 18686 h 19225"/>
                    <a:gd name="connsiteX26" fmla="*/ 6109 w 25154"/>
                    <a:gd name="connsiteY26" fmla="*/ 19225 h 19225"/>
                    <a:gd name="connsiteX27" fmla="*/ 6109 w 25154"/>
                    <a:gd name="connsiteY27" fmla="*/ 19225 h 19225"/>
                    <a:gd name="connsiteX28" fmla="*/ 0 w 25154"/>
                    <a:gd name="connsiteY28" fmla="*/ 13655 h 19225"/>
                    <a:gd name="connsiteX29" fmla="*/ 0 w 25154"/>
                    <a:gd name="connsiteY29" fmla="*/ 13655 h 19225"/>
                    <a:gd name="connsiteX30" fmla="*/ 7007 w 25154"/>
                    <a:gd name="connsiteY30" fmla="*/ 10062 h 19225"/>
                    <a:gd name="connsiteX31" fmla="*/ 5211 w 25154"/>
                    <a:gd name="connsiteY31" fmla="*/ 13655 h 19225"/>
                    <a:gd name="connsiteX32" fmla="*/ 5211 w 25154"/>
                    <a:gd name="connsiteY32" fmla="*/ 13655 h 19225"/>
                    <a:gd name="connsiteX33" fmla="*/ 5929 w 25154"/>
                    <a:gd name="connsiteY33" fmla="*/ 14014 h 19225"/>
                    <a:gd name="connsiteX34" fmla="*/ 5929 w 25154"/>
                    <a:gd name="connsiteY34" fmla="*/ 14014 h 19225"/>
                    <a:gd name="connsiteX35" fmla="*/ 6828 w 25154"/>
                    <a:gd name="connsiteY35" fmla="*/ 14014 h 19225"/>
                    <a:gd name="connsiteX36" fmla="*/ 6828 w 25154"/>
                    <a:gd name="connsiteY36" fmla="*/ 14014 h 19225"/>
                    <a:gd name="connsiteX37" fmla="*/ 13655 w 25154"/>
                    <a:gd name="connsiteY37" fmla="*/ 8265 h 19225"/>
                    <a:gd name="connsiteX38" fmla="*/ 13655 w 25154"/>
                    <a:gd name="connsiteY38" fmla="*/ 8265 h 19225"/>
                    <a:gd name="connsiteX39" fmla="*/ 15632 w 25154"/>
                    <a:gd name="connsiteY39" fmla="*/ 8804 h 19225"/>
                    <a:gd name="connsiteX40" fmla="*/ 15632 w 25154"/>
                    <a:gd name="connsiteY40" fmla="*/ 8804 h 19225"/>
                    <a:gd name="connsiteX41" fmla="*/ 18507 w 25154"/>
                    <a:gd name="connsiteY41" fmla="*/ 9523 h 19225"/>
                    <a:gd name="connsiteX42" fmla="*/ 18507 w 25154"/>
                    <a:gd name="connsiteY42" fmla="*/ 9523 h 19225"/>
                    <a:gd name="connsiteX43" fmla="*/ 18147 w 25154"/>
                    <a:gd name="connsiteY43" fmla="*/ 9163 h 19225"/>
                    <a:gd name="connsiteX44" fmla="*/ 18147 w 25154"/>
                    <a:gd name="connsiteY44" fmla="*/ 9163 h 19225"/>
                    <a:gd name="connsiteX45" fmla="*/ 13475 w 25154"/>
                    <a:gd name="connsiteY45" fmla="*/ 5570 h 19225"/>
                    <a:gd name="connsiteX46" fmla="*/ 10601 w 25154"/>
                    <a:gd name="connsiteY46" fmla="*/ 5390 h 19225"/>
                    <a:gd name="connsiteX47" fmla="*/ 10601 w 25154"/>
                    <a:gd name="connsiteY47" fmla="*/ 5390 h 19225"/>
                    <a:gd name="connsiteX48" fmla="*/ 9163 w 25154"/>
                    <a:gd name="connsiteY48" fmla="*/ 5390 h 19225"/>
                    <a:gd name="connsiteX49" fmla="*/ 9163 w 25154"/>
                    <a:gd name="connsiteY49" fmla="*/ 5390 h 19225"/>
                    <a:gd name="connsiteX50" fmla="*/ 7007 w 25154"/>
                    <a:gd name="connsiteY50" fmla="*/ 10062 h 19225"/>
                    <a:gd name="connsiteX51" fmla="*/ 7007 w 25154"/>
                    <a:gd name="connsiteY51" fmla="*/ 10062 h 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5154" h="19225">
                      <a:moveTo>
                        <a:pt x="0" y="13655"/>
                      </a:moveTo>
                      <a:cubicBezTo>
                        <a:pt x="0" y="10062"/>
                        <a:pt x="1977" y="7726"/>
                        <a:pt x="3414" y="6468"/>
                      </a:cubicBezTo>
                      <a:lnTo>
                        <a:pt x="3414" y="6468"/>
                      </a:lnTo>
                      <a:cubicBezTo>
                        <a:pt x="3953" y="5929"/>
                        <a:pt x="3953" y="5929"/>
                        <a:pt x="3953" y="5929"/>
                      </a:cubicBezTo>
                      <a:lnTo>
                        <a:pt x="3953" y="5929"/>
                      </a:lnTo>
                      <a:cubicBezTo>
                        <a:pt x="3953" y="5929"/>
                        <a:pt x="3953" y="5570"/>
                        <a:pt x="3953" y="4672"/>
                      </a:cubicBezTo>
                      <a:lnTo>
                        <a:pt x="3953" y="4672"/>
                      </a:lnTo>
                      <a:cubicBezTo>
                        <a:pt x="3953" y="4492"/>
                        <a:pt x="3953" y="4133"/>
                        <a:pt x="3953" y="4133"/>
                      </a:cubicBezTo>
                      <a:lnTo>
                        <a:pt x="3953" y="4133"/>
                      </a:lnTo>
                      <a:cubicBezTo>
                        <a:pt x="4851" y="-539"/>
                        <a:pt x="8804" y="180"/>
                        <a:pt x="10601" y="0"/>
                      </a:cubicBezTo>
                      <a:lnTo>
                        <a:pt x="10601" y="0"/>
                      </a:lnTo>
                      <a:cubicBezTo>
                        <a:pt x="12757" y="0"/>
                        <a:pt x="14733" y="360"/>
                        <a:pt x="14913" y="360"/>
                      </a:cubicBezTo>
                      <a:lnTo>
                        <a:pt x="14913" y="360"/>
                      </a:lnTo>
                      <a:lnTo>
                        <a:pt x="14554" y="2875"/>
                      </a:lnTo>
                      <a:lnTo>
                        <a:pt x="16171" y="899"/>
                      </a:lnTo>
                      <a:lnTo>
                        <a:pt x="21741" y="5031"/>
                      </a:lnTo>
                      <a:cubicBezTo>
                        <a:pt x="21741" y="5390"/>
                        <a:pt x="24616" y="7187"/>
                        <a:pt x="25155" y="10960"/>
                      </a:cubicBezTo>
                      <a:lnTo>
                        <a:pt x="25155" y="10960"/>
                      </a:lnTo>
                      <a:cubicBezTo>
                        <a:pt x="23717" y="15452"/>
                        <a:pt x="21381" y="14014"/>
                        <a:pt x="19585" y="14553"/>
                      </a:cubicBezTo>
                      <a:lnTo>
                        <a:pt x="19585" y="14553"/>
                      </a:lnTo>
                      <a:cubicBezTo>
                        <a:pt x="17788" y="14553"/>
                        <a:pt x="15811" y="14194"/>
                        <a:pt x="14015" y="13475"/>
                      </a:cubicBezTo>
                      <a:lnTo>
                        <a:pt x="14015" y="13475"/>
                      </a:lnTo>
                      <a:cubicBezTo>
                        <a:pt x="13835" y="13655"/>
                        <a:pt x="13475" y="14194"/>
                        <a:pt x="13116" y="14553"/>
                      </a:cubicBezTo>
                      <a:lnTo>
                        <a:pt x="13116" y="14553"/>
                      </a:lnTo>
                      <a:cubicBezTo>
                        <a:pt x="12218" y="15631"/>
                        <a:pt x="11319" y="17428"/>
                        <a:pt x="8804" y="18686"/>
                      </a:cubicBezTo>
                      <a:lnTo>
                        <a:pt x="8804" y="18686"/>
                      </a:lnTo>
                      <a:cubicBezTo>
                        <a:pt x="7906" y="18866"/>
                        <a:pt x="7187" y="19045"/>
                        <a:pt x="6109" y="19225"/>
                      </a:cubicBezTo>
                      <a:lnTo>
                        <a:pt x="6109" y="19225"/>
                      </a:lnTo>
                      <a:cubicBezTo>
                        <a:pt x="1618" y="19225"/>
                        <a:pt x="0" y="15811"/>
                        <a:pt x="0" y="13655"/>
                      </a:cubicBezTo>
                      <a:lnTo>
                        <a:pt x="0" y="13655"/>
                      </a:lnTo>
                      <a:close/>
                      <a:moveTo>
                        <a:pt x="7007" y="10062"/>
                      </a:moveTo>
                      <a:cubicBezTo>
                        <a:pt x="5750" y="11499"/>
                        <a:pt x="5211" y="11858"/>
                        <a:pt x="5211" y="13655"/>
                      </a:cubicBezTo>
                      <a:lnTo>
                        <a:pt x="5211" y="13655"/>
                      </a:lnTo>
                      <a:cubicBezTo>
                        <a:pt x="5211" y="13655"/>
                        <a:pt x="5211" y="14014"/>
                        <a:pt x="5929" y="14014"/>
                      </a:cubicBezTo>
                      <a:lnTo>
                        <a:pt x="5929" y="14014"/>
                      </a:lnTo>
                      <a:cubicBezTo>
                        <a:pt x="6109" y="14014"/>
                        <a:pt x="6648" y="14014"/>
                        <a:pt x="6828" y="14014"/>
                      </a:cubicBezTo>
                      <a:lnTo>
                        <a:pt x="6828" y="14014"/>
                      </a:lnTo>
                      <a:cubicBezTo>
                        <a:pt x="8085" y="14194"/>
                        <a:pt x="8445" y="9343"/>
                        <a:pt x="13655" y="8265"/>
                      </a:cubicBezTo>
                      <a:lnTo>
                        <a:pt x="13655" y="8265"/>
                      </a:lnTo>
                      <a:cubicBezTo>
                        <a:pt x="14194" y="8265"/>
                        <a:pt x="15093" y="8445"/>
                        <a:pt x="15632" y="8804"/>
                      </a:cubicBezTo>
                      <a:lnTo>
                        <a:pt x="15632" y="8804"/>
                      </a:lnTo>
                      <a:cubicBezTo>
                        <a:pt x="16171" y="9163"/>
                        <a:pt x="17428" y="9343"/>
                        <a:pt x="18507" y="9523"/>
                      </a:cubicBezTo>
                      <a:lnTo>
                        <a:pt x="18507" y="9523"/>
                      </a:lnTo>
                      <a:cubicBezTo>
                        <a:pt x="18327" y="9343"/>
                        <a:pt x="18147" y="9163"/>
                        <a:pt x="18147" y="9163"/>
                      </a:cubicBezTo>
                      <a:lnTo>
                        <a:pt x="18147" y="9163"/>
                      </a:lnTo>
                      <a:lnTo>
                        <a:pt x="13475" y="5570"/>
                      </a:lnTo>
                      <a:cubicBezTo>
                        <a:pt x="12757" y="5390"/>
                        <a:pt x="11679" y="5390"/>
                        <a:pt x="10601" y="5390"/>
                      </a:cubicBezTo>
                      <a:lnTo>
                        <a:pt x="10601" y="5390"/>
                      </a:lnTo>
                      <a:cubicBezTo>
                        <a:pt x="10062" y="5390"/>
                        <a:pt x="9523" y="5390"/>
                        <a:pt x="9163" y="5390"/>
                      </a:cubicBezTo>
                      <a:lnTo>
                        <a:pt x="9163" y="5390"/>
                      </a:lnTo>
                      <a:cubicBezTo>
                        <a:pt x="8984" y="7187"/>
                        <a:pt x="8085" y="9343"/>
                        <a:pt x="7007" y="10062"/>
                      </a:cubicBezTo>
                      <a:lnTo>
                        <a:pt x="7007" y="10062"/>
                      </a:lnTo>
                      <a:close/>
                    </a:path>
                  </a:pathLst>
                </a:custGeom>
                <a:grpFill/>
                <a:ln w="17953" cap="flat">
                  <a:noFill/>
                  <a:prstDash val="solid"/>
                  <a:miter/>
                </a:ln>
              </p:spPr>
              <p:txBody>
                <a:bodyPr rtlCol="0" anchor="ctr"/>
                <a:lstStyle/>
                <a:p>
                  <a:endParaRPr lang="zh-CN" altLang="en-US" sz="1050"/>
                </a:p>
              </p:txBody>
            </p:sp>
          </p:grpSp>
          <p:grpSp>
            <p:nvGrpSpPr>
              <p:cNvPr id="22" name="图形 1"/>
              <p:cNvGrpSpPr/>
              <p:nvPr/>
            </p:nvGrpSpPr>
            <p:grpSpPr>
              <a:xfrm>
                <a:off x="7859880" y="6428956"/>
                <a:ext cx="35594" cy="14194"/>
                <a:chOff x="9233091" y="6626646"/>
                <a:chExt cx="35594" cy="14194"/>
              </a:xfrm>
              <a:solidFill>
                <a:srgbClr val="0070C0"/>
              </a:solidFill>
            </p:grpSpPr>
            <p:sp>
              <p:nvSpPr>
                <p:cNvPr id="3702" name="任意多边形: 形状 49"/>
                <p:cNvSpPr/>
                <p:nvPr/>
              </p:nvSpPr>
              <p:spPr>
                <a:xfrm>
                  <a:off x="9235832" y="6629326"/>
                  <a:ext cx="30319" cy="8864"/>
                </a:xfrm>
                <a:custGeom>
                  <a:avLst/>
                  <a:gdLst>
                    <a:gd name="connsiteX0" fmla="*/ 9297 w 30319"/>
                    <a:gd name="connsiteY0" fmla="*/ 1273 h 8864"/>
                    <a:gd name="connsiteX1" fmla="*/ 134 w 30319"/>
                    <a:gd name="connsiteY1" fmla="*/ 7921 h 8864"/>
                    <a:gd name="connsiteX2" fmla="*/ 13250 w 30319"/>
                    <a:gd name="connsiteY2" fmla="*/ 7921 h 8864"/>
                    <a:gd name="connsiteX3" fmla="*/ 21156 w 30319"/>
                    <a:gd name="connsiteY3" fmla="*/ 6664 h 8864"/>
                    <a:gd name="connsiteX4" fmla="*/ 30319 w 30319"/>
                    <a:gd name="connsiteY4" fmla="*/ 2711 h 8864"/>
                    <a:gd name="connsiteX5" fmla="*/ 25109 w 30319"/>
                    <a:gd name="connsiteY5" fmla="*/ 15 h 8864"/>
                    <a:gd name="connsiteX6" fmla="*/ 9297 w 30319"/>
                    <a:gd name="connsiteY6" fmla="*/ 1273 h 8864"/>
                    <a:gd name="connsiteX7" fmla="*/ 9297 w 30319"/>
                    <a:gd name="connsiteY7" fmla="*/ 1273 h 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19" h="8864">
                      <a:moveTo>
                        <a:pt x="9297" y="1273"/>
                      </a:moveTo>
                      <a:cubicBezTo>
                        <a:pt x="9297" y="1273"/>
                        <a:pt x="-1303" y="5226"/>
                        <a:pt x="134" y="7921"/>
                      </a:cubicBezTo>
                      <a:cubicBezTo>
                        <a:pt x="1392" y="9179"/>
                        <a:pt x="9297" y="9179"/>
                        <a:pt x="13250" y="7921"/>
                      </a:cubicBezTo>
                      <a:cubicBezTo>
                        <a:pt x="17203" y="6664"/>
                        <a:pt x="18461" y="6664"/>
                        <a:pt x="21156" y="6664"/>
                      </a:cubicBezTo>
                      <a:cubicBezTo>
                        <a:pt x="22414" y="6664"/>
                        <a:pt x="30319" y="5406"/>
                        <a:pt x="30319" y="2711"/>
                      </a:cubicBezTo>
                      <a:cubicBezTo>
                        <a:pt x="30319" y="15"/>
                        <a:pt x="29061" y="15"/>
                        <a:pt x="25109" y="15"/>
                      </a:cubicBezTo>
                      <a:cubicBezTo>
                        <a:pt x="21156" y="-164"/>
                        <a:pt x="9297" y="1273"/>
                        <a:pt x="9297" y="1273"/>
                      </a:cubicBezTo>
                      <a:lnTo>
                        <a:pt x="9297" y="1273"/>
                      </a:lnTo>
                      <a:close/>
                    </a:path>
                  </a:pathLst>
                </a:custGeom>
                <a:grpFill/>
                <a:ln w="17953" cap="flat">
                  <a:noFill/>
                  <a:prstDash val="solid"/>
                  <a:miter/>
                </a:ln>
              </p:spPr>
              <p:txBody>
                <a:bodyPr rtlCol="0" anchor="ctr"/>
                <a:lstStyle/>
                <a:p>
                  <a:endParaRPr lang="zh-CN" altLang="en-US" sz="1050"/>
                </a:p>
              </p:txBody>
            </p:sp>
            <p:sp>
              <p:nvSpPr>
                <p:cNvPr id="3703" name="任意多边形: 形状 50"/>
                <p:cNvSpPr/>
                <p:nvPr/>
              </p:nvSpPr>
              <p:spPr>
                <a:xfrm>
                  <a:off x="9233091" y="6626646"/>
                  <a:ext cx="35594" cy="14194"/>
                </a:xfrm>
                <a:custGeom>
                  <a:avLst/>
                  <a:gdLst>
                    <a:gd name="connsiteX0" fmla="*/ 539 w 35594"/>
                    <a:gd name="connsiteY0" fmla="*/ 11858 h 14194"/>
                    <a:gd name="connsiteX1" fmla="*/ 0 w 35594"/>
                    <a:gd name="connsiteY1" fmla="*/ 10062 h 14194"/>
                    <a:gd name="connsiteX2" fmla="*/ 0 w 35594"/>
                    <a:gd name="connsiteY2" fmla="*/ 10062 h 14194"/>
                    <a:gd name="connsiteX3" fmla="*/ 10960 w 35594"/>
                    <a:gd name="connsiteY3" fmla="*/ 1617 h 14194"/>
                    <a:gd name="connsiteX4" fmla="*/ 10960 w 35594"/>
                    <a:gd name="connsiteY4" fmla="*/ 1617 h 14194"/>
                    <a:gd name="connsiteX5" fmla="*/ 11858 w 35594"/>
                    <a:gd name="connsiteY5" fmla="*/ 3953 h 14194"/>
                    <a:gd name="connsiteX6" fmla="*/ 11499 w 35594"/>
                    <a:gd name="connsiteY6" fmla="*/ 1438 h 14194"/>
                    <a:gd name="connsiteX7" fmla="*/ 27669 w 35594"/>
                    <a:gd name="connsiteY7" fmla="*/ 0 h 14194"/>
                    <a:gd name="connsiteX8" fmla="*/ 27669 w 35594"/>
                    <a:gd name="connsiteY8" fmla="*/ 0 h 14194"/>
                    <a:gd name="connsiteX9" fmla="*/ 32700 w 35594"/>
                    <a:gd name="connsiteY9" fmla="*/ 539 h 14194"/>
                    <a:gd name="connsiteX10" fmla="*/ 32700 w 35594"/>
                    <a:gd name="connsiteY10" fmla="*/ 539 h 14194"/>
                    <a:gd name="connsiteX11" fmla="*/ 35575 w 35594"/>
                    <a:gd name="connsiteY11" fmla="*/ 5211 h 14194"/>
                    <a:gd name="connsiteX12" fmla="*/ 35575 w 35594"/>
                    <a:gd name="connsiteY12" fmla="*/ 5211 h 14194"/>
                    <a:gd name="connsiteX13" fmla="*/ 35575 w 35594"/>
                    <a:gd name="connsiteY13" fmla="*/ 9343 h 14194"/>
                    <a:gd name="connsiteX14" fmla="*/ 33778 w 35594"/>
                    <a:gd name="connsiteY14" fmla="*/ 8445 h 14194"/>
                    <a:gd name="connsiteX15" fmla="*/ 23716 w 35594"/>
                    <a:gd name="connsiteY15" fmla="*/ 11858 h 14194"/>
                    <a:gd name="connsiteX16" fmla="*/ 23716 w 35594"/>
                    <a:gd name="connsiteY16" fmla="*/ 11858 h 14194"/>
                    <a:gd name="connsiteX17" fmla="*/ 16530 w 35594"/>
                    <a:gd name="connsiteY17" fmla="*/ 13116 h 14194"/>
                    <a:gd name="connsiteX18" fmla="*/ 16530 w 35594"/>
                    <a:gd name="connsiteY18" fmla="*/ 13116 h 14194"/>
                    <a:gd name="connsiteX19" fmla="*/ 8085 w 35594"/>
                    <a:gd name="connsiteY19" fmla="*/ 14194 h 14194"/>
                    <a:gd name="connsiteX20" fmla="*/ 8085 w 35594"/>
                    <a:gd name="connsiteY20" fmla="*/ 14194 h 14194"/>
                    <a:gd name="connsiteX21" fmla="*/ 539 w 35594"/>
                    <a:gd name="connsiteY21" fmla="*/ 11858 h 14194"/>
                    <a:gd name="connsiteX22" fmla="*/ 539 w 35594"/>
                    <a:gd name="connsiteY22" fmla="*/ 11858 h 14194"/>
                    <a:gd name="connsiteX23" fmla="*/ 8265 w 35594"/>
                    <a:gd name="connsiteY23" fmla="*/ 8984 h 14194"/>
                    <a:gd name="connsiteX24" fmla="*/ 15092 w 35594"/>
                    <a:gd name="connsiteY24" fmla="*/ 8085 h 14194"/>
                    <a:gd name="connsiteX25" fmla="*/ 15092 w 35594"/>
                    <a:gd name="connsiteY25" fmla="*/ 8085 h 14194"/>
                    <a:gd name="connsiteX26" fmla="*/ 23896 w 35594"/>
                    <a:gd name="connsiteY26" fmla="*/ 6648 h 14194"/>
                    <a:gd name="connsiteX27" fmla="*/ 23896 w 35594"/>
                    <a:gd name="connsiteY27" fmla="*/ 6648 h 14194"/>
                    <a:gd name="connsiteX28" fmla="*/ 29825 w 35594"/>
                    <a:gd name="connsiteY28" fmla="*/ 5211 h 14194"/>
                    <a:gd name="connsiteX29" fmla="*/ 29825 w 35594"/>
                    <a:gd name="connsiteY29" fmla="*/ 5211 h 14194"/>
                    <a:gd name="connsiteX30" fmla="*/ 27849 w 35594"/>
                    <a:gd name="connsiteY30" fmla="*/ 5211 h 14194"/>
                    <a:gd name="connsiteX31" fmla="*/ 27849 w 35594"/>
                    <a:gd name="connsiteY31" fmla="*/ 5211 h 14194"/>
                    <a:gd name="connsiteX32" fmla="*/ 12577 w 35594"/>
                    <a:gd name="connsiteY32" fmla="*/ 6468 h 14194"/>
                    <a:gd name="connsiteX33" fmla="*/ 12577 w 35594"/>
                    <a:gd name="connsiteY33" fmla="*/ 6468 h 14194"/>
                    <a:gd name="connsiteX34" fmla="*/ 7366 w 35594"/>
                    <a:gd name="connsiteY34" fmla="*/ 8984 h 14194"/>
                    <a:gd name="connsiteX35" fmla="*/ 7366 w 35594"/>
                    <a:gd name="connsiteY35" fmla="*/ 8984 h 14194"/>
                    <a:gd name="connsiteX36" fmla="*/ 8265 w 35594"/>
                    <a:gd name="connsiteY36" fmla="*/ 8984 h 14194"/>
                    <a:gd name="connsiteX37" fmla="*/ 8265 w 35594"/>
                    <a:gd name="connsiteY37" fmla="*/ 8984 h 14194"/>
                    <a:gd name="connsiteX38" fmla="*/ 35036 w 35594"/>
                    <a:gd name="connsiteY38" fmla="*/ 6468 h 14194"/>
                    <a:gd name="connsiteX39" fmla="*/ 35575 w 35594"/>
                    <a:gd name="connsiteY39" fmla="*/ 5211 h 14194"/>
                    <a:gd name="connsiteX40" fmla="*/ 35575 w 35594"/>
                    <a:gd name="connsiteY40" fmla="*/ 5211 h 14194"/>
                    <a:gd name="connsiteX41" fmla="*/ 35036 w 35594"/>
                    <a:gd name="connsiteY41" fmla="*/ 6468 h 14194"/>
                    <a:gd name="connsiteX42" fmla="*/ 35036 w 35594"/>
                    <a:gd name="connsiteY42" fmla="*/ 6468 h 1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594" h="14194">
                      <a:moveTo>
                        <a:pt x="539" y="11858"/>
                      </a:moveTo>
                      <a:cubicBezTo>
                        <a:pt x="179" y="11319"/>
                        <a:pt x="0" y="10421"/>
                        <a:pt x="0" y="10062"/>
                      </a:cubicBezTo>
                      <a:lnTo>
                        <a:pt x="0" y="10062"/>
                      </a:lnTo>
                      <a:cubicBezTo>
                        <a:pt x="1617" y="3414"/>
                        <a:pt x="10780" y="2336"/>
                        <a:pt x="10960" y="1617"/>
                      </a:cubicBezTo>
                      <a:lnTo>
                        <a:pt x="10960" y="1617"/>
                      </a:lnTo>
                      <a:lnTo>
                        <a:pt x="11858" y="3953"/>
                      </a:lnTo>
                      <a:lnTo>
                        <a:pt x="11499" y="1438"/>
                      </a:lnTo>
                      <a:cubicBezTo>
                        <a:pt x="11499" y="1438"/>
                        <a:pt x="23357" y="0"/>
                        <a:pt x="27669" y="0"/>
                      </a:cubicBezTo>
                      <a:lnTo>
                        <a:pt x="27669" y="0"/>
                      </a:lnTo>
                      <a:cubicBezTo>
                        <a:pt x="29646" y="0"/>
                        <a:pt x="31083" y="0"/>
                        <a:pt x="32700" y="539"/>
                      </a:cubicBezTo>
                      <a:lnTo>
                        <a:pt x="32700" y="539"/>
                      </a:lnTo>
                      <a:cubicBezTo>
                        <a:pt x="34677" y="1258"/>
                        <a:pt x="35755" y="3594"/>
                        <a:pt x="35575" y="5211"/>
                      </a:cubicBezTo>
                      <a:lnTo>
                        <a:pt x="35575" y="5211"/>
                      </a:lnTo>
                      <a:lnTo>
                        <a:pt x="35575" y="9343"/>
                      </a:lnTo>
                      <a:lnTo>
                        <a:pt x="33778" y="8445"/>
                      </a:lnTo>
                      <a:cubicBezTo>
                        <a:pt x="30724" y="11858"/>
                        <a:pt x="25513" y="11140"/>
                        <a:pt x="23716" y="11858"/>
                      </a:cubicBezTo>
                      <a:lnTo>
                        <a:pt x="23716" y="11858"/>
                      </a:lnTo>
                      <a:cubicBezTo>
                        <a:pt x="21021" y="11858"/>
                        <a:pt x="20482" y="11858"/>
                        <a:pt x="16530" y="13116"/>
                      </a:cubicBezTo>
                      <a:lnTo>
                        <a:pt x="16530" y="13116"/>
                      </a:lnTo>
                      <a:cubicBezTo>
                        <a:pt x="14014" y="13835"/>
                        <a:pt x="10960" y="14194"/>
                        <a:pt x="8085" y="14194"/>
                      </a:cubicBezTo>
                      <a:lnTo>
                        <a:pt x="8085" y="14194"/>
                      </a:lnTo>
                      <a:cubicBezTo>
                        <a:pt x="5390" y="14014"/>
                        <a:pt x="3234" y="14194"/>
                        <a:pt x="539" y="11858"/>
                      </a:cubicBezTo>
                      <a:lnTo>
                        <a:pt x="539" y="11858"/>
                      </a:lnTo>
                      <a:close/>
                      <a:moveTo>
                        <a:pt x="8265" y="8984"/>
                      </a:moveTo>
                      <a:cubicBezTo>
                        <a:pt x="10601" y="8984"/>
                        <a:pt x="13475" y="8624"/>
                        <a:pt x="15092" y="8085"/>
                      </a:cubicBezTo>
                      <a:lnTo>
                        <a:pt x="15092" y="8085"/>
                      </a:lnTo>
                      <a:cubicBezTo>
                        <a:pt x="19045" y="6648"/>
                        <a:pt x="21201" y="6648"/>
                        <a:pt x="23896" y="6648"/>
                      </a:cubicBezTo>
                      <a:lnTo>
                        <a:pt x="23896" y="6648"/>
                      </a:lnTo>
                      <a:cubicBezTo>
                        <a:pt x="24076" y="6828"/>
                        <a:pt x="28029" y="5750"/>
                        <a:pt x="29825" y="5211"/>
                      </a:cubicBezTo>
                      <a:lnTo>
                        <a:pt x="29825" y="5211"/>
                      </a:lnTo>
                      <a:cubicBezTo>
                        <a:pt x="29286" y="5211"/>
                        <a:pt x="28568" y="5211"/>
                        <a:pt x="27849" y="5211"/>
                      </a:cubicBezTo>
                      <a:lnTo>
                        <a:pt x="27849" y="5211"/>
                      </a:lnTo>
                      <a:cubicBezTo>
                        <a:pt x="24615" y="5211"/>
                        <a:pt x="14553" y="6289"/>
                        <a:pt x="12577" y="6468"/>
                      </a:cubicBezTo>
                      <a:lnTo>
                        <a:pt x="12577" y="6468"/>
                      </a:lnTo>
                      <a:cubicBezTo>
                        <a:pt x="11679" y="6828"/>
                        <a:pt x="9163" y="7906"/>
                        <a:pt x="7366" y="8984"/>
                      </a:cubicBezTo>
                      <a:lnTo>
                        <a:pt x="7366" y="8984"/>
                      </a:lnTo>
                      <a:cubicBezTo>
                        <a:pt x="7546" y="8984"/>
                        <a:pt x="7905" y="8984"/>
                        <a:pt x="8265" y="8984"/>
                      </a:cubicBezTo>
                      <a:lnTo>
                        <a:pt x="8265" y="8984"/>
                      </a:lnTo>
                      <a:close/>
                      <a:moveTo>
                        <a:pt x="35036" y="6468"/>
                      </a:moveTo>
                      <a:cubicBezTo>
                        <a:pt x="35395" y="6109"/>
                        <a:pt x="35575" y="5570"/>
                        <a:pt x="35575" y="5211"/>
                      </a:cubicBezTo>
                      <a:lnTo>
                        <a:pt x="35575" y="5211"/>
                      </a:lnTo>
                      <a:cubicBezTo>
                        <a:pt x="35395" y="5750"/>
                        <a:pt x="35216" y="6109"/>
                        <a:pt x="35036" y="6468"/>
                      </a:cubicBezTo>
                      <a:lnTo>
                        <a:pt x="35036" y="6468"/>
                      </a:lnTo>
                      <a:close/>
                    </a:path>
                  </a:pathLst>
                </a:custGeom>
                <a:grpFill/>
                <a:ln w="17953" cap="flat">
                  <a:noFill/>
                  <a:prstDash val="solid"/>
                  <a:miter/>
                </a:ln>
              </p:spPr>
              <p:txBody>
                <a:bodyPr rtlCol="0" anchor="ctr"/>
                <a:lstStyle/>
                <a:p>
                  <a:endParaRPr lang="zh-CN" altLang="en-US" sz="1050"/>
                </a:p>
              </p:txBody>
            </p:sp>
          </p:grpSp>
          <p:grpSp>
            <p:nvGrpSpPr>
              <p:cNvPr id="23" name="图形 1"/>
              <p:cNvGrpSpPr/>
              <p:nvPr/>
            </p:nvGrpSpPr>
            <p:grpSpPr>
              <a:xfrm>
                <a:off x="7797175" y="6489112"/>
                <a:ext cx="31263" cy="24829"/>
                <a:chOff x="9170386" y="6686802"/>
                <a:chExt cx="31263" cy="24829"/>
              </a:xfrm>
              <a:solidFill>
                <a:srgbClr val="0070C0"/>
              </a:solidFill>
            </p:grpSpPr>
            <p:sp>
              <p:nvSpPr>
                <p:cNvPr id="3700" name="任意多边形: 形状 52"/>
                <p:cNvSpPr/>
                <p:nvPr/>
              </p:nvSpPr>
              <p:spPr>
                <a:xfrm>
                  <a:off x="9172901" y="6689172"/>
                  <a:ext cx="26472" cy="19943"/>
                </a:xfrm>
                <a:custGeom>
                  <a:avLst/>
                  <a:gdLst>
                    <a:gd name="connsiteX0" fmla="*/ 10421 w 26472"/>
                    <a:gd name="connsiteY0" fmla="*/ 3953 h 19943"/>
                    <a:gd name="connsiteX1" fmla="*/ 0 w 26472"/>
                    <a:gd name="connsiteY1" fmla="*/ 15991 h 19943"/>
                    <a:gd name="connsiteX2" fmla="*/ 7906 w 26472"/>
                    <a:gd name="connsiteY2" fmla="*/ 19943 h 19943"/>
                    <a:gd name="connsiteX3" fmla="*/ 21021 w 26472"/>
                    <a:gd name="connsiteY3" fmla="*/ 13296 h 19943"/>
                    <a:gd name="connsiteX4" fmla="*/ 23717 w 26472"/>
                    <a:gd name="connsiteY4" fmla="*/ 5211 h 19943"/>
                    <a:gd name="connsiteX5" fmla="*/ 24974 w 26472"/>
                    <a:gd name="connsiteY5" fmla="*/ 0 h 19943"/>
                    <a:gd name="connsiteX6" fmla="*/ 10421 w 26472"/>
                    <a:gd name="connsiteY6" fmla="*/ 3953 h 19943"/>
                    <a:gd name="connsiteX7" fmla="*/ 10421 w 26472"/>
                    <a:gd name="connsiteY7" fmla="*/ 3953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72" h="19943">
                      <a:moveTo>
                        <a:pt x="10421" y="3953"/>
                      </a:moveTo>
                      <a:cubicBezTo>
                        <a:pt x="10421" y="3953"/>
                        <a:pt x="0" y="14553"/>
                        <a:pt x="0" y="15991"/>
                      </a:cubicBezTo>
                      <a:cubicBezTo>
                        <a:pt x="0" y="18686"/>
                        <a:pt x="3953" y="19943"/>
                        <a:pt x="7906" y="19943"/>
                      </a:cubicBezTo>
                      <a:cubicBezTo>
                        <a:pt x="11858" y="19943"/>
                        <a:pt x="19764" y="15991"/>
                        <a:pt x="21021" y="13296"/>
                      </a:cubicBezTo>
                      <a:cubicBezTo>
                        <a:pt x="22279" y="12038"/>
                        <a:pt x="21021" y="6648"/>
                        <a:pt x="23717" y="5211"/>
                      </a:cubicBezTo>
                      <a:cubicBezTo>
                        <a:pt x="26412" y="3953"/>
                        <a:pt x="27669" y="1258"/>
                        <a:pt x="24974" y="0"/>
                      </a:cubicBezTo>
                      <a:cubicBezTo>
                        <a:pt x="23717" y="0"/>
                        <a:pt x="10421" y="2695"/>
                        <a:pt x="10421" y="3953"/>
                      </a:cubicBezTo>
                      <a:lnTo>
                        <a:pt x="10421" y="3953"/>
                      </a:lnTo>
                      <a:close/>
                    </a:path>
                  </a:pathLst>
                </a:custGeom>
                <a:grpFill/>
                <a:ln w="17953" cap="flat">
                  <a:noFill/>
                  <a:prstDash val="solid"/>
                  <a:miter/>
                </a:ln>
              </p:spPr>
              <p:txBody>
                <a:bodyPr rtlCol="0" anchor="ctr"/>
                <a:lstStyle/>
                <a:p>
                  <a:endParaRPr lang="zh-CN" altLang="en-US" sz="1050"/>
                </a:p>
              </p:txBody>
            </p:sp>
            <p:sp>
              <p:nvSpPr>
                <p:cNvPr id="3701" name="任意多边形: 形状 53"/>
                <p:cNvSpPr/>
                <p:nvPr/>
              </p:nvSpPr>
              <p:spPr>
                <a:xfrm>
                  <a:off x="9170386" y="6686802"/>
                  <a:ext cx="31263" cy="24829"/>
                </a:xfrm>
                <a:custGeom>
                  <a:avLst/>
                  <a:gdLst>
                    <a:gd name="connsiteX0" fmla="*/ 0 w 31263"/>
                    <a:gd name="connsiteY0" fmla="*/ 18361 h 24829"/>
                    <a:gd name="connsiteX1" fmla="*/ 11140 w 31263"/>
                    <a:gd name="connsiteY1" fmla="*/ 4526 h 24829"/>
                    <a:gd name="connsiteX2" fmla="*/ 11140 w 31263"/>
                    <a:gd name="connsiteY2" fmla="*/ 4526 h 24829"/>
                    <a:gd name="connsiteX3" fmla="*/ 11319 w 31263"/>
                    <a:gd name="connsiteY3" fmla="*/ 4706 h 24829"/>
                    <a:gd name="connsiteX4" fmla="*/ 19045 w 31263"/>
                    <a:gd name="connsiteY4" fmla="*/ 1292 h 24829"/>
                    <a:gd name="connsiteX5" fmla="*/ 19045 w 31263"/>
                    <a:gd name="connsiteY5" fmla="*/ 1292 h 24829"/>
                    <a:gd name="connsiteX6" fmla="*/ 28388 w 31263"/>
                    <a:gd name="connsiteY6" fmla="*/ 34 h 24829"/>
                    <a:gd name="connsiteX7" fmla="*/ 28388 w 31263"/>
                    <a:gd name="connsiteY7" fmla="*/ 34 h 24829"/>
                    <a:gd name="connsiteX8" fmla="*/ 31263 w 31263"/>
                    <a:gd name="connsiteY8" fmla="*/ 4346 h 24829"/>
                    <a:gd name="connsiteX9" fmla="*/ 31263 w 31263"/>
                    <a:gd name="connsiteY9" fmla="*/ 4346 h 24829"/>
                    <a:gd name="connsiteX10" fmla="*/ 27131 w 31263"/>
                    <a:gd name="connsiteY10" fmla="*/ 9916 h 24829"/>
                    <a:gd name="connsiteX11" fmla="*/ 27131 w 31263"/>
                    <a:gd name="connsiteY11" fmla="*/ 9916 h 24829"/>
                    <a:gd name="connsiteX12" fmla="*/ 25693 w 31263"/>
                    <a:gd name="connsiteY12" fmla="*/ 16744 h 24829"/>
                    <a:gd name="connsiteX13" fmla="*/ 25693 w 31263"/>
                    <a:gd name="connsiteY13" fmla="*/ 16744 h 24829"/>
                    <a:gd name="connsiteX14" fmla="*/ 10241 w 31263"/>
                    <a:gd name="connsiteY14" fmla="*/ 24829 h 24829"/>
                    <a:gd name="connsiteX15" fmla="*/ 10241 w 31263"/>
                    <a:gd name="connsiteY15" fmla="*/ 24829 h 24829"/>
                    <a:gd name="connsiteX16" fmla="*/ 0 w 31263"/>
                    <a:gd name="connsiteY16" fmla="*/ 18361 h 24829"/>
                    <a:gd name="connsiteX17" fmla="*/ 0 w 31263"/>
                    <a:gd name="connsiteY17" fmla="*/ 18361 h 24829"/>
                    <a:gd name="connsiteX18" fmla="*/ 5929 w 31263"/>
                    <a:gd name="connsiteY18" fmla="*/ 19080 h 24829"/>
                    <a:gd name="connsiteX19" fmla="*/ 10241 w 31263"/>
                    <a:gd name="connsiteY19" fmla="*/ 19799 h 24829"/>
                    <a:gd name="connsiteX20" fmla="*/ 10241 w 31263"/>
                    <a:gd name="connsiteY20" fmla="*/ 19799 h 24829"/>
                    <a:gd name="connsiteX21" fmla="*/ 21561 w 31263"/>
                    <a:gd name="connsiteY21" fmla="*/ 13869 h 24829"/>
                    <a:gd name="connsiteX22" fmla="*/ 21561 w 31263"/>
                    <a:gd name="connsiteY22" fmla="*/ 13869 h 24829"/>
                    <a:gd name="connsiteX23" fmla="*/ 21381 w 31263"/>
                    <a:gd name="connsiteY23" fmla="*/ 13690 h 24829"/>
                    <a:gd name="connsiteX24" fmla="*/ 21561 w 31263"/>
                    <a:gd name="connsiteY24" fmla="*/ 11354 h 24829"/>
                    <a:gd name="connsiteX25" fmla="*/ 21561 w 31263"/>
                    <a:gd name="connsiteY25" fmla="*/ 11354 h 24829"/>
                    <a:gd name="connsiteX26" fmla="*/ 24795 w 31263"/>
                    <a:gd name="connsiteY26" fmla="*/ 5424 h 24829"/>
                    <a:gd name="connsiteX27" fmla="*/ 24795 w 31263"/>
                    <a:gd name="connsiteY27" fmla="*/ 5424 h 24829"/>
                    <a:gd name="connsiteX28" fmla="*/ 25154 w 31263"/>
                    <a:gd name="connsiteY28" fmla="*/ 5245 h 24829"/>
                    <a:gd name="connsiteX29" fmla="*/ 25154 w 31263"/>
                    <a:gd name="connsiteY29" fmla="*/ 5245 h 24829"/>
                    <a:gd name="connsiteX30" fmla="*/ 14913 w 31263"/>
                    <a:gd name="connsiteY30" fmla="*/ 7940 h 24829"/>
                    <a:gd name="connsiteX31" fmla="*/ 14913 w 31263"/>
                    <a:gd name="connsiteY31" fmla="*/ 7940 h 24829"/>
                    <a:gd name="connsiteX32" fmla="*/ 14733 w 31263"/>
                    <a:gd name="connsiteY32" fmla="*/ 8120 h 24829"/>
                    <a:gd name="connsiteX33" fmla="*/ 5211 w 31263"/>
                    <a:gd name="connsiteY33" fmla="*/ 18541 h 24829"/>
                    <a:gd name="connsiteX34" fmla="*/ 5211 w 31263"/>
                    <a:gd name="connsiteY34" fmla="*/ 18541 h 24829"/>
                    <a:gd name="connsiteX35" fmla="*/ 5929 w 31263"/>
                    <a:gd name="connsiteY35" fmla="*/ 19080 h 24829"/>
                    <a:gd name="connsiteX36" fmla="*/ 5929 w 31263"/>
                    <a:gd name="connsiteY36" fmla="*/ 19080 h 2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263" h="24829">
                      <a:moveTo>
                        <a:pt x="0" y="18361"/>
                      </a:moveTo>
                      <a:cubicBezTo>
                        <a:pt x="1078" y="13510"/>
                        <a:pt x="10960" y="5424"/>
                        <a:pt x="11140" y="4526"/>
                      </a:cubicBezTo>
                      <a:lnTo>
                        <a:pt x="11140" y="4526"/>
                      </a:lnTo>
                      <a:lnTo>
                        <a:pt x="11319" y="4706"/>
                      </a:lnTo>
                      <a:cubicBezTo>
                        <a:pt x="13475" y="1472"/>
                        <a:pt x="15811" y="2909"/>
                        <a:pt x="19045" y="1292"/>
                      </a:cubicBezTo>
                      <a:lnTo>
                        <a:pt x="19045" y="1292"/>
                      </a:lnTo>
                      <a:cubicBezTo>
                        <a:pt x="22819" y="394"/>
                        <a:pt x="26053" y="-145"/>
                        <a:pt x="28388" y="34"/>
                      </a:cubicBezTo>
                      <a:lnTo>
                        <a:pt x="28388" y="34"/>
                      </a:lnTo>
                      <a:cubicBezTo>
                        <a:pt x="30005" y="753"/>
                        <a:pt x="31263" y="2550"/>
                        <a:pt x="31263" y="4346"/>
                      </a:cubicBezTo>
                      <a:lnTo>
                        <a:pt x="31263" y="4346"/>
                      </a:lnTo>
                      <a:cubicBezTo>
                        <a:pt x="31083" y="7221"/>
                        <a:pt x="29287" y="8838"/>
                        <a:pt x="27131" y="9916"/>
                      </a:cubicBezTo>
                      <a:lnTo>
                        <a:pt x="27131" y="9916"/>
                      </a:lnTo>
                      <a:cubicBezTo>
                        <a:pt x="26412" y="9377"/>
                        <a:pt x="27490" y="13151"/>
                        <a:pt x="25693" y="16744"/>
                      </a:cubicBezTo>
                      <a:lnTo>
                        <a:pt x="25693" y="16744"/>
                      </a:lnTo>
                      <a:cubicBezTo>
                        <a:pt x="22998" y="21056"/>
                        <a:pt x="15631" y="24290"/>
                        <a:pt x="10241" y="24829"/>
                      </a:cubicBezTo>
                      <a:lnTo>
                        <a:pt x="10241" y="24829"/>
                      </a:lnTo>
                      <a:cubicBezTo>
                        <a:pt x="6109" y="24649"/>
                        <a:pt x="539" y="23931"/>
                        <a:pt x="0" y="18361"/>
                      </a:cubicBezTo>
                      <a:lnTo>
                        <a:pt x="0" y="18361"/>
                      </a:lnTo>
                      <a:close/>
                      <a:moveTo>
                        <a:pt x="5929" y="19080"/>
                      </a:moveTo>
                      <a:cubicBezTo>
                        <a:pt x="7007" y="19439"/>
                        <a:pt x="8624" y="19799"/>
                        <a:pt x="10241" y="19799"/>
                      </a:cubicBezTo>
                      <a:lnTo>
                        <a:pt x="10241" y="19799"/>
                      </a:lnTo>
                      <a:cubicBezTo>
                        <a:pt x="12757" y="20158"/>
                        <a:pt x="21201" y="15487"/>
                        <a:pt x="21561" y="13869"/>
                      </a:cubicBezTo>
                      <a:lnTo>
                        <a:pt x="21561" y="13869"/>
                      </a:lnTo>
                      <a:lnTo>
                        <a:pt x="21381" y="13690"/>
                      </a:lnTo>
                      <a:cubicBezTo>
                        <a:pt x="21561" y="13151"/>
                        <a:pt x="21561" y="12252"/>
                        <a:pt x="21561" y="11354"/>
                      </a:cubicBezTo>
                      <a:lnTo>
                        <a:pt x="21561" y="11354"/>
                      </a:lnTo>
                      <a:cubicBezTo>
                        <a:pt x="21741" y="9737"/>
                        <a:pt x="21920" y="6862"/>
                        <a:pt x="24795" y="5424"/>
                      </a:cubicBezTo>
                      <a:lnTo>
                        <a:pt x="24795" y="5424"/>
                      </a:lnTo>
                      <a:cubicBezTo>
                        <a:pt x="24975" y="5424"/>
                        <a:pt x="24975" y="5424"/>
                        <a:pt x="25154" y="5245"/>
                      </a:cubicBezTo>
                      <a:lnTo>
                        <a:pt x="25154" y="5245"/>
                      </a:lnTo>
                      <a:cubicBezTo>
                        <a:pt x="22100" y="5963"/>
                        <a:pt x="16350" y="7221"/>
                        <a:pt x="14913" y="7940"/>
                      </a:cubicBezTo>
                      <a:lnTo>
                        <a:pt x="14913" y="7940"/>
                      </a:lnTo>
                      <a:lnTo>
                        <a:pt x="14733" y="8120"/>
                      </a:lnTo>
                      <a:cubicBezTo>
                        <a:pt x="14733" y="8120"/>
                        <a:pt x="7007" y="16026"/>
                        <a:pt x="5211" y="18541"/>
                      </a:cubicBezTo>
                      <a:lnTo>
                        <a:pt x="5211" y="18541"/>
                      </a:lnTo>
                      <a:cubicBezTo>
                        <a:pt x="5390" y="18721"/>
                        <a:pt x="5570" y="18721"/>
                        <a:pt x="5929" y="19080"/>
                      </a:cubicBezTo>
                      <a:lnTo>
                        <a:pt x="5929" y="19080"/>
                      </a:lnTo>
                      <a:close/>
                    </a:path>
                  </a:pathLst>
                </a:custGeom>
                <a:grpFill/>
                <a:ln w="17953" cap="flat">
                  <a:noFill/>
                  <a:prstDash val="solid"/>
                  <a:miter/>
                </a:ln>
              </p:spPr>
              <p:txBody>
                <a:bodyPr rtlCol="0" anchor="ctr"/>
                <a:lstStyle/>
                <a:p>
                  <a:endParaRPr lang="zh-CN" altLang="en-US" sz="1050"/>
                </a:p>
              </p:txBody>
            </p:sp>
          </p:grpSp>
          <p:grpSp>
            <p:nvGrpSpPr>
              <p:cNvPr id="24" name="图形 1"/>
              <p:cNvGrpSpPr/>
              <p:nvPr/>
            </p:nvGrpSpPr>
            <p:grpSpPr>
              <a:xfrm>
                <a:off x="7802385" y="6507114"/>
                <a:ext cx="26231" cy="16889"/>
                <a:chOff x="9175596" y="6704804"/>
                <a:chExt cx="26231" cy="16889"/>
              </a:xfrm>
              <a:solidFill>
                <a:srgbClr val="0070C0"/>
              </a:solidFill>
            </p:grpSpPr>
            <p:sp>
              <p:nvSpPr>
                <p:cNvPr id="3698" name="任意多边形: 形状 55"/>
                <p:cNvSpPr/>
                <p:nvPr/>
              </p:nvSpPr>
              <p:spPr>
                <a:xfrm>
                  <a:off x="9178111" y="6707314"/>
                  <a:ext cx="21201" cy="11666"/>
                </a:xfrm>
                <a:custGeom>
                  <a:avLst/>
                  <a:gdLst>
                    <a:gd name="connsiteX0" fmla="*/ 10601 w 21201"/>
                    <a:gd name="connsiteY0" fmla="*/ 4498 h 11666"/>
                    <a:gd name="connsiteX1" fmla="*/ 3953 w 21201"/>
                    <a:gd name="connsiteY1" fmla="*/ 5935 h 11666"/>
                    <a:gd name="connsiteX2" fmla="*/ 0 w 21201"/>
                    <a:gd name="connsiteY2" fmla="*/ 11145 h 11666"/>
                    <a:gd name="connsiteX3" fmla="*/ 14554 w 21201"/>
                    <a:gd name="connsiteY3" fmla="*/ 9888 h 11666"/>
                    <a:gd name="connsiteX4" fmla="*/ 21202 w 21201"/>
                    <a:gd name="connsiteY4" fmla="*/ 545 h 11666"/>
                    <a:gd name="connsiteX5" fmla="*/ 10601 w 21201"/>
                    <a:gd name="connsiteY5" fmla="*/ 4498 h 11666"/>
                    <a:gd name="connsiteX6" fmla="*/ 10601 w 21201"/>
                    <a:gd name="connsiteY6" fmla="*/ 4498 h 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01" h="11666">
                      <a:moveTo>
                        <a:pt x="10601" y="4498"/>
                      </a:moveTo>
                      <a:cubicBezTo>
                        <a:pt x="10601" y="4498"/>
                        <a:pt x="5390" y="5935"/>
                        <a:pt x="3953" y="5935"/>
                      </a:cubicBezTo>
                      <a:cubicBezTo>
                        <a:pt x="2696" y="7193"/>
                        <a:pt x="0" y="9888"/>
                        <a:pt x="0" y="11145"/>
                      </a:cubicBezTo>
                      <a:cubicBezTo>
                        <a:pt x="0" y="12403"/>
                        <a:pt x="11858" y="11145"/>
                        <a:pt x="14554" y="9888"/>
                      </a:cubicBezTo>
                      <a:cubicBezTo>
                        <a:pt x="18507" y="7193"/>
                        <a:pt x="21202" y="3240"/>
                        <a:pt x="21202" y="545"/>
                      </a:cubicBezTo>
                      <a:cubicBezTo>
                        <a:pt x="21202" y="-893"/>
                        <a:pt x="13296" y="545"/>
                        <a:pt x="10601" y="4498"/>
                      </a:cubicBezTo>
                      <a:lnTo>
                        <a:pt x="10601" y="4498"/>
                      </a:lnTo>
                      <a:close/>
                    </a:path>
                  </a:pathLst>
                </a:custGeom>
                <a:grpFill/>
                <a:ln w="17953" cap="flat">
                  <a:noFill/>
                  <a:prstDash val="solid"/>
                  <a:miter/>
                </a:ln>
              </p:spPr>
              <p:txBody>
                <a:bodyPr rtlCol="0" anchor="ctr"/>
                <a:lstStyle/>
                <a:p>
                  <a:endParaRPr lang="zh-CN" altLang="en-US" sz="1050"/>
                </a:p>
              </p:txBody>
            </p:sp>
            <p:sp>
              <p:nvSpPr>
                <p:cNvPr id="3699" name="任意多边形: 形状 56"/>
                <p:cNvSpPr/>
                <p:nvPr/>
              </p:nvSpPr>
              <p:spPr>
                <a:xfrm>
                  <a:off x="9175596" y="6704804"/>
                  <a:ext cx="26231" cy="16889"/>
                </a:xfrm>
                <a:custGeom>
                  <a:avLst/>
                  <a:gdLst>
                    <a:gd name="connsiteX0" fmla="*/ 2695 w 26231"/>
                    <a:gd name="connsiteY0" fmla="*/ 16530 h 16889"/>
                    <a:gd name="connsiteX1" fmla="*/ 0 w 26231"/>
                    <a:gd name="connsiteY1" fmla="*/ 13655 h 16889"/>
                    <a:gd name="connsiteX2" fmla="*/ 0 w 26231"/>
                    <a:gd name="connsiteY2" fmla="*/ 13655 h 16889"/>
                    <a:gd name="connsiteX3" fmla="*/ 4672 w 26231"/>
                    <a:gd name="connsiteY3" fmla="*/ 6648 h 16889"/>
                    <a:gd name="connsiteX4" fmla="*/ 4672 w 26231"/>
                    <a:gd name="connsiteY4" fmla="*/ 6648 h 16889"/>
                    <a:gd name="connsiteX5" fmla="*/ 5390 w 26231"/>
                    <a:gd name="connsiteY5" fmla="*/ 5929 h 16889"/>
                    <a:gd name="connsiteX6" fmla="*/ 6468 w 26231"/>
                    <a:gd name="connsiteY6" fmla="*/ 5929 h 16889"/>
                    <a:gd name="connsiteX7" fmla="*/ 11679 w 26231"/>
                    <a:gd name="connsiteY7" fmla="*/ 4851 h 16889"/>
                    <a:gd name="connsiteX8" fmla="*/ 11679 w 26231"/>
                    <a:gd name="connsiteY8" fmla="*/ 4851 h 16889"/>
                    <a:gd name="connsiteX9" fmla="*/ 22459 w 26231"/>
                    <a:gd name="connsiteY9" fmla="*/ 0 h 16889"/>
                    <a:gd name="connsiteX10" fmla="*/ 22459 w 26231"/>
                    <a:gd name="connsiteY10" fmla="*/ 0 h 16889"/>
                    <a:gd name="connsiteX11" fmla="*/ 26232 w 26231"/>
                    <a:gd name="connsiteY11" fmla="*/ 2516 h 16889"/>
                    <a:gd name="connsiteX12" fmla="*/ 26232 w 26231"/>
                    <a:gd name="connsiteY12" fmla="*/ 2516 h 16889"/>
                    <a:gd name="connsiteX13" fmla="*/ 26232 w 26231"/>
                    <a:gd name="connsiteY13" fmla="*/ 2516 h 16889"/>
                    <a:gd name="connsiteX14" fmla="*/ 26232 w 26231"/>
                    <a:gd name="connsiteY14" fmla="*/ 2695 h 16889"/>
                    <a:gd name="connsiteX15" fmla="*/ 26232 w 26231"/>
                    <a:gd name="connsiteY15" fmla="*/ 2695 h 16889"/>
                    <a:gd name="connsiteX16" fmla="*/ 26232 w 26231"/>
                    <a:gd name="connsiteY16" fmla="*/ 2875 h 16889"/>
                    <a:gd name="connsiteX17" fmla="*/ 26232 w 26231"/>
                    <a:gd name="connsiteY17" fmla="*/ 2875 h 16889"/>
                    <a:gd name="connsiteX18" fmla="*/ 26232 w 26231"/>
                    <a:gd name="connsiteY18" fmla="*/ 3055 h 16889"/>
                    <a:gd name="connsiteX19" fmla="*/ 26232 w 26231"/>
                    <a:gd name="connsiteY19" fmla="*/ 3055 h 16889"/>
                    <a:gd name="connsiteX20" fmla="*/ 26232 w 26231"/>
                    <a:gd name="connsiteY20" fmla="*/ 7906 h 16889"/>
                    <a:gd name="connsiteX21" fmla="*/ 25154 w 26231"/>
                    <a:gd name="connsiteY21" fmla="*/ 7187 h 16889"/>
                    <a:gd name="connsiteX22" fmla="*/ 18147 w 26231"/>
                    <a:gd name="connsiteY22" fmla="*/ 14733 h 16889"/>
                    <a:gd name="connsiteX23" fmla="*/ 18147 w 26231"/>
                    <a:gd name="connsiteY23" fmla="*/ 14733 h 16889"/>
                    <a:gd name="connsiteX24" fmla="*/ 5031 w 26231"/>
                    <a:gd name="connsiteY24" fmla="*/ 16889 h 16889"/>
                    <a:gd name="connsiteX25" fmla="*/ 5031 w 26231"/>
                    <a:gd name="connsiteY25" fmla="*/ 16889 h 16889"/>
                    <a:gd name="connsiteX26" fmla="*/ 2695 w 26231"/>
                    <a:gd name="connsiteY26" fmla="*/ 16530 h 16889"/>
                    <a:gd name="connsiteX27" fmla="*/ 2695 w 26231"/>
                    <a:gd name="connsiteY27" fmla="*/ 16530 h 16889"/>
                    <a:gd name="connsiteX28" fmla="*/ 6828 w 26231"/>
                    <a:gd name="connsiteY28" fmla="*/ 11499 h 16889"/>
                    <a:gd name="connsiteX29" fmla="*/ 15631 w 26231"/>
                    <a:gd name="connsiteY29" fmla="*/ 10062 h 16889"/>
                    <a:gd name="connsiteX30" fmla="*/ 15631 w 26231"/>
                    <a:gd name="connsiteY30" fmla="*/ 10062 h 16889"/>
                    <a:gd name="connsiteX31" fmla="*/ 20123 w 26231"/>
                    <a:gd name="connsiteY31" fmla="*/ 5211 h 16889"/>
                    <a:gd name="connsiteX32" fmla="*/ 20123 w 26231"/>
                    <a:gd name="connsiteY32" fmla="*/ 5211 h 16889"/>
                    <a:gd name="connsiteX33" fmla="*/ 15092 w 26231"/>
                    <a:gd name="connsiteY33" fmla="*/ 8265 h 16889"/>
                    <a:gd name="connsiteX34" fmla="*/ 15092 w 26231"/>
                    <a:gd name="connsiteY34" fmla="*/ 8265 h 16889"/>
                    <a:gd name="connsiteX35" fmla="*/ 14553 w 26231"/>
                    <a:gd name="connsiteY35" fmla="*/ 9163 h 16889"/>
                    <a:gd name="connsiteX36" fmla="*/ 13655 w 26231"/>
                    <a:gd name="connsiteY36" fmla="*/ 9343 h 16889"/>
                    <a:gd name="connsiteX37" fmla="*/ 7546 w 26231"/>
                    <a:gd name="connsiteY37" fmla="*/ 10780 h 16889"/>
                    <a:gd name="connsiteX38" fmla="*/ 7546 w 26231"/>
                    <a:gd name="connsiteY38" fmla="*/ 10780 h 16889"/>
                    <a:gd name="connsiteX39" fmla="*/ 6828 w 26231"/>
                    <a:gd name="connsiteY39" fmla="*/ 11499 h 16889"/>
                    <a:gd name="connsiteX40" fmla="*/ 6828 w 26231"/>
                    <a:gd name="connsiteY40" fmla="*/ 11499 h 1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231" h="16889">
                      <a:moveTo>
                        <a:pt x="2695" y="16530"/>
                      </a:moveTo>
                      <a:cubicBezTo>
                        <a:pt x="2336" y="16350"/>
                        <a:pt x="359" y="16530"/>
                        <a:pt x="0" y="13655"/>
                      </a:cubicBezTo>
                      <a:lnTo>
                        <a:pt x="0" y="13655"/>
                      </a:lnTo>
                      <a:cubicBezTo>
                        <a:pt x="539" y="9882"/>
                        <a:pt x="3414" y="8265"/>
                        <a:pt x="4672" y="6648"/>
                      </a:cubicBezTo>
                      <a:lnTo>
                        <a:pt x="4672" y="6648"/>
                      </a:lnTo>
                      <a:lnTo>
                        <a:pt x="5390" y="5929"/>
                      </a:lnTo>
                      <a:lnTo>
                        <a:pt x="6468" y="5929"/>
                      </a:lnTo>
                      <a:cubicBezTo>
                        <a:pt x="6828" y="5929"/>
                        <a:pt x="10062" y="5211"/>
                        <a:pt x="11679" y="4851"/>
                      </a:cubicBezTo>
                      <a:lnTo>
                        <a:pt x="11679" y="4851"/>
                      </a:lnTo>
                      <a:cubicBezTo>
                        <a:pt x="14733" y="1258"/>
                        <a:pt x="19404" y="180"/>
                        <a:pt x="22459" y="0"/>
                      </a:cubicBezTo>
                      <a:lnTo>
                        <a:pt x="22459" y="0"/>
                      </a:lnTo>
                      <a:cubicBezTo>
                        <a:pt x="23178" y="180"/>
                        <a:pt x="25334" y="-359"/>
                        <a:pt x="26232" y="2516"/>
                      </a:cubicBezTo>
                      <a:lnTo>
                        <a:pt x="26232" y="2516"/>
                      </a:lnTo>
                      <a:lnTo>
                        <a:pt x="26232" y="2516"/>
                      </a:lnTo>
                      <a:cubicBezTo>
                        <a:pt x="26232" y="2516"/>
                        <a:pt x="26232" y="2516"/>
                        <a:pt x="26232" y="2695"/>
                      </a:cubicBezTo>
                      <a:lnTo>
                        <a:pt x="26232" y="2695"/>
                      </a:lnTo>
                      <a:cubicBezTo>
                        <a:pt x="26232" y="2695"/>
                        <a:pt x="26232" y="2875"/>
                        <a:pt x="26232" y="2875"/>
                      </a:cubicBezTo>
                      <a:lnTo>
                        <a:pt x="26232" y="2875"/>
                      </a:lnTo>
                      <a:cubicBezTo>
                        <a:pt x="26232" y="2875"/>
                        <a:pt x="26232" y="3055"/>
                        <a:pt x="26232" y="3055"/>
                      </a:cubicBezTo>
                      <a:lnTo>
                        <a:pt x="26232" y="3055"/>
                      </a:lnTo>
                      <a:lnTo>
                        <a:pt x="26232" y="7906"/>
                      </a:lnTo>
                      <a:lnTo>
                        <a:pt x="25154" y="7187"/>
                      </a:lnTo>
                      <a:cubicBezTo>
                        <a:pt x="23896" y="9882"/>
                        <a:pt x="21381" y="12577"/>
                        <a:pt x="18147" y="14733"/>
                      </a:cubicBezTo>
                      <a:lnTo>
                        <a:pt x="18147" y="14733"/>
                      </a:lnTo>
                      <a:cubicBezTo>
                        <a:pt x="15272" y="15991"/>
                        <a:pt x="9163" y="16709"/>
                        <a:pt x="5031" y="16889"/>
                      </a:cubicBezTo>
                      <a:lnTo>
                        <a:pt x="5031" y="16889"/>
                      </a:lnTo>
                      <a:cubicBezTo>
                        <a:pt x="4133" y="16709"/>
                        <a:pt x="3414" y="16709"/>
                        <a:pt x="2695" y="16530"/>
                      </a:cubicBezTo>
                      <a:lnTo>
                        <a:pt x="2695" y="16530"/>
                      </a:lnTo>
                      <a:close/>
                      <a:moveTo>
                        <a:pt x="6828" y="11499"/>
                      </a:moveTo>
                      <a:cubicBezTo>
                        <a:pt x="10241" y="11319"/>
                        <a:pt x="15092" y="10421"/>
                        <a:pt x="15631" y="10062"/>
                      </a:cubicBezTo>
                      <a:lnTo>
                        <a:pt x="15631" y="10062"/>
                      </a:lnTo>
                      <a:cubicBezTo>
                        <a:pt x="17787" y="8804"/>
                        <a:pt x="19225" y="6828"/>
                        <a:pt x="20123" y="5211"/>
                      </a:cubicBezTo>
                      <a:lnTo>
                        <a:pt x="20123" y="5211"/>
                      </a:lnTo>
                      <a:cubicBezTo>
                        <a:pt x="18147" y="5750"/>
                        <a:pt x="15811" y="7007"/>
                        <a:pt x="15092" y="8265"/>
                      </a:cubicBezTo>
                      <a:lnTo>
                        <a:pt x="15092" y="8265"/>
                      </a:lnTo>
                      <a:lnTo>
                        <a:pt x="14553" y="9163"/>
                      </a:lnTo>
                      <a:lnTo>
                        <a:pt x="13655" y="9343"/>
                      </a:lnTo>
                      <a:cubicBezTo>
                        <a:pt x="13475" y="9343"/>
                        <a:pt x="9882" y="10421"/>
                        <a:pt x="7546" y="10780"/>
                      </a:cubicBezTo>
                      <a:lnTo>
                        <a:pt x="7546" y="10780"/>
                      </a:lnTo>
                      <a:cubicBezTo>
                        <a:pt x="7367" y="10960"/>
                        <a:pt x="7187" y="11319"/>
                        <a:pt x="6828" y="11499"/>
                      </a:cubicBezTo>
                      <a:lnTo>
                        <a:pt x="6828" y="11499"/>
                      </a:lnTo>
                      <a:close/>
                    </a:path>
                  </a:pathLst>
                </a:custGeom>
                <a:grpFill/>
                <a:ln w="17953" cap="flat">
                  <a:noFill/>
                  <a:prstDash val="solid"/>
                  <a:miter/>
                </a:ln>
              </p:spPr>
              <p:txBody>
                <a:bodyPr rtlCol="0" anchor="ctr"/>
                <a:lstStyle/>
                <a:p>
                  <a:endParaRPr lang="zh-CN" altLang="en-US" sz="1050"/>
                </a:p>
              </p:txBody>
            </p:sp>
          </p:grpSp>
          <p:grpSp>
            <p:nvGrpSpPr>
              <p:cNvPr id="25" name="图形 1"/>
              <p:cNvGrpSpPr/>
              <p:nvPr/>
            </p:nvGrpSpPr>
            <p:grpSpPr>
              <a:xfrm>
                <a:off x="7807057" y="6430394"/>
                <a:ext cx="25333" cy="19584"/>
                <a:chOff x="9180268" y="6628084"/>
                <a:chExt cx="25333" cy="19584"/>
              </a:xfrm>
              <a:solidFill>
                <a:srgbClr val="0070C0"/>
              </a:solidFill>
            </p:grpSpPr>
            <p:sp>
              <p:nvSpPr>
                <p:cNvPr id="3696" name="任意多边形: 形状 58"/>
                <p:cNvSpPr/>
                <p:nvPr/>
              </p:nvSpPr>
              <p:spPr>
                <a:xfrm>
                  <a:off x="9182816" y="6630599"/>
                  <a:ext cx="20239" cy="14868"/>
                </a:xfrm>
                <a:custGeom>
                  <a:avLst/>
                  <a:gdLst>
                    <a:gd name="connsiteX0" fmla="*/ 10927 w 20239"/>
                    <a:gd name="connsiteY0" fmla="*/ 1438 h 14868"/>
                    <a:gd name="connsiteX1" fmla="*/ 20090 w 20239"/>
                    <a:gd name="connsiteY1" fmla="*/ 4133 h 14868"/>
                    <a:gd name="connsiteX2" fmla="*/ 13622 w 20239"/>
                    <a:gd name="connsiteY2" fmla="*/ 14733 h 14868"/>
                    <a:gd name="connsiteX3" fmla="*/ 10927 w 20239"/>
                    <a:gd name="connsiteY3" fmla="*/ 8085 h 14868"/>
                    <a:gd name="connsiteX4" fmla="*/ 3021 w 20239"/>
                    <a:gd name="connsiteY4" fmla="*/ 10780 h 14868"/>
                    <a:gd name="connsiteX5" fmla="*/ 326 w 20239"/>
                    <a:gd name="connsiteY5" fmla="*/ 9343 h 14868"/>
                    <a:gd name="connsiteX6" fmla="*/ 5537 w 20239"/>
                    <a:gd name="connsiteY6" fmla="*/ 0 h 14868"/>
                    <a:gd name="connsiteX7" fmla="*/ 10927 w 20239"/>
                    <a:gd name="connsiteY7" fmla="*/ 1438 h 14868"/>
                    <a:gd name="connsiteX8" fmla="*/ 10927 w 20239"/>
                    <a:gd name="connsiteY8" fmla="*/ 1438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39" h="14868">
                      <a:moveTo>
                        <a:pt x="10927" y="1438"/>
                      </a:moveTo>
                      <a:cubicBezTo>
                        <a:pt x="12184" y="1438"/>
                        <a:pt x="21528" y="1438"/>
                        <a:pt x="20090" y="4133"/>
                      </a:cubicBezTo>
                      <a:cubicBezTo>
                        <a:pt x="18833" y="5390"/>
                        <a:pt x="14880" y="13475"/>
                        <a:pt x="13622" y="14733"/>
                      </a:cubicBezTo>
                      <a:cubicBezTo>
                        <a:pt x="10927" y="15991"/>
                        <a:pt x="12184" y="8085"/>
                        <a:pt x="10927" y="8085"/>
                      </a:cubicBezTo>
                      <a:cubicBezTo>
                        <a:pt x="8232" y="8085"/>
                        <a:pt x="4279" y="10780"/>
                        <a:pt x="3021" y="10780"/>
                      </a:cubicBezTo>
                      <a:cubicBezTo>
                        <a:pt x="1764" y="12038"/>
                        <a:pt x="-931" y="10780"/>
                        <a:pt x="326" y="9343"/>
                      </a:cubicBezTo>
                      <a:cubicBezTo>
                        <a:pt x="1584" y="6648"/>
                        <a:pt x="1584" y="0"/>
                        <a:pt x="5537" y="0"/>
                      </a:cubicBezTo>
                      <a:cubicBezTo>
                        <a:pt x="9489" y="180"/>
                        <a:pt x="10927" y="1438"/>
                        <a:pt x="10927" y="1438"/>
                      </a:cubicBezTo>
                      <a:lnTo>
                        <a:pt x="10927" y="1438"/>
                      </a:lnTo>
                      <a:close/>
                    </a:path>
                  </a:pathLst>
                </a:custGeom>
                <a:grpFill/>
                <a:ln w="17953" cap="flat">
                  <a:noFill/>
                  <a:prstDash val="solid"/>
                  <a:miter/>
                </a:ln>
              </p:spPr>
              <p:txBody>
                <a:bodyPr rtlCol="0" anchor="ctr"/>
                <a:lstStyle/>
                <a:p>
                  <a:endParaRPr lang="zh-CN" altLang="en-US" sz="1050"/>
                </a:p>
              </p:txBody>
            </p:sp>
            <p:sp>
              <p:nvSpPr>
                <p:cNvPr id="3697" name="任意多边形: 形状 59"/>
                <p:cNvSpPr/>
                <p:nvPr/>
              </p:nvSpPr>
              <p:spPr>
                <a:xfrm>
                  <a:off x="9180268" y="6628084"/>
                  <a:ext cx="25333" cy="19584"/>
                </a:xfrm>
                <a:custGeom>
                  <a:avLst/>
                  <a:gdLst>
                    <a:gd name="connsiteX0" fmla="*/ 11679 w 25333"/>
                    <a:gd name="connsiteY0" fmla="*/ 14913 h 19584"/>
                    <a:gd name="connsiteX1" fmla="*/ 11679 w 25333"/>
                    <a:gd name="connsiteY1" fmla="*/ 13655 h 19584"/>
                    <a:gd name="connsiteX2" fmla="*/ 11679 w 25333"/>
                    <a:gd name="connsiteY2" fmla="*/ 13655 h 19584"/>
                    <a:gd name="connsiteX3" fmla="*/ 6827 w 25333"/>
                    <a:gd name="connsiteY3" fmla="*/ 15631 h 19584"/>
                    <a:gd name="connsiteX4" fmla="*/ 6827 w 25333"/>
                    <a:gd name="connsiteY4" fmla="*/ 15631 h 19584"/>
                    <a:gd name="connsiteX5" fmla="*/ 4312 w 25333"/>
                    <a:gd name="connsiteY5" fmla="*/ 16350 h 19584"/>
                    <a:gd name="connsiteX6" fmla="*/ 4312 w 25333"/>
                    <a:gd name="connsiteY6" fmla="*/ 16350 h 19584"/>
                    <a:gd name="connsiteX7" fmla="*/ 0 w 25333"/>
                    <a:gd name="connsiteY7" fmla="*/ 12577 h 19584"/>
                    <a:gd name="connsiteX8" fmla="*/ 0 w 25333"/>
                    <a:gd name="connsiteY8" fmla="*/ 12577 h 19584"/>
                    <a:gd name="connsiteX9" fmla="*/ 718 w 25333"/>
                    <a:gd name="connsiteY9" fmla="*/ 10780 h 19584"/>
                    <a:gd name="connsiteX10" fmla="*/ 718 w 25333"/>
                    <a:gd name="connsiteY10" fmla="*/ 10780 h 19584"/>
                    <a:gd name="connsiteX11" fmla="*/ 8265 w 25333"/>
                    <a:gd name="connsiteY11" fmla="*/ 0 h 19584"/>
                    <a:gd name="connsiteX12" fmla="*/ 8265 w 25333"/>
                    <a:gd name="connsiteY12" fmla="*/ 0 h 19584"/>
                    <a:gd name="connsiteX13" fmla="*/ 14194 w 25333"/>
                    <a:gd name="connsiteY13" fmla="*/ 1257 h 19584"/>
                    <a:gd name="connsiteX14" fmla="*/ 14194 w 25333"/>
                    <a:gd name="connsiteY14" fmla="*/ 1257 h 19584"/>
                    <a:gd name="connsiteX15" fmla="*/ 19045 w 25333"/>
                    <a:gd name="connsiteY15" fmla="*/ 1437 h 19584"/>
                    <a:gd name="connsiteX16" fmla="*/ 19045 w 25333"/>
                    <a:gd name="connsiteY16" fmla="*/ 1437 h 19584"/>
                    <a:gd name="connsiteX17" fmla="*/ 25334 w 25333"/>
                    <a:gd name="connsiteY17" fmla="*/ 5749 h 19584"/>
                    <a:gd name="connsiteX18" fmla="*/ 25334 w 25333"/>
                    <a:gd name="connsiteY18" fmla="*/ 5749 h 19584"/>
                    <a:gd name="connsiteX19" fmla="*/ 25334 w 25333"/>
                    <a:gd name="connsiteY19" fmla="*/ 6648 h 19584"/>
                    <a:gd name="connsiteX20" fmla="*/ 25334 w 25333"/>
                    <a:gd name="connsiteY20" fmla="*/ 6648 h 19584"/>
                    <a:gd name="connsiteX21" fmla="*/ 25154 w 25333"/>
                    <a:gd name="connsiteY21" fmla="*/ 7367 h 19584"/>
                    <a:gd name="connsiteX22" fmla="*/ 24615 w 25333"/>
                    <a:gd name="connsiteY22" fmla="*/ 7906 h 19584"/>
                    <a:gd name="connsiteX23" fmla="*/ 17248 w 25333"/>
                    <a:gd name="connsiteY23" fmla="*/ 19224 h 19584"/>
                    <a:gd name="connsiteX24" fmla="*/ 17248 w 25333"/>
                    <a:gd name="connsiteY24" fmla="*/ 19224 h 19584"/>
                    <a:gd name="connsiteX25" fmla="*/ 15631 w 25333"/>
                    <a:gd name="connsiteY25" fmla="*/ 19584 h 19584"/>
                    <a:gd name="connsiteX26" fmla="*/ 15631 w 25333"/>
                    <a:gd name="connsiteY26" fmla="*/ 19584 h 19584"/>
                    <a:gd name="connsiteX27" fmla="*/ 11679 w 25333"/>
                    <a:gd name="connsiteY27" fmla="*/ 14913 h 19584"/>
                    <a:gd name="connsiteX28" fmla="*/ 11679 w 25333"/>
                    <a:gd name="connsiteY28" fmla="*/ 14913 h 19584"/>
                    <a:gd name="connsiteX29" fmla="*/ 16350 w 25333"/>
                    <a:gd name="connsiteY29" fmla="*/ 10601 h 19584"/>
                    <a:gd name="connsiteX30" fmla="*/ 16530 w 25333"/>
                    <a:gd name="connsiteY30" fmla="*/ 11679 h 19584"/>
                    <a:gd name="connsiteX31" fmla="*/ 16530 w 25333"/>
                    <a:gd name="connsiteY31" fmla="*/ 11679 h 19584"/>
                    <a:gd name="connsiteX32" fmla="*/ 19404 w 25333"/>
                    <a:gd name="connsiteY32" fmla="*/ 6828 h 19584"/>
                    <a:gd name="connsiteX33" fmla="*/ 19404 w 25333"/>
                    <a:gd name="connsiteY33" fmla="*/ 6828 h 19584"/>
                    <a:gd name="connsiteX34" fmla="*/ 18326 w 25333"/>
                    <a:gd name="connsiteY34" fmla="*/ 6648 h 19584"/>
                    <a:gd name="connsiteX35" fmla="*/ 18326 w 25333"/>
                    <a:gd name="connsiteY35" fmla="*/ 6648 h 19584"/>
                    <a:gd name="connsiteX36" fmla="*/ 13475 w 25333"/>
                    <a:gd name="connsiteY36" fmla="*/ 6468 h 19584"/>
                    <a:gd name="connsiteX37" fmla="*/ 13475 w 25333"/>
                    <a:gd name="connsiteY37" fmla="*/ 6468 h 19584"/>
                    <a:gd name="connsiteX38" fmla="*/ 13475 w 25333"/>
                    <a:gd name="connsiteY38" fmla="*/ 6468 h 19584"/>
                    <a:gd name="connsiteX39" fmla="*/ 13475 w 25333"/>
                    <a:gd name="connsiteY39" fmla="*/ 3953 h 19584"/>
                    <a:gd name="connsiteX40" fmla="*/ 15272 w 25333"/>
                    <a:gd name="connsiteY40" fmla="*/ 2156 h 19584"/>
                    <a:gd name="connsiteX41" fmla="*/ 13475 w 25333"/>
                    <a:gd name="connsiteY41" fmla="*/ 3953 h 19584"/>
                    <a:gd name="connsiteX42" fmla="*/ 13475 w 25333"/>
                    <a:gd name="connsiteY42" fmla="*/ 6468 h 19584"/>
                    <a:gd name="connsiteX43" fmla="*/ 12397 w 25333"/>
                    <a:gd name="connsiteY43" fmla="*/ 6468 h 19584"/>
                    <a:gd name="connsiteX44" fmla="*/ 11679 w 25333"/>
                    <a:gd name="connsiteY44" fmla="*/ 5749 h 19584"/>
                    <a:gd name="connsiteX45" fmla="*/ 8265 w 25333"/>
                    <a:gd name="connsiteY45" fmla="*/ 5210 h 19584"/>
                    <a:gd name="connsiteX46" fmla="*/ 8265 w 25333"/>
                    <a:gd name="connsiteY46" fmla="*/ 5210 h 19584"/>
                    <a:gd name="connsiteX47" fmla="*/ 7007 w 25333"/>
                    <a:gd name="connsiteY47" fmla="*/ 7187 h 19584"/>
                    <a:gd name="connsiteX48" fmla="*/ 7007 w 25333"/>
                    <a:gd name="connsiteY48" fmla="*/ 7187 h 19584"/>
                    <a:gd name="connsiteX49" fmla="*/ 5929 w 25333"/>
                    <a:gd name="connsiteY49" fmla="*/ 10780 h 19584"/>
                    <a:gd name="connsiteX50" fmla="*/ 5929 w 25333"/>
                    <a:gd name="connsiteY50" fmla="*/ 10780 h 19584"/>
                    <a:gd name="connsiteX51" fmla="*/ 13475 w 25333"/>
                    <a:gd name="connsiteY51" fmla="*/ 8085 h 19584"/>
                    <a:gd name="connsiteX52" fmla="*/ 13475 w 25333"/>
                    <a:gd name="connsiteY52" fmla="*/ 8085 h 19584"/>
                    <a:gd name="connsiteX53" fmla="*/ 16350 w 25333"/>
                    <a:gd name="connsiteY53" fmla="*/ 10601 h 19584"/>
                    <a:gd name="connsiteX54" fmla="*/ 16350 w 25333"/>
                    <a:gd name="connsiteY54" fmla="*/ 10601 h 1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5333" h="19584">
                      <a:moveTo>
                        <a:pt x="11679" y="14913"/>
                      </a:moveTo>
                      <a:cubicBezTo>
                        <a:pt x="11679" y="14374"/>
                        <a:pt x="11679" y="14014"/>
                        <a:pt x="11679" y="13655"/>
                      </a:cubicBezTo>
                      <a:lnTo>
                        <a:pt x="11679" y="13655"/>
                      </a:lnTo>
                      <a:cubicBezTo>
                        <a:pt x="10241" y="14194"/>
                        <a:pt x="8624" y="15092"/>
                        <a:pt x="6827" y="15631"/>
                      </a:cubicBezTo>
                      <a:lnTo>
                        <a:pt x="6827" y="15631"/>
                      </a:lnTo>
                      <a:cubicBezTo>
                        <a:pt x="5929" y="16170"/>
                        <a:pt x="5031" y="16350"/>
                        <a:pt x="4312" y="16350"/>
                      </a:cubicBezTo>
                      <a:lnTo>
                        <a:pt x="4312" y="16350"/>
                      </a:lnTo>
                      <a:cubicBezTo>
                        <a:pt x="2695" y="16170"/>
                        <a:pt x="359" y="15631"/>
                        <a:pt x="0" y="12577"/>
                      </a:cubicBezTo>
                      <a:lnTo>
                        <a:pt x="0" y="12577"/>
                      </a:lnTo>
                      <a:cubicBezTo>
                        <a:pt x="0" y="11499"/>
                        <a:pt x="718" y="10421"/>
                        <a:pt x="718" y="10780"/>
                      </a:cubicBezTo>
                      <a:lnTo>
                        <a:pt x="718" y="10780"/>
                      </a:lnTo>
                      <a:cubicBezTo>
                        <a:pt x="1976" y="9702"/>
                        <a:pt x="718" y="1078"/>
                        <a:pt x="8265" y="0"/>
                      </a:cubicBezTo>
                      <a:lnTo>
                        <a:pt x="8265" y="0"/>
                      </a:lnTo>
                      <a:cubicBezTo>
                        <a:pt x="11319" y="0"/>
                        <a:pt x="13116" y="718"/>
                        <a:pt x="14194" y="1257"/>
                      </a:cubicBezTo>
                      <a:lnTo>
                        <a:pt x="14194" y="1257"/>
                      </a:lnTo>
                      <a:cubicBezTo>
                        <a:pt x="15272" y="1257"/>
                        <a:pt x="17248" y="1257"/>
                        <a:pt x="19045" y="1437"/>
                      </a:cubicBezTo>
                      <a:lnTo>
                        <a:pt x="19045" y="1437"/>
                      </a:lnTo>
                      <a:cubicBezTo>
                        <a:pt x="21021" y="2156"/>
                        <a:pt x="24255" y="1257"/>
                        <a:pt x="25334" y="5749"/>
                      </a:cubicBezTo>
                      <a:lnTo>
                        <a:pt x="25334" y="5749"/>
                      </a:lnTo>
                      <a:cubicBezTo>
                        <a:pt x="25334" y="6109"/>
                        <a:pt x="25334" y="6468"/>
                        <a:pt x="25334" y="6648"/>
                      </a:cubicBezTo>
                      <a:lnTo>
                        <a:pt x="25334" y="6648"/>
                      </a:lnTo>
                      <a:lnTo>
                        <a:pt x="25154" y="7367"/>
                      </a:lnTo>
                      <a:lnTo>
                        <a:pt x="24615" y="7906"/>
                      </a:lnTo>
                      <a:cubicBezTo>
                        <a:pt x="23896" y="8445"/>
                        <a:pt x="19943" y="16350"/>
                        <a:pt x="17248" y="19224"/>
                      </a:cubicBezTo>
                      <a:lnTo>
                        <a:pt x="17248" y="19224"/>
                      </a:lnTo>
                      <a:cubicBezTo>
                        <a:pt x="16709" y="19404"/>
                        <a:pt x="16170" y="19584"/>
                        <a:pt x="15631" y="19584"/>
                      </a:cubicBezTo>
                      <a:lnTo>
                        <a:pt x="15631" y="19584"/>
                      </a:lnTo>
                      <a:cubicBezTo>
                        <a:pt x="11319" y="19045"/>
                        <a:pt x="12038" y="16170"/>
                        <a:pt x="11679" y="14913"/>
                      </a:cubicBezTo>
                      <a:lnTo>
                        <a:pt x="11679" y="14913"/>
                      </a:lnTo>
                      <a:close/>
                      <a:moveTo>
                        <a:pt x="16350" y="10601"/>
                      </a:moveTo>
                      <a:cubicBezTo>
                        <a:pt x="16350" y="10960"/>
                        <a:pt x="16530" y="11319"/>
                        <a:pt x="16530" y="11679"/>
                      </a:cubicBezTo>
                      <a:lnTo>
                        <a:pt x="16530" y="11679"/>
                      </a:lnTo>
                      <a:cubicBezTo>
                        <a:pt x="17428" y="10062"/>
                        <a:pt x="18506" y="8265"/>
                        <a:pt x="19404" y="6828"/>
                      </a:cubicBezTo>
                      <a:lnTo>
                        <a:pt x="19404" y="6828"/>
                      </a:lnTo>
                      <a:cubicBezTo>
                        <a:pt x="19045" y="6828"/>
                        <a:pt x="18685" y="6648"/>
                        <a:pt x="18326" y="6648"/>
                      </a:cubicBezTo>
                      <a:lnTo>
                        <a:pt x="18326" y="6648"/>
                      </a:lnTo>
                      <a:cubicBezTo>
                        <a:pt x="16350" y="6468"/>
                        <a:pt x="14194" y="6468"/>
                        <a:pt x="13475" y="6468"/>
                      </a:cubicBezTo>
                      <a:lnTo>
                        <a:pt x="13475" y="6468"/>
                      </a:lnTo>
                      <a:lnTo>
                        <a:pt x="13475" y="6468"/>
                      </a:lnTo>
                      <a:lnTo>
                        <a:pt x="13475" y="3953"/>
                      </a:lnTo>
                      <a:lnTo>
                        <a:pt x="15272" y="2156"/>
                      </a:lnTo>
                      <a:lnTo>
                        <a:pt x="13475" y="3953"/>
                      </a:lnTo>
                      <a:lnTo>
                        <a:pt x="13475" y="6468"/>
                      </a:lnTo>
                      <a:lnTo>
                        <a:pt x="12397" y="6468"/>
                      </a:lnTo>
                      <a:lnTo>
                        <a:pt x="11679" y="5749"/>
                      </a:lnTo>
                      <a:cubicBezTo>
                        <a:pt x="11499" y="5929"/>
                        <a:pt x="11679" y="5210"/>
                        <a:pt x="8265" y="5210"/>
                      </a:cubicBezTo>
                      <a:lnTo>
                        <a:pt x="8265" y="5210"/>
                      </a:lnTo>
                      <a:cubicBezTo>
                        <a:pt x="8085" y="5210"/>
                        <a:pt x="7726" y="5210"/>
                        <a:pt x="7007" y="7187"/>
                      </a:cubicBezTo>
                      <a:lnTo>
                        <a:pt x="7007" y="7187"/>
                      </a:lnTo>
                      <a:cubicBezTo>
                        <a:pt x="6648" y="8265"/>
                        <a:pt x="6468" y="9343"/>
                        <a:pt x="5929" y="10780"/>
                      </a:cubicBezTo>
                      <a:lnTo>
                        <a:pt x="5929" y="10780"/>
                      </a:lnTo>
                      <a:cubicBezTo>
                        <a:pt x="7007" y="10241"/>
                        <a:pt x="10421" y="8265"/>
                        <a:pt x="13475" y="8085"/>
                      </a:cubicBezTo>
                      <a:lnTo>
                        <a:pt x="13475" y="8085"/>
                      </a:lnTo>
                      <a:cubicBezTo>
                        <a:pt x="15991" y="8265"/>
                        <a:pt x="16170" y="10062"/>
                        <a:pt x="16350" y="10601"/>
                      </a:cubicBezTo>
                      <a:lnTo>
                        <a:pt x="16350" y="10601"/>
                      </a:lnTo>
                      <a:close/>
                    </a:path>
                  </a:pathLst>
                </a:custGeom>
                <a:grpFill/>
                <a:ln w="17953" cap="flat">
                  <a:noFill/>
                  <a:prstDash val="solid"/>
                  <a:miter/>
                </a:ln>
              </p:spPr>
              <p:txBody>
                <a:bodyPr rtlCol="0" anchor="ctr"/>
                <a:lstStyle/>
                <a:p>
                  <a:endParaRPr lang="zh-CN" altLang="en-US" sz="1050"/>
                </a:p>
              </p:txBody>
            </p:sp>
          </p:grpSp>
          <p:grpSp>
            <p:nvGrpSpPr>
              <p:cNvPr id="26" name="图形 1"/>
              <p:cNvGrpSpPr/>
              <p:nvPr/>
            </p:nvGrpSpPr>
            <p:grpSpPr>
              <a:xfrm>
                <a:off x="7687754" y="6474413"/>
                <a:ext cx="31262" cy="29106"/>
                <a:chOff x="9060965" y="6672103"/>
                <a:chExt cx="31262" cy="29106"/>
              </a:xfrm>
              <a:solidFill>
                <a:srgbClr val="0070C0"/>
              </a:solidFill>
            </p:grpSpPr>
            <p:sp>
              <p:nvSpPr>
                <p:cNvPr id="3694" name="任意多边形: 形状 61"/>
                <p:cNvSpPr/>
                <p:nvPr/>
              </p:nvSpPr>
              <p:spPr>
                <a:xfrm>
                  <a:off x="9063301" y="6674970"/>
                  <a:ext cx="26411" cy="23905"/>
                </a:xfrm>
                <a:custGeom>
                  <a:avLst/>
                  <a:gdLst>
                    <a:gd name="connsiteX0" fmla="*/ 14553 w 26411"/>
                    <a:gd name="connsiteY0" fmla="*/ 2524 h 23905"/>
                    <a:gd name="connsiteX1" fmla="*/ 7906 w 26411"/>
                    <a:gd name="connsiteY1" fmla="*/ 5219 h 23905"/>
                    <a:gd name="connsiteX2" fmla="*/ 0 w 26411"/>
                    <a:gd name="connsiteY2" fmla="*/ 21210 h 23905"/>
                    <a:gd name="connsiteX3" fmla="*/ 6648 w 26411"/>
                    <a:gd name="connsiteY3" fmla="*/ 23905 h 23905"/>
                    <a:gd name="connsiteX4" fmla="*/ 18506 w 26411"/>
                    <a:gd name="connsiteY4" fmla="*/ 21210 h 23905"/>
                    <a:gd name="connsiteX5" fmla="*/ 18506 w 26411"/>
                    <a:gd name="connsiteY5" fmla="*/ 15820 h 23905"/>
                    <a:gd name="connsiteX6" fmla="*/ 26412 w 26411"/>
                    <a:gd name="connsiteY6" fmla="*/ 15820 h 23905"/>
                    <a:gd name="connsiteX7" fmla="*/ 22459 w 26411"/>
                    <a:gd name="connsiteY7" fmla="*/ 10609 h 23905"/>
                    <a:gd name="connsiteX8" fmla="*/ 21201 w 26411"/>
                    <a:gd name="connsiteY8" fmla="*/ 6656 h 23905"/>
                    <a:gd name="connsiteX9" fmla="*/ 26412 w 26411"/>
                    <a:gd name="connsiteY9" fmla="*/ 2704 h 23905"/>
                    <a:gd name="connsiteX10" fmla="*/ 23717 w 26411"/>
                    <a:gd name="connsiteY10" fmla="*/ 9 h 23905"/>
                    <a:gd name="connsiteX11" fmla="*/ 14553 w 26411"/>
                    <a:gd name="connsiteY11" fmla="*/ 2524 h 23905"/>
                    <a:gd name="connsiteX12" fmla="*/ 14553 w 26411"/>
                    <a:gd name="connsiteY12" fmla="*/ 2524 h 2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411" h="23905">
                      <a:moveTo>
                        <a:pt x="14553" y="2524"/>
                      </a:moveTo>
                      <a:cubicBezTo>
                        <a:pt x="14553" y="2524"/>
                        <a:pt x="9343" y="2524"/>
                        <a:pt x="7906" y="5219"/>
                      </a:cubicBezTo>
                      <a:cubicBezTo>
                        <a:pt x="6648" y="7914"/>
                        <a:pt x="0" y="18515"/>
                        <a:pt x="0" y="21210"/>
                      </a:cubicBezTo>
                      <a:cubicBezTo>
                        <a:pt x="1258" y="23905"/>
                        <a:pt x="3953" y="23905"/>
                        <a:pt x="6648" y="23905"/>
                      </a:cubicBezTo>
                      <a:cubicBezTo>
                        <a:pt x="9343" y="22647"/>
                        <a:pt x="18506" y="22468"/>
                        <a:pt x="18506" y="21210"/>
                      </a:cubicBezTo>
                      <a:cubicBezTo>
                        <a:pt x="18506" y="19952"/>
                        <a:pt x="15811" y="16000"/>
                        <a:pt x="18506" y="15820"/>
                      </a:cubicBezTo>
                      <a:cubicBezTo>
                        <a:pt x="19764" y="15820"/>
                        <a:pt x="26412" y="18515"/>
                        <a:pt x="26412" y="15820"/>
                      </a:cubicBezTo>
                      <a:cubicBezTo>
                        <a:pt x="25154" y="14562"/>
                        <a:pt x="23717" y="11867"/>
                        <a:pt x="22459" y="10609"/>
                      </a:cubicBezTo>
                      <a:cubicBezTo>
                        <a:pt x="21201" y="10609"/>
                        <a:pt x="18506" y="7914"/>
                        <a:pt x="21201" y="6656"/>
                      </a:cubicBezTo>
                      <a:cubicBezTo>
                        <a:pt x="25154" y="6656"/>
                        <a:pt x="26412" y="5399"/>
                        <a:pt x="26412" y="2704"/>
                      </a:cubicBezTo>
                      <a:cubicBezTo>
                        <a:pt x="26412" y="1446"/>
                        <a:pt x="25154" y="9"/>
                        <a:pt x="23717" y="9"/>
                      </a:cubicBezTo>
                      <a:cubicBezTo>
                        <a:pt x="22459" y="-171"/>
                        <a:pt x="14553" y="2524"/>
                        <a:pt x="14553" y="2524"/>
                      </a:cubicBezTo>
                      <a:lnTo>
                        <a:pt x="14553" y="2524"/>
                      </a:lnTo>
                      <a:close/>
                    </a:path>
                  </a:pathLst>
                </a:custGeom>
                <a:grpFill/>
                <a:ln w="17953" cap="flat">
                  <a:noFill/>
                  <a:prstDash val="solid"/>
                  <a:miter/>
                </a:ln>
              </p:spPr>
              <p:txBody>
                <a:bodyPr rtlCol="0" anchor="ctr"/>
                <a:lstStyle/>
                <a:p>
                  <a:endParaRPr lang="zh-CN" altLang="en-US" sz="1050"/>
                </a:p>
              </p:txBody>
            </p:sp>
            <p:sp>
              <p:nvSpPr>
                <p:cNvPr id="3695" name="任意多边形: 形状 62"/>
                <p:cNvSpPr/>
                <p:nvPr/>
              </p:nvSpPr>
              <p:spPr>
                <a:xfrm>
                  <a:off x="9060965" y="6672103"/>
                  <a:ext cx="31262" cy="29106"/>
                </a:xfrm>
                <a:custGeom>
                  <a:avLst/>
                  <a:gdLst>
                    <a:gd name="connsiteX0" fmla="*/ 719 w 31262"/>
                    <a:gd name="connsiteY0" fmla="*/ 25693 h 29106"/>
                    <a:gd name="connsiteX1" fmla="*/ 0 w 31262"/>
                    <a:gd name="connsiteY1" fmla="*/ 23897 h 29106"/>
                    <a:gd name="connsiteX2" fmla="*/ 0 w 31262"/>
                    <a:gd name="connsiteY2" fmla="*/ 23897 h 29106"/>
                    <a:gd name="connsiteX3" fmla="*/ 8085 w 31262"/>
                    <a:gd name="connsiteY3" fmla="*/ 6828 h 29106"/>
                    <a:gd name="connsiteX4" fmla="*/ 8085 w 31262"/>
                    <a:gd name="connsiteY4" fmla="*/ 6828 h 29106"/>
                    <a:gd name="connsiteX5" fmla="*/ 16350 w 31262"/>
                    <a:gd name="connsiteY5" fmla="*/ 2695 h 29106"/>
                    <a:gd name="connsiteX6" fmla="*/ 16350 w 31262"/>
                    <a:gd name="connsiteY6" fmla="*/ 2695 h 29106"/>
                    <a:gd name="connsiteX7" fmla="*/ 26053 w 31262"/>
                    <a:gd name="connsiteY7" fmla="*/ 0 h 29106"/>
                    <a:gd name="connsiteX8" fmla="*/ 26053 w 31262"/>
                    <a:gd name="connsiteY8" fmla="*/ 0 h 29106"/>
                    <a:gd name="connsiteX9" fmla="*/ 31263 w 31262"/>
                    <a:gd name="connsiteY9" fmla="*/ 5211 h 29106"/>
                    <a:gd name="connsiteX10" fmla="*/ 31263 w 31262"/>
                    <a:gd name="connsiteY10" fmla="*/ 5211 h 29106"/>
                    <a:gd name="connsiteX11" fmla="*/ 29287 w 31262"/>
                    <a:gd name="connsiteY11" fmla="*/ 10241 h 29106"/>
                    <a:gd name="connsiteX12" fmla="*/ 29287 w 31262"/>
                    <a:gd name="connsiteY12" fmla="*/ 10241 h 29106"/>
                    <a:gd name="connsiteX13" fmla="*/ 26592 w 31262"/>
                    <a:gd name="connsiteY13" fmla="*/ 11499 h 29106"/>
                    <a:gd name="connsiteX14" fmla="*/ 26592 w 31262"/>
                    <a:gd name="connsiteY14" fmla="*/ 11499 h 29106"/>
                    <a:gd name="connsiteX15" fmla="*/ 26592 w 31262"/>
                    <a:gd name="connsiteY15" fmla="*/ 11499 h 29106"/>
                    <a:gd name="connsiteX16" fmla="*/ 30544 w 31262"/>
                    <a:gd name="connsiteY16" fmla="*/ 16710 h 29106"/>
                    <a:gd name="connsiteX17" fmla="*/ 30544 w 31262"/>
                    <a:gd name="connsiteY17" fmla="*/ 16710 h 29106"/>
                    <a:gd name="connsiteX18" fmla="*/ 28748 w 31262"/>
                    <a:gd name="connsiteY18" fmla="*/ 18506 h 29106"/>
                    <a:gd name="connsiteX19" fmla="*/ 31263 w 31262"/>
                    <a:gd name="connsiteY19" fmla="*/ 18506 h 29106"/>
                    <a:gd name="connsiteX20" fmla="*/ 26951 w 31262"/>
                    <a:gd name="connsiteY20" fmla="*/ 22280 h 29106"/>
                    <a:gd name="connsiteX21" fmla="*/ 26951 w 31262"/>
                    <a:gd name="connsiteY21" fmla="*/ 22280 h 29106"/>
                    <a:gd name="connsiteX22" fmla="*/ 22818 w 31262"/>
                    <a:gd name="connsiteY22" fmla="*/ 21561 h 29106"/>
                    <a:gd name="connsiteX23" fmla="*/ 22818 w 31262"/>
                    <a:gd name="connsiteY23" fmla="*/ 21561 h 29106"/>
                    <a:gd name="connsiteX24" fmla="*/ 23358 w 31262"/>
                    <a:gd name="connsiteY24" fmla="*/ 23897 h 29106"/>
                    <a:gd name="connsiteX25" fmla="*/ 23358 w 31262"/>
                    <a:gd name="connsiteY25" fmla="*/ 23897 h 29106"/>
                    <a:gd name="connsiteX26" fmla="*/ 19944 w 31262"/>
                    <a:gd name="connsiteY26" fmla="*/ 27131 h 29106"/>
                    <a:gd name="connsiteX27" fmla="*/ 19944 w 31262"/>
                    <a:gd name="connsiteY27" fmla="*/ 27131 h 29106"/>
                    <a:gd name="connsiteX28" fmla="*/ 16350 w 31262"/>
                    <a:gd name="connsiteY28" fmla="*/ 27670 h 29106"/>
                    <a:gd name="connsiteX29" fmla="*/ 16350 w 31262"/>
                    <a:gd name="connsiteY29" fmla="*/ 27670 h 29106"/>
                    <a:gd name="connsiteX30" fmla="*/ 10241 w 31262"/>
                    <a:gd name="connsiteY30" fmla="*/ 28748 h 29106"/>
                    <a:gd name="connsiteX31" fmla="*/ 10241 w 31262"/>
                    <a:gd name="connsiteY31" fmla="*/ 28748 h 29106"/>
                    <a:gd name="connsiteX32" fmla="*/ 9702 w 31262"/>
                    <a:gd name="connsiteY32" fmla="*/ 29107 h 29106"/>
                    <a:gd name="connsiteX33" fmla="*/ 9163 w 31262"/>
                    <a:gd name="connsiteY33" fmla="*/ 29107 h 29106"/>
                    <a:gd name="connsiteX34" fmla="*/ 8445 w 31262"/>
                    <a:gd name="connsiteY34" fmla="*/ 29107 h 29106"/>
                    <a:gd name="connsiteX35" fmla="*/ 8445 w 31262"/>
                    <a:gd name="connsiteY35" fmla="*/ 29107 h 29106"/>
                    <a:gd name="connsiteX36" fmla="*/ 719 w 31262"/>
                    <a:gd name="connsiteY36" fmla="*/ 25693 h 29106"/>
                    <a:gd name="connsiteX37" fmla="*/ 719 w 31262"/>
                    <a:gd name="connsiteY37" fmla="*/ 25693 h 29106"/>
                    <a:gd name="connsiteX38" fmla="*/ 8624 w 31262"/>
                    <a:gd name="connsiteY38" fmla="*/ 24076 h 29106"/>
                    <a:gd name="connsiteX39" fmla="*/ 17787 w 31262"/>
                    <a:gd name="connsiteY39" fmla="*/ 22459 h 29106"/>
                    <a:gd name="connsiteX40" fmla="*/ 17787 w 31262"/>
                    <a:gd name="connsiteY40" fmla="*/ 22459 h 29106"/>
                    <a:gd name="connsiteX41" fmla="*/ 17069 w 31262"/>
                    <a:gd name="connsiteY41" fmla="*/ 19584 h 29106"/>
                    <a:gd name="connsiteX42" fmla="*/ 17069 w 31262"/>
                    <a:gd name="connsiteY42" fmla="*/ 19584 h 29106"/>
                    <a:gd name="connsiteX43" fmla="*/ 17967 w 31262"/>
                    <a:gd name="connsiteY43" fmla="*/ 17069 h 29106"/>
                    <a:gd name="connsiteX44" fmla="*/ 17967 w 31262"/>
                    <a:gd name="connsiteY44" fmla="*/ 17069 h 29106"/>
                    <a:gd name="connsiteX45" fmla="*/ 20842 w 31262"/>
                    <a:gd name="connsiteY45" fmla="*/ 15991 h 29106"/>
                    <a:gd name="connsiteX46" fmla="*/ 20842 w 31262"/>
                    <a:gd name="connsiteY46" fmla="*/ 15991 h 29106"/>
                    <a:gd name="connsiteX47" fmla="*/ 24256 w 31262"/>
                    <a:gd name="connsiteY47" fmla="*/ 16710 h 29106"/>
                    <a:gd name="connsiteX48" fmla="*/ 24256 w 31262"/>
                    <a:gd name="connsiteY48" fmla="*/ 16710 h 29106"/>
                    <a:gd name="connsiteX49" fmla="*/ 23358 w 31262"/>
                    <a:gd name="connsiteY49" fmla="*/ 15452 h 29106"/>
                    <a:gd name="connsiteX50" fmla="*/ 23358 w 31262"/>
                    <a:gd name="connsiteY50" fmla="*/ 15452 h 29106"/>
                    <a:gd name="connsiteX51" fmla="*/ 19764 w 31262"/>
                    <a:gd name="connsiteY51" fmla="*/ 10780 h 29106"/>
                    <a:gd name="connsiteX52" fmla="*/ 19764 w 31262"/>
                    <a:gd name="connsiteY52" fmla="*/ 10780 h 29106"/>
                    <a:gd name="connsiteX53" fmla="*/ 23537 w 31262"/>
                    <a:gd name="connsiteY53" fmla="*/ 6648 h 29106"/>
                    <a:gd name="connsiteX54" fmla="*/ 23537 w 31262"/>
                    <a:gd name="connsiteY54" fmla="*/ 6648 h 29106"/>
                    <a:gd name="connsiteX55" fmla="*/ 26232 w 31262"/>
                    <a:gd name="connsiteY55" fmla="*/ 5211 h 29106"/>
                    <a:gd name="connsiteX56" fmla="*/ 26232 w 31262"/>
                    <a:gd name="connsiteY56" fmla="*/ 5211 h 29106"/>
                    <a:gd name="connsiteX57" fmla="*/ 26053 w 31262"/>
                    <a:gd name="connsiteY57" fmla="*/ 5211 h 29106"/>
                    <a:gd name="connsiteX58" fmla="*/ 17608 w 31262"/>
                    <a:gd name="connsiteY58" fmla="*/ 7726 h 29106"/>
                    <a:gd name="connsiteX59" fmla="*/ 17608 w 31262"/>
                    <a:gd name="connsiteY59" fmla="*/ 7726 h 29106"/>
                    <a:gd name="connsiteX60" fmla="*/ 16709 w 31262"/>
                    <a:gd name="connsiteY60" fmla="*/ 5390 h 29106"/>
                    <a:gd name="connsiteX61" fmla="*/ 16709 w 31262"/>
                    <a:gd name="connsiteY61" fmla="*/ 7906 h 29106"/>
                    <a:gd name="connsiteX62" fmla="*/ 12397 w 31262"/>
                    <a:gd name="connsiteY62" fmla="*/ 9163 h 29106"/>
                    <a:gd name="connsiteX63" fmla="*/ 12397 w 31262"/>
                    <a:gd name="connsiteY63" fmla="*/ 9163 h 29106"/>
                    <a:gd name="connsiteX64" fmla="*/ 4851 w 31262"/>
                    <a:gd name="connsiteY64" fmla="*/ 23358 h 29106"/>
                    <a:gd name="connsiteX65" fmla="*/ 4851 w 31262"/>
                    <a:gd name="connsiteY65" fmla="*/ 23358 h 29106"/>
                    <a:gd name="connsiteX66" fmla="*/ 8624 w 31262"/>
                    <a:gd name="connsiteY66" fmla="*/ 24076 h 29106"/>
                    <a:gd name="connsiteX67" fmla="*/ 8624 w 31262"/>
                    <a:gd name="connsiteY67" fmla="*/ 24076 h 2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1262" h="29106">
                      <a:moveTo>
                        <a:pt x="719" y="25693"/>
                      </a:moveTo>
                      <a:cubicBezTo>
                        <a:pt x="719" y="25514"/>
                        <a:pt x="180" y="25514"/>
                        <a:pt x="0" y="23897"/>
                      </a:cubicBezTo>
                      <a:lnTo>
                        <a:pt x="0" y="23897"/>
                      </a:lnTo>
                      <a:cubicBezTo>
                        <a:pt x="359" y="19225"/>
                        <a:pt x="7007" y="9523"/>
                        <a:pt x="8085" y="6828"/>
                      </a:cubicBezTo>
                      <a:lnTo>
                        <a:pt x="8085" y="6828"/>
                      </a:lnTo>
                      <a:cubicBezTo>
                        <a:pt x="10601" y="2875"/>
                        <a:pt x="14913" y="2875"/>
                        <a:pt x="16350" y="2695"/>
                      </a:cubicBezTo>
                      <a:lnTo>
                        <a:pt x="16350" y="2695"/>
                      </a:lnTo>
                      <a:cubicBezTo>
                        <a:pt x="17787" y="2156"/>
                        <a:pt x="23717" y="180"/>
                        <a:pt x="26053" y="0"/>
                      </a:cubicBezTo>
                      <a:lnTo>
                        <a:pt x="26053" y="0"/>
                      </a:lnTo>
                      <a:cubicBezTo>
                        <a:pt x="28927" y="180"/>
                        <a:pt x="31083" y="2156"/>
                        <a:pt x="31263" y="5211"/>
                      </a:cubicBezTo>
                      <a:lnTo>
                        <a:pt x="31263" y="5211"/>
                      </a:lnTo>
                      <a:cubicBezTo>
                        <a:pt x="31263" y="6828"/>
                        <a:pt x="30724" y="8984"/>
                        <a:pt x="29287" y="10241"/>
                      </a:cubicBezTo>
                      <a:lnTo>
                        <a:pt x="29287" y="10241"/>
                      </a:lnTo>
                      <a:cubicBezTo>
                        <a:pt x="28388" y="10960"/>
                        <a:pt x="27490" y="11319"/>
                        <a:pt x="26592" y="11499"/>
                      </a:cubicBezTo>
                      <a:lnTo>
                        <a:pt x="26592" y="11499"/>
                      </a:lnTo>
                      <a:lnTo>
                        <a:pt x="26592" y="11499"/>
                      </a:lnTo>
                      <a:cubicBezTo>
                        <a:pt x="28388" y="13296"/>
                        <a:pt x="29646" y="15991"/>
                        <a:pt x="30544" y="16710"/>
                      </a:cubicBezTo>
                      <a:lnTo>
                        <a:pt x="30544" y="16710"/>
                      </a:lnTo>
                      <a:lnTo>
                        <a:pt x="28748" y="18506"/>
                      </a:lnTo>
                      <a:lnTo>
                        <a:pt x="31263" y="18506"/>
                      </a:lnTo>
                      <a:cubicBezTo>
                        <a:pt x="31263" y="21381"/>
                        <a:pt x="28209" y="22280"/>
                        <a:pt x="26951" y="22280"/>
                      </a:cubicBezTo>
                      <a:lnTo>
                        <a:pt x="26951" y="22280"/>
                      </a:lnTo>
                      <a:cubicBezTo>
                        <a:pt x="25693" y="22280"/>
                        <a:pt x="24076" y="21920"/>
                        <a:pt x="22818" y="21561"/>
                      </a:cubicBezTo>
                      <a:lnTo>
                        <a:pt x="22818" y="21561"/>
                      </a:lnTo>
                      <a:cubicBezTo>
                        <a:pt x="22998" y="22280"/>
                        <a:pt x="23178" y="22998"/>
                        <a:pt x="23358" y="23897"/>
                      </a:cubicBezTo>
                      <a:lnTo>
                        <a:pt x="23358" y="23897"/>
                      </a:lnTo>
                      <a:cubicBezTo>
                        <a:pt x="22459" y="27490"/>
                        <a:pt x="20842" y="26592"/>
                        <a:pt x="19944" y="27131"/>
                      </a:cubicBezTo>
                      <a:lnTo>
                        <a:pt x="19944" y="27131"/>
                      </a:lnTo>
                      <a:cubicBezTo>
                        <a:pt x="18866" y="27310"/>
                        <a:pt x="17608" y="27490"/>
                        <a:pt x="16350" y="27670"/>
                      </a:cubicBezTo>
                      <a:lnTo>
                        <a:pt x="16350" y="27670"/>
                      </a:lnTo>
                      <a:cubicBezTo>
                        <a:pt x="13835" y="28029"/>
                        <a:pt x="10601" y="28388"/>
                        <a:pt x="10241" y="28748"/>
                      </a:cubicBezTo>
                      <a:lnTo>
                        <a:pt x="10241" y="28748"/>
                      </a:lnTo>
                      <a:lnTo>
                        <a:pt x="9702" y="29107"/>
                      </a:lnTo>
                      <a:lnTo>
                        <a:pt x="9163" y="29107"/>
                      </a:lnTo>
                      <a:cubicBezTo>
                        <a:pt x="8984" y="29107"/>
                        <a:pt x="8624" y="29107"/>
                        <a:pt x="8445" y="29107"/>
                      </a:cubicBezTo>
                      <a:lnTo>
                        <a:pt x="8445" y="29107"/>
                      </a:lnTo>
                      <a:cubicBezTo>
                        <a:pt x="5750" y="29107"/>
                        <a:pt x="2156" y="28927"/>
                        <a:pt x="719" y="25693"/>
                      </a:cubicBezTo>
                      <a:lnTo>
                        <a:pt x="719" y="25693"/>
                      </a:lnTo>
                      <a:close/>
                      <a:moveTo>
                        <a:pt x="8624" y="24076"/>
                      </a:moveTo>
                      <a:cubicBezTo>
                        <a:pt x="11319" y="23178"/>
                        <a:pt x="15631" y="22819"/>
                        <a:pt x="17787" y="22459"/>
                      </a:cubicBezTo>
                      <a:lnTo>
                        <a:pt x="17787" y="22459"/>
                      </a:lnTo>
                      <a:cubicBezTo>
                        <a:pt x="17428" y="21741"/>
                        <a:pt x="17248" y="20662"/>
                        <a:pt x="17069" y="19584"/>
                      </a:cubicBezTo>
                      <a:lnTo>
                        <a:pt x="17069" y="19584"/>
                      </a:lnTo>
                      <a:cubicBezTo>
                        <a:pt x="17069" y="18866"/>
                        <a:pt x="17248" y="17967"/>
                        <a:pt x="17967" y="17069"/>
                      </a:cubicBezTo>
                      <a:lnTo>
                        <a:pt x="17967" y="17069"/>
                      </a:lnTo>
                      <a:cubicBezTo>
                        <a:pt x="18866" y="16170"/>
                        <a:pt x="19944" y="15991"/>
                        <a:pt x="20842" y="15991"/>
                      </a:cubicBezTo>
                      <a:lnTo>
                        <a:pt x="20842" y="15991"/>
                      </a:lnTo>
                      <a:cubicBezTo>
                        <a:pt x="21920" y="15991"/>
                        <a:pt x="22998" y="16350"/>
                        <a:pt x="24256" y="16710"/>
                      </a:cubicBezTo>
                      <a:lnTo>
                        <a:pt x="24256" y="16710"/>
                      </a:lnTo>
                      <a:cubicBezTo>
                        <a:pt x="23897" y="16170"/>
                        <a:pt x="23717" y="15811"/>
                        <a:pt x="23358" y="15452"/>
                      </a:cubicBezTo>
                      <a:lnTo>
                        <a:pt x="23358" y="15452"/>
                      </a:lnTo>
                      <a:cubicBezTo>
                        <a:pt x="21381" y="14733"/>
                        <a:pt x="20123" y="13475"/>
                        <a:pt x="19764" y="10780"/>
                      </a:cubicBezTo>
                      <a:lnTo>
                        <a:pt x="19764" y="10780"/>
                      </a:lnTo>
                      <a:cubicBezTo>
                        <a:pt x="19584" y="9343"/>
                        <a:pt x="20842" y="7546"/>
                        <a:pt x="23537" y="6648"/>
                      </a:cubicBezTo>
                      <a:lnTo>
                        <a:pt x="23537" y="6648"/>
                      </a:lnTo>
                      <a:cubicBezTo>
                        <a:pt x="26232" y="6109"/>
                        <a:pt x="25873" y="6828"/>
                        <a:pt x="26232" y="5211"/>
                      </a:cubicBezTo>
                      <a:lnTo>
                        <a:pt x="26232" y="5211"/>
                      </a:lnTo>
                      <a:lnTo>
                        <a:pt x="26053" y="5211"/>
                      </a:lnTo>
                      <a:cubicBezTo>
                        <a:pt x="26053" y="5031"/>
                        <a:pt x="17608" y="7726"/>
                        <a:pt x="17608" y="7726"/>
                      </a:cubicBezTo>
                      <a:lnTo>
                        <a:pt x="17608" y="7726"/>
                      </a:lnTo>
                      <a:lnTo>
                        <a:pt x="16709" y="5390"/>
                      </a:lnTo>
                      <a:lnTo>
                        <a:pt x="16709" y="7906"/>
                      </a:lnTo>
                      <a:cubicBezTo>
                        <a:pt x="16709" y="7906"/>
                        <a:pt x="12397" y="8624"/>
                        <a:pt x="12397" y="9163"/>
                      </a:cubicBezTo>
                      <a:lnTo>
                        <a:pt x="12397" y="9163"/>
                      </a:lnTo>
                      <a:cubicBezTo>
                        <a:pt x="11140" y="11319"/>
                        <a:pt x="5750" y="20842"/>
                        <a:pt x="4851" y="23358"/>
                      </a:cubicBezTo>
                      <a:lnTo>
                        <a:pt x="4851" y="23358"/>
                      </a:lnTo>
                      <a:cubicBezTo>
                        <a:pt x="5570" y="23897"/>
                        <a:pt x="6468" y="24076"/>
                        <a:pt x="8624" y="24076"/>
                      </a:cubicBezTo>
                      <a:lnTo>
                        <a:pt x="8624" y="24076"/>
                      </a:lnTo>
                      <a:close/>
                    </a:path>
                  </a:pathLst>
                </a:custGeom>
                <a:grpFill/>
                <a:ln w="17953" cap="flat">
                  <a:noFill/>
                  <a:prstDash val="solid"/>
                  <a:miter/>
                </a:ln>
              </p:spPr>
              <p:txBody>
                <a:bodyPr rtlCol="0" anchor="ctr"/>
                <a:lstStyle/>
                <a:p>
                  <a:endParaRPr lang="zh-CN" altLang="en-US" sz="1050"/>
                </a:p>
              </p:txBody>
            </p:sp>
          </p:grpSp>
          <p:grpSp>
            <p:nvGrpSpPr>
              <p:cNvPr id="27" name="图形 1"/>
              <p:cNvGrpSpPr/>
              <p:nvPr/>
            </p:nvGrpSpPr>
            <p:grpSpPr>
              <a:xfrm>
                <a:off x="7721713" y="6475671"/>
                <a:ext cx="25333" cy="23536"/>
                <a:chOff x="9094924" y="6673361"/>
                <a:chExt cx="25333" cy="23536"/>
              </a:xfrm>
              <a:solidFill>
                <a:srgbClr val="0070C0"/>
              </a:solidFill>
            </p:grpSpPr>
            <p:sp>
              <p:nvSpPr>
                <p:cNvPr id="3692" name="任意多边形: 形状 64"/>
                <p:cNvSpPr/>
                <p:nvPr/>
              </p:nvSpPr>
              <p:spPr>
                <a:xfrm>
                  <a:off x="9097500" y="6675819"/>
                  <a:ext cx="20126" cy="18602"/>
                </a:xfrm>
                <a:custGeom>
                  <a:avLst/>
                  <a:gdLst>
                    <a:gd name="connsiteX0" fmla="*/ 8024 w 20126"/>
                    <a:gd name="connsiteY0" fmla="*/ 4190 h 18602"/>
                    <a:gd name="connsiteX1" fmla="*/ 119 w 20126"/>
                    <a:gd name="connsiteY1" fmla="*/ 14791 h 18602"/>
                    <a:gd name="connsiteX2" fmla="*/ 8024 w 20126"/>
                    <a:gd name="connsiteY2" fmla="*/ 17486 h 18602"/>
                    <a:gd name="connsiteX3" fmla="*/ 15930 w 20126"/>
                    <a:gd name="connsiteY3" fmla="*/ 13534 h 18602"/>
                    <a:gd name="connsiteX4" fmla="*/ 19883 w 20126"/>
                    <a:gd name="connsiteY4" fmla="*/ 8143 h 18602"/>
                    <a:gd name="connsiteX5" fmla="*/ 11977 w 20126"/>
                    <a:gd name="connsiteY5" fmla="*/ 238 h 18602"/>
                    <a:gd name="connsiteX6" fmla="*/ 8024 w 20126"/>
                    <a:gd name="connsiteY6" fmla="*/ 4190 h 18602"/>
                    <a:gd name="connsiteX7" fmla="*/ 8024 w 20126"/>
                    <a:gd name="connsiteY7" fmla="*/ 4190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6" h="18602">
                      <a:moveTo>
                        <a:pt x="8024" y="4190"/>
                      </a:moveTo>
                      <a:cubicBezTo>
                        <a:pt x="8024" y="4190"/>
                        <a:pt x="-1139" y="13534"/>
                        <a:pt x="119" y="14791"/>
                      </a:cubicBezTo>
                      <a:cubicBezTo>
                        <a:pt x="1376" y="17486"/>
                        <a:pt x="6766" y="20181"/>
                        <a:pt x="8024" y="17486"/>
                      </a:cubicBezTo>
                      <a:cubicBezTo>
                        <a:pt x="10719" y="16229"/>
                        <a:pt x="13234" y="13534"/>
                        <a:pt x="15930" y="13534"/>
                      </a:cubicBezTo>
                      <a:cubicBezTo>
                        <a:pt x="17187" y="13534"/>
                        <a:pt x="21140" y="10838"/>
                        <a:pt x="19883" y="8143"/>
                      </a:cubicBezTo>
                      <a:cubicBezTo>
                        <a:pt x="18625" y="4190"/>
                        <a:pt x="13234" y="-1200"/>
                        <a:pt x="11977" y="238"/>
                      </a:cubicBezTo>
                      <a:cubicBezTo>
                        <a:pt x="10719" y="238"/>
                        <a:pt x="9282" y="4190"/>
                        <a:pt x="8024" y="4190"/>
                      </a:cubicBezTo>
                      <a:lnTo>
                        <a:pt x="8024" y="4190"/>
                      </a:lnTo>
                      <a:close/>
                    </a:path>
                  </a:pathLst>
                </a:custGeom>
                <a:grpFill/>
                <a:ln w="17953" cap="flat">
                  <a:noFill/>
                  <a:prstDash val="solid"/>
                  <a:miter/>
                </a:ln>
              </p:spPr>
              <p:txBody>
                <a:bodyPr rtlCol="0" anchor="ctr"/>
                <a:lstStyle/>
                <a:p>
                  <a:endParaRPr lang="zh-CN" altLang="en-US" sz="1050"/>
                </a:p>
              </p:txBody>
            </p:sp>
            <p:sp>
              <p:nvSpPr>
                <p:cNvPr id="3693" name="任意多边形: 形状 65"/>
                <p:cNvSpPr/>
                <p:nvPr/>
              </p:nvSpPr>
              <p:spPr>
                <a:xfrm>
                  <a:off x="9094924" y="6673361"/>
                  <a:ext cx="25333" cy="23536"/>
                </a:xfrm>
                <a:custGeom>
                  <a:avLst/>
                  <a:gdLst>
                    <a:gd name="connsiteX0" fmla="*/ 8624 w 25333"/>
                    <a:gd name="connsiteY0" fmla="*/ 23537 h 23536"/>
                    <a:gd name="connsiteX1" fmla="*/ 898 w 25333"/>
                    <a:gd name="connsiteY1" fmla="*/ 19045 h 23536"/>
                    <a:gd name="connsiteX2" fmla="*/ 898 w 25333"/>
                    <a:gd name="connsiteY2" fmla="*/ 19045 h 23536"/>
                    <a:gd name="connsiteX3" fmla="*/ 0 w 25333"/>
                    <a:gd name="connsiteY3" fmla="*/ 16889 h 23536"/>
                    <a:gd name="connsiteX4" fmla="*/ 0 w 25333"/>
                    <a:gd name="connsiteY4" fmla="*/ 16889 h 23536"/>
                    <a:gd name="connsiteX5" fmla="*/ 8804 w 25333"/>
                    <a:gd name="connsiteY5" fmla="*/ 4851 h 23536"/>
                    <a:gd name="connsiteX6" fmla="*/ 8804 w 25333"/>
                    <a:gd name="connsiteY6" fmla="*/ 4851 h 23536"/>
                    <a:gd name="connsiteX7" fmla="*/ 9523 w 25333"/>
                    <a:gd name="connsiteY7" fmla="*/ 4133 h 23536"/>
                    <a:gd name="connsiteX8" fmla="*/ 9882 w 25333"/>
                    <a:gd name="connsiteY8" fmla="*/ 4133 h 23536"/>
                    <a:gd name="connsiteX9" fmla="*/ 10421 w 25333"/>
                    <a:gd name="connsiteY9" fmla="*/ 3234 h 23536"/>
                    <a:gd name="connsiteX10" fmla="*/ 10421 w 25333"/>
                    <a:gd name="connsiteY10" fmla="*/ 3234 h 23536"/>
                    <a:gd name="connsiteX11" fmla="*/ 13116 w 25333"/>
                    <a:gd name="connsiteY11" fmla="*/ 539 h 23536"/>
                    <a:gd name="connsiteX12" fmla="*/ 13116 w 25333"/>
                    <a:gd name="connsiteY12" fmla="*/ 539 h 23536"/>
                    <a:gd name="connsiteX13" fmla="*/ 15092 w 25333"/>
                    <a:gd name="connsiteY13" fmla="*/ 0 h 23536"/>
                    <a:gd name="connsiteX14" fmla="*/ 15092 w 25333"/>
                    <a:gd name="connsiteY14" fmla="*/ 0 h 23536"/>
                    <a:gd name="connsiteX15" fmla="*/ 24794 w 25333"/>
                    <a:gd name="connsiteY15" fmla="*/ 9702 h 23536"/>
                    <a:gd name="connsiteX16" fmla="*/ 24794 w 25333"/>
                    <a:gd name="connsiteY16" fmla="*/ 9702 h 23536"/>
                    <a:gd name="connsiteX17" fmla="*/ 25334 w 25333"/>
                    <a:gd name="connsiteY17" fmla="*/ 11858 h 23536"/>
                    <a:gd name="connsiteX18" fmla="*/ 25334 w 25333"/>
                    <a:gd name="connsiteY18" fmla="*/ 11858 h 23536"/>
                    <a:gd name="connsiteX19" fmla="*/ 18506 w 25333"/>
                    <a:gd name="connsiteY19" fmla="*/ 18686 h 23536"/>
                    <a:gd name="connsiteX20" fmla="*/ 18506 w 25333"/>
                    <a:gd name="connsiteY20" fmla="*/ 18686 h 23536"/>
                    <a:gd name="connsiteX21" fmla="*/ 12757 w 25333"/>
                    <a:gd name="connsiteY21" fmla="*/ 21381 h 23536"/>
                    <a:gd name="connsiteX22" fmla="*/ 12757 w 25333"/>
                    <a:gd name="connsiteY22" fmla="*/ 21381 h 23536"/>
                    <a:gd name="connsiteX23" fmla="*/ 8624 w 25333"/>
                    <a:gd name="connsiteY23" fmla="*/ 23537 h 23536"/>
                    <a:gd name="connsiteX24" fmla="*/ 8624 w 25333"/>
                    <a:gd name="connsiteY24" fmla="*/ 23537 h 23536"/>
                    <a:gd name="connsiteX25" fmla="*/ 8624 w 25333"/>
                    <a:gd name="connsiteY25" fmla="*/ 23537 h 23536"/>
                    <a:gd name="connsiteX26" fmla="*/ 8624 w 25333"/>
                    <a:gd name="connsiteY26" fmla="*/ 23537 h 23536"/>
                    <a:gd name="connsiteX27" fmla="*/ 8624 w 25333"/>
                    <a:gd name="connsiteY27" fmla="*/ 18865 h 23536"/>
                    <a:gd name="connsiteX28" fmla="*/ 9523 w 25333"/>
                    <a:gd name="connsiteY28" fmla="*/ 17787 h 23536"/>
                    <a:gd name="connsiteX29" fmla="*/ 18506 w 25333"/>
                    <a:gd name="connsiteY29" fmla="*/ 13475 h 23536"/>
                    <a:gd name="connsiteX30" fmla="*/ 18506 w 25333"/>
                    <a:gd name="connsiteY30" fmla="*/ 13475 h 23536"/>
                    <a:gd name="connsiteX31" fmla="*/ 20123 w 25333"/>
                    <a:gd name="connsiteY31" fmla="*/ 11858 h 23536"/>
                    <a:gd name="connsiteX32" fmla="*/ 19943 w 25333"/>
                    <a:gd name="connsiteY32" fmla="*/ 11499 h 23536"/>
                    <a:gd name="connsiteX33" fmla="*/ 19943 w 25333"/>
                    <a:gd name="connsiteY33" fmla="*/ 11499 h 23536"/>
                    <a:gd name="connsiteX34" fmla="*/ 15272 w 25333"/>
                    <a:gd name="connsiteY34" fmla="*/ 5390 h 23536"/>
                    <a:gd name="connsiteX35" fmla="*/ 15272 w 25333"/>
                    <a:gd name="connsiteY35" fmla="*/ 5390 h 23536"/>
                    <a:gd name="connsiteX36" fmla="*/ 15272 w 25333"/>
                    <a:gd name="connsiteY36" fmla="*/ 5211 h 23536"/>
                    <a:gd name="connsiteX37" fmla="*/ 15272 w 25333"/>
                    <a:gd name="connsiteY37" fmla="*/ 5211 h 23536"/>
                    <a:gd name="connsiteX38" fmla="*/ 14733 w 25333"/>
                    <a:gd name="connsiteY38" fmla="*/ 6109 h 23536"/>
                    <a:gd name="connsiteX39" fmla="*/ 14733 w 25333"/>
                    <a:gd name="connsiteY39" fmla="*/ 6109 h 23536"/>
                    <a:gd name="connsiteX40" fmla="*/ 12038 w 25333"/>
                    <a:gd name="connsiteY40" fmla="*/ 8804 h 23536"/>
                    <a:gd name="connsiteX41" fmla="*/ 12038 w 25333"/>
                    <a:gd name="connsiteY41" fmla="*/ 8804 h 23536"/>
                    <a:gd name="connsiteX42" fmla="*/ 5929 w 25333"/>
                    <a:gd name="connsiteY42" fmla="*/ 15811 h 23536"/>
                    <a:gd name="connsiteX43" fmla="*/ 5929 w 25333"/>
                    <a:gd name="connsiteY43" fmla="*/ 15811 h 23536"/>
                    <a:gd name="connsiteX44" fmla="*/ 5210 w 25333"/>
                    <a:gd name="connsiteY44" fmla="*/ 16530 h 23536"/>
                    <a:gd name="connsiteX45" fmla="*/ 5210 w 25333"/>
                    <a:gd name="connsiteY45" fmla="*/ 16530 h 23536"/>
                    <a:gd name="connsiteX46" fmla="*/ 8624 w 25333"/>
                    <a:gd name="connsiteY46" fmla="*/ 18326 h 23536"/>
                    <a:gd name="connsiteX47" fmla="*/ 8624 w 25333"/>
                    <a:gd name="connsiteY47" fmla="*/ 18326 h 23536"/>
                    <a:gd name="connsiteX48" fmla="*/ 8624 w 25333"/>
                    <a:gd name="connsiteY48" fmla="*/ 18865 h 23536"/>
                    <a:gd name="connsiteX49" fmla="*/ 8624 w 25333"/>
                    <a:gd name="connsiteY49" fmla="*/ 18865 h 23536"/>
                    <a:gd name="connsiteX50" fmla="*/ 9702 w 25333"/>
                    <a:gd name="connsiteY50" fmla="*/ 4312 h 23536"/>
                    <a:gd name="connsiteX51" fmla="*/ 9702 w 25333"/>
                    <a:gd name="connsiteY51" fmla="*/ 4312 h 23536"/>
                    <a:gd name="connsiteX52" fmla="*/ 9702 w 25333"/>
                    <a:gd name="connsiteY52" fmla="*/ 4312 h 23536"/>
                    <a:gd name="connsiteX53" fmla="*/ 9702 w 25333"/>
                    <a:gd name="connsiteY53" fmla="*/ 4312 h 2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5333" h="23536">
                      <a:moveTo>
                        <a:pt x="8624" y="23537"/>
                      </a:moveTo>
                      <a:cubicBezTo>
                        <a:pt x="5031" y="23357"/>
                        <a:pt x="2156" y="21381"/>
                        <a:pt x="898" y="19045"/>
                      </a:cubicBezTo>
                      <a:lnTo>
                        <a:pt x="898" y="19045"/>
                      </a:lnTo>
                      <a:cubicBezTo>
                        <a:pt x="179" y="18326"/>
                        <a:pt x="0" y="17248"/>
                        <a:pt x="0" y="16889"/>
                      </a:cubicBezTo>
                      <a:lnTo>
                        <a:pt x="0" y="16889"/>
                      </a:lnTo>
                      <a:cubicBezTo>
                        <a:pt x="898" y="11679"/>
                        <a:pt x="8624" y="5570"/>
                        <a:pt x="8804" y="4851"/>
                      </a:cubicBezTo>
                      <a:lnTo>
                        <a:pt x="8804" y="4851"/>
                      </a:lnTo>
                      <a:lnTo>
                        <a:pt x="9523" y="4133"/>
                      </a:lnTo>
                      <a:lnTo>
                        <a:pt x="9882" y="4133"/>
                      </a:lnTo>
                      <a:cubicBezTo>
                        <a:pt x="10062" y="3953"/>
                        <a:pt x="10241" y="3594"/>
                        <a:pt x="10421" y="3234"/>
                      </a:cubicBezTo>
                      <a:lnTo>
                        <a:pt x="10421" y="3234"/>
                      </a:lnTo>
                      <a:cubicBezTo>
                        <a:pt x="11140" y="2516"/>
                        <a:pt x="11319" y="1258"/>
                        <a:pt x="13116" y="539"/>
                      </a:cubicBezTo>
                      <a:lnTo>
                        <a:pt x="13116" y="539"/>
                      </a:lnTo>
                      <a:cubicBezTo>
                        <a:pt x="14014" y="0"/>
                        <a:pt x="14733" y="0"/>
                        <a:pt x="15092" y="0"/>
                      </a:cubicBezTo>
                      <a:lnTo>
                        <a:pt x="15092" y="0"/>
                      </a:lnTo>
                      <a:cubicBezTo>
                        <a:pt x="19763" y="898"/>
                        <a:pt x="22818" y="5390"/>
                        <a:pt x="24794" y="9702"/>
                      </a:cubicBezTo>
                      <a:lnTo>
                        <a:pt x="24794" y="9702"/>
                      </a:lnTo>
                      <a:cubicBezTo>
                        <a:pt x="25154" y="10421"/>
                        <a:pt x="25334" y="11140"/>
                        <a:pt x="25334" y="11858"/>
                      </a:cubicBezTo>
                      <a:lnTo>
                        <a:pt x="25334" y="11858"/>
                      </a:lnTo>
                      <a:cubicBezTo>
                        <a:pt x="24615" y="16350"/>
                        <a:pt x="21560" y="18147"/>
                        <a:pt x="18506" y="18686"/>
                      </a:cubicBezTo>
                      <a:lnTo>
                        <a:pt x="18506" y="18686"/>
                      </a:lnTo>
                      <a:cubicBezTo>
                        <a:pt x="17607" y="18506"/>
                        <a:pt x="14913" y="20662"/>
                        <a:pt x="12757" y="21381"/>
                      </a:cubicBezTo>
                      <a:lnTo>
                        <a:pt x="12757" y="21381"/>
                      </a:lnTo>
                      <a:cubicBezTo>
                        <a:pt x="12038" y="22818"/>
                        <a:pt x="10241" y="23537"/>
                        <a:pt x="8624" y="23537"/>
                      </a:cubicBezTo>
                      <a:lnTo>
                        <a:pt x="8624" y="23537"/>
                      </a:lnTo>
                      <a:cubicBezTo>
                        <a:pt x="8804" y="23537"/>
                        <a:pt x="8624" y="23537"/>
                        <a:pt x="8624" y="23537"/>
                      </a:cubicBezTo>
                      <a:lnTo>
                        <a:pt x="8624" y="23537"/>
                      </a:lnTo>
                      <a:close/>
                      <a:moveTo>
                        <a:pt x="8624" y="18865"/>
                      </a:moveTo>
                      <a:lnTo>
                        <a:pt x="9523" y="17787"/>
                      </a:lnTo>
                      <a:cubicBezTo>
                        <a:pt x="11679" y="16889"/>
                        <a:pt x="14194" y="13835"/>
                        <a:pt x="18506" y="13475"/>
                      </a:cubicBezTo>
                      <a:lnTo>
                        <a:pt x="18506" y="13475"/>
                      </a:lnTo>
                      <a:lnTo>
                        <a:pt x="20123" y="11858"/>
                      </a:lnTo>
                      <a:cubicBezTo>
                        <a:pt x="20123" y="11858"/>
                        <a:pt x="20123" y="11858"/>
                        <a:pt x="19943" y="11499"/>
                      </a:cubicBezTo>
                      <a:lnTo>
                        <a:pt x="19943" y="11499"/>
                      </a:lnTo>
                      <a:cubicBezTo>
                        <a:pt x="19404" y="9523"/>
                        <a:pt x="16709" y="6289"/>
                        <a:pt x="15272" y="5390"/>
                      </a:cubicBezTo>
                      <a:lnTo>
                        <a:pt x="15272" y="5390"/>
                      </a:lnTo>
                      <a:cubicBezTo>
                        <a:pt x="15272" y="5390"/>
                        <a:pt x="15272" y="5390"/>
                        <a:pt x="15272" y="5211"/>
                      </a:cubicBezTo>
                      <a:lnTo>
                        <a:pt x="15272" y="5211"/>
                      </a:lnTo>
                      <a:cubicBezTo>
                        <a:pt x="15092" y="5390"/>
                        <a:pt x="14913" y="5750"/>
                        <a:pt x="14733" y="6109"/>
                      </a:cubicBezTo>
                      <a:lnTo>
                        <a:pt x="14733" y="6109"/>
                      </a:lnTo>
                      <a:cubicBezTo>
                        <a:pt x="14014" y="6828"/>
                        <a:pt x="13835" y="8085"/>
                        <a:pt x="12038" y="8804"/>
                      </a:cubicBezTo>
                      <a:lnTo>
                        <a:pt x="12038" y="8804"/>
                      </a:lnTo>
                      <a:cubicBezTo>
                        <a:pt x="10960" y="9882"/>
                        <a:pt x="7546" y="13475"/>
                        <a:pt x="5929" y="15811"/>
                      </a:cubicBezTo>
                      <a:lnTo>
                        <a:pt x="5929" y="15811"/>
                      </a:lnTo>
                      <a:cubicBezTo>
                        <a:pt x="5570" y="16170"/>
                        <a:pt x="5390" y="16350"/>
                        <a:pt x="5210" y="16530"/>
                      </a:cubicBezTo>
                      <a:lnTo>
                        <a:pt x="5210" y="16530"/>
                      </a:lnTo>
                      <a:cubicBezTo>
                        <a:pt x="5929" y="17428"/>
                        <a:pt x="7906" y="18506"/>
                        <a:pt x="8624" y="18326"/>
                      </a:cubicBezTo>
                      <a:lnTo>
                        <a:pt x="8624" y="18326"/>
                      </a:lnTo>
                      <a:lnTo>
                        <a:pt x="8624" y="18865"/>
                      </a:lnTo>
                      <a:lnTo>
                        <a:pt x="8624" y="18865"/>
                      </a:lnTo>
                      <a:close/>
                      <a:moveTo>
                        <a:pt x="9702" y="4312"/>
                      </a:moveTo>
                      <a:lnTo>
                        <a:pt x="9702" y="4312"/>
                      </a:lnTo>
                      <a:cubicBezTo>
                        <a:pt x="9702" y="4312"/>
                        <a:pt x="9702" y="4312"/>
                        <a:pt x="9702" y="4312"/>
                      </a:cubicBezTo>
                      <a:lnTo>
                        <a:pt x="9702" y="4312"/>
                      </a:lnTo>
                      <a:close/>
                    </a:path>
                  </a:pathLst>
                </a:custGeom>
                <a:grpFill/>
                <a:ln w="17953" cap="flat">
                  <a:noFill/>
                  <a:prstDash val="solid"/>
                  <a:miter/>
                </a:ln>
              </p:spPr>
              <p:txBody>
                <a:bodyPr rtlCol="0" anchor="ctr"/>
                <a:lstStyle/>
                <a:p>
                  <a:endParaRPr lang="zh-CN" altLang="en-US" sz="1050"/>
                </a:p>
              </p:txBody>
            </p:sp>
          </p:grpSp>
          <p:grpSp>
            <p:nvGrpSpPr>
              <p:cNvPr id="28" name="图形 1"/>
              <p:cNvGrpSpPr/>
              <p:nvPr/>
            </p:nvGrpSpPr>
            <p:grpSpPr>
              <a:xfrm>
                <a:off x="7511496" y="6526518"/>
                <a:ext cx="64142" cy="41145"/>
                <a:chOff x="8884707" y="6724208"/>
                <a:chExt cx="64142" cy="41145"/>
              </a:xfrm>
              <a:solidFill>
                <a:srgbClr val="0070C0"/>
              </a:solidFill>
            </p:grpSpPr>
            <p:sp>
              <p:nvSpPr>
                <p:cNvPr id="3690" name="任意多边形: 形状 67"/>
                <p:cNvSpPr/>
                <p:nvPr/>
              </p:nvSpPr>
              <p:spPr>
                <a:xfrm>
                  <a:off x="8887217" y="6726544"/>
                  <a:ext cx="58938" cy="36114"/>
                </a:xfrm>
                <a:custGeom>
                  <a:avLst/>
                  <a:gdLst>
                    <a:gd name="connsiteX0" fmla="*/ 22106 w 58938"/>
                    <a:gd name="connsiteY0" fmla="*/ 10960 h 36114"/>
                    <a:gd name="connsiteX1" fmla="*/ 2342 w 58938"/>
                    <a:gd name="connsiteY1" fmla="*/ 20303 h 36114"/>
                    <a:gd name="connsiteX2" fmla="*/ 3779 w 58938"/>
                    <a:gd name="connsiteY2" fmla="*/ 34856 h 36114"/>
                    <a:gd name="connsiteX3" fmla="*/ 15638 w 58938"/>
                    <a:gd name="connsiteY3" fmla="*/ 26771 h 36114"/>
                    <a:gd name="connsiteX4" fmla="*/ 18333 w 58938"/>
                    <a:gd name="connsiteY4" fmla="*/ 36114 h 36114"/>
                    <a:gd name="connsiteX5" fmla="*/ 26238 w 58938"/>
                    <a:gd name="connsiteY5" fmla="*/ 24076 h 36114"/>
                    <a:gd name="connsiteX6" fmla="*/ 39354 w 58938"/>
                    <a:gd name="connsiteY6" fmla="*/ 20123 h 36114"/>
                    <a:gd name="connsiteX7" fmla="*/ 53728 w 58938"/>
                    <a:gd name="connsiteY7" fmla="*/ 8085 h 36114"/>
                    <a:gd name="connsiteX8" fmla="*/ 58939 w 58938"/>
                    <a:gd name="connsiteY8" fmla="*/ 2696 h 36114"/>
                    <a:gd name="connsiteX9" fmla="*/ 57681 w 58938"/>
                    <a:gd name="connsiteY9" fmla="*/ 0 h 36114"/>
                    <a:gd name="connsiteX10" fmla="*/ 22106 w 58938"/>
                    <a:gd name="connsiteY10" fmla="*/ 10960 h 36114"/>
                    <a:gd name="connsiteX11" fmla="*/ 22106 w 58938"/>
                    <a:gd name="connsiteY11" fmla="*/ 10960 h 3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38" h="36114">
                      <a:moveTo>
                        <a:pt x="22106" y="10960"/>
                      </a:moveTo>
                      <a:cubicBezTo>
                        <a:pt x="18153" y="9702"/>
                        <a:pt x="6295" y="13655"/>
                        <a:pt x="2342" y="20303"/>
                      </a:cubicBezTo>
                      <a:cubicBezTo>
                        <a:pt x="-1611" y="26951"/>
                        <a:pt x="-173" y="37551"/>
                        <a:pt x="3779" y="34856"/>
                      </a:cubicBezTo>
                      <a:cubicBezTo>
                        <a:pt x="7732" y="32161"/>
                        <a:pt x="14200" y="24256"/>
                        <a:pt x="15638" y="26771"/>
                      </a:cubicBezTo>
                      <a:cubicBezTo>
                        <a:pt x="15638" y="29466"/>
                        <a:pt x="15638" y="36114"/>
                        <a:pt x="18333" y="36114"/>
                      </a:cubicBezTo>
                      <a:cubicBezTo>
                        <a:pt x="19591" y="34856"/>
                        <a:pt x="22286" y="24076"/>
                        <a:pt x="26238" y="24076"/>
                      </a:cubicBezTo>
                      <a:cubicBezTo>
                        <a:pt x="30191" y="22639"/>
                        <a:pt x="36839" y="22639"/>
                        <a:pt x="39354" y="20123"/>
                      </a:cubicBezTo>
                      <a:cubicBezTo>
                        <a:pt x="43307" y="17428"/>
                        <a:pt x="49775" y="9523"/>
                        <a:pt x="53728" y="8085"/>
                      </a:cubicBezTo>
                      <a:cubicBezTo>
                        <a:pt x="57681" y="6648"/>
                        <a:pt x="58939" y="4133"/>
                        <a:pt x="58939" y="2696"/>
                      </a:cubicBezTo>
                      <a:cubicBezTo>
                        <a:pt x="58939" y="1438"/>
                        <a:pt x="58939" y="0"/>
                        <a:pt x="57681" y="0"/>
                      </a:cubicBezTo>
                      <a:cubicBezTo>
                        <a:pt x="54986" y="360"/>
                        <a:pt x="23543" y="12397"/>
                        <a:pt x="22106" y="10960"/>
                      </a:cubicBezTo>
                      <a:lnTo>
                        <a:pt x="22106" y="10960"/>
                      </a:lnTo>
                      <a:close/>
                    </a:path>
                  </a:pathLst>
                </a:custGeom>
                <a:grpFill/>
                <a:ln w="17953" cap="flat">
                  <a:noFill/>
                  <a:prstDash val="solid"/>
                  <a:miter/>
                </a:ln>
              </p:spPr>
              <p:txBody>
                <a:bodyPr rtlCol="0" anchor="ctr"/>
                <a:lstStyle/>
                <a:p>
                  <a:endParaRPr lang="zh-CN" altLang="en-US" sz="1050"/>
                </a:p>
              </p:txBody>
            </p:sp>
            <p:sp>
              <p:nvSpPr>
                <p:cNvPr id="3691" name="任意多边形: 形状 68"/>
                <p:cNvSpPr/>
                <p:nvPr/>
              </p:nvSpPr>
              <p:spPr>
                <a:xfrm>
                  <a:off x="8884707" y="6724208"/>
                  <a:ext cx="64142" cy="41145"/>
                </a:xfrm>
                <a:custGeom>
                  <a:avLst/>
                  <a:gdLst>
                    <a:gd name="connsiteX0" fmla="*/ 20842 w 64142"/>
                    <a:gd name="connsiteY0" fmla="*/ 41145 h 41145"/>
                    <a:gd name="connsiteX1" fmla="*/ 15991 w 64142"/>
                    <a:gd name="connsiteY1" fmla="*/ 35395 h 41145"/>
                    <a:gd name="connsiteX2" fmla="*/ 15991 w 64142"/>
                    <a:gd name="connsiteY2" fmla="*/ 35395 h 41145"/>
                    <a:gd name="connsiteX3" fmla="*/ 15631 w 64142"/>
                    <a:gd name="connsiteY3" fmla="*/ 32521 h 41145"/>
                    <a:gd name="connsiteX4" fmla="*/ 15631 w 64142"/>
                    <a:gd name="connsiteY4" fmla="*/ 32521 h 41145"/>
                    <a:gd name="connsiteX5" fmla="*/ 13835 w 64142"/>
                    <a:gd name="connsiteY5" fmla="*/ 33958 h 41145"/>
                    <a:gd name="connsiteX6" fmla="*/ 13835 w 64142"/>
                    <a:gd name="connsiteY6" fmla="*/ 33958 h 41145"/>
                    <a:gd name="connsiteX7" fmla="*/ 7367 w 64142"/>
                    <a:gd name="connsiteY7" fmla="*/ 39528 h 41145"/>
                    <a:gd name="connsiteX8" fmla="*/ 7367 w 64142"/>
                    <a:gd name="connsiteY8" fmla="*/ 39528 h 41145"/>
                    <a:gd name="connsiteX9" fmla="*/ 5031 w 64142"/>
                    <a:gd name="connsiteY9" fmla="*/ 40247 h 41145"/>
                    <a:gd name="connsiteX10" fmla="*/ 5031 w 64142"/>
                    <a:gd name="connsiteY10" fmla="*/ 40247 h 41145"/>
                    <a:gd name="connsiteX11" fmla="*/ 0 w 64142"/>
                    <a:gd name="connsiteY11" fmla="*/ 31802 h 41145"/>
                    <a:gd name="connsiteX12" fmla="*/ 0 w 64142"/>
                    <a:gd name="connsiteY12" fmla="*/ 31802 h 41145"/>
                    <a:gd name="connsiteX13" fmla="*/ 2695 w 64142"/>
                    <a:gd name="connsiteY13" fmla="*/ 21381 h 41145"/>
                    <a:gd name="connsiteX14" fmla="*/ 2695 w 64142"/>
                    <a:gd name="connsiteY14" fmla="*/ 21381 h 41145"/>
                    <a:gd name="connsiteX15" fmla="*/ 22818 w 64142"/>
                    <a:gd name="connsiteY15" fmla="*/ 10421 h 41145"/>
                    <a:gd name="connsiteX16" fmla="*/ 22818 w 64142"/>
                    <a:gd name="connsiteY16" fmla="*/ 10421 h 41145"/>
                    <a:gd name="connsiteX17" fmla="*/ 25334 w 64142"/>
                    <a:gd name="connsiteY17" fmla="*/ 10780 h 41145"/>
                    <a:gd name="connsiteX18" fmla="*/ 25334 w 64142"/>
                    <a:gd name="connsiteY18" fmla="*/ 10780 h 41145"/>
                    <a:gd name="connsiteX19" fmla="*/ 60370 w 64142"/>
                    <a:gd name="connsiteY19" fmla="*/ 0 h 41145"/>
                    <a:gd name="connsiteX20" fmla="*/ 60370 w 64142"/>
                    <a:gd name="connsiteY20" fmla="*/ 0 h 41145"/>
                    <a:gd name="connsiteX21" fmla="*/ 64143 w 64142"/>
                    <a:gd name="connsiteY21" fmla="*/ 5211 h 41145"/>
                    <a:gd name="connsiteX22" fmla="*/ 64143 w 64142"/>
                    <a:gd name="connsiteY22" fmla="*/ 5211 h 41145"/>
                    <a:gd name="connsiteX23" fmla="*/ 64143 w 64142"/>
                    <a:gd name="connsiteY23" fmla="*/ 9343 h 41145"/>
                    <a:gd name="connsiteX24" fmla="*/ 62885 w 64142"/>
                    <a:gd name="connsiteY24" fmla="*/ 8804 h 41145"/>
                    <a:gd name="connsiteX25" fmla="*/ 57136 w 64142"/>
                    <a:gd name="connsiteY25" fmla="*/ 13116 h 41145"/>
                    <a:gd name="connsiteX26" fmla="*/ 57136 w 64142"/>
                    <a:gd name="connsiteY26" fmla="*/ 13116 h 41145"/>
                    <a:gd name="connsiteX27" fmla="*/ 43660 w 64142"/>
                    <a:gd name="connsiteY27" fmla="*/ 24436 h 41145"/>
                    <a:gd name="connsiteX28" fmla="*/ 43660 w 64142"/>
                    <a:gd name="connsiteY28" fmla="*/ 24436 h 41145"/>
                    <a:gd name="connsiteX29" fmla="*/ 28748 w 64142"/>
                    <a:gd name="connsiteY29" fmla="*/ 29287 h 41145"/>
                    <a:gd name="connsiteX30" fmla="*/ 28748 w 64142"/>
                    <a:gd name="connsiteY30" fmla="*/ 29287 h 41145"/>
                    <a:gd name="connsiteX31" fmla="*/ 28029 w 64142"/>
                    <a:gd name="connsiteY31" fmla="*/ 30005 h 41145"/>
                    <a:gd name="connsiteX32" fmla="*/ 28029 w 64142"/>
                    <a:gd name="connsiteY32" fmla="*/ 30005 h 41145"/>
                    <a:gd name="connsiteX33" fmla="*/ 26232 w 64142"/>
                    <a:gd name="connsiteY33" fmla="*/ 33239 h 41145"/>
                    <a:gd name="connsiteX34" fmla="*/ 26232 w 64142"/>
                    <a:gd name="connsiteY34" fmla="*/ 33239 h 41145"/>
                    <a:gd name="connsiteX35" fmla="*/ 22818 w 64142"/>
                    <a:gd name="connsiteY35" fmla="*/ 40426 h 41145"/>
                    <a:gd name="connsiteX36" fmla="*/ 22818 w 64142"/>
                    <a:gd name="connsiteY36" fmla="*/ 40426 h 41145"/>
                    <a:gd name="connsiteX37" fmla="*/ 22100 w 64142"/>
                    <a:gd name="connsiteY37" fmla="*/ 41145 h 41145"/>
                    <a:gd name="connsiteX38" fmla="*/ 20842 w 64142"/>
                    <a:gd name="connsiteY38" fmla="*/ 41145 h 41145"/>
                    <a:gd name="connsiteX39" fmla="*/ 20842 w 64142"/>
                    <a:gd name="connsiteY39" fmla="*/ 41145 h 41145"/>
                    <a:gd name="connsiteX40" fmla="*/ 7007 w 64142"/>
                    <a:gd name="connsiteY40" fmla="*/ 24077 h 41145"/>
                    <a:gd name="connsiteX41" fmla="*/ 5031 w 64142"/>
                    <a:gd name="connsiteY41" fmla="*/ 31802 h 41145"/>
                    <a:gd name="connsiteX42" fmla="*/ 5031 w 64142"/>
                    <a:gd name="connsiteY42" fmla="*/ 31802 h 41145"/>
                    <a:gd name="connsiteX43" fmla="*/ 5390 w 64142"/>
                    <a:gd name="connsiteY43" fmla="*/ 34856 h 41145"/>
                    <a:gd name="connsiteX44" fmla="*/ 5390 w 64142"/>
                    <a:gd name="connsiteY44" fmla="*/ 34856 h 41145"/>
                    <a:gd name="connsiteX45" fmla="*/ 17248 w 64142"/>
                    <a:gd name="connsiteY45" fmla="*/ 26232 h 41145"/>
                    <a:gd name="connsiteX46" fmla="*/ 17248 w 64142"/>
                    <a:gd name="connsiteY46" fmla="*/ 26232 h 41145"/>
                    <a:gd name="connsiteX47" fmla="*/ 20662 w 64142"/>
                    <a:gd name="connsiteY47" fmla="*/ 29287 h 41145"/>
                    <a:gd name="connsiteX48" fmla="*/ 20662 w 64142"/>
                    <a:gd name="connsiteY48" fmla="*/ 29287 h 41145"/>
                    <a:gd name="connsiteX49" fmla="*/ 20662 w 64142"/>
                    <a:gd name="connsiteY49" fmla="*/ 32161 h 41145"/>
                    <a:gd name="connsiteX50" fmla="*/ 20662 w 64142"/>
                    <a:gd name="connsiteY50" fmla="*/ 32161 h 41145"/>
                    <a:gd name="connsiteX51" fmla="*/ 27670 w 64142"/>
                    <a:gd name="connsiteY51" fmla="*/ 24256 h 41145"/>
                    <a:gd name="connsiteX52" fmla="*/ 27670 w 64142"/>
                    <a:gd name="connsiteY52" fmla="*/ 24256 h 41145"/>
                    <a:gd name="connsiteX53" fmla="*/ 40246 w 64142"/>
                    <a:gd name="connsiteY53" fmla="*/ 20483 h 41145"/>
                    <a:gd name="connsiteX54" fmla="*/ 40246 w 64142"/>
                    <a:gd name="connsiteY54" fmla="*/ 20483 h 41145"/>
                    <a:gd name="connsiteX55" fmla="*/ 55339 w 64142"/>
                    <a:gd name="connsiteY55" fmla="*/ 8265 h 41145"/>
                    <a:gd name="connsiteX56" fmla="*/ 55339 w 64142"/>
                    <a:gd name="connsiteY56" fmla="*/ 8265 h 41145"/>
                    <a:gd name="connsiteX57" fmla="*/ 58753 w 64142"/>
                    <a:gd name="connsiteY57" fmla="*/ 5570 h 41145"/>
                    <a:gd name="connsiteX58" fmla="*/ 58753 w 64142"/>
                    <a:gd name="connsiteY58" fmla="*/ 5570 h 41145"/>
                    <a:gd name="connsiteX59" fmla="*/ 24975 w 64142"/>
                    <a:gd name="connsiteY59" fmla="*/ 16171 h 41145"/>
                    <a:gd name="connsiteX60" fmla="*/ 24975 w 64142"/>
                    <a:gd name="connsiteY60" fmla="*/ 16171 h 41145"/>
                    <a:gd name="connsiteX61" fmla="*/ 24436 w 64142"/>
                    <a:gd name="connsiteY61" fmla="*/ 16171 h 41145"/>
                    <a:gd name="connsiteX62" fmla="*/ 24436 w 64142"/>
                    <a:gd name="connsiteY62" fmla="*/ 16171 h 41145"/>
                    <a:gd name="connsiteX63" fmla="*/ 23537 w 64142"/>
                    <a:gd name="connsiteY63" fmla="*/ 15991 h 41145"/>
                    <a:gd name="connsiteX64" fmla="*/ 23537 w 64142"/>
                    <a:gd name="connsiteY64" fmla="*/ 15991 h 41145"/>
                    <a:gd name="connsiteX65" fmla="*/ 22639 w 64142"/>
                    <a:gd name="connsiteY65" fmla="*/ 15811 h 41145"/>
                    <a:gd name="connsiteX66" fmla="*/ 22639 w 64142"/>
                    <a:gd name="connsiteY66" fmla="*/ 15811 h 41145"/>
                    <a:gd name="connsiteX67" fmla="*/ 22279 w 64142"/>
                    <a:gd name="connsiteY67" fmla="*/ 15811 h 41145"/>
                    <a:gd name="connsiteX68" fmla="*/ 22279 w 64142"/>
                    <a:gd name="connsiteY68" fmla="*/ 15811 h 41145"/>
                    <a:gd name="connsiteX69" fmla="*/ 7007 w 64142"/>
                    <a:gd name="connsiteY69" fmla="*/ 24077 h 41145"/>
                    <a:gd name="connsiteX70" fmla="*/ 7007 w 64142"/>
                    <a:gd name="connsiteY70" fmla="*/ 24077 h 41145"/>
                    <a:gd name="connsiteX71" fmla="*/ 24615 w 64142"/>
                    <a:gd name="connsiteY71" fmla="*/ 13296 h 41145"/>
                    <a:gd name="connsiteX72" fmla="*/ 22459 w 64142"/>
                    <a:gd name="connsiteY72" fmla="*/ 14733 h 41145"/>
                    <a:gd name="connsiteX73" fmla="*/ 24615 w 64142"/>
                    <a:gd name="connsiteY73" fmla="*/ 13296 h 41145"/>
                    <a:gd name="connsiteX74" fmla="*/ 24975 w 64142"/>
                    <a:gd name="connsiteY74" fmla="*/ 12038 h 41145"/>
                    <a:gd name="connsiteX75" fmla="*/ 24615 w 64142"/>
                    <a:gd name="connsiteY75" fmla="*/ 13296 h 41145"/>
                    <a:gd name="connsiteX76" fmla="*/ 24615 w 64142"/>
                    <a:gd name="connsiteY76" fmla="*/ 13296 h 41145"/>
                    <a:gd name="connsiteX77" fmla="*/ 63963 w 64142"/>
                    <a:gd name="connsiteY77" fmla="*/ 5750 h 41145"/>
                    <a:gd name="connsiteX78" fmla="*/ 63963 w 64142"/>
                    <a:gd name="connsiteY78" fmla="*/ 5390 h 41145"/>
                    <a:gd name="connsiteX79" fmla="*/ 63963 w 64142"/>
                    <a:gd name="connsiteY79" fmla="*/ 5390 h 41145"/>
                    <a:gd name="connsiteX80" fmla="*/ 63963 w 64142"/>
                    <a:gd name="connsiteY80" fmla="*/ 5750 h 41145"/>
                    <a:gd name="connsiteX81" fmla="*/ 63963 w 64142"/>
                    <a:gd name="connsiteY81" fmla="*/ 5750 h 4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64142" h="41145">
                      <a:moveTo>
                        <a:pt x="20842" y="41145"/>
                      </a:moveTo>
                      <a:cubicBezTo>
                        <a:pt x="16889" y="40606"/>
                        <a:pt x="16350" y="37372"/>
                        <a:pt x="15991" y="35395"/>
                      </a:cubicBezTo>
                      <a:lnTo>
                        <a:pt x="15991" y="35395"/>
                      </a:lnTo>
                      <a:cubicBezTo>
                        <a:pt x="15811" y="34317"/>
                        <a:pt x="15631" y="33419"/>
                        <a:pt x="15631" y="32521"/>
                      </a:cubicBezTo>
                      <a:lnTo>
                        <a:pt x="15631" y="32521"/>
                      </a:lnTo>
                      <a:cubicBezTo>
                        <a:pt x="15092" y="32880"/>
                        <a:pt x="14553" y="33419"/>
                        <a:pt x="13835" y="33958"/>
                      </a:cubicBezTo>
                      <a:lnTo>
                        <a:pt x="13835" y="33958"/>
                      </a:lnTo>
                      <a:cubicBezTo>
                        <a:pt x="11858" y="35755"/>
                        <a:pt x="9702" y="37911"/>
                        <a:pt x="7367" y="39528"/>
                      </a:cubicBezTo>
                      <a:lnTo>
                        <a:pt x="7367" y="39528"/>
                      </a:lnTo>
                      <a:cubicBezTo>
                        <a:pt x="6828" y="39708"/>
                        <a:pt x="6289" y="40247"/>
                        <a:pt x="5031" y="40247"/>
                      </a:cubicBezTo>
                      <a:lnTo>
                        <a:pt x="5031" y="40247"/>
                      </a:lnTo>
                      <a:cubicBezTo>
                        <a:pt x="180" y="39348"/>
                        <a:pt x="180" y="35216"/>
                        <a:pt x="0" y="31802"/>
                      </a:cubicBezTo>
                      <a:lnTo>
                        <a:pt x="0" y="31802"/>
                      </a:lnTo>
                      <a:cubicBezTo>
                        <a:pt x="0" y="28568"/>
                        <a:pt x="719" y="24616"/>
                        <a:pt x="2695" y="21381"/>
                      </a:cubicBezTo>
                      <a:lnTo>
                        <a:pt x="2695" y="21381"/>
                      </a:lnTo>
                      <a:cubicBezTo>
                        <a:pt x="7007" y="14194"/>
                        <a:pt x="16709" y="10601"/>
                        <a:pt x="22818" y="10421"/>
                      </a:cubicBezTo>
                      <a:lnTo>
                        <a:pt x="22818" y="10421"/>
                      </a:lnTo>
                      <a:cubicBezTo>
                        <a:pt x="23717" y="10421"/>
                        <a:pt x="24615" y="10601"/>
                        <a:pt x="25334" y="10780"/>
                      </a:cubicBezTo>
                      <a:lnTo>
                        <a:pt x="25334" y="10780"/>
                      </a:lnTo>
                      <a:cubicBezTo>
                        <a:pt x="29107" y="10601"/>
                        <a:pt x="56417" y="180"/>
                        <a:pt x="60370" y="0"/>
                      </a:cubicBezTo>
                      <a:lnTo>
                        <a:pt x="60370" y="0"/>
                      </a:lnTo>
                      <a:cubicBezTo>
                        <a:pt x="64143" y="360"/>
                        <a:pt x="64143" y="4492"/>
                        <a:pt x="64143" y="5211"/>
                      </a:cubicBezTo>
                      <a:lnTo>
                        <a:pt x="64143" y="5211"/>
                      </a:lnTo>
                      <a:lnTo>
                        <a:pt x="64143" y="9343"/>
                      </a:lnTo>
                      <a:lnTo>
                        <a:pt x="62885" y="8804"/>
                      </a:lnTo>
                      <a:cubicBezTo>
                        <a:pt x="61807" y="10421"/>
                        <a:pt x="59830" y="12038"/>
                        <a:pt x="57136" y="13116"/>
                      </a:cubicBezTo>
                      <a:lnTo>
                        <a:pt x="57136" y="13116"/>
                      </a:lnTo>
                      <a:cubicBezTo>
                        <a:pt x="54620" y="13835"/>
                        <a:pt x="47613" y="21741"/>
                        <a:pt x="43660" y="24436"/>
                      </a:cubicBezTo>
                      <a:lnTo>
                        <a:pt x="43660" y="24436"/>
                      </a:lnTo>
                      <a:cubicBezTo>
                        <a:pt x="39528" y="28209"/>
                        <a:pt x="32880" y="27670"/>
                        <a:pt x="28748" y="29287"/>
                      </a:cubicBezTo>
                      <a:lnTo>
                        <a:pt x="28748" y="29287"/>
                      </a:lnTo>
                      <a:cubicBezTo>
                        <a:pt x="28748" y="29466"/>
                        <a:pt x="28568" y="29287"/>
                        <a:pt x="28029" y="30005"/>
                      </a:cubicBezTo>
                      <a:lnTo>
                        <a:pt x="28029" y="30005"/>
                      </a:lnTo>
                      <a:cubicBezTo>
                        <a:pt x="27490" y="30724"/>
                        <a:pt x="26771" y="31982"/>
                        <a:pt x="26232" y="33239"/>
                      </a:cubicBezTo>
                      <a:lnTo>
                        <a:pt x="26232" y="33239"/>
                      </a:lnTo>
                      <a:cubicBezTo>
                        <a:pt x="24795" y="36114"/>
                        <a:pt x="24436" y="38450"/>
                        <a:pt x="22818" y="40426"/>
                      </a:cubicBezTo>
                      <a:lnTo>
                        <a:pt x="22818" y="40426"/>
                      </a:lnTo>
                      <a:lnTo>
                        <a:pt x="22100" y="41145"/>
                      </a:lnTo>
                      <a:lnTo>
                        <a:pt x="20842" y="41145"/>
                      </a:lnTo>
                      <a:lnTo>
                        <a:pt x="20842" y="41145"/>
                      </a:lnTo>
                      <a:close/>
                      <a:moveTo>
                        <a:pt x="7007" y="24077"/>
                      </a:moveTo>
                      <a:cubicBezTo>
                        <a:pt x="5750" y="26232"/>
                        <a:pt x="5031" y="29287"/>
                        <a:pt x="5031" y="31802"/>
                      </a:cubicBezTo>
                      <a:lnTo>
                        <a:pt x="5031" y="31802"/>
                      </a:lnTo>
                      <a:cubicBezTo>
                        <a:pt x="5031" y="33060"/>
                        <a:pt x="5211" y="34138"/>
                        <a:pt x="5390" y="34856"/>
                      </a:cubicBezTo>
                      <a:lnTo>
                        <a:pt x="5390" y="34856"/>
                      </a:lnTo>
                      <a:cubicBezTo>
                        <a:pt x="8624" y="32521"/>
                        <a:pt x="12397" y="26951"/>
                        <a:pt x="17248" y="26232"/>
                      </a:cubicBezTo>
                      <a:lnTo>
                        <a:pt x="17248" y="26232"/>
                      </a:lnTo>
                      <a:cubicBezTo>
                        <a:pt x="18326" y="26053"/>
                        <a:pt x="20123" y="27131"/>
                        <a:pt x="20662" y="29287"/>
                      </a:cubicBezTo>
                      <a:lnTo>
                        <a:pt x="20662" y="29287"/>
                      </a:lnTo>
                      <a:cubicBezTo>
                        <a:pt x="20662" y="30005"/>
                        <a:pt x="20662" y="31083"/>
                        <a:pt x="20662" y="32161"/>
                      </a:cubicBezTo>
                      <a:lnTo>
                        <a:pt x="20662" y="32161"/>
                      </a:lnTo>
                      <a:cubicBezTo>
                        <a:pt x="21920" y="28748"/>
                        <a:pt x="23896" y="24795"/>
                        <a:pt x="27670" y="24256"/>
                      </a:cubicBezTo>
                      <a:lnTo>
                        <a:pt x="27670" y="24256"/>
                      </a:lnTo>
                      <a:cubicBezTo>
                        <a:pt x="32341" y="22819"/>
                        <a:pt x="38809" y="22280"/>
                        <a:pt x="40246" y="20483"/>
                      </a:cubicBezTo>
                      <a:lnTo>
                        <a:pt x="40246" y="20483"/>
                      </a:lnTo>
                      <a:cubicBezTo>
                        <a:pt x="43840" y="18327"/>
                        <a:pt x="49949" y="10241"/>
                        <a:pt x="55339" y="8265"/>
                      </a:cubicBezTo>
                      <a:lnTo>
                        <a:pt x="55339" y="8265"/>
                      </a:lnTo>
                      <a:cubicBezTo>
                        <a:pt x="57854" y="7367"/>
                        <a:pt x="58573" y="5929"/>
                        <a:pt x="58753" y="5570"/>
                      </a:cubicBezTo>
                      <a:lnTo>
                        <a:pt x="58753" y="5570"/>
                      </a:lnTo>
                      <a:cubicBezTo>
                        <a:pt x="52824" y="7367"/>
                        <a:pt x="29646" y="15991"/>
                        <a:pt x="24975" y="16171"/>
                      </a:cubicBezTo>
                      <a:lnTo>
                        <a:pt x="24975" y="16171"/>
                      </a:lnTo>
                      <a:cubicBezTo>
                        <a:pt x="24795" y="15991"/>
                        <a:pt x="24615" y="16171"/>
                        <a:pt x="24436" y="16171"/>
                      </a:cubicBezTo>
                      <a:lnTo>
                        <a:pt x="24436" y="16171"/>
                      </a:lnTo>
                      <a:cubicBezTo>
                        <a:pt x="24256" y="16171"/>
                        <a:pt x="23896" y="16171"/>
                        <a:pt x="23537" y="15991"/>
                      </a:cubicBezTo>
                      <a:lnTo>
                        <a:pt x="23537" y="15991"/>
                      </a:lnTo>
                      <a:cubicBezTo>
                        <a:pt x="23357" y="15991"/>
                        <a:pt x="22998" y="15811"/>
                        <a:pt x="22639" y="15811"/>
                      </a:cubicBezTo>
                      <a:lnTo>
                        <a:pt x="22639" y="15811"/>
                      </a:lnTo>
                      <a:cubicBezTo>
                        <a:pt x="22639" y="15811"/>
                        <a:pt x="22459" y="15811"/>
                        <a:pt x="22279" y="15811"/>
                      </a:cubicBezTo>
                      <a:lnTo>
                        <a:pt x="22279" y="15811"/>
                      </a:lnTo>
                      <a:cubicBezTo>
                        <a:pt x="18506" y="15632"/>
                        <a:pt x="9523" y="19405"/>
                        <a:pt x="7007" y="24077"/>
                      </a:cubicBezTo>
                      <a:lnTo>
                        <a:pt x="7007" y="24077"/>
                      </a:lnTo>
                      <a:close/>
                      <a:moveTo>
                        <a:pt x="24615" y="13296"/>
                      </a:moveTo>
                      <a:lnTo>
                        <a:pt x="22459" y="14733"/>
                      </a:lnTo>
                      <a:lnTo>
                        <a:pt x="24615" y="13296"/>
                      </a:lnTo>
                      <a:lnTo>
                        <a:pt x="24975" y="12038"/>
                      </a:lnTo>
                      <a:lnTo>
                        <a:pt x="24615" y="13296"/>
                      </a:lnTo>
                      <a:lnTo>
                        <a:pt x="24615" y="13296"/>
                      </a:lnTo>
                      <a:close/>
                      <a:moveTo>
                        <a:pt x="63963" y="5750"/>
                      </a:moveTo>
                      <a:cubicBezTo>
                        <a:pt x="63963" y="5570"/>
                        <a:pt x="63963" y="5390"/>
                        <a:pt x="63963" y="5390"/>
                      </a:cubicBezTo>
                      <a:lnTo>
                        <a:pt x="63963" y="5390"/>
                      </a:lnTo>
                      <a:cubicBezTo>
                        <a:pt x="63963" y="5390"/>
                        <a:pt x="63963" y="5570"/>
                        <a:pt x="63963" y="5750"/>
                      </a:cubicBezTo>
                      <a:lnTo>
                        <a:pt x="63963" y="5750"/>
                      </a:lnTo>
                      <a:close/>
                    </a:path>
                  </a:pathLst>
                </a:custGeom>
                <a:grpFill/>
                <a:ln w="17953" cap="flat">
                  <a:noFill/>
                  <a:prstDash val="solid"/>
                  <a:miter/>
                </a:ln>
              </p:spPr>
              <p:txBody>
                <a:bodyPr rtlCol="0" anchor="ctr"/>
                <a:lstStyle/>
                <a:p>
                  <a:endParaRPr lang="zh-CN" altLang="en-US" sz="1050"/>
                </a:p>
              </p:txBody>
            </p:sp>
          </p:grpSp>
          <p:grpSp>
            <p:nvGrpSpPr>
              <p:cNvPr id="29" name="图形 1"/>
              <p:cNvGrpSpPr/>
              <p:nvPr/>
            </p:nvGrpSpPr>
            <p:grpSpPr>
              <a:xfrm>
                <a:off x="7301460" y="6897900"/>
                <a:ext cx="261782" cy="95764"/>
                <a:chOff x="8674671" y="7095590"/>
                <a:chExt cx="261782" cy="95764"/>
              </a:xfrm>
              <a:solidFill>
                <a:srgbClr val="0070C0"/>
              </a:solidFill>
            </p:grpSpPr>
            <p:sp>
              <p:nvSpPr>
                <p:cNvPr id="3688" name="任意多边形: 形状 70"/>
                <p:cNvSpPr/>
                <p:nvPr/>
              </p:nvSpPr>
              <p:spPr>
                <a:xfrm>
                  <a:off x="8677187" y="7098287"/>
                  <a:ext cx="257289" cy="90553"/>
                </a:xfrm>
                <a:custGeom>
                  <a:avLst/>
                  <a:gdLst>
                    <a:gd name="connsiteX0" fmla="*/ 56956 w 257289"/>
                    <a:gd name="connsiteY0" fmla="*/ 56955 h 90553"/>
                    <a:gd name="connsiteX1" fmla="*/ 55519 w 257289"/>
                    <a:gd name="connsiteY1" fmla="*/ 44917 h 90553"/>
                    <a:gd name="connsiteX2" fmla="*/ 48871 w 257289"/>
                    <a:gd name="connsiteY2" fmla="*/ 33058 h 90553"/>
                    <a:gd name="connsiteX3" fmla="*/ 15811 w 257289"/>
                    <a:gd name="connsiteY3" fmla="*/ 22458 h 90553"/>
                    <a:gd name="connsiteX4" fmla="*/ 0 w 257289"/>
                    <a:gd name="connsiteY4" fmla="*/ 13115 h 90553"/>
                    <a:gd name="connsiteX5" fmla="*/ 11858 w 257289"/>
                    <a:gd name="connsiteY5" fmla="*/ 9162 h 90553"/>
                    <a:gd name="connsiteX6" fmla="*/ 55339 w 257289"/>
                    <a:gd name="connsiteY6" fmla="*/ 21020 h 90553"/>
                    <a:gd name="connsiteX7" fmla="*/ 164759 w 257289"/>
                    <a:gd name="connsiteY7" fmla="*/ 10240 h 90553"/>
                    <a:gd name="connsiteX8" fmla="*/ 197639 w 257289"/>
                    <a:gd name="connsiteY8" fmla="*/ 897 h 90553"/>
                    <a:gd name="connsiteX9" fmla="*/ 228004 w 257289"/>
                    <a:gd name="connsiteY9" fmla="*/ 2155 h 90553"/>
                    <a:gd name="connsiteX10" fmla="*/ 235909 w 257289"/>
                    <a:gd name="connsiteY10" fmla="*/ 23356 h 90553"/>
                    <a:gd name="connsiteX11" fmla="*/ 210935 w 257289"/>
                    <a:gd name="connsiteY11" fmla="*/ 20661 h 90553"/>
                    <a:gd name="connsiteX12" fmla="*/ 226746 w 257289"/>
                    <a:gd name="connsiteY12" fmla="*/ 27309 h 90553"/>
                    <a:gd name="connsiteX13" fmla="*/ 246510 w 257289"/>
                    <a:gd name="connsiteY13" fmla="*/ 33957 h 90553"/>
                    <a:gd name="connsiteX14" fmla="*/ 246510 w 257289"/>
                    <a:gd name="connsiteY14" fmla="*/ 42042 h 90553"/>
                    <a:gd name="connsiteX15" fmla="*/ 236089 w 257289"/>
                    <a:gd name="connsiteY15" fmla="*/ 44737 h 90553"/>
                    <a:gd name="connsiteX16" fmla="*/ 246689 w 257289"/>
                    <a:gd name="connsiteY16" fmla="*/ 49947 h 90553"/>
                    <a:gd name="connsiteX17" fmla="*/ 257290 w 257289"/>
                    <a:gd name="connsiteY17" fmla="*/ 52642 h 90553"/>
                    <a:gd name="connsiteX18" fmla="*/ 253337 w 257289"/>
                    <a:gd name="connsiteY18" fmla="*/ 55338 h 90553"/>
                    <a:gd name="connsiteX19" fmla="*/ 230519 w 257289"/>
                    <a:gd name="connsiteY19" fmla="*/ 62165 h 90553"/>
                    <a:gd name="connsiteX20" fmla="*/ 182367 w 257289"/>
                    <a:gd name="connsiteY20" fmla="*/ 88757 h 90553"/>
                    <a:gd name="connsiteX21" fmla="*/ 160088 w 257289"/>
                    <a:gd name="connsiteY21" fmla="*/ 90553 h 90553"/>
                    <a:gd name="connsiteX22" fmla="*/ 129723 w 257289"/>
                    <a:gd name="connsiteY22" fmla="*/ 84804 h 90553"/>
                    <a:gd name="connsiteX23" fmla="*/ 62705 w 257289"/>
                    <a:gd name="connsiteY23" fmla="*/ 69532 h 90553"/>
                    <a:gd name="connsiteX24" fmla="*/ 56956 w 257289"/>
                    <a:gd name="connsiteY24" fmla="*/ 56955 h 90553"/>
                    <a:gd name="connsiteX25" fmla="*/ 56956 w 257289"/>
                    <a:gd name="connsiteY25" fmla="*/ 56955 h 9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7289" h="90553">
                      <a:moveTo>
                        <a:pt x="56956" y="56955"/>
                      </a:moveTo>
                      <a:cubicBezTo>
                        <a:pt x="56956" y="56955"/>
                        <a:pt x="55519" y="48869"/>
                        <a:pt x="55519" y="44917"/>
                      </a:cubicBezTo>
                      <a:cubicBezTo>
                        <a:pt x="56776" y="40964"/>
                        <a:pt x="54081" y="35574"/>
                        <a:pt x="48871" y="33058"/>
                      </a:cubicBezTo>
                      <a:cubicBezTo>
                        <a:pt x="44918" y="31801"/>
                        <a:pt x="19763" y="22458"/>
                        <a:pt x="15811" y="22458"/>
                      </a:cubicBezTo>
                      <a:cubicBezTo>
                        <a:pt x="10601" y="21200"/>
                        <a:pt x="0" y="15810"/>
                        <a:pt x="0" y="13115"/>
                      </a:cubicBezTo>
                      <a:cubicBezTo>
                        <a:pt x="1257" y="11857"/>
                        <a:pt x="1257" y="6467"/>
                        <a:pt x="11858" y="9162"/>
                      </a:cubicBezTo>
                      <a:cubicBezTo>
                        <a:pt x="23716" y="13115"/>
                        <a:pt x="30365" y="21020"/>
                        <a:pt x="55339" y="21020"/>
                      </a:cubicBezTo>
                      <a:cubicBezTo>
                        <a:pt x="81750" y="21020"/>
                        <a:pt x="150205" y="10240"/>
                        <a:pt x="164759" y="10240"/>
                      </a:cubicBezTo>
                      <a:cubicBezTo>
                        <a:pt x="179312" y="8803"/>
                        <a:pt x="188476" y="2155"/>
                        <a:pt x="197639" y="897"/>
                      </a:cubicBezTo>
                      <a:cubicBezTo>
                        <a:pt x="206802" y="897"/>
                        <a:pt x="224051" y="-1798"/>
                        <a:pt x="228004" y="2155"/>
                      </a:cubicBezTo>
                      <a:cubicBezTo>
                        <a:pt x="231956" y="4850"/>
                        <a:pt x="239862" y="23356"/>
                        <a:pt x="235909" y="23356"/>
                      </a:cubicBezTo>
                      <a:cubicBezTo>
                        <a:pt x="230699" y="23356"/>
                        <a:pt x="210935" y="18146"/>
                        <a:pt x="210935" y="20661"/>
                      </a:cubicBezTo>
                      <a:cubicBezTo>
                        <a:pt x="212192" y="23356"/>
                        <a:pt x="222793" y="26051"/>
                        <a:pt x="226746" y="27309"/>
                      </a:cubicBezTo>
                      <a:cubicBezTo>
                        <a:pt x="230699" y="28566"/>
                        <a:pt x="243994" y="30004"/>
                        <a:pt x="246510" y="33957"/>
                      </a:cubicBezTo>
                      <a:cubicBezTo>
                        <a:pt x="250463" y="39347"/>
                        <a:pt x="250463" y="42042"/>
                        <a:pt x="246510" y="42042"/>
                      </a:cubicBezTo>
                      <a:cubicBezTo>
                        <a:pt x="242557" y="42042"/>
                        <a:pt x="235909" y="38089"/>
                        <a:pt x="236089" y="44737"/>
                      </a:cubicBezTo>
                      <a:cubicBezTo>
                        <a:pt x="236089" y="49947"/>
                        <a:pt x="242736" y="49947"/>
                        <a:pt x="246689" y="49947"/>
                      </a:cubicBezTo>
                      <a:cubicBezTo>
                        <a:pt x="250642" y="49947"/>
                        <a:pt x="257290" y="51205"/>
                        <a:pt x="257290" y="52642"/>
                      </a:cubicBezTo>
                      <a:cubicBezTo>
                        <a:pt x="256032" y="53900"/>
                        <a:pt x="253337" y="55338"/>
                        <a:pt x="253337" y="55338"/>
                      </a:cubicBezTo>
                      <a:lnTo>
                        <a:pt x="230519" y="62165"/>
                      </a:lnTo>
                      <a:cubicBezTo>
                        <a:pt x="209318" y="83007"/>
                        <a:pt x="188655" y="64321"/>
                        <a:pt x="182367" y="88757"/>
                      </a:cubicBezTo>
                      <a:lnTo>
                        <a:pt x="160088" y="90553"/>
                      </a:lnTo>
                      <a:lnTo>
                        <a:pt x="129723" y="84804"/>
                      </a:lnTo>
                      <a:lnTo>
                        <a:pt x="62705" y="69532"/>
                      </a:lnTo>
                      <a:lnTo>
                        <a:pt x="56956" y="56955"/>
                      </a:lnTo>
                      <a:lnTo>
                        <a:pt x="56956" y="56955"/>
                      </a:lnTo>
                      <a:close/>
                    </a:path>
                  </a:pathLst>
                </a:custGeom>
                <a:grpFill/>
                <a:ln w="17953" cap="flat">
                  <a:noFill/>
                  <a:prstDash val="solid"/>
                  <a:miter/>
                </a:ln>
              </p:spPr>
              <p:txBody>
                <a:bodyPr rtlCol="0" anchor="ctr"/>
                <a:lstStyle/>
                <a:p>
                  <a:endParaRPr lang="zh-CN" altLang="en-US" sz="1050"/>
                </a:p>
              </p:txBody>
            </p:sp>
            <p:sp>
              <p:nvSpPr>
                <p:cNvPr id="3689" name="任意多边形: 形状 71"/>
                <p:cNvSpPr/>
                <p:nvPr/>
              </p:nvSpPr>
              <p:spPr>
                <a:xfrm>
                  <a:off x="8674671" y="7095590"/>
                  <a:ext cx="261782" cy="95764"/>
                </a:xfrm>
                <a:custGeom>
                  <a:avLst/>
                  <a:gdLst>
                    <a:gd name="connsiteX0" fmla="*/ 131700 w 261782"/>
                    <a:gd name="connsiteY0" fmla="*/ 89836 h 95764"/>
                    <a:gd name="connsiteX1" fmla="*/ 63424 w 261782"/>
                    <a:gd name="connsiteY1" fmla="*/ 74205 h 95764"/>
                    <a:gd name="connsiteX2" fmla="*/ 62885 w 261782"/>
                    <a:gd name="connsiteY2" fmla="*/ 73127 h 95764"/>
                    <a:gd name="connsiteX3" fmla="*/ 57136 w 261782"/>
                    <a:gd name="connsiteY3" fmla="*/ 60549 h 95764"/>
                    <a:gd name="connsiteX4" fmla="*/ 59471 w 261782"/>
                    <a:gd name="connsiteY4" fmla="*/ 59471 h 95764"/>
                    <a:gd name="connsiteX5" fmla="*/ 56956 w 261782"/>
                    <a:gd name="connsiteY5" fmla="*/ 59830 h 95764"/>
                    <a:gd name="connsiteX6" fmla="*/ 55698 w 261782"/>
                    <a:gd name="connsiteY6" fmla="*/ 46715 h 95764"/>
                    <a:gd name="connsiteX7" fmla="*/ 55698 w 261782"/>
                    <a:gd name="connsiteY7" fmla="*/ 46715 h 95764"/>
                    <a:gd name="connsiteX8" fmla="*/ 55878 w 261782"/>
                    <a:gd name="connsiteY8" fmla="*/ 45277 h 95764"/>
                    <a:gd name="connsiteX9" fmla="*/ 55878 w 261782"/>
                    <a:gd name="connsiteY9" fmla="*/ 45277 h 95764"/>
                    <a:gd name="connsiteX10" fmla="*/ 50668 w 261782"/>
                    <a:gd name="connsiteY10" fmla="*/ 37911 h 95764"/>
                    <a:gd name="connsiteX11" fmla="*/ 50668 w 261782"/>
                    <a:gd name="connsiteY11" fmla="*/ 37911 h 95764"/>
                    <a:gd name="connsiteX12" fmla="*/ 17787 w 261782"/>
                    <a:gd name="connsiteY12" fmla="*/ 27310 h 95764"/>
                    <a:gd name="connsiteX13" fmla="*/ 17787 w 261782"/>
                    <a:gd name="connsiteY13" fmla="*/ 27310 h 95764"/>
                    <a:gd name="connsiteX14" fmla="*/ 0 w 261782"/>
                    <a:gd name="connsiteY14" fmla="*/ 15631 h 95764"/>
                    <a:gd name="connsiteX15" fmla="*/ 0 w 261782"/>
                    <a:gd name="connsiteY15" fmla="*/ 15631 h 95764"/>
                    <a:gd name="connsiteX16" fmla="*/ 0 w 261782"/>
                    <a:gd name="connsiteY16" fmla="*/ 14553 h 95764"/>
                    <a:gd name="connsiteX17" fmla="*/ 719 w 261782"/>
                    <a:gd name="connsiteY17" fmla="*/ 13835 h 95764"/>
                    <a:gd name="connsiteX18" fmla="*/ 2336 w 261782"/>
                    <a:gd name="connsiteY18" fmla="*/ 11140 h 95764"/>
                    <a:gd name="connsiteX19" fmla="*/ 2336 w 261782"/>
                    <a:gd name="connsiteY19" fmla="*/ 11140 h 95764"/>
                    <a:gd name="connsiteX20" fmla="*/ 9343 w 261782"/>
                    <a:gd name="connsiteY20" fmla="*/ 8265 h 95764"/>
                    <a:gd name="connsiteX21" fmla="*/ 9343 w 261782"/>
                    <a:gd name="connsiteY21" fmla="*/ 8265 h 95764"/>
                    <a:gd name="connsiteX22" fmla="*/ 15092 w 261782"/>
                    <a:gd name="connsiteY22" fmla="*/ 9163 h 95764"/>
                    <a:gd name="connsiteX23" fmla="*/ 15092 w 261782"/>
                    <a:gd name="connsiteY23" fmla="*/ 9163 h 95764"/>
                    <a:gd name="connsiteX24" fmla="*/ 57675 w 261782"/>
                    <a:gd name="connsiteY24" fmla="*/ 20842 h 95764"/>
                    <a:gd name="connsiteX25" fmla="*/ 57675 w 261782"/>
                    <a:gd name="connsiteY25" fmla="*/ 20842 h 95764"/>
                    <a:gd name="connsiteX26" fmla="*/ 57854 w 261782"/>
                    <a:gd name="connsiteY26" fmla="*/ 21022 h 95764"/>
                    <a:gd name="connsiteX27" fmla="*/ 57854 w 261782"/>
                    <a:gd name="connsiteY27" fmla="*/ 21022 h 95764"/>
                    <a:gd name="connsiteX28" fmla="*/ 57854 w 261782"/>
                    <a:gd name="connsiteY28" fmla="*/ 21022 h 95764"/>
                    <a:gd name="connsiteX29" fmla="*/ 166915 w 261782"/>
                    <a:gd name="connsiteY29" fmla="*/ 10241 h 95764"/>
                    <a:gd name="connsiteX30" fmla="*/ 166915 w 261782"/>
                    <a:gd name="connsiteY30" fmla="*/ 10241 h 95764"/>
                    <a:gd name="connsiteX31" fmla="*/ 199975 w 261782"/>
                    <a:gd name="connsiteY31" fmla="*/ 898 h 95764"/>
                    <a:gd name="connsiteX32" fmla="*/ 199975 w 261782"/>
                    <a:gd name="connsiteY32" fmla="*/ 898 h 95764"/>
                    <a:gd name="connsiteX33" fmla="*/ 219739 w 261782"/>
                    <a:gd name="connsiteY33" fmla="*/ 0 h 95764"/>
                    <a:gd name="connsiteX34" fmla="*/ 219739 w 261782"/>
                    <a:gd name="connsiteY34" fmla="*/ 0 h 95764"/>
                    <a:gd name="connsiteX35" fmla="*/ 231597 w 261782"/>
                    <a:gd name="connsiteY35" fmla="*/ 2695 h 95764"/>
                    <a:gd name="connsiteX36" fmla="*/ 231597 w 261782"/>
                    <a:gd name="connsiteY36" fmla="*/ 2695 h 95764"/>
                    <a:gd name="connsiteX37" fmla="*/ 241838 w 261782"/>
                    <a:gd name="connsiteY37" fmla="*/ 24256 h 95764"/>
                    <a:gd name="connsiteX38" fmla="*/ 241838 w 261782"/>
                    <a:gd name="connsiteY38" fmla="*/ 24256 h 95764"/>
                    <a:gd name="connsiteX39" fmla="*/ 238245 w 261782"/>
                    <a:gd name="connsiteY39" fmla="*/ 28568 h 95764"/>
                    <a:gd name="connsiteX40" fmla="*/ 238245 w 261782"/>
                    <a:gd name="connsiteY40" fmla="*/ 28568 h 95764"/>
                    <a:gd name="connsiteX41" fmla="*/ 228004 w 261782"/>
                    <a:gd name="connsiteY41" fmla="*/ 27131 h 95764"/>
                    <a:gd name="connsiteX42" fmla="*/ 228004 w 261782"/>
                    <a:gd name="connsiteY42" fmla="*/ 27131 h 95764"/>
                    <a:gd name="connsiteX43" fmla="*/ 229800 w 261782"/>
                    <a:gd name="connsiteY43" fmla="*/ 27670 h 95764"/>
                    <a:gd name="connsiteX44" fmla="*/ 229800 w 261782"/>
                    <a:gd name="connsiteY44" fmla="*/ 27670 h 95764"/>
                    <a:gd name="connsiteX45" fmla="*/ 250822 w 261782"/>
                    <a:gd name="connsiteY45" fmla="*/ 35216 h 95764"/>
                    <a:gd name="connsiteX46" fmla="*/ 250822 w 261782"/>
                    <a:gd name="connsiteY46" fmla="*/ 35216 h 95764"/>
                    <a:gd name="connsiteX47" fmla="*/ 254236 w 261782"/>
                    <a:gd name="connsiteY47" fmla="*/ 42762 h 95764"/>
                    <a:gd name="connsiteX48" fmla="*/ 254236 w 261782"/>
                    <a:gd name="connsiteY48" fmla="*/ 42762 h 95764"/>
                    <a:gd name="connsiteX49" fmla="*/ 248666 w 261782"/>
                    <a:gd name="connsiteY49" fmla="*/ 47254 h 95764"/>
                    <a:gd name="connsiteX50" fmla="*/ 248666 w 261782"/>
                    <a:gd name="connsiteY50" fmla="*/ 47254 h 95764"/>
                    <a:gd name="connsiteX51" fmla="*/ 241299 w 261782"/>
                    <a:gd name="connsiteY51" fmla="*/ 45996 h 95764"/>
                    <a:gd name="connsiteX52" fmla="*/ 241299 w 261782"/>
                    <a:gd name="connsiteY52" fmla="*/ 45996 h 95764"/>
                    <a:gd name="connsiteX53" fmla="*/ 240760 w 261782"/>
                    <a:gd name="connsiteY53" fmla="*/ 45996 h 95764"/>
                    <a:gd name="connsiteX54" fmla="*/ 240760 w 261782"/>
                    <a:gd name="connsiteY54" fmla="*/ 45996 h 95764"/>
                    <a:gd name="connsiteX55" fmla="*/ 240581 w 261782"/>
                    <a:gd name="connsiteY55" fmla="*/ 46535 h 95764"/>
                    <a:gd name="connsiteX56" fmla="*/ 240581 w 261782"/>
                    <a:gd name="connsiteY56" fmla="*/ 46535 h 95764"/>
                    <a:gd name="connsiteX57" fmla="*/ 240581 w 261782"/>
                    <a:gd name="connsiteY57" fmla="*/ 47254 h 95764"/>
                    <a:gd name="connsiteX58" fmla="*/ 248487 w 261782"/>
                    <a:gd name="connsiteY58" fmla="*/ 49949 h 95764"/>
                    <a:gd name="connsiteX59" fmla="*/ 248487 w 261782"/>
                    <a:gd name="connsiteY59" fmla="*/ 49949 h 95764"/>
                    <a:gd name="connsiteX60" fmla="*/ 248666 w 261782"/>
                    <a:gd name="connsiteY60" fmla="*/ 49949 h 95764"/>
                    <a:gd name="connsiteX61" fmla="*/ 256032 w 261782"/>
                    <a:gd name="connsiteY61" fmla="*/ 50847 h 95764"/>
                    <a:gd name="connsiteX62" fmla="*/ 256032 w 261782"/>
                    <a:gd name="connsiteY62" fmla="*/ 50847 h 95764"/>
                    <a:gd name="connsiteX63" fmla="*/ 261782 w 261782"/>
                    <a:gd name="connsiteY63" fmla="*/ 55159 h 95764"/>
                    <a:gd name="connsiteX64" fmla="*/ 261782 w 261782"/>
                    <a:gd name="connsiteY64" fmla="*/ 55159 h 95764"/>
                    <a:gd name="connsiteX65" fmla="*/ 261782 w 261782"/>
                    <a:gd name="connsiteY65" fmla="*/ 56237 h 95764"/>
                    <a:gd name="connsiteX66" fmla="*/ 261063 w 261782"/>
                    <a:gd name="connsiteY66" fmla="*/ 56956 h 95764"/>
                    <a:gd name="connsiteX67" fmla="*/ 256032 w 261782"/>
                    <a:gd name="connsiteY67" fmla="*/ 60190 h 95764"/>
                    <a:gd name="connsiteX68" fmla="*/ 256032 w 261782"/>
                    <a:gd name="connsiteY68" fmla="*/ 60190 h 95764"/>
                    <a:gd name="connsiteX69" fmla="*/ 234292 w 261782"/>
                    <a:gd name="connsiteY69" fmla="*/ 66479 h 95764"/>
                    <a:gd name="connsiteX70" fmla="*/ 186859 w 261782"/>
                    <a:gd name="connsiteY70" fmla="*/ 91992 h 95764"/>
                    <a:gd name="connsiteX71" fmla="*/ 186859 w 261782"/>
                    <a:gd name="connsiteY71" fmla="*/ 91992 h 95764"/>
                    <a:gd name="connsiteX72" fmla="*/ 187038 w 261782"/>
                    <a:gd name="connsiteY72" fmla="*/ 93789 h 95764"/>
                    <a:gd name="connsiteX73" fmla="*/ 162244 w 261782"/>
                    <a:gd name="connsiteY73" fmla="*/ 95765 h 95764"/>
                    <a:gd name="connsiteX74" fmla="*/ 131700 w 261782"/>
                    <a:gd name="connsiteY74" fmla="*/ 89836 h 95764"/>
                    <a:gd name="connsiteX75" fmla="*/ 131700 w 261782"/>
                    <a:gd name="connsiteY75" fmla="*/ 89836 h 95764"/>
                    <a:gd name="connsiteX76" fmla="*/ 67018 w 261782"/>
                    <a:gd name="connsiteY76" fmla="*/ 69893 h 95764"/>
                    <a:gd name="connsiteX77" fmla="*/ 132778 w 261782"/>
                    <a:gd name="connsiteY77" fmla="*/ 84805 h 95764"/>
                    <a:gd name="connsiteX78" fmla="*/ 162424 w 261782"/>
                    <a:gd name="connsiteY78" fmla="*/ 90555 h 95764"/>
                    <a:gd name="connsiteX79" fmla="*/ 182906 w 261782"/>
                    <a:gd name="connsiteY79" fmla="*/ 88938 h 95764"/>
                    <a:gd name="connsiteX80" fmla="*/ 232136 w 261782"/>
                    <a:gd name="connsiteY80" fmla="*/ 62346 h 95764"/>
                    <a:gd name="connsiteX81" fmla="*/ 232136 w 261782"/>
                    <a:gd name="connsiteY81" fmla="*/ 62346 h 95764"/>
                    <a:gd name="connsiteX82" fmla="*/ 254415 w 261782"/>
                    <a:gd name="connsiteY82" fmla="*/ 55698 h 95764"/>
                    <a:gd name="connsiteX83" fmla="*/ 249026 w 261782"/>
                    <a:gd name="connsiteY83" fmla="*/ 55159 h 95764"/>
                    <a:gd name="connsiteX84" fmla="*/ 249026 w 261782"/>
                    <a:gd name="connsiteY84" fmla="*/ 55159 h 95764"/>
                    <a:gd name="connsiteX85" fmla="*/ 248846 w 261782"/>
                    <a:gd name="connsiteY85" fmla="*/ 55159 h 95764"/>
                    <a:gd name="connsiteX86" fmla="*/ 235909 w 261782"/>
                    <a:gd name="connsiteY86" fmla="*/ 47973 h 95764"/>
                    <a:gd name="connsiteX87" fmla="*/ 235909 w 261782"/>
                    <a:gd name="connsiteY87" fmla="*/ 47973 h 95764"/>
                    <a:gd name="connsiteX88" fmla="*/ 235909 w 261782"/>
                    <a:gd name="connsiteY88" fmla="*/ 47793 h 95764"/>
                    <a:gd name="connsiteX89" fmla="*/ 235909 w 261782"/>
                    <a:gd name="connsiteY89" fmla="*/ 47793 h 95764"/>
                    <a:gd name="connsiteX90" fmla="*/ 235909 w 261782"/>
                    <a:gd name="connsiteY90" fmla="*/ 47434 h 95764"/>
                    <a:gd name="connsiteX91" fmla="*/ 241659 w 261782"/>
                    <a:gd name="connsiteY91" fmla="*/ 41145 h 95764"/>
                    <a:gd name="connsiteX92" fmla="*/ 241659 w 261782"/>
                    <a:gd name="connsiteY92" fmla="*/ 41145 h 95764"/>
                    <a:gd name="connsiteX93" fmla="*/ 249026 w 261782"/>
                    <a:gd name="connsiteY93" fmla="*/ 42403 h 95764"/>
                    <a:gd name="connsiteX94" fmla="*/ 249026 w 261782"/>
                    <a:gd name="connsiteY94" fmla="*/ 42403 h 95764"/>
                    <a:gd name="connsiteX95" fmla="*/ 249205 w 261782"/>
                    <a:gd name="connsiteY95" fmla="*/ 42403 h 95764"/>
                    <a:gd name="connsiteX96" fmla="*/ 249205 w 261782"/>
                    <a:gd name="connsiteY96" fmla="*/ 42403 h 95764"/>
                    <a:gd name="connsiteX97" fmla="*/ 246869 w 261782"/>
                    <a:gd name="connsiteY97" fmla="*/ 38270 h 95764"/>
                    <a:gd name="connsiteX98" fmla="*/ 246869 w 261782"/>
                    <a:gd name="connsiteY98" fmla="*/ 38270 h 95764"/>
                    <a:gd name="connsiteX99" fmla="*/ 228363 w 261782"/>
                    <a:gd name="connsiteY99" fmla="*/ 32700 h 95764"/>
                    <a:gd name="connsiteX100" fmla="*/ 228363 w 261782"/>
                    <a:gd name="connsiteY100" fmla="*/ 32700 h 95764"/>
                    <a:gd name="connsiteX101" fmla="*/ 210755 w 261782"/>
                    <a:gd name="connsiteY101" fmla="*/ 23717 h 95764"/>
                    <a:gd name="connsiteX102" fmla="*/ 210755 w 261782"/>
                    <a:gd name="connsiteY102" fmla="*/ 23717 h 95764"/>
                    <a:gd name="connsiteX103" fmla="*/ 215426 w 261782"/>
                    <a:gd name="connsiteY103" fmla="*/ 20483 h 95764"/>
                    <a:gd name="connsiteX104" fmla="*/ 215426 w 261782"/>
                    <a:gd name="connsiteY104" fmla="*/ 20483 h 95764"/>
                    <a:gd name="connsiteX105" fmla="*/ 236807 w 261782"/>
                    <a:gd name="connsiteY105" fmla="*/ 23717 h 95764"/>
                    <a:gd name="connsiteX106" fmla="*/ 236807 w 261782"/>
                    <a:gd name="connsiteY106" fmla="*/ 23717 h 95764"/>
                    <a:gd name="connsiteX107" fmla="*/ 228543 w 261782"/>
                    <a:gd name="connsiteY107" fmla="*/ 6828 h 95764"/>
                    <a:gd name="connsiteX108" fmla="*/ 228543 w 261782"/>
                    <a:gd name="connsiteY108" fmla="*/ 6828 h 95764"/>
                    <a:gd name="connsiteX109" fmla="*/ 219739 w 261782"/>
                    <a:gd name="connsiteY109" fmla="*/ 5390 h 95764"/>
                    <a:gd name="connsiteX110" fmla="*/ 219739 w 261782"/>
                    <a:gd name="connsiteY110" fmla="*/ 5390 h 95764"/>
                    <a:gd name="connsiteX111" fmla="*/ 200334 w 261782"/>
                    <a:gd name="connsiteY111" fmla="*/ 6289 h 95764"/>
                    <a:gd name="connsiteX112" fmla="*/ 200334 w 261782"/>
                    <a:gd name="connsiteY112" fmla="*/ 6289 h 95764"/>
                    <a:gd name="connsiteX113" fmla="*/ 167095 w 261782"/>
                    <a:gd name="connsiteY113" fmla="*/ 15631 h 95764"/>
                    <a:gd name="connsiteX114" fmla="*/ 167095 w 261782"/>
                    <a:gd name="connsiteY114" fmla="*/ 15631 h 95764"/>
                    <a:gd name="connsiteX115" fmla="*/ 57675 w 261782"/>
                    <a:gd name="connsiteY115" fmla="*/ 26412 h 95764"/>
                    <a:gd name="connsiteX116" fmla="*/ 57675 w 261782"/>
                    <a:gd name="connsiteY116" fmla="*/ 26412 h 95764"/>
                    <a:gd name="connsiteX117" fmla="*/ 56956 w 261782"/>
                    <a:gd name="connsiteY117" fmla="*/ 26412 h 95764"/>
                    <a:gd name="connsiteX118" fmla="*/ 56956 w 261782"/>
                    <a:gd name="connsiteY118" fmla="*/ 26412 h 95764"/>
                    <a:gd name="connsiteX119" fmla="*/ 13475 w 261782"/>
                    <a:gd name="connsiteY119" fmla="*/ 14553 h 95764"/>
                    <a:gd name="connsiteX120" fmla="*/ 13475 w 261782"/>
                    <a:gd name="connsiteY120" fmla="*/ 14553 h 95764"/>
                    <a:gd name="connsiteX121" fmla="*/ 9163 w 261782"/>
                    <a:gd name="connsiteY121" fmla="*/ 13835 h 95764"/>
                    <a:gd name="connsiteX122" fmla="*/ 9163 w 261782"/>
                    <a:gd name="connsiteY122" fmla="*/ 13835 h 95764"/>
                    <a:gd name="connsiteX123" fmla="*/ 5390 w 261782"/>
                    <a:gd name="connsiteY123" fmla="*/ 16170 h 95764"/>
                    <a:gd name="connsiteX124" fmla="*/ 5390 w 261782"/>
                    <a:gd name="connsiteY124" fmla="*/ 16170 h 95764"/>
                    <a:gd name="connsiteX125" fmla="*/ 5750 w 261782"/>
                    <a:gd name="connsiteY125" fmla="*/ 16530 h 95764"/>
                    <a:gd name="connsiteX126" fmla="*/ 5750 w 261782"/>
                    <a:gd name="connsiteY126" fmla="*/ 16530 h 95764"/>
                    <a:gd name="connsiteX127" fmla="*/ 9523 w 261782"/>
                    <a:gd name="connsiteY127" fmla="*/ 19045 h 95764"/>
                    <a:gd name="connsiteX128" fmla="*/ 9523 w 261782"/>
                    <a:gd name="connsiteY128" fmla="*/ 19045 h 95764"/>
                    <a:gd name="connsiteX129" fmla="*/ 18147 w 261782"/>
                    <a:gd name="connsiteY129" fmla="*/ 22818 h 95764"/>
                    <a:gd name="connsiteX130" fmla="*/ 18147 w 261782"/>
                    <a:gd name="connsiteY130" fmla="*/ 22818 h 95764"/>
                    <a:gd name="connsiteX131" fmla="*/ 52285 w 261782"/>
                    <a:gd name="connsiteY131" fmla="*/ 33599 h 95764"/>
                    <a:gd name="connsiteX132" fmla="*/ 52285 w 261782"/>
                    <a:gd name="connsiteY132" fmla="*/ 33599 h 95764"/>
                    <a:gd name="connsiteX133" fmla="*/ 60729 w 261782"/>
                    <a:gd name="connsiteY133" fmla="*/ 45637 h 95764"/>
                    <a:gd name="connsiteX134" fmla="*/ 60729 w 261782"/>
                    <a:gd name="connsiteY134" fmla="*/ 45637 h 95764"/>
                    <a:gd name="connsiteX135" fmla="*/ 60370 w 261782"/>
                    <a:gd name="connsiteY135" fmla="*/ 47793 h 95764"/>
                    <a:gd name="connsiteX136" fmla="*/ 60370 w 261782"/>
                    <a:gd name="connsiteY136" fmla="*/ 47793 h 95764"/>
                    <a:gd name="connsiteX137" fmla="*/ 61627 w 261782"/>
                    <a:gd name="connsiteY137" fmla="*/ 59112 h 95764"/>
                    <a:gd name="connsiteX138" fmla="*/ 61627 w 261782"/>
                    <a:gd name="connsiteY138" fmla="*/ 59112 h 95764"/>
                    <a:gd name="connsiteX139" fmla="*/ 67018 w 261782"/>
                    <a:gd name="connsiteY139" fmla="*/ 69893 h 95764"/>
                    <a:gd name="connsiteX140" fmla="*/ 67018 w 261782"/>
                    <a:gd name="connsiteY140" fmla="*/ 69893 h 9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61782" h="95764">
                      <a:moveTo>
                        <a:pt x="131700" y="89836"/>
                      </a:moveTo>
                      <a:lnTo>
                        <a:pt x="63424" y="74205"/>
                      </a:lnTo>
                      <a:lnTo>
                        <a:pt x="62885" y="73127"/>
                      </a:lnTo>
                      <a:lnTo>
                        <a:pt x="57136" y="60549"/>
                      </a:lnTo>
                      <a:lnTo>
                        <a:pt x="59471" y="59471"/>
                      </a:lnTo>
                      <a:lnTo>
                        <a:pt x="56956" y="59830"/>
                      </a:lnTo>
                      <a:cubicBezTo>
                        <a:pt x="56956" y="59830"/>
                        <a:pt x="55519" y="51746"/>
                        <a:pt x="55698" y="46715"/>
                      </a:cubicBezTo>
                      <a:lnTo>
                        <a:pt x="55698" y="46715"/>
                      </a:lnTo>
                      <a:cubicBezTo>
                        <a:pt x="55878" y="46176"/>
                        <a:pt x="55878" y="45816"/>
                        <a:pt x="55878" y="45277"/>
                      </a:cubicBezTo>
                      <a:lnTo>
                        <a:pt x="55878" y="45277"/>
                      </a:lnTo>
                      <a:cubicBezTo>
                        <a:pt x="55878" y="42942"/>
                        <a:pt x="53902" y="39528"/>
                        <a:pt x="50668" y="37911"/>
                      </a:cubicBezTo>
                      <a:lnTo>
                        <a:pt x="50668" y="37911"/>
                      </a:lnTo>
                      <a:cubicBezTo>
                        <a:pt x="46895" y="36473"/>
                        <a:pt x="21022" y="27310"/>
                        <a:pt x="17787" y="27310"/>
                      </a:cubicBezTo>
                      <a:lnTo>
                        <a:pt x="17787" y="27310"/>
                      </a:lnTo>
                      <a:cubicBezTo>
                        <a:pt x="11858" y="25154"/>
                        <a:pt x="1797" y="22100"/>
                        <a:pt x="0" y="15631"/>
                      </a:cubicBezTo>
                      <a:lnTo>
                        <a:pt x="0" y="15631"/>
                      </a:lnTo>
                      <a:lnTo>
                        <a:pt x="0" y="14553"/>
                      </a:lnTo>
                      <a:lnTo>
                        <a:pt x="719" y="13835"/>
                      </a:lnTo>
                      <a:cubicBezTo>
                        <a:pt x="899" y="13835"/>
                        <a:pt x="1078" y="12757"/>
                        <a:pt x="2336" y="11140"/>
                      </a:cubicBezTo>
                      <a:lnTo>
                        <a:pt x="2336" y="11140"/>
                      </a:lnTo>
                      <a:cubicBezTo>
                        <a:pt x="3594" y="9523"/>
                        <a:pt x="6109" y="8085"/>
                        <a:pt x="9343" y="8265"/>
                      </a:cubicBezTo>
                      <a:lnTo>
                        <a:pt x="9343" y="8265"/>
                      </a:lnTo>
                      <a:cubicBezTo>
                        <a:pt x="10960" y="8265"/>
                        <a:pt x="12757" y="8445"/>
                        <a:pt x="15092" y="9163"/>
                      </a:cubicBezTo>
                      <a:lnTo>
                        <a:pt x="15092" y="9163"/>
                      </a:lnTo>
                      <a:cubicBezTo>
                        <a:pt x="27849" y="13475"/>
                        <a:pt x="33239" y="20842"/>
                        <a:pt x="57675" y="20842"/>
                      </a:cubicBezTo>
                      <a:lnTo>
                        <a:pt x="57675" y="20842"/>
                      </a:lnTo>
                      <a:cubicBezTo>
                        <a:pt x="57675" y="20842"/>
                        <a:pt x="57675" y="21022"/>
                        <a:pt x="57854" y="21022"/>
                      </a:cubicBezTo>
                      <a:lnTo>
                        <a:pt x="57854" y="21022"/>
                      </a:lnTo>
                      <a:lnTo>
                        <a:pt x="57854" y="21022"/>
                      </a:lnTo>
                      <a:cubicBezTo>
                        <a:pt x="83907" y="21022"/>
                        <a:pt x="152182" y="10241"/>
                        <a:pt x="166915" y="10241"/>
                      </a:cubicBezTo>
                      <a:lnTo>
                        <a:pt x="166915" y="10241"/>
                      </a:lnTo>
                      <a:cubicBezTo>
                        <a:pt x="180750" y="8984"/>
                        <a:pt x="189554" y="2516"/>
                        <a:pt x="199975" y="898"/>
                      </a:cubicBezTo>
                      <a:lnTo>
                        <a:pt x="199975" y="898"/>
                      </a:lnTo>
                      <a:cubicBezTo>
                        <a:pt x="205006" y="898"/>
                        <a:pt x="213091" y="0"/>
                        <a:pt x="219739" y="0"/>
                      </a:cubicBezTo>
                      <a:lnTo>
                        <a:pt x="219739" y="0"/>
                      </a:lnTo>
                      <a:cubicBezTo>
                        <a:pt x="224770" y="180"/>
                        <a:pt x="228902" y="180"/>
                        <a:pt x="231597" y="2695"/>
                      </a:cubicBezTo>
                      <a:lnTo>
                        <a:pt x="231597" y="2695"/>
                      </a:lnTo>
                      <a:cubicBezTo>
                        <a:pt x="236268" y="6289"/>
                        <a:pt x="241299" y="17967"/>
                        <a:pt x="241838" y="24256"/>
                      </a:cubicBezTo>
                      <a:lnTo>
                        <a:pt x="241838" y="24256"/>
                      </a:lnTo>
                      <a:cubicBezTo>
                        <a:pt x="241838" y="25514"/>
                        <a:pt x="241120" y="28388"/>
                        <a:pt x="238245" y="28568"/>
                      </a:cubicBezTo>
                      <a:lnTo>
                        <a:pt x="238245" y="28568"/>
                      </a:lnTo>
                      <a:cubicBezTo>
                        <a:pt x="235909" y="28568"/>
                        <a:pt x="232136" y="27849"/>
                        <a:pt x="228004" y="27131"/>
                      </a:cubicBezTo>
                      <a:lnTo>
                        <a:pt x="228004" y="27131"/>
                      </a:lnTo>
                      <a:cubicBezTo>
                        <a:pt x="228722" y="27310"/>
                        <a:pt x="229261" y="27490"/>
                        <a:pt x="229800" y="27670"/>
                      </a:cubicBezTo>
                      <a:lnTo>
                        <a:pt x="229800" y="27670"/>
                      </a:lnTo>
                      <a:cubicBezTo>
                        <a:pt x="233214" y="29107"/>
                        <a:pt x="246330" y="29466"/>
                        <a:pt x="250822" y="35216"/>
                      </a:cubicBezTo>
                      <a:lnTo>
                        <a:pt x="250822" y="35216"/>
                      </a:lnTo>
                      <a:cubicBezTo>
                        <a:pt x="252978" y="38090"/>
                        <a:pt x="254236" y="40246"/>
                        <a:pt x="254236" y="42762"/>
                      </a:cubicBezTo>
                      <a:lnTo>
                        <a:pt x="254236" y="42762"/>
                      </a:lnTo>
                      <a:cubicBezTo>
                        <a:pt x="254236" y="45816"/>
                        <a:pt x="251002" y="47254"/>
                        <a:pt x="248666" y="47254"/>
                      </a:cubicBezTo>
                      <a:lnTo>
                        <a:pt x="248666" y="47254"/>
                      </a:lnTo>
                      <a:cubicBezTo>
                        <a:pt x="245612" y="47254"/>
                        <a:pt x="242737" y="45996"/>
                        <a:pt x="241299" y="45996"/>
                      </a:cubicBezTo>
                      <a:lnTo>
                        <a:pt x="241299" y="45996"/>
                      </a:lnTo>
                      <a:cubicBezTo>
                        <a:pt x="240760" y="45996"/>
                        <a:pt x="240760" y="45996"/>
                        <a:pt x="240760" y="45996"/>
                      </a:cubicBezTo>
                      <a:lnTo>
                        <a:pt x="240760" y="45996"/>
                      </a:lnTo>
                      <a:cubicBezTo>
                        <a:pt x="240760" y="45996"/>
                        <a:pt x="240760" y="45996"/>
                        <a:pt x="240581" y="46535"/>
                      </a:cubicBezTo>
                      <a:lnTo>
                        <a:pt x="240581" y="46535"/>
                      </a:lnTo>
                      <a:lnTo>
                        <a:pt x="240581" y="47254"/>
                      </a:lnTo>
                      <a:cubicBezTo>
                        <a:pt x="240581" y="49410"/>
                        <a:pt x="243995" y="49949"/>
                        <a:pt x="248487" y="49949"/>
                      </a:cubicBezTo>
                      <a:lnTo>
                        <a:pt x="248487" y="49949"/>
                      </a:lnTo>
                      <a:lnTo>
                        <a:pt x="248666" y="49949"/>
                      </a:lnTo>
                      <a:cubicBezTo>
                        <a:pt x="251002" y="49949"/>
                        <a:pt x="253697" y="50308"/>
                        <a:pt x="256032" y="50847"/>
                      </a:cubicBezTo>
                      <a:lnTo>
                        <a:pt x="256032" y="50847"/>
                      </a:lnTo>
                      <a:cubicBezTo>
                        <a:pt x="258188" y="51925"/>
                        <a:pt x="260344" y="50847"/>
                        <a:pt x="261782" y="55159"/>
                      </a:cubicBezTo>
                      <a:lnTo>
                        <a:pt x="261782" y="55159"/>
                      </a:lnTo>
                      <a:lnTo>
                        <a:pt x="261782" y="56237"/>
                      </a:lnTo>
                      <a:lnTo>
                        <a:pt x="261063" y="56956"/>
                      </a:lnTo>
                      <a:cubicBezTo>
                        <a:pt x="259266" y="58753"/>
                        <a:pt x="256571" y="60010"/>
                        <a:pt x="256032" y="60190"/>
                      </a:cubicBezTo>
                      <a:lnTo>
                        <a:pt x="256032" y="60190"/>
                      </a:lnTo>
                      <a:lnTo>
                        <a:pt x="234292" y="66479"/>
                      </a:lnTo>
                      <a:cubicBezTo>
                        <a:pt x="210755" y="88219"/>
                        <a:pt x="191350" y="70072"/>
                        <a:pt x="186859" y="91992"/>
                      </a:cubicBezTo>
                      <a:lnTo>
                        <a:pt x="186859" y="91992"/>
                      </a:lnTo>
                      <a:lnTo>
                        <a:pt x="187038" y="93789"/>
                      </a:lnTo>
                      <a:lnTo>
                        <a:pt x="162244" y="95765"/>
                      </a:lnTo>
                      <a:lnTo>
                        <a:pt x="131700" y="89836"/>
                      </a:lnTo>
                      <a:lnTo>
                        <a:pt x="131700" y="89836"/>
                      </a:lnTo>
                      <a:close/>
                      <a:moveTo>
                        <a:pt x="67018" y="69893"/>
                      </a:moveTo>
                      <a:lnTo>
                        <a:pt x="132778" y="84805"/>
                      </a:lnTo>
                      <a:lnTo>
                        <a:pt x="162424" y="90555"/>
                      </a:lnTo>
                      <a:lnTo>
                        <a:pt x="182906" y="88938"/>
                      </a:lnTo>
                      <a:cubicBezTo>
                        <a:pt x="191530" y="64502"/>
                        <a:pt x="212731" y="82289"/>
                        <a:pt x="232136" y="62346"/>
                      </a:cubicBezTo>
                      <a:lnTo>
                        <a:pt x="232136" y="62346"/>
                      </a:lnTo>
                      <a:lnTo>
                        <a:pt x="254415" y="55698"/>
                      </a:lnTo>
                      <a:cubicBezTo>
                        <a:pt x="252619" y="55339"/>
                        <a:pt x="250463" y="55159"/>
                        <a:pt x="249026" y="55159"/>
                      </a:cubicBezTo>
                      <a:lnTo>
                        <a:pt x="249026" y="55159"/>
                      </a:lnTo>
                      <a:lnTo>
                        <a:pt x="248846" y="55159"/>
                      </a:lnTo>
                      <a:cubicBezTo>
                        <a:pt x="245432" y="55159"/>
                        <a:pt x="236987" y="55698"/>
                        <a:pt x="235909" y="47973"/>
                      </a:cubicBezTo>
                      <a:lnTo>
                        <a:pt x="235909" y="47973"/>
                      </a:lnTo>
                      <a:cubicBezTo>
                        <a:pt x="235909" y="47973"/>
                        <a:pt x="235909" y="47793"/>
                        <a:pt x="235909" y="47793"/>
                      </a:cubicBezTo>
                      <a:lnTo>
                        <a:pt x="235909" y="47793"/>
                      </a:lnTo>
                      <a:lnTo>
                        <a:pt x="235909" y="47434"/>
                      </a:lnTo>
                      <a:cubicBezTo>
                        <a:pt x="235909" y="43660"/>
                        <a:pt x="238964" y="41145"/>
                        <a:pt x="241659" y="41145"/>
                      </a:cubicBezTo>
                      <a:lnTo>
                        <a:pt x="241659" y="41145"/>
                      </a:lnTo>
                      <a:cubicBezTo>
                        <a:pt x="244713" y="41145"/>
                        <a:pt x="247588" y="42403"/>
                        <a:pt x="249026" y="42403"/>
                      </a:cubicBezTo>
                      <a:lnTo>
                        <a:pt x="249026" y="42403"/>
                      </a:lnTo>
                      <a:cubicBezTo>
                        <a:pt x="249205" y="42403"/>
                        <a:pt x="249205" y="42403"/>
                        <a:pt x="249205" y="42403"/>
                      </a:cubicBezTo>
                      <a:lnTo>
                        <a:pt x="249205" y="42403"/>
                      </a:lnTo>
                      <a:cubicBezTo>
                        <a:pt x="248846" y="41684"/>
                        <a:pt x="248127" y="40067"/>
                        <a:pt x="246869" y="38270"/>
                      </a:cubicBezTo>
                      <a:lnTo>
                        <a:pt x="246869" y="38270"/>
                      </a:lnTo>
                      <a:cubicBezTo>
                        <a:pt x="246151" y="36114"/>
                        <a:pt x="232855" y="33778"/>
                        <a:pt x="228363" y="32700"/>
                      </a:cubicBezTo>
                      <a:lnTo>
                        <a:pt x="228363" y="32700"/>
                      </a:lnTo>
                      <a:cubicBezTo>
                        <a:pt x="224410" y="31083"/>
                        <a:pt x="214348" y="29646"/>
                        <a:pt x="210755" y="23717"/>
                      </a:cubicBezTo>
                      <a:lnTo>
                        <a:pt x="210755" y="23717"/>
                      </a:lnTo>
                      <a:cubicBezTo>
                        <a:pt x="211474" y="19944"/>
                        <a:pt x="214348" y="20483"/>
                        <a:pt x="215426" y="20483"/>
                      </a:cubicBezTo>
                      <a:lnTo>
                        <a:pt x="215426" y="20483"/>
                      </a:lnTo>
                      <a:cubicBezTo>
                        <a:pt x="220637" y="20483"/>
                        <a:pt x="231956" y="23178"/>
                        <a:pt x="236807" y="23717"/>
                      </a:cubicBezTo>
                      <a:lnTo>
                        <a:pt x="236807" y="23717"/>
                      </a:lnTo>
                      <a:cubicBezTo>
                        <a:pt x="236268" y="19404"/>
                        <a:pt x="230519" y="7726"/>
                        <a:pt x="228543" y="6828"/>
                      </a:cubicBezTo>
                      <a:lnTo>
                        <a:pt x="228543" y="6828"/>
                      </a:lnTo>
                      <a:cubicBezTo>
                        <a:pt x="228183" y="6109"/>
                        <a:pt x="224410" y="5211"/>
                        <a:pt x="219739" y="5390"/>
                      </a:cubicBezTo>
                      <a:lnTo>
                        <a:pt x="219739" y="5390"/>
                      </a:lnTo>
                      <a:cubicBezTo>
                        <a:pt x="213450" y="5390"/>
                        <a:pt x="205545" y="6289"/>
                        <a:pt x="200334" y="6289"/>
                      </a:cubicBezTo>
                      <a:lnTo>
                        <a:pt x="200334" y="6289"/>
                      </a:lnTo>
                      <a:cubicBezTo>
                        <a:pt x="192069" y="7367"/>
                        <a:pt x="182367" y="14194"/>
                        <a:pt x="167095" y="15631"/>
                      </a:cubicBezTo>
                      <a:lnTo>
                        <a:pt x="167095" y="15631"/>
                      </a:lnTo>
                      <a:cubicBezTo>
                        <a:pt x="153080" y="15631"/>
                        <a:pt x="84446" y="26412"/>
                        <a:pt x="57675" y="26412"/>
                      </a:cubicBezTo>
                      <a:lnTo>
                        <a:pt x="57675" y="26412"/>
                      </a:lnTo>
                      <a:lnTo>
                        <a:pt x="56956" y="26412"/>
                      </a:lnTo>
                      <a:lnTo>
                        <a:pt x="56956" y="26412"/>
                      </a:lnTo>
                      <a:cubicBezTo>
                        <a:pt x="31982" y="26412"/>
                        <a:pt x="24256" y="17967"/>
                        <a:pt x="13475" y="14553"/>
                      </a:cubicBezTo>
                      <a:lnTo>
                        <a:pt x="13475" y="14553"/>
                      </a:lnTo>
                      <a:cubicBezTo>
                        <a:pt x="11679" y="14014"/>
                        <a:pt x="10241" y="13835"/>
                        <a:pt x="9163" y="13835"/>
                      </a:cubicBezTo>
                      <a:lnTo>
                        <a:pt x="9163" y="13835"/>
                      </a:lnTo>
                      <a:cubicBezTo>
                        <a:pt x="5929" y="14194"/>
                        <a:pt x="6109" y="14553"/>
                        <a:pt x="5390" y="16170"/>
                      </a:cubicBezTo>
                      <a:lnTo>
                        <a:pt x="5390" y="16170"/>
                      </a:lnTo>
                      <a:cubicBezTo>
                        <a:pt x="5570" y="16350"/>
                        <a:pt x="5570" y="16350"/>
                        <a:pt x="5750" y="16530"/>
                      </a:cubicBezTo>
                      <a:lnTo>
                        <a:pt x="5750" y="16530"/>
                      </a:lnTo>
                      <a:cubicBezTo>
                        <a:pt x="6648" y="17248"/>
                        <a:pt x="8085" y="18147"/>
                        <a:pt x="9523" y="19045"/>
                      </a:cubicBezTo>
                      <a:lnTo>
                        <a:pt x="9523" y="19045"/>
                      </a:lnTo>
                      <a:cubicBezTo>
                        <a:pt x="12577" y="20842"/>
                        <a:pt x="16530" y="22279"/>
                        <a:pt x="18147" y="22818"/>
                      </a:cubicBezTo>
                      <a:lnTo>
                        <a:pt x="18147" y="22818"/>
                      </a:lnTo>
                      <a:cubicBezTo>
                        <a:pt x="23537" y="22998"/>
                        <a:pt x="47793" y="32161"/>
                        <a:pt x="52285" y="33599"/>
                      </a:cubicBezTo>
                      <a:lnTo>
                        <a:pt x="52285" y="33599"/>
                      </a:lnTo>
                      <a:cubicBezTo>
                        <a:pt x="57315" y="36114"/>
                        <a:pt x="60549" y="40785"/>
                        <a:pt x="60729" y="45637"/>
                      </a:cubicBezTo>
                      <a:lnTo>
                        <a:pt x="60729" y="45637"/>
                      </a:lnTo>
                      <a:cubicBezTo>
                        <a:pt x="60729" y="46535"/>
                        <a:pt x="60549" y="47613"/>
                        <a:pt x="60370" y="47793"/>
                      </a:cubicBezTo>
                      <a:lnTo>
                        <a:pt x="60370" y="47793"/>
                      </a:lnTo>
                      <a:cubicBezTo>
                        <a:pt x="60370" y="50847"/>
                        <a:pt x="61448" y="57495"/>
                        <a:pt x="61627" y="59112"/>
                      </a:cubicBezTo>
                      <a:lnTo>
                        <a:pt x="61627" y="59112"/>
                      </a:lnTo>
                      <a:lnTo>
                        <a:pt x="67018" y="69893"/>
                      </a:lnTo>
                      <a:lnTo>
                        <a:pt x="67018" y="69893"/>
                      </a:lnTo>
                      <a:close/>
                    </a:path>
                  </a:pathLst>
                </a:custGeom>
                <a:grpFill/>
                <a:ln w="17953" cap="flat">
                  <a:noFill/>
                  <a:prstDash val="solid"/>
                  <a:miter/>
                </a:ln>
              </p:spPr>
              <p:txBody>
                <a:bodyPr rtlCol="0" anchor="ctr"/>
                <a:lstStyle/>
                <a:p>
                  <a:endParaRPr lang="zh-CN" altLang="en-US" sz="1050"/>
                </a:p>
              </p:txBody>
            </p:sp>
          </p:grpSp>
          <p:grpSp>
            <p:nvGrpSpPr>
              <p:cNvPr id="30" name="图形 1"/>
              <p:cNvGrpSpPr/>
              <p:nvPr/>
            </p:nvGrpSpPr>
            <p:grpSpPr>
              <a:xfrm>
                <a:off x="7203718" y="6912274"/>
                <a:ext cx="97741" cy="32700"/>
                <a:chOff x="8576929" y="7109964"/>
                <a:chExt cx="97741" cy="32700"/>
              </a:xfrm>
              <a:solidFill>
                <a:srgbClr val="0070C0"/>
              </a:solidFill>
            </p:grpSpPr>
            <p:sp>
              <p:nvSpPr>
                <p:cNvPr id="3686" name="任意多边形: 形状 73"/>
                <p:cNvSpPr/>
                <p:nvPr/>
              </p:nvSpPr>
              <p:spPr>
                <a:xfrm>
                  <a:off x="8579551" y="7112580"/>
                  <a:ext cx="92604" cy="27596"/>
                </a:xfrm>
                <a:custGeom>
                  <a:avLst/>
                  <a:gdLst>
                    <a:gd name="connsiteX0" fmla="*/ 45171 w 92604"/>
                    <a:gd name="connsiteY0" fmla="*/ 8344 h 27596"/>
                    <a:gd name="connsiteX1" fmla="*/ 27923 w 92604"/>
                    <a:gd name="connsiteY1" fmla="*/ 439 h 27596"/>
                    <a:gd name="connsiteX2" fmla="*/ 18759 w 92604"/>
                    <a:gd name="connsiteY2" fmla="*/ 7087 h 27596"/>
                    <a:gd name="connsiteX3" fmla="*/ 253 w 92604"/>
                    <a:gd name="connsiteY3" fmla="*/ 11039 h 27596"/>
                    <a:gd name="connsiteX4" fmla="*/ 25407 w 92604"/>
                    <a:gd name="connsiteY4" fmla="*/ 24335 h 27596"/>
                    <a:gd name="connsiteX5" fmla="*/ 68888 w 92604"/>
                    <a:gd name="connsiteY5" fmla="*/ 25593 h 27596"/>
                    <a:gd name="connsiteX6" fmla="*/ 92605 w 92604"/>
                    <a:gd name="connsiteY6" fmla="*/ 14992 h 27596"/>
                    <a:gd name="connsiteX7" fmla="*/ 82004 w 92604"/>
                    <a:gd name="connsiteY7" fmla="*/ 12297 h 27596"/>
                    <a:gd name="connsiteX8" fmla="*/ 57029 w 92604"/>
                    <a:gd name="connsiteY8" fmla="*/ 14992 h 27596"/>
                    <a:gd name="connsiteX9" fmla="*/ 45171 w 92604"/>
                    <a:gd name="connsiteY9" fmla="*/ 8344 h 27596"/>
                    <a:gd name="connsiteX10" fmla="*/ 45171 w 92604"/>
                    <a:gd name="connsiteY10" fmla="*/ 8344 h 2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604" h="27596">
                      <a:moveTo>
                        <a:pt x="45171" y="8344"/>
                      </a:moveTo>
                      <a:cubicBezTo>
                        <a:pt x="45171" y="8344"/>
                        <a:pt x="29360" y="-2256"/>
                        <a:pt x="27923" y="439"/>
                      </a:cubicBezTo>
                      <a:cubicBezTo>
                        <a:pt x="25228" y="3134"/>
                        <a:pt x="25228" y="5649"/>
                        <a:pt x="18759" y="7087"/>
                      </a:cubicBezTo>
                      <a:cubicBezTo>
                        <a:pt x="12111" y="7087"/>
                        <a:pt x="1691" y="8524"/>
                        <a:pt x="253" y="11039"/>
                      </a:cubicBezTo>
                      <a:cubicBezTo>
                        <a:pt x="-1005" y="13734"/>
                        <a:pt x="1691" y="23078"/>
                        <a:pt x="25407" y="24335"/>
                      </a:cubicBezTo>
                      <a:cubicBezTo>
                        <a:pt x="50382" y="26851"/>
                        <a:pt x="50382" y="29546"/>
                        <a:pt x="68888" y="25593"/>
                      </a:cubicBezTo>
                      <a:cubicBezTo>
                        <a:pt x="88652" y="22898"/>
                        <a:pt x="92605" y="17508"/>
                        <a:pt x="92605" y="14992"/>
                      </a:cubicBezTo>
                      <a:cubicBezTo>
                        <a:pt x="91347" y="11039"/>
                        <a:pt x="85956" y="12297"/>
                        <a:pt x="82004" y="12297"/>
                      </a:cubicBezTo>
                      <a:cubicBezTo>
                        <a:pt x="78051" y="12297"/>
                        <a:pt x="66193" y="17687"/>
                        <a:pt x="57029" y="14992"/>
                      </a:cubicBezTo>
                      <a:cubicBezTo>
                        <a:pt x="49124" y="12297"/>
                        <a:pt x="45171" y="8344"/>
                        <a:pt x="45171" y="8344"/>
                      </a:cubicBezTo>
                      <a:lnTo>
                        <a:pt x="45171" y="8344"/>
                      </a:lnTo>
                      <a:close/>
                    </a:path>
                  </a:pathLst>
                </a:custGeom>
                <a:grpFill/>
                <a:ln w="17953" cap="flat">
                  <a:noFill/>
                  <a:prstDash val="solid"/>
                  <a:miter/>
                </a:ln>
              </p:spPr>
              <p:txBody>
                <a:bodyPr rtlCol="0" anchor="ctr"/>
                <a:lstStyle/>
                <a:p>
                  <a:endParaRPr lang="zh-CN" altLang="en-US" sz="1050"/>
                </a:p>
              </p:txBody>
            </p:sp>
            <p:sp>
              <p:nvSpPr>
                <p:cNvPr id="3687" name="任意多边形: 形状 74"/>
                <p:cNvSpPr/>
                <p:nvPr/>
              </p:nvSpPr>
              <p:spPr>
                <a:xfrm>
                  <a:off x="8576929" y="7109964"/>
                  <a:ext cx="97741" cy="32700"/>
                </a:xfrm>
                <a:custGeom>
                  <a:avLst/>
                  <a:gdLst>
                    <a:gd name="connsiteX0" fmla="*/ 27849 w 97741"/>
                    <a:gd name="connsiteY0" fmla="*/ 29466 h 32700"/>
                    <a:gd name="connsiteX1" fmla="*/ 0 w 97741"/>
                    <a:gd name="connsiteY1" fmla="*/ 14913 h 32700"/>
                    <a:gd name="connsiteX2" fmla="*/ 0 w 97741"/>
                    <a:gd name="connsiteY2" fmla="*/ 14913 h 32700"/>
                    <a:gd name="connsiteX3" fmla="*/ 539 w 97741"/>
                    <a:gd name="connsiteY3" fmla="*/ 12577 h 32700"/>
                    <a:gd name="connsiteX4" fmla="*/ 539 w 97741"/>
                    <a:gd name="connsiteY4" fmla="*/ 12577 h 32700"/>
                    <a:gd name="connsiteX5" fmla="*/ 20662 w 97741"/>
                    <a:gd name="connsiteY5" fmla="*/ 7187 h 32700"/>
                    <a:gd name="connsiteX6" fmla="*/ 20662 w 97741"/>
                    <a:gd name="connsiteY6" fmla="*/ 7187 h 32700"/>
                    <a:gd name="connsiteX7" fmla="*/ 28029 w 97741"/>
                    <a:gd name="connsiteY7" fmla="*/ 2157 h 32700"/>
                    <a:gd name="connsiteX8" fmla="*/ 28029 w 97741"/>
                    <a:gd name="connsiteY8" fmla="*/ 2157 h 32700"/>
                    <a:gd name="connsiteX9" fmla="*/ 31443 w 97741"/>
                    <a:gd name="connsiteY9" fmla="*/ 0 h 32700"/>
                    <a:gd name="connsiteX10" fmla="*/ 31443 w 97741"/>
                    <a:gd name="connsiteY10" fmla="*/ 0 h 32700"/>
                    <a:gd name="connsiteX11" fmla="*/ 49051 w 97741"/>
                    <a:gd name="connsiteY11" fmla="*/ 8804 h 32700"/>
                    <a:gd name="connsiteX12" fmla="*/ 49051 w 97741"/>
                    <a:gd name="connsiteY12" fmla="*/ 8804 h 32700"/>
                    <a:gd name="connsiteX13" fmla="*/ 47613 w 97741"/>
                    <a:gd name="connsiteY13" fmla="*/ 10960 h 32700"/>
                    <a:gd name="connsiteX14" fmla="*/ 49410 w 97741"/>
                    <a:gd name="connsiteY14" fmla="*/ 9163 h 32700"/>
                    <a:gd name="connsiteX15" fmla="*/ 60190 w 97741"/>
                    <a:gd name="connsiteY15" fmla="*/ 15093 h 32700"/>
                    <a:gd name="connsiteX16" fmla="*/ 60190 w 97741"/>
                    <a:gd name="connsiteY16" fmla="*/ 15093 h 32700"/>
                    <a:gd name="connsiteX17" fmla="*/ 65221 w 97741"/>
                    <a:gd name="connsiteY17" fmla="*/ 15632 h 32700"/>
                    <a:gd name="connsiteX18" fmla="*/ 65221 w 97741"/>
                    <a:gd name="connsiteY18" fmla="*/ 15632 h 32700"/>
                    <a:gd name="connsiteX19" fmla="*/ 84625 w 97741"/>
                    <a:gd name="connsiteY19" fmla="*/ 12218 h 32700"/>
                    <a:gd name="connsiteX20" fmla="*/ 84625 w 97741"/>
                    <a:gd name="connsiteY20" fmla="*/ 12218 h 32700"/>
                    <a:gd name="connsiteX21" fmla="*/ 89836 w 97741"/>
                    <a:gd name="connsiteY21" fmla="*/ 12038 h 32700"/>
                    <a:gd name="connsiteX22" fmla="*/ 89836 w 97741"/>
                    <a:gd name="connsiteY22" fmla="*/ 12038 h 32700"/>
                    <a:gd name="connsiteX23" fmla="*/ 97742 w 97741"/>
                    <a:gd name="connsiteY23" fmla="*/ 17428 h 32700"/>
                    <a:gd name="connsiteX24" fmla="*/ 97742 w 97741"/>
                    <a:gd name="connsiteY24" fmla="*/ 17428 h 32700"/>
                    <a:gd name="connsiteX25" fmla="*/ 72049 w 97741"/>
                    <a:gd name="connsiteY25" fmla="*/ 30544 h 32700"/>
                    <a:gd name="connsiteX26" fmla="*/ 72049 w 97741"/>
                    <a:gd name="connsiteY26" fmla="*/ 30544 h 32700"/>
                    <a:gd name="connsiteX27" fmla="*/ 56417 w 97741"/>
                    <a:gd name="connsiteY27" fmla="*/ 32700 h 32700"/>
                    <a:gd name="connsiteX28" fmla="*/ 56417 w 97741"/>
                    <a:gd name="connsiteY28" fmla="*/ 32700 h 32700"/>
                    <a:gd name="connsiteX29" fmla="*/ 27849 w 97741"/>
                    <a:gd name="connsiteY29" fmla="*/ 29466 h 32700"/>
                    <a:gd name="connsiteX30" fmla="*/ 27849 w 97741"/>
                    <a:gd name="connsiteY30" fmla="*/ 29466 h 32700"/>
                    <a:gd name="connsiteX31" fmla="*/ 6289 w 97741"/>
                    <a:gd name="connsiteY31" fmla="*/ 14374 h 32700"/>
                    <a:gd name="connsiteX32" fmla="*/ 5211 w 97741"/>
                    <a:gd name="connsiteY32" fmla="*/ 14913 h 32700"/>
                    <a:gd name="connsiteX33" fmla="*/ 5211 w 97741"/>
                    <a:gd name="connsiteY33" fmla="*/ 14913 h 32700"/>
                    <a:gd name="connsiteX34" fmla="*/ 5211 w 97741"/>
                    <a:gd name="connsiteY34" fmla="*/ 15093 h 32700"/>
                    <a:gd name="connsiteX35" fmla="*/ 28209 w 97741"/>
                    <a:gd name="connsiteY35" fmla="*/ 24436 h 32700"/>
                    <a:gd name="connsiteX36" fmla="*/ 28209 w 97741"/>
                    <a:gd name="connsiteY36" fmla="*/ 24436 h 32700"/>
                    <a:gd name="connsiteX37" fmla="*/ 56417 w 97741"/>
                    <a:gd name="connsiteY37" fmla="*/ 27670 h 32700"/>
                    <a:gd name="connsiteX38" fmla="*/ 56417 w 97741"/>
                    <a:gd name="connsiteY38" fmla="*/ 27670 h 32700"/>
                    <a:gd name="connsiteX39" fmla="*/ 71150 w 97741"/>
                    <a:gd name="connsiteY39" fmla="*/ 25693 h 32700"/>
                    <a:gd name="connsiteX40" fmla="*/ 71150 w 97741"/>
                    <a:gd name="connsiteY40" fmla="*/ 25693 h 32700"/>
                    <a:gd name="connsiteX41" fmla="*/ 92711 w 97741"/>
                    <a:gd name="connsiteY41" fmla="*/ 18327 h 32700"/>
                    <a:gd name="connsiteX42" fmla="*/ 92711 w 97741"/>
                    <a:gd name="connsiteY42" fmla="*/ 18327 h 32700"/>
                    <a:gd name="connsiteX43" fmla="*/ 89657 w 97741"/>
                    <a:gd name="connsiteY43" fmla="*/ 17249 h 32700"/>
                    <a:gd name="connsiteX44" fmla="*/ 89657 w 97741"/>
                    <a:gd name="connsiteY44" fmla="*/ 17249 h 32700"/>
                    <a:gd name="connsiteX45" fmla="*/ 84446 w 97741"/>
                    <a:gd name="connsiteY45" fmla="*/ 17428 h 32700"/>
                    <a:gd name="connsiteX46" fmla="*/ 84446 w 97741"/>
                    <a:gd name="connsiteY46" fmla="*/ 17428 h 32700"/>
                    <a:gd name="connsiteX47" fmla="*/ 65041 w 97741"/>
                    <a:gd name="connsiteY47" fmla="*/ 20842 h 32700"/>
                    <a:gd name="connsiteX48" fmla="*/ 65041 w 97741"/>
                    <a:gd name="connsiteY48" fmla="*/ 20842 h 32700"/>
                    <a:gd name="connsiteX49" fmla="*/ 58573 w 97741"/>
                    <a:gd name="connsiteY49" fmla="*/ 19944 h 32700"/>
                    <a:gd name="connsiteX50" fmla="*/ 58573 w 97741"/>
                    <a:gd name="connsiteY50" fmla="*/ 19944 h 32700"/>
                    <a:gd name="connsiteX51" fmla="*/ 45996 w 97741"/>
                    <a:gd name="connsiteY51" fmla="*/ 12936 h 32700"/>
                    <a:gd name="connsiteX52" fmla="*/ 45996 w 97741"/>
                    <a:gd name="connsiteY52" fmla="*/ 12936 h 32700"/>
                    <a:gd name="connsiteX53" fmla="*/ 39528 w 97741"/>
                    <a:gd name="connsiteY53" fmla="*/ 8984 h 32700"/>
                    <a:gd name="connsiteX54" fmla="*/ 39528 w 97741"/>
                    <a:gd name="connsiteY54" fmla="*/ 8984 h 32700"/>
                    <a:gd name="connsiteX55" fmla="*/ 31802 w 97741"/>
                    <a:gd name="connsiteY55" fmla="*/ 5031 h 32700"/>
                    <a:gd name="connsiteX56" fmla="*/ 31802 w 97741"/>
                    <a:gd name="connsiteY56" fmla="*/ 5031 h 32700"/>
                    <a:gd name="connsiteX57" fmla="*/ 21201 w 97741"/>
                    <a:gd name="connsiteY57" fmla="*/ 12038 h 32700"/>
                    <a:gd name="connsiteX58" fmla="*/ 21201 w 97741"/>
                    <a:gd name="connsiteY58" fmla="*/ 12038 h 32700"/>
                    <a:gd name="connsiteX59" fmla="*/ 20842 w 97741"/>
                    <a:gd name="connsiteY59" fmla="*/ 12038 h 32700"/>
                    <a:gd name="connsiteX60" fmla="*/ 20842 w 97741"/>
                    <a:gd name="connsiteY60" fmla="*/ 12038 h 32700"/>
                    <a:gd name="connsiteX61" fmla="*/ 6289 w 97741"/>
                    <a:gd name="connsiteY61" fmla="*/ 14374 h 32700"/>
                    <a:gd name="connsiteX62" fmla="*/ 6289 w 97741"/>
                    <a:gd name="connsiteY62" fmla="*/ 14374 h 3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7741" h="32700">
                      <a:moveTo>
                        <a:pt x="27849" y="29466"/>
                      </a:moveTo>
                      <a:cubicBezTo>
                        <a:pt x="6828" y="28388"/>
                        <a:pt x="360" y="20842"/>
                        <a:pt x="0" y="14913"/>
                      </a:cubicBezTo>
                      <a:lnTo>
                        <a:pt x="0" y="14913"/>
                      </a:lnTo>
                      <a:cubicBezTo>
                        <a:pt x="0" y="14014"/>
                        <a:pt x="180" y="13116"/>
                        <a:pt x="539" y="12577"/>
                      </a:cubicBezTo>
                      <a:lnTo>
                        <a:pt x="539" y="12577"/>
                      </a:lnTo>
                      <a:cubicBezTo>
                        <a:pt x="4312" y="7367"/>
                        <a:pt x="14014" y="7546"/>
                        <a:pt x="20662" y="7187"/>
                      </a:cubicBezTo>
                      <a:lnTo>
                        <a:pt x="20662" y="7187"/>
                      </a:lnTo>
                      <a:cubicBezTo>
                        <a:pt x="26412" y="5750"/>
                        <a:pt x="25154" y="4851"/>
                        <a:pt x="28029" y="2157"/>
                      </a:cubicBezTo>
                      <a:lnTo>
                        <a:pt x="28029" y="2157"/>
                      </a:lnTo>
                      <a:cubicBezTo>
                        <a:pt x="28748" y="180"/>
                        <a:pt x="30724" y="0"/>
                        <a:pt x="31443" y="0"/>
                      </a:cubicBezTo>
                      <a:lnTo>
                        <a:pt x="31443" y="0"/>
                      </a:lnTo>
                      <a:cubicBezTo>
                        <a:pt x="37192" y="360"/>
                        <a:pt x="48691" y="8804"/>
                        <a:pt x="49051" y="8804"/>
                      </a:cubicBezTo>
                      <a:lnTo>
                        <a:pt x="49051" y="8804"/>
                      </a:lnTo>
                      <a:lnTo>
                        <a:pt x="47613" y="10960"/>
                      </a:lnTo>
                      <a:lnTo>
                        <a:pt x="49410" y="9163"/>
                      </a:lnTo>
                      <a:cubicBezTo>
                        <a:pt x="49410" y="9163"/>
                        <a:pt x="52824" y="12757"/>
                        <a:pt x="60190" y="15093"/>
                      </a:cubicBezTo>
                      <a:lnTo>
                        <a:pt x="60190" y="15093"/>
                      </a:lnTo>
                      <a:cubicBezTo>
                        <a:pt x="61627" y="15452"/>
                        <a:pt x="63424" y="15632"/>
                        <a:pt x="65221" y="15632"/>
                      </a:cubicBezTo>
                      <a:lnTo>
                        <a:pt x="65221" y="15632"/>
                      </a:lnTo>
                      <a:cubicBezTo>
                        <a:pt x="72588" y="15632"/>
                        <a:pt x="80134" y="12397"/>
                        <a:pt x="84625" y="12218"/>
                      </a:cubicBezTo>
                      <a:lnTo>
                        <a:pt x="84625" y="12218"/>
                      </a:lnTo>
                      <a:cubicBezTo>
                        <a:pt x="85883" y="12218"/>
                        <a:pt x="87860" y="12038"/>
                        <a:pt x="89836" y="12038"/>
                      </a:cubicBezTo>
                      <a:lnTo>
                        <a:pt x="89836" y="12038"/>
                      </a:lnTo>
                      <a:cubicBezTo>
                        <a:pt x="92352" y="11858"/>
                        <a:pt x="96484" y="12757"/>
                        <a:pt x="97742" y="17428"/>
                      </a:cubicBezTo>
                      <a:lnTo>
                        <a:pt x="97742" y="17428"/>
                      </a:lnTo>
                      <a:cubicBezTo>
                        <a:pt x="97382" y="22639"/>
                        <a:pt x="91813" y="27670"/>
                        <a:pt x="72049" y="30544"/>
                      </a:cubicBezTo>
                      <a:lnTo>
                        <a:pt x="72049" y="30544"/>
                      </a:lnTo>
                      <a:cubicBezTo>
                        <a:pt x="65041" y="31982"/>
                        <a:pt x="60549" y="32700"/>
                        <a:pt x="56417" y="32700"/>
                      </a:cubicBezTo>
                      <a:lnTo>
                        <a:pt x="56417" y="32700"/>
                      </a:lnTo>
                      <a:cubicBezTo>
                        <a:pt x="49051" y="32700"/>
                        <a:pt x="43481" y="31083"/>
                        <a:pt x="27849" y="29466"/>
                      </a:cubicBezTo>
                      <a:lnTo>
                        <a:pt x="27849" y="29466"/>
                      </a:lnTo>
                      <a:close/>
                      <a:moveTo>
                        <a:pt x="6289" y="14374"/>
                      </a:moveTo>
                      <a:cubicBezTo>
                        <a:pt x="5211" y="14733"/>
                        <a:pt x="5211" y="14913"/>
                        <a:pt x="5211" y="14913"/>
                      </a:cubicBezTo>
                      <a:lnTo>
                        <a:pt x="5211" y="14913"/>
                      </a:lnTo>
                      <a:lnTo>
                        <a:pt x="5211" y="15093"/>
                      </a:lnTo>
                      <a:cubicBezTo>
                        <a:pt x="5211" y="16350"/>
                        <a:pt x="7726" y="23358"/>
                        <a:pt x="28209" y="24436"/>
                      </a:cubicBezTo>
                      <a:lnTo>
                        <a:pt x="28209" y="24436"/>
                      </a:lnTo>
                      <a:cubicBezTo>
                        <a:pt x="44199" y="26053"/>
                        <a:pt x="50129" y="27670"/>
                        <a:pt x="56417" y="27670"/>
                      </a:cubicBezTo>
                      <a:lnTo>
                        <a:pt x="56417" y="27670"/>
                      </a:lnTo>
                      <a:cubicBezTo>
                        <a:pt x="60190" y="27670"/>
                        <a:pt x="64143" y="27131"/>
                        <a:pt x="71150" y="25693"/>
                      </a:cubicBezTo>
                      <a:lnTo>
                        <a:pt x="71150" y="25693"/>
                      </a:lnTo>
                      <a:cubicBezTo>
                        <a:pt x="90735" y="23178"/>
                        <a:pt x="92531" y="17608"/>
                        <a:pt x="92711" y="18327"/>
                      </a:cubicBezTo>
                      <a:lnTo>
                        <a:pt x="92711" y="18327"/>
                      </a:lnTo>
                      <a:cubicBezTo>
                        <a:pt x="92352" y="17428"/>
                        <a:pt x="91992" y="17249"/>
                        <a:pt x="89657" y="17249"/>
                      </a:cubicBezTo>
                      <a:lnTo>
                        <a:pt x="89657" y="17249"/>
                      </a:lnTo>
                      <a:cubicBezTo>
                        <a:pt x="88219" y="17249"/>
                        <a:pt x="86422" y="17428"/>
                        <a:pt x="84446" y="17428"/>
                      </a:cubicBezTo>
                      <a:lnTo>
                        <a:pt x="84446" y="17428"/>
                      </a:lnTo>
                      <a:cubicBezTo>
                        <a:pt x="82469" y="17249"/>
                        <a:pt x="73666" y="20842"/>
                        <a:pt x="65041" y="20842"/>
                      </a:cubicBezTo>
                      <a:lnTo>
                        <a:pt x="65041" y="20842"/>
                      </a:lnTo>
                      <a:cubicBezTo>
                        <a:pt x="62885" y="20842"/>
                        <a:pt x="60729" y="20663"/>
                        <a:pt x="58573" y="19944"/>
                      </a:cubicBezTo>
                      <a:lnTo>
                        <a:pt x="58573" y="19944"/>
                      </a:lnTo>
                      <a:cubicBezTo>
                        <a:pt x="51027" y="17428"/>
                        <a:pt x="46895" y="13835"/>
                        <a:pt x="45996" y="12936"/>
                      </a:cubicBezTo>
                      <a:lnTo>
                        <a:pt x="45996" y="12936"/>
                      </a:lnTo>
                      <a:cubicBezTo>
                        <a:pt x="45278" y="12577"/>
                        <a:pt x="42403" y="10780"/>
                        <a:pt x="39528" y="8984"/>
                      </a:cubicBezTo>
                      <a:lnTo>
                        <a:pt x="39528" y="8984"/>
                      </a:lnTo>
                      <a:cubicBezTo>
                        <a:pt x="36473" y="7187"/>
                        <a:pt x="33239" y="5390"/>
                        <a:pt x="31802" y="5031"/>
                      </a:cubicBezTo>
                      <a:lnTo>
                        <a:pt x="31802" y="5031"/>
                      </a:lnTo>
                      <a:cubicBezTo>
                        <a:pt x="30185" y="7007"/>
                        <a:pt x="28388" y="10780"/>
                        <a:pt x="21201" y="12038"/>
                      </a:cubicBezTo>
                      <a:lnTo>
                        <a:pt x="21201" y="12038"/>
                      </a:lnTo>
                      <a:cubicBezTo>
                        <a:pt x="21022" y="12038"/>
                        <a:pt x="21022" y="12038"/>
                        <a:pt x="20842" y="12038"/>
                      </a:cubicBezTo>
                      <a:lnTo>
                        <a:pt x="20842" y="12038"/>
                      </a:lnTo>
                      <a:cubicBezTo>
                        <a:pt x="16350" y="12218"/>
                        <a:pt x="9523" y="13116"/>
                        <a:pt x="6289" y="14374"/>
                      </a:cubicBezTo>
                      <a:lnTo>
                        <a:pt x="6289" y="14374"/>
                      </a:lnTo>
                      <a:close/>
                    </a:path>
                  </a:pathLst>
                </a:custGeom>
                <a:grpFill/>
                <a:ln w="17953" cap="flat">
                  <a:noFill/>
                  <a:prstDash val="solid"/>
                  <a:miter/>
                </a:ln>
              </p:spPr>
              <p:txBody>
                <a:bodyPr rtlCol="0" anchor="ctr"/>
                <a:lstStyle/>
                <a:p>
                  <a:endParaRPr lang="zh-CN" altLang="en-US" sz="1050"/>
                </a:p>
              </p:txBody>
            </p:sp>
          </p:grpSp>
          <p:grpSp>
            <p:nvGrpSpPr>
              <p:cNvPr id="31" name="图形 1"/>
              <p:cNvGrpSpPr/>
              <p:nvPr/>
            </p:nvGrpSpPr>
            <p:grpSpPr>
              <a:xfrm>
                <a:off x="7149817" y="6855677"/>
                <a:ext cx="88218" cy="26591"/>
                <a:chOff x="8523028" y="7053367"/>
                <a:chExt cx="88218" cy="26591"/>
              </a:xfrm>
              <a:solidFill>
                <a:srgbClr val="0070C0"/>
              </a:solidFill>
            </p:grpSpPr>
            <p:sp>
              <p:nvSpPr>
                <p:cNvPr id="3684" name="任意多边形: 形状 76"/>
                <p:cNvSpPr/>
                <p:nvPr/>
              </p:nvSpPr>
              <p:spPr>
                <a:xfrm>
                  <a:off x="8525700" y="7055817"/>
                  <a:ext cx="83210" cy="21579"/>
                </a:xfrm>
                <a:custGeom>
                  <a:avLst/>
                  <a:gdLst>
                    <a:gd name="connsiteX0" fmla="*/ 40808 w 83210"/>
                    <a:gd name="connsiteY0" fmla="*/ 4019 h 21579"/>
                    <a:gd name="connsiteX1" fmla="*/ 5233 w 83210"/>
                    <a:gd name="connsiteY1" fmla="*/ 13362 h 21579"/>
                    <a:gd name="connsiteX2" fmla="*/ 2718 w 83210"/>
                    <a:gd name="connsiteY2" fmla="*/ 21447 h 21579"/>
                    <a:gd name="connsiteX3" fmla="*/ 44941 w 83210"/>
                    <a:gd name="connsiteY3" fmla="*/ 13362 h 21579"/>
                    <a:gd name="connsiteX4" fmla="*/ 83211 w 83210"/>
                    <a:gd name="connsiteY4" fmla="*/ 2581 h 21579"/>
                    <a:gd name="connsiteX5" fmla="*/ 68657 w 83210"/>
                    <a:gd name="connsiteY5" fmla="*/ 66 h 21579"/>
                    <a:gd name="connsiteX6" fmla="*/ 40808 w 83210"/>
                    <a:gd name="connsiteY6" fmla="*/ 4019 h 21579"/>
                    <a:gd name="connsiteX7" fmla="*/ 40808 w 83210"/>
                    <a:gd name="connsiteY7" fmla="*/ 4019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10" h="21579">
                      <a:moveTo>
                        <a:pt x="40808" y="4019"/>
                      </a:moveTo>
                      <a:cubicBezTo>
                        <a:pt x="38114" y="4019"/>
                        <a:pt x="13139" y="10667"/>
                        <a:pt x="5233" y="13362"/>
                      </a:cubicBezTo>
                      <a:cubicBezTo>
                        <a:pt x="-2672" y="16057"/>
                        <a:pt x="23" y="20010"/>
                        <a:pt x="2718" y="21447"/>
                      </a:cubicBezTo>
                      <a:cubicBezTo>
                        <a:pt x="5413" y="22705"/>
                        <a:pt x="35598" y="14620"/>
                        <a:pt x="44941" y="13362"/>
                      </a:cubicBezTo>
                      <a:cubicBezTo>
                        <a:pt x="54104" y="12104"/>
                        <a:pt x="83211" y="5276"/>
                        <a:pt x="83211" y="2581"/>
                      </a:cubicBezTo>
                      <a:cubicBezTo>
                        <a:pt x="83211" y="-114"/>
                        <a:pt x="74048" y="-114"/>
                        <a:pt x="68657" y="66"/>
                      </a:cubicBezTo>
                      <a:cubicBezTo>
                        <a:pt x="64525" y="66"/>
                        <a:pt x="40808" y="4019"/>
                        <a:pt x="40808" y="4019"/>
                      </a:cubicBezTo>
                      <a:lnTo>
                        <a:pt x="40808" y="4019"/>
                      </a:lnTo>
                      <a:close/>
                    </a:path>
                  </a:pathLst>
                </a:custGeom>
                <a:grpFill/>
                <a:ln w="17953" cap="flat">
                  <a:noFill/>
                  <a:prstDash val="solid"/>
                  <a:miter/>
                </a:ln>
              </p:spPr>
              <p:txBody>
                <a:bodyPr rtlCol="0" anchor="ctr"/>
                <a:lstStyle/>
                <a:p>
                  <a:endParaRPr lang="zh-CN" altLang="en-US" sz="1050"/>
                </a:p>
              </p:txBody>
            </p:sp>
            <p:sp>
              <p:nvSpPr>
                <p:cNvPr id="3685" name="任意多边形: 形状 77"/>
                <p:cNvSpPr/>
                <p:nvPr/>
              </p:nvSpPr>
              <p:spPr>
                <a:xfrm>
                  <a:off x="8523028" y="7053367"/>
                  <a:ext cx="88218" cy="26591"/>
                </a:xfrm>
                <a:custGeom>
                  <a:avLst/>
                  <a:gdLst>
                    <a:gd name="connsiteX0" fmla="*/ 4133 w 88218"/>
                    <a:gd name="connsiteY0" fmla="*/ 26053 h 26591"/>
                    <a:gd name="connsiteX1" fmla="*/ 0 w 88218"/>
                    <a:gd name="connsiteY1" fmla="*/ 20303 h 26591"/>
                    <a:gd name="connsiteX2" fmla="*/ 0 w 88218"/>
                    <a:gd name="connsiteY2" fmla="*/ 20303 h 26591"/>
                    <a:gd name="connsiteX3" fmla="*/ 7007 w 88218"/>
                    <a:gd name="connsiteY3" fmla="*/ 13475 h 26591"/>
                    <a:gd name="connsiteX4" fmla="*/ 7007 w 88218"/>
                    <a:gd name="connsiteY4" fmla="*/ 13475 h 26591"/>
                    <a:gd name="connsiteX5" fmla="*/ 43121 w 88218"/>
                    <a:gd name="connsiteY5" fmla="*/ 3953 h 26591"/>
                    <a:gd name="connsiteX6" fmla="*/ 43121 w 88218"/>
                    <a:gd name="connsiteY6" fmla="*/ 3953 h 26591"/>
                    <a:gd name="connsiteX7" fmla="*/ 70791 w 88218"/>
                    <a:gd name="connsiteY7" fmla="*/ 0 h 26591"/>
                    <a:gd name="connsiteX8" fmla="*/ 70791 w 88218"/>
                    <a:gd name="connsiteY8" fmla="*/ 0 h 26591"/>
                    <a:gd name="connsiteX9" fmla="*/ 72767 w 88218"/>
                    <a:gd name="connsiteY9" fmla="*/ 0 h 26591"/>
                    <a:gd name="connsiteX10" fmla="*/ 72767 w 88218"/>
                    <a:gd name="connsiteY10" fmla="*/ 0 h 26591"/>
                    <a:gd name="connsiteX11" fmla="*/ 81571 w 88218"/>
                    <a:gd name="connsiteY11" fmla="*/ 539 h 26591"/>
                    <a:gd name="connsiteX12" fmla="*/ 81571 w 88218"/>
                    <a:gd name="connsiteY12" fmla="*/ 539 h 26591"/>
                    <a:gd name="connsiteX13" fmla="*/ 88219 w 88218"/>
                    <a:gd name="connsiteY13" fmla="*/ 5211 h 26591"/>
                    <a:gd name="connsiteX14" fmla="*/ 88219 w 88218"/>
                    <a:gd name="connsiteY14" fmla="*/ 5211 h 26591"/>
                    <a:gd name="connsiteX15" fmla="*/ 81751 w 88218"/>
                    <a:gd name="connsiteY15" fmla="*/ 10241 h 26591"/>
                    <a:gd name="connsiteX16" fmla="*/ 81751 w 88218"/>
                    <a:gd name="connsiteY16" fmla="*/ 10241 h 26591"/>
                    <a:gd name="connsiteX17" fmla="*/ 70611 w 88218"/>
                    <a:gd name="connsiteY17" fmla="*/ 13475 h 26591"/>
                    <a:gd name="connsiteX18" fmla="*/ 70611 w 88218"/>
                    <a:gd name="connsiteY18" fmla="*/ 13475 h 26591"/>
                    <a:gd name="connsiteX19" fmla="*/ 47793 w 88218"/>
                    <a:gd name="connsiteY19" fmla="*/ 18327 h 26591"/>
                    <a:gd name="connsiteX20" fmla="*/ 47793 w 88218"/>
                    <a:gd name="connsiteY20" fmla="*/ 18327 h 26591"/>
                    <a:gd name="connsiteX21" fmla="*/ 6289 w 88218"/>
                    <a:gd name="connsiteY21" fmla="*/ 26592 h 26591"/>
                    <a:gd name="connsiteX22" fmla="*/ 6289 w 88218"/>
                    <a:gd name="connsiteY22" fmla="*/ 26592 h 26591"/>
                    <a:gd name="connsiteX23" fmla="*/ 6109 w 88218"/>
                    <a:gd name="connsiteY23" fmla="*/ 26592 h 26591"/>
                    <a:gd name="connsiteX24" fmla="*/ 6109 w 88218"/>
                    <a:gd name="connsiteY24" fmla="*/ 26592 h 26591"/>
                    <a:gd name="connsiteX25" fmla="*/ 4133 w 88218"/>
                    <a:gd name="connsiteY25" fmla="*/ 26053 h 26591"/>
                    <a:gd name="connsiteX26" fmla="*/ 4133 w 88218"/>
                    <a:gd name="connsiteY26" fmla="*/ 26053 h 26591"/>
                    <a:gd name="connsiteX27" fmla="*/ 8624 w 88218"/>
                    <a:gd name="connsiteY27" fmla="*/ 18327 h 26591"/>
                    <a:gd name="connsiteX28" fmla="*/ 5031 w 88218"/>
                    <a:gd name="connsiteY28" fmla="*/ 20483 h 26591"/>
                    <a:gd name="connsiteX29" fmla="*/ 5031 w 88218"/>
                    <a:gd name="connsiteY29" fmla="*/ 20483 h 26591"/>
                    <a:gd name="connsiteX30" fmla="*/ 6109 w 88218"/>
                    <a:gd name="connsiteY30" fmla="*/ 21741 h 26591"/>
                    <a:gd name="connsiteX31" fmla="*/ 6109 w 88218"/>
                    <a:gd name="connsiteY31" fmla="*/ 21741 h 26591"/>
                    <a:gd name="connsiteX32" fmla="*/ 6109 w 88218"/>
                    <a:gd name="connsiteY32" fmla="*/ 21561 h 26591"/>
                    <a:gd name="connsiteX33" fmla="*/ 46895 w 88218"/>
                    <a:gd name="connsiteY33" fmla="*/ 13296 h 26591"/>
                    <a:gd name="connsiteX34" fmla="*/ 46895 w 88218"/>
                    <a:gd name="connsiteY34" fmla="*/ 13296 h 26591"/>
                    <a:gd name="connsiteX35" fmla="*/ 79954 w 88218"/>
                    <a:gd name="connsiteY35" fmla="*/ 5390 h 26591"/>
                    <a:gd name="connsiteX36" fmla="*/ 79954 w 88218"/>
                    <a:gd name="connsiteY36" fmla="*/ 5390 h 26591"/>
                    <a:gd name="connsiteX37" fmla="*/ 72767 w 88218"/>
                    <a:gd name="connsiteY37" fmla="*/ 5031 h 26591"/>
                    <a:gd name="connsiteX38" fmla="*/ 72767 w 88218"/>
                    <a:gd name="connsiteY38" fmla="*/ 5031 h 26591"/>
                    <a:gd name="connsiteX39" fmla="*/ 70971 w 88218"/>
                    <a:gd name="connsiteY39" fmla="*/ 5031 h 26591"/>
                    <a:gd name="connsiteX40" fmla="*/ 70971 w 88218"/>
                    <a:gd name="connsiteY40" fmla="*/ 5031 h 26591"/>
                    <a:gd name="connsiteX41" fmla="*/ 43660 w 88218"/>
                    <a:gd name="connsiteY41" fmla="*/ 8984 h 26591"/>
                    <a:gd name="connsiteX42" fmla="*/ 43660 w 88218"/>
                    <a:gd name="connsiteY42" fmla="*/ 8984 h 26591"/>
                    <a:gd name="connsiteX43" fmla="*/ 43301 w 88218"/>
                    <a:gd name="connsiteY43" fmla="*/ 6468 h 26591"/>
                    <a:gd name="connsiteX44" fmla="*/ 43301 w 88218"/>
                    <a:gd name="connsiteY44" fmla="*/ 8984 h 26591"/>
                    <a:gd name="connsiteX45" fmla="*/ 43301 w 88218"/>
                    <a:gd name="connsiteY45" fmla="*/ 8984 h 26591"/>
                    <a:gd name="connsiteX46" fmla="*/ 43301 w 88218"/>
                    <a:gd name="connsiteY46" fmla="*/ 8984 h 26591"/>
                    <a:gd name="connsiteX47" fmla="*/ 8624 w 88218"/>
                    <a:gd name="connsiteY47" fmla="*/ 18327 h 26591"/>
                    <a:gd name="connsiteX48" fmla="*/ 8624 w 88218"/>
                    <a:gd name="connsiteY48" fmla="*/ 18327 h 2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8218" h="26591">
                      <a:moveTo>
                        <a:pt x="4133" y="26053"/>
                      </a:moveTo>
                      <a:cubicBezTo>
                        <a:pt x="2336" y="24975"/>
                        <a:pt x="180" y="23358"/>
                        <a:pt x="0" y="20303"/>
                      </a:cubicBezTo>
                      <a:lnTo>
                        <a:pt x="0" y="20303"/>
                      </a:lnTo>
                      <a:cubicBezTo>
                        <a:pt x="180" y="17069"/>
                        <a:pt x="2875" y="14733"/>
                        <a:pt x="7007" y="13475"/>
                      </a:cubicBezTo>
                      <a:lnTo>
                        <a:pt x="7007" y="13475"/>
                      </a:lnTo>
                      <a:cubicBezTo>
                        <a:pt x="15272" y="10780"/>
                        <a:pt x="38450" y="4492"/>
                        <a:pt x="43121" y="3953"/>
                      </a:cubicBezTo>
                      <a:lnTo>
                        <a:pt x="43121" y="3953"/>
                      </a:lnTo>
                      <a:cubicBezTo>
                        <a:pt x="44739" y="3774"/>
                        <a:pt x="66658" y="0"/>
                        <a:pt x="70791" y="0"/>
                      </a:cubicBezTo>
                      <a:lnTo>
                        <a:pt x="70791" y="0"/>
                      </a:lnTo>
                      <a:cubicBezTo>
                        <a:pt x="71510" y="0"/>
                        <a:pt x="72228" y="0"/>
                        <a:pt x="72767" y="0"/>
                      </a:cubicBezTo>
                      <a:lnTo>
                        <a:pt x="72767" y="0"/>
                      </a:lnTo>
                      <a:cubicBezTo>
                        <a:pt x="75462" y="0"/>
                        <a:pt x="78696" y="0"/>
                        <a:pt x="81571" y="539"/>
                      </a:cubicBezTo>
                      <a:lnTo>
                        <a:pt x="81571" y="539"/>
                      </a:lnTo>
                      <a:cubicBezTo>
                        <a:pt x="84086" y="1078"/>
                        <a:pt x="87321" y="899"/>
                        <a:pt x="88219" y="5211"/>
                      </a:cubicBezTo>
                      <a:lnTo>
                        <a:pt x="88219" y="5211"/>
                      </a:lnTo>
                      <a:cubicBezTo>
                        <a:pt x="86961" y="9523"/>
                        <a:pt x="84805" y="8624"/>
                        <a:pt x="81751" y="10241"/>
                      </a:cubicBezTo>
                      <a:lnTo>
                        <a:pt x="81751" y="10241"/>
                      </a:lnTo>
                      <a:cubicBezTo>
                        <a:pt x="78696" y="11319"/>
                        <a:pt x="74923" y="12397"/>
                        <a:pt x="70611" y="13475"/>
                      </a:cubicBezTo>
                      <a:lnTo>
                        <a:pt x="70611" y="13475"/>
                      </a:lnTo>
                      <a:cubicBezTo>
                        <a:pt x="62166" y="15631"/>
                        <a:pt x="52644" y="17788"/>
                        <a:pt x="47793" y="18327"/>
                      </a:cubicBezTo>
                      <a:lnTo>
                        <a:pt x="47793" y="18327"/>
                      </a:lnTo>
                      <a:cubicBezTo>
                        <a:pt x="39348" y="19584"/>
                        <a:pt x="13296" y="26592"/>
                        <a:pt x="6289" y="26592"/>
                      </a:cubicBezTo>
                      <a:lnTo>
                        <a:pt x="6289" y="26592"/>
                      </a:lnTo>
                      <a:cubicBezTo>
                        <a:pt x="6289" y="26592"/>
                        <a:pt x="6109" y="26592"/>
                        <a:pt x="6109" y="26592"/>
                      </a:cubicBezTo>
                      <a:lnTo>
                        <a:pt x="6109" y="26592"/>
                      </a:lnTo>
                      <a:cubicBezTo>
                        <a:pt x="5570" y="26592"/>
                        <a:pt x="5031" y="26592"/>
                        <a:pt x="4133" y="26053"/>
                      </a:cubicBezTo>
                      <a:lnTo>
                        <a:pt x="4133" y="26053"/>
                      </a:lnTo>
                      <a:close/>
                      <a:moveTo>
                        <a:pt x="8624" y="18327"/>
                      </a:moveTo>
                      <a:cubicBezTo>
                        <a:pt x="5031" y="19584"/>
                        <a:pt x="5031" y="20303"/>
                        <a:pt x="5031" y="20483"/>
                      </a:cubicBezTo>
                      <a:lnTo>
                        <a:pt x="5031" y="20483"/>
                      </a:lnTo>
                      <a:cubicBezTo>
                        <a:pt x="5031" y="20483"/>
                        <a:pt x="5390" y="21381"/>
                        <a:pt x="6109" y="21741"/>
                      </a:cubicBezTo>
                      <a:lnTo>
                        <a:pt x="6109" y="21741"/>
                      </a:lnTo>
                      <a:lnTo>
                        <a:pt x="6109" y="21561"/>
                      </a:lnTo>
                      <a:cubicBezTo>
                        <a:pt x="11140" y="21561"/>
                        <a:pt x="38090" y="14733"/>
                        <a:pt x="46895" y="13296"/>
                      </a:cubicBezTo>
                      <a:lnTo>
                        <a:pt x="46895" y="13296"/>
                      </a:lnTo>
                      <a:cubicBezTo>
                        <a:pt x="53363" y="12577"/>
                        <a:pt x="72049" y="8085"/>
                        <a:pt x="79954" y="5390"/>
                      </a:cubicBezTo>
                      <a:lnTo>
                        <a:pt x="79954" y="5390"/>
                      </a:lnTo>
                      <a:cubicBezTo>
                        <a:pt x="77798" y="5211"/>
                        <a:pt x="75103" y="5031"/>
                        <a:pt x="72767" y="5031"/>
                      </a:cubicBezTo>
                      <a:lnTo>
                        <a:pt x="72767" y="5031"/>
                      </a:lnTo>
                      <a:cubicBezTo>
                        <a:pt x="72049" y="5031"/>
                        <a:pt x="71510" y="5031"/>
                        <a:pt x="70971" y="5031"/>
                      </a:cubicBezTo>
                      <a:lnTo>
                        <a:pt x="70971" y="5031"/>
                      </a:lnTo>
                      <a:cubicBezTo>
                        <a:pt x="67737" y="5031"/>
                        <a:pt x="43660" y="8984"/>
                        <a:pt x="43660" y="8984"/>
                      </a:cubicBezTo>
                      <a:lnTo>
                        <a:pt x="43660" y="8984"/>
                      </a:lnTo>
                      <a:lnTo>
                        <a:pt x="43301" y="6468"/>
                      </a:lnTo>
                      <a:lnTo>
                        <a:pt x="43301" y="8984"/>
                      </a:lnTo>
                      <a:cubicBezTo>
                        <a:pt x="43301" y="8984"/>
                        <a:pt x="43301" y="8984"/>
                        <a:pt x="43301" y="8984"/>
                      </a:cubicBezTo>
                      <a:lnTo>
                        <a:pt x="43301" y="8984"/>
                      </a:lnTo>
                      <a:cubicBezTo>
                        <a:pt x="41504" y="9163"/>
                        <a:pt x="15991" y="15631"/>
                        <a:pt x="8624" y="18327"/>
                      </a:cubicBezTo>
                      <a:lnTo>
                        <a:pt x="8624" y="18327"/>
                      </a:lnTo>
                      <a:close/>
                    </a:path>
                  </a:pathLst>
                </a:custGeom>
                <a:grpFill/>
                <a:ln w="17953" cap="flat">
                  <a:noFill/>
                  <a:prstDash val="solid"/>
                  <a:miter/>
                </a:ln>
              </p:spPr>
              <p:txBody>
                <a:bodyPr rtlCol="0" anchor="ctr"/>
                <a:lstStyle/>
                <a:p>
                  <a:endParaRPr lang="zh-CN" altLang="en-US" sz="1050"/>
                </a:p>
              </p:txBody>
            </p:sp>
          </p:grpSp>
          <p:grpSp>
            <p:nvGrpSpPr>
              <p:cNvPr id="32" name="图形 1"/>
              <p:cNvGrpSpPr/>
              <p:nvPr/>
            </p:nvGrpSpPr>
            <p:grpSpPr>
              <a:xfrm>
                <a:off x="7051536" y="6786683"/>
                <a:ext cx="69712" cy="39528"/>
                <a:chOff x="8424747" y="6984373"/>
                <a:chExt cx="69712" cy="39528"/>
              </a:xfrm>
              <a:solidFill>
                <a:srgbClr val="0070C0"/>
              </a:solidFill>
            </p:grpSpPr>
            <p:sp>
              <p:nvSpPr>
                <p:cNvPr id="3682" name="任意多边形: 形状 79"/>
                <p:cNvSpPr/>
                <p:nvPr/>
              </p:nvSpPr>
              <p:spPr>
                <a:xfrm>
                  <a:off x="8427460" y="6986699"/>
                  <a:ext cx="64429" cy="34348"/>
                </a:xfrm>
                <a:custGeom>
                  <a:avLst/>
                  <a:gdLst>
                    <a:gd name="connsiteX0" fmla="*/ 29448 w 64429"/>
                    <a:gd name="connsiteY0" fmla="*/ 4322 h 34348"/>
                    <a:gd name="connsiteX1" fmla="*/ 14895 w 64429"/>
                    <a:gd name="connsiteY1" fmla="*/ 9713 h 34348"/>
                    <a:gd name="connsiteX2" fmla="*/ 1779 w 64429"/>
                    <a:gd name="connsiteY2" fmla="*/ 13666 h 34348"/>
                    <a:gd name="connsiteX3" fmla="*/ 521 w 64429"/>
                    <a:gd name="connsiteY3" fmla="*/ 26961 h 34348"/>
                    <a:gd name="connsiteX4" fmla="*/ 13637 w 64429"/>
                    <a:gd name="connsiteY4" fmla="*/ 26961 h 34348"/>
                    <a:gd name="connsiteX5" fmla="*/ 33401 w 64429"/>
                    <a:gd name="connsiteY5" fmla="*/ 32172 h 34348"/>
                    <a:gd name="connsiteX6" fmla="*/ 54422 w 64429"/>
                    <a:gd name="connsiteY6" fmla="*/ 29476 h 34348"/>
                    <a:gd name="connsiteX7" fmla="*/ 63586 w 64429"/>
                    <a:gd name="connsiteY7" fmla="*/ 6838 h 34348"/>
                    <a:gd name="connsiteX8" fmla="*/ 52985 w 64429"/>
                    <a:gd name="connsiteY8" fmla="*/ 190 h 34348"/>
                    <a:gd name="connsiteX9" fmla="*/ 29448 w 64429"/>
                    <a:gd name="connsiteY9" fmla="*/ 4322 h 34348"/>
                    <a:gd name="connsiteX10" fmla="*/ 29448 w 64429"/>
                    <a:gd name="connsiteY10" fmla="*/ 4322 h 3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429" h="34348">
                      <a:moveTo>
                        <a:pt x="29448" y="4322"/>
                      </a:moveTo>
                      <a:cubicBezTo>
                        <a:pt x="29448" y="4322"/>
                        <a:pt x="18848" y="9713"/>
                        <a:pt x="14895" y="9713"/>
                      </a:cubicBezTo>
                      <a:cubicBezTo>
                        <a:pt x="9684" y="9713"/>
                        <a:pt x="3036" y="11150"/>
                        <a:pt x="1779" y="13666"/>
                      </a:cubicBezTo>
                      <a:cubicBezTo>
                        <a:pt x="521" y="16361"/>
                        <a:pt x="-737" y="25703"/>
                        <a:pt x="521" y="26961"/>
                      </a:cubicBezTo>
                      <a:cubicBezTo>
                        <a:pt x="1779" y="26961"/>
                        <a:pt x="9684" y="23008"/>
                        <a:pt x="13637" y="26961"/>
                      </a:cubicBezTo>
                      <a:cubicBezTo>
                        <a:pt x="17590" y="32172"/>
                        <a:pt x="20285" y="30914"/>
                        <a:pt x="33401" y="32172"/>
                      </a:cubicBezTo>
                      <a:cubicBezTo>
                        <a:pt x="46517" y="34867"/>
                        <a:pt x="47954" y="36125"/>
                        <a:pt x="54422" y="29476"/>
                      </a:cubicBezTo>
                      <a:cubicBezTo>
                        <a:pt x="62328" y="22829"/>
                        <a:pt x="66281" y="10791"/>
                        <a:pt x="63586" y="6838"/>
                      </a:cubicBezTo>
                      <a:cubicBezTo>
                        <a:pt x="62328" y="4143"/>
                        <a:pt x="59633" y="1627"/>
                        <a:pt x="52985" y="190"/>
                      </a:cubicBezTo>
                      <a:cubicBezTo>
                        <a:pt x="46517" y="-1068"/>
                        <a:pt x="30706" y="4322"/>
                        <a:pt x="29448" y="4322"/>
                      </a:cubicBezTo>
                      <a:lnTo>
                        <a:pt x="29448" y="4322"/>
                      </a:lnTo>
                      <a:close/>
                    </a:path>
                  </a:pathLst>
                </a:custGeom>
                <a:grpFill/>
                <a:ln w="17953" cap="flat">
                  <a:noFill/>
                  <a:prstDash val="solid"/>
                  <a:miter/>
                </a:ln>
              </p:spPr>
              <p:txBody>
                <a:bodyPr rtlCol="0" anchor="ctr"/>
                <a:lstStyle/>
                <a:p>
                  <a:endParaRPr lang="zh-CN" altLang="en-US" sz="1050"/>
                </a:p>
              </p:txBody>
            </p:sp>
            <p:sp>
              <p:nvSpPr>
                <p:cNvPr id="3683" name="任意多边形: 形状 80"/>
                <p:cNvSpPr/>
                <p:nvPr/>
              </p:nvSpPr>
              <p:spPr>
                <a:xfrm>
                  <a:off x="8424747" y="6984373"/>
                  <a:ext cx="69712" cy="39528"/>
                </a:xfrm>
                <a:custGeom>
                  <a:avLst/>
                  <a:gdLst>
                    <a:gd name="connsiteX0" fmla="*/ 48512 w 69712"/>
                    <a:gd name="connsiteY0" fmla="*/ 39168 h 39528"/>
                    <a:gd name="connsiteX1" fmla="*/ 35934 w 69712"/>
                    <a:gd name="connsiteY1" fmla="*/ 37012 h 39528"/>
                    <a:gd name="connsiteX2" fmla="*/ 35934 w 69712"/>
                    <a:gd name="connsiteY2" fmla="*/ 37012 h 39528"/>
                    <a:gd name="connsiteX3" fmla="*/ 14553 w 69712"/>
                    <a:gd name="connsiteY3" fmla="*/ 31083 h 39528"/>
                    <a:gd name="connsiteX4" fmla="*/ 14553 w 69712"/>
                    <a:gd name="connsiteY4" fmla="*/ 31083 h 39528"/>
                    <a:gd name="connsiteX5" fmla="*/ 11499 w 69712"/>
                    <a:gd name="connsiteY5" fmla="*/ 30005 h 39528"/>
                    <a:gd name="connsiteX6" fmla="*/ 11499 w 69712"/>
                    <a:gd name="connsiteY6" fmla="*/ 30005 h 39528"/>
                    <a:gd name="connsiteX7" fmla="*/ 3234 w 69712"/>
                    <a:gd name="connsiteY7" fmla="*/ 31802 h 39528"/>
                    <a:gd name="connsiteX8" fmla="*/ 3234 w 69712"/>
                    <a:gd name="connsiteY8" fmla="*/ 31802 h 39528"/>
                    <a:gd name="connsiteX9" fmla="*/ 2156 w 69712"/>
                    <a:gd name="connsiteY9" fmla="*/ 31802 h 39528"/>
                    <a:gd name="connsiteX10" fmla="*/ 1438 w 69712"/>
                    <a:gd name="connsiteY10" fmla="*/ 31083 h 39528"/>
                    <a:gd name="connsiteX11" fmla="*/ 0 w 69712"/>
                    <a:gd name="connsiteY11" fmla="*/ 26412 h 39528"/>
                    <a:gd name="connsiteX12" fmla="*/ 0 w 69712"/>
                    <a:gd name="connsiteY12" fmla="*/ 26412 h 39528"/>
                    <a:gd name="connsiteX13" fmla="*/ 2156 w 69712"/>
                    <a:gd name="connsiteY13" fmla="*/ 14913 h 39528"/>
                    <a:gd name="connsiteX14" fmla="*/ 2156 w 69712"/>
                    <a:gd name="connsiteY14" fmla="*/ 14913 h 39528"/>
                    <a:gd name="connsiteX15" fmla="*/ 17608 w 69712"/>
                    <a:gd name="connsiteY15" fmla="*/ 9523 h 39528"/>
                    <a:gd name="connsiteX16" fmla="*/ 17608 w 69712"/>
                    <a:gd name="connsiteY16" fmla="*/ 9523 h 39528"/>
                    <a:gd name="connsiteX17" fmla="*/ 30904 w 69712"/>
                    <a:gd name="connsiteY17" fmla="*/ 4492 h 39528"/>
                    <a:gd name="connsiteX18" fmla="*/ 30904 w 69712"/>
                    <a:gd name="connsiteY18" fmla="*/ 4492 h 39528"/>
                    <a:gd name="connsiteX19" fmla="*/ 31443 w 69712"/>
                    <a:gd name="connsiteY19" fmla="*/ 4312 h 39528"/>
                    <a:gd name="connsiteX20" fmla="*/ 31982 w 69712"/>
                    <a:gd name="connsiteY20" fmla="*/ 4312 h 39528"/>
                    <a:gd name="connsiteX21" fmla="*/ 53183 w 69712"/>
                    <a:gd name="connsiteY21" fmla="*/ 0 h 39528"/>
                    <a:gd name="connsiteX22" fmla="*/ 53183 w 69712"/>
                    <a:gd name="connsiteY22" fmla="*/ 0 h 39528"/>
                    <a:gd name="connsiteX23" fmla="*/ 56237 w 69712"/>
                    <a:gd name="connsiteY23" fmla="*/ 359 h 39528"/>
                    <a:gd name="connsiteX24" fmla="*/ 56237 w 69712"/>
                    <a:gd name="connsiteY24" fmla="*/ 359 h 39528"/>
                    <a:gd name="connsiteX25" fmla="*/ 68455 w 69712"/>
                    <a:gd name="connsiteY25" fmla="*/ 8085 h 39528"/>
                    <a:gd name="connsiteX26" fmla="*/ 68455 w 69712"/>
                    <a:gd name="connsiteY26" fmla="*/ 8085 h 39528"/>
                    <a:gd name="connsiteX27" fmla="*/ 69713 w 69712"/>
                    <a:gd name="connsiteY27" fmla="*/ 12936 h 39528"/>
                    <a:gd name="connsiteX28" fmla="*/ 69713 w 69712"/>
                    <a:gd name="connsiteY28" fmla="*/ 12936 h 39528"/>
                    <a:gd name="connsiteX29" fmla="*/ 59112 w 69712"/>
                    <a:gd name="connsiteY29" fmla="*/ 33958 h 39528"/>
                    <a:gd name="connsiteX30" fmla="*/ 59112 w 69712"/>
                    <a:gd name="connsiteY30" fmla="*/ 33958 h 39528"/>
                    <a:gd name="connsiteX31" fmla="*/ 48691 w 69712"/>
                    <a:gd name="connsiteY31" fmla="*/ 39528 h 39528"/>
                    <a:gd name="connsiteX32" fmla="*/ 48691 w 69712"/>
                    <a:gd name="connsiteY32" fmla="*/ 39528 h 39528"/>
                    <a:gd name="connsiteX33" fmla="*/ 48512 w 69712"/>
                    <a:gd name="connsiteY33" fmla="*/ 39168 h 39528"/>
                    <a:gd name="connsiteX34" fmla="*/ 48512 w 69712"/>
                    <a:gd name="connsiteY34" fmla="*/ 39168 h 39528"/>
                    <a:gd name="connsiteX35" fmla="*/ 18327 w 69712"/>
                    <a:gd name="connsiteY35" fmla="*/ 27670 h 39528"/>
                    <a:gd name="connsiteX36" fmla="*/ 36653 w 69712"/>
                    <a:gd name="connsiteY36" fmla="*/ 31982 h 39528"/>
                    <a:gd name="connsiteX37" fmla="*/ 36653 w 69712"/>
                    <a:gd name="connsiteY37" fmla="*/ 31982 h 39528"/>
                    <a:gd name="connsiteX38" fmla="*/ 48512 w 69712"/>
                    <a:gd name="connsiteY38" fmla="*/ 34138 h 39528"/>
                    <a:gd name="connsiteX39" fmla="*/ 48512 w 69712"/>
                    <a:gd name="connsiteY39" fmla="*/ 34138 h 39528"/>
                    <a:gd name="connsiteX40" fmla="*/ 55519 w 69712"/>
                    <a:gd name="connsiteY40" fmla="*/ 29826 h 39528"/>
                    <a:gd name="connsiteX41" fmla="*/ 55519 w 69712"/>
                    <a:gd name="connsiteY41" fmla="*/ 29826 h 39528"/>
                    <a:gd name="connsiteX42" fmla="*/ 64502 w 69712"/>
                    <a:gd name="connsiteY42" fmla="*/ 12577 h 39528"/>
                    <a:gd name="connsiteX43" fmla="*/ 64502 w 69712"/>
                    <a:gd name="connsiteY43" fmla="*/ 12577 h 39528"/>
                    <a:gd name="connsiteX44" fmla="*/ 63963 w 69712"/>
                    <a:gd name="connsiteY44" fmla="*/ 10241 h 39528"/>
                    <a:gd name="connsiteX45" fmla="*/ 63963 w 69712"/>
                    <a:gd name="connsiteY45" fmla="*/ 10241 h 39528"/>
                    <a:gd name="connsiteX46" fmla="*/ 55159 w 69712"/>
                    <a:gd name="connsiteY46" fmla="*/ 5031 h 39528"/>
                    <a:gd name="connsiteX47" fmla="*/ 55159 w 69712"/>
                    <a:gd name="connsiteY47" fmla="*/ 5031 h 39528"/>
                    <a:gd name="connsiteX48" fmla="*/ 53183 w 69712"/>
                    <a:gd name="connsiteY48" fmla="*/ 4851 h 39528"/>
                    <a:gd name="connsiteX49" fmla="*/ 53183 w 69712"/>
                    <a:gd name="connsiteY49" fmla="*/ 4851 h 39528"/>
                    <a:gd name="connsiteX50" fmla="*/ 32880 w 69712"/>
                    <a:gd name="connsiteY50" fmla="*/ 8984 h 39528"/>
                    <a:gd name="connsiteX51" fmla="*/ 32880 w 69712"/>
                    <a:gd name="connsiteY51" fmla="*/ 8984 h 39528"/>
                    <a:gd name="connsiteX52" fmla="*/ 17608 w 69712"/>
                    <a:gd name="connsiteY52" fmla="*/ 14553 h 39528"/>
                    <a:gd name="connsiteX53" fmla="*/ 17608 w 69712"/>
                    <a:gd name="connsiteY53" fmla="*/ 14553 h 39528"/>
                    <a:gd name="connsiteX54" fmla="*/ 6648 w 69712"/>
                    <a:gd name="connsiteY54" fmla="*/ 17069 h 39528"/>
                    <a:gd name="connsiteX55" fmla="*/ 6648 w 69712"/>
                    <a:gd name="connsiteY55" fmla="*/ 17069 h 39528"/>
                    <a:gd name="connsiteX56" fmla="*/ 5031 w 69712"/>
                    <a:gd name="connsiteY56" fmla="*/ 26053 h 39528"/>
                    <a:gd name="connsiteX57" fmla="*/ 5031 w 69712"/>
                    <a:gd name="connsiteY57" fmla="*/ 26053 h 39528"/>
                    <a:gd name="connsiteX58" fmla="*/ 11319 w 69712"/>
                    <a:gd name="connsiteY58" fmla="*/ 24795 h 39528"/>
                    <a:gd name="connsiteX59" fmla="*/ 11319 w 69712"/>
                    <a:gd name="connsiteY59" fmla="*/ 24795 h 39528"/>
                    <a:gd name="connsiteX60" fmla="*/ 18327 w 69712"/>
                    <a:gd name="connsiteY60" fmla="*/ 27670 h 39528"/>
                    <a:gd name="connsiteX61" fmla="*/ 18327 w 69712"/>
                    <a:gd name="connsiteY61" fmla="*/ 27670 h 39528"/>
                    <a:gd name="connsiteX62" fmla="*/ 5211 w 69712"/>
                    <a:gd name="connsiteY62" fmla="*/ 27670 h 39528"/>
                    <a:gd name="connsiteX63" fmla="*/ 5211 w 69712"/>
                    <a:gd name="connsiteY63" fmla="*/ 27670 h 39528"/>
                    <a:gd name="connsiteX64" fmla="*/ 5211 w 69712"/>
                    <a:gd name="connsiteY64" fmla="*/ 27670 h 39528"/>
                    <a:gd name="connsiteX65" fmla="*/ 5211 w 69712"/>
                    <a:gd name="connsiteY65" fmla="*/ 27670 h 39528"/>
                    <a:gd name="connsiteX66" fmla="*/ 32161 w 69712"/>
                    <a:gd name="connsiteY66" fmla="*/ 9163 h 39528"/>
                    <a:gd name="connsiteX67" fmla="*/ 32161 w 69712"/>
                    <a:gd name="connsiteY67" fmla="*/ 6648 h 39528"/>
                    <a:gd name="connsiteX68" fmla="*/ 32161 w 69712"/>
                    <a:gd name="connsiteY68" fmla="*/ 9163 h 39528"/>
                    <a:gd name="connsiteX69" fmla="*/ 32161 w 69712"/>
                    <a:gd name="connsiteY69" fmla="*/ 9163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9712" h="39528">
                      <a:moveTo>
                        <a:pt x="48512" y="39168"/>
                      </a:moveTo>
                      <a:cubicBezTo>
                        <a:pt x="45278" y="39168"/>
                        <a:pt x="41684" y="38270"/>
                        <a:pt x="35934" y="37012"/>
                      </a:cubicBezTo>
                      <a:lnTo>
                        <a:pt x="35934" y="37012"/>
                      </a:lnTo>
                      <a:cubicBezTo>
                        <a:pt x="23537" y="35755"/>
                        <a:pt x="19225" y="37192"/>
                        <a:pt x="14553" y="31083"/>
                      </a:cubicBezTo>
                      <a:lnTo>
                        <a:pt x="14553" y="31083"/>
                      </a:lnTo>
                      <a:cubicBezTo>
                        <a:pt x="13835" y="30365"/>
                        <a:pt x="12936" y="30005"/>
                        <a:pt x="11499" y="30005"/>
                      </a:cubicBezTo>
                      <a:lnTo>
                        <a:pt x="11499" y="30005"/>
                      </a:lnTo>
                      <a:cubicBezTo>
                        <a:pt x="8445" y="30005"/>
                        <a:pt x="5750" y="31622"/>
                        <a:pt x="3234" y="31802"/>
                      </a:cubicBezTo>
                      <a:lnTo>
                        <a:pt x="3234" y="31802"/>
                      </a:lnTo>
                      <a:lnTo>
                        <a:pt x="2156" y="31802"/>
                      </a:lnTo>
                      <a:lnTo>
                        <a:pt x="1438" y="31083"/>
                      </a:lnTo>
                      <a:cubicBezTo>
                        <a:pt x="0" y="29287"/>
                        <a:pt x="180" y="28029"/>
                        <a:pt x="0" y="26412"/>
                      </a:cubicBezTo>
                      <a:lnTo>
                        <a:pt x="0" y="26412"/>
                      </a:lnTo>
                      <a:cubicBezTo>
                        <a:pt x="0" y="22459"/>
                        <a:pt x="899" y="17608"/>
                        <a:pt x="2156" y="14913"/>
                      </a:cubicBezTo>
                      <a:lnTo>
                        <a:pt x="2156" y="14913"/>
                      </a:lnTo>
                      <a:cubicBezTo>
                        <a:pt x="5211" y="10062"/>
                        <a:pt x="11858" y="9702"/>
                        <a:pt x="17608" y="9523"/>
                      </a:cubicBezTo>
                      <a:lnTo>
                        <a:pt x="17608" y="9523"/>
                      </a:lnTo>
                      <a:cubicBezTo>
                        <a:pt x="20123" y="9702"/>
                        <a:pt x="30904" y="4492"/>
                        <a:pt x="30904" y="4492"/>
                      </a:cubicBezTo>
                      <a:lnTo>
                        <a:pt x="30904" y="4492"/>
                      </a:lnTo>
                      <a:lnTo>
                        <a:pt x="31443" y="4312"/>
                      </a:lnTo>
                      <a:lnTo>
                        <a:pt x="31982" y="4312"/>
                      </a:lnTo>
                      <a:cubicBezTo>
                        <a:pt x="31982" y="4492"/>
                        <a:pt x="45278" y="0"/>
                        <a:pt x="53183" y="0"/>
                      </a:cubicBezTo>
                      <a:lnTo>
                        <a:pt x="53183" y="0"/>
                      </a:lnTo>
                      <a:cubicBezTo>
                        <a:pt x="54261" y="0"/>
                        <a:pt x="55339" y="180"/>
                        <a:pt x="56237" y="359"/>
                      </a:cubicBezTo>
                      <a:lnTo>
                        <a:pt x="56237" y="359"/>
                      </a:lnTo>
                      <a:cubicBezTo>
                        <a:pt x="63245" y="1797"/>
                        <a:pt x="67018" y="5031"/>
                        <a:pt x="68455" y="8085"/>
                      </a:cubicBezTo>
                      <a:lnTo>
                        <a:pt x="68455" y="8085"/>
                      </a:lnTo>
                      <a:cubicBezTo>
                        <a:pt x="69354" y="9523"/>
                        <a:pt x="69533" y="11140"/>
                        <a:pt x="69713" y="12936"/>
                      </a:cubicBezTo>
                      <a:lnTo>
                        <a:pt x="69713" y="12936"/>
                      </a:lnTo>
                      <a:cubicBezTo>
                        <a:pt x="69713" y="19405"/>
                        <a:pt x="65760" y="28209"/>
                        <a:pt x="59112" y="33958"/>
                      </a:cubicBezTo>
                      <a:lnTo>
                        <a:pt x="59112" y="33958"/>
                      </a:lnTo>
                      <a:cubicBezTo>
                        <a:pt x="55698" y="37551"/>
                        <a:pt x="52644" y="39528"/>
                        <a:pt x="48691" y="39528"/>
                      </a:cubicBezTo>
                      <a:lnTo>
                        <a:pt x="48691" y="39528"/>
                      </a:lnTo>
                      <a:cubicBezTo>
                        <a:pt x="48691" y="39168"/>
                        <a:pt x="48512" y="39168"/>
                        <a:pt x="48512" y="39168"/>
                      </a:cubicBezTo>
                      <a:lnTo>
                        <a:pt x="48512" y="39168"/>
                      </a:lnTo>
                      <a:close/>
                      <a:moveTo>
                        <a:pt x="18327" y="27670"/>
                      </a:moveTo>
                      <a:cubicBezTo>
                        <a:pt x="21381" y="31802"/>
                        <a:pt x="22459" y="30544"/>
                        <a:pt x="36653" y="31982"/>
                      </a:cubicBezTo>
                      <a:lnTo>
                        <a:pt x="36653" y="31982"/>
                      </a:lnTo>
                      <a:cubicBezTo>
                        <a:pt x="42762" y="33239"/>
                        <a:pt x="46356" y="34138"/>
                        <a:pt x="48512" y="34138"/>
                      </a:cubicBezTo>
                      <a:lnTo>
                        <a:pt x="48512" y="34138"/>
                      </a:lnTo>
                      <a:cubicBezTo>
                        <a:pt x="50847" y="34138"/>
                        <a:pt x="51925" y="33599"/>
                        <a:pt x="55519" y="29826"/>
                      </a:cubicBezTo>
                      <a:lnTo>
                        <a:pt x="55519" y="29826"/>
                      </a:lnTo>
                      <a:cubicBezTo>
                        <a:pt x="61088" y="25154"/>
                        <a:pt x="64682" y="16889"/>
                        <a:pt x="64502" y="12577"/>
                      </a:cubicBezTo>
                      <a:lnTo>
                        <a:pt x="64502" y="12577"/>
                      </a:lnTo>
                      <a:cubicBezTo>
                        <a:pt x="64502" y="11499"/>
                        <a:pt x="64323" y="10601"/>
                        <a:pt x="63963" y="10241"/>
                      </a:cubicBezTo>
                      <a:lnTo>
                        <a:pt x="63963" y="10241"/>
                      </a:lnTo>
                      <a:cubicBezTo>
                        <a:pt x="62885" y="8265"/>
                        <a:pt x="61268" y="6289"/>
                        <a:pt x="55159" y="5031"/>
                      </a:cubicBezTo>
                      <a:lnTo>
                        <a:pt x="55159" y="5031"/>
                      </a:lnTo>
                      <a:cubicBezTo>
                        <a:pt x="54620" y="4851"/>
                        <a:pt x="53902" y="4851"/>
                        <a:pt x="53183" y="4851"/>
                      </a:cubicBezTo>
                      <a:lnTo>
                        <a:pt x="53183" y="4851"/>
                      </a:lnTo>
                      <a:cubicBezTo>
                        <a:pt x="46895" y="4851"/>
                        <a:pt x="36653" y="8265"/>
                        <a:pt x="32880" y="8984"/>
                      </a:cubicBezTo>
                      <a:lnTo>
                        <a:pt x="32880" y="8984"/>
                      </a:lnTo>
                      <a:cubicBezTo>
                        <a:pt x="31263" y="9702"/>
                        <a:pt x="22459" y="14194"/>
                        <a:pt x="17608" y="14553"/>
                      </a:cubicBezTo>
                      <a:lnTo>
                        <a:pt x="17608" y="14553"/>
                      </a:lnTo>
                      <a:cubicBezTo>
                        <a:pt x="12757" y="14194"/>
                        <a:pt x="6828" y="16530"/>
                        <a:pt x="6648" y="17069"/>
                      </a:cubicBezTo>
                      <a:lnTo>
                        <a:pt x="6648" y="17069"/>
                      </a:lnTo>
                      <a:cubicBezTo>
                        <a:pt x="6109" y="17967"/>
                        <a:pt x="5031" y="23178"/>
                        <a:pt x="5031" y="26053"/>
                      </a:cubicBezTo>
                      <a:lnTo>
                        <a:pt x="5031" y="26053"/>
                      </a:lnTo>
                      <a:cubicBezTo>
                        <a:pt x="6648" y="25514"/>
                        <a:pt x="8984" y="24795"/>
                        <a:pt x="11319" y="24795"/>
                      </a:cubicBezTo>
                      <a:lnTo>
                        <a:pt x="11319" y="24795"/>
                      </a:lnTo>
                      <a:cubicBezTo>
                        <a:pt x="13655" y="24975"/>
                        <a:pt x="16170" y="25514"/>
                        <a:pt x="18327" y="27670"/>
                      </a:cubicBezTo>
                      <a:lnTo>
                        <a:pt x="18327" y="27670"/>
                      </a:lnTo>
                      <a:close/>
                      <a:moveTo>
                        <a:pt x="5211" y="27670"/>
                      </a:moveTo>
                      <a:lnTo>
                        <a:pt x="5211" y="27670"/>
                      </a:lnTo>
                      <a:cubicBezTo>
                        <a:pt x="5211" y="27670"/>
                        <a:pt x="5211" y="27670"/>
                        <a:pt x="5211" y="27670"/>
                      </a:cubicBezTo>
                      <a:lnTo>
                        <a:pt x="5211" y="27670"/>
                      </a:lnTo>
                      <a:close/>
                      <a:moveTo>
                        <a:pt x="32161" y="9163"/>
                      </a:moveTo>
                      <a:lnTo>
                        <a:pt x="32161" y="6648"/>
                      </a:lnTo>
                      <a:lnTo>
                        <a:pt x="32161" y="9163"/>
                      </a:lnTo>
                      <a:lnTo>
                        <a:pt x="32161" y="9163"/>
                      </a:lnTo>
                      <a:close/>
                    </a:path>
                  </a:pathLst>
                </a:custGeom>
                <a:grpFill/>
                <a:ln w="17953" cap="flat">
                  <a:noFill/>
                  <a:prstDash val="solid"/>
                  <a:miter/>
                </a:ln>
              </p:spPr>
              <p:txBody>
                <a:bodyPr rtlCol="0" anchor="ctr"/>
                <a:lstStyle/>
                <a:p>
                  <a:endParaRPr lang="zh-CN" altLang="en-US" sz="1050"/>
                </a:p>
              </p:txBody>
            </p:sp>
          </p:grpSp>
          <p:grpSp>
            <p:nvGrpSpPr>
              <p:cNvPr id="33" name="图形 1"/>
              <p:cNvGrpSpPr/>
              <p:nvPr/>
            </p:nvGrpSpPr>
            <p:grpSpPr>
              <a:xfrm>
                <a:off x="7343503" y="6581857"/>
                <a:ext cx="29466" cy="27848"/>
                <a:chOff x="8716714" y="6779547"/>
                <a:chExt cx="29466" cy="27848"/>
              </a:xfrm>
              <a:solidFill>
                <a:srgbClr val="0070C0"/>
              </a:solidFill>
            </p:grpSpPr>
            <p:sp>
              <p:nvSpPr>
                <p:cNvPr id="3680" name="任意多边形: 形状 82"/>
                <p:cNvSpPr/>
                <p:nvPr/>
              </p:nvSpPr>
              <p:spPr>
                <a:xfrm>
                  <a:off x="8719096" y="6781883"/>
                  <a:ext cx="24480" cy="22593"/>
                </a:xfrm>
                <a:custGeom>
                  <a:avLst/>
                  <a:gdLst>
                    <a:gd name="connsiteX0" fmla="*/ 13788 w 24480"/>
                    <a:gd name="connsiteY0" fmla="*/ 3953 h 22593"/>
                    <a:gd name="connsiteX1" fmla="*/ 22952 w 24480"/>
                    <a:gd name="connsiteY1" fmla="*/ 11858 h 22593"/>
                    <a:gd name="connsiteX2" fmla="*/ 22952 w 24480"/>
                    <a:gd name="connsiteY2" fmla="*/ 22459 h 22593"/>
                    <a:gd name="connsiteX3" fmla="*/ 8399 w 24480"/>
                    <a:gd name="connsiteY3" fmla="*/ 14553 h 22593"/>
                    <a:gd name="connsiteX4" fmla="*/ 493 w 24480"/>
                    <a:gd name="connsiteY4" fmla="*/ 7906 h 22593"/>
                    <a:gd name="connsiteX5" fmla="*/ 7141 w 24480"/>
                    <a:gd name="connsiteY5" fmla="*/ 0 h 22593"/>
                    <a:gd name="connsiteX6" fmla="*/ 13788 w 24480"/>
                    <a:gd name="connsiteY6" fmla="*/ 3953 h 22593"/>
                    <a:gd name="connsiteX7" fmla="*/ 13788 w 24480"/>
                    <a:gd name="connsiteY7" fmla="*/ 3953 h 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22593">
                      <a:moveTo>
                        <a:pt x="13788" y="3953"/>
                      </a:moveTo>
                      <a:cubicBezTo>
                        <a:pt x="18999" y="5210"/>
                        <a:pt x="21694" y="7906"/>
                        <a:pt x="22952" y="11858"/>
                      </a:cubicBezTo>
                      <a:cubicBezTo>
                        <a:pt x="24210" y="15811"/>
                        <a:pt x="25647" y="23717"/>
                        <a:pt x="22952" y="22459"/>
                      </a:cubicBezTo>
                      <a:cubicBezTo>
                        <a:pt x="18999" y="21201"/>
                        <a:pt x="16304" y="15811"/>
                        <a:pt x="8399" y="14553"/>
                      </a:cubicBezTo>
                      <a:cubicBezTo>
                        <a:pt x="493" y="14553"/>
                        <a:pt x="-944" y="10601"/>
                        <a:pt x="493" y="7906"/>
                      </a:cubicBezTo>
                      <a:cubicBezTo>
                        <a:pt x="493" y="5210"/>
                        <a:pt x="4446" y="0"/>
                        <a:pt x="7141" y="0"/>
                      </a:cubicBezTo>
                      <a:cubicBezTo>
                        <a:pt x="11093" y="1258"/>
                        <a:pt x="13788" y="3953"/>
                        <a:pt x="13788" y="3953"/>
                      </a:cubicBezTo>
                      <a:lnTo>
                        <a:pt x="13788" y="3953"/>
                      </a:lnTo>
                      <a:close/>
                    </a:path>
                  </a:pathLst>
                </a:custGeom>
                <a:grpFill/>
                <a:ln w="17953" cap="flat">
                  <a:noFill/>
                  <a:prstDash val="solid"/>
                  <a:miter/>
                </a:ln>
              </p:spPr>
              <p:txBody>
                <a:bodyPr rtlCol="0" anchor="ctr"/>
                <a:lstStyle/>
                <a:p>
                  <a:endParaRPr lang="zh-CN" altLang="en-US" sz="1050"/>
                </a:p>
              </p:txBody>
            </p:sp>
            <p:sp>
              <p:nvSpPr>
                <p:cNvPr id="3681" name="任意多边形: 形状 83"/>
                <p:cNvSpPr/>
                <p:nvPr/>
              </p:nvSpPr>
              <p:spPr>
                <a:xfrm>
                  <a:off x="8716714" y="6779547"/>
                  <a:ext cx="29466" cy="27848"/>
                </a:xfrm>
                <a:custGeom>
                  <a:avLst/>
                  <a:gdLst>
                    <a:gd name="connsiteX0" fmla="*/ 24615 w 29466"/>
                    <a:gd name="connsiteY0" fmla="*/ 27310 h 27848"/>
                    <a:gd name="connsiteX1" fmla="*/ 10960 w 29466"/>
                    <a:gd name="connsiteY1" fmla="*/ 19584 h 27848"/>
                    <a:gd name="connsiteX2" fmla="*/ 10960 w 29466"/>
                    <a:gd name="connsiteY2" fmla="*/ 19584 h 27848"/>
                    <a:gd name="connsiteX3" fmla="*/ 10780 w 29466"/>
                    <a:gd name="connsiteY3" fmla="*/ 19584 h 27848"/>
                    <a:gd name="connsiteX4" fmla="*/ 0 w 29466"/>
                    <a:gd name="connsiteY4" fmla="*/ 12218 h 27848"/>
                    <a:gd name="connsiteX5" fmla="*/ 0 w 29466"/>
                    <a:gd name="connsiteY5" fmla="*/ 12218 h 27848"/>
                    <a:gd name="connsiteX6" fmla="*/ 539 w 29466"/>
                    <a:gd name="connsiteY6" fmla="*/ 9702 h 27848"/>
                    <a:gd name="connsiteX7" fmla="*/ 539 w 29466"/>
                    <a:gd name="connsiteY7" fmla="*/ 9702 h 27848"/>
                    <a:gd name="connsiteX8" fmla="*/ 10421 w 29466"/>
                    <a:gd name="connsiteY8" fmla="*/ 0 h 27848"/>
                    <a:gd name="connsiteX9" fmla="*/ 10421 w 29466"/>
                    <a:gd name="connsiteY9" fmla="*/ 0 h 27848"/>
                    <a:gd name="connsiteX10" fmla="*/ 17428 w 29466"/>
                    <a:gd name="connsiteY10" fmla="*/ 4133 h 27848"/>
                    <a:gd name="connsiteX11" fmla="*/ 17428 w 29466"/>
                    <a:gd name="connsiteY11" fmla="*/ 4133 h 27848"/>
                    <a:gd name="connsiteX12" fmla="*/ 27849 w 29466"/>
                    <a:gd name="connsiteY12" fmla="*/ 13655 h 27848"/>
                    <a:gd name="connsiteX13" fmla="*/ 27849 w 29466"/>
                    <a:gd name="connsiteY13" fmla="*/ 13655 h 27848"/>
                    <a:gd name="connsiteX14" fmla="*/ 29466 w 29466"/>
                    <a:gd name="connsiteY14" fmla="*/ 22818 h 27848"/>
                    <a:gd name="connsiteX15" fmla="*/ 29466 w 29466"/>
                    <a:gd name="connsiteY15" fmla="*/ 22818 h 27848"/>
                    <a:gd name="connsiteX16" fmla="*/ 25873 w 29466"/>
                    <a:gd name="connsiteY16" fmla="*/ 27849 h 27848"/>
                    <a:gd name="connsiteX17" fmla="*/ 25873 w 29466"/>
                    <a:gd name="connsiteY17" fmla="*/ 27849 h 27848"/>
                    <a:gd name="connsiteX18" fmla="*/ 24615 w 29466"/>
                    <a:gd name="connsiteY18" fmla="*/ 27310 h 27848"/>
                    <a:gd name="connsiteX19" fmla="*/ 24615 w 29466"/>
                    <a:gd name="connsiteY19" fmla="*/ 27310 h 27848"/>
                    <a:gd name="connsiteX20" fmla="*/ 6289 w 29466"/>
                    <a:gd name="connsiteY20" fmla="*/ 9882 h 27848"/>
                    <a:gd name="connsiteX21" fmla="*/ 5211 w 29466"/>
                    <a:gd name="connsiteY21" fmla="*/ 11499 h 27848"/>
                    <a:gd name="connsiteX22" fmla="*/ 5031 w 29466"/>
                    <a:gd name="connsiteY22" fmla="*/ 12038 h 27848"/>
                    <a:gd name="connsiteX23" fmla="*/ 5031 w 29466"/>
                    <a:gd name="connsiteY23" fmla="*/ 12038 h 27848"/>
                    <a:gd name="connsiteX24" fmla="*/ 10780 w 29466"/>
                    <a:gd name="connsiteY24" fmla="*/ 14374 h 27848"/>
                    <a:gd name="connsiteX25" fmla="*/ 10780 w 29466"/>
                    <a:gd name="connsiteY25" fmla="*/ 14374 h 27848"/>
                    <a:gd name="connsiteX26" fmla="*/ 11319 w 29466"/>
                    <a:gd name="connsiteY26" fmla="*/ 14374 h 27848"/>
                    <a:gd name="connsiteX27" fmla="*/ 11319 w 29466"/>
                    <a:gd name="connsiteY27" fmla="*/ 14374 h 27848"/>
                    <a:gd name="connsiteX28" fmla="*/ 24256 w 29466"/>
                    <a:gd name="connsiteY28" fmla="*/ 21381 h 27848"/>
                    <a:gd name="connsiteX29" fmla="*/ 24256 w 29466"/>
                    <a:gd name="connsiteY29" fmla="*/ 21381 h 27848"/>
                    <a:gd name="connsiteX30" fmla="*/ 22998 w 29466"/>
                    <a:gd name="connsiteY30" fmla="*/ 15092 h 27848"/>
                    <a:gd name="connsiteX31" fmla="*/ 22998 w 29466"/>
                    <a:gd name="connsiteY31" fmla="*/ 15092 h 27848"/>
                    <a:gd name="connsiteX32" fmla="*/ 15631 w 29466"/>
                    <a:gd name="connsiteY32" fmla="*/ 8804 h 27848"/>
                    <a:gd name="connsiteX33" fmla="*/ 15631 w 29466"/>
                    <a:gd name="connsiteY33" fmla="*/ 8804 h 27848"/>
                    <a:gd name="connsiteX34" fmla="*/ 16170 w 29466"/>
                    <a:gd name="connsiteY34" fmla="*/ 6289 h 27848"/>
                    <a:gd name="connsiteX35" fmla="*/ 17967 w 29466"/>
                    <a:gd name="connsiteY35" fmla="*/ 4492 h 27848"/>
                    <a:gd name="connsiteX36" fmla="*/ 16170 w 29466"/>
                    <a:gd name="connsiteY36" fmla="*/ 6289 h 27848"/>
                    <a:gd name="connsiteX37" fmla="*/ 15631 w 29466"/>
                    <a:gd name="connsiteY37" fmla="*/ 8804 h 27848"/>
                    <a:gd name="connsiteX38" fmla="*/ 14913 w 29466"/>
                    <a:gd name="connsiteY38" fmla="*/ 8624 h 27848"/>
                    <a:gd name="connsiteX39" fmla="*/ 14374 w 29466"/>
                    <a:gd name="connsiteY39" fmla="*/ 8085 h 27848"/>
                    <a:gd name="connsiteX40" fmla="*/ 9523 w 29466"/>
                    <a:gd name="connsiteY40" fmla="*/ 4851 h 27848"/>
                    <a:gd name="connsiteX41" fmla="*/ 9523 w 29466"/>
                    <a:gd name="connsiteY41" fmla="*/ 4851 h 27848"/>
                    <a:gd name="connsiteX42" fmla="*/ 7187 w 29466"/>
                    <a:gd name="connsiteY42" fmla="*/ 6828 h 27848"/>
                    <a:gd name="connsiteX43" fmla="*/ 7187 w 29466"/>
                    <a:gd name="connsiteY43" fmla="*/ 6828 h 27848"/>
                    <a:gd name="connsiteX44" fmla="*/ 5750 w 29466"/>
                    <a:gd name="connsiteY44" fmla="*/ 9343 h 27848"/>
                    <a:gd name="connsiteX45" fmla="*/ 5750 w 29466"/>
                    <a:gd name="connsiteY45" fmla="*/ 9343 h 27848"/>
                    <a:gd name="connsiteX46" fmla="*/ 6289 w 29466"/>
                    <a:gd name="connsiteY46" fmla="*/ 9882 h 27848"/>
                    <a:gd name="connsiteX47" fmla="*/ 6289 w 29466"/>
                    <a:gd name="connsiteY47" fmla="*/ 9882 h 2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466" h="27848">
                      <a:moveTo>
                        <a:pt x="24615" y="27310"/>
                      </a:moveTo>
                      <a:cubicBezTo>
                        <a:pt x="19045" y="25154"/>
                        <a:pt x="17428" y="20482"/>
                        <a:pt x="10960" y="19584"/>
                      </a:cubicBezTo>
                      <a:lnTo>
                        <a:pt x="10960" y="19584"/>
                      </a:lnTo>
                      <a:lnTo>
                        <a:pt x="10780" y="19584"/>
                      </a:lnTo>
                      <a:cubicBezTo>
                        <a:pt x="4133" y="19584"/>
                        <a:pt x="0" y="16350"/>
                        <a:pt x="0" y="12218"/>
                      </a:cubicBezTo>
                      <a:lnTo>
                        <a:pt x="0" y="12218"/>
                      </a:lnTo>
                      <a:cubicBezTo>
                        <a:pt x="0" y="11319"/>
                        <a:pt x="180" y="10421"/>
                        <a:pt x="539" y="9702"/>
                      </a:cubicBezTo>
                      <a:lnTo>
                        <a:pt x="539" y="9702"/>
                      </a:lnTo>
                      <a:cubicBezTo>
                        <a:pt x="1438" y="5390"/>
                        <a:pt x="4492" y="719"/>
                        <a:pt x="10421" y="0"/>
                      </a:cubicBezTo>
                      <a:lnTo>
                        <a:pt x="10421" y="0"/>
                      </a:lnTo>
                      <a:cubicBezTo>
                        <a:pt x="14014" y="1258"/>
                        <a:pt x="16350" y="3234"/>
                        <a:pt x="17428" y="4133"/>
                      </a:cubicBezTo>
                      <a:lnTo>
                        <a:pt x="17428" y="4133"/>
                      </a:lnTo>
                      <a:cubicBezTo>
                        <a:pt x="22819" y="5570"/>
                        <a:pt x="26412" y="9163"/>
                        <a:pt x="27849" y="13655"/>
                      </a:cubicBezTo>
                      <a:lnTo>
                        <a:pt x="27849" y="13655"/>
                      </a:lnTo>
                      <a:cubicBezTo>
                        <a:pt x="28748" y="16170"/>
                        <a:pt x="29466" y="19943"/>
                        <a:pt x="29466" y="22818"/>
                      </a:cubicBezTo>
                      <a:lnTo>
                        <a:pt x="29466" y="22818"/>
                      </a:lnTo>
                      <a:cubicBezTo>
                        <a:pt x="29287" y="24076"/>
                        <a:pt x="29646" y="27131"/>
                        <a:pt x="25873" y="27849"/>
                      </a:cubicBezTo>
                      <a:lnTo>
                        <a:pt x="25873" y="27849"/>
                      </a:lnTo>
                      <a:cubicBezTo>
                        <a:pt x="24975" y="27490"/>
                        <a:pt x="24795" y="27310"/>
                        <a:pt x="24615" y="27310"/>
                      </a:cubicBezTo>
                      <a:lnTo>
                        <a:pt x="24615" y="27310"/>
                      </a:lnTo>
                      <a:close/>
                      <a:moveTo>
                        <a:pt x="6289" y="9882"/>
                      </a:moveTo>
                      <a:lnTo>
                        <a:pt x="5211" y="11499"/>
                      </a:lnTo>
                      <a:cubicBezTo>
                        <a:pt x="5211" y="11679"/>
                        <a:pt x="5031" y="11858"/>
                        <a:pt x="5031" y="12038"/>
                      </a:cubicBezTo>
                      <a:lnTo>
                        <a:pt x="5031" y="12038"/>
                      </a:lnTo>
                      <a:cubicBezTo>
                        <a:pt x="5031" y="12577"/>
                        <a:pt x="5031" y="14194"/>
                        <a:pt x="10780" y="14374"/>
                      </a:cubicBezTo>
                      <a:lnTo>
                        <a:pt x="10780" y="14374"/>
                      </a:lnTo>
                      <a:cubicBezTo>
                        <a:pt x="10780" y="14374"/>
                        <a:pt x="10960" y="14374"/>
                        <a:pt x="11319" y="14374"/>
                      </a:cubicBezTo>
                      <a:lnTo>
                        <a:pt x="11319" y="14374"/>
                      </a:lnTo>
                      <a:cubicBezTo>
                        <a:pt x="18147" y="15631"/>
                        <a:pt x="21920" y="19404"/>
                        <a:pt x="24256" y="21381"/>
                      </a:cubicBezTo>
                      <a:lnTo>
                        <a:pt x="24256" y="21381"/>
                      </a:lnTo>
                      <a:cubicBezTo>
                        <a:pt x="24076" y="19404"/>
                        <a:pt x="23537" y="16709"/>
                        <a:pt x="22998" y="15092"/>
                      </a:cubicBezTo>
                      <a:lnTo>
                        <a:pt x="22998" y="15092"/>
                      </a:lnTo>
                      <a:cubicBezTo>
                        <a:pt x="21741" y="11858"/>
                        <a:pt x="20123" y="10062"/>
                        <a:pt x="15631" y="8804"/>
                      </a:cubicBezTo>
                      <a:lnTo>
                        <a:pt x="15631" y="8804"/>
                      </a:lnTo>
                      <a:lnTo>
                        <a:pt x="16170" y="6289"/>
                      </a:lnTo>
                      <a:lnTo>
                        <a:pt x="17967" y="4492"/>
                      </a:lnTo>
                      <a:lnTo>
                        <a:pt x="16170" y="6289"/>
                      </a:lnTo>
                      <a:lnTo>
                        <a:pt x="15631" y="8804"/>
                      </a:lnTo>
                      <a:lnTo>
                        <a:pt x="14913" y="8624"/>
                      </a:lnTo>
                      <a:lnTo>
                        <a:pt x="14374" y="8085"/>
                      </a:lnTo>
                      <a:cubicBezTo>
                        <a:pt x="14374" y="8085"/>
                        <a:pt x="12038" y="5750"/>
                        <a:pt x="9523" y="4851"/>
                      </a:cubicBezTo>
                      <a:lnTo>
                        <a:pt x="9523" y="4851"/>
                      </a:lnTo>
                      <a:cubicBezTo>
                        <a:pt x="9523" y="4851"/>
                        <a:pt x="8265" y="5390"/>
                        <a:pt x="7187" y="6828"/>
                      </a:cubicBezTo>
                      <a:lnTo>
                        <a:pt x="7187" y="6828"/>
                      </a:lnTo>
                      <a:cubicBezTo>
                        <a:pt x="6468" y="7726"/>
                        <a:pt x="5929" y="8624"/>
                        <a:pt x="5750" y="9343"/>
                      </a:cubicBezTo>
                      <a:lnTo>
                        <a:pt x="5750" y="9343"/>
                      </a:lnTo>
                      <a:lnTo>
                        <a:pt x="6289" y="9882"/>
                      </a:lnTo>
                      <a:lnTo>
                        <a:pt x="6289" y="9882"/>
                      </a:lnTo>
                      <a:close/>
                    </a:path>
                  </a:pathLst>
                </a:custGeom>
                <a:grpFill/>
                <a:ln w="17953" cap="flat">
                  <a:noFill/>
                  <a:prstDash val="solid"/>
                  <a:miter/>
                </a:ln>
              </p:spPr>
              <p:txBody>
                <a:bodyPr rtlCol="0" anchor="ctr"/>
                <a:lstStyle/>
                <a:p>
                  <a:endParaRPr lang="zh-CN" altLang="en-US" sz="1050"/>
                </a:p>
              </p:txBody>
            </p:sp>
          </p:grpSp>
          <p:grpSp>
            <p:nvGrpSpPr>
              <p:cNvPr id="34" name="图形 1"/>
              <p:cNvGrpSpPr/>
              <p:nvPr/>
            </p:nvGrpSpPr>
            <p:grpSpPr>
              <a:xfrm>
                <a:off x="7321763" y="6622823"/>
                <a:ext cx="28747" cy="13116"/>
                <a:chOff x="8694974" y="6820513"/>
                <a:chExt cx="28747" cy="13116"/>
              </a:xfrm>
              <a:solidFill>
                <a:srgbClr val="0070C0"/>
              </a:solidFill>
            </p:grpSpPr>
            <p:sp>
              <p:nvSpPr>
                <p:cNvPr id="3678" name="任意多边形: 形状 85"/>
                <p:cNvSpPr/>
                <p:nvPr/>
              </p:nvSpPr>
              <p:spPr>
                <a:xfrm>
                  <a:off x="8697310" y="6823028"/>
                  <a:ext cx="23716" cy="8085"/>
                </a:xfrm>
                <a:custGeom>
                  <a:avLst/>
                  <a:gdLst>
                    <a:gd name="connsiteX0" fmla="*/ 10601 w 23716"/>
                    <a:gd name="connsiteY0" fmla="*/ 0 h 8085"/>
                    <a:gd name="connsiteX1" fmla="*/ 23717 w 23716"/>
                    <a:gd name="connsiteY1" fmla="*/ 2696 h 8085"/>
                    <a:gd name="connsiteX2" fmla="*/ 15811 w 23716"/>
                    <a:gd name="connsiteY2" fmla="*/ 8085 h 8085"/>
                    <a:gd name="connsiteX3" fmla="*/ 0 w 23716"/>
                    <a:gd name="connsiteY3" fmla="*/ 5390 h 8085"/>
                    <a:gd name="connsiteX4" fmla="*/ 3953 w 23716"/>
                    <a:gd name="connsiteY4" fmla="*/ 180 h 8085"/>
                    <a:gd name="connsiteX5" fmla="*/ 10601 w 23716"/>
                    <a:gd name="connsiteY5" fmla="*/ 0 h 8085"/>
                    <a:gd name="connsiteX6" fmla="*/ 10601 w 23716"/>
                    <a:gd name="connsiteY6" fmla="*/ 0 h 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16" h="8085">
                      <a:moveTo>
                        <a:pt x="10601" y="0"/>
                      </a:moveTo>
                      <a:cubicBezTo>
                        <a:pt x="10601" y="0"/>
                        <a:pt x="23717" y="0"/>
                        <a:pt x="23717" y="2696"/>
                      </a:cubicBezTo>
                      <a:cubicBezTo>
                        <a:pt x="23717" y="5390"/>
                        <a:pt x="23717" y="7906"/>
                        <a:pt x="15811" y="8085"/>
                      </a:cubicBezTo>
                      <a:cubicBezTo>
                        <a:pt x="7906" y="8085"/>
                        <a:pt x="0" y="8085"/>
                        <a:pt x="0" y="5390"/>
                      </a:cubicBezTo>
                      <a:cubicBezTo>
                        <a:pt x="0" y="2696"/>
                        <a:pt x="1258" y="180"/>
                        <a:pt x="3953" y="180"/>
                      </a:cubicBezTo>
                      <a:cubicBezTo>
                        <a:pt x="8085" y="0"/>
                        <a:pt x="10601" y="0"/>
                        <a:pt x="10601" y="0"/>
                      </a:cubicBezTo>
                      <a:lnTo>
                        <a:pt x="10601" y="0"/>
                      </a:lnTo>
                      <a:close/>
                    </a:path>
                  </a:pathLst>
                </a:custGeom>
                <a:grpFill/>
                <a:ln w="17953" cap="flat">
                  <a:noFill/>
                  <a:prstDash val="solid"/>
                  <a:miter/>
                </a:ln>
              </p:spPr>
              <p:txBody>
                <a:bodyPr rtlCol="0" anchor="ctr"/>
                <a:lstStyle/>
                <a:p>
                  <a:endParaRPr lang="zh-CN" altLang="en-US" sz="1050"/>
                </a:p>
              </p:txBody>
            </p:sp>
            <p:sp>
              <p:nvSpPr>
                <p:cNvPr id="3679" name="任意多边形: 形状 86"/>
                <p:cNvSpPr/>
                <p:nvPr/>
              </p:nvSpPr>
              <p:spPr>
                <a:xfrm>
                  <a:off x="8694974" y="6820513"/>
                  <a:ext cx="28747" cy="13116"/>
                </a:xfrm>
                <a:custGeom>
                  <a:avLst/>
                  <a:gdLst>
                    <a:gd name="connsiteX0" fmla="*/ 17787 w 28747"/>
                    <a:gd name="connsiteY0" fmla="*/ 13116 h 13116"/>
                    <a:gd name="connsiteX1" fmla="*/ 7007 w 28747"/>
                    <a:gd name="connsiteY1" fmla="*/ 12757 h 13116"/>
                    <a:gd name="connsiteX2" fmla="*/ 7007 w 28747"/>
                    <a:gd name="connsiteY2" fmla="*/ 12757 h 13116"/>
                    <a:gd name="connsiteX3" fmla="*/ 359 w 28747"/>
                    <a:gd name="connsiteY3" fmla="*/ 8984 h 13116"/>
                    <a:gd name="connsiteX4" fmla="*/ 359 w 28747"/>
                    <a:gd name="connsiteY4" fmla="*/ 8984 h 13116"/>
                    <a:gd name="connsiteX5" fmla="*/ 0 w 28747"/>
                    <a:gd name="connsiteY5" fmla="*/ 7726 h 13116"/>
                    <a:gd name="connsiteX6" fmla="*/ 0 w 28747"/>
                    <a:gd name="connsiteY6" fmla="*/ 7726 h 13116"/>
                    <a:gd name="connsiteX7" fmla="*/ 6468 w 28747"/>
                    <a:gd name="connsiteY7" fmla="*/ 0 h 13116"/>
                    <a:gd name="connsiteX8" fmla="*/ 6468 w 28747"/>
                    <a:gd name="connsiteY8" fmla="*/ 0 h 13116"/>
                    <a:gd name="connsiteX9" fmla="*/ 12757 w 28747"/>
                    <a:gd name="connsiteY9" fmla="*/ 0 h 13116"/>
                    <a:gd name="connsiteX10" fmla="*/ 12757 w 28747"/>
                    <a:gd name="connsiteY10" fmla="*/ 0 h 13116"/>
                    <a:gd name="connsiteX11" fmla="*/ 13116 w 28747"/>
                    <a:gd name="connsiteY11" fmla="*/ 0 h 13116"/>
                    <a:gd name="connsiteX12" fmla="*/ 13116 w 28747"/>
                    <a:gd name="connsiteY12" fmla="*/ 0 h 13116"/>
                    <a:gd name="connsiteX13" fmla="*/ 20123 w 28747"/>
                    <a:gd name="connsiteY13" fmla="*/ 359 h 13116"/>
                    <a:gd name="connsiteX14" fmla="*/ 20123 w 28747"/>
                    <a:gd name="connsiteY14" fmla="*/ 359 h 13116"/>
                    <a:gd name="connsiteX15" fmla="*/ 28748 w 28747"/>
                    <a:gd name="connsiteY15" fmla="*/ 5211 h 13116"/>
                    <a:gd name="connsiteX16" fmla="*/ 28748 w 28747"/>
                    <a:gd name="connsiteY16" fmla="*/ 5211 h 13116"/>
                    <a:gd name="connsiteX17" fmla="*/ 28748 w 28747"/>
                    <a:gd name="connsiteY17" fmla="*/ 5570 h 13116"/>
                    <a:gd name="connsiteX18" fmla="*/ 26771 w 28747"/>
                    <a:gd name="connsiteY18" fmla="*/ 10780 h 13116"/>
                    <a:gd name="connsiteX19" fmla="*/ 26771 w 28747"/>
                    <a:gd name="connsiteY19" fmla="*/ 10780 h 13116"/>
                    <a:gd name="connsiteX20" fmla="*/ 18326 w 28747"/>
                    <a:gd name="connsiteY20" fmla="*/ 13116 h 13116"/>
                    <a:gd name="connsiteX21" fmla="*/ 18326 w 28747"/>
                    <a:gd name="connsiteY21" fmla="*/ 13116 h 13116"/>
                    <a:gd name="connsiteX22" fmla="*/ 17787 w 28747"/>
                    <a:gd name="connsiteY22" fmla="*/ 13116 h 13116"/>
                    <a:gd name="connsiteX23" fmla="*/ 17787 w 28747"/>
                    <a:gd name="connsiteY23" fmla="*/ 13116 h 13116"/>
                    <a:gd name="connsiteX24" fmla="*/ 7546 w 28747"/>
                    <a:gd name="connsiteY24" fmla="*/ 7546 h 13116"/>
                    <a:gd name="connsiteX25" fmla="*/ 17787 w 28747"/>
                    <a:gd name="connsiteY25" fmla="*/ 7906 h 13116"/>
                    <a:gd name="connsiteX26" fmla="*/ 17787 w 28747"/>
                    <a:gd name="connsiteY26" fmla="*/ 7906 h 13116"/>
                    <a:gd name="connsiteX27" fmla="*/ 18326 w 28747"/>
                    <a:gd name="connsiteY27" fmla="*/ 7906 h 13116"/>
                    <a:gd name="connsiteX28" fmla="*/ 18326 w 28747"/>
                    <a:gd name="connsiteY28" fmla="*/ 7906 h 13116"/>
                    <a:gd name="connsiteX29" fmla="*/ 23357 w 28747"/>
                    <a:gd name="connsiteY29" fmla="*/ 7007 h 13116"/>
                    <a:gd name="connsiteX30" fmla="*/ 23357 w 28747"/>
                    <a:gd name="connsiteY30" fmla="*/ 7007 h 13116"/>
                    <a:gd name="connsiteX31" fmla="*/ 23537 w 28747"/>
                    <a:gd name="connsiteY31" fmla="*/ 6109 h 13116"/>
                    <a:gd name="connsiteX32" fmla="*/ 23537 w 28747"/>
                    <a:gd name="connsiteY32" fmla="*/ 6109 h 13116"/>
                    <a:gd name="connsiteX33" fmla="*/ 23357 w 28747"/>
                    <a:gd name="connsiteY33" fmla="*/ 6109 h 13116"/>
                    <a:gd name="connsiteX34" fmla="*/ 23357 w 28747"/>
                    <a:gd name="connsiteY34" fmla="*/ 6109 h 13116"/>
                    <a:gd name="connsiteX35" fmla="*/ 19404 w 28747"/>
                    <a:gd name="connsiteY35" fmla="*/ 5390 h 13116"/>
                    <a:gd name="connsiteX36" fmla="*/ 19404 w 28747"/>
                    <a:gd name="connsiteY36" fmla="*/ 5390 h 13116"/>
                    <a:gd name="connsiteX37" fmla="*/ 12936 w 28747"/>
                    <a:gd name="connsiteY37" fmla="*/ 5031 h 13116"/>
                    <a:gd name="connsiteX38" fmla="*/ 12936 w 28747"/>
                    <a:gd name="connsiteY38" fmla="*/ 5031 h 13116"/>
                    <a:gd name="connsiteX39" fmla="*/ 6289 w 28747"/>
                    <a:gd name="connsiteY39" fmla="*/ 5031 h 13116"/>
                    <a:gd name="connsiteX40" fmla="*/ 6289 w 28747"/>
                    <a:gd name="connsiteY40" fmla="*/ 5031 h 13116"/>
                    <a:gd name="connsiteX41" fmla="*/ 4672 w 28747"/>
                    <a:gd name="connsiteY41" fmla="*/ 6648 h 13116"/>
                    <a:gd name="connsiteX42" fmla="*/ 4672 w 28747"/>
                    <a:gd name="connsiteY42" fmla="*/ 6648 h 13116"/>
                    <a:gd name="connsiteX43" fmla="*/ 4851 w 28747"/>
                    <a:gd name="connsiteY43" fmla="*/ 7007 h 13116"/>
                    <a:gd name="connsiteX44" fmla="*/ 4851 w 28747"/>
                    <a:gd name="connsiteY44" fmla="*/ 7007 h 13116"/>
                    <a:gd name="connsiteX45" fmla="*/ 4851 w 28747"/>
                    <a:gd name="connsiteY45" fmla="*/ 7007 h 13116"/>
                    <a:gd name="connsiteX46" fmla="*/ 4851 w 28747"/>
                    <a:gd name="connsiteY46" fmla="*/ 7007 h 13116"/>
                    <a:gd name="connsiteX47" fmla="*/ 7546 w 28747"/>
                    <a:gd name="connsiteY47" fmla="*/ 7546 h 13116"/>
                    <a:gd name="connsiteX48" fmla="*/ 7546 w 28747"/>
                    <a:gd name="connsiteY48" fmla="*/ 7546 h 13116"/>
                    <a:gd name="connsiteX49" fmla="*/ 12936 w 28747"/>
                    <a:gd name="connsiteY49" fmla="*/ 2515 h 13116"/>
                    <a:gd name="connsiteX50" fmla="*/ 12936 w 28747"/>
                    <a:gd name="connsiteY50" fmla="*/ 0 h 13116"/>
                    <a:gd name="connsiteX51" fmla="*/ 12936 w 28747"/>
                    <a:gd name="connsiteY51" fmla="*/ 2515 h 13116"/>
                    <a:gd name="connsiteX52" fmla="*/ 12936 w 28747"/>
                    <a:gd name="connsiteY52" fmla="*/ 2515 h 1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8747" h="13116">
                      <a:moveTo>
                        <a:pt x="17787" y="13116"/>
                      </a:moveTo>
                      <a:cubicBezTo>
                        <a:pt x="13835" y="13116"/>
                        <a:pt x="10062" y="13116"/>
                        <a:pt x="7007" y="12757"/>
                      </a:cubicBezTo>
                      <a:lnTo>
                        <a:pt x="7007" y="12757"/>
                      </a:lnTo>
                      <a:cubicBezTo>
                        <a:pt x="4312" y="12218"/>
                        <a:pt x="719" y="12218"/>
                        <a:pt x="359" y="8984"/>
                      </a:cubicBezTo>
                      <a:lnTo>
                        <a:pt x="359" y="8984"/>
                      </a:lnTo>
                      <a:cubicBezTo>
                        <a:pt x="359" y="8984"/>
                        <a:pt x="359" y="8984"/>
                        <a:pt x="0" y="7726"/>
                      </a:cubicBezTo>
                      <a:lnTo>
                        <a:pt x="0" y="7726"/>
                      </a:lnTo>
                      <a:cubicBezTo>
                        <a:pt x="0" y="4492"/>
                        <a:pt x="1797" y="180"/>
                        <a:pt x="6468" y="0"/>
                      </a:cubicBezTo>
                      <a:lnTo>
                        <a:pt x="6468" y="0"/>
                      </a:lnTo>
                      <a:cubicBezTo>
                        <a:pt x="9523" y="0"/>
                        <a:pt x="11858" y="0"/>
                        <a:pt x="12757" y="0"/>
                      </a:cubicBezTo>
                      <a:lnTo>
                        <a:pt x="12757" y="0"/>
                      </a:lnTo>
                      <a:cubicBezTo>
                        <a:pt x="12936" y="0"/>
                        <a:pt x="13116" y="0"/>
                        <a:pt x="13116" y="0"/>
                      </a:cubicBezTo>
                      <a:lnTo>
                        <a:pt x="13116" y="0"/>
                      </a:lnTo>
                      <a:cubicBezTo>
                        <a:pt x="13475" y="0"/>
                        <a:pt x="16889" y="0"/>
                        <a:pt x="20123" y="359"/>
                      </a:cubicBezTo>
                      <a:lnTo>
                        <a:pt x="20123" y="359"/>
                      </a:lnTo>
                      <a:cubicBezTo>
                        <a:pt x="23357" y="1258"/>
                        <a:pt x="27131" y="-180"/>
                        <a:pt x="28748" y="5211"/>
                      </a:cubicBezTo>
                      <a:lnTo>
                        <a:pt x="28748" y="5211"/>
                      </a:lnTo>
                      <a:lnTo>
                        <a:pt x="28748" y="5570"/>
                      </a:lnTo>
                      <a:cubicBezTo>
                        <a:pt x="28748" y="6828"/>
                        <a:pt x="28748" y="9163"/>
                        <a:pt x="26771" y="10780"/>
                      </a:cubicBezTo>
                      <a:lnTo>
                        <a:pt x="26771" y="10780"/>
                      </a:lnTo>
                      <a:cubicBezTo>
                        <a:pt x="24974" y="12397"/>
                        <a:pt x="22279" y="12936"/>
                        <a:pt x="18326" y="13116"/>
                      </a:cubicBezTo>
                      <a:lnTo>
                        <a:pt x="18326" y="13116"/>
                      </a:lnTo>
                      <a:cubicBezTo>
                        <a:pt x="17967" y="13116"/>
                        <a:pt x="17787" y="13116"/>
                        <a:pt x="17787" y="13116"/>
                      </a:cubicBezTo>
                      <a:lnTo>
                        <a:pt x="17787" y="13116"/>
                      </a:lnTo>
                      <a:close/>
                      <a:moveTo>
                        <a:pt x="7546" y="7546"/>
                      </a:moveTo>
                      <a:cubicBezTo>
                        <a:pt x="10062" y="7906"/>
                        <a:pt x="13835" y="7906"/>
                        <a:pt x="17787" y="7906"/>
                      </a:cubicBezTo>
                      <a:lnTo>
                        <a:pt x="17787" y="7906"/>
                      </a:lnTo>
                      <a:cubicBezTo>
                        <a:pt x="18147" y="7906"/>
                        <a:pt x="18326" y="7906"/>
                        <a:pt x="18326" y="7906"/>
                      </a:cubicBezTo>
                      <a:lnTo>
                        <a:pt x="18326" y="7906"/>
                      </a:lnTo>
                      <a:cubicBezTo>
                        <a:pt x="21920" y="7906"/>
                        <a:pt x="23178" y="7187"/>
                        <a:pt x="23357" y="7007"/>
                      </a:cubicBezTo>
                      <a:lnTo>
                        <a:pt x="23357" y="7007"/>
                      </a:lnTo>
                      <a:cubicBezTo>
                        <a:pt x="23537" y="6828"/>
                        <a:pt x="23537" y="6828"/>
                        <a:pt x="23537" y="6109"/>
                      </a:cubicBezTo>
                      <a:lnTo>
                        <a:pt x="23537" y="6109"/>
                      </a:lnTo>
                      <a:cubicBezTo>
                        <a:pt x="23537" y="6109"/>
                        <a:pt x="23537" y="6109"/>
                        <a:pt x="23357" y="6109"/>
                      </a:cubicBezTo>
                      <a:lnTo>
                        <a:pt x="23357" y="6109"/>
                      </a:lnTo>
                      <a:cubicBezTo>
                        <a:pt x="22459" y="5929"/>
                        <a:pt x="21022" y="5570"/>
                        <a:pt x="19404" y="5390"/>
                      </a:cubicBezTo>
                      <a:lnTo>
                        <a:pt x="19404" y="5390"/>
                      </a:lnTo>
                      <a:cubicBezTo>
                        <a:pt x="16350" y="5031"/>
                        <a:pt x="13116" y="5031"/>
                        <a:pt x="12936" y="5031"/>
                      </a:cubicBezTo>
                      <a:lnTo>
                        <a:pt x="12936" y="5031"/>
                      </a:lnTo>
                      <a:cubicBezTo>
                        <a:pt x="12936" y="5031"/>
                        <a:pt x="10241" y="5031"/>
                        <a:pt x="6289" y="5031"/>
                      </a:cubicBezTo>
                      <a:lnTo>
                        <a:pt x="6289" y="5031"/>
                      </a:lnTo>
                      <a:cubicBezTo>
                        <a:pt x="5570" y="5031"/>
                        <a:pt x="5031" y="5570"/>
                        <a:pt x="4672" y="6648"/>
                      </a:cubicBezTo>
                      <a:lnTo>
                        <a:pt x="4672" y="6648"/>
                      </a:lnTo>
                      <a:cubicBezTo>
                        <a:pt x="4672" y="6648"/>
                        <a:pt x="4672" y="6648"/>
                        <a:pt x="4851" y="7007"/>
                      </a:cubicBezTo>
                      <a:lnTo>
                        <a:pt x="4851" y="7007"/>
                      </a:lnTo>
                      <a:cubicBezTo>
                        <a:pt x="4851" y="7007"/>
                        <a:pt x="4851" y="7007"/>
                        <a:pt x="4851" y="7007"/>
                      </a:cubicBezTo>
                      <a:lnTo>
                        <a:pt x="4851" y="7007"/>
                      </a:lnTo>
                      <a:cubicBezTo>
                        <a:pt x="5390" y="7187"/>
                        <a:pt x="6289" y="7546"/>
                        <a:pt x="7546" y="7546"/>
                      </a:cubicBezTo>
                      <a:lnTo>
                        <a:pt x="7546" y="7546"/>
                      </a:lnTo>
                      <a:close/>
                      <a:moveTo>
                        <a:pt x="12936" y="2515"/>
                      </a:moveTo>
                      <a:lnTo>
                        <a:pt x="12936" y="0"/>
                      </a:lnTo>
                      <a:lnTo>
                        <a:pt x="12936" y="2515"/>
                      </a:lnTo>
                      <a:lnTo>
                        <a:pt x="12936" y="2515"/>
                      </a:lnTo>
                      <a:close/>
                    </a:path>
                  </a:pathLst>
                </a:custGeom>
                <a:grpFill/>
                <a:ln w="17953" cap="flat">
                  <a:noFill/>
                  <a:prstDash val="solid"/>
                  <a:miter/>
                </a:ln>
              </p:spPr>
              <p:txBody>
                <a:bodyPr rtlCol="0" anchor="ctr"/>
                <a:lstStyle/>
                <a:p>
                  <a:endParaRPr lang="zh-CN" altLang="en-US" sz="1050"/>
                </a:p>
              </p:txBody>
            </p:sp>
          </p:grpSp>
          <p:grpSp>
            <p:nvGrpSpPr>
              <p:cNvPr id="35" name="图形 1"/>
              <p:cNvGrpSpPr/>
              <p:nvPr/>
            </p:nvGrpSpPr>
            <p:grpSpPr>
              <a:xfrm>
                <a:off x="7284751" y="6587068"/>
                <a:ext cx="177515" cy="116786"/>
                <a:chOff x="8657962" y="6784758"/>
                <a:chExt cx="177515" cy="116786"/>
              </a:xfrm>
              <a:solidFill>
                <a:srgbClr val="0070C0"/>
              </a:solidFill>
            </p:grpSpPr>
            <p:sp>
              <p:nvSpPr>
                <p:cNvPr id="3676" name="任意多边形: 形状 88"/>
                <p:cNvSpPr/>
                <p:nvPr/>
              </p:nvSpPr>
              <p:spPr>
                <a:xfrm>
                  <a:off x="8661016" y="6786375"/>
                  <a:ext cx="172445" cy="111599"/>
                </a:xfrm>
                <a:custGeom>
                  <a:avLst/>
                  <a:gdLst>
                    <a:gd name="connsiteX0" fmla="*/ 153620 w 172445"/>
                    <a:gd name="connsiteY0" fmla="*/ 4671 h 111599"/>
                    <a:gd name="connsiteX1" fmla="*/ 144456 w 172445"/>
                    <a:gd name="connsiteY1" fmla="*/ 5929 h 111599"/>
                    <a:gd name="connsiteX2" fmla="*/ 137809 w 172445"/>
                    <a:gd name="connsiteY2" fmla="*/ 8624 h 111599"/>
                    <a:gd name="connsiteX3" fmla="*/ 136551 w 172445"/>
                    <a:gd name="connsiteY3" fmla="*/ 19225 h 111599"/>
                    <a:gd name="connsiteX4" fmla="*/ 130083 w 172445"/>
                    <a:gd name="connsiteY4" fmla="*/ 31263 h 111599"/>
                    <a:gd name="connsiteX5" fmla="*/ 135293 w 172445"/>
                    <a:gd name="connsiteY5" fmla="*/ 41863 h 111599"/>
                    <a:gd name="connsiteX6" fmla="*/ 127388 w 172445"/>
                    <a:gd name="connsiteY6" fmla="*/ 43121 h 111599"/>
                    <a:gd name="connsiteX7" fmla="*/ 118224 w 172445"/>
                    <a:gd name="connsiteY7" fmla="*/ 43121 h 111599"/>
                    <a:gd name="connsiteX8" fmla="*/ 111756 w 172445"/>
                    <a:gd name="connsiteY8" fmla="*/ 57675 h 111599"/>
                    <a:gd name="connsiteX9" fmla="*/ 97203 w 172445"/>
                    <a:gd name="connsiteY9" fmla="*/ 52464 h 111599"/>
                    <a:gd name="connsiteX10" fmla="*/ 82829 w 172445"/>
                    <a:gd name="connsiteY10" fmla="*/ 55159 h 111599"/>
                    <a:gd name="connsiteX11" fmla="*/ 67018 w 172445"/>
                    <a:gd name="connsiteY11" fmla="*/ 56417 h 111599"/>
                    <a:gd name="connsiteX12" fmla="*/ 72408 w 172445"/>
                    <a:gd name="connsiteY12" fmla="*/ 65760 h 111599"/>
                    <a:gd name="connsiteX13" fmla="*/ 64503 w 172445"/>
                    <a:gd name="connsiteY13" fmla="*/ 60549 h 111599"/>
                    <a:gd name="connsiteX14" fmla="*/ 48691 w 172445"/>
                    <a:gd name="connsiteY14" fmla="*/ 52644 h 111599"/>
                    <a:gd name="connsiteX15" fmla="*/ 47434 w 172445"/>
                    <a:gd name="connsiteY15" fmla="*/ 63244 h 111599"/>
                    <a:gd name="connsiteX16" fmla="*/ 42223 w 172445"/>
                    <a:gd name="connsiteY16" fmla="*/ 60549 h 111599"/>
                    <a:gd name="connsiteX17" fmla="*/ 38270 w 172445"/>
                    <a:gd name="connsiteY17" fmla="*/ 53902 h 111599"/>
                    <a:gd name="connsiteX18" fmla="*/ 30365 w 172445"/>
                    <a:gd name="connsiteY18" fmla="*/ 61807 h 111599"/>
                    <a:gd name="connsiteX19" fmla="*/ 22459 w 172445"/>
                    <a:gd name="connsiteY19" fmla="*/ 64502 h 111599"/>
                    <a:gd name="connsiteX20" fmla="*/ 17069 w 172445"/>
                    <a:gd name="connsiteY20" fmla="*/ 51207 h 111599"/>
                    <a:gd name="connsiteX21" fmla="*/ 11858 w 172445"/>
                    <a:gd name="connsiteY21" fmla="*/ 44558 h 111599"/>
                    <a:gd name="connsiteX22" fmla="*/ 0 w 172445"/>
                    <a:gd name="connsiteY22" fmla="*/ 60549 h 111599"/>
                    <a:gd name="connsiteX23" fmla="*/ 7906 w 172445"/>
                    <a:gd name="connsiteY23" fmla="*/ 75103 h 111599"/>
                    <a:gd name="connsiteX24" fmla="*/ 19764 w 172445"/>
                    <a:gd name="connsiteY24" fmla="*/ 84445 h 111599"/>
                    <a:gd name="connsiteX25" fmla="*/ 32880 w 172445"/>
                    <a:gd name="connsiteY25" fmla="*/ 87141 h 111599"/>
                    <a:gd name="connsiteX26" fmla="*/ 49949 w 172445"/>
                    <a:gd name="connsiteY26" fmla="*/ 75103 h 111599"/>
                    <a:gd name="connsiteX27" fmla="*/ 52644 w 172445"/>
                    <a:gd name="connsiteY27" fmla="*/ 83008 h 111599"/>
                    <a:gd name="connsiteX28" fmla="*/ 67198 w 172445"/>
                    <a:gd name="connsiteY28" fmla="*/ 77618 h 111599"/>
                    <a:gd name="connsiteX29" fmla="*/ 80493 w 172445"/>
                    <a:gd name="connsiteY29" fmla="*/ 94867 h 111599"/>
                    <a:gd name="connsiteX30" fmla="*/ 73845 w 172445"/>
                    <a:gd name="connsiteY30" fmla="*/ 96125 h 111599"/>
                    <a:gd name="connsiteX31" fmla="*/ 67198 w 172445"/>
                    <a:gd name="connsiteY31" fmla="*/ 97562 h 111599"/>
                    <a:gd name="connsiteX32" fmla="*/ 51386 w 172445"/>
                    <a:gd name="connsiteY32" fmla="*/ 93609 h 111599"/>
                    <a:gd name="connsiteX33" fmla="*/ 34317 w 172445"/>
                    <a:gd name="connsiteY33" fmla="*/ 97562 h 111599"/>
                    <a:gd name="connsiteX34" fmla="*/ 44918 w 172445"/>
                    <a:gd name="connsiteY34" fmla="*/ 108162 h 111599"/>
                    <a:gd name="connsiteX35" fmla="*/ 84446 w 172445"/>
                    <a:gd name="connsiteY35" fmla="*/ 110678 h 111599"/>
                    <a:gd name="connsiteX36" fmla="*/ 89657 w 172445"/>
                    <a:gd name="connsiteY36" fmla="*/ 105287 h 111599"/>
                    <a:gd name="connsiteX37" fmla="*/ 116068 w 172445"/>
                    <a:gd name="connsiteY37" fmla="*/ 103850 h 111599"/>
                    <a:gd name="connsiteX38" fmla="*/ 123974 w 172445"/>
                    <a:gd name="connsiteY38" fmla="*/ 89297 h 111599"/>
                    <a:gd name="connsiteX39" fmla="*/ 142300 w 172445"/>
                    <a:gd name="connsiteY39" fmla="*/ 70611 h 111599"/>
                    <a:gd name="connsiteX40" fmla="*/ 151464 w 172445"/>
                    <a:gd name="connsiteY40" fmla="*/ 57315 h 111599"/>
                    <a:gd name="connsiteX41" fmla="*/ 164580 w 172445"/>
                    <a:gd name="connsiteY41" fmla="*/ 31982 h 111599"/>
                    <a:gd name="connsiteX42" fmla="*/ 171048 w 172445"/>
                    <a:gd name="connsiteY42" fmla="*/ 15991 h 111599"/>
                    <a:gd name="connsiteX43" fmla="*/ 169610 w 172445"/>
                    <a:gd name="connsiteY43" fmla="*/ 0 h 111599"/>
                    <a:gd name="connsiteX44" fmla="*/ 153620 w 172445"/>
                    <a:gd name="connsiteY44" fmla="*/ 4671 h 111599"/>
                    <a:gd name="connsiteX45" fmla="*/ 153620 w 172445"/>
                    <a:gd name="connsiteY45" fmla="*/ 4671 h 11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2445" h="111599">
                      <a:moveTo>
                        <a:pt x="153620" y="4671"/>
                      </a:moveTo>
                      <a:cubicBezTo>
                        <a:pt x="153620" y="4671"/>
                        <a:pt x="146972" y="5929"/>
                        <a:pt x="144456" y="5929"/>
                      </a:cubicBezTo>
                      <a:cubicBezTo>
                        <a:pt x="140504" y="5929"/>
                        <a:pt x="137809" y="5929"/>
                        <a:pt x="137809" y="8624"/>
                      </a:cubicBezTo>
                      <a:cubicBezTo>
                        <a:pt x="137809" y="11319"/>
                        <a:pt x="139246" y="17967"/>
                        <a:pt x="136551" y="19225"/>
                      </a:cubicBezTo>
                      <a:cubicBezTo>
                        <a:pt x="135293" y="21920"/>
                        <a:pt x="128645" y="28568"/>
                        <a:pt x="130083" y="31263"/>
                      </a:cubicBezTo>
                      <a:cubicBezTo>
                        <a:pt x="131341" y="35216"/>
                        <a:pt x="136731" y="39168"/>
                        <a:pt x="135293" y="41863"/>
                      </a:cubicBezTo>
                      <a:cubicBezTo>
                        <a:pt x="134036" y="44558"/>
                        <a:pt x="130083" y="44558"/>
                        <a:pt x="127388" y="43121"/>
                      </a:cubicBezTo>
                      <a:cubicBezTo>
                        <a:pt x="124692" y="43121"/>
                        <a:pt x="119482" y="40426"/>
                        <a:pt x="118224" y="43121"/>
                      </a:cubicBezTo>
                      <a:cubicBezTo>
                        <a:pt x="116967" y="45816"/>
                        <a:pt x="116967" y="57675"/>
                        <a:pt x="111756" y="57675"/>
                      </a:cubicBezTo>
                      <a:cubicBezTo>
                        <a:pt x="107803" y="57675"/>
                        <a:pt x="102593" y="52464"/>
                        <a:pt x="97203" y="52464"/>
                      </a:cubicBezTo>
                      <a:cubicBezTo>
                        <a:pt x="93250" y="53722"/>
                        <a:pt x="91992" y="55159"/>
                        <a:pt x="82829" y="55159"/>
                      </a:cubicBezTo>
                      <a:cubicBezTo>
                        <a:pt x="74923" y="55159"/>
                        <a:pt x="65581" y="53902"/>
                        <a:pt x="67018" y="56417"/>
                      </a:cubicBezTo>
                      <a:cubicBezTo>
                        <a:pt x="67018" y="59112"/>
                        <a:pt x="74923" y="64502"/>
                        <a:pt x="72408" y="65760"/>
                      </a:cubicBezTo>
                      <a:cubicBezTo>
                        <a:pt x="69713" y="67017"/>
                        <a:pt x="64503" y="60549"/>
                        <a:pt x="64503" y="60549"/>
                      </a:cubicBezTo>
                      <a:cubicBezTo>
                        <a:pt x="64503" y="60549"/>
                        <a:pt x="48691" y="51207"/>
                        <a:pt x="48691" y="52644"/>
                      </a:cubicBezTo>
                      <a:cubicBezTo>
                        <a:pt x="48691" y="55339"/>
                        <a:pt x="48691" y="63244"/>
                        <a:pt x="47434" y="63244"/>
                      </a:cubicBezTo>
                      <a:cubicBezTo>
                        <a:pt x="44739" y="64502"/>
                        <a:pt x="42223" y="60549"/>
                        <a:pt x="42223" y="60549"/>
                      </a:cubicBezTo>
                      <a:cubicBezTo>
                        <a:pt x="42223" y="60549"/>
                        <a:pt x="39528" y="53902"/>
                        <a:pt x="38270" y="53902"/>
                      </a:cubicBezTo>
                      <a:cubicBezTo>
                        <a:pt x="35575" y="53902"/>
                        <a:pt x="31622" y="60549"/>
                        <a:pt x="30365" y="61807"/>
                      </a:cubicBezTo>
                      <a:cubicBezTo>
                        <a:pt x="29107" y="64502"/>
                        <a:pt x="25155" y="67197"/>
                        <a:pt x="22459" y="64502"/>
                      </a:cubicBezTo>
                      <a:cubicBezTo>
                        <a:pt x="19764" y="63244"/>
                        <a:pt x="18506" y="56417"/>
                        <a:pt x="17069" y="51207"/>
                      </a:cubicBezTo>
                      <a:cubicBezTo>
                        <a:pt x="15811" y="47254"/>
                        <a:pt x="17069" y="44558"/>
                        <a:pt x="11858" y="44558"/>
                      </a:cubicBezTo>
                      <a:cubicBezTo>
                        <a:pt x="6648" y="44558"/>
                        <a:pt x="0" y="51207"/>
                        <a:pt x="0" y="60549"/>
                      </a:cubicBezTo>
                      <a:cubicBezTo>
                        <a:pt x="0" y="69892"/>
                        <a:pt x="5390" y="73845"/>
                        <a:pt x="7906" y="75103"/>
                      </a:cubicBezTo>
                      <a:cubicBezTo>
                        <a:pt x="10601" y="75103"/>
                        <a:pt x="18506" y="81750"/>
                        <a:pt x="19764" y="84445"/>
                      </a:cubicBezTo>
                      <a:cubicBezTo>
                        <a:pt x="21022" y="87141"/>
                        <a:pt x="30365" y="88398"/>
                        <a:pt x="32880" y="87141"/>
                      </a:cubicBezTo>
                      <a:cubicBezTo>
                        <a:pt x="36833" y="85703"/>
                        <a:pt x="49949" y="71150"/>
                        <a:pt x="49949" y="75103"/>
                      </a:cubicBezTo>
                      <a:cubicBezTo>
                        <a:pt x="51207" y="77798"/>
                        <a:pt x="49949" y="83008"/>
                        <a:pt x="52644" y="83008"/>
                      </a:cubicBezTo>
                      <a:cubicBezTo>
                        <a:pt x="56597" y="81750"/>
                        <a:pt x="65760" y="74923"/>
                        <a:pt x="67198" y="77618"/>
                      </a:cubicBezTo>
                      <a:cubicBezTo>
                        <a:pt x="69893" y="78876"/>
                        <a:pt x="83009" y="93429"/>
                        <a:pt x="80493" y="94867"/>
                      </a:cubicBezTo>
                      <a:cubicBezTo>
                        <a:pt x="79235" y="97562"/>
                        <a:pt x="75283" y="93609"/>
                        <a:pt x="73845" y="96125"/>
                      </a:cubicBezTo>
                      <a:cubicBezTo>
                        <a:pt x="72588" y="98820"/>
                        <a:pt x="72588" y="98820"/>
                        <a:pt x="67198" y="97562"/>
                      </a:cubicBezTo>
                      <a:cubicBezTo>
                        <a:pt x="63245" y="97562"/>
                        <a:pt x="57854" y="94867"/>
                        <a:pt x="51386" y="93609"/>
                      </a:cubicBezTo>
                      <a:cubicBezTo>
                        <a:pt x="44739" y="93609"/>
                        <a:pt x="34317" y="93609"/>
                        <a:pt x="34317" y="97562"/>
                      </a:cubicBezTo>
                      <a:cubicBezTo>
                        <a:pt x="33060" y="100257"/>
                        <a:pt x="34317" y="105467"/>
                        <a:pt x="44918" y="108162"/>
                      </a:cubicBezTo>
                      <a:cubicBezTo>
                        <a:pt x="54081" y="109420"/>
                        <a:pt x="79235" y="113373"/>
                        <a:pt x="84446" y="110678"/>
                      </a:cubicBezTo>
                      <a:cubicBezTo>
                        <a:pt x="89657" y="106725"/>
                        <a:pt x="85704" y="102772"/>
                        <a:pt x="89657" y="105287"/>
                      </a:cubicBezTo>
                      <a:cubicBezTo>
                        <a:pt x="93609" y="106545"/>
                        <a:pt x="112116" y="107803"/>
                        <a:pt x="116068" y="103850"/>
                      </a:cubicBezTo>
                      <a:cubicBezTo>
                        <a:pt x="120021" y="99898"/>
                        <a:pt x="122716" y="93250"/>
                        <a:pt x="123974" y="89297"/>
                      </a:cubicBezTo>
                      <a:cubicBezTo>
                        <a:pt x="125231" y="83906"/>
                        <a:pt x="139785" y="70611"/>
                        <a:pt x="142300" y="70611"/>
                      </a:cubicBezTo>
                      <a:cubicBezTo>
                        <a:pt x="143558" y="69353"/>
                        <a:pt x="151464" y="63963"/>
                        <a:pt x="151464" y="57315"/>
                      </a:cubicBezTo>
                      <a:cubicBezTo>
                        <a:pt x="151464" y="52105"/>
                        <a:pt x="157932" y="38629"/>
                        <a:pt x="164580" y="31982"/>
                      </a:cubicBezTo>
                      <a:cubicBezTo>
                        <a:pt x="171227" y="25334"/>
                        <a:pt x="171227" y="19943"/>
                        <a:pt x="171048" y="15991"/>
                      </a:cubicBezTo>
                      <a:cubicBezTo>
                        <a:pt x="171048" y="12038"/>
                        <a:pt x="175001" y="1258"/>
                        <a:pt x="169610" y="0"/>
                      </a:cubicBezTo>
                      <a:cubicBezTo>
                        <a:pt x="164220" y="539"/>
                        <a:pt x="153620" y="4671"/>
                        <a:pt x="153620" y="4671"/>
                      </a:cubicBezTo>
                      <a:lnTo>
                        <a:pt x="153620" y="4671"/>
                      </a:lnTo>
                      <a:close/>
                    </a:path>
                  </a:pathLst>
                </a:custGeom>
                <a:grpFill/>
                <a:ln w="17953" cap="flat">
                  <a:noFill/>
                  <a:prstDash val="solid"/>
                  <a:miter/>
                </a:ln>
              </p:spPr>
              <p:txBody>
                <a:bodyPr rtlCol="0" anchor="ctr"/>
                <a:lstStyle/>
                <a:p>
                  <a:endParaRPr lang="zh-CN" altLang="en-US" sz="1050"/>
                </a:p>
              </p:txBody>
            </p:sp>
            <p:sp>
              <p:nvSpPr>
                <p:cNvPr id="3677" name="任意多边形: 形状 89"/>
                <p:cNvSpPr/>
                <p:nvPr/>
              </p:nvSpPr>
              <p:spPr>
                <a:xfrm>
                  <a:off x="8657962" y="6784758"/>
                  <a:ext cx="177515" cy="116786"/>
                </a:xfrm>
                <a:custGeom>
                  <a:avLst/>
                  <a:gdLst>
                    <a:gd name="connsiteX0" fmla="*/ 47074 w 177515"/>
                    <a:gd name="connsiteY0" fmla="*/ 112474 h 116786"/>
                    <a:gd name="connsiteX1" fmla="*/ 34138 w 177515"/>
                    <a:gd name="connsiteY1" fmla="*/ 101155 h 116786"/>
                    <a:gd name="connsiteX2" fmla="*/ 34138 w 177515"/>
                    <a:gd name="connsiteY2" fmla="*/ 101155 h 116786"/>
                    <a:gd name="connsiteX3" fmla="*/ 34677 w 177515"/>
                    <a:gd name="connsiteY3" fmla="*/ 98640 h 116786"/>
                    <a:gd name="connsiteX4" fmla="*/ 34677 w 177515"/>
                    <a:gd name="connsiteY4" fmla="*/ 98640 h 116786"/>
                    <a:gd name="connsiteX5" fmla="*/ 42941 w 177515"/>
                    <a:gd name="connsiteY5" fmla="*/ 93250 h 116786"/>
                    <a:gd name="connsiteX6" fmla="*/ 42941 w 177515"/>
                    <a:gd name="connsiteY6" fmla="*/ 93250 h 116786"/>
                    <a:gd name="connsiteX7" fmla="*/ 54800 w 177515"/>
                    <a:gd name="connsiteY7" fmla="*/ 92711 h 116786"/>
                    <a:gd name="connsiteX8" fmla="*/ 54800 w 177515"/>
                    <a:gd name="connsiteY8" fmla="*/ 92711 h 116786"/>
                    <a:gd name="connsiteX9" fmla="*/ 70611 w 177515"/>
                    <a:gd name="connsiteY9" fmla="*/ 96663 h 116786"/>
                    <a:gd name="connsiteX10" fmla="*/ 70611 w 177515"/>
                    <a:gd name="connsiteY10" fmla="*/ 96663 h 116786"/>
                    <a:gd name="connsiteX11" fmla="*/ 74025 w 177515"/>
                    <a:gd name="connsiteY11" fmla="*/ 97382 h 116786"/>
                    <a:gd name="connsiteX12" fmla="*/ 74025 w 177515"/>
                    <a:gd name="connsiteY12" fmla="*/ 97382 h 116786"/>
                    <a:gd name="connsiteX13" fmla="*/ 74384 w 177515"/>
                    <a:gd name="connsiteY13" fmla="*/ 96843 h 116786"/>
                    <a:gd name="connsiteX14" fmla="*/ 74384 w 177515"/>
                    <a:gd name="connsiteY14" fmla="*/ 96843 h 116786"/>
                    <a:gd name="connsiteX15" fmla="*/ 78157 w 177515"/>
                    <a:gd name="connsiteY15" fmla="*/ 94328 h 116786"/>
                    <a:gd name="connsiteX16" fmla="*/ 78157 w 177515"/>
                    <a:gd name="connsiteY16" fmla="*/ 94328 h 116786"/>
                    <a:gd name="connsiteX17" fmla="*/ 80313 w 177515"/>
                    <a:gd name="connsiteY17" fmla="*/ 94687 h 116786"/>
                    <a:gd name="connsiteX18" fmla="*/ 80313 w 177515"/>
                    <a:gd name="connsiteY18" fmla="*/ 94687 h 116786"/>
                    <a:gd name="connsiteX19" fmla="*/ 75822 w 177515"/>
                    <a:gd name="connsiteY19" fmla="*/ 88578 h 116786"/>
                    <a:gd name="connsiteX20" fmla="*/ 75822 w 177515"/>
                    <a:gd name="connsiteY20" fmla="*/ 88578 h 116786"/>
                    <a:gd name="connsiteX21" fmla="*/ 68994 w 177515"/>
                    <a:gd name="connsiteY21" fmla="*/ 81750 h 116786"/>
                    <a:gd name="connsiteX22" fmla="*/ 68994 w 177515"/>
                    <a:gd name="connsiteY22" fmla="*/ 81750 h 116786"/>
                    <a:gd name="connsiteX23" fmla="*/ 68275 w 177515"/>
                    <a:gd name="connsiteY23" fmla="*/ 81391 h 116786"/>
                    <a:gd name="connsiteX24" fmla="*/ 55519 w 177515"/>
                    <a:gd name="connsiteY24" fmla="*/ 87320 h 116786"/>
                    <a:gd name="connsiteX25" fmla="*/ 55519 w 177515"/>
                    <a:gd name="connsiteY25" fmla="*/ 87320 h 116786"/>
                    <a:gd name="connsiteX26" fmla="*/ 51207 w 177515"/>
                    <a:gd name="connsiteY26" fmla="*/ 82110 h 116786"/>
                    <a:gd name="connsiteX27" fmla="*/ 51207 w 177515"/>
                    <a:gd name="connsiteY27" fmla="*/ 82110 h 116786"/>
                    <a:gd name="connsiteX28" fmla="*/ 51027 w 177515"/>
                    <a:gd name="connsiteY28" fmla="*/ 79774 h 116786"/>
                    <a:gd name="connsiteX29" fmla="*/ 51027 w 177515"/>
                    <a:gd name="connsiteY29" fmla="*/ 79774 h 116786"/>
                    <a:gd name="connsiteX30" fmla="*/ 50847 w 177515"/>
                    <a:gd name="connsiteY30" fmla="*/ 79954 h 116786"/>
                    <a:gd name="connsiteX31" fmla="*/ 50847 w 177515"/>
                    <a:gd name="connsiteY31" fmla="*/ 79954 h 116786"/>
                    <a:gd name="connsiteX32" fmla="*/ 46176 w 177515"/>
                    <a:gd name="connsiteY32" fmla="*/ 83906 h 116786"/>
                    <a:gd name="connsiteX33" fmla="*/ 46176 w 177515"/>
                    <a:gd name="connsiteY33" fmla="*/ 83906 h 116786"/>
                    <a:gd name="connsiteX34" fmla="*/ 36833 w 177515"/>
                    <a:gd name="connsiteY34" fmla="*/ 91093 h 116786"/>
                    <a:gd name="connsiteX35" fmla="*/ 36833 w 177515"/>
                    <a:gd name="connsiteY35" fmla="*/ 91093 h 116786"/>
                    <a:gd name="connsiteX36" fmla="*/ 32521 w 177515"/>
                    <a:gd name="connsiteY36" fmla="*/ 91812 h 116786"/>
                    <a:gd name="connsiteX37" fmla="*/ 32521 w 177515"/>
                    <a:gd name="connsiteY37" fmla="*/ 91812 h 116786"/>
                    <a:gd name="connsiteX38" fmla="*/ 20303 w 177515"/>
                    <a:gd name="connsiteY38" fmla="*/ 87320 h 116786"/>
                    <a:gd name="connsiteX39" fmla="*/ 20303 w 177515"/>
                    <a:gd name="connsiteY39" fmla="*/ 87320 h 116786"/>
                    <a:gd name="connsiteX40" fmla="*/ 10780 w 177515"/>
                    <a:gd name="connsiteY40" fmla="*/ 79415 h 116786"/>
                    <a:gd name="connsiteX41" fmla="*/ 10780 w 177515"/>
                    <a:gd name="connsiteY41" fmla="*/ 79415 h 116786"/>
                    <a:gd name="connsiteX42" fmla="*/ 10062 w 177515"/>
                    <a:gd name="connsiteY42" fmla="*/ 79415 h 116786"/>
                    <a:gd name="connsiteX43" fmla="*/ 9523 w 177515"/>
                    <a:gd name="connsiteY43" fmla="*/ 79235 h 116786"/>
                    <a:gd name="connsiteX44" fmla="*/ 359 w 177515"/>
                    <a:gd name="connsiteY44" fmla="*/ 63424 h 116786"/>
                    <a:gd name="connsiteX45" fmla="*/ 359 w 177515"/>
                    <a:gd name="connsiteY45" fmla="*/ 63424 h 116786"/>
                    <a:gd name="connsiteX46" fmla="*/ 0 w 177515"/>
                    <a:gd name="connsiteY46" fmla="*/ 62166 h 116786"/>
                    <a:gd name="connsiteX47" fmla="*/ 0 w 177515"/>
                    <a:gd name="connsiteY47" fmla="*/ 62166 h 116786"/>
                    <a:gd name="connsiteX48" fmla="*/ 14374 w 177515"/>
                    <a:gd name="connsiteY48" fmla="*/ 43660 h 116786"/>
                    <a:gd name="connsiteX49" fmla="*/ 14374 w 177515"/>
                    <a:gd name="connsiteY49" fmla="*/ 43660 h 116786"/>
                    <a:gd name="connsiteX50" fmla="*/ 22100 w 177515"/>
                    <a:gd name="connsiteY50" fmla="*/ 52285 h 116786"/>
                    <a:gd name="connsiteX51" fmla="*/ 22100 w 177515"/>
                    <a:gd name="connsiteY51" fmla="*/ 52285 h 116786"/>
                    <a:gd name="connsiteX52" fmla="*/ 26771 w 177515"/>
                    <a:gd name="connsiteY52" fmla="*/ 64502 h 116786"/>
                    <a:gd name="connsiteX53" fmla="*/ 26771 w 177515"/>
                    <a:gd name="connsiteY53" fmla="*/ 64502 h 116786"/>
                    <a:gd name="connsiteX54" fmla="*/ 27490 w 177515"/>
                    <a:gd name="connsiteY54" fmla="*/ 64861 h 116786"/>
                    <a:gd name="connsiteX55" fmla="*/ 27490 w 177515"/>
                    <a:gd name="connsiteY55" fmla="*/ 64861 h 116786"/>
                    <a:gd name="connsiteX56" fmla="*/ 31083 w 177515"/>
                    <a:gd name="connsiteY56" fmla="*/ 61807 h 116786"/>
                    <a:gd name="connsiteX57" fmla="*/ 31083 w 177515"/>
                    <a:gd name="connsiteY57" fmla="*/ 61807 h 116786"/>
                    <a:gd name="connsiteX58" fmla="*/ 40785 w 177515"/>
                    <a:gd name="connsiteY58" fmla="*/ 53183 h 116786"/>
                    <a:gd name="connsiteX59" fmla="*/ 40785 w 177515"/>
                    <a:gd name="connsiteY59" fmla="*/ 53183 h 116786"/>
                    <a:gd name="connsiteX60" fmla="*/ 46894 w 177515"/>
                    <a:gd name="connsiteY60" fmla="*/ 60908 h 116786"/>
                    <a:gd name="connsiteX61" fmla="*/ 46894 w 177515"/>
                    <a:gd name="connsiteY61" fmla="*/ 60908 h 116786"/>
                    <a:gd name="connsiteX62" fmla="*/ 48511 w 177515"/>
                    <a:gd name="connsiteY62" fmla="*/ 62346 h 116786"/>
                    <a:gd name="connsiteX63" fmla="*/ 48511 w 177515"/>
                    <a:gd name="connsiteY63" fmla="*/ 62346 h 116786"/>
                    <a:gd name="connsiteX64" fmla="*/ 48691 w 177515"/>
                    <a:gd name="connsiteY64" fmla="*/ 61268 h 116786"/>
                    <a:gd name="connsiteX65" fmla="*/ 48691 w 177515"/>
                    <a:gd name="connsiteY65" fmla="*/ 61268 h 116786"/>
                    <a:gd name="connsiteX66" fmla="*/ 48871 w 177515"/>
                    <a:gd name="connsiteY66" fmla="*/ 55519 h 116786"/>
                    <a:gd name="connsiteX67" fmla="*/ 48871 w 177515"/>
                    <a:gd name="connsiteY67" fmla="*/ 55519 h 116786"/>
                    <a:gd name="connsiteX68" fmla="*/ 48871 w 177515"/>
                    <a:gd name="connsiteY68" fmla="*/ 54441 h 116786"/>
                    <a:gd name="connsiteX69" fmla="*/ 48871 w 177515"/>
                    <a:gd name="connsiteY69" fmla="*/ 54441 h 116786"/>
                    <a:gd name="connsiteX70" fmla="*/ 49949 w 177515"/>
                    <a:gd name="connsiteY70" fmla="*/ 52285 h 116786"/>
                    <a:gd name="connsiteX71" fmla="*/ 49949 w 177515"/>
                    <a:gd name="connsiteY71" fmla="*/ 52285 h 116786"/>
                    <a:gd name="connsiteX72" fmla="*/ 51566 w 177515"/>
                    <a:gd name="connsiteY72" fmla="*/ 51745 h 116786"/>
                    <a:gd name="connsiteX73" fmla="*/ 51566 w 177515"/>
                    <a:gd name="connsiteY73" fmla="*/ 51745 h 116786"/>
                    <a:gd name="connsiteX74" fmla="*/ 67557 w 177515"/>
                    <a:gd name="connsiteY74" fmla="*/ 59830 h 116786"/>
                    <a:gd name="connsiteX75" fmla="*/ 67557 w 177515"/>
                    <a:gd name="connsiteY75" fmla="*/ 59830 h 116786"/>
                    <a:gd name="connsiteX76" fmla="*/ 67377 w 177515"/>
                    <a:gd name="connsiteY76" fmla="*/ 59292 h 116786"/>
                    <a:gd name="connsiteX77" fmla="*/ 67377 w 177515"/>
                    <a:gd name="connsiteY77" fmla="*/ 59292 h 116786"/>
                    <a:gd name="connsiteX78" fmla="*/ 67018 w 177515"/>
                    <a:gd name="connsiteY78" fmla="*/ 58034 h 116786"/>
                    <a:gd name="connsiteX79" fmla="*/ 67018 w 177515"/>
                    <a:gd name="connsiteY79" fmla="*/ 58034 h 116786"/>
                    <a:gd name="connsiteX80" fmla="*/ 70252 w 177515"/>
                    <a:gd name="connsiteY80" fmla="*/ 54620 h 116786"/>
                    <a:gd name="connsiteX81" fmla="*/ 70252 w 177515"/>
                    <a:gd name="connsiteY81" fmla="*/ 54620 h 116786"/>
                    <a:gd name="connsiteX82" fmla="*/ 74025 w 177515"/>
                    <a:gd name="connsiteY82" fmla="*/ 54441 h 116786"/>
                    <a:gd name="connsiteX83" fmla="*/ 74025 w 177515"/>
                    <a:gd name="connsiteY83" fmla="*/ 54441 h 116786"/>
                    <a:gd name="connsiteX84" fmla="*/ 85164 w 177515"/>
                    <a:gd name="connsiteY84" fmla="*/ 54800 h 116786"/>
                    <a:gd name="connsiteX85" fmla="*/ 85164 w 177515"/>
                    <a:gd name="connsiteY85" fmla="*/ 54800 h 116786"/>
                    <a:gd name="connsiteX86" fmla="*/ 85524 w 177515"/>
                    <a:gd name="connsiteY86" fmla="*/ 54800 h 116786"/>
                    <a:gd name="connsiteX87" fmla="*/ 99898 w 177515"/>
                    <a:gd name="connsiteY87" fmla="*/ 52105 h 116786"/>
                    <a:gd name="connsiteX88" fmla="*/ 99898 w 177515"/>
                    <a:gd name="connsiteY88" fmla="*/ 52105 h 116786"/>
                    <a:gd name="connsiteX89" fmla="*/ 114451 w 177515"/>
                    <a:gd name="connsiteY89" fmla="*/ 57315 h 116786"/>
                    <a:gd name="connsiteX90" fmla="*/ 114451 w 177515"/>
                    <a:gd name="connsiteY90" fmla="*/ 57315 h 116786"/>
                    <a:gd name="connsiteX91" fmla="*/ 116787 w 177515"/>
                    <a:gd name="connsiteY91" fmla="*/ 53003 h 116786"/>
                    <a:gd name="connsiteX92" fmla="*/ 116787 w 177515"/>
                    <a:gd name="connsiteY92" fmla="*/ 53003 h 116786"/>
                    <a:gd name="connsiteX93" fmla="*/ 118763 w 177515"/>
                    <a:gd name="connsiteY93" fmla="*/ 44379 h 116786"/>
                    <a:gd name="connsiteX94" fmla="*/ 118763 w 177515"/>
                    <a:gd name="connsiteY94" fmla="*/ 44379 h 116786"/>
                    <a:gd name="connsiteX95" fmla="*/ 123434 w 177515"/>
                    <a:gd name="connsiteY95" fmla="*/ 41504 h 116786"/>
                    <a:gd name="connsiteX96" fmla="*/ 123434 w 177515"/>
                    <a:gd name="connsiteY96" fmla="*/ 41504 h 116786"/>
                    <a:gd name="connsiteX97" fmla="*/ 130262 w 177515"/>
                    <a:gd name="connsiteY97" fmla="*/ 42761 h 116786"/>
                    <a:gd name="connsiteX98" fmla="*/ 130262 w 177515"/>
                    <a:gd name="connsiteY98" fmla="*/ 42761 h 116786"/>
                    <a:gd name="connsiteX99" fmla="*/ 131520 w 177515"/>
                    <a:gd name="connsiteY99" fmla="*/ 42941 h 116786"/>
                    <a:gd name="connsiteX100" fmla="*/ 131520 w 177515"/>
                    <a:gd name="connsiteY100" fmla="*/ 42941 h 116786"/>
                    <a:gd name="connsiteX101" fmla="*/ 134035 w 177515"/>
                    <a:gd name="connsiteY101" fmla="*/ 43480 h 116786"/>
                    <a:gd name="connsiteX102" fmla="*/ 134035 w 177515"/>
                    <a:gd name="connsiteY102" fmla="*/ 43480 h 116786"/>
                    <a:gd name="connsiteX103" fmla="*/ 135832 w 177515"/>
                    <a:gd name="connsiteY103" fmla="*/ 42941 h 116786"/>
                    <a:gd name="connsiteX104" fmla="*/ 135832 w 177515"/>
                    <a:gd name="connsiteY104" fmla="*/ 42941 h 116786"/>
                    <a:gd name="connsiteX105" fmla="*/ 135832 w 177515"/>
                    <a:gd name="connsiteY105" fmla="*/ 42941 h 116786"/>
                    <a:gd name="connsiteX106" fmla="*/ 130621 w 177515"/>
                    <a:gd name="connsiteY106" fmla="*/ 34497 h 116786"/>
                    <a:gd name="connsiteX107" fmla="*/ 130621 w 177515"/>
                    <a:gd name="connsiteY107" fmla="*/ 34497 h 116786"/>
                    <a:gd name="connsiteX108" fmla="*/ 130082 w 177515"/>
                    <a:gd name="connsiteY108" fmla="*/ 32341 h 116786"/>
                    <a:gd name="connsiteX109" fmla="*/ 130082 w 177515"/>
                    <a:gd name="connsiteY109" fmla="*/ 32341 h 116786"/>
                    <a:gd name="connsiteX110" fmla="*/ 138168 w 177515"/>
                    <a:gd name="connsiteY110" fmla="*/ 19045 h 116786"/>
                    <a:gd name="connsiteX111" fmla="*/ 138168 w 177515"/>
                    <a:gd name="connsiteY111" fmla="*/ 19045 h 116786"/>
                    <a:gd name="connsiteX112" fmla="*/ 138347 w 177515"/>
                    <a:gd name="connsiteY112" fmla="*/ 16530 h 116786"/>
                    <a:gd name="connsiteX113" fmla="*/ 138347 w 177515"/>
                    <a:gd name="connsiteY113" fmla="*/ 16530 h 116786"/>
                    <a:gd name="connsiteX114" fmla="*/ 137988 w 177515"/>
                    <a:gd name="connsiteY114" fmla="*/ 10601 h 116786"/>
                    <a:gd name="connsiteX115" fmla="*/ 137988 w 177515"/>
                    <a:gd name="connsiteY115" fmla="*/ 10601 h 116786"/>
                    <a:gd name="connsiteX116" fmla="*/ 137988 w 177515"/>
                    <a:gd name="connsiteY116" fmla="*/ 10601 h 116786"/>
                    <a:gd name="connsiteX117" fmla="*/ 137988 w 177515"/>
                    <a:gd name="connsiteY117" fmla="*/ 10601 h 116786"/>
                    <a:gd name="connsiteX118" fmla="*/ 137988 w 177515"/>
                    <a:gd name="connsiteY118" fmla="*/ 10601 h 116786"/>
                    <a:gd name="connsiteX119" fmla="*/ 137988 w 177515"/>
                    <a:gd name="connsiteY119" fmla="*/ 10241 h 116786"/>
                    <a:gd name="connsiteX120" fmla="*/ 137988 w 177515"/>
                    <a:gd name="connsiteY120" fmla="*/ 10241 h 116786"/>
                    <a:gd name="connsiteX121" fmla="*/ 147151 w 177515"/>
                    <a:gd name="connsiteY121" fmla="*/ 5390 h 116786"/>
                    <a:gd name="connsiteX122" fmla="*/ 147151 w 177515"/>
                    <a:gd name="connsiteY122" fmla="*/ 5390 h 116786"/>
                    <a:gd name="connsiteX123" fmla="*/ 155775 w 177515"/>
                    <a:gd name="connsiteY123" fmla="*/ 4132 h 116786"/>
                    <a:gd name="connsiteX124" fmla="*/ 155775 w 177515"/>
                    <a:gd name="connsiteY124" fmla="*/ 4132 h 116786"/>
                    <a:gd name="connsiteX125" fmla="*/ 172844 w 177515"/>
                    <a:gd name="connsiteY125" fmla="*/ 0 h 116786"/>
                    <a:gd name="connsiteX126" fmla="*/ 172844 w 177515"/>
                    <a:gd name="connsiteY126" fmla="*/ 0 h 116786"/>
                    <a:gd name="connsiteX127" fmla="*/ 177516 w 177515"/>
                    <a:gd name="connsiteY127" fmla="*/ 7546 h 116786"/>
                    <a:gd name="connsiteX128" fmla="*/ 177516 w 177515"/>
                    <a:gd name="connsiteY128" fmla="*/ 7546 h 116786"/>
                    <a:gd name="connsiteX129" fmla="*/ 176258 w 177515"/>
                    <a:gd name="connsiteY129" fmla="*/ 17428 h 116786"/>
                    <a:gd name="connsiteX130" fmla="*/ 176258 w 177515"/>
                    <a:gd name="connsiteY130" fmla="*/ 17428 h 116786"/>
                    <a:gd name="connsiteX131" fmla="*/ 176617 w 177515"/>
                    <a:gd name="connsiteY131" fmla="*/ 17787 h 116786"/>
                    <a:gd name="connsiteX132" fmla="*/ 176078 w 177515"/>
                    <a:gd name="connsiteY132" fmla="*/ 19045 h 116786"/>
                    <a:gd name="connsiteX133" fmla="*/ 176078 w 177515"/>
                    <a:gd name="connsiteY133" fmla="*/ 19045 h 116786"/>
                    <a:gd name="connsiteX134" fmla="*/ 168891 w 177515"/>
                    <a:gd name="connsiteY134" fmla="*/ 36114 h 116786"/>
                    <a:gd name="connsiteX135" fmla="*/ 168891 w 177515"/>
                    <a:gd name="connsiteY135" fmla="*/ 36114 h 116786"/>
                    <a:gd name="connsiteX136" fmla="*/ 156494 w 177515"/>
                    <a:gd name="connsiteY136" fmla="*/ 59651 h 116786"/>
                    <a:gd name="connsiteX137" fmla="*/ 156494 w 177515"/>
                    <a:gd name="connsiteY137" fmla="*/ 59651 h 116786"/>
                    <a:gd name="connsiteX138" fmla="*/ 156494 w 177515"/>
                    <a:gd name="connsiteY138" fmla="*/ 63244 h 116786"/>
                    <a:gd name="connsiteX139" fmla="*/ 155955 w 177515"/>
                    <a:gd name="connsiteY139" fmla="*/ 63064 h 116786"/>
                    <a:gd name="connsiteX140" fmla="*/ 146612 w 177515"/>
                    <a:gd name="connsiteY140" fmla="*/ 74744 h 116786"/>
                    <a:gd name="connsiteX141" fmla="*/ 146612 w 177515"/>
                    <a:gd name="connsiteY141" fmla="*/ 74744 h 116786"/>
                    <a:gd name="connsiteX142" fmla="*/ 145893 w 177515"/>
                    <a:gd name="connsiteY142" fmla="*/ 75462 h 116786"/>
                    <a:gd name="connsiteX143" fmla="*/ 145175 w 177515"/>
                    <a:gd name="connsiteY143" fmla="*/ 75462 h 116786"/>
                    <a:gd name="connsiteX144" fmla="*/ 144815 w 177515"/>
                    <a:gd name="connsiteY144" fmla="*/ 75822 h 116786"/>
                    <a:gd name="connsiteX145" fmla="*/ 144815 w 177515"/>
                    <a:gd name="connsiteY145" fmla="*/ 75822 h 116786"/>
                    <a:gd name="connsiteX146" fmla="*/ 142839 w 177515"/>
                    <a:gd name="connsiteY146" fmla="*/ 77259 h 116786"/>
                    <a:gd name="connsiteX147" fmla="*/ 142839 w 177515"/>
                    <a:gd name="connsiteY147" fmla="*/ 77259 h 116786"/>
                    <a:gd name="connsiteX148" fmla="*/ 137090 w 177515"/>
                    <a:gd name="connsiteY148" fmla="*/ 82289 h 116786"/>
                    <a:gd name="connsiteX149" fmla="*/ 137090 w 177515"/>
                    <a:gd name="connsiteY149" fmla="*/ 82289 h 116786"/>
                    <a:gd name="connsiteX150" fmla="*/ 129004 w 177515"/>
                    <a:gd name="connsiteY150" fmla="*/ 92531 h 116786"/>
                    <a:gd name="connsiteX151" fmla="*/ 129004 w 177515"/>
                    <a:gd name="connsiteY151" fmla="*/ 92531 h 116786"/>
                    <a:gd name="connsiteX152" fmla="*/ 120560 w 177515"/>
                    <a:gd name="connsiteY152" fmla="*/ 108162 h 116786"/>
                    <a:gd name="connsiteX153" fmla="*/ 120560 w 177515"/>
                    <a:gd name="connsiteY153" fmla="*/ 108162 h 116786"/>
                    <a:gd name="connsiteX154" fmla="*/ 105467 w 177515"/>
                    <a:gd name="connsiteY154" fmla="*/ 111576 h 116786"/>
                    <a:gd name="connsiteX155" fmla="*/ 105467 w 177515"/>
                    <a:gd name="connsiteY155" fmla="*/ 111576 h 116786"/>
                    <a:gd name="connsiteX156" fmla="*/ 92351 w 177515"/>
                    <a:gd name="connsiteY156" fmla="*/ 110318 h 116786"/>
                    <a:gd name="connsiteX157" fmla="*/ 92351 w 177515"/>
                    <a:gd name="connsiteY157" fmla="*/ 110318 h 116786"/>
                    <a:gd name="connsiteX158" fmla="*/ 88219 w 177515"/>
                    <a:gd name="connsiteY158" fmla="*/ 115529 h 116786"/>
                    <a:gd name="connsiteX159" fmla="*/ 88219 w 177515"/>
                    <a:gd name="connsiteY159" fmla="*/ 115529 h 116786"/>
                    <a:gd name="connsiteX160" fmla="*/ 80313 w 177515"/>
                    <a:gd name="connsiteY160" fmla="*/ 116787 h 116786"/>
                    <a:gd name="connsiteX161" fmla="*/ 80313 w 177515"/>
                    <a:gd name="connsiteY161" fmla="*/ 116787 h 116786"/>
                    <a:gd name="connsiteX162" fmla="*/ 47074 w 177515"/>
                    <a:gd name="connsiteY162" fmla="*/ 112474 h 116786"/>
                    <a:gd name="connsiteX163" fmla="*/ 47074 w 177515"/>
                    <a:gd name="connsiteY163" fmla="*/ 112474 h 116786"/>
                    <a:gd name="connsiteX164" fmla="*/ 39348 w 177515"/>
                    <a:gd name="connsiteY164" fmla="*/ 100616 h 116786"/>
                    <a:gd name="connsiteX165" fmla="*/ 39168 w 177515"/>
                    <a:gd name="connsiteY165" fmla="*/ 101335 h 116786"/>
                    <a:gd name="connsiteX166" fmla="*/ 39168 w 177515"/>
                    <a:gd name="connsiteY166" fmla="*/ 101335 h 116786"/>
                    <a:gd name="connsiteX167" fmla="*/ 47972 w 177515"/>
                    <a:gd name="connsiteY167" fmla="*/ 107623 h 116786"/>
                    <a:gd name="connsiteX168" fmla="*/ 47972 w 177515"/>
                    <a:gd name="connsiteY168" fmla="*/ 107623 h 116786"/>
                    <a:gd name="connsiteX169" fmla="*/ 80313 w 177515"/>
                    <a:gd name="connsiteY169" fmla="*/ 111037 h 116786"/>
                    <a:gd name="connsiteX170" fmla="*/ 80313 w 177515"/>
                    <a:gd name="connsiteY170" fmla="*/ 111037 h 116786"/>
                    <a:gd name="connsiteX171" fmla="*/ 85703 w 177515"/>
                    <a:gd name="connsiteY171" fmla="*/ 110678 h 116786"/>
                    <a:gd name="connsiteX172" fmla="*/ 85703 w 177515"/>
                    <a:gd name="connsiteY172" fmla="*/ 110678 h 116786"/>
                    <a:gd name="connsiteX173" fmla="*/ 87859 w 177515"/>
                    <a:gd name="connsiteY173" fmla="*/ 106545 h 116786"/>
                    <a:gd name="connsiteX174" fmla="*/ 87859 w 177515"/>
                    <a:gd name="connsiteY174" fmla="*/ 106545 h 116786"/>
                    <a:gd name="connsiteX175" fmla="*/ 90734 w 177515"/>
                    <a:gd name="connsiteY175" fmla="*/ 103850 h 116786"/>
                    <a:gd name="connsiteX176" fmla="*/ 90734 w 177515"/>
                    <a:gd name="connsiteY176" fmla="*/ 103850 h 116786"/>
                    <a:gd name="connsiteX177" fmla="*/ 93250 w 177515"/>
                    <a:gd name="connsiteY177" fmla="*/ 104928 h 116786"/>
                    <a:gd name="connsiteX178" fmla="*/ 93250 w 177515"/>
                    <a:gd name="connsiteY178" fmla="*/ 104928 h 116786"/>
                    <a:gd name="connsiteX179" fmla="*/ 105467 w 177515"/>
                    <a:gd name="connsiteY179" fmla="*/ 106006 h 116786"/>
                    <a:gd name="connsiteX180" fmla="*/ 105467 w 177515"/>
                    <a:gd name="connsiteY180" fmla="*/ 106006 h 116786"/>
                    <a:gd name="connsiteX181" fmla="*/ 116967 w 177515"/>
                    <a:gd name="connsiteY181" fmla="*/ 104209 h 116786"/>
                    <a:gd name="connsiteX182" fmla="*/ 116967 w 177515"/>
                    <a:gd name="connsiteY182" fmla="*/ 104209 h 116786"/>
                    <a:gd name="connsiteX183" fmla="*/ 124153 w 177515"/>
                    <a:gd name="connsiteY183" fmla="*/ 90734 h 116786"/>
                    <a:gd name="connsiteX184" fmla="*/ 124153 w 177515"/>
                    <a:gd name="connsiteY184" fmla="*/ 90734 h 116786"/>
                    <a:gd name="connsiteX185" fmla="*/ 143558 w 177515"/>
                    <a:gd name="connsiteY185" fmla="*/ 70611 h 116786"/>
                    <a:gd name="connsiteX186" fmla="*/ 143558 w 177515"/>
                    <a:gd name="connsiteY186" fmla="*/ 70611 h 116786"/>
                    <a:gd name="connsiteX187" fmla="*/ 151643 w 177515"/>
                    <a:gd name="connsiteY187" fmla="*/ 59651 h 116786"/>
                    <a:gd name="connsiteX188" fmla="*/ 151643 w 177515"/>
                    <a:gd name="connsiteY188" fmla="*/ 59651 h 116786"/>
                    <a:gd name="connsiteX189" fmla="*/ 151643 w 177515"/>
                    <a:gd name="connsiteY189" fmla="*/ 59651 h 116786"/>
                    <a:gd name="connsiteX190" fmla="*/ 151643 w 177515"/>
                    <a:gd name="connsiteY190" fmla="*/ 59471 h 116786"/>
                    <a:gd name="connsiteX191" fmla="*/ 151643 w 177515"/>
                    <a:gd name="connsiteY191" fmla="*/ 59471 h 116786"/>
                    <a:gd name="connsiteX192" fmla="*/ 151643 w 177515"/>
                    <a:gd name="connsiteY192" fmla="*/ 59471 h 116786"/>
                    <a:gd name="connsiteX193" fmla="*/ 151643 w 177515"/>
                    <a:gd name="connsiteY193" fmla="*/ 59471 h 116786"/>
                    <a:gd name="connsiteX194" fmla="*/ 151643 w 177515"/>
                    <a:gd name="connsiteY194" fmla="*/ 59471 h 116786"/>
                    <a:gd name="connsiteX195" fmla="*/ 165478 w 177515"/>
                    <a:gd name="connsiteY195" fmla="*/ 32521 h 116786"/>
                    <a:gd name="connsiteX196" fmla="*/ 165478 w 177515"/>
                    <a:gd name="connsiteY196" fmla="*/ 32521 h 116786"/>
                    <a:gd name="connsiteX197" fmla="*/ 171227 w 177515"/>
                    <a:gd name="connsiteY197" fmla="*/ 19045 h 116786"/>
                    <a:gd name="connsiteX198" fmla="*/ 171227 w 177515"/>
                    <a:gd name="connsiteY198" fmla="*/ 19045 h 116786"/>
                    <a:gd name="connsiteX199" fmla="*/ 171227 w 177515"/>
                    <a:gd name="connsiteY199" fmla="*/ 18506 h 116786"/>
                    <a:gd name="connsiteX200" fmla="*/ 171227 w 177515"/>
                    <a:gd name="connsiteY200" fmla="*/ 18506 h 116786"/>
                    <a:gd name="connsiteX201" fmla="*/ 171227 w 177515"/>
                    <a:gd name="connsiteY201" fmla="*/ 18506 h 116786"/>
                    <a:gd name="connsiteX202" fmla="*/ 171227 w 177515"/>
                    <a:gd name="connsiteY202" fmla="*/ 18506 h 116786"/>
                    <a:gd name="connsiteX203" fmla="*/ 172664 w 177515"/>
                    <a:gd name="connsiteY203" fmla="*/ 7546 h 116786"/>
                    <a:gd name="connsiteX204" fmla="*/ 172664 w 177515"/>
                    <a:gd name="connsiteY204" fmla="*/ 7546 h 116786"/>
                    <a:gd name="connsiteX205" fmla="*/ 172485 w 177515"/>
                    <a:gd name="connsiteY205" fmla="*/ 5031 h 116786"/>
                    <a:gd name="connsiteX206" fmla="*/ 172485 w 177515"/>
                    <a:gd name="connsiteY206" fmla="*/ 5031 h 116786"/>
                    <a:gd name="connsiteX207" fmla="*/ 157752 w 177515"/>
                    <a:gd name="connsiteY207" fmla="*/ 8804 h 116786"/>
                    <a:gd name="connsiteX208" fmla="*/ 157752 w 177515"/>
                    <a:gd name="connsiteY208" fmla="*/ 8804 h 116786"/>
                    <a:gd name="connsiteX209" fmla="*/ 156854 w 177515"/>
                    <a:gd name="connsiteY209" fmla="*/ 6468 h 116786"/>
                    <a:gd name="connsiteX210" fmla="*/ 157393 w 177515"/>
                    <a:gd name="connsiteY210" fmla="*/ 8984 h 116786"/>
                    <a:gd name="connsiteX211" fmla="*/ 147690 w 177515"/>
                    <a:gd name="connsiteY211" fmla="*/ 10421 h 116786"/>
                    <a:gd name="connsiteX212" fmla="*/ 147690 w 177515"/>
                    <a:gd name="connsiteY212" fmla="*/ 10421 h 116786"/>
                    <a:gd name="connsiteX213" fmla="*/ 143738 w 177515"/>
                    <a:gd name="connsiteY213" fmla="*/ 10601 h 116786"/>
                    <a:gd name="connsiteX214" fmla="*/ 143738 w 177515"/>
                    <a:gd name="connsiteY214" fmla="*/ 10601 h 116786"/>
                    <a:gd name="connsiteX215" fmla="*/ 144097 w 177515"/>
                    <a:gd name="connsiteY215" fmla="*/ 16350 h 116786"/>
                    <a:gd name="connsiteX216" fmla="*/ 144097 w 177515"/>
                    <a:gd name="connsiteY216" fmla="*/ 16350 h 116786"/>
                    <a:gd name="connsiteX217" fmla="*/ 142300 w 177515"/>
                    <a:gd name="connsiteY217" fmla="*/ 22279 h 116786"/>
                    <a:gd name="connsiteX218" fmla="*/ 142300 w 177515"/>
                    <a:gd name="connsiteY218" fmla="*/ 22279 h 116786"/>
                    <a:gd name="connsiteX219" fmla="*/ 135832 w 177515"/>
                    <a:gd name="connsiteY219" fmla="*/ 32341 h 116786"/>
                    <a:gd name="connsiteX220" fmla="*/ 135832 w 177515"/>
                    <a:gd name="connsiteY220" fmla="*/ 32341 h 116786"/>
                    <a:gd name="connsiteX221" fmla="*/ 134934 w 177515"/>
                    <a:gd name="connsiteY221" fmla="*/ 32341 h 116786"/>
                    <a:gd name="connsiteX222" fmla="*/ 135832 w 177515"/>
                    <a:gd name="connsiteY222" fmla="*/ 32341 h 116786"/>
                    <a:gd name="connsiteX223" fmla="*/ 141402 w 177515"/>
                    <a:gd name="connsiteY223" fmla="*/ 42761 h 116786"/>
                    <a:gd name="connsiteX224" fmla="*/ 141402 w 177515"/>
                    <a:gd name="connsiteY224" fmla="*/ 42761 h 116786"/>
                    <a:gd name="connsiteX225" fmla="*/ 140863 w 177515"/>
                    <a:gd name="connsiteY225" fmla="*/ 44918 h 116786"/>
                    <a:gd name="connsiteX226" fmla="*/ 140863 w 177515"/>
                    <a:gd name="connsiteY226" fmla="*/ 44918 h 116786"/>
                    <a:gd name="connsiteX227" fmla="*/ 134395 w 177515"/>
                    <a:gd name="connsiteY227" fmla="*/ 48511 h 116786"/>
                    <a:gd name="connsiteX228" fmla="*/ 134395 w 177515"/>
                    <a:gd name="connsiteY228" fmla="*/ 48511 h 116786"/>
                    <a:gd name="connsiteX229" fmla="*/ 130801 w 177515"/>
                    <a:gd name="connsiteY229" fmla="*/ 47613 h 116786"/>
                    <a:gd name="connsiteX230" fmla="*/ 130801 w 177515"/>
                    <a:gd name="connsiteY230" fmla="*/ 47613 h 116786"/>
                    <a:gd name="connsiteX231" fmla="*/ 130801 w 177515"/>
                    <a:gd name="connsiteY231" fmla="*/ 47613 h 116786"/>
                    <a:gd name="connsiteX232" fmla="*/ 123973 w 177515"/>
                    <a:gd name="connsiteY232" fmla="*/ 46535 h 116786"/>
                    <a:gd name="connsiteX233" fmla="*/ 123973 w 177515"/>
                    <a:gd name="connsiteY233" fmla="*/ 46535 h 116786"/>
                    <a:gd name="connsiteX234" fmla="*/ 123973 w 177515"/>
                    <a:gd name="connsiteY234" fmla="*/ 46355 h 116786"/>
                    <a:gd name="connsiteX235" fmla="*/ 123973 w 177515"/>
                    <a:gd name="connsiteY235" fmla="*/ 46355 h 116786"/>
                    <a:gd name="connsiteX236" fmla="*/ 115170 w 177515"/>
                    <a:gd name="connsiteY236" fmla="*/ 62346 h 116786"/>
                    <a:gd name="connsiteX237" fmla="*/ 115170 w 177515"/>
                    <a:gd name="connsiteY237" fmla="*/ 62346 h 116786"/>
                    <a:gd name="connsiteX238" fmla="*/ 101514 w 177515"/>
                    <a:gd name="connsiteY238" fmla="*/ 56956 h 116786"/>
                    <a:gd name="connsiteX239" fmla="*/ 101514 w 177515"/>
                    <a:gd name="connsiteY239" fmla="*/ 56956 h 116786"/>
                    <a:gd name="connsiteX240" fmla="*/ 86242 w 177515"/>
                    <a:gd name="connsiteY240" fmla="*/ 59830 h 116786"/>
                    <a:gd name="connsiteX241" fmla="*/ 86242 w 177515"/>
                    <a:gd name="connsiteY241" fmla="*/ 59830 h 116786"/>
                    <a:gd name="connsiteX242" fmla="*/ 85883 w 177515"/>
                    <a:gd name="connsiteY242" fmla="*/ 59830 h 116786"/>
                    <a:gd name="connsiteX243" fmla="*/ 74744 w 177515"/>
                    <a:gd name="connsiteY243" fmla="*/ 59471 h 116786"/>
                    <a:gd name="connsiteX244" fmla="*/ 74744 w 177515"/>
                    <a:gd name="connsiteY244" fmla="*/ 59471 h 116786"/>
                    <a:gd name="connsiteX245" fmla="*/ 73486 w 177515"/>
                    <a:gd name="connsiteY245" fmla="*/ 59471 h 116786"/>
                    <a:gd name="connsiteX246" fmla="*/ 73486 w 177515"/>
                    <a:gd name="connsiteY246" fmla="*/ 59471 h 116786"/>
                    <a:gd name="connsiteX247" fmla="*/ 78696 w 177515"/>
                    <a:gd name="connsiteY247" fmla="*/ 67017 h 116786"/>
                    <a:gd name="connsiteX248" fmla="*/ 78696 w 177515"/>
                    <a:gd name="connsiteY248" fmla="*/ 67017 h 116786"/>
                    <a:gd name="connsiteX249" fmla="*/ 76540 w 177515"/>
                    <a:gd name="connsiteY249" fmla="*/ 70072 h 116786"/>
                    <a:gd name="connsiteX250" fmla="*/ 76540 w 177515"/>
                    <a:gd name="connsiteY250" fmla="*/ 70072 h 116786"/>
                    <a:gd name="connsiteX251" fmla="*/ 74744 w 177515"/>
                    <a:gd name="connsiteY251" fmla="*/ 70431 h 116786"/>
                    <a:gd name="connsiteX252" fmla="*/ 74744 w 177515"/>
                    <a:gd name="connsiteY252" fmla="*/ 70431 h 116786"/>
                    <a:gd name="connsiteX253" fmla="*/ 66299 w 177515"/>
                    <a:gd name="connsiteY253" fmla="*/ 64681 h 116786"/>
                    <a:gd name="connsiteX254" fmla="*/ 66299 w 177515"/>
                    <a:gd name="connsiteY254" fmla="*/ 64681 h 116786"/>
                    <a:gd name="connsiteX255" fmla="*/ 54261 w 177515"/>
                    <a:gd name="connsiteY255" fmla="*/ 58034 h 116786"/>
                    <a:gd name="connsiteX256" fmla="*/ 54261 w 177515"/>
                    <a:gd name="connsiteY256" fmla="*/ 58034 h 116786"/>
                    <a:gd name="connsiteX257" fmla="*/ 53542 w 177515"/>
                    <a:gd name="connsiteY257" fmla="*/ 64861 h 116786"/>
                    <a:gd name="connsiteX258" fmla="*/ 53542 w 177515"/>
                    <a:gd name="connsiteY258" fmla="*/ 64861 h 116786"/>
                    <a:gd name="connsiteX259" fmla="*/ 51566 w 177515"/>
                    <a:gd name="connsiteY259" fmla="*/ 67556 h 116786"/>
                    <a:gd name="connsiteX260" fmla="*/ 51566 w 177515"/>
                    <a:gd name="connsiteY260" fmla="*/ 67556 h 116786"/>
                    <a:gd name="connsiteX261" fmla="*/ 49410 w 177515"/>
                    <a:gd name="connsiteY261" fmla="*/ 68095 h 116786"/>
                    <a:gd name="connsiteX262" fmla="*/ 49410 w 177515"/>
                    <a:gd name="connsiteY262" fmla="*/ 68095 h 116786"/>
                    <a:gd name="connsiteX263" fmla="*/ 42941 w 177515"/>
                    <a:gd name="connsiteY263" fmla="*/ 63603 h 116786"/>
                    <a:gd name="connsiteX264" fmla="*/ 42941 w 177515"/>
                    <a:gd name="connsiteY264" fmla="*/ 63603 h 116786"/>
                    <a:gd name="connsiteX265" fmla="*/ 40785 w 177515"/>
                    <a:gd name="connsiteY265" fmla="*/ 59112 h 116786"/>
                    <a:gd name="connsiteX266" fmla="*/ 40785 w 177515"/>
                    <a:gd name="connsiteY266" fmla="*/ 59112 h 116786"/>
                    <a:gd name="connsiteX267" fmla="*/ 38809 w 177515"/>
                    <a:gd name="connsiteY267" fmla="*/ 61088 h 116786"/>
                    <a:gd name="connsiteX268" fmla="*/ 38809 w 177515"/>
                    <a:gd name="connsiteY268" fmla="*/ 61088 h 116786"/>
                    <a:gd name="connsiteX269" fmla="*/ 35575 w 177515"/>
                    <a:gd name="connsiteY269" fmla="*/ 65041 h 116786"/>
                    <a:gd name="connsiteX270" fmla="*/ 35575 w 177515"/>
                    <a:gd name="connsiteY270" fmla="*/ 65041 h 116786"/>
                    <a:gd name="connsiteX271" fmla="*/ 28029 w 177515"/>
                    <a:gd name="connsiteY271" fmla="*/ 70252 h 116786"/>
                    <a:gd name="connsiteX272" fmla="*/ 28029 w 177515"/>
                    <a:gd name="connsiteY272" fmla="*/ 70252 h 116786"/>
                    <a:gd name="connsiteX273" fmla="*/ 24256 w 177515"/>
                    <a:gd name="connsiteY273" fmla="*/ 68814 h 116786"/>
                    <a:gd name="connsiteX274" fmla="*/ 24256 w 177515"/>
                    <a:gd name="connsiteY274" fmla="*/ 68814 h 116786"/>
                    <a:gd name="connsiteX275" fmla="*/ 17608 w 177515"/>
                    <a:gd name="connsiteY275" fmla="*/ 54081 h 116786"/>
                    <a:gd name="connsiteX276" fmla="*/ 17608 w 177515"/>
                    <a:gd name="connsiteY276" fmla="*/ 54081 h 116786"/>
                    <a:gd name="connsiteX277" fmla="*/ 14733 w 177515"/>
                    <a:gd name="connsiteY277" fmla="*/ 49230 h 116786"/>
                    <a:gd name="connsiteX278" fmla="*/ 14733 w 177515"/>
                    <a:gd name="connsiteY278" fmla="*/ 49230 h 116786"/>
                    <a:gd name="connsiteX279" fmla="*/ 5390 w 177515"/>
                    <a:gd name="connsiteY279" fmla="*/ 62525 h 116786"/>
                    <a:gd name="connsiteX280" fmla="*/ 5390 w 177515"/>
                    <a:gd name="connsiteY280" fmla="*/ 62525 h 116786"/>
                    <a:gd name="connsiteX281" fmla="*/ 3054 w 177515"/>
                    <a:gd name="connsiteY281" fmla="*/ 62525 h 116786"/>
                    <a:gd name="connsiteX282" fmla="*/ 5390 w 177515"/>
                    <a:gd name="connsiteY282" fmla="*/ 62525 h 116786"/>
                    <a:gd name="connsiteX283" fmla="*/ 10780 w 177515"/>
                    <a:gd name="connsiteY283" fmla="*/ 74564 h 116786"/>
                    <a:gd name="connsiteX284" fmla="*/ 10780 w 177515"/>
                    <a:gd name="connsiteY284" fmla="*/ 74564 h 116786"/>
                    <a:gd name="connsiteX285" fmla="*/ 24974 w 177515"/>
                    <a:gd name="connsiteY285" fmla="*/ 85344 h 116786"/>
                    <a:gd name="connsiteX286" fmla="*/ 24974 w 177515"/>
                    <a:gd name="connsiteY286" fmla="*/ 85344 h 116786"/>
                    <a:gd name="connsiteX287" fmla="*/ 27310 w 177515"/>
                    <a:gd name="connsiteY287" fmla="*/ 86242 h 116786"/>
                    <a:gd name="connsiteX288" fmla="*/ 27310 w 177515"/>
                    <a:gd name="connsiteY288" fmla="*/ 86242 h 116786"/>
                    <a:gd name="connsiteX289" fmla="*/ 32521 w 177515"/>
                    <a:gd name="connsiteY289" fmla="*/ 87140 h 116786"/>
                    <a:gd name="connsiteX290" fmla="*/ 32521 w 177515"/>
                    <a:gd name="connsiteY290" fmla="*/ 87140 h 116786"/>
                    <a:gd name="connsiteX291" fmla="*/ 35036 w 177515"/>
                    <a:gd name="connsiteY291" fmla="*/ 86781 h 116786"/>
                    <a:gd name="connsiteX292" fmla="*/ 35036 w 177515"/>
                    <a:gd name="connsiteY292" fmla="*/ 86781 h 116786"/>
                    <a:gd name="connsiteX293" fmla="*/ 52464 w 177515"/>
                    <a:gd name="connsiteY293" fmla="*/ 73845 h 116786"/>
                    <a:gd name="connsiteX294" fmla="*/ 52464 w 177515"/>
                    <a:gd name="connsiteY294" fmla="*/ 73845 h 116786"/>
                    <a:gd name="connsiteX295" fmla="*/ 54620 w 177515"/>
                    <a:gd name="connsiteY295" fmla="*/ 74923 h 116786"/>
                    <a:gd name="connsiteX296" fmla="*/ 54620 w 177515"/>
                    <a:gd name="connsiteY296" fmla="*/ 74923 h 116786"/>
                    <a:gd name="connsiteX297" fmla="*/ 55339 w 177515"/>
                    <a:gd name="connsiteY297" fmla="*/ 76001 h 116786"/>
                    <a:gd name="connsiteX298" fmla="*/ 55339 w 177515"/>
                    <a:gd name="connsiteY298" fmla="*/ 76001 h 116786"/>
                    <a:gd name="connsiteX299" fmla="*/ 56417 w 177515"/>
                    <a:gd name="connsiteY299" fmla="*/ 81930 h 116786"/>
                    <a:gd name="connsiteX300" fmla="*/ 56417 w 177515"/>
                    <a:gd name="connsiteY300" fmla="*/ 81930 h 116786"/>
                    <a:gd name="connsiteX301" fmla="*/ 68994 w 177515"/>
                    <a:gd name="connsiteY301" fmla="*/ 76540 h 116786"/>
                    <a:gd name="connsiteX302" fmla="*/ 68994 w 177515"/>
                    <a:gd name="connsiteY302" fmla="*/ 76540 h 116786"/>
                    <a:gd name="connsiteX303" fmla="*/ 72228 w 177515"/>
                    <a:gd name="connsiteY303" fmla="*/ 77978 h 116786"/>
                    <a:gd name="connsiteX304" fmla="*/ 72228 w 177515"/>
                    <a:gd name="connsiteY304" fmla="*/ 77978 h 116786"/>
                    <a:gd name="connsiteX305" fmla="*/ 86422 w 177515"/>
                    <a:gd name="connsiteY305" fmla="*/ 96304 h 116786"/>
                    <a:gd name="connsiteX306" fmla="*/ 86422 w 177515"/>
                    <a:gd name="connsiteY306" fmla="*/ 96304 h 116786"/>
                    <a:gd name="connsiteX307" fmla="*/ 85883 w 177515"/>
                    <a:gd name="connsiteY307" fmla="*/ 98101 h 116786"/>
                    <a:gd name="connsiteX308" fmla="*/ 85883 w 177515"/>
                    <a:gd name="connsiteY308" fmla="*/ 98101 h 116786"/>
                    <a:gd name="connsiteX309" fmla="*/ 81930 w 177515"/>
                    <a:gd name="connsiteY309" fmla="*/ 100437 h 116786"/>
                    <a:gd name="connsiteX310" fmla="*/ 81930 w 177515"/>
                    <a:gd name="connsiteY310" fmla="*/ 100437 h 116786"/>
                    <a:gd name="connsiteX311" fmla="*/ 79056 w 177515"/>
                    <a:gd name="connsiteY311" fmla="*/ 99898 h 116786"/>
                    <a:gd name="connsiteX312" fmla="*/ 79056 w 177515"/>
                    <a:gd name="connsiteY312" fmla="*/ 99898 h 116786"/>
                    <a:gd name="connsiteX313" fmla="*/ 74744 w 177515"/>
                    <a:gd name="connsiteY313" fmla="*/ 102952 h 116786"/>
                    <a:gd name="connsiteX314" fmla="*/ 74744 w 177515"/>
                    <a:gd name="connsiteY314" fmla="*/ 102952 h 116786"/>
                    <a:gd name="connsiteX315" fmla="*/ 70431 w 177515"/>
                    <a:gd name="connsiteY315" fmla="*/ 102233 h 116786"/>
                    <a:gd name="connsiteX316" fmla="*/ 70431 w 177515"/>
                    <a:gd name="connsiteY316" fmla="*/ 102233 h 116786"/>
                    <a:gd name="connsiteX317" fmla="*/ 54620 w 177515"/>
                    <a:gd name="connsiteY317" fmla="*/ 98281 h 116786"/>
                    <a:gd name="connsiteX318" fmla="*/ 54620 w 177515"/>
                    <a:gd name="connsiteY318" fmla="*/ 98281 h 116786"/>
                    <a:gd name="connsiteX319" fmla="*/ 40426 w 177515"/>
                    <a:gd name="connsiteY319" fmla="*/ 99718 h 116786"/>
                    <a:gd name="connsiteX320" fmla="*/ 40426 w 177515"/>
                    <a:gd name="connsiteY320" fmla="*/ 99718 h 116786"/>
                    <a:gd name="connsiteX321" fmla="*/ 39348 w 177515"/>
                    <a:gd name="connsiteY321" fmla="*/ 100616 h 116786"/>
                    <a:gd name="connsiteX322" fmla="*/ 39348 w 177515"/>
                    <a:gd name="connsiteY322" fmla="*/ 100616 h 116786"/>
                    <a:gd name="connsiteX323" fmla="*/ 156314 w 177515"/>
                    <a:gd name="connsiteY323" fmla="*/ 58034 h 116786"/>
                    <a:gd name="connsiteX324" fmla="*/ 156494 w 177515"/>
                    <a:gd name="connsiteY324" fmla="*/ 58393 h 116786"/>
                    <a:gd name="connsiteX325" fmla="*/ 156494 w 177515"/>
                    <a:gd name="connsiteY325" fmla="*/ 58393 h 116786"/>
                    <a:gd name="connsiteX326" fmla="*/ 156314 w 177515"/>
                    <a:gd name="connsiteY326" fmla="*/ 58034 h 116786"/>
                    <a:gd name="connsiteX327" fmla="*/ 156314 w 177515"/>
                    <a:gd name="connsiteY327" fmla="*/ 58034 h 116786"/>
                    <a:gd name="connsiteX328" fmla="*/ 156314 w 177515"/>
                    <a:gd name="connsiteY328" fmla="*/ 58034 h 116786"/>
                    <a:gd name="connsiteX329" fmla="*/ 156314 w 177515"/>
                    <a:gd name="connsiteY329" fmla="*/ 58034 h 11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77515" h="116786">
                      <a:moveTo>
                        <a:pt x="47074" y="112474"/>
                      </a:moveTo>
                      <a:cubicBezTo>
                        <a:pt x="38090" y="110318"/>
                        <a:pt x="34138" y="105647"/>
                        <a:pt x="34138" y="101155"/>
                      </a:cubicBezTo>
                      <a:lnTo>
                        <a:pt x="34138" y="101155"/>
                      </a:lnTo>
                      <a:cubicBezTo>
                        <a:pt x="34138" y="100257"/>
                        <a:pt x="34317" y="99359"/>
                        <a:pt x="34677" y="98640"/>
                      </a:cubicBezTo>
                      <a:lnTo>
                        <a:pt x="34677" y="98640"/>
                      </a:lnTo>
                      <a:cubicBezTo>
                        <a:pt x="35575" y="94328"/>
                        <a:pt x="39527" y="93789"/>
                        <a:pt x="42941" y="93250"/>
                      </a:cubicBezTo>
                      <a:lnTo>
                        <a:pt x="42941" y="93250"/>
                      </a:lnTo>
                      <a:cubicBezTo>
                        <a:pt x="46715" y="92711"/>
                        <a:pt x="51027" y="92711"/>
                        <a:pt x="54800" y="92711"/>
                      </a:cubicBezTo>
                      <a:lnTo>
                        <a:pt x="54800" y="92711"/>
                      </a:lnTo>
                      <a:cubicBezTo>
                        <a:pt x="61627" y="94148"/>
                        <a:pt x="67197" y="96663"/>
                        <a:pt x="70611" y="96663"/>
                      </a:cubicBezTo>
                      <a:lnTo>
                        <a:pt x="70611" y="96663"/>
                      </a:lnTo>
                      <a:cubicBezTo>
                        <a:pt x="72228" y="97023"/>
                        <a:pt x="73486" y="97203"/>
                        <a:pt x="74025" y="97382"/>
                      </a:cubicBezTo>
                      <a:lnTo>
                        <a:pt x="74025" y="97382"/>
                      </a:lnTo>
                      <a:cubicBezTo>
                        <a:pt x="74025" y="97203"/>
                        <a:pt x="74205" y="97023"/>
                        <a:pt x="74384" y="96843"/>
                      </a:cubicBezTo>
                      <a:lnTo>
                        <a:pt x="74384" y="96843"/>
                      </a:lnTo>
                      <a:cubicBezTo>
                        <a:pt x="74923" y="95226"/>
                        <a:pt x="76900" y="94148"/>
                        <a:pt x="78157" y="94328"/>
                      </a:cubicBezTo>
                      <a:lnTo>
                        <a:pt x="78157" y="94328"/>
                      </a:lnTo>
                      <a:cubicBezTo>
                        <a:pt x="79056" y="94328"/>
                        <a:pt x="79774" y="94507"/>
                        <a:pt x="80313" y="94687"/>
                      </a:cubicBezTo>
                      <a:lnTo>
                        <a:pt x="80313" y="94687"/>
                      </a:lnTo>
                      <a:cubicBezTo>
                        <a:pt x="79415" y="93250"/>
                        <a:pt x="77798" y="90734"/>
                        <a:pt x="75822" y="88578"/>
                      </a:cubicBezTo>
                      <a:lnTo>
                        <a:pt x="75822" y="88578"/>
                      </a:lnTo>
                      <a:cubicBezTo>
                        <a:pt x="72947" y="85164"/>
                        <a:pt x="69174" y="81571"/>
                        <a:pt x="68994" y="81750"/>
                      </a:cubicBezTo>
                      <a:lnTo>
                        <a:pt x="68994" y="81750"/>
                      </a:lnTo>
                      <a:lnTo>
                        <a:pt x="68275" y="81391"/>
                      </a:lnTo>
                      <a:cubicBezTo>
                        <a:pt x="66119" y="81930"/>
                        <a:pt x="59651" y="85883"/>
                        <a:pt x="55519" y="87320"/>
                      </a:cubicBezTo>
                      <a:lnTo>
                        <a:pt x="55519" y="87320"/>
                      </a:lnTo>
                      <a:cubicBezTo>
                        <a:pt x="51746" y="87140"/>
                        <a:pt x="51207" y="83547"/>
                        <a:pt x="51207" y="82110"/>
                      </a:cubicBezTo>
                      <a:lnTo>
                        <a:pt x="51207" y="82110"/>
                      </a:lnTo>
                      <a:cubicBezTo>
                        <a:pt x="51207" y="81391"/>
                        <a:pt x="51027" y="80493"/>
                        <a:pt x="51027" y="79774"/>
                      </a:cubicBezTo>
                      <a:lnTo>
                        <a:pt x="51027" y="79774"/>
                      </a:lnTo>
                      <a:cubicBezTo>
                        <a:pt x="51027" y="79774"/>
                        <a:pt x="50847" y="79774"/>
                        <a:pt x="50847" y="79954"/>
                      </a:cubicBezTo>
                      <a:lnTo>
                        <a:pt x="50847" y="79954"/>
                      </a:lnTo>
                      <a:cubicBezTo>
                        <a:pt x="49590" y="81032"/>
                        <a:pt x="47972" y="82469"/>
                        <a:pt x="46176" y="83906"/>
                      </a:cubicBezTo>
                      <a:lnTo>
                        <a:pt x="46176" y="83906"/>
                      </a:lnTo>
                      <a:cubicBezTo>
                        <a:pt x="42582" y="86961"/>
                        <a:pt x="39527" y="90015"/>
                        <a:pt x="36833" y="91093"/>
                      </a:cubicBezTo>
                      <a:lnTo>
                        <a:pt x="36833" y="91093"/>
                      </a:lnTo>
                      <a:cubicBezTo>
                        <a:pt x="35575" y="91632"/>
                        <a:pt x="34138" y="91812"/>
                        <a:pt x="32521" y="91812"/>
                      </a:cubicBezTo>
                      <a:lnTo>
                        <a:pt x="32521" y="91812"/>
                      </a:lnTo>
                      <a:cubicBezTo>
                        <a:pt x="28209" y="91453"/>
                        <a:pt x="22998" y="91273"/>
                        <a:pt x="20303" y="87320"/>
                      </a:cubicBezTo>
                      <a:lnTo>
                        <a:pt x="20303" y="87320"/>
                      </a:lnTo>
                      <a:cubicBezTo>
                        <a:pt x="20123" y="85883"/>
                        <a:pt x="10960" y="79235"/>
                        <a:pt x="10780" y="79415"/>
                      </a:cubicBezTo>
                      <a:lnTo>
                        <a:pt x="10780" y="79415"/>
                      </a:lnTo>
                      <a:lnTo>
                        <a:pt x="10062" y="79415"/>
                      </a:lnTo>
                      <a:lnTo>
                        <a:pt x="9523" y="79235"/>
                      </a:lnTo>
                      <a:cubicBezTo>
                        <a:pt x="6289" y="77798"/>
                        <a:pt x="180" y="72767"/>
                        <a:pt x="359" y="63424"/>
                      </a:cubicBezTo>
                      <a:lnTo>
                        <a:pt x="359" y="63424"/>
                      </a:lnTo>
                      <a:cubicBezTo>
                        <a:pt x="180" y="63244"/>
                        <a:pt x="0" y="62705"/>
                        <a:pt x="0" y="62166"/>
                      </a:cubicBezTo>
                      <a:lnTo>
                        <a:pt x="0" y="62166"/>
                      </a:lnTo>
                      <a:cubicBezTo>
                        <a:pt x="180" y="51745"/>
                        <a:pt x="7007" y="44019"/>
                        <a:pt x="14374" y="43660"/>
                      </a:cubicBezTo>
                      <a:lnTo>
                        <a:pt x="14374" y="43660"/>
                      </a:lnTo>
                      <a:cubicBezTo>
                        <a:pt x="21381" y="43301"/>
                        <a:pt x="21560" y="49769"/>
                        <a:pt x="22100" y="52285"/>
                      </a:cubicBezTo>
                      <a:lnTo>
                        <a:pt x="22100" y="52285"/>
                      </a:lnTo>
                      <a:cubicBezTo>
                        <a:pt x="23178" y="57675"/>
                        <a:pt x="25513" y="64142"/>
                        <a:pt x="26771" y="64502"/>
                      </a:cubicBezTo>
                      <a:lnTo>
                        <a:pt x="26771" y="64502"/>
                      </a:lnTo>
                      <a:cubicBezTo>
                        <a:pt x="27131" y="64681"/>
                        <a:pt x="27310" y="64861"/>
                        <a:pt x="27490" y="64861"/>
                      </a:cubicBezTo>
                      <a:lnTo>
                        <a:pt x="27490" y="64861"/>
                      </a:lnTo>
                      <a:cubicBezTo>
                        <a:pt x="28209" y="65041"/>
                        <a:pt x="30005" y="63603"/>
                        <a:pt x="31083" y="61807"/>
                      </a:cubicBezTo>
                      <a:lnTo>
                        <a:pt x="31083" y="61807"/>
                      </a:lnTo>
                      <a:cubicBezTo>
                        <a:pt x="32341" y="61088"/>
                        <a:pt x="35036" y="53902"/>
                        <a:pt x="40785" y="53183"/>
                      </a:cubicBezTo>
                      <a:lnTo>
                        <a:pt x="40785" y="53183"/>
                      </a:lnTo>
                      <a:cubicBezTo>
                        <a:pt x="46355" y="55159"/>
                        <a:pt x="46176" y="61088"/>
                        <a:pt x="46894" y="60908"/>
                      </a:cubicBezTo>
                      <a:lnTo>
                        <a:pt x="46894" y="60908"/>
                      </a:lnTo>
                      <a:cubicBezTo>
                        <a:pt x="46894" y="60908"/>
                        <a:pt x="47793" y="61807"/>
                        <a:pt x="48511" y="62346"/>
                      </a:cubicBezTo>
                      <a:lnTo>
                        <a:pt x="48511" y="62346"/>
                      </a:lnTo>
                      <a:cubicBezTo>
                        <a:pt x="48511" y="61986"/>
                        <a:pt x="48691" y="61627"/>
                        <a:pt x="48691" y="61268"/>
                      </a:cubicBezTo>
                      <a:lnTo>
                        <a:pt x="48691" y="61268"/>
                      </a:lnTo>
                      <a:cubicBezTo>
                        <a:pt x="48871" y="59471"/>
                        <a:pt x="48871" y="57136"/>
                        <a:pt x="48871" y="55519"/>
                      </a:cubicBezTo>
                      <a:lnTo>
                        <a:pt x="48871" y="55519"/>
                      </a:lnTo>
                      <a:cubicBezTo>
                        <a:pt x="48871" y="54980"/>
                        <a:pt x="48871" y="54620"/>
                        <a:pt x="48871" y="54441"/>
                      </a:cubicBezTo>
                      <a:lnTo>
                        <a:pt x="48871" y="54441"/>
                      </a:lnTo>
                      <a:cubicBezTo>
                        <a:pt x="48871" y="54261"/>
                        <a:pt x="48871" y="53003"/>
                        <a:pt x="49949" y="52285"/>
                      </a:cubicBezTo>
                      <a:lnTo>
                        <a:pt x="49949" y="52285"/>
                      </a:lnTo>
                      <a:cubicBezTo>
                        <a:pt x="51027" y="51566"/>
                        <a:pt x="51386" y="51745"/>
                        <a:pt x="51566" y="51745"/>
                      </a:cubicBezTo>
                      <a:lnTo>
                        <a:pt x="51566" y="51745"/>
                      </a:lnTo>
                      <a:cubicBezTo>
                        <a:pt x="54980" y="52105"/>
                        <a:pt x="63783" y="57495"/>
                        <a:pt x="67557" y="59830"/>
                      </a:cubicBezTo>
                      <a:lnTo>
                        <a:pt x="67557" y="59830"/>
                      </a:lnTo>
                      <a:cubicBezTo>
                        <a:pt x="67557" y="59651"/>
                        <a:pt x="67377" y="59471"/>
                        <a:pt x="67377" y="59292"/>
                      </a:cubicBezTo>
                      <a:lnTo>
                        <a:pt x="67377" y="59292"/>
                      </a:lnTo>
                      <a:cubicBezTo>
                        <a:pt x="67197" y="58932"/>
                        <a:pt x="67018" y="58393"/>
                        <a:pt x="67018" y="58034"/>
                      </a:cubicBezTo>
                      <a:lnTo>
                        <a:pt x="67018" y="58034"/>
                      </a:lnTo>
                      <a:cubicBezTo>
                        <a:pt x="67197" y="55339"/>
                        <a:pt x="69353" y="54800"/>
                        <a:pt x="70252" y="54620"/>
                      </a:cubicBezTo>
                      <a:lnTo>
                        <a:pt x="70252" y="54620"/>
                      </a:lnTo>
                      <a:cubicBezTo>
                        <a:pt x="71330" y="54441"/>
                        <a:pt x="72588" y="54441"/>
                        <a:pt x="74025" y="54441"/>
                      </a:cubicBezTo>
                      <a:lnTo>
                        <a:pt x="74025" y="54441"/>
                      </a:lnTo>
                      <a:cubicBezTo>
                        <a:pt x="77259" y="54441"/>
                        <a:pt x="81391" y="54800"/>
                        <a:pt x="85164" y="54800"/>
                      </a:cubicBezTo>
                      <a:lnTo>
                        <a:pt x="85164" y="54800"/>
                      </a:lnTo>
                      <a:lnTo>
                        <a:pt x="85524" y="54800"/>
                      </a:lnTo>
                      <a:cubicBezTo>
                        <a:pt x="94508" y="54800"/>
                        <a:pt x="94687" y="53722"/>
                        <a:pt x="99898" y="52105"/>
                      </a:cubicBezTo>
                      <a:lnTo>
                        <a:pt x="99898" y="52105"/>
                      </a:lnTo>
                      <a:cubicBezTo>
                        <a:pt x="106725" y="52464"/>
                        <a:pt x="112295" y="57854"/>
                        <a:pt x="114451" y="57315"/>
                      </a:cubicBezTo>
                      <a:lnTo>
                        <a:pt x="114451" y="57315"/>
                      </a:lnTo>
                      <a:cubicBezTo>
                        <a:pt x="114631" y="57315"/>
                        <a:pt x="115888" y="56237"/>
                        <a:pt x="116787" y="53003"/>
                      </a:cubicBezTo>
                      <a:lnTo>
                        <a:pt x="116787" y="53003"/>
                      </a:lnTo>
                      <a:cubicBezTo>
                        <a:pt x="117685" y="49769"/>
                        <a:pt x="117685" y="46535"/>
                        <a:pt x="118763" y="44379"/>
                      </a:cubicBezTo>
                      <a:lnTo>
                        <a:pt x="118763" y="44379"/>
                      </a:lnTo>
                      <a:cubicBezTo>
                        <a:pt x="119662" y="42222"/>
                        <a:pt x="122177" y="41504"/>
                        <a:pt x="123434" y="41504"/>
                      </a:cubicBezTo>
                      <a:lnTo>
                        <a:pt x="123434" y="41504"/>
                      </a:lnTo>
                      <a:cubicBezTo>
                        <a:pt x="126309" y="41683"/>
                        <a:pt x="129363" y="42761"/>
                        <a:pt x="130262" y="42761"/>
                      </a:cubicBezTo>
                      <a:lnTo>
                        <a:pt x="130262" y="42761"/>
                      </a:lnTo>
                      <a:cubicBezTo>
                        <a:pt x="130262" y="42761"/>
                        <a:pt x="130262" y="42761"/>
                        <a:pt x="131520" y="42941"/>
                      </a:cubicBezTo>
                      <a:lnTo>
                        <a:pt x="131520" y="42941"/>
                      </a:lnTo>
                      <a:cubicBezTo>
                        <a:pt x="132238" y="43301"/>
                        <a:pt x="133316" y="43480"/>
                        <a:pt x="134035" y="43480"/>
                      </a:cubicBezTo>
                      <a:lnTo>
                        <a:pt x="134035" y="43480"/>
                      </a:lnTo>
                      <a:cubicBezTo>
                        <a:pt x="135293" y="43480"/>
                        <a:pt x="135832" y="43121"/>
                        <a:pt x="135832" y="42941"/>
                      </a:cubicBezTo>
                      <a:lnTo>
                        <a:pt x="135832" y="42941"/>
                      </a:lnTo>
                      <a:lnTo>
                        <a:pt x="135832" y="42941"/>
                      </a:lnTo>
                      <a:cubicBezTo>
                        <a:pt x="136371" y="42761"/>
                        <a:pt x="132238" y="38449"/>
                        <a:pt x="130621" y="34497"/>
                      </a:cubicBezTo>
                      <a:lnTo>
                        <a:pt x="130621" y="34497"/>
                      </a:lnTo>
                      <a:cubicBezTo>
                        <a:pt x="130082" y="33778"/>
                        <a:pt x="130082" y="32880"/>
                        <a:pt x="130082" y="32341"/>
                      </a:cubicBezTo>
                      <a:lnTo>
                        <a:pt x="130082" y="32341"/>
                      </a:lnTo>
                      <a:cubicBezTo>
                        <a:pt x="130442" y="27130"/>
                        <a:pt x="136371" y="21920"/>
                        <a:pt x="138168" y="19045"/>
                      </a:cubicBezTo>
                      <a:lnTo>
                        <a:pt x="138168" y="19045"/>
                      </a:lnTo>
                      <a:cubicBezTo>
                        <a:pt x="137988" y="18865"/>
                        <a:pt x="138527" y="18506"/>
                        <a:pt x="138347" y="16530"/>
                      </a:cubicBezTo>
                      <a:lnTo>
                        <a:pt x="138347" y="16530"/>
                      </a:lnTo>
                      <a:cubicBezTo>
                        <a:pt x="138347" y="14553"/>
                        <a:pt x="137988" y="12397"/>
                        <a:pt x="137988" y="10601"/>
                      </a:cubicBezTo>
                      <a:lnTo>
                        <a:pt x="137988" y="10601"/>
                      </a:lnTo>
                      <a:lnTo>
                        <a:pt x="137988" y="10601"/>
                      </a:lnTo>
                      <a:cubicBezTo>
                        <a:pt x="137988" y="10601"/>
                        <a:pt x="137988" y="10601"/>
                        <a:pt x="137988" y="10601"/>
                      </a:cubicBezTo>
                      <a:lnTo>
                        <a:pt x="137988" y="10601"/>
                      </a:lnTo>
                      <a:cubicBezTo>
                        <a:pt x="137988" y="10421"/>
                        <a:pt x="137988" y="10421"/>
                        <a:pt x="137988" y="10241"/>
                      </a:cubicBezTo>
                      <a:lnTo>
                        <a:pt x="137988" y="10241"/>
                      </a:lnTo>
                      <a:cubicBezTo>
                        <a:pt x="138707" y="5390"/>
                        <a:pt x="143917" y="5390"/>
                        <a:pt x="147151" y="5390"/>
                      </a:cubicBezTo>
                      <a:lnTo>
                        <a:pt x="147151" y="5390"/>
                      </a:lnTo>
                      <a:cubicBezTo>
                        <a:pt x="148948" y="5390"/>
                        <a:pt x="154697" y="4312"/>
                        <a:pt x="155775" y="4132"/>
                      </a:cubicBezTo>
                      <a:lnTo>
                        <a:pt x="155775" y="4132"/>
                      </a:lnTo>
                      <a:cubicBezTo>
                        <a:pt x="157393" y="3593"/>
                        <a:pt x="166556" y="179"/>
                        <a:pt x="172844" y="0"/>
                      </a:cubicBezTo>
                      <a:lnTo>
                        <a:pt x="172844" y="0"/>
                      </a:lnTo>
                      <a:cubicBezTo>
                        <a:pt x="176797" y="898"/>
                        <a:pt x="177516" y="4851"/>
                        <a:pt x="177516" y="7546"/>
                      </a:cubicBezTo>
                      <a:lnTo>
                        <a:pt x="177516" y="7546"/>
                      </a:lnTo>
                      <a:cubicBezTo>
                        <a:pt x="177516" y="11140"/>
                        <a:pt x="176438" y="15272"/>
                        <a:pt x="176258" y="17428"/>
                      </a:cubicBezTo>
                      <a:lnTo>
                        <a:pt x="176258" y="17428"/>
                      </a:lnTo>
                      <a:lnTo>
                        <a:pt x="176617" y="17787"/>
                      </a:lnTo>
                      <a:lnTo>
                        <a:pt x="176078" y="19045"/>
                      </a:lnTo>
                      <a:lnTo>
                        <a:pt x="176078" y="19045"/>
                      </a:lnTo>
                      <a:cubicBezTo>
                        <a:pt x="176078" y="22998"/>
                        <a:pt x="175539" y="29466"/>
                        <a:pt x="168891" y="36114"/>
                      </a:cubicBezTo>
                      <a:lnTo>
                        <a:pt x="168891" y="36114"/>
                      </a:lnTo>
                      <a:cubicBezTo>
                        <a:pt x="162783" y="42043"/>
                        <a:pt x="156314" y="55878"/>
                        <a:pt x="156494" y="59651"/>
                      </a:cubicBezTo>
                      <a:lnTo>
                        <a:pt x="156494" y="59651"/>
                      </a:lnTo>
                      <a:lnTo>
                        <a:pt x="156494" y="63244"/>
                      </a:lnTo>
                      <a:lnTo>
                        <a:pt x="155955" y="63064"/>
                      </a:lnTo>
                      <a:cubicBezTo>
                        <a:pt x="153979" y="69712"/>
                        <a:pt x="147151" y="74025"/>
                        <a:pt x="146612" y="74744"/>
                      </a:cubicBezTo>
                      <a:lnTo>
                        <a:pt x="146612" y="74744"/>
                      </a:lnTo>
                      <a:lnTo>
                        <a:pt x="145893" y="75462"/>
                      </a:lnTo>
                      <a:lnTo>
                        <a:pt x="145175" y="75462"/>
                      </a:lnTo>
                      <a:cubicBezTo>
                        <a:pt x="144995" y="75462"/>
                        <a:pt x="144815" y="75642"/>
                        <a:pt x="144815" y="75822"/>
                      </a:cubicBezTo>
                      <a:lnTo>
                        <a:pt x="144815" y="75822"/>
                      </a:lnTo>
                      <a:cubicBezTo>
                        <a:pt x="144276" y="76001"/>
                        <a:pt x="143558" y="76540"/>
                        <a:pt x="142839" y="77259"/>
                      </a:cubicBezTo>
                      <a:lnTo>
                        <a:pt x="142839" y="77259"/>
                      </a:lnTo>
                      <a:cubicBezTo>
                        <a:pt x="141222" y="78517"/>
                        <a:pt x="139066" y="80313"/>
                        <a:pt x="137090" y="82289"/>
                      </a:cubicBezTo>
                      <a:lnTo>
                        <a:pt x="137090" y="82289"/>
                      </a:lnTo>
                      <a:cubicBezTo>
                        <a:pt x="133137" y="86062"/>
                        <a:pt x="129363" y="90914"/>
                        <a:pt x="129004" y="92531"/>
                      </a:cubicBezTo>
                      <a:lnTo>
                        <a:pt x="129004" y="92531"/>
                      </a:lnTo>
                      <a:cubicBezTo>
                        <a:pt x="127567" y="96843"/>
                        <a:pt x="125051" y="103670"/>
                        <a:pt x="120560" y="108162"/>
                      </a:cubicBezTo>
                      <a:lnTo>
                        <a:pt x="120560" y="108162"/>
                      </a:lnTo>
                      <a:cubicBezTo>
                        <a:pt x="116967" y="111217"/>
                        <a:pt x="111396" y="111396"/>
                        <a:pt x="105467" y="111576"/>
                      </a:cubicBezTo>
                      <a:lnTo>
                        <a:pt x="105467" y="111576"/>
                      </a:lnTo>
                      <a:cubicBezTo>
                        <a:pt x="100437" y="111576"/>
                        <a:pt x="95765" y="111037"/>
                        <a:pt x="92351" y="110318"/>
                      </a:cubicBezTo>
                      <a:lnTo>
                        <a:pt x="92351" y="110318"/>
                      </a:lnTo>
                      <a:cubicBezTo>
                        <a:pt x="91812" y="111756"/>
                        <a:pt x="90734" y="113732"/>
                        <a:pt x="88219" y="115529"/>
                      </a:cubicBezTo>
                      <a:lnTo>
                        <a:pt x="88219" y="115529"/>
                      </a:lnTo>
                      <a:cubicBezTo>
                        <a:pt x="86063" y="116427"/>
                        <a:pt x="83547" y="116607"/>
                        <a:pt x="80313" y="116787"/>
                      </a:cubicBezTo>
                      <a:lnTo>
                        <a:pt x="80313" y="116787"/>
                      </a:lnTo>
                      <a:cubicBezTo>
                        <a:pt x="70252" y="116068"/>
                        <a:pt x="54261" y="113552"/>
                        <a:pt x="47074" y="112474"/>
                      </a:cubicBezTo>
                      <a:lnTo>
                        <a:pt x="47074" y="112474"/>
                      </a:lnTo>
                      <a:close/>
                      <a:moveTo>
                        <a:pt x="39348" y="100616"/>
                      </a:moveTo>
                      <a:cubicBezTo>
                        <a:pt x="39168" y="100796"/>
                        <a:pt x="39168" y="100976"/>
                        <a:pt x="39168" y="101335"/>
                      </a:cubicBezTo>
                      <a:lnTo>
                        <a:pt x="39168" y="101335"/>
                      </a:lnTo>
                      <a:cubicBezTo>
                        <a:pt x="39168" y="102413"/>
                        <a:pt x="40246" y="105467"/>
                        <a:pt x="47972" y="107623"/>
                      </a:cubicBezTo>
                      <a:lnTo>
                        <a:pt x="47972" y="107623"/>
                      </a:lnTo>
                      <a:cubicBezTo>
                        <a:pt x="54980" y="108701"/>
                        <a:pt x="70970" y="111037"/>
                        <a:pt x="80313" y="111037"/>
                      </a:cubicBezTo>
                      <a:lnTo>
                        <a:pt x="80313" y="111037"/>
                      </a:lnTo>
                      <a:cubicBezTo>
                        <a:pt x="83188" y="111037"/>
                        <a:pt x="85524" y="110678"/>
                        <a:pt x="85703" y="110678"/>
                      </a:cubicBezTo>
                      <a:lnTo>
                        <a:pt x="85703" y="110678"/>
                      </a:lnTo>
                      <a:cubicBezTo>
                        <a:pt x="88039" y="108701"/>
                        <a:pt x="87680" y="108162"/>
                        <a:pt x="87859" y="106545"/>
                      </a:cubicBezTo>
                      <a:lnTo>
                        <a:pt x="87859" y="106545"/>
                      </a:lnTo>
                      <a:cubicBezTo>
                        <a:pt x="87859" y="106365"/>
                        <a:pt x="88578" y="103850"/>
                        <a:pt x="90734" y="103850"/>
                      </a:cubicBezTo>
                      <a:lnTo>
                        <a:pt x="90734" y="103850"/>
                      </a:lnTo>
                      <a:cubicBezTo>
                        <a:pt x="92351" y="104030"/>
                        <a:pt x="92711" y="104569"/>
                        <a:pt x="93250" y="104928"/>
                      </a:cubicBezTo>
                      <a:lnTo>
                        <a:pt x="93250" y="104928"/>
                      </a:lnTo>
                      <a:cubicBezTo>
                        <a:pt x="94508" y="105467"/>
                        <a:pt x="100077" y="106186"/>
                        <a:pt x="105467" y="106006"/>
                      </a:cubicBezTo>
                      <a:lnTo>
                        <a:pt x="105467" y="106006"/>
                      </a:lnTo>
                      <a:cubicBezTo>
                        <a:pt x="110857" y="106186"/>
                        <a:pt x="116428" y="104928"/>
                        <a:pt x="116967" y="104209"/>
                      </a:cubicBezTo>
                      <a:lnTo>
                        <a:pt x="116967" y="104209"/>
                      </a:lnTo>
                      <a:cubicBezTo>
                        <a:pt x="120380" y="100796"/>
                        <a:pt x="122895" y="94328"/>
                        <a:pt x="124153" y="90734"/>
                      </a:cubicBezTo>
                      <a:lnTo>
                        <a:pt x="124153" y="90734"/>
                      </a:lnTo>
                      <a:cubicBezTo>
                        <a:pt x="126668" y="83906"/>
                        <a:pt x="137269" y="73306"/>
                        <a:pt x="143558" y="70611"/>
                      </a:cubicBezTo>
                      <a:lnTo>
                        <a:pt x="143558" y="70611"/>
                      </a:lnTo>
                      <a:cubicBezTo>
                        <a:pt x="145714" y="68814"/>
                        <a:pt x="151643" y="64142"/>
                        <a:pt x="151643" y="59651"/>
                      </a:cubicBezTo>
                      <a:lnTo>
                        <a:pt x="151643" y="59651"/>
                      </a:lnTo>
                      <a:lnTo>
                        <a:pt x="151643" y="59651"/>
                      </a:lnTo>
                      <a:lnTo>
                        <a:pt x="151643" y="59471"/>
                      </a:lnTo>
                      <a:lnTo>
                        <a:pt x="151643" y="59471"/>
                      </a:lnTo>
                      <a:cubicBezTo>
                        <a:pt x="151643" y="59471"/>
                        <a:pt x="151643" y="59471"/>
                        <a:pt x="151643" y="59471"/>
                      </a:cubicBezTo>
                      <a:lnTo>
                        <a:pt x="151643" y="59471"/>
                      </a:lnTo>
                      <a:lnTo>
                        <a:pt x="151643" y="59471"/>
                      </a:lnTo>
                      <a:cubicBezTo>
                        <a:pt x="151822" y="52644"/>
                        <a:pt x="158471" y="39887"/>
                        <a:pt x="165478" y="32521"/>
                      </a:cubicBezTo>
                      <a:lnTo>
                        <a:pt x="165478" y="32521"/>
                      </a:lnTo>
                      <a:cubicBezTo>
                        <a:pt x="171227" y="26591"/>
                        <a:pt x="171227" y="22818"/>
                        <a:pt x="171227" y="19045"/>
                      </a:cubicBezTo>
                      <a:lnTo>
                        <a:pt x="171227" y="19045"/>
                      </a:lnTo>
                      <a:cubicBezTo>
                        <a:pt x="171227" y="19045"/>
                        <a:pt x="171227" y="18865"/>
                        <a:pt x="171227" y="18506"/>
                      </a:cubicBezTo>
                      <a:lnTo>
                        <a:pt x="171227" y="18506"/>
                      </a:lnTo>
                      <a:cubicBezTo>
                        <a:pt x="171227" y="18506"/>
                        <a:pt x="171227" y="18506"/>
                        <a:pt x="171227" y="18506"/>
                      </a:cubicBezTo>
                      <a:lnTo>
                        <a:pt x="171227" y="18506"/>
                      </a:lnTo>
                      <a:cubicBezTo>
                        <a:pt x="171227" y="15272"/>
                        <a:pt x="172664" y="10780"/>
                        <a:pt x="172664" y="7546"/>
                      </a:cubicBezTo>
                      <a:lnTo>
                        <a:pt x="172664" y="7546"/>
                      </a:lnTo>
                      <a:cubicBezTo>
                        <a:pt x="172664" y="5749"/>
                        <a:pt x="172305" y="5210"/>
                        <a:pt x="172485" y="5031"/>
                      </a:cubicBezTo>
                      <a:lnTo>
                        <a:pt x="172485" y="5031"/>
                      </a:lnTo>
                      <a:cubicBezTo>
                        <a:pt x="168173" y="5031"/>
                        <a:pt x="157752" y="8804"/>
                        <a:pt x="157752" y="8804"/>
                      </a:cubicBezTo>
                      <a:lnTo>
                        <a:pt x="157752" y="8804"/>
                      </a:lnTo>
                      <a:lnTo>
                        <a:pt x="156854" y="6468"/>
                      </a:lnTo>
                      <a:lnTo>
                        <a:pt x="157393" y="8984"/>
                      </a:lnTo>
                      <a:cubicBezTo>
                        <a:pt x="157213" y="8984"/>
                        <a:pt x="150924" y="10241"/>
                        <a:pt x="147690" y="10421"/>
                      </a:cubicBezTo>
                      <a:lnTo>
                        <a:pt x="147690" y="10421"/>
                      </a:lnTo>
                      <a:cubicBezTo>
                        <a:pt x="145893" y="10421"/>
                        <a:pt x="144276" y="10421"/>
                        <a:pt x="143738" y="10601"/>
                      </a:cubicBezTo>
                      <a:lnTo>
                        <a:pt x="143738" y="10601"/>
                      </a:lnTo>
                      <a:cubicBezTo>
                        <a:pt x="143738" y="11679"/>
                        <a:pt x="144097" y="14014"/>
                        <a:pt x="144097" y="16350"/>
                      </a:cubicBezTo>
                      <a:lnTo>
                        <a:pt x="144097" y="16350"/>
                      </a:lnTo>
                      <a:cubicBezTo>
                        <a:pt x="144097" y="18685"/>
                        <a:pt x="144097" y="21560"/>
                        <a:pt x="142300" y="22279"/>
                      </a:cubicBezTo>
                      <a:lnTo>
                        <a:pt x="142300" y="22279"/>
                      </a:lnTo>
                      <a:cubicBezTo>
                        <a:pt x="140504" y="25154"/>
                        <a:pt x="135473" y="31443"/>
                        <a:pt x="135832" y="32341"/>
                      </a:cubicBezTo>
                      <a:lnTo>
                        <a:pt x="135832" y="32341"/>
                      </a:lnTo>
                      <a:lnTo>
                        <a:pt x="134934" y="32341"/>
                      </a:lnTo>
                      <a:lnTo>
                        <a:pt x="135832" y="32341"/>
                      </a:lnTo>
                      <a:cubicBezTo>
                        <a:pt x="136371" y="35036"/>
                        <a:pt x="140863" y="37911"/>
                        <a:pt x="141402" y="42761"/>
                      </a:cubicBezTo>
                      <a:lnTo>
                        <a:pt x="141402" y="42761"/>
                      </a:lnTo>
                      <a:cubicBezTo>
                        <a:pt x="141402" y="43480"/>
                        <a:pt x="141222" y="44199"/>
                        <a:pt x="140863" y="44918"/>
                      </a:cubicBezTo>
                      <a:lnTo>
                        <a:pt x="140863" y="44918"/>
                      </a:lnTo>
                      <a:cubicBezTo>
                        <a:pt x="139426" y="47613"/>
                        <a:pt x="136551" y="48511"/>
                        <a:pt x="134395" y="48511"/>
                      </a:cubicBezTo>
                      <a:lnTo>
                        <a:pt x="134395" y="48511"/>
                      </a:lnTo>
                      <a:cubicBezTo>
                        <a:pt x="132598" y="48511"/>
                        <a:pt x="130981" y="47972"/>
                        <a:pt x="130801" y="47613"/>
                      </a:cubicBezTo>
                      <a:lnTo>
                        <a:pt x="130801" y="47613"/>
                      </a:lnTo>
                      <a:lnTo>
                        <a:pt x="130801" y="47613"/>
                      </a:lnTo>
                      <a:cubicBezTo>
                        <a:pt x="128106" y="47433"/>
                        <a:pt x="125411" y="46355"/>
                        <a:pt x="123973" y="46535"/>
                      </a:cubicBezTo>
                      <a:lnTo>
                        <a:pt x="123973" y="46535"/>
                      </a:lnTo>
                      <a:cubicBezTo>
                        <a:pt x="123973" y="46535"/>
                        <a:pt x="123973" y="46175"/>
                        <a:pt x="123973" y="46355"/>
                      </a:cubicBezTo>
                      <a:lnTo>
                        <a:pt x="123973" y="46355"/>
                      </a:lnTo>
                      <a:cubicBezTo>
                        <a:pt x="122536" y="47253"/>
                        <a:pt x="124512" y="60908"/>
                        <a:pt x="115170" y="62346"/>
                      </a:cubicBezTo>
                      <a:lnTo>
                        <a:pt x="115170" y="62346"/>
                      </a:lnTo>
                      <a:cubicBezTo>
                        <a:pt x="109240" y="61807"/>
                        <a:pt x="104389" y="56776"/>
                        <a:pt x="101514" y="56956"/>
                      </a:cubicBezTo>
                      <a:lnTo>
                        <a:pt x="101514" y="56956"/>
                      </a:lnTo>
                      <a:cubicBezTo>
                        <a:pt x="98101" y="58214"/>
                        <a:pt x="95586" y="59830"/>
                        <a:pt x="86242" y="59830"/>
                      </a:cubicBezTo>
                      <a:lnTo>
                        <a:pt x="86242" y="59830"/>
                      </a:lnTo>
                      <a:lnTo>
                        <a:pt x="85883" y="59830"/>
                      </a:lnTo>
                      <a:cubicBezTo>
                        <a:pt x="81930" y="59830"/>
                        <a:pt x="77618" y="59471"/>
                        <a:pt x="74744" y="59471"/>
                      </a:cubicBezTo>
                      <a:lnTo>
                        <a:pt x="74744" y="59471"/>
                      </a:lnTo>
                      <a:cubicBezTo>
                        <a:pt x="74384" y="59471"/>
                        <a:pt x="73845" y="59471"/>
                        <a:pt x="73486" y="59471"/>
                      </a:cubicBezTo>
                      <a:lnTo>
                        <a:pt x="73486" y="59471"/>
                      </a:lnTo>
                      <a:cubicBezTo>
                        <a:pt x="74923" y="60908"/>
                        <a:pt x="77978" y="63783"/>
                        <a:pt x="78696" y="67017"/>
                      </a:cubicBezTo>
                      <a:lnTo>
                        <a:pt x="78696" y="67017"/>
                      </a:lnTo>
                      <a:cubicBezTo>
                        <a:pt x="78696" y="68275"/>
                        <a:pt x="77798" y="69533"/>
                        <a:pt x="76540" y="70072"/>
                      </a:cubicBezTo>
                      <a:lnTo>
                        <a:pt x="76540" y="70072"/>
                      </a:lnTo>
                      <a:cubicBezTo>
                        <a:pt x="75822" y="70252"/>
                        <a:pt x="75283" y="70431"/>
                        <a:pt x="74744" y="70431"/>
                      </a:cubicBezTo>
                      <a:lnTo>
                        <a:pt x="74744" y="70431"/>
                      </a:lnTo>
                      <a:cubicBezTo>
                        <a:pt x="69353" y="69892"/>
                        <a:pt x="66119" y="64142"/>
                        <a:pt x="66299" y="64681"/>
                      </a:cubicBezTo>
                      <a:lnTo>
                        <a:pt x="66299" y="64681"/>
                      </a:lnTo>
                      <a:cubicBezTo>
                        <a:pt x="66299" y="64681"/>
                        <a:pt x="58753" y="60190"/>
                        <a:pt x="54261" y="58034"/>
                      </a:cubicBezTo>
                      <a:lnTo>
                        <a:pt x="54261" y="58034"/>
                      </a:lnTo>
                      <a:cubicBezTo>
                        <a:pt x="54261" y="60369"/>
                        <a:pt x="54081" y="62885"/>
                        <a:pt x="53542" y="64861"/>
                      </a:cubicBezTo>
                      <a:lnTo>
                        <a:pt x="53542" y="64861"/>
                      </a:lnTo>
                      <a:cubicBezTo>
                        <a:pt x="53183" y="65580"/>
                        <a:pt x="53363" y="67197"/>
                        <a:pt x="51566" y="67556"/>
                      </a:cubicBezTo>
                      <a:lnTo>
                        <a:pt x="51566" y="67556"/>
                      </a:lnTo>
                      <a:cubicBezTo>
                        <a:pt x="50847" y="67916"/>
                        <a:pt x="49949" y="68095"/>
                        <a:pt x="49410" y="68095"/>
                      </a:cubicBezTo>
                      <a:lnTo>
                        <a:pt x="49410" y="68095"/>
                      </a:lnTo>
                      <a:cubicBezTo>
                        <a:pt x="44918" y="67736"/>
                        <a:pt x="43480" y="64142"/>
                        <a:pt x="42941" y="63603"/>
                      </a:cubicBezTo>
                      <a:lnTo>
                        <a:pt x="42941" y="63603"/>
                      </a:lnTo>
                      <a:cubicBezTo>
                        <a:pt x="42941" y="63603"/>
                        <a:pt x="41504" y="60549"/>
                        <a:pt x="40785" y="59112"/>
                      </a:cubicBezTo>
                      <a:lnTo>
                        <a:pt x="40785" y="59112"/>
                      </a:lnTo>
                      <a:cubicBezTo>
                        <a:pt x="40246" y="59651"/>
                        <a:pt x="39527" y="60369"/>
                        <a:pt x="38809" y="61088"/>
                      </a:cubicBezTo>
                      <a:lnTo>
                        <a:pt x="38809" y="61088"/>
                      </a:lnTo>
                      <a:cubicBezTo>
                        <a:pt x="37372" y="62885"/>
                        <a:pt x="36294" y="64681"/>
                        <a:pt x="35575" y="65041"/>
                      </a:cubicBezTo>
                      <a:lnTo>
                        <a:pt x="35575" y="65041"/>
                      </a:lnTo>
                      <a:cubicBezTo>
                        <a:pt x="34138" y="67556"/>
                        <a:pt x="31622" y="70072"/>
                        <a:pt x="28029" y="70252"/>
                      </a:cubicBezTo>
                      <a:lnTo>
                        <a:pt x="28029" y="70252"/>
                      </a:lnTo>
                      <a:cubicBezTo>
                        <a:pt x="26412" y="70252"/>
                        <a:pt x="24795" y="69712"/>
                        <a:pt x="24256" y="68814"/>
                      </a:cubicBezTo>
                      <a:lnTo>
                        <a:pt x="24256" y="68814"/>
                      </a:lnTo>
                      <a:cubicBezTo>
                        <a:pt x="19584" y="65760"/>
                        <a:pt x="19225" y="59112"/>
                        <a:pt x="17608" y="54081"/>
                      </a:cubicBezTo>
                      <a:lnTo>
                        <a:pt x="17608" y="54081"/>
                      </a:lnTo>
                      <a:cubicBezTo>
                        <a:pt x="15452" y="48332"/>
                        <a:pt x="17608" y="49589"/>
                        <a:pt x="14733" y="49230"/>
                      </a:cubicBezTo>
                      <a:lnTo>
                        <a:pt x="14733" y="49230"/>
                      </a:lnTo>
                      <a:cubicBezTo>
                        <a:pt x="11499" y="49230"/>
                        <a:pt x="5390" y="54441"/>
                        <a:pt x="5390" y="62525"/>
                      </a:cubicBezTo>
                      <a:lnTo>
                        <a:pt x="5390" y="62525"/>
                      </a:lnTo>
                      <a:lnTo>
                        <a:pt x="3054" y="62525"/>
                      </a:lnTo>
                      <a:lnTo>
                        <a:pt x="5390" y="62525"/>
                      </a:lnTo>
                      <a:cubicBezTo>
                        <a:pt x="5390" y="70791"/>
                        <a:pt x="9882" y="73845"/>
                        <a:pt x="10780" y="74564"/>
                      </a:cubicBezTo>
                      <a:lnTo>
                        <a:pt x="10780" y="74564"/>
                      </a:lnTo>
                      <a:cubicBezTo>
                        <a:pt x="15991" y="75283"/>
                        <a:pt x="22459" y="81391"/>
                        <a:pt x="24974" y="85344"/>
                      </a:cubicBezTo>
                      <a:lnTo>
                        <a:pt x="24974" y="85344"/>
                      </a:lnTo>
                      <a:cubicBezTo>
                        <a:pt x="24974" y="85344"/>
                        <a:pt x="25873" y="85703"/>
                        <a:pt x="27310" y="86242"/>
                      </a:cubicBezTo>
                      <a:lnTo>
                        <a:pt x="27310" y="86242"/>
                      </a:lnTo>
                      <a:cubicBezTo>
                        <a:pt x="28927" y="86781"/>
                        <a:pt x="30904" y="87320"/>
                        <a:pt x="32521" y="87140"/>
                      </a:cubicBezTo>
                      <a:lnTo>
                        <a:pt x="32521" y="87140"/>
                      </a:lnTo>
                      <a:cubicBezTo>
                        <a:pt x="33599" y="87140"/>
                        <a:pt x="34677" y="86961"/>
                        <a:pt x="35036" y="86781"/>
                      </a:cubicBezTo>
                      <a:lnTo>
                        <a:pt x="35036" y="86781"/>
                      </a:lnTo>
                      <a:cubicBezTo>
                        <a:pt x="37551" y="86242"/>
                        <a:pt x="46894" y="74923"/>
                        <a:pt x="52464" y="73845"/>
                      </a:cubicBezTo>
                      <a:lnTo>
                        <a:pt x="52464" y="73845"/>
                      </a:lnTo>
                      <a:cubicBezTo>
                        <a:pt x="53363" y="73845"/>
                        <a:pt x="54081" y="74384"/>
                        <a:pt x="54620" y="74923"/>
                      </a:cubicBezTo>
                      <a:lnTo>
                        <a:pt x="54620" y="74923"/>
                      </a:lnTo>
                      <a:cubicBezTo>
                        <a:pt x="55159" y="75462"/>
                        <a:pt x="55339" y="76181"/>
                        <a:pt x="55339" y="76001"/>
                      </a:cubicBezTo>
                      <a:lnTo>
                        <a:pt x="55339" y="76001"/>
                      </a:lnTo>
                      <a:cubicBezTo>
                        <a:pt x="56237" y="78157"/>
                        <a:pt x="56417" y="80673"/>
                        <a:pt x="56417" y="81930"/>
                      </a:cubicBezTo>
                      <a:lnTo>
                        <a:pt x="56417" y="81930"/>
                      </a:lnTo>
                      <a:cubicBezTo>
                        <a:pt x="59651" y="80313"/>
                        <a:pt x="64861" y="76720"/>
                        <a:pt x="68994" y="76540"/>
                      </a:cubicBezTo>
                      <a:lnTo>
                        <a:pt x="68994" y="76540"/>
                      </a:lnTo>
                      <a:cubicBezTo>
                        <a:pt x="69713" y="76361"/>
                        <a:pt x="71330" y="76900"/>
                        <a:pt x="72228" y="77978"/>
                      </a:cubicBezTo>
                      <a:lnTo>
                        <a:pt x="72228" y="77978"/>
                      </a:lnTo>
                      <a:cubicBezTo>
                        <a:pt x="76540" y="81211"/>
                        <a:pt x="85524" y="90375"/>
                        <a:pt x="86422" y="96304"/>
                      </a:cubicBezTo>
                      <a:lnTo>
                        <a:pt x="86422" y="96304"/>
                      </a:lnTo>
                      <a:cubicBezTo>
                        <a:pt x="86422" y="97562"/>
                        <a:pt x="85703" y="98460"/>
                        <a:pt x="85883" y="98101"/>
                      </a:cubicBezTo>
                      <a:lnTo>
                        <a:pt x="85883" y="98101"/>
                      </a:lnTo>
                      <a:cubicBezTo>
                        <a:pt x="85164" y="99718"/>
                        <a:pt x="83188" y="100616"/>
                        <a:pt x="81930" y="100437"/>
                      </a:cubicBezTo>
                      <a:lnTo>
                        <a:pt x="81930" y="100437"/>
                      </a:lnTo>
                      <a:cubicBezTo>
                        <a:pt x="80672" y="100437"/>
                        <a:pt x="79595" y="100077"/>
                        <a:pt x="79056" y="99898"/>
                      </a:cubicBezTo>
                      <a:lnTo>
                        <a:pt x="79056" y="99898"/>
                      </a:lnTo>
                      <a:cubicBezTo>
                        <a:pt x="78517" y="101155"/>
                        <a:pt x="76900" y="103131"/>
                        <a:pt x="74744" y="102952"/>
                      </a:cubicBezTo>
                      <a:lnTo>
                        <a:pt x="74744" y="102952"/>
                      </a:lnTo>
                      <a:cubicBezTo>
                        <a:pt x="73306" y="102952"/>
                        <a:pt x="72049" y="102592"/>
                        <a:pt x="70431" y="102233"/>
                      </a:cubicBezTo>
                      <a:lnTo>
                        <a:pt x="70431" y="102233"/>
                      </a:lnTo>
                      <a:cubicBezTo>
                        <a:pt x="65400" y="102054"/>
                        <a:pt x="60369" y="99359"/>
                        <a:pt x="54620" y="98281"/>
                      </a:cubicBezTo>
                      <a:lnTo>
                        <a:pt x="54620" y="98281"/>
                      </a:lnTo>
                      <a:cubicBezTo>
                        <a:pt x="49769" y="98281"/>
                        <a:pt x="42582" y="98460"/>
                        <a:pt x="40426" y="99718"/>
                      </a:cubicBezTo>
                      <a:lnTo>
                        <a:pt x="40426" y="99718"/>
                      </a:lnTo>
                      <a:lnTo>
                        <a:pt x="39348" y="100616"/>
                      </a:lnTo>
                      <a:lnTo>
                        <a:pt x="39348" y="100616"/>
                      </a:lnTo>
                      <a:close/>
                      <a:moveTo>
                        <a:pt x="156314" y="58034"/>
                      </a:moveTo>
                      <a:cubicBezTo>
                        <a:pt x="156314" y="58034"/>
                        <a:pt x="156494" y="58214"/>
                        <a:pt x="156494" y="58393"/>
                      </a:cubicBezTo>
                      <a:lnTo>
                        <a:pt x="156494" y="58393"/>
                      </a:lnTo>
                      <a:cubicBezTo>
                        <a:pt x="156494" y="58034"/>
                        <a:pt x="156314" y="58034"/>
                        <a:pt x="156314" y="58034"/>
                      </a:cubicBezTo>
                      <a:lnTo>
                        <a:pt x="156314" y="58034"/>
                      </a:lnTo>
                      <a:lnTo>
                        <a:pt x="156314" y="58034"/>
                      </a:lnTo>
                      <a:lnTo>
                        <a:pt x="156314" y="58034"/>
                      </a:lnTo>
                      <a:close/>
                    </a:path>
                  </a:pathLst>
                </a:custGeom>
                <a:grpFill/>
                <a:ln w="17953" cap="flat">
                  <a:noFill/>
                  <a:prstDash val="solid"/>
                  <a:miter/>
                </a:ln>
              </p:spPr>
              <p:txBody>
                <a:bodyPr rtlCol="0" anchor="ctr"/>
                <a:lstStyle/>
                <a:p>
                  <a:endParaRPr lang="zh-CN" altLang="en-US" sz="1050"/>
                </a:p>
              </p:txBody>
            </p:sp>
          </p:grpSp>
          <p:grpSp>
            <p:nvGrpSpPr>
              <p:cNvPr id="36" name="图形 1"/>
              <p:cNvGrpSpPr/>
              <p:nvPr/>
            </p:nvGrpSpPr>
            <p:grpSpPr>
              <a:xfrm>
                <a:off x="7243965" y="6681396"/>
                <a:ext cx="45995" cy="24112"/>
                <a:chOff x="8617176" y="6879086"/>
                <a:chExt cx="45995" cy="24112"/>
              </a:xfrm>
              <a:solidFill>
                <a:srgbClr val="0070C0"/>
              </a:solidFill>
            </p:grpSpPr>
            <p:sp>
              <p:nvSpPr>
                <p:cNvPr id="3674" name="任意多边形: 形状 91"/>
                <p:cNvSpPr/>
                <p:nvPr/>
              </p:nvSpPr>
              <p:spPr>
                <a:xfrm>
                  <a:off x="8619800" y="6881779"/>
                  <a:ext cx="40856" cy="19228"/>
                </a:xfrm>
                <a:custGeom>
                  <a:avLst/>
                  <a:gdLst>
                    <a:gd name="connsiteX0" fmla="*/ 14625 w 40856"/>
                    <a:gd name="connsiteY0" fmla="*/ 2 h 19228"/>
                    <a:gd name="connsiteX1" fmla="*/ 71 w 40856"/>
                    <a:gd name="connsiteY1" fmla="*/ 6650 h 19228"/>
                    <a:gd name="connsiteX2" fmla="*/ 5281 w 40856"/>
                    <a:gd name="connsiteY2" fmla="*/ 12040 h 19228"/>
                    <a:gd name="connsiteX3" fmla="*/ 1329 w 40856"/>
                    <a:gd name="connsiteY3" fmla="*/ 15993 h 19228"/>
                    <a:gd name="connsiteX4" fmla="*/ 10492 w 40856"/>
                    <a:gd name="connsiteY4" fmla="*/ 18688 h 19228"/>
                    <a:gd name="connsiteX5" fmla="*/ 40857 w 40856"/>
                    <a:gd name="connsiteY5" fmla="*/ 14735 h 19228"/>
                    <a:gd name="connsiteX6" fmla="*/ 36904 w 40856"/>
                    <a:gd name="connsiteY6" fmla="*/ 5392 h 19228"/>
                    <a:gd name="connsiteX7" fmla="*/ 25045 w 40856"/>
                    <a:gd name="connsiteY7" fmla="*/ 2697 h 19228"/>
                    <a:gd name="connsiteX8" fmla="*/ 14625 w 40856"/>
                    <a:gd name="connsiteY8" fmla="*/ 2 h 19228"/>
                    <a:gd name="connsiteX9" fmla="*/ 14625 w 40856"/>
                    <a:gd name="connsiteY9" fmla="*/ 2 h 1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56" h="19228">
                      <a:moveTo>
                        <a:pt x="14625" y="2"/>
                      </a:moveTo>
                      <a:cubicBezTo>
                        <a:pt x="14625" y="2"/>
                        <a:pt x="-1187" y="3955"/>
                        <a:pt x="71" y="6650"/>
                      </a:cubicBezTo>
                      <a:cubicBezTo>
                        <a:pt x="1329" y="9345"/>
                        <a:pt x="6719" y="10603"/>
                        <a:pt x="5281" y="12040"/>
                      </a:cubicBezTo>
                      <a:cubicBezTo>
                        <a:pt x="4024" y="13298"/>
                        <a:pt x="71" y="13298"/>
                        <a:pt x="1329" y="15993"/>
                      </a:cubicBezTo>
                      <a:cubicBezTo>
                        <a:pt x="1329" y="17251"/>
                        <a:pt x="7977" y="18688"/>
                        <a:pt x="10492" y="18688"/>
                      </a:cubicBezTo>
                      <a:cubicBezTo>
                        <a:pt x="13187" y="18688"/>
                        <a:pt x="40857" y="21383"/>
                        <a:pt x="40857" y="14735"/>
                      </a:cubicBezTo>
                      <a:cubicBezTo>
                        <a:pt x="40857" y="8087"/>
                        <a:pt x="38162" y="5392"/>
                        <a:pt x="36904" y="5392"/>
                      </a:cubicBezTo>
                      <a:cubicBezTo>
                        <a:pt x="34209" y="5392"/>
                        <a:pt x="27740" y="5392"/>
                        <a:pt x="25045" y="2697"/>
                      </a:cubicBezTo>
                      <a:cubicBezTo>
                        <a:pt x="22530" y="-178"/>
                        <a:pt x="15882" y="2"/>
                        <a:pt x="14625" y="2"/>
                      </a:cubicBezTo>
                      <a:lnTo>
                        <a:pt x="14625" y="2"/>
                      </a:lnTo>
                      <a:close/>
                    </a:path>
                  </a:pathLst>
                </a:custGeom>
                <a:grpFill/>
                <a:ln w="17953" cap="flat">
                  <a:noFill/>
                  <a:prstDash val="solid"/>
                  <a:miter/>
                </a:ln>
              </p:spPr>
              <p:txBody>
                <a:bodyPr rtlCol="0" anchor="ctr"/>
                <a:lstStyle/>
                <a:p>
                  <a:endParaRPr lang="zh-CN" altLang="en-US" sz="1050"/>
                </a:p>
              </p:txBody>
            </p:sp>
            <p:sp>
              <p:nvSpPr>
                <p:cNvPr id="3675" name="任意多边形: 形状 92"/>
                <p:cNvSpPr/>
                <p:nvPr/>
              </p:nvSpPr>
              <p:spPr>
                <a:xfrm>
                  <a:off x="8617176" y="6879086"/>
                  <a:ext cx="45995" cy="24112"/>
                </a:xfrm>
                <a:custGeom>
                  <a:avLst/>
                  <a:gdLst>
                    <a:gd name="connsiteX0" fmla="*/ 13296 w 45995"/>
                    <a:gd name="connsiteY0" fmla="*/ 23716 h 24112"/>
                    <a:gd name="connsiteX1" fmla="*/ 2156 w 45995"/>
                    <a:gd name="connsiteY1" fmla="*/ 19763 h 24112"/>
                    <a:gd name="connsiteX2" fmla="*/ 2156 w 45995"/>
                    <a:gd name="connsiteY2" fmla="*/ 19763 h 24112"/>
                    <a:gd name="connsiteX3" fmla="*/ 1976 w 45995"/>
                    <a:gd name="connsiteY3" fmla="*/ 19943 h 24112"/>
                    <a:gd name="connsiteX4" fmla="*/ 1257 w 45995"/>
                    <a:gd name="connsiteY4" fmla="*/ 17607 h 24112"/>
                    <a:gd name="connsiteX5" fmla="*/ 1257 w 45995"/>
                    <a:gd name="connsiteY5" fmla="*/ 17607 h 24112"/>
                    <a:gd name="connsiteX6" fmla="*/ 3773 w 45995"/>
                    <a:gd name="connsiteY6" fmla="*/ 13835 h 24112"/>
                    <a:gd name="connsiteX7" fmla="*/ 3773 w 45995"/>
                    <a:gd name="connsiteY7" fmla="*/ 13835 h 24112"/>
                    <a:gd name="connsiteX8" fmla="*/ 718 w 45995"/>
                    <a:gd name="connsiteY8" fmla="*/ 10960 h 24112"/>
                    <a:gd name="connsiteX9" fmla="*/ 718 w 45995"/>
                    <a:gd name="connsiteY9" fmla="*/ 10960 h 24112"/>
                    <a:gd name="connsiteX10" fmla="*/ 0 w 45995"/>
                    <a:gd name="connsiteY10" fmla="*/ 8984 h 24112"/>
                    <a:gd name="connsiteX11" fmla="*/ 0 w 45995"/>
                    <a:gd name="connsiteY11" fmla="*/ 8984 h 24112"/>
                    <a:gd name="connsiteX12" fmla="*/ 8984 w 45995"/>
                    <a:gd name="connsiteY12" fmla="*/ 2335 h 24112"/>
                    <a:gd name="connsiteX13" fmla="*/ 8984 w 45995"/>
                    <a:gd name="connsiteY13" fmla="*/ 2335 h 24112"/>
                    <a:gd name="connsiteX14" fmla="*/ 16350 w 45995"/>
                    <a:gd name="connsiteY14" fmla="*/ 179 h 24112"/>
                    <a:gd name="connsiteX15" fmla="*/ 16350 w 45995"/>
                    <a:gd name="connsiteY15" fmla="*/ 179 h 24112"/>
                    <a:gd name="connsiteX16" fmla="*/ 17248 w 45995"/>
                    <a:gd name="connsiteY16" fmla="*/ 0 h 24112"/>
                    <a:gd name="connsiteX17" fmla="*/ 17248 w 45995"/>
                    <a:gd name="connsiteY17" fmla="*/ 0 h 24112"/>
                    <a:gd name="connsiteX18" fmla="*/ 29466 w 45995"/>
                    <a:gd name="connsiteY18" fmla="*/ 3414 h 24112"/>
                    <a:gd name="connsiteX19" fmla="*/ 29466 w 45995"/>
                    <a:gd name="connsiteY19" fmla="*/ 3414 h 24112"/>
                    <a:gd name="connsiteX20" fmla="*/ 39348 w 45995"/>
                    <a:gd name="connsiteY20" fmla="*/ 5210 h 24112"/>
                    <a:gd name="connsiteX21" fmla="*/ 39348 w 45995"/>
                    <a:gd name="connsiteY21" fmla="*/ 5210 h 24112"/>
                    <a:gd name="connsiteX22" fmla="*/ 39527 w 45995"/>
                    <a:gd name="connsiteY22" fmla="*/ 5210 h 24112"/>
                    <a:gd name="connsiteX23" fmla="*/ 45996 w 45995"/>
                    <a:gd name="connsiteY23" fmla="*/ 17069 h 24112"/>
                    <a:gd name="connsiteX24" fmla="*/ 45996 w 45995"/>
                    <a:gd name="connsiteY24" fmla="*/ 17069 h 24112"/>
                    <a:gd name="connsiteX25" fmla="*/ 45996 w 45995"/>
                    <a:gd name="connsiteY25" fmla="*/ 21201 h 24112"/>
                    <a:gd name="connsiteX26" fmla="*/ 44378 w 45995"/>
                    <a:gd name="connsiteY26" fmla="*/ 20302 h 24112"/>
                    <a:gd name="connsiteX27" fmla="*/ 26771 w 45995"/>
                    <a:gd name="connsiteY27" fmla="*/ 24076 h 24112"/>
                    <a:gd name="connsiteX28" fmla="*/ 26771 w 45995"/>
                    <a:gd name="connsiteY28" fmla="*/ 24076 h 24112"/>
                    <a:gd name="connsiteX29" fmla="*/ 13296 w 45995"/>
                    <a:gd name="connsiteY29" fmla="*/ 23716 h 24112"/>
                    <a:gd name="connsiteX30" fmla="*/ 13296 w 45995"/>
                    <a:gd name="connsiteY30" fmla="*/ 23716 h 24112"/>
                    <a:gd name="connsiteX31" fmla="*/ 26951 w 45995"/>
                    <a:gd name="connsiteY31" fmla="*/ 19045 h 24112"/>
                    <a:gd name="connsiteX32" fmla="*/ 40785 w 45995"/>
                    <a:gd name="connsiteY32" fmla="*/ 17248 h 24112"/>
                    <a:gd name="connsiteX33" fmla="*/ 40785 w 45995"/>
                    <a:gd name="connsiteY33" fmla="*/ 17248 h 24112"/>
                    <a:gd name="connsiteX34" fmla="*/ 41144 w 45995"/>
                    <a:gd name="connsiteY34" fmla="*/ 17069 h 24112"/>
                    <a:gd name="connsiteX35" fmla="*/ 41144 w 45995"/>
                    <a:gd name="connsiteY35" fmla="*/ 17069 h 24112"/>
                    <a:gd name="connsiteX36" fmla="*/ 41144 w 45995"/>
                    <a:gd name="connsiteY36" fmla="*/ 16530 h 24112"/>
                    <a:gd name="connsiteX37" fmla="*/ 41144 w 45995"/>
                    <a:gd name="connsiteY37" fmla="*/ 16530 h 24112"/>
                    <a:gd name="connsiteX38" fmla="*/ 39348 w 45995"/>
                    <a:gd name="connsiteY38" fmla="*/ 10421 h 24112"/>
                    <a:gd name="connsiteX39" fmla="*/ 39348 w 45995"/>
                    <a:gd name="connsiteY39" fmla="*/ 10421 h 24112"/>
                    <a:gd name="connsiteX40" fmla="*/ 26052 w 45995"/>
                    <a:gd name="connsiteY40" fmla="*/ 7007 h 24112"/>
                    <a:gd name="connsiteX41" fmla="*/ 26052 w 45995"/>
                    <a:gd name="connsiteY41" fmla="*/ 7007 h 24112"/>
                    <a:gd name="connsiteX42" fmla="*/ 17787 w 45995"/>
                    <a:gd name="connsiteY42" fmla="*/ 5031 h 24112"/>
                    <a:gd name="connsiteX43" fmla="*/ 17787 w 45995"/>
                    <a:gd name="connsiteY43" fmla="*/ 5031 h 24112"/>
                    <a:gd name="connsiteX44" fmla="*/ 5929 w 45995"/>
                    <a:gd name="connsiteY44" fmla="*/ 8984 h 24112"/>
                    <a:gd name="connsiteX45" fmla="*/ 5929 w 45995"/>
                    <a:gd name="connsiteY45" fmla="*/ 8984 h 24112"/>
                    <a:gd name="connsiteX46" fmla="*/ 10780 w 45995"/>
                    <a:gd name="connsiteY46" fmla="*/ 14014 h 24112"/>
                    <a:gd name="connsiteX47" fmla="*/ 10780 w 45995"/>
                    <a:gd name="connsiteY47" fmla="*/ 14014 h 24112"/>
                    <a:gd name="connsiteX48" fmla="*/ 9882 w 45995"/>
                    <a:gd name="connsiteY48" fmla="*/ 16350 h 24112"/>
                    <a:gd name="connsiteX49" fmla="*/ 9882 w 45995"/>
                    <a:gd name="connsiteY49" fmla="*/ 16350 h 24112"/>
                    <a:gd name="connsiteX50" fmla="*/ 7726 w 45995"/>
                    <a:gd name="connsiteY50" fmla="*/ 17607 h 24112"/>
                    <a:gd name="connsiteX51" fmla="*/ 7726 w 45995"/>
                    <a:gd name="connsiteY51" fmla="*/ 17607 h 24112"/>
                    <a:gd name="connsiteX52" fmla="*/ 8444 w 45995"/>
                    <a:gd name="connsiteY52" fmla="*/ 17787 h 24112"/>
                    <a:gd name="connsiteX53" fmla="*/ 8444 w 45995"/>
                    <a:gd name="connsiteY53" fmla="*/ 17787 h 24112"/>
                    <a:gd name="connsiteX54" fmla="*/ 13475 w 45995"/>
                    <a:gd name="connsiteY54" fmla="*/ 18506 h 24112"/>
                    <a:gd name="connsiteX55" fmla="*/ 13475 w 45995"/>
                    <a:gd name="connsiteY55" fmla="*/ 18506 h 24112"/>
                    <a:gd name="connsiteX56" fmla="*/ 26951 w 45995"/>
                    <a:gd name="connsiteY56" fmla="*/ 19045 h 24112"/>
                    <a:gd name="connsiteX57" fmla="*/ 26951 w 45995"/>
                    <a:gd name="connsiteY57" fmla="*/ 19045 h 24112"/>
                    <a:gd name="connsiteX58" fmla="*/ 45996 w 45995"/>
                    <a:gd name="connsiteY58" fmla="*/ 17069 h 24112"/>
                    <a:gd name="connsiteX59" fmla="*/ 45996 w 45995"/>
                    <a:gd name="connsiteY59" fmla="*/ 16530 h 24112"/>
                    <a:gd name="connsiteX60" fmla="*/ 45996 w 45995"/>
                    <a:gd name="connsiteY60" fmla="*/ 16530 h 24112"/>
                    <a:gd name="connsiteX61" fmla="*/ 45996 w 45995"/>
                    <a:gd name="connsiteY61" fmla="*/ 17069 h 24112"/>
                    <a:gd name="connsiteX62" fmla="*/ 45996 w 45995"/>
                    <a:gd name="connsiteY62" fmla="*/ 17069 h 24112"/>
                    <a:gd name="connsiteX63" fmla="*/ 5929 w 45995"/>
                    <a:gd name="connsiteY63" fmla="*/ 15272 h 24112"/>
                    <a:gd name="connsiteX64" fmla="*/ 5929 w 45995"/>
                    <a:gd name="connsiteY64" fmla="*/ 15272 h 24112"/>
                    <a:gd name="connsiteX65" fmla="*/ 5929 w 45995"/>
                    <a:gd name="connsiteY65" fmla="*/ 15272 h 24112"/>
                    <a:gd name="connsiteX66" fmla="*/ 5929 w 45995"/>
                    <a:gd name="connsiteY66" fmla="*/ 15272 h 24112"/>
                    <a:gd name="connsiteX67" fmla="*/ 5929 w 45995"/>
                    <a:gd name="connsiteY67" fmla="*/ 15272 h 24112"/>
                    <a:gd name="connsiteX68" fmla="*/ 6109 w 45995"/>
                    <a:gd name="connsiteY68" fmla="*/ 13116 h 24112"/>
                    <a:gd name="connsiteX69" fmla="*/ 6109 w 45995"/>
                    <a:gd name="connsiteY69" fmla="*/ 13116 h 24112"/>
                    <a:gd name="connsiteX70" fmla="*/ 6109 w 45995"/>
                    <a:gd name="connsiteY70" fmla="*/ 13116 h 24112"/>
                    <a:gd name="connsiteX71" fmla="*/ 6109 w 45995"/>
                    <a:gd name="connsiteY71" fmla="*/ 13116 h 24112"/>
                    <a:gd name="connsiteX72" fmla="*/ 6109 w 45995"/>
                    <a:gd name="connsiteY72" fmla="*/ 13116 h 24112"/>
                    <a:gd name="connsiteX73" fmla="*/ 4851 w 45995"/>
                    <a:gd name="connsiteY73" fmla="*/ 9702 h 24112"/>
                    <a:gd name="connsiteX74" fmla="*/ 4851 w 45995"/>
                    <a:gd name="connsiteY74" fmla="*/ 9702 h 24112"/>
                    <a:gd name="connsiteX75" fmla="*/ 4851 w 45995"/>
                    <a:gd name="connsiteY75" fmla="*/ 9702 h 24112"/>
                    <a:gd name="connsiteX76" fmla="*/ 4851 w 45995"/>
                    <a:gd name="connsiteY76" fmla="*/ 9702 h 24112"/>
                    <a:gd name="connsiteX77" fmla="*/ 18685 w 45995"/>
                    <a:gd name="connsiteY77" fmla="*/ 4671 h 24112"/>
                    <a:gd name="connsiteX78" fmla="*/ 19763 w 45995"/>
                    <a:gd name="connsiteY78" fmla="*/ 2335 h 24112"/>
                    <a:gd name="connsiteX79" fmla="*/ 19763 w 45995"/>
                    <a:gd name="connsiteY79" fmla="*/ 2335 h 24112"/>
                    <a:gd name="connsiteX80" fmla="*/ 17607 w 45995"/>
                    <a:gd name="connsiteY80" fmla="*/ 2695 h 24112"/>
                    <a:gd name="connsiteX81" fmla="*/ 17607 w 45995"/>
                    <a:gd name="connsiteY81" fmla="*/ 3234 h 24112"/>
                    <a:gd name="connsiteX82" fmla="*/ 18685 w 45995"/>
                    <a:gd name="connsiteY82" fmla="*/ 4671 h 24112"/>
                    <a:gd name="connsiteX83" fmla="*/ 18685 w 45995"/>
                    <a:gd name="connsiteY83" fmla="*/ 4671 h 24112"/>
                    <a:gd name="connsiteX84" fmla="*/ 17248 w 45995"/>
                    <a:gd name="connsiteY84" fmla="*/ 2695 h 24112"/>
                    <a:gd name="connsiteX85" fmla="*/ 17248 w 45995"/>
                    <a:gd name="connsiteY85" fmla="*/ 2695 h 24112"/>
                    <a:gd name="connsiteX86" fmla="*/ 17248 w 45995"/>
                    <a:gd name="connsiteY86" fmla="*/ 179 h 24112"/>
                    <a:gd name="connsiteX87" fmla="*/ 17248 w 45995"/>
                    <a:gd name="connsiteY87" fmla="*/ 2695 h 24112"/>
                    <a:gd name="connsiteX88" fmla="*/ 17248 w 45995"/>
                    <a:gd name="connsiteY88" fmla="*/ 2695 h 2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5995" h="24112">
                      <a:moveTo>
                        <a:pt x="13296" y="23716"/>
                      </a:moveTo>
                      <a:cubicBezTo>
                        <a:pt x="10062" y="22818"/>
                        <a:pt x="5031" y="24435"/>
                        <a:pt x="2156" y="19763"/>
                      </a:cubicBezTo>
                      <a:lnTo>
                        <a:pt x="2156" y="19763"/>
                      </a:lnTo>
                      <a:lnTo>
                        <a:pt x="1976" y="19943"/>
                      </a:lnTo>
                      <a:cubicBezTo>
                        <a:pt x="1437" y="19224"/>
                        <a:pt x="1257" y="18326"/>
                        <a:pt x="1257" y="17607"/>
                      </a:cubicBezTo>
                      <a:lnTo>
                        <a:pt x="1257" y="17607"/>
                      </a:lnTo>
                      <a:cubicBezTo>
                        <a:pt x="1796" y="15452"/>
                        <a:pt x="2695" y="14374"/>
                        <a:pt x="3773" y="13835"/>
                      </a:cubicBezTo>
                      <a:lnTo>
                        <a:pt x="3773" y="13835"/>
                      </a:lnTo>
                      <a:cubicBezTo>
                        <a:pt x="2695" y="13116"/>
                        <a:pt x="1437" y="12218"/>
                        <a:pt x="718" y="10960"/>
                      </a:cubicBezTo>
                      <a:lnTo>
                        <a:pt x="718" y="10960"/>
                      </a:lnTo>
                      <a:cubicBezTo>
                        <a:pt x="0" y="10241"/>
                        <a:pt x="0" y="8984"/>
                        <a:pt x="0" y="8984"/>
                      </a:cubicBezTo>
                      <a:lnTo>
                        <a:pt x="0" y="8984"/>
                      </a:lnTo>
                      <a:cubicBezTo>
                        <a:pt x="1437" y="3953"/>
                        <a:pt x="5210" y="4312"/>
                        <a:pt x="8984" y="2335"/>
                      </a:cubicBezTo>
                      <a:lnTo>
                        <a:pt x="8984" y="2335"/>
                      </a:lnTo>
                      <a:cubicBezTo>
                        <a:pt x="12218" y="1257"/>
                        <a:pt x="15631" y="359"/>
                        <a:pt x="16350" y="179"/>
                      </a:cubicBezTo>
                      <a:lnTo>
                        <a:pt x="16350" y="179"/>
                      </a:lnTo>
                      <a:cubicBezTo>
                        <a:pt x="16530" y="179"/>
                        <a:pt x="16889" y="0"/>
                        <a:pt x="17248" y="0"/>
                      </a:cubicBezTo>
                      <a:lnTo>
                        <a:pt x="17248" y="0"/>
                      </a:lnTo>
                      <a:cubicBezTo>
                        <a:pt x="19045" y="179"/>
                        <a:pt x="25333" y="-360"/>
                        <a:pt x="29466" y="3414"/>
                      </a:cubicBezTo>
                      <a:lnTo>
                        <a:pt x="29466" y="3414"/>
                      </a:lnTo>
                      <a:cubicBezTo>
                        <a:pt x="30364" y="4851"/>
                        <a:pt x="36653" y="5390"/>
                        <a:pt x="39348" y="5210"/>
                      </a:cubicBezTo>
                      <a:lnTo>
                        <a:pt x="39348" y="5210"/>
                      </a:lnTo>
                      <a:lnTo>
                        <a:pt x="39527" y="5210"/>
                      </a:lnTo>
                      <a:cubicBezTo>
                        <a:pt x="43660" y="5749"/>
                        <a:pt x="45816" y="9882"/>
                        <a:pt x="45996" y="17069"/>
                      </a:cubicBezTo>
                      <a:lnTo>
                        <a:pt x="45996" y="17069"/>
                      </a:lnTo>
                      <a:lnTo>
                        <a:pt x="45996" y="21201"/>
                      </a:lnTo>
                      <a:lnTo>
                        <a:pt x="44378" y="20302"/>
                      </a:lnTo>
                      <a:cubicBezTo>
                        <a:pt x="40965" y="24435"/>
                        <a:pt x="33419" y="23537"/>
                        <a:pt x="26771" y="24076"/>
                      </a:cubicBezTo>
                      <a:lnTo>
                        <a:pt x="26771" y="24076"/>
                      </a:lnTo>
                      <a:cubicBezTo>
                        <a:pt x="20482" y="24255"/>
                        <a:pt x="14194" y="23716"/>
                        <a:pt x="13296" y="23716"/>
                      </a:cubicBezTo>
                      <a:lnTo>
                        <a:pt x="13296" y="23716"/>
                      </a:lnTo>
                      <a:close/>
                      <a:moveTo>
                        <a:pt x="26951" y="19045"/>
                      </a:moveTo>
                      <a:cubicBezTo>
                        <a:pt x="32880" y="19224"/>
                        <a:pt x="39168" y="18326"/>
                        <a:pt x="40785" y="17248"/>
                      </a:cubicBezTo>
                      <a:lnTo>
                        <a:pt x="40785" y="17248"/>
                      </a:lnTo>
                      <a:cubicBezTo>
                        <a:pt x="41144" y="17248"/>
                        <a:pt x="40965" y="17069"/>
                        <a:pt x="41144" y="17069"/>
                      </a:cubicBezTo>
                      <a:lnTo>
                        <a:pt x="41144" y="17069"/>
                      </a:lnTo>
                      <a:cubicBezTo>
                        <a:pt x="41144" y="16889"/>
                        <a:pt x="41144" y="16709"/>
                        <a:pt x="41144" y="16530"/>
                      </a:cubicBezTo>
                      <a:lnTo>
                        <a:pt x="41144" y="16530"/>
                      </a:lnTo>
                      <a:cubicBezTo>
                        <a:pt x="40965" y="12757"/>
                        <a:pt x="39887" y="10780"/>
                        <a:pt x="39348" y="10421"/>
                      </a:cubicBezTo>
                      <a:lnTo>
                        <a:pt x="39348" y="10421"/>
                      </a:lnTo>
                      <a:cubicBezTo>
                        <a:pt x="36294" y="10241"/>
                        <a:pt x="30005" y="10780"/>
                        <a:pt x="26052" y="7007"/>
                      </a:cubicBezTo>
                      <a:lnTo>
                        <a:pt x="26052" y="7007"/>
                      </a:lnTo>
                      <a:cubicBezTo>
                        <a:pt x="25154" y="5749"/>
                        <a:pt x="19943" y="5031"/>
                        <a:pt x="17787" y="5031"/>
                      </a:cubicBezTo>
                      <a:lnTo>
                        <a:pt x="17787" y="5031"/>
                      </a:lnTo>
                      <a:cubicBezTo>
                        <a:pt x="17068" y="5210"/>
                        <a:pt x="8984" y="7546"/>
                        <a:pt x="5929" y="8984"/>
                      </a:cubicBezTo>
                      <a:lnTo>
                        <a:pt x="5929" y="8984"/>
                      </a:lnTo>
                      <a:cubicBezTo>
                        <a:pt x="7187" y="9702"/>
                        <a:pt x="9523" y="10421"/>
                        <a:pt x="10780" y="14014"/>
                      </a:cubicBezTo>
                      <a:lnTo>
                        <a:pt x="10780" y="14014"/>
                      </a:lnTo>
                      <a:cubicBezTo>
                        <a:pt x="10780" y="15092"/>
                        <a:pt x="10241" y="15631"/>
                        <a:pt x="9882" y="16350"/>
                      </a:cubicBezTo>
                      <a:lnTo>
                        <a:pt x="9882" y="16350"/>
                      </a:lnTo>
                      <a:cubicBezTo>
                        <a:pt x="9163" y="16889"/>
                        <a:pt x="8444" y="17428"/>
                        <a:pt x="7726" y="17607"/>
                      </a:cubicBezTo>
                      <a:lnTo>
                        <a:pt x="7726" y="17607"/>
                      </a:lnTo>
                      <a:cubicBezTo>
                        <a:pt x="7905" y="17607"/>
                        <a:pt x="8085" y="17787"/>
                        <a:pt x="8444" y="17787"/>
                      </a:cubicBezTo>
                      <a:lnTo>
                        <a:pt x="8444" y="17787"/>
                      </a:lnTo>
                      <a:cubicBezTo>
                        <a:pt x="10241" y="18326"/>
                        <a:pt x="12577" y="18506"/>
                        <a:pt x="13475" y="18506"/>
                      </a:cubicBezTo>
                      <a:lnTo>
                        <a:pt x="13475" y="18506"/>
                      </a:lnTo>
                      <a:cubicBezTo>
                        <a:pt x="14733" y="18685"/>
                        <a:pt x="20482" y="19045"/>
                        <a:pt x="26951" y="19045"/>
                      </a:cubicBezTo>
                      <a:lnTo>
                        <a:pt x="26951" y="19045"/>
                      </a:lnTo>
                      <a:close/>
                      <a:moveTo>
                        <a:pt x="45996" y="17069"/>
                      </a:moveTo>
                      <a:cubicBezTo>
                        <a:pt x="45996" y="17069"/>
                        <a:pt x="45996" y="16709"/>
                        <a:pt x="45996" y="16530"/>
                      </a:cubicBezTo>
                      <a:lnTo>
                        <a:pt x="45996" y="16530"/>
                      </a:lnTo>
                      <a:cubicBezTo>
                        <a:pt x="45996" y="16530"/>
                        <a:pt x="45996" y="16889"/>
                        <a:pt x="45996" y="17069"/>
                      </a:cubicBezTo>
                      <a:lnTo>
                        <a:pt x="45996" y="17069"/>
                      </a:lnTo>
                      <a:close/>
                      <a:moveTo>
                        <a:pt x="5929" y="15272"/>
                      </a:moveTo>
                      <a:cubicBezTo>
                        <a:pt x="5929" y="15272"/>
                        <a:pt x="5929" y="15272"/>
                        <a:pt x="5929" y="15272"/>
                      </a:cubicBezTo>
                      <a:lnTo>
                        <a:pt x="5929" y="15272"/>
                      </a:lnTo>
                      <a:lnTo>
                        <a:pt x="5929" y="15272"/>
                      </a:lnTo>
                      <a:lnTo>
                        <a:pt x="5929" y="15272"/>
                      </a:lnTo>
                      <a:close/>
                      <a:moveTo>
                        <a:pt x="6109" y="13116"/>
                      </a:moveTo>
                      <a:cubicBezTo>
                        <a:pt x="6109" y="13116"/>
                        <a:pt x="6109" y="13116"/>
                        <a:pt x="6109" y="13116"/>
                      </a:cubicBezTo>
                      <a:lnTo>
                        <a:pt x="6109" y="13116"/>
                      </a:lnTo>
                      <a:lnTo>
                        <a:pt x="6109" y="13116"/>
                      </a:lnTo>
                      <a:lnTo>
                        <a:pt x="6109" y="13116"/>
                      </a:lnTo>
                      <a:close/>
                      <a:moveTo>
                        <a:pt x="4851" y="9702"/>
                      </a:moveTo>
                      <a:lnTo>
                        <a:pt x="4851" y="9702"/>
                      </a:lnTo>
                      <a:cubicBezTo>
                        <a:pt x="4851" y="9702"/>
                        <a:pt x="4851" y="9702"/>
                        <a:pt x="4851" y="9702"/>
                      </a:cubicBezTo>
                      <a:lnTo>
                        <a:pt x="4851" y="9702"/>
                      </a:lnTo>
                      <a:close/>
                      <a:moveTo>
                        <a:pt x="18685" y="4671"/>
                      </a:moveTo>
                      <a:cubicBezTo>
                        <a:pt x="18685" y="4312"/>
                        <a:pt x="19404" y="5031"/>
                        <a:pt x="19763" y="2335"/>
                      </a:cubicBezTo>
                      <a:lnTo>
                        <a:pt x="19763" y="2335"/>
                      </a:lnTo>
                      <a:lnTo>
                        <a:pt x="17607" y="2695"/>
                      </a:lnTo>
                      <a:lnTo>
                        <a:pt x="17607" y="3234"/>
                      </a:lnTo>
                      <a:lnTo>
                        <a:pt x="18685" y="4671"/>
                      </a:lnTo>
                      <a:lnTo>
                        <a:pt x="18685" y="4671"/>
                      </a:lnTo>
                      <a:close/>
                      <a:moveTo>
                        <a:pt x="17248" y="2695"/>
                      </a:moveTo>
                      <a:lnTo>
                        <a:pt x="17248" y="2695"/>
                      </a:lnTo>
                      <a:lnTo>
                        <a:pt x="17248" y="179"/>
                      </a:lnTo>
                      <a:lnTo>
                        <a:pt x="17248" y="2695"/>
                      </a:lnTo>
                      <a:lnTo>
                        <a:pt x="17248" y="2695"/>
                      </a:lnTo>
                      <a:close/>
                    </a:path>
                  </a:pathLst>
                </a:custGeom>
                <a:grpFill/>
                <a:ln w="17953" cap="flat">
                  <a:noFill/>
                  <a:prstDash val="solid"/>
                  <a:miter/>
                </a:ln>
              </p:spPr>
              <p:txBody>
                <a:bodyPr rtlCol="0" anchor="ctr"/>
                <a:lstStyle/>
                <a:p>
                  <a:endParaRPr lang="zh-CN" altLang="en-US" sz="1050"/>
                </a:p>
              </p:txBody>
            </p:sp>
          </p:grpSp>
          <p:grpSp>
            <p:nvGrpSpPr>
              <p:cNvPr id="37" name="图形 1"/>
              <p:cNvGrpSpPr/>
              <p:nvPr/>
            </p:nvGrpSpPr>
            <p:grpSpPr>
              <a:xfrm>
                <a:off x="7208390" y="6663249"/>
                <a:ext cx="42402" cy="35934"/>
                <a:chOff x="8581601" y="6860939"/>
                <a:chExt cx="42402" cy="35934"/>
              </a:xfrm>
              <a:solidFill>
                <a:srgbClr val="0070C0"/>
              </a:solidFill>
            </p:grpSpPr>
            <p:sp>
              <p:nvSpPr>
                <p:cNvPr id="3672" name="任意多边形: 形状 94"/>
                <p:cNvSpPr/>
                <p:nvPr/>
              </p:nvSpPr>
              <p:spPr>
                <a:xfrm>
                  <a:off x="8584102" y="6863755"/>
                  <a:ext cx="37026" cy="30269"/>
                </a:xfrm>
                <a:custGeom>
                  <a:avLst/>
                  <a:gdLst>
                    <a:gd name="connsiteX0" fmla="*/ 14748 w 37026"/>
                    <a:gd name="connsiteY0" fmla="*/ 9941 h 30269"/>
                    <a:gd name="connsiteX1" fmla="*/ 194 w 37026"/>
                    <a:gd name="connsiteY1" fmla="*/ 9941 h 30269"/>
                    <a:gd name="connsiteX2" fmla="*/ 5584 w 37026"/>
                    <a:gd name="connsiteY2" fmla="*/ 20541 h 30269"/>
                    <a:gd name="connsiteX3" fmla="*/ 21395 w 37026"/>
                    <a:gd name="connsiteY3" fmla="*/ 29885 h 30269"/>
                    <a:gd name="connsiteX4" fmla="*/ 31817 w 37026"/>
                    <a:gd name="connsiteY4" fmla="*/ 16588 h 30269"/>
                    <a:gd name="connsiteX5" fmla="*/ 37027 w 37026"/>
                    <a:gd name="connsiteY5" fmla="*/ 9941 h 30269"/>
                    <a:gd name="connsiteX6" fmla="*/ 34332 w 37026"/>
                    <a:gd name="connsiteY6" fmla="*/ 8683 h 30269"/>
                    <a:gd name="connsiteX7" fmla="*/ 27684 w 37026"/>
                    <a:gd name="connsiteY7" fmla="*/ 7426 h 30269"/>
                    <a:gd name="connsiteX8" fmla="*/ 23731 w 37026"/>
                    <a:gd name="connsiteY8" fmla="*/ 2215 h 30269"/>
                    <a:gd name="connsiteX9" fmla="*/ 14568 w 37026"/>
                    <a:gd name="connsiteY9" fmla="*/ 957 h 30269"/>
                    <a:gd name="connsiteX10" fmla="*/ 14748 w 37026"/>
                    <a:gd name="connsiteY10" fmla="*/ 9941 h 30269"/>
                    <a:gd name="connsiteX11" fmla="*/ 14748 w 37026"/>
                    <a:gd name="connsiteY11" fmla="*/ 9941 h 3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026" h="30269">
                      <a:moveTo>
                        <a:pt x="14748" y="9941"/>
                      </a:moveTo>
                      <a:cubicBezTo>
                        <a:pt x="12053" y="9941"/>
                        <a:pt x="2889" y="7246"/>
                        <a:pt x="194" y="9941"/>
                      </a:cubicBezTo>
                      <a:cubicBezTo>
                        <a:pt x="-1064" y="11199"/>
                        <a:pt x="4147" y="17846"/>
                        <a:pt x="5584" y="20541"/>
                      </a:cubicBezTo>
                      <a:cubicBezTo>
                        <a:pt x="6842" y="21799"/>
                        <a:pt x="17442" y="32400"/>
                        <a:pt x="21395" y="29885"/>
                      </a:cubicBezTo>
                      <a:cubicBezTo>
                        <a:pt x="24091" y="28627"/>
                        <a:pt x="29301" y="17846"/>
                        <a:pt x="31817" y="16588"/>
                      </a:cubicBezTo>
                      <a:cubicBezTo>
                        <a:pt x="34512" y="15331"/>
                        <a:pt x="37027" y="11199"/>
                        <a:pt x="37027" y="9941"/>
                      </a:cubicBezTo>
                      <a:cubicBezTo>
                        <a:pt x="37027" y="7246"/>
                        <a:pt x="35769" y="7246"/>
                        <a:pt x="34332" y="8683"/>
                      </a:cubicBezTo>
                      <a:cubicBezTo>
                        <a:pt x="31637" y="9941"/>
                        <a:pt x="29122" y="9941"/>
                        <a:pt x="27684" y="7426"/>
                      </a:cubicBezTo>
                      <a:cubicBezTo>
                        <a:pt x="27684" y="6168"/>
                        <a:pt x="27684" y="3473"/>
                        <a:pt x="23731" y="2215"/>
                      </a:cubicBezTo>
                      <a:cubicBezTo>
                        <a:pt x="19778" y="-480"/>
                        <a:pt x="13131" y="-480"/>
                        <a:pt x="14568" y="957"/>
                      </a:cubicBezTo>
                      <a:cubicBezTo>
                        <a:pt x="16005" y="3473"/>
                        <a:pt x="19958" y="11378"/>
                        <a:pt x="14748" y="9941"/>
                      </a:cubicBezTo>
                      <a:lnTo>
                        <a:pt x="14748" y="9941"/>
                      </a:lnTo>
                      <a:close/>
                    </a:path>
                  </a:pathLst>
                </a:custGeom>
                <a:grpFill/>
                <a:ln w="17953" cap="flat">
                  <a:noFill/>
                  <a:prstDash val="solid"/>
                  <a:miter/>
                </a:ln>
              </p:spPr>
              <p:txBody>
                <a:bodyPr rtlCol="0" anchor="ctr"/>
                <a:lstStyle/>
                <a:p>
                  <a:endParaRPr lang="zh-CN" altLang="en-US" sz="1050"/>
                </a:p>
              </p:txBody>
            </p:sp>
            <p:sp>
              <p:nvSpPr>
                <p:cNvPr id="3673" name="任意多边形: 形状 95"/>
                <p:cNvSpPr/>
                <p:nvPr/>
              </p:nvSpPr>
              <p:spPr>
                <a:xfrm>
                  <a:off x="8581601" y="6860939"/>
                  <a:ext cx="42402" cy="35934"/>
                </a:xfrm>
                <a:custGeom>
                  <a:avLst/>
                  <a:gdLst>
                    <a:gd name="connsiteX0" fmla="*/ 5750 w 42402"/>
                    <a:gd name="connsiteY0" fmla="*/ 24615 h 35934"/>
                    <a:gd name="connsiteX1" fmla="*/ 0 w 42402"/>
                    <a:gd name="connsiteY1" fmla="*/ 13475 h 35934"/>
                    <a:gd name="connsiteX2" fmla="*/ 0 w 42402"/>
                    <a:gd name="connsiteY2" fmla="*/ 13475 h 35934"/>
                    <a:gd name="connsiteX3" fmla="*/ 898 w 42402"/>
                    <a:gd name="connsiteY3" fmla="*/ 11140 h 35934"/>
                    <a:gd name="connsiteX4" fmla="*/ 898 w 42402"/>
                    <a:gd name="connsiteY4" fmla="*/ 11140 h 35934"/>
                    <a:gd name="connsiteX5" fmla="*/ 7187 w 42402"/>
                    <a:gd name="connsiteY5" fmla="*/ 8984 h 35934"/>
                    <a:gd name="connsiteX6" fmla="*/ 7187 w 42402"/>
                    <a:gd name="connsiteY6" fmla="*/ 8984 h 35934"/>
                    <a:gd name="connsiteX7" fmla="*/ 17248 w 42402"/>
                    <a:gd name="connsiteY7" fmla="*/ 10241 h 35934"/>
                    <a:gd name="connsiteX8" fmla="*/ 17248 w 42402"/>
                    <a:gd name="connsiteY8" fmla="*/ 10241 h 35934"/>
                    <a:gd name="connsiteX9" fmla="*/ 15452 w 42402"/>
                    <a:gd name="connsiteY9" fmla="*/ 5211 h 35934"/>
                    <a:gd name="connsiteX10" fmla="*/ 15452 w 42402"/>
                    <a:gd name="connsiteY10" fmla="*/ 5211 h 35934"/>
                    <a:gd name="connsiteX11" fmla="*/ 14553 w 42402"/>
                    <a:gd name="connsiteY11" fmla="*/ 3055 h 35934"/>
                    <a:gd name="connsiteX12" fmla="*/ 14553 w 42402"/>
                    <a:gd name="connsiteY12" fmla="*/ 3055 h 35934"/>
                    <a:gd name="connsiteX13" fmla="*/ 16889 w 42402"/>
                    <a:gd name="connsiteY13" fmla="*/ 180 h 35934"/>
                    <a:gd name="connsiteX14" fmla="*/ 16889 w 42402"/>
                    <a:gd name="connsiteY14" fmla="*/ 180 h 35934"/>
                    <a:gd name="connsiteX15" fmla="*/ 19045 w 42402"/>
                    <a:gd name="connsiteY15" fmla="*/ 0 h 35934"/>
                    <a:gd name="connsiteX16" fmla="*/ 19045 w 42402"/>
                    <a:gd name="connsiteY16" fmla="*/ 0 h 35934"/>
                    <a:gd name="connsiteX17" fmla="*/ 27490 w 42402"/>
                    <a:gd name="connsiteY17" fmla="*/ 2336 h 35934"/>
                    <a:gd name="connsiteX18" fmla="*/ 27490 w 42402"/>
                    <a:gd name="connsiteY18" fmla="*/ 2336 h 35934"/>
                    <a:gd name="connsiteX19" fmla="*/ 32880 w 42402"/>
                    <a:gd name="connsiteY19" fmla="*/ 8984 h 35934"/>
                    <a:gd name="connsiteX20" fmla="*/ 32880 w 42402"/>
                    <a:gd name="connsiteY20" fmla="*/ 8984 h 35934"/>
                    <a:gd name="connsiteX21" fmla="*/ 33958 w 42402"/>
                    <a:gd name="connsiteY21" fmla="*/ 9702 h 35934"/>
                    <a:gd name="connsiteX22" fmla="*/ 33958 w 42402"/>
                    <a:gd name="connsiteY22" fmla="*/ 9702 h 35934"/>
                    <a:gd name="connsiteX23" fmla="*/ 34497 w 42402"/>
                    <a:gd name="connsiteY23" fmla="*/ 9702 h 35934"/>
                    <a:gd name="connsiteX24" fmla="*/ 34497 w 42402"/>
                    <a:gd name="connsiteY24" fmla="*/ 9702 h 35934"/>
                    <a:gd name="connsiteX25" fmla="*/ 35216 w 42402"/>
                    <a:gd name="connsiteY25" fmla="*/ 9882 h 35934"/>
                    <a:gd name="connsiteX26" fmla="*/ 35216 w 42402"/>
                    <a:gd name="connsiteY26" fmla="*/ 9882 h 35934"/>
                    <a:gd name="connsiteX27" fmla="*/ 38629 w 42402"/>
                    <a:gd name="connsiteY27" fmla="*/ 8085 h 35934"/>
                    <a:gd name="connsiteX28" fmla="*/ 38629 w 42402"/>
                    <a:gd name="connsiteY28" fmla="*/ 8085 h 35934"/>
                    <a:gd name="connsiteX29" fmla="*/ 42402 w 42402"/>
                    <a:gd name="connsiteY29" fmla="*/ 12936 h 35934"/>
                    <a:gd name="connsiteX30" fmla="*/ 42402 w 42402"/>
                    <a:gd name="connsiteY30" fmla="*/ 12936 h 35934"/>
                    <a:gd name="connsiteX31" fmla="*/ 35755 w 42402"/>
                    <a:gd name="connsiteY31" fmla="*/ 21920 h 35934"/>
                    <a:gd name="connsiteX32" fmla="*/ 35755 w 42402"/>
                    <a:gd name="connsiteY32" fmla="*/ 21920 h 35934"/>
                    <a:gd name="connsiteX33" fmla="*/ 25334 w 42402"/>
                    <a:gd name="connsiteY33" fmla="*/ 35216 h 35934"/>
                    <a:gd name="connsiteX34" fmla="*/ 25334 w 42402"/>
                    <a:gd name="connsiteY34" fmla="*/ 35216 h 35934"/>
                    <a:gd name="connsiteX35" fmla="*/ 22639 w 42402"/>
                    <a:gd name="connsiteY35" fmla="*/ 35934 h 35934"/>
                    <a:gd name="connsiteX36" fmla="*/ 22639 w 42402"/>
                    <a:gd name="connsiteY36" fmla="*/ 35934 h 35934"/>
                    <a:gd name="connsiteX37" fmla="*/ 5750 w 42402"/>
                    <a:gd name="connsiteY37" fmla="*/ 24615 h 35934"/>
                    <a:gd name="connsiteX38" fmla="*/ 5750 w 42402"/>
                    <a:gd name="connsiteY38" fmla="*/ 24615 h 35934"/>
                    <a:gd name="connsiteX39" fmla="*/ 9702 w 42402"/>
                    <a:gd name="connsiteY39" fmla="*/ 21740 h 35934"/>
                    <a:gd name="connsiteX40" fmla="*/ 22279 w 42402"/>
                    <a:gd name="connsiteY40" fmla="*/ 30724 h 35934"/>
                    <a:gd name="connsiteX41" fmla="*/ 22279 w 42402"/>
                    <a:gd name="connsiteY41" fmla="*/ 30724 h 35934"/>
                    <a:gd name="connsiteX42" fmla="*/ 22639 w 42402"/>
                    <a:gd name="connsiteY42" fmla="*/ 30544 h 35934"/>
                    <a:gd name="connsiteX43" fmla="*/ 22639 w 42402"/>
                    <a:gd name="connsiteY43" fmla="*/ 30544 h 35934"/>
                    <a:gd name="connsiteX44" fmla="*/ 33060 w 42402"/>
                    <a:gd name="connsiteY44" fmla="*/ 17248 h 35934"/>
                    <a:gd name="connsiteX45" fmla="*/ 33060 w 42402"/>
                    <a:gd name="connsiteY45" fmla="*/ 17248 h 35934"/>
                    <a:gd name="connsiteX46" fmla="*/ 35755 w 42402"/>
                    <a:gd name="connsiteY46" fmla="*/ 14733 h 35934"/>
                    <a:gd name="connsiteX47" fmla="*/ 35755 w 42402"/>
                    <a:gd name="connsiteY47" fmla="*/ 14733 h 35934"/>
                    <a:gd name="connsiteX48" fmla="*/ 35755 w 42402"/>
                    <a:gd name="connsiteY48" fmla="*/ 14733 h 35934"/>
                    <a:gd name="connsiteX49" fmla="*/ 35755 w 42402"/>
                    <a:gd name="connsiteY49" fmla="*/ 14733 h 35934"/>
                    <a:gd name="connsiteX50" fmla="*/ 33599 w 42402"/>
                    <a:gd name="connsiteY50" fmla="*/ 15092 h 35934"/>
                    <a:gd name="connsiteX51" fmla="*/ 33599 w 42402"/>
                    <a:gd name="connsiteY51" fmla="*/ 15092 h 35934"/>
                    <a:gd name="connsiteX52" fmla="*/ 27670 w 42402"/>
                    <a:gd name="connsiteY52" fmla="*/ 10421 h 35934"/>
                    <a:gd name="connsiteX53" fmla="*/ 27670 w 42402"/>
                    <a:gd name="connsiteY53" fmla="*/ 10421 h 35934"/>
                    <a:gd name="connsiteX54" fmla="*/ 24795 w 42402"/>
                    <a:gd name="connsiteY54" fmla="*/ 7187 h 35934"/>
                    <a:gd name="connsiteX55" fmla="*/ 24795 w 42402"/>
                    <a:gd name="connsiteY55" fmla="*/ 7187 h 35934"/>
                    <a:gd name="connsiteX56" fmla="*/ 20662 w 42402"/>
                    <a:gd name="connsiteY56" fmla="*/ 5570 h 35934"/>
                    <a:gd name="connsiteX57" fmla="*/ 20662 w 42402"/>
                    <a:gd name="connsiteY57" fmla="*/ 5570 h 35934"/>
                    <a:gd name="connsiteX58" fmla="*/ 22100 w 42402"/>
                    <a:gd name="connsiteY58" fmla="*/ 11319 h 35934"/>
                    <a:gd name="connsiteX59" fmla="*/ 22100 w 42402"/>
                    <a:gd name="connsiteY59" fmla="*/ 11319 h 35934"/>
                    <a:gd name="connsiteX60" fmla="*/ 17967 w 42402"/>
                    <a:gd name="connsiteY60" fmla="*/ 15631 h 35934"/>
                    <a:gd name="connsiteX61" fmla="*/ 17967 w 42402"/>
                    <a:gd name="connsiteY61" fmla="*/ 15631 h 35934"/>
                    <a:gd name="connsiteX62" fmla="*/ 16709 w 42402"/>
                    <a:gd name="connsiteY62" fmla="*/ 15631 h 35934"/>
                    <a:gd name="connsiteX63" fmla="*/ 16709 w 42402"/>
                    <a:gd name="connsiteY63" fmla="*/ 15631 h 35934"/>
                    <a:gd name="connsiteX64" fmla="*/ 7007 w 42402"/>
                    <a:gd name="connsiteY64" fmla="*/ 14553 h 35934"/>
                    <a:gd name="connsiteX65" fmla="*/ 7007 w 42402"/>
                    <a:gd name="connsiteY65" fmla="*/ 14553 h 35934"/>
                    <a:gd name="connsiteX66" fmla="*/ 5390 w 42402"/>
                    <a:gd name="connsiteY66" fmla="*/ 14733 h 35934"/>
                    <a:gd name="connsiteX67" fmla="*/ 5390 w 42402"/>
                    <a:gd name="connsiteY67" fmla="*/ 14733 h 35934"/>
                    <a:gd name="connsiteX68" fmla="*/ 9702 w 42402"/>
                    <a:gd name="connsiteY68" fmla="*/ 21740 h 35934"/>
                    <a:gd name="connsiteX69" fmla="*/ 9702 w 42402"/>
                    <a:gd name="connsiteY69" fmla="*/ 21740 h 35934"/>
                    <a:gd name="connsiteX70" fmla="*/ 17248 w 42402"/>
                    <a:gd name="connsiteY70" fmla="*/ 12757 h 35934"/>
                    <a:gd name="connsiteX71" fmla="*/ 17608 w 42402"/>
                    <a:gd name="connsiteY71" fmla="*/ 11140 h 35934"/>
                    <a:gd name="connsiteX72" fmla="*/ 17248 w 42402"/>
                    <a:gd name="connsiteY72" fmla="*/ 11140 h 35934"/>
                    <a:gd name="connsiteX73" fmla="*/ 17248 w 42402"/>
                    <a:gd name="connsiteY73" fmla="*/ 10421 h 35934"/>
                    <a:gd name="connsiteX74" fmla="*/ 17248 w 42402"/>
                    <a:gd name="connsiteY74" fmla="*/ 10421 h 35934"/>
                    <a:gd name="connsiteX75" fmla="*/ 17248 w 42402"/>
                    <a:gd name="connsiteY75" fmla="*/ 12757 h 35934"/>
                    <a:gd name="connsiteX76" fmla="*/ 17248 w 42402"/>
                    <a:gd name="connsiteY76" fmla="*/ 12757 h 3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2402" h="35934">
                      <a:moveTo>
                        <a:pt x="5750" y="24615"/>
                      </a:moveTo>
                      <a:cubicBezTo>
                        <a:pt x="4851" y="22459"/>
                        <a:pt x="359" y="17608"/>
                        <a:pt x="0" y="13475"/>
                      </a:cubicBezTo>
                      <a:lnTo>
                        <a:pt x="0" y="13475"/>
                      </a:lnTo>
                      <a:cubicBezTo>
                        <a:pt x="0" y="12757"/>
                        <a:pt x="180" y="11679"/>
                        <a:pt x="898" y="11140"/>
                      </a:cubicBezTo>
                      <a:lnTo>
                        <a:pt x="898" y="11140"/>
                      </a:lnTo>
                      <a:cubicBezTo>
                        <a:pt x="2875" y="9163"/>
                        <a:pt x="5031" y="9163"/>
                        <a:pt x="7187" y="8984"/>
                      </a:cubicBezTo>
                      <a:lnTo>
                        <a:pt x="7187" y="8984"/>
                      </a:lnTo>
                      <a:cubicBezTo>
                        <a:pt x="11319" y="8984"/>
                        <a:pt x="16170" y="10241"/>
                        <a:pt x="17248" y="10241"/>
                      </a:cubicBezTo>
                      <a:lnTo>
                        <a:pt x="17248" y="10241"/>
                      </a:lnTo>
                      <a:cubicBezTo>
                        <a:pt x="16889" y="8624"/>
                        <a:pt x="15631" y="5929"/>
                        <a:pt x="15452" y="5211"/>
                      </a:cubicBezTo>
                      <a:lnTo>
                        <a:pt x="15452" y="5211"/>
                      </a:lnTo>
                      <a:cubicBezTo>
                        <a:pt x="15092" y="5031"/>
                        <a:pt x="14553" y="4133"/>
                        <a:pt x="14553" y="3055"/>
                      </a:cubicBezTo>
                      <a:lnTo>
                        <a:pt x="14553" y="3055"/>
                      </a:lnTo>
                      <a:cubicBezTo>
                        <a:pt x="14733" y="719"/>
                        <a:pt x="16350" y="359"/>
                        <a:pt x="16889" y="180"/>
                      </a:cubicBezTo>
                      <a:lnTo>
                        <a:pt x="16889" y="180"/>
                      </a:lnTo>
                      <a:cubicBezTo>
                        <a:pt x="17608" y="0"/>
                        <a:pt x="18326" y="0"/>
                        <a:pt x="19045" y="0"/>
                      </a:cubicBezTo>
                      <a:lnTo>
                        <a:pt x="19045" y="0"/>
                      </a:lnTo>
                      <a:cubicBezTo>
                        <a:pt x="21560" y="0"/>
                        <a:pt x="24974" y="719"/>
                        <a:pt x="27490" y="2336"/>
                      </a:cubicBezTo>
                      <a:lnTo>
                        <a:pt x="27490" y="2336"/>
                      </a:lnTo>
                      <a:cubicBezTo>
                        <a:pt x="32700" y="3773"/>
                        <a:pt x="33419" y="8804"/>
                        <a:pt x="32880" y="8984"/>
                      </a:cubicBezTo>
                      <a:lnTo>
                        <a:pt x="32880" y="8984"/>
                      </a:lnTo>
                      <a:cubicBezTo>
                        <a:pt x="33239" y="9702"/>
                        <a:pt x="33239" y="9702"/>
                        <a:pt x="33958" y="9702"/>
                      </a:cubicBezTo>
                      <a:lnTo>
                        <a:pt x="33958" y="9702"/>
                      </a:lnTo>
                      <a:cubicBezTo>
                        <a:pt x="34138" y="9702"/>
                        <a:pt x="34317" y="9702"/>
                        <a:pt x="34497" y="9702"/>
                      </a:cubicBezTo>
                      <a:lnTo>
                        <a:pt x="34497" y="9702"/>
                      </a:lnTo>
                      <a:cubicBezTo>
                        <a:pt x="34856" y="9702"/>
                        <a:pt x="35216" y="9702"/>
                        <a:pt x="35216" y="9882"/>
                      </a:cubicBezTo>
                      <a:lnTo>
                        <a:pt x="35216" y="9882"/>
                      </a:lnTo>
                      <a:cubicBezTo>
                        <a:pt x="35934" y="8984"/>
                        <a:pt x="37012" y="8085"/>
                        <a:pt x="38629" y="8085"/>
                      </a:cubicBezTo>
                      <a:lnTo>
                        <a:pt x="38629" y="8085"/>
                      </a:lnTo>
                      <a:cubicBezTo>
                        <a:pt x="41684" y="8265"/>
                        <a:pt x="42223" y="11140"/>
                        <a:pt x="42402" y="12936"/>
                      </a:cubicBezTo>
                      <a:lnTo>
                        <a:pt x="42402" y="12936"/>
                      </a:lnTo>
                      <a:cubicBezTo>
                        <a:pt x="41863" y="16350"/>
                        <a:pt x="39348" y="19584"/>
                        <a:pt x="35755" y="21920"/>
                      </a:cubicBezTo>
                      <a:lnTo>
                        <a:pt x="35755" y="21920"/>
                      </a:lnTo>
                      <a:cubicBezTo>
                        <a:pt x="34677" y="21920"/>
                        <a:pt x="29466" y="32700"/>
                        <a:pt x="25334" y="35216"/>
                      </a:cubicBezTo>
                      <a:lnTo>
                        <a:pt x="25334" y="35216"/>
                      </a:lnTo>
                      <a:cubicBezTo>
                        <a:pt x="24615" y="35575"/>
                        <a:pt x="23537" y="35934"/>
                        <a:pt x="22639" y="35934"/>
                      </a:cubicBezTo>
                      <a:lnTo>
                        <a:pt x="22639" y="35934"/>
                      </a:lnTo>
                      <a:cubicBezTo>
                        <a:pt x="15272" y="35216"/>
                        <a:pt x="7726" y="26412"/>
                        <a:pt x="5750" y="24615"/>
                      </a:cubicBezTo>
                      <a:lnTo>
                        <a:pt x="5750" y="24615"/>
                      </a:lnTo>
                      <a:close/>
                      <a:moveTo>
                        <a:pt x="9702" y="21740"/>
                      </a:moveTo>
                      <a:cubicBezTo>
                        <a:pt x="10601" y="22998"/>
                        <a:pt x="19943" y="31083"/>
                        <a:pt x="22279" y="30724"/>
                      </a:cubicBezTo>
                      <a:lnTo>
                        <a:pt x="22279" y="30724"/>
                      </a:lnTo>
                      <a:cubicBezTo>
                        <a:pt x="22459" y="30724"/>
                        <a:pt x="22459" y="30724"/>
                        <a:pt x="22639" y="30544"/>
                      </a:cubicBezTo>
                      <a:lnTo>
                        <a:pt x="22639" y="30544"/>
                      </a:lnTo>
                      <a:cubicBezTo>
                        <a:pt x="23896" y="30544"/>
                        <a:pt x="29107" y="19764"/>
                        <a:pt x="33060" y="17248"/>
                      </a:cubicBezTo>
                      <a:lnTo>
                        <a:pt x="33060" y="17248"/>
                      </a:lnTo>
                      <a:cubicBezTo>
                        <a:pt x="33778" y="16889"/>
                        <a:pt x="35036" y="15811"/>
                        <a:pt x="35755" y="14733"/>
                      </a:cubicBezTo>
                      <a:lnTo>
                        <a:pt x="35755" y="14733"/>
                      </a:lnTo>
                      <a:cubicBezTo>
                        <a:pt x="35755" y="14733"/>
                        <a:pt x="35755" y="14733"/>
                        <a:pt x="35755" y="14733"/>
                      </a:cubicBezTo>
                      <a:lnTo>
                        <a:pt x="35755" y="14733"/>
                      </a:lnTo>
                      <a:cubicBezTo>
                        <a:pt x="35036" y="14913"/>
                        <a:pt x="34317" y="15092"/>
                        <a:pt x="33599" y="15092"/>
                      </a:cubicBezTo>
                      <a:lnTo>
                        <a:pt x="33599" y="15092"/>
                      </a:lnTo>
                      <a:cubicBezTo>
                        <a:pt x="31443" y="15092"/>
                        <a:pt x="28927" y="13835"/>
                        <a:pt x="27670" y="10421"/>
                      </a:cubicBezTo>
                      <a:lnTo>
                        <a:pt x="27670" y="10421"/>
                      </a:lnTo>
                      <a:cubicBezTo>
                        <a:pt x="27490" y="8984"/>
                        <a:pt x="28209" y="8624"/>
                        <a:pt x="24795" y="7187"/>
                      </a:cubicBezTo>
                      <a:lnTo>
                        <a:pt x="24795" y="7187"/>
                      </a:lnTo>
                      <a:cubicBezTo>
                        <a:pt x="23717" y="6468"/>
                        <a:pt x="22100" y="5929"/>
                        <a:pt x="20662" y="5570"/>
                      </a:cubicBezTo>
                      <a:lnTo>
                        <a:pt x="20662" y="5570"/>
                      </a:lnTo>
                      <a:cubicBezTo>
                        <a:pt x="21381" y="7187"/>
                        <a:pt x="22100" y="9343"/>
                        <a:pt x="22100" y="11319"/>
                      </a:cubicBezTo>
                      <a:lnTo>
                        <a:pt x="22100" y="11319"/>
                      </a:lnTo>
                      <a:cubicBezTo>
                        <a:pt x="22100" y="12936"/>
                        <a:pt x="20303" y="15631"/>
                        <a:pt x="17967" y="15631"/>
                      </a:cubicBezTo>
                      <a:lnTo>
                        <a:pt x="17967" y="15631"/>
                      </a:lnTo>
                      <a:cubicBezTo>
                        <a:pt x="17787" y="15631"/>
                        <a:pt x="17248" y="15631"/>
                        <a:pt x="16709" y="15631"/>
                      </a:cubicBezTo>
                      <a:lnTo>
                        <a:pt x="16709" y="15631"/>
                      </a:lnTo>
                      <a:cubicBezTo>
                        <a:pt x="14194" y="15452"/>
                        <a:pt x="10062" y="14374"/>
                        <a:pt x="7007" y="14553"/>
                      </a:cubicBezTo>
                      <a:lnTo>
                        <a:pt x="7007" y="14553"/>
                      </a:lnTo>
                      <a:cubicBezTo>
                        <a:pt x="6289" y="14553"/>
                        <a:pt x="5750" y="14553"/>
                        <a:pt x="5390" y="14733"/>
                      </a:cubicBezTo>
                      <a:lnTo>
                        <a:pt x="5390" y="14733"/>
                      </a:lnTo>
                      <a:cubicBezTo>
                        <a:pt x="6289" y="16170"/>
                        <a:pt x="8984" y="20123"/>
                        <a:pt x="9702" y="21740"/>
                      </a:cubicBezTo>
                      <a:lnTo>
                        <a:pt x="9702" y="21740"/>
                      </a:lnTo>
                      <a:close/>
                      <a:moveTo>
                        <a:pt x="17248" y="12757"/>
                      </a:moveTo>
                      <a:lnTo>
                        <a:pt x="17608" y="11140"/>
                      </a:lnTo>
                      <a:lnTo>
                        <a:pt x="17248" y="11140"/>
                      </a:lnTo>
                      <a:cubicBezTo>
                        <a:pt x="17248" y="10960"/>
                        <a:pt x="17248" y="10780"/>
                        <a:pt x="17248" y="10421"/>
                      </a:cubicBezTo>
                      <a:lnTo>
                        <a:pt x="17248" y="10421"/>
                      </a:lnTo>
                      <a:lnTo>
                        <a:pt x="17248" y="12757"/>
                      </a:lnTo>
                      <a:lnTo>
                        <a:pt x="17248" y="12757"/>
                      </a:lnTo>
                      <a:close/>
                    </a:path>
                  </a:pathLst>
                </a:custGeom>
                <a:grpFill/>
                <a:ln w="17953" cap="flat">
                  <a:noFill/>
                  <a:prstDash val="solid"/>
                  <a:miter/>
                </a:ln>
              </p:spPr>
              <p:txBody>
                <a:bodyPr rtlCol="0" anchor="ctr"/>
                <a:lstStyle/>
                <a:p>
                  <a:endParaRPr lang="zh-CN" altLang="en-US" sz="1050"/>
                </a:p>
              </p:txBody>
            </p:sp>
          </p:grpSp>
          <p:grpSp>
            <p:nvGrpSpPr>
              <p:cNvPr id="38" name="图形 1"/>
              <p:cNvGrpSpPr/>
              <p:nvPr/>
            </p:nvGrpSpPr>
            <p:grpSpPr>
              <a:xfrm>
                <a:off x="6876895" y="6597489"/>
                <a:ext cx="20662" cy="18686"/>
                <a:chOff x="8250106" y="6795179"/>
                <a:chExt cx="20662" cy="18686"/>
              </a:xfrm>
              <a:solidFill>
                <a:srgbClr val="0070C0"/>
              </a:solidFill>
            </p:grpSpPr>
            <p:sp>
              <p:nvSpPr>
                <p:cNvPr id="3670" name="任意多边形: 形状 97"/>
                <p:cNvSpPr/>
                <p:nvPr/>
              </p:nvSpPr>
              <p:spPr>
                <a:xfrm>
                  <a:off x="8252702" y="6797458"/>
                  <a:ext cx="15686" cy="13546"/>
                </a:xfrm>
                <a:custGeom>
                  <a:avLst/>
                  <a:gdLst>
                    <a:gd name="connsiteX0" fmla="*/ 9802 w 15686"/>
                    <a:gd name="connsiteY0" fmla="*/ 4010 h 13546"/>
                    <a:gd name="connsiteX1" fmla="*/ 15192 w 15686"/>
                    <a:gd name="connsiteY1" fmla="*/ 13352 h 13546"/>
                    <a:gd name="connsiteX2" fmla="*/ 639 w 15686"/>
                    <a:gd name="connsiteY2" fmla="*/ 7962 h 13546"/>
                    <a:gd name="connsiteX3" fmla="*/ 639 w 15686"/>
                    <a:gd name="connsiteY3" fmla="*/ 57 h 13546"/>
                    <a:gd name="connsiteX4" fmla="*/ 9802 w 15686"/>
                    <a:gd name="connsiteY4" fmla="*/ 4010 h 13546"/>
                    <a:gd name="connsiteX5" fmla="*/ 9802 w 15686"/>
                    <a:gd name="connsiteY5" fmla="*/ 4010 h 1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86" h="13546">
                      <a:moveTo>
                        <a:pt x="9802" y="4010"/>
                      </a:moveTo>
                      <a:cubicBezTo>
                        <a:pt x="9802" y="4010"/>
                        <a:pt x="17707" y="12094"/>
                        <a:pt x="15192" y="13352"/>
                      </a:cubicBezTo>
                      <a:cubicBezTo>
                        <a:pt x="13935" y="14610"/>
                        <a:pt x="1896" y="9399"/>
                        <a:pt x="639" y="7962"/>
                      </a:cubicBezTo>
                      <a:cubicBezTo>
                        <a:pt x="639" y="5267"/>
                        <a:pt x="-799" y="1315"/>
                        <a:pt x="639" y="57"/>
                      </a:cubicBezTo>
                      <a:cubicBezTo>
                        <a:pt x="3154" y="-123"/>
                        <a:pt x="7107" y="-123"/>
                        <a:pt x="9802" y="4010"/>
                      </a:cubicBezTo>
                      <a:lnTo>
                        <a:pt x="9802" y="4010"/>
                      </a:lnTo>
                      <a:close/>
                    </a:path>
                  </a:pathLst>
                </a:custGeom>
                <a:grpFill/>
                <a:ln w="17953" cap="flat">
                  <a:noFill/>
                  <a:prstDash val="solid"/>
                  <a:miter/>
                </a:ln>
              </p:spPr>
              <p:txBody>
                <a:bodyPr rtlCol="0" anchor="ctr"/>
                <a:lstStyle/>
                <a:p>
                  <a:endParaRPr lang="zh-CN" altLang="en-US" sz="1050"/>
                </a:p>
              </p:txBody>
            </p:sp>
            <p:sp>
              <p:nvSpPr>
                <p:cNvPr id="3671" name="任意多边形: 形状 98"/>
                <p:cNvSpPr/>
                <p:nvPr/>
              </p:nvSpPr>
              <p:spPr>
                <a:xfrm>
                  <a:off x="8250106" y="6795179"/>
                  <a:ext cx="20662" cy="18686"/>
                </a:xfrm>
                <a:custGeom>
                  <a:avLst/>
                  <a:gdLst>
                    <a:gd name="connsiteX0" fmla="*/ 1258 w 20662"/>
                    <a:gd name="connsiteY0" fmla="*/ 12038 h 18686"/>
                    <a:gd name="connsiteX1" fmla="*/ 539 w 20662"/>
                    <a:gd name="connsiteY1" fmla="*/ 11319 h 18686"/>
                    <a:gd name="connsiteX2" fmla="*/ 539 w 20662"/>
                    <a:gd name="connsiteY2" fmla="*/ 10421 h 18686"/>
                    <a:gd name="connsiteX3" fmla="*/ 0 w 20662"/>
                    <a:gd name="connsiteY3" fmla="*/ 4492 h 18686"/>
                    <a:gd name="connsiteX4" fmla="*/ 0 w 20662"/>
                    <a:gd name="connsiteY4" fmla="*/ 4492 h 18686"/>
                    <a:gd name="connsiteX5" fmla="*/ 1438 w 20662"/>
                    <a:gd name="connsiteY5" fmla="*/ 539 h 18686"/>
                    <a:gd name="connsiteX6" fmla="*/ 1438 w 20662"/>
                    <a:gd name="connsiteY6" fmla="*/ 539 h 18686"/>
                    <a:gd name="connsiteX7" fmla="*/ 2156 w 20662"/>
                    <a:gd name="connsiteY7" fmla="*/ 0 h 18686"/>
                    <a:gd name="connsiteX8" fmla="*/ 3055 w 20662"/>
                    <a:gd name="connsiteY8" fmla="*/ 0 h 18686"/>
                    <a:gd name="connsiteX9" fmla="*/ 14374 w 20662"/>
                    <a:gd name="connsiteY9" fmla="*/ 5031 h 18686"/>
                    <a:gd name="connsiteX10" fmla="*/ 14374 w 20662"/>
                    <a:gd name="connsiteY10" fmla="*/ 5031 h 18686"/>
                    <a:gd name="connsiteX11" fmla="*/ 20662 w 20662"/>
                    <a:gd name="connsiteY11" fmla="*/ 14913 h 18686"/>
                    <a:gd name="connsiteX12" fmla="*/ 20662 w 20662"/>
                    <a:gd name="connsiteY12" fmla="*/ 14913 h 18686"/>
                    <a:gd name="connsiteX13" fmla="*/ 19225 w 20662"/>
                    <a:gd name="connsiteY13" fmla="*/ 17787 h 18686"/>
                    <a:gd name="connsiteX14" fmla="*/ 19225 w 20662"/>
                    <a:gd name="connsiteY14" fmla="*/ 17787 h 18686"/>
                    <a:gd name="connsiteX15" fmla="*/ 16710 w 20662"/>
                    <a:gd name="connsiteY15" fmla="*/ 18686 h 18686"/>
                    <a:gd name="connsiteX16" fmla="*/ 16710 w 20662"/>
                    <a:gd name="connsiteY16" fmla="*/ 18686 h 18686"/>
                    <a:gd name="connsiteX17" fmla="*/ 1258 w 20662"/>
                    <a:gd name="connsiteY17" fmla="*/ 12038 h 18686"/>
                    <a:gd name="connsiteX18" fmla="*/ 1258 w 20662"/>
                    <a:gd name="connsiteY18" fmla="*/ 12038 h 18686"/>
                    <a:gd name="connsiteX19" fmla="*/ 14374 w 20662"/>
                    <a:gd name="connsiteY19" fmla="*/ 12577 h 18686"/>
                    <a:gd name="connsiteX20" fmla="*/ 10601 w 20662"/>
                    <a:gd name="connsiteY20" fmla="*/ 8085 h 18686"/>
                    <a:gd name="connsiteX21" fmla="*/ 10601 w 20662"/>
                    <a:gd name="connsiteY21" fmla="*/ 8085 h 18686"/>
                    <a:gd name="connsiteX22" fmla="*/ 12397 w 20662"/>
                    <a:gd name="connsiteY22" fmla="*/ 6289 h 18686"/>
                    <a:gd name="connsiteX23" fmla="*/ 10241 w 20662"/>
                    <a:gd name="connsiteY23" fmla="*/ 7726 h 18686"/>
                    <a:gd name="connsiteX24" fmla="*/ 5031 w 20662"/>
                    <a:gd name="connsiteY24" fmla="*/ 5031 h 18686"/>
                    <a:gd name="connsiteX25" fmla="*/ 5031 w 20662"/>
                    <a:gd name="connsiteY25" fmla="*/ 5031 h 18686"/>
                    <a:gd name="connsiteX26" fmla="*/ 5570 w 20662"/>
                    <a:gd name="connsiteY26" fmla="*/ 8984 h 18686"/>
                    <a:gd name="connsiteX27" fmla="*/ 5570 w 20662"/>
                    <a:gd name="connsiteY27" fmla="*/ 8984 h 18686"/>
                    <a:gd name="connsiteX28" fmla="*/ 14374 w 20662"/>
                    <a:gd name="connsiteY28" fmla="*/ 12577 h 18686"/>
                    <a:gd name="connsiteX29" fmla="*/ 14374 w 20662"/>
                    <a:gd name="connsiteY29" fmla="*/ 12577 h 1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662" h="18686">
                      <a:moveTo>
                        <a:pt x="1258" y="12038"/>
                      </a:moveTo>
                      <a:lnTo>
                        <a:pt x="539" y="11319"/>
                      </a:lnTo>
                      <a:lnTo>
                        <a:pt x="539" y="10421"/>
                      </a:lnTo>
                      <a:cubicBezTo>
                        <a:pt x="539" y="9163"/>
                        <a:pt x="0" y="6828"/>
                        <a:pt x="0" y="4492"/>
                      </a:cubicBezTo>
                      <a:lnTo>
                        <a:pt x="0" y="4492"/>
                      </a:lnTo>
                      <a:cubicBezTo>
                        <a:pt x="0" y="3414"/>
                        <a:pt x="0" y="1977"/>
                        <a:pt x="1438" y="539"/>
                      </a:cubicBezTo>
                      <a:lnTo>
                        <a:pt x="1438" y="539"/>
                      </a:lnTo>
                      <a:lnTo>
                        <a:pt x="2156" y="0"/>
                      </a:lnTo>
                      <a:lnTo>
                        <a:pt x="3055" y="0"/>
                      </a:lnTo>
                      <a:cubicBezTo>
                        <a:pt x="5570" y="0"/>
                        <a:pt x="10960" y="0"/>
                        <a:pt x="14374" y="5031"/>
                      </a:cubicBezTo>
                      <a:lnTo>
                        <a:pt x="14374" y="5031"/>
                      </a:lnTo>
                      <a:cubicBezTo>
                        <a:pt x="15452" y="6289"/>
                        <a:pt x="20123" y="10421"/>
                        <a:pt x="20662" y="14913"/>
                      </a:cubicBezTo>
                      <a:lnTo>
                        <a:pt x="20662" y="14913"/>
                      </a:lnTo>
                      <a:cubicBezTo>
                        <a:pt x="20662" y="15991"/>
                        <a:pt x="19944" y="17428"/>
                        <a:pt x="19225" y="17787"/>
                      </a:cubicBezTo>
                      <a:lnTo>
                        <a:pt x="19225" y="17787"/>
                      </a:lnTo>
                      <a:cubicBezTo>
                        <a:pt x="18147" y="18686"/>
                        <a:pt x="17249" y="18506"/>
                        <a:pt x="16710" y="18686"/>
                      </a:cubicBezTo>
                      <a:lnTo>
                        <a:pt x="16710" y="18686"/>
                      </a:lnTo>
                      <a:cubicBezTo>
                        <a:pt x="12038" y="17787"/>
                        <a:pt x="3953" y="14014"/>
                        <a:pt x="1258" y="12038"/>
                      </a:cubicBezTo>
                      <a:lnTo>
                        <a:pt x="1258" y="12038"/>
                      </a:lnTo>
                      <a:close/>
                      <a:moveTo>
                        <a:pt x="14374" y="12577"/>
                      </a:moveTo>
                      <a:cubicBezTo>
                        <a:pt x="12936" y="10601"/>
                        <a:pt x="10780" y="8085"/>
                        <a:pt x="10601" y="8085"/>
                      </a:cubicBezTo>
                      <a:lnTo>
                        <a:pt x="10601" y="8085"/>
                      </a:lnTo>
                      <a:lnTo>
                        <a:pt x="12397" y="6289"/>
                      </a:lnTo>
                      <a:lnTo>
                        <a:pt x="10241" y="7726"/>
                      </a:lnTo>
                      <a:cubicBezTo>
                        <a:pt x="8804" y="5570"/>
                        <a:pt x="7007" y="5031"/>
                        <a:pt x="5031" y="5031"/>
                      </a:cubicBezTo>
                      <a:lnTo>
                        <a:pt x="5031" y="5031"/>
                      </a:lnTo>
                      <a:cubicBezTo>
                        <a:pt x="5031" y="6109"/>
                        <a:pt x="5390" y="7546"/>
                        <a:pt x="5570" y="8984"/>
                      </a:cubicBezTo>
                      <a:lnTo>
                        <a:pt x="5570" y="8984"/>
                      </a:lnTo>
                      <a:cubicBezTo>
                        <a:pt x="7187" y="9523"/>
                        <a:pt x="11499" y="11499"/>
                        <a:pt x="14374" y="12577"/>
                      </a:cubicBezTo>
                      <a:lnTo>
                        <a:pt x="14374" y="12577"/>
                      </a:lnTo>
                      <a:close/>
                    </a:path>
                  </a:pathLst>
                </a:custGeom>
                <a:grpFill/>
                <a:ln w="17953" cap="flat">
                  <a:noFill/>
                  <a:prstDash val="solid"/>
                  <a:miter/>
                </a:ln>
              </p:spPr>
              <p:txBody>
                <a:bodyPr rtlCol="0" anchor="ctr"/>
                <a:lstStyle/>
                <a:p>
                  <a:endParaRPr lang="zh-CN" altLang="en-US" sz="1050"/>
                </a:p>
              </p:txBody>
            </p:sp>
          </p:grpSp>
          <p:grpSp>
            <p:nvGrpSpPr>
              <p:cNvPr id="39" name="图形 1"/>
              <p:cNvGrpSpPr/>
              <p:nvPr/>
            </p:nvGrpSpPr>
            <p:grpSpPr>
              <a:xfrm>
                <a:off x="6881208" y="6573593"/>
                <a:ext cx="85523" cy="56776"/>
                <a:chOff x="8254419" y="6771283"/>
                <a:chExt cx="85523" cy="56776"/>
              </a:xfrm>
              <a:solidFill>
                <a:srgbClr val="0070C0"/>
              </a:solidFill>
            </p:grpSpPr>
            <p:sp>
              <p:nvSpPr>
                <p:cNvPr id="3668" name="任意多边形: 形状 100"/>
                <p:cNvSpPr/>
                <p:nvPr/>
              </p:nvSpPr>
              <p:spPr>
                <a:xfrm>
                  <a:off x="8256622" y="6773935"/>
                  <a:ext cx="80584" cy="51428"/>
                </a:xfrm>
                <a:custGeom>
                  <a:avLst/>
                  <a:gdLst>
                    <a:gd name="connsiteX0" fmla="*/ 14865 w 80584"/>
                    <a:gd name="connsiteY0" fmla="*/ 2198 h 51428"/>
                    <a:gd name="connsiteX1" fmla="*/ 312 w 80584"/>
                    <a:gd name="connsiteY1" fmla="*/ 941 h 51428"/>
                    <a:gd name="connsiteX2" fmla="*/ 5702 w 80584"/>
                    <a:gd name="connsiteY2" fmla="*/ 11541 h 51428"/>
                    <a:gd name="connsiteX3" fmla="*/ 24209 w 80584"/>
                    <a:gd name="connsiteY3" fmla="*/ 22142 h 51428"/>
                    <a:gd name="connsiteX4" fmla="*/ 17560 w 80584"/>
                    <a:gd name="connsiteY4" fmla="*/ 27532 h 51428"/>
                    <a:gd name="connsiteX5" fmla="*/ 28161 w 80584"/>
                    <a:gd name="connsiteY5" fmla="*/ 31485 h 51428"/>
                    <a:gd name="connsiteX6" fmla="*/ 33372 w 80584"/>
                    <a:gd name="connsiteY6" fmla="*/ 35438 h 51428"/>
                    <a:gd name="connsiteX7" fmla="*/ 29419 w 80584"/>
                    <a:gd name="connsiteY7" fmla="*/ 40828 h 51428"/>
                    <a:gd name="connsiteX8" fmla="*/ 43972 w 80584"/>
                    <a:gd name="connsiteY8" fmla="*/ 51428 h 51428"/>
                    <a:gd name="connsiteX9" fmla="*/ 63736 w 80584"/>
                    <a:gd name="connsiteY9" fmla="*/ 48733 h 51428"/>
                    <a:gd name="connsiteX10" fmla="*/ 76852 w 80584"/>
                    <a:gd name="connsiteY10" fmla="*/ 38133 h 51428"/>
                    <a:gd name="connsiteX11" fmla="*/ 79547 w 80584"/>
                    <a:gd name="connsiteY11" fmla="*/ 28790 h 51428"/>
                    <a:gd name="connsiteX12" fmla="*/ 72900 w 80584"/>
                    <a:gd name="connsiteY12" fmla="*/ 28790 h 51428"/>
                    <a:gd name="connsiteX13" fmla="*/ 75595 w 80584"/>
                    <a:gd name="connsiteY13" fmla="*/ 22142 h 51428"/>
                    <a:gd name="connsiteX14" fmla="*/ 63736 w 80584"/>
                    <a:gd name="connsiteY14" fmla="*/ 24837 h 51428"/>
                    <a:gd name="connsiteX15" fmla="*/ 58526 w 80584"/>
                    <a:gd name="connsiteY15" fmla="*/ 22142 h 51428"/>
                    <a:gd name="connsiteX16" fmla="*/ 66431 w 80584"/>
                    <a:gd name="connsiteY16" fmla="*/ 18190 h 51428"/>
                    <a:gd name="connsiteX17" fmla="*/ 69127 w 80584"/>
                    <a:gd name="connsiteY17" fmla="*/ 14237 h 51428"/>
                    <a:gd name="connsiteX18" fmla="*/ 71822 w 80584"/>
                    <a:gd name="connsiteY18" fmla="*/ 10284 h 51428"/>
                    <a:gd name="connsiteX19" fmla="*/ 54753 w 80584"/>
                    <a:gd name="connsiteY19" fmla="*/ 7588 h 51428"/>
                    <a:gd name="connsiteX20" fmla="*/ 49542 w 80584"/>
                    <a:gd name="connsiteY20" fmla="*/ 18190 h 51428"/>
                    <a:gd name="connsiteX21" fmla="*/ 34989 w 80584"/>
                    <a:gd name="connsiteY21" fmla="*/ 16932 h 51428"/>
                    <a:gd name="connsiteX22" fmla="*/ 23130 w 80584"/>
                    <a:gd name="connsiteY22" fmla="*/ 12979 h 51428"/>
                    <a:gd name="connsiteX23" fmla="*/ 24388 w 80584"/>
                    <a:gd name="connsiteY23" fmla="*/ 3636 h 51428"/>
                    <a:gd name="connsiteX24" fmla="*/ 14865 w 80584"/>
                    <a:gd name="connsiteY24" fmla="*/ 2198 h 51428"/>
                    <a:gd name="connsiteX25" fmla="*/ 14865 w 80584"/>
                    <a:gd name="connsiteY25" fmla="*/ 2198 h 5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0584" h="51428">
                      <a:moveTo>
                        <a:pt x="14865" y="2198"/>
                      </a:moveTo>
                      <a:cubicBezTo>
                        <a:pt x="14865" y="2198"/>
                        <a:pt x="312" y="-1754"/>
                        <a:pt x="312" y="941"/>
                      </a:cubicBezTo>
                      <a:cubicBezTo>
                        <a:pt x="-946" y="3636"/>
                        <a:pt x="1750" y="8846"/>
                        <a:pt x="5702" y="11541"/>
                      </a:cubicBezTo>
                      <a:cubicBezTo>
                        <a:pt x="10913" y="15494"/>
                        <a:pt x="26724" y="20884"/>
                        <a:pt x="24209" y="22142"/>
                      </a:cubicBezTo>
                      <a:cubicBezTo>
                        <a:pt x="22951" y="24837"/>
                        <a:pt x="16303" y="23400"/>
                        <a:pt x="17560" y="27532"/>
                      </a:cubicBezTo>
                      <a:cubicBezTo>
                        <a:pt x="18818" y="30227"/>
                        <a:pt x="25466" y="30227"/>
                        <a:pt x="28161" y="31485"/>
                      </a:cubicBezTo>
                      <a:cubicBezTo>
                        <a:pt x="30856" y="32743"/>
                        <a:pt x="34809" y="32743"/>
                        <a:pt x="33372" y="35438"/>
                      </a:cubicBezTo>
                      <a:cubicBezTo>
                        <a:pt x="32114" y="36696"/>
                        <a:pt x="28161" y="38133"/>
                        <a:pt x="29419" y="40828"/>
                      </a:cubicBezTo>
                      <a:cubicBezTo>
                        <a:pt x="30677" y="42086"/>
                        <a:pt x="38762" y="51428"/>
                        <a:pt x="43972" y="51428"/>
                      </a:cubicBezTo>
                      <a:cubicBezTo>
                        <a:pt x="49183" y="51428"/>
                        <a:pt x="59783" y="51428"/>
                        <a:pt x="63736" y="48733"/>
                      </a:cubicBezTo>
                      <a:cubicBezTo>
                        <a:pt x="68947" y="46038"/>
                        <a:pt x="74157" y="40648"/>
                        <a:pt x="76852" y="38133"/>
                      </a:cubicBezTo>
                      <a:cubicBezTo>
                        <a:pt x="79547" y="36875"/>
                        <a:pt x="82063" y="28790"/>
                        <a:pt x="79547" y="28790"/>
                      </a:cubicBezTo>
                      <a:cubicBezTo>
                        <a:pt x="76852" y="28790"/>
                        <a:pt x="71642" y="30227"/>
                        <a:pt x="72900" y="28790"/>
                      </a:cubicBezTo>
                      <a:cubicBezTo>
                        <a:pt x="74157" y="26095"/>
                        <a:pt x="78110" y="22142"/>
                        <a:pt x="75595" y="22142"/>
                      </a:cubicBezTo>
                      <a:cubicBezTo>
                        <a:pt x="72900" y="22142"/>
                        <a:pt x="66431" y="24837"/>
                        <a:pt x="63736" y="24837"/>
                      </a:cubicBezTo>
                      <a:cubicBezTo>
                        <a:pt x="62478" y="26095"/>
                        <a:pt x="57088" y="23579"/>
                        <a:pt x="58526" y="22142"/>
                      </a:cubicBezTo>
                      <a:cubicBezTo>
                        <a:pt x="61221" y="19447"/>
                        <a:pt x="66431" y="19447"/>
                        <a:pt x="66431" y="18190"/>
                      </a:cubicBezTo>
                      <a:cubicBezTo>
                        <a:pt x="67689" y="15494"/>
                        <a:pt x="63736" y="12799"/>
                        <a:pt x="69127" y="14237"/>
                      </a:cubicBezTo>
                      <a:cubicBezTo>
                        <a:pt x="73079" y="14237"/>
                        <a:pt x="73079" y="12979"/>
                        <a:pt x="71822" y="10284"/>
                      </a:cubicBezTo>
                      <a:cubicBezTo>
                        <a:pt x="70564" y="9026"/>
                        <a:pt x="56010" y="5073"/>
                        <a:pt x="54753" y="7588"/>
                      </a:cubicBezTo>
                      <a:cubicBezTo>
                        <a:pt x="52058" y="10284"/>
                        <a:pt x="52058" y="18190"/>
                        <a:pt x="49542" y="18190"/>
                      </a:cubicBezTo>
                      <a:cubicBezTo>
                        <a:pt x="46847" y="19447"/>
                        <a:pt x="41637" y="16932"/>
                        <a:pt x="34989" y="16932"/>
                      </a:cubicBezTo>
                      <a:cubicBezTo>
                        <a:pt x="28341" y="16932"/>
                        <a:pt x="21873" y="16932"/>
                        <a:pt x="23130" y="12979"/>
                      </a:cubicBezTo>
                      <a:cubicBezTo>
                        <a:pt x="25826" y="10284"/>
                        <a:pt x="28341" y="4893"/>
                        <a:pt x="24388" y="3636"/>
                      </a:cubicBezTo>
                      <a:cubicBezTo>
                        <a:pt x="20256" y="941"/>
                        <a:pt x="14865" y="2198"/>
                        <a:pt x="14865" y="2198"/>
                      </a:cubicBezTo>
                      <a:lnTo>
                        <a:pt x="14865" y="2198"/>
                      </a:lnTo>
                      <a:close/>
                    </a:path>
                  </a:pathLst>
                </a:custGeom>
                <a:grpFill/>
                <a:ln w="17953" cap="flat">
                  <a:noFill/>
                  <a:prstDash val="solid"/>
                  <a:miter/>
                </a:ln>
              </p:spPr>
              <p:txBody>
                <a:bodyPr rtlCol="0" anchor="ctr"/>
                <a:lstStyle/>
                <a:p>
                  <a:endParaRPr lang="zh-CN" altLang="en-US" sz="1050"/>
                </a:p>
              </p:txBody>
            </p:sp>
            <p:sp>
              <p:nvSpPr>
                <p:cNvPr id="3669" name="任意多边形: 形状 101"/>
                <p:cNvSpPr/>
                <p:nvPr/>
              </p:nvSpPr>
              <p:spPr>
                <a:xfrm>
                  <a:off x="8254419" y="6771283"/>
                  <a:ext cx="85523" cy="56776"/>
                </a:xfrm>
                <a:custGeom>
                  <a:avLst/>
                  <a:gdLst>
                    <a:gd name="connsiteX0" fmla="*/ 29466 w 85523"/>
                    <a:gd name="connsiteY0" fmla="*/ 44558 h 56776"/>
                    <a:gd name="connsiteX1" fmla="*/ 28927 w 85523"/>
                    <a:gd name="connsiteY1" fmla="*/ 42222 h 56776"/>
                    <a:gd name="connsiteX2" fmla="*/ 28927 w 85523"/>
                    <a:gd name="connsiteY2" fmla="*/ 42222 h 56776"/>
                    <a:gd name="connsiteX3" fmla="*/ 32341 w 85523"/>
                    <a:gd name="connsiteY3" fmla="*/ 37372 h 56776"/>
                    <a:gd name="connsiteX4" fmla="*/ 32341 w 85523"/>
                    <a:gd name="connsiteY4" fmla="*/ 37372 h 56776"/>
                    <a:gd name="connsiteX5" fmla="*/ 29286 w 85523"/>
                    <a:gd name="connsiteY5" fmla="*/ 36294 h 56776"/>
                    <a:gd name="connsiteX6" fmla="*/ 29286 w 85523"/>
                    <a:gd name="connsiteY6" fmla="*/ 36294 h 56776"/>
                    <a:gd name="connsiteX7" fmla="*/ 17607 w 85523"/>
                    <a:gd name="connsiteY7" fmla="*/ 31083 h 56776"/>
                    <a:gd name="connsiteX8" fmla="*/ 17607 w 85523"/>
                    <a:gd name="connsiteY8" fmla="*/ 31083 h 56776"/>
                    <a:gd name="connsiteX9" fmla="*/ 17248 w 85523"/>
                    <a:gd name="connsiteY9" fmla="*/ 29107 h 56776"/>
                    <a:gd name="connsiteX10" fmla="*/ 17248 w 85523"/>
                    <a:gd name="connsiteY10" fmla="*/ 29107 h 56776"/>
                    <a:gd name="connsiteX11" fmla="*/ 22099 w 85523"/>
                    <a:gd name="connsiteY11" fmla="*/ 24076 h 56776"/>
                    <a:gd name="connsiteX12" fmla="*/ 22099 w 85523"/>
                    <a:gd name="connsiteY12" fmla="*/ 24076 h 56776"/>
                    <a:gd name="connsiteX13" fmla="*/ 18326 w 85523"/>
                    <a:gd name="connsiteY13" fmla="*/ 22279 h 56776"/>
                    <a:gd name="connsiteX14" fmla="*/ 18326 w 85523"/>
                    <a:gd name="connsiteY14" fmla="*/ 22279 h 56776"/>
                    <a:gd name="connsiteX15" fmla="*/ 6827 w 85523"/>
                    <a:gd name="connsiteY15" fmla="*/ 16350 h 56776"/>
                    <a:gd name="connsiteX16" fmla="*/ 6827 w 85523"/>
                    <a:gd name="connsiteY16" fmla="*/ 16350 h 56776"/>
                    <a:gd name="connsiteX17" fmla="*/ 0 w 85523"/>
                    <a:gd name="connsiteY17" fmla="*/ 5210 h 56776"/>
                    <a:gd name="connsiteX18" fmla="*/ 0 w 85523"/>
                    <a:gd name="connsiteY18" fmla="*/ 5210 h 56776"/>
                    <a:gd name="connsiteX19" fmla="*/ 359 w 85523"/>
                    <a:gd name="connsiteY19" fmla="*/ 3593 h 56776"/>
                    <a:gd name="connsiteX20" fmla="*/ 359 w 85523"/>
                    <a:gd name="connsiteY20" fmla="*/ 3593 h 56776"/>
                    <a:gd name="connsiteX21" fmla="*/ 5210 w 85523"/>
                    <a:gd name="connsiteY21" fmla="*/ 0 h 56776"/>
                    <a:gd name="connsiteX22" fmla="*/ 5210 w 85523"/>
                    <a:gd name="connsiteY22" fmla="*/ 0 h 56776"/>
                    <a:gd name="connsiteX23" fmla="*/ 17428 w 85523"/>
                    <a:gd name="connsiteY23" fmla="*/ 2156 h 56776"/>
                    <a:gd name="connsiteX24" fmla="*/ 17428 w 85523"/>
                    <a:gd name="connsiteY24" fmla="*/ 2156 h 56776"/>
                    <a:gd name="connsiteX25" fmla="*/ 20482 w 85523"/>
                    <a:gd name="connsiteY25" fmla="*/ 1796 h 56776"/>
                    <a:gd name="connsiteX26" fmla="*/ 20482 w 85523"/>
                    <a:gd name="connsiteY26" fmla="*/ 1796 h 56776"/>
                    <a:gd name="connsiteX27" fmla="*/ 27310 w 85523"/>
                    <a:gd name="connsiteY27" fmla="*/ 3593 h 56776"/>
                    <a:gd name="connsiteX28" fmla="*/ 27310 w 85523"/>
                    <a:gd name="connsiteY28" fmla="*/ 3593 h 56776"/>
                    <a:gd name="connsiteX29" fmla="*/ 31083 w 85523"/>
                    <a:gd name="connsiteY29" fmla="*/ 8804 h 56776"/>
                    <a:gd name="connsiteX30" fmla="*/ 31083 w 85523"/>
                    <a:gd name="connsiteY30" fmla="*/ 8804 h 56776"/>
                    <a:gd name="connsiteX31" fmla="*/ 27849 w 85523"/>
                    <a:gd name="connsiteY31" fmla="*/ 16170 h 56776"/>
                    <a:gd name="connsiteX32" fmla="*/ 27849 w 85523"/>
                    <a:gd name="connsiteY32" fmla="*/ 16170 h 56776"/>
                    <a:gd name="connsiteX33" fmla="*/ 29286 w 85523"/>
                    <a:gd name="connsiteY33" fmla="*/ 16530 h 56776"/>
                    <a:gd name="connsiteX34" fmla="*/ 29286 w 85523"/>
                    <a:gd name="connsiteY34" fmla="*/ 16530 h 56776"/>
                    <a:gd name="connsiteX35" fmla="*/ 36653 w 85523"/>
                    <a:gd name="connsiteY35" fmla="*/ 16889 h 56776"/>
                    <a:gd name="connsiteX36" fmla="*/ 36653 w 85523"/>
                    <a:gd name="connsiteY36" fmla="*/ 16889 h 56776"/>
                    <a:gd name="connsiteX37" fmla="*/ 37192 w 85523"/>
                    <a:gd name="connsiteY37" fmla="*/ 16889 h 56776"/>
                    <a:gd name="connsiteX38" fmla="*/ 37192 w 85523"/>
                    <a:gd name="connsiteY38" fmla="*/ 16889 h 56776"/>
                    <a:gd name="connsiteX39" fmla="*/ 37372 w 85523"/>
                    <a:gd name="connsiteY39" fmla="*/ 16889 h 56776"/>
                    <a:gd name="connsiteX40" fmla="*/ 37372 w 85523"/>
                    <a:gd name="connsiteY40" fmla="*/ 16889 h 56776"/>
                    <a:gd name="connsiteX41" fmla="*/ 49949 w 85523"/>
                    <a:gd name="connsiteY41" fmla="*/ 18506 h 56776"/>
                    <a:gd name="connsiteX42" fmla="*/ 49949 w 85523"/>
                    <a:gd name="connsiteY42" fmla="*/ 18506 h 56776"/>
                    <a:gd name="connsiteX43" fmla="*/ 51206 w 85523"/>
                    <a:gd name="connsiteY43" fmla="*/ 18326 h 56776"/>
                    <a:gd name="connsiteX44" fmla="*/ 51206 w 85523"/>
                    <a:gd name="connsiteY44" fmla="*/ 18326 h 56776"/>
                    <a:gd name="connsiteX45" fmla="*/ 51027 w 85523"/>
                    <a:gd name="connsiteY45" fmla="*/ 18326 h 56776"/>
                    <a:gd name="connsiteX46" fmla="*/ 51925 w 85523"/>
                    <a:gd name="connsiteY46" fmla="*/ 15811 h 56776"/>
                    <a:gd name="connsiteX47" fmla="*/ 51925 w 85523"/>
                    <a:gd name="connsiteY47" fmla="*/ 15811 h 56776"/>
                    <a:gd name="connsiteX48" fmla="*/ 54620 w 85523"/>
                    <a:gd name="connsiteY48" fmla="*/ 9343 h 56776"/>
                    <a:gd name="connsiteX49" fmla="*/ 54620 w 85523"/>
                    <a:gd name="connsiteY49" fmla="*/ 9343 h 56776"/>
                    <a:gd name="connsiteX50" fmla="*/ 59830 w 85523"/>
                    <a:gd name="connsiteY50" fmla="*/ 6827 h 56776"/>
                    <a:gd name="connsiteX51" fmla="*/ 59830 w 85523"/>
                    <a:gd name="connsiteY51" fmla="*/ 6827 h 56776"/>
                    <a:gd name="connsiteX52" fmla="*/ 76361 w 85523"/>
                    <a:gd name="connsiteY52" fmla="*/ 11858 h 56776"/>
                    <a:gd name="connsiteX53" fmla="*/ 76361 w 85523"/>
                    <a:gd name="connsiteY53" fmla="*/ 11858 h 56776"/>
                    <a:gd name="connsiteX54" fmla="*/ 77439 w 85523"/>
                    <a:gd name="connsiteY54" fmla="*/ 15272 h 56776"/>
                    <a:gd name="connsiteX55" fmla="*/ 77439 w 85523"/>
                    <a:gd name="connsiteY55" fmla="*/ 15272 h 56776"/>
                    <a:gd name="connsiteX56" fmla="*/ 71689 w 85523"/>
                    <a:gd name="connsiteY56" fmla="*/ 19404 h 56776"/>
                    <a:gd name="connsiteX57" fmla="*/ 71689 w 85523"/>
                    <a:gd name="connsiteY57" fmla="*/ 19404 h 56776"/>
                    <a:gd name="connsiteX58" fmla="*/ 71689 w 85523"/>
                    <a:gd name="connsiteY58" fmla="*/ 19584 h 56776"/>
                    <a:gd name="connsiteX59" fmla="*/ 71689 w 85523"/>
                    <a:gd name="connsiteY59" fmla="*/ 19584 h 56776"/>
                    <a:gd name="connsiteX60" fmla="*/ 71150 w 85523"/>
                    <a:gd name="connsiteY60" fmla="*/ 21920 h 56776"/>
                    <a:gd name="connsiteX61" fmla="*/ 71150 w 85523"/>
                    <a:gd name="connsiteY61" fmla="*/ 21920 h 56776"/>
                    <a:gd name="connsiteX62" fmla="*/ 70072 w 85523"/>
                    <a:gd name="connsiteY62" fmla="*/ 24076 h 56776"/>
                    <a:gd name="connsiteX63" fmla="*/ 77978 w 85523"/>
                    <a:gd name="connsiteY63" fmla="*/ 22279 h 56776"/>
                    <a:gd name="connsiteX64" fmla="*/ 77978 w 85523"/>
                    <a:gd name="connsiteY64" fmla="*/ 22279 h 56776"/>
                    <a:gd name="connsiteX65" fmla="*/ 81391 w 85523"/>
                    <a:gd name="connsiteY65" fmla="*/ 25513 h 56776"/>
                    <a:gd name="connsiteX66" fmla="*/ 81391 w 85523"/>
                    <a:gd name="connsiteY66" fmla="*/ 25513 h 56776"/>
                    <a:gd name="connsiteX67" fmla="*/ 79954 w 85523"/>
                    <a:gd name="connsiteY67" fmla="*/ 29107 h 56776"/>
                    <a:gd name="connsiteX68" fmla="*/ 79954 w 85523"/>
                    <a:gd name="connsiteY68" fmla="*/ 29107 h 56776"/>
                    <a:gd name="connsiteX69" fmla="*/ 81930 w 85523"/>
                    <a:gd name="connsiteY69" fmla="*/ 28927 h 56776"/>
                    <a:gd name="connsiteX70" fmla="*/ 81930 w 85523"/>
                    <a:gd name="connsiteY70" fmla="*/ 28927 h 56776"/>
                    <a:gd name="connsiteX71" fmla="*/ 85523 w 85523"/>
                    <a:gd name="connsiteY71" fmla="*/ 33239 h 56776"/>
                    <a:gd name="connsiteX72" fmla="*/ 85523 w 85523"/>
                    <a:gd name="connsiteY72" fmla="*/ 33239 h 56776"/>
                    <a:gd name="connsiteX73" fmla="*/ 81032 w 85523"/>
                    <a:gd name="connsiteY73" fmla="*/ 42582 h 56776"/>
                    <a:gd name="connsiteX74" fmla="*/ 81032 w 85523"/>
                    <a:gd name="connsiteY74" fmla="*/ 42582 h 56776"/>
                    <a:gd name="connsiteX75" fmla="*/ 67556 w 85523"/>
                    <a:gd name="connsiteY75" fmla="*/ 53542 h 56776"/>
                    <a:gd name="connsiteX76" fmla="*/ 67556 w 85523"/>
                    <a:gd name="connsiteY76" fmla="*/ 53542 h 56776"/>
                    <a:gd name="connsiteX77" fmla="*/ 46355 w 85523"/>
                    <a:gd name="connsiteY77" fmla="*/ 56776 h 56776"/>
                    <a:gd name="connsiteX78" fmla="*/ 46355 w 85523"/>
                    <a:gd name="connsiteY78" fmla="*/ 56776 h 56776"/>
                    <a:gd name="connsiteX79" fmla="*/ 29466 w 85523"/>
                    <a:gd name="connsiteY79" fmla="*/ 44558 h 56776"/>
                    <a:gd name="connsiteX80" fmla="*/ 29466 w 85523"/>
                    <a:gd name="connsiteY80" fmla="*/ 44558 h 56776"/>
                    <a:gd name="connsiteX81" fmla="*/ 46355 w 85523"/>
                    <a:gd name="connsiteY81" fmla="*/ 51386 h 56776"/>
                    <a:gd name="connsiteX82" fmla="*/ 65041 w 85523"/>
                    <a:gd name="connsiteY82" fmla="*/ 49050 h 56776"/>
                    <a:gd name="connsiteX83" fmla="*/ 65041 w 85523"/>
                    <a:gd name="connsiteY83" fmla="*/ 49050 h 56776"/>
                    <a:gd name="connsiteX84" fmla="*/ 78157 w 85523"/>
                    <a:gd name="connsiteY84" fmla="*/ 38449 h 56776"/>
                    <a:gd name="connsiteX85" fmla="*/ 78157 w 85523"/>
                    <a:gd name="connsiteY85" fmla="*/ 38449 h 56776"/>
                    <a:gd name="connsiteX86" fmla="*/ 80313 w 85523"/>
                    <a:gd name="connsiteY86" fmla="*/ 34138 h 56776"/>
                    <a:gd name="connsiteX87" fmla="*/ 80313 w 85523"/>
                    <a:gd name="connsiteY87" fmla="*/ 34138 h 56776"/>
                    <a:gd name="connsiteX88" fmla="*/ 75822 w 85523"/>
                    <a:gd name="connsiteY88" fmla="*/ 34677 h 56776"/>
                    <a:gd name="connsiteX89" fmla="*/ 75822 w 85523"/>
                    <a:gd name="connsiteY89" fmla="*/ 34677 h 56776"/>
                    <a:gd name="connsiteX90" fmla="*/ 72408 w 85523"/>
                    <a:gd name="connsiteY90" fmla="*/ 31802 h 56776"/>
                    <a:gd name="connsiteX91" fmla="*/ 72408 w 85523"/>
                    <a:gd name="connsiteY91" fmla="*/ 31802 h 56776"/>
                    <a:gd name="connsiteX92" fmla="*/ 72947 w 85523"/>
                    <a:gd name="connsiteY92" fmla="*/ 30365 h 56776"/>
                    <a:gd name="connsiteX93" fmla="*/ 72947 w 85523"/>
                    <a:gd name="connsiteY93" fmla="*/ 30365 h 56776"/>
                    <a:gd name="connsiteX94" fmla="*/ 74204 w 85523"/>
                    <a:gd name="connsiteY94" fmla="*/ 28208 h 56776"/>
                    <a:gd name="connsiteX95" fmla="*/ 74204 w 85523"/>
                    <a:gd name="connsiteY95" fmla="*/ 28208 h 56776"/>
                    <a:gd name="connsiteX96" fmla="*/ 66838 w 85523"/>
                    <a:gd name="connsiteY96" fmla="*/ 30005 h 56776"/>
                    <a:gd name="connsiteX97" fmla="*/ 66838 w 85523"/>
                    <a:gd name="connsiteY97" fmla="*/ 30005 h 56776"/>
                    <a:gd name="connsiteX98" fmla="*/ 64861 w 85523"/>
                    <a:gd name="connsiteY98" fmla="*/ 30365 h 56776"/>
                    <a:gd name="connsiteX99" fmla="*/ 64861 w 85523"/>
                    <a:gd name="connsiteY99" fmla="*/ 30365 h 56776"/>
                    <a:gd name="connsiteX100" fmla="*/ 57854 w 85523"/>
                    <a:gd name="connsiteY100" fmla="*/ 25334 h 56776"/>
                    <a:gd name="connsiteX101" fmla="*/ 57854 w 85523"/>
                    <a:gd name="connsiteY101" fmla="*/ 25334 h 56776"/>
                    <a:gd name="connsiteX102" fmla="*/ 58753 w 85523"/>
                    <a:gd name="connsiteY102" fmla="*/ 23177 h 56776"/>
                    <a:gd name="connsiteX103" fmla="*/ 58753 w 85523"/>
                    <a:gd name="connsiteY103" fmla="*/ 23177 h 56776"/>
                    <a:gd name="connsiteX104" fmla="*/ 66119 w 85523"/>
                    <a:gd name="connsiteY104" fmla="*/ 19584 h 56776"/>
                    <a:gd name="connsiteX105" fmla="*/ 66119 w 85523"/>
                    <a:gd name="connsiteY105" fmla="*/ 19584 h 56776"/>
                    <a:gd name="connsiteX106" fmla="*/ 65580 w 85523"/>
                    <a:gd name="connsiteY106" fmla="*/ 17069 h 56776"/>
                    <a:gd name="connsiteX107" fmla="*/ 65580 w 85523"/>
                    <a:gd name="connsiteY107" fmla="*/ 17069 h 56776"/>
                    <a:gd name="connsiteX108" fmla="*/ 68814 w 85523"/>
                    <a:gd name="connsiteY108" fmla="*/ 14014 h 56776"/>
                    <a:gd name="connsiteX109" fmla="*/ 68814 w 85523"/>
                    <a:gd name="connsiteY109" fmla="*/ 14014 h 56776"/>
                    <a:gd name="connsiteX110" fmla="*/ 70072 w 85523"/>
                    <a:gd name="connsiteY110" fmla="*/ 14194 h 56776"/>
                    <a:gd name="connsiteX111" fmla="*/ 70072 w 85523"/>
                    <a:gd name="connsiteY111" fmla="*/ 14194 h 56776"/>
                    <a:gd name="connsiteX112" fmla="*/ 67017 w 85523"/>
                    <a:gd name="connsiteY112" fmla="*/ 13296 h 56776"/>
                    <a:gd name="connsiteX113" fmla="*/ 67017 w 85523"/>
                    <a:gd name="connsiteY113" fmla="*/ 13296 h 56776"/>
                    <a:gd name="connsiteX114" fmla="*/ 59112 w 85523"/>
                    <a:gd name="connsiteY114" fmla="*/ 12038 h 56776"/>
                    <a:gd name="connsiteX115" fmla="*/ 59112 w 85523"/>
                    <a:gd name="connsiteY115" fmla="*/ 12038 h 56776"/>
                    <a:gd name="connsiteX116" fmla="*/ 58034 w 85523"/>
                    <a:gd name="connsiteY116" fmla="*/ 12038 h 56776"/>
                    <a:gd name="connsiteX117" fmla="*/ 58034 w 85523"/>
                    <a:gd name="connsiteY117" fmla="*/ 12038 h 56776"/>
                    <a:gd name="connsiteX118" fmla="*/ 58034 w 85523"/>
                    <a:gd name="connsiteY118" fmla="*/ 12038 h 56776"/>
                    <a:gd name="connsiteX119" fmla="*/ 52105 w 85523"/>
                    <a:gd name="connsiteY119" fmla="*/ 23177 h 56776"/>
                    <a:gd name="connsiteX120" fmla="*/ 52105 w 85523"/>
                    <a:gd name="connsiteY120" fmla="*/ 23177 h 56776"/>
                    <a:gd name="connsiteX121" fmla="*/ 49050 w 85523"/>
                    <a:gd name="connsiteY121" fmla="*/ 23716 h 56776"/>
                    <a:gd name="connsiteX122" fmla="*/ 49050 w 85523"/>
                    <a:gd name="connsiteY122" fmla="*/ 23716 h 56776"/>
                    <a:gd name="connsiteX123" fmla="*/ 38449 w 85523"/>
                    <a:gd name="connsiteY123" fmla="*/ 22099 h 56776"/>
                    <a:gd name="connsiteX124" fmla="*/ 38449 w 85523"/>
                    <a:gd name="connsiteY124" fmla="*/ 22099 h 56776"/>
                    <a:gd name="connsiteX125" fmla="*/ 36473 w 85523"/>
                    <a:gd name="connsiteY125" fmla="*/ 22099 h 56776"/>
                    <a:gd name="connsiteX126" fmla="*/ 27669 w 85523"/>
                    <a:gd name="connsiteY126" fmla="*/ 21560 h 56776"/>
                    <a:gd name="connsiteX127" fmla="*/ 27669 w 85523"/>
                    <a:gd name="connsiteY127" fmla="*/ 21560 h 56776"/>
                    <a:gd name="connsiteX128" fmla="*/ 26951 w 85523"/>
                    <a:gd name="connsiteY128" fmla="*/ 21381 h 56776"/>
                    <a:gd name="connsiteX129" fmla="*/ 26951 w 85523"/>
                    <a:gd name="connsiteY129" fmla="*/ 21381 h 56776"/>
                    <a:gd name="connsiteX130" fmla="*/ 28747 w 85523"/>
                    <a:gd name="connsiteY130" fmla="*/ 24255 h 56776"/>
                    <a:gd name="connsiteX131" fmla="*/ 28747 w 85523"/>
                    <a:gd name="connsiteY131" fmla="*/ 24255 h 56776"/>
                    <a:gd name="connsiteX132" fmla="*/ 28029 w 85523"/>
                    <a:gd name="connsiteY132" fmla="*/ 26052 h 56776"/>
                    <a:gd name="connsiteX133" fmla="*/ 28029 w 85523"/>
                    <a:gd name="connsiteY133" fmla="*/ 26052 h 56776"/>
                    <a:gd name="connsiteX134" fmla="*/ 22099 w 85523"/>
                    <a:gd name="connsiteY134" fmla="*/ 29286 h 56776"/>
                    <a:gd name="connsiteX135" fmla="*/ 22099 w 85523"/>
                    <a:gd name="connsiteY135" fmla="*/ 29286 h 56776"/>
                    <a:gd name="connsiteX136" fmla="*/ 30904 w 85523"/>
                    <a:gd name="connsiteY136" fmla="*/ 31622 h 56776"/>
                    <a:gd name="connsiteX137" fmla="*/ 30904 w 85523"/>
                    <a:gd name="connsiteY137" fmla="*/ 31622 h 56776"/>
                    <a:gd name="connsiteX138" fmla="*/ 37911 w 85523"/>
                    <a:gd name="connsiteY138" fmla="*/ 36833 h 56776"/>
                    <a:gd name="connsiteX139" fmla="*/ 37911 w 85523"/>
                    <a:gd name="connsiteY139" fmla="*/ 36833 h 56776"/>
                    <a:gd name="connsiteX140" fmla="*/ 37012 w 85523"/>
                    <a:gd name="connsiteY140" fmla="*/ 39527 h 56776"/>
                    <a:gd name="connsiteX141" fmla="*/ 37012 w 85523"/>
                    <a:gd name="connsiteY141" fmla="*/ 39527 h 56776"/>
                    <a:gd name="connsiteX142" fmla="*/ 34138 w 85523"/>
                    <a:gd name="connsiteY142" fmla="*/ 41683 h 56776"/>
                    <a:gd name="connsiteX143" fmla="*/ 34138 w 85523"/>
                    <a:gd name="connsiteY143" fmla="*/ 41683 h 56776"/>
                    <a:gd name="connsiteX144" fmla="*/ 33599 w 85523"/>
                    <a:gd name="connsiteY144" fmla="*/ 42043 h 56776"/>
                    <a:gd name="connsiteX145" fmla="*/ 33599 w 85523"/>
                    <a:gd name="connsiteY145" fmla="*/ 42043 h 56776"/>
                    <a:gd name="connsiteX146" fmla="*/ 46355 w 85523"/>
                    <a:gd name="connsiteY146" fmla="*/ 51386 h 56776"/>
                    <a:gd name="connsiteX147" fmla="*/ 46355 w 85523"/>
                    <a:gd name="connsiteY147" fmla="*/ 51386 h 56776"/>
                    <a:gd name="connsiteX148" fmla="*/ 22279 w 85523"/>
                    <a:gd name="connsiteY148" fmla="*/ 29107 h 56776"/>
                    <a:gd name="connsiteX149" fmla="*/ 22279 w 85523"/>
                    <a:gd name="connsiteY149" fmla="*/ 29107 h 56776"/>
                    <a:gd name="connsiteX150" fmla="*/ 22279 w 85523"/>
                    <a:gd name="connsiteY150" fmla="*/ 29107 h 56776"/>
                    <a:gd name="connsiteX151" fmla="*/ 22279 w 85523"/>
                    <a:gd name="connsiteY151" fmla="*/ 29107 h 56776"/>
                    <a:gd name="connsiteX152" fmla="*/ 67017 w 85523"/>
                    <a:gd name="connsiteY152" fmla="*/ 24615 h 56776"/>
                    <a:gd name="connsiteX153" fmla="*/ 67916 w 85523"/>
                    <a:gd name="connsiteY153" fmla="*/ 24435 h 56776"/>
                    <a:gd name="connsiteX154" fmla="*/ 67916 w 85523"/>
                    <a:gd name="connsiteY154" fmla="*/ 24435 h 56776"/>
                    <a:gd name="connsiteX155" fmla="*/ 67916 w 85523"/>
                    <a:gd name="connsiteY155" fmla="*/ 24255 h 56776"/>
                    <a:gd name="connsiteX156" fmla="*/ 67017 w 85523"/>
                    <a:gd name="connsiteY156" fmla="*/ 24615 h 56776"/>
                    <a:gd name="connsiteX157" fmla="*/ 67017 w 85523"/>
                    <a:gd name="connsiteY157" fmla="*/ 24615 h 56776"/>
                    <a:gd name="connsiteX158" fmla="*/ 9523 w 85523"/>
                    <a:gd name="connsiteY158" fmla="*/ 12038 h 56776"/>
                    <a:gd name="connsiteX159" fmla="*/ 20302 w 85523"/>
                    <a:gd name="connsiteY159" fmla="*/ 17607 h 56776"/>
                    <a:gd name="connsiteX160" fmla="*/ 20302 w 85523"/>
                    <a:gd name="connsiteY160" fmla="*/ 17607 h 56776"/>
                    <a:gd name="connsiteX161" fmla="*/ 23357 w 85523"/>
                    <a:gd name="connsiteY161" fmla="*/ 19045 h 56776"/>
                    <a:gd name="connsiteX162" fmla="*/ 23357 w 85523"/>
                    <a:gd name="connsiteY162" fmla="*/ 19045 h 56776"/>
                    <a:gd name="connsiteX163" fmla="*/ 22459 w 85523"/>
                    <a:gd name="connsiteY163" fmla="*/ 16350 h 56776"/>
                    <a:gd name="connsiteX164" fmla="*/ 22459 w 85523"/>
                    <a:gd name="connsiteY164" fmla="*/ 16350 h 56776"/>
                    <a:gd name="connsiteX165" fmla="*/ 23357 w 85523"/>
                    <a:gd name="connsiteY165" fmla="*/ 13655 h 56776"/>
                    <a:gd name="connsiteX166" fmla="*/ 23357 w 85523"/>
                    <a:gd name="connsiteY166" fmla="*/ 13655 h 56776"/>
                    <a:gd name="connsiteX167" fmla="*/ 25873 w 85523"/>
                    <a:gd name="connsiteY167" fmla="*/ 8804 h 56776"/>
                    <a:gd name="connsiteX168" fmla="*/ 25873 w 85523"/>
                    <a:gd name="connsiteY168" fmla="*/ 8804 h 56776"/>
                    <a:gd name="connsiteX169" fmla="*/ 24974 w 85523"/>
                    <a:gd name="connsiteY169" fmla="*/ 8265 h 56776"/>
                    <a:gd name="connsiteX170" fmla="*/ 24974 w 85523"/>
                    <a:gd name="connsiteY170" fmla="*/ 8265 h 56776"/>
                    <a:gd name="connsiteX171" fmla="*/ 20302 w 85523"/>
                    <a:gd name="connsiteY171" fmla="*/ 7007 h 56776"/>
                    <a:gd name="connsiteX172" fmla="*/ 20302 w 85523"/>
                    <a:gd name="connsiteY172" fmla="*/ 7007 h 56776"/>
                    <a:gd name="connsiteX173" fmla="*/ 17967 w 85523"/>
                    <a:gd name="connsiteY173" fmla="*/ 7187 h 56776"/>
                    <a:gd name="connsiteX174" fmla="*/ 17967 w 85523"/>
                    <a:gd name="connsiteY174" fmla="*/ 7187 h 56776"/>
                    <a:gd name="connsiteX175" fmla="*/ 17248 w 85523"/>
                    <a:gd name="connsiteY175" fmla="*/ 7367 h 56776"/>
                    <a:gd name="connsiteX176" fmla="*/ 16530 w 85523"/>
                    <a:gd name="connsiteY176" fmla="*/ 7187 h 56776"/>
                    <a:gd name="connsiteX177" fmla="*/ 5031 w 85523"/>
                    <a:gd name="connsiteY177" fmla="*/ 5031 h 56776"/>
                    <a:gd name="connsiteX178" fmla="*/ 5031 w 85523"/>
                    <a:gd name="connsiteY178" fmla="*/ 5031 h 56776"/>
                    <a:gd name="connsiteX179" fmla="*/ 4851 w 85523"/>
                    <a:gd name="connsiteY179" fmla="*/ 5031 h 56776"/>
                    <a:gd name="connsiteX180" fmla="*/ 4851 w 85523"/>
                    <a:gd name="connsiteY180" fmla="*/ 5031 h 56776"/>
                    <a:gd name="connsiteX181" fmla="*/ 9523 w 85523"/>
                    <a:gd name="connsiteY181" fmla="*/ 12038 h 56776"/>
                    <a:gd name="connsiteX182" fmla="*/ 9523 w 85523"/>
                    <a:gd name="connsiteY182" fmla="*/ 12038 h 56776"/>
                    <a:gd name="connsiteX183" fmla="*/ 17068 w 85523"/>
                    <a:gd name="connsiteY183" fmla="*/ 4851 h 56776"/>
                    <a:gd name="connsiteX184" fmla="*/ 17787 w 85523"/>
                    <a:gd name="connsiteY184" fmla="*/ 2335 h 56776"/>
                    <a:gd name="connsiteX185" fmla="*/ 17068 w 85523"/>
                    <a:gd name="connsiteY185" fmla="*/ 4851 h 56776"/>
                    <a:gd name="connsiteX186" fmla="*/ 17068 w 85523"/>
                    <a:gd name="connsiteY186" fmla="*/ 4851 h 5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85523" h="56776">
                      <a:moveTo>
                        <a:pt x="29466" y="44558"/>
                      </a:moveTo>
                      <a:cubicBezTo>
                        <a:pt x="28927" y="43840"/>
                        <a:pt x="28747" y="42941"/>
                        <a:pt x="28927" y="42222"/>
                      </a:cubicBezTo>
                      <a:lnTo>
                        <a:pt x="28927" y="42222"/>
                      </a:lnTo>
                      <a:cubicBezTo>
                        <a:pt x="29286" y="39348"/>
                        <a:pt x="31083" y="37911"/>
                        <a:pt x="32341" y="37372"/>
                      </a:cubicBezTo>
                      <a:lnTo>
                        <a:pt x="32341" y="37372"/>
                      </a:lnTo>
                      <a:cubicBezTo>
                        <a:pt x="31443" y="37192"/>
                        <a:pt x="30365" y="36833"/>
                        <a:pt x="29286" y="36294"/>
                      </a:cubicBezTo>
                      <a:lnTo>
                        <a:pt x="29286" y="36294"/>
                      </a:lnTo>
                      <a:cubicBezTo>
                        <a:pt x="27849" y="35036"/>
                        <a:pt x="21021" y="36114"/>
                        <a:pt x="17607" y="31083"/>
                      </a:cubicBezTo>
                      <a:lnTo>
                        <a:pt x="17607" y="31083"/>
                      </a:lnTo>
                      <a:cubicBezTo>
                        <a:pt x="17248" y="30365"/>
                        <a:pt x="17248" y="29466"/>
                        <a:pt x="17248" y="29107"/>
                      </a:cubicBezTo>
                      <a:lnTo>
                        <a:pt x="17248" y="29107"/>
                      </a:lnTo>
                      <a:cubicBezTo>
                        <a:pt x="18146" y="25873"/>
                        <a:pt x="20302" y="24615"/>
                        <a:pt x="22099" y="24076"/>
                      </a:cubicBezTo>
                      <a:lnTo>
                        <a:pt x="22099" y="24076"/>
                      </a:lnTo>
                      <a:cubicBezTo>
                        <a:pt x="21021" y="23537"/>
                        <a:pt x="19763" y="22818"/>
                        <a:pt x="18326" y="22279"/>
                      </a:cubicBezTo>
                      <a:lnTo>
                        <a:pt x="18326" y="22279"/>
                      </a:lnTo>
                      <a:cubicBezTo>
                        <a:pt x="14194" y="20302"/>
                        <a:pt x="9523" y="18326"/>
                        <a:pt x="6827" y="16350"/>
                      </a:cubicBezTo>
                      <a:lnTo>
                        <a:pt x="6827" y="16350"/>
                      </a:lnTo>
                      <a:cubicBezTo>
                        <a:pt x="2874" y="13655"/>
                        <a:pt x="179" y="9343"/>
                        <a:pt x="0" y="5210"/>
                      </a:cubicBezTo>
                      <a:lnTo>
                        <a:pt x="0" y="5210"/>
                      </a:lnTo>
                      <a:cubicBezTo>
                        <a:pt x="0" y="4312"/>
                        <a:pt x="179" y="3414"/>
                        <a:pt x="359" y="3593"/>
                      </a:cubicBezTo>
                      <a:lnTo>
                        <a:pt x="359" y="3593"/>
                      </a:lnTo>
                      <a:cubicBezTo>
                        <a:pt x="898" y="-180"/>
                        <a:pt x="3953" y="179"/>
                        <a:pt x="5210" y="0"/>
                      </a:cubicBezTo>
                      <a:lnTo>
                        <a:pt x="5210" y="0"/>
                      </a:lnTo>
                      <a:cubicBezTo>
                        <a:pt x="9163" y="0"/>
                        <a:pt x="15452" y="1617"/>
                        <a:pt x="17428" y="2156"/>
                      </a:cubicBezTo>
                      <a:lnTo>
                        <a:pt x="17428" y="2156"/>
                      </a:lnTo>
                      <a:cubicBezTo>
                        <a:pt x="18146" y="1976"/>
                        <a:pt x="19045" y="1976"/>
                        <a:pt x="20482" y="1796"/>
                      </a:cubicBezTo>
                      <a:lnTo>
                        <a:pt x="20482" y="1796"/>
                      </a:lnTo>
                      <a:cubicBezTo>
                        <a:pt x="22638" y="1796"/>
                        <a:pt x="25513" y="2156"/>
                        <a:pt x="27310" y="3593"/>
                      </a:cubicBezTo>
                      <a:lnTo>
                        <a:pt x="27310" y="3593"/>
                      </a:lnTo>
                      <a:cubicBezTo>
                        <a:pt x="29825" y="4132"/>
                        <a:pt x="31263" y="6827"/>
                        <a:pt x="31083" y="8804"/>
                      </a:cubicBezTo>
                      <a:lnTo>
                        <a:pt x="31083" y="8804"/>
                      </a:lnTo>
                      <a:cubicBezTo>
                        <a:pt x="30904" y="11858"/>
                        <a:pt x="29286" y="14553"/>
                        <a:pt x="27849" y="16170"/>
                      </a:cubicBezTo>
                      <a:lnTo>
                        <a:pt x="27849" y="16170"/>
                      </a:lnTo>
                      <a:cubicBezTo>
                        <a:pt x="28208" y="16350"/>
                        <a:pt x="28568" y="16350"/>
                        <a:pt x="29286" y="16530"/>
                      </a:cubicBezTo>
                      <a:lnTo>
                        <a:pt x="29286" y="16530"/>
                      </a:lnTo>
                      <a:cubicBezTo>
                        <a:pt x="31083" y="16889"/>
                        <a:pt x="33778" y="16889"/>
                        <a:pt x="36653" y="16889"/>
                      </a:cubicBezTo>
                      <a:lnTo>
                        <a:pt x="36653" y="16889"/>
                      </a:lnTo>
                      <a:cubicBezTo>
                        <a:pt x="36833" y="16889"/>
                        <a:pt x="37012" y="16889"/>
                        <a:pt x="37192" y="16889"/>
                      </a:cubicBezTo>
                      <a:lnTo>
                        <a:pt x="37192" y="16889"/>
                      </a:lnTo>
                      <a:cubicBezTo>
                        <a:pt x="37192" y="16889"/>
                        <a:pt x="37192" y="16889"/>
                        <a:pt x="37372" y="16889"/>
                      </a:cubicBezTo>
                      <a:lnTo>
                        <a:pt x="37372" y="16889"/>
                      </a:lnTo>
                      <a:cubicBezTo>
                        <a:pt x="43121" y="16889"/>
                        <a:pt x="47792" y="18685"/>
                        <a:pt x="49949" y="18506"/>
                      </a:cubicBezTo>
                      <a:lnTo>
                        <a:pt x="49949" y="18506"/>
                      </a:lnTo>
                      <a:cubicBezTo>
                        <a:pt x="50308" y="18506"/>
                        <a:pt x="50667" y="18506"/>
                        <a:pt x="51206" y="18326"/>
                      </a:cubicBezTo>
                      <a:lnTo>
                        <a:pt x="51206" y="18326"/>
                      </a:lnTo>
                      <a:lnTo>
                        <a:pt x="51027" y="18326"/>
                      </a:lnTo>
                      <a:cubicBezTo>
                        <a:pt x="51206" y="17787"/>
                        <a:pt x="51566" y="16889"/>
                        <a:pt x="51925" y="15811"/>
                      </a:cubicBezTo>
                      <a:lnTo>
                        <a:pt x="51925" y="15811"/>
                      </a:lnTo>
                      <a:cubicBezTo>
                        <a:pt x="52644" y="13475"/>
                        <a:pt x="53183" y="10601"/>
                        <a:pt x="54620" y="9343"/>
                      </a:cubicBezTo>
                      <a:lnTo>
                        <a:pt x="54620" y="9343"/>
                      </a:lnTo>
                      <a:cubicBezTo>
                        <a:pt x="56058" y="6468"/>
                        <a:pt x="58214" y="6827"/>
                        <a:pt x="59830" y="6827"/>
                      </a:cubicBezTo>
                      <a:lnTo>
                        <a:pt x="59830" y="6827"/>
                      </a:lnTo>
                      <a:cubicBezTo>
                        <a:pt x="65580" y="7187"/>
                        <a:pt x="73126" y="8984"/>
                        <a:pt x="76361" y="11858"/>
                      </a:cubicBezTo>
                      <a:lnTo>
                        <a:pt x="76361" y="11858"/>
                      </a:lnTo>
                      <a:cubicBezTo>
                        <a:pt x="76900" y="12936"/>
                        <a:pt x="77259" y="13835"/>
                        <a:pt x="77439" y="15272"/>
                      </a:cubicBezTo>
                      <a:lnTo>
                        <a:pt x="77439" y="15272"/>
                      </a:lnTo>
                      <a:cubicBezTo>
                        <a:pt x="77439" y="18326"/>
                        <a:pt x="74564" y="19224"/>
                        <a:pt x="71689" y="19404"/>
                      </a:cubicBezTo>
                      <a:lnTo>
                        <a:pt x="71689" y="19404"/>
                      </a:lnTo>
                      <a:cubicBezTo>
                        <a:pt x="71689" y="19404"/>
                        <a:pt x="71689" y="19584"/>
                        <a:pt x="71689" y="19584"/>
                      </a:cubicBezTo>
                      <a:lnTo>
                        <a:pt x="71689" y="19584"/>
                      </a:lnTo>
                      <a:cubicBezTo>
                        <a:pt x="71689" y="20123"/>
                        <a:pt x="71689" y="21021"/>
                        <a:pt x="71150" y="21920"/>
                      </a:cubicBezTo>
                      <a:lnTo>
                        <a:pt x="71150" y="21920"/>
                      </a:lnTo>
                      <a:lnTo>
                        <a:pt x="70072" y="24076"/>
                      </a:lnTo>
                      <a:cubicBezTo>
                        <a:pt x="72587" y="23357"/>
                        <a:pt x="75822" y="22279"/>
                        <a:pt x="77978" y="22279"/>
                      </a:cubicBezTo>
                      <a:lnTo>
                        <a:pt x="77978" y="22279"/>
                      </a:lnTo>
                      <a:cubicBezTo>
                        <a:pt x="78876" y="22279"/>
                        <a:pt x="81391" y="23537"/>
                        <a:pt x="81391" y="25513"/>
                      </a:cubicBezTo>
                      <a:lnTo>
                        <a:pt x="81391" y="25513"/>
                      </a:lnTo>
                      <a:cubicBezTo>
                        <a:pt x="81211" y="26951"/>
                        <a:pt x="80672" y="28029"/>
                        <a:pt x="79954" y="29107"/>
                      </a:cubicBezTo>
                      <a:lnTo>
                        <a:pt x="79954" y="29107"/>
                      </a:lnTo>
                      <a:cubicBezTo>
                        <a:pt x="80672" y="29107"/>
                        <a:pt x="81391" y="28927"/>
                        <a:pt x="81930" y="28927"/>
                      </a:cubicBezTo>
                      <a:lnTo>
                        <a:pt x="81930" y="28927"/>
                      </a:lnTo>
                      <a:cubicBezTo>
                        <a:pt x="84625" y="28927"/>
                        <a:pt x="85523" y="31982"/>
                        <a:pt x="85523" y="33239"/>
                      </a:cubicBezTo>
                      <a:lnTo>
                        <a:pt x="85523" y="33239"/>
                      </a:lnTo>
                      <a:cubicBezTo>
                        <a:pt x="85344" y="36833"/>
                        <a:pt x="83906" y="40965"/>
                        <a:pt x="81032" y="42582"/>
                      </a:cubicBezTo>
                      <a:lnTo>
                        <a:pt x="81032" y="42582"/>
                      </a:lnTo>
                      <a:cubicBezTo>
                        <a:pt x="78337" y="45277"/>
                        <a:pt x="73126" y="50847"/>
                        <a:pt x="67556" y="53542"/>
                      </a:cubicBezTo>
                      <a:lnTo>
                        <a:pt x="67556" y="53542"/>
                      </a:lnTo>
                      <a:cubicBezTo>
                        <a:pt x="62166" y="56956"/>
                        <a:pt x="51745" y="56597"/>
                        <a:pt x="46355" y="56776"/>
                      </a:cubicBezTo>
                      <a:lnTo>
                        <a:pt x="46355" y="56776"/>
                      </a:lnTo>
                      <a:cubicBezTo>
                        <a:pt x="38629" y="56058"/>
                        <a:pt x="31443" y="46355"/>
                        <a:pt x="29466" y="44558"/>
                      </a:cubicBezTo>
                      <a:lnTo>
                        <a:pt x="29466" y="44558"/>
                      </a:lnTo>
                      <a:close/>
                      <a:moveTo>
                        <a:pt x="46355" y="51386"/>
                      </a:moveTo>
                      <a:cubicBezTo>
                        <a:pt x="51566" y="51566"/>
                        <a:pt x="62346" y="51027"/>
                        <a:pt x="65041" y="49050"/>
                      </a:cubicBezTo>
                      <a:lnTo>
                        <a:pt x="65041" y="49050"/>
                      </a:lnTo>
                      <a:cubicBezTo>
                        <a:pt x="69712" y="46714"/>
                        <a:pt x="74923" y="41504"/>
                        <a:pt x="78157" y="38449"/>
                      </a:cubicBezTo>
                      <a:lnTo>
                        <a:pt x="78157" y="38449"/>
                      </a:lnTo>
                      <a:cubicBezTo>
                        <a:pt x="78337" y="38449"/>
                        <a:pt x="79954" y="35755"/>
                        <a:pt x="80313" y="34138"/>
                      </a:cubicBezTo>
                      <a:lnTo>
                        <a:pt x="80313" y="34138"/>
                      </a:lnTo>
                      <a:cubicBezTo>
                        <a:pt x="78876" y="34317"/>
                        <a:pt x="77079" y="34497"/>
                        <a:pt x="75822" y="34677"/>
                      </a:cubicBezTo>
                      <a:lnTo>
                        <a:pt x="75822" y="34677"/>
                      </a:lnTo>
                      <a:cubicBezTo>
                        <a:pt x="75462" y="34497"/>
                        <a:pt x="73306" y="34677"/>
                        <a:pt x="72408" y="31802"/>
                      </a:cubicBezTo>
                      <a:lnTo>
                        <a:pt x="72408" y="31802"/>
                      </a:lnTo>
                      <a:cubicBezTo>
                        <a:pt x="72408" y="30544"/>
                        <a:pt x="73306" y="29646"/>
                        <a:pt x="72947" y="30365"/>
                      </a:cubicBezTo>
                      <a:lnTo>
                        <a:pt x="72947" y="30365"/>
                      </a:lnTo>
                      <a:cubicBezTo>
                        <a:pt x="73306" y="29646"/>
                        <a:pt x="73845" y="28927"/>
                        <a:pt x="74204" y="28208"/>
                      </a:cubicBezTo>
                      <a:lnTo>
                        <a:pt x="74204" y="28208"/>
                      </a:lnTo>
                      <a:cubicBezTo>
                        <a:pt x="71869" y="28927"/>
                        <a:pt x="68994" y="29826"/>
                        <a:pt x="66838" y="30005"/>
                      </a:cubicBezTo>
                      <a:lnTo>
                        <a:pt x="66838" y="30005"/>
                      </a:lnTo>
                      <a:cubicBezTo>
                        <a:pt x="66119" y="30365"/>
                        <a:pt x="65400" y="30365"/>
                        <a:pt x="64861" y="30365"/>
                      </a:cubicBezTo>
                      <a:lnTo>
                        <a:pt x="64861" y="30365"/>
                      </a:lnTo>
                      <a:cubicBezTo>
                        <a:pt x="61986" y="29826"/>
                        <a:pt x="58932" y="29646"/>
                        <a:pt x="57854" y="25334"/>
                      </a:cubicBezTo>
                      <a:lnTo>
                        <a:pt x="57854" y="25334"/>
                      </a:lnTo>
                      <a:cubicBezTo>
                        <a:pt x="57854" y="24615"/>
                        <a:pt x="58393" y="23177"/>
                        <a:pt x="58753" y="23177"/>
                      </a:cubicBezTo>
                      <a:lnTo>
                        <a:pt x="58753" y="23177"/>
                      </a:lnTo>
                      <a:cubicBezTo>
                        <a:pt x="61268" y="20662"/>
                        <a:pt x="64681" y="20123"/>
                        <a:pt x="66119" y="19584"/>
                      </a:cubicBezTo>
                      <a:lnTo>
                        <a:pt x="66119" y="19584"/>
                      </a:lnTo>
                      <a:cubicBezTo>
                        <a:pt x="66119" y="19224"/>
                        <a:pt x="65759" y="18865"/>
                        <a:pt x="65580" y="17069"/>
                      </a:cubicBezTo>
                      <a:lnTo>
                        <a:pt x="65580" y="17069"/>
                      </a:lnTo>
                      <a:cubicBezTo>
                        <a:pt x="65580" y="15272"/>
                        <a:pt x="67916" y="14014"/>
                        <a:pt x="68814" y="14014"/>
                      </a:cubicBezTo>
                      <a:lnTo>
                        <a:pt x="68814" y="14014"/>
                      </a:lnTo>
                      <a:cubicBezTo>
                        <a:pt x="69353" y="14014"/>
                        <a:pt x="69712" y="14014"/>
                        <a:pt x="70072" y="14194"/>
                      </a:cubicBezTo>
                      <a:lnTo>
                        <a:pt x="70072" y="14194"/>
                      </a:lnTo>
                      <a:cubicBezTo>
                        <a:pt x="69173" y="13835"/>
                        <a:pt x="68275" y="13655"/>
                        <a:pt x="67017" y="13296"/>
                      </a:cubicBezTo>
                      <a:lnTo>
                        <a:pt x="67017" y="13296"/>
                      </a:lnTo>
                      <a:cubicBezTo>
                        <a:pt x="64322" y="12577"/>
                        <a:pt x="61088" y="12038"/>
                        <a:pt x="59112" y="12038"/>
                      </a:cubicBezTo>
                      <a:lnTo>
                        <a:pt x="59112" y="12038"/>
                      </a:lnTo>
                      <a:cubicBezTo>
                        <a:pt x="58573" y="12038"/>
                        <a:pt x="58214" y="12038"/>
                        <a:pt x="58034" y="12038"/>
                      </a:cubicBezTo>
                      <a:lnTo>
                        <a:pt x="58034" y="12038"/>
                      </a:lnTo>
                      <a:lnTo>
                        <a:pt x="58034" y="12038"/>
                      </a:lnTo>
                      <a:cubicBezTo>
                        <a:pt x="55698" y="13116"/>
                        <a:pt x="58034" y="21201"/>
                        <a:pt x="52105" y="23177"/>
                      </a:cubicBezTo>
                      <a:lnTo>
                        <a:pt x="52105" y="23177"/>
                      </a:lnTo>
                      <a:cubicBezTo>
                        <a:pt x="51027" y="23716"/>
                        <a:pt x="49949" y="23716"/>
                        <a:pt x="49050" y="23716"/>
                      </a:cubicBezTo>
                      <a:lnTo>
                        <a:pt x="49050" y="23716"/>
                      </a:lnTo>
                      <a:cubicBezTo>
                        <a:pt x="45816" y="23716"/>
                        <a:pt x="42402" y="22459"/>
                        <a:pt x="38449" y="22099"/>
                      </a:cubicBezTo>
                      <a:lnTo>
                        <a:pt x="38449" y="22099"/>
                      </a:lnTo>
                      <a:lnTo>
                        <a:pt x="36473" y="22099"/>
                      </a:lnTo>
                      <a:cubicBezTo>
                        <a:pt x="33419" y="22099"/>
                        <a:pt x="30365" y="22099"/>
                        <a:pt x="27669" y="21560"/>
                      </a:cubicBezTo>
                      <a:lnTo>
                        <a:pt x="27669" y="21560"/>
                      </a:lnTo>
                      <a:cubicBezTo>
                        <a:pt x="27490" y="21560"/>
                        <a:pt x="27130" y="21560"/>
                        <a:pt x="26951" y="21381"/>
                      </a:cubicBezTo>
                      <a:lnTo>
                        <a:pt x="26951" y="21381"/>
                      </a:lnTo>
                      <a:cubicBezTo>
                        <a:pt x="27669" y="22099"/>
                        <a:pt x="28208" y="22998"/>
                        <a:pt x="28747" y="24255"/>
                      </a:cubicBezTo>
                      <a:lnTo>
                        <a:pt x="28747" y="24255"/>
                      </a:lnTo>
                      <a:cubicBezTo>
                        <a:pt x="28568" y="25693"/>
                        <a:pt x="28029" y="26052"/>
                        <a:pt x="28029" y="26052"/>
                      </a:cubicBezTo>
                      <a:lnTo>
                        <a:pt x="28029" y="26052"/>
                      </a:lnTo>
                      <a:cubicBezTo>
                        <a:pt x="26052" y="28747"/>
                        <a:pt x="23357" y="29107"/>
                        <a:pt x="22099" y="29286"/>
                      </a:cubicBezTo>
                      <a:lnTo>
                        <a:pt x="22099" y="29286"/>
                      </a:lnTo>
                      <a:cubicBezTo>
                        <a:pt x="23716" y="29826"/>
                        <a:pt x="28029" y="30544"/>
                        <a:pt x="30904" y="31622"/>
                      </a:cubicBezTo>
                      <a:lnTo>
                        <a:pt x="30904" y="31622"/>
                      </a:lnTo>
                      <a:cubicBezTo>
                        <a:pt x="32161" y="32880"/>
                        <a:pt x="36473" y="31443"/>
                        <a:pt x="37911" y="36833"/>
                      </a:cubicBezTo>
                      <a:lnTo>
                        <a:pt x="37911" y="36833"/>
                      </a:lnTo>
                      <a:cubicBezTo>
                        <a:pt x="37911" y="37731"/>
                        <a:pt x="37731" y="38090"/>
                        <a:pt x="37012" y="39527"/>
                      </a:cubicBezTo>
                      <a:lnTo>
                        <a:pt x="37012" y="39527"/>
                      </a:lnTo>
                      <a:cubicBezTo>
                        <a:pt x="35934" y="40605"/>
                        <a:pt x="34856" y="40965"/>
                        <a:pt x="34138" y="41683"/>
                      </a:cubicBezTo>
                      <a:lnTo>
                        <a:pt x="34138" y="41683"/>
                      </a:lnTo>
                      <a:cubicBezTo>
                        <a:pt x="33778" y="41863"/>
                        <a:pt x="33599" y="41863"/>
                        <a:pt x="33599" y="42043"/>
                      </a:cubicBezTo>
                      <a:lnTo>
                        <a:pt x="33599" y="42043"/>
                      </a:lnTo>
                      <a:cubicBezTo>
                        <a:pt x="36294" y="44738"/>
                        <a:pt x="43660" y="51925"/>
                        <a:pt x="46355" y="51386"/>
                      </a:cubicBezTo>
                      <a:lnTo>
                        <a:pt x="46355" y="51386"/>
                      </a:lnTo>
                      <a:close/>
                      <a:moveTo>
                        <a:pt x="22279" y="29107"/>
                      </a:moveTo>
                      <a:lnTo>
                        <a:pt x="22279" y="29107"/>
                      </a:lnTo>
                      <a:lnTo>
                        <a:pt x="22279" y="29107"/>
                      </a:lnTo>
                      <a:lnTo>
                        <a:pt x="22279" y="29107"/>
                      </a:lnTo>
                      <a:close/>
                      <a:moveTo>
                        <a:pt x="67017" y="24615"/>
                      </a:moveTo>
                      <a:cubicBezTo>
                        <a:pt x="67377" y="24615"/>
                        <a:pt x="67556" y="24435"/>
                        <a:pt x="67916" y="24435"/>
                      </a:cubicBezTo>
                      <a:lnTo>
                        <a:pt x="67916" y="24435"/>
                      </a:lnTo>
                      <a:lnTo>
                        <a:pt x="67916" y="24255"/>
                      </a:lnTo>
                      <a:cubicBezTo>
                        <a:pt x="67736" y="24435"/>
                        <a:pt x="67377" y="24615"/>
                        <a:pt x="67017" y="24615"/>
                      </a:cubicBezTo>
                      <a:lnTo>
                        <a:pt x="67017" y="24615"/>
                      </a:lnTo>
                      <a:close/>
                      <a:moveTo>
                        <a:pt x="9523" y="12038"/>
                      </a:moveTo>
                      <a:cubicBezTo>
                        <a:pt x="11499" y="13475"/>
                        <a:pt x="16170" y="15811"/>
                        <a:pt x="20302" y="17607"/>
                      </a:cubicBezTo>
                      <a:lnTo>
                        <a:pt x="20302" y="17607"/>
                      </a:lnTo>
                      <a:cubicBezTo>
                        <a:pt x="21381" y="18326"/>
                        <a:pt x="22459" y="18685"/>
                        <a:pt x="23357" y="19045"/>
                      </a:cubicBezTo>
                      <a:lnTo>
                        <a:pt x="23357" y="19045"/>
                      </a:lnTo>
                      <a:cubicBezTo>
                        <a:pt x="22818" y="18326"/>
                        <a:pt x="22459" y="17428"/>
                        <a:pt x="22459" y="16350"/>
                      </a:cubicBezTo>
                      <a:lnTo>
                        <a:pt x="22459" y="16350"/>
                      </a:lnTo>
                      <a:cubicBezTo>
                        <a:pt x="22459" y="15991"/>
                        <a:pt x="22459" y="15092"/>
                        <a:pt x="23357" y="13655"/>
                      </a:cubicBezTo>
                      <a:lnTo>
                        <a:pt x="23357" y="13655"/>
                      </a:lnTo>
                      <a:cubicBezTo>
                        <a:pt x="24794" y="12397"/>
                        <a:pt x="26052" y="9702"/>
                        <a:pt x="25873" y="8804"/>
                      </a:cubicBezTo>
                      <a:lnTo>
                        <a:pt x="25873" y="8804"/>
                      </a:lnTo>
                      <a:cubicBezTo>
                        <a:pt x="25693" y="8445"/>
                        <a:pt x="25873" y="8804"/>
                        <a:pt x="24974" y="8265"/>
                      </a:cubicBezTo>
                      <a:lnTo>
                        <a:pt x="24974" y="8265"/>
                      </a:lnTo>
                      <a:cubicBezTo>
                        <a:pt x="23537" y="7367"/>
                        <a:pt x="21740" y="7007"/>
                        <a:pt x="20302" y="7007"/>
                      </a:cubicBezTo>
                      <a:lnTo>
                        <a:pt x="20302" y="7007"/>
                      </a:lnTo>
                      <a:cubicBezTo>
                        <a:pt x="18865" y="7007"/>
                        <a:pt x="17967" y="7187"/>
                        <a:pt x="17967" y="7187"/>
                      </a:cubicBezTo>
                      <a:lnTo>
                        <a:pt x="17967" y="7187"/>
                      </a:lnTo>
                      <a:lnTo>
                        <a:pt x="17248" y="7367"/>
                      </a:lnTo>
                      <a:lnTo>
                        <a:pt x="16530" y="7187"/>
                      </a:lnTo>
                      <a:cubicBezTo>
                        <a:pt x="16530" y="7187"/>
                        <a:pt x="8265" y="5031"/>
                        <a:pt x="5031" y="5031"/>
                      </a:cubicBezTo>
                      <a:lnTo>
                        <a:pt x="5031" y="5031"/>
                      </a:lnTo>
                      <a:cubicBezTo>
                        <a:pt x="5031" y="5031"/>
                        <a:pt x="5031" y="5031"/>
                        <a:pt x="4851" y="5031"/>
                      </a:cubicBezTo>
                      <a:lnTo>
                        <a:pt x="4851" y="5031"/>
                      </a:lnTo>
                      <a:cubicBezTo>
                        <a:pt x="4671" y="6648"/>
                        <a:pt x="6648" y="10421"/>
                        <a:pt x="9523" y="12038"/>
                      </a:cubicBezTo>
                      <a:lnTo>
                        <a:pt x="9523" y="12038"/>
                      </a:lnTo>
                      <a:close/>
                      <a:moveTo>
                        <a:pt x="17068" y="4851"/>
                      </a:moveTo>
                      <a:lnTo>
                        <a:pt x="17787" y="2335"/>
                      </a:lnTo>
                      <a:lnTo>
                        <a:pt x="17068" y="4851"/>
                      </a:lnTo>
                      <a:lnTo>
                        <a:pt x="17068" y="4851"/>
                      </a:lnTo>
                      <a:close/>
                    </a:path>
                  </a:pathLst>
                </a:custGeom>
                <a:grpFill/>
                <a:ln w="17953" cap="flat">
                  <a:noFill/>
                  <a:prstDash val="solid"/>
                  <a:miter/>
                </a:ln>
              </p:spPr>
              <p:txBody>
                <a:bodyPr rtlCol="0" anchor="ctr"/>
                <a:lstStyle/>
                <a:p>
                  <a:endParaRPr lang="zh-CN" altLang="en-US" sz="1050"/>
                </a:p>
              </p:txBody>
            </p:sp>
          </p:grpSp>
          <p:grpSp>
            <p:nvGrpSpPr>
              <p:cNvPr id="40" name="图形 1"/>
              <p:cNvGrpSpPr/>
              <p:nvPr/>
            </p:nvGrpSpPr>
            <p:grpSpPr>
              <a:xfrm>
                <a:off x="6677091" y="6608808"/>
                <a:ext cx="36627" cy="29645"/>
                <a:chOff x="8050302" y="6806498"/>
                <a:chExt cx="36627" cy="29645"/>
              </a:xfrm>
              <a:solidFill>
                <a:srgbClr val="0070C0"/>
              </a:solidFill>
            </p:grpSpPr>
            <p:sp>
              <p:nvSpPr>
                <p:cNvPr id="3666" name="任意多边形: 形状 103"/>
                <p:cNvSpPr/>
                <p:nvPr/>
              </p:nvSpPr>
              <p:spPr>
                <a:xfrm>
                  <a:off x="8053006" y="6809242"/>
                  <a:ext cx="31622" cy="24206"/>
                </a:xfrm>
                <a:custGeom>
                  <a:avLst/>
                  <a:gdLst>
                    <a:gd name="connsiteX0" fmla="*/ 24975 w 31622"/>
                    <a:gd name="connsiteY0" fmla="*/ 8396 h 24206"/>
                    <a:gd name="connsiteX1" fmla="*/ 17069 w 31622"/>
                    <a:gd name="connsiteY1" fmla="*/ 3185 h 24206"/>
                    <a:gd name="connsiteX2" fmla="*/ 7906 w 31622"/>
                    <a:gd name="connsiteY2" fmla="*/ 490 h 24206"/>
                    <a:gd name="connsiteX3" fmla="*/ 3953 w 31622"/>
                    <a:gd name="connsiteY3" fmla="*/ 11091 h 24206"/>
                    <a:gd name="connsiteX4" fmla="*/ 0 w 31622"/>
                    <a:gd name="connsiteY4" fmla="*/ 16301 h 24206"/>
                    <a:gd name="connsiteX5" fmla="*/ 15811 w 31622"/>
                    <a:gd name="connsiteY5" fmla="*/ 24207 h 24206"/>
                    <a:gd name="connsiteX6" fmla="*/ 31622 w 31622"/>
                    <a:gd name="connsiteY6" fmla="*/ 14864 h 24206"/>
                    <a:gd name="connsiteX7" fmla="*/ 28927 w 31622"/>
                    <a:gd name="connsiteY7" fmla="*/ 8216 h 24206"/>
                    <a:gd name="connsiteX8" fmla="*/ 24975 w 31622"/>
                    <a:gd name="connsiteY8" fmla="*/ 8396 h 24206"/>
                    <a:gd name="connsiteX9" fmla="*/ 24975 w 31622"/>
                    <a:gd name="connsiteY9" fmla="*/ 8396 h 24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22" h="24206">
                      <a:moveTo>
                        <a:pt x="24975" y="8396"/>
                      </a:moveTo>
                      <a:cubicBezTo>
                        <a:pt x="24975" y="8396"/>
                        <a:pt x="19764" y="5701"/>
                        <a:pt x="17069" y="3185"/>
                      </a:cubicBezTo>
                      <a:cubicBezTo>
                        <a:pt x="15811" y="490"/>
                        <a:pt x="10421" y="-768"/>
                        <a:pt x="7906" y="490"/>
                      </a:cubicBezTo>
                      <a:cubicBezTo>
                        <a:pt x="6648" y="1748"/>
                        <a:pt x="5390" y="11091"/>
                        <a:pt x="3953" y="11091"/>
                      </a:cubicBezTo>
                      <a:cubicBezTo>
                        <a:pt x="1258" y="12348"/>
                        <a:pt x="0" y="13786"/>
                        <a:pt x="0" y="16301"/>
                      </a:cubicBezTo>
                      <a:cubicBezTo>
                        <a:pt x="0" y="18996"/>
                        <a:pt x="9163" y="24207"/>
                        <a:pt x="15811" y="24207"/>
                      </a:cubicBezTo>
                      <a:cubicBezTo>
                        <a:pt x="21022" y="22949"/>
                        <a:pt x="30365" y="17559"/>
                        <a:pt x="31622" y="14864"/>
                      </a:cubicBezTo>
                      <a:cubicBezTo>
                        <a:pt x="31622" y="12169"/>
                        <a:pt x="31622" y="9654"/>
                        <a:pt x="28927" y="8216"/>
                      </a:cubicBezTo>
                      <a:cubicBezTo>
                        <a:pt x="26232" y="8396"/>
                        <a:pt x="24975" y="8396"/>
                        <a:pt x="24975" y="8396"/>
                      </a:cubicBezTo>
                      <a:lnTo>
                        <a:pt x="24975" y="8396"/>
                      </a:lnTo>
                      <a:close/>
                    </a:path>
                  </a:pathLst>
                </a:custGeom>
                <a:grpFill/>
                <a:ln w="17953" cap="flat">
                  <a:noFill/>
                  <a:prstDash val="solid"/>
                  <a:miter/>
                </a:ln>
              </p:spPr>
              <p:txBody>
                <a:bodyPr rtlCol="0" anchor="ctr"/>
                <a:lstStyle/>
                <a:p>
                  <a:endParaRPr lang="zh-CN" altLang="en-US" sz="1050"/>
                </a:p>
              </p:txBody>
            </p:sp>
            <p:sp>
              <p:nvSpPr>
                <p:cNvPr id="3667" name="任意多边形: 形状 104"/>
                <p:cNvSpPr/>
                <p:nvPr/>
              </p:nvSpPr>
              <p:spPr>
                <a:xfrm>
                  <a:off x="8050302" y="6806498"/>
                  <a:ext cx="36627" cy="29645"/>
                </a:xfrm>
                <a:custGeom>
                  <a:avLst/>
                  <a:gdLst>
                    <a:gd name="connsiteX0" fmla="*/ 548 w 36627"/>
                    <a:gd name="connsiteY0" fmla="*/ 20662 h 29645"/>
                    <a:gd name="connsiteX1" fmla="*/ 189 w 36627"/>
                    <a:gd name="connsiteY1" fmla="*/ 20123 h 29645"/>
                    <a:gd name="connsiteX2" fmla="*/ 189 w 36627"/>
                    <a:gd name="connsiteY2" fmla="*/ 20123 h 29645"/>
                    <a:gd name="connsiteX3" fmla="*/ 9 w 36627"/>
                    <a:gd name="connsiteY3" fmla="*/ 19045 h 29645"/>
                    <a:gd name="connsiteX4" fmla="*/ 9 w 36627"/>
                    <a:gd name="connsiteY4" fmla="*/ 19045 h 29645"/>
                    <a:gd name="connsiteX5" fmla="*/ 9 w 36627"/>
                    <a:gd name="connsiteY5" fmla="*/ 19045 h 29645"/>
                    <a:gd name="connsiteX6" fmla="*/ 5040 w 36627"/>
                    <a:gd name="connsiteY6" fmla="*/ 11679 h 29645"/>
                    <a:gd name="connsiteX7" fmla="*/ 5040 w 36627"/>
                    <a:gd name="connsiteY7" fmla="*/ 11679 h 29645"/>
                    <a:gd name="connsiteX8" fmla="*/ 5040 w 36627"/>
                    <a:gd name="connsiteY8" fmla="*/ 11499 h 29645"/>
                    <a:gd name="connsiteX9" fmla="*/ 5040 w 36627"/>
                    <a:gd name="connsiteY9" fmla="*/ 11499 h 29645"/>
                    <a:gd name="connsiteX10" fmla="*/ 5939 w 36627"/>
                    <a:gd name="connsiteY10" fmla="*/ 8445 h 29645"/>
                    <a:gd name="connsiteX11" fmla="*/ 5939 w 36627"/>
                    <a:gd name="connsiteY11" fmla="*/ 8445 h 29645"/>
                    <a:gd name="connsiteX12" fmla="*/ 8993 w 36627"/>
                    <a:gd name="connsiteY12" fmla="*/ 1078 h 29645"/>
                    <a:gd name="connsiteX13" fmla="*/ 8993 w 36627"/>
                    <a:gd name="connsiteY13" fmla="*/ 1078 h 29645"/>
                    <a:gd name="connsiteX14" fmla="*/ 12945 w 36627"/>
                    <a:gd name="connsiteY14" fmla="*/ 0 h 29645"/>
                    <a:gd name="connsiteX15" fmla="*/ 12945 w 36627"/>
                    <a:gd name="connsiteY15" fmla="*/ 0 h 29645"/>
                    <a:gd name="connsiteX16" fmla="*/ 21390 w 36627"/>
                    <a:gd name="connsiteY16" fmla="*/ 3953 h 29645"/>
                    <a:gd name="connsiteX17" fmla="*/ 21390 w 36627"/>
                    <a:gd name="connsiteY17" fmla="*/ 3953 h 29645"/>
                    <a:gd name="connsiteX18" fmla="*/ 28218 w 36627"/>
                    <a:gd name="connsiteY18" fmla="*/ 8445 h 29645"/>
                    <a:gd name="connsiteX19" fmla="*/ 28218 w 36627"/>
                    <a:gd name="connsiteY19" fmla="*/ 8445 h 29645"/>
                    <a:gd name="connsiteX20" fmla="*/ 31632 w 36627"/>
                    <a:gd name="connsiteY20" fmla="*/ 8445 h 29645"/>
                    <a:gd name="connsiteX21" fmla="*/ 31632 w 36627"/>
                    <a:gd name="connsiteY21" fmla="*/ 8445 h 29645"/>
                    <a:gd name="connsiteX22" fmla="*/ 32171 w 36627"/>
                    <a:gd name="connsiteY22" fmla="*/ 8445 h 29645"/>
                    <a:gd name="connsiteX23" fmla="*/ 32710 w 36627"/>
                    <a:gd name="connsiteY23" fmla="*/ 8804 h 29645"/>
                    <a:gd name="connsiteX24" fmla="*/ 36482 w 36627"/>
                    <a:gd name="connsiteY24" fmla="*/ 18865 h 29645"/>
                    <a:gd name="connsiteX25" fmla="*/ 36482 w 36627"/>
                    <a:gd name="connsiteY25" fmla="*/ 18865 h 29645"/>
                    <a:gd name="connsiteX26" fmla="*/ 18335 w 36627"/>
                    <a:gd name="connsiteY26" fmla="*/ 29646 h 29645"/>
                    <a:gd name="connsiteX27" fmla="*/ 18335 w 36627"/>
                    <a:gd name="connsiteY27" fmla="*/ 29646 h 29645"/>
                    <a:gd name="connsiteX28" fmla="*/ 548 w 36627"/>
                    <a:gd name="connsiteY28" fmla="*/ 20662 h 29645"/>
                    <a:gd name="connsiteX29" fmla="*/ 548 w 36627"/>
                    <a:gd name="connsiteY29" fmla="*/ 20662 h 29645"/>
                    <a:gd name="connsiteX30" fmla="*/ 5939 w 36627"/>
                    <a:gd name="connsiteY30" fmla="*/ 19764 h 29645"/>
                    <a:gd name="connsiteX31" fmla="*/ 9352 w 36627"/>
                    <a:gd name="connsiteY31" fmla="*/ 22100 h 29645"/>
                    <a:gd name="connsiteX32" fmla="*/ 9352 w 36627"/>
                    <a:gd name="connsiteY32" fmla="*/ 22100 h 29645"/>
                    <a:gd name="connsiteX33" fmla="*/ 17976 w 36627"/>
                    <a:gd name="connsiteY33" fmla="*/ 24795 h 29645"/>
                    <a:gd name="connsiteX34" fmla="*/ 17976 w 36627"/>
                    <a:gd name="connsiteY34" fmla="*/ 24795 h 29645"/>
                    <a:gd name="connsiteX35" fmla="*/ 31811 w 36627"/>
                    <a:gd name="connsiteY35" fmla="*/ 17967 h 29645"/>
                    <a:gd name="connsiteX36" fmla="*/ 31811 w 36627"/>
                    <a:gd name="connsiteY36" fmla="*/ 17967 h 29645"/>
                    <a:gd name="connsiteX37" fmla="*/ 31093 w 36627"/>
                    <a:gd name="connsiteY37" fmla="*/ 13835 h 29645"/>
                    <a:gd name="connsiteX38" fmla="*/ 31093 w 36627"/>
                    <a:gd name="connsiteY38" fmla="*/ 13835 h 29645"/>
                    <a:gd name="connsiteX39" fmla="*/ 27859 w 36627"/>
                    <a:gd name="connsiteY39" fmla="*/ 13835 h 29645"/>
                    <a:gd name="connsiteX40" fmla="*/ 27859 w 36627"/>
                    <a:gd name="connsiteY40" fmla="*/ 13835 h 29645"/>
                    <a:gd name="connsiteX41" fmla="*/ 27859 w 36627"/>
                    <a:gd name="connsiteY41" fmla="*/ 11319 h 29645"/>
                    <a:gd name="connsiteX42" fmla="*/ 27859 w 36627"/>
                    <a:gd name="connsiteY42" fmla="*/ 13835 h 29645"/>
                    <a:gd name="connsiteX43" fmla="*/ 27319 w 36627"/>
                    <a:gd name="connsiteY43" fmla="*/ 13835 h 29645"/>
                    <a:gd name="connsiteX44" fmla="*/ 26780 w 36627"/>
                    <a:gd name="connsiteY44" fmla="*/ 13475 h 29645"/>
                    <a:gd name="connsiteX45" fmla="*/ 17617 w 36627"/>
                    <a:gd name="connsiteY45" fmla="*/ 7007 h 29645"/>
                    <a:gd name="connsiteX46" fmla="*/ 17617 w 36627"/>
                    <a:gd name="connsiteY46" fmla="*/ 7007 h 29645"/>
                    <a:gd name="connsiteX47" fmla="*/ 13125 w 36627"/>
                    <a:gd name="connsiteY47" fmla="*/ 5211 h 29645"/>
                    <a:gd name="connsiteX48" fmla="*/ 13125 w 36627"/>
                    <a:gd name="connsiteY48" fmla="*/ 5211 h 29645"/>
                    <a:gd name="connsiteX49" fmla="*/ 12406 w 36627"/>
                    <a:gd name="connsiteY49" fmla="*/ 5211 h 29645"/>
                    <a:gd name="connsiteX50" fmla="*/ 12406 w 36627"/>
                    <a:gd name="connsiteY50" fmla="*/ 5211 h 29645"/>
                    <a:gd name="connsiteX51" fmla="*/ 12047 w 36627"/>
                    <a:gd name="connsiteY51" fmla="*/ 6109 h 29645"/>
                    <a:gd name="connsiteX52" fmla="*/ 12047 w 36627"/>
                    <a:gd name="connsiteY52" fmla="*/ 6109 h 29645"/>
                    <a:gd name="connsiteX53" fmla="*/ 11149 w 36627"/>
                    <a:gd name="connsiteY53" fmla="*/ 9523 h 29645"/>
                    <a:gd name="connsiteX54" fmla="*/ 11149 w 36627"/>
                    <a:gd name="connsiteY54" fmla="*/ 9523 h 29645"/>
                    <a:gd name="connsiteX55" fmla="*/ 7915 w 36627"/>
                    <a:gd name="connsiteY55" fmla="*/ 15991 h 29645"/>
                    <a:gd name="connsiteX56" fmla="*/ 7915 w 36627"/>
                    <a:gd name="connsiteY56" fmla="*/ 15991 h 29645"/>
                    <a:gd name="connsiteX57" fmla="*/ 5400 w 36627"/>
                    <a:gd name="connsiteY57" fmla="*/ 18506 h 29645"/>
                    <a:gd name="connsiteX58" fmla="*/ 5400 w 36627"/>
                    <a:gd name="connsiteY58" fmla="*/ 18506 h 29645"/>
                    <a:gd name="connsiteX59" fmla="*/ 5400 w 36627"/>
                    <a:gd name="connsiteY59" fmla="*/ 18686 h 29645"/>
                    <a:gd name="connsiteX60" fmla="*/ 5939 w 36627"/>
                    <a:gd name="connsiteY60" fmla="*/ 19764 h 29645"/>
                    <a:gd name="connsiteX61" fmla="*/ 5939 w 36627"/>
                    <a:gd name="connsiteY61" fmla="*/ 19764 h 2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627" h="29645">
                      <a:moveTo>
                        <a:pt x="548" y="20662"/>
                      </a:moveTo>
                      <a:cubicBezTo>
                        <a:pt x="548" y="20482"/>
                        <a:pt x="368" y="20482"/>
                        <a:pt x="189" y="20123"/>
                      </a:cubicBezTo>
                      <a:lnTo>
                        <a:pt x="189" y="20123"/>
                      </a:lnTo>
                      <a:cubicBezTo>
                        <a:pt x="189" y="19943"/>
                        <a:pt x="9" y="19584"/>
                        <a:pt x="9" y="19045"/>
                      </a:cubicBezTo>
                      <a:lnTo>
                        <a:pt x="9" y="19045"/>
                      </a:lnTo>
                      <a:lnTo>
                        <a:pt x="9" y="19045"/>
                      </a:lnTo>
                      <a:cubicBezTo>
                        <a:pt x="-171" y="15452"/>
                        <a:pt x="2345" y="12936"/>
                        <a:pt x="5040" y="11679"/>
                      </a:cubicBezTo>
                      <a:lnTo>
                        <a:pt x="5040" y="11679"/>
                      </a:lnTo>
                      <a:cubicBezTo>
                        <a:pt x="5040" y="11679"/>
                        <a:pt x="5040" y="11499"/>
                        <a:pt x="5040" y="11499"/>
                      </a:cubicBezTo>
                      <a:lnTo>
                        <a:pt x="5040" y="11499"/>
                      </a:lnTo>
                      <a:cubicBezTo>
                        <a:pt x="5220" y="10780"/>
                        <a:pt x="5579" y="9702"/>
                        <a:pt x="5939" y="8445"/>
                      </a:cubicBezTo>
                      <a:lnTo>
                        <a:pt x="5939" y="8445"/>
                      </a:lnTo>
                      <a:cubicBezTo>
                        <a:pt x="6837" y="5750"/>
                        <a:pt x="6837" y="3594"/>
                        <a:pt x="8993" y="1078"/>
                      </a:cubicBezTo>
                      <a:lnTo>
                        <a:pt x="8993" y="1078"/>
                      </a:lnTo>
                      <a:cubicBezTo>
                        <a:pt x="10430" y="180"/>
                        <a:pt x="11688" y="180"/>
                        <a:pt x="12945" y="0"/>
                      </a:cubicBezTo>
                      <a:lnTo>
                        <a:pt x="12945" y="0"/>
                      </a:lnTo>
                      <a:cubicBezTo>
                        <a:pt x="16359" y="180"/>
                        <a:pt x="19953" y="1258"/>
                        <a:pt x="21390" y="3953"/>
                      </a:cubicBezTo>
                      <a:lnTo>
                        <a:pt x="21390" y="3953"/>
                      </a:lnTo>
                      <a:cubicBezTo>
                        <a:pt x="23187" y="5750"/>
                        <a:pt x="26780" y="7726"/>
                        <a:pt x="28218" y="8445"/>
                      </a:cubicBezTo>
                      <a:lnTo>
                        <a:pt x="28218" y="8445"/>
                      </a:lnTo>
                      <a:cubicBezTo>
                        <a:pt x="28757" y="8445"/>
                        <a:pt x="30015" y="8445"/>
                        <a:pt x="31632" y="8445"/>
                      </a:cubicBezTo>
                      <a:lnTo>
                        <a:pt x="31632" y="8445"/>
                      </a:lnTo>
                      <a:lnTo>
                        <a:pt x="32171" y="8445"/>
                      </a:lnTo>
                      <a:lnTo>
                        <a:pt x="32710" y="8804"/>
                      </a:lnTo>
                      <a:cubicBezTo>
                        <a:pt x="36842" y="10960"/>
                        <a:pt x="36842" y="15272"/>
                        <a:pt x="36482" y="18865"/>
                      </a:cubicBezTo>
                      <a:lnTo>
                        <a:pt x="36482" y="18865"/>
                      </a:lnTo>
                      <a:cubicBezTo>
                        <a:pt x="33787" y="23178"/>
                        <a:pt x="25163" y="27670"/>
                        <a:pt x="18335" y="29646"/>
                      </a:cubicBezTo>
                      <a:lnTo>
                        <a:pt x="18335" y="29646"/>
                      </a:lnTo>
                      <a:cubicBezTo>
                        <a:pt x="11329" y="29107"/>
                        <a:pt x="3064" y="26232"/>
                        <a:pt x="548" y="20662"/>
                      </a:cubicBezTo>
                      <a:lnTo>
                        <a:pt x="548" y="20662"/>
                      </a:lnTo>
                      <a:close/>
                      <a:moveTo>
                        <a:pt x="5939" y="19764"/>
                      </a:moveTo>
                      <a:cubicBezTo>
                        <a:pt x="6657" y="20482"/>
                        <a:pt x="7915" y="21201"/>
                        <a:pt x="9352" y="22100"/>
                      </a:cubicBezTo>
                      <a:lnTo>
                        <a:pt x="9352" y="22100"/>
                      </a:lnTo>
                      <a:cubicBezTo>
                        <a:pt x="12227" y="23537"/>
                        <a:pt x="16000" y="24795"/>
                        <a:pt x="17976" y="24795"/>
                      </a:cubicBezTo>
                      <a:lnTo>
                        <a:pt x="17976" y="24795"/>
                      </a:lnTo>
                      <a:cubicBezTo>
                        <a:pt x="22468" y="23896"/>
                        <a:pt x="32171" y="17787"/>
                        <a:pt x="31811" y="17967"/>
                      </a:cubicBezTo>
                      <a:lnTo>
                        <a:pt x="31811" y="17967"/>
                      </a:lnTo>
                      <a:cubicBezTo>
                        <a:pt x="31811" y="15452"/>
                        <a:pt x="31811" y="14553"/>
                        <a:pt x="31093" y="13835"/>
                      </a:cubicBezTo>
                      <a:lnTo>
                        <a:pt x="31093" y="13835"/>
                      </a:lnTo>
                      <a:cubicBezTo>
                        <a:pt x="28937" y="13835"/>
                        <a:pt x="27859" y="13835"/>
                        <a:pt x="27859" y="13835"/>
                      </a:cubicBezTo>
                      <a:lnTo>
                        <a:pt x="27859" y="13835"/>
                      </a:lnTo>
                      <a:lnTo>
                        <a:pt x="27859" y="11319"/>
                      </a:lnTo>
                      <a:lnTo>
                        <a:pt x="27859" y="13835"/>
                      </a:lnTo>
                      <a:lnTo>
                        <a:pt x="27319" y="13835"/>
                      </a:lnTo>
                      <a:lnTo>
                        <a:pt x="26780" y="13475"/>
                      </a:lnTo>
                      <a:cubicBezTo>
                        <a:pt x="26780" y="13475"/>
                        <a:pt x="21390" y="10960"/>
                        <a:pt x="17617" y="7007"/>
                      </a:cubicBezTo>
                      <a:lnTo>
                        <a:pt x="17617" y="7007"/>
                      </a:lnTo>
                      <a:cubicBezTo>
                        <a:pt x="17617" y="6468"/>
                        <a:pt x="15101" y="5211"/>
                        <a:pt x="13125" y="5211"/>
                      </a:cubicBezTo>
                      <a:lnTo>
                        <a:pt x="13125" y="5211"/>
                      </a:lnTo>
                      <a:cubicBezTo>
                        <a:pt x="12766" y="5211"/>
                        <a:pt x="12586" y="5211"/>
                        <a:pt x="12406" y="5211"/>
                      </a:cubicBezTo>
                      <a:lnTo>
                        <a:pt x="12406" y="5211"/>
                      </a:lnTo>
                      <a:cubicBezTo>
                        <a:pt x="12406" y="5390"/>
                        <a:pt x="12227" y="5570"/>
                        <a:pt x="12047" y="6109"/>
                      </a:cubicBezTo>
                      <a:lnTo>
                        <a:pt x="12047" y="6109"/>
                      </a:lnTo>
                      <a:cubicBezTo>
                        <a:pt x="11688" y="7007"/>
                        <a:pt x="11329" y="8265"/>
                        <a:pt x="11149" y="9523"/>
                      </a:cubicBezTo>
                      <a:lnTo>
                        <a:pt x="11149" y="9523"/>
                      </a:lnTo>
                      <a:cubicBezTo>
                        <a:pt x="9712" y="12038"/>
                        <a:pt x="11688" y="14194"/>
                        <a:pt x="7915" y="15991"/>
                      </a:cubicBezTo>
                      <a:lnTo>
                        <a:pt x="7915" y="15991"/>
                      </a:lnTo>
                      <a:cubicBezTo>
                        <a:pt x="5759" y="17248"/>
                        <a:pt x="5579" y="17428"/>
                        <a:pt x="5400" y="18506"/>
                      </a:cubicBezTo>
                      <a:lnTo>
                        <a:pt x="5400" y="18506"/>
                      </a:lnTo>
                      <a:lnTo>
                        <a:pt x="5400" y="18686"/>
                      </a:lnTo>
                      <a:cubicBezTo>
                        <a:pt x="5400" y="19045"/>
                        <a:pt x="5579" y="19404"/>
                        <a:pt x="5939" y="19764"/>
                      </a:cubicBezTo>
                      <a:lnTo>
                        <a:pt x="5939" y="19764"/>
                      </a:lnTo>
                      <a:close/>
                    </a:path>
                  </a:pathLst>
                </a:custGeom>
                <a:grpFill/>
                <a:ln w="17953" cap="flat">
                  <a:noFill/>
                  <a:prstDash val="solid"/>
                  <a:miter/>
                </a:ln>
              </p:spPr>
              <p:txBody>
                <a:bodyPr rtlCol="0" anchor="ctr"/>
                <a:lstStyle/>
                <a:p>
                  <a:endParaRPr lang="zh-CN" altLang="en-US" sz="1050"/>
                </a:p>
              </p:txBody>
            </p:sp>
          </p:grpSp>
          <p:grpSp>
            <p:nvGrpSpPr>
              <p:cNvPr id="41" name="图形 1"/>
              <p:cNvGrpSpPr/>
              <p:nvPr/>
            </p:nvGrpSpPr>
            <p:grpSpPr>
              <a:xfrm>
                <a:off x="6599123" y="6593716"/>
                <a:ext cx="17248" cy="17248"/>
                <a:chOff x="7972334" y="6791406"/>
                <a:chExt cx="17248" cy="17248"/>
              </a:xfrm>
              <a:solidFill>
                <a:srgbClr val="0070C0"/>
              </a:solidFill>
            </p:grpSpPr>
            <p:sp>
              <p:nvSpPr>
                <p:cNvPr id="3664" name="任意多边形: 形状 106"/>
                <p:cNvSpPr/>
                <p:nvPr/>
              </p:nvSpPr>
              <p:spPr>
                <a:xfrm>
                  <a:off x="7975029" y="6794101"/>
                  <a:ext cx="12061" cy="12038"/>
                </a:xfrm>
                <a:custGeom>
                  <a:avLst/>
                  <a:gdLst>
                    <a:gd name="connsiteX0" fmla="*/ 6648 w 12061"/>
                    <a:gd name="connsiteY0" fmla="*/ 0 h 12038"/>
                    <a:gd name="connsiteX1" fmla="*/ 11858 w 12061"/>
                    <a:gd name="connsiteY1" fmla="*/ 2695 h 12038"/>
                    <a:gd name="connsiteX2" fmla="*/ 7906 w 12061"/>
                    <a:gd name="connsiteY2" fmla="*/ 6648 h 12038"/>
                    <a:gd name="connsiteX3" fmla="*/ 5211 w 12061"/>
                    <a:gd name="connsiteY3" fmla="*/ 12038 h 12038"/>
                    <a:gd name="connsiteX4" fmla="*/ 0 w 12061"/>
                    <a:gd name="connsiteY4" fmla="*/ 5390 h 12038"/>
                    <a:gd name="connsiteX5" fmla="*/ 5211 w 12061"/>
                    <a:gd name="connsiteY5" fmla="*/ 1437 h 12038"/>
                    <a:gd name="connsiteX6" fmla="*/ 6648 w 12061"/>
                    <a:gd name="connsiteY6" fmla="*/ 0 h 12038"/>
                    <a:gd name="connsiteX7" fmla="*/ 6648 w 12061"/>
                    <a:gd name="connsiteY7" fmla="*/ 0 h 1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1" h="12038">
                      <a:moveTo>
                        <a:pt x="6648" y="0"/>
                      </a:moveTo>
                      <a:cubicBezTo>
                        <a:pt x="6648" y="0"/>
                        <a:pt x="13296" y="0"/>
                        <a:pt x="11858" y="2695"/>
                      </a:cubicBezTo>
                      <a:cubicBezTo>
                        <a:pt x="10601" y="5390"/>
                        <a:pt x="9163" y="5390"/>
                        <a:pt x="7906" y="6648"/>
                      </a:cubicBezTo>
                      <a:cubicBezTo>
                        <a:pt x="7906" y="9343"/>
                        <a:pt x="7906" y="12038"/>
                        <a:pt x="5211" y="12038"/>
                      </a:cubicBezTo>
                      <a:cubicBezTo>
                        <a:pt x="3953" y="12038"/>
                        <a:pt x="0" y="8085"/>
                        <a:pt x="0" y="5390"/>
                      </a:cubicBezTo>
                      <a:cubicBezTo>
                        <a:pt x="0" y="2695"/>
                        <a:pt x="5211" y="1437"/>
                        <a:pt x="5211" y="1437"/>
                      </a:cubicBezTo>
                      <a:lnTo>
                        <a:pt x="6648" y="0"/>
                      </a:lnTo>
                      <a:lnTo>
                        <a:pt x="6648" y="0"/>
                      </a:lnTo>
                      <a:close/>
                    </a:path>
                  </a:pathLst>
                </a:custGeom>
                <a:grpFill/>
                <a:ln w="17953" cap="flat">
                  <a:noFill/>
                  <a:prstDash val="solid"/>
                  <a:miter/>
                </a:ln>
              </p:spPr>
              <p:txBody>
                <a:bodyPr rtlCol="0" anchor="ctr"/>
                <a:lstStyle/>
                <a:p>
                  <a:endParaRPr lang="zh-CN" altLang="en-US" sz="1050"/>
                </a:p>
              </p:txBody>
            </p:sp>
            <p:sp>
              <p:nvSpPr>
                <p:cNvPr id="3665" name="任意多边形: 形状 107"/>
                <p:cNvSpPr/>
                <p:nvPr/>
              </p:nvSpPr>
              <p:spPr>
                <a:xfrm>
                  <a:off x="7972334" y="6791406"/>
                  <a:ext cx="17248" cy="17248"/>
                </a:xfrm>
                <a:custGeom>
                  <a:avLst/>
                  <a:gdLst>
                    <a:gd name="connsiteX0" fmla="*/ 359 w 17248"/>
                    <a:gd name="connsiteY0" fmla="*/ 8984 h 17248"/>
                    <a:gd name="connsiteX1" fmla="*/ 0 w 17248"/>
                    <a:gd name="connsiteY1" fmla="*/ 7906 h 17248"/>
                    <a:gd name="connsiteX2" fmla="*/ 0 w 17248"/>
                    <a:gd name="connsiteY2" fmla="*/ 7906 h 17248"/>
                    <a:gd name="connsiteX3" fmla="*/ 359 w 17248"/>
                    <a:gd name="connsiteY3" fmla="*/ 6648 h 17248"/>
                    <a:gd name="connsiteX4" fmla="*/ 359 w 17248"/>
                    <a:gd name="connsiteY4" fmla="*/ 6648 h 17248"/>
                    <a:gd name="connsiteX5" fmla="*/ 6468 w 17248"/>
                    <a:gd name="connsiteY5" fmla="*/ 1617 h 17248"/>
                    <a:gd name="connsiteX6" fmla="*/ 6468 w 17248"/>
                    <a:gd name="connsiteY6" fmla="*/ 1617 h 17248"/>
                    <a:gd name="connsiteX7" fmla="*/ 7367 w 17248"/>
                    <a:gd name="connsiteY7" fmla="*/ 719 h 17248"/>
                    <a:gd name="connsiteX8" fmla="*/ 8085 w 17248"/>
                    <a:gd name="connsiteY8" fmla="*/ 0 h 17248"/>
                    <a:gd name="connsiteX9" fmla="*/ 9163 w 17248"/>
                    <a:gd name="connsiteY9" fmla="*/ 0 h 17248"/>
                    <a:gd name="connsiteX10" fmla="*/ 12397 w 17248"/>
                    <a:gd name="connsiteY10" fmla="*/ 359 h 17248"/>
                    <a:gd name="connsiteX11" fmla="*/ 12397 w 17248"/>
                    <a:gd name="connsiteY11" fmla="*/ 359 h 17248"/>
                    <a:gd name="connsiteX12" fmla="*/ 17248 w 17248"/>
                    <a:gd name="connsiteY12" fmla="*/ 4671 h 17248"/>
                    <a:gd name="connsiteX13" fmla="*/ 17248 w 17248"/>
                    <a:gd name="connsiteY13" fmla="*/ 4671 h 17248"/>
                    <a:gd name="connsiteX14" fmla="*/ 16889 w 17248"/>
                    <a:gd name="connsiteY14" fmla="*/ 6468 h 17248"/>
                    <a:gd name="connsiteX15" fmla="*/ 16889 w 17248"/>
                    <a:gd name="connsiteY15" fmla="*/ 6468 h 17248"/>
                    <a:gd name="connsiteX16" fmla="*/ 13116 w 17248"/>
                    <a:gd name="connsiteY16" fmla="*/ 10601 h 17248"/>
                    <a:gd name="connsiteX17" fmla="*/ 13116 w 17248"/>
                    <a:gd name="connsiteY17" fmla="*/ 10601 h 17248"/>
                    <a:gd name="connsiteX18" fmla="*/ 7906 w 17248"/>
                    <a:gd name="connsiteY18" fmla="*/ 17248 h 17248"/>
                    <a:gd name="connsiteX19" fmla="*/ 7906 w 17248"/>
                    <a:gd name="connsiteY19" fmla="*/ 17248 h 17248"/>
                    <a:gd name="connsiteX20" fmla="*/ 359 w 17248"/>
                    <a:gd name="connsiteY20" fmla="*/ 8984 h 17248"/>
                    <a:gd name="connsiteX21" fmla="*/ 359 w 17248"/>
                    <a:gd name="connsiteY21" fmla="*/ 8984 h 17248"/>
                    <a:gd name="connsiteX22" fmla="*/ 5390 w 17248"/>
                    <a:gd name="connsiteY22" fmla="*/ 7906 h 17248"/>
                    <a:gd name="connsiteX23" fmla="*/ 8085 w 17248"/>
                    <a:gd name="connsiteY23" fmla="*/ 11679 h 17248"/>
                    <a:gd name="connsiteX24" fmla="*/ 8085 w 17248"/>
                    <a:gd name="connsiteY24" fmla="*/ 11679 h 17248"/>
                    <a:gd name="connsiteX25" fmla="*/ 8085 w 17248"/>
                    <a:gd name="connsiteY25" fmla="*/ 9882 h 17248"/>
                    <a:gd name="connsiteX26" fmla="*/ 8085 w 17248"/>
                    <a:gd name="connsiteY26" fmla="*/ 9882 h 17248"/>
                    <a:gd name="connsiteX27" fmla="*/ 8085 w 17248"/>
                    <a:gd name="connsiteY27" fmla="*/ 9163 h 17248"/>
                    <a:gd name="connsiteX28" fmla="*/ 8085 w 17248"/>
                    <a:gd name="connsiteY28" fmla="*/ 9163 h 17248"/>
                    <a:gd name="connsiteX29" fmla="*/ 8085 w 17248"/>
                    <a:gd name="connsiteY29" fmla="*/ 8085 h 17248"/>
                    <a:gd name="connsiteX30" fmla="*/ 8804 w 17248"/>
                    <a:gd name="connsiteY30" fmla="*/ 7367 h 17248"/>
                    <a:gd name="connsiteX31" fmla="*/ 11679 w 17248"/>
                    <a:gd name="connsiteY31" fmla="*/ 5211 h 17248"/>
                    <a:gd name="connsiteX32" fmla="*/ 11679 w 17248"/>
                    <a:gd name="connsiteY32" fmla="*/ 5211 h 17248"/>
                    <a:gd name="connsiteX33" fmla="*/ 11679 w 17248"/>
                    <a:gd name="connsiteY33" fmla="*/ 5211 h 17248"/>
                    <a:gd name="connsiteX34" fmla="*/ 11679 w 17248"/>
                    <a:gd name="connsiteY34" fmla="*/ 5211 h 17248"/>
                    <a:gd name="connsiteX35" fmla="*/ 10421 w 17248"/>
                    <a:gd name="connsiteY35" fmla="*/ 5031 h 17248"/>
                    <a:gd name="connsiteX36" fmla="*/ 10421 w 17248"/>
                    <a:gd name="connsiteY36" fmla="*/ 5031 h 17248"/>
                    <a:gd name="connsiteX37" fmla="*/ 9343 w 17248"/>
                    <a:gd name="connsiteY37" fmla="*/ 6109 h 17248"/>
                    <a:gd name="connsiteX38" fmla="*/ 8624 w 17248"/>
                    <a:gd name="connsiteY38" fmla="*/ 6289 h 17248"/>
                    <a:gd name="connsiteX39" fmla="*/ 6468 w 17248"/>
                    <a:gd name="connsiteY39" fmla="*/ 7007 h 17248"/>
                    <a:gd name="connsiteX40" fmla="*/ 6468 w 17248"/>
                    <a:gd name="connsiteY40" fmla="*/ 7007 h 17248"/>
                    <a:gd name="connsiteX41" fmla="*/ 5390 w 17248"/>
                    <a:gd name="connsiteY41" fmla="*/ 7906 h 17248"/>
                    <a:gd name="connsiteX42" fmla="*/ 5390 w 17248"/>
                    <a:gd name="connsiteY42" fmla="*/ 7906 h 17248"/>
                    <a:gd name="connsiteX43" fmla="*/ 5390 w 17248"/>
                    <a:gd name="connsiteY43" fmla="*/ 7906 h 17248"/>
                    <a:gd name="connsiteX44" fmla="*/ 5390 w 17248"/>
                    <a:gd name="connsiteY44" fmla="*/ 7906 h 17248"/>
                    <a:gd name="connsiteX45" fmla="*/ 1437 w 17248"/>
                    <a:gd name="connsiteY45" fmla="*/ 10062 h 17248"/>
                    <a:gd name="connsiteX46" fmla="*/ 1797 w 17248"/>
                    <a:gd name="connsiteY46" fmla="*/ 10241 h 17248"/>
                    <a:gd name="connsiteX47" fmla="*/ 1797 w 17248"/>
                    <a:gd name="connsiteY47" fmla="*/ 10241 h 17248"/>
                    <a:gd name="connsiteX48" fmla="*/ 1437 w 17248"/>
                    <a:gd name="connsiteY48" fmla="*/ 10062 h 17248"/>
                    <a:gd name="connsiteX49" fmla="*/ 1437 w 17248"/>
                    <a:gd name="connsiteY49" fmla="*/ 10062 h 17248"/>
                    <a:gd name="connsiteX50" fmla="*/ 1437 w 17248"/>
                    <a:gd name="connsiteY50" fmla="*/ 10062 h 17248"/>
                    <a:gd name="connsiteX51" fmla="*/ 1437 w 17248"/>
                    <a:gd name="connsiteY51" fmla="*/ 10062 h 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248" h="17248">
                      <a:moveTo>
                        <a:pt x="359" y="8984"/>
                      </a:moveTo>
                      <a:cubicBezTo>
                        <a:pt x="180" y="8624"/>
                        <a:pt x="0" y="8265"/>
                        <a:pt x="0" y="7906"/>
                      </a:cubicBezTo>
                      <a:lnTo>
                        <a:pt x="0" y="7906"/>
                      </a:lnTo>
                      <a:cubicBezTo>
                        <a:pt x="0" y="7726"/>
                        <a:pt x="0" y="7187"/>
                        <a:pt x="359" y="6648"/>
                      </a:cubicBezTo>
                      <a:lnTo>
                        <a:pt x="359" y="6648"/>
                      </a:lnTo>
                      <a:cubicBezTo>
                        <a:pt x="1617" y="2875"/>
                        <a:pt x="4851" y="2156"/>
                        <a:pt x="6468" y="1617"/>
                      </a:cubicBezTo>
                      <a:lnTo>
                        <a:pt x="6468" y="1617"/>
                      </a:lnTo>
                      <a:lnTo>
                        <a:pt x="7367" y="719"/>
                      </a:lnTo>
                      <a:lnTo>
                        <a:pt x="8085" y="0"/>
                      </a:lnTo>
                      <a:lnTo>
                        <a:pt x="9163" y="0"/>
                      </a:lnTo>
                      <a:cubicBezTo>
                        <a:pt x="9163" y="0"/>
                        <a:pt x="10601" y="0"/>
                        <a:pt x="12397" y="359"/>
                      </a:cubicBezTo>
                      <a:lnTo>
                        <a:pt x="12397" y="359"/>
                      </a:lnTo>
                      <a:cubicBezTo>
                        <a:pt x="13835" y="719"/>
                        <a:pt x="16709" y="898"/>
                        <a:pt x="17248" y="4671"/>
                      </a:cubicBezTo>
                      <a:lnTo>
                        <a:pt x="17248" y="4671"/>
                      </a:lnTo>
                      <a:cubicBezTo>
                        <a:pt x="17248" y="5570"/>
                        <a:pt x="17069" y="5929"/>
                        <a:pt x="16889" y="6468"/>
                      </a:cubicBezTo>
                      <a:lnTo>
                        <a:pt x="16889" y="6468"/>
                      </a:lnTo>
                      <a:cubicBezTo>
                        <a:pt x="15631" y="8984"/>
                        <a:pt x="14014" y="9882"/>
                        <a:pt x="13116" y="10601"/>
                      </a:cubicBezTo>
                      <a:lnTo>
                        <a:pt x="13116" y="10601"/>
                      </a:lnTo>
                      <a:cubicBezTo>
                        <a:pt x="13116" y="12936"/>
                        <a:pt x="12577" y="17069"/>
                        <a:pt x="7906" y="17248"/>
                      </a:cubicBezTo>
                      <a:lnTo>
                        <a:pt x="7906" y="17248"/>
                      </a:lnTo>
                      <a:cubicBezTo>
                        <a:pt x="4133" y="16170"/>
                        <a:pt x="1437" y="13296"/>
                        <a:pt x="359" y="8984"/>
                      </a:cubicBezTo>
                      <a:lnTo>
                        <a:pt x="359" y="8984"/>
                      </a:lnTo>
                      <a:close/>
                      <a:moveTo>
                        <a:pt x="5390" y="7906"/>
                      </a:moveTo>
                      <a:cubicBezTo>
                        <a:pt x="5211" y="8085"/>
                        <a:pt x="6828" y="10780"/>
                        <a:pt x="8085" y="11679"/>
                      </a:cubicBezTo>
                      <a:lnTo>
                        <a:pt x="8085" y="11679"/>
                      </a:lnTo>
                      <a:cubicBezTo>
                        <a:pt x="8085" y="11319"/>
                        <a:pt x="8265" y="10601"/>
                        <a:pt x="8085" y="9882"/>
                      </a:cubicBezTo>
                      <a:lnTo>
                        <a:pt x="8085" y="9882"/>
                      </a:lnTo>
                      <a:cubicBezTo>
                        <a:pt x="8085" y="9523"/>
                        <a:pt x="8085" y="9343"/>
                        <a:pt x="8085" y="9163"/>
                      </a:cubicBezTo>
                      <a:lnTo>
                        <a:pt x="8085" y="9163"/>
                      </a:lnTo>
                      <a:lnTo>
                        <a:pt x="8085" y="8085"/>
                      </a:lnTo>
                      <a:lnTo>
                        <a:pt x="8804" y="7367"/>
                      </a:lnTo>
                      <a:cubicBezTo>
                        <a:pt x="10421" y="5750"/>
                        <a:pt x="11140" y="5750"/>
                        <a:pt x="11679" y="5211"/>
                      </a:cubicBezTo>
                      <a:lnTo>
                        <a:pt x="11679" y="5211"/>
                      </a:lnTo>
                      <a:cubicBezTo>
                        <a:pt x="11679" y="5211"/>
                        <a:pt x="11679" y="5211"/>
                        <a:pt x="11679" y="5211"/>
                      </a:cubicBezTo>
                      <a:lnTo>
                        <a:pt x="11679" y="5211"/>
                      </a:lnTo>
                      <a:cubicBezTo>
                        <a:pt x="11319" y="5211"/>
                        <a:pt x="10780" y="5031"/>
                        <a:pt x="10421" y="5031"/>
                      </a:cubicBezTo>
                      <a:lnTo>
                        <a:pt x="10421" y="5031"/>
                      </a:lnTo>
                      <a:lnTo>
                        <a:pt x="9343" y="6109"/>
                      </a:lnTo>
                      <a:lnTo>
                        <a:pt x="8624" y="6289"/>
                      </a:lnTo>
                      <a:cubicBezTo>
                        <a:pt x="8624" y="6289"/>
                        <a:pt x="7546" y="6468"/>
                        <a:pt x="6468" y="7007"/>
                      </a:cubicBezTo>
                      <a:lnTo>
                        <a:pt x="6468" y="7007"/>
                      </a:lnTo>
                      <a:cubicBezTo>
                        <a:pt x="5750" y="7546"/>
                        <a:pt x="5390" y="7726"/>
                        <a:pt x="5390" y="7906"/>
                      </a:cubicBezTo>
                      <a:lnTo>
                        <a:pt x="5390" y="7906"/>
                      </a:lnTo>
                      <a:lnTo>
                        <a:pt x="5390" y="7906"/>
                      </a:lnTo>
                      <a:lnTo>
                        <a:pt x="5390" y="7906"/>
                      </a:lnTo>
                      <a:close/>
                      <a:moveTo>
                        <a:pt x="1437" y="10062"/>
                      </a:moveTo>
                      <a:cubicBezTo>
                        <a:pt x="1437" y="10062"/>
                        <a:pt x="1617" y="10241"/>
                        <a:pt x="1797" y="10241"/>
                      </a:cubicBezTo>
                      <a:lnTo>
                        <a:pt x="1797" y="10241"/>
                      </a:lnTo>
                      <a:cubicBezTo>
                        <a:pt x="1617" y="10241"/>
                        <a:pt x="1437" y="10062"/>
                        <a:pt x="1437" y="10062"/>
                      </a:cubicBezTo>
                      <a:lnTo>
                        <a:pt x="1437" y="10062"/>
                      </a:lnTo>
                      <a:cubicBezTo>
                        <a:pt x="1258" y="10062"/>
                        <a:pt x="1437" y="10062"/>
                        <a:pt x="1437" y="10062"/>
                      </a:cubicBezTo>
                      <a:lnTo>
                        <a:pt x="1437" y="10062"/>
                      </a:lnTo>
                      <a:close/>
                    </a:path>
                  </a:pathLst>
                </a:custGeom>
                <a:grpFill/>
                <a:ln w="17953" cap="flat">
                  <a:noFill/>
                  <a:prstDash val="solid"/>
                  <a:miter/>
                </a:ln>
              </p:spPr>
              <p:txBody>
                <a:bodyPr rtlCol="0" anchor="ctr"/>
                <a:lstStyle/>
                <a:p>
                  <a:endParaRPr lang="zh-CN" altLang="en-US" sz="1050"/>
                </a:p>
              </p:txBody>
            </p:sp>
          </p:grpSp>
          <p:grpSp>
            <p:nvGrpSpPr>
              <p:cNvPr id="42" name="图形 1"/>
              <p:cNvGrpSpPr/>
              <p:nvPr/>
            </p:nvGrpSpPr>
            <p:grpSpPr>
              <a:xfrm>
                <a:off x="6465806" y="6550056"/>
                <a:ext cx="113912" cy="55697"/>
                <a:chOff x="7839017" y="6747746"/>
                <a:chExt cx="113912" cy="55697"/>
              </a:xfrm>
              <a:solidFill>
                <a:srgbClr val="0070C0"/>
              </a:solidFill>
            </p:grpSpPr>
            <p:sp>
              <p:nvSpPr>
                <p:cNvPr id="3662" name="任意多边形: 形状 109"/>
                <p:cNvSpPr/>
                <p:nvPr/>
              </p:nvSpPr>
              <p:spPr>
                <a:xfrm>
                  <a:off x="7841577" y="6749934"/>
                  <a:ext cx="108550" cy="50814"/>
                </a:xfrm>
                <a:custGeom>
                  <a:avLst/>
                  <a:gdLst>
                    <a:gd name="connsiteX0" fmla="*/ 76855 w 108550"/>
                    <a:gd name="connsiteY0" fmla="*/ 30871 h 50814"/>
                    <a:gd name="connsiteX1" fmla="*/ 86018 w 108550"/>
                    <a:gd name="connsiteY1" fmla="*/ 33566 h 50814"/>
                    <a:gd name="connsiteX2" fmla="*/ 88713 w 108550"/>
                    <a:gd name="connsiteY2" fmla="*/ 38776 h 50814"/>
                    <a:gd name="connsiteX3" fmla="*/ 103266 w 108550"/>
                    <a:gd name="connsiteY3" fmla="*/ 34824 h 50814"/>
                    <a:gd name="connsiteX4" fmla="*/ 107219 w 108550"/>
                    <a:gd name="connsiteY4" fmla="*/ 42729 h 50814"/>
                    <a:gd name="connsiteX5" fmla="*/ 82245 w 108550"/>
                    <a:gd name="connsiteY5" fmla="*/ 50814 h 50814"/>
                    <a:gd name="connsiteX6" fmla="*/ 58528 w 108550"/>
                    <a:gd name="connsiteY6" fmla="*/ 48119 h 50814"/>
                    <a:gd name="connsiteX7" fmla="*/ 40022 w 108550"/>
                    <a:gd name="connsiteY7" fmla="*/ 44166 h 50814"/>
                    <a:gd name="connsiteX8" fmla="*/ 3010 w 108550"/>
                    <a:gd name="connsiteY8" fmla="*/ 29613 h 50814"/>
                    <a:gd name="connsiteX9" fmla="*/ 314 w 108550"/>
                    <a:gd name="connsiteY9" fmla="*/ 10927 h 50814"/>
                    <a:gd name="connsiteX10" fmla="*/ 1572 w 108550"/>
                    <a:gd name="connsiteY10" fmla="*/ 4279 h 50814"/>
                    <a:gd name="connsiteX11" fmla="*/ 8220 w 108550"/>
                    <a:gd name="connsiteY11" fmla="*/ 3021 h 50814"/>
                    <a:gd name="connsiteX12" fmla="*/ 13430 w 108550"/>
                    <a:gd name="connsiteY12" fmla="*/ 326 h 50814"/>
                    <a:gd name="connsiteX13" fmla="*/ 20078 w 108550"/>
                    <a:gd name="connsiteY13" fmla="*/ 16317 h 50814"/>
                    <a:gd name="connsiteX14" fmla="*/ 17383 w 108550"/>
                    <a:gd name="connsiteY14" fmla="*/ 25660 h 50814"/>
                    <a:gd name="connsiteX15" fmla="*/ 38405 w 108550"/>
                    <a:gd name="connsiteY15" fmla="*/ 30871 h 50814"/>
                    <a:gd name="connsiteX16" fmla="*/ 50263 w 108550"/>
                    <a:gd name="connsiteY16" fmla="*/ 36081 h 50814"/>
                    <a:gd name="connsiteX17" fmla="*/ 49006 w 108550"/>
                    <a:gd name="connsiteY17" fmla="*/ 29433 h 50814"/>
                    <a:gd name="connsiteX18" fmla="*/ 67512 w 108550"/>
                    <a:gd name="connsiteY18" fmla="*/ 32128 h 50814"/>
                    <a:gd name="connsiteX19" fmla="*/ 76855 w 108550"/>
                    <a:gd name="connsiteY19" fmla="*/ 30871 h 50814"/>
                    <a:gd name="connsiteX20" fmla="*/ 76855 w 108550"/>
                    <a:gd name="connsiteY20" fmla="*/ 30871 h 5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550" h="50814">
                      <a:moveTo>
                        <a:pt x="76855" y="30871"/>
                      </a:moveTo>
                      <a:cubicBezTo>
                        <a:pt x="76855" y="30871"/>
                        <a:pt x="86018" y="30871"/>
                        <a:pt x="86018" y="33566"/>
                      </a:cubicBezTo>
                      <a:cubicBezTo>
                        <a:pt x="87275" y="36261"/>
                        <a:pt x="86018" y="38776"/>
                        <a:pt x="88713" y="38776"/>
                      </a:cubicBezTo>
                      <a:cubicBezTo>
                        <a:pt x="91408" y="38776"/>
                        <a:pt x="99134" y="33566"/>
                        <a:pt x="103266" y="34824"/>
                      </a:cubicBezTo>
                      <a:cubicBezTo>
                        <a:pt x="108477" y="36081"/>
                        <a:pt x="109914" y="41471"/>
                        <a:pt x="107219" y="42729"/>
                      </a:cubicBezTo>
                      <a:cubicBezTo>
                        <a:pt x="104524" y="45424"/>
                        <a:pt x="92666" y="49377"/>
                        <a:pt x="82245" y="50814"/>
                      </a:cubicBezTo>
                      <a:cubicBezTo>
                        <a:pt x="73082" y="50814"/>
                        <a:pt x="66434" y="48119"/>
                        <a:pt x="58528" y="48119"/>
                      </a:cubicBezTo>
                      <a:cubicBezTo>
                        <a:pt x="51880" y="48119"/>
                        <a:pt x="46670" y="45604"/>
                        <a:pt x="40022" y="44166"/>
                      </a:cubicBezTo>
                      <a:cubicBezTo>
                        <a:pt x="34811" y="42909"/>
                        <a:pt x="4447" y="40214"/>
                        <a:pt x="3010" y="29613"/>
                      </a:cubicBezTo>
                      <a:cubicBezTo>
                        <a:pt x="1572" y="19012"/>
                        <a:pt x="1572" y="12365"/>
                        <a:pt x="314" y="10927"/>
                      </a:cubicBezTo>
                      <a:cubicBezTo>
                        <a:pt x="314" y="8232"/>
                        <a:pt x="-943" y="4279"/>
                        <a:pt x="1572" y="4279"/>
                      </a:cubicBezTo>
                      <a:cubicBezTo>
                        <a:pt x="2830" y="4279"/>
                        <a:pt x="6783" y="4279"/>
                        <a:pt x="8220" y="3021"/>
                      </a:cubicBezTo>
                      <a:cubicBezTo>
                        <a:pt x="9478" y="1764"/>
                        <a:pt x="12173" y="-931"/>
                        <a:pt x="13430" y="326"/>
                      </a:cubicBezTo>
                      <a:cubicBezTo>
                        <a:pt x="14688" y="1584"/>
                        <a:pt x="22773" y="13622"/>
                        <a:pt x="20078" y="16317"/>
                      </a:cubicBezTo>
                      <a:cubicBezTo>
                        <a:pt x="18820" y="19012"/>
                        <a:pt x="14868" y="24402"/>
                        <a:pt x="17383" y="25660"/>
                      </a:cubicBezTo>
                      <a:cubicBezTo>
                        <a:pt x="21336" y="26918"/>
                        <a:pt x="34452" y="24223"/>
                        <a:pt x="38405" y="30871"/>
                      </a:cubicBezTo>
                      <a:cubicBezTo>
                        <a:pt x="41100" y="36081"/>
                        <a:pt x="50263" y="38776"/>
                        <a:pt x="50263" y="36081"/>
                      </a:cubicBezTo>
                      <a:cubicBezTo>
                        <a:pt x="50263" y="33386"/>
                        <a:pt x="46310" y="30871"/>
                        <a:pt x="49006" y="29433"/>
                      </a:cubicBezTo>
                      <a:cubicBezTo>
                        <a:pt x="52959" y="28175"/>
                        <a:pt x="62121" y="32128"/>
                        <a:pt x="67512" y="32128"/>
                      </a:cubicBezTo>
                      <a:cubicBezTo>
                        <a:pt x="72722" y="32308"/>
                        <a:pt x="76855" y="30871"/>
                        <a:pt x="76855" y="30871"/>
                      </a:cubicBezTo>
                      <a:lnTo>
                        <a:pt x="76855" y="30871"/>
                      </a:lnTo>
                      <a:close/>
                    </a:path>
                  </a:pathLst>
                </a:custGeom>
                <a:grpFill/>
                <a:ln w="17953" cap="flat">
                  <a:noFill/>
                  <a:prstDash val="solid"/>
                  <a:miter/>
                </a:ln>
              </p:spPr>
              <p:txBody>
                <a:bodyPr rtlCol="0" anchor="ctr"/>
                <a:lstStyle/>
                <a:p>
                  <a:endParaRPr lang="zh-CN" altLang="en-US" sz="1050"/>
                </a:p>
              </p:txBody>
            </p:sp>
            <p:sp>
              <p:nvSpPr>
                <p:cNvPr id="3663" name="任意多边形: 形状 110"/>
                <p:cNvSpPr/>
                <p:nvPr/>
              </p:nvSpPr>
              <p:spPr>
                <a:xfrm>
                  <a:off x="7839017" y="6747746"/>
                  <a:ext cx="113912" cy="55697"/>
                </a:xfrm>
                <a:custGeom>
                  <a:avLst/>
                  <a:gdLst>
                    <a:gd name="connsiteX0" fmla="*/ 60909 w 113912"/>
                    <a:gd name="connsiteY0" fmla="*/ 53003 h 55697"/>
                    <a:gd name="connsiteX1" fmla="*/ 60909 w 113912"/>
                    <a:gd name="connsiteY1" fmla="*/ 53003 h 55697"/>
                    <a:gd name="connsiteX2" fmla="*/ 41864 w 113912"/>
                    <a:gd name="connsiteY2" fmla="*/ 49050 h 55697"/>
                    <a:gd name="connsiteX3" fmla="*/ 41864 w 113912"/>
                    <a:gd name="connsiteY3" fmla="*/ 49050 h 55697"/>
                    <a:gd name="connsiteX4" fmla="*/ 3055 w 113912"/>
                    <a:gd name="connsiteY4" fmla="*/ 32341 h 55697"/>
                    <a:gd name="connsiteX5" fmla="*/ 3055 w 113912"/>
                    <a:gd name="connsiteY5" fmla="*/ 32341 h 55697"/>
                    <a:gd name="connsiteX6" fmla="*/ 1079 w 113912"/>
                    <a:gd name="connsiteY6" fmla="*/ 15991 h 55697"/>
                    <a:gd name="connsiteX7" fmla="*/ 1079 w 113912"/>
                    <a:gd name="connsiteY7" fmla="*/ 15991 h 55697"/>
                    <a:gd name="connsiteX8" fmla="*/ 1079 w 113912"/>
                    <a:gd name="connsiteY8" fmla="*/ 15272 h 55697"/>
                    <a:gd name="connsiteX9" fmla="*/ 1079 w 113912"/>
                    <a:gd name="connsiteY9" fmla="*/ 15272 h 55697"/>
                    <a:gd name="connsiteX10" fmla="*/ 360 w 113912"/>
                    <a:gd name="connsiteY10" fmla="*/ 14553 h 55697"/>
                    <a:gd name="connsiteX11" fmla="*/ 360 w 113912"/>
                    <a:gd name="connsiteY11" fmla="*/ 13475 h 55697"/>
                    <a:gd name="connsiteX12" fmla="*/ 0 w 113912"/>
                    <a:gd name="connsiteY12" fmla="*/ 9163 h 55697"/>
                    <a:gd name="connsiteX13" fmla="*/ 0 w 113912"/>
                    <a:gd name="connsiteY13" fmla="*/ 9163 h 55697"/>
                    <a:gd name="connsiteX14" fmla="*/ 4312 w 113912"/>
                    <a:gd name="connsiteY14" fmla="*/ 4312 h 55697"/>
                    <a:gd name="connsiteX15" fmla="*/ 4312 w 113912"/>
                    <a:gd name="connsiteY15" fmla="*/ 4312 h 55697"/>
                    <a:gd name="connsiteX16" fmla="*/ 8984 w 113912"/>
                    <a:gd name="connsiteY16" fmla="*/ 3773 h 55697"/>
                    <a:gd name="connsiteX17" fmla="*/ 8984 w 113912"/>
                    <a:gd name="connsiteY17" fmla="*/ 3773 h 55697"/>
                    <a:gd name="connsiteX18" fmla="*/ 15272 w 113912"/>
                    <a:gd name="connsiteY18" fmla="*/ 0 h 55697"/>
                    <a:gd name="connsiteX19" fmla="*/ 15272 w 113912"/>
                    <a:gd name="connsiteY19" fmla="*/ 0 h 55697"/>
                    <a:gd name="connsiteX20" fmla="*/ 17967 w 113912"/>
                    <a:gd name="connsiteY20" fmla="*/ 1078 h 55697"/>
                    <a:gd name="connsiteX21" fmla="*/ 17967 w 113912"/>
                    <a:gd name="connsiteY21" fmla="*/ 1078 h 55697"/>
                    <a:gd name="connsiteX22" fmla="*/ 25873 w 113912"/>
                    <a:gd name="connsiteY22" fmla="*/ 17248 h 55697"/>
                    <a:gd name="connsiteX23" fmla="*/ 25873 w 113912"/>
                    <a:gd name="connsiteY23" fmla="*/ 17248 h 55697"/>
                    <a:gd name="connsiteX24" fmla="*/ 25155 w 113912"/>
                    <a:gd name="connsiteY24" fmla="*/ 20123 h 55697"/>
                    <a:gd name="connsiteX25" fmla="*/ 25155 w 113912"/>
                    <a:gd name="connsiteY25" fmla="*/ 20123 h 55697"/>
                    <a:gd name="connsiteX26" fmla="*/ 21920 w 113912"/>
                    <a:gd name="connsiteY26" fmla="*/ 26052 h 55697"/>
                    <a:gd name="connsiteX27" fmla="*/ 21920 w 113912"/>
                    <a:gd name="connsiteY27" fmla="*/ 26052 h 55697"/>
                    <a:gd name="connsiteX28" fmla="*/ 25514 w 113912"/>
                    <a:gd name="connsiteY28" fmla="*/ 26052 h 55697"/>
                    <a:gd name="connsiteX29" fmla="*/ 25514 w 113912"/>
                    <a:gd name="connsiteY29" fmla="*/ 26052 h 55697"/>
                    <a:gd name="connsiteX30" fmla="*/ 43661 w 113912"/>
                    <a:gd name="connsiteY30" fmla="*/ 32341 h 55697"/>
                    <a:gd name="connsiteX31" fmla="*/ 43661 w 113912"/>
                    <a:gd name="connsiteY31" fmla="*/ 32341 h 55697"/>
                    <a:gd name="connsiteX32" fmla="*/ 49769 w 113912"/>
                    <a:gd name="connsiteY32" fmla="*/ 36833 h 55697"/>
                    <a:gd name="connsiteX33" fmla="*/ 49769 w 113912"/>
                    <a:gd name="connsiteY33" fmla="*/ 36833 h 55697"/>
                    <a:gd name="connsiteX34" fmla="*/ 48512 w 113912"/>
                    <a:gd name="connsiteY34" fmla="*/ 33239 h 55697"/>
                    <a:gd name="connsiteX35" fmla="*/ 48512 w 113912"/>
                    <a:gd name="connsiteY35" fmla="*/ 33239 h 55697"/>
                    <a:gd name="connsiteX36" fmla="*/ 51207 w 113912"/>
                    <a:gd name="connsiteY36" fmla="*/ 29646 h 55697"/>
                    <a:gd name="connsiteX37" fmla="*/ 51207 w 113912"/>
                    <a:gd name="connsiteY37" fmla="*/ 29646 h 55697"/>
                    <a:gd name="connsiteX38" fmla="*/ 53902 w 113912"/>
                    <a:gd name="connsiteY38" fmla="*/ 29107 h 55697"/>
                    <a:gd name="connsiteX39" fmla="*/ 53902 w 113912"/>
                    <a:gd name="connsiteY39" fmla="*/ 29107 h 55697"/>
                    <a:gd name="connsiteX40" fmla="*/ 70252 w 113912"/>
                    <a:gd name="connsiteY40" fmla="*/ 31982 h 55697"/>
                    <a:gd name="connsiteX41" fmla="*/ 70252 w 113912"/>
                    <a:gd name="connsiteY41" fmla="*/ 31982 h 55697"/>
                    <a:gd name="connsiteX42" fmla="*/ 70791 w 113912"/>
                    <a:gd name="connsiteY42" fmla="*/ 31982 h 55697"/>
                    <a:gd name="connsiteX43" fmla="*/ 70791 w 113912"/>
                    <a:gd name="connsiteY43" fmla="*/ 31982 h 55697"/>
                    <a:gd name="connsiteX44" fmla="*/ 78696 w 113912"/>
                    <a:gd name="connsiteY44" fmla="*/ 30724 h 55697"/>
                    <a:gd name="connsiteX45" fmla="*/ 78696 w 113912"/>
                    <a:gd name="connsiteY45" fmla="*/ 30724 h 55697"/>
                    <a:gd name="connsiteX46" fmla="*/ 78696 w 113912"/>
                    <a:gd name="connsiteY46" fmla="*/ 30724 h 55697"/>
                    <a:gd name="connsiteX47" fmla="*/ 79595 w 113912"/>
                    <a:gd name="connsiteY47" fmla="*/ 30544 h 55697"/>
                    <a:gd name="connsiteX48" fmla="*/ 79595 w 113912"/>
                    <a:gd name="connsiteY48" fmla="*/ 30544 h 55697"/>
                    <a:gd name="connsiteX49" fmla="*/ 84805 w 113912"/>
                    <a:gd name="connsiteY49" fmla="*/ 30904 h 55697"/>
                    <a:gd name="connsiteX50" fmla="*/ 84805 w 113912"/>
                    <a:gd name="connsiteY50" fmla="*/ 30904 h 55697"/>
                    <a:gd name="connsiteX51" fmla="*/ 91094 w 113912"/>
                    <a:gd name="connsiteY51" fmla="*/ 34677 h 55697"/>
                    <a:gd name="connsiteX52" fmla="*/ 91094 w 113912"/>
                    <a:gd name="connsiteY52" fmla="*/ 34677 h 55697"/>
                    <a:gd name="connsiteX53" fmla="*/ 92172 w 113912"/>
                    <a:gd name="connsiteY53" fmla="*/ 38449 h 55697"/>
                    <a:gd name="connsiteX54" fmla="*/ 92172 w 113912"/>
                    <a:gd name="connsiteY54" fmla="*/ 38449 h 55697"/>
                    <a:gd name="connsiteX55" fmla="*/ 104569 w 113912"/>
                    <a:gd name="connsiteY55" fmla="*/ 34317 h 55697"/>
                    <a:gd name="connsiteX56" fmla="*/ 104569 w 113912"/>
                    <a:gd name="connsiteY56" fmla="*/ 34317 h 55697"/>
                    <a:gd name="connsiteX57" fmla="*/ 106725 w 113912"/>
                    <a:gd name="connsiteY57" fmla="*/ 34677 h 55697"/>
                    <a:gd name="connsiteX58" fmla="*/ 106725 w 113912"/>
                    <a:gd name="connsiteY58" fmla="*/ 34677 h 55697"/>
                    <a:gd name="connsiteX59" fmla="*/ 113912 w 113912"/>
                    <a:gd name="connsiteY59" fmla="*/ 42761 h 55697"/>
                    <a:gd name="connsiteX60" fmla="*/ 113912 w 113912"/>
                    <a:gd name="connsiteY60" fmla="*/ 42761 h 55697"/>
                    <a:gd name="connsiteX61" fmla="*/ 111936 w 113912"/>
                    <a:gd name="connsiteY61" fmla="*/ 46894 h 55697"/>
                    <a:gd name="connsiteX62" fmla="*/ 111936 w 113912"/>
                    <a:gd name="connsiteY62" fmla="*/ 46894 h 55697"/>
                    <a:gd name="connsiteX63" fmla="*/ 85165 w 113912"/>
                    <a:gd name="connsiteY63" fmla="*/ 55698 h 55697"/>
                    <a:gd name="connsiteX64" fmla="*/ 85165 w 113912"/>
                    <a:gd name="connsiteY64" fmla="*/ 55698 h 55697"/>
                    <a:gd name="connsiteX65" fmla="*/ 60909 w 113912"/>
                    <a:gd name="connsiteY65" fmla="*/ 53003 h 55697"/>
                    <a:gd name="connsiteX66" fmla="*/ 60909 w 113912"/>
                    <a:gd name="connsiteY66" fmla="*/ 53003 h 55697"/>
                    <a:gd name="connsiteX67" fmla="*/ 60909 w 113912"/>
                    <a:gd name="connsiteY67" fmla="*/ 47792 h 55697"/>
                    <a:gd name="connsiteX68" fmla="*/ 84266 w 113912"/>
                    <a:gd name="connsiteY68" fmla="*/ 50488 h 55697"/>
                    <a:gd name="connsiteX69" fmla="*/ 84266 w 113912"/>
                    <a:gd name="connsiteY69" fmla="*/ 50488 h 55697"/>
                    <a:gd name="connsiteX70" fmla="*/ 108342 w 113912"/>
                    <a:gd name="connsiteY70" fmla="*/ 42761 h 55697"/>
                    <a:gd name="connsiteX71" fmla="*/ 108342 w 113912"/>
                    <a:gd name="connsiteY71" fmla="*/ 42761 h 55697"/>
                    <a:gd name="connsiteX72" fmla="*/ 108342 w 113912"/>
                    <a:gd name="connsiteY72" fmla="*/ 42582 h 55697"/>
                    <a:gd name="connsiteX73" fmla="*/ 104569 w 113912"/>
                    <a:gd name="connsiteY73" fmla="*/ 39348 h 55697"/>
                    <a:gd name="connsiteX74" fmla="*/ 104569 w 113912"/>
                    <a:gd name="connsiteY74" fmla="*/ 39348 h 55697"/>
                    <a:gd name="connsiteX75" fmla="*/ 104030 w 113912"/>
                    <a:gd name="connsiteY75" fmla="*/ 39348 h 55697"/>
                    <a:gd name="connsiteX76" fmla="*/ 104030 w 113912"/>
                    <a:gd name="connsiteY76" fmla="*/ 39348 h 55697"/>
                    <a:gd name="connsiteX77" fmla="*/ 91094 w 113912"/>
                    <a:gd name="connsiteY77" fmla="*/ 43480 h 55697"/>
                    <a:gd name="connsiteX78" fmla="*/ 91094 w 113912"/>
                    <a:gd name="connsiteY78" fmla="*/ 43480 h 55697"/>
                    <a:gd name="connsiteX79" fmla="*/ 86782 w 113912"/>
                    <a:gd name="connsiteY79" fmla="*/ 39707 h 55697"/>
                    <a:gd name="connsiteX80" fmla="*/ 86782 w 113912"/>
                    <a:gd name="connsiteY80" fmla="*/ 39707 h 55697"/>
                    <a:gd name="connsiteX81" fmla="*/ 86063 w 113912"/>
                    <a:gd name="connsiteY81" fmla="*/ 36294 h 55697"/>
                    <a:gd name="connsiteX82" fmla="*/ 86063 w 113912"/>
                    <a:gd name="connsiteY82" fmla="*/ 36294 h 55697"/>
                    <a:gd name="connsiteX83" fmla="*/ 86063 w 113912"/>
                    <a:gd name="connsiteY83" fmla="*/ 36473 h 55697"/>
                    <a:gd name="connsiteX84" fmla="*/ 83727 w 113912"/>
                    <a:gd name="connsiteY84" fmla="*/ 35934 h 55697"/>
                    <a:gd name="connsiteX85" fmla="*/ 83727 w 113912"/>
                    <a:gd name="connsiteY85" fmla="*/ 35934 h 55697"/>
                    <a:gd name="connsiteX86" fmla="*/ 79595 w 113912"/>
                    <a:gd name="connsiteY86" fmla="*/ 35575 h 55697"/>
                    <a:gd name="connsiteX87" fmla="*/ 79595 w 113912"/>
                    <a:gd name="connsiteY87" fmla="*/ 35575 h 55697"/>
                    <a:gd name="connsiteX88" fmla="*/ 70072 w 113912"/>
                    <a:gd name="connsiteY88" fmla="*/ 37012 h 55697"/>
                    <a:gd name="connsiteX89" fmla="*/ 70072 w 113912"/>
                    <a:gd name="connsiteY89" fmla="*/ 37012 h 55697"/>
                    <a:gd name="connsiteX90" fmla="*/ 68994 w 113912"/>
                    <a:gd name="connsiteY90" fmla="*/ 37012 h 55697"/>
                    <a:gd name="connsiteX91" fmla="*/ 68815 w 113912"/>
                    <a:gd name="connsiteY91" fmla="*/ 36833 h 55697"/>
                    <a:gd name="connsiteX92" fmla="*/ 53722 w 113912"/>
                    <a:gd name="connsiteY92" fmla="*/ 33958 h 55697"/>
                    <a:gd name="connsiteX93" fmla="*/ 53722 w 113912"/>
                    <a:gd name="connsiteY93" fmla="*/ 33958 h 55697"/>
                    <a:gd name="connsiteX94" fmla="*/ 55519 w 113912"/>
                    <a:gd name="connsiteY94" fmla="*/ 38449 h 55697"/>
                    <a:gd name="connsiteX95" fmla="*/ 55519 w 113912"/>
                    <a:gd name="connsiteY95" fmla="*/ 38449 h 55697"/>
                    <a:gd name="connsiteX96" fmla="*/ 55519 w 113912"/>
                    <a:gd name="connsiteY96" fmla="*/ 43660 h 55697"/>
                    <a:gd name="connsiteX97" fmla="*/ 53003 w 113912"/>
                    <a:gd name="connsiteY97" fmla="*/ 41683 h 55697"/>
                    <a:gd name="connsiteX98" fmla="*/ 51386 w 113912"/>
                    <a:gd name="connsiteY98" fmla="*/ 42043 h 55697"/>
                    <a:gd name="connsiteX99" fmla="*/ 51386 w 113912"/>
                    <a:gd name="connsiteY99" fmla="*/ 42043 h 55697"/>
                    <a:gd name="connsiteX100" fmla="*/ 38989 w 113912"/>
                    <a:gd name="connsiteY100" fmla="*/ 34497 h 55697"/>
                    <a:gd name="connsiteX101" fmla="*/ 38989 w 113912"/>
                    <a:gd name="connsiteY101" fmla="*/ 34497 h 55697"/>
                    <a:gd name="connsiteX102" fmla="*/ 18866 w 113912"/>
                    <a:gd name="connsiteY102" fmla="*/ 30185 h 55697"/>
                    <a:gd name="connsiteX103" fmla="*/ 18866 w 113912"/>
                    <a:gd name="connsiteY103" fmla="*/ 30185 h 55697"/>
                    <a:gd name="connsiteX104" fmla="*/ 16530 w 113912"/>
                    <a:gd name="connsiteY104" fmla="*/ 26412 h 55697"/>
                    <a:gd name="connsiteX105" fmla="*/ 16530 w 113912"/>
                    <a:gd name="connsiteY105" fmla="*/ 26412 h 55697"/>
                    <a:gd name="connsiteX106" fmla="*/ 20663 w 113912"/>
                    <a:gd name="connsiteY106" fmla="*/ 17248 h 55697"/>
                    <a:gd name="connsiteX107" fmla="*/ 20663 w 113912"/>
                    <a:gd name="connsiteY107" fmla="*/ 17248 h 55697"/>
                    <a:gd name="connsiteX108" fmla="*/ 20663 w 113912"/>
                    <a:gd name="connsiteY108" fmla="*/ 17069 h 55697"/>
                    <a:gd name="connsiteX109" fmla="*/ 14733 w 113912"/>
                    <a:gd name="connsiteY109" fmla="*/ 5210 h 55697"/>
                    <a:gd name="connsiteX110" fmla="*/ 14733 w 113912"/>
                    <a:gd name="connsiteY110" fmla="*/ 5210 h 55697"/>
                    <a:gd name="connsiteX111" fmla="*/ 14374 w 113912"/>
                    <a:gd name="connsiteY111" fmla="*/ 5570 h 55697"/>
                    <a:gd name="connsiteX112" fmla="*/ 14374 w 113912"/>
                    <a:gd name="connsiteY112" fmla="*/ 5570 h 55697"/>
                    <a:gd name="connsiteX113" fmla="*/ 12577 w 113912"/>
                    <a:gd name="connsiteY113" fmla="*/ 7366 h 55697"/>
                    <a:gd name="connsiteX114" fmla="*/ 12577 w 113912"/>
                    <a:gd name="connsiteY114" fmla="*/ 7366 h 55697"/>
                    <a:gd name="connsiteX115" fmla="*/ 5031 w 113912"/>
                    <a:gd name="connsiteY115" fmla="*/ 9523 h 55697"/>
                    <a:gd name="connsiteX116" fmla="*/ 5031 w 113912"/>
                    <a:gd name="connsiteY116" fmla="*/ 9523 h 55697"/>
                    <a:gd name="connsiteX117" fmla="*/ 5390 w 113912"/>
                    <a:gd name="connsiteY117" fmla="*/ 13116 h 55697"/>
                    <a:gd name="connsiteX118" fmla="*/ 5390 w 113912"/>
                    <a:gd name="connsiteY118" fmla="*/ 13116 h 55697"/>
                    <a:gd name="connsiteX119" fmla="*/ 8085 w 113912"/>
                    <a:gd name="connsiteY119" fmla="*/ 31982 h 55697"/>
                    <a:gd name="connsiteX120" fmla="*/ 8085 w 113912"/>
                    <a:gd name="connsiteY120" fmla="*/ 31982 h 55697"/>
                    <a:gd name="connsiteX121" fmla="*/ 43122 w 113912"/>
                    <a:gd name="connsiteY121" fmla="*/ 44379 h 55697"/>
                    <a:gd name="connsiteX122" fmla="*/ 43122 w 113912"/>
                    <a:gd name="connsiteY122" fmla="*/ 44379 h 55697"/>
                    <a:gd name="connsiteX123" fmla="*/ 60909 w 113912"/>
                    <a:gd name="connsiteY123" fmla="*/ 47792 h 55697"/>
                    <a:gd name="connsiteX124" fmla="*/ 60909 w 113912"/>
                    <a:gd name="connsiteY124" fmla="*/ 47792 h 55697"/>
                    <a:gd name="connsiteX125" fmla="*/ 60909 w 113912"/>
                    <a:gd name="connsiteY125" fmla="*/ 47792 h 55697"/>
                    <a:gd name="connsiteX126" fmla="*/ 60909 w 113912"/>
                    <a:gd name="connsiteY126" fmla="*/ 47792 h 55697"/>
                    <a:gd name="connsiteX127" fmla="*/ 91992 w 113912"/>
                    <a:gd name="connsiteY127" fmla="*/ 39168 h 55697"/>
                    <a:gd name="connsiteX128" fmla="*/ 91992 w 113912"/>
                    <a:gd name="connsiteY128" fmla="*/ 39168 h 55697"/>
                    <a:gd name="connsiteX129" fmla="*/ 91992 w 113912"/>
                    <a:gd name="connsiteY129" fmla="*/ 39168 h 55697"/>
                    <a:gd name="connsiteX130" fmla="*/ 91992 w 113912"/>
                    <a:gd name="connsiteY130" fmla="*/ 39168 h 55697"/>
                    <a:gd name="connsiteX131" fmla="*/ 55339 w 113912"/>
                    <a:gd name="connsiteY131" fmla="*/ 38988 h 55697"/>
                    <a:gd name="connsiteX132" fmla="*/ 55339 w 113912"/>
                    <a:gd name="connsiteY132" fmla="*/ 38988 h 55697"/>
                    <a:gd name="connsiteX133" fmla="*/ 55339 w 113912"/>
                    <a:gd name="connsiteY133" fmla="*/ 38988 h 55697"/>
                    <a:gd name="connsiteX134" fmla="*/ 55339 w 113912"/>
                    <a:gd name="connsiteY134" fmla="*/ 38809 h 55697"/>
                    <a:gd name="connsiteX135" fmla="*/ 55339 w 113912"/>
                    <a:gd name="connsiteY135" fmla="*/ 38809 h 55697"/>
                    <a:gd name="connsiteX136" fmla="*/ 55339 w 113912"/>
                    <a:gd name="connsiteY136" fmla="*/ 38988 h 55697"/>
                    <a:gd name="connsiteX137" fmla="*/ 55339 w 113912"/>
                    <a:gd name="connsiteY137" fmla="*/ 38988 h 55697"/>
                    <a:gd name="connsiteX138" fmla="*/ 55339 w 113912"/>
                    <a:gd name="connsiteY138" fmla="*/ 38449 h 55697"/>
                    <a:gd name="connsiteX139" fmla="*/ 54980 w 113912"/>
                    <a:gd name="connsiteY139" fmla="*/ 37192 h 55697"/>
                    <a:gd name="connsiteX140" fmla="*/ 54980 w 113912"/>
                    <a:gd name="connsiteY140" fmla="*/ 37192 h 55697"/>
                    <a:gd name="connsiteX141" fmla="*/ 54800 w 113912"/>
                    <a:gd name="connsiteY141" fmla="*/ 37192 h 55697"/>
                    <a:gd name="connsiteX142" fmla="*/ 55339 w 113912"/>
                    <a:gd name="connsiteY142" fmla="*/ 38449 h 55697"/>
                    <a:gd name="connsiteX143" fmla="*/ 55339 w 113912"/>
                    <a:gd name="connsiteY143" fmla="*/ 38449 h 55697"/>
                    <a:gd name="connsiteX144" fmla="*/ 54441 w 113912"/>
                    <a:gd name="connsiteY144" fmla="*/ 36473 h 55697"/>
                    <a:gd name="connsiteX145" fmla="*/ 54441 w 113912"/>
                    <a:gd name="connsiteY145" fmla="*/ 36473 h 55697"/>
                    <a:gd name="connsiteX146" fmla="*/ 54441 w 113912"/>
                    <a:gd name="connsiteY146" fmla="*/ 36473 h 55697"/>
                    <a:gd name="connsiteX147" fmla="*/ 54441 w 113912"/>
                    <a:gd name="connsiteY147" fmla="*/ 36473 h 55697"/>
                    <a:gd name="connsiteX148" fmla="*/ 54441 w 113912"/>
                    <a:gd name="connsiteY148" fmla="*/ 36473 h 5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13912" h="55697">
                      <a:moveTo>
                        <a:pt x="60909" y="53003"/>
                      </a:moveTo>
                      <a:lnTo>
                        <a:pt x="60909" y="53003"/>
                      </a:lnTo>
                      <a:cubicBezTo>
                        <a:pt x="53363" y="53003"/>
                        <a:pt x="47973" y="50128"/>
                        <a:pt x="41864" y="49050"/>
                      </a:cubicBezTo>
                      <a:lnTo>
                        <a:pt x="41864" y="49050"/>
                      </a:lnTo>
                      <a:cubicBezTo>
                        <a:pt x="37192" y="47074"/>
                        <a:pt x="6468" y="46714"/>
                        <a:pt x="3055" y="32341"/>
                      </a:cubicBezTo>
                      <a:lnTo>
                        <a:pt x="3055" y="32341"/>
                      </a:lnTo>
                      <a:cubicBezTo>
                        <a:pt x="1977" y="24255"/>
                        <a:pt x="1618" y="18506"/>
                        <a:pt x="1079" y="15991"/>
                      </a:cubicBezTo>
                      <a:lnTo>
                        <a:pt x="1079" y="15991"/>
                      </a:lnTo>
                      <a:cubicBezTo>
                        <a:pt x="1079" y="15272"/>
                        <a:pt x="1079" y="15272"/>
                        <a:pt x="1079" y="15272"/>
                      </a:cubicBezTo>
                      <a:lnTo>
                        <a:pt x="1079" y="15272"/>
                      </a:lnTo>
                      <a:lnTo>
                        <a:pt x="360" y="14553"/>
                      </a:lnTo>
                      <a:lnTo>
                        <a:pt x="360" y="13475"/>
                      </a:lnTo>
                      <a:cubicBezTo>
                        <a:pt x="360" y="12577"/>
                        <a:pt x="0" y="10780"/>
                        <a:pt x="0" y="9163"/>
                      </a:cubicBezTo>
                      <a:lnTo>
                        <a:pt x="0" y="9163"/>
                      </a:lnTo>
                      <a:cubicBezTo>
                        <a:pt x="0" y="7905"/>
                        <a:pt x="1079" y="4312"/>
                        <a:pt x="4312" y="4312"/>
                      </a:cubicBezTo>
                      <a:lnTo>
                        <a:pt x="4312" y="4312"/>
                      </a:lnTo>
                      <a:cubicBezTo>
                        <a:pt x="5390" y="4492"/>
                        <a:pt x="8984" y="3953"/>
                        <a:pt x="8984" y="3773"/>
                      </a:cubicBezTo>
                      <a:lnTo>
                        <a:pt x="8984" y="3773"/>
                      </a:lnTo>
                      <a:cubicBezTo>
                        <a:pt x="10241" y="2695"/>
                        <a:pt x="11679" y="359"/>
                        <a:pt x="15272" y="0"/>
                      </a:cubicBezTo>
                      <a:lnTo>
                        <a:pt x="15272" y="0"/>
                      </a:lnTo>
                      <a:cubicBezTo>
                        <a:pt x="15991" y="0"/>
                        <a:pt x="17249" y="359"/>
                        <a:pt x="17967" y="1078"/>
                      </a:cubicBezTo>
                      <a:lnTo>
                        <a:pt x="17967" y="1078"/>
                      </a:lnTo>
                      <a:cubicBezTo>
                        <a:pt x="19585" y="3054"/>
                        <a:pt x="25514" y="11140"/>
                        <a:pt x="25873" y="17248"/>
                      </a:cubicBezTo>
                      <a:lnTo>
                        <a:pt x="25873" y="17248"/>
                      </a:lnTo>
                      <a:cubicBezTo>
                        <a:pt x="25873" y="18326"/>
                        <a:pt x="25514" y="19584"/>
                        <a:pt x="25155" y="20123"/>
                      </a:cubicBezTo>
                      <a:lnTo>
                        <a:pt x="25155" y="20123"/>
                      </a:lnTo>
                      <a:cubicBezTo>
                        <a:pt x="24077" y="21920"/>
                        <a:pt x="22459" y="24794"/>
                        <a:pt x="21920" y="26052"/>
                      </a:cubicBezTo>
                      <a:lnTo>
                        <a:pt x="21920" y="26052"/>
                      </a:lnTo>
                      <a:cubicBezTo>
                        <a:pt x="22819" y="26232"/>
                        <a:pt x="24077" y="26232"/>
                        <a:pt x="25514" y="26052"/>
                      </a:cubicBezTo>
                      <a:lnTo>
                        <a:pt x="25514" y="26052"/>
                      </a:lnTo>
                      <a:cubicBezTo>
                        <a:pt x="30904" y="26052"/>
                        <a:pt x="39348" y="25872"/>
                        <a:pt x="43661" y="32341"/>
                      </a:cubicBezTo>
                      <a:lnTo>
                        <a:pt x="43661" y="32341"/>
                      </a:lnTo>
                      <a:cubicBezTo>
                        <a:pt x="44379" y="34317"/>
                        <a:pt x="47613" y="36114"/>
                        <a:pt x="49769" y="36833"/>
                      </a:cubicBezTo>
                      <a:lnTo>
                        <a:pt x="49769" y="36833"/>
                      </a:lnTo>
                      <a:cubicBezTo>
                        <a:pt x="49230" y="35934"/>
                        <a:pt x="48691" y="34856"/>
                        <a:pt x="48512" y="33239"/>
                      </a:cubicBezTo>
                      <a:lnTo>
                        <a:pt x="48512" y="33239"/>
                      </a:lnTo>
                      <a:cubicBezTo>
                        <a:pt x="48332" y="31802"/>
                        <a:pt x="49590" y="30005"/>
                        <a:pt x="51207" y="29646"/>
                      </a:cubicBezTo>
                      <a:lnTo>
                        <a:pt x="51207" y="29646"/>
                      </a:lnTo>
                      <a:cubicBezTo>
                        <a:pt x="52105" y="29286"/>
                        <a:pt x="53003" y="29107"/>
                        <a:pt x="53902" y="29107"/>
                      </a:cubicBezTo>
                      <a:lnTo>
                        <a:pt x="53902" y="29107"/>
                      </a:lnTo>
                      <a:cubicBezTo>
                        <a:pt x="59112" y="29286"/>
                        <a:pt x="66659" y="31982"/>
                        <a:pt x="70252" y="31982"/>
                      </a:cubicBezTo>
                      <a:lnTo>
                        <a:pt x="70252" y="31982"/>
                      </a:lnTo>
                      <a:cubicBezTo>
                        <a:pt x="70432" y="31982"/>
                        <a:pt x="70611" y="31982"/>
                        <a:pt x="70791" y="31982"/>
                      </a:cubicBezTo>
                      <a:lnTo>
                        <a:pt x="70791" y="31982"/>
                      </a:lnTo>
                      <a:cubicBezTo>
                        <a:pt x="75283" y="31982"/>
                        <a:pt x="78696" y="30724"/>
                        <a:pt x="78696" y="30724"/>
                      </a:cubicBezTo>
                      <a:lnTo>
                        <a:pt x="78696" y="30724"/>
                      </a:lnTo>
                      <a:lnTo>
                        <a:pt x="78696" y="30724"/>
                      </a:lnTo>
                      <a:cubicBezTo>
                        <a:pt x="78876" y="30544"/>
                        <a:pt x="79235" y="30544"/>
                        <a:pt x="79595" y="30544"/>
                      </a:cubicBezTo>
                      <a:lnTo>
                        <a:pt x="79595" y="30544"/>
                      </a:lnTo>
                      <a:cubicBezTo>
                        <a:pt x="79774" y="30544"/>
                        <a:pt x="82290" y="30544"/>
                        <a:pt x="84805" y="30904"/>
                      </a:cubicBezTo>
                      <a:lnTo>
                        <a:pt x="84805" y="30904"/>
                      </a:lnTo>
                      <a:cubicBezTo>
                        <a:pt x="86962" y="31622"/>
                        <a:pt x="90555" y="31083"/>
                        <a:pt x="91094" y="34677"/>
                      </a:cubicBezTo>
                      <a:lnTo>
                        <a:pt x="91094" y="34677"/>
                      </a:lnTo>
                      <a:cubicBezTo>
                        <a:pt x="91813" y="36114"/>
                        <a:pt x="91992" y="37551"/>
                        <a:pt x="92172" y="38449"/>
                      </a:cubicBezTo>
                      <a:lnTo>
                        <a:pt x="92172" y="38449"/>
                      </a:lnTo>
                      <a:cubicBezTo>
                        <a:pt x="94148" y="37731"/>
                        <a:pt x="100077" y="34497"/>
                        <a:pt x="104569" y="34317"/>
                      </a:cubicBezTo>
                      <a:lnTo>
                        <a:pt x="104569" y="34317"/>
                      </a:lnTo>
                      <a:cubicBezTo>
                        <a:pt x="105108" y="34317"/>
                        <a:pt x="106007" y="34317"/>
                        <a:pt x="106725" y="34677"/>
                      </a:cubicBezTo>
                      <a:lnTo>
                        <a:pt x="106725" y="34677"/>
                      </a:lnTo>
                      <a:cubicBezTo>
                        <a:pt x="111217" y="35755"/>
                        <a:pt x="113912" y="39348"/>
                        <a:pt x="113912" y="42761"/>
                      </a:cubicBezTo>
                      <a:lnTo>
                        <a:pt x="113912" y="42761"/>
                      </a:lnTo>
                      <a:cubicBezTo>
                        <a:pt x="113912" y="44558"/>
                        <a:pt x="113014" y="46355"/>
                        <a:pt x="111936" y="46894"/>
                      </a:cubicBezTo>
                      <a:lnTo>
                        <a:pt x="111936" y="46894"/>
                      </a:lnTo>
                      <a:cubicBezTo>
                        <a:pt x="107983" y="50488"/>
                        <a:pt x="96484" y="54081"/>
                        <a:pt x="85165" y="55698"/>
                      </a:cubicBezTo>
                      <a:lnTo>
                        <a:pt x="85165" y="55698"/>
                      </a:lnTo>
                      <a:cubicBezTo>
                        <a:pt x="74923" y="55519"/>
                        <a:pt x="68276" y="52823"/>
                        <a:pt x="60909" y="53003"/>
                      </a:cubicBezTo>
                      <a:lnTo>
                        <a:pt x="60909" y="53003"/>
                      </a:lnTo>
                      <a:close/>
                      <a:moveTo>
                        <a:pt x="60909" y="47792"/>
                      </a:moveTo>
                      <a:cubicBezTo>
                        <a:pt x="69354" y="47792"/>
                        <a:pt x="75822" y="50488"/>
                        <a:pt x="84266" y="50488"/>
                      </a:cubicBezTo>
                      <a:lnTo>
                        <a:pt x="84266" y="50488"/>
                      </a:lnTo>
                      <a:cubicBezTo>
                        <a:pt x="94328" y="49230"/>
                        <a:pt x="106546" y="44918"/>
                        <a:pt x="108342" y="42761"/>
                      </a:cubicBezTo>
                      <a:lnTo>
                        <a:pt x="108342" y="42761"/>
                      </a:lnTo>
                      <a:lnTo>
                        <a:pt x="108342" y="42582"/>
                      </a:lnTo>
                      <a:cubicBezTo>
                        <a:pt x="108342" y="41863"/>
                        <a:pt x="107444" y="40066"/>
                        <a:pt x="104569" y="39348"/>
                      </a:cubicBezTo>
                      <a:lnTo>
                        <a:pt x="104569" y="39348"/>
                      </a:lnTo>
                      <a:cubicBezTo>
                        <a:pt x="104569" y="39348"/>
                        <a:pt x="104390" y="39348"/>
                        <a:pt x="104030" y="39348"/>
                      </a:cubicBezTo>
                      <a:lnTo>
                        <a:pt x="104030" y="39348"/>
                      </a:lnTo>
                      <a:cubicBezTo>
                        <a:pt x="100976" y="39168"/>
                        <a:pt x="95047" y="43121"/>
                        <a:pt x="91094" y="43480"/>
                      </a:cubicBezTo>
                      <a:lnTo>
                        <a:pt x="91094" y="43480"/>
                      </a:lnTo>
                      <a:cubicBezTo>
                        <a:pt x="88758" y="43839"/>
                        <a:pt x="86782" y="40965"/>
                        <a:pt x="86782" y="39707"/>
                      </a:cubicBezTo>
                      <a:lnTo>
                        <a:pt x="86782" y="39707"/>
                      </a:lnTo>
                      <a:cubicBezTo>
                        <a:pt x="86602" y="38449"/>
                        <a:pt x="86602" y="37731"/>
                        <a:pt x="86063" y="36294"/>
                      </a:cubicBezTo>
                      <a:lnTo>
                        <a:pt x="86063" y="36294"/>
                      </a:lnTo>
                      <a:lnTo>
                        <a:pt x="86063" y="36473"/>
                      </a:lnTo>
                      <a:cubicBezTo>
                        <a:pt x="85704" y="36294"/>
                        <a:pt x="84626" y="36114"/>
                        <a:pt x="83727" y="35934"/>
                      </a:cubicBezTo>
                      <a:lnTo>
                        <a:pt x="83727" y="35934"/>
                      </a:lnTo>
                      <a:cubicBezTo>
                        <a:pt x="82110" y="35755"/>
                        <a:pt x="80493" y="35575"/>
                        <a:pt x="79595" y="35575"/>
                      </a:cubicBezTo>
                      <a:lnTo>
                        <a:pt x="79595" y="35575"/>
                      </a:lnTo>
                      <a:cubicBezTo>
                        <a:pt x="78337" y="35934"/>
                        <a:pt x="74744" y="36833"/>
                        <a:pt x="70072" y="37012"/>
                      </a:cubicBezTo>
                      <a:lnTo>
                        <a:pt x="70072" y="37012"/>
                      </a:lnTo>
                      <a:lnTo>
                        <a:pt x="68994" y="37012"/>
                      </a:lnTo>
                      <a:lnTo>
                        <a:pt x="68815" y="36833"/>
                      </a:lnTo>
                      <a:cubicBezTo>
                        <a:pt x="63604" y="36473"/>
                        <a:pt x="57136" y="33958"/>
                        <a:pt x="53722" y="33958"/>
                      </a:cubicBezTo>
                      <a:lnTo>
                        <a:pt x="53722" y="33958"/>
                      </a:lnTo>
                      <a:cubicBezTo>
                        <a:pt x="54441" y="34856"/>
                        <a:pt x="55159" y="36294"/>
                        <a:pt x="55519" y="38449"/>
                      </a:cubicBezTo>
                      <a:lnTo>
                        <a:pt x="55519" y="38449"/>
                      </a:lnTo>
                      <a:lnTo>
                        <a:pt x="55519" y="43660"/>
                      </a:lnTo>
                      <a:lnTo>
                        <a:pt x="53003" y="41683"/>
                      </a:lnTo>
                      <a:cubicBezTo>
                        <a:pt x="52285" y="41863"/>
                        <a:pt x="51746" y="42043"/>
                        <a:pt x="51386" y="42043"/>
                      </a:cubicBezTo>
                      <a:lnTo>
                        <a:pt x="51386" y="42043"/>
                      </a:lnTo>
                      <a:cubicBezTo>
                        <a:pt x="47434" y="41863"/>
                        <a:pt x="41684" y="39527"/>
                        <a:pt x="38989" y="34497"/>
                      </a:cubicBezTo>
                      <a:lnTo>
                        <a:pt x="38989" y="34497"/>
                      </a:lnTo>
                      <a:cubicBezTo>
                        <a:pt x="36833" y="29825"/>
                        <a:pt x="24795" y="31622"/>
                        <a:pt x="18866" y="30185"/>
                      </a:cubicBezTo>
                      <a:lnTo>
                        <a:pt x="18866" y="30185"/>
                      </a:lnTo>
                      <a:cubicBezTo>
                        <a:pt x="17249" y="29466"/>
                        <a:pt x="16530" y="27490"/>
                        <a:pt x="16530" y="26412"/>
                      </a:cubicBezTo>
                      <a:lnTo>
                        <a:pt x="16530" y="26412"/>
                      </a:lnTo>
                      <a:cubicBezTo>
                        <a:pt x="16710" y="22638"/>
                        <a:pt x="19585" y="19404"/>
                        <a:pt x="20663" y="17248"/>
                      </a:cubicBezTo>
                      <a:lnTo>
                        <a:pt x="20663" y="17248"/>
                      </a:lnTo>
                      <a:lnTo>
                        <a:pt x="20663" y="17069"/>
                      </a:lnTo>
                      <a:cubicBezTo>
                        <a:pt x="21022" y="15092"/>
                        <a:pt x="16530" y="7546"/>
                        <a:pt x="14733" y="5210"/>
                      </a:cubicBezTo>
                      <a:lnTo>
                        <a:pt x="14733" y="5210"/>
                      </a:lnTo>
                      <a:cubicBezTo>
                        <a:pt x="14554" y="5210"/>
                        <a:pt x="14554" y="5390"/>
                        <a:pt x="14374" y="5570"/>
                      </a:cubicBezTo>
                      <a:lnTo>
                        <a:pt x="14374" y="5570"/>
                      </a:lnTo>
                      <a:cubicBezTo>
                        <a:pt x="13835" y="6109"/>
                        <a:pt x="13116" y="6827"/>
                        <a:pt x="12577" y="7366"/>
                      </a:cubicBezTo>
                      <a:lnTo>
                        <a:pt x="12577" y="7366"/>
                      </a:lnTo>
                      <a:cubicBezTo>
                        <a:pt x="10062" y="9523"/>
                        <a:pt x="6828" y="9523"/>
                        <a:pt x="5031" y="9523"/>
                      </a:cubicBezTo>
                      <a:lnTo>
                        <a:pt x="5031" y="9523"/>
                      </a:lnTo>
                      <a:cubicBezTo>
                        <a:pt x="5031" y="10421"/>
                        <a:pt x="5211" y="11679"/>
                        <a:pt x="5390" y="13116"/>
                      </a:cubicBezTo>
                      <a:lnTo>
                        <a:pt x="5390" y="13116"/>
                      </a:lnTo>
                      <a:cubicBezTo>
                        <a:pt x="7187" y="16889"/>
                        <a:pt x="6648" y="22279"/>
                        <a:pt x="8085" y="31982"/>
                      </a:cubicBezTo>
                      <a:lnTo>
                        <a:pt x="8085" y="31982"/>
                      </a:lnTo>
                      <a:cubicBezTo>
                        <a:pt x="7367" y="38809"/>
                        <a:pt x="37372" y="43660"/>
                        <a:pt x="43122" y="44379"/>
                      </a:cubicBezTo>
                      <a:lnTo>
                        <a:pt x="43122" y="44379"/>
                      </a:lnTo>
                      <a:cubicBezTo>
                        <a:pt x="49949" y="45277"/>
                        <a:pt x="54980" y="47792"/>
                        <a:pt x="60909" y="47792"/>
                      </a:cubicBezTo>
                      <a:lnTo>
                        <a:pt x="60909" y="47792"/>
                      </a:lnTo>
                      <a:lnTo>
                        <a:pt x="60909" y="47792"/>
                      </a:lnTo>
                      <a:lnTo>
                        <a:pt x="60909" y="47792"/>
                      </a:lnTo>
                      <a:close/>
                      <a:moveTo>
                        <a:pt x="91992" y="39168"/>
                      </a:moveTo>
                      <a:lnTo>
                        <a:pt x="91992" y="39168"/>
                      </a:lnTo>
                      <a:cubicBezTo>
                        <a:pt x="91813" y="39168"/>
                        <a:pt x="91992" y="39168"/>
                        <a:pt x="91992" y="39168"/>
                      </a:cubicBezTo>
                      <a:lnTo>
                        <a:pt x="91992" y="39168"/>
                      </a:lnTo>
                      <a:close/>
                      <a:moveTo>
                        <a:pt x="55339" y="38988"/>
                      </a:moveTo>
                      <a:cubicBezTo>
                        <a:pt x="55339" y="38988"/>
                        <a:pt x="55339" y="38988"/>
                        <a:pt x="55339" y="38988"/>
                      </a:cubicBezTo>
                      <a:lnTo>
                        <a:pt x="55339" y="38988"/>
                      </a:lnTo>
                      <a:cubicBezTo>
                        <a:pt x="55339" y="38809"/>
                        <a:pt x="55339" y="38809"/>
                        <a:pt x="55339" y="38809"/>
                      </a:cubicBezTo>
                      <a:lnTo>
                        <a:pt x="55339" y="38809"/>
                      </a:lnTo>
                      <a:cubicBezTo>
                        <a:pt x="55339" y="38988"/>
                        <a:pt x="55339" y="38988"/>
                        <a:pt x="55339" y="38988"/>
                      </a:cubicBezTo>
                      <a:lnTo>
                        <a:pt x="55339" y="38988"/>
                      </a:lnTo>
                      <a:close/>
                      <a:moveTo>
                        <a:pt x="55339" y="38449"/>
                      </a:moveTo>
                      <a:cubicBezTo>
                        <a:pt x="55339" y="37192"/>
                        <a:pt x="54980" y="37372"/>
                        <a:pt x="54980" y="37192"/>
                      </a:cubicBezTo>
                      <a:lnTo>
                        <a:pt x="54980" y="37192"/>
                      </a:lnTo>
                      <a:lnTo>
                        <a:pt x="54800" y="37192"/>
                      </a:lnTo>
                      <a:lnTo>
                        <a:pt x="55339" y="38449"/>
                      </a:lnTo>
                      <a:lnTo>
                        <a:pt x="55339" y="38449"/>
                      </a:lnTo>
                      <a:close/>
                      <a:moveTo>
                        <a:pt x="54441" y="36473"/>
                      </a:moveTo>
                      <a:lnTo>
                        <a:pt x="54441" y="36473"/>
                      </a:lnTo>
                      <a:lnTo>
                        <a:pt x="54441" y="36473"/>
                      </a:lnTo>
                      <a:lnTo>
                        <a:pt x="54441" y="36473"/>
                      </a:lnTo>
                      <a:lnTo>
                        <a:pt x="54441" y="36473"/>
                      </a:lnTo>
                      <a:close/>
                    </a:path>
                  </a:pathLst>
                </a:custGeom>
                <a:grpFill/>
                <a:ln w="17953" cap="flat">
                  <a:noFill/>
                  <a:prstDash val="solid"/>
                  <a:miter/>
                </a:ln>
              </p:spPr>
              <p:txBody>
                <a:bodyPr rtlCol="0" anchor="ctr"/>
                <a:lstStyle/>
                <a:p>
                  <a:endParaRPr lang="zh-CN" altLang="en-US" sz="1050"/>
                </a:p>
              </p:txBody>
            </p:sp>
          </p:grpSp>
          <p:grpSp>
            <p:nvGrpSpPr>
              <p:cNvPr id="43" name="图形 1"/>
              <p:cNvGrpSpPr/>
              <p:nvPr/>
            </p:nvGrpSpPr>
            <p:grpSpPr>
              <a:xfrm>
                <a:off x="5974583" y="6600004"/>
                <a:ext cx="44019" cy="21380"/>
                <a:chOff x="7347794" y="6797694"/>
                <a:chExt cx="44019" cy="21380"/>
              </a:xfrm>
              <a:solidFill>
                <a:srgbClr val="0070C0"/>
              </a:solidFill>
            </p:grpSpPr>
            <p:sp>
              <p:nvSpPr>
                <p:cNvPr id="3660" name="任意多边形: 形状 112"/>
                <p:cNvSpPr/>
                <p:nvPr/>
              </p:nvSpPr>
              <p:spPr>
                <a:xfrm>
                  <a:off x="7350310" y="6800217"/>
                  <a:ext cx="38760" cy="16343"/>
                </a:xfrm>
                <a:custGeom>
                  <a:avLst/>
                  <a:gdLst>
                    <a:gd name="connsiteX0" fmla="*/ 19764 w 38760"/>
                    <a:gd name="connsiteY0" fmla="*/ 1610 h 16343"/>
                    <a:gd name="connsiteX1" fmla="*/ 0 w 38760"/>
                    <a:gd name="connsiteY1" fmla="*/ 9695 h 16343"/>
                    <a:gd name="connsiteX2" fmla="*/ 14553 w 38760"/>
                    <a:gd name="connsiteY2" fmla="*/ 16343 h 16343"/>
                    <a:gd name="connsiteX3" fmla="*/ 38270 w 38760"/>
                    <a:gd name="connsiteY3" fmla="*/ 9695 h 16343"/>
                    <a:gd name="connsiteX4" fmla="*/ 35575 w 38760"/>
                    <a:gd name="connsiteY4" fmla="*/ 352 h 16343"/>
                    <a:gd name="connsiteX5" fmla="*/ 19764 w 38760"/>
                    <a:gd name="connsiteY5" fmla="*/ 1610 h 16343"/>
                    <a:gd name="connsiteX6" fmla="*/ 19764 w 38760"/>
                    <a:gd name="connsiteY6" fmla="*/ 1610 h 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60" h="16343">
                      <a:moveTo>
                        <a:pt x="19764" y="1610"/>
                      </a:moveTo>
                      <a:cubicBezTo>
                        <a:pt x="19764" y="1610"/>
                        <a:pt x="0" y="7000"/>
                        <a:pt x="0" y="9695"/>
                      </a:cubicBezTo>
                      <a:cubicBezTo>
                        <a:pt x="0" y="12390"/>
                        <a:pt x="6648" y="16343"/>
                        <a:pt x="14553" y="16343"/>
                      </a:cubicBezTo>
                      <a:cubicBezTo>
                        <a:pt x="23717" y="16343"/>
                        <a:pt x="37012" y="13648"/>
                        <a:pt x="38270" y="9695"/>
                      </a:cubicBezTo>
                      <a:cubicBezTo>
                        <a:pt x="39527" y="7000"/>
                        <a:pt x="38270" y="3048"/>
                        <a:pt x="35575" y="352"/>
                      </a:cubicBezTo>
                      <a:cubicBezTo>
                        <a:pt x="31622" y="-905"/>
                        <a:pt x="19764" y="1610"/>
                        <a:pt x="19764" y="1610"/>
                      </a:cubicBezTo>
                      <a:lnTo>
                        <a:pt x="19764" y="1610"/>
                      </a:lnTo>
                      <a:close/>
                    </a:path>
                  </a:pathLst>
                </a:custGeom>
                <a:grpFill/>
                <a:ln w="17953" cap="flat">
                  <a:noFill/>
                  <a:prstDash val="solid"/>
                  <a:miter/>
                </a:ln>
              </p:spPr>
              <p:txBody>
                <a:bodyPr rtlCol="0" anchor="ctr"/>
                <a:lstStyle/>
                <a:p>
                  <a:endParaRPr lang="zh-CN" altLang="en-US" sz="1050"/>
                </a:p>
              </p:txBody>
            </p:sp>
            <p:sp>
              <p:nvSpPr>
                <p:cNvPr id="3661" name="任意多边形: 形状 113"/>
                <p:cNvSpPr/>
                <p:nvPr/>
              </p:nvSpPr>
              <p:spPr>
                <a:xfrm>
                  <a:off x="7347794" y="6797694"/>
                  <a:ext cx="44019" cy="21380"/>
                </a:xfrm>
                <a:custGeom>
                  <a:avLst/>
                  <a:gdLst>
                    <a:gd name="connsiteX0" fmla="*/ 16350 w 44019"/>
                    <a:gd name="connsiteY0" fmla="*/ 21381 h 21380"/>
                    <a:gd name="connsiteX1" fmla="*/ 16350 w 44019"/>
                    <a:gd name="connsiteY1" fmla="*/ 21381 h 21380"/>
                    <a:gd name="connsiteX2" fmla="*/ 360 w 44019"/>
                    <a:gd name="connsiteY2" fmla="*/ 13475 h 21380"/>
                    <a:gd name="connsiteX3" fmla="*/ 360 w 44019"/>
                    <a:gd name="connsiteY3" fmla="*/ 13475 h 21380"/>
                    <a:gd name="connsiteX4" fmla="*/ 0 w 44019"/>
                    <a:gd name="connsiteY4" fmla="*/ 12397 h 21380"/>
                    <a:gd name="connsiteX5" fmla="*/ 0 w 44019"/>
                    <a:gd name="connsiteY5" fmla="*/ 12397 h 21380"/>
                    <a:gd name="connsiteX6" fmla="*/ 0 w 44019"/>
                    <a:gd name="connsiteY6" fmla="*/ 12218 h 21380"/>
                    <a:gd name="connsiteX7" fmla="*/ 0 w 44019"/>
                    <a:gd name="connsiteY7" fmla="*/ 12218 h 21380"/>
                    <a:gd name="connsiteX8" fmla="*/ 0 w 44019"/>
                    <a:gd name="connsiteY8" fmla="*/ 12218 h 21380"/>
                    <a:gd name="connsiteX9" fmla="*/ 0 w 44019"/>
                    <a:gd name="connsiteY9" fmla="*/ 12218 h 21380"/>
                    <a:gd name="connsiteX10" fmla="*/ 0 w 44019"/>
                    <a:gd name="connsiteY10" fmla="*/ 12218 h 21380"/>
                    <a:gd name="connsiteX11" fmla="*/ 0 w 44019"/>
                    <a:gd name="connsiteY11" fmla="*/ 12218 h 21380"/>
                    <a:gd name="connsiteX12" fmla="*/ 0 w 44019"/>
                    <a:gd name="connsiteY12" fmla="*/ 12038 h 21380"/>
                    <a:gd name="connsiteX13" fmla="*/ 0 w 44019"/>
                    <a:gd name="connsiteY13" fmla="*/ 12038 h 21380"/>
                    <a:gd name="connsiteX14" fmla="*/ 360 w 44019"/>
                    <a:gd name="connsiteY14" fmla="*/ 10960 h 21380"/>
                    <a:gd name="connsiteX15" fmla="*/ 360 w 44019"/>
                    <a:gd name="connsiteY15" fmla="*/ 10960 h 21380"/>
                    <a:gd name="connsiteX16" fmla="*/ 899 w 44019"/>
                    <a:gd name="connsiteY16" fmla="*/ 10241 h 21380"/>
                    <a:gd name="connsiteX17" fmla="*/ 899 w 44019"/>
                    <a:gd name="connsiteY17" fmla="*/ 10241 h 21380"/>
                    <a:gd name="connsiteX18" fmla="*/ 11679 w 44019"/>
                    <a:gd name="connsiteY18" fmla="*/ 4851 h 21380"/>
                    <a:gd name="connsiteX19" fmla="*/ 11679 w 44019"/>
                    <a:gd name="connsiteY19" fmla="*/ 4851 h 21380"/>
                    <a:gd name="connsiteX20" fmla="*/ 21741 w 44019"/>
                    <a:gd name="connsiteY20" fmla="*/ 1796 h 21380"/>
                    <a:gd name="connsiteX21" fmla="*/ 21741 w 44019"/>
                    <a:gd name="connsiteY21" fmla="*/ 1796 h 21380"/>
                    <a:gd name="connsiteX22" fmla="*/ 22459 w 44019"/>
                    <a:gd name="connsiteY22" fmla="*/ 4312 h 21380"/>
                    <a:gd name="connsiteX23" fmla="*/ 21920 w 44019"/>
                    <a:gd name="connsiteY23" fmla="*/ 1796 h 21380"/>
                    <a:gd name="connsiteX24" fmla="*/ 35036 w 44019"/>
                    <a:gd name="connsiteY24" fmla="*/ 0 h 21380"/>
                    <a:gd name="connsiteX25" fmla="*/ 35036 w 44019"/>
                    <a:gd name="connsiteY25" fmla="*/ 0 h 21380"/>
                    <a:gd name="connsiteX26" fmla="*/ 40067 w 44019"/>
                    <a:gd name="connsiteY26" fmla="*/ 1257 h 21380"/>
                    <a:gd name="connsiteX27" fmla="*/ 40067 w 44019"/>
                    <a:gd name="connsiteY27" fmla="*/ 1257 h 21380"/>
                    <a:gd name="connsiteX28" fmla="*/ 44020 w 44019"/>
                    <a:gd name="connsiteY28" fmla="*/ 9882 h 21380"/>
                    <a:gd name="connsiteX29" fmla="*/ 44020 w 44019"/>
                    <a:gd name="connsiteY29" fmla="*/ 9882 h 21380"/>
                    <a:gd name="connsiteX30" fmla="*/ 43481 w 44019"/>
                    <a:gd name="connsiteY30" fmla="*/ 12936 h 21380"/>
                    <a:gd name="connsiteX31" fmla="*/ 43481 w 44019"/>
                    <a:gd name="connsiteY31" fmla="*/ 12936 h 21380"/>
                    <a:gd name="connsiteX32" fmla="*/ 17428 w 44019"/>
                    <a:gd name="connsiteY32" fmla="*/ 21381 h 21380"/>
                    <a:gd name="connsiteX33" fmla="*/ 17428 w 44019"/>
                    <a:gd name="connsiteY33" fmla="*/ 21381 h 21380"/>
                    <a:gd name="connsiteX34" fmla="*/ 16350 w 44019"/>
                    <a:gd name="connsiteY34" fmla="*/ 21381 h 21380"/>
                    <a:gd name="connsiteX35" fmla="*/ 16350 w 44019"/>
                    <a:gd name="connsiteY35" fmla="*/ 21381 h 21380"/>
                    <a:gd name="connsiteX36" fmla="*/ 7906 w 44019"/>
                    <a:gd name="connsiteY36" fmla="*/ 14194 h 21380"/>
                    <a:gd name="connsiteX37" fmla="*/ 16889 w 44019"/>
                    <a:gd name="connsiteY37" fmla="*/ 16170 h 21380"/>
                    <a:gd name="connsiteX38" fmla="*/ 16889 w 44019"/>
                    <a:gd name="connsiteY38" fmla="*/ 16170 h 21380"/>
                    <a:gd name="connsiteX39" fmla="*/ 17249 w 44019"/>
                    <a:gd name="connsiteY39" fmla="*/ 16170 h 21380"/>
                    <a:gd name="connsiteX40" fmla="*/ 17428 w 44019"/>
                    <a:gd name="connsiteY40" fmla="*/ 16170 h 21380"/>
                    <a:gd name="connsiteX41" fmla="*/ 17428 w 44019"/>
                    <a:gd name="connsiteY41" fmla="*/ 16170 h 21380"/>
                    <a:gd name="connsiteX42" fmla="*/ 31263 w 44019"/>
                    <a:gd name="connsiteY42" fmla="*/ 14374 h 21380"/>
                    <a:gd name="connsiteX43" fmla="*/ 31263 w 44019"/>
                    <a:gd name="connsiteY43" fmla="*/ 14374 h 21380"/>
                    <a:gd name="connsiteX44" fmla="*/ 38450 w 44019"/>
                    <a:gd name="connsiteY44" fmla="*/ 10960 h 21380"/>
                    <a:gd name="connsiteX45" fmla="*/ 38450 w 44019"/>
                    <a:gd name="connsiteY45" fmla="*/ 10960 h 21380"/>
                    <a:gd name="connsiteX46" fmla="*/ 38630 w 44019"/>
                    <a:gd name="connsiteY46" fmla="*/ 9702 h 21380"/>
                    <a:gd name="connsiteX47" fmla="*/ 38630 w 44019"/>
                    <a:gd name="connsiteY47" fmla="*/ 9702 h 21380"/>
                    <a:gd name="connsiteX48" fmla="*/ 37192 w 44019"/>
                    <a:gd name="connsiteY48" fmla="*/ 5210 h 21380"/>
                    <a:gd name="connsiteX49" fmla="*/ 37192 w 44019"/>
                    <a:gd name="connsiteY49" fmla="*/ 5210 h 21380"/>
                    <a:gd name="connsiteX50" fmla="*/ 34856 w 44019"/>
                    <a:gd name="connsiteY50" fmla="*/ 5031 h 21380"/>
                    <a:gd name="connsiteX51" fmla="*/ 34856 w 44019"/>
                    <a:gd name="connsiteY51" fmla="*/ 5031 h 21380"/>
                    <a:gd name="connsiteX52" fmla="*/ 22819 w 44019"/>
                    <a:gd name="connsiteY52" fmla="*/ 6648 h 21380"/>
                    <a:gd name="connsiteX53" fmla="*/ 22819 w 44019"/>
                    <a:gd name="connsiteY53" fmla="*/ 6648 h 21380"/>
                    <a:gd name="connsiteX54" fmla="*/ 22819 w 44019"/>
                    <a:gd name="connsiteY54" fmla="*/ 6648 h 21380"/>
                    <a:gd name="connsiteX55" fmla="*/ 5570 w 44019"/>
                    <a:gd name="connsiteY55" fmla="*/ 12577 h 21380"/>
                    <a:gd name="connsiteX56" fmla="*/ 5570 w 44019"/>
                    <a:gd name="connsiteY56" fmla="*/ 12577 h 21380"/>
                    <a:gd name="connsiteX57" fmla="*/ 7906 w 44019"/>
                    <a:gd name="connsiteY57" fmla="*/ 14194 h 21380"/>
                    <a:gd name="connsiteX58" fmla="*/ 7906 w 44019"/>
                    <a:gd name="connsiteY58" fmla="*/ 14194 h 21380"/>
                    <a:gd name="connsiteX59" fmla="*/ 3235 w 44019"/>
                    <a:gd name="connsiteY59" fmla="*/ 14733 h 21380"/>
                    <a:gd name="connsiteX60" fmla="*/ 4492 w 44019"/>
                    <a:gd name="connsiteY60" fmla="*/ 13835 h 21380"/>
                    <a:gd name="connsiteX61" fmla="*/ 4492 w 44019"/>
                    <a:gd name="connsiteY61" fmla="*/ 13835 h 21380"/>
                    <a:gd name="connsiteX62" fmla="*/ 4312 w 44019"/>
                    <a:gd name="connsiteY62" fmla="*/ 14014 h 21380"/>
                    <a:gd name="connsiteX63" fmla="*/ 4312 w 44019"/>
                    <a:gd name="connsiteY63" fmla="*/ 14014 h 21380"/>
                    <a:gd name="connsiteX64" fmla="*/ 3235 w 44019"/>
                    <a:gd name="connsiteY64" fmla="*/ 14733 h 21380"/>
                    <a:gd name="connsiteX65" fmla="*/ 3235 w 44019"/>
                    <a:gd name="connsiteY65" fmla="*/ 14733 h 21380"/>
                    <a:gd name="connsiteX66" fmla="*/ 3235 w 44019"/>
                    <a:gd name="connsiteY66" fmla="*/ 14733 h 21380"/>
                    <a:gd name="connsiteX67" fmla="*/ 4851 w 44019"/>
                    <a:gd name="connsiteY67" fmla="*/ 13116 h 21380"/>
                    <a:gd name="connsiteX68" fmla="*/ 4851 w 44019"/>
                    <a:gd name="connsiteY68" fmla="*/ 13116 h 21380"/>
                    <a:gd name="connsiteX69" fmla="*/ 4851 w 44019"/>
                    <a:gd name="connsiteY69" fmla="*/ 13116 h 21380"/>
                    <a:gd name="connsiteX70" fmla="*/ 4851 w 44019"/>
                    <a:gd name="connsiteY70" fmla="*/ 13116 h 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4019" h="21380">
                      <a:moveTo>
                        <a:pt x="16350" y="21381"/>
                      </a:moveTo>
                      <a:lnTo>
                        <a:pt x="16350" y="21381"/>
                      </a:lnTo>
                      <a:cubicBezTo>
                        <a:pt x="8624" y="20662"/>
                        <a:pt x="2156" y="18506"/>
                        <a:pt x="360" y="13475"/>
                      </a:cubicBezTo>
                      <a:lnTo>
                        <a:pt x="360" y="13475"/>
                      </a:lnTo>
                      <a:cubicBezTo>
                        <a:pt x="180" y="13116"/>
                        <a:pt x="0" y="12757"/>
                        <a:pt x="0" y="12397"/>
                      </a:cubicBezTo>
                      <a:lnTo>
                        <a:pt x="0" y="12397"/>
                      </a:lnTo>
                      <a:cubicBezTo>
                        <a:pt x="0" y="12397"/>
                        <a:pt x="0" y="12397"/>
                        <a:pt x="0" y="12218"/>
                      </a:cubicBezTo>
                      <a:lnTo>
                        <a:pt x="0" y="12218"/>
                      </a:lnTo>
                      <a:lnTo>
                        <a:pt x="0" y="12218"/>
                      </a:lnTo>
                      <a:cubicBezTo>
                        <a:pt x="0" y="12218"/>
                        <a:pt x="0" y="12218"/>
                        <a:pt x="0" y="12218"/>
                      </a:cubicBezTo>
                      <a:lnTo>
                        <a:pt x="0" y="12218"/>
                      </a:lnTo>
                      <a:lnTo>
                        <a:pt x="0" y="12218"/>
                      </a:lnTo>
                      <a:cubicBezTo>
                        <a:pt x="0" y="12218"/>
                        <a:pt x="0" y="12218"/>
                        <a:pt x="0" y="12038"/>
                      </a:cubicBezTo>
                      <a:lnTo>
                        <a:pt x="0" y="12038"/>
                      </a:lnTo>
                      <a:cubicBezTo>
                        <a:pt x="0" y="11679"/>
                        <a:pt x="180" y="11319"/>
                        <a:pt x="360" y="10960"/>
                      </a:cubicBezTo>
                      <a:lnTo>
                        <a:pt x="360" y="10960"/>
                      </a:lnTo>
                      <a:cubicBezTo>
                        <a:pt x="539" y="10601"/>
                        <a:pt x="719" y="10421"/>
                        <a:pt x="899" y="10241"/>
                      </a:cubicBezTo>
                      <a:lnTo>
                        <a:pt x="899" y="10241"/>
                      </a:lnTo>
                      <a:cubicBezTo>
                        <a:pt x="3055" y="6827"/>
                        <a:pt x="7187" y="6827"/>
                        <a:pt x="11679" y="4851"/>
                      </a:cubicBezTo>
                      <a:lnTo>
                        <a:pt x="11679" y="4851"/>
                      </a:lnTo>
                      <a:cubicBezTo>
                        <a:pt x="16710" y="3234"/>
                        <a:pt x="21741" y="1796"/>
                        <a:pt x="21741" y="1796"/>
                      </a:cubicBezTo>
                      <a:lnTo>
                        <a:pt x="21741" y="1796"/>
                      </a:lnTo>
                      <a:lnTo>
                        <a:pt x="22459" y="4312"/>
                      </a:lnTo>
                      <a:lnTo>
                        <a:pt x="21920" y="1796"/>
                      </a:lnTo>
                      <a:cubicBezTo>
                        <a:pt x="21920" y="1796"/>
                        <a:pt x="29466" y="0"/>
                        <a:pt x="35036" y="0"/>
                      </a:cubicBezTo>
                      <a:lnTo>
                        <a:pt x="35036" y="0"/>
                      </a:lnTo>
                      <a:cubicBezTo>
                        <a:pt x="36473" y="0"/>
                        <a:pt x="37731" y="179"/>
                        <a:pt x="40067" y="1257"/>
                      </a:cubicBezTo>
                      <a:lnTo>
                        <a:pt x="40067" y="1257"/>
                      </a:lnTo>
                      <a:cubicBezTo>
                        <a:pt x="42403" y="3593"/>
                        <a:pt x="43840" y="6648"/>
                        <a:pt x="44020" y="9882"/>
                      </a:cubicBezTo>
                      <a:lnTo>
                        <a:pt x="44020" y="9882"/>
                      </a:lnTo>
                      <a:cubicBezTo>
                        <a:pt x="44020" y="10960"/>
                        <a:pt x="43840" y="12218"/>
                        <a:pt x="43481" y="12936"/>
                      </a:cubicBezTo>
                      <a:lnTo>
                        <a:pt x="43481" y="12936"/>
                      </a:lnTo>
                      <a:cubicBezTo>
                        <a:pt x="39887" y="19943"/>
                        <a:pt x="27131" y="20841"/>
                        <a:pt x="17428" y="21381"/>
                      </a:cubicBezTo>
                      <a:lnTo>
                        <a:pt x="17428" y="21381"/>
                      </a:lnTo>
                      <a:lnTo>
                        <a:pt x="16350" y="21381"/>
                      </a:lnTo>
                      <a:lnTo>
                        <a:pt x="16350" y="21381"/>
                      </a:lnTo>
                      <a:close/>
                      <a:moveTo>
                        <a:pt x="7906" y="14194"/>
                      </a:moveTo>
                      <a:cubicBezTo>
                        <a:pt x="10062" y="15272"/>
                        <a:pt x="13475" y="16170"/>
                        <a:pt x="16889" y="16170"/>
                      </a:cubicBezTo>
                      <a:lnTo>
                        <a:pt x="16889" y="16170"/>
                      </a:lnTo>
                      <a:lnTo>
                        <a:pt x="17249" y="16170"/>
                      </a:lnTo>
                      <a:cubicBezTo>
                        <a:pt x="17249" y="16170"/>
                        <a:pt x="17428" y="16170"/>
                        <a:pt x="17428" y="16170"/>
                      </a:cubicBezTo>
                      <a:lnTo>
                        <a:pt x="17428" y="16170"/>
                      </a:lnTo>
                      <a:cubicBezTo>
                        <a:pt x="21741" y="16170"/>
                        <a:pt x="26951" y="15452"/>
                        <a:pt x="31263" y="14374"/>
                      </a:cubicBezTo>
                      <a:lnTo>
                        <a:pt x="31263" y="14374"/>
                      </a:lnTo>
                      <a:cubicBezTo>
                        <a:pt x="35575" y="13475"/>
                        <a:pt x="38450" y="11499"/>
                        <a:pt x="38450" y="10960"/>
                      </a:cubicBezTo>
                      <a:lnTo>
                        <a:pt x="38450" y="10960"/>
                      </a:lnTo>
                      <a:cubicBezTo>
                        <a:pt x="38630" y="10780"/>
                        <a:pt x="38630" y="10241"/>
                        <a:pt x="38630" y="9702"/>
                      </a:cubicBezTo>
                      <a:lnTo>
                        <a:pt x="38630" y="9702"/>
                      </a:lnTo>
                      <a:cubicBezTo>
                        <a:pt x="38630" y="8265"/>
                        <a:pt x="37731" y="5929"/>
                        <a:pt x="37192" y="5210"/>
                      </a:cubicBezTo>
                      <a:lnTo>
                        <a:pt x="37192" y="5210"/>
                      </a:lnTo>
                      <a:cubicBezTo>
                        <a:pt x="36833" y="5031"/>
                        <a:pt x="35934" y="4851"/>
                        <a:pt x="34856" y="5031"/>
                      </a:cubicBezTo>
                      <a:lnTo>
                        <a:pt x="34856" y="5031"/>
                      </a:lnTo>
                      <a:cubicBezTo>
                        <a:pt x="30544" y="5031"/>
                        <a:pt x="23897" y="6468"/>
                        <a:pt x="22819" y="6648"/>
                      </a:cubicBezTo>
                      <a:lnTo>
                        <a:pt x="22819" y="6648"/>
                      </a:lnTo>
                      <a:lnTo>
                        <a:pt x="22819" y="6648"/>
                      </a:lnTo>
                      <a:cubicBezTo>
                        <a:pt x="22819" y="6648"/>
                        <a:pt x="9523" y="10421"/>
                        <a:pt x="5570" y="12577"/>
                      </a:cubicBezTo>
                      <a:lnTo>
                        <a:pt x="5570" y="12577"/>
                      </a:lnTo>
                      <a:cubicBezTo>
                        <a:pt x="6109" y="13116"/>
                        <a:pt x="6828" y="13655"/>
                        <a:pt x="7906" y="14194"/>
                      </a:cubicBezTo>
                      <a:lnTo>
                        <a:pt x="7906" y="14194"/>
                      </a:lnTo>
                      <a:close/>
                      <a:moveTo>
                        <a:pt x="3235" y="14733"/>
                      </a:moveTo>
                      <a:cubicBezTo>
                        <a:pt x="3414" y="14733"/>
                        <a:pt x="3953" y="14553"/>
                        <a:pt x="4492" y="13835"/>
                      </a:cubicBezTo>
                      <a:lnTo>
                        <a:pt x="4492" y="13835"/>
                      </a:lnTo>
                      <a:cubicBezTo>
                        <a:pt x="4492" y="13835"/>
                        <a:pt x="4312" y="14014"/>
                        <a:pt x="4312" y="14014"/>
                      </a:cubicBezTo>
                      <a:lnTo>
                        <a:pt x="4312" y="14014"/>
                      </a:lnTo>
                      <a:cubicBezTo>
                        <a:pt x="3953" y="14374"/>
                        <a:pt x="3594" y="14553"/>
                        <a:pt x="3235" y="14733"/>
                      </a:cubicBezTo>
                      <a:lnTo>
                        <a:pt x="3235" y="14733"/>
                      </a:lnTo>
                      <a:lnTo>
                        <a:pt x="3235" y="14733"/>
                      </a:lnTo>
                      <a:close/>
                      <a:moveTo>
                        <a:pt x="4851" y="13116"/>
                      </a:moveTo>
                      <a:lnTo>
                        <a:pt x="4851" y="13116"/>
                      </a:lnTo>
                      <a:cubicBezTo>
                        <a:pt x="4851" y="13116"/>
                        <a:pt x="4851" y="13116"/>
                        <a:pt x="4851" y="13116"/>
                      </a:cubicBezTo>
                      <a:lnTo>
                        <a:pt x="4851" y="13116"/>
                      </a:lnTo>
                      <a:close/>
                    </a:path>
                  </a:pathLst>
                </a:custGeom>
                <a:grpFill/>
                <a:ln w="17953" cap="flat">
                  <a:noFill/>
                  <a:prstDash val="solid"/>
                  <a:miter/>
                </a:ln>
              </p:spPr>
              <p:txBody>
                <a:bodyPr rtlCol="0" anchor="ctr"/>
                <a:lstStyle/>
                <a:p>
                  <a:endParaRPr lang="zh-CN" altLang="en-US" sz="1050"/>
                </a:p>
              </p:txBody>
            </p:sp>
          </p:grpSp>
          <p:grpSp>
            <p:nvGrpSpPr>
              <p:cNvPr id="44" name="图形 1"/>
              <p:cNvGrpSpPr/>
              <p:nvPr/>
            </p:nvGrpSpPr>
            <p:grpSpPr>
              <a:xfrm>
                <a:off x="5202174" y="6589943"/>
                <a:ext cx="80267" cy="42582"/>
                <a:chOff x="6575385" y="6787633"/>
                <a:chExt cx="80267" cy="42582"/>
              </a:xfrm>
              <a:solidFill>
                <a:srgbClr val="0070C0"/>
              </a:solidFill>
            </p:grpSpPr>
            <p:sp>
              <p:nvSpPr>
                <p:cNvPr id="3658" name="任意多边形: 形状 115"/>
                <p:cNvSpPr/>
                <p:nvPr/>
              </p:nvSpPr>
              <p:spPr>
                <a:xfrm>
                  <a:off x="6578260" y="6790328"/>
                  <a:ext cx="75102" cy="37433"/>
                </a:xfrm>
                <a:custGeom>
                  <a:avLst/>
                  <a:gdLst>
                    <a:gd name="connsiteX0" fmla="*/ 20842 w 75102"/>
                    <a:gd name="connsiteY0" fmla="*/ 3953 h 37433"/>
                    <a:gd name="connsiteX1" fmla="*/ 12936 w 75102"/>
                    <a:gd name="connsiteY1" fmla="*/ 0 h 37433"/>
                    <a:gd name="connsiteX2" fmla="*/ 7726 w 75102"/>
                    <a:gd name="connsiteY2" fmla="*/ 2695 h 37433"/>
                    <a:gd name="connsiteX3" fmla="*/ 7726 w 75102"/>
                    <a:gd name="connsiteY3" fmla="*/ 15991 h 37433"/>
                    <a:gd name="connsiteX4" fmla="*/ 5211 w 75102"/>
                    <a:gd name="connsiteY4" fmla="*/ 26591 h 37433"/>
                    <a:gd name="connsiteX5" fmla="*/ 0 w 75102"/>
                    <a:gd name="connsiteY5" fmla="*/ 34677 h 37433"/>
                    <a:gd name="connsiteX6" fmla="*/ 10601 w 75102"/>
                    <a:gd name="connsiteY6" fmla="*/ 35934 h 37433"/>
                    <a:gd name="connsiteX7" fmla="*/ 28927 w 75102"/>
                    <a:gd name="connsiteY7" fmla="*/ 23896 h 37433"/>
                    <a:gd name="connsiteX8" fmla="*/ 63244 w 75102"/>
                    <a:gd name="connsiteY8" fmla="*/ 21201 h 37433"/>
                    <a:gd name="connsiteX9" fmla="*/ 75103 w 75102"/>
                    <a:gd name="connsiteY9" fmla="*/ 13116 h 37433"/>
                    <a:gd name="connsiteX10" fmla="*/ 73845 w 75102"/>
                    <a:gd name="connsiteY10" fmla="*/ 7726 h 37433"/>
                    <a:gd name="connsiteX11" fmla="*/ 58034 w 75102"/>
                    <a:gd name="connsiteY11" fmla="*/ 5031 h 37433"/>
                    <a:gd name="connsiteX12" fmla="*/ 40965 w 75102"/>
                    <a:gd name="connsiteY12" fmla="*/ 5031 h 37433"/>
                    <a:gd name="connsiteX13" fmla="*/ 30365 w 75102"/>
                    <a:gd name="connsiteY13" fmla="*/ 1078 h 37433"/>
                    <a:gd name="connsiteX14" fmla="*/ 20842 w 75102"/>
                    <a:gd name="connsiteY14" fmla="*/ 3953 h 37433"/>
                    <a:gd name="connsiteX15" fmla="*/ 20842 w 75102"/>
                    <a:gd name="connsiteY15" fmla="*/ 3953 h 3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102" h="37433">
                      <a:moveTo>
                        <a:pt x="20842" y="3953"/>
                      </a:moveTo>
                      <a:cubicBezTo>
                        <a:pt x="19584" y="3953"/>
                        <a:pt x="15631" y="1257"/>
                        <a:pt x="12936" y="0"/>
                      </a:cubicBezTo>
                      <a:cubicBezTo>
                        <a:pt x="8984" y="0"/>
                        <a:pt x="7726" y="0"/>
                        <a:pt x="7726" y="2695"/>
                      </a:cubicBezTo>
                      <a:cubicBezTo>
                        <a:pt x="7726" y="3953"/>
                        <a:pt x="7726" y="12038"/>
                        <a:pt x="7726" y="15991"/>
                      </a:cubicBezTo>
                      <a:cubicBezTo>
                        <a:pt x="7726" y="19943"/>
                        <a:pt x="6468" y="25334"/>
                        <a:pt x="5211" y="26591"/>
                      </a:cubicBezTo>
                      <a:cubicBezTo>
                        <a:pt x="3953" y="27849"/>
                        <a:pt x="0" y="30544"/>
                        <a:pt x="0" y="34677"/>
                      </a:cubicBezTo>
                      <a:cubicBezTo>
                        <a:pt x="1258" y="37372"/>
                        <a:pt x="6648" y="38629"/>
                        <a:pt x="10601" y="35934"/>
                      </a:cubicBezTo>
                      <a:cubicBezTo>
                        <a:pt x="14553" y="34677"/>
                        <a:pt x="23717" y="23896"/>
                        <a:pt x="28927" y="23896"/>
                      </a:cubicBezTo>
                      <a:cubicBezTo>
                        <a:pt x="34138" y="23896"/>
                        <a:pt x="57854" y="21201"/>
                        <a:pt x="63244" y="21201"/>
                      </a:cubicBezTo>
                      <a:cubicBezTo>
                        <a:pt x="69892" y="19943"/>
                        <a:pt x="73666" y="15811"/>
                        <a:pt x="75103" y="13116"/>
                      </a:cubicBezTo>
                      <a:cubicBezTo>
                        <a:pt x="75103" y="11858"/>
                        <a:pt x="75103" y="9163"/>
                        <a:pt x="73845" y="7726"/>
                      </a:cubicBezTo>
                      <a:cubicBezTo>
                        <a:pt x="71150" y="6468"/>
                        <a:pt x="63244" y="3773"/>
                        <a:pt x="58034" y="5031"/>
                      </a:cubicBezTo>
                      <a:cubicBezTo>
                        <a:pt x="51386" y="5031"/>
                        <a:pt x="44918" y="5031"/>
                        <a:pt x="40965" y="5031"/>
                      </a:cubicBezTo>
                      <a:cubicBezTo>
                        <a:pt x="38270" y="3773"/>
                        <a:pt x="31802" y="-180"/>
                        <a:pt x="30365" y="1078"/>
                      </a:cubicBezTo>
                      <a:cubicBezTo>
                        <a:pt x="28748" y="1257"/>
                        <a:pt x="23357" y="3953"/>
                        <a:pt x="20842" y="3953"/>
                      </a:cubicBezTo>
                      <a:lnTo>
                        <a:pt x="20842" y="3953"/>
                      </a:lnTo>
                      <a:close/>
                    </a:path>
                  </a:pathLst>
                </a:custGeom>
                <a:grpFill/>
                <a:ln w="17953" cap="flat">
                  <a:noFill/>
                  <a:prstDash val="solid"/>
                  <a:miter/>
                </a:ln>
              </p:spPr>
              <p:txBody>
                <a:bodyPr rtlCol="0" anchor="ctr"/>
                <a:lstStyle/>
                <a:p>
                  <a:endParaRPr lang="zh-CN" altLang="en-US" sz="1050"/>
                </a:p>
              </p:txBody>
            </p:sp>
            <p:sp>
              <p:nvSpPr>
                <p:cNvPr id="3659" name="任意多边形: 形状 116"/>
                <p:cNvSpPr/>
                <p:nvPr/>
              </p:nvSpPr>
              <p:spPr>
                <a:xfrm>
                  <a:off x="6575385" y="6787633"/>
                  <a:ext cx="80267" cy="42582"/>
                </a:xfrm>
                <a:custGeom>
                  <a:avLst/>
                  <a:gdLst>
                    <a:gd name="connsiteX0" fmla="*/ 180 w 80267"/>
                    <a:gd name="connsiteY0" fmla="*/ 38090 h 42582"/>
                    <a:gd name="connsiteX1" fmla="*/ 0 w 80267"/>
                    <a:gd name="connsiteY1" fmla="*/ 37192 h 42582"/>
                    <a:gd name="connsiteX2" fmla="*/ 0 w 80267"/>
                    <a:gd name="connsiteY2" fmla="*/ 37192 h 42582"/>
                    <a:gd name="connsiteX3" fmla="*/ 5929 w 80267"/>
                    <a:gd name="connsiteY3" fmla="*/ 27490 h 42582"/>
                    <a:gd name="connsiteX4" fmla="*/ 5929 w 80267"/>
                    <a:gd name="connsiteY4" fmla="*/ 27490 h 42582"/>
                    <a:gd name="connsiteX5" fmla="*/ 7906 w 80267"/>
                    <a:gd name="connsiteY5" fmla="*/ 18685 h 42582"/>
                    <a:gd name="connsiteX6" fmla="*/ 7906 w 80267"/>
                    <a:gd name="connsiteY6" fmla="*/ 18685 h 42582"/>
                    <a:gd name="connsiteX7" fmla="*/ 7906 w 80267"/>
                    <a:gd name="connsiteY7" fmla="*/ 18685 h 42582"/>
                    <a:gd name="connsiteX8" fmla="*/ 8085 w 80267"/>
                    <a:gd name="connsiteY8" fmla="*/ 6468 h 42582"/>
                    <a:gd name="connsiteX9" fmla="*/ 8085 w 80267"/>
                    <a:gd name="connsiteY9" fmla="*/ 6468 h 42582"/>
                    <a:gd name="connsiteX10" fmla="*/ 7906 w 80267"/>
                    <a:gd name="connsiteY10" fmla="*/ 5210 h 42582"/>
                    <a:gd name="connsiteX11" fmla="*/ 7906 w 80267"/>
                    <a:gd name="connsiteY11" fmla="*/ 5210 h 42582"/>
                    <a:gd name="connsiteX12" fmla="*/ 7906 w 80267"/>
                    <a:gd name="connsiteY12" fmla="*/ 5210 h 42582"/>
                    <a:gd name="connsiteX13" fmla="*/ 10780 w 80267"/>
                    <a:gd name="connsiteY13" fmla="*/ 539 h 42582"/>
                    <a:gd name="connsiteX14" fmla="*/ 10780 w 80267"/>
                    <a:gd name="connsiteY14" fmla="*/ 539 h 42582"/>
                    <a:gd name="connsiteX15" fmla="*/ 15811 w 80267"/>
                    <a:gd name="connsiteY15" fmla="*/ 0 h 42582"/>
                    <a:gd name="connsiteX16" fmla="*/ 15811 w 80267"/>
                    <a:gd name="connsiteY16" fmla="*/ 0 h 42582"/>
                    <a:gd name="connsiteX17" fmla="*/ 16350 w 80267"/>
                    <a:gd name="connsiteY17" fmla="*/ 0 h 42582"/>
                    <a:gd name="connsiteX18" fmla="*/ 16889 w 80267"/>
                    <a:gd name="connsiteY18" fmla="*/ 179 h 42582"/>
                    <a:gd name="connsiteX19" fmla="*/ 23717 w 80267"/>
                    <a:gd name="connsiteY19" fmla="*/ 3952 h 42582"/>
                    <a:gd name="connsiteX20" fmla="*/ 23717 w 80267"/>
                    <a:gd name="connsiteY20" fmla="*/ 3952 h 42582"/>
                    <a:gd name="connsiteX21" fmla="*/ 23717 w 80267"/>
                    <a:gd name="connsiteY21" fmla="*/ 6648 h 42582"/>
                    <a:gd name="connsiteX22" fmla="*/ 23717 w 80267"/>
                    <a:gd name="connsiteY22" fmla="*/ 9163 h 42582"/>
                    <a:gd name="connsiteX23" fmla="*/ 15272 w 80267"/>
                    <a:gd name="connsiteY23" fmla="*/ 5210 h 42582"/>
                    <a:gd name="connsiteX24" fmla="*/ 15272 w 80267"/>
                    <a:gd name="connsiteY24" fmla="*/ 5210 h 42582"/>
                    <a:gd name="connsiteX25" fmla="*/ 13116 w 80267"/>
                    <a:gd name="connsiteY25" fmla="*/ 5210 h 42582"/>
                    <a:gd name="connsiteX26" fmla="*/ 13116 w 80267"/>
                    <a:gd name="connsiteY26" fmla="*/ 5210 h 42582"/>
                    <a:gd name="connsiteX27" fmla="*/ 13116 w 80267"/>
                    <a:gd name="connsiteY27" fmla="*/ 5210 h 42582"/>
                    <a:gd name="connsiteX28" fmla="*/ 13116 w 80267"/>
                    <a:gd name="connsiteY28" fmla="*/ 5210 h 42582"/>
                    <a:gd name="connsiteX29" fmla="*/ 13116 w 80267"/>
                    <a:gd name="connsiteY29" fmla="*/ 5210 h 42582"/>
                    <a:gd name="connsiteX30" fmla="*/ 13116 w 80267"/>
                    <a:gd name="connsiteY30" fmla="*/ 5210 h 42582"/>
                    <a:gd name="connsiteX31" fmla="*/ 13116 w 80267"/>
                    <a:gd name="connsiteY31" fmla="*/ 18506 h 42582"/>
                    <a:gd name="connsiteX32" fmla="*/ 13116 w 80267"/>
                    <a:gd name="connsiteY32" fmla="*/ 18506 h 42582"/>
                    <a:gd name="connsiteX33" fmla="*/ 13116 w 80267"/>
                    <a:gd name="connsiteY33" fmla="*/ 18506 h 42582"/>
                    <a:gd name="connsiteX34" fmla="*/ 9702 w 80267"/>
                    <a:gd name="connsiteY34" fmla="*/ 30903 h 42582"/>
                    <a:gd name="connsiteX35" fmla="*/ 9702 w 80267"/>
                    <a:gd name="connsiteY35" fmla="*/ 30903 h 42582"/>
                    <a:gd name="connsiteX36" fmla="*/ 5211 w 80267"/>
                    <a:gd name="connsiteY36" fmla="*/ 36294 h 42582"/>
                    <a:gd name="connsiteX37" fmla="*/ 5211 w 80267"/>
                    <a:gd name="connsiteY37" fmla="*/ 36294 h 42582"/>
                    <a:gd name="connsiteX38" fmla="*/ 8265 w 80267"/>
                    <a:gd name="connsiteY38" fmla="*/ 37192 h 42582"/>
                    <a:gd name="connsiteX39" fmla="*/ 8265 w 80267"/>
                    <a:gd name="connsiteY39" fmla="*/ 37192 h 42582"/>
                    <a:gd name="connsiteX40" fmla="*/ 12218 w 80267"/>
                    <a:gd name="connsiteY40" fmla="*/ 35934 h 42582"/>
                    <a:gd name="connsiteX41" fmla="*/ 12218 w 80267"/>
                    <a:gd name="connsiteY41" fmla="*/ 35934 h 42582"/>
                    <a:gd name="connsiteX42" fmla="*/ 31443 w 80267"/>
                    <a:gd name="connsiteY42" fmla="*/ 23896 h 42582"/>
                    <a:gd name="connsiteX43" fmla="*/ 31443 w 80267"/>
                    <a:gd name="connsiteY43" fmla="*/ 23896 h 42582"/>
                    <a:gd name="connsiteX44" fmla="*/ 65221 w 80267"/>
                    <a:gd name="connsiteY44" fmla="*/ 21201 h 42582"/>
                    <a:gd name="connsiteX45" fmla="*/ 65221 w 80267"/>
                    <a:gd name="connsiteY45" fmla="*/ 21201 h 42582"/>
                    <a:gd name="connsiteX46" fmla="*/ 74923 w 80267"/>
                    <a:gd name="connsiteY46" fmla="*/ 15811 h 42582"/>
                    <a:gd name="connsiteX47" fmla="*/ 74923 w 80267"/>
                    <a:gd name="connsiteY47" fmla="*/ 15811 h 42582"/>
                    <a:gd name="connsiteX48" fmla="*/ 74923 w 80267"/>
                    <a:gd name="connsiteY48" fmla="*/ 12757 h 42582"/>
                    <a:gd name="connsiteX49" fmla="*/ 74923 w 80267"/>
                    <a:gd name="connsiteY49" fmla="*/ 12757 h 42582"/>
                    <a:gd name="connsiteX50" fmla="*/ 63604 w 80267"/>
                    <a:gd name="connsiteY50" fmla="*/ 10062 h 42582"/>
                    <a:gd name="connsiteX51" fmla="*/ 63604 w 80267"/>
                    <a:gd name="connsiteY51" fmla="*/ 10062 h 42582"/>
                    <a:gd name="connsiteX52" fmla="*/ 60369 w 80267"/>
                    <a:gd name="connsiteY52" fmla="*/ 10421 h 42582"/>
                    <a:gd name="connsiteX53" fmla="*/ 60369 w 80267"/>
                    <a:gd name="connsiteY53" fmla="*/ 10421 h 42582"/>
                    <a:gd name="connsiteX54" fmla="*/ 43301 w 80267"/>
                    <a:gd name="connsiteY54" fmla="*/ 10421 h 42582"/>
                    <a:gd name="connsiteX55" fmla="*/ 43301 w 80267"/>
                    <a:gd name="connsiteY55" fmla="*/ 10421 h 42582"/>
                    <a:gd name="connsiteX56" fmla="*/ 42762 w 80267"/>
                    <a:gd name="connsiteY56" fmla="*/ 10421 h 42582"/>
                    <a:gd name="connsiteX57" fmla="*/ 42223 w 80267"/>
                    <a:gd name="connsiteY57" fmla="*/ 10062 h 42582"/>
                    <a:gd name="connsiteX58" fmla="*/ 34317 w 80267"/>
                    <a:gd name="connsiteY58" fmla="*/ 6288 h 42582"/>
                    <a:gd name="connsiteX59" fmla="*/ 34317 w 80267"/>
                    <a:gd name="connsiteY59" fmla="*/ 6288 h 42582"/>
                    <a:gd name="connsiteX60" fmla="*/ 34138 w 80267"/>
                    <a:gd name="connsiteY60" fmla="*/ 6468 h 42582"/>
                    <a:gd name="connsiteX61" fmla="*/ 32700 w 80267"/>
                    <a:gd name="connsiteY61" fmla="*/ 6468 h 42582"/>
                    <a:gd name="connsiteX62" fmla="*/ 23537 w 80267"/>
                    <a:gd name="connsiteY62" fmla="*/ 9163 h 42582"/>
                    <a:gd name="connsiteX63" fmla="*/ 23537 w 80267"/>
                    <a:gd name="connsiteY63" fmla="*/ 9163 h 42582"/>
                    <a:gd name="connsiteX64" fmla="*/ 23537 w 80267"/>
                    <a:gd name="connsiteY64" fmla="*/ 6648 h 42582"/>
                    <a:gd name="connsiteX65" fmla="*/ 23537 w 80267"/>
                    <a:gd name="connsiteY65" fmla="*/ 3952 h 42582"/>
                    <a:gd name="connsiteX66" fmla="*/ 31622 w 80267"/>
                    <a:gd name="connsiteY66" fmla="*/ 1617 h 42582"/>
                    <a:gd name="connsiteX67" fmla="*/ 31622 w 80267"/>
                    <a:gd name="connsiteY67" fmla="*/ 1617 h 42582"/>
                    <a:gd name="connsiteX68" fmla="*/ 33599 w 80267"/>
                    <a:gd name="connsiteY68" fmla="*/ 1078 h 42582"/>
                    <a:gd name="connsiteX69" fmla="*/ 33599 w 80267"/>
                    <a:gd name="connsiteY69" fmla="*/ 1078 h 42582"/>
                    <a:gd name="connsiteX70" fmla="*/ 44020 w 80267"/>
                    <a:gd name="connsiteY70" fmla="*/ 5390 h 42582"/>
                    <a:gd name="connsiteX71" fmla="*/ 44020 w 80267"/>
                    <a:gd name="connsiteY71" fmla="*/ 5390 h 42582"/>
                    <a:gd name="connsiteX72" fmla="*/ 59830 w 80267"/>
                    <a:gd name="connsiteY72" fmla="*/ 5390 h 42582"/>
                    <a:gd name="connsiteX73" fmla="*/ 59830 w 80267"/>
                    <a:gd name="connsiteY73" fmla="*/ 5390 h 42582"/>
                    <a:gd name="connsiteX74" fmla="*/ 63963 w 80267"/>
                    <a:gd name="connsiteY74" fmla="*/ 4851 h 42582"/>
                    <a:gd name="connsiteX75" fmla="*/ 63963 w 80267"/>
                    <a:gd name="connsiteY75" fmla="*/ 4851 h 42582"/>
                    <a:gd name="connsiteX76" fmla="*/ 78337 w 80267"/>
                    <a:gd name="connsiteY76" fmla="*/ 8624 h 42582"/>
                    <a:gd name="connsiteX77" fmla="*/ 78337 w 80267"/>
                    <a:gd name="connsiteY77" fmla="*/ 8624 h 42582"/>
                    <a:gd name="connsiteX78" fmla="*/ 80134 w 80267"/>
                    <a:gd name="connsiteY78" fmla="*/ 16889 h 42582"/>
                    <a:gd name="connsiteX79" fmla="*/ 80134 w 80267"/>
                    <a:gd name="connsiteY79" fmla="*/ 16889 h 42582"/>
                    <a:gd name="connsiteX80" fmla="*/ 65940 w 80267"/>
                    <a:gd name="connsiteY80" fmla="*/ 26411 h 42582"/>
                    <a:gd name="connsiteX81" fmla="*/ 65940 w 80267"/>
                    <a:gd name="connsiteY81" fmla="*/ 26411 h 42582"/>
                    <a:gd name="connsiteX82" fmla="*/ 31622 w 80267"/>
                    <a:gd name="connsiteY82" fmla="*/ 29107 h 42582"/>
                    <a:gd name="connsiteX83" fmla="*/ 31622 w 80267"/>
                    <a:gd name="connsiteY83" fmla="*/ 29107 h 42582"/>
                    <a:gd name="connsiteX84" fmla="*/ 14553 w 80267"/>
                    <a:gd name="connsiteY84" fmla="*/ 40785 h 42582"/>
                    <a:gd name="connsiteX85" fmla="*/ 14553 w 80267"/>
                    <a:gd name="connsiteY85" fmla="*/ 40785 h 42582"/>
                    <a:gd name="connsiteX86" fmla="*/ 8445 w 80267"/>
                    <a:gd name="connsiteY86" fmla="*/ 42582 h 42582"/>
                    <a:gd name="connsiteX87" fmla="*/ 8445 w 80267"/>
                    <a:gd name="connsiteY87" fmla="*/ 42582 h 42582"/>
                    <a:gd name="connsiteX88" fmla="*/ 180 w 80267"/>
                    <a:gd name="connsiteY88" fmla="*/ 38090 h 42582"/>
                    <a:gd name="connsiteX89" fmla="*/ 180 w 80267"/>
                    <a:gd name="connsiteY89" fmla="*/ 38090 h 42582"/>
                    <a:gd name="connsiteX90" fmla="*/ 10421 w 80267"/>
                    <a:gd name="connsiteY90" fmla="*/ 7726 h 42582"/>
                    <a:gd name="connsiteX91" fmla="*/ 11499 w 80267"/>
                    <a:gd name="connsiteY91" fmla="*/ 7546 h 42582"/>
                    <a:gd name="connsiteX92" fmla="*/ 11499 w 80267"/>
                    <a:gd name="connsiteY92" fmla="*/ 7546 h 42582"/>
                    <a:gd name="connsiteX93" fmla="*/ 10421 w 80267"/>
                    <a:gd name="connsiteY93" fmla="*/ 7726 h 42582"/>
                    <a:gd name="connsiteX94" fmla="*/ 10421 w 80267"/>
                    <a:gd name="connsiteY94" fmla="*/ 7726 h 42582"/>
                    <a:gd name="connsiteX95" fmla="*/ 12218 w 80267"/>
                    <a:gd name="connsiteY95" fmla="*/ 7187 h 42582"/>
                    <a:gd name="connsiteX96" fmla="*/ 12218 w 80267"/>
                    <a:gd name="connsiteY96" fmla="*/ 7187 h 42582"/>
                    <a:gd name="connsiteX97" fmla="*/ 12218 w 80267"/>
                    <a:gd name="connsiteY97" fmla="*/ 7187 h 42582"/>
                    <a:gd name="connsiteX98" fmla="*/ 12218 w 80267"/>
                    <a:gd name="connsiteY98" fmla="*/ 7187 h 42582"/>
                    <a:gd name="connsiteX99" fmla="*/ 12218 w 80267"/>
                    <a:gd name="connsiteY99" fmla="*/ 7187 h 42582"/>
                    <a:gd name="connsiteX100" fmla="*/ 12936 w 80267"/>
                    <a:gd name="connsiteY100" fmla="*/ 5210 h 42582"/>
                    <a:gd name="connsiteX101" fmla="*/ 12936 w 80267"/>
                    <a:gd name="connsiteY101" fmla="*/ 5210 h 42582"/>
                    <a:gd name="connsiteX102" fmla="*/ 12936 w 80267"/>
                    <a:gd name="connsiteY102" fmla="*/ 5210 h 42582"/>
                    <a:gd name="connsiteX103" fmla="*/ 12757 w 80267"/>
                    <a:gd name="connsiteY103" fmla="*/ 5210 h 42582"/>
                    <a:gd name="connsiteX104" fmla="*/ 12757 w 80267"/>
                    <a:gd name="connsiteY104" fmla="*/ 5210 h 42582"/>
                    <a:gd name="connsiteX105" fmla="*/ 12757 w 80267"/>
                    <a:gd name="connsiteY105" fmla="*/ 4851 h 42582"/>
                    <a:gd name="connsiteX106" fmla="*/ 10780 w 80267"/>
                    <a:gd name="connsiteY106" fmla="*/ 5210 h 42582"/>
                    <a:gd name="connsiteX107" fmla="*/ 12936 w 80267"/>
                    <a:gd name="connsiteY107" fmla="*/ 5210 h 42582"/>
                    <a:gd name="connsiteX108" fmla="*/ 12936 w 80267"/>
                    <a:gd name="connsiteY108" fmla="*/ 5210 h 42582"/>
                    <a:gd name="connsiteX109" fmla="*/ 12936 w 80267"/>
                    <a:gd name="connsiteY109" fmla="*/ 4851 h 42582"/>
                    <a:gd name="connsiteX110" fmla="*/ 12936 w 80267"/>
                    <a:gd name="connsiteY110" fmla="*/ 4851 h 42582"/>
                    <a:gd name="connsiteX111" fmla="*/ 12936 w 80267"/>
                    <a:gd name="connsiteY111" fmla="*/ 4851 h 42582"/>
                    <a:gd name="connsiteX112" fmla="*/ 12936 w 80267"/>
                    <a:gd name="connsiteY112" fmla="*/ 4851 h 42582"/>
                    <a:gd name="connsiteX113" fmla="*/ 12936 w 80267"/>
                    <a:gd name="connsiteY113" fmla="*/ 4851 h 42582"/>
                    <a:gd name="connsiteX114" fmla="*/ 12936 w 80267"/>
                    <a:gd name="connsiteY114" fmla="*/ 4851 h 42582"/>
                    <a:gd name="connsiteX115" fmla="*/ 12936 w 80267"/>
                    <a:gd name="connsiteY115" fmla="*/ 4851 h 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80267" h="42582">
                      <a:moveTo>
                        <a:pt x="180" y="38090"/>
                      </a:moveTo>
                      <a:cubicBezTo>
                        <a:pt x="180" y="37911"/>
                        <a:pt x="0" y="37911"/>
                        <a:pt x="0" y="37192"/>
                      </a:cubicBezTo>
                      <a:lnTo>
                        <a:pt x="0" y="37192"/>
                      </a:lnTo>
                      <a:cubicBezTo>
                        <a:pt x="180" y="31443"/>
                        <a:pt x="5211" y="28568"/>
                        <a:pt x="5929" y="27490"/>
                      </a:cubicBezTo>
                      <a:lnTo>
                        <a:pt x="5929" y="27490"/>
                      </a:lnTo>
                      <a:cubicBezTo>
                        <a:pt x="6289" y="27490"/>
                        <a:pt x="8085" y="21919"/>
                        <a:pt x="7906" y="18685"/>
                      </a:cubicBezTo>
                      <a:lnTo>
                        <a:pt x="7906" y="18685"/>
                      </a:lnTo>
                      <a:lnTo>
                        <a:pt x="7906" y="18685"/>
                      </a:lnTo>
                      <a:cubicBezTo>
                        <a:pt x="7906" y="14733"/>
                        <a:pt x="7906" y="6648"/>
                        <a:pt x="8085" y="6468"/>
                      </a:cubicBezTo>
                      <a:lnTo>
                        <a:pt x="8085" y="6468"/>
                      </a:lnTo>
                      <a:cubicBezTo>
                        <a:pt x="8085" y="6109"/>
                        <a:pt x="7726" y="6288"/>
                        <a:pt x="7906" y="5210"/>
                      </a:cubicBezTo>
                      <a:lnTo>
                        <a:pt x="7906" y="5210"/>
                      </a:lnTo>
                      <a:lnTo>
                        <a:pt x="7906" y="5210"/>
                      </a:lnTo>
                      <a:cubicBezTo>
                        <a:pt x="7726" y="3593"/>
                        <a:pt x="8804" y="1078"/>
                        <a:pt x="10780" y="539"/>
                      </a:cubicBezTo>
                      <a:lnTo>
                        <a:pt x="10780" y="539"/>
                      </a:lnTo>
                      <a:cubicBezTo>
                        <a:pt x="12397" y="0"/>
                        <a:pt x="13835" y="0"/>
                        <a:pt x="15811" y="0"/>
                      </a:cubicBezTo>
                      <a:lnTo>
                        <a:pt x="15811" y="0"/>
                      </a:lnTo>
                      <a:lnTo>
                        <a:pt x="16350" y="0"/>
                      </a:lnTo>
                      <a:lnTo>
                        <a:pt x="16889" y="179"/>
                      </a:lnTo>
                      <a:cubicBezTo>
                        <a:pt x="19404" y="1617"/>
                        <a:pt x="23537" y="4132"/>
                        <a:pt x="23717" y="3952"/>
                      </a:cubicBezTo>
                      <a:lnTo>
                        <a:pt x="23717" y="3952"/>
                      </a:lnTo>
                      <a:lnTo>
                        <a:pt x="23717" y="6648"/>
                      </a:lnTo>
                      <a:lnTo>
                        <a:pt x="23717" y="9163"/>
                      </a:lnTo>
                      <a:cubicBezTo>
                        <a:pt x="20662" y="8804"/>
                        <a:pt x="17787" y="6468"/>
                        <a:pt x="15272" y="5210"/>
                      </a:cubicBezTo>
                      <a:lnTo>
                        <a:pt x="15272" y="5210"/>
                      </a:lnTo>
                      <a:cubicBezTo>
                        <a:pt x="14374" y="5210"/>
                        <a:pt x="13655" y="5210"/>
                        <a:pt x="13116" y="5210"/>
                      </a:cubicBezTo>
                      <a:lnTo>
                        <a:pt x="13116" y="5210"/>
                      </a:lnTo>
                      <a:lnTo>
                        <a:pt x="13116" y="5210"/>
                      </a:lnTo>
                      <a:cubicBezTo>
                        <a:pt x="13116" y="5210"/>
                        <a:pt x="13116" y="5210"/>
                        <a:pt x="13116" y="5210"/>
                      </a:cubicBezTo>
                      <a:lnTo>
                        <a:pt x="13116" y="5210"/>
                      </a:lnTo>
                      <a:lnTo>
                        <a:pt x="13116" y="5210"/>
                      </a:lnTo>
                      <a:cubicBezTo>
                        <a:pt x="13116" y="6468"/>
                        <a:pt x="13116" y="14553"/>
                        <a:pt x="13116" y="18506"/>
                      </a:cubicBezTo>
                      <a:lnTo>
                        <a:pt x="13116" y="18506"/>
                      </a:lnTo>
                      <a:lnTo>
                        <a:pt x="13116" y="18506"/>
                      </a:lnTo>
                      <a:cubicBezTo>
                        <a:pt x="12936" y="23177"/>
                        <a:pt x="12038" y="28029"/>
                        <a:pt x="9702" y="30903"/>
                      </a:cubicBezTo>
                      <a:lnTo>
                        <a:pt x="9702" y="30903"/>
                      </a:lnTo>
                      <a:cubicBezTo>
                        <a:pt x="8085" y="32341"/>
                        <a:pt x="5750" y="34317"/>
                        <a:pt x="5211" y="36294"/>
                      </a:cubicBezTo>
                      <a:lnTo>
                        <a:pt x="5211" y="36294"/>
                      </a:lnTo>
                      <a:cubicBezTo>
                        <a:pt x="5750" y="36653"/>
                        <a:pt x="7007" y="37192"/>
                        <a:pt x="8265" y="37192"/>
                      </a:cubicBezTo>
                      <a:lnTo>
                        <a:pt x="8265" y="37192"/>
                      </a:lnTo>
                      <a:cubicBezTo>
                        <a:pt x="9343" y="37192"/>
                        <a:pt x="10601" y="36833"/>
                        <a:pt x="12218" y="35934"/>
                      </a:cubicBezTo>
                      <a:lnTo>
                        <a:pt x="12218" y="35934"/>
                      </a:lnTo>
                      <a:cubicBezTo>
                        <a:pt x="14913" y="35395"/>
                        <a:pt x="23896" y="24255"/>
                        <a:pt x="31443" y="23896"/>
                      </a:cubicBezTo>
                      <a:lnTo>
                        <a:pt x="31443" y="23896"/>
                      </a:lnTo>
                      <a:cubicBezTo>
                        <a:pt x="36294" y="23896"/>
                        <a:pt x="60010" y="21201"/>
                        <a:pt x="65221" y="21201"/>
                      </a:cubicBezTo>
                      <a:lnTo>
                        <a:pt x="65221" y="21201"/>
                      </a:lnTo>
                      <a:cubicBezTo>
                        <a:pt x="70971" y="20123"/>
                        <a:pt x="74384" y="16530"/>
                        <a:pt x="74923" y="15811"/>
                      </a:cubicBezTo>
                      <a:lnTo>
                        <a:pt x="74923" y="15811"/>
                      </a:lnTo>
                      <a:cubicBezTo>
                        <a:pt x="75103" y="14733"/>
                        <a:pt x="74744" y="12757"/>
                        <a:pt x="74923" y="12757"/>
                      </a:cubicBezTo>
                      <a:lnTo>
                        <a:pt x="74923" y="12757"/>
                      </a:lnTo>
                      <a:cubicBezTo>
                        <a:pt x="73127" y="11858"/>
                        <a:pt x="67736" y="10062"/>
                        <a:pt x="63604" y="10062"/>
                      </a:cubicBezTo>
                      <a:lnTo>
                        <a:pt x="63604" y="10062"/>
                      </a:lnTo>
                      <a:cubicBezTo>
                        <a:pt x="62526" y="10062"/>
                        <a:pt x="61627" y="10062"/>
                        <a:pt x="60369" y="10421"/>
                      </a:cubicBezTo>
                      <a:lnTo>
                        <a:pt x="60369" y="10421"/>
                      </a:lnTo>
                      <a:cubicBezTo>
                        <a:pt x="53902" y="10421"/>
                        <a:pt x="47254" y="10421"/>
                        <a:pt x="43301" y="10421"/>
                      </a:cubicBezTo>
                      <a:lnTo>
                        <a:pt x="43301" y="10421"/>
                      </a:lnTo>
                      <a:lnTo>
                        <a:pt x="42762" y="10421"/>
                      </a:lnTo>
                      <a:lnTo>
                        <a:pt x="42223" y="10062"/>
                      </a:lnTo>
                      <a:cubicBezTo>
                        <a:pt x="40426" y="8984"/>
                        <a:pt x="35934" y="6827"/>
                        <a:pt x="34317" y="6288"/>
                      </a:cubicBezTo>
                      <a:lnTo>
                        <a:pt x="34317" y="6288"/>
                      </a:lnTo>
                      <a:lnTo>
                        <a:pt x="34138" y="6468"/>
                      </a:lnTo>
                      <a:lnTo>
                        <a:pt x="32700" y="6468"/>
                      </a:lnTo>
                      <a:cubicBezTo>
                        <a:pt x="32700" y="6109"/>
                        <a:pt x="27131" y="8984"/>
                        <a:pt x="23537" y="9163"/>
                      </a:cubicBezTo>
                      <a:lnTo>
                        <a:pt x="23537" y="9163"/>
                      </a:lnTo>
                      <a:lnTo>
                        <a:pt x="23537" y="6648"/>
                      </a:lnTo>
                      <a:lnTo>
                        <a:pt x="23537" y="3952"/>
                      </a:lnTo>
                      <a:cubicBezTo>
                        <a:pt x="24975" y="4132"/>
                        <a:pt x="28748" y="2156"/>
                        <a:pt x="31622" y="1617"/>
                      </a:cubicBezTo>
                      <a:lnTo>
                        <a:pt x="31622" y="1617"/>
                      </a:lnTo>
                      <a:cubicBezTo>
                        <a:pt x="32341" y="1078"/>
                        <a:pt x="33239" y="1078"/>
                        <a:pt x="33599" y="1078"/>
                      </a:cubicBezTo>
                      <a:lnTo>
                        <a:pt x="33599" y="1078"/>
                      </a:lnTo>
                      <a:cubicBezTo>
                        <a:pt x="37192" y="1257"/>
                        <a:pt x="41504" y="4132"/>
                        <a:pt x="44020" y="5390"/>
                      </a:cubicBezTo>
                      <a:lnTo>
                        <a:pt x="44020" y="5390"/>
                      </a:lnTo>
                      <a:cubicBezTo>
                        <a:pt x="47973" y="5390"/>
                        <a:pt x="54261" y="5390"/>
                        <a:pt x="59830" y="5390"/>
                      </a:cubicBezTo>
                      <a:lnTo>
                        <a:pt x="59830" y="5390"/>
                      </a:lnTo>
                      <a:cubicBezTo>
                        <a:pt x="61268" y="5031"/>
                        <a:pt x="62526" y="4851"/>
                        <a:pt x="63963" y="4851"/>
                      </a:cubicBezTo>
                      <a:lnTo>
                        <a:pt x="63963" y="4851"/>
                      </a:lnTo>
                      <a:cubicBezTo>
                        <a:pt x="69533" y="4851"/>
                        <a:pt x="75103" y="7007"/>
                        <a:pt x="78337" y="8624"/>
                      </a:cubicBezTo>
                      <a:lnTo>
                        <a:pt x="78337" y="8624"/>
                      </a:lnTo>
                      <a:cubicBezTo>
                        <a:pt x="80672" y="11319"/>
                        <a:pt x="80313" y="14374"/>
                        <a:pt x="80134" y="16889"/>
                      </a:cubicBezTo>
                      <a:lnTo>
                        <a:pt x="80134" y="16889"/>
                      </a:lnTo>
                      <a:cubicBezTo>
                        <a:pt x="78337" y="20302"/>
                        <a:pt x="73845" y="24794"/>
                        <a:pt x="65940" y="26411"/>
                      </a:cubicBezTo>
                      <a:lnTo>
                        <a:pt x="65940" y="26411"/>
                      </a:lnTo>
                      <a:cubicBezTo>
                        <a:pt x="61088" y="26411"/>
                        <a:pt x="37372" y="29107"/>
                        <a:pt x="31622" y="29107"/>
                      </a:cubicBezTo>
                      <a:lnTo>
                        <a:pt x="31622" y="29107"/>
                      </a:lnTo>
                      <a:cubicBezTo>
                        <a:pt x="28748" y="28568"/>
                        <a:pt x="19225" y="38809"/>
                        <a:pt x="14553" y="40785"/>
                      </a:cubicBezTo>
                      <a:lnTo>
                        <a:pt x="14553" y="40785"/>
                      </a:lnTo>
                      <a:cubicBezTo>
                        <a:pt x="12577" y="42043"/>
                        <a:pt x="10421" y="42582"/>
                        <a:pt x="8445" y="42582"/>
                      </a:cubicBezTo>
                      <a:lnTo>
                        <a:pt x="8445" y="42582"/>
                      </a:lnTo>
                      <a:cubicBezTo>
                        <a:pt x="5031" y="42402"/>
                        <a:pt x="1976" y="41324"/>
                        <a:pt x="180" y="38090"/>
                      </a:cubicBezTo>
                      <a:lnTo>
                        <a:pt x="180" y="38090"/>
                      </a:lnTo>
                      <a:close/>
                      <a:moveTo>
                        <a:pt x="10421" y="7726"/>
                      </a:moveTo>
                      <a:cubicBezTo>
                        <a:pt x="10780" y="7726"/>
                        <a:pt x="11140" y="7726"/>
                        <a:pt x="11499" y="7546"/>
                      </a:cubicBezTo>
                      <a:lnTo>
                        <a:pt x="11499" y="7546"/>
                      </a:lnTo>
                      <a:cubicBezTo>
                        <a:pt x="11140" y="7726"/>
                        <a:pt x="10780" y="7726"/>
                        <a:pt x="10421" y="7726"/>
                      </a:cubicBezTo>
                      <a:lnTo>
                        <a:pt x="10421" y="7726"/>
                      </a:lnTo>
                      <a:close/>
                      <a:moveTo>
                        <a:pt x="12218" y="7187"/>
                      </a:moveTo>
                      <a:cubicBezTo>
                        <a:pt x="12218" y="7007"/>
                        <a:pt x="12218" y="7007"/>
                        <a:pt x="12218" y="7187"/>
                      </a:cubicBezTo>
                      <a:lnTo>
                        <a:pt x="12218" y="7187"/>
                      </a:lnTo>
                      <a:cubicBezTo>
                        <a:pt x="12218" y="7007"/>
                        <a:pt x="12218" y="7007"/>
                        <a:pt x="12218" y="7187"/>
                      </a:cubicBezTo>
                      <a:lnTo>
                        <a:pt x="12218" y="7187"/>
                      </a:lnTo>
                      <a:close/>
                      <a:moveTo>
                        <a:pt x="12936" y="5210"/>
                      </a:moveTo>
                      <a:cubicBezTo>
                        <a:pt x="12936" y="5210"/>
                        <a:pt x="12936" y="5210"/>
                        <a:pt x="12936" y="5210"/>
                      </a:cubicBezTo>
                      <a:lnTo>
                        <a:pt x="12936" y="5210"/>
                      </a:lnTo>
                      <a:cubicBezTo>
                        <a:pt x="12936" y="5210"/>
                        <a:pt x="12757" y="5210"/>
                        <a:pt x="12757" y="5210"/>
                      </a:cubicBezTo>
                      <a:lnTo>
                        <a:pt x="12757" y="5210"/>
                      </a:lnTo>
                      <a:lnTo>
                        <a:pt x="12757" y="4851"/>
                      </a:lnTo>
                      <a:lnTo>
                        <a:pt x="10780" y="5210"/>
                      </a:lnTo>
                      <a:lnTo>
                        <a:pt x="12936" y="5210"/>
                      </a:lnTo>
                      <a:lnTo>
                        <a:pt x="12936" y="5210"/>
                      </a:lnTo>
                      <a:close/>
                      <a:moveTo>
                        <a:pt x="12936" y="4851"/>
                      </a:moveTo>
                      <a:lnTo>
                        <a:pt x="12936" y="4851"/>
                      </a:lnTo>
                      <a:cubicBezTo>
                        <a:pt x="12936" y="4851"/>
                        <a:pt x="12936" y="4851"/>
                        <a:pt x="12936" y="4851"/>
                      </a:cubicBezTo>
                      <a:lnTo>
                        <a:pt x="12936" y="4851"/>
                      </a:lnTo>
                      <a:lnTo>
                        <a:pt x="12936" y="4851"/>
                      </a:lnTo>
                      <a:lnTo>
                        <a:pt x="12936" y="4851"/>
                      </a:lnTo>
                      <a:lnTo>
                        <a:pt x="12936" y="4851"/>
                      </a:lnTo>
                      <a:close/>
                    </a:path>
                  </a:pathLst>
                </a:custGeom>
                <a:grpFill/>
                <a:ln w="17953" cap="flat">
                  <a:noFill/>
                  <a:prstDash val="solid"/>
                  <a:miter/>
                </a:ln>
              </p:spPr>
              <p:txBody>
                <a:bodyPr rtlCol="0" anchor="ctr"/>
                <a:lstStyle/>
                <a:p>
                  <a:endParaRPr lang="zh-CN" altLang="en-US" sz="1050"/>
                </a:p>
              </p:txBody>
            </p:sp>
          </p:grpSp>
          <p:grpSp>
            <p:nvGrpSpPr>
              <p:cNvPr id="45" name="图形 1"/>
              <p:cNvGrpSpPr/>
              <p:nvPr/>
            </p:nvGrpSpPr>
            <p:grpSpPr>
              <a:xfrm>
                <a:off x="4379636" y="4459034"/>
                <a:ext cx="31998" cy="25333"/>
                <a:chOff x="5752847" y="4656724"/>
                <a:chExt cx="31998" cy="25333"/>
              </a:xfrm>
              <a:solidFill>
                <a:srgbClr val="0070C0"/>
              </a:solidFill>
            </p:grpSpPr>
            <p:sp>
              <p:nvSpPr>
                <p:cNvPr id="3656" name="任意多边形: 形状 118"/>
                <p:cNvSpPr/>
                <p:nvPr/>
              </p:nvSpPr>
              <p:spPr>
                <a:xfrm>
                  <a:off x="5755453" y="4659440"/>
                  <a:ext cx="26859" cy="20039"/>
                </a:xfrm>
                <a:custGeom>
                  <a:avLst/>
                  <a:gdLst>
                    <a:gd name="connsiteX0" fmla="*/ 15002 w 26859"/>
                    <a:gd name="connsiteY0" fmla="*/ 19563 h 20039"/>
                    <a:gd name="connsiteX1" fmla="*/ 26860 w 26859"/>
                    <a:gd name="connsiteY1" fmla="*/ 8963 h 20039"/>
                    <a:gd name="connsiteX2" fmla="*/ 16259 w 26859"/>
                    <a:gd name="connsiteY2" fmla="*/ 3752 h 20039"/>
                    <a:gd name="connsiteX3" fmla="*/ 3143 w 26859"/>
                    <a:gd name="connsiteY3" fmla="*/ 1057 h 20039"/>
                    <a:gd name="connsiteX4" fmla="*/ 1886 w 26859"/>
                    <a:gd name="connsiteY4" fmla="*/ 6447 h 20039"/>
                    <a:gd name="connsiteX5" fmla="*/ 15002 w 26859"/>
                    <a:gd name="connsiteY5" fmla="*/ 19563 h 20039"/>
                    <a:gd name="connsiteX6" fmla="*/ 15002 w 26859"/>
                    <a:gd name="connsiteY6" fmla="*/ 19563 h 2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59" h="20039">
                      <a:moveTo>
                        <a:pt x="15002" y="19563"/>
                      </a:moveTo>
                      <a:cubicBezTo>
                        <a:pt x="22907" y="16868"/>
                        <a:pt x="26860" y="12916"/>
                        <a:pt x="26860" y="8963"/>
                      </a:cubicBezTo>
                      <a:cubicBezTo>
                        <a:pt x="26860" y="3752"/>
                        <a:pt x="24165" y="3752"/>
                        <a:pt x="16259" y="3752"/>
                      </a:cubicBezTo>
                      <a:cubicBezTo>
                        <a:pt x="9611" y="3752"/>
                        <a:pt x="9611" y="3752"/>
                        <a:pt x="3143" y="1057"/>
                      </a:cubicBezTo>
                      <a:cubicBezTo>
                        <a:pt x="-2067" y="-1638"/>
                        <a:pt x="448" y="1057"/>
                        <a:pt x="1886" y="6447"/>
                      </a:cubicBezTo>
                      <a:cubicBezTo>
                        <a:pt x="3143" y="12916"/>
                        <a:pt x="7276" y="22258"/>
                        <a:pt x="15002" y="19563"/>
                      </a:cubicBezTo>
                      <a:lnTo>
                        <a:pt x="15002" y="19563"/>
                      </a:lnTo>
                      <a:close/>
                    </a:path>
                  </a:pathLst>
                </a:custGeom>
                <a:grpFill/>
                <a:ln w="17953" cap="flat">
                  <a:noFill/>
                  <a:prstDash val="solid"/>
                  <a:miter/>
                </a:ln>
              </p:spPr>
              <p:txBody>
                <a:bodyPr rtlCol="0" anchor="ctr"/>
                <a:lstStyle/>
                <a:p>
                  <a:endParaRPr lang="zh-CN" altLang="en-US" sz="1050"/>
                </a:p>
              </p:txBody>
            </p:sp>
            <p:sp>
              <p:nvSpPr>
                <p:cNvPr id="3657" name="任意多边形: 形状 119"/>
                <p:cNvSpPr/>
                <p:nvPr/>
              </p:nvSpPr>
              <p:spPr>
                <a:xfrm>
                  <a:off x="5752847" y="4656724"/>
                  <a:ext cx="31998" cy="25333"/>
                </a:xfrm>
                <a:custGeom>
                  <a:avLst/>
                  <a:gdLst>
                    <a:gd name="connsiteX0" fmla="*/ 1976 w 31998"/>
                    <a:gd name="connsiteY0" fmla="*/ 9702 h 25333"/>
                    <a:gd name="connsiteX1" fmla="*/ 0 w 31998"/>
                    <a:gd name="connsiteY1" fmla="*/ 3055 h 25333"/>
                    <a:gd name="connsiteX2" fmla="*/ 0 w 31998"/>
                    <a:gd name="connsiteY2" fmla="*/ 3055 h 25333"/>
                    <a:gd name="connsiteX3" fmla="*/ 3054 w 31998"/>
                    <a:gd name="connsiteY3" fmla="*/ 0 h 25333"/>
                    <a:gd name="connsiteX4" fmla="*/ 3054 w 31998"/>
                    <a:gd name="connsiteY4" fmla="*/ 0 h 25333"/>
                    <a:gd name="connsiteX5" fmla="*/ 6648 w 31998"/>
                    <a:gd name="connsiteY5" fmla="*/ 1258 h 25333"/>
                    <a:gd name="connsiteX6" fmla="*/ 6648 w 31998"/>
                    <a:gd name="connsiteY6" fmla="*/ 1258 h 25333"/>
                    <a:gd name="connsiteX7" fmla="*/ 17069 w 31998"/>
                    <a:gd name="connsiteY7" fmla="*/ 3594 h 25333"/>
                    <a:gd name="connsiteX8" fmla="*/ 17069 w 31998"/>
                    <a:gd name="connsiteY8" fmla="*/ 3594 h 25333"/>
                    <a:gd name="connsiteX9" fmla="*/ 18866 w 31998"/>
                    <a:gd name="connsiteY9" fmla="*/ 3594 h 25333"/>
                    <a:gd name="connsiteX10" fmla="*/ 18866 w 31998"/>
                    <a:gd name="connsiteY10" fmla="*/ 3594 h 25333"/>
                    <a:gd name="connsiteX11" fmla="*/ 28029 w 31998"/>
                    <a:gd name="connsiteY11" fmla="*/ 4492 h 25333"/>
                    <a:gd name="connsiteX12" fmla="*/ 28029 w 31998"/>
                    <a:gd name="connsiteY12" fmla="*/ 4492 h 25333"/>
                    <a:gd name="connsiteX13" fmla="*/ 31982 w 31998"/>
                    <a:gd name="connsiteY13" fmla="*/ 11499 h 25333"/>
                    <a:gd name="connsiteX14" fmla="*/ 31982 w 31998"/>
                    <a:gd name="connsiteY14" fmla="*/ 11499 h 25333"/>
                    <a:gd name="connsiteX15" fmla="*/ 31982 w 31998"/>
                    <a:gd name="connsiteY15" fmla="*/ 11499 h 25333"/>
                    <a:gd name="connsiteX16" fmla="*/ 18506 w 31998"/>
                    <a:gd name="connsiteY16" fmla="*/ 24615 h 25333"/>
                    <a:gd name="connsiteX17" fmla="*/ 18506 w 31998"/>
                    <a:gd name="connsiteY17" fmla="*/ 24615 h 25333"/>
                    <a:gd name="connsiteX18" fmla="*/ 17608 w 31998"/>
                    <a:gd name="connsiteY18" fmla="*/ 22279 h 25333"/>
                    <a:gd name="connsiteX19" fmla="*/ 18327 w 31998"/>
                    <a:gd name="connsiteY19" fmla="*/ 24795 h 25333"/>
                    <a:gd name="connsiteX20" fmla="*/ 14913 w 31998"/>
                    <a:gd name="connsiteY20" fmla="*/ 25334 h 25333"/>
                    <a:gd name="connsiteX21" fmla="*/ 14913 w 31998"/>
                    <a:gd name="connsiteY21" fmla="*/ 25334 h 25333"/>
                    <a:gd name="connsiteX22" fmla="*/ 1976 w 31998"/>
                    <a:gd name="connsiteY22" fmla="*/ 9702 h 25333"/>
                    <a:gd name="connsiteX23" fmla="*/ 1976 w 31998"/>
                    <a:gd name="connsiteY23" fmla="*/ 9702 h 25333"/>
                    <a:gd name="connsiteX24" fmla="*/ 7007 w 31998"/>
                    <a:gd name="connsiteY24" fmla="*/ 8624 h 25333"/>
                    <a:gd name="connsiteX25" fmla="*/ 15092 w 31998"/>
                    <a:gd name="connsiteY25" fmla="*/ 20303 h 25333"/>
                    <a:gd name="connsiteX26" fmla="*/ 15092 w 31998"/>
                    <a:gd name="connsiteY26" fmla="*/ 20303 h 25333"/>
                    <a:gd name="connsiteX27" fmla="*/ 17069 w 31998"/>
                    <a:gd name="connsiteY27" fmla="*/ 19944 h 25333"/>
                    <a:gd name="connsiteX28" fmla="*/ 17069 w 31998"/>
                    <a:gd name="connsiteY28" fmla="*/ 19944 h 25333"/>
                    <a:gd name="connsiteX29" fmla="*/ 27130 w 31998"/>
                    <a:gd name="connsiteY29" fmla="*/ 11679 h 25333"/>
                    <a:gd name="connsiteX30" fmla="*/ 27130 w 31998"/>
                    <a:gd name="connsiteY30" fmla="*/ 11679 h 25333"/>
                    <a:gd name="connsiteX31" fmla="*/ 19045 w 31998"/>
                    <a:gd name="connsiteY31" fmla="*/ 8984 h 25333"/>
                    <a:gd name="connsiteX32" fmla="*/ 19045 w 31998"/>
                    <a:gd name="connsiteY32" fmla="*/ 8984 h 25333"/>
                    <a:gd name="connsiteX33" fmla="*/ 17248 w 31998"/>
                    <a:gd name="connsiteY33" fmla="*/ 8984 h 25333"/>
                    <a:gd name="connsiteX34" fmla="*/ 17248 w 31998"/>
                    <a:gd name="connsiteY34" fmla="*/ 8984 h 25333"/>
                    <a:gd name="connsiteX35" fmla="*/ 6648 w 31998"/>
                    <a:gd name="connsiteY35" fmla="*/ 6828 h 25333"/>
                    <a:gd name="connsiteX36" fmla="*/ 6648 w 31998"/>
                    <a:gd name="connsiteY36" fmla="*/ 6828 h 25333"/>
                    <a:gd name="connsiteX37" fmla="*/ 7007 w 31998"/>
                    <a:gd name="connsiteY37" fmla="*/ 8624 h 25333"/>
                    <a:gd name="connsiteX38" fmla="*/ 7007 w 31998"/>
                    <a:gd name="connsiteY38" fmla="*/ 8624 h 25333"/>
                    <a:gd name="connsiteX39" fmla="*/ 30904 w 31998"/>
                    <a:gd name="connsiteY39" fmla="*/ 13655 h 25333"/>
                    <a:gd name="connsiteX40" fmla="*/ 31982 w 31998"/>
                    <a:gd name="connsiteY40" fmla="*/ 11679 h 25333"/>
                    <a:gd name="connsiteX41" fmla="*/ 31982 w 31998"/>
                    <a:gd name="connsiteY41" fmla="*/ 11679 h 25333"/>
                    <a:gd name="connsiteX42" fmla="*/ 28568 w 31998"/>
                    <a:gd name="connsiteY42" fmla="*/ 12397 h 25333"/>
                    <a:gd name="connsiteX43" fmla="*/ 27669 w 31998"/>
                    <a:gd name="connsiteY43" fmla="*/ 13475 h 25333"/>
                    <a:gd name="connsiteX44" fmla="*/ 30904 w 31998"/>
                    <a:gd name="connsiteY44" fmla="*/ 13655 h 25333"/>
                    <a:gd name="connsiteX45" fmla="*/ 30904 w 31998"/>
                    <a:gd name="connsiteY45" fmla="*/ 13655 h 2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998" h="25333">
                      <a:moveTo>
                        <a:pt x="1976" y="9702"/>
                      </a:moveTo>
                      <a:cubicBezTo>
                        <a:pt x="1258" y="6828"/>
                        <a:pt x="180" y="5570"/>
                        <a:pt x="0" y="3055"/>
                      </a:cubicBezTo>
                      <a:lnTo>
                        <a:pt x="0" y="3055"/>
                      </a:lnTo>
                      <a:cubicBezTo>
                        <a:pt x="0" y="1797"/>
                        <a:pt x="1976" y="0"/>
                        <a:pt x="3054" y="0"/>
                      </a:cubicBezTo>
                      <a:lnTo>
                        <a:pt x="3054" y="0"/>
                      </a:lnTo>
                      <a:cubicBezTo>
                        <a:pt x="4671" y="0"/>
                        <a:pt x="5390" y="539"/>
                        <a:pt x="6648" y="1258"/>
                      </a:cubicBezTo>
                      <a:lnTo>
                        <a:pt x="6648" y="1258"/>
                      </a:lnTo>
                      <a:cubicBezTo>
                        <a:pt x="12757" y="3594"/>
                        <a:pt x="12218" y="3594"/>
                        <a:pt x="17069" y="3594"/>
                      </a:cubicBezTo>
                      <a:lnTo>
                        <a:pt x="17069" y="3594"/>
                      </a:lnTo>
                      <a:cubicBezTo>
                        <a:pt x="17788" y="3594"/>
                        <a:pt x="18327" y="3594"/>
                        <a:pt x="18866" y="3594"/>
                      </a:cubicBezTo>
                      <a:lnTo>
                        <a:pt x="18866" y="3594"/>
                      </a:lnTo>
                      <a:cubicBezTo>
                        <a:pt x="22818" y="3594"/>
                        <a:pt x="25513" y="3594"/>
                        <a:pt x="28029" y="4492"/>
                      </a:cubicBezTo>
                      <a:lnTo>
                        <a:pt x="28029" y="4492"/>
                      </a:lnTo>
                      <a:cubicBezTo>
                        <a:pt x="30904" y="5390"/>
                        <a:pt x="32161" y="8624"/>
                        <a:pt x="31982" y="11499"/>
                      </a:cubicBezTo>
                      <a:lnTo>
                        <a:pt x="31982" y="11499"/>
                      </a:lnTo>
                      <a:lnTo>
                        <a:pt x="31982" y="11499"/>
                      </a:lnTo>
                      <a:cubicBezTo>
                        <a:pt x="31802" y="17428"/>
                        <a:pt x="26591" y="21740"/>
                        <a:pt x="18506" y="24615"/>
                      </a:cubicBezTo>
                      <a:lnTo>
                        <a:pt x="18506" y="24615"/>
                      </a:lnTo>
                      <a:lnTo>
                        <a:pt x="17608" y="22279"/>
                      </a:lnTo>
                      <a:lnTo>
                        <a:pt x="18327" y="24795"/>
                      </a:lnTo>
                      <a:cubicBezTo>
                        <a:pt x="17248" y="25154"/>
                        <a:pt x="15991" y="25334"/>
                        <a:pt x="14913" y="25334"/>
                      </a:cubicBezTo>
                      <a:lnTo>
                        <a:pt x="14913" y="25334"/>
                      </a:lnTo>
                      <a:cubicBezTo>
                        <a:pt x="6289" y="24795"/>
                        <a:pt x="3234" y="15632"/>
                        <a:pt x="1976" y="9702"/>
                      </a:cubicBezTo>
                      <a:lnTo>
                        <a:pt x="1976" y="9702"/>
                      </a:lnTo>
                      <a:close/>
                      <a:moveTo>
                        <a:pt x="7007" y="8624"/>
                      </a:moveTo>
                      <a:cubicBezTo>
                        <a:pt x="8085" y="14194"/>
                        <a:pt x="11499" y="20662"/>
                        <a:pt x="15092" y="20303"/>
                      </a:cubicBezTo>
                      <a:lnTo>
                        <a:pt x="15092" y="20303"/>
                      </a:lnTo>
                      <a:cubicBezTo>
                        <a:pt x="15631" y="20303"/>
                        <a:pt x="16350" y="20123"/>
                        <a:pt x="17069" y="19944"/>
                      </a:cubicBezTo>
                      <a:lnTo>
                        <a:pt x="17069" y="19944"/>
                      </a:lnTo>
                      <a:cubicBezTo>
                        <a:pt x="24615" y="17428"/>
                        <a:pt x="27310" y="13835"/>
                        <a:pt x="27130" y="11679"/>
                      </a:cubicBezTo>
                      <a:lnTo>
                        <a:pt x="27130" y="11679"/>
                      </a:lnTo>
                      <a:cubicBezTo>
                        <a:pt x="26771" y="8265"/>
                        <a:pt x="27849" y="9523"/>
                        <a:pt x="19045" y="8984"/>
                      </a:cubicBezTo>
                      <a:lnTo>
                        <a:pt x="19045" y="8984"/>
                      </a:lnTo>
                      <a:cubicBezTo>
                        <a:pt x="18327" y="8984"/>
                        <a:pt x="17608" y="8984"/>
                        <a:pt x="17248" y="8984"/>
                      </a:cubicBezTo>
                      <a:lnTo>
                        <a:pt x="17248" y="8984"/>
                      </a:lnTo>
                      <a:cubicBezTo>
                        <a:pt x="12936" y="8984"/>
                        <a:pt x="11140" y="8624"/>
                        <a:pt x="6648" y="6828"/>
                      </a:cubicBezTo>
                      <a:lnTo>
                        <a:pt x="6648" y="6828"/>
                      </a:lnTo>
                      <a:cubicBezTo>
                        <a:pt x="6648" y="7367"/>
                        <a:pt x="6828" y="7906"/>
                        <a:pt x="7007" y="8624"/>
                      </a:cubicBezTo>
                      <a:lnTo>
                        <a:pt x="7007" y="8624"/>
                      </a:lnTo>
                      <a:close/>
                      <a:moveTo>
                        <a:pt x="30904" y="13655"/>
                      </a:moveTo>
                      <a:cubicBezTo>
                        <a:pt x="32341" y="12218"/>
                        <a:pt x="31802" y="11858"/>
                        <a:pt x="31982" y="11679"/>
                      </a:cubicBezTo>
                      <a:lnTo>
                        <a:pt x="31982" y="11679"/>
                      </a:lnTo>
                      <a:lnTo>
                        <a:pt x="28568" y="12397"/>
                      </a:lnTo>
                      <a:lnTo>
                        <a:pt x="27669" y="13475"/>
                      </a:lnTo>
                      <a:cubicBezTo>
                        <a:pt x="27669" y="13475"/>
                        <a:pt x="28927" y="14913"/>
                        <a:pt x="30904" y="13655"/>
                      </a:cubicBezTo>
                      <a:lnTo>
                        <a:pt x="30904" y="13655"/>
                      </a:lnTo>
                      <a:close/>
                    </a:path>
                  </a:pathLst>
                </a:custGeom>
                <a:grpFill/>
                <a:ln w="17953" cap="flat">
                  <a:noFill/>
                  <a:prstDash val="solid"/>
                  <a:miter/>
                </a:ln>
              </p:spPr>
              <p:txBody>
                <a:bodyPr rtlCol="0" anchor="ctr"/>
                <a:lstStyle/>
                <a:p>
                  <a:endParaRPr lang="zh-CN" altLang="en-US" sz="1050"/>
                </a:p>
              </p:txBody>
            </p:sp>
          </p:grpSp>
          <p:grpSp>
            <p:nvGrpSpPr>
              <p:cNvPr id="46" name="图形 1"/>
              <p:cNvGrpSpPr/>
              <p:nvPr/>
            </p:nvGrpSpPr>
            <p:grpSpPr>
              <a:xfrm>
                <a:off x="4362567" y="4461370"/>
                <a:ext cx="20123" cy="21380"/>
                <a:chOff x="5735778" y="4659060"/>
                <a:chExt cx="20123" cy="21380"/>
              </a:xfrm>
              <a:solidFill>
                <a:srgbClr val="0070C0"/>
              </a:solidFill>
            </p:grpSpPr>
            <p:sp>
              <p:nvSpPr>
                <p:cNvPr id="3654" name="任意多边形: 形状 121"/>
                <p:cNvSpPr/>
                <p:nvPr/>
              </p:nvSpPr>
              <p:spPr>
                <a:xfrm>
                  <a:off x="5738512" y="4661520"/>
                  <a:ext cx="15203" cy="16513"/>
                </a:xfrm>
                <a:custGeom>
                  <a:avLst/>
                  <a:gdLst>
                    <a:gd name="connsiteX0" fmla="*/ 12179 w 15203"/>
                    <a:gd name="connsiteY0" fmla="*/ 16226 h 16513"/>
                    <a:gd name="connsiteX1" fmla="*/ 4274 w 15203"/>
                    <a:gd name="connsiteY1" fmla="*/ 13530 h 16513"/>
                    <a:gd name="connsiteX2" fmla="*/ 3016 w 15203"/>
                    <a:gd name="connsiteY2" fmla="*/ 8320 h 16513"/>
                    <a:gd name="connsiteX3" fmla="*/ 6968 w 15203"/>
                    <a:gd name="connsiteY3" fmla="*/ 235 h 16513"/>
                    <a:gd name="connsiteX4" fmla="*/ 10921 w 15203"/>
                    <a:gd name="connsiteY4" fmla="*/ 8140 h 16513"/>
                    <a:gd name="connsiteX5" fmla="*/ 12179 w 15203"/>
                    <a:gd name="connsiteY5" fmla="*/ 16226 h 16513"/>
                    <a:gd name="connsiteX6" fmla="*/ 12179 w 15203"/>
                    <a:gd name="connsiteY6" fmla="*/ 16226 h 1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03" h="16513">
                      <a:moveTo>
                        <a:pt x="12179" y="16226"/>
                      </a:moveTo>
                      <a:cubicBezTo>
                        <a:pt x="8226" y="14968"/>
                        <a:pt x="10921" y="14968"/>
                        <a:pt x="4274" y="13530"/>
                      </a:cubicBezTo>
                      <a:cubicBezTo>
                        <a:pt x="-3632" y="12273"/>
                        <a:pt x="1578" y="13530"/>
                        <a:pt x="3016" y="8320"/>
                      </a:cubicBezTo>
                      <a:cubicBezTo>
                        <a:pt x="5711" y="2930"/>
                        <a:pt x="3016" y="-1023"/>
                        <a:pt x="6968" y="235"/>
                      </a:cubicBezTo>
                      <a:cubicBezTo>
                        <a:pt x="10921" y="1492"/>
                        <a:pt x="8226" y="1492"/>
                        <a:pt x="10921" y="8140"/>
                      </a:cubicBezTo>
                      <a:cubicBezTo>
                        <a:pt x="14874" y="13530"/>
                        <a:pt x="17569" y="17663"/>
                        <a:pt x="12179" y="16226"/>
                      </a:cubicBezTo>
                      <a:lnTo>
                        <a:pt x="12179" y="16226"/>
                      </a:lnTo>
                      <a:close/>
                    </a:path>
                  </a:pathLst>
                </a:custGeom>
                <a:grpFill/>
                <a:ln w="17953" cap="flat">
                  <a:noFill/>
                  <a:prstDash val="solid"/>
                  <a:miter/>
                </a:ln>
              </p:spPr>
              <p:txBody>
                <a:bodyPr rtlCol="0" anchor="ctr"/>
                <a:lstStyle/>
                <a:p>
                  <a:endParaRPr lang="zh-CN" altLang="en-US" sz="1050"/>
                </a:p>
              </p:txBody>
            </p:sp>
            <p:sp>
              <p:nvSpPr>
                <p:cNvPr id="3655" name="任意多边形: 形状 122"/>
                <p:cNvSpPr/>
                <p:nvPr/>
              </p:nvSpPr>
              <p:spPr>
                <a:xfrm>
                  <a:off x="5735778" y="4659060"/>
                  <a:ext cx="20123" cy="21380"/>
                </a:xfrm>
                <a:custGeom>
                  <a:avLst/>
                  <a:gdLst>
                    <a:gd name="connsiteX0" fmla="*/ 14374 w 20123"/>
                    <a:gd name="connsiteY0" fmla="*/ 21201 h 21380"/>
                    <a:gd name="connsiteX1" fmla="*/ 14913 w 20123"/>
                    <a:gd name="connsiteY1" fmla="*/ 18686 h 21380"/>
                    <a:gd name="connsiteX2" fmla="*/ 14014 w 20123"/>
                    <a:gd name="connsiteY2" fmla="*/ 21022 h 21380"/>
                    <a:gd name="connsiteX3" fmla="*/ 6468 w 20123"/>
                    <a:gd name="connsiteY3" fmla="*/ 18506 h 21380"/>
                    <a:gd name="connsiteX4" fmla="*/ 6468 w 20123"/>
                    <a:gd name="connsiteY4" fmla="*/ 18506 h 21380"/>
                    <a:gd name="connsiteX5" fmla="*/ 3054 w 20123"/>
                    <a:gd name="connsiteY5" fmla="*/ 17967 h 21380"/>
                    <a:gd name="connsiteX6" fmla="*/ 3054 w 20123"/>
                    <a:gd name="connsiteY6" fmla="*/ 17967 h 21380"/>
                    <a:gd name="connsiteX7" fmla="*/ 0 w 20123"/>
                    <a:gd name="connsiteY7" fmla="*/ 15092 h 21380"/>
                    <a:gd name="connsiteX8" fmla="*/ 0 w 20123"/>
                    <a:gd name="connsiteY8" fmla="*/ 15092 h 21380"/>
                    <a:gd name="connsiteX9" fmla="*/ 3234 w 20123"/>
                    <a:gd name="connsiteY9" fmla="*/ 9702 h 21380"/>
                    <a:gd name="connsiteX10" fmla="*/ 3234 w 20123"/>
                    <a:gd name="connsiteY10" fmla="*/ 9702 h 21380"/>
                    <a:gd name="connsiteX11" fmla="*/ 4312 w 20123"/>
                    <a:gd name="connsiteY11" fmla="*/ 4671 h 21380"/>
                    <a:gd name="connsiteX12" fmla="*/ 4312 w 20123"/>
                    <a:gd name="connsiteY12" fmla="*/ 4671 h 21380"/>
                    <a:gd name="connsiteX13" fmla="*/ 8085 w 20123"/>
                    <a:gd name="connsiteY13" fmla="*/ 0 h 21380"/>
                    <a:gd name="connsiteX14" fmla="*/ 8085 w 20123"/>
                    <a:gd name="connsiteY14" fmla="*/ 0 h 21380"/>
                    <a:gd name="connsiteX15" fmla="*/ 10062 w 20123"/>
                    <a:gd name="connsiteY15" fmla="*/ 359 h 21380"/>
                    <a:gd name="connsiteX16" fmla="*/ 10062 w 20123"/>
                    <a:gd name="connsiteY16" fmla="*/ 359 h 21380"/>
                    <a:gd name="connsiteX17" fmla="*/ 14194 w 20123"/>
                    <a:gd name="connsiteY17" fmla="*/ 4312 h 21380"/>
                    <a:gd name="connsiteX18" fmla="*/ 14194 w 20123"/>
                    <a:gd name="connsiteY18" fmla="*/ 4312 h 21380"/>
                    <a:gd name="connsiteX19" fmla="*/ 15272 w 20123"/>
                    <a:gd name="connsiteY19" fmla="*/ 9163 h 21380"/>
                    <a:gd name="connsiteX20" fmla="*/ 15272 w 20123"/>
                    <a:gd name="connsiteY20" fmla="*/ 9163 h 21380"/>
                    <a:gd name="connsiteX21" fmla="*/ 20123 w 20123"/>
                    <a:gd name="connsiteY21" fmla="*/ 17967 h 21380"/>
                    <a:gd name="connsiteX22" fmla="*/ 20123 w 20123"/>
                    <a:gd name="connsiteY22" fmla="*/ 17967 h 21380"/>
                    <a:gd name="connsiteX23" fmla="*/ 16350 w 20123"/>
                    <a:gd name="connsiteY23" fmla="*/ 21381 h 21380"/>
                    <a:gd name="connsiteX24" fmla="*/ 16350 w 20123"/>
                    <a:gd name="connsiteY24" fmla="*/ 21381 h 21380"/>
                    <a:gd name="connsiteX25" fmla="*/ 14374 w 20123"/>
                    <a:gd name="connsiteY25" fmla="*/ 21201 h 21380"/>
                    <a:gd name="connsiteX26" fmla="*/ 14374 w 20123"/>
                    <a:gd name="connsiteY26" fmla="*/ 21201 h 21380"/>
                    <a:gd name="connsiteX27" fmla="*/ 7546 w 20123"/>
                    <a:gd name="connsiteY27" fmla="*/ 13475 h 21380"/>
                    <a:gd name="connsiteX28" fmla="*/ 13835 w 20123"/>
                    <a:gd name="connsiteY28" fmla="*/ 15452 h 21380"/>
                    <a:gd name="connsiteX29" fmla="*/ 13835 w 20123"/>
                    <a:gd name="connsiteY29" fmla="*/ 15452 h 21380"/>
                    <a:gd name="connsiteX30" fmla="*/ 11140 w 20123"/>
                    <a:gd name="connsiteY30" fmla="*/ 11679 h 21380"/>
                    <a:gd name="connsiteX31" fmla="*/ 11140 w 20123"/>
                    <a:gd name="connsiteY31" fmla="*/ 11679 h 21380"/>
                    <a:gd name="connsiteX32" fmla="*/ 9523 w 20123"/>
                    <a:gd name="connsiteY32" fmla="*/ 5570 h 21380"/>
                    <a:gd name="connsiteX33" fmla="*/ 9523 w 20123"/>
                    <a:gd name="connsiteY33" fmla="*/ 5570 h 21380"/>
                    <a:gd name="connsiteX34" fmla="*/ 9523 w 20123"/>
                    <a:gd name="connsiteY34" fmla="*/ 5570 h 21380"/>
                    <a:gd name="connsiteX35" fmla="*/ 9523 w 20123"/>
                    <a:gd name="connsiteY35" fmla="*/ 5570 h 21380"/>
                    <a:gd name="connsiteX36" fmla="*/ 8085 w 20123"/>
                    <a:gd name="connsiteY36" fmla="*/ 11499 h 21380"/>
                    <a:gd name="connsiteX37" fmla="*/ 8085 w 20123"/>
                    <a:gd name="connsiteY37" fmla="*/ 11499 h 21380"/>
                    <a:gd name="connsiteX38" fmla="*/ 7546 w 20123"/>
                    <a:gd name="connsiteY38" fmla="*/ 13475 h 21380"/>
                    <a:gd name="connsiteX39" fmla="*/ 7546 w 20123"/>
                    <a:gd name="connsiteY39" fmla="*/ 13475 h 21380"/>
                    <a:gd name="connsiteX40" fmla="*/ 7546 w 20123"/>
                    <a:gd name="connsiteY40" fmla="*/ 13475 h 21380"/>
                    <a:gd name="connsiteX41" fmla="*/ 7546 w 20123"/>
                    <a:gd name="connsiteY41" fmla="*/ 13475 h 2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123" h="21380">
                      <a:moveTo>
                        <a:pt x="14374" y="21201"/>
                      </a:moveTo>
                      <a:lnTo>
                        <a:pt x="14913" y="18686"/>
                      </a:lnTo>
                      <a:lnTo>
                        <a:pt x="14014" y="21022"/>
                      </a:lnTo>
                      <a:cubicBezTo>
                        <a:pt x="9163" y="19225"/>
                        <a:pt x="12936" y="19764"/>
                        <a:pt x="6468" y="18506"/>
                      </a:cubicBezTo>
                      <a:lnTo>
                        <a:pt x="6468" y="18506"/>
                      </a:lnTo>
                      <a:cubicBezTo>
                        <a:pt x="4851" y="18327"/>
                        <a:pt x="3773" y="18147"/>
                        <a:pt x="3054" y="17967"/>
                      </a:cubicBezTo>
                      <a:lnTo>
                        <a:pt x="3054" y="17967"/>
                      </a:lnTo>
                      <a:cubicBezTo>
                        <a:pt x="2515" y="17428"/>
                        <a:pt x="1258" y="18866"/>
                        <a:pt x="0" y="15092"/>
                      </a:cubicBezTo>
                      <a:lnTo>
                        <a:pt x="0" y="15092"/>
                      </a:lnTo>
                      <a:cubicBezTo>
                        <a:pt x="1976" y="10421"/>
                        <a:pt x="2156" y="13116"/>
                        <a:pt x="3234" y="9702"/>
                      </a:cubicBezTo>
                      <a:lnTo>
                        <a:pt x="3234" y="9702"/>
                      </a:lnTo>
                      <a:cubicBezTo>
                        <a:pt x="4132" y="7726"/>
                        <a:pt x="4312" y="6289"/>
                        <a:pt x="4312" y="4671"/>
                      </a:cubicBezTo>
                      <a:lnTo>
                        <a:pt x="4312" y="4671"/>
                      </a:lnTo>
                      <a:cubicBezTo>
                        <a:pt x="4312" y="3773"/>
                        <a:pt x="4671" y="180"/>
                        <a:pt x="8085" y="0"/>
                      </a:cubicBezTo>
                      <a:lnTo>
                        <a:pt x="8085" y="0"/>
                      </a:lnTo>
                      <a:cubicBezTo>
                        <a:pt x="8624" y="0"/>
                        <a:pt x="9523" y="180"/>
                        <a:pt x="10062" y="359"/>
                      </a:cubicBezTo>
                      <a:lnTo>
                        <a:pt x="10062" y="359"/>
                      </a:lnTo>
                      <a:cubicBezTo>
                        <a:pt x="11858" y="719"/>
                        <a:pt x="14194" y="2515"/>
                        <a:pt x="14194" y="4312"/>
                      </a:cubicBezTo>
                      <a:lnTo>
                        <a:pt x="14194" y="4312"/>
                      </a:lnTo>
                      <a:cubicBezTo>
                        <a:pt x="14374" y="5570"/>
                        <a:pt x="14374" y="6648"/>
                        <a:pt x="15272" y="9163"/>
                      </a:cubicBezTo>
                      <a:lnTo>
                        <a:pt x="15272" y="9163"/>
                      </a:lnTo>
                      <a:cubicBezTo>
                        <a:pt x="17608" y="12577"/>
                        <a:pt x="19764" y="14733"/>
                        <a:pt x="20123" y="17967"/>
                      </a:cubicBezTo>
                      <a:lnTo>
                        <a:pt x="20123" y="17967"/>
                      </a:lnTo>
                      <a:cubicBezTo>
                        <a:pt x="20123" y="19944"/>
                        <a:pt x="17608" y="21381"/>
                        <a:pt x="16350" y="21381"/>
                      </a:cubicBezTo>
                      <a:lnTo>
                        <a:pt x="16350" y="21381"/>
                      </a:lnTo>
                      <a:cubicBezTo>
                        <a:pt x="15991" y="21381"/>
                        <a:pt x="15272" y="21381"/>
                        <a:pt x="14374" y="21201"/>
                      </a:cubicBezTo>
                      <a:lnTo>
                        <a:pt x="14374" y="21201"/>
                      </a:lnTo>
                      <a:close/>
                      <a:moveTo>
                        <a:pt x="7546" y="13475"/>
                      </a:moveTo>
                      <a:cubicBezTo>
                        <a:pt x="12218" y="14374"/>
                        <a:pt x="12936" y="14913"/>
                        <a:pt x="13835" y="15452"/>
                      </a:cubicBezTo>
                      <a:lnTo>
                        <a:pt x="13835" y="15452"/>
                      </a:lnTo>
                      <a:cubicBezTo>
                        <a:pt x="13116" y="14374"/>
                        <a:pt x="12218" y="13116"/>
                        <a:pt x="11140" y="11679"/>
                      </a:cubicBezTo>
                      <a:lnTo>
                        <a:pt x="11140" y="11679"/>
                      </a:lnTo>
                      <a:cubicBezTo>
                        <a:pt x="9882" y="8624"/>
                        <a:pt x="9702" y="6289"/>
                        <a:pt x="9523" y="5570"/>
                      </a:cubicBezTo>
                      <a:lnTo>
                        <a:pt x="9523" y="5570"/>
                      </a:lnTo>
                      <a:cubicBezTo>
                        <a:pt x="9523" y="5570"/>
                        <a:pt x="9523" y="5570"/>
                        <a:pt x="9523" y="5570"/>
                      </a:cubicBezTo>
                      <a:lnTo>
                        <a:pt x="9523" y="5570"/>
                      </a:lnTo>
                      <a:cubicBezTo>
                        <a:pt x="9343" y="7007"/>
                        <a:pt x="9163" y="9343"/>
                        <a:pt x="8085" y="11499"/>
                      </a:cubicBezTo>
                      <a:lnTo>
                        <a:pt x="8085" y="11499"/>
                      </a:lnTo>
                      <a:cubicBezTo>
                        <a:pt x="8085" y="12218"/>
                        <a:pt x="7726" y="12936"/>
                        <a:pt x="7546" y="13475"/>
                      </a:cubicBezTo>
                      <a:lnTo>
                        <a:pt x="7546" y="13475"/>
                      </a:lnTo>
                      <a:cubicBezTo>
                        <a:pt x="7366" y="13475"/>
                        <a:pt x="7546" y="13475"/>
                        <a:pt x="7546" y="13475"/>
                      </a:cubicBezTo>
                      <a:lnTo>
                        <a:pt x="7546" y="13475"/>
                      </a:lnTo>
                      <a:close/>
                    </a:path>
                  </a:pathLst>
                </a:custGeom>
                <a:grpFill/>
                <a:ln w="17953" cap="flat">
                  <a:noFill/>
                  <a:prstDash val="solid"/>
                  <a:miter/>
                </a:ln>
              </p:spPr>
              <p:txBody>
                <a:bodyPr rtlCol="0" anchor="ctr"/>
                <a:lstStyle/>
                <a:p>
                  <a:endParaRPr lang="zh-CN" altLang="en-US" sz="1050"/>
                </a:p>
              </p:txBody>
            </p:sp>
          </p:grpSp>
          <p:grpSp>
            <p:nvGrpSpPr>
              <p:cNvPr id="47" name="图形 1"/>
              <p:cNvGrpSpPr/>
              <p:nvPr/>
            </p:nvGrpSpPr>
            <p:grpSpPr>
              <a:xfrm>
                <a:off x="4540622" y="4537191"/>
                <a:ext cx="26411" cy="26052"/>
                <a:chOff x="5913833" y="4734881"/>
                <a:chExt cx="26411" cy="26052"/>
              </a:xfrm>
              <a:solidFill>
                <a:srgbClr val="0070C0"/>
              </a:solidFill>
            </p:grpSpPr>
            <p:sp>
              <p:nvSpPr>
                <p:cNvPr id="3652" name="任意多边形: 形状 124"/>
                <p:cNvSpPr/>
                <p:nvPr/>
              </p:nvSpPr>
              <p:spPr>
                <a:xfrm>
                  <a:off x="5916370" y="4737388"/>
                  <a:ext cx="20950" cy="21136"/>
                </a:xfrm>
                <a:custGeom>
                  <a:avLst/>
                  <a:gdLst>
                    <a:gd name="connsiteX0" fmla="*/ 8602 w 20950"/>
                    <a:gd name="connsiteY0" fmla="*/ 18515 h 21136"/>
                    <a:gd name="connsiteX1" fmla="*/ 697 w 20950"/>
                    <a:gd name="connsiteY1" fmla="*/ 18515 h 21136"/>
                    <a:gd name="connsiteX2" fmla="*/ 3212 w 20950"/>
                    <a:gd name="connsiteY2" fmla="*/ 6477 h 21136"/>
                    <a:gd name="connsiteX3" fmla="*/ 13813 w 20950"/>
                    <a:gd name="connsiteY3" fmla="*/ 1087 h 21136"/>
                    <a:gd name="connsiteX4" fmla="*/ 19023 w 20950"/>
                    <a:gd name="connsiteY4" fmla="*/ 5040 h 21136"/>
                    <a:gd name="connsiteX5" fmla="*/ 20461 w 20950"/>
                    <a:gd name="connsiteY5" fmla="*/ 15640 h 21136"/>
                    <a:gd name="connsiteX6" fmla="*/ 17766 w 20950"/>
                    <a:gd name="connsiteY6" fmla="*/ 19593 h 21136"/>
                    <a:gd name="connsiteX7" fmla="*/ 8602 w 20950"/>
                    <a:gd name="connsiteY7" fmla="*/ 18515 h 21136"/>
                    <a:gd name="connsiteX8" fmla="*/ 8602 w 20950"/>
                    <a:gd name="connsiteY8" fmla="*/ 18515 h 2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0" h="21136">
                      <a:moveTo>
                        <a:pt x="8602" y="18515"/>
                      </a:moveTo>
                      <a:cubicBezTo>
                        <a:pt x="7345" y="19773"/>
                        <a:pt x="-561" y="23726"/>
                        <a:pt x="697" y="18515"/>
                      </a:cubicBezTo>
                      <a:cubicBezTo>
                        <a:pt x="697" y="14562"/>
                        <a:pt x="-1998" y="11867"/>
                        <a:pt x="3212" y="6477"/>
                      </a:cubicBezTo>
                      <a:cubicBezTo>
                        <a:pt x="9860" y="1087"/>
                        <a:pt x="9860" y="3782"/>
                        <a:pt x="13813" y="1087"/>
                      </a:cubicBezTo>
                      <a:cubicBezTo>
                        <a:pt x="19023" y="-1608"/>
                        <a:pt x="19023" y="1087"/>
                        <a:pt x="19023" y="5040"/>
                      </a:cubicBezTo>
                      <a:cubicBezTo>
                        <a:pt x="17766" y="8992"/>
                        <a:pt x="19023" y="10430"/>
                        <a:pt x="20461" y="15640"/>
                      </a:cubicBezTo>
                      <a:cubicBezTo>
                        <a:pt x="21718" y="21030"/>
                        <a:pt x="20461" y="22288"/>
                        <a:pt x="17766" y="19593"/>
                      </a:cubicBezTo>
                      <a:cubicBezTo>
                        <a:pt x="13993" y="18515"/>
                        <a:pt x="10040" y="17078"/>
                        <a:pt x="8602" y="18515"/>
                      </a:cubicBezTo>
                      <a:lnTo>
                        <a:pt x="8602" y="18515"/>
                      </a:lnTo>
                      <a:close/>
                    </a:path>
                  </a:pathLst>
                </a:custGeom>
                <a:grpFill/>
                <a:ln w="17953" cap="flat">
                  <a:noFill/>
                  <a:prstDash val="solid"/>
                  <a:miter/>
                </a:ln>
              </p:spPr>
              <p:txBody>
                <a:bodyPr rtlCol="0" anchor="ctr"/>
                <a:lstStyle/>
                <a:p>
                  <a:endParaRPr lang="zh-CN" altLang="en-US" sz="1050"/>
                </a:p>
              </p:txBody>
            </p:sp>
            <p:sp>
              <p:nvSpPr>
                <p:cNvPr id="3653" name="任意多边形: 形状 125"/>
                <p:cNvSpPr/>
                <p:nvPr/>
              </p:nvSpPr>
              <p:spPr>
                <a:xfrm>
                  <a:off x="5913833" y="4734881"/>
                  <a:ext cx="26411" cy="26052"/>
                </a:xfrm>
                <a:custGeom>
                  <a:avLst/>
                  <a:gdLst>
                    <a:gd name="connsiteX0" fmla="*/ 539 w 26411"/>
                    <a:gd name="connsiteY0" fmla="*/ 21920 h 26052"/>
                    <a:gd name="connsiteX1" fmla="*/ 719 w 26411"/>
                    <a:gd name="connsiteY1" fmla="*/ 21022 h 26052"/>
                    <a:gd name="connsiteX2" fmla="*/ 719 w 26411"/>
                    <a:gd name="connsiteY2" fmla="*/ 21022 h 26052"/>
                    <a:gd name="connsiteX3" fmla="*/ 0 w 26411"/>
                    <a:gd name="connsiteY3" fmla="*/ 15452 h 26052"/>
                    <a:gd name="connsiteX4" fmla="*/ 0 w 26411"/>
                    <a:gd name="connsiteY4" fmla="*/ 15452 h 26052"/>
                    <a:gd name="connsiteX5" fmla="*/ 4312 w 26411"/>
                    <a:gd name="connsiteY5" fmla="*/ 7007 h 26052"/>
                    <a:gd name="connsiteX6" fmla="*/ 4312 w 26411"/>
                    <a:gd name="connsiteY6" fmla="*/ 7007 h 26052"/>
                    <a:gd name="connsiteX7" fmla="*/ 15272 w 26411"/>
                    <a:gd name="connsiteY7" fmla="*/ 1437 h 26052"/>
                    <a:gd name="connsiteX8" fmla="*/ 15272 w 26411"/>
                    <a:gd name="connsiteY8" fmla="*/ 1437 h 26052"/>
                    <a:gd name="connsiteX9" fmla="*/ 19764 w 26411"/>
                    <a:gd name="connsiteY9" fmla="*/ 0 h 26052"/>
                    <a:gd name="connsiteX10" fmla="*/ 19764 w 26411"/>
                    <a:gd name="connsiteY10" fmla="*/ 0 h 26052"/>
                    <a:gd name="connsiteX11" fmla="*/ 24256 w 26411"/>
                    <a:gd name="connsiteY11" fmla="*/ 8445 h 26052"/>
                    <a:gd name="connsiteX12" fmla="*/ 24256 w 26411"/>
                    <a:gd name="connsiteY12" fmla="*/ 8445 h 26052"/>
                    <a:gd name="connsiteX13" fmla="*/ 23896 w 26411"/>
                    <a:gd name="connsiteY13" fmla="*/ 10601 h 26052"/>
                    <a:gd name="connsiteX14" fmla="*/ 23896 w 26411"/>
                    <a:gd name="connsiteY14" fmla="*/ 10601 h 26052"/>
                    <a:gd name="connsiteX15" fmla="*/ 25693 w 26411"/>
                    <a:gd name="connsiteY15" fmla="*/ 17608 h 26052"/>
                    <a:gd name="connsiteX16" fmla="*/ 25693 w 26411"/>
                    <a:gd name="connsiteY16" fmla="*/ 17608 h 26052"/>
                    <a:gd name="connsiteX17" fmla="*/ 26412 w 26411"/>
                    <a:gd name="connsiteY17" fmla="*/ 21561 h 26052"/>
                    <a:gd name="connsiteX18" fmla="*/ 26412 w 26411"/>
                    <a:gd name="connsiteY18" fmla="*/ 21561 h 26052"/>
                    <a:gd name="connsiteX19" fmla="*/ 22818 w 26411"/>
                    <a:gd name="connsiteY19" fmla="*/ 26052 h 26052"/>
                    <a:gd name="connsiteX20" fmla="*/ 22818 w 26411"/>
                    <a:gd name="connsiteY20" fmla="*/ 26052 h 26052"/>
                    <a:gd name="connsiteX21" fmla="*/ 19944 w 26411"/>
                    <a:gd name="connsiteY21" fmla="*/ 24615 h 26052"/>
                    <a:gd name="connsiteX22" fmla="*/ 19944 w 26411"/>
                    <a:gd name="connsiteY22" fmla="*/ 24615 h 26052"/>
                    <a:gd name="connsiteX23" fmla="*/ 13296 w 26411"/>
                    <a:gd name="connsiteY23" fmla="*/ 22818 h 26052"/>
                    <a:gd name="connsiteX24" fmla="*/ 13296 w 26411"/>
                    <a:gd name="connsiteY24" fmla="*/ 22818 h 26052"/>
                    <a:gd name="connsiteX25" fmla="*/ 13116 w 26411"/>
                    <a:gd name="connsiteY25" fmla="*/ 22818 h 26052"/>
                    <a:gd name="connsiteX26" fmla="*/ 5211 w 26411"/>
                    <a:gd name="connsiteY26" fmla="*/ 26052 h 26052"/>
                    <a:gd name="connsiteX27" fmla="*/ 5211 w 26411"/>
                    <a:gd name="connsiteY27" fmla="*/ 26052 h 26052"/>
                    <a:gd name="connsiteX28" fmla="*/ 539 w 26411"/>
                    <a:gd name="connsiteY28" fmla="*/ 21920 h 26052"/>
                    <a:gd name="connsiteX29" fmla="*/ 539 w 26411"/>
                    <a:gd name="connsiteY29" fmla="*/ 21920 h 26052"/>
                    <a:gd name="connsiteX30" fmla="*/ 12397 w 26411"/>
                    <a:gd name="connsiteY30" fmla="*/ 22100 h 26052"/>
                    <a:gd name="connsiteX31" fmla="*/ 12397 w 26411"/>
                    <a:gd name="connsiteY31" fmla="*/ 21920 h 26052"/>
                    <a:gd name="connsiteX32" fmla="*/ 11319 w 26411"/>
                    <a:gd name="connsiteY32" fmla="*/ 21022 h 26052"/>
                    <a:gd name="connsiteX33" fmla="*/ 12397 w 26411"/>
                    <a:gd name="connsiteY33" fmla="*/ 22100 h 26052"/>
                    <a:gd name="connsiteX34" fmla="*/ 12397 w 26411"/>
                    <a:gd name="connsiteY34" fmla="*/ 22100 h 26052"/>
                    <a:gd name="connsiteX35" fmla="*/ 17788 w 26411"/>
                    <a:gd name="connsiteY35" fmla="*/ 5750 h 26052"/>
                    <a:gd name="connsiteX36" fmla="*/ 7546 w 26411"/>
                    <a:gd name="connsiteY36" fmla="*/ 10780 h 26052"/>
                    <a:gd name="connsiteX37" fmla="*/ 7546 w 26411"/>
                    <a:gd name="connsiteY37" fmla="*/ 10780 h 26052"/>
                    <a:gd name="connsiteX38" fmla="*/ 5031 w 26411"/>
                    <a:gd name="connsiteY38" fmla="*/ 15452 h 26052"/>
                    <a:gd name="connsiteX39" fmla="*/ 5031 w 26411"/>
                    <a:gd name="connsiteY39" fmla="*/ 15452 h 26052"/>
                    <a:gd name="connsiteX40" fmla="*/ 5570 w 26411"/>
                    <a:gd name="connsiteY40" fmla="*/ 21022 h 26052"/>
                    <a:gd name="connsiteX41" fmla="*/ 5570 w 26411"/>
                    <a:gd name="connsiteY41" fmla="*/ 21022 h 26052"/>
                    <a:gd name="connsiteX42" fmla="*/ 9163 w 26411"/>
                    <a:gd name="connsiteY42" fmla="*/ 19405 h 26052"/>
                    <a:gd name="connsiteX43" fmla="*/ 9163 w 26411"/>
                    <a:gd name="connsiteY43" fmla="*/ 19405 h 26052"/>
                    <a:gd name="connsiteX44" fmla="*/ 12757 w 26411"/>
                    <a:gd name="connsiteY44" fmla="*/ 17967 h 26052"/>
                    <a:gd name="connsiteX45" fmla="*/ 12757 w 26411"/>
                    <a:gd name="connsiteY45" fmla="*/ 17967 h 26052"/>
                    <a:gd name="connsiteX46" fmla="*/ 20662 w 26411"/>
                    <a:gd name="connsiteY46" fmla="*/ 20123 h 26052"/>
                    <a:gd name="connsiteX47" fmla="*/ 20662 w 26411"/>
                    <a:gd name="connsiteY47" fmla="*/ 20123 h 26052"/>
                    <a:gd name="connsiteX48" fmla="*/ 20483 w 26411"/>
                    <a:gd name="connsiteY48" fmla="*/ 19045 h 26052"/>
                    <a:gd name="connsiteX49" fmla="*/ 20483 w 26411"/>
                    <a:gd name="connsiteY49" fmla="*/ 19045 h 26052"/>
                    <a:gd name="connsiteX50" fmla="*/ 18506 w 26411"/>
                    <a:gd name="connsiteY50" fmla="*/ 10780 h 26052"/>
                    <a:gd name="connsiteX51" fmla="*/ 18506 w 26411"/>
                    <a:gd name="connsiteY51" fmla="*/ 10780 h 26052"/>
                    <a:gd name="connsiteX52" fmla="*/ 19045 w 26411"/>
                    <a:gd name="connsiteY52" fmla="*/ 7906 h 26052"/>
                    <a:gd name="connsiteX53" fmla="*/ 19045 w 26411"/>
                    <a:gd name="connsiteY53" fmla="*/ 7906 h 26052"/>
                    <a:gd name="connsiteX54" fmla="*/ 19045 w 26411"/>
                    <a:gd name="connsiteY54" fmla="*/ 5570 h 26052"/>
                    <a:gd name="connsiteX55" fmla="*/ 19045 w 26411"/>
                    <a:gd name="connsiteY55" fmla="*/ 5570 h 26052"/>
                    <a:gd name="connsiteX56" fmla="*/ 17788 w 26411"/>
                    <a:gd name="connsiteY56" fmla="*/ 5750 h 26052"/>
                    <a:gd name="connsiteX57" fmla="*/ 17788 w 26411"/>
                    <a:gd name="connsiteY57" fmla="*/ 5750 h 2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6411" h="26052">
                      <a:moveTo>
                        <a:pt x="539" y="21920"/>
                      </a:moveTo>
                      <a:cubicBezTo>
                        <a:pt x="539" y="21381"/>
                        <a:pt x="539" y="20842"/>
                        <a:pt x="719" y="21022"/>
                      </a:cubicBezTo>
                      <a:lnTo>
                        <a:pt x="719" y="21022"/>
                      </a:lnTo>
                      <a:cubicBezTo>
                        <a:pt x="719" y="19584"/>
                        <a:pt x="0" y="17967"/>
                        <a:pt x="0" y="15452"/>
                      </a:cubicBezTo>
                      <a:lnTo>
                        <a:pt x="0" y="15452"/>
                      </a:lnTo>
                      <a:cubicBezTo>
                        <a:pt x="0" y="12936"/>
                        <a:pt x="1078" y="10062"/>
                        <a:pt x="4312" y="7007"/>
                      </a:cubicBezTo>
                      <a:lnTo>
                        <a:pt x="4312" y="7007"/>
                      </a:lnTo>
                      <a:cubicBezTo>
                        <a:pt x="11319" y="1258"/>
                        <a:pt x="12757" y="3414"/>
                        <a:pt x="15272" y="1437"/>
                      </a:cubicBezTo>
                      <a:lnTo>
                        <a:pt x="15272" y="1437"/>
                      </a:lnTo>
                      <a:cubicBezTo>
                        <a:pt x="16889" y="719"/>
                        <a:pt x="18147" y="180"/>
                        <a:pt x="19764" y="0"/>
                      </a:cubicBezTo>
                      <a:lnTo>
                        <a:pt x="19764" y="0"/>
                      </a:lnTo>
                      <a:cubicBezTo>
                        <a:pt x="24256" y="539"/>
                        <a:pt x="24256" y="5390"/>
                        <a:pt x="24256" y="8445"/>
                      </a:cubicBezTo>
                      <a:lnTo>
                        <a:pt x="24256" y="8445"/>
                      </a:lnTo>
                      <a:cubicBezTo>
                        <a:pt x="23896" y="9523"/>
                        <a:pt x="23896" y="10062"/>
                        <a:pt x="23896" y="10601"/>
                      </a:cubicBezTo>
                      <a:lnTo>
                        <a:pt x="23896" y="10601"/>
                      </a:lnTo>
                      <a:cubicBezTo>
                        <a:pt x="23896" y="11858"/>
                        <a:pt x="24615" y="13655"/>
                        <a:pt x="25693" y="17608"/>
                      </a:cubicBezTo>
                      <a:lnTo>
                        <a:pt x="25693" y="17608"/>
                      </a:lnTo>
                      <a:cubicBezTo>
                        <a:pt x="26053" y="19225"/>
                        <a:pt x="26412" y="20483"/>
                        <a:pt x="26412" y="21561"/>
                      </a:cubicBezTo>
                      <a:lnTo>
                        <a:pt x="26412" y="21561"/>
                      </a:lnTo>
                      <a:cubicBezTo>
                        <a:pt x="26412" y="22998"/>
                        <a:pt x="25693" y="25873"/>
                        <a:pt x="22818" y="26052"/>
                      </a:cubicBezTo>
                      <a:lnTo>
                        <a:pt x="22818" y="26052"/>
                      </a:lnTo>
                      <a:cubicBezTo>
                        <a:pt x="20842" y="25873"/>
                        <a:pt x="19944" y="24974"/>
                        <a:pt x="19944" y="24615"/>
                      </a:cubicBezTo>
                      <a:lnTo>
                        <a:pt x="19944" y="24615"/>
                      </a:lnTo>
                      <a:cubicBezTo>
                        <a:pt x="17069" y="23717"/>
                        <a:pt x="14374" y="22818"/>
                        <a:pt x="13296" y="22818"/>
                      </a:cubicBezTo>
                      <a:lnTo>
                        <a:pt x="13296" y="22818"/>
                      </a:lnTo>
                      <a:lnTo>
                        <a:pt x="13116" y="22818"/>
                      </a:lnTo>
                      <a:cubicBezTo>
                        <a:pt x="11319" y="24256"/>
                        <a:pt x="8445" y="25873"/>
                        <a:pt x="5211" y="26052"/>
                      </a:cubicBezTo>
                      <a:lnTo>
                        <a:pt x="5211" y="26052"/>
                      </a:lnTo>
                      <a:cubicBezTo>
                        <a:pt x="3234" y="26052"/>
                        <a:pt x="539" y="24435"/>
                        <a:pt x="539" y="21920"/>
                      </a:cubicBezTo>
                      <a:lnTo>
                        <a:pt x="539" y="21920"/>
                      </a:lnTo>
                      <a:close/>
                      <a:moveTo>
                        <a:pt x="12397" y="22100"/>
                      </a:moveTo>
                      <a:lnTo>
                        <a:pt x="12397" y="21920"/>
                      </a:lnTo>
                      <a:lnTo>
                        <a:pt x="11319" y="21022"/>
                      </a:lnTo>
                      <a:lnTo>
                        <a:pt x="12397" y="22100"/>
                      </a:lnTo>
                      <a:lnTo>
                        <a:pt x="12397" y="22100"/>
                      </a:lnTo>
                      <a:close/>
                      <a:moveTo>
                        <a:pt x="17788" y="5750"/>
                      </a:moveTo>
                      <a:cubicBezTo>
                        <a:pt x="12218" y="9163"/>
                        <a:pt x="13475" y="5929"/>
                        <a:pt x="7546" y="10780"/>
                      </a:cubicBezTo>
                      <a:lnTo>
                        <a:pt x="7546" y="10780"/>
                      </a:lnTo>
                      <a:cubicBezTo>
                        <a:pt x="5211" y="13116"/>
                        <a:pt x="5031" y="14194"/>
                        <a:pt x="5031" y="15452"/>
                      </a:cubicBezTo>
                      <a:lnTo>
                        <a:pt x="5031" y="15452"/>
                      </a:lnTo>
                      <a:cubicBezTo>
                        <a:pt x="5031" y="16530"/>
                        <a:pt x="5570" y="18147"/>
                        <a:pt x="5570" y="21022"/>
                      </a:cubicBezTo>
                      <a:lnTo>
                        <a:pt x="5570" y="21022"/>
                      </a:lnTo>
                      <a:cubicBezTo>
                        <a:pt x="6828" y="20662"/>
                        <a:pt x="8804" y="19584"/>
                        <a:pt x="9163" y="19405"/>
                      </a:cubicBezTo>
                      <a:lnTo>
                        <a:pt x="9163" y="19405"/>
                      </a:lnTo>
                      <a:cubicBezTo>
                        <a:pt x="10421" y="18147"/>
                        <a:pt x="11858" y="17967"/>
                        <a:pt x="12757" y="17967"/>
                      </a:cubicBezTo>
                      <a:lnTo>
                        <a:pt x="12757" y="17967"/>
                      </a:lnTo>
                      <a:cubicBezTo>
                        <a:pt x="15093" y="17967"/>
                        <a:pt x="17428" y="18866"/>
                        <a:pt x="20662" y="20123"/>
                      </a:cubicBezTo>
                      <a:lnTo>
                        <a:pt x="20662" y="20123"/>
                      </a:lnTo>
                      <a:cubicBezTo>
                        <a:pt x="20662" y="19764"/>
                        <a:pt x="20483" y="19405"/>
                        <a:pt x="20483" y="19045"/>
                      </a:cubicBezTo>
                      <a:lnTo>
                        <a:pt x="20483" y="19045"/>
                      </a:lnTo>
                      <a:cubicBezTo>
                        <a:pt x="19584" y="15452"/>
                        <a:pt x="18506" y="13655"/>
                        <a:pt x="18506" y="10780"/>
                      </a:cubicBezTo>
                      <a:lnTo>
                        <a:pt x="18506" y="10780"/>
                      </a:lnTo>
                      <a:cubicBezTo>
                        <a:pt x="18506" y="9523"/>
                        <a:pt x="18686" y="8265"/>
                        <a:pt x="19045" y="7906"/>
                      </a:cubicBezTo>
                      <a:lnTo>
                        <a:pt x="19045" y="7906"/>
                      </a:lnTo>
                      <a:cubicBezTo>
                        <a:pt x="19045" y="7007"/>
                        <a:pt x="19045" y="6109"/>
                        <a:pt x="19045" y="5570"/>
                      </a:cubicBezTo>
                      <a:lnTo>
                        <a:pt x="19045" y="5570"/>
                      </a:lnTo>
                      <a:cubicBezTo>
                        <a:pt x="18686" y="5390"/>
                        <a:pt x="18327" y="5570"/>
                        <a:pt x="17788" y="5750"/>
                      </a:cubicBezTo>
                      <a:lnTo>
                        <a:pt x="17788" y="5750"/>
                      </a:lnTo>
                      <a:close/>
                    </a:path>
                  </a:pathLst>
                </a:custGeom>
                <a:grpFill/>
                <a:ln w="17953" cap="flat">
                  <a:noFill/>
                  <a:prstDash val="solid"/>
                  <a:miter/>
                </a:ln>
              </p:spPr>
              <p:txBody>
                <a:bodyPr rtlCol="0" anchor="ctr"/>
                <a:lstStyle/>
                <a:p>
                  <a:endParaRPr lang="zh-CN" altLang="en-US" sz="1050"/>
                </a:p>
              </p:txBody>
            </p:sp>
          </p:grpSp>
          <p:grpSp>
            <p:nvGrpSpPr>
              <p:cNvPr id="48" name="图形 1"/>
              <p:cNvGrpSpPr/>
              <p:nvPr/>
            </p:nvGrpSpPr>
            <p:grpSpPr>
              <a:xfrm>
                <a:off x="4631716" y="4610498"/>
                <a:ext cx="15107" cy="19224"/>
                <a:chOff x="6004927" y="4808188"/>
                <a:chExt cx="15107" cy="19224"/>
              </a:xfrm>
              <a:solidFill>
                <a:srgbClr val="0070C0"/>
              </a:solidFill>
            </p:grpSpPr>
            <p:sp>
              <p:nvSpPr>
                <p:cNvPr id="3650" name="任意多边形: 形状 127"/>
                <p:cNvSpPr/>
                <p:nvPr/>
              </p:nvSpPr>
              <p:spPr>
                <a:xfrm>
                  <a:off x="6007439" y="4810972"/>
                  <a:ext cx="10064" cy="14015"/>
                </a:xfrm>
                <a:custGeom>
                  <a:avLst/>
                  <a:gdLst>
                    <a:gd name="connsiteX0" fmla="*/ 6112 w 10064"/>
                    <a:gd name="connsiteY0" fmla="*/ 12487 h 14015"/>
                    <a:gd name="connsiteX1" fmla="*/ 10065 w 10064"/>
                    <a:gd name="connsiteY1" fmla="*/ 1886 h 14015"/>
                    <a:gd name="connsiteX2" fmla="*/ 4854 w 10064"/>
                    <a:gd name="connsiteY2" fmla="*/ 3144 h 14015"/>
                    <a:gd name="connsiteX3" fmla="*/ 901 w 10064"/>
                    <a:gd name="connsiteY3" fmla="*/ 12487 h 14015"/>
                    <a:gd name="connsiteX4" fmla="*/ 6112 w 10064"/>
                    <a:gd name="connsiteY4" fmla="*/ 12487 h 14015"/>
                    <a:gd name="connsiteX5" fmla="*/ 6112 w 10064"/>
                    <a:gd name="connsiteY5" fmla="*/ 12487 h 1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64" h="14015">
                      <a:moveTo>
                        <a:pt x="6112" y="12487"/>
                      </a:moveTo>
                      <a:cubicBezTo>
                        <a:pt x="6112" y="11229"/>
                        <a:pt x="8807" y="5839"/>
                        <a:pt x="10065" y="1886"/>
                      </a:cubicBezTo>
                      <a:cubicBezTo>
                        <a:pt x="10065" y="-809"/>
                        <a:pt x="7370" y="-809"/>
                        <a:pt x="4854" y="3144"/>
                      </a:cubicBezTo>
                      <a:cubicBezTo>
                        <a:pt x="2159" y="8355"/>
                        <a:pt x="-1794" y="9792"/>
                        <a:pt x="901" y="12487"/>
                      </a:cubicBezTo>
                      <a:cubicBezTo>
                        <a:pt x="4854" y="13745"/>
                        <a:pt x="6112" y="15182"/>
                        <a:pt x="6112" y="12487"/>
                      </a:cubicBezTo>
                      <a:lnTo>
                        <a:pt x="6112" y="12487"/>
                      </a:lnTo>
                      <a:close/>
                    </a:path>
                  </a:pathLst>
                </a:custGeom>
                <a:grpFill/>
                <a:ln w="17953" cap="flat">
                  <a:noFill/>
                  <a:prstDash val="solid"/>
                  <a:miter/>
                </a:ln>
              </p:spPr>
              <p:txBody>
                <a:bodyPr rtlCol="0" anchor="ctr"/>
                <a:lstStyle/>
                <a:p>
                  <a:endParaRPr lang="zh-CN" altLang="en-US" sz="1050"/>
                </a:p>
              </p:txBody>
            </p:sp>
            <p:sp>
              <p:nvSpPr>
                <p:cNvPr id="3651" name="任意多边形: 形状 128"/>
                <p:cNvSpPr/>
                <p:nvPr/>
              </p:nvSpPr>
              <p:spPr>
                <a:xfrm>
                  <a:off x="6004927" y="4808188"/>
                  <a:ext cx="15107" cy="19224"/>
                </a:xfrm>
                <a:custGeom>
                  <a:avLst/>
                  <a:gdLst>
                    <a:gd name="connsiteX0" fmla="*/ 9702 w 15107"/>
                    <a:gd name="connsiteY0" fmla="*/ 18506 h 19224"/>
                    <a:gd name="connsiteX1" fmla="*/ 7906 w 15107"/>
                    <a:gd name="connsiteY1" fmla="*/ 19225 h 19224"/>
                    <a:gd name="connsiteX2" fmla="*/ 7906 w 15107"/>
                    <a:gd name="connsiteY2" fmla="*/ 19225 h 19224"/>
                    <a:gd name="connsiteX3" fmla="*/ 1617 w 15107"/>
                    <a:gd name="connsiteY3" fmla="*/ 16889 h 19224"/>
                    <a:gd name="connsiteX4" fmla="*/ 1617 w 15107"/>
                    <a:gd name="connsiteY4" fmla="*/ 16889 h 19224"/>
                    <a:gd name="connsiteX5" fmla="*/ 0 w 15107"/>
                    <a:gd name="connsiteY5" fmla="*/ 13475 h 19224"/>
                    <a:gd name="connsiteX6" fmla="*/ 0 w 15107"/>
                    <a:gd name="connsiteY6" fmla="*/ 13475 h 19224"/>
                    <a:gd name="connsiteX7" fmla="*/ 5210 w 15107"/>
                    <a:gd name="connsiteY7" fmla="*/ 4492 h 19224"/>
                    <a:gd name="connsiteX8" fmla="*/ 5210 w 15107"/>
                    <a:gd name="connsiteY8" fmla="*/ 4492 h 19224"/>
                    <a:gd name="connsiteX9" fmla="*/ 11319 w 15107"/>
                    <a:gd name="connsiteY9" fmla="*/ 0 h 19224"/>
                    <a:gd name="connsiteX10" fmla="*/ 11319 w 15107"/>
                    <a:gd name="connsiteY10" fmla="*/ 0 h 19224"/>
                    <a:gd name="connsiteX11" fmla="*/ 15092 w 15107"/>
                    <a:gd name="connsiteY11" fmla="*/ 5210 h 19224"/>
                    <a:gd name="connsiteX12" fmla="*/ 15092 w 15107"/>
                    <a:gd name="connsiteY12" fmla="*/ 5210 h 19224"/>
                    <a:gd name="connsiteX13" fmla="*/ 11319 w 15107"/>
                    <a:gd name="connsiteY13" fmla="*/ 15092 h 19224"/>
                    <a:gd name="connsiteX14" fmla="*/ 11319 w 15107"/>
                    <a:gd name="connsiteY14" fmla="*/ 15092 h 19224"/>
                    <a:gd name="connsiteX15" fmla="*/ 11319 w 15107"/>
                    <a:gd name="connsiteY15" fmla="*/ 15092 h 19224"/>
                    <a:gd name="connsiteX16" fmla="*/ 11319 w 15107"/>
                    <a:gd name="connsiteY16" fmla="*/ 15092 h 19224"/>
                    <a:gd name="connsiteX17" fmla="*/ 11319 w 15107"/>
                    <a:gd name="connsiteY17" fmla="*/ 19225 h 19224"/>
                    <a:gd name="connsiteX18" fmla="*/ 9702 w 15107"/>
                    <a:gd name="connsiteY18" fmla="*/ 18506 h 19224"/>
                    <a:gd name="connsiteX19" fmla="*/ 9702 w 15107"/>
                    <a:gd name="connsiteY19" fmla="*/ 18506 h 19224"/>
                    <a:gd name="connsiteX20" fmla="*/ 8624 w 15107"/>
                    <a:gd name="connsiteY20" fmla="*/ 15272 h 19224"/>
                    <a:gd name="connsiteX21" fmla="*/ 9702 w 15107"/>
                    <a:gd name="connsiteY21" fmla="*/ 12936 h 19224"/>
                    <a:gd name="connsiteX22" fmla="*/ 8624 w 15107"/>
                    <a:gd name="connsiteY22" fmla="*/ 15272 h 19224"/>
                    <a:gd name="connsiteX23" fmla="*/ 8624 w 15107"/>
                    <a:gd name="connsiteY23" fmla="*/ 15272 h 19224"/>
                    <a:gd name="connsiteX24" fmla="*/ 6289 w 15107"/>
                    <a:gd name="connsiteY24" fmla="*/ 13655 h 19224"/>
                    <a:gd name="connsiteX25" fmla="*/ 7546 w 15107"/>
                    <a:gd name="connsiteY25" fmla="*/ 10241 h 19224"/>
                    <a:gd name="connsiteX26" fmla="*/ 7546 w 15107"/>
                    <a:gd name="connsiteY26" fmla="*/ 10241 h 19224"/>
                    <a:gd name="connsiteX27" fmla="*/ 6109 w 15107"/>
                    <a:gd name="connsiteY27" fmla="*/ 12218 h 19224"/>
                    <a:gd name="connsiteX28" fmla="*/ 6109 w 15107"/>
                    <a:gd name="connsiteY28" fmla="*/ 12218 h 19224"/>
                    <a:gd name="connsiteX29" fmla="*/ 5210 w 15107"/>
                    <a:gd name="connsiteY29" fmla="*/ 13296 h 19224"/>
                    <a:gd name="connsiteX30" fmla="*/ 5210 w 15107"/>
                    <a:gd name="connsiteY30" fmla="*/ 13296 h 19224"/>
                    <a:gd name="connsiteX31" fmla="*/ 6289 w 15107"/>
                    <a:gd name="connsiteY31" fmla="*/ 13655 h 19224"/>
                    <a:gd name="connsiteX32" fmla="*/ 6289 w 15107"/>
                    <a:gd name="connsiteY32" fmla="*/ 13655 h 19224"/>
                    <a:gd name="connsiteX33" fmla="*/ 5031 w 15107"/>
                    <a:gd name="connsiteY33" fmla="*/ 13475 h 19224"/>
                    <a:gd name="connsiteX34" fmla="*/ 5031 w 15107"/>
                    <a:gd name="connsiteY34" fmla="*/ 13475 h 19224"/>
                    <a:gd name="connsiteX35" fmla="*/ 5031 w 15107"/>
                    <a:gd name="connsiteY35" fmla="*/ 13475 h 19224"/>
                    <a:gd name="connsiteX36" fmla="*/ 5031 w 15107"/>
                    <a:gd name="connsiteY36" fmla="*/ 13475 h 19224"/>
                    <a:gd name="connsiteX37" fmla="*/ 5031 w 15107"/>
                    <a:gd name="connsiteY37" fmla="*/ 13475 h 1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107" h="19224">
                      <a:moveTo>
                        <a:pt x="9702" y="18506"/>
                      </a:moveTo>
                      <a:cubicBezTo>
                        <a:pt x="9163" y="18866"/>
                        <a:pt x="8624" y="19225"/>
                        <a:pt x="7906" y="19225"/>
                      </a:cubicBezTo>
                      <a:lnTo>
                        <a:pt x="7906" y="19225"/>
                      </a:lnTo>
                      <a:cubicBezTo>
                        <a:pt x="5750" y="19045"/>
                        <a:pt x="4851" y="18147"/>
                        <a:pt x="1617" y="16889"/>
                      </a:cubicBezTo>
                      <a:lnTo>
                        <a:pt x="1617" y="16889"/>
                      </a:lnTo>
                      <a:cubicBezTo>
                        <a:pt x="719" y="15991"/>
                        <a:pt x="0" y="14733"/>
                        <a:pt x="0" y="13475"/>
                      </a:cubicBezTo>
                      <a:lnTo>
                        <a:pt x="0" y="13475"/>
                      </a:lnTo>
                      <a:cubicBezTo>
                        <a:pt x="719" y="9163"/>
                        <a:pt x="3414" y="8445"/>
                        <a:pt x="5210" y="4492"/>
                      </a:cubicBezTo>
                      <a:lnTo>
                        <a:pt x="5210" y="4492"/>
                      </a:lnTo>
                      <a:cubicBezTo>
                        <a:pt x="7007" y="1976"/>
                        <a:pt x="8624" y="180"/>
                        <a:pt x="11319" y="0"/>
                      </a:cubicBezTo>
                      <a:lnTo>
                        <a:pt x="11319" y="0"/>
                      </a:lnTo>
                      <a:cubicBezTo>
                        <a:pt x="13835" y="0"/>
                        <a:pt x="15272" y="2515"/>
                        <a:pt x="15092" y="5210"/>
                      </a:cubicBezTo>
                      <a:lnTo>
                        <a:pt x="15092" y="5210"/>
                      </a:lnTo>
                      <a:cubicBezTo>
                        <a:pt x="13835" y="8984"/>
                        <a:pt x="11319" y="14553"/>
                        <a:pt x="11319" y="15092"/>
                      </a:cubicBezTo>
                      <a:lnTo>
                        <a:pt x="11319" y="15092"/>
                      </a:lnTo>
                      <a:cubicBezTo>
                        <a:pt x="11319" y="15092"/>
                        <a:pt x="11319" y="15092"/>
                        <a:pt x="11319" y="15092"/>
                      </a:cubicBezTo>
                      <a:lnTo>
                        <a:pt x="11319" y="15092"/>
                      </a:lnTo>
                      <a:lnTo>
                        <a:pt x="11319" y="19225"/>
                      </a:lnTo>
                      <a:lnTo>
                        <a:pt x="9702" y="18506"/>
                      </a:lnTo>
                      <a:lnTo>
                        <a:pt x="9702" y="18506"/>
                      </a:lnTo>
                      <a:close/>
                      <a:moveTo>
                        <a:pt x="8624" y="15272"/>
                      </a:moveTo>
                      <a:lnTo>
                        <a:pt x="9702" y="12936"/>
                      </a:lnTo>
                      <a:lnTo>
                        <a:pt x="8624" y="15272"/>
                      </a:lnTo>
                      <a:lnTo>
                        <a:pt x="8624" y="15272"/>
                      </a:lnTo>
                      <a:close/>
                      <a:moveTo>
                        <a:pt x="6289" y="13655"/>
                      </a:moveTo>
                      <a:cubicBezTo>
                        <a:pt x="6648" y="12577"/>
                        <a:pt x="7007" y="11319"/>
                        <a:pt x="7546" y="10241"/>
                      </a:cubicBezTo>
                      <a:lnTo>
                        <a:pt x="7546" y="10241"/>
                      </a:lnTo>
                      <a:cubicBezTo>
                        <a:pt x="7007" y="10960"/>
                        <a:pt x="6468" y="11679"/>
                        <a:pt x="6109" y="12218"/>
                      </a:cubicBezTo>
                      <a:lnTo>
                        <a:pt x="6109" y="12218"/>
                      </a:lnTo>
                      <a:cubicBezTo>
                        <a:pt x="5570" y="12757"/>
                        <a:pt x="5390" y="13116"/>
                        <a:pt x="5210" y="13296"/>
                      </a:cubicBezTo>
                      <a:lnTo>
                        <a:pt x="5210" y="13296"/>
                      </a:lnTo>
                      <a:cubicBezTo>
                        <a:pt x="5570" y="13296"/>
                        <a:pt x="5929" y="13475"/>
                        <a:pt x="6289" y="13655"/>
                      </a:cubicBezTo>
                      <a:lnTo>
                        <a:pt x="6289" y="13655"/>
                      </a:lnTo>
                      <a:close/>
                      <a:moveTo>
                        <a:pt x="5031" y="13475"/>
                      </a:moveTo>
                      <a:cubicBezTo>
                        <a:pt x="5031" y="13475"/>
                        <a:pt x="5031" y="13475"/>
                        <a:pt x="5031" y="13475"/>
                      </a:cubicBezTo>
                      <a:lnTo>
                        <a:pt x="5031" y="13475"/>
                      </a:lnTo>
                      <a:cubicBezTo>
                        <a:pt x="5031" y="13475"/>
                        <a:pt x="5031" y="13475"/>
                        <a:pt x="5031" y="13475"/>
                      </a:cubicBezTo>
                      <a:lnTo>
                        <a:pt x="5031" y="13475"/>
                      </a:lnTo>
                      <a:close/>
                    </a:path>
                  </a:pathLst>
                </a:custGeom>
                <a:grpFill/>
                <a:ln w="17953" cap="flat">
                  <a:noFill/>
                  <a:prstDash val="solid"/>
                  <a:miter/>
                </a:ln>
              </p:spPr>
              <p:txBody>
                <a:bodyPr rtlCol="0" anchor="ctr"/>
                <a:lstStyle/>
                <a:p>
                  <a:endParaRPr lang="zh-CN" altLang="en-US" sz="1050"/>
                </a:p>
              </p:txBody>
            </p:sp>
          </p:grpSp>
          <p:grpSp>
            <p:nvGrpSpPr>
              <p:cNvPr id="49" name="图形 1"/>
              <p:cNvGrpSpPr/>
              <p:nvPr/>
            </p:nvGrpSpPr>
            <p:grpSpPr>
              <a:xfrm>
                <a:off x="4999684" y="4882521"/>
                <a:ext cx="17428" cy="31442"/>
                <a:chOff x="6372895" y="5080211"/>
                <a:chExt cx="17428" cy="31442"/>
              </a:xfrm>
              <a:solidFill>
                <a:srgbClr val="0070C0"/>
              </a:solidFill>
            </p:grpSpPr>
            <p:sp>
              <p:nvSpPr>
                <p:cNvPr id="3648" name="任意多边形: 形状 130"/>
                <p:cNvSpPr/>
                <p:nvPr/>
              </p:nvSpPr>
              <p:spPr>
                <a:xfrm>
                  <a:off x="6375646" y="5082563"/>
                  <a:ext cx="12314" cy="26454"/>
                </a:xfrm>
                <a:custGeom>
                  <a:avLst/>
                  <a:gdLst>
                    <a:gd name="connsiteX0" fmla="*/ 4076 w 12314"/>
                    <a:gd name="connsiteY0" fmla="*/ 25856 h 26454"/>
                    <a:gd name="connsiteX1" fmla="*/ 8028 w 12314"/>
                    <a:gd name="connsiteY1" fmla="*/ 17771 h 26454"/>
                    <a:gd name="connsiteX2" fmla="*/ 11981 w 12314"/>
                    <a:gd name="connsiteY2" fmla="*/ 9685 h 26454"/>
                    <a:gd name="connsiteX3" fmla="*/ 6771 w 12314"/>
                    <a:gd name="connsiteY3" fmla="*/ 1780 h 26454"/>
                    <a:gd name="connsiteX4" fmla="*/ 303 w 12314"/>
                    <a:gd name="connsiteY4" fmla="*/ 13818 h 26454"/>
                    <a:gd name="connsiteX5" fmla="*/ 4076 w 12314"/>
                    <a:gd name="connsiteY5" fmla="*/ 25856 h 26454"/>
                    <a:gd name="connsiteX6" fmla="*/ 4076 w 12314"/>
                    <a:gd name="connsiteY6" fmla="*/ 25856 h 2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14" h="26454">
                      <a:moveTo>
                        <a:pt x="4076" y="25856"/>
                      </a:moveTo>
                      <a:cubicBezTo>
                        <a:pt x="5333" y="23161"/>
                        <a:pt x="5333" y="19208"/>
                        <a:pt x="8028" y="17771"/>
                      </a:cubicBezTo>
                      <a:cubicBezTo>
                        <a:pt x="10724" y="16513"/>
                        <a:pt x="13239" y="15076"/>
                        <a:pt x="11981" y="9685"/>
                      </a:cubicBezTo>
                      <a:cubicBezTo>
                        <a:pt x="10724" y="4475"/>
                        <a:pt x="8028" y="-3610"/>
                        <a:pt x="6771" y="1780"/>
                      </a:cubicBezTo>
                      <a:cubicBezTo>
                        <a:pt x="5513" y="6990"/>
                        <a:pt x="1560" y="5733"/>
                        <a:pt x="303" y="13818"/>
                      </a:cubicBezTo>
                      <a:cubicBezTo>
                        <a:pt x="-1314" y="21723"/>
                        <a:pt x="4076" y="28551"/>
                        <a:pt x="4076" y="25856"/>
                      </a:cubicBezTo>
                      <a:lnTo>
                        <a:pt x="4076" y="25856"/>
                      </a:lnTo>
                      <a:close/>
                    </a:path>
                  </a:pathLst>
                </a:custGeom>
                <a:grpFill/>
                <a:ln w="17953" cap="flat">
                  <a:noFill/>
                  <a:prstDash val="solid"/>
                  <a:miter/>
                </a:ln>
              </p:spPr>
              <p:txBody>
                <a:bodyPr rtlCol="0" anchor="ctr"/>
                <a:lstStyle/>
                <a:p>
                  <a:endParaRPr lang="zh-CN" altLang="en-US" sz="1050"/>
                </a:p>
              </p:txBody>
            </p:sp>
            <p:sp>
              <p:nvSpPr>
                <p:cNvPr id="3649" name="任意多边形: 形状 131"/>
                <p:cNvSpPr/>
                <p:nvPr/>
              </p:nvSpPr>
              <p:spPr>
                <a:xfrm>
                  <a:off x="6372895" y="5080211"/>
                  <a:ext cx="17428" cy="31442"/>
                </a:xfrm>
                <a:custGeom>
                  <a:avLst/>
                  <a:gdLst>
                    <a:gd name="connsiteX0" fmla="*/ 0 w 17428"/>
                    <a:gd name="connsiteY0" fmla="*/ 18686 h 31442"/>
                    <a:gd name="connsiteX1" fmla="*/ 179 w 17428"/>
                    <a:gd name="connsiteY1" fmla="*/ 15811 h 31442"/>
                    <a:gd name="connsiteX2" fmla="*/ 179 w 17428"/>
                    <a:gd name="connsiteY2" fmla="*/ 15811 h 31442"/>
                    <a:gd name="connsiteX3" fmla="*/ 6827 w 17428"/>
                    <a:gd name="connsiteY3" fmla="*/ 3773 h 31442"/>
                    <a:gd name="connsiteX4" fmla="*/ 6827 w 17428"/>
                    <a:gd name="connsiteY4" fmla="*/ 3773 h 31442"/>
                    <a:gd name="connsiteX5" fmla="*/ 10421 w 17428"/>
                    <a:gd name="connsiteY5" fmla="*/ 0 h 31442"/>
                    <a:gd name="connsiteX6" fmla="*/ 10421 w 17428"/>
                    <a:gd name="connsiteY6" fmla="*/ 0 h 31442"/>
                    <a:gd name="connsiteX7" fmla="*/ 17068 w 17428"/>
                    <a:gd name="connsiteY7" fmla="*/ 11679 h 31442"/>
                    <a:gd name="connsiteX8" fmla="*/ 17068 w 17428"/>
                    <a:gd name="connsiteY8" fmla="*/ 11679 h 31442"/>
                    <a:gd name="connsiteX9" fmla="*/ 17428 w 17428"/>
                    <a:gd name="connsiteY9" fmla="*/ 14913 h 31442"/>
                    <a:gd name="connsiteX10" fmla="*/ 17428 w 17428"/>
                    <a:gd name="connsiteY10" fmla="*/ 14913 h 31442"/>
                    <a:gd name="connsiteX11" fmla="*/ 11679 w 17428"/>
                    <a:gd name="connsiteY11" fmla="*/ 22639 h 31442"/>
                    <a:gd name="connsiteX12" fmla="*/ 11679 w 17428"/>
                    <a:gd name="connsiteY12" fmla="*/ 22639 h 31442"/>
                    <a:gd name="connsiteX13" fmla="*/ 8984 w 17428"/>
                    <a:gd name="connsiteY13" fmla="*/ 29466 h 31442"/>
                    <a:gd name="connsiteX14" fmla="*/ 8984 w 17428"/>
                    <a:gd name="connsiteY14" fmla="*/ 29466 h 31442"/>
                    <a:gd name="connsiteX15" fmla="*/ 8984 w 17428"/>
                    <a:gd name="connsiteY15" fmla="*/ 29466 h 31442"/>
                    <a:gd name="connsiteX16" fmla="*/ 6288 w 17428"/>
                    <a:gd name="connsiteY16" fmla="*/ 31443 h 31442"/>
                    <a:gd name="connsiteX17" fmla="*/ 6288 w 17428"/>
                    <a:gd name="connsiteY17" fmla="*/ 31443 h 31442"/>
                    <a:gd name="connsiteX18" fmla="*/ 0 w 17428"/>
                    <a:gd name="connsiteY18" fmla="*/ 18686 h 31442"/>
                    <a:gd name="connsiteX19" fmla="*/ 0 w 17428"/>
                    <a:gd name="connsiteY19" fmla="*/ 18686 h 31442"/>
                    <a:gd name="connsiteX20" fmla="*/ 5210 w 17428"/>
                    <a:gd name="connsiteY20" fmla="*/ 16530 h 31442"/>
                    <a:gd name="connsiteX21" fmla="*/ 5031 w 17428"/>
                    <a:gd name="connsiteY21" fmla="*/ 18686 h 31442"/>
                    <a:gd name="connsiteX22" fmla="*/ 5031 w 17428"/>
                    <a:gd name="connsiteY22" fmla="*/ 18686 h 31442"/>
                    <a:gd name="connsiteX23" fmla="*/ 5570 w 17428"/>
                    <a:gd name="connsiteY23" fmla="*/ 22818 h 31442"/>
                    <a:gd name="connsiteX24" fmla="*/ 5570 w 17428"/>
                    <a:gd name="connsiteY24" fmla="*/ 22818 h 31442"/>
                    <a:gd name="connsiteX25" fmla="*/ 9343 w 17428"/>
                    <a:gd name="connsiteY25" fmla="*/ 17788 h 31442"/>
                    <a:gd name="connsiteX26" fmla="*/ 9343 w 17428"/>
                    <a:gd name="connsiteY26" fmla="*/ 17788 h 31442"/>
                    <a:gd name="connsiteX27" fmla="*/ 12218 w 17428"/>
                    <a:gd name="connsiteY27" fmla="*/ 14733 h 31442"/>
                    <a:gd name="connsiteX28" fmla="*/ 12218 w 17428"/>
                    <a:gd name="connsiteY28" fmla="*/ 14733 h 31442"/>
                    <a:gd name="connsiteX29" fmla="*/ 11858 w 17428"/>
                    <a:gd name="connsiteY29" fmla="*/ 12757 h 31442"/>
                    <a:gd name="connsiteX30" fmla="*/ 11858 w 17428"/>
                    <a:gd name="connsiteY30" fmla="*/ 12757 h 31442"/>
                    <a:gd name="connsiteX31" fmla="*/ 10421 w 17428"/>
                    <a:gd name="connsiteY31" fmla="*/ 7546 h 31442"/>
                    <a:gd name="connsiteX32" fmla="*/ 10421 w 17428"/>
                    <a:gd name="connsiteY32" fmla="*/ 7546 h 31442"/>
                    <a:gd name="connsiteX33" fmla="*/ 5210 w 17428"/>
                    <a:gd name="connsiteY33" fmla="*/ 16530 h 31442"/>
                    <a:gd name="connsiteX34" fmla="*/ 5210 w 17428"/>
                    <a:gd name="connsiteY34" fmla="*/ 16530 h 3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428" h="31442">
                      <a:moveTo>
                        <a:pt x="0" y="18686"/>
                      </a:moveTo>
                      <a:cubicBezTo>
                        <a:pt x="0" y="17788"/>
                        <a:pt x="0" y="16709"/>
                        <a:pt x="179" y="15811"/>
                      </a:cubicBezTo>
                      <a:lnTo>
                        <a:pt x="179" y="15811"/>
                      </a:lnTo>
                      <a:cubicBezTo>
                        <a:pt x="1976" y="6648"/>
                        <a:pt x="6648" y="7007"/>
                        <a:pt x="6827" y="3773"/>
                      </a:cubicBezTo>
                      <a:lnTo>
                        <a:pt x="6827" y="3773"/>
                      </a:lnTo>
                      <a:cubicBezTo>
                        <a:pt x="7187" y="2515"/>
                        <a:pt x="7546" y="359"/>
                        <a:pt x="10421" y="0"/>
                      </a:cubicBezTo>
                      <a:lnTo>
                        <a:pt x="10421" y="0"/>
                      </a:lnTo>
                      <a:cubicBezTo>
                        <a:pt x="16170" y="2156"/>
                        <a:pt x="15092" y="7367"/>
                        <a:pt x="17068" y="11679"/>
                      </a:cubicBezTo>
                      <a:lnTo>
                        <a:pt x="17068" y="11679"/>
                      </a:lnTo>
                      <a:cubicBezTo>
                        <a:pt x="17428" y="12757"/>
                        <a:pt x="17428" y="13835"/>
                        <a:pt x="17428" y="14913"/>
                      </a:cubicBezTo>
                      <a:lnTo>
                        <a:pt x="17428" y="14913"/>
                      </a:lnTo>
                      <a:cubicBezTo>
                        <a:pt x="17428" y="19584"/>
                        <a:pt x="13655" y="21740"/>
                        <a:pt x="11679" y="22639"/>
                      </a:cubicBezTo>
                      <a:lnTo>
                        <a:pt x="11679" y="22639"/>
                      </a:lnTo>
                      <a:cubicBezTo>
                        <a:pt x="10960" y="22639"/>
                        <a:pt x="10421" y="25873"/>
                        <a:pt x="8984" y="29466"/>
                      </a:cubicBezTo>
                      <a:lnTo>
                        <a:pt x="8984" y="29466"/>
                      </a:lnTo>
                      <a:lnTo>
                        <a:pt x="8984" y="29466"/>
                      </a:lnTo>
                      <a:cubicBezTo>
                        <a:pt x="8624" y="30365"/>
                        <a:pt x="7726" y="31443"/>
                        <a:pt x="6288" y="31443"/>
                      </a:cubicBezTo>
                      <a:lnTo>
                        <a:pt x="6288" y="31443"/>
                      </a:lnTo>
                      <a:cubicBezTo>
                        <a:pt x="1437" y="29646"/>
                        <a:pt x="718" y="25334"/>
                        <a:pt x="0" y="18686"/>
                      </a:cubicBezTo>
                      <a:lnTo>
                        <a:pt x="0" y="18686"/>
                      </a:lnTo>
                      <a:close/>
                      <a:moveTo>
                        <a:pt x="5210" y="16530"/>
                      </a:moveTo>
                      <a:cubicBezTo>
                        <a:pt x="5031" y="17249"/>
                        <a:pt x="5031" y="17967"/>
                        <a:pt x="5031" y="18686"/>
                      </a:cubicBezTo>
                      <a:lnTo>
                        <a:pt x="5031" y="18686"/>
                      </a:lnTo>
                      <a:cubicBezTo>
                        <a:pt x="5031" y="20123"/>
                        <a:pt x="5210" y="21740"/>
                        <a:pt x="5570" y="22818"/>
                      </a:cubicBezTo>
                      <a:lnTo>
                        <a:pt x="5570" y="22818"/>
                      </a:lnTo>
                      <a:cubicBezTo>
                        <a:pt x="6109" y="21022"/>
                        <a:pt x="7007" y="19225"/>
                        <a:pt x="9343" y="17788"/>
                      </a:cubicBezTo>
                      <a:lnTo>
                        <a:pt x="9343" y="17788"/>
                      </a:lnTo>
                      <a:cubicBezTo>
                        <a:pt x="11679" y="16530"/>
                        <a:pt x="12218" y="16530"/>
                        <a:pt x="12218" y="14733"/>
                      </a:cubicBezTo>
                      <a:lnTo>
                        <a:pt x="12218" y="14733"/>
                      </a:lnTo>
                      <a:cubicBezTo>
                        <a:pt x="12218" y="14194"/>
                        <a:pt x="12218" y="13475"/>
                        <a:pt x="11858" y="12757"/>
                      </a:cubicBezTo>
                      <a:lnTo>
                        <a:pt x="11858" y="12757"/>
                      </a:lnTo>
                      <a:cubicBezTo>
                        <a:pt x="11499" y="11140"/>
                        <a:pt x="10960" y="9163"/>
                        <a:pt x="10421" y="7546"/>
                      </a:cubicBezTo>
                      <a:lnTo>
                        <a:pt x="10421" y="7546"/>
                      </a:lnTo>
                      <a:cubicBezTo>
                        <a:pt x="8445" y="11679"/>
                        <a:pt x="5929" y="10960"/>
                        <a:pt x="5210" y="16530"/>
                      </a:cubicBezTo>
                      <a:lnTo>
                        <a:pt x="5210" y="16530"/>
                      </a:lnTo>
                      <a:close/>
                    </a:path>
                  </a:pathLst>
                </a:custGeom>
                <a:grpFill/>
                <a:ln w="17953" cap="flat">
                  <a:noFill/>
                  <a:prstDash val="solid"/>
                  <a:miter/>
                </a:ln>
              </p:spPr>
              <p:txBody>
                <a:bodyPr rtlCol="0" anchor="ctr"/>
                <a:lstStyle/>
                <a:p>
                  <a:endParaRPr lang="zh-CN" altLang="en-US" sz="1050"/>
                </a:p>
              </p:txBody>
            </p:sp>
          </p:grpSp>
          <p:grpSp>
            <p:nvGrpSpPr>
              <p:cNvPr id="50" name="图形 1"/>
              <p:cNvGrpSpPr/>
              <p:nvPr/>
            </p:nvGrpSpPr>
            <p:grpSpPr>
              <a:xfrm>
                <a:off x="4868883" y="5353081"/>
                <a:ext cx="19404" cy="22458"/>
                <a:chOff x="6242094" y="5550771"/>
                <a:chExt cx="19404" cy="22458"/>
              </a:xfrm>
              <a:solidFill>
                <a:srgbClr val="0070C0"/>
              </a:solidFill>
            </p:grpSpPr>
            <p:sp>
              <p:nvSpPr>
                <p:cNvPr id="3646" name="任意多边形: 形状 133"/>
                <p:cNvSpPr/>
                <p:nvPr/>
              </p:nvSpPr>
              <p:spPr>
                <a:xfrm>
                  <a:off x="6244753" y="5553574"/>
                  <a:ext cx="14238" cy="17214"/>
                </a:xfrm>
                <a:custGeom>
                  <a:avLst/>
                  <a:gdLst>
                    <a:gd name="connsiteX0" fmla="*/ 3450 w 14238"/>
                    <a:gd name="connsiteY0" fmla="*/ 14805 h 17214"/>
                    <a:gd name="connsiteX1" fmla="*/ 14050 w 14238"/>
                    <a:gd name="connsiteY1" fmla="*/ 13547 h 17214"/>
                    <a:gd name="connsiteX2" fmla="*/ 7402 w 14238"/>
                    <a:gd name="connsiteY2" fmla="*/ 2947 h 17214"/>
                    <a:gd name="connsiteX3" fmla="*/ 755 w 14238"/>
                    <a:gd name="connsiteY3" fmla="*/ 4205 h 17214"/>
                    <a:gd name="connsiteX4" fmla="*/ 3450 w 14238"/>
                    <a:gd name="connsiteY4" fmla="*/ 14805 h 17214"/>
                    <a:gd name="connsiteX5" fmla="*/ 3450 w 14238"/>
                    <a:gd name="connsiteY5" fmla="*/ 14805 h 1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8" h="17214">
                      <a:moveTo>
                        <a:pt x="3450" y="14805"/>
                      </a:moveTo>
                      <a:cubicBezTo>
                        <a:pt x="10098" y="18758"/>
                        <a:pt x="15308" y="17500"/>
                        <a:pt x="14050" y="13547"/>
                      </a:cubicBezTo>
                      <a:cubicBezTo>
                        <a:pt x="12793" y="10852"/>
                        <a:pt x="10098" y="6900"/>
                        <a:pt x="7402" y="2947"/>
                      </a:cubicBezTo>
                      <a:cubicBezTo>
                        <a:pt x="4707" y="-2264"/>
                        <a:pt x="4707" y="252"/>
                        <a:pt x="755" y="4205"/>
                      </a:cubicBezTo>
                      <a:cubicBezTo>
                        <a:pt x="-1940" y="9595"/>
                        <a:pt x="3450" y="14805"/>
                        <a:pt x="3450" y="14805"/>
                      </a:cubicBezTo>
                      <a:lnTo>
                        <a:pt x="3450" y="14805"/>
                      </a:lnTo>
                      <a:close/>
                    </a:path>
                  </a:pathLst>
                </a:custGeom>
                <a:grpFill/>
                <a:ln w="17953" cap="flat">
                  <a:noFill/>
                  <a:prstDash val="solid"/>
                  <a:miter/>
                </a:ln>
              </p:spPr>
              <p:txBody>
                <a:bodyPr rtlCol="0" anchor="ctr"/>
                <a:lstStyle/>
                <a:p>
                  <a:endParaRPr lang="zh-CN" altLang="en-US" sz="1050"/>
                </a:p>
              </p:txBody>
            </p:sp>
            <p:sp>
              <p:nvSpPr>
                <p:cNvPr id="3647" name="任意多边形: 形状 134"/>
                <p:cNvSpPr/>
                <p:nvPr/>
              </p:nvSpPr>
              <p:spPr>
                <a:xfrm>
                  <a:off x="6242094" y="5550771"/>
                  <a:ext cx="19404" cy="22458"/>
                </a:xfrm>
                <a:custGeom>
                  <a:avLst/>
                  <a:gdLst>
                    <a:gd name="connsiteX0" fmla="*/ 4672 w 19404"/>
                    <a:gd name="connsiteY0" fmla="*/ 19764 h 22458"/>
                    <a:gd name="connsiteX1" fmla="*/ 5929 w 19404"/>
                    <a:gd name="connsiteY1" fmla="*/ 17608 h 22458"/>
                    <a:gd name="connsiteX2" fmla="*/ 4132 w 19404"/>
                    <a:gd name="connsiteY2" fmla="*/ 19405 h 22458"/>
                    <a:gd name="connsiteX3" fmla="*/ 0 w 19404"/>
                    <a:gd name="connsiteY3" fmla="*/ 10062 h 22458"/>
                    <a:gd name="connsiteX4" fmla="*/ 0 w 19404"/>
                    <a:gd name="connsiteY4" fmla="*/ 10062 h 22458"/>
                    <a:gd name="connsiteX5" fmla="*/ 1437 w 19404"/>
                    <a:gd name="connsiteY5" fmla="*/ 5211 h 22458"/>
                    <a:gd name="connsiteX6" fmla="*/ 1437 w 19404"/>
                    <a:gd name="connsiteY6" fmla="*/ 5211 h 22458"/>
                    <a:gd name="connsiteX7" fmla="*/ 7546 w 19404"/>
                    <a:gd name="connsiteY7" fmla="*/ 0 h 22458"/>
                    <a:gd name="connsiteX8" fmla="*/ 7546 w 19404"/>
                    <a:gd name="connsiteY8" fmla="*/ 0 h 22458"/>
                    <a:gd name="connsiteX9" fmla="*/ 12038 w 19404"/>
                    <a:gd name="connsiteY9" fmla="*/ 4133 h 22458"/>
                    <a:gd name="connsiteX10" fmla="*/ 12038 w 19404"/>
                    <a:gd name="connsiteY10" fmla="*/ 4133 h 22458"/>
                    <a:gd name="connsiteX11" fmla="*/ 19045 w 19404"/>
                    <a:gd name="connsiteY11" fmla="*/ 15452 h 22458"/>
                    <a:gd name="connsiteX12" fmla="*/ 19045 w 19404"/>
                    <a:gd name="connsiteY12" fmla="*/ 15452 h 22458"/>
                    <a:gd name="connsiteX13" fmla="*/ 19405 w 19404"/>
                    <a:gd name="connsiteY13" fmla="*/ 17428 h 22458"/>
                    <a:gd name="connsiteX14" fmla="*/ 19405 w 19404"/>
                    <a:gd name="connsiteY14" fmla="*/ 17428 h 22458"/>
                    <a:gd name="connsiteX15" fmla="*/ 13296 w 19404"/>
                    <a:gd name="connsiteY15" fmla="*/ 22459 h 22458"/>
                    <a:gd name="connsiteX16" fmla="*/ 13296 w 19404"/>
                    <a:gd name="connsiteY16" fmla="*/ 22459 h 22458"/>
                    <a:gd name="connsiteX17" fmla="*/ 4672 w 19404"/>
                    <a:gd name="connsiteY17" fmla="*/ 19764 h 22458"/>
                    <a:gd name="connsiteX18" fmla="*/ 4672 w 19404"/>
                    <a:gd name="connsiteY18" fmla="*/ 19764 h 22458"/>
                    <a:gd name="connsiteX19" fmla="*/ 13296 w 19404"/>
                    <a:gd name="connsiteY19" fmla="*/ 17428 h 22458"/>
                    <a:gd name="connsiteX20" fmla="*/ 14374 w 19404"/>
                    <a:gd name="connsiteY20" fmla="*/ 17428 h 22458"/>
                    <a:gd name="connsiteX21" fmla="*/ 14374 w 19404"/>
                    <a:gd name="connsiteY21" fmla="*/ 17428 h 22458"/>
                    <a:gd name="connsiteX22" fmla="*/ 14374 w 19404"/>
                    <a:gd name="connsiteY22" fmla="*/ 17249 h 22458"/>
                    <a:gd name="connsiteX23" fmla="*/ 14374 w 19404"/>
                    <a:gd name="connsiteY23" fmla="*/ 17249 h 22458"/>
                    <a:gd name="connsiteX24" fmla="*/ 7906 w 19404"/>
                    <a:gd name="connsiteY24" fmla="*/ 6828 h 22458"/>
                    <a:gd name="connsiteX25" fmla="*/ 7906 w 19404"/>
                    <a:gd name="connsiteY25" fmla="*/ 6828 h 22458"/>
                    <a:gd name="connsiteX26" fmla="*/ 7546 w 19404"/>
                    <a:gd name="connsiteY26" fmla="*/ 6289 h 22458"/>
                    <a:gd name="connsiteX27" fmla="*/ 7546 w 19404"/>
                    <a:gd name="connsiteY27" fmla="*/ 6289 h 22458"/>
                    <a:gd name="connsiteX28" fmla="*/ 5750 w 19404"/>
                    <a:gd name="connsiteY28" fmla="*/ 8265 h 22458"/>
                    <a:gd name="connsiteX29" fmla="*/ 5750 w 19404"/>
                    <a:gd name="connsiteY29" fmla="*/ 8265 h 22458"/>
                    <a:gd name="connsiteX30" fmla="*/ 5390 w 19404"/>
                    <a:gd name="connsiteY30" fmla="*/ 10241 h 22458"/>
                    <a:gd name="connsiteX31" fmla="*/ 5390 w 19404"/>
                    <a:gd name="connsiteY31" fmla="*/ 10241 h 22458"/>
                    <a:gd name="connsiteX32" fmla="*/ 7726 w 19404"/>
                    <a:gd name="connsiteY32" fmla="*/ 15632 h 22458"/>
                    <a:gd name="connsiteX33" fmla="*/ 7726 w 19404"/>
                    <a:gd name="connsiteY33" fmla="*/ 15632 h 22458"/>
                    <a:gd name="connsiteX34" fmla="*/ 13296 w 19404"/>
                    <a:gd name="connsiteY34" fmla="*/ 17428 h 22458"/>
                    <a:gd name="connsiteX35" fmla="*/ 13296 w 19404"/>
                    <a:gd name="connsiteY35" fmla="*/ 17428 h 2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404" h="22458">
                      <a:moveTo>
                        <a:pt x="4672" y="19764"/>
                      </a:moveTo>
                      <a:lnTo>
                        <a:pt x="5929" y="17608"/>
                      </a:lnTo>
                      <a:lnTo>
                        <a:pt x="4132" y="19405"/>
                      </a:lnTo>
                      <a:cubicBezTo>
                        <a:pt x="3953" y="19225"/>
                        <a:pt x="180" y="15632"/>
                        <a:pt x="0" y="10062"/>
                      </a:cubicBezTo>
                      <a:lnTo>
                        <a:pt x="0" y="10062"/>
                      </a:lnTo>
                      <a:cubicBezTo>
                        <a:pt x="0" y="8624"/>
                        <a:pt x="359" y="7187"/>
                        <a:pt x="1437" y="5211"/>
                      </a:cubicBezTo>
                      <a:lnTo>
                        <a:pt x="1437" y="5211"/>
                      </a:lnTo>
                      <a:cubicBezTo>
                        <a:pt x="3953" y="3055"/>
                        <a:pt x="3414" y="1078"/>
                        <a:pt x="7546" y="0"/>
                      </a:cubicBezTo>
                      <a:lnTo>
                        <a:pt x="7546" y="0"/>
                      </a:lnTo>
                      <a:cubicBezTo>
                        <a:pt x="10780" y="539"/>
                        <a:pt x="10960" y="2336"/>
                        <a:pt x="12038" y="4133"/>
                      </a:cubicBezTo>
                      <a:lnTo>
                        <a:pt x="12038" y="4133"/>
                      </a:lnTo>
                      <a:cubicBezTo>
                        <a:pt x="14733" y="8085"/>
                        <a:pt x="17428" y="12038"/>
                        <a:pt x="19045" y="15452"/>
                      </a:cubicBezTo>
                      <a:lnTo>
                        <a:pt x="19045" y="15452"/>
                      </a:lnTo>
                      <a:cubicBezTo>
                        <a:pt x="19225" y="16171"/>
                        <a:pt x="19405" y="16710"/>
                        <a:pt x="19405" y="17428"/>
                      </a:cubicBezTo>
                      <a:lnTo>
                        <a:pt x="19405" y="17428"/>
                      </a:lnTo>
                      <a:cubicBezTo>
                        <a:pt x="19405" y="20842"/>
                        <a:pt x="16171" y="22459"/>
                        <a:pt x="13296" y="22459"/>
                      </a:cubicBezTo>
                      <a:lnTo>
                        <a:pt x="13296" y="22459"/>
                      </a:lnTo>
                      <a:cubicBezTo>
                        <a:pt x="10601" y="22459"/>
                        <a:pt x="7726" y="21561"/>
                        <a:pt x="4672" y="19764"/>
                      </a:cubicBezTo>
                      <a:lnTo>
                        <a:pt x="4672" y="19764"/>
                      </a:lnTo>
                      <a:close/>
                      <a:moveTo>
                        <a:pt x="13296" y="17428"/>
                      </a:moveTo>
                      <a:cubicBezTo>
                        <a:pt x="14374" y="17428"/>
                        <a:pt x="14194" y="17428"/>
                        <a:pt x="14374" y="17428"/>
                      </a:cubicBezTo>
                      <a:lnTo>
                        <a:pt x="14374" y="17428"/>
                      </a:lnTo>
                      <a:cubicBezTo>
                        <a:pt x="14374" y="17428"/>
                        <a:pt x="14374" y="17249"/>
                        <a:pt x="14374" y="17249"/>
                      </a:cubicBezTo>
                      <a:lnTo>
                        <a:pt x="14374" y="17249"/>
                      </a:lnTo>
                      <a:cubicBezTo>
                        <a:pt x="13116" y="14913"/>
                        <a:pt x="10601" y="10960"/>
                        <a:pt x="7906" y="6828"/>
                      </a:cubicBezTo>
                      <a:lnTo>
                        <a:pt x="7906" y="6828"/>
                      </a:lnTo>
                      <a:cubicBezTo>
                        <a:pt x="7726" y="6648"/>
                        <a:pt x="7726" y="6468"/>
                        <a:pt x="7546" y="6289"/>
                      </a:cubicBezTo>
                      <a:lnTo>
                        <a:pt x="7546" y="6289"/>
                      </a:lnTo>
                      <a:cubicBezTo>
                        <a:pt x="7007" y="7007"/>
                        <a:pt x="6468" y="7726"/>
                        <a:pt x="5750" y="8265"/>
                      </a:cubicBezTo>
                      <a:lnTo>
                        <a:pt x="5750" y="8265"/>
                      </a:lnTo>
                      <a:cubicBezTo>
                        <a:pt x="5390" y="8984"/>
                        <a:pt x="5390" y="9702"/>
                        <a:pt x="5390" y="10241"/>
                      </a:cubicBezTo>
                      <a:lnTo>
                        <a:pt x="5390" y="10241"/>
                      </a:lnTo>
                      <a:cubicBezTo>
                        <a:pt x="5211" y="12397"/>
                        <a:pt x="7187" y="14913"/>
                        <a:pt x="7726" y="15632"/>
                      </a:cubicBezTo>
                      <a:lnTo>
                        <a:pt x="7726" y="15632"/>
                      </a:lnTo>
                      <a:cubicBezTo>
                        <a:pt x="9882" y="16889"/>
                        <a:pt x="12038" y="17428"/>
                        <a:pt x="13296" y="17428"/>
                      </a:cubicBezTo>
                      <a:lnTo>
                        <a:pt x="13296" y="17428"/>
                      </a:lnTo>
                      <a:close/>
                    </a:path>
                  </a:pathLst>
                </a:custGeom>
                <a:grpFill/>
                <a:ln w="17953" cap="flat">
                  <a:noFill/>
                  <a:prstDash val="solid"/>
                  <a:miter/>
                </a:ln>
              </p:spPr>
              <p:txBody>
                <a:bodyPr rtlCol="0" anchor="ctr"/>
                <a:lstStyle/>
                <a:p>
                  <a:endParaRPr lang="zh-CN" altLang="en-US" sz="1050"/>
                </a:p>
              </p:txBody>
            </p:sp>
          </p:grpSp>
          <p:grpSp>
            <p:nvGrpSpPr>
              <p:cNvPr id="51" name="图形 1"/>
              <p:cNvGrpSpPr/>
              <p:nvPr/>
            </p:nvGrpSpPr>
            <p:grpSpPr>
              <a:xfrm>
                <a:off x="4768087" y="5352363"/>
                <a:ext cx="13834" cy="27146"/>
                <a:chOff x="6141298" y="5550053"/>
                <a:chExt cx="13834" cy="27146"/>
              </a:xfrm>
              <a:solidFill>
                <a:srgbClr val="0070C0"/>
              </a:solidFill>
            </p:grpSpPr>
            <p:sp>
              <p:nvSpPr>
                <p:cNvPr id="3644" name="任意多边形: 形状 136"/>
                <p:cNvSpPr/>
                <p:nvPr/>
              </p:nvSpPr>
              <p:spPr>
                <a:xfrm>
                  <a:off x="6143902" y="5552707"/>
                  <a:ext cx="8693" cy="22138"/>
                </a:xfrm>
                <a:custGeom>
                  <a:avLst/>
                  <a:gdLst>
                    <a:gd name="connsiteX0" fmla="*/ 6739 w 8693"/>
                    <a:gd name="connsiteY0" fmla="*/ 21242 h 22138"/>
                    <a:gd name="connsiteX1" fmla="*/ 6739 w 8693"/>
                    <a:gd name="connsiteY1" fmla="*/ 5251 h 22138"/>
                    <a:gd name="connsiteX2" fmla="*/ 1529 w 8693"/>
                    <a:gd name="connsiteY2" fmla="*/ 3993 h 22138"/>
                    <a:gd name="connsiteX3" fmla="*/ 1529 w 8693"/>
                    <a:gd name="connsiteY3" fmla="*/ 19984 h 22138"/>
                    <a:gd name="connsiteX4" fmla="*/ 6739 w 8693"/>
                    <a:gd name="connsiteY4" fmla="*/ 21242 h 22138"/>
                    <a:gd name="connsiteX5" fmla="*/ 6739 w 8693"/>
                    <a:gd name="connsiteY5" fmla="*/ 21242 h 2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93" h="22138">
                      <a:moveTo>
                        <a:pt x="6739" y="21242"/>
                      </a:moveTo>
                      <a:cubicBezTo>
                        <a:pt x="9434" y="14594"/>
                        <a:pt x="9254" y="10641"/>
                        <a:pt x="6739" y="5251"/>
                      </a:cubicBezTo>
                      <a:cubicBezTo>
                        <a:pt x="4044" y="-139"/>
                        <a:pt x="2786" y="-2654"/>
                        <a:pt x="1529" y="3993"/>
                      </a:cubicBezTo>
                      <a:cubicBezTo>
                        <a:pt x="-1167" y="9383"/>
                        <a:pt x="271" y="14594"/>
                        <a:pt x="1529" y="19984"/>
                      </a:cubicBezTo>
                      <a:cubicBezTo>
                        <a:pt x="4044" y="23937"/>
                        <a:pt x="6739" y="21242"/>
                        <a:pt x="6739" y="21242"/>
                      </a:cubicBezTo>
                      <a:lnTo>
                        <a:pt x="6739" y="21242"/>
                      </a:lnTo>
                      <a:close/>
                    </a:path>
                  </a:pathLst>
                </a:custGeom>
                <a:grpFill/>
                <a:ln w="17953" cap="flat">
                  <a:noFill/>
                  <a:prstDash val="solid"/>
                  <a:miter/>
                </a:ln>
              </p:spPr>
              <p:txBody>
                <a:bodyPr rtlCol="0" anchor="ctr"/>
                <a:lstStyle/>
                <a:p>
                  <a:endParaRPr lang="zh-CN" altLang="en-US" sz="1050"/>
                </a:p>
              </p:txBody>
            </p:sp>
            <p:sp>
              <p:nvSpPr>
                <p:cNvPr id="3645" name="任意多边形: 形状 137"/>
                <p:cNvSpPr/>
                <p:nvPr/>
              </p:nvSpPr>
              <p:spPr>
                <a:xfrm>
                  <a:off x="6141298" y="5550053"/>
                  <a:ext cx="13834" cy="27146"/>
                </a:xfrm>
                <a:custGeom>
                  <a:avLst/>
                  <a:gdLst>
                    <a:gd name="connsiteX0" fmla="*/ 1617 w 13834"/>
                    <a:gd name="connsiteY0" fmla="*/ 23177 h 27146"/>
                    <a:gd name="connsiteX1" fmla="*/ 0 w 13834"/>
                    <a:gd name="connsiteY1" fmla="*/ 13296 h 27146"/>
                    <a:gd name="connsiteX2" fmla="*/ 0 w 13834"/>
                    <a:gd name="connsiteY2" fmla="*/ 13296 h 27146"/>
                    <a:gd name="connsiteX3" fmla="*/ 1617 w 13834"/>
                    <a:gd name="connsiteY3" fmla="*/ 6109 h 27146"/>
                    <a:gd name="connsiteX4" fmla="*/ 1617 w 13834"/>
                    <a:gd name="connsiteY4" fmla="*/ 6109 h 27146"/>
                    <a:gd name="connsiteX5" fmla="*/ 5929 w 13834"/>
                    <a:gd name="connsiteY5" fmla="*/ 0 h 27146"/>
                    <a:gd name="connsiteX6" fmla="*/ 5929 w 13834"/>
                    <a:gd name="connsiteY6" fmla="*/ 0 h 27146"/>
                    <a:gd name="connsiteX7" fmla="*/ 11679 w 13834"/>
                    <a:gd name="connsiteY7" fmla="*/ 6648 h 27146"/>
                    <a:gd name="connsiteX8" fmla="*/ 11679 w 13834"/>
                    <a:gd name="connsiteY8" fmla="*/ 6648 h 27146"/>
                    <a:gd name="connsiteX9" fmla="*/ 13835 w 13834"/>
                    <a:gd name="connsiteY9" fmla="*/ 15272 h 27146"/>
                    <a:gd name="connsiteX10" fmla="*/ 13835 w 13834"/>
                    <a:gd name="connsiteY10" fmla="*/ 15272 h 27146"/>
                    <a:gd name="connsiteX11" fmla="*/ 11679 w 13834"/>
                    <a:gd name="connsiteY11" fmla="*/ 24615 h 27146"/>
                    <a:gd name="connsiteX12" fmla="*/ 11679 w 13834"/>
                    <a:gd name="connsiteY12" fmla="*/ 24615 h 27146"/>
                    <a:gd name="connsiteX13" fmla="*/ 9343 w 13834"/>
                    <a:gd name="connsiteY13" fmla="*/ 23716 h 27146"/>
                    <a:gd name="connsiteX14" fmla="*/ 11140 w 13834"/>
                    <a:gd name="connsiteY14" fmla="*/ 25513 h 27146"/>
                    <a:gd name="connsiteX15" fmla="*/ 7187 w 13834"/>
                    <a:gd name="connsiteY15" fmla="*/ 27130 h 27146"/>
                    <a:gd name="connsiteX16" fmla="*/ 7187 w 13834"/>
                    <a:gd name="connsiteY16" fmla="*/ 27130 h 27146"/>
                    <a:gd name="connsiteX17" fmla="*/ 7187 w 13834"/>
                    <a:gd name="connsiteY17" fmla="*/ 27130 h 27146"/>
                    <a:gd name="connsiteX18" fmla="*/ 7187 w 13834"/>
                    <a:gd name="connsiteY18" fmla="*/ 27130 h 27146"/>
                    <a:gd name="connsiteX19" fmla="*/ 1617 w 13834"/>
                    <a:gd name="connsiteY19" fmla="*/ 23177 h 27146"/>
                    <a:gd name="connsiteX20" fmla="*/ 1617 w 13834"/>
                    <a:gd name="connsiteY20" fmla="*/ 23177 h 27146"/>
                    <a:gd name="connsiteX21" fmla="*/ 6289 w 13834"/>
                    <a:gd name="connsiteY21" fmla="*/ 7726 h 27146"/>
                    <a:gd name="connsiteX22" fmla="*/ 5031 w 13834"/>
                    <a:gd name="connsiteY22" fmla="*/ 13296 h 27146"/>
                    <a:gd name="connsiteX23" fmla="*/ 5031 w 13834"/>
                    <a:gd name="connsiteY23" fmla="*/ 13296 h 27146"/>
                    <a:gd name="connsiteX24" fmla="*/ 6109 w 13834"/>
                    <a:gd name="connsiteY24" fmla="*/ 21201 h 27146"/>
                    <a:gd name="connsiteX25" fmla="*/ 6109 w 13834"/>
                    <a:gd name="connsiteY25" fmla="*/ 21201 h 27146"/>
                    <a:gd name="connsiteX26" fmla="*/ 7187 w 13834"/>
                    <a:gd name="connsiteY26" fmla="*/ 22279 h 27146"/>
                    <a:gd name="connsiteX27" fmla="*/ 7187 w 13834"/>
                    <a:gd name="connsiteY27" fmla="*/ 22279 h 27146"/>
                    <a:gd name="connsiteX28" fmla="*/ 7187 w 13834"/>
                    <a:gd name="connsiteY28" fmla="*/ 22279 h 27146"/>
                    <a:gd name="connsiteX29" fmla="*/ 7187 w 13834"/>
                    <a:gd name="connsiteY29" fmla="*/ 22279 h 27146"/>
                    <a:gd name="connsiteX30" fmla="*/ 8624 w 13834"/>
                    <a:gd name="connsiteY30" fmla="*/ 15631 h 27146"/>
                    <a:gd name="connsiteX31" fmla="*/ 8624 w 13834"/>
                    <a:gd name="connsiteY31" fmla="*/ 15631 h 27146"/>
                    <a:gd name="connsiteX32" fmla="*/ 7007 w 13834"/>
                    <a:gd name="connsiteY32" fmla="*/ 9343 h 27146"/>
                    <a:gd name="connsiteX33" fmla="*/ 7007 w 13834"/>
                    <a:gd name="connsiteY33" fmla="*/ 9343 h 27146"/>
                    <a:gd name="connsiteX34" fmla="*/ 6289 w 13834"/>
                    <a:gd name="connsiteY34" fmla="*/ 7726 h 27146"/>
                    <a:gd name="connsiteX35" fmla="*/ 6289 w 13834"/>
                    <a:gd name="connsiteY35" fmla="*/ 7726 h 27146"/>
                    <a:gd name="connsiteX36" fmla="*/ 6289 w 13834"/>
                    <a:gd name="connsiteY36" fmla="*/ 7726 h 27146"/>
                    <a:gd name="connsiteX37" fmla="*/ 6289 w 13834"/>
                    <a:gd name="connsiteY37" fmla="*/ 7726 h 2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834" h="27146">
                      <a:moveTo>
                        <a:pt x="1617" y="23177"/>
                      </a:moveTo>
                      <a:cubicBezTo>
                        <a:pt x="719" y="20123"/>
                        <a:pt x="0" y="16709"/>
                        <a:pt x="0" y="13296"/>
                      </a:cubicBezTo>
                      <a:lnTo>
                        <a:pt x="0" y="13296"/>
                      </a:lnTo>
                      <a:cubicBezTo>
                        <a:pt x="0" y="10780"/>
                        <a:pt x="539" y="8085"/>
                        <a:pt x="1617" y="6109"/>
                      </a:cubicBezTo>
                      <a:lnTo>
                        <a:pt x="1617" y="6109"/>
                      </a:lnTo>
                      <a:cubicBezTo>
                        <a:pt x="2515" y="3414"/>
                        <a:pt x="1797" y="1078"/>
                        <a:pt x="5929" y="0"/>
                      </a:cubicBezTo>
                      <a:lnTo>
                        <a:pt x="5929" y="0"/>
                      </a:lnTo>
                      <a:cubicBezTo>
                        <a:pt x="10241" y="1257"/>
                        <a:pt x="9702" y="3773"/>
                        <a:pt x="11679" y="6648"/>
                      </a:cubicBezTo>
                      <a:lnTo>
                        <a:pt x="11679" y="6648"/>
                      </a:lnTo>
                      <a:cubicBezTo>
                        <a:pt x="13116" y="9523"/>
                        <a:pt x="13835" y="12397"/>
                        <a:pt x="13835" y="15272"/>
                      </a:cubicBezTo>
                      <a:lnTo>
                        <a:pt x="13835" y="15272"/>
                      </a:lnTo>
                      <a:cubicBezTo>
                        <a:pt x="13835" y="18146"/>
                        <a:pt x="13116" y="21201"/>
                        <a:pt x="11679" y="24615"/>
                      </a:cubicBezTo>
                      <a:lnTo>
                        <a:pt x="11679" y="24615"/>
                      </a:lnTo>
                      <a:lnTo>
                        <a:pt x="9343" y="23716"/>
                      </a:lnTo>
                      <a:lnTo>
                        <a:pt x="11140" y="25513"/>
                      </a:lnTo>
                      <a:cubicBezTo>
                        <a:pt x="10960" y="25693"/>
                        <a:pt x="9702" y="26951"/>
                        <a:pt x="7187" y="27130"/>
                      </a:cubicBezTo>
                      <a:lnTo>
                        <a:pt x="7187" y="27130"/>
                      </a:lnTo>
                      <a:cubicBezTo>
                        <a:pt x="7187" y="27130"/>
                        <a:pt x="7187" y="27130"/>
                        <a:pt x="7187" y="27130"/>
                      </a:cubicBezTo>
                      <a:lnTo>
                        <a:pt x="7187" y="27130"/>
                      </a:lnTo>
                      <a:cubicBezTo>
                        <a:pt x="5211" y="27310"/>
                        <a:pt x="3234" y="26052"/>
                        <a:pt x="1617" y="23177"/>
                      </a:cubicBezTo>
                      <a:lnTo>
                        <a:pt x="1617" y="23177"/>
                      </a:lnTo>
                      <a:close/>
                      <a:moveTo>
                        <a:pt x="6289" y="7726"/>
                      </a:moveTo>
                      <a:cubicBezTo>
                        <a:pt x="5390" y="9523"/>
                        <a:pt x="5031" y="11319"/>
                        <a:pt x="5031" y="13296"/>
                      </a:cubicBezTo>
                      <a:lnTo>
                        <a:pt x="5031" y="13296"/>
                      </a:lnTo>
                      <a:cubicBezTo>
                        <a:pt x="5031" y="15991"/>
                        <a:pt x="5750" y="18865"/>
                        <a:pt x="6109" y="21201"/>
                      </a:cubicBezTo>
                      <a:lnTo>
                        <a:pt x="6109" y="21201"/>
                      </a:lnTo>
                      <a:cubicBezTo>
                        <a:pt x="6828" y="22279"/>
                        <a:pt x="7007" y="22279"/>
                        <a:pt x="7187" y="22279"/>
                      </a:cubicBezTo>
                      <a:lnTo>
                        <a:pt x="7187" y="22279"/>
                      </a:lnTo>
                      <a:cubicBezTo>
                        <a:pt x="7187" y="22279"/>
                        <a:pt x="7187" y="22279"/>
                        <a:pt x="7187" y="22279"/>
                      </a:cubicBezTo>
                      <a:lnTo>
                        <a:pt x="7187" y="22279"/>
                      </a:lnTo>
                      <a:cubicBezTo>
                        <a:pt x="8265" y="19584"/>
                        <a:pt x="8624" y="17428"/>
                        <a:pt x="8624" y="15631"/>
                      </a:cubicBezTo>
                      <a:lnTo>
                        <a:pt x="8624" y="15631"/>
                      </a:lnTo>
                      <a:cubicBezTo>
                        <a:pt x="8624" y="13655"/>
                        <a:pt x="8085" y="11679"/>
                        <a:pt x="7007" y="9343"/>
                      </a:cubicBezTo>
                      <a:lnTo>
                        <a:pt x="7007" y="9343"/>
                      </a:lnTo>
                      <a:cubicBezTo>
                        <a:pt x="6828" y="8624"/>
                        <a:pt x="6468" y="8085"/>
                        <a:pt x="6289" y="7726"/>
                      </a:cubicBezTo>
                      <a:lnTo>
                        <a:pt x="6289" y="7726"/>
                      </a:lnTo>
                      <a:cubicBezTo>
                        <a:pt x="6289" y="7726"/>
                        <a:pt x="6289" y="7726"/>
                        <a:pt x="6289" y="7726"/>
                      </a:cubicBezTo>
                      <a:lnTo>
                        <a:pt x="6289" y="7726"/>
                      </a:lnTo>
                      <a:close/>
                    </a:path>
                  </a:pathLst>
                </a:custGeom>
                <a:grpFill/>
                <a:ln w="17953" cap="flat">
                  <a:noFill/>
                  <a:prstDash val="solid"/>
                  <a:miter/>
                </a:ln>
              </p:spPr>
              <p:txBody>
                <a:bodyPr rtlCol="0" anchor="ctr"/>
                <a:lstStyle/>
                <a:p>
                  <a:endParaRPr lang="zh-CN" altLang="en-US" sz="1050"/>
                </a:p>
              </p:txBody>
            </p:sp>
          </p:grpSp>
          <p:grpSp>
            <p:nvGrpSpPr>
              <p:cNvPr id="52" name="图形 1"/>
              <p:cNvGrpSpPr/>
              <p:nvPr/>
            </p:nvGrpSpPr>
            <p:grpSpPr>
              <a:xfrm>
                <a:off x="4789108" y="5383626"/>
                <a:ext cx="100975" cy="100077"/>
                <a:chOff x="6162319" y="5581316"/>
                <a:chExt cx="100975" cy="100077"/>
              </a:xfrm>
              <a:solidFill>
                <a:srgbClr val="0070C0"/>
              </a:solidFill>
            </p:grpSpPr>
            <p:sp>
              <p:nvSpPr>
                <p:cNvPr id="3642" name="任意多边形: 形状 139"/>
                <p:cNvSpPr/>
                <p:nvPr/>
              </p:nvSpPr>
              <p:spPr>
                <a:xfrm>
                  <a:off x="6164969" y="5584336"/>
                  <a:ext cx="95854" cy="94332"/>
                </a:xfrm>
                <a:custGeom>
                  <a:avLst/>
                  <a:gdLst>
                    <a:gd name="connsiteX0" fmla="*/ 17293 w 95854"/>
                    <a:gd name="connsiteY0" fmla="*/ 2908 h 94332"/>
                    <a:gd name="connsiteX1" fmla="*/ 43705 w 95854"/>
                    <a:gd name="connsiteY1" fmla="*/ 14766 h 94332"/>
                    <a:gd name="connsiteX2" fmla="*/ 58259 w 95854"/>
                    <a:gd name="connsiteY2" fmla="*/ 17462 h 94332"/>
                    <a:gd name="connsiteX3" fmla="*/ 70117 w 95854"/>
                    <a:gd name="connsiteY3" fmla="*/ 12071 h 94332"/>
                    <a:gd name="connsiteX4" fmla="*/ 87186 w 95854"/>
                    <a:gd name="connsiteY4" fmla="*/ 9377 h 94332"/>
                    <a:gd name="connsiteX5" fmla="*/ 93834 w 95854"/>
                    <a:gd name="connsiteY5" fmla="*/ 29320 h 94332"/>
                    <a:gd name="connsiteX6" fmla="*/ 93834 w 95854"/>
                    <a:gd name="connsiteY6" fmla="*/ 49264 h 94332"/>
                    <a:gd name="connsiteX7" fmla="*/ 88623 w 95854"/>
                    <a:gd name="connsiteY7" fmla="*/ 59864 h 94332"/>
                    <a:gd name="connsiteX8" fmla="*/ 86108 w 95854"/>
                    <a:gd name="connsiteY8" fmla="*/ 69207 h 94332"/>
                    <a:gd name="connsiteX9" fmla="*/ 87545 w 95854"/>
                    <a:gd name="connsiteY9" fmla="*/ 82503 h 94332"/>
                    <a:gd name="connsiteX10" fmla="*/ 83592 w 95854"/>
                    <a:gd name="connsiteY10" fmla="*/ 79808 h 94332"/>
                    <a:gd name="connsiteX11" fmla="*/ 74429 w 95854"/>
                    <a:gd name="connsiteY11" fmla="*/ 75855 h 94332"/>
                    <a:gd name="connsiteX12" fmla="*/ 70476 w 95854"/>
                    <a:gd name="connsiteY12" fmla="*/ 89151 h 94332"/>
                    <a:gd name="connsiteX13" fmla="*/ 63829 w 95854"/>
                    <a:gd name="connsiteY13" fmla="*/ 90588 h 94332"/>
                    <a:gd name="connsiteX14" fmla="*/ 61133 w 95854"/>
                    <a:gd name="connsiteY14" fmla="*/ 87893 h 94332"/>
                    <a:gd name="connsiteX15" fmla="*/ 53228 w 95854"/>
                    <a:gd name="connsiteY15" fmla="*/ 93283 h 94332"/>
                    <a:gd name="connsiteX16" fmla="*/ 37417 w 95854"/>
                    <a:gd name="connsiteY16" fmla="*/ 88073 h 94332"/>
                    <a:gd name="connsiteX17" fmla="*/ 21606 w 95854"/>
                    <a:gd name="connsiteY17" fmla="*/ 65434 h 94332"/>
                    <a:gd name="connsiteX18" fmla="*/ 21606 w 95854"/>
                    <a:gd name="connsiteY18" fmla="*/ 57528 h 94332"/>
                    <a:gd name="connsiteX19" fmla="*/ 22863 w 95854"/>
                    <a:gd name="connsiteY19" fmla="*/ 52318 h 94332"/>
                    <a:gd name="connsiteX20" fmla="*/ 1662 w 95854"/>
                    <a:gd name="connsiteY20" fmla="*/ 17821 h 94332"/>
                    <a:gd name="connsiteX21" fmla="*/ 225 w 95854"/>
                    <a:gd name="connsiteY21" fmla="*/ 5963 h 94332"/>
                    <a:gd name="connsiteX22" fmla="*/ 4177 w 95854"/>
                    <a:gd name="connsiteY22" fmla="*/ 2010 h 94332"/>
                    <a:gd name="connsiteX23" fmla="*/ 17293 w 95854"/>
                    <a:gd name="connsiteY23" fmla="*/ 2908 h 94332"/>
                    <a:gd name="connsiteX24" fmla="*/ 17293 w 95854"/>
                    <a:gd name="connsiteY24" fmla="*/ 2908 h 9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5854" h="94332">
                      <a:moveTo>
                        <a:pt x="17293" y="2908"/>
                      </a:moveTo>
                      <a:cubicBezTo>
                        <a:pt x="27894" y="4166"/>
                        <a:pt x="34542" y="10814"/>
                        <a:pt x="43705" y="14766"/>
                      </a:cubicBezTo>
                      <a:cubicBezTo>
                        <a:pt x="51611" y="18719"/>
                        <a:pt x="55564" y="19977"/>
                        <a:pt x="58259" y="17462"/>
                      </a:cubicBezTo>
                      <a:cubicBezTo>
                        <a:pt x="62211" y="13509"/>
                        <a:pt x="62211" y="13509"/>
                        <a:pt x="70117" y="12071"/>
                      </a:cubicBezTo>
                      <a:cubicBezTo>
                        <a:pt x="78023" y="12071"/>
                        <a:pt x="81975" y="6682"/>
                        <a:pt x="87186" y="9377"/>
                      </a:cubicBezTo>
                      <a:cubicBezTo>
                        <a:pt x="92396" y="12071"/>
                        <a:pt x="92576" y="19977"/>
                        <a:pt x="93834" y="29320"/>
                      </a:cubicBezTo>
                      <a:cubicBezTo>
                        <a:pt x="96529" y="39921"/>
                        <a:pt x="96529" y="42616"/>
                        <a:pt x="93834" y="49264"/>
                      </a:cubicBezTo>
                      <a:cubicBezTo>
                        <a:pt x="89881" y="55911"/>
                        <a:pt x="93834" y="55911"/>
                        <a:pt x="88623" y="59864"/>
                      </a:cubicBezTo>
                      <a:cubicBezTo>
                        <a:pt x="83413" y="63817"/>
                        <a:pt x="84670" y="63817"/>
                        <a:pt x="86108" y="69207"/>
                      </a:cubicBezTo>
                      <a:cubicBezTo>
                        <a:pt x="88803" y="75855"/>
                        <a:pt x="87545" y="82503"/>
                        <a:pt x="87545" y="82503"/>
                      </a:cubicBezTo>
                      <a:cubicBezTo>
                        <a:pt x="87545" y="82503"/>
                        <a:pt x="86288" y="86456"/>
                        <a:pt x="83592" y="79808"/>
                      </a:cubicBezTo>
                      <a:cubicBezTo>
                        <a:pt x="79640" y="71723"/>
                        <a:pt x="74249" y="69207"/>
                        <a:pt x="74429" y="75855"/>
                      </a:cubicBezTo>
                      <a:cubicBezTo>
                        <a:pt x="74429" y="81245"/>
                        <a:pt x="74429" y="82503"/>
                        <a:pt x="70476" y="89151"/>
                      </a:cubicBezTo>
                      <a:cubicBezTo>
                        <a:pt x="67781" y="95799"/>
                        <a:pt x="64008" y="95799"/>
                        <a:pt x="63829" y="90588"/>
                      </a:cubicBezTo>
                      <a:cubicBezTo>
                        <a:pt x="63829" y="83940"/>
                        <a:pt x="61133" y="82503"/>
                        <a:pt x="61133" y="87893"/>
                      </a:cubicBezTo>
                      <a:cubicBezTo>
                        <a:pt x="59876" y="93283"/>
                        <a:pt x="61133" y="94541"/>
                        <a:pt x="53228" y="93283"/>
                      </a:cubicBezTo>
                      <a:cubicBezTo>
                        <a:pt x="46580" y="92026"/>
                        <a:pt x="44065" y="92026"/>
                        <a:pt x="37417" y="88073"/>
                      </a:cubicBezTo>
                      <a:cubicBezTo>
                        <a:pt x="32206" y="82862"/>
                        <a:pt x="25558" y="73520"/>
                        <a:pt x="21606" y="65434"/>
                      </a:cubicBezTo>
                      <a:cubicBezTo>
                        <a:pt x="17653" y="57528"/>
                        <a:pt x="17653" y="56091"/>
                        <a:pt x="21606" y="57528"/>
                      </a:cubicBezTo>
                      <a:cubicBezTo>
                        <a:pt x="25558" y="60223"/>
                        <a:pt x="26816" y="56271"/>
                        <a:pt x="22863" y="52318"/>
                      </a:cubicBezTo>
                      <a:cubicBezTo>
                        <a:pt x="17653" y="48365"/>
                        <a:pt x="5615" y="25727"/>
                        <a:pt x="1662" y="17821"/>
                      </a:cubicBezTo>
                      <a:cubicBezTo>
                        <a:pt x="-1033" y="8478"/>
                        <a:pt x="404" y="11173"/>
                        <a:pt x="225" y="5963"/>
                      </a:cubicBezTo>
                      <a:cubicBezTo>
                        <a:pt x="225" y="573"/>
                        <a:pt x="225" y="-2123"/>
                        <a:pt x="4177" y="2010"/>
                      </a:cubicBezTo>
                      <a:cubicBezTo>
                        <a:pt x="8130" y="4166"/>
                        <a:pt x="17293" y="2908"/>
                        <a:pt x="17293" y="2908"/>
                      </a:cubicBezTo>
                      <a:lnTo>
                        <a:pt x="17293" y="2908"/>
                      </a:lnTo>
                      <a:close/>
                    </a:path>
                  </a:pathLst>
                </a:custGeom>
                <a:grpFill/>
                <a:ln w="17953" cap="flat">
                  <a:noFill/>
                  <a:prstDash val="solid"/>
                  <a:miter/>
                </a:ln>
              </p:spPr>
              <p:txBody>
                <a:bodyPr rtlCol="0" anchor="ctr"/>
                <a:lstStyle/>
                <a:p>
                  <a:endParaRPr lang="zh-CN" altLang="en-US" sz="1050"/>
                </a:p>
              </p:txBody>
            </p:sp>
            <p:sp>
              <p:nvSpPr>
                <p:cNvPr id="3643" name="任意多边形: 形状 140"/>
                <p:cNvSpPr/>
                <p:nvPr/>
              </p:nvSpPr>
              <p:spPr>
                <a:xfrm>
                  <a:off x="6162319" y="5581316"/>
                  <a:ext cx="100975" cy="100077"/>
                </a:xfrm>
                <a:custGeom>
                  <a:avLst/>
                  <a:gdLst>
                    <a:gd name="connsiteX0" fmla="*/ 64502 w 100975"/>
                    <a:gd name="connsiteY0" fmla="*/ 97023 h 100077"/>
                    <a:gd name="connsiteX1" fmla="*/ 60011 w 100975"/>
                    <a:gd name="connsiteY1" fmla="*/ 99179 h 100077"/>
                    <a:gd name="connsiteX2" fmla="*/ 60011 w 100975"/>
                    <a:gd name="connsiteY2" fmla="*/ 99179 h 100077"/>
                    <a:gd name="connsiteX3" fmla="*/ 55339 w 100975"/>
                    <a:gd name="connsiteY3" fmla="*/ 98640 h 100077"/>
                    <a:gd name="connsiteX4" fmla="*/ 55339 w 100975"/>
                    <a:gd name="connsiteY4" fmla="*/ 98640 h 100077"/>
                    <a:gd name="connsiteX5" fmla="*/ 38270 w 100975"/>
                    <a:gd name="connsiteY5" fmla="*/ 92711 h 100077"/>
                    <a:gd name="connsiteX6" fmla="*/ 38270 w 100975"/>
                    <a:gd name="connsiteY6" fmla="*/ 92711 h 100077"/>
                    <a:gd name="connsiteX7" fmla="*/ 21920 w 100975"/>
                    <a:gd name="connsiteY7" fmla="*/ 69533 h 100077"/>
                    <a:gd name="connsiteX8" fmla="*/ 21920 w 100975"/>
                    <a:gd name="connsiteY8" fmla="*/ 69533 h 100077"/>
                    <a:gd name="connsiteX9" fmla="*/ 18686 w 100975"/>
                    <a:gd name="connsiteY9" fmla="*/ 60909 h 100077"/>
                    <a:gd name="connsiteX10" fmla="*/ 18686 w 100975"/>
                    <a:gd name="connsiteY10" fmla="*/ 60909 h 100077"/>
                    <a:gd name="connsiteX11" fmla="*/ 22279 w 100975"/>
                    <a:gd name="connsiteY11" fmla="*/ 57315 h 100077"/>
                    <a:gd name="connsiteX12" fmla="*/ 22279 w 100975"/>
                    <a:gd name="connsiteY12" fmla="*/ 57315 h 100077"/>
                    <a:gd name="connsiteX13" fmla="*/ 24615 w 100975"/>
                    <a:gd name="connsiteY13" fmla="*/ 57854 h 100077"/>
                    <a:gd name="connsiteX14" fmla="*/ 24615 w 100975"/>
                    <a:gd name="connsiteY14" fmla="*/ 57854 h 100077"/>
                    <a:gd name="connsiteX15" fmla="*/ 23896 w 100975"/>
                    <a:gd name="connsiteY15" fmla="*/ 57136 h 100077"/>
                    <a:gd name="connsiteX16" fmla="*/ 23896 w 100975"/>
                    <a:gd name="connsiteY16" fmla="*/ 57136 h 100077"/>
                    <a:gd name="connsiteX17" fmla="*/ 1797 w 100975"/>
                    <a:gd name="connsiteY17" fmla="*/ 21201 h 100077"/>
                    <a:gd name="connsiteX18" fmla="*/ 1797 w 100975"/>
                    <a:gd name="connsiteY18" fmla="*/ 21201 h 100077"/>
                    <a:gd name="connsiteX19" fmla="*/ 0 w 100975"/>
                    <a:gd name="connsiteY19" fmla="*/ 12936 h 100077"/>
                    <a:gd name="connsiteX20" fmla="*/ 0 w 100975"/>
                    <a:gd name="connsiteY20" fmla="*/ 12936 h 100077"/>
                    <a:gd name="connsiteX21" fmla="*/ 359 w 100975"/>
                    <a:gd name="connsiteY21" fmla="*/ 8624 h 100077"/>
                    <a:gd name="connsiteX22" fmla="*/ 359 w 100975"/>
                    <a:gd name="connsiteY22" fmla="*/ 8624 h 100077"/>
                    <a:gd name="connsiteX23" fmla="*/ 359 w 100975"/>
                    <a:gd name="connsiteY23" fmla="*/ 8265 h 100077"/>
                    <a:gd name="connsiteX24" fmla="*/ 359 w 100975"/>
                    <a:gd name="connsiteY24" fmla="*/ 8265 h 100077"/>
                    <a:gd name="connsiteX25" fmla="*/ 359 w 100975"/>
                    <a:gd name="connsiteY25" fmla="*/ 7546 h 100077"/>
                    <a:gd name="connsiteX26" fmla="*/ 359 w 100975"/>
                    <a:gd name="connsiteY26" fmla="*/ 7546 h 100077"/>
                    <a:gd name="connsiteX27" fmla="*/ 539 w 100975"/>
                    <a:gd name="connsiteY27" fmla="*/ 3414 h 100077"/>
                    <a:gd name="connsiteX28" fmla="*/ 539 w 100975"/>
                    <a:gd name="connsiteY28" fmla="*/ 3414 h 100077"/>
                    <a:gd name="connsiteX29" fmla="*/ 3953 w 100975"/>
                    <a:gd name="connsiteY29" fmla="*/ 0 h 100077"/>
                    <a:gd name="connsiteX30" fmla="*/ 3953 w 100975"/>
                    <a:gd name="connsiteY30" fmla="*/ 0 h 100077"/>
                    <a:gd name="connsiteX31" fmla="*/ 8085 w 100975"/>
                    <a:gd name="connsiteY31" fmla="*/ 2336 h 100077"/>
                    <a:gd name="connsiteX32" fmla="*/ 8085 w 100975"/>
                    <a:gd name="connsiteY32" fmla="*/ 2336 h 100077"/>
                    <a:gd name="connsiteX33" fmla="*/ 14733 w 100975"/>
                    <a:gd name="connsiteY33" fmla="*/ 3594 h 100077"/>
                    <a:gd name="connsiteX34" fmla="*/ 14733 w 100975"/>
                    <a:gd name="connsiteY34" fmla="*/ 3594 h 100077"/>
                    <a:gd name="connsiteX35" fmla="*/ 19584 w 100975"/>
                    <a:gd name="connsiteY35" fmla="*/ 3414 h 100077"/>
                    <a:gd name="connsiteX36" fmla="*/ 19584 w 100975"/>
                    <a:gd name="connsiteY36" fmla="*/ 3414 h 100077"/>
                    <a:gd name="connsiteX37" fmla="*/ 19944 w 100975"/>
                    <a:gd name="connsiteY37" fmla="*/ 5929 h 100077"/>
                    <a:gd name="connsiteX38" fmla="*/ 20303 w 100975"/>
                    <a:gd name="connsiteY38" fmla="*/ 3414 h 100077"/>
                    <a:gd name="connsiteX39" fmla="*/ 47613 w 100975"/>
                    <a:gd name="connsiteY39" fmla="*/ 15631 h 100077"/>
                    <a:gd name="connsiteX40" fmla="*/ 47613 w 100975"/>
                    <a:gd name="connsiteY40" fmla="*/ 15631 h 100077"/>
                    <a:gd name="connsiteX41" fmla="*/ 57495 w 100975"/>
                    <a:gd name="connsiteY41" fmla="*/ 19404 h 100077"/>
                    <a:gd name="connsiteX42" fmla="*/ 57495 w 100975"/>
                    <a:gd name="connsiteY42" fmla="*/ 19404 h 100077"/>
                    <a:gd name="connsiteX43" fmla="*/ 59112 w 100975"/>
                    <a:gd name="connsiteY43" fmla="*/ 18865 h 100077"/>
                    <a:gd name="connsiteX44" fmla="*/ 59112 w 100975"/>
                    <a:gd name="connsiteY44" fmla="*/ 18865 h 100077"/>
                    <a:gd name="connsiteX45" fmla="*/ 72767 w 100975"/>
                    <a:gd name="connsiteY45" fmla="*/ 12757 h 100077"/>
                    <a:gd name="connsiteX46" fmla="*/ 72767 w 100975"/>
                    <a:gd name="connsiteY46" fmla="*/ 12757 h 100077"/>
                    <a:gd name="connsiteX47" fmla="*/ 86782 w 100975"/>
                    <a:gd name="connsiteY47" fmla="*/ 9343 h 100077"/>
                    <a:gd name="connsiteX48" fmla="*/ 86782 w 100975"/>
                    <a:gd name="connsiteY48" fmla="*/ 9343 h 100077"/>
                    <a:gd name="connsiteX49" fmla="*/ 90914 w 100975"/>
                    <a:gd name="connsiteY49" fmla="*/ 10421 h 100077"/>
                    <a:gd name="connsiteX50" fmla="*/ 90914 w 100975"/>
                    <a:gd name="connsiteY50" fmla="*/ 10421 h 100077"/>
                    <a:gd name="connsiteX51" fmla="*/ 98820 w 100975"/>
                    <a:gd name="connsiteY51" fmla="*/ 31982 h 100077"/>
                    <a:gd name="connsiteX52" fmla="*/ 98820 w 100975"/>
                    <a:gd name="connsiteY52" fmla="*/ 31982 h 100077"/>
                    <a:gd name="connsiteX53" fmla="*/ 100976 w 100975"/>
                    <a:gd name="connsiteY53" fmla="*/ 44020 h 100077"/>
                    <a:gd name="connsiteX54" fmla="*/ 100976 w 100975"/>
                    <a:gd name="connsiteY54" fmla="*/ 44020 h 100077"/>
                    <a:gd name="connsiteX55" fmla="*/ 98640 w 100975"/>
                    <a:gd name="connsiteY55" fmla="*/ 53722 h 100077"/>
                    <a:gd name="connsiteX56" fmla="*/ 98640 w 100975"/>
                    <a:gd name="connsiteY56" fmla="*/ 53722 h 100077"/>
                    <a:gd name="connsiteX57" fmla="*/ 92711 w 100975"/>
                    <a:gd name="connsiteY57" fmla="*/ 65041 h 100077"/>
                    <a:gd name="connsiteX58" fmla="*/ 92711 w 100975"/>
                    <a:gd name="connsiteY58" fmla="*/ 65041 h 100077"/>
                    <a:gd name="connsiteX59" fmla="*/ 89836 w 100975"/>
                    <a:gd name="connsiteY59" fmla="*/ 67557 h 100077"/>
                    <a:gd name="connsiteX60" fmla="*/ 89836 w 100975"/>
                    <a:gd name="connsiteY60" fmla="*/ 67557 h 100077"/>
                    <a:gd name="connsiteX61" fmla="*/ 90914 w 100975"/>
                    <a:gd name="connsiteY61" fmla="*/ 71330 h 100077"/>
                    <a:gd name="connsiteX62" fmla="*/ 90914 w 100975"/>
                    <a:gd name="connsiteY62" fmla="*/ 71330 h 100077"/>
                    <a:gd name="connsiteX63" fmla="*/ 92711 w 100975"/>
                    <a:gd name="connsiteY63" fmla="*/ 81571 h 100077"/>
                    <a:gd name="connsiteX64" fmla="*/ 92711 w 100975"/>
                    <a:gd name="connsiteY64" fmla="*/ 81571 h 100077"/>
                    <a:gd name="connsiteX65" fmla="*/ 92351 w 100975"/>
                    <a:gd name="connsiteY65" fmla="*/ 86422 h 100077"/>
                    <a:gd name="connsiteX66" fmla="*/ 92351 w 100975"/>
                    <a:gd name="connsiteY66" fmla="*/ 86422 h 100077"/>
                    <a:gd name="connsiteX67" fmla="*/ 88758 w 100975"/>
                    <a:gd name="connsiteY67" fmla="*/ 89297 h 100077"/>
                    <a:gd name="connsiteX68" fmla="*/ 88758 w 100975"/>
                    <a:gd name="connsiteY68" fmla="*/ 89297 h 100077"/>
                    <a:gd name="connsiteX69" fmla="*/ 83727 w 100975"/>
                    <a:gd name="connsiteY69" fmla="*/ 84086 h 100077"/>
                    <a:gd name="connsiteX70" fmla="*/ 83727 w 100975"/>
                    <a:gd name="connsiteY70" fmla="*/ 84086 h 100077"/>
                    <a:gd name="connsiteX71" fmla="*/ 80313 w 100975"/>
                    <a:gd name="connsiteY71" fmla="*/ 78876 h 100077"/>
                    <a:gd name="connsiteX72" fmla="*/ 80313 w 100975"/>
                    <a:gd name="connsiteY72" fmla="*/ 78876 h 100077"/>
                    <a:gd name="connsiteX73" fmla="*/ 79235 w 100975"/>
                    <a:gd name="connsiteY73" fmla="*/ 77978 h 100077"/>
                    <a:gd name="connsiteX74" fmla="*/ 79235 w 100975"/>
                    <a:gd name="connsiteY74" fmla="*/ 77978 h 100077"/>
                    <a:gd name="connsiteX75" fmla="*/ 79235 w 100975"/>
                    <a:gd name="connsiteY75" fmla="*/ 78876 h 100077"/>
                    <a:gd name="connsiteX76" fmla="*/ 79235 w 100975"/>
                    <a:gd name="connsiteY76" fmla="*/ 78876 h 100077"/>
                    <a:gd name="connsiteX77" fmla="*/ 77079 w 100975"/>
                    <a:gd name="connsiteY77" fmla="*/ 78876 h 100077"/>
                    <a:gd name="connsiteX78" fmla="*/ 79235 w 100975"/>
                    <a:gd name="connsiteY78" fmla="*/ 79056 h 100077"/>
                    <a:gd name="connsiteX79" fmla="*/ 79235 w 100975"/>
                    <a:gd name="connsiteY79" fmla="*/ 80134 h 100077"/>
                    <a:gd name="connsiteX80" fmla="*/ 79235 w 100975"/>
                    <a:gd name="connsiteY80" fmla="*/ 80134 h 100077"/>
                    <a:gd name="connsiteX81" fmla="*/ 75103 w 100975"/>
                    <a:gd name="connsiteY81" fmla="*/ 93250 h 100077"/>
                    <a:gd name="connsiteX82" fmla="*/ 75103 w 100975"/>
                    <a:gd name="connsiteY82" fmla="*/ 93250 h 100077"/>
                    <a:gd name="connsiteX83" fmla="*/ 68275 w 100975"/>
                    <a:gd name="connsiteY83" fmla="*/ 100077 h 100077"/>
                    <a:gd name="connsiteX84" fmla="*/ 68275 w 100975"/>
                    <a:gd name="connsiteY84" fmla="*/ 100077 h 100077"/>
                    <a:gd name="connsiteX85" fmla="*/ 64502 w 100975"/>
                    <a:gd name="connsiteY85" fmla="*/ 97023 h 100077"/>
                    <a:gd name="connsiteX86" fmla="*/ 64502 w 100975"/>
                    <a:gd name="connsiteY86" fmla="*/ 97023 h 100077"/>
                    <a:gd name="connsiteX87" fmla="*/ 68994 w 100975"/>
                    <a:gd name="connsiteY87" fmla="*/ 93430 h 100077"/>
                    <a:gd name="connsiteX88" fmla="*/ 68994 w 100975"/>
                    <a:gd name="connsiteY88" fmla="*/ 93969 h 100077"/>
                    <a:gd name="connsiteX89" fmla="*/ 68994 w 100975"/>
                    <a:gd name="connsiteY89" fmla="*/ 93969 h 100077"/>
                    <a:gd name="connsiteX90" fmla="*/ 70791 w 100975"/>
                    <a:gd name="connsiteY90" fmla="*/ 90734 h 100077"/>
                    <a:gd name="connsiteX91" fmla="*/ 70791 w 100975"/>
                    <a:gd name="connsiteY91" fmla="*/ 90734 h 100077"/>
                    <a:gd name="connsiteX92" fmla="*/ 74384 w 100975"/>
                    <a:gd name="connsiteY92" fmla="*/ 79774 h 100077"/>
                    <a:gd name="connsiteX93" fmla="*/ 74384 w 100975"/>
                    <a:gd name="connsiteY93" fmla="*/ 79774 h 100077"/>
                    <a:gd name="connsiteX94" fmla="*/ 74384 w 100975"/>
                    <a:gd name="connsiteY94" fmla="*/ 79235 h 100077"/>
                    <a:gd name="connsiteX95" fmla="*/ 74384 w 100975"/>
                    <a:gd name="connsiteY95" fmla="*/ 79235 h 100077"/>
                    <a:gd name="connsiteX96" fmla="*/ 74384 w 100975"/>
                    <a:gd name="connsiteY96" fmla="*/ 78517 h 100077"/>
                    <a:gd name="connsiteX97" fmla="*/ 74384 w 100975"/>
                    <a:gd name="connsiteY97" fmla="*/ 78517 h 100077"/>
                    <a:gd name="connsiteX98" fmla="*/ 78876 w 100975"/>
                    <a:gd name="connsiteY98" fmla="*/ 72228 h 100077"/>
                    <a:gd name="connsiteX99" fmla="*/ 78876 w 100975"/>
                    <a:gd name="connsiteY99" fmla="*/ 72228 h 100077"/>
                    <a:gd name="connsiteX100" fmla="*/ 87860 w 100975"/>
                    <a:gd name="connsiteY100" fmla="*/ 80493 h 100077"/>
                    <a:gd name="connsiteX101" fmla="*/ 87860 w 100975"/>
                    <a:gd name="connsiteY101" fmla="*/ 80493 h 100077"/>
                    <a:gd name="connsiteX102" fmla="*/ 86243 w 100975"/>
                    <a:gd name="connsiteY102" fmla="*/ 72588 h 100077"/>
                    <a:gd name="connsiteX103" fmla="*/ 86243 w 100975"/>
                    <a:gd name="connsiteY103" fmla="*/ 72588 h 100077"/>
                    <a:gd name="connsiteX104" fmla="*/ 84985 w 100975"/>
                    <a:gd name="connsiteY104" fmla="*/ 67197 h 100077"/>
                    <a:gd name="connsiteX105" fmla="*/ 84985 w 100975"/>
                    <a:gd name="connsiteY105" fmla="*/ 67197 h 100077"/>
                    <a:gd name="connsiteX106" fmla="*/ 89836 w 100975"/>
                    <a:gd name="connsiteY106" fmla="*/ 60729 h 100077"/>
                    <a:gd name="connsiteX107" fmla="*/ 89836 w 100975"/>
                    <a:gd name="connsiteY107" fmla="*/ 60729 h 100077"/>
                    <a:gd name="connsiteX108" fmla="*/ 94328 w 100975"/>
                    <a:gd name="connsiteY108" fmla="*/ 51207 h 100077"/>
                    <a:gd name="connsiteX109" fmla="*/ 94328 w 100975"/>
                    <a:gd name="connsiteY109" fmla="*/ 51207 h 100077"/>
                    <a:gd name="connsiteX110" fmla="*/ 96124 w 100975"/>
                    <a:gd name="connsiteY110" fmla="*/ 43660 h 100077"/>
                    <a:gd name="connsiteX111" fmla="*/ 96124 w 100975"/>
                    <a:gd name="connsiteY111" fmla="*/ 43660 h 100077"/>
                    <a:gd name="connsiteX112" fmla="*/ 94148 w 100975"/>
                    <a:gd name="connsiteY112" fmla="*/ 32521 h 100077"/>
                    <a:gd name="connsiteX113" fmla="*/ 94148 w 100975"/>
                    <a:gd name="connsiteY113" fmla="*/ 32521 h 100077"/>
                    <a:gd name="connsiteX114" fmla="*/ 88758 w 100975"/>
                    <a:gd name="connsiteY114" fmla="*/ 14553 h 100077"/>
                    <a:gd name="connsiteX115" fmla="*/ 88758 w 100975"/>
                    <a:gd name="connsiteY115" fmla="*/ 14553 h 100077"/>
                    <a:gd name="connsiteX116" fmla="*/ 86961 w 100975"/>
                    <a:gd name="connsiteY116" fmla="*/ 14194 h 100077"/>
                    <a:gd name="connsiteX117" fmla="*/ 86961 w 100975"/>
                    <a:gd name="connsiteY117" fmla="*/ 14194 h 100077"/>
                    <a:gd name="connsiteX118" fmla="*/ 73306 w 100975"/>
                    <a:gd name="connsiteY118" fmla="*/ 17608 h 100077"/>
                    <a:gd name="connsiteX119" fmla="*/ 73306 w 100975"/>
                    <a:gd name="connsiteY119" fmla="*/ 17608 h 100077"/>
                    <a:gd name="connsiteX120" fmla="*/ 62885 w 100975"/>
                    <a:gd name="connsiteY120" fmla="*/ 22279 h 100077"/>
                    <a:gd name="connsiteX121" fmla="*/ 62885 w 100975"/>
                    <a:gd name="connsiteY121" fmla="*/ 22279 h 100077"/>
                    <a:gd name="connsiteX122" fmla="*/ 57675 w 100975"/>
                    <a:gd name="connsiteY122" fmla="*/ 24435 h 100077"/>
                    <a:gd name="connsiteX123" fmla="*/ 57675 w 100975"/>
                    <a:gd name="connsiteY123" fmla="*/ 24435 h 100077"/>
                    <a:gd name="connsiteX124" fmla="*/ 45637 w 100975"/>
                    <a:gd name="connsiteY124" fmla="*/ 20123 h 100077"/>
                    <a:gd name="connsiteX125" fmla="*/ 45637 w 100975"/>
                    <a:gd name="connsiteY125" fmla="*/ 20123 h 100077"/>
                    <a:gd name="connsiteX126" fmla="*/ 20123 w 100975"/>
                    <a:gd name="connsiteY126" fmla="*/ 8445 h 100077"/>
                    <a:gd name="connsiteX127" fmla="*/ 20123 w 100975"/>
                    <a:gd name="connsiteY127" fmla="*/ 8445 h 100077"/>
                    <a:gd name="connsiteX128" fmla="*/ 14913 w 100975"/>
                    <a:gd name="connsiteY128" fmla="*/ 8804 h 100077"/>
                    <a:gd name="connsiteX129" fmla="*/ 14913 w 100975"/>
                    <a:gd name="connsiteY129" fmla="*/ 8804 h 100077"/>
                    <a:gd name="connsiteX130" fmla="*/ 5570 w 100975"/>
                    <a:gd name="connsiteY130" fmla="*/ 6648 h 100077"/>
                    <a:gd name="connsiteX131" fmla="*/ 5570 w 100975"/>
                    <a:gd name="connsiteY131" fmla="*/ 6648 h 100077"/>
                    <a:gd name="connsiteX132" fmla="*/ 5570 w 100975"/>
                    <a:gd name="connsiteY132" fmla="*/ 7546 h 100077"/>
                    <a:gd name="connsiteX133" fmla="*/ 5570 w 100975"/>
                    <a:gd name="connsiteY133" fmla="*/ 7546 h 100077"/>
                    <a:gd name="connsiteX134" fmla="*/ 5570 w 100975"/>
                    <a:gd name="connsiteY134" fmla="*/ 8445 h 100077"/>
                    <a:gd name="connsiteX135" fmla="*/ 5570 w 100975"/>
                    <a:gd name="connsiteY135" fmla="*/ 8445 h 100077"/>
                    <a:gd name="connsiteX136" fmla="*/ 5570 w 100975"/>
                    <a:gd name="connsiteY136" fmla="*/ 9882 h 100077"/>
                    <a:gd name="connsiteX137" fmla="*/ 5390 w 100975"/>
                    <a:gd name="connsiteY137" fmla="*/ 9882 h 100077"/>
                    <a:gd name="connsiteX138" fmla="*/ 5211 w 100975"/>
                    <a:gd name="connsiteY138" fmla="*/ 12936 h 100077"/>
                    <a:gd name="connsiteX139" fmla="*/ 5211 w 100975"/>
                    <a:gd name="connsiteY139" fmla="*/ 12936 h 100077"/>
                    <a:gd name="connsiteX140" fmla="*/ 6648 w 100975"/>
                    <a:gd name="connsiteY140" fmla="*/ 19225 h 100077"/>
                    <a:gd name="connsiteX141" fmla="*/ 6648 w 100975"/>
                    <a:gd name="connsiteY141" fmla="*/ 19225 h 100077"/>
                    <a:gd name="connsiteX142" fmla="*/ 27310 w 100975"/>
                    <a:gd name="connsiteY142" fmla="*/ 53003 h 100077"/>
                    <a:gd name="connsiteX143" fmla="*/ 27310 w 100975"/>
                    <a:gd name="connsiteY143" fmla="*/ 53003 h 100077"/>
                    <a:gd name="connsiteX144" fmla="*/ 30365 w 100975"/>
                    <a:gd name="connsiteY144" fmla="*/ 59292 h 100077"/>
                    <a:gd name="connsiteX145" fmla="*/ 30365 w 100975"/>
                    <a:gd name="connsiteY145" fmla="*/ 59292 h 100077"/>
                    <a:gd name="connsiteX146" fmla="*/ 26412 w 100975"/>
                    <a:gd name="connsiteY146" fmla="*/ 63604 h 100077"/>
                    <a:gd name="connsiteX147" fmla="*/ 26412 w 100975"/>
                    <a:gd name="connsiteY147" fmla="*/ 63604 h 100077"/>
                    <a:gd name="connsiteX148" fmla="*/ 24615 w 100975"/>
                    <a:gd name="connsiteY148" fmla="*/ 63244 h 100077"/>
                    <a:gd name="connsiteX149" fmla="*/ 24615 w 100975"/>
                    <a:gd name="connsiteY149" fmla="*/ 63244 h 100077"/>
                    <a:gd name="connsiteX150" fmla="*/ 26412 w 100975"/>
                    <a:gd name="connsiteY150" fmla="*/ 67018 h 100077"/>
                    <a:gd name="connsiteX151" fmla="*/ 26412 w 100975"/>
                    <a:gd name="connsiteY151" fmla="*/ 67018 h 100077"/>
                    <a:gd name="connsiteX152" fmla="*/ 41325 w 100975"/>
                    <a:gd name="connsiteY152" fmla="*/ 88578 h 100077"/>
                    <a:gd name="connsiteX153" fmla="*/ 41325 w 100975"/>
                    <a:gd name="connsiteY153" fmla="*/ 88578 h 100077"/>
                    <a:gd name="connsiteX154" fmla="*/ 56237 w 100975"/>
                    <a:gd name="connsiteY154" fmla="*/ 93430 h 100077"/>
                    <a:gd name="connsiteX155" fmla="*/ 56237 w 100975"/>
                    <a:gd name="connsiteY155" fmla="*/ 93430 h 100077"/>
                    <a:gd name="connsiteX156" fmla="*/ 60190 w 100975"/>
                    <a:gd name="connsiteY156" fmla="*/ 93789 h 100077"/>
                    <a:gd name="connsiteX157" fmla="*/ 60190 w 100975"/>
                    <a:gd name="connsiteY157" fmla="*/ 93789 h 100077"/>
                    <a:gd name="connsiteX158" fmla="*/ 60550 w 100975"/>
                    <a:gd name="connsiteY158" fmla="*/ 93789 h 100077"/>
                    <a:gd name="connsiteX159" fmla="*/ 60550 w 100975"/>
                    <a:gd name="connsiteY159" fmla="*/ 93789 h 100077"/>
                    <a:gd name="connsiteX160" fmla="*/ 61268 w 100975"/>
                    <a:gd name="connsiteY160" fmla="*/ 91094 h 100077"/>
                    <a:gd name="connsiteX161" fmla="*/ 61268 w 100975"/>
                    <a:gd name="connsiteY161" fmla="*/ 91094 h 100077"/>
                    <a:gd name="connsiteX162" fmla="*/ 61089 w 100975"/>
                    <a:gd name="connsiteY162" fmla="*/ 90555 h 100077"/>
                    <a:gd name="connsiteX163" fmla="*/ 61089 w 100975"/>
                    <a:gd name="connsiteY163" fmla="*/ 90555 h 100077"/>
                    <a:gd name="connsiteX164" fmla="*/ 64682 w 100975"/>
                    <a:gd name="connsiteY164" fmla="*/ 84805 h 100077"/>
                    <a:gd name="connsiteX165" fmla="*/ 64682 w 100975"/>
                    <a:gd name="connsiteY165" fmla="*/ 84805 h 100077"/>
                    <a:gd name="connsiteX166" fmla="*/ 68994 w 100975"/>
                    <a:gd name="connsiteY166" fmla="*/ 93430 h 100077"/>
                    <a:gd name="connsiteX167" fmla="*/ 68994 w 100975"/>
                    <a:gd name="connsiteY167" fmla="*/ 93430 h 100077"/>
                    <a:gd name="connsiteX168" fmla="*/ 61448 w 100975"/>
                    <a:gd name="connsiteY168" fmla="*/ 91812 h 100077"/>
                    <a:gd name="connsiteX169" fmla="*/ 61448 w 100975"/>
                    <a:gd name="connsiteY169" fmla="*/ 91812 h 100077"/>
                    <a:gd name="connsiteX170" fmla="*/ 61448 w 100975"/>
                    <a:gd name="connsiteY170" fmla="*/ 91812 h 100077"/>
                    <a:gd name="connsiteX171" fmla="*/ 61448 w 100975"/>
                    <a:gd name="connsiteY171" fmla="*/ 91812 h 100077"/>
                    <a:gd name="connsiteX172" fmla="*/ 61448 w 100975"/>
                    <a:gd name="connsiteY172" fmla="*/ 91812 h 100077"/>
                    <a:gd name="connsiteX173" fmla="*/ 5390 w 100975"/>
                    <a:gd name="connsiteY173" fmla="*/ 8624 h 100077"/>
                    <a:gd name="connsiteX174" fmla="*/ 5390 w 100975"/>
                    <a:gd name="connsiteY174" fmla="*/ 8085 h 100077"/>
                    <a:gd name="connsiteX175" fmla="*/ 5390 w 100975"/>
                    <a:gd name="connsiteY175" fmla="*/ 8085 h 100077"/>
                    <a:gd name="connsiteX176" fmla="*/ 4672 w 100975"/>
                    <a:gd name="connsiteY176" fmla="*/ 6828 h 100077"/>
                    <a:gd name="connsiteX177" fmla="*/ 4672 w 100975"/>
                    <a:gd name="connsiteY177" fmla="*/ 6828 h 100077"/>
                    <a:gd name="connsiteX178" fmla="*/ 5390 w 100975"/>
                    <a:gd name="connsiteY178" fmla="*/ 8624 h 100077"/>
                    <a:gd name="connsiteX179" fmla="*/ 5390 w 100975"/>
                    <a:gd name="connsiteY179" fmla="*/ 8624 h 100077"/>
                    <a:gd name="connsiteX180" fmla="*/ 1078 w 100975"/>
                    <a:gd name="connsiteY180" fmla="*/ 6648 h 100077"/>
                    <a:gd name="connsiteX181" fmla="*/ 1078 w 100975"/>
                    <a:gd name="connsiteY181" fmla="*/ 6648 h 100077"/>
                    <a:gd name="connsiteX182" fmla="*/ 1078 w 100975"/>
                    <a:gd name="connsiteY182" fmla="*/ 6648 h 100077"/>
                    <a:gd name="connsiteX183" fmla="*/ 1078 w 100975"/>
                    <a:gd name="connsiteY183" fmla="*/ 6648 h 100077"/>
                    <a:gd name="connsiteX184" fmla="*/ 1078 w 100975"/>
                    <a:gd name="connsiteY184" fmla="*/ 6648 h 100077"/>
                    <a:gd name="connsiteX185" fmla="*/ 1078 w 100975"/>
                    <a:gd name="connsiteY185" fmla="*/ 6648 h 100077"/>
                    <a:gd name="connsiteX186" fmla="*/ 1437 w 100975"/>
                    <a:gd name="connsiteY186" fmla="*/ 6468 h 100077"/>
                    <a:gd name="connsiteX187" fmla="*/ 1617 w 100975"/>
                    <a:gd name="connsiteY187" fmla="*/ 6289 h 100077"/>
                    <a:gd name="connsiteX188" fmla="*/ 1617 w 100975"/>
                    <a:gd name="connsiteY188" fmla="*/ 6289 h 100077"/>
                    <a:gd name="connsiteX189" fmla="*/ 1437 w 100975"/>
                    <a:gd name="connsiteY189" fmla="*/ 6468 h 100077"/>
                    <a:gd name="connsiteX190" fmla="*/ 1437 w 100975"/>
                    <a:gd name="connsiteY190" fmla="*/ 6468 h 100077"/>
                    <a:gd name="connsiteX191" fmla="*/ 1437 w 100975"/>
                    <a:gd name="connsiteY191" fmla="*/ 6468 h 100077"/>
                    <a:gd name="connsiteX192" fmla="*/ 1617 w 100975"/>
                    <a:gd name="connsiteY192" fmla="*/ 6289 h 100077"/>
                    <a:gd name="connsiteX193" fmla="*/ 1617 w 100975"/>
                    <a:gd name="connsiteY193" fmla="*/ 6289 h 100077"/>
                    <a:gd name="connsiteX194" fmla="*/ 1617 w 100975"/>
                    <a:gd name="connsiteY194" fmla="*/ 6289 h 100077"/>
                    <a:gd name="connsiteX195" fmla="*/ 1617 w 100975"/>
                    <a:gd name="connsiteY195" fmla="*/ 6289 h 100077"/>
                    <a:gd name="connsiteX196" fmla="*/ 1617 w 100975"/>
                    <a:gd name="connsiteY196" fmla="*/ 6289 h 10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00975" h="100077">
                      <a:moveTo>
                        <a:pt x="64502" y="97023"/>
                      </a:moveTo>
                      <a:cubicBezTo>
                        <a:pt x="63604" y="98281"/>
                        <a:pt x="62167" y="99179"/>
                        <a:pt x="60011" y="99179"/>
                      </a:cubicBezTo>
                      <a:lnTo>
                        <a:pt x="60011" y="99179"/>
                      </a:lnTo>
                      <a:cubicBezTo>
                        <a:pt x="58753" y="99179"/>
                        <a:pt x="57315" y="98999"/>
                        <a:pt x="55339" y="98640"/>
                      </a:cubicBezTo>
                      <a:lnTo>
                        <a:pt x="55339" y="98640"/>
                      </a:lnTo>
                      <a:cubicBezTo>
                        <a:pt x="49051" y="97382"/>
                        <a:pt x="45637" y="97203"/>
                        <a:pt x="38270" y="92711"/>
                      </a:cubicBezTo>
                      <a:lnTo>
                        <a:pt x="38270" y="92711"/>
                      </a:lnTo>
                      <a:cubicBezTo>
                        <a:pt x="32700" y="87141"/>
                        <a:pt x="26053" y="77798"/>
                        <a:pt x="21920" y="69533"/>
                      </a:cubicBezTo>
                      <a:lnTo>
                        <a:pt x="21920" y="69533"/>
                      </a:lnTo>
                      <a:cubicBezTo>
                        <a:pt x="19944" y="65401"/>
                        <a:pt x="18686" y="63244"/>
                        <a:pt x="18686" y="60909"/>
                      </a:cubicBezTo>
                      <a:lnTo>
                        <a:pt x="18686" y="60909"/>
                      </a:lnTo>
                      <a:cubicBezTo>
                        <a:pt x="18686" y="59292"/>
                        <a:pt x="20662" y="57315"/>
                        <a:pt x="22279" y="57315"/>
                      </a:cubicBezTo>
                      <a:lnTo>
                        <a:pt x="22279" y="57315"/>
                      </a:lnTo>
                      <a:cubicBezTo>
                        <a:pt x="23178" y="57315"/>
                        <a:pt x="23717" y="57495"/>
                        <a:pt x="24615" y="57854"/>
                      </a:cubicBezTo>
                      <a:lnTo>
                        <a:pt x="24615" y="57854"/>
                      </a:lnTo>
                      <a:cubicBezTo>
                        <a:pt x="24435" y="57675"/>
                        <a:pt x="24256" y="57315"/>
                        <a:pt x="23896" y="57136"/>
                      </a:cubicBezTo>
                      <a:lnTo>
                        <a:pt x="23896" y="57136"/>
                      </a:lnTo>
                      <a:cubicBezTo>
                        <a:pt x="17428" y="51925"/>
                        <a:pt x="6109" y="30005"/>
                        <a:pt x="1797" y="21201"/>
                      </a:cubicBezTo>
                      <a:lnTo>
                        <a:pt x="1797" y="21201"/>
                      </a:lnTo>
                      <a:cubicBezTo>
                        <a:pt x="359" y="16530"/>
                        <a:pt x="0" y="14733"/>
                        <a:pt x="0" y="12936"/>
                      </a:cubicBezTo>
                      <a:lnTo>
                        <a:pt x="0" y="12936"/>
                      </a:lnTo>
                      <a:cubicBezTo>
                        <a:pt x="0" y="11140"/>
                        <a:pt x="359" y="10960"/>
                        <a:pt x="359" y="8624"/>
                      </a:cubicBezTo>
                      <a:lnTo>
                        <a:pt x="359" y="8624"/>
                      </a:lnTo>
                      <a:cubicBezTo>
                        <a:pt x="359" y="8445"/>
                        <a:pt x="359" y="8265"/>
                        <a:pt x="359" y="8265"/>
                      </a:cubicBezTo>
                      <a:lnTo>
                        <a:pt x="359" y="8265"/>
                      </a:lnTo>
                      <a:cubicBezTo>
                        <a:pt x="359" y="8085"/>
                        <a:pt x="359" y="7906"/>
                        <a:pt x="359" y="7546"/>
                      </a:cubicBezTo>
                      <a:lnTo>
                        <a:pt x="359" y="7546"/>
                      </a:lnTo>
                      <a:cubicBezTo>
                        <a:pt x="359" y="5929"/>
                        <a:pt x="359" y="4672"/>
                        <a:pt x="539" y="3414"/>
                      </a:cubicBezTo>
                      <a:lnTo>
                        <a:pt x="539" y="3414"/>
                      </a:lnTo>
                      <a:cubicBezTo>
                        <a:pt x="539" y="2516"/>
                        <a:pt x="1437" y="180"/>
                        <a:pt x="3953" y="0"/>
                      </a:cubicBezTo>
                      <a:lnTo>
                        <a:pt x="3953" y="0"/>
                      </a:lnTo>
                      <a:cubicBezTo>
                        <a:pt x="6289" y="180"/>
                        <a:pt x="7007" y="1258"/>
                        <a:pt x="8085" y="2336"/>
                      </a:cubicBezTo>
                      <a:lnTo>
                        <a:pt x="8085" y="2336"/>
                      </a:lnTo>
                      <a:cubicBezTo>
                        <a:pt x="9163" y="3055"/>
                        <a:pt x="12038" y="3594"/>
                        <a:pt x="14733" y="3594"/>
                      </a:cubicBezTo>
                      <a:lnTo>
                        <a:pt x="14733" y="3594"/>
                      </a:lnTo>
                      <a:cubicBezTo>
                        <a:pt x="17428" y="3594"/>
                        <a:pt x="19584" y="3414"/>
                        <a:pt x="19584" y="3414"/>
                      </a:cubicBezTo>
                      <a:lnTo>
                        <a:pt x="19584" y="3414"/>
                      </a:lnTo>
                      <a:lnTo>
                        <a:pt x="19944" y="5929"/>
                      </a:lnTo>
                      <a:lnTo>
                        <a:pt x="20303" y="3414"/>
                      </a:lnTo>
                      <a:cubicBezTo>
                        <a:pt x="31802" y="4851"/>
                        <a:pt x="38809" y="11858"/>
                        <a:pt x="47613" y="15631"/>
                      </a:cubicBezTo>
                      <a:lnTo>
                        <a:pt x="47613" y="15631"/>
                      </a:lnTo>
                      <a:cubicBezTo>
                        <a:pt x="52644" y="18147"/>
                        <a:pt x="56058" y="19404"/>
                        <a:pt x="57495" y="19404"/>
                      </a:cubicBezTo>
                      <a:lnTo>
                        <a:pt x="57495" y="19404"/>
                      </a:lnTo>
                      <a:cubicBezTo>
                        <a:pt x="58393" y="19404"/>
                        <a:pt x="58573" y="19225"/>
                        <a:pt x="59112" y="18865"/>
                      </a:cubicBezTo>
                      <a:lnTo>
                        <a:pt x="59112" y="18865"/>
                      </a:lnTo>
                      <a:cubicBezTo>
                        <a:pt x="62885" y="14733"/>
                        <a:pt x="64862" y="13835"/>
                        <a:pt x="72767" y="12757"/>
                      </a:cubicBezTo>
                      <a:lnTo>
                        <a:pt x="72767" y="12757"/>
                      </a:lnTo>
                      <a:cubicBezTo>
                        <a:pt x="78157" y="12936"/>
                        <a:pt x="81391" y="9523"/>
                        <a:pt x="86782" y="9343"/>
                      </a:cubicBezTo>
                      <a:lnTo>
                        <a:pt x="86782" y="9343"/>
                      </a:lnTo>
                      <a:cubicBezTo>
                        <a:pt x="88039" y="9343"/>
                        <a:pt x="89656" y="9702"/>
                        <a:pt x="90914" y="10421"/>
                      </a:cubicBezTo>
                      <a:lnTo>
                        <a:pt x="90914" y="10421"/>
                      </a:lnTo>
                      <a:cubicBezTo>
                        <a:pt x="98101" y="14553"/>
                        <a:pt x="97382" y="23357"/>
                        <a:pt x="98820" y="31982"/>
                      </a:cubicBezTo>
                      <a:lnTo>
                        <a:pt x="98820" y="31982"/>
                      </a:lnTo>
                      <a:cubicBezTo>
                        <a:pt x="100077" y="37372"/>
                        <a:pt x="100796" y="40785"/>
                        <a:pt x="100976" y="44020"/>
                      </a:cubicBezTo>
                      <a:lnTo>
                        <a:pt x="100976" y="44020"/>
                      </a:lnTo>
                      <a:cubicBezTo>
                        <a:pt x="100976" y="47254"/>
                        <a:pt x="100077" y="49949"/>
                        <a:pt x="98640" y="53722"/>
                      </a:cubicBezTo>
                      <a:lnTo>
                        <a:pt x="98640" y="53722"/>
                      </a:lnTo>
                      <a:cubicBezTo>
                        <a:pt x="95406" y="58573"/>
                        <a:pt x="98999" y="60010"/>
                        <a:pt x="92711" y="65041"/>
                      </a:cubicBezTo>
                      <a:lnTo>
                        <a:pt x="92711" y="65041"/>
                      </a:lnTo>
                      <a:cubicBezTo>
                        <a:pt x="89656" y="67377"/>
                        <a:pt x="89836" y="67377"/>
                        <a:pt x="89836" y="67557"/>
                      </a:cubicBezTo>
                      <a:lnTo>
                        <a:pt x="89836" y="67557"/>
                      </a:lnTo>
                      <a:cubicBezTo>
                        <a:pt x="89836" y="67736"/>
                        <a:pt x="90195" y="69174"/>
                        <a:pt x="90914" y="71330"/>
                      </a:cubicBezTo>
                      <a:lnTo>
                        <a:pt x="90914" y="71330"/>
                      </a:lnTo>
                      <a:cubicBezTo>
                        <a:pt x="92351" y="75103"/>
                        <a:pt x="92711" y="78876"/>
                        <a:pt x="92711" y="81571"/>
                      </a:cubicBezTo>
                      <a:lnTo>
                        <a:pt x="92711" y="81571"/>
                      </a:lnTo>
                      <a:cubicBezTo>
                        <a:pt x="92711" y="84266"/>
                        <a:pt x="92351" y="85883"/>
                        <a:pt x="92351" y="86422"/>
                      </a:cubicBezTo>
                      <a:lnTo>
                        <a:pt x="92351" y="86422"/>
                      </a:lnTo>
                      <a:cubicBezTo>
                        <a:pt x="92172" y="86422"/>
                        <a:pt x="92351" y="88758"/>
                        <a:pt x="88758" y="89297"/>
                      </a:cubicBezTo>
                      <a:lnTo>
                        <a:pt x="88758" y="89297"/>
                      </a:lnTo>
                      <a:cubicBezTo>
                        <a:pt x="85704" y="88938"/>
                        <a:pt x="84985" y="86961"/>
                        <a:pt x="83727" y="84086"/>
                      </a:cubicBezTo>
                      <a:lnTo>
                        <a:pt x="83727" y="84086"/>
                      </a:lnTo>
                      <a:cubicBezTo>
                        <a:pt x="82649" y="81750"/>
                        <a:pt x="81391" y="80134"/>
                        <a:pt x="80313" y="78876"/>
                      </a:cubicBezTo>
                      <a:lnTo>
                        <a:pt x="80313" y="78876"/>
                      </a:lnTo>
                      <a:cubicBezTo>
                        <a:pt x="79954" y="78337"/>
                        <a:pt x="79595" y="78157"/>
                        <a:pt x="79235" y="77978"/>
                      </a:cubicBezTo>
                      <a:lnTo>
                        <a:pt x="79235" y="77978"/>
                      </a:lnTo>
                      <a:cubicBezTo>
                        <a:pt x="79235" y="78157"/>
                        <a:pt x="79235" y="78517"/>
                        <a:pt x="79235" y="78876"/>
                      </a:cubicBezTo>
                      <a:lnTo>
                        <a:pt x="79235" y="78876"/>
                      </a:lnTo>
                      <a:lnTo>
                        <a:pt x="77079" y="78876"/>
                      </a:lnTo>
                      <a:lnTo>
                        <a:pt x="79235" y="79056"/>
                      </a:lnTo>
                      <a:cubicBezTo>
                        <a:pt x="79235" y="79595"/>
                        <a:pt x="79235" y="79954"/>
                        <a:pt x="79235" y="80134"/>
                      </a:cubicBezTo>
                      <a:lnTo>
                        <a:pt x="79235" y="80134"/>
                      </a:lnTo>
                      <a:cubicBezTo>
                        <a:pt x="79415" y="84625"/>
                        <a:pt x="78696" y="87500"/>
                        <a:pt x="75103" y="93250"/>
                      </a:cubicBezTo>
                      <a:lnTo>
                        <a:pt x="75103" y="93250"/>
                      </a:lnTo>
                      <a:cubicBezTo>
                        <a:pt x="73486" y="97023"/>
                        <a:pt x="71689" y="99718"/>
                        <a:pt x="68275" y="100077"/>
                      </a:cubicBezTo>
                      <a:lnTo>
                        <a:pt x="68275" y="100077"/>
                      </a:lnTo>
                      <a:cubicBezTo>
                        <a:pt x="66479" y="99718"/>
                        <a:pt x="65221" y="98460"/>
                        <a:pt x="64502" y="97023"/>
                      </a:cubicBezTo>
                      <a:lnTo>
                        <a:pt x="64502" y="97023"/>
                      </a:lnTo>
                      <a:close/>
                      <a:moveTo>
                        <a:pt x="68994" y="93430"/>
                      </a:moveTo>
                      <a:cubicBezTo>
                        <a:pt x="68994" y="93609"/>
                        <a:pt x="68994" y="93789"/>
                        <a:pt x="68994" y="93969"/>
                      </a:cubicBezTo>
                      <a:lnTo>
                        <a:pt x="68994" y="93969"/>
                      </a:lnTo>
                      <a:cubicBezTo>
                        <a:pt x="69533" y="93430"/>
                        <a:pt x="70072" y="92352"/>
                        <a:pt x="70791" y="90734"/>
                      </a:cubicBezTo>
                      <a:lnTo>
                        <a:pt x="70791" y="90734"/>
                      </a:lnTo>
                      <a:cubicBezTo>
                        <a:pt x="74384" y="84446"/>
                        <a:pt x="74205" y="84086"/>
                        <a:pt x="74384" y="79774"/>
                      </a:cubicBezTo>
                      <a:lnTo>
                        <a:pt x="74384" y="79774"/>
                      </a:lnTo>
                      <a:cubicBezTo>
                        <a:pt x="74384" y="79235"/>
                        <a:pt x="74384" y="78876"/>
                        <a:pt x="74384" y="79235"/>
                      </a:cubicBezTo>
                      <a:lnTo>
                        <a:pt x="74384" y="79235"/>
                      </a:lnTo>
                      <a:cubicBezTo>
                        <a:pt x="74564" y="79235"/>
                        <a:pt x="74384" y="79235"/>
                        <a:pt x="74384" y="78517"/>
                      </a:cubicBezTo>
                      <a:lnTo>
                        <a:pt x="74384" y="78517"/>
                      </a:lnTo>
                      <a:cubicBezTo>
                        <a:pt x="74384" y="75822"/>
                        <a:pt x="75642" y="72228"/>
                        <a:pt x="78876" y="72228"/>
                      </a:cubicBezTo>
                      <a:lnTo>
                        <a:pt x="78876" y="72228"/>
                      </a:lnTo>
                      <a:cubicBezTo>
                        <a:pt x="82829" y="72588"/>
                        <a:pt x="85165" y="75822"/>
                        <a:pt x="87860" y="80493"/>
                      </a:cubicBezTo>
                      <a:lnTo>
                        <a:pt x="87860" y="80493"/>
                      </a:lnTo>
                      <a:cubicBezTo>
                        <a:pt x="87860" y="78337"/>
                        <a:pt x="87321" y="75462"/>
                        <a:pt x="86243" y="72588"/>
                      </a:cubicBezTo>
                      <a:lnTo>
                        <a:pt x="86243" y="72588"/>
                      </a:lnTo>
                      <a:cubicBezTo>
                        <a:pt x="85704" y="70252"/>
                        <a:pt x="84985" y="69174"/>
                        <a:pt x="84985" y="67197"/>
                      </a:cubicBezTo>
                      <a:lnTo>
                        <a:pt x="84985" y="67197"/>
                      </a:lnTo>
                      <a:cubicBezTo>
                        <a:pt x="84985" y="64322"/>
                        <a:pt x="86961" y="62705"/>
                        <a:pt x="89836" y="60729"/>
                      </a:cubicBezTo>
                      <a:lnTo>
                        <a:pt x="89836" y="60729"/>
                      </a:lnTo>
                      <a:cubicBezTo>
                        <a:pt x="94148" y="57854"/>
                        <a:pt x="89836" y="59292"/>
                        <a:pt x="94328" y="51207"/>
                      </a:cubicBezTo>
                      <a:lnTo>
                        <a:pt x="94328" y="51207"/>
                      </a:lnTo>
                      <a:cubicBezTo>
                        <a:pt x="95585" y="47793"/>
                        <a:pt x="96124" y="45996"/>
                        <a:pt x="96124" y="43660"/>
                      </a:cubicBezTo>
                      <a:lnTo>
                        <a:pt x="96124" y="43660"/>
                      </a:lnTo>
                      <a:cubicBezTo>
                        <a:pt x="96124" y="41145"/>
                        <a:pt x="95585" y="38090"/>
                        <a:pt x="94148" y="32521"/>
                      </a:cubicBezTo>
                      <a:lnTo>
                        <a:pt x="94148" y="32521"/>
                      </a:lnTo>
                      <a:cubicBezTo>
                        <a:pt x="92890" y="22818"/>
                        <a:pt x="92172" y="15631"/>
                        <a:pt x="88758" y="14553"/>
                      </a:cubicBezTo>
                      <a:lnTo>
                        <a:pt x="88758" y="14553"/>
                      </a:lnTo>
                      <a:cubicBezTo>
                        <a:pt x="88039" y="14194"/>
                        <a:pt x="87500" y="14194"/>
                        <a:pt x="86961" y="14194"/>
                      </a:cubicBezTo>
                      <a:lnTo>
                        <a:pt x="86961" y="14194"/>
                      </a:lnTo>
                      <a:cubicBezTo>
                        <a:pt x="84446" y="13835"/>
                        <a:pt x="80134" y="17428"/>
                        <a:pt x="73306" y="17608"/>
                      </a:cubicBezTo>
                      <a:lnTo>
                        <a:pt x="73306" y="17608"/>
                      </a:lnTo>
                      <a:cubicBezTo>
                        <a:pt x="65041" y="19225"/>
                        <a:pt x="67018" y="18326"/>
                        <a:pt x="62885" y="22279"/>
                      </a:cubicBezTo>
                      <a:lnTo>
                        <a:pt x="62885" y="22279"/>
                      </a:lnTo>
                      <a:cubicBezTo>
                        <a:pt x="61628" y="23537"/>
                        <a:pt x="59651" y="24435"/>
                        <a:pt x="57675" y="24435"/>
                      </a:cubicBezTo>
                      <a:lnTo>
                        <a:pt x="57675" y="24435"/>
                      </a:lnTo>
                      <a:cubicBezTo>
                        <a:pt x="54081" y="24435"/>
                        <a:pt x="50668" y="22639"/>
                        <a:pt x="45637" y="20123"/>
                      </a:cubicBezTo>
                      <a:lnTo>
                        <a:pt x="45637" y="20123"/>
                      </a:lnTo>
                      <a:cubicBezTo>
                        <a:pt x="35934" y="15811"/>
                        <a:pt x="29646" y="9702"/>
                        <a:pt x="20123" y="8445"/>
                      </a:cubicBezTo>
                      <a:lnTo>
                        <a:pt x="20123" y="8445"/>
                      </a:lnTo>
                      <a:cubicBezTo>
                        <a:pt x="19405" y="8445"/>
                        <a:pt x="17249" y="8804"/>
                        <a:pt x="14913" y="8804"/>
                      </a:cubicBezTo>
                      <a:lnTo>
                        <a:pt x="14913" y="8804"/>
                      </a:lnTo>
                      <a:cubicBezTo>
                        <a:pt x="12038" y="8804"/>
                        <a:pt x="8624" y="8624"/>
                        <a:pt x="5570" y="6648"/>
                      </a:cubicBezTo>
                      <a:lnTo>
                        <a:pt x="5570" y="6648"/>
                      </a:lnTo>
                      <a:cubicBezTo>
                        <a:pt x="5570" y="7007"/>
                        <a:pt x="5570" y="7187"/>
                        <a:pt x="5570" y="7546"/>
                      </a:cubicBezTo>
                      <a:lnTo>
                        <a:pt x="5570" y="7546"/>
                      </a:lnTo>
                      <a:cubicBezTo>
                        <a:pt x="5570" y="7906"/>
                        <a:pt x="5570" y="8265"/>
                        <a:pt x="5570" y="8445"/>
                      </a:cubicBezTo>
                      <a:lnTo>
                        <a:pt x="5570" y="8445"/>
                      </a:lnTo>
                      <a:lnTo>
                        <a:pt x="5570" y="9882"/>
                      </a:lnTo>
                      <a:lnTo>
                        <a:pt x="5390" y="9882"/>
                      </a:lnTo>
                      <a:cubicBezTo>
                        <a:pt x="5390" y="11679"/>
                        <a:pt x="5031" y="12397"/>
                        <a:pt x="5211" y="12936"/>
                      </a:cubicBezTo>
                      <a:lnTo>
                        <a:pt x="5211" y="12936"/>
                      </a:lnTo>
                      <a:cubicBezTo>
                        <a:pt x="5211" y="13475"/>
                        <a:pt x="5390" y="15092"/>
                        <a:pt x="6648" y="19225"/>
                      </a:cubicBezTo>
                      <a:lnTo>
                        <a:pt x="6648" y="19225"/>
                      </a:lnTo>
                      <a:cubicBezTo>
                        <a:pt x="10421" y="26951"/>
                        <a:pt x="22998" y="49949"/>
                        <a:pt x="27310" y="53003"/>
                      </a:cubicBezTo>
                      <a:lnTo>
                        <a:pt x="27310" y="53003"/>
                      </a:lnTo>
                      <a:cubicBezTo>
                        <a:pt x="29287" y="54980"/>
                        <a:pt x="30365" y="57136"/>
                        <a:pt x="30365" y="59292"/>
                      </a:cubicBezTo>
                      <a:lnTo>
                        <a:pt x="30365" y="59292"/>
                      </a:lnTo>
                      <a:cubicBezTo>
                        <a:pt x="30365" y="61088"/>
                        <a:pt x="28748" y="63424"/>
                        <a:pt x="26412" y="63604"/>
                      </a:cubicBezTo>
                      <a:lnTo>
                        <a:pt x="26412" y="63604"/>
                      </a:lnTo>
                      <a:cubicBezTo>
                        <a:pt x="25873" y="63604"/>
                        <a:pt x="25154" y="63424"/>
                        <a:pt x="24615" y="63244"/>
                      </a:cubicBezTo>
                      <a:lnTo>
                        <a:pt x="24615" y="63244"/>
                      </a:lnTo>
                      <a:cubicBezTo>
                        <a:pt x="24974" y="64322"/>
                        <a:pt x="25693" y="65580"/>
                        <a:pt x="26412" y="67018"/>
                      </a:cubicBezTo>
                      <a:lnTo>
                        <a:pt x="26412" y="67018"/>
                      </a:lnTo>
                      <a:cubicBezTo>
                        <a:pt x="30185" y="74744"/>
                        <a:pt x="36833" y="83907"/>
                        <a:pt x="41325" y="88578"/>
                      </a:cubicBezTo>
                      <a:lnTo>
                        <a:pt x="41325" y="88578"/>
                      </a:lnTo>
                      <a:cubicBezTo>
                        <a:pt x="47613" y="92352"/>
                        <a:pt x="49410" y="92172"/>
                        <a:pt x="56237" y="93430"/>
                      </a:cubicBezTo>
                      <a:lnTo>
                        <a:pt x="56237" y="93430"/>
                      </a:lnTo>
                      <a:cubicBezTo>
                        <a:pt x="58034" y="93609"/>
                        <a:pt x="59472" y="93789"/>
                        <a:pt x="60190" y="93789"/>
                      </a:cubicBezTo>
                      <a:lnTo>
                        <a:pt x="60190" y="93789"/>
                      </a:lnTo>
                      <a:cubicBezTo>
                        <a:pt x="60370" y="93789"/>
                        <a:pt x="60550" y="93789"/>
                        <a:pt x="60550" y="93789"/>
                      </a:cubicBezTo>
                      <a:lnTo>
                        <a:pt x="60550" y="93789"/>
                      </a:lnTo>
                      <a:cubicBezTo>
                        <a:pt x="60729" y="93250"/>
                        <a:pt x="60909" y="91992"/>
                        <a:pt x="61268" y="91094"/>
                      </a:cubicBezTo>
                      <a:lnTo>
                        <a:pt x="61268" y="91094"/>
                      </a:lnTo>
                      <a:cubicBezTo>
                        <a:pt x="61268" y="90914"/>
                        <a:pt x="61268" y="90734"/>
                        <a:pt x="61089" y="90555"/>
                      </a:cubicBezTo>
                      <a:lnTo>
                        <a:pt x="61089" y="90555"/>
                      </a:lnTo>
                      <a:cubicBezTo>
                        <a:pt x="61448" y="88219"/>
                        <a:pt x="60550" y="85883"/>
                        <a:pt x="64682" y="84805"/>
                      </a:cubicBezTo>
                      <a:lnTo>
                        <a:pt x="64682" y="84805"/>
                      </a:lnTo>
                      <a:cubicBezTo>
                        <a:pt x="69353" y="86422"/>
                        <a:pt x="68275" y="89297"/>
                        <a:pt x="68994" y="93430"/>
                      </a:cubicBezTo>
                      <a:lnTo>
                        <a:pt x="68994" y="93430"/>
                      </a:lnTo>
                      <a:close/>
                      <a:moveTo>
                        <a:pt x="61448" y="91812"/>
                      </a:moveTo>
                      <a:cubicBezTo>
                        <a:pt x="61448" y="91812"/>
                        <a:pt x="61448" y="91812"/>
                        <a:pt x="61448" y="91812"/>
                      </a:cubicBezTo>
                      <a:lnTo>
                        <a:pt x="61448" y="91812"/>
                      </a:lnTo>
                      <a:lnTo>
                        <a:pt x="61448" y="91812"/>
                      </a:lnTo>
                      <a:lnTo>
                        <a:pt x="61448" y="91812"/>
                      </a:lnTo>
                      <a:close/>
                      <a:moveTo>
                        <a:pt x="5390" y="8624"/>
                      </a:moveTo>
                      <a:cubicBezTo>
                        <a:pt x="5390" y="8445"/>
                        <a:pt x="5390" y="8445"/>
                        <a:pt x="5390" y="8085"/>
                      </a:cubicBezTo>
                      <a:lnTo>
                        <a:pt x="5390" y="8085"/>
                      </a:lnTo>
                      <a:cubicBezTo>
                        <a:pt x="5390" y="8085"/>
                        <a:pt x="5390" y="7367"/>
                        <a:pt x="4672" y="6828"/>
                      </a:cubicBezTo>
                      <a:lnTo>
                        <a:pt x="4672" y="6828"/>
                      </a:lnTo>
                      <a:cubicBezTo>
                        <a:pt x="5031" y="7367"/>
                        <a:pt x="5390" y="7906"/>
                        <a:pt x="5390" y="8624"/>
                      </a:cubicBezTo>
                      <a:lnTo>
                        <a:pt x="5390" y="8624"/>
                      </a:lnTo>
                      <a:close/>
                      <a:moveTo>
                        <a:pt x="1078" y="6648"/>
                      </a:moveTo>
                      <a:cubicBezTo>
                        <a:pt x="1078" y="6648"/>
                        <a:pt x="1078" y="6648"/>
                        <a:pt x="1078" y="6648"/>
                      </a:cubicBezTo>
                      <a:lnTo>
                        <a:pt x="1078" y="6648"/>
                      </a:lnTo>
                      <a:cubicBezTo>
                        <a:pt x="1078" y="6648"/>
                        <a:pt x="1078" y="6648"/>
                        <a:pt x="1078" y="6648"/>
                      </a:cubicBezTo>
                      <a:lnTo>
                        <a:pt x="1078" y="6648"/>
                      </a:lnTo>
                      <a:lnTo>
                        <a:pt x="1078" y="6648"/>
                      </a:lnTo>
                      <a:close/>
                      <a:moveTo>
                        <a:pt x="1437" y="6468"/>
                      </a:moveTo>
                      <a:cubicBezTo>
                        <a:pt x="1437" y="6468"/>
                        <a:pt x="1617" y="6468"/>
                        <a:pt x="1617" y="6289"/>
                      </a:cubicBezTo>
                      <a:lnTo>
                        <a:pt x="1617" y="6289"/>
                      </a:lnTo>
                      <a:cubicBezTo>
                        <a:pt x="1617" y="6289"/>
                        <a:pt x="1437" y="6468"/>
                        <a:pt x="1437" y="6468"/>
                      </a:cubicBezTo>
                      <a:lnTo>
                        <a:pt x="1437" y="6468"/>
                      </a:lnTo>
                      <a:lnTo>
                        <a:pt x="1437" y="6468"/>
                      </a:lnTo>
                      <a:close/>
                      <a:moveTo>
                        <a:pt x="1617" y="6289"/>
                      </a:moveTo>
                      <a:cubicBezTo>
                        <a:pt x="1617" y="6289"/>
                        <a:pt x="1797" y="6289"/>
                        <a:pt x="1617" y="6289"/>
                      </a:cubicBezTo>
                      <a:lnTo>
                        <a:pt x="1617" y="6289"/>
                      </a:lnTo>
                      <a:cubicBezTo>
                        <a:pt x="1797" y="6289"/>
                        <a:pt x="1617" y="6289"/>
                        <a:pt x="1617" y="6289"/>
                      </a:cubicBezTo>
                      <a:lnTo>
                        <a:pt x="1617" y="6289"/>
                      </a:lnTo>
                      <a:close/>
                    </a:path>
                  </a:pathLst>
                </a:custGeom>
                <a:grpFill/>
                <a:ln w="17953" cap="flat">
                  <a:noFill/>
                  <a:prstDash val="solid"/>
                  <a:miter/>
                </a:ln>
              </p:spPr>
              <p:txBody>
                <a:bodyPr rtlCol="0" anchor="ctr"/>
                <a:lstStyle/>
                <a:p>
                  <a:endParaRPr lang="zh-CN" altLang="en-US" sz="1050"/>
                </a:p>
              </p:txBody>
            </p:sp>
          </p:grpSp>
          <p:grpSp>
            <p:nvGrpSpPr>
              <p:cNvPr id="53" name="图形 1"/>
              <p:cNvGrpSpPr/>
              <p:nvPr/>
            </p:nvGrpSpPr>
            <p:grpSpPr>
              <a:xfrm>
                <a:off x="4577994" y="5224616"/>
                <a:ext cx="52823" cy="28388"/>
                <a:chOff x="5951205" y="5422306"/>
                <a:chExt cx="52823" cy="28388"/>
              </a:xfrm>
              <a:solidFill>
                <a:srgbClr val="0070C0"/>
              </a:solidFill>
            </p:grpSpPr>
            <p:sp>
              <p:nvSpPr>
                <p:cNvPr id="3640" name="任意多边形: 形状 142"/>
                <p:cNvSpPr/>
                <p:nvPr/>
              </p:nvSpPr>
              <p:spPr>
                <a:xfrm>
                  <a:off x="5953857" y="5424868"/>
                  <a:ext cx="47794" cy="23131"/>
                </a:xfrm>
                <a:custGeom>
                  <a:avLst/>
                  <a:gdLst>
                    <a:gd name="connsiteX0" fmla="*/ 6511 w 47794"/>
                    <a:gd name="connsiteY0" fmla="*/ 23131 h 23131"/>
                    <a:gd name="connsiteX1" fmla="*/ 25018 w 47794"/>
                    <a:gd name="connsiteY1" fmla="*/ 19178 h 23131"/>
                    <a:gd name="connsiteX2" fmla="*/ 39571 w 47794"/>
                    <a:gd name="connsiteY2" fmla="*/ 13788 h 23131"/>
                    <a:gd name="connsiteX3" fmla="*/ 46219 w 47794"/>
                    <a:gd name="connsiteY3" fmla="*/ 7141 h 23131"/>
                    <a:gd name="connsiteX4" fmla="*/ 35618 w 47794"/>
                    <a:gd name="connsiteY4" fmla="*/ 5883 h 23131"/>
                    <a:gd name="connsiteX5" fmla="*/ 27713 w 47794"/>
                    <a:gd name="connsiteY5" fmla="*/ 1930 h 23131"/>
                    <a:gd name="connsiteX6" fmla="*/ 3996 w 47794"/>
                    <a:gd name="connsiteY6" fmla="*/ 11273 h 23131"/>
                    <a:gd name="connsiteX7" fmla="*/ 1301 w 47794"/>
                    <a:gd name="connsiteY7" fmla="*/ 19358 h 23131"/>
                    <a:gd name="connsiteX8" fmla="*/ 6511 w 47794"/>
                    <a:gd name="connsiteY8" fmla="*/ 23131 h 23131"/>
                    <a:gd name="connsiteX9" fmla="*/ 6511 w 47794"/>
                    <a:gd name="connsiteY9" fmla="*/ 23131 h 2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794" h="23131">
                      <a:moveTo>
                        <a:pt x="6511" y="23131"/>
                      </a:moveTo>
                      <a:cubicBezTo>
                        <a:pt x="13159" y="20436"/>
                        <a:pt x="17112" y="21694"/>
                        <a:pt x="25018" y="19178"/>
                      </a:cubicBezTo>
                      <a:cubicBezTo>
                        <a:pt x="31665" y="16483"/>
                        <a:pt x="32923" y="13788"/>
                        <a:pt x="39571" y="13788"/>
                      </a:cubicBezTo>
                      <a:cubicBezTo>
                        <a:pt x="46219" y="13788"/>
                        <a:pt x="50172" y="8398"/>
                        <a:pt x="46219" y="7141"/>
                      </a:cubicBezTo>
                      <a:cubicBezTo>
                        <a:pt x="42266" y="5883"/>
                        <a:pt x="38313" y="9836"/>
                        <a:pt x="35618" y="5883"/>
                      </a:cubicBezTo>
                      <a:cubicBezTo>
                        <a:pt x="34361" y="493"/>
                        <a:pt x="32923" y="-2023"/>
                        <a:pt x="27713" y="1930"/>
                      </a:cubicBezTo>
                      <a:cubicBezTo>
                        <a:pt x="23760" y="7141"/>
                        <a:pt x="9206" y="8578"/>
                        <a:pt x="3996" y="11273"/>
                      </a:cubicBezTo>
                      <a:cubicBezTo>
                        <a:pt x="43" y="13968"/>
                        <a:pt x="-1215" y="16663"/>
                        <a:pt x="1301" y="19358"/>
                      </a:cubicBezTo>
                      <a:cubicBezTo>
                        <a:pt x="3816" y="23131"/>
                        <a:pt x="6511" y="23131"/>
                        <a:pt x="6511" y="23131"/>
                      </a:cubicBezTo>
                      <a:lnTo>
                        <a:pt x="6511" y="23131"/>
                      </a:lnTo>
                      <a:close/>
                    </a:path>
                  </a:pathLst>
                </a:custGeom>
                <a:grpFill/>
                <a:ln w="17953" cap="flat">
                  <a:noFill/>
                  <a:prstDash val="solid"/>
                  <a:miter/>
                </a:ln>
              </p:spPr>
              <p:txBody>
                <a:bodyPr rtlCol="0" anchor="ctr"/>
                <a:lstStyle/>
                <a:p>
                  <a:endParaRPr lang="zh-CN" altLang="en-US" sz="1050"/>
                </a:p>
              </p:txBody>
            </p:sp>
            <p:sp>
              <p:nvSpPr>
                <p:cNvPr id="3641" name="任意多边形: 形状 143"/>
                <p:cNvSpPr/>
                <p:nvPr/>
              </p:nvSpPr>
              <p:spPr>
                <a:xfrm>
                  <a:off x="5951205" y="5422306"/>
                  <a:ext cx="52823" cy="28388"/>
                </a:xfrm>
                <a:custGeom>
                  <a:avLst/>
                  <a:gdLst>
                    <a:gd name="connsiteX0" fmla="*/ 2156 w 52823"/>
                    <a:gd name="connsiteY0" fmla="*/ 23537 h 28388"/>
                    <a:gd name="connsiteX1" fmla="*/ 0 w 52823"/>
                    <a:gd name="connsiteY1" fmla="*/ 18866 h 28388"/>
                    <a:gd name="connsiteX2" fmla="*/ 0 w 52823"/>
                    <a:gd name="connsiteY2" fmla="*/ 18866 h 28388"/>
                    <a:gd name="connsiteX3" fmla="*/ 5390 w 52823"/>
                    <a:gd name="connsiteY3" fmla="*/ 11499 h 28388"/>
                    <a:gd name="connsiteX4" fmla="*/ 5390 w 52823"/>
                    <a:gd name="connsiteY4" fmla="*/ 11499 h 28388"/>
                    <a:gd name="connsiteX5" fmla="*/ 28568 w 52823"/>
                    <a:gd name="connsiteY5" fmla="*/ 2516 h 28388"/>
                    <a:gd name="connsiteX6" fmla="*/ 28568 w 52823"/>
                    <a:gd name="connsiteY6" fmla="*/ 2516 h 28388"/>
                    <a:gd name="connsiteX7" fmla="*/ 34317 w 52823"/>
                    <a:gd name="connsiteY7" fmla="*/ 0 h 28388"/>
                    <a:gd name="connsiteX8" fmla="*/ 34317 w 52823"/>
                    <a:gd name="connsiteY8" fmla="*/ 0 h 28388"/>
                    <a:gd name="connsiteX9" fmla="*/ 40247 w 52823"/>
                    <a:gd name="connsiteY9" fmla="*/ 7007 h 28388"/>
                    <a:gd name="connsiteX10" fmla="*/ 40247 w 52823"/>
                    <a:gd name="connsiteY10" fmla="*/ 7007 h 28388"/>
                    <a:gd name="connsiteX11" fmla="*/ 41325 w 52823"/>
                    <a:gd name="connsiteY11" fmla="*/ 7726 h 28388"/>
                    <a:gd name="connsiteX12" fmla="*/ 41325 w 52823"/>
                    <a:gd name="connsiteY12" fmla="*/ 7726 h 28388"/>
                    <a:gd name="connsiteX13" fmla="*/ 46894 w 52823"/>
                    <a:gd name="connsiteY13" fmla="*/ 7007 h 28388"/>
                    <a:gd name="connsiteX14" fmla="*/ 46894 w 52823"/>
                    <a:gd name="connsiteY14" fmla="*/ 7007 h 28388"/>
                    <a:gd name="connsiteX15" fmla="*/ 49410 w 52823"/>
                    <a:gd name="connsiteY15" fmla="*/ 7367 h 28388"/>
                    <a:gd name="connsiteX16" fmla="*/ 49410 w 52823"/>
                    <a:gd name="connsiteY16" fmla="*/ 7367 h 28388"/>
                    <a:gd name="connsiteX17" fmla="*/ 52824 w 52823"/>
                    <a:gd name="connsiteY17" fmla="*/ 11679 h 28388"/>
                    <a:gd name="connsiteX18" fmla="*/ 52824 w 52823"/>
                    <a:gd name="connsiteY18" fmla="*/ 11679 h 28388"/>
                    <a:gd name="connsiteX19" fmla="*/ 42223 w 52823"/>
                    <a:gd name="connsiteY19" fmla="*/ 19045 h 28388"/>
                    <a:gd name="connsiteX20" fmla="*/ 42223 w 52823"/>
                    <a:gd name="connsiteY20" fmla="*/ 19045 h 28388"/>
                    <a:gd name="connsiteX21" fmla="*/ 28568 w 52823"/>
                    <a:gd name="connsiteY21" fmla="*/ 24256 h 28388"/>
                    <a:gd name="connsiteX22" fmla="*/ 28568 w 52823"/>
                    <a:gd name="connsiteY22" fmla="*/ 24256 h 28388"/>
                    <a:gd name="connsiteX23" fmla="*/ 10241 w 52823"/>
                    <a:gd name="connsiteY23" fmla="*/ 28209 h 28388"/>
                    <a:gd name="connsiteX24" fmla="*/ 10241 w 52823"/>
                    <a:gd name="connsiteY24" fmla="*/ 28209 h 28388"/>
                    <a:gd name="connsiteX25" fmla="*/ 9343 w 52823"/>
                    <a:gd name="connsiteY25" fmla="*/ 25873 h 28388"/>
                    <a:gd name="connsiteX26" fmla="*/ 9343 w 52823"/>
                    <a:gd name="connsiteY26" fmla="*/ 28388 h 28388"/>
                    <a:gd name="connsiteX27" fmla="*/ 9163 w 52823"/>
                    <a:gd name="connsiteY27" fmla="*/ 28388 h 28388"/>
                    <a:gd name="connsiteX28" fmla="*/ 9163 w 52823"/>
                    <a:gd name="connsiteY28" fmla="*/ 28388 h 28388"/>
                    <a:gd name="connsiteX29" fmla="*/ 2156 w 52823"/>
                    <a:gd name="connsiteY29" fmla="*/ 23537 h 28388"/>
                    <a:gd name="connsiteX30" fmla="*/ 2156 w 52823"/>
                    <a:gd name="connsiteY30" fmla="*/ 23537 h 28388"/>
                    <a:gd name="connsiteX31" fmla="*/ 32161 w 52823"/>
                    <a:gd name="connsiteY31" fmla="*/ 5929 h 28388"/>
                    <a:gd name="connsiteX32" fmla="*/ 7906 w 52823"/>
                    <a:gd name="connsiteY32" fmla="*/ 15811 h 28388"/>
                    <a:gd name="connsiteX33" fmla="*/ 7906 w 52823"/>
                    <a:gd name="connsiteY33" fmla="*/ 15811 h 28388"/>
                    <a:gd name="connsiteX34" fmla="*/ 5031 w 52823"/>
                    <a:gd name="connsiteY34" fmla="*/ 18866 h 28388"/>
                    <a:gd name="connsiteX35" fmla="*/ 5031 w 52823"/>
                    <a:gd name="connsiteY35" fmla="*/ 18866 h 28388"/>
                    <a:gd name="connsiteX36" fmla="*/ 5929 w 52823"/>
                    <a:gd name="connsiteY36" fmla="*/ 20303 h 28388"/>
                    <a:gd name="connsiteX37" fmla="*/ 5929 w 52823"/>
                    <a:gd name="connsiteY37" fmla="*/ 20303 h 28388"/>
                    <a:gd name="connsiteX38" fmla="*/ 8804 w 52823"/>
                    <a:gd name="connsiteY38" fmla="*/ 22998 h 28388"/>
                    <a:gd name="connsiteX39" fmla="*/ 8804 w 52823"/>
                    <a:gd name="connsiteY39" fmla="*/ 22998 h 28388"/>
                    <a:gd name="connsiteX40" fmla="*/ 26592 w 52823"/>
                    <a:gd name="connsiteY40" fmla="*/ 19225 h 28388"/>
                    <a:gd name="connsiteX41" fmla="*/ 26592 w 52823"/>
                    <a:gd name="connsiteY41" fmla="*/ 19225 h 28388"/>
                    <a:gd name="connsiteX42" fmla="*/ 42043 w 52823"/>
                    <a:gd name="connsiteY42" fmla="*/ 13655 h 28388"/>
                    <a:gd name="connsiteX43" fmla="*/ 42043 w 52823"/>
                    <a:gd name="connsiteY43" fmla="*/ 13655 h 28388"/>
                    <a:gd name="connsiteX44" fmla="*/ 47254 w 52823"/>
                    <a:gd name="connsiteY44" fmla="*/ 11858 h 28388"/>
                    <a:gd name="connsiteX45" fmla="*/ 47254 w 52823"/>
                    <a:gd name="connsiteY45" fmla="*/ 11858 h 28388"/>
                    <a:gd name="connsiteX46" fmla="*/ 46894 w 52823"/>
                    <a:gd name="connsiteY46" fmla="*/ 11858 h 28388"/>
                    <a:gd name="connsiteX47" fmla="*/ 46894 w 52823"/>
                    <a:gd name="connsiteY47" fmla="*/ 11858 h 28388"/>
                    <a:gd name="connsiteX48" fmla="*/ 41325 w 52823"/>
                    <a:gd name="connsiteY48" fmla="*/ 12577 h 28388"/>
                    <a:gd name="connsiteX49" fmla="*/ 41325 w 52823"/>
                    <a:gd name="connsiteY49" fmla="*/ 12577 h 28388"/>
                    <a:gd name="connsiteX50" fmla="*/ 35575 w 52823"/>
                    <a:gd name="connsiteY50" fmla="*/ 8804 h 28388"/>
                    <a:gd name="connsiteX51" fmla="*/ 35575 w 52823"/>
                    <a:gd name="connsiteY51" fmla="*/ 8804 h 28388"/>
                    <a:gd name="connsiteX52" fmla="*/ 34317 w 52823"/>
                    <a:gd name="connsiteY52" fmla="*/ 5211 h 28388"/>
                    <a:gd name="connsiteX53" fmla="*/ 34317 w 52823"/>
                    <a:gd name="connsiteY53" fmla="*/ 5211 h 28388"/>
                    <a:gd name="connsiteX54" fmla="*/ 34138 w 52823"/>
                    <a:gd name="connsiteY54" fmla="*/ 4851 h 28388"/>
                    <a:gd name="connsiteX55" fmla="*/ 34138 w 52823"/>
                    <a:gd name="connsiteY55" fmla="*/ 4851 h 28388"/>
                    <a:gd name="connsiteX56" fmla="*/ 34138 w 52823"/>
                    <a:gd name="connsiteY56" fmla="*/ 4851 h 28388"/>
                    <a:gd name="connsiteX57" fmla="*/ 34138 w 52823"/>
                    <a:gd name="connsiteY57" fmla="*/ 4851 h 28388"/>
                    <a:gd name="connsiteX58" fmla="*/ 32161 w 52823"/>
                    <a:gd name="connsiteY58" fmla="*/ 5929 h 28388"/>
                    <a:gd name="connsiteX59" fmla="*/ 32161 w 52823"/>
                    <a:gd name="connsiteY59" fmla="*/ 5929 h 2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2823" h="28388">
                      <a:moveTo>
                        <a:pt x="2156" y="23537"/>
                      </a:moveTo>
                      <a:cubicBezTo>
                        <a:pt x="898" y="22280"/>
                        <a:pt x="0" y="20662"/>
                        <a:pt x="0" y="18866"/>
                      </a:cubicBezTo>
                      <a:lnTo>
                        <a:pt x="0" y="18866"/>
                      </a:lnTo>
                      <a:cubicBezTo>
                        <a:pt x="180" y="15631"/>
                        <a:pt x="2515" y="13475"/>
                        <a:pt x="5390" y="11499"/>
                      </a:cubicBezTo>
                      <a:lnTo>
                        <a:pt x="5390" y="11499"/>
                      </a:lnTo>
                      <a:cubicBezTo>
                        <a:pt x="11499" y="8624"/>
                        <a:pt x="25873" y="6648"/>
                        <a:pt x="28568" y="2516"/>
                      </a:cubicBezTo>
                      <a:lnTo>
                        <a:pt x="28568" y="2516"/>
                      </a:lnTo>
                      <a:cubicBezTo>
                        <a:pt x="30544" y="899"/>
                        <a:pt x="32341" y="0"/>
                        <a:pt x="34317" y="0"/>
                      </a:cubicBezTo>
                      <a:lnTo>
                        <a:pt x="34317" y="0"/>
                      </a:lnTo>
                      <a:cubicBezTo>
                        <a:pt x="38989" y="360"/>
                        <a:pt x="39708" y="4492"/>
                        <a:pt x="40247" y="7007"/>
                      </a:cubicBezTo>
                      <a:lnTo>
                        <a:pt x="40247" y="7007"/>
                      </a:lnTo>
                      <a:cubicBezTo>
                        <a:pt x="40786" y="7726"/>
                        <a:pt x="40786" y="7546"/>
                        <a:pt x="41325" y="7726"/>
                      </a:cubicBezTo>
                      <a:lnTo>
                        <a:pt x="41325" y="7726"/>
                      </a:lnTo>
                      <a:cubicBezTo>
                        <a:pt x="42223" y="7726"/>
                        <a:pt x="44199" y="7007"/>
                        <a:pt x="46894" y="7007"/>
                      </a:cubicBezTo>
                      <a:lnTo>
                        <a:pt x="46894" y="7007"/>
                      </a:lnTo>
                      <a:cubicBezTo>
                        <a:pt x="47793" y="7007"/>
                        <a:pt x="48691" y="7187"/>
                        <a:pt x="49410" y="7367"/>
                      </a:cubicBezTo>
                      <a:lnTo>
                        <a:pt x="49410" y="7367"/>
                      </a:lnTo>
                      <a:cubicBezTo>
                        <a:pt x="51207" y="7726"/>
                        <a:pt x="52824" y="9702"/>
                        <a:pt x="52824" y="11679"/>
                      </a:cubicBezTo>
                      <a:lnTo>
                        <a:pt x="52824" y="11679"/>
                      </a:lnTo>
                      <a:cubicBezTo>
                        <a:pt x="52285" y="16350"/>
                        <a:pt x="47793" y="18866"/>
                        <a:pt x="42223" y="19045"/>
                      </a:cubicBezTo>
                      <a:lnTo>
                        <a:pt x="42223" y="19045"/>
                      </a:lnTo>
                      <a:cubicBezTo>
                        <a:pt x="36473" y="19045"/>
                        <a:pt x="35934" y="21201"/>
                        <a:pt x="28568" y="24256"/>
                      </a:cubicBezTo>
                      <a:lnTo>
                        <a:pt x="28568" y="24256"/>
                      </a:lnTo>
                      <a:cubicBezTo>
                        <a:pt x="19944" y="27131"/>
                        <a:pt x="15991" y="25873"/>
                        <a:pt x="10241" y="28209"/>
                      </a:cubicBezTo>
                      <a:lnTo>
                        <a:pt x="10241" y="28209"/>
                      </a:lnTo>
                      <a:lnTo>
                        <a:pt x="9343" y="25873"/>
                      </a:lnTo>
                      <a:lnTo>
                        <a:pt x="9343" y="28388"/>
                      </a:lnTo>
                      <a:cubicBezTo>
                        <a:pt x="9343" y="28388"/>
                        <a:pt x="9343" y="28388"/>
                        <a:pt x="9163" y="28388"/>
                      </a:cubicBezTo>
                      <a:lnTo>
                        <a:pt x="9163" y="28388"/>
                      </a:lnTo>
                      <a:cubicBezTo>
                        <a:pt x="8085" y="28388"/>
                        <a:pt x="4672" y="27670"/>
                        <a:pt x="2156" y="23537"/>
                      </a:cubicBezTo>
                      <a:lnTo>
                        <a:pt x="2156" y="23537"/>
                      </a:lnTo>
                      <a:close/>
                      <a:moveTo>
                        <a:pt x="32161" y="5929"/>
                      </a:moveTo>
                      <a:cubicBezTo>
                        <a:pt x="26592" y="12757"/>
                        <a:pt x="11858" y="13475"/>
                        <a:pt x="7906" y="15811"/>
                      </a:cubicBezTo>
                      <a:lnTo>
                        <a:pt x="7906" y="15811"/>
                      </a:lnTo>
                      <a:cubicBezTo>
                        <a:pt x="5570" y="17248"/>
                        <a:pt x="4851" y="18686"/>
                        <a:pt x="5031" y="18866"/>
                      </a:cubicBezTo>
                      <a:lnTo>
                        <a:pt x="5031" y="18866"/>
                      </a:lnTo>
                      <a:cubicBezTo>
                        <a:pt x="5031" y="19045"/>
                        <a:pt x="5031" y="19225"/>
                        <a:pt x="5929" y="20303"/>
                      </a:cubicBezTo>
                      <a:lnTo>
                        <a:pt x="5929" y="20303"/>
                      </a:lnTo>
                      <a:cubicBezTo>
                        <a:pt x="7367" y="22459"/>
                        <a:pt x="8265" y="22998"/>
                        <a:pt x="8804" y="22998"/>
                      </a:cubicBezTo>
                      <a:lnTo>
                        <a:pt x="8804" y="22998"/>
                      </a:lnTo>
                      <a:cubicBezTo>
                        <a:pt x="15811" y="20303"/>
                        <a:pt x="19764" y="21561"/>
                        <a:pt x="26592" y="19225"/>
                      </a:cubicBezTo>
                      <a:lnTo>
                        <a:pt x="26592" y="19225"/>
                      </a:lnTo>
                      <a:cubicBezTo>
                        <a:pt x="32521" y="16889"/>
                        <a:pt x="34497" y="13655"/>
                        <a:pt x="42043" y="13655"/>
                      </a:cubicBezTo>
                      <a:lnTo>
                        <a:pt x="42043" y="13655"/>
                      </a:lnTo>
                      <a:cubicBezTo>
                        <a:pt x="44738" y="13655"/>
                        <a:pt x="46535" y="12397"/>
                        <a:pt x="47254" y="11858"/>
                      </a:cubicBezTo>
                      <a:lnTo>
                        <a:pt x="47254" y="11858"/>
                      </a:lnTo>
                      <a:cubicBezTo>
                        <a:pt x="47074" y="11858"/>
                        <a:pt x="47074" y="11858"/>
                        <a:pt x="46894" y="11858"/>
                      </a:cubicBezTo>
                      <a:lnTo>
                        <a:pt x="46894" y="11858"/>
                      </a:lnTo>
                      <a:cubicBezTo>
                        <a:pt x="45637" y="11858"/>
                        <a:pt x="43840" y="12577"/>
                        <a:pt x="41325" y="12577"/>
                      </a:cubicBezTo>
                      <a:lnTo>
                        <a:pt x="41325" y="12577"/>
                      </a:lnTo>
                      <a:cubicBezTo>
                        <a:pt x="39528" y="12577"/>
                        <a:pt x="37192" y="11679"/>
                        <a:pt x="35575" y="8804"/>
                      </a:cubicBezTo>
                      <a:lnTo>
                        <a:pt x="35575" y="8804"/>
                      </a:lnTo>
                      <a:cubicBezTo>
                        <a:pt x="35036" y="7007"/>
                        <a:pt x="34677" y="5750"/>
                        <a:pt x="34317" y="5211"/>
                      </a:cubicBezTo>
                      <a:lnTo>
                        <a:pt x="34317" y="5211"/>
                      </a:lnTo>
                      <a:cubicBezTo>
                        <a:pt x="34317" y="4851"/>
                        <a:pt x="34138" y="4851"/>
                        <a:pt x="34138" y="4851"/>
                      </a:cubicBezTo>
                      <a:lnTo>
                        <a:pt x="34138" y="4851"/>
                      </a:lnTo>
                      <a:cubicBezTo>
                        <a:pt x="34138" y="4851"/>
                        <a:pt x="34138" y="4851"/>
                        <a:pt x="34138" y="4851"/>
                      </a:cubicBezTo>
                      <a:lnTo>
                        <a:pt x="34138" y="4851"/>
                      </a:lnTo>
                      <a:cubicBezTo>
                        <a:pt x="34138" y="5031"/>
                        <a:pt x="33239" y="5211"/>
                        <a:pt x="32161" y="5929"/>
                      </a:cubicBezTo>
                      <a:lnTo>
                        <a:pt x="32161" y="5929"/>
                      </a:lnTo>
                      <a:close/>
                    </a:path>
                  </a:pathLst>
                </a:custGeom>
                <a:grpFill/>
                <a:ln w="17953" cap="flat">
                  <a:noFill/>
                  <a:prstDash val="solid"/>
                  <a:miter/>
                </a:ln>
              </p:spPr>
              <p:txBody>
                <a:bodyPr rtlCol="0" anchor="ctr"/>
                <a:lstStyle/>
                <a:p>
                  <a:endParaRPr lang="zh-CN" altLang="en-US" sz="1050"/>
                </a:p>
              </p:txBody>
            </p:sp>
          </p:grpSp>
          <p:grpSp>
            <p:nvGrpSpPr>
              <p:cNvPr id="54" name="图形 1"/>
              <p:cNvGrpSpPr/>
              <p:nvPr/>
            </p:nvGrpSpPr>
            <p:grpSpPr>
              <a:xfrm>
                <a:off x="4184333" y="4369378"/>
                <a:ext cx="101873" cy="70790"/>
                <a:chOff x="5557544" y="4567068"/>
                <a:chExt cx="101873" cy="70790"/>
              </a:xfrm>
              <a:solidFill>
                <a:srgbClr val="0070C0"/>
              </a:solidFill>
            </p:grpSpPr>
            <p:sp>
              <p:nvSpPr>
                <p:cNvPr id="3638" name="任意多边形: 形状 145"/>
                <p:cNvSpPr/>
                <p:nvPr/>
              </p:nvSpPr>
              <p:spPr>
                <a:xfrm>
                  <a:off x="5559841" y="4569996"/>
                  <a:ext cx="96863" cy="65706"/>
                </a:xfrm>
                <a:custGeom>
                  <a:avLst/>
                  <a:gdLst>
                    <a:gd name="connsiteX0" fmla="*/ 4890 w 96863"/>
                    <a:gd name="connsiteY0" fmla="*/ 65707 h 65706"/>
                    <a:gd name="connsiteX1" fmla="*/ 32559 w 96863"/>
                    <a:gd name="connsiteY1" fmla="*/ 53669 h 65706"/>
                    <a:gd name="connsiteX2" fmla="*/ 60229 w 96863"/>
                    <a:gd name="connsiteY2" fmla="*/ 28335 h 65706"/>
                    <a:gd name="connsiteX3" fmla="*/ 94366 w 96863"/>
                    <a:gd name="connsiteY3" fmla="*/ 6954 h 65706"/>
                    <a:gd name="connsiteX4" fmla="*/ 91671 w 96863"/>
                    <a:gd name="connsiteY4" fmla="*/ 306 h 65706"/>
                    <a:gd name="connsiteX5" fmla="*/ 50886 w 96863"/>
                    <a:gd name="connsiteY5" fmla="*/ 6954 h 65706"/>
                    <a:gd name="connsiteX6" fmla="*/ 23216 w 96863"/>
                    <a:gd name="connsiteY6" fmla="*/ 26898 h 65706"/>
                    <a:gd name="connsiteX7" fmla="*/ 3452 w 96863"/>
                    <a:gd name="connsiteY7" fmla="*/ 41451 h 65706"/>
                    <a:gd name="connsiteX8" fmla="*/ 3452 w 96863"/>
                    <a:gd name="connsiteY8" fmla="*/ 52052 h 65706"/>
                    <a:gd name="connsiteX9" fmla="*/ 2195 w 96863"/>
                    <a:gd name="connsiteY9" fmla="*/ 58699 h 65706"/>
                    <a:gd name="connsiteX10" fmla="*/ 4890 w 96863"/>
                    <a:gd name="connsiteY10" fmla="*/ 65707 h 65706"/>
                    <a:gd name="connsiteX11" fmla="*/ 4890 w 96863"/>
                    <a:gd name="connsiteY11" fmla="*/ 65707 h 6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863" h="65706">
                      <a:moveTo>
                        <a:pt x="4890" y="65707"/>
                      </a:moveTo>
                      <a:cubicBezTo>
                        <a:pt x="7585" y="65707"/>
                        <a:pt x="23396" y="61754"/>
                        <a:pt x="32559" y="53669"/>
                      </a:cubicBezTo>
                      <a:cubicBezTo>
                        <a:pt x="40465" y="45584"/>
                        <a:pt x="54838" y="33725"/>
                        <a:pt x="60229" y="28335"/>
                      </a:cubicBezTo>
                      <a:cubicBezTo>
                        <a:pt x="66876" y="22945"/>
                        <a:pt x="87898" y="13602"/>
                        <a:pt x="94366" y="6954"/>
                      </a:cubicBezTo>
                      <a:cubicBezTo>
                        <a:pt x="99577" y="1744"/>
                        <a:pt x="95624" y="-951"/>
                        <a:pt x="91671" y="306"/>
                      </a:cubicBezTo>
                      <a:cubicBezTo>
                        <a:pt x="86461" y="1564"/>
                        <a:pt x="58791" y="4259"/>
                        <a:pt x="50886" y="6954"/>
                      </a:cubicBezTo>
                      <a:cubicBezTo>
                        <a:pt x="42980" y="10907"/>
                        <a:pt x="29864" y="22945"/>
                        <a:pt x="23216" y="26898"/>
                      </a:cubicBezTo>
                      <a:cubicBezTo>
                        <a:pt x="18006" y="29593"/>
                        <a:pt x="8663" y="36241"/>
                        <a:pt x="3452" y="41451"/>
                      </a:cubicBezTo>
                      <a:cubicBezTo>
                        <a:pt x="-1758" y="45404"/>
                        <a:pt x="-501" y="50794"/>
                        <a:pt x="3452" y="52052"/>
                      </a:cubicBezTo>
                      <a:cubicBezTo>
                        <a:pt x="7405" y="53309"/>
                        <a:pt x="4710" y="56005"/>
                        <a:pt x="2195" y="58699"/>
                      </a:cubicBezTo>
                      <a:cubicBezTo>
                        <a:pt x="-321" y="61754"/>
                        <a:pt x="937" y="65707"/>
                        <a:pt x="4890" y="65707"/>
                      </a:cubicBezTo>
                      <a:lnTo>
                        <a:pt x="4890" y="65707"/>
                      </a:lnTo>
                      <a:close/>
                    </a:path>
                  </a:pathLst>
                </a:custGeom>
                <a:grpFill/>
                <a:ln w="17953" cap="flat">
                  <a:noFill/>
                  <a:prstDash val="solid"/>
                  <a:miter/>
                </a:ln>
              </p:spPr>
              <p:txBody>
                <a:bodyPr rtlCol="0" anchor="ctr"/>
                <a:lstStyle/>
                <a:p>
                  <a:endParaRPr lang="zh-CN" altLang="en-US" sz="1050"/>
                </a:p>
              </p:txBody>
            </p:sp>
            <p:sp>
              <p:nvSpPr>
                <p:cNvPr id="3639" name="任意多边形: 形状 146"/>
                <p:cNvSpPr/>
                <p:nvPr/>
              </p:nvSpPr>
              <p:spPr>
                <a:xfrm>
                  <a:off x="5557544" y="4567068"/>
                  <a:ext cx="101873" cy="70790"/>
                </a:xfrm>
                <a:custGeom>
                  <a:avLst/>
                  <a:gdLst>
                    <a:gd name="connsiteX0" fmla="*/ 719 w 101873"/>
                    <a:gd name="connsiteY0" fmla="*/ 64862 h 70790"/>
                    <a:gd name="connsiteX1" fmla="*/ 2875 w 101873"/>
                    <a:gd name="connsiteY1" fmla="*/ 60010 h 70790"/>
                    <a:gd name="connsiteX2" fmla="*/ 2875 w 101873"/>
                    <a:gd name="connsiteY2" fmla="*/ 60010 h 70790"/>
                    <a:gd name="connsiteX3" fmla="*/ 5031 w 101873"/>
                    <a:gd name="connsiteY3" fmla="*/ 57675 h 70790"/>
                    <a:gd name="connsiteX4" fmla="*/ 5031 w 101873"/>
                    <a:gd name="connsiteY4" fmla="*/ 57675 h 70790"/>
                    <a:gd name="connsiteX5" fmla="*/ 5210 w 101873"/>
                    <a:gd name="connsiteY5" fmla="*/ 57495 h 70790"/>
                    <a:gd name="connsiteX6" fmla="*/ 5210 w 101873"/>
                    <a:gd name="connsiteY6" fmla="*/ 57495 h 70790"/>
                    <a:gd name="connsiteX7" fmla="*/ 0 w 101873"/>
                    <a:gd name="connsiteY7" fmla="*/ 50308 h 70790"/>
                    <a:gd name="connsiteX8" fmla="*/ 0 w 101873"/>
                    <a:gd name="connsiteY8" fmla="*/ 50308 h 70790"/>
                    <a:gd name="connsiteX9" fmla="*/ 4132 w 101873"/>
                    <a:gd name="connsiteY9" fmla="*/ 42762 h 70790"/>
                    <a:gd name="connsiteX10" fmla="*/ 4132 w 101873"/>
                    <a:gd name="connsiteY10" fmla="*/ 42762 h 70790"/>
                    <a:gd name="connsiteX11" fmla="*/ 24435 w 101873"/>
                    <a:gd name="connsiteY11" fmla="*/ 27669 h 70790"/>
                    <a:gd name="connsiteX12" fmla="*/ 24435 w 101873"/>
                    <a:gd name="connsiteY12" fmla="*/ 27669 h 70790"/>
                    <a:gd name="connsiteX13" fmla="*/ 52464 w 101873"/>
                    <a:gd name="connsiteY13" fmla="*/ 7367 h 70790"/>
                    <a:gd name="connsiteX14" fmla="*/ 52464 w 101873"/>
                    <a:gd name="connsiteY14" fmla="*/ 7367 h 70790"/>
                    <a:gd name="connsiteX15" fmla="*/ 93070 w 101873"/>
                    <a:gd name="connsiteY15" fmla="*/ 719 h 70790"/>
                    <a:gd name="connsiteX16" fmla="*/ 93070 w 101873"/>
                    <a:gd name="connsiteY16" fmla="*/ 719 h 70790"/>
                    <a:gd name="connsiteX17" fmla="*/ 96124 w 101873"/>
                    <a:gd name="connsiteY17" fmla="*/ 0 h 70790"/>
                    <a:gd name="connsiteX18" fmla="*/ 96124 w 101873"/>
                    <a:gd name="connsiteY18" fmla="*/ 0 h 70790"/>
                    <a:gd name="connsiteX19" fmla="*/ 101874 w 101873"/>
                    <a:gd name="connsiteY19" fmla="*/ 5031 h 70790"/>
                    <a:gd name="connsiteX20" fmla="*/ 101874 w 101873"/>
                    <a:gd name="connsiteY20" fmla="*/ 5031 h 70790"/>
                    <a:gd name="connsiteX21" fmla="*/ 98640 w 101873"/>
                    <a:gd name="connsiteY21" fmla="*/ 11319 h 70790"/>
                    <a:gd name="connsiteX22" fmla="*/ 98640 w 101873"/>
                    <a:gd name="connsiteY22" fmla="*/ 11319 h 70790"/>
                    <a:gd name="connsiteX23" fmla="*/ 64502 w 101873"/>
                    <a:gd name="connsiteY23" fmla="*/ 32700 h 70790"/>
                    <a:gd name="connsiteX24" fmla="*/ 64502 w 101873"/>
                    <a:gd name="connsiteY24" fmla="*/ 32700 h 70790"/>
                    <a:gd name="connsiteX25" fmla="*/ 36833 w 101873"/>
                    <a:gd name="connsiteY25" fmla="*/ 58214 h 70790"/>
                    <a:gd name="connsiteX26" fmla="*/ 36833 w 101873"/>
                    <a:gd name="connsiteY26" fmla="*/ 58214 h 70790"/>
                    <a:gd name="connsiteX27" fmla="*/ 7546 w 101873"/>
                    <a:gd name="connsiteY27" fmla="*/ 70791 h 70790"/>
                    <a:gd name="connsiteX28" fmla="*/ 7546 w 101873"/>
                    <a:gd name="connsiteY28" fmla="*/ 70791 h 70790"/>
                    <a:gd name="connsiteX29" fmla="*/ 7546 w 101873"/>
                    <a:gd name="connsiteY29" fmla="*/ 68275 h 70790"/>
                    <a:gd name="connsiteX30" fmla="*/ 7546 w 101873"/>
                    <a:gd name="connsiteY30" fmla="*/ 65760 h 70790"/>
                    <a:gd name="connsiteX31" fmla="*/ 33419 w 101873"/>
                    <a:gd name="connsiteY31" fmla="*/ 54441 h 70790"/>
                    <a:gd name="connsiteX32" fmla="*/ 33419 w 101873"/>
                    <a:gd name="connsiteY32" fmla="*/ 54441 h 70790"/>
                    <a:gd name="connsiteX33" fmla="*/ 61268 w 101873"/>
                    <a:gd name="connsiteY33" fmla="*/ 28927 h 70790"/>
                    <a:gd name="connsiteX34" fmla="*/ 61268 w 101873"/>
                    <a:gd name="connsiteY34" fmla="*/ 28927 h 70790"/>
                    <a:gd name="connsiteX35" fmla="*/ 95226 w 101873"/>
                    <a:gd name="connsiteY35" fmla="*/ 7726 h 70790"/>
                    <a:gd name="connsiteX36" fmla="*/ 95226 w 101873"/>
                    <a:gd name="connsiteY36" fmla="*/ 7726 h 70790"/>
                    <a:gd name="connsiteX37" fmla="*/ 97023 w 101873"/>
                    <a:gd name="connsiteY37" fmla="*/ 5031 h 70790"/>
                    <a:gd name="connsiteX38" fmla="*/ 97023 w 101873"/>
                    <a:gd name="connsiteY38" fmla="*/ 5031 h 70790"/>
                    <a:gd name="connsiteX39" fmla="*/ 96304 w 101873"/>
                    <a:gd name="connsiteY39" fmla="*/ 5031 h 70790"/>
                    <a:gd name="connsiteX40" fmla="*/ 96304 w 101873"/>
                    <a:gd name="connsiteY40" fmla="*/ 5031 h 70790"/>
                    <a:gd name="connsiteX41" fmla="*/ 95046 w 101873"/>
                    <a:gd name="connsiteY41" fmla="*/ 5390 h 70790"/>
                    <a:gd name="connsiteX42" fmla="*/ 95046 w 101873"/>
                    <a:gd name="connsiteY42" fmla="*/ 5390 h 70790"/>
                    <a:gd name="connsiteX43" fmla="*/ 54800 w 101873"/>
                    <a:gd name="connsiteY43" fmla="*/ 11858 h 70790"/>
                    <a:gd name="connsiteX44" fmla="*/ 54800 w 101873"/>
                    <a:gd name="connsiteY44" fmla="*/ 11858 h 70790"/>
                    <a:gd name="connsiteX45" fmla="*/ 27130 w 101873"/>
                    <a:gd name="connsiteY45" fmla="*/ 31802 h 70790"/>
                    <a:gd name="connsiteX46" fmla="*/ 27130 w 101873"/>
                    <a:gd name="connsiteY46" fmla="*/ 31802 h 70790"/>
                    <a:gd name="connsiteX47" fmla="*/ 7726 w 101873"/>
                    <a:gd name="connsiteY47" fmla="*/ 46176 h 70790"/>
                    <a:gd name="connsiteX48" fmla="*/ 7726 w 101873"/>
                    <a:gd name="connsiteY48" fmla="*/ 46176 h 70790"/>
                    <a:gd name="connsiteX49" fmla="*/ 5210 w 101873"/>
                    <a:gd name="connsiteY49" fmla="*/ 49949 h 70790"/>
                    <a:gd name="connsiteX50" fmla="*/ 5210 w 101873"/>
                    <a:gd name="connsiteY50" fmla="*/ 49949 h 70790"/>
                    <a:gd name="connsiteX51" fmla="*/ 7007 w 101873"/>
                    <a:gd name="connsiteY51" fmla="*/ 52285 h 70790"/>
                    <a:gd name="connsiteX52" fmla="*/ 7007 w 101873"/>
                    <a:gd name="connsiteY52" fmla="*/ 52285 h 70790"/>
                    <a:gd name="connsiteX53" fmla="*/ 10780 w 101873"/>
                    <a:gd name="connsiteY53" fmla="*/ 56597 h 70790"/>
                    <a:gd name="connsiteX54" fmla="*/ 10780 w 101873"/>
                    <a:gd name="connsiteY54" fmla="*/ 56597 h 70790"/>
                    <a:gd name="connsiteX55" fmla="*/ 6648 w 101873"/>
                    <a:gd name="connsiteY55" fmla="*/ 63065 h 70790"/>
                    <a:gd name="connsiteX56" fmla="*/ 6648 w 101873"/>
                    <a:gd name="connsiteY56" fmla="*/ 63065 h 70790"/>
                    <a:gd name="connsiteX57" fmla="*/ 5929 w 101873"/>
                    <a:gd name="connsiteY57" fmla="*/ 64323 h 70790"/>
                    <a:gd name="connsiteX58" fmla="*/ 5929 w 101873"/>
                    <a:gd name="connsiteY58" fmla="*/ 64323 h 70790"/>
                    <a:gd name="connsiteX59" fmla="*/ 7366 w 101873"/>
                    <a:gd name="connsiteY59" fmla="*/ 65401 h 70790"/>
                    <a:gd name="connsiteX60" fmla="*/ 7366 w 101873"/>
                    <a:gd name="connsiteY60" fmla="*/ 65401 h 70790"/>
                    <a:gd name="connsiteX61" fmla="*/ 7366 w 101873"/>
                    <a:gd name="connsiteY61" fmla="*/ 67916 h 70790"/>
                    <a:gd name="connsiteX62" fmla="*/ 7366 w 101873"/>
                    <a:gd name="connsiteY62" fmla="*/ 70431 h 70790"/>
                    <a:gd name="connsiteX63" fmla="*/ 719 w 101873"/>
                    <a:gd name="connsiteY63" fmla="*/ 64862 h 70790"/>
                    <a:gd name="connsiteX64" fmla="*/ 719 w 101873"/>
                    <a:gd name="connsiteY64" fmla="*/ 64862 h 7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1873" h="70790">
                      <a:moveTo>
                        <a:pt x="719" y="64862"/>
                      </a:moveTo>
                      <a:cubicBezTo>
                        <a:pt x="719" y="63065"/>
                        <a:pt x="1437" y="61448"/>
                        <a:pt x="2875" y="60010"/>
                      </a:cubicBezTo>
                      <a:lnTo>
                        <a:pt x="2875" y="60010"/>
                      </a:lnTo>
                      <a:cubicBezTo>
                        <a:pt x="3773" y="59112"/>
                        <a:pt x="4492" y="58393"/>
                        <a:pt x="5031" y="57675"/>
                      </a:cubicBezTo>
                      <a:lnTo>
                        <a:pt x="5031" y="57675"/>
                      </a:lnTo>
                      <a:cubicBezTo>
                        <a:pt x="5031" y="57675"/>
                        <a:pt x="5031" y="57495"/>
                        <a:pt x="5210" y="57495"/>
                      </a:cubicBezTo>
                      <a:lnTo>
                        <a:pt x="5210" y="57495"/>
                      </a:lnTo>
                      <a:cubicBezTo>
                        <a:pt x="2156" y="56417"/>
                        <a:pt x="0" y="53542"/>
                        <a:pt x="0" y="50308"/>
                      </a:cubicBezTo>
                      <a:lnTo>
                        <a:pt x="0" y="50308"/>
                      </a:lnTo>
                      <a:cubicBezTo>
                        <a:pt x="0" y="47433"/>
                        <a:pt x="1617" y="44559"/>
                        <a:pt x="4132" y="42762"/>
                      </a:cubicBezTo>
                      <a:lnTo>
                        <a:pt x="4132" y="42762"/>
                      </a:lnTo>
                      <a:cubicBezTo>
                        <a:pt x="9702" y="37192"/>
                        <a:pt x="18865" y="30544"/>
                        <a:pt x="24435" y="27669"/>
                      </a:cubicBezTo>
                      <a:lnTo>
                        <a:pt x="24435" y="27669"/>
                      </a:lnTo>
                      <a:cubicBezTo>
                        <a:pt x="30544" y="23896"/>
                        <a:pt x="43660" y="11858"/>
                        <a:pt x="52464" y="7367"/>
                      </a:cubicBezTo>
                      <a:lnTo>
                        <a:pt x="52464" y="7367"/>
                      </a:lnTo>
                      <a:cubicBezTo>
                        <a:pt x="61088" y="4492"/>
                        <a:pt x="88758" y="1797"/>
                        <a:pt x="93070" y="719"/>
                      </a:cubicBezTo>
                      <a:lnTo>
                        <a:pt x="93070" y="719"/>
                      </a:lnTo>
                      <a:cubicBezTo>
                        <a:pt x="94148" y="180"/>
                        <a:pt x="95226" y="0"/>
                        <a:pt x="96124" y="0"/>
                      </a:cubicBezTo>
                      <a:lnTo>
                        <a:pt x="96124" y="0"/>
                      </a:lnTo>
                      <a:cubicBezTo>
                        <a:pt x="98640" y="0"/>
                        <a:pt x="101874" y="1617"/>
                        <a:pt x="101874" y="5031"/>
                      </a:cubicBezTo>
                      <a:lnTo>
                        <a:pt x="101874" y="5031"/>
                      </a:lnTo>
                      <a:cubicBezTo>
                        <a:pt x="101874" y="7187"/>
                        <a:pt x="100616" y="9163"/>
                        <a:pt x="98640" y="11319"/>
                      </a:cubicBezTo>
                      <a:lnTo>
                        <a:pt x="98640" y="11319"/>
                      </a:lnTo>
                      <a:cubicBezTo>
                        <a:pt x="91273" y="18686"/>
                        <a:pt x="70251" y="27849"/>
                        <a:pt x="64502" y="32700"/>
                      </a:cubicBezTo>
                      <a:lnTo>
                        <a:pt x="64502" y="32700"/>
                      </a:lnTo>
                      <a:cubicBezTo>
                        <a:pt x="59112" y="38270"/>
                        <a:pt x="44738" y="50128"/>
                        <a:pt x="36833" y="58214"/>
                      </a:cubicBezTo>
                      <a:lnTo>
                        <a:pt x="36833" y="58214"/>
                      </a:lnTo>
                      <a:cubicBezTo>
                        <a:pt x="26771" y="66838"/>
                        <a:pt x="11319" y="70611"/>
                        <a:pt x="7546" y="70791"/>
                      </a:cubicBezTo>
                      <a:lnTo>
                        <a:pt x="7546" y="70791"/>
                      </a:lnTo>
                      <a:lnTo>
                        <a:pt x="7546" y="68275"/>
                      </a:lnTo>
                      <a:lnTo>
                        <a:pt x="7546" y="65760"/>
                      </a:lnTo>
                      <a:cubicBezTo>
                        <a:pt x="8984" y="65940"/>
                        <a:pt x="25154" y="61807"/>
                        <a:pt x="33419" y="54441"/>
                      </a:cubicBezTo>
                      <a:lnTo>
                        <a:pt x="33419" y="54441"/>
                      </a:lnTo>
                      <a:cubicBezTo>
                        <a:pt x="41504" y="46355"/>
                        <a:pt x="56058" y="34317"/>
                        <a:pt x="61268" y="28927"/>
                      </a:cubicBezTo>
                      <a:lnTo>
                        <a:pt x="61268" y="28927"/>
                      </a:lnTo>
                      <a:cubicBezTo>
                        <a:pt x="68455" y="23178"/>
                        <a:pt x="89477" y="13835"/>
                        <a:pt x="95226" y="7726"/>
                      </a:cubicBezTo>
                      <a:lnTo>
                        <a:pt x="95226" y="7726"/>
                      </a:lnTo>
                      <a:cubicBezTo>
                        <a:pt x="96843" y="6109"/>
                        <a:pt x="97023" y="5031"/>
                        <a:pt x="97023" y="5031"/>
                      </a:cubicBezTo>
                      <a:lnTo>
                        <a:pt x="97023" y="5031"/>
                      </a:lnTo>
                      <a:cubicBezTo>
                        <a:pt x="97023" y="5031"/>
                        <a:pt x="97023" y="5031"/>
                        <a:pt x="96304" y="5031"/>
                      </a:cubicBezTo>
                      <a:lnTo>
                        <a:pt x="96304" y="5031"/>
                      </a:lnTo>
                      <a:cubicBezTo>
                        <a:pt x="95945" y="5031"/>
                        <a:pt x="95585" y="5031"/>
                        <a:pt x="95046" y="5390"/>
                      </a:cubicBezTo>
                      <a:lnTo>
                        <a:pt x="95046" y="5390"/>
                      </a:lnTo>
                      <a:cubicBezTo>
                        <a:pt x="89297" y="6827"/>
                        <a:pt x="61627" y="9523"/>
                        <a:pt x="54800" y="11858"/>
                      </a:cubicBezTo>
                      <a:lnTo>
                        <a:pt x="54800" y="11858"/>
                      </a:lnTo>
                      <a:cubicBezTo>
                        <a:pt x="47433" y="15631"/>
                        <a:pt x="34317" y="27490"/>
                        <a:pt x="27130" y="31802"/>
                      </a:cubicBezTo>
                      <a:lnTo>
                        <a:pt x="27130" y="31802"/>
                      </a:lnTo>
                      <a:cubicBezTo>
                        <a:pt x="22279" y="34317"/>
                        <a:pt x="13116" y="40965"/>
                        <a:pt x="7726" y="46176"/>
                      </a:cubicBezTo>
                      <a:lnTo>
                        <a:pt x="7726" y="46176"/>
                      </a:lnTo>
                      <a:cubicBezTo>
                        <a:pt x="5749" y="47613"/>
                        <a:pt x="5210" y="49050"/>
                        <a:pt x="5210" y="49949"/>
                      </a:cubicBezTo>
                      <a:lnTo>
                        <a:pt x="5210" y="49949"/>
                      </a:lnTo>
                      <a:cubicBezTo>
                        <a:pt x="5210" y="51027"/>
                        <a:pt x="5749" y="51925"/>
                        <a:pt x="7007" y="52285"/>
                      </a:cubicBezTo>
                      <a:lnTo>
                        <a:pt x="7007" y="52285"/>
                      </a:lnTo>
                      <a:cubicBezTo>
                        <a:pt x="8804" y="52824"/>
                        <a:pt x="10780" y="54441"/>
                        <a:pt x="10780" y="56597"/>
                      </a:cubicBezTo>
                      <a:lnTo>
                        <a:pt x="10780" y="56597"/>
                      </a:lnTo>
                      <a:cubicBezTo>
                        <a:pt x="10421" y="60010"/>
                        <a:pt x="8265" y="61268"/>
                        <a:pt x="6648" y="63065"/>
                      </a:cubicBezTo>
                      <a:lnTo>
                        <a:pt x="6648" y="63065"/>
                      </a:lnTo>
                      <a:cubicBezTo>
                        <a:pt x="6109" y="63604"/>
                        <a:pt x="5929" y="63963"/>
                        <a:pt x="5929" y="64323"/>
                      </a:cubicBezTo>
                      <a:lnTo>
                        <a:pt x="5929" y="64323"/>
                      </a:lnTo>
                      <a:cubicBezTo>
                        <a:pt x="5929" y="64862"/>
                        <a:pt x="5929" y="65221"/>
                        <a:pt x="7366" y="65401"/>
                      </a:cubicBezTo>
                      <a:lnTo>
                        <a:pt x="7366" y="65401"/>
                      </a:lnTo>
                      <a:lnTo>
                        <a:pt x="7366" y="67916"/>
                      </a:lnTo>
                      <a:lnTo>
                        <a:pt x="7366" y="70431"/>
                      </a:lnTo>
                      <a:cubicBezTo>
                        <a:pt x="3414" y="71150"/>
                        <a:pt x="719" y="68096"/>
                        <a:pt x="719" y="64862"/>
                      </a:cubicBezTo>
                      <a:lnTo>
                        <a:pt x="719" y="64862"/>
                      </a:lnTo>
                      <a:close/>
                    </a:path>
                  </a:pathLst>
                </a:custGeom>
                <a:grpFill/>
                <a:ln w="17953" cap="flat">
                  <a:noFill/>
                  <a:prstDash val="solid"/>
                  <a:miter/>
                </a:ln>
              </p:spPr>
              <p:txBody>
                <a:bodyPr rtlCol="0" anchor="ctr"/>
                <a:lstStyle/>
                <a:p>
                  <a:endParaRPr lang="zh-CN" altLang="en-US" sz="1050"/>
                </a:p>
              </p:txBody>
            </p:sp>
          </p:grpSp>
          <p:grpSp>
            <p:nvGrpSpPr>
              <p:cNvPr id="55" name="图形 1"/>
              <p:cNvGrpSpPr/>
              <p:nvPr/>
            </p:nvGrpSpPr>
            <p:grpSpPr>
              <a:xfrm>
                <a:off x="4046165" y="4049562"/>
                <a:ext cx="183085" cy="240401"/>
                <a:chOff x="5419376" y="4247252"/>
                <a:chExt cx="183085" cy="240401"/>
              </a:xfrm>
              <a:solidFill>
                <a:srgbClr val="0070C0"/>
              </a:solidFill>
            </p:grpSpPr>
            <p:sp>
              <p:nvSpPr>
                <p:cNvPr id="3636" name="任意多边形: 形状 148"/>
                <p:cNvSpPr/>
                <p:nvPr/>
              </p:nvSpPr>
              <p:spPr>
                <a:xfrm>
                  <a:off x="5421896" y="4250306"/>
                  <a:ext cx="177852" cy="234746"/>
                </a:xfrm>
                <a:custGeom>
                  <a:avLst/>
                  <a:gdLst>
                    <a:gd name="connsiteX0" fmla="*/ 42937 w 177852"/>
                    <a:gd name="connsiteY0" fmla="*/ 86602 h 234746"/>
                    <a:gd name="connsiteX1" fmla="*/ 35031 w 177852"/>
                    <a:gd name="connsiteY1" fmla="*/ 68096 h 234746"/>
                    <a:gd name="connsiteX2" fmla="*/ 42937 w 177852"/>
                    <a:gd name="connsiteY2" fmla="*/ 42762 h 234746"/>
                    <a:gd name="connsiteX3" fmla="*/ 60006 w 177852"/>
                    <a:gd name="connsiteY3" fmla="*/ 38809 h 234746"/>
                    <a:gd name="connsiteX4" fmla="*/ 66653 w 177852"/>
                    <a:gd name="connsiteY4" fmla="*/ 36114 h 234746"/>
                    <a:gd name="connsiteX5" fmla="*/ 91628 w 177852"/>
                    <a:gd name="connsiteY5" fmla="*/ 34677 h 234746"/>
                    <a:gd name="connsiteX6" fmla="*/ 114087 w 177852"/>
                    <a:gd name="connsiteY6" fmla="*/ 37372 h 234746"/>
                    <a:gd name="connsiteX7" fmla="*/ 131335 w 177852"/>
                    <a:gd name="connsiteY7" fmla="*/ 44020 h 234746"/>
                    <a:gd name="connsiteX8" fmla="*/ 155052 w 177852"/>
                    <a:gd name="connsiteY8" fmla="*/ 34677 h 234746"/>
                    <a:gd name="connsiteX9" fmla="*/ 170863 w 177852"/>
                    <a:gd name="connsiteY9" fmla="*/ 18686 h 234746"/>
                    <a:gd name="connsiteX10" fmla="*/ 177331 w 177852"/>
                    <a:gd name="connsiteY10" fmla="*/ 8085 h 234746"/>
                    <a:gd name="connsiteX11" fmla="*/ 176074 w 177852"/>
                    <a:gd name="connsiteY11" fmla="*/ 0 h 234746"/>
                    <a:gd name="connsiteX12" fmla="*/ 168168 w 177852"/>
                    <a:gd name="connsiteY12" fmla="*/ 2695 h 234746"/>
                    <a:gd name="connsiteX13" fmla="*/ 153794 w 177852"/>
                    <a:gd name="connsiteY13" fmla="*/ 15991 h 234746"/>
                    <a:gd name="connsiteX14" fmla="*/ 135468 w 177852"/>
                    <a:gd name="connsiteY14" fmla="*/ 26591 h 234746"/>
                    <a:gd name="connsiteX15" fmla="*/ 119657 w 177852"/>
                    <a:gd name="connsiteY15" fmla="*/ 25334 h 234746"/>
                    <a:gd name="connsiteX16" fmla="*/ 111751 w 177852"/>
                    <a:gd name="connsiteY16" fmla="*/ 28029 h 234746"/>
                    <a:gd name="connsiteX17" fmla="*/ 99893 w 177852"/>
                    <a:gd name="connsiteY17" fmla="*/ 21381 h 234746"/>
                    <a:gd name="connsiteX18" fmla="*/ 80129 w 177852"/>
                    <a:gd name="connsiteY18" fmla="*/ 17428 h 234746"/>
                    <a:gd name="connsiteX19" fmla="*/ 69528 w 177852"/>
                    <a:gd name="connsiteY19" fmla="*/ 14733 h 234746"/>
                    <a:gd name="connsiteX20" fmla="*/ 54975 w 177852"/>
                    <a:gd name="connsiteY20" fmla="*/ 20123 h 234746"/>
                    <a:gd name="connsiteX21" fmla="*/ 49764 w 177852"/>
                    <a:gd name="connsiteY21" fmla="*/ 25513 h 234746"/>
                    <a:gd name="connsiteX22" fmla="*/ 43116 w 177852"/>
                    <a:gd name="connsiteY22" fmla="*/ 22818 h 234746"/>
                    <a:gd name="connsiteX23" fmla="*/ 28743 w 177852"/>
                    <a:gd name="connsiteY23" fmla="*/ 41504 h 234746"/>
                    <a:gd name="connsiteX24" fmla="*/ 28743 w 177852"/>
                    <a:gd name="connsiteY24" fmla="*/ 52105 h 234746"/>
                    <a:gd name="connsiteX25" fmla="*/ 23532 w 177852"/>
                    <a:gd name="connsiteY25" fmla="*/ 61448 h 234746"/>
                    <a:gd name="connsiteX26" fmla="*/ 27485 w 177852"/>
                    <a:gd name="connsiteY26" fmla="*/ 69353 h 234746"/>
                    <a:gd name="connsiteX27" fmla="*/ 26227 w 177852"/>
                    <a:gd name="connsiteY27" fmla="*/ 79954 h 234746"/>
                    <a:gd name="connsiteX28" fmla="*/ 13111 w 177852"/>
                    <a:gd name="connsiteY28" fmla="*/ 103850 h 234746"/>
                    <a:gd name="connsiteX29" fmla="*/ 9158 w 177852"/>
                    <a:gd name="connsiteY29" fmla="*/ 125052 h 234746"/>
                    <a:gd name="connsiteX30" fmla="*/ 3948 w 177852"/>
                    <a:gd name="connsiteY30" fmla="*/ 142300 h 234746"/>
                    <a:gd name="connsiteX31" fmla="*/ 1433 w 177852"/>
                    <a:gd name="connsiteY31" fmla="*/ 163502 h 234746"/>
                    <a:gd name="connsiteX32" fmla="*/ 10596 w 177852"/>
                    <a:gd name="connsiteY32" fmla="*/ 163502 h 234746"/>
                    <a:gd name="connsiteX33" fmla="*/ 15806 w 177852"/>
                    <a:gd name="connsiteY33" fmla="*/ 167454 h 234746"/>
                    <a:gd name="connsiteX34" fmla="*/ 17244 w 177852"/>
                    <a:gd name="connsiteY34" fmla="*/ 183445 h 234746"/>
                    <a:gd name="connsiteX35" fmla="*/ 19939 w 177852"/>
                    <a:gd name="connsiteY35" fmla="*/ 191351 h 234746"/>
                    <a:gd name="connsiteX36" fmla="*/ 17423 w 177852"/>
                    <a:gd name="connsiteY36" fmla="*/ 213989 h 234746"/>
                    <a:gd name="connsiteX37" fmla="*/ 18861 w 177852"/>
                    <a:gd name="connsiteY37" fmla="*/ 232675 h 234746"/>
                    <a:gd name="connsiteX38" fmla="*/ 30719 w 177852"/>
                    <a:gd name="connsiteY38" fmla="*/ 232675 h 234746"/>
                    <a:gd name="connsiteX39" fmla="*/ 45273 w 177852"/>
                    <a:gd name="connsiteY39" fmla="*/ 229980 h 234746"/>
                    <a:gd name="connsiteX40" fmla="*/ 42577 w 177852"/>
                    <a:gd name="connsiteY40" fmla="*/ 218122 h 234746"/>
                    <a:gd name="connsiteX41" fmla="*/ 45093 w 177852"/>
                    <a:gd name="connsiteY41" fmla="*/ 207521 h 234746"/>
                    <a:gd name="connsiteX42" fmla="*/ 43655 w 177852"/>
                    <a:gd name="connsiteY42" fmla="*/ 196921 h 234746"/>
                    <a:gd name="connsiteX43" fmla="*/ 42218 w 177852"/>
                    <a:gd name="connsiteY43" fmla="*/ 175719 h 234746"/>
                    <a:gd name="connsiteX44" fmla="*/ 42218 w 177852"/>
                    <a:gd name="connsiteY44" fmla="*/ 161166 h 234746"/>
                    <a:gd name="connsiteX45" fmla="*/ 39523 w 177852"/>
                    <a:gd name="connsiteY45" fmla="*/ 146612 h 234746"/>
                    <a:gd name="connsiteX46" fmla="*/ 55334 w 177852"/>
                    <a:gd name="connsiteY46" fmla="*/ 142480 h 234746"/>
                    <a:gd name="connsiteX47" fmla="*/ 64497 w 177852"/>
                    <a:gd name="connsiteY47" fmla="*/ 145175 h 234746"/>
                    <a:gd name="connsiteX48" fmla="*/ 60545 w 177852"/>
                    <a:gd name="connsiteY48" fmla="*/ 161166 h 234746"/>
                    <a:gd name="connsiteX49" fmla="*/ 73840 w 177852"/>
                    <a:gd name="connsiteY49" fmla="*/ 187757 h 234746"/>
                    <a:gd name="connsiteX50" fmla="*/ 77793 w 177852"/>
                    <a:gd name="connsiteY50" fmla="*/ 194405 h 234746"/>
                    <a:gd name="connsiteX51" fmla="*/ 79231 w 177852"/>
                    <a:gd name="connsiteY51" fmla="*/ 205006 h 234746"/>
                    <a:gd name="connsiteX52" fmla="*/ 89831 w 177852"/>
                    <a:gd name="connsiteY52" fmla="*/ 212911 h 234746"/>
                    <a:gd name="connsiteX53" fmla="*/ 95042 w 177852"/>
                    <a:gd name="connsiteY53" fmla="*/ 200873 h 234746"/>
                    <a:gd name="connsiteX54" fmla="*/ 106900 w 177852"/>
                    <a:gd name="connsiteY54" fmla="*/ 192968 h 234746"/>
                    <a:gd name="connsiteX55" fmla="*/ 109595 w 177852"/>
                    <a:gd name="connsiteY55" fmla="*/ 186320 h 234746"/>
                    <a:gd name="connsiteX56" fmla="*/ 93784 w 177852"/>
                    <a:gd name="connsiteY56" fmla="*/ 171766 h 234746"/>
                    <a:gd name="connsiteX57" fmla="*/ 96299 w 177852"/>
                    <a:gd name="connsiteY57" fmla="*/ 155775 h 234746"/>
                    <a:gd name="connsiteX58" fmla="*/ 94862 w 177852"/>
                    <a:gd name="connsiteY58" fmla="*/ 143738 h 234746"/>
                    <a:gd name="connsiteX59" fmla="*/ 88214 w 177852"/>
                    <a:gd name="connsiteY59" fmla="*/ 139785 h 234746"/>
                    <a:gd name="connsiteX60" fmla="*/ 73661 w 177852"/>
                    <a:gd name="connsiteY60" fmla="*/ 126489 h 234746"/>
                    <a:gd name="connsiteX61" fmla="*/ 72223 w 177852"/>
                    <a:gd name="connsiteY61" fmla="*/ 117146 h 234746"/>
                    <a:gd name="connsiteX62" fmla="*/ 90730 w 177852"/>
                    <a:gd name="connsiteY62" fmla="*/ 110498 h 234746"/>
                    <a:gd name="connsiteX63" fmla="*/ 109056 w 177852"/>
                    <a:gd name="connsiteY63" fmla="*/ 87860 h 234746"/>
                    <a:gd name="connsiteX64" fmla="*/ 119657 w 177852"/>
                    <a:gd name="connsiteY64" fmla="*/ 86422 h 234746"/>
                    <a:gd name="connsiteX65" fmla="*/ 124867 w 177852"/>
                    <a:gd name="connsiteY65" fmla="*/ 82469 h 234746"/>
                    <a:gd name="connsiteX66" fmla="*/ 118219 w 177852"/>
                    <a:gd name="connsiteY66" fmla="*/ 75822 h 234746"/>
                    <a:gd name="connsiteX67" fmla="*/ 109056 w 177852"/>
                    <a:gd name="connsiteY67" fmla="*/ 78517 h 234746"/>
                    <a:gd name="connsiteX68" fmla="*/ 102408 w 177852"/>
                    <a:gd name="connsiteY68" fmla="*/ 82469 h 234746"/>
                    <a:gd name="connsiteX69" fmla="*/ 93245 w 177852"/>
                    <a:gd name="connsiteY69" fmla="*/ 85165 h 234746"/>
                    <a:gd name="connsiteX70" fmla="*/ 84082 w 177852"/>
                    <a:gd name="connsiteY70" fmla="*/ 87860 h 234746"/>
                    <a:gd name="connsiteX71" fmla="*/ 74918 w 177852"/>
                    <a:gd name="connsiteY71" fmla="*/ 90555 h 234746"/>
                    <a:gd name="connsiteX72" fmla="*/ 60545 w 177852"/>
                    <a:gd name="connsiteY72" fmla="*/ 102593 h 234746"/>
                    <a:gd name="connsiteX73" fmla="*/ 51381 w 177852"/>
                    <a:gd name="connsiteY73" fmla="*/ 98640 h 234746"/>
                    <a:gd name="connsiteX74" fmla="*/ 42937 w 177852"/>
                    <a:gd name="connsiteY74" fmla="*/ 86602 h 234746"/>
                    <a:gd name="connsiteX75" fmla="*/ 42937 w 177852"/>
                    <a:gd name="connsiteY75" fmla="*/ 86602 h 23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7852" h="234746">
                      <a:moveTo>
                        <a:pt x="42937" y="86602"/>
                      </a:moveTo>
                      <a:cubicBezTo>
                        <a:pt x="40242" y="81391"/>
                        <a:pt x="35031" y="72048"/>
                        <a:pt x="35031" y="68096"/>
                      </a:cubicBezTo>
                      <a:cubicBezTo>
                        <a:pt x="35031" y="64143"/>
                        <a:pt x="38984" y="48152"/>
                        <a:pt x="42937" y="42762"/>
                      </a:cubicBezTo>
                      <a:cubicBezTo>
                        <a:pt x="48147" y="36114"/>
                        <a:pt x="57490" y="36114"/>
                        <a:pt x="60006" y="38809"/>
                      </a:cubicBezTo>
                      <a:cubicBezTo>
                        <a:pt x="62701" y="40067"/>
                        <a:pt x="63958" y="38809"/>
                        <a:pt x="66653" y="36114"/>
                      </a:cubicBezTo>
                      <a:cubicBezTo>
                        <a:pt x="70606" y="34677"/>
                        <a:pt x="82465" y="33419"/>
                        <a:pt x="91628" y="34677"/>
                      </a:cubicBezTo>
                      <a:cubicBezTo>
                        <a:pt x="100791" y="35934"/>
                        <a:pt x="108697" y="34677"/>
                        <a:pt x="114087" y="37372"/>
                      </a:cubicBezTo>
                      <a:cubicBezTo>
                        <a:pt x="118040" y="40067"/>
                        <a:pt x="121992" y="45277"/>
                        <a:pt x="131335" y="44020"/>
                      </a:cubicBezTo>
                      <a:cubicBezTo>
                        <a:pt x="140498" y="44020"/>
                        <a:pt x="149842" y="42582"/>
                        <a:pt x="155052" y="34677"/>
                      </a:cubicBezTo>
                      <a:cubicBezTo>
                        <a:pt x="161700" y="26771"/>
                        <a:pt x="165473" y="21381"/>
                        <a:pt x="170863" y="18686"/>
                      </a:cubicBezTo>
                      <a:cubicBezTo>
                        <a:pt x="177511" y="15991"/>
                        <a:pt x="177331" y="10601"/>
                        <a:pt x="177331" y="8085"/>
                      </a:cubicBezTo>
                      <a:cubicBezTo>
                        <a:pt x="178589" y="4132"/>
                        <a:pt x="177331" y="0"/>
                        <a:pt x="176074" y="0"/>
                      </a:cubicBezTo>
                      <a:cubicBezTo>
                        <a:pt x="173378" y="1437"/>
                        <a:pt x="170863" y="-1258"/>
                        <a:pt x="168168" y="2695"/>
                      </a:cubicBezTo>
                      <a:cubicBezTo>
                        <a:pt x="166910" y="6648"/>
                        <a:pt x="159005" y="10601"/>
                        <a:pt x="153794" y="15991"/>
                      </a:cubicBezTo>
                      <a:cubicBezTo>
                        <a:pt x="148584" y="21381"/>
                        <a:pt x="141936" y="26591"/>
                        <a:pt x="135468" y="26591"/>
                      </a:cubicBezTo>
                      <a:cubicBezTo>
                        <a:pt x="130257" y="26591"/>
                        <a:pt x="122352" y="23896"/>
                        <a:pt x="119657" y="25334"/>
                      </a:cubicBezTo>
                      <a:cubicBezTo>
                        <a:pt x="116962" y="26591"/>
                        <a:pt x="114446" y="31982"/>
                        <a:pt x="111751" y="28029"/>
                      </a:cubicBezTo>
                      <a:cubicBezTo>
                        <a:pt x="109056" y="25334"/>
                        <a:pt x="103846" y="22639"/>
                        <a:pt x="99893" y="21381"/>
                      </a:cubicBezTo>
                      <a:cubicBezTo>
                        <a:pt x="94682" y="21381"/>
                        <a:pt x="85339" y="20123"/>
                        <a:pt x="80129" y="17428"/>
                      </a:cubicBezTo>
                      <a:cubicBezTo>
                        <a:pt x="73481" y="14733"/>
                        <a:pt x="73481" y="13475"/>
                        <a:pt x="69528" y="14733"/>
                      </a:cubicBezTo>
                      <a:cubicBezTo>
                        <a:pt x="66833" y="15991"/>
                        <a:pt x="57670" y="18686"/>
                        <a:pt x="54975" y="20123"/>
                      </a:cubicBezTo>
                      <a:cubicBezTo>
                        <a:pt x="52280" y="21381"/>
                        <a:pt x="53717" y="26771"/>
                        <a:pt x="49764" y="25513"/>
                      </a:cubicBezTo>
                      <a:cubicBezTo>
                        <a:pt x="47069" y="24256"/>
                        <a:pt x="44554" y="20123"/>
                        <a:pt x="43116" y="22818"/>
                      </a:cubicBezTo>
                      <a:cubicBezTo>
                        <a:pt x="40421" y="25513"/>
                        <a:pt x="31258" y="38809"/>
                        <a:pt x="28743" y="41504"/>
                      </a:cubicBezTo>
                      <a:cubicBezTo>
                        <a:pt x="27485" y="45457"/>
                        <a:pt x="32695" y="50847"/>
                        <a:pt x="28743" y="52105"/>
                      </a:cubicBezTo>
                      <a:cubicBezTo>
                        <a:pt x="24790" y="53363"/>
                        <a:pt x="19579" y="57495"/>
                        <a:pt x="23532" y="61448"/>
                      </a:cubicBezTo>
                      <a:cubicBezTo>
                        <a:pt x="27485" y="64143"/>
                        <a:pt x="27485" y="65401"/>
                        <a:pt x="27485" y="69353"/>
                      </a:cubicBezTo>
                      <a:cubicBezTo>
                        <a:pt x="27485" y="72048"/>
                        <a:pt x="28743" y="76001"/>
                        <a:pt x="26227" y="79954"/>
                      </a:cubicBezTo>
                      <a:cubicBezTo>
                        <a:pt x="23532" y="82649"/>
                        <a:pt x="14369" y="97203"/>
                        <a:pt x="13111" y="103850"/>
                      </a:cubicBezTo>
                      <a:cubicBezTo>
                        <a:pt x="11854" y="110498"/>
                        <a:pt x="13111" y="119841"/>
                        <a:pt x="9158" y="125052"/>
                      </a:cubicBezTo>
                      <a:cubicBezTo>
                        <a:pt x="6463" y="130262"/>
                        <a:pt x="7901" y="135652"/>
                        <a:pt x="3948" y="142300"/>
                      </a:cubicBezTo>
                      <a:cubicBezTo>
                        <a:pt x="-5" y="147511"/>
                        <a:pt x="-1263" y="159549"/>
                        <a:pt x="1433" y="163502"/>
                      </a:cubicBezTo>
                      <a:cubicBezTo>
                        <a:pt x="4128" y="168712"/>
                        <a:pt x="8080" y="168712"/>
                        <a:pt x="10596" y="163502"/>
                      </a:cubicBezTo>
                      <a:cubicBezTo>
                        <a:pt x="14549" y="159549"/>
                        <a:pt x="17244" y="163502"/>
                        <a:pt x="15806" y="167454"/>
                      </a:cubicBezTo>
                      <a:cubicBezTo>
                        <a:pt x="15806" y="172844"/>
                        <a:pt x="15806" y="180750"/>
                        <a:pt x="17244" y="183445"/>
                      </a:cubicBezTo>
                      <a:cubicBezTo>
                        <a:pt x="19939" y="187398"/>
                        <a:pt x="19939" y="187398"/>
                        <a:pt x="19939" y="191351"/>
                      </a:cubicBezTo>
                      <a:cubicBezTo>
                        <a:pt x="19939" y="194046"/>
                        <a:pt x="19939" y="208599"/>
                        <a:pt x="17423" y="213989"/>
                      </a:cubicBezTo>
                      <a:cubicBezTo>
                        <a:pt x="16166" y="219200"/>
                        <a:pt x="16166" y="232675"/>
                        <a:pt x="18861" y="232675"/>
                      </a:cubicBezTo>
                      <a:cubicBezTo>
                        <a:pt x="20118" y="233933"/>
                        <a:pt x="26766" y="236628"/>
                        <a:pt x="30719" y="232675"/>
                      </a:cubicBezTo>
                      <a:cubicBezTo>
                        <a:pt x="35930" y="229980"/>
                        <a:pt x="43835" y="233933"/>
                        <a:pt x="45273" y="229980"/>
                      </a:cubicBezTo>
                      <a:cubicBezTo>
                        <a:pt x="45273" y="224769"/>
                        <a:pt x="45273" y="222074"/>
                        <a:pt x="42577" y="218122"/>
                      </a:cubicBezTo>
                      <a:cubicBezTo>
                        <a:pt x="41320" y="215427"/>
                        <a:pt x="41140" y="210036"/>
                        <a:pt x="45093" y="207521"/>
                      </a:cubicBezTo>
                      <a:cubicBezTo>
                        <a:pt x="47788" y="204826"/>
                        <a:pt x="45093" y="203568"/>
                        <a:pt x="43655" y="196921"/>
                      </a:cubicBezTo>
                      <a:cubicBezTo>
                        <a:pt x="42398" y="191530"/>
                        <a:pt x="39703" y="185062"/>
                        <a:pt x="42218" y="175719"/>
                      </a:cubicBezTo>
                      <a:cubicBezTo>
                        <a:pt x="43476" y="166376"/>
                        <a:pt x="43476" y="163681"/>
                        <a:pt x="42218" y="161166"/>
                      </a:cubicBezTo>
                      <a:cubicBezTo>
                        <a:pt x="40960" y="158471"/>
                        <a:pt x="35570" y="147870"/>
                        <a:pt x="39523" y="146612"/>
                      </a:cubicBezTo>
                      <a:cubicBezTo>
                        <a:pt x="43476" y="145175"/>
                        <a:pt x="51381" y="143917"/>
                        <a:pt x="55334" y="142480"/>
                      </a:cubicBezTo>
                      <a:cubicBezTo>
                        <a:pt x="59287" y="141222"/>
                        <a:pt x="63240" y="138527"/>
                        <a:pt x="64497" y="145175"/>
                      </a:cubicBezTo>
                      <a:cubicBezTo>
                        <a:pt x="64497" y="150385"/>
                        <a:pt x="59287" y="155775"/>
                        <a:pt x="60545" y="161166"/>
                      </a:cubicBezTo>
                      <a:cubicBezTo>
                        <a:pt x="61802" y="167813"/>
                        <a:pt x="71145" y="182367"/>
                        <a:pt x="73840" y="187757"/>
                      </a:cubicBezTo>
                      <a:cubicBezTo>
                        <a:pt x="77793" y="192968"/>
                        <a:pt x="79051" y="191710"/>
                        <a:pt x="77793" y="194405"/>
                      </a:cubicBezTo>
                      <a:cubicBezTo>
                        <a:pt x="75098" y="197100"/>
                        <a:pt x="76535" y="201053"/>
                        <a:pt x="79231" y="205006"/>
                      </a:cubicBezTo>
                      <a:cubicBezTo>
                        <a:pt x="80488" y="208958"/>
                        <a:pt x="84441" y="214349"/>
                        <a:pt x="89831" y="212911"/>
                      </a:cubicBezTo>
                      <a:cubicBezTo>
                        <a:pt x="93784" y="211474"/>
                        <a:pt x="93784" y="205006"/>
                        <a:pt x="95042" y="200873"/>
                      </a:cubicBezTo>
                      <a:cubicBezTo>
                        <a:pt x="95042" y="195663"/>
                        <a:pt x="101690" y="192968"/>
                        <a:pt x="106900" y="192968"/>
                      </a:cubicBezTo>
                      <a:cubicBezTo>
                        <a:pt x="112110" y="192968"/>
                        <a:pt x="113548" y="189015"/>
                        <a:pt x="109595" y="186320"/>
                      </a:cubicBezTo>
                      <a:cubicBezTo>
                        <a:pt x="105642" y="183625"/>
                        <a:pt x="96479" y="179672"/>
                        <a:pt x="93784" y="171766"/>
                      </a:cubicBezTo>
                      <a:cubicBezTo>
                        <a:pt x="92347" y="162424"/>
                        <a:pt x="93784" y="158471"/>
                        <a:pt x="96299" y="155775"/>
                      </a:cubicBezTo>
                      <a:cubicBezTo>
                        <a:pt x="100252" y="151823"/>
                        <a:pt x="95042" y="146433"/>
                        <a:pt x="94862" y="143738"/>
                      </a:cubicBezTo>
                      <a:cubicBezTo>
                        <a:pt x="94862" y="139785"/>
                        <a:pt x="92167" y="141043"/>
                        <a:pt x="88214" y="139785"/>
                      </a:cubicBezTo>
                      <a:cubicBezTo>
                        <a:pt x="84261" y="137090"/>
                        <a:pt x="76356" y="130442"/>
                        <a:pt x="73661" y="126489"/>
                      </a:cubicBezTo>
                      <a:cubicBezTo>
                        <a:pt x="70966" y="122536"/>
                        <a:pt x="65755" y="117146"/>
                        <a:pt x="72223" y="117146"/>
                      </a:cubicBezTo>
                      <a:cubicBezTo>
                        <a:pt x="78871" y="117146"/>
                        <a:pt x="85339" y="115888"/>
                        <a:pt x="90730" y="110498"/>
                      </a:cubicBezTo>
                      <a:cubicBezTo>
                        <a:pt x="95940" y="105108"/>
                        <a:pt x="106541" y="93250"/>
                        <a:pt x="109056" y="87860"/>
                      </a:cubicBezTo>
                      <a:cubicBezTo>
                        <a:pt x="111751" y="82469"/>
                        <a:pt x="115704" y="85165"/>
                        <a:pt x="119657" y="86422"/>
                      </a:cubicBezTo>
                      <a:cubicBezTo>
                        <a:pt x="123609" y="87680"/>
                        <a:pt x="124867" y="85165"/>
                        <a:pt x="124867" y="82469"/>
                      </a:cubicBezTo>
                      <a:cubicBezTo>
                        <a:pt x="124867" y="78517"/>
                        <a:pt x="122172" y="75822"/>
                        <a:pt x="118219" y="75822"/>
                      </a:cubicBezTo>
                      <a:cubicBezTo>
                        <a:pt x="114267" y="75822"/>
                        <a:pt x="110314" y="74564"/>
                        <a:pt x="109056" y="78517"/>
                      </a:cubicBezTo>
                      <a:cubicBezTo>
                        <a:pt x="107798" y="82469"/>
                        <a:pt x="107798" y="82469"/>
                        <a:pt x="102408" y="82469"/>
                      </a:cubicBezTo>
                      <a:cubicBezTo>
                        <a:pt x="98455" y="82469"/>
                        <a:pt x="95760" y="82469"/>
                        <a:pt x="93245" y="85165"/>
                      </a:cubicBezTo>
                      <a:cubicBezTo>
                        <a:pt x="90550" y="87860"/>
                        <a:pt x="89292" y="87860"/>
                        <a:pt x="84082" y="87860"/>
                      </a:cubicBezTo>
                      <a:cubicBezTo>
                        <a:pt x="80129" y="87860"/>
                        <a:pt x="76176" y="87860"/>
                        <a:pt x="74918" y="90555"/>
                      </a:cubicBezTo>
                      <a:cubicBezTo>
                        <a:pt x="73661" y="93250"/>
                        <a:pt x="64497" y="101155"/>
                        <a:pt x="60545" y="102593"/>
                      </a:cubicBezTo>
                      <a:cubicBezTo>
                        <a:pt x="57850" y="103850"/>
                        <a:pt x="52639" y="101335"/>
                        <a:pt x="51381" y="98640"/>
                      </a:cubicBezTo>
                      <a:cubicBezTo>
                        <a:pt x="48327" y="95765"/>
                        <a:pt x="42937" y="86602"/>
                        <a:pt x="42937" y="86602"/>
                      </a:cubicBezTo>
                      <a:lnTo>
                        <a:pt x="42937" y="86602"/>
                      </a:lnTo>
                      <a:close/>
                    </a:path>
                  </a:pathLst>
                </a:custGeom>
                <a:grpFill/>
                <a:ln w="17953" cap="flat">
                  <a:noFill/>
                  <a:prstDash val="solid"/>
                  <a:miter/>
                </a:ln>
              </p:spPr>
              <p:txBody>
                <a:bodyPr rtlCol="0" anchor="ctr"/>
                <a:lstStyle/>
                <a:p>
                  <a:endParaRPr lang="zh-CN" altLang="en-US" sz="1050"/>
                </a:p>
              </p:txBody>
            </p:sp>
            <p:sp>
              <p:nvSpPr>
                <p:cNvPr id="3637" name="任意多边形: 形状 149"/>
                <p:cNvSpPr/>
                <p:nvPr/>
              </p:nvSpPr>
              <p:spPr>
                <a:xfrm>
                  <a:off x="5419376" y="4247252"/>
                  <a:ext cx="183085" cy="240401"/>
                </a:xfrm>
                <a:custGeom>
                  <a:avLst/>
                  <a:gdLst>
                    <a:gd name="connsiteX0" fmla="*/ 19225 w 183085"/>
                    <a:gd name="connsiteY0" fmla="*/ 237706 h 240401"/>
                    <a:gd name="connsiteX1" fmla="*/ 19225 w 183085"/>
                    <a:gd name="connsiteY1" fmla="*/ 237706 h 240401"/>
                    <a:gd name="connsiteX2" fmla="*/ 16170 w 183085"/>
                    <a:gd name="connsiteY2" fmla="*/ 226207 h 240401"/>
                    <a:gd name="connsiteX3" fmla="*/ 16170 w 183085"/>
                    <a:gd name="connsiteY3" fmla="*/ 226207 h 240401"/>
                    <a:gd name="connsiteX4" fmla="*/ 17248 w 183085"/>
                    <a:gd name="connsiteY4" fmla="*/ 216145 h 240401"/>
                    <a:gd name="connsiteX5" fmla="*/ 17248 w 183085"/>
                    <a:gd name="connsiteY5" fmla="*/ 216145 h 240401"/>
                    <a:gd name="connsiteX6" fmla="*/ 19584 w 183085"/>
                    <a:gd name="connsiteY6" fmla="*/ 195483 h 240401"/>
                    <a:gd name="connsiteX7" fmla="*/ 19584 w 183085"/>
                    <a:gd name="connsiteY7" fmla="*/ 195483 h 240401"/>
                    <a:gd name="connsiteX8" fmla="*/ 19584 w 183085"/>
                    <a:gd name="connsiteY8" fmla="*/ 194764 h 240401"/>
                    <a:gd name="connsiteX9" fmla="*/ 19584 w 183085"/>
                    <a:gd name="connsiteY9" fmla="*/ 194764 h 240401"/>
                    <a:gd name="connsiteX10" fmla="*/ 17248 w 183085"/>
                    <a:gd name="connsiteY10" fmla="*/ 187937 h 240401"/>
                    <a:gd name="connsiteX11" fmla="*/ 17248 w 183085"/>
                    <a:gd name="connsiteY11" fmla="*/ 187937 h 240401"/>
                    <a:gd name="connsiteX12" fmla="*/ 15811 w 183085"/>
                    <a:gd name="connsiteY12" fmla="*/ 170149 h 240401"/>
                    <a:gd name="connsiteX13" fmla="*/ 15811 w 183085"/>
                    <a:gd name="connsiteY13" fmla="*/ 170149 h 240401"/>
                    <a:gd name="connsiteX14" fmla="*/ 15991 w 183085"/>
                    <a:gd name="connsiteY14" fmla="*/ 168712 h 240401"/>
                    <a:gd name="connsiteX15" fmla="*/ 15991 w 183085"/>
                    <a:gd name="connsiteY15" fmla="*/ 168712 h 240401"/>
                    <a:gd name="connsiteX16" fmla="*/ 15991 w 183085"/>
                    <a:gd name="connsiteY16" fmla="*/ 167634 h 240401"/>
                    <a:gd name="connsiteX17" fmla="*/ 15991 w 183085"/>
                    <a:gd name="connsiteY17" fmla="*/ 167634 h 240401"/>
                    <a:gd name="connsiteX18" fmla="*/ 15272 w 183085"/>
                    <a:gd name="connsiteY18" fmla="*/ 167993 h 240401"/>
                    <a:gd name="connsiteX19" fmla="*/ 15272 w 183085"/>
                    <a:gd name="connsiteY19" fmla="*/ 167993 h 240401"/>
                    <a:gd name="connsiteX20" fmla="*/ 8445 w 183085"/>
                    <a:gd name="connsiteY20" fmla="*/ 173383 h 240401"/>
                    <a:gd name="connsiteX21" fmla="*/ 8445 w 183085"/>
                    <a:gd name="connsiteY21" fmla="*/ 173383 h 240401"/>
                    <a:gd name="connsiteX22" fmla="*/ 1797 w 183085"/>
                    <a:gd name="connsiteY22" fmla="*/ 168352 h 240401"/>
                    <a:gd name="connsiteX23" fmla="*/ 1797 w 183085"/>
                    <a:gd name="connsiteY23" fmla="*/ 168352 h 240401"/>
                    <a:gd name="connsiteX24" fmla="*/ 0 w 183085"/>
                    <a:gd name="connsiteY24" fmla="*/ 160267 h 240401"/>
                    <a:gd name="connsiteX25" fmla="*/ 0 w 183085"/>
                    <a:gd name="connsiteY25" fmla="*/ 160267 h 240401"/>
                    <a:gd name="connsiteX26" fmla="*/ 4312 w 183085"/>
                    <a:gd name="connsiteY26" fmla="*/ 144456 h 240401"/>
                    <a:gd name="connsiteX27" fmla="*/ 4312 w 183085"/>
                    <a:gd name="connsiteY27" fmla="*/ 144456 h 240401"/>
                    <a:gd name="connsiteX28" fmla="*/ 9702 w 183085"/>
                    <a:gd name="connsiteY28" fmla="*/ 126848 h 240401"/>
                    <a:gd name="connsiteX29" fmla="*/ 9702 w 183085"/>
                    <a:gd name="connsiteY29" fmla="*/ 126848 h 240401"/>
                    <a:gd name="connsiteX30" fmla="*/ 13116 w 183085"/>
                    <a:gd name="connsiteY30" fmla="*/ 106545 h 240401"/>
                    <a:gd name="connsiteX31" fmla="*/ 13116 w 183085"/>
                    <a:gd name="connsiteY31" fmla="*/ 106545 h 240401"/>
                    <a:gd name="connsiteX32" fmla="*/ 26591 w 183085"/>
                    <a:gd name="connsiteY32" fmla="*/ 81751 h 240401"/>
                    <a:gd name="connsiteX33" fmla="*/ 26591 w 183085"/>
                    <a:gd name="connsiteY33" fmla="*/ 81751 h 240401"/>
                    <a:gd name="connsiteX34" fmla="*/ 27849 w 183085"/>
                    <a:gd name="connsiteY34" fmla="*/ 77259 h 240401"/>
                    <a:gd name="connsiteX35" fmla="*/ 27849 w 183085"/>
                    <a:gd name="connsiteY35" fmla="*/ 77259 h 240401"/>
                    <a:gd name="connsiteX36" fmla="*/ 27490 w 183085"/>
                    <a:gd name="connsiteY36" fmla="*/ 72408 h 240401"/>
                    <a:gd name="connsiteX37" fmla="*/ 27490 w 183085"/>
                    <a:gd name="connsiteY37" fmla="*/ 72408 h 240401"/>
                    <a:gd name="connsiteX38" fmla="*/ 24256 w 183085"/>
                    <a:gd name="connsiteY38" fmla="*/ 66299 h 240401"/>
                    <a:gd name="connsiteX39" fmla="*/ 24256 w 183085"/>
                    <a:gd name="connsiteY39" fmla="*/ 66299 h 240401"/>
                    <a:gd name="connsiteX40" fmla="*/ 22100 w 183085"/>
                    <a:gd name="connsiteY40" fmla="*/ 61627 h 240401"/>
                    <a:gd name="connsiteX41" fmla="*/ 22100 w 183085"/>
                    <a:gd name="connsiteY41" fmla="*/ 61627 h 240401"/>
                    <a:gd name="connsiteX42" fmla="*/ 30185 w 183085"/>
                    <a:gd name="connsiteY42" fmla="*/ 53003 h 240401"/>
                    <a:gd name="connsiteX43" fmla="*/ 30185 w 183085"/>
                    <a:gd name="connsiteY43" fmla="*/ 53003 h 240401"/>
                    <a:gd name="connsiteX44" fmla="*/ 28388 w 183085"/>
                    <a:gd name="connsiteY44" fmla="*/ 46176 h 240401"/>
                    <a:gd name="connsiteX45" fmla="*/ 28388 w 183085"/>
                    <a:gd name="connsiteY45" fmla="*/ 46176 h 240401"/>
                    <a:gd name="connsiteX46" fmla="*/ 29286 w 183085"/>
                    <a:gd name="connsiteY46" fmla="*/ 42942 h 240401"/>
                    <a:gd name="connsiteX47" fmla="*/ 29286 w 183085"/>
                    <a:gd name="connsiteY47" fmla="*/ 42942 h 240401"/>
                    <a:gd name="connsiteX48" fmla="*/ 43121 w 183085"/>
                    <a:gd name="connsiteY48" fmla="*/ 25154 h 240401"/>
                    <a:gd name="connsiteX49" fmla="*/ 43121 w 183085"/>
                    <a:gd name="connsiteY49" fmla="*/ 25154 h 240401"/>
                    <a:gd name="connsiteX50" fmla="*/ 46715 w 183085"/>
                    <a:gd name="connsiteY50" fmla="*/ 22639 h 240401"/>
                    <a:gd name="connsiteX51" fmla="*/ 46715 w 183085"/>
                    <a:gd name="connsiteY51" fmla="*/ 22639 h 240401"/>
                    <a:gd name="connsiteX52" fmla="*/ 52824 w 183085"/>
                    <a:gd name="connsiteY52" fmla="*/ 26412 h 240401"/>
                    <a:gd name="connsiteX53" fmla="*/ 52824 w 183085"/>
                    <a:gd name="connsiteY53" fmla="*/ 26412 h 240401"/>
                    <a:gd name="connsiteX54" fmla="*/ 52824 w 183085"/>
                    <a:gd name="connsiteY54" fmla="*/ 26412 h 240401"/>
                    <a:gd name="connsiteX55" fmla="*/ 52824 w 183085"/>
                    <a:gd name="connsiteY55" fmla="*/ 26412 h 240401"/>
                    <a:gd name="connsiteX56" fmla="*/ 53003 w 183085"/>
                    <a:gd name="connsiteY56" fmla="*/ 25873 h 240401"/>
                    <a:gd name="connsiteX57" fmla="*/ 53003 w 183085"/>
                    <a:gd name="connsiteY57" fmla="*/ 25873 h 240401"/>
                    <a:gd name="connsiteX58" fmla="*/ 56237 w 183085"/>
                    <a:gd name="connsiteY58" fmla="*/ 21201 h 240401"/>
                    <a:gd name="connsiteX59" fmla="*/ 56237 w 183085"/>
                    <a:gd name="connsiteY59" fmla="*/ 21201 h 240401"/>
                    <a:gd name="connsiteX60" fmla="*/ 70970 w 183085"/>
                    <a:gd name="connsiteY60" fmla="*/ 15631 h 240401"/>
                    <a:gd name="connsiteX61" fmla="*/ 70970 w 183085"/>
                    <a:gd name="connsiteY61" fmla="*/ 15631 h 240401"/>
                    <a:gd name="connsiteX62" fmla="*/ 74384 w 183085"/>
                    <a:gd name="connsiteY62" fmla="*/ 14913 h 240401"/>
                    <a:gd name="connsiteX63" fmla="*/ 74384 w 183085"/>
                    <a:gd name="connsiteY63" fmla="*/ 14913 h 240401"/>
                    <a:gd name="connsiteX64" fmla="*/ 83547 w 183085"/>
                    <a:gd name="connsiteY64" fmla="*/ 18327 h 240401"/>
                    <a:gd name="connsiteX65" fmla="*/ 83547 w 183085"/>
                    <a:gd name="connsiteY65" fmla="*/ 18327 h 240401"/>
                    <a:gd name="connsiteX66" fmla="*/ 102952 w 183085"/>
                    <a:gd name="connsiteY66" fmla="*/ 22100 h 240401"/>
                    <a:gd name="connsiteX67" fmla="*/ 102952 w 183085"/>
                    <a:gd name="connsiteY67" fmla="*/ 22100 h 240401"/>
                    <a:gd name="connsiteX68" fmla="*/ 116068 w 183085"/>
                    <a:gd name="connsiteY68" fmla="*/ 29646 h 240401"/>
                    <a:gd name="connsiteX69" fmla="*/ 116068 w 183085"/>
                    <a:gd name="connsiteY69" fmla="*/ 29646 h 240401"/>
                    <a:gd name="connsiteX70" fmla="*/ 116068 w 183085"/>
                    <a:gd name="connsiteY70" fmla="*/ 30005 h 240401"/>
                    <a:gd name="connsiteX71" fmla="*/ 117146 w 183085"/>
                    <a:gd name="connsiteY71" fmla="*/ 28927 h 240401"/>
                    <a:gd name="connsiteX72" fmla="*/ 117146 w 183085"/>
                    <a:gd name="connsiteY72" fmla="*/ 28927 h 240401"/>
                    <a:gd name="connsiteX73" fmla="*/ 120380 w 183085"/>
                    <a:gd name="connsiteY73" fmla="*/ 26232 h 240401"/>
                    <a:gd name="connsiteX74" fmla="*/ 120380 w 183085"/>
                    <a:gd name="connsiteY74" fmla="*/ 26232 h 240401"/>
                    <a:gd name="connsiteX75" fmla="*/ 123973 w 183085"/>
                    <a:gd name="connsiteY75" fmla="*/ 25334 h 240401"/>
                    <a:gd name="connsiteX76" fmla="*/ 123973 w 183085"/>
                    <a:gd name="connsiteY76" fmla="*/ 25334 h 240401"/>
                    <a:gd name="connsiteX77" fmla="*/ 137449 w 183085"/>
                    <a:gd name="connsiteY77" fmla="*/ 26951 h 240401"/>
                    <a:gd name="connsiteX78" fmla="*/ 137449 w 183085"/>
                    <a:gd name="connsiteY78" fmla="*/ 26951 h 240401"/>
                    <a:gd name="connsiteX79" fmla="*/ 137629 w 183085"/>
                    <a:gd name="connsiteY79" fmla="*/ 26951 h 240401"/>
                    <a:gd name="connsiteX80" fmla="*/ 154159 w 183085"/>
                    <a:gd name="connsiteY80" fmla="*/ 17069 h 240401"/>
                    <a:gd name="connsiteX81" fmla="*/ 154159 w 183085"/>
                    <a:gd name="connsiteY81" fmla="*/ 17069 h 240401"/>
                    <a:gd name="connsiteX82" fmla="*/ 168352 w 183085"/>
                    <a:gd name="connsiteY82" fmla="*/ 4132 h 240401"/>
                    <a:gd name="connsiteX83" fmla="*/ 168352 w 183085"/>
                    <a:gd name="connsiteY83" fmla="*/ 4132 h 240401"/>
                    <a:gd name="connsiteX84" fmla="*/ 174461 w 183085"/>
                    <a:gd name="connsiteY84" fmla="*/ 539 h 240401"/>
                    <a:gd name="connsiteX85" fmla="*/ 174461 w 183085"/>
                    <a:gd name="connsiteY85" fmla="*/ 539 h 240401"/>
                    <a:gd name="connsiteX86" fmla="*/ 176438 w 183085"/>
                    <a:gd name="connsiteY86" fmla="*/ 539 h 240401"/>
                    <a:gd name="connsiteX87" fmla="*/ 176438 w 183085"/>
                    <a:gd name="connsiteY87" fmla="*/ 539 h 240401"/>
                    <a:gd name="connsiteX88" fmla="*/ 177336 w 183085"/>
                    <a:gd name="connsiteY88" fmla="*/ 359 h 240401"/>
                    <a:gd name="connsiteX89" fmla="*/ 177336 w 183085"/>
                    <a:gd name="connsiteY89" fmla="*/ 359 h 240401"/>
                    <a:gd name="connsiteX90" fmla="*/ 177875 w 183085"/>
                    <a:gd name="connsiteY90" fmla="*/ 0 h 240401"/>
                    <a:gd name="connsiteX91" fmla="*/ 178594 w 183085"/>
                    <a:gd name="connsiteY91" fmla="*/ 0 h 240401"/>
                    <a:gd name="connsiteX92" fmla="*/ 183086 w 183085"/>
                    <a:gd name="connsiteY92" fmla="*/ 7187 h 240401"/>
                    <a:gd name="connsiteX93" fmla="*/ 183086 w 183085"/>
                    <a:gd name="connsiteY93" fmla="*/ 7187 h 240401"/>
                    <a:gd name="connsiteX94" fmla="*/ 182547 w 183085"/>
                    <a:gd name="connsiteY94" fmla="*/ 10780 h 240401"/>
                    <a:gd name="connsiteX95" fmla="*/ 182547 w 183085"/>
                    <a:gd name="connsiteY95" fmla="*/ 10780 h 240401"/>
                    <a:gd name="connsiteX96" fmla="*/ 182547 w 183085"/>
                    <a:gd name="connsiteY96" fmla="*/ 10780 h 240401"/>
                    <a:gd name="connsiteX97" fmla="*/ 182547 w 183085"/>
                    <a:gd name="connsiteY97" fmla="*/ 10960 h 240401"/>
                    <a:gd name="connsiteX98" fmla="*/ 174641 w 183085"/>
                    <a:gd name="connsiteY98" fmla="*/ 23537 h 240401"/>
                    <a:gd name="connsiteX99" fmla="*/ 174641 w 183085"/>
                    <a:gd name="connsiteY99" fmla="*/ 23537 h 240401"/>
                    <a:gd name="connsiteX100" fmla="*/ 159908 w 183085"/>
                    <a:gd name="connsiteY100" fmla="*/ 38629 h 240401"/>
                    <a:gd name="connsiteX101" fmla="*/ 159908 w 183085"/>
                    <a:gd name="connsiteY101" fmla="*/ 38629 h 240401"/>
                    <a:gd name="connsiteX102" fmla="*/ 134394 w 183085"/>
                    <a:gd name="connsiteY102" fmla="*/ 49050 h 240401"/>
                    <a:gd name="connsiteX103" fmla="*/ 134394 w 183085"/>
                    <a:gd name="connsiteY103" fmla="*/ 49050 h 240401"/>
                    <a:gd name="connsiteX104" fmla="*/ 131340 w 183085"/>
                    <a:gd name="connsiteY104" fmla="*/ 49230 h 240401"/>
                    <a:gd name="connsiteX105" fmla="*/ 131340 w 183085"/>
                    <a:gd name="connsiteY105" fmla="*/ 49230 h 240401"/>
                    <a:gd name="connsiteX106" fmla="*/ 115888 w 183085"/>
                    <a:gd name="connsiteY106" fmla="*/ 42223 h 240401"/>
                    <a:gd name="connsiteX107" fmla="*/ 115888 w 183085"/>
                    <a:gd name="connsiteY107" fmla="*/ 42223 h 240401"/>
                    <a:gd name="connsiteX108" fmla="*/ 94328 w 183085"/>
                    <a:gd name="connsiteY108" fmla="*/ 39887 h 240401"/>
                    <a:gd name="connsiteX109" fmla="*/ 94328 w 183085"/>
                    <a:gd name="connsiteY109" fmla="*/ 39887 h 240401"/>
                    <a:gd name="connsiteX110" fmla="*/ 86422 w 183085"/>
                    <a:gd name="connsiteY110" fmla="*/ 39348 h 240401"/>
                    <a:gd name="connsiteX111" fmla="*/ 86422 w 183085"/>
                    <a:gd name="connsiteY111" fmla="*/ 39348 h 240401"/>
                    <a:gd name="connsiteX112" fmla="*/ 71509 w 183085"/>
                    <a:gd name="connsiteY112" fmla="*/ 40606 h 240401"/>
                    <a:gd name="connsiteX113" fmla="*/ 71509 w 183085"/>
                    <a:gd name="connsiteY113" fmla="*/ 40606 h 240401"/>
                    <a:gd name="connsiteX114" fmla="*/ 65041 w 183085"/>
                    <a:gd name="connsiteY114" fmla="*/ 44559 h 240401"/>
                    <a:gd name="connsiteX115" fmla="*/ 65041 w 183085"/>
                    <a:gd name="connsiteY115" fmla="*/ 44559 h 240401"/>
                    <a:gd name="connsiteX116" fmla="*/ 61268 w 183085"/>
                    <a:gd name="connsiteY116" fmla="*/ 43301 h 240401"/>
                    <a:gd name="connsiteX117" fmla="*/ 61268 w 183085"/>
                    <a:gd name="connsiteY117" fmla="*/ 43301 h 240401"/>
                    <a:gd name="connsiteX118" fmla="*/ 57675 w 183085"/>
                    <a:gd name="connsiteY118" fmla="*/ 42403 h 240401"/>
                    <a:gd name="connsiteX119" fmla="*/ 57675 w 183085"/>
                    <a:gd name="connsiteY119" fmla="*/ 42403 h 240401"/>
                    <a:gd name="connsiteX120" fmla="*/ 47972 w 183085"/>
                    <a:gd name="connsiteY120" fmla="*/ 47074 h 240401"/>
                    <a:gd name="connsiteX121" fmla="*/ 47972 w 183085"/>
                    <a:gd name="connsiteY121" fmla="*/ 47074 h 240401"/>
                    <a:gd name="connsiteX122" fmla="*/ 40606 w 183085"/>
                    <a:gd name="connsiteY122" fmla="*/ 70791 h 240401"/>
                    <a:gd name="connsiteX123" fmla="*/ 40606 w 183085"/>
                    <a:gd name="connsiteY123" fmla="*/ 70791 h 240401"/>
                    <a:gd name="connsiteX124" fmla="*/ 38090 w 183085"/>
                    <a:gd name="connsiteY124" fmla="*/ 70791 h 240401"/>
                    <a:gd name="connsiteX125" fmla="*/ 40606 w 183085"/>
                    <a:gd name="connsiteY125" fmla="*/ 70791 h 240401"/>
                    <a:gd name="connsiteX126" fmla="*/ 48332 w 183085"/>
                    <a:gd name="connsiteY126" fmla="*/ 88219 h 240401"/>
                    <a:gd name="connsiteX127" fmla="*/ 48332 w 183085"/>
                    <a:gd name="connsiteY127" fmla="*/ 88219 h 240401"/>
                    <a:gd name="connsiteX128" fmla="*/ 48332 w 183085"/>
                    <a:gd name="connsiteY128" fmla="*/ 88219 h 240401"/>
                    <a:gd name="connsiteX129" fmla="*/ 56237 w 183085"/>
                    <a:gd name="connsiteY129" fmla="*/ 100077 h 240401"/>
                    <a:gd name="connsiteX130" fmla="*/ 56237 w 183085"/>
                    <a:gd name="connsiteY130" fmla="*/ 100077 h 240401"/>
                    <a:gd name="connsiteX131" fmla="*/ 61448 w 183085"/>
                    <a:gd name="connsiteY131" fmla="*/ 102952 h 240401"/>
                    <a:gd name="connsiteX132" fmla="*/ 61448 w 183085"/>
                    <a:gd name="connsiteY132" fmla="*/ 102952 h 240401"/>
                    <a:gd name="connsiteX133" fmla="*/ 62346 w 183085"/>
                    <a:gd name="connsiteY133" fmla="*/ 102772 h 240401"/>
                    <a:gd name="connsiteX134" fmla="*/ 62346 w 183085"/>
                    <a:gd name="connsiteY134" fmla="*/ 102772 h 240401"/>
                    <a:gd name="connsiteX135" fmla="*/ 75283 w 183085"/>
                    <a:gd name="connsiteY135" fmla="*/ 92172 h 240401"/>
                    <a:gd name="connsiteX136" fmla="*/ 75283 w 183085"/>
                    <a:gd name="connsiteY136" fmla="*/ 92172 h 240401"/>
                    <a:gd name="connsiteX137" fmla="*/ 86782 w 183085"/>
                    <a:gd name="connsiteY137" fmla="*/ 88039 h 240401"/>
                    <a:gd name="connsiteX138" fmla="*/ 86782 w 183085"/>
                    <a:gd name="connsiteY138" fmla="*/ 88039 h 240401"/>
                    <a:gd name="connsiteX139" fmla="*/ 94148 w 183085"/>
                    <a:gd name="connsiteY139" fmla="*/ 86063 h 240401"/>
                    <a:gd name="connsiteX140" fmla="*/ 94148 w 183085"/>
                    <a:gd name="connsiteY140" fmla="*/ 86063 h 240401"/>
                    <a:gd name="connsiteX141" fmla="*/ 105108 w 183085"/>
                    <a:gd name="connsiteY141" fmla="*/ 82649 h 240401"/>
                    <a:gd name="connsiteX142" fmla="*/ 105108 w 183085"/>
                    <a:gd name="connsiteY142" fmla="*/ 82649 h 240401"/>
                    <a:gd name="connsiteX143" fmla="*/ 108522 w 183085"/>
                    <a:gd name="connsiteY143" fmla="*/ 82469 h 240401"/>
                    <a:gd name="connsiteX144" fmla="*/ 108522 w 183085"/>
                    <a:gd name="connsiteY144" fmla="*/ 82469 h 240401"/>
                    <a:gd name="connsiteX145" fmla="*/ 109241 w 183085"/>
                    <a:gd name="connsiteY145" fmla="*/ 80493 h 240401"/>
                    <a:gd name="connsiteX146" fmla="*/ 109241 w 183085"/>
                    <a:gd name="connsiteY146" fmla="*/ 80493 h 240401"/>
                    <a:gd name="connsiteX147" fmla="*/ 116248 w 183085"/>
                    <a:gd name="connsiteY147" fmla="*/ 75822 h 240401"/>
                    <a:gd name="connsiteX148" fmla="*/ 116248 w 183085"/>
                    <a:gd name="connsiteY148" fmla="*/ 75822 h 240401"/>
                    <a:gd name="connsiteX149" fmla="*/ 120380 w 183085"/>
                    <a:gd name="connsiteY149" fmla="*/ 76001 h 240401"/>
                    <a:gd name="connsiteX150" fmla="*/ 120380 w 183085"/>
                    <a:gd name="connsiteY150" fmla="*/ 76001 h 240401"/>
                    <a:gd name="connsiteX151" fmla="*/ 120919 w 183085"/>
                    <a:gd name="connsiteY151" fmla="*/ 76001 h 240401"/>
                    <a:gd name="connsiteX152" fmla="*/ 120919 w 183085"/>
                    <a:gd name="connsiteY152" fmla="*/ 76001 h 240401"/>
                    <a:gd name="connsiteX153" fmla="*/ 120919 w 183085"/>
                    <a:gd name="connsiteY153" fmla="*/ 76001 h 240401"/>
                    <a:gd name="connsiteX154" fmla="*/ 130082 w 183085"/>
                    <a:gd name="connsiteY154" fmla="*/ 85165 h 240401"/>
                    <a:gd name="connsiteX155" fmla="*/ 130082 w 183085"/>
                    <a:gd name="connsiteY155" fmla="*/ 85165 h 240401"/>
                    <a:gd name="connsiteX156" fmla="*/ 124153 w 183085"/>
                    <a:gd name="connsiteY156" fmla="*/ 91992 h 240401"/>
                    <a:gd name="connsiteX157" fmla="*/ 124153 w 183085"/>
                    <a:gd name="connsiteY157" fmla="*/ 91992 h 240401"/>
                    <a:gd name="connsiteX158" fmla="*/ 121458 w 183085"/>
                    <a:gd name="connsiteY158" fmla="*/ 91453 h 240401"/>
                    <a:gd name="connsiteX159" fmla="*/ 121458 w 183085"/>
                    <a:gd name="connsiteY159" fmla="*/ 91453 h 240401"/>
                    <a:gd name="connsiteX160" fmla="*/ 116068 w 183085"/>
                    <a:gd name="connsiteY160" fmla="*/ 89836 h 240401"/>
                    <a:gd name="connsiteX161" fmla="*/ 116068 w 183085"/>
                    <a:gd name="connsiteY161" fmla="*/ 89836 h 240401"/>
                    <a:gd name="connsiteX162" fmla="*/ 114091 w 183085"/>
                    <a:gd name="connsiteY162" fmla="*/ 91633 h 240401"/>
                    <a:gd name="connsiteX163" fmla="*/ 114091 w 183085"/>
                    <a:gd name="connsiteY163" fmla="*/ 91633 h 240401"/>
                    <a:gd name="connsiteX164" fmla="*/ 95226 w 183085"/>
                    <a:gd name="connsiteY164" fmla="*/ 114990 h 240401"/>
                    <a:gd name="connsiteX165" fmla="*/ 95226 w 183085"/>
                    <a:gd name="connsiteY165" fmla="*/ 114990 h 240401"/>
                    <a:gd name="connsiteX166" fmla="*/ 74923 w 183085"/>
                    <a:gd name="connsiteY166" fmla="*/ 122357 h 240401"/>
                    <a:gd name="connsiteX167" fmla="*/ 74923 w 183085"/>
                    <a:gd name="connsiteY167" fmla="*/ 122357 h 240401"/>
                    <a:gd name="connsiteX168" fmla="*/ 74744 w 183085"/>
                    <a:gd name="connsiteY168" fmla="*/ 122357 h 240401"/>
                    <a:gd name="connsiteX169" fmla="*/ 74744 w 183085"/>
                    <a:gd name="connsiteY169" fmla="*/ 122357 h 240401"/>
                    <a:gd name="connsiteX170" fmla="*/ 78517 w 183085"/>
                    <a:gd name="connsiteY170" fmla="*/ 127747 h 240401"/>
                    <a:gd name="connsiteX171" fmla="*/ 78517 w 183085"/>
                    <a:gd name="connsiteY171" fmla="*/ 127747 h 240401"/>
                    <a:gd name="connsiteX172" fmla="*/ 91812 w 183085"/>
                    <a:gd name="connsiteY172" fmla="*/ 139964 h 240401"/>
                    <a:gd name="connsiteX173" fmla="*/ 91812 w 183085"/>
                    <a:gd name="connsiteY173" fmla="*/ 139964 h 240401"/>
                    <a:gd name="connsiteX174" fmla="*/ 100077 w 183085"/>
                    <a:gd name="connsiteY174" fmla="*/ 146432 h 240401"/>
                    <a:gd name="connsiteX175" fmla="*/ 100077 w 183085"/>
                    <a:gd name="connsiteY175" fmla="*/ 146432 h 240401"/>
                    <a:gd name="connsiteX176" fmla="*/ 102952 w 183085"/>
                    <a:gd name="connsiteY176" fmla="*/ 154877 h 240401"/>
                    <a:gd name="connsiteX177" fmla="*/ 102952 w 183085"/>
                    <a:gd name="connsiteY177" fmla="*/ 154877 h 240401"/>
                    <a:gd name="connsiteX178" fmla="*/ 100796 w 183085"/>
                    <a:gd name="connsiteY178" fmla="*/ 160267 h 240401"/>
                    <a:gd name="connsiteX179" fmla="*/ 100796 w 183085"/>
                    <a:gd name="connsiteY179" fmla="*/ 160267 h 240401"/>
                    <a:gd name="connsiteX180" fmla="*/ 98460 w 183085"/>
                    <a:gd name="connsiteY180" fmla="*/ 167813 h 240401"/>
                    <a:gd name="connsiteX181" fmla="*/ 98460 w 183085"/>
                    <a:gd name="connsiteY181" fmla="*/ 167813 h 240401"/>
                    <a:gd name="connsiteX182" fmla="*/ 98820 w 183085"/>
                    <a:gd name="connsiteY182" fmla="*/ 173563 h 240401"/>
                    <a:gd name="connsiteX183" fmla="*/ 98820 w 183085"/>
                    <a:gd name="connsiteY183" fmla="*/ 173563 h 240401"/>
                    <a:gd name="connsiteX184" fmla="*/ 113732 w 183085"/>
                    <a:gd name="connsiteY184" fmla="*/ 186859 h 240401"/>
                    <a:gd name="connsiteX185" fmla="*/ 113732 w 183085"/>
                    <a:gd name="connsiteY185" fmla="*/ 186859 h 240401"/>
                    <a:gd name="connsiteX186" fmla="*/ 117146 w 183085"/>
                    <a:gd name="connsiteY186" fmla="*/ 192429 h 240401"/>
                    <a:gd name="connsiteX187" fmla="*/ 117146 w 183085"/>
                    <a:gd name="connsiteY187" fmla="*/ 192429 h 240401"/>
                    <a:gd name="connsiteX188" fmla="*/ 109780 w 183085"/>
                    <a:gd name="connsiteY188" fmla="*/ 198178 h 240401"/>
                    <a:gd name="connsiteX189" fmla="*/ 109780 w 183085"/>
                    <a:gd name="connsiteY189" fmla="*/ 198178 h 240401"/>
                    <a:gd name="connsiteX190" fmla="*/ 100437 w 183085"/>
                    <a:gd name="connsiteY190" fmla="*/ 203029 h 240401"/>
                    <a:gd name="connsiteX191" fmla="*/ 100437 w 183085"/>
                    <a:gd name="connsiteY191" fmla="*/ 203029 h 240401"/>
                    <a:gd name="connsiteX192" fmla="*/ 100616 w 183085"/>
                    <a:gd name="connsiteY192" fmla="*/ 203389 h 240401"/>
                    <a:gd name="connsiteX193" fmla="*/ 100437 w 183085"/>
                    <a:gd name="connsiteY193" fmla="*/ 204107 h 240401"/>
                    <a:gd name="connsiteX194" fmla="*/ 100257 w 183085"/>
                    <a:gd name="connsiteY194" fmla="*/ 204646 h 240401"/>
                    <a:gd name="connsiteX195" fmla="*/ 100257 w 183085"/>
                    <a:gd name="connsiteY195" fmla="*/ 204646 h 240401"/>
                    <a:gd name="connsiteX196" fmla="*/ 93070 w 183085"/>
                    <a:gd name="connsiteY196" fmla="*/ 218122 h 240401"/>
                    <a:gd name="connsiteX197" fmla="*/ 93070 w 183085"/>
                    <a:gd name="connsiteY197" fmla="*/ 218122 h 240401"/>
                    <a:gd name="connsiteX198" fmla="*/ 91093 w 183085"/>
                    <a:gd name="connsiteY198" fmla="*/ 218301 h 240401"/>
                    <a:gd name="connsiteX199" fmla="*/ 91093 w 183085"/>
                    <a:gd name="connsiteY199" fmla="*/ 218301 h 240401"/>
                    <a:gd name="connsiteX200" fmla="*/ 80134 w 183085"/>
                    <a:gd name="connsiteY200" fmla="*/ 208958 h 240401"/>
                    <a:gd name="connsiteX201" fmla="*/ 80134 w 183085"/>
                    <a:gd name="connsiteY201" fmla="*/ 208958 h 240401"/>
                    <a:gd name="connsiteX202" fmla="*/ 76900 w 183085"/>
                    <a:gd name="connsiteY202" fmla="*/ 200514 h 240401"/>
                    <a:gd name="connsiteX203" fmla="*/ 76900 w 183085"/>
                    <a:gd name="connsiteY203" fmla="*/ 200514 h 240401"/>
                    <a:gd name="connsiteX204" fmla="*/ 78517 w 183085"/>
                    <a:gd name="connsiteY204" fmla="*/ 196022 h 240401"/>
                    <a:gd name="connsiteX205" fmla="*/ 78517 w 183085"/>
                    <a:gd name="connsiteY205" fmla="*/ 196022 h 240401"/>
                    <a:gd name="connsiteX206" fmla="*/ 78517 w 183085"/>
                    <a:gd name="connsiteY206" fmla="*/ 196022 h 240401"/>
                    <a:gd name="connsiteX207" fmla="*/ 78517 w 183085"/>
                    <a:gd name="connsiteY207" fmla="*/ 196022 h 240401"/>
                    <a:gd name="connsiteX208" fmla="*/ 78517 w 183085"/>
                    <a:gd name="connsiteY208" fmla="*/ 196022 h 240401"/>
                    <a:gd name="connsiteX209" fmla="*/ 78517 w 183085"/>
                    <a:gd name="connsiteY209" fmla="*/ 196022 h 240401"/>
                    <a:gd name="connsiteX210" fmla="*/ 74564 w 183085"/>
                    <a:gd name="connsiteY210" fmla="*/ 191530 h 240401"/>
                    <a:gd name="connsiteX211" fmla="*/ 74564 w 183085"/>
                    <a:gd name="connsiteY211" fmla="*/ 191530 h 240401"/>
                    <a:gd name="connsiteX212" fmla="*/ 61088 w 183085"/>
                    <a:gd name="connsiteY212" fmla="*/ 164580 h 240401"/>
                    <a:gd name="connsiteX213" fmla="*/ 61088 w 183085"/>
                    <a:gd name="connsiteY213" fmla="*/ 164580 h 240401"/>
                    <a:gd name="connsiteX214" fmla="*/ 60729 w 183085"/>
                    <a:gd name="connsiteY214" fmla="*/ 162064 h 240401"/>
                    <a:gd name="connsiteX215" fmla="*/ 60729 w 183085"/>
                    <a:gd name="connsiteY215" fmla="*/ 162064 h 240401"/>
                    <a:gd name="connsiteX216" fmla="*/ 64862 w 183085"/>
                    <a:gd name="connsiteY216" fmla="*/ 148409 h 240401"/>
                    <a:gd name="connsiteX217" fmla="*/ 64862 w 183085"/>
                    <a:gd name="connsiteY217" fmla="*/ 148409 h 240401"/>
                    <a:gd name="connsiteX218" fmla="*/ 63963 w 183085"/>
                    <a:gd name="connsiteY218" fmla="*/ 146253 h 240401"/>
                    <a:gd name="connsiteX219" fmla="*/ 63963 w 183085"/>
                    <a:gd name="connsiteY219" fmla="*/ 146253 h 240401"/>
                    <a:gd name="connsiteX220" fmla="*/ 63784 w 183085"/>
                    <a:gd name="connsiteY220" fmla="*/ 146253 h 240401"/>
                    <a:gd name="connsiteX221" fmla="*/ 63784 w 183085"/>
                    <a:gd name="connsiteY221" fmla="*/ 146253 h 240401"/>
                    <a:gd name="connsiteX222" fmla="*/ 58932 w 183085"/>
                    <a:gd name="connsiteY222" fmla="*/ 147690 h 240401"/>
                    <a:gd name="connsiteX223" fmla="*/ 58932 w 183085"/>
                    <a:gd name="connsiteY223" fmla="*/ 147690 h 240401"/>
                    <a:gd name="connsiteX224" fmla="*/ 43481 w 183085"/>
                    <a:gd name="connsiteY224" fmla="*/ 151643 h 240401"/>
                    <a:gd name="connsiteX225" fmla="*/ 43481 w 183085"/>
                    <a:gd name="connsiteY225" fmla="*/ 151643 h 240401"/>
                    <a:gd name="connsiteX226" fmla="*/ 43481 w 183085"/>
                    <a:gd name="connsiteY226" fmla="*/ 152003 h 240401"/>
                    <a:gd name="connsiteX227" fmla="*/ 43481 w 183085"/>
                    <a:gd name="connsiteY227" fmla="*/ 152003 h 240401"/>
                    <a:gd name="connsiteX228" fmla="*/ 47433 w 183085"/>
                    <a:gd name="connsiteY228" fmla="*/ 162783 h 240401"/>
                    <a:gd name="connsiteX229" fmla="*/ 47433 w 183085"/>
                    <a:gd name="connsiteY229" fmla="*/ 162783 h 240401"/>
                    <a:gd name="connsiteX230" fmla="*/ 48691 w 183085"/>
                    <a:gd name="connsiteY230" fmla="*/ 168891 h 240401"/>
                    <a:gd name="connsiteX231" fmla="*/ 48691 w 183085"/>
                    <a:gd name="connsiteY231" fmla="*/ 168891 h 240401"/>
                    <a:gd name="connsiteX232" fmla="*/ 47613 w 183085"/>
                    <a:gd name="connsiteY232" fmla="*/ 179312 h 240401"/>
                    <a:gd name="connsiteX233" fmla="*/ 47613 w 183085"/>
                    <a:gd name="connsiteY233" fmla="*/ 179312 h 240401"/>
                    <a:gd name="connsiteX234" fmla="*/ 46535 w 183085"/>
                    <a:gd name="connsiteY234" fmla="*/ 186320 h 240401"/>
                    <a:gd name="connsiteX235" fmla="*/ 46535 w 183085"/>
                    <a:gd name="connsiteY235" fmla="*/ 186320 h 240401"/>
                    <a:gd name="connsiteX236" fmla="*/ 49050 w 183085"/>
                    <a:gd name="connsiteY236" fmla="*/ 199256 h 240401"/>
                    <a:gd name="connsiteX237" fmla="*/ 49050 w 183085"/>
                    <a:gd name="connsiteY237" fmla="*/ 199256 h 240401"/>
                    <a:gd name="connsiteX238" fmla="*/ 51566 w 183085"/>
                    <a:gd name="connsiteY238" fmla="*/ 208060 h 240401"/>
                    <a:gd name="connsiteX239" fmla="*/ 51566 w 183085"/>
                    <a:gd name="connsiteY239" fmla="*/ 208060 h 240401"/>
                    <a:gd name="connsiteX240" fmla="*/ 49230 w 183085"/>
                    <a:gd name="connsiteY240" fmla="*/ 212552 h 240401"/>
                    <a:gd name="connsiteX241" fmla="*/ 49230 w 183085"/>
                    <a:gd name="connsiteY241" fmla="*/ 212552 h 240401"/>
                    <a:gd name="connsiteX242" fmla="*/ 46894 w 183085"/>
                    <a:gd name="connsiteY242" fmla="*/ 217223 h 240401"/>
                    <a:gd name="connsiteX243" fmla="*/ 46894 w 183085"/>
                    <a:gd name="connsiteY243" fmla="*/ 217223 h 240401"/>
                    <a:gd name="connsiteX244" fmla="*/ 47254 w 183085"/>
                    <a:gd name="connsiteY244" fmla="*/ 219559 h 240401"/>
                    <a:gd name="connsiteX245" fmla="*/ 47254 w 183085"/>
                    <a:gd name="connsiteY245" fmla="*/ 219559 h 240401"/>
                    <a:gd name="connsiteX246" fmla="*/ 50128 w 183085"/>
                    <a:gd name="connsiteY246" fmla="*/ 233753 h 240401"/>
                    <a:gd name="connsiteX247" fmla="*/ 50128 w 183085"/>
                    <a:gd name="connsiteY247" fmla="*/ 233753 h 240401"/>
                    <a:gd name="connsiteX248" fmla="*/ 43660 w 183085"/>
                    <a:gd name="connsiteY248" fmla="*/ 237347 h 240401"/>
                    <a:gd name="connsiteX249" fmla="*/ 43660 w 183085"/>
                    <a:gd name="connsiteY249" fmla="*/ 237347 h 240401"/>
                    <a:gd name="connsiteX250" fmla="*/ 38450 w 183085"/>
                    <a:gd name="connsiteY250" fmla="*/ 237167 h 240401"/>
                    <a:gd name="connsiteX251" fmla="*/ 38450 w 183085"/>
                    <a:gd name="connsiteY251" fmla="*/ 237167 h 240401"/>
                    <a:gd name="connsiteX252" fmla="*/ 35036 w 183085"/>
                    <a:gd name="connsiteY252" fmla="*/ 237526 h 240401"/>
                    <a:gd name="connsiteX253" fmla="*/ 35036 w 183085"/>
                    <a:gd name="connsiteY253" fmla="*/ 237526 h 240401"/>
                    <a:gd name="connsiteX254" fmla="*/ 27849 w 183085"/>
                    <a:gd name="connsiteY254" fmla="*/ 240401 h 240401"/>
                    <a:gd name="connsiteX255" fmla="*/ 27849 w 183085"/>
                    <a:gd name="connsiteY255" fmla="*/ 240401 h 240401"/>
                    <a:gd name="connsiteX256" fmla="*/ 19225 w 183085"/>
                    <a:gd name="connsiteY256" fmla="*/ 237706 h 240401"/>
                    <a:gd name="connsiteX257" fmla="*/ 19225 w 183085"/>
                    <a:gd name="connsiteY257" fmla="*/ 237706 h 240401"/>
                    <a:gd name="connsiteX258" fmla="*/ 21920 w 183085"/>
                    <a:gd name="connsiteY258" fmla="*/ 233214 h 240401"/>
                    <a:gd name="connsiteX259" fmla="*/ 22639 w 183085"/>
                    <a:gd name="connsiteY259" fmla="*/ 233933 h 240401"/>
                    <a:gd name="connsiteX260" fmla="*/ 27310 w 183085"/>
                    <a:gd name="connsiteY260" fmla="*/ 235190 h 240401"/>
                    <a:gd name="connsiteX261" fmla="*/ 27310 w 183085"/>
                    <a:gd name="connsiteY261" fmla="*/ 235190 h 240401"/>
                    <a:gd name="connsiteX262" fmla="*/ 31622 w 183085"/>
                    <a:gd name="connsiteY262" fmla="*/ 233394 h 240401"/>
                    <a:gd name="connsiteX263" fmla="*/ 31622 w 183085"/>
                    <a:gd name="connsiteY263" fmla="*/ 233394 h 240401"/>
                    <a:gd name="connsiteX264" fmla="*/ 37911 w 183085"/>
                    <a:gd name="connsiteY264" fmla="*/ 232136 h 240401"/>
                    <a:gd name="connsiteX265" fmla="*/ 37911 w 183085"/>
                    <a:gd name="connsiteY265" fmla="*/ 232136 h 240401"/>
                    <a:gd name="connsiteX266" fmla="*/ 43121 w 183085"/>
                    <a:gd name="connsiteY266" fmla="*/ 232316 h 240401"/>
                    <a:gd name="connsiteX267" fmla="*/ 43121 w 183085"/>
                    <a:gd name="connsiteY267" fmla="*/ 232316 h 240401"/>
                    <a:gd name="connsiteX268" fmla="*/ 44559 w 183085"/>
                    <a:gd name="connsiteY268" fmla="*/ 232495 h 240401"/>
                    <a:gd name="connsiteX269" fmla="*/ 44559 w 183085"/>
                    <a:gd name="connsiteY269" fmla="*/ 232495 h 240401"/>
                    <a:gd name="connsiteX270" fmla="*/ 42223 w 183085"/>
                    <a:gd name="connsiteY270" fmla="*/ 222254 h 240401"/>
                    <a:gd name="connsiteX271" fmla="*/ 42223 w 183085"/>
                    <a:gd name="connsiteY271" fmla="*/ 222254 h 240401"/>
                    <a:gd name="connsiteX272" fmla="*/ 41145 w 183085"/>
                    <a:gd name="connsiteY272" fmla="*/ 217403 h 240401"/>
                    <a:gd name="connsiteX273" fmla="*/ 41145 w 183085"/>
                    <a:gd name="connsiteY273" fmla="*/ 217403 h 240401"/>
                    <a:gd name="connsiteX274" fmla="*/ 45277 w 183085"/>
                    <a:gd name="connsiteY274" fmla="*/ 208779 h 240401"/>
                    <a:gd name="connsiteX275" fmla="*/ 45277 w 183085"/>
                    <a:gd name="connsiteY275" fmla="*/ 208779 h 240401"/>
                    <a:gd name="connsiteX276" fmla="*/ 45637 w 183085"/>
                    <a:gd name="connsiteY276" fmla="*/ 208240 h 240401"/>
                    <a:gd name="connsiteX277" fmla="*/ 45637 w 183085"/>
                    <a:gd name="connsiteY277" fmla="*/ 208240 h 240401"/>
                    <a:gd name="connsiteX278" fmla="*/ 43301 w 183085"/>
                    <a:gd name="connsiteY278" fmla="*/ 200514 h 240401"/>
                    <a:gd name="connsiteX279" fmla="*/ 43301 w 183085"/>
                    <a:gd name="connsiteY279" fmla="*/ 200514 h 240401"/>
                    <a:gd name="connsiteX280" fmla="*/ 40785 w 183085"/>
                    <a:gd name="connsiteY280" fmla="*/ 186500 h 240401"/>
                    <a:gd name="connsiteX281" fmla="*/ 40785 w 183085"/>
                    <a:gd name="connsiteY281" fmla="*/ 186500 h 240401"/>
                    <a:gd name="connsiteX282" fmla="*/ 41864 w 183085"/>
                    <a:gd name="connsiteY282" fmla="*/ 178414 h 240401"/>
                    <a:gd name="connsiteX283" fmla="*/ 41864 w 183085"/>
                    <a:gd name="connsiteY283" fmla="*/ 178414 h 240401"/>
                    <a:gd name="connsiteX284" fmla="*/ 42762 w 183085"/>
                    <a:gd name="connsiteY284" fmla="*/ 169071 h 240401"/>
                    <a:gd name="connsiteX285" fmla="*/ 42762 w 183085"/>
                    <a:gd name="connsiteY285" fmla="*/ 169071 h 240401"/>
                    <a:gd name="connsiteX286" fmla="*/ 42043 w 183085"/>
                    <a:gd name="connsiteY286" fmla="*/ 165298 h 240401"/>
                    <a:gd name="connsiteX287" fmla="*/ 42043 w 183085"/>
                    <a:gd name="connsiteY287" fmla="*/ 165298 h 240401"/>
                    <a:gd name="connsiteX288" fmla="*/ 37551 w 183085"/>
                    <a:gd name="connsiteY288" fmla="*/ 152182 h 240401"/>
                    <a:gd name="connsiteX289" fmla="*/ 37551 w 183085"/>
                    <a:gd name="connsiteY289" fmla="*/ 152182 h 240401"/>
                    <a:gd name="connsiteX290" fmla="*/ 40785 w 183085"/>
                    <a:gd name="connsiteY290" fmla="*/ 147151 h 240401"/>
                    <a:gd name="connsiteX291" fmla="*/ 40785 w 183085"/>
                    <a:gd name="connsiteY291" fmla="*/ 147151 h 240401"/>
                    <a:gd name="connsiteX292" fmla="*/ 56597 w 183085"/>
                    <a:gd name="connsiteY292" fmla="*/ 143019 h 240401"/>
                    <a:gd name="connsiteX293" fmla="*/ 56597 w 183085"/>
                    <a:gd name="connsiteY293" fmla="*/ 143019 h 240401"/>
                    <a:gd name="connsiteX294" fmla="*/ 63065 w 183085"/>
                    <a:gd name="connsiteY294" fmla="*/ 141222 h 240401"/>
                    <a:gd name="connsiteX295" fmla="*/ 63065 w 183085"/>
                    <a:gd name="connsiteY295" fmla="*/ 141222 h 240401"/>
                    <a:gd name="connsiteX296" fmla="*/ 69174 w 183085"/>
                    <a:gd name="connsiteY296" fmla="*/ 147511 h 240401"/>
                    <a:gd name="connsiteX297" fmla="*/ 69174 w 183085"/>
                    <a:gd name="connsiteY297" fmla="*/ 147511 h 240401"/>
                    <a:gd name="connsiteX298" fmla="*/ 69892 w 183085"/>
                    <a:gd name="connsiteY298" fmla="*/ 150565 h 240401"/>
                    <a:gd name="connsiteX299" fmla="*/ 68994 w 183085"/>
                    <a:gd name="connsiteY299" fmla="*/ 150565 h 240401"/>
                    <a:gd name="connsiteX300" fmla="*/ 65221 w 183085"/>
                    <a:gd name="connsiteY300" fmla="*/ 162064 h 240401"/>
                    <a:gd name="connsiteX301" fmla="*/ 65221 w 183085"/>
                    <a:gd name="connsiteY301" fmla="*/ 162064 h 240401"/>
                    <a:gd name="connsiteX302" fmla="*/ 65401 w 183085"/>
                    <a:gd name="connsiteY302" fmla="*/ 163322 h 240401"/>
                    <a:gd name="connsiteX303" fmla="*/ 65401 w 183085"/>
                    <a:gd name="connsiteY303" fmla="*/ 163322 h 240401"/>
                    <a:gd name="connsiteX304" fmla="*/ 78157 w 183085"/>
                    <a:gd name="connsiteY304" fmla="*/ 188835 h 240401"/>
                    <a:gd name="connsiteX305" fmla="*/ 78157 w 183085"/>
                    <a:gd name="connsiteY305" fmla="*/ 188835 h 240401"/>
                    <a:gd name="connsiteX306" fmla="*/ 83188 w 183085"/>
                    <a:gd name="connsiteY306" fmla="*/ 195663 h 240401"/>
                    <a:gd name="connsiteX307" fmla="*/ 83188 w 183085"/>
                    <a:gd name="connsiteY307" fmla="*/ 195663 h 240401"/>
                    <a:gd name="connsiteX308" fmla="*/ 81930 w 183085"/>
                    <a:gd name="connsiteY308" fmla="*/ 198897 h 240401"/>
                    <a:gd name="connsiteX309" fmla="*/ 81930 w 183085"/>
                    <a:gd name="connsiteY309" fmla="*/ 198897 h 240401"/>
                    <a:gd name="connsiteX310" fmla="*/ 81211 w 183085"/>
                    <a:gd name="connsiteY310" fmla="*/ 200693 h 240401"/>
                    <a:gd name="connsiteX311" fmla="*/ 81211 w 183085"/>
                    <a:gd name="connsiteY311" fmla="*/ 200693 h 240401"/>
                    <a:gd name="connsiteX312" fmla="*/ 83907 w 183085"/>
                    <a:gd name="connsiteY312" fmla="*/ 206982 h 240401"/>
                    <a:gd name="connsiteX313" fmla="*/ 83907 w 183085"/>
                    <a:gd name="connsiteY313" fmla="*/ 206982 h 240401"/>
                    <a:gd name="connsiteX314" fmla="*/ 90375 w 183085"/>
                    <a:gd name="connsiteY314" fmla="*/ 213450 h 240401"/>
                    <a:gd name="connsiteX315" fmla="*/ 90375 w 183085"/>
                    <a:gd name="connsiteY315" fmla="*/ 213450 h 240401"/>
                    <a:gd name="connsiteX316" fmla="*/ 91273 w 183085"/>
                    <a:gd name="connsiteY316" fmla="*/ 213450 h 240401"/>
                    <a:gd name="connsiteX317" fmla="*/ 91273 w 183085"/>
                    <a:gd name="connsiteY317" fmla="*/ 213450 h 240401"/>
                    <a:gd name="connsiteX318" fmla="*/ 94867 w 183085"/>
                    <a:gd name="connsiteY318" fmla="*/ 203568 h 240401"/>
                    <a:gd name="connsiteX319" fmla="*/ 94867 w 183085"/>
                    <a:gd name="connsiteY319" fmla="*/ 203568 h 240401"/>
                    <a:gd name="connsiteX320" fmla="*/ 94867 w 183085"/>
                    <a:gd name="connsiteY320" fmla="*/ 203029 h 240401"/>
                    <a:gd name="connsiteX321" fmla="*/ 94867 w 183085"/>
                    <a:gd name="connsiteY321" fmla="*/ 203029 h 240401"/>
                    <a:gd name="connsiteX322" fmla="*/ 109061 w 183085"/>
                    <a:gd name="connsiteY322" fmla="*/ 193327 h 240401"/>
                    <a:gd name="connsiteX323" fmla="*/ 109061 w 183085"/>
                    <a:gd name="connsiteY323" fmla="*/ 193327 h 240401"/>
                    <a:gd name="connsiteX324" fmla="*/ 111397 w 183085"/>
                    <a:gd name="connsiteY324" fmla="*/ 192608 h 240401"/>
                    <a:gd name="connsiteX325" fmla="*/ 111397 w 183085"/>
                    <a:gd name="connsiteY325" fmla="*/ 192608 h 240401"/>
                    <a:gd name="connsiteX326" fmla="*/ 110319 w 183085"/>
                    <a:gd name="connsiteY326" fmla="*/ 191350 h 240401"/>
                    <a:gd name="connsiteX327" fmla="*/ 110319 w 183085"/>
                    <a:gd name="connsiteY327" fmla="*/ 191350 h 240401"/>
                    <a:gd name="connsiteX328" fmla="*/ 93250 w 183085"/>
                    <a:gd name="connsiteY328" fmla="*/ 175001 h 240401"/>
                    <a:gd name="connsiteX329" fmla="*/ 93250 w 183085"/>
                    <a:gd name="connsiteY329" fmla="*/ 175001 h 240401"/>
                    <a:gd name="connsiteX330" fmla="*/ 92711 w 183085"/>
                    <a:gd name="connsiteY330" fmla="*/ 168173 h 240401"/>
                    <a:gd name="connsiteX331" fmla="*/ 92711 w 183085"/>
                    <a:gd name="connsiteY331" fmla="*/ 168173 h 240401"/>
                    <a:gd name="connsiteX332" fmla="*/ 96484 w 183085"/>
                    <a:gd name="connsiteY332" fmla="*/ 157033 h 240401"/>
                    <a:gd name="connsiteX333" fmla="*/ 96484 w 183085"/>
                    <a:gd name="connsiteY333" fmla="*/ 157033 h 240401"/>
                    <a:gd name="connsiteX334" fmla="*/ 97203 w 183085"/>
                    <a:gd name="connsiteY334" fmla="*/ 155237 h 240401"/>
                    <a:gd name="connsiteX335" fmla="*/ 97203 w 183085"/>
                    <a:gd name="connsiteY335" fmla="*/ 155237 h 240401"/>
                    <a:gd name="connsiteX336" fmla="*/ 94507 w 183085"/>
                    <a:gd name="connsiteY336" fmla="*/ 146792 h 240401"/>
                    <a:gd name="connsiteX337" fmla="*/ 94507 w 183085"/>
                    <a:gd name="connsiteY337" fmla="*/ 146792 h 240401"/>
                    <a:gd name="connsiteX338" fmla="*/ 88938 w 183085"/>
                    <a:gd name="connsiteY338" fmla="*/ 144995 h 240401"/>
                    <a:gd name="connsiteX339" fmla="*/ 88938 w 183085"/>
                    <a:gd name="connsiteY339" fmla="*/ 144995 h 240401"/>
                    <a:gd name="connsiteX340" fmla="*/ 73665 w 183085"/>
                    <a:gd name="connsiteY340" fmla="*/ 130981 h 240401"/>
                    <a:gd name="connsiteX341" fmla="*/ 73665 w 183085"/>
                    <a:gd name="connsiteY341" fmla="*/ 130981 h 240401"/>
                    <a:gd name="connsiteX342" fmla="*/ 68635 w 183085"/>
                    <a:gd name="connsiteY342" fmla="*/ 121997 h 240401"/>
                    <a:gd name="connsiteX343" fmla="*/ 68635 w 183085"/>
                    <a:gd name="connsiteY343" fmla="*/ 121997 h 240401"/>
                    <a:gd name="connsiteX344" fmla="*/ 74384 w 183085"/>
                    <a:gd name="connsiteY344" fmla="*/ 117685 h 240401"/>
                    <a:gd name="connsiteX345" fmla="*/ 74384 w 183085"/>
                    <a:gd name="connsiteY345" fmla="*/ 117685 h 240401"/>
                    <a:gd name="connsiteX346" fmla="*/ 90914 w 183085"/>
                    <a:gd name="connsiteY346" fmla="*/ 111756 h 240401"/>
                    <a:gd name="connsiteX347" fmla="*/ 90914 w 183085"/>
                    <a:gd name="connsiteY347" fmla="*/ 111756 h 240401"/>
                    <a:gd name="connsiteX348" fmla="*/ 108881 w 183085"/>
                    <a:gd name="connsiteY348" fmla="*/ 89836 h 240401"/>
                    <a:gd name="connsiteX349" fmla="*/ 108881 w 183085"/>
                    <a:gd name="connsiteY349" fmla="*/ 89836 h 240401"/>
                    <a:gd name="connsiteX350" fmla="*/ 115349 w 183085"/>
                    <a:gd name="connsiteY350" fmla="*/ 85165 h 240401"/>
                    <a:gd name="connsiteX351" fmla="*/ 115349 w 183085"/>
                    <a:gd name="connsiteY351" fmla="*/ 85165 h 240401"/>
                    <a:gd name="connsiteX352" fmla="*/ 122357 w 183085"/>
                    <a:gd name="connsiteY352" fmla="*/ 87141 h 240401"/>
                    <a:gd name="connsiteX353" fmla="*/ 122357 w 183085"/>
                    <a:gd name="connsiteY353" fmla="*/ 87141 h 240401"/>
                    <a:gd name="connsiteX354" fmla="*/ 123434 w 183085"/>
                    <a:gd name="connsiteY354" fmla="*/ 87321 h 240401"/>
                    <a:gd name="connsiteX355" fmla="*/ 123434 w 183085"/>
                    <a:gd name="connsiteY355" fmla="*/ 87321 h 240401"/>
                    <a:gd name="connsiteX356" fmla="*/ 124333 w 183085"/>
                    <a:gd name="connsiteY356" fmla="*/ 85524 h 240401"/>
                    <a:gd name="connsiteX357" fmla="*/ 124333 w 183085"/>
                    <a:gd name="connsiteY357" fmla="*/ 85524 h 240401"/>
                    <a:gd name="connsiteX358" fmla="*/ 120380 w 183085"/>
                    <a:gd name="connsiteY358" fmla="*/ 81391 h 240401"/>
                    <a:gd name="connsiteX359" fmla="*/ 120380 w 183085"/>
                    <a:gd name="connsiteY359" fmla="*/ 81391 h 240401"/>
                    <a:gd name="connsiteX360" fmla="*/ 120380 w 183085"/>
                    <a:gd name="connsiteY360" fmla="*/ 81391 h 240401"/>
                    <a:gd name="connsiteX361" fmla="*/ 115709 w 183085"/>
                    <a:gd name="connsiteY361" fmla="*/ 81212 h 240401"/>
                    <a:gd name="connsiteX362" fmla="*/ 115709 w 183085"/>
                    <a:gd name="connsiteY362" fmla="*/ 81212 h 240401"/>
                    <a:gd name="connsiteX363" fmla="*/ 113552 w 183085"/>
                    <a:gd name="connsiteY363" fmla="*/ 82290 h 240401"/>
                    <a:gd name="connsiteX364" fmla="*/ 113552 w 183085"/>
                    <a:gd name="connsiteY364" fmla="*/ 82290 h 240401"/>
                    <a:gd name="connsiteX365" fmla="*/ 104569 w 183085"/>
                    <a:gd name="connsiteY365" fmla="*/ 88039 h 240401"/>
                    <a:gd name="connsiteX366" fmla="*/ 104569 w 183085"/>
                    <a:gd name="connsiteY366" fmla="*/ 88039 h 240401"/>
                    <a:gd name="connsiteX367" fmla="*/ 97203 w 183085"/>
                    <a:gd name="connsiteY367" fmla="*/ 90016 h 240401"/>
                    <a:gd name="connsiteX368" fmla="*/ 97203 w 183085"/>
                    <a:gd name="connsiteY368" fmla="*/ 90016 h 240401"/>
                    <a:gd name="connsiteX369" fmla="*/ 86243 w 183085"/>
                    <a:gd name="connsiteY369" fmla="*/ 93429 h 240401"/>
                    <a:gd name="connsiteX370" fmla="*/ 86243 w 183085"/>
                    <a:gd name="connsiteY370" fmla="*/ 93429 h 240401"/>
                    <a:gd name="connsiteX371" fmla="*/ 79235 w 183085"/>
                    <a:gd name="connsiteY371" fmla="*/ 94687 h 240401"/>
                    <a:gd name="connsiteX372" fmla="*/ 79235 w 183085"/>
                    <a:gd name="connsiteY372" fmla="*/ 94687 h 240401"/>
                    <a:gd name="connsiteX373" fmla="*/ 63604 w 183085"/>
                    <a:gd name="connsiteY373" fmla="*/ 107803 h 240401"/>
                    <a:gd name="connsiteX374" fmla="*/ 63604 w 183085"/>
                    <a:gd name="connsiteY374" fmla="*/ 107803 h 240401"/>
                    <a:gd name="connsiteX375" fmla="*/ 60909 w 183085"/>
                    <a:gd name="connsiteY375" fmla="*/ 108342 h 240401"/>
                    <a:gd name="connsiteX376" fmla="*/ 60909 w 183085"/>
                    <a:gd name="connsiteY376" fmla="*/ 108342 h 240401"/>
                    <a:gd name="connsiteX377" fmla="*/ 51566 w 183085"/>
                    <a:gd name="connsiteY377" fmla="*/ 103311 h 240401"/>
                    <a:gd name="connsiteX378" fmla="*/ 51566 w 183085"/>
                    <a:gd name="connsiteY378" fmla="*/ 103311 h 240401"/>
                    <a:gd name="connsiteX379" fmla="*/ 43121 w 183085"/>
                    <a:gd name="connsiteY379" fmla="*/ 90914 h 240401"/>
                    <a:gd name="connsiteX380" fmla="*/ 43121 w 183085"/>
                    <a:gd name="connsiteY380" fmla="*/ 90914 h 240401"/>
                    <a:gd name="connsiteX381" fmla="*/ 45277 w 183085"/>
                    <a:gd name="connsiteY381" fmla="*/ 89656 h 240401"/>
                    <a:gd name="connsiteX382" fmla="*/ 42942 w 183085"/>
                    <a:gd name="connsiteY382" fmla="*/ 90734 h 240401"/>
                    <a:gd name="connsiteX383" fmla="*/ 35036 w 183085"/>
                    <a:gd name="connsiteY383" fmla="*/ 72228 h 240401"/>
                    <a:gd name="connsiteX384" fmla="*/ 35036 w 183085"/>
                    <a:gd name="connsiteY384" fmla="*/ 72228 h 240401"/>
                    <a:gd name="connsiteX385" fmla="*/ 34677 w 183085"/>
                    <a:gd name="connsiteY385" fmla="*/ 70970 h 240401"/>
                    <a:gd name="connsiteX386" fmla="*/ 34677 w 183085"/>
                    <a:gd name="connsiteY386" fmla="*/ 70970 h 240401"/>
                    <a:gd name="connsiteX387" fmla="*/ 43121 w 183085"/>
                    <a:gd name="connsiteY387" fmla="*/ 44199 h 240401"/>
                    <a:gd name="connsiteX388" fmla="*/ 43121 w 183085"/>
                    <a:gd name="connsiteY388" fmla="*/ 44199 h 240401"/>
                    <a:gd name="connsiteX389" fmla="*/ 56776 w 183085"/>
                    <a:gd name="connsiteY389" fmla="*/ 37551 h 240401"/>
                    <a:gd name="connsiteX390" fmla="*/ 56776 w 183085"/>
                    <a:gd name="connsiteY390" fmla="*/ 37551 h 240401"/>
                    <a:gd name="connsiteX391" fmla="*/ 63244 w 183085"/>
                    <a:gd name="connsiteY391" fmla="*/ 39528 h 240401"/>
                    <a:gd name="connsiteX392" fmla="*/ 63244 w 183085"/>
                    <a:gd name="connsiteY392" fmla="*/ 39528 h 240401"/>
                    <a:gd name="connsiteX393" fmla="*/ 63963 w 183085"/>
                    <a:gd name="connsiteY393" fmla="*/ 39708 h 240401"/>
                    <a:gd name="connsiteX394" fmla="*/ 63963 w 183085"/>
                    <a:gd name="connsiteY394" fmla="*/ 39708 h 240401"/>
                    <a:gd name="connsiteX395" fmla="*/ 67736 w 183085"/>
                    <a:gd name="connsiteY395" fmla="*/ 36653 h 240401"/>
                    <a:gd name="connsiteX396" fmla="*/ 67736 w 183085"/>
                    <a:gd name="connsiteY396" fmla="*/ 36653 h 240401"/>
                    <a:gd name="connsiteX397" fmla="*/ 85164 w 183085"/>
                    <a:gd name="connsiteY397" fmla="*/ 34497 h 240401"/>
                    <a:gd name="connsiteX398" fmla="*/ 85164 w 183085"/>
                    <a:gd name="connsiteY398" fmla="*/ 34497 h 240401"/>
                    <a:gd name="connsiteX399" fmla="*/ 93968 w 183085"/>
                    <a:gd name="connsiteY399" fmla="*/ 35036 h 240401"/>
                    <a:gd name="connsiteX400" fmla="*/ 93968 w 183085"/>
                    <a:gd name="connsiteY400" fmla="*/ 35036 h 240401"/>
                    <a:gd name="connsiteX401" fmla="*/ 117326 w 183085"/>
                    <a:gd name="connsiteY401" fmla="*/ 38090 h 240401"/>
                    <a:gd name="connsiteX402" fmla="*/ 117326 w 183085"/>
                    <a:gd name="connsiteY402" fmla="*/ 38090 h 240401"/>
                    <a:gd name="connsiteX403" fmla="*/ 130262 w 183085"/>
                    <a:gd name="connsiteY403" fmla="*/ 44379 h 240401"/>
                    <a:gd name="connsiteX404" fmla="*/ 130262 w 183085"/>
                    <a:gd name="connsiteY404" fmla="*/ 44379 h 240401"/>
                    <a:gd name="connsiteX405" fmla="*/ 133137 w 183085"/>
                    <a:gd name="connsiteY405" fmla="*/ 44199 h 240401"/>
                    <a:gd name="connsiteX406" fmla="*/ 133137 w 183085"/>
                    <a:gd name="connsiteY406" fmla="*/ 44199 h 240401"/>
                    <a:gd name="connsiteX407" fmla="*/ 154877 w 183085"/>
                    <a:gd name="connsiteY407" fmla="*/ 35755 h 240401"/>
                    <a:gd name="connsiteX408" fmla="*/ 154877 w 183085"/>
                    <a:gd name="connsiteY408" fmla="*/ 35755 h 240401"/>
                    <a:gd name="connsiteX409" fmla="*/ 171587 w 183085"/>
                    <a:gd name="connsiteY409" fmla="*/ 19045 h 240401"/>
                    <a:gd name="connsiteX410" fmla="*/ 171587 w 183085"/>
                    <a:gd name="connsiteY410" fmla="*/ 19045 h 240401"/>
                    <a:gd name="connsiteX411" fmla="*/ 176438 w 183085"/>
                    <a:gd name="connsiteY411" fmla="*/ 11140 h 240401"/>
                    <a:gd name="connsiteX412" fmla="*/ 176438 w 183085"/>
                    <a:gd name="connsiteY412" fmla="*/ 11140 h 240401"/>
                    <a:gd name="connsiteX413" fmla="*/ 176438 w 183085"/>
                    <a:gd name="connsiteY413" fmla="*/ 10960 h 240401"/>
                    <a:gd name="connsiteX414" fmla="*/ 176617 w 183085"/>
                    <a:gd name="connsiteY414" fmla="*/ 10062 h 240401"/>
                    <a:gd name="connsiteX415" fmla="*/ 176617 w 183085"/>
                    <a:gd name="connsiteY415" fmla="*/ 10062 h 240401"/>
                    <a:gd name="connsiteX416" fmla="*/ 176977 w 183085"/>
                    <a:gd name="connsiteY416" fmla="*/ 7367 h 240401"/>
                    <a:gd name="connsiteX417" fmla="*/ 176977 w 183085"/>
                    <a:gd name="connsiteY417" fmla="*/ 7367 h 240401"/>
                    <a:gd name="connsiteX418" fmla="*/ 176797 w 183085"/>
                    <a:gd name="connsiteY418" fmla="*/ 5750 h 240401"/>
                    <a:gd name="connsiteX419" fmla="*/ 176797 w 183085"/>
                    <a:gd name="connsiteY419" fmla="*/ 5750 h 240401"/>
                    <a:gd name="connsiteX420" fmla="*/ 175539 w 183085"/>
                    <a:gd name="connsiteY420" fmla="*/ 5750 h 240401"/>
                    <a:gd name="connsiteX421" fmla="*/ 175539 w 183085"/>
                    <a:gd name="connsiteY421" fmla="*/ 5750 h 240401"/>
                    <a:gd name="connsiteX422" fmla="*/ 173563 w 183085"/>
                    <a:gd name="connsiteY422" fmla="*/ 5570 h 240401"/>
                    <a:gd name="connsiteX423" fmla="*/ 173563 w 183085"/>
                    <a:gd name="connsiteY423" fmla="*/ 5570 h 240401"/>
                    <a:gd name="connsiteX424" fmla="*/ 173024 w 183085"/>
                    <a:gd name="connsiteY424" fmla="*/ 5570 h 240401"/>
                    <a:gd name="connsiteX425" fmla="*/ 173024 w 183085"/>
                    <a:gd name="connsiteY425" fmla="*/ 5570 h 240401"/>
                    <a:gd name="connsiteX426" fmla="*/ 172126 w 183085"/>
                    <a:gd name="connsiteY426" fmla="*/ 6109 h 240401"/>
                    <a:gd name="connsiteX427" fmla="*/ 172126 w 183085"/>
                    <a:gd name="connsiteY427" fmla="*/ 6109 h 240401"/>
                    <a:gd name="connsiteX428" fmla="*/ 157033 w 183085"/>
                    <a:gd name="connsiteY428" fmla="*/ 20483 h 240401"/>
                    <a:gd name="connsiteX429" fmla="*/ 157033 w 183085"/>
                    <a:gd name="connsiteY429" fmla="*/ 20483 h 240401"/>
                    <a:gd name="connsiteX430" fmla="*/ 136910 w 183085"/>
                    <a:gd name="connsiteY430" fmla="*/ 31982 h 240401"/>
                    <a:gd name="connsiteX431" fmla="*/ 136910 w 183085"/>
                    <a:gd name="connsiteY431" fmla="*/ 31982 h 240401"/>
                    <a:gd name="connsiteX432" fmla="*/ 136730 w 183085"/>
                    <a:gd name="connsiteY432" fmla="*/ 31982 h 240401"/>
                    <a:gd name="connsiteX433" fmla="*/ 123255 w 183085"/>
                    <a:gd name="connsiteY433" fmla="*/ 30365 h 240401"/>
                    <a:gd name="connsiteX434" fmla="*/ 123255 w 183085"/>
                    <a:gd name="connsiteY434" fmla="*/ 30365 h 240401"/>
                    <a:gd name="connsiteX435" fmla="*/ 122177 w 183085"/>
                    <a:gd name="connsiteY435" fmla="*/ 30544 h 240401"/>
                    <a:gd name="connsiteX436" fmla="*/ 122177 w 183085"/>
                    <a:gd name="connsiteY436" fmla="*/ 30544 h 240401"/>
                    <a:gd name="connsiteX437" fmla="*/ 115170 w 183085"/>
                    <a:gd name="connsiteY437" fmla="*/ 34856 h 240401"/>
                    <a:gd name="connsiteX438" fmla="*/ 115170 w 183085"/>
                    <a:gd name="connsiteY438" fmla="*/ 34856 h 240401"/>
                    <a:gd name="connsiteX439" fmla="*/ 111217 w 183085"/>
                    <a:gd name="connsiteY439" fmla="*/ 32700 h 240401"/>
                    <a:gd name="connsiteX440" fmla="*/ 111217 w 183085"/>
                    <a:gd name="connsiteY440" fmla="*/ 32700 h 240401"/>
                    <a:gd name="connsiteX441" fmla="*/ 101155 w 183085"/>
                    <a:gd name="connsiteY441" fmla="*/ 26771 h 240401"/>
                    <a:gd name="connsiteX442" fmla="*/ 101155 w 183085"/>
                    <a:gd name="connsiteY442" fmla="*/ 26771 h 240401"/>
                    <a:gd name="connsiteX443" fmla="*/ 80493 w 183085"/>
                    <a:gd name="connsiteY443" fmla="*/ 22639 h 240401"/>
                    <a:gd name="connsiteX444" fmla="*/ 80493 w 183085"/>
                    <a:gd name="connsiteY444" fmla="*/ 22639 h 240401"/>
                    <a:gd name="connsiteX445" fmla="*/ 73486 w 183085"/>
                    <a:gd name="connsiteY445" fmla="*/ 19584 h 240401"/>
                    <a:gd name="connsiteX446" fmla="*/ 73486 w 183085"/>
                    <a:gd name="connsiteY446" fmla="*/ 19584 h 240401"/>
                    <a:gd name="connsiteX447" fmla="*/ 72048 w 183085"/>
                    <a:gd name="connsiteY447" fmla="*/ 19764 h 240401"/>
                    <a:gd name="connsiteX448" fmla="*/ 72048 w 183085"/>
                    <a:gd name="connsiteY448" fmla="*/ 19764 h 240401"/>
                    <a:gd name="connsiteX449" fmla="*/ 57495 w 183085"/>
                    <a:gd name="connsiteY449" fmla="*/ 25154 h 240401"/>
                    <a:gd name="connsiteX450" fmla="*/ 57495 w 183085"/>
                    <a:gd name="connsiteY450" fmla="*/ 25154 h 240401"/>
                    <a:gd name="connsiteX451" fmla="*/ 52285 w 183085"/>
                    <a:gd name="connsiteY451" fmla="*/ 30904 h 240401"/>
                    <a:gd name="connsiteX452" fmla="*/ 52285 w 183085"/>
                    <a:gd name="connsiteY452" fmla="*/ 30904 h 240401"/>
                    <a:gd name="connsiteX453" fmla="*/ 50128 w 183085"/>
                    <a:gd name="connsiteY453" fmla="*/ 30365 h 240401"/>
                    <a:gd name="connsiteX454" fmla="*/ 50128 w 183085"/>
                    <a:gd name="connsiteY454" fmla="*/ 30365 h 240401"/>
                    <a:gd name="connsiteX455" fmla="*/ 46715 w 183085"/>
                    <a:gd name="connsiteY455" fmla="*/ 27849 h 240401"/>
                    <a:gd name="connsiteX456" fmla="*/ 46715 w 183085"/>
                    <a:gd name="connsiteY456" fmla="*/ 27849 h 240401"/>
                    <a:gd name="connsiteX457" fmla="*/ 46355 w 183085"/>
                    <a:gd name="connsiteY457" fmla="*/ 27490 h 240401"/>
                    <a:gd name="connsiteX458" fmla="*/ 46355 w 183085"/>
                    <a:gd name="connsiteY458" fmla="*/ 27490 h 240401"/>
                    <a:gd name="connsiteX459" fmla="*/ 32700 w 183085"/>
                    <a:gd name="connsiteY459" fmla="*/ 44918 h 240401"/>
                    <a:gd name="connsiteX460" fmla="*/ 32700 w 183085"/>
                    <a:gd name="connsiteY460" fmla="*/ 44918 h 240401"/>
                    <a:gd name="connsiteX461" fmla="*/ 32700 w 183085"/>
                    <a:gd name="connsiteY461" fmla="*/ 45457 h 240401"/>
                    <a:gd name="connsiteX462" fmla="*/ 32700 w 183085"/>
                    <a:gd name="connsiteY462" fmla="*/ 45457 h 240401"/>
                    <a:gd name="connsiteX463" fmla="*/ 34497 w 183085"/>
                    <a:gd name="connsiteY463" fmla="*/ 52644 h 240401"/>
                    <a:gd name="connsiteX464" fmla="*/ 34497 w 183085"/>
                    <a:gd name="connsiteY464" fmla="*/ 52644 h 240401"/>
                    <a:gd name="connsiteX465" fmla="*/ 31263 w 183085"/>
                    <a:gd name="connsiteY465" fmla="*/ 57136 h 240401"/>
                    <a:gd name="connsiteX466" fmla="*/ 31263 w 183085"/>
                    <a:gd name="connsiteY466" fmla="*/ 57136 h 240401"/>
                    <a:gd name="connsiteX467" fmla="*/ 26412 w 183085"/>
                    <a:gd name="connsiteY467" fmla="*/ 61088 h 240401"/>
                    <a:gd name="connsiteX468" fmla="*/ 26412 w 183085"/>
                    <a:gd name="connsiteY468" fmla="*/ 61088 h 240401"/>
                    <a:gd name="connsiteX469" fmla="*/ 26771 w 183085"/>
                    <a:gd name="connsiteY469" fmla="*/ 61987 h 240401"/>
                    <a:gd name="connsiteX470" fmla="*/ 26771 w 183085"/>
                    <a:gd name="connsiteY470" fmla="*/ 61987 h 240401"/>
                    <a:gd name="connsiteX471" fmla="*/ 31802 w 183085"/>
                    <a:gd name="connsiteY471" fmla="*/ 72048 h 240401"/>
                    <a:gd name="connsiteX472" fmla="*/ 31802 w 183085"/>
                    <a:gd name="connsiteY472" fmla="*/ 72048 h 240401"/>
                    <a:gd name="connsiteX473" fmla="*/ 32161 w 183085"/>
                    <a:gd name="connsiteY473" fmla="*/ 76900 h 240401"/>
                    <a:gd name="connsiteX474" fmla="*/ 32161 w 183085"/>
                    <a:gd name="connsiteY474" fmla="*/ 76900 h 240401"/>
                    <a:gd name="connsiteX475" fmla="*/ 29826 w 183085"/>
                    <a:gd name="connsiteY475" fmla="*/ 84446 h 240401"/>
                    <a:gd name="connsiteX476" fmla="*/ 29826 w 183085"/>
                    <a:gd name="connsiteY476" fmla="*/ 84446 h 240401"/>
                    <a:gd name="connsiteX477" fmla="*/ 17428 w 183085"/>
                    <a:gd name="connsiteY477" fmla="*/ 107085 h 240401"/>
                    <a:gd name="connsiteX478" fmla="*/ 17428 w 183085"/>
                    <a:gd name="connsiteY478" fmla="*/ 107085 h 240401"/>
                    <a:gd name="connsiteX479" fmla="*/ 13296 w 183085"/>
                    <a:gd name="connsiteY479" fmla="*/ 129004 h 240401"/>
                    <a:gd name="connsiteX480" fmla="*/ 13296 w 183085"/>
                    <a:gd name="connsiteY480" fmla="*/ 129004 h 240401"/>
                    <a:gd name="connsiteX481" fmla="*/ 7906 w 183085"/>
                    <a:gd name="connsiteY481" fmla="*/ 146612 h 240401"/>
                    <a:gd name="connsiteX482" fmla="*/ 7906 w 183085"/>
                    <a:gd name="connsiteY482" fmla="*/ 146612 h 240401"/>
                    <a:gd name="connsiteX483" fmla="*/ 4492 w 183085"/>
                    <a:gd name="connsiteY483" fmla="*/ 159549 h 240401"/>
                    <a:gd name="connsiteX484" fmla="*/ 4492 w 183085"/>
                    <a:gd name="connsiteY484" fmla="*/ 159549 h 240401"/>
                    <a:gd name="connsiteX485" fmla="*/ 5570 w 183085"/>
                    <a:gd name="connsiteY485" fmla="*/ 165119 h 240401"/>
                    <a:gd name="connsiteX486" fmla="*/ 5570 w 183085"/>
                    <a:gd name="connsiteY486" fmla="*/ 165119 h 240401"/>
                    <a:gd name="connsiteX487" fmla="*/ 7906 w 183085"/>
                    <a:gd name="connsiteY487" fmla="*/ 167634 h 240401"/>
                    <a:gd name="connsiteX488" fmla="*/ 7906 w 183085"/>
                    <a:gd name="connsiteY488" fmla="*/ 167634 h 240401"/>
                    <a:gd name="connsiteX489" fmla="*/ 10780 w 183085"/>
                    <a:gd name="connsiteY489" fmla="*/ 164400 h 240401"/>
                    <a:gd name="connsiteX490" fmla="*/ 10780 w 183085"/>
                    <a:gd name="connsiteY490" fmla="*/ 164400 h 240401"/>
                    <a:gd name="connsiteX491" fmla="*/ 15631 w 183085"/>
                    <a:gd name="connsiteY491" fmla="*/ 161884 h 240401"/>
                    <a:gd name="connsiteX492" fmla="*/ 15631 w 183085"/>
                    <a:gd name="connsiteY492" fmla="*/ 161884 h 240401"/>
                    <a:gd name="connsiteX493" fmla="*/ 20662 w 183085"/>
                    <a:gd name="connsiteY493" fmla="*/ 167993 h 240401"/>
                    <a:gd name="connsiteX494" fmla="*/ 20662 w 183085"/>
                    <a:gd name="connsiteY494" fmla="*/ 167993 h 240401"/>
                    <a:gd name="connsiteX495" fmla="*/ 20303 w 183085"/>
                    <a:gd name="connsiteY495" fmla="*/ 170149 h 240401"/>
                    <a:gd name="connsiteX496" fmla="*/ 20303 w 183085"/>
                    <a:gd name="connsiteY496" fmla="*/ 170149 h 240401"/>
                    <a:gd name="connsiteX497" fmla="*/ 21201 w 183085"/>
                    <a:gd name="connsiteY497" fmla="*/ 184703 h 240401"/>
                    <a:gd name="connsiteX498" fmla="*/ 21201 w 183085"/>
                    <a:gd name="connsiteY498" fmla="*/ 184703 h 240401"/>
                    <a:gd name="connsiteX499" fmla="*/ 24256 w 183085"/>
                    <a:gd name="connsiteY499" fmla="*/ 194046 h 240401"/>
                    <a:gd name="connsiteX500" fmla="*/ 24256 w 183085"/>
                    <a:gd name="connsiteY500" fmla="*/ 194046 h 240401"/>
                    <a:gd name="connsiteX501" fmla="*/ 24256 w 183085"/>
                    <a:gd name="connsiteY501" fmla="*/ 194764 h 240401"/>
                    <a:gd name="connsiteX502" fmla="*/ 24256 w 183085"/>
                    <a:gd name="connsiteY502" fmla="*/ 194764 h 240401"/>
                    <a:gd name="connsiteX503" fmla="*/ 21561 w 183085"/>
                    <a:gd name="connsiteY503" fmla="*/ 217223 h 240401"/>
                    <a:gd name="connsiteX504" fmla="*/ 21561 w 183085"/>
                    <a:gd name="connsiteY504" fmla="*/ 217223 h 240401"/>
                    <a:gd name="connsiteX505" fmla="*/ 20842 w 183085"/>
                    <a:gd name="connsiteY505" fmla="*/ 225488 h 240401"/>
                    <a:gd name="connsiteX506" fmla="*/ 20842 w 183085"/>
                    <a:gd name="connsiteY506" fmla="*/ 225488 h 240401"/>
                    <a:gd name="connsiteX507" fmla="*/ 21920 w 183085"/>
                    <a:gd name="connsiteY507" fmla="*/ 233214 h 240401"/>
                    <a:gd name="connsiteX508" fmla="*/ 21920 w 183085"/>
                    <a:gd name="connsiteY508" fmla="*/ 233214 h 240401"/>
                    <a:gd name="connsiteX509" fmla="*/ 21920 w 183085"/>
                    <a:gd name="connsiteY509" fmla="*/ 233214 h 240401"/>
                    <a:gd name="connsiteX510" fmla="*/ 21920 w 183085"/>
                    <a:gd name="connsiteY510" fmla="*/ 233214 h 240401"/>
                    <a:gd name="connsiteX511" fmla="*/ 95945 w 183085"/>
                    <a:gd name="connsiteY511" fmla="*/ 205904 h 240401"/>
                    <a:gd name="connsiteX512" fmla="*/ 95945 w 183085"/>
                    <a:gd name="connsiteY512" fmla="*/ 205904 h 240401"/>
                    <a:gd name="connsiteX513" fmla="*/ 95945 w 183085"/>
                    <a:gd name="connsiteY513" fmla="*/ 205904 h 240401"/>
                    <a:gd name="connsiteX514" fmla="*/ 95945 w 183085"/>
                    <a:gd name="connsiteY514" fmla="*/ 205904 h 240401"/>
                    <a:gd name="connsiteX515" fmla="*/ 95945 w 183085"/>
                    <a:gd name="connsiteY515" fmla="*/ 205904 h 240401"/>
                    <a:gd name="connsiteX516" fmla="*/ 95765 w 183085"/>
                    <a:gd name="connsiteY516" fmla="*/ 205904 h 240401"/>
                    <a:gd name="connsiteX517" fmla="*/ 95765 w 183085"/>
                    <a:gd name="connsiteY517" fmla="*/ 205904 h 240401"/>
                    <a:gd name="connsiteX518" fmla="*/ 95765 w 183085"/>
                    <a:gd name="connsiteY518" fmla="*/ 205904 h 240401"/>
                    <a:gd name="connsiteX519" fmla="*/ 95765 w 183085"/>
                    <a:gd name="connsiteY519" fmla="*/ 205904 h 240401"/>
                    <a:gd name="connsiteX520" fmla="*/ 95765 w 183085"/>
                    <a:gd name="connsiteY520" fmla="*/ 205904 h 240401"/>
                    <a:gd name="connsiteX521" fmla="*/ 95406 w 183085"/>
                    <a:gd name="connsiteY521" fmla="*/ 205365 h 240401"/>
                    <a:gd name="connsiteX522" fmla="*/ 95406 w 183085"/>
                    <a:gd name="connsiteY522" fmla="*/ 205365 h 240401"/>
                    <a:gd name="connsiteX523" fmla="*/ 95406 w 183085"/>
                    <a:gd name="connsiteY523" fmla="*/ 205365 h 240401"/>
                    <a:gd name="connsiteX524" fmla="*/ 95406 w 183085"/>
                    <a:gd name="connsiteY524" fmla="*/ 205365 h 240401"/>
                    <a:gd name="connsiteX525" fmla="*/ 95406 w 183085"/>
                    <a:gd name="connsiteY525" fmla="*/ 205365 h 240401"/>
                    <a:gd name="connsiteX526" fmla="*/ 95406 w 183085"/>
                    <a:gd name="connsiteY526" fmla="*/ 205365 h 24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Lst>
                  <a:rect l="l" t="t" r="r" b="b"/>
                  <a:pathLst>
                    <a:path w="183085" h="240401">
                      <a:moveTo>
                        <a:pt x="19225" y="237706"/>
                      </a:moveTo>
                      <a:lnTo>
                        <a:pt x="19225" y="237706"/>
                      </a:lnTo>
                      <a:cubicBezTo>
                        <a:pt x="15452" y="235190"/>
                        <a:pt x="16889" y="230878"/>
                        <a:pt x="16170" y="226207"/>
                      </a:cubicBezTo>
                      <a:lnTo>
                        <a:pt x="16170" y="226207"/>
                      </a:lnTo>
                      <a:cubicBezTo>
                        <a:pt x="16170" y="222613"/>
                        <a:pt x="16530" y="219200"/>
                        <a:pt x="17248" y="216145"/>
                      </a:cubicBezTo>
                      <a:lnTo>
                        <a:pt x="17248" y="216145"/>
                      </a:lnTo>
                      <a:cubicBezTo>
                        <a:pt x="19225" y="212372"/>
                        <a:pt x="19584" y="199256"/>
                        <a:pt x="19584" y="195483"/>
                      </a:cubicBezTo>
                      <a:lnTo>
                        <a:pt x="19584" y="195483"/>
                      </a:lnTo>
                      <a:cubicBezTo>
                        <a:pt x="19584" y="195124"/>
                        <a:pt x="19584" y="194764"/>
                        <a:pt x="19584" y="194764"/>
                      </a:cubicBezTo>
                      <a:lnTo>
                        <a:pt x="19584" y="194764"/>
                      </a:lnTo>
                      <a:cubicBezTo>
                        <a:pt x="19405" y="190632"/>
                        <a:pt x="19944" y="192608"/>
                        <a:pt x="17248" y="187937"/>
                      </a:cubicBezTo>
                      <a:lnTo>
                        <a:pt x="17248" y="187937"/>
                      </a:lnTo>
                      <a:cubicBezTo>
                        <a:pt x="15452" y="183984"/>
                        <a:pt x="15811" y="176258"/>
                        <a:pt x="15811" y="170149"/>
                      </a:cubicBezTo>
                      <a:lnTo>
                        <a:pt x="15811" y="170149"/>
                      </a:lnTo>
                      <a:cubicBezTo>
                        <a:pt x="15991" y="169610"/>
                        <a:pt x="15991" y="169251"/>
                        <a:pt x="15991" y="168712"/>
                      </a:cubicBezTo>
                      <a:lnTo>
                        <a:pt x="15991" y="168712"/>
                      </a:lnTo>
                      <a:cubicBezTo>
                        <a:pt x="15991" y="167634"/>
                        <a:pt x="15991" y="167634"/>
                        <a:pt x="15991" y="167634"/>
                      </a:cubicBezTo>
                      <a:lnTo>
                        <a:pt x="15991" y="167634"/>
                      </a:lnTo>
                      <a:cubicBezTo>
                        <a:pt x="15991" y="167634"/>
                        <a:pt x="15631" y="167634"/>
                        <a:pt x="15272" y="167993"/>
                      </a:cubicBezTo>
                      <a:lnTo>
                        <a:pt x="15272" y="167993"/>
                      </a:lnTo>
                      <a:cubicBezTo>
                        <a:pt x="13835" y="171048"/>
                        <a:pt x="11499" y="173204"/>
                        <a:pt x="8445" y="173383"/>
                      </a:cubicBezTo>
                      <a:lnTo>
                        <a:pt x="8445" y="173383"/>
                      </a:lnTo>
                      <a:cubicBezTo>
                        <a:pt x="5390" y="173383"/>
                        <a:pt x="3054" y="171048"/>
                        <a:pt x="1797" y="168352"/>
                      </a:cubicBezTo>
                      <a:lnTo>
                        <a:pt x="1797" y="168352"/>
                      </a:lnTo>
                      <a:cubicBezTo>
                        <a:pt x="359" y="166017"/>
                        <a:pt x="0" y="163322"/>
                        <a:pt x="0" y="160267"/>
                      </a:cubicBezTo>
                      <a:lnTo>
                        <a:pt x="0" y="160267"/>
                      </a:lnTo>
                      <a:cubicBezTo>
                        <a:pt x="0" y="154698"/>
                        <a:pt x="1437" y="148409"/>
                        <a:pt x="4312" y="144456"/>
                      </a:cubicBezTo>
                      <a:lnTo>
                        <a:pt x="4312" y="144456"/>
                      </a:lnTo>
                      <a:cubicBezTo>
                        <a:pt x="7906" y="138707"/>
                        <a:pt x="6468" y="133676"/>
                        <a:pt x="9702" y="126848"/>
                      </a:cubicBezTo>
                      <a:lnTo>
                        <a:pt x="9702" y="126848"/>
                      </a:lnTo>
                      <a:cubicBezTo>
                        <a:pt x="12936" y="123075"/>
                        <a:pt x="11858" y="113912"/>
                        <a:pt x="13116" y="106545"/>
                      </a:cubicBezTo>
                      <a:lnTo>
                        <a:pt x="13116" y="106545"/>
                      </a:lnTo>
                      <a:cubicBezTo>
                        <a:pt x="14733" y="98820"/>
                        <a:pt x="23717" y="84805"/>
                        <a:pt x="26591" y="81751"/>
                      </a:cubicBezTo>
                      <a:lnTo>
                        <a:pt x="26591" y="81751"/>
                      </a:lnTo>
                      <a:cubicBezTo>
                        <a:pt x="27490" y="80134"/>
                        <a:pt x="27849" y="78876"/>
                        <a:pt x="27849" y="77259"/>
                      </a:cubicBezTo>
                      <a:lnTo>
                        <a:pt x="27849" y="77259"/>
                      </a:lnTo>
                      <a:cubicBezTo>
                        <a:pt x="27849" y="75642"/>
                        <a:pt x="27490" y="74205"/>
                        <a:pt x="27490" y="72408"/>
                      </a:cubicBezTo>
                      <a:lnTo>
                        <a:pt x="27490" y="72408"/>
                      </a:lnTo>
                      <a:cubicBezTo>
                        <a:pt x="27130" y="68096"/>
                        <a:pt x="28029" y="69353"/>
                        <a:pt x="24256" y="66299"/>
                      </a:cubicBezTo>
                      <a:lnTo>
                        <a:pt x="24256" y="66299"/>
                      </a:lnTo>
                      <a:cubicBezTo>
                        <a:pt x="22818" y="64862"/>
                        <a:pt x="22100" y="63245"/>
                        <a:pt x="22100" y="61627"/>
                      </a:cubicBezTo>
                      <a:lnTo>
                        <a:pt x="22100" y="61627"/>
                      </a:lnTo>
                      <a:cubicBezTo>
                        <a:pt x="22459" y="56597"/>
                        <a:pt x="26951" y="54261"/>
                        <a:pt x="30185" y="53003"/>
                      </a:cubicBezTo>
                      <a:lnTo>
                        <a:pt x="30185" y="53003"/>
                      </a:lnTo>
                      <a:cubicBezTo>
                        <a:pt x="30005" y="51925"/>
                        <a:pt x="28568" y="49230"/>
                        <a:pt x="28388" y="46176"/>
                      </a:cubicBezTo>
                      <a:lnTo>
                        <a:pt x="28388" y="46176"/>
                      </a:lnTo>
                      <a:cubicBezTo>
                        <a:pt x="28388" y="45457"/>
                        <a:pt x="28388" y="44738"/>
                        <a:pt x="29286" y="42942"/>
                      </a:cubicBezTo>
                      <a:lnTo>
                        <a:pt x="29286" y="42942"/>
                      </a:lnTo>
                      <a:cubicBezTo>
                        <a:pt x="31622" y="40786"/>
                        <a:pt x="40785" y="27490"/>
                        <a:pt x="43121" y="25154"/>
                      </a:cubicBezTo>
                      <a:lnTo>
                        <a:pt x="43121" y="25154"/>
                      </a:lnTo>
                      <a:cubicBezTo>
                        <a:pt x="43481" y="23896"/>
                        <a:pt x="45277" y="22459"/>
                        <a:pt x="46715" y="22639"/>
                      </a:cubicBezTo>
                      <a:lnTo>
                        <a:pt x="46715" y="22639"/>
                      </a:lnTo>
                      <a:cubicBezTo>
                        <a:pt x="50667" y="23357"/>
                        <a:pt x="51745" y="26052"/>
                        <a:pt x="52824" y="26412"/>
                      </a:cubicBezTo>
                      <a:lnTo>
                        <a:pt x="52824" y="26412"/>
                      </a:lnTo>
                      <a:cubicBezTo>
                        <a:pt x="52824" y="26412"/>
                        <a:pt x="52824" y="26412"/>
                        <a:pt x="52824" y="26412"/>
                      </a:cubicBezTo>
                      <a:lnTo>
                        <a:pt x="52824" y="26412"/>
                      </a:lnTo>
                      <a:cubicBezTo>
                        <a:pt x="52824" y="26232"/>
                        <a:pt x="53003" y="26052"/>
                        <a:pt x="53003" y="25873"/>
                      </a:cubicBezTo>
                      <a:lnTo>
                        <a:pt x="53003" y="25873"/>
                      </a:lnTo>
                      <a:cubicBezTo>
                        <a:pt x="53363" y="24795"/>
                        <a:pt x="53722" y="22639"/>
                        <a:pt x="56237" y="21201"/>
                      </a:cubicBezTo>
                      <a:lnTo>
                        <a:pt x="56237" y="21201"/>
                      </a:lnTo>
                      <a:cubicBezTo>
                        <a:pt x="59292" y="19584"/>
                        <a:pt x="68635" y="16889"/>
                        <a:pt x="70970" y="15631"/>
                      </a:cubicBezTo>
                      <a:lnTo>
                        <a:pt x="70970" y="15631"/>
                      </a:lnTo>
                      <a:cubicBezTo>
                        <a:pt x="72228" y="15092"/>
                        <a:pt x="73306" y="14913"/>
                        <a:pt x="74384" y="14913"/>
                      </a:cubicBezTo>
                      <a:lnTo>
                        <a:pt x="74384" y="14913"/>
                      </a:lnTo>
                      <a:cubicBezTo>
                        <a:pt x="77618" y="15092"/>
                        <a:pt x="78696" y="16530"/>
                        <a:pt x="83547" y="18327"/>
                      </a:cubicBezTo>
                      <a:lnTo>
                        <a:pt x="83547" y="18327"/>
                      </a:lnTo>
                      <a:cubicBezTo>
                        <a:pt x="88039" y="20662"/>
                        <a:pt x="97382" y="22100"/>
                        <a:pt x="102952" y="22100"/>
                      </a:cubicBezTo>
                      <a:lnTo>
                        <a:pt x="102952" y="22100"/>
                      </a:lnTo>
                      <a:cubicBezTo>
                        <a:pt x="107264" y="23537"/>
                        <a:pt x="112654" y="26232"/>
                        <a:pt x="116068" y="29646"/>
                      </a:cubicBezTo>
                      <a:lnTo>
                        <a:pt x="116068" y="29646"/>
                      </a:lnTo>
                      <a:lnTo>
                        <a:pt x="116068" y="30005"/>
                      </a:lnTo>
                      <a:cubicBezTo>
                        <a:pt x="116068" y="29826"/>
                        <a:pt x="116427" y="29826"/>
                        <a:pt x="117146" y="28927"/>
                      </a:cubicBezTo>
                      <a:lnTo>
                        <a:pt x="117146" y="28927"/>
                      </a:lnTo>
                      <a:cubicBezTo>
                        <a:pt x="118044" y="28029"/>
                        <a:pt x="119122" y="26951"/>
                        <a:pt x="120380" y="26232"/>
                      </a:cubicBezTo>
                      <a:lnTo>
                        <a:pt x="120380" y="26232"/>
                      </a:lnTo>
                      <a:cubicBezTo>
                        <a:pt x="121638" y="25513"/>
                        <a:pt x="122716" y="25513"/>
                        <a:pt x="123973" y="25334"/>
                      </a:cubicBezTo>
                      <a:lnTo>
                        <a:pt x="123973" y="25334"/>
                      </a:lnTo>
                      <a:cubicBezTo>
                        <a:pt x="128106" y="25334"/>
                        <a:pt x="133855" y="27130"/>
                        <a:pt x="137449" y="26951"/>
                      </a:cubicBezTo>
                      <a:lnTo>
                        <a:pt x="137449" y="26951"/>
                      </a:lnTo>
                      <a:lnTo>
                        <a:pt x="137629" y="26951"/>
                      </a:lnTo>
                      <a:cubicBezTo>
                        <a:pt x="142839" y="27130"/>
                        <a:pt x="149128" y="22279"/>
                        <a:pt x="154159" y="17069"/>
                      </a:cubicBezTo>
                      <a:lnTo>
                        <a:pt x="154159" y="17069"/>
                      </a:lnTo>
                      <a:cubicBezTo>
                        <a:pt x="159908" y="11499"/>
                        <a:pt x="167813" y="6828"/>
                        <a:pt x="168352" y="4132"/>
                      </a:cubicBezTo>
                      <a:lnTo>
                        <a:pt x="168352" y="4132"/>
                      </a:lnTo>
                      <a:cubicBezTo>
                        <a:pt x="169790" y="1437"/>
                        <a:pt x="172665" y="359"/>
                        <a:pt x="174461" y="539"/>
                      </a:cubicBezTo>
                      <a:lnTo>
                        <a:pt x="174461" y="539"/>
                      </a:lnTo>
                      <a:cubicBezTo>
                        <a:pt x="175360" y="539"/>
                        <a:pt x="176078" y="719"/>
                        <a:pt x="176438" y="539"/>
                      </a:cubicBezTo>
                      <a:lnTo>
                        <a:pt x="176438" y="539"/>
                      </a:lnTo>
                      <a:cubicBezTo>
                        <a:pt x="176977" y="539"/>
                        <a:pt x="177156" y="539"/>
                        <a:pt x="177336" y="359"/>
                      </a:cubicBezTo>
                      <a:lnTo>
                        <a:pt x="177336" y="359"/>
                      </a:lnTo>
                      <a:lnTo>
                        <a:pt x="177875" y="0"/>
                      </a:lnTo>
                      <a:lnTo>
                        <a:pt x="178594" y="0"/>
                      </a:lnTo>
                      <a:cubicBezTo>
                        <a:pt x="182906" y="1078"/>
                        <a:pt x="182547" y="4132"/>
                        <a:pt x="183086" y="7187"/>
                      </a:cubicBezTo>
                      <a:lnTo>
                        <a:pt x="183086" y="7187"/>
                      </a:lnTo>
                      <a:cubicBezTo>
                        <a:pt x="183086" y="8085"/>
                        <a:pt x="182906" y="9163"/>
                        <a:pt x="182547" y="10780"/>
                      </a:cubicBezTo>
                      <a:lnTo>
                        <a:pt x="182547" y="10780"/>
                      </a:lnTo>
                      <a:lnTo>
                        <a:pt x="182547" y="10780"/>
                      </a:lnTo>
                      <a:lnTo>
                        <a:pt x="182547" y="10960"/>
                      </a:lnTo>
                      <a:cubicBezTo>
                        <a:pt x="182726" y="13655"/>
                        <a:pt x="182007" y="20662"/>
                        <a:pt x="174641" y="23537"/>
                      </a:cubicBezTo>
                      <a:lnTo>
                        <a:pt x="174641" y="23537"/>
                      </a:lnTo>
                      <a:cubicBezTo>
                        <a:pt x="170149" y="25693"/>
                        <a:pt x="166376" y="30724"/>
                        <a:pt x="159908" y="38629"/>
                      </a:cubicBezTo>
                      <a:lnTo>
                        <a:pt x="159908" y="38629"/>
                      </a:lnTo>
                      <a:cubicBezTo>
                        <a:pt x="153799" y="47793"/>
                        <a:pt x="143378" y="49050"/>
                        <a:pt x="134394" y="49050"/>
                      </a:cubicBezTo>
                      <a:lnTo>
                        <a:pt x="134394" y="49050"/>
                      </a:lnTo>
                      <a:cubicBezTo>
                        <a:pt x="133317" y="49230"/>
                        <a:pt x="132418" y="49230"/>
                        <a:pt x="131340" y="49230"/>
                      </a:cubicBezTo>
                      <a:lnTo>
                        <a:pt x="131340" y="49230"/>
                      </a:lnTo>
                      <a:cubicBezTo>
                        <a:pt x="122895" y="49230"/>
                        <a:pt x="118583" y="43840"/>
                        <a:pt x="115888" y="42223"/>
                      </a:cubicBezTo>
                      <a:lnTo>
                        <a:pt x="115888" y="42223"/>
                      </a:lnTo>
                      <a:cubicBezTo>
                        <a:pt x="111936" y="40067"/>
                        <a:pt x="104030" y="41145"/>
                        <a:pt x="94328" y="39887"/>
                      </a:cubicBezTo>
                      <a:lnTo>
                        <a:pt x="94328" y="39887"/>
                      </a:lnTo>
                      <a:cubicBezTo>
                        <a:pt x="91812" y="39528"/>
                        <a:pt x="89117" y="39348"/>
                        <a:pt x="86422" y="39348"/>
                      </a:cubicBezTo>
                      <a:lnTo>
                        <a:pt x="86422" y="39348"/>
                      </a:lnTo>
                      <a:cubicBezTo>
                        <a:pt x="79595" y="39348"/>
                        <a:pt x="72947" y="40426"/>
                        <a:pt x="71509" y="40606"/>
                      </a:cubicBezTo>
                      <a:lnTo>
                        <a:pt x="71509" y="40606"/>
                      </a:lnTo>
                      <a:cubicBezTo>
                        <a:pt x="69533" y="42403"/>
                        <a:pt x="68096" y="44379"/>
                        <a:pt x="65041" y="44559"/>
                      </a:cubicBezTo>
                      <a:lnTo>
                        <a:pt x="65041" y="44559"/>
                      </a:lnTo>
                      <a:cubicBezTo>
                        <a:pt x="63963" y="44559"/>
                        <a:pt x="63065" y="44199"/>
                        <a:pt x="61268" y="43301"/>
                      </a:cubicBezTo>
                      <a:lnTo>
                        <a:pt x="61268" y="43301"/>
                      </a:lnTo>
                      <a:cubicBezTo>
                        <a:pt x="61088" y="42942"/>
                        <a:pt x="59651" y="42403"/>
                        <a:pt x="57675" y="42403"/>
                      </a:cubicBezTo>
                      <a:lnTo>
                        <a:pt x="57675" y="42403"/>
                      </a:lnTo>
                      <a:cubicBezTo>
                        <a:pt x="54620" y="42403"/>
                        <a:pt x="50667" y="43660"/>
                        <a:pt x="47972" y="47074"/>
                      </a:cubicBezTo>
                      <a:lnTo>
                        <a:pt x="47972" y="47074"/>
                      </a:lnTo>
                      <a:cubicBezTo>
                        <a:pt x="44738" y="51207"/>
                        <a:pt x="40426" y="67736"/>
                        <a:pt x="40606" y="70791"/>
                      </a:cubicBezTo>
                      <a:lnTo>
                        <a:pt x="40606" y="70791"/>
                      </a:lnTo>
                      <a:lnTo>
                        <a:pt x="38090" y="70791"/>
                      </a:lnTo>
                      <a:lnTo>
                        <a:pt x="40606" y="70791"/>
                      </a:lnTo>
                      <a:cubicBezTo>
                        <a:pt x="40426" y="73127"/>
                        <a:pt x="45637" y="83008"/>
                        <a:pt x="48332" y="88219"/>
                      </a:cubicBezTo>
                      <a:lnTo>
                        <a:pt x="48332" y="88219"/>
                      </a:lnTo>
                      <a:lnTo>
                        <a:pt x="48332" y="88219"/>
                      </a:lnTo>
                      <a:cubicBezTo>
                        <a:pt x="49050" y="89297"/>
                        <a:pt x="53902" y="97562"/>
                        <a:pt x="56237" y="100077"/>
                      </a:cubicBezTo>
                      <a:lnTo>
                        <a:pt x="56237" y="100077"/>
                      </a:lnTo>
                      <a:cubicBezTo>
                        <a:pt x="56417" y="100976"/>
                        <a:pt x="60010" y="103132"/>
                        <a:pt x="61448" y="102952"/>
                      </a:cubicBezTo>
                      <a:lnTo>
                        <a:pt x="61448" y="102952"/>
                      </a:lnTo>
                      <a:cubicBezTo>
                        <a:pt x="61807" y="102952"/>
                        <a:pt x="61987" y="102952"/>
                        <a:pt x="62346" y="102772"/>
                      </a:cubicBezTo>
                      <a:lnTo>
                        <a:pt x="62346" y="102772"/>
                      </a:lnTo>
                      <a:cubicBezTo>
                        <a:pt x="65041" y="102233"/>
                        <a:pt x="75103" y="93429"/>
                        <a:pt x="75283" y="92172"/>
                      </a:cubicBezTo>
                      <a:lnTo>
                        <a:pt x="75283" y="92172"/>
                      </a:lnTo>
                      <a:cubicBezTo>
                        <a:pt x="77978" y="87500"/>
                        <a:pt x="83008" y="88219"/>
                        <a:pt x="86782" y="88039"/>
                      </a:cubicBezTo>
                      <a:lnTo>
                        <a:pt x="86782" y="88039"/>
                      </a:lnTo>
                      <a:cubicBezTo>
                        <a:pt x="92351" y="87860"/>
                        <a:pt x="91812" y="88219"/>
                        <a:pt x="94148" y="86063"/>
                      </a:cubicBezTo>
                      <a:lnTo>
                        <a:pt x="94148" y="86063"/>
                      </a:lnTo>
                      <a:cubicBezTo>
                        <a:pt x="97382" y="82649"/>
                        <a:pt x="101335" y="82649"/>
                        <a:pt x="105108" y="82649"/>
                      </a:cubicBezTo>
                      <a:lnTo>
                        <a:pt x="105108" y="82649"/>
                      </a:lnTo>
                      <a:cubicBezTo>
                        <a:pt x="107803" y="82649"/>
                        <a:pt x="108522" y="82649"/>
                        <a:pt x="108522" y="82469"/>
                      </a:cubicBezTo>
                      <a:lnTo>
                        <a:pt x="108522" y="82469"/>
                      </a:lnTo>
                      <a:cubicBezTo>
                        <a:pt x="108522" y="82290"/>
                        <a:pt x="108522" y="82469"/>
                        <a:pt x="109241" y="80493"/>
                      </a:cubicBezTo>
                      <a:lnTo>
                        <a:pt x="109241" y="80493"/>
                      </a:lnTo>
                      <a:cubicBezTo>
                        <a:pt x="110139" y="76720"/>
                        <a:pt x="113912" y="75642"/>
                        <a:pt x="116248" y="75822"/>
                      </a:cubicBezTo>
                      <a:lnTo>
                        <a:pt x="116248" y="75822"/>
                      </a:lnTo>
                      <a:cubicBezTo>
                        <a:pt x="117685" y="75822"/>
                        <a:pt x="119122" y="76001"/>
                        <a:pt x="120380" y="76001"/>
                      </a:cubicBezTo>
                      <a:lnTo>
                        <a:pt x="120380" y="76001"/>
                      </a:lnTo>
                      <a:cubicBezTo>
                        <a:pt x="120560" y="76001"/>
                        <a:pt x="120740" y="76001"/>
                        <a:pt x="120919" y="76001"/>
                      </a:cubicBezTo>
                      <a:lnTo>
                        <a:pt x="120919" y="76001"/>
                      </a:lnTo>
                      <a:lnTo>
                        <a:pt x="120919" y="76001"/>
                      </a:lnTo>
                      <a:cubicBezTo>
                        <a:pt x="126129" y="76001"/>
                        <a:pt x="130082" y="80134"/>
                        <a:pt x="130082" y="85165"/>
                      </a:cubicBezTo>
                      <a:lnTo>
                        <a:pt x="130082" y="85165"/>
                      </a:lnTo>
                      <a:cubicBezTo>
                        <a:pt x="130082" y="87680"/>
                        <a:pt x="128645" y="91992"/>
                        <a:pt x="124153" y="91992"/>
                      </a:cubicBezTo>
                      <a:lnTo>
                        <a:pt x="124153" y="91992"/>
                      </a:lnTo>
                      <a:cubicBezTo>
                        <a:pt x="123255" y="91992"/>
                        <a:pt x="122357" y="91812"/>
                        <a:pt x="121458" y="91453"/>
                      </a:cubicBezTo>
                      <a:lnTo>
                        <a:pt x="121458" y="91453"/>
                      </a:lnTo>
                      <a:cubicBezTo>
                        <a:pt x="119122" y="90555"/>
                        <a:pt x="116966" y="89656"/>
                        <a:pt x="116068" y="89836"/>
                      </a:cubicBezTo>
                      <a:lnTo>
                        <a:pt x="116068" y="89836"/>
                      </a:lnTo>
                      <a:cubicBezTo>
                        <a:pt x="115349" y="90016"/>
                        <a:pt x="115170" y="89656"/>
                        <a:pt x="114091" y="91633"/>
                      </a:cubicBezTo>
                      <a:lnTo>
                        <a:pt x="114091" y="91633"/>
                      </a:lnTo>
                      <a:cubicBezTo>
                        <a:pt x="111037" y="97562"/>
                        <a:pt x="100616" y="109420"/>
                        <a:pt x="95226" y="114990"/>
                      </a:cubicBezTo>
                      <a:lnTo>
                        <a:pt x="95226" y="114990"/>
                      </a:lnTo>
                      <a:cubicBezTo>
                        <a:pt x="89297" y="120919"/>
                        <a:pt x="81930" y="122357"/>
                        <a:pt x="74923" y="122357"/>
                      </a:cubicBezTo>
                      <a:lnTo>
                        <a:pt x="74923" y="122357"/>
                      </a:lnTo>
                      <a:cubicBezTo>
                        <a:pt x="74923" y="122357"/>
                        <a:pt x="74744" y="122357"/>
                        <a:pt x="74744" y="122357"/>
                      </a:cubicBezTo>
                      <a:lnTo>
                        <a:pt x="74744" y="122357"/>
                      </a:lnTo>
                      <a:cubicBezTo>
                        <a:pt x="75462" y="123614"/>
                        <a:pt x="77079" y="125770"/>
                        <a:pt x="78517" y="127747"/>
                      </a:cubicBezTo>
                      <a:lnTo>
                        <a:pt x="78517" y="127747"/>
                      </a:lnTo>
                      <a:cubicBezTo>
                        <a:pt x="80672" y="131161"/>
                        <a:pt x="88578" y="137988"/>
                        <a:pt x="91812" y="139964"/>
                      </a:cubicBezTo>
                      <a:lnTo>
                        <a:pt x="91812" y="139964"/>
                      </a:lnTo>
                      <a:cubicBezTo>
                        <a:pt x="93968" y="140683"/>
                        <a:pt x="99898" y="139964"/>
                        <a:pt x="100077" y="146432"/>
                      </a:cubicBezTo>
                      <a:lnTo>
                        <a:pt x="100077" y="146432"/>
                      </a:lnTo>
                      <a:cubicBezTo>
                        <a:pt x="99718" y="146432"/>
                        <a:pt x="102592" y="150385"/>
                        <a:pt x="102952" y="154877"/>
                      </a:cubicBezTo>
                      <a:lnTo>
                        <a:pt x="102952" y="154877"/>
                      </a:lnTo>
                      <a:cubicBezTo>
                        <a:pt x="102952" y="156674"/>
                        <a:pt x="102233" y="158650"/>
                        <a:pt x="100796" y="160267"/>
                      </a:cubicBezTo>
                      <a:lnTo>
                        <a:pt x="100796" y="160267"/>
                      </a:lnTo>
                      <a:cubicBezTo>
                        <a:pt x="99359" y="161705"/>
                        <a:pt x="98460" y="163322"/>
                        <a:pt x="98460" y="167813"/>
                      </a:cubicBezTo>
                      <a:lnTo>
                        <a:pt x="98460" y="167813"/>
                      </a:lnTo>
                      <a:cubicBezTo>
                        <a:pt x="98460" y="169430"/>
                        <a:pt x="98640" y="171407"/>
                        <a:pt x="98820" y="173563"/>
                      </a:cubicBezTo>
                      <a:lnTo>
                        <a:pt x="98820" y="173563"/>
                      </a:lnTo>
                      <a:cubicBezTo>
                        <a:pt x="100796" y="180031"/>
                        <a:pt x="109241" y="183984"/>
                        <a:pt x="113732" y="186859"/>
                      </a:cubicBezTo>
                      <a:lnTo>
                        <a:pt x="113732" y="186859"/>
                      </a:lnTo>
                      <a:cubicBezTo>
                        <a:pt x="115709" y="188116"/>
                        <a:pt x="117146" y="190093"/>
                        <a:pt x="117146" y="192429"/>
                      </a:cubicBezTo>
                      <a:lnTo>
                        <a:pt x="117146" y="192429"/>
                      </a:lnTo>
                      <a:cubicBezTo>
                        <a:pt x="117146" y="196202"/>
                        <a:pt x="113552" y="198178"/>
                        <a:pt x="109780" y="198178"/>
                      </a:cubicBezTo>
                      <a:lnTo>
                        <a:pt x="109780" y="198178"/>
                      </a:lnTo>
                      <a:cubicBezTo>
                        <a:pt x="105288" y="198178"/>
                        <a:pt x="100976" y="200514"/>
                        <a:pt x="100437" y="203029"/>
                      </a:cubicBezTo>
                      <a:lnTo>
                        <a:pt x="100437" y="203029"/>
                      </a:lnTo>
                      <a:lnTo>
                        <a:pt x="100616" y="203389"/>
                      </a:lnTo>
                      <a:lnTo>
                        <a:pt x="100437" y="204107"/>
                      </a:lnTo>
                      <a:cubicBezTo>
                        <a:pt x="100437" y="204287"/>
                        <a:pt x="100437" y="204467"/>
                        <a:pt x="100257" y="204646"/>
                      </a:cubicBezTo>
                      <a:lnTo>
                        <a:pt x="100257" y="204646"/>
                      </a:lnTo>
                      <a:cubicBezTo>
                        <a:pt x="98999" y="208060"/>
                        <a:pt x="99718" y="215247"/>
                        <a:pt x="93070" y="218122"/>
                      </a:cubicBezTo>
                      <a:lnTo>
                        <a:pt x="93070" y="218122"/>
                      </a:lnTo>
                      <a:cubicBezTo>
                        <a:pt x="92531" y="218122"/>
                        <a:pt x="91812" y="218301"/>
                        <a:pt x="91093" y="218301"/>
                      </a:cubicBezTo>
                      <a:lnTo>
                        <a:pt x="91093" y="218301"/>
                      </a:lnTo>
                      <a:cubicBezTo>
                        <a:pt x="84805" y="218122"/>
                        <a:pt x="81211" y="212372"/>
                        <a:pt x="80134" y="208958"/>
                      </a:cubicBezTo>
                      <a:lnTo>
                        <a:pt x="80134" y="208958"/>
                      </a:lnTo>
                      <a:cubicBezTo>
                        <a:pt x="78337" y="206263"/>
                        <a:pt x="76900" y="203568"/>
                        <a:pt x="76900" y="200514"/>
                      </a:cubicBezTo>
                      <a:lnTo>
                        <a:pt x="76900" y="200514"/>
                      </a:lnTo>
                      <a:cubicBezTo>
                        <a:pt x="76900" y="198537"/>
                        <a:pt x="77618" y="196561"/>
                        <a:pt x="78517" y="196022"/>
                      </a:cubicBezTo>
                      <a:lnTo>
                        <a:pt x="78517" y="196022"/>
                      </a:lnTo>
                      <a:cubicBezTo>
                        <a:pt x="78517" y="196022"/>
                        <a:pt x="78517" y="196022"/>
                        <a:pt x="78517" y="196022"/>
                      </a:cubicBezTo>
                      <a:lnTo>
                        <a:pt x="78517" y="196022"/>
                      </a:lnTo>
                      <a:cubicBezTo>
                        <a:pt x="78517" y="196022"/>
                        <a:pt x="78517" y="196022"/>
                        <a:pt x="78517" y="196022"/>
                      </a:cubicBezTo>
                      <a:lnTo>
                        <a:pt x="78517" y="196022"/>
                      </a:lnTo>
                      <a:cubicBezTo>
                        <a:pt x="77618" y="195303"/>
                        <a:pt x="76361" y="194046"/>
                        <a:pt x="74564" y="191530"/>
                      </a:cubicBezTo>
                      <a:lnTo>
                        <a:pt x="74564" y="191530"/>
                      </a:lnTo>
                      <a:cubicBezTo>
                        <a:pt x="72048" y="186320"/>
                        <a:pt x="62705" y="171946"/>
                        <a:pt x="61088" y="164580"/>
                      </a:cubicBezTo>
                      <a:lnTo>
                        <a:pt x="61088" y="164580"/>
                      </a:lnTo>
                      <a:cubicBezTo>
                        <a:pt x="60909" y="163681"/>
                        <a:pt x="60729" y="162783"/>
                        <a:pt x="60729" y="162064"/>
                      </a:cubicBezTo>
                      <a:lnTo>
                        <a:pt x="60729" y="162064"/>
                      </a:lnTo>
                      <a:cubicBezTo>
                        <a:pt x="60909" y="156135"/>
                        <a:pt x="64862" y="151643"/>
                        <a:pt x="64862" y="148409"/>
                      </a:cubicBezTo>
                      <a:lnTo>
                        <a:pt x="64862" y="148409"/>
                      </a:lnTo>
                      <a:cubicBezTo>
                        <a:pt x="64143" y="146073"/>
                        <a:pt x="64143" y="146073"/>
                        <a:pt x="63963" y="146253"/>
                      </a:cubicBezTo>
                      <a:lnTo>
                        <a:pt x="63963" y="146253"/>
                      </a:lnTo>
                      <a:cubicBezTo>
                        <a:pt x="63963" y="146253"/>
                        <a:pt x="63963" y="146253"/>
                        <a:pt x="63784" y="146253"/>
                      </a:cubicBezTo>
                      <a:lnTo>
                        <a:pt x="63784" y="146253"/>
                      </a:lnTo>
                      <a:cubicBezTo>
                        <a:pt x="63065" y="146253"/>
                        <a:pt x="61088" y="146971"/>
                        <a:pt x="58932" y="147690"/>
                      </a:cubicBezTo>
                      <a:lnTo>
                        <a:pt x="58932" y="147690"/>
                      </a:lnTo>
                      <a:cubicBezTo>
                        <a:pt x="54800" y="149128"/>
                        <a:pt x="47254" y="150385"/>
                        <a:pt x="43481" y="151643"/>
                      </a:cubicBezTo>
                      <a:lnTo>
                        <a:pt x="43481" y="151643"/>
                      </a:lnTo>
                      <a:cubicBezTo>
                        <a:pt x="43481" y="151643"/>
                        <a:pt x="43481" y="151823"/>
                        <a:pt x="43481" y="152003"/>
                      </a:cubicBezTo>
                      <a:lnTo>
                        <a:pt x="43481" y="152003"/>
                      </a:lnTo>
                      <a:cubicBezTo>
                        <a:pt x="43301" y="154518"/>
                        <a:pt x="46355" y="160986"/>
                        <a:pt x="47433" y="162783"/>
                      </a:cubicBezTo>
                      <a:lnTo>
                        <a:pt x="47433" y="162783"/>
                      </a:lnTo>
                      <a:cubicBezTo>
                        <a:pt x="48332" y="164400"/>
                        <a:pt x="48691" y="166376"/>
                        <a:pt x="48691" y="168891"/>
                      </a:cubicBezTo>
                      <a:lnTo>
                        <a:pt x="48691" y="168891"/>
                      </a:lnTo>
                      <a:cubicBezTo>
                        <a:pt x="48691" y="171227"/>
                        <a:pt x="48332" y="174282"/>
                        <a:pt x="47613" y="179312"/>
                      </a:cubicBezTo>
                      <a:lnTo>
                        <a:pt x="47613" y="179312"/>
                      </a:lnTo>
                      <a:cubicBezTo>
                        <a:pt x="46894" y="181828"/>
                        <a:pt x="46535" y="184164"/>
                        <a:pt x="46535" y="186320"/>
                      </a:cubicBezTo>
                      <a:lnTo>
                        <a:pt x="46535" y="186320"/>
                      </a:lnTo>
                      <a:cubicBezTo>
                        <a:pt x="46535" y="191171"/>
                        <a:pt x="47972" y="195303"/>
                        <a:pt x="49050" y="199256"/>
                      </a:cubicBezTo>
                      <a:lnTo>
                        <a:pt x="49050" y="199256"/>
                      </a:lnTo>
                      <a:cubicBezTo>
                        <a:pt x="49769" y="203568"/>
                        <a:pt x="51386" y="204826"/>
                        <a:pt x="51566" y="208060"/>
                      </a:cubicBezTo>
                      <a:lnTo>
                        <a:pt x="51566" y="208060"/>
                      </a:lnTo>
                      <a:cubicBezTo>
                        <a:pt x="51566" y="209497"/>
                        <a:pt x="50847" y="211114"/>
                        <a:pt x="49230" y="212552"/>
                      </a:cubicBezTo>
                      <a:lnTo>
                        <a:pt x="49230" y="212552"/>
                      </a:lnTo>
                      <a:cubicBezTo>
                        <a:pt x="47613" y="213630"/>
                        <a:pt x="47074" y="215247"/>
                        <a:pt x="46894" y="217223"/>
                      </a:cubicBezTo>
                      <a:lnTo>
                        <a:pt x="46894" y="217223"/>
                      </a:lnTo>
                      <a:cubicBezTo>
                        <a:pt x="46894" y="218301"/>
                        <a:pt x="47074" y="219379"/>
                        <a:pt x="47254" y="219559"/>
                      </a:cubicBezTo>
                      <a:lnTo>
                        <a:pt x="47254" y="219559"/>
                      </a:lnTo>
                      <a:cubicBezTo>
                        <a:pt x="50308" y="224051"/>
                        <a:pt x="50308" y="227824"/>
                        <a:pt x="50128" y="233753"/>
                      </a:cubicBezTo>
                      <a:lnTo>
                        <a:pt x="50128" y="233753"/>
                      </a:lnTo>
                      <a:cubicBezTo>
                        <a:pt x="49050" y="236987"/>
                        <a:pt x="45816" y="237347"/>
                        <a:pt x="43660" y="237347"/>
                      </a:cubicBezTo>
                      <a:lnTo>
                        <a:pt x="43660" y="237347"/>
                      </a:lnTo>
                      <a:cubicBezTo>
                        <a:pt x="41864" y="237347"/>
                        <a:pt x="40067" y="237167"/>
                        <a:pt x="38450" y="237167"/>
                      </a:cubicBezTo>
                      <a:lnTo>
                        <a:pt x="38450" y="237167"/>
                      </a:lnTo>
                      <a:cubicBezTo>
                        <a:pt x="36833" y="237167"/>
                        <a:pt x="35395" y="237347"/>
                        <a:pt x="35036" y="237526"/>
                      </a:cubicBezTo>
                      <a:lnTo>
                        <a:pt x="35036" y="237526"/>
                      </a:lnTo>
                      <a:cubicBezTo>
                        <a:pt x="32880" y="239682"/>
                        <a:pt x="30185" y="240401"/>
                        <a:pt x="27849" y="240401"/>
                      </a:cubicBezTo>
                      <a:lnTo>
                        <a:pt x="27849" y="240401"/>
                      </a:lnTo>
                      <a:cubicBezTo>
                        <a:pt x="23717" y="240221"/>
                        <a:pt x="20842" y="239143"/>
                        <a:pt x="19225" y="237706"/>
                      </a:cubicBezTo>
                      <a:lnTo>
                        <a:pt x="19225" y="237706"/>
                      </a:lnTo>
                      <a:close/>
                      <a:moveTo>
                        <a:pt x="21920" y="233214"/>
                      </a:moveTo>
                      <a:lnTo>
                        <a:pt x="22639" y="233933"/>
                      </a:lnTo>
                      <a:cubicBezTo>
                        <a:pt x="22639" y="233933"/>
                        <a:pt x="25154" y="235370"/>
                        <a:pt x="27310" y="235190"/>
                      </a:cubicBezTo>
                      <a:lnTo>
                        <a:pt x="27310" y="235190"/>
                      </a:lnTo>
                      <a:cubicBezTo>
                        <a:pt x="28747" y="235190"/>
                        <a:pt x="30005" y="234831"/>
                        <a:pt x="31622" y="233394"/>
                      </a:cubicBezTo>
                      <a:lnTo>
                        <a:pt x="31622" y="233394"/>
                      </a:lnTo>
                      <a:cubicBezTo>
                        <a:pt x="33778" y="232316"/>
                        <a:pt x="35934" y="232136"/>
                        <a:pt x="37911" y="232136"/>
                      </a:cubicBezTo>
                      <a:lnTo>
                        <a:pt x="37911" y="232136"/>
                      </a:lnTo>
                      <a:cubicBezTo>
                        <a:pt x="39887" y="232136"/>
                        <a:pt x="41684" y="232316"/>
                        <a:pt x="43121" y="232316"/>
                      </a:cubicBezTo>
                      <a:lnTo>
                        <a:pt x="43121" y="232316"/>
                      </a:lnTo>
                      <a:cubicBezTo>
                        <a:pt x="44199" y="232316"/>
                        <a:pt x="44559" y="232316"/>
                        <a:pt x="44559" y="232495"/>
                      </a:cubicBezTo>
                      <a:lnTo>
                        <a:pt x="44559" y="232495"/>
                      </a:lnTo>
                      <a:cubicBezTo>
                        <a:pt x="44559" y="227465"/>
                        <a:pt x="44559" y="225848"/>
                        <a:pt x="42223" y="222254"/>
                      </a:cubicBezTo>
                      <a:lnTo>
                        <a:pt x="42223" y="222254"/>
                      </a:lnTo>
                      <a:cubicBezTo>
                        <a:pt x="41504" y="220817"/>
                        <a:pt x="41145" y="219200"/>
                        <a:pt x="41145" y="217403"/>
                      </a:cubicBezTo>
                      <a:lnTo>
                        <a:pt x="41145" y="217403"/>
                      </a:lnTo>
                      <a:cubicBezTo>
                        <a:pt x="41145" y="214348"/>
                        <a:pt x="42223" y="210575"/>
                        <a:pt x="45277" y="208779"/>
                      </a:cubicBezTo>
                      <a:lnTo>
                        <a:pt x="45277" y="208779"/>
                      </a:lnTo>
                      <a:cubicBezTo>
                        <a:pt x="45816" y="208240"/>
                        <a:pt x="45637" y="208240"/>
                        <a:pt x="45637" y="208240"/>
                      </a:cubicBezTo>
                      <a:lnTo>
                        <a:pt x="45637" y="208240"/>
                      </a:lnTo>
                      <a:cubicBezTo>
                        <a:pt x="45816" y="208060"/>
                        <a:pt x="44199" y="205185"/>
                        <a:pt x="43301" y="200514"/>
                      </a:cubicBezTo>
                      <a:lnTo>
                        <a:pt x="43301" y="200514"/>
                      </a:lnTo>
                      <a:cubicBezTo>
                        <a:pt x="42403" y="196921"/>
                        <a:pt x="40785" y="192429"/>
                        <a:pt x="40785" y="186500"/>
                      </a:cubicBezTo>
                      <a:lnTo>
                        <a:pt x="40785" y="186500"/>
                      </a:lnTo>
                      <a:cubicBezTo>
                        <a:pt x="40785" y="183984"/>
                        <a:pt x="41145" y="181109"/>
                        <a:pt x="41864" y="178414"/>
                      </a:cubicBezTo>
                      <a:lnTo>
                        <a:pt x="41864" y="178414"/>
                      </a:lnTo>
                      <a:cubicBezTo>
                        <a:pt x="42582" y="173922"/>
                        <a:pt x="42762" y="170868"/>
                        <a:pt x="42762" y="169071"/>
                      </a:cubicBezTo>
                      <a:lnTo>
                        <a:pt x="42762" y="169071"/>
                      </a:lnTo>
                      <a:cubicBezTo>
                        <a:pt x="42762" y="167095"/>
                        <a:pt x="42582" y="166376"/>
                        <a:pt x="42043" y="165298"/>
                      </a:cubicBezTo>
                      <a:lnTo>
                        <a:pt x="42043" y="165298"/>
                      </a:lnTo>
                      <a:cubicBezTo>
                        <a:pt x="40965" y="163142"/>
                        <a:pt x="37731" y="157033"/>
                        <a:pt x="37551" y="152182"/>
                      </a:cubicBezTo>
                      <a:lnTo>
                        <a:pt x="37551" y="152182"/>
                      </a:lnTo>
                      <a:cubicBezTo>
                        <a:pt x="37372" y="150565"/>
                        <a:pt x="38270" y="147870"/>
                        <a:pt x="40785" y="147151"/>
                      </a:cubicBezTo>
                      <a:lnTo>
                        <a:pt x="40785" y="147151"/>
                      </a:lnTo>
                      <a:cubicBezTo>
                        <a:pt x="45098" y="145714"/>
                        <a:pt x="53003" y="144277"/>
                        <a:pt x="56597" y="143019"/>
                      </a:cubicBezTo>
                      <a:lnTo>
                        <a:pt x="56597" y="143019"/>
                      </a:lnTo>
                      <a:cubicBezTo>
                        <a:pt x="58393" y="142480"/>
                        <a:pt x="60370" y="141222"/>
                        <a:pt x="63065" y="141222"/>
                      </a:cubicBezTo>
                      <a:lnTo>
                        <a:pt x="63065" y="141222"/>
                      </a:lnTo>
                      <a:cubicBezTo>
                        <a:pt x="66119" y="141043"/>
                        <a:pt x="68635" y="143917"/>
                        <a:pt x="69174" y="147511"/>
                      </a:cubicBezTo>
                      <a:lnTo>
                        <a:pt x="69174" y="147511"/>
                      </a:lnTo>
                      <a:lnTo>
                        <a:pt x="69892" y="150565"/>
                      </a:lnTo>
                      <a:lnTo>
                        <a:pt x="68994" y="150565"/>
                      </a:lnTo>
                      <a:cubicBezTo>
                        <a:pt x="67916" y="155416"/>
                        <a:pt x="65041" y="159189"/>
                        <a:pt x="65221" y="162064"/>
                      </a:cubicBezTo>
                      <a:lnTo>
                        <a:pt x="65221" y="162064"/>
                      </a:lnTo>
                      <a:cubicBezTo>
                        <a:pt x="65221" y="162423"/>
                        <a:pt x="65221" y="162783"/>
                        <a:pt x="65401" y="163322"/>
                      </a:cubicBezTo>
                      <a:lnTo>
                        <a:pt x="65401" y="163322"/>
                      </a:lnTo>
                      <a:cubicBezTo>
                        <a:pt x="66479" y="169071"/>
                        <a:pt x="75642" y="183804"/>
                        <a:pt x="78157" y="188835"/>
                      </a:cubicBezTo>
                      <a:lnTo>
                        <a:pt x="78157" y="188835"/>
                      </a:lnTo>
                      <a:cubicBezTo>
                        <a:pt x="80852" y="192788"/>
                        <a:pt x="82110" y="191350"/>
                        <a:pt x="83188" y="195663"/>
                      </a:cubicBezTo>
                      <a:lnTo>
                        <a:pt x="83188" y="195663"/>
                      </a:lnTo>
                      <a:cubicBezTo>
                        <a:pt x="83188" y="196921"/>
                        <a:pt x="82829" y="197280"/>
                        <a:pt x="81930" y="198897"/>
                      </a:cubicBezTo>
                      <a:lnTo>
                        <a:pt x="81930" y="198897"/>
                      </a:lnTo>
                      <a:cubicBezTo>
                        <a:pt x="81391" y="199436"/>
                        <a:pt x="81211" y="199795"/>
                        <a:pt x="81211" y="200693"/>
                      </a:cubicBezTo>
                      <a:lnTo>
                        <a:pt x="81211" y="200693"/>
                      </a:lnTo>
                      <a:cubicBezTo>
                        <a:pt x="81211" y="201951"/>
                        <a:pt x="82110" y="204107"/>
                        <a:pt x="83907" y="206982"/>
                      </a:cubicBezTo>
                      <a:lnTo>
                        <a:pt x="83907" y="206982"/>
                      </a:lnTo>
                      <a:cubicBezTo>
                        <a:pt x="84805" y="210036"/>
                        <a:pt x="87860" y="213630"/>
                        <a:pt x="90375" y="213450"/>
                      </a:cubicBezTo>
                      <a:lnTo>
                        <a:pt x="90375" y="213450"/>
                      </a:lnTo>
                      <a:cubicBezTo>
                        <a:pt x="90555" y="213450"/>
                        <a:pt x="91093" y="213450"/>
                        <a:pt x="91273" y="213450"/>
                      </a:cubicBezTo>
                      <a:lnTo>
                        <a:pt x="91273" y="213450"/>
                      </a:lnTo>
                      <a:cubicBezTo>
                        <a:pt x="92711" y="213630"/>
                        <a:pt x="93609" y="208240"/>
                        <a:pt x="94867" y="203568"/>
                      </a:cubicBezTo>
                      <a:lnTo>
                        <a:pt x="94867" y="203568"/>
                      </a:lnTo>
                      <a:cubicBezTo>
                        <a:pt x="94867" y="203389"/>
                        <a:pt x="94867" y="203209"/>
                        <a:pt x="94867" y="203029"/>
                      </a:cubicBezTo>
                      <a:lnTo>
                        <a:pt x="94867" y="203029"/>
                      </a:lnTo>
                      <a:cubicBezTo>
                        <a:pt x="95765" y="195842"/>
                        <a:pt x="103491" y="193327"/>
                        <a:pt x="109061" y="193327"/>
                      </a:cubicBezTo>
                      <a:lnTo>
                        <a:pt x="109061" y="193327"/>
                      </a:lnTo>
                      <a:cubicBezTo>
                        <a:pt x="111397" y="193147"/>
                        <a:pt x="111397" y="192608"/>
                        <a:pt x="111397" y="192608"/>
                      </a:cubicBezTo>
                      <a:lnTo>
                        <a:pt x="111397" y="192608"/>
                      </a:lnTo>
                      <a:cubicBezTo>
                        <a:pt x="111397" y="192608"/>
                        <a:pt x="111397" y="192069"/>
                        <a:pt x="110319" y="191350"/>
                      </a:cubicBezTo>
                      <a:lnTo>
                        <a:pt x="110319" y="191350"/>
                      </a:lnTo>
                      <a:cubicBezTo>
                        <a:pt x="106725" y="188835"/>
                        <a:pt x="96663" y="184882"/>
                        <a:pt x="93250" y="175001"/>
                      </a:cubicBezTo>
                      <a:lnTo>
                        <a:pt x="93250" y="175001"/>
                      </a:lnTo>
                      <a:cubicBezTo>
                        <a:pt x="92890" y="172305"/>
                        <a:pt x="92711" y="170149"/>
                        <a:pt x="92711" y="168173"/>
                      </a:cubicBezTo>
                      <a:lnTo>
                        <a:pt x="92711" y="168173"/>
                      </a:lnTo>
                      <a:cubicBezTo>
                        <a:pt x="92711" y="162963"/>
                        <a:pt x="94148" y="159369"/>
                        <a:pt x="96484" y="157033"/>
                      </a:cubicBezTo>
                      <a:lnTo>
                        <a:pt x="96484" y="157033"/>
                      </a:lnTo>
                      <a:cubicBezTo>
                        <a:pt x="97023" y="156314"/>
                        <a:pt x="97203" y="155955"/>
                        <a:pt x="97203" y="155237"/>
                      </a:cubicBezTo>
                      <a:lnTo>
                        <a:pt x="97203" y="155237"/>
                      </a:lnTo>
                      <a:cubicBezTo>
                        <a:pt x="97382" y="153260"/>
                        <a:pt x="94867" y="150565"/>
                        <a:pt x="94507" y="146792"/>
                      </a:cubicBezTo>
                      <a:lnTo>
                        <a:pt x="94507" y="146792"/>
                      </a:lnTo>
                      <a:cubicBezTo>
                        <a:pt x="94687" y="145354"/>
                        <a:pt x="95406" y="146792"/>
                        <a:pt x="88938" y="144995"/>
                      </a:cubicBezTo>
                      <a:lnTo>
                        <a:pt x="88938" y="144995"/>
                      </a:lnTo>
                      <a:cubicBezTo>
                        <a:pt x="84625" y="142121"/>
                        <a:pt x="76900" y="135652"/>
                        <a:pt x="73665" y="130981"/>
                      </a:cubicBezTo>
                      <a:lnTo>
                        <a:pt x="73665" y="130981"/>
                      </a:lnTo>
                      <a:cubicBezTo>
                        <a:pt x="72228" y="128286"/>
                        <a:pt x="68994" y="125950"/>
                        <a:pt x="68635" y="121997"/>
                      </a:cubicBezTo>
                      <a:lnTo>
                        <a:pt x="68635" y="121997"/>
                      </a:lnTo>
                      <a:cubicBezTo>
                        <a:pt x="68635" y="118943"/>
                        <a:pt x="71869" y="117685"/>
                        <a:pt x="74384" y="117685"/>
                      </a:cubicBezTo>
                      <a:lnTo>
                        <a:pt x="74384" y="117685"/>
                      </a:lnTo>
                      <a:cubicBezTo>
                        <a:pt x="80672" y="117685"/>
                        <a:pt x="86422" y="116427"/>
                        <a:pt x="90914" y="111756"/>
                      </a:cubicBezTo>
                      <a:lnTo>
                        <a:pt x="90914" y="111756"/>
                      </a:lnTo>
                      <a:cubicBezTo>
                        <a:pt x="95945" y="106725"/>
                        <a:pt x="106545" y="94328"/>
                        <a:pt x="108881" y="89836"/>
                      </a:cubicBezTo>
                      <a:lnTo>
                        <a:pt x="108881" y="89836"/>
                      </a:lnTo>
                      <a:cubicBezTo>
                        <a:pt x="110139" y="86961"/>
                        <a:pt x="112834" y="85165"/>
                        <a:pt x="115349" y="85165"/>
                      </a:cubicBezTo>
                      <a:lnTo>
                        <a:pt x="115349" y="85165"/>
                      </a:lnTo>
                      <a:cubicBezTo>
                        <a:pt x="118224" y="85165"/>
                        <a:pt x="120560" y="86422"/>
                        <a:pt x="122357" y="87141"/>
                      </a:cubicBezTo>
                      <a:lnTo>
                        <a:pt x="122357" y="87141"/>
                      </a:lnTo>
                      <a:cubicBezTo>
                        <a:pt x="122895" y="87321"/>
                        <a:pt x="123255" y="87321"/>
                        <a:pt x="123434" y="87321"/>
                      </a:cubicBezTo>
                      <a:lnTo>
                        <a:pt x="123434" y="87321"/>
                      </a:lnTo>
                      <a:cubicBezTo>
                        <a:pt x="123973" y="87321"/>
                        <a:pt x="124153" y="87141"/>
                        <a:pt x="124333" y="85524"/>
                      </a:cubicBezTo>
                      <a:lnTo>
                        <a:pt x="124333" y="85524"/>
                      </a:lnTo>
                      <a:cubicBezTo>
                        <a:pt x="124153" y="82829"/>
                        <a:pt x="123075" y="81571"/>
                        <a:pt x="120380" y="81391"/>
                      </a:cubicBezTo>
                      <a:lnTo>
                        <a:pt x="120380" y="81391"/>
                      </a:lnTo>
                      <a:lnTo>
                        <a:pt x="120380" y="81391"/>
                      </a:lnTo>
                      <a:cubicBezTo>
                        <a:pt x="118583" y="81391"/>
                        <a:pt x="116966" y="81212"/>
                        <a:pt x="115709" y="81212"/>
                      </a:cubicBezTo>
                      <a:lnTo>
                        <a:pt x="115709" y="81212"/>
                      </a:lnTo>
                      <a:cubicBezTo>
                        <a:pt x="113732" y="81391"/>
                        <a:pt x="114091" y="81212"/>
                        <a:pt x="113552" y="82290"/>
                      </a:cubicBezTo>
                      <a:lnTo>
                        <a:pt x="113552" y="82290"/>
                      </a:lnTo>
                      <a:cubicBezTo>
                        <a:pt x="113013" y="86243"/>
                        <a:pt x="109241" y="88758"/>
                        <a:pt x="104569" y="88039"/>
                      </a:cubicBezTo>
                      <a:lnTo>
                        <a:pt x="104569" y="88039"/>
                      </a:lnTo>
                      <a:cubicBezTo>
                        <a:pt x="100437" y="88039"/>
                        <a:pt x="99179" y="88039"/>
                        <a:pt x="97203" y="90016"/>
                      </a:cubicBezTo>
                      <a:lnTo>
                        <a:pt x="97203" y="90016"/>
                      </a:lnTo>
                      <a:cubicBezTo>
                        <a:pt x="94328" y="93250"/>
                        <a:pt x="91093" y="93609"/>
                        <a:pt x="86243" y="93429"/>
                      </a:cubicBezTo>
                      <a:lnTo>
                        <a:pt x="86243" y="93429"/>
                      </a:lnTo>
                      <a:cubicBezTo>
                        <a:pt x="82110" y="93250"/>
                        <a:pt x="79235" y="93968"/>
                        <a:pt x="79235" y="94687"/>
                      </a:cubicBezTo>
                      <a:lnTo>
                        <a:pt x="79235" y="94687"/>
                      </a:lnTo>
                      <a:cubicBezTo>
                        <a:pt x="76900" y="98640"/>
                        <a:pt x="68455" y="105827"/>
                        <a:pt x="63604" y="107803"/>
                      </a:cubicBezTo>
                      <a:lnTo>
                        <a:pt x="63604" y="107803"/>
                      </a:lnTo>
                      <a:cubicBezTo>
                        <a:pt x="62705" y="108342"/>
                        <a:pt x="61627" y="108342"/>
                        <a:pt x="60909" y="108342"/>
                      </a:cubicBezTo>
                      <a:lnTo>
                        <a:pt x="60909" y="108342"/>
                      </a:lnTo>
                      <a:cubicBezTo>
                        <a:pt x="56956" y="108163"/>
                        <a:pt x="53003" y="106006"/>
                        <a:pt x="51566" y="103311"/>
                      </a:cubicBezTo>
                      <a:lnTo>
                        <a:pt x="51566" y="103311"/>
                      </a:lnTo>
                      <a:cubicBezTo>
                        <a:pt x="48332" y="100077"/>
                        <a:pt x="43301" y="90914"/>
                        <a:pt x="43121" y="90914"/>
                      </a:cubicBezTo>
                      <a:lnTo>
                        <a:pt x="43121" y="90914"/>
                      </a:lnTo>
                      <a:lnTo>
                        <a:pt x="45277" y="89656"/>
                      </a:lnTo>
                      <a:lnTo>
                        <a:pt x="42942" y="90734"/>
                      </a:lnTo>
                      <a:cubicBezTo>
                        <a:pt x="40426" y="85344"/>
                        <a:pt x="34856" y="76540"/>
                        <a:pt x="35036" y="72228"/>
                      </a:cubicBezTo>
                      <a:lnTo>
                        <a:pt x="35036" y="72228"/>
                      </a:lnTo>
                      <a:cubicBezTo>
                        <a:pt x="35036" y="72228"/>
                        <a:pt x="34856" y="71869"/>
                        <a:pt x="34677" y="70970"/>
                      </a:cubicBezTo>
                      <a:lnTo>
                        <a:pt x="34677" y="70970"/>
                      </a:lnTo>
                      <a:cubicBezTo>
                        <a:pt x="34856" y="65940"/>
                        <a:pt x="38450" y="50668"/>
                        <a:pt x="43121" y="44199"/>
                      </a:cubicBezTo>
                      <a:lnTo>
                        <a:pt x="43121" y="44199"/>
                      </a:lnTo>
                      <a:cubicBezTo>
                        <a:pt x="46894" y="39348"/>
                        <a:pt x="52464" y="37551"/>
                        <a:pt x="56776" y="37551"/>
                      </a:cubicBezTo>
                      <a:lnTo>
                        <a:pt x="56776" y="37551"/>
                      </a:lnTo>
                      <a:cubicBezTo>
                        <a:pt x="59471" y="37551"/>
                        <a:pt x="62166" y="38090"/>
                        <a:pt x="63244" y="39528"/>
                      </a:cubicBezTo>
                      <a:lnTo>
                        <a:pt x="63244" y="39528"/>
                      </a:lnTo>
                      <a:cubicBezTo>
                        <a:pt x="63784" y="39708"/>
                        <a:pt x="63963" y="39708"/>
                        <a:pt x="63963" y="39708"/>
                      </a:cubicBezTo>
                      <a:lnTo>
                        <a:pt x="63963" y="39708"/>
                      </a:lnTo>
                      <a:cubicBezTo>
                        <a:pt x="63963" y="39708"/>
                        <a:pt x="64862" y="39348"/>
                        <a:pt x="67736" y="36653"/>
                      </a:cubicBezTo>
                      <a:lnTo>
                        <a:pt x="67736" y="36653"/>
                      </a:lnTo>
                      <a:cubicBezTo>
                        <a:pt x="71150" y="35575"/>
                        <a:pt x="77978" y="34497"/>
                        <a:pt x="85164" y="34497"/>
                      </a:cubicBezTo>
                      <a:lnTo>
                        <a:pt x="85164" y="34497"/>
                      </a:lnTo>
                      <a:cubicBezTo>
                        <a:pt x="88039" y="34497"/>
                        <a:pt x="91093" y="34677"/>
                        <a:pt x="93968" y="35036"/>
                      </a:cubicBezTo>
                      <a:lnTo>
                        <a:pt x="93968" y="35036"/>
                      </a:lnTo>
                      <a:cubicBezTo>
                        <a:pt x="102772" y="36294"/>
                        <a:pt x="110498" y="34856"/>
                        <a:pt x="117326" y="38090"/>
                      </a:cubicBezTo>
                      <a:lnTo>
                        <a:pt x="117326" y="38090"/>
                      </a:lnTo>
                      <a:cubicBezTo>
                        <a:pt x="121458" y="40965"/>
                        <a:pt x="124153" y="44379"/>
                        <a:pt x="130262" y="44379"/>
                      </a:cubicBezTo>
                      <a:lnTo>
                        <a:pt x="130262" y="44379"/>
                      </a:lnTo>
                      <a:cubicBezTo>
                        <a:pt x="130981" y="44379"/>
                        <a:pt x="131879" y="44379"/>
                        <a:pt x="133137" y="44199"/>
                      </a:cubicBezTo>
                      <a:lnTo>
                        <a:pt x="133137" y="44199"/>
                      </a:lnTo>
                      <a:cubicBezTo>
                        <a:pt x="142300" y="44199"/>
                        <a:pt x="150206" y="42762"/>
                        <a:pt x="154877" y="35755"/>
                      </a:cubicBezTo>
                      <a:lnTo>
                        <a:pt x="154877" y="35755"/>
                      </a:lnTo>
                      <a:cubicBezTo>
                        <a:pt x="161345" y="27849"/>
                        <a:pt x="165298" y="22279"/>
                        <a:pt x="171587" y="19045"/>
                      </a:cubicBezTo>
                      <a:lnTo>
                        <a:pt x="171587" y="19045"/>
                      </a:lnTo>
                      <a:cubicBezTo>
                        <a:pt x="176617" y="16889"/>
                        <a:pt x="176438" y="13835"/>
                        <a:pt x="176438" y="11140"/>
                      </a:cubicBezTo>
                      <a:lnTo>
                        <a:pt x="176438" y="11140"/>
                      </a:lnTo>
                      <a:lnTo>
                        <a:pt x="176438" y="10960"/>
                      </a:lnTo>
                      <a:cubicBezTo>
                        <a:pt x="176617" y="10780"/>
                        <a:pt x="176078" y="10421"/>
                        <a:pt x="176617" y="10062"/>
                      </a:cubicBezTo>
                      <a:lnTo>
                        <a:pt x="176617" y="10062"/>
                      </a:lnTo>
                      <a:cubicBezTo>
                        <a:pt x="176977" y="9163"/>
                        <a:pt x="176977" y="8265"/>
                        <a:pt x="176977" y="7367"/>
                      </a:cubicBezTo>
                      <a:lnTo>
                        <a:pt x="176977" y="7367"/>
                      </a:lnTo>
                      <a:cubicBezTo>
                        <a:pt x="176977" y="6648"/>
                        <a:pt x="176977" y="6109"/>
                        <a:pt x="176797" y="5750"/>
                      </a:cubicBezTo>
                      <a:lnTo>
                        <a:pt x="176797" y="5750"/>
                      </a:lnTo>
                      <a:cubicBezTo>
                        <a:pt x="176438" y="5750"/>
                        <a:pt x="175899" y="5750"/>
                        <a:pt x="175539" y="5750"/>
                      </a:cubicBezTo>
                      <a:lnTo>
                        <a:pt x="175539" y="5750"/>
                      </a:lnTo>
                      <a:cubicBezTo>
                        <a:pt x="174641" y="5750"/>
                        <a:pt x="174102" y="5570"/>
                        <a:pt x="173563" y="5570"/>
                      </a:cubicBezTo>
                      <a:lnTo>
                        <a:pt x="173563" y="5570"/>
                      </a:lnTo>
                      <a:cubicBezTo>
                        <a:pt x="173204" y="5570"/>
                        <a:pt x="173024" y="5570"/>
                        <a:pt x="173024" y="5570"/>
                      </a:cubicBezTo>
                      <a:lnTo>
                        <a:pt x="173024" y="5570"/>
                      </a:lnTo>
                      <a:cubicBezTo>
                        <a:pt x="172665" y="5570"/>
                        <a:pt x="172665" y="5570"/>
                        <a:pt x="172126" y="6109"/>
                      </a:cubicBezTo>
                      <a:lnTo>
                        <a:pt x="172126" y="6109"/>
                      </a:lnTo>
                      <a:cubicBezTo>
                        <a:pt x="169790" y="12038"/>
                        <a:pt x="161884" y="15272"/>
                        <a:pt x="157033" y="20483"/>
                      </a:cubicBezTo>
                      <a:lnTo>
                        <a:pt x="157033" y="20483"/>
                      </a:lnTo>
                      <a:cubicBezTo>
                        <a:pt x="151643" y="25873"/>
                        <a:pt x="144815" y="31802"/>
                        <a:pt x="136910" y="31982"/>
                      </a:cubicBezTo>
                      <a:lnTo>
                        <a:pt x="136910" y="31982"/>
                      </a:lnTo>
                      <a:lnTo>
                        <a:pt x="136730" y="31982"/>
                      </a:lnTo>
                      <a:cubicBezTo>
                        <a:pt x="131879" y="31982"/>
                        <a:pt x="125950" y="30185"/>
                        <a:pt x="123255" y="30365"/>
                      </a:cubicBezTo>
                      <a:lnTo>
                        <a:pt x="123255" y="30365"/>
                      </a:lnTo>
                      <a:cubicBezTo>
                        <a:pt x="122536" y="30365"/>
                        <a:pt x="122536" y="30365"/>
                        <a:pt x="122177" y="30544"/>
                      </a:cubicBezTo>
                      <a:lnTo>
                        <a:pt x="122177" y="30544"/>
                      </a:lnTo>
                      <a:cubicBezTo>
                        <a:pt x="121099" y="30724"/>
                        <a:pt x="119662" y="34317"/>
                        <a:pt x="115170" y="34856"/>
                      </a:cubicBezTo>
                      <a:lnTo>
                        <a:pt x="115170" y="34856"/>
                      </a:lnTo>
                      <a:cubicBezTo>
                        <a:pt x="113373" y="34856"/>
                        <a:pt x="111936" y="33778"/>
                        <a:pt x="111217" y="32700"/>
                      </a:cubicBezTo>
                      <a:lnTo>
                        <a:pt x="111217" y="32700"/>
                      </a:lnTo>
                      <a:cubicBezTo>
                        <a:pt x="109061" y="30544"/>
                        <a:pt x="104030" y="27849"/>
                        <a:pt x="101155" y="26771"/>
                      </a:cubicBezTo>
                      <a:lnTo>
                        <a:pt x="101155" y="26771"/>
                      </a:lnTo>
                      <a:cubicBezTo>
                        <a:pt x="95406" y="26771"/>
                        <a:pt x="86243" y="25513"/>
                        <a:pt x="80493" y="22639"/>
                      </a:cubicBezTo>
                      <a:lnTo>
                        <a:pt x="80493" y="22639"/>
                      </a:lnTo>
                      <a:cubicBezTo>
                        <a:pt x="75462" y="20483"/>
                        <a:pt x="73845" y="19405"/>
                        <a:pt x="73486" y="19584"/>
                      </a:cubicBezTo>
                      <a:lnTo>
                        <a:pt x="73486" y="19584"/>
                      </a:lnTo>
                      <a:cubicBezTo>
                        <a:pt x="73126" y="19584"/>
                        <a:pt x="72767" y="19584"/>
                        <a:pt x="72048" y="19764"/>
                      </a:cubicBezTo>
                      <a:lnTo>
                        <a:pt x="72048" y="19764"/>
                      </a:lnTo>
                      <a:cubicBezTo>
                        <a:pt x="68994" y="21381"/>
                        <a:pt x="59651" y="24076"/>
                        <a:pt x="57495" y="25154"/>
                      </a:cubicBezTo>
                      <a:lnTo>
                        <a:pt x="57495" y="25154"/>
                      </a:lnTo>
                      <a:cubicBezTo>
                        <a:pt x="56956" y="23896"/>
                        <a:pt x="58393" y="29466"/>
                        <a:pt x="52285" y="30904"/>
                      </a:cubicBezTo>
                      <a:lnTo>
                        <a:pt x="52285" y="30904"/>
                      </a:lnTo>
                      <a:cubicBezTo>
                        <a:pt x="51566" y="30904"/>
                        <a:pt x="51027" y="30724"/>
                        <a:pt x="50128" y="30365"/>
                      </a:cubicBezTo>
                      <a:lnTo>
                        <a:pt x="50128" y="30365"/>
                      </a:lnTo>
                      <a:cubicBezTo>
                        <a:pt x="48691" y="29646"/>
                        <a:pt x="47613" y="28568"/>
                        <a:pt x="46715" y="27849"/>
                      </a:cubicBezTo>
                      <a:lnTo>
                        <a:pt x="46715" y="27849"/>
                      </a:lnTo>
                      <a:cubicBezTo>
                        <a:pt x="46535" y="27669"/>
                        <a:pt x="46355" y="27490"/>
                        <a:pt x="46355" y="27490"/>
                      </a:cubicBezTo>
                      <a:lnTo>
                        <a:pt x="46355" y="27490"/>
                      </a:lnTo>
                      <a:cubicBezTo>
                        <a:pt x="43660" y="30365"/>
                        <a:pt x="35036" y="42942"/>
                        <a:pt x="32700" y="44918"/>
                      </a:cubicBezTo>
                      <a:lnTo>
                        <a:pt x="32700" y="44918"/>
                      </a:lnTo>
                      <a:cubicBezTo>
                        <a:pt x="32700" y="45098"/>
                        <a:pt x="32700" y="45277"/>
                        <a:pt x="32700" y="45457"/>
                      </a:cubicBezTo>
                      <a:lnTo>
                        <a:pt x="32700" y="45457"/>
                      </a:lnTo>
                      <a:cubicBezTo>
                        <a:pt x="32521" y="47074"/>
                        <a:pt x="34138" y="49410"/>
                        <a:pt x="34497" y="52644"/>
                      </a:cubicBezTo>
                      <a:lnTo>
                        <a:pt x="34497" y="52644"/>
                      </a:lnTo>
                      <a:cubicBezTo>
                        <a:pt x="34677" y="54261"/>
                        <a:pt x="33239" y="56597"/>
                        <a:pt x="31263" y="57136"/>
                      </a:cubicBezTo>
                      <a:lnTo>
                        <a:pt x="31263" y="57136"/>
                      </a:lnTo>
                      <a:cubicBezTo>
                        <a:pt x="28747" y="57854"/>
                        <a:pt x="26232" y="60370"/>
                        <a:pt x="26412" y="61088"/>
                      </a:cubicBezTo>
                      <a:lnTo>
                        <a:pt x="26412" y="61088"/>
                      </a:lnTo>
                      <a:cubicBezTo>
                        <a:pt x="26412" y="61268"/>
                        <a:pt x="26412" y="61627"/>
                        <a:pt x="26771" y="61987"/>
                      </a:cubicBezTo>
                      <a:lnTo>
                        <a:pt x="26771" y="61987"/>
                      </a:lnTo>
                      <a:cubicBezTo>
                        <a:pt x="31263" y="64502"/>
                        <a:pt x="32161" y="68275"/>
                        <a:pt x="31802" y="72048"/>
                      </a:cubicBezTo>
                      <a:lnTo>
                        <a:pt x="31802" y="72048"/>
                      </a:lnTo>
                      <a:cubicBezTo>
                        <a:pt x="31802" y="72947"/>
                        <a:pt x="32161" y="74744"/>
                        <a:pt x="32161" y="76900"/>
                      </a:cubicBezTo>
                      <a:lnTo>
                        <a:pt x="32161" y="76900"/>
                      </a:lnTo>
                      <a:cubicBezTo>
                        <a:pt x="32161" y="79056"/>
                        <a:pt x="31802" y="81571"/>
                        <a:pt x="29826" y="84446"/>
                      </a:cubicBezTo>
                      <a:lnTo>
                        <a:pt x="29826" y="84446"/>
                      </a:lnTo>
                      <a:cubicBezTo>
                        <a:pt x="27849" y="86243"/>
                        <a:pt x="18326" y="101515"/>
                        <a:pt x="17428" y="107085"/>
                      </a:cubicBezTo>
                      <a:lnTo>
                        <a:pt x="17428" y="107085"/>
                      </a:lnTo>
                      <a:cubicBezTo>
                        <a:pt x="16170" y="113013"/>
                        <a:pt x="17787" y="122536"/>
                        <a:pt x="13296" y="129004"/>
                      </a:cubicBezTo>
                      <a:lnTo>
                        <a:pt x="13296" y="129004"/>
                      </a:lnTo>
                      <a:cubicBezTo>
                        <a:pt x="10960" y="133137"/>
                        <a:pt x="12397" y="138886"/>
                        <a:pt x="7906" y="146612"/>
                      </a:cubicBezTo>
                      <a:lnTo>
                        <a:pt x="7906" y="146612"/>
                      </a:lnTo>
                      <a:cubicBezTo>
                        <a:pt x="5929" y="149128"/>
                        <a:pt x="4312" y="155057"/>
                        <a:pt x="4492" y="159549"/>
                      </a:cubicBezTo>
                      <a:lnTo>
                        <a:pt x="4492" y="159549"/>
                      </a:lnTo>
                      <a:cubicBezTo>
                        <a:pt x="4492" y="162064"/>
                        <a:pt x="5031" y="164220"/>
                        <a:pt x="5570" y="165119"/>
                      </a:cubicBezTo>
                      <a:lnTo>
                        <a:pt x="5570" y="165119"/>
                      </a:lnTo>
                      <a:cubicBezTo>
                        <a:pt x="6648" y="167454"/>
                        <a:pt x="7726" y="167634"/>
                        <a:pt x="7906" y="167634"/>
                      </a:cubicBezTo>
                      <a:lnTo>
                        <a:pt x="7906" y="167634"/>
                      </a:lnTo>
                      <a:cubicBezTo>
                        <a:pt x="8085" y="167634"/>
                        <a:pt x="9163" y="167454"/>
                        <a:pt x="10780" y="164400"/>
                      </a:cubicBezTo>
                      <a:lnTo>
                        <a:pt x="10780" y="164400"/>
                      </a:lnTo>
                      <a:cubicBezTo>
                        <a:pt x="12218" y="162963"/>
                        <a:pt x="13655" y="161884"/>
                        <a:pt x="15631" y="161884"/>
                      </a:cubicBezTo>
                      <a:lnTo>
                        <a:pt x="15631" y="161884"/>
                      </a:lnTo>
                      <a:cubicBezTo>
                        <a:pt x="19225" y="162064"/>
                        <a:pt x="20662" y="165298"/>
                        <a:pt x="20662" y="167993"/>
                      </a:cubicBezTo>
                      <a:lnTo>
                        <a:pt x="20662" y="167993"/>
                      </a:lnTo>
                      <a:cubicBezTo>
                        <a:pt x="20662" y="168891"/>
                        <a:pt x="20483" y="169790"/>
                        <a:pt x="20303" y="170149"/>
                      </a:cubicBezTo>
                      <a:lnTo>
                        <a:pt x="20303" y="170149"/>
                      </a:lnTo>
                      <a:cubicBezTo>
                        <a:pt x="20303" y="175360"/>
                        <a:pt x="20483" y="183625"/>
                        <a:pt x="21201" y="184703"/>
                      </a:cubicBezTo>
                      <a:lnTo>
                        <a:pt x="21201" y="184703"/>
                      </a:lnTo>
                      <a:cubicBezTo>
                        <a:pt x="23896" y="188296"/>
                        <a:pt x="24435" y="190272"/>
                        <a:pt x="24256" y="194046"/>
                      </a:cubicBezTo>
                      <a:lnTo>
                        <a:pt x="24256" y="194046"/>
                      </a:lnTo>
                      <a:cubicBezTo>
                        <a:pt x="24256" y="194225"/>
                        <a:pt x="24256" y="194585"/>
                        <a:pt x="24256" y="194764"/>
                      </a:cubicBezTo>
                      <a:lnTo>
                        <a:pt x="24256" y="194764"/>
                      </a:lnTo>
                      <a:cubicBezTo>
                        <a:pt x="24256" y="198897"/>
                        <a:pt x="24256" y="211474"/>
                        <a:pt x="21561" y="217223"/>
                      </a:cubicBezTo>
                      <a:lnTo>
                        <a:pt x="21561" y="217223"/>
                      </a:lnTo>
                      <a:cubicBezTo>
                        <a:pt x="21201" y="219020"/>
                        <a:pt x="20842" y="222434"/>
                        <a:pt x="20842" y="225488"/>
                      </a:cubicBezTo>
                      <a:lnTo>
                        <a:pt x="20842" y="225488"/>
                      </a:lnTo>
                      <a:cubicBezTo>
                        <a:pt x="21201" y="229082"/>
                        <a:pt x="21561" y="231956"/>
                        <a:pt x="21920" y="233214"/>
                      </a:cubicBezTo>
                      <a:lnTo>
                        <a:pt x="21920" y="233214"/>
                      </a:lnTo>
                      <a:lnTo>
                        <a:pt x="21920" y="233214"/>
                      </a:lnTo>
                      <a:lnTo>
                        <a:pt x="21920" y="233214"/>
                      </a:lnTo>
                      <a:close/>
                      <a:moveTo>
                        <a:pt x="95945" y="205904"/>
                      </a:moveTo>
                      <a:cubicBezTo>
                        <a:pt x="95945" y="205904"/>
                        <a:pt x="95945" y="205904"/>
                        <a:pt x="95945" y="205904"/>
                      </a:cubicBezTo>
                      <a:lnTo>
                        <a:pt x="95945" y="205904"/>
                      </a:lnTo>
                      <a:cubicBezTo>
                        <a:pt x="95945" y="205904"/>
                        <a:pt x="95945" y="205904"/>
                        <a:pt x="95945" y="205904"/>
                      </a:cubicBezTo>
                      <a:lnTo>
                        <a:pt x="95945" y="205904"/>
                      </a:lnTo>
                      <a:close/>
                      <a:moveTo>
                        <a:pt x="95765" y="205904"/>
                      </a:moveTo>
                      <a:cubicBezTo>
                        <a:pt x="95765" y="205724"/>
                        <a:pt x="95765" y="205724"/>
                        <a:pt x="95765" y="205904"/>
                      </a:cubicBezTo>
                      <a:lnTo>
                        <a:pt x="95765" y="205904"/>
                      </a:lnTo>
                      <a:cubicBezTo>
                        <a:pt x="95765" y="205724"/>
                        <a:pt x="95765" y="205724"/>
                        <a:pt x="95765" y="205904"/>
                      </a:cubicBezTo>
                      <a:lnTo>
                        <a:pt x="95765" y="205904"/>
                      </a:lnTo>
                      <a:close/>
                      <a:moveTo>
                        <a:pt x="95406" y="205365"/>
                      </a:moveTo>
                      <a:lnTo>
                        <a:pt x="95406" y="205365"/>
                      </a:lnTo>
                      <a:lnTo>
                        <a:pt x="95406" y="205365"/>
                      </a:lnTo>
                      <a:lnTo>
                        <a:pt x="95406" y="205365"/>
                      </a:lnTo>
                      <a:lnTo>
                        <a:pt x="95406" y="205365"/>
                      </a:lnTo>
                      <a:lnTo>
                        <a:pt x="95406" y="205365"/>
                      </a:lnTo>
                      <a:close/>
                    </a:path>
                  </a:pathLst>
                </a:custGeom>
                <a:grpFill/>
                <a:ln w="17953" cap="flat">
                  <a:noFill/>
                  <a:prstDash val="solid"/>
                  <a:miter/>
                </a:ln>
              </p:spPr>
              <p:txBody>
                <a:bodyPr rtlCol="0" anchor="ctr"/>
                <a:lstStyle/>
                <a:p>
                  <a:endParaRPr lang="zh-CN" altLang="en-US" sz="1050"/>
                </a:p>
              </p:txBody>
            </p:sp>
          </p:grpSp>
          <p:grpSp>
            <p:nvGrpSpPr>
              <p:cNvPr id="56" name="图形 1"/>
              <p:cNvGrpSpPr/>
              <p:nvPr/>
            </p:nvGrpSpPr>
            <p:grpSpPr>
              <a:xfrm>
                <a:off x="4158280" y="4142632"/>
                <a:ext cx="21560" cy="13655"/>
                <a:chOff x="5531491" y="4340322"/>
                <a:chExt cx="21560" cy="13655"/>
              </a:xfrm>
              <a:solidFill>
                <a:srgbClr val="0070C0"/>
              </a:solidFill>
            </p:grpSpPr>
            <p:sp>
              <p:nvSpPr>
                <p:cNvPr id="3634" name="任意多边形: 形状 151"/>
                <p:cNvSpPr/>
                <p:nvPr/>
              </p:nvSpPr>
              <p:spPr>
                <a:xfrm>
                  <a:off x="5533918" y="4342832"/>
                  <a:ext cx="16618" cy="8450"/>
                </a:xfrm>
                <a:custGeom>
                  <a:avLst/>
                  <a:gdLst>
                    <a:gd name="connsiteX0" fmla="*/ 7455 w 16618"/>
                    <a:gd name="connsiteY0" fmla="*/ 8450 h 8450"/>
                    <a:gd name="connsiteX1" fmla="*/ 16619 w 16618"/>
                    <a:gd name="connsiteY1" fmla="*/ 4498 h 8450"/>
                    <a:gd name="connsiteX2" fmla="*/ 6018 w 16618"/>
                    <a:gd name="connsiteY2" fmla="*/ 545 h 8450"/>
                    <a:gd name="connsiteX3" fmla="*/ 2065 w 16618"/>
                    <a:gd name="connsiteY3" fmla="*/ 5935 h 8450"/>
                    <a:gd name="connsiteX4" fmla="*/ 7455 w 16618"/>
                    <a:gd name="connsiteY4" fmla="*/ 8450 h 8450"/>
                    <a:gd name="connsiteX5" fmla="*/ 7455 w 16618"/>
                    <a:gd name="connsiteY5" fmla="*/ 8450 h 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8" h="8450">
                      <a:moveTo>
                        <a:pt x="7455" y="8450"/>
                      </a:moveTo>
                      <a:cubicBezTo>
                        <a:pt x="11408" y="8450"/>
                        <a:pt x="16619" y="7193"/>
                        <a:pt x="16619" y="4498"/>
                      </a:cubicBezTo>
                      <a:cubicBezTo>
                        <a:pt x="16619" y="545"/>
                        <a:pt x="12666" y="-893"/>
                        <a:pt x="6018" y="545"/>
                      </a:cubicBezTo>
                      <a:cubicBezTo>
                        <a:pt x="-1888" y="1982"/>
                        <a:pt x="-630" y="4498"/>
                        <a:pt x="2065" y="5935"/>
                      </a:cubicBezTo>
                      <a:cubicBezTo>
                        <a:pt x="3503" y="8450"/>
                        <a:pt x="7455" y="8450"/>
                        <a:pt x="7455" y="8450"/>
                      </a:cubicBezTo>
                      <a:lnTo>
                        <a:pt x="7455" y="8450"/>
                      </a:lnTo>
                      <a:close/>
                    </a:path>
                  </a:pathLst>
                </a:custGeom>
                <a:grpFill/>
                <a:ln w="17953" cap="flat">
                  <a:noFill/>
                  <a:prstDash val="solid"/>
                  <a:miter/>
                </a:ln>
              </p:spPr>
              <p:txBody>
                <a:bodyPr rtlCol="0" anchor="ctr"/>
                <a:lstStyle/>
                <a:p>
                  <a:endParaRPr lang="zh-CN" altLang="en-US" sz="1050"/>
                </a:p>
              </p:txBody>
            </p:sp>
            <p:sp>
              <p:nvSpPr>
                <p:cNvPr id="3635" name="任意多边形: 形状 152"/>
                <p:cNvSpPr/>
                <p:nvPr/>
              </p:nvSpPr>
              <p:spPr>
                <a:xfrm>
                  <a:off x="5531491" y="4340322"/>
                  <a:ext cx="21560" cy="13655"/>
                </a:xfrm>
                <a:custGeom>
                  <a:avLst/>
                  <a:gdLst>
                    <a:gd name="connsiteX0" fmla="*/ 8804 w 21560"/>
                    <a:gd name="connsiteY0" fmla="*/ 13475 h 13655"/>
                    <a:gd name="connsiteX1" fmla="*/ 8804 w 21560"/>
                    <a:gd name="connsiteY1" fmla="*/ 13475 h 13655"/>
                    <a:gd name="connsiteX2" fmla="*/ 3414 w 21560"/>
                    <a:gd name="connsiteY2" fmla="*/ 10601 h 13655"/>
                    <a:gd name="connsiteX3" fmla="*/ 3414 w 21560"/>
                    <a:gd name="connsiteY3" fmla="*/ 10601 h 13655"/>
                    <a:gd name="connsiteX4" fmla="*/ 0 w 21560"/>
                    <a:gd name="connsiteY4" fmla="*/ 6109 h 13655"/>
                    <a:gd name="connsiteX5" fmla="*/ 0 w 21560"/>
                    <a:gd name="connsiteY5" fmla="*/ 6109 h 13655"/>
                    <a:gd name="connsiteX6" fmla="*/ 7906 w 21560"/>
                    <a:gd name="connsiteY6" fmla="*/ 539 h 13655"/>
                    <a:gd name="connsiteX7" fmla="*/ 7906 w 21560"/>
                    <a:gd name="connsiteY7" fmla="*/ 539 h 13655"/>
                    <a:gd name="connsiteX8" fmla="*/ 12936 w 21560"/>
                    <a:gd name="connsiteY8" fmla="*/ 0 h 13655"/>
                    <a:gd name="connsiteX9" fmla="*/ 12936 w 21560"/>
                    <a:gd name="connsiteY9" fmla="*/ 0 h 13655"/>
                    <a:gd name="connsiteX10" fmla="*/ 21561 w 21560"/>
                    <a:gd name="connsiteY10" fmla="*/ 7007 h 13655"/>
                    <a:gd name="connsiteX11" fmla="*/ 21561 w 21560"/>
                    <a:gd name="connsiteY11" fmla="*/ 7007 h 13655"/>
                    <a:gd name="connsiteX12" fmla="*/ 17788 w 21560"/>
                    <a:gd name="connsiteY12" fmla="*/ 8624 h 13655"/>
                    <a:gd name="connsiteX13" fmla="*/ 17428 w 21560"/>
                    <a:gd name="connsiteY13" fmla="*/ 9163 h 13655"/>
                    <a:gd name="connsiteX14" fmla="*/ 17788 w 21560"/>
                    <a:gd name="connsiteY14" fmla="*/ 9343 h 13655"/>
                    <a:gd name="connsiteX15" fmla="*/ 17788 w 21560"/>
                    <a:gd name="connsiteY15" fmla="*/ 9343 h 13655"/>
                    <a:gd name="connsiteX16" fmla="*/ 19944 w 21560"/>
                    <a:gd name="connsiteY16" fmla="*/ 9523 h 13655"/>
                    <a:gd name="connsiteX17" fmla="*/ 19944 w 21560"/>
                    <a:gd name="connsiteY17" fmla="*/ 9523 h 13655"/>
                    <a:gd name="connsiteX18" fmla="*/ 21381 w 21560"/>
                    <a:gd name="connsiteY18" fmla="*/ 8265 h 13655"/>
                    <a:gd name="connsiteX19" fmla="*/ 21381 w 21560"/>
                    <a:gd name="connsiteY19" fmla="*/ 8265 h 13655"/>
                    <a:gd name="connsiteX20" fmla="*/ 9882 w 21560"/>
                    <a:gd name="connsiteY20" fmla="*/ 13655 h 13655"/>
                    <a:gd name="connsiteX21" fmla="*/ 9882 w 21560"/>
                    <a:gd name="connsiteY21" fmla="*/ 13655 h 13655"/>
                    <a:gd name="connsiteX22" fmla="*/ 9882 w 21560"/>
                    <a:gd name="connsiteY22" fmla="*/ 11140 h 13655"/>
                    <a:gd name="connsiteX23" fmla="*/ 11679 w 21560"/>
                    <a:gd name="connsiteY23" fmla="*/ 9343 h 13655"/>
                    <a:gd name="connsiteX24" fmla="*/ 9882 w 21560"/>
                    <a:gd name="connsiteY24" fmla="*/ 11140 h 13655"/>
                    <a:gd name="connsiteX25" fmla="*/ 9882 w 21560"/>
                    <a:gd name="connsiteY25" fmla="*/ 13655 h 13655"/>
                    <a:gd name="connsiteX26" fmla="*/ 8804 w 21560"/>
                    <a:gd name="connsiteY26" fmla="*/ 13655 h 13655"/>
                    <a:gd name="connsiteX27" fmla="*/ 8804 w 21560"/>
                    <a:gd name="connsiteY27" fmla="*/ 13475 h 13655"/>
                    <a:gd name="connsiteX28" fmla="*/ 9882 w 21560"/>
                    <a:gd name="connsiteY28" fmla="*/ 8445 h 13655"/>
                    <a:gd name="connsiteX29" fmla="*/ 15093 w 21560"/>
                    <a:gd name="connsiteY29" fmla="*/ 7546 h 13655"/>
                    <a:gd name="connsiteX30" fmla="*/ 15093 w 21560"/>
                    <a:gd name="connsiteY30" fmla="*/ 7546 h 13655"/>
                    <a:gd name="connsiteX31" fmla="*/ 16530 w 21560"/>
                    <a:gd name="connsiteY31" fmla="*/ 7007 h 13655"/>
                    <a:gd name="connsiteX32" fmla="*/ 16530 w 21560"/>
                    <a:gd name="connsiteY32" fmla="*/ 7007 h 13655"/>
                    <a:gd name="connsiteX33" fmla="*/ 16530 w 21560"/>
                    <a:gd name="connsiteY33" fmla="*/ 6828 h 13655"/>
                    <a:gd name="connsiteX34" fmla="*/ 16530 w 21560"/>
                    <a:gd name="connsiteY34" fmla="*/ 6828 h 13655"/>
                    <a:gd name="connsiteX35" fmla="*/ 16530 w 21560"/>
                    <a:gd name="connsiteY35" fmla="*/ 6828 h 13655"/>
                    <a:gd name="connsiteX36" fmla="*/ 12936 w 21560"/>
                    <a:gd name="connsiteY36" fmla="*/ 5031 h 13655"/>
                    <a:gd name="connsiteX37" fmla="*/ 12936 w 21560"/>
                    <a:gd name="connsiteY37" fmla="*/ 5031 h 13655"/>
                    <a:gd name="connsiteX38" fmla="*/ 8984 w 21560"/>
                    <a:gd name="connsiteY38" fmla="*/ 5570 h 13655"/>
                    <a:gd name="connsiteX39" fmla="*/ 8984 w 21560"/>
                    <a:gd name="connsiteY39" fmla="*/ 5570 h 13655"/>
                    <a:gd name="connsiteX40" fmla="*/ 5750 w 21560"/>
                    <a:gd name="connsiteY40" fmla="*/ 6289 h 13655"/>
                    <a:gd name="connsiteX41" fmla="*/ 5750 w 21560"/>
                    <a:gd name="connsiteY41" fmla="*/ 6289 h 13655"/>
                    <a:gd name="connsiteX42" fmla="*/ 6828 w 21560"/>
                    <a:gd name="connsiteY42" fmla="*/ 7187 h 13655"/>
                    <a:gd name="connsiteX43" fmla="*/ 6828 w 21560"/>
                    <a:gd name="connsiteY43" fmla="*/ 7187 h 13655"/>
                    <a:gd name="connsiteX44" fmla="*/ 9882 w 21560"/>
                    <a:gd name="connsiteY44" fmla="*/ 8445 h 13655"/>
                    <a:gd name="connsiteX45" fmla="*/ 9882 w 21560"/>
                    <a:gd name="connsiteY45" fmla="*/ 8445 h 13655"/>
                    <a:gd name="connsiteX46" fmla="*/ 9882 w 21560"/>
                    <a:gd name="connsiteY46" fmla="*/ 8445 h 13655"/>
                    <a:gd name="connsiteX47" fmla="*/ 9882 w 21560"/>
                    <a:gd name="connsiteY47" fmla="*/ 8445 h 13655"/>
                    <a:gd name="connsiteX48" fmla="*/ 21561 w 21560"/>
                    <a:gd name="connsiteY48" fmla="*/ 7007 h 13655"/>
                    <a:gd name="connsiteX49" fmla="*/ 21561 w 21560"/>
                    <a:gd name="connsiteY49" fmla="*/ 7007 h 13655"/>
                    <a:gd name="connsiteX50" fmla="*/ 21201 w 21560"/>
                    <a:gd name="connsiteY50" fmla="*/ 8085 h 13655"/>
                    <a:gd name="connsiteX51" fmla="*/ 21201 w 21560"/>
                    <a:gd name="connsiteY51" fmla="*/ 8085 h 13655"/>
                    <a:gd name="connsiteX52" fmla="*/ 21561 w 21560"/>
                    <a:gd name="connsiteY52" fmla="*/ 7007 h 13655"/>
                    <a:gd name="connsiteX53" fmla="*/ 21561 w 21560"/>
                    <a:gd name="connsiteY53" fmla="*/ 7007 h 1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1560" h="13655">
                      <a:moveTo>
                        <a:pt x="8804" y="13475"/>
                      </a:moveTo>
                      <a:lnTo>
                        <a:pt x="8804" y="13475"/>
                      </a:lnTo>
                      <a:cubicBezTo>
                        <a:pt x="7187" y="13296"/>
                        <a:pt x="4312" y="12936"/>
                        <a:pt x="3414" y="10601"/>
                      </a:cubicBezTo>
                      <a:lnTo>
                        <a:pt x="3414" y="10601"/>
                      </a:lnTo>
                      <a:cubicBezTo>
                        <a:pt x="1976" y="9882"/>
                        <a:pt x="180" y="8804"/>
                        <a:pt x="0" y="6109"/>
                      </a:cubicBezTo>
                      <a:lnTo>
                        <a:pt x="0" y="6109"/>
                      </a:lnTo>
                      <a:cubicBezTo>
                        <a:pt x="539" y="2336"/>
                        <a:pt x="3594" y="1437"/>
                        <a:pt x="7906" y="539"/>
                      </a:cubicBezTo>
                      <a:lnTo>
                        <a:pt x="7906" y="539"/>
                      </a:lnTo>
                      <a:cubicBezTo>
                        <a:pt x="9702" y="180"/>
                        <a:pt x="11319" y="0"/>
                        <a:pt x="12936" y="0"/>
                      </a:cubicBezTo>
                      <a:lnTo>
                        <a:pt x="12936" y="0"/>
                      </a:lnTo>
                      <a:cubicBezTo>
                        <a:pt x="17249" y="0"/>
                        <a:pt x="21561" y="2336"/>
                        <a:pt x="21561" y="7007"/>
                      </a:cubicBezTo>
                      <a:lnTo>
                        <a:pt x="21561" y="7007"/>
                      </a:lnTo>
                      <a:lnTo>
                        <a:pt x="17788" y="8624"/>
                      </a:lnTo>
                      <a:lnTo>
                        <a:pt x="17428" y="9163"/>
                      </a:lnTo>
                      <a:cubicBezTo>
                        <a:pt x="17608" y="9163"/>
                        <a:pt x="17608" y="9163"/>
                        <a:pt x="17788" y="9343"/>
                      </a:cubicBezTo>
                      <a:lnTo>
                        <a:pt x="17788" y="9343"/>
                      </a:lnTo>
                      <a:cubicBezTo>
                        <a:pt x="17967" y="9523"/>
                        <a:pt x="18506" y="9702"/>
                        <a:pt x="19944" y="9523"/>
                      </a:cubicBezTo>
                      <a:lnTo>
                        <a:pt x="19944" y="9523"/>
                      </a:lnTo>
                      <a:cubicBezTo>
                        <a:pt x="20662" y="9163"/>
                        <a:pt x="21201" y="8624"/>
                        <a:pt x="21381" y="8265"/>
                      </a:cubicBezTo>
                      <a:lnTo>
                        <a:pt x="21381" y="8265"/>
                      </a:lnTo>
                      <a:cubicBezTo>
                        <a:pt x="19764" y="13475"/>
                        <a:pt x="13835" y="13296"/>
                        <a:pt x="9882" y="13655"/>
                      </a:cubicBezTo>
                      <a:lnTo>
                        <a:pt x="9882" y="13655"/>
                      </a:lnTo>
                      <a:lnTo>
                        <a:pt x="9882" y="11140"/>
                      </a:lnTo>
                      <a:lnTo>
                        <a:pt x="11679" y="9343"/>
                      </a:lnTo>
                      <a:lnTo>
                        <a:pt x="9882" y="11140"/>
                      </a:lnTo>
                      <a:lnTo>
                        <a:pt x="9882" y="13655"/>
                      </a:lnTo>
                      <a:lnTo>
                        <a:pt x="8804" y="13655"/>
                      </a:lnTo>
                      <a:lnTo>
                        <a:pt x="8804" y="13475"/>
                      </a:lnTo>
                      <a:close/>
                      <a:moveTo>
                        <a:pt x="9882" y="8445"/>
                      </a:moveTo>
                      <a:cubicBezTo>
                        <a:pt x="11499" y="8445"/>
                        <a:pt x="13655" y="8085"/>
                        <a:pt x="15093" y="7546"/>
                      </a:cubicBezTo>
                      <a:lnTo>
                        <a:pt x="15093" y="7546"/>
                      </a:lnTo>
                      <a:cubicBezTo>
                        <a:pt x="16530" y="7007"/>
                        <a:pt x="16530" y="7007"/>
                        <a:pt x="16530" y="7007"/>
                      </a:cubicBezTo>
                      <a:lnTo>
                        <a:pt x="16530" y="7007"/>
                      </a:lnTo>
                      <a:lnTo>
                        <a:pt x="16530" y="6828"/>
                      </a:lnTo>
                      <a:cubicBezTo>
                        <a:pt x="16530" y="6828"/>
                        <a:pt x="16530" y="6828"/>
                        <a:pt x="16530" y="6828"/>
                      </a:cubicBezTo>
                      <a:lnTo>
                        <a:pt x="16530" y="6828"/>
                      </a:lnTo>
                      <a:cubicBezTo>
                        <a:pt x="16350" y="5570"/>
                        <a:pt x="16171" y="5390"/>
                        <a:pt x="12936" y="5031"/>
                      </a:cubicBezTo>
                      <a:lnTo>
                        <a:pt x="12936" y="5031"/>
                      </a:lnTo>
                      <a:cubicBezTo>
                        <a:pt x="11858" y="5031"/>
                        <a:pt x="10601" y="5211"/>
                        <a:pt x="8984" y="5570"/>
                      </a:cubicBezTo>
                      <a:lnTo>
                        <a:pt x="8984" y="5570"/>
                      </a:lnTo>
                      <a:cubicBezTo>
                        <a:pt x="7546" y="5750"/>
                        <a:pt x="6468" y="6109"/>
                        <a:pt x="5750" y="6289"/>
                      </a:cubicBezTo>
                      <a:lnTo>
                        <a:pt x="5750" y="6289"/>
                      </a:lnTo>
                      <a:cubicBezTo>
                        <a:pt x="5929" y="6468"/>
                        <a:pt x="6289" y="6828"/>
                        <a:pt x="6828" y="7187"/>
                      </a:cubicBezTo>
                      <a:lnTo>
                        <a:pt x="6828" y="7187"/>
                      </a:lnTo>
                      <a:cubicBezTo>
                        <a:pt x="6828" y="8085"/>
                        <a:pt x="9702" y="8445"/>
                        <a:pt x="9882" y="8445"/>
                      </a:cubicBezTo>
                      <a:lnTo>
                        <a:pt x="9882" y="8445"/>
                      </a:lnTo>
                      <a:lnTo>
                        <a:pt x="9882" y="8445"/>
                      </a:lnTo>
                      <a:lnTo>
                        <a:pt x="9882" y="8445"/>
                      </a:lnTo>
                      <a:close/>
                      <a:moveTo>
                        <a:pt x="21561" y="7007"/>
                      </a:moveTo>
                      <a:lnTo>
                        <a:pt x="21561" y="7007"/>
                      </a:lnTo>
                      <a:cubicBezTo>
                        <a:pt x="21561" y="7007"/>
                        <a:pt x="21561" y="7546"/>
                        <a:pt x="21201" y="8085"/>
                      </a:cubicBezTo>
                      <a:lnTo>
                        <a:pt x="21201" y="8085"/>
                      </a:lnTo>
                      <a:cubicBezTo>
                        <a:pt x="21381" y="7726"/>
                        <a:pt x="21561" y="7367"/>
                        <a:pt x="21561" y="7007"/>
                      </a:cubicBezTo>
                      <a:lnTo>
                        <a:pt x="21561" y="7007"/>
                      </a:lnTo>
                      <a:close/>
                    </a:path>
                  </a:pathLst>
                </a:custGeom>
                <a:grpFill/>
                <a:ln w="17953" cap="flat">
                  <a:noFill/>
                  <a:prstDash val="solid"/>
                  <a:miter/>
                </a:ln>
              </p:spPr>
              <p:txBody>
                <a:bodyPr rtlCol="0" anchor="ctr"/>
                <a:lstStyle/>
                <a:p>
                  <a:endParaRPr lang="zh-CN" altLang="en-US" sz="1050"/>
                </a:p>
              </p:txBody>
            </p:sp>
          </p:grpSp>
          <p:grpSp>
            <p:nvGrpSpPr>
              <p:cNvPr id="57" name="图形 1"/>
              <p:cNvGrpSpPr/>
              <p:nvPr/>
            </p:nvGrpSpPr>
            <p:grpSpPr>
              <a:xfrm>
                <a:off x="4198886" y="4162396"/>
                <a:ext cx="30903" cy="13129"/>
                <a:chOff x="5572097" y="4360086"/>
                <a:chExt cx="30903" cy="13129"/>
              </a:xfrm>
              <a:solidFill>
                <a:srgbClr val="0070C0"/>
              </a:solidFill>
            </p:grpSpPr>
            <p:sp>
              <p:nvSpPr>
                <p:cNvPr id="3632" name="任意多边形: 形状 154"/>
                <p:cNvSpPr/>
                <p:nvPr/>
              </p:nvSpPr>
              <p:spPr>
                <a:xfrm>
                  <a:off x="5574604" y="4362885"/>
                  <a:ext cx="25959" cy="8198"/>
                </a:xfrm>
                <a:custGeom>
                  <a:avLst/>
                  <a:gdLst>
                    <a:gd name="connsiteX0" fmla="*/ 18156 w 25959"/>
                    <a:gd name="connsiteY0" fmla="*/ 5645 h 8198"/>
                    <a:gd name="connsiteX1" fmla="*/ 5040 w 25959"/>
                    <a:gd name="connsiteY1" fmla="*/ 7083 h 8198"/>
                    <a:gd name="connsiteX2" fmla="*/ 1087 w 25959"/>
                    <a:gd name="connsiteY2" fmla="*/ 4387 h 8198"/>
                    <a:gd name="connsiteX3" fmla="*/ 11687 w 25959"/>
                    <a:gd name="connsiteY3" fmla="*/ 435 h 8198"/>
                    <a:gd name="connsiteX4" fmla="*/ 24803 w 25959"/>
                    <a:gd name="connsiteY4" fmla="*/ 435 h 8198"/>
                    <a:gd name="connsiteX5" fmla="*/ 23546 w 25959"/>
                    <a:gd name="connsiteY5" fmla="*/ 4387 h 8198"/>
                    <a:gd name="connsiteX6" fmla="*/ 18156 w 25959"/>
                    <a:gd name="connsiteY6" fmla="*/ 5645 h 8198"/>
                    <a:gd name="connsiteX7" fmla="*/ 18156 w 25959"/>
                    <a:gd name="connsiteY7" fmla="*/ 5645 h 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59" h="8198">
                      <a:moveTo>
                        <a:pt x="18156" y="5645"/>
                      </a:moveTo>
                      <a:cubicBezTo>
                        <a:pt x="11508" y="5645"/>
                        <a:pt x="10250" y="5645"/>
                        <a:pt x="5040" y="7083"/>
                      </a:cubicBezTo>
                      <a:cubicBezTo>
                        <a:pt x="1087" y="9778"/>
                        <a:pt x="-1608" y="7083"/>
                        <a:pt x="1087" y="4387"/>
                      </a:cubicBezTo>
                      <a:cubicBezTo>
                        <a:pt x="3782" y="1692"/>
                        <a:pt x="6297" y="-1003"/>
                        <a:pt x="11687" y="435"/>
                      </a:cubicBezTo>
                      <a:cubicBezTo>
                        <a:pt x="16898" y="1692"/>
                        <a:pt x="22288" y="-1003"/>
                        <a:pt x="24803" y="435"/>
                      </a:cubicBezTo>
                      <a:cubicBezTo>
                        <a:pt x="27499" y="1692"/>
                        <a:pt x="24803" y="3130"/>
                        <a:pt x="23546" y="4387"/>
                      </a:cubicBezTo>
                      <a:cubicBezTo>
                        <a:pt x="20851" y="4208"/>
                        <a:pt x="18156" y="5645"/>
                        <a:pt x="18156" y="5645"/>
                      </a:cubicBezTo>
                      <a:lnTo>
                        <a:pt x="18156" y="5645"/>
                      </a:lnTo>
                      <a:close/>
                    </a:path>
                  </a:pathLst>
                </a:custGeom>
                <a:grpFill/>
                <a:ln w="17953" cap="flat">
                  <a:noFill/>
                  <a:prstDash val="solid"/>
                  <a:miter/>
                </a:ln>
              </p:spPr>
              <p:txBody>
                <a:bodyPr rtlCol="0" anchor="ctr"/>
                <a:lstStyle/>
                <a:p>
                  <a:endParaRPr lang="zh-CN" altLang="en-US" sz="1050"/>
                </a:p>
              </p:txBody>
            </p:sp>
            <p:sp>
              <p:nvSpPr>
                <p:cNvPr id="3633" name="任意多边形: 形状 155"/>
                <p:cNvSpPr/>
                <p:nvPr/>
              </p:nvSpPr>
              <p:spPr>
                <a:xfrm>
                  <a:off x="5572097" y="4360086"/>
                  <a:ext cx="30903" cy="13129"/>
                </a:xfrm>
                <a:custGeom>
                  <a:avLst/>
                  <a:gdLst>
                    <a:gd name="connsiteX0" fmla="*/ 0 w 30903"/>
                    <a:gd name="connsiteY0" fmla="*/ 9163 h 13129"/>
                    <a:gd name="connsiteX1" fmla="*/ 1797 w 30903"/>
                    <a:gd name="connsiteY1" fmla="*/ 5390 h 13129"/>
                    <a:gd name="connsiteX2" fmla="*/ 1797 w 30903"/>
                    <a:gd name="connsiteY2" fmla="*/ 5390 h 13129"/>
                    <a:gd name="connsiteX3" fmla="*/ 11499 w 30903"/>
                    <a:gd name="connsiteY3" fmla="*/ 180 h 13129"/>
                    <a:gd name="connsiteX4" fmla="*/ 11499 w 30903"/>
                    <a:gd name="connsiteY4" fmla="*/ 180 h 13129"/>
                    <a:gd name="connsiteX5" fmla="*/ 14733 w 30903"/>
                    <a:gd name="connsiteY5" fmla="*/ 539 h 13129"/>
                    <a:gd name="connsiteX6" fmla="*/ 14733 w 30903"/>
                    <a:gd name="connsiteY6" fmla="*/ 539 h 13129"/>
                    <a:gd name="connsiteX7" fmla="*/ 17428 w 30903"/>
                    <a:gd name="connsiteY7" fmla="*/ 898 h 13129"/>
                    <a:gd name="connsiteX8" fmla="*/ 17428 w 30903"/>
                    <a:gd name="connsiteY8" fmla="*/ 898 h 13129"/>
                    <a:gd name="connsiteX9" fmla="*/ 25334 w 30903"/>
                    <a:gd name="connsiteY9" fmla="*/ 0 h 13129"/>
                    <a:gd name="connsiteX10" fmla="*/ 25334 w 30903"/>
                    <a:gd name="connsiteY10" fmla="*/ 0 h 13129"/>
                    <a:gd name="connsiteX11" fmla="*/ 28388 w 30903"/>
                    <a:gd name="connsiteY11" fmla="*/ 719 h 13129"/>
                    <a:gd name="connsiteX12" fmla="*/ 28388 w 30903"/>
                    <a:gd name="connsiteY12" fmla="*/ 719 h 13129"/>
                    <a:gd name="connsiteX13" fmla="*/ 30904 w 30903"/>
                    <a:gd name="connsiteY13" fmla="*/ 4312 h 13129"/>
                    <a:gd name="connsiteX14" fmla="*/ 30904 w 30903"/>
                    <a:gd name="connsiteY14" fmla="*/ 4312 h 13129"/>
                    <a:gd name="connsiteX15" fmla="*/ 27849 w 30903"/>
                    <a:gd name="connsiteY15" fmla="*/ 8804 h 13129"/>
                    <a:gd name="connsiteX16" fmla="*/ 27849 w 30903"/>
                    <a:gd name="connsiteY16" fmla="*/ 8804 h 13129"/>
                    <a:gd name="connsiteX17" fmla="*/ 27130 w 30903"/>
                    <a:gd name="connsiteY17" fmla="*/ 9523 h 13129"/>
                    <a:gd name="connsiteX18" fmla="*/ 26052 w 30903"/>
                    <a:gd name="connsiteY18" fmla="*/ 9523 h 13129"/>
                    <a:gd name="connsiteX19" fmla="*/ 21920 w 30903"/>
                    <a:gd name="connsiteY19" fmla="*/ 10601 h 13129"/>
                    <a:gd name="connsiteX20" fmla="*/ 21920 w 30903"/>
                    <a:gd name="connsiteY20" fmla="*/ 10601 h 13129"/>
                    <a:gd name="connsiteX21" fmla="*/ 21381 w 30903"/>
                    <a:gd name="connsiteY21" fmla="*/ 10780 h 13129"/>
                    <a:gd name="connsiteX22" fmla="*/ 20842 w 30903"/>
                    <a:gd name="connsiteY22" fmla="*/ 10780 h 13129"/>
                    <a:gd name="connsiteX23" fmla="*/ 8984 w 30903"/>
                    <a:gd name="connsiteY23" fmla="*/ 11679 h 13129"/>
                    <a:gd name="connsiteX24" fmla="*/ 8984 w 30903"/>
                    <a:gd name="connsiteY24" fmla="*/ 11679 h 13129"/>
                    <a:gd name="connsiteX25" fmla="*/ 4492 w 30903"/>
                    <a:gd name="connsiteY25" fmla="*/ 13116 h 13129"/>
                    <a:gd name="connsiteX26" fmla="*/ 4492 w 30903"/>
                    <a:gd name="connsiteY26" fmla="*/ 13116 h 13129"/>
                    <a:gd name="connsiteX27" fmla="*/ 0 w 30903"/>
                    <a:gd name="connsiteY27" fmla="*/ 9163 h 13129"/>
                    <a:gd name="connsiteX28" fmla="*/ 0 w 30903"/>
                    <a:gd name="connsiteY28" fmla="*/ 9163 h 13129"/>
                    <a:gd name="connsiteX29" fmla="*/ 20662 w 30903"/>
                    <a:gd name="connsiteY29" fmla="*/ 8445 h 13129"/>
                    <a:gd name="connsiteX30" fmla="*/ 20662 w 30903"/>
                    <a:gd name="connsiteY30" fmla="*/ 5929 h 13129"/>
                    <a:gd name="connsiteX31" fmla="*/ 20662 w 30903"/>
                    <a:gd name="connsiteY31" fmla="*/ 8445 h 13129"/>
                    <a:gd name="connsiteX32" fmla="*/ 20662 w 30903"/>
                    <a:gd name="connsiteY32" fmla="*/ 8445 h 13129"/>
                    <a:gd name="connsiteX33" fmla="*/ 7187 w 30903"/>
                    <a:gd name="connsiteY33" fmla="*/ 7187 h 13129"/>
                    <a:gd name="connsiteX34" fmla="*/ 15452 w 30903"/>
                    <a:gd name="connsiteY34" fmla="*/ 5750 h 13129"/>
                    <a:gd name="connsiteX35" fmla="*/ 15452 w 30903"/>
                    <a:gd name="connsiteY35" fmla="*/ 5750 h 13129"/>
                    <a:gd name="connsiteX36" fmla="*/ 13475 w 30903"/>
                    <a:gd name="connsiteY36" fmla="*/ 5390 h 13129"/>
                    <a:gd name="connsiteX37" fmla="*/ 13475 w 30903"/>
                    <a:gd name="connsiteY37" fmla="*/ 5390 h 13129"/>
                    <a:gd name="connsiteX38" fmla="*/ 11499 w 30903"/>
                    <a:gd name="connsiteY38" fmla="*/ 5211 h 13129"/>
                    <a:gd name="connsiteX39" fmla="*/ 11499 w 30903"/>
                    <a:gd name="connsiteY39" fmla="*/ 5211 h 13129"/>
                    <a:gd name="connsiteX40" fmla="*/ 7187 w 30903"/>
                    <a:gd name="connsiteY40" fmla="*/ 7187 h 13129"/>
                    <a:gd name="connsiteX41" fmla="*/ 7187 w 30903"/>
                    <a:gd name="connsiteY41" fmla="*/ 7187 h 13129"/>
                    <a:gd name="connsiteX42" fmla="*/ 20123 w 30903"/>
                    <a:gd name="connsiteY42" fmla="*/ 5750 h 13129"/>
                    <a:gd name="connsiteX43" fmla="*/ 20123 w 30903"/>
                    <a:gd name="connsiteY43" fmla="*/ 5750 h 13129"/>
                    <a:gd name="connsiteX44" fmla="*/ 20123 w 30903"/>
                    <a:gd name="connsiteY44" fmla="*/ 5750 h 13129"/>
                    <a:gd name="connsiteX45" fmla="*/ 20303 w 30903"/>
                    <a:gd name="connsiteY45" fmla="*/ 5750 h 13129"/>
                    <a:gd name="connsiteX46" fmla="*/ 20303 w 30903"/>
                    <a:gd name="connsiteY46" fmla="*/ 5750 h 13129"/>
                    <a:gd name="connsiteX47" fmla="*/ 20123 w 30903"/>
                    <a:gd name="connsiteY47" fmla="*/ 5750 h 13129"/>
                    <a:gd name="connsiteX48" fmla="*/ 20123 w 30903"/>
                    <a:gd name="connsiteY48" fmla="*/ 5750 h 1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0903" h="13129">
                      <a:moveTo>
                        <a:pt x="0" y="9163"/>
                      </a:moveTo>
                      <a:cubicBezTo>
                        <a:pt x="0" y="7546"/>
                        <a:pt x="719" y="6289"/>
                        <a:pt x="1797" y="5390"/>
                      </a:cubicBezTo>
                      <a:lnTo>
                        <a:pt x="1797" y="5390"/>
                      </a:lnTo>
                      <a:cubicBezTo>
                        <a:pt x="3953" y="3234"/>
                        <a:pt x="6648" y="180"/>
                        <a:pt x="11499" y="180"/>
                      </a:cubicBezTo>
                      <a:lnTo>
                        <a:pt x="11499" y="180"/>
                      </a:lnTo>
                      <a:cubicBezTo>
                        <a:pt x="12577" y="180"/>
                        <a:pt x="13655" y="359"/>
                        <a:pt x="14733" y="539"/>
                      </a:cubicBezTo>
                      <a:lnTo>
                        <a:pt x="14733" y="539"/>
                      </a:lnTo>
                      <a:cubicBezTo>
                        <a:pt x="15631" y="719"/>
                        <a:pt x="16530" y="898"/>
                        <a:pt x="17428" y="898"/>
                      </a:cubicBezTo>
                      <a:lnTo>
                        <a:pt x="17428" y="898"/>
                      </a:lnTo>
                      <a:cubicBezTo>
                        <a:pt x="19944" y="898"/>
                        <a:pt x="22639" y="180"/>
                        <a:pt x="25334" y="0"/>
                      </a:cubicBezTo>
                      <a:lnTo>
                        <a:pt x="25334" y="0"/>
                      </a:lnTo>
                      <a:cubicBezTo>
                        <a:pt x="26412" y="0"/>
                        <a:pt x="27490" y="180"/>
                        <a:pt x="28388" y="719"/>
                      </a:cubicBezTo>
                      <a:lnTo>
                        <a:pt x="28388" y="719"/>
                      </a:lnTo>
                      <a:cubicBezTo>
                        <a:pt x="29466" y="1258"/>
                        <a:pt x="30904" y="2336"/>
                        <a:pt x="30904" y="4312"/>
                      </a:cubicBezTo>
                      <a:lnTo>
                        <a:pt x="30904" y="4312"/>
                      </a:lnTo>
                      <a:cubicBezTo>
                        <a:pt x="30185" y="7906"/>
                        <a:pt x="28208" y="7906"/>
                        <a:pt x="27849" y="8804"/>
                      </a:cubicBezTo>
                      <a:lnTo>
                        <a:pt x="27849" y="8804"/>
                      </a:lnTo>
                      <a:lnTo>
                        <a:pt x="27130" y="9523"/>
                      </a:lnTo>
                      <a:lnTo>
                        <a:pt x="26052" y="9523"/>
                      </a:lnTo>
                      <a:cubicBezTo>
                        <a:pt x="24256" y="9523"/>
                        <a:pt x="21920" y="10601"/>
                        <a:pt x="21920" y="10601"/>
                      </a:cubicBezTo>
                      <a:lnTo>
                        <a:pt x="21920" y="10601"/>
                      </a:lnTo>
                      <a:lnTo>
                        <a:pt x="21381" y="10780"/>
                      </a:lnTo>
                      <a:lnTo>
                        <a:pt x="20842" y="10780"/>
                      </a:lnTo>
                      <a:cubicBezTo>
                        <a:pt x="14194" y="10780"/>
                        <a:pt x="13475" y="10780"/>
                        <a:pt x="8984" y="11679"/>
                      </a:cubicBezTo>
                      <a:lnTo>
                        <a:pt x="8984" y="11679"/>
                      </a:lnTo>
                      <a:cubicBezTo>
                        <a:pt x="7546" y="12577"/>
                        <a:pt x="6109" y="13116"/>
                        <a:pt x="4492" y="13116"/>
                      </a:cubicBezTo>
                      <a:lnTo>
                        <a:pt x="4492" y="13116"/>
                      </a:lnTo>
                      <a:cubicBezTo>
                        <a:pt x="2336" y="13296"/>
                        <a:pt x="0" y="11679"/>
                        <a:pt x="0" y="9163"/>
                      </a:cubicBezTo>
                      <a:lnTo>
                        <a:pt x="0" y="9163"/>
                      </a:lnTo>
                      <a:close/>
                      <a:moveTo>
                        <a:pt x="20662" y="8445"/>
                      </a:moveTo>
                      <a:lnTo>
                        <a:pt x="20662" y="5929"/>
                      </a:lnTo>
                      <a:lnTo>
                        <a:pt x="20662" y="8445"/>
                      </a:lnTo>
                      <a:lnTo>
                        <a:pt x="20662" y="8445"/>
                      </a:lnTo>
                      <a:close/>
                      <a:moveTo>
                        <a:pt x="7187" y="7187"/>
                      </a:moveTo>
                      <a:cubicBezTo>
                        <a:pt x="10601" y="6289"/>
                        <a:pt x="12577" y="5929"/>
                        <a:pt x="15452" y="5750"/>
                      </a:cubicBezTo>
                      <a:lnTo>
                        <a:pt x="15452" y="5750"/>
                      </a:lnTo>
                      <a:cubicBezTo>
                        <a:pt x="14733" y="5750"/>
                        <a:pt x="14194" y="5570"/>
                        <a:pt x="13475" y="5390"/>
                      </a:cubicBezTo>
                      <a:lnTo>
                        <a:pt x="13475" y="5390"/>
                      </a:lnTo>
                      <a:cubicBezTo>
                        <a:pt x="12757" y="5211"/>
                        <a:pt x="12218" y="5211"/>
                        <a:pt x="11499" y="5211"/>
                      </a:cubicBezTo>
                      <a:lnTo>
                        <a:pt x="11499" y="5211"/>
                      </a:lnTo>
                      <a:cubicBezTo>
                        <a:pt x="9702" y="5211"/>
                        <a:pt x="8445" y="5929"/>
                        <a:pt x="7187" y="7187"/>
                      </a:cubicBezTo>
                      <a:lnTo>
                        <a:pt x="7187" y="7187"/>
                      </a:lnTo>
                      <a:close/>
                      <a:moveTo>
                        <a:pt x="20123" y="5750"/>
                      </a:moveTo>
                      <a:cubicBezTo>
                        <a:pt x="20123" y="5750"/>
                        <a:pt x="20123" y="5750"/>
                        <a:pt x="20123" y="5750"/>
                      </a:cubicBezTo>
                      <a:lnTo>
                        <a:pt x="20123" y="5750"/>
                      </a:lnTo>
                      <a:cubicBezTo>
                        <a:pt x="20303" y="5750"/>
                        <a:pt x="20303" y="5750"/>
                        <a:pt x="20303" y="5750"/>
                      </a:cubicBezTo>
                      <a:lnTo>
                        <a:pt x="20303" y="5750"/>
                      </a:lnTo>
                      <a:cubicBezTo>
                        <a:pt x="20123" y="5750"/>
                        <a:pt x="20123" y="5750"/>
                        <a:pt x="20123" y="5750"/>
                      </a:cubicBezTo>
                      <a:lnTo>
                        <a:pt x="20123" y="5750"/>
                      </a:lnTo>
                      <a:close/>
                    </a:path>
                  </a:pathLst>
                </a:custGeom>
                <a:grpFill/>
                <a:ln w="17953" cap="flat">
                  <a:noFill/>
                  <a:prstDash val="solid"/>
                  <a:miter/>
                </a:ln>
              </p:spPr>
              <p:txBody>
                <a:bodyPr rtlCol="0" anchor="ctr"/>
                <a:lstStyle/>
                <a:p>
                  <a:endParaRPr lang="zh-CN" altLang="en-US" sz="1050"/>
                </a:p>
              </p:txBody>
            </p:sp>
          </p:grpSp>
          <p:grpSp>
            <p:nvGrpSpPr>
              <p:cNvPr id="58" name="图形 1"/>
              <p:cNvGrpSpPr/>
              <p:nvPr/>
            </p:nvGrpSpPr>
            <p:grpSpPr>
              <a:xfrm>
                <a:off x="4231047" y="4161497"/>
                <a:ext cx="21560" cy="10959"/>
                <a:chOff x="5604258" y="4359187"/>
                <a:chExt cx="21560" cy="10959"/>
              </a:xfrm>
              <a:solidFill>
                <a:srgbClr val="0070C0"/>
              </a:solidFill>
            </p:grpSpPr>
            <p:sp>
              <p:nvSpPr>
                <p:cNvPr id="3630" name="任意多边形: 形状 157"/>
                <p:cNvSpPr/>
                <p:nvPr/>
              </p:nvSpPr>
              <p:spPr>
                <a:xfrm>
                  <a:off x="5606864" y="4361883"/>
                  <a:ext cx="16260" cy="5731"/>
                </a:xfrm>
                <a:custGeom>
                  <a:avLst/>
                  <a:gdLst>
                    <a:gd name="connsiteX0" fmla="*/ 8355 w 16260"/>
                    <a:gd name="connsiteY0" fmla="*/ 5210 h 5731"/>
                    <a:gd name="connsiteX1" fmla="*/ 16260 w 16260"/>
                    <a:gd name="connsiteY1" fmla="*/ 3953 h 5731"/>
                    <a:gd name="connsiteX2" fmla="*/ 11050 w 16260"/>
                    <a:gd name="connsiteY2" fmla="*/ 0 h 5731"/>
                    <a:gd name="connsiteX3" fmla="*/ 3144 w 16260"/>
                    <a:gd name="connsiteY3" fmla="*/ 0 h 5731"/>
                    <a:gd name="connsiteX4" fmla="*/ 1886 w 16260"/>
                    <a:gd name="connsiteY4" fmla="*/ 3953 h 5731"/>
                    <a:gd name="connsiteX5" fmla="*/ 8355 w 16260"/>
                    <a:gd name="connsiteY5" fmla="*/ 5210 h 5731"/>
                    <a:gd name="connsiteX6" fmla="*/ 8355 w 16260"/>
                    <a:gd name="connsiteY6" fmla="*/ 5210 h 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60" h="5731">
                      <a:moveTo>
                        <a:pt x="8355" y="5210"/>
                      </a:moveTo>
                      <a:cubicBezTo>
                        <a:pt x="13565" y="6468"/>
                        <a:pt x="16260" y="5210"/>
                        <a:pt x="16260" y="3953"/>
                      </a:cubicBezTo>
                      <a:cubicBezTo>
                        <a:pt x="16260" y="1258"/>
                        <a:pt x="16260" y="0"/>
                        <a:pt x="11050" y="0"/>
                      </a:cubicBezTo>
                      <a:cubicBezTo>
                        <a:pt x="7097" y="0"/>
                        <a:pt x="7097" y="0"/>
                        <a:pt x="3144" y="0"/>
                      </a:cubicBezTo>
                      <a:cubicBezTo>
                        <a:pt x="-809" y="0"/>
                        <a:pt x="-809" y="2695"/>
                        <a:pt x="1886" y="3953"/>
                      </a:cubicBezTo>
                      <a:cubicBezTo>
                        <a:pt x="4402" y="6648"/>
                        <a:pt x="8355" y="5210"/>
                        <a:pt x="8355" y="5210"/>
                      </a:cubicBezTo>
                      <a:lnTo>
                        <a:pt x="8355" y="5210"/>
                      </a:lnTo>
                      <a:close/>
                    </a:path>
                  </a:pathLst>
                </a:custGeom>
                <a:grpFill/>
                <a:ln w="17953" cap="flat">
                  <a:noFill/>
                  <a:prstDash val="solid"/>
                  <a:miter/>
                </a:ln>
              </p:spPr>
              <p:txBody>
                <a:bodyPr rtlCol="0" anchor="ctr"/>
                <a:lstStyle/>
                <a:p>
                  <a:endParaRPr lang="zh-CN" altLang="en-US" sz="1050"/>
                </a:p>
              </p:txBody>
            </p:sp>
            <p:sp>
              <p:nvSpPr>
                <p:cNvPr id="3631" name="任意多边形: 形状 158"/>
                <p:cNvSpPr/>
                <p:nvPr/>
              </p:nvSpPr>
              <p:spPr>
                <a:xfrm>
                  <a:off x="5604258" y="4359187"/>
                  <a:ext cx="21560" cy="10959"/>
                </a:xfrm>
                <a:custGeom>
                  <a:avLst/>
                  <a:gdLst>
                    <a:gd name="connsiteX0" fmla="*/ 10960 w 21560"/>
                    <a:gd name="connsiteY0" fmla="*/ 10601 h 10959"/>
                    <a:gd name="connsiteX1" fmla="*/ 8624 w 21560"/>
                    <a:gd name="connsiteY1" fmla="*/ 10780 h 10959"/>
                    <a:gd name="connsiteX2" fmla="*/ 8624 w 21560"/>
                    <a:gd name="connsiteY2" fmla="*/ 10780 h 10959"/>
                    <a:gd name="connsiteX3" fmla="*/ 3234 w 21560"/>
                    <a:gd name="connsiteY3" fmla="*/ 8804 h 10959"/>
                    <a:gd name="connsiteX4" fmla="*/ 3234 w 21560"/>
                    <a:gd name="connsiteY4" fmla="*/ 8804 h 10959"/>
                    <a:gd name="connsiteX5" fmla="*/ 0 w 21560"/>
                    <a:gd name="connsiteY5" fmla="*/ 4312 h 10959"/>
                    <a:gd name="connsiteX6" fmla="*/ 0 w 21560"/>
                    <a:gd name="connsiteY6" fmla="*/ 4312 h 10959"/>
                    <a:gd name="connsiteX7" fmla="*/ 5750 w 21560"/>
                    <a:gd name="connsiteY7" fmla="*/ 0 h 10959"/>
                    <a:gd name="connsiteX8" fmla="*/ 5750 w 21560"/>
                    <a:gd name="connsiteY8" fmla="*/ 0 h 10959"/>
                    <a:gd name="connsiteX9" fmla="*/ 13655 w 21560"/>
                    <a:gd name="connsiteY9" fmla="*/ 0 h 10959"/>
                    <a:gd name="connsiteX10" fmla="*/ 13655 w 21560"/>
                    <a:gd name="connsiteY10" fmla="*/ 0 h 10959"/>
                    <a:gd name="connsiteX11" fmla="*/ 20123 w 21560"/>
                    <a:gd name="connsiteY11" fmla="*/ 1797 h 10959"/>
                    <a:gd name="connsiteX12" fmla="*/ 20123 w 21560"/>
                    <a:gd name="connsiteY12" fmla="*/ 1797 h 10959"/>
                    <a:gd name="connsiteX13" fmla="*/ 21561 w 21560"/>
                    <a:gd name="connsiteY13" fmla="*/ 6289 h 10959"/>
                    <a:gd name="connsiteX14" fmla="*/ 21561 w 21560"/>
                    <a:gd name="connsiteY14" fmla="*/ 6289 h 10959"/>
                    <a:gd name="connsiteX15" fmla="*/ 21561 w 21560"/>
                    <a:gd name="connsiteY15" fmla="*/ 6109 h 10959"/>
                    <a:gd name="connsiteX16" fmla="*/ 21561 w 21560"/>
                    <a:gd name="connsiteY16" fmla="*/ 6109 h 10959"/>
                    <a:gd name="connsiteX17" fmla="*/ 21561 w 21560"/>
                    <a:gd name="connsiteY17" fmla="*/ 6468 h 10959"/>
                    <a:gd name="connsiteX18" fmla="*/ 21561 w 21560"/>
                    <a:gd name="connsiteY18" fmla="*/ 6468 h 10959"/>
                    <a:gd name="connsiteX19" fmla="*/ 21561 w 21560"/>
                    <a:gd name="connsiteY19" fmla="*/ 6468 h 10959"/>
                    <a:gd name="connsiteX20" fmla="*/ 21561 w 21560"/>
                    <a:gd name="connsiteY20" fmla="*/ 6468 h 10959"/>
                    <a:gd name="connsiteX21" fmla="*/ 21561 w 21560"/>
                    <a:gd name="connsiteY21" fmla="*/ 6468 h 10959"/>
                    <a:gd name="connsiteX22" fmla="*/ 21561 w 21560"/>
                    <a:gd name="connsiteY22" fmla="*/ 6468 h 10959"/>
                    <a:gd name="connsiteX23" fmla="*/ 21561 w 21560"/>
                    <a:gd name="connsiteY23" fmla="*/ 6468 h 10959"/>
                    <a:gd name="connsiteX24" fmla="*/ 21561 w 21560"/>
                    <a:gd name="connsiteY24" fmla="*/ 6468 h 10959"/>
                    <a:gd name="connsiteX25" fmla="*/ 21561 w 21560"/>
                    <a:gd name="connsiteY25" fmla="*/ 6468 h 10959"/>
                    <a:gd name="connsiteX26" fmla="*/ 15092 w 21560"/>
                    <a:gd name="connsiteY26" fmla="*/ 10960 h 10959"/>
                    <a:gd name="connsiteX27" fmla="*/ 15092 w 21560"/>
                    <a:gd name="connsiteY27" fmla="*/ 10960 h 10959"/>
                    <a:gd name="connsiteX28" fmla="*/ 10960 w 21560"/>
                    <a:gd name="connsiteY28" fmla="*/ 10601 h 10959"/>
                    <a:gd name="connsiteX29" fmla="*/ 10960 w 21560"/>
                    <a:gd name="connsiteY29" fmla="*/ 10601 h 10959"/>
                    <a:gd name="connsiteX30" fmla="*/ 11499 w 21560"/>
                    <a:gd name="connsiteY30" fmla="*/ 5390 h 10959"/>
                    <a:gd name="connsiteX31" fmla="*/ 14913 w 21560"/>
                    <a:gd name="connsiteY31" fmla="*/ 5750 h 10959"/>
                    <a:gd name="connsiteX32" fmla="*/ 14913 w 21560"/>
                    <a:gd name="connsiteY32" fmla="*/ 5750 h 10959"/>
                    <a:gd name="connsiteX33" fmla="*/ 16350 w 21560"/>
                    <a:gd name="connsiteY33" fmla="*/ 5570 h 10959"/>
                    <a:gd name="connsiteX34" fmla="*/ 16350 w 21560"/>
                    <a:gd name="connsiteY34" fmla="*/ 5570 h 10959"/>
                    <a:gd name="connsiteX35" fmla="*/ 16350 w 21560"/>
                    <a:gd name="connsiteY35" fmla="*/ 5211 h 10959"/>
                    <a:gd name="connsiteX36" fmla="*/ 16350 w 21560"/>
                    <a:gd name="connsiteY36" fmla="*/ 5211 h 10959"/>
                    <a:gd name="connsiteX37" fmla="*/ 15811 w 21560"/>
                    <a:gd name="connsiteY37" fmla="*/ 5031 h 10959"/>
                    <a:gd name="connsiteX38" fmla="*/ 15811 w 21560"/>
                    <a:gd name="connsiteY38" fmla="*/ 5031 h 10959"/>
                    <a:gd name="connsiteX39" fmla="*/ 13655 w 21560"/>
                    <a:gd name="connsiteY39" fmla="*/ 4851 h 10959"/>
                    <a:gd name="connsiteX40" fmla="*/ 13655 w 21560"/>
                    <a:gd name="connsiteY40" fmla="*/ 4851 h 10959"/>
                    <a:gd name="connsiteX41" fmla="*/ 6648 w 21560"/>
                    <a:gd name="connsiteY41" fmla="*/ 4851 h 10959"/>
                    <a:gd name="connsiteX42" fmla="*/ 6648 w 21560"/>
                    <a:gd name="connsiteY42" fmla="*/ 4851 h 10959"/>
                    <a:gd name="connsiteX43" fmla="*/ 8624 w 21560"/>
                    <a:gd name="connsiteY43" fmla="*/ 5390 h 10959"/>
                    <a:gd name="connsiteX44" fmla="*/ 8624 w 21560"/>
                    <a:gd name="connsiteY44" fmla="*/ 5390 h 10959"/>
                    <a:gd name="connsiteX45" fmla="*/ 10241 w 21560"/>
                    <a:gd name="connsiteY45" fmla="*/ 5211 h 10959"/>
                    <a:gd name="connsiteX46" fmla="*/ 10241 w 21560"/>
                    <a:gd name="connsiteY46" fmla="*/ 5211 h 10959"/>
                    <a:gd name="connsiteX47" fmla="*/ 10960 w 21560"/>
                    <a:gd name="connsiteY47" fmla="*/ 5031 h 10959"/>
                    <a:gd name="connsiteX48" fmla="*/ 11499 w 21560"/>
                    <a:gd name="connsiteY48" fmla="*/ 5390 h 10959"/>
                    <a:gd name="connsiteX49" fmla="*/ 11499 w 21560"/>
                    <a:gd name="connsiteY49" fmla="*/ 5390 h 10959"/>
                    <a:gd name="connsiteX50" fmla="*/ 20842 w 21560"/>
                    <a:gd name="connsiteY50" fmla="*/ 5031 h 10959"/>
                    <a:gd name="connsiteX51" fmla="*/ 20483 w 21560"/>
                    <a:gd name="connsiteY51" fmla="*/ 4672 h 10959"/>
                    <a:gd name="connsiteX52" fmla="*/ 20483 w 21560"/>
                    <a:gd name="connsiteY52" fmla="*/ 4672 h 10959"/>
                    <a:gd name="connsiteX53" fmla="*/ 20483 w 21560"/>
                    <a:gd name="connsiteY53" fmla="*/ 4672 h 10959"/>
                    <a:gd name="connsiteX54" fmla="*/ 20842 w 21560"/>
                    <a:gd name="connsiteY54" fmla="*/ 5031 h 10959"/>
                    <a:gd name="connsiteX55" fmla="*/ 20842 w 21560"/>
                    <a:gd name="connsiteY55" fmla="*/ 5031 h 10959"/>
                    <a:gd name="connsiteX56" fmla="*/ 21381 w 21560"/>
                    <a:gd name="connsiteY56" fmla="*/ 6468 h 10959"/>
                    <a:gd name="connsiteX57" fmla="*/ 21381 w 21560"/>
                    <a:gd name="connsiteY57" fmla="*/ 6468 h 10959"/>
                    <a:gd name="connsiteX58" fmla="*/ 21381 w 21560"/>
                    <a:gd name="connsiteY58" fmla="*/ 6468 h 10959"/>
                    <a:gd name="connsiteX59" fmla="*/ 21381 w 21560"/>
                    <a:gd name="connsiteY59" fmla="*/ 6289 h 10959"/>
                    <a:gd name="connsiteX60" fmla="*/ 21381 w 21560"/>
                    <a:gd name="connsiteY60" fmla="*/ 6289 h 10959"/>
                    <a:gd name="connsiteX61" fmla="*/ 21381 w 21560"/>
                    <a:gd name="connsiteY61" fmla="*/ 6468 h 10959"/>
                    <a:gd name="connsiteX62" fmla="*/ 21381 w 21560"/>
                    <a:gd name="connsiteY62" fmla="*/ 6468 h 10959"/>
                    <a:gd name="connsiteX63" fmla="*/ 21381 w 21560"/>
                    <a:gd name="connsiteY63" fmla="*/ 6468 h 10959"/>
                    <a:gd name="connsiteX64" fmla="*/ 21381 w 21560"/>
                    <a:gd name="connsiteY64" fmla="*/ 6468 h 1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1560" h="10959">
                      <a:moveTo>
                        <a:pt x="10960" y="10601"/>
                      </a:moveTo>
                      <a:cubicBezTo>
                        <a:pt x="10421" y="10780"/>
                        <a:pt x="9523" y="10780"/>
                        <a:pt x="8624" y="10780"/>
                      </a:cubicBezTo>
                      <a:lnTo>
                        <a:pt x="8624" y="10780"/>
                      </a:lnTo>
                      <a:cubicBezTo>
                        <a:pt x="7007" y="10780"/>
                        <a:pt x="4492" y="10421"/>
                        <a:pt x="3234" y="8804"/>
                      </a:cubicBezTo>
                      <a:lnTo>
                        <a:pt x="3234" y="8804"/>
                      </a:lnTo>
                      <a:cubicBezTo>
                        <a:pt x="1617" y="7906"/>
                        <a:pt x="0" y="6468"/>
                        <a:pt x="0" y="4312"/>
                      </a:cubicBezTo>
                      <a:lnTo>
                        <a:pt x="0" y="4312"/>
                      </a:lnTo>
                      <a:cubicBezTo>
                        <a:pt x="180" y="1258"/>
                        <a:pt x="3234" y="0"/>
                        <a:pt x="5750" y="0"/>
                      </a:cubicBezTo>
                      <a:lnTo>
                        <a:pt x="5750" y="0"/>
                      </a:lnTo>
                      <a:cubicBezTo>
                        <a:pt x="9702" y="0"/>
                        <a:pt x="9702" y="0"/>
                        <a:pt x="13655" y="0"/>
                      </a:cubicBezTo>
                      <a:lnTo>
                        <a:pt x="13655" y="0"/>
                      </a:lnTo>
                      <a:cubicBezTo>
                        <a:pt x="16350" y="0"/>
                        <a:pt x="18327" y="180"/>
                        <a:pt x="20123" y="1797"/>
                      </a:cubicBezTo>
                      <a:lnTo>
                        <a:pt x="20123" y="1797"/>
                      </a:lnTo>
                      <a:cubicBezTo>
                        <a:pt x="21561" y="3414"/>
                        <a:pt x="21561" y="5031"/>
                        <a:pt x="21561" y="6289"/>
                      </a:cubicBezTo>
                      <a:lnTo>
                        <a:pt x="21561" y="6289"/>
                      </a:lnTo>
                      <a:cubicBezTo>
                        <a:pt x="21561" y="6289"/>
                        <a:pt x="21561" y="6109"/>
                        <a:pt x="21561" y="6109"/>
                      </a:cubicBezTo>
                      <a:lnTo>
                        <a:pt x="21561" y="6109"/>
                      </a:lnTo>
                      <a:cubicBezTo>
                        <a:pt x="21561" y="6289"/>
                        <a:pt x="21561" y="6468"/>
                        <a:pt x="21561" y="6468"/>
                      </a:cubicBezTo>
                      <a:lnTo>
                        <a:pt x="21561" y="6468"/>
                      </a:lnTo>
                      <a:cubicBezTo>
                        <a:pt x="21561" y="6468"/>
                        <a:pt x="21561" y="6468"/>
                        <a:pt x="21561" y="6468"/>
                      </a:cubicBezTo>
                      <a:lnTo>
                        <a:pt x="21561" y="6468"/>
                      </a:lnTo>
                      <a:lnTo>
                        <a:pt x="21561" y="6468"/>
                      </a:lnTo>
                      <a:lnTo>
                        <a:pt x="21561" y="6468"/>
                      </a:lnTo>
                      <a:cubicBezTo>
                        <a:pt x="21561" y="6468"/>
                        <a:pt x="21561" y="6468"/>
                        <a:pt x="21561" y="6468"/>
                      </a:cubicBezTo>
                      <a:lnTo>
                        <a:pt x="21561" y="6468"/>
                      </a:lnTo>
                      <a:lnTo>
                        <a:pt x="21561" y="6468"/>
                      </a:lnTo>
                      <a:cubicBezTo>
                        <a:pt x="21022" y="10062"/>
                        <a:pt x="17967" y="10780"/>
                        <a:pt x="15092" y="10960"/>
                      </a:cubicBezTo>
                      <a:lnTo>
                        <a:pt x="15092" y="10960"/>
                      </a:lnTo>
                      <a:cubicBezTo>
                        <a:pt x="13835" y="10960"/>
                        <a:pt x="12397" y="10780"/>
                        <a:pt x="10960" y="10601"/>
                      </a:cubicBezTo>
                      <a:lnTo>
                        <a:pt x="10960" y="10601"/>
                      </a:lnTo>
                      <a:close/>
                      <a:moveTo>
                        <a:pt x="11499" y="5390"/>
                      </a:moveTo>
                      <a:cubicBezTo>
                        <a:pt x="12936" y="5750"/>
                        <a:pt x="14014" y="5750"/>
                        <a:pt x="14913" y="5750"/>
                      </a:cubicBezTo>
                      <a:lnTo>
                        <a:pt x="14913" y="5750"/>
                      </a:lnTo>
                      <a:cubicBezTo>
                        <a:pt x="15632" y="5750"/>
                        <a:pt x="15991" y="5750"/>
                        <a:pt x="16350" y="5570"/>
                      </a:cubicBezTo>
                      <a:lnTo>
                        <a:pt x="16350" y="5570"/>
                      </a:lnTo>
                      <a:cubicBezTo>
                        <a:pt x="16350" y="5390"/>
                        <a:pt x="16350" y="5390"/>
                        <a:pt x="16350" y="5211"/>
                      </a:cubicBezTo>
                      <a:lnTo>
                        <a:pt x="16350" y="5211"/>
                      </a:lnTo>
                      <a:cubicBezTo>
                        <a:pt x="16350" y="5211"/>
                        <a:pt x="16171" y="5211"/>
                        <a:pt x="15811" y="5031"/>
                      </a:cubicBezTo>
                      <a:lnTo>
                        <a:pt x="15811" y="5031"/>
                      </a:lnTo>
                      <a:cubicBezTo>
                        <a:pt x="15452" y="5031"/>
                        <a:pt x="14733" y="4851"/>
                        <a:pt x="13655" y="4851"/>
                      </a:cubicBezTo>
                      <a:lnTo>
                        <a:pt x="13655" y="4851"/>
                      </a:lnTo>
                      <a:cubicBezTo>
                        <a:pt x="10062" y="4851"/>
                        <a:pt x="9702" y="4851"/>
                        <a:pt x="6648" y="4851"/>
                      </a:cubicBezTo>
                      <a:lnTo>
                        <a:pt x="6648" y="4851"/>
                      </a:lnTo>
                      <a:cubicBezTo>
                        <a:pt x="7187" y="5211"/>
                        <a:pt x="7906" y="5390"/>
                        <a:pt x="8624" y="5390"/>
                      </a:cubicBezTo>
                      <a:lnTo>
                        <a:pt x="8624" y="5390"/>
                      </a:lnTo>
                      <a:cubicBezTo>
                        <a:pt x="9523" y="5390"/>
                        <a:pt x="10241" y="5211"/>
                        <a:pt x="10241" y="5211"/>
                      </a:cubicBezTo>
                      <a:lnTo>
                        <a:pt x="10241" y="5211"/>
                      </a:lnTo>
                      <a:lnTo>
                        <a:pt x="10960" y="5031"/>
                      </a:lnTo>
                      <a:lnTo>
                        <a:pt x="11499" y="5390"/>
                      </a:lnTo>
                      <a:lnTo>
                        <a:pt x="11499" y="5390"/>
                      </a:lnTo>
                      <a:close/>
                      <a:moveTo>
                        <a:pt x="20842" y="5031"/>
                      </a:moveTo>
                      <a:cubicBezTo>
                        <a:pt x="20662" y="4851"/>
                        <a:pt x="20662" y="4672"/>
                        <a:pt x="20483" y="4672"/>
                      </a:cubicBezTo>
                      <a:lnTo>
                        <a:pt x="20483" y="4672"/>
                      </a:lnTo>
                      <a:lnTo>
                        <a:pt x="20483" y="4672"/>
                      </a:lnTo>
                      <a:cubicBezTo>
                        <a:pt x="20662" y="4672"/>
                        <a:pt x="20842" y="4851"/>
                        <a:pt x="20842" y="5031"/>
                      </a:cubicBezTo>
                      <a:lnTo>
                        <a:pt x="20842" y="5031"/>
                      </a:lnTo>
                      <a:close/>
                      <a:moveTo>
                        <a:pt x="21381" y="6468"/>
                      </a:moveTo>
                      <a:cubicBezTo>
                        <a:pt x="21381" y="6468"/>
                        <a:pt x="21381" y="6468"/>
                        <a:pt x="21381" y="6468"/>
                      </a:cubicBezTo>
                      <a:lnTo>
                        <a:pt x="21381" y="6468"/>
                      </a:lnTo>
                      <a:cubicBezTo>
                        <a:pt x="21381" y="6289"/>
                        <a:pt x="21381" y="6289"/>
                        <a:pt x="21381" y="6289"/>
                      </a:cubicBezTo>
                      <a:lnTo>
                        <a:pt x="21381" y="6289"/>
                      </a:lnTo>
                      <a:cubicBezTo>
                        <a:pt x="21381" y="6468"/>
                        <a:pt x="21381" y="6468"/>
                        <a:pt x="21381" y="6468"/>
                      </a:cubicBezTo>
                      <a:lnTo>
                        <a:pt x="21381" y="6468"/>
                      </a:lnTo>
                      <a:lnTo>
                        <a:pt x="21381" y="6468"/>
                      </a:lnTo>
                      <a:lnTo>
                        <a:pt x="21381" y="6468"/>
                      </a:lnTo>
                      <a:close/>
                    </a:path>
                  </a:pathLst>
                </a:custGeom>
                <a:grpFill/>
                <a:ln w="17953" cap="flat">
                  <a:noFill/>
                  <a:prstDash val="solid"/>
                  <a:miter/>
                </a:ln>
              </p:spPr>
              <p:txBody>
                <a:bodyPr rtlCol="0" anchor="ctr"/>
                <a:lstStyle/>
                <a:p>
                  <a:endParaRPr lang="zh-CN" altLang="en-US" sz="1050"/>
                </a:p>
              </p:txBody>
            </p:sp>
          </p:grpSp>
          <p:grpSp>
            <p:nvGrpSpPr>
              <p:cNvPr id="59" name="图形 1"/>
              <p:cNvGrpSpPr/>
              <p:nvPr/>
            </p:nvGrpSpPr>
            <p:grpSpPr>
              <a:xfrm>
                <a:off x="4291956" y="4152155"/>
                <a:ext cx="22829" cy="15092"/>
                <a:chOff x="5665167" y="4349845"/>
                <a:chExt cx="22829" cy="15092"/>
              </a:xfrm>
              <a:solidFill>
                <a:srgbClr val="0070C0"/>
              </a:solidFill>
            </p:grpSpPr>
            <p:sp>
              <p:nvSpPr>
                <p:cNvPr id="3628" name="任意多边形: 形状 160"/>
                <p:cNvSpPr/>
                <p:nvPr/>
              </p:nvSpPr>
              <p:spPr>
                <a:xfrm>
                  <a:off x="5667909" y="4352180"/>
                  <a:ext cx="17692" cy="10156"/>
                </a:xfrm>
                <a:custGeom>
                  <a:avLst/>
                  <a:gdLst>
                    <a:gd name="connsiteX0" fmla="*/ 9297 w 17692"/>
                    <a:gd name="connsiteY0" fmla="*/ 8085 h 10156"/>
                    <a:gd name="connsiteX1" fmla="*/ 133 w 17692"/>
                    <a:gd name="connsiteY1" fmla="*/ 8085 h 10156"/>
                    <a:gd name="connsiteX2" fmla="*/ 4086 w 17692"/>
                    <a:gd name="connsiteY2" fmla="*/ 0 h 10156"/>
                    <a:gd name="connsiteX3" fmla="*/ 17202 w 17692"/>
                    <a:gd name="connsiteY3" fmla="*/ 5211 h 10156"/>
                    <a:gd name="connsiteX4" fmla="*/ 14507 w 17692"/>
                    <a:gd name="connsiteY4" fmla="*/ 7906 h 10156"/>
                    <a:gd name="connsiteX5" fmla="*/ 9297 w 17692"/>
                    <a:gd name="connsiteY5" fmla="*/ 8085 h 10156"/>
                    <a:gd name="connsiteX6" fmla="*/ 9297 w 17692"/>
                    <a:gd name="connsiteY6" fmla="*/ 8085 h 10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92" h="10156">
                      <a:moveTo>
                        <a:pt x="9297" y="8085"/>
                      </a:moveTo>
                      <a:cubicBezTo>
                        <a:pt x="6602" y="9343"/>
                        <a:pt x="133" y="12038"/>
                        <a:pt x="133" y="8085"/>
                      </a:cubicBezTo>
                      <a:cubicBezTo>
                        <a:pt x="133" y="5390"/>
                        <a:pt x="-1124" y="0"/>
                        <a:pt x="4086" y="0"/>
                      </a:cubicBezTo>
                      <a:cubicBezTo>
                        <a:pt x="8039" y="1258"/>
                        <a:pt x="17202" y="1258"/>
                        <a:pt x="17202" y="5211"/>
                      </a:cubicBezTo>
                      <a:cubicBezTo>
                        <a:pt x="18460" y="7906"/>
                        <a:pt x="17202" y="7906"/>
                        <a:pt x="14507" y="7906"/>
                      </a:cubicBezTo>
                      <a:cubicBezTo>
                        <a:pt x="11812" y="6828"/>
                        <a:pt x="13249" y="6828"/>
                        <a:pt x="9297" y="8085"/>
                      </a:cubicBezTo>
                      <a:lnTo>
                        <a:pt x="9297" y="8085"/>
                      </a:lnTo>
                      <a:close/>
                    </a:path>
                  </a:pathLst>
                </a:custGeom>
                <a:grpFill/>
                <a:ln w="17953" cap="flat">
                  <a:noFill/>
                  <a:prstDash val="solid"/>
                  <a:miter/>
                </a:ln>
              </p:spPr>
              <p:txBody>
                <a:bodyPr rtlCol="0" anchor="ctr"/>
                <a:lstStyle/>
                <a:p>
                  <a:endParaRPr lang="zh-CN" altLang="en-US" sz="1050"/>
                </a:p>
              </p:txBody>
            </p:sp>
            <p:sp>
              <p:nvSpPr>
                <p:cNvPr id="3629" name="任意多边形: 形状 161"/>
                <p:cNvSpPr/>
                <p:nvPr/>
              </p:nvSpPr>
              <p:spPr>
                <a:xfrm>
                  <a:off x="5665167" y="4349845"/>
                  <a:ext cx="22829" cy="15092"/>
                </a:xfrm>
                <a:custGeom>
                  <a:avLst/>
                  <a:gdLst>
                    <a:gd name="connsiteX0" fmla="*/ 180 w 22829"/>
                    <a:gd name="connsiteY0" fmla="*/ 10601 h 15092"/>
                    <a:gd name="connsiteX1" fmla="*/ 0 w 22829"/>
                    <a:gd name="connsiteY1" fmla="*/ 7187 h 15092"/>
                    <a:gd name="connsiteX2" fmla="*/ 0 w 22829"/>
                    <a:gd name="connsiteY2" fmla="*/ 7187 h 15092"/>
                    <a:gd name="connsiteX3" fmla="*/ 7367 w 22829"/>
                    <a:gd name="connsiteY3" fmla="*/ 0 h 15092"/>
                    <a:gd name="connsiteX4" fmla="*/ 7367 w 22829"/>
                    <a:gd name="connsiteY4" fmla="*/ 0 h 15092"/>
                    <a:gd name="connsiteX5" fmla="*/ 22100 w 22829"/>
                    <a:gd name="connsiteY5" fmla="*/ 6648 h 15092"/>
                    <a:gd name="connsiteX6" fmla="*/ 22100 w 22829"/>
                    <a:gd name="connsiteY6" fmla="*/ 6648 h 15092"/>
                    <a:gd name="connsiteX7" fmla="*/ 22818 w 22829"/>
                    <a:gd name="connsiteY7" fmla="*/ 9343 h 15092"/>
                    <a:gd name="connsiteX8" fmla="*/ 22818 w 22829"/>
                    <a:gd name="connsiteY8" fmla="*/ 9343 h 15092"/>
                    <a:gd name="connsiteX9" fmla="*/ 20123 w 22829"/>
                    <a:gd name="connsiteY9" fmla="*/ 12757 h 15092"/>
                    <a:gd name="connsiteX10" fmla="*/ 20123 w 22829"/>
                    <a:gd name="connsiteY10" fmla="*/ 12757 h 15092"/>
                    <a:gd name="connsiteX11" fmla="*/ 17249 w 22829"/>
                    <a:gd name="connsiteY11" fmla="*/ 12936 h 15092"/>
                    <a:gd name="connsiteX12" fmla="*/ 17249 w 22829"/>
                    <a:gd name="connsiteY12" fmla="*/ 12936 h 15092"/>
                    <a:gd name="connsiteX13" fmla="*/ 16710 w 22829"/>
                    <a:gd name="connsiteY13" fmla="*/ 12936 h 15092"/>
                    <a:gd name="connsiteX14" fmla="*/ 16171 w 22829"/>
                    <a:gd name="connsiteY14" fmla="*/ 12577 h 15092"/>
                    <a:gd name="connsiteX15" fmla="*/ 15092 w 22829"/>
                    <a:gd name="connsiteY15" fmla="*/ 12038 h 15092"/>
                    <a:gd name="connsiteX16" fmla="*/ 15092 w 22829"/>
                    <a:gd name="connsiteY16" fmla="*/ 12038 h 15092"/>
                    <a:gd name="connsiteX17" fmla="*/ 13116 w 22829"/>
                    <a:gd name="connsiteY17" fmla="*/ 12757 h 15092"/>
                    <a:gd name="connsiteX18" fmla="*/ 13116 w 22829"/>
                    <a:gd name="connsiteY18" fmla="*/ 12757 h 15092"/>
                    <a:gd name="connsiteX19" fmla="*/ 5211 w 22829"/>
                    <a:gd name="connsiteY19" fmla="*/ 15092 h 15092"/>
                    <a:gd name="connsiteX20" fmla="*/ 5211 w 22829"/>
                    <a:gd name="connsiteY20" fmla="*/ 15092 h 15092"/>
                    <a:gd name="connsiteX21" fmla="*/ 180 w 22829"/>
                    <a:gd name="connsiteY21" fmla="*/ 10601 h 15092"/>
                    <a:gd name="connsiteX22" fmla="*/ 180 w 22829"/>
                    <a:gd name="connsiteY22" fmla="*/ 10601 h 15092"/>
                    <a:gd name="connsiteX23" fmla="*/ 12038 w 22829"/>
                    <a:gd name="connsiteY23" fmla="*/ 10421 h 15092"/>
                    <a:gd name="connsiteX24" fmla="*/ 11140 w 22829"/>
                    <a:gd name="connsiteY24" fmla="*/ 7905 h 15092"/>
                    <a:gd name="connsiteX25" fmla="*/ 15092 w 22829"/>
                    <a:gd name="connsiteY25" fmla="*/ 6827 h 15092"/>
                    <a:gd name="connsiteX26" fmla="*/ 15092 w 22829"/>
                    <a:gd name="connsiteY26" fmla="*/ 6827 h 15092"/>
                    <a:gd name="connsiteX27" fmla="*/ 15452 w 22829"/>
                    <a:gd name="connsiteY27" fmla="*/ 6827 h 15092"/>
                    <a:gd name="connsiteX28" fmla="*/ 15452 w 22829"/>
                    <a:gd name="connsiteY28" fmla="*/ 6827 h 15092"/>
                    <a:gd name="connsiteX29" fmla="*/ 14194 w 22829"/>
                    <a:gd name="connsiteY29" fmla="*/ 6468 h 15092"/>
                    <a:gd name="connsiteX30" fmla="*/ 14194 w 22829"/>
                    <a:gd name="connsiteY30" fmla="*/ 6468 h 15092"/>
                    <a:gd name="connsiteX31" fmla="*/ 6648 w 22829"/>
                    <a:gd name="connsiteY31" fmla="*/ 4851 h 15092"/>
                    <a:gd name="connsiteX32" fmla="*/ 6648 w 22829"/>
                    <a:gd name="connsiteY32" fmla="*/ 4851 h 15092"/>
                    <a:gd name="connsiteX33" fmla="*/ 5031 w 22829"/>
                    <a:gd name="connsiteY33" fmla="*/ 7007 h 15092"/>
                    <a:gd name="connsiteX34" fmla="*/ 5031 w 22829"/>
                    <a:gd name="connsiteY34" fmla="*/ 7007 h 15092"/>
                    <a:gd name="connsiteX35" fmla="*/ 5211 w 22829"/>
                    <a:gd name="connsiteY35" fmla="*/ 9882 h 15092"/>
                    <a:gd name="connsiteX36" fmla="*/ 5211 w 22829"/>
                    <a:gd name="connsiteY36" fmla="*/ 9882 h 15092"/>
                    <a:gd name="connsiteX37" fmla="*/ 10780 w 22829"/>
                    <a:gd name="connsiteY37" fmla="*/ 8085 h 15092"/>
                    <a:gd name="connsiteX38" fmla="*/ 10780 w 22829"/>
                    <a:gd name="connsiteY38" fmla="*/ 8085 h 15092"/>
                    <a:gd name="connsiteX39" fmla="*/ 12038 w 22829"/>
                    <a:gd name="connsiteY39" fmla="*/ 10421 h 15092"/>
                    <a:gd name="connsiteX40" fmla="*/ 12038 w 22829"/>
                    <a:gd name="connsiteY40" fmla="*/ 10421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2829" h="15092">
                      <a:moveTo>
                        <a:pt x="180" y="10601"/>
                      </a:moveTo>
                      <a:cubicBezTo>
                        <a:pt x="180" y="9882"/>
                        <a:pt x="0" y="8624"/>
                        <a:pt x="0" y="7187"/>
                      </a:cubicBezTo>
                      <a:lnTo>
                        <a:pt x="0" y="7187"/>
                      </a:lnTo>
                      <a:cubicBezTo>
                        <a:pt x="0" y="4671"/>
                        <a:pt x="1617" y="0"/>
                        <a:pt x="7367" y="0"/>
                      </a:cubicBezTo>
                      <a:lnTo>
                        <a:pt x="7367" y="0"/>
                      </a:lnTo>
                      <a:cubicBezTo>
                        <a:pt x="10241" y="1797"/>
                        <a:pt x="20483" y="-539"/>
                        <a:pt x="22100" y="6648"/>
                      </a:cubicBezTo>
                      <a:lnTo>
                        <a:pt x="22100" y="6648"/>
                      </a:lnTo>
                      <a:cubicBezTo>
                        <a:pt x="22459" y="7546"/>
                        <a:pt x="22818" y="8265"/>
                        <a:pt x="22818" y="9343"/>
                      </a:cubicBezTo>
                      <a:lnTo>
                        <a:pt x="22818" y="9343"/>
                      </a:lnTo>
                      <a:cubicBezTo>
                        <a:pt x="22998" y="10960"/>
                        <a:pt x="21022" y="12757"/>
                        <a:pt x="20123" y="12757"/>
                      </a:cubicBezTo>
                      <a:lnTo>
                        <a:pt x="20123" y="12757"/>
                      </a:lnTo>
                      <a:cubicBezTo>
                        <a:pt x="19045" y="12936"/>
                        <a:pt x="18147" y="12936"/>
                        <a:pt x="17249" y="12936"/>
                      </a:cubicBezTo>
                      <a:lnTo>
                        <a:pt x="17249" y="12936"/>
                      </a:lnTo>
                      <a:lnTo>
                        <a:pt x="16710" y="12936"/>
                      </a:lnTo>
                      <a:lnTo>
                        <a:pt x="16171" y="12577"/>
                      </a:lnTo>
                      <a:cubicBezTo>
                        <a:pt x="15632" y="12397"/>
                        <a:pt x="15272" y="12038"/>
                        <a:pt x="15092" y="12038"/>
                      </a:cubicBezTo>
                      <a:lnTo>
                        <a:pt x="15092" y="12038"/>
                      </a:lnTo>
                      <a:cubicBezTo>
                        <a:pt x="14913" y="12038"/>
                        <a:pt x="14374" y="12218"/>
                        <a:pt x="13116" y="12757"/>
                      </a:cubicBezTo>
                      <a:lnTo>
                        <a:pt x="13116" y="12757"/>
                      </a:lnTo>
                      <a:cubicBezTo>
                        <a:pt x="11319" y="13655"/>
                        <a:pt x="8265" y="15092"/>
                        <a:pt x="5211" y="15092"/>
                      </a:cubicBezTo>
                      <a:lnTo>
                        <a:pt x="5211" y="15092"/>
                      </a:lnTo>
                      <a:cubicBezTo>
                        <a:pt x="3234" y="15092"/>
                        <a:pt x="180" y="13475"/>
                        <a:pt x="180" y="10601"/>
                      </a:cubicBezTo>
                      <a:lnTo>
                        <a:pt x="180" y="10601"/>
                      </a:lnTo>
                      <a:close/>
                      <a:moveTo>
                        <a:pt x="12038" y="10421"/>
                      </a:moveTo>
                      <a:lnTo>
                        <a:pt x="11140" y="7905"/>
                      </a:lnTo>
                      <a:cubicBezTo>
                        <a:pt x="13116" y="7366"/>
                        <a:pt x="13475" y="6827"/>
                        <a:pt x="15092" y="6827"/>
                      </a:cubicBezTo>
                      <a:lnTo>
                        <a:pt x="15092" y="6827"/>
                      </a:lnTo>
                      <a:cubicBezTo>
                        <a:pt x="15272" y="6827"/>
                        <a:pt x="15272" y="6827"/>
                        <a:pt x="15452" y="6827"/>
                      </a:cubicBezTo>
                      <a:lnTo>
                        <a:pt x="15452" y="6827"/>
                      </a:lnTo>
                      <a:cubicBezTo>
                        <a:pt x="15092" y="6648"/>
                        <a:pt x="14733" y="6648"/>
                        <a:pt x="14194" y="6468"/>
                      </a:cubicBezTo>
                      <a:lnTo>
                        <a:pt x="14194" y="6468"/>
                      </a:lnTo>
                      <a:cubicBezTo>
                        <a:pt x="11679" y="5749"/>
                        <a:pt x="8445" y="5570"/>
                        <a:pt x="6648" y="4851"/>
                      </a:cubicBezTo>
                      <a:lnTo>
                        <a:pt x="6648" y="4851"/>
                      </a:lnTo>
                      <a:cubicBezTo>
                        <a:pt x="4672" y="5210"/>
                        <a:pt x="5570" y="4671"/>
                        <a:pt x="5031" y="7007"/>
                      </a:cubicBezTo>
                      <a:lnTo>
                        <a:pt x="5031" y="7007"/>
                      </a:lnTo>
                      <a:cubicBezTo>
                        <a:pt x="5031" y="7905"/>
                        <a:pt x="5211" y="8804"/>
                        <a:pt x="5211" y="9882"/>
                      </a:cubicBezTo>
                      <a:lnTo>
                        <a:pt x="5211" y="9882"/>
                      </a:lnTo>
                      <a:cubicBezTo>
                        <a:pt x="6468" y="9882"/>
                        <a:pt x="9523" y="8804"/>
                        <a:pt x="10780" y="8085"/>
                      </a:cubicBezTo>
                      <a:lnTo>
                        <a:pt x="10780" y="8085"/>
                      </a:lnTo>
                      <a:lnTo>
                        <a:pt x="12038" y="10421"/>
                      </a:lnTo>
                      <a:lnTo>
                        <a:pt x="12038" y="10421"/>
                      </a:lnTo>
                      <a:close/>
                    </a:path>
                  </a:pathLst>
                </a:custGeom>
                <a:grpFill/>
                <a:ln w="17953" cap="flat">
                  <a:noFill/>
                  <a:prstDash val="solid"/>
                  <a:miter/>
                </a:ln>
              </p:spPr>
              <p:txBody>
                <a:bodyPr rtlCol="0" anchor="ctr"/>
                <a:lstStyle/>
                <a:p>
                  <a:endParaRPr lang="zh-CN" altLang="en-US" sz="1050"/>
                </a:p>
              </p:txBody>
            </p:sp>
          </p:grpSp>
          <p:grpSp>
            <p:nvGrpSpPr>
              <p:cNvPr id="60" name="图形 1"/>
              <p:cNvGrpSpPr/>
              <p:nvPr/>
            </p:nvGrpSpPr>
            <p:grpSpPr>
              <a:xfrm>
                <a:off x="4288183" y="4118895"/>
                <a:ext cx="19224" cy="17807"/>
                <a:chOff x="5661394" y="4316585"/>
                <a:chExt cx="19224" cy="17807"/>
              </a:xfrm>
              <a:solidFill>
                <a:srgbClr val="0070C0"/>
              </a:solidFill>
            </p:grpSpPr>
            <p:sp>
              <p:nvSpPr>
                <p:cNvPr id="3626" name="任意多边形: 形状 163"/>
                <p:cNvSpPr/>
                <p:nvPr/>
              </p:nvSpPr>
              <p:spPr>
                <a:xfrm>
                  <a:off x="5663842" y="4319121"/>
                  <a:ext cx="14051" cy="12711"/>
                </a:xfrm>
                <a:custGeom>
                  <a:avLst/>
                  <a:gdLst>
                    <a:gd name="connsiteX0" fmla="*/ 11926 w 14051"/>
                    <a:gd name="connsiteY0" fmla="*/ 12038 h 12711"/>
                    <a:gd name="connsiteX1" fmla="*/ 1326 w 14051"/>
                    <a:gd name="connsiteY1" fmla="*/ 9343 h 12711"/>
                    <a:gd name="connsiteX2" fmla="*/ 2583 w 14051"/>
                    <a:gd name="connsiteY2" fmla="*/ 0 h 12711"/>
                    <a:gd name="connsiteX3" fmla="*/ 7794 w 14051"/>
                    <a:gd name="connsiteY3" fmla="*/ 2695 h 12711"/>
                    <a:gd name="connsiteX4" fmla="*/ 13004 w 14051"/>
                    <a:gd name="connsiteY4" fmla="*/ 9343 h 12711"/>
                    <a:gd name="connsiteX5" fmla="*/ 11926 w 14051"/>
                    <a:gd name="connsiteY5" fmla="*/ 12038 h 12711"/>
                    <a:gd name="connsiteX6" fmla="*/ 11926 w 14051"/>
                    <a:gd name="connsiteY6" fmla="*/ 12038 h 1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51" h="12711">
                      <a:moveTo>
                        <a:pt x="11926" y="12038"/>
                      </a:moveTo>
                      <a:cubicBezTo>
                        <a:pt x="9231" y="12038"/>
                        <a:pt x="2763" y="14733"/>
                        <a:pt x="1326" y="9343"/>
                      </a:cubicBezTo>
                      <a:cubicBezTo>
                        <a:pt x="68" y="5390"/>
                        <a:pt x="-1369" y="0"/>
                        <a:pt x="2583" y="0"/>
                      </a:cubicBezTo>
                      <a:cubicBezTo>
                        <a:pt x="6536" y="0"/>
                        <a:pt x="7794" y="0"/>
                        <a:pt x="7794" y="2695"/>
                      </a:cubicBezTo>
                      <a:cubicBezTo>
                        <a:pt x="6536" y="6648"/>
                        <a:pt x="11747" y="6648"/>
                        <a:pt x="13004" y="9343"/>
                      </a:cubicBezTo>
                      <a:cubicBezTo>
                        <a:pt x="15879" y="12038"/>
                        <a:pt x="11926" y="12038"/>
                        <a:pt x="11926" y="12038"/>
                      </a:cubicBezTo>
                      <a:lnTo>
                        <a:pt x="11926" y="12038"/>
                      </a:lnTo>
                      <a:close/>
                    </a:path>
                  </a:pathLst>
                </a:custGeom>
                <a:grpFill/>
                <a:ln w="17953" cap="flat">
                  <a:noFill/>
                  <a:prstDash val="solid"/>
                  <a:miter/>
                </a:ln>
              </p:spPr>
              <p:txBody>
                <a:bodyPr rtlCol="0" anchor="ctr"/>
                <a:lstStyle/>
                <a:p>
                  <a:endParaRPr lang="zh-CN" altLang="en-US" sz="1050"/>
                </a:p>
              </p:txBody>
            </p:sp>
            <p:sp>
              <p:nvSpPr>
                <p:cNvPr id="3627" name="任意多边形: 形状 164"/>
                <p:cNvSpPr/>
                <p:nvPr/>
              </p:nvSpPr>
              <p:spPr>
                <a:xfrm>
                  <a:off x="5661394" y="4316585"/>
                  <a:ext cx="19224" cy="17807"/>
                </a:xfrm>
                <a:custGeom>
                  <a:avLst/>
                  <a:gdLst>
                    <a:gd name="connsiteX0" fmla="*/ 1437 w 19224"/>
                    <a:gd name="connsiteY0" fmla="*/ 12777 h 17807"/>
                    <a:gd name="connsiteX1" fmla="*/ 0 w 19224"/>
                    <a:gd name="connsiteY1" fmla="*/ 5769 h 17807"/>
                    <a:gd name="connsiteX2" fmla="*/ 0 w 19224"/>
                    <a:gd name="connsiteY2" fmla="*/ 5769 h 17807"/>
                    <a:gd name="connsiteX3" fmla="*/ 5210 w 19224"/>
                    <a:gd name="connsiteY3" fmla="*/ 20 h 17807"/>
                    <a:gd name="connsiteX4" fmla="*/ 5210 w 19224"/>
                    <a:gd name="connsiteY4" fmla="*/ 20 h 17807"/>
                    <a:gd name="connsiteX5" fmla="*/ 10241 w 19224"/>
                    <a:gd name="connsiteY5" fmla="*/ 559 h 17807"/>
                    <a:gd name="connsiteX6" fmla="*/ 10241 w 19224"/>
                    <a:gd name="connsiteY6" fmla="*/ 559 h 17807"/>
                    <a:gd name="connsiteX7" fmla="*/ 12757 w 19224"/>
                    <a:gd name="connsiteY7" fmla="*/ 6129 h 17807"/>
                    <a:gd name="connsiteX8" fmla="*/ 12757 w 19224"/>
                    <a:gd name="connsiteY8" fmla="*/ 6129 h 17807"/>
                    <a:gd name="connsiteX9" fmla="*/ 12757 w 19224"/>
                    <a:gd name="connsiteY9" fmla="*/ 6488 h 17807"/>
                    <a:gd name="connsiteX10" fmla="*/ 17608 w 19224"/>
                    <a:gd name="connsiteY10" fmla="*/ 10261 h 17807"/>
                    <a:gd name="connsiteX11" fmla="*/ 17608 w 19224"/>
                    <a:gd name="connsiteY11" fmla="*/ 10261 h 17807"/>
                    <a:gd name="connsiteX12" fmla="*/ 19225 w 19224"/>
                    <a:gd name="connsiteY12" fmla="*/ 13495 h 17807"/>
                    <a:gd name="connsiteX13" fmla="*/ 19225 w 19224"/>
                    <a:gd name="connsiteY13" fmla="*/ 13495 h 17807"/>
                    <a:gd name="connsiteX14" fmla="*/ 16170 w 19224"/>
                    <a:gd name="connsiteY14" fmla="*/ 16909 h 17807"/>
                    <a:gd name="connsiteX15" fmla="*/ 16170 w 19224"/>
                    <a:gd name="connsiteY15" fmla="*/ 16909 h 17807"/>
                    <a:gd name="connsiteX16" fmla="*/ 14374 w 19224"/>
                    <a:gd name="connsiteY16" fmla="*/ 17089 h 17807"/>
                    <a:gd name="connsiteX17" fmla="*/ 14374 w 19224"/>
                    <a:gd name="connsiteY17" fmla="*/ 17089 h 17807"/>
                    <a:gd name="connsiteX18" fmla="*/ 14374 w 19224"/>
                    <a:gd name="connsiteY18" fmla="*/ 14573 h 17807"/>
                    <a:gd name="connsiteX19" fmla="*/ 14374 w 19224"/>
                    <a:gd name="connsiteY19" fmla="*/ 17089 h 17807"/>
                    <a:gd name="connsiteX20" fmla="*/ 8624 w 19224"/>
                    <a:gd name="connsiteY20" fmla="*/ 17808 h 17807"/>
                    <a:gd name="connsiteX21" fmla="*/ 8624 w 19224"/>
                    <a:gd name="connsiteY21" fmla="*/ 17808 h 17807"/>
                    <a:gd name="connsiteX22" fmla="*/ 8265 w 19224"/>
                    <a:gd name="connsiteY22" fmla="*/ 17808 h 17807"/>
                    <a:gd name="connsiteX23" fmla="*/ 8265 w 19224"/>
                    <a:gd name="connsiteY23" fmla="*/ 17808 h 17807"/>
                    <a:gd name="connsiteX24" fmla="*/ 1437 w 19224"/>
                    <a:gd name="connsiteY24" fmla="*/ 12777 h 17807"/>
                    <a:gd name="connsiteX25" fmla="*/ 1437 w 19224"/>
                    <a:gd name="connsiteY25" fmla="*/ 12777 h 17807"/>
                    <a:gd name="connsiteX26" fmla="*/ 5031 w 19224"/>
                    <a:gd name="connsiteY26" fmla="*/ 5051 h 17807"/>
                    <a:gd name="connsiteX27" fmla="*/ 5031 w 19224"/>
                    <a:gd name="connsiteY27" fmla="*/ 5590 h 17807"/>
                    <a:gd name="connsiteX28" fmla="*/ 5031 w 19224"/>
                    <a:gd name="connsiteY28" fmla="*/ 5590 h 17807"/>
                    <a:gd name="connsiteX29" fmla="*/ 6288 w 19224"/>
                    <a:gd name="connsiteY29" fmla="*/ 11160 h 17807"/>
                    <a:gd name="connsiteX30" fmla="*/ 6288 w 19224"/>
                    <a:gd name="connsiteY30" fmla="*/ 11160 h 17807"/>
                    <a:gd name="connsiteX31" fmla="*/ 8624 w 19224"/>
                    <a:gd name="connsiteY31" fmla="*/ 12417 h 17807"/>
                    <a:gd name="connsiteX32" fmla="*/ 8624 w 19224"/>
                    <a:gd name="connsiteY32" fmla="*/ 12417 h 17807"/>
                    <a:gd name="connsiteX33" fmla="*/ 12397 w 19224"/>
                    <a:gd name="connsiteY33" fmla="*/ 12058 h 17807"/>
                    <a:gd name="connsiteX34" fmla="*/ 12397 w 19224"/>
                    <a:gd name="connsiteY34" fmla="*/ 12058 h 17807"/>
                    <a:gd name="connsiteX35" fmla="*/ 7726 w 19224"/>
                    <a:gd name="connsiteY35" fmla="*/ 6309 h 17807"/>
                    <a:gd name="connsiteX36" fmla="*/ 7726 w 19224"/>
                    <a:gd name="connsiteY36" fmla="*/ 6309 h 17807"/>
                    <a:gd name="connsiteX37" fmla="*/ 7906 w 19224"/>
                    <a:gd name="connsiteY37" fmla="*/ 5230 h 17807"/>
                    <a:gd name="connsiteX38" fmla="*/ 7906 w 19224"/>
                    <a:gd name="connsiteY38" fmla="*/ 5230 h 17807"/>
                    <a:gd name="connsiteX39" fmla="*/ 8265 w 19224"/>
                    <a:gd name="connsiteY39" fmla="*/ 5230 h 17807"/>
                    <a:gd name="connsiteX40" fmla="*/ 7906 w 19224"/>
                    <a:gd name="connsiteY40" fmla="*/ 5230 h 17807"/>
                    <a:gd name="connsiteX41" fmla="*/ 8265 w 19224"/>
                    <a:gd name="connsiteY41" fmla="*/ 5230 h 17807"/>
                    <a:gd name="connsiteX42" fmla="*/ 5929 w 19224"/>
                    <a:gd name="connsiteY42" fmla="*/ 5051 h 17807"/>
                    <a:gd name="connsiteX43" fmla="*/ 5929 w 19224"/>
                    <a:gd name="connsiteY43" fmla="*/ 5051 h 17807"/>
                    <a:gd name="connsiteX44" fmla="*/ 5031 w 19224"/>
                    <a:gd name="connsiteY44" fmla="*/ 5051 h 17807"/>
                    <a:gd name="connsiteX45" fmla="*/ 5031 w 19224"/>
                    <a:gd name="connsiteY45" fmla="*/ 5051 h 1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224" h="17807">
                      <a:moveTo>
                        <a:pt x="1437" y="12777"/>
                      </a:moveTo>
                      <a:cubicBezTo>
                        <a:pt x="719" y="10621"/>
                        <a:pt x="0" y="8105"/>
                        <a:pt x="0" y="5769"/>
                      </a:cubicBezTo>
                      <a:lnTo>
                        <a:pt x="0" y="5769"/>
                      </a:lnTo>
                      <a:cubicBezTo>
                        <a:pt x="0" y="3613"/>
                        <a:pt x="1617" y="20"/>
                        <a:pt x="5210" y="20"/>
                      </a:cubicBezTo>
                      <a:lnTo>
                        <a:pt x="5210" y="20"/>
                      </a:lnTo>
                      <a:cubicBezTo>
                        <a:pt x="7187" y="20"/>
                        <a:pt x="8624" y="-160"/>
                        <a:pt x="10241" y="559"/>
                      </a:cubicBezTo>
                      <a:lnTo>
                        <a:pt x="10241" y="559"/>
                      </a:lnTo>
                      <a:cubicBezTo>
                        <a:pt x="12218" y="1278"/>
                        <a:pt x="13116" y="3613"/>
                        <a:pt x="12757" y="6129"/>
                      </a:cubicBezTo>
                      <a:lnTo>
                        <a:pt x="12757" y="6129"/>
                      </a:lnTo>
                      <a:lnTo>
                        <a:pt x="12757" y="6488"/>
                      </a:lnTo>
                      <a:cubicBezTo>
                        <a:pt x="12038" y="6848"/>
                        <a:pt x="14913" y="6848"/>
                        <a:pt x="17608" y="10261"/>
                      </a:cubicBezTo>
                      <a:lnTo>
                        <a:pt x="17608" y="10261"/>
                      </a:lnTo>
                      <a:cubicBezTo>
                        <a:pt x="18506" y="11160"/>
                        <a:pt x="19225" y="12058"/>
                        <a:pt x="19225" y="13495"/>
                      </a:cubicBezTo>
                      <a:lnTo>
                        <a:pt x="19225" y="13495"/>
                      </a:lnTo>
                      <a:cubicBezTo>
                        <a:pt x="19045" y="16190"/>
                        <a:pt x="16889" y="16729"/>
                        <a:pt x="16170" y="16909"/>
                      </a:cubicBezTo>
                      <a:lnTo>
                        <a:pt x="16170" y="16909"/>
                      </a:lnTo>
                      <a:cubicBezTo>
                        <a:pt x="15272" y="17089"/>
                        <a:pt x="14553" y="17089"/>
                        <a:pt x="14374" y="17089"/>
                      </a:cubicBezTo>
                      <a:lnTo>
                        <a:pt x="14374" y="17089"/>
                      </a:lnTo>
                      <a:lnTo>
                        <a:pt x="14374" y="14573"/>
                      </a:lnTo>
                      <a:lnTo>
                        <a:pt x="14374" y="17089"/>
                      </a:lnTo>
                      <a:cubicBezTo>
                        <a:pt x="13655" y="17089"/>
                        <a:pt x="11140" y="17628"/>
                        <a:pt x="8624" y="17808"/>
                      </a:cubicBezTo>
                      <a:lnTo>
                        <a:pt x="8624" y="17808"/>
                      </a:lnTo>
                      <a:cubicBezTo>
                        <a:pt x="8445" y="17808"/>
                        <a:pt x="8265" y="17808"/>
                        <a:pt x="8265" y="17808"/>
                      </a:cubicBezTo>
                      <a:lnTo>
                        <a:pt x="8265" y="17808"/>
                      </a:lnTo>
                      <a:cubicBezTo>
                        <a:pt x="5570" y="17628"/>
                        <a:pt x="2156" y="16190"/>
                        <a:pt x="1437" y="12777"/>
                      </a:cubicBezTo>
                      <a:lnTo>
                        <a:pt x="1437" y="12777"/>
                      </a:lnTo>
                      <a:close/>
                      <a:moveTo>
                        <a:pt x="5031" y="5051"/>
                      </a:moveTo>
                      <a:cubicBezTo>
                        <a:pt x="5031" y="5230"/>
                        <a:pt x="5031" y="5051"/>
                        <a:pt x="5031" y="5590"/>
                      </a:cubicBezTo>
                      <a:lnTo>
                        <a:pt x="5031" y="5590"/>
                      </a:lnTo>
                      <a:cubicBezTo>
                        <a:pt x="5031" y="6848"/>
                        <a:pt x="5570" y="9004"/>
                        <a:pt x="6288" y="11160"/>
                      </a:cubicBezTo>
                      <a:lnTo>
                        <a:pt x="6288" y="11160"/>
                      </a:lnTo>
                      <a:cubicBezTo>
                        <a:pt x="6648" y="12417"/>
                        <a:pt x="6827" y="12237"/>
                        <a:pt x="8624" y="12417"/>
                      </a:cubicBezTo>
                      <a:lnTo>
                        <a:pt x="8624" y="12417"/>
                      </a:lnTo>
                      <a:cubicBezTo>
                        <a:pt x="9702" y="12417"/>
                        <a:pt x="10960" y="12237"/>
                        <a:pt x="12397" y="12058"/>
                      </a:cubicBezTo>
                      <a:lnTo>
                        <a:pt x="12397" y="12058"/>
                      </a:lnTo>
                      <a:cubicBezTo>
                        <a:pt x="10960" y="11339"/>
                        <a:pt x="8265" y="10082"/>
                        <a:pt x="7726" y="6309"/>
                      </a:cubicBezTo>
                      <a:lnTo>
                        <a:pt x="7726" y="6309"/>
                      </a:lnTo>
                      <a:cubicBezTo>
                        <a:pt x="7726" y="5590"/>
                        <a:pt x="7906" y="4871"/>
                        <a:pt x="7906" y="5230"/>
                      </a:cubicBezTo>
                      <a:lnTo>
                        <a:pt x="7906" y="5230"/>
                      </a:lnTo>
                      <a:lnTo>
                        <a:pt x="8265" y="5230"/>
                      </a:lnTo>
                      <a:lnTo>
                        <a:pt x="7906" y="5230"/>
                      </a:lnTo>
                      <a:lnTo>
                        <a:pt x="8265" y="5230"/>
                      </a:lnTo>
                      <a:cubicBezTo>
                        <a:pt x="8265" y="5230"/>
                        <a:pt x="7366" y="5051"/>
                        <a:pt x="5929" y="5051"/>
                      </a:cubicBezTo>
                      <a:lnTo>
                        <a:pt x="5929" y="5051"/>
                      </a:lnTo>
                      <a:cubicBezTo>
                        <a:pt x="5570" y="5051"/>
                        <a:pt x="5390" y="5051"/>
                        <a:pt x="5031" y="5051"/>
                      </a:cubicBezTo>
                      <a:lnTo>
                        <a:pt x="5031" y="5051"/>
                      </a:lnTo>
                      <a:close/>
                    </a:path>
                  </a:pathLst>
                </a:custGeom>
                <a:grpFill/>
                <a:ln w="17953" cap="flat">
                  <a:noFill/>
                  <a:prstDash val="solid"/>
                  <a:miter/>
                </a:ln>
              </p:spPr>
              <p:txBody>
                <a:bodyPr rtlCol="0" anchor="ctr"/>
                <a:lstStyle/>
                <a:p>
                  <a:endParaRPr lang="zh-CN" altLang="en-US" sz="1050"/>
                </a:p>
              </p:txBody>
            </p:sp>
          </p:grpSp>
          <p:grpSp>
            <p:nvGrpSpPr>
              <p:cNvPr id="61" name="图形 1"/>
              <p:cNvGrpSpPr/>
              <p:nvPr/>
            </p:nvGrpSpPr>
            <p:grpSpPr>
              <a:xfrm>
                <a:off x="4291956" y="4039860"/>
                <a:ext cx="41684" cy="99178"/>
                <a:chOff x="5665167" y="4237550"/>
                <a:chExt cx="41684" cy="99178"/>
              </a:xfrm>
              <a:solidFill>
                <a:srgbClr val="0070C0"/>
              </a:solidFill>
            </p:grpSpPr>
            <p:sp>
              <p:nvSpPr>
                <p:cNvPr id="3624" name="任意多边形: 形状 166"/>
                <p:cNvSpPr/>
                <p:nvPr/>
              </p:nvSpPr>
              <p:spPr>
                <a:xfrm>
                  <a:off x="5667503" y="4240126"/>
                  <a:ext cx="36640" cy="93930"/>
                </a:xfrm>
                <a:custGeom>
                  <a:avLst/>
                  <a:gdLst>
                    <a:gd name="connsiteX0" fmla="*/ 24076 w 36640"/>
                    <a:gd name="connsiteY0" fmla="*/ 93548 h 93930"/>
                    <a:gd name="connsiteX1" fmla="*/ 14733 w 36640"/>
                    <a:gd name="connsiteY1" fmla="*/ 82947 h 93930"/>
                    <a:gd name="connsiteX2" fmla="*/ 6828 w 36640"/>
                    <a:gd name="connsiteY2" fmla="*/ 72347 h 93930"/>
                    <a:gd name="connsiteX3" fmla="*/ 2875 w 36640"/>
                    <a:gd name="connsiteY3" fmla="*/ 49708 h 93930"/>
                    <a:gd name="connsiteX4" fmla="*/ 1437 w 36640"/>
                    <a:gd name="connsiteY4" fmla="*/ 35154 h 93930"/>
                    <a:gd name="connsiteX5" fmla="*/ 0 w 36640"/>
                    <a:gd name="connsiteY5" fmla="*/ 21859 h 93930"/>
                    <a:gd name="connsiteX6" fmla="*/ 3953 w 36640"/>
                    <a:gd name="connsiteY6" fmla="*/ 7305 h 93930"/>
                    <a:gd name="connsiteX7" fmla="*/ 13116 w 36640"/>
                    <a:gd name="connsiteY7" fmla="*/ 1915 h 93930"/>
                    <a:gd name="connsiteX8" fmla="*/ 15811 w 36640"/>
                    <a:gd name="connsiteY8" fmla="*/ 16469 h 93930"/>
                    <a:gd name="connsiteX9" fmla="*/ 9343 w 36640"/>
                    <a:gd name="connsiteY9" fmla="*/ 32459 h 93930"/>
                    <a:gd name="connsiteX10" fmla="*/ 15991 w 36640"/>
                    <a:gd name="connsiteY10" fmla="*/ 31202 h 93930"/>
                    <a:gd name="connsiteX11" fmla="*/ 22639 w 36640"/>
                    <a:gd name="connsiteY11" fmla="*/ 23116 h 93930"/>
                    <a:gd name="connsiteX12" fmla="*/ 33239 w 36640"/>
                    <a:gd name="connsiteY12" fmla="*/ 24374 h 93930"/>
                    <a:gd name="connsiteX13" fmla="*/ 24076 w 36640"/>
                    <a:gd name="connsiteY13" fmla="*/ 37670 h 93930"/>
                    <a:gd name="connsiteX14" fmla="*/ 29466 w 36640"/>
                    <a:gd name="connsiteY14" fmla="*/ 48270 h 93930"/>
                    <a:gd name="connsiteX15" fmla="*/ 34677 w 36640"/>
                    <a:gd name="connsiteY15" fmla="*/ 56176 h 93930"/>
                    <a:gd name="connsiteX16" fmla="*/ 22818 w 36640"/>
                    <a:gd name="connsiteY16" fmla="*/ 50966 h 93930"/>
                    <a:gd name="connsiteX17" fmla="*/ 14913 w 36640"/>
                    <a:gd name="connsiteY17" fmla="*/ 53661 h 93930"/>
                    <a:gd name="connsiteX18" fmla="*/ 16350 w 36640"/>
                    <a:gd name="connsiteY18" fmla="*/ 76299 h 93930"/>
                    <a:gd name="connsiteX19" fmla="*/ 25693 w 36640"/>
                    <a:gd name="connsiteY19" fmla="*/ 92290 h 93930"/>
                    <a:gd name="connsiteX20" fmla="*/ 24076 w 36640"/>
                    <a:gd name="connsiteY20" fmla="*/ 93548 h 93930"/>
                    <a:gd name="connsiteX21" fmla="*/ 24076 w 36640"/>
                    <a:gd name="connsiteY21" fmla="*/ 93548 h 9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40" h="93930">
                      <a:moveTo>
                        <a:pt x="24076" y="93548"/>
                      </a:moveTo>
                      <a:cubicBezTo>
                        <a:pt x="21381" y="93548"/>
                        <a:pt x="16170" y="86900"/>
                        <a:pt x="14733" y="82947"/>
                      </a:cubicBezTo>
                      <a:cubicBezTo>
                        <a:pt x="12038" y="80252"/>
                        <a:pt x="6828" y="77737"/>
                        <a:pt x="6828" y="72347"/>
                      </a:cubicBezTo>
                      <a:cubicBezTo>
                        <a:pt x="6828" y="68394"/>
                        <a:pt x="1437" y="53840"/>
                        <a:pt x="2875" y="49708"/>
                      </a:cubicBezTo>
                      <a:cubicBezTo>
                        <a:pt x="2875" y="44497"/>
                        <a:pt x="4132" y="40365"/>
                        <a:pt x="1437" y="35154"/>
                      </a:cubicBezTo>
                      <a:cubicBezTo>
                        <a:pt x="180" y="28507"/>
                        <a:pt x="0" y="24554"/>
                        <a:pt x="0" y="21859"/>
                      </a:cubicBezTo>
                      <a:cubicBezTo>
                        <a:pt x="0" y="17906"/>
                        <a:pt x="0" y="11258"/>
                        <a:pt x="3953" y="7305"/>
                      </a:cubicBezTo>
                      <a:cubicBezTo>
                        <a:pt x="7906" y="3352"/>
                        <a:pt x="11858" y="-3295"/>
                        <a:pt x="13116" y="1915"/>
                      </a:cubicBezTo>
                      <a:cubicBezTo>
                        <a:pt x="13116" y="5868"/>
                        <a:pt x="15811" y="12516"/>
                        <a:pt x="15811" y="16469"/>
                      </a:cubicBezTo>
                      <a:cubicBezTo>
                        <a:pt x="15811" y="19164"/>
                        <a:pt x="10601" y="28507"/>
                        <a:pt x="9343" y="32459"/>
                      </a:cubicBezTo>
                      <a:cubicBezTo>
                        <a:pt x="9343" y="35154"/>
                        <a:pt x="13296" y="36412"/>
                        <a:pt x="15991" y="31202"/>
                      </a:cubicBezTo>
                      <a:cubicBezTo>
                        <a:pt x="18686" y="27249"/>
                        <a:pt x="18686" y="21859"/>
                        <a:pt x="22639" y="23116"/>
                      </a:cubicBezTo>
                      <a:cubicBezTo>
                        <a:pt x="27849" y="24374"/>
                        <a:pt x="31802" y="20421"/>
                        <a:pt x="33239" y="24374"/>
                      </a:cubicBezTo>
                      <a:cubicBezTo>
                        <a:pt x="34497" y="28327"/>
                        <a:pt x="28029" y="33717"/>
                        <a:pt x="24076" y="37670"/>
                      </a:cubicBezTo>
                      <a:cubicBezTo>
                        <a:pt x="20123" y="40365"/>
                        <a:pt x="22818" y="43060"/>
                        <a:pt x="29466" y="48270"/>
                      </a:cubicBezTo>
                      <a:cubicBezTo>
                        <a:pt x="36114" y="52223"/>
                        <a:pt x="38809" y="54918"/>
                        <a:pt x="34677" y="56176"/>
                      </a:cubicBezTo>
                      <a:cubicBezTo>
                        <a:pt x="31982" y="57434"/>
                        <a:pt x="26771" y="52223"/>
                        <a:pt x="22818" y="50966"/>
                      </a:cubicBezTo>
                      <a:cubicBezTo>
                        <a:pt x="18866" y="49708"/>
                        <a:pt x="14913" y="50966"/>
                        <a:pt x="14913" y="53661"/>
                      </a:cubicBezTo>
                      <a:cubicBezTo>
                        <a:pt x="13655" y="56356"/>
                        <a:pt x="10960" y="68214"/>
                        <a:pt x="16350" y="76299"/>
                      </a:cubicBezTo>
                      <a:cubicBezTo>
                        <a:pt x="21740" y="84205"/>
                        <a:pt x="25693" y="89595"/>
                        <a:pt x="25693" y="92290"/>
                      </a:cubicBezTo>
                      <a:cubicBezTo>
                        <a:pt x="25334" y="94985"/>
                        <a:pt x="24076" y="93548"/>
                        <a:pt x="24076" y="93548"/>
                      </a:cubicBezTo>
                      <a:lnTo>
                        <a:pt x="24076" y="93548"/>
                      </a:lnTo>
                      <a:close/>
                    </a:path>
                  </a:pathLst>
                </a:custGeom>
                <a:grpFill/>
                <a:ln w="17953" cap="flat">
                  <a:noFill/>
                  <a:prstDash val="solid"/>
                  <a:miter/>
                </a:ln>
              </p:spPr>
              <p:txBody>
                <a:bodyPr rtlCol="0" anchor="ctr"/>
                <a:lstStyle/>
                <a:p>
                  <a:endParaRPr lang="zh-CN" altLang="en-US" sz="1050"/>
                </a:p>
              </p:txBody>
            </p:sp>
            <p:sp>
              <p:nvSpPr>
                <p:cNvPr id="3625" name="任意多边形: 形状 167"/>
                <p:cNvSpPr/>
                <p:nvPr/>
              </p:nvSpPr>
              <p:spPr>
                <a:xfrm>
                  <a:off x="5665167" y="4237550"/>
                  <a:ext cx="41684" cy="99178"/>
                </a:xfrm>
                <a:custGeom>
                  <a:avLst/>
                  <a:gdLst>
                    <a:gd name="connsiteX0" fmla="*/ 25154 w 41684"/>
                    <a:gd name="connsiteY0" fmla="*/ 98460 h 99178"/>
                    <a:gd name="connsiteX1" fmla="*/ 15272 w 41684"/>
                    <a:gd name="connsiteY1" fmla="*/ 87321 h 99178"/>
                    <a:gd name="connsiteX2" fmla="*/ 15272 w 41684"/>
                    <a:gd name="connsiteY2" fmla="*/ 87321 h 99178"/>
                    <a:gd name="connsiteX3" fmla="*/ 6648 w 41684"/>
                    <a:gd name="connsiteY3" fmla="*/ 74923 h 99178"/>
                    <a:gd name="connsiteX4" fmla="*/ 6648 w 41684"/>
                    <a:gd name="connsiteY4" fmla="*/ 74923 h 99178"/>
                    <a:gd name="connsiteX5" fmla="*/ 2515 w 41684"/>
                    <a:gd name="connsiteY5" fmla="*/ 54081 h 99178"/>
                    <a:gd name="connsiteX6" fmla="*/ 2515 w 41684"/>
                    <a:gd name="connsiteY6" fmla="*/ 54081 h 99178"/>
                    <a:gd name="connsiteX7" fmla="*/ 2695 w 41684"/>
                    <a:gd name="connsiteY7" fmla="*/ 52105 h 99178"/>
                    <a:gd name="connsiteX8" fmla="*/ 2695 w 41684"/>
                    <a:gd name="connsiteY8" fmla="*/ 52105 h 99178"/>
                    <a:gd name="connsiteX9" fmla="*/ 3054 w 41684"/>
                    <a:gd name="connsiteY9" fmla="*/ 45098 h 99178"/>
                    <a:gd name="connsiteX10" fmla="*/ 3054 w 41684"/>
                    <a:gd name="connsiteY10" fmla="*/ 45098 h 99178"/>
                    <a:gd name="connsiteX11" fmla="*/ 1437 w 41684"/>
                    <a:gd name="connsiteY11" fmla="*/ 38270 h 99178"/>
                    <a:gd name="connsiteX12" fmla="*/ 1437 w 41684"/>
                    <a:gd name="connsiteY12" fmla="*/ 38270 h 99178"/>
                    <a:gd name="connsiteX13" fmla="*/ 0 w 41684"/>
                    <a:gd name="connsiteY13" fmla="*/ 24615 h 99178"/>
                    <a:gd name="connsiteX14" fmla="*/ 0 w 41684"/>
                    <a:gd name="connsiteY14" fmla="*/ 24615 h 99178"/>
                    <a:gd name="connsiteX15" fmla="*/ 0 w 41684"/>
                    <a:gd name="connsiteY15" fmla="*/ 23896 h 99178"/>
                    <a:gd name="connsiteX16" fmla="*/ 0 w 41684"/>
                    <a:gd name="connsiteY16" fmla="*/ 23896 h 99178"/>
                    <a:gd name="connsiteX17" fmla="*/ 4672 w 41684"/>
                    <a:gd name="connsiteY17" fmla="*/ 8085 h 99178"/>
                    <a:gd name="connsiteX18" fmla="*/ 4672 w 41684"/>
                    <a:gd name="connsiteY18" fmla="*/ 8085 h 99178"/>
                    <a:gd name="connsiteX19" fmla="*/ 14194 w 41684"/>
                    <a:gd name="connsiteY19" fmla="*/ 0 h 99178"/>
                    <a:gd name="connsiteX20" fmla="*/ 14194 w 41684"/>
                    <a:gd name="connsiteY20" fmla="*/ 0 h 99178"/>
                    <a:gd name="connsiteX21" fmla="*/ 18327 w 41684"/>
                    <a:gd name="connsiteY21" fmla="*/ 4492 h 99178"/>
                    <a:gd name="connsiteX22" fmla="*/ 18327 w 41684"/>
                    <a:gd name="connsiteY22" fmla="*/ 4492 h 99178"/>
                    <a:gd name="connsiteX23" fmla="*/ 21022 w 41684"/>
                    <a:gd name="connsiteY23" fmla="*/ 19225 h 99178"/>
                    <a:gd name="connsiteX24" fmla="*/ 21022 w 41684"/>
                    <a:gd name="connsiteY24" fmla="*/ 19225 h 99178"/>
                    <a:gd name="connsiteX25" fmla="*/ 21022 w 41684"/>
                    <a:gd name="connsiteY25" fmla="*/ 21740 h 99178"/>
                    <a:gd name="connsiteX26" fmla="*/ 20483 w 41684"/>
                    <a:gd name="connsiteY26" fmla="*/ 21740 h 99178"/>
                    <a:gd name="connsiteX27" fmla="*/ 14553 w 41684"/>
                    <a:gd name="connsiteY27" fmla="*/ 34677 h 99178"/>
                    <a:gd name="connsiteX28" fmla="*/ 14553 w 41684"/>
                    <a:gd name="connsiteY28" fmla="*/ 34677 h 99178"/>
                    <a:gd name="connsiteX29" fmla="*/ 16350 w 41684"/>
                    <a:gd name="connsiteY29" fmla="*/ 32341 h 99178"/>
                    <a:gd name="connsiteX30" fmla="*/ 16350 w 41684"/>
                    <a:gd name="connsiteY30" fmla="*/ 32341 h 99178"/>
                    <a:gd name="connsiteX31" fmla="*/ 23896 w 41684"/>
                    <a:gd name="connsiteY31" fmla="*/ 22998 h 99178"/>
                    <a:gd name="connsiteX32" fmla="*/ 23896 w 41684"/>
                    <a:gd name="connsiteY32" fmla="*/ 22998 h 99178"/>
                    <a:gd name="connsiteX33" fmla="*/ 25513 w 41684"/>
                    <a:gd name="connsiteY33" fmla="*/ 23357 h 99178"/>
                    <a:gd name="connsiteX34" fmla="*/ 25513 w 41684"/>
                    <a:gd name="connsiteY34" fmla="*/ 23357 h 99178"/>
                    <a:gd name="connsiteX35" fmla="*/ 27310 w 41684"/>
                    <a:gd name="connsiteY35" fmla="*/ 23537 h 99178"/>
                    <a:gd name="connsiteX36" fmla="*/ 27310 w 41684"/>
                    <a:gd name="connsiteY36" fmla="*/ 23537 h 99178"/>
                    <a:gd name="connsiteX37" fmla="*/ 33239 w 41684"/>
                    <a:gd name="connsiteY37" fmla="*/ 22818 h 99178"/>
                    <a:gd name="connsiteX38" fmla="*/ 33239 w 41684"/>
                    <a:gd name="connsiteY38" fmla="*/ 22818 h 99178"/>
                    <a:gd name="connsiteX39" fmla="*/ 38091 w 41684"/>
                    <a:gd name="connsiteY39" fmla="*/ 26412 h 99178"/>
                    <a:gd name="connsiteX40" fmla="*/ 38091 w 41684"/>
                    <a:gd name="connsiteY40" fmla="*/ 26412 h 99178"/>
                    <a:gd name="connsiteX41" fmla="*/ 38450 w 41684"/>
                    <a:gd name="connsiteY41" fmla="*/ 28208 h 99178"/>
                    <a:gd name="connsiteX42" fmla="*/ 38450 w 41684"/>
                    <a:gd name="connsiteY42" fmla="*/ 28208 h 99178"/>
                    <a:gd name="connsiteX43" fmla="*/ 28029 w 41684"/>
                    <a:gd name="connsiteY43" fmla="*/ 42582 h 99178"/>
                    <a:gd name="connsiteX44" fmla="*/ 28029 w 41684"/>
                    <a:gd name="connsiteY44" fmla="*/ 42582 h 99178"/>
                    <a:gd name="connsiteX45" fmla="*/ 27310 w 41684"/>
                    <a:gd name="connsiteY45" fmla="*/ 43121 h 99178"/>
                    <a:gd name="connsiteX46" fmla="*/ 27310 w 41684"/>
                    <a:gd name="connsiteY46" fmla="*/ 43121 h 99178"/>
                    <a:gd name="connsiteX47" fmla="*/ 33239 w 41684"/>
                    <a:gd name="connsiteY47" fmla="*/ 48871 h 99178"/>
                    <a:gd name="connsiteX48" fmla="*/ 33239 w 41684"/>
                    <a:gd name="connsiteY48" fmla="*/ 48871 h 99178"/>
                    <a:gd name="connsiteX49" fmla="*/ 41684 w 41684"/>
                    <a:gd name="connsiteY49" fmla="*/ 57315 h 99178"/>
                    <a:gd name="connsiteX50" fmla="*/ 41684 w 41684"/>
                    <a:gd name="connsiteY50" fmla="*/ 57315 h 99178"/>
                    <a:gd name="connsiteX51" fmla="*/ 38450 w 41684"/>
                    <a:gd name="connsiteY51" fmla="*/ 61268 h 99178"/>
                    <a:gd name="connsiteX52" fmla="*/ 38450 w 41684"/>
                    <a:gd name="connsiteY52" fmla="*/ 61268 h 99178"/>
                    <a:gd name="connsiteX53" fmla="*/ 36294 w 41684"/>
                    <a:gd name="connsiteY53" fmla="*/ 61807 h 99178"/>
                    <a:gd name="connsiteX54" fmla="*/ 36294 w 41684"/>
                    <a:gd name="connsiteY54" fmla="*/ 61807 h 99178"/>
                    <a:gd name="connsiteX55" fmla="*/ 24615 w 41684"/>
                    <a:gd name="connsiteY55" fmla="*/ 56237 h 99178"/>
                    <a:gd name="connsiteX56" fmla="*/ 24615 w 41684"/>
                    <a:gd name="connsiteY56" fmla="*/ 56237 h 99178"/>
                    <a:gd name="connsiteX57" fmla="*/ 22279 w 41684"/>
                    <a:gd name="connsiteY57" fmla="*/ 55878 h 99178"/>
                    <a:gd name="connsiteX58" fmla="*/ 22279 w 41684"/>
                    <a:gd name="connsiteY58" fmla="*/ 55878 h 99178"/>
                    <a:gd name="connsiteX59" fmla="*/ 19764 w 41684"/>
                    <a:gd name="connsiteY59" fmla="*/ 57675 h 99178"/>
                    <a:gd name="connsiteX60" fmla="*/ 19764 w 41684"/>
                    <a:gd name="connsiteY60" fmla="*/ 57675 h 99178"/>
                    <a:gd name="connsiteX61" fmla="*/ 18147 w 41684"/>
                    <a:gd name="connsiteY61" fmla="*/ 67018 h 99178"/>
                    <a:gd name="connsiteX62" fmla="*/ 18147 w 41684"/>
                    <a:gd name="connsiteY62" fmla="*/ 67018 h 99178"/>
                    <a:gd name="connsiteX63" fmla="*/ 20842 w 41684"/>
                    <a:gd name="connsiteY63" fmla="*/ 77798 h 99178"/>
                    <a:gd name="connsiteX64" fmla="*/ 20842 w 41684"/>
                    <a:gd name="connsiteY64" fmla="*/ 77798 h 99178"/>
                    <a:gd name="connsiteX65" fmla="*/ 30544 w 41684"/>
                    <a:gd name="connsiteY65" fmla="*/ 95046 h 99178"/>
                    <a:gd name="connsiteX66" fmla="*/ 30544 w 41684"/>
                    <a:gd name="connsiteY66" fmla="*/ 95046 h 99178"/>
                    <a:gd name="connsiteX67" fmla="*/ 30544 w 41684"/>
                    <a:gd name="connsiteY67" fmla="*/ 97562 h 99178"/>
                    <a:gd name="connsiteX68" fmla="*/ 29826 w 41684"/>
                    <a:gd name="connsiteY68" fmla="*/ 97562 h 99178"/>
                    <a:gd name="connsiteX69" fmla="*/ 27310 w 41684"/>
                    <a:gd name="connsiteY69" fmla="*/ 99179 h 99178"/>
                    <a:gd name="connsiteX70" fmla="*/ 27310 w 41684"/>
                    <a:gd name="connsiteY70" fmla="*/ 99179 h 99178"/>
                    <a:gd name="connsiteX71" fmla="*/ 25154 w 41684"/>
                    <a:gd name="connsiteY71" fmla="*/ 98460 h 99178"/>
                    <a:gd name="connsiteX72" fmla="*/ 25154 w 41684"/>
                    <a:gd name="connsiteY72" fmla="*/ 98460 h 99178"/>
                    <a:gd name="connsiteX73" fmla="*/ 26412 w 41684"/>
                    <a:gd name="connsiteY73" fmla="*/ 96124 h 99178"/>
                    <a:gd name="connsiteX74" fmla="*/ 24795 w 41684"/>
                    <a:gd name="connsiteY74" fmla="*/ 98101 h 99178"/>
                    <a:gd name="connsiteX75" fmla="*/ 26412 w 41684"/>
                    <a:gd name="connsiteY75" fmla="*/ 96124 h 99178"/>
                    <a:gd name="connsiteX76" fmla="*/ 26412 w 41684"/>
                    <a:gd name="connsiteY76" fmla="*/ 95406 h 99178"/>
                    <a:gd name="connsiteX77" fmla="*/ 26412 w 41684"/>
                    <a:gd name="connsiteY77" fmla="*/ 96124 h 99178"/>
                    <a:gd name="connsiteX78" fmla="*/ 26412 w 41684"/>
                    <a:gd name="connsiteY78" fmla="*/ 96124 h 99178"/>
                    <a:gd name="connsiteX79" fmla="*/ 22998 w 41684"/>
                    <a:gd name="connsiteY79" fmla="*/ 90555 h 99178"/>
                    <a:gd name="connsiteX80" fmla="*/ 19944 w 41684"/>
                    <a:gd name="connsiteY80" fmla="*/ 85703 h 99178"/>
                    <a:gd name="connsiteX81" fmla="*/ 19944 w 41684"/>
                    <a:gd name="connsiteY81" fmla="*/ 85703 h 99178"/>
                    <a:gd name="connsiteX82" fmla="*/ 22998 w 41684"/>
                    <a:gd name="connsiteY82" fmla="*/ 90555 h 99178"/>
                    <a:gd name="connsiteX83" fmla="*/ 22998 w 41684"/>
                    <a:gd name="connsiteY83" fmla="*/ 90555 h 99178"/>
                    <a:gd name="connsiteX84" fmla="*/ 7726 w 41684"/>
                    <a:gd name="connsiteY84" fmla="*/ 52644 h 99178"/>
                    <a:gd name="connsiteX85" fmla="*/ 7546 w 41684"/>
                    <a:gd name="connsiteY85" fmla="*/ 53362 h 99178"/>
                    <a:gd name="connsiteX86" fmla="*/ 7546 w 41684"/>
                    <a:gd name="connsiteY86" fmla="*/ 54081 h 99178"/>
                    <a:gd name="connsiteX87" fmla="*/ 7546 w 41684"/>
                    <a:gd name="connsiteY87" fmla="*/ 54081 h 99178"/>
                    <a:gd name="connsiteX88" fmla="*/ 11858 w 41684"/>
                    <a:gd name="connsiteY88" fmla="*/ 74923 h 99178"/>
                    <a:gd name="connsiteX89" fmla="*/ 11858 w 41684"/>
                    <a:gd name="connsiteY89" fmla="*/ 74923 h 99178"/>
                    <a:gd name="connsiteX90" fmla="*/ 18866 w 41684"/>
                    <a:gd name="connsiteY90" fmla="*/ 84086 h 99178"/>
                    <a:gd name="connsiteX91" fmla="*/ 18866 w 41684"/>
                    <a:gd name="connsiteY91" fmla="*/ 84086 h 99178"/>
                    <a:gd name="connsiteX92" fmla="*/ 16350 w 41684"/>
                    <a:gd name="connsiteY92" fmla="*/ 80313 h 99178"/>
                    <a:gd name="connsiteX93" fmla="*/ 16350 w 41684"/>
                    <a:gd name="connsiteY93" fmla="*/ 80313 h 99178"/>
                    <a:gd name="connsiteX94" fmla="*/ 12757 w 41684"/>
                    <a:gd name="connsiteY94" fmla="*/ 66658 h 99178"/>
                    <a:gd name="connsiteX95" fmla="*/ 12757 w 41684"/>
                    <a:gd name="connsiteY95" fmla="*/ 66658 h 99178"/>
                    <a:gd name="connsiteX96" fmla="*/ 14553 w 41684"/>
                    <a:gd name="connsiteY96" fmla="*/ 55519 h 99178"/>
                    <a:gd name="connsiteX97" fmla="*/ 14553 w 41684"/>
                    <a:gd name="connsiteY97" fmla="*/ 55519 h 99178"/>
                    <a:gd name="connsiteX98" fmla="*/ 21920 w 41684"/>
                    <a:gd name="connsiteY98" fmla="*/ 50488 h 99178"/>
                    <a:gd name="connsiteX99" fmla="*/ 21920 w 41684"/>
                    <a:gd name="connsiteY99" fmla="*/ 50488 h 99178"/>
                    <a:gd name="connsiteX100" fmla="*/ 25693 w 41684"/>
                    <a:gd name="connsiteY100" fmla="*/ 51206 h 99178"/>
                    <a:gd name="connsiteX101" fmla="*/ 25693 w 41684"/>
                    <a:gd name="connsiteY101" fmla="*/ 51206 h 99178"/>
                    <a:gd name="connsiteX102" fmla="*/ 34856 w 41684"/>
                    <a:gd name="connsiteY102" fmla="*/ 56417 h 99178"/>
                    <a:gd name="connsiteX103" fmla="*/ 34856 w 41684"/>
                    <a:gd name="connsiteY103" fmla="*/ 56417 h 99178"/>
                    <a:gd name="connsiteX104" fmla="*/ 29826 w 41684"/>
                    <a:gd name="connsiteY104" fmla="*/ 53003 h 99178"/>
                    <a:gd name="connsiteX105" fmla="*/ 29826 w 41684"/>
                    <a:gd name="connsiteY105" fmla="*/ 53003 h 99178"/>
                    <a:gd name="connsiteX106" fmla="*/ 21740 w 41684"/>
                    <a:gd name="connsiteY106" fmla="*/ 42942 h 99178"/>
                    <a:gd name="connsiteX107" fmla="*/ 21740 w 41684"/>
                    <a:gd name="connsiteY107" fmla="*/ 42942 h 99178"/>
                    <a:gd name="connsiteX108" fmla="*/ 24256 w 41684"/>
                    <a:gd name="connsiteY108" fmla="*/ 38450 h 99178"/>
                    <a:gd name="connsiteX109" fmla="*/ 24256 w 41684"/>
                    <a:gd name="connsiteY109" fmla="*/ 38450 h 99178"/>
                    <a:gd name="connsiteX110" fmla="*/ 32880 w 41684"/>
                    <a:gd name="connsiteY110" fmla="*/ 28029 h 99178"/>
                    <a:gd name="connsiteX111" fmla="*/ 32880 w 41684"/>
                    <a:gd name="connsiteY111" fmla="*/ 28029 h 99178"/>
                    <a:gd name="connsiteX112" fmla="*/ 32880 w 41684"/>
                    <a:gd name="connsiteY112" fmla="*/ 27849 h 99178"/>
                    <a:gd name="connsiteX113" fmla="*/ 32880 w 41684"/>
                    <a:gd name="connsiteY113" fmla="*/ 27849 h 99178"/>
                    <a:gd name="connsiteX114" fmla="*/ 32880 w 41684"/>
                    <a:gd name="connsiteY114" fmla="*/ 27669 h 99178"/>
                    <a:gd name="connsiteX115" fmla="*/ 26951 w 41684"/>
                    <a:gd name="connsiteY115" fmla="*/ 28388 h 99178"/>
                    <a:gd name="connsiteX116" fmla="*/ 26951 w 41684"/>
                    <a:gd name="connsiteY116" fmla="*/ 28388 h 99178"/>
                    <a:gd name="connsiteX117" fmla="*/ 23537 w 41684"/>
                    <a:gd name="connsiteY117" fmla="*/ 27849 h 99178"/>
                    <a:gd name="connsiteX118" fmla="*/ 23537 w 41684"/>
                    <a:gd name="connsiteY118" fmla="*/ 27849 h 99178"/>
                    <a:gd name="connsiteX119" fmla="*/ 23357 w 41684"/>
                    <a:gd name="connsiteY119" fmla="*/ 27849 h 99178"/>
                    <a:gd name="connsiteX120" fmla="*/ 22818 w 41684"/>
                    <a:gd name="connsiteY120" fmla="*/ 29107 h 99178"/>
                    <a:gd name="connsiteX121" fmla="*/ 22818 w 41684"/>
                    <a:gd name="connsiteY121" fmla="*/ 29107 h 99178"/>
                    <a:gd name="connsiteX122" fmla="*/ 20303 w 41684"/>
                    <a:gd name="connsiteY122" fmla="*/ 34677 h 99178"/>
                    <a:gd name="connsiteX123" fmla="*/ 20303 w 41684"/>
                    <a:gd name="connsiteY123" fmla="*/ 34677 h 99178"/>
                    <a:gd name="connsiteX124" fmla="*/ 13835 w 41684"/>
                    <a:gd name="connsiteY124" fmla="*/ 39707 h 99178"/>
                    <a:gd name="connsiteX125" fmla="*/ 13835 w 41684"/>
                    <a:gd name="connsiteY125" fmla="*/ 39707 h 99178"/>
                    <a:gd name="connsiteX126" fmla="*/ 9163 w 41684"/>
                    <a:gd name="connsiteY126" fmla="*/ 33958 h 99178"/>
                    <a:gd name="connsiteX127" fmla="*/ 9163 w 41684"/>
                    <a:gd name="connsiteY127" fmla="*/ 33958 h 99178"/>
                    <a:gd name="connsiteX128" fmla="*/ 15632 w 41684"/>
                    <a:gd name="connsiteY128" fmla="*/ 18865 h 99178"/>
                    <a:gd name="connsiteX129" fmla="*/ 15632 w 41684"/>
                    <a:gd name="connsiteY129" fmla="*/ 18865 h 99178"/>
                    <a:gd name="connsiteX130" fmla="*/ 15632 w 41684"/>
                    <a:gd name="connsiteY130" fmla="*/ 18686 h 99178"/>
                    <a:gd name="connsiteX131" fmla="*/ 15632 w 41684"/>
                    <a:gd name="connsiteY131" fmla="*/ 18686 h 99178"/>
                    <a:gd name="connsiteX132" fmla="*/ 13116 w 41684"/>
                    <a:gd name="connsiteY132" fmla="*/ 5570 h 99178"/>
                    <a:gd name="connsiteX133" fmla="*/ 13116 w 41684"/>
                    <a:gd name="connsiteY133" fmla="*/ 5570 h 99178"/>
                    <a:gd name="connsiteX134" fmla="*/ 12397 w 41684"/>
                    <a:gd name="connsiteY134" fmla="*/ 6288 h 99178"/>
                    <a:gd name="connsiteX135" fmla="*/ 12397 w 41684"/>
                    <a:gd name="connsiteY135" fmla="*/ 6288 h 99178"/>
                    <a:gd name="connsiteX136" fmla="*/ 8085 w 41684"/>
                    <a:gd name="connsiteY136" fmla="*/ 11140 h 99178"/>
                    <a:gd name="connsiteX137" fmla="*/ 8085 w 41684"/>
                    <a:gd name="connsiteY137" fmla="*/ 11140 h 99178"/>
                    <a:gd name="connsiteX138" fmla="*/ 4851 w 41684"/>
                    <a:gd name="connsiteY138" fmla="*/ 23357 h 99178"/>
                    <a:gd name="connsiteX139" fmla="*/ 4851 w 41684"/>
                    <a:gd name="connsiteY139" fmla="*/ 23357 h 99178"/>
                    <a:gd name="connsiteX140" fmla="*/ 4851 w 41684"/>
                    <a:gd name="connsiteY140" fmla="*/ 24076 h 99178"/>
                    <a:gd name="connsiteX141" fmla="*/ 4851 w 41684"/>
                    <a:gd name="connsiteY141" fmla="*/ 24076 h 99178"/>
                    <a:gd name="connsiteX142" fmla="*/ 5929 w 41684"/>
                    <a:gd name="connsiteY142" fmla="*/ 36294 h 99178"/>
                    <a:gd name="connsiteX143" fmla="*/ 5929 w 41684"/>
                    <a:gd name="connsiteY143" fmla="*/ 36294 h 99178"/>
                    <a:gd name="connsiteX144" fmla="*/ 7906 w 41684"/>
                    <a:gd name="connsiteY144" fmla="*/ 44738 h 99178"/>
                    <a:gd name="connsiteX145" fmla="*/ 7906 w 41684"/>
                    <a:gd name="connsiteY145" fmla="*/ 44738 h 99178"/>
                    <a:gd name="connsiteX146" fmla="*/ 7546 w 41684"/>
                    <a:gd name="connsiteY146" fmla="*/ 51745 h 99178"/>
                    <a:gd name="connsiteX147" fmla="*/ 7546 w 41684"/>
                    <a:gd name="connsiteY147" fmla="*/ 51745 h 99178"/>
                    <a:gd name="connsiteX148" fmla="*/ 7726 w 41684"/>
                    <a:gd name="connsiteY148" fmla="*/ 52644 h 99178"/>
                    <a:gd name="connsiteX149" fmla="*/ 7726 w 41684"/>
                    <a:gd name="connsiteY149" fmla="*/ 52644 h 9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1684" h="99178">
                      <a:moveTo>
                        <a:pt x="25154" y="98460"/>
                      </a:moveTo>
                      <a:cubicBezTo>
                        <a:pt x="20123" y="96843"/>
                        <a:pt x="16710" y="90914"/>
                        <a:pt x="15272" y="87321"/>
                      </a:cubicBezTo>
                      <a:lnTo>
                        <a:pt x="15272" y="87321"/>
                      </a:lnTo>
                      <a:cubicBezTo>
                        <a:pt x="13296" y="85164"/>
                        <a:pt x="6828" y="82110"/>
                        <a:pt x="6648" y="74923"/>
                      </a:cubicBezTo>
                      <a:lnTo>
                        <a:pt x="6648" y="74923"/>
                      </a:lnTo>
                      <a:cubicBezTo>
                        <a:pt x="6828" y="72408"/>
                        <a:pt x="2515" y="60190"/>
                        <a:pt x="2515" y="54081"/>
                      </a:cubicBezTo>
                      <a:lnTo>
                        <a:pt x="2515" y="54081"/>
                      </a:lnTo>
                      <a:cubicBezTo>
                        <a:pt x="2515" y="53362"/>
                        <a:pt x="2515" y="52823"/>
                        <a:pt x="2695" y="52105"/>
                      </a:cubicBezTo>
                      <a:lnTo>
                        <a:pt x="2695" y="52105"/>
                      </a:lnTo>
                      <a:cubicBezTo>
                        <a:pt x="2695" y="49410"/>
                        <a:pt x="3054" y="47074"/>
                        <a:pt x="3054" y="45098"/>
                      </a:cubicBezTo>
                      <a:lnTo>
                        <a:pt x="3054" y="45098"/>
                      </a:lnTo>
                      <a:cubicBezTo>
                        <a:pt x="3054" y="42942"/>
                        <a:pt x="2875" y="41145"/>
                        <a:pt x="1437" y="38270"/>
                      </a:cubicBezTo>
                      <a:lnTo>
                        <a:pt x="1437" y="38270"/>
                      </a:lnTo>
                      <a:cubicBezTo>
                        <a:pt x="0" y="31443"/>
                        <a:pt x="0" y="27130"/>
                        <a:pt x="0" y="24615"/>
                      </a:cubicBezTo>
                      <a:lnTo>
                        <a:pt x="0" y="24615"/>
                      </a:lnTo>
                      <a:cubicBezTo>
                        <a:pt x="0" y="24435"/>
                        <a:pt x="0" y="24076"/>
                        <a:pt x="0" y="23896"/>
                      </a:cubicBezTo>
                      <a:lnTo>
                        <a:pt x="0" y="23896"/>
                      </a:lnTo>
                      <a:cubicBezTo>
                        <a:pt x="0" y="19764"/>
                        <a:pt x="0" y="12936"/>
                        <a:pt x="4672" y="8085"/>
                      </a:cubicBezTo>
                      <a:lnTo>
                        <a:pt x="4672" y="8085"/>
                      </a:lnTo>
                      <a:cubicBezTo>
                        <a:pt x="7726" y="5390"/>
                        <a:pt x="9163" y="898"/>
                        <a:pt x="14194" y="0"/>
                      </a:cubicBezTo>
                      <a:lnTo>
                        <a:pt x="14194" y="0"/>
                      </a:lnTo>
                      <a:cubicBezTo>
                        <a:pt x="16710" y="0"/>
                        <a:pt x="17967" y="2336"/>
                        <a:pt x="18327" y="4492"/>
                      </a:cubicBezTo>
                      <a:lnTo>
                        <a:pt x="18327" y="4492"/>
                      </a:lnTo>
                      <a:cubicBezTo>
                        <a:pt x="18327" y="7726"/>
                        <a:pt x="20842" y="14374"/>
                        <a:pt x="21022" y="19225"/>
                      </a:cubicBezTo>
                      <a:lnTo>
                        <a:pt x="21022" y="19225"/>
                      </a:lnTo>
                      <a:lnTo>
                        <a:pt x="21022" y="21740"/>
                      </a:lnTo>
                      <a:lnTo>
                        <a:pt x="20483" y="21740"/>
                      </a:lnTo>
                      <a:cubicBezTo>
                        <a:pt x="19045" y="26052"/>
                        <a:pt x="15632" y="31982"/>
                        <a:pt x="14553" y="34677"/>
                      </a:cubicBezTo>
                      <a:lnTo>
                        <a:pt x="14553" y="34677"/>
                      </a:lnTo>
                      <a:cubicBezTo>
                        <a:pt x="14913" y="34497"/>
                        <a:pt x="15632" y="33778"/>
                        <a:pt x="16350" y="32341"/>
                      </a:cubicBezTo>
                      <a:lnTo>
                        <a:pt x="16350" y="32341"/>
                      </a:lnTo>
                      <a:cubicBezTo>
                        <a:pt x="18686" y="30005"/>
                        <a:pt x="17608" y="24076"/>
                        <a:pt x="23896" y="22998"/>
                      </a:cubicBezTo>
                      <a:lnTo>
                        <a:pt x="23896" y="22998"/>
                      </a:lnTo>
                      <a:cubicBezTo>
                        <a:pt x="24435" y="22998"/>
                        <a:pt x="25334" y="22998"/>
                        <a:pt x="25513" y="23357"/>
                      </a:cubicBezTo>
                      <a:lnTo>
                        <a:pt x="25513" y="23357"/>
                      </a:lnTo>
                      <a:cubicBezTo>
                        <a:pt x="26232" y="23537"/>
                        <a:pt x="26771" y="23537"/>
                        <a:pt x="27310" y="23537"/>
                      </a:cubicBezTo>
                      <a:lnTo>
                        <a:pt x="27310" y="23537"/>
                      </a:lnTo>
                      <a:cubicBezTo>
                        <a:pt x="29107" y="23537"/>
                        <a:pt x="30724" y="22818"/>
                        <a:pt x="33239" y="22818"/>
                      </a:cubicBezTo>
                      <a:lnTo>
                        <a:pt x="33239" y="22818"/>
                      </a:lnTo>
                      <a:cubicBezTo>
                        <a:pt x="35036" y="22639"/>
                        <a:pt x="37551" y="24256"/>
                        <a:pt x="38091" y="26412"/>
                      </a:cubicBezTo>
                      <a:lnTo>
                        <a:pt x="38091" y="26412"/>
                      </a:lnTo>
                      <a:cubicBezTo>
                        <a:pt x="38270" y="27130"/>
                        <a:pt x="38450" y="27669"/>
                        <a:pt x="38450" y="28208"/>
                      </a:cubicBezTo>
                      <a:lnTo>
                        <a:pt x="38450" y="28208"/>
                      </a:lnTo>
                      <a:cubicBezTo>
                        <a:pt x="37911" y="34317"/>
                        <a:pt x="31622" y="38450"/>
                        <a:pt x="28029" y="42582"/>
                      </a:cubicBezTo>
                      <a:lnTo>
                        <a:pt x="28029" y="42582"/>
                      </a:lnTo>
                      <a:cubicBezTo>
                        <a:pt x="27131" y="42942"/>
                        <a:pt x="27310" y="43121"/>
                        <a:pt x="27310" y="43121"/>
                      </a:cubicBezTo>
                      <a:lnTo>
                        <a:pt x="27310" y="43121"/>
                      </a:lnTo>
                      <a:cubicBezTo>
                        <a:pt x="27310" y="43121"/>
                        <a:pt x="28927" y="45637"/>
                        <a:pt x="33239" y="48871"/>
                      </a:cubicBezTo>
                      <a:lnTo>
                        <a:pt x="33239" y="48871"/>
                      </a:lnTo>
                      <a:cubicBezTo>
                        <a:pt x="37731" y="51925"/>
                        <a:pt x="40965" y="53003"/>
                        <a:pt x="41684" y="57315"/>
                      </a:cubicBezTo>
                      <a:lnTo>
                        <a:pt x="41684" y="57315"/>
                      </a:lnTo>
                      <a:cubicBezTo>
                        <a:pt x="41504" y="59830"/>
                        <a:pt x="39528" y="60909"/>
                        <a:pt x="38450" y="61268"/>
                      </a:cubicBezTo>
                      <a:lnTo>
                        <a:pt x="38450" y="61268"/>
                      </a:lnTo>
                      <a:cubicBezTo>
                        <a:pt x="37731" y="61627"/>
                        <a:pt x="37012" y="61807"/>
                        <a:pt x="36294" y="61807"/>
                      </a:cubicBezTo>
                      <a:lnTo>
                        <a:pt x="36294" y="61807"/>
                      </a:lnTo>
                      <a:cubicBezTo>
                        <a:pt x="31443" y="61448"/>
                        <a:pt x="27310" y="56776"/>
                        <a:pt x="24615" y="56237"/>
                      </a:cubicBezTo>
                      <a:lnTo>
                        <a:pt x="24615" y="56237"/>
                      </a:lnTo>
                      <a:cubicBezTo>
                        <a:pt x="23717" y="56058"/>
                        <a:pt x="22998" y="55878"/>
                        <a:pt x="22279" y="55878"/>
                      </a:cubicBezTo>
                      <a:lnTo>
                        <a:pt x="22279" y="55878"/>
                      </a:lnTo>
                      <a:cubicBezTo>
                        <a:pt x="20123" y="55878"/>
                        <a:pt x="19944" y="56597"/>
                        <a:pt x="19764" y="57675"/>
                      </a:cubicBezTo>
                      <a:lnTo>
                        <a:pt x="19764" y="57675"/>
                      </a:lnTo>
                      <a:cubicBezTo>
                        <a:pt x="19405" y="58393"/>
                        <a:pt x="18147" y="62526"/>
                        <a:pt x="18147" y="67018"/>
                      </a:cubicBezTo>
                      <a:lnTo>
                        <a:pt x="18147" y="67018"/>
                      </a:lnTo>
                      <a:cubicBezTo>
                        <a:pt x="18147" y="70790"/>
                        <a:pt x="18866" y="74743"/>
                        <a:pt x="20842" y="77798"/>
                      </a:cubicBezTo>
                      <a:lnTo>
                        <a:pt x="20842" y="77798"/>
                      </a:lnTo>
                      <a:cubicBezTo>
                        <a:pt x="26052" y="85883"/>
                        <a:pt x="30185" y="90555"/>
                        <a:pt x="30544" y="95046"/>
                      </a:cubicBezTo>
                      <a:lnTo>
                        <a:pt x="30544" y="95046"/>
                      </a:lnTo>
                      <a:lnTo>
                        <a:pt x="30544" y="97562"/>
                      </a:lnTo>
                      <a:lnTo>
                        <a:pt x="29826" y="97562"/>
                      </a:lnTo>
                      <a:cubicBezTo>
                        <a:pt x="29287" y="98460"/>
                        <a:pt x="28568" y="99179"/>
                        <a:pt x="27310" y="99179"/>
                      </a:cubicBezTo>
                      <a:lnTo>
                        <a:pt x="27310" y="99179"/>
                      </a:lnTo>
                      <a:cubicBezTo>
                        <a:pt x="26052" y="98820"/>
                        <a:pt x="25513" y="98640"/>
                        <a:pt x="25154" y="98460"/>
                      </a:cubicBezTo>
                      <a:lnTo>
                        <a:pt x="25154" y="98460"/>
                      </a:lnTo>
                      <a:close/>
                      <a:moveTo>
                        <a:pt x="26412" y="96124"/>
                      </a:moveTo>
                      <a:lnTo>
                        <a:pt x="24795" y="98101"/>
                      </a:lnTo>
                      <a:lnTo>
                        <a:pt x="26412" y="96124"/>
                      </a:lnTo>
                      <a:lnTo>
                        <a:pt x="26412" y="95406"/>
                      </a:lnTo>
                      <a:lnTo>
                        <a:pt x="26412" y="96124"/>
                      </a:lnTo>
                      <a:lnTo>
                        <a:pt x="26412" y="96124"/>
                      </a:lnTo>
                      <a:close/>
                      <a:moveTo>
                        <a:pt x="22998" y="90555"/>
                      </a:moveTo>
                      <a:cubicBezTo>
                        <a:pt x="22100" y="89117"/>
                        <a:pt x="21022" y="87500"/>
                        <a:pt x="19944" y="85703"/>
                      </a:cubicBezTo>
                      <a:lnTo>
                        <a:pt x="19944" y="85703"/>
                      </a:lnTo>
                      <a:cubicBezTo>
                        <a:pt x="20483" y="86961"/>
                        <a:pt x="21740" y="88938"/>
                        <a:pt x="22998" y="90555"/>
                      </a:cubicBezTo>
                      <a:lnTo>
                        <a:pt x="22998" y="90555"/>
                      </a:lnTo>
                      <a:close/>
                      <a:moveTo>
                        <a:pt x="7726" y="52644"/>
                      </a:moveTo>
                      <a:lnTo>
                        <a:pt x="7546" y="53362"/>
                      </a:lnTo>
                      <a:cubicBezTo>
                        <a:pt x="7546" y="53362"/>
                        <a:pt x="7546" y="53542"/>
                        <a:pt x="7546" y="54081"/>
                      </a:cubicBezTo>
                      <a:lnTo>
                        <a:pt x="7546" y="54081"/>
                      </a:lnTo>
                      <a:cubicBezTo>
                        <a:pt x="7546" y="58753"/>
                        <a:pt x="11679" y="70431"/>
                        <a:pt x="11858" y="74923"/>
                      </a:cubicBezTo>
                      <a:lnTo>
                        <a:pt x="11858" y="74923"/>
                      </a:lnTo>
                      <a:cubicBezTo>
                        <a:pt x="11679" y="78157"/>
                        <a:pt x="15272" y="80493"/>
                        <a:pt x="18866" y="84086"/>
                      </a:cubicBezTo>
                      <a:lnTo>
                        <a:pt x="18866" y="84086"/>
                      </a:lnTo>
                      <a:cubicBezTo>
                        <a:pt x="18147" y="82829"/>
                        <a:pt x="17249" y="81750"/>
                        <a:pt x="16350" y="80313"/>
                      </a:cubicBezTo>
                      <a:lnTo>
                        <a:pt x="16350" y="80313"/>
                      </a:lnTo>
                      <a:cubicBezTo>
                        <a:pt x="13475" y="76001"/>
                        <a:pt x="12757" y="71150"/>
                        <a:pt x="12757" y="66658"/>
                      </a:cubicBezTo>
                      <a:lnTo>
                        <a:pt x="12757" y="66658"/>
                      </a:lnTo>
                      <a:cubicBezTo>
                        <a:pt x="12757" y="61807"/>
                        <a:pt x="13655" y="57675"/>
                        <a:pt x="14553" y="55519"/>
                      </a:cubicBezTo>
                      <a:lnTo>
                        <a:pt x="14553" y="55519"/>
                      </a:lnTo>
                      <a:cubicBezTo>
                        <a:pt x="15092" y="51925"/>
                        <a:pt x="18866" y="50488"/>
                        <a:pt x="21920" y="50488"/>
                      </a:cubicBezTo>
                      <a:lnTo>
                        <a:pt x="21920" y="50488"/>
                      </a:lnTo>
                      <a:cubicBezTo>
                        <a:pt x="23178" y="50488"/>
                        <a:pt x="24615" y="50667"/>
                        <a:pt x="25693" y="51206"/>
                      </a:cubicBezTo>
                      <a:lnTo>
                        <a:pt x="25693" y="51206"/>
                      </a:lnTo>
                      <a:cubicBezTo>
                        <a:pt x="29107" y="52464"/>
                        <a:pt x="33060" y="55519"/>
                        <a:pt x="34856" y="56417"/>
                      </a:cubicBezTo>
                      <a:lnTo>
                        <a:pt x="34856" y="56417"/>
                      </a:lnTo>
                      <a:cubicBezTo>
                        <a:pt x="33778" y="55519"/>
                        <a:pt x="32161" y="54441"/>
                        <a:pt x="29826" y="53003"/>
                      </a:cubicBezTo>
                      <a:lnTo>
                        <a:pt x="29826" y="53003"/>
                      </a:lnTo>
                      <a:cubicBezTo>
                        <a:pt x="25334" y="49230"/>
                        <a:pt x="22100" y="47254"/>
                        <a:pt x="21740" y="42942"/>
                      </a:cubicBezTo>
                      <a:lnTo>
                        <a:pt x="21740" y="42942"/>
                      </a:lnTo>
                      <a:cubicBezTo>
                        <a:pt x="21740" y="40785"/>
                        <a:pt x="23178" y="39168"/>
                        <a:pt x="24256" y="38450"/>
                      </a:cubicBezTo>
                      <a:lnTo>
                        <a:pt x="24256" y="38450"/>
                      </a:lnTo>
                      <a:cubicBezTo>
                        <a:pt x="28029" y="34856"/>
                        <a:pt x="33419" y="29466"/>
                        <a:pt x="32880" y="28029"/>
                      </a:cubicBezTo>
                      <a:lnTo>
                        <a:pt x="32880" y="28029"/>
                      </a:lnTo>
                      <a:cubicBezTo>
                        <a:pt x="32880" y="28029"/>
                        <a:pt x="32880" y="27849"/>
                        <a:pt x="32880" y="27849"/>
                      </a:cubicBezTo>
                      <a:lnTo>
                        <a:pt x="32880" y="27849"/>
                      </a:lnTo>
                      <a:lnTo>
                        <a:pt x="32880" y="27669"/>
                      </a:lnTo>
                      <a:cubicBezTo>
                        <a:pt x="32161" y="27490"/>
                        <a:pt x="30005" y="28388"/>
                        <a:pt x="26951" y="28388"/>
                      </a:cubicBezTo>
                      <a:lnTo>
                        <a:pt x="26951" y="28388"/>
                      </a:lnTo>
                      <a:cubicBezTo>
                        <a:pt x="26052" y="28388"/>
                        <a:pt x="25154" y="28388"/>
                        <a:pt x="23537" y="27849"/>
                      </a:cubicBezTo>
                      <a:lnTo>
                        <a:pt x="23537" y="27849"/>
                      </a:lnTo>
                      <a:lnTo>
                        <a:pt x="23357" y="27849"/>
                      </a:lnTo>
                      <a:cubicBezTo>
                        <a:pt x="23357" y="28029"/>
                        <a:pt x="23357" y="27849"/>
                        <a:pt x="22818" y="29107"/>
                      </a:cubicBezTo>
                      <a:lnTo>
                        <a:pt x="22818" y="29107"/>
                      </a:lnTo>
                      <a:cubicBezTo>
                        <a:pt x="22100" y="30544"/>
                        <a:pt x="21561" y="32700"/>
                        <a:pt x="20303" y="34677"/>
                      </a:cubicBezTo>
                      <a:lnTo>
                        <a:pt x="20303" y="34677"/>
                      </a:lnTo>
                      <a:cubicBezTo>
                        <a:pt x="18686" y="37731"/>
                        <a:pt x="16530" y="39707"/>
                        <a:pt x="13835" y="39707"/>
                      </a:cubicBezTo>
                      <a:lnTo>
                        <a:pt x="13835" y="39707"/>
                      </a:lnTo>
                      <a:cubicBezTo>
                        <a:pt x="11140" y="39707"/>
                        <a:pt x="8984" y="37372"/>
                        <a:pt x="9163" y="33958"/>
                      </a:cubicBezTo>
                      <a:lnTo>
                        <a:pt x="9163" y="33958"/>
                      </a:lnTo>
                      <a:cubicBezTo>
                        <a:pt x="10601" y="29825"/>
                        <a:pt x="15452" y="20303"/>
                        <a:pt x="15632" y="18865"/>
                      </a:cubicBezTo>
                      <a:lnTo>
                        <a:pt x="15632" y="18865"/>
                      </a:lnTo>
                      <a:cubicBezTo>
                        <a:pt x="15632" y="18865"/>
                        <a:pt x="15632" y="18865"/>
                        <a:pt x="15632" y="18686"/>
                      </a:cubicBezTo>
                      <a:lnTo>
                        <a:pt x="15632" y="18686"/>
                      </a:lnTo>
                      <a:cubicBezTo>
                        <a:pt x="15632" y="15811"/>
                        <a:pt x="13475" y="9882"/>
                        <a:pt x="13116" y="5570"/>
                      </a:cubicBezTo>
                      <a:lnTo>
                        <a:pt x="13116" y="5570"/>
                      </a:lnTo>
                      <a:cubicBezTo>
                        <a:pt x="12936" y="5749"/>
                        <a:pt x="12757" y="6109"/>
                        <a:pt x="12397" y="6288"/>
                      </a:cubicBezTo>
                      <a:lnTo>
                        <a:pt x="12397" y="6288"/>
                      </a:lnTo>
                      <a:cubicBezTo>
                        <a:pt x="11140" y="7726"/>
                        <a:pt x="9702" y="9523"/>
                        <a:pt x="8085" y="11140"/>
                      </a:cubicBezTo>
                      <a:lnTo>
                        <a:pt x="8085" y="11140"/>
                      </a:lnTo>
                      <a:cubicBezTo>
                        <a:pt x="5211" y="13835"/>
                        <a:pt x="4851" y="19404"/>
                        <a:pt x="4851" y="23357"/>
                      </a:cubicBezTo>
                      <a:lnTo>
                        <a:pt x="4851" y="23357"/>
                      </a:lnTo>
                      <a:cubicBezTo>
                        <a:pt x="4851" y="23537"/>
                        <a:pt x="4851" y="23717"/>
                        <a:pt x="4851" y="24076"/>
                      </a:cubicBezTo>
                      <a:lnTo>
                        <a:pt x="4851" y="24076"/>
                      </a:lnTo>
                      <a:cubicBezTo>
                        <a:pt x="4851" y="26771"/>
                        <a:pt x="4851" y="30364"/>
                        <a:pt x="5929" y="36294"/>
                      </a:cubicBezTo>
                      <a:lnTo>
                        <a:pt x="5929" y="36294"/>
                      </a:lnTo>
                      <a:cubicBezTo>
                        <a:pt x="7546" y="39348"/>
                        <a:pt x="7906" y="42223"/>
                        <a:pt x="7906" y="44738"/>
                      </a:cubicBezTo>
                      <a:lnTo>
                        <a:pt x="7906" y="44738"/>
                      </a:lnTo>
                      <a:cubicBezTo>
                        <a:pt x="7906" y="47254"/>
                        <a:pt x="7546" y="49410"/>
                        <a:pt x="7546" y="51745"/>
                      </a:cubicBezTo>
                      <a:lnTo>
                        <a:pt x="7546" y="51745"/>
                      </a:lnTo>
                      <a:lnTo>
                        <a:pt x="7726" y="52644"/>
                      </a:lnTo>
                      <a:lnTo>
                        <a:pt x="7726" y="52644"/>
                      </a:lnTo>
                      <a:close/>
                    </a:path>
                  </a:pathLst>
                </a:custGeom>
                <a:grpFill/>
                <a:ln w="17953" cap="flat">
                  <a:noFill/>
                  <a:prstDash val="solid"/>
                  <a:miter/>
                </a:ln>
              </p:spPr>
              <p:txBody>
                <a:bodyPr rtlCol="0" anchor="ctr"/>
                <a:lstStyle/>
                <a:p>
                  <a:endParaRPr lang="zh-CN" altLang="en-US" sz="1050"/>
                </a:p>
              </p:txBody>
            </p:sp>
          </p:grpSp>
          <p:grpSp>
            <p:nvGrpSpPr>
              <p:cNvPr id="62" name="图形 1"/>
              <p:cNvGrpSpPr/>
              <p:nvPr/>
            </p:nvGrpSpPr>
            <p:grpSpPr>
              <a:xfrm>
                <a:off x="4366879" y="4105260"/>
                <a:ext cx="34496" cy="18865"/>
                <a:chOff x="5740090" y="4302950"/>
                <a:chExt cx="34496" cy="18865"/>
              </a:xfrm>
              <a:solidFill>
                <a:srgbClr val="0070C0"/>
              </a:solidFill>
            </p:grpSpPr>
            <p:sp>
              <p:nvSpPr>
                <p:cNvPr id="3622" name="任意多边形: 形状 169"/>
                <p:cNvSpPr/>
                <p:nvPr/>
              </p:nvSpPr>
              <p:spPr>
                <a:xfrm>
                  <a:off x="5742724" y="4305487"/>
                  <a:ext cx="29481" cy="13787"/>
                </a:xfrm>
                <a:custGeom>
                  <a:avLst/>
                  <a:gdLst>
                    <a:gd name="connsiteX0" fmla="*/ 12099 w 29481"/>
                    <a:gd name="connsiteY0" fmla="*/ 12196 h 13787"/>
                    <a:gd name="connsiteX1" fmla="*/ 5452 w 29481"/>
                    <a:gd name="connsiteY1" fmla="*/ 13454 h 13787"/>
                    <a:gd name="connsiteX2" fmla="*/ 2756 w 29481"/>
                    <a:gd name="connsiteY2" fmla="*/ 9501 h 13787"/>
                    <a:gd name="connsiteX3" fmla="*/ 1499 w 29481"/>
                    <a:gd name="connsiteY3" fmla="*/ 5549 h 13787"/>
                    <a:gd name="connsiteX4" fmla="*/ 21263 w 29481"/>
                    <a:gd name="connsiteY4" fmla="*/ 158 h 13787"/>
                    <a:gd name="connsiteX5" fmla="*/ 29168 w 29481"/>
                    <a:gd name="connsiteY5" fmla="*/ 6806 h 13787"/>
                    <a:gd name="connsiteX6" fmla="*/ 25215 w 29481"/>
                    <a:gd name="connsiteY6" fmla="*/ 10759 h 13787"/>
                    <a:gd name="connsiteX7" fmla="*/ 17310 w 29481"/>
                    <a:gd name="connsiteY7" fmla="*/ 6806 h 13787"/>
                    <a:gd name="connsiteX8" fmla="*/ 16052 w 29481"/>
                    <a:gd name="connsiteY8" fmla="*/ 9501 h 13787"/>
                    <a:gd name="connsiteX9" fmla="*/ 12099 w 29481"/>
                    <a:gd name="connsiteY9" fmla="*/ 12196 h 13787"/>
                    <a:gd name="connsiteX10" fmla="*/ 12099 w 29481"/>
                    <a:gd name="connsiteY10" fmla="*/ 12196 h 1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1" h="13787">
                      <a:moveTo>
                        <a:pt x="12099" y="12196"/>
                      </a:moveTo>
                      <a:cubicBezTo>
                        <a:pt x="9404" y="12196"/>
                        <a:pt x="8147" y="13454"/>
                        <a:pt x="5452" y="13454"/>
                      </a:cubicBezTo>
                      <a:cubicBezTo>
                        <a:pt x="2756" y="14712"/>
                        <a:pt x="4194" y="12196"/>
                        <a:pt x="2756" y="9501"/>
                      </a:cubicBezTo>
                      <a:cubicBezTo>
                        <a:pt x="61" y="8244"/>
                        <a:pt x="-1196" y="5549"/>
                        <a:pt x="1499" y="5549"/>
                      </a:cubicBezTo>
                      <a:cubicBezTo>
                        <a:pt x="4194" y="5549"/>
                        <a:pt x="14615" y="-1099"/>
                        <a:pt x="21263" y="158"/>
                      </a:cubicBezTo>
                      <a:cubicBezTo>
                        <a:pt x="27911" y="1416"/>
                        <a:pt x="30426" y="2853"/>
                        <a:pt x="29168" y="6806"/>
                      </a:cubicBezTo>
                      <a:cubicBezTo>
                        <a:pt x="29168" y="9501"/>
                        <a:pt x="27911" y="13454"/>
                        <a:pt x="25215" y="10759"/>
                      </a:cubicBezTo>
                      <a:cubicBezTo>
                        <a:pt x="22520" y="6806"/>
                        <a:pt x="21263" y="6806"/>
                        <a:pt x="17310" y="6806"/>
                      </a:cubicBezTo>
                      <a:cubicBezTo>
                        <a:pt x="14615" y="6806"/>
                        <a:pt x="14615" y="5549"/>
                        <a:pt x="16052" y="9501"/>
                      </a:cubicBezTo>
                      <a:cubicBezTo>
                        <a:pt x="17310" y="13454"/>
                        <a:pt x="12099" y="12196"/>
                        <a:pt x="12099" y="12196"/>
                      </a:cubicBezTo>
                      <a:lnTo>
                        <a:pt x="12099" y="12196"/>
                      </a:lnTo>
                      <a:close/>
                    </a:path>
                  </a:pathLst>
                </a:custGeom>
                <a:grpFill/>
                <a:ln w="17953" cap="flat">
                  <a:noFill/>
                  <a:prstDash val="solid"/>
                  <a:miter/>
                </a:ln>
              </p:spPr>
              <p:txBody>
                <a:bodyPr rtlCol="0" anchor="ctr"/>
                <a:lstStyle/>
                <a:p>
                  <a:endParaRPr lang="zh-CN" altLang="en-US" sz="1050"/>
                </a:p>
              </p:txBody>
            </p:sp>
            <p:sp>
              <p:nvSpPr>
                <p:cNvPr id="3623" name="任意多边形: 形状 170"/>
                <p:cNvSpPr/>
                <p:nvPr/>
              </p:nvSpPr>
              <p:spPr>
                <a:xfrm>
                  <a:off x="5740090" y="4302950"/>
                  <a:ext cx="34496" cy="18865"/>
                </a:xfrm>
                <a:custGeom>
                  <a:avLst/>
                  <a:gdLst>
                    <a:gd name="connsiteX0" fmla="*/ 3594 w 34496"/>
                    <a:gd name="connsiteY0" fmla="*/ 15272 h 18865"/>
                    <a:gd name="connsiteX1" fmla="*/ 3953 w 34496"/>
                    <a:gd name="connsiteY1" fmla="*/ 14194 h 18865"/>
                    <a:gd name="connsiteX2" fmla="*/ 3953 w 34496"/>
                    <a:gd name="connsiteY2" fmla="*/ 14194 h 18865"/>
                    <a:gd name="connsiteX3" fmla="*/ 0 w 34496"/>
                    <a:gd name="connsiteY3" fmla="*/ 8984 h 18865"/>
                    <a:gd name="connsiteX4" fmla="*/ 0 w 34496"/>
                    <a:gd name="connsiteY4" fmla="*/ 8984 h 18865"/>
                    <a:gd name="connsiteX5" fmla="*/ 3953 w 34496"/>
                    <a:gd name="connsiteY5" fmla="*/ 5570 h 18865"/>
                    <a:gd name="connsiteX6" fmla="*/ 3953 w 34496"/>
                    <a:gd name="connsiteY6" fmla="*/ 5570 h 18865"/>
                    <a:gd name="connsiteX7" fmla="*/ 21920 w 34496"/>
                    <a:gd name="connsiteY7" fmla="*/ 0 h 18865"/>
                    <a:gd name="connsiteX8" fmla="*/ 21920 w 34496"/>
                    <a:gd name="connsiteY8" fmla="*/ 0 h 18865"/>
                    <a:gd name="connsiteX9" fmla="*/ 24256 w 34496"/>
                    <a:gd name="connsiteY9" fmla="*/ 180 h 18865"/>
                    <a:gd name="connsiteX10" fmla="*/ 24256 w 34496"/>
                    <a:gd name="connsiteY10" fmla="*/ 180 h 18865"/>
                    <a:gd name="connsiteX11" fmla="*/ 34497 w 34496"/>
                    <a:gd name="connsiteY11" fmla="*/ 7546 h 18865"/>
                    <a:gd name="connsiteX12" fmla="*/ 34497 w 34496"/>
                    <a:gd name="connsiteY12" fmla="*/ 7546 h 18865"/>
                    <a:gd name="connsiteX13" fmla="*/ 34138 w 34496"/>
                    <a:gd name="connsiteY13" fmla="*/ 10062 h 18865"/>
                    <a:gd name="connsiteX14" fmla="*/ 34138 w 34496"/>
                    <a:gd name="connsiteY14" fmla="*/ 10062 h 18865"/>
                    <a:gd name="connsiteX15" fmla="*/ 34138 w 34496"/>
                    <a:gd name="connsiteY15" fmla="*/ 10062 h 18865"/>
                    <a:gd name="connsiteX16" fmla="*/ 29287 w 34496"/>
                    <a:gd name="connsiteY16" fmla="*/ 16709 h 18865"/>
                    <a:gd name="connsiteX17" fmla="*/ 29287 w 34496"/>
                    <a:gd name="connsiteY17" fmla="*/ 16709 h 18865"/>
                    <a:gd name="connsiteX18" fmla="*/ 25513 w 34496"/>
                    <a:gd name="connsiteY18" fmla="*/ 14733 h 18865"/>
                    <a:gd name="connsiteX19" fmla="*/ 25513 w 34496"/>
                    <a:gd name="connsiteY19" fmla="*/ 14733 h 18865"/>
                    <a:gd name="connsiteX20" fmla="*/ 21022 w 34496"/>
                    <a:gd name="connsiteY20" fmla="*/ 11858 h 18865"/>
                    <a:gd name="connsiteX21" fmla="*/ 21022 w 34496"/>
                    <a:gd name="connsiteY21" fmla="*/ 11858 h 18865"/>
                    <a:gd name="connsiteX22" fmla="*/ 21201 w 34496"/>
                    <a:gd name="connsiteY22" fmla="*/ 13116 h 18865"/>
                    <a:gd name="connsiteX23" fmla="*/ 21201 w 34496"/>
                    <a:gd name="connsiteY23" fmla="*/ 13116 h 18865"/>
                    <a:gd name="connsiteX24" fmla="*/ 16171 w 34496"/>
                    <a:gd name="connsiteY24" fmla="*/ 17428 h 18865"/>
                    <a:gd name="connsiteX25" fmla="*/ 16171 w 34496"/>
                    <a:gd name="connsiteY25" fmla="*/ 17428 h 18865"/>
                    <a:gd name="connsiteX26" fmla="*/ 14194 w 34496"/>
                    <a:gd name="connsiteY26" fmla="*/ 17248 h 18865"/>
                    <a:gd name="connsiteX27" fmla="*/ 14194 w 34496"/>
                    <a:gd name="connsiteY27" fmla="*/ 17248 h 18865"/>
                    <a:gd name="connsiteX28" fmla="*/ 12038 w 34496"/>
                    <a:gd name="connsiteY28" fmla="*/ 17787 h 18865"/>
                    <a:gd name="connsiteX29" fmla="*/ 12038 w 34496"/>
                    <a:gd name="connsiteY29" fmla="*/ 17787 h 18865"/>
                    <a:gd name="connsiteX30" fmla="*/ 8984 w 34496"/>
                    <a:gd name="connsiteY30" fmla="*/ 18326 h 18865"/>
                    <a:gd name="connsiteX31" fmla="*/ 8984 w 34496"/>
                    <a:gd name="connsiteY31" fmla="*/ 18326 h 18865"/>
                    <a:gd name="connsiteX32" fmla="*/ 6828 w 34496"/>
                    <a:gd name="connsiteY32" fmla="*/ 18865 h 18865"/>
                    <a:gd name="connsiteX33" fmla="*/ 6828 w 34496"/>
                    <a:gd name="connsiteY33" fmla="*/ 18865 h 18865"/>
                    <a:gd name="connsiteX34" fmla="*/ 3594 w 34496"/>
                    <a:gd name="connsiteY34" fmla="*/ 15272 h 18865"/>
                    <a:gd name="connsiteX35" fmla="*/ 3594 w 34496"/>
                    <a:gd name="connsiteY35" fmla="*/ 15272 h 18865"/>
                    <a:gd name="connsiteX36" fmla="*/ 14733 w 34496"/>
                    <a:gd name="connsiteY36" fmla="*/ 14733 h 18865"/>
                    <a:gd name="connsiteX37" fmla="*/ 15272 w 34496"/>
                    <a:gd name="connsiteY37" fmla="*/ 12218 h 18865"/>
                    <a:gd name="connsiteX38" fmla="*/ 15632 w 34496"/>
                    <a:gd name="connsiteY38" fmla="*/ 12218 h 18865"/>
                    <a:gd name="connsiteX39" fmla="*/ 15632 w 34496"/>
                    <a:gd name="connsiteY39" fmla="*/ 12218 h 18865"/>
                    <a:gd name="connsiteX40" fmla="*/ 16171 w 34496"/>
                    <a:gd name="connsiteY40" fmla="*/ 12218 h 18865"/>
                    <a:gd name="connsiteX41" fmla="*/ 16171 w 34496"/>
                    <a:gd name="connsiteY41" fmla="*/ 12218 h 18865"/>
                    <a:gd name="connsiteX42" fmla="*/ 15272 w 34496"/>
                    <a:gd name="connsiteY42" fmla="*/ 9163 h 18865"/>
                    <a:gd name="connsiteX43" fmla="*/ 15272 w 34496"/>
                    <a:gd name="connsiteY43" fmla="*/ 9163 h 18865"/>
                    <a:gd name="connsiteX44" fmla="*/ 17967 w 34496"/>
                    <a:gd name="connsiteY44" fmla="*/ 6468 h 18865"/>
                    <a:gd name="connsiteX45" fmla="*/ 17967 w 34496"/>
                    <a:gd name="connsiteY45" fmla="*/ 6468 h 18865"/>
                    <a:gd name="connsiteX46" fmla="*/ 19944 w 34496"/>
                    <a:gd name="connsiteY46" fmla="*/ 6648 h 18865"/>
                    <a:gd name="connsiteX47" fmla="*/ 19944 w 34496"/>
                    <a:gd name="connsiteY47" fmla="*/ 6648 h 18865"/>
                    <a:gd name="connsiteX48" fmla="*/ 20123 w 34496"/>
                    <a:gd name="connsiteY48" fmla="*/ 6648 h 18865"/>
                    <a:gd name="connsiteX49" fmla="*/ 29287 w 34496"/>
                    <a:gd name="connsiteY49" fmla="*/ 10421 h 18865"/>
                    <a:gd name="connsiteX50" fmla="*/ 29287 w 34496"/>
                    <a:gd name="connsiteY50" fmla="*/ 10421 h 18865"/>
                    <a:gd name="connsiteX51" fmla="*/ 29466 w 34496"/>
                    <a:gd name="connsiteY51" fmla="*/ 9163 h 18865"/>
                    <a:gd name="connsiteX52" fmla="*/ 29466 w 34496"/>
                    <a:gd name="connsiteY52" fmla="*/ 9163 h 18865"/>
                    <a:gd name="connsiteX53" fmla="*/ 29646 w 34496"/>
                    <a:gd name="connsiteY53" fmla="*/ 8265 h 18865"/>
                    <a:gd name="connsiteX54" fmla="*/ 29646 w 34496"/>
                    <a:gd name="connsiteY54" fmla="*/ 8265 h 18865"/>
                    <a:gd name="connsiteX55" fmla="*/ 29826 w 34496"/>
                    <a:gd name="connsiteY55" fmla="*/ 7366 h 18865"/>
                    <a:gd name="connsiteX56" fmla="*/ 29826 w 34496"/>
                    <a:gd name="connsiteY56" fmla="*/ 7366 h 18865"/>
                    <a:gd name="connsiteX57" fmla="*/ 23537 w 34496"/>
                    <a:gd name="connsiteY57" fmla="*/ 5031 h 18865"/>
                    <a:gd name="connsiteX58" fmla="*/ 23537 w 34496"/>
                    <a:gd name="connsiteY58" fmla="*/ 5031 h 18865"/>
                    <a:gd name="connsiteX59" fmla="*/ 22279 w 34496"/>
                    <a:gd name="connsiteY59" fmla="*/ 4851 h 18865"/>
                    <a:gd name="connsiteX60" fmla="*/ 22279 w 34496"/>
                    <a:gd name="connsiteY60" fmla="*/ 4851 h 18865"/>
                    <a:gd name="connsiteX61" fmla="*/ 7007 w 34496"/>
                    <a:gd name="connsiteY61" fmla="*/ 9882 h 18865"/>
                    <a:gd name="connsiteX62" fmla="*/ 7007 w 34496"/>
                    <a:gd name="connsiteY62" fmla="*/ 9882 h 18865"/>
                    <a:gd name="connsiteX63" fmla="*/ 8085 w 34496"/>
                    <a:gd name="connsiteY63" fmla="*/ 10780 h 18865"/>
                    <a:gd name="connsiteX64" fmla="*/ 8085 w 34496"/>
                    <a:gd name="connsiteY64" fmla="*/ 10780 h 18865"/>
                    <a:gd name="connsiteX65" fmla="*/ 8804 w 34496"/>
                    <a:gd name="connsiteY65" fmla="*/ 13296 h 18865"/>
                    <a:gd name="connsiteX66" fmla="*/ 8804 w 34496"/>
                    <a:gd name="connsiteY66" fmla="*/ 13296 h 18865"/>
                    <a:gd name="connsiteX67" fmla="*/ 14913 w 34496"/>
                    <a:gd name="connsiteY67" fmla="*/ 12038 h 18865"/>
                    <a:gd name="connsiteX68" fmla="*/ 14913 w 34496"/>
                    <a:gd name="connsiteY68" fmla="*/ 12038 h 18865"/>
                    <a:gd name="connsiteX69" fmla="*/ 14913 w 34496"/>
                    <a:gd name="connsiteY69" fmla="*/ 14733 h 18865"/>
                    <a:gd name="connsiteX70" fmla="*/ 14733 w 34496"/>
                    <a:gd name="connsiteY70" fmla="*/ 14733 h 1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4496" h="18865">
                      <a:moveTo>
                        <a:pt x="3594" y="15272"/>
                      </a:moveTo>
                      <a:cubicBezTo>
                        <a:pt x="3414" y="14374"/>
                        <a:pt x="3414" y="13835"/>
                        <a:pt x="3953" y="14194"/>
                      </a:cubicBezTo>
                      <a:lnTo>
                        <a:pt x="3953" y="14194"/>
                      </a:lnTo>
                      <a:cubicBezTo>
                        <a:pt x="1976" y="12936"/>
                        <a:pt x="180" y="11858"/>
                        <a:pt x="0" y="8984"/>
                      </a:cubicBezTo>
                      <a:lnTo>
                        <a:pt x="0" y="8984"/>
                      </a:lnTo>
                      <a:cubicBezTo>
                        <a:pt x="0" y="6648"/>
                        <a:pt x="2695" y="5570"/>
                        <a:pt x="3953" y="5570"/>
                      </a:cubicBezTo>
                      <a:lnTo>
                        <a:pt x="3953" y="5570"/>
                      </a:lnTo>
                      <a:cubicBezTo>
                        <a:pt x="4492" y="5929"/>
                        <a:pt x="14374" y="180"/>
                        <a:pt x="21920" y="0"/>
                      </a:cubicBezTo>
                      <a:lnTo>
                        <a:pt x="21920" y="0"/>
                      </a:lnTo>
                      <a:cubicBezTo>
                        <a:pt x="22639" y="0"/>
                        <a:pt x="23357" y="0"/>
                        <a:pt x="24256" y="180"/>
                      </a:cubicBezTo>
                      <a:lnTo>
                        <a:pt x="24256" y="180"/>
                      </a:lnTo>
                      <a:cubicBezTo>
                        <a:pt x="29466" y="1258"/>
                        <a:pt x="34138" y="2336"/>
                        <a:pt x="34497" y="7546"/>
                      </a:cubicBezTo>
                      <a:lnTo>
                        <a:pt x="34497" y="7546"/>
                      </a:lnTo>
                      <a:cubicBezTo>
                        <a:pt x="34497" y="8445"/>
                        <a:pt x="34317" y="9163"/>
                        <a:pt x="34138" y="10062"/>
                      </a:cubicBezTo>
                      <a:lnTo>
                        <a:pt x="34138" y="10062"/>
                      </a:lnTo>
                      <a:lnTo>
                        <a:pt x="34138" y="10062"/>
                      </a:lnTo>
                      <a:cubicBezTo>
                        <a:pt x="33958" y="12397"/>
                        <a:pt x="33778" y="15811"/>
                        <a:pt x="29287" y="16709"/>
                      </a:cubicBezTo>
                      <a:lnTo>
                        <a:pt x="29287" y="16709"/>
                      </a:lnTo>
                      <a:cubicBezTo>
                        <a:pt x="27849" y="16709"/>
                        <a:pt x="26771" y="15991"/>
                        <a:pt x="25513" y="14733"/>
                      </a:cubicBezTo>
                      <a:lnTo>
                        <a:pt x="25513" y="14733"/>
                      </a:lnTo>
                      <a:cubicBezTo>
                        <a:pt x="22998" y="11679"/>
                        <a:pt x="23717" y="12038"/>
                        <a:pt x="21022" y="11858"/>
                      </a:cubicBezTo>
                      <a:lnTo>
                        <a:pt x="21022" y="11858"/>
                      </a:lnTo>
                      <a:cubicBezTo>
                        <a:pt x="21022" y="12218"/>
                        <a:pt x="21201" y="12757"/>
                        <a:pt x="21201" y="13116"/>
                      </a:cubicBezTo>
                      <a:lnTo>
                        <a:pt x="21201" y="13116"/>
                      </a:lnTo>
                      <a:cubicBezTo>
                        <a:pt x="21201" y="16709"/>
                        <a:pt x="17428" y="17428"/>
                        <a:pt x="16171" y="17428"/>
                      </a:cubicBezTo>
                      <a:lnTo>
                        <a:pt x="16171" y="17428"/>
                      </a:lnTo>
                      <a:cubicBezTo>
                        <a:pt x="15272" y="17428"/>
                        <a:pt x="14554" y="17248"/>
                        <a:pt x="14194" y="17248"/>
                      </a:cubicBezTo>
                      <a:lnTo>
                        <a:pt x="14194" y="17248"/>
                      </a:lnTo>
                      <a:cubicBezTo>
                        <a:pt x="13475" y="17248"/>
                        <a:pt x="12757" y="17428"/>
                        <a:pt x="12038" y="17787"/>
                      </a:cubicBezTo>
                      <a:lnTo>
                        <a:pt x="12038" y="17787"/>
                      </a:lnTo>
                      <a:cubicBezTo>
                        <a:pt x="11140" y="18147"/>
                        <a:pt x="10241" y="18326"/>
                        <a:pt x="8984" y="18326"/>
                      </a:cubicBezTo>
                      <a:lnTo>
                        <a:pt x="8984" y="18326"/>
                      </a:lnTo>
                      <a:cubicBezTo>
                        <a:pt x="8265" y="18686"/>
                        <a:pt x="7546" y="18865"/>
                        <a:pt x="6828" y="18865"/>
                      </a:cubicBezTo>
                      <a:lnTo>
                        <a:pt x="6828" y="18865"/>
                      </a:lnTo>
                      <a:cubicBezTo>
                        <a:pt x="3953" y="18686"/>
                        <a:pt x="3594" y="15811"/>
                        <a:pt x="3594" y="15272"/>
                      </a:cubicBezTo>
                      <a:lnTo>
                        <a:pt x="3594" y="15272"/>
                      </a:lnTo>
                      <a:close/>
                      <a:moveTo>
                        <a:pt x="14733" y="14733"/>
                      </a:moveTo>
                      <a:lnTo>
                        <a:pt x="15272" y="12218"/>
                      </a:lnTo>
                      <a:cubicBezTo>
                        <a:pt x="15272" y="12218"/>
                        <a:pt x="15452" y="12218"/>
                        <a:pt x="15632" y="12218"/>
                      </a:cubicBezTo>
                      <a:lnTo>
                        <a:pt x="15632" y="12218"/>
                      </a:lnTo>
                      <a:cubicBezTo>
                        <a:pt x="15811" y="12218"/>
                        <a:pt x="15991" y="12218"/>
                        <a:pt x="16171" y="12218"/>
                      </a:cubicBezTo>
                      <a:lnTo>
                        <a:pt x="16171" y="12218"/>
                      </a:lnTo>
                      <a:cubicBezTo>
                        <a:pt x="15811" y="10960"/>
                        <a:pt x="15452" y="10780"/>
                        <a:pt x="15272" y="9163"/>
                      </a:cubicBezTo>
                      <a:lnTo>
                        <a:pt x="15272" y="9163"/>
                      </a:lnTo>
                      <a:cubicBezTo>
                        <a:pt x="15272" y="7366"/>
                        <a:pt x="17788" y="6468"/>
                        <a:pt x="17967" y="6468"/>
                      </a:cubicBezTo>
                      <a:lnTo>
                        <a:pt x="17967" y="6468"/>
                      </a:lnTo>
                      <a:cubicBezTo>
                        <a:pt x="19225" y="6468"/>
                        <a:pt x="19225" y="6648"/>
                        <a:pt x="19944" y="6648"/>
                      </a:cubicBezTo>
                      <a:lnTo>
                        <a:pt x="19944" y="6648"/>
                      </a:lnTo>
                      <a:lnTo>
                        <a:pt x="20123" y="6648"/>
                      </a:lnTo>
                      <a:cubicBezTo>
                        <a:pt x="23537" y="6288"/>
                        <a:pt x="27131" y="7187"/>
                        <a:pt x="29287" y="10421"/>
                      </a:cubicBezTo>
                      <a:lnTo>
                        <a:pt x="29287" y="10421"/>
                      </a:lnTo>
                      <a:cubicBezTo>
                        <a:pt x="29287" y="10062"/>
                        <a:pt x="29466" y="9523"/>
                        <a:pt x="29466" y="9163"/>
                      </a:cubicBezTo>
                      <a:lnTo>
                        <a:pt x="29466" y="9163"/>
                      </a:lnTo>
                      <a:cubicBezTo>
                        <a:pt x="29466" y="8804"/>
                        <a:pt x="29466" y="8624"/>
                        <a:pt x="29646" y="8265"/>
                      </a:cubicBezTo>
                      <a:lnTo>
                        <a:pt x="29646" y="8265"/>
                      </a:lnTo>
                      <a:cubicBezTo>
                        <a:pt x="29826" y="7726"/>
                        <a:pt x="29826" y="7366"/>
                        <a:pt x="29826" y="7366"/>
                      </a:cubicBezTo>
                      <a:lnTo>
                        <a:pt x="29826" y="7366"/>
                      </a:lnTo>
                      <a:cubicBezTo>
                        <a:pt x="29826" y="7187"/>
                        <a:pt x="29466" y="6109"/>
                        <a:pt x="23537" y="5031"/>
                      </a:cubicBezTo>
                      <a:lnTo>
                        <a:pt x="23537" y="5031"/>
                      </a:lnTo>
                      <a:cubicBezTo>
                        <a:pt x="23357" y="5031"/>
                        <a:pt x="22818" y="4851"/>
                        <a:pt x="22279" y="4851"/>
                      </a:cubicBezTo>
                      <a:lnTo>
                        <a:pt x="22279" y="4851"/>
                      </a:lnTo>
                      <a:cubicBezTo>
                        <a:pt x="17608" y="4851"/>
                        <a:pt x="11319" y="8265"/>
                        <a:pt x="7007" y="9882"/>
                      </a:cubicBezTo>
                      <a:lnTo>
                        <a:pt x="7007" y="9882"/>
                      </a:lnTo>
                      <a:cubicBezTo>
                        <a:pt x="7367" y="10062"/>
                        <a:pt x="7546" y="10421"/>
                        <a:pt x="8085" y="10780"/>
                      </a:cubicBezTo>
                      <a:lnTo>
                        <a:pt x="8085" y="10780"/>
                      </a:lnTo>
                      <a:cubicBezTo>
                        <a:pt x="8624" y="11858"/>
                        <a:pt x="8804" y="12757"/>
                        <a:pt x="8804" y="13296"/>
                      </a:cubicBezTo>
                      <a:lnTo>
                        <a:pt x="8804" y="13296"/>
                      </a:lnTo>
                      <a:cubicBezTo>
                        <a:pt x="10241" y="13296"/>
                        <a:pt x="11679" y="12038"/>
                        <a:pt x="14913" y="12038"/>
                      </a:cubicBezTo>
                      <a:lnTo>
                        <a:pt x="14913" y="12038"/>
                      </a:lnTo>
                      <a:lnTo>
                        <a:pt x="14913" y="14733"/>
                      </a:lnTo>
                      <a:lnTo>
                        <a:pt x="14733" y="14733"/>
                      </a:lnTo>
                      <a:close/>
                    </a:path>
                  </a:pathLst>
                </a:custGeom>
                <a:grpFill/>
                <a:ln w="17953" cap="flat">
                  <a:noFill/>
                  <a:prstDash val="solid"/>
                  <a:miter/>
                </a:ln>
              </p:spPr>
              <p:txBody>
                <a:bodyPr rtlCol="0" anchor="ctr"/>
                <a:lstStyle/>
                <a:p>
                  <a:endParaRPr lang="zh-CN" altLang="en-US" sz="1050"/>
                </a:p>
              </p:txBody>
            </p:sp>
          </p:grpSp>
          <p:grpSp>
            <p:nvGrpSpPr>
              <p:cNvPr id="63" name="图形 1"/>
              <p:cNvGrpSpPr/>
              <p:nvPr/>
            </p:nvGrpSpPr>
            <p:grpSpPr>
              <a:xfrm>
                <a:off x="4337773" y="4101128"/>
                <a:ext cx="15092" cy="15237"/>
                <a:chOff x="5710984" y="4298818"/>
                <a:chExt cx="15092" cy="15237"/>
              </a:xfrm>
              <a:solidFill>
                <a:srgbClr val="0070C0"/>
              </a:solidFill>
            </p:grpSpPr>
            <p:sp>
              <p:nvSpPr>
                <p:cNvPr id="3620" name="任意多边形: 形状 172"/>
                <p:cNvSpPr/>
                <p:nvPr/>
              </p:nvSpPr>
              <p:spPr>
                <a:xfrm>
                  <a:off x="5713705" y="4301423"/>
                  <a:ext cx="9822" cy="10251"/>
                </a:xfrm>
                <a:custGeom>
                  <a:avLst/>
                  <a:gdLst>
                    <a:gd name="connsiteX0" fmla="*/ 9497 w 9822"/>
                    <a:gd name="connsiteY0" fmla="*/ 9612 h 10251"/>
                    <a:gd name="connsiteX1" fmla="*/ 4286 w 9822"/>
                    <a:gd name="connsiteY1" fmla="*/ 2964 h 10251"/>
                    <a:gd name="connsiteX2" fmla="*/ 333 w 9822"/>
                    <a:gd name="connsiteY2" fmla="*/ 2964 h 10251"/>
                    <a:gd name="connsiteX3" fmla="*/ 5544 w 9822"/>
                    <a:gd name="connsiteY3" fmla="*/ 9612 h 10251"/>
                    <a:gd name="connsiteX4" fmla="*/ 9497 w 9822"/>
                    <a:gd name="connsiteY4" fmla="*/ 9612 h 10251"/>
                    <a:gd name="connsiteX5" fmla="*/ 9497 w 9822"/>
                    <a:gd name="connsiteY5" fmla="*/ 9612 h 10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22" h="10251">
                      <a:moveTo>
                        <a:pt x="9497" y="9612"/>
                      </a:moveTo>
                      <a:cubicBezTo>
                        <a:pt x="10754" y="6917"/>
                        <a:pt x="8239" y="5660"/>
                        <a:pt x="4286" y="2964"/>
                      </a:cubicBezTo>
                      <a:cubicBezTo>
                        <a:pt x="1591" y="-988"/>
                        <a:pt x="-924" y="-988"/>
                        <a:pt x="333" y="2964"/>
                      </a:cubicBezTo>
                      <a:cubicBezTo>
                        <a:pt x="1591" y="5660"/>
                        <a:pt x="3029" y="8175"/>
                        <a:pt x="5544" y="9612"/>
                      </a:cubicBezTo>
                      <a:cubicBezTo>
                        <a:pt x="8059" y="11050"/>
                        <a:pt x="9497" y="9612"/>
                        <a:pt x="9497" y="9612"/>
                      </a:cubicBezTo>
                      <a:lnTo>
                        <a:pt x="9497" y="9612"/>
                      </a:lnTo>
                      <a:close/>
                    </a:path>
                  </a:pathLst>
                </a:custGeom>
                <a:grpFill/>
                <a:ln w="17953" cap="flat">
                  <a:noFill/>
                  <a:prstDash val="solid"/>
                  <a:miter/>
                </a:ln>
              </p:spPr>
              <p:txBody>
                <a:bodyPr rtlCol="0" anchor="ctr"/>
                <a:lstStyle/>
                <a:p>
                  <a:endParaRPr lang="zh-CN" altLang="en-US" sz="1050"/>
                </a:p>
              </p:txBody>
            </p:sp>
            <p:sp>
              <p:nvSpPr>
                <p:cNvPr id="3621" name="任意多边形: 形状 173"/>
                <p:cNvSpPr/>
                <p:nvPr/>
              </p:nvSpPr>
              <p:spPr>
                <a:xfrm>
                  <a:off x="5710984" y="4298818"/>
                  <a:ext cx="15092" cy="15237"/>
                </a:xfrm>
                <a:custGeom>
                  <a:avLst/>
                  <a:gdLst>
                    <a:gd name="connsiteX0" fmla="*/ 7007 w 15092"/>
                    <a:gd name="connsiteY0" fmla="*/ 14553 h 15237"/>
                    <a:gd name="connsiteX1" fmla="*/ 539 w 15092"/>
                    <a:gd name="connsiteY1" fmla="*/ 6468 h 15237"/>
                    <a:gd name="connsiteX2" fmla="*/ 539 w 15092"/>
                    <a:gd name="connsiteY2" fmla="*/ 6468 h 15237"/>
                    <a:gd name="connsiteX3" fmla="*/ 0 w 15092"/>
                    <a:gd name="connsiteY3" fmla="*/ 3773 h 15237"/>
                    <a:gd name="connsiteX4" fmla="*/ 0 w 15092"/>
                    <a:gd name="connsiteY4" fmla="*/ 3773 h 15237"/>
                    <a:gd name="connsiteX5" fmla="*/ 3414 w 15092"/>
                    <a:gd name="connsiteY5" fmla="*/ 0 h 15237"/>
                    <a:gd name="connsiteX6" fmla="*/ 3414 w 15092"/>
                    <a:gd name="connsiteY6" fmla="*/ 0 h 15237"/>
                    <a:gd name="connsiteX7" fmla="*/ 8265 w 15092"/>
                    <a:gd name="connsiteY7" fmla="*/ 3414 h 15237"/>
                    <a:gd name="connsiteX8" fmla="*/ 8265 w 15092"/>
                    <a:gd name="connsiteY8" fmla="*/ 3414 h 15237"/>
                    <a:gd name="connsiteX9" fmla="*/ 15092 w 15092"/>
                    <a:gd name="connsiteY9" fmla="*/ 10780 h 15237"/>
                    <a:gd name="connsiteX10" fmla="*/ 15092 w 15092"/>
                    <a:gd name="connsiteY10" fmla="*/ 10780 h 15237"/>
                    <a:gd name="connsiteX11" fmla="*/ 14553 w 15092"/>
                    <a:gd name="connsiteY11" fmla="*/ 13116 h 15237"/>
                    <a:gd name="connsiteX12" fmla="*/ 14553 w 15092"/>
                    <a:gd name="connsiteY12" fmla="*/ 13116 h 15237"/>
                    <a:gd name="connsiteX13" fmla="*/ 12218 w 15092"/>
                    <a:gd name="connsiteY13" fmla="*/ 12038 h 15237"/>
                    <a:gd name="connsiteX14" fmla="*/ 14014 w 15092"/>
                    <a:gd name="connsiteY14" fmla="*/ 13835 h 15237"/>
                    <a:gd name="connsiteX15" fmla="*/ 10421 w 15092"/>
                    <a:gd name="connsiteY15" fmla="*/ 15093 h 15237"/>
                    <a:gd name="connsiteX16" fmla="*/ 10421 w 15092"/>
                    <a:gd name="connsiteY16" fmla="*/ 15093 h 15237"/>
                    <a:gd name="connsiteX17" fmla="*/ 7007 w 15092"/>
                    <a:gd name="connsiteY17" fmla="*/ 14553 h 15237"/>
                    <a:gd name="connsiteX18" fmla="*/ 7007 w 15092"/>
                    <a:gd name="connsiteY18" fmla="*/ 14553 h 1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092" h="15237">
                      <a:moveTo>
                        <a:pt x="7007" y="14553"/>
                      </a:moveTo>
                      <a:cubicBezTo>
                        <a:pt x="3414" y="12757"/>
                        <a:pt x="1976" y="9523"/>
                        <a:pt x="539" y="6468"/>
                      </a:cubicBezTo>
                      <a:lnTo>
                        <a:pt x="539" y="6468"/>
                      </a:lnTo>
                      <a:cubicBezTo>
                        <a:pt x="180" y="5570"/>
                        <a:pt x="0" y="4672"/>
                        <a:pt x="0" y="3773"/>
                      </a:cubicBezTo>
                      <a:lnTo>
                        <a:pt x="0" y="3773"/>
                      </a:lnTo>
                      <a:cubicBezTo>
                        <a:pt x="0" y="2336"/>
                        <a:pt x="1258" y="0"/>
                        <a:pt x="3414" y="0"/>
                      </a:cubicBezTo>
                      <a:lnTo>
                        <a:pt x="3414" y="0"/>
                      </a:lnTo>
                      <a:cubicBezTo>
                        <a:pt x="6109" y="359"/>
                        <a:pt x="7367" y="1976"/>
                        <a:pt x="8265" y="3414"/>
                      </a:cubicBezTo>
                      <a:lnTo>
                        <a:pt x="8265" y="3414"/>
                      </a:lnTo>
                      <a:cubicBezTo>
                        <a:pt x="11140" y="5570"/>
                        <a:pt x="14553" y="6468"/>
                        <a:pt x="15092" y="10780"/>
                      </a:cubicBezTo>
                      <a:lnTo>
                        <a:pt x="15092" y="10780"/>
                      </a:lnTo>
                      <a:cubicBezTo>
                        <a:pt x="15092" y="11499"/>
                        <a:pt x="14913" y="12397"/>
                        <a:pt x="14553" y="13116"/>
                      </a:cubicBezTo>
                      <a:lnTo>
                        <a:pt x="14553" y="13116"/>
                      </a:lnTo>
                      <a:lnTo>
                        <a:pt x="12218" y="12038"/>
                      </a:lnTo>
                      <a:lnTo>
                        <a:pt x="14014" y="13835"/>
                      </a:lnTo>
                      <a:cubicBezTo>
                        <a:pt x="13835" y="14014"/>
                        <a:pt x="12577" y="15093"/>
                        <a:pt x="10421" y="15093"/>
                      </a:cubicBezTo>
                      <a:lnTo>
                        <a:pt x="10421" y="15093"/>
                      </a:lnTo>
                      <a:cubicBezTo>
                        <a:pt x="9343" y="15452"/>
                        <a:pt x="8265" y="15093"/>
                        <a:pt x="7007" y="14553"/>
                      </a:cubicBezTo>
                      <a:lnTo>
                        <a:pt x="7007" y="14553"/>
                      </a:lnTo>
                      <a:close/>
                    </a:path>
                  </a:pathLst>
                </a:custGeom>
                <a:grpFill/>
                <a:ln w="17953" cap="flat">
                  <a:noFill/>
                  <a:prstDash val="solid"/>
                  <a:miter/>
                </a:ln>
              </p:spPr>
              <p:txBody>
                <a:bodyPr rtlCol="0" anchor="ctr"/>
                <a:lstStyle/>
                <a:p>
                  <a:endParaRPr lang="zh-CN" altLang="en-US" sz="1050"/>
                </a:p>
              </p:txBody>
            </p:sp>
          </p:grpSp>
          <p:grpSp>
            <p:nvGrpSpPr>
              <p:cNvPr id="64" name="图形 1"/>
              <p:cNvGrpSpPr/>
              <p:nvPr/>
            </p:nvGrpSpPr>
            <p:grpSpPr>
              <a:xfrm>
                <a:off x="4355740" y="4157006"/>
                <a:ext cx="18326" cy="14912"/>
                <a:chOff x="5728951" y="4354696"/>
                <a:chExt cx="18326" cy="14912"/>
              </a:xfrm>
              <a:solidFill>
                <a:srgbClr val="0070C0"/>
              </a:solidFill>
            </p:grpSpPr>
            <p:sp>
              <p:nvSpPr>
                <p:cNvPr id="3618" name="任意多边形: 形状 175"/>
                <p:cNvSpPr/>
                <p:nvPr/>
              </p:nvSpPr>
              <p:spPr>
                <a:xfrm>
                  <a:off x="5731718" y="4357237"/>
                  <a:ext cx="13104" cy="9676"/>
                </a:xfrm>
                <a:custGeom>
                  <a:avLst/>
                  <a:gdLst>
                    <a:gd name="connsiteX0" fmla="*/ 8732 w 13104"/>
                    <a:gd name="connsiteY0" fmla="*/ 9676 h 9676"/>
                    <a:gd name="connsiteX1" fmla="*/ 826 w 13104"/>
                    <a:gd name="connsiteY1" fmla="*/ 5724 h 9676"/>
                    <a:gd name="connsiteX2" fmla="*/ 2084 w 13104"/>
                    <a:gd name="connsiteY2" fmla="*/ 333 h 9676"/>
                    <a:gd name="connsiteX3" fmla="*/ 9989 w 13104"/>
                    <a:gd name="connsiteY3" fmla="*/ 333 h 9676"/>
                    <a:gd name="connsiteX4" fmla="*/ 11247 w 13104"/>
                    <a:gd name="connsiteY4" fmla="*/ 4286 h 9676"/>
                    <a:gd name="connsiteX5" fmla="*/ 12505 w 13104"/>
                    <a:gd name="connsiteY5" fmla="*/ 8239 h 9676"/>
                    <a:gd name="connsiteX6" fmla="*/ 8732 w 13104"/>
                    <a:gd name="connsiteY6" fmla="*/ 9676 h 9676"/>
                    <a:gd name="connsiteX7" fmla="*/ 8732 w 13104"/>
                    <a:gd name="connsiteY7" fmla="*/ 9676 h 9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04" h="9676">
                      <a:moveTo>
                        <a:pt x="8732" y="9676"/>
                      </a:moveTo>
                      <a:cubicBezTo>
                        <a:pt x="3521" y="8419"/>
                        <a:pt x="2084" y="8419"/>
                        <a:pt x="826" y="5724"/>
                      </a:cubicBezTo>
                      <a:cubicBezTo>
                        <a:pt x="-432" y="1771"/>
                        <a:pt x="-432" y="-924"/>
                        <a:pt x="2084" y="333"/>
                      </a:cubicBezTo>
                      <a:cubicBezTo>
                        <a:pt x="4779" y="1771"/>
                        <a:pt x="7294" y="333"/>
                        <a:pt x="9989" y="333"/>
                      </a:cubicBezTo>
                      <a:cubicBezTo>
                        <a:pt x="12684" y="-924"/>
                        <a:pt x="9989" y="1591"/>
                        <a:pt x="11247" y="4286"/>
                      </a:cubicBezTo>
                      <a:cubicBezTo>
                        <a:pt x="12505" y="6981"/>
                        <a:pt x="13942" y="6981"/>
                        <a:pt x="12505" y="8239"/>
                      </a:cubicBezTo>
                      <a:cubicBezTo>
                        <a:pt x="11427" y="9676"/>
                        <a:pt x="8732" y="9676"/>
                        <a:pt x="8732" y="9676"/>
                      </a:cubicBezTo>
                      <a:lnTo>
                        <a:pt x="8732" y="9676"/>
                      </a:lnTo>
                      <a:close/>
                    </a:path>
                  </a:pathLst>
                </a:custGeom>
                <a:grpFill/>
                <a:ln w="17953" cap="flat">
                  <a:noFill/>
                  <a:prstDash val="solid"/>
                  <a:miter/>
                </a:ln>
              </p:spPr>
              <p:txBody>
                <a:bodyPr rtlCol="0" anchor="ctr"/>
                <a:lstStyle/>
                <a:p>
                  <a:endParaRPr lang="zh-CN" altLang="en-US" sz="1050"/>
                </a:p>
              </p:txBody>
            </p:sp>
            <p:sp>
              <p:nvSpPr>
                <p:cNvPr id="3619" name="任意多边形: 形状 176"/>
                <p:cNvSpPr/>
                <p:nvPr/>
              </p:nvSpPr>
              <p:spPr>
                <a:xfrm>
                  <a:off x="5728951" y="4354696"/>
                  <a:ext cx="18326" cy="14912"/>
                </a:xfrm>
                <a:custGeom>
                  <a:avLst/>
                  <a:gdLst>
                    <a:gd name="connsiteX0" fmla="*/ 11499 w 18326"/>
                    <a:gd name="connsiteY0" fmla="*/ 12218 h 14912"/>
                    <a:gd name="connsiteX1" fmla="*/ 10780 w 18326"/>
                    <a:gd name="connsiteY1" fmla="*/ 14733 h 14912"/>
                    <a:gd name="connsiteX2" fmla="*/ 1078 w 18326"/>
                    <a:gd name="connsiteY2" fmla="*/ 8984 h 14912"/>
                    <a:gd name="connsiteX3" fmla="*/ 1078 w 18326"/>
                    <a:gd name="connsiteY3" fmla="*/ 8984 h 14912"/>
                    <a:gd name="connsiteX4" fmla="*/ 0 w 18326"/>
                    <a:gd name="connsiteY4" fmla="*/ 4133 h 14912"/>
                    <a:gd name="connsiteX5" fmla="*/ 0 w 18326"/>
                    <a:gd name="connsiteY5" fmla="*/ 4133 h 14912"/>
                    <a:gd name="connsiteX6" fmla="*/ 3593 w 18326"/>
                    <a:gd name="connsiteY6" fmla="*/ 0 h 14912"/>
                    <a:gd name="connsiteX7" fmla="*/ 3593 w 18326"/>
                    <a:gd name="connsiteY7" fmla="*/ 0 h 14912"/>
                    <a:gd name="connsiteX8" fmla="*/ 5929 w 18326"/>
                    <a:gd name="connsiteY8" fmla="*/ 719 h 14912"/>
                    <a:gd name="connsiteX9" fmla="*/ 5929 w 18326"/>
                    <a:gd name="connsiteY9" fmla="*/ 719 h 14912"/>
                    <a:gd name="connsiteX10" fmla="*/ 7367 w 18326"/>
                    <a:gd name="connsiteY10" fmla="*/ 1078 h 14912"/>
                    <a:gd name="connsiteX11" fmla="*/ 7367 w 18326"/>
                    <a:gd name="connsiteY11" fmla="*/ 1078 h 14912"/>
                    <a:gd name="connsiteX12" fmla="*/ 12038 w 18326"/>
                    <a:gd name="connsiteY12" fmla="*/ 539 h 14912"/>
                    <a:gd name="connsiteX13" fmla="*/ 12038 w 18326"/>
                    <a:gd name="connsiteY13" fmla="*/ 539 h 14912"/>
                    <a:gd name="connsiteX14" fmla="*/ 13655 w 18326"/>
                    <a:gd name="connsiteY14" fmla="*/ 180 h 14912"/>
                    <a:gd name="connsiteX15" fmla="*/ 13655 w 18326"/>
                    <a:gd name="connsiteY15" fmla="*/ 180 h 14912"/>
                    <a:gd name="connsiteX16" fmla="*/ 16350 w 18326"/>
                    <a:gd name="connsiteY16" fmla="*/ 3054 h 14912"/>
                    <a:gd name="connsiteX17" fmla="*/ 16350 w 18326"/>
                    <a:gd name="connsiteY17" fmla="*/ 3054 h 14912"/>
                    <a:gd name="connsiteX18" fmla="*/ 15991 w 18326"/>
                    <a:gd name="connsiteY18" fmla="*/ 5211 h 14912"/>
                    <a:gd name="connsiteX19" fmla="*/ 15991 w 18326"/>
                    <a:gd name="connsiteY19" fmla="*/ 5211 h 14912"/>
                    <a:gd name="connsiteX20" fmla="*/ 16170 w 18326"/>
                    <a:gd name="connsiteY20" fmla="*/ 5929 h 14912"/>
                    <a:gd name="connsiteX21" fmla="*/ 16170 w 18326"/>
                    <a:gd name="connsiteY21" fmla="*/ 5929 h 14912"/>
                    <a:gd name="connsiteX22" fmla="*/ 18327 w 18326"/>
                    <a:gd name="connsiteY22" fmla="*/ 10062 h 14912"/>
                    <a:gd name="connsiteX23" fmla="*/ 18327 w 18326"/>
                    <a:gd name="connsiteY23" fmla="*/ 10062 h 14912"/>
                    <a:gd name="connsiteX24" fmla="*/ 17069 w 18326"/>
                    <a:gd name="connsiteY24" fmla="*/ 12757 h 14912"/>
                    <a:gd name="connsiteX25" fmla="*/ 17069 w 18326"/>
                    <a:gd name="connsiteY25" fmla="*/ 12757 h 14912"/>
                    <a:gd name="connsiteX26" fmla="*/ 11319 w 18326"/>
                    <a:gd name="connsiteY26" fmla="*/ 14913 h 14912"/>
                    <a:gd name="connsiteX27" fmla="*/ 11319 w 18326"/>
                    <a:gd name="connsiteY27" fmla="*/ 14913 h 14912"/>
                    <a:gd name="connsiteX28" fmla="*/ 11319 w 18326"/>
                    <a:gd name="connsiteY28" fmla="*/ 12218 h 14912"/>
                    <a:gd name="connsiteX29" fmla="*/ 11499 w 18326"/>
                    <a:gd name="connsiteY29" fmla="*/ 12218 h 14912"/>
                    <a:gd name="connsiteX30" fmla="*/ 5929 w 18326"/>
                    <a:gd name="connsiteY30" fmla="*/ 7007 h 14912"/>
                    <a:gd name="connsiteX31" fmla="*/ 11679 w 18326"/>
                    <a:gd name="connsiteY31" fmla="*/ 9523 h 14912"/>
                    <a:gd name="connsiteX32" fmla="*/ 11679 w 18326"/>
                    <a:gd name="connsiteY32" fmla="*/ 9523 h 14912"/>
                    <a:gd name="connsiteX33" fmla="*/ 12757 w 18326"/>
                    <a:gd name="connsiteY33" fmla="*/ 9343 h 14912"/>
                    <a:gd name="connsiteX34" fmla="*/ 12757 w 18326"/>
                    <a:gd name="connsiteY34" fmla="*/ 9343 h 14912"/>
                    <a:gd name="connsiteX35" fmla="*/ 11858 w 18326"/>
                    <a:gd name="connsiteY35" fmla="*/ 7906 h 14912"/>
                    <a:gd name="connsiteX36" fmla="*/ 11858 w 18326"/>
                    <a:gd name="connsiteY36" fmla="*/ 7906 h 14912"/>
                    <a:gd name="connsiteX37" fmla="*/ 11140 w 18326"/>
                    <a:gd name="connsiteY37" fmla="*/ 5390 h 14912"/>
                    <a:gd name="connsiteX38" fmla="*/ 11140 w 18326"/>
                    <a:gd name="connsiteY38" fmla="*/ 5390 h 14912"/>
                    <a:gd name="connsiteX39" fmla="*/ 7546 w 18326"/>
                    <a:gd name="connsiteY39" fmla="*/ 5750 h 14912"/>
                    <a:gd name="connsiteX40" fmla="*/ 7546 w 18326"/>
                    <a:gd name="connsiteY40" fmla="*/ 5750 h 14912"/>
                    <a:gd name="connsiteX41" fmla="*/ 5570 w 18326"/>
                    <a:gd name="connsiteY41" fmla="*/ 5570 h 14912"/>
                    <a:gd name="connsiteX42" fmla="*/ 5570 w 18326"/>
                    <a:gd name="connsiteY42" fmla="*/ 5570 h 14912"/>
                    <a:gd name="connsiteX43" fmla="*/ 5929 w 18326"/>
                    <a:gd name="connsiteY43" fmla="*/ 7007 h 14912"/>
                    <a:gd name="connsiteX44" fmla="*/ 5929 w 18326"/>
                    <a:gd name="connsiteY44" fmla="*/ 7007 h 1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326" h="14912">
                      <a:moveTo>
                        <a:pt x="11499" y="12218"/>
                      </a:moveTo>
                      <a:lnTo>
                        <a:pt x="10780" y="14733"/>
                      </a:lnTo>
                      <a:cubicBezTo>
                        <a:pt x="6109" y="13655"/>
                        <a:pt x="3054" y="13116"/>
                        <a:pt x="1078" y="8984"/>
                      </a:cubicBezTo>
                      <a:lnTo>
                        <a:pt x="1078" y="8984"/>
                      </a:lnTo>
                      <a:cubicBezTo>
                        <a:pt x="539" y="7187"/>
                        <a:pt x="0" y="5570"/>
                        <a:pt x="0" y="4133"/>
                      </a:cubicBezTo>
                      <a:lnTo>
                        <a:pt x="0" y="4133"/>
                      </a:lnTo>
                      <a:cubicBezTo>
                        <a:pt x="0" y="2875"/>
                        <a:pt x="898" y="0"/>
                        <a:pt x="3593" y="0"/>
                      </a:cubicBezTo>
                      <a:lnTo>
                        <a:pt x="3593" y="0"/>
                      </a:lnTo>
                      <a:cubicBezTo>
                        <a:pt x="4492" y="0"/>
                        <a:pt x="5390" y="359"/>
                        <a:pt x="5929" y="719"/>
                      </a:cubicBezTo>
                      <a:lnTo>
                        <a:pt x="5929" y="719"/>
                      </a:lnTo>
                      <a:cubicBezTo>
                        <a:pt x="6289" y="898"/>
                        <a:pt x="6828" y="1078"/>
                        <a:pt x="7367" y="1078"/>
                      </a:cubicBezTo>
                      <a:lnTo>
                        <a:pt x="7367" y="1078"/>
                      </a:lnTo>
                      <a:cubicBezTo>
                        <a:pt x="8445" y="1078"/>
                        <a:pt x="10062" y="719"/>
                        <a:pt x="12038" y="539"/>
                      </a:cubicBezTo>
                      <a:lnTo>
                        <a:pt x="12038" y="539"/>
                      </a:lnTo>
                      <a:cubicBezTo>
                        <a:pt x="12397" y="359"/>
                        <a:pt x="12757" y="180"/>
                        <a:pt x="13655" y="180"/>
                      </a:cubicBezTo>
                      <a:lnTo>
                        <a:pt x="13655" y="180"/>
                      </a:lnTo>
                      <a:cubicBezTo>
                        <a:pt x="15092" y="180"/>
                        <a:pt x="16350" y="2695"/>
                        <a:pt x="16350" y="3054"/>
                      </a:cubicBezTo>
                      <a:lnTo>
                        <a:pt x="16350" y="3054"/>
                      </a:lnTo>
                      <a:cubicBezTo>
                        <a:pt x="16170" y="4312"/>
                        <a:pt x="15991" y="4672"/>
                        <a:pt x="15991" y="5211"/>
                      </a:cubicBezTo>
                      <a:lnTo>
                        <a:pt x="15991" y="5211"/>
                      </a:lnTo>
                      <a:cubicBezTo>
                        <a:pt x="15991" y="5570"/>
                        <a:pt x="15991" y="5570"/>
                        <a:pt x="16170" y="5929"/>
                      </a:cubicBezTo>
                      <a:lnTo>
                        <a:pt x="16170" y="5929"/>
                      </a:lnTo>
                      <a:cubicBezTo>
                        <a:pt x="16710" y="7546"/>
                        <a:pt x="17608" y="6828"/>
                        <a:pt x="18327" y="10062"/>
                      </a:cubicBezTo>
                      <a:lnTo>
                        <a:pt x="18327" y="10062"/>
                      </a:lnTo>
                      <a:cubicBezTo>
                        <a:pt x="18147" y="11679"/>
                        <a:pt x="17608" y="12038"/>
                        <a:pt x="17069" y="12757"/>
                      </a:cubicBezTo>
                      <a:lnTo>
                        <a:pt x="17069" y="12757"/>
                      </a:lnTo>
                      <a:cubicBezTo>
                        <a:pt x="14374" y="15093"/>
                        <a:pt x="11499" y="14733"/>
                        <a:pt x="11319" y="14913"/>
                      </a:cubicBezTo>
                      <a:lnTo>
                        <a:pt x="11319" y="14913"/>
                      </a:lnTo>
                      <a:lnTo>
                        <a:pt x="11319" y="12218"/>
                      </a:lnTo>
                      <a:lnTo>
                        <a:pt x="11499" y="12218"/>
                      </a:lnTo>
                      <a:close/>
                      <a:moveTo>
                        <a:pt x="5929" y="7007"/>
                      </a:moveTo>
                      <a:cubicBezTo>
                        <a:pt x="6828" y="8624"/>
                        <a:pt x="6468" y="8085"/>
                        <a:pt x="11679" y="9523"/>
                      </a:cubicBezTo>
                      <a:lnTo>
                        <a:pt x="11679" y="9523"/>
                      </a:lnTo>
                      <a:cubicBezTo>
                        <a:pt x="11858" y="9523"/>
                        <a:pt x="12397" y="9523"/>
                        <a:pt x="12757" y="9343"/>
                      </a:cubicBezTo>
                      <a:lnTo>
                        <a:pt x="12757" y="9343"/>
                      </a:lnTo>
                      <a:cubicBezTo>
                        <a:pt x="12397" y="8984"/>
                        <a:pt x="12218" y="8445"/>
                        <a:pt x="11858" y="7906"/>
                      </a:cubicBezTo>
                      <a:lnTo>
                        <a:pt x="11858" y="7906"/>
                      </a:lnTo>
                      <a:cubicBezTo>
                        <a:pt x="11499" y="7187"/>
                        <a:pt x="11319" y="6289"/>
                        <a:pt x="11140" y="5390"/>
                      </a:cubicBezTo>
                      <a:lnTo>
                        <a:pt x="11140" y="5390"/>
                      </a:lnTo>
                      <a:cubicBezTo>
                        <a:pt x="10062" y="5570"/>
                        <a:pt x="8984" y="5750"/>
                        <a:pt x="7546" y="5750"/>
                      </a:cubicBezTo>
                      <a:lnTo>
                        <a:pt x="7546" y="5750"/>
                      </a:lnTo>
                      <a:cubicBezTo>
                        <a:pt x="7007" y="5750"/>
                        <a:pt x="6289" y="5750"/>
                        <a:pt x="5570" y="5570"/>
                      </a:cubicBezTo>
                      <a:lnTo>
                        <a:pt x="5570" y="5570"/>
                      </a:lnTo>
                      <a:cubicBezTo>
                        <a:pt x="5570" y="6109"/>
                        <a:pt x="5750" y="6648"/>
                        <a:pt x="5929" y="7007"/>
                      </a:cubicBezTo>
                      <a:lnTo>
                        <a:pt x="5929" y="7007"/>
                      </a:lnTo>
                      <a:close/>
                    </a:path>
                  </a:pathLst>
                </a:custGeom>
                <a:grpFill/>
                <a:ln w="17953" cap="flat">
                  <a:noFill/>
                  <a:prstDash val="solid"/>
                  <a:miter/>
                </a:ln>
              </p:spPr>
              <p:txBody>
                <a:bodyPr rtlCol="0" anchor="ctr"/>
                <a:lstStyle/>
                <a:p>
                  <a:endParaRPr lang="zh-CN" altLang="en-US" sz="1050"/>
                </a:p>
              </p:txBody>
            </p:sp>
          </p:grpSp>
          <p:grpSp>
            <p:nvGrpSpPr>
              <p:cNvPr id="65" name="图形 1"/>
              <p:cNvGrpSpPr/>
              <p:nvPr/>
            </p:nvGrpSpPr>
            <p:grpSpPr>
              <a:xfrm>
                <a:off x="4372449" y="4128438"/>
                <a:ext cx="17787" cy="11319"/>
                <a:chOff x="5745660" y="4326128"/>
                <a:chExt cx="17787" cy="11319"/>
              </a:xfrm>
              <a:solidFill>
                <a:srgbClr val="0070C0"/>
              </a:solidFill>
            </p:grpSpPr>
            <p:sp>
              <p:nvSpPr>
                <p:cNvPr id="3616" name="任意多边形: 形状 178"/>
                <p:cNvSpPr/>
                <p:nvPr/>
              </p:nvSpPr>
              <p:spPr>
                <a:xfrm>
                  <a:off x="5748133" y="4328778"/>
                  <a:ext cx="12370" cy="6013"/>
                </a:xfrm>
                <a:custGeom>
                  <a:avLst/>
                  <a:gdLst>
                    <a:gd name="connsiteX0" fmla="*/ 7949 w 12370"/>
                    <a:gd name="connsiteY0" fmla="*/ 4896 h 6013"/>
                    <a:gd name="connsiteX1" fmla="*/ 11901 w 12370"/>
                    <a:gd name="connsiteY1" fmla="*/ 943 h 6013"/>
                    <a:gd name="connsiteX2" fmla="*/ 3996 w 12370"/>
                    <a:gd name="connsiteY2" fmla="*/ 943 h 6013"/>
                    <a:gd name="connsiteX3" fmla="*/ 1301 w 12370"/>
                    <a:gd name="connsiteY3" fmla="*/ 4896 h 6013"/>
                    <a:gd name="connsiteX4" fmla="*/ 7949 w 12370"/>
                    <a:gd name="connsiteY4" fmla="*/ 4896 h 6013"/>
                    <a:gd name="connsiteX5" fmla="*/ 7949 w 12370"/>
                    <a:gd name="connsiteY5" fmla="*/ 4896 h 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70" h="6013">
                      <a:moveTo>
                        <a:pt x="7949" y="4896"/>
                      </a:moveTo>
                      <a:cubicBezTo>
                        <a:pt x="11901" y="3459"/>
                        <a:pt x="13159" y="943"/>
                        <a:pt x="11901" y="943"/>
                      </a:cubicBezTo>
                      <a:cubicBezTo>
                        <a:pt x="9206" y="-314"/>
                        <a:pt x="7949" y="-314"/>
                        <a:pt x="3996" y="943"/>
                      </a:cubicBezTo>
                      <a:cubicBezTo>
                        <a:pt x="43" y="3638"/>
                        <a:pt x="-1215" y="3638"/>
                        <a:pt x="1301" y="4896"/>
                      </a:cubicBezTo>
                      <a:cubicBezTo>
                        <a:pt x="2738" y="7411"/>
                        <a:pt x="7949" y="4896"/>
                        <a:pt x="7949" y="4896"/>
                      </a:cubicBezTo>
                      <a:lnTo>
                        <a:pt x="7949" y="4896"/>
                      </a:lnTo>
                      <a:close/>
                    </a:path>
                  </a:pathLst>
                </a:custGeom>
                <a:grpFill/>
                <a:ln w="17953" cap="flat">
                  <a:noFill/>
                  <a:prstDash val="solid"/>
                  <a:miter/>
                </a:ln>
              </p:spPr>
              <p:txBody>
                <a:bodyPr rtlCol="0" anchor="ctr"/>
                <a:lstStyle/>
                <a:p>
                  <a:endParaRPr lang="zh-CN" altLang="en-US" sz="1050"/>
                </a:p>
              </p:txBody>
            </p:sp>
            <p:sp>
              <p:nvSpPr>
                <p:cNvPr id="3617" name="任意多边形: 形状 179"/>
                <p:cNvSpPr/>
                <p:nvPr/>
              </p:nvSpPr>
              <p:spPr>
                <a:xfrm>
                  <a:off x="5745660" y="4326128"/>
                  <a:ext cx="17787" cy="11319"/>
                </a:xfrm>
                <a:custGeom>
                  <a:avLst/>
                  <a:gdLst>
                    <a:gd name="connsiteX0" fmla="*/ 2695 w 17787"/>
                    <a:gd name="connsiteY0" fmla="*/ 9702 h 11319"/>
                    <a:gd name="connsiteX1" fmla="*/ 0 w 17787"/>
                    <a:gd name="connsiteY1" fmla="*/ 6468 h 11319"/>
                    <a:gd name="connsiteX2" fmla="*/ 0 w 17787"/>
                    <a:gd name="connsiteY2" fmla="*/ 6468 h 11319"/>
                    <a:gd name="connsiteX3" fmla="*/ 5749 w 17787"/>
                    <a:gd name="connsiteY3" fmla="*/ 1258 h 11319"/>
                    <a:gd name="connsiteX4" fmla="*/ 5749 w 17787"/>
                    <a:gd name="connsiteY4" fmla="*/ 1258 h 11319"/>
                    <a:gd name="connsiteX5" fmla="*/ 11140 w 17787"/>
                    <a:gd name="connsiteY5" fmla="*/ 0 h 11319"/>
                    <a:gd name="connsiteX6" fmla="*/ 11140 w 17787"/>
                    <a:gd name="connsiteY6" fmla="*/ 0 h 11319"/>
                    <a:gd name="connsiteX7" fmla="*/ 15811 w 17787"/>
                    <a:gd name="connsiteY7" fmla="*/ 1258 h 11319"/>
                    <a:gd name="connsiteX8" fmla="*/ 15811 w 17787"/>
                    <a:gd name="connsiteY8" fmla="*/ 1258 h 11319"/>
                    <a:gd name="connsiteX9" fmla="*/ 15811 w 17787"/>
                    <a:gd name="connsiteY9" fmla="*/ 1437 h 11319"/>
                    <a:gd name="connsiteX10" fmla="*/ 17787 w 17787"/>
                    <a:gd name="connsiteY10" fmla="*/ 3953 h 11319"/>
                    <a:gd name="connsiteX11" fmla="*/ 17787 w 17787"/>
                    <a:gd name="connsiteY11" fmla="*/ 3953 h 11319"/>
                    <a:gd name="connsiteX12" fmla="*/ 11858 w 17787"/>
                    <a:gd name="connsiteY12" fmla="*/ 9882 h 11319"/>
                    <a:gd name="connsiteX13" fmla="*/ 11858 w 17787"/>
                    <a:gd name="connsiteY13" fmla="*/ 9882 h 11319"/>
                    <a:gd name="connsiteX14" fmla="*/ 11858 w 17787"/>
                    <a:gd name="connsiteY14" fmla="*/ 9882 h 11319"/>
                    <a:gd name="connsiteX15" fmla="*/ 6468 w 17787"/>
                    <a:gd name="connsiteY15" fmla="*/ 11319 h 11319"/>
                    <a:gd name="connsiteX16" fmla="*/ 6468 w 17787"/>
                    <a:gd name="connsiteY16" fmla="*/ 11319 h 11319"/>
                    <a:gd name="connsiteX17" fmla="*/ 6288 w 17787"/>
                    <a:gd name="connsiteY17" fmla="*/ 11319 h 11319"/>
                    <a:gd name="connsiteX18" fmla="*/ 6288 w 17787"/>
                    <a:gd name="connsiteY18" fmla="*/ 11319 h 11319"/>
                    <a:gd name="connsiteX19" fmla="*/ 2695 w 17787"/>
                    <a:gd name="connsiteY19" fmla="*/ 9702 h 11319"/>
                    <a:gd name="connsiteX20" fmla="*/ 2695 w 17787"/>
                    <a:gd name="connsiteY20" fmla="*/ 9702 h 11319"/>
                    <a:gd name="connsiteX21" fmla="*/ 10421 w 17787"/>
                    <a:gd name="connsiteY21" fmla="*/ 7367 h 11319"/>
                    <a:gd name="connsiteX22" fmla="*/ 9523 w 17787"/>
                    <a:gd name="connsiteY22" fmla="*/ 5031 h 11319"/>
                    <a:gd name="connsiteX23" fmla="*/ 9163 w 17787"/>
                    <a:gd name="connsiteY23" fmla="*/ 5031 h 11319"/>
                    <a:gd name="connsiteX24" fmla="*/ 9163 w 17787"/>
                    <a:gd name="connsiteY24" fmla="*/ 5031 h 11319"/>
                    <a:gd name="connsiteX25" fmla="*/ 10421 w 17787"/>
                    <a:gd name="connsiteY25" fmla="*/ 7367 h 11319"/>
                    <a:gd name="connsiteX26" fmla="*/ 10421 w 17787"/>
                    <a:gd name="connsiteY26" fmla="*/ 7367 h 11319"/>
                    <a:gd name="connsiteX27" fmla="*/ 7905 w 17787"/>
                    <a:gd name="connsiteY27" fmla="*/ 5570 h 11319"/>
                    <a:gd name="connsiteX28" fmla="*/ 7726 w 17787"/>
                    <a:gd name="connsiteY28" fmla="*/ 5750 h 11319"/>
                    <a:gd name="connsiteX29" fmla="*/ 7726 w 17787"/>
                    <a:gd name="connsiteY29" fmla="*/ 5750 h 11319"/>
                    <a:gd name="connsiteX30" fmla="*/ 9163 w 17787"/>
                    <a:gd name="connsiteY30" fmla="*/ 5210 h 11319"/>
                    <a:gd name="connsiteX31" fmla="*/ 9163 w 17787"/>
                    <a:gd name="connsiteY31" fmla="*/ 5210 h 11319"/>
                    <a:gd name="connsiteX32" fmla="*/ 7905 w 17787"/>
                    <a:gd name="connsiteY32" fmla="*/ 5570 h 11319"/>
                    <a:gd name="connsiteX33" fmla="*/ 7905 w 17787"/>
                    <a:gd name="connsiteY33" fmla="*/ 5570 h 1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87" h="11319">
                      <a:moveTo>
                        <a:pt x="2695" y="9702"/>
                      </a:moveTo>
                      <a:cubicBezTo>
                        <a:pt x="1797" y="8984"/>
                        <a:pt x="539" y="9343"/>
                        <a:pt x="0" y="6468"/>
                      </a:cubicBezTo>
                      <a:lnTo>
                        <a:pt x="0" y="6468"/>
                      </a:lnTo>
                      <a:cubicBezTo>
                        <a:pt x="1437" y="2156"/>
                        <a:pt x="2695" y="3593"/>
                        <a:pt x="5749" y="1258"/>
                      </a:cubicBezTo>
                      <a:lnTo>
                        <a:pt x="5749" y="1258"/>
                      </a:lnTo>
                      <a:cubicBezTo>
                        <a:pt x="7905" y="359"/>
                        <a:pt x="9523" y="0"/>
                        <a:pt x="11140" y="0"/>
                      </a:cubicBezTo>
                      <a:lnTo>
                        <a:pt x="11140" y="0"/>
                      </a:lnTo>
                      <a:cubicBezTo>
                        <a:pt x="12757" y="0"/>
                        <a:pt x="14374" y="539"/>
                        <a:pt x="15811" y="1258"/>
                      </a:cubicBezTo>
                      <a:lnTo>
                        <a:pt x="15811" y="1258"/>
                      </a:lnTo>
                      <a:lnTo>
                        <a:pt x="15811" y="1437"/>
                      </a:lnTo>
                      <a:cubicBezTo>
                        <a:pt x="16709" y="1976"/>
                        <a:pt x="17787" y="2875"/>
                        <a:pt x="17787" y="3953"/>
                      </a:cubicBezTo>
                      <a:lnTo>
                        <a:pt x="17787" y="3953"/>
                      </a:lnTo>
                      <a:cubicBezTo>
                        <a:pt x="17248" y="7007"/>
                        <a:pt x="15272" y="8445"/>
                        <a:pt x="11858" y="9882"/>
                      </a:cubicBezTo>
                      <a:lnTo>
                        <a:pt x="11858" y="9882"/>
                      </a:lnTo>
                      <a:lnTo>
                        <a:pt x="11858" y="9882"/>
                      </a:lnTo>
                      <a:cubicBezTo>
                        <a:pt x="11679" y="9882"/>
                        <a:pt x="9343" y="11140"/>
                        <a:pt x="6468" y="11319"/>
                      </a:cubicBezTo>
                      <a:lnTo>
                        <a:pt x="6468" y="11319"/>
                      </a:lnTo>
                      <a:cubicBezTo>
                        <a:pt x="6468" y="11319"/>
                        <a:pt x="6288" y="11319"/>
                        <a:pt x="6288" y="11319"/>
                      </a:cubicBezTo>
                      <a:lnTo>
                        <a:pt x="6288" y="11319"/>
                      </a:lnTo>
                      <a:cubicBezTo>
                        <a:pt x="4492" y="11140"/>
                        <a:pt x="2695" y="10601"/>
                        <a:pt x="2695" y="9702"/>
                      </a:cubicBezTo>
                      <a:lnTo>
                        <a:pt x="2695" y="9702"/>
                      </a:lnTo>
                      <a:close/>
                      <a:moveTo>
                        <a:pt x="10421" y="7367"/>
                      </a:moveTo>
                      <a:lnTo>
                        <a:pt x="9523" y="5031"/>
                      </a:lnTo>
                      <a:cubicBezTo>
                        <a:pt x="9523" y="5031"/>
                        <a:pt x="9343" y="5031"/>
                        <a:pt x="9163" y="5031"/>
                      </a:cubicBezTo>
                      <a:lnTo>
                        <a:pt x="9163" y="5031"/>
                      </a:lnTo>
                      <a:lnTo>
                        <a:pt x="10421" y="7367"/>
                      </a:lnTo>
                      <a:lnTo>
                        <a:pt x="10421" y="7367"/>
                      </a:lnTo>
                      <a:close/>
                      <a:moveTo>
                        <a:pt x="7905" y="5570"/>
                      </a:moveTo>
                      <a:cubicBezTo>
                        <a:pt x="7726" y="5570"/>
                        <a:pt x="7726" y="5750"/>
                        <a:pt x="7726" y="5750"/>
                      </a:cubicBezTo>
                      <a:lnTo>
                        <a:pt x="7726" y="5750"/>
                      </a:lnTo>
                      <a:cubicBezTo>
                        <a:pt x="8265" y="5570"/>
                        <a:pt x="8804" y="5390"/>
                        <a:pt x="9163" y="5210"/>
                      </a:cubicBezTo>
                      <a:lnTo>
                        <a:pt x="9163" y="5210"/>
                      </a:lnTo>
                      <a:cubicBezTo>
                        <a:pt x="8804" y="5390"/>
                        <a:pt x="8265" y="5570"/>
                        <a:pt x="7905" y="5570"/>
                      </a:cubicBezTo>
                      <a:lnTo>
                        <a:pt x="7905" y="5570"/>
                      </a:lnTo>
                      <a:close/>
                    </a:path>
                  </a:pathLst>
                </a:custGeom>
                <a:grpFill/>
                <a:ln w="17953" cap="flat">
                  <a:noFill/>
                  <a:prstDash val="solid"/>
                  <a:miter/>
                </a:ln>
              </p:spPr>
              <p:txBody>
                <a:bodyPr rtlCol="0" anchor="ctr"/>
                <a:lstStyle/>
                <a:p>
                  <a:endParaRPr lang="zh-CN" altLang="en-US" sz="1050"/>
                </a:p>
              </p:txBody>
            </p:sp>
          </p:grpSp>
          <p:grpSp>
            <p:nvGrpSpPr>
              <p:cNvPr id="66" name="图形 1"/>
              <p:cNvGrpSpPr/>
              <p:nvPr/>
            </p:nvGrpSpPr>
            <p:grpSpPr>
              <a:xfrm>
                <a:off x="4512773" y="4122149"/>
                <a:ext cx="24794" cy="18326"/>
                <a:chOff x="5885984" y="4319839"/>
                <a:chExt cx="24794" cy="18326"/>
              </a:xfrm>
              <a:solidFill>
                <a:srgbClr val="0070C0"/>
              </a:solidFill>
            </p:grpSpPr>
            <p:sp>
              <p:nvSpPr>
                <p:cNvPr id="3614" name="任意多边形: 形状 181"/>
                <p:cNvSpPr/>
                <p:nvPr/>
              </p:nvSpPr>
              <p:spPr>
                <a:xfrm>
                  <a:off x="5888769" y="4322297"/>
                  <a:ext cx="19700" cy="13218"/>
                </a:xfrm>
                <a:custGeom>
                  <a:avLst/>
                  <a:gdLst>
                    <a:gd name="connsiteX0" fmla="*/ 9792 w 19700"/>
                    <a:gd name="connsiteY0" fmla="*/ 12276 h 13218"/>
                    <a:gd name="connsiteX1" fmla="*/ 18955 w 19700"/>
                    <a:gd name="connsiteY1" fmla="*/ 12276 h 13218"/>
                    <a:gd name="connsiteX2" fmla="*/ 15002 w 19700"/>
                    <a:gd name="connsiteY2" fmla="*/ 5628 h 13218"/>
                    <a:gd name="connsiteX3" fmla="*/ 9792 w 19700"/>
                    <a:gd name="connsiteY3" fmla="*/ 2933 h 13218"/>
                    <a:gd name="connsiteX4" fmla="*/ 1886 w 19700"/>
                    <a:gd name="connsiteY4" fmla="*/ 238 h 13218"/>
                    <a:gd name="connsiteX5" fmla="*/ 3144 w 19700"/>
                    <a:gd name="connsiteY5" fmla="*/ 6886 h 13218"/>
                    <a:gd name="connsiteX6" fmla="*/ 9792 w 19700"/>
                    <a:gd name="connsiteY6" fmla="*/ 12276 h 13218"/>
                    <a:gd name="connsiteX7" fmla="*/ 9792 w 19700"/>
                    <a:gd name="connsiteY7" fmla="*/ 12276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00" h="13218">
                      <a:moveTo>
                        <a:pt x="9792" y="12276"/>
                      </a:moveTo>
                      <a:cubicBezTo>
                        <a:pt x="15002" y="13533"/>
                        <a:pt x="16440" y="13533"/>
                        <a:pt x="18955" y="12276"/>
                      </a:cubicBezTo>
                      <a:cubicBezTo>
                        <a:pt x="21650" y="9581"/>
                        <a:pt x="16260" y="8323"/>
                        <a:pt x="15002" y="5628"/>
                      </a:cubicBezTo>
                      <a:cubicBezTo>
                        <a:pt x="15002" y="2933"/>
                        <a:pt x="12307" y="1675"/>
                        <a:pt x="9792" y="2933"/>
                      </a:cubicBezTo>
                      <a:cubicBezTo>
                        <a:pt x="7097" y="4191"/>
                        <a:pt x="4581" y="1675"/>
                        <a:pt x="1886" y="238"/>
                      </a:cubicBezTo>
                      <a:cubicBezTo>
                        <a:pt x="-809" y="-1020"/>
                        <a:pt x="-809" y="2933"/>
                        <a:pt x="3144" y="6886"/>
                      </a:cubicBezTo>
                      <a:cubicBezTo>
                        <a:pt x="5839" y="9581"/>
                        <a:pt x="9792" y="12276"/>
                        <a:pt x="9792" y="12276"/>
                      </a:cubicBezTo>
                      <a:lnTo>
                        <a:pt x="9792" y="12276"/>
                      </a:lnTo>
                      <a:close/>
                    </a:path>
                  </a:pathLst>
                </a:custGeom>
                <a:grpFill/>
                <a:ln w="17953" cap="flat">
                  <a:noFill/>
                  <a:prstDash val="solid"/>
                  <a:miter/>
                </a:ln>
              </p:spPr>
              <p:txBody>
                <a:bodyPr rtlCol="0" anchor="ctr"/>
                <a:lstStyle/>
                <a:p>
                  <a:endParaRPr lang="zh-CN" altLang="en-US" sz="1050"/>
                </a:p>
              </p:txBody>
            </p:sp>
            <p:sp>
              <p:nvSpPr>
                <p:cNvPr id="3615" name="任意多边形: 形状 182"/>
                <p:cNvSpPr/>
                <p:nvPr/>
              </p:nvSpPr>
              <p:spPr>
                <a:xfrm>
                  <a:off x="5885984" y="4319839"/>
                  <a:ext cx="24794" cy="18326"/>
                </a:xfrm>
                <a:custGeom>
                  <a:avLst/>
                  <a:gdLst>
                    <a:gd name="connsiteX0" fmla="*/ 18147 w 24794"/>
                    <a:gd name="connsiteY0" fmla="*/ 18327 h 18326"/>
                    <a:gd name="connsiteX1" fmla="*/ 11858 w 24794"/>
                    <a:gd name="connsiteY1" fmla="*/ 17249 h 18326"/>
                    <a:gd name="connsiteX2" fmla="*/ 11858 w 24794"/>
                    <a:gd name="connsiteY2" fmla="*/ 17249 h 18326"/>
                    <a:gd name="connsiteX3" fmla="*/ 12397 w 24794"/>
                    <a:gd name="connsiteY3" fmla="*/ 14733 h 18326"/>
                    <a:gd name="connsiteX4" fmla="*/ 10960 w 24794"/>
                    <a:gd name="connsiteY4" fmla="*/ 16889 h 18326"/>
                    <a:gd name="connsiteX5" fmla="*/ 3953 w 24794"/>
                    <a:gd name="connsiteY5" fmla="*/ 11319 h 18326"/>
                    <a:gd name="connsiteX6" fmla="*/ 3953 w 24794"/>
                    <a:gd name="connsiteY6" fmla="*/ 11319 h 18326"/>
                    <a:gd name="connsiteX7" fmla="*/ 0 w 24794"/>
                    <a:gd name="connsiteY7" fmla="*/ 3773 h 18326"/>
                    <a:gd name="connsiteX8" fmla="*/ 0 w 24794"/>
                    <a:gd name="connsiteY8" fmla="*/ 3773 h 18326"/>
                    <a:gd name="connsiteX9" fmla="*/ 3414 w 24794"/>
                    <a:gd name="connsiteY9" fmla="*/ 0 h 18326"/>
                    <a:gd name="connsiteX10" fmla="*/ 3414 w 24794"/>
                    <a:gd name="connsiteY10" fmla="*/ 0 h 18326"/>
                    <a:gd name="connsiteX11" fmla="*/ 5390 w 24794"/>
                    <a:gd name="connsiteY11" fmla="*/ 539 h 18326"/>
                    <a:gd name="connsiteX12" fmla="*/ 5390 w 24794"/>
                    <a:gd name="connsiteY12" fmla="*/ 539 h 18326"/>
                    <a:gd name="connsiteX13" fmla="*/ 10780 w 24794"/>
                    <a:gd name="connsiteY13" fmla="*/ 3234 h 18326"/>
                    <a:gd name="connsiteX14" fmla="*/ 10780 w 24794"/>
                    <a:gd name="connsiteY14" fmla="*/ 3234 h 18326"/>
                    <a:gd name="connsiteX15" fmla="*/ 10960 w 24794"/>
                    <a:gd name="connsiteY15" fmla="*/ 3234 h 18326"/>
                    <a:gd name="connsiteX16" fmla="*/ 10960 w 24794"/>
                    <a:gd name="connsiteY16" fmla="*/ 3234 h 18326"/>
                    <a:gd name="connsiteX17" fmla="*/ 14374 w 24794"/>
                    <a:gd name="connsiteY17" fmla="*/ 2336 h 18326"/>
                    <a:gd name="connsiteX18" fmla="*/ 14374 w 24794"/>
                    <a:gd name="connsiteY18" fmla="*/ 2336 h 18326"/>
                    <a:gd name="connsiteX19" fmla="*/ 19764 w 24794"/>
                    <a:gd name="connsiteY19" fmla="*/ 7007 h 18326"/>
                    <a:gd name="connsiteX20" fmla="*/ 19764 w 24794"/>
                    <a:gd name="connsiteY20" fmla="*/ 7007 h 18326"/>
                    <a:gd name="connsiteX21" fmla="*/ 24795 w 24794"/>
                    <a:gd name="connsiteY21" fmla="*/ 13296 h 18326"/>
                    <a:gd name="connsiteX22" fmla="*/ 24795 w 24794"/>
                    <a:gd name="connsiteY22" fmla="*/ 13296 h 18326"/>
                    <a:gd name="connsiteX23" fmla="*/ 22639 w 24794"/>
                    <a:gd name="connsiteY23" fmla="*/ 17069 h 18326"/>
                    <a:gd name="connsiteX24" fmla="*/ 22639 w 24794"/>
                    <a:gd name="connsiteY24" fmla="*/ 17069 h 18326"/>
                    <a:gd name="connsiteX25" fmla="*/ 18147 w 24794"/>
                    <a:gd name="connsiteY25" fmla="*/ 18327 h 18326"/>
                    <a:gd name="connsiteX26" fmla="*/ 18147 w 24794"/>
                    <a:gd name="connsiteY26" fmla="*/ 18327 h 18326"/>
                    <a:gd name="connsiteX27" fmla="*/ 18147 w 24794"/>
                    <a:gd name="connsiteY27" fmla="*/ 18327 h 18326"/>
                    <a:gd name="connsiteX28" fmla="*/ 18147 w 24794"/>
                    <a:gd name="connsiteY28" fmla="*/ 18327 h 18326"/>
                    <a:gd name="connsiteX29" fmla="*/ 18147 w 24794"/>
                    <a:gd name="connsiteY29" fmla="*/ 13116 h 18326"/>
                    <a:gd name="connsiteX30" fmla="*/ 19225 w 24794"/>
                    <a:gd name="connsiteY30" fmla="*/ 13116 h 18326"/>
                    <a:gd name="connsiteX31" fmla="*/ 19225 w 24794"/>
                    <a:gd name="connsiteY31" fmla="*/ 13116 h 18326"/>
                    <a:gd name="connsiteX32" fmla="*/ 18865 w 24794"/>
                    <a:gd name="connsiteY32" fmla="*/ 12757 h 18326"/>
                    <a:gd name="connsiteX33" fmla="*/ 18865 w 24794"/>
                    <a:gd name="connsiteY33" fmla="*/ 12757 h 18326"/>
                    <a:gd name="connsiteX34" fmla="*/ 15092 w 24794"/>
                    <a:gd name="connsiteY34" fmla="*/ 8085 h 18326"/>
                    <a:gd name="connsiteX35" fmla="*/ 15092 w 24794"/>
                    <a:gd name="connsiteY35" fmla="*/ 8085 h 18326"/>
                    <a:gd name="connsiteX36" fmla="*/ 14374 w 24794"/>
                    <a:gd name="connsiteY36" fmla="*/ 7367 h 18326"/>
                    <a:gd name="connsiteX37" fmla="*/ 14374 w 24794"/>
                    <a:gd name="connsiteY37" fmla="*/ 7367 h 18326"/>
                    <a:gd name="connsiteX38" fmla="*/ 13475 w 24794"/>
                    <a:gd name="connsiteY38" fmla="*/ 7726 h 18326"/>
                    <a:gd name="connsiteX39" fmla="*/ 13475 w 24794"/>
                    <a:gd name="connsiteY39" fmla="*/ 7726 h 18326"/>
                    <a:gd name="connsiteX40" fmla="*/ 10780 w 24794"/>
                    <a:gd name="connsiteY40" fmla="*/ 8265 h 18326"/>
                    <a:gd name="connsiteX41" fmla="*/ 10780 w 24794"/>
                    <a:gd name="connsiteY41" fmla="*/ 8265 h 18326"/>
                    <a:gd name="connsiteX42" fmla="*/ 7366 w 24794"/>
                    <a:gd name="connsiteY42" fmla="*/ 7367 h 18326"/>
                    <a:gd name="connsiteX43" fmla="*/ 7366 w 24794"/>
                    <a:gd name="connsiteY43" fmla="*/ 7367 h 18326"/>
                    <a:gd name="connsiteX44" fmla="*/ 7546 w 24794"/>
                    <a:gd name="connsiteY44" fmla="*/ 7546 h 18326"/>
                    <a:gd name="connsiteX45" fmla="*/ 7546 w 24794"/>
                    <a:gd name="connsiteY45" fmla="*/ 7546 h 18326"/>
                    <a:gd name="connsiteX46" fmla="*/ 13475 w 24794"/>
                    <a:gd name="connsiteY46" fmla="*/ 12218 h 18326"/>
                    <a:gd name="connsiteX47" fmla="*/ 13475 w 24794"/>
                    <a:gd name="connsiteY47" fmla="*/ 12218 h 18326"/>
                    <a:gd name="connsiteX48" fmla="*/ 18147 w 24794"/>
                    <a:gd name="connsiteY48" fmla="*/ 13116 h 18326"/>
                    <a:gd name="connsiteX49" fmla="*/ 18147 w 24794"/>
                    <a:gd name="connsiteY49" fmla="*/ 13116 h 1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794" h="18326">
                      <a:moveTo>
                        <a:pt x="18147" y="18327"/>
                      </a:moveTo>
                      <a:cubicBezTo>
                        <a:pt x="16350" y="18327"/>
                        <a:pt x="14553" y="17967"/>
                        <a:pt x="11858" y="17249"/>
                      </a:cubicBezTo>
                      <a:lnTo>
                        <a:pt x="11858" y="17249"/>
                      </a:lnTo>
                      <a:lnTo>
                        <a:pt x="12397" y="14733"/>
                      </a:lnTo>
                      <a:lnTo>
                        <a:pt x="10960" y="16889"/>
                      </a:lnTo>
                      <a:cubicBezTo>
                        <a:pt x="10960" y="16889"/>
                        <a:pt x="6827" y="14194"/>
                        <a:pt x="3953" y="11319"/>
                      </a:cubicBezTo>
                      <a:lnTo>
                        <a:pt x="3953" y="11319"/>
                      </a:lnTo>
                      <a:cubicBezTo>
                        <a:pt x="1437" y="8624"/>
                        <a:pt x="180" y="6289"/>
                        <a:pt x="0" y="3773"/>
                      </a:cubicBezTo>
                      <a:lnTo>
                        <a:pt x="0" y="3773"/>
                      </a:lnTo>
                      <a:cubicBezTo>
                        <a:pt x="0" y="2515"/>
                        <a:pt x="1258" y="0"/>
                        <a:pt x="3414" y="0"/>
                      </a:cubicBezTo>
                      <a:lnTo>
                        <a:pt x="3414" y="0"/>
                      </a:lnTo>
                      <a:cubicBezTo>
                        <a:pt x="4312" y="0"/>
                        <a:pt x="4851" y="180"/>
                        <a:pt x="5390" y="539"/>
                      </a:cubicBezTo>
                      <a:lnTo>
                        <a:pt x="5390" y="539"/>
                      </a:lnTo>
                      <a:cubicBezTo>
                        <a:pt x="7906" y="1976"/>
                        <a:pt x="10062" y="3414"/>
                        <a:pt x="10780" y="3234"/>
                      </a:cubicBezTo>
                      <a:lnTo>
                        <a:pt x="10780" y="3234"/>
                      </a:lnTo>
                      <a:cubicBezTo>
                        <a:pt x="10960" y="3234"/>
                        <a:pt x="11140" y="3234"/>
                        <a:pt x="10960" y="3234"/>
                      </a:cubicBezTo>
                      <a:lnTo>
                        <a:pt x="10960" y="3234"/>
                      </a:lnTo>
                      <a:cubicBezTo>
                        <a:pt x="12038" y="2515"/>
                        <a:pt x="13296" y="2336"/>
                        <a:pt x="14374" y="2336"/>
                      </a:cubicBezTo>
                      <a:lnTo>
                        <a:pt x="14374" y="2336"/>
                      </a:lnTo>
                      <a:cubicBezTo>
                        <a:pt x="17248" y="2336"/>
                        <a:pt x="20123" y="4851"/>
                        <a:pt x="19764" y="7007"/>
                      </a:cubicBezTo>
                      <a:lnTo>
                        <a:pt x="19764" y="7007"/>
                      </a:lnTo>
                      <a:cubicBezTo>
                        <a:pt x="19584" y="8085"/>
                        <a:pt x="23717" y="8445"/>
                        <a:pt x="24795" y="13296"/>
                      </a:cubicBezTo>
                      <a:lnTo>
                        <a:pt x="24795" y="13296"/>
                      </a:lnTo>
                      <a:cubicBezTo>
                        <a:pt x="24795" y="14554"/>
                        <a:pt x="24076" y="15632"/>
                        <a:pt x="22639" y="17069"/>
                      </a:cubicBezTo>
                      <a:lnTo>
                        <a:pt x="22639" y="17069"/>
                      </a:lnTo>
                      <a:cubicBezTo>
                        <a:pt x="21561" y="17788"/>
                        <a:pt x="19944" y="18327"/>
                        <a:pt x="18147" y="18327"/>
                      </a:cubicBezTo>
                      <a:lnTo>
                        <a:pt x="18147" y="18327"/>
                      </a:lnTo>
                      <a:cubicBezTo>
                        <a:pt x="18147" y="18327"/>
                        <a:pt x="18147" y="18327"/>
                        <a:pt x="18147" y="18327"/>
                      </a:cubicBezTo>
                      <a:lnTo>
                        <a:pt x="18147" y="18327"/>
                      </a:lnTo>
                      <a:close/>
                      <a:moveTo>
                        <a:pt x="18147" y="13116"/>
                      </a:moveTo>
                      <a:cubicBezTo>
                        <a:pt x="18686" y="13116"/>
                        <a:pt x="19045" y="13116"/>
                        <a:pt x="19225" y="13116"/>
                      </a:cubicBezTo>
                      <a:lnTo>
                        <a:pt x="19225" y="13116"/>
                      </a:lnTo>
                      <a:cubicBezTo>
                        <a:pt x="19045" y="13116"/>
                        <a:pt x="19045" y="12936"/>
                        <a:pt x="18865" y="12757"/>
                      </a:cubicBezTo>
                      <a:lnTo>
                        <a:pt x="18865" y="12757"/>
                      </a:lnTo>
                      <a:cubicBezTo>
                        <a:pt x="17967" y="11858"/>
                        <a:pt x="16530" y="11140"/>
                        <a:pt x="15092" y="8085"/>
                      </a:cubicBezTo>
                      <a:lnTo>
                        <a:pt x="15092" y="8085"/>
                      </a:lnTo>
                      <a:cubicBezTo>
                        <a:pt x="14913" y="7367"/>
                        <a:pt x="15092" y="7546"/>
                        <a:pt x="14374" y="7367"/>
                      </a:cubicBezTo>
                      <a:lnTo>
                        <a:pt x="14374" y="7367"/>
                      </a:lnTo>
                      <a:cubicBezTo>
                        <a:pt x="14014" y="7367"/>
                        <a:pt x="13835" y="7367"/>
                        <a:pt x="13475" y="7726"/>
                      </a:cubicBezTo>
                      <a:lnTo>
                        <a:pt x="13475" y="7726"/>
                      </a:lnTo>
                      <a:cubicBezTo>
                        <a:pt x="12577" y="8085"/>
                        <a:pt x="11679" y="8265"/>
                        <a:pt x="10780" y="8265"/>
                      </a:cubicBezTo>
                      <a:lnTo>
                        <a:pt x="10780" y="8265"/>
                      </a:lnTo>
                      <a:cubicBezTo>
                        <a:pt x="9343" y="8265"/>
                        <a:pt x="8265" y="7906"/>
                        <a:pt x="7366" y="7367"/>
                      </a:cubicBezTo>
                      <a:lnTo>
                        <a:pt x="7366" y="7367"/>
                      </a:lnTo>
                      <a:cubicBezTo>
                        <a:pt x="7366" y="7367"/>
                        <a:pt x="7546" y="7546"/>
                        <a:pt x="7546" y="7546"/>
                      </a:cubicBezTo>
                      <a:lnTo>
                        <a:pt x="7546" y="7546"/>
                      </a:lnTo>
                      <a:cubicBezTo>
                        <a:pt x="9523" y="9523"/>
                        <a:pt x="12397" y="11679"/>
                        <a:pt x="13475" y="12218"/>
                      </a:cubicBezTo>
                      <a:lnTo>
                        <a:pt x="13475" y="12218"/>
                      </a:lnTo>
                      <a:cubicBezTo>
                        <a:pt x="15991" y="12936"/>
                        <a:pt x="17248" y="13296"/>
                        <a:pt x="18147" y="13116"/>
                      </a:cubicBezTo>
                      <a:lnTo>
                        <a:pt x="18147" y="13116"/>
                      </a:lnTo>
                      <a:close/>
                    </a:path>
                  </a:pathLst>
                </a:custGeom>
                <a:grpFill/>
                <a:ln w="17953" cap="flat">
                  <a:noFill/>
                  <a:prstDash val="solid"/>
                  <a:miter/>
                </a:ln>
              </p:spPr>
              <p:txBody>
                <a:bodyPr rtlCol="0" anchor="ctr"/>
                <a:lstStyle/>
                <a:p>
                  <a:endParaRPr lang="zh-CN" altLang="en-US" sz="1050"/>
                </a:p>
              </p:txBody>
            </p:sp>
          </p:grpSp>
          <p:grpSp>
            <p:nvGrpSpPr>
              <p:cNvPr id="67" name="图形 1"/>
              <p:cNvGrpSpPr/>
              <p:nvPr/>
            </p:nvGrpSpPr>
            <p:grpSpPr>
              <a:xfrm>
                <a:off x="4511156" y="4150885"/>
                <a:ext cx="37012" cy="16541"/>
                <a:chOff x="5884367" y="4348575"/>
                <a:chExt cx="37012" cy="16541"/>
              </a:xfrm>
              <a:solidFill>
                <a:srgbClr val="0070C0"/>
              </a:solidFill>
            </p:grpSpPr>
            <p:sp>
              <p:nvSpPr>
                <p:cNvPr id="3612" name="任意多边形: 形状 184"/>
                <p:cNvSpPr/>
                <p:nvPr/>
              </p:nvSpPr>
              <p:spPr>
                <a:xfrm>
                  <a:off x="5886703" y="4351237"/>
                  <a:ext cx="32453" cy="11425"/>
                </a:xfrm>
                <a:custGeom>
                  <a:avLst/>
                  <a:gdLst>
                    <a:gd name="connsiteX0" fmla="*/ 15811 w 32453"/>
                    <a:gd name="connsiteY0" fmla="*/ 584 h 11425"/>
                    <a:gd name="connsiteX1" fmla="*/ 7906 w 32453"/>
                    <a:gd name="connsiteY1" fmla="*/ 2021 h 11425"/>
                    <a:gd name="connsiteX2" fmla="*/ 0 w 32453"/>
                    <a:gd name="connsiteY2" fmla="*/ 2021 h 11425"/>
                    <a:gd name="connsiteX3" fmla="*/ 6648 w 32453"/>
                    <a:gd name="connsiteY3" fmla="*/ 5974 h 11425"/>
                    <a:gd name="connsiteX4" fmla="*/ 13296 w 32453"/>
                    <a:gd name="connsiteY4" fmla="*/ 8669 h 11425"/>
                    <a:gd name="connsiteX5" fmla="*/ 27849 w 32453"/>
                    <a:gd name="connsiteY5" fmla="*/ 9927 h 11425"/>
                    <a:gd name="connsiteX6" fmla="*/ 29107 w 32453"/>
                    <a:gd name="connsiteY6" fmla="*/ 4716 h 11425"/>
                    <a:gd name="connsiteX7" fmla="*/ 19944 w 32453"/>
                    <a:gd name="connsiteY7" fmla="*/ 2021 h 11425"/>
                    <a:gd name="connsiteX8" fmla="*/ 15811 w 32453"/>
                    <a:gd name="connsiteY8" fmla="*/ 584 h 11425"/>
                    <a:gd name="connsiteX9" fmla="*/ 15811 w 32453"/>
                    <a:gd name="connsiteY9" fmla="*/ 584 h 1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53" h="11425">
                      <a:moveTo>
                        <a:pt x="15811" y="584"/>
                      </a:moveTo>
                      <a:cubicBezTo>
                        <a:pt x="13116" y="1842"/>
                        <a:pt x="11858" y="3279"/>
                        <a:pt x="7906" y="2021"/>
                      </a:cubicBezTo>
                      <a:cubicBezTo>
                        <a:pt x="2695" y="-674"/>
                        <a:pt x="1258" y="-674"/>
                        <a:pt x="0" y="2021"/>
                      </a:cubicBezTo>
                      <a:cubicBezTo>
                        <a:pt x="0" y="3279"/>
                        <a:pt x="2695" y="4716"/>
                        <a:pt x="6648" y="5974"/>
                      </a:cubicBezTo>
                      <a:cubicBezTo>
                        <a:pt x="10601" y="5974"/>
                        <a:pt x="10601" y="5974"/>
                        <a:pt x="13296" y="8669"/>
                      </a:cubicBezTo>
                      <a:cubicBezTo>
                        <a:pt x="14553" y="11364"/>
                        <a:pt x="22459" y="12622"/>
                        <a:pt x="27849" y="9927"/>
                      </a:cubicBezTo>
                      <a:cubicBezTo>
                        <a:pt x="34497" y="5974"/>
                        <a:pt x="33060" y="4716"/>
                        <a:pt x="29107" y="4716"/>
                      </a:cubicBezTo>
                      <a:cubicBezTo>
                        <a:pt x="25154" y="3459"/>
                        <a:pt x="22459" y="3459"/>
                        <a:pt x="19944" y="2021"/>
                      </a:cubicBezTo>
                      <a:cubicBezTo>
                        <a:pt x="18506" y="584"/>
                        <a:pt x="15811" y="584"/>
                        <a:pt x="15811" y="584"/>
                      </a:cubicBezTo>
                      <a:lnTo>
                        <a:pt x="15811" y="584"/>
                      </a:lnTo>
                      <a:close/>
                    </a:path>
                  </a:pathLst>
                </a:custGeom>
                <a:grpFill/>
                <a:ln w="17953" cap="flat">
                  <a:noFill/>
                  <a:prstDash val="solid"/>
                  <a:miter/>
                </a:ln>
              </p:spPr>
              <p:txBody>
                <a:bodyPr rtlCol="0" anchor="ctr"/>
                <a:lstStyle/>
                <a:p>
                  <a:endParaRPr lang="zh-CN" altLang="en-US" sz="1050"/>
                </a:p>
              </p:txBody>
            </p:sp>
            <p:sp>
              <p:nvSpPr>
                <p:cNvPr id="3613" name="任意多边形: 形状 185"/>
                <p:cNvSpPr/>
                <p:nvPr/>
              </p:nvSpPr>
              <p:spPr>
                <a:xfrm>
                  <a:off x="5884367" y="4348575"/>
                  <a:ext cx="37012" cy="16541"/>
                </a:xfrm>
                <a:custGeom>
                  <a:avLst/>
                  <a:gdLst>
                    <a:gd name="connsiteX0" fmla="*/ 13655 w 37012"/>
                    <a:gd name="connsiteY0" fmla="*/ 13127 h 16541"/>
                    <a:gd name="connsiteX1" fmla="*/ 8085 w 37012"/>
                    <a:gd name="connsiteY1" fmla="*/ 10971 h 16541"/>
                    <a:gd name="connsiteX2" fmla="*/ 8085 w 37012"/>
                    <a:gd name="connsiteY2" fmla="*/ 10971 h 16541"/>
                    <a:gd name="connsiteX3" fmla="*/ 0 w 37012"/>
                    <a:gd name="connsiteY3" fmla="*/ 3425 h 16541"/>
                    <a:gd name="connsiteX4" fmla="*/ 0 w 37012"/>
                    <a:gd name="connsiteY4" fmla="*/ 3425 h 16541"/>
                    <a:gd name="connsiteX5" fmla="*/ 4672 w 37012"/>
                    <a:gd name="connsiteY5" fmla="*/ 11 h 16541"/>
                    <a:gd name="connsiteX6" fmla="*/ 4672 w 37012"/>
                    <a:gd name="connsiteY6" fmla="*/ 11 h 16541"/>
                    <a:gd name="connsiteX7" fmla="*/ 10780 w 37012"/>
                    <a:gd name="connsiteY7" fmla="*/ 2167 h 16541"/>
                    <a:gd name="connsiteX8" fmla="*/ 10780 w 37012"/>
                    <a:gd name="connsiteY8" fmla="*/ 2167 h 16541"/>
                    <a:gd name="connsiteX9" fmla="*/ 12936 w 37012"/>
                    <a:gd name="connsiteY9" fmla="*/ 2527 h 16541"/>
                    <a:gd name="connsiteX10" fmla="*/ 12936 w 37012"/>
                    <a:gd name="connsiteY10" fmla="*/ 2527 h 16541"/>
                    <a:gd name="connsiteX11" fmla="*/ 16889 w 37012"/>
                    <a:gd name="connsiteY11" fmla="*/ 910 h 16541"/>
                    <a:gd name="connsiteX12" fmla="*/ 16889 w 37012"/>
                    <a:gd name="connsiteY12" fmla="*/ 910 h 16541"/>
                    <a:gd name="connsiteX13" fmla="*/ 17428 w 37012"/>
                    <a:gd name="connsiteY13" fmla="*/ 550 h 16541"/>
                    <a:gd name="connsiteX14" fmla="*/ 18147 w 37012"/>
                    <a:gd name="connsiteY14" fmla="*/ 550 h 16541"/>
                    <a:gd name="connsiteX15" fmla="*/ 23178 w 37012"/>
                    <a:gd name="connsiteY15" fmla="*/ 2167 h 16541"/>
                    <a:gd name="connsiteX16" fmla="*/ 23178 w 37012"/>
                    <a:gd name="connsiteY16" fmla="*/ 2167 h 16541"/>
                    <a:gd name="connsiteX17" fmla="*/ 31263 w 37012"/>
                    <a:gd name="connsiteY17" fmla="*/ 4503 h 16541"/>
                    <a:gd name="connsiteX18" fmla="*/ 31263 w 37012"/>
                    <a:gd name="connsiteY18" fmla="*/ 4503 h 16541"/>
                    <a:gd name="connsiteX19" fmla="*/ 37013 w 37012"/>
                    <a:gd name="connsiteY19" fmla="*/ 8276 h 16541"/>
                    <a:gd name="connsiteX20" fmla="*/ 37013 w 37012"/>
                    <a:gd name="connsiteY20" fmla="*/ 8276 h 16541"/>
                    <a:gd name="connsiteX21" fmla="*/ 31083 w 37012"/>
                    <a:gd name="connsiteY21" fmla="*/ 14745 h 16541"/>
                    <a:gd name="connsiteX22" fmla="*/ 31083 w 37012"/>
                    <a:gd name="connsiteY22" fmla="*/ 14745 h 16541"/>
                    <a:gd name="connsiteX23" fmla="*/ 23178 w 37012"/>
                    <a:gd name="connsiteY23" fmla="*/ 16541 h 16541"/>
                    <a:gd name="connsiteX24" fmla="*/ 23178 w 37012"/>
                    <a:gd name="connsiteY24" fmla="*/ 16541 h 16541"/>
                    <a:gd name="connsiteX25" fmla="*/ 13655 w 37012"/>
                    <a:gd name="connsiteY25" fmla="*/ 13127 h 16541"/>
                    <a:gd name="connsiteX26" fmla="*/ 13655 w 37012"/>
                    <a:gd name="connsiteY26" fmla="*/ 13127 h 16541"/>
                    <a:gd name="connsiteX27" fmla="*/ 19225 w 37012"/>
                    <a:gd name="connsiteY27" fmla="*/ 10792 h 16541"/>
                    <a:gd name="connsiteX28" fmla="*/ 23357 w 37012"/>
                    <a:gd name="connsiteY28" fmla="*/ 11510 h 16541"/>
                    <a:gd name="connsiteX29" fmla="*/ 23357 w 37012"/>
                    <a:gd name="connsiteY29" fmla="*/ 11510 h 16541"/>
                    <a:gd name="connsiteX30" fmla="*/ 28748 w 37012"/>
                    <a:gd name="connsiteY30" fmla="*/ 10432 h 16541"/>
                    <a:gd name="connsiteX31" fmla="*/ 28748 w 37012"/>
                    <a:gd name="connsiteY31" fmla="*/ 10432 h 16541"/>
                    <a:gd name="connsiteX32" fmla="*/ 30185 w 37012"/>
                    <a:gd name="connsiteY32" fmla="*/ 9534 h 16541"/>
                    <a:gd name="connsiteX33" fmla="*/ 30185 w 37012"/>
                    <a:gd name="connsiteY33" fmla="*/ 9534 h 16541"/>
                    <a:gd name="connsiteX34" fmla="*/ 20483 w 37012"/>
                    <a:gd name="connsiteY34" fmla="*/ 6480 h 16541"/>
                    <a:gd name="connsiteX35" fmla="*/ 20483 w 37012"/>
                    <a:gd name="connsiteY35" fmla="*/ 6480 h 16541"/>
                    <a:gd name="connsiteX36" fmla="*/ 18866 w 37012"/>
                    <a:gd name="connsiteY36" fmla="*/ 5941 h 16541"/>
                    <a:gd name="connsiteX37" fmla="*/ 18866 w 37012"/>
                    <a:gd name="connsiteY37" fmla="*/ 5941 h 16541"/>
                    <a:gd name="connsiteX38" fmla="*/ 15272 w 37012"/>
                    <a:gd name="connsiteY38" fmla="*/ 7558 h 16541"/>
                    <a:gd name="connsiteX39" fmla="*/ 15272 w 37012"/>
                    <a:gd name="connsiteY39" fmla="*/ 7558 h 16541"/>
                    <a:gd name="connsiteX40" fmla="*/ 17967 w 37012"/>
                    <a:gd name="connsiteY40" fmla="*/ 10253 h 16541"/>
                    <a:gd name="connsiteX41" fmla="*/ 17967 w 37012"/>
                    <a:gd name="connsiteY41" fmla="*/ 10253 h 16541"/>
                    <a:gd name="connsiteX42" fmla="*/ 17967 w 37012"/>
                    <a:gd name="connsiteY42" fmla="*/ 10253 h 16541"/>
                    <a:gd name="connsiteX43" fmla="*/ 17967 w 37012"/>
                    <a:gd name="connsiteY43" fmla="*/ 10253 h 16541"/>
                    <a:gd name="connsiteX44" fmla="*/ 19225 w 37012"/>
                    <a:gd name="connsiteY44" fmla="*/ 10792 h 16541"/>
                    <a:gd name="connsiteX45" fmla="*/ 19225 w 37012"/>
                    <a:gd name="connsiteY45" fmla="*/ 10792 h 16541"/>
                    <a:gd name="connsiteX46" fmla="*/ 18147 w 37012"/>
                    <a:gd name="connsiteY46" fmla="*/ 5761 h 16541"/>
                    <a:gd name="connsiteX47" fmla="*/ 18147 w 37012"/>
                    <a:gd name="connsiteY47" fmla="*/ 3246 h 16541"/>
                    <a:gd name="connsiteX48" fmla="*/ 18147 w 37012"/>
                    <a:gd name="connsiteY48" fmla="*/ 5761 h 16541"/>
                    <a:gd name="connsiteX49" fmla="*/ 18147 w 37012"/>
                    <a:gd name="connsiteY49" fmla="*/ 5761 h 1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7012" h="16541">
                      <a:moveTo>
                        <a:pt x="13655" y="13127"/>
                      </a:moveTo>
                      <a:cubicBezTo>
                        <a:pt x="10601" y="10432"/>
                        <a:pt x="13296" y="11510"/>
                        <a:pt x="8085" y="10971"/>
                      </a:cubicBezTo>
                      <a:lnTo>
                        <a:pt x="8085" y="10971"/>
                      </a:lnTo>
                      <a:cubicBezTo>
                        <a:pt x="4133" y="9354"/>
                        <a:pt x="719" y="9175"/>
                        <a:pt x="0" y="3425"/>
                      </a:cubicBezTo>
                      <a:lnTo>
                        <a:pt x="0" y="3425"/>
                      </a:lnTo>
                      <a:cubicBezTo>
                        <a:pt x="539" y="1808"/>
                        <a:pt x="2336" y="-168"/>
                        <a:pt x="4672" y="11"/>
                      </a:cubicBezTo>
                      <a:lnTo>
                        <a:pt x="4672" y="11"/>
                      </a:lnTo>
                      <a:cubicBezTo>
                        <a:pt x="6828" y="11"/>
                        <a:pt x="8445" y="910"/>
                        <a:pt x="10780" y="2167"/>
                      </a:cubicBezTo>
                      <a:lnTo>
                        <a:pt x="10780" y="2167"/>
                      </a:lnTo>
                      <a:cubicBezTo>
                        <a:pt x="11679" y="2527"/>
                        <a:pt x="12397" y="2527"/>
                        <a:pt x="12936" y="2527"/>
                      </a:cubicBezTo>
                      <a:lnTo>
                        <a:pt x="12936" y="2527"/>
                      </a:lnTo>
                      <a:cubicBezTo>
                        <a:pt x="14015" y="2527"/>
                        <a:pt x="14733" y="1988"/>
                        <a:pt x="16889" y="910"/>
                      </a:cubicBezTo>
                      <a:lnTo>
                        <a:pt x="16889" y="910"/>
                      </a:lnTo>
                      <a:lnTo>
                        <a:pt x="17428" y="550"/>
                      </a:lnTo>
                      <a:lnTo>
                        <a:pt x="18147" y="550"/>
                      </a:lnTo>
                      <a:cubicBezTo>
                        <a:pt x="18327" y="730"/>
                        <a:pt x="21381" y="371"/>
                        <a:pt x="23178" y="2167"/>
                      </a:cubicBezTo>
                      <a:lnTo>
                        <a:pt x="23178" y="2167"/>
                      </a:lnTo>
                      <a:cubicBezTo>
                        <a:pt x="25154" y="3246"/>
                        <a:pt x="27670" y="3246"/>
                        <a:pt x="31263" y="4503"/>
                      </a:cubicBezTo>
                      <a:lnTo>
                        <a:pt x="31263" y="4503"/>
                      </a:lnTo>
                      <a:cubicBezTo>
                        <a:pt x="33060" y="4683"/>
                        <a:pt x="36114" y="3964"/>
                        <a:pt x="37013" y="8276"/>
                      </a:cubicBezTo>
                      <a:lnTo>
                        <a:pt x="37013" y="8276"/>
                      </a:lnTo>
                      <a:cubicBezTo>
                        <a:pt x="36474" y="11690"/>
                        <a:pt x="34497" y="12229"/>
                        <a:pt x="31083" y="14745"/>
                      </a:cubicBezTo>
                      <a:lnTo>
                        <a:pt x="31083" y="14745"/>
                      </a:lnTo>
                      <a:cubicBezTo>
                        <a:pt x="28568" y="16002"/>
                        <a:pt x="25873" y="16362"/>
                        <a:pt x="23178" y="16541"/>
                      </a:cubicBezTo>
                      <a:lnTo>
                        <a:pt x="23178" y="16541"/>
                      </a:lnTo>
                      <a:cubicBezTo>
                        <a:pt x="19225" y="16362"/>
                        <a:pt x="15272" y="15823"/>
                        <a:pt x="13655" y="13127"/>
                      </a:cubicBezTo>
                      <a:lnTo>
                        <a:pt x="13655" y="13127"/>
                      </a:lnTo>
                      <a:close/>
                      <a:moveTo>
                        <a:pt x="19225" y="10792"/>
                      </a:moveTo>
                      <a:cubicBezTo>
                        <a:pt x="20123" y="11151"/>
                        <a:pt x="21561" y="11510"/>
                        <a:pt x="23357" y="11510"/>
                      </a:cubicBezTo>
                      <a:lnTo>
                        <a:pt x="23357" y="11510"/>
                      </a:lnTo>
                      <a:cubicBezTo>
                        <a:pt x="25334" y="11510"/>
                        <a:pt x="27310" y="11151"/>
                        <a:pt x="28748" y="10432"/>
                      </a:cubicBezTo>
                      <a:lnTo>
                        <a:pt x="28748" y="10432"/>
                      </a:lnTo>
                      <a:cubicBezTo>
                        <a:pt x="29287" y="10073"/>
                        <a:pt x="29646" y="9893"/>
                        <a:pt x="30185" y="9534"/>
                      </a:cubicBezTo>
                      <a:lnTo>
                        <a:pt x="30185" y="9534"/>
                      </a:lnTo>
                      <a:cubicBezTo>
                        <a:pt x="26771" y="8456"/>
                        <a:pt x="24256" y="8456"/>
                        <a:pt x="20483" y="6480"/>
                      </a:cubicBezTo>
                      <a:lnTo>
                        <a:pt x="20483" y="6480"/>
                      </a:lnTo>
                      <a:cubicBezTo>
                        <a:pt x="20483" y="6300"/>
                        <a:pt x="19405" y="6120"/>
                        <a:pt x="18866" y="5941"/>
                      </a:cubicBezTo>
                      <a:lnTo>
                        <a:pt x="18866" y="5941"/>
                      </a:lnTo>
                      <a:cubicBezTo>
                        <a:pt x="17788" y="6480"/>
                        <a:pt x="16710" y="7198"/>
                        <a:pt x="15272" y="7558"/>
                      </a:cubicBezTo>
                      <a:lnTo>
                        <a:pt x="15272" y="7558"/>
                      </a:lnTo>
                      <a:cubicBezTo>
                        <a:pt x="16171" y="8276"/>
                        <a:pt x="17069" y="8995"/>
                        <a:pt x="17967" y="10253"/>
                      </a:cubicBezTo>
                      <a:lnTo>
                        <a:pt x="17967" y="10253"/>
                      </a:lnTo>
                      <a:lnTo>
                        <a:pt x="17967" y="10253"/>
                      </a:lnTo>
                      <a:lnTo>
                        <a:pt x="17967" y="10253"/>
                      </a:lnTo>
                      <a:cubicBezTo>
                        <a:pt x="17967" y="10253"/>
                        <a:pt x="18506" y="10432"/>
                        <a:pt x="19225" y="10792"/>
                      </a:cubicBezTo>
                      <a:lnTo>
                        <a:pt x="19225" y="10792"/>
                      </a:lnTo>
                      <a:close/>
                      <a:moveTo>
                        <a:pt x="18147" y="5761"/>
                      </a:moveTo>
                      <a:lnTo>
                        <a:pt x="18147" y="3246"/>
                      </a:lnTo>
                      <a:lnTo>
                        <a:pt x="18147" y="5761"/>
                      </a:lnTo>
                      <a:lnTo>
                        <a:pt x="18147" y="5761"/>
                      </a:lnTo>
                      <a:close/>
                    </a:path>
                  </a:pathLst>
                </a:custGeom>
                <a:grpFill/>
                <a:ln w="17953" cap="flat">
                  <a:noFill/>
                  <a:prstDash val="solid"/>
                  <a:miter/>
                </a:ln>
              </p:spPr>
              <p:txBody>
                <a:bodyPr rtlCol="0" anchor="ctr"/>
                <a:lstStyle/>
                <a:p>
                  <a:endParaRPr lang="zh-CN" altLang="en-US" sz="1050"/>
                </a:p>
              </p:txBody>
            </p:sp>
          </p:grpSp>
          <p:grpSp>
            <p:nvGrpSpPr>
              <p:cNvPr id="68" name="图形 1"/>
              <p:cNvGrpSpPr/>
              <p:nvPr/>
            </p:nvGrpSpPr>
            <p:grpSpPr>
              <a:xfrm>
                <a:off x="4569729" y="4337935"/>
                <a:ext cx="40605" cy="35574"/>
                <a:chOff x="5942940" y="4535625"/>
                <a:chExt cx="40605" cy="35574"/>
              </a:xfrm>
              <a:solidFill>
                <a:srgbClr val="0070C0"/>
              </a:solidFill>
            </p:grpSpPr>
            <p:sp>
              <p:nvSpPr>
                <p:cNvPr id="3610" name="任意多边形: 形状 187"/>
                <p:cNvSpPr/>
                <p:nvPr/>
              </p:nvSpPr>
              <p:spPr>
                <a:xfrm>
                  <a:off x="5945456" y="4538405"/>
                  <a:ext cx="35577" cy="30329"/>
                </a:xfrm>
                <a:custGeom>
                  <a:avLst/>
                  <a:gdLst>
                    <a:gd name="connsiteX0" fmla="*/ 13116 w 35577"/>
                    <a:gd name="connsiteY0" fmla="*/ 29921 h 30329"/>
                    <a:gd name="connsiteX1" fmla="*/ 34137 w 35577"/>
                    <a:gd name="connsiteY1" fmla="*/ 15367 h 30329"/>
                    <a:gd name="connsiteX2" fmla="*/ 32700 w 35577"/>
                    <a:gd name="connsiteY2" fmla="*/ 814 h 30329"/>
                    <a:gd name="connsiteX3" fmla="*/ 16889 w 35577"/>
                    <a:gd name="connsiteY3" fmla="*/ 2251 h 30329"/>
                    <a:gd name="connsiteX4" fmla="*/ 7725 w 35577"/>
                    <a:gd name="connsiteY4" fmla="*/ 15547 h 30329"/>
                    <a:gd name="connsiteX5" fmla="*/ 2515 w 35577"/>
                    <a:gd name="connsiteY5" fmla="*/ 22195 h 30329"/>
                    <a:gd name="connsiteX6" fmla="*/ 2515 w 35577"/>
                    <a:gd name="connsiteY6" fmla="*/ 28843 h 30329"/>
                    <a:gd name="connsiteX7" fmla="*/ 13116 w 35577"/>
                    <a:gd name="connsiteY7" fmla="*/ 29921 h 30329"/>
                    <a:gd name="connsiteX8" fmla="*/ 13116 w 35577"/>
                    <a:gd name="connsiteY8" fmla="*/ 29921 h 30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77" h="30329">
                      <a:moveTo>
                        <a:pt x="13116" y="29921"/>
                      </a:moveTo>
                      <a:cubicBezTo>
                        <a:pt x="19763" y="27226"/>
                        <a:pt x="31622" y="21835"/>
                        <a:pt x="34137" y="15367"/>
                      </a:cubicBezTo>
                      <a:cubicBezTo>
                        <a:pt x="36832" y="8719"/>
                        <a:pt x="35395" y="814"/>
                        <a:pt x="32700" y="814"/>
                      </a:cubicBezTo>
                      <a:cubicBezTo>
                        <a:pt x="28747" y="-444"/>
                        <a:pt x="19584" y="-444"/>
                        <a:pt x="16889" y="2251"/>
                      </a:cubicBezTo>
                      <a:cubicBezTo>
                        <a:pt x="12936" y="4946"/>
                        <a:pt x="8983" y="11594"/>
                        <a:pt x="7725" y="15547"/>
                      </a:cubicBezTo>
                      <a:cubicBezTo>
                        <a:pt x="6468" y="20937"/>
                        <a:pt x="5030" y="20937"/>
                        <a:pt x="2515" y="22195"/>
                      </a:cubicBezTo>
                      <a:cubicBezTo>
                        <a:pt x="-180" y="24890"/>
                        <a:pt x="-1438" y="27405"/>
                        <a:pt x="2515" y="28843"/>
                      </a:cubicBezTo>
                      <a:cubicBezTo>
                        <a:pt x="6647" y="31358"/>
                        <a:pt x="13116" y="29921"/>
                        <a:pt x="13116" y="29921"/>
                      </a:cubicBezTo>
                      <a:lnTo>
                        <a:pt x="13116" y="29921"/>
                      </a:lnTo>
                      <a:close/>
                    </a:path>
                  </a:pathLst>
                </a:custGeom>
                <a:grpFill/>
                <a:ln w="17953" cap="flat">
                  <a:noFill/>
                  <a:prstDash val="solid"/>
                  <a:miter/>
                </a:ln>
              </p:spPr>
              <p:txBody>
                <a:bodyPr rtlCol="0" anchor="ctr"/>
                <a:lstStyle/>
                <a:p>
                  <a:endParaRPr lang="zh-CN" altLang="en-US" sz="1050"/>
                </a:p>
              </p:txBody>
            </p:sp>
            <p:sp>
              <p:nvSpPr>
                <p:cNvPr id="3611" name="任意多边形: 形状 188"/>
                <p:cNvSpPr/>
                <p:nvPr/>
              </p:nvSpPr>
              <p:spPr>
                <a:xfrm>
                  <a:off x="5942940" y="4535625"/>
                  <a:ext cx="40605" cy="35574"/>
                </a:xfrm>
                <a:custGeom>
                  <a:avLst/>
                  <a:gdLst>
                    <a:gd name="connsiteX0" fmla="*/ 4312 w 40605"/>
                    <a:gd name="connsiteY0" fmla="*/ 33778 h 35574"/>
                    <a:gd name="connsiteX1" fmla="*/ 0 w 40605"/>
                    <a:gd name="connsiteY1" fmla="*/ 28927 h 35574"/>
                    <a:gd name="connsiteX2" fmla="*/ 0 w 40605"/>
                    <a:gd name="connsiteY2" fmla="*/ 28927 h 35574"/>
                    <a:gd name="connsiteX3" fmla="*/ 3953 w 40605"/>
                    <a:gd name="connsiteY3" fmla="*/ 22459 h 35574"/>
                    <a:gd name="connsiteX4" fmla="*/ 3953 w 40605"/>
                    <a:gd name="connsiteY4" fmla="*/ 22459 h 35574"/>
                    <a:gd name="connsiteX5" fmla="*/ 7906 w 40605"/>
                    <a:gd name="connsiteY5" fmla="*/ 17248 h 35574"/>
                    <a:gd name="connsiteX6" fmla="*/ 7906 w 40605"/>
                    <a:gd name="connsiteY6" fmla="*/ 17248 h 35574"/>
                    <a:gd name="connsiteX7" fmla="*/ 17608 w 40605"/>
                    <a:gd name="connsiteY7" fmla="*/ 3054 h 35574"/>
                    <a:gd name="connsiteX8" fmla="*/ 17608 w 40605"/>
                    <a:gd name="connsiteY8" fmla="*/ 3054 h 35574"/>
                    <a:gd name="connsiteX9" fmla="*/ 28568 w 40605"/>
                    <a:gd name="connsiteY9" fmla="*/ 0 h 35574"/>
                    <a:gd name="connsiteX10" fmla="*/ 28568 w 40605"/>
                    <a:gd name="connsiteY10" fmla="*/ 0 h 35574"/>
                    <a:gd name="connsiteX11" fmla="*/ 35216 w 40605"/>
                    <a:gd name="connsiteY11" fmla="*/ 898 h 35574"/>
                    <a:gd name="connsiteX12" fmla="*/ 35216 w 40605"/>
                    <a:gd name="connsiteY12" fmla="*/ 898 h 35574"/>
                    <a:gd name="connsiteX13" fmla="*/ 40606 w 40605"/>
                    <a:gd name="connsiteY13" fmla="*/ 10421 h 35574"/>
                    <a:gd name="connsiteX14" fmla="*/ 40606 w 40605"/>
                    <a:gd name="connsiteY14" fmla="*/ 10421 h 35574"/>
                    <a:gd name="connsiteX15" fmla="*/ 38989 w 40605"/>
                    <a:gd name="connsiteY15" fmla="*/ 19045 h 35574"/>
                    <a:gd name="connsiteX16" fmla="*/ 38989 w 40605"/>
                    <a:gd name="connsiteY16" fmla="*/ 19045 h 35574"/>
                    <a:gd name="connsiteX17" fmla="*/ 16530 w 40605"/>
                    <a:gd name="connsiteY17" fmla="*/ 35036 h 35574"/>
                    <a:gd name="connsiteX18" fmla="*/ 16530 w 40605"/>
                    <a:gd name="connsiteY18" fmla="*/ 35036 h 35574"/>
                    <a:gd name="connsiteX19" fmla="*/ 15631 w 40605"/>
                    <a:gd name="connsiteY19" fmla="*/ 32700 h 35574"/>
                    <a:gd name="connsiteX20" fmla="*/ 16170 w 40605"/>
                    <a:gd name="connsiteY20" fmla="*/ 35216 h 35574"/>
                    <a:gd name="connsiteX21" fmla="*/ 11858 w 40605"/>
                    <a:gd name="connsiteY21" fmla="*/ 35575 h 35574"/>
                    <a:gd name="connsiteX22" fmla="*/ 11858 w 40605"/>
                    <a:gd name="connsiteY22" fmla="*/ 35575 h 35574"/>
                    <a:gd name="connsiteX23" fmla="*/ 4312 w 40605"/>
                    <a:gd name="connsiteY23" fmla="*/ 33778 h 35574"/>
                    <a:gd name="connsiteX24" fmla="*/ 4312 w 40605"/>
                    <a:gd name="connsiteY24" fmla="*/ 33778 h 35574"/>
                    <a:gd name="connsiteX25" fmla="*/ 6468 w 40605"/>
                    <a:gd name="connsiteY25" fmla="*/ 29286 h 35574"/>
                    <a:gd name="connsiteX26" fmla="*/ 11679 w 40605"/>
                    <a:gd name="connsiteY26" fmla="*/ 30544 h 35574"/>
                    <a:gd name="connsiteX27" fmla="*/ 11679 w 40605"/>
                    <a:gd name="connsiteY27" fmla="*/ 30544 h 35574"/>
                    <a:gd name="connsiteX28" fmla="*/ 14913 w 40605"/>
                    <a:gd name="connsiteY28" fmla="*/ 30185 h 35574"/>
                    <a:gd name="connsiteX29" fmla="*/ 14913 w 40605"/>
                    <a:gd name="connsiteY29" fmla="*/ 30185 h 35574"/>
                    <a:gd name="connsiteX30" fmla="*/ 34317 w 40605"/>
                    <a:gd name="connsiteY30" fmla="*/ 17069 h 35574"/>
                    <a:gd name="connsiteX31" fmla="*/ 34317 w 40605"/>
                    <a:gd name="connsiteY31" fmla="*/ 17069 h 35574"/>
                    <a:gd name="connsiteX32" fmla="*/ 35575 w 40605"/>
                    <a:gd name="connsiteY32" fmla="*/ 10421 h 35574"/>
                    <a:gd name="connsiteX33" fmla="*/ 35575 w 40605"/>
                    <a:gd name="connsiteY33" fmla="*/ 10421 h 35574"/>
                    <a:gd name="connsiteX34" fmla="*/ 34677 w 40605"/>
                    <a:gd name="connsiteY34" fmla="*/ 5749 h 35574"/>
                    <a:gd name="connsiteX35" fmla="*/ 34677 w 40605"/>
                    <a:gd name="connsiteY35" fmla="*/ 5749 h 35574"/>
                    <a:gd name="connsiteX36" fmla="*/ 34677 w 40605"/>
                    <a:gd name="connsiteY36" fmla="*/ 5749 h 35574"/>
                    <a:gd name="connsiteX37" fmla="*/ 34677 w 40605"/>
                    <a:gd name="connsiteY37" fmla="*/ 5749 h 35574"/>
                    <a:gd name="connsiteX38" fmla="*/ 34497 w 40605"/>
                    <a:gd name="connsiteY38" fmla="*/ 5929 h 35574"/>
                    <a:gd name="connsiteX39" fmla="*/ 28568 w 40605"/>
                    <a:gd name="connsiteY39" fmla="*/ 5210 h 35574"/>
                    <a:gd name="connsiteX40" fmla="*/ 28568 w 40605"/>
                    <a:gd name="connsiteY40" fmla="*/ 5210 h 35574"/>
                    <a:gd name="connsiteX41" fmla="*/ 20842 w 40605"/>
                    <a:gd name="connsiteY41" fmla="*/ 7007 h 35574"/>
                    <a:gd name="connsiteX42" fmla="*/ 20842 w 40605"/>
                    <a:gd name="connsiteY42" fmla="*/ 7007 h 35574"/>
                    <a:gd name="connsiteX43" fmla="*/ 12757 w 40605"/>
                    <a:gd name="connsiteY43" fmla="*/ 18866 h 35574"/>
                    <a:gd name="connsiteX44" fmla="*/ 12757 w 40605"/>
                    <a:gd name="connsiteY44" fmla="*/ 18866 h 35574"/>
                    <a:gd name="connsiteX45" fmla="*/ 6827 w 40605"/>
                    <a:gd name="connsiteY45" fmla="*/ 26771 h 35574"/>
                    <a:gd name="connsiteX46" fmla="*/ 6827 w 40605"/>
                    <a:gd name="connsiteY46" fmla="*/ 26771 h 35574"/>
                    <a:gd name="connsiteX47" fmla="*/ 5210 w 40605"/>
                    <a:gd name="connsiteY47" fmla="*/ 28747 h 35574"/>
                    <a:gd name="connsiteX48" fmla="*/ 5210 w 40605"/>
                    <a:gd name="connsiteY48" fmla="*/ 28747 h 35574"/>
                    <a:gd name="connsiteX49" fmla="*/ 6468 w 40605"/>
                    <a:gd name="connsiteY49" fmla="*/ 29286 h 35574"/>
                    <a:gd name="connsiteX50" fmla="*/ 6468 w 40605"/>
                    <a:gd name="connsiteY50" fmla="*/ 29286 h 3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0605" h="35574">
                      <a:moveTo>
                        <a:pt x="4312" y="33778"/>
                      </a:moveTo>
                      <a:cubicBezTo>
                        <a:pt x="2156" y="33060"/>
                        <a:pt x="0" y="31263"/>
                        <a:pt x="0" y="28927"/>
                      </a:cubicBezTo>
                      <a:lnTo>
                        <a:pt x="0" y="28927"/>
                      </a:lnTo>
                      <a:cubicBezTo>
                        <a:pt x="180" y="26232"/>
                        <a:pt x="1617" y="24615"/>
                        <a:pt x="3953" y="22459"/>
                      </a:cubicBezTo>
                      <a:lnTo>
                        <a:pt x="3953" y="22459"/>
                      </a:lnTo>
                      <a:cubicBezTo>
                        <a:pt x="7007" y="20662"/>
                        <a:pt x="6288" y="22459"/>
                        <a:pt x="7906" y="17248"/>
                      </a:cubicBezTo>
                      <a:lnTo>
                        <a:pt x="7906" y="17248"/>
                      </a:lnTo>
                      <a:cubicBezTo>
                        <a:pt x="9523" y="12757"/>
                        <a:pt x="13296" y="5929"/>
                        <a:pt x="17608" y="3054"/>
                      </a:cubicBezTo>
                      <a:lnTo>
                        <a:pt x="17608" y="3054"/>
                      </a:lnTo>
                      <a:cubicBezTo>
                        <a:pt x="20483" y="359"/>
                        <a:pt x="24615" y="0"/>
                        <a:pt x="28568" y="0"/>
                      </a:cubicBezTo>
                      <a:lnTo>
                        <a:pt x="28568" y="0"/>
                      </a:lnTo>
                      <a:cubicBezTo>
                        <a:pt x="31263" y="0"/>
                        <a:pt x="33958" y="359"/>
                        <a:pt x="35216" y="898"/>
                      </a:cubicBezTo>
                      <a:lnTo>
                        <a:pt x="35216" y="898"/>
                      </a:lnTo>
                      <a:cubicBezTo>
                        <a:pt x="40246" y="1976"/>
                        <a:pt x="40246" y="6288"/>
                        <a:pt x="40606" y="10421"/>
                      </a:cubicBezTo>
                      <a:lnTo>
                        <a:pt x="40606" y="10421"/>
                      </a:lnTo>
                      <a:cubicBezTo>
                        <a:pt x="40606" y="13116"/>
                        <a:pt x="40067" y="16170"/>
                        <a:pt x="38989" y="19045"/>
                      </a:cubicBezTo>
                      <a:lnTo>
                        <a:pt x="38989" y="19045"/>
                      </a:lnTo>
                      <a:cubicBezTo>
                        <a:pt x="35395" y="27310"/>
                        <a:pt x="23178" y="32161"/>
                        <a:pt x="16530" y="35036"/>
                      </a:cubicBezTo>
                      <a:lnTo>
                        <a:pt x="16530" y="35036"/>
                      </a:lnTo>
                      <a:lnTo>
                        <a:pt x="15631" y="32700"/>
                      </a:lnTo>
                      <a:lnTo>
                        <a:pt x="16170" y="35216"/>
                      </a:lnTo>
                      <a:cubicBezTo>
                        <a:pt x="16170" y="35216"/>
                        <a:pt x="14194" y="35575"/>
                        <a:pt x="11858" y="35575"/>
                      </a:cubicBezTo>
                      <a:lnTo>
                        <a:pt x="11858" y="35575"/>
                      </a:lnTo>
                      <a:cubicBezTo>
                        <a:pt x="9523" y="35575"/>
                        <a:pt x="6468" y="35395"/>
                        <a:pt x="4312" y="33778"/>
                      </a:cubicBezTo>
                      <a:lnTo>
                        <a:pt x="4312" y="33778"/>
                      </a:lnTo>
                      <a:close/>
                      <a:moveTo>
                        <a:pt x="6468" y="29286"/>
                      </a:moveTo>
                      <a:cubicBezTo>
                        <a:pt x="7726" y="30185"/>
                        <a:pt x="9882" y="30544"/>
                        <a:pt x="11679" y="30544"/>
                      </a:cubicBezTo>
                      <a:lnTo>
                        <a:pt x="11679" y="30544"/>
                      </a:lnTo>
                      <a:cubicBezTo>
                        <a:pt x="13116" y="30544"/>
                        <a:pt x="14374" y="30365"/>
                        <a:pt x="14913" y="30185"/>
                      </a:cubicBezTo>
                      <a:lnTo>
                        <a:pt x="14913" y="30185"/>
                      </a:lnTo>
                      <a:cubicBezTo>
                        <a:pt x="21381" y="27669"/>
                        <a:pt x="32700" y="21920"/>
                        <a:pt x="34317" y="17069"/>
                      </a:cubicBezTo>
                      <a:lnTo>
                        <a:pt x="34317" y="17069"/>
                      </a:lnTo>
                      <a:cubicBezTo>
                        <a:pt x="35216" y="14913"/>
                        <a:pt x="35575" y="12397"/>
                        <a:pt x="35575" y="10421"/>
                      </a:cubicBezTo>
                      <a:lnTo>
                        <a:pt x="35575" y="10421"/>
                      </a:lnTo>
                      <a:cubicBezTo>
                        <a:pt x="35575" y="8085"/>
                        <a:pt x="34856" y="6109"/>
                        <a:pt x="34677" y="5749"/>
                      </a:cubicBezTo>
                      <a:lnTo>
                        <a:pt x="34677" y="5749"/>
                      </a:lnTo>
                      <a:cubicBezTo>
                        <a:pt x="34677" y="5749"/>
                        <a:pt x="34677" y="5749"/>
                        <a:pt x="34677" y="5749"/>
                      </a:cubicBezTo>
                      <a:lnTo>
                        <a:pt x="34677" y="5749"/>
                      </a:lnTo>
                      <a:lnTo>
                        <a:pt x="34497" y="5929"/>
                      </a:lnTo>
                      <a:cubicBezTo>
                        <a:pt x="33239" y="5570"/>
                        <a:pt x="30904" y="5210"/>
                        <a:pt x="28568" y="5210"/>
                      </a:cubicBezTo>
                      <a:lnTo>
                        <a:pt x="28568" y="5210"/>
                      </a:lnTo>
                      <a:cubicBezTo>
                        <a:pt x="25154" y="5031"/>
                        <a:pt x="21561" y="6109"/>
                        <a:pt x="20842" y="7007"/>
                      </a:cubicBezTo>
                      <a:lnTo>
                        <a:pt x="20842" y="7007"/>
                      </a:lnTo>
                      <a:cubicBezTo>
                        <a:pt x="17787" y="8984"/>
                        <a:pt x="13655" y="15631"/>
                        <a:pt x="12757" y="18866"/>
                      </a:cubicBezTo>
                      <a:lnTo>
                        <a:pt x="12757" y="18866"/>
                      </a:lnTo>
                      <a:cubicBezTo>
                        <a:pt x="11858" y="24435"/>
                        <a:pt x="8445" y="26412"/>
                        <a:pt x="6827" y="26771"/>
                      </a:cubicBezTo>
                      <a:lnTo>
                        <a:pt x="6827" y="26771"/>
                      </a:lnTo>
                      <a:cubicBezTo>
                        <a:pt x="5929" y="27669"/>
                        <a:pt x="5390" y="28388"/>
                        <a:pt x="5210" y="28747"/>
                      </a:cubicBezTo>
                      <a:lnTo>
                        <a:pt x="5210" y="28747"/>
                      </a:lnTo>
                      <a:cubicBezTo>
                        <a:pt x="5390" y="28747"/>
                        <a:pt x="5929" y="28927"/>
                        <a:pt x="6468" y="29286"/>
                      </a:cubicBezTo>
                      <a:lnTo>
                        <a:pt x="6468" y="29286"/>
                      </a:lnTo>
                      <a:close/>
                    </a:path>
                  </a:pathLst>
                </a:custGeom>
                <a:grpFill/>
                <a:ln w="17953" cap="flat">
                  <a:noFill/>
                  <a:prstDash val="solid"/>
                  <a:miter/>
                </a:ln>
              </p:spPr>
              <p:txBody>
                <a:bodyPr rtlCol="0" anchor="ctr"/>
                <a:lstStyle/>
                <a:p>
                  <a:endParaRPr lang="zh-CN" altLang="en-US" sz="1050"/>
                </a:p>
              </p:txBody>
            </p:sp>
          </p:grpSp>
          <p:grpSp>
            <p:nvGrpSpPr>
              <p:cNvPr id="69" name="图形 1"/>
              <p:cNvGrpSpPr/>
              <p:nvPr/>
            </p:nvGrpSpPr>
            <p:grpSpPr>
              <a:xfrm>
                <a:off x="4247398" y="4204978"/>
                <a:ext cx="37191" cy="26771"/>
                <a:chOff x="5620609" y="4402668"/>
                <a:chExt cx="37191" cy="26771"/>
              </a:xfrm>
              <a:solidFill>
                <a:srgbClr val="0070C0"/>
              </a:solidFill>
            </p:grpSpPr>
            <p:sp>
              <p:nvSpPr>
                <p:cNvPr id="3608" name="任意多边形: 形状 190"/>
                <p:cNvSpPr/>
                <p:nvPr/>
              </p:nvSpPr>
              <p:spPr>
                <a:xfrm>
                  <a:off x="5623663" y="4405209"/>
                  <a:ext cx="31963" cy="21717"/>
                </a:xfrm>
                <a:custGeom>
                  <a:avLst/>
                  <a:gdLst>
                    <a:gd name="connsiteX0" fmla="*/ 12936 w 31963"/>
                    <a:gd name="connsiteY0" fmla="*/ 20277 h 21717"/>
                    <a:gd name="connsiteX1" fmla="*/ 24795 w 31963"/>
                    <a:gd name="connsiteY1" fmla="*/ 18840 h 21717"/>
                    <a:gd name="connsiteX2" fmla="*/ 31443 w 31963"/>
                    <a:gd name="connsiteY2" fmla="*/ 13449 h 21717"/>
                    <a:gd name="connsiteX3" fmla="*/ 30185 w 31963"/>
                    <a:gd name="connsiteY3" fmla="*/ 8239 h 21717"/>
                    <a:gd name="connsiteX4" fmla="*/ 24974 w 31963"/>
                    <a:gd name="connsiteY4" fmla="*/ 4286 h 21717"/>
                    <a:gd name="connsiteX5" fmla="*/ 21022 w 31963"/>
                    <a:gd name="connsiteY5" fmla="*/ 333 h 21717"/>
                    <a:gd name="connsiteX6" fmla="*/ 7906 w 31963"/>
                    <a:gd name="connsiteY6" fmla="*/ 3029 h 21717"/>
                    <a:gd name="connsiteX7" fmla="*/ 0 w 31963"/>
                    <a:gd name="connsiteY7" fmla="*/ 4286 h 21717"/>
                    <a:gd name="connsiteX8" fmla="*/ 2695 w 31963"/>
                    <a:gd name="connsiteY8" fmla="*/ 13629 h 21717"/>
                    <a:gd name="connsiteX9" fmla="*/ 12936 w 31963"/>
                    <a:gd name="connsiteY9" fmla="*/ 20277 h 21717"/>
                    <a:gd name="connsiteX10" fmla="*/ 12936 w 31963"/>
                    <a:gd name="connsiteY10" fmla="*/ 20277 h 2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963" h="21717">
                      <a:moveTo>
                        <a:pt x="12936" y="20277"/>
                      </a:moveTo>
                      <a:cubicBezTo>
                        <a:pt x="18147" y="22972"/>
                        <a:pt x="20842" y="21535"/>
                        <a:pt x="24795" y="18840"/>
                      </a:cubicBezTo>
                      <a:cubicBezTo>
                        <a:pt x="27490" y="16145"/>
                        <a:pt x="31443" y="16145"/>
                        <a:pt x="31443" y="13449"/>
                      </a:cubicBezTo>
                      <a:cubicBezTo>
                        <a:pt x="32700" y="12192"/>
                        <a:pt x="31443" y="8239"/>
                        <a:pt x="30185" y="8239"/>
                      </a:cubicBezTo>
                      <a:cubicBezTo>
                        <a:pt x="27490" y="6981"/>
                        <a:pt x="26232" y="5544"/>
                        <a:pt x="24974" y="4286"/>
                      </a:cubicBezTo>
                      <a:cubicBezTo>
                        <a:pt x="24974" y="1591"/>
                        <a:pt x="23717" y="-924"/>
                        <a:pt x="21022" y="333"/>
                      </a:cubicBezTo>
                      <a:cubicBezTo>
                        <a:pt x="18327" y="1591"/>
                        <a:pt x="13116" y="3029"/>
                        <a:pt x="7906" y="3029"/>
                      </a:cubicBezTo>
                      <a:cubicBezTo>
                        <a:pt x="3953" y="3029"/>
                        <a:pt x="1258" y="3029"/>
                        <a:pt x="0" y="4286"/>
                      </a:cubicBezTo>
                      <a:cubicBezTo>
                        <a:pt x="0" y="5544"/>
                        <a:pt x="0" y="12192"/>
                        <a:pt x="2695" y="13629"/>
                      </a:cubicBezTo>
                      <a:cubicBezTo>
                        <a:pt x="5031" y="15067"/>
                        <a:pt x="12936" y="20277"/>
                        <a:pt x="12936" y="20277"/>
                      </a:cubicBezTo>
                      <a:lnTo>
                        <a:pt x="12936" y="20277"/>
                      </a:lnTo>
                      <a:close/>
                    </a:path>
                  </a:pathLst>
                </a:custGeom>
                <a:grpFill/>
                <a:ln w="17953" cap="flat">
                  <a:noFill/>
                  <a:prstDash val="solid"/>
                  <a:miter/>
                </a:ln>
              </p:spPr>
              <p:txBody>
                <a:bodyPr rtlCol="0" anchor="ctr"/>
                <a:lstStyle/>
                <a:p>
                  <a:endParaRPr lang="zh-CN" altLang="en-US" sz="1050"/>
                </a:p>
              </p:txBody>
            </p:sp>
            <p:sp>
              <p:nvSpPr>
                <p:cNvPr id="3609" name="任意多边形: 形状 191"/>
                <p:cNvSpPr/>
                <p:nvPr/>
              </p:nvSpPr>
              <p:spPr>
                <a:xfrm>
                  <a:off x="5620609" y="4402668"/>
                  <a:ext cx="37191" cy="26771"/>
                </a:xfrm>
                <a:custGeom>
                  <a:avLst/>
                  <a:gdLst>
                    <a:gd name="connsiteX0" fmla="*/ 14733 w 37191"/>
                    <a:gd name="connsiteY0" fmla="*/ 25154 h 26771"/>
                    <a:gd name="connsiteX1" fmla="*/ 15811 w 37191"/>
                    <a:gd name="connsiteY1" fmla="*/ 22818 h 26771"/>
                    <a:gd name="connsiteX2" fmla="*/ 14374 w 37191"/>
                    <a:gd name="connsiteY2" fmla="*/ 24974 h 26771"/>
                    <a:gd name="connsiteX3" fmla="*/ 4132 w 37191"/>
                    <a:gd name="connsiteY3" fmla="*/ 18506 h 26771"/>
                    <a:gd name="connsiteX4" fmla="*/ 4132 w 37191"/>
                    <a:gd name="connsiteY4" fmla="*/ 18506 h 26771"/>
                    <a:gd name="connsiteX5" fmla="*/ 0 w 37191"/>
                    <a:gd name="connsiteY5" fmla="*/ 7007 h 26771"/>
                    <a:gd name="connsiteX6" fmla="*/ 0 w 37191"/>
                    <a:gd name="connsiteY6" fmla="*/ 7007 h 26771"/>
                    <a:gd name="connsiteX7" fmla="*/ 0 w 37191"/>
                    <a:gd name="connsiteY7" fmla="*/ 5929 h 26771"/>
                    <a:gd name="connsiteX8" fmla="*/ 719 w 37191"/>
                    <a:gd name="connsiteY8" fmla="*/ 5211 h 26771"/>
                    <a:gd name="connsiteX9" fmla="*/ 10421 w 37191"/>
                    <a:gd name="connsiteY9" fmla="*/ 3055 h 26771"/>
                    <a:gd name="connsiteX10" fmla="*/ 10421 w 37191"/>
                    <a:gd name="connsiteY10" fmla="*/ 3055 h 26771"/>
                    <a:gd name="connsiteX11" fmla="*/ 22279 w 37191"/>
                    <a:gd name="connsiteY11" fmla="*/ 719 h 26771"/>
                    <a:gd name="connsiteX12" fmla="*/ 22279 w 37191"/>
                    <a:gd name="connsiteY12" fmla="*/ 719 h 26771"/>
                    <a:gd name="connsiteX13" fmla="*/ 24974 w 37191"/>
                    <a:gd name="connsiteY13" fmla="*/ 0 h 26771"/>
                    <a:gd name="connsiteX14" fmla="*/ 24974 w 37191"/>
                    <a:gd name="connsiteY14" fmla="*/ 0 h 26771"/>
                    <a:gd name="connsiteX15" fmla="*/ 30005 w 37191"/>
                    <a:gd name="connsiteY15" fmla="*/ 5750 h 26771"/>
                    <a:gd name="connsiteX16" fmla="*/ 30005 w 37191"/>
                    <a:gd name="connsiteY16" fmla="*/ 5750 h 26771"/>
                    <a:gd name="connsiteX17" fmla="*/ 33958 w 37191"/>
                    <a:gd name="connsiteY17" fmla="*/ 8624 h 26771"/>
                    <a:gd name="connsiteX18" fmla="*/ 33958 w 37191"/>
                    <a:gd name="connsiteY18" fmla="*/ 8624 h 26771"/>
                    <a:gd name="connsiteX19" fmla="*/ 33958 w 37191"/>
                    <a:gd name="connsiteY19" fmla="*/ 8624 h 26771"/>
                    <a:gd name="connsiteX20" fmla="*/ 37192 w 37191"/>
                    <a:gd name="connsiteY20" fmla="*/ 14374 h 26771"/>
                    <a:gd name="connsiteX21" fmla="*/ 37192 w 37191"/>
                    <a:gd name="connsiteY21" fmla="*/ 14374 h 26771"/>
                    <a:gd name="connsiteX22" fmla="*/ 36294 w 37191"/>
                    <a:gd name="connsiteY22" fmla="*/ 17428 h 26771"/>
                    <a:gd name="connsiteX23" fmla="*/ 36294 w 37191"/>
                    <a:gd name="connsiteY23" fmla="*/ 17428 h 26771"/>
                    <a:gd name="connsiteX24" fmla="*/ 28927 w 37191"/>
                    <a:gd name="connsiteY24" fmla="*/ 23537 h 26771"/>
                    <a:gd name="connsiteX25" fmla="*/ 28927 w 37191"/>
                    <a:gd name="connsiteY25" fmla="*/ 23537 h 26771"/>
                    <a:gd name="connsiteX26" fmla="*/ 20842 w 37191"/>
                    <a:gd name="connsiteY26" fmla="*/ 26771 h 26771"/>
                    <a:gd name="connsiteX27" fmla="*/ 20842 w 37191"/>
                    <a:gd name="connsiteY27" fmla="*/ 26771 h 26771"/>
                    <a:gd name="connsiteX28" fmla="*/ 14733 w 37191"/>
                    <a:gd name="connsiteY28" fmla="*/ 25154 h 26771"/>
                    <a:gd name="connsiteX29" fmla="*/ 14733 w 37191"/>
                    <a:gd name="connsiteY29" fmla="*/ 25154 h 26771"/>
                    <a:gd name="connsiteX30" fmla="*/ 21022 w 37191"/>
                    <a:gd name="connsiteY30" fmla="*/ 21740 h 26771"/>
                    <a:gd name="connsiteX31" fmla="*/ 26052 w 37191"/>
                    <a:gd name="connsiteY31" fmla="*/ 19764 h 26771"/>
                    <a:gd name="connsiteX32" fmla="*/ 26052 w 37191"/>
                    <a:gd name="connsiteY32" fmla="*/ 19764 h 26771"/>
                    <a:gd name="connsiteX33" fmla="*/ 31982 w 37191"/>
                    <a:gd name="connsiteY33" fmla="*/ 16171 h 26771"/>
                    <a:gd name="connsiteX34" fmla="*/ 31982 w 37191"/>
                    <a:gd name="connsiteY34" fmla="*/ 16171 h 26771"/>
                    <a:gd name="connsiteX35" fmla="*/ 32700 w 37191"/>
                    <a:gd name="connsiteY35" fmla="*/ 14554 h 26771"/>
                    <a:gd name="connsiteX36" fmla="*/ 32700 w 37191"/>
                    <a:gd name="connsiteY36" fmla="*/ 14554 h 26771"/>
                    <a:gd name="connsiteX37" fmla="*/ 32521 w 37191"/>
                    <a:gd name="connsiteY37" fmla="*/ 14554 h 26771"/>
                    <a:gd name="connsiteX38" fmla="*/ 32161 w 37191"/>
                    <a:gd name="connsiteY38" fmla="*/ 13296 h 26771"/>
                    <a:gd name="connsiteX39" fmla="*/ 32161 w 37191"/>
                    <a:gd name="connsiteY39" fmla="*/ 13296 h 26771"/>
                    <a:gd name="connsiteX40" fmla="*/ 31982 w 37191"/>
                    <a:gd name="connsiteY40" fmla="*/ 13296 h 26771"/>
                    <a:gd name="connsiteX41" fmla="*/ 26052 w 37191"/>
                    <a:gd name="connsiteY41" fmla="*/ 8804 h 26771"/>
                    <a:gd name="connsiteX42" fmla="*/ 26052 w 37191"/>
                    <a:gd name="connsiteY42" fmla="*/ 8804 h 26771"/>
                    <a:gd name="connsiteX43" fmla="*/ 25334 w 37191"/>
                    <a:gd name="connsiteY43" fmla="*/ 8085 h 26771"/>
                    <a:gd name="connsiteX44" fmla="*/ 25334 w 37191"/>
                    <a:gd name="connsiteY44" fmla="*/ 7007 h 26771"/>
                    <a:gd name="connsiteX45" fmla="*/ 24974 w 37191"/>
                    <a:gd name="connsiteY45" fmla="*/ 5390 h 26771"/>
                    <a:gd name="connsiteX46" fmla="*/ 24974 w 37191"/>
                    <a:gd name="connsiteY46" fmla="*/ 5390 h 26771"/>
                    <a:gd name="connsiteX47" fmla="*/ 10601 w 37191"/>
                    <a:gd name="connsiteY47" fmla="*/ 8265 h 26771"/>
                    <a:gd name="connsiteX48" fmla="*/ 10601 w 37191"/>
                    <a:gd name="connsiteY48" fmla="*/ 8265 h 26771"/>
                    <a:gd name="connsiteX49" fmla="*/ 5210 w 37191"/>
                    <a:gd name="connsiteY49" fmla="*/ 8624 h 26771"/>
                    <a:gd name="connsiteX50" fmla="*/ 5210 w 37191"/>
                    <a:gd name="connsiteY50" fmla="*/ 8624 h 26771"/>
                    <a:gd name="connsiteX51" fmla="*/ 6468 w 37191"/>
                    <a:gd name="connsiteY51" fmla="*/ 14194 h 26771"/>
                    <a:gd name="connsiteX52" fmla="*/ 6468 w 37191"/>
                    <a:gd name="connsiteY52" fmla="*/ 14194 h 26771"/>
                    <a:gd name="connsiteX53" fmla="*/ 17069 w 37191"/>
                    <a:gd name="connsiteY53" fmla="*/ 20842 h 26771"/>
                    <a:gd name="connsiteX54" fmla="*/ 17069 w 37191"/>
                    <a:gd name="connsiteY54" fmla="*/ 20842 h 26771"/>
                    <a:gd name="connsiteX55" fmla="*/ 21022 w 37191"/>
                    <a:gd name="connsiteY55" fmla="*/ 21740 h 26771"/>
                    <a:gd name="connsiteX56" fmla="*/ 21022 w 37191"/>
                    <a:gd name="connsiteY56" fmla="*/ 21740 h 26771"/>
                    <a:gd name="connsiteX57" fmla="*/ 36653 w 37191"/>
                    <a:gd name="connsiteY57" fmla="*/ 17249 h 26771"/>
                    <a:gd name="connsiteX58" fmla="*/ 36833 w 37191"/>
                    <a:gd name="connsiteY58" fmla="*/ 16171 h 26771"/>
                    <a:gd name="connsiteX59" fmla="*/ 36833 w 37191"/>
                    <a:gd name="connsiteY59" fmla="*/ 16171 h 26771"/>
                    <a:gd name="connsiteX60" fmla="*/ 36653 w 37191"/>
                    <a:gd name="connsiteY60" fmla="*/ 17249 h 26771"/>
                    <a:gd name="connsiteX61" fmla="*/ 36653 w 37191"/>
                    <a:gd name="connsiteY61" fmla="*/ 17249 h 2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7191" h="26771">
                      <a:moveTo>
                        <a:pt x="14733" y="25154"/>
                      </a:moveTo>
                      <a:lnTo>
                        <a:pt x="15811" y="22818"/>
                      </a:lnTo>
                      <a:lnTo>
                        <a:pt x="14374" y="24974"/>
                      </a:lnTo>
                      <a:cubicBezTo>
                        <a:pt x="14374" y="24974"/>
                        <a:pt x="6289" y="19584"/>
                        <a:pt x="4132" y="18506"/>
                      </a:cubicBezTo>
                      <a:lnTo>
                        <a:pt x="4132" y="18506"/>
                      </a:lnTo>
                      <a:cubicBezTo>
                        <a:pt x="-898" y="15093"/>
                        <a:pt x="359" y="8445"/>
                        <a:pt x="0" y="7007"/>
                      </a:cubicBezTo>
                      <a:lnTo>
                        <a:pt x="0" y="7007"/>
                      </a:lnTo>
                      <a:lnTo>
                        <a:pt x="0" y="5929"/>
                      </a:lnTo>
                      <a:lnTo>
                        <a:pt x="719" y="5211"/>
                      </a:lnTo>
                      <a:cubicBezTo>
                        <a:pt x="3414" y="2695"/>
                        <a:pt x="6468" y="3234"/>
                        <a:pt x="10421" y="3055"/>
                      </a:cubicBezTo>
                      <a:lnTo>
                        <a:pt x="10421" y="3055"/>
                      </a:lnTo>
                      <a:cubicBezTo>
                        <a:pt x="15272" y="3055"/>
                        <a:pt x="20303" y="1797"/>
                        <a:pt x="22279" y="719"/>
                      </a:cubicBezTo>
                      <a:lnTo>
                        <a:pt x="22279" y="719"/>
                      </a:lnTo>
                      <a:cubicBezTo>
                        <a:pt x="23178" y="180"/>
                        <a:pt x="24256" y="0"/>
                        <a:pt x="24974" y="0"/>
                      </a:cubicBezTo>
                      <a:lnTo>
                        <a:pt x="24974" y="0"/>
                      </a:lnTo>
                      <a:cubicBezTo>
                        <a:pt x="28748" y="359"/>
                        <a:pt x="29826" y="3234"/>
                        <a:pt x="30005" y="5750"/>
                      </a:cubicBezTo>
                      <a:lnTo>
                        <a:pt x="30005" y="5750"/>
                      </a:lnTo>
                      <a:cubicBezTo>
                        <a:pt x="31083" y="6828"/>
                        <a:pt x="31982" y="7546"/>
                        <a:pt x="33958" y="8624"/>
                      </a:cubicBezTo>
                      <a:lnTo>
                        <a:pt x="33958" y="8624"/>
                      </a:lnTo>
                      <a:lnTo>
                        <a:pt x="33958" y="8624"/>
                      </a:lnTo>
                      <a:cubicBezTo>
                        <a:pt x="37012" y="9882"/>
                        <a:pt x="36833" y="12218"/>
                        <a:pt x="37192" y="14374"/>
                      </a:cubicBezTo>
                      <a:lnTo>
                        <a:pt x="37192" y="14374"/>
                      </a:lnTo>
                      <a:cubicBezTo>
                        <a:pt x="37192" y="15272"/>
                        <a:pt x="37012" y="16350"/>
                        <a:pt x="36294" y="17428"/>
                      </a:cubicBezTo>
                      <a:lnTo>
                        <a:pt x="36294" y="17428"/>
                      </a:lnTo>
                      <a:cubicBezTo>
                        <a:pt x="34677" y="21740"/>
                        <a:pt x="30544" y="21201"/>
                        <a:pt x="28927" y="23537"/>
                      </a:cubicBezTo>
                      <a:lnTo>
                        <a:pt x="28927" y="23537"/>
                      </a:lnTo>
                      <a:cubicBezTo>
                        <a:pt x="26412" y="25154"/>
                        <a:pt x="24076" y="26771"/>
                        <a:pt x="20842" y="26771"/>
                      </a:cubicBezTo>
                      <a:lnTo>
                        <a:pt x="20842" y="26771"/>
                      </a:lnTo>
                      <a:cubicBezTo>
                        <a:pt x="19045" y="26771"/>
                        <a:pt x="17069" y="26232"/>
                        <a:pt x="14733" y="25154"/>
                      </a:cubicBezTo>
                      <a:lnTo>
                        <a:pt x="14733" y="25154"/>
                      </a:lnTo>
                      <a:close/>
                      <a:moveTo>
                        <a:pt x="21022" y="21740"/>
                      </a:moveTo>
                      <a:cubicBezTo>
                        <a:pt x="22459" y="21740"/>
                        <a:pt x="23896" y="21022"/>
                        <a:pt x="26052" y="19764"/>
                      </a:cubicBezTo>
                      <a:lnTo>
                        <a:pt x="26052" y="19764"/>
                      </a:lnTo>
                      <a:cubicBezTo>
                        <a:pt x="28568" y="17428"/>
                        <a:pt x="31622" y="16530"/>
                        <a:pt x="31982" y="16171"/>
                      </a:cubicBezTo>
                      <a:lnTo>
                        <a:pt x="31982" y="16171"/>
                      </a:lnTo>
                      <a:cubicBezTo>
                        <a:pt x="31982" y="15991"/>
                        <a:pt x="31802" y="15272"/>
                        <a:pt x="32700" y="14554"/>
                      </a:cubicBezTo>
                      <a:lnTo>
                        <a:pt x="32700" y="14554"/>
                      </a:lnTo>
                      <a:lnTo>
                        <a:pt x="32521" y="14554"/>
                      </a:lnTo>
                      <a:cubicBezTo>
                        <a:pt x="32521" y="14194"/>
                        <a:pt x="32341" y="13655"/>
                        <a:pt x="32161" y="13296"/>
                      </a:cubicBezTo>
                      <a:lnTo>
                        <a:pt x="32161" y="13296"/>
                      </a:lnTo>
                      <a:lnTo>
                        <a:pt x="31982" y="13296"/>
                      </a:lnTo>
                      <a:cubicBezTo>
                        <a:pt x="29107" y="11858"/>
                        <a:pt x="27310" y="10241"/>
                        <a:pt x="26052" y="8804"/>
                      </a:cubicBezTo>
                      <a:lnTo>
                        <a:pt x="26052" y="8804"/>
                      </a:lnTo>
                      <a:lnTo>
                        <a:pt x="25334" y="8085"/>
                      </a:lnTo>
                      <a:lnTo>
                        <a:pt x="25334" y="7007"/>
                      </a:lnTo>
                      <a:cubicBezTo>
                        <a:pt x="25334" y="6289"/>
                        <a:pt x="25154" y="5750"/>
                        <a:pt x="24974" y="5390"/>
                      </a:cubicBezTo>
                      <a:lnTo>
                        <a:pt x="24974" y="5390"/>
                      </a:lnTo>
                      <a:cubicBezTo>
                        <a:pt x="21740" y="6828"/>
                        <a:pt x="16350" y="8265"/>
                        <a:pt x="10601" y="8265"/>
                      </a:cubicBezTo>
                      <a:lnTo>
                        <a:pt x="10601" y="8265"/>
                      </a:lnTo>
                      <a:cubicBezTo>
                        <a:pt x="7906" y="8265"/>
                        <a:pt x="6109" y="8445"/>
                        <a:pt x="5210" y="8624"/>
                      </a:cubicBezTo>
                      <a:lnTo>
                        <a:pt x="5210" y="8624"/>
                      </a:lnTo>
                      <a:cubicBezTo>
                        <a:pt x="5390" y="10780"/>
                        <a:pt x="6289" y="14194"/>
                        <a:pt x="6468" y="14194"/>
                      </a:cubicBezTo>
                      <a:lnTo>
                        <a:pt x="6468" y="14194"/>
                      </a:lnTo>
                      <a:cubicBezTo>
                        <a:pt x="9163" y="15632"/>
                        <a:pt x="15811" y="19944"/>
                        <a:pt x="17069" y="20842"/>
                      </a:cubicBezTo>
                      <a:lnTo>
                        <a:pt x="17069" y="20842"/>
                      </a:lnTo>
                      <a:cubicBezTo>
                        <a:pt x="18866" y="21381"/>
                        <a:pt x="20123" y="21740"/>
                        <a:pt x="21022" y="21740"/>
                      </a:cubicBezTo>
                      <a:lnTo>
                        <a:pt x="21022" y="21740"/>
                      </a:lnTo>
                      <a:close/>
                      <a:moveTo>
                        <a:pt x="36653" y="17249"/>
                      </a:moveTo>
                      <a:cubicBezTo>
                        <a:pt x="37012" y="16710"/>
                        <a:pt x="37012" y="16350"/>
                        <a:pt x="36833" y="16171"/>
                      </a:cubicBezTo>
                      <a:lnTo>
                        <a:pt x="36833" y="16171"/>
                      </a:lnTo>
                      <a:cubicBezTo>
                        <a:pt x="36833" y="16710"/>
                        <a:pt x="36653" y="16889"/>
                        <a:pt x="36653" y="17249"/>
                      </a:cubicBezTo>
                      <a:lnTo>
                        <a:pt x="36653" y="17249"/>
                      </a:lnTo>
                      <a:close/>
                    </a:path>
                  </a:pathLst>
                </a:custGeom>
                <a:grpFill/>
                <a:ln w="17953" cap="flat">
                  <a:noFill/>
                  <a:prstDash val="solid"/>
                  <a:miter/>
                </a:ln>
              </p:spPr>
              <p:txBody>
                <a:bodyPr rtlCol="0" anchor="ctr"/>
                <a:lstStyle/>
                <a:p>
                  <a:endParaRPr lang="zh-CN" altLang="en-US" sz="1050"/>
                </a:p>
              </p:txBody>
            </p:sp>
          </p:grpSp>
          <p:grpSp>
            <p:nvGrpSpPr>
              <p:cNvPr id="70" name="图形 1"/>
              <p:cNvGrpSpPr/>
              <p:nvPr/>
            </p:nvGrpSpPr>
            <p:grpSpPr>
              <a:xfrm>
                <a:off x="4305432" y="4191682"/>
                <a:ext cx="77797" cy="34317"/>
                <a:chOff x="5678643" y="4389372"/>
                <a:chExt cx="77797" cy="34317"/>
              </a:xfrm>
              <a:solidFill>
                <a:srgbClr val="0070C0"/>
              </a:solidFill>
            </p:grpSpPr>
            <p:sp>
              <p:nvSpPr>
                <p:cNvPr id="3606" name="任意多边形: 形状 193"/>
                <p:cNvSpPr/>
                <p:nvPr/>
              </p:nvSpPr>
              <p:spPr>
                <a:xfrm>
                  <a:off x="5681517" y="4392156"/>
                  <a:ext cx="72611" cy="29197"/>
                </a:xfrm>
                <a:custGeom>
                  <a:avLst/>
                  <a:gdLst>
                    <a:gd name="connsiteX0" fmla="*/ 2336 w 72611"/>
                    <a:gd name="connsiteY0" fmla="*/ 22730 h 29197"/>
                    <a:gd name="connsiteX1" fmla="*/ 10241 w 72611"/>
                    <a:gd name="connsiteY1" fmla="*/ 20035 h 29197"/>
                    <a:gd name="connsiteX2" fmla="*/ 16889 w 72611"/>
                    <a:gd name="connsiteY2" fmla="*/ 20035 h 29197"/>
                    <a:gd name="connsiteX3" fmla="*/ 22100 w 72611"/>
                    <a:gd name="connsiteY3" fmla="*/ 18777 h 29197"/>
                    <a:gd name="connsiteX4" fmla="*/ 32700 w 72611"/>
                    <a:gd name="connsiteY4" fmla="*/ 20035 h 29197"/>
                    <a:gd name="connsiteX5" fmla="*/ 41864 w 72611"/>
                    <a:gd name="connsiteY5" fmla="*/ 17340 h 29197"/>
                    <a:gd name="connsiteX6" fmla="*/ 52464 w 72611"/>
                    <a:gd name="connsiteY6" fmla="*/ 21292 h 29197"/>
                    <a:gd name="connsiteX7" fmla="*/ 70970 w 72611"/>
                    <a:gd name="connsiteY7" fmla="*/ 29198 h 29197"/>
                    <a:gd name="connsiteX8" fmla="*/ 72228 w 72611"/>
                    <a:gd name="connsiteY8" fmla="*/ 21292 h 29197"/>
                    <a:gd name="connsiteX9" fmla="*/ 65580 w 72611"/>
                    <a:gd name="connsiteY9" fmla="*/ 14645 h 29197"/>
                    <a:gd name="connsiteX10" fmla="*/ 54980 w 72611"/>
                    <a:gd name="connsiteY10" fmla="*/ 6739 h 29197"/>
                    <a:gd name="connsiteX11" fmla="*/ 39168 w 72611"/>
                    <a:gd name="connsiteY11" fmla="*/ 5481 h 29197"/>
                    <a:gd name="connsiteX12" fmla="*/ 33958 w 72611"/>
                    <a:gd name="connsiteY12" fmla="*/ 1528 h 29197"/>
                    <a:gd name="connsiteX13" fmla="*/ 28748 w 72611"/>
                    <a:gd name="connsiteY13" fmla="*/ 1528 h 29197"/>
                    <a:gd name="connsiteX14" fmla="*/ 19584 w 72611"/>
                    <a:gd name="connsiteY14" fmla="*/ 5481 h 29197"/>
                    <a:gd name="connsiteX15" fmla="*/ 10421 w 72611"/>
                    <a:gd name="connsiteY15" fmla="*/ 4224 h 29197"/>
                    <a:gd name="connsiteX16" fmla="*/ 3773 w 72611"/>
                    <a:gd name="connsiteY16" fmla="*/ 8176 h 29197"/>
                    <a:gd name="connsiteX17" fmla="*/ 2515 w 72611"/>
                    <a:gd name="connsiteY17" fmla="*/ 14824 h 29197"/>
                    <a:gd name="connsiteX18" fmla="*/ 0 w 72611"/>
                    <a:gd name="connsiteY18" fmla="*/ 22730 h 29197"/>
                    <a:gd name="connsiteX19" fmla="*/ 2336 w 72611"/>
                    <a:gd name="connsiteY19" fmla="*/ 22730 h 29197"/>
                    <a:gd name="connsiteX20" fmla="*/ 2336 w 72611"/>
                    <a:gd name="connsiteY20" fmla="*/ 22730 h 2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2611" h="29197">
                      <a:moveTo>
                        <a:pt x="2336" y="22730"/>
                      </a:moveTo>
                      <a:cubicBezTo>
                        <a:pt x="5031" y="20035"/>
                        <a:pt x="6289" y="18777"/>
                        <a:pt x="10241" y="20035"/>
                      </a:cubicBezTo>
                      <a:cubicBezTo>
                        <a:pt x="12936" y="21292"/>
                        <a:pt x="15452" y="21292"/>
                        <a:pt x="16889" y="20035"/>
                      </a:cubicBezTo>
                      <a:cubicBezTo>
                        <a:pt x="18147" y="18777"/>
                        <a:pt x="20842" y="17340"/>
                        <a:pt x="22100" y="18777"/>
                      </a:cubicBezTo>
                      <a:cubicBezTo>
                        <a:pt x="24795" y="20035"/>
                        <a:pt x="28748" y="20035"/>
                        <a:pt x="32700" y="20035"/>
                      </a:cubicBezTo>
                      <a:cubicBezTo>
                        <a:pt x="36653" y="20035"/>
                        <a:pt x="40606" y="17340"/>
                        <a:pt x="41864" y="17340"/>
                      </a:cubicBezTo>
                      <a:cubicBezTo>
                        <a:pt x="43121" y="16082"/>
                        <a:pt x="49769" y="20035"/>
                        <a:pt x="52464" y="21292"/>
                      </a:cubicBezTo>
                      <a:cubicBezTo>
                        <a:pt x="55159" y="23987"/>
                        <a:pt x="68275" y="29198"/>
                        <a:pt x="70970" y="29198"/>
                      </a:cubicBezTo>
                      <a:cubicBezTo>
                        <a:pt x="73666" y="29198"/>
                        <a:pt x="72228" y="23987"/>
                        <a:pt x="72228" y="21292"/>
                      </a:cubicBezTo>
                      <a:cubicBezTo>
                        <a:pt x="70970" y="18597"/>
                        <a:pt x="68275" y="17340"/>
                        <a:pt x="65580" y="14645"/>
                      </a:cubicBezTo>
                      <a:cubicBezTo>
                        <a:pt x="64323" y="13387"/>
                        <a:pt x="58932" y="7997"/>
                        <a:pt x="54980" y="6739"/>
                      </a:cubicBezTo>
                      <a:cubicBezTo>
                        <a:pt x="52285" y="6739"/>
                        <a:pt x="44379" y="5481"/>
                        <a:pt x="39168" y="5481"/>
                      </a:cubicBezTo>
                      <a:cubicBezTo>
                        <a:pt x="32521" y="4224"/>
                        <a:pt x="32521" y="4224"/>
                        <a:pt x="33958" y="1528"/>
                      </a:cubicBezTo>
                      <a:cubicBezTo>
                        <a:pt x="35216" y="271"/>
                        <a:pt x="30005" y="-1167"/>
                        <a:pt x="28748" y="1528"/>
                      </a:cubicBezTo>
                      <a:cubicBezTo>
                        <a:pt x="26052" y="2786"/>
                        <a:pt x="22100" y="5481"/>
                        <a:pt x="19584" y="5481"/>
                      </a:cubicBezTo>
                      <a:cubicBezTo>
                        <a:pt x="16889" y="5481"/>
                        <a:pt x="12936" y="4224"/>
                        <a:pt x="10421" y="4224"/>
                      </a:cubicBezTo>
                      <a:cubicBezTo>
                        <a:pt x="6468" y="4224"/>
                        <a:pt x="3773" y="4224"/>
                        <a:pt x="3773" y="8176"/>
                      </a:cubicBezTo>
                      <a:cubicBezTo>
                        <a:pt x="5031" y="10871"/>
                        <a:pt x="3773" y="13567"/>
                        <a:pt x="2515" y="14824"/>
                      </a:cubicBezTo>
                      <a:cubicBezTo>
                        <a:pt x="1258" y="16082"/>
                        <a:pt x="0" y="21472"/>
                        <a:pt x="0" y="22730"/>
                      </a:cubicBezTo>
                      <a:cubicBezTo>
                        <a:pt x="1078" y="25245"/>
                        <a:pt x="2336" y="22730"/>
                        <a:pt x="2336" y="22730"/>
                      </a:cubicBezTo>
                      <a:lnTo>
                        <a:pt x="2336" y="22730"/>
                      </a:lnTo>
                      <a:close/>
                    </a:path>
                  </a:pathLst>
                </a:custGeom>
                <a:grpFill/>
                <a:ln w="17953" cap="flat">
                  <a:noFill/>
                  <a:prstDash val="solid"/>
                  <a:miter/>
                </a:ln>
              </p:spPr>
              <p:txBody>
                <a:bodyPr rtlCol="0" anchor="ctr"/>
                <a:lstStyle/>
                <a:p>
                  <a:endParaRPr lang="zh-CN" altLang="en-US" sz="1050"/>
                </a:p>
              </p:txBody>
            </p:sp>
            <p:sp>
              <p:nvSpPr>
                <p:cNvPr id="3607" name="任意多边形: 形状 194"/>
                <p:cNvSpPr/>
                <p:nvPr/>
              </p:nvSpPr>
              <p:spPr>
                <a:xfrm>
                  <a:off x="5678643" y="4389372"/>
                  <a:ext cx="77797" cy="34317"/>
                </a:xfrm>
                <a:custGeom>
                  <a:avLst/>
                  <a:gdLst>
                    <a:gd name="connsiteX0" fmla="*/ 54261 w 77797"/>
                    <a:gd name="connsiteY0" fmla="*/ 26232 h 34317"/>
                    <a:gd name="connsiteX1" fmla="*/ 46176 w 77797"/>
                    <a:gd name="connsiteY1" fmla="*/ 22279 h 34317"/>
                    <a:gd name="connsiteX2" fmla="*/ 46176 w 77797"/>
                    <a:gd name="connsiteY2" fmla="*/ 22279 h 34317"/>
                    <a:gd name="connsiteX3" fmla="*/ 45996 w 77797"/>
                    <a:gd name="connsiteY3" fmla="*/ 22639 h 34317"/>
                    <a:gd name="connsiteX4" fmla="*/ 44918 w 77797"/>
                    <a:gd name="connsiteY4" fmla="*/ 22639 h 34317"/>
                    <a:gd name="connsiteX5" fmla="*/ 35575 w 77797"/>
                    <a:gd name="connsiteY5" fmla="*/ 25334 h 34317"/>
                    <a:gd name="connsiteX6" fmla="*/ 35575 w 77797"/>
                    <a:gd name="connsiteY6" fmla="*/ 25334 h 34317"/>
                    <a:gd name="connsiteX7" fmla="*/ 33958 w 77797"/>
                    <a:gd name="connsiteY7" fmla="*/ 25334 h 34317"/>
                    <a:gd name="connsiteX8" fmla="*/ 33958 w 77797"/>
                    <a:gd name="connsiteY8" fmla="*/ 25334 h 34317"/>
                    <a:gd name="connsiteX9" fmla="*/ 23537 w 77797"/>
                    <a:gd name="connsiteY9" fmla="*/ 23357 h 34317"/>
                    <a:gd name="connsiteX10" fmla="*/ 23537 w 77797"/>
                    <a:gd name="connsiteY10" fmla="*/ 23357 h 34317"/>
                    <a:gd name="connsiteX11" fmla="*/ 23537 w 77797"/>
                    <a:gd name="connsiteY11" fmla="*/ 23357 h 34317"/>
                    <a:gd name="connsiteX12" fmla="*/ 23537 w 77797"/>
                    <a:gd name="connsiteY12" fmla="*/ 23357 h 34317"/>
                    <a:gd name="connsiteX13" fmla="*/ 23537 w 77797"/>
                    <a:gd name="connsiteY13" fmla="*/ 23357 h 34317"/>
                    <a:gd name="connsiteX14" fmla="*/ 21561 w 77797"/>
                    <a:gd name="connsiteY14" fmla="*/ 24615 h 34317"/>
                    <a:gd name="connsiteX15" fmla="*/ 21561 w 77797"/>
                    <a:gd name="connsiteY15" fmla="*/ 24615 h 34317"/>
                    <a:gd name="connsiteX16" fmla="*/ 16889 w 77797"/>
                    <a:gd name="connsiteY16" fmla="*/ 26232 h 34317"/>
                    <a:gd name="connsiteX17" fmla="*/ 16889 w 77797"/>
                    <a:gd name="connsiteY17" fmla="*/ 26232 h 34317"/>
                    <a:gd name="connsiteX18" fmla="*/ 12218 w 77797"/>
                    <a:gd name="connsiteY18" fmla="*/ 25154 h 34317"/>
                    <a:gd name="connsiteX19" fmla="*/ 12218 w 77797"/>
                    <a:gd name="connsiteY19" fmla="*/ 25154 h 34317"/>
                    <a:gd name="connsiteX20" fmla="*/ 10421 w 77797"/>
                    <a:gd name="connsiteY20" fmla="*/ 24795 h 34317"/>
                    <a:gd name="connsiteX21" fmla="*/ 10421 w 77797"/>
                    <a:gd name="connsiteY21" fmla="*/ 24795 h 34317"/>
                    <a:gd name="connsiteX22" fmla="*/ 7187 w 77797"/>
                    <a:gd name="connsiteY22" fmla="*/ 27130 h 34317"/>
                    <a:gd name="connsiteX23" fmla="*/ 7187 w 77797"/>
                    <a:gd name="connsiteY23" fmla="*/ 27130 h 34317"/>
                    <a:gd name="connsiteX24" fmla="*/ 3773 w 77797"/>
                    <a:gd name="connsiteY24" fmla="*/ 29286 h 34317"/>
                    <a:gd name="connsiteX25" fmla="*/ 3773 w 77797"/>
                    <a:gd name="connsiteY25" fmla="*/ 29286 h 34317"/>
                    <a:gd name="connsiteX26" fmla="*/ 0 w 77797"/>
                    <a:gd name="connsiteY26" fmla="*/ 25513 h 34317"/>
                    <a:gd name="connsiteX27" fmla="*/ 0 w 77797"/>
                    <a:gd name="connsiteY27" fmla="*/ 25513 h 34317"/>
                    <a:gd name="connsiteX28" fmla="*/ 3234 w 77797"/>
                    <a:gd name="connsiteY28" fmla="*/ 15811 h 34317"/>
                    <a:gd name="connsiteX29" fmla="*/ 3234 w 77797"/>
                    <a:gd name="connsiteY29" fmla="*/ 15811 h 34317"/>
                    <a:gd name="connsiteX30" fmla="*/ 4312 w 77797"/>
                    <a:gd name="connsiteY30" fmla="*/ 13296 h 34317"/>
                    <a:gd name="connsiteX31" fmla="*/ 4312 w 77797"/>
                    <a:gd name="connsiteY31" fmla="*/ 13296 h 34317"/>
                    <a:gd name="connsiteX32" fmla="*/ 4133 w 77797"/>
                    <a:gd name="connsiteY32" fmla="*/ 12038 h 34317"/>
                    <a:gd name="connsiteX33" fmla="*/ 4133 w 77797"/>
                    <a:gd name="connsiteY33" fmla="*/ 12038 h 34317"/>
                    <a:gd name="connsiteX34" fmla="*/ 3773 w 77797"/>
                    <a:gd name="connsiteY34" fmla="*/ 10960 h 34317"/>
                    <a:gd name="connsiteX35" fmla="*/ 3773 w 77797"/>
                    <a:gd name="connsiteY35" fmla="*/ 10960 h 34317"/>
                    <a:gd name="connsiteX36" fmla="*/ 12936 w 77797"/>
                    <a:gd name="connsiteY36" fmla="*/ 4492 h 34317"/>
                    <a:gd name="connsiteX37" fmla="*/ 12936 w 77797"/>
                    <a:gd name="connsiteY37" fmla="*/ 4492 h 34317"/>
                    <a:gd name="connsiteX38" fmla="*/ 22100 w 77797"/>
                    <a:gd name="connsiteY38" fmla="*/ 5749 h 34317"/>
                    <a:gd name="connsiteX39" fmla="*/ 22100 w 77797"/>
                    <a:gd name="connsiteY39" fmla="*/ 5749 h 34317"/>
                    <a:gd name="connsiteX40" fmla="*/ 29466 w 77797"/>
                    <a:gd name="connsiteY40" fmla="*/ 2336 h 34317"/>
                    <a:gd name="connsiteX41" fmla="*/ 29466 w 77797"/>
                    <a:gd name="connsiteY41" fmla="*/ 2336 h 34317"/>
                    <a:gd name="connsiteX42" fmla="*/ 34317 w 77797"/>
                    <a:gd name="connsiteY42" fmla="*/ 0 h 34317"/>
                    <a:gd name="connsiteX43" fmla="*/ 34317 w 77797"/>
                    <a:gd name="connsiteY43" fmla="*/ 0 h 34317"/>
                    <a:gd name="connsiteX44" fmla="*/ 39348 w 77797"/>
                    <a:gd name="connsiteY44" fmla="*/ 3593 h 34317"/>
                    <a:gd name="connsiteX45" fmla="*/ 39348 w 77797"/>
                    <a:gd name="connsiteY45" fmla="*/ 3593 h 34317"/>
                    <a:gd name="connsiteX46" fmla="*/ 39169 w 77797"/>
                    <a:gd name="connsiteY46" fmla="*/ 4851 h 34317"/>
                    <a:gd name="connsiteX47" fmla="*/ 39169 w 77797"/>
                    <a:gd name="connsiteY47" fmla="*/ 4851 h 34317"/>
                    <a:gd name="connsiteX48" fmla="*/ 41864 w 77797"/>
                    <a:gd name="connsiteY48" fmla="*/ 5390 h 34317"/>
                    <a:gd name="connsiteX49" fmla="*/ 41864 w 77797"/>
                    <a:gd name="connsiteY49" fmla="*/ 5390 h 34317"/>
                    <a:gd name="connsiteX50" fmla="*/ 58573 w 77797"/>
                    <a:gd name="connsiteY50" fmla="*/ 6827 h 34317"/>
                    <a:gd name="connsiteX51" fmla="*/ 58573 w 77797"/>
                    <a:gd name="connsiteY51" fmla="*/ 6827 h 34317"/>
                    <a:gd name="connsiteX52" fmla="*/ 70072 w 77797"/>
                    <a:gd name="connsiteY52" fmla="*/ 15272 h 34317"/>
                    <a:gd name="connsiteX53" fmla="*/ 70072 w 77797"/>
                    <a:gd name="connsiteY53" fmla="*/ 15272 h 34317"/>
                    <a:gd name="connsiteX54" fmla="*/ 77259 w 77797"/>
                    <a:gd name="connsiteY54" fmla="*/ 22639 h 34317"/>
                    <a:gd name="connsiteX55" fmla="*/ 77259 w 77797"/>
                    <a:gd name="connsiteY55" fmla="*/ 22639 h 34317"/>
                    <a:gd name="connsiteX56" fmla="*/ 77439 w 77797"/>
                    <a:gd name="connsiteY56" fmla="*/ 23178 h 34317"/>
                    <a:gd name="connsiteX57" fmla="*/ 77439 w 77797"/>
                    <a:gd name="connsiteY57" fmla="*/ 23717 h 34317"/>
                    <a:gd name="connsiteX58" fmla="*/ 77798 w 77797"/>
                    <a:gd name="connsiteY58" fmla="*/ 28747 h 34317"/>
                    <a:gd name="connsiteX59" fmla="*/ 77798 w 77797"/>
                    <a:gd name="connsiteY59" fmla="*/ 28747 h 34317"/>
                    <a:gd name="connsiteX60" fmla="*/ 73666 w 77797"/>
                    <a:gd name="connsiteY60" fmla="*/ 34317 h 34317"/>
                    <a:gd name="connsiteX61" fmla="*/ 73666 w 77797"/>
                    <a:gd name="connsiteY61" fmla="*/ 34317 h 34317"/>
                    <a:gd name="connsiteX62" fmla="*/ 54261 w 77797"/>
                    <a:gd name="connsiteY62" fmla="*/ 26232 h 34317"/>
                    <a:gd name="connsiteX63" fmla="*/ 54261 w 77797"/>
                    <a:gd name="connsiteY63" fmla="*/ 26232 h 34317"/>
                    <a:gd name="connsiteX64" fmla="*/ 57136 w 77797"/>
                    <a:gd name="connsiteY64" fmla="*/ 22100 h 34317"/>
                    <a:gd name="connsiteX65" fmla="*/ 72947 w 77797"/>
                    <a:gd name="connsiteY65" fmla="*/ 29107 h 34317"/>
                    <a:gd name="connsiteX66" fmla="*/ 72947 w 77797"/>
                    <a:gd name="connsiteY66" fmla="*/ 29107 h 34317"/>
                    <a:gd name="connsiteX67" fmla="*/ 72947 w 77797"/>
                    <a:gd name="connsiteY67" fmla="*/ 28747 h 34317"/>
                    <a:gd name="connsiteX68" fmla="*/ 72947 w 77797"/>
                    <a:gd name="connsiteY68" fmla="*/ 28747 h 34317"/>
                    <a:gd name="connsiteX69" fmla="*/ 72588 w 77797"/>
                    <a:gd name="connsiteY69" fmla="*/ 24435 h 34317"/>
                    <a:gd name="connsiteX70" fmla="*/ 72588 w 77797"/>
                    <a:gd name="connsiteY70" fmla="*/ 24435 h 34317"/>
                    <a:gd name="connsiteX71" fmla="*/ 66658 w 77797"/>
                    <a:gd name="connsiteY71" fmla="*/ 19045 h 34317"/>
                    <a:gd name="connsiteX72" fmla="*/ 66658 w 77797"/>
                    <a:gd name="connsiteY72" fmla="*/ 19045 h 34317"/>
                    <a:gd name="connsiteX73" fmla="*/ 57854 w 77797"/>
                    <a:gd name="connsiteY73" fmla="*/ 11858 h 34317"/>
                    <a:gd name="connsiteX74" fmla="*/ 57854 w 77797"/>
                    <a:gd name="connsiteY74" fmla="*/ 11858 h 34317"/>
                    <a:gd name="connsiteX75" fmla="*/ 41504 w 77797"/>
                    <a:gd name="connsiteY75" fmla="*/ 10421 h 34317"/>
                    <a:gd name="connsiteX76" fmla="*/ 41504 w 77797"/>
                    <a:gd name="connsiteY76" fmla="*/ 10421 h 34317"/>
                    <a:gd name="connsiteX77" fmla="*/ 33419 w 77797"/>
                    <a:gd name="connsiteY77" fmla="*/ 5749 h 34317"/>
                    <a:gd name="connsiteX78" fmla="*/ 33419 w 77797"/>
                    <a:gd name="connsiteY78" fmla="*/ 5749 h 34317"/>
                    <a:gd name="connsiteX79" fmla="*/ 33419 w 77797"/>
                    <a:gd name="connsiteY79" fmla="*/ 5749 h 34317"/>
                    <a:gd name="connsiteX80" fmla="*/ 33419 w 77797"/>
                    <a:gd name="connsiteY80" fmla="*/ 5749 h 34317"/>
                    <a:gd name="connsiteX81" fmla="*/ 33419 w 77797"/>
                    <a:gd name="connsiteY81" fmla="*/ 5929 h 34317"/>
                    <a:gd name="connsiteX82" fmla="*/ 32700 w 77797"/>
                    <a:gd name="connsiteY82" fmla="*/ 6288 h 34317"/>
                    <a:gd name="connsiteX83" fmla="*/ 22279 w 77797"/>
                    <a:gd name="connsiteY83" fmla="*/ 10601 h 34317"/>
                    <a:gd name="connsiteX84" fmla="*/ 22279 w 77797"/>
                    <a:gd name="connsiteY84" fmla="*/ 10601 h 34317"/>
                    <a:gd name="connsiteX85" fmla="*/ 13116 w 77797"/>
                    <a:gd name="connsiteY85" fmla="*/ 9343 h 34317"/>
                    <a:gd name="connsiteX86" fmla="*/ 13116 w 77797"/>
                    <a:gd name="connsiteY86" fmla="*/ 9343 h 34317"/>
                    <a:gd name="connsiteX87" fmla="*/ 9163 w 77797"/>
                    <a:gd name="connsiteY87" fmla="*/ 10241 h 34317"/>
                    <a:gd name="connsiteX88" fmla="*/ 9163 w 77797"/>
                    <a:gd name="connsiteY88" fmla="*/ 10241 h 34317"/>
                    <a:gd name="connsiteX89" fmla="*/ 9702 w 77797"/>
                    <a:gd name="connsiteY89" fmla="*/ 12936 h 34317"/>
                    <a:gd name="connsiteX90" fmla="*/ 9702 w 77797"/>
                    <a:gd name="connsiteY90" fmla="*/ 12936 h 34317"/>
                    <a:gd name="connsiteX91" fmla="*/ 7187 w 77797"/>
                    <a:gd name="connsiteY91" fmla="*/ 19045 h 34317"/>
                    <a:gd name="connsiteX92" fmla="*/ 7187 w 77797"/>
                    <a:gd name="connsiteY92" fmla="*/ 19045 h 34317"/>
                    <a:gd name="connsiteX93" fmla="*/ 6468 w 77797"/>
                    <a:gd name="connsiteY93" fmla="*/ 20842 h 34317"/>
                    <a:gd name="connsiteX94" fmla="*/ 6468 w 77797"/>
                    <a:gd name="connsiteY94" fmla="*/ 20842 h 34317"/>
                    <a:gd name="connsiteX95" fmla="*/ 10601 w 77797"/>
                    <a:gd name="connsiteY95" fmla="*/ 19405 h 34317"/>
                    <a:gd name="connsiteX96" fmla="*/ 10601 w 77797"/>
                    <a:gd name="connsiteY96" fmla="*/ 19405 h 34317"/>
                    <a:gd name="connsiteX97" fmla="*/ 14374 w 77797"/>
                    <a:gd name="connsiteY97" fmla="*/ 20303 h 34317"/>
                    <a:gd name="connsiteX98" fmla="*/ 14374 w 77797"/>
                    <a:gd name="connsiteY98" fmla="*/ 20303 h 34317"/>
                    <a:gd name="connsiteX99" fmla="*/ 16889 w 77797"/>
                    <a:gd name="connsiteY99" fmla="*/ 21022 h 34317"/>
                    <a:gd name="connsiteX100" fmla="*/ 16889 w 77797"/>
                    <a:gd name="connsiteY100" fmla="*/ 21022 h 34317"/>
                    <a:gd name="connsiteX101" fmla="*/ 17967 w 77797"/>
                    <a:gd name="connsiteY101" fmla="*/ 20842 h 34317"/>
                    <a:gd name="connsiteX102" fmla="*/ 17967 w 77797"/>
                    <a:gd name="connsiteY102" fmla="*/ 20842 h 34317"/>
                    <a:gd name="connsiteX103" fmla="*/ 23537 w 77797"/>
                    <a:gd name="connsiteY103" fmla="*/ 18147 h 34317"/>
                    <a:gd name="connsiteX104" fmla="*/ 23537 w 77797"/>
                    <a:gd name="connsiteY104" fmla="*/ 18147 h 34317"/>
                    <a:gd name="connsiteX105" fmla="*/ 26052 w 77797"/>
                    <a:gd name="connsiteY105" fmla="*/ 19045 h 34317"/>
                    <a:gd name="connsiteX106" fmla="*/ 26052 w 77797"/>
                    <a:gd name="connsiteY106" fmla="*/ 19045 h 34317"/>
                    <a:gd name="connsiteX107" fmla="*/ 33778 w 77797"/>
                    <a:gd name="connsiteY107" fmla="*/ 20123 h 34317"/>
                    <a:gd name="connsiteX108" fmla="*/ 33778 w 77797"/>
                    <a:gd name="connsiteY108" fmla="*/ 20123 h 34317"/>
                    <a:gd name="connsiteX109" fmla="*/ 35395 w 77797"/>
                    <a:gd name="connsiteY109" fmla="*/ 20123 h 34317"/>
                    <a:gd name="connsiteX110" fmla="*/ 35395 w 77797"/>
                    <a:gd name="connsiteY110" fmla="*/ 20123 h 34317"/>
                    <a:gd name="connsiteX111" fmla="*/ 43481 w 77797"/>
                    <a:gd name="connsiteY111" fmla="*/ 17608 h 34317"/>
                    <a:gd name="connsiteX112" fmla="*/ 43481 w 77797"/>
                    <a:gd name="connsiteY112" fmla="*/ 17608 h 34317"/>
                    <a:gd name="connsiteX113" fmla="*/ 45457 w 77797"/>
                    <a:gd name="connsiteY113" fmla="*/ 17069 h 34317"/>
                    <a:gd name="connsiteX114" fmla="*/ 45457 w 77797"/>
                    <a:gd name="connsiteY114" fmla="*/ 17069 h 34317"/>
                    <a:gd name="connsiteX115" fmla="*/ 57136 w 77797"/>
                    <a:gd name="connsiteY115" fmla="*/ 22100 h 34317"/>
                    <a:gd name="connsiteX116" fmla="*/ 57136 w 77797"/>
                    <a:gd name="connsiteY116" fmla="*/ 22100 h 34317"/>
                    <a:gd name="connsiteX117" fmla="*/ 5211 w 77797"/>
                    <a:gd name="connsiteY117" fmla="*/ 25513 h 34317"/>
                    <a:gd name="connsiteX118" fmla="*/ 5211 w 77797"/>
                    <a:gd name="connsiteY118" fmla="*/ 25513 h 34317"/>
                    <a:gd name="connsiteX119" fmla="*/ 5211 w 77797"/>
                    <a:gd name="connsiteY119" fmla="*/ 25513 h 34317"/>
                    <a:gd name="connsiteX120" fmla="*/ 5211 w 77797"/>
                    <a:gd name="connsiteY120" fmla="*/ 25513 h 34317"/>
                    <a:gd name="connsiteX121" fmla="*/ 5211 w 77797"/>
                    <a:gd name="connsiteY121" fmla="*/ 25513 h 34317"/>
                    <a:gd name="connsiteX122" fmla="*/ 5211 w 77797"/>
                    <a:gd name="connsiteY122" fmla="*/ 25513 h 34317"/>
                    <a:gd name="connsiteX123" fmla="*/ 3953 w 77797"/>
                    <a:gd name="connsiteY123" fmla="*/ 24795 h 34317"/>
                    <a:gd name="connsiteX124" fmla="*/ 3953 w 77797"/>
                    <a:gd name="connsiteY124" fmla="*/ 24076 h 34317"/>
                    <a:gd name="connsiteX125" fmla="*/ 3953 w 77797"/>
                    <a:gd name="connsiteY125" fmla="*/ 24795 h 34317"/>
                    <a:gd name="connsiteX126" fmla="*/ 3953 w 77797"/>
                    <a:gd name="connsiteY126" fmla="*/ 24795 h 3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77797" h="34317">
                      <a:moveTo>
                        <a:pt x="54261" y="26232"/>
                      </a:moveTo>
                      <a:cubicBezTo>
                        <a:pt x="52285" y="25154"/>
                        <a:pt x="47793" y="22818"/>
                        <a:pt x="46176" y="22279"/>
                      </a:cubicBezTo>
                      <a:lnTo>
                        <a:pt x="46176" y="22279"/>
                      </a:lnTo>
                      <a:lnTo>
                        <a:pt x="45996" y="22639"/>
                      </a:lnTo>
                      <a:lnTo>
                        <a:pt x="44918" y="22639"/>
                      </a:lnTo>
                      <a:cubicBezTo>
                        <a:pt x="44918" y="22279"/>
                        <a:pt x="40426" y="25154"/>
                        <a:pt x="35575" y="25334"/>
                      </a:cubicBezTo>
                      <a:lnTo>
                        <a:pt x="35575" y="25334"/>
                      </a:lnTo>
                      <a:cubicBezTo>
                        <a:pt x="35216" y="25334"/>
                        <a:pt x="34677" y="25334"/>
                        <a:pt x="33958" y="25334"/>
                      </a:cubicBezTo>
                      <a:lnTo>
                        <a:pt x="33958" y="25334"/>
                      </a:lnTo>
                      <a:cubicBezTo>
                        <a:pt x="30724" y="25334"/>
                        <a:pt x="27310" y="25154"/>
                        <a:pt x="23537" y="23357"/>
                      </a:cubicBezTo>
                      <a:lnTo>
                        <a:pt x="23537" y="23357"/>
                      </a:lnTo>
                      <a:lnTo>
                        <a:pt x="23537" y="23357"/>
                      </a:lnTo>
                      <a:cubicBezTo>
                        <a:pt x="23537" y="23357"/>
                        <a:pt x="23537" y="23357"/>
                        <a:pt x="23537" y="23357"/>
                      </a:cubicBezTo>
                      <a:lnTo>
                        <a:pt x="23537" y="23357"/>
                      </a:lnTo>
                      <a:cubicBezTo>
                        <a:pt x="23178" y="23357"/>
                        <a:pt x="22100" y="24076"/>
                        <a:pt x="21561" y="24615"/>
                      </a:cubicBezTo>
                      <a:lnTo>
                        <a:pt x="21561" y="24615"/>
                      </a:lnTo>
                      <a:cubicBezTo>
                        <a:pt x="20303" y="25693"/>
                        <a:pt x="18686" y="26232"/>
                        <a:pt x="16889" y="26232"/>
                      </a:cubicBezTo>
                      <a:lnTo>
                        <a:pt x="16889" y="26232"/>
                      </a:lnTo>
                      <a:cubicBezTo>
                        <a:pt x="15272" y="26232"/>
                        <a:pt x="13655" y="25873"/>
                        <a:pt x="12218" y="25154"/>
                      </a:cubicBezTo>
                      <a:lnTo>
                        <a:pt x="12218" y="25154"/>
                      </a:lnTo>
                      <a:cubicBezTo>
                        <a:pt x="11319" y="24795"/>
                        <a:pt x="10780" y="24795"/>
                        <a:pt x="10421" y="24795"/>
                      </a:cubicBezTo>
                      <a:lnTo>
                        <a:pt x="10421" y="24795"/>
                      </a:lnTo>
                      <a:cubicBezTo>
                        <a:pt x="9702" y="24795"/>
                        <a:pt x="9163" y="25154"/>
                        <a:pt x="7187" y="27130"/>
                      </a:cubicBezTo>
                      <a:lnTo>
                        <a:pt x="7187" y="27130"/>
                      </a:lnTo>
                      <a:cubicBezTo>
                        <a:pt x="6828" y="27849"/>
                        <a:pt x="6109" y="28927"/>
                        <a:pt x="3773" y="29286"/>
                      </a:cubicBezTo>
                      <a:lnTo>
                        <a:pt x="3773" y="29286"/>
                      </a:lnTo>
                      <a:cubicBezTo>
                        <a:pt x="1976" y="29286"/>
                        <a:pt x="719" y="27849"/>
                        <a:pt x="0" y="25513"/>
                      </a:cubicBezTo>
                      <a:lnTo>
                        <a:pt x="0" y="25513"/>
                      </a:lnTo>
                      <a:cubicBezTo>
                        <a:pt x="180" y="23178"/>
                        <a:pt x="1078" y="18686"/>
                        <a:pt x="3234" y="15811"/>
                      </a:cubicBezTo>
                      <a:lnTo>
                        <a:pt x="3234" y="15811"/>
                      </a:lnTo>
                      <a:cubicBezTo>
                        <a:pt x="3773" y="15272"/>
                        <a:pt x="4492" y="14014"/>
                        <a:pt x="4312" y="13296"/>
                      </a:cubicBezTo>
                      <a:lnTo>
                        <a:pt x="4312" y="13296"/>
                      </a:lnTo>
                      <a:cubicBezTo>
                        <a:pt x="4312" y="12757"/>
                        <a:pt x="4312" y="12577"/>
                        <a:pt x="4133" y="12038"/>
                      </a:cubicBezTo>
                      <a:lnTo>
                        <a:pt x="4133" y="12038"/>
                      </a:lnTo>
                      <a:cubicBezTo>
                        <a:pt x="4133" y="11858"/>
                        <a:pt x="3953" y="11679"/>
                        <a:pt x="3773" y="10960"/>
                      </a:cubicBezTo>
                      <a:lnTo>
                        <a:pt x="3773" y="10960"/>
                      </a:lnTo>
                      <a:cubicBezTo>
                        <a:pt x="3773" y="5031"/>
                        <a:pt x="9702" y="4492"/>
                        <a:pt x="12936" y="4492"/>
                      </a:cubicBezTo>
                      <a:lnTo>
                        <a:pt x="12936" y="4492"/>
                      </a:lnTo>
                      <a:cubicBezTo>
                        <a:pt x="16171" y="4492"/>
                        <a:pt x="20123" y="5929"/>
                        <a:pt x="22100" y="5749"/>
                      </a:cubicBezTo>
                      <a:lnTo>
                        <a:pt x="22100" y="5749"/>
                      </a:lnTo>
                      <a:cubicBezTo>
                        <a:pt x="23178" y="5929"/>
                        <a:pt x="26771" y="3953"/>
                        <a:pt x="29466" y="2336"/>
                      </a:cubicBezTo>
                      <a:lnTo>
                        <a:pt x="29466" y="2336"/>
                      </a:lnTo>
                      <a:cubicBezTo>
                        <a:pt x="30724" y="539"/>
                        <a:pt x="32880" y="0"/>
                        <a:pt x="34317" y="0"/>
                      </a:cubicBezTo>
                      <a:lnTo>
                        <a:pt x="34317" y="0"/>
                      </a:lnTo>
                      <a:cubicBezTo>
                        <a:pt x="36114" y="359"/>
                        <a:pt x="38450" y="-359"/>
                        <a:pt x="39348" y="3593"/>
                      </a:cubicBezTo>
                      <a:lnTo>
                        <a:pt x="39348" y="3593"/>
                      </a:lnTo>
                      <a:cubicBezTo>
                        <a:pt x="39348" y="3953"/>
                        <a:pt x="39169" y="4492"/>
                        <a:pt x="39169" y="4851"/>
                      </a:cubicBezTo>
                      <a:lnTo>
                        <a:pt x="39169" y="4851"/>
                      </a:lnTo>
                      <a:cubicBezTo>
                        <a:pt x="39887" y="5031"/>
                        <a:pt x="40786" y="5210"/>
                        <a:pt x="41864" y="5390"/>
                      </a:cubicBezTo>
                      <a:lnTo>
                        <a:pt x="41864" y="5390"/>
                      </a:lnTo>
                      <a:cubicBezTo>
                        <a:pt x="47433" y="5390"/>
                        <a:pt x="55519" y="6827"/>
                        <a:pt x="58573" y="6827"/>
                      </a:cubicBezTo>
                      <a:lnTo>
                        <a:pt x="58573" y="6827"/>
                      </a:lnTo>
                      <a:cubicBezTo>
                        <a:pt x="63604" y="8624"/>
                        <a:pt x="68635" y="14014"/>
                        <a:pt x="70072" y="15272"/>
                      </a:cubicBezTo>
                      <a:lnTo>
                        <a:pt x="70072" y="15272"/>
                      </a:lnTo>
                      <a:cubicBezTo>
                        <a:pt x="72408" y="17608"/>
                        <a:pt x="75283" y="19045"/>
                        <a:pt x="77259" y="22639"/>
                      </a:cubicBezTo>
                      <a:lnTo>
                        <a:pt x="77259" y="22639"/>
                      </a:lnTo>
                      <a:lnTo>
                        <a:pt x="77439" y="23178"/>
                      </a:lnTo>
                      <a:lnTo>
                        <a:pt x="77439" y="23717"/>
                      </a:lnTo>
                      <a:cubicBezTo>
                        <a:pt x="77439" y="24615"/>
                        <a:pt x="77798" y="26771"/>
                        <a:pt x="77798" y="28747"/>
                      </a:cubicBezTo>
                      <a:lnTo>
                        <a:pt x="77798" y="28747"/>
                      </a:lnTo>
                      <a:cubicBezTo>
                        <a:pt x="77798" y="30365"/>
                        <a:pt x="77439" y="33958"/>
                        <a:pt x="73666" y="34317"/>
                      </a:cubicBezTo>
                      <a:lnTo>
                        <a:pt x="73666" y="34317"/>
                      </a:lnTo>
                      <a:cubicBezTo>
                        <a:pt x="69533" y="34138"/>
                        <a:pt x="57675" y="29286"/>
                        <a:pt x="54261" y="26232"/>
                      </a:cubicBezTo>
                      <a:lnTo>
                        <a:pt x="54261" y="26232"/>
                      </a:lnTo>
                      <a:close/>
                      <a:moveTo>
                        <a:pt x="57136" y="22100"/>
                      </a:moveTo>
                      <a:cubicBezTo>
                        <a:pt x="58214" y="23717"/>
                        <a:pt x="69533" y="28388"/>
                        <a:pt x="72947" y="29107"/>
                      </a:cubicBezTo>
                      <a:lnTo>
                        <a:pt x="72947" y="29107"/>
                      </a:lnTo>
                      <a:cubicBezTo>
                        <a:pt x="72947" y="28927"/>
                        <a:pt x="72947" y="28927"/>
                        <a:pt x="72947" y="28747"/>
                      </a:cubicBezTo>
                      <a:lnTo>
                        <a:pt x="72947" y="28747"/>
                      </a:lnTo>
                      <a:cubicBezTo>
                        <a:pt x="72947" y="27490"/>
                        <a:pt x="72767" y="25873"/>
                        <a:pt x="72588" y="24435"/>
                      </a:cubicBezTo>
                      <a:lnTo>
                        <a:pt x="72588" y="24435"/>
                      </a:lnTo>
                      <a:cubicBezTo>
                        <a:pt x="71689" y="22998"/>
                        <a:pt x="69533" y="21561"/>
                        <a:pt x="66658" y="19045"/>
                      </a:cubicBezTo>
                      <a:lnTo>
                        <a:pt x="66658" y="19045"/>
                      </a:lnTo>
                      <a:cubicBezTo>
                        <a:pt x="65401" y="17787"/>
                        <a:pt x="60010" y="12577"/>
                        <a:pt x="57854" y="11858"/>
                      </a:cubicBezTo>
                      <a:lnTo>
                        <a:pt x="57854" y="11858"/>
                      </a:lnTo>
                      <a:cubicBezTo>
                        <a:pt x="54620" y="11858"/>
                        <a:pt x="47074" y="10421"/>
                        <a:pt x="41504" y="10421"/>
                      </a:cubicBezTo>
                      <a:lnTo>
                        <a:pt x="41504" y="10421"/>
                      </a:lnTo>
                      <a:cubicBezTo>
                        <a:pt x="37372" y="9163"/>
                        <a:pt x="34677" y="10241"/>
                        <a:pt x="33419" y="5749"/>
                      </a:cubicBezTo>
                      <a:lnTo>
                        <a:pt x="33419" y="5749"/>
                      </a:lnTo>
                      <a:cubicBezTo>
                        <a:pt x="33419" y="5749"/>
                        <a:pt x="33419" y="5749"/>
                        <a:pt x="33419" y="5749"/>
                      </a:cubicBezTo>
                      <a:lnTo>
                        <a:pt x="33419" y="5749"/>
                      </a:lnTo>
                      <a:lnTo>
                        <a:pt x="33419" y="5929"/>
                      </a:lnTo>
                      <a:lnTo>
                        <a:pt x="32700" y="6288"/>
                      </a:lnTo>
                      <a:cubicBezTo>
                        <a:pt x="30185" y="7546"/>
                        <a:pt x="26412" y="10421"/>
                        <a:pt x="22279" y="10601"/>
                      </a:cubicBezTo>
                      <a:lnTo>
                        <a:pt x="22279" y="10601"/>
                      </a:lnTo>
                      <a:cubicBezTo>
                        <a:pt x="18866" y="10601"/>
                        <a:pt x="15092" y="9163"/>
                        <a:pt x="13116" y="9343"/>
                      </a:cubicBezTo>
                      <a:lnTo>
                        <a:pt x="13116" y="9343"/>
                      </a:lnTo>
                      <a:cubicBezTo>
                        <a:pt x="8984" y="9702"/>
                        <a:pt x="9163" y="9343"/>
                        <a:pt x="9163" y="10241"/>
                      </a:cubicBezTo>
                      <a:lnTo>
                        <a:pt x="9163" y="10241"/>
                      </a:lnTo>
                      <a:cubicBezTo>
                        <a:pt x="9523" y="11140"/>
                        <a:pt x="9702" y="12218"/>
                        <a:pt x="9702" y="12936"/>
                      </a:cubicBezTo>
                      <a:lnTo>
                        <a:pt x="9702" y="12936"/>
                      </a:lnTo>
                      <a:cubicBezTo>
                        <a:pt x="9702" y="15631"/>
                        <a:pt x="8445" y="17608"/>
                        <a:pt x="7187" y="19045"/>
                      </a:cubicBezTo>
                      <a:lnTo>
                        <a:pt x="7187" y="19045"/>
                      </a:lnTo>
                      <a:cubicBezTo>
                        <a:pt x="7007" y="19045"/>
                        <a:pt x="6828" y="19764"/>
                        <a:pt x="6468" y="20842"/>
                      </a:cubicBezTo>
                      <a:lnTo>
                        <a:pt x="6468" y="20842"/>
                      </a:lnTo>
                      <a:cubicBezTo>
                        <a:pt x="7546" y="20123"/>
                        <a:pt x="8984" y="19405"/>
                        <a:pt x="10601" y="19405"/>
                      </a:cubicBezTo>
                      <a:lnTo>
                        <a:pt x="10601" y="19405"/>
                      </a:lnTo>
                      <a:cubicBezTo>
                        <a:pt x="11679" y="19405"/>
                        <a:pt x="12936" y="19584"/>
                        <a:pt x="14374" y="20303"/>
                      </a:cubicBezTo>
                      <a:lnTo>
                        <a:pt x="14374" y="20303"/>
                      </a:lnTo>
                      <a:cubicBezTo>
                        <a:pt x="15452" y="20842"/>
                        <a:pt x="16350" y="21022"/>
                        <a:pt x="16889" y="21022"/>
                      </a:cubicBezTo>
                      <a:lnTo>
                        <a:pt x="16889" y="21022"/>
                      </a:lnTo>
                      <a:cubicBezTo>
                        <a:pt x="17608" y="21022"/>
                        <a:pt x="17967" y="20842"/>
                        <a:pt x="17967" y="20842"/>
                      </a:cubicBezTo>
                      <a:lnTo>
                        <a:pt x="17967" y="20842"/>
                      </a:lnTo>
                      <a:cubicBezTo>
                        <a:pt x="19405" y="19584"/>
                        <a:pt x="21022" y="18326"/>
                        <a:pt x="23537" y="18147"/>
                      </a:cubicBezTo>
                      <a:lnTo>
                        <a:pt x="23537" y="18147"/>
                      </a:lnTo>
                      <a:cubicBezTo>
                        <a:pt x="24435" y="18147"/>
                        <a:pt x="25873" y="18506"/>
                        <a:pt x="26052" y="19045"/>
                      </a:cubicBezTo>
                      <a:lnTo>
                        <a:pt x="26052" y="19045"/>
                      </a:lnTo>
                      <a:cubicBezTo>
                        <a:pt x="27490" y="19944"/>
                        <a:pt x="30544" y="20123"/>
                        <a:pt x="33778" y="20123"/>
                      </a:cubicBezTo>
                      <a:lnTo>
                        <a:pt x="33778" y="20123"/>
                      </a:lnTo>
                      <a:cubicBezTo>
                        <a:pt x="34138" y="20123"/>
                        <a:pt x="34856" y="20123"/>
                        <a:pt x="35395" y="20123"/>
                      </a:cubicBezTo>
                      <a:lnTo>
                        <a:pt x="35395" y="20123"/>
                      </a:lnTo>
                      <a:cubicBezTo>
                        <a:pt x="38270" y="20123"/>
                        <a:pt x="40606" y="18326"/>
                        <a:pt x="43481" y="17608"/>
                      </a:cubicBezTo>
                      <a:lnTo>
                        <a:pt x="43481" y="17608"/>
                      </a:lnTo>
                      <a:cubicBezTo>
                        <a:pt x="44020" y="17248"/>
                        <a:pt x="44738" y="17069"/>
                        <a:pt x="45457" y="17069"/>
                      </a:cubicBezTo>
                      <a:lnTo>
                        <a:pt x="45457" y="17069"/>
                      </a:lnTo>
                      <a:cubicBezTo>
                        <a:pt x="49590" y="17428"/>
                        <a:pt x="54081" y="20662"/>
                        <a:pt x="57136" y="22100"/>
                      </a:cubicBezTo>
                      <a:lnTo>
                        <a:pt x="57136" y="22100"/>
                      </a:lnTo>
                      <a:close/>
                      <a:moveTo>
                        <a:pt x="5211" y="25513"/>
                      </a:moveTo>
                      <a:lnTo>
                        <a:pt x="5211" y="25513"/>
                      </a:lnTo>
                      <a:cubicBezTo>
                        <a:pt x="5211" y="25334"/>
                        <a:pt x="5211" y="25334"/>
                        <a:pt x="5211" y="25513"/>
                      </a:cubicBezTo>
                      <a:lnTo>
                        <a:pt x="5211" y="25513"/>
                      </a:lnTo>
                      <a:lnTo>
                        <a:pt x="5211" y="25513"/>
                      </a:lnTo>
                      <a:lnTo>
                        <a:pt x="5211" y="25513"/>
                      </a:lnTo>
                      <a:close/>
                      <a:moveTo>
                        <a:pt x="3953" y="24795"/>
                      </a:moveTo>
                      <a:lnTo>
                        <a:pt x="3953" y="24076"/>
                      </a:lnTo>
                      <a:lnTo>
                        <a:pt x="3953" y="24795"/>
                      </a:lnTo>
                      <a:lnTo>
                        <a:pt x="3953" y="24795"/>
                      </a:lnTo>
                      <a:close/>
                    </a:path>
                  </a:pathLst>
                </a:custGeom>
                <a:grpFill/>
                <a:ln w="17953" cap="flat">
                  <a:noFill/>
                  <a:prstDash val="solid"/>
                  <a:miter/>
                </a:ln>
              </p:spPr>
              <p:txBody>
                <a:bodyPr rtlCol="0" anchor="ctr"/>
                <a:lstStyle/>
                <a:p>
                  <a:endParaRPr lang="zh-CN" altLang="en-US" sz="1050"/>
                </a:p>
              </p:txBody>
            </p:sp>
          </p:grpSp>
          <p:grpSp>
            <p:nvGrpSpPr>
              <p:cNvPr id="71" name="图形 1"/>
              <p:cNvGrpSpPr/>
              <p:nvPr/>
            </p:nvGrpSpPr>
            <p:grpSpPr>
              <a:xfrm>
                <a:off x="4475581" y="4274691"/>
                <a:ext cx="21021" cy="18697"/>
                <a:chOff x="5848792" y="4472381"/>
                <a:chExt cx="21021" cy="18697"/>
              </a:xfrm>
              <a:solidFill>
                <a:srgbClr val="0070C0"/>
              </a:solidFill>
            </p:grpSpPr>
            <p:sp>
              <p:nvSpPr>
                <p:cNvPr id="3604" name="任意多边形: 形状 196"/>
                <p:cNvSpPr/>
                <p:nvPr/>
              </p:nvSpPr>
              <p:spPr>
                <a:xfrm>
                  <a:off x="5851396" y="4475281"/>
                  <a:ext cx="15902" cy="13389"/>
                </a:xfrm>
                <a:custGeom>
                  <a:avLst/>
                  <a:gdLst>
                    <a:gd name="connsiteX0" fmla="*/ 6739 w 15902"/>
                    <a:gd name="connsiteY0" fmla="*/ 12192 h 13389"/>
                    <a:gd name="connsiteX1" fmla="*/ 15902 w 15902"/>
                    <a:gd name="connsiteY1" fmla="*/ 4286 h 13389"/>
                    <a:gd name="connsiteX2" fmla="*/ 10692 w 15902"/>
                    <a:gd name="connsiteY2" fmla="*/ 333 h 13389"/>
                    <a:gd name="connsiteX3" fmla="*/ 1528 w 15902"/>
                    <a:gd name="connsiteY3" fmla="*/ 4286 h 13389"/>
                    <a:gd name="connsiteX4" fmla="*/ 1528 w 15902"/>
                    <a:gd name="connsiteY4" fmla="*/ 8239 h 13389"/>
                    <a:gd name="connsiteX5" fmla="*/ 2786 w 15902"/>
                    <a:gd name="connsiteY5" fmla="*/ 12192 h 13389"/>
                    <a:gd name="connsiteX6" fmla="*/ 6739 w 15902"/>
                    <a:gd name="connsiteY6" fmla="*/ 12192 h 13389"/>
                    <a:gd name="connsiteX7" fmla="*/ 6739 w 15902"/>
                    <a:gd name="connsiteY7" fmla="*/ 12192 h 1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02" h="13389">
                      <a:moveTo>
                        <a:pt x="6739" y="12192"/>
                      </a:moveTo>
                      <a:cubicBezTo>
                        <a:pt x="9434" y="10934"/>
                        <a:pt x="15902" y="6802"/>
                        <a:pt x="15902" y="4286"/>
                      </a:cubicBezTo>
                      <a:cubicBezTo>
                        <a:pt x="15902" y="1591"/>
                        <a:pt x="13207" y="-924"/>
                        <a:pt x="10692" y="333"/>
                      </a:cubicBezTo>
                      <a:cubicBezTo>
                        <a:pt x="7997" y="1771"/>
                        <a:pt x="4044" y="3028"/>
                        <a:pt x="1528" y="4286"/>
                      </a:cubicBezTo>
                      <a:cubicBezTo>
                        <a:pt x="-1167" y="5723"/>
                        <a:pt x="271" y="6981"/>
                        <a:pt x="1528" y="8239"/>
                      </a:cubicBezTo>
                      <a:cubicBezTo>
                        <a:pt x="4224" y="9497"/>
                        <a:pt x="4224" y="10934"/>
                        <a:pt x="2786" y="12192"/>
                      </a:cubicBezTo>
                      <a:cubicBezTo>
                        <a:pt x="2786" y="14887"/>
                        <a:pt x="6739" y="12192"/>
                        <a:pt x="6739" y="12192"/>
                      </a:cubicBezTo>
                      <a:lnTo>
                        <a:pt x="6739" y="12192"/>
                      </a:lnTo>
                      <a:close/>
                    </a:path>
                  </a:pathLst>
                </a:custGeom>
                <a:grpFill/>
                <a:ln w="17953" cap="flat">
                  <a:noFill/>
                  <a:prstDash val="solid"/>
                  <a:miter/>
                </a:ln>
              </p:spPr>
              <p:txBody>
                <a:bodyPr rtlCol="0" anchor="ctr"/>
                <a:lstStyle/>
                <a:p>
                  <a:endParaRPr lang="zh-CN" altLang="en-US" sz="1050"/>
                </a:p>
              </p:txBody>
            </p:sp>
            <p:sp>
              <p:nvSpPr>
                <p:cNvPr id="3605" name="任意多边形: 形状 197"/>
                <p:cNvSpPr/>
                <p:nvPr/>
              </p:nvSpPr>
              <p:spPr>
                <a:xfrm>
                  <a:off x="5848792" y="4472381"/>
                  <a:ext cx="21021" cy="18697"/>
                </a:xfrm>
                <a:custGeom>
                  <a:avLst/>
                  <a:gdLst>
                    <a:gd name="connsiteX0" fmla="*/ 2875 w 21021"/>
                    <a:gd name="connsiteY0" fmla="*/ 15092 h 18697"/>
                    <a:gd name="connsiteX1" fmla="*/ 2875 w 21021"/>
                    <a:gd name="connsiteY1" fmla="*/ 14014 h 18697"/>
                    <a:gd name="connsiteX2" fmla="*/ 3234 w 21021"/>
                    <a:gd name="connsiteY2" fmla="*/ 13475 h 18697"/>
                    <a:gd name="connsiteX3" fmla="*/ 2156 w 21021"/>
                    <a:gd name="connsiteY3" fmla="*/ 12757 h 18697"/>
                    <a:gd name="connsiteX4" fmla="*/ 2156 w 21021"/>
                    <a:gd name="connsiteY4" fmla="*/ 12757 h 18697"/>
                    <a:gd name="connsiteX5" fmla="*/ 0 w 21021"/>
                    <a:gd name="connsiteY5" fmla="*/ 8624 h 18697"/>
                    <a:gd name="connsiteX6" fmla="*/ 0 w 21021"/>
                    <a:gd name="connsiteY6" fmla="*/ 8624 h 18697"/>
                    <a:gd name="connsiteX7" fmla="*/ 2875 w 21021"/>
                    <a:gd name="connsiteY7" fmla="*/ 4671 h 18697"/>
                    <a:gd name="connsiteX8" fmla="*/ 2875 w 21021"/>
                    <a:gd name="connsiteY8" fmla="*/ 4671 h 18697"/>
                    <a:gd name="connsiteX9" fmla="*/ 11858 w 21021"/>
                    <a:gd name="connsiteY9" fmla="*/ 719 h 18697"/>
                    <a:gd name="connsiteX10" fmla="*/ 11858 w 21021"/>
                    <a:gd name="connsiteY10" fmla="*/ 719 h 18697"/>
                    <a:gd name="connsiteX11" fmla="*/ 14553 w 21021"/>
                    <a:gd name="connsiteY11" fmla="*/ 0 h 18697"/>
                    <a:gd name="connsiteX12" fmla="*/ 14553 w 21021"/>
                    <a:gd name="connsiteY12" fmla="*/ 0 h 18697"/>
                    <a:gd name="connsiteX13" fmla="*/ 21022 w 21021"/>
                    <a:gd name="connsiteY13" fmla="*/ 7007 h 18697"/>
                    <a:gd name="connsiteX14" fmla="*/ 21022 w 21021"/>
                    <a:gd name="connsiteY14" fmla="*/ 7007 h 18697"/>
                    <a:gd name="connsiteX15" fmla="*/ 21022 w 21021"/>
                    <a:gd name="connsiteY15" fmla="*/ 7187 h 18697"/>
                    <a:gd name="connsiteX16" fmla="*/ 21022 w 21021"/>
                    <a:gd name="connsiteY16" fmla="*/ 7187 h 18697"/>
                    <a:gd name="connsiteX17" fmla="*/ 21022 w 21021"/>
                    <a:gd name="connsiteY17" fmla="*/ 7187 h 18697"/>
                    <a:gd name="connsiteX18" fmla="*/ 21022 w 21021"/>
                    <a:gd name="connsiteY18" fmla="*/ 7187 h 18697"/>
                    <a:gd name="connsiteX19" fmla="*/ 21022 w 21021"/>
                    <a:gd name="connsiteY19" fmla="*/ 7187 h 18697"/>
                    <a:gd name="connsiteX20" fmla="*/ 20483 w 21021"/>
                    <a:gd name="connsiteY20" fmla="*/ 7187 h 18697"/>
                    <a:gd name="connsiteX21" fmla="*/ 16889 w 21021"/>
                    <a:gd name="connsiteY21" fmla="*/ 8445 h 18697"/>
                    <a:gd name="connsiteX22" fmla="*/ 16530 w 21021"/>
                    <a:gd name="connsiteY22" fmla="*/ 8804 h 18697"/>
                    <a:gd name="connsiteX23" fmla="*/ 18327 w 21021"/>
                    <a:gd name="connsiteY23" fmla="*/ 9702 h 18697"/>
                    <a:gd name="connsiteX24" fmla="*/ 18327 w 21021"/>
                    <a:gd name="connsiteY24" fmla="*/ 9702 h 18697"/>
                    <a:gd name="connsiteX25" fmla="*/ 20842 w 21021"/>
                    <a:gd name="connsiteY25" fmla="*/ 7726 h 18697"/>
                    <a:gd name="connsiteX26" fmla="*/ 20842 w 21021"/>
                    <a:gd name="connsiteY26" fmla="*/ 7726 h 18697"/>
                    <a:gd name="connsiteX27" fmla="*/ 10601 w 21021"/>
                    <a:gd name="connsiteY27" fmla="*/ 17249 h 18697"/>
                    <a:gd name="connsiteX28" fmla="*/ 10601 w 21021"/>
                    <a:gd name="connsiteY28" fmla="*/ 17249 h 18697"/>
                    <a:gd name="connsiteX29" fmla="*/ 10601 w 21021"/>
                    <a:gd name="connsiteY29" fmla="*/ 17249 h 18697"/>
                    <a:gd name="connsiteX30" fmla="*/ 10421 w 21021"/>
                    <a:gd name="connsiteY30" fmla="*/ 17249 h 18697"/>
                    <a:gd name="connsiteX31" fmla="*/ 10421 w 21021"/>
                    <a:gd name="connsiteY31" fmla="*/ 17249 h 18697"/>
                    <a:gd name="connsiteX32" fmla="*/ 10241 w 21021"/>
                    <a:gd name="connsiteY32" fmla="*/ 17249 h 18697"/>
                    <a:gd name="connsiteX33" fmla="*/ 10241 w 21021"/>
                    <a:gd name="connsiteY33" fmla="*/ 17249 h 18697"/>
                    <a:gd name="connsiteX34" fmla="*/ 10241 w 21021"/>
                    <a:gd name="connsiteY34" fmla="*/ 17249 h 18697"/>
                    <a:gd name="connsiteX35" fmla="*/ 6109 w 21021"/>
                    <a:gd name="connsiteY35" fmla="*/ 18686 h 18697"/>
                    <a:gd name="connsiteX36" fmla="*/ 6109 w 21021"/>
                    <a:gd name="connsiteY36" fmla="*/ 18686 h 18697"/>
                    <a:gd name="connsiteX37" fmla="*/ 2875 w 21021"/>
                    <a:gd name="connsiteY37" fmla="*/ 15092 h 18697"/>
                    <a:gd name="connsiteX38" fmla="*/ 2875 w 21021"/>
                    <a:gd name="connsiteY38" fmla="*/ 15092 h 18697"/>
                    <a:gd name="connsiteX39" fmla="*/ 9343 w 21021"/>
                    <a:gd name="connsiteY39" fmla="*/ 15092 h 18697"/>
                    <a:gd name="connsiteX40" fmla="*/ 8804 w 21021"/>
                    <a:gd name="connsiteY40" fmla="*/ 13835 h 18697"/>
                    <a:gd name="connsiteX41" fmla="*/ 8804 w 21021"/>
                    <a:gd name="connsiteY41" fmla="*/ 14014 h 18697"/>
                    <a:gd name="connsiteX42" fmla="*/ 8804 w 21021"/>
                    <a:gd name="connsiteY42" fmla="*/ 14014 h 18697"/>
                    <a:gd name="connsiteX43" fmla="*/ 9343 w 21021"/>
                    <a:gd name="connsiteY43" fmla="*/ 15092 h 18697"/>
                    <a:gd name="connsiteX44" fmla="*/ 9343 w 21021"/>
                    <a:gd name="connsiteY44" fmla="*/ 15092 h 18697"/>
                    <a:gd name="connsiteX45" fmla="*/ 8624 w 21021"/>
                    <a:gd name="connsiteY45" fmla="*/ 12577 h 18697"/>
                    <a:gd name="connsiteX46" fmla="*/ 15452 w 21021"/>
                    <a:gd name="connsiteY46" fmla="*/ 7726 h 18697"/>
                    <a:gd name="connsiteX47" fmla="*/ 15452 w 21021"/>
                    <a:gd name="connsiteY47" fmla="*/ 7726 h 18697"/>
                    <a:gd name="connsiteX48" fmla="*/ 15811 w 21021"/>
                    <a:gd name="connsiteY48" fmla="*/ 7187 h 18697"/>
                    <a:gd name="connsiteX49" fmla="*/ 15811 w 21021"/>
                    <a:gd name="connsiteY49" fmla="*/ 7187 h 18697"/>
                    <a:gd name="connsiteX50" fmla="*/ 15811 w 21021"/>
                    <a:gd name="connsiteY50" fmla="*/ 7007 h 18697"/>
                    <a:gd name="connsiteX51" fmla="*/ 15811 w 21021"/>
                    <a:gd name="connsiteY51" fmla="*/ 7007 h 18697"/>
                    <a:gd name="connsiteX52" fmla="*/ 15811 w 21021"/>
                    <a:gd name="connsiteY52" fmla="*/ 7007 h 18697"/>
                    <a:gd name="connsiteX53" fmla="*/ 14553 w 21021"/>
                    <a:gd name="connsiteY53" fmla="*/ 5390 h 18697"/>
                    <a:gd name="connsiteX54" fmla="*/ 14553 w 21021"/>
                    <a:gd name="connsiteY54" fmla="*/ 5390 h 18697"/>
                    <a:gd name="connsiteX55" fmla="*/ 14374 w 21021"/>
                    <a:gd name="connsiteY55" fmla="*/ 5390 h 18697"/>
                    <a:gd name="connsiteX56" fmla="*/ 14374 w 21021"/>
                    <a:gd name="connsiteY56" fmla="*/ 5390 h 18697"/>
                    <a:gd name="connsiteX57" fmla="*/ 5570 w 21021"/>
                    <a:gd name="connsiteY57" fmla="*/ 9163 h 18697"/>
                    <a:gd name="connsiteX58" fmla="*/ 5570 w 21021"/>
                    <a:gd name="connsiteY58" fmla="*/ 9163 h 18697"/>
                    <a:gd name="connsiteX59" fmla="*/ 8624 w 21021"/>
                    <a:gd name="connsiteY59" fmla="*/ 12577 h 18697"/>
                    <a:gd name="connsiteX60" fmla="*/ 8624 w 21021"/>
                    <a:gd name="connsiteY60" fmla="*/ 12577 h 18697"/>
                    <a:gd name="connsiteX61" fmla="*/ 4851 w 21021"/>
                    <a:gd name="connsiteY61" fmla="*/ 9702 h 18697"/>
                    <a:gd name="connsiteX62" fmla="*/ 4851 w 21021"/>
                    <a:gd name="connsiteY62" fmla="*/ 9702 h 18697"/>
                    <a:gd name="connsiteX63" fmla="*/ 4851 w 21021"/>
                    <a:gd name="connsiteY63" fmla="*/ 9702 h 18697"/>
                    <a:gd name="connsiteX64" fmla="*/ 4851 w 21021"/>
                    <a:gd name="connsiteY64" fmla="*/ 9702 h 18697"/>
                    <a:gd name="connsiteX65" fmla="*/ 21022 w 21021"/>
                    <a:gd name="connsiteY65" fmla="*/ 7367 h 18697"/>
                    <a:gd name="connsiteX66" fmla="*/ 21022 w 21021"/>
                    <a:gd name="connsiteY66" fmla="*/ 7367 h 18697"/>
                    <a:gd name="connsiteX67" fmla="*/ 21022 w 21021"/>
                    <a:gd name="connsiteY67" fmla="*/ 7726 h 18697"/>
                    <a:gd name="connsiteX68" fmla="*/ 21022 w 21021"/>
                    <a:gd name="connsiteY68" fmla="*/ 7726 h 18697"/>
                    <a:gd name="connsiteX69" fmla="*/ 21022 w 21021"/>
                    <a:gd name="connsiteY69" fmla="*/ 7367 h 18697"/>
                    <a:gd name="connsiteX70" fmla="*/ 21022 w 21021"/>
                    <a:gd name="connsiteY70" fmla="*/ 7367 h 1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1021" h="18697">
                      <a:moveTo>
                        <a:pt x="2875" y="15092"/>
                      </a:moveTo>
                      <a:lnTo>
                        <a:pt x="2875" y="14014"/>
                      </a:lnTo>
                      <a:lnTo>
                        <a:pt x="3234" y="13475"/>
                      </a:lnTo>
                      <a:cubicBezTo>
                        <a:pt x="3054" y="13296"/>
                        <a:pt x="2695" y="13116"/>
                        <a:pt x="2156" y="12757"/>
                      </a:cubicBezTo>
                      <a:lnTo>
                        <a:pt x="2156" y="12757"/>
                      </a:lnTo>
                      <a:cubicBezTo>
                        <a:pt x="1437" y="11858"/>
                        <a:pt x="180" y="11140"/>
                        <a:pt x="0" y="8624"/>
                      </a:cubicBezTo>
                      <a:lnTo>
                        <a:pt x="0" y="8624"/>
                      </a:lnTo>
                      <a:cubicBezTo>
                        <a:pt x="0" y="6648"/>
                        <a:pt x="1437" y="5390"/>
                        <a:pt x="2875" y="4671"/>
                      </a:cubicBezTo>
                      <a:lnTo>
                        <a:pt x="2875" y="4671"/>
                      </a:lnTo>
                      <a:cubicBezTo>
                        <a:pt x="5750" y="3234"/>
                        <a:pt x="9702" y="1976"/>
                        <a:pt x="11858" y="719"/>
                      </a:cubicBezTo>
                      <a:lnTo>
                        <a:pt x="11858" y="719"/>
                      </a:lnTo>
                      <a:cubicBezTo>
                        <a:pt x="12757" y="180"/>
                        <a:pt x="13835" y="0"/>
                        <a:pt x="14553" y="0"/>
                      </a:cubicBezTo>
                      <a:lnTo>
                        <a:pt x="14553" y="0"/>
                      </a:lnTo>
                      <a:cubicBezTo>
                        <a:pt x="18506" y="180"/>
                        <a:pt x="20842" y="3414"/>
                        <a:pt x="21022" y="7007"/>
                      </a:cubicBezTo>
                      <a:lnTo>
                        <a:pt x="21022" y="7007"/>
                      </a:lnTo>
                      <a:cubicBezTo>
                        <a:pt x="21022" y="7007"/>
                        <a:pt x="21022" y="7187"/>
                        <a:pt x="21022" y="7187"/>
                      </a:cubicBezTo>
                      <a:lnTo>
                        <a:pt x="21022" y="7187"/>
                      </a:lnTo>
                      <a:cubicBezTo>
                        <a:pt x="21022" y="7187"/>
                        <a:pt x="21022" y="7187"/>
                        <a:pt x="21022" y="7187"/>
                      </a:cubicBezTo>
                      <a:lnTo>
                        <a:pt x="21022" y="7187"/>
                      </a:lnTo>
                      <a:lnTo>
                        <a:pt x="21022" y="7187"/>
                      </a:lnTo>
                      <a:lnTo>
                        <a:pt x="20483" y="7187"/>
                      </a:lnTo>
                      <a:lnTo>
                        <a:pt x="16889" y="8445"/>
                      </a:lnTo>
                      <a:lnTo>
                        <a:pt x="16530" y="8804"/>
                      </a:lnTo>
                      <a:cubicBezTo>
                        <a:pt x="16889" y="8804"/>
                        <a:pt x="16350" y="9163"/>
                        <a:pt x="18327" y="9702"/>
                      </a:cubicBezTo>
                      <a:lnTo>
                        <a:pt x="18327" y="9702"/>
                      </a:lnTo>
                      <a:cubicBezTo>
                        <a:pt x="20123" y="9702"/>
                        <a:pt x="20662" y="8265"/>
                        <a:pt x="20842" y="7726"/>
                      </a:cubicBezTo>
                      <a:lnTo>
                        <a:pt x="20842" y="7726"/>
                      </a:lnTo>
                      <a:cubicBezTo>
                        <a:pt x="19584" y="13116"/>
                        <a:pt x="13475" y="15452"/>
                        <a:pt x="10601" y="17249"/>
                      </a:cubicBezTo>
                      <a:lnTo>
                        <a:pt x="10601" y="17249"/>
                      </a:lnTo>
                      <a:lnTo>
                        <a:pt x="10601" y="17249"/>
                      </a:lnTo>
                      <a:cubicBezTo>
                        <a:pt x="10601" y="17249"/>
                        <a:pt x="10601" y="17249"/>
                        <a:pt x="10421" y="17249"/>
                      </a:cubicBezTo>
                      <a:lnTo>
                        <a:pt x="10421" y="17249"/>
                      </a:lnTo>
                      <a:cubicBezTo>
                        <a:pt x="10421" y="17249"/>
                        <a:pt x="10421" y="17249"/>
                        <a:pt x="10241" y="17249"/>
                      </a:cubicBezTo>
                      <a:lnTo>
                        <a:pt x="10241" y="17249"/>
                      </a:lnTo>
                      <a:lnTo>
                        <a:pt x="10241" y="17249"/>
                      </a:lnTo>
                      <a:cubicBezTo>
                        <a:pt x="9702" y="17608"/>
                        <a:pt x="8265" y="18506"/>
                        <a:pt x="6109" y="18686"/>
                      </a:cubicBezTo>
                      <a:lnTo>
                        <a:pt x="6109" y="18686"/>
                      </a:lnTo>
                      <a:cubicBezTo>
                        <a:pt x="5031" y="18866"/>
                        <a:pt x="2875" y="16889"/>
                        <a:pt x="2875" y="15092"/>
                      </a:cubicBezTo>
                      <a:lnTo>
                        <a:pt x="2875" y="15092"/>
                      </a:lnTo>
                      <a:close/>
                      <a:moveTo>
                        <a:pt x="9343" y="15092"/>
                      </a:moveTo>
                      <a:lnTo>
                        <a:pt x="8804" y="13835"/>
                      </a:lnTo>
                      <a:cubicBezTo>
                        <a:pt x="8804" y="13835"/>
                        <a:pt x="8804" y="14014"/>
                        <a:pt x="8804" y="14014"/>
                      </a:cubicBezTo>
                      <a:lnTo>
                        <a:pt x="8804" y="14014"/>
                      </a:lnTo>
                      <a:lnTo>
                        <a:pt x="9343" y="15092"/>
                      </a:lnTo>
                      <a:lnTo>
                        <a:pt x="9343" y="15092"/>
                      </a:lnTo>
                      <a:close/>
                      <a:moveTo>
                        <a:pt x="8624" y="12577"/>
                      </a:moveTo>
                      <a:cubicBezTo>
                        <a:pt x="10601" y="11499"/>
                        <a:pt x="14194" y="9343"/>
                        <a:pt x="15452" y="7726"/>
                      </a:cubicBezTo>
                      <a:lnTo>
                        <a:pt x="15452" y="7726"/>
                      </a:lnTo>
                      <a:cubicBezTo>
                        <a:pt x="15991" y="7187"/>
                        <a:pt x="15991" y="7187"/>
                        <a:pt x="15811" y="7187"/>
                      </a:cubicBezTo>
                      <a:lnTo>
                        <a:pt x="15811" y="7187"/>
                      </a:lnTo>
                      <a:lnTo>
                        <a:pt x="15811" y="7007"/>
                      </a:lnTo>
                      <a:cubicBezTo>
                        <a:pt x="15811" y="7007"/>
                        <a:pt x="15811" y="7007"/>
                        <a:pt x="15811" y="7007"/>
                      </a:cubicBezTo>
                      <a:lnTo>
                        <a:pt x="15811" y="7007"/>
                      </a:lnTo>
                      <a:cubicBezTo>
                        <a:pt x="15631" y="6109"/>
                        <a:pt x="14733" y="5390"/>
                        <a:pt x="14553" y="5390"/>
                      </a:cubicBezTo>
                      <a:lnTo>
                        <a:pt x="14553" y="5390"/>
                      </a:lnTo>
                      <a:cubicBezTo>
                        <a:pt x="14553" y="5390"/>
                        <a:pt x="14553" y="5390"/>
                        <a:pt x="14374" y="5390"/>
                      </a:cubicBezTo>
                      <a:lnTo>
                        <a:pt x="14374" y="5390"/>
                      </a:lnTo>
                      <a:cubicBezTo>
                        <a:pt x="11679" y="6828"/>
                        <a:pt x="8085" y="7906"/>
                        <a:pt x="5570" y="9163"/>
                      </a:cubicBezTo>
                      <a:lnTo>
                        <a:pt x="5570" y="9163"/>
                      </a:lnTo>
                      <a:cubicBezTo>
                        <a:pt x="7007" y="9882"/>
                        <a:pt x="8265" y="10960"/>
                        <a:pt x="8624" y="12577"/>
                      </a:cubicBezTo>
                      <a:lnTo>
                        <a:pt x="8624" y="12577"/>
                      </a:lnTo>
                      <a:close/>
                      <a:moveTo>
                        <a:pt x="4851" y="9702"/>
                      </a:moveTo>
                      <a:lnTo>
                        <a:pt x="4851" y="9702"/>
                      </a:lnTo>
                      <a:cubicBezTo>
                        <a:pt x="4851" y="9702"/>
                        <a:pt x="4851" y="9702"/>
                        <a:pt x="4851" y="9702"/>
                      </a:cubicBezTo>
                      <a:lnTo>
                        <a:pt x="4851" y="9702"/>
                      </a:lnTo>
                      <a:close/>
                      <a:moveTo>
                        <a:pt x="21022" y="7367"/>
                      </a:moveTo>
                      <a:lnTo>
                        <a:pt x="21022" y="7367"/>
                      </a:lnTo>
                      <a:cubicBezTo>
                        <a:pt x="21022" y="7367"/>
                        <a:pt x="21022" y="7546"/>
                        <a:pt x="21022" y="7726"/>
                      </a:cubicBezTo>
                      <a:lnTo>
                        <a:pt x="21022" y="7726"/>
                      </a:lnTo>
                      <a:cubicBezTo>
                        <a:pt x="21022" y="7546"/>
                        <a:pt x="21022" y="7546"/>
                        <a:pt x="21022" y="7367"/>
                      </a:cubicBezTo>
                      <a:lnTo>
                        <a:pt x="21022" y="7367"/>
                      </a:lnTo>
                      <a:close/>
                    </a:path>
                  </a:pathLst>
                </a:custGeom>
                <a:grpFill/>
                <a:ln w="17953" cap="flat">
                  <a:noFill/>
                  <a:prstDash val="solid"/>
                  <a:miter/>
                </a:ln>
              </p:spPr>
              <p:txBody>
                <a:bodyPr rtlCol="0" anchor="ctr"/>
                <a:lstStyle/>
                <a:p>
                  <a:endParaRPr lang="zh-CN" altLang="en-US" sz="1050"/>
                </a:p>
              </p:txBody>
            </p:sp>
          </p:grpSp>
          <p:grpSp>
            <p:nvGrpSpPr>
              <p:cNvPr id="72" name="图形 1"/>
              <p:cNvGrpSpPr/>
              <p:nvPr/>
            </p:nvGrpSpPr>
            <p:grpSpPr>
              <a:xfrm>
                <a:off x="4474503" y="4299845"/>
                <a:ext cx="13115" cy="19054"/>
                <a:chOff x="5847714" y="4497535"/>
                <a:chExt cx="13115" cy="19054"/>
              </a:xfrm>
              <a:solidFill>
                <a:srgbClr val="0070C0"/>
              </a:solidFill>
            </p:grpSpPr>
            <p:sp>
              <p:nvSpPr>
                <p:cNvPr id="3602" name="任意多边形: 形状 199"/>
                <p:cNvSpPr/>
                <p:nvPr/>
              </p:nvSpPr>
              <p:spPr>
                <a:xfrm>
                  <a:off x="5850394" y="4500185"/>
                  <a:ext cx="7920" cy="14120"/>
                </a:xfrm>
                <a:custGeom>
                  <a:avLst/>
                  <a:gdLst>
                    <a:gd name="connsiteX0" fmla="*/ 3968 w 7920"/>
                    <a:gd name="connsiteY0" fmla="*/ 2021 h 14120"/>
                    <a:gd name="connsiteX1" fmla="*/ 7921 w 7920"/>
                    <a:gd name="connsiteY1" fmla="*/ 11364 h 14120"/>
                    <a:gd name="connsiteX2" fmla="*/ 3968 w 7920"/>
                    <a:gd name="connsiteY2" fmla="*/ 12622 h 14120"/>
                    <a:gd name="connsiteX3" fmla="*/ 15 w 7920"/>
                    <a:gd name="connsiteY3" fmla="*/ 2021 h 14120"/>
                    <a:gd name="connsiteX4" fmla="*/ 3968 w 7920"/>
                    <a:gd name="connsiteY4" fmla="*/ 2021 h 14120"/>
                    <a:gd name="connsiteX5" fmla="*/ 3968 w 7920"/>
                    <a:gd name="connsiteY5" fmla="*/ 2021 h 1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20" h="14120">
                      <a:moveTo>
                        <a:pt x="3968" y="2021"/>
                      </a:moveTo>
                      <a:cubicBezTo>
                        <a:pt x="6663" y="3279"/>
                        <a:pt x="7921" y="8669"/>
                        <a:pt x="7921" y="11364"/>
                      </a:cubicBezTo>
                      <a:cubicBezTo>
                        <a:pt x="6663" y="14059"/>
                        <a:pt x="3968" y="15317"/>
                        <a:pt x="3968" y="12622"/>
                      </a:cubicBezTo>
                      <a:cubicBezTo>
                        <a:pt x="3968" y="11364"/>
                        <a:pt x="1273" y="4716"/>
                        <a:pt x="15" y="2021"/>
                      </a:cubicBezTo>
                      <a:cubicBezTo>
                        <a:pt x="-165" y="-674"/>
                        <a:pt x="1273" y="-674"/>
                        <a:pt x="3968" y="2021"/>
                      </a:cubicBezTo>
                      <a:lnTo>
                        <a:pt x="3968" y="2021"/>
                      </a:lnTo>
                      <a:close/>
                    </a:path>
                  </a:pathLst>
                </a:custGeom>
                <a:grpFill/>
                <a:ln w="17953" cap="flat">
                  <a:noFill/>
                  <a:prstDash val="solid"/>
                  <a:miter/>
                </a:ln>
              </p:spPr>
              <p:txBody>
                <a:bodyPr rtlCol="0" anchor="ctr"/>
                <a:lstStyle/>
                <a:p>
                  <a:endParaRPr lang="zh-CN" altLang="en-US" sz="1050"/>
                </a:p>
              </p:txBody>
            </p:sp>
            <p:sp>
              <p:nvSpPr>
                <p:cNvPr id="3603" name="任意多边形: 形状 200"/>
                <p:cNvSpPr/>
                <p:nvPr/>
              </p:nvSpPr>
              <p:spPr>
                <a:xfrm>
                  <a:off x="5847714" y="4497535"/>
                  <a:ext cx="13115" cy="19054"/>
                </a:xfrm>
                <a:custGeom>
                  <a:avLst/>
                  <a:gdLst>
                    <a:gd name="connsiteX0" fmla="*/ 4132 w 13115"/>
                    <a:gd name="connsiteY0" fmla="*/ 15272 h 19054"/>
                    <a:gd name="connsiteX1" fmla="*/ 359 w 13115"/>
                    <a:gd name="connsiteY1" fmla="*/ 5750 h 19054"/>
                    <a:gd name="connsiteX2" fmla="*/ 359 w 13115"/>
                    <a:gd name="connsiteY2" fmla="*/ 5750 h 19054"/>
                    <a:gd name="connsiteX3" fmla="*/ 0 w 13115"/>
                    <a:gd name="connsiteY3" fmla="*/ 5211 h 19054"/>
                    <a:gd name="connsiteX4" fmla="*/ 0 w 13115"/>
                    <a:gd name="connsiteY4" fmla="*/ 4672 h 19054"/>
                    <a:gd name="connsiteX5" fmla="*/ 3593 w 13115"/>
                    <a:gd name="connsiteY5" fmla="*/ 0 h 19054"/>
                    <a:gd name="connsiteX6" fmla="*/ 3593 w 13115"/>
                    <a:gd name="connsiteY6" fmla="*/ 0 h 19054"/>
                    <a:gd name="connsiteX7" fmla="*/ 8085 w 13115"/>
                    <a:gd name="connsiteY7" fmla="*/ 2516 h 19054"/>
                    <a:gd name="connsiteX8" fmla="*/ 8085 w 13115"/>
                    <a:gd name="connsiteY8" fmla="*/ 2516 h 19054"/>
                    <a:gd name="connsiteX9" fmla="*/ 13116 w 13115"/>
                    <a:gd name="connsiteY9" fmla="*/ 13835 h 19054"/>
                    <a:gd name="connsiteX10" fmla="*/ 13116 w 13115"/>
                    <a:gd name="connsiteY10" fmla="*/ 13835 h 19054"/>
                    <a:gd name="connsiteX11" fmla="*/ 13116 w 13115"/>
                    <a:gd name="connsiteY11" fmla="*/ 14374 h 19054"/>
                    <a:gd name="connsiteX12" fmla="*/ 12936 w 13115"/>
                    <a:gd name="connsiteY12" fmla="*/ 14913 h 19054"/>
                    <a:gd name="connsiteX13" fmla="*/ 7546 w 13115"/>
                    <a:gd name="connsiteY13" fmla="*/ 19045 h 19054"/>
                    <a:gd name="connsiteX14" fmla="*/ 7546 w 13115"/>
                    <a:gd name="connsiteY14" fmla="*/ 19045 h 19054"/>
                    <a:gd name="connsiteX15" fmla="*/ 4132 w 13115"/>
                    <a:gd name="connsiteY15" fmla="*/ 15272 h 19054"/>
                    <a:gd name="connsiteX16" fmla="*/ 4132 w 13115"/>
                    <a:gd name="connsiteY16" fmla="*/ 15272 h 19054"/>
                    <a:gd name="connsiteX17" fmla="*/ 5929 w 13115"/>
                    <a:gd name="connsiteY17" fmla="*/ 5750 h 19054"/>
                    <a:gd name="connsiteX18" fmla="*/ 6648 w 13115"/>
                    <a:gd name="connsiteY18" fmla="*/ 4492 h 19054"/>
                    <a:gd name="connsiteX19" fmla="*/ 5750 w 13115"/>
                    <a:gd name="connsiteY19" fmla="*/ 5211 h 19054"/>
                    <a:gd name="connsiteX20" fmla="*/ 5929 w 13115"/>
                    <a:gd name="connsiteY20" fmla="*/ 5750 h 19054"/>
                    <a:gd name="connsiteX21" fmla="*/ 5929 w 13115"/>
                    <a:gd name="connsiteY21" fmla="*/ 575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115" h="19054">
                      <a:moveTo>
                        <a:pt x="4132" y="15272"/>
                      </a:moveTo>
                      <a:cubicBezTo>
                        <a:pt x="4132" y="15272"/>
                        <a:pt x="1617" y="7906"/>
                        <a:pt x="359" y="5750"/>
                      </a:cubicBezTo>
                      <a:lnTo>
                        <a:pt x="359" y="5750"/>
                      </a:lnTo>
                      <a:lnTo>
                        <a:pt x="0" y="5211"/>
                      </a:lnTo>
                      <a:lnTo>
                        <a:pt x="0" y="4672"/>
                      </a:lnTo>
                      <a:cubicBezTo>
                        <a:pt x="0" y="3234"/>
                        <a:pt x="359" y="359"/>
                        <a:pt x="3593" y="0"/>
                      </a:cubicBezTo>
                      <a:lnTo>
                        <a:pt x="3593" y="0"/>
                      </a:lnTo>
                      <a:cubicBezTo>
                        <a:pt x="5750" y="180"/>
                        <a:pt x="6648" y="1258"/>
                        <a:pt x="8085" y="2516"/>
                      </a:cubicBezTo>
                      <a:lnTo>
                        <a:pt x="8085" y="2516"/>
                      </a:lnTo>
                      <a:cubicBezTo>
                        <a:pt x="12218" y="5390"/>
                        <a:pt x="12936" y="10601"/>
                        <a:pt x="13116" y="13835"/>
                      </a:cubicBezTo>
                      <a:lnTo>
                        <a:pt x="13116" y="13835"/>
                      </a:lnTo>
                      <a:lnTo>
                        <a:pt x="13116" y="14374"/>
                      </a:lnTo>
                      <a:lnTo>
                        <a:pt x="12936" y="14913"/>
                      </a:lnTo>
                      <a:cubicBezTo>
                        <a:pt x="11679" y="17069"/>
                        <a:pt x="10421" y="18866"/>
                        <a:pt x="7546" y="19045"/>
                      </a:cubicBezTo>
                      <a:lnTo>
                        <a:pt x="7546" y="19045"/>
                      </a:lnTo>
                      <a:cubicBezTo>
                        <a:pt x="5210" y="19225"/>
                        <a:pt x="4132" y="16710"/>
                        <a:pt x="4132" y="15272"/>
                      </a:cubicBezTo>
                      <a:lnTo>
                        <a:pt x="4132" y="15272"/>
                      </a:lnTo>
                      <a:close/>
                      <a:moveTo>
                        <a:pt x="5929" y="5750"/>
                      </a:moveTo>
                      <a:lnTo>
                        <a:pt x="6648" y="4492"/>
                      </a:lnTo>
                      <a:lnTo>
                        <a:pt x="5750" y="5211"/>
                      </a:lnTo>
                      <a:cubicBezTo>
                        <a:pt x="5750" y="5570"/>
                        <a:pt x="5929" y="5750"/>
                        <a:pt x="5929" y="5750"/>
                      </a:cubicBezTo>
                      <a:lnTo>
                        <a:pt x="5929" y="5750"/>
                      </a:lnTo>
                      <a:close/>
                    </a:path>
                  </a:pathLst>
                </a:custGeom>
                <a:grpFill/>
                <a:ln w="17953" cap="flat">
                  <a:noFill/>
                  <a:prstDash val="solid"/>
                  <a:miter/>
                </a:ln>
              </p:spPr>
              <p:txBody>
                <a:bodyPr rtlCol="0" anchor="ctr"/>
                <a:lstStyle/>
                <a:p>
                  <a:endParaRPr lang="zh-CN" altLang="en-US" sz="1050"/>
                </a:p>
              </p:txBody>
            </p:sp>
          </p:grpSp>
          <p:grpSp>
            <p:nvGrpSpPr>
              <p:cNvPr id="73" name="图形 1"/>
              <p:cNvGrpSpPr/>
              <p:nvPr/>
            </p:nvGrpSpPr>
            <p:grpSpPr>
              <a:xfrm>
                <a:off x="4482408" y="4287627"/>
                <a:ext cx="16709" cy="15811"/>
                <a:chOff x="5855619" y="4485317"/>
                <a:chExt cx="16709" cy="15811"/>
              </a:xfrm>
              <a:solidFill>
                <a:srgbClr val="0070C0"/>
              </a:solidFill>
            </p:grpSpPr>
            <p:sp>
              <p:nvSpPr>
                <p:cNvPr id="3600" name="任意多边形: 形状 202"/>
                <p:cNvSpPr/>
                <p:nvPr/>
              </p:nvSpPr>
              <p:spPr>
                <a:xfrm>
                  <a:off x="5858276" y="4487953"/>
                  <a:ext cx="11717" cy="10720"/>
                </a:xfrm>
                <a:custGeom>
                  <a:avLst/>
                  <a:gdLst>
                    <a:gd name="connsiteX0" fmla="*/ 7764 w 11717"/>
                    <a:gd name="connsiteY0" fmla="*/ 8863 h 10720"/>
                    <a:gd name="connsiteX1" fmla="*/ 11717 w 11717"/>
                    <a:gd name="connsiteY1" fmla="*/ 10121 h 10720"/>
                    <a:gd name="connsiteX2" fmla="*/ 10280 w 11717"/>
                    <a:gd name="connsiteY2" fmla="*/ 2215 h 10720"/>
                    <a:gd name="connsiteX3" fmla="*/ 6327 w 11717"/>
                    <a:gd name="connsiteY3" fmla="*/ 957 h 10720"/>
                    <a:gd name="connsiteX4" fmla="*/ 1116 w 11717"/>
                    <a:gd name="connsiteY4" fmla="*/ 4910 h 10720"/>
                    <a:gd name="connsiteX5" fmla="*/ 3812 w 11717"/>
                    <a:gd name="connsiteY5" fmla="*/ 6168 h 10720"/>
                    <a:gd name="connsiteX6" fmla="*/ 7764 w 11717"/>
                    <a:gd name="connsiteY6" fmla="*/ 8863 h 10720"/>
                    <a:gd name="connsiteX7" fmla="*/ 7764 w 11717"/>
                    <a:gd name="connsiteY7" fmla="*/ 8863 h 1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17" h="10720">
                      <a:moveTo>
                        <a:pt x="7764" y="8863"/>
                      </a:moveTo>
                      <a:cubicBezTo>
                        <a:pt x="9022" y="10121"/>
                        <a:pt x="10459" y="11558"/>
                        <a:pt x="11717" y="10121"/>
                      </a:cubicBezTo>
                      <a:cubicBezTo>
                        <a:pt x="11717" y="8863"/>
                        <a:pt x="11717" y="6168"/>
                        <a:pt x="10280" y="2215"/>
                      </a:cubicBezTo>
                      <a:cubicBezTo>
                        <a:pt x="9022" y="-480"/>
                        <a:pt x="9022" y="-480"/>
                        <a:pt x="6327" y="957"/>
                      </a:cubicBezTo>
                      <a:cubicBezTo>
                        <a:pt x="3632" y="2215"/>
                        <a:pt x="3632" y="3653"/>
                        <a:pt x="1116" y="4910"/>
                      </a:cubicBezTo>
                      <a:cubicBezTo>
                        <a:pt x="-1579" y="6168"/>
                        <a:pt x="1116" y="7605"/>
                        <a:pt x="3812" y="6168"/>
                      </a:cubicBezTo>
                      <a:cubicBezTo>
                        <a:pt x="6506" y="6168"/>
                        <a:pt x="7764" y="7605"/>
                        <a:pt x="7764" y="8863"/>
                      </a:cubicBezTo>
                      <a:lnTo>
                        <a:pt x="7764" y="8863"/>
                      </a:lnTo>
                      <a:close/>
                    </a:path>
                  </a:pathLst>
                </a:custGeom>
                <a:grpFill/>
                <a:ln w="17953" cap="flat">
                  <a:noFill/>
                  <a:prstDash val="solid"/>
                  <a:miter/>
                </a:ln>
              </p:spPr>
              <p:txBody>
                <a:bodyPr rtlCol="0" anchor="ctr"/>
                <a:lstStyle/>
                <a:p>
                  <a:endParaRPr lang="zh-CN" altLang="en-US" sz="1050"/>
                </a:p>
              </p:txBody>
            </p:sp>
            <p:sp>
              <p:nvSpPr>
                <p:cNvPr id="3601" name="任意多边形: 形状 203"/>
                <p:cNvSpPr/>
                <p:nvPr/>
              </p:nvSpPr>
              <p:spPr>
                <a:xfrm>
                  <a:off x="5855619" y="4485317"/>
                  <a:ext cx="16709" cy="15811"/>
                </a:xfrm>
                <a:custGeom>
                  <a:avLst/>
                  <a:gdLst>
                    <a:gd name="connsiteX0" fmla="*/ 8624 w 16709"/>
                    <a:gd name="connsiteY0" fmla="*/ 13296 h 15811"/>
                    <a:gd name="connsiteX1" fmla="*/ 10421 w 16709"/>
                    <a:gd name="connsiteY1" fmla="*/ 11499 h 15811"/>
                    <a:gd name="connsiteX2" fmla="*/ 11858 w 16709"/>
                    <a:gd name="connsiteY2" fmla="*/ 11499 h 15811"/>
                    <a:gd name="connsiteX3" fmla="*/ 10421 w 16709"/>
                    <a:gd name="connsiteY3" fmla="*/ 11499 h 15811"/>
                    <a:gd name="connsiteX4" fmla="*/ 8624 w 16709"/>
                    <a:gd name="connsiteY4" fmla="*/ 13296 h 15811"/>
                    <a:gd name="connsiteX5" fmla="*/ 7906 w 16709"/>
                    <a:gd name="connsiteY5" fmla="*/ 12577 h 15811"/>
                    <a:gd name="connsiteX6" fmla="*/ 7906 w 16709"/>
                    <a:gd name="connsiteY6" fmla="*/ 11499 h 15811"/>
                    <a:gd name="connsiteX7" fmla="*/ 7546 w 16709"/>
                    <a:gd name="connsiteY7" fmla="*/ 11140 h 15811"/>
                    <a:gd name="connsiteX8" fmla="*/ 7546 w 16709"/>
                    <a:gd name="connsiteY8" fmla="*/ 11140 h 15811"/>
                    <a:gd name="connsiteX9" fmla="*/ 4132 w 16709"/>
                    <a:gd name="connsiteY9" fmla="*/ 11858 h 15811"/>
                    <a:gd name="connsiteX10" fmla="*/ 4132 w 16709"/>
                    <a:gd name="connsiteY10" fmla="*/ 11858 h 15811"/>
                    <a:gd name="connsiteX11" fmla="*/ 0 w 16709"/>
                    <a:gd name="connsiteY11" fmla="*/ 8624 h 15811"/>
                    <a:gd name="connsiteX12" fmla="*/ 0 w 16709"/>
                    <a:gd name="connsiteY12" fmla="*/ 8624 h 15811"/>
                    <a:gd name="connsiteX13" fmla="*/ 2515 w 16709"/>
                    <a:gd name="connsiteY13" fmla="*/ 5210 h 15811"/>
                    <a:gd name="connsiteX14" fmla="*/ 2515 w 16709"/>
                    <a:gd name="connsiteY14" fmla="*/ 5210 h 15811"/>
                    <a:gd name="connsiteX15" fmla="*/ 7726 w 16709"/>
                    <a:gd name="connsiteY15" fmla="*/ 1258 h 15811"/>
                    <a:gd name="connsiteX16" fmla="*/ 7726 w 16709"/>
                    <a:gd name="connsiteY16" fmla="*/ 1258 h 15811"/>
                    <a:gd name="connsiteX17" fmla="*/ 11140 w 16709"/>
                    <a:gd name="connsiteY17" fmla="*/ 0 h 15811"/>
                    <a:gd name="connsiteX18" fmla="*/ 11140 w 16709"/>
                    <a:gd name="connsiteY18" fmla="*/ 0 h 15811"/>
                    <a:gd name="connsiteX19" fmla="*/ 15272 w 16709"/>
                    <a:gd name="connsiteY19" fmla="*/ 3953 h 15811"/>
                    <a:gd name="connsiteX20" fmla="*/ 15272 w 16709"/>
                    <a:gd name="connsiteY20" fmla="*/ 3953 h 15811"/>
                    <a:gd name="connsiteX21" fmla="*/ 16709 w 16709"/>
                    <a:gd name="connsiteY21" fmla="*/ 12757 h 15811"/>
                    <a:gd name="connsiteX22" fmla="*/ 16709 w 16709"/>
                    <a:gd name="connsiteY22" fmla="*/ 12757 h 15811"/>
                    <a:gd name="connsiteX23" fmla="*/ 16709 w 16709"/>
                    <a:gd name="connsiteY23" fmla="*/ 13835 h 15811"/>
                    <a:gd name="connsiteX24" fmla="*/ 15991 w 16709"/>
                    <a:gd name="connsiteY24" fmla="*/ 14553 h 15811"/>
                    <a:gd name="connsiteX25" fmla="*/ 13116 w 16709"/>
                    <a:gd name="connsiteY25" fmla="*/ 15811 h 15811"/>
                    <a:gd name="connsiteX26" fmla="*/ 13116 w 16709"/>
                    <a:gd name="connsiteY26" fmla="*/ 15811 h 15811"/>
                    <a:gd name="connsiteX27" fmla="*/ 8624 w 16709"/>
                    <a:gd name="connsiteY27" fmla="*/ 13296 h 15811"/>
                    <a:gd name="connsiteX28" fmla="*/ 8624 w 16709"/>
                    <a:gd name="connsiteY28" fmla="*/ 13296 h 15811"/>
                    <a:gd name="connsiteX29" fmla="*/ 11319 w 16709"/>
                    <a:gd name="connsiteY29" fmla="*/ 7906 h 15811"/>
                    <a:gd name="connsiteX30" fmla="*/ 10780 w 16709"/>
                    <a:gd name="connsiteY30" fmla="*/ 5929 h 15811"/>
                    <a:gd name="connsiteX31" fmla="*/ 10780 w 16709"/>
                    <a:gd name="connsiteY31" fmla="*/ 5929 h 15811"/>
                    <a:gd name="connsiteX32" fmla="*/ 10601 w 16709"/>
                    <a:gd name="connsiteY32" fmla="*/ 5570 h 15811"/>
                    <a:gd name="connsiteX33" fmla="*/ 10601 w 16709"/>
                    <a:gd name="connsiteY33" fmla="*/ 5570 h 15811"/>
                    <a:gd name="connsiteX34" fmla="*/ 10241 w 16709"/>
                    <a:gd name="connsiteY34" fmla="*/ 5750 h 15811"/>
                    <a:gd name="connsiteX35" fmla="*/ 10241 w 16709"/>
                    <a:gd name="connsiteY35" fmla="*/ 5750 h 15811"/>
                    <a:gd name="connsiteX36" fmla="*/ 8984 w 16709"/>
                    <a:gd name="connsiteY36" fmla="*/ 6648 h 15811"/>
                    <a:gd name="connsiteX37" fmla="*/ 8984 w 16709"/>
                    <a:gd name="connsiteY37" fmla="*/ 6648 h 15811"/>
                    <a:gd name="connsiteX38" fmla="*/ 11319 w 16709"/>
                    <a:gd name="connsiteY38" fmla="*/ 7906 h 15811"/>
                    <a:gd name="connsiteX39" fmla="*/ 11319 w 16709"/>
                    <a:gd name="connsiteY39" fmla="*/ 7906 h 15811"/>
                    <a:gd name="connsiteX40" fmla="*/ 10062 w 16709"/>
                    <a:gd name="connsiteY40" fmla="*/ 4671 h 15811"/>
                    <a:gd name="connsiteX41" fmla="*/ 10062 w 16709"/>
                    <a:gd name="connsiteY41" fmla="*/ 4671 h 15811"/>
                    <a:gd name="connsiteX42" fmla="*/ 10062 w 16709"/>
                    <a:gd name="connsiteY42" fmla="*/ 4671 h 15811"/>
                    <a:gd name="connsiteX43" fmla="*/ 10062 w 16709"/>
                    <a:gd name="connsiteY43" fmla="*/ 4671 h 15811"/>
                    <a:gd name="connsiteX44" fmla="*/ 10062 w 16709"/>
                    <a:gd name="connsiteY44" fmla="*/ 4671 h 15811"/>
                    <a:gd name="connsiteX45" fmla="*/ 10062 w 16709"/>
                    <a:gd name="connsiteY45" fmla="*/ 4671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6709" h="15811">
                      <a:moveTo>
                        <a:pt x="8624" y="13296"/>
                      </a:moveTo>
                      <a:lnTo>
                        <a:pt x="10421" y="11499"/>
                      </a:lnTo>
                      <a:lnTo>
                        <a:pt x="11858" y="11499"/>
                      </a:lnTo>
                      <a:lnTo>
                        <a:pt x="10421" y="11499"/>
                      </a:lnTo>
                      <a:lnTo>
                        <a:pt x="8624" y="13296"/>
                      </a:lnTo>
                      <a:lnTo>
                        <a:pt x="7906" y="12577"/>
                      </a:lnTo>
                      <a:lnTo>
                        <a:pt x="7906" y="11499"/>
                      </a:lnTo>
                      <a:cubicBezTo>
                        <a:pt x="7906" y="11499"/>
                        <a:pt x="7906" y="11499"/>
                        <a:pt x="7546" y="11140"/>
                      </a:cubicBezTo>
                      <a:lnTo>
                        <a:pt x="7546" y="11140"/>
                      </a:lnTo>
                      <a:cubicBezTo>
                        <a:pt x="6468" y="11679"/>
                        <a:pt x="5210" y="11858"/>
                        <a:pt x="4132" y="11858"/>
                      </a:cubicBezTo>
                      <a:lnTo>
                        <a:pt x="4132" y="11858"/>
                      </a:lnTo>
                      <a:cubicBezTo>
                        <a:pt x="2875" y="11679"/>
                        <a:pt x="539" y="11858"/>
                        <a:pt x="0" y="8624"/>
                      </a:cubicBezTo>
                      <a:lnTo>
                        <a:pt x="0" y="8624"/>
                      </a:lnTo>
                      <a:cubicBezTo>
                        <a:pt x="180" y="6468"/>
                        <a:pt x="1437" y="5750"/>
                        <a:pt x="2515" y="5210"/>
                      </a:cubicBezTo>
                      <a:lnTo>
                        <a:pt x="2515" y="5210"/>
                      </a:lnTo>
                      <a:cubicBezTo>
                        <a:pt x="4312" y="4492"/>
                        <a:pt x="4312" y="3054"/>
                        <a:pt x="7726" y="1258"/>
                      </a:cubicBezTo>
                      <a:lnTo>
                        <a:pt x="7726" y="1258"/>
                      </a:lnTo>
                      <a:cubicBezTo>
                        <a:pt x="8804" y="719"/>
                        <a:pt x="9523" y="180"/>
                        <a:pt x="11140" y="0"/>
                      </a:cubicBezTo>
                      <a:lnTo>
                        <a:pt x="11140" y="0"/>
                      </a:lnTo>
                      <a:cubicBezTo>
                        <a:pt x="14194" y="359"/>
                        <a:pt x="14374" y="2515"/>
                        <a:pt x="15272" y="3953"/>
                      </a:cubicBezTo>
                      <a:lnTo>
                        <a:pt x="15272" y="3953"/>
                      </a:lnTo>
                      <a:cubicBezTo>
                        <a:pt x="16709" y="8265"/>
                        <a:pt x="16709" y="11319"/>
                        <a:pt x="16709" y="12757"/>
                      </a:cubicBezTo>
                      <a:lnTo>
                        <a:pt x="16709" y="12757"/>
                      </a:lnTo>
                      <a:lnTo>
                        <a:pt x="16709" y="13835"/>
                      </a:lnTo>
                      <a:lnTo>
                        <a:pt x="15991" y="14553"/>
                      </a:lnTo>
                      <a:cubicBezTo>
                        <a:pt x="15272" y="15272"/>
                        <a:pt x="14194" y="15811"/>
                        <a:pt x="13116" y="15811"/>
                      </a:cubicBezTo>
                      <a:lnTo>
                        <a:pt x="13116" y="15811"/>
                      </a:lnTo>
                      <a:cubicBezTo>
                        <a:pt x="10601" y="15631"/>
                        <a:pt x="9702" y="14194"/>
                        <a:pt x="8624" y="13296"/>
                      </a:cubicBezTo>
                      <a:lnTo>
                        <a:pt x="8624" y="13296"/>
                      </a:lnTo>
                      <a:close/>
                      <a:moveTo>
                        <a:pt x="11319" y="7906"/>
                      </a:moveTo>
                      <a:cubicBezTo>
                        <a:pt x="11140" y="7367"/>
                        <a:pt x="10960" y="6648"/>
                        <a:pt x="10780" y="5929"/>
                      </a:cubicBezTo>
                      <a:lnTo>
                        <a:pt x="10780" y="5929"/>
                      </a:lnTo>
                      <a:cubicBezTo>
                        <a:pt x="10780" y="5750"/>
                        <a:pt x="10601" y="5750"/>
                        <a:pt x="10601" y="5570"/>
                      </a:cubicBezTo>
                      <a:lnTo>
                        <a:pt x="10601" y="5570"/>
                      </a:lnTo>
                      <a:cubicBezTo>
                        <a:pt x="10421" y="5570"/>
                        <a:pt x="10421" y="5750"/>
                        <a:pt x="10241" y="5750"/>
                      </a:cubicBezTo>
                      <a:lnTo>
                        <a:pt x="10241" y="5750"/>
                      </a:lnTo>
                      <a:cubicBezTo>
                        <a:pt x="9702" y="5929"/>
                        <a:pt x="9343" y="6289"/>
                        <a:pt x="8984" y="6648"/>
                      </a:cubicBezTo>
                      <a:lnTo>
                        <a:pt x="8984" y="6648"/>
                      </a:lnTo>
                      <a:cubicBezTo>
                        <a:pt x="9882" y="6828"/>
                        <a:pt x="10780" y="7367"/>
                        <a:pt x="11319" y="7906"/>
                      </a:cubicBezTo>
                      <a:lnTo>
                        <a:pt x="11319" y="7906"/>
                      </a:lnTo>
                      <a:close/>
                      <a:moveTo>
                        <a:pt x="10062" y="4671"/>
                      </a:moveTo>
                      <a:lnTo>
                        <a:pt x="10062" y="4671"/>
                      </a:lnTo>
                      <a:lnTo>
                        <a:pt x="10062" y="4671"/>
                      </a:lnTo>
                      <a:lnTo>
                        <a:pt x="10062" y="4671"/>
                      </a:lnTo>
                      <a:cubicBezTo>
                        <a:pt x="10062" y="4671"/>
                        <a:pt x="10062" y="4671"/>
                        <a:pt x="10062" y="4671"/>
                      </a:cubicBezTo>
                      <a:lnTo>
                        <a:pt x="10062" y="4671"/>
                      </a:lnTo>
                      <a:close/>
                    </a:path>
                  </a:pathLst>
                </a:custGeom>
                <a:grpFill/>
                <a:ln w="17953" cap="flat">
                  <a:noFill/>
                  <a:prstDash val="solid"/>
                  <a:miter/>
                </a:ln>
              </p:spPr>
              <p:txBody>
                <a:bodyPr rtlCol="0" anchor="ctr"/>
                <a:lstStyle/>
                <a:p>
                  <a:endParaRPr lang="zh-CN" altLang="en-US" sz="1050"/>
                </a:p>
              </p:txBody>
            </p:sp>
          </p:grpSp>
          <p:grpSp>
            <p:nvGrpSpPr>
              <p:cNvPr id="74" name="图形 1"/>
              <p:cNvGrpSpPr/>
              <p:nvPr/>
            </p:nvGrpSpPr>
            <p:grpSpPr>
              <a:xfrm>
                <a:off x="4390417" y="4330906"/>
                <a:ext cx="21560" cy="25355"/>
                <a:chOff x="5763628" y="4528596"/>
                <a:chExt cx="21560" cy="25355"/>
              </a:xfrm>
              <a:solidFill>
                <a:srgbClr val="0070C0"/>
              </a:solidFill>
            </p:grpSpPr>
            <p:sp>
              <p:nvSpPr>
                <p:cNvPr id="3598" name="任意多边形: 形状 205"/>
                <p:cNvSpPr/>
                <p:nvPr/>
              </p:nvSpPr>
              <p:spPr>
                <a:xfrm>
                  <a:off x="5765963" y="4531493"/>
                  <a:ext cx="16507" cy="19943"/>
                </a:xfrm>
                <a:custGeom>
                  <a:avLst/>
                  <a:gdLst>
                    <a:gd name="connsiteX0" fmla="*/ 4132 w 16507"/>
                    <a:gd name="connsiteY0" fmla="*/ 19943 h 19943"/>
                    <a:gd name="connsiteX1" fmla="*/ 14553 w 16507"/>
                    <a:gd name="connsiteY1" fmla="*/ 9343 h 19943"/>
                    <a:gd name="connsiteX2" fmla="*/ 14553 w 16507"/>
                    <a:gd name="connsiteY2" fmla="*/ 0 h 19943"/>
                    <a:gd name="connsiteX3" fmla="*/ 10601 w 16507"/>
                    <a:gd name="connsiteY3" fmla="*/ 2695 h 19943"/>
                    <a:gd name="connsiteX4" fmla="*/ 2695 w 16507"/>
                    <a:gd name="connsiteY4" fmla="*/ 12038 h 19943"/>
                    <a:gd name="connsiteX5" fmla="*/ 0 w 16507"/>
                    <a:gd name="connsiteY5" fmla="*/ 18686 h 19943"/>
                    <a:gd name="connsiteX6" fmla="*/ 4132 w 16507"/>
                    <a:gd name="connsiteY6" fmla="*/ 19943 h 19943"/>
                    <a:gd name="connsiteX7" fmla="*/ 4132 w 16507"/>
                    <a:gd name="connsiteY7" fmla="*/ 19943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7" h="19943">
                      <a:moveTo>
                        <a:pt x="4132" y="19943"/>
                      </a:moveTo>
                      <a:cubicBezTo>
                        <a:pt x="5390" y="19943"/>
                        <a:pt x="13296" y="13296"/>
                        <a:pt x="14553" y="9343"/>
                      </a:cubicBezTo>
                      <a:cubicBezTo>
                        <a:pt x="17249" y="3953"/>
                        <a:pt x="17069" y="0"/>
                        <a:pt x="14553" y="0"/>
                      </a:cubicBezTo>
                      <a:cubicBezTo>
                        <a:pt x="13296" y="0"/>
                        <a:pt x="11858" y="0"/>
                        <a:pt x="10601" y="2695"/>
                      </a:cubicBezTo>
                      <a:cubicBezTo>
                        <a:pt x="9343" y="5390"/>
                        <a:pt x="3953" y="8085"/>
                        <a:pt x="2695" y="12038"/>
                      </a:cubicBezTo>
                      <a:cubicBezTo>
                        <a:pt x="1437" y="14733"/>
                        <a:pt x="0" y="17428"/>
                        <a:pt x="0" y="18686"/>
                      </a:cubicBezTo>
                      <a:cubicBezTo>
                        <a:pt x="1437" y="19943"/>
                        <a:pt x="4132" y="19943"/>
                        <a:pt x="4132" y="19943"/>
                      </a:cubicBezTo>
                      <a:lnTo>
                        <a:pt x="4132" y="19943"/>
                      </a:lnTo>
                      <a:close/>
                    </a:path>
                  </a:pathLst>
                </a:custGeom>
                <a:grpFill/>
                <a:ln w="17953" cap="flat">
                  <a:noFill/>
                  <a:prstDash val="solid"/>
                  <a:miter/>
                </a:ln>
              </p:spPr>
              <p:txBody>
                <a:bodyPr rtlCol="0" anchor="ctr"/>
                <a:lstStyle/>
                <a:p>
                  <a:endParaRPr lang="zh-CN" altLang="en-US" sz="1050"/>
                </a:p>
              </p:txBody>
            </p:sp>
            <p:sp>
              <p:nvSpPr>
                <p:cNvPr id="3599" name="任意多边形: 形状 206"/>
                <p:cNvSpPr/>
                <p:nvPr/>
              </p:nvSpPr>
              <p:spPr>
                <a:xfrm>
                  <a:off x="5763628" y="4528596"/>
                  <a:ext cx="21560" cy="25355"/>
                </a:xfrm>
                <a:custGeom>
                  <a:avLst/>
                  <a:gdLst>
                    <a:gd name="connsiteX0" fmla="*/ 6468 w 21560"/>
                    <a:gd name="connsiteY0" fmla="*/ 22840 h 25355"/>
                    <a:gd name="connsiteX1" fmla="*/ 6468 w 21560"/>
                    <a:gd name="connsiteY1" fmla="*/ 25356 h 25355"/>
                    <a:gd name="connsiteX2" fmla="*/ 539 w 21560"/>
                    <a:gd name="connsiteY2" fmla="*/ 23020 h 25355"/>
                    <a:gd name="connsiteX3" fmla="*/ 539 w 21560"/>
                    <a:gd name="connsiteY3" fmla="*/ 23020 h 25355"/>
                    <a:gd name="connsiteX4" fmla="*/ 180 w 21560"/>
                    <a:gd name="connsiteY4" fmla="*/ 22481 h 25355"/>
                    <a:gd name="connsiteX5" fmla="*/ 180 w 21560"/>
                    <a:gd name="connsiteY5" fmla="*/ 22481 h 25355"/>
                    <a:gd name="connsiteX6" fmla="*/ 0 w 21560"/>
                    <a:gd name="connsiteY6" fmla="*/ 21403 h 25355"/>
                    <a:gd name="connsiteX7" fmla="*/ 0 w 21560"/>
                    <a:gd name="connsiteY7" fmla="*/ 21403 h 25355"/>
                    <a:gd name="connsiteX8" fmla="*/ 0 w 21560"/>
                    <a:gd name="connsiteY8" fmla="*/ 21403 h 25355"/>
                    <a:gd name="connsiteX9" fmla="*/ 2695 w 21560"/>
                    <a:gd name="connsiteY9" fmla="*/ 13856 h 25355"/>
                    <a:gd name="connsiteX10" fmla="*/ 2695 w 21560"/>
                    <a:gd name="connsiteY10" fmla="*/ 13856 h 25355"/>
                    <a:gd name="connsiteX11" fmla="*/ 10780 w 21560"/>
                    <a:gd name="connsiteY11" fmla="*/ 4154 h 25355"/>
                    <a:gd name="connsiteX12" fmla="*/ 10780 w 21560"/>
                    <a:gd name="connsiteY12" fmla="*/ 4154 h 25355"/>
                    <a:gd name="connsiteX13" fmla="*/ 17069 w 21560"/>
                    <a:gd name="connsiteY13" fmla="*/ 22 h 25355"/>
                    <a:gd name="connsiteX14" fmla="*/ 17069 w 21560"/>
                    <a:gd name="connsiteY14" fmla="*/ 22 h 25355"/>
                    <a:gd name="connsiteX15" fmla="*/ 21561 w 21560"/>
                    <a:gd name="connsiteY15" fmla="*/ 5232 h 25355"/>
                    <a:gd name="connsiteX16" fmla="*/ 21561 w 21560"/>
                    <a:gd name="connsiteY16" fmla="*/ 5232 h 25355"/>
                    <a:gd name="connsiteX17" fmla="*/ 19404 w 21560"/>
                    <a:gd name="connsiteY17" fmla="*/ 12599 h 25355"/>
                    <a:gd name="connsiteX18" fmla="*/ 19404 w 21560"/>
                    <a:gd name="connsiteY18" fmla="*/ 12599 h 25355"/>
                    <a:gd name="connsiteX19" fmla="*/ 6468 w 21560"/>
                    <a:gd name="connsiteY19" fmla="*/ 24996 h 25355"/>
                    <a:gd name="connsiteX20" fmla="*/ 6468 w 21560"/>
                    <a:gd name="connsiteY20" fmla="*/ 24996 h 25355"/>
                    <a:gd name="connsiteX21" fmla="*/ 6468 w 21560"/>
                    <a:gd name="connsiteY21" fmla="*/ 22840 h 25355"/>
                    <a:gd name="connsiteX22" fmla="*/ 6468 w 21560"/>
                    <a:gd name="connsiteY22" fmla="*/ 22840 h 25355"/>
                    <a:gd name="connsiteX23" fmla="*/ 5031 w 21560"/>
                    <a:gd name="connsiteY23" fmla="*/ 21582 h 25355"/>
                    <a:gd name="connsiteX24" fmla="*/ 5031 w 21560"/>
                    <a:gd name="connsiteY24" fmla="*/ 21582 h 25355"/>
                    <a:gd name="connsiteX25" fmla="*/ 5031 w 21560"/>
                    <a:gd name="connsiteY25" fmla="*/ 21582 h 25355"/>
                    <a:gd name="connsiteX26" fmla="*/ 5031 w 21560"/>
                    <a:gd name="connsiteY26" fmla="*/ 21582 h 25355"/>
                    <a:gd name="connsiteX27" fmla="*/ 5031 w 21560"/>
                    <a:gd name="connsiteY27" fmla="*/ 21582 h 25355"/>
                    <a:gd name="connsiteX28" fmla="*/ 6109 w 21560"/>
                    <a:gd name="connsiteY28" fmla="*/ 20324 h 25355"/>
                    <a:gd name="connsiteX29" fmla="*/ 7007 w 21560"/>
                    <a:gd name="connsiteY29" fmla="*/ 19785 h 25355"/>
                    <a:gd name="connsiteX30" fmla="*/ 7007 w 21560"/>
                    <a:gd name="connsiteY30" fmla="*/ 19785 h 25355"/>
                    <a:gd name="connsiteX31" fmla="*/ 10062 w 21560"/>
                    <a:gd name="connsiteY31" fmla="*/ 17270 h 25355"/>
                    <a:gd name="connsiteX32" fmla="*/ 10062 w 21560"/>
                    <a:gd name="connsiteY32" fmla="*/ 17270 h 25355"/>
                    <a:gd name="connsiteX33" fmla="*/ 14733 w 21560"/>
                    <a:gd name="connsiteY33" fmla="*/ 11161 h 25355"/>
                    <a:gd name="connsiteX34" fmla="*/ 14733 w 21560"/>
                    <a:gd name="connsiteY34" fmla="*/ 11161 h 25355"/>
                    <a:gd name="connsiteX35" fmla="*/ 16350 w 21560"/>
                    <a:gd name="connsiteY35" fmla="*/ 5592 h 25355"/>
                    <a:gd name="connsiteX36" fmla="*/ 16350 w 21560"/>
                    <a:gd name="connsiteY36" fmla="*/ 5592 h 25355"/>
                    <a:gd name="connsiteX37" fmla="*/ 16350 w 21560"/>
                    <a:gd name="connsiteY37" fmla="*/ 5592 h 25355"/>
                    <a:gd name="connsiteX38" fmla="*/ 16350 w 21560"/>
                    <a:gd name="connsiteY38" fmla="*/ 5592 h 25355"/>
                    <a:gd name="connsiteX39" fmla="*/ 16170 w 21560"/>
                    <a:gd name="connsiteY39" fmla="*/ 5592 h 25355"/>
                    <a:gd name="connsiteX40" fmla="*/ 16170 w 21560"/>
                    <a:gd name="connsiteY40" fmla="*/ 5592 h 25355"/>
                    <a:gd name="connsiteX41" fmla="*/ 15272 w 21560"/>
                    <a:gd name="connsiteY41" fmla="*/ 6849 h 25355"/>
                    <a:gd name="connsiteX42" fmla="*/ 15272 w 21560"/>
                    <a:gd name="connsiteY42" fmla="*/ 6849 h 25355"/>
                    <a:gd name="connsiteX43" fmla="*/ 7366 w 21560"/>
                    <a:gd name="connsiteY43" fmla="*/ 16192 h 25355"/>
                    <a:gd name="connsiteX44" fmla="*/ 7366 w 21560"/>
                    <a:gd name="connsiteY44" fmla="*/ 16192 h 25355"/>
                    <a:gd name="connsiteX45" fmla="*/ 5390 w 21560"/>
                    <a:gd name="connsiteY45" fmla="*/ 20324 h 25355"/>
                    <a:gd name="connsiteX46" fmla="*/ 5390 w 21560"/>
                    <a:gd name="connsiteY46" fmla="*/ 20324 h 25355"/>
                    <a:gd name="connsiteX47" fmla="*/ 6109 w 21560"/>
                    <a:gd name="connsiteY47" fmla="*/ 20324 h 25355"/>
                    <a:gd name="connsiteX48" fmla="*/ 6109 w 21560"/>
                    <a:gd name="connsiteY48" fmla="*/ 20324 h 2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1560" h="25355">
                      <a:moveTo>
                        <a:pt x="6468" y="22840"/>
                      </a:moveTo>
                      <a:lnTo>
                        <a:pt x="6468" y="25356"/>
                      </a:lnTo>
                      <a:cubicBezTo>
                        <a:pt x="6288" y="25176"/>
                        <a:pt x="3234" y="25535"/>
                        <a:pt x="539" y="23020"/>
                      </a:cubicBezTo>
                      <a:lnTo>
                        <a:pt x="539" y="23020"/>
                      </a:lnTo>
                      <a:cubicBezTo>
                        <a:pt x="539" y="22840"/>
                        <a:pt x="359" y="22840"/>
                        <a:pt x="180" y="22481"/>
                      </a:cubicBezTo>
                      <a:lnTo>
                        <a:pt x="180" y="22481"/>
                      </a:lnTo>
                      <a:cubicBezTo>
                        <a:pt x="180" y="22301"/>
                        <a:pt x="0" y="21942"/>
                        <a:pt x="0" y="21403"/>
                      </a:cubicBezTo>
                      <a:lnTo>
                        <a:pt x="0" y="21403"/>
                      </a:lnTo>
                      <a:lnTo>
                        <a:pt x="0" y="21403"/>
                      </a:lnTo>
                      <a:cubicBezTo>
                        <a:pt x="180" y="18707"/>
                        <a:pt x="1617" y="16372"/>
                        <a:pt x="2695" y="13856"/>
                      </a:cubicBezTo>
                      <a:lnTo>
                        <a:pt x="2695" y="13856"/>
                      </a:lnTo>
                      <a:cubicBezTo>
                        <a:pt x="4671" y="8646"/>
                        <a:pt x="10421" y="5592"/>
                        <a:pt x="10780" y="4154"/>
                      </a:cubicBezTo>
                      <a:lnTo>
                        <a:pt x="10780" y="4154"/>
                      </a:lnTo>
                      <a:cubicBezTo>
                        <a:pt x="12038" y="740"/>
                        <a:pt x="15631" y="-158"/>
                        <a:pt x="17069" y="22"/>
                      </a:cubicBezTo>
                      <a:lnTo>
                        <a:pt x="17069" y="22"/>
                      </a:lnTo>
                      <a:cubicBezTo>
                        <a:pt x="19943" y="22"/>
                        <a:pt x="21561" y="3076"/>
                        <a:pt x="21561" y="5232"/>
                      </a:cubicBezTo>
                      <a:lnTo>
                        <a:pt x="21561" y="5232"/>
                      </a:lnTo>
                      <a:cubicBezTo>
                        <a:pt x="21561" y="7568"/>
                        <a:pt x="20662" y="10083"/>
                        <a:pt x="19404" y="12599"/>
                      </a:cubicBezTo>
                      <a:lnTo>
                        <a:pt x="19404" y="12599"/>
                      </a:lnTo>
                      <a:cubicBezTo>
                        <a:pt x="16709" y="18168"/>
                        <a:pt x="10780" y="23918"/>
                        <a:pt x="6468" y="24996"/>
                      </a:cubicBezTo>
                      <a:lnTo>
                        <a:pt x="6468" y="24996"/>
                      </a:lnTo>
                      <a:lnTo>
                        <a:pt x="6468" y="22840"/>
                      </a:lnTo>
                      <a:lnTo>
                        <a:pt x="6468" y="22840"/>
                      </a:lnTo>
                      <a:close/>
                      <a:moveTo>
                        <a:pt x="5031" y="21582"/>
                      </a:moveTo>
                      <a:cubicBezTo>
                        <a:pt x="5031" y="21582"/>
                        <a:pt x="5031" y="21403"/>
                        <a:pt x="5031" y="21582"/>
                      </a:cubicBezTo>
                      <a:lnTo>
                        <a:pt x="5031" y="21582"/>
                      </a:lnTo>
                      <a:cubicBezTo>
                        <a:pt x="5031" y="21582"/>
                        <a:pt x="5031" y="21582"/>
                        <a:pt x="5031" y="21582"/>
                      </a:cubicBezTo>
                      <a:lnTo>
                        <a:pt x="5031" y="21582"/>
                      </a:lnTo>
                      <a:close/>
                      <a:moveTo>
                        <a:pt x="6109" y="20324"/>
                      </a:moveTo>
                      <a:cubicBezTo>
                        <a:pt x="6288" y="20145"/>
                        <a:pt x="6648" y="19965"/>
                        <a:pt x="7007" y="19785"/>
                      </a:cubicBezTo>
                      <a:lnTo>
                        <a:pt x="7007" y="19785"/>
                      </a:lnTo>
                      <a:cubicBezTo>
                        <a:pt x="7905" y="19246"/>
                        <a:pt x="8984" y="18348"/>
                        <a:pt x="10062" y="17270"/>
                      </a:cubicBezTo>
                      <a:lnTo>
                        <a:pt x="10062" y="17270"/>
                      </a:lnTo>
                      <a:cubicBezTo>
                        <a:pt x="12218" y="15294"/>
                        <a:pt x="14374" y="12599"/>
                        <a:pt x="14733" y="11161"/>
                      </a:cubicBezTo>
                      <a:lnTo>
                        <a:pt x="14733" y="11161"/>
                      </a:lnTo>
                      <a:cubicBezTo>
                        <a:pt x="15991" y="8825"/>
                        <a:pt x="16350" y="6669"/>
                        <a:pt x="16350" y="5592"/>
                      </a:cubicBezTo>
                      <a:lnTo>
                        <a:pt x="16350" y="5592"/>
                      </a:lnTo>
                      <a:cubicBezTo>
                        <a:pt x="16350" y="5592"/>
                        <a:pt x="16350" y="5592"/>
                        <a:pt x="16350" y="5592"/>
                      </a:cubicBezTo>
                      <a:lnTo>
                        <a:pt x="16350" y="5592"/>
                      </a:lnTo>
                      <a:cubicBezTo>
                        <a:pt x="16350" y="5592"/>
                        <a:pt x="16170" y="5592"/>
                        <a:pt x="16170" y="5592"/>
                      </a:cubicBezTo>
                      <a:lnTo>
                        <a:pt x="16170" y="5592"/>
                      </a:lnTo>
                      <a:cubicBezTo>
                        <a:pt x="15991" y="5592"/>
                        <a:pt x="16170" y="5412"/>
                        <a:pt x="15272" y="6849"/>
                      </a:cubicBezTo>
                      <a:lnTo>
                        <a:pt x="15272" y="6849"/>
                      </a:lnTo>
                      <a:cubicBezTo>
                        <a:pt x="12936" y="10622"/>
                        <a:pt x="8085" y="13138"/>
                        <a:pt x="7366" y="16192"/>
                      </a:cubicBezTo>
                      <a:lnTo>
                        <a:pt x="7366" y="16192"/>
                      </a:lnTo>
                      <a:cubicBezTo>
                        <a:pt x="6648" y="17629"/>
                        <a:pt x="5929" y="19246"/>
                        <a:pt x="5390" y="20324"/>
                      </a:cubicBezTo>
                      <a:lnTo>
                        <a:pt x="5390" y="20324"/>
                      </a:lnTo>
                      <a:cubicBezTo>
                        <a:pt x="5749" y="20324"/>
                        <a:pt x="5929" y="20324"/>
                        <a:pt x="6109" y="20324"/>
                      </a:cubicBezTo>
                      <a:lnTo>
                        <a:pt x="6109" y="20324"/>
                      </a:lnTo>
                      <a:close/>
                    </a:path>
                  </a:pathLst>
                </a:custGeom>
                <a:grpFill/>
                <a:ln w="17953" cap="flat">
                  <a:noFill/>
                  <a:prstDash val="solid"/>
                  <a:miter/>
                </a:ln>
              </p:spPr>
              <p:txBody>
                <a:bodyPr rtlCol="0" anchor="ctr"/>
                <a:lstStyle/>
                <a:p>
                  <a:endParaRPr lang="zh-CN" altLang="en-US" sz="1050"/>
                </a:p>
              </p:txBody>
            </p:sp>
          </p:grpSp>
          <p:grpSp>
            <p:nvGrpSpPr>
              <p:cNvPr id="75" name="图形 1"/>
              <p:cNvGrpSpPr/>
              <p:nvPr/>
            </p:nvGrpSpPr>
            <p:grpSpPr>
              <a:xfrm>
                <a:off x="4247577" y="4348895"/>
                <a:ext cx="27849" cy="14912"/>
                <a:chOff x="5620788" y="4546585"/>
                <a:chExt cx="27849" cy="14912"/>
              </a:xfrm>
              <a:solidFill>
                <a:srgbClr val="0070C0"/>
              </a:solidFill>
            </p:grpSpPr>
            <p:sp>
              <p:nvSpPr>
                <p:cNvPr id="3596" name="任意多边形: 形状 208"/>
                <p:cNvSpPr/>
                <p:nvPr/>
              </p:nvSpPr>
              <p:spPr>
                <a:xfrm>
                  <a:off x="5623330" y="4549101"/>
                  <a:ext cx="22792" cy="9901"/>
                </a:xfrm>
                <a:custGeom>
                  <a:avLst/>
                  <a:gdLst>
                    <a:gd name="connsiteX0" fmla="*/ 5724 w 22792"/>
                    <a:gd name="connsiteY0" fmla="*/ 9343 h 9901"/>
                    <a:gd name="connsiteX1" fmla="*/ 13629 w 22792"/>
                    <a:gd name="connsiteY1" fmla="*/ 9343 h 9901"/>
                    <a:gd name="connsiteX2" fmla="*/ 17582 w 22792"/>
                    <a:gd name="connsiteY2" fmla="*/ 6648 h 9901"/>
                    <a:gd name="connsiteX3" fmla="*/ 22792 w 22792"/>
                    <a:gd name="connsiteY3" fmla="*/ 2695 h 9901"/>
                    <a:gd name="connsiteX4" fmla="*/ 18840 w 22792"/>
                    <a:gd name="connsiteY4" fmla="*/ 0 h 9901"/>
                    <a:gd name="connsiteX5" fmla="*/ 12192 w 22792"/>
                    <a:gd name="connsiteY5" fmla="*/ 1437 h 9901"/>
                    <a:gd name="connsiteX6" fmla="*/ 4286 w 22792"/>
                    <a:gd name="connsiteY6" fmla="*/ 2695 h 9901"/>
                    <a:gd name="connsiteX7" fmla="*/ 333 w 22792"/>
                    <a:gd name="connsiteY7" fmla="*/ 9343 h 9901"/>
                    <a:gd name="connsiteX8" fmla="*/ 5724 w 22792"/>
                    <a:gd name="connsiteY8" fmla="*/ 9343 h 9901"/>
                    <a:gd name="connsiteX9" fmla="*/ 5724 w 22792"/>
                    <a:gd name="connsiteY9" fmla="*/ 9343 h 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92" h="9901">
                      <a:moveTo>
                        <a:pt x="5724" y="9343"/>
                      </a:moveTo>
                      <a:cubicBezTo>
                        <a:pt x="9676" y="9343"/>
                        <a:pt x="10934" y="9343"/>
                        <a:pt x="13629" y="9343"/>
                      </a:cubicBezTo>
                      <a:cubicBezTo>
                        <a:pt x="17582" y="9343"/>
                        <a:pt x="16324" y="7906"/>
                        <a:pt x="17582" y="6648"/>
                      </a:cubicBezTo>
                      <a:cubicBezTo>
                        <a:pt x="18840" y="6648"/>
                        <a:pt x="22792" y="3953"/>
                        <a:pt x="22792" y="2695"/>
                      </a:cubicBezTo>
                      <a:cubicBezTo>
                        <a:pt x="22792" y="1437"/>
                        <a:pt x="20097" y="0"/>
                        <a:pt x="18840" y="0"/>
                      </a:cubicBezTo>
                      <a:cubicBezTo>
                        <a:pt x="17582" y="0"/>
                        <a:pt x="14887" y="0"/>
                        <a:pt x="12192" y="1437"/>
                      </a:cubicBezTo>
                      <a:cubicBezTo>
                        <a:pt x="8239" y="2695"/>
                        <a:pt x="6981" y="1437"/>
                        <a:pt x="4286" y="2695"/>
                      </a:cubicBezTo>
                      <a:cubicBezTo>
                        <a:pt x="1591" y="3953"/>
                        <a:pt x="-924" y="6648"/>
                        <a:pt x="333" y="9343"/>
                      </a:cubicBezTo>
                      <a:cubicBezTo>
                        <a:pt x="513" y="10601"/>
                        <a:pt x="5724" y="9343"/>
                        <a:pt x="5724" y="9343"/>
                      </a:cubicBezTo>
                      <a:lnTo>
                        <a:pt x="5724" y="9343"/>
                      </a:lnTo>
                      <a:close/>
                    </a:path>
                  </a:pathLst>
                </a:custGeom>
                <a:grpFill/>
                <a:ln w="17953" cap="flat">
                  <a:noFill/>
                  <a:prstDash val="solid"/>
                  <a:miter/>
                </a:ln>
              </p:spPr>
              <p:txBody>
                <a:bodyPr rtlCol="0" anchor="ctr"/>
                <a:lstStyle/>
                <a:p>
                  <a:endParaRPr lang="zh-CN" altLang="en-US" sz="1050"/>
                </a:p>
              </p:txBody>
            </p:sp>
            <p:sp>
              <p:nvSpPr>
                <p:cNvPr id="3597" name="任意多边形: 形状 209"/>
                <p:cNvSpPr/>
                <p:nvPr/>
              </p:nvSpPr>
              <p:spPr>
                <a:xfrm>
                  <a:off x="5620788" y="4546585"/>
                  <a:ext cx="27849" cy="14912"/>
                </a:xfrm>
                <a:custGeom>
                  <a:avLst/>
                  <a:gdLst>
                    <a:gd name="connsiteX0" fmla="*/ 3953 w 27849"/>
                    <a:gd name="connsiteY0" fmla="*/ 14913 h 14912"/>
                    <a:gd name="connsiteX1" fmla="*/ 719 w 27849"/>
                    <a:gd name="connsiteY1" fmla="*/ 12936 h 14912"/>
                    <a:gd name="connsiteX2" fmla="*/ 719 w 27849"/>
                    <a:gd name="connsiteY2" fmla="*/ 12936 h 14912"/>
                    <a:gd name="connsiteX3" fmla="*/ 0 w 27849"/>
                    <a:gd name="connsiteY3" fmla="*/ 10241 h 14912"/>
                    <a:gd name="connsiteX4" fmla="*/ 0 w 27849"/>
                    <a:gd name="connsiteY4" fmla="*/ 10241 h 14912"/>
                    <a:gd name="connsiteX5" fmla="*/ 5750 w 27849"/>
                    <a:gd name="connsiteY5" fmla="*/ 2875 h 14912"/>
                    <a:gd name="connsiteX6" fmla="*/ 5750 w 27849"/>
                    <a:gd name="connsiteY6" fmla="*/ 2875 h 14912"/>
                    <a:gd name="connsiteX7" fmla="*/ 10421 w 27849"/>
                    <a:gd name="connsiteY7" fmla="*/ 1976 h 14912"/>
                    <a:gd name="connsiteX8" fmla="*/ 10421 w 27849"/>
                    <a:gd name="connsiteY8" fmla="*/ 1976 h 14912"/>
                    <a:gd name="connsiteX9" fmla="*/ 13655 w 27849"/>
                    <a:gd name="connsiteY9" fmla="*/ 1617 h 14912"/>
                    <a:gd name="connsiteX10" fmla="*/ 13655 w 27849"/>
                    <a:gd name="connsiteY10" fmla="*/ 1617 h 14912"/>
                    <a:gd name="connsiteX11" fmla="*/ 21381 w 27849"/>
                    <a:gd name="connsiteY11" fmla="*/ 0 h 14912"/>
                    <a:gd name="connsiteX12" fmla="*/ 21381 w 27849"/>
                    <a:gd name="connsiteY12" fmla="*/ 0 h 14912"/>
                    <a:gd name="connsiteX13" fmla="*/ 27310 w 27849"/>
                    <a:gd name="connsiteY13" fmla="*/ 3773 h 14912"/>
                    <a:gd name="connsiteX14" fmla="*/ 27310 w 27849"/>
                    <a:gd name="connsiteY14" fmla="*/ 3773 h 14912"/>
                    <a:gd name="connsiteX15" fmla="*/ 27310 w 27849"/>
                    <a:gd name="connsiteY15" fmla="*/ 3773 h 14912"/>
                    <a:gd name="connsiteX16" fmla="*/ 27310 w 27849"/>
                    <a:gd name="connsiteY16" fmla="*/ 3773 h 14912"/>
                    <a:gd name="connsiteX17" fmla="*/ 27310 w 27849"/>
                    <a:gd name="connsiteY17" fmla="*/ 3773 h 14912"/>
                    <a:gd name="connsiteX18" fmla="*/ 27310 w 27849"/>
                    <a:gd name="connsiteY18" fmla="*/ 3773 h 14912"/>
                    <a:gd name="connsiteX19" fmla="*/ 27310 w 27849"/>
                    <a:gd name="connsiteY19" fmla="*/ 3773 h 14912"/>
                    <a:gd name="connsiteX20" fmla="*/ 27310 w 27849"/>
                    <a:gd name="connsiteY20" fmla="*/ 3773 h 14912"/>
                    <a:gd name="connsiteX21" fmla="*/ 27310 w 27849"/>
                    <a:gd name="connsiteY21" fmla="*/ 3773 h 14912"/>
                    <a:gd name="connsiteX22" fmla="*/ 27670 w 27849"/>
                    <a:gd name="connsiteY22" fmla="*/ 5210 h 14912"/>
                    <a:gd name="connsiteX23" fmla="*/ 27670 w 27849"/>
                    <a:gd name="connsiteY23" fmla="*/ 5210 h 14912"/>
                    <a:gd name="connsiteX24" fmla="*/ 27670 w 27849"/>
                    <a:gd name="connsiteY24" fmla="*/ 4851 h 14912"/>
                    <a:gd name="connsiteX25" fmla="*/ 27670 w 27849"/>
                    <a:gd name="connsiteY25" fmla="*/ 4851 h 14912"/>
                    <a:gd name="connsiteX26" fmla="*/ 27670 w 27849"/>
                    <a:gd name="connsiteY26" fmla="*/ 5210 h 14912"/>
                    <a:gd name="connsiteX27" fmla="*/ 27670 w 27849"/>
                    <a:gd name="connsiteY27" fmla="*/ 5210 h 14912"/>
                    <a:gd name="connsiteX28" fmla="*/ 27670 w 27849"/>
                    <a:gd name="connsiteY28" fmla="*/ 5210 h 14912"/>
                    <a:gd name="connsiteX29" fmla="*/ 27670 w 27849"/>
                    <a:gd name="connsiteY29" fmla="*/ 5210 h 14912"/>
                    <a:gd name="connsiteX30" fmla="*/ 27670 w 27849"/>
                    <a:gd name="connsiteY30" fmla="*/ 5210 h 14912"/>
                    <a:gd name="connsiteX31" fmla="*/ 27670 w 27849"/>
                    <a:gd name="connsiteY31" fmla="*/ 5210 h 14912"/>
                    <a:gd name="connsiteX32" fmla="*/ 23178 w 27849"/>
                    <a:gd name="connsiteY32" fmla="*/ 6648 h 14912"/>
                    <a:gd name="connsiteX33" fmla="*/ 23537 w 27849"/>
                    <a:gd name="connsiteY33" fmla="*/ 7007 h 14912"/>
                    <a:gd name="connsiteX34" fmla="*/ 23537 w 27849"/>
                    <a:gd name="connsiteY34" fmla="*/ 7007 h 14912"/>
                    <a:gd name="connsiteX35" fmla="*/ 23896 w 27849"/>
                    <a:gd name="connsiteY35" fmla="*/ 7187 h 14912"/>
                    <a:gd name="connsiteX36" fmla="*/ 23896 w 27849"/>
                    <a:gd name="connsiteY36" fmla="*/ 7187 h 14912"/>
                    <a:gd name="connsiteX37" fmla="*/ 26232 w 27849"/>
                    <a:gd name="connsiteY37" fmla="*/ 7187 h 14912"/>
                    <a:gd name="connsiteX38" fmla="*/ 26232 w 27849"/>
                    <a:gd name="connsiteY38" fmla="*/ 7187 h 14912"/>
                    <a:gd name="connsiteX39" fmla="*/ 27131 w 27849"/>
                    <a:gd name="connsiteY39" fmla="*/ 6288 h 14912"/>
                    <a:gd name="connsiteX40" fmla="*/ 27131 w 27849"/>
                    <a:gd name="connsiteY40" fmla="*/ 6288 h 14912"/>
                    <a:gd name="connsiteX41" fmla="*/ 21561 w 27849"/>
                    <a:gd name="connsiteY41" fmla="*/ 10960 h 14912"/>
                    <a:gd name="connsiteX42" fmla="*/ 21561 w 27849"/>
                    <a:gd name="connsiteY42" fmla="*/ 10960 h 14912"/>
                    <a:gd name="connsiteX43" fmla="*/ 21022 w 27849"/>
                    <a:gd name="connsiteY43" fmla="*/ 12038 h 14912"/>
                    <a:gd name="connsiteX44" fmla="*/ 21022 w 27849"/>
                    <a:gd name="connsiteY44" fmla="*/ 12038 h 14912"/>
                    <a:gd name="connsiteX45" fmla="*/ 15991 w 27849"/>
                    <a:gd name="connsiteY45" fmla="*/ 14014 h 14912"/>
                    <a:gd name="connsiteX46" fmla="*/ 15991 w 27849"/>
                    <a:gd name="connsiteY46" fmla="*/ 14014 h 14912"/>
                    <a:gd name="connsiteX47" fmla="*/ 8445 w 27849"/>
                    <a:gd name="connsiteY47" fmla="*/ 14014 h 14912"/>
                    <a:gd name="connsiteX48" fmla="*/ 8445 w 27849"/>
                    <a:gd name="connsiteY48" fmla="*/ 14014 h 14912"/>
                    <a:gd name="connsiteX49" fmla="*/ 4133 w 27849"/>
                    <a:gd name="connsiteY49" fmla="*/ 14553 h 14912"/>
                    <a:gd name="connsiteX50" fmla="*/ 4133 w 27849"/>
                    <a:gd name="connsiteY50" fmla="*/ 14553 h 14912"/>
                    <a:gd name="connsiteX51" fmla="*/ 3953 w 27849"/>
                    <a:gd name="connsiteY51" fmla="*/ 14913 h 14912"/>
                    <a:gd name="connsiteX52" fmla="*/ 3953 w 27849"/>
                    <a:gd name="connsiteY52" fmla="*/ 14913 h 14912"/>
                    <a:gd name="connsiteX53" fmla="*/ 8265 w 27849"/>
                    <a:gd name="connsiteY53" fmla="*/ 11858 h 14912"/>
                    <a:gd name="connsiteX54" fmla="*/ 8265 w 27849"/>
                    <a:gd name="connsiteY54" fmla="*/ 9343 h 14912"/>
                    <a:gd name="connsiteX55" fmla="*/ 16171 w 27849"/>
                    <a:gd name="connsiteY55" fmla="*/ 9343 h 14912"/>
                    <a:gd name="connsiteX56" fmla="*/ 16171 w 27849"/>
                    <a:gd name="connsiteY56" fmla="*/ 9343 h 14912"/>
                    <a:gd name="connsiteX57" fmla="*/ 17249 w 27849"/>
                    <a:gd name="connsiteY57" fmla="*/ 9343 h 14912"/>
                    <a:gd name="connsiteX58" fmla="*/ 17249 w 27849"/>
                    <a:gd name="connsiteY58" fmla="*/ 9343 h 14912"/>
                    <a:gd name="connsiteX59" fmla="*/ 18327 w 27849"/>
                    <a:gd name="connsiteY59" fmla="*/ 7546 h 14912"/>
                    <a:gd name="connsiteX60" fmla="*/ 18327 w 27849"/>
                    <a:gd name="connsiteY60" fmla="*/ 7546 h 14912"/>
                    <a:gd name="connsiteX61" fmla="*/ 19045 w 27849"/>
                    <a:gd name="connsiteY61" fmla="*/ 6827 h 14912"/>
                    <a:gd name="connsiteX62" fmla="*/ 20123 w 27849"/>
                    <a:gd name="connsiteY62" fmla="*/ 6827 h 14912"/>
                    <a:gd name="connsiteX63" fmla="*/ 21022 w 27849"/>
                    <a:gd name="connsiteY63" fmla="*/ 6288 h 14912"/>
                    <a:gd name="connsiteX64" fmla="*/ 21022 w 27849"/>
                    <a:gd name="connsiteY64" fmla="*/ 6288 h 14912"/>
                    <a:gd name="connsiteX65" fmla="*/ 22100 w 27849"/>
                    <a:gd name="connsiteY65" fmla="*/ 5570 h 14912"/>
                    <a:gd name="connsiteX66" fmla="*/ 22100 w 27849"/>
                    <a:gd name="connsiteY66" fmla="*/ 5570 h 14912"/>
                    <a:gd name="connsiteX67" fmla="*/ 21381 w 27849"/>
                    <a:gd name="connsiteY67" fmla="*/ 5390 h 14912"/>
                    <a:gd name="connsiteX68" fmla="*/ 21381 w 27849"/>
                    <a:gd name="connsiteY68" fmla="*/ 5390 h 14912"/>
                    <a:gd name="connsiteX69" fmla="*/ 15632 w 27849"/>
                    <a:gd name="connsiteY69" fmla="*/ 6648 h 14912"/>
                    <a:gd name="connsiteX70" fmla="*/ 15632 w 27849"/>
                    <a:gd name="connsiteY70" fmla="*/ 6648 h 14912"/>
                    <a:gd name="connsiteX71" fmla="*/ 10421 w 27849"/>
                    <a:gd name="connsiteY71" fmla="*/ 7367 h 14912"/>
                    <a:gd name="connsiteX72" fmla="*/ 10421 w 27849"/>
                    <a:gd name="connsiteY72" fmla="*/ 7367 h 14912"/>
                    <a:gd name="connsiteX73" fmla="*/ 8085 w 27849"/>
                    <a:gd name="connsiteY73" fmla="*/ 7726 h 14912"/>
                    <a:gd name="connsiteX74" fmla="*/ 8085 w 27849"/>
                    <a:gd name="connsiteY74" fmla="*/ 7726 h 14912"/>
                    <a:gd name="connsiteX75" fmla="*/ 5390 w 27849"/>
                    <a:gd name="connsiteY75" fmla="*/ 10062 h 14912"/>
                    <a:gd name="connsiteX76" fmla="*/ 5390 w 27849"/>
                    <a:gd name="connsiteY76" fmla="*/ 10062 h 14912"/>
                    <a:gd name="connsiteX77" fmla="*/ 7726 w 27849"/>
                    <a:gd name="connsiteY77" fmla="*/ 9702 h 14912"/>
                    <a:gd name="connsiteX78" fmla="*/ 7726 w 27849"/>
                    <a:gd name="connsiteY78" fmla="*/ 9702 h 14912"/>
                    <a:gd name="connsiteX79" fmla="*/ 8265 w 27849"/>
                    <a:gd name="connsiteY79" fmla="*/ 11858 h 14912"/>
                    <a:gd name="connsiteX80" fmla="*/ 8265 w 27849"/>
                    <a:gd name="connsiteY80" fmla="*/ 11858 h 14912"/>
                    <a:gd name="connsiteX81" fmla="*/ 22818 w 27849"/>
                    <a:gd name="connsiteY81" fmla="*/ 4671 h 14912"/>
                    <a:gd name="connsiteX82" fmla="*/ 22818 w 27849"/>
                    <a:gd name="connsiteY82" fmla="*/ 4671 h 14912"/>
                    <a:gd name="connsiteX83" fmla="*/ 22818 w 27849"/>
                    <a:gd name="connsiteY83" fmla="*/ 4671 h 14912"/>
                    <a:gd name="connsiteX84" fmla="*/ 22818 w 27849"/>
                    <a:gd name="connsiteY84" fmla="*/ 4671 h 14912"/>
                    <a:gd name="connsiteX85" fmla="*/ 22818 w 27849"/>
                    <a:gd name="connsiteY85" fmla="*/ 4671 h 14912"/>
                    <a:gd name="connsiteX86" fmla="*/ 27849 w 27849"/>
                    <a:gd name="connsiteY86" fmla="*/ 5210 h 14912"/>
                    <a:gd name="connsiteX87" fmla="*/ 27310 w 27849"/>
                    <a:gd name="connsiteY87" fmla="*/ 6648 h 14912"/>
                    <a:gd name="connsiteX88" fmla="*/ 27310 w 27849"/>
                    <a:gd name="connsiteY88" fmla="*/ 6648 h 14912"/>
                    <a:gd name="connsiteX89" fmla="*/ 27849 w 27849"/>
                    <a:gd name="connsiteY89" fmla="*/ 5210 h 14912"/>
                    <a:gd name="connsiteX90" fmla="*/ 27849 w 27849"/>
                    <a:gd name="connsiteY90" fmla="*/ 5210 h 14912"/>
                    <a:gd name="connsiteX91" fmla="*/ 27849 w 27849"/>
                    <a:gd name="connsiteY91" fmla="*/ 4312 h 14912"/>
                    <a:gd name="connsiteX92" fmla="*/ 27849 w 27849"/>
                    <a:gd name="connsiteY92" fmla="*/ 4671 h 14912"/>
                    <a:gd name="connsiteX93" fmla="*/ 27849 w 27849"/>
                    <a:gd name="connsiteY93" fmla="*/ 4671 h 14912"/>
                    <a:gd name="connsiteX94" fmla="*/ 27849 w 27849"/>
                    <a:gd name="connsiteY94" fmla="*/ 4671 h 14912"/>
                    <a:gd name="connsiteX95" fmla="*/ 27849 w 27849"/>
                    <a:gd name="connsiteY95" fmla="*/ 4671 h 14912"/>
                    <a:gd name="connsiteX96" fmla="*/ 27849 w 27849"/>
                    <a:gd name="connsiteY96" fmla="*/ 4312 h 14912"/>
                    <a:gd name="connsiteX97" fmla="*/ 27849 w 27849"/>
                    <a:gd name="connsiteY97" fmla="*/ 4312 h 14912"/>
                    <a:gd name="connsiteX98" fmla="*/ 27849 w 27849"/>
                    <a:gd name="connsiteY98" fmla="*/ 4312 h 14912"/>
                    <a:gd name="connsiteX99" fmla="*/ 27849 w 27849"/>
                    <a:gd name="connsiteY99" fmla="*/ 4312 h 14912"/>
                    <a:gd name="connsiteX100" fmla="*/ 27849 w 27849"/>
                    <a:gd name="connsiteY100" fmla="*/ 4312 h 14912"/>
                    <a:gd name="connsiteX101" fmla="*/ 27849 w 27849"/>
                    <a:gd name="connsiteY101" fmla="*/ 4312 h 14912"/>
                    <a:gd name="connsiteX102" fmla="*/ 27849 w 27849"/>
                    <a:gd name="connsiteY102" fmla="*/ 4312 h 14912"/>
                    <a:gd name="connsiteX103" fmla="*/ 27849 w 27849"/>
                    <a:gd name="connsiteY103" fmla="*/ 4312 h 14912"/>
                    <a:gd name="connsiteX104" fmla="*/ 27670 w 27849"/>
                    <a:gd name="connsiteY104" fmla="*/ 3953 h 14912"/>
                    <a:gd name="connsiteX105" fmla="*/ 27670 w 27849"/>
                    <a:gd name="connsiteY105" fmla="*/ 3953 h 14912"/>
                    <a:gd name="connsiteX106" fmla="*/ 27670 w 27849"/>
                    <a:gd name="connsiteY106" fmla="*/ 3953 h 14912"/>
                    <a:gd name="connsiteX107" fmla="*/ 27670 w 27849"/>
                    <a:gd name="connsiteY107" fmla="*/ 3953 h 14912"/>
                    <a:gd name="connsiteX108" fmla="*/ 27490 w 27849"/>
                    <a:gd name="connsiteY108" fmla="*/ 3593 h 14912"/>
                    <a:gd name="connsiteX109" fmla="*/ 27490 w 27849"/>
                    <a:gd name="connsiteY109" fmla="*/ 3593 h 14912"/>
                    <a:gd name="connsiteX110" fmla="*/ 27490 w 27849"/>
                    <a:gd name="connsiteY110" fmla="*/ 3593 h 14912"/>
                    <a:gd name="connsiteX111" fmla="*/ 27490 w 27849"/>
                    <a:gd name="connsiteY111" fmla="*/ 3593 h 14912"/>
                    <a:gd name="connsiteX112" fmla="*/ 27490 w 27849"/>
                    <a:gd name="connsiteY112" fmla="*/ 3593 h 1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7849" h="14912">
                      <a:moveTo>
                        <a:pt x="3953" y="14913"/>
                      </a:moveTo>
                      <a:cubicBezTo>
                        <a:pt x="3054" y="14913"/>
                        <a:pt x="1078" y="14913"/>
                        <a:pt x="719" y="12936"/>
                      </a:cubicBezTo>
                      <a:lnTo>
                        <a:pt x="719" y="12936"/>
                      </a:lnTo>
                      <a:cubicBezTo>
                        <a:pt x="359" y="12038"/>
                        <a:pt x="0" y="11140"/>
                        <a:pt x="0" y="10241"/>
                      </a:cubicBezTo>
                      <a:lnTo>
                        <a:pt x="0" y="10241"/>
                      </a:lnTo>
                      <a:cubicBezTo>
                        <a:pt x="180" y="6288"/>
                        <a:pt x="3234" y="4132"/>
                        <a:pt x="5750" y="2875"/>
                      </a:cubicBezTo>
                      <a:lnTo>
                        <a:pt x="5750" y="2875"/>
                      </a:lnTo>
                      <a:cubicBezTo>
                        <a:pt x="7546" y="1976"/>
                        <a:pt x="9343" y="1976"/>
                        <a:pt x="10421" y="1976"/>
                      </a:cubicBezTo>
                      <a:lnTo>
                        <a:pt x="10421" y="1976"/>
                      </a:lnTo>
                      <a:cubicBezTo>
                        <a:pt x="11499" y="1976"/>
                        <a:pt x="12397" y="1976"/>
                        <a:pt x="13655" y="1617"/>
                      </a:cubicBezTo>
                      <a:lnTo>
                        <a:pt x="13655" y="1617"/>
                      </a:lnTo>
                      <a:cubicBezTo>
                        <a:pt x="16889" y="0"/>
                        <a:pt x="19944" y="0"/>
                        <a:pt x="21381" y="0"/>
                      </a:cubicBezTo>
                      <a:lnTo>
                        <a:pt x="21381" y="0"/>
                      </a:lnTo>
                      <a:cubicBezTo>
                        <a:pt x="23537" y="359"/>
                        <a:pt x="26053" y="719"/>
                        <a:pt x="27310" y="3773"/>
                      </a:cubicBezTo>
                      <a:lnTo>
                        <a:pt x="27310" y="3773"/>
                      </a:lnTo>
                      <a:lnTo>
                        <a:pt x="27310" y="3773"/>
                      </a:lnTo>
                      <a:lnTo>
                        <a:pt x="27310" y="3773"/>
                      </a:lnTo>
                      <a:lnTo>
                        <a:pt x="27310" y="3773"/>
                      </a:lnTo>
                      <a:lnTo>
                        <a:pt x="27310" y="3773"/>
                      </a:lnTo>
                      <a:lnTo>
                        <a:pt x="27310" y="3773"/>
                      </a:lnTo>
                      <a:lnTo>
                        <a:pt x="27310" y="3773"/>
                      </a:lnTo>
                      <a:lnTo>
                        <a:pt x="27310" y="3773"/>
                      </a:lnTo>
                      <a:cubicBezTo>
                        <a:pt x="27490" y="4132"/>
                        <a:pt x="27670" y="4671"/>
                        <a:pt x="27670" y="5210"/>
                      </a:cubicBezTo>
                      <a:lnTo>
                        <a:pt x="27670" y="5210"/>
                      </a:lnTo>
                      <a:cubicBezTo>
                        <a:pt x="27670" y="5031"/>
                        <a:pt x="27670" y="4851"/>
                        <a:pt x="27670" y="4851"/>
                      </a:cubicBezTo>
                      <a:lnTo>
                        <a:pt x="27670" y="4851"/>
                      </a:lnTo>
                      <a:cubicBezTo>
                        <a:pt x="27670" y="5031"/>
                        <a:pt x="27670" y="5031"/>
                        <a:pt x="27670" y="5210"/>
                      </a:cubicBezTo>
                      <a:lnTo>
                        <a:pt x="27670" y="5210"/>
                      </a:lnTo>
                      <a:cubicBezTo>
                        <a:pt x="27670" y="5210"/>
                        <a:pt x="27670" y="5210"/>
                        <a:pt x="27670" y="5210"/>
                      </a:cubicBezTo>
                      <a:lnTo>
                        <a:pt x="27670" y="5210"/>
                      </a:lnTo>
                      <a:cubicBezTo>
                        <a:pt x="27670" y="5210"/>
                        <a:pt x="27670" y="5210"/>
                        <a:pt x="27670" y="5210"/>
                      </a:cubicBezTo>
                      <a:lnTo>
                        <a:pt x="27670" y="5210"/>
                      </a:lnTo>
                      <a:lnTo>
                        <a:pt x="23178" y="6648"/>
                      </a:lnTo>
                      <a:cubicBezTo>
                        <a:pt x="23178" y="6648"/>
                        <a:pt x="23357" y="6827"/>
                        <a:pt x="23537" y="7007"/>
                      </a:cubicBezTo>
                      <a:lnTo>
                        <a:pt x="23537" y="7007"/>
                      </a:lnTo>
                      <a:cubicBezTo>
                        <a:pt x="23537" y="7007"/>
                        <a:pt x="23717" y="7187"/>
                        <a:pt x="23896" y="7187"/>
                      </a:cubicBezTo>
                      <a:lnTo>
                        <a:pt x="23896" y="7187"/>
                      </a:lnTo>
                      <a:cubicBezTo>
                        <a:pt x="24256" y="7367"/>
                        <a:pt x="24795" y="7546"/>
                        <a:pt x="26232" y="7187"/>
                      </a:cubicBezTo>
                      <a:lnTo>
                        <a:pt x="26232" y="7187"/>
                      </a:lnTo>
                      <a:cubicBezTo>
                        <a:pt x="26592" y="6827"/>
                        <a:pt x="26951" y="6648"/>
                        <a:pt x="27131" y="6288"/>
                      </a:cubicBezTo>
                      <a:lnTo>
                        <a:pt x="27131" y="6288"/>
                      </a:lnTo>
                      <a:cubicBezTo>
                        <a:pt x="25873" y="8984"/>
                        <a:pt x="23896" y="10062"/>
                        <a:pt x="21561" y="10960"/>
                      </a:cubicBezTo>
                      <a:lnTo>
                        <a:pt x="21561" y="10960"/>
                      </a:lnTo>
                      <a:cubicBezTo>
                        <a:pt x="21561" y="11140"/>
                        <a:pt x="21381" y="11499"/>
                        <a:pt x="21022" y="12038"/>
                      </a:cubicBezTo>
                      <a:lnTo>
                        <a:pt x="21022" y="12038"/>
                      </a:lnTo>
                      <a:cubicBezTo>
                        <a:pt x="19944" y="13655"/>
                        <a:pt x="17967" y="14014"/>
                        <a:pt x="15991" y="14014"/>
                      </a:cubicBezTo>
                      <a:lnTo>
                        <a:pt x="15991" y="14014"/>
                      </a:lnTo>
                      <a:cubicBezTo>
                        <a:pt x="13475" y="14014"/>
                        <a:pt x="12038" y="14014"/>
                        <a:pt x="8445" y="14014"/>
                      </a:cubicBezTo>
                      <a:lnTo>
                        <a:pt x="8445" y="14014"/>
                      </a:lnTo>
                      <a:cubicBezTo>
                        <a:pt x="7726" y="14194"/>
                        <a:pt x="5929" y="14553"/>
                        <a:pt x="4133" y="14553"/>
                      </a:cubicBezTo>
                      <a:lnTo>
                        <a:pt x="4133" y="14553"/>
                      </a:lnTo>
                      <a:cubicBezTo>
                        <a:pt x="4312" y="14913"/>
                        <a:pt x="4133" y="14913"/>
                        <a:pt x="3953" y="14913"/>
                      </a:cubicBezTo>
                      <a:lnTo>
                        <a:pt x="3953" y="14913"/>
                      </a:lnTo>
                      <a:close/>
                      <a:moveTo>
                        <a:pt x="8265" y="11858"/>
                      </a:moveTo>
                      <a:lnTo>
                        <a:pt x="8265" y="9343"/>
                      </a:lnTo>
                      <a:cubicBezTo>
                        <a:pt x="12218" y="9343"/>
                        <a:pt x="13475" y="9343"/>
                        <a:pt x="16171" y="9343"/>
                      </a:cubicBezTo>
                      <a:lnTo>
                        <a:pt x="16171" y="9343"/>
                      </a:lnTo>
                      <a:cubicBezTo>
                        <a:pt x="16710" y="9343"/>
                        <a:pt x="17069" y="9343"/>
                        <a:pt x="17249" y="9343"/>
                      </a:cubicBezTo>
                      <a:lnTo>
                        <a:pt x="17249" y="9343"/>
                      </a:lnTo>
                      <a:cubicBezTo>
                        <a:pt x="17428" y="8984"/>
                        <a:pt x="17608" y="8265"/>
                        <a:pt x="18327" y="7546"/>
                      </a:cubicBezTo>
                      <a:lnTo>
                        <a:pt x="18327" y="7546"/>
                      </a:lnTo>
                      <a:lnTo>
                        <a:pt x="19045" y="6827"/>
                      </a:lnTo>
                      <a:lnTo>
                        <a:pt x="20123" y="6827"/>
                      </a:lnTo>
                      <a:cubicBezTo>
                        <a:pt x="20123" y="6648"/>
                        <a:pt x="20303" y="6827"/>
                        <a:pt x="21022" y="6288"/>
                      </a:cubicBezTo>
                      <a:lnTo>
                        <a:pt x="21022" y="6288"/>
                      </a:lnTo>
                      <a:cubicBezTo>
                        <a:pt x="21381" y="6109"/>
                        <a:pt x="21740" y="5749"/>
                        <a:pt x="22100" y="5570"/>
                      </a:cubicBezTo>
                      <a:lnTo>
                        <a:pt x="22100" y="5570"/>
                      </a:lnTo>
                      <a:cubicBezTo>
                        <a:pt x="21740" y="5390"/>
                        <a:pt x="21381" y="5390"/>
                        <a:pt x="21381" y="5390"/>
                      </a:cubicBezTo>
                      <a:lnTo>
                        <a:pt x="21381" y="5390"/>
                      </a:lnTo>
                      <a:cubicBezTo>
                        <a:pt x="20123" y="5390"/>
                        <a:pt x="17967" y="5390"/>
                        <a:pt x="15632" y="6648"/>
                      </a:cubicBezTo>
                      <a:lnTo>
                        <a:pt x="15632" y="6648"/>
                      </a:lnTo>
                      <a:cubicBezTo>
                        <a:pt x="13296" y="7367"/>
                        <a:pt x="11499" y="7367"/>
                        <a:pt x="10421" y="7367"/>
                      </a:cubicBezTo>
                      <a:lnTo>
                        <a:pt x="10421" y="7367"/>
                      </a:lnTo>
                      <a:cubicBezTo>
                        <a:pt x="9163" y="7367"/>
                        <a:pt x="8984" y="7367"/>
                        <a:pt x="8085" y="7726"/>
                      </a:cubicBezTo>
                      <a:lnTo>
                        <a:pt x="8085" y="7726"/>
                      </a:lnTo>
                      <a:cubicBezTo>
                        <a:pt x="6828" y="8265"/>
                        <a:pt x="5750" y="9343"/>
                        <a:pt x="5390" y="10062"/>
                      </a:cubicBezTo>
                      <a:lnTo>
                        <a:pt x="5390" y="10062"/>
                      </a:lnTo>
                      <a:cubicBezTo>
                        <a:pt x="6468" y="9882"/>
                        <a:pt x="7726" y="9702"/>
                        <a:pt x="7726" y="9702"/>
                      </a:cubicBezTo>
                      <a:lnTo>
                        <a:pt x="7726" y="9702"/>
                      </a:lnTo>
                      <a:lnTo>
                        <a:pt x="8265" y="11858"/>
                      </a:lnTo>
                      <a:lnTo>
                        <a:pt x="8265" y="11858"/>
                      </a:lnTo>
                      <a:close/>
                      <a:moveTo>
                        <a:pt x="22818" y="4671"/>
                      </a:moveTo>
                      <a:cubicBezTo>
                        <a:pt x="22818" y="4671"/>
                        <a:pt x="22818" y="4671"/>
                        <a:pt x="22818" y="4671"/>
                      </a:cubicBezTo>
                      <a:lnTo>
                        <a:pt x="22818" y="4671"/>
                      </a:lnTo>
                      <a:lnTo>
                        <a:pt x="22818" y="4671"/>
                      </a:lnTo>
                      <a:lnTo>
                        <a:pt x="22818" y="4671"/>
                      </a:lnTo>
                      <a:close/>
                      <a:moveTo>
                        <a:pt x="27849" y="5210"/>
                      </a:moveTo>
                      <a:cubicBezTo>
                        <a:pt x="27849" y="5570"/>
                        <a:pt x="27849" y="6109"/>
                        <a:pt x="27310" y="6648"/>
                      </a:cubicBezTo>
                      <a:lnTo>
                        <a:pt x="27310" y="6648"/>
                      </a:lnTo>
                      <a:cubicBezTo>
                        <a:pt x="27670" y="6109"/>
                        <a:pt x="27849" y="5749"/>
                        <a:pt x="27849" y="5210"/>
                      </a:cubicBezTo>
                      <a:lnTo>
                        <a:pt x="27849" y="5210"/>
                      </a:lnTo>
                      <a:close/>
                      <a:moveTo>
                        <a:pt x="27849" y="4312"/>
                      </a:moveTo>
                      <a:cubicBezTo>
                        <a:pt x="27849" y="4312"/>
                        <a:pt x="27849" y="4492"/>
                        <a:pt x="27849" y="4671"/>
                      </a:cubicBezTo>
                      <a:lnTo>
                        <a:pt x="27849" y="4671"/>
                      </a:lnTo>
                      <a:lnTo>
                        <a:pt x="27849" y="4671"/>
                      </a:lnTo>
                      <a:lnTo>
                        <a:pt x="27849" y="4671"/>
                      </a:lnTo>
                      <a:cubicBezTo>
                        <a:pt x="27849" y="4492"/>
                        <a:pt x="27849" y="4492"/>
                        <a:pt x="27849" y="4312"/>
                      </a:cubicBezTo>
                      <a:lnTo>
                        <a:pt x="27849" y="4312"/>
                      </a:lnTo>
                      <a:close/>
                      <a:moveTo>
                        <a:pt x="27849" y="4312"/>
                      </a:moveTo>
                      <a:lnTo>
                        <a:pt x="27849" y="4312"/>
                      </a:lnTo>
                      <a:cubicBezTo>
                        <a:pt x="27670" y="4132"/>
                        <a:pt x="27849" y="4312"/>
                        <a:pt x="27849" y="4312"/>
                      </a:cubicBezTo>
                      <a:lnTo>
                        <a:pt x="27849" y="4312"/>
                      </a:lnTo>
                      <a:cubicBezTo>
                        <a:pt x="27849" y="4312"/>
                        <a:pt x="27849" y="4312"/>
                        <a:pt x="27849" y="4312"/>
                      </a:cubicBezTo>
                      <a:lnTo>
                        <a:pt x="27849" y="4312"/>
                      </a:lnTo>
                      <a:close/>
                      <a:moveTo>
                        <a:pt x="27670" y="3953"/>
                      </a:moveTo>
                      <a:lnTo>
                        <a:pt x="27670" y="3953"/>
                      </a:lnTo>
                      <a:cubicBezTo>
                        <a:pt x="27670" y="4132"/>
                        <a:pt x="27670" y="3953"/>
                        <a:pt x="27670" y="3953"/>
                      </a:cubicBezTo>
                      <a:lnTo>
                        <a:pt x="27670" y="3953"/>
                      </a:lnTo>
                      <a:close/>
                      <a:moveTo>
                        <a:pt x="27490" y="3593"/>
                      </a:moveTo>
                      <a:lnTo>
                        <a:pt x="27490" y="3593"/>
                      </a:lnTo>
                      <a:lnTo>
                        <a:pt x="27490" y="3593"/>
                      </a:lnTo>
                      <a:lnTo>
                        <a:pt x="27490" y="3593"/>
                      </a:lnTo>
                      <a:lnTo>
                        <a:pt x="27490" y="3593"/>
                      </a:lnTo>
                      <a:close/>
                    </a:path>
                  </a:pathLst>
                </a:custGeom>
                <a:grpFill/>
                <a:ln w="17953" cap="flat">
                  <a:noFill/>
                  <a:prstDash val="solid"/>
                  <a:miter/>
                </a:ln>
              </p:spPr>
              <p:txBody>
                <a:bodyPr rtlCol="0" anchor="ctr"/>
                <a:lstStyle/>
                <a:p>
                  <a:endParaRPr lang="zh-CN" altLang="en-US" sz="1050"/>
                </a:p>
              </p:txBody>
            </p:sp>
          </p:grpSp>
          <p:grpSp>
            <p:nvGrpSpPr>
              <p:cNvPr id="76" name="图形 1"/>
              <p:cNvGrpSpPr/>
              <p:nvPr/>
            </p:nvGrpSpPr>
            <p:grpSpPr>
              <a:xfrm>
                <a:off x="4174422" y="4368839"/>
                <a:ext cx="22847" cy="18506"/>
                <a:chOff x="5547633" y="4566529"/>
                <a:chExt cx="22847" cy="18506"/>
              </a:xfrm>
              <a:solidFill>
                <a:srgbClr val="0070C0"/>
              </a:solidFill>
            </p:grpSpPr>
            <p:sp>
              <p:nvSpPr>
                <p:cNvPr id="3594" name="任意多边形: 形状 211"/>
                <p:cNvSpPr/>
                <p:nvPr/>
              </p:nvSpPr>
              <p:spPr>
                <a:xfrm>
                  <a:off x="5550357" y="4569224"/>
                  <a:ext cx="17410" cy="13295"/>
                </a:xfrm>
                <a:custGeom>
                  <a:avLst/>
                  <a:gdLst>
                    <a:gd name="connsiteX0" fmla="*/ 3773 w 17410"/>
                    <a:gd name="connsiteY0" fmla="*/ 13296 h 13295"/>
                    <a:gd name="connsiteX1" fmla="*/ 11679 w 17410"/>
                    <a:gd name="connsiteY1" fmla="*/ 7906 h 13295"/>
                    <a:gd name="connsiteX2" fmla="*/ 16889 w 17410"/>
                    <a:gd name="connsiteY2" fmla="*/ 2695 h 13295"/>
                    <a:gd name="connsiteX3" fmla="*/ 15632 w 17410"/>
                    <a:gd name="connsiteY3" fmla="*/ 0 h 13295"/>
                    <a:gd name="connsiteX4" fmla="*/ 6468 w 17410"/>
                    <a:gd name="connsiteY4" fmla="*/ 2695 h 13295"/>
                    <a:gd name="connsiteX5" fmla="*/ 1258 w 17410"/>
                    <a:gd name="connsiteY5" fmla="*/ 5390 h 13295"/>
                    <a:gd name="connsiteX6" fmla="*/ 0 w 17410"/>
                    <a:gd name="connsiteY6" fmla="*/ 12038 h 13295"/>
                    <a:gd name="connsiteX7" fmla="*/ 3773 w 17410"/>
                    <a:gd name="connsiteY7" fmla="*/ 13296 h 13295"/>
                    <a:gd name="connsiteX8" fmla="*/ 3773 w 17410"/>
                    <a:gd name="connsiteY8" fmla="*/ 13296 h 1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0" h="13295">
                      <a:moveTo>
                        <a:pt x="3773" y="13296"/>
                      </a:moveTo>
                      <a:cubicBezTo>
                        <a:pt x="6468" y="10601"/>
                        <a:pt x="10421" y="9343"/>
                        <a:pt x="11679" y="7906"/>
                      </a:cubicBezTo>
                      <a:cubicBezTo>
                        <a:pt x="14374" y="6648"/>
                        <a:pt x="14374" y="3953"/>
                        <a:pt x="16889" y="2695"/>
                      </a:cubicBezTo>
                      <a:cubicBezTo>
                        <a:pt x="18147" y="1437"/>
                        <a:pt x="16889" y="0"/>
                        <a:pt x="15632" y="0"/>
                      </a:cubicBezTo>
                      <a:cubicBezTo>
                        <a:pt x="12936" y="1258"/>
                        <a:pt x="10421" y="1258"/>
                        <a:pt x="6468" y="2695"/>
                      </a:cubicBezTo>
                      <a:cubicBezTo>
                        <a:pt x="2515" y="3953"/>
                        <a:pt x="2515" y="3953"/>
                        <a:pt x="1258" y="5390"/>
                      </a:cubicBezTo>
                      <a:cubicBezTo>
                        <a:pt x="1258" y="8085"/>
                        <a:pt x="0" y="10780"/>
                        <a:pt x="0" y="12038"/>
                      </a:cubicBezTo>
                      <a:cubicBezTo>
                        <a:pt x="1078" y="13296"/>
                        <a:pt x="3773" y="13296"/>
                        <a:pt x="3773" y="13296"/>
                      </a:cubicBezTo>
                      <a:lnTo>
                        <a:pt x="3773" y="13296"/>
                      </a:lnTo>
                      <a:close/>
                    </a:path>
                  </a:pathLst>
                </a:custGeom>
                <a:grpFill/>
                <a:ln w="17953" cap="flat">
                  <a:noFill/>
                  <a:prstDash val="solid"/>
                  <a:miter/>
                </a:ln>
              </p:spPr>
              <p:txBody>
                <a:bodyPr rtlCol="0" anchor="ctr"/>
                <a:lstStyle/>
                <a:p>
                  <a:endParaRPr lang="zh-CN" altLang="en-US" sz="1050"/>
                </a:p>
              </p:txBody>
            </p:sp>
            <p:sp>
              <p:nvSpPr>
                <p:cNvPr id="3595" name="任意多边形: 形状 212"/>
                <p:cNvSpPr/>
                <p:nvPr/>
              </p:nvSpPr>
              <p:spPr>
                <a:xfrm>
                  <a:off x="5547633" y="4566529"/>
                  <a:ext cx="22847" cy="18506"/>
                </a:xfrm>
                <a:custGeom>
                  <a:avLst/>
                  <a:gdLst>
                    <a:gd name="connsiteX0" fmla="*/ 6497 w 22847"/>
                    <a:gd name="connsiteY0" fmla="*/ 18506 h 18506"/>
                    <a:gd name="connsiteX1" fmla="*/ 568 w 22847"/>
                    <a:gd name="connsiteY1" fmla="*/ 16170 h 18506"/>
                    <a:gd name="connsiteX2" fmla="*/ 568 w 22847"/>
                    <a:gd name="connsiteY2" fmla="*/ 16170 h 18506"/>
                    <a:gd name="connsiteX3" fmla="*/ 29 w 22847"/>
                    <a:gd name="connsiteY3" fmla="*/ 14553 h 18506"/>
                    <a:gd name="connsiteX4" fmla="*/ 29 w 22847"/>
                    <a:gd name="connsiteY4" fmla="*/ 14553 h 18506"/>
                    <a:gd name="connsiteX5" fmla="*/ 1286 w 22847"/>
                    <a:gd name="connsiteY5" fmla="*/ 7906 h 18506"/>
                    <a:gd name="connsiteX6" fmla="*/ 1286 w 22847"/>
                    <a:gd name="connsiteY6" fmla="*/ 7906 h 18506"/>
                    <a:gd name="connsiteX7" fmla="*/ 1286 w 22847"/>
                    <a:gd name="connsiteY7" fmla="*/ 7726 h 18506"/>
                    <a:gd name="connsiteX8" fmla="*/ 1286 w 22847"/>
                    <a:gd name="connsiteY8" fmla="*/ 6827 h 18506"/>
                    <a:gd name="connsiteX9" fmla="*/ 2005 w 22847"/>
                    <a:gd name="connsiteY9" fmla="*/ 6109 h 18506"/>
                    <a:gd name="connsiteX10" fmla="*/ 8294 w 22847"/>
                    <a:gd name="connsiteY10" fmla="*/ 2875 h 18506"/>
                    <a:gd name="connsiteX11" fmla="*/ 8294 w 22847"/>
                    <a:gd name="connsiteY11" fmla="*/ 2875 h 18506"/>
                    <a:gd name="connsiteX12" fmla="*/ 17098 w 22847"/>
                    <a:gd name="connsiteY12" fmla="*/ 359 h 18506"/>
                    <a:gd name="connsiteX13" fmla="*/ 17098 w 22847"/>
                    <a:gd name="connsiteY13" fmla="*/ 359 h 18506"/>
                    <a:gd name="connsiteX14" fmla="*/ 17637 w 22847"/>
                    <a:gd name="connsiteY14" fmla="*/ 0 h 18506"/>
                    <a:gd name="connsiteX15" fmla="*/ 18355 w 22847"/>
                    <a:gd name="connsiteY15" fmla="*/ 0 h 18506"/>
                    <a:gd name="connsiteX16" fmla="*/ 22847 w 22847"/>
                    <a:gd name="connsiteY16" fmla="*/ 4132 h 18506"/>
                    <a:gd name="connsiteX17" fmla="*/ 22847 w 22847"/>
                    <a:gd name="connsiteY17" fmla="*/ 4132 h 18506"/>
                    <a:gd name="connsiteX18" fmla="*/ 20871 w 22847"/>
                    <a:gd name="connsiteY18" fmla="*/ 7546 h 18506"/>
                    <a:gd name="connsiteX19" fmla="*/ 20871 w 22847"/>
                    <a:gd name="connsiteY19" fmla="*/ 7546 h 18506"/>
                    <a:gd name="connsiteX20" fmla="*/ 16379 w 22847"/>
                    <a:gd name="connsiteY20" fmla="*/ 12397 h 18506"/>
                    <a:gd name="connsiteX21" fmla="*/ 16379 w 22847"/>
                    <a:gd name="connsiteY21" fmla="*/ 12397 h 18506"/>
                    <a:gd name="connsiteX22" fmla="*/ 8473 w 22847"/>
                    <a:gd name="connsiteY22" fmla="*/ 17787 h 18506"/>
                    <a:gd name="connsiteX23" fmla="*/ 8473 w 22847"/>
                    <a:gd name="connsiteY23" fmla="*/ 17787 h 18506"/>
                    <a:gd name="connsiteX24" fmla="*/ 7755 w 22847"/>
                    <a:gd name="connsiteY24" fmla="*/ 18506 h 18506"/>
                    <a:gd name="connsiteX25" fmla="*/ 6497 w 22847"/>
                    <a:gd name="connsiteY25" fmla="*/ 18506 h 18506"/>
                    <a:gd name="connsiteX26" fmla="*/ 6497 w 22847"/>
                    <a:gd name="connsiteY26" fmla="*/ 18506 h 18506"/>
                    <a:gd name="connsiteX27" fmla="*/ 6497 w 22847"/>
                    <a:gd name="connsiteY27" fmla="*/ 15991 h 18506"/>
                    <a:gd name="connsiteX28" fmla="*/ 6497 w 22847"/>
                    <a:gd name="connsiteY28" fmla="*/ 13475 h 18506"/>
                    <a:gd name="connsiteX29" fmla="*/ 6497 w 22847"/>
                    <a:gd name="connsiteY29" fmla="*/ 15991 h 18506"/>
                    <a:gd name="connsiteX30" fmla="*/ 6497 w 22847"/>
                    <a:gd name="connsiteY30" fmla="*/ 15991 h 18506"/>
                    <a:gd name="connsiteX31" fmla="*/ 5599 w 22847"/>
                    <a:gd name="connsiteY31" fmla="*/ 13296 h 18506"/>
                    <a:gd name="connsiteX32" fmla="*/ 13145 w 22847"/>
                    <a:gd name="connsiteY32" fmla="*/ 8265 h 18506"/>
                    <a:gd name="connsiteX33" fmla="*/ 13145 w 22847"/>
                    <a:gd name="connsiteY33" fmla="*/ 8265 h 18506"/>
                    <a:gd name="connsiteX34" fmla="*/ 14762 w 22847"/>
                    <a:gd name="connsiteY34" fmla="*/ 6288 h 18506"/>
                    <a:gd name="connsiteX35" fmla="*/ 14762 w 22847"/>
                    <a:gd name="connsiteY35" fmla="*/ 6288 h 18506"/>
                    <a:gd name="connsiteX36" fmla="*/ 9731 w 22847"/>
                    <a:gd name="connsiteY36" fmla="*/ 7546 h 18506"/>
                    <a:gd name="connsiteX37" fmla="*/ 9731 w 22847"/>
                    <a:gd name="connsiteY37" fmla="*/ 7546 h 18506"/>
                    <a:gd name="connsiteX38" fmla="*/ 6138 w 22847"/>
                    <a:gd name="connsiteY38" fmla="*/ 8984 h 18506"/>
                    <a:gd name="connsiteX39" fmla="*/ 6138 w 22847"/>
                    <a:gd name="connsiteY39" fmla="*/ 8984 h 18506"/>
                    <a:gd name="connsiteX40" fmla="*/ 5239 w 22847"/>
                    <a:gd name="connsiteY40" fmla="*/ 13116 h 18506"/>
                    <a:gd name="connsiteX41" fmla="*/ 5239 w 22847"/>
                    <a:gd name="connsiteY41" fmla="*/ 13116 h 18506"/>
                    <a:gd name="connsiteX42" fmla="*/ 5599 w 22847"/>
                    <a:gd name="connsiteY42" fmla="*/ 13296 h 18506"/>
                    <a:gd name="connsiteX43" fmla="*/ 5599 w 22847"/>
                    <a:gd name="connsiteY43" fmla="*/ 13296 h 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2847" h="18506">
                      <a:moveTo>
                        <a:pt x="6497" y="18506"/>
                      </a:moveTo>
                      <a:cubicBezTo>
                        <a:pt x="6317" y="18326"/>
                        <a:pt x="3263" y="18686"/>
                        <a:pt x="568" y="16170"/>
                      </a:cubicBezTo>
                      <a:lnTo>
                        <a:pt x="568" y="16170"/>
                      </a:lnTo>
                      <a:cubicBezTo>
                        <a:pt x="568" y="16170"/>
                        <a:pt x="-151" y="14913"/>
                        <a:pt x="29" y="14553"/>
                      </a:cubicBezTo>
                      <a:lnTo>
                        <a:pt x="29" y="14553"/>
                      </a:lnTo>
                      <a:cubicBezTo>
                        <a:pt x="208" y="12038"/>
                        <a:pt x="1466" y="9882"/>
                        <a:pt x="1286" y="7906"/>
                      </a:cubicBezTo>
                      <a:lnTo>
                        <a:pt x="1286" y="7906"/>
                      </a:lnTo>
                      <a:lnTo>
                        <a:pt x="1286" y="7726"/>
                      </a:lnTo>
                      <a:lnTo>
                        <a:pt x="1286" y="6827"/>
                      </a:lnTo>
                      <a:lnTo>
                        <a:pt x="2005" y="6109"/>
                      </a:lnTo>
                      <a:cubicBezTo>
                        <a:pt x="3263" y="4671"/>
                        <a:pt x="4521" y="3953"/>
                        <a:pt x="8294" y="2875"/>
                      </a:cubicBezTo>
                      <a:lnTo>
                        <a:pt x="8294" y="2875"/>
                      </a:lnTo>
                      <a:cubicBezTo>
                        <a:pt x="12606" y="1437"/>
                        <a:pt x="15301" y="1437"/>
                        <a:pt x="17098" y="359"/>
                      </a:cubicBezTo>
                      <a:lnTo>
                        <a:pt x="17098" y="359"/>
                      </a:lnTo>
                      <a:lnTo>
                        <a:pt x="17637" y="0"/>
                      </a:lnTo>
                      <a:lnTo>
                        <a:pt x="18355" y="0"/>
                      </a:lnTo>
                      <a:cubicBezTo>
                        <a:pt x="20332" y="0"/>
                        <a:pt x="22488" y="1258"/>
                        <a:pt x="22847" y="4132"/>
                      </a:cubicBezTo>
                      <a:lnTo>
                        <a:pt x="22847" y="4132"/>
                      </a:lnTo>
                      <a:cubicBezTo>
                        <a:pt x="22847" y="5210"/>
                        <a:pt x="22308" y="6288"/>
                        <a:pt x="20871" y="7546"/>
                      </a:cubicBezTo>
                      <a:lnTo>
                        <a:pt x="20871" y="7546"/>
                      </a:lnTo>
                      <a:cubicBezTo>
                        <a:pt x="19613" y="7726"/>
                        <a:pt x="19613" y="10421"/>
                        <a:pt x="16379" y="12397"/>
                      </a:cubicBezTo>
                      <a:lnTo>
                        <a:pt x="16379" y="12397"/>
                      </a:lnTo>
                      <a:cubicBezTo>
                        <a:pt x="14043" y="14553"/>
                        <a:pt x="10629" y="15452"/>
                        <a:pt x="8473" y="17787"/>
                      </a:cubicBezTo>
                      <a:lnTo>
                        <a:pt x="8473" y="17787"/>
                      </a:lnTo>
                      <a:lnTo>
                        <a:pt x="7755" y="18506"/>
                      </a:lnTo>
                      <a:lnTo>
                        <a:pt x="6497" y="18506"/>
                      </a:lnTo>
                      <a:lnTo>
                        <a:pt x="6497" y="18506"/>
                      </a:lnTo>
                      <a:close/>
                      <a:moveTo>
                        <a:pt x="6497" y="15991"/>
                      </a:moveTo>
                      <a:lnTo>
                        <a:pt x="6497" y="13475"/>
                      </a:lnTo>
                      <a:lnTo>
                        <a:pt x="6497" y="15991"/>
                      </a:lnTo>
                      <a:lnTo>
                        <a:pt x="6497" y="15991"/>
                      </a:lnTo>
                      <a:close/>
                      <a:moveTo>
                        <a:pt x="5599" y="13296"/>
                      </a:moveTo>
                      <a:cubicBezTo>
                        <a:pt x="8653" y="10780"/>
                        <a:pt x="12426" y="9343"/>
                        <a:pt x="13145" y="8265"/>
                      </a:cubicBezTo>
                      <a:lnTo>
                        <a:pt x="13145" y="8265"/>
                      </a:lnTo>
                      <a:cubicBezTo>
                        <a:pt x="13864" y="8085"/>
                        <a:pt x="14223" y="7366"/>
                        <a:pt x="14762" y="6288"/>
                      </a:cubicBezTo>
                      <a:lnTo>
                        <a:pt x="14762" y="6288"/>
                      </a:lnTo>
                      <a:cubicBezTo>
                        <a:pt x="13145" y="6648"/>
                        <a:pt x="11707" y="7007"/>
                        <a:pt x="9731" y="7546"/>
                      </a:cubicBezTo>
                      <a:lnTo>
                        <a:pt x="9731" y="7546"/>
                      </a:lnTo>
                      <a:cubicBezTo>
                        <a:pt x="6677" y="8624"/>
                        <a:pt x="6497" y="8624"/>
                        <a:pt x="6138" y="8984"/>
                      </a:cubicBezTo>
                      <a:lnTo>
                        <a:pt x="6138" y="8984"/>
                      </a:lnTo>
                      <a:cubicBezTo>
                        <a:pt x="5958" y="10601"/>
                        <a:pt x="5599" y="12038"/>
                        <a:pt x="5239" y="13116"/>
                      </a:cubicBezTo>
                      <a:lnTo>
                        <a:pt x="5239" y="13116"/>
                      </a:lnTo>
                      <a:cubicBezTo>
                        <a:pt x="5419" y="13296"/>
                        <a:pt x="5419" y="13296"/>
                        <a:pt x="5599" y="13296"/>
                      </a:cubicBezTo>
                      <a:lnTo>
                        <a:pt x="5599" y="13296"/>
                      </a:lnTo>
                      <a:close/>
                    </a:path>
                  </a:pathLst>
                </a:custGeom>
                <a:grpFill/>
                <a:ln w="17953" cap="flat">
                  <a:noFill/>
                  <a:prstDash val="solid"/>
                  <a:miter/>
                </a:ln>
              </p:spPr>
              <p:txBody>
                <a:bodyPr rtlCol="0" anchor="ctr"/>
                <a:lstStyle/>
                <a:p>
                  <a:endParaRPr lang="zh-CN" altLang="en-US" sz="1050"/>
                </a:p>
              </p:txBody>
            </p:sp>
          </p:grpSp>
          <p:grpSp>
            <p:nvGrpSpPr>
              <p:cNvPr id="77" name="图形 1"/>
              <p:cNvGrpSpPr/>
              <p:nvPr/>
            </p:nvGrpSpPr>
            <p:grpSpPr>
              <a:xfrm>
                <a:off x="4156304" y="4244865"/>
                <a:ext cx="13475" cy="44558"/>
                <a:chOff x="5529515" y="4442555"/>
                <a:chExt cx="13475" cy="44558"/>
              </a:xfrm>
              <a:solidFill>
                <a:srgbClr val="0070C0"/>
              </a:solidFill>
            </p:grpSpPr>
            <p:sp>
              <p:nvSpPr>
                <p:cNvPr id="3592" name="任意多边形: 形状 214"/>
                <p:cNvSpPr/>
                <p:nvPr/>
              </p:nvSpPr>
              <p:spPr>
                <a:xfrm>
                  <a:off x="5532114" y="4445010"/>
                  <a:ext cx="8540" cy="39548"/>
                </a:xfrm>
                <a:custGeom>
                  <a:avLst/>
                  <a:gdLst>
                    <a:gd name="connsiteX0" fmla="*/ 1892 w 8540"/>
                    <a:gd name="connsiteY0" fmla="*/ 39229 h 39548"/>
                    <a:gd name="connsiteX1" fmla="*/ 8540 w 8540"/>
                    <a:gd name="connsiteY1" fmla="*/ 32582 h 39548"/>
                    <a:gd name="connsiteX2" fmla="*/ 7103 w 8540"/>
                    <a:gd name="connsiteY2" fmla="*/ 13896 h 39548"/>
                    <a:gd name="connsiteX3" fmla="*/ 8360 w 8540"/>
                    <a:gd name="connsiteY3" fmla="*/ 1858 h 39548"/>
                    <a:gd name="connsiteX4" fmla="*/ 3150 w 8540"/>
                    <a:gd name="connsiteY4" fmla="*/ 600 h 39548"/>
                    <a:gd name="connsiteX5" fmla="*/ 635 w 8540"/>
                    <a:gd name="connsiteY5" fmla="*/ 9943 h 39548"/>
                    <a:gd name="connsiteX6" fmla="*/ 635 w 8540"/>
                    <a:gd name="connsiteY6" fmla="*/ 32582 h 39548"/>
                    <a:gd name="connsiteX7" fmla="*/ 1892 w 8540"/>
                    <a:gd name="connsiteY7" fmla="*/ 39229 h 39548"/>
                    <a:gd name="connsiteX8" fmla="*/ 1892 w 8540"/>
                    <a:gd name="connsiteY8" fmla="*/ 39229 h 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40" h="39548">
                      <a:moveTo>
                        <a:pt x="1892" y="39229"/>
                      </a:moveTo>
                      <a:cubicBezTo>
                        <a:pt x="4588" y="37972"/>
                        <a:pt x="7103" y="35277"/>
                        <a:pt x="8540" y="32582"/>
                      </a:cubicBezTo>
                      <a:cubicBezTo>
                        <a:pt x="8540" y="29886"/>
                        <a:pt x="5845" y="21981"/>
                        <a:pt x="7103" y="13896"/>
                      </a:cubicBezTo>
                      <a:cubicBezTo>
                        <a:pt x="7103" y="7248"/>
                        <a:pt x="8360" y="4553"/>
                        <a:pt x="8360" y="1858"/>
                      </a:cubicBezTo>
                      <a:cubicBezTo>
                        <a:pt x="8360" y="600"/>
                        <a:pt x="4408" y="-837"/>
                        <a:pt x="3150" y="600"/>
                      </a:cubicBezTo>
                      <a:cubicBezTo>
                        <a:pt x="1892" y="1858"/>
                        <a:pt x="635" y="7248"/>
                        <a:pt x="635" y="9943"/>
                      </a:cubicBezTo>
                      <a:cubicBezTo>
                        <a:pt x="635" y="11201"/>
                        <a:pt x="635" y="27192"/>
                        <a:pt x="635" y="32582"/>
                      </a:cubicBezTo>
                      <a:cubicBezTo>
                        <a:pt x="-803" y="37972"/>
                        <a:pt x="455" y="40487"/>
                        <a:pt x="1892" y="39229"/>
                      </a:cubicBezTo>
                      <a:lnTo>
                        <a:pt x="1892" y="39229"/>
                      </a:lnTo>
                      <a:close/>
                    </a:path>
                  </a:pathLst>
                </a:custGeom>
                <a:grpFill/>
                <a:ln w="17953" cap="flat">
                  <a:noFill/>
                  <a:prstDash val="solid"/>
                  <a:miter/>
                </a:ln>
              </p:spPr>
              <p:txBody>
                <a:bodyPr rtlCol="0" anchor="ctr"/>
                <a:lstStyle/>
                <a:p>
                  <a:endParaRPr lang="zh-CN" altLang="en-US" sz="1050"/>
                </a:p>
              </p:txBody>
            </p:sp>
            <p:sp>
              <p:nvSpPr>
                <p:cNvPr id="3593" name="任意多边形: 形状 215"/>
                <p:cNvSpPr/>
                <p:nvPr/>
              </p:nvSpPr>
              <p:spPr>
                <a:xfrm>
                  <a:off x="5529515" y="4442555"/>
                  <a:ext cx="13475" cy="44558"/>
                </a:xfrm>
                <a:custGeom>
                  <a:avLst/>
                  <a:gdLst>
                    <a:gd name="connsiteX0" fmla="*/ 0 w 13475"/>
                    <a:gd name="connsiteY0" fmla="*/ 38989 h 44558"/>
                    <a:gd name="connsiteX1" fmla="*/ 539 w 13475"/>
                    <a:gd name="connsiteY1" fmla="*/ 35036 h 44558"/>
                    <a:gd name="connsiteX2" fmla="*/ 539 w 13475"/>
                    <a:gd name="connsiteY2" fmla="*/ 35036 h 44558"/>
                    <a:gd name="connsiteX3" fmla="*/ 719 w 13475"/>
                    <a:gd name="connsiteY3" fmla="*/ 13655 h 44558"/>
                    <a:gd name="connsiteX4" fmla="*/ 719 w 13475"/>
                    <a:gd name="connsiteY4" fmla="*/ 13655 h 44558"/>
                    <a:gd name="connsiteX5" fmla="*/ 359 w 13475"/>
                    <a:gd name="connsiteY5" fmla="*/ 12397 h 44558"/>
                    <a:gd name="connsiteX6" fmla="*/ 359 w 13475"/>
                    <a:gd name="connsiteY6" fmla="*/ 12397 h 44558"/>
                    <a:gd name="connsiteX7" fmla="*/ 359 w 13475"/>
                    <a:gd name="connsiteY7" fmla="*/ 12397 h 44558"/>
                    <a:gd name="connsiteX8" fmla="*/ 3594 w 13475"/>
                    <a:gd name="connsiteY8" fmla="*/ 1437 h 44558"/>
                    <a:gd name="connsiteX9" fmla="*/ 3594 w 13475"/>
                    <a:gd name="connsiteY9" fmla="*/ 1437 h 44558"/>
                    <a:gd name="connsiteX10" fmla="*/ 7187 w 13475"/>
                    <a:gd name="connsiteY10" fmla="*/ 0 h 44558"/>
                    <a:gd name="connsiteX11" fmla="*/ 7187 w 13475"/>
                    <a:gd name="connsiteY11" fmla="*/ 0 h 44558"/>
                    <a:gd name="connsiteX12" fmla="*/ 12757 w 13475"/>
                    <a:gd name="connsiteY12" fmla="*/ 2875 h 44558"/>
                    <a:gd name="connsiteX13" fmla="*/ 12757 w 13475"/>
                    <a:gd name="connsiteY13" fmla="*/ 2875 h 44558"/>
                    <a:gd name="connsiteX14" fmla="*/ 12757 w 13475"/>
                    <a:gd name="connsiteY14" fmla="*/ 2875 h 44558"/>
                    <a:gd name="connsiteX15" fmla="*/ 12757 w 13475"/>
                    <a:gd name="connsiteY15" fmla="*/ 2875 h 44558"/>
                    <a:gd name="connsiteX16" fmla="*/ 12757 w 13475"/>
                    <a:gd name="connsiteY16" fmla="*/ 2875 h 44558"/>
                    <a:gd name="connsiteX17" fmla="*/ 12757 w 13475"/>
                    <a:gd name="connsiteY17" fmla="*/ 2875 h 44558"/>
                    <a:gd name="connsiteX18" fmla="*/ 12757 w 13475"/>
                    <a:gd name="connsiteY18" fmla="*/ 2875 h 44558"/>
                    <a:gd name="connsiteX19" fmla="*/ 12757 w 13475"/>
                    <a:gd name="connsiteY19" fmla="*/ 2875 h 44558"/>
                    <a:gd name="connsiteX20" fmla="*/ 12757 w 13475"/>
                    <a:gd name="connsiteY20" fmla="*/ 2875 h 44558"/>
                    <a:gd name="connsiteX21" fmla="*/ 12757 w 13475"/>
                    <a:gd name="connsiteY21" fmla="*/ 2875 h 44558"/>
                    <a:gd name="connsiteX22" fmla="*/ 12757 w 13475"/>
                    <a:gd name="connsiteY22" fmla="*/ 2875 h 44558"/>
                    <a:gd name="connsiteX23" fmla="*/ 12757 w 13475"/>
                    <a:gd name="connsiteY23" fmla="*/ 2875 h 44558"/>
                    <a:gd name="connsiteX24" fmla="*/ 13116 w 13475"/>
                    <a:gd name="connsiteY24" fmla="*/ 3414 h 44558"/>
                    <a:gd name="connsiteX25" fmla="*/ 13116 w 13475"/>
                    <a:gd name="connsiteY25" fmla="*/ 3414 h 44558"/>
                    <a:gd name="connsiteX26" fmla="*/ 13296 w 13475"/>
                    <a:gd name="connsiteY26" fmla="*/ 4312 h 44558"/>
                    <a:gd name="connsiteX27" fmla="*/ 13296 w 13475"/>
                    <a:gd name="connsiteY27" fmla="*/ 4312 h 44558"/>
                    <a:gd name="connsiteX28" fmla="*/ 13296 w 13475"/>
                    <a:gd name="connsiteY28" fmla="*/ 4312 h 44558"/>
                    <a:gd name="connsiteX29" fmla="*/ 13296 w 13475"/>
                    <a:gd name="connsiteY29" fmla="*/ 4312 h 44558"/>
                    <a:gd name="connsiteX30" fmla="*/ 13296 w 13475"/>
                    <a:gd name="connsiteY30" fmla="*/ 4312 h 44558"/>
                    <a:gd name="connsiteX31" fmla="*/ 13296 w 13475"/>
                    <a:gd name="connsiteY31" fmla="*/ 4312 h 44558"/>
                    <a:gd name="connsiteX32" fmla="*/ 13296 w 13475"/>
                    <a:gd name="connsiteY32" fmla="*/ 4312 h 44558"/>
                    <a:gd name="connsiteX33" fmla="*/ 12038 w 13475"/>
                    <a:gd name="connsiteY33" fmla="*/ 16171 h 44558"/>
                    <a:gd name="connsiteX34" fmla="*/ 12038 w 13475"/>
                    <a:gd name="connsiteY34" fmla="*/ 16171 h 44558"/>
                    <a:gd name="connsiteX35" fmla="*/ 10421 w 13475"/>
                    <a:gd name="connsiteY35" fmla="*/ 16171 h 44558"/>
                    <a:gd name="connsiteX36" fmla="*/ 12038 w 13475"/>
                    <a:gd name="connsiteY36" fmla="*/ 16889 h 44558"/>
                    <a:gd name="connsiteX37" fmla="*/ 11679 w 13475"/>
                    <a:gd name="connsiteY37" fmla="*/ 21022 h 44558"/>
                    <a:gd name="connsiteX38" fmla="*/ 11679 w 13475"/>
                    <a:gd name="connsiteY38" fmla="*/ 21022 h 44558"/>
                    <a:gd name="connsiteX39" fmla="*/ 13475 w 13475"/>
                    <a:gd name="connsiteY39" fmla="*/ 35036 h 44558"/>
                    <a:gd name="connsiteX40" fmla="*/ 13475 w 13475"/>
                    <a:gd name="connsiteY40" fmla="*/ 35036 h 44558"/>
                    <a:gd name="connsiteX41" fmla="*/ 13475 w 13475"/>
                    <a:gd name="connsiteY41" fmla="*/ 35755 h 44558"/>
                    <a:gd name="connsiteX42" fmla="*/ 13296 w 13475"/>
                    <a:gd name="connsiteY42" fmla="*/ 36294 h 44558"/>
                    <a:gd name="connsiteX43" fmla="*/ 5929 w 13475"/>
                    <a:gd name="connsiteY43" fmla="*/ 43840 h 44558"/>
                    <a:gd name="connsiteX44" fmla="*/ 5929 w 13475"/>
                    <a:gd name="connsiteY44" fmla="*/ 43840 h 44558"/>
                    <a:gd name="connsiteX45" fmla="*/ 3594 w 13475"/>
                    <a:gd name="connsiteY45" fmla="*/ 44559 h 44558"/>
                    <a:gd name="connsiteX46" fmla="*/ 3594 w 13475"/>
                    <a:gd name="connsiteY46" fmla="*/ 44559 h 44558"/>
                    <a:gd name="connsiteX47" fmla="*/ 0 w 13475"/>
                    <a:gd name="connsiteY47" fmla="*/ 38989 h 44558"/>
                    <a:gd name="connsiteX48" fmla="*/ 0 w 13475"/>
                    <a:gd name="connsiteY48" fmla="*/ 38989 h 44558"/>
                    <a:gd name="connsiteX49" fmla="*/ 4312 w 13475"/>
                    <a:gd name="connsiteY49" fmla="*/ 41684 h 44558"/>
                    <a:gd name="connsiteX50" fmla="*/ 3773 w 13475"/>
                    <a:gd name="connsiteY50" fmla="*/ 40786 h 44558"/>
                    <a:gd name="connsiteX51" fmla="*/ 3594 w 13475"/>
                    <a:gd name="connsiteY51" fmla="*/ 40786 h 44558"/>
                    <a:gd name="connsiteX52" fmla="*/ 4312 w 13475"/>
                    <a:gd name="connsiteY52" fmla="*/ 41684 h 44558"/>
                    <a:gd name="connsiteX53" fmla="*/ 4312 w 13475"/>
                    <a:gd name="connsiteY53" fmla="*/ 41684 h 44558"/>
                    <a:gd name="connsiteX54" fmla="*/ 3773 w 13475"/>
                    <a:gd name="connsiteY54" fmla="*/ 40606 h 44558"/>
                    <a:gd name="connsiteX55" fmla="*/ 3773 w 13475"/>
                    <a:gd name="connsiteY55" fmla="*/ 40247 h 44558"/>
                    <a:gd name="connsiteX56" fmla="*/ 3773 w 13475"/>
                    <a:gd name="connsiteY56" fmla="*/ 40606 h 44558"/>
                    <a:gd name="connsiteX57" fmla="*/ 3773 w 13475"/>
                    <a:gd name="connsiteY57" fmla="*/ 40606 h 44558"/>
                    <a:gd name="connsiteX58" fmla="*/ 5570 w 13475"/>
                    <a:gd name="connsiteY58" fmla="*/ 11858 h 44558"/>
                    <a:gd name="connsiteX59" fmla="*/ 5570 w 13475"/>
                    <a:gd name="connsiteY59" fmla="*/ 12577 h 44558"/>
                    <a:gd name="connsiteX60" fmla="*/ 5570 w 13475"/>
                    <a:gd name="connsiteY60" fmla="*/ 35755 h 44558"/>
                    <a:gd name="connsiteX61" fmla="*/ 5570 w 13475"/>
                    <a:gd name="connsiteY61" fmla="*/ 35755 h 44558"/>
                    <a:gd name="connsiteX62" fmla="*/ 5211 w 13475"/>
                    <a:gd name="connsiteY62" fmla="*/ 38270 h 44558"/>
                    <a:gd name="connsiteX63" fmla="*/ 5211 w 13475"/>
                    <a:gd name="connsiteY63" fmla="*/ 38270 h 44558"/>
                    <a:gd name="connsiteX64" fmla="*/ 8445 w 13475"/>
                    <a:gd name="connsiteY64" fmla="*/ 34497 h 44558"/>
                    <a:gd name="connsiteX65" fmla="*/ 8445 w 13475"/>
                    <a:gd name="connsiteY65" fmla="*/ 34497 h 44558"/>
                    <a:gd name="connsiteX66" fmla="*/ 6828 w 13475"/>
                    <a:gd name="connsiteY66" fmla="*/ 21022 h 44558"/>
                    <a:gd name="connsiteX67" fmla="*/ 6828 w 13475"/>
                    <a:gd name="connsiteY67" fmla="*/ 21022 h 44558"/>
                    <a:gd name="connsiteX68" fmla="*/ 7187 w 13475"/>
                    <a:gd name="connsiteY68" fmla="*/ 16889 h 44558"/>
                    <a:gd name="connsiteX69" fmla="*/ 7187 w 13475"/>
                    <a:gd name="connsiteY69" fmla="*/ 16889 h 44558"/>
                    <a:gd name="connsiteX70" fmla="*/ 7187 w 13475"/>
                    <a:gd name="connsiteY70" fmla="*/ 16350 h 44558"/>
                    <a:gd name="connsiteX71" fmla="*/ 7187 w 13475"/>
                    <a:gd name="connsiteY71" fmla="*/ 16350 h 44558"/>
                    <a:gd name="connsiteX72" fmla="*/ 8445 w 13475"/>
                    <a:gd name="connsiteY72" fmla="*/ 5390 h 44558"/>
                    <a:gd name="connsiteX73" fmla="*/ 8445 w 13475"/>
                    <a:gd name="connsiteY73" fmla="*/ 5390 h 44558"/>
                    <a:gd name="connsiteX74" fmla="*/ 7546 w 13475"/>
                    <a:gd name="connsiteY74" fmla="*/ 5211 h 44558"/>
                    <a:gd name="connsiteX75" fmla="*/ 7546 w 13475"/>
                    <a:gd name="connsiteY75" fmla="*/ 5211 h 44558"/>
                    <a:gd name="connsiteX76" fmla="*/ 5570 w 13475"/>
                    <a:gd name="connsiteY76" fmla="*/ 11858 h 44558"/>
                    <a:gd name="connsiteX77" fmla="*/ 5570 w 13475"/>
                    <a:gd name="connsiteY77" fmla="*/ 11858 h 44558"/>
                    <a:gd name="connsiteX78" fmla="*/ 5570 w 13475"/>
                    <a:gd name="connsiteY78" fmla="*/ 11858 h 44558"/>
                    <a:gd name="connsiteX79" fmla="*/ 5570 w 13475"/>
                    <a:gd name="connsiteY79" fmla="*/ 11858 h 44558"/>
                    <a:gd name="connsiteX80" fmla="*/ 5211 w 13475"/>
                    <a:gd name="connsiteY80" fmla="*/ 13475 h 44558"/>
                    <a:gd name="connsiteX81" fmla="*/ 5390 w 13475"/>
                    <a:gd name="connsiteY81" fmla="*/ 13116 h 44558"/>
                    <a:gd name="connsiteX82" fmla="*/ 5390 w 13475"/>
                    <a:gd name="connsiteY82" fmla="*/ 13116 h 44558"/>
                    <a:gd name="connsiteX83" fmla="*/ 5211 w 13475"/>
                    <a:gd name="connsiteY83" fmla="*/ 13475 h 44558"/>
                    <a:gd name="connsiteX84" fmla="*/ 5211 w 13475"/>
                    <a:gd name="connsiteY84" fmla="*/ 13475 h 44558"/>
                    <a:gd name="connsiteX85" fmla="*/ 5211 w 13475"/>
                    <a:gd name="connsiteY85" fmla="*/ 13475 h 44558"/>
                    <a:gd name="connsiteX86" fmla="*/ 5211 w 13475"/>
                    <a:gd name="connsiteY86" fmla="*/ 13475 h 44558"/>
                    <a:gd name="connsiteX87" fmla="*/ 5570 w 13475"/>
                    <a:gd name="connsiteY87" fmla="*/ 12397 h 44558"/>
                    <a:gd name="connsiteX88" fmla="*/ 5390 w 13475"/>
                    <a:gd name="connsiteY88" fmla="*/ 13116 h 44558"/>
                    <a:gd name="connsiteX89" fmla="*/ 5390 w 13475"/>
                    <a:gd name="connsiteY89" fmla="*/ 13116 h 44558"/>
                    <a:gd name="connsiteX90" fmla="*/ 5570 w 13475"/>
                    <a:gd name="connsiteY90" fmla="*/ 12218 h 44558"/>
                    <a:gd name="connsiteX91" fmla="*/ 5570 w 13475"/>
                    <a:gd name="connsiteY91" fmla="*/ 12218 h 44558"/>
                    <a:gd name="connsiteX92" fmla="*/ 5570 w 13475"/>
                    <a:gd name="connsiteY92" fmla="*/ 12397 h 44558"/>
                    <a:gd name="connsiteX93" fmla="*/ 5570 w 13475"/>
                    <a:gd name="connsiteY93" fmla="*/ 12397 h 44558"/>
                    <a:gd name="connsiteX94" fmla="*/ 10960 w 13475"/>
                    <a:gd name="connsiteY94" fmla="*/ 7007 h 44558"/>
                    <a:gd name="connsiteX95" fmla="*/ 11140 w 13475"/>
                    <a:gd name="connsiteY95" fmla="*/ 7007 h 44558"/>
                    <a:gd name="connsiteX96" fmla="*/ 10960 w 13475"/>
                    <a:gd name="connsiteY96" fmla="*/ 7007 h 44558"/>
                    <a:gd name="connsiteX97" fmla="*/ 10960 w 13475"/>
                    <a:gd name="connsiteY97" fmla="*/ 7007 h 44558"/>
                    <a:gd name="connsiteX98" fmla="*/ 10960 w 13475"/>
                    <a:gd name="connsiteY98" fmla="*/ 7007 h 44558"/>
                    <a:gd name="connsiteX99" fmla="*/ 10960 w 13475"/>
                    <a:gd name="connsiteY99" fmla="*/ 7007 h 44558"/>
                    <a:gd name="connsiteX100" fmla="*/ 9523 w 13475"/>
                    <a:gd name="connsiteY100" fmla="*/ 2336 h 44558"/>
                    <a:gd name="connsiteX101" fmla="*/ 9882 w 13475"/>
                    <a:gd name="connsiteY101" fmla="*/ 2156 h 44558"/>
                    <a:gd name="connsiteX102" fmla="*/ 9882 w 13475"/>
                    <a:gd name="connsiteY102" fmla="*/ 2156 h 44558"/>
                    <a:gd name="connsiteX103" fmla="*/ 9523 w 13475"/>
                    <a:gd name="connsiteY103" fmla="*/ 2336 h 44558"/>
                    <a:gd name="connsiteX104" fmla="*/ 9523 w 13475"/>
                    <a:gd name="connsiteY104" fmla="*/ 2336 h 44558"/>
                    <a:gd name="connsiteX105" fmla="*/ 12936 w 13475"/>
                    <a:gd name="connsiteY105" fmla="*/ 2875 h 44558"/>
                    <a:gd name="connsiteX106" fmla="*/ 12936 w 13475"/>
                    <a:gd name="connsiteY106" fmla="*/ 2875 h 44558"/>
                    <a:gd name="connsiteX107" fmla="*/ 12936 w 13475"/>
                    <a:gd name="connsiteY107" fmla="*/ 2875 h 44558"/>
                    <a:gd name="connsiteX108" fmla="*/ 12936 w 13475"/>
                    <a:gd name="connsiteY108" fmla="*/ 2875 h 44558"/>
                    <a:gd name="connsiteX109" fmla="*/ 13296 w 13475"/>
                    <a:gd name="connsiteY109" fmla="*/ 3414 h 44558"/>
                    <a:gd name="connsiteX110" fmla="*/ 13296 w 13475"/>
                    <a:gd name="connsiteY110" fmla="*/ 3414 h 44558"/>
                    <a:gd name="connsiteX111" fmla="*/ 12936 w 13475"/>
                    <a:gd name="connsiteY111" fmla="*/ 2875 h 44558"/>
                    <a:gd name="connsiteX112" fmla="*/ 12936 w 13475"/>
                    <a:gd name="connsiteY112" fmla="*/ 2875 h 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3475" h="44558">
                      <a:moveTo>
                        <a:pt x="0" y="38989"/>
                      </a:moveTo>
                      <a:cubicBezTo>
                        <a:pt x="0" y="37552"/>
                        <a:pt x="180" y="36114"/>
                        <a:pt x="539" y="35036"/>
                      </a:cubicBezTo>
                      <a:lnTo>
                        <a:pt x="539" y="35036"/>
                      </a:lnTo>
                      <a:cubicBezTo>
                        <a:pt x="539" y="29826"/>
                        <a:pt x="539" y="13835"/>
                        <a:pt x="719" y="13655"/>
                      </a:cubicBezTo>
                      <a:lnTo>
                        <a:pt x="719" y="13655"/>
                      </a:lnTo>
                      <a:cubicBezTo>
                        <a:pt x="719" y="13296"/>
                        <a:pt x="359" y="13655"/>
                        <a:pt x="359" y="12397"/>
                      </a:cubicBezTo>
                      <a:lnTo>
                        <a:pt x="359" y="12397"/>
                      </a:lnTo>
                      <a:lnTo>
                        <a:pt x="359" y="12397"/>
                      </a:lnTo>
                      <a:cubicBezTo>
                        <a:pt x="539" y="8804"/>
                        <a:pt x="1437" y="4133"/>
                        <a:pt x="3594" y="1437"/>
                      </a:cubicBezTo>
                      <a:lnTo>
                        <a:pt x="3594" y="1437"/>
                      </a:lnTo>
                      <a:cubicBezTo>
                        <a:pt x="4851" y="0"/>
                        <a:pt x="6289" y="0"/>
                        <a:pt x="7187" y="0"/>
                      </a:cubicBezTo>
                      <a:lnTo>
                        <a:pt x="7187" y="0"/>
                      </a:lnTo>
                      <a:cubicBezTo>
                        <a:pt x="9163" y="359"/>
                        <a:pt x="11499" y="180"/>
                        <a:pt x="12757" y="2875"/>
                      </a:cubicBezTo>
                      <a:lnTo>
                        <a:pt x="12757" y="2875"/>
                      </a:lnTo>
                      <a:cubicBezTo>
                        <a:pt x="12757" y="2875"/>
                        <a:pt x="12757" y="2875"/>
                        <a:pt x="12757" y="2875"/>
                      </a:cubicBezTo>
                      <a:lnTo>
                        <a:pt x="12757" y="2875"/>
                      </a:lnTo>
                      <a:lnTo>
                        <a:pt x="12757" y="2875"/>
                      </a:lnTo>
                      <a:cubicBezTo>
                        <a:pt x="12757" y="2875"/>
                        <a:pt x="12757" y="2875"/>
                        <a:pt x="12757" y="2875"/>
                      </a:cubicBezTo>
                      <a:lnTo>
                        <a:pt x="12757" y="2875"/>
                      </a:lnTo>
                      <a:lnTo>
                        <a:pt x="12757" y="2875"/>
                      </a:lnTo>
                      <a:lnTo>
                        <a:pt x="12757" y="2875"/>
                      </a:lnTo>
                      <a:lnTo>
                        <a:pt x="12757" y="2875"/>
                      </a:lnTo>
                      <a:cubicBezTo>
                        <a:pt x="12757" y="2875"/>
                        <a:pt x="12757" y="2875"/>
                        <a:pt x="12757" y="2875"/>
                      </a:cubicBezTo>
                      <a:lnTo>
                        <a:pt x="12757" y="2875"/>
                      </a:lnTo>
                      <a:cubicBezTo>
                        <a:pt x="12936" y="3054"/>
                        <a:pt x="12936" y="3234"/>
                        <a:pt x="13116" y="3414"/>
                      </a:cubicBezTo>
                      <a:lnTo>
                        <a:pt x="13116" y="3414"/>
                      </a:lnTo>
                      <a:cubicBezTo>
                        <a:pt x="13296" y="3773"/>
                        <a:pt x="13296" y="4133"/>
                        <a:pt x="13296" y="4312"/>
                      </a:cubicBezTo>
                      <a:lnTo>
                        <a:pt x="13296" y="4312"/>
                      </a:lnTo>
                      <a:cubicBezTo>
                        <a:pt x="13296" y="4312"/>
                        <a:pt x="13296" y="4312"/>
                        <a:pt x="13296" y="4312"/>
                      </a:cubicBezTo>
                      <a:lnTo>
                        <a:pt x="13296" y="4312"/>
                      </a:lnTo>
                      <a:lnTo>
                        <a:pt x="13296" y="4312"/>
                      </a:lnTo>
                      <a:lnTo>
                        <a:pt x="13296" y="4312"/>
                      </a:lnTo>
                      <a:lnTo>
                        <a:pt x="13296" y="4312"/>
                      </a:lnTo>
                      <a:cubicBezTo>
                        <a:pt x="13116" y="7726"/>
                        <a:pt x="12038" y="9882"/>
                        <a:pt x="12038" y="16171"/>
                      </a:cubicBezTo>
                      <a:lnTo>
                        <a:pt x="12038" y="16171"/>
                      </a:lnTo>
                      <a:lnTo>
                        <a:pt x="10421" y="16171"/>
                      </a:lnTo>
                      <a:lnTo>
                        <a:pt x="12038" y="16889"/>
                      </a:lnTo>
                      <a:cubicBezTo>
                        <a:pt x="11858" y="18147"/>
                        <a:pt x="11679" y="19584"/>
                        <a:pt x="11679" y="21022"/>
                      </a:cubicBezTo>
                      <a:lnTo>
                        <a:pt x="11679" y="21022"/>
                      </a:lnTo>
                      <a:cubicBezTo>
                        <a:pt x="11679" y="26951"/>
                        <a:pt x="13296" y="31982"/>
                        <a:pt x="13475" y="35036"/>
                      </a:cubicBezTo>
                      <a:lnTo>
                        <a:pt x="13475" y="35036"/>
                      </a:lnTo>
                      <a:lnTo>
                        <a:pt x="13475" y="35755"/>
                      </a:lnTo>
                      <a:lnTo>
                        <a:pt x="13296" y="36294"/>
                      </a:lnTo>
                      <a:cubicBezTo>
                        <a:pt x="11679" y="39348"/>
                        <a:pt x="8984" y="42223"/>
                        <a:pt x="5929" y="43840"/>
                      </a:cubicBezTo>
                      <a:lnTo>
                        <a:pt x="5929" y="43840"/>
                      </a:lnTo>
                      <a:cubicBezTo>
                        <a:pt x="5390" y="44199"/>
                        <a:pt x="4672" y="44559"/>
                        <a:pt x="3594" y="44559"/>
                      </a:cubicBezTo>
                      <a:lnTo>
                        <a:pt x="3594" y="44559"/>
                      </a:lnTo>
                      <a:cubicBezTo>
                        <a:pt x="0" y="43660"/>
                        <a:pt x="180" y="40965"/>
                        <a:pt x="0" y="38989"/>
                      </a:cubicBezTo>
                      <a:lnTo>
                        <a:pt x="0" y="38989"/>
                      </a:lnTo>
                      <a:close/>
                      <a:moveTo>
                        <a:pt x="4312" y="41684"/>
                      </a:moveTo>
                      <a:lnTo>
                        <a:pt x="3773" y="40786"/>
                      </a:lnTo>
                      <a:lnTo>
                        <a:pt x="3594" y="40786"/>
                      </a:lnTo>
                      <a:lnTo>
                        <a:pt x="4312" y="41684"/>
                      </a:lnTo>
                      <a:lnTo>
                        <a:pt x="4312" y="41684"/>
                      </a:lnTo>
                      <a:close/>
                      <a:moveTo>
                        <a:pt x="3773" y="40606"/>
                      </a:moveTo>
                      <a:lnTo>
                        <a:pt x="3773" y="40247"/>
                      </a:lnTo>
                      <a:lnTo>
                        <a:pt x="3773" y="40606"/>
                      </a:lnTo>
                      <a:lnTo>
                        <a:pt x="3773" y="40606"/>
                      </a:lnTo>
                      <a:close/>
                      <a:moveTo>
                        <a:pt x="5570" y="11858"/>
                      </a:moveTo>
                      <a:lnTo>
                        <a:pt x="5570" y="12577"/>
                      </a:lnTo>
                      <a:cubicBezTo>
                        <a:pt x="5570" y="13835"/>
                        <a:pt x="5570" y="29826"/>
                        <a:pt x="5570" y="35755"/>
                      </a:cubicBezTo>
                      <a:lnTo>
                        <a:pt x="5570" y="35755"/>
                      </a:lnTo>
                      <a:cubicBezTo>
                        <a:pt x="5390" y="36653"/>
                        <a:pt x="5211" y="37552"/>
                        <a:pt x="5211" y="38270"/>
                      </a:cubicBezTo>
                      <a:lnTo>
                        <a:pt x="5211" y="38270"/>
                      </a:lnTo>
                      <a:cubicBezTo>
                        <a:pt x="6468" y="37192"/>
                        <a:pt x="7726" y="35755"/>
                        <a:pt x="8445" y="34497"/>
                      </a:cubicBezTo>
                      <a:lnTo>
                        <a:pt x="8445" y="34497"/>
                      </a:lnTo>
                      <a:cubicBezTo>
                        <a:pt x="8265" y="32521"/>
                        <a:pt x="6828" y="26951"/>
                        <a:pt x="6828" y="21022"/>
                      </a:cubicBezTo>
                      <a:lnTo>
                        <a:pt x="6828" y="21022"/>
                      </a:lnTo>
                      <a:cubicBezTo>
                        <a:pt x="6828" y="19405"/>
                        <a:pt x="6828" y="17608"/>
                        <a:pt x="7187" y="16889"/>
                      </a:cubicBezTo>
                      <a:lnTo>
                        <a:pt x="7187" y="16889"/>
                      </a:lnTo>
                      <a:cubicBezTo>
                        <a:pt x="7187" y="16889"/>
                        <a:pt x="7187" y="16710"/>
                        <a:pt x="7187" y="16350"/>
                      </a:cubicBezTo>
                      <a:lnTo>
                        <a:pt x="7187" y="16350"/>
                      </a:lnTo>
                      <a:cubicBezTo>
                        <a:pt x="7187" y="10601"/>
                        <a:pt x="8085" y="7367"/>
                        <a:pt x="8445" y="5390"/>
                      </a:cubicBezTo>
                      <a:lnTo>
                        <a:pt x="8445" y="5390"/>
                      </a:lnTo>
                      <a:cubicBezTo>
                        <a:pt x="8085" y="5211"/>
                        <a:pt x="7726" y="5211"/>
                        <a:pt x="7546" y="5211"/>
                      </a:cubicBezTo>
                      <a:lnTo>
                        <a:pt x="7546" y="5211"/>
                      </a:lnTo>
                      <a:cubicBezTo>
                        <a:pt x="6828" y="5929"/>
                        <a:pt x="5570" y="9702"/>
                        <a:pt x="5570" y="11858"/>
                      </a:cubicBezTo>
                      <a:lnTo>
                        <a:pt x="5570" y="11858"/>
                      </a:lnTo>
                      <a:lnTo>
                        <a:pt x="5570" y="11858"/>
                      </a:lnTo>
                      <a:lnTo>
                        <a:pt x="5570" y="11858"/>
                      </a:lnTo>
                      <a:close/>
                      <a:moveTo>
                        <a:pt x="5211" y="13475"/>
                      </a:moveTo>
                      <a:cubicBezTo>
                        <a:pt x="5211" y="13296"/>
                        <a:pt x="5390" y="13296"/>
                        <a:pt x="5390" y="13116"/>
                      </a:cubicBezTo>
                      <a:lnTo>
                        <a:pt x="5390" y="13116"/>
                      </a:lnTo>
                      <a:cubicBezTo>
                        <a:pt x="5390" y="13296"/>
                        <a:pt x="5390" y="13475"/>
                        <a:pt x="5211" y="13475"/>
                      </a:cubicBezTo>
                      <a:lnTo>
                        <a:pt x="5211" y="13475"/>
                      </a:lnTo>
                      <a:lnTo>
                        <a:pt x="5211" y="13475"/>
                      </a:lnTo>
                      <a:lnTo>
                        <a:pt x="5211" y="13475"/>
                      </a:lnTo>
                      <a:close/>
                      <a:moveTo>
                        <a:pt x="5570" y="12397"/>
                      </a:moveTo>
                      <a:cubicBezTo>
                        <a:pt x="5570" y="12577"/>
                        <a:pt x="5570" y="12936"/>
                        <a:pt x="5390" y="13116"/>
                      </a:cubicBezTo>
                      <a:lnTo>
                        <a:pt x="5390" y="13116"/>
                      </a:lnTo>
                      <a:cubicBezTo>
                        <a:pt x="5570" y="12577"/>
                        <a:pt x="5570" y="12397"/>
                        <a:pt x="5570" y="12218"/>
                      </a:cubicBezTo>
                      <a:lnTo>
                        <a:pt x="5570" y="12218"/>
                      </a:lnTo>
                      <a:cubicBezTo>
                        <a:pt x="5570" y="12218"/>
                        <a:pt x="5570" y="12397"/>
                        <a:pt x="5570" y="12397"/>
                      </a:cubicBezTo>
                      <a:lnTo>
                        <a:pt x="5570" y="12397"/>
                      </a:lnTo>
                      <a:close/>
                      <a:moveTo>
                        <a:pt x="10960" y="7007"/>
                      </a:moveTo>
                      <a:lnTo>
                        <a:pt x="11140" y="7007"/>
                      </a:lnTo>
                      <a:cubicBezTo>
                        <a:pt x="11140" y="6828"/>
                        <a:pt x="11140" y="6828"/>
                        <a:pt x="10960" y="7007"/>
                      </a:cubicBezTo>
                      <a:lnTo>
                        <a:pt x="10960" y="7007"/>
                      </a:lnTo>
                      <a:lnTo>
                        <a:pt x="10960" y="7007"/>
                      </a:lnTo>
                      <a:lnTo>
                        <a:pt x="10960" y="7007"/>
                      </a:lnTo>
                      <a:close/>
                      <a:moveTo>
                        <a:pt x="9523" y="2336"/>
                      </a:moveTo>
                      <a:cubicBezTo>
                        <a:pt x="9702" y="2336"/>
                        <a:pt x="9702" y="2156"/>
                        <a:pt x="9882" y="2156"/>
                      </a:cubicBezTo>
                      <a:lnTo>
                        <a:pt x="9882" y="2156"/>
                      </a:lnTo>
                      <a:cubicBezTo>
                        <a:pt x="9702" y="2156"/>
                        <a:pt x="9523" y="2156"/>
                        <a:pt x="9523" y="2336"/>
                      </a:cubicBezTo>
                      <a:lnTo>
                        <a:pt x="9523" y="2336"/>
                      </a:lnTo>
                      <a:close/>
                      <a:moveTo>
                        <a:pt x="12936" y="2875"/>
                      </a:moveTo>
                      <a:cubicBezTo>
                        <a:pt x="12936" y="2875"/>
                        <a:pt x="12936" y="2875"/>
                        <a:pt x="12936" y="2875"/>
                      </a:cubicBezTo>
                      <a:lnTo>
                        <a:pt x="12936" y="2875"/>
                      </a:lnTo>
                      <a:lnTo>
                        <a:pt x="12936" y="2875"/>
                      </a:lnTo>
                      <a:cubicBezTo>
                        <a:pt x="13116" y="3054"/>
                        <a:pt x="13116" y="3234"/>
                        <a:pt x="13296" y="3414"/>
                      </a:cubicBezTo>
                      <a:lnTo>
                        <a:pt x="13296" y="3414"/>
                      </a:lnTo>
                      <a:cubicBezTo>
                        <a:pt x="13116" y="3234"/>
                        <a:pt x="13116" y="3054"/>
                        <a:pt x="12936" y="2875"/>
                      </a:cubicBezTo>
                      <a:lnTo>
                        <a:pt x="12936" y="2875"/>
                      </a:lnTo>
                      <a:close/>
                    </a:path>
                  </a:pathLst>
                </a:custGeom>
                <a:grpFill/>
                <a:ln w="17953" cap="flat">
                  <a:noFill/>
                  <a:prstDash val="solid"/>
                  <a:miter/>
                </a:ln>
              </p:spPr>
              <p:txBody>
                <a:bodyPr rtlCol="0" anchor="ctr"/>
                <a:lstStyle/>
                <a:p>
                  <a:endParaRPr lang="zh-CN" altLang="en-US" sz="1050"/>
                </a:p>
              </p:txBody>
            </p:sp>
          </p:grpSp>
          <p:grpSp>
            <p:nvGrpSpPr>
              <p:cNvPr id="78" name="图形 1"/>
              <p:cNvGrpSpPr/>
              <p:nvPr/>
            </p:nvGrpSpPr>
            <p:grpSpPr>
              <a:xfrm>
                <a:off x="4142649" y="4250974"/>
                <a:ext cx="15811" cy="28747"/>
                <a:chOff x="5515860" y="4448664"/>
                <a:chExt cx="15811" cy="28747"/>
              </a:xfrm>
              <a:solidFill>
                <a:srgbClr val="0070C0"/>
              </a:solidFill>
            </p:grpSpPr>
            <p:sp>
              <p:nvSpPr>
                <p:cNvPr id="3590" name="任意多边形: 形状 217"/>
                <p:cNvSpPr/>
                <p:nvPr/>
              </p:nvSpPr>
              <p:spPr>
                <a:xfrm>
                  <a:off x="5518200" y="4451514"/>
                  <a:ext cx="10758" cy="23382"/>
                </a:xfrm>
                <a:custGeom>
                  <a:avLst/>
                  <a:gdLst>
                    <a:gd name="connsiteX0" fmla="*/ 3769 w 10758"/>
                    <a:gd name="connsiteY0" fmla="*/ 23382 h 23382"/>
                    <a:gd name="connsiteX1" fmla="*/ 8980 w 10758"/>
                    <a:gd name="connsiteY1" fmla="*/ 17992 h 23382"/>
                    <a:gd name="connsiteX2" fmla="*/ 10237 w 10758"/>
                    <a:gd name="connsiteY2" fmla="*/ 3439 h 23382"/>
                    <a:gd name="connsiteX3" fmla="*/ 7542 w 10758"/>
                    <a:gd name="connsiteY3" fmla="*/ 744 h 23382"/>
                    <a:gd name="connsiteX4" fmla="*/ 3589 w 10758"/>
                    <a:gd name="connsiteY4" fmla="*/ 7391 h 23382"/>
                    <a:gd name="connsiteX5" fmla="*/ 894 w 10758"/>
                    <a:gd name="connsiteY5" fmla="*/ 16734 h 23382"/>
                    <a:gd name="connsiteX6" fmla="*/ 3769 w 10758"/>
                    <a:gd name="connsiteY6" fmla="*/ 23382 h 23382"/>
                    <a:gd name="connsiteX7" fmla="*/ 3769 w 10758"/>
                    <a:gd name="connsiteY7" fmla="*/ 23382 h 2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8" h="23382">
                      <a:moveTo>
                        <a:pt x="3769" y="23382"/>
                      </a:moveTo>
                      <a:cubicBezTo>
                        <a:pt x="5027" y="23382"/>
                        <a:pt x="8980" y="19429"/>
                        <a:pt x="8980" y="17992"/>
                      </a:cubicBezTo>
                      <a:cubicBezTo>
                        <a:pt x="10237" y="16734"/>
                        <a:pt x="11495" y="5954"/>
                        <a:pt x="10237" y="3439"/>
                      </a:cubicBezTo>
                      <a:cubicBezTo>
                        <a:pt x="10237" y="-514"/>
                        <a:pt x="8980" y="-514"/>
                        <a:pt x="7542" y="744"/>
                      </a:cubicBezTo>
                      <a:cubicBezTo>
                        <a:pt x="4847" y="2001"/>
                        <a:pt x="3589" y="3439"/>
                        <a:pt x="3589" y="7391"/>
                      </a:cubicBezTo>
                      <a:cubicBezTo>
                        <a:pt x="3589" y="11344"/>
                        <a:pt x="2331" y="14039"/>
                        <a:pt x="894" y="16734"/>
                      </a:cubicBezTo>
                      <a:cubicBezTo>
                        <a:pt x="-1441" y="20687"/>
                        <a:pt x="1253" y="22125"/>
                        <a:pt x="3769" y="23382"/>
                      </a:cubicBezTo>
                      <a:lnTo>
                        <a:pt x="3769" y="23382"/>
                      </a:lnTo>
                      <a:close/>
                    </a:path>
                  </a:pathLst>
                </a:custGeom>
                <a:grpFill/>
                <a:ln w="17953" cap="flat">
                  <a:noFill/>
                  <a:prstDash val="solid"/>
                  <a:miter/>
                </a:ln>
              </p:spPr>
              <p:txBody>
                <a:bodyPr rtlCol="0" anchor="ctr"/>
                <a:lstStyle/>
                <a:p>
                  <a:endParaRPr lang="zh-CN" altLang="en-US" sz="1050"/>
                </a:p>
              </p:txBody>
            </p:sp>
            <p:sp>
              <p:nvSpPr>
                <p:cNvPr id="3591" name="任意多边形: 形状 218"/>
                <p:cNvSpPr/>
                <p:nvPr/>
              </p:nvSpPr>
              <p:spPr>
                <a:xfrm>
                  <a:off x="5515860" y="4448664"/>
                  <a:ext cx="15811" cy="28747"/>
                </a:xfrm>
                <a:custGeom>
                  <a:avLst/>
                  <a:gdLst>
                    <a:gd name="connsiteX0" fmla="*/ 5570 w 15811"/>
                    <a:gd name="connsiteY0" fmla="*/ 28747 h 28747"/>
                    <a:gd name="connsiteX1" fmla="*/ 5031 w 15811"/>
                    <a:gd name="connsiteY1" fmla="*/ 28388 h 28747"/>
                    <a:gd name="connsiteX2" fmla="*/ 0 w 15811"/>
                    <a:gd name="connsiteY2" fmla="*/ 22279 h 28747"/>
                    <a:gd name="connsiteX3" fmla="*/ 0 w 15811"/>
                    <a:gd name="connsiteY3" fmla="*/ 22279 h 28747"/>
                    <a:gd name="connsiteX4" fmla="*/ 1258 w 15811"/>
                    <a:gd name="connsiteY4" fmla="*/ 18326 h 28747"/>
                    <a:gd name="connsiteX5" fmla="*/ 1258 w 15811"/>
                    <a:gd name="connsiteY5" fmla="*/ 18326 h 28747"/>
                    <a:gd name="connsiteX6" fmla="*/ 3593 w 15811"/>
                    <a:gd name="connsiteY6" fmla="*/ 10241 h 28747"/>
                    <a:gd name="connsiteX7" fmla="*/ 3593 w 15811"/>
                    <a:gd name="connsiteY7" fmla="*/ 10241 h 28747"/>
                    <a:gd name="connsiteX8" fmla="*/ 3593 w 15811"/>
                    <a:gd name="connsiteY8" fmla="*/ 10062 h 28747"/>
                    <a:gd name="connsiteX9" fmla="*/ 3593 w 15811"/>
                    <a:gd name="connsiteY9" fmla="*/ 10062 h 28747"/>
                    <a:gd name="connsiteX10" fmla="*/ 8085 w 15811"/>
                    <a:gd name="connsiteY10" fmla="*/ 1797 h 28747"/>
                    <a:gd name="connsiteX11" fmla="*/ 8085 w 15811"/>
                    <a:gd name="connsiteY11" fmla="*/ 1797 h 28747"/>
                    <a:gd name="connsiteX12" fmla="*/ 11319 w 15811"/>
                    <a:gd name="connsiteY12" fmla="*/ 0 h 28747"/>
                    <a:gd name="connsiteX13" fmla="*/ 11319 w 15811"/>
                    <a:gd name="connsiteY13" fmla="*/ 0 h 28747"/>
                    <a:gd name="connsiteX14" fmla="*/ 14913 w 15811"/>
                    <a:gd name="connsiteY14" fmla="*/ 4851 h 28747"/>
                    <a:gd name="connsiteX15" fmla="*/ 14913 w 15811"/>
                    <a:gd name="connsiteY15" fmla="*/ 4851 h 28747"/>
                    <a:gd name="connsiteX16" fmla="*/ 15811 w 15811"/>
                    <a:gd name="connsiteY16" fmla="*/ 10062 h 28747"/>
                    <a:gd name="connsiteX17" fmla="*/ 15811 w 15811"/>
                    <a:gd name="connsiteY17" fmla="*/ 10062 h 28747"/>
                    <a:gd name="connsiteX18" fmla="*/ 13475 w 15811"/>
                    <a:gd name="connsiteY18" fmla="*/ 22100 h 28747"/>
                    <a:gd name="connsiteX19" fmla="*/ 13475 w 15811"/>
                    <a:gd name="connsiteY19" fmla="*/ 22100 h 28747"/>
                    <a:gd name="connsiteX20" fmla="*/ 6289 w 15811"/>
                    <a:gd name="connsiteY20" fmla="*/ 28388 h 28747"/>
                    <a:gd name="connsiteX21" fmla="*/ 6289 w 15811"/>
                    <a:gd name="connsiteY21" fmla="*/ 28388 h 28747"/>
                    <a:gd name="connsiteX22" fmla="*/ 6289 w 15811"/>
                    <a:gd name="connsiteY22" fmla="*/ 25873 h 28747"/>
                    <a:gd name="connsiteX23" fmla="*/ 7546 w 15811"/>
                    <a:gd name="connsiteY23" fmla="*/ 23537 h 28747"/>
                    <a:gd name="connsiteX24" fmla="*/ 6289 w 15811"/>
                    <a:gd name="connsiteY24" fmla="*/ 25873 h 28747"/>
                    <a:gd name="connsiteX25" fmla="*/ 6289 w 15811"/>
                    <a:gd name="connsiteY25" fmla="*/ 28388 h 28747"/>
                    <a:gd name="connsiteX26" fmla="*/ 5570 w 15811"/>
                    <a:gd name="connsiteY26" fmla="*/ 28388 h 28747"/>
                    <a:gd name="connsiteX27" fmla="*/ 5570 w 15811"/>
                    <a:gd name="connsiteY27" fmla="*/ 28747 h 28747"/>
                    <a:gd name="connsiteX28" fmla="*/ 8624 w 15811"/>
                    <a:gd name="connsiteY28" fmla="*/ 10241 h 28747"/>
                    <a:gd name="connsiteX29" fmla="*/ 8624 w 15811"/>
                    <a:gd name="connsiteY29" fmla="*/ 10241 h 28747"/>
                    <a:gd name="connsiteX30" fmla="*/ 5570 w 15811"/>
                    <a:gd name="connsiteY30" fmla="*/ 21022 h 28747"/>
                    <a:gd name="connsiteX31" fmla="*/ 5570 w 15811"/>
                    <a:gd name="connsiteY31" fmla="*/ 21022 h 28747"/>
                    <a:gd name="connsiteX32" fmla="*/ 4851 w 15811"/>
                    <a:gd name="connsiteY32" fmla="*/ 22459 h 28747"/>
                    <a:gd name="connsiteX33" fmla="*/ 4851 w 15811"/>
                    <a:gd name="connsiteY33" fmla="*/ 22459 h 28747"/>
                    <a:gd name="connsiteX34" fmla="*/ 6109 w 15811"/>
                    <a:gd name="connsiteY34" fmla="*/ 23357 h 28747"/>
                    <a:gd name="connsiteX35" fmla="*/ 6109 w 15811"/>
                    <a:gd name="connsiteY35" fmla="*/ 23357 h 28747"/>
                    <a:gd name="connsiteX36" fmla="*/ 6648 w 15811"/>
                    <a:gd name="connsiteY36" fmla="*/ 22998 h 28747"/>
                    <a:gd name="connsiteX37" fmla="*/ 6648 w 15811"/>
                    <a:gd name="connsiteY37" fmla="*/ 22998 h 28747"/>
                    <a:gd name="connsiteX38" fmla="*/ 8624 w 15811"/>
                    <a:gd name="connsiteY38" fmla="*/ 20842 h 28747"/>
                    <a:gd name="connsiteX39" fmla="*/ 8624 w 15811"/>
                    <a:gd name="connsiteY39" fmla="*/ 20842 h 28747"/>
                    <a:gd name="connsiteX40" fmla="*/ 8804 w 15811"/>
                    <a:gd name="connsiteY40" fmla="*/ 20842 h 28747"/>
                    <a:gd name="connsiteX41" fmla="*/ 8804 w 15811"/>
                    <a:gd name="connsiteY41" fmla="*/ 20842 h 28747"/>
                    <a:gd name="connsiteX42" fmla="*/ 8804 w 15811"/>
                    <a:gd name="connsiteY42" fmla="*/ 20842 h 28747"/>
                    <a:gd name="connsiteX43" fmla="*/ 8804 w 15811"/>
                    <a:gd name="connsiteY43" fmla="*/ 20842 h 28747"/>
                    <a:gd name="connsiteX44" fmla="*/ 9523 w 15811"/>
                    <a:gd name="connsiteY44" fmla="*/ 19225 h 28747"/>
                    <a:gd name="connsiteX45" fmla="*/ 9523 w 15811"/>
                    <a:gd name="connsiteY45" fmla="*/ 19225 h 28747"/>
                    <a:gd name="connsiteX46" fmla="*/ 9702 w 15811"/>
                    <a:gd name="connsiteY46" fmla="*/ 18865 h 28747"/>
                    <a:gd name="connsiteX47" fmla="*/ 9702 w 15811"/>
                    <a:gd name="connsiteY47" fmla="*/ 18865 h 28747"/>
                    <a:gd name="connsiteX48" fmla="*/ 10241 w 15811"/>
                    <a:gd name="connsiteY48" fmla="*/ 16530 h 28747"/>
                    <a:gd name="connsiteX49" fmla="*/ 10241 w 15811"/>
                    <a:gd name="connsiteY49" fmla="*/ 16530 h 28747"/>
                    <a:gd name="connsiteX50" fmla="*/ 10780 w 15811"/>
                    <a:gd name="connsiteY50" fmla="*/ 10421 h 28747"/>
                    <a:gd name="connsiteX51" fmla="*/ 10780 w 15811"/>
                    <a:gd name="connsiteY51" fmla="*/ 10421 h 28747"/>
                    <a:gd name="connsiteX52" fmla="*/ 10241 w 15811"/>
                    <a:gd name="connsiteY52" fmla="*/ 6648 h 28747"/>
                    <a:gd name="connsiteX53" fmla="*/ 10241 w 15811"/>
                    <a:gd name="connsiteY53" fmla="*/ 6648 h 28747"/>
                    <a:gd name="connsiteX54" fmla="*/ 8804 w 15811"/>
                    <a:gd name="connsiteY54" fmla="*/ 9882 h 28747"/>
                    <a:gd name="connsiteX55" fmla="*/ 8804 w 15811"/>
                    <a:gd name="connsiteY55" fmla="*/ 9882 h 28747"/>
                    <a:gd name="connsiteX56" fmla="*/ 8804 w 15811"/>
                    <a:gd name="connsiteY56" fmla="*/ 10241 h 28747"/>
                    <a:gd name="connsiteX57" fmla="*/ 8624 w 15811"/>
                    <a:gd name="connsiteY57" fmla="*/ 10241 h 28747"/>
                    <a:gd name="connsiteX58" fmla="*/ 9163 w 15811"/>
                    <a:gd name="connsiteY58" fmla="*/ 22100 h 28747"/>
                    <a:gd name="connsiteX59" fmla="*/ 9163 w 15811"/>
                    <a:gd name="connsiteY59" fmla="*/ 22100 h 28747"/>
                    <a:gd name="connsiteX60" fmla="*/ 9163 w 15811"/>
                    <a:gd name="connsiteY60" fmla="*/ 22100 h 28747"/>
                    <a:gd name="connsiteX61" fmla="*/ 9163 w 15811"/>
                    <a:gd name="connsiteY61" fmla="*/ 22100 h 28747"/>
                    <a:gd name="connsiteX62" fmla="*/ 9163 w 15811"/>
                    <a:gd name="connsiteY62" fmla="*/ 22100 h 28747"/>
                    <a:gd name="connsiteX63" fmla="*/ 13835 w 15811"/>
                    <a:gd name="connsiteY63" fmla="*/ 21201 h 28747"/>
                    <a:gd name="connsiteX64" fmla="*/ 13835 w 15811"/>
                    <a:gd name="connsiteY64" fmla="*/ 21201 h 28747"/>
                    <a:gd name="connsiteX65" fmla="*/ 13835 w 15811"/>
                    <a:gd name="connsiteY65" fmla="*/ 21201 h 28747"/>
                    <a:gd name="connsiteX66" fmla="*/ 13835 w 15811"/>
                    <a:gd name="connsiteY66" fmla="*/ 21201 h 28747"/>
                    <a:gd name="connsiteX67" fmla="*/ 13835 w 15811"/>
                    <a:gd name="connsiteY67" fmla="*/ 21201 h 28747"/>
                    <a:gd name="connsiteX68" fmla="*/ 13835 w 15811"/>
                    <a:gd name="connsiteY68" fmla="*/ 21201 h 28747"/>
                    <a:gd name="connsiteX69" fmla="*/ 13835 w 15811"/>
                    <a:gd name="connsiteY69" fmla="*/ 21201 h 28747"/>
                    <a:gd name="connsiteX70" fmla="*/ 13835 w 15811"/>
                    <a:gd name="connsiteY70" fmla="*/ 20483 h 28747"/>
                    <a:gd name="connsiteX71" fmla="*/ 13655 w 15811"/>
                    <a:gd name="connsiteY71" fmla="*/ 19944 h 28747"/>
                    <a:gd name="connsiteX72" fmla="*/ 13655 w 15811"/>
                    <a:gd name="connsiteY72" fmla="*/ 19944 h 28747"/>
                    <a:gd name="connsiteX73" fmla="*/ 13835 w 15811"/>
                    <a:gd name="connsiteY73" fmla="*/ 20483 h 28747"/>
                    <a:gd name="connsiteX74" fmla="*/ 13835 w 15811"/>
                    <a:gd name="connsiteY74" fmla="*/ 20483 h 28747"/>
                    <a:gd name="connsiteX75" fmla="*/ 13655 w 15811"/>
                    <a:gd name="connsiteY75" fmla="*/ 19764 h 28747"/>
                    <a:gd name="connsiteX76" fmla="*/ 13655 w 15811"/>
                    <a:gd name="connsiteY76" fmla="*/ 19764 h 28747"/>
                    <a:gd name="connsiteX77" fmla="*/ 13655 w 15811"/>
                    <a:gd name="connsiteY77" fmla="*/ 19764 h 28747"/>
                    <a:gd name="connsiteX78" fmla="*/ 13655 w 15811"/>
                    <a:gd name="connsiteY78" fmla="*/ 19764 h 28747"/>
                    <a:gd name="connsiteX79" fmla="*/ 13655 w 15811"/>
                    <a:gd name="connsiteY79" fmla="*/ 19764 h 2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811" h="28747">
                      <a:moveTo>
                        <a:pt x="5570" y="28747"/>
                      </a:moveTo>
                      <a:lnTo>
                        <a:pt x="5031" y="28388"/>
                      </a:lnTo>
                      <a:cubicBezTo>
                        <a:pt x="3414" y="27490"/>
                        <a:pt x="180" y="26232"/>
                        <a:pt x="0" y="22279"/>
                      </a:cubicBezTo>
                      <a:lnTo>
                        <a:pt x="0" y="22279"/>
                      </a:lnTo>
                      <a:cubicBezTo>
                        <a:pt x="0" y="20842"/>
                        <a:pt x="539" y="19404"/>
                        <a:pt x="1258" y="18326"/>
                      </a:cubicBezTo>
                      <a:lnTo>
                        <a:pt x="1258" y="18326"/>
                      </a:lnTo>
                      <a:cubicBezTo>
                        <a:pt x="2515" y="15631"/>
                        <a:pt x="3593" y="13475"/>
                        <a:pt x="3593" y="10241"/>
                      </a:cubicBezTo>
                      <a:lnTo>
                        <a:pt x="3593" y="10241"/>
                      </a:lnTo>
                      <a:cubicBezTo>
                        <a:pt x="3593" y="10241"/>
                        <a:pt x="3593" y="10062"/>
                        <a:pt x="3593" y="10062"/>
                      </a:cubicBezTo>
                      <a:lnTo>
                        <a:pt x="3593" y="10062"/>
                      </a:lnTo>
                      <a:cubicBezTo>
                        <a:pt x="3234" y="5570"/>
                        <a:pt x="5929" y="2515"/>
                        <a:pt x="8085" y="1797"/>
                      </a:cubicBezTo>
                      <a:lnTo>
                        <a:pt x="8085" y="1797"/>
                      </a:lnTo>
                      <a:cubicBezTo>
                        <a:pt x="8804" y="898"/>
                        <a:pt x="9702" y="180"/>
                        <a:pt x="11319" y="0"/>
                      </a:cubicBezTo>
                      <a:lnTo>
                        <a:pt x="11319" y="0"/>
                      </a:lnTo>
                      <a:cubicBezTo>
                        <a:pt x="14913" y="539"/>
                        <a:pt x="15092" y="3593"/>
                        <a:pt x="14913" y="4851"/>
                      </a:cubicBezTo>
                      <a:lnTo>
                        <a:pt x="14913" y="4851"/>
                      </a:lnTo>
                      <a:cubicBezTo>
                        <a:pt x="15631" y="6468"/>
                        <a:pt x="15631" y="8085"/>
                        <a:pt x="15811" y="10062"/>
                      </a:cubicBezTo>
                      <a:lnTo>
                        <a:pt x="15811" y="10062"/>
                      </a:lnTo>
                      <a:cubicBezTo>
                        <a:pt x="15631" y="14733"/>
                        <a:pt x="15452" y="19225"/>
                        <a:pt x="13475" y="22100"/>
                      </a:cubicBezTo>
                      <a:lnTo>
                        <a:pt x="13475" y="22100"/>
                      </a:lnTo>
                      <a:cubicBezTo>
                        <a:pt x="12218" y="25334"/>
                        <a:pt x="9882" y="27310"/>
                        <a:pt x="6289" y="28388"/>
                      </a:cubicBezTo>
                      <a:lnTo>
                        <a:pt x="6289" y="28388"/>
                      </a:lnTo>
                      <a:lnTo>
                        <a:pt x="6289" y="25873"/>
                      </a:lnTo>
                      <a:lnTo>
                        <a:pt x="7546" y="23537"/>
                      </a:lnTo>
                      <a:lnTo>
                        <a:pt x="6289" y="25873"/>
                      </a:lnTo>
                      <a:lnTo>
                        <a:pt x="6289" y="28388"/>
                      </a:lnTo>
                      <a:lnTo>
                        <a:pt x="5570" y="28388"/>
                      </a:lnTo>
                      <a:lnTo>
                        <a:pt x="5570" y="28747"/>
                      </a:lnTo>
                      <a:close/>
                      <a:moveTo>
                        <a:pt x="8624" y="10241"/>
                      </a:moveTo>
                      <a:lnTo>
                        <a:pt x="8624" y="10241"/>
                      </a:lnTo>
                      <a:cubicBezTo>
                        <a:pt x="8624" y="14913"/>
                        <a:pt x="7007" y="17967"/>
                        <a:pt x="5570" y="21022"/>
                      </a:cubicBezTo>
                      <a:lnTo>
                        <a:pt x="5570" y="21022"/>
                      </a:lnTo>
                      <a:cubicBezTo>
                        <a:pt x="5031" y="21920"/>
                        <a:pt x="4851" y="22459"/>
                        <a:pt x="4851" y="22459"/>
                      </a:cubicBezTo>
                      <a:lnTo>
                        <a:pt x="4851" y="22459"/>
                      </a:lnTo>
                      <a:cubicBezTo>
                        <a:pt x="4851" y="22459"/>
                        <a:pt x="5031" y="22818"/>
                        <a:pt x="6109" y="23357"/>
                      </a:cubicBezTo>
                      <a:lnTo>
                        <a:pt x="6109" y="23357"/>
                      </a:lnTo>
                      <a:cubicBezTo>
                        <a:pt x="6289" y="23178"/>
                        <a:pt x="6468" y="23178"/>
                        <a:pt x="6648" y="22998"/>
                      </a:cubicBezTo>
                      <a:lnTo>
                        <a:pt x="6648" y="22998"/>
                      </a:lnTo>
                      <a:cubicBezTo>
                        <a:pt x="7367" y="22279"/>
                        <a:pt x="8265" y="21381"/>
                        <a:pt x="8624" y="20842"/>
                      </a:cubicBezTo>
                      <a:lnTo>
                        <a:pt x="8624" y="20842"/>
                      </a:lnTo>
                      <a:lnTo>
                        <a:pt x="8804" y="20842"/>
                      </a:lnTo>
                      <a:lnTo>
                        <a:pt x="8804" y="20842"/>
                      </a:lnTo>
                      <a:cubicBezTo>
                        <a:pt x="8804" y="20842"/>
                        <a:pt x="8804" y="20842"/>
                        <a:pt x="8804" y="20842"/>
                      </a:cubicBezTo>
                      <a:lnTo>
                        <a:pt x="8804" y="20842"/>
                      </a:lnTo>
                      <a:cubicBezTo>
                        <a:pt x="8804" y="20662"/>
                        <a:pt x="8624" y="19944"/>
                        <a:pt x="9523" y="19225"/>
                      </a:cubicBezTo>
                      <a:lnTo>
                        <a:pt x="9523" y="19225"/>
                      </a:lnTo>
                      <a:cubicBezTo>
                        <a:pt x="9343" y="19045"/>
                        <a:pt x="9523" y="19225"/>
                        <a:pt x="9702" y="18865"/>
                      </a:cubicBezTo>
                      <a:lnTo>
                        <a:pt x="9702" y="18865"/>
                      </a:lnTo>
                      <a:cubicBezTo>
                        <a:pt x="9882" y="18326"/>
                        <a:pt x="10062" y="17428"/>
                        <a:pt x="10241" y="16530"/>
                      </a:cubicBezTo>
                      <a:lnTo>
                        <a:pt x="10241" y="16530"/>
                      </a:lnTo>
                      <a:cubicBezTo>
                        <a:pt x="10601" y="14733"/>
                        <a:pt x="10780" y="12397"/>
                        <a:pt x="10780" y="10421"/>
                      </a:cubicBezTo>
                      <a:lnTo>
                        <a:pt x="10780" y="10421"/>
                      </a:lnTo>
                      <a:cubicBezTo>
                        <a:pt x="10780" y="8984"/>
                        <a:pt x="10601" y="7726"/>
                        <a:pt x="10241" y="6648"/>
                      </a:cubicBezTo>
                      <a:lnTo>
                        <a:pt x="10241" y="6648"/>
                      </a:lnTo>
                      <a:cubicBezTo>
                        <a:pt x="8984" y="7366"/>
                        <a:pt x="8984" y="7546"/>
                        <a:pt x="8804" y="9882"/>
                      </a:cubicBezTo>
                      <a:lnTo>
                        <a:pt x="8804" y="9882"/>
                      </a:lnTo>
                      <a:lnTo>
                        <a:pt x="8804" y="10241"/>
                      </a:lnTo>
                      <a:lnTo>
                        <a:pt x="8624" y="10241"/>
                      </a:lnTo>
                      <a:close/>
                      <a:moveTo>
                        <a:pt x="9163" y="22100"/>
                      </a:moveTo>
                      <a:lnTo>
                        <a:pt x="9163" y="22100"/>
                      </a:lnTo>
                      <a:lnTo>
                        <a:pt x="9163" y="22100"/>
                      </a:lnTo>
                      <a:cubicBezTo>
                        <a:pt x="9163" y="22100"/>
                        <a:pt x="9163" y="22100"/>
                        <a:pt x="9163" y="22100"/>
                      </a:cubicBezTo>
                      <a:lnTo>
                        <a:pt x="9163" y="22100"/>
                      </a:lnTo>
                      <a:close/>
                      <a:moveTo>
                        <a:pt x="13835" y="21201"/>
                      </a:moveTo>
                      <a:cubicBezTo>
                        <a:pt x="13835" y="21022"/>
                        <a:pt x="14014" y="21022"/>
                        <a:pt x="13835" y="21201"/>
                      </a:cubicBezTo>
                      <a:lnTo>
                        <a:pt x="13835" y="21201"/>
                      </a:lnTo>
                      <a:cubicBezTo>
                        <a:pt x="14014" y="21022"/>
                        <a:pt x="14014" y="21022"/>
                        <a:pt x="13835" y="21201"/>
                      </a:cubicBezTo>
                      <a:lnTo>
                        <a:pt x="13835" y="21201"/>
                      </a:lnTo>
                      <a:cubicBezTo>
                        <a:pt x="13835" y="21022"/>
                        <a:pt x="13835" y="21201"/>
                        <a:pt x="13835" y="21201"/>
                      </a:cubicBezTo>
                      <a:lnTo>
                        <a:pt x="13835" y="21201"/>
                      </a:lnTo>
                      <a:close/>
                      <a:moveTo>
                        <a:pt x="13835" y="20483"/>
                      </a:moveTo>
                      <a:cubicBezTo>
                        <a:pt x="13835" y="20123"/>
                        <a:pt x="13835" y="20123"/>
                        <a:pt x="13655" y="19944"/>
                      </a:cubicBezTo>
                      <a:lnTo>
                        <a:pt x="13655" y="19944"/>
                      </a:lnTo>
                      <a:cubicBezTo>
                        <a:pt x="13835" y="20303"/>
                        <a:pt x="13835" y="20303"/>
                        <a:pt x="13835" y="20483"/>
                      </a:cubicBezTo>
                      <a:lnTo>
                        <a:pt x="13835" y="20483"/>
                      </a:lnTo>
                      <a:close/>
                      <a:moveTo>
                        <a:pt x="13655" y="19764"/>
                      </a:moveTo>
                      <a:lnTo>
                        <a:pt x="13655" y="19764"/>
                      </a:lnTo>
                      <a:lnTo>
                        <a:pt x="13655" y="19764"/>
                      </a:lnTo>
                      <a:lnTo>
                        <a:pt x="13655" y="19764"/>
                      </a:lnTo>
                      <a:lnTo>
                        <a:pt x="13655" y="19764"/>
                      </a:lnTo>
                      <a:close/>
                    </a:path>
                  </a:pathLst>
                </a:custGeom>
                <a:grpFill/>
                <a:ln w="17953" cap="flat">
                  <a:noFill/>
                  <a:prstDash val="solid"/>
                  <a:miter/>
                </a:ln>
              </p:spPr>
              <p:txBody>
                <a:bodyPr rtlCol="0" anchor="ctr"/>
                <a:lstStyle/>
                <a:p>
                  <a:endParaRPr lang="zh-CN" altLang="en-US" sz="1050"/>
                </a:p>
              </p:txBody>
            </p:sp>
          </p:grpSp>
          <p:grpSp>
            <p:nvGrpSpPr>
              <p:cNvPr id="79" name="图形 1"/>
              <p:cNvGrpSpPr/>
              <p:nvPr/>
            </p:nvGrpSpPr>
            <p:grpSpPr>
              <a:xfrm>
                <a:off x="4827019" y="4158982"/>
                <a:ext cx="20482" cy="15631"/>
                <a:chOff x="6200230" y="4356672"/>
                <a:chExt cx="20482" cy="15631"/>
              </a:xfrm>
              <a:solidFill>
                <a:srgbClr val="0070C0"/>
              </a:solidFill>
            </p:grpSpPr>
            <p:sp>
              <p:nvSpPr>
                <p:cNvPr id="3588" name="任意多边形: 形状 220"/>
                <p:cNvSpPr/>
                <p:nvPr/>
              </p:nvSpPr>
              <p:spPr>
                <a:xfrm>
                  <a:off x="6202841" y="4359187"/>
                  <a:ext cx="15338" cy="10600"/>
                </a:xfrm>
                <a:custGeom>
                  <a:avLst/>
                  <a:gdLst>
                    <a:gd name="connsiteX0" fmla="*/ 1522 w 15338"/>
                    <a:gd name="connsiteY0" fmla="*/ 10601 h 10600"/>
                    <a:gd name="connsiteX1" fmla="*/ 8170 w 15338"/>
                    <a:gd name="connsiteY1" fmla="*/ 9343 h 10600"/>
                    <a:gd name="connsiteX2" fmla="*/ 14817 w 15338"/>
                    <a:gd name="connsiteY2" fmla="*/ 6648 h 10600"/>
                    <a:gd name="connsiteX3" fmla="*/ 13560 w 15338"/>
                    <a:gd name="connsiteY3" fmla="*/ 2695 h 10600"/>
                    <a:gd name="connsiteX4" fmla="*/ 5654 w 15338"/>
                    <a:gd name="connsiteY4" fmla="*/ 0 h 10600"/>
                    <a:gd name="connsiteX5" fmla="*/ 444 w 15338"/>
                    <a:gd name="connsiteY5" fmla="*/ 6648 h 10600"/>
                    <a:gd name="connsiteX6" fmla="*/ 1522 w 15338"/>
                    <a:gd name="connsiteY6" fmla="*/ 10601 h 10600"/>
                    <a:gd name="connsiteX7" fmla="*/ 1522 w 15338"/>
                    <a:gd name="connsiteY7"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38" h="10600">
                      <a:moveTo>
                        <a:pt x="1522" y="10601"/>
                      </a:moveTo>
                      <a:cubicBezTo>
                        <a:pt x="2779" y="10601"/>
                        <a:pt x="4217" y="10601"/>
                        <a:pt x="8170" y="9343"/>
                      </a:cubicBezTo>
                      <a:cubicBezTo>
                        <a:pt x="10865" y="9343"/>
                        <a:pt x="14817" y="8085"/>
                        <a:pt x="14817" y="6648"/>
                      </a:cubicBezTo>
                      <a:cubicBezTo>
                        <a:pt x="16075" y="3953"/>
                        <a:pt x="14817" y="2695"/>
                        <a:pt x="13560" y="2695"/>
                      </a:cubicBezTo>
                      <a:cubicBezTo>
                        <a:pt x="12302" y="1437"/>
                        <a:pt x="8349" y="0"/>
                        <a:pt x="5654" y="0"/>
                      </a:cubicBezTo>
                      <a:cubicBezTo>
                        <a:pt x="2959" y="0"/>
                        <a:pt x="1701" y="3953"/>
                        <a:pt x="444" y="6648"/>
                      </a:cubicBezTo>
                      <a:cubicBezTo>
                        <a:pt x="-994" y="9343"/>
                        <a:pt x="1522" y="10601"/>
                        <a:pt x="1522" y="10601"/>
                      </a:cubicBezTo>
                      <a:lnTo>
                        <a:pt x="1522" y="10601"/>
                      </a:lnTo>
                      <a:close/>
                    </a:path>
                  </a:pathLst>
                </a:custGeom>
                <a:grpFill/>
                <a:ln w="17953" cap="flat">
                  <a:noFill/>
                  <a:prstDash val="solid"/>
                  <a:miter/>
                </a:ln>
              </p:spPr>
              <p:txBody>
                <a:bodyPr rtlCol="0" anchor="ctr"/>
                <a:lstStyle/>
                <a:p>
                  <a:endParaRPr lang="zh-CN" altLang="en-US" sz="1050"/>
                </a:p>
              </p:txBody>
            </p:sp>
            <p:sp>
              <p:nvSpPr>
                <p:cNvPr id="3589" name="任意多边形: 形状 221"/>
                <p:cNvSpPr/>
                <p:nvPr/>
              </p:nvSpPr>
              <p:spPr>
                <a:xfrm>
                  <a:off x="6200230" y="4356672"/>
                  <a:ext cx="20482" cy="15631"/>
                </a:xfrm>
                <a:custGeom>
                  <a:avLst/>
                  <a:gdLst>
                    <a:gd name="connsiteX0" fmla="*/ 4133 w 20482"/>
                    <a:gd name="connsiteY0" fmla="*/ 15632 h 15631"/>
                    <a:gd name="connsiteX1" fmla="*/ 4133 w 20482"/>
                    <a:gd name="connsiteY1" fmla="*/ 13116 h 15631"/>
                    <a:gd name="connsiteX2" fmla="*/ 5211 w 20482"/>
                    <a:gd name="connsiteY2" fmla="*/ 10780 h 15631"/>
                    <a:gd name="connsiteX3" fmla="*/ 4133 w 20482"/>
                    <a:gd name="connsiteY3" fmla="*/ 13116 h 15631"/>
                    <a:gd name="connsiteX4" fmla="*/ 4133 w 20482"/>
                    <a:gd name="connsiteY4" fmla="*/ 15632 h 15631"/>
                    <a:gd name="connsiteX5" fmla="*/ 3594 w 20482"/>
                    <a:gd name="connsiteY5" fmla="*/ 15632 h 15631"/>
                    <a:gd name="connsiteX6" fmla="*/ 3054 w 20482"/>
                    <a:gd name="connsiteY6" fmla="*/ 15452 h 15631"/>
                    <a:gd name="connsiteX7" fmla="*/ 0 w 20482"/>
                    <a:gd name="connsiteY7" fmla="*/ 10601 h 15631"/>
                    <a:gd name="connsiteX8" fmla="*/ 0 w 20482"/>
                    <a:gd name="connsiteY8" fmla="*/ 10601 h 15631"/>
                    <a:gd name="connsiteX9" fmla="*/ 719 w 20482"/>
                    <a:gd name="connsiteY9" fmla="*/ 8085 h 15631"/>
                    <a:gd name="connsiteX10" fmla="*/ 719 w 20482"/>
                    <a:gd name="connsiteY10" fmla="*/ 8085 h 15631"/>
                    <a:gd name="connsiteX11" fmla="*/ 7367 w 20482"/>
                    <a:gd name="connsiteY11" fmla="*/ 180 h 15631"/>
                    <a:gd name="connsiteX12" fmla="*/ 7367 w 20482"/>
                    <a:gd name="connsiteY12" fmla="*/ 180 h 15631"/>
                    <a:gd name="connsiteX13" fmla="*/ 8265 w 20482"/>
                    <a:gd name="connsiteY13" fmla="*/ 0 h 15631"/>
                    <a:gd name="connsiteX14" fmla="*/ 8265 w 20482"/>
                    <a:gd name="connsiteY14" fmla="*/ 0 h 15631"/>
                    <a:gd name="connsiteX15" fmla="*/ 8265 w 20482"/>
                    <a:gd name="connsiteY15" fmla="*/ 0 h 15631"/>
                    <a:gd name="connsiteX16" fmla="*/ 17069 w 20482"/>
                    <a:gd name="connsiteY16" fmla="*/ 2695 h 15631"/>
                    <a:gd name="connsiteX17" fmla="*/ 17069 w 20482"/>
                    <a:gd name="connsiteY17" fmla="*/ 2695 h 15631"/>
                    <a:gd name="connsiteX18" fmla="*/ 20483 w 20482"/>
                    <a:gd name="connsiteY18" fmla="*/ 7187 h 15631"/>
                    <a:gd name="connsiteX19" fmla="*/ 20483 w 20482"/>
                    <a:gd name="connsiteY19" fmla="*/ 7187 h 15631"/>
                    <a:gd name="connsiteX20" fmla="*/ 19764 w 20482"/>
                    <a:gd name="connsiteY20" fmla="*/ 10241 h 15631"/>
                    <a:gd name="connsiteX21" fmla="*/ 19764 w 20482"/>
                    <a:gd name="connsiteY21" fmla="*/ 10241 h 15631"/>
                    <a:gd name="connsiteX22" fmla="*/ 17428 w 20482"/>
                    <a:gd name="connsiteY22" fmla="*/ 14913 h 15631"/>
                    <a:gd name="connsiteX23" fmla="*/ 16530 w 20482"/>
                    <a:gd name="connsiteY23" fmla="*/ 13296 h 15631"/>
                    <a:gd name="connsiteX24" fmla="*/ 11499 w 20482"/>
                    <a:gd name="connsiteY24" fmla="*/ 14194 h 15631"/>
                    <a:gd name="connsiteX25" fmla="*/ 11499 w 20482"/>
                    <a:gd name="connsiteY25" fmla="*/ 14194 h 15631"/>
                    <a:gd name="connsiteX26" fmla="*/ 4492 w 20482"/>
                    <a:gd name="connsiteY26" fmla="*/ 15632 h 15631"/>
                    <a:gd name="connsiteX27" fmla="*/ 4492 w 20482"/>
                    <a:gd name="connsiteY27" fmla="*/ 15632 h 15631"/>
                    <a:gd name="connsiteX28" fmla="*/ 4133 w 20482"/>
                    <a:gd name="connsiteY28" fmla="*/ 15632 h 15631"/>
                    <a:gd name="connsiteX29" fmla="*/ 4133 w 20482"/>
                    <a:gd name="connsiteY29" fmla="*/ 15632 h 15631"/>
                    <a:gd name="connsiteX30" fmla="*/ 7187 w 20482"/>
                    <a:gd name="connsiteY30" fmla="*/ 6289 h 15631"/>
                    <a:gd name="connsiteX31" fmla="*/ 5211 w 20482"/>
                    <a:gd name="connsiteY31" fmla="*/ 10421 h 15631"/>
                    <a:gd name="connsiteX32" fmla="*/ 5211 w 20482"/>
                    <a:gd name="connsiteY32" fmla="*/ 10421 h 15631"/>
                    <a:gd name="connsiteX33" fmla="*/ 5031 w 20482"/>
                    <a:gd name="connsiteY33" fmla="*/ 10601 h 15631"/>
                    <a:gd name="connsiteX34" fmla="*/ 10780 w 20482"/>
                    <a:gd name="connsiteY34" fmla="*/ 9343 h 15631"/>
                    <a:gd name="connsiteX35" fmla="*/ 10780 w 20482"/>
                    <a:gd name="connsiteY35" fmla="*/ 9343 h 15631"/>
                    <a:gd name="connsiteX36" fmla="*/ 14913 w 20482"/>
                    <a:gd name="connsiteY36" fmla="*/ 8265 h 15631"/>
                    <a:gd name="connsiteX37" fmla="*/ 14913 w 20482"/>
                    <a:gd name="connsiteY37" fmla="*/ 8265 h 15631"/>
                    <a:gd name="connsiteX38" fmla="*/ 15093 w 20482"/>
                    <a:gd name="connsiteY38" fmla="*/ 7906 h 15631"/>
                    <a:gd name="connsiteX39" fmla="*/ 15093 w 20482"/>
                    <a:gd name="connsiteY39" fmla="*/ 7906 h 15631"/>
                    <a:gd name="connsiteX40" fmla="*/ 14194 w 20482"/>
                    <a:gd name="connsiteY40" fmla="*/ 7007 h 15631"/>
                    <a:gd name="connsiteX41" fmla="*/ 8804 w 20482"/>
                    <a:gd name="connsiteY41" fmla="*/ 5211 h 15631"/>
                    <a:gd name="connsiteX42" fmla="*/ 8804 w 20482"/>
                    <a:gd name="connsiteY42" fmla="*/ 5211 h 15631"/>
                    <a:gd name="connsiteX43" fmla="*/ 8265 w 20482"/>
                    <a:gd name="connsiteY43" fmla="*/ 5211 h 15631"/>
                    <a:gd name="connsiteX44" fmla="*/ 8265 w 20482"/>
                    <a:gd name="connsiteY44" fmla="*/ 5211 h 15631"/>
                    <a:gd name="connsiteX45" fmla="*/ 7187 w 20482"/>
                    <a:gd name="connsiteY45" fmla="*/ 6289 h 15631"/>
                    <a:gd name="connsiteX46" fmla="*/ 7187 w 20482"/>
                    <a:gd name="connsiteY46" fmla="*/ 6289 h 15631"/>
                    <a:gd name="connsiteX47" fmla="*/ 15093 w 20482"/>
                    <a:gd name="connsiteY47" fmla="*/ 10421 h 15631"/>
                    <a:gd name="connsiteX48" fmla="*/ 15093 w 20482"/>
                    <a:gd name="connsiteY48" fmla="*/ 10421 h 15631"/>
                    <a:gd name="connsiteX49" fmla="*/ 15093 w 20482"/>
                    <a:gd name="connsiteY49" fmla="*/ 10421 h 15631"/>
                    <a:gd name="connsiteX50" fmla="*/ 15093 w 20482"/>
                    <a:gd name="connsiteY50" fmla="*/ 10421 h 15631"/>
                    <a:gd name="connsiteX51" fmla="*/ 15093 w 20482"/>
                    <a:gd name="connsiteY51" fmla="*/ 10421 h 15631"/>
                    <a:gd name="connsiteX52" fmla="*/ 19405 w 20482"/>
                    <a:gd name="connsiteY52" fmla="*/ 10421 h 15631"/>
                    <a:gd name="connsiteX53" fmla="*/ 19764 w 20482"/>
                    <a:gd name="connsiteY53" fmla="*/ 9702 h 15631"/>
                    <a:gd name="connsiteX54" fmla="*/ 19764 w 20482"/>
                    <a:gd name="connsiteY54" fmla="*/ 9702 h 15631"/>
                    <a:gd name="connsiteX55" fmla="*/ 19764 w 20482"/>
                    <a:gd name="connsiteY55" fmla="*/ 9343 h 15631"/>
                    <a:gd name="connsiteX56" fmla="*/ 19764 w 20482"/>
                    <a:gd name="connsiteY56" fmla="*/ 9343 h 15631"/>
                    <a:gd name="connsiteX57" fmla="*/ 19405 w 20482"/>
                    <a:gd name="connsiteY57" fmla="*/ 10421 h 15631"/>
                    <a:gd name="connsiteX58" fmla="*/ 19405 w 20482"/>
                    <a:gd name="connsiteY58" fmla="*/ 10421 h 15631"/>
                    <a:gd name="connsiteX59" fmla="*/ 19944 w 20482"/>
                    <a:gd name="connsiteY59" fmla="*/ 8984 h 15631"/>
                    <a:gd name="connsiteX60" fmla="*/ 19944 w 20482"/>
                    <a:gd name="connsiteY60" fmla="*/ 8804 h 15631"/>
                    <a:gd name="connsiteX61" fmla="*/ 19944 w 20482"/>
                    <a:gd name="connsiteY61" fmla="*/ 8804 h 15631"/>
                    <a:gd name="connsiteX62" fmla="*/ 19944 w 20482"/>
                    <a:gd name="connsiteY62" fmla="*/ 8984 h 15631"/>
                    <a:gd name="connsiteX63" fmla="*/ 19944 w 20482"/>
                    <a:gd name="connsiteY63" fmla="*/ 8984 h 15631"/>
                    <a:gd name="connsiteX64" fmla="*/ 13655 w 20482"/>
                    <a:gd name="connsiteY64" fmla="*/ 6289 h 15631"/>
                    <a:gd name="connsiteX65" fmla="*/ 13475 w 20482"/>
                    <a:gd name="connsiteY65" fmla="*/ 5750 h 15631"/>
                    <a:gd name="connsiteX66" fmla="*/ 13475 w 20482"/>
                    <a:gd name="connsiteY66" fmla="*/ 5750 h 15631"/>
                    <a:gd name="connsiteX67" fmla="*/ 13655 w 20482"/>
                    <a:gd name="connsiteY67" fmla="*/ 6289 h 15631"/>
                    <a:gd name="connsiteX68" fmla="*/ 13655 w 20482"/>
                    <a:gd name="connsiteY68" fmla="*/ 6289 h 1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0482" h="15631">
                      <a:moveTo>
                        <a:pt x="4133" y="15632"/>
                      </a:moveTo>
                      <a:lnTo>
                        <a:pt x="4133" y="13116"/>
                      </a:lnTo>
                      <a:lnTo>
                        <a:pt x="5211" y="10780"/>
                      </a:lnTo>
                      <a:lnTo>
                        <a:pt x="4133" y="13116"/>
                      </a:lnTo>
                      <a:lnTo>
                        <a:pt x="4133" y="15632"/>
                      </a:lnTo>
                      <a:lnTo>
                        <a:pt x="3594" y="15632"/>
                      </a:lnTo>
                      <a:lnTo>
                        <a:pt x="3054" y="15452"/>
                      </a:lnTo>
                      <a:cubicBezTo>
                        <a:pt x="2875" y="15272"/>
                        <a:pt x="180" y="14194"/>
                        <a:pt x="0" y="10601"/>
                      </a:cubicBezTo>
                      <a:lnTo>
                        <a:pt x="0" y="10601"/>
                      </a:lnTo>
                      <a:cubicBezTo>
                        <a:pt x="0" y="9702"/>
                        <a:pt x="180" y="8804"/>
                        <a:pt x="719" y="8085"/>
                      </a:cubicBezTo>
                      <a:lnTo>
                        <a:pt x="719" y="8085"/>
                      </a:lnTo>
                      <a:cubicBezTo>
                        <a:pt x="1976" y="5929"/>
                        <a:pt x="2695" y="1258"/>
                        <a:pt x="7367" y="180"/>
                      </a:cubicBezTo>
                      <a:lnTo>
                        <a:pt x="7367" y="180"/>
                      </a:lnTo>
                      <a:cubicBezTo>
                        <a:pt x="7726" y="0"/>
                        <a:pt x="8085" y="0"/>
                        <a:pt x="8265" y="0"/>
                      </a:cubicBezTo>
                      <a:lnTo>
                        <a:pt x="8265" y="0"/>
                      </a:lnTo>
                      <a:lnTo>
                        <a:pt x="8265" y="0"/>
                      </a:lnTo>
                      <a:cubicBezTo>
                        <a:pt x="11319" y="180"/>
                        <a:pt x="14733" y="1078"/>
                        <a:pt x="17069" y="2695"/>
                      </a:cubicBezTo>
                      <a:lnTo>
                        <a:pt x="17069" y="2695"/>
                      </a:lnTo>
                      <a:cubicBezTo>
                        <a:pt x="18866" y="3234"/>
                        <a:pt x="20483" y="4851"/>
                        <a:pt x="20483" y="7187"/>
                      </a:cubicBezTo>
                      <a:lnTo>
                        <a:pt x="20483" y="7187"/>
                      </a:lnTo>
                      <a:cubicBezTo>
                        <a:pt x="20483" y="8265"/>
                        <a:pt x="20303" y="9163"/>
                        <a:pt x="19764" y="10241"/>
                      </a:cubicBezTo>
                      <a:lnTo>
                        <a:pt x="19764" y="10241"/>
                      </a:lnTo>
                      <a:lnTo>
                        <a:pt x="17428" y="14913"/>
                      </a:lnTo>
                      <a:lnTo>
                        <a:pt x="16530" y="13296"/>
                      </a:lnTo>
                      <a:cubicBezTo>
                        <a:pt x="14913" y="14014"/>
                        <a:pt x="12936" y="14014"/>
                        <a:pt x="11499" y="14194"/>
                      </a:cubicBezTo>
                      <a:lnTo>
                        <a:pt x="11499" y="14194"/>
                      </a:lnTo>
                      <a:cubicBezTo>
                        <a:pt x="7906" y="15452"/>
                        <a:pt x="5929" y="15632"/>
                        <a:pt x="4492" y="15632"/>
                      </a:cubicBezTo>
                      <a:lnTo>
                        <a:pt x="4492" y="15632"/>
                      </a:lnTo>
                      <a:cubicBezTo>
                        <a:pt x="4492" y="15632"/>
                        <a:pt x="4312" y="15632"/>
                        <a:pt x="4133" y="15632"/>
                      </a:cubicBezTo>
                      <a:lnTo>
                        <a:pt x="4133" y="15632"/>
                      </a:lnTo>
                      <a:close/>
                      <a:moveTo>
                        <a:pt x="7187" y="6289"/>
                      </a:moveTo>
                      <a:cubicBezTo>
                        <a:pt x="6468" y="7367"/>
                        <a:pt x="5929" y="8984"/>
                        <a:pt x="5211" y="10421"/>
                      </a:cubicBezTo>
                      <a:lnTo>
                        <a:pt x="5211" y="10421"/>
                      </a:lnTo>
                      <a:lnTo>
                        <a:pt x="5031" y="10601"/>
                      </a:lnTo>
                      <a:cubicBezTo>
                        <a:pt x="5929" y="10601"/>
                        <a:pt x="7187" y="10421"/>
                        <a:pt x="10780" y="9343"/>
                      </a:cubicBezTo>
                      <a:lnTo>
                        <a:pt x="10780" y="9343"/>
                      </a:lnTo>
                      <a:cubicBezTo>
                        <a:pt x="12038" y="9523"/>
                        <a:pt x="14194" y="8804"/>
                        <a:pt x="14913" y="8265"/>
                      </a:cubicBezTo>
                      <a:lnTo>
                        <a:pt x="14913" y="8265"/>
                      </a:lnTo>
                      <a:cubicBezTo>
                        <a:pt x="14913" y="8085"/>
                        <a:pt x="14913" y="8085"/>
                        <a:pt x="15093" y="7906"/>
                      </a:cubicBezTo>
                      <a:lnTo>
                        <a:pt x="15093" y="7906"/>
                      </a:lnTo>
                      <a:lnTo>
                        <a:pt x="14194" y="7007"/>
                      </a:lnTo>
                      <a:cubicBezTo>
                        <a:pt x="14014" y="6648"/>
                        <a:pt x="10780" y="5211"/>
                        <a:pt x="8804" y="5211"/>
                      </a:cubicBezTo>
                      <a:lnTo>
                        <a:pt x="8804" y="5211"/>
                      </a:lnTo>
                      <a:lnTo>
                        <a:pt x="8265" y="5211"/>
                      </a:lnTo>
                      <a:lnTo>
                        <a:pt x="8265" y="5211"/>
                      </a:lnTo>
                      <a:cubicBezTo>
                        <a:pt x="8085" y="5211"/>
                        <a:pt x="7906" y="5031"/>
                        <a:pt x="7187" y="6289"/>
                      </a:cubicBezTo>
                      <a:lnTo>
                        <a:pt x="7187" y="6289"/>
                      </a:lnTo>
                      <a:close/>
                      <a:moveTo>
                        <a:pt x="15093" y="10421"/>
                      </a:moveTo>
                      <a:lnTo>
                        <a:pt x="15093" y="10421"/>
                      </a:lnTo>
                      <a:lnTo>
                        <a:pt x="15093" y="10421"/>
                      </a:lnTo>
                      <a:cubicBezTo>
                        <a:pt x="15093" y="10421"/>
                        <a:pt x="15093" y="10421"/>
                        <a:pt x="15093" y="10421"/>
                      </a:cubicBezTo>
                      <a:lnTo>
                        <a:pt x="15093" y="10421"/>
                      </a:lnTo>
                      <a:close/>
                      <a:moveTo>
                        <a:pt x="19405" y="10421"/>
                      </a:moveTo>
                      <a:cubicBezTo>
                        <a:pt x="19764" y="10062"/>
                        <a:pt x="19764" y="9702"/>
                        <a:pt x="19764" y="9702"/>
                      </a:cubicBezTo>
                      <a:lnTo>
                        <a:pt x="19764" y="9702"/>
                      </a:lnTo>
                      <a:cubicBezTo>
                        <a:pt x="19764" y="9523"/>
                        <a:pt x="19764" y="9343"/>
                        <a:pt x="19764" y="9343"/>
                      </a:cubicBezTo>
                      <a:lnTo>
                        <a:pt x="19764" y="9343"/>
                      </a:lnTo>
                      <a:cubicBezTo>
                        <a:pt x="19764" y="9702"/>
                        <a:pt x="19584" y="10062"/>
                        <a:pt x="19405" y="10421"/>
                      </a:cubicBezTo>
                      <a:lnTo>
                        <a:pt x="19405" y="10421"/>
                      </a:lnTo>
                      <a:close/>
                      <a:moveTo>
                        <a:pt x="19944" y="8984"/>
                      </a:moveTo>
                      <a:cubicBezTo>
                        <a:pt x="19944" y="8804"/>
                        <a:pt x="19944" y="8804"/>
                        <a:pt x="19944" y="8804"/>
                      </a:cubicBezTo>
                      <a:lnTo>
                        <a:pt x="19944" y="8804"/>
                      </a:lnTo>
                      <a:lnTo>
                        <a:pt x="19944" y="8984"/>
                      </a:lnTo>
                      <a:lnTo>
                        <a:pt x="19944" y="8984"/>
                      </a:lnTo>
                      <a:close/>
                      <a:moveTo>
                        <a:pt x="13655" y="6289"/>
                      </a:moveTo>
                      <a:cubicBezTo>
                        <a:pt x="13475" y="6109"/>
                        <a:pt x="13475" y="5929"/>
                        <a:pt x="13475" y="5750"/>
                      </a:cubicBezTo>
                      <a:lnTo>
                        <a:pt x="13475" y="5750"/>
                      </a:lnTo>
                      <a:cubicBezTo>
                        <a:pt x="13655" y="5929"/>
                        <a:pt x="13655" y="6109"/>
                        <a:pt x="13655" y="6289"/>
                      </a:cubicBezTo>
                      <a:lnTo>
                        <a:pt x="13655" y="6289"/>
                      </a:lnTo>
                      <a:close/>
                    </a:path>
                  </a:pathLst>
                </a:custGeom>
                <a:grpFill/>
                <a:ln w="17953" cap="flat">
                  <a:noFill/>
                  <a:prstDash val="solid"/>
                  <a:miter/>
                </a:ln>
              </p:spPr>
              <p:txBody>
                <a:bodyPr rtlCol="0" anchor="ctr"/>
                <a:lstStyle/>
                <a:p>
                  <a:endParaRPr lang="zh-CN" altLang="en-US" sz="1050"/>
                </a:p>
              </p:txBody>
            </p:sp>
          </p:grpSp>
          <p:grpSp>
            <p:nvGrpSpPr>
              <p:cNvPr id="80" name="图形 1"/>
              <p:cNvGrpSpPr/>
              <p:nvPr/>
            </p:nvGrpSpPr>
            <p:grpSpPr>
              <a:xfrm>
                <a:off x="4950813" y="4190425"/>
                <a:ext cx="63064" cy="62545"/>
                <a:chOff x="6324024" y="4388115"/>
                <a:chExt cx="63064" cy="62545"/>
              </a:xfrm>
              <a:solidFill>
                <a:srgbClr val="0070C0"/>
              </a:solidFill>
            </p:grpSpPr>
            <p:sp>
              <p:nvSpPr>
                <p:cNvPr id="3586" name="任意多边形: 形状 223"/>
                <p:cNvSpPr/>
                <p:nvPr/>
              </p:nvSpPr>
              <p:spPr>
                <a:xfrm>
                  <a:off x="6326447" y="4390810"/>
                  <a:ext cx="57733" cy="57368"/>
                </a:xfrm>
                <a:custGeom>
                  <a:avLst/>
                  <a:gdLst>
                    <a:gd name="connsiteX0" fmla="*/ 20395 w 57733"/>
                    <a:gd name="connsiteY0" fmla="*/ 19944 h 57368"/>
                    <a:gd name="connsiteX1" fmla="*/ 36206 w 57733"/>
                    <a:gd name="connsiteY1" fmla="*/ 34497 h 57368"/>
                    <a:gd name="connsiteX2" fmla="*/ 46807 w 57733"/>
                    <a:gd name="connsiteY2" fmla="*/ 55698 h 57368"/>
                    <a:gd name="connsiteX3" fmla="*/ 54712 w 57733"/>
                    <a:gd name="connsiteY3" fmla="*/ 53003 h 57368"/>
                    <a:gd name="connsiteX4" fmla="*/ 57407 w 57733"/>
                    <a:gd name="connsiteY4" fmla="*/ 43660 h 57368"/>
                    <a:gd name="connsiteX5" fmla="*/ 34948 w 57733"/>
                    <a:gd name="connsiteY5" fmla="*/ 18506 h 57368"/>
                    <a:gd name="connsiteX6" fmla="*/ 16442 w 57733"/>
                    <a:gd name="connsiteY6" fmla="*/ 5210 h 57368"/>
                    <a:gd name="connsiteX7" fmla="*/ 631 w 57733"/>
                    <a:gd name="connsiteY7" fmla="*/ 0 h 57368"/>
                    <a:gd name="connsiteX8" fmla="*/ 7279 w 57733"/>
                    <a:gd name="connsiteY8" fmla="*/ 9343 h 57368"/>
                    <a:gd name="connsiteX9" fmla="*/ 20395 w 57733"/>
                    <a:gd name="connsiteY9" fmla="*/ 19944 h 57368"/>
                    <a:gd name="connsiteX10" fmla="*/ 20395 w 57733"/>
                    <a:gd name="connsiteY10" fmla="*/ 19944 h 5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733" h="57368">
                      <a:moveTo>
                        <a:pt x="20395" y="19944"/>
                      </a:moveTo>
                      <a:cubicBezTo>
                        <a:pt x="24348" y="22639"/>
                        <a:pt x="33690" y="29286"/>
                        <a:pt x="36206" y="34497"/>
                      </a:cubicBezTo>
                      <a:cubicBezTo>
                        <a:pt x="40159" y="39707"/>
                        <a:pt x="44112" y="51745"/>
                        <a:pt x="46807" y="55698"/>
                      </a:cubicBezTo>
                      <a:cubicBezTo>
                        <a:pt x="49502" y="59651"/>
                        <a:pt x="53454" y="55698"/>
                        <a:pt x="54712" y="53003"/>
                      </a:cubicBezTo>
                      <a:cubicBezTo>
                        <a:pt x="55970" y="50308"/>
                        <a:pt x="58665" y="47793"/>
                        <a:pt x="57407" y="43660"/>
                      </a:cubicBezTo>
                      <a:cubicBezTo>
                        <a:pt x="54712" y="40965"/>
                        <a:pt x="38901" y="23717"/>
                        <a:pt x="34948" y="18506"/>
                      </a:cubicBezTo>
                      <a:cubicBezTo>
                        <a:pt x="29558" y="13296"/>
                        <a:pt x="21653" y="9163"/>
                        <a:pt x="16442" y="5210"/>
                      </a:cubicBezTo>
                      <a:cubicBezTo>
                        <a:pt x="9794" y="1258"/>
                        <a:pt x="4584" y="0"/>
                        <a:pt x="631" y="0"/>
                      </a:cubicBezTo>
                      <a:cubicBezTo>
                        <a:pt x="-2064" y="0"/>
                        <a:pt x="4584" y="6648"/>
                        <a:pt x="7279" y="9343"/>
                      </a:cubicBezTo>
                      <a:cubicBezTo>
                        <a:pt x="11231" y="12038"/>
                        <a:pt x="20395" y="19944"/>
                        <a:pt x="20395" y="19944"/>
                      </a:cubicBezTo>
                      <a:lnTo>
                        <a:pt x="20395" y="19944"/>
                      </a:lnTo>
                      <a:close/>
                    </a:path>
                  </a:pathLst>
                </a:custGeom>
                <a:grpFill/>
                <a:ln w="17953" cap="flat">
                  <a:noFill/>
                  <a:prstDash val="solid"/>
                  <a:miter/>
                </a:ln>
              </p:spPr>
              <p:txBody>
                <a:bodyPr rtlCol="0" anchor="ctr"/>
                <a:lstStyle/>
                <a:p>
                  <a:endParaRPr lang="zh-CN" altLang="en-US" sz="1050"/>
                </a:p>
              </p:txBody>
            </p:sp>
            <p:sp>
              <p:nvSpPr>
                <p:cNvPr id="3587" name="任意多边形: 形状 224"/>
                <p:cNvSpPr/>
                <p:nvPr/>
              </p:nvSpPr>
              <p:spPr>
                <a:xfrm>
                  <a:off x="6324024" y="4388115"/>
                  <a:ext cx="63064" cy="62545"/>
                </a:xfrm>
                <a:custGeom>
                  <a:avLst/>
                  <a:gdLst>
                    <a:gd name="connsiteX0" fmla="*/ 47254 w 63064"/>
                    <a:gd name="connsiteY0" fmla="*/ 59831 h 62545"/>
                    <a:gd name="connsiteX1" fmla="*/ 36473 w 63064"/>
                    <a:gd name="connsiteY1" fmla="*/ 38270 h 62545"/>
                    <a:gd name="connsiteX2" fmla="*/ 36473 w 63064"/>
                    <a:gd name="connsiteY2" fmla="*/ 38270 h 62545"/>
                    <a:gd name="connsiteX3" fmla="*/ 21381 w 63064"/>
                    <a:gd name="connsiteY3" fmla="*/ 24615 h 62545"/>
                    <a:gd name="connsiteX4" fmla="*/ 21381 w 63064"/>
                    <a:gd name="connsiteY4" fmla="*/ 24615 h 62545"/>
                    <a:gd name="connsiteX5" fmla="*/ 22818 w 63064"/>
                    <a:gd name="connsiteY5" fmla="*/ 22459 h 62545"/>
                    <a:gd name="connsiteX6" fmla="*/ 21201 w 63064"/>
                    <a:gd name="connsiteY6" fmla="*/ 24435 h 62545"/>
                    <a:gd name="connsiteX7" fmla="*/ 7906 w 63064"/>
                    <a:gd name="connsiteY7" fmla="*/ 13655 h 62545"/>
                    <a:gd name="connsiteX8" fmla="*/ 7906 w 63064"/>
                    <a:gd name="connsiteY8" fmla="*/ 13655 h 62545"/>
                    <a:gd name="connsiteX9" fmla="*/ 0 w 63064"/>
                    <a:gd name="connsiteY9" fmla="*/ 3054 h 62545"/>
                    <a:gd name="connsiteX10" fmla="*/ 0 w 63064"/>
                    <a:gd name="connsiteY10" fmla="*/ 3054 h 62545"/>
                    <a:gd name="connsiteX11" fmla="*/ 3234 w 63064"/>
                    <a:gd name="connsiteY11" fmla="*/ 0 h 62545"/>
                    <a:gd name="connsiteX12" fmla="*/ 3234 w 63064"/>
                    <a:gd name="connsiteY12" fmla="*/ 0 h 62545"/>
                    <a:gd name="connsiteX13" fmla="*/ 20662 w 63064"/>
                    <a:gd name="connsiteY13" fmla="*/ 5750 h 62545"/>
                    <a:gd name="connsiteX14" fmla="*/ 20662 w 63064"/>
                    <a:gd name="connsiteY14" fmla="*/ 5750 h 62545"/>
                    <a:gd name="connsiteX15" fmla="*/ 39707 w 63064"/>
                    <a:gd name="connsiteY15" fmla="*/ 19584 h 62545"/>
                    <a:gd name="connsiteX16" fmla="*/ 39707 w 63064"/>
                    <a:gd name="connsiteY16" fmla="*/ 19584 h 62545"/>
                    <a:gd name="connsiteX17" fmla="*/ 62525 w 63064"/>
                    <a:gd name="connsiteY17" fmla="*/ 45457 h 62545"/>
                    <a:gd name="connsiteX18" fmla="*/ 62525 w 63064"/>
                    <a:gd name="connsiteY18" fmla="*/ 45457 h 62545"/>
                    <a:gd name="connsiteX19" fmla="*/ 63064 w 63064"/>
                    <a:gd name="connsiteY19" fmla="*/ 48511 h 62545"/>
                    <a:gd name="connsiteX20" fmla="*/ 63064 w 63064"/>
                    <a:gd name="connsiteY20" fmla="*/ 48511 h 62545"/>
                    <a:gd name="connsiteX21" fmla="*/ 59830 w 63064"/>
                    <a:gd name="connsiteY21" fmla="*/ 56776 h 62545"/>
                    <a:gd name="connsiteX22" fmla="*/ 59830 w 63064"/>
                    <a:gd name="connsiteY22" fmla="*/ 56776 h 62545"/>
                    <a:gd name="connsiteX23" fmla="*/ 52285 w 63064"/>
                    <a:gd name="connsiteY23" fmla="*/ 62526 h 62545"/>
                    <a:gd name="connsiteX24" fmla="*/ 52285 w 63064"/>
                    <a:gd name="connsiteY24" fmla="*/ 62526 h 62545"/>
                    <a:gd name="connsiteX25" fmla="*/ 52105 w 63064"/>
                    <a:gd name="connsiteY25" fmla="*/ 62526 h 62545"/>
                    <a:gd name="connsiteX26" fmla="*/ 52105 w 63064"/>
                    <a:gd name="connsiteY26" fmla="*/ 62526 h 62545"/>
                    <a:gd name="connsiteX27" fmla="*/ 47254 w 63064"/>
                    <a:gd name="connsiteY27" fmla="*/ 59831 h 62545"/>
                    <a:gd name="connsiteX28" fmla="*/ 47254 w 63064"/>
                    <a:gd name="connsiteY28" fmla="*/ 59831 h 62545"/>
                    <a:gd name="connsiteX29" fmla="*/ 51925 w 63064"/>
                    <a:gd name="connsiteY29" fmla="*/ 57495 h 62545"/>
                    <a:gd name="connsiteX30" fmla="*/ 54980 w 63064"/>
                    <a:gd name="connsiteY30" fmla="*/ 54620 h 62545"/>
                    <a:gd name="connsiteX31" fmla="*/ 54980 w 63064"/>
                    <a:gd name="connsiteY31" fmla="*/ 54620 h 62545"/>
                    <a:gd name="connsiteX32" fmla="*/ 57675 w 63064"/>
                    <a:gd name="connsiteY32" fmla="*/ 48691 h 62545"/>
                    <a:gd name="connsiteX33" fmla="*/ 57675 w 63064"/>
                    <a:gd name="connsiteY33" fmla="*/ 48691 h 62545"/>
                    <a:gd name="connsiteX34" fmla="*/ 58034 w 63064"/>
                    <a:gd name="connsiteY34" fmla="*/ 48332 h 62545"/>
                    <a:gd name="connsiteX35" fmla="*/ 58034 w 63064"/>
                    <a:gd name="connsiteY35" fmla="*/ 48332 h 62545"/>
                    <a:gd name="connsiteX36" fmla="*/ 35575 w 63064"/>
                    <a:gd name="connsiteY36" fmla="*/ 23178 h 62545"/>
                    <a:gd name="connsiteX37" fmla="*/ 35575 w 63064"/>
                    <a:gd name="connsiteY37" fmla="*/ 23178 h 62545"/>
                    <a:gd name="connsiteX38" fmla="*/ 17607 w 63064"/>
                    <a:gd name="connsiteY38" fmla="*/ 10421 h 62545"/>
                    <a:gd name="connsiteX39" fmla="*/ 17607 w 63064"/>
                    <a:gd name="connsiteY39" fmla="*/ 10421 h 62545"/>
                    <a:gd name="connsiteX40" fmla="*/ 7187 w 63064"/>
                    <a:gd name="connsiteY40" fmla="*/ 5929 h 62545"/>
                    <a:gd name="connsiteX41" fmla="*/ 7187 w 63064"/>
                    <a:gd name="connsiteY41" fmla="*/ 5929 h 62545"/>
                    <a:gd name="connsiteX42" fmla="*/ 10960 w 63064"/>
                    <a:gd name="connsiteY42" fmla="*/ 10062 h 62545"/>
                    <a:gd name="connsiteX43" fmla="*/ 10960 w 63064"/>
                    <a:gd name="connsiteY43" fmla="*/ 10062 h 62545"/>
                    <a:gd name="connsiteX44" fmla="*/ 24435 w 63064"/>
                    <a:gd name="connsiteY44" fmla="*/ 20842 h 62545"/>
                    <a:gd name="connsiteX45" fmla="*/ 24435 w 63064"/>
                    <a:gd name="connsiteY45" fmla="*/ 20842 h 62545"/>
                    <a:gd name="connsiteX46" fmla="*/ 40785 w 63064"/>
                    <a:gd name="connsiteY46" fmla="*/ 35755 h 62545"/>
                    <a:gd name="connsiteX47" fmla="*/ 40785 w 63064"/>
                    <a:gd name="connsiteY47" fmla="*/ 35755 h 62545"/>
                    <a:gd name="connsiteX48" fmla="*/ 51566 w 63064"/>
                    <a:gd name="connsiteY48" fmla="*/ 57136 h 62545"/>
                    <a:gd name="connsiteX49" fmla="*/ 51566 w 63064"/>
                    <a:gd name="connsiteY49" fmla="*/ 57136 h 62545"/>
                    <a:gd name="connsiteX50" fmla="*/ 51925 w 63064"/>
                    <a:gd name="connsiteY50" fmla="*/ 57495 h 62545"/>
                    <a:gd name="connsiteX51" fmla="*/ 51925 w 63064"/>
                    <a:gd name="connsiteY51" fmla="*/ 57495 h 62545"/>
                    <a:gd name="connsiteX52" fmla="*/ 51925 w 63064"/>
                    <a:gd name="connsiteY52" fmla="*/ 57495 h 62545"/>
                    <a:gd name="connsiteX53" fmla="*/ 51925 w 63064"/>
                    <a:gd name="connsiteY53" fmla="*/ 57495 h 62545"/>
                    <a:gd name="connsiteX54" fmla="*/ 51925 w 63064"/>
                    <a:gd name="connsiteY54" fmla="*/ 57495 h 62545"/>
                    <a:gd name="connsiteX55" fmla="*/ 51925 w 63064"/>
                    <a:gd name="connsiteY55" fmla="*/ 57495 h 6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3064" h="62545">
                      <a:moveTo>
                        <a:pt x="47254" y="59831"/>
                      </a:moveTo>
                      <a:cubicBezTo>
                        <a:pt x="44199" y="55159"/>
                        <a:pt x="40246" y="43481"/>
                        <a:pt x="36473" y="38270"/>
                      </a:cubicBezTo>
                      <a:lnTo>
                        <a:pt x="36473" y="38270"/>
                      </a:lnTo>
                      <a:cubicBezTo>
                        <a:pt x="34497" y="33958"/>
                        <a:pt x="25334" y="27131"/>
                        <a:pt x="21381" y="24615"/>
                      </a:cubicBezTo>
                      <a:lnTo>
                        <a:pt x="21381" y="24615"/>
                      </a:lnTo>
                      <a:lnTo>
                        <a:pt x="22818" y="22459"/>
                      </a:lnTo>
                      <a:lnTo>
                        <a:pt x="21201" y="24435"/>
                      </a:lnTo>
                      <a:cubicBezTo>
                        <a:pt x="21201" y="24435"/>
                        <a:pt x="11858" y="16530"/>
                        <a:pt x="7906" y="13655"/>
                      </a:cubicBezTo>
                      <a:lnTo>
                        <a:pt x="7906" y="13655"/>
                      </a:lnTo>
                      <a:cubicBezTo>
                        <a:pt x="5570" y="10780"/>
                        <a:pt x="718" y="7546"/>
                        <a:pt x="0" y="3054"/>
                      </a:cubicBezTo>
                      <a:lnTo>
                        <a:pt x="0" y="3054"/>
                      </a:lnTo>
                      <a:cubicBezTo>
                        <a:pt x="0" y="1258"/>
                        <a:pt x="2336" y="0"/>
                        <a:pt x="3234" y="0"/>
                      </a:cubicBezTo>
                      <a:lnTo>
                        <a:pt x="3234" y="0"/>
                      </a:lnTo>
                      <a:cubicBezTo>
                        <a:pt x="7726" y="0"/>
                        <a:pt x="13475" y="1437"/>
                        <a:pt x="20662" y="5750"/>
                      </a:cubicBezTo>
                      <a:lnTo>
                        <a:pt x="20662" y="5750"/>
                      </a:lnTo>
                      <a:cubicBezTo>
                        <a:pt x="25693" y="9523"/>
                        <a:pt x="33778" y="13475"/>
                        <a:pt x="39707" y="19584"/>
                      </a:cubicBezTo>
                      <a:lnTo>
                        <a:pt x="39707" y="19584"/>
                      </a:lnTo>
                      <a:cubicBezTo>
                        <a:pt x="43480" y="24615"/>
                        <a:pt x="59471" y="42043"/>
                        <a:pt x="62525" y="45457"/>
                      </a:cubicBezTo>
                      <a:lnTo>
                        <a:pt x="62525" y="45457"/>
                      </a:lnTo>
                      <a:cubicBezTo>
                        <a:pt x="62885" y="46535"/>
                        <a:pt x="63064" y="47433"/>
                        <a:pt x="63064" y="48511"/>
                      </a:cubicBezTo>
                      <a:lnTo>
                        <a:pt x="63064" y="48511"/>
                      </a:lnTo>
                      <a:cubicBezTo>
                        <a:pt x="63064" y="52464"/>
                        <a:pt x="60549" y="55159"/>
                        <a:pt x="59830" y="56776"/>
                      </a:cubicBezTo>
                      <a:lnTo>
                        <a:pt x="59830" y="56776"/>
                      </a:lnTo>
                      <a:cubicBezTo>
                        <a:pt x="58573" y="58932"/>
                        <a:pt x="56417" y="62167"/>
                        <a:pt x="52285" y="62526"/>
                      </a:cubicBezTo>
                      <a:lnTo>
                        <a:pt x="52285" y="62526"/>
                      </a:lnTo>
                      <a:cubicBezTo>
                        <a:pt x="52285" y="62526"/>
                        <a:pt x="52105" y="62526"/>
                        <a:pt x="52105" y="62526"/>
                      </a:cubicBezTo>
                      <a:lnTo>
                        <a:pt x="52105" y="62526"/>
                      </a:lnTo>
                      <a:cubicBezTo>
                        <a:pt x="50128" y="62706"/>
                        <a:pt x="48332" y="61628"/>
                        <a:pt x="47254" y="59831"/>
                      </a:cubicBezTo>
                      <a:lnTo>
                        <a:pt x="47254" y="59831"/>
                      </a:lnTo>
                      <a:close/>
                      <a:moveTo>
                        <a:pt x="51925" y="57495"/>
                      </a:moveTo>
                      <a:cubicBezTo>
                        <a:pt x="52105" y="57675"/>
                        <a:pt x="54441" y="55878"/>
                        <a:pt x="54980" y="54620"/>
                      </a:cubicBezTo>
                      <a:lnTo>
                        <a:pt x="54980" y="54620"/>
                      </a:lnTo>
                      <a:cubicBezTo>
                        <a:pt x="56417" y="52105"/>
                        <a:pt x="57675" y="50308"/>
                        <a:pt x="57675" y="48691"/>
                      </a:cubicBezTo>
                      <a:lnTo>
                        <a:pt x="57675" y="48691"/>
                      </a:lnTo>
                      <a:cubicBezTo>
                        <a:pt x="57675" y="48332"/>
                        <a:pt x="57675" y="47793"/>
                        <a:pt x="58034" y="48332"/>
                      </a:cubicBezTo>
                      <a:lnTo>
                        <a:pt x="58034" y="48332"/>
                      </a:lnTo>
                      <a:cubicBezTo>
                        <a:pt x="55159" y="45457"/>
                        <a:pt x="39527" y="28388"/>
                        <a:pt x="35575" y="23178"/>
                      </a:cubicBezTo>
                      <a:lnTo>
                        <a:pt x="35575" y="23178"/>
                      </a:lnTo>
                      <a:cubicBezTo>
                        <a:pt x="30724" y="18327"/>
                        <a:pt x="22998" y="14374"/>
                        <a:pt x="17607" y="10421"/>
                      </a:cubicBezTo>
                      <a:lnTo>
                        <a:pt x="17607" y="10421"/>
                      </a:lnTo>
                      <a:cubicBezTo>
                        <a:pt x="13475" y="7906"/>
                        <a:pt x="10062" y="6648"/>
                        <a:pt x="7187" y="5929"/>
                      </a:cubicBezTo>
                      <a:lnTo>
                        <a:pt x="7187" y="5929"/>
                      </a:lnTo>
                      <a:cubicBezTo>
                        <a:pt x="8624" y="7546"/>
                        <a:pt x="10421" y="9343"/>
                        <a:pt x="10960" y="10062"/>
                      </a:cubicBezTo>
                      <a:lnTo>
                        <a:pt x="10960" y="10062"/>
                      </a:lnTo>
                      <a:cubicBezTo>
                        <a:pt x="15092" y="12757"/>
                        <a:pt x="23716" y="20303"/>
                        <a:pt x="24435" y="20842"/>
                      </a:cubicBezTo>
                      <a:lnTo>
                        <a:pt x="24435" y="20842"/>
                      </a:lnTo>
                      <a:cubicBezTo>
                        <a:pt x="28568" y="23717"/>
                        <a:pt x="37731" y="30005"/>
                        <a:pt x="40785" y="35755"/>
                      </a:cubicBezTo>
                      <a:lnTo>
                        <a:pt x="40785" y="35755"/>
                      </a:lnTo>
                      <a:cubicBezTo>
                        <a:pt x="45097" y="41684"/>
                        <a:pt x="49230" y="53722"/>
                        <a:pt x="51566" y="57136"/>
                      </a:cubicBezTo>
                      <a:lnTo>
                        <a:pt x="51566" y="57136"/>
                      </a:lnTo>
                      <a:cubicBezTo>
                        <a:pt x="51925" y="57495"/>
                        <a:pt x="51925" y="57495"/>
                        <a:pt x="51925" y="57495"/>
                      </a:cubicBezTo>
                      <a:lnTo>
                        <a:pt x="51925" y="57495"/>
                      </a:lnTo>
                      <a:cubicBezTo>
                        <a:pt x="51925" y="57495"/>
                        <a:pt x="51925" y="57495"/>
                        <a:pt x="51925" y="57495"/>
                      </a:cubicBezTo>
                      <a:lnTo>
                        <a:pt x="51925" y="57495"/>
                      </a:lnTo>
                      <a:cubicBezTo>
                        <a:pt x="51925" y="57495"/>
                        <a:pt x="51925" y="57495"/>
                        <a:pt x="51925" y="57495"/>
                      </a:cubicBezTo>
                      <a:lnTo>
                        <a:pt x="51925" y="57495"/>
                      </a:lnTo>
                      <a:close/>
                    </a:path>
                  </a:pathLst>
                </a:custGeom>
                <a:grpFill/>
                <a:ln w="17953" cap="flat">
                  <a:noFill/>
                  <a:prstDash val="solid"/>
                  <a:miter/>
                </a:ln>
              </p:spPr>
              <p:txBody>
                <a:bodyPr rtlCol="0" anchor="ctr"/>
                <a:lstStyle/>
                <a:p>
                  <a:endParaRPr lang="zh-CN" altLang="en-US" sz="1050"/>
                </a:p>
              </p:txBody>
            </p:sp>
          </p:grpSp>
          <p:grpSp>
            <p:nvGrpSpPr>
              <p:cNvPr id="81" name="图形 1"/>
              <p:cNvGrpSpPr/>
              <p:nvPr/>
            </p:nvGrpSpPr>
            <p:grpSpPr>
              <a:xfrm>
                <a:off x="4873913" y="4233546"/>
                <a:ext cx="116280" cy="68454"/>
                <a:chOff x="6247124" y="4431236"/>
                <a:chExt cx="116280" cy="68454"/>
              </a:xfrm>
              <a:solidFill>
                <a:srgbClr val="0070C0"/>
              </a:solidFill>
            </p:grpSpPr>
            <p:sp>
              <p:nvSpPr>
                <p:cNvPr id="3584" name="任意多边形: 形状 226"/>
                <p:cNvSpPr/>
                <p:nvPr/>
              </p:nvSpPr>
              <p:spPr>
                <a:xfrm>
                  <a:off x="6249460" y="4434360"/>
                  <a:ext cx="110990" cy="62815"/>
                </a:xfrm>
                <a:custGeom>
                  <a:avLst/>
                  <a:gdLst>
                    <a:gd name="connsiteX0" fmla="*/ 12038 w 110990"/>
                    <a:gd name="connsiteY0" fmla="*/ 36403 h 62815"/>
                    <a:gd name="connsiteX1" fmla="*/ 37013 w 110990"/>
                    <a:gd name="connsiteY1" fmla="*/ 36403 h 62815"/>
                    <a:gd name="connsiteX2" fmla="*/ 46176 w 110990"/>
                    <a:gd name="connsiteY2" fmla="*/ 29756 h 62815"/>
                    <a:gd name="connsiteX3" fmla="*/ 48870 w 110990"/>
                    <a:gd name="connsiteY3" fmla="*/ 31013 h 62815"/>
                    <a:gd name="connsiteX4" fmla="*/ 50308 w 110990"/>
                    <a:gd name="connsiteY4" fmla="*/ 40356 h 62815"/>
                    <a:gd name="connsiteX5" fmla="*/ 59472 w 110990"/>
                    <a:gd name="connsiteY5" fmla="*/ 43051 h 62815"/>
                    <a:gd name="connsiteX6" fmla="*/ 68635 w 110990"/>
                    <a:gd name="connsiteY6" fmla="*/ 40356 h 62815"/>
                    <a:gd name="connsiteX7" fmla="*/ 77798 w 110990"/>
                    <a:gd name="connsiteY7" fmla="*/ 33708 h 62815"/>
                    <a:gd name="connsiteX8" fmla="*/ 86961 w 110990"/>
                    <a:gd name="connsiteY8" fmla="*/ 24365 h 62815"/>
                    <a:gd name="connsiteX9" fmla="*/ 89656 w 110990"/>
                    <a:gd name="connsiteY9" fmla="*/ 13764 h 62815"/>
                    <a:gd name="connsiteX10" fmla="*/ 94867 w 110990"/>
                    <a:gd name="connsiteY10" fmla="*/ 5859 h 62815"/>
                    <a:gd name="connsiteX11" fmla="*/ 105468 w 110990"/>
                    <a:gd name="connsiteY11" fmla="*/ 469 h 62815"/>
                    <a:gd name="connsiteX12" fmla="*/ 109420 w 110990"/>
                    <a:gd name="connsiteY12" fmla="*/ 4422 h 62815"/>
                    <a:gd name="connsiteX13" fmla="*/ 110858 w 110990"/>
                    <a:gd name="connsiteY13" fmla="*/ 18975 h 62815"/>
                    <a:gd name="connsiteX14" fmla="*/ 106905 w 110990"/>
                    <a:gd name="connsiteY14" fmla="*/ 24185 h 62815"/>
                    <a:gd name="connsiteX15" fmla="*/ 101694 w 110990"/>
                    <a:gd name="connsiteY15" fmla="*/ 29576 h 62815"/>
                    <a:gd name="connsiteX16" fmla="*/ 105647 w 110990"/>
                    <a:gd name="connsiteY16" fmla="*/ 41614 h 62815"/>
                    <a:gd name="connsiteX17" fmla="*/ 89836 w 110990"/>
                    <a:gd name="connsiteY17" fmla="*/ 52215 h 62815"/>
                    <a:gd name="connsiteX18" fmla="*/ 62167 w 110990"/>
                    <a:gd name="connsiteY18" fmla="*/ 62815 h 62815"/>
                    <a:gd name="connsiteX19" fmla="*/ 42403 w 110990"/>
                    <a:gd name="connsiteY19" fmla="*/ 62815 h 62815"/>
                    <a:gd name="connsiteX20" fmla="*/ 27849 w 110990"/>
                    <a:gd name="connsiteY20" fmla="*/ 58862 h 62815"/>
                    <a:gd name="connsiteX21" fmla="*/ 17249 w 110990"/>
                    <a:gd name="connsiteY21" fmla="*/ 54909 h 62815"/>
                    <a:gd name="connsiteX22" fmla="*/ 5390 w 110990"/>
                    <a:gd name="connsiteY22" fmla="*/ 50957 h 62815"/>
                    <a:gd name="connsiteX23" fmla="*/ 0 w 110990"/>
                    <a:gd name="connsiteY23" fmla="*/ 40356 h 62815"/>
                    <a:gd name="connsiteX24" fmla="*/ 12038 w 110990"/>
                    <a:gd name="connsiteY24" fmla="*/ 36403 h 62815"/>
                    <a:gd name="connsiteX25" fmla="*/ 12038 w 110990"/>
                    <a:gd name="connsiteY25" fmla="*/ 36403 h 6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0990" h="62815">
                      <a:moveTo>
                        <a:pt x="12038" y="36403"/>
                      </a:moveTo>
                      <a:cubicBezTo>
                        <a:pt x="19944" y="39098"/>
                        <a:pt x="33060" y="39098"/>
                        <a:pt x="37013" y="36403"/>
                      </a:cubicBezTo>
                      <a:cubicBezTo>
                        <a:pt x="39708" y="34966"/>
                        <a:pt x="42223" y="32450"/>
                        <a:pt x="46176" y="29756"/>
                      </a:cubicBezTo>
                      <a:cubicBezTo>
                        <a:pt x="48870" y="28498"/>
                        <a:pt x="51386" y="27060"/>
                        <a:pt x="48870" y="31013"/>
                      </a:cubicBezTo>
                      <a:cubicBezTo>
                        <a:pt x="47613" y="36403"/>
                        <a:pt x="46355" y="41614"/>
                        <a:pt x="50308" y="40356"/>
                      </a:cubicBezTo>
                      <a:cubicBezTo>
                        <a:pt x="54261" y="39098"/>
                        <a:pt x="55519" y="40356"/>
                        <a:pt x="59472" y="43051"/>
                      </a:cubicBezTo>
                      <a:cubicBezTo>
                        <a:pt x="63424" y="44309"/>
                        <a:pt x="66119" y="41794"/>
                        <a:pt x="68635" y="40356"/>
                      </a:cubicBezTo>
                      <a:cubicBezTo>
                        <a:pt x="71329" y="39098"/>
                        <a:pt x="75282" y="37661"/>
                        <a:pt x="77798" y="33708"/>
                      </a:cubicBezTo>
                      <a:cubicBezTo>
                        <a:pt x="81751" y="28498"/>
                        <a:pt x="83009" y="27060"/>
                        <a:pt x="86961" y="24365"/>
                      </a:cubicBezTo>
                      <a:cubicBezTo>
                        <a:pt x="89656" y="22928"/>
                        <a:pt x="89656" y="19155"/>
                        <a:pt x="89656" y="13764"/>
                      </a:cubicBezTo>
                      <a:cubicBezTo>
                        <a:pt x="90914" y="9812"/>
                        <a:pt x="89656" y="3164"/>
                        <a:pt x="94867" y="5859"/>
                      </a:cubicBezTo>
                      <a:cubicBezTo>
                        <a:pt x="98819" y="7117"/>
                        <a:pt x="104030" y="1906"/>
                        <a:pt x="105468" y="469"/>
                      </a:cubicBezTo>
                      <a:cubicBezTo>
                        <a:pt x="106725" y="-789"/>
                        <a:pt x="109420" y="469"/>
                        <a:pt x="109420" y="4422"/>
                      </a:cubicBezTo>
                      <a:cubicBezTo>
                        <a:pt x="109420" y="7117"/>
                        <a:pt x="110858" y="15022"/>
                        <a:pt x="110858" y="18975"/>
                      </a:cubicBezTo>
                      <a:cubicBezTo>
                        <a:pt x="110858" y="22928"/>
                        <a:pt x="112115" y="24185"/>
                        <a:pt x="106905" y="24185"/>
                      </a:cubicBezTo>
                      <a:cubicBezTo>
                        <a:pt x="101694" y="24185"/>
                        <a:pt x="98999" y="24185"/>
                        <a:pt x="101694" y="29576"/>
                      </a:cubicBezTo>
                      <a:cubicBezTo>
                        <a:pt x="104390" y="36223"/>
                        <a:pt x="108342" y="38919"/>
                        <a:pt x="105647" y="41614"/>
                      </a:cubicBezTo>
                      <a:cubicBezTo>
                        <a:pt x="101694" y="44309"/>
                        <a:pt x="95046" y="48262"/>
                        <a:pt x="89836" y="52215"/>
                      </a:cubicBezTo>
                      <a:cubicBezTo>
                        <a:pt x="83188" y="56167"/>
                        <a:pt x="68814" y="62815"/>
                        <a:pt x="62167" y="62815"/>
                      </a:cubicBezTo>
                      <a:cubicBezTo>
                        <a:pt x="55519" y="62815"/>
                        <a:pt x="49050" y="62815"/>
                        <a:pt x="42403" y="62815"/>
                      </a:cubicBezTo>
                      <a:cubicBezTo>
                        <a:pt x="35755" y="62815"/>
                        <a:pt x="33239" y="57604"/>
                        <a:pt x="27849" y="58862"/>
                      </a:cubicBezTo>
                      <a:cubicBezTo>
                        <a:pt x="22639" y="60120"/>
                        <a:pt x="18686" y="58862"/>
                        <a:pt x="17249" y="54909"/>
                      </a:cubicBezTo>
                      <a:cubicBezTo>
                        <a:pt x="14554" y="52215"/>
                        <a:pt x="9343" y="52215"/>
                        <a:pt x="5390" y="50957"/>
                      </a:cubicBezTo>
                      <a:cubicBezTo>
                        <a:pt x="1437" y="49699"/>
                        <a:pt x="0" y="43051"/>
                        <a:pt x="0" y="40356"/>
                      </a:cubicBezTo>
                      <a:cubicBezTo>
                        <a:pt x="180" y="36403"/>
                        <a:pt x="2695" y="35145"/>
                        <a:pt x="12038" y="36403"/>
                      </a:cubicBezTo>
                      <a:lnTo>
                        <a:pt x="12038" y="36403"/>
                      </a:lnTo>
                      <a:close/>
                    </a:path>
                  </a:pathLst>
                </a:custGeom>
                <a:grpFill/>
                <a:ln w="17953" cap="flat">
                  <a:noFill/>
                  <a:prstDash val="solid"/>
                  <a:miter/>
                </a:ln>
              </p:spPr>
              <p:txBody>
                <a:bodyPr rtlCol="0" anchor="ctr"/>
                <a:lstStyle/>
                <a:p>
                  <a:endParaRPr lang="zh-CN" altLang="en-US" sz="1050"/>
                </a:p>
              </p:txBody>
            </p:sp>
            <p:sp>
              <p:nvSpPr>
                <p:cNvPr id="3585" name="任意多边形: 形状 227"/>
                <p:cNvSpPr/>
                <p:nvPr/>
              </p:nvSpPr>
              <p:spPr>
                <a:xfrm>
                  <a:off x="6247124" y="4431236"/>
                  <a:ext cx="116280" cy="68454"/>
                </a:xfrm>
                <a:custGeom>
                  <a:avLst/>
                  <a:gdLst>
                    <a:gd name="connsiteX0" fmla="*/ 44738 w 116280"/>
                    <a:gd name="connsiteY0" fmla="*/ 68455 h 68454"/>
                    <a:gd name="connsiteX1" fmla="*/ 31982 w 116280"/>
                    <a:gd name="connsiteY1" fmla="*/ 64323 h 68454"/>
                    <a:gd name="connsiteX2" fmla="*/ 31982 w 116280"/>
                    <a:gd name="connsiteY2" fmla="*/ 64323 h 68454"/>
                    <a:gd name="connsiteX3" fmla="*/ 30904 w 116280"/>
                    <a:gd name="connsiteY3" fmla="*/ 64502 h 68454"/>
                    <a:gd name="connsiteX4" fmla="*/ 30904 w 116280"/>
                    <a:gd name="connsiteY4" fmla="*/ 64502 h 68454"/>
                    <a:gd name="connsiteX5" fmla="*/ 26591 w 116280"/>
                    <a:gd name="connsiteY5" fmla="*/ 65041 h 68454"/>
                    <a:gd name="connsiteX6" fmla="*/ 26591 w 116280"/>
                    <a:gd name="connsiteY6" fmla="*/ 65041 h 68454"/>
                    <a:gd name="connsiteX7" fmla="*/ 17967 w 116280"/>
                    <a:gd name="connsiteY7" fmla="*/ 59831 h 68454"/>
                    <a:gd name="connsiteX8" fmla="*/ 17967 w 116280"/>
                    <a:gd name="connsiteY8" fmla="*/ 59831 h 68454"/>
                    <a:gd name="connsiteX9" fmla="*/ 7187 w 116280"/>
                    <a:gd name="connsiteY9" fmla="*/ 56417 h 68454"/>
                    <a:gd name="connsiteX10" fmla="*/ 7187 w 116280"/>
                    <a:gd name="connsiteY10" fmla="*/ 56417 h 68454"/>
                    <a:gd name="connsiteX11" fmla="*/ 359 w 116280"/>
                    <a:gd name="connsiteY11" fmla="*/ 44559 h 68454"/>
                    <a:gd name="connsiteX12" fmla="*/ 359 w 116280"/>
                    <a:gd name="connsiteY12" fmla="*/ 44559 h 68454"/>
                    <a:gd name="connsiteX13" fmla="*/ 0 w 116280"/>
                    <a:gd name="connsiteY13" fmla="*/ 43301 h 68454"/>
                    <a:gd name="connsiteX14" fmla="*/ 0 w 116280"/>
                    <a:gd name="connsiteY14" fmla="*/ 43301 h 68454"/>
                    <a:gd name="connsiteX15" fmla="*/ 2336 w 116280"/>
                    <a:gd name="connsiteY15" fmla="*/ 37911 h 68454"/>
                    <a:gd name="connsiteX16" fmla="*/ 2336 w 116280"/>
                    <a:gd name="connsiteY16" fmla="*/ 37911 h 68454"/>
                    <a:gd name="connsiteX17" fmla="*/ 8804 w 116280"/>
                    <a:gd name="connsiteY17" fmla="*/ 36294 h 68454"/>
                    <a:gd name="connsiteX18" fmla="*/ 8804 w 116280"/>
                    <a:gd name="connsiteY18" fmla="*/ 36294 h 68454"/>
                    <a:gd name="connsiteX19" fmla="*/ 14913 w 116280"/>
                    <a:gd name="connsiteY19" fmla="*/ 36833 h 68454"/>
                    <a:gd name="connsiteX20" fmla="*/ 14913 w 116280"/>
                    <a:gd name="connsiteY20" fmla="*/ 36833 h 68454"/>
                    <a:gd name="connsiteX21" fmla="*/ 14554 w 116280"/>
                    <a:gd name="connsiteY21" fmla="*/ 39348 h 68454"/>
                    <a:gd name="connsiteX22" fmla="*/ 15272 w 116280"/>
                    <a:gd name="connsiteY22" fmla="*/ 37012 h 68454"/>
                    <a:gd name="connsiteX23" fmla="*/ 28388 w 116280"/>
                    <a:gd name="connsiteY23" fmla="*/ 38809 h 68454"/>
                    <a:gd name="connsiteX24" fmla="*/ 28388 w 116280"/>
                    <a:gd name="connsiteY24" fmla="*/ 38809 h 68454"/>
                    <a:gd name="connsiteX25" fmla="*/ 38450 w 116280"/>
                    <a:gd name="connsiteY25" fmla="*/ 37192 h 68454"/>
                    <a:gd name="connsiteX26" fmla="*/ 38450 w 116280"/>
                    <a:gd name="connsiteY26" fmla="*/ 37192 h 68454"/>
                    <a:gd name="connsiteX27" fmla="*/ 47613 w 116280"/>
                    <a:gd name="connsiteY27" fmla="*/ 30544 h 68454"/>
                    <a:gd name="connsiteX28" fmla="*/ 47613 w 116280"/>
                    <a:gd name="connsiteY28" fmla="*/ 30544 h 68454"/>
                    <a:gd name="connsiteX29" fmla="*/ 52105 w 116280"/>
                    <a:gd name="connsiteY29" fmla="*/ 28927 h 68454"/>
                    <a:gd name="connsiteX30" fmla="*/ 52105 w 116280"/>
                    <a:gd name="connsiteY30" fmla="*/ 28927 h 68454"/>
                    <a:gd name="connsiteX31" fmla="*/ 54980 w 116280"/>
                    <a:gd name="connsiteY31" fmla="*/ 31802 h 68454"/>
                    <a:gd name="connsiteX32" fmla="*/ 54980 w 116280"/>
                    <a:gd name="connsiteY32" fmla="*/ 31802 h 68454"/>
                    <a:gd name="connsiteX33" fmla="*/ 53902 w 116280"/>
                    <a:gd name="connsiteY33" fmla="*/ 34677 h 68454"/>
                    <a:gd name="connsiteX34" fmla="*/ 53902 w 116280"/>
                    <a:gd name="connsiteY34" fmla="*/ 34677 h 68454"/>
                    <a:gd name="connsiteX35" fmla="*/ 52644 w 116280"/>
                    <a:gd name="connsiteY35" fmla="*/ 40785 h 68454"/>
                    <a:gd name="connsiteX36" fmla="*/ 52644 w 116280"/>
                    <a:gd name="connsiteY36" fmla="*/ 40785 h 68454"/>
                    <a:gd name="connsiteX37" fmla="*/ 55519 w 116280"/>
                    <a:gd name="connsiteY37" fmla="*/ 40246 h 68454"/>
                    <a:gd name="connsiteX38" fmla="*/ 55519 w 116280"/>
                    <a:gd name="connsiteY38" fmla="*/ 40246 h 68454"/>
                    <a:gd name="connsiteX39" fmla="*/ 62885 w 116280"/>
                    <a:gd name="connsiteY39" fmla="*/ 43481 h 68454"/>
                    <a:gd name="connsiteX40" fmla="*/ 62885 w 116280"/>
                    <a:gd name="connsiteY40" fmla="*/ 43481 h 68454"/>
                    <a:gd name="connsiteX41" fmla="*/ 64143 w 116280"/>
                    <a:gd name="connsiteY41" fmla="*/ 43660 h 68454"/>
                    <a:gd name="connsiteX42" fmla="*/ 64143 w 116280"/>
                    <a:gd name="connsiteY42" fmla="*/ 43660 h 68454"/>
                    <a:gd name="connsiteX43" fmla="*/ 70072 w 116280"/>
                    <a:gd name="connsiteY43" fmla="*/ 40965 h 68454"/>
                    <a:gd name="connsiteX44" fmla="*/ 70072 w 116280"/>
                    <a:gd name="connsiteY44" fmla="*/ 40965 h 68454"/>
                    <a:gd name="connsiteX45" fmla="*/ 78337 w 116280"/>
                    <a:gd name="connsiteY45" fmla="*/ 35036 h 68454"/>
                    <a:gd name="connsiteX46" fmla="*/ 78337 w 116280"/>
                    <a:gd name="connsiteY46" fmla="*/ 35036 h 68454"/>
                    <a:gd name="connsiteX47" fmla="*/ 88399 w 116280"/>
                    <a:gd name="connsiteY47" fmla="*/ 24974 h 68454"/>
                    <a:gd name="connsiteX48" fmla="*/ 88399 w 116280"/>
                    <a:gd name="connsiteY48" fmla="*/ 24974 h 68454"/>
                    <a:gd name="connsiteX49" fmla="*/ 89656 w 116280"/>
                    <a:gd name="connsiteY49" fmla="*/ 17787 h 68454"/>
                    <a:gd name="connsiteX50" fmla="*/ 89656 w 116280"/>
                    <a:gd name="connsiteY50" fmla="*/ 17787 h 68454"/>
                    <a:gd name="connsiteX51" fmla="*/ 89836 w 116280"/>
                    <a:gd name="connsiteY51" fmla="*/ 15631 h 68454"/>
                    <a:gd name="connsiteX52" fmla="*/ 89836 w 116280"/>
                    <a:gd name="connsiteY52" fmla="*/ 15631 h 68454"/>
                    <a:gd name="connsiteX53" fmla="*/ 95406 w 116280"/>
                    <a:gd name="connsiteY53" fmla="*/ 5210 h 68454"/>
                    <a:gd name="connsiteX54" fmla="*/ 95406 w 116280"/>
                    <a:gd name="connsiteY54" fmla="*/ 5210 h 68454"/>
                    <a:gd name="connsiteX55" fmla="*/ 98281 w 116280"/>
                    <a:gd name="connsiteY55" fmla="*/ 5929 h 68454"/>
                    <a:gd name="connsiteX56" fmla="*/ 98281 w 116280"/>
                    <a:gd name="connsiteY56" fmla="*/ 5929 h 68454"/>
                    <a:gd name="connsiteX57" fmla="*/ 98820 w 116280"/>
                    <a:gd name="connsiteY57" fmla="*/ 5929 h 68454"/>
                    <a:gd name="connsiteX58" fmla="*/ 98820 w 116280"/>
                    <a:gd name="connsiteY58" fmla="*/ 5929 h 68454"/>
                    <a:gd name="connsiteX59" fmla="*/ 106186 w 116280"/>
                    <a:gd name="connsiteY59" fmla="*/ 1258 h 68454"/>
                    <a:gd name="connsiteX60" fmla="*/ 106186 w 116280"/>
                    <a:gd name="connsiteY60" fmla="*/ 1258 h 68454"/>
                    <a:gd name="connsiteX61" fmla="*/ 109241 w 116280"/>
                    <a:gd name="connsiteY61" fmla="*/ 0 h 68454"/>
                    <a:gd name="connsiteX62" fmla="*/ 109241 w 116280"/>
                    <a:gd name="connsiteY62" fmla="*/ 0 h 68454"/>
                    <a:gd name="connsiteX63" fmla="*/ 114630 w 116280"/>
                    <a:gd name="connsiteY63" fmla="*/ 7007 h 68454"/>
                    <a:gd name="connsiteX64" fmla="*/ 114630 w 116280"/>
                    <a:gd name="connsiteY64" fmla="*/ 7007 h 68454"/>
                    <a:gd name="connsiteX65" fmla="*/ 116068 w 116280"/>
                    <a:gd name="connsiteY65" fmla="*/ 21740 h 68454"/>
                    <a:gd name="connsiteX66" fmla="*/ 116068 w 116280"/>
                    <a:gd name="connsiteY66" fmla="*/ 21740 h 68454"/>
                    <a:gd name="connsiteX67" fmla="*/ 116248 w 116280"/>
                    <a:gd name="connsiteY67" fmla="*/ 24795 h 68454"/>
                    <a:gd name="connsiteX68" fmla="*/ 116248 w 116280"/>
                    <a:gd name="connsiteY68" fmla="*/ 24795 h 68454"/>
                    <a:gd name="connsiteX69" fmla="*/ 114271 w 116280"/>
                    <a:gd name="connsiteY69" fmla="*/ 28568 h 68454"/>
                    <a:gd name="connsiteX70" fmla="*/ 114271 w 116280"/>
                    <a:gd name="connsiteY70" fmla="*/ 28568 h 68454"/>
                    <a:gd name="connsiteX71" fmla="*/ 109600 w 116280"/>
                    <a:gd name="connsiteY71" fmla="*/ 29466 h 68454"/>
                    <a:gd name="connsiteX72" fmla="*/ 109600 w 116280"/>
                    <a:gd name="connsiteY72" fmla="*/ 29466 h 68454"/>
                    <a:gd name="connsiteX73" fmla="*/ 106186 w 116280"/>
                    <a:gd name="connsiteY73" fmla="*/ 29466 h 68454"/>
                    <a:gd name="connsiteX74" fmla="*/ 106186 w 116280"/>
                    <a:gd name="connsiteY74" fmla="*/ 29466 h 68454"/>
                    <a:gd name="connsiteX75" fmla="*/ 106007 w 116280"/>
                    <a:gd name="connsiteY75" fmla="*/ 29466 h 68454"/>
                    <a:gd name="connsiteX76" fmla="*/ 106007 w 116280"/>
                    <a:gd name="connsiteY76" fmla="*/ 29466 h 68454"/>
                    <a:gd name="connsiteX77" fmla="*/ 106725 w 116280"/>
                    <a:gd name="connsiteY77" fmla="*/ 31263 h 68454"/>
                    <a:gd name="connsiteX78" fmla="*/ 106725 w 116280"/>
                    <a:gd name="connsiteY78" fmla="*/ 31263 h 68454"/>
                    <a:gd name="connsiteX79" fmla="*/ 111756 w 116280"/>
                    <a:gd name="connsiteY79" fmla="*/ 42223 h 68454"/>
                    <a:gd name="connsiteX80" fmla="*/ 111756 w 116280"/>
                    <a:gd name="connsiteY80" fmla="*/ 42223 h 68454"/>
                    <a:gd name="connsiteX81" fmla="*/ 109780 w 116280"/>
                    <a:gd name="connsiteY81" fmla="*/ 46176 h 68454"/>
                    <a:gd name="connsiteX82" fmla="*/ 109780 w 116280"/>
                    <a:gd name="connsiteY82" fmla="*/ 46176 h 68454"/>
                    <a:gd name="connsiteX83" fmla="*/ 93789 w 116280"/>
                    <a:gd name="connsiteY83" fmla="*/ 56956 h 68454"/>
                    <a:gd name="connsiteX84" fmla="*/ 93789 w 116280"/>
                    <a:gd name="connsiteY84" fmla="*/ 56956 h 68454"/>
                    <a:gd name="connsiteX85" fmla="*/ 64862 w 116280"/>
                    <a:gd name="connsiteY85" fmla="*/ 68096 h 68454"/>
                    <a:gd name="connsiteX86" fmla="*/ 64862 w 116280"/>
                    <a:gd name="connsiteY86" fmla="*/ 68096 h 68454"/>
                    <a:gd name="connsiteX87" fmla="*/ 44738 w 116280"/>
                    <a:gd name="connsiteY87" fmla="*/ 68455 h 68454"/>
                    <a:gd name="connsiteX88" fmla="*/ 44738 w 116280"/>
                    <a:gd name="connsiteY88" fmla="*/ 68455 h 68454"/>
                    <a:gd name="connsiteX89" fmla="*/ 44738 w 116280"/>
                    <a:gd name="connsiteY89" fmla="*/ 68455 h 68454"/>
                    <a:gd name="connsiteX90" fmla="*/ 44738 w 116280"/>
                    <a:gd name="connsiteY90" fmla="*/ 68455 h 68454"/>
                    <a:gd name="connsiteX91" fmla="*/ 44738 w 116280"/>
                    <a:gd name="connsiteY91" fmla="*/ 63424 h 68454"/>
                    <a:gd name="connsiteX92" fmla="*/ 64502 w 116280"/>
                    <a:gd name="connsiteY92" fmla="*/ 63424 h 68454"/>
                    <a:gd name="connsiteX93" fmla="*/ 64502 w 116280"/>
                    <a:gd name="connsiteY93" fmla="*/ 63424 h 68454"/>
                    <a:gd name="connsiteX94" fmla="*/ 90555 w 116280"/>
                    <a:gd name="connsiteY94" fmla="*/ 53183 h 68454"/>
                    <a:gd name="connsiteX95" fmla="*/ 90555 w 116280"/>
                    <a:gd name="connsiteY95" fmla="*/ 53183 h 68454"/>
                    <a:gd name="connsiteX96" fmla="*/ 106007 w 116280"/>
                    <a:gd name="connsiteY96" fmla="*/ 42942 h 68454"/>
                    <a:gd name="connsiteX97" fmla="*/ 106007 w 116280"/>
                    <a:gd name="connsiteY97" fmla="*/ 42942 h 68454"/>
                    <a:gd name="connsiteX98" fmla="*/ 106186 w 116280"/>
                    <a:gd name="connsiteY98" fmla="*/ 42762 h 68454"/>
                    <a:gd name="connsiteX99" fmla="*/ 101695 w 116280"/>
                    <a:gd name="connsiteY99" fmla="*/ 33778 h 68454"/>
                    <a:gd name="connsiteX100" fmla="*/ 101695 w 116280"/>
                    <a:gd name="connsiteY100" fmla="*/ 33778 h 68454"/>
                    <a:gd name="connsiteX101" fmla="*/ 100437 w 116280"/>
                    <a:gd name="connsiteY101" fmla="*/ 29286 h 68454"/>
                    <a:gd name="connsiteX102" fmla="*/ 100437 w 116280"/>
                    <a:gd name="connsiteY102" fmla="*/ 29286 h 68454"/>
                    <a:gd name="connsiteX103" fmla="*/ 104030 w 116280"/>
                    <a:gd name="connsiteY103" fmla="*/ 24974 h 68454"/>
                    <a:gd name="connsiteX104" fmla="*/ 104030 w 116280"/>
                    <a:gd name="connsiteY104" fmla="*/ 24974 h 68454"/>
                    <a:gd name="connsiteX105" fmla="*/ 109241 w 116280"/>
                    <a:gd name="connsiteY105" fmla="*/ 24615 h 68454"/>
                    <a:gd name="connsiteX106" fmla="*/ 109241 w 116280"/>
                    <a:gd name="connsiteY106" fmla="*/ 24615 h 68454"/>
                    <a:gd name="connsiteX107" fmla="*/ 110858 w 116280"/>
                    <a:gd name="connsiteY107" fmla="*/ 24615 h 68454"/>
                    <a:gd name="connsiteX108" fmla="*/ 110858 w 116280"/>
                    <a:gd name="connsiteY108" fmla="*/ 24615 h 68454"/>
                    <a:gd name="connsiteX109" fmla="*/ 110678 w 116280"/>
                    <a:gd name="connsiteY109" fmla="*/ 21920 h 68454"/>
                    <a:gd name="connsiteX110" fmla="*/ 110678 w 116280"/>
                    <a:gd name="connsiteY110" fmla="*/ 21920 h 68454"/>
                    <a:gd name="connsiteX111" fmla="*/ 109241 w 116280"/>
                    <a:gd name="connsiteY111" fmla="*/ 7366 h 68454"/>
                    <a:gd name="connsiteX112" fmla="*/ 109241 w 116280"/>
                    <a:gd name="connsiteY112" fmla="*/ 7366 h 68454"/>
                    <a:gd name="connsiteX113" fmla="*/ 109061 w 116280"/>
                    <a:gd name="connsiteY113" fmla="*/ 5749 h 68454"/>
                    <a:gd name="connsiteX114" fmla="*/ 109061 w 116280"/>
                    <a:gd name="connsiteY114" fmla="*/ 5749 h 68454"/>
                    <a:gd name="connsiteX115" fmla="*/ 98640 w 116280"/>
                    <a:gd name="connsiteY115" fmla="*/ 11499 h 68454"/>
                    <a:gd name="connsiteX116" fmla="*/ 98640 w 116280"/>
                    <a:gd name="connsiteY116" fmla="*/ 11499 h 68454"/>
                    <a:gd name="connsiteX117" fmla="*/ 96124 w 116280"/>
                    <a:gd name="connsiteY117" fmla="*/ 10960 h 68454"/>
                    <a:gd name="connsiteX118" fmla="*/ 96124 w 116280"/>
                    <a:gd name="connsiteY118" fmla="*/ 10960 h 68454"/>
                    <a:gd name="connsiteX119" fmla="*/ 95765 w 116280"/>
                    <a:gd name="connsiteY119" fmla="*/ 10780 h 68454"/>
                    <a:gd name="connsiteX120" fmla="*/ 95765 w 116280"/>
                    <a:gd name="connsiteY120" fmla="*/ 10780 h 68454"/>
                    <a:gd name="connsiteX121" fmla="*/ 95585 w 116280"/>
                    <a:gd name="connsiteY121" fmla="*/ 11499 h 68454"/>
                    <a:gd name="connsiteX122" fmla="*/ 95585 w 116280"/>
                    <a:gd name="connsiteY122" fmla="*/ 11499 h 68454"/>
                    <a:gd name="connsiteX123" fmla="*/ 94687 w 116280"/>
                    <a:gd name="connsiteY123" fmla="*/ 16889 h 68454"/>
                    <a:gd name="connsiteX124" fmla="*/ 94687 w 116280"/>
                    <a:gd name="connsiteY124" fmla="*/ 16889 h 68454"/>
                    <a:gd name="connsiteX125" fmla="*/ 94687 w 116280"/>
                    <a:gd name="connsiteY125" fmla="*/ 17967 h 68454"/>
                    <a:gd name="connsiteX126" fmla="*/ 94687 w 116280"/>
                    <a:gd name="connsiteY126" fmla="*/ 17967 h 68454"/>
                    <a:gd name="connsiteX127" fmla="*/ 90914 w 116280"/>
                    <a:gd name="connsiteY127" fmla="*/ 29466 h 68454"/>
                    <a:gd name="connsiteX128" fmla="*/ 90914 w 116280"/>
                    <a:gd name="connsiteY128" fmla="*/ 29466 h 68454"/>
                    <a:gd name="connsiteX129" fmla="*/ 82470 w 116280"/>
                    <a:gd name="connsiteY129" fmla="*/ 38090 h 68454"/>
                    <a:gd name="connsiteX130" fmla="*/ 82470 w 116280"/>
                    <a:gd name="connsiteY130" fmla="*/ 38090 h 68454"/>
                    <a:gd name="connsiteX131" fmla="*/ 72228 w 116280"/>
                    <a:gd name="connsiteY131" fmla="*/ 45637 h 68454"/>
                    <a:gd name="connsiteX132" fmla="*/ 72228 w 116280"/>
                    <a:gd name="connsiteY132" fmla="*/ 45637 h 68454"/>
                    <a:gd name="connsiteX133" fmla="*/ 63963 w 116280"/>
                    <a:gd name="connsiteY133" fmla="*/ 48871 h 68454"/>
                    <a:gd name="connsiteX134" fmla="*/ 63963 w 116280"/>
                    <a:gd name="connsiteY134" fmla="*/ 48871 h 68454"/>
                    <a:gd name="connsiteX135" fmla="*/ 60370 w 116280"/>
                    <a:gd name="connsiteY135" fmla="*/ 48152 h 68454"/>
                    <a:gd name="connsiteX136" fmla="*/ 60370 w 116280"/>
                    <a:gd name="connsiteY136" fmla="*/ 48152 h 68454"/>
                    <a:gd name="connsiteX137" fmla="*/ 55339 w 116280"/>
                    <a:gd name="connsiteY137" fmla="*/ 45457 h 68454"/>
                    <a:gd name="connsiteX138" fmla="*/ 55339 w 116280"/>
                    <a:gd name="connsiteY138" fmla="*/ 45457 h 68454"/>
                    <a:gd name="connsiteX139" fmla="*/ 53363 w 116280"/>
                    <a:gd name="connsiteY139" fmla="*/ 45816 h 68454"/>
                    <a:gd name="connsiteX140" fmla="*/ 53363 w 116280"/>
                    <a:gd name="connsiteY140" fmla="*/ 45816 h 68454"/>
                    <a:gd name="connsiteX141" fmla="*/ 51566 w 116280"/>
                    <a:gd name="connsiteY141" fmla="*/ 45996 h 68454"/>
                    <a:gd name="connsiteX142" fmla="*/ 51566 w 116280"/>
                    <a:gd name="connsiteY142" fmla="*/ 45996 h 68454"/>
                    <a:gd name="connsiteX143" fmla="*/ 47433 w 116280"/>
                    <a:gd name="connsiteY143" fmla="*/ 41145 h 68454"/>
                    <a:gd name="connsiteX144" fmla="*/ 47433 w 116280"/>
                    <a:gd name="connsiteY144" fmla="*/ 41145 h 68454"/>
                    <a:gd name="connsiteX145" fmla="*/ 48152 w 116280"/>
                    <a:gd name="connsiteY145" fmla="*/ 36114 h 68454"/>
                    <a:gd name="connsiteX146" fmla="*/ 48152 w 116280"/>
                    <a:gd name="connsiteY146" fmla="*/ 36114 h 68454"/>
                    <a:gd name="connsiteX147" fmla="*/ 40786 w 116280"/>
                    <a:gd name="connsiteY147" fmla="*/ 41504 h 68454"/>
                    <a:gd name="connsiteX148" fmla="*/ 40786 w 116280"/>
                    <a:gd name="connsiteY148" fmla="*/ 41504 h 68454"/>
                    <a:gd name="connsiteX149" fmla="*/ 28208 w 116280"/>
                    <a:gd name="connsiteY149" fmla="*/ 43840 h 68454"/>
                    <a:gd name="connsiteX150" fmla="*/ 28208 w 116280"/>
                    <a:gd name="connsiteY150" fmla="*/ 43840 h 68454"/>
                    <a:gd name="connsiteX151" fmla="*/ 13835 w 116280"/>
                    <a:gd name="connsiteY151" fmla="*/ 41864 h 68454"/>
                    <a:gd name="connsiteX152" fmla="*/ 13835 w 116280"/>
                    <a:gd name="connsiteY152" fmla="*/ 41864 h 68454"/>
                    <a:gd name="connsiteX153" fmla="*/ 8624 w 116280"/>
                    <a:gd name="connsiteY153" fmla="*/ 41324 h 68454"/>
                    <a:gd name="connsiteX154" fmla="*/ 8624 w 116280"/>
                    <a:gd name="connsiteY154" fmla="*/ 41324 h 68454"/>
                    <a:gd name="connsiteX155" fmla="*/ 5031 w 116280"/>
                    <a:gd name="connsiteY155" fmla="*/ 43301 h 68454"/>
                    <a:gd name="connsiteX156" fmla="*/ 5031 w 116280"/>
                    <a:gd name="connsiteY156" fmla="*/ 43301 h 68454"/>
                    <a:gd name="connsiteX157" fmla="*/ 2515 w 116280"/>
                    <a:gd name="connsiteY157" fmla="*/ 43301 h 68454"/>
                    <a:gd name="connsiteX158" fmla="*/ 5031 w 116280"/>
                    <a:gd name="connsiteY158" fmla="*/ 43301 h 68454"/>
                    <a:gd name="connsiteX159" fmla="*/ 8624 w 116280"/>
                    <a:gd name="connsiteY159" fmla="*/ 51566 h 68454"/>
                    <a:gd name="connsiteX160" fmla="*/ 8624 w 116280"/>
                    <a:gd name="connsiteY160" fmla="*/ 51566 h 68454"/>
                    <a:gd name="connsiteX161" fmla="*/ 22100 w 116280"/>
                    <a:gd name="connsiteY161" fmla="*/ 57136 h 68454"/>
                    <a:gd name="connsiteX162" fmla="*/ 22100 w 116280"/>
                    <a:gd name="connsiteY162" fmla="*/ 57136 h 68454"/>
                    <a:gd name="connsiteX163" fmla="*/ 26591 w 116280"/>
                    <a:gd name="connsiteY163" fmla="*/ 59831 h 68454"/>
                    <a:gd name="connsiteX164" fmla="*/ 26591 w 116280"/>
                    <a:gd name="connsiteY164" fmla="*/ 59831 h 68454"/>
                    <a:gd name="connsiteX165" fmla="*/ 29286 w 116280"/>
                    <a:gd name="connsiteY165" fmla="*/ 59471 h 68454"/>
                    <a:gd name="connsiteX166" fmla="*/ 29286 w 116280"/>
                    <a:gd name="connsiteY166" fmla="*/ 59471 h 68454"/>
                    <a:gd name="connsiteX167" fmla="*/ 31802 w 116280"/>
                    <a:gd name="connsiteY167" fmla="*/ 59112 h 68454"/>
                    <a:gd name="connsiteX168" fmla="*/ 31802 w 116280"/>
                    <a:gd name="connsiteY168" fmla="*/ 59112 h 68454"/>
                    <a:gd name="connsiteX169" fmla="*/ 44738 w 116280"/>
                    <a:gd name="connsiteY169" fmla="*/ 63424 h 68454"/>
                    <a:gd name="connsiteX170" fmla="*/ 44738 w 116280"/>
                    <a:gd name="connsiteY170" fmla="*/ 63424 h 68454"/>
                    <a:gd name="connsiteX171" fmla="*/ 44738 w 116280"/>
                    <a:gd name="connsiteY171" fmla="*/ 63424 h 68454"/>
                    <a:gd name="connsiteX172" fmla="*/ 44738 w 116280"/>
                    <a:gd name="connsiteY172" fmla="*/ 63424 h 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16280" h="68454">
                      <a:moveTo>
                        <a:pt x="44738" y="68455"/>
                      </a:moveTo>
                      <a:cubicBezTo>
                        <a:pt x="37552" y="68275"/>
                        <a:pt x="34318" y="63783"/>
                        <a:pt x="31982" y="64323"/>
                      </a:cubicBezTo>
                      <a:lnTo>
                        <a:pt x="31982" y="64323"/>
                      </a:lnTo>
                      <a:cubicBezTo>
                        <a:pt x="31622" y="64323"/>
                        <a:pt x="31443" y="64323"/>
                        <a:pt x="30904" y="64502"/>
                      </a:cubicBezTo>
                      <a:lnTo>
                        <a:pt x="30904" y="64502"/>
                      </a:lnTo>
                      <a:cubicBezTo>
                        <a:pt x="29466" y="64862"/>
                        <a:pt x="27849" y="65041"/>
                        <a:pt x="26591" y="65041"/>
                      </a:cubicBezTo>
                      <a:lnTo>
                        <a:pt x="26591" y="65041"/>
                      </a:lnTo>
                      <a:cubicBezTo>
                        <a:pt x="22459" y="65221"/>
                        <a:pt x="18506" y="62885"/>
                        <a:pt x="17967" y="59831"/>
                      </a:cubicBezTo>
                      <a:lnTo>
                        <a:pt x="17967" y="59831"/>
                      </a:lnTo>
                      <a:cubicBezTo>
                        <a:pt x="16710" y="58214"/>
                        <a:pt x="11679" y="57854"/>
                        <a:pt x="7187" y="56417"/>
                      </a:cubicBezTo>
                      <a:lnTo>
                        <a:pt x="7187" y="56417"/>
                      </a:lnTo>
                      <a:cubicBezTo>
                        <a:pt x="1078" y="53902"/>
                        <a:pt x="359" y="46535"/>
                        <a:pt x="359" y="44559"/>
                      </a:cubicBezTo>
                      <a:lnTo>
                        <a:pt x="359" y="44559"/>
                      </a:lnTo>
                      <a:cubicBezTo>
                        <a:pt x="0" y="44020"/>
                        <a:pt x="180" y="43660"/>
                        <a:pt x="0" y="43301"/>
                      </a:cubicBezTo>
                      <a:lnTo>
                        <a:pt x="0" y="43301"/>
                      </a:lnTo>
                      <a:cubicBezTo>
                        <a:pt x="0" y="41504"/>
                        <a:pt x="539" y="39348"/>
                        <a:pt x="2336" y="37911"/>
                      </a:cubicBezTo>
                      <a:lnTo>
                        <a:pt x="2336" y="37911"/>
                      </a:lnTo>
                      <a:cubicBezTo>
                        <a:pt x="4133" y="36653"/>
                        <a:pt x="6109" y="36294"/>
                        <a:pt x="8804" y="36294"/>
                      </a:cubicBezTo>
                      <a:lnTo>
                        <a:pt x="8804" y="36294"/>
                      </a:lnTo>
                      <a:cubicBezTo>
                        <a:pt x="10421" y="36294"/>
                        <a:pt x="12398" y="36473"/>
                        <a:pt x="14913" y="36833"/>
                      </a:cubicBezTo>
                      <a:lnTo>
                        <a:pt x="14913" y="36833"/>
                      </a:lnTo>
                      <a:lnTo>
                        <a:pt x="14554" y="39348"/>
                      </a:lnTo>
                      <a:lnTo>
                        <a:pt x="15272" y="37012"/>
                      </a:lnTo>
                      <a:cubicBezTo>
                        <a:pt x="18866" y="38270"/>
                        <a:pt x="23896" y="38809"/>
                        <a:pt x="28388" y="38809"/>
                      </a:cubicBezTo>
                      <a:lnTo>
                        <a:pt x="28388" y="38809"/>
                      </a:lnTo>
                      <a:cubicBezTo>
                        <a:pt x="32880" y="38809"/>
                        <a:pt x="37192" y="37911"/>
                        <a:pt x="38450" y="37192"/>
                      </a:cubicBezTo>
                      <a:lnTo>
                        <a:pt x="38450" y="37192"/>
                      </a:lnTo>
                      <a:cubicBezTo>
                        <a:pt x="40606" y="36114"/>
                        <a:pt x="43301" y="33419"/>
                        <a:pt x="47613" y="30544"/>
                      </a:cubicBezTo>
                      <a:lnTo>
                        <a:pt x="47613" y="30544"/>
                      </a:lnTo>
                      <a:cubicBezTo>
                        <a:pt x="49050" y="29825"/>
                        <a:pt x="49949" y="29107"/>
                        <a:pt x="52105" y="28927"/>
                      </a:cubicBezTo>
                      <a:lnTo>
                        <a:pt x="52105" y="28927"/>
                      </a:lnTo>
                      <a:cubicBezTo>
                        <a:pt x="52644" y="28927"/>
                        <a:pt x="54980" y="30364"/>
                        <a:pt x="54980" y="31802"/>
                      </a:cubicBezTo>
                      <a:lnTo>
                        <a:pt x="54980" y="31802"/>
                      </a:lnTo>
                      <a:cubicBezTo>
                        <a:pt x="54800" y="33419"/>
                        <a:pt x="54441" y="33958"/>
                        <a:pt x="53902" y="34677"/>
                      </a:cubicBezTo>
                      <a:lnTo>
                        <a:pt x="53902" y="34677"/>
                      </a:lnTo>
                      <a:cubicBezTo>
                        <a:pt x="53363" y="37012"/>
                        <a:pt x="52824" y="39348"/>
                        <a:pt x="52644" y="40785"/>
                      </a:cubicBezTo>
                      <a:lnTo>
                        <a:pt x="52644" y="40785"/>
                      </a:lnTo>
                      <a:cubicBezTo>
                        <a:pt x="53542" y="40606"/>
                        <a:pt x="54441" y="40246"/>
                        <a:pt x="55519" y="40246"/>
                      </a:cubicBezTo>
                      <a:lnTo>
                        <a:pt x="55519" y="40246"/>
                      </a:lnTo>
                      <a:cubicBezTo>
                        <a:pt x="58753" y="40246"/>
                        <a:pt x="60729" y="42043"/>
                        <a:pt x="62885" y="43481"/>
                      </a:cubicBezTo>
                      <a:lnTo>
                        <a:pt x="62885" y="43481"/>
                      </a:lnTo>
                      <a:cubicBezTo>
                        <a:pt x="63424" y="43660"/>
                        <a:pt x="63784" y="43660"/>
                        <a:pt x="64143" y="43660"/>
                      </a:cubicBezTo>
                      <a:lnTo>
                        <a:pt x="64143" y="43660"/>
                      </a:lnTo>
                      <a:cubicBezTo>
                        <a:pt x="65760" y="43660"/>
                        <a:pt x="67557" y="42223"/>
                        <a:pt x="70072" y="40965"/>
                      </a:cubicBezTo>
                      <a:lnTo>
                        <a:pt x="70072" y="40965"/>
                      </a:lnTo>
                      <a:cubicBezTo>
                        <a:pt x="72947" y="39528"/>
                        <a:pt x="76181" y="38450"/>
                        <a:pt x="78337" y="35036"/>
                      </a:cubicBezTo>
                      <a:lnTo>
                        <a:pt x="78337" y="35036"/>
                      </a:lnTo>
                      <a:cubicBezTo>
                        <a:pt x="82290" y="29825"/>
                        <a:pt x="84087" y="27849"/>
                        <a:pt x="88399" y="24974"/>
                      </a:cubicBezTo>
                      <a:lnTo>
                        <a:pt x="88399" y="24974"/>
                      </a:lnTo>
                      <a:cubicBezTo>
                        <a:pt x="88938" y="24974"/>
                        <a:pt x="89656" y="22639"/>
                        <a:pt x="89656" y="17787"/>
                      </a:cubicBezTo>
                      <a:lnTo>
                        <a:pt x="89656" y="17787"/>
                      </a:lnTo>
                      <a:cubicBezTo>
                        <a:pt x="89656" y="17428"/>
                        <a:pt x="89656" y="16889"/>
                        <a:pt x="89836" y="15631"/>
                      </a:cubicBezTo>
                      <a:lnTo>
                        <a:pt x="89836" y="15631"/>
                      </a:lnTo>
                      <a:cubicBezTo>
                        <a:pt x="91273" y="13655"/>
                        <a:pt x="88578" y="7007"/>
                        <a:pt x="95406" y="5210"/>
                      </a:cubicBezTo>
                      <a:lnTo>
                        <a:pt x="95406" y="5210"/>
                      </a:lnTo>
                      <a:cubicBezTo>
                        <a:pt x="96484" y="5210"/>
                        <a:pt x="97562" y="5570"/>
                        <a:pt x="98281" y="5929"/>
                      </a:cubicBezTo>
                      <a:lnTo>
                        <a:pt x="98281" y="5929"/>
                      </a:lnTo>
                      <a:cubicBezTo>
                        <a:pt x="98281" y="5929"/>
                        <a:pt x="98460" y="5929"/>
                        <a:pt x="98820" y="5929"/>
                      </a:cubicBezTo>
                      <a:lnTo>
                        <a:pt x="98820" y="5929"/>
                      </a:lnTo>
                      <a:cubicBezTo>
                        <a:pt x="100796" y="6109"/>
                        <a:pt x="105288" y="2336"/>
                        <a:pt x="106186" y="1258"/>
                      </a:cubicBezTo>
                      <a:lnTo>
                        <a:pt x="106186" y="1258"/>
                      </a:lnTo>
                      <a:cubicBezTo>
                        <a:pt x="106905" y="539"/>
                        <a:pt x="107983" y="0"/>
                        <a:pt x="109241" y="0"/>
                      </a:cubicBezTo>
                      <a:lnTo>
                        <a:pt x="109241" y="0"/>
                      </a:lnTo>
                      <a:cubicBezTo>
                        <a:pt x="112654" y="180"/>
                        <a:pt x="114630" y="3234"/>
                        <a:pt x="114630" y="7007"/>
                      </a:cubicBezTo>
                      <a:lnTo>
                        <a:pt x="114630" y="7007"/>
                      </a:lnTo>
                      <a:cubicBezTo>
                        <a:pt x="114630" y="9163"/>
                        <a:pt x="115888" y="17248"/>
                        <a:pt x="116068" y="21740"/>
                      </a:cubicBezTo>
                      <a:lnTo>
                        <a:pt x="116068" y="21740"/>
                      </a:lnTo>
                      <a:cubicBezTo>
                        <a:pt x="116068" y="22818"/>
                        <a:pt x="116248" y="23717"/>
                        <a:pt x="116248" y="24795"/>
                      </a:cubicBezTo>
                      <a:lnTo>
                        <a:pt x="116248" y="24795"/>
                      </a:lnTo>
                      <a:cubicBezTo>
                        <a:pt x="116427" y="25693"/>
                        <a:pt x="115888" y="27849"/>
                        <a:pt x="114271" y="28568"/>
                      </a:cubicBezTo>
                      <a:lnTo>
                        <a:pt x="114271" y="28568"/>
                      </a:lnTo>
                      <a:cubicBezTo>
                        <a:pt x="112834" y="29286"/>
                        <a:pt x="111576" y="29466"/>
                        <a:pt x="109600" y="29466"/>
                      </a:cubicBezTo>
                      <a:lnTo>
                        <a:pt x="109600" y="29466"/>
                      </a:lnTo>
                      <a:cubicBezTo>
                        <a:pt x="108163" y="29466"/>
                        <a:pt x="106905" y="29466"/>
                        <a:pt x="106186" y="29466"/>
                      </a:cubicBezTo>
                      <a:lnTo>
                        <a:pt x="106186" y="29466"/>
                      </a:lnTo>
                      <a:cubicBezTo>
                        <a:pt x="106186" y="29466"/>
                        <a:pt x="106007" y="29466"/>
                        <a:pt x="106007" y="29466"/>
                      </a:cubicBezTo>
                      <a:lnTo>
                        <a:pt x="106007" y="29466"/>
                      </a:lnTo>
                      <a:cubicBezTo>
                        <a:pt x="106186" y="29825"/>
                        <a:pt x="106366" y="30364"/>
                        <a:pt x="106725" y="31263"/>
                      </a:cubicBezTo>
                      <a:lnTo>
                        <a:pt x="106725" y="31263"/>
                      </a:lnTo>
                      <a:cubicBezTo>
                        <a:pt x="108522" y="36114"/>
                        <a:pt x="111397" y="38090"/>
                        <a:pt x="111756" y="42223"/>
                      </a:cubicBezTo>
                      <a:lnTo>
                        <a:pt x="111756" y="42223"/>
                      </a:lnTo>
                      <a:cubicBezTo>
                        <a:pt x="111756" y="43481"/>
                        <a:pt x="111037" y="44918"/>
                        <a:pt x="109780" y="46176"/>
                      </a:cubicBezTo>
                      <a:lnTo>
                        <a:pt x="109780" y="46176"/>
                      </a:lnTo>
                      <a:cubicBezTo>
                        <a:pt x="105827" y="48871"/>
                        <a:pt x="99179" y="52823"/>
                        <a:pt x="93789" y="56956"/>
                      </a:cubicBezTo>
                      <a:lnTo>
                        <a:pt x="93789" y="56956"/>
                      </a:lnTo>
                      <a:cubicBezTo>
                        <a:pt x="86782" y="61088"/>
                        <a:pt x="72767" y="67916"/>
                        <a:pt x="64862" y="68096"/>
                      </a:cubicBezTo>
                      <a:lnTo>
                        <a:pt x="64862" y="68096"/>
                      </a:lnTo>
                      <a:cubicBezTo>
                        <a:pt x="57855" y="68455"/>
                        <a:pt x="51206" y="68455"/>
                        <a:pt x="44738" y="68455"/>
                      </a:cubicBezTo>
                      <a:lnTo>
                        <a:pt x="44738" y="68455"/>
                      </a:lnTo>
                      <a:lnTo>
                        <a:pt x="44738" y="68455"/>
                      </a:lnTo>
                      <a:lnTo>
                        <a:pt x="44738" y="68455"/>
                      </a:lnTo>
                      <a:close/>
                      <a:moveTo>
                        <a:pt x="44738" y="63424"/>
                      </a:moveTo>
                      <a:cubicBezTo>
                        <a:pt x="51386" y="63424"/>
                        <a:pt x="57855" y="63424"/>
                        <a:pt x="64502" y="63424"/>
                      </a:cubicBezTo>
                      <a:lnTo>
                        <a:pt x="64502" y="63424"/>
                      </a:lnTo>
                      <a:cubicBezTo>
                        <a:pt x="69713" y="63604"/>
                        <a:pt x="84626" y="56956"/>
                        <a:pt x="90555" y="53183"/>
                      </a:cubicBezTo>
                      <a:lnTo>
                        <a:pt x="90555" y="53183"/>
                      </a:lnTo>
                      <a:cubicBezTo>
                        <a:pt x="95945" y="49050"/>
                        <a:pt x="102593" y="45098"/>
                        <a:pt x="106007" y="42942"/>
                      </a:cubicBezTo>
                      <a:lnTo>
                        <a:pt x="106007" y="42942"/>
                      </a:lnTo>
                      <a:lnTo>
                        <a:pt x="106186" y="42762"/>
                      </a:lnTo>
                      <a:cubicBezTo>
                        <a:pt x="106546" y="42582"/>
                        <a:pt x="103851" y="38989"/>
                        <a:pt x="101695" y="33778"/>
                      </a:cubicBezTo>
                      <a:lnTo>
                        <a:pt x="101695" y="33778"/>
                      </a:lnTo>
                      <a:cubicBezTo>
                        <a:pt x="100796" y="32161"/>
                        <a:pt x="100437" y="30904"/>
                        <a:pt x="100437" y="29286"/>
                      </a:cubicBezTo>
                      <a:lnTo>
                        <a:pt x="100437" y="29286"/>
                      </a:lnTo>
                      <a:cubicBezTo>
                        <a:pt x="100257" y="26951"/>
                        <a:pt x="102593" y="25154"/>
                        <a:pt x="104030" y="24974"/>
                      </a:cubicBezTo>
                      <a:lnTo>
                        <a:pt x="104030" y="24974"/>
                      </a:lnTo>
                      <a:cubicBezTo>
                        <a:pt x="105647" y="24615"/>
                        <a:pt x="107264" y="24615"/>
                        <a:pt x="109241" y="24615"/>
                      </a:cubicBezTo>
                      <a:lnTo>
                        <a:pt x="109241" y="24615"/>
                      </a:lnTo>
                      <a:cubicBezTo>
                        <a:pt x="109959" y="24615"/>
                        <a:pt x="110498" y="24615"/>
                        <a:pt x="110858" y="24615"/>
                      </a:cubicBezTo>
                      <a:lnTo>
                        <a:pt x="110858" y="24615"/>
                      </a:lnTo>
                      <a:cubicBezTo>
                        <a:pt x="110858" y="24076"/>
                        <a:pt x="110678" y="22998"/>
                        <a:pt x="110678" y="21920"/>
                      </a:cubicBezTo>
                      <a:lnTo>
                        <a:pt x="110678" y="21920"/>
                      </a:lnTo>
                      <a:cubicBezTo>
                        <a:pt x="110678" y="18326"/>
                        <a:pt x="109420" y="10421"/>
                        <a:pt x="109241" y="7366"/>
                      </a:cubicBezTo>
                      <a:lnTo>
                        <a:pt x="109241" y="7366"/>
                      </a:lnTo>
                      <a:cubicBezTo>
                        <a:pt x="109241" y="6648"/>
                        <a:pt x="109061" y="6109"/>
                        <a:pt x="109061" y="5749"/>
                      </a:cubicBezTo>
                      <a:lnTo>
                        <a:pt x="109061" y="5749"/>
                      </a:lnTo>
                      <a:cubicBezTo>
                        <a:pt x="107444" y="7366"/>
                        <a:pt x="103671" y="11140"/>
                        <a:pt x="98640" y="11499"/>
                      </a:cubicBezTo>
                      <a:lnTo>
                        <a:pt x="98640" y="11499"/>
                      </a:lnTo>
                      <a:cubicBezTo>
                        <a:pt x="98101" y="11499"/>
                        <a:pt x="97382" y="11499"/>
                        <a:pt x="96124" y="10960"/>
                      </a:cubicBezTo>
                      <a:lnTo>
                        <a:pt x="96124" y="10960"/>
                      </a:lnTo>
                      <a:cubicBezTo>
                        <a:pt x="95945" y="10960"/>
                        <a:pt x="95945" y="10780"/>
                        <a:pt x="95765" y="10780"/>
                      </a:cubicBezTo>
                      <a:lnTo>
                        <a:pt x="95765" y="10780"/>
                      </a:lnTo>
                      <a:cubicBezTo>
                        <a:pt x="95765" y="10960"/>
                        <a:pt x="95585" y="11319"/>
                        <a:pt x="95585" y="11499"/>
                      </a:cubicBezTo>
                      <a:lnTo>
                        <a:pt x="95585" y="11499"/>
                      </a:lnTo>
                      <a:cubicBezTo>
                        <a:pt x="95226" y="12936"/>
                        <a:pt x="95226" y="15272"/>
                        <a:pt x="94687" y="16889"/>
                      </a:cubicBezTo>
                      <a:lnTo>
                        <a:pt x="94687" y="16889"/>
                      </a:lnTo>
                      <a:cubicBezTo>
                        <a:pt x="94687" y="17069"/>
                        <a:pt x="94687" y="17428"/>
                        <a:pt x="94687" y="17967"/>
                      </a:cubicBezTo>
                      <a:lnTo>
                        <a:pt x="94687" y="17967"/>
                      </a:lnTo>
                      <a:cubicBezTo>
                        <a:pt x="94507" y="22459"/>
                        <a:pt x="95046" y="27130"/>
                        <a:pt x="90914" y="29466"/>
                      </a:cubicBezTo>
                      <a:lnTo>
                        <a:pt x="90914" y="29466"/>
                      </a:lnTo>
                      <a:cubicBezTo>
                        <a:pt x="87141" y="31982"/>
                        <a:pt x="86243" y="32880"/>
                        <a:pt x="82470" y="38090"/>
                      </a:cubicBezTo>
                      <a:lnTo>
                        <a:pt x="82470" y="38090"/>
                      </a:lnTo>
                      <a:cubicBezTo>
                        <a:pt x="79236" y="42942"/>
                        <a:pt x="74564" y="44559"/>
                        <a:pt x="72228" y="45637"/>
                      </a:cubicBezTo>
                      <a:lnTo>
                        <a:pt x="72228" y="45637"/>
                      </a:lnTo>
                      <a:cubicBezTo>
                        <a:pt x="70611" y="46355"/>
                        <a:pt x="68096" y="48871"/>
                        <a:pt x="63963" y="48871"/>
                      </a:cubicBezTo>
                      <a:lnTo>
                        <a:pt x="63963" y="48871"/>
                      </a:lnTo>
                      <a:cubicBezTo>
                        <a:pt x="63065" y="48871"/>
                        <a:pt x="61987" y="48691"/>
                        <a:pt x="60370" y="48152"/>
                      </a:cubicBezTo>
                      <a:lnTo>
                        <a:pt x="60370" y="48152"/>
                      </a:lnTo>
                      <a:cubicBezTo>
                        <a:pt x="57316" y="45996"/>
                        <a:pt x="56237" y="45277"/>
                        <a:pt x="55339" y="45457"/>
                      </a:cubicBezTo>
                      <a:lnTo>
                        <a:pt x="55339" y="45457"/>
                      </a:lnTo>
                      <a:cubicBezTo>
                        <a:pt x="54980" y="45457"/>
                        <a:pt x="54261" y="45637"/>
                        <a:pt x="53363" y="45816"/>
                      </a:cubicBezTo>
                      <a:lnTo>
                        <a:pt x="53363" y="45816"/>
                      </a:lnTo>
                      <a:cubicBezTo>
                        <a:pt x="52644" y="45996"/>
                        <a:pt x="52105" y="45996"/>
                        <a:pt x="51566" y="45996"/>
                      </a:cubicBezTo>
                      <a:lnTo>
                        <a:pt x="51566" y="45996"/>
                      </a:lnTo>
                      <a:cubicBezTo>
                        <a:pt x="48511" y="45996"/>
                        <a:pt x="47433" y="42582"/>
                        <a:pt x="47433" y="41145"/>
                      </a:cubicBezTo>
                      <a:lnTo>
                        <a:pt x="47433" y="41145"/>
                      </a:lnTo>
                      <a:cubicBezTo>
                        <a:pt x="47433" y="39707"/>
                        <a:pt x="47793" y="38090"/>
                        <a:pt x="48152" y="36114"/>
                      </a:cubicBezTo>
                      <a:lnTo>
                        <a:pt x="48152" y="36114"/>
                      </a:lnTo>
                      <a:cubicBezTo>
                        <a:pt x="45457" y="38270"/>
                        <a:pt x="43301" y="40246"/>
                        <a:pt x="40786" y="41504"/>
                      </a:cubicBezTo>
                      <a:lnTo>
                        <a:pt x="40786" y="41504"/>
                      </a:lnTo>
                      <a:cubicBezTo>
                        <a:pt x="37731" y="43301"/>
                        <a:pt x="33419" y="43840"/>
                        <a:pt x="28208" y="43840"/>
                      </a:cubicBezTo>
                      <a:lnTo>
                        <a:pt x="28208" y="43840"/>
                      </a:lnTo>
                      <a:cubicBezTo>
                        <a:pt x="23357" y="43840"/>
                        <a:pt x="18147" y="43121"/>
                        <a:pt x="13835" y="41864"/>
                      </a:cubicBezTo>
                      <a:lnTo>
                        <a:pt x="13835" y="41864"/>
                      </a:lnTo>
                      <a:cubicBezTo>
                        <a:pt x="11679" y="41504"/>
                        <a:pt x="9882" y="41324"/>
                        <a:pt x="8624" y="41324"/>
                      </a:cubicBezTo>
                      <a:lnTo>
                        <a:pt x="8624" y="41324"/>
                      </a:lnTo>
                      <a:cubicBezTo>
                        <a:pt x="4312" y="41864"/>
                        <a:pt x="5390" y="41504"/>
                        <a:pt x="5031" y="43301"/>
                      </a:cubicBezTo>
                      <a:lnTo>
                        <a:pt x="5031" y="43301"/>
                      </a:lnTo>
                      <a:lnTo>
                        <a:pt x="2515" y="43301"/>
                      </a:lnTo>
                      <a:lnTo>
                        <a:pt x="5031" y="43301"/>
                      </a:lnTo>
                      <a:cubicBezTo>
                        <a:pt x="4851" y="45457"/>
                        <a:pt x="6828" y="51386"/>
                        <a:pt x="8624" y="51566"/>
                      </a:cubicBezTo>
                      <a:lnTo>
                        <a:pt x="8624" y="51566"/>
                      </a:lnTo>
                      <a:cubicBezTo>
                        <a:pt x="12038" y="52823"/>
                        <a:pt x="17608" y="52464"/>
                        <a:pt x="22100" y="57136"/>
                      </a:cubicBezTo>
                      <a:lnTo>
                        <a:pt x="22100" y="57136"/>
                      </a:lnTo>
                      <a:cubicBezTo>
                        <a:pt x="22818" y="58932"/>
                        <a:pt x="23896" y="59651"/>
                        <a:pt x="26591" y="59831"/>
                      </a:cubicBezTo>
                      <a:lnTo>
                        <a:pt x="26591" y="59831"/>
                      </a:lnTo>
                      <a:cubicBezTo>
                        <a:pt x="27490" y="59831"/>
                        <a:pt x="28568" y="59651"/>
                        <a:pt x="29286" y="59471"/>
                      </a:cubicBezTo>
                      <a:lnTo>
                        <a:pt x="29286" y="59471"/>
                      </a:lnTo>
                      <a:cubicBezTo>
                        <a:pt x="30185" y="59112"/>
                        <a:pt x="31083" y="59112"/>
                        <a:pt x="31802" y="59112"/>
                      </a:cubicBezTo>
                      <a:lnTo>
                        <a:pt x="31802" y="59112"/>
                      </a:lnTo>
                      <a:cubicBezTo>
                        <a:pt x="37911" y="59651"/>
                        <a:pt x="40247" y="63604"/>
                        <a:pt x="44738" y="63424"/>
                      </a:cubicBezTo>
                      <a:lnTo>
                        <a:pt x="44738" y="63424"/>
                      </a:lnTo>
                      <a:lnTo>
                        <a:pt x="44738" y="63424"/>
                      </a:lnTo>
                      <a:lnTo>
                        <a:pt x="44738" y="63424"/>
                      </a:lnTo>
                      <a:close/>
                    </a:path>
                  </a:pathLst>
                </a:custGeom>
                <a:grpFill/>
                <a:ln w="17953" cap="flat">
                  <a:noFill/>
                  <a:prstDash val="solid"/>
                  <a:miter/>
                </a:ln>
              </p:spPr>
              <p:txBody>
                <a:bodyPr rtlCol="0" anchor="ctr"/>
                <a:lstStyle/>
                <a:p>
                  <a:endParaRPr lang="zh-CN" altLang="en-US" sz="1050"/>
                </a:p>
              </p:txBody>
            </p:sp>
          </p:grpSp>
          <p:grpSp>
            <p:nvGrpSpPr>
              <p:cNvPr id="82" name="图形 1"/>
              <p:cNvGrpSpPr/>
              <p:nvPr/>
            </p:nvGrpSpPr>
            <p:grpSpPr>
              <a:xfrm>
                <a:off x="5049043" y="4272175"/>
                <a:ext cx="39757" cy="42761"/>
                <a:chOff x="6422254" y="4469865"/>
                <a:chExt cx="39757" cy="42761"/>
              </a:xfrm>
              <a:solidFill>
                <a:srgbClr val="0070C0"/>
              </a:solidFill>
            </p:grpSpPr>
            <p:sp>
              <p:nvSpPr>
                <p:cNvPr id="3582" name="任意多边形: 形状 229"/>
                <p:cNvSpPr/>
                <p:nvPr/>
              </p:nvSpPr>
              <p:spPr>
                <a:xfrm>
                  <a:off x="6424640" y="4472610"/>
                  <a:ext cx="34657" cy="37502"/>
                </a:xfrm>
                <a:custGeom>
                  <a:avLst/>
                  <a:gdLst>
                    <a:gd name="connsiteX0" fmla="*/ 17428 w 34657"/>
                    <a:gd name="connsiteY0" fmla="*/ 29597 h 37502"/>
                    <a:gd name="connsiteX1" fmla="*/ 26592 w 34657"/>
                    <a:gd name="connsiteY1" fmla="*/ 37502 h 37502"/>
                    <a:gd name="connsiteX2" fmla="*/ 34497 w 34657"/>
                    <a:gd name="connsiteY2" fmla="*/ 33550 h 37502"/>
                    <a:gd name="connsiteX3" fmla="*/ 23897 w 34657"/>
                    <a:gd name="connsiteY3" fmla="*/ 17559 h 37502"/>
                    <a:gd name="connsiteX4" fmla="*/ 14554 w 34657"/>
                    <a:gd name="connsiteY4" fmla="*/ 5700 h 37502"/>
                    <a:gd name="connsiteX5" fmla="*/ 5211 w 34657"/>
                    <a:gd name="connsiteY5" fmla="*/ 490 h 37502"/>
                    <a:gd name="connsiteX6" fmla="*/ 0 w 34657"/>
                    <a:gd name="connsiteY6" fmla="*/ 3185 h 37502"/>
                    <a:gd name="connsiteX7" fmla="*/ 6648 w 34657"/>
                    <a:gd name="connsiteY7" fmla="*/ 13786 h 37502"/>
                    <a:gd name="connsiteX8" fmla="*/ 9343 w 34657"/>
                    <a:gd name="connsiteY8" fmla="*/ 20433 h 37502"/>
                    <a:gd name="connsiteX9" fmla="*/ 17428 w 34657"/>
                    <a:gd name="connsiteY9" fmla="*/ 29597 h 37502"/>
                    <a:gd name="connsiteX10" fmla="*/ 17428 w 34657"/>
                    <a:gd name="connsiteY10" fmla="*/ 29597 h 37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657" h="37502">
                      <a:moveTo>
                        <a:pt x="17428" y="29597"/>
                      </a:moveTo>
                      <a:cubicBezTo>
                        <a:pt x="18686" y="33550"/>
                        <a:pt x="24077" y="37502"/>
                        <a:pt x="26592" y="37502"/>
                      </a:cubicBezTo>
                      <a:cubicBezTo>
                        <a:pt x="29287" y="37502"/>
                        <a:pt x="35755" y="36065"/>
                        <a:pt x="34497" y="33550"/>
                      </a:cubicBezTo>
                      <a:cubicBezTo>
                        <a:pt x="34497" y="29597"/>
                        <a:pt x="26592" y="21512"/>
                        <a:pt x="23897" y="17559"/>
                      </a:cubicBezTo>
                      <a:cubicBezTo>
                        <a:pt x="22639" y="13606"/>
                        <a:pt x="17249" y="6958"/>
                        <a:pt x="14554" y="5700"/>
                      </a:cubicBezTo>
                      <a:cubicBezTo>
                        <a:pt x="11858" y="3005"/>
                        <a:pt x="7906" y="1748"/>
                        <a:pt x="5211" y="490"/>
                      </a:cubicBezTo>
                      <a:cubicBezTo>
                        <a:pt x="2516" y="-768"/>
                        <a:pt x="0" y="490"/>
                        <a:pt x="0" y="3185"/>
                      </a:cubicBezTo>
                      <a:cubicBezTo>
                        <a:pt x="0" y="5880"/>
                        <a:pt x="2696" y="11091"/>
                        <a:pt x="6648" y="13786"/>
                      </a:cubicBezTo>
                      <a:cubicBezTo>
                        <a:pt x="9343" y="16481"/>
                        <a:pt x="7906" y="16481"/>
                        <a:pt x="9343" y="20433"/>
                      </a:cubicBezTo>
                      <a:cubicBezTo>
                        <a:pt x="10780" y="24386"/>
                        <a:pt x="14913" y="27081"/>
                        <a:pt x="17428" y="29597"/>
                      </a:cubicBezTo>
                      <a:lnTo>
                        <a:pt x="17428" y="29597"/>
                      </a:lnTo>
                      <a:close/>
                    </a:path>
                  </a:pathLst>
                </a:custGeom>
                <a:grpFill/>
                <a:ln w="17953" cap="flat">
                  <a:noFill/>
                  <a:prstDash val="solid"/>
                  <a:miter/>
                </a:ln>
              </p:spPr>
              <p:txBody>
                <a:bodyPr rtlCol="0" anchor="ctr"/>
                <a:lstStyle/>
                <a:p>
                  <a:endParaRPr lang="zh-CN" altLang="en-US" sz="1050"/>
                </a:p>
              </p:txBody>
            </p:sp>
            <p:sp>
              <p:nvSpPr>
                <p:cNvPr id="3583" name="任意多边形: 形状 230"/>
                <p:cNvSpPr/>
                <p:nvPr/>
              </p:nvSpPr>
              <p:spPr>
                <a:xfrm>
                  <a:off x="6422254" y="4469865"/>
                  <a:ext cx="39757" cy="42761"/>
                </a:xfrm>
                <a:custGeom>
                  <a:avLst/>
                  <a:gdLst>
                    <a:gd name="connsiteX0" fmla="*/ 17658 w 39757"/>
                    <a:gd name="connsiteY0" fmla="*/ 33778 h 42761"/>
                    <a:gd name="connsiteX1" fmla="*/ 9393 w 39757"/>
                    <a:gd name="connsiteY1" fmla="*/ 23717 h 42761"/>
                    <a:gd name="connsiteX2" fmla="*/ 9393 w 39757"/>
                    <a:gd name="connsiteY2" fmla="*/ 23717 h 42761"/>
                    <a:gd name="connsiteX3" fmla="*/ 7776 w 39757"/>
                    <a:gd name="connsiteY3" fmla="*/ 18506 h 42761"/>
                    <a:gd name="connsiteX4" fmla="*/ 7776 w 39757"/>
                    <a:gd name="connsiteY4" fmla="*/ 18506 h 42761"/>
                    <a:gd name="connsiteX5" fmla="*/ 230 w 39757"/>
                    <a:gd name="connsiteY5" fmla="*/ 7007 h 42761"/>
                    <a:gd name="connsiteX6" fmla="*/ 230 w 39757"/>
                    <a:gd name="connsiteY6" fmla="*/ 7007 h 42761"/>
                    <a:gd name="connsiteX7" fmla="*/ 50 w 39757"/>
                    <a:gd name="connsiteY7" fmla="*/ 5750 h 42761"/>
                    <a:gd name="connsiteX8" fmla="*/ 50 w 39757"/>
                    <a:gd name="connsiteY8" fmla="*/ 5750 h 42761"/>
                    <a:gd name="connsiteX9" fmla="*/ 5799 w 39757"/>
                    <a:gd name="connsiteY9" fmla="*/ 0 h 42761"/>
                    <a:gd name="connsiteX10" fmla="*/ 5799 w 39757"/>
                    <a:gd name="connsiteY10" fmla="*/ 0 h 42761"/>
                    <a:gd name="connsiteX11" fmla="*/ 9034 w 39757"/>
                    <a:gd name="connsiteY11" fmla="*/ 719 h 42761"/>
                    <a:gd name="connsiteX12" fmla="*/ 9034 w 39757"/>
                    <a:gd name="connsiteY12" fmla="*/ 719 h 42761"/>
                    <a:gd name="connsiteX13" fmla="*/ 18377 w 39757"/>
                    <a:gd name="connsiteY13" fmla="*/ 6109 h 42761"/>
                    <a:gd name="connsiteX14" fmla="*/ 18377 w 39757"/>
                    <a:gd name="connsiteY14" fmla="*/ 6109 h 42761"/>
                    <a:gd name="connsiteX15" fmla="*/ 28618 w 39757"/>
                    <a:gd name="connsiteY15" fmla="*/ 18866 h 42761"/>
                    <a:gd name="connsiteX16" fmla="*/ 28618 w 39757"/>
                    <a:gd name="connsiteY16" fmla="*/ 18866 h 42761"/>
                    <a:gd name="connsiteX17" fmla="*/ 39399 w 39757"/>
                    <a:gd name="connsiteY17" fmla="*/ 35216 h 42761"/>
                    <a:gd name="connsiteX18" fmla="*/ 39399 w 39757"/>
                    <a:gd name="connsiteY18" fmla="*/ 35216 h 42761"/>
                    <a:gd name="connsiteX19" fmla="*/ 39758 w 39757"/>
                    <a:gd name="connsiteY19" fmla="*/ 36833 h 42761"/>
                    <a:gd name="connsiteX20" fmla="*/ 39758 w 39757"/>
                    <a:gd name="connsiteY20" fmla="*/ 36833 h 42761"/>
                    <a:gd name="connsiteX21" fmla="*/ 29157 w 39757"/>
                    <a:gd name="connsiteY21" fmla="*/ 42762 h 42761"/>
                    <a:gd name="connsiteX22" fmla="*/ 29157 w 39757"/>
                    <a:gd name="connsiteY22" fmla="*/ 42762 h 42761"/>
                    <a:gd name="connsiteX23" fmla="*/ 17658 w 39757"/>
                    <a:gd name="connsiteY23" fmla="*/ 33778 h 42761"/>
                    <a:gd name="connsiteX24" fmla="*/ 17658 w 39757"/>
                    <a:gd name="connsiteY24" fmla="*/ 33778 h 42761"/>
                    <a:gd name="connsiteX25" fmla="*/ 29157 w 39757"/>
                    <a:gd name="connsiteY25" fmla="*/ 37731 h 42761"/>
                    <a:gd name="connsiteX26" fmla="*/ 34727 w 39757"/>
                    <a:gd name="connsiteY26" fmla="*/ 36473 h 42761"/>
                    <a:gd name="connsiteX27" fmla="*/ 34727 w 39757"/>
                    <a:gd name="connsiteY27" fmla="*/ 36473 h 42761"/>
                    <a:gd name="connsiteX28" fmla="*/ 34547 w 39757"/>
                    <a:gd name="connsiteY28" fmla="*/ 36294 h 42761"/>
                    <a:gd name="connsiteX29" fmla="*/ 24126 w 39757"/>
                    <a:gd name="connsiteY29" fmla="*/ 21201 h 42761"/>
                    <a:gd name="connsiteX30" fmla="*/ 24126 w 39757"/>
                    <a:gd name="connsiteY30" fmla="*/ 21201 h 42761"/>
                    <a:gd name="connsiteX31" fmla="*/ 15502 w 39757"/>
                    <a:gd name="connsiteY31" fmla="*/ 10241 h 42761"/>
                    <a:gd name="connsiteX32" fmla="*/ 15502 w 39757"/>
                    <a:gd name="connsiteY32" fmla="*/ 10241 h 42761"/>
                    <a:gd name="connsiteX33" fmla="*/ 6877 w 39757"/>
                    <a:gd name="connsiteY33" fmla="*/ 5390 h 42761"/>
                    <a:gd name="connsiteX34" fmla="*/ 6877 w 39757"/>
                    <a:gd name="connsiteY34" fmla="*/ 5390 h 42761"/>
                    <a:gd name="connsiteX35" fmla="*/ 5979 w 39757"/>
                    <a:gd name="connsiteY35" fmla="*/ 5210 h 42761"/>
                    <a:gd name="connsiteX36" fmla="*/ 5979 w 39757"/>
                    <a:gd name="connsiteY36" fmla="*/ 5210 h 42761"/>
                    <a:gd name="connsiteX37" fmla="*/ 5261 w 39757"/>
                    <a:gd name="connsiteY37" fmla="*/ 5750 h 42761"/>
                    <a:gd name="connsiteX38" fmla="*/ 5261 w 39757"/>
                    <a:gd name="connsiteY38" fmla="*/ 5750 h 42761"/>
                    <a:gd name="connsiteX39" fmla="*/ 5261 w 39757"/>
                    <a:gd name="connsiteY39" fmla="*/ 5929 h 42761"/>
                    <a:gd name="connsiteX40" fmla="*/ 5261 w 39757"/>
                    <a:gd name="connsiteY40" fmla="*/ 5929 h 42761"/>
                    <a:gd name="connsiteX41" fmla="*/ 2925 w 39757"/>
                    <a:gd name="connsiteY41" fmla="*/ 5929 h 42761"/>
                    <a:gd name="connsiteX42" fmla="*/ 5261 w 39757"/>
                    <a:gd name="connsiteY42" fmla="*/ 5929 h 42761"/>
                    <a:gd name="connsiteX43" fmla="*/ 11190 w 39757"/>
                    <a:gd name="connsiteY43" fmla="*/ 14733 h 42761"/>
                    <a:gd name="connsiteX44" fmla="*/ 11190 w 39757"/>
                    <a:gd name="connsiteY44" fmla="*/ 14733 h 42761"/>
                    <a:gd name="connsiteX45" fmla="*/ 14424 w 39757"/>
                    <a:gd name="connsiteY45" fmla="*/ 22279 h 42761"/>
                    <a:gd name="connsiteX46" fmla="*/ 14424 w 39757"/>
                    <a:gd name="connsiteY46" fmla="*/ 22279 h 42761"/>
                    <a:gd name="connsiteX47" fmla="*/ 21791 w 39757"/>
                    <a:gd name="connsiteY47" fmla="*/ 30544 h 42761"/>
                    <a:gd name="connsiteX48" fmla="*/ 21791 w 39757"/>
                    <a:gd name="connsiteY48" fmla="*/ 30544 h 42761"/>
                    <a:gd name="connsiteX49" fmla="*/ 19994 w 39757"/>
                    <a:gd name="connsiteY49" fmla="*/ 32341 h 42761"/>
                    <a:gd name="connsiteX50" fmla="*/ 22330 w 39757"/>
                    <a:gd name="connsiteY50" fmla="*/ 31622 h 42761"/>
                    <a:gd name="connsiteX51" fmla="*/ 29157 w 39757"/>
                    <a:gd name="connsiteY51" fmla="*/ 37731 h 42761"/>
                    <a:gd name="connsiteX52" fmla="*/ 29157 w 39757"/>
                    <a:gd name="connsiteY52" fmla="*/ 37731 h 42761"/>
                    <a:gd name="connsiteX53" fmla="*/ 35446 w 39757"/>
                    <a:gd name="connsiteY53" fmla="*/ 37012 h 42761"/>
                    <a:gd name="connsiteX54" fmla="*/ 35086 w 39757"/>
                    <a:gd name="connsiteY54" fmla="*/ 36653 h 42761"/>
                    <a:gd name="connsiteX55" fmla="*/ 35266 w 39757"/>
                    <a:gd name="connsiteY55" fmla="*/ 37012 h 42761"/>
                    <a:gd name="connsiteX56" fmla="*/ 35446 w 39757"/>
                    <a:gd name="connsiteY56" fmla="*/ 37012 h 42761"/>
                    <a:gd name="connsiteX57" fmla="*/ 35446 w 39757"/>
                    <a:gd name="connsiteY57" fmla="*/ 37012 h 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9757" h="42761">
                      <a:moveTo>
                        <a:pt x="17658" y="33778"/>
                      </a:moveTo>
                      <a:cubicBezTo>
                        <a:pt x="15322" y="31443"/>
                        <a:pt x="11190" y="28568"/>
                        <a:pt x="9393" y="23717"/>
                      </a:cubicBezTo>
                      <a:lnTo>
                        <a:pt x="9393" y="23717"/>
                      </a:lnTo>
                      <a:cubicBezTo>
                        <a:pt x="7776" y="18506"/>
                        <a:pt x="9393" y="20303"/>
                        <a:pt x="7776" y="18506"/>
                      </a:cubicBezTo>
                      <a:lnTo>
                        <a:pt x="7776" y="18506"/>
                      </a:lnTo>
                      <a:cubicBezTo>
                        <a:pt x="2925" y="15092"/>
                        <a:pt x="230" y="9882"/>
                        <a:pt x="230" y="7007"/>
                      </a:cubicBezTo>
                      <a:lnTo>
                        <a:pt x="230" y="7007"/>
                      </a:lnTo>
                      <a:cubicBezTo>
                        <a:pt x="230" y="7007"/>
                        <a:pt x="-129" y="5929"/>
                        <a:pt x="50" y="5750"/>
                      </a:cubicBezTo>
                      <a:lnTo>
                        <a:pt x="50" y="5750"/>
                      </a:lnTo>
                      <a:cubicBezTo>
                        <a:pt x="50" y="2515"/>
                        <a:pt x="2745" y="0"/>
                        <a:pt x="5799" y="0"/>
                      </a:cubicBezTo>
                      <a:lnTo>
                        <a:pt x="5799" y="0"/>
                      </a:lnTo>
                      <a:cubicBezTo>
                        <a:pt x="6877" y="0"/>
                        <a:pt x="7956" y="359"/>
                        <a:pt x="9034" y="719"/>
                      </a:cubicBezTo>
                      <a:lnTo>
                        <a:pt x="9034" y="719"/>
                      </a:lnTo>
                      <a:cubicBezTo>
                        <a:pt x="11369" y="1976"/>
                        <a:pt x="15682" y="3234"/>
                        <a:pt x="18377" y="6109"/>
                      </a:cubicBezTo>
                      <a:lnTo>
                        <a:pt x="18377" y="6109"/>
                      </a:lnTo>
                      <a:cubicBezTo>
                        <a:pt x="22150" y="8265"/>
                        <a:pt x="27001" y="14553"/>
                        <a:pt x="28618" y="18866"/>
                      </a:cubicBezTo>
                      <a:lnTo>
                        <a:pt x="28618" y="18866"/>
                      </a:lnTo>
                      <a:cubicBezTo>
                        <a:pt x="30954" y="22639"/>
                        <a:pt x="39039" y="29826"/>
                        <a:pt x="39399" y="35216"/>
                      </a:cubicBezTo>
                      <a:lnTo>
                        <a:pt x="39399" y="35216"/>
                      </a:lnTo>
                      <a:cubicBezTo>
                        <a:pt x="39578" y="35575"/>
                        <a:pt x="39758" y="36114"/>
                        <a:pt x="39758" y="36833"/>
                      </a:cubicBezTo>
                      <a:lnTo>
                        <a:pt x="39758" y="36833"/>
                      </a:lnTo>
                      <a:cubicBezTo>
                        <a:pt x="38141" y="42942"/>
                        <a:pt x="32032" y="42043"/>
                        <a:pt x="29157" y="42762"/>
                      </a:cubicBezTo>
                      <a:lnTo>
                        <a:pt x="29157" y="42762"/>
                      </a:lnTo>
                      <a:cubicBezTo>
                        <a:pt x="24665" y="42403"/>
                        <a:pt x="19994" y="38809"/>
                        <a:pt x="17658" y="33778"/>
                      </a:cubicBezTo>
                      <a:lnTo>
                        <a:pt x="17658" y="33778"/>
                      </a:lnTo>
                      <a:close/>
                      <a:moveTo>
                        <a:pt x="29157" y="37731"/>
                      </a:moveTo>
                      <a:cubicBezTo>
                        <a:pt x="30235" y="37911"/>
                        <a:pt x="33828" y="37012"/>
                        <a:pt x="34727" y="36473"/>
                      </a:cubicBezTo>
                      <a:lnTo>
                        <a:pt x="34727" y="36473"/>
                      </a:lnTo>
                      <a:lnTo>
                        <a:pt x="34547" y="36294"/>
                      </a:lnTo>
                      <a:cubicBezTo>
                        <a:pt x="35086" y="34677"/>
                        <a:pt x="27360" y="25873"/>
                        <a:pt x="24126" y="21201"/>
                      </a:cubicBezTo>
                      <a:lnTo>
                        <a:pt x="24126" y="21201"/>
                      </a:lnTo>
                      <a:cubicBezTo>
                        <a:pt x="23228" y="18147"/>
                        <a:pt x="17658" y="11140"/>
                        <a:pt x="15502" y="10241"/>
                      </a:cubicBezTo>
                      <a:lnTo>
                        <a:pt x="15502" y="10241"/>
                      </a:lnTo>
                      <a:cubicBezTo>
                        <a:pt x="13526" y="8085"/>
                        <a:pt x="9752" y="6828"/>
                        <a:pt x="6877" y="5390"/>
                      </a:cubicBezTo>
                      <a:lnTo>
                        <a:pt x="6877" y="5390"/>
                      </a:lnTo>
                      <a:cubicBezTo>
                        <a:pt x="6518" y="5210"/>
                        <a:pt x="6159" y="5210"/>
                        <a:pt x="5979" y="5210"/>
                      </a:cubicBezTo>
                      <a:lnTo>
                        <a:pt x="5979" y="5210"/>
                      </a:lnTo>
                      <a:cubicBezTo>
                        <a:pt x="5440" y="5390"/>
                        <a:pt x="5440" y="5210"/>
                        <a:pt x="5261" y="5750"/>
                      </a:cubicBezTo>
                      <a:lnTo>
                        <a:pt x="5261" y="5750"/>
                      </a:lnTo>
                      <a:cubicBezTo>
                        <a:pt x="5261" y="5750"/>
                        <a:pt x="5261" y="5750"/>
                        <a:pt x="5261" y="5929"/>
                      </a:cubicBezTo>
                      <a:lnTo>
                        <a:pt x="5261" y="5929"/>
                      </a:lnTo>
                      <a:lnTo>
                        <a:pt x="2925" y="5929"/>
                      </a:lnTo>
                      <a:lnTo>
                        <a:pt x="5261" y="5929"/>
                      </a:lnTo>
                      <a:cubicBezTo>
                        <a:pt x="5081" y="7187"/>
                        <a:pt x="7596" y="12577"/>
                        <a:pt x="11190" y="14733"/>
                      </a:cubicBezTo>
                      <a:lnTo>
                        <a:pt x="11190" y="14733"/>
                      </a:lnTo>
                      <a:cubicBezTo>
                        <a:pt x="14424" y="17967"/>
                        <a:pt x="13526" y="19584"/>
                        <a:pt x="14424" y="22279"/>
                      </a:cubicBezTo>
                      <a:lnTo>
                        <a:pt x="14424" y="22279"/>
                      </a:lnTo>
                      <a:cubicBezTo>
                        <a:pt x="15322" y="25154"/>
                        <a:pt x="18736" y="27669"/>
                        <a:pt x="21791" y="30544"/>
                      </a:cubicBezTo>
                      <a:lnTo>
                        <a:pt x="21791" y="30544"/>
                      </a:lnTo>
                      <a:lnTo>
                        <a:pt x="19994" y="32341"/>
                      </a:lnTo>
                      <a:lnTo>
                        <a:pt x="22330" y="31622"/>
                      </a:lnTo>
                      <a:cubicBezTo>
                        <a:pt x="22869" y="34317"/>
                        <a:pt x="28438" y="38090"/>
                        <a:pt x="29157" y="37731"/>
                      </a:cubicBezTo>
                      <a:lnTo>
                        <a:pt x="29157" y="37731"/>
                      </a:lnTo>
                      <a:close/>
                      <a:moveTo>
                        <a:pt x="35446" y="37012"/>
                      </a:moveTo>
                      <a:lnTo>
                        <a:pt x="35086" y="36653"/>
                      </a:lnTo>
                      <a:lnTo>
                        <a:pt x="35266" y="37012"/>
                      </a:lnTo>
                      <a:lnTo>
                        <a:pt x="35446" y="37012"/>
                      </a:lnTo>
                      <a:lnTo>
                        <a:pt x="35446" y="37012"/>
                      </a:lnTo>
                      <a:close/>
                    </a:path>
                  </a:pathLst>
                </a:custGeom>
                <a:grpFill/>
                <a:ln w="17953" cap="flat">
                  <a:noFill/>
                  <a:prstDash val="solid"/>
                  <a:miter/>
                </a:ln>
              </p:spPr>
              <p:txBody>
                <a:bodyPr rtlCol="0" anchor="ctr"/>
                <a:lstStyle/>
                <a:p>
                  <a:endParaRPr lang="zh-CN" altLang="en-US" sz="1050"/>
                </a:p>
              </p:txBody>
            </p:sp>
          </p:grpSp>
          <p:grpSp>
            <p:nvGrpSpPr>
              <p:cNvPr id="83" name="图形 1"/>
              <p:cNvGrpSpPr/>
              <p:nvPr/>
            </p:nvGrpSpPr>
            <p:grpSpPr>
              <a:xfrm>
                <a:off x="5099941" y="4311703"/>
                <a:ext cx="29286" cy="25962"/>
                <a:chOff x="6473152" y="4509393"/>
                <a:chExt cx="29286" cy="25962"/>
              </a:xfrm>
              <a:solidFill>
                <a:srgbClr val="0070C0"/>
              </a:solidFill>
            </p:grpSpPr>
            <p:sp>
              <p:nvSpPr>
                <p:cNvPr id="3580" name="任意多边形: 形状 232"/>
                <p:cNvSpPr/>
                <p:nvPr/>
              </p:nvSpPr>
              <p:spPr>
                <a:xfrm>
                  <a:off x="6475869" y="4512223"/>
                  <a:ext cx="24264" cy="20768"/>
                </a:xfrm>
                <a:custGeom>
                  <a:avLst/>
                  <a:gdLst>
                    <a:gd name="connsiteX0" fmla="*/ 1954 w 24264"/>
                    <a:gd name="connsiteY0" fmla="*/ 7232 h 20768"/>
                    <a:gd name="connsiteX1" fmla="*/ 20460 w 24264"/>
                    <a:gd name="connsiteY1" fmla="*/ 20527 h 20768"/>
                    <a:gd name="connsiteX2" fmla="*/ 23155 w 24264"/>
                    <a:gd name="connsiteY2" fmla="*/ 15137 h 20768"/>
                    <a:gd name="connsiteX3" fmla="*/ 17765 w 24264"/>
                    <a:gd name="connsiteY3" fmla="*/ 7232 h 20768"/>
                    <a:gd name="connsiteX4" fmla="*/ 7164 w 24264"/>
                    <a:gd name="connsiteY4" fmla="*/ 2021 h 20768"/>
                    <a:gd name="connsiteX5" fmla="*/ 516 w 24264"/>
                    <a:gd name="connsiteY5" fmla="*/ 2021 h 20768"/>
                    <a:gd name="connsiteX6" fmla="*/ 1954 w 24264"/>
                    <a:gd name="connsiteY6" fmla="*/ 7232 h 20768"/>
                    <a:gd name="connsiteX7" fmla="*/ 1954 w 24264"/>
                    <a:gd name="connsiteY7" fmla="*/ 7232 h 2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4" h="20768">
                      <a:moveTo>
                        <a:pt x="1954" y="7232"/>
                      </a:moveTo>
                      <a:cubicBezTo>
                        <a:pt x="4649" y="9927"/>
                        <a:pt x="15250" y="19270"/>
                        <a:pt x="20460" y="20527"/>
                      </a:cubicBezTo>
                      <a:cubicBezTo>
                        <a:pt x="25671" y="21785"/>
                        <a:pt x="24413" y="17832"/>
                        <a:pt x="23155" y="15137"/>
                      </a:cubicBezTo>
                      <a:cubicBezTo>
                        <a:pt x="21897" y="12442"/>
                        <a:pt x="20460" y="9927"/>
                        <a:pt x="17765" y="7232"/>
                      </a:cubicBezTo>
                      <a:cubicBezTo>
                        <a:pt x="16507" y="4537"/>
                        <a:pt x="11117" y="5974"/>
                        <a:pt x="7164" y="2021"/>
                      </a:cubicBezTo>
                      <a:cubicBezTo>
                        <a:pt x="1954" y="-674"/>
                        <a:pt x="516" y="-674"/>
                        <a:pt x="516" y="2021"/>
                      </a:cubicBezTo>
                      <a:cubicBezTo>
                        <a:pt x="-741" y="3279"/>
                        <a:pt x="516" y="4537"/>
                        <a:pt x="1954" y="7232"/>
                      </a:cubicBezTo>
                      <a:lnTo>
                        <a:pt x="1954" y="7232"/>
                      </a:lnTo>
                      <a:close/>
                    </a:path>
                  </a:pathLst>
                </a:custGeom>
                <a:grpFill/>
                <a:ln w="17953" cap="flat">
                  <a:noFill/>
                  <a:prstDash val="solid"/>
                  <a:miter/>
                </a:ln>
              </p:spPr>
              <p:txBody>
                <a:bodyPr rtlCol="0" anchor="ctr"/>
                <a:lstStyle/>
                <a:p>
                  <a:endParaRPr lang="zh-CN" altLang="en-US" sz="1050"/>
                </a:p>
              </p:txBody>
            </p:sp>
            <p:sp>
              <p:nvSpPr>
                <p:cNvPr id="3581" name="任意多边形: 形状 233"/>
                <p:cNvSpPr/>
                <p:nvPr/>
              </p:nvSpPr>
              <p:spPr>
                <a:xfrm>
                  <a:off x="6473152" y="4509393"/>
                  <a:ext cx="29286" cy="25962"/>
                </a:xfrm>
                <a:custGeom>
                  <a:avLst/>
                  <a:gdLst>
                    <a:gd name="connsiteX0" fmla="*/ 22459 w 29286"/>
                    <a:gd name="connsiteY0" fmla="*/ 25693 h 25962"/>
                    <a:gd name="connsiteX1" fmla="*/ 2695 w 29286"/>
                    <a:gd name="connsiteY1" fmla="*/ 11679 h 25962"/>
                    <a:gd name="connsiteX2" fmla="*/ 2695 w 29286"/>
                    <a:gd name="connsiteY2" fmla="*/ 11679 h 25962"/>
                    <a:gd name="connsiteX3" fmla="*/ 4492 w 29286"/>
                    <a:gd name="connsiteY3" fmla="*/ 9882 h 25962"/>
                    <a:gd name="connsiteX4" fmla="*/ 2156 w 29286"/>
                    <a:gd name="connsiteY4" fmla="*/ 10960 h 25962"/>
                    <a:gd name="connsiteX5" fmla="*/ 0 w 29286"/>
                    <a:gd name="connsiteY5" fmla="*/ 5750 h 25962"/>
                    <a:gd name="connsiteX6" fmla="*/ 0 w 29286"/>
                    <a:gd name="connsiteY6" fmla="*/ 5750 h 25962"/>
                    <a:gd name="connsiteX7" fmla="*/ 719 w 29286"/>
                    <a:gd name="connsiteY7" fmla="*/ 3414 h 25962"/>
                    <a:gd name="connsiteX8" fmla="*/ 719 w 29286"/>
                    <a:gd name="connsiteY8" fmla="*/ 3414 h 25962"/>
                    <a:gd name="connsiteX9" fmla="*/ 4492 w 29286"/>
                    <a:gd name="connsiteY9" fmla="*/ 0 h 25962"/>
                    <a:gd name="connsiteX10" fmla="*/ 4492 w 29286"/>
                    <a:gd name="connsiteY10" fmla="*/ 0 h 25962"/>
                    <a:gd name="connsiteX11" fmla="*/ 11499 w 29286"/>
                    <a:gd name="connsiteY11" fmla="*/ 2695 h 25962"/>
                    <a:gd name="connsiteX12" fmla="*/ 11499 w 29286"/>
                    <a:gd name="connsiteY12" fmla="*/ 2695 h 25962"/>
                    <a:gd name="connsiteX13" fmla="*/ 22100 w 29286"/>
                    <a:gd name="connsiteY13" fmla="*/ 7906 h 25962"/>
                    <a:gd name="connsiteX14" fmla="*/ 22100 w 29286"/>
                    <a:gd name="connsiteY14" fmla="*/ 7906 h 25962"/>
                    <a:gd name="connsiteX15" fmla="*/ 27849 w 29286"/>
                    <a:gd name="connsiteY15" fmla="*/ 16530 h 25962"/>
                    <a:gd name="connsiteX16" fmla="*/ 27849 w 29286"/>
                    <a:gd name="connsiteY16" fmla="*/ 16530 h 25962"/>
                    <a:gd name="connsiteX17" fmla="*/ 29287 w 29286"/>
                    <a:gd name="connsiteY17" fmla="*/ 21381 h 25962"/>
                    <a:gd name="connsiteX18" fmla="*/ 29287 w 29286"/>
                    <a:gd name="connsiteY18" fmla="*/ 21381 h 25962"/>
                    <a:gd name="connsiteX19" fmla="*/ 24795 w 29286"/>
                    <a:gd name="connsiteY19" fmla="*/ 25693 h 25962"/>
                    <a:gd name="connsiteX20" fmla="*/ 24795 w 29286"/>
                    <a:gd name="connsiteY20" fmla="*/ 25693 h 25962"/>
                    <a:gd name="connsiteX21" fmla="*/ 22459 w 29286"/>
                    <a:gd name="connsiteY21" fmla="*/ 25693 h 25962"/>
                    <a:gd name="connsiteX22" fmla="*/ 22459 w 29286"/>
                    <a:gd name="connsiteY22" fmla="*/ 25693 h 25962"/>
                    <a:gd name="connsiteX23" fmla="*/ 23717 w 29286"/>
                    <a:gd name="connsiteY23" fmla="*/ 20842 h 25962"/>
                    <a:gd name="connsiteX24" fmla="*/ 24256 w 29286"/>
                    <a:gd name="connsiteY24" fmla="*/ 20842 h 25962"/>
                    <a:gd name="connsiteX25" fmla="*/ 24256 w 29286"/>
                    <a:gd name="connsiteY25" fmla="*/ 20842 h 25962"/>
                    <a:gd name="connsiteX26" fmla="*/ 23537 w 29286"/>
                    <a:gd name="connsiteY26" fmla="*/ 19045 h 25962"/>
                    <a:gd name="connsiteX27" fmla="*/ 23537 w 29286"/>
                    <a:gd name="connsiteY27" fmla="*/ 19045 h 25962"/>
                    <a:gd name="connsiteX28" fmla="*/ 18147 w 29286"/>
                    <a:gd name="connsiteY28" fmla="*/ 11140 h 25962"/>
                    <a:gd name="connsiteX29" fmla="*/ 18147 w 29286"/>
                    <a:gd name="connsiteY29" fmla="*/ 11140 h 25962"/>
                    <a:gd name="connsiteX30" fmla="*/ 8624 w 29286"/>
                    <a:gd name="connsiteY30" fmla="*/ 7007 h 25962"/>
                    <a:gd name="connsiteX31" fmla="*/ 8624 w 29286"/>
                    <a:gd name="connsiteY31" fmla="*/ 7007 h 25962"/>
                    <a:gd name="connsiteX32" fmla="*/ 5929 w 29286"/>
                    <a:gd name="connsiteY32" fmla="*/ 5750 h 25962"/>
                    <a:gd name="connsiteX33" fmla="*/ 5929 w 29286"/>
                    <a:gd name="connsiteY33" fmla="*/ 5750 h 25962"/>
                    <a:gd name="connsiteX34" fmla="*/ 5390 w 29286"/>
                    <a:gd name="connsiteY34" fmla="*/ 6289 h 25962"/>
                    <a:gd name="connsiteX35" fmla="*/ 6648 w 29286"/>
                    <a:gd name="connsiteY35" fmla="*/ 8624 h 25962"/>
                    <a:gd name="connsiteX36" fmla="*/ 6648 w 29286"/>
                    <a:gd name="connsiteY36" fmla="*/ 8624 h 25962"/>
                    <a:gd name="connsiteX37" fmla="*/ 23717 w 29286"/>
                    <a:gd name="connsiteY37" fmla="*/ 20842 h 25962"/>
                    <a:gd name="connsiteX38" fmla="*/ 23717 w 29286"/>
                    <a:gd name="connsiteY38" fmla="*/ 20842 h 25962"/>
                    <a:gd name="connsiteX39" fmla="*/ 1617 w 29286"/>
                    <a:gd name="connsiteY39" fmla="*/ 6648 h 25962"/>
                    <a:gd name="connsiteX40" fmla="*/ 2156 w 29286"/>
                    <a:gd name="connsiteY40" fmla="*/ 7007 h 25962"/>
                    <a:gd name="connsiteX41" fmla="*/ 2156 w 29286"/>
                    <a:gd name="connsiteY41" fmla="*/ 7007 h 25962"/>
                    <a:gd name="connsiteX42" fmla="*/ 1617 w 29286"/>
                    <a:gd name="connsiteY42" fmla="*/ 6648 h 25962"/>
                    <a:gd name="connsiteX43" fmla="*/ 1617 w 29286"/>
                    <a:gd name="connsiteY43" fmla="*/ 6648 h 25962"/>
                    <a:gd name="connsiteX44" fmla="*/ 1438 w 29286"/>
                    <a:gd name="connsiteY44" fmla="*/ 6289 h 25962"/>
                    <a:gd name="connsiteX45" fmla="*/ 1438 w 29286"/>
                    <a:gd name="connsiteY45" fmla="*/ 6289 h 25962"/>
                    <a:gd name="connsiteX46" fmla="*/ 1617 w 29286"/>
                    <a:gd name="connsiteY46" fmla="*/ 6648 h 25962"/>
                    <a:gd name="connsiteX47" fmla="*/ 1617 w 29286"/>
                    <a:gd name="connsiteY47" fmla="*/ 6648 h 25962"/>
                    <a:gd name="connsiteX48" fmla="*/ 4851 w 29286"/>
                    <a:gd name="connsiteY48" fmla="*/ 6648 h 25962"/>
                    <a:gd name="connsiteX49" fmla="*/ 4851 w 29286"/>
                    <a:gd name="connsiteY49" fmla="*/ 6648 h 25962"/>
                    <a:gd name="connsiteX50" fmla="*/ 4851 w 29286"/>
                    <a:gd name="connsiteY50" fmla="*/ 6648 h 25962"/>
                    <a:gd name="connsiteX51" fmla="*/ 4851 w 29286"/>
                    <a:gd name="connsiteY51" fmla="*/ 6648 h 25962"/>
                    <a:gd name="connsiteX52" fmla="*/ 4851 w 29286"/>
                    <a:gd name="connsiteY52" fmla="*/ 6648 h 25962"/>
                    <a:gd name="connsiteX53" fmla="*/ 4851 w 29286"/>
                    <a:gd name="connsiteY53" fmla="*/ 6648 h 25962"/>
                    <a:gd name="connsiteX54" fmla="*/ 5390 w 29286"/>
                    <a:gd name="connsiteY54" fmla="*/ 6109 h 25962"/>
                    <a:gd name="connsiteX55" fmla="*/ 5570 w 29286"/>
                    <a:gd name="connsiteY55" fmla="*/ 5750 h 25962"/>
                    <a:gd name="connsiteX56" fmla="*/ 5570 w 29286"/>
                    <a:gd name="connsiteY56" fmla="*/ 5750 h 25962"/>
                    <a:gd name="connsiteX57" fmla="*/ 5390 w 29286"/>
                    <a:gd name="connsiteY57" fmla="*/ 6109 h 25962"/>
                    <a:gd name="connsiteX58" fmla="*/ 5390 w 29286"/>
                    <a:gd name="connsiteY58" fmla="*/ 6109 h 25962"/>
                    <a:gd name="connsiteX59" fmla="*/ 5390 w 29286"/>
                    <a:gd name="connsiteY59" fmla="*/ 6109 h 25962"/>
                    <a:gd name="connsiteX60" fmla="*/ 5390 w 29286"/>
                    <a:gd name="connsiteY60" fmla="*/ 6109 h 2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9286" h="25962">
                      <a:moveTo>
                        <a:pt x="22459" y="25693"/>
                      </a:moveTo>
                      <a:cubicBezTo>
                        <a:pt x="15811" y="23896"/>
                        <a:pt x="5750" y="14553"/>
                        <a:pt x="2695" y="11679"/>
                      </a:cubicBezTo>
                      <a:lnTo>
                        <a:pt x="2695" y="11679"/>
                      </a:lnTo>
                      <a:lnTo>
                        <a:pt x="4492" y="9882"/>
                      </a:lnTo>
                      <a:lnTo>
                        <a:pt x="2156" y="10960"/>
                      </a:lnTo>
                      <a:cubicBezTo>
                        <a:pt x="1438" y="9163"/>
                        <a:pt x="180" y="8265"/>
                        <a:pt x="0" y="5750"/>
                      </a:cubicBezTo>
                      <a:lnTo>
                        <a:pt x="0" y="5750"/>
                      </a:lnTo>
                      <a:cubicBezTo>
                        <a:pt x="0" y="5031"/>
                        <a:pt x="359" y="4133"/>
                        <a:pt x="719" y="3414"/>
                      </a:cubicBezTo>
                      <a:lnTo>
                        <a:pt x="719" y="3414"/>
                      </a:lnTo>
                      <a:cubicBezTo>
                        <a:pt x="1078" y="1976"/>
                        <a:pt x="2336" y="0"/>
                        <a:pt x="4492" y="0"/>
                      </a:cubicBezTo>
                      <a:lnTo>
                        <a:pt x="4492" y="0"/>
                      </a:lnTo>
                      <a:cubicBezTo>
                        <a:pt x="6468" y="0"/>
                        <a:pt x="8085" y="898"/>
                        <a:pt x="11499" y="2695"/>
                      </a:cubicBezTo>
                      <a:lnTo>
                        <a:pt x="11499" y="2695"/>
                      </a:lnTo>
                      <a:cubicBezTo>
                        <a:pt x="14194" y="6109"/>
                        <a:pt x="18686" y="3773"/>
                        <a:pt x="22100" y="7906"/>
                      </a:cubicBezTo>
                      <a:lnTo>
                        <a:pt x="22100" y="7906"/>
                      </a:lnTo>
                      <a:cubicBezTo>
                        <a:pt x="25154" y="10780"/>
                        <a:pt x="26592" y="13835"/>
                        <a:pt x="27849" y="16530"/>
                      </a:cubicBezTo>
                      <a:lnTo>
                        <a:pt x="27849" y="16530"/>
                      </a:lnTo>
                      <a:cubicBezTo>
                        <a:pt x="28568" y="17788"/>
                        <a:pt x="29287" y="19405"/>
                        <a:pt x="29287" y="21381"/>
                      </a:cubicBezTo>
                      <a:lnTo>
                        <a:pt x="29287" y="21381"/>
                      </a:lnTo>
                      <a:cubicBezTo>
                        <a:pt x="29287" y="23178"/>
                        <a:pt x="27310" y="25693"/>
                        <a:pt x="24795" y="25693"/>
                      </a:cubicBezTo>
                      <a:lnTo>
                        <a:pt x="24795" y="25693"/>
                      </a:lnTo>
                      <a:cubicBezTo>
                        <a:pt x="24256" y="26052"/>
                        <a:pt x="23357" y="26052"/>
                        <a:pt x="22459" y="25693"/>
                      </a:cubicBezTo>
                      <a:lnTo>
                        <a:pt x="22459" y="25693"/>
                      </a:lnTo>
                      <a:close/>
                      <a:moveTo>
                        <a:pt x="23717" y="20842"/>
                      </a:moveTo>
                      <a:cubicBezTo>
                        <a:pt x="23897" y="20842"/>
                        <a:pt x="24076" y="20842"/>
                        <a:pt x="24256" y="20842"/>
                      </a:cubicBezTo>
                      <a:lnTo>
                        <a:pt x="24256" y="20842"/>
                      </a:lnTo>
                      <a:cubicBezTo>
                        <a:pt x="24076" y="20303"/>
                        <a:pt x="23897" y="19584"/>
                        <a:pt x="23537" y="19045"/>
                      </a:cubicBezTo>
                      <a:lnTo>
                        <a:pt x="23537" y="19045"/>
                      </a:lnTo>
                      <a:cubicBezTo>
                        <a:pt x="22279" y="16350"/>
                        <a:pt x="21022" y="14014"/>
                        <a:pt x="18147" y="11140"/>
                      </a:cubicBezTo>
                      <a:lnTo>
                        <a:pt x="18147" y="11140"/>
                      </a:lnTo>
                      <a:cubicBezTo>
                        <a:pt x="18865" y="10421"/>
                        <a:pt x="13296" y="11140"/>
                        <a:pt x="8624" y="7007"/>
                      </a:cubicBezTo>
                      <a:lnTo>
                        <a:pt x="8624" y="7007"/>
                      </a:lnTo>
                      <a:cubicBezTo>
                        <a:pt x="7546" y="6468"/>
                        <a:pt x="6468" y="5929"/>
                        <a:pt x="5929" y="5750"/>
                      </a:cubicBezTo>
                      <a:lnTo>
                        <a:pt x="5929" y="5750"/>
                      </a:lnTo>
                      <a:lnTo>
                        <a:pt x="5390" y="6289"/>
                      </a:lnTo>
                      <a:cubicBezTo>
                        <a:pt x="5570" y="6648"/>
                        <a:pt x="5929" y="7367"/>
                        <a:pt x="6648" y="8624"/>
                      </a:cubicBezTo>
                      <a:lnTo>
                        <a:pt x="6648" y="8624"/>
                      </a:lnTo>
                      <a:cubicBezTo>
                        <a:pt x="9702" y="11499"/>
                        <a:pt x="19944" y="20123"/>
                        <a:pt x="23717" y="20842"/>
                      </a:cubicBezTo>
                      <a:lnTo>
                        <a:pt x="23717" y="20842"/>
                      </a:lnTo>
                      <a:close/>
                      <a:moveTo>
                        <a:pt x="1617" y="6648"/>
                      </a:moveTo>
                      <a:cubicBezTo>
                        <a:pt x="1797" y="6828"/>
                        <a:pt x="1977" y="6828"/>
                        <a:pt x="2156" y="7007"/>
                      </a:cubicBezTo>
                      <a:lnTo>
                        <a:pt x="2156" y="7007"/>
                      </a:lnTo>
                      <a:cubicBezTo>
                        <a:pt x="1977" y="6828"/>
                        <a:pt x="1617" y="6648"/>
                        <a:pt x="1617" y="6648"/>
                      </a:cubicBezTo>
                      <a:lnTo>
                        <a:pt x="1617" y="6648"/>
                      </a:lnTo>
                      <a:cubicBezTo>
                        <a:pt x="1438" y="6468"/>
                        <a:pt x="1438" y="6468"/>
                        <a:pt x="1438" y="6289"/>
                      </a:cubicBezTo>
                      <a:lnTo>
                        <a:pt x="1438" y="6289"/>
                      </a:lnTo>
                      <a:cubicBezTo>
                        <a:pt x="1438" y="6468"/>
                        <a:pt x="1438" y="6648"/>
                        <a:pt x="1617" y="6648"/>
                      </a:cubicBezTo>
                      <a:lnTo>
                        <a:pt x="1617" y="6648"/>
                      </a:lnTo>
                      <a:close/>
                      <a:moveTo>
                        <a:pt x="4851" y="6648"/>
                      </a:moveTo>
                      <a:cubicBezTo>
                        <a:pt x="5031" y="6648"/>
                        <a:pt x="5031" y="6468"/>
                        <a:pt x="4851" y="6648"/>
                      </a:cubicBezTo>
                      <a:lnTo>
                        <a:pt x="4851" y="6648"/>
                      </a:lnTo>
                      <a:lnTo>
                        <a:pt x="4851" y="6648"/>
                      </a:lnTo>
                      <a:cubicBezTo>
                        <a:pt x="5031" y="6468"/>
                        <a:pt x="5031" y="6648"/>
                        <a:pt x="4851" y="6648"/>
                      </a:cubicBezTo>
                      <a:lnTo>
                        <a:pt x="4851" y="6648"/>
                      </a:lnTo>
                      <a:close/>
                      <a:moveTo>
                        <a:pt x="5390" y="6109"/>
                      </a:moveTo>
                      <a:cubicBezTo>
                        <a:pt x="5570" y="5929"/>
                        <a:pt x="5570" y="5750"/>
                        <a:pt x="5570" y="5750"/>
                      </a:cubicBezTo>
                      <a:lnTo>
                        <a:pt x="5570" y="5750"/>
                      </a:lnTo>
                      <a:cubicBezTo>
                        <a:pt x="5570" y="5750"/>
                        <a:pt x="5390" y="5929"/>
                        <a:pt x="5390" y="6109"/>
                      </a:cubicBezTo>
                      <a:lnTo>
                        <a:pt x="5390" y="6109"/>
                      </a:lnTo>
                      <a:cubicBezTo>
                        <a:pt x="5390" y="6109"/>
                        <a:pt x="5390" y="6109"/>
                        <a:pt x="5390" y="6109"/>
                      </a:cubicBezTo>
                      <a:lnTo>
                        <a:pt x="5390" y="6109"/>
                      </a:lnTo>
                      <a:close/>
                    </a:path>
                  </a:pathLst>
                </a:custGeom>
                <a:grpFill/>
                <a:ln w="17953" cap="flat">
                  <a:noFill/>
                  <a:prstDash val="solid"/>
                  <a:miter/>
                </a:ln>
              </p:spPr>
              <p:txBody>
                <a:bodyPr rtlCol="0" anchor="ctr"/>
                <a:lstStyle/>
                <a:p>
                  <a:endParaRPr lang="zh-CN" altLang="en-US" sz="1050"/>
                </a:p>
              </p:txBody>
            </p:sp>
          </p:grpSp>
          <p:grpSp>
            <p:nvGrpSpPr>
              <p:cNvPr id="84" name="图形 1"/>
              <p:cNvGrpSpPr/>
              <p:nvPr/>
            </p:nvGrpSpPr>
            <p:grpSpPr>
              <a:xfrm>
                <a:off x="5124915" y="4357699"/>
                <a:ext cx="14193" cy="14014"/>
                <a:chOff x="6498126" y="4555389"/>
                <a:chExt cx="14193" cy="14014"/>
              </a:xfrm>
              <a:solidFill>
                <a:srgbClr val="0070C0"/>
              </a:solidFill>
            </p:grpSpPr>
            <p:sp>
              <p:nvSpPr>
                <p:cNvPr id="3578" name="任意多边形: 形状 235"/>
                <p:cNvSpPr/>
                <p:nvPr/>
              </p:nvSpPr>
              <p:spPr>
                <a:xfrm>
                  <a:off x="6500719" y="4558084"/>
                  <a:ext cx="8967" cy="8731"/>
                </a:xfrm>
                <a:custGeom>
                  <a:avLst/>
                  <a:gdLst>
                    <a:gd name="connsiteX0" fmla="*/ 3516 w 8967"/>
                    <a:gd name="connsiteY0" fmla="*/ 7906 h 8731"/>
                    <a:gd name="connsiteX1" fmla="*/ 8726 w 8967"/>
                    <a:gd name="connsiteY1" fmla="*/ 6648 h 8731"/>
                    <a:gd name="connsiteX2" fmla="*/ 6031 w 8967"/>
                    <a:gd name="connsiteY2" fmla="*/ 0 h 8731"/>
                    <a:gd name="connsiteX3" fmla="*/ 821 w 8967"/>
                    <a:gd name="connsiteY3" fmla="*/ 1258 h 8731"/>
                    <a:gd name="connsiteX4" fmla="*/ 3516 w 8967"/>
                    <a:gd name="connsiteY4" fmla="*/ 7906 h 8731"/>
                    <a:gd name="connsiteX5" fmla="*/ 3516 w 8967"/>
                    <a:gd name="connsiteY5" fmla="*/ 7906 h 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7" h="8731">
                      <a:moveTo>
                        <a:pt x="3516" y="7906"/>
                      </a:moveTo>
                      <a:cubicBezTo>
                        <a:pt x="4773" y="9163"/>
                        <a:pt x="10164" y="9163"/>
                        <a:pt x="8726" y="6648"/>
                      </a:cubicBezTo>
                      <a:cubicBezTo>
                        <a:pt x="8726" y="3953"/>
                        <a:pt x="8726" y="1437"/>
                        <a:pt x="6031" y="0"/>
                      </a:cubicBezTo>
                      <a:cubicBezTo>
                        <a:pt x="3336" y="0"/>
                        <a:pt x="3336" y="0"/>
                        <a:pt x="821" y="1258"/>
                      </a:cubicBezTo>
                      <a:cubicBezTo>
                        <a:pt x="-1695" y="2515"/>
                        <a:pt x="2258" y="5210"/>
                        <a:pt x="3516" y="7906"/>
                      </a:cubicBezTo>
                      <a:lnTo>
                        <a:pt x="3516" y="7906"/>
                      </a:lnTo>
                      <a:close/>
                    </a:path>
                  </a:pathLst>
                </a:custGeom>
                <a:grpFill/>
                <a:ln w="17953" cap="flat">
                  <a:noFill/>
                  <a:prstDash val="solid"/>
                  <a:miter/>
                </a:ln>
              </p:spPr>
              <p:txBody>
                <a:bodyPr rtlCol="0" anchor="ctr"/>
                <a:lstStyle/>
                <a:p>
                  <a:endParaRPr lang="zh-CN" altLang="en-US" sz="1050"/>
                </a:p>
              </p:txBody>
            </p:sp>
            <p:sp>
              <p:nvSpPr>
                <p:cNvPr id="3579" name="任意多边形: 形状 236"/>
                <p:cNvSpPr/>
                <p:nvPr/>
              </p:nvSpPr>
              <p:spPr>
                <a:xfrm>
                  <a:off x="6498126" y="4555389"/>
                  <a:ext cx="14193" cy="14014"/>
                </a:xfrm>
                <a:custGeom>
                  <a:avLst/>
                  <a:gdLst>
                    <a:gd name="connsiteX0" fmla="*/ 4312 w 14193"/>
                    <a:gd name="connsiteY0" fmla="*/ 12397 h 14014"/>
                    <a:gd name="connsiteX1" fmla="*/ 6109 w 14193"/>
                    <a:gd name="connsiteY1" fmla="*/ 10601 h 14014"/>
                    <a:gd name="connsiteX2" fmla="*/ 3773 w 14193"/>
                    <a:gd name="connsiteY2" fmla="*/ 11679 h 14014"/>
                    <a:gd name="connsiteX3" fmla="*/ 0 w 14193"/>
                    <a:gd name="connsiteY3" fmla="*/ 5031 h 14014"/>
                    <a:gd name="connsiteX4" fmla="*/ 0 w 14193"/>
                    <a:gd name="connsiteY4" fmla="*/ 5031 h 14014"/>
                    <a:gd name="connsiteX5" fmla="*/ 2335 w 14193"/>
                    <a:gd name="connsiteY5" fmla="*/ 1617 h 14014"/>
                    <a:gd name="connsiteX6" fmla="*/ 2335 w 14193"/>
                    <a:gd name="connsiteY6" fmla="*/ 1617 h 14014"/>
                    <a:gd name="connsiteX7" fmla="*/ 8804 w 14193"/>
                    <a:gd name="connsiteY7" fmla="*/ 0 h 14014"/>
                    <a:gd name="connsiteX8" fmla="*/ 8804 w 14193"/>
                    <a:gd name="connsiteY8" fmla="*/ 0 h 14014"/>
                    <a:gd name="connsiteX9" fmla="*/ 9343 w 14193"/>
                    <a:gd name="connsiteY9" fmla="*/ 0 h 14014"/>
                    <a:gd name="connsiteX10" fmla="*/ 9882 w 14193"/>
                    <a:gd name="connsiteY10" fmla="*/ 359 h 14014"/>
                    <a:gd name="connsiteX11" fmla="*/ 14014 w 14193"/>
                    <a:gd name="connsiteY11" fmla="*/ 8804 h 14014"/>
                    <a:gd name="connsiteX12" fmla="*/ 14014 w 14193"/>
                    <a:gd name="connsiteY12" fmla="*/ 8804 h 14014"/>
                    <a:gd name="connsiteX13" fmla="*/ 14194 w 14193"/>
                    <a:gd name="connsiteY13" fmla="*/ 10062 h 14014"/>
                    <a:gd name="connsiteX14" fmla="*/ 14194 w 14193"/>
                    <a:gd name="connsiteY14" fmla="*/ 10062 h 14014"/>
                    <a:gd name="connsiteX15" fmla="*/ 9163 w 14193"/>
                    <a:gd name="connsiteY15" fmla="*/ 14014 h 14014"/>
                    <a:gd name="connsiteX16" fmla="*/ 9163 w 14193"/>
                    <a:gd name="connsiteY16" fmla="*/ 14014 h 14014"/>
                    <a:gd name="connsiteX17" fmla="*/ 4312 w 14193"/>
                    <a:gd name="connsiteY17" fmla="*/ 12397 h 14014"/>
                    <a:gd name="connsiteX18" fmla="*/ 4312 w 14193"/>
                    <a:gd name="connsiteY18" fmla="*/ 12397 h 14014"/>
                    <a:gd name="connsiteX19" fmla="*/ 8265 w 14193"/>
                    <a:gd name="connsiteY19" fmla="*/ 8624 h 14014"/>
                    <a:gd name="connsiteX20" fmla="*/ 8804 w 14193"/>
                    <a:gd name="connsiteY20" fmla="*/ 8624 h 14014"/>
                    <a:gd name="connsiteX21" fmla="*/ 8804 w 14193"/>
                    <a:gd name="connsiteY21" fmla="*/ 8624 h 14014"/>
                    <a:gd name="connsiteX22" fmla="*/ 8085 w 14193"/>
                    <a:gd name="connsiteY22" fmla="*/ 4851 h 14014"/>
                    <a:gd name="connsiteX23" fmla="*/ 8085 w 14193"/>
                    <a:gd name="connsiteY23" fmla="*/ 4851 h 14014"/>
                    <a:gd name="connsiteX24" fmla="*/ 5749 w 14193"/>
                    <a:gd name="connsiteY24" fmla="*/ 5390 h 14014"/>
                    <a:gd name="connsiteX25" fmla="*/ 5749 w 14193"/>
                    <a:gd name="connsiteY25" fmla="*/ 5390 h 14014"/>
                    <a:gd name="connsiteX26" fmla="*/ 5929 w 14193"/>
                    <a:gd name="connsiteY26" fmla="*/ 5750 h 14014"/>
                    <a:gd name="connsiteX27" fmla="*/ 5929 w 14193"/>
                    <a:gd name="connsiteY27" fmla="*/ 5750 h 14014"/>
                    <a:gd name="connsiteX28" fmla="*/ 8085 w 14193"/>
                    <a:gd name="connsiteY28" fmla="*/ 8445 h 14014"/>
                    <a:gd name="connsiteX29" fmla="*/ 8085 w 14193"/>
                    <a:gd name="connsiteY29" fmla="*/ 8445 h 14014"/>
                    <a:gd name="connsiteX30" fmla="*/ 8085 w 14193"/>
                    <a:gd name="connsiteY30" fmla="*/ 8445 h 14014"/>
                    <a:gd name="connsiteX31" fmla="*/ 8085 w 14193"/>
                    <a:gd name="connsiteY31" fmla="*/ 8445 h 14014"/>
                    <a:gd name="connsiteX32" fmla="*/ 8265 w 14193"/>
                    <a:gd name="connsiteY32" fmla="*/ 8624 h 14014"/>
                    <a:gd name="connsiteX33" fmla="*/ 8265 w 14193"/>
                    <a:gd name="connsiteY33" fmla="*/ 8624 h 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193" h="14014">
                      <a:moveTo>
                        <a:pt x="4312" y="12397"/>
                      </a:moveTo>
                      <a:lnTo>
                        <a:pt x="6109" y="10601"/>
                      </a:lnTo>
                      <a:lnTo>
                        <a:pt x="3773" y="11679"/>
                      </a:lnTo>
                      <a:cubicBezTo>
                        <a:pt x="3234" y="10062"/>
                        <a:pt x="539" y="8984"/>
                        <a:pt x="0" y="5031"/>
                      </a:cubicBezTo>
                      <a:lnTo>
                        <a:pt x="0" y="5031"/>
                      </a:lnTo>
                      <a:cubicBezTo>
                        <a:pt x="0" y="3414"/>
                        <a:pt x="1257" y="1976"/>
                        <a:pt x="2335" y="1617"/>
                      </a:cubicBezTo>
                      <a:lnTo>
                        <a:pt x="2335" y="1617"/>
                      </a:lnTo>
                      <a:cubicBezTo>
                        <a:pt x="4671" y="359"/>
                        <a:pt x="6288" y="0"/>
                        <a:pt x="8804" y="0"/>
                      </a:cubicBezTo>
                      <a:lnTo>
                        <a:pt x="8804" y="0"/>
                      </a:lnTo>
                      <a:lnTo>
                        <a:pt x="9343" y="0"/>
                      </a:lnTo>
                      <a:lnTo>
                        <a:pt x="9882" y="359"/>
                      </a:lnTo>
                      <a:cubicBezTo>
                        <a:pt x="13835" y="2336"/>
                        <a:pt x="14014" y="6289"/>
                        <a:pt x="14014" y="8804"/>
                      </a:cubicBezTo>
                      <a:lnTo>
                        <a:pt x="14014" y="8804"/>
                      </a:lnTo>
                      <a:cubicBezTo>
                        <a:pt x="14194" y="9163"/>
                        <a:pt x="14194" y="9702"/>
                        <a:pt x="14194" y="10062"/>
                      </a:cubicBezTo>
                      <a:lnTo>
                        <a:pt x="14194" y="10062"/>
                      </a:lnTo>
                      <a:cubicBezTo>
                        <a:pt x="13835" y="13655"/>
                        <a:pt x="10601" y="14014"/>
                        <a:pt x="9163" y="14014"/>
                      </a:cubicBezTo>
                      <a:lnTo>
                        <a:pt x="9163" y="14014"/>
                      </a:lnTo>
                      <a:cubicBezTo>
                        <a:pt x="7546" y="13835"/>
                        <a:pt x="5929" y="13655"/>
                        <a:pt x="4312" y="12397"/>
                      </a:cubicBezTo>
                      <a:lnTo>
                        <a:pt x="4312" y="12397"/>
                      </a:lnTo>
                      <a:close/>
                      <a:moveTo>
                        <a:pt x="8265" y="8624"/>
                      </a:moveTo>
                      <a:cubicBezTo>
                        <a:pt x="8445" y="8624"/>
                        <a:pt x="8624" y="8624"/>
                        <a:pt x="8804" y="8624"/>
                      </a:cubicBezTo>
                      <a:lnTo>
                        <a:pt x="8804" y="8624"/>
                      </a:lnTo>
                      <a:cubicBezTo>
                        <a:pt x="8804" y="6468"/>
                        <a:pt x="8624" y="5570"/>
                        <a:pt x="8085" y="4851"/>
                      </a:cubicBezTo>
                      <a:lnTo>
                        <a:pt x="8085" y="4851"/>
                      </a:lnTo>
                      <a:cubicBezTo>
                        <a:pt x="6468" y="4851"/>
                        <a:pt x="7007" y="4851"/>
                        <a:pt x="5749" y="5390"/>
                      </a:cubicBezTo>
                      <a:lnTo>
                        <a:pt x="5749" y="5390"/>
                      </a:lnTo>
                      <a:cubicBezTo>
                        <a:pt x="5749" y="5390"/>
                        <a:pt x="5929" y="5570"/>
                        <a:pt x="5929" y="5750"/>
                      </a:cubicBezTo>
                      <a:lnTo>
                        <a:pt x="5929" y="5750"/>
                      </a:lnTo>
                      <a:cubicBezTo>
                        <a:pt x="6468" y="6468"/>
                        <a:pt x="7366" y="7367"/>
                        <a:pt x="8085" y="8445"/>
                      </a:cubicBezTo>
                      <a:lnTo>
                        <a:pt x="8085" y="8445"/>
                      </a:lnTo>
                      <a:cubicBezTo>
                        <a:pt x="8085" y="8445"/>
                        <a:pt x="8085" y="8445"/>
                        <a:pt x="8085" y="8445"/>
                      </a:cubicBezTo>
                      <a:lnTo>
                        <a:pt x="8085" y="8445"/>
                      </a:lnTo>
                      <a:cubicBezTo>
                        <a:pt x="8085" y="8624"/>
                        <a:pt x="8265" y="8624"/>
                        <a:pt x="8265" y="8624"/>
                      </a:cubicBezTo>
                      <a:lnTo>
                        <a:pt x="8265" y="8624"/>
                      </a:lnTo>
                      <a:close/>
                    </a:path>
                  </a:pathLst>
                </a:custGeom>
                <a:grpFill/>
                <a:ln w="17953" cap="flat">
                  <a:noFill/>
                  <a:prstDash val="solid"/>
                  <a:miter/>
                </a:ln>
              </p:spPr>
              <p:txBody>
                <a:bodyPr rtlCol="0" anchor="ctr"/>
                <a:lstStyle/>
                <a:p>
                  <a:endParaRPr lang="zh-CN" altLang="en-US" sz="1050"/>
                </a:p>
              </p:txBody>
            </p:sp>
          </p:grpSp>
          <p:grpSp>
            <p:nvGrpSpPr>
              <p:cNvPr id="85" name="图形 1"/>
              <p:cNvGrpSpPr/>
              <p:nvPr/>
            </p:nvGrpSpPr>
            <p:grpSpPr>
              <a:xfrm>
                <a:off x="5159951" y="4341708"/>
                <a:ext cx="35575" cy="34352"/>
                <a:chOff x="6533162" y="4539398"/>
                <a:chExt cx="35575" cy="34352"/>
              </a:xfrm>
              <a:solidFill>
                <a:srgbClr val="0070C0"/>
              </a:solidFill>
            </p:grpSpPr>
            <p:sp>
              <p:nvSpPr>
                <p:cNvPr id="3576" name="任意多边形: 形状 238"/>
                <p:cNvSpPr/>
                <p:nvPr/>
              </p:nvSpPr>
              <p:spPr>
                <a:xfrm>
                  <a:off x="6535796" y="4541914"/>
                  <a:ext cx="30425" cy="29527"/>
                </a:xfrm>
                <a:custGeom>
                  <a:avLst/>
                  <a:gdLst>
                    <a:gd name="connsiteX0" fmla="*/ 17310 w 30425"/>
                    <a:gd name="connsiteY0" fmla="*/ 19944 h 29527"/>
                    <a:gd name="connsiteX1" fmla="*/ 29168 w 30425"/>
                    <a:gd name="connsiteY1" fmla="*/ 29287 h 29527"/>
                    <a:gd name="connsiteX2" fmla="*/ 30426 w 30425"/>
                    <a:gd name="connsiteY2" fmla="*/ 23896 h 29527"/>
                    <a:gd name="connsiteX3" fmla="*/ 25216 w 30425"/>
                    <a:gd name="connsiteY3" fmla="*/ 17249 h 29527"/>
                    <a:gd name="connsiteX4" fmla="*/ 13357 w 30425"/>
                    <a:gd name="connsiteY4" fmla="*/ 7906 h 29527"/>
                    <a:gd name="connsiteX5" fmla="*/ 2757 w 30425"/>
                    <a:gd name="connsiteY5" fmla="*/ 0 h 29527"/>
                    <a:gd name="connsiteX6" fmla="*/ 1499 w 30425"/>
                    <a:gd name="connsiteY6" fmla="*/ 5390 h 29527"/>
                    <a:gd name="connsiteX7" fmla="*/ 12099 w 30425"/>
                    <a:gd name="connsiteY7" fmla="*/ 15991 h 29527"/>
                    <a:gd name="connsiteX8" fmla="*/ 17310 w 30425"/>
                    <a:gd name="connsiteY8" fmla="*/ 19944 h 29527"/>
                    <a:gd name="connsiteX9" fmla="*/ 17310 w 30425"/>
                    <a:gd name="connsiteY9" fmla="*/ 19944 h 2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25" h="29527">
                      <a:moveTo>
                        <a:pt x="17310" y="19944"/>
                      </a:moveTo>
                      <a:cubicBezTo>
                        <a:pt x="21263" y="22639"/>
                        <a:pt x="26473" y="26592"/>
                        <a:pt x="29168" y="29287"/>
                      </a:cubicBezTo>
                      <a:cubicBezTo>
                        <a:pt x="30426" y="30544"/>
                        <a:pt x="30426" y="26592"/>
                        <a:pt x="30426" y="23896"/>
                      </a:cubicBezTo>
                      <a:cubicBezTo>
                        <a:pt x="30426" y="21201"/>
                        <a:pt x="27731" y="18686"/>
                        <a:pt x="25216" y="17249"/>
                      </a:cubicBezTo>
                      <a:cubicBezTo>
                        <a:pt x="22520" y="14554"/>
                        <a:pt x="17310" y="12038"/>
                        <a:pt x="13357" y="7906"/>
                      </a:cubicBezTo>
                      <a:cubicBezTo>
                        <a:pt x="10662" y="3953"/>
                        <a:pt x="6709" y="1258"/>
                        <a:pt x="2757" y="0"/>
                      </a:cubicBezTo>
                      <a:cubicBezTo>
                        <a:pt x="61" y="0"/>
                        <a:pt x="-1196" y="2695"/>
                        <a:pt x="1499" y="5390"/>
                      </a:cubicBezTo>
                      <a:cubicBezTo>
                        <a:pt x="4194" y="8085"/>
                        <a:pt x="9404" y="13296"/>
                        <a:pt x="12099" y="15991"/>
                      </a:cubicBezTo>
                      <a:cubicBezTo>
                        <a:pt x="14615" y="18506"/>
                        <a:pt x="17310" y="19944"/>
                        <a:pt x="17310" y="19944"/>
                      </a:cubicBezTo>
                      <a:lnTo>
                        <a:pt x="17310" y="19944"/>
                      </a:lnTo>
                      <a:close/>
                    </a:path>
                  </a:pathLst>
                </a:custGeom>
                <a:grpFill/>
                <a:ln w="17953" cap="flat">
                  <a:noFill/>
                  <a:prstDash val="solid"/>
                  <a:miter/>
                </a:ln>
              </p:spPr>
              <p:txBody>
                <a:bodyPr rtlCol="0" anchor="ctr"/>
                <a:lstStyle/>
                <a:p>
                  <a:endParaRPr lang="zh-CN" altLang="en-US" sz="1050"/>
                </a:p>
              </p:txBody>
            </p:sp>
            <p:sp>
              <p:nvSpPr>
                <p:cNvPr id="3577" name="任意多边形: 形状 239"/>
                <p:cNvSpPr/>
                <p:nvPr/>
              </p:nvSpPr>
              <p:spPr>
                <a:xfrm>
                  <a:off x="6533162" y="4539398"/>
                  <a:ext cx="35575" cy="34352"/>
                </a:xfrm>
                <a:custGeom>
                  <a:avLst/>
                  <a:gdLst>
                    <a:gd name="connsiteX0" fmla="*/ 30005 w 35575"/>
                    <a:gd name="connsiteY0" fmla="*/ 33419 h 34352"/>
                    <a:gd name="connsiteX1" fmla="*/ 18506 w 35575"/>
                    <a:gd name="connsiteY1" fmla="*/ 24435 h 34352"/>
                    <a:gd name="connsiteX2" fmla="*/ 18506 w 35575"/>
                    <a:gd name="connsiteY2" fmla="*/ 24435 h 34352"/>
                    <a:gd name="connsiteX3" fmla="*/ 18506 w 35575"/>
                    <a:gd name="connsiteY3" fmla="*/ 24435 h 34352"/>
                    <a:gd name="connsiteX4" fmla="*/ 12757 w 35575"/>
                    <a:gd name="connsiteY4" fmla="*/ 20123 h 34352"/>
                    <a:gd name="connsiteX5" fmla="*/ 12757 w 35575"/>
                    <a:gd name="connsiteY5" fmla="*/ 20123 h 34352"/>
                    <a:gd name="connsiteX6" fmla="*/ 2156 w 35575"/>
                    <a:gd name="connsiteY6" fmla="*/ 9523 h 34352"/>
                    <a:gd name="connsiteX7" fmla="*/ 2156 w 35575"/>
                    <a:gd name="connsiteY7" fmla="*/ 9523 h 34352"/>
                    <a:gd name="connsiteX8" fmla="*/ 0 w 35575"/>
                    <a:gd name="connsiteY8" fmla="*/ 4851 h 34352"/>
                    <a:gd name="connsiteX9" fmla="*/ 0 w 35575"/>
                    <a:gd name="connsiteY9" fmla="*/ 4851 h 34352"/>
                    <a:gd name="connsiteX10" fmla="*/ 6109 w 35575"/>
                    <a:gd name="connsiteY10" fmla="*/ 0 h 34352"/>
                    <a:gd name="connsiteX11" fmla="*/ 6109 w 35575"/>
                    <a:gd name="connsiteY11" fmla="*/ 0 h 34352"/>
                    <a:gd name="connsiteX12" fmla="*/ 17608 w 35575"/>
                    <a:gd name="connsiteY12" fmla="*/ 8624 h 34352"/>
                    <a:gd name="connsiteX13" fmla="*/ 17608 w 35575"/>
                    <a:gd name="connsiteY13" fmla="*/ 8624 h 34352"/>
                    <a:gd name="connsiteX14" fmla="*/ 28927 w 35575"/>
                    <a:gd name="connsiteY14" fmla="*/ 17428 h 34352"/>
                    <a:gd name="connsiteX15" fmla="*/ 28927 w 35575"/>
                    <a:gd name="connsiteY15" fmla="*/ 17428 h 34352"/>
                    <a:gd name="connsiteX16" fmla="*/ 35575 w 35575"/>
                    <a:gd name="connsiteY16" fmla="*/ 26592 h 34352"/>
                    <a:gd name="connsiteX17" fmla="*/ 35575 w 35575"/>
                    <a:gd name="connsiteY17" fmla="*/ 26592 h 34352"/>
                    <a:gd name="connsiteX18" fmla="*/ 35575 w 35575"/>
                    <a:gd name="connsiteY18" fmla="*/ 26951 h 34352"/>
                    <a:gd name="connsiteX19" fmla="*/ 35395 w 35575"/>
                    <a:gd name="connsiteY19" fmla="*/ 30544 h 34352"/>
                    <a:gd name="connsiteX20" fmla="*/ 35395 w 35575"/>
                    <a:gd name="connsiteY20" fmla="*/ 30544 h 34352"/>
                    <a:gd name="connsiteX21" fmla="*/ 32161 w 35575"/>
                    <a:gd name="connsiteY21" fmla="*/ 34317 h 34352"/>
                    <a:gd name="connsiteX22" fmla="*/ 32161 w 35575"/>
                    <a:gd name="connsiteY22" fmla="*/ 34317 h 34352"/>
                    <a:gd name="connsiteX23" fmla="*/ 31982 w 35575"/>
                    <a:gd name="connsiteY23" fmla="*/ 34317 h 34352"/>
                    <a:gd name="connsiteX24" fmla="*/ 31982 w 35575"/>
                    <a:gd name="connsiteY24" fmla="*/ 34317 h 34352"/>
                    <a:gd name="connsiteX25" fmla="*/ 30005 w 35575"/>
                    <a:gd name="connsiteY25" fmla="*/ 33419 h 34352"/>
                    <a:gd name="connsiteX26" fmla="*/ 30005 w 35575"/>
                    <a:gd name="connsiteY26" fmla="*/ 33419 h 34352"/>
                    <a:gd name="connsiteX27" fmla="*/ 30544 w 35575"/>
                    <a:gd name="connsiteY27" fmla="*/ 27131 h 34352"/>
                    <a:gd name="connsiteX28" fmla="*/ 30544 w 35575"/>
                    <a:gd name="connsiteY28" fmla="*/ 27131 h 34352"/>
                    <a:gd name="connsiteX29" fmla="*/ 30544 w 35575"/>
                    <a:gd name="connsiteY29" fmla="*/ 27131 h 34352"/>
                    <a:gd name="connsiteX30" fmla="*/ 30544 w 35575"/>
                    <a:gd name="connsiteY30" fmla="*/ 26412 h 34352"/>
                    <a:gd name="connsiteX31" fmla="*/ 30544 w 35575"/>
                    <a:gd name="connsiteY31" fmla="*/ 26412 h 34352"/>
                    <a:gd name="connsiteX32" fmla="*/ 26053 w 35575"/>
                    <a:gd name="connsiteY32" fmla="*/ 21561 h 34352"/>
                    <a:gd name="connsiteX33" fmla="*/ 26053 w 35575"/>
                    <a:gd name="connsiteY33" fmla="*/ 21561 h 34352"/>
                    <a:gd name="connsiteX34" fmla="*/ 13835 w 35575"/>
                    <a:gd name="connsiteY34" fmla="*/ 11858 h 34352"/>
                    <a:gd name="connsiteX35" fmla="*/ 13835 w 35575"/>
                    <a:gd name="connsiteY35" fmla="*/ 11858 h 34352"/>
                    <a:gd name="connsiteX36" fmla="*/ 5390 w 35575"/>
                    <a:gd name="connsiteY36" fmla="*/ 5031 h 34352"/>
                    <a:gd name="connsiteX37" fmla="*/ 5390 w 35575"/>
                    <a:gd name="connsiteY37" fmla="*/ 5031 h 34352"/>
                    <a:gd name="connsiteX38" fmla="*/ 5211 w 35575"/>
                    <a:gd name="connsiteY38" fmla="*/ 4851 h 34352"/>
                    <a:gd name="connsiteX39" fmla="*/ 5929 w 35575"/>
                    <a:gd name="connsiteY39" fmla="*/ 5929 h 34352"/>
                    <a:gd name="connsiteX40" fmla="*/ 5929 w 35575"/>
                    <a:gd name="connsiteY40" fmla="*/ 5929 h 34352"/>
                    <a:gd name="connsiteX41" fmla="*/ 16530 w 35575"/>
                    <a:gd name="connsiteY41" fmla="*/ 16530 h 34352"/>
                    <a:gd name="connsiteX42" fmla="*/ 16530 w 35575"/>
                    <a:gd name="connsiteY42" fmla="*/ 16530 h 34352"/>
                    <a:gd name="connsiteX43" fmla="*/ 21201 w 35575"/>
                    <a:gd name="connsiteY43" fmla="*/ 19944 h 34352"/>
                    <a:gd name="connsiteX44" fmla="*/ 21201 w 35575"/>
                    <a:gd name="connsiteY44" fmla="*/ 19944 h 34352"/>
                    <a:gd name="connsiteX45" fmla="*/ 20123 w 35575"/>
                    <a:gd name="connsiteY45" fmla="*/ 22279 h 34352"/>
                    <a:gd name="connsiteX46" fmla="*/ 21561 w 35575"/>
                    <a:gd name="connsiteY46" fmla="*/ 20123 h 34352"/>
                    <a:gd name="connsiteX47" fmla="*/ 30544 w 35575"/>
                    <a:gd name="connsiteY47" fmla="*/ 27131 h 34352"/>
                    <a:gd name="connsiteX48" fmla="*/ 30544 w 35575"/>
                    <a:gd name="connsiteY48" fmla="*/ 27131 h 3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575" h="34352">
                      <a:moveTo>
                        <a:pt x="30005" y="33419"/>
                      </a:moveTo>
                      <a:cubicBezTo>
                        <a:pt x="27670" y="31083"/>
                        <a:pt x="22280" y="26951"/>
                        <a:pt x="18506" y="24435"/>
                      </a:cubicBezTo>
                      <a:lnTo>
                        <a:pt x="18506" y="24435"/>
                      </a:lnTo>
                      <a:lnTo>
                        <a:pt x="18506" y="24435"/>
                      </a:lnTo>
                      <a:cubicBezTo>
                        <a:pt x="17788" y="24076"/>
                        <a:pt x="15272" y="22639"/>
                        <a:pt x="12757" y="20123"/>
                      </a:cubicBezTo>
                      <a:lnTo>
                        <a:pt x="12757" y="20123"/>
                      </a:lnTo>
                      <a:cubicBezTo>
                        <a:pt x="10062" y="17428"/>
                        <a:pt x="4851" y="12218"/>
                        <a:pt x="2156" y="9523"/>
                      </a:cubicBezTo>
                      <a:lnTo>
                        <a:pt x="2156" y="9523"/>
                      </a:lnTo>
                      <a:cubicBezTo>
                        <a:pt x="899" y="8085"/>
                        <a:pt x="0" y="6468"/>
                        <a:pt x="0" y="4851"/>
                      </a:cubicBezTo>
                      <a:lnTo>
                        <a:pt x="0" y="4851"/>
                      </a:lnTo>
                      <a:cubicBezTo>
                        <a:pt x="0" y="1976"/>
                        <a:pt x="2695" y="0"/>
                        <a:pt x="6109" y="0"/>
                      </a:cubicBezTo>
                      <a:lnTo>
                        <a:pt x="6109" y="0"/>
                      </a:lnTo>
                      <a:cubicBezTo>
                        <a:pt x="10601" y="1437"/>
                        <a:pt x="14913" y="4492"/>
                        <a:pt x="17608" y="8624"/>
                      </a:cubicBezTo>
                      <a:lnTo>
                        <a:pt x="17608" y="8624"/>
                      </a:lnTo>
                      <a:cubicBezTo>
                        <a:pt x="21201" y="12397"/>
                        <a:pt x="26232" y="14913"/>
                        <a:pt x="28927" y="17428"/>
                      </a:cubicBezTo>
                      <a:lnTo>
                        <a:pt x="28927" y="17428"/>
                      </a:lnTo>
                      <a:cubicBezTo>
                        <a:pt x="31982" y="19045"/>
                        <a:pt x="35395" y="21920"/>
                        <a:pt x="35575" y="26592"/>
                      </a:cubicBezTo>
                      <a:lnTo>
                        <a:pt x="35575" y="26592"/>
                      </a:lnTo>
                      <a:lnTo>
                        <a:pt x="35575" y="26951"/>
                      </a:lnTo>
                      <a:cubicBezTo>
                        <a:pt x="35575" y="28029"/>
                        <a:pt x="35575" y="29287"/>
                        <a:pt x="35395" y="30544"/>
                      </a:cubicBezTo>
                      <a:lnTo>
                        <a:pt x="35395" y="30544"/>
                      </a:lnTo>
                      <a:cubicBezTo>
                        <a:pt x="34856" y="31443"/>
                        <a:pt x="36114" y="33419"/>
                        <a:pt x="32161" y="34317"/>
                      </a:cubicBezTo>
                      <a:lnTo>
                        <a:pt x="32161" y="34317"/>
                      </a:lnTo>
                      <a:cubicBezTo>
                        <a:pt x="32161" y="34317"/>
                        <a:pt x="32161" y="34317"/>
                        <a:pt x="31982" y="34317"/>
                      </a:cubicBezTo>
                      <a:lnTo>
                        <a:pt x="31982" y="34317"/>
                      </a:lnTo>
                      <a:cubicBezTo>
                        <a:pt x="31263" y="34497"/>
                        <a:pt x="30365" y="33958"/>
                        <a:pt x="30005" y="33419"/>
                      </a:cubicBezTo>
                      <a:lnTo>
                        <a:pt x="30005" y="33419"/>
                      </a:lnTo>
                      <a:close/>
                      <a:moveTo>
                        <a:pt x="30544" y="27131"/>
                      </a:moveTo>
                      <a:cubicBezTo>
                        <a:pt x="30544" y="27131"/>
                        <a:pt x="30544" y="27131"/>
                        <a:pt x="30544" y="27131"/>
                      </a:cubicBezTo>
                      <a:lnTo>
                        <a:pt x="30544" y="27131"/>
                      </a:lnTo>
                      <a:cubicBezTo>
                        <a:pt x="30544" y="26951"/>
                        <a:pt x="30544" y="26592"/>
                        <a:pt x="30544" y="26412"/>
                      </a:cubicBezTo>
                      <a:lnTo>
                        <a:pt x="30544" y="26412"/>
                      </a:lnTo>
                      <a:cubicBezTo>
                        <a:pt x="30724" y="25513"/>
                        <a:pt x="28927" y="22998"/>
                        <a:pt x="26053" y="21561"/>
                      </a:cubicBezTo>
                      <a:lnTo>
                        <a:pt x="26053" y="21561"/>
                      </a:lnTo>
                      <a:cubicBezTo>
                        <a:pt x="24076" y="19405"/>
                        <a:pt x="18506" y="16530"/>
                        <a:pt x="13835" y="11858"/>
                      </a:cubicBezTo>
                      <a:lnTo>
                        <a:pt x="13835" y="11858"/>
                      </a:lnTo>
                      <a:cubicBezTo>
                        <a:pt x="11499" y="8445"/>
                        <a:pt x="8085" y="6109"/>
                        <a:pt x="5390" y="5031"/>
                      </a:cubicBezTo>
                      <a:lnTo>
                        <a:pt x="5390" y="5031"/>
                      </a:lnTo>
                      <a:lnTo>
                        <a:pt x="5211" y="4851"/>
                      </a:lnTo>
                      <a:cubicBezTo>
                        <a:pt x="5211" y="4851"/>
                        <a:pt x="5211" y="5211"/>
                        <a:pt x="5929" y="5929"/>
                      </a:cubicBezTo>
                      <a:lnTo>
                        <a:pt x="5929" y="5929"/>
                      </a:lnTo>
                      <a:cubicBezTo>
                        <a:pt x="8624" y="8624"/>
                        <a:pt x="13835" y="13835"/>
                        <a:pt x="16530" y="16530"/>
                      </a:cubicBezTo>
                      <a:lnTo>
                        <a:pt x="16530" y="16530"/>
                      </a:lnTo>
                      <a:cubicBezTo>
                        <a:pt x="18866" y="18866"/>
                        <a:pt x="21201" y="19944"/>
                        <a:pt x="21201" y="19944"/>
                      </a:cubicBezTo>
                      <a:lnTo>
                        <a:pt x="21201" y="19944"/>
                      </a:lnTo>
                      <a:lnTo>
                        <a:pt x="20123" y="22279"/>
                      </a:lnTo>
                      <a:lnTo>
                        <a:pt x="21561" y="20123"/>
                      </a:lnTo>
                      <a:cubicBezTo>
                        <a:pt x="24076" y="22279"/>
                        <a:pt x="27670" y="24795"/>
                        <a:pt x="30544" y="27131"/>
                      </a:cubicBezTo>
                      <a:lnTo>
                        <a:pt x="30544" y="27131"/>
                      </a:lnTo>
                      <a:close/>
                    </a:path>
                  </a:pathLst>
                </a:custGeom>
                <a:grpFill/>
                <a:ln w="17953" cap="flat">
                  <a:noFill/>
                  <a:prstDash val="solid"/>
                  <a:miter/>
                </a:ln>
              </p:spPr>
              <p:txBody>
                <a:bodyPr rtlCol="0" anchor="ctr"/>
                <a:lstStyle/>
                <a:p>
                  <a:endParaRPr lang="zh-CN" altLang="en-US" sz="1050"/>
                </a:p>
              </p:txBody>
            </p:sp>
          </p:grpSp>
          <p:grpSp>
            <p:nvGrpSpPr>
              <p:cNvPr id="86" name="图形 1"/>
              <p:cNvGrpSpPr/>
              <p:nvPr/>
            </p:nvGrpSpPr>
            <p:grpSpPr>
              <a:xfrm>
                <a:off x="5208462" y="4368120"/>
                <a:ext cx="26770" cy="42941"/>
                <a:chOff x="6581673" y="4565810"/>
                <a:chExt cx="26770" cy="42941"/>
              </a:xfrm>
              <a:solidFill>
                <a:srgbClr val="0070C0"/>
              </a:solidFill>
            </p:grpSpPr>
            <p:sp>
              <p:nvSpPr>
                <p:cNvPr id="3574" name="任意多边形: 形状 241"/>
                <p:cNvSpPr/>
                <p:nvPr/>
              </p:nvSpPr>
              <p:spPr>
                <a:xfrm>
                  <a:off x="6584336" y="4568325"/>
                  <a:ext cx="21824" cy="38055"/>
                </a:xfrm>
                <a:custGeom>
                  <a:avLst/>
                  <a:gdLst>
                    <a:gd name="connsiteX0" fmla="*/ 18898 w 21824"/>
                    <a:gd name="connsiteY0" fmla="*/ 37192 h 38055"/>
                    <a:gd name="connsiteX1" fmla="*/ 21413 w 21824"/>
                    <a:gd name="connsiteY1" fmla="*/ 27849 h 38055"/>
                    <a:gd name="connsiteX2" fmla="*/ 13508 w 21824"/>
                    <a:gd name="connsiteY2" fmla="*/ 11858 h 38055"/>
                    <a:gd name="connsiteX3" fmla="*/ 14766 w 21824"/>
                    <a:gd name="connsiteY3" fmla="*/ 3953 h 38055"/>
                    <a:gd name="connsiteX4" fmla="*/ 5602 w 21824"/>
                    <a:gd name="connsiteY4" fmla="*/ 0 h 38055"/>
                    <a:gd name="connsiteX5" fmla="*/ 392 w 21824"/>
                    <a:gd name="connsiteY5" fmla="*/ 3953 h 38055"/>
                    <a:gd name="connsiteX6" fmla="*/ 16383 w 21824"/>
                    <a:gd name="connsiteY6" fmla="*/ 35755 h 38055"/>
                    <a:gd name="connsiteX7" fmla="*/ 18898 w 21824"/>
                    <a:gd name="connsiteY7" fmla="*/ 37192 h 38055"/>
                    <a:gd name="connsiteX8" fmla="*/ 18898 w 21824"/>
                    <a:gd name="connsiteY8" fmla="*/ 37192 h 3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24" h="38055">
                      <a:moveTo>
                        <a:pt x="18898" y="37192"/>
                      </a:moveTo>
                      <a:cubicBezTo>
                        <a:pt x="20156" y="35934"/>
                        <a:pt x="22851" y="30544"/>
                        <a:pt x="21413" y="27849"/>
                      </a:cubicBezTo>
                      <a:cubicBezTo>
                        <a:pt x="20156" y="26592"/>
                        <a:pt x="13508" y="17249"/>
                        <a:pt x="13508" y="11858"/>
                      </a:cubicBezTo>
                      <a:cubicBezTo>
                        <a:pt x="13508" y="7906"/>
                        <a:pt x="14766" y="6468"/>
                        <a:pt x="14766" y="3953"/>
                      </a:cubicBezTo>
                      <a:cubicBezTo>
                        <a:pt x="13508" y="2695"/>
                        <a:pt x="9555" y="0"/>
                        <a:pt x="5602" y="0"/>
                      </a:cubicBezTo>
                      <a:cubicBezTo>
                        <a:pt x="1649" y="0"/>
                        <a:pt x="-1046" y="0"/>
                        <a:pt x="392" y="3953"/>
                      </a:cubicBezTo>
                      <a:cubicBezTo>
                        <a:pt x="1649" y="6648"/>
                        <a:pt x="14945" y="31802"/>
                        <a:pt x="16383" y="35755"/>
                      </a:cubicBezTo>
                      <a:cubicBezTo>
                        <a:pt x="17640" y="39887"/>
                        <a:pt x="18898" y="37192"/>
                        <a:pt x="18898" y="37192"/>
                      </a:cubicBezTo>
                      <a:lnTo>
                        <a:pt x="18898" y="37192"/>
                      </a:lnTo>
                      <a:close/>
                    </a:path>
                  </a:pathLst>
                </a:custGeom>
                <a:grpFill/>
                <a:ln w="17953" cap="flat">
                  <a:noFill/>
                  <a:prstDash val="solid"/>
                  <a:miter/>
                </a:ln>
              </p:spPr>
              <p:txBody>
                <a:bodyPr rtlCol="0" anchor="ctr"/>
                <a:lstStyle/>
                <a:p>
                  <a:endParaRPr lang="zh-CN" altLang="en-US" sz="1050"/>
                </a:p>
              </p:txBody>
            </p:sp>
            <p:sp>
              <p:nvSpPr>
                <p:cNvPr id="3575" name="任意多边形: 形状 242"/>
                <p:cNvSpPr/>
                <p:nvPr/>
              </p:nvSpPr>
              <p:spPr>
                <a:xfrm>
                  <a:off x="6581673" y="4565810"/>
                  <a:ext cx="26770" cy="42941"/>
                </a:xfrm>
                <a:custGeom>
                  <a:avLst/>
                  <a:gdLst>
                    <a:gd name="connsiteX0" fmla="*/ 16530 w 26770"/>
                    <a:gd name="connsiteY0" fmla="*/ 39169 h 42941"/>
                    <a:gd name="connsiteX1" fmla="*/ 539 w 26770"/>
                    <a:gd name="connsiteY1" fmla="*/ 7367 h 42941"/>
                    <a:gd name="connsiteX2" fmla="*/ 539 w 26770"/>
                    <a:gd name="connsiteY2" fmla="*/ 7367 h 42941"/>
                    <a:gd name="connsiteX3" fmla="*/ 0 w 26770"/>
                    <a:gd name="connsiteY3" fmla="*/ 4672 h 42941"/>
                    <a:gd name="connsiteX4" fmla="*/ 0 w 26770"/>
                    <a:gd name="connsiteY4" fmla="*/ 4672 h 42941"/>
                    <a:gd name="connsiteX5" fmla="*/ 8085 w 26770"/>
                    <a:gd name="connsiteY5" fmla="*/ 0 h 42941"/>
                    <a:gd name="connsiteX6" fmla="*/ 8085 w 26770"/>
                    <a:gd name="connsiteY6" fmla="*/ 0 h 42941"/>
                    <a:gd name="connsiteX7" fmla="*/ 19045 w 26770"/>
                    <a:gd name="connsiteY7" fmla="*/ 4492 h 42941"/>
                    <a:gd name="connsiteX8" fmla="*/ 19045 w 26770"/>
                    <a:gd name="connsiteY8" fmla="*/ 4492 h 42941"/>
                    <a:gd name="connsiteX9" fmla="*/ 19404 w 26770"/>
                    <a:gd name="connsiteY9" fmla="*/ 4851 h 42941"/>
                    <a:gd name="connsiteX10" fmla="*/ 19404 w 26770"/>
                    <a:gd name="connsiteY10" fmla="*/ 4851 h 42941"/>
                    <a:gd name="connsiteX11" fmla="*/ 19404 w 26770"/>
                    <a:gd name="connsiteY11" fmla="*/ 4851 h 42941"/>
                    <a:gd name="connsiteX12" fmla="*/ 19584 w 26770"/>
                    <a:gd name="connsiteY12" fmla="*/ 5031 h 42941"/>
                    <a:gd name="connsiteX13" fmla="*/ 19584 w 26770"/>
                    <a:gd name="connsiteY13" fmla="*/ 5031 h 42941"/>
                    <a:gd name="connsiteX14" fmla="*/ 19584 w 26770"/>
                    <a:gd name="connsiteY14" fmla="*/ 5211 h 42941"/>
                    <a:gd name="connsiteX15" fmla="*/ 19584 w 26770"/>
                    <a:gd name="connsiteY15" fmla="*/ 5211 h 42941"/>
                    <a:gd name="connsiteX16" fmla="*/ 19584 w 26770"/>
                    <a:gd name="connsiteY16" fmla="*/ 5211 h 42941"/>
                    <a:gd name="connsiteX17" fmla="*/ 19584 w 26770"/>
                    <a:gd name="connsiteY17" fmla="*/ 5211 h 42941"/>
                    <a:gd name="connsiteX18" fmla="*/ 19584 w 26770"/>
                    <a:gd name="connsiteY18" fmla="*/ 5390 h 42941"/>
                    <a:gd name="connsiteX19" fmla="*/ 19584 w 26770"/>
                    <a:gd name="connsiteY19" fmla="*/ 5390 h 42941"/>
                    <a:gd name="connsiteX20" fmla="*/ 19764 w 26770"/>
                    <a:gd name="connsiteY20" fmla="*/ 6109 h 42941"/>
                    <a:gd name="connsiteX21" fmla="*/ 19764 w 26770"/>
                    <a:gd name="connsiteY21" fmla="*/ 6109 h 42941"/>
                    <a:gd name="connsiteX22" fmla="*/ 19764 w 26770"/>
                    <a:gd name="connsiteY22" fmla="*/ 6468 h 42941"/>
                    <a:gd name="connsiteX23" fmla="*/ 19764 w 26770"/>
                    <a:gd name="connsiteY23" fmla="*/ 6468 h 42941"/>
                    <a:gd name="connsiteX24" fmla="*/ 19764 w 26770"/>
                    <a:gd name="connsiteY24" fmla="*/ 6468 h 42941"/>
                    <a:gd name="connsiteX25" fmla="*/ 19764 w 26770"/>
                    <a:gd name="connsiteY25" fmla="*/ 6468 h 42941"/>
                    <a:gd name="connsiteX26" fmla="*/ 18506 w 26770"/>
                    <a:gd name="connsiteY26" fmla="*/ 14194 h 42941"/>
                    <a:gd name="connsiteX27" fmla="*/ 18506 w 26770"/>
                    <a:gd name="connsiteY27" fmla="*/ 14194 h 42941"/>
                    <a:gd name="connsiteX28" fmla="*/ 18506 w 26770"/>
                    <a:gd name="connsiteY28" fmla="*/ 14374 h 42941"/>
                    <a:gd name="connsiteX29" fmla="*/ 18506 w 26770"/>
                    <a:gd name="connsiteY29" fmla="*/ 14374 h 42941"/>
                    <a:gd name="connsiteX30" fmla="*/ 16170 w 26770"/>
                    <a:gd name="connsiteY30" fmla="*/ 14374 h 42941"/>
                    <a:gd name="connsiteX31" fmla="*/ 18506 w 26770"/>
                    <a:gd name="connsiteY31" fmla="*/ 14374 h 42941"/>
                    <a:gd name="connsiteX32" fmla="*/ 26232 w 26770"/>
                    <a:gd name="connsiteY32" fmla="*/ 29107 h 42941"/>
                    <a:gd name="connsiteX33" fmla="*/ 26232 w 26770"/>
                    <a:gd name="connsiteY33" fmla="*/ 29107 h 42941"/>
                    <a:gd name="connsiteX34" fmla="*/ 26771 w 26770"/>
                    <a:gd name="connsiteY34" fmla="*/ 31982 h 42941"/>
                    <a:gd name="connsiteX35" fmla="*/ 26771 w 26770"/>
                    <a:gd name="connsiteY35" fmla="*/ 31982 h 42941"/>
                    <a:gd name="connsiteX36" fmla="*/ 23357 w 26770"/>
                    <a:gd name="connsiteY36" fmla="*/ 40965 h 42941"/>
                    <a:gd name="connsiteX37" fmla="*/ 23357 w 26770"/>
                    <a:gd name="connsiteY37" fmla="*/ 40965 h 42941"/>
                    <a:gd name="connsiteX38" fmla="*/ 20303 w 26770"/>
                    <a:gd name="connsiteY38" fmla="*/ 42942 h 42941"/>
                    <a:gd name="connsiteX39" fmla="*/ 20303 w 26770"/>
                    <a:gd name="connsiteY39" fmla="*/ 42942 h 42941"/>
                    <a:gd name="connsiteX40" fmla="*/ 16530 w 26770"/>
                    <a:gd name="connsiteY40" fmla="*/ 39169 h 42941"/>
                    <a:gd name="connsiteX41" fmla="*/ 16530 w 26770"/>
                    <a:gd name="connsiteY41" fmla="*/ 39169 h 42941"/>
                    <a:gd name="connsiteX42" fmla="*/ 21560 w 26770"/>
                    <a:gd name="connsiteY42" fmla="*/ 39708 h 42941"/>
                    <a:gd name="connsiteX43" fmla="*/ 21021 w 26770"/>
                    <a:gd name="connsiteY43" fmla="*/ 39169 h 42941"/>
                    <a:gd name="connsiteX44" fmla="*/ 20842 w 26770"/>
                    <a:gd name="connsiteY44" fmla="*/ 39348 h 42941"/>
                    <a:gd name="connsiteX45" fmla="*/ 21560 w 26770"/>
                    <a:gd name="connsiteY45" fmla="*/ 39708 h 42941"/>
                    <a:gd name="connsiteX46" fmla="*/ 21560 w 26770"/>
                    <a:gd name="connsiteY46" fmla="*/ 39708 h 42941"/>
                    <a:gd name="connsiteX47" fmla="*/ 20482 w 26770"/>
                    <a:gd name="connsiteY47" fmla="*/ 39169 h 42941"/>
                    <a:gd name="connsiteX48" fmla="*/ 20482 w 26770"/>
                    <a:gd name="connsiteY48" fmla="*/ 38809 h 42941"/>
                    <a:gd name="connsiteX49" fmla="*/ 20482 w 26770"/>
                    <a:gd name="connsiteY49" fmla="*/ 39169 h 42941"/>
                    <a:gd name="connsiteX50" fmla="*/ 19225 w 26770"/>
                    <a:gd name="connsiteY50" fmla="*/ 38450 h 42941"/>
                    <a:gd name="connsiteX51" fmla="*/ 20482 w 26770"/>
                    <a:gd name="connsiteY51" fmla="*/ 39169 h 42941"/>
                    <a:gd name="connsiteX52" fmla="*/ 20482 w 26770"/>
                    <a:gd name="connsiteY52" fmla="*/ 39169 h 42941"/>
                    <a:gd name="connsiteX53" fmla="*/ 5390 w 26770"/>
                    <a:gd name="connsiteY53" fmla="*/ 5390 h 42941"/>
                    <a:gd name="connsiteX54" fmla="*/ 20842 w 26770"/>
                    <a:gd name="connsiteY54" fmla="*/ 36114 h 42941"/>
                    <a:gd name="connsiteX55" fmla="*/ 20842 w 26770"/>
                    <a:gd name="connsiteY55" fmla="*/ 36114 h 42941"/>
                    <a:gd name="connsiteX56" fmla="*/ 22099 w 26770"/>
                    <a:gd name="connsiteY56" fmla="*/ 32161 h 42941"/>
                    <a:gd name="connsiteX57" fmla="*/ 22099 w 26770"/>
                    <a:gd name="connsiteY57" fmla="*/ 32161 h 42941"/>
                    <a:gd name="connsiteX58" fmla="*/ 22099 w 26770"/>
                    <a:gd name="connsiteY58" fmla="*/ 31802 h 42941"/>
                    <a:gd name="connsiteX59" fmla="*/ 22099 w 26770"/>
                    <a:gd name="connsiteY59" fmla="*/ 31802 h 42941"/>
                    <a:gd name="connsiteX60" fmla="*/ 14014 w 26770"/>
                    <a:gd name="connsiteY60" fmla="*/ 15632 h 42941"/>
                    <a:gd name="connsiteX61" fmla="*/ 14014 w 26770"/>
                    <a:gd name="connsiteY61" fmla="*/ 15632 h 42941"/>
                    <a:gd name="connsiteX62" fmla="*/ 13835 w 26770"/>
                    <a:gd name="connsiteY62" fmla="*/ 14374 h 42941"/>
                    <a:gd name="connsiteX63" fmla="*/ 13835 w 26770"/>
                    <a:gd name="connsiteY63" fmla="*/ 14374 h 42941"/>
                    <a:gd name="connsiteX64" fmla="*/ 15092 w 26770"/>
                    <a:gd name="connsiteY64" fmla="*/ 7546 h 42941"/>
                    <a:gd name="connsiteX65" fmla="*/ 15092 w 26770"/>
                    <a:gd name="connsiteY65" fmla="*/ 7546 h 42941"/>
                    <a:gd name="connsiteX66" fmla="*/ 8445 w 26770"/>
                    <a:gd name="connsiteY66" fmla="*/ 5031 h 42941"/>
                    <a:gd name="connsiteX67" fmla="*/ 8445 w 26770"/>
                    <a:gd name="connsiteY67" fmla="*/ 5031 h 42941"/>
                    <a:gd name="connsiteX68" fmla="*/ 5390 w 26770"/>
                    <a:gd name="connsiteY68" fmla="*/ 5211 h 42941"/>
                    <a:gd name="connsiteX69" fmla="*/ 5390 w 26770"/>
                    <a:gd name="connsiteY69" fmla="*/ 5211 h 42941"/>
                    <a:gd name="connsiteX70" fmla="*/ 5390 w 26770"/>
                    <a:gd name="connsiteY70" fmla="*/ 5390 h 42941"/>
                    <a:gd name="connsiteX71" fmla="*/ 5390 w 26770"/>
                    <a:gd name="connsiteY71" fmla="*/ 5390 h 42941"/>
                    <a:gd name="connsiteX72" fmla="*/ 19943 w 26770"/>
                    <a:gd name="connsiteY72" fmla="*/ 6109 h 42941"/>
                    <a:gd name="connsiteX73" fmla="*/ 19943 w 26770"/>
                    <a:gd name="connsiteY73" fmla="*/ 6468 h 42941"/>
                    <a:gd name="connsiteX74" fmla="*/ 19943 w 26770"/>
                    <a:gd name="connsiteY74" fmla="*/ 6468 h 42941"/>
                    <a:gd name="connsiteX75" fmla="*/ 19943 w 26770"/>
                    <a:gd name="connsiteY75" fmla="*/ 6109 h 42941"/>
                    <a:gd name="connsiteX76" fmla="*/ 19943 w 26770"/>
                    <a:gd name="connsiteY76" fmla="*/ 6109 h 42941"/>
                    <a:gd name="connsiteX77" fmla="*/ 19764 w 26770"/>
                    <a:gd name="connsiteY77" fmla="*/ 5390 h 42941"/>
                    <a:gd name="connsiteX78" fmla="*/ 19764 w 26770"/>
                    <a:gd name="connsiteY78" fmla="*/ 5390 h 42941"/>
                    <a:gd name="connsiteX79" fmla="*/ 19764 w 26770"/>
                    <a:gd name="connsiteY79" fmla="*/ 5390 h 42941"/>
                    <a:gd name="connsiteX80" fmla="*/ 19764 w 26770"/>
                    <a:gd name="connsiteY80" fmla="*/ 5390 h 42941"/>
                    <a:gd name="connsiteX81" fmla="*/ 19764 w 26770"/>
                    <a:gd name="connsiteY81" fmla="*/ 5390 h 42941"/>
                    <a:gd name="connsiteX82" fmla="*/ 19584 w 26770"/>
                    <a:gd name="connsiteY82" fmla="*/ 5211 h 42941"/>
                    <a:gd name="connsiteX83" fmla="*/ 19584 w 26770"/>
                    <a:gd name="connsiteY83" fmla="*/ 5211 h 42941"/>
                    <a:gd name="connsiteX84" fmla="*/ 19584 w 26770"/>
                    <a:gd name="connsiteY84" fmla="*/ 5211 h 42941"/>
                    <a:gd name="connsiteX85" fmla="*/ 19584 w 26770"/>
                    <a:gd name="connsiteY85" fmla="*/ 5211 h 42941"/>
                    <a:gd name="connsiteX86" fmla="*/ 19584 w 26770"/>
                    <a:gd name="connsiteY86" fmla="*/ 5211 h 4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6770" h="42941">
                      <a:moveTo>
                        <a:pt x="16530" y="39169"/>
                      </a:moveTo>
                      <a:cubicBezTo>
                        <a:pt x="15452" y="35755"/>
                        <a:pt x="1976" y="10241"/>
                        <a:pt x="539" y="7367"/>
                      </a:cubicBezTo>
                      <a:lnTo>
                        <a:pt x="539" y="7367"/>
                      </a:lnTo>
                      <a:cubicBezTo>
                        <a:pt x="179" y="6468"/>
                        <a:pt x="0" y="5570"/>
                        <a:pt x="0" y="4672"/>
                      </a:cubicBezTo>
                      <a:lnTo>
                        <a:pt x="0" y="4672"/>
                      </a:lnTo>
                      <a:cubicBezTo>
                        <a:pt x="539" y="0"/>
                        <a:pt x="5570" y="0"/>
                        <a:pt x="8085" y="0"/>
                      </a:cubicBezTo>
                      <a:lnTo>
                        <a:pt x="8085" y="0"/>
                      </a:lnTo>
                      <a:cubicBezTo>
                        <a:pt x="13116" y="180"/>
                        <a:pt x="17068" y="2875"/>
                        <a:pt x="19045" y="4492"/>
                      </a:cubicBezTo>
                      <a:lnTo>
                        <a:pt x="19045" y="4492"/>
                      </a:lnTo>
                      <a:cubicBezTo>
                        <a:pt x="19225" y="4672"/>
                        <a:pt x="19404" y="4851"/>
                        <a:pt x="19404" y="4851"/>
                      </a:cubicBezTo>
                      <a:lnTo>
                        <a:pt x="19404" y="4851"/>
                      </a:lnTo>
                      <a:lnTo>
                        <a:pt x="19404" y="4851"/>
                      </a:lnTo>
                      <a:cubicBezTo>
                        <a:pt x="19404" y="4851"/>
                        <a:pt x="19404" y="4851"/>
                        <a:pt x="19584" y="5031"/>
                      </a:cubicBezTo>
                      <a:lnTo>
                        <a:pt x="19584" y="5031"/>
                      </a:lnTo>
                      <a:cubicBezTo>
                        <a:pt x="19584" y="5031"/>
                        <a:pt x="19584" y="5031"/>
                        <a:pt x="19584" y="5211"/>
                      </a:cubicBezTo>
                      <a:lnTo>
                        <a:pt x="19584" y="5211"/>
                      </a:lnTo>
                      <a:cubicBezTo>
                        <a:pt x="19584" y="5211"/>
                        <a:pt x="19584" y="5211"/>
                        <a:pt x="19584" y="5211"/>
                      </a:cubicBezTo>
                      <a:lnTo>
                        <a:pt x="19584" y="5211"/>
                      </a:lnTo>
                      <a:cubicBezTo>
                        <a:pt x="19584" y="5211"/>
                        <a:pt x="19584" y="5390"/>
                        <a:pt x="19584" y="5390"/>
                      </a:cubicBezTo>
                      <a:lnTo>
                        <a:pt x="19584" y="5390"/>
                      </a:lnTo>
                      <a:cubicBezTo>
                        <a:pt x="19584" y="5570"/>
                        <a:pt x="19764" y="5750"/>
                        <a:pt x="19764" y="6109"/>
                      </a:cubicBezTo>
                      <a:lnTo>
                        <a:pt x="19764" y="6109"/>
                      </a:lnTo>
                      <a:cubicBezTo>
                        <a:pt x="19764" y="6289"/>
                        <a:pt x="19764" y="6289"/>
                        <a:pt x="19764" y="6468"/>
                      </a:cubicBezTo>
                      <a:lnTo>
                        <a:pt x="19764" y="6468"/>
                      </a:lnTo>
                      <a:cubicBezTo>
                        <a:pt x="19764" y="6468"/>
                        <a:pt x="19764" y="6468"/>
                        <a:pt x="19764" y="6468"/>
                      </a:cubicBezTo>
                      <a:lnTo>
                        <a:pt x="19764" y="6468"/>
                      </a:lnTo>
                      <a:cubicBezTo>
                        <a:pt x="19584" y="10062"/>
                        <a:pt x="18506" y="10960"/>
                        <a:pt x="18506" y="14194"/>
                      </a:cubicBezTo>
                      <a:lnTo>
                        <a:pt x="18506" y="14194"/>
                      </a:lnTo>
                      <a:cubicBezTo>
                        <a:pt x="18506" y="14194"/>
                        <a:pt x="18506" y="14374"/>
                        <a:pt x="18506" y="14374"/>
                      </a:cubicBezTo>
                      <a:lnTo>
                        <a:pt x="18506" y="14374"/>
                      </a:lnTo>
                      <a:lnTo>
                        <a:pt x="16170" y="14374"/>
                      </a:lnTo>
                      <a:lnTo>
                        <a:pt x="18506" y="14374"/>
                      </a:lnTo>
                      <a:cubicBezTo>
                        <a:pt x="18146" y="17967"/>
                        <a:pt x="24795" y="27849"/>
                        <a:pt x="26232" y="29107"/>
                      </a:cubicBezTo>
                      <a:lnTo>
                        <a:pt x="26232" y="29107"/>
                      </a:lnTo>
                      <a:cubicBezTo>
                        <a:pt x="26591" y="30005"/>
                        <a:pt x="26771" y="31083"/>
                        <a:pt x="26771" y="31982"/>
                      </a:cubicBezTo>
                      <a:lnTo>
                        <a:pt x="26771" y="31982"/>
                      </a:lnTo>
                      <a:cubicBezTo>
                        <a:pt x="26591" y="35755"/>
                        <a:pt x="24974" y="38989"/>
                        <a:pt x="23357" y="40965"/>
                      </a:cubicBezTo>
                      <a:lnTo>
                        <a:pt x="23357" y="40965"/>
                      </a:lnTo>
                      <a:cubicBezTo>
                        <a:pt x="23178" y="41504"/>
                        <a:pt x="22459" y="42582"/>
                        <a:pt x="20303" y="42942"/>
                      </a:cubicBezTo>
                      <a:lnTo>
                        <a:pt x="20303" y="42942"/>
                      </a:lnTo>
                      <a:cubicBezTo>
                        <a:pt x="17967" y="42942"/>
                        <a:pt x="17248" y="40965"/>
                        <a:pt x="16530" y="39169"/>
                      </a:cubicBezTo>
                      <a:lnTo>
                        <a:pt x="16530" y="39169"/>
                      </a:lnTo>
                      <a:close/>
                      <a:moveTo>
                        <a:pt x="21560" y="39708"/>
                      </a:moveTo>
                      <a:lnTo>
                        <a:pt x="21021" y="39169"/>
                      </a:lnTo>
                      <a:lnTo>
                        <a:pt x="20842" y="39348"/>
                      </a:lnTo>
                      <a:lnTo>
                        <a:pt x="21560" y="39708"/>
                      </a:lnTo>
                      <a:lnTo>
                        <a:pt x="21560" y="39708"/>
                      </a:lnTo>
                      <a:close/>
                      <a:moveTo>
                        <a:pt x="20482" y="39169"/>
                      </a:moveTo>
                      <a:lnTo>
                        <a:pt x="20482" y="38809"/>
                      </a:lnTo>
                      <a:lnTo>
                        <a:pt x="20482" y="39169"/>
                      </a:lnTo>
                      <a:lnTo>
                        <a:pt x="19225" y="38450"/>
                      </a:lnTo>
                      <a:lnTo>
                        <a:pt x="20482" y="39169"/>
                      </a:lnTo>
                      <a:lnTo>
                        <a:pt x="20482" y="39169"/>
                      </a:lnTo>
                      <a:close/>
                      <a:moveTo>
                        <a:pt x="5390" y="5390"/>
                      </a:moveTo>
                      <a:cubicBezTo>
                        <a:pt x="6648" y="7906"/>
                        <a:pt x="17967" y="29287"/>
                        <a:pt x="20842" y="36114"/>
                      </a:cubicBezTo>
                      <a:lnTo>
                        <a:pt x="20842" y="36114"/>
                      </a:lnTo>
                      <a:cubicBezTo>
                        <a:pt x="21560" y="34856"/>
                        <a:pt x="22099" y="33060"/>
                        <a:pt x="22099" y="32161"/>
                      </a:cubicBezTo>
                      <a:lnTo>
                        <a:pt x="22099" y="32161"/>
                      </a:lnTo>
                      <a:cubicBezTo>
                        <a:pt x="22099" y="31982"/>
                        <a:pt x="22099" y="31802"/>
                        <a:pt x="22099" y="31802"/>
                      </a:cubicBezTo>
                      <a:lnTo>
                        <a:pt x="22099" y="31802"/>
                      </a:lnTo>
                      <a:cubicBezTo>
                        <a:pt x="19943" y="29107"/>
                        <a:pt x="14014" y="21201"/>
                        <a:pt x="14014" y="15632"/>
                      </a:cubicBezTo>
                      <a:lnTo>
                        <a:pt x="14014" y="15632"/>
                      </a:lnTo>
                      <a:cubicBezTo>
                        <a:pt x="14014" y="15632"/>
                        <a:pt x="13655" y="14913"/>
                        <a:pt x="13835" y="14374"/>
                      </a:cubicBezTo>
                      <a:lnTo>
                        <a:pt x="13835" y="14374"/>
                      </a:lnTo>
                      <a:cubicBezTo>
                        <a:pt x="13835" y="10780"/>
                        <a:pt x="14733" y="8804"/>
                        <a:pt x="15092" y="7546"/>
                      </a:cubicBezTo>
                      <a:lnTo>
                        <a:pt x="15092" y="7546"/>
                      </a:lnTo>
                      <a:cubicBezTo>
                        <a:pt x="13655" y="6468"/>
                        <a:pt x="10780" y="5031"/>
                        <a:pt x="8445" y="5031"/>
                      </a:cubicBezTo>
                      <a:lnTo>
                        <a:pt x="8445" y="5031"/>
                      </a:lnTo>
                      <a:cubicBezTo>
                        <a:pt x="7187" y="5031"/>
                        <a:pt x="6109" y="5031"/>
                        <a:pt x="5390" y="5211"/>
                      </a:cubicBezTo>
                      <a:lnTo>
                        <a:pt x="5390" y="5211"/>
                      </a:lnTo>
                      <a:cubicBezTo>
                        <a:pt x="5211" y="5211"/>
                        <a:pt x="5211" y="5390"/>
                        <a:pt x="5390" y="5390"/>
                      </a:cubicBezTo>
                      <a:lnTo>
                        <a:pt x="5390" y="5390"/>
                      </a:lnTo>
                      <a:close/>
                      <a:moveTo>
                        <a:pt x="19943" y="6109"/>
                      </a:moveTo>
                      <a:cubicBezTo>
                        <a:pt x="19943" y="6289"/>
                        <a:pt x="19943" y="6468"/>
                        <a:pt x="19943" y="6468"/>
                      </a:cubicBezTo>
                      <a:lnTo>
                        <a:pt x="19943" y="6468"/>
                      </a:lnTo>
                      <a:cubicBezTo>
                        <a:pt x="19943" y="6289"/>
                        <a:pt x="19943" y="6289"/>
                        <a:pt x="19943" y="6109"/>
                      </a:cubicBezTo>
                      <a:lnTo>
                        <a:pt x="19943" y="6109"/>
                      </a:lnTo>
                      <a:close/>
                      <a:moveTo>
                        <a:pt x="19764" y="5390"/>
                      </a:moveTo>
                      <a:cubicBezTo>
                        <a:pt x="19764" y="5390"/>
                        <a:pt x="19764" y="5390"/>
                        <a:pt x="19764" y="5390"/>
                      </a:cubicBezTo>
                      <a:lnTo>
                        <a:pt x="19764" y="5390"/>
                      </a:lnTo>
                      <a:cubicBezTo>
                        <a:pt x="19764" y="5390"/>
                        <a:pt x="19764" y="5390"/>
                        <a:pt x="19764" y="5390"/>
                      </a:cubicBezTo>
                      <a:lnTo>
                        <a:pt x="19764" y="5390"/>
                      </a:lnTo>
                      <a:close/>
                      <a:moveTo>
                        <a:pt x="19584" y="5211"/>
                      </a:moveTo>
                      <a:cubicBezTo>
                        <a:pt x="19584" y="5211"/>
                        <a:pt x="19764" y="5211"/>
                        <a:pt x="19584" y="5211"/>
                      </a:cubicBezTo>
                      <a:lnTo>
                        <a:pt x="19584" y="5211"/>
                      </a:lnTo>
                      <a:cubicBezTo>
                        <a:pt x="19764" y="5211"/>
                        <a:pt x="19584" y="5211"/>
                        <a:pt x="19584" y="5211"/>
                      </a:cubicBezTo>
                      <a:lnTo>
                        <a:pt x="19584" y="5211"/>
                      </a:lnTo>
                      <a:close/>
                    </a:path>
                  </a:pathLst>
                </a:custGeom>
                <a:grpFill/>
                <a:ln w="17953" cap="flat">
                  <a:noFill/>
                  <a:prstDash val="solid"/>
                  <a:miter/>
                </a:ln>
              </p:spPr>
              <p:txBody>
                <a:bodyPr rtlCol="0" anchor="ctr"/>
                <a:lstStyle/>
                <a:p>
                  <a:endParaRPr lang="zh-CN" altLang="en-US" sz="1050"/>
                </a:p>
              </p:txBody>
            </p:sp>
          </p:grpSp>
          <p:grpSp>
            <p:nvGrpSpPr>
              <p:cNvPr id="87" name="图形 1"/>
              <p:cNvGrpSpPr/>
              <p:nvPr/>
            </p:nvGrpSpPr>
            <p:grpSpPr>
              <a:xfrm>
                <a:off x="5180793" y="4397407"/>
                <a:ext cx="37911" cy="22529"/>
                <a:chOff x="6554004" y="4595097"/>
                <a:chExt cx="37911" cy="22529"/>
              </a:xfrm>
              <a:solidFill>
                <a:srgbClr val="0070C0"/>
              </a:solidFill>
            </p:grpSpPr>
            <p:sp>
              <p:nvSpPr>
                <p:cNvPr id="3572" name="任意多边形: 形状 244"/>
                <p:cNvSpPr/>
                <p:nvPr/>
              </p:nvSpPr>
              <p:spPr>
                <a:xfrm>
                  <a:off x="6556426" y="4597612"/>
                  <a:ext cx="32568" cy="17574"/>
                </a:xfrm>
                <a:custGeom>
                  <a:avLst/>
                  <a:gdLst>
                    <a:gd name="connsiteX0" fmla="*/ 27044 w 32568"/>
                    <a:gd name="connsiteY0" fmla="*/ 17249 h 17574"/>
                    <a:gd name="connsiteX1" fmla="*/ 32254 w 32568"/>
                    <a:gd name="connsiteY1" fmla="*/ 14553 h 17574"/>
                    <a:gd name="connsiteX2" fmla="*/ 30997 w 32568"/>
                    <a:gd name="connsiteY2" fmla="*/ 7906 h 17574"/>
                    <a:gd name="connsiteX3" fmla="*/ 12491 w 32568"/>
                    <a:gd name="connsiteY3" fmla="*/ 0 h 17574"/>
                    <a:gd name="connsiteX4" fmla="*/ 1890 w 32568"/>
                    <a:gd name="connsiteY4" fmla="*/ 1437 h 17574"/>
                    <a:gd name="connsiteX5" fmla="*/ 5843 w 32568"/>
                    <a:gd name="connsiteY5" fmla="*/ 12038 h 17574"/>
                    <a:gd name="connsiteX6" fmla="*/ 24349 w 32568"/>
                    <a:gd name="connsiteY6" fmla="*/ 14733 h 17574"/>
                    <a:gd name="connsiteX7" fmla="*/ 27044 w 32568"/>
                    <a:gd name="connsiteY7" fmla="*/ 17249 h 17574"/>
                    <a:gd name="connsiteX8" fmla="*/ 27044 w 32568"/>
                    <a:gd name="connsiteY8" fmla="*/ 17249 h 1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68" h="17574">
                      <a:moveTo>
                        <a:pt x="27044" y="17249"/>
                      </a:moveTo>
                      <a:cubicBezTo>
                        <a:pt x="29739" y="18506"/>
                        <a:pt x="30997" y="15811"/>
                        <a:pt x="32254" y="14553"/>
                      </a:cubicBezTo>
                      <a:cubicBezTo>
                        <a:pt x="32254" y="11858"/>
                        <a:pt x="33512" y="9163"/>
                        <a:pt x="30997" y="7906"/>
                      </a:cubicBezTo>
                      <a:cubicBezTo>
                        <a:pt x="29739" y="6648"/>
                        <a:pt x="16443" y="1258"/>
                        <a:pt x="12491" y="0"/>
                      </a:cubicBezTo>
                      <a:cubicBezTo>
                        <a:pt x="8538" y="0"/>
                        <a:pt x="5843" y="0"/>
                        <a:pt x="1890" y="1437"/>
                      </a:cubicBezTo>
                      <a:cubicBezTo>
                        <a:pt x="-2063" y="4132"/>
                        <a:pt x="633" y="10780"/>
                        <a:pt x="5843" y="12038"/>
                      </a:cubicBezTo>
                      <a:cubicBezTo>
                        <a:pt x="12491" y="12038"/>
                        <a:pt x="22912" y="13296"/>
                        <a:pt x="24349" y="14733"/>
                      </a:cubicBezTo>
                      <a:cubicBezTo>
                        <a:pt x="25787" y="15991"/>
                        <a:pt x="27044" y="17249"/>
                        <a:pt x="27044" y="17249"/>
                      </a:cubicBezTo>
                      <a:lnTo>
                        <a:pt x="27044" y="17249"/>
                      </a:lnTo>
                      <a:close/>
                    </a:path>
                  </a:pathLst>
                </a:custGeom>
                <a:grpFill/>
                <a:ln w="17953" cap="flat">
                  <a:noFill/>
                  <a:prstDash val="solid"/>
                  <a:miter/>
                </a:ln>
              </p:spPr>
              <p:txBody>
                <a:bodyPr rtlCol="0" anchor="ctr"/>
                <a:lstStyle/>
                <a:p>
                  <a:endParaRPr lang="zh-CN" altLang="en-US" sz="1050"/>
                </a:p>
              </p:txBody>
            </p:sp>
            <p:sp>
              <p:nvSpPr>
                <p:cNvPr id="3573" name="任意多边形: 形状 245"/>
                <p:cNvSpPr/>
                <p:nvPr/>
              </p:nvSpPr>
              <p:spPr>
                <a:xfrm>
                  <a:off x="6554004" y="4595097"/>
                  <a:ext cx="37911" cy="22529"/>
                </a:xfrm>
                <a:custGeom>
                  <a:avLst/>
                  <a:gdLst>
                    <a:gd name="connsiteX0" fmla="*/ 28388 w 37911"/>
                    <a:gd name="connsiteY0" fmla="*/ 22100 h 22529"/>
                    <a:gd name="connsiteX1" fmla="*/ 29466 w 37911"/>
                    <a:gd name="connsiteY1" fmla="*/ 19764 h 22529"/>
                    <a:gd name="connsiteX2" fmla="*/ 27670 w 37911"/>
                    <a:gd name="connsiteY2" fmla="*/ 21561 h 22529"/>
                    <a:gd name="connsiteX3" fmla="*/ 24975 w 37911"/>
                    <a:gd name="connsiteY3" fmla="*/ 18866 h 22529"/>
                    <a:gd name="connsiteX4" fmla="*/ 24975 w 37911"/>
                    <a:gd name="connsiteY4" fmla="*/ 18866 h 22529"/>
                    <a:gd name="connsiteX5" fmla="*/ 24975 w 37911"/>
                    <a:gd name="connsiteY5" fmla="*/ 18866 h 22529"/>
                    <a:gd name="connsiteX6" fmla="*/ 23717 w 37911"/>
                    <a:gd name="connsiteY6" fmla="*/ 18506 h 22529"/>
                    <a:gd name="connsiteX7" fmla="*/ 23717 w 37911"/>
                    <a:gd name="connsiteY7" fmla="*/ 18506 h 22529"/>
                    <a:gd name="connsiteX8" fmla="*/ 19225 w 37911"/>
                    <a:gd name="connsiteY8" fmla="*/ 17788 h 22529"/>
                    <a:gd name="connsiteX9" fmla="*/ 19225 w 37911"/>
                    <a:gd name="connsiteY9" fmla="*/ 17788 h 22529"/>
                    <a:gd name="connsiteX10" fmla="*/ 7726 w 37911"/>
                    <a:gd name="connsiteY10" fmla="*/ 16889 h 22529"/>
                    <a:gd name="connsiteX11" fmla="*/ 7726 w 37911"/>
                    <a:gd name="connsiteY11" fmla="*/ 16889 h 22529"/>
                    <a:gd name="connsiteX12" fmla="*/ 0 w 37911"/>
                    <a:gd name="connsiteY12" fmla="*/ 7367 h 22529"/>
                    <a:gd name="connsiteX13" fmla="*/ 0 w 37911"/>
                    <a:gd name="connsiteY13" fmla="*/ 7367 h 22529"/>
                    <a:gd name="connsiteX14" fmla="*/ 3594 w 37911"/>
                    <a:gd name="connsiteY14" fmla="*/ 1437 h 22529"/>
                    <a:gd name="connsiteX15" fmla="*/ 3594 w 37911"/>
                    <a:gd name="connsiteY15" fmla="*/ 1437 h 22529"/>
                    <a:gd name="connsiteX16" fmla="*/ 15811 w 37911"/>
                    <a:gd name="connsiteY16" fmla="*/ 0 h 22529"/>
                    <a:gd name="connsiteX17" fmla="*/ 15811 w 37911"/>
                    <a:gd name="connsiteY17" fmla="*/ 0 h 22529"/>
                    <a:gd name="connsiteX18" fmla="*/ 34677 w 37911"/>
                    <a:gd name="connsiteY18" fmla="*/ 8085 h 22529"/>
                    <a:gd name="connsiteX19" fmla="*/ 34677 w 37911"/>
                    <a:gd name="connsiteY19" fmla="*/ 8085 h 22529"/>
                    <a:gd name="connsiteX20" fmla="*/ 37731 w 37911"/>
                    <a:gd name="connsiteY20" fmla="*/ 13296 h 22529"/>
                    <a:gd name="connsiteX21" fmla="*/ 37731 w 37911"/>
                    <a:gd name="connsiteY21" fmla="*/ 13296 h 22529"/>
                    <a:gd name="connsiteX22" fmla="*/ 37372 w 37911"/>
                    <a:gd name="connsiteY22" fmla="*/ 16530 h 22529"/>
                    <a:gd name="connsiteX23" fmla="*/ 37372 w 37911"/>
                    <a:gd name="connsiteY23" fmla="*/ 16530 h 22529"/>
                    <a:gd name="connsiteX24" fmla="*/ 37911 w 37911"/>
                    <a:gd name="connsiteY24" fmla="*/ 17608 h 22529"/>
                    <a:gd name="connsiteX25" fmla="*/ 36473 w 37911"/>
                    <a:gd name="connsiteY25" fmla="*/ 18866 h 22529"/>
                    <a:gd name="connsiteX26" fmla="*/ 30904 w 37911"/>
                    <a:gd name="connsiteY26" fmla="*/ 22459 h 22529"/>
                    <a:gd name="connsiteX27" fmla="*/ 30904 w 37911"/>
                    <a:gd name="connsiteY27" fmla="*/ 22459 h 22529"/>
                    <a:gd name="connsiteX28" fmla="*/ 28388 w 37911"/>
                    <a:gd name="connsiteY28" fmla="*/ 22100 h 22529"/>
                    <a:gd name="connsiteX29" fmla="*/ 28388 w 37911"/>
                    <a:gd name="connsiteY29" fmla="*/ 22100 h 22529"/>
                    <a:gd name="connsiteX30" fmla="*/ 5929 w 37911"/>
                    <a:gd name="connsiteY30" fmla="*/ 6109 h 22529"/>
                    <a:gd name="connsiteX31" fmla="*/ 5211 w 37911"/>
                    <a:gd name="connsiteY31" fmla="*/ 7546 h 22529"/>
                    <a:gd name="connsiteX32" fmla="*/ 5211 w 37911"/>
                    <a:gd name="connsiteY32" fmla="*/ 7546 h 22529"/>
                    <a:gd name="connsiteX33" fmla="*/ 8624 w 37911"/>
                    <a:gd name="connsiteY33" fmla="*/ 12038 h 22529"/>
                    <a:gd name="connsiteX34" fmla="*/ 8624 w 37911"/>
                    <a:gd name="connsiteY34" fmla="*/ 12038 h 22529"/>
                    <a:gd name="connsiteX35" fmla="*/ 28927 w 37911"/>
                    <a:gd name="connsiteY35" fmla="*/ 15452 h 22529"/>
                    <a:gd name="connsiteX36" fmla="*/ 28927 w 37911"/>
                    <a:gd name="connsiteY36" fmla="*/ 15452 h 22529"/>
                    <a:gd name="connsiteX37" fmla="*/ 31083 w 37911"/>
                    <a:gd name="connsiteY37" fmla="*/ 17608 h 22529"/>
                    <a:gd name="connsiteX38" fmla="*/ 31083 w 37911"/>
                    <a:gd name="connsiteY38" fmla="*/ 17608 h 22529"/>
                    <a:gd name="connsiteX39" fmla="*/ 32521 w 37911"/>
                    <a:gd name="connsiteY39" fmla="*/ 16170 h 22529"/>
                    <a:gd name="connsiteX40" fmla="*/ 32521 w 37911"/>
                    <a:gd name="connsiteY40" fmla="*/ 16170 h 22529"/>
                    <a:gd name="connsiteX41" fmla="*/ 32700 w 37911"/>
                    <a:gd name="connsiteY41" fmla="*/ 13296 h 22529"/>
                    <a:gd name="connsiteX42" fmla="*/ 32700 w 37911"/>
                    <a:gd name="connsiteY42" fmla="*/ 13296 h 22529"/>
                    <a:gd name="connsiteX43" fmla="*/ 31802 w 37911"/>
                    <a:gd name="connsiteY43" fmla="*/ 12218 h 22529"/>
                    <a:gd name="connsiteX44" fmla="*/ 31802 w 37911"/>
                    <a:gd name="connsiteY44" fmla="*/ 12218 h 22529"/>
                    <a:gd name="connsiteX45" fmla="*/ 15092 w 37911"/>
                    <a:gd name="connsiteY45" fmla="*/ 5031 h 22529"/>
                    <a:gd name="connsiteX46" fmla="*/ 15092 w 37911"/>
                    <a:gd name="connsiteY46" fmla="*/ 5031 h 22529"/>
                    <a:gd name="connsiteX47" fmla="*/ 5929 w 37911"/>
                    <a:gd name="connsiteY47" fmla="*/ 6109 h 22529"/>
                    <a:gd name="connsiteX48" fmla="*/ 5929 w 37911"/>
                    <a:gd name="connsiteY48" fmla="*/ 6109 h 2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911" h="22529">
                      <a:moveTo>
                        <a:pt x="28388" y="22100"/>
                      </a:moveTo>
                      <a:lnTo>
                        <a:pt x="29466" y="19764"/>
                      </a:lnTo>
                      <a:lnTo>
                        <a:pt x="27670" y="21561"/>
                      </a:lnTo>
                      <a:cubicBezTo>
                        <a:pt x="27670" y="21561"/>
                        <a:pt x="26412" y="20303"/>
                        <a:pt x="24975" y="18866"/>
                      </a:cubicBezTo>
                      <a:lnTo>
                        <a:pt x="24975" y="18866"/>
                      </a:lnTo>
                      <a:lnTo>
                        <a:pt x="24975" y="18866"/>
                      </a:lnTo>
                      <a:cubicBezTo>
                        <a:pt x="24795" y="18866"/>
                        <a:pt x="24256" y="18686"/>
                        <a:pt x="23717" y="18506"/>
                      </a:cubicBezTo>
                      <a:lnTo>
                        <a:pt x="23717" y="18506"/>
                      </a:lnTo>
                      <a:cubicBezTo>
                        <a:pt x="22639" y="18147"/>
                        <a:pt x="21022" y="17967"/>
                        <a:pt x="19225" y="17788"/>
                      </a:cubicBezTo>
                      <a:lnTo>
                        <a:pt x="19225" y="17788"/>
                      </a:lnTo>
                      <a:cubicBezTo>
                        <a:pt x="15631" y="17249"/>
                        <a:pt x="11499" y="17069"/>
                        <a:pt x="7726" y="16889"/>
                      </a:cubicBezTo>
                      <a:lnTo>
                        <a:pt x="7726" y="16889"/>
                      </a:lnTo>
                      <a:cubicBezTo>
                        <a:pt x="3055" y="15631"/>
                        <a:pt x="0" y="11679"/>
                        <a:pt x="0" y="7367"/>
                      </a:cubicBezTo>
                      <a:lnTo>
                        <a:pt x="0" y="7367"/>
                      </a:lnTo>
                      <a:cubicBezTo>
                        <a:pt x="0" y="5210"/>
                        <a:pt x="1078" y="3054"/>
                        <a:pt x="3594" y="1437"/>
                      </a:cubicBezTo>
                      <a:lnTo>
                        <a:pt x="3594" y="1437"/>
                      </a:lnTo>
                      <a:cubicBezTo>
                        <a:pt x="7906" y="0"/>
                        <a:pt x="10960" y="0"/>
                        <a:pt x="15811" y="0"/>
                      </a:cubicBezTo>
                      <a:lnTo>
                        <a:pt x="15811" y="0"/>
                      </a:lnTo>
                      <a:cubicBezTo>
                        <a:pt x="20303" y="1617"/>
                        <a:pt x="32521" y="6109"/>
                        <a:pt x="34677" y="8085"/>
                      </a:cubicBezTo>
                      <a:lnTo>
                        <a:pt x="34677" y="8085"/>
                      </a:lnTo>
                      <a:cubicBezTo>
                        <a:pt x="37012" y="8984"/>
                        <a:pt x="37911" y="11679"/>
                        <a:pt x="37731" y="13296"/>
                      </a:cubicBezTo>
                      <a:lnTo>
                        <a:pt x="37731" y="13296"/>
                      </a:lnTo>
                      <a:cubicBezTo>
                        <a:pt x="37731" y="14553"/>
                        <a:pt x="37551" y="15631"/>
                        <a:pt x="37372" y="16530"/>
                      </a:cubicBezTo>
                      <a:lnTo>
                        <a:pt x="37372" y="16530"/>
                      </a:lnTo>
                      <a:lnTo>
                        <a:pt x="37911" y="17608"/>
                      </a:lnTo>
                      <a:lnTo>
                        <a:pt x="36473" y="18866"/>
                      </a:lnTo>
                      <a:cubicBezTo>
                        <a:pt x="35755" y="19045"/>
                        <a:pt x="34677" y="22279"/>
                        <a:pt x="30904" y="22459"/>
                      </a:cubicBezTo>
                      <a:lnTo>
                        <a:pt x="30904" y="22459"/>
                      </a:lnTo>
                      <a:cubicBezTo>
                        <a:pt x="30185" y="22639"/>
                        <a:pt x="29287" y="22459"/>
                        <a:pt x="28388" y="22100"/>
                      </a:cubicBezTo>
                      <a:lnTo>
                        <a:pt x="28388" y="22100"/>
                      </a:lnTo>
                      <a:close/>
                      <a:moveTo>
                        <a:pt x="5929" y="6109"/>
                      </a:moveTo>
                      <a:cubicBezTo>
                        <a:pt x="5390" y="6468"/>
                        <a:pt x="5211" y="6828"/>
                        <a:pt x="5211" y="7546"/>
                      </a:cubicBezTo>
                      <a:lnTo>
                        <a:pt x="5211" y="7546"/>
                      </a:lnTo>
                      <a:cubicBezTo>
                        <a:pt x="5211" y="8984"/>
                        <a:pt x="6828" y="11499"/>
                        <a:pt x="8624" y="12038"/>
                      </a:cubicBezTo>
                      <a:lnTo>
                        <a:pt x="8624" y="12038"/>
                      </a:lnTo>
                      <a:cubicBezTo>
                        <a:pt x="15811" y="12397"/>
                        <a:pt x="25154" y="12757"/>
                        <a:pt x="28927" y="15452"/>
                      </a:cubicBezTo>
                      <a:lnTo>
                        <a:pt x="28927" y="15452"/>
                      </a:lnTo>
                      <a:cubicBezTo>
                        <a:pt x="29826" y="16350"/>
                        <a:pt x="30724" y="17249"/>
                        <a:pt x="31083" y="17608"/>
                      </a:cubicBezTo>
                      <a:lnTo>
                        <a:pt x="31083" y="17608"/>
                      </a:lnTo>
                      <a:cubicBezTo>
                        <a:pt x="31083" y="17608"/>
                        <a:pt x="31443" y="17249"/>
                        <a:pt x="32521" y="16170"/>
                      </a:cubicBezTo>
                      <a:lnTo>
                        <a:pt x="32521" y="16170"/>
                      </a:lnTo>
                      <a:cubicBezTo>
                        <a:pt x="32521" y="14913"/>
                        <a:pt x="32880" y="13835"/>
                        <a:pt x="32700" y="13296"/>
                      </a:cubicBezTo>
                      <a:lnTo>
                        <a:pt x="32700" y="13296"/>
                      </a:lnTo>
                      <a:cubicBezTo>
                        <a:pt x="32700" y="12757"/>
                        <a:pt x="32880" y="13116"/>
                        <a:pt x="31802" y="12218"/>
                      </a:cubicBezTo>
                      <a:lnTo>
                        <a:pt x="31802" y="12218"/>
                      </a:lnTo>
                      <a:cubicBezTo>
                        <a:pt x="31802" y="11858"/>
                        <a:pt x="17787" y="5929"/>
                        <a:pt x="15092" y="5031"/>
                      </a:cubicBezTo>
                      <a:lnTo>
                        <a:pt x="15092" y="5031"/>
                      </a:lnTo>
                      <a:cubicBezTo>
                        <a:pt x="10960" y="5031"/>
                        <a:pt x="8804" y="5031"/>
                        <a:pt x="5929" y="6109"/>
                      </a:cubicBezTo>
                      <a:lnTo>
                        <a:pt x="5929" y="6109"/>
                      </a:lnTo>
                      <a:close/>
                    </a:path>
                  </a:pathLst>
                </a:custGeom>
                <a:grpFill/>
                <a:ln w="17953" cap="flat">
                  <a:noFill/>
                  <a:prstDash val="solid"/>
                  <a:miter/>
                </a:ln>
              </p:spPr>
              <p:txBody>
                <a:bodyPr rtlCol="0" anchor="ctr"/>
                <a:lstStyle/>
                <a:p>
                  <a:endParaRPr lang="zh-CN" altLang="en-US" sz="1050"/>
                </a:p>
              </p:txBody>
            </p:sp>
          </p:grpSp>
          <p:grpSp>
            <p:nvGrpSpPr>
              <p:cNvPr id="88" name="图形 1"/>
              <p:cNvGrpSpPr/>
              <p:nvPr/>
            </p:nvGrpSpPr>
            <p:grpSpPr>
              <a:xfrm>
                <a:off x="5234155" y="4428310"/>
                <a:ext cx="36114" cy="23896"/>
                <a:chOff x="6607366" y="4626000"/>
                <a:chExt cx="36114" cy="23896"/>
              </a:xfrm>
              <a:solidFill>
                <a:srgbClr val="0070C0"/>
              </a:solidFill>
            </p:grpSpPr>
            <p:sp>
              <p:nvSpPr>
                <p:cNvPr id="3570" name="任意多边形: 形状 247"/>
                <p:cNvSpPr/>
                <p:nvPr/>
              </p:nvSpPr>
              <p:spPr>
                <a:xfrm>
                  <a:off x="6609875" y="4628471"/>
                  <a:ext cx="31076" cy="18681"/>
                </a:xfrm>
                <a:custGeom>
                  <a:avLst/>
                  <a:gdLst>
                    <a:gd name="connsiteX0" fmla="*/ 8092 w 31076"/>
                    <a:gd name="connsiteY0" fmla="*/ 12981 h 18681"/>
                    <a:gd name="connsiteX1" fmla="*/ 25340 w 31076"/>
                    <a:gd name="connsiteY1" fmla="*/ 18192 h 18681"/>
                    <a:gd name="connsiteX2" fmla="*/ 30551 w 31076"/>
                    <a:gd name="connsiteY2" fmla="*/ 15497 h 18681"/>
                    <a:gd name="connsiteX3" fmla="*/ 17435 w 31076"/>
                    <a:gd name="connsiteY3" fmla="*/ 7591 h 18681"/>
                    <a:gd name="connsiteX4" fmla="*/ 5576 w 31076"/>
                    <a:gd name="connsiteY4" fmla="*/ 943 h 18681"/>
                    <a:gd name="connsiteX5" fmla="*/ 366 w 31076"/>
                    <a:gd name="connsiteY5" fmla="*/ 943 h 18681"/>
                    <a:gd name="connsiteX6" fmla="*/ 8092 w 31076"/>
                    <a:gd name="connsiteY6" fmla="*/ 12981 h 18681"/>
                    <a:gd name="connsiteX7" fmla="*/ 8092 w 31076"/>
                    <a:gd name="connsiteY7" fmla="*/ 12981 h 1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76" h="18681">
                      <a:moveTo>
                        <a:pt x="8092" y="12981"/>
                      </a:moveTo>
                      <a:cubicBezTo>
                        <a:pt x="14739" y="16934"/>
                        <a:pt x="19950" y="15676"/>
                        <a:pt x="25340" y="18192"/>
                      </a:cubicBezTo>
                      <a:cubicBezTo>
                        <a:pt x="30551" y="19450"/>
                        <a:pt x="31988" y="18192"/>
                        <a:pt x="30551" y="15497"/>
                      </a:cubicBezTo>
                      <a:cubicBezTo>
                        <a:pt x="29293" y="12802"/>
                        <a:pt x="22645" y="10286"/>
                        <a:pt x="17435" y="7591"/>
                      </a:cubicBezTo>
                      <a:cubicBezTo>
                        <a:pt x="10787" y="3638"/>
                        <a:pt x="9529" y="2381"/>
                        <a:pt x="5576" y="943"/>
                      </a:cubicBezTo>
                      <a:cubicBezTo>
                        <a:pt x="2881" y="-314"/>
                        <a:pt x="1624" y="-314"/>
                        <a:pt x="366" y="943"/>
                      </a:cubicBezTo>
                      <a:cubicBezTo>
                        <a:pt x="-1251" y="3638"/>
                        <a:pt x="2702" y="9029"/>
                        <a:pt x="8092" y="12981"/>
                      </a:cubicBezTo>
                      <a:lnTo>
                        <a:pt x="8092" y="12981"/>
                      </a:lnTo>
                      <a:close/>
                    </a:path>
                  </a:pathLst>
                </a:custGeom>
                <a:grpFill/>
                <a:ln w="17953" cap="flat">
                  <a:noFill/>
                  <a:prstDash val="solid"/>
                  <a:miter/>
                </a:ln>
              </p:spPr>
              <p:txBody>
                <a:bodyPr rtlCol="0" anchor="ctr"/>
                <a:lstStyle/>
                <a:p>
                  <a:endParaRPr lang="zh-CN" altLang="en-US" sz="1050"/>
                </a:p>
              </p:txBody>
            </p:sp>
            <p:sp>
              <p:nvSpPr>
                <p:cNvPr id="3571" name="任意多边形: 形状 248"/>
                <p:cNvSpPr/>
                <p:nvPr/>
              </p:nvSpPr>
              <p:spPr>
                <a:xfrm>
                  <a:off x="6607366" y="4626000"/>
                  <a:ext cx="36114" cy="23896"/>
                </a:xfrm>
                <a:custGeom>
                  <a:avLst/>
                  <a:gdLst>
                    <a:gd name="connsiteX0" fmla="*/ 26592 w 36114"/>
                    <a:gd name="connsiteY0" fmla="*/ 22998 h 23896"/>
                    <a:gd name="connsiteX1" fmla="*/ 9343 w 36114"/>
                    <a:gd name="connsiteY1" fmla="*/ 17608 h 23896"/>
                    <a:gd name="connsiteX2" fmla="*/ 9343 w 36114"/>
                    <a:gd name="connsiteY2" fmla="*/ 17608 h 23896"/>
                    <a:gd name="connsiteX3" fmla="*/ 10601 w 36114"/>
                    <a:gd name="connsiteY3" fmla="*/ 15452 h 23896"/>
                    <a:gd name="connsiteX4" fmla="*/ 9163 w 36114"/>
                    <a:gd name="connsiteY4" fmla="*/ 17428 h 23896"/>
                    <a:gd name="connsiteX5" fmla="*/ 0 w 36114"/>
                    <a:gd name="connsiteY5" fmla="*/ 4671 h 23896"/>
                    <a:gd name="connsiteX6" fmla="*/ 0 w 36114"/>
                    <a:gd name="connsiteY6" fmla="*/ 4671 h 23896"/>
                    <a:gd name="connsiteX7" fmla="*/ 898 w 36114"/>
                    <a:gd name="connsiteY7" fmla="*/ 1797 h 23896"/>
                    <a:gd name="connsiteX8" fmla="*/ 898 w 36114"/>
                    <a:gd name="connsiteY8" fmla="*/ 1797 h 23896"/>
                    <a:gd name="connsiteX9" fmla="*/ 4851 w 36114"/>
                    <a:gd name="connsiteY9" fmla="*/ 0 h 23896"/>
                    <a:gd name="connsiteX10" fmla="*/ 4851 w 36114"/>
                    <a:gd name="connsiteY10" fmla="*/ 0 h 23896"/>
                    <a:gd name="connsiteX11" fmla="*/ 8804 w 36114"/>
                    <a:gd name="connsiteY11" fmla="*/ 1078 h 23896"/>
                    <a:gd name="connsiteX12" fmla="*/ 8804 w 36114"/>
                    <a:gd name="connsiteY12" fmla="*/ 1078 h 23896"/>
                    <a:gd name="connsiteX13" fmla="*/ 21022 w 36114"/>
                    <a:gd name="connsiteY13" fmla="*/ 7906 h 23896"/>
                    <a:gd name="connsiteX14" fmla="*/ 21022 w 36114"/>
                    <a:gd name="connsiteY14" fmla="*/ 7906 h 23896"/>
                    <a:gd name="connsiteX15" fmla="*/ 35395 w 36114"/>
                    <a:gd name="connsiteY15" fmla="*/ 17069 h 23896"/>
                    <a:gd name="connsiteX16" fmla="*/ 35395 w 36114"/>
                    <a:gd name="connsiteY16" fmla="*/ 17069 h 23896"/>
                    <a:gd name="connsiteX17" fmla="*/ 36114 w 36114"/>
                    <a:gd name="connsiteY17" fmla="*/ 19764 h 23896"/>
                    <a:gd name="connsiteX18" fmla="*/ 36114 w 36114"/>
                    <a:gd name="connsiteY18" fmla="*/ 19764 h 23896"/>
                    <a:gd name="connsiteX19" fmla="*/ 31263 w 36114"/>
                    <a:gd name="connsiteY19" fmla="*/ 23896 h 23896"/>
                    <a:gd name="connsiteX20" fmla="*/ 31263 w 36114"/>
                    <a:gd name="connsiteY20" fmla="*/ 23896 h 23896"/>
                    <a:gd name="connsiteX21" fmla="*/ 26592 w 36114"/>
                    <a:gd name="connsiteY21" fmla="*/ 22998 h 23896"/>
                    <a:gd name="connsiteX22" fmla="*/ 26592 w 36114"/>
                    <a:gd name="connsiteY22" fmla="*/ 22998 h 23896"/>
                    <a:gd name="connsiteX23" fmla="*/ 28209 w 36114"/>
                    <a:gd name="connsiteY23" fmla="*/ 18147 h 23896"/>
                    <a:gd name="connsiteX24" fmla="*/ 30185 w 36114"/>
                    <a:gd name="connsiteY24" fmla="*/ 18506 h 23896"/>
                    <a:gd name="connsiteX25" fmla="*/ 30185 w 36114"/>
                    <a:gd name="connsiteY25" fmla="*/ 18506 h 23896"/>
                    <a:gd name="connsiteX26" fmla="*/ 18326 w 36114"/>
                    <a:gd name="connsiteY26" fmla="*/ 12218 h 23896"/>
                    <a:gd name="connsiteX27" fmla="*/ 18326 w 36114"/>
                    <a:gd name="connsiteY27" fmla="*/ 12218 h 23896"/>
                    <a:gd name="connsiteX28" fmla="*/ 6648 w 36114"/>
                    <a:gd name="connsiteY28" fmla="*/ 5749 h 23896"/>
                    <a:gd name="connsiteX29" fmla="*/ 6648 w 36114"/>
                    <a:gd name="connsiteY29" fmla="*/ 5749 h 23896"/>
                    <a:gd name="connsiteX30" fmla="*/ 4851 w 36114"/>
                    <a:gd name="connsiteY30" fmla="*/ 5031 h 23896"/>
                    <a:gd name="connsiteX31" fmla="*/ 4851 w 36114"/>
                    <a:gd name="connsiteY31" fmla="*/ 5031 h 23896"/>
                    <a:gd name="connsiteX32" fmla="*/ 11858 w 36114"/>
                    <a:gd name="connsiteY32" fmla="*/ 13296 h 23896"/>
                    <a:gd name="connsiteX33" fmla="*/ 11858 w 36114"/>
                    <a:gd name="connsiteY33" fmla="*/ 13296 h 23896"/>
                    <a:gd name="connsiteX34" fmla="*/ 11858 w 36114"/>
                    <a:gd name="connsiteY34" fmla="*/ 13296 h 23896"/>
                    <a:gd name="connsiteX35" fmla="*/ 28209 w 36114"/>
                    <a:gd name="connsiteY35" fmla="*/ 18147 h 23896"/>
                    <a:gd name="connsiteX36" fmla="*/ 28209 w 36114"/>
                    <a:gd name="connsiteY36" fmla="*/ 18147 h 2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114" h="23896">
                      <a:moveTo>
                        <a:pt x="26592" y="22998"/>
                      </a:moveTo>
                      <a:cubicBezTo>
                        <a:pt x="22459" y="20662"/>
                        <a:pt x="16709" y="21920"/>
                        <a:pt x="9343" y="17608"/>
                      </a:cubicBezTo>
                      <a:lnTo>
                        <a:pt x="9343" y="17608"/>
                      </a:lnTo>
                      <a:lnTo>
                        <a:pt x="10601" y="15452"/>
                      </a:lnTo>
                      <a:lnTo>
                        <a:pt x="9163" y="17428"/>
                      </a:lnTo>
                      <a:cubicBezTo>
                        <a:pt x="4312" y="13655"/>
                        <a:pt x="180" y="9343"/>
                        <a:pt x="0" y="4671"/>
                      </a:cubicBezTo>
                      <a:lnTo>
                        <a:pt x="0" y="4671"/>
                      </a:lnTo>
                      <a:cubicBezTo>
                        <a:pt x="0" y="3773"/>
                        <a:pt x="180" y="3054"/>
                        <a:pt x="898" y="1797"/>
                      </a:cubicBezTo>
                      <a:lnTo>
                        <a:pt x="898" y="1797"/>
                      </a:lnTo>
                      <a:cubicBezTo>
                        <a:pt x="1797" y="719"/>
                        <a:pt x="3414" y="0"/>
                        <a:pt x="4851" y="0"/>
                      </a:cubicBezTo>
                      <a:lnTo>
                        <a:pt x="4851" y="0"/>
                      </a:lnTo>
                      <a:cubicBezTo>
                        <a:pt x="6289" y="0"/>
                        <a:pt x="7546" y="539"/>
                        <a:pt x="8804" y="1078"/>
                      </a:cubicBezTo>
                      <a:lnTo>
                        <a:pt x="8804" y="1078"/>
                      </a:lnTo>
                      <a:cubicBezTo>
                        <a:pt x="13296" y="2515"/>
                        <a:pt x="14733" y="4132"/>
                        <a:pt x="21022" y="7906"/>
                      </a:cubicBezTo>
                      <a:lnTo>
                        <a:pt x="21022" y="7906"/>
                      </a:lnTo>
                      <a:cubicBezTo>
                        <a:pt x="26232" y="10780"/>
                        <a:pt x="32700" y="12577"/>
                        <a:pt x="35395" y="17069"/>
                      </a:cubicBezTo>
                      <a:lnTo>
                        <a:pt x="35395" y="17069"/>
                      </a:lnTo>
                      <a:cubicBezTo>
                        <a:pt x="35755" y="17788"/>
                        <a:pt x="36114" y="18686"/>
                        <a:pt x="36114" y="19764"/>
                      </a:cubicBezTo>
                      <a:lnTo>
                        <a:pt x="36114" y="19764"/>
                      </a:lnTo>
                      <a:cubicBezTo>
                        <a:pt x="36114" y="22459"/>
                        <a:pt x="33239" y="23896"/>
                        <a:pt x="31263" y="23896"/>
                      </a:cubicBezTo>
                      <a:lnTo>
                        <a:pt x="31263" y="23896"/>
                      </a:lnTo>
                      <a:cubicBezTo>
                        <a:pt x="29826" y="23717"/>
                        <a:pt x="28568" y="23537"/>
                        <a:pt x="26592" y="22998"/>
                      </a:cubicBezTo>
                      <a:lnTo>
                        <a:pt x="26592" y="22998"/>
                      </a:lnTo>
                      <a:close/>
                      <a:moveTo>
                        <a:pt x="28209" y="18147"/>
                      </a:moveTo>
                      <a:cubicBezTo>
                        <a:pt x="28927" y="18327"/>
                        <a:pt x="29646" y="18506"/>
                        <a:pt x="30185" y="18506"/>
                      </a:cubicBezTo>
                      <a:lnTo>
                        <a:pt x="30185" y="18506"/>
                      </a:lnTo>
                      <a:cubicBezTo>
                        <a:pt x="28568" y="17069"/>
                        <a:pt x="22998" y="14374"/>
                        <a:pt x="18326" y="12218"/>
                      </a:cubicBezTo>
                      <a:lnTo>
                        <a:pt x="18326" y="12218"/>
                      </a:lnTo>
                      <a:cubicBezTo>
                        <a:pt x="11499" y="8085"/>
                        <a:pt x="10421" y="7007"/>
                        <a:pt x="6648" y="5749"/>
                      </a:cubicBezTo>
                      <a:lnTo>
                        <a:pt x="6648" y="5749"/>
                      </a:lnTo>
                      <a:cubicBezTo>
                        <a:pt x="5750" y="5210"/>
                        <a:pt x="5031" y="5031"/>
                        <a:pt x="4851" y="5031"/>
                      </a:cubicBezTo>
                      <a:lnTo>
                        <a:pt x="4851" y="5031"/>
                      </a:lnTo>
                      <a:cubicBezTo>
                        <a:pt x="5211" y="6468"/>
                        <a:pt x="8085" y="10421"/>
                        <a:pt x="11858" y="13296"/>
                      </a:cubicBezTo>
                      <a:lnTo>
                        <a:pt x="11858" y="13296"/>
                      </a:lnTo>
                      <a:lnTo>
                        <a:pt x="11858" y="13296"/>
                      </a:lnTo>
                      <a:cubicBezTo>
                        <a:pt x="17608" y="16709"/>
                        <a:pt x="22459" y="15452"/>
                        <a:pt x="28209" y="18147"/>
                      </a:cubicBezTo>
                      <a:lnTo>
                        <a:pt x="28209" y="18147"/>
                      </a:lnTo>
                      <a:close/>
                    </a:path>
                  </a:pathLst>
                </a:custGeom>
                <a:grpFill/>
                <a:ln w="17953" cap="flat">
                  <a:noFill/>
                  <a:prstDash val="solid"/>
                  <a:miter/>
                </a:ln>
              </p:spPr>
              <p:txBody>
                <a:bodyPr rtlCol="0" anchor="ctr"/>
                <a:lstStyle/>
                <a:p>
                  <a:endParaRPr lang="zh-CN" altLang="en-US" sz="1050"/>
                </a:p>
              </p:txBody>
            </p:sp>
          </p:grpSp>
          <p:grpSp>
            <p:nvGrpSpPr>
              <p:cNvPr id="89" name="图形 1"/>
              <p:cNvGrpSpPr/>
              <p:nvPr/>
            </p:nvGrpSpPr>
            <p:grpSpPr>
              <a:xfrm>
                <a:off x="5704881" y="4614450"/>
                <a:ext cx="39003" cy="30723"/>
                <a:chOff x="7078092" y="4812140"/>
                <a:chExt cx="39003" cy="30723"/>
              </a:xfrm>
              <a:solidFill>
                <a:srgbClr val="0070C0"/>
              </a:solidFill>
            </p:grpSpPr>
            <p:sp>
              <p:nvSpPr>
                <p:cNvPr id="3568" name="任意多边形: 形状 250"/>
                <p:cNvSpPr/>
                <p:nvPr/>
              </p:nvSpPr>
              <p:spPr>
                <a:xfrm>
                  <a:off x="7080885" y="4814578"/>
                  <a:ext cx="33919" cy="25721"/>
                </a:xfrm>
                <a:custGeom>
                  <a:avLst/>
                  <a:gdLst>
                    <a:gd name="connsiteX0" fmla="*/ 12134 w 33919"/>
                    <a:gd name="connsiteY0" fmla="*/ 22537 h 25721"/>
                    <a:gd name="connsiteX1" fmla="*/ 2971 w 33919"/>
                    <a:gd name="connsiteY1" fmla="*/ 25232 h 25721"/>
                    <a:gd name="connsiteX2" fmla="*/ 1714 w 33919"/>
                    <a:gd name="connsiteY2" fmla="*/ 15889 h 25721"/>
                    <a:gd name="connsiteX3" fmla="*/ 27945 w 33919"/>
                    <a:gd name="connsiteY3" fmla="*/ 1156 h 25721"/>
                    <a:gd name="connsiteX4" fmla="*/ 33156 w 33919"/>
                    <a:gd name="connsiteY4" fmla="*/ 2414 h 25721"/>
                    <a:gd name="connsiteX5" fmla="*/ 29203 w 33919"/>
                    <a:gd name="connsiteY5" fmla="*/ 11756 h 25721"/>
                    <a:gd name="connsiteX6" fmla="*/ 31898 w 33919"/>
                    <a:gd name="connsiteY6" fmla="*/ 17147 h 25721"/>
                    <a:gd name="connsiteX7" fmla="*/ 31898 w 33919"/>
                    <a:gd name="connsiteY7" fmla="*/ 21099 h 25721"/>
                    <a:gd name="connsiteX8" fmla="*/ 22735 w 33919"/>
                    <a:gd name="connsiteY8" fmla="*/ 23794 h 25721"/>
                    <a:gd name="connsiteX9" fmla="*/ 18782 w 33919"/>
                    <a:gd name="connsiteY9" fmla="*/ 22537 h 25721"/>
                    <a:gd name="connsiteX10" fmla="*/ 16087 w 33919"/>
                    <a:gd name="connsiteY10" fmla="*/ 19842 h 25721"/>
                    <a:gd name="connsiteX11" fmla="*/ 12134 w 33919"/>
                    <a:gd name="connsiteY11" fmla="*/ 22537 h 25721"/>
                    <a:gd name="connsiteX12" fmla="*/ 12134 w 33919"/>
                    <a:gd name="connsiteY12" fmla="*/ 22537 h 2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19" h="25721">
                      <a:moveTo>
                        <a:pt x="12134" y="22537"/>
                      </a:moveTo>
                      <a:cubicBezTo>
                        <a:pt x="8181" y="25232"/>
                        <a:pt x="5486" y="26490"/>
                        <a:pt x="2971" y="25232"/>
                      </a:cubicBezTo>
                      <a:cubicBezTo>
                        <a:pt x="1714" y="22537"/>
                        <a:pt x="-2239" y="17326"/>
                        <a:pt x="1714" y="15889"/>
                      </a:cubicBezTo>
                      <a:cubicBezTo>
                        <a:pt x="5666" y="13194"/>
                        <a:pt x="23993" y="2593"/>
                        <a:pt x="27945" y="1156"/>
                      </a:cubicBezTo>
                      <a:cubicBezTo>
                        <a:pt x="31898" y="-1539"/>
                        <a:pt x="33156" y="1156"/>
                        <a:pt x="33156" y="2414"/>
                      </a:cubicBezTo>
                      <a:cubicBezTo>
                        <a:pt x="33156" y="5109"/>
                        <a:pt x="33156" y="7804"/>
                        <a:pt x="29203" y="11756"/>
                      </a:cubicBezTo>
                      <a:cubicBezTo>
                        <a:pt x="26508" y="14452"/>
                        <a:pt x="27945" y="15709"/>
                        <a:pt x="31898" y="17147"/>
                      </a:cubicBezTo>
                      <a:cubicBezTo>
                        <a:pt x="34593" y="18404"/>
                        <a:pt x="34593" y="19842"/>
                        <a:pt x="31898" y="21099"/>
                      </a:cubicBezTo>
                      <a:cubicBezTo>
                        <a:pt x="29203" y="21099"/>
                        <a:pt x="25251" y="22357"/>
                        <a:pt x="22735" y="23794"/>
                      </a:cubicBezTo>
                      <a:cubicBezTo>
                        <a:pt x="20040" y="26490"/>
                        <a:pt x="17524" y="25052"/>
                        <a:pt x="18782" y="22537"/>
                      </a:cubicBezTo>
                      <a:cubicBezTo>
                        <a:pt x="20040" y="21279"/>
                        <a:pt x="18782" y="18584"/>
                        <a:pt x="16087" y="19842"/>
                      </a:cubicBezTo>
                      <a:cubicBezTo>
                        <a:pt x="14829" y="21099"/>
                        <a:pt x="12134" y="22537"/>
                        <a:pt x="12134" y="22537"/>
                      </a:cubicBezTo>
                      <a:lnTo>
                        <a:pt x="12134" y="22537"/>
                      </a:lnTo>
                      <a:close/>
                    </a:path>
                  </a:pathLst>
                </a:custGeom>
                <a:grpFill/>
                <a:ln w="17953" cap="flat">
                  <a:noFill/>
                  <a:prstDash val="solid"/>
                  <a:miter/>
                </a:ln>
              </p:spPr>
              <p:txBody>
                <a:bodyPr rtlCol="0" anchor="ctr"/>
                <a:lstStyle/>
                <a:p>
                  <a:endParaRPr lang="zh-CN" altLang="en-US" sz="1050"/>
                </a:p>
              </p:txBody>
            </p:sp>
            <p:sp>
              <p:nvSpPr>
                <p:cNvPr id="3569" name="任意多边形: 形状 251"/>
                <p:cNvSpPr/>
                <p:nvPr/>
              </p:nvSpPr>
              <p:spPr>
                <a:xfrm>
                  <a:off x="7078092" y="4812140"/>
                  <a:ext cx="39003" cy="30723"/>
                </a:xfrm>
                <a:custGeom>
                  <a:avLst/>
                  <a:gdLst>
                    <a:gd name="connsiteX0" fmla="*/ 4686 w 39003"/>
                    <a:gd name="connsiteY0" fmla="*/ 30005 h 30723"/>
                    <a:gd name="connsiteX1" fmla="*/ 3788 w 39003"/>
                    <a:gd name="connsiteY1" fmla="*/ 29646 h 30723"/>
                    <a:gd name="connsiteX2" fmla="*/ 3429 w 39003"/>
                    <a:gd name="connsiteY2" fmla="*/ 28927 h 30723"/>
                    <a:gd name="connsiteX3" fmla="*/ 15 w 39003"/>
                    <a:gd name="connsiteY3" fmla="*/ 20662 h 30723"/>
                    <a:gd name="connsiteX4" fmla="*/ 15 w 39003"/>
                    <a:gd name="connsiteY4" fmla="*/ 20662 h 30723"/>
                    <a:gd name="connsiteX5" fmla="*/ 2890 w 39003"/>
                    <a:gd name="connsiteY5" fmla="*/ 16350 h 30723"/>
                    <a:gd name="connsiteX6" fmla="*/ 2890 w 39003"/>
                    <a:gd name="connsiteY6" fmla="*/ 16350 h 30723"/>
                    <a:gd name="connsiteX7" fmla="*/ 29122 w 39003"/>
                    <a:gd name="connsiteY7" fmla="*/ 1617 h 30723"/>
                    <a:gd name="connsiteX8" fmla="*/ 29122 w 39003"/>
                    <a:gd name="connsiteY8" fmla="*/ 1617 h 30723"/>
                    <a:gd name="connsiteX9" fmla="*/ 33434 w 39003"/>
                    <a:gd name="connsiteY9" fmla="*/ 0 h 30723"/>
                    <a:gd name="connsiteX10" fmla="*/ 33434 w 39003"/>
                    <a:gd name="connsiteY10" fmla="*/ 0 h 30723"/>
                    <a:gd name="connsiteX11" fmla="*/ 38285 w 39003"/>
                    <a:gd name="connsiteY11" fmla="*/ 5031 h 30723"/>
                    <a:gd name="connsiteX12" fmla="*/ 38285 w 39003"/>
                    <a:gd name="connsiteY12" fmla="*/ 5031 h 30723"/>
                    <a:gd name="connsiteX13" fmla="*/ 38285 w 39003"/>
                    <a:gd name="connsiteY13" fmla="*/ 5031 h 30723"/>
                    <a:gd name="connsiteX14" fmla="*/ 33614 w 39003"/>
                    <a:gd name="connsiteY14" fmla="*/ 15991 h 30723"/>
                    <a:gd name="connsiteX15" fmla="*/ 33614 w 39003"/>
                    <a:gd name="connsiteY15" fmla="*/ 15991 h 30723"/>
                    <a:gd name="connsiteX16" fmla="*/ 33254 w 39003"/>
                    <a:gd name="connsiteY16" fmla="*/ 16350 h 30723"/>
                    <a:gd name="connsiteX17" fmla="*/ 33254 w 39003"/>
                    <a:gd name="connsiteY17" fmla="*/ 16350 h 30723"/>
                    <a:gd name="connsiteX18" fmla="*/ 35590 w 39003"/>
                    <a:gd name="connsiteY18" fmla="*/ 17248 h 30723"/>
                    <a:gd name="connsiteX19" fmla="*/ 35590 w 39003"/>
                    <a:gd name="connsiteY19" fmla="*/ 17248 h 30723"/>
                    <a:gd name="connsiteX20" fmla="*/ 39004 w 39003"/>
                    <a:gd name="connsiteY20" fmla="*/ 21561 h 30723"/>
                    <a:gd name="connsiteX21" fmla="*/ 39004 w 39003"/>
                    <a:gd name="connsiteY21" fmla="*/ 21561 h 30723"/>
                    <a:gd name="connsiteX22" fmla="*/ 35770 w 39003"/>
                    <a:gd name="connsiteY22" fmla="*/ 25693 h 30723"/>
                    <a:gd name="connsiteX23" fmla="*/ 35770 w 39003"/>
                    <a:gd name="connsiteY23" fmla="*/ 25693 h 30723"/>
                    <a:gd name="connsiteX24" fmla="*/ 35231 w 39003"/>
                    <a:gd name="connsiteY24" fmla="*/ 26052 h 30723"/>
                    <a:gd name="connsiteX25" fmla="*/ 34512 w 39003"/>
                    <a:gd name="connsiteY25" fmla="*/ 26052 h 30723"/>
                    <a:gd name="connsiteX26" fmla="*/ 27145 w 39003"/>
                    <a:gd name="connsiteY26" fmla="*/ 28029 h 30723"/>
                    <a:gd name="connsiteX27" fmla="*/ 27145 w 39003"/>
                    <a:gd name="connsiteY27" fmla="*/ 28029 h 30723"/>
                    <a:gd name="connsiteX28" fmla="*/ 22474 w 39003"/>
                    <a:gd name="connsiteY28" fmla="*/ 30185 h 30723"/>
                    <a:gd name="connsiteX29" fmla="*/ 22474 w 39003"/>
                    <a:gd name="connsiteY29" fmla="*/ 30185 h 30723"/>
                    <a:gd name="connsiteX30" fmla="*/ 18342 w 39003"/>
                    <a:gd name="connsiteY30" fmla="*/ 26232 h 30723"/>
                    <a:gd name="connsiteX31" fmla="*/ 18342 w 39003"/>
                    <a:gd name="connsiteY31" fmla="*/ 26232 h 30723"/>
                    <a:gd name="connsiteX32" fmla="*/ 18342 w 39003"/>
                    <a:gd name="connsiteY32" fmla="*/ 25693 h 30723"/>
                    <a:gd name="connsiteX33" fmla="*/ 18342 w 39003"/>
                    <a:gd name="connsiteY33" fmla="*/ 25693 h 30723"/>
                    <a:gd name="connsiteX34" fmla="*/ 16006 w 39003"/>
                    <a:gd name="connsiteY34" fmla="*/ 27130 h 30723"/>
                    <a:gd name="connsiteX35" fmla="*/ 16006 w 39003"/>
                    <a:gd name="connsiteY35" fmla="*/ 27130 h 30723"/>
                    <a:gd name="connsiteX36" fmla="*/ 16006 w 39003"/>
                    <a:gd name="connsiteY36" fmla="*/ 27130 h 30723"/>
                    <a:gd name="connsiteX37" fmla="*/ 7561 w 39003"/>
                    <a:gd name="connsiteY37" fmla="*/ 30724 h 30723"/>
                    <a:gd name="connsiteX38" fmla="*/ 7561 w 39003"/>
                    <a:gd name="connsiteY38" fmla="*/ 30724 h 30723"/>
                    <a:gd name="connsiteX39" fmla="*/ 4686 w 39003"/>
                    <a:gd name="connsiteY39" fmla="*/ 30005 h 30723"/>
                    <a:gd name="connsiteX40" fmla="*/ 4686 w 39003"/>
                    <a:gd name="connsiteY40" fmla="*/ 30005 h 30723"/>
                    <a:gd name="connsiteX41" fmla="*/ 7921 w 39003"/>
                    <a:gd name="connsiteY41" fmla="*/ 25513 h 30723"/>
                    <a:gd name="connsiteX42" fmla="*/ 13491 w 39003"/>
                    <a:gd name="connsiteY42" fmla="*/ 22818 h 30723"/>
                    <a:gd name="connsiteX43" fmla="*/ 13491 w 39003"/>
                    <a:gd name="connsiteY43" fmla="*/ 22818 h 30723"/>
                    <a:gd name="connsiteX44" fmla="*/ 14928 w 39003"/>
                    <a:gd name="connsiteY44" fmla="*/ 24974 h 30723"/>
                    <a:gd name="connsiteX45" fmla="*/ 13670 w 39003"/>
                    <a:gd name="connsiteY45" fmla="*/ 22639 h 30723"/>
                    <a:gd name="connsiteX46" fmla="*/ 17443 w 39003"/>
                    <a:gd name="connsiteY46" fmla="*/ 20123 h 30723"/>
                    <a:gd name="connsiteX47" fmla="*/ 17443 w 39003"/>
                    <a:gd name="connsiteY47" fmla="*/ 20123 h 30723"/>
                    <a:gd name="connsiteX48" fmla="*/ 20138 w 39003"/>
                    <a:gd name="connsiteY48" fmla="*/ 19225 h 30723"/>
                    <a:gd name="connsiteX49" fmla="*/ 20138 w 39003"/>
                    <a:gd name="connsiteY49" fmla="*/ 19225 h 30723"/>
                    <a:gd name="connsiteX50" fmla="*/ 24450 w 39003"/>
                    <a:gd name="connsiteY50" fmla="*/ 23537 h 30723"/>
                    <a:gd name="connsiteX51" fmla="*/ 24450 w 39003"/>
                    <a:gd name="connsiteY51" fmla="*/ 23537 h 30723"/>
                    <a:gd name="connsiteX52" fmla="*/ 24450 w 39003"/>
                    <a:gd name="connsiteY52" fmla="*/ 23717 h 30723"/>
                    <a:gd name="connsiteX53" fmla="*/ 24450 w 39003"/>
                    <a:gd name="connsiteY53" fmla="*/ 23717 h 30723"/>
                    <a:gd name="connsiteX54" fmla="*/ 31997 w 39003"/>
                    <a:gd name="connsiteY54" fmla="*/ 21201 h 30723"/>
                    <a:gd name="connsiteX55" fmla="*/ 31997 w 39003"/>
                    <a:gd name="connsiteY55" fmla="*/ 21201 h 30723"/>
                    <a:gd name="connsiteX56" fmla="*/ 28044 w 39003"/>
                    <a:gd name="connsiteY56" fmla="*/ 16530 h 30723"/>
                    <a:gd name="connsiteX57" fmla="*/ 28044 w 39003"/>
                    <a:gd name="connsiteY57" fmla="*/ 16530 h 30723"/>
                    <a:gd name="connsiteX58" fmla="*/ 30200 w 39003"/>
                    <a:gd name="connsiteY58" fmla="*/ 12397 h 30723"/>
                    <a:gd name="connsiteX59" fmla="*/ 30200 w 39003"/>
                    <a:gd name="connsiteY59" fmla="*/ 12397 h 30723"/>
                    <a:gd name="connsiteX60" fmla="*/ 33434 w 39003"/>
                    <a:gd name="connsiteY60" fmla="*/ 5031 h 30723"/>
                    <a:gd name="connsiteX61" fmla="*/ 33434 w 39003"/>
                    <a:gd name="connsiteY61" fmla="*/ 5031 h 30723"/>
                    <a:gd name="connsiteX62" fmla="*/ 31458 w 39003"/>
                    <a:gd name="connsiteY62" fmla="*/ 5929 h 30723"/>
                    <a:gd name="connsiteX63" fmla="*/ 31458 w 39003"/>
                    <a:gd name="connsiteY63" fmla="*/ 5929 h 30723"/>
                    <a:gd name="connsiteX64" fmla="*/ 5225 w 39003"/>
                    <a:gd name="connsiteY64" fmla="*/ 20483 h 30723"/>
                    <a:gd name="connsiteX65" fmla="*/ 5225 w 39003"/>
                    <a:gd name="connsiteY65" fmla="*/ 20483 h 30723"/>
                    <a:gd name="connsiteX66" fmla="*/ 7382 w 39003"/>
                    <a:gd name="connsiteY66" fmla="*/ 25334 h 30723"/>
                    <a:gd name="connsiteX67" fmla="*/ 7382 w 39003"/>
                    <a:gd name="connsiteY67" fmla="*/ 25334 h 30723"/>
                    <a:gd name="connsiteX68" fmla="*/ 7921 w 39003"/>
                    <a:gd name="connsiteY68" fmla="*/ 25513 h 30723"/>
                    <a:gd name="connsiteX69" fmla="*/ 7921 w 39003"/>
                    <a:gd name="connsiteY69" fmla="*/ 25513 h 3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003" h="30723">
                      <a:moveTo>
                        <a:pt x="4686" y="30005"/>
                      </a:moveTo>
                      <a:lnTo>
                        <a:pt x="3788" y="29646"/>
                      </a:lnTo>
                      <a:lnTo>
                        <a:pt x="3429" y="28927"/>
                      </a:lnTo>
                      <a:cubicBezTo>
                        <a:pt x="2710" y="27310"/>
                        <a:pt x="195" y="24435"/>
                        <a:pt x="15" y="20662"/>
                      </a:cubicBezTo>
                      <a:lnTo>
                        <a:pt x="15" y="20662"/>
                      </a:lnTo>
                      <a:cubicBezTo>
                        <a:pt x="-165" y="18866"/>
                        <a:pt x="1273" y="16530"/>
                        <a:pt x="2890" y="16350"/>
                      </a:cubicBezTo>
                      <a:lnTo>
                        <a:pt x="2890" y="16350"/>
                      </a:lnTo>
                      <a:cubicBezTo>
                        <a:pt x="7202" y="13475"/>
                        <a:pt x="25169" y="3054"/>
                        <a:pt x="29122" y="1617"/>
                      </a:cubicBezTo>
                      <a:lnTo>
                        <a:pt x="29122" y="1617"/>
                      </a:lnTo>
                      <a:cubicBezTo>
                        <a:pt x="30559" y="539"/>
                        <a:pt x="31997" y="0"/>
                        <a:pt x="33434" y="0"/>
                      </a:cubicBezTo>
                      <a:lnTo>
                        <a:pt x="33434" y="0"/>
                      </a:lnTo>
                      <a:cubicBezTo>
                        <a:pt x="37028" y="180"/>
                        <a:pt x="38285" y="3234"/>
                        <a:pt x="38285" y="5031"/>
                      </a:cubicBezTo>
                      <a:lnTo>
                        <a:pt x="38285" y="5031"/>
                      </a:lnTo>
                      <a:lnTo>
                        <a:pt x="38285" y="5031"/>
                      </a:lnTo>
                      <a:cubicBezTo>
                        <a:pt x="38465" y="7726"/>
                        <a:pt x="38106" y="11858"/>
                        <a:pt x="33614" y="15991"/>
                      </a:cubicBezTo>
                      <a:lnTo>
                        <a:pt x="33614" y="15991"/>
                      </a:lnTo>
                      <a:cubicBezTo>
                        <a:pt x="33434" y="16170"/>
                        <a:pt x="33254" y="16170"/>
                        <a:pt x="33254" y="16350"/>
                      </a:cubicBezTo>
                      <a:lnTo>
                        <a:pt x="33254" y="16350"/>
                      </a:lnTo>
                      <a:cubicBezTo>
                        <a:pt x="33614" y="16530"/>
                        <a:pt x="34512" y="16889"/>
                        <a:pt x="35590" y="17248"/>
                      </a:cubicBezTo>
                      <a:lnTo>
                        <a:pt x="35590" y="17248"/>
                      </a:lnTo>
                      <a:cubicBezTo>
                        <a:pt x="37028" y="17967"/>
                        <a:pt x="38824" y="18866"/>
                        <a:pt x="39004" y="21561"/>
                      </a:cubicBezTo>
                      <a:lnTo>
                        <a:pt x="39004" y="21561"/>
                      </a:lnTo>
                      <a:cubicBezTo>
                        <a:pt x="38824" y="24076"/>
                        <a:pt x="37028" y="24974"/>
                        <a:pt x="35770" y="25693"/>
                      </a:cubicBezTo>
                      <a:lnTo>
                        <a:pt x="35770" y="25693"/>
                      </a:lnTo>
                      <a:lnTo>
                        <a:pt x="35231" y="26052"/>
                      </a:lnTo>
                      <a:lnTo>
                        <a:pt x="34512" y="26052"/>
                      </a:lnTo>
                      <a:cubicBezTo>
                        <a:pt x="32715" y="26052"/>
                        <a:pt x="28762" y="27130"/>
                        <a:pt x="27145" y="28029"/>
                      </a:cubicBezTo>
                      <a:lnTo>
                        <a:pt x="27145" y="28029"/>
                      </a:lnTo>
                      <a:cubicBezTo>
                        <a:pt x="25708" y="29466"/>
                        <a:pt x="24271" y="30185"/>
                        <a:pt x="22474" y="30185"/>
                      </a:cubicBezTo>
                      <a:lnTo>
                        <a:pt x="22474" y="30185"/>
                      </a:lnTo>
                      <a:cubicBezTo>
                        <a:pt x="20318" y="30185"/>
                        <a:pt x="18342" y="28388"/>
                        <a:pt x="18342" y="26232"/>
                      </a:cubicBezTo>
                      <a:lnTo>
                        <a:pt x="18342" y="26232"/>
                      </a:lnTo>
                      <a:cubicBezTo>
                        <a:pt x="18342" y="26052"/>
                        <a:pt x="18342" y="25873"/>
                        <a:pt x="18342" y="25693"/>
                      </a:cubicBezTo>
                      <a:lnTo>
                        <a:pt x="18342" y="25693"/>
                      </a:lnTo>
                      <a:cubicBezTo>
                        <a:pt x="17443" y="26412"/>
                        <a:pt x="16545" y="26771"/>
                        <a:pt x="16006" y="27130"/>
                      </a:cubicBezTo>
                      <a:lnTo>
                        <a:pt x="16006" y="27130"/>
                      </a:lnTo>
                      <a:lnTo>
                        <a:pt x="16006" y="27130"/>
                      </a:lnTo>
                      <a:cubicBezTo>
                        <a:pt x="12952" y="29107"/>
                        <a:pt x="10616" y="30724"/>
                        <a:pt x="7561" y="30724"/>
                      </a:cubicBezTo>
                      <a:lnTo>
                        <a:pt x="7561" y="30724"/>
                      </a:lnTo>
                      <a:cubicBezTo>
                        <a:pt x="6663" y="30724"/>
                        <a:pt x="5585" y="30365"/>
                        <a:pt x="4686" y="30005"/>
                      </a:cubicBezTo>
                      <a:lnTo>
                        <a:pt x="4686" y="30005"/>
                      </a:lnTo>
                      <a:close/>
                      <a:moveTo>
                        <a:pt x="7921" y="25513"/>
                      </a:moveTo>
                      <a:cubicBezTo>
                        <a:pt x="8819" y="25513"/>
                        <a:pt x="10795" y="24795"/>
                        <a:pt x="13491" y="22818"/>
                      </a:cubicBezTo>
                      <a:lnTo>
                        <a:pt x="13491" y="22818"/>
                      </a:lnTo>
                      <a:lnTo>
                        <a:pt x="14928" y="24974"/>
                      </a:lnTo>
                      <a:lnTo>
                        <a:pt x="13670" y="22639"/>
                      </a:lnTo>
                      <a:cubicBezTo>
                        <a:pt x="13670" y="22639"/>
                        <a:pt x="16186" y="21381"/>
                        <a:pt x="17443" y="20123"/>
                      </a:cubicBezTo>
                      <a:lnTo>
                        <a:pt x="17443" y="20123"/>
                      </a:lnTo>
                      <a:cubicBezTo>
                        <a:pt x="18342" y="19584"/>
                        <a:pt x="19240" y="19225"/>
                        <a:pt x="20138" y="19225"/>
                      </a:cubicBezTo>
                      <a:lnTo>
                        <a:pt x="20138" y="19225"/>
                      </a:lnTo>
                      <a:cubicBezTo>
                        <a:pt x="22654" y="19225"/>
                        <a:pt x="24450" y="21381"/>
                        <a:pt x="24450" y="23537"/>
                      </a:cubicBezTo>
                      <a:lnTo>
                        <a:pt x="24450" y="23537"/>
                      </a:lnTo>
                      <a:cubicBezTo>
                        <a:pt x="24450" y="23537"/>
                        <a:pt x="24450" y="23717"/>
                        <a:pt x="24450" y="23717"/>
                      </a:cubicBezTo>
                      <a:lnTo>
                        <a:pt x="24450" y="23717"/>
                      </a:lnTo>
                      <a:cubicBezTo>
                        <a:pt x="26606" y="22639"/>
                        <a:pt x="29301" y="21561"/>
                        <a:pt x="31997" y="21201"/>
                      </a:cubicBezTo>
                      <a:lnTo>
                        <a:pt x="31997" y="21201"/>
                      </a:lnTo>
                      <a:cubicBezTo>
                        <a:pt x="30020" y="20483"/>
                        <a:pt x="28403" y="19405"/>
                        <a:pt x="28044" y="16530"/>
                      </a:cubicBezTo>
                      <a:lnTo>
                        <a:pt x="28044" y="16530"/>
                      </a:lnTo>
                      <a:cubicBezTo>
                        <a:pt x="28223" y="14553"/>
                        <a:pt x="29122" y="13475"/>
                        <a:pt x="30200" y="12397"/>
                      </a:cubicBezTo>
                      <a:lnTo>
                        <a:pt x="30200" y="12397"/>
                      </a:lnTo>
                      <a:cubicBezTo>
                        <a:pt x="33614" y="8804"/>
                        <a:pt x="33254" y="7546"/>
                        <a:pt x="33434" y="5031"/>
                      </a:cubicBezTo>
                      <a:lnTo>
                        <a:pt x="33434" y="5031"/>
                      </a:lnTo>
                      <a:cubicBezTo>
                        <a:pt x="33075" y="5031"/>
                        <a:pt x="32536" y="5390"/>
                        <a:pt x="31458" y="5929"/>
                      </a:cubicBezTo>
                      <a:lnTo>
                        <a:pt x="31458" y="5929"/>
                      </a:lnTo>
                      <a:cubicBezTo>
                        <a:pt x="28223" y="7007"/>
                        <a:pt x="9717" y="17608"/>
                        <a:pt x="5225" y="20483"/>
                      </a:cubicBezTo>
                      <a:lnTo>
                        <a:pt x="5225" y="20483"/>
                      </a:lnTo>
                      <a:cubicBezTo>
                        <a:pt x="5225" y="21201"/>
                        <a:pt x="6483" y="23537"/>
                        <a:pt x="7382" y="25334"/>
                      </a:cubicBezTo>
                      <a:lnTo>
                        <a:pt x="7382" y="25334"/>
                      </a:lnTo>
                      <a:cubicBezTo>
                        <a:pt x="7561" y="25513"/>
                        <a:pt x="7741" y="25513"/>
                        <a:pt x="7921" y="25513"/>
                      </a:cubicBezTo>
                      <a:lnTo>
                        <a:pt x="7921" y="25513"/>
                      </a:lnTo>
                      <a:close/>
                    </a:path>
                  </a:pathLst>
                </a:custGeom>
                <a:grpFill/>
                <a:ln w="17953" cap="flat">
                  <a:noFill/>
                  <a:prstDash val="solid"/>
                  <a:miter/>
                </a:ln>
              </p:spPr>
              <p:txBody>
                <a:bodyPr rtlCol="0" anchor="ctr"/>
                <a:lstStyle/>
                <a:p>
                  <a:endParaRPr lang="zh-CN" altLang="en-US" sz="1050"/>
                </a:p>
              </p:txBody>
            </p:sp>
          </p:grpSp>
          <p:grpSp>
            <p:nvGrpSpPr>
              <p:cNvPr id="90" name="图形 1"/>
              <p:cNvGrpSpPr/>
              <p:nvPr/>
            </p:nvGrpSpPr>
            <p:grpSpPr>
              <a:xfrm>
                <a:off x="5662134" y="4650744"/>
                <a:ext cx="46534" cy="37586"/>
                <a:chOff x="7035345" y="4848434"/>
                <a:chExt cx="46534" cy="37586"/>
              </a:xfrm>
              <a:solidFill>
                <a:srgbClr val="0070C0"/>
              </a:solidFill>
            </p:grpSpPr>
            <p:sp>
              <p:nvSpPr>
                <p:cNvPr id="3566" name="任意多边形: 形状 253"/>
                <p:cNvSpPr/>
                <p:nvPr/>
              </p:nvSpPr>
              <p:spPr>
                <a:xfrm>
                  <a:off x="7038034" y="4851402"/>
                  <a:ext cx="41375" cy="32427"/>
                </a:xfrm>
                <a:custGeom>
                  <a:avLst/>
                  <a:gdLst>
                    <a:gd name="connsiteX0" fmla="*/ 3779 w 41375"/>
                    <a:gd name="connsiteY0" fmla="*/ 29732 h 32427"/>
                    <a:gd name="connsiteX1" fmla="*/ 16895 w 41375"/>
                    <a:gd name="connsiteY1" fmla="*/ 32427 h 32427"/>
                    <a:gd name="connsiteX2" fmla="*/ 39354 w 41375"/>
                    <a:gd name="connsiteY2" fmla="*/ 27037 h 32427"/>
                    <a:gd name="connsiteX3" fmla="*/ 39354 w 41375"/>
                    <a:gd name="connsiteY3" fmla="*/ 16436 h 32427"/>
                    <a:gd name="connsiteX4" fmla="*/ 32706 w 41375"/>
                    <a:gd name="connsiteY4" fmla="*/ 8531 h 32427"/>
                    <a:gd name="connsiteX5" fmla="*/ 23543 w 41375"/>
                    <a:gd name="connsiteY5" fmla="*/ 625 h 32427"/>
                    <a:gd name="connsiteX6" fmla="*/ 11685 w 41375"/>
                    <a:gd name="connsiteY6" fmla="*/ 8711 h 32427"/>
                    <a:gd name="connsiteX7" fmla="*/ 3779 w 41375"/>
                    <a:gd name="connsiteY7" fmla="*/ 14101 h 32427"/>
                    <a:gd name="connsiteX8" fmla="*/ 1264 w 41375"/>
                    <a:gd name="connsiteY8" fmla="*/ 20749 h 32427"/>
                    <a:gd name="connsiteX9" fmla="*/ 6 w 41375"/>
                    <a:gd name="connsiteY9" fmla="*/ 25959 h 32427"/>
                    <a:gd name="connsiteX10" fmla="*/ 3779 w 41375"/>
                    <a:gd name="connsiteY10" fmla="*/ 29732 h 32427"/>
                    <a:gd name="connsiteX11" fmla="*/ 3779 w 41375"/>
                    <a:gd name="connsiteY11" fmla="*/ 29732 h 3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375" h="32427">
                      <a:moveTo>
                        <a:pt x="3779" y="29732"/>
                      </a:moveTo>
                      <a:cubicBezTo>
                        <a:pt x="5037" y="29732"/>
                        <a:pt x="7732" y="32427"/>
                        <a:pt x="16895" y="32427"/>
                      </a:cubicBezTo>
                      <a:cubicBezTo>
                        <a:pt x="26059" y="32427"/>
                        <a:pt x="35401" y="30990"/>
                        <a:pt x="39354" y="27037"/>
                      </a:cubicBezTo>
                      <a:cubicBezTo>
                        <a:pt x="42049" y="24342"/>
                        <a:pt x="42049" y="19132"/>
                        <a:pt x="39354" y="16436"/>
                      </a:cubicBezTo>
                      <a:cubicBezTo>
                        <a:pt x="38096" y="13741"/>
                        <a:pt x="34144" y="11226"/>
                        <a:pt x="32706" y="8531"/>
                      </a:cubicBezTo>
                      <a:cubicBezTo>
                        <a:pt x="31449" y="4578"/>
                        <a:pt x="27496" y="-2070"/>
                        <a:pt x="23543" y="625"/>
                      </a:cubicBezTo>
                      <a:cubicBezTo>
                        <a:pt x="20848" y="3320"/>
                        <a:pt x="15637" y="7273"/>
                        <a:pt x="11685" y="8711"/>
                      </a:cubicBezTo>
                      <a:cubicBezTo>
                        <a:pt x="8990" y="8711"/>
                        <a:pt x="5037" y="11406"/>
                        <a:pt x="3779" y="14101"/>
                      </a:cubicBezTo>
                      <a:cubicBezTo>
                        <a:pt x="3779" y="18054"/>
                        <a:pt x="3779" y="19491"/>
                        <a:pt x="1264" y="20749"/>
                      </a:cubicBezTo>
                      <a:cubicBezTo>
                        <a:pt x="6" y="22006"/>
                        <a:pt x="6" y="23444"/>
                        <a:pt x="6" y="25959"/>
                      </a:cubicBezTo>
                      <a:cubicBezTo>
                        <a:pt x="-174" y="27037"/>
                        <a:pt x="3779" y="28295"/>
                        <a:pt x="3779" y="29732"/>
                      </a:cubicBezTo>
                      <a:lnTo>
                        <a:pt x="3779" y="29732"/>
                      </a:lnTo>
                      <a:close/>
                    </a:path>
                  </a:pathLst>
                </a:custGeom>
                <a:grpFill/>
                <a:ln w="17953" cap="flat">
                  <a:noFill/>
                  <a:prstDash val="solid"/>
                  <a:miter/>
                </a:ln>
              </p:spPr>
              <p:txBody>
                <a:bodyPr rtlCol="0" anchor="ctr"/>
                <a:lstStyle/>
                <a:p>
                  <a:endParaRPr lang="zh-CN" altLang="en-US" sz="1050"/>
                </a:p>
              </p:txBody>
            </p:sp>
            <p:sp>
              <p:nvSpPr>
                <p:cNvPr id="3567" name="任意多边形: 形状 254"/>
                <p:cNvSpPr/>
                <p:nvPr/>
              </p:nvSpPr>
              <p:spPr>
                <a:xfrm>
                  <a:off x="7035345" y="4848434"/>
                  <a:ext cx="46534" cy="37586"/>
                </a:xfrm>
                <a:custGeom>
                  <a:avLst/>
                  <a:gdLst>
                    <a:gd name="connsiteX0" fmla="*/ 9882 w 46534"/>
                    <a:gd name="connsiteY0" fmla="*/ 36473 h 37586"/>
                    <a:gd name="connsiteX1" fmla="*/ 6468 w 46534"/>
                    <a:gd name="connsiteY1" fmla="*/ 35216 h 37586"/>
                    <a:gd name="connsiteX2" fmla="*/ 6468 w 46534"/>
                    <a:gd name="connsiteY2" fmla="*/ 35216 h 37586"/>
                    <a:gd name="connsiteX3" fmla="*/ 3953 w 46534"/>
                    <a:gd name="connsiteY3" fmla="*/ 35216 h 37586"/>
                    <a:gd name="connsiteX4" fmla="*/ 3953 w 46534"/>
                    <a:gd name="connsiteY4" fmla="*/ 33419 h 37586"/>
                    <a:gd name="connsiteX5" fmla="*/ 3054 w 46534"/>
                    <a:gd name="connsiteY5" fmla="*/ 32880 h 37586"/>
                    <a:gd name="connsiteX6" fmla="*/ 3054 w 46534"/>
                    <a:gd name="connsiteY6" fmla="*/ 32880 h 37586"/>
                    <a:gd name="connsiteX7" fmla="*/ 0 w 46534"/>
                    <a:gd name="connsiteY7" fmla="*/ 28747 h 37586"/>
                    <a:gd name="connsiteX8" fmla="*/ 0 w 46534"/>
                    <a:gd name="connsiteY8" fmla="*/ 28747 h 37586"/>
                    <a:gd name="connsiteX9" fmla="*/ 0 w 46534"/>
                    <a:gd name="connsiteY9" fmla="*/ 28568 h 37586"/>
                    <a:gd name="connsiteX10" fmla="*/ 2695 w 46534"/>
                    <a:gd name="connsiteY10" fmla="*/ 21201 h 37586"/>
                    <a:gd name="connsiteX11" fmla="*/ 2695 w 46534"/>
                    <a:gd name="connsiteY11" fmla="*/ 21201 h 37586"/>
                    <a:gd name="connsiteX12" fmla="*/ 3953 w 46534"/>
                    <a:gd name="connsiteY12" fmla="*/ 17608 h 37586"/>
                    <a:gd name="connsiteX13" fmla="*/ 3953 w 46534"/>
                    <a:gd name="connsiteY13" fmla="*/ 17608 h 37586"/>
                    <a:gd name="connsiteX14" fmla="*/ 3953 w 46534"/>
                    <a:gd name="connsiteY14" fmla="*/ 16709 h 37586"/>
                    <a:gd name="connsiteX15" fmla="*/ 3953 w 46534"/>
                    <a:gd name="connsiteY15" fmla="*/ 16709 h 37586"/>
                    <a:gd name="connsiteX16" fmla="*/ 3953 w 46534"/>
                    <a:gd name="connsiteY16" fmla="*/ 15991 h 37586"/>
                    <a:gd name="connsiteX17" fmla="*/ 4132 w 46534"/>
                    <a:gd name="connsiteY17" fmla="*/ 15452 h 37586"/>
                    <a:gd name="connsiteX18" fmla="*/ 13475 w 46534"/>
                    <a:gd name="connsiteY18" fmla="*/ 8804 h 37586"/>
                    <a:gd name="connsiteX19" fmla="*/ 13475 w 46534"/>
                    <a:gd name="connsiteY19" fmla="*/ 8804 h 37586"/>
                    <a:gd name="connsiteX20" fmla="*/ 24615 w 46534"/>
                    <a:gd name="connsiteY20" fmla="*/ 1258 h 37586"/>
                    <a:gd name="connsiteX21" fmla="*/ 24615 w 46534"/>
                    <a:gd name="connsiteY21" fmla="*/ 1258 h 37586"/>
                    <a:gd name="connsiteX22" fmla="*/ 28029 w 46534"/>
                    <a:gd name="connsiteY22" fmla="*/ 0 h 37586"/>
                    <a:gd name="connsiteX23" fmla="*/ 28029 w 46534"/>
                    <a:gd name="connsiteY23" fmla="*/ 0 h 37586"/>
                    <a:gd name="connsiteX24" fmla="*/ 37731 w 46534"/>
                    <a:gd name="connsiteY24" fmla="*/ 9882 h 37586"/>
                    <a:gd name="connsiteX25" fmla="*/ 37731 w 46534"/>
                    <a:gd name="connsiteY25" fmla="*/ 9882 h 37586"/>
                    <a:gd name="connsiteX26" fmla="*/ 43840 w 46534"/>
                    <a:gd name="connsiteY26" fmla="*/ 17248 h 37586"/>
                    <a:gd name="connsiteX27" fmla="*/ 43840 w 46534"/>
                    <a:gd name="connsiteY27" fmla="*/ 17248 h 37586"/>
                    <a:gd name="connsiteX28" fmla="*/ 46535 w 46534"/>
                    <a:gd name="connsiteY28" fmla="*/ 24435 h 37586"/>
                    <a:gd name="connsiteX29" fmla="*/ 46535 w 46534"/>
                    <a:gd name="connsiteY29" fmla="*/ 24435 h 37586"/>
                    <a:gd name="connsiteX30" fmla="*/ 43840 w 46534"/>
                    <a:gd name="connsiteY30" fmla="*/ 31443 h 37586"/>
                    <a:gd name="connsiteX31" fmla="*/ 43840 w 46534"/>
                    <a:gd name="connsiteY31" fmla="*/ 31443 h 37586"/>
                    <a:gd name="connsiteX32" fmla="*/ 19584 w 46534"/>
                    <a:gd name="connsiteY32" fmla="*/ 37551 h 37586"/>
                    <a:gd name="connsiteX33" fmla="*/ 19584 w 46534"/>
                    <a:gd name="connsiteY33" fmla="*/ 37551 h 37586"/>
                    <a:gd name="connsiteX34" fmla="*/ 19225 w 46534"/>
                    <a:gd name="connsiteY34" fmla="*/ 37551 h 37586"/>
                    <a:gd name="connsiteX35" fmla="*/ 19225 w 46534"/>
                    <a:gd name="connsiteY35" fmla="*/ 37551 h 37586"/>
                    <a:gd name="connsiteX36" fmla="*/ 9882 w 46534"/>
                    <a:gd name="connsiteY36" fmla="*/ 36473 h 37586"/>
                    <a:gd name="connsiteX37" fmla="*/ 9882 w 46534"/>
                    <a:gd name="connsiteY37" fmla="*/ 36473 h 37586"/>
                    <a:gd name="connsiteX38" fmla="*/ 19584 w 46534"/>
                    <a:gd name="connsiteY38" fmla="*/ 32700 h 37586"/>
                    <a:gd name="connsiteX39" fmla="*/ 40246 w 46534"/>
                    <a:gd name="connsiteY39" fmla="*/ 28029 h 37586"/>
                    <a:gd name="connsiteX40" fmla="*/ 40246 w 46534"/>
                    <a:gd name="connsiteY40" fmla="*/ 28029 h 37586"/>
                    <a:gd name="connsiteX41" fmla="*/ 41504 w 46534"/>
                    <a:gd name="connsiteY41" fmla="*/ 24435 h 37586"/>
                    <a:gd name="connsiteX42" fmla="*/ 41504 w 46534"/>
                    <a:gd name="connsiteY42" fmla="*/ 24435 h 37586"/>
                    <a:gd name="connsiteX43" fmla="*/ 39887 w 46534"/>
                    <a:gd name="connsiteY43" fmla="*/ 20303 h 37586"/>
                    <a:gd name="connsiteX44" fmla="*/ 39887 w 46534"/>
                    <a:gd name="connsiteY44" fmla="*/ 20303 h 37586"/>
                    <a:gd name="connsiteX45" fmla="*/ 33060 w 46534"/>
                    <a:gd name="connsiteY45" fmla="*/ 12038 h 37586"/>
                    <a:gd name="connsiteX46" fmla="*/ 33060 w 46534"/>
                    <a:gd name="connsiteY46" fmla="*/ 12038 h 37586"/>
                    <a:gd name="connsiteX47" fmla="*/ 28029 w 46534"/>
                    <a:gd name="connsiteY47" fmla="*/ 5210 h 37586"/>
                    <a:gd name="connsiteX48" fmla="*/ 28029 w 46534"/>
                    <a:gd name="connsiteY48" fmla="*/ 5210 h 37586"/>
                    <a:gd name="connsiteX49" fmla="*/ 28029 w 46534"/>
                    <a:gd name="connsiteY49" fmla="*/ 5031 h 37586"/>
                    <a:gd name="connsiteX50" fmla="*/ 28029 w 46534"/>
                    <a:gd name="connsiteY50" fmla="*/ 5031 h 37586"/>
                    <a:gd name="connsiteX51" fmla="*/ 14374 w 46534"/>
                    <a:gd name="connsiteY51" fmla="*/ 13835 h 37586"/>
                    <a:gd name="connsiteX52" fmla="*/ 14374 w 46534"/>
                    <a:gd name="connsiteY52" fmla="*/ 13835 h 37586"/>
                    <a:gd name="connsiteX53" fmla="*/ 8984 w 46534"/>
                    <a:gd name="connsiteY53" fmla="*/ 16709 h 37586"/>
                    <a:gd name="connsiteX54" fmla="*/ 8984 w 46534"/>
                    <a:gd name="connsiteY54" fmla="*/ 16709 h 37586"/>
                    <a:gd name="connsiteX55" fmla="*/ 8984 w 46534"/>
                    <a:gd name="connsiteY55" fmla="*/ 17608 h 37586"/>
                    <a:gd name="connsiteX56" fmla="*/ 8984 w 46534"/>
                    <a:gd name="connsiteY56" fmla="*/ 17608 h 37586"/>
                    <a:gd name="connsiteX57" fmla="*/ 5570 w 46534"/>
                    <a:gd name="connsiteY57" fmla="*/ 25154 h 37586"/>
                    <a:gd name="connsiteX58" fmla="*/ 5570 w 46534"/>
                    <a:gd name="connsiteY58" fmla="*/ 25154 h 37586"/>
                    <a:gd name="connsiteX59" fmla="*/ 5031 w 46534"/>
                    <a:gd name="connsiteY59" fmla="*/ 27849 h 37586"/>
                    <a:gd name="connsiteX60" fmla="*/ 5031 w 46534"/>
                    <a:gd name="connsiteY60" fmla="*/ 27849 h 37586"/>
                    <a:gd name="connsiteX61" fmla="*/ 5929 w 46534"/>
                    <a:gd name="connsiteY61" fmla="*/ 28388 h 37586"/>
                    <a:gd name="connsiteX62" fmla="*/ 5929 w 46534"/>
                    <a:gd name="connsiteY62" fmla="*/ 28388 h 37586"/>
                    <a:gd name="connsiteX63" fmla="*/ 8265 w 46534"/>
                    <a:gd name="connsiteY63" fmla="*/ 30364 h 37586"/>
                    <a:gd name="connsiteX64" fmla="*/ 8265 w 46534"/>
                    <a:gd name="connsiteY64" fmla="*/ 30364 h 37586"/>
                    <a:gd name="connsiteX65" fmla="*/ 19584 w 46534"/>
                    <a:gd name="connsiteY65" fmla="*/ 32700 h 37586"/>
                    <a:gd name="connsiteX66" fmla="*/ 19584 w 46534"/>
                    <a:gd name="connsiteY66" fmla="*/ 32700 h 37586"/>
                    <a:gd name="connsiteX67" fmla="*/ 5031 w 46534"/>
                    <a:gd name="connsiteY67" fmla="*/ 28568 h 37586"/>
                    <a:gd name="connsiteX68" fmla="*/ 5031 w 46534"/>
                    <a:gd name="connsiteY68" fmla="*/ 28568 h 37586"/>
                    <a:gd name="connsiteX69" fmla="*/ 5031 w 46534"/>
                    <a:gd name="connsiteY69" fmla="*/ 28568 h 3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6534" h="37586">
                      <a:moveTo>
                        <a:pt x="9882" y="36473"/>
                      </a:moveTo>
                      <a:cubicBezTo>
                        <a:pt x="7546" y="35755"/>
                        <a:pt x="6468" y="34856"/>
                        <a:pt x="6468" y="35216"/>
                      </a:cubicBezTo>
                      <a:lnTo>
                        <a:pt x="6468" y="35216"/>
                      </a:lnTo>
                      <a:lnTo>
                        <a:pt x="3953" y="35216"/>
                      </a:lnTo>
                      <a:lnTo>
                        <a:pt x="3953" y="33419"/>
                      </a:lnTo>
                      <a:cubicBezTo>
                        <a:pt x="3773" y="33239"/>
                        <a:pt x="3414" y="33060"/>
                        <a:pt x="3054" y="32880"/>
                      </a:cubicBezTo>
                      <a:lnTo>
                        <a:pt x="3054" y="32880"/>
                      </a:lnTo>
                      <a:cubicBezTo>
                        <a:pt x="2156" y="31982"/>
                        <a:pt x="539" y="31982"/>
                        <a:pt x="0" y="28747"/>
                      </a:cubicBezTo>
                      <a:lnTo>
                        <a:pt x="0" y="28747"/>
                      </a:lnTo>
                      <a:lnTo>
                        <a:pt x="0" y="28568"/>
                      </a:lnTo>
                      <a:cubicBezTo>
                        <a:pt x="0" y="26232"/>
                        <a:pt x="0" y="23717"/>
                        <a:pt x="2695" y="21201"/>
                      </a:cubicBezTo>
                      <a:lnTo>
                        <a:pt x="2695" y="21201"/>
                      </a:lnTo>
                      <a:cubicBezTo>
                        <a:pt x="4132" y="20123"/>
                        <a:pt x="3593" y="21201"/>
                        <a:pt x="3953" y="17608"/>
                      </a:cubicBezTo>
                      <a:lnTo>
                        <a:pt x="3953" y="17608"/>
                      </a:lnTo>
                      <a:cubicBezTo>
                        <a:pt x="3953" y="17069"/>
                        <a:pt x="3953" y="16889"/>
                        <a:pt x="3953" y="16709"/>
                      </a:cubicBezTo>
                      <a:lnTo>
                        <a:pt x="3953" y="16709"/>
                      </a:lnTo>
                      <a:lnTo>
                        <a:pt x="3953" y="15991"/>
                      </a:lnTo>
                      <a:lnTo>
                        <a:pt x="4132" y="15452"/>
                      </a:lnTo>
                      <a:cubicBezTo>
                        <a:pt x="6109" y="11679"/>
                        <a:pt x="10062" y="8984"/>
                        <a:pt x="13475" y="8804"/>
                      </a:cubicBezTo>
                      <a:lnTo>
                        <a:pt x="13475" y="8804"/>
                      </a:lnTo>
                      <a:cubicBezTo>
                        <a:pt x="16709" y="7726"/>
                        <a:pt x="22099" y="3773"/>
                        <a:pt x="24615" y="1258"/>
                      </a:cubicBezTo>
                      <a:lnTo>
                        <a:pt x="24615" y="1258"/>
                      </a:lnTo>
                      <a:cubicBezTo>
                        <a:pt x="25693" y="359"/>
                        <a:pt x="26951" y="0"/>
                        <a:pt x="28029" y="0"/>
                      </a:cubicBezTo>
                      <a:lnTo>
                        <a:pt x="28029" y="0"/>
                      </a:lnTo>
                      <a:cubicBezTo>
                        <a:pt x="33958" y="719"/>
                        <a:pt x="36294" y="6648"/>
                        <a:pt x="37731" y="9882"/>
                      </a:cubicBezTo>
                      <a:lnTo>
                        <a:pt x="37731" y="9882"/>
                      </a:lnTo>
                      <a:cubicBezTo>
                        <a:pt x="38449" y="11679"/>
                        <a:pt x="42402" y="14374"/>
                        <a:pt x="43840" y="17248"/>
                      </a:cubicBezTo>
                      <a:lnTo>
                        <a:pt x="43840" y="17248"/>
                      </a:lnTo>
                      <a:cubicBezTo>
                        <a:pt x="45637" y="19225"/>
                        <a:pt x="46535" y="21740"/>
                        <a:pt x="46535" y="24435"/>
                      </a:cubicBezTo>
                      <a:lnTo>
                        <a:pt x="46535" y="24435"/>
                      </a:lnTo>
                      <a:cubicBezTo>
                        <a:pt x="46535" y="26951"/>
                        <a:pt x="45816" y="29646"/>
                        <a:pt x="43840" y="31443"/>
                      </a:cubicBezTo>
                      <a:lnTo>
                        <a:pt x="43840" y="31443"/>
                      </a:lnTo>
                      <a:cubicBezTo>
                        <a:pt x="38629" y="36473"/>
                        <a:pt x="29107" y="37372"/>
                        <a:pt x="19584" y="37551"/>
                      </a:cubicBezTo>
                      <a:lnTo>
                        <a:pt x="19584" y="37551"/>
                      </a:lnTo>
                      <a:cubicBezTo>
                        <a:pt x="19404" y="37551"/>
                        <a:pt x="19404" y="37551"/>
                        <a:pt x="19225" y="37551"/>
                      </a:cubicBezTo>
                      <a:lnTo>
                        <a:pt x="19225" y="37551"/>
                      </a:lnTo>
                      <a:cubicBezTo>
                        <a:pt x="15092" y="37731"/>
                        <a:pt x="12038" y="37192"/>
                        <a:pt x="9882" y="36473"/>
                      </a:cubicBezTo>
                      <a:lnTo>
                        <a:pt x="9882" y="36473"/>
                      </a:lnTo>
                      <a:close/>
                      <a:moveTo>
                        <a:pt x="19584" y="32700"/>
                      </a:moveTo>
                      <a:cubicBezTo>
                        <a:pt x="28568" y="32700"/>
                        <a:pt x="37551" y="31083"/>
                        <a:pt x="40246" y="28029"/>
                      </a:cubicBezTo>
                      <a:lnTo>
                        <a:pt x="40246" y="28029"/>
                      </a:lnTo>
                      <a:cubicBezTo>
                        <a:pt x="40965" y="27310"/>
                        <a:pt x="41504" y="26052"/>
                        <a:pt x="41504" y="24435"/>
                      </a:cubicBezTo>
                      <a:lnTo>
                        <a:pt x="41504" y="24435"/>
                      </a:lnTo>
                      <a:cubicBezTo>
                        <a:pt x="41504" y="22998"/>
                        <a:pt x="40965" y="21561"/>
                        <a:pt x="39887" y="20303"/>
                      </a:cubicBezTo>
                      <a:lnTo>
                        <a:pt x="39887" y="20303"/>
                      </a:lnTo>
                      <a:cubicBezTo>
                        <a:pt x="39168" y="18686"/>
                        <a:pt x="35216" y="15991"/>
                        <a:pt x="33060" y="12038"/>
                      </a:cubicBezTo>
                      <a:lnTo>
                        <a:pt x="33060" y="12038"/>
                      </a:lnTo>
                      <a:cubicBezTo>
                        <a:pt x="32341" y="8984"/>
                        <a:pt x="28748" y="5031"/>
                        <a:pt x="28029" y="5210"/>
                      </a:cubicBezTo>
                      <a:lnTo>
                        <a:pt x="28029" y="5210"/>
                      </a:lnTo>
                      <a:cubicBezTo>
                        <a:pt x="28029" y="5210"/>
                        <a:pt x="27849" y="5210"/>
                        <a:pt x="28029" y="5031"/>
                      </a:cubicBezTo>
                      <a:lnTo>
                        <a:pt x="28029" y="5031"/>
                      </a:lnTo>
                      <a:cubicBezTo>
                        <a:pt x="25154" y="8085"/>
                        <a:pt x="19764" y="12038"/>
                        <a:pt x="14374" y="13835"/>
                      </a:cubicBezTo>
                      <a:lnTo>
                        <a:pt x="14374" y="13835"/>
                      </a:lnTo>
                      <a:cubicBezTo>
                        <a:pt x="13296" y="13655"/>
                        <a:pt x="9343" y="16170"/>
                        <a:pt x="8984" y="16709"/>
                      </a:cubicBezTo>
                      <a:lnTo>
                        <a:pt x="8984" y="16709"/>
                      </a:lnTo>
                      <a:cubicBezTo>
                        <a:pt x="8984" y="17248"/>
                        <a:pt x="8984" y="17428"/>
                        <a:pt x="8984" y="17608"/>
                      </a:cubicBezTo>
                      <a:lnTo>
                        <a:pt x="8984" y="17608"/>
                      </a:lnTo>
                      <a:cubicBezTo>
                        <a:pt x="9163" y="20662"/>
                        <a:pt x="8265" y="24256"/>
                        <a:pt x="5570" y="25154"/>
                      </a:cubicBezTo>
                      <a:lnTo>
                        <a:pt x="5570" y="25154"/>
                      </a:lnTo>
                      <a:cubicBezTo>
                        <a:pt x="5031" y="25693"/>
                        <a:pt x="5031" y="25693"/>
                        <a:pt x="5031" y="27849"/>
                      </a:cubicBezTo>
                      <a:lnTo>
                        <a:pt x="5031" y="27849"/>
                      </a:lnTo>
                      <a:cubicBezTo>
                        <a:pt x="5211" y="28029"/>
                        <a:pt x="5570" y="28208"/>
                        <a:pt x="5929" y="28388"/>
                      </a:cubicBezTo>
                      <a:lnTo>
                        <a:pt x="5929" y="28388"/>
                      </a:lnTo>
                      <a:cubicBezTo>
                        <a:pt x="6468" y="29107"/>
                        <a:pt x="7546" y="29286"/>
                        <a:pt x="8265" y="30364"/>
                      </a:cubicBezTo>
                      <a:lnTo>
                        <a:pt x="8265" y="30364"/>
                      </a:lnTo>
                      <a:cubicBezTo>
                        <a:pt x="10601" y="31263"/>
                        <a:pt x="12218" y="32700"/>
                        <a:pt x="19584" y="32700"/>
                      </a:cubicBezTo>
                      <a:lnTo>
                        <a:pt x="19584" y="32700"/>
                      </a:lnTo>
                      <a:close/>
                      <a:moveTo>
                        <a:pt x="5031" y="28568"/>
                      </a:moveTo>
                      <a:cubicBezTo>
                        <a:pt x="5031" y="28568"/>
                        <a:pt x="5031" y="28568"/>
                        <a:pt x="5031" y="28568"/>
                      </a:cubicBezTo>
                      <a:lnTo>
                        <a:pt x="5031" y="28568"/>
                      </a:lnTo>
                      <a:close/>
                    </a:path>
                  </a:pathLst>
                </a:custGeom>
                <a:grpFill/>
                <a:ln w="17953" cap="flat">
                  <a:noFill/>
                  <a:prstDash val="solid"/>
                  <a:miter/>
                </a:ln>
              </p:spPr>
              <p:txBody>
                <a:bodyPr rtlCol="0" anchor="ctr"/>
                <a:lstStyle/>
                <a:p>
                  <a:endParaRPr lang="zh-CN" altLang="en-US" sz="1050"/>
                </a:p>
              </p:txBody>
            </p:sp>
          </p:grpSp>
          <p:grpSp>
            <p:nvGrpSpPr>
              <p:cNvPr id="91" name="图形 1"/>
              <p:cNvGrpSpPr/>
              <p:nvPr/>
            </p:nvGrpSpPr>
            <p:grpSpPr>
              <a:xfrm>
                <a:off x="5301712" y="4737346"/>
                <a:ext cx="77258" cy="81211"/>
                <a:chOff x="6674923" y="4935036"/>
                <a:chExt cx="77258" cy="81211"/>
              </a:xfrm>
              <a:solidFill>
                <a:srgbClr val="0070C0"/>
              </a:solidFill>
            </p:grpSpPr>
            <p:sp>
              <p:nvSpPr>
                <p:cNvPr id="3564" name="任意多边形: 形状 256"/>
                <p:cNvSpPr/>
                <p:nvPr/>
              </p:nvSpPr>
              <p:spPr>
                <a:xfrm>
                  <a:off x="6677737" y="4937731"/>
                  <a:ext cx="71929" cy="75465"/>
                </a:xfrm>
                <a:custGeom>
                  <a:avLst/>
                  <a:gdLst>
                    <a:gd name="connsiteX0" fmla="*/ 20364 w 71929"/>
                    <a:gd name="connsiteY0" fmla="*/ 17069 h 75465"/>
                    <a:gd name="connsiteX1" fmla="*/ 12459 w 71929"/>
                    <a:gd name="connsiteY1" fmla="*/ 5211 h 75465"/>
                    <a:gd name="connsiteX2" fmla="*/ 1857 w 71929"/>
                    <a:gd name="connsiteY2" fmla="*/ 0 h 75465"/>
                    <a:gd name="connsiteX3" fmla="*/ 600 w 71929"/>
                    <a:gd name="connsiteY3" fmla="*/ 12038 h 75465"/>
                    <a:gd name="connsiteX4" fmla="*/ 9943 w 71929"/>
                    <a:gd name="connsiteY4" fmla="*/ 30544 h 75465"/>
                    <a:gd name="connsiteX5" fmla="*/ 15333 w 71929"/>
                    <a:gd name="connsiteY5" fmla="*/ 38450 h 75465"/>
                    <a:gd name="connsiteX6" fmla="*/ 24496 w 71929"/>
                    <a:gd name="connsiteY6" fmla="*/ 43660 h 75465"/>
                    <a:gd name="connsiteX7" fmla="*/ 29707 w 71929"/>
                    <a:gd name="connsiteY7" fmla="*/ 50308 h 75465"/>
                    <a:gd name="connsiteX8" fmla="*/ 36355 w 71929"/>
                    <a:gd name="connsiteY8" fmla="*/ 53003 h 75465"/>
                    <a:gd name="connsiteX9" fmla="*/ 41565 w 71929"/>
                    <a:gd name="connsiteY9" fmla="*/ 56956 h 75465"/>
                    <a:gd name="connsiteX10" fmla="*/ 48213 w 71929"/>
                    <a:gd name="connsiteY10" fmla="*/ 62167 h 75465"/>
                    <a:gd name="connsiteX11" fmla="*/ 52166 w 71929"/>
                    <a:gd name="connsiteY11" fmla="*/ 70072 h 75465"/>
                    <a:gd name="connsiteX12" fmla="*/ 64024 w 71929"/>
                    <a:gd name="connsiteY12" fmla="*/ 74025 h 75465"/>
                    <a:gd name="connsiteX13" fmla="*/ 71930 w 71929"/>
                    <a:gd name="connsiteY13" fmla="*/ 72588 h 75465"/>
                    <a:gd name="connsiteX14" fmla="*/ 69234 w 71929"/>
                    <a:gd name="connsiteY14" fmla="*/ 67377 h 75465"/>
                    <a:gd name="connsiteX15" fmla="*/ 62587 w 71929"/>
                    <a:gd name="connsiteY15" fmla="*/ 56776 h 75465"/>
                    <a:gd name="connsiteX16" fmla="*/ 53244 w 71929"/>
                    <a:gd name="connsiteY16" fmla="*/ 39528 h 75465"/>
                    <a:gd name="connsiteX17" fmla="*/ 45338 w 71929"/>
                    <a:gd name="connsiteY17" fmla="*/ 39528 h 75465"/>
                    <a:gd name="connsiteX18" fmla="*/ 26832 w 71929"/>
                    <a:gd name="connsiteY18" fmla="*/ 28927 h 75465"/>
                    <a:gd name="connsiteX19" fmla="*/ 25574 w 71929"/>
                    <a:gd name="connsiteY19" fmla="*/ 22279 h 75465"/>
                    <a:gd name="connsiteX20" fmla="*/ 20364 w 71929"/>
                    <a:gd name="connsiteY20" fmla="*/ 17069 h 75465"/>
                    <a:gd name="connsiteX21" fmla="*/ 20364 w 71929"/>
                    <a:gd name="connsiteY21" fmla="*/ 17069 h 75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929" h="75465">
                      <a:moveTo>
                        <a:pt x="20364" y="17069"/>
                      </a:moveTo>
                      <a:cubicBezTo>
                        <a:pt x="17669" y="13116"/>
                        <a:pt x="15154" y="9163"/>
                        <a:pt x="12459" y="5211"/>
                      </a:cubicBezTo>
                      <a:cubicBezTo>
                        <a:pt x="8506" y="2516"/>
                        <a:pt x="3295" y="0"/>
                        <a:pt x="1857" y="0"/>
                      </a:cubicBezTo>
                      <a:cubicBezTo>
                        <a:pt x="600" y="0"/>
                        <a:pt x="-838" y="9343"/>
                        <a:pt x="600" y="12038"/>
                      </a:cubicBezTo>
                      <a:cubicBezTo>
                        <a:pt x="3295" y="15991"/>
                        <a:pt x="8506" y="25334"/>
                        <a:pt x="9943" y="30544"/>
                      </a:cubicBezTo>
                      <a:cubicBezTo>
                        <a:pt x="11201" y="35934"/>
                        <a:pt x="11380" y="38450"/>
                        <a:pt x="15333" y="38450"/>
                      </a:cubicBezTo>
                      <a:cubicBezTo>
                        <a:pt x="18028" y="39708"/>
                        <a:pt x="23238" y="39708"/>
                        <a:pt x="24496" y="43660"/>
                      </a:cubicBezTo>
                      <a:cubicBezTo>
                        <a:pt x="25754" y="47613"/>
                        <a:pt x="25754" y="48871"/>
                        <a:pt x="29707" y="50308"/>
                      </a:cubicBezTo>
                      <a:cubicBezTo>
                        <a:pt x="32402" y="50308"/>
                        <a:pt x="33660" y="53003"/>
                        <a:pt x="36355" y="53003"/>
                      </a:cubicBezTo>
                      <a:cubicBezTo>
                        <a:pt x="39050" y="54261"/>
                        <a:pt x="40307" y="55698"/>
                        <a:pt x="41565" y="56956"/>
                      </a:cubicBezTo>
                      <a:cubicBezTo>
                        <a:pt x="42823" y="58214"/>
                        <a:pt x="46775" y="58214"/>
                        <a:pt x="48213" y="62167"/>
                      </a:cubicBezTo>
                      <a:cubicBezTo>
                        <a:pt x="49471" y="66119"/>
                        <a:pt x="49650" y="68814"/>
                        <a:pt x="52166" y="70072"/>
                      </a:cubicBezTo>
                      <a:cubicBezTo>
                        <a:pt x="56119" y="71330"/>
                        <a:pt x="60071" y="71330"/>
                        <a:pt x="64024" y="74025"/>
                      </a:cubicBezTo>
                      <a:cubicBezTo>
                        <a:pt x="67977" y="76720"/>
                        <a:pt x="71930" y="75283"/>
                        <a:pt x="71930" y="72588"/>
                      </a:cubicBezTo>
                      <a:cubicBezTo>
                        <a:pt x="71930" y="71330"/>
                        <a:pt x="71930" y="68635"/>
                        <a:pt x="69234" y="67377"/>
                      </a:cubicBezTo>
                      <a:cubicBezTo>
                        <a:pt x="67977" y="66119"/>
                        <a:pt x="64024" y="59472"/>
                        <a:pt x="62587" y="56776"/>
                      </a:cubicBezTo>
                      <a:cubicBezTo>
                        <a:pt x="61329" y="52824"/>
                        <a:pt x="54681" y="40965"/>
                        <a:pt x="53244" y="39528"/>
                      </a:cubicBezTo>
                      <a:cubicBezTo>
                        <a:pt x="50549" y="36833"/>
                        <a:pt x="49291" y="42223"/>
                        <a:pt x="45338" y="39528"/>
                      </a:cubicBezTo>
                      <a:cubicBezTo>
                        <a:pt x="40128" y="38270"/>
                        <a:pt x="28090" y="31622"/>
                        <a:pt x="26832" y="28927"/>
                      </a:cubicBezTo>
                      <a:cubicBezTo>
                        <a:pt x="25574" y="26232"/>
                        <a:pt x="26832" y="24975"/>
                        <a:pt x="25574" y="22279"/>
                      </a:cubicBezTo>
                      <a:cubicBezTo>
                        <a:pt x="24316" y="21022"/>
                        <a:pt x="20364" y="17069"/>
                        <a:pt x="20364" y="17069"/>
                      </a:cubicBezTo>
                      <a:lnTo>
                        <a:pt x="20364" y="17069"/>
                      </a:lnTo>
                      <a:close/>
                    </a:path>
                  </a:pathLst>
                </a:custGeom>
                <a:grpFill/>
                <a:ln w="17953" cap="flat">
                  <a:noFill/>
                  <a:prstDash val="solid"/>
                  <a:miter/>
                </a:ln>
              </p:spPr>
              <p:txBody>
                <a:bodyPr rtlCol="0" anchor="ctr"/>
                <a:lstStyle/>
                <a:p>
                  <a:endParaRPr lang="zh-CN" altLang="en-US" sz="1050"/>
                </a:p>
              </p:txBody>
            </p:sp>
            <p:sp>
              <p:nvSpPr>
                <p:cNvPr id="3565" name="任意多边形: 形状 257"/>
                <p:cNvSpPr/>
                <p:nvPr/>
              </p:nvSpPr>
              <p:spPr>
                <a:xfrm>
                  <a:off x="6674923" y="4935036"/>
                  <a:ext cx="77258" cy="81211"/>
                </a:xfrm>
                <a:custGeom>
                  <a:avLst/>
                  <a:gdLst>
                    <a:gd name="connsiteX0" fmla="*/ 65400 w 77258"/>
                    <a:gd name="connsiteY0" fmla="*/ 79056 h 81211"/>
                    <a:gd name="connsiteX1" fmla="*/ 53722 w 77258"/>
                    <a:gd name="connsiteY1" fmla="*/ 75283 h 81211"/>
                    <a:gd name="connsiteX2" fmla="*/ 53722 w 77258"/>
                    <a:gd name="connsiteY2" fmla="*/ 75283 h 81211"/>
                    <a:gd name="connsiteX3" fmla="*/ 48511 w 77258"/>
                    <a:gd name="connsiteY3" fmla="*/ 65760 h 81211"/>
                    <a:gd name="connsiteX4" fmla="*/ 48511 w 77258"/>
                    <a:gd name="connsiteY4" fmla="*/ 65760 h 81211"/>
                    <a:gd name="connsiteX5" fmla="*/ 42582 w 77258"/>
                    <a:gd name="connsiteY5" fmla="*/ 61448 h 81211"/>
                    <a:gd name="connsiteX6" fmla="*/ 42582 w 77258"/>
                    <a:gd name="connsiteY6" fmla="*/ 61448 h 81211"/>
                    <a:gd name="connsiteX7" fmla="*/ 38270 w 77258"/>
                    <a:gd name="connsiteY7" fmla="*/ 58034 h 81211"/>
                    <a:gd name="connsiteX8" fmla="*/ 38270 w 77258"/>
                    <a:gd name="connsiteY8" fmla="*/ 58034 h 81211"/>
                    <a:gd name="connsiteX9" fmla="*/ 31622 w 77258"/>
                    <a:gd name="connsiteY9" fmla="*/ 55339 h 81211"/>
                    <a:gd name="connsiteX10" fmla="*/ 31622 w 77258"/>
                    <a:gd name="connsiteY10" fmla="*/ 55339 h 81211"/>
                    <a:gd name="connsiteX11" fmla="*/ 24795 w 77258"/>
                    <a:gd name="connsiteY11" fmla="*/ 47074 h 81211"/>
                    <a:gd name="connsiteX12" fmla="*/ 24795 w 77258"/>
                    <a:gd name="connsiteY12" fmla="*/ 47074 h 81211"/>
                    <a:gd name="connsiteX13" fmla="*/ 17428 w 77258"/>
                    <a:gd name="connsiteY13" fmla="*/ 43481 h 81211"/>
                    <a:gd name="connsiteX14" fmla="*/ 17428 w 77258"/>
                    <a:gd name="connsiteY14" fmla="*/ 43481 h 81211"/>
                    <a:gd name="connsiteX15" fmla="*/ 10062 w 77258"/>
                    <a:gd name="connsiteY15" fmla="*/ 33599 h 81211"/>
                    <a:gd name="connsiteX16" fmla="*/ 10062 w 77258"/>
                    <a:gd name="connsiteY16" fmla="*/ 33599 h 81211"/>
                    <a:gd name="connsiteX17" fmla="*/ 898 w 77258"/>
                    <a:gd name="connsiteY17" fmla="*/ 15631 h 81211"/>
                    <a:gd name="connsiteX18" fmla="*/ 898 w 77258"/>
                    <a:gd name="connsiteY18" fmla="*/ 15631 h 81211"/>
                    <a:gd name="connsiteX19" fmla="*/ 0 w 77258"/>
                    <a:gd name="connsiteY19" fmla="*/ 10780 h 81211"/>
                    <a:gd name="connsiteX20" fmla="*/ 0 w 77258"/>
                    <a:gd name="connsiteY20" fmla="*/ 10780 h 81211"/>
                    <a:gd name="connsiteX21" fmla="*/ 718 w 77258"/>
                    <a:gd name="connsiteY21" fmla="*/ 4671 h 81211"/>
                    <a:gd name="connsiteX22" fmla="*/ 718 w 77258"/>
                    <a:gd name="connsiteY22" fmla="*/ 4671 h 81211"/>
                    <a:gd name="connsiteX23" fmla="*/ 4492 w 77258"/>
                    <a:gd name="connsiteY23" fmla="*/ 0 h 81211"/>
                    <a:gd name="connsiteX24" fmla="*/ 4492 w 77258"/>
                    <a:gd name="connsiteY24" fmla="*/ 0 h 81211"/>
                    <a:gd name="connsiteX25" fmla="*/ 17248 w 77258"/>
                    <a:gd name="connsiteY25" fmla="*/ 6468 h 81211"/>
                    <a:gd name="connsiteX26" fmla="*/ 17248 w 77258"/>
                    <a:gd name="connsiteY26" fmla="*/ 6468 h 81211"/>
                    <a:gd name="connsiteX27" fmla="*/ 24974 w 77258"/>
                    <a:gd name="connsiteY27" fmla="*/ 18147 h 81211"/>
                    <a:gd name="connsiteX28" fmla="*/ 24974 w 77258"/>
                    <a:gd name="connsiteY28" fmla="*/ 18147 h 81211"/>
                    <a:gd name="connsiteX29" fmla="*/ 30724 w 77258"/>
                    <a:gd name="connsiteY29" fmla="*/ 24076 h 81211"/>
                    <a:gd name="connsiteX30" fmla="*/ 30724 w 77258"/>
                    <a:gd name="connsiteY30" fmla="*/ 24076 h 81211"/>
                    <a:gd name="connsiteX31" fmla="*/ 31982 w 77258"/>
                    <a:gd name="connsiteY31" fmla="*/ 30724 h 81211"/>
                    <a:gd name="connsiteX32" fmla="*/ 31982 w 77258"/>
                    <a:gd name="connsiteY32" fmla="*/ 30724 h 81211"/>
                    <a:gd name="connsiteX33" fmla="*/ 49589 w 77258"/>
                    <a:gd name="connsiteY33" fmla="*/ 40247 h 81211"/>
                    <a:gd name="connsiteX34" fmla="*/ 49589 w 77258"/>
                    <a:gd name="connsiteY34" fmla="*/ 40247 h 81211"/>
                    <a:gd name="connsiteX35" fmla="*/ 50488 w 77258"/>
                    <a:gd name="connsiteY35" fmla="*/ 40606 h 81211"/>
                    <a:gd name="connsiteX36" fmla="*/ 50488 w 77258"/>
                    <a:gd name="connsiteY36" fmla="*/ 40606 h 81211"/>
                    <a:gd name="connsiteX37" fmla="*/ 54620 w 77258"/>
                    <a:gd name="connsiteY37" fmla="*/ 39169 h 81211"/>
                    <a:gd name="connsiteX38" fmla="*/ 54620 w 77258"/>
                    <a:gd name="connsiteY38" fmla="*/ 39169 h 81211"/>
                    <a:gd name="connsiteX39" fmla="*/ 58034 w 77258"/>
                    <a:gd name="connsiteY39" fmla="*/ 40786 h 81211"/>
                    <a:gd name="connsiteX40" fmla="*/ 58034 w 77258"/>
                    <a:gd name="connsiteY40" fmla="*/ 40786 h 81211"/>
                    <a:gd name="connsiteX41" fmla="*/ 67736 w 77258"/>
                    <a:gd name="connsiteY41" fmla="*/ 58753 h 81211"/>
                    <a:gd name="connsiteX42" fmla="*/ 67736 w 77258"/>
                    <a:gd name="connsiteY42" fmla="*/ 58753 h 81211"/>
                    <a:gd name="connsiteX43" fmla="*/ 73126 w 77258"/>
                    <a:gd name="connsiteY43" fmla="*/ 68275 h 81211"/>
                    <a:gd name="connsiteX44" fmla="*/ 73126 w 77258"/>
                    <a:gd name="connsiteY44" fmla="*/ 68275 h 81211"/>
                    <a:gd name="connsiteX45" fmla="*/ 77259 w 77258"/>
                    <a:gd name="connsiteY45" fmla="*/ 75822 h 81211"/>
                    <a:gd name="connsiteX46" fmla="*/ 77259 w 77258"/>
                    <a:gd name="connsiteY46" fmla="*/ 75822 h 81211"/>
                    <a:gd name="connsiteX47" fmla="*/ 77259 w 77258"/>
                    <a:gd name="connsiteY47" fmla="*/ 75822 h 81211"/>
                    <a:gd name="connsiteX48" fmla="*/ 71150 w 77258"/>
                    <a:gd name="connsiteY48" fmla="*/ 81212 h 81211"/>
                    <a:gd name="connsiteX49" fmla="*/ 71150 w 77258"/>
                    <a:gd name="connsiteY49" fmla="*/ 81212 h 81211"/>
                    <a:gd name="connsiteX50" fmla="*/ 65400 w 77258"/>
                    <a:gd name="connsiteY50" fmla="*/ 79056 h 81211"/>
                    <a:gd name="connsiteX51" fmla="*/ 65400 w 77258"/>
                    <a:gd name="connsiteY51" fmla="*/ 79056 h 81211"/>
                    <a:gd name="connsiteX52" fmla="*/ 46175 w 77258"/>
                    <a:gd name="connsiteY52" fmla="*/ 57854 h 81211"/>
                    <a:gd name="connsiteX53" fmla="*/ 53363 w 77258"/>
                    <a:gd name="connsiteY53" fmla="*/ 64143 h 81211"/>
                    <a:gd name="connsiteX54" fmla="*/ 53363 w 77258"/>
                    <a:gd name="connsiteY54" fmla="*/ 64143 h 81211"/>
                    <a:gd name="connsiteX55" fmla="*/ 55698 w 77258"/>
                    <a:gd name="connsiteY55" fmla="*/ 70431 h 81211"/>
                    <a:gd name="connsiteX56" fmla="*/ 55698 w 77258"/>
                    <a:gd name="connsiteY56" fmla="*/ 70431 h 81211"/>
                    <a:gd name="connsiteX57" fmla="*/ 68095 w 77258"/>
                    <a:gd name="connsiteY57" fmla="*/ 74744 h 81211"/>
                    <a:gd name="connsiteX58" fmla="*/ 68095 w 77258"/>
                    <a:gd name="connsiteY58" fmla="*/ 74744 h 81211"/>
                    <a:gd name="connsiteX59" fmla="*/ 70970 w 77258"/>
                    <a:gd name="connsiteY59" fmla="*/ 75642 h 81211"/>
                    <a:gd name="connsiteX60" fmla="*/ 70970 w 77258"/>
                    <a:gd name="connsiteY60" fmla="*/ 75642 h 81211"/>
                    <a:gd name="connsiteX61" fmla="*/ 72048 w 77258"/>
                    <a:gd name="connsiteY61" fmla="*/ 75462 h 81211"/>
                    <a:gd name="connsiteX62" fmla="*/ 72048 w 77258"/>
                    <a:gd name="connsiteY62" fmla="*/ 75462 h 81211"/>
                    <a:gd name="connsiteX63" fmla="*/ 72048 w 77258"/>
                    <a:gd name="connsiteY63" fmla="*/ 75462 h 81211"/>
                    <a:gd name="connsiteX64" fmla="*/ 72048 w 77258"/>
                    <a:gd name="connsiteY64" fmla="*/ 75462 h 81211"/>
                    <a:gd name="connsiteX65" fmla="*/ 70072 w 77258"/>
                    <a:gd name="connsiteY65" fmla="*/ 72048 h 81211"/>
                    <a:gd name="connsiteX66" fmla="*/ 70072 w 77258"/>
                    <a:gd name="connsiteY66" fmla="*/ 72048 h 81211"/>
                    <a:gd name="connsiteX67" fmla="*/ 62885 w 77258"/>
                    <a:gd name="connsiteY67" fmla="*/ 60370 h 81211"/>
                    <a:gd name="connsiteX68" fmla="*/ 62885 w 77258"/>
                    <a:gd name="connsiteY68" fmla="*/ 60370 h 81211"/>
                    <a:gd name="connsiteX69" fmla="*/ 54261 w 77258"/>
                    <a:gd name="connsiteY69" fmla="*/ 44199 h 81211"/>
                    <a:gd name="connsiteX70" fmla="*/ 54261 w 77258"/>
                    <a:gd name="connsiteY70" fmla="*/ 44199 h 81211"/>
                    <a:gd name="connsiteX71" fmla="*/ 50308 w 77258"/>
                    <a:gd name="connsiteY71" fmla="*/ 45637 h 81211"/>
                    <a:gd name="connsiteX72" fmla="*/ 50308 w 77258"/>
                    <a:gd name="connsiteY72" fmla="*/ 45637 h 81211"/>
                    <a:gd name="connsiteX73" fmla="*/ 47433 w 77258"/>
                    <a:gd name="connsiteY73" fmla="*/ 44918 h 81211"/>
                    <a:gd name="connsiteX74" fmla="*/ 47433 w 77258"/>
                    <a:gd name="connsiteY74" fmla="*/ 44918 h 81211"/>
                    <a:gd name="connsiteX75" fmla="*/ 27310 w 77258"/>
                    <a:gd name="connsiteY75" fmla="*/ 33060 h 81211"/>
                    <a:gd name="connsiteX76" fmla="*/ 27310 w 77258"/>
                    <a:gd name="connsiteY76" fmla="*/ 33060 h 81211"/>
                    <a:gd name="connsiteX77" fmla="*/ 26412 w 77258"/>
                    <a:gd name="connsiteY77" fmla="*/ 27130 h 81211"/>
                    <a:gd name="connsiteX78" fmla="*/ 26412 w 77258"/>
                    <a:gd name="connsiteY78" fmla="*/ 27130 h 81211"/>
                    <a:gd name="connsiteX79" fmla="*/ 21201 w 77258"/>
                    <a:gd name="connsiteY79" fmla="*/ 21920 h 81211"/>
                    <a:gd name="connsiteX80" fmla="*/ 21201 w 77258"/>
                    <a:gd name="connsiteY80" fmla="*/ 21920 h 81211"/>
                    <a:gd name="connsiteX81" fmla="*/ 22998 w 77258"/>
                    <a:gd name="connsiteY81" fmla="*/ 20123 h 81211"/>
                    <a:gd name="connsiteX82" fmla="*/ 20842 w 77258"/>
                    <a:gd name="connsiteY82" fmla="*/ 21561 h 81211"/>
                    <a:gd name="connsiteX83" fmla="*/ 13655 w 77258"/>
                    <a:gd name="connsiteY83" fmla="*/ 10421 h 81211"/>
                    <a:gd name="connsiteX84" fmla="*/ 13655 w 77258"/>
                    <a:gd name="connsiteY84" fmla="*/ 10421 h 81211"/>
                    <a:gd name="connsiteX85" fmla="*/ 5749 w 77258"/>
                    <a:gd name="connsiteY85" fmla="*/ 5929 h 81211"/>
                    <a:gd name="connsiteX86" fmla="*/ 5749 w 77258"/>
                    <a:gd name="connsiteY86" fmla="*/ 5929 h 81211"/>
                    <a:gd name="connsiteX87" fmla="*/ 5749 w 77258"/>
                    <a:gd name="connsiteY87" fmla="*/ 6289 h 81211"/>
                    <a:gd name="connsiteX88" fmla="*/ 5749 w 77258"/>
                    <a:gd name="connsiteY88" fmla="*/ 6289 h 81211"/>
                    <a:gd name="connsiteX89" fmla="*/ 5210 w 77258"/>
                    <a:gd name="connsiteY89" fmla="*/ 11319 h 81211"/>
                    <a:gd name="connsiteX90" fmla="*/ 5210 w 77258"/>
                    <a:gd name="connsiteY90" fmla="*/ 11319 h 81211"/>
                    <a:gd name="connsiteX91" fmla="*/ 5390 w 77258"/>
                    <a:gd name="connsiteY91" fmla="*/ 13655 h 81211"/>
                    <a:gd name="connsiteX92" fmla="*/ 5390 w 77258"/>
                    <a:gd name="connsiteY92" fmla="*/ 13655 h 81211"/>
                    <a:gd name="connsiteX93" fmla="*/ 15092 w 77258"/>
                    <a:gd name="connsiteY93" fmla="*/ 33060 h 81211"/>
                    <a:gd name="connsiteX94" fmla="*/ 15092 w 77258"/>
                    <a:gd name="connsiteY94" fmla="*/ 33060 h 81211"/>
                    <a:gd name="connsiteX95" fmla="*/ 17967 w 77258"/>
                    <a:gd name="connsiteY95" fmla="*/ 39169 h 81211"/>
                    <a:gd name="connsiteX96" fmla="*/ 17967 w 77258"/>
                    <a:gd name="connsiteY96" fmla="*/ 39169 h 81211"/>
                    <a:gd name="connsiteX97" fmla="*/ 18506 w 77258"/>
                    <a:gd name="connsiteY97" fmla="*/ 39169 h 81211"/>
                    <a:gd name="connsiteX98" fmla="*/ 19045 w 77258"/>
                    <a:gd name="connsiteY98" fmla="*/ 39528 h 81211"/>
                    <a:gd name="connsiteX99" fmla="*/ 29646 w 77258"/>
                    <a:gd name="connsiteY99" fmla="*/ 46355 h 81211"/>
                    <a:gd name="connsiteX100" fmla="*/ 29646 w 77258"/>
                    <a:gd name="connsiteY100" fmla="*/ 46355 h 81211"/>
                    <a:gd name="connsiteX101" fmla="*/ 32521 w 77258"/>
                    <a:gd name="connsiteY101" fmla="*/ 51207 h 81211"/>
                    <a:gd name="connsiteX102" fmla="*/ 32521 w 77258"/>
                    <a:gd name="connsiteY102" fmla="*/ 51207 h 81211"/>
                    <a:gd name="connsiteX103" fmla="*/ 38988 w 77258"/>
                    <a:gd name="connsiteY103" fmla="*/ 53902 h 81211"/>
                    <a:gd name="connsiteX104" fmla="*/ 38988 w 77258"/>
                    <a:gd name="connsiteY104" fmla="*/ 53902 h 81211"/>
                    <a:gd name="connsiteX105" fmla="*/ 40246 w 77258"/>
                    <a:gd name="connsiteY105" fmla="*/ 54261 h 81211"/>
                    <a:gd name="connsiteX106" fmla="*/ 40246 w 77258"/>
                    <a:gd name="connsiteY106" fmla="*/ 54261 h 81211"/>
                    <a:gd name="connsiteX107" fmla="*/ 46175 w 77258"/>
                    <a:gd name="connsiteY107" fmla="*/ 57854 h 81211"/>
                    <a:gd name="connsiteX108" fmla="*/ 46175 w 77258"/>
                    <a:gd name="connsiteY108" fmla="*/ 57854 h 81211"/>
                    <a:gd name="connsiteX109" fmla="*/ 76900 w 77258"/>
                    <a:gd name="connsiteY109" fmla="*/ 74025 h 81211"/>
                    <a:gd name="connsiteX110" fmla="*/ 76900 w 77258"/>
                    <a:gd name="connsiteY110" fmla="*/ 74025 h 81211"/>
                    <a:gd name="connsiteX111" fmla="*/ 76900 w 77258"/>
                    <a:gd name="connsiteY111" fmla="*/ 74025 h 81211"/>
                    <a:gd name="connsiteX112" fmla="*/ 76900 w 77258"/>
                    <a:gd name="connsiteY112" fmla="*/ 74025 h 81211"/>
                    <a:gd name="connsiteX113" fmla="*/ 76900 w 77258"/>
                    <a:gd name="connsiteY113" fmla="*/ 74025 h 81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7258" h="81211">
                      <a:moveTo>
                        <a:pt x="65400" y="79056"/>
                      </a:moveTo>
                      <a:cubicBezTo>
                        <a:pt x="62166" y="76900"/>
                        <a:pt x="58573" y="76900"/>
                        <a:pt x="53722" y="75283"/>
                      </a:cubicBezTo>
                      <a:lnTo>
                        <a:pt x="53722" y="75283"/>
                      </a:lnTo>
                      <a:cubicBezTo>
                        <a:pt x="49589" y="72947"/>
                        <a:pt x="49769" y="69174"/>
                        <a:pt x="48511" y="65760"/>
                      </a:cubicBezTo>
                      <a:lnTo>
                        <a:pt x="48511" y="65760"/>
                      </a:lnTo>
                      <a:cubicBezTo>
                        <a:pt x="47793" y="63245"/>
                        <a:pt x="45816" y="63784"/>
                        <a:pt x="42582" y="61448"/>
                      </a:cubicBezTo>
                      <a:lnTo>
                        <a:pt x="42582" y="61448"/>
                      </a:lnTo>
                      <a:cubicBezTo>
                        <a:pt x="41324" y="60190"/>
                        <a:pt x="40426" y="59292"/>
                        <a:pt x="38270" y="58034"/>
                      </a:cubicBezTo>
                      <a:lnTo>
                        <a:pt x="38270" y="58034"/>
                      </a:lnTo>
                      <a:cubicBezTo>
                        <a:pt x="34317" y="57315"/>
                        <a:pt x="33060" y="54980"/>
                        <a:pt x="31622" y="55339"/>
                      </a:cubicBezTo>
                      <a:lnTo>
                        <a:pt x="31622" y="55339"/>
                      </a:lnTo>
                      <a:cubicBezTo>
                        <a:pt x="26951" y="54081"/>
                        <a:pt x="25693" y="50488"/>
                        <a:pt x="24795" y="47074"/>
                      </a:cubicBezTo>
                      <a:lnTo>
                        <a:pt x="24795" y="47074"/>
                      </a:lnTo>
                      <a:cubicBezTo>
                        <a:pt x="24615" y="45277"/>
                        <a:pt x="21201" y="44918"/>
                        <a:pt x="17428" y="43481"/>
                      </a:cubicBezTo>
                      <a:lnTo>
                        <a:pt x="17428" y="43481"/>
                      </a:lnTo>
                      <a:cubicBezTo>
                        <a:pt x="11858" y="43121"/>
                        <a:pt x="10960" y="37911"/>
                        <a:pt x="10062" y="33599"/>
                      </a:cubicBezTo>
                      <a:lnTo>
                        <a:pt x="10062" y="33599"/>
                      </a:lnTo>
                      <a:cubicBezTo>
                        <a:pt x="8984" y="28927"/>
                        <a:pt x="3593" y="19584"/>
                        <a:pt x="898" y="15631"/>
                      </a:cubicBezTo>
                      <a:lnTo>
                        <a:pt x="898" y="15631"/>
                      </a:lnTo>
                      <a:cubicBezTo>
                        <a:pt x="179" y="14014"/>
                        <a:pt x="0" y="12397"/>
                        <a:pt x="0" y="10780"/>
                      </a:cubicBezTo>
                      <a:lnTo>
                        <a:pt x="0" y="10780"/>
                      </a:lnTo>
                      <a:cubicBezTo>
                        <a:pt x="0" y="8804"/>
                        <a:pt x="179" y="6648"/>
                        <a:pt x="718" y="4671"/>
                      </a:cubicBezTo>
                      <a:lnTo>
                        <a:pt x="718" y="4671"/>
                      </a:lnTo>
                      <a:cubicBezTo>
                        <a:pt x="1617" y="3054"/>
                        <a:pt x="359" y="1258"/>
                        <a:pt x="4492" y="0"/>
                      </a:cubicBezTo>
                      <a:lnTo>
                        <a:pt x="4492" y="0"/>
                      </a:lnTo>
                      <a:cubicBezTo>
                        <a:pt x="7546" y="359"/>
                        <a:pt x="12038" y="2875"/>
                        <a:pt x="17248" y="6468"/>
                      </a:cubicBezTo>
                      <a:lnTo>
                        <a:pt x="17248" y="6468"/>
                      </a:lnTo>
                      <a:cubicBezTo>
                        <a:pt x="19764" y="10241"/>
                        <a:pt x="22459" y="14194"/>
                        <a:pt x="24974" y="18147"/>
                      </a:cubicBezTo>
                      <a:lnTo>
                        <a:pt x="24974" y="18147"/>
                      </a:lnTo>
                      <a:cubicBezTo>
                        <a:pt x="25513" y="18686"/>
                        <a:pt x="29107" y="22100"/>
                        <a:pt x="30724" y="24076"/>
                      </a:cubicBezTo>
                      <a:lnTo>
                        <a:pt x="30724" y="24076"/>
                      </a:lnTo>
                      <a:cubicBezTo>
                        <a:pt x="32521" y="28209"/>
                        <a:pt x="31083" y="29466"/>
                        <a:pt x="31982" y="30724"/>
                      </a:cubicBezTo>
                      <a:lnTo>
                        <a:pt x="31982" y="30724"/>
                      </a:lnTo>
                      <a:cubicBezTo>
                        <a:pt x="31802" y="31622"/>
                        <a:pt x="44558" y="39169"/>
                        <a:pt x="49589" y="40247"/>
                      </a:cubicBezTo>
                      <a:lnTo>
                        <a:pt x="49589" y="40247"/>
                      </a:lnTo>
                      <a:cubicBezTo>
                        <a:pt x="50128" y="40606"/>
                        <a:pt x="50308" y="40606"/>
                        <a:pt x="50488" y="40606"/>
                      </a:cubicBezTo>
                      <a:lnTo>
                        <a:pt x="50488" y="40606"/>
                      </a:lnTo>
                      <a:cubicBezTo>
                        <a:pt x="50847" y="40965"/>
                        <a:pt x="51386" y="39528"/>
                        <a:pt x="54620" y="39169"/>
                      </a:cubicBezTo>
                      <a:lnTo>
                        <a:pt x="54620" y="39169"/>
                      </a:lnTo>
                      <a:cubicBezTo>
                        <a:pt x="55878" y="39169"/>
                        <a:pt x="57136" y="39887"/>
                        <a:pt x="58034" y="40786"/>
                      </a:cubicBezTo>
                      <a:lnTo>
                        <a:pt x="58034" y="40786"/>
                      </a:lnTo>
                      <a:cubicBezTo>
                        <a:pt x="60010" y="43121"/>
                        <a:pt x="66119" y="54261"/>
                        <a:pt x="67736" y="58753"/>
                      </a:cubicBezTo>
                      <a:lnTo>
                        <a:pt x="67736" y="58753"/>
                      </a:lnTo>
                      <a:cubicBezTo>
                        <a:pt x="68814" y="61088"/>
                        <a:pt x="73126" y="68096"/>
                        <a:pt x="73126" y="68275"/>
                      </a:cubicBezTo>
                      <a:lnTo>
                        <a:pt x="73126" y="68275"/>
                      </a:lnTo>
                      <a:cubicBezTo>
                        <a:pt x="77259" y="70431"/>
                        <a:pt x="77259" y="74564"/>
                        <a:pt x="77259" y="75822"/>
                      </a:cubicBezTo>
                      <a:lnTo>
                        <a:pt x="77259" y="75822"/>
                      </a:lnTo>
                      <a:lnTo>
                        <a:pt x="77259" y="75822"/>
                      </a:lnTo>
                      <a:cubicBezTo>
                        <a:pt x="77259" y="79235"/>
                        <a:pt x="74025" y="81212"/>
                        <a:pt x="71150" y="81212"/>
                      </a:cubicBezTo>
                      <a:lnTo>
                        <a:pt x="71150" y="81212"/>
                      </a:lnTo>
                      <a:cubicBezTo>
                        <a:pt x="69353" y="80852"/>
                        <a:pt x="67377" y="80134"/>
                        <a:pt x="65400" y="79056"/>
                      </a:cubicBezTo>
                      <a:lnTo>
                        <a:pt x="65400" y="79056"/>
                      </a:lnTo>
                      <a:close/>
                      <a:moveTo>
                        <a:pt x="46175" y="57854"/>
                      </a:moveTo>
                      <a:cubicBezTo>
                        <a:pt x="45816" y="58214"/>
                        <a:pt x="51566" y="58573"/>
                        <a:pt x="53363" y="64143"/>
                      </a:cubicBezTo>
                      <a:lnTo>
                        <a:pt x="53363" y="64143"/>
                      </a:lnTo>
                      <a:cubicBezTo>
                        <a:pt x="54800" y="68635"/>
                        <a:pt x="54980" y="70252"/>
                        <a:pt x="55698" y="70431"/>
                      </a:cubicBezTo>
                      <a:lnTo>
                        <a:pt x="55698" y="70431"/>
                      </a:lnTo>
                      <a:cubicBezTo>
                        <a:pt x="59112" y="71689"/>
                        <a:pt x="63424" y="71509"/>
                        <a:pt x="68095" y="74744"/>
                      </a:cubicBezTo>
                      <a:lnTo>
                        <a:pt x="68095" y="74744"/>
                      </a:lnTo>
                      <a:cubicBezTo>
                        <a:pt x="69174" y="75462"/>
                        <a:pt x="70252" y="75642"/>
                        <a:pt x="70970" y="75642"/>
                      </a:cubicBezTo>
                      <a:lnTo>
                        <a:pt x="70970" y="75642"/>
                      </a:lnTo>
                      <a:cubicBezTo>
                        <a:pt x="71869" y="75642"/>
                        <a:pt x="72048" y="75462"/>
                        <a:pt x="72048" y="75462"/>
                      </a:cubicBezTo>
                      <a:lnTo>
                        <a:pt x="72048" y="75462"/>
                      </a:lnTo>
                      <a:lnTo>
                        <a:pt x="72048" y="75462"/>
                      </a:lnTo>
                      <a:lnTo>
                        <a:pt x="72048" y="75462"/>
                      </a:lnTo>
                      <a:cubicBezTo>
                        <a:pt x="72048" y="74025"/>
                        <a:pt x="72048" y="73127"/>
                        <a:pt x="70072" y="72048"/>
                      </a:cubicBezTo>
                      <a:lnTo>
                        <a:pt x="70072" y="72048"/>
                      </a:lnTo>
                      <a:cubicBezTo>
                        <a:pt x="68095" y="70072"/>
                        <a:pt x="64502" y="63784"/>
                        <a:pt x="62885" y="60370"/>
                      </a:cubicBezTo>
                      <a:lnTo>
                        <a:pt x="62885" y="60370"/>
                      </a:lnTo>
                      <a:cubicBezTo>
                        <a:pt x="61986" y="57136"/>
                        <a:pt x="54800" y="44559"/>
                        <a:pt x="54261" y="44199"/>
                      </a:cubicBezTo>
                      <a:lnTo>
                        <a:pt x="54261" y="44199"/>
                      </a:lnTo>
                      <a:cubicBezTo>
                        <a:pt x="53722" y="44559"/>
                        <a:pt x="52644" y="45457"/>
                        <a:pt x="50308" y="45637"/>
                      </a:cubicBezTo>
                      <a:lnTo>
                        <a:pt x="50308" y="45637"/>
                      </a:lnTo>
                      <a:cubicBezTo>
                        <a:pt x="49050" y="45637"/>
                        <a:pt x="47972" y="45277"/>
                        <a:pt x="47433" y="44918"/>
                      </a:cubicBezTo>
                      <a:lnTo>
                        <a:pt x="47433" y="44918"/>
                      </a:lnTo>
                      <a:cubicBezTo>
                        <a:pt x="41144" y="43121"/>
                        <a:pt x="30185" y="37551"/>
                        <a:pt x="27310" y="33060"/>
                      </a:cubicBezTo>
                      <a:lnTo>
                        <a:pt x="27310" y="33060"/>
                      </a:lnTo>
                      <a:cubicBezTo>
                        <a:pt x="25513" y="28927"/>
                        <a:pt x="26951" y="27670"/>
                        <a:pt x="26412" y="27130"/>
                      </a:cubicBezTo>
                      <a:lnTo>
                        <a:pt x="26412" y="27130"/>
                      </a:lnTo>
                      <a:cubicBezTo>
                        <a:pt x="25154" y="25873"/>
                        <a:pt x="21201" y="21920"/>
                        <a:pt x="21201" y="21920"/>
                      </a:cubicBezTo>
                      <a:lnTo>
                        <a:pt x="21201" y="21920"/>
                      </a:lnTo>
                      <a:lnTo>
                        <a:pt x="22998" y="20123"/>
                      </a:lnTo>
                      <a:lnTo>
                        <a:pt x="20842" y="21561"/>
                      </a:lnTo>
                      <a:cubicBezTo>
                        <a:pt x="18146" y="17608"/>
                        <a:pt x="15631" y="13655"/>
                        <a:pt x="13655" y="10421"/>
                      </a:cubicBezTo>
                      <a:lnTo>
                        <a:pt x="13655" y="10421"/>
                      </a:lnTo>
                      <a:cubicBezTo>
                        <a:pt x="11140" y="8624"/>
                        <a:pt x="7726" y="6828"/>
                        <a:pt x="5749" y="5929"/>
                      </a:cubicBezTo>
                      <a:lnTo>
                        <a:pt x="5749" y="5929"/>
                      </a:lnTo>
                      <a:cubicBezTo>
                        <a:pt x="5749" y="6109"/>
                        <a:pt x="5749" y="6109"/>
                        <a:pt x="5749" y="6289"/>
                      </a:cubicBezTo>
                      <a:lnTo>
                        <a:pt x="5749" y="6289"/>
                      </a:lnTo>
                      <a:cubicBezTo>
                        <a:pt x="5390" y="7726"/>
                        <a:pt x="5210" y="9702"/>
                        <a:pt x="5210" y="11319"/>
                      </a:cubicBezTo>
                      <a:lnTo>
                        <a:pt x="5210" y="11319"/>
                      </a:lnTo>
                      <a:cubicBezTo>
                        <a:pt x="5210" y="12577"/>
                        <a:pt x="5390" y="13655"/>
                        <a:pt x="5390" y="13655"/>
                      </a:cubicBezTo>
                      <a:lnTo>
                        <a:pt x="5390" y="13655"/>
                      </a:lnTo>
                      <a:cubicBezTo>
                        <a:pt x="8265" y="17788"/>
                        <a:pt x="13475" y="26951"/>
                        <a:pt x="15092" y="33060"/>
                      </a:cubicBezTo>
                      <a:lnTo>
                        <a:pt x="15092" y="33060"/>
                      </a:lnTo>
                      <a:cubicBezTo>
                        <a:pt x="16889" y="39348"/>
                        <a:pt x="15991" y="39169"/>
                        <a:pt x="17967" y="39169"/>
                      </a:cubicBezTo>
                      <a:lnTo>
                        <a:pt x="17967" y="39169"/>
                      </a:lnTo>
                      <a:lnTo>
                        <a:pt x="18506" y="39169"/>
                      </a:lnTo>
                      <a:lnTo>
                        <a:pt x="19045" y="39528"/>
                      </a:lnTo>
                      <a:cubicBezTo>
                        <a:pt x="20482" y="40606"/>
                        <a:pt x="27130" y="40247"/>
                        <a:pt x="29646" y="46355"/>
                      </a:cubicBezTo>
                      <a:lnTo>
                        <a:pt x="29646" y="46355"/>
                      </a:lnTo>
                      <a:cubicBezTo>
                        <a:pt x="31443" y="50847"/>
                        <a:pt x="30005" y="49949"/>
                        <a:pt x="32521" y="51207"/>
                      </a:cubicBezTo>
                      <a:lnTo>
                        <a:pt x="32521" y="51207"/>
                      </a:lnTo>
                      <a:cubicBezTo>
                        <a:pt x="37012" y="51746"/>
                        <a:pt x="38270" y="54261"/>
                        <a:pt x="38988" y="53902"/>
                      </a:cubicBezTo>
                      <a:lnTo>
                        <a:pt x="38988" y="53902"/>
                      </a:lnTo>
                      <a:cubicBezTo>
                        <a:pt x="39707" y="53902"/>
                        <a:pt x="40066" y="54081"/>
                        <a:pt x="40246" y="54261"/>
                      </a:cubicBezTo>
                      <a:lnTo>
                        <a:pt x="40246" y="54261"/>
                      </a:lnTo>
                      <a:cubicBezTo>
                        <a:pt x="43121" y="54800"/>
                        <a:pt x="44918" y="56597"/>
                        <a:pt x="46175" y="57854"/>
                      </a:cubicBezTo>
                      <a:lnTo>
                        <a:pt x="46175" y="57854"/>
                      </a:lnTo>
                      <a:close/>
                      <a:moveTo>
                        <a:pt x="76900" y="74025"/>
                      </a:moveTo>
                      <a:cubicBezTo>
                        <a:pt x="76900" y="74025"/>
                        <a:pt x="76720" y="73845"/>
                        <a:pt x="76900" y="74025"/>
                      </a:cubicBezTo>
                      <a:lnTo>
                        <a:pt x="76900" y="74025"/>
                      </a:lnTo>
                      <a:cubicBezTo>
                        <a:pt x="76720" y="74025"/>
                        <a:pt x="76720" y="74025"/>
                        <a:pt x="76900" y="74025"/>
                      </a:cubicBezTo>
                      <a:lnTo>
                        <a:pt x="76900" y="74025"/>
                      </a:lnTo>
                      <a:close/>
                    </a:path>
                  </a:pathLst>
                </a:custGeom>
                <a:grpFill/>
                <a:ln w="17953" cap="flat">
                  <a:noFill/>
                  <a:prstDash val="solid"/>
                  <a:miter/>
                </a:ln>
              </p:spPr>
              <p:txBody>
                <a:bodyPr rtlCol="0" anchor="ctr"/>
                <a:lstStyle/>
                <a:p>
                  <a:endParaRPr lang="zh-CN" altLang="en-US" sz="1050"/>
                </a:p>
              </p:txBody>
            </p:sp>
          </p:grpSp>
          <p:grpSp>
            <p:nvGrpSpPr>
              <p:cNvPr id="92" name="图形 1"/>
              <p:cNvGrpSpPr/>
              <p:nvPr/>
            </p:nvGrpSpPr>
            <p:grpSpPr>
              <a:xfrm>
                <a:off x="5378942" y="4754216"/>
                <a:ext cx="14402" cy="21400"/>
                <a:chOff x="6752153" y="4951906"/>
                <a:chExt cx="14402" cy="21400"/>
              </a:xfrm>
              <a:solidFill>
                <a:srgbClr val="0070C0"/>
              </a:solidFill>
            </p:grpSpPr>
            <p:sp>
              <p:nvSpPr>
                <p:cNvPr id="3562" name="任意多边形: 形状 259"/>
                <p:cNvSpPr/>
                <p:nvPr/>
              </p:nvSpPr>
              <p:spPr>
                <a:xfrm>
                  <a:off x="6754868" y="4954738"/>
                  <a:ext cx="9172" cy="16064"/>
                </a:xfrm>
                <a:custGeom>
                  <a:avLst/>
                  <a:gdLst>
                    <a:gd name="connsiteX0" fmla="*/ 3961 w 9172"/>
                    <a:gd name="connsiteY0" fmla="*/ 14615 h 16064"/>
                    <a:gd name="connsiteX1" fmla="*/ 9172 w 9172"/>
                    <a:gd name="connsiteY1" fmla="*/ 13357 h 16064"/>
                    <a:gd name="connsiteX2" fmla="*/ 7735 w 9172"/>
                    <a:gd name="connsiteY2" fmla="*/ 2756 h 16064"/>
                    <a:gd name="connsiteX3" fmla="*/ 2524 w 9172"/>
                    <a:gd name="connsiteY3" fmla="*/ 1499 h 16064"/>
                    <a:gd name="connsiteX4" fmla="*/ 9 w 9172"/>
                    <a:gd name="connsiteY4" fmla="*/ 12099 h 16064"/>
                    <a:gd name="connsiteX5" fmla="*/ 3961 w 9172"/>
                    <a:gd name="connsiteY5" fmla="*/ 14615 h 16064"/>
                    <a:gd name="connsiteX6" fmla="*/ 3961 w 9172"/>
                    <a:gd name="connsiteY6" fmla="*/ 14615 h 1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72" h="16064">
                      <a:moveTo>
                        <a:pt x="3961" y="14615"/>
                      </a:moveTo>
                      <a:cubicBezTo>
                        <a:pt x="7914" y="17310"/>
                        <a:pt x="9172" y="15872"/>
                        <a:pt x="9172" y="13357"/>
                      </a:cubicBezTo>
                      <a:cubicBezTo>
                        <a:pt x="7914" y="12099"/>
                        <a:pt x="7914" y="5451"/>
                        <a:pt x="7735" y="2756"/>
                      </a:cubicBezTo>
                      <a:cubicBezTo>
                        <a:pt x="7735" y="61"/>
                        <a:pt x="3782" y="-1196"/>
                        <a:pt x="2524" y="1499"/>
                      </a:cubicBezTo>
                      <a:cubicBezTo>
                        <a:pt x="2524" y="4194"/>
                        <a:pt x="-171" y="10842"/>
                        <a:pt x="9" y="12099"/>
                      </a:cubicBezTo>
                      <a:cubicBezTo>
                        <a:pt x="1266" y="13357"/>
                        <a:pt x="3961" y="14615"/>
                        <a:pt x="3961" y="14615"/>
                      </a:cubicBezTo>
                      <a:lnTo>
                        <a:pt x="3961" y="14615"/>
                      </a:lnTo>
                      <a:close/>
                    </a:path>
                  </a:pathLst>
                </a:custGeom>
                <a:grpFill/>
                <a:ln w="17953" cap="flat">
                  <a:noFill/>
                  <a:prstDash val="solid"/>
                  <a:miter/>
                </a:ln>
              </p:spPr>
              <p:txBody>
                <a:bodyPr rtlCol="0" anchor="ctr"/>
                <a:lstStyle/>
                <a:p>
                  <a:endParaRPr lang="zh-CN" altLang="en-US" sz="1050"/>
                </a:p>
              </p:txBody>
            </p:sp>
            <p:sp>
              <p:nvSpPr>
                <p:cNvPr id="3563" name="任意多边形: 形状 260"/>
                <p:cNvSpPr/>
                <p:nvPr/>
              </p:nvSpPr>
              <p:spPr>
                <a:xfrm>
                  <a:off x="6752153" y="4951906"/>
                  <a:ext cx="14402" cy="21400"/>
                </a:xfrm>
                <a:custGeom>
                  <a:avLst/>
                  <a:gdLst>
                    <a:gd name="connsiteX0" fmla="*/ 5240 w 14402"/>
                    <a:gd name="connsiteY0" fmla="*/ 19604 h 21400"/>
                    <a:gd name="connsiteX1" fmla="*/ 568 w 14402"/>
                    <a:gd name="connsiteY1" fmla="*/ 16190 h 21400"/>
                    <a:gd name="connsiteX2" fmla="*/ 568 w 14402"/>
                    <a:gd name="connsiteY2" fmla="*/ 16190 h 21400"/>
                    <a:gd name="connsiteX3" fmla="*/ 29 w 14402"/>
                    <a:gd name="connsiteY3" fmla="*/ 14573 h 21400"/>
                    <a:gd name="connsiteX4" fmla="*/ 29 w 14402"/>
                    <a:gd name="connsiteY4" fmla="*/ 14573 h 21400"/>
                    <a:gd name="connsiteX5" fmla="*/ 2724 w 14402"/>
                    <a:gd name="connsiteY5" fmla="*/ 3972 h 21400"/>
                    <a:gd name="connsiteX6" fmla="*/ 2724 w 14402"/>
                    <a:gd name="connsiteY6" fmla="*/ 3972 h 21400"/>
                    <a:gd name="connsiteX7" fmla="*/ 2904 w 14402"/>
                    <a:gd name="connsiteY7" fmla="*/ 2894 h 21400"/>
                    <a:gd name="connsiteX8" fmla="*/ 2904 w 14402"/>
                    <a:gd name="connsiteY8" fmla="*/ 2894 h 21400"/>
                    <a:gd name="connsiteX9" fmla="*/ 2904 w 14402"/>
                    <a:gd name="connsiteY9" fmla="*/ 2894 h 21400"/>
                    <a:gd name="connsiteX10" fmla="*/ 7575 w 14402"/>
                    <a:gd name="connsiteY10" fmla="*/ 19 h 21400"/>
                    <a:gd name="connsiteX11" fmla="*/ 7575 w 14402"/>
                    <a:gd name="connsiteY11" fmla="*/ 19 h 21400"/>
                    <a:gd name="connsiteX12" fmla="*/ 13145 w 14402"/>
                    <a:gd name="connsiteY12" fmla="*/ 5410 h 21400"/>
                    <a:gd name="connsiteX13" fmla="*/ 13145 w 14402"/>
                    <a:gd name="connsiteY13" fmla="*/ 5410 h 21400"/>
                    <a:gd name="connsiteX14" fmla="*/ 13684 w 14402"/>
                    <a:gd name="connsiteY14" fmla="*/ 13674 h 21400"/>
                    <a:gd name="connsiteX15" fmla="*/ 13684 w 14402"/>
                    <a:gd name="connsiteY15" fmla="*/ 13674 h 21400"/>
                    <a:gd name="connsiteX16" fmla="*/ 13684 w 14402"/>
                    <a:gd name="connsiteY16" fmla="*/ 14213 h 21400"/>
                    <a:gd name="connsiteX17" fmla="*/ 13684 w 14402"/>
                    <a:gd name="connsiteY17" fmla="*/ 14213 h 21400"/>
                    <a:gd name="connsiteX18" fmla="*/ 13684 w 14402"/>
                    <a:gd name="connsiteY18" fmla="*/ 14213 h 21400"/>
                    <a:gd name="connsiteX19" fmla="*/ 14223 w 14402"/>
                    <a:gd name="connsiteY19" fmla="*/ 14932 h 21400"/>
                    <a:gd name="connsiteX20" fmla="*/ 14223 w 14402"/>
                    <a:gd name="connsiteY20" fmla="*/ 14932 h 21400"/>
                    <a:gd name="connsiteX21" fmla="*/ 14403 w 14402"/>
                    <a:gd name="connsiteY21" fmla="*/ 15651 h 21400"/>
                    <a:gd name="connsiteX22" fmla="*/ 14403 w 14402"/>
                    <a:gd name="connsiteY22" fmla="*/ 15651 h 21400"/>
                    <a:gd name="connsiteX23" fmla="*/ 14403 w 14402"/>
                    <a:gd name="connsiteY23" fmla="*/ 15831 h 21400"/>
                    <a:gd name="connsiteX24" fmla="*/ 14403 w 14402"/>
                    <a:gd name="connsiteY24" fmla="*/ 15831 h 21400"/>
                    <a:gd name="connsiteX25" fmla="*/ 14403 w 14402"/>
                    <a:gd name="connsiteY25" fmla="*/ 16010 h 21400"/>
                    <a:gd name="connsiteX26" fmla="*/ 14403 w 14402"/>
                    <a:gd name="connsiteY26" fmla="*/ 16010 h 21400"/>
                    <a:gd name="connsiteX27" fmla="*/ 10090 w 14402"/>
                    <a:gd name="connsiteY27" fmla="*/ 21400 h 21400"/>
                    <a:gd name="connsiteX28" fmla="*/ 10090 w 14402"/>
                    <a:gd name="connsiteY28" fmla="*/ 21400 h 21400"/>
                    <a:gd name="connsiteX29" fmla="*/ 5240 w 14402"/>
                    <a:gd name="connsiteY29" fmla="*/ 19604 h 21400"/>
                    <a:gd name="connsiteX30" fmla="*/ 5240 w 14402"/>
                    <a:gd name="connsiteY30" fmla="*/ 19604 h 21400"/>
                    <a:gd name="connsiteX31" fmla="*/ 7755 w 14402"/>
                    <a:gd name="connsiteY31" fmla="*/ 15112 h 21400"/>
                    <a:gd name="connsiteX32" fmla="*/ 6677 w 14402"/>
                    <a:gd name="connsiteY32" fmla="*/ 17448 h 21400"/>
                    <a:gd name="connsiteX33" fmla="*/ 8114 w 14402"/>
                    <a:gd name="connsiteY33" fmla="*/ 15292 h 21400"/>
                    <a:gd name="connsiteX34" fmla="*/ 9012 w 14402"/>
                    <a:gd name="connsiteY34" fmla="*/ 15831 h 21400"/>
                    <a:gd name="connsiteX35" fmla="*/ 9012 w 14402"/>
                    <a:gd name="connsiteY35" fmla="*/ 15831 h 21400"/>
                    <a:gd name="connsiteX36" fmla="*/ 7934 w 14402"/>
                    <a:gd name="connsiteY36" fmla="*/ 5410 h 21400"/>
                    <a:gd name="connsiteX37" fmla="*/ 7934 w 14402"/>
                    <a:gd name="connsiteY37" fmla="*/ 5410 h 21400"/>
                    <a:gd name="connsiteX38" fmla="*/ 7575 w 14402"/>
                    <a:gd name="connsiteY38" fmla="*/ 5230 h 21400"/>
                    <a:gd name="connsiteX39" fmla="*/ 7575 w 14402"/>
                    <a:gd name="connsiteY39" fmla="*/ 5230 h 21400"/>
                    <a:gd name="connsiteX40" fmla="*/ 5240 w 14402"/>
                    <a:gd name="connsiteY40" fmla="*/ 13674 h 21400"/>
                    <a:gd name="connsiteX41" fmla="*/ 5240 w 14402"/>
                    <a:gd name="connsiteY41" fmla="*/ 13674 h 21400"/>
                    <a:gd name="connsiteX42" fmla="*/ 7755 w 14402"/>
                    <a:gd name="connsiteY42" fmla="*/ 15112 h 21400"/>
                    <a:gd name="connsiteX43" fmla="*/ 7755 w 14402"/>
                    <a:gd name="connsiteY43" fmla="*/ 15112 h 21400"/>
                    <a:gd name="connsiteX44" fmla="*/ 13504 w 14402"/>
                    <a:gd name="connsiteY44" fmla="*/ 14213 h 21400"/>
                    <a:gd name="connsiteX45" fmla="*/ 13504 w 14402"/>
                    <a:gd name="connsiteY45" fmla="*/ 14213 h 21400"/>
                    <a:gd name="connsiteX46" fmla="*/ 13504 w 14402"/>
                    <a:gd name="connsiteY46" fmla="*/ 14213 h 21400"/>
                    <a:gd name="connsiteX47" fmla="*/ 13504 w 14402"/>
                    <a:gd name="connsiteY47" fmla="*/ 14213 h 21400"/>
                    <a:gd name="connsiteX48" fmla="*/ 13504 w 14402"/>
                    <a:gd name="connsiteY48" fmla="*/ 14213 h 21400"/>
                    <a:gd name="connsiteX49" fmla="*/ 10989 w 14402"/>
                    <a:gd name="connsiteY49" fmla="*/ 13674 h 21400"/>
                    <a:gd name="connsiteX50" fmla="*/ 11168 w 14402"/>
                    <a:gd name="connsiteY50" fmla="*/ 13674 h 21400"/>
                    <a:gd name="connsiteX51" fmla="*/ 11168 w 14402"/>
                    <a:gd name="connsiteY51" fmla="*/ 13674 h 21400"/>
                    <a:gd name="connsiteX52" fmla="*/ 10989 w 14402"/>
                    <a:gd name="connsiteY52" fmla="*/ 13674 h 21400"/>
                    <a:gd name="connsiteX53" fmla="*/ 10989 w 14402"/>
                    <a:gd name="connsiteY53" fmla="*/ 13674 h 21400"/>
                    <a:gd name="connsiteX54" fmla="*/ 14403 w 14402"/>
                    <a:gd name="connsiteY54" fmla="*/ 16190 h 21400"/>
                    <a:gd name="connsiteX55" fmla="*/ 14403 w 14402"/>
                    <a:gd name="connsiteY55" fmla="*/ 16190 h 21400"/>
                    <a:gd name="connsiteX56" fmla="*/ 14403 w 14402"/>
                    <a:gd name="connsiteY56" fmla="*/ 16190 h 21400"/>
                    <a:gd name="connsiteX57" fmla="*/ 14403 w 14402"/>
                    <a:gd name="connsiteY57" fmla="*/ 16190 h 21400"/>
                    <a:gd name="connsiteX58" fmla="*/ 14403 w 14402"/>
                    <a:gd name="connsiteY58" fmla="*/ 16190 h 21400"/>
                    <a:gd name="connsiteX59" fmla="*/ 14403 w 14402"/>
                    <a:gd name="connsiteY59" fmla="*/ 16190 h 21400"/>
                    <a:gd name="connsiteX60" fmla="*/ 14403 w 14402"/>
                    <a:gd name="connsiteY60" fmla="*/ 16190 h 21400"/>
                    <a:gd name="connsiteX61" fmla="*/ 14403 w 14402"/>
                    <a:gd name="connsiteY61" fmla="*/ 16190 h 21400"/>
                    <a:gd name="connsiteX62" fmla="*/ 14043 w 14402"/>
                    <a:gd name="connsiteY62" fmla="*/ 14932 h 21400"/>
                    <a:gd name="connsiteX63" fmla="*/ 14223 w 14402"/>
                    <a:gd name="connsiteY63" fmla="*/ 15651 h 21400"/>
                    <a:gd name="connsiteX64" fmla="*/ 14223 w 14402"/>
                    <a:gd name="connsiteY64" fmla="*/ 15651 h 21400"/>
                    <a:gd name="connsiteX65" fmla="*/ 14043 w 14402"/>
                    <a:gd name="connsiteY65" fmla="*/ 14932 h 21400"/>
                    <a:gd name="connsiteX66" fmla="*/ 14043 w 14402"/>
                    <a:gd name="connsiteY66" fmla="*/ 14932 h 2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402" h="21400">
                      <a:moveTo>
                        <a:pt x="5240" y="19604"/>
                      </a:moveTo>
                      <a:cubicBezTo>
                        <a:pt x="4701" y="19244"/>
                        <a:pt x="2365" y="18166"/>
                        <a:pt x="568" y="16190"/>
                      </a:cubicBezTo>
                      <a:lnTo>
                        <a:pt x="568" y="16190"/>
                      </a:lnTo>
                      <a:cubicBezTo>
                        <a:pt x="568" y="16190"/>
                        <a:pt x="-151" y="14752"/>
                        <a:pt x="29" y="14573"/>
                      </a:cubicBezTo>
                      <a:lnTo>
                        <a:pt x="29" y="14573"/>
                      </a:lnTo>
                      <a:cubicBezTo>
                        <a:pt x="209" y="11878"/>
                        <a:pt x="2724" y="5769"/>
                        <a:pt x="2724" y="3972"/>
                      </a:cubicBezTo>
                      <a:lnTo>
                        <a:pt x="2724" y="3972"/>
                      </a:lnTo>
                      <a:cubicBezTo>
                        <a:pt x="2724" y="3613"/>
                        <a:pt x="2724" y="3253"/>
                        <a:pt x="2904" y="2894"/>
                      </a:cubicBezTo>
                      <a:lnTo>
                        <a:pt x="2904" y="2894"/>
                      </a:lnTo>
                      <a:lnTo>
                        <a:pt x="2904" y="2894"/>
                      </a:lnTo>
                      <a:cubicBezTo>
                        <a:pt x="3802" y="918"/>
                        <a:pt x="5958" y="-160"/>
                        <a:pt x="7575" y="19"/>
                      </a:cubicBezTo>
                      <a:lnTo>
                        <a:pt x="7575" y="19"/>
                      </a:lnTo>
                      <a:cubicBezTo>
                        <a:pt x="10270" y="19"/>
                        <a:pt x="12965" y="1996"/>
                        <a:pt x="13145" y="5410"/>
                      </a:cubicBezTo>
                      <a:lnTo>
                        <a:pt x="13145" y="5410"/>
                      </a:lnTo>
                      <a:cubicBezTo>
                        <a:pt x="13145" y="7386"/>
                        <a:pt x="13145" y="11518"/>
                        <a:pt x="13684" y="13674"/>
                      </a:cubicBezTo>
                      <a:lnTo>
                        <a:pt x="13684" y="13674"/>
                      </a:lnTo>
                      <a:cubicBezTo>
                        <a:pt x="13684" y="14213"/>
                        <a:pt x="13684" y="14213"/>
                        <a:pt x="13684" y="14213"/>
                      </a:cubicBezTo>
                      <a:lnTo>
                        <a:pt x="13684" y="14213"/>
                      </a:lnTo>
                      <a:lnTo>
                        <a:pt x="13684" y="14213"/>
                      </a:lnTo>
                      <a:cubicBezTo>
                        <a:pt x="13863" y="14393"/>
                        <a:pt x="14043" y="14573"/>
                        <a:pt x="14223" y="14932"/>
                      </a:cubicBezTo>
                      <a:lnTo>
                        <a:pt x="14223" y="14932"/>
                      </a:lnTo>
                      <a:cubicBezTo>
                        <a:pt x="14403" y="15112"/>
                        <a:pt x="14403" y="15471"/>
                        <a:pt x="14403" y="15651"/>
                      </a:cubicBezTo>
                      <a:lnTo>
                        <a:pt x="14403" y="15651"/>
                      </a:lnTo>
                      <a:cubicBezTo>
                        <a:pt x="14403" y="15651"/>
                        <a:pt x="14403" y="15651"/>
                        <a:pt x="14403" y="15831"/>
                      </a:cubicBezTo>
                      <a:lnTo>
                        <a:pt x="14403" y="15831"/>
                      </a:lnTo>
                      <a:cubicBezTo>
                        <a:pt x="14403" y="15831"/>
                        <a:pt x="14403" y="16010"/>
                        <a:pt x="14403" y="16010"/>
                      </a:cubicBezTo>
                      <a:lnTo>
                        <a:pt x="14403" y="16010"/>
                      </a:lnTo>
                      <a:cubicBezTo>
                        <a:pt x="14403" y="17807"/>
                        <a:pt x="13504" y="21221"/>
                        <a:pt x="10090" y="21400"/>
                      </a:cubicBezTo>
                      <a:lnTo>
                        <a:pt x="10090" y="21400"/>
                      </a:lnTo>
                      <a:cubicBezTo>
                        <a:pt x="8294" y="21400"/>
                        <a:pt x="7036" y="20682"/>
                        <a:pt x="5240" y="19604"/>
                      </a:cubicBezTo>
                      <a:lnTo>
                        <a:pt x="5240" y="19604"/>
                      </a:lnTo>
                      <a:close/>
                      <a:moveTo>
                        <a:pt x="7755" y="15112"/>
                      </a:moveTo>
                      <a:lnTo>
                        <a:pt x="6677" y="17448"/>
                      </a:lnTo>
                      <a:lnTo>
                        <a:pt x="8114" y="15292"/>
                      </a:lnTo>
                      <a:cubicBezTo>
                        <a:pt x="8473" y="15471"/>
                        <a:pt x="8833" y="15831"/>
                        <a:pt x="9012" y="15831"/>
                      </a:cubicBezTo>
                      <a:lnTo>
                        <a:pt x="9012" y="15831"/>
                      </a:lnTo>
                      <a:cubicBezTo>
                        <a:pt x="7575" y="12237"/>
                        <a:pt x="8294" y="7925"/>
                        <a:pt x="7934" y="5410"/>
                      </a:cubicBezTo>
                      <a:lnTo>
                        <a:pt x="7934" y="5410"/>
                      </a:lnTo>
                      <a:cubicBezTo>
                        <a:pt x="7934" y="5410"/>
                        <a:pt x="7755" y="5230"/>
                        <a:pt x="7575" y="5230"/>
                      </a:cubicBezTo>
                      <a:lnTo>
                        <a:pt x="7575" y="5230"/>
                      </a:lnTo>
                      <a:cubicBezTo>
                        <a:pt x="7216" y="7925"/>
                        <a:pt x="5779" y="11878"/>
                        <a:pt x="5240" y="13674"/>
                      </a:cubicBezTo>
                      <a:lnTo>
                        <a:pt x="5240" y="13674"/>
                      </a:lnTo>
                      <a:cubicBezTo>
                        <a:pt x="6318" y="14393"/>
                        <a:pt x="7755" y="15112"/>
                        <a:pt x="7755" y="15112"/>
                      </a:cubicBezTo>
                      <a:lnTo>
                        <a:pt x="7755" y="15112"/>
                      </a:lnTo>
                      <a:close/>
                      <a:moveTo>
                        <a:pt x="13504" y="14213"/>
                      </a:moveTo>
                      <a:cubicBezTo>
                        <a:pt x="13504" y="14213"/>
                        <a:pt x="13504" y="14213"/>
                        <a:pt x="13504" y="14213"/>
                      </a:cubicBezTo>
                      <a:lnTo>
                        <a:pt x="13504" y="14213"/>
                      </a:lnTo>
                      <a:cubicBezTo>
                        <a:pt x="13504" y="14213"/>
                        <a:pt x="13504" y="14213"/>
                        <a:pt x="13504" y="14213"/>
                      </a:cubicBezTo>
                      <a:lnTo>
                        <a:pt x="13504" y="14213"/>
                      </a:lnTo>
                      <a:close/>
                      <a:moveTo>
                        <a:pt x="10989" y="13674"/>
                      </a:moveTo>
                      <a:cubicBezTo>
                        <a:pt x="10989" y="13674"/>
                        <a:pt x="11168" y="13674"/>
                        <a:pt x="11168" y="13674"/>
                      </a:cubicBezTo>
                      <a:lnTo>
                        <a:pt x="11168" y="13674"/>
                      </a:lnTo>
                      <a:cubicBezTo>
                        <a:pt x="11168" y="13674"/>
                        <a:pt x="10989" y="13674"/>
                        <a:pt x="10989" y="13674"/>
                      </a:cubicBezTo>
                      <a:lnTo>
                        <a:pt x="10989" y="13674"/>
                      </a:lnTo>
                      <a:close/>
                      <a:moveTo>
                        <a:pt x="14403" y="16190"/>
                      </a:moveTo>
                      <a:cubicBezTo>
                        <a:pt x="14403" y="16010"/>
                        <a:pt x="14403" y="16010"/>
                        <a:pt x="14403" y="16190"/>
                      </a:cubicBezTo>
                      <a:lnTo>
                        <a:pt x="14403" y="16190"/>
                      </a:lnTo>
                      <a:cubicBezTo>
                        <a:pt x="14403" y="16010"/>
                        <a:pt x="14403" y="16010"/>
                        <a:pt x="14403" y="16190"/>
                      </a:cubicBezTo>
                      <a:lnTo>
                        <a:pt x="14403" y="16190"/>
                      </a:lnTo>
                      <a:lnTo>
                        <a:pt x="14403" y="16190"/>
                      </a:lnTo>
                      <a:lnTo>
                        <a:pt x="14403" y="16190"/>
                      </a:lnTo>
                      <a:lnTo>
                        <a:pt x="14403" y="16190"/>
                      </a:lnTo>
                      <a:close/>
                      <a:moveTo>
                        <a:pt x="14043" y="14932"/>
                      </a:moveTo>
                      <a:cubicBezTo>
                        <a:pt x="14223" y="15292"/>
                        <a:pt x="14223" y="15651"/>
                        <a:pt x="14223" y="15651"/>
                      </a:cubicBezTo>
                      <a:lnTo>
                        <a:pt x="14223" y="15651"/>
                      </a:lnTo>
                      <a:cubicBezTo>
                        <a:pt x="14403" y="15471"/>
                        <a:pt x="14223" y="15292"/>
                        <a:pt x="14043" y="14932"/>
                      </a:cubicBezTo>
                      <a:lnTo>
                        <a:pt x="14043" y="14932"/>
                      </a:lnTo>
                      <a:close/>
                    </a:path>
                  </a:pathLst>
                </a:custGeom>
                <a:grpFill/>
                <a:ln w="17953" cap="flat">
                  <a:noFill/>
                  <a:prstDash val="solid"/>
                  <a:miter/>
                </a:ln>
              </p:spPr>
              <p:txBody>
                <a:bodyPr rtlCol="0" anchor="ctr"/>
                <a:lstStyle/>
                <a:p>
                  <a:endParaRPr lang="zh-CN" altLang="en-US" sz="1050"/>
                </a:p>
              </p:txBody>
            </p:sp>
          </p:grpSp>
          <p:grpSp>
            <p:nvGrpSpPr>
              <p:cNvPr id="93" name="图形 1"/>
              <p:cNvGrpSpPr/>
              <p:nvPr/>
            </p:nvGrpSpPr>
            <p:grpSpPr>
              <a:xfrm>
                <a:off x="5397118" y="4772562"/>
                <a:ext cx="17248" cy="17068"/>
                <a:chOff x="6770329" y="4970252"/>
                <a:chExt cx="17248" cy="17068"/>
              </a:xfrm>
              <a:solidFill>
                <a:srgbClr val="0070C0"/>
              </a:solidFill>
            </p:grpSpPr>
            <p:sp>
              <p:nvSpPr>
                <p:cNvPr id="3560" name="任意多边形: 形状 262"/>
                <p:cNvSpPr/>
                <p:nvPr/>
              </p:nvSpPr>
              <p:spPr>
                <a:xfrm>
                  <a:off x="6773073" y="4973085"/>
                  <a:ext cx="12303" cy="11647"/>
                </a:xfrm>
                <a:custGeom>
                  <a:avLst/>
                  <a:gdLst>
                    <a:gd name="connsiteX0" fmla="*/ 4262 w 12303"/>
                    <a:gd name="connsiteY0" fmla="*/ 10821 h 11647"/>
                    <a:gd name="connsiteX1" fmla="*/ 12168 w 12303"/>
                    <a:gd name="connsiteY1" fmla="*/ 9563 h 11647"/>
                    <a:gd name="connsiteX2" fmla="*/ 9473 w 12303"/>
                    <a:gd name="connsiteY2" fmla="*/ 4353 h 11647"/>
                    <a:gd name="connsiteX3" fmla="*/ 8215 w 12303"/>
                    <a:gd name="connsiteY3" fmla="*/ 400 h 11647"/>
                    <a:gd name="connsiteX4" fmla="*/ 310 w 12303"/>
                    <a:gd name="connsiteY4" fmla="*/ 5790 h 11647"/>
                    <a:gd name="connsiteX5" fmla="*/ 4262 w 12303"/>
                    <a:gd name="connsiteY5" fmla="*/ 10821 h 11647"/>
                    <a:gd name="connsiteX6" fmla="*/ 4262 w 12303"/>
                    <a:gd name="connsiteY6" fmla="*/ 10821 h 1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 h="11647">
                      <a:moveTo>
                        <a:pt x="4262" y="10821"/>
                      </a:moveTo>
                      <a:cubicBezTo>
                        <a:pt x="5520" y="12079"/>
                        <a:pt x="13426" y="12079"/>
                        <a:pt x="12168" y="9563"/>
                      </a:cubicBezTo>
                      <a:cubicBezTo>
                        <a:pt x="12168" y="8306"/>
                        <a:pt x="9473" y="6868"/>
                        <a:pt x="9473" y="4353"/>
                      </a:cubicBezTo>
                      <a:cubicBezTo>
                        <a:pt x="10731" y="1658"/>
                        <a:pt x="10731" y="-1037"/>
                        <a:pt x="8215" y="400"/>
                      </a:cubicBezTo>
                      <a:cubicBezTo>
                        <a:pt x="4262" y="1658"/>
                        <a:pt x="1567" y="3095"/>
                        <a:pt x="310" y="5790"/>
                      </a:cubicBezTo>
                      <a:cubicBezTo>
                        <a:pt x="-1128" y="8126"/>
                        <a:pt x="2825" y="9563"/>
                        <a:pt x="4262" y="10821"/>
                      </a:cubicBezTo>
                      <a:lnTo>
                        <a:pt x="4262" y="10821"/>
                      </a:lnTo>
                      <a:close/>
                    </a:path>
                  </a:pathLst>
                </a:custGeom>
                <a:grpFill/>
                <a:ln w="17953" cap="flat">
                  <a:noFill/>
                  <a:prstDash val="solid"/>
                  <a:miter/>
                </a:ln>
              </p:spPr>
              <p:txBody>
                <a:bodyPr rtlCol="0" anchor="ctr"/>
                <a:lstStyle/>
                <a:p>
                  <a:endParaRPr lang="zh-CN" altLang="en-US" sz="1050"/>
                </a:p>
              </p:txBody>
            </p:sp>
            <p:sp>
              <p:nvSpPr>
                <p:cNvPr id="3561" name="任意多边形: 形状 263"/>
                <p:cNvSpPr/>
                <p:nvPr/>
              </p:nvSpPr>
              <p:spPr>
                <a:xfrm>
                  <a:off x="6770329" y="4970252"/>
                  <a:ext cx="17248" cy="17068"/>
                </a:xfrm>
                <a:custGeom>
                  <a:avLst/>
                  <a:gdLst>
                    <a:gd name="connsiteX0" fmla="*/ 5031 w 17248"/>
                    <a:gd name="connsiteY0" fmla="*/ 15452 h 17068"/>
                    <a:gd name="connsiteX1" fmla="*/ 6828 w 17248"/>
                    <a:gd name="connsiteY1" fmla="*/ 13655 h 17068"/>
                    <a:gd name="connsiteX2" fmla="*/ 8624 w 17248"/>
                    <a:gd name="connsiteY2" fmla="*/ 11858 h 17068"/>
                    <a:gd name="connsiteX3" fmla="*/ 8804 w 17248"/>
                    <a:gd name="connsiteY3" fmla="*/ 11858 h 17068"/>
                    <a:gd name="connsiteX4" fmla="*/ 10601 w 17248"/>
                    <a:gd name="connsiteY4" fmla="*/ 12038 h 17068"/>
                    <a:gd name="connsiteX5" fmla="*/ 10601 w 17248"/>
                    <a:gd name="connsiteY5" fmla="*/ 12038 h 17068"/>
                    <a:gd name="connsiteX6" fmla="*/ 11319 w 17248"/>
                    <a:gd name="connsiteY6" fmla="*/ 12038 h 17068"/>
                    <a:gd name="connsiteX7" fmla="*/ 11319 w 17248"/>
                    <a:gd name="connsiteY7" fmla="*/ 12038 h 17068"/>
                    <a:gd name="connsiteX8" fmla="*/ 11140 w 17248"/>
                    <a:gd name="connsiteY8" fmla="*/ 11858 h 17068"/>
                    <a:gd name="connsiteX9" fmla="*/ 11140 w 17248"/>
                    <a:gd name="connsiteY9" fmla="*/ 11858 h 17068"/>
                    <a:gd name="connsiteX10" fmla="*/ 9523 w 17248"/>
                    <a:gd name="connsiteY10" fmla="*/ 6109 h 17068"/>
                    <a:gd name="connsiteX11" fmla="*/ 9523 w 17248"/>
                    <a:gd name="connsiteY11" fmla="*/ 6109 h 17068"/>
                    <a:gd name="connsiteX12" fmla="*/ 4851 w 17248"/>
                    <a:gd name="connsiteY12" fmla="*/ 9523 h 17068"/>
                    <a:gd name="connsiteX13" fmla="*/ 4851 w 17248"/>
                    <a:gd name="connsiteY13" fmla="*/ 9523 h 17068"/>
                    <a:gd name="connsiteX14" fmla="*/ 5390 w 17248"/>
                    <a:gd name="connsiteY14" fmla="*/ 9882 h 17068"/>
                    <a:gd name="connsiteX15" fmla="*/ 5390 w 17248"/>
                    <a:gd name="connsiteY15" fmla="*/ 9882 h 17068"/>
                    <a:gd name="connsiteX16" fmla="*/ 8265 w 17248"/>
                    <a:gd name="connsiteY16" fmla="*/ 12038 h 17068"/>
                    <a:gd name="connsiteX17" fmla="*/ 8265 w 17248"/>
                    <a:gd name="connsiteY17" fmla="*/ 12038 h 17068"/>
                    <a:gd name="connsiteX18" fmla="*/ 6468 w 17248"/>
                    <a:gd name="connsiteY18" fmla="*/ 13835 h 17068"/>
                    <a:gd name="connsiteX19" fmla="*/ 5031 w 17248"/>
                    <a:gd name="connsiteY19" fmla="*/ 15452 h 17068"/>
                    <a:gd name="connsiteX20" fmla="*/ 0 w 17248"/>
                    <a:gd name="connsiteY20" fmla="*/ 9343 h 17068"/>
                    <a:gd name="connsiteX21" fmla="*/ 0 w 17248"/>
                    <a:gd name="connsiteY21" fmla="*/ 9343 h 17068"/>
                    <a:gd name="connsiteX22" fmla="*/ 539 w 17248"/>
                    <a:gd name="connsiteY22" fmla="*/ 7187 h 17068"/>
                    <a:gd name="connsiteX23" fmla="*/ 539 w 17248"/>
                    <a:gd name="connsiteY23" fmla="*/ 7187 h 17068"/>
                    <a:gd name="connsiteX24" fmla="*/ 9343 w 17248"/>
                    <a:gd name="connsiteY24" fmla="*/ 719 h 17068"/>
                    <a:gd name="connsiteX25" fmla="*/ 9343 w 17248"/>
                    <a:gd name="connsiteY25" fmla="*/ 719 h 17068"/>
                    <a:gd name="connsiteX26" fmla="*/ 11858 w 17248"/>
                    <a:gd name="connsiteY26" fmla="*/ 0 h 17068"/>
                    <a:gd name="connsiteX27" fmla="*/ 11858 w 17248"/>
                    <a:gd name="connsiteY27" fmla="*/ 0 h 17068"/>
                    <a:gd name="connsiteX28" fmla="*/ 15452 w 17248"/>
                    <a:gd name="connsiteY28" fmla="*/ 3953 h 17068"/>
                    <a:gd name="connsiteX29" fmla="*/ 15452 w 17248"/>
                    <a:gd name="connsiteY29" fmla="*/ 3953 h 17068"/>
                    <a:gd name="connsiteX30" fmla="*/ 14553 w 17248"/>
                    <a:gd name="connsiteY30" fmla="*/ 7007 h 17068"/>
                    <a:gd name="connsiteX31" fmla="*/ 14553 w 17248"/>
                    <a:gd name="connsiteY31" fmla="*/ 7007 h 17068"/>
                    <a:gd name="connsiteX32" fmla="*/ 16889 w 17248"/>
                    <a:gd name="connsiteY32" fmla="*/ 11319 h 17068"/>
                    <a:gd name="connsiteX33" fmla="*/ 16889 w 17248"/>
                    <a:gd name="connsiteY33" fmla="*/ 11319 h 17068"/>
                    <a:gd name="connsiteX34" fmla="*/ 17248 w 17248"/>
                    <a:gd name="connsiteY34" fmla="*/ 12936 h 17068"/>
                    <a:gd name="connsiteX35" fmla="*/ 17248 w 17248"/>
                    <a:gd name="connsiteY35" fmla="*/ 12936 h 17068"/>
                    <a:gd name="connsiteX36" fmla="*/ 10601 w 17248"/>
                    <a:gd name="connsiteY36" fmla="*/ 17069 h 17068"/>
                    <a:gd name="connsiteX37" fmla="*/ 10601 w 17248"/>
                    <a:gd name="connsiteY37" fmla="*/ 17069 h 17068"/>
                    <a:gd name="connsiteX38" fmla="*/ 5031 w 17248"/>
                    <a:gd name="connsiteY38" fmla="*/ 15452 h 17068"/>
                    <a:gd name="connsiteX39" fmla="*/ 5031 w 17248"/>
                    <a:gd name="connsiteY39" fmla="*/ 15452 h 17068"/>
                    <a:gd name="connsiteX40" fmla="*/ 13655 w 17248"/>
                    <a:gd name="connsiteY40" fmla="*/ 12936 h 17068"/>
                    <a:gd name="connsiteX41" fmla="*/ 13116 w 17248"/>
                    <a:gd name="connsiteY41" fmla="*/ 12757 h 17068"/>
                    <a:gd name="connsiteX42" fmla="*/ 13116 w 17248"/>
                    <a:gd name="connsiteY42" fmla="*/ 12936 h 17068"/>
                    <a:gd name="connsiteX43" fmla="*/ 13655 w 17248"/>
                    <a:gd name="connsiteY43" fmla="*/ 12936 h 17068"/>
                    <a:gd name="connsiteX44" fmla="*/ 13655 w 17248"/>
                    <a:gd name="connsiteY44" fmla="*/ 12936 h 17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248" h="17068">
                      <a:moveTo>
                        <a:pt x="5031" y="15452"/>
                      </a:moveTo>
                      <a:lnTo>
                        <a:pt x="6828" y="13655"/>
                      </a:lnTo>
                      <a:lnTo>
                        <a:pt x="8624" y="11858"/>
                      </a:lnTo>
                      <a:lnTo>
                        <a:pt x="8804" y="11858"/>
                      </a:lnTo>
                      <a:cubicBezTo>
                        <a:pt x="9343" y="12038"/>
                        <a:pt x="10062" y="12038"/>
                        <a:pt x="10601" y="12038"/>
                      </a:cubicBezTo>
                      <a:lnTo>
                        <a:pt x="10601" y="12038"/>
                      </a:lnTo>
                      <a:cubicBezTo>
                        <a:pt x="10960" y="12038"/>
                        <a:pt x="11140" y="12038"/>
                        <a:pt x="11319" y="12038"/>
                      </a:cubicBezTo>
                      <a:lnTo>
                        <a:pt x="11319" y="12038"/>
                      </a:lnTo>
                      <a:cubicBezTo>
                        <a:pt x="11319" y="12038"/>
                        <a:pt x="11319" y="12038"/>
                        <a:pt x="11140" y="11858"/>
                      </a:cubicBezTo>
                      <a:lnTo>
                        <a:pt x="11140" y="11858"/>
                      </a:lnTo>
                      <a:cubicBezTo>
                        <a:pt x="10421" y="10960"/>
                        <a:pt x="9343" y="9343"/>
                        <a:pt x="9523" y="6109"/>
                      </a:cubicBezTo>
                      <a:lnTo>
                        <a:pt x="9523" y="6109"/>
                      </a:lnTo>
                      <a:cubicBezTo>
                        <a:pt x="6828" y="7187"/>
                        <a:pt x="5570" y="8085"/>
                        <a:pt x="4851" y="9523"/>
                      </a:cubicBezTo>
                      <a:lnTo>
                        <a:pt x="4851" y="9523"/>
                      </a:lnTo>
                      <a:cubicBezTo>
                        <a:pt x="5031" y="9523"/>
                        <a:pt x="4851" y="9523"/>
                        <a:pt x="5390" y="9882"/>
                      </a:cubicBezTo>
                      <a:lnTo>
                        <a:pt x="5390" y="9882"/>
                      </a:lnTo>
                      <a:cubicBezTo>
                        <a:pt x="6109" y="10421"/>
                        <a:pt x="7187" y="10960"/>
                        <a:pt x="8265" y="12038"/>
                      </a:cubicBezTo>
                      <a:lnTo>
                        <a:pt x="8265" y="12038"/>
                      </a:lnTo>
                      <a:lnTo>
                        <a:pt x="6468" y="13835"/>
                      </a:lnTo>
                      <a:lnTo>
                        <a:pt x="5031" y="15452"/>
                      </a:lnTo>
                      <a:cubicBezTo>
                        <a:pt x="4851" y="14733"/>
                        <a:pt x="719" y="14194"/>
                        <a:pt x="0" y="9343"/>
                      </a:cubicBezTo>
                      <a:lnTo>
                        <a:pt x="0" y="9343"/>
                      </a:lnTo>
                      <a:cubicBezTo>
                        <a:pt x="0" y="8445"/>
                        <a:pt x="179" y="7726"/>
                        <a:pt x="539" y="7187"/>
                      </a:cubicBezTo>
                      <a:lnTo>
                        <a:pt x="539" y="7187"/>
                      </a:lnTo>
                      <a:cubicBezTo>
                        <a:pt x="2336" y="3414"/>
                        <a:pt x="5929" y="1976"/>
                        <a:pt x="9343" y="719"/>
                      </a:cubicBezTo>
                      <a:lnTo>
                        <a:pt x="9343" y="719"/>
                      </a:lnTo>
                      <a:cubicBezTo>
                        <a:pt x="10062" y="180"/>
                        <a:pt x="10960" y="0"/>
                        <a:pt x="11858" y="0"/>
                      </a:cubicBezTo>
                      <a:lnTo>
                        <a:pt x="11858" y="0"/>
                      </a:lnTo>
                      <a:cubicBezTo>
                        <a:pt x="14374" y="0"/>
                        <a:pt x="15452" y="2695"/>
                        <a:pt x="15452" y="3953"/>
                      </a:cubicBezTo>
                      <a:lnTo>
                        <a:pt x="15452" y="3953"/>
                      </a:lnTo>
                      <a:cubicBezTo>
                        <a:pt x="15452" y="5390"/>
                        <a:pt x="15092" y="6648"/>
                        <a:pt x="14553" y="7007"/>
                      </a:cubicBezTo>
                      <a:lnTo>
                        <a:pt x="14553" y="7007"/>
                      </a:lnTo>
                      <a:cubicBezTo>
                        <a:pt x="14194" y="8085"/>
                        <a:pt x="16170" y="8085"/>
                        <a:pt x="16889" y="11319"/>
                      </a:cubicBezTo>
                      <a:lnTo>
                        <a:pt x="16889" y="11319"/>
                      </a:lnTo>
                      <a:cubicBezTo>
                        <a:pt x="17068" y="11858"/>
                        <a:pt x="17248" y="12218"/>
                        <a:pt x="17248" y="12936"/>
                      </a:cubicBezTo>
                      <a:lnTo>
                        <a:pt x="17248" y="12936"/>
                      </a:lnTo>
                      <a:cubicBezTo>
                        <a:pt x="16170" y="17608"/>
                        <a:pt x="12757" y="16889"/>
                        <a:pt x="10601" y="17069"/>
                      </a:cubicBezTo>
                      <a:lnTo>
                        <a:pt x="10601" y="17069"/>
                      </a:lnTo>
                      <a:cubicBezTo>
                        <a:pt x="8804" y="16889"/>
                        <a:pt x="7187" y="17069"/>
                        <a:pt x="5031" y="15452"/>
                      </a:cubicBezTo>
                      <a:lnTo>
                        <a:pt x="5031" y="15452"/>
                      </a:lnTo>
                      <a:close/>
                      <a:moveTo>
                        <a:pt x="13655" y="12936"/>
                      </a:moveTo>
                      <a:lnTo>
                        <a:pt x="13116" y="12757"/>
                      </a:lnTo>
                      <a:lnTo>
                        <a:pt x="13116" y="12936"/>
                      </a:lnTo>
                      <a:lnTo>
                        <a:pt x="13655" y="12936"/>
                      </a:lnTo>
                      <a:lnTo>
                        <a:pt x="13655" y="12936"/>
                      </a:lnTo>
                      <a:close/>
                    </a:path>
                  </a:pathLst>
                </a:custGeom>
                <a:grpFill/>
                <a:ln w="17953" cap="flat">
                  <a:noFill/>
                  <a:prstDash val="solid"/>
                  <a:miter/>
                </a:ln>
              </p:spPr>
              <p:txBody>
                <a:bodyPr rtlCol="0" anchor="ctr"/>
                <a:lstStyle/>
                <a:p>
                  <a:endParaRPr lang="zh-CN" altLang="en-US" sz="1050"/>
                </a:p>
              </p:txBody>
            </p:sp>
          </p:grpSp>
          <p:grpSp>
            <p:nvGrpSpPr>
              <p:cNvPr id="94" name="图形 1"/>
              <p:cNvGrpSpPr/>
              <p:nvPr/>
            </p:nvGrpSpPr>
            <p:grpSpPr>
              <a:xfrm>
                <a:off x="5373316" y="4565580"/>
                <a:ext cx="20926" cy="32700"/>
                <a:chOff x="6746527" y="4763270"/>
                <a:chExt cx="20926" cy="32700"/>
              </a:xfrm>
              <a:solidFill>
                <a:srgbClr val="0070C0"/>
              </a:solidFill>
            </p:grpSpPr>
            <p:sp>
              <p:nvSpPr>
                <p:cNvPr id="3558" name="任意多边形: 形状 265"/>
                <p:cNvSpPr/>
                <p:nvPr/>
              </p:nvSpPr>
              <p:spPr>
                <a:xfrm>
                  <a:off x="6748768" y="4765552"/>
                  <a:ext cx="16055" cy="27872"/>
                </a:xfrm>
                <a:custGeom>
                  <a:avLst/>
                  <a:gdLst>
                    <a:gd name="connsiteX0" fmla="*/ 9343 w 16055"/>
                    <a:gd name="connsiteY0" fmla="*/ 27004 h 27872"/>
                    <a:gd name="connsiteX1" fmla="*/ 15811 w 16055"/>
                    <a:gd name="connsiteY1" fmla="*/ 13709 h 27872"/>
                    <a:gd name="connsiteX2" fmla="*/ 11858 w 16055"/>
                    <a:gd name="connsiteY2" fmla="*/ 13709 h 27872"/>
                    <a:gd name="connsiteX3" fmla="*/ 6648 w 16055"/>
                    <a:gd name="connsiteY3" fmla="*/ 11014 h 27872"/>
                    <a:gd name="connsiteX4" fmla="*/ 3953 w 16055"/>
                    <a:gd name="connsiteY4" fmla="*/ 1671 h 27872"/>
                    <a:gd name="connsiteX5" fmla="*/ 0 w 16055"/>
                    <a:gd name="connsiteY5" fmla="*/ 4366 h 27872"/>
                    <a:gd name="connsiteX6" fmla="*/ 2695 w 16055"/>
                    <a:gd name="connsiteY6" fmla="*/ 24309 h 27872"/>
                    <a:gd name="connsiteX7" fmla="*/ 9343 w 16055"/>
                    <a:gd name="connsiteY7" fmla="*/ 27004 h 27872"/>
                    <a:gd name="connsiteX8" fmla="*/ 9343 w 16055"/>
                    <a:gd name="connsiteY8" fmla="*/ 27004 h 2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55" h="27872">
                      <a:moveTo>
                        <a:pt x="9343" y="27004"/>
                      </a:moveTo>
                      <a:cubicBezTo>
                        <a:pt x="12038" y="25567"/>
                        <a:pt x="15811" y="16404"/>
                        <a:pt x="15811" y="13709"/>
                      </a:cubicBezTo>
                      <a:cubicBezTo>
                        <a:pt x="17069" y="11014"/>
                        <a:pt x="13116" y="12451"/>
                        <a:pt x="11858" y="13709"/>
                      </a:cubicBezTo>
                      <a:cubicBezTo>
                        <a:pt x="10601" y="15146"/>
                        <a:pt x="6648" y="13709"/>
                        <a:pt x="6648" y="11014"/>
                      </a:cubicBezTo>
                      <a:cubicBezTo>
                        <a:pt x="5390" y="7061"/>
                        <a:pt x="5211" y="4366"/>
                        <a:pt x="3953" y="1671"/>
                      </a:cubicBezTo>
                      <a:cubicBezTo>
                        <a:pt x="3953" y="-2282"/>
                        <a:pt x="1258" y="1671"/>
                        <a:pt x="0" y="4366"/>
                      </a:cubicBezTo>
                      <a:cubicBezTo>
                        <a:pt x="0" y="7061"/>
                        <a:pt x="0" y="18919"/>
                        <a:pt x="2695" y="24309"/>
                      </a:cubicBezTo>
                      <a:cubicBezTo>
                        <a:pt x="5390" y="28442"/>
                        <a:pt x="8085" y="28442"/>
                        <a:pt x="9343" y="27004"/>
                      </a:cubicBezTo>
                      <a:lnTo>
                        <a:pt x="9343" y="27004"/>
                      </a:lnTo>
                      <a:close/>
                    </a:path>
                  </a:pathLst>
                </a:custGeom>
                <a:grpFill/>
                <a:ln w="17953" cap="flat">
                  <a:noFill/>
                  <a:prstDash val="solid"/>
                  <a:miter/>
                </a:ln>
              </p:spPr>
              <p:txBody>
                <a:bodyPr rtlCol="0" anchor="ctr"/>
                <a:lstStyle/>
                <a:p>
                  <a:endParaRPr lang="zh-CN" altLang="en-US" sz="1050"/>
                </a:p>
              </p:txBody>
            </p:sp>
            <p:sp>
              <p:nvSpPr>
                <p:cNvPr id="3559" name="任意多边形: 形状 266"/>
                <p:cNvSpPr/>
                <p:nvPr/>
              </p:nvSpPr>
              <p:spPr>
                <a:xfrm>
                  <a:off x="6746527" y="4763270"/>
                  <a:ext cx="20926" cy="32700"/>
                </a:xfrm>
                <a:custGeom>
                  <a:avLst/>
                  <a:gdLst>
                    <a:gd name="connsiteX0" fmla="*/ 2780 w 20926"/>
                    <a:gd name="connsiteY0" fmla="*/ 27849 h 32700"/>
                    <a:gd name="connsiteX1" fmla="*/ 85 w 20926"/>
                    <a:gd name="connsiteY1" fmla="*/ 5749 h 32700"/>
                    <a:gd name="connsiteX2" fmla="*/ 85 w 20926"/>
                    <a:gd name="connsiteY2" fmla="*/ 5749 h 32700"/>
                    <a:gd name="connsiteX3" fmla="*/ 5655 w 20926"/>
                    <a:gd name="connsiteY3" fmla="*/ 0 h 32700"/>
                    <a:gd name="connsiteX4" fmla="*/ 5655 w 20926"/>
                    <a:gd name="connsiteY4" fmla="*/ 0 h 32700"/>
                    <a:gd name="connsiteX5" fmla="*/ 8529 w 20926"/>
                    <a:gd name="connsiteY5" fmla="*/ 3054 h 32700"/>
                    <a:gd name="connsiteX6" fmla="*/ 8529 w 20926"/>
                    <a:gd name="connsiteY6" fmla="*/ 3054 h 32700"/>
                    <a:gd name="connsiteX7" fmla="*/ 11404 w 20926"/>
                    <a:gd name="connsiteY7" fmla="*/ 13475 h 32700"/>
                    <a:gd name="connsiteX8" fmla="*/ 11404 w 20926"/>
                    <a:gd name="connsiteY8" fmla="*/ 13475 h 32700"/>
                    <a:gd name="connsiteX9" fmla="*/ 12662 w 20926"/>
                    <a:gd name="connsiteY9" fmla="*/ 14014 h 32700"/>
                    <a:gd name="connsiteX10" fmla="*/ 12662 w 20926"/>
                    <a:gd name="connsiteY10" fmla="*/ 14014 h 32700"/>
                    <a:gd name="connsiteX11" fmla="*/ 17513 w 20926"/>
                    <a:gd name="connsiteY11" fmla="*/ 11858 h 32700"/>
                    <a:gd name="connsiteX12" fmla="*/ 17513 w 20926"/>
                    <a:gd name="connsiteY12" fmla="*/ 11858 h 32700"/>
                    <a:gd name="connsiteX13" fmla="*/ 20927 w 20926"/>
                    <a:gd name="connsiteY13" fmla="*/ 15092 h 32700"/>
                    <a:gd name="connsiteX14" fmla="*/ 20927 w 20926"/>
                    <a:gd name="connsiteY14" fmla="*/ 15092 h 32700"/>
                    <a:gd name="connsiteX15" fmla="*/ 20568 w 20926"/>
                    <a:gd name="connsiteY15" fmla="*/ 16889 h 32700"/>
                    <a:gd name="connsiteX16" fmla="*/ 20568 w 20926"/>
                    <a:gd name="connsiteY16" fmla="*/ 16889 h 32700"/>
                    <a:gd name="connsiteX17" fmla="*/ 13380 w 20926"/>
                    <a:gd name="connsiteY17" fmla="*/ 31263 h 32700"/>
                    <a:gd name="connsiteX18" fmla="*/ 13380 w 20926"/>
                    <a:gd name="connsiteY18" fmla="*/ 31263 h 32700"/>
                    <a:gd name="connsiteX19" fmla="*/ 13380 w 20926"/>
                    <a:gd name="connsiteY19" fmla="*/ 31263 h 32700"/>
                    <a:gd name="connsiteX20" fmla="*/ 9787 w 20926"/>
                    <a:gd name="connsiteY20" fmla="*/ 32700 h 32700"/>
                    <a:gd name="connsiteX21" fmla="*/ 9787 w 20926"/>
                    <a:gd name="connsiteY21" fmla="*/ 32700 h 32700"/>
                    <a:gd name="connsiteX22" fmla="*/ 2780 w 20926"/>
                    <a:gd name="connsiteY22" fmla="*/ 27849 h 32700"/>
                    <a:gd name="connsiteX23" fmla="*/ 2780 w 20926"/>
                    <a:gd name="connsiteY23" fmla="*/ 27849 h 32700"/>
                    <a:gd name="connsiteX24" fmla="*/ 11584 w 20926"/>
                    <a:gd name="connsiteY24" fmla="*/ 29287 h 32700"/>
                    <a:gd name="connsiteX25" fmla="*/ 10326 w 20926"/>
                    <a:gd name="connsiteY25" fmla="*/ 26951 h 32700"/>
                    <a:gd name="connsiteX26" fmla="*/ 14818 w 20926"/>
                    <a:gd name="connsiteY26" fmla="*/ 18506 h 32700"/>
                    <a:gd name="connsiteX27" fmla="*/ 14818 w 20926"/>
                    <a:gd name="connsiteY27" fmla="*/ 18506 h 32700"/>
                    <a:gd name="connsiteX28" fmla="*/ 12482 w 20926"/>
                    <a:gd name="connsiteY28" fmla="*/ 19045 h 32700"/>
                    <a:gd name="connsiteX29" fmla="*/ 12482 w 20926"/>
                    <a:gd name="connsiteY29" fmla="*/ 19045 h 32700"/>
                    <a:gd name="connsiteX30" fmla="*/ 6373 w 20926"/>
                    <a:gd name="connsiteY30" fmla="*/ 14194 h 32700"/>
                    <a:gd name="connsiteX31" fmla="*/ 6373 w 20926"/>
                    <a:gd name="connsiteY31" fmla="*/ 14194 h 32700"/>
                    <a:gd name="connsiteX32" fmla="*/ 4756 w 20926"/>
                    <a:gd name="connsiteY32" fmla="*/ 7726 h 32700"/>
                    <a:gd name="connsiteX33" fmla="*/ 4756 w 20926"/>
                    <a:gd name="connsiteY33" fmla="*/ 7726 h 32700"/>
                    <a:gd name="connsiteX34" fmla="*/ 7092 w 20926"/>
                    <a:gd name="connsiteY34" fmla="*/ 25154 h 32700"/>
                    <a:gd name="connsiteX35" fmla="*/ 7092 w 20926"/>
                    <a:gd name="connsiteY35" fmla="*/ 25154 h 32700"/>
                    <a:gd name="connsiteX36" fmla="*/ 9607 w 20926"/>
                    <a:gd name="connsiteY36" fmla="*/ 27490 h 32700"/>
                    <a:gd name="connsiteX37" fmla="*/ 9607 w 20926"/>
                    <a:gd name="connsiteY37" fmla="*/ 27490 h 32700"/>
                    <a:gd name="connsiteX38" fmla="*/ 9787 w 20926"/>
                    <a:gd name="connsiteY38" fmla="*/ 27310 h 32700"/>
                    <a:gd name="connsiteX39" fmla="*/ 11584 w 20926"/>
                    <a:gd name="connsiteY39" fmla="*/ 29287 h 32700"/>
                    <a:gd name="connsiteX40" fmla="*/ 11584 w 20926"/>
                    <a:gd name="connsiteY40" fmla="*/ 29287 h 32700"/>
                    <a:gd name="connsiteX41" fmla="*/ 20747 w 20926"/>
                    <a:gd name="connsiteY41" fmla="*/ 15991 h 32700"/>
                    <a:gd name="connsiteX42" fmla="*/ 20568 w 20926"/>
                    <a:gd name="connsiteY42" fmla="*/ 16709 h 32700"/>
                    <a:gd name="connsiteX43" fmla="*/ 20568 w 20926"/>
                    <a:gd name="connsiteY43" fmla="*/ 16709 h 32700"/>
                    <a:gd name="connsiteX44" fmla="*/ 20747 w 20926"/>
                    <a:gd name="connsiteY44" fmla="*/ 15991 h 32700"/>
                    <a:gd name="connsiteX45" fmla="*/ 20747 w 20926"/>
                    <a:gd name="connsiteY45" fmla="*/ 15991 h 32700"/>
                    <a:gd name="connsiteX46" fmla="*/ 20747 w 20926"/>
                    <a:gd name="connsiteY46" fmla="*/ 15991 h 32700"/>
                    <a:gd name="connsiteX47" fmla="*/ 20747 w 20926"/>
                    <a:gd name="connsiteY47" fmla="*/ 15991 h 3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926" h="32700">
                      <a:moveTo>
                        <a:pt x="2780" y="27849"/>
                      </a:moveTo>
                      <a:cubicBezTo>
                        <a:pt x="-274" y="21381"/>
                        <a:pt x="-95" y="9523"/>
                        <a:pt x="85" y="5749"/>
                      </a:cubicBezTo>
                      <a:lnTo>
                        <a:pt x="85" y="5749"/>
                      </a:lnTo>
                      <a:cubicBezTo>
                        <a:pt x="1702" y="3593"/>
                        <a:pt x="1343" y="1078"/>
                        <a:pt x="5655" y="0"/>
                      </a:cubicBezTo>
                      <a:lnTo>
                        <a:pt x="5655" y="0"/>
                      </a:lnTo>
                      <a:cubicBezTo>
                        <a:pt x="9068" y="719"/>
                        <a:pt x="8709" y="3054"/>
                        <a:pt x="8529" y="3054"/>
                      </a:cubicBezTo>
                      <a:lnTo>
                        <a:pt x="8529" y="3054"/>
                      </a:lnTo>
                      <a:cubicBezTo>
                        <a:pt x="10146" y="6468"/>
                        <a:pt x="9966" y="8984"/>
                        <a:pt x="11404" y="13475"/>
                      </a:cubicBezTo>
                      <a:lnTo>
                        <a:pt x="11404" y="13475"/>
                      </a:lnTo>
                      <a:cubicBezTo>
                        <a:pt x="11404" y="13475"/>
                        <a:pt x="12123" y="14014"/>
                        <a:pt x="12662" y="14014"/>
                      </a:cubicBezTo>
                      <a:lnTo>
                        <a:pt x="12662" y="14014"/>
                      </a:lnTo>
                      <a:cubicBezTo>
                        <a:pt x="14099" y="12757"/>
                        <a:pt x="15537" y="12038"/>
                        <a:pt x="17513" y="11858"/>
                      </a:cubicBezTo>
                      <a:lnTo>
                        <a:pt x="17513" y="11858"/>
                      </a:lnTo>
                      <a:cubicBezTo>
                        <a:pt x="18591" y="11858"/>
                        <a:pt x="20927" y="12936"/>
                        <a:pt x="20927" y="15092"/>
                      </a:cubicBezTo>
                      <a:lnTo>
                        <a:pt x="20927" y="15092"/>
                      </a:lnTo>
                      <a:cubicBezTo>
                        <a:pt x="20927" y="15811"/>
                        <a:pt x="20747" y="16350"/>
                        <a:pt x="20568" y="16889"/>
                      </a:cubicBezTo>
                      <a:lnTo>
                        <a:pt x="20568" y="16889"/>
                      </a:lnTo>
                      <a:cubicBezTo>
                        <a:pt x="19849" y="21201"/>
                        <a:pt x="17154" y="28208"/>
                        <a:pt x="13380" y="31263"/>
                      </a:cubicBezTo>
                      <a:lnTo>
                        <a:pt x="13380" y="31263"/>
                      </a:lnTo>
                      <a:lnTo>
                        <a:pt x="13380" y="31263"/>
                      </a:lnTo>
                      <a:cubicBezTo>
                        <a:pt x="12482" y="31982"/>
                        <a:pt x="11224" y="32700"/>
                        <a:pt x="9787" y="32700"/>
                      </a:cubicBezTo>
                      <a:lnTo>
                        <a:pt x="9787" y="32700"/>
                      </a:lnTo>
                      <a:cubicBezTo>
                        <a:pt x="7092" y="32700"/>
                        <a:pt x="4756" y="30904"/>
                        <a:pt x="2780" y="27849"/>
                      </a:cubicBezTo>
                      <a:lnTo>
                        <a:pt x="2780" y="27849"/>
                      </a:lnTo>
                      <a:close/>
                      <a:moveTo>
                        <a:pt x="11584" y="29287"/>
                      </a:moveTo>
                      <a:lnTo>
                        <a:pt x="10326" y="26951"/>
                      </a:lnTo>
                      <a:cubicBezTo>
                        <a:pt x="10865" y="26951"/>
                        <a:pt x="13560" y="21740"/>
                        <a:pt x="14818" y="18506"/>
                      </a:cubicBezTo>
                      <a:lnTo>
                        <a:pt x="14818" y="18506"/>
                      </a:lnTo>
                      <a:cubicBezTo>
                        <a:pt x="14099" y="18866"/>
                        <a:pt x="13201" y="19045"/>
                        <a:pt x="12482" y="19045"/>
                      </a:cubicBezTo>
                      <a:lnTo>
                        <a:pt x="12482" y="19045"/>
                      </a:lnTo>
                      <a:cubicBezTo>
                        <a:pt x="9787" y="18866"/>
                        <a:pt x="6373" y="17428"/>
                        <a:pt x="6373" y="14194"/>
                      </a:cubicBezTo>
                      <a:lnTo>
                        <a:pt x="6373" y="14194"/>
                      </a:lnTo>
                      <a:cubicBezTo>
                        <a:pt x="5475" y="11679"/>
                        <a:pt x="5116" y="9702"/>
                        <a:pt x="4756" y="7726"/>
                      </a:cubicBezTo>
                      <a:lnTo>
                        <a:pt x="4756" y="7726"/>
                      </a:lnTo>
                      <a:cubicBezTo>
                        <a:pt x="4756" y="11499"/>
                        <a:pt x="5116" y="21740"/>
                        <a:pt x="7092" y="25154"/>
                      </a:cubicBezTo>
                      <a:lnTo>
                        <a:pt x="7092" y="25154"/>
                      </a:lnTo>
                      <a:cubicBezTo>
                        <a:pt x="8529" y="27310"/>
                        <a:pt x="9427" y="27490"/>
                        <a:pt x="9607" y="27490"/>
                      </a:cubicBezTo>
                      <a:lnTo>
                        <a:pt x="9607" y="27490"/>
                      </a:lnTo>
                      <a:lnTo>
                        <a:pt x="9787" y="27310"/>
                      </a:lnTo>
                      <a:lnTo>
                        <a:pt x="11584" y="29287"/>
                      </a:lnTo>
                      <a:lnTo>
                        <a:pt x="11584" y="29287"/>
                      </a:lnTo>
                      <a:close/>
                      <a:moveTo>
                        <a:pt x="20747" y="15991"/>
                      </a:moveTo>
                      <a:cubicBezTo>
                        <a:pt x="20747" y="16170"/>
                        <a:pt x="20747" y="16350"/>
                        <a:pt x="20568" y="16709"/>
                      </a:cubicBezTo>
                      <a:lnTo>
                        <a:pt x="20568" y="16709"/>
                      </a:lnTo>
                      <a:cubicBezTo>
                        <a:pt x="20747" y="16350"/>
                        <a:pt x="20747" y="15991"/>
                        <a:pt x="20747" y="15991"/>
                      </a:cubicBezTo>
                      <a:lnTo>
                        <a:pt x="20747" y="15991"/>
                      </a:lnTo>
                      <a:lnTo>
                        <a:pt x="20747" y="15991"/>
                      </a:lnTo>
                      <a:lnTo>
                        <a:pt x="20747" y="15991"/>
                      </a:lnTo>
                      <a:close/>
                    </a:path>
                  </a:pathLst>
                </a:custGeom>
                <a:grpFill/>
                <a:ln w="17953" cap="flat">
                  <a:noFill/>
                  <a:prstDash val="solid"/>
                  <a:miter/>
                </a:ln>
              </p:spPr>
              <p:txBody>
                <a:bodyPr rtlCol="0" anchor="ctr"/>
                <a:lstStyle/>
                <a:p>
                  <a:endParaRPr lang="zh-CN" altLang="en-US" sz="1050"/>
                </a:p>
              </p:txBody>
            </p:sp>
          </p:grpSp>
          <p:grpSp>
            <p:nvGrpSpPr>
              <p:cNvPr id="95" name="图形 1"/>
              <p:cNvGrpSpPr/>
              <p:nvPr/>
            </p:nvGrpSpPr>
            <p:grpSpPr>
              <a:xfrm>
                <a:off x="5389931" y="4602393"/>
                <a:ext cx="21380" cy="23736"/>
                <a:chOff x="6763142" y="4800083"/>
                <a:chExt cx="21380" cy="23736"/>
              </a:xfrm>
              <a:solidFill>
                <a:srgbClr val="0070C0"/>
              </a:solidFill>
            </p:grpSpPr>
            <p:sp>
              <p:nvSpPr>
                <p:cNvPr id="3556" name="任意多边形: 形状 268"/>
                <p:cNvSpPr/>
                <p:nvPr/>
              </p:nvSpPr>
              <p:spPr>
                <a:xfrm>
                  <a:off x="6765897" y="4802421"/>
                  <a:ext cx="16271" cy="18470"/>
                </a:xfrm>
                <a:custGeom>
                  <a:avLst/>
                  <a:gdLst>
                    <a:gd name="connsiteX0" fmla="*/ 4252 w 16271"/>
                    <a:gd name="connsiteY0" fmla="*/ 10079 h 18470"/>
                    <a:gd name="connsiteX1" fmla="*/ 300 w 16271"/>
                    <a:gd name="connsiteY1" fmla="*/ 736 h 18470"/>
                    <a:gd name="connsiteX2" fmla="*/ 8205 w 16271"/>
                    <a:gd name="connsiteY2" fmla="*/ 5946 h 18470"/>
                    <a:gd name="connsiteX3" fmla="*/ 16111 w 16271"/>
                    <a:gd name="connsiteY3" fmla="*/ 16547 h 18470"/>
                    <a:gd name="connsiteX4" fmla="*/ 8205 w 16271"/>
                    <a:gd name="connsiteY4" fmla="*/ 17984 h 18470"/>
                    <a:gd name="connsiteX5" fmla="*/ 4252 w 16271"/>
                    <a:gd name="connsiteY5" fmla="*/ 10079 h 18470"/>
                    <a:gd name="connsiteX6" fmla="*/ 4252 w 16271"/>
                    <a:gd name="connsiteY6" fmla="*/ 10079 h 1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71" h="18470">
                      <a:moveTo>
                        <a:pt x="4252" y="10079"/>
                      </a:moveTo>
                      <a:cubicBezTo>
                        <a:pt x="2995" y="7384"/>
                        <a:pt x="-1138" y="2173"/>
                        <a:pt x="300" y="736"/>
                      </a:cubicBezTo>
                      <a:cubicBezTo>
                        <a:pt x="1557" y="-1959"/>
                        <a:pt x="6947" y="3431"/>
                        <a:pt x="8205" y="5946"/>
                      </a:cubicBezTo>
                      <a:cubicBezTo>
                        <a:pt x="10900" y="9899"/>
                        <a:pt x="17369" y="13852"/>
                        <a:pt x="16111" y="16547"/>
                      </a:cubicBezTo>
                      <a:cubicBezTo>
                        <a:pt x="14853" y="17805"/>
                        <a:pt x="10900" y="19242"/>
                        <a:pt x="8205" y="17984"/>
                      </a:cubicBezTo>
                      <a:cubicBezTo>
                        <a:pt x="5510" y="16727"/>
                        <a:pt x="5510" y="14031"/>
                        <a:pt x="4252" y="10079"/>
                      </a:cubicBezTo>
                      <a:lnTo>
                        <a:pt x="4252" y="10079"/>
                      </a:lnTo>
                      <a:close/>
                    </a:path>
                  </a:pathLst>
                </a:custGeom>
                <a:grpFill/>
                <a:ln w="17953" cap="flat">
                  <a:noFill/>
                  <a:prstDash val="solid"/>
                  <a:miter/>
                </a:ln>
              </p:spPr>
              <p:txBody>
                <a:bodyPr rtlCol="0" anchor="ctr"/>
                <a:lstStyle/>
                <a:p>
                  <a:endParaRPr lang="zh-CN" altLang="en-US" sz="1050"/>
                </a:p>
              </p:txBody>
            </p:sp>
            <p:sp>
              <p:nvSpPr>
                <p:cNvPr id="3557" name="任意多边形: 形状 269"/>
                <p:cNvSpPr/>
                <p:nvPr/>
              </p:nvSpPr>
              <p:spPr>
                <a:xfrm>
                  <a:off x="6763142" y="4800083"/>
                  <a:ext cx="21380" cy="23736"/>
                </a:xfrm>
                <a:custGeom>
                  <a:avLst/>
                  <a:gdLst>
                    <a:gd name="connsiteX0" fmla="*/ 9702 w 21380"/>
                    <a:gd name="connsiteY0" fmla="*/ 22658 h 23736"/>
                    <a:gd name="connsiteX1" fmla="*/ 4492 w 21380"/>
                    <a:gd name="connsiteY1" fmla="*/ 13315 h 23736"/>
                    <a:gd name="connsiteX2" fmla="*/ 4492 w 21380"/>
                    <a:gd name="connsiteY2" fmla="*/ 13315 h 23736"/>
                    <a:gd name="connsiteX3" fmla="*/ 0 w 21380"/>
                    <a:gd name="connsiteY3" fmla="*/ 3972 h 23736"/>
                    <a:gd name="connsiteX4" fmla="*/ 0 w 21380"/>
                    <a:gd name="connsiteY4" fmla="*/ 3972 h 23736"/>
                    <a:gd name="connsiteX5" fmla="*/ 539 w 21380"/>
                    <a:gd name="connsiteY5" fmla="*/ 2176 h 23736"/>
                    <a:gd name="connsiteX6" fmla="*/ 539 w 21380"/>
                    <a:gd name="connsiteY6" fmla="*/ 2176 h 23736"/>
                    <a:gd name="connsiteX7" fmla="*/ 3953 w 21380"/>
                    <a:gd name="connsiteY7" fmla="*/ 20 h 23736"/>
                    <a:gd name="connsiteX8" fmla="*/ 3953 w 21380"/>
                    <a:gd name="connsiteY8" fmla="*/ 20 h 23736"/>
                    <a:gd name="connsiteX9" fmla="*/ 12936 w 21380"/>
                    <a:gd name="connsiteY9" fmla="*/ 7206 h 23736"/>
                    <a:gd name="connsiteX10" fmla="*/ 12936 w 21380"/>
                    <a:gd name="connsiteY10" fmla="*/ 7206 h 23736"/>
                    <a:gd name="connsiteX11" fmla="*/ 21381 w 21380"/>
                    <a:gd name="connsiteY11" fmla="*/ 18526 h 23736"/>
                    <a:gd name="connsiteX12" fmla="*/ 21381 w 21380"/>
                    <a:gd name="connsiteY12" fmla="*/ 18526 h 23736"/>
                    <a:gd name="connsiteX13" fmla="*/ 20482 w 21380"/>
                    <a:gd name="connsiteY13" fmla="*/ 21041 h 23736"/>
                    <a:gd name="connsiteX14" fmla="*/ 20482 w 21380"/>
                    <a:gd name="connsiteY14" fmla="*/ 21041 h 23736"/>
                    <a:gd name="connsiteX15" fmla="*/ 13296 w 21380"/>
                    <a:gd name="connsiteY15" fmla="*/ 23736 h 23736"/>
                    <a:gd name="connsiteX16" fmla="*/ 13296 w 21380"/>
                    <a:gd name="connsiteY16" fmla="*/ 23736 h 23736"/>
                    <a:gd name="connsiteX17" fmla="*/ 9702 w 21380"/>
                    <a:gd name="connsiteY17" fmla="*/ 22658 h 23736"/>
                    <a:gd name="connsiteX18" fmla="*/ 9702 w 21380"/>
                    <a:gd name="connsiteY18" fmla="*/ 22658 h 23736"/>
                    <a:gd name="connsiteX19" fmla="*/ 12038 w 21380"/>
                    <a:gd name="connsiteY19" fmla="*/ 18166 h 23736"/>
                    <a:gd name="connsiteX20" fmla="*/ 13475 w 21380"/>
                    <a:gd name="connsiteY20" fmla="*/ 18526 h 23736"/>
                    <a:gd name="connsiteX21" fmla="*/ 13475 w 21380"/>
                    <a:gd name="connsiteY21" fmla="*/ 18526 h 23736"/>
                    <a:gd name="connsiteX22" fmla="*/ 15092 w 21380"/>
                    <a:gd name="connsiteY22" fmla="*/ 18346 h 23736"/>
                    <a:gd name="connsiteX23" fmla="*/ 15092 w 21380"/>
                    <a:gd name="connsiteY23" fmla="*/ 18346 h 23736"/>
                    <a:gd name="connsiteX24" fmla="*/ 16170 w 21380"/>
                    <a:gd name="connsiteY24" fmla="*/ 18166 h 23736"/>
                    <a:gd name="connsiteX25" fmla="*/ 16170 w 21380"/>
                    <a:gd name="connsiteY25" fmla="*/ 18166 h 23736"/>
                    <a:gd name="connsiteX26" fmla="*/ 14014 w 21380"/>
                    <a:gd name="connsiteY26" fmla="*/ 15831 h 23736"/>
                    <a:gd name="connsiteX27" fmla="*/ 14014 w 21380"/>
                    <a:gd name="connsiteY27" fmla="*/ 15831 h 23736"/>
                    <a:gd name="connsiteX28" fmla="*/ 8624 w 21380"/>
                    <a:gd name="connsiteY28" fmla="*/ 9902 h 23736"/>
                    <a:gd name="connsiteX29" fmla="*/ 8624 w 21380"/>
                    <a:gd name="connsiteY29" fmla="*/ 9902 h 23736"/>
                    <a:gd name="connsiteX30" fmla="*/ 6827 w 21380"/>
                    <a:gd name="connsiteY30" fmla="*/ 7566 h 23736"/>
                    <a:gd name="connsiteX31" fmla="*/ 6827 w 21380"/>
                    <a:gd name="connsiteY31" fmla="*/ 7566 h 23736"/>
                    <a:gd name="connsiteX32" fmla="*/ 9163 w 21380"/>
                    <a:gd name="connsiteY32" fmla="*/ 11698 h 23736"/>
                    <a:gd name="connsiteX33" fmla="*/ 9163 w 21380"/>
                    <a:gd name="connsiteY33" fmla="*/ 11698 h 23736"/>
                    <a:gd name="connsiteX34" fmla="*/ 6827 w 21380"/>
                    <a:gd name="connsiteY34" fmla="*/ 12776 h 23736"/>
                    <a:gd name="connsiteX35" fmla="*/ 9163 w 21380"/>
                    <a:gd name="connsiteY35" fmla="*/ 12058 h 23736"/>
                    <a:gd name="connsiteX36" fmla="*/ 12038 w 21380"/>
                    <a:gd name="connsiteY36" fmla="*/ 18166 h 23736"/>
                    <a:gd name="connsiteX37" fmla="*/ 12038 w 21380"/>
                    <a:gd name="connsiteY37" fmla="*/ 18166 h 2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380" h="23736">
                      <a:moveTo>
                        <a:pt x="9702" y="22658"/>
                      </a:moveTo>
                      <a:cubicBezTo>
                        <a:pt x="5570" y="20322"/>
                        <a:pt x="5749" y="16729"/>
                        <a:pt x="4492" y="13315"/>
                      </a:cubicBezTo>
                      <a:lnTo>
                        <a:pt x="4492" y="13315"/>
                      </a:lnTo>
                      <a:cubicBezTo>
                        <a:pt x="3414" y="11159"/>
                        <a:pt x="359" y="7566"/>
                        <a:pt x="0" y="3972"/>
                      </a:cubicBezTo>
                      <a:lnTo>
                        <a:pt x="0" y="3972"/>
                      </a:lnTo>
                      <a:cubicBezTo>
                        <a:pt x="0" y="3434"/>
                        <a:pt x="179" y="2176"/>
                        <a:pt x="539" y="2176"/>
                      </a:cubicBezTo>
                      <a:lnTo>
                        <a:pt x="539" y="2176"/>
                      </a:lnTo>
                      <a:cubicBezTo>
                        <a:pt x="1078" y="918"/>
                        <a:pt x="2695" y="-160"/>
                        <a:pt x="3953" y="20"/>
                      </a:cubicBezTo>
                      <a:lnTo>
                        <a:pt x="3953" y="20"/>
                      </a:lnTo>
                      <a:cubicBezTo>
                        <a:pt x="8445" y="559"/>
                        <a:pt x="11140" y="4511"/>
                        <a:pt x="12936" y="7206"/>
                      </a:cubicBezTo>
                      <a:lnTo>
                        <a:pt x="12936" y="7206"/>
                      </a:lnTo>
                      <a:cubicBezTo>
                        <a:pt x="14733" y="10620"/>
                        <a:pt x="20662" y="12956"/>
                        <a:pt x="21381" y="18526"/>
                      </a:cubicBezTo>
                      <a:lnTo>
                        <a:pt x="21381" y="18526"/>
                      </a:lnTo>
                      <a:cubicBezTo>
                        <a:pt x="21381" y="19244"/>
                        <a:pt x="21201" y="19783"/>
                        <a:pt x="20482" y="21041"/>
                      </a:cubicBezTo>
                      <a:lnTo>
                        <a:pt x="20482" y="21041"/>
                      </a:lnTo>
                      <a:cubicBezTo>
                        <a:pt x="18685" y="22658"/>
                        <a:pt x="16170" y="23557"/>
                        <a:pt x="13296" y="23736"/>
                      </a:cubicBezTo>
                      <a:lnTo>
                        <a:pt x="13296" y="23736"/>
                      </a:lnTo>
                      <a:cubicBezTo>
                        <a:pt x="12218" y="23557"/>
                        <a:pt x="10960" y="23197"/>
                        <a:pt x="9702" y="22658"/>
                      </a:cubicBezTo>
                      <a:lnTo>
                        <a:pt x="9702" y="22658"/>
                      </a:lnTo>
                      <a:close/>
                      <a:moveTo>
                        <a:pt x="12038" y="18166"/>
                      </a:moveTo>
                      <a:cubicBezTo>
                        <a:pt x="12397" y="18346"/>
                        <a:pt x="12936" y="18526"/>
                        <a:pt x="13475" y="18526"/>
                      </a:cubicBezTo>
                      <a:lnTo>
                        <a:pt x="13475" y="18526"/>
                      </a:lnTo>
                      <a:cubicBezTo>
                        <a:pt x="14014" y="18526"/>
                        <a:pt x="14553" y="18346"/>
                        <a:pt x="15092" y="18346"/>
                      </a:cubicBezTo>
                      <a:lnTo>
                        <a:pt x="15092" y="18346"/>
                      </a:lnTo>
                      <a:cubicBezTo>
                        <a:pt x="15452" y="18346"/>
                        <a:pt x="15811" y="18166"/>
                        <a:pt x="16170" y="18166"/>
                      </a:cubicBezTo>
                      <a:lnTo>
                        <a:pt x="16170" y="18166"/>
                      </a:lnTo>
                      <a:cubicBezTo>
                        <a:pt x="15811" y="17627"/>
                        <a:pt x="15272" y="16909"/>
                        <a:pt x="14014" y="15831"/>
                      </a:cubicBezTo>
                      <a:lnTo>
                        <a:pt x="14014" y="15831"/>
                      </a:lnTo>
                      <a:cubicBezTo>
                        <a:pt x="12397" y="14214"/>
                        <a:pt x="10241" y="12237"/>
                        <a:pt x="8624" y="9902"/>
                      </a:cubicBezTo>
                      <a:lnTo>
                        <a:pt x="8624" y="9902"/>
                      </a:lnTo>
                      <a:cubicBezTo>
                        <a:pt x="8445" y="9362"/>
                        <a:pt x="7726" y="8464"/>
                        <a:pt x="6827" y="7566"/>
                      </a:cubicBezTo>
                      <a:lnTo>
                        <a:pt x="6827" y="7566"/>
                      </a:lnTo>
                      <a:cubicBezTo>
                        <a:pt x="7726" y="9003"/>
                        <a:pt x="8624" y="10620"/>
                        <a:pt x="9163" y="11698"/>
                      </a:cubicBezTo>
                      <a:lnTo>
                        <a:pt x="9163" y="11698"/>
                      </a:lnTo>
                      <a:lnTo>
                        <a:pt x="6827" y="12776"/>
                      </a:lnTo>
                      <a:lnTo>
                        <a:pt x="9163" y="12058"/>
                      </a:lnTo>
                      <a:cubicBezTo>
                        <a:pt x="10780" y="16190"/>
                        <a:pt x="10960" y="17807"/>
                        <a:pt x="12038" y="18166"/>
                      </a:cubicBezTo>
                      <a:lnTo>
                        <a:pt x="12038" y="18166"/>
                      </a:lnTo>
                      <a:close/>
                    </a:path>
                  </a:pathLst>
                </a:custGeom>
                <a:grpFill/>
                <a:ln w="17953" cap="flat">
                  <a:noFill/>
                  <a:prstDash val="solid"/>
                  <a:miter/>
                </a:ln>
              </p:spPr>
              <p:txBody>
                <a:bodyPr rtlCol="0" anchor="ctr"/>
                <a:lstStyle/>
                <a:p>
                  <a:endParaRPr lang="zh-CN" altLang="en-US" sz="1050"/>
                </a:p>
              </p:txBody>
            </p:sp>
          </p:grpSp>
          <p:grpSp>
            <p:nvGrpSpPr>
              <p:cNvPr id="96" name="图形 1"/>
              <p:cNvGrpSpPr/>
              <p:nvPr/>
            </p:nvGrpSpPr>
            <p:grpSpPr>
              <a:xfrm>
                <a:off x="5412749" y="4659907"/>
                <a:ext cx="23716" cy="12515"/>
                <a:chOff x="6785960" y="4857597"/>
                <a:chExt cx="23716" cy="12515"/>
              </a:xfrm>
              <a:solidFill>
                <a:srgbClr val="0070C0"/>
              </a:solidFill>
            </p:grpSpPr>
            <p:sp>
              <p:nvSpPr>
                <p:cNvPr id="3554" name="任意多边形: 形状 271"/>
                <p:cNvSpPr/>
                <p:nvPr/>
              </p:nvSpPr>
              <p:spPr>
                <a:xfrm>
                  <a:off x="6788520" y="4860292"/>
                  <a:ext cx="18641" cy="7425"/>
                </a:xfrm>
                <a:custGeom>
                  <a:avLst/>
                  <a:gdLst>
                    <a:gd name="connsiteX0" fmla="*/ 2830 w 18641"/>
                    <a:gd name="connsiteY0" fmla="*/ 0 h 7425"/>
                    <a:gd name="connsiteX1" fmla="*/ 18641 w 18641"/>
                    <a:gd name="connsiteY1" fmla="*/ 5211 h 7425"/>
                    <a:gd name="connsiteX2" fmla="*/ 13431 w 18641"/>
                    <a:gd name="connsiteY2" fmla="*/ 6468 h 7425"/>
                    <a:gd name="connsiteX3" fmla="*/ 315 w 18641"/>
                    <a:gd name="connsiteY3" fmla="*/ 2515 h 7425"/>
                    <a:gd name="connsiteX4" fmla="*/ 2830 w 18641"/>
                    <a:gd name="connsiteY4" fmla="*/ 0 h 7425"/>
                    <a:gd name="connsiteX5" fmla="*/ 2830 w 18641"/>
                    <a:gd name="connsiteY5" fmla="*/ 0 h 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41" h="7425">
                      <a:moveTo>
                        <a:pt x="2830" y="0"/>
                      </a:moveTo>
                      <a:cubicBezTo>
                        <a:pt x="5525" y="0"/>
                        <a:pt x="18641" y="2695"/>
                        <a:pt x="18641" y="5211"/>
                      </a:cubicBezTo>
                      <a:cubicBezTo>
                        <a:pt x="18641" y="7906"/>
                        <a:pt x="15946" y="7906"/>
                        <a:pt x="13431" y="6468"/>
                      </a:cubicBezTo>
                      <a:cubicBezTo>
                        <a:pt x="9478" y="6468"/>
                        <a:pt x="1573" y="6468"/>
                        <a:pt x="315" y="2515"/>
                      </a:cubicBezTo>
                      <a:cubicBezTo>
                        <a:pt x="-1123" y="0"/>
                        <a:pt x="2830" y="0"/>
                        <a:pt x="2830" y="0"/>
                      </a:cubicBezTo>
                      <a:lnTo>
                        <a:pt x="2830" y="0"/>
                      </a:lnTo>
                      <a:close/>
                    </a:path>
                  </a:pathLst>
                </a:custGeom>
                <a:grpFill/>
                <a:ln w="17953" cap="flat">
                  <a:noFill/>
                  <a:prstDash val="solid"/>
                  <a:miter/>
                </a:ln>
              </p:spPr>
              <p:txBody>
                <a:bodyPr rtlCol="0" anchor="ctr"/>
                <a:lstStyle/>
                <a:p>
                  <a:endParaRPr lang="zh-CN" altLang="en-US" sz="1050"/>
                </a:p>
              </p:txBody>
            </p:sp>
            <p:sp>
              <p:nvSpPr>
                <p:cNvPr id="3555" name="任意多边形: 形状 272"/>
                <p:cNvSpPr/>
                <p:nvPr/>
              </p:nvSpPr>
              <p:spPr>
                <a:xfrm>
                  <a:off x="6785960" y="4857597"/>
                  <a:ext cx="23716" cy="12515"/>
                </a:xfrm>
                <a:custGeom>
                  <a:avLst/>
                  <a:gdLst>
                    <a:gd name="connsiteX0" fmla="*/ 15991 w 23716"/>
                    <a:gd name="connsiteY0" fmla="*/ 11858 h 12515"/>
                    <a:gd name="connsiteX1" fmla="*/ 14913 w 23716"/>
                    <a:gd name="connsiteY1" fmla="*/ 11858 h 12515"/>
                    <a:gd name="connsiteX2" fmla="*/ 14913 w 23716"/>
                    <a:gd name="connsiteY2" fmla="*/ 11858 h 12515"/>
                    <a:gd name="connsiteX3" fmla="*/ 539 w 23716"/>
                    <a:gd name="connsiteY3" fmla="*/ 6468 h 12515"/>
                    <a:gd name="connsiteX4" fmla="*/ 539 w 23716"/>
                    <a:gd name="connsiteY4" fmla="*/ 6468 h 12515"/>
                    <a:gd name="connsiteX5" fmla="*/ 0 w 23716"/>
                    <a:gd name="connsiteY5" fmla="*/ 4312 h 12515"/>
                    <a:gd name="connsiteX6" fmla="*/ 0 w 23716"/>
                    <a:gd name="connsiteY6" fmla="*/ 4312 h 12515"/>
                    <a:gd name="connsiteX7" fmla="*/ 3234 w 23716"/>
                    <a:gd name="connsiteY7" fmla="*/ 359 h 12515"/>
                    <a:gd name="connsiteX8" fmla="*/ 3234 w 23716"/>
                    <a:gd name="connsiteY8" fmla="*/ 359 h 12515"/>
                    <a:gd name="connsiteX9" fmla="*/ 5390 w 23716"/>
                    <a:gd name="connsiteY9" fmla="*/ 0 h 12515"/>
                    <a:gd name="connsiteX10" fmla="*/ 5390 w 23716"/>
                    <a:gd name="connsiteY10" fmla="*/ 0 h 12515"/>
                    <a:gd name="connsiteX11" fmla="*/ 5390 w 23716"/>
                    <a:gd name="connsiteY11" fmla="*/ 0 h 12515"/>
                    <a:gd name="connsiteX12" fmla="*/ 5390 w 23716"/>
                    <a:gd name="connsiteY12" fmla="*/ 0 h 12515"/>
                    <a:gd name="connsiteX13" fmla="*/ 5390 w 23716"/>
                    <a:gd name="connsiteY13" fmla="*/ 0 h 12515"/>
                    <a:gd name="connsiteX14" fmla="*/ 5390 w 23716"/>
                    <a:gd name="connsiteY14" fmla="*/ 0 h 12515"/>
                    <a:gd name="connsiteX15" fmla="*/ 5390 w 23716"/>
                    <a:gd name="connsiteY15" fmla="*/ 0 h 12515"/>
                    <a:gd name="connsiteX16" fmla="*/ 5390 w 23716"/>
                    <a:gd name="connsiteY16" fmla="*/ 0 h 12515"/>
                    <a:gd name="connsiteX17" fmla="*/ 22459 w 23716"/>
                    <a:gd name="connsiteY17" fmla="*/ 5570 h 12515"/>
                    <a:gd name="connsiteX18" fmla="*/ 22459 w 23716"/>
                    <a:gd name="connsiteY18" fmla="*/ 5570 h 12515"/>
                    <a:gd name="connsiteX19" fmla="*/ 22998 w 23716"/>
                    <a:gd name="connsiteY19" fmla="*/ 5929 h 12515"/>
                    <a:gd name="connsiteX20" fmla="*/ 22998 w 23716"/>
                    <a:gd name="connsiteY20" fmla="*/ 5929 h 12515"/>
                    <a:gd name="connsiteX21" fmla="*/ 23717 w 23716"/>
                    <a:gd name="connsiteY21" fmla="*/ 7726 h 12515"/>
                    <a:gd name="connsiteX22" fmla="*/ 23717 w 23716"/>
                    <a:gd name="connsiteY22" fmla="*/ 7726 h 12515"/>
                    <a:gd name="connsiteX23" fmla="*/ 23717 w 23716"/>
                    <a:gd name="connsiteY23" fmla="*/ 10241 h 12515"/>
                    <a:gd name="connsiteX24" fmla="*/ 22818 w 23716"/>
                    <a:gd name="connsiteY24" fmla="*/ 10241 h 12515"/>
                    <a:gd name="connsiteX25" fmla="*/ 18865 w 23716"/>
                    <a:gd name="connsiteY25" fmla="*/ 12397 h 12515"/>
                    <a:gd name="connsiteX26" fmla="*/ 18865 w 23716"/>
                    <a:gd name="connsiteY26" fmla="*/ 12397 h 12515"/>
                    <a:gd name="connsiteX27" fmla="*/ 15991 w 23716"/>
                    <a:gd name="connsiteY27" fmla="*/ 11858 h 12515"/>
                    <a:gd name="connsiteX28" fmla="*/ 15991 w 23716"/>
                    <a:gd name="connsiteY28" fmla="*/ 11858 h 12515"/>
                    <a:gd name="connsiteX29" fmla="*/ 13475 w 23716"/>
                    <a:gd name="connsiteY29" fmla="*/ 6828 h 12515"/>
                    <a:gd name="connsiteX30" fmla="*/ 5929 w 23716"/>
                    <a:gd name="connsiteY30" fmla="*/ 5390 h 12515"/>
                    <a:gd name="connsiteX31" fmla="*/ 5929 w 23716"/>
                    <a:gd name="connsiteY31" fmla="*/ 5390 h 12515"/>
                    <a:gd name="connsiteX32" fmla="*/ 13475 w 23716"/>
                    <a:gd name="connsiteY32" fmla="*/ 6828 h 12515"/>
                    <a:gd name="connsiteX33" fmla="*/ 13475 w 23716"/>
                    <a:gd name="connsiteY33" fmla="*/ 6828 h 12515"/>
                    <a:gd name="connsiteX34" fmla="*/ 21201 w 23716"/>
                    <a:gd name="connsiteY34" fmla="*/ 5390 h 12515"/>
                    <a:gd name="connsiteX35" fmla="*/ 21201 w 23716"/>
                    <a:gd name="connsiteY35" fmla="*/ 5390 h 12515"/>
                    <a:gd name="connsiteX36" fmla="*/ 21201 w 23716"/>
                    <a:gd name="connsiteY36" fmla="*/ 5390 h 12515"/>
                    <a:gd name="connsiteX37" fmla="*/ 21201 w 23716"/>
                    <a:gd name="connsiteY37" fmla="*/ 5390 h 12515"/>
                    <a:gd name="connsiteX38" fmla="*/ 21201 w 23716"/>
                    <a:gd name="connsiteY38" fmla="*/ 5390 h 12515"/>
                    <a:gd name="connsiteX39" fmla="*/ 5390 w 23716"/>
                    <a:gd name="connsiteY39" fmla="*/ 4851 h 12515"/>
                    <a:gd name="connsiteX40" fmla="*/ 5390 w 23716"/>
                    <a:gd name="connsiteY40" fmla="*/ 2695 h 12515"/>
                    <a:gd name="connsiteX41" fmla="*/ 5390 w 23716"/>
                    <a:gd name="connsiteY41" fmla="*/ 4851 h 12515"/>
                    <a:gd name="connsiteX42" fmla="*/ 5390 w 23716"/>
                    <a:gd name="connsiteY42" fmla="*/ 4851 h 12515"/>
                    <a:gd name="connsiteX43" fmla="*/ 5390 w 23716"/>
                    <a:gd name="connsiteY43" fmla="*/ 4851 h 12515"/>
                    <a:gd name="connsiteX44" fmla="*/ 5031 w 23716"/>
                    <a:gd name="connsiteY44" fmla="*/ 4312 h 12515"/>
                    <a:gd name="connsiteX45" fmla="*/ 4851 w 23716"/>
                    <a:gd name="connsiteY45" fmla="*/ 4312 h 12515"/>
                    <a:gd name="connsiteX46" fmla="*/ 5031 w 23716"/>
                    <a:gd name="connsiteY46" fmla="*/ 4312 h 12515"/>
                    <a:gd name="connsiteX47" fmla="*/ 5031 w 23716"/>
                    <a:gd name="connsiteY47" fmla="*/ 4312 h 1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3716" h="12515">
                      <a:moveTo>
                        <a:pt x="15991" y="11858"/>
                      </a:moveTo>
                      <a:cubicBezTo>
                        <a:pt x="15452" y="11858"/>
                        <a:pt x="15092" y="11858"/>
                        <a:pt x="14913" y="11858"/>
                      </a:cubicBezTo>
                      <a:lnTo>
                        <a:pt x="14913" y="11858"/>
                      </a:lnTo>
                      <a:cubicBezTo>
                        <a:pt x="10780" y="11499"/>
                        <a:pt x="3234" y="12397"/>
                        <a:pt x="539" y="6468"/>
                      </a:cubicBezTo>
                      <a:lnTo>
                        <a:pt x="539" y="6468"/>
                      </a:lnTo>
                      <a:cubicBezTo>
                        <a:pt x="180" y="5929"/>
                        <a:pt x="0" y="5210"/>
                        <a:pt x="0" y="4312"/>
                      </a:cubicBezTo>
                      <a:lnTo>
                        <a:pt x="0" y="4312"/>
                      </a:lnTo>
                      <a:cubicBezTo>
                        <a:pt x="0" y="1617"/>
                        <a:pt x="2336" y="539"/>
                        <a:pt x="3234" y="359"/>
                      </a:cubicBezTo>
                      <a:lnTo>
                        <a:pt x="3234" y="359"/>
                      </a:lnTo>
                      <a:cubicBezTo>
                        <a:pt x="4312" y="0"/>
                        <a:pt x="5211" y="180"/>
                        <a:pt x="5390" y="0"/>
                      </a:cubicBezTo>
                      <a:lnTo>
                        <a:pt x="5390" y="0"/>
                      </a:lnTo>
                      <a:lnTo>
                        <a:pt x="5390" y="0"/>
                      </a:lnTo>
                      <a:lnTo>
                        <a:pt x="5390" y="0"/>
                      </a:lnTo>
                      <a:lnTo>
                        <a:pt x="5390" y="0"/>
                      </a:lnTo>
                      <a:lnTo>
                        <a:pt x="5390" y="0"/>
                      </a:lnTo>
                      <a:lnTo>
                        <a:pt x="5390" y="0"/>
                      </a:lnTo>
                      <a:lnTo>
                        <a:pt x="5390" y="0"/>
                      </a:lnTo>
                      <a:cubicBezTo>
                        <a:pt x="8804" y="898"/>
                        <a:pt x="18506" y="539"/>
                        <a:pt x="22459" y="5570"/>
                      </a:cubicBezTo>
                      <a:lnTo>
                        <a:pt x="22459" y="5570"/>
                      </a:lnTo>
                      <a:cubicBezTo>
                        <a:pt x="22639" y="5749"/>
                        <a:pt x="22818" y="5749"/>
                        <a:pt x="22998" y="5929"/>
                      </a:cubicBezTo>
                      <a:lnTo>
                        <a:pt x="22998" y="5929"/>
                      </a:lnTo>
                      <a:cubicBezTo>
                        <a:pt x="23537" y="6468"/>
                        <a:pt x="23717" y="7007"/>
                        <a:pt x="23717" y="7726"/>
                      </a:cubicBezTo>
                      <a:lnTo>
                        <a:pt x="23717" y="7726"/>
                      </a:lnTo>
                      <a:lnTo>
                        <a:pt x="23717" y="10241"/>
                      </a:lnTo>
                      <a:lnTo>
                        <a:pt x="22818" y="10241"/>
                      </a:lnTo>
                      <a:cubicBezTo>
                        <a:pt x="21920" y="11499"/>
                        <a:pt x="20303" y="12397"/>
                        <a:pt x="18865" y="12397"/>
                      </a:cubicBezTo>
                      <a:lnTo>
                        <a:pt x="18865" y="12397"/>
                      </a:lnTo>
                      <a:cubicBezTo>
                        <a:pt x="17428" y="12757"/>
                        <a:pt x="16170" y="12218"/>
                        <a:pt x="15991" y="11858"/>
                      </a:cubicBezTo>
                      <a:lnTo>
                        <a:pt x="15991" y="11858"/>
                      </a:lnTo>
                      <a:close/>
                      <a:moveTo>
                        <a:pt x="13475" y="6828"/>
                      </a:moveTo>
                      <a:cubicBezTo>
                        <a:pt x="10601" y="6109"/>
                        <a:pt x="7367" y="5570"/>
                        <a:pt x="5929" y="5390"/>
                      </a:cubicBezTo>
                      <a:lnTo>
                        <a:pt x="5929" y="5390"/>
                      </a:lnTo>
                      <a:cubicBezTo>
                        <a:pt x="7367" y="5929"/>
                        <a:pt x="10601" y="6648"/>
                        <a:pt x="13475" y="6828"/>
                      </a:cubicBezTo>
                      <a:lnTo>
                        <a:pt x="13475" y="6828"/>
                      </a:lnTo>
                      <a:close/>
                      <a:moveTo>
                        <a:pt x="21201" y="5390"/>
                      </a:moveTo>
                      <a:lnTo>
                        <a:pt x="21201" y="5390"/>
                      </a:lnTo>
                      <a:lnTo>
                        <a:pt x="21201" y="5390"/>
                      </a:lnTo>
                      <a:lnTo>
                        <a:pt x="21201" y="5390"/>
                      </a:lnTo>
                      <a:lnTo>
                        <a:pt x="21201" y="5390"/>
                      </a:lnTo>
                      <a:close/>
                      <a:moveTo>
                        <a:pt x="5390" y="4851"/>
                      </a:moveTo>
                      <a:lnTo>
                        <a:pt x="5390" y="2695"/>
                      </a:lnTo>
                      <a:lnTo>
                        <a:pt x="5390" y="4851"/>
                      </a:lnTo>
                      <a:cubicBezTo>
                        <a:pt x="5390" y="4851"/>
                        <a:pt x="5390" y="4851"/>
                        <a:pt x="5390" y="4851"/>
                      </a:cubicBezTo>
                      <a:lnTo>
                        <a:pt x="5390" y="4851"/>
                      </a:lnTo>
                      <a:close/>
                      <a:moveTo>
                        <a:pt x="5031" y="4312"/>
                      </a:moveTo>
                      <a:lnTo>
                        <a:pt x="4851" y="4312"/>
                      </a:lnTo>
                      <a:lnTo>
                        <a:pt x="5031" y="4312"/>
                      </a:lnTo>
                      <a:lnTo>
                        <a:pt x="5031" y="4312"/>
                      </a:lnTo>
                      <a:close/>
                    </a:path>
                  </a:pathLst>
                </a:custGeom>
                <a:grpFill/>
                <a:ln w="17953" cap="flat">
                  <a:noFill/>
                  <a:prstDash val="solid"/>
                  <a:miter/>
                </a:ln>
              </p:spPr>
              <p:txBody>
                <a:bodyPr rtlCol="0" anchor="ctr"/>
                <a:lstStyle/>
                <a:p>
                  <a:endParaRPr lang="zh-CN" altLang="en-US" sz="1050"/>
                </a:p>
              </p:txBody>
            </p:sp>
          </p:grpSp>
          <p:grpSp>
            <p:nvGrpSpPr>
              <p:cNvPr id="97" name="图形 1"/>
              <p:cNvGrpSpPr/>
              <p:nvPr/>
            </p:nvGrpSpPr>
            <p:grpSpPr>
              <a:xfrm>
                <a:off x="5341032" y="5586834"/>
                <a:ext cx="19972" cy="19764"/>
                <a:chOff x="6714243" y="5784524"/>
                <a:chExt cx="19972" cy="19764"/>
              </a:xfrm>
              <a:solidFill>
                <a:srgbClr val="0070C0"/>
              </a:solidFill>
            </p:grpSpPr>
            <p:sp>
              <p:nvSpPr>
                <p:cNvPr id="3552" name="任意多边形: 形状 274"/>
                <p:cNvSpPr/>
                <p:nvPr/>
              </p:nvSpPr>
              <p:spPr>
                <a:xfrm>
                  <a:off x="6716966" y="5787175"/>
                  <a:ext cx="14614" cy="14553"/>
                </a:xfrm>
                <a:custGeom>
                  <a:avLst/>
                  <a:gdLst>
                    <a:gd name="connsiteX0" fmla="*/ 3773 w 14614"/>
                    <a:gd name="connsiteY0" fmla="*/ 14239 h 14553"/>
                    <a:gd name="connsiteX1" fmla="*/ 14374 w 14614"/>
                    <a:gd name="connsiteY1" fmla="*/ 6153 h 14553"/>
                    <a:gd name="connsiteX2" fmla="*/ 9163 w 14614"/>
                    <a:gd name="connsiteY2" fmla="*/ 943 h 14553"/>
                    <a:gd name="connsiteX3" fmla="*/ 3953 w 14614"/>
                    <a:gd name="connsiteY3" fmla="*/ 943 h 14553"/>
                    <a:gd name="connsiteX4" fmla="*/ 0 w 14614"/>
                    <a:gd name="connsiteY4" fmla="*/ 12981 h 14553"/>
                    <a:gd name="connsiteX5" fmla="*/ 3773 w 14614"/>
                    <a:gd name="connsiteY5" fmla="*/ 14239 h 14553"/>
                    <a:gd name="connsiteX6" fmla="*/ 3773 w 14614"/>
                    <a:gd name="connsiteY6" fmla="*/ 14239 h 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14" h="14553">
                      <a:moveTo>
                        <a:pt x="3773" y="14239"/>
                      </a:moveTo>
                      <a:cubicBezTo>
                        <a:pt x="6468" y="12981"/>
                        <a:pt x="12936" y="8849"/>
                        <a:pt x="14374" y="6153"/>
                      </a:cubicBezTo>
                      <a:cubicBezTo>
                        <a:pt x="15631" y="3458"/>
                        <a:pt x="11679" y="764"/>
                        <a:pt x="9163" y="943"/>
                      </a:cubicBezTo>
                      <a:cubicBezTo>
                        <a:pt x="6468" y="-314"/>
                        <a:pt x="5211" y="-314"/>
                        <a:pt x="3953" y="943"/>
                      </a:cubicBezTo>
                      <a:cubicBezTo>
                        <a:pt x="3953" y="3638"/>
                        <a:pt x="0" y="10286"/>
                        <a:pt x="0" y="12981"/>
                      </a:cubicBezTo>
                      <a:cubicBezTo>
                        <a:pt x="1258" y="15497"/>
                        <a:pt x="3773" y="14239"/>
                        <a:pt x="3773" y="14239"/>
                      </a:cubicBezTo>
                      <a:lnTo>
                        <a:pt x="3773" y="14239"/>
                      </a:lnTo>
                      <a:close/>
                    </a:path>
                  </a:pathLst>
                </a:custGeom>
                <a:grpFill/>
                <a:ln w="17953" cap="flat">
                  <a:noFill/>
                  <a:prstDash val="solid"/>
                  <a:miter/>
                </a:ln>
              </p:spPr>
              <p:txBody>
                <a:bodyPr rtlCol="0" anchor="ctr"/>
                <a:lstStyle/>
                <a:p>
                  <a:endParaRPr lang="zh-CN" altLang="en-US" sz="1050"/>
                </a:p>
              </p:txBody>
            </p:sp>
            <p:sp>
              <p:nvSpPr>
                <p:cNvPr id="3553" name="任意多边形: 形状 275"/>
                <p:cNvSpPr/>
                <p:nvPr/>
              </p:nvSpPr>
              <p:spPr>
                <a:xfrm>
                  <a:off x="6714243" y="5784524"/>
                  <a:ext cx="19972" cy="19764"/>
                </a:xfrm>
                <a:custGeom>
                  <a:avLst/>
                  <a:gdLst>
                    <a:gd name="connsiteX0" fmla="*/ 568 w 19972"/>
                    <a:gd name="connsiteY0" fmla="*/ 17069 h 19764"/>
                    <a:gd name="connsiteX1" fmla="*/ 29 w 19972"/>
                    <a:gd name="connsiteY1" fmla="*/ 15452 h 19764"/>
                    <a:gd name="connsiteX2" fmla="*/ 29 w 19972"/>
                    <a:gd name="connsiteY2" fmla="*/ 15452 h 19764"/>
                    <a:gd name="connsiteX3" fmla="*/ 3982 w 19972"/>
                    <a:gd name="connsiteY3" fmla="*/ 3594 h 19764"/>
                    <a:gd name="connsiteX4" fmla="*/ 3982 w 19972"/>
                    <a:gd name="connsiteY4" fmla="*/ 3594 h 19764"/>
                    <a:gd name="connsiteX5" fmla="*/ 4700 w 19972"/>
                    <a:gd name="connsiteY5" fmla="*/ 1797 h 19764"/>
                    <a:gd name="connsiteX6" fmla="*/ 4700 w 19972"/>
                    <a:gd name="connsiteY6" fmla="*/ 1797 h 19764"/>
                    <a:gd name="connsiteX7" fmla="*/ 4700 w 19972"/>
                    <a:gd name="connsiteY7" fmla="*/ 1797 h 19764"/>
                    <a:gd name="connsiteX8" fmla="*/ 8653 w 19972"/>
                    <a:gd name="connsiteY8" fmla="*/ 0 h 19764"/>
                    <a:gd name="connsiteX9" fmla="*/ 8653 w 19972"/>
                    <a:gd name="connsiteY9" fmla="*/ 0 h 19764"/>
                    <a:gd name="connsiteX10" fmla="*/ 12426 w 19972"/>
                    <a:gd name="connsiteY10" fmla="*/ 1078 h 19764"/>
                    <a:gd name="connsiteX11" fmla="*/ 12426 w 19972"/>
                    <a:gd name="connsiteY11" fmla="*/ 1078 h 19764"/>
                    <a:gd name="connsiteX12" fmla="*/ 19972 w 19972"/>
                    <a:gd name="connsiteY12" fmla="*/ 7906 h 19764"/>
                    <a:gd name="connsiteX13" fmla="*/ 19972 w 19972"/>
                    <a:gd name="connsiteY13" fmla="*/ 7906 h 19764"/>
                    <a:gd name="connsiteX14" fmla="*/ 19433 w 19972"/>
                    <a:gd name="connsiteY14" fmla="*/ 10062 h 19764"/>
                    <a:gd name="connsiteX15" fmla="*/ 19433 w 19972"/>
                    <a:gd name="connsiteY15" fmla="*/ 10062 h 19764"/>
                    <a:gd name="connsiteX16" fmla="*/ 7755 w 19972"/>
                    <a:gd name="connsiteY16" fmla="*/ 19225 h 19764"/>
                    <a:gd name="connsiteX17" fmla="*/ 7755 w 19972"/>
                    <a:gd name="connsiteY17" fmla="*/ 19225 h 19764"/>
                    <a:gd name="connsiteX18" fmla="*/ 6677 w 19972"/>
                    <a:gd name="connsiteY18" fmla="*/ 16889 h 19764"/>
                    <a:gd name="connsiteX19" fmla="*/ 7755 w 19972"/>
                    <a:gd name="connsiteY19" fmla="*/ 19225 h 19764"/>
                    <a:gd name="connsiteX20" fmla="*/ 5239 w 19972"/>
                    <a:gd name="connsiteY20" fmla="*/ 19764 h 19764"/>
                    <a:gd name="connsiteX21" fmla="*/ 5239 w 19972"/>
                    <a:gd name="connsiteY21" fmla="*/ 19764 h 19764"/>
                    <a:gd name="connsiteX22" fmla="*/ 5060 w 19972"/>
                    <a:gd name="connsiteY22" fmla="*/ 19764 h 19764"/>
                    <a:gd name="connsiteX23" fmla="*/ 5060 w 19972"/>
                    <a:gd name="connsiteY23" fmla="*/ 19764 h 19764"/>
                    <a:gd name="connsiteX24" fmla="*/ 568 w 19972"/>
                    <a:gd name="connsiteY24" fmla="*/ 17069 h 19764"/>
                    <a:gd name="connsiteX25" fmla="*/ 568 w 19972"/>
                    <a:gd name="connsiteY25" fmla="*/ 17069 h 19764"/>
                    <a:gd name="connsiteX26" fmla="*/ 2724 w 19972"/>
                    <a:gd name="connsiteY26" fmla="*/ 15272 h 19764"/>
                    <a:gd name="connsiteX27" fmla="*/ 3443 w 19972"/>
                    <a:gd name="connsiteY27" fmla="*/ 14913 h 19764"/>
                    <a:gd name="connsiteX28" fmla="*/ 4880 w 19972"/>
                    <a:gd name="connsiteY28" fmla="*/ 14194 h 19764"/>
                    <a:gd name="connsiteX29" fmla="*/ 2724 w 19972"/>
                    <a:gd name="connsiteY29" fmla="*/ 15272 h 19764"/>
                    <a:gd name="connsiteX30" fmla="*/ 2724 w 19972"/>
                    <a:gd name="connsiteY30" fmla="*/ 15272 h 19764"/>
                    <a:gd name="connsiteX31" fmla="*/ 5239 w 19972"/>
                    <a:gd name="connsiteY31" fmla="*/ 14553 h 19764"/>
                    <a:gd name="connsiteX32" fmla="*/ 5239 w 19972"/>
                    <a:gd name="connsiteY32" fmla="*/ 14553 h 19764"/>
                    <a:gd name="connsiteX33" fmla="*/ 5239 w 19972"/>
                    <a:gd name="connsiteY33" fmla="*/ 14553 h 19764"/>
                    <a:gd name="connsiteX34" fmla="*/ 14762 w 19972"/>
                    <a:gd name="connsiteY34" fmla="*/ 7726 h 19764"/>
                    <a:gd name="connsiteX35" fmla="*/ 14762 w 19972"/>
                    <a:gd name="connsiteY35" fmla="*/ 7726 h 19764"/>
                    <a:gd name="connsiteX36" fmla="*/ 14762 w 19972"/>
                    <a:gd name="connsiteY36" fmla="*/ 7726 h 19764"/>
                    <a:gd name="connsiteX37" fmla="*/ 14762 w 19972"/>
                    <a:gd name="connsiteY37" fmla="*/ 7726 h 19764"/>
                    <a:gd name="connsiteX38" fmla="*/ 14762 w 19972"/>
                    <a:gd name="connsiteY38" fmla="*/ 7726 h 19764"/>
                    <a:gd name="connsiteX39" fmla="*/ 14762 w 19972"/>
                    <a:gd name="connsiteY39" fmla="*/ 7726 h 19764"/>
                    <a:gd name="connsiteX40" fmla="*/ 13504 w 19972"/>
                    <a:gd name="connsiteY40" fmla="*/ 6828 h 19764"/>
                    <a:gd name="connsiteX41" fmla="*/ 13504 w 19972"/>
                    <a:gd name="connsiteY41" fmla="*/ 6828 h 19764"/>
                    <a:gd name="connsiteX42" fmla="*/ 13324 w 19972"/>
                    <a:gd name="connsiteY42" fmla="*/ 7367 h 19764"/>
                    <a:gd name="connsiteX43" fmla="*/ 10450 w 19972"/>
                    <a:gd name="connsiteY43" fmla="*/ 5929 h 19764"/>
                    <a:gd name="connsiteX44" fmla="*/ 8653 w 19972"/>
                    <a:gd name="connsiteY44" fmla="*/ 5211 h 19764"/>
                    <a:gd name="connsiteX45" fmla="*/ 8653 w 19972"/>
                    <a:gd name="connsiteY45" fmla="*/ 5211 h 19764"/>
                    <a:gd name="connsiteX46" fmla="*/ 5239 w 19972"/>
                    <a:gd name="connsiteY46" fmla="*/ 14553 h 19764"/>
                    <a:gd name="connsiteX47" fmla="*/ 5239 w 19972"/>
                    <a:gd name="connsiteY47" fmla="*/ 14553 h 19764"/>
                    <a:gd name="connsiteX48" fmla="*/ 10809 w 19972"/>
                    <a:gd name="connsiteY48" fmla="*/ 5750 h 19764"/>
                    <a:gd name="connsiteX49" fmla="*/ 10809 w 19972"/>
                    <a:gd name="connsiteY49" fmla="*/ 5750 h 19764"/>
                    <a:gd name="connsiteX50" fmla="*/ 10809 w 19972"/>
                    <a:gd name="connsiteY50" fmla="*/ 5750 h 19764"/>
                    <a:gd name="connsiteX51" fmla="*/ 10809 w 19972"/>
                    <a:gd name="connsiteY51" fmla="*/ 5750 h 19764"/>
                    <a:gd name="connsiteX52" fmla="*/ 10809 w 19972"/>
                    <a:gd name="connsiteY52" fmla="*/ 5750 h 19764"/>
                    <a:gd name="connsiteX53" fmla="*/ 10629 w 19972"/>
                    <a:gd name="connsiteY53" fmla="*/ 5750 h 19764"/>
                    <a:gd name="connsiteX54" fmla="*/ 10629 w 19972"/>
                    <a:gd name="connsiteY54" fmla="*/ 5750 h 19764"/>
                    <a:gd name="connsiteX55" fmla="*/ 10629 w 19972"/>
                    <a:gd name="connsiteY55" fmla="*/ 5750 h 19764"/>
                    <a:gd name="connsiteX56" fmla="*/ 10629 w 19972"/>
                    <a:gd name="connsiteY56" fmla="*/ 5750 h 19764"/>
                    <a:gd name="connsiteX57" fmla="*/ 10629 w 19972"/>
                    <a:gd name="connsiteY57" fmla="*/ 5750 h 19764"/>
                    <a:gd name="connsiteX58" fmla="*/ 9551 w 19972"/>
                    <a:gd name="connsiteY58" fmla="*/ 2156 h 19764"/>
                    <a:gd name="connsiteX59" fmla="*/ 9551 w 19972"/>
                    <a:gd name="connsiteY59" fmla="*/ 2156 h 19764"/>
                    <a:gd name="connsiteX60" fmla="*/ 9551 w 19972"/>
                    <a:gd name="connsiteY60" fmla="*/ 2156 h 19764"/>
                    <a:gd name="connsiteX61" fmla="*/ 9551 w 19972"/>
                    <a:gd name="connsiteY61" fmla="*/ 2156 h 19764"/>
                    <a:gd name="connsiteX62" fmla="*/ 9551 w 19972"/>
                    <a:gd name="connsiteY62" fmla="*/ 2156 h 19764"/>
                    <a:gd name="connsiteX63" fmla="*/ 9551 w 19972"/>
                    <a:gd name="connsiteY63" fmla="*/ 2156 h 19764"/>
                    <a:gd name="connsiteX64" fmla="*/ 9551 w 19972"/>
                    <a:gd name="connsiteY64" fmla="*/ 2156 h 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9972" h="19764">
                      <a:moveTo>
                        <a:pt x="568" y="17069"/>
                      </a:moveTo>
                      <a:cubicBezTo>
                        <a:pt x="568" y="17069"/>
                        <a:pt x="-151" y="15631"/>
                        <a:pt x="29" y="15452"/>
                      </a:cubicBezTo>
                      <a:lnTo>
                        <a:pt x="29" y="15452"/>
                      </a:lnTo>
                      <a:cubicBezTo>
                        <a:pt x="208" y="11319"/>
                        <a:pt x="4161" y="4672"/>
                        <a:pt x="3982" y="3594"/>
                      </a:cubicBezTo>
                      <a:lnTo>
                        <a:pt x="3982" y="3594"/>
                      </a:lnTo>
                      <a:cubicBezTo>
                        <a:pt x="3982" y="2875"/>
                        <a:pt x="4341" y="2336"/>
                        <a:pt x="4700" y="1797"/>
                      </a:cubicBezTo>
                      <a:lnTo>
                        <a:pt x="4700" y="1797"/>
                      </a:lnTo>
                      <a:lnTo>
                        <a:pt x="4700" y="1797"/>
                      </a:lnTo>
                      <a:cubicBezTo>
                        <a:pt x="5599" y="719"/>
                        <a:pt x="7216" y="0"/>
                        <a:pt x="8653" y="0"/>
                      </a:cubicBezTo>
                      <a:lnTo>
                        <a:pt x="8653" y="0"/>
                      </a:lnTo>
                      <a:cubicBezTo>
                        <a:pt x="9911" y="0"/>
                        <a:pt x="11168" y="359"/>
                        <a:pt x="12426" y="1078"/>
                      </a:cubicBezTo>
                      <a:lnTo>
                        <a:pt x="12426" y="1078"/>
                      </a:lnTo>
                      <a:cubicBezTo>
                        <a:pt x="15840" y="1438"/>
                        <a:pt x="19433" y="3414"/>
                        <a:pt x="19972" y="7906"/>
                      </a:cubicBezTo>
                      <a:lnTo>
                        <a:pt x="19972" y="7906"/>
                      </a:lnTo>
                      <a:cubicBezTo>
                        <a:pt x="19972" y="8624"/>
                        <a:pt x="19792" y="9343"/>
                        <a:pt x="19433" y="10062"/>
                      </a:cubicBezTo>
                      <a:lnTo>
                        <a:pt x="19433" y="10062"/>
                      </a:lnTo>
                      <a:cubicBezTo>
                        <a:pt x="17097" y="14194"/>
                        <a:pt x="10809" y="17608"/>
                        <a:pt x="7755" y="19225"/>
                      </a:cubicBezTo>
                      <a:lnTo>
                        <a:pt x="7755" y="19225"/>
                      </a:lnTo>
                      <a:lnTo>
                        <a:pt x="6677" y="16889"/>
                      </a:lnTo>
                      <a:lnTo>
                        <a:pt x="7755" y="19225"/>
                      </a:lnTo>
                      <a:cubicBezTo>
                        <a:pt x="7575" y="19225"/>
                        <a:pt x="6677" y="19764"/>
                        <a:pt x="5239" y="19764"/>
                      </a:cubicBezTo>
                      <a:lnTo>
                        <a:pt x="5239" y="19764"/>
                      </a:lnTo>
                      <a:cubicBezTo>
                        <a:pt x="5239" y="19764"/>
                        <a:pt x="5060" y="19764"/>
                        <a:pt x="5060" y="19764"/>
                      </a:cubicBezTo>
                      <a:lnTo>
                        <a:pt x="5060" y="19764"/>
                      </a:lnTo>
                      <a:cubicBezTo>
                        <a:pt x="3443" y="19584"/>
                        <a:pt x="1286" y="18686"/>
                        <a:pt x="568" y="17069"/>
                      </a:cubicBezTo>
                      <a:lnTo>
                        <a:pt x="568" y="17069"/>
                      </a:lnTo>
                      <a:close/>
                      <a:moveTo>
                        <a:pt x="2724" y="15272"/>
                      </a:moveTo>
                      <a:lnTo>
                        <a:pt x="3443" y="14913"/>
                      </a:lnTo>
                      <a:lnTo>
                        <a:pt x="4880" y="14194"/>
                      </a:lnTo>
                      <a:lnTo>
                        <a:pt x="2724" y="15272"/>
                      </a:lnTo>
                      <a:lnTo>
                        <a:pt x="2724" y="15272"/>
                      </a:lnTo>
                      <a:close/>
                      <a:moveTo>
                        <a:pt x="5239" y="14553"/>
                      </a:moveTo>
                      <a:cubicBezTo>
                        <a:pt x="5239" y="14553"/>
                        <a:pt x="5419" y="14553"/>
                        <a:pt x="5239" y="14553"/>
                      </a:cubicBezTo>
                      <a:lnTo>
                        <a:pt x="5239" y="14553"/>
                      </a:lnTo>
                      <a:cubicBezTo>
                        <a:pt x="7755" y="13475"/>
                        <a:pt x="14402" y="8804"/>
                        <a:pt x="14762" y="7726"/>
                      </a:cubicBezTo>
                      <a:lnTo>
                        <a:pt x="14762" y="7726"/>
                      </a:lnTo>
                      <a:lnTo>
                        <a:pt x="14762" y="7726"/>
                      </a:lnTo>
                      <a:lnTo>
                        <a:pt x="14762" y="7726"/>
                      </a:lnTo>
                      <a:lnTo>
                        <a:pt x="14762" y="7726"/>
                      </a:lnTo>
                      <a:lnTo>
                        <a:pt x="14762" y="7726"/>
                      </a:lnTo>
                      <a:cubicBezTo>
                        <a:pt x="14762" y="7726"/>
                        <a:pt x="14223" y="7187"/>
                        <a:pt x="13504" y="6828"/>
                      </a:cubicBezTo>
                      <a:lnTo>
                        <a:pt x="13504" y="6828"/>
                      </a:lnTo>
                      <a:lnTo>
                        <a:pt x="13324" y="7367"/>
                      </a:lnTo>
                      <a:lnTo>
                        <a:pt x="10450" y="5929"/>
                      </a:lnTo>
                      <a:cubicBezTo>
                        <a:pt x="9551" y="5390"/>
                        <a:pt x="9012" y="5211"/>
                        <a:pt x="8653" y="5211"/>
                      </a:cubicBezTo>
                      <a:lnTo>
                        <a:pt x="8653" y="5211"/>
                      </a:lnTo>
                      <a:cubicBezTo>
                        <a:pt x="8114" y="8445"/>
                        <a:pt x="5778" y="12577"/>
                        <a:pt x="5239" y="14553"/>
                      </a:cubicBezTo>
                      <a:lnTo>
                        <a:pt x="5239" y="14553"/>
                      </a:lnTo>
                      <a:close/>
                      <a:moveTo>
                        <a:pt x="10809" y="5750"/>
                      </a:moveTo>
                      <a:cubicBezTo>
                        <a:pt x="10629" y="5750"/>
                        <a:pt x="10629" y="5750"/>
                        <a:pt x="10809" y="5750"/>
                      </a:cubicBezTo>
                      <a:lnTo>
                        <a:pt x="10809" y="5750"/>
                      </a:lnTo>
                      <a:cubicBezTo>
                        <a:pt x="10629" y="5750"/>
                        <a:pt x="10629" y="5750"/>
                        <a:pt x="10809" y="5750"/>
                      </a:cubicBezTo>
                      <a:lnTo>
                        <a:pt x="10809" y="5750"/>
                      </a:lnTo>
                      <a:close/>
                      <a:moveTo>
                        <a:pt x="10629" y="5750"/>
                      </a:moveTo>
                      <a:cubicBezTo>
                        <a:pt x="10450" y="5750"/>
                        <a:pt x="10450" y="5750"/>
                        <a:pt x="10629" y="5750"/>
                      </a:cubicBezTo>
                      <a:lnTo>
                        <a:pt x="10629" y="5750"/>
                      </a:lnTo>
                      <a:cubicBezTo>
                        <a:pt x="10450" y="5750"/>
                        <a:pt x="10450" y="5750"/>
                        <a:pt x="10629" y="5750"/>
                      </a:cubicBezTo>
                      <a:lnTo>
                        <a:pt x="10629" y="5750"/>
                      </a:lnTo>
                      <a:close/>
                      <a:moveTo>
                        <a:pt x="9551" y="2156"/>
                      </a:moveTo>
                      <a:cubicBezTo>
                        <a:pt x="9551" y="2156"/>
                        <a:pt x="9551" y="2156"/>
                        <a:pt x="9551" y="2156"/>
                      </a:cubicBezTo>
                      <a:lnTo>
                        <a:pt x="9551" y="2156"/>
                      </a:lnTo>
                      <a:cubicBezTo>
                        <a:pt x="9551" y="2156"/>
                        <a:pt x="9551" y="2156"/>
                        <a:pt x="9551" y="2156"/>
                      </a:cubicBezTo>
                      <a:lnTo>
                        <a:pt x="9551" y="2156"/>
                      </a:lnTo>
                      <a:cubicBezTo>
                        <a:pt x="9551" y="2156"/>
                        <a:pt x="9551" y="2156"/>
                        <a:pt x="9551" y="2156"/>
                      </a:cubicBezTo>
                      <a:lnTo>
                        <a:pt x="9551" y="2156"/>
                      </a:lnTo>
                      <a:close/>
                    </a:path>
                  </a:pathLst>
                </a:custGeom>
                <a:grpFill/>
                <a:ln w="17953" cap="flat">
                  <a:noFill/>
                  <a:prstDash val="solid"/>
                  <a:miter/>
                </a:ln>
              </p:spPr>
              <p:txBody>
                <a:bodyPr rtlCol="0" anchor="ctr"/>
                <a:lstStyle/>
                <a:p>
                  <a:endParaRPr lang="zh-CN" altLang="en-US" sz="1050"/>
                </a:p>
              </p:txBody>
            </p:sp>
          </p:grpSp>
          <p:grpSp>
            <p:nvGrpSpPr>
              <p:cNvPr id="98" name="图形 1"/>
              <p:cNvGrpSpPr/>
              <p:nvPr/>
            </p:nvGrpSpPr>
            <p:grpSpPr>
              <a:xfrm>
                <a:off x="5725181" y="5495921"/>
                <a:ext cx="22296" cy="22997"/>
                <a:chOff x="7098392" y="5693611"/>
                <a:chExt cx="22296" cy="22997"/>
              </a:xfrm>
              <a:solidFill>
                <a:srgbClr val="0070C0"/>
              </a:solidFill>
            </p:grpSpPr>
            <p:sp>
              <p:nvSpPr>
                <p:cNvPr id="3550" name="任意多边形: 形状 277"/>
                <p:cNvSpPr/>
                <p:nvPr/>
              </p:nvSpPr>
              <p:spPr>
                <a:xfrm>
                  <a:off x="7101014" y="5696424"/>
                  <a:ext cx="17237" cy="17669"/>
                </a:xfrm>
                <a:custGeom>
                  <a:avLst/>
                  <a:gdLst>
                    <a:gd name="connsiteX0" fmla="*/ 6919 w 17237"/>
                    <a:gd name="connsiteY0" fmla="*/ 17669 h 17669"/>
                    <a:gd name="connsiteX1" fmla="*/ 13567 w 17237"/>
                    <a:gd name="connsiteY1" fmla="*/ 16411 h 17669"/>
                    <a:gd name="connsiteX2" fmla="*/ 14824 w 17237"/>
                    <a:gd name="connsiteY2" fmla="*/ 15153 h 17669"/>
                    <a:gd name="connsiteX3" fmla="*/ 14824 w 17237"/>
                    <a:gd name="connsiteY3" fmla="*/ 9764 h 17669"/>
                    <a:gd name="connsiteX4" fmla="*/ 16082 w 17237"/>
                    <a:gd name="connsiteY4" fmla="*/ 4553 h 17669"/>
                    <a:gd name="connsiteX5" fmla="*/ 8176 w 17237"/>
                    <a:gd name="connsiteY5" fmla="*/ 1858 h 17669"/>
                    <a:gd name="connsiteX6" fmla="*/ 1528 w 17237"/>
                    <a:gd name="connsiteY6" fmla="*/ 600 h 17669"/>
                    <a:gd name="connsiteX7" fmla="*/ 1528 w 17237"/>
                    <a:gd name="connsiteY7" fmla="*/ 5990 h 17669"/>
                    <a:gd name="connsiteX8" fmla="*/ 5481 w 17237"/>
                    <a:gd name="connsiteY8" fmla="*/ 9943 h 17669"/>
                    <a:gd name="connsiteX9" fmla="*/ 5481 w 17237"/>
                    <a:gd name="connsiteY9" fmla="*/ 16591 h 17669"/>
                    <a:gd name="connsiteX10" fmla="*/ 6919 w 17237"/>
                    <a:gd name="connsiteY10" fmla="*/ 17669 h 17669"/>
                    <a:gd name="connsiteX11" fmla="*/ 6919 w 17237"/>
                    <a:gd name="connsiteY11" fmla="*/ 17669 h 1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37" h="17669">
                      <a:moveTo>
                        <a:pt x="6919" y="17669"/>
                      </a:moveTo>
                      <a:cubicBezTo>
                        <a:pt x="8176" y="17669"/>
                        <a:pt x="12129" y="17669"/>
                        <a:pt x="13567" y="16411"/>
                      </a:cubicBezTo>
                      <a:cubicBezTo>
                        <a:pt x="16262" y="16411"/>
                        <a:pt x="16262" y="16411"/>
                        <a:pt x="14824" y="15153"/>
                      </a:cubicBezTo>
                      <a:cubicBezTo>
                        <a:pt x="13567" y="12459"/>
                        <a:pt x="13567" y="11201"/>
                        <a:pt x="14824" y="9764"/>
                      </a:cubicBezTo>
                      <a:cubicBezTo>
                        <a:pt x="16082" y="8506"/>
                        <a:pt x="18777" y="4553"/>
                        <a:pt x="16082" y="4553"/>
                      </a:cubicBezTo>
                      <a:cubicBezTo>
                        <a:pt x="13387" y="4553"/>
                        <a:pt x="12129" y="3295"/>
                        <a:pt x="8176" y="1858"/>
                      </a:cubicBezTo>
                      <a:cubicBezTo>
                        <a:pt x="5481" y="600"/>
                        <a:pt x="1528" y="-838"/>
                        <a:pt x="1528" y="600"/>
                      </a:cubicBezTo>
                      <a:cubicBezTo>
                        <a:pt x="271" y="1858"/>
                        <a:pt x="-1167" y="4553"/>
                        <a:pt x="1528" y="5990"/>
                      </a:cubicBezTo>
                      <a:cubicBezTo>
                        <a:pt x="4223" y="5990"/>
                        <a:pt x="6739" y="7248"/>
                        <a:pt x="5481" y="9943"/>
                      </a:cubicBezTo>
                      <a:cubicBezTo>
                        <a:pt x="5481" y="11201"/>
                        <a:pt x="5481" y="13896"/>
                        <a:pt x="5481" y="16591"/>
                      </a:cubicBezTo>
                      <a:cubicBezTo>
                        <a:pt x="4403" y="17669"/>
                        <a:pt x="6919" y="17669"/>
                        <a:pt x="6919" y="17669"/>
                      </a:cubicBezTo>
                      <a:lnTo>
                        <a:pt x="6919" y="17669"/>
                      </a:lnTo>
                      <a:close/>
                    </a:path>
                  </a:pathLst>
                </a:custGeom>
                <a:grpFill/>
                <a:ln w="17953" cap="flat">
                  <a:noFill/>
                  <a:prstDash val="solid"/>
                  <a:miter/>
                </a:ln>
              </p:spPr>
              <p:txBody>
                <a:bodyPr rtlCol="0" anchor="ctr"/>
                <a:lstStyle/>
                <a:p>
                  <a:endParaRPr lang="zh-CN" altLang="en-US" sz="1050"/>
                </a:p>
              </p:txBody>
            </p:sp>
            <p:sp>
              <p:nvSpPr>
                <p:cNvPr id="3551" name="任意多边形: 形状 278"/>
                <p:cNvSpPr/>
                <p:nvPr/>
              </p:nvSpPr>
              <p:spPr>
                <a:xfrm>
                  <a:off x="7098392" y="5693611"/>
                  <a:ext cx="22296" cy="22997"/>
                </a:xfrm>
                <a:custGeom>
                  <a:avLst/>
                  <a:gdLst>
                    <a:gd name="connsiteX0" fmla="*/ 9540 w 22296"/>
                    <a:gd name="connsiteY0" fmla="*/ 20483 h 22997"/>
                    <a:gd name="connsiteX1" fmla="*/ 9540 w 22296"/>
                    <a:gd name="connsiteY1" fmla="*/ 22998 h 22997"/>
                    <a:gd name="connsiteX2" fmla="*/ 8102 w 22296"/>
                    <a:gd name="connsiteY2" fmla="*/ 22818 h 22997"/>
                    <a:gd name="connsiteX3" fmla="*/ 8102 w 22296"/>
                    <a:gd name="connsiteY3" fmla="*/ 22818 h 22997"/>
                    <a:gd name="connsiteX4" fmla="*/ 5228 w 22296"/>
                    <a:gd name="connsiteY4" fmla="*/ 19764 h 22997"/>
                    <a:gd name="connsiteX5" fmla="*/ 5228 w 22296"/>
                    <a:gd name="connsiteY5" fmla="*/ 19764 h 22997"/>
                    <a:gd name="connsiteX6" fmla="*/ 5587 w 22296"/>
                    <a:gd name="connsiteY6" fmla="*/ 18326 h 22997"/>
                    <a:gd name="connsiteX7" fmla="*/ 5587 w 22296"/>
                    <a:gd name="connsiteY7" fmla="*/ 18326 h 22997"/>
                    <a:gd name="connsiteX8" fmla="*/ 5767 w 22296"/>
                    <a:gd name="connsiteY8" fmla="*/ 11499 h 22997"/>
                    <a:gd name="connsiteX9" fmla="*/ 5767 w 22296"/>
                    <a:gd name="connsiteY9" fmla="*/ 11499 h 22997"/>
                    <a:gd name="connsiteX10" fmla="*/ 5767 w 22296"/>
                    <a:gd name="connsiteY10" fmla="*/ 11319 h 22997"/>
                    <a:gd name="connsiteX11" fmla="*/ 5767 w 22296"/>
                    <a:gd name="connsiteY11" fmla="*/ 11319 h 22997"/>
                    <a:gd name="connsiteX12" fmla="*/ 4150 w 22296"/>
                    <a:gd name="connsiteY12" fmla="*/ 10960 h 22997"/>
                    <a:gd name="connsiteX13" fmla="*/ 4150 w 22296"/>
                    <a:gd name="connsiteY13" fmla="*/ 10960 h 22997"/>
                    <a:gd name="connsiteX14" fmla="*/ 3431 w 22296"/>
                    <a:gd name="connsiteY14" fmla="*/ 10960 h 22997"/>
                    <a:gd name="connsiteX15" fmla="*/ 2892 w 22296"/>
                    <a:gd name="connsiteY15" fmla="*/ 10601 h 22997"/>
                    <a:gd name="connsiteX16" fmla="*/ 17 w 22296"/>
                    <a:gd name="connsiteY16" fmla="*/ 6109 h 22997"/>
                    <a:gd name="connsiteX17" fmla="*/ 17 w 22296"/>
                    <a:gd name="connsiteY17" fmla="*/ 6109 h 22997"/>
                    <a:gd name="connsiteX18" fmla="*/ 2174 w 22296"/>
                    <a:gd name="connsiteY18" fmla="*/ 1437 h 22997"/>
                    <a:gd name="connsiteX19" fmla="*/ 2174 w 22296"/>
                    <a:gd name="connsiteY19" fmla="*/ 1437 h 22997"/>
                    <a:gd name="connsiteX20" fmla="*/ 5048 w 22296"/>
                    <a:gd name="connsiteY20" fmla="*/ 0 h 22997"/>
                    <a:gd name="connsiteX21" fmla="*/ 5048 w 22296"/>
                    <a:gd name="connsiteY21" fmla="*/ 0 h 22997"/>
                    <a:gd name="connsiteX22" fmla="*/ 11516 w 22296"/>
                    <a:gd name="connsiteY22" fmla="*/ 1976 h 22997"/>
                    <a:gd name="connsiteX23" fmla="*/ 11516 w 22296"/>
                    <a:gd name="connsiteY23" fmla="*/ 1976 h 22997"/>
                    <a:gd name="connsiteX24" fmla="*/ 18703 w 22296"/>
                    <a:gd name="connsiteY24" fmla="*/ 4492 h 22997"/>
                    <a:gd name="connsiteX25" fmla="*/ 18703 w 22296"/>
                    <a:gd name="connsiteY25" fmla="*/ 4492 h 22997"/>
                    <a:gd name="connsiteX26" fmla="*/ 22297 w 22296"/>
                    <a:gd name="connsiteY26" fmla="*/ 7906 h 22997"/>
                    <a:gd name="connsiteX27" fmla="*/ 22297 w 22296"/>
                    <a:gd name="connsiteY27" fmla="*/ 7906 h 22997"/>
                    <a:gd name="connsiteX28" fmla="*/ 19063 w 22296"/>
                    <a:gd name="connsiteY28" fmla="*/ 14194 h 22997"/>
                    <a:gd name="connsiteX29" fmla="*/ 19063 w 22296"/>
                    <a:gd name="connsiteY29" fmla="*/ 14194 h 22997"/>
                    <a:gd name="connsiteX30" fmla="*/ 18883 w 22296"/>
                    <a:gd name="connsiteY30" fmla="*/ 14553 h 22997"/>
                    <a:gd name="connsiteX31" fmla="*/ 18883 w 22296"/>
                    <a:gd name="connsiteY31" fmla="*/ 14553 h 22997"/>
                    <a:gd name="connsiteX32" fmla="*/ 19242 w 22296"/>
                    <a:gd name="connsiteY32" fmla="*/ 15991 h 22997"/>
                    <a:gd name="connsiteX33" fmla="*/ 19242 w 22296"/>
                    <a:gd name="connsiteY33" fmla="*/ 15991 h 22997"/>
                    <a:gd name="connsiteX34" fmla="*/ 20680 w 22296"/>
                    <a:gd name="connsiteY34" fmla="*/ 18865 h 22997"/>
                    <a:gd name="connsiteX35" fmla="*/ 20680 w 22296"/>
                    <a:gd name="connsiteY35" fmla="*/ 18865 h 22997"/>
                    <a:gd name="connsiteX36" fmla="*/ 17984 w 22296"/>
                    <a:gd name="connsiteY36" fmla="*/ 21561 h 22997"/>
                    <a:gd name="connsiteX37" fmla="*/ 17984 w 22296"/>
                    <a:gd name="connsiteY37" fmla="*/ 21561 h 22997"/>
                    <a:gd name="connsiteX38" fmla="*/ 16727 w 22296"/>
                    <a:gd name="connsiteY38" fmla="*/ 21561 h 22997"/>
                    <a:gd name="connsiteX39" fmla="*/ 16727 w 22296"/>
                    <a:gd name="connsiteY39" fmla="*/ 21561 h 22997"/>
                    <a:gd name="connsiteX40" fmla="*/ 10618 w 22296"/>
                    <a:gd name="connsiteY40" fmla="*/ 22818 h 22997"/>
                    <a:gd name="connsiteX41" fmla="*/ 10618 w 22296"/>
                    <a:gd name="connsiteY41" fmla="*/ 22818 h 22997"/>
                    <a:gd name="connsiteX42" fmla="*/ 9360 w 22296"/>
                    <a:gd name="connsiteY42" fmla="*/ 22818 h 22997"/>
                    <a:gd name="connsiteX43" fmla="*/ 9360 w 22296"/>
                    <a:gd name="connsiteY43" fmla="*/ 22818 h 22997"/>
                    <a:gd name="connsiteX44" fmla="*/ 9360 w 22296"/>
                    <a:gd name="connsiteY44" fmla="*/ 20483 h 22997"/>
                    <a:gd name="connsiteX45" fmla="*/ 9540 w 22296"/>
                    <a:gd name="connsiteY45" fmla="*/ 20483 h 22997"/>
                    <a:gd name="connsiteX46" fmla="*/ 10797 w 22296"/>
                    <a:gd name="connsiteY46" fmla="*/ 17967 h 22997"/>
                    <a:gd name="connsiteX47" fmla="*/ 14391 w 22296"/>
                    <a:gd name="connsiteY47" fmla="*/ 17428 h 22997"/>
                    <a:gd name="connsiteX48" fmla="*/ 14391 w 22296"/>
                    <a:gd name="connsiteY48" fmla="*/ 17428 h 22997"/>
                    <a:gd name="connsiteX49" fmla="*/ 14571 w 22296"/>
                    <a:gd name="connsiteY49" fmla="*/ 17248 h 22997"/>
                    <a:gd name="connsiteX50" fmla="*/ 14032 w 22296"/>
                    <a:gd name="connsiteY50" fmla="*/ 14553 h 22997"/>
                    <a:gd name="connsiteX51" fmla="*/ 14032 w 22296"/>
                    <a:gd name="connsiteY51" fmla="*/ 14553 h 22997"/>
                    <a:gd name="connsiteX52" fmla="*/ 15828 w 22296"/>
                    <a:gd name="connsiteY52" fmla="*/ 10601 h 22997"/>
                    <a:gd name="connsiteX53" fmla="*/ 15828 w 22296"/>
                    <a:gd name="connsiteY53" fmla="*/ 10601 h 22997"/>
                    <a:gd name="connsiteX54" fmla="*/ 16727 w 22296"/>
                    <a:gd name="connsiteY54" fmla="*/ 9343 h 22997"/>
                    <a:gd name="connsiteX55" fmla="*/ 16727 w 22296"/>
                    <a:gd name="connsiteY55" fmla="*/ 9343 h 22997"/>
                    <a:gd name="connsiteX56" fmla="*/ 9719 w 22296"/>
                    <a:gd name="connsiteY56" fmla="*/ 6648 h 22997"/>
                    <a:gd name="connsiteX57" fmla="*/ 9719 w 22296"/>
                    <a:gd name="connsiteY57" fmla="*/ 6648 h 22997"/>
                    <a:gd name="connsiteX58" fmla="*/ 5767 w 22296"/>
                    <a:gd name="connsiteY58" fmla="*/ 5031 h 22997"/>
                    <a:gd name="connsiteX59" fmla="*/ 5767 w 22296"/>
                    <a:gd name="connsiteY59" fmla="*/ 5031 h 22997"/>
                    <a:gd name="connsiteX60" fmla="*/ 5228 w 22296"/>
                    <a:gd name="connsiteY60" fmla="*/ 5750 h 22997"/>
                    <a:gd name="connsiteX61" fmla="*/ 5228 w 22296"/>
                    <a:gd name="connsiteY61" fmla="*/ 5750 h 22997"/>
                    <a:gd name="connsiteX62" fmla="*/ 10977 w 22296"/>
                    <a:gd name="connsiteY62" fmla="*/ 10780 h 22997"/>
                    <a:gd name="connsiteX63" fmla="*/ 10977 w 22296"/>
                    <a:gd name="connsiteY63" fmla="*/ 10780 h 22997"/>
                    <a:gd name="connsiteX64" fmla="*/ 10618 w 22296"/>
                    <a:gd name="connsiteY64" fmla="*/ 12218 h 22997"/>
                    <a:gd name="connsiteX65" fmla="*/ 10618 w 22296"/>
                    <a:gd name="connsiteY65" fmla="*/ 12218 h 22997"/>
                    <a:gd name="connsiteX66" fmla="*/ 10797 w 22296"/>
                    <a:gd name="connsiteY66" fmla="*/ 17967 h 22997"/>
                    <a:gd name="connsiteX67" fmla="*/ 10797 w 22296"/>
                    <a:gd name="connsiteY67" fmla="*/ 17967 h 2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296" h="22997">
                      <a:moveTo>
                        <a:pt x="9540" y="20483"/>
                      </a:moveTo>
                      <a:lnTo>
                        <a:pt x="9540" y="22998"/>
                      </a:lnTo>
                      <a:cubicBezTo>
                        <a:pt x="9540" y="22998"/>
                        <a:pt x="9001" y="22998"/>
                        <a:pt x="8102" y="22818"/>
                      </a:cubicBezTo>
                      <a:lnTo>
                        <a:pt x="8102" y="22818"/>
                      </a:lnTo>
                      <a:cubicBezTo>
                        <a:pt x="7563" y="22639"/>
                        <a:pt x="5587" y="22639"/>
                        <a:pt x="5228" y="19764"/>
                      </a:cubicBezTo>
                      <a:lnTo>
                        <a:pt x="5228" y="19764"/>
                      </a:lnTo>
                      <a:cubicBezTo>
                        <a:pt x="5228" y="19225"/>
                        <a:pt x="5407" y="18686"/>
                        <a:pt x="5587" y="18326"/>
                      </a:cubicBezTo>
                      <a:lnTo>
                        <a:pt x="5587" y="18326"/>
                      </a:lnTo>
                      <a:cubicBezTo>
                        <a:pt x="5587" y="15991"/>
                        <a:pt x="5587" y="13655"/>
                        <a:pt x="5767" y="11499"/>
                      </a:cubicBezTo>
                      <a:lnTo>
                        <a:pt x="5767" y="11499"/>
                      </a:lnTo>
                      <a:cubicBezTo>
                        <a:pt x="5767" y="11499"/>
                        <a:pt x="5767" y="11319"/>
                        <a:pt x="5767" y="11319"/>
                      </a:cubicBezTo>
                      <a:lnTo>
                        <a:pt x="5767" y="11319"/>
                      </a:lnTo>
                      <a:cubicBezTo>
                        <a:pt x="5407" y="11140"/>
                        <a:pt x="4868" y="10960"/>
                        <a:pt x="4150" y="10960"/>
                      </a:cubicBezTo>
                      <a:lnTo>
                        <a:pt x="4150" y="10960"/>
                      </a:lnTo>
                      <a:lnTo>
                        <a:pt x="3431" y="10960"/>
                      </a:lnTo>
                      <a:lnTo>
                        <a:pt x="2892" y="10601"/>
                      </a:lnTo>
                      <a:cubicBezTo>
                        <a:pt x="1096" y="9702"/>
                        <a:pt x="-162" y="7726"/>
                        <a:pt x="17" y="6109"/>
                      </a:cubicBezTo>
                      <a:lnTo>
                        <a:pt x="17" y="6109"/>
                      </a:lnTo>
                      <a:cubicBezTo>
                        <a:pt x="17" y="3953"/>
                        <a:pt x="1096" y="2516"/>
                        <a:pt x="2174" y="1437"/>
                      </a:cubicBezTo>
                      <a:lnTo>
                        <a:pt x="2174" y="1437"/>
                      </a:lnTo>
                      <a:cubicBezTo>
                        <a:pt x="3072" y="359"/>
                        <a:pt x="4509" y="0"/>
                        <a:pt x="5048" y="0"/>
                      </a:cubicBezTo>
                      <a:lnTo>
                        <a:pt x="5048" y="0"/>
                      </a:lnTo>
                      <a:cubicBezTo>
                        <a:pt x="7384" y="180"/>
                        <a:pt x="9719" y="1078"/>
                        <a:pt x="11516" y="1976"/>
                      </a:cubicBezTo>
                      <a:lnTo>
                        <a:pt x="11516" y="1976"/>
                      </a:lnTo>
                      <a:cubicBezTo>
                        <a:pt x="16008" y="3414"/>
                        <a:pt x="17086" y="4672"/>
                        <a:pt x="18703" y="4492"/>
                      </a:cubicBezTo>
                      <a:lnTo>
                        <a:pt x="18703" y="4492"/>
                      </a:lnTo>
                      <a:cubicBezTo>
                        <a:pt x="20141" y="4492"/>
                        <a:pt x="22297" y="6289"/>
                        <a:pt x="22297" y="7906"/>
                      </a:cubicBezTo>
                      <a:lnTo>
                        <a:pt x="22297" y="7906"/>
                      </a:lnTo>
                      <a:cubicBezTo>
                        <a:pt x="22117" y="10960"/>
                        <a:pt x="20320" y="12577"/>
                        <a:pt x="19063" y="14194"/>
                      </a:cubicBezTo>
                      <a:lnTo>
                        <a:pt x="19063" y="14194"/>
                      </a:lnTo>
                      <a:cubicBezTo>
                        <a:pt x="18703" y="14374"/>
                        <a:pt x="18883" y="14194"/>
                        <a:pt x="18883" y="14553"/>
                      </a:cubicBezTo>
                      <a:lnTo>
                        <a:pt x="18883" y="14553"/>
                      </a:lnTo>
                      <a:cubicBezTo>
                        <a:pt x="18883" y="14553"/>
                        <a:pt x="19063" y="15452"/>
                        <a:pt x="19242" y="15991"/>
                      </a:cubicBezTo>
                      <a:lnTo>
                        <a:pt x="19242" y="15991"/>
                      </a:lnTo>
                      <a:cubicBezTo>
                        <a:pt x="19602" y="16889"/>
                        <a:pt x="20141" y="15991"/>
                        <a:pt x="20680" y="18865"/>
                      </a:cubicBezTo>
                      <a:lnTo>
                        <a:pt x="20680" y="18865"/>
                      </a:lnTo>
                      <a:cubicBezTo>
                        <a:pt x="20320" y="21561"/>
                        <a:pt x="17984" y="21561"/>
                        <a:pt x="17984" y="21561"/>
                      </a:cubicBezTo>
                      <a:lnTo>
                        <a:pt x="17984" y="21561"/>
                      </a:lnTo>
                      <a:cubicBezTo>
                        <a:pt x="17625" y="21561"/>
                        <a:pt x="17266" y="21561"/>
                        <a:pt x="16727" y="21561"/>
                      </a:cubicBezTo>
                      <a:lnTo>
                        <a:pt x="16727" y="21561"/>
                      </a:lnTo>
                      <a:cubicBezTo>
                        <a:pt x="14571" y="22818"/>
                        <a:pt x="12235" y="22818"/>
                        <a:pt x="10618" y="22818"/>
                      </a:cubicBezTo>
                      <a:lnTo>
                        <a:pt x="10618" y="22818"/>
                      </a:lnTo>
                      <a:cubicBezTo>
                        <a:pt x="10079" y="22818"/>
                        <a:pt x="9719" y="22818"/>
                        <a:pt x="9360" y="22818"/>
                      </a:cubicBezTo>
                      <a:lnTo>
                        <a:pt x="9360" y="22818"/>
                      </a:lnTo>
                      <a:lnTo>
                        <a:pt x="9360" y="20483"/>
                      </a:lnTo>
                      <a:lnTo>
                        <a:pt x="9540" y="20483"/>
                      </a:lnTo>
                      <a:close/>
                      <a:moveTo>
                        <a:pt x="10797" y="17967"/>
                      </a:moveTo>
                      <a:cubicBezTo>
                        <a:pt x="12235" y="17967"/>
                        <a:pt x="14391" y="17608"/>
                        <a:pt x="14391" y="17428"/>
                      </a:cubicBezTo>
                      <a:lnTo>
                        <a:pt x="14391" y="17428"/>
                      </a:lnTo>
                      <a:lnTo>
                        <a:pt x="14571" y="17248"/>
                      </a:lnTo>
                      <a:cubicBezTo>
                        <a:pt x="14211" y="16350"/>
                        <a:pt x="14032" y="15631"/>
                        <a:pt x="14032" y="14553"/>
                      </a:cubicBezTo>
                      <a:lnTo>
                        <a:pt x="14032" y="14553"/>
                      </a:lnTo>
                      <a:cubicBezTo>
                        <a:pt x="14032" y="13116"/>
                        <a:pt x="14750" y="11499"/>
                        <a:pt x="15828" y="10601"/>
                      </a:cubicBezTo>
                      <a:lnTo>
                        <a:pt x="15828" y="10601"/>
                      </a:lnTo>
                      <a:cubicBezTo>
                        <a:pt x="16008" y="10421"/>
                        <a:pt x="16547" y="9882"/>
                        <a:pt x="16727" y="9343"/>
                      </a:cubicBezTo>
                      <a:lnTo>
                        <a:pt x="16727" y="9343"/>
                      </a:lnTo>
                      <a:cubicBezTo>
                        <a:pt x="14391" y="8804"/>
                        <a:pt x="12774" y="7726"/>
                        <a:pt x="9719" y="6648"/>
                      </a:cubicBezTo>
                      <a:lnTo>
                        <a:pt x="9719" y="6648"/>
                      </a:lnTo>
                      <a:cubicBezTo>
                        <a:pt x="8462" y="5929"/>
                        <a:pt x="6845" y="5390"/>
                        <a:pt x="5767" y="5031"/>
                      </a:cubicBezTo>
                      <a:lnTo>
                        <a:pt x="5767" y="5031"/>
                      </a:lnTo>
                      <a:cubicBezTo>
                        <a:pt x="5587" y="5211"/>
                        <a:pt x="5407" y="5570"/>
                        <a:pt x="5228" y="5750"/>
                      </a:cubicBezTo>
                      <a:lnTo>
                        <a:pt x="5228" y="5750"/>
                      </a:lnTo>
                      <a:cubicBezTo>
                        <a:pt x="7743" y="5929"/>
                        <a:pt x="10618" y="7187"/>
                        <a:pt x="10977" y="10780"/>
                      </a:cubicBezTo>
                      <a:lnTo>
                        <a:pt x="10977" y="10780"/>
                      </a:lnTo>
                      <a:cubicBezTo>
                        <a:pt x="10977" y="11679"/>
                        <a:pt x="10797" y="12397"/>
                        <a:pt x="10618" y="12218"/>
                      </a:cubicBezTo>
                      <a:lnTo>
                        <a:pt x="10618" y="12218"/>
                      </a:lnTo>
                      <a:cubicBezTo>
                        <a:pt x="10797" y="13655"/>
                        <a:pt x="10797" y="15811"/>
                        <a:pt x="10797" y="17967"/>
                      </a:cubicBezTo>
                      <a:lnTo>
                        <a:pt x="10797" y="17967"/>
                      </a:lnTo>
                      <a:close/>
                    </a:path>
                  </a:pathLst>
                </a:custGeom>
                <a:grpFill/>
                <a:ln w="17953" cap="flat">
                  <a:noFill/>
                  <a:prstDash val="solid"/>
                  <a:miter/>
                </a:ln>
              </p:spPr>
              <p:txBody>
                <a:bodyPr rtlCol="0" anchor="ctr"/>
                <a:lstStyle/>
                <a:p>
                  <a:endParaRPr lang="zh-CN" altLang="en-US" sz="1050"/>
                </a:p>
              </p:txBody>
            </p:sp>
          </p:grpSp>
          <p:grpSp>
            <p:nvGrpSpPr>
              <p:cNvPr id="99" name="图形 1"/>
              <p:cNvGrpSpPr/>
              <p:nvPr/>
            </p:nvGrpSpPr>
            <p:grpSpPr>
              <a:xfrm>
                <a:off x="2075704" y="2779453"/>
                <a:ext cx="64861" cy="37739"/>
                <a:chOff x="3448915" y="2977143"/>
                <a:chExt cx="64861" cy="37739"/>
              </a:xfrm>
              <a:solidFill>
                <a:srgbClr val="0070C0"/>
              </a:solidFill>
            </p:grpSpPr>
            <p:sp>
              <p:nvSpPr>
                <p:cNvPr id="3548" name="任意多边形: 形状 280"/>
                <p:cNvSpPr/>
                <p:nvPr/>
              </p:nvSpPr>
              <p:spPr>
                <a:xfrm>
                  <a:off x="3451506" y="2979661"/>
                  <a:ext cx="59215" cy="32526"/>
                </a:xfrm>
                <a:custGeom>
                  <a:avLst/>
                  <a:gdLst>
                    <a:gd name="connsiteX0" fmla="*/ 26336 w 59215"/>
                    <a:gd name="connsiteY0" fmla="*/ 25879 h 32526"/>
                    <a:gd name="connsiteX1" fmla="*/ 13220 w 59215"/>
                    <a:gd name="connsiteY1" fmla="*/ 32526 h 32526"/>
                    <a:gd name="connsiteX2" fmla="*/ 8009 w 59215"/>
                    <a:gd name="connsiteY2" fmla="*/ 27316 h 32526"/>
                    <a:gd name="connsiteX3" fmla="*/ 2799 w 59215"/>
                    <a:gd name="connsiteY3" fmla="*/ 21926 h 32526"/>
                    <a:gd name="connsiteX4" fmla="*/ 1361 w 59215"/>
                    <a:gd name="connsiteY4" fmla="*/ 12583 h 32526"/>
                    <a:gd name="connsiteX5" fmla="*/ 9267 w 59215"/>
                    <a:gd name="connsiteY5" fmla="*/ 9888 h 32526"/>
                    <a:gd name="connsiteX6" fmla="*/ 17172 w 59215"/>
                    <a:gd name="connsiteY6" fmla="*/ 4498 h 32526"/>
                    <a:gd name="connsiteX7" fmla="*/ 26336 w 59215"/>
                    <a:gd name="connsiteY7" fmla="*/ 545 h 32526"/>
                    <a:gd name="connsiteX8" fmla="*/ 47357 w 59215"/>
                    <a:gd name="connsiteY8" fmla="*/ 3240 h 32526"/>
                    <a:gd name="connsiteX9" fmla="*/ 59216 w 59215"/>
                    <a:gd name="connsiteY9" fmla="*/ 1803 h 32526"/>
                    <a:gd name="connsiteX10" fmla="*/ 42147 w 59215"/>
                    <a:gd name="connsiteY10" fmla="*/ 15098 h 32526"/>
                    <a:gd name="connsiteX11" fmla="*/ 40889 w 59215"/>
                    <a:gd name="connsiteY11" fmla="*/ 23004 h 32526"/>
                    <a:gd name="connsiteX12" fmla="*/ 35679 w 59215"/>
                    <a:gd name="connsiteY12" fmla="*/ 26957 h 32526"/>
                    <a:gd name="connsiteX13" fmla="*/ 29031 w 59215"/>
                    <a:gd name="connsiteY13" fmla="*/ 23004 h 32526"/>
                    <a:gd name="connsiteX14" fmla="*/ 26336 w 59215"/>
                    <a:gd name="connsiteY14" fmla="*/ 25879 h 32526"/>
                    <a:gd name="connsiteX15" fmla="*/ 26336 w 59215"/>
                    <a:gd name="connsiteY15" fmla="*/ 25879 h 3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215" h="32526">
                      <a:moveTo>
                        <a:pt x="26336" y="25879"/>
                      </a:moveTo>
                      <a:cubicBezTo>
                        <a:pt x="22383" y="28574"/>
                        <a:pt x="15735" y="32526"/>
                        <a:pt x="13220" y="32526"/>
                      </a:cubicBezTo>
                      <a:cubicBezTo>
                        <a:pt x="10525" y="32526"/>
                        <a:pt x="8009" y="31269"/>
                        <a:pt x="8009" y="27316"/>
                      </a:cubicBezTo>
                      <a:cubicBezTo>
                        <a:pt x="8009" y="24621"/>
                        <a:pt x="5314" y="23363"/>
                        <a:pt x="2799" y="21926"/>
                      </a:cubicBezTo>
                      <a:cubicBezTo>
                        <a:pt x="104" y="19231"/>
                        <a:pt x="-1154" y="15278"/>
                        <a:pt x="1361" y="12583"/>
                      </a:cubicBezTo>
                      <a:cubicBezTo>
                        <a:pt x="4056" y="9888"/>
                        <a:pt x="5314" y="9888"/>
                        <a:pt x="9267" y="9888"/>
                      </a:cubicBezTo>
                      <a:cubicBezTo>
                        <a:pt x="13220" y="8630"/>
                        <a:pt x="14477" y="7193"/>
                        <a:pt x="17172" y="4498"/>
                      </a:cubicBezTo>
                      <a:cubicBezTo>
                        <a:pt x="19867" y="545"/>
                        <a:pt x="21125" y="-893"/>
                        <a:pt x="26336" y="545"/>
                      </a:cubicBezTo>
                      <a:cubicBezTo>
                        <a:pt x="30288" y="1803"/>
                        <a:pt x="39452" y="5755"/>
                        <a:pt x="47357" y="3240"/>
                      </a:cubicBezTo>
                      <a:cubicBezTo>
                        <a:pt x="54005" y="545"/>
                        <a:pt x="59216" y="545"/>
                        <a:pt x="59216" y="1803"/>
                      </a:cubicBezTo>
                      <a:cubicBezTo>
                        <a:pt x="59216" y="4498"/>
                        <a:pt x="46100" y="12403"/>
                        <a:pt x="42147" y="15098"/>
                      </a:cubicBezTo>
                      <a:cubicBezTo>
                        <a:pt x="38194" y="19051"/>
                        <a:pt x="39452" y="21746"/>
                        <a:pt x="40889" y="23004"/>
                      </a:cubicBezTo>
                      <a:cubicBezTo>
                        <a:pt x="42147" y="25699"/>
                        <a:pt x="39631" y="29652"/>
                        <a:pt x="35679" y="26957"/>
                      </a:cubicBezTo>
                      <a:cubicBezTo>
                        <a:pt x="32984" y="24262"/>
                        <a:pt x="30468" y="23004"/>
                        <a:pt x="29031" y="23004"/>
                      </a:cubicBezTo>
                      <a:cubicBezTo>
                        <a:pt x="27773" y="24441"/>
                        <a:pt x="26336" y="25879"/>
                        <a:pt x="26336" y="25879"/>
                      </a:cubicBezTo>
                      <a:lnTo>
                        <a:pt x="26336" y="25879"/>
                      </a:lnTo>
                      <a:close/>
                    </a:path>
                  </a:pathLst>
                </a:custGeom>
                <a:grpFill/>
                <a:ln w="17953" cap="flat">
                  <a:noFill/>
                  <a:prstDash val="solid"/>
                  <a:miter/>
                </a:ln>
              </p:spPr>
              <p:txBody>
                <a:bodyPr rtlCol="0" anchor="ctr"/>
                <a:lstStyle/>
                <a:p>
                  <a:endParaRPr lang="zh-CN" altLang="en-US" sz="1050"/>
                </a:p>
              </p:txBody>
            </p:sp>
            <p:sp>
              <p:nvSpPr>
                <p:cNvPr id="3549" name="任意多边形: 形状 281"/>
                <p:cNvSpPr/>
                <p:nvPr/>
              </p:nvSpPr>
              <p:spPr>
                <a:xfrm>
                  <a:off x="3448915" y="2977143"/>
                  <a:ext cx="64861" cy="37739"/>
                </a:xfrm>
                <a:custGeom>
                  <a:avLst/>
                  <a:gdLst>
                    <a:gd name="connsiteX0" fmla="*/ 8085 w 64861"/>
                    <a:gd name="connsiteY0" fmla="*/ 29654 h 37739"/>
                    <a:gd name="connsiteX1" fmla="*/ 3594 w 64861"/>
                    <a:gd name="connsiteY1" fmla="*/ 26060 h 37739"/>
                    <a:gd name="connsiteX2" fmla="*/ 3594 w 64861"/>
                    <a:gd name="connsiteY2" fmla="*/ 26060 h 37739"/>
                    <a:gd name="connsiteX3" fmla="*/ 0 w 64861"/>
                    <a:gd name="connsiteY3" fmla="*/ 18335 h 37739"/>
                    <a:gd name="connsiteX4" fmla="*/ 0 w 64861"/>
                    <a:gd name="connsiteY4" fmla="*/ 18335 h 37739"/>
                    <a:gd name="connsiteX5" fmla="*/ 2156 w 64861"/>
                    <a:gd name="connsiteY5" fmla="*/ 13124 h 37739"/>
                    <a:gd name="connsiteX6" fmla="*/ 2156 w 64861"/>
                    <a:gd name="connsiteY6" fmla="*/ 13124 h 37739"/>
                    <a:gd name="connsiteX7" fmla="*/ 10960 w 64861"/>
                    <a:gd name="connsiteY7" fmla="*/ 9890 h 37739"/>
                    <a:gd name="connsiteX8" fmla="*/ 10960 w 64861"/>
                    <a:gd name="connsiteY8" fmla="*/ 9890 h 37739"/>
                    <a:gd name="connsiteX9" fmla="*/ 17608 w 64861"/>
                    <a:gd name="connsiteY9" fmla="*/ 5578 h 37739"/>
                    <a:gd name="connsiteX10" fmla="*/ 17608 w 64861"/>
                    <a:gd name="connsiteY10" fmla="*/ 5578 h 37739"/>
                    <a:gd name="connsiteX11" fmla="*/ 25693 w 64861"/>
                    <a:gd name="connsiteY11" fmla="*/ 8 h 37739"/>
                    <a:gd name="connsiteX12" fmla="*/ 25693 w 64861"/>
                    <a:gd name="connsiteY12" fmla="*/ 8 h 37739"/>
                    <a:gd name="connsiteX13" fmla="*/ 29826 w 64861"/>
                    <a:gd name="connsiteY13" fmla="*/ 547 h 37739"/>
                    <a:gd name="connsiteX14" fmla="*/ 29826 w 64861"/>
                    <a:gd name="connsiteY14" fmla="*/ 547 h 37739"/>
                    <a:gd name="connsiteX15" fmla="*/ 44199 w 64861"/>
                    <a:gd name="connsiteY15" fmla="*/ 3961 h 37739"/>
                    <a:gd name="connsiteX16" fmla="*/ 44199 w 64861"/>
                    <a:gd name="connsiteY16" fmla="*/ 3961 h 37739"/>
                    <a:gd name="connsiteX17" fmla="*/ 49230 w 64861"/>
                    <a:gd name="connsiteY17" fmla="*/ 3242 h 37739"/>
                    <a:gd name="connsiteX18" fmla="*/ 49230 w 64861"/>
                    <a:gd name="connsiteY18" fmla="*/ 3242 h 37739"/>
                    <a:gd name="connsiteX19" fmla="*/ 59651 w 64861"/>
                    <a:gd name="connsiteY19" fmla="*/ 906 h 37739"/>
                    <a:gd name="connsiteX20" fmla="*/ 59651 w 64861"/>
                    <a:gd name="connsiteY20" fmla="*/ 906 h 37739"/>
                    <a:gd name="connsiteX21" fmla="*/ 64143 w 64861"/>
                    <a:gd name="connsiteY21" fmla="*/ 2703 h 37739"/>
                    <a:gd name="connsiteX22" fmla="*/ 64143 w 64861"/>
                    <a:gd name="connsiteY22" fmla="*/ 2703 h 37739"/>
                    <a:gd name="connsiteX23" fmla="*/ 64682 w 64861"/>
                    <a:gd name="connsiteY23" fmla="*/ 4140 h 37739"/>
                    <a:gd name="connsiteX24" fmla="*/ 64682 w 64861"/>
                    <a:gd name="connsiteY24" fmla="*/ 4140 h 37739"/>
                    <a:gd name="connsiteX25" fmla="*/ 64682 w 64861"/>
                    <a:gd name="connsiteY25" fmla="*/ 4140 h 37739"/>
                    <a:gd name="connsiteX26" fmla="*/ 64682 w 64861"/>
                    <a:gd name="connsiteY26" fmla="*/ 4140 h 37739"/>
                    <a:gd name="connsiteX27" fmla="*/ 64862 w 64861"/>
                    <a:gd name="connsiteY27" fmla="*/ 6836 h 37739"/>
                    <a:gd name="connsiteX28" fmla="*/ 63604 w 64861"/>
                    <a:gd name="connsiteY28" fmla="*/ 6836 h 37739"/>
                    <a:gd name="connsiteX29" fmla="*/ 46894 w 64861"/>
                    <a:gd name="connsiteY29" fmla="*/ 19413 h 37739"/>
                    <a:gd name="connsiteX30" fmla="*/ 46894 w 64861"/>
                    <a:gd name="connsiteY30" fmla="*/ 19413 h 37739"/>
                    <a:gd name="connsiteX31" fmla="*/ 45098 w 64861"/>
                    <a:gd name="connsiteY31" fmla="*/ 22647 h 37739"/>
                    <a:gd name="connsiteX32" fmla="*/ 45098 w 64861"/>
                    <a:gd name="connsiteY32" fmla="*/ 22647 h 37739"/>
                    <a:gd name="connsiteX33" fmla="*/ 46176 w 64861"/>
                    <a:gd name="connsiteY33" fmla="*/ 24623 h 37739"/>
                    <a:gd name="connsiteX34" fmla="*/ 46176 w 64861"/>
                    <a:gd name="connsiteY34" fmla="*/ 24623 h 37739"/>
                    <a:gd name="connsiteX35" fmla="*/ 46715 w 64861"/>
                    <a:gd name="connsiteY35" fmla="*/ 27318 h 37739"/>
                    <a:gd name="connsiteX36" fmla="*/ 46715 w 64861"/>
                    <a:gd name="connsiteY36" fmla="*/ 27318 h 37739"/>
                    <a:gd name="connsiteX37" fmla="*/ 41145 w 64861"/>
                    <a:gd name="connsiteY37" fmla="*/ 33247 h 37739"/>
                    <a:gd name="connsiteX38" fmla="*/ 41145 w 64861"/>
                    <a:gd name="connsiteY38" fmla="*/ 33247 h 37739"/>
                    <a:gd name="connsiteX39" fmla="*/ 36833 w 64861"/>
                    <a:gd name="connsiteY39" fmla="*/ 31630 h 37739"/>
                    <a:gd name="connsiteX40" fmla="*/ 36833 w 64861"/>
                    <a:gd name="connsiteY40" fmla="*/ 31630 h 37739"/>
                    <a:gd name="connsiteX41" fmla="*/ 32880 w 64861"/>
                    <a:gd name="connsiteY41" fmla="*/ 28756 h 37739"/>
                    <a:gd name="connsiteX42" fmla="*/ 32880 w 64861"/>
                    <a:gd name="connsiteY42" fmla="*/ 28756 h 37739"/>
                    <a:gd name="connsiteX43" fmla="*/ 31263 w 64861"/>
                    <a:gd name="connsiteY43" fmla="*/ 30373 h 37739"/>
                    <a:gd name="connsiteX44" fmla="*/ 31263 w 64861"/>
                    <a:gd name="connsiteY44" fmla="*/ 30373 h 37739"/>
                    <a:gd name="connsiteX45" fmla="*/ 29466 w 64861"/>
                    <a:gd name="connsiteY45" fmla="*/ 28576 h 37739"/>
                    <a:gd name="connsiteX46" fmla="*/ 30904 w 64861"/>
                    <a:gd name="connsiteY46" fmla="*/ 30732 h 37739"/>
                    <a:gd name="connsiteX47" fmla="*/ 16350 w 64861"/>
                    <a:gd name="connsiteY47" fmla="*/ 37739 h 37739"/>
                    <a:gd name="connsiteX48" fmla="*/ 16350 w 64861"/>
                    <a:gd name="connsiteY48" fmla="*/ 37739 h 37739"/>
                    <a:gd name="connsiteX49" fmla="*/ 16350 w 64861"/>
                    <a:gd name="connsiteY49" fmla="*/ 37739 h 37739"/>
                    <a:gd name="connsiteX50" fmla="*/ 16350 w 64861"/>
                    <a:gd name="connsiteY50" fmla="*/ 37739 h 37739"/>
                    <a:gd name="connsiteX51" fmla="*/ 8085 w 64861"/>
                    <a:gd name="connsiteY51" fmla="*/ 29654 h 37739"/>
                    <a:gd name="connsiteX52" fmla="*/ 8085 w 64861"/>
                    <a:gd name="connsiteY52" fmla="*/ 29654 h 37739"/>
                    <a:gd name="connsiteX53" fmla="*/ 21561 w 64861"/>
                    <a:gd name="connsiteY53" fmla="*/ 8812 h 37739"/>
                    <a:gd name="connsiteX54" fmla="*/ 11858 w 64861"/>
                    <a:gd name="connsiteY54" fmla="*/ 14921 h 37739"/>
                    <a:gd name="connsiteX55" fmla="*/ 11858 w 64861"/>
                    <a:gd name="connsiteY55" fmla="*/ 14921 h 37739"/>
                    <a:gd name="connsiteX56" fmla="*/ 5749 w 64861"/>
                    <a:gd name="connsiteY56" fmla="*/ 16897 h 37739"/>
                    <a:gd name="connsiteX57" fmla="*/ 5749 w 64861"/>
                    <a:gd name="connsiteY57" fmla="*/ 16897 h 37739"/>
                    <a:gd name="connsiteX58" fmla="*/ 5031 w 64861"/>
                    <a:gd name="connsiteY58" fmla="*/ 18514 h 37739"/>
                    <a:gd name="connsiteX59" fmla="*/ 5031 w 64861"/>
                    <a:gd name="connsiteY59" fmla="*/ 18514 h 37739"/>
                    <a:gd name="connsiteX60" fmla="*/ 6468 w 64861"/>
                    <a:gd name="connsiteY60" fmla="*/ 22108 h 37739"/>
                    <a:gd name="connsiteX61" fmla="*/ 6468 w 64861"/>
                    <a:gd name="connsiteY61" fmla="*/ 22108 h 37739"/>
                    <a:gd name="connsiteX62" fmla="*/ 13116 w 64861"/>
                    <a:gd name="connsiteY62" fmla="*/ 29654 h 37739"/>
                    <a:gd name="connsiteX63" fmla="*/ 13116 w 64861"/>
                    <a:gd name="connsiteY63" fmla="*/ 29654 h 37739"/>
                    <a:gd name="connsiteX64" fmla="*/ 15811 w 64861"/>
                    <a:gd name="connsiteY64" fmla="*/ 32349 h 37739"/>
                    <a:gd name="connsiteX65" fmla="*/ 15811 w 64861"/>
                    <a:gd name="connsiteY65" fmla="*/ 32349 h 37739"/>
                    <a:gd name="connsiteX66" fmla="*/ 27310 w 64861"/>
                    <a:gd name="connsiteY66" fmla="*/ 26420 h 37739"/>
                    <a:gd name="connsiteX67" fmla="*/ 27310 w 64861"/>
                    <a:gd name="connsiteY67" fmla="*/ 26420 h 37739"/>
                    <a:gd name="connsiteX68" fmla="*/ 29826 w 64861"/>
                    <a:gd name="connsiteY68" fmla="*/ 23904 h 37739"/>
                    <a:gd name="connsiteX69" fmla="*/ 29826 w 64861"/>
                    <a:gd name="connsiteY69" fmla="*/ 23904 h 37739"/>
                    <a:gd name="connsiteX70" fmla="*/ 30544 w 64861"/>
                    <a:gd name="connsiteY70" fmla="*/ 23186 h 37739"/>
                    <a:gd name="connsiteX71" fmla="*/ 31622 w 64861"/>
                    <a:gd name="connsiteY71" fmla="*/ 23186 h 37739"/>
                    <a:gd name="connsiteX72" fmla="*/ 39707 w 64861"/>
                    <a:gd name="connsiteY72" fmla="*/ 27678 h 37739"/>
                    <a:gd name="connsiteX73" fmla="*/ 39707 w 64861"/>
                    <a:gd name="connsiteY73" fmla="*/ 27678 h 37739"/>
                    <a:gd name="connsiteX74" fmla="*/ 40786 w 64861"/>
                    <a:gd name="connsiteY74" fmla="*/ 28037 h 37739"/>
                    <a:gd name="connsiteX75" fmla="*/ 40786 w 64861"/>
                    <a:gd name="connsiteY75" fmla="*/ 28037 h 37739"/>
                    <a:gd name="connsiteX76" fmla="*/ 41325 w 64861"/>
                    <a:gd name="connsiteY76" fmla="*/ 27318 h 37739"/>
                    <a:gd name="connsiteX77" fmla="*/ 41325 w 64861"/>
                    <a:gd name="connsiteY77" fmla="*/ 27318 h 37739"/>
                    <a:gd name="connsiteX78" fmla="*/ 41325 w 64861"/>
                    <a:gd name="connsiteY78" fmla="*/ 27139 h 37739"/>
                    <a:gd name="connsiteX79" fmla="*/ 41325 w 64861"/>
                    <a:gd name="connsiteY79" fmla="*/ 27139 h 37739"/>
                    <a:gd name="connsiteX80" fmla="*/ 39707 w 64861"/>
                    <a:gd name="connsiteY80" fmla="*/ 22826 h 37739"/>
                    <a:gd name="connsiteX81" fmla="*/ 39707 w 64861"/>
                    <a:gd name="connsiteY81" fmla="*/ 22826 h 37739"/>
                    <a:gd name="connsiteX82" fmla="*/ 43481 w 64861"/>
                    <a:gd name="connsiteY82" fmla="*/ 15819 h 37739"/>
                    <a:gd name="connsiteX83" fmla="*/ 43481 w 64861"/>
                    <a:gd name="connsiteY83" fmla="*/ 15819 h 37739"/>
                    <a:gd name="connsiteX84" fmla="*/ 56956 w 64861"/>
                    <a:gd name="connsiteY84" fmla="*/ 6476 h 37739"/>
                    <a:gd name="connsiteX85" fmla="*/ 56956 w 64861"/>
                    <a:gd name="connsiteY85" fmla="*/ 6476 h 37739"/>
                    <a:gd name="connsiteX86" fmla="*/ 50847 w 64861"/>
                    <a:gd name="connsiteY86" fmla="*/ 8273 h 37739"/>
                    <a:gd name="connsiteX87" fmla="*/ 50847 w 64861"/>
                    <a:gd name="connsiteY87" fmla="*/ 8273 h 37739"/>
                    <a:gd name="connsiteX88" fmla="*/ 44199 w 64861"/>
                    <a:gd name="connsiteY88" fmla="*/ 9351 h 37739"/>
                    <a:gd name="connsiteX89" fmla="*/ 44199 w 64861"/>
                    <a:gd name="connsiteY89" fmla="*/ 9351 h 37739"/>
                    <a:gd name="connsiteX90" fmla="*/ 28388 w 64861"/>
                    <a:gd name="connsiteY90" fmla="*/ 5758 h 37739"/>
                    <a:gd name="connsiteX91" fmla="*/ 28388 w 64861"/>
                    <a:gd name="connsiteY91" fmla="*/ 5758 h 37739"/>
                    <a:gd name="connsiteX92" fmla="*/ 25693 w 64861"/>
                    <a:gd name="connsiteY92" fmla="*/ 5398 h 37739"/>
                    <a:gd name="connsiteX93" fmla="*/ 25693 w 64861"/>
                    <a:gd name="connsiteY93" fmla="*/ 5398 h 37739"/>
                    <a:gd name="connsiteX94" fmla="*/ 21561 w 64861"/>
                    <a:gd name="connsiteY94" fmla="*/ 8812 h 37739"/>
                    <a:gd name="connsiteX95" fmla="*/ 21561 w 64861"/>
                    <a:gd name="connsiteY95" fmla="*/ 8812 h 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4861" h="37739">
                      <a:moveTo>
                        <a:pt x="8085" y="29654"/>
                      </a:moveTo>
                      <a:cubicBezTo>
                        <a:pt x="8265" y="29115"/>
                        <a:pt x="7007" y="28037"/>
                        <a:pt x="3594" y="26060"/>
                      </a:cubicBezTo>
                      <a:lnTo>
                        <a:pt x="3594" y="26060"/>
                      </a:lnTo>
                      <a:cubicBezTo>
                        <a:pt x="1617" y="24084"/>
                        <a:pt x="180" y="21389"/>
                        <a:pt x="0" y="18335"/>
                      </a:cubicBezTo>
                      <a:lnTo>
                        <a:pt x="0" y="18335"/>
                      </a:lnTo>
                      <a:cubicBezTo>
                        <a:pt x="0" y="16538"/>
                        <a:pt x="719" y="14561"/>
                        <a:pt x="2156" y="13124"/>
                      </a:cubicBezTo>
                      <a:lnTo>
                        <a:pt x="2156" y="13124"/>
                      </a:lnTo>
                      <a:cubicBezTo>
                        <a:pt x="5031" y="9890"/>
                        <a:pt x="8085" y="9531"/>
                        <a:pt x="10960" y="9890"/>
                      </a:cubicBezTo>
                      <a:lnTo>
                        <a:pt x="10960" y="9890"/>
                      </a:lnTo>
                      <a:cubicBezTo>
                        <a:pt x="14554" y="8632"/>
                        <a:pt x="15093" y="7914"/>
                        <a:pt x="17608" y="5578"/>
                      </a:cubicBezTo>
                      <a:lnTo>
                        <a:pt x="17608" y="5578"/>
                      </a:lnTo>
                      <a:cubicBezTo>
                        <a:pt x="19405" y="2703"/>
                        <a:pt x="21740" y="-172"/>
                        <a:pt x="25693" y="8"/>
                      </a:cubicBezTo>
                      <a:lnTo>
                        <a:pt x="25693" y="8"/>
                      </a:lnTo>
                      <a:cubicBezTo>
                        <a:pt x="26951" y="8"/>
                        <a:pt x="28208" y="188"/>
                        <a:pt x="29826" y="547"/>
                      </a:cubicBezTo>
                      <a:lnTo>
                        <a:pt x="29826" y="547"/>
                      </a:lnTo>
                      <a:cubicBezTo>
                        <a:pt x="32880" y="1625"/>
                        <a:pt x="38629" y="3961"/>
                        <a:pt x="44199" y="3961"/>
                      </a:cubicBezTo>
                      <a:lnTo>
                        <a:pt x="44199" y="3961"/>
                      </a:lnTo>
                      <a:cubicBezTo>
                        <a:pt x="45996" y="3961"/>
                        <a:pt x="47613" y="3781"/>
                        <a:pt x="49230" y="3242"/>
                      </a:cubicBezTo>
                      <a:lnTo>
                        <a:pt x="49230" y="3242"/>
                      </a:lnTo>
                      <a:cubicBezTo>
                        <a:pt x="53363" y="1625"/>
                        <a:pt x="56956" y="906"/>
                        <a:pt x="59651" y="906"/>
                      </a:cubicBezTo>
                      <a:lnTo>
                        <a:pt x="59651" y="906"/>
                      </a:lnTo>
                      <a:cubicBezTo>
                        <a:pt x="60909" y="1086"/>
                        <a:pt x="62885" y="727"/>
                        <a:pt x="64143" y="2703"/>
                      </a:cubicBezTo>
                      <a:lnTo>
                        <a:pt x="64143" y="2703"/>
                      </a:lnTo>
                      <a:cubicBezTo>
                        <a:pt x="64502" y="3062"/>
                        <a:pt x="64682" y="3601"/>
                        <a:pt x="64682" y="4140"/>
                      </a:cubicBezTo>
                      <a:lnTo>
                        <a:pt x="64682" y="4140"/>
                      </a:lnTo>
                      <a:cubicBezTo>
                        <a:pt x="64682" y="4140"/>
                        <a:pt x="64682" y="4140"/>
                        <a:pt x="64682" y="4140"/>
                      </a:cubicBezTo>
                      <a:lnTo>
                        <a:pt x="64682" y="4140"/>
                      </a:lnTo>
                      <a:lnTo>
                        <a:pt x="64862" y="6836"/>
                      </a:lnTo>
                      <a:lnTo>
                        <a:pt x="63604" y="6836"/>
                      </a:lnTo>
                      <a:cubicBezTo>
                        <a:pt x="60010" y="12226"/>
                        <a:pt x="50128" y="16718"/>
                        <a:pt x="46894" y="19413"/>
                      </a:cubicBezTo>
                      <a:lnTo>
                        <a:pt x="46894" y="19413"/>
                      </a:lnTo>
                      <a:cubicBezTo>
                        <a:pt x="45277" y="21209"/>
                        <a:pt x="45098" y="22108"/>
                        <a:pt x="45098" y="22647"/>
                      </a:cubicBezTo>
                      <a:lnTo>
                        <a:pt x="45098" y="22647"/>
                      </a:lnTo>
                      <a:cubicBezTo>
                        <a:pt x="45098" y="23186"/>
                        <a:pt x="45277" y="23365"/>
                        <a:pt x="46176" y="24623"/>
                      </a:cubicBezTo>
                      <a:lnTo>
                        <a:pt x="46176" y="24623"/>
                      </a:lnTo>
                      <a:cubicBezTo>
                        <a:pt x="46535" y="25521"/>
                        <a:pt x="46715" y="26420"/>
                        <a:pt x="46715" y="27318"/>
                      </a:cubicBezTo>
                      <a:lnTo>
                        <a:pt x="46715" y="27318"/>
                      </a:lnTo>
                      <a:cubicBezTo>
                        <a:pt x="46715" y="30193"/>
                        <a:pt x="44559" y="33247"/>
                        <a:pt x="41145" y="33247"/>
                      </a:cubicBezTo>
                      <a:lnTo>
                        <a:pt x="41145" y="33247"/>
                      </a:lnTo>
                      <a:cubicBezTo>
                        <a:pt x="39887" y="33247"/>
                        <a:pt x="38450" y="32888"/>
                        <a:pt x="36833" y="31630"/>
                      </a:cubicBezTo>
                      <a:lnTo>
                        <a:pt x="36833" y="31630"/>
                      </a:lnTo>
                      <a:cubicBezTo>
                        <a:pt x="35395" y="30013"/>
                        <a:pt x="33778" y="29115"/>
                        <a:pt x="32880" y="28756"/>
                      </a:cubicBezTo>
                      <a:lnTo>
                        <a:pt x="32880" y="28756"/>
                      </a:lnTo>
                      <a:cubicBezTo>
                        <a:pt x="31982" y="29654"/>
                        <a:pt x="31263" y="30373"/>
                        <a:pt x="31263" y="30373"/>
                      </a:cubicBezTo>
                      <a:lnTo>
                        <a:pt x="31263" y="30373"/>
                      </a:lnTo>
                      <a:lnTo>
                        <a:pt x="29466" y="28576"/>
                      </a:lnTo>
                      <a:lnTo>
                        <a:pt x="30904" y="30732"/>
                      </a:lnTo>
                      <a:cubicBezTo>
                        <a:pt x="26591" y="33427"/>
                        <a:pt x="20662" y="37559"/>
                        <a:pt x="16350" y="37739"/>
                      </a:cubicBezTo>
                      <a:lnTo>
                        <a:pt x="16350" y="37739"/>
                      </a:lnTo>
                      <a:cubicBezTo>
                        <a:pt x="16350" y="37739"/>
                        <a:pt x="16350" y="37739"/>
                        <a:pt x="16350" y="37739"/>
                      </a:cubicBezTo>
                      <a:lnTo>
                        <a:pt x="16350" y="37739"/>
                      </a:lnTo>
                      <a:cubicBezTo>
                        <a:pt x="12397" y="37559"/>
                        <a:pt x="8085" y="35044"/>
                        <a:pt x="8085" y="29654"/>
                      </a:cubicBezTo>
                      <a:lnTo>
                        <a:pt x="8085" y="29654"/>
                      </a:lnTo>
                      <a:close/>
                      <a:moveTo>
                        <a:pt x="21561" y="8812"/>
                      </a:moveTo>
                      <a:cubicBezTo>
                        <a:pt x="19045" y="11507"/>
                        <a:pt x="16889" y="13304"/>
                        <a:pt x="11858" y="14921"/>
                      </a:cubicBezTo>
                      <a:lnTo>
                        <a:pt x="11858" y="14921"/>
                      </a:lnTo>
                      <a:cubicBezTo>
                        <a:pt x="7726" y="15100"/>
                        <a:pt x="8265" y="14741"/>
                        <a:pt x="5749" y="16897"/>
                      </a:cubicBezTo>
                      <a:lnTo>
                        <a:pt x="5749" y="16897"/>
                      </a:lnTo>
                      <a:cubicBezTo>
                        <a:pt x="5211" y="17436"/>
                        <a:pt x="5211" y="17796"/>
                        <a:pt x="5031" y="18514"/>
                      </a:cubicBezTo>
                      <a:lnTo>
                        <a:pt x="5031" y="18514"/>
                      </a:lnTo>
                      <a:cubicBezTo>
                        <a:pt x="5031" y="19592"/>
                        <a:pt x="5749" y="21209"/>
                        <a:pt x="6468" y="22108"/>
                      </a:cubicBezTo>
                      <a:lnTo>
                        <a:pt x="6468" y="22108"/>
                      </a:lnTo>
                      <a:cubicBezTo>
                        <a:pt x="8804" y="23365"/>
                        <a:pt x="12936" y="24982"/>
                        <a:pt x="13116" y="29654"/>
                      </a:cubicBezTo>
                      <a:lnTo>
                        <a:pt x="13116" y="29654"/>
                      </a:lnTo>
                      <a:cubicBezTo>
                        <a:pt x="13296" y="32349"/>
                        <a:pt x="14014" y="32169"/>
                        <a:pt x="15811" y="32349"/>
                      </a:cubicBezTo>
                      <a:lnTo>
                        <a:pt x="15811" y="32349"/>
                      </a:lnTo>
                      <a:cubicBezTo>
                        <a:pt x="16709" y="32708"/>
                        <a:pt x="23537" y="28935"/>
                        <a:pt x="27310" y="26420"/>
                      </a:cubicBezTo>
                      <a:lnTo>
                        <a:pt x="27310" y="26420"/>
                      </a:lnTo>
                      <a:cubicBezTo>
                        <a:pt x="27669" y="26060"/>
                        <a:pt x="28747" y="24982"/>
                        <a:pt x="29826" y="23904"/>
                      </a:cubicBezTo>
                      <a:lnTo>
                        <a:pt x="29826" y="23904"/>
                      </a:lnTo>
                      <a:lnTo>
                        <a:pt x="30544" y="23186"/>
                      </a:lnTo>
                      <a:lnTo>
                        <a:pt x="31622" y="23186"/>
                      </a:lnTo>
                      <a:cubicBezTo>
                        <a:pt x="34497" y="23365"/>
                        <a:pt x="37012" y="24982"/>
                        <a:pt x="39707" y="27678"/>
                      </a:cubicBezTo>
                      <a:lnTo>
                        <a:pt x="39707" y="27678"/>
                      </a:lnTo>
                      <a:cubicBezTo>
                        <a:pt x="40247" y="28037"/>
                        <a:pt x="40606" y="28037"/>
                        <a:pt x="40786" y="28037"/>
                      </a:cubicBezTo>
                      <a:lnTo>
                        <a:pt x="40786" y="28037"/>
                      </a:lnTo>
                      <a:cubicBezTo>
                        <a:pt x="40965" y="28037"/>
                        <a:pt x="41325" y="27857"/>
                        <a:pt x="41325" y="27318"/>
                      </a:cubicBezTo>
                      <a:lnTo>
                        <a:pt x="41325" y="27318"/>
                      </a:lnTo>
                      <a:cubicBezTo>
                        <a:pt x="41325" y="27318"/>
                        <a:pt x="41325" y="27139"/>
                        <a:pt x="41325" y="27139"/>
                      </a:cubicBezTo>
                      <a:lnTo>
                        <a:pt x="41325" y="27139"/>
                      </a:lnTo>
                      <a:cubicBezTo>
                        <a:pt x="40426" y="26060"/>
                        <a:pt x="39707" y="24623"/>
                        <a:pt x="39707" y="22826"/>
                      </a:cubicBezTo>
                      <a:lnTo>
                        <a:pt x="39707" y="22826"/>
                      </a:lnTo>
                      <a:cubicBezTo>
                        <a:pt x="39707" y="20670"/>
                        <a:pt x="40786" y="18335"/>
                        <a:pt x="43481" y="15819"/>
                      </a:cubicBezTo>
                      <a:lnTo>
                        <a:pt x="43481" y="15819"/>
                      </a:lnTo>
                      <a:cubicBezTo>
                        <a:pt x="46176" y="14022"/>
                        <a:pt x="53183" y="9710"/>
                        <a:pt x="56956" y="6476"/>
                      </a:cubicBezTo>
                      <a:lnTo>
                        <a:pt x="56956" y="6476"/>
                      </a:lnTo>
                      <a:cubicBezTo>
                        <a:pt x="55339" y="6836"/>
                        <a:pt x="53183" y="7375"/>
                        <a:pt x="50847" y="8273"/>
                      </a:cubicBezTo>
                      <a:lnTo>
                        <a:pt x="50847" y="8273"/>
                      </a:lnTo>
                      <a:cubicBezTo>
                        <a:pt x="48691" y="8992"/>
                        <a:pt x="46355" y="9351"/>
                        <a:pt x="44199" y="9351"/>
                      </a:cubicBezTo>
                      <a:lnTo>
                        <a:pt x="44199" y="9351"/>
                      </a:lnTo>
                      <a:cubicBezTo>
                        <a:pt x="37372" y="9351"/>
                        <a:pt x="31083" y="6656"/>
                        <a:pt x="28388" y="5758"/>
                      </a:cubicBezTo>
                      <a:lnTo>
                        <a:pt x="28388" y="5758"/>
                      </a:lnTo>
                      <a:cubicBezTo>
                        <a:pt x="27130" y="5398"/>
                        <a:pt x="26412" y="5398"/>
                        <a:pt x="25693" y="5398"/>
                      </a:cubicBezTo>
                      <a:lnTo>
                        <a:pt x="25693" y="5398"/>
                      </a:lnTo>
                      <a:cubicBezTo>
                        <a:pt x="24076" y="5219"/>
                        <a:pt x="23896" y="5398"/>
                        <a:pt x="21561" y="8812"/>
                      </a:cubicBezTo>
                      <a:lnTo>
                        <a:pt x="21561" y="8812"/>
                      </a:lnTo>
                      <a:close/>
                    </a:path>
                  </a:pathLst>
                </a:custGeom>
                <a:grpFill/>
                <a:ln w="17953" cap="flat">
                  <a:noFill/>
                  <a:prstDash val="solid"/>
                  <a:miter/>
                </a:ln>
              </p:spPr>
              <p:txBody>
                <a:bodyPr rtlCol="0" anchor="ctr"/>
                <a:lstStyle/>
                <a:p>
                  <a:endParaRPr lang="zh-CN" altLang="en-US" sz="1050"/>
                </a:p>
              </p:txBody>
            </p:sp>
          </p:grpSp>
          <p:grpSp>
            <p:nvGrpSpPr>
              <p:cNvPr id="100" name="图形 1"/>
              <p:cNvGrpSpPr/>
              <p:nvPr/>
            </p:nvGrpSpPr>
            <p:grpSpPr>
              <a:xfrm>
                <a:off x="1988204" y="2734364"/>
                <a:ext cx="17248" cy="12397"/>
                <a:chOff x="3361415" y="2932054"/>
                <a:chExt cx="17248" cy="12397"/>
              </a:xfrm>
              <a:solidFill>
                <a:srgbClr val="0070C0"/>
              </a:solidFill>
            </p:grpSpPr>
            <p:sp>
              <p:nvSpPr>
                <p:cNvPr id="3546" name="任意多边形: 形状 283"/>
                <p:cNvSpPr/>
                <p:nvPr/>
              </p:nvSpPr>
              <p:spPr>
                <a:xfrm>
                  <a:off x="3364042" y="2934524"/>
                  <a:ext cx="12403" cy="7411"/>
                </a:xfrm>
                <a:custGeom>
                  <a:avLst/>
                  <a:gdLst>
                    <a:gd name="connsiteX0" fmla="*/ 1685 w 12403"/>
                    <a:gd name="connsiteY0" fmla="*/ 7411 h 7411"/>
                    <a:gd name="connsiteX1" fmla="*/ 12285 w 12403"/>
                    <a:gd name="connsiteY1" fmla="*/ 2021 h 7411"/>
                    <a:gd name="connsiteX2" fmla="*/ 4380 w 12403"/>
                    <a:gd name="connsiteY2" fmla="*/ 2021 h 7411"/>
                    <a:gd name="connsiteX3" fmla="*/ 1685 w 12403"/>
                    <a:gd name="connsiteY3" fmla="*/ 7411 h 7411"/>
                    <a:gd name="connsiteX4" fmla="*/ 1685 w 12403"/>
                    <a:gd name="connsiteY4" fmla="*/ 7411 h 7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3" h="7411">
                      <a:moveTo>
                        <a:pt x="1685" y="7411"/>
                      </a:moveTo>
                      <a:cubicBezTo>
                        <a:pt x="4380" y="7411"/>
                        <a:pt x="13543" y="4716"/>
                        <a:pt x="12285" y="2021"/>
                      </a:cubicBezTo>
                      <a:cubicBezTo>
                        <a:pt x="11028" y="-674"/>
                        <a:pt x="11028" y="-674"/>
                        <a:pt x="4380" y="2021"/>
                      </a:cubicBezTo>
                      <a:cubicBezTo>
                        <a:pt x="-2268" y="4716"/>
                        <a:pt x="247" y="6154"/>
                        <a:pt x="1685" y="7411"/>
                      </a:cubicBezTo>
                      <a:lnTo>
                        <a:pt x="1685" y="7411"/>
                      </a:lnTo>
                      <a:close/>
                    </a:path>
                  </a:pathLst>
                </a:custGeom>
                <a:grpFill/>
                <a:ln w="17953" cap="flat">
                  <a:noFill/>
                  <a:prstDash val="solid"/>
                  <a:miter/>
                </a:ln>
              </p:spPr>
              <p:txBody>
                <a:bodyPr rtlCol="0" anchor="ctr"/>
                <a:lstStyle/>
                <a:p>
                  <a:endParaRPr lang="zh-CN" altLang="en-US" sz="1050"/>
                </a:p>
              </p:txBody>
            </p:sp>
            <p:sp>
              <p:nvSpPr>
                <p:cNvPr id="3547" name="任意多边形: 形状 284"/>
                <p:cNvSpPr/>
                <p:nvPr/>
              </p:nvSpPr>
              <p:spPr>
                <a:xfrm>
                  <a:off x="3361415" y="2932054"/>
                  <a:ext cx="17248" cy="12397"/>
                </a:xfrm>
                <a:custGeom>
                  <a:avLst/>
                  <a:gdLst>
                    <a:gd name="connsiteX0" fmla="*/ 3234 w 17248"/>
                    <a:gd name="connsiteY0" fmla="*/ 12397 h 12397"/>
                    <a:gd name="connsiteX1" fmla="*/ 2336 w 17248"/>
                    <a:gd name="connsiteY1" fmla="*/ 11679 h 12397"/>
                    <a:gd name="connsiteX2" fmla="*/ 0 w 17248"/>
                    <a:gd name="connsiteY2" fmla="*/ 7726 h 12397"/>
                    <a:gd name="connsiteX3" fmla="*/ 0 w 17248"/>
                    <a:gd name="connsiteY3" fmla="*/ 7726 h 12397"/>
                    <a:gd name="connsiteX4" fmla="*/ 5749 w 17248"/>
                    <a:gd name="connsiteY4" fmla="*/ 2156 h 12397"/>
                    <a:gd name="connsiteX5" fmla="*/ 5749 w 17248"/>
                    <a:gd name="connsiteY5" fmla="*/ 2156 h 12397"/>
                    <a:gd name="connsiteX6" fmla="*/ 12577 w 17248"/>
                    <a:gd name="connsiteY6" fmla="*/ 0 h 12397"/>
                    <a:gd name="connsiteX7" fmla="*/ 12577 w 17248"/>
                    <a:gd name="connsiteY7" fmla="*/ 0 h 12397"/>
                    <a:gd name="connsiteX8" fmla="*/ 16889 w 17248"/>
                    <a:gd name="connsiteY8" fmla="*/ 3414 h 12397"/>
                    <a:gd name="connsiteX9" fmla="*/ 16889 w 17248"/>
                    <a:gd name="connsiteY9" fmla="*/ 3414 h 12397"/>
                    <a:gd name="connsiteX10" fmla="*/ 17248 w 17248"/>
                    <a:gd name="connsiteY10" fmla="*/ 5031 h 12397"/>
                    <a:gd name="connsiteX11" fmla="*/ 17248 w 17248"/>
                    <a:gd name="connsiteY11" fmla="*/ 5031 h 12397"/>
                    <a:gd name="connsiteX12" fmla="*/ 4132 w 17248"/>
                    <a:gd name="connsiteY12" fmla="*/ 12397 h 12397"/>
                    <a:gd name="connsiteX13" fmla="*/ 4132 w 17248"/>
                    <a:gd name="connsiteY13" fmla="*/ 12397 h 12397"/>
                    <a:gd name="connsiteX14" fmla="*/ 4132 w 17248"/>
                    <a:gd name="connsiteY14" fmla="*/ 9882 h 12397"/>
                    <a:gd name="connsiteX15" fmla="*/ 5929 w 17248"/>
                    <a:gd name="connsiteY15" fmla="*/ 8085 h 12397"/>
                    <a:gd name="connsiteX16" fmla="*/ 4132 w 17248"/>
                    <a:gd name="connsiteY16" fmla="*/ 9882 h 12397"/>
                    <a:gd name="connsiteX17" fmla="*/ 4132 w 17248"/>
                    <a:gd name="connsiteY17" fmla="*/ 12397 h 12397"/>
                    <a:gd name="connsiteX18" fmla="*/ 3234 w 17248"/>
                    <a:gd name="connsiteY18" fmla="*/ 12397 h 12397"/>
                    <a:gd name="connsiteX19" fmla="*/ 3234 w 17248"/>
                    <a:gd name="connsiteY19" fmla="*/ 12397 h 1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248" h="12397">
                      <a:moveTo>
                        <a:pt x="3234" y="12397"/>
                      </a:moveTo>
                      <a:lnTo>
                        <a:pt x="2336" y="11679"/>
                      </a:lnTo>
                      <a:cubicBezTo>
                        <a:pt x="2156" y="11140"/>
                        <a:pt x="359" y="10601"/>
                        <a:pt x="0" y="7726"/>
                      </a:cubicBezTo>
                      <a:lnTo>
                        <a:pt x="0" y="7726"/>
                      </a:lnTo>
                      <a:cubicBezTo>
                        <a:pt x="359" y="4492"/>
                        <a:pt x="2515" y="3773"/>
                        <a:pt x="5749" y="2156"/>
                      </a:cubicBezTo>
                      <a:lnTo>
                        <a:pt x="5749" y="2156"/>
                      </a:lnTo>
                      <a:cubicBezTo>
                        <a:pt x="9163" y="719"/>
                        <a:pt x="10601" y="0"/>
                        <a:pt x="12577" y="0"/>
                      </a:cubicBezTo>
                      <a:lnTo>
                        <a:pt x="12577" y="0"/>
                      </a:lnTo>
                      <a:cubicBezTo>
                        <a:pt x="15272" y="0"/>
                        <a:pt x="16350" y="2336"/>
                        <a:pt x="16889" y="3414"/>
                      </a:cubicBezTo>
                      <a:lnTo>
                        <a:pt x="16889" y="3414"/>
                      </a:lnTo>
                      <a:cubicBezTo>
                        <a:pt x="17069" y="3953"/>
                        <a:pt x="17248" y="4492"/>
                        <a:pt x="17248" y="5031"/>
                      </a:cubicBezTo>
                      <a:lnTo>
                        <a:pt x="17248" y="5031"/>
                      </a:lnTo>
                      <a:cubicBezTo>
                        <a:pt x="15272" y="11679"/>
                        <a:pt x="7546" y="11499"/>
                        <a:pt x="4132" y="12397"/>
                      </a:cubicBezTo>
                      <a:lnTo>
                        <a:pt x="4132" y="12397"/>
                      </a:lnTo>
                      <a:lnTo>
                        <a:pt x="4132" y="9882"/>
                      </a:lnTo>
                      <a:lnTo>
                        <a:pt x="5929" y="8085"/>
                      </a:lnTo>
                      <a:lnTo>
                        <a:pt x="4132" y="9882"/>
                      </a:lnTo>
                      <a:lnTo>
                        <a:pt x="4132" y="12397"/>
                      </a:lnTo>
                      <a:lnTo>
                        <a:pt x="3234" y="12397"/>
                      </a:lnTo>
                      <a:lnTo>
                        <a:pt x="3234" y="12397"/>
                      </a:lnTo>
                      <a:close/>
                    </a:path>
                  </a:pathLst>
                </a:custGeom>
                <a:grpFill/>
                <a:ln w="17953" cap="flat">
                  <a:noFill/>
                  <a:prstDash val="solid"/>
                  <a:miter/>
                </a:ln>
              </p:spPr>
              <p:txBody>
                <a:bodyPr rtlCol="0" anchor="ctr"/>
                <a:lstStyle/>
                <a:p>
                  <a:endParaRPr lang="zh-CN" altLang="en-US" sz="1050"/>
                </a:p>
              </p:txBody>
            </p:sp>
          </p:grpSp>
          <p:grpSp>
            <p:nvGrpSpPr>
              <p:cNvPr id="101" name="图形 1"/>
              <p:cNvGrpSpPr/>
              <p:nvPr/>
            </p:nvGrpSpPr>
            <p:grpSpPr>
              <a:xfrm>
                <a:off x="1888306" y="2747120"/>
                <a:ext cx="63603" cy="32481"/>
                <a:chOff x="3261517" y="2944810"/>
                <a:chExt cx="63603" cy="32481"/>
              </a:xfrm>
              <a:solidFill>
                <a:srgbClr val="0070C0"/>
              </a:solidFill>
            </p:grpSpPr>
            <p:sp>
              <p:nvSpPr>
                <p:cNvPr id="3544" name="任意多边形: 形状 286"/>
                <p:cNvSpPr/>
                <p:nvPr/>
              </p:nvSpPr>
              <p:spPr>
                <a:xfrm>
                  <a:off x="3263886" y="2947380"/>
                  <a:ext cx="58180" cy="27548"/>
                </a:xfrm>
                <a:custGeom>
                  <a:avLst/>
                  <a:gdLst>
                    <a:gd name="connsiteX0" fmla="*/ 53150 w 58180"/>
                    <a:gd name="connsiteY0" fmla="*/ 26537 h 27548"/>
                    <a:gd name="connsiteX1" fmla="*/ 37339 w 58180"/>
                    <a:gd name="connsiteY1" fmla="*/ 26537 h 27548"/>
                    <a:gd name="connsiteX2" fmla="*/ 17575 w 58180"/>
                    <a:gd name="connsiteY2" fmla="*/ 23842 h 27548"/>
                    <a:gd name="connsiteX3" fmla="*/ 10927 w 58180"/>
                    <a:gd name="connsiteY3" fmla="*/ 15936 h 27548"/>
                    <a:gd name="connsiteX4" fmla="*/ 326 w 58180"/>
                    <a:gd name="connsiteY4" fmla="*/ 6594 h 27548"/>
                    <a:gd name="connsiteX5" fmla="*/ 5537 w 58180"/>
                    <a:gd name="connsiteY5" fmla="*/ 1203 h 27548"/>
                    <a:gd name="connsiteX6" fmla="*/ 18653 w 58180"/>
                    <a:gd name="connsiteY6" fmla="*/ 5156 h 27548"/>
                    <a:gd name="connsiteX7" fmla="*/ 41112 w 58180"/>
                    <a:gd name="connsiteY7" fmla="*/ 11804 h 27548"/>
                    <a:gd name="connsiteX8" fmla="*/ 49017 w 58180"/>
                    <a:gd name="connsiteY8" fmla="*/ 19710 h 27548"/>
                    <a:gd name="connsiteX9" fmla="*/ 58181 w 58180"/>
                    <a:gd name="connsiteY9" fmla="*/ 20967 h 27548"/>
                    <a:gd name="connsiteX10" fmla="*/ 53150 w 58180"/>
                    <a:gd name="connsiteY10" fmla="*/ 26537 h 27548"/>
                    <a:gd name="connsiteX11" fmla="*/ 53150 w 58180"/>
                    <a:gd name="connsiteY11" fmla="*/ 26537 h 2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80" h="27548">
                      <a:moveTo>
                        <a:pt x="53150" y="26537"/>
                      </a:moveTo>
                      <a:cubicBezTo>
                        <a:pt x="53150" y="27795"/>
                        <a:pt x="42549" y="27975"/>
                        <a:pt x="37339" y="26537"/>
                      </a:cubicBezTo>
                      <a:cubicBezTo>
                        <a:pt x="32128" y="26537"/>
                        <a:pt x="16317" y="27975"/>
                        <a:pt x="17575" y="23842"/>
                      </a:cubicBezTo>
                      <a:cubicBezTo>
                        <a:pt x="17575" y="18452"/>
                        <a:pt x="16137" y="17194"/>
                        <a:pt x="10927" y="15936"/>
                      </a:cubicBezTo>
                      <a:cubicBezTo>
                        <a:pt x="6974" y="14679"/>
                        <a:pt x="1764" y="13241"/>
                        <a:pt x="326" y="6594"/>
                      </a:cubicBezTo>
                      <a:cubicBezTo>
                        <a:pt x="-932" y="-54"/>
                        <a:pt x="1584" y="-1312"/>
                        <a:pt x="5537" y="1203"/>
                      </a:cubicBezTo>
                      <a:cubicBezTo>
                        <a:pt x="9489" y="3898"/>
                        <a:pt x="12185" y="5156"/>
                        <a:pt x="18653" y="5156"/>
                      </a:cubicBezTo>
                      <a:cubicBezTo>
                        <a:pt x="26558" y="5156"/>
                        <a:pt x="37159" y="9109"/>
                        <a:pt x="41112" y="11804"/>
                      </a:cubicBezTo>
                      <a:cubicBezTo>
                        <a:pt x="46322" y="13062"/>
                        <a:pt x="43807" y="19710"/>
                        <a:pt x="49017" y="19710"/>
                      </a:cubicBezTo>
                      <a:cubicBezTo>
                        <a:pt x="54228" y="19710"/>
                        <a:pt x="58181" y="17015"/>
                        <a:pt x="58181" y="20967"/>
                      </a:cubicBezTo>
                      <a:cubicBezTo>
                        <a:pt x="57103" y="23842"/>
                        <a:pt x="54407" y="26537"/>
                        <a:pt x="53150" y="26537"/>
                      </a:cubicBezTo>
                      <a:lnTo>
                        <a:pt x="53150" y="26537"/>
                      </a:lnTo>
                      <a:close/>
                    </a:path>
                  </a:pathLst>
                </a:custGeom>
                <a:grpFill/>
                <a:ln w="17953" cap="flat">
                  <a:noFill/>
                  <a:prstDash val="solid"/>
                  <a:miter/>
                </a:ln>
              </p:spPr>
              <p:txBody>
                <a:bodyPr rtlCol="0" anchor="ctr"/>
                <a:lstStyle/>
                <a:p>
                  <a:endParaRPr lang="zh-CN" altLang="en-US" sz="1050"/>
                </a:p>
              </p:txBody>
            </p:sp>
            <p:sp>
              <p:nvSpPr>
                <p:cNvPr id="3545" name="任意多边形: 形状 287"/>
                <p:cNvSpPr/>
                <p:nvPr/>
              </p:nvSpPr>
              <p:spPr>
                <a:xfrm>
                  <a:off x="3261517" y="2944810"/>
                  <a:ext cx="63603" cy="32481"/>
                </a:xfrm>
                <a:custGeom>
                  <a:avLst/>
                  <a:gdLst>
                    <a:gd name="connsiteX0" fmla="*/ 39707 w 63603"/>
                    <a:gd name="connsiteY0" fmla="*/ 31622 h 32481"/>
                    <a:gd name="connsiteX1" fmla="*/ 30005 w 63603"/>
                    <a:gd name="connsiteY1" fmla="*/ 31802 h 32481"/>
                    <a:gd name="connsiteX2" fmla="*/ 30005 w 63603"/>
                    <a:gd name="connsiteY2" fmla="*/ 31802 h 32481"/>
                    <a:gd name="connsiteX3" fmla="*/ 17428 w 63603"/>
                    <a:gd name="connsiteY3" fmla="*/ 26771 h 32481"/>
                    <a:gd name="connsiteX4" fmla="*/ 17428 w 63603"/>
                    <a:gd name="connsiteY4" fmla="*/ 26771 h 32481"/>
                    <a:gd name="connsiteX5" fmla="*/ 17428 w 63603"/>
                    <a:gd name="connsiteY5" fmla="*/ 26053 h 32481"/>
                    <a:gd name="connsiteX6" fmla="*/ 17428 w 63603"/>
                    <a:gd name="connsiteY6" fmla="*/ 26053 h 32481"/>
                    <a:gd name="connsiteX7" fmla="*/ 12577 w 63603"/>
                    <a:gd name="connsiteY7" fmla="*/ 20842 h 32481"/>
                    <a:gd name="connsiteX8" fmla="*/ 12577 w 63603"/>
                    <a:gd name="connsiteY8" fmla="*/ 20842 h 32481"/>
                    <a:gd name="connsiteX9" fmla="*/ 359 w 63603"/>
                    <a:gd name="connsiteY9" fmla="*/ 9702 h 32481"/>
                    <a:gd name="connsiteX10" fmla="*/ 359 w 63603"/>
                    <a:gd name="connsiteY10" fmla="*/ 9702 h 32481"/>
                    <a:gd name="connsiteX11" fmla="*/ 0 w 63603"/>
                    <a:gd name="connsiteY11" fmla="*/ 6109 h 32481"/>
                    <a:gd name="connsiteX12" fmla="*/ 0 w 63603"/>
                    <a:gd name="connsiteY12" fmla="*/ 6109 h 32481"/>
                    <a:gd name="connsiteX13" fmla="*/ 4851 w 63603"/>
                    <a:gd name="connsiteY13" fmla="*/ 0 h 32481"/>
                    <a:gd name="connsiteX14" fmla="*/ 4851 w 63603"/>
                    <a:gd name="connsiteY14" fmla="*/ 0 h 32481"/>
                    <a:gd name="connsiteX15" fmla="*/ 9523 w 63603"/>
                    <a:gd name="connsiteY15" fmla="*/ 1797 h 32481"/>
                    <a:gd name="connsiteX16" fmla="*/ 9523 w 63603"/>
                    <a:gd name="connsiteY16" fmla="*/ 1797 h 32481"/>
                    <a:gd name="connsiteX17" fmla="*/ 21201 w 63603"/>
                    <a:gd name="connsiteY17" fmla="*/ 5390 h 32481"/>
                    <a:gd name="connsiteX18" fmla="*/ 21201 w 63603"/>
                    <a:gd name="connsiteY18" fmla="*/ 5390 h 32481"/>
                    <a:gd name="connsiteX19" fmla="*/ 21381 w 63603"/>
                    <a:gd name="connsiteY19" fmla="*/ 5390 h 32481"/>
                    <a:gd name="connsiteX20" fmla="*/ 21381 w 63603"/>
                    <a:gd name="connsiteY20" fmla="*/ 5390 h 32481"/>
                    <a:gd name="connsiteX21" fmla="*/ 44379 w 63603"/>
                    <a:gd name="connsiteY21" fmla="*/ 12038 h 32481"/>
                    <a:gd name="connsiteX22" fmla="*/ 44379 w 63603"/>
                    <a:gd name="connsiteY22" fmla="*/ 12038 h 32481"/>
                    <a:gd name="connsiteX23" fmla="*/ 51027 w 63603"/>
                    <a:gd name="connsiteY23" fmla="*/ 20123 h 32481"/>
                    <a:gd name="connsiteX24" fmla="*/ 51027 w 63603"/>
                    <a:gd name="connsiteY24" fmla="*/ 20123 h 32481"/>
                    <a:gd name="connsiteX25" fmla="*/ 51746 w 63603"/>
                    <a:gd name="connsiteY25" fmla="*/ 19943 h 32481"/>
                    <a:gd name="connsiteX26" fmla="*/ 51746 w 63603"/>
                    <a:gd name="connsiteY26" fmla="*/ 19943 h 32481"/>
                    <a:gd name="connsiteX27" fmla="*/ 51925 w 63603"/>
                    <a:gd name="connsiteY27" fmla="*/ 19943 h 32481"/>
                    <a:gd name="connsiteX28" fmla="*/ 51925 w 63603"/>
                    <a:gd name="connsiteY28" fmla="*/ 19943 h 32481"/>
                    <a:gd name="connsiteX29" fmla="*/ 59112 w 63603"/>
                    <a:gd name="connsiteY29" fmla="*/ 19045 h 32481"/>
                    <a:gd name="connsiteX30" fmla="*/ 59112 w 63603"/>
                    <a:gd name="connsiteY30" fmla="*/ 19045 h 32481"/>
                    <a:gd name="connsiteX31" fmla="*/ 63604 w 63603"/>
                    <a:gd name="connsiteY31" fmla="*/ 23717 h 32481"/>
                    <a:gd name="connsiteX32" fmla="*/ 63604 w 63603"/>
                    <a:gd name="connsiteY32" fmla="*/ 23717 h 32481"/>
                    <a:gd name="connsiteX33" fmla="*/ 63604 w 63603"/>
                    <a:gd name="connsiteY33" fmla="*/ 24256 h 32481"/>
                    <a:gd name="connsiteX34" fmla="*/ 63424 w 63603"/>
                    <a:gd name="connsiteY34" fmla="*/ 24795 h 32481"/>
                    <a:gd name="connsiteX35" fmla="*/ 57315 w 63603"/>
                    <a:gd name="connsiteY35" fmla="*/ 31083 h 32481"/>
                    <a:gd name="connsiteX36" fmla="*/ 57315 w 63603"/>
                    <a:gd name="connsiteY36" fmla="*/ 31083 h 32481"/>
                    <a:gd name="connsiteX37" fmla="*/ 54441 w 63603"/>
                    <a:gd name="connsiteY37" fmla="*/ 32161 h 32481"/>
                    <a:gd name="connsiteX38" fmla="*/ 54441 w 63603"/>
                    <a:gd name="connsiteY38" fmla="*/ 32161 h 32481"/>
                    <a:gd name="connsiteX39" fmla="*/ 49769 w 63603"/>
                    <a:gd name="connsiteY39" fmla="*/ 32341 h 32481"/>
                    <a:gd name="connsiteX40" fmla="*/ 49769 w 63603"/>
                    <a:gd name="connsiteY40" fmla="*/ 32341 h 32481"/>
                    <a:gd name="connsiteX41" fmla="*/ 39707 w 63603"/>
                    <a:gd name="connsiteY41" fmla="*/ 31622 h 32481"/>
                    <a:gd name="connsiteX42" fmla="*/ 39707 w 63603"/>
                    <a:gd name="connsiteY42" fmla="*/ 31622 h 32481"/>
                    <a:gd name="connsiteX43" fmla="*/ 53722 w 63603"/>
                    <a:gd name="connsiteY43" fmla="*/ 27310 h 32481"/>
                    <a:gd name="connsiteX44" fmla="*/ 55339 w 63603"/>
                    <a:gd name="connsiteY44" fmla="*/ 26591 h 32481"/>
                    <a:gd name="connsiteX45" fmla="*/ 55339 w 63603"/>
                    <a:gd name="connsiteY45" fmla="*/ 26591 h 32481"/>
                    <a:gd name="connsiteX46" fmla="*/ 55339 w 63603"/>
                    <a:gd name="connsiteY46" fmla="*/ 26591 h 32481"/>
                    <a:gd name="connsiteX47" fmla="*/ 56417 w 63603"/>
                    <a:gd name="connsiteY47" fmla="*/ 25693 h 32481"/>
                    <a:gd name="connsiteX48" fmla="*/ 56417 w 63603"/>
                    <a:gd name="connsiteY48" fmla="*/ 25693 h 32481"/>
                    <a:gd name="connsiteX49" fmla="*/ 57495 w 63603"/>
                    <a:gd name="connsiteY49" fmla="*/ 24256 h 32481"/>
                    <a:gd name="connsiteX50" fmla="*/ 57495 w 63603"/>
                    <a:gd name="connsiteY50" fmla="*/ 24256 h 32481"/>
                    <a:gd name="connsiteX51" fmla="*/ 51566 w 63603"/>
                    <a:gd name="connsiteY51" fmla="*/ 24974 h 32481"/>
                    <a:gd name="connsiteX52" fmla="*/ 51566 w 63603"/>
                    <a:gd name="connsiteY52" fmla="*/ 24974 h 32481"/>
                    <a:gd name="connsiteX53" fmla="*/ 50128 w 63603"/>
                    <a:gd name="connsiteY53" fmla="*/ 24974 h 32481"/>
                    <a:gd name="connsiteX54" fmla="*/ 49769 w 63603"/>
                    <a:gd name="connsiteY54" fmla="*/ 24615 h 32481"/>
                    <a:gd name="connsiteX55" fmla="*/ 42043 w 63603"/>
                    <a:gd name="connsiteY55" fmla="*/ 16709 h 32481"/>
                    <a:gd name="connsiteX56" fmla="*/ 42043 w 63603"/>
                    <a:gd name="connsiteY56" fmla="*/ 16709 h 32481"/>
                    <a:gd name="connsiteX57" fmla="*/ 22100 w 63603"/>
                    <a:gd name="connsiteY57" fmla="*/ 10601 h 32481"/>
                    <a:gd name="connsiteX58" fmla="*/ 22100 w 63603"/>
                    <a:gd name="connsiteY58" fmla="*/ 10601 h 32481"/>
                    <a:gd name="connsiteX59" fmla="*/ 21740 w 63603"/>
                    <a:gd name="connsiteY59" fmla="*/ 10960 h 32481"/>
                    <a:gd name="connsiteX60" fmla="*/ 20662 w 63603"/>
                    <a:gd name="connsiteY60" fmla="*/ 10601 h 32481"/>
                    <a:gd name="connsiteX61" fmla="*/ 6468 w 63603"/>
                    <a:gd name="connsiteY61" fmla="*/ 6109 h 32481"/>
                    <a:gd name="connsiteX62" fmla="*/ 6468 w 63603"/>
                    <a:gd name="connsiteY62" fmla="*/ 6109 h 32481"/>
                    <a:gd name="connsiteX63" fmla="*/ 4851 w 63603"/>
                    <a:gd name="connsiteY63" fmla="*/ 5390 h 32481"/>
                    <a:gd name="connsiteX64" fmla="*/ 4851 w 63603"/>
                    <a:gd name="connsiteY64" fmla="*/ 5390 h 32481"/>
                    <a:gd name="connsiteX65" fmla="*/ 4851 w 63603"/>
                    <a:gd name="connsiteY65" fmla="*/ 6288 h 32481"/>
                    <a:gd name="connsiteX66" fmla="*/ 4851 w 63603"/>
                    <a:gd name="connsiteY66" fmla="*/ 6288 h 32481"/>
                    <a:gd name="connsiteX67" fmla="*/ 5211 w 63603"/>
                    <a:gd name="connsiteY67" fmla="*/ 8804 h 32481"/>
                    <a:gd name="connsiteX68" fmla="*/ 5211 w 63603"/>
                    <a:gd name="connsiteY68" fmla="*/ 8804 h 32481"/>
                    <a:gd name="connsiteX69" fmla="*/ 13835 w 63603"/>
                    <a:gd name="connsiteY69" fmla="*/ 16170 h 32481"/>
                    <a:gd name="connsiteX70" fmla="*/ 13835 w 63603"/>
                    <a:gd name="connsiteY70" fmla="*/ 16170 h 32481"/>
                    <a:gd name="connsiteX71" fmla="*/ 22459 w 63603"/>
                    <a:gd name="connsiteY71" fmla="*/ 26232 h 32481"/>
                    <a:gd name="connsiteX72" fmla="*/ 22459 w 63603"/>
                    <a:gd name="connsiteY72" fmla="*/ 26232 h 32481"/>
                    <a:gd name="connsiteX73" fmla="*/ 23357 w 63603"/>
                    <a:gd name="connsiteY73" fmla="*/ 26412 h 32481"/>
                    <a:gd name="connsiteX74" fmla="*/ 23357 w 63603"/>
                    <a:gd name="connsiteY74" fmla="*/ 26412 h 32481"/>
                    <a:gd name="connsiteX75" fmla="*/ 29826 w 63603"/>
                    <a:gd name="connsiteY75" fmla="*/ 26771 h 32481"/>
                    <a:gd name="connsiteX76" fmla="*/ 29826 w 63603"/>
                    <a:gd name="connsiteY76" fmla="*/ 26771 h 32481"/>
                    <a:gd name="connsiteX77" fmla="*/ 40247 w 63603"/>
                    <a:gd name="connsiteY77" fmla="*/ 26591 h 32481"/>
                    <a:gd name="connsiteX78" fmla="*/ 40247 w 63603"/>
                    <a:gd name="connsiteY78" fmla="*/ 26591 h 32481"/>
                    <a:gd name="connsiteX79" fmla="*/ 49410 w 63603"/>
                    <a:gd name="connsiteY79" fmla="*/ 27490 h 32481"/>
                    <a:gd name="connsiteX80" fmla="*/ 49410 w 63603"/>
                    <a:gd name="connsiteY80" fmla="*/ 27490 h 32481"/>
                    <a:gd name="connsiteX81" fmla="*/ 53722 w 63603"/>
                    <a:gd name="connsiteY81" fmla="*/ 27310 h 32481"/>
                    <a:gd name="connsiteX82" fmla="*/ 53722 w 63603"/>
                    <a:gd name="connsiteY82" fmla="*/ 27310 h 3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3603" h="32481">
                      <a:moveTo>
                        <a:pt x="39707" y="31622"/>
                      </a:moveTo>
                      <a:cubicBezTo>
                        <a:pt x="37731" y="31622"/>
                        <a:pt x="33778" y="31802"/>
                        <a:pt x="30005" y="31802"/>
                      </a:cubicBezTo>
                      <a:lnTo>
                        <a:pt x="30005" y="31802"/>
                      </a:lnTo>
                      <a:cubicBezTo>
                        <a:pt x="24974" y="31083"/>
                        <a:pt x="19405" y="33060"/>
                        <a:pt x="17428" y="26771"/>
                      </a:cubicBezTo>
                      <a:lnTo>
                        <a:pt x="17428" y="26771"/>
                      </a:lnTo>
                      <a:cubicBezTo>
                        <a:pt x="17428" y="26591"/>
                        <a:pt x="17428" y="26412"/>
                        <a:pt x="17428" y="26053"/>
                      </a:cubicBezTo>
                      <a:lnTo>
                        <a:pt x="17428" y="26053"/>
                      </a:lnTo>
                      <a:cubicBezTo>
                        <a:pt x="16889" y="21561"/>
                        <a:pt x="17608" y="22639"/>
                        <a:pt x="12577" y="20842"/>
                      </a:cubicBezTo>
                      <a:lnTo>
                        <a:pt x="12577" y="20842"/>
                      </a:lnTo>
                      <a:cubicBezTo>
                        <a:pt x="8984" y="19584"/>
                        <a:pt x="1976" y="17787"/>
                        <a:pt x="359" y="9702"/>
                      </a:cubicBezTo>
                      <a:lnTo>
                        <a:pt x="359" y="9702"/>
                      </a:lnTo>
                      <a:cubicBezTo>
                        <a:pt x="0" y="8444"/>
                        <a:pt x="0" y="7187"/>
                        <a:pt x="0" y="6109"/>
                      </a:cubicBezTo>
                      <a:lnTo>
                        <a:pt x="0" y="6109"/>
                      </a:lnTo>
                      <a:cubicBezTo>
                        <a:pt x="0" y="3234"/>
                        <a:pt x="1617" y="0"/>
                        <a:pt x="4851" y="0"/>
                      </a:cubicBezTo>
                      <a:lnTo>
                        <a:pt x="4851" y="0"/>
                      </a:lnTo>
                      <a:cubicBezTo>
                        <a:pt x="6648" y="0"/>
                        <a:pt x="8085" y="719"/>
                        <a:pt x="9523" y="1797"/>
                      </a:cubicBezTo>
                      <a:lnTo>
                        <a:pt x="9523" y="1797"/>
                      </a:lnTo>
                      <a:cubicBezTo>
                        <a:pt x="13475" y="4312"/>
                        <a:pt x="14913" y="5211"/>
                        <a:pt x="21201" y="5390"/>
                      </a:cubicBezTo>
                      <a:lnTo>
                        <a:pt x="21201" y="5390"/>
                      </a:lnTo>
                      <a:cubicBezTo>
                        <a:pt x="21201" y="5390"/>
                        <a:pt x="21381" y="5390"/>
                        <a:pt x="21381" y="5390"/>
                      </a:cubicBezTo>
                      <a:lnTo>
                        <a:pt x="21381" y="5390"/>
                      </a:lnTo>
                      <a:cubicBezTo>
                        <a:pt x="30185" y="5390"/>
                        <a:pt x="40606" y="9343"/>
                        <a:pt x="44379" y="12038"/>
                      </a:cubicBezTo>
                      <a:lnTo>
                        <a:pt x="44379" y="12038"/>
                      </a:lnTo>
                      <a:cubicBezTo>
                        <a:pt x="50847" y="14913"/>
                        <a:pt x="50128" y="19584"/>
                        <a:pt x="51027" y="20123"/>
                      </a:cubicBezTo>
                      <a:lnTo>
                        <a:pt x="51027" y="20123"/>
                      </a:lnTo>
                      <a:cubicBezTo>
                        <a:pt x="51207" y="20123"/>
                        <a:pt x="51386" y="19943"/>
                        <a:pt x="51746" y="19943"/>
                      </a:cubicBezTo>
                      <a:lnTo>
                        <a:pt x="51746" y="19943"/>
                      </a:lnTo>
                      <a:cubicBezTo>
                        <a:pt x="51746" y="19943"/>
                        <a:pt x="51925" y="19943"/>
                        <a:pt x="51925" y="19943"/>
                      </a:cubicBezTo>
                      <a:lnTo>
                        <a:pt x="51925" y="19943"/>
                      </a:lnTo>
                      <a:cubicBezTo>
                        <a:pt x="54441" y="19943"/>
                        <a:pt x="56597" y="19225"/>
                        <a:pt x="59112" y="19045"/>
                      </a:cubicBezTo>
                      <a:lnTo>
                        <a:pt x="59112" y="19045"/>
                      </a:lnTo>
                      <a:cubicBezTo>
                        <a:pt x="61088" y="19045"/>
                        <a:pt x="63604" y="21201"/>
                        <a:pt x="63604" y="23717"/>
                      </a:cubicBezTo>
                      <a:lnTo>
                        <a:pt x="63604" y="23717"/>
                      </a:lnTo>
                      <a:lnTo>
                        <a:pt x="63604" y="24256"/>
                      </a:lnTo>
                      <a:lnTo>
                        <a:pt x="63424" y="24795"/>
                      </a:lnTo>
                      <a:cubicBezTo>
                        <a:pt x="61807" y="27490"/>
                        <a:pt x="60190" y="30185"/>
                        <a:pt x="57315" y="31083"/>
                      </a:cubicBezTo>
                      <a:lnTo>
                        <a:pt x="57315" y="31083"/>
                      </a:lnTo>
                      <a:cubicBezTo>
                        <a:pt x="56237" y="32161"/>
                        <a:pt x="55159" y="31802"/>
                        <a:pt x="54441" y="32161"/>
                      </a:cubicBezTo>
                      <a:lnTo>
                        <a:pt x="54441" y="32161"/>
                      </a:lnTo>
                      <a:cubicBezTo>
                        <a:pt x="53183" y="32341"/>
                        <a:pt x="51566" y="32341"/>
                        <a:pt x="49769" y="32341"/>
                      </a:cubicBezTo>
                      <a:lnTo>
                        <a:pt x="49769" y="32341"/>
                      </a:lnTo>
                      <a:cubicBezTo>
                        <a:pt x="45996" y="32700"/>
                        <a:pt x="42043" y="32341"/>
                        <a:pt x="39707" y="31622"/>
                      </a:cubicBezTo>
                      <a:lnTo>
                        <a:pt x="39707" y="31622"/>
                      </a:lnTo>
                      <a:close/>
                      <a:moveTo>
                        <a:pt x="53722" y="27310"/>
                      </a:moveTo>
                      <a:cubicBezTo>
                        <a:pt x="54081" y="26951"/>
                        <a:pt x="54800" y="26591"/>
                        <a:pt x="55339" y="26591"/>
                      </a:cubicBezTo>
                      <a:lnTo>
                        <a:pt x="55339" y="26591"/>
                      </a:lnTo>
                      <a:lnTo>
                        <a:pt x="55339" y="26591"/>
                      </a:lnTo>
                      <a:cubicBezTo>
                        <a:pt x="55519" y="26412"/>
                        <a:pt x="55878" y="26232"/>
                        <a:pt x="56417" y="25693"/>
                      </a:cubicBezTo>
                      <a:lnTo>
                        <a:pt x="56417" y="25693"/>
                      </a:lnTo>
                      <a:cubicBezTo>
                        <a:pt x="56776" y="25334"/>
                        <a:pt x="57136" y="24795"/>
                        <a:pt x="57495" y="24256"/>
                      </a:cubicBezTo>
                      <a:lnTo>
                        <a:pt x="57495" y="24256"/>
                      </a:lnTo>
                      <a:cubicBezTo>
                        <a:pt x="56058" y="24435"/>
                        <a:pt x="53902" y="24974"/>
                        <a:pt x="51566" y="24974"/>
                      </a:cubicBezTo>
                      <a:lnTo>
                        <a:pt x="51566" y="24974"/>
                      </a:lnTo>
                      <a:lnTo>
                        <a:pt x="50128" y="24974"/>
                      </a:lnTo>
                      <a:lnTo>
                        <a:pt x="49769" y="24615"/>
                      </a:lnTo>
                      <a:cubicBezTo>
                        <a:pt x="43121" y="22459"/>
                        <a:pt x="45277" y="16170"/>
                        <a:pt x="42043" y="16709"/>
                      </a:cubicBezTo>
                      <a:lnTo>
                        <a:pt x="42043" y="16709"/>
                      </a:lnTo>
                      <a:cubicBezTo>
                        <a:pt x="38809" y="14554"/>
                        <a:pt x="29107" y="10780"/>
                        <a:pt x="22100" y="10601"/>
                      </a:cubicBezTo>
                      <a:lnTo>
                        <a:pt x="22100" y="10601"/>
                      </a:lnTo>
                      <a:lnTo>
                        <a:pt x="21740" y="10960"/>
                      </a:lnTo>
                      <a:lnTo>
                        <a:pt x="20662" y="10601"/>
                      </a:lnTo>
                      <a:cubicBezTo>
                        <a:pt x="14014" y="10601"/>
                        <a:pt x="10241" y="8983"/>
                        <a:pt x="6468" y="6109"/>
                      </a:cubicBezTo>
                      <a:lnTo>
                        <a:pt x="6468" y="6109"/>
                      </a:lnTo>
                      <a:cubicBezTo>
                        <a:pt x="5749" y="5570"/>
                        <a:pt x="5211" y="5390"/>
                        <a:pt x="4851" y="5390"/>
                      </a:cubicBezTo>
                      <a:lnTo>
                        <a:pt x="4851" y="5390"/>
                      </a:lnTo>
                      <a:cubicBezTo>
                        <a:pt x="4851" y="5570"/>
                        <a:pt x="4851" y="5929"/>
                        <a:pt x="4851" y="6288"/>
                      </a:cubicBezTo>
                      <a:lnTo>
                        <a:pt x="4851" y="6288"/>
                      </a:lnTo>
                      <a:cubicBezTo>
                        <a:pt x="4851" y="6827"/>
                        <a:pt x="4851" y="7726"/>
                        <a:pt x="5211" y="8804"/>
                      </a:cubicBezTo>
                      <a:lnTo>
                        <a:pt x="5211" y="8804"/>
                      </a:lnTo>
                      <a:cubicBezTo>
                        <a:pt x="6289" y="14014"/>
                        <a:pt x="9882" y="14733"/>
                        <a:pt x="13835" y="16170"/>
                      </a:cubicBezTo>
                      <a:lnTo>
                        <a:pt x="13835" y="16170"/>
                      </a:lnTo>
                      <a:cubicBezTo>
                        <a:pt x="19225" y="17069"/>
                        <a:pt x="22818" y="20662"/>
                        <a:pt x="22459" y="26232"/>
                      </a:cubicBezTo>
                      <a:lnTo>
                        <a:pt x="22459" y="26232"/>
                      </a:lnTo>
                      <a:cubicBezTo>
                        <a:pt x="22639" y="26232"/>
                        <a:pt x="22998" y="26412"/>
                        <a:pt x="23357" y="26412"/>
                      </a:cubicBezTo>
                      <a:lnTo>
                        <a:pt x="23357" y="26412"/>
                      </a:lnTo>
                      <a:cubicBezTo>
                        <a:pt x="24974" y="26771"/>
                        <a:pt x="27310" y="26771"/>
                        <a:pt x="29826" y="26771"/>
                      </a:cubicBezTo>
                      <a:lnTo>
                        <a:pt x="29826" y="26771"/>
                      </a:lnTo>
                      <a:cubicBezTo>
                        <a:pt x="33419" y="26771"/>
                        <a:pt x="37372" y="26591"/>
                        <a:pt x="40247" y="26591"/>
                      </a:cubicBezTo>
                      <a:lnTo>
                        <a:pt x="40247" y="26591"/>
                      </a:lnTo>
                      <a:cubicBezTo>
                        <a:pt x="42403" y="27130"/>
                        <a:pt x="46355" y="27490"/>
                        <a:pt x="49410" y="27490"/>
                      </a:cubicBezTo>
                      <a:lnTo>
                        <a:pt x="49410" y="27490"/>
                      </a:lnTo>
                      <a:cubicBezTo>
                        <a:pt x="51207" y="27490"/>
                        <a:pt x="53003" y="27310"/>
                        <a:pt x="53722" y="27310"/>
                      </a:cubicBezTo>
                      <a:lnTo>
                        <a:pt x="53722" y="27310"/>
                      </a:lnTo>
                      <a:close/>
                    </a:path>
                  </a:pathLst>
                </a:custGeom>
                <a:grpFill/>
                <a:ln w="17953" cap="flat">
                  <a:noFill/>
                  <a:prstDash val="solid"/>
                  <a:miter/>
                </a:ln>
              </p:spPr>
              <p:txBody>
                <a:bodyPr rtlCol="0" anchor="ctr"/>
                <a:lstStyle/>
                <a:p>
                  <a:endParaRPr lang="zh-CN" altLang="en-US" sz="1050"/>
                </a:p>
              </p:txBody>
            </p:sp>
          </p:grpSp>
          <p:grpSp>
            <p:nvGrpSpPr>
              <p:cNvPr id="102" name="图形 1"/>
              <p:cNvGrpSpPr/>
              <p:nvPr/>
            </p:nvGrpSpPr>
            <p:grpSpPr>
              <a:xfrm>
                <a:off x="1980837" y="2645067"/>
                <a:ext cx="12577" cy="18326"/>
                <a:chOff x="3354048" y="2842757"/>
                <a:chExt cx="12577" cy="18326"/>
              </a:xfrm>
              <a:solidFill>
                <a:srgbClr val="0070C0"/>
              </a:solidFill>
            </p:grpSpPr>
            <p:sp>
              <p:nvSpPr>
                <p:cNvPr id="3542" name="任意多边形: 形状 289"/>
                <p:cNvSpPr/>
                <p:nvPr/>
              </p:nvSpPr>
              <p:spPr>
                <a:xfrm>
                  <a:off x="3356543" y="2845381"/>
                  <a:ext cx="7566" cy="13237"/>
                </a:xfrm>
                <a:custGeom>
                  <a:avLst/>
                  <a:gdLst>
                    <a:gd name="connsiteX0" fmla="*/ 3614 w 7566"/>
                    <a:gd name="connsiteY0" fmla="*/ 12828 h 13237"/>
                    <a:gd name="connsiteX1" fmla="*/ 7566 w 7566"/>
                    <a:gd name="connsiteY1" fmla="*/ 6180 h 13237"/>
                    <a:gd name="connsiteX2" fmla="*/ 3614 w 7566"/>
                    <a:gd name="connsiteY2" fmla="*/ 790 h 13237"/>
                    <a:gd name="connsiteX3" fmla="*/ 919 w 7566"/>
                    <a:gd name="connsiteY3" fmla="*/ 10133 h 13237"/>
                    <a:gd name="connsiteX4" fmla="*/ 3614 w 7566"/>
                    <a:gd name="connsiteY4" fmla="*/ 12828 h 13237"/>
                    <a:gd name="connsiteX5" fmla="*/ 3614 w 7566"/>
                    <a:gd name="connsiteY5" fmla="*/ 12828 h 1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66" h="13237">
                      <a:moveTo>
                        <a:pt x="3614" y="12828"/>
                      </a:moveTo>
                      <a:cubicBezTo>
                        <a:pt x="6309" y="12828"/>
                        <a:pt x="7566" y="8875"/>
                        <a:pt x="7566" y="6180"/>
                      </a:cubicBezTo>
                      <a:cubicBezTo>
                        <a:pt x="6309" y="2227"/>
                        <a:pt x="3614" y="-1725"/>
                        <a:pt x="3614" y="790"/>
                      </a:cubicBezTo>
                      <a:cubicBezTo>
                        <a:pt x="3614" y="4743"/>
                        <a:pt x="3614" y="8696"/>
                        <a:pt x="919" y="10133"/>
                      </a:cubicBezTo>
                      <a:cubicBezTo>
                        <a:pt x="-1777" y="11570"/>
                        <a:pt x="2176" y="14265"/>
                        <a:pt x="3614" y="12828"/>
                      </a:cubicBezTo>
                      <a:lnTo>
                        <a:pt x="3614" y="12828"/>
                      </a:lnTo>
                      <a:close/>
                    </a:path>
                  </a:pathLst>
                </a:custGeom>
                <a:grpFill/>
                <a:ln w="17953" cap="flat">
                  <a:noFill/>
                  <a:prstDash val="solid"/>
                  <a:miter/>
                </a:ln>
              </p:spPr>
              <p:txBody>
                <a:bodyPr rtlCol="0" anchor="ctr"/>
                <a:lstStyle/>
                <a:p>
                  <a:endParaRPr lang="zh-CN" altLang="en-US" sz="1050"/>
                </a:p>
              </p:txBody>
            </p:sp>
            <p:sp>
              <p:nvSpPr>
                <p:cNvPr id="3543" name="任意多边形: 形状 290"/>
                <p:cNvSpPr/>
                <p:nvPr/>
              </p:nvSpPr>
              <p:spPr>
                <a:xfrm>
                  <a:off x="3354048" y="2842757"/>
                  <a:ext cx="12577" cy="18326"/>
                </a:xfrm>
                <a:custGeom>
                  <a:avLst/>
                  <a:gdLst>
                    <a:gd name="connsiteX0" fmla="*/ 0 w 12577"/>
                    <a:gd name="connsiteY0" fmla="*/ 13835 h 18326"/>
                    <a:gd name="connsiteX1" fmla="*/ 2156 w 12577"/>
                    <a:gd name="connsiteY1" fmla="*/ 10421 h 18326"/>
                    <a:gd name="connsiteX2" fmla="*/ 2156 w 12577"/>
                    <a:gd name="connsiteY2" fmla="*/ 10421 h 18326"/>
                    <a:gd name="connsiteX3" fmla="*/ 3414 w 12577"/>
                    <a:gd name="connsiteY3" fmla="*/ 4132 h 18326"/>
                    <a:gd name="connsiteX4" fmla="*/ 3414 w 12577"/>
                    <a:gd name="connsiteY4" fmla="*/ 4132 h 18326"/>
                    <a:gd name="connsiteX5" fmla="*/ 3414 w 12577"/>
                    <a:gd name="connsiteY5" fmla="*/ 3773 h 18326"/>
                    <a:gd name="connsiteX6" fmla="*/ 3414 w 12577"/>
                    <a:gd name="connsiteY6" fmla="*/ 3773 h 18326"/>
                    <a:gd name="connsiteX7" fmla="*/ 3414 w 12577"/>
                    <a:gd name="connsiteY7" fmla="*/ 3414 h 18326"/>
                    <a:gd name="connsiteX8" fmla="*/ 3414 w 12577"/>
                    <a:gd name="connsiteY8" fmla="*/ 3414 h 18326"/>
                    <a:gd name="connsiteX9" fmla="*/ 6288 w 12577"/>
                    <a:gd name="connsiteY9" fmla="*/ 0 h 18326"/>
                    <a:gd name="connsiteX10" fmla="*/ 6288 w 12577"/>
                    <a:gd name="connsiteY10" fmla="*/ 0 h 18326"/>
                    <a:gd name="connsiteX11" fmla="*/ 12397 w 12577"/>
                    <a:gd name="connsiteY11" fmla="*/ 7905 h 18326"/>
                    <a:gd name="connsiteX12" fmla="*/ 12397 w 12577"/>
                    <a:gd name="connsiteY12" fmla="*/ 7905 h 18326"/>
                    <a:gd name="connsiteX13" fmla="*/ 9343 w 12577"/>
                    <a:gd name="connsiteY13" fmla="*/ 9882 h 18326"/>
                    <a:gd name="connsiteX14" fmla="*/ 8624 w 12577"/>
                    <a:gd name="connsiteY14" fmla="*/ 10960 h 18326"/>
                    <a:gd name="connsiteX15" fmla="*/ 12038 w 12577"/>
                    <a:gd name="connsiteY15" fmla="*/ 10241 h 18326"/>
                    <a:gd name="connsiteX16" fmla="*/ 12038 w 12577"/>
                    <a:gd name="connsiteY16" fmla="*/ 10241 h 18326"/>
                    <a:gd name="connsiteX17" fmla="*/ 12577 w 12577"/>
                    <a:gd name="connsiteY17" fmla="*/ 8804 h 18326"/>
                    <a:gd name="connsiteX18" fmla="*/ 12577 w 12577"/>
                    <a:gd name="connsiteY18" fmla="*/ 8804 h 18326"/>
                    <a:gd name="connsiteX19" fmla="*/ 12577 w 12577"/>
                    <a:gd name="connsiteY19" fmla="*/ 8804 h 18326"/>
                    <a:gd name="connsiteX20" fmla="*/ 7187 w 12577"/>
                    <a:gd name="connsiteY20" fmla="*/ 17787 h 18326"/>
                    <a:gd name="connsiteX21" fmla="*/ 7187 w 12577"/>
                    <a:gd name="connsiteY21" fmla="*/ 17787 h 18326"/>
                    <a:gd name="connsiteX22" fmla="*/ 5031 w 12577"/>
                    <a:gd name="connsiteY22" fmla="*/ 18326 h 18326"/>
                    <a:gd name="connsiteX23" fmla="*/ 5031 w 12577"/>
                    <a:gd name="connsiteY23" fmla="*/ 18326 h 18326"/>
                    <a:gd name="connsiteX24" fmla="*/ 0 w 12577"/>
                    <a:gd name="connsiteY24" fmla="*/ 13835 h 18326"/>
                    <a:gd name="connsiteX25" fmla="*/ 0 w 12577"/>
                    <a:gd name="connsiteY25" fmla="*/ 13835 h 1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577" h="18326">
                      <a:moveTo>
                        <a:pt x="0" y="13835"/>
                      </a:moveTo>
                      <a:cubicBezTo>
                        <a:pt x="0" y="12218"/>
                        <a:pt x="1258" y="10960"/>
                        <a:pt x="2156" y="10421"/>
                      </a:cubicBezTo>
                      <a:lnTo>
                        <a:pt x="2156" y="10421"/>
                      </a:lnTo>
                      <a:cubicBezTo>
                        <a:pt x="2875" y="10421"/>
                        <a:pt x="3594" y="7905"/>
                        <a:pt x="3414" y="4132"/>
                      </a:cubicBezTo>
                      <a:lnTo>
                        <a:pt x="3414" y="4132"/>
                      </a:lnTo>
                      <a:cubicBezTo>
                        <a:pt x="3414" y="3953"/>
                        <a:pt x="3414" y="3953"/>
                        <a:pt x="3414" y="3773"/>
                      </a:cubicBezTo>
                      <a:lnTo>
                        <a:pt x="3414" y="3773"/>
                      </a:lnTo>
                      <a:cubicBezTo>
                        <a:pt x="3414" y="3593"/>
                        <a:pt x="3414" y="3414"/>
                        <a:pt x="3414" y="3414"/>
                      </a:cubicBezTo>
                      <a:lnTo>
                        <a:pt x="3414" y="3414"/>
                      </a:lnTo>
                      <a:cubicBezTo>
                        <a:pt x="3414" y="2875"/>
                        <a:pt x="3594" y="359"/>
                        <a:pt x="6288" y="0"/>
                      </a:cubicBezTo>
                      <a:lnTo>
                        <a:pt x="6288" y="0"/>
                      </a:lnTo>
                      <a:cubicBezTo>
                        <a:pt x="10960" y="1617"/>
                        <a:pt x="10421" y="4312"/>
                        <a:pt x="12397" y="7905"/>
                      </a:cubicBezTo>
                      <a:lnTo>
                        <a:pt x="12397" y="7905"/>
                      </a:lnTo>
                      <a:lnTo>
                        <a:pt x="9343" y="9882"/>
                      </a:lnTo>
                      <a:lnTo>
                        <a:pt x="8624" y="10960"/>
                      </a:lnTo>
                      <a:cubicBezTo>
                        <a:pt x="8624" y="10960"/>
                        <a:pt x="10601" y="12038"/>
                        <a:pt x="12038" y="10241"/>
                      </a:cubicBezTo>
                      <a:lnTo>
                        <a:pt x="12038" y="10241"/>
                      </a:lnTo>
                      <a:cubicBezTo>
                        <a:pt x="12577" y="9343"/>
                        <a:pt x="12397" y="8984"/>
                        <a:pt x="12577" y="8804"/>
                      </a:cubicBezTo>
                      <a:lnTo>
                        <a:pt x="12577" y="8804"/>
                      </a:lnTo>
                      <a:lnTo>
                        <a:pt x="12577" y="8804"/>
                      </a:lnTo>
                      <a:cubicBezTo>
                        <a:pt x="12397" y="11679"/>
                        <a:pt x="11679" y="16530"/>
                        <a:pt x="7187" y="17787"/>
                      </a:cubicBezTo>
                      <a:lnTo>
                        <a:pt x="7187" y="17787"/>
                      </a:lnTo>
                      <a:cubicBezTo>
                        <a:pt x="6468" y="18147"/>
                        <a:pt x="5749" y="18326"/>
                        <a:pt x="5031" y="18326"/>
                      </a:cubicBezTo>
                      <a:lnTo>
                        <a:pt x="5031" y="18326"/>
                      </a:lnTo>
                      <a:cubicBezTo>
                        <a:pt x="2695" y="18147"/>
                        <a:pt x="539" y="17248"/>
                        <a:pt x="0" y="13835"/>
                      </a:cubicBezTo>
                      <a:lnTo>
                        <a:pt x="0" y="13835"/>
                      </a:lnTo>
                      <a:close/>
                    </a:path>
                  </a:pathLst>
                </a:custGeom>
                <a:grpFill/>
                <a:ln w="17953" cap="flat">
                  <a:noFill/>
                  <a:prstDash val="solid"/>
                  <a:miter/>
                </a:ln>
              </p:spPr>
              <p:txBody>
                <a:bodyPr rtlCol="0" anchor="ctr"/>
                <a:lstStyle/>
                <a:p>
                  <a:endParaRPr lang="zh-CN" altLang="en-US" sz="1050"/>
                </a:p>
              </p:txBody>
            </p:sp>
          </p:grpSp>
          <p:grpSp>
            <p:nvGrpSpPr>
              <p:cNvPr id="103" name="图形 1"/>
              <p:cNvGrpSpPr/>
              <p:nvPr/>
            </p:nvGrpSpPr>
            <p:grpSpPr>
              <a:xfrm>
                <a:off x="1868722" y="2642372"/>
                <a:ext cx="55159" cy="70494"/>
                <a:chOff x="3241933" y="2840062"/>
                <a:chExt cx="55159" cy="70494"/>
              </a:xfrm>
              <a:solidFill>
                <a:srgbClr val="0070C0"/>
              </a:solidFill>
            </p:grpSpPr>
            <p:sp>
              <p:nvSpPr>
                <p:cNvPr id="3540" name="任意多边形: 形状 292"/>
                <p:cNvSpPr/>
                <p:nvPr/>
              </p:nvSpPr>
              <p:spPr>
                <a:xfrm>
                  <a:off x="3244230" y="2843057"/>
                  <a:ext cx="49807" cy="65980"/>
                </a:xfrm>
                <a:custGeom>
                  <a:avLst/>
                  <a:gdLst>
                    <a:gd name="connsiteX0" fmla="*/ 28965 w 49807"/>
                    <a:gd name="connsiteY0" fmla="*/ 61866 h 65980"/>
                    <a:gd name="connsiteX1" fmla="*/ 38129 w 49807"/>
                    <a:gd name="connsiteY1" fmla="*/ 31322 h 65980"/>
                    <a:gd name="connsiteX2" fmla="*/ 43339 w 49807"/>
                    <a:gd name="connsiteY2" fmla="*/ 32580 h 65980"/>
                    <a:gd name="connsiteX3" fmla="*/ 48550 w 49807"/>
                    <a:gd name="connsiteY3" fmla="*/ 36532 h 65980"/>
                    <a:gd name="connsiteX4" fmla="*/ 49807 w 49807"/>
                    <a:gd name="connsiteY4" fmla="*/ 28627 h 65980"/>
                    <a:gd name="connsiteX5" fmla="*/ 45855 w 49807"/>
                    <a:gd name="connsiteY5" fmla="*/ 16589 h 65980"/>
                    <a:gd name="connsiteX6" fmla="*/ 41902 w 49807"/>
                    <a:gd name="connsiteY6" fmla="*/ 8683 h 65980"/>
                    <a:gd name="connsiteX7" fmla="*/ 31301 w 49807"/>
                    <a:gd name="connsiteY7" fmla="*/ 778 h 65980"/>
                    <a:gd name="connsiteX8" fmla="*/ 22138 w 49807"/>
                    <a:gd name="connsiteY8" fmla="*/ 2215 h 65980"/>
                    <a:gd name="connsiteX9" fmla="*/ 15490 w 49807"/>
                    <a:gd name="connsiteY9" fmla="*/ 957 h 65980"/>
                    <a:gd name="connsiteX10" fmla="*/ 6327 w 49807"/>
                    <a:gd name="connsiteY10" fmla="*/ 12995 h 65980"/>
                    <a:gd name="connsiteX11" fmla="*/ 9022 w 49807"/>
                    <a:gd name="connsiteY11" fmla="*/ 26291 h 65980"/>
                    <a:gd name="connsiteX12" fmla="*/ 1116 w 49807"/>
                    <a:gd name="connsiteY12" fmla="*/ 40844 h 65980"/>
                    <a:gd name="connsiteX13" fmla="*/ 3811 w 49807"/>
                    <a:gd name="connsiteY13" fmla="*/ 46235 h 65980"/>
                    <a:gd name="connsiteX14" fmla="*/ 12975 w 49807"/>
                    <a:gd name="connsiteY14" fmla="*/ 44797 h 65980"/>
                    <a:gd name="connsiteX15" fmla="*/ 11717 w 49807"/>
                    <a:gd name="connsiteY15" fmla="*/ 60788 h 65980"/>
                    <a:gd name="connsiteX16" fmla="*/ 15670 w 49807"/>
                    <a:gd name="connsiteY16" fmla="*/ 63483 h 65980"/>
                    <a:gd name="connsiteX17" fmla="*/ 23575 w 49807"/>
                    <a:gd name="connsiteY17" fmla="*/ 56835 h 65980"/>
                    <a:gd name="connsiteX18" fmla="*/ 28965 w 49807"/>
                    <a:gd name="connsiteY18" fmla="*/ 61866 h 65980"/>
                    <a:gd name="connsiteX19" fmla="*/ 28965 w 49807"/>
                    <a:gd name="connsiteY19" fmla="*/ 61866 h 6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807" h="65980">
                      <a:moveTo>
                        <a:pt x="28965" y="61866"/>
                      </a:moveTo>
                      <a:cubicBezTo>
                        <a:pt x="31481" y="53960"/>
                        <a:pt x="38129" y="35275"/>
                        <a:pt x="38129" y="31322"/>
                      </a:cubicBezTo>
                      <a:cubicBezTo>
                        <a:pt x="39386" y="27369"/>
                        <a:pt x="42082" y="28627"/>
                        <a:pt x="43339" y="32580"/>
                      </a:cubicBezTo>
                      <a:cubicBezTo>
                        <a:pt x="44597" y="35275"/>
                        <a:pt x="47292" y="37970"/>
                        <a:pt x="48550" y="36532"/>
                      </a:cubicBezTo>
                      <a:cubicBezTo>
                        <a:pt x="49807" y="35275"/>
                        <a:pt x="49807" y="32580"/>
                        <a:pt x="49807" y="28627"/>
                      </a:cubicBezTo>
                      <a:cubicBezTo>
                        <a:pt x="48550" y="25932"/>
                        <a:pt x="45855" y="20721"/>
                        <a:pt x="45855" y="16589"/>
                      </a:cubicBezTo>
                      <a:cubicBezTo>
                        <a:pt x="45855" y="13894"/>
                        <a:pt x="44597" y="12636"/>
                        <a:pt x="41902" y="8683"/>
                      </a:cubicBezTo>
                      <a:cubicBezTo>
                        <a:pt x="39207" y="4730"/>
                        <a:pt x="36691" y="778"/>
                        <a:pt x="31301" y="778"/>
                      </a:cubicBezTo>
                      <a:cubicBezTo>
                        <a:pt x="27348" y="2035"/>
                        <a:pt x="26091" y="3473"/>
                        <a:pt x="22138" y="2215"/>
                      </a:cubicBezTo>
                      <a:cubicBezTo>
                        <a:pt x="19443" y="-480"/>
                        <a:pt x="16927" y="-480"/>
                        <a:pt x="15490" y="957"/>
                      </a:cubicBezTo>
                      <a:cubicBezTo>
                        <a:pt x="14232" y="2215"/>
                        <a:pt x="7584" y="10300"/>
                        <a:pt x="6327" y="12995"/>
                      </a:cubicBezTo>
                      <a:cubicBezTo>
                        <a:pt x="5069" y="15690"/>
                        <a:pt x="11717" y="22338"/>
                        <a:pt x="9022" y="26291"/>
                      </a:cubicBezTo>
                      <a:cubicBezTo>
                        <a:pt x="6327" y="30244"/>
                        <a:pt x="3811" y="35634"/>
                        <a:pt x="1116" y="40844"/>
                      </a:cubicBezTo>
                      <a:cubicBezTo>
                        <a:pt x="-1579" y="46235"/>
                        <a:pt x="1116" y="48750"/>
                        <a:pt x="3811" y="46235"/>
                      </a:cubicBezTo>
                      <a:cubicBezTo>
                        <a:pt x="6506" y="44977"/>
                        <a:pt x="14232" y="39587"/>
                        <a:pt x="12975" y="44797"/>
                      </a:cubicBezTo>
                      <a:cubicBezTo>
                        <a:pt x="11717" y="51445"/>
                        <a:pt x="12975" y="55398"/>
                        <a:pt x="11717" y="60788"/>
                      </a:cubicBezTo>
                      <a:cubicBezTo>
                        <a:pt x="10459" y="64741"/>
                        <a:pt x="11717" y="68694"/>
                        <a:pt x="15670" y="63483"/>
                      </a:cubicBezTo>
                      <a:cubicBezTo>
                        <a:pt x="18365" y="59530"/>
                        <a:pt x="23575" y="52882"/>
                        <a:pt x="23575" y="56835"/>
                      </a:cubicBezTo>
                      <a:cubicBezTo>
                        <a:pt x="22497" y="61866"/>
                        <a:pt x="26450" y="69772"/>
                        <a:pt x="28965" y="61866"/>
                      </a:cubicBezTo>
                      <a:lnTo>
                        <a:pt x="28965" y="61866"/>
                      </a:lnTo>
                      <a:close/>
                    </a:path>
                  </a:pathLst>
                </a:custGeom>
                <a:grpFill/>
                <a:ln w="17953" cap="flat">
                  <a:noFill/>
                  <a:prstDash val="solid"/>
                  <a:miter/>
                </a:ln>
              </p:spPr>
              <p:txBody>
                <a:bodyPr rtlCol="0" anchor="ctr"/>
                <a:lstStyle/>
                <a:p>
                  <a:endParaRPr lang="zh-CN" altLang="en-US" sz="1050"/>
                </a:p>
              </p:txBody>
            </p:sp>
            <p:sp>
              <p:nvSpPr>
                <p:cNvPr id="3541" name="任意多边形: 形状 293"/>
                <p:cNvSpPr/>
                <p:nvPr/>
              </p:nvSpPr>
              <p:spPr>
                <a:xfrm>
                  <a:off x="3241933" y="2840062"/>
                  <a:ext cx="55159" cy="70494"/>
                </a:xfrm>
                <a:custGeom>
                  <a:avLst/>
                  <a:gdLst>
                    <a:gd name="connsiteX0" fmla="*/ 11140 w 55159"/>
                    <a:gd name="connsiteY0" fmla="*/ 66299 h 70494"/>
                    <a:gd name="connsiteX1" fmla="*/ 11679 w 55159"/>
                    <a:gd name="connsiteY1" fmla="*/ 62885 h 70494"/>
                    <a:gd name="connsiteX2" fmla="*/ 11679 w 55159"/>
                    <a:gd name="connsiteY2" fmla="*/ 62885 h 70494"/>
                    <a:gd name="connsiteX3" fmla="*/ 12218 w 55159"/>
                    <a:gd name="connsiteY3" fmla="*/ 56776 h 70494"/>
                    <a:gd name="connsiteX4" fmla="*/ 12218 w 55159"/>
                    <a:gd name="connsiteY4" fmla="*/ 56776 h 70494"/>
                    <a:gd name="connsiteX5" fmla="*/ 12218 w 55159"/>
                    <a:gd name="connsiteY5" fmla="*/ 54980 h 70494"/>
                    <a:gd name="connsiteX6" fmla="*/ 12218 w 55159"/>
                    <a:gd name="connsiteY6" fmla="*/ 54980 h 70494"/>
                    <a:gd name="connsiteX7" fmla="*/ 12757 w 55159"/>
                    <a:gd name="connsiteY7" fmla="*/ 48152 h 70494"/>
                    <a:gd name="connsiteX8" fmla="*/ 12757 w 55159"/>
                    <a:gd name="connsiteY8" fmla="*/ 48152 h 70494"/>
                    <a:gd name="connsiteX9" fmla="*/ 8085 w 55159"/>
                    <a:gd name="connsiteY9" fmla="*/ 50667 h 70494"/>
                    <a:gd name="connsiteX10" fmla="*/ 8085 w 55159"/>
                    <a:gd name="connsiteY10" fmla="*/ 50667 h 70494"/>
                    <a:gd name="connsiteX11" fmla="*/ 4312 w 55159"/>
                    <a:gd name="connsiteY11" fmla="*/ 52464 h 70494"/>
                    <a:gd name="connsiteX12" fmla="*/ 4312 w 55159"/>
                    <a:gd name="connsiteY12" fmla="*/ 52464 h 70494"/>
                    <a:gd name="connsiteX13" fmla="*/ 0 w 55159"/>
                    <a:gd name="connsiteY13" fmla="*/ 47433 h 70494"/>
                    <a:gd name="connsiteX14" fmla="*/ 0 w 55159"/>
                    <a:gd name="connsiteY14" fmla="*/ 47433 h 70494"/>
                    <a:gd name="connsiteX15" fmla="*/ 1437 w 55159"/>
                    <a:gd name="connsiteY15" fmla="*/ 42403 h 70494"/>
                    <a:gd name="connsiteX16" fmla="*/ 1437 w 55159"/>
                    <a:gd name="connsiteY16" fmla="*/ 42403 h 70494"/>
                    <a:gd name="connsiteX17" fmla="*/ 9523 w 55159"/>
                    <a:gd name="connsiteY17" fmla="*/ 27490 h 70494"/>
                    <a:gd name="connsiteX18" fmla="*/ 9523 w 55159"/>
                    <a:gd name="connsiteY18" fmla="*/ 27490 h 70494"/>
                    <a:gd name="connsiteX19" fmla="*/ 9702 w 55159"/>
                    <a:gd name="connsiteY19" fmla="*/ 26591 h 70494"/>
                    <a:gd name="connsiteX20" fmla="*/ 9702 w 55159"/>
                    <a:gd name="connsiteY20" fmla="*/ 26591 h 70494"/>
                    <a:gd name="connsiteX21" fmla="*/ 6288 w 55159"/>
                    <a:gd name="connsiteY21" fmla="*/ 16350 h 70494"/>
                    <a:gd name="connsiteX22" fmla="*/ 6288 w 55159"/>
                    <a:gd name="connsiteY22" fmla="*/ 16350 h 70494"/>
                    <a:gd name="connsiteX23" fmla="*/ 6648 w 55159"/>
                    <a:gd name="connsiteY23" fmla="*/ 14374 h 70494"/>
                    <a:gd name="connsiteX24" fmla="*/ 6648 w 55159"/>
                    <a:gd name="connsiteY24" fmla="*/ 14374 h 70494"/>
                    <a:gd name="connsiteX25" fmla="*/ 16170 w 55159"/>
                    <a:gd name="connsiteY25" fmla="*/ 1797 h 70494"/>
                    <a:gd name="connsiteX26" fmla="*/ 16170 w 55159"/>
                    <a:gd name="connsiteY26" fmla="*/ 1797 h 70494"/>
                    <a:gd name="connsiteX27" fmla="*/ 20303 w 55159"/>
                    <a:gd name="connsiteY27" fmla="*/ 0 h 70494"/>
                    <a:gd name="connsiteX28" fmla="*/ 20303 w 55159"/>
                    <a:gd name="connsiteY28" fmla="*/ 0 h 70494"/>
                    <a:gd name="connsiteX29" fmla="*/ 25513 w 55159"/>
                    <a:gd name="connsiteY29" fmla="*/ 2336 h 70494"/>
                    <a:gd name="connsiteX30" fmla="*/ 25513 w 55159"/>
                    <a:gd name="connsiteY30" fmla="*/ 2336 h 70494"/>
                    <a:gd name="connsiteX31" fmla="*/ 27669 w 55159"/>
                    <a:gd name="connsiteY31" fmla="*/ 2695 h 70494"/>
                    <a:gd name="connsiteX32" fmla="*/ 27669 w 55159"/>
                    <a:gd name="connsiteY32" fmla="*/ 2695 h 70494"/>
                    <a:gd name="connsiteX33" fmla="*/ 33060 w 55159"/>
                    <a:gd name="connsiteY33" fmla="*/ 898 h 70494"/>
                    <a:gd name="connsiteX34" fmla="*/ 33060 w 55159"/>
                    <a:gd name="connsiteY34" fmla="*/ 898 h 70494"/>
                    <a:gd name="connsiteX35" fmla="*/ 33958 w 55159"/>
                    <a:gd name="connsiteY35" fmla="*/ 719 h 70494"/>
                    <a:gd name="connsiteX36" fmla="*/ 33958 w 55159"/>
                    <a:gd name="connsiteY36" fmla="*/ 719 h 70494"/>
                    <a:gd name="connsiteX37" fmla="*/ 33958 w 55159"/>
                    <a:gd name="connsiteY37" fmla="*/ 719 h 70494"/>
                    <a:gd name="connsiteX38" fmla="*/ 46535 w 55159"/>
                    <a:gd name="connsiteY38" fmla="*/ 9882 h 70494"/>
                    <a:gd name="connsiteX39" fmla="*/ 46535 w 55159"/>
                    <a:gd name="connsiteY39" fmla="*/ 9882 h 70494"/>
                    <a:gd name="connsiteX40" fmla="*/ 51027 w 55159"/>
                    <a:gd name="connsiteY40" fmla="*/ 19225 h 70494"/>
                    <a:gd name="connsiteX41" fmla="*/ 51027 w 55159"/>
                    <a:gd name="connsiteY41" fmla="*/ 19225 h 70494"/>
                    <a:gd name="connsiteX42" fmla="*/ 54800 w 55159"/>
                    <a:gd name="connsiteY42" fmla="*/ 30005 h 70494"/>
                    <a:gd name="connsiteX43" fmla="*/ 54800 w 55159"/>
                    <a:gd name="connsiteY43" fmla="*/ 30005 h 70494"/>
                    <a:gd name="connsiteX44" fmla="*/ 55159 w 55159"/>
                    <a:gd name="connsiteY44" fmla="*/ 30544 h 70494"/>
                    <a:gd name="connsiteX45" fmla="*/ 55159 w 55159"/>
                    <a:gd name="connsiteY45" fmla="*/ 31263 h 70494"/>
                    <a:gd name="connsiteX46" fmla="*/ 55159 w 55159"/>
                    <a:gd name="connsiteY46" fmla="*/ 31982 h 70494"/>
                    <a:gd name="connsiteX47" fmla="*/ 55159 w 55159"/>
                    <a:gd name="connsiteY47" fmla="*/ 31982 h 70494"/>
                    <a:gd name="connsiteX48" fmla="*/ 53003 w 55159"/>
                    <a:gd name="connsiteY48" fmla="*/ 40965 h 70494"/>
                    <a:gd name="connsiteX49" fmla="*/ 53003 w 55159"/>
                    <a:gd name="connsiteY49" fmla="*/ 40965 h 70494"/>
                    <a:gd name="connsiteX50" fmla="*/ 50488 w 55159"/>
                    <a:gd name="connsiteY50" fmla="*/ 41864 h 70494"/>
                    <a:gd name="connsiteX51" fmla="*/ 50488 w 55159"/>
                    <a:gd name="connsiteY51" fmla="*/ 41864 h 70494"/>
                    <a:gd name="connsiteX52" fmla="*/ 43660 w 55159"/>
                    <a:gd name="connsiteY52" fmla="*/ 35755 h 70494"/>
                    <a:gd name="connsiteX53" fmla="*/ 43660 w 55159"/>
                    <a:gd name="connsiteY53" fmla="*/ 35755 h 70494"/>
                    <a:gd name="connsiteX54" fmla="*/ 43301 w 55159"/>
                    <a:gd name="connsiteY54" fmla="*/ 34677 h 70494"/>
                    <a:gd name="connsiteX55" fmla="*/ 43301 w 55159"/>
                    <a:gd name="connsiteY55" fmla="*/ 34677 h 70494"/>
                    <a:gd name="connsiteX56" fmla="*/ 34138 w 55159"/>
                    <a:gd name="connsiteY56" fmla="*/ 64862 h 70494"/>
                    <a:gd name="connsiteX57" fmla="*/ 34138 w 55159"/>
                    <a:gd name="connsiteY57" fmla="*/ 64862 h 70494"/>
                    <a:gd name="connsiteX58" fmla="*/ 31802 w 55159"/>
                    <a:gd name="connsiteY58" fmla="*/ 64143 h 70494"/>
                    <a:gd name="connsiteX59" fmla="*/ 34138 w 55159"/>
                    <a:gd name="connsiteY59" fmla="*/ 64862 h 70494"/>
                    <a:gd name="connsiteX60" fmla="*/ 29107 w 55159"/>
                    <a:gd name="connsiteY60" fmla="*/ 69892 h 70494"/>
                    <a:gd name="connsiteX61" fmla="*/ 29107 w 55159"/>
                    <a:gd name="connsiteY61" fmla="*/ 69892 h 70494"/>
                    <a:gd name="connsiteX62" fmla="*/ 23717 w 55159"/>
                    <a:gd name="connsiteY62" fmla="*/ 62526 h 70494"/>
                    <a:gd name="connsiteX63" fmla="*/ 23717 w 55159"/>
                    <a:gd name="connsiteY63" fmla="*/ 62526 h 70494"/>
                    <a:gd name="connsiteX64" fmla="*/ 20483 w 55159"/>
                    <a:gd name="connsiteY64" fmla="*/ 66838 h 70494"/>
                    <a:gd name="connsiteX65" fmla="*/ 20483 w 55159"/>
                    <a:gd name="connsiteY65" fmla="*/ 66838 h 70494"/>
                    <a:gd name="connsiteX66" fmla="*/ 15272 w 55159"/>
                    <a:gd name="connsiteY66" fmla="*/ 70431 h 70494"/>
                    <a:gd name="connsiteX67" fmla="*/ 15272 w 55159"/>
                    <a:gd name="connsiteY67" fmla="*/ 70431 h 70494"/>
                    <a:gd name="connsiteX68" fmla="*/ 11140 w 55159"/>
                    <a:gd name="connsiteY68" fmla="*/ 66299 h 70494"/>
                    <a:gd name="connsiteX69" fmla="*/ 11140 w 55159"/>
                    <a:gd name="connsiteY69" fmla="*/ 66299 h 70494"/>
                    <a:gd name="connsiteX70" fmla="*/ 28568 w 55159"/>
                    <a:gd name="connsiteY70" fmla="*/ 60190 h 70494"/>
                    <a:gd name="connsiteX71" fmla="*/ 28388 w 55159"/>
                    <a:gd name="connsiteY71" fmla="*/ 61807 h 70494"/>
                    <a:gd name="connsiteX72" fmla="*/ 28388 w 55159"/>
                    <a:gd name="connsiteY72" fmla="*/ 61807 h 70494"/>
                    <a:gd name="connsiteX73" fmla="*/ 28747 w 55159"/>
                    <a:gd name="connsiteY73" fmla="*/ 64502 h 70494"/>
                    <a:gd name="connsiteX74" fmla="*/ 28747 w 55159"/>
                    <a:gd name="connsiteY74" fmla="*/ 64502 h 70494"/>
                    <a:gd name="connsiteX75" fmla="*/ 28927 w 55159"/>
                    <a:gd name="connsiteY75" fmla="*/ 64143 h 70494"/>
                    <a:gd name="connsiteX76" fmla="*/ 28927 w 55159"/>
                    <a:gd name="connsiteY76" fmla="*/ 64143 h 70494"/>
                    <a:gd name="connsiteX77" fmla="*/ 28927 w 55159"/>
                    <a:gd name="connsiteY77" fmla="*/ 64143 h 70494"/>
                    <a:gd name="connsiteX78" fmla="*/ 37911 w 55159"/>
                    <a:gd name="connsiteY78" fmla="*/ 34317 h 70494"/>
                    <a:gd name="connsiteX79" fmla="*/ 37911 w 55159"/>
                    <a:gd name="connsiteY79" fmla="*/ 34317 h 70494"/>
                    <a:gd name="connsiteX80" fmla="*/ 37911 w 55159"/>
                    <a:gd name="connsiteY80" fmla="*/ 34138 h 70494"/>
                    <a:gd name="connsiteX81" fmla="*/ 38090 w 55159"/>
                    <a:gd name="connsiteY81" fmla="*/ 33599 h 70494"/>
                    <a:gd name="connsiteX82" fmla="*/ 38090 w 55159"/>
                    <a:gd name="connsiteY82" fmla="*/ 33599 h 70494"/>
                    <a:gd name="connsiteX83" fmla="*/ 42582 w 55159"/>
                    <a:gd name="connsiteY83" fmla="*/ 29466 h 70494"/>
                    <a:gd name="connsiteX84" fmla="*/ 42582 w 55159"/>
                    <a:gd name="connsiteY84" fmla="*/ 29466 h 70494"/>
                    <a:gd name="connsiteX85" fmla="*/ 47972 w 55159"/>
                    <a:gd name="connsiteY85" fmla="*/ 34677 h 70494"/>
                    <a:gd name="connsiteX86" fmla="*/ 47972 w 55159"/>
                    <a:gd name="connsiteY86" fmla="*/ 34677 h 70494"/>
                    <a:gd name="connsiteX87" fmla="*/ 49410 w 55159"/>
                    <a:gd name="connsiteY87" fmla="*/ 36833 h 70494"/>
                    <a:gd name="connsiteX88" fmla="*/ 49410 w 55159"/>
                    <a:gd name="connsiteY88" fmla="*/ 36833 h 70494"/>
                    <a:gd name="connsiteX89" fmla="*/ 49589 w 55159"/>
                    <a:gd name="connsiteY89" fmla="*/ 32700 h 70494"/>
                    <a:gd name="connsiteX90" fmla="*/ 49589 w 55159"/>
                    <a:gd name="connsiteY90" fmla="*/ 32700 h 70494"/>
                    <a:gd name="connsiteX91" fmla="*/ 49589 w 55159"/>
                    <a:gd name="connsiteY91" fmla="*/ 32341 h 70494"/>
                    <a:gd name="connsiteX92" fmla="*/ 49589 w 55159"/>
                    <a:gd name="connsiteY92" fmla="*/ 32341 h 70494"/>
                    <a:gd name="connsiteX93" fmla="*/ 45637 w 55159"/>
                    <a:gd name="connsiteY93" fmla="*/ 19764 h 70494"/>
                    <a:gd name="connsiteX94" fmla="*/ 45637 w 55159"/>
                    <a:gd name="connsiteY94" fmla="*/ 19764 h 70494"/>
                    <a:gd name="connsiteX95" fmla="*/ 42043 w 55159"/>
                    <a:gd name="connsiteY95" fmla="*/ 13116 h 70494"/>
                    <a:gd name="connsiteX96" fmla="*/ 42043 w 55159"/>
                    <a:gd name="connsiteY96" fmla="*/ 13116 h 70494"/>
                    <a:gd name="connsiteX97" fmla="*/ 34138 w 55159"/>
                    <a:gd name="connsiteY97" fmla="*/ 6288 h 70494"/>
                    <a:gd name="connsiteX98" fmla="*/ 34138 w 55159"/>
                    <a:gd name="connsiteY98" fmla="*/ 6288 h 70494"/>
                    <a:gd name="connsiteX99" fmla="*/ 27310 w 55159"/>
                    <a:gd name="connsiteY99" fmla="*/ 8265 h 70494"/>
                    <a:gd name="connsiteX100" fmla="*/ 27310 w 55159"/>
                    <a:gd name="connsiteY100" fmla="*/ 8265 h 70494"/>
                    <a:gd name="connsiteX101" fmla="*/ 22639 w 55159"/>
                    <a:gd name="connsiteY101" fmla="*/ 7007 h 70494"/>
                    <a:gd name="connsiteX102" fmla="*/ 22639 w 55159"/>
                    <a:gd name="connsiteY102" fmla="*/ 7007 h 70494"/>
                    <a:gd name="connsiteX103" fmla="*/ 20123 w 55159"/>
                    <a:gd name="connsiteY103" fmla="*/ 5570 h 70494"/>
                    <a:gd name="connsiteX104" fmla="*/ 20123 w 55159"/>
                    <a:gd name="connsiteY104" fmla="*/ 5570 h 70494"/>
                    <a:gd name="connsiteX105" fmla="*/ 19764 w 55159"/>
                    <a:gd name="connsiteY105" fmla="*/ 5749 h 70494"/>
                    <a:gd name="connsiteX106" fmla="*/ 19764 w 55159"/>
                    <a:gd name="connsiteY106" fmla="*/ 5749 h 70494"/>
                    <a:gd name="connsiteX107" fmla="*/ 11140 w 55159"/>
                    <a:gd name="connsiteY107" fmla="*/ 16889 h 70494"/>
                    <a:gd name="connsiteX108" fmla="*/ 11140 w 55159"/>
                    <a:gd name="connsiteY108" fmla="*/ 16889 h 70494"/>
                    <a:gd name="connsiteX109" fmla="*/ 14733 w 55159"/>
                    <a:gd name="connsiteY109" fmla="*/ 26951 h 70494"/>
                    <a:gd name="connsiteX110" fmla="*/ 14733 w 55159"/>
                    <a:gd name="connsiteY110" fmla="*/ 26951 h 70494"/>
                    <a:gd name="connsiteX111" fmla="*/ 13655 w 55159"/>
                    <a:gd name="connsiteY111" fmla="*/ 30544 h 70494"/>
                    <a:gd name="connsiteX112" fmla="*/ 13655 w 55159"/>
                    <a:gd name="connsiteY112" fmla="*/ 30544 h 70494"/>
                    <a:gd name="connsiteX113" fmla="*/ 5929 w 55159"/>
                    <a:gd name="connsiteY113" fmla="*/ 44918 h 70494"/>
                    <a:gd name="connsiteX114" fmla="*/ 5929 w 55159"/>
                    <a:gd name="connsiteY114" fmla="*/ 44918 h 70494"/>
                    <a:gd name="connsiteX115" fmla="*/ 5211 w 55159"/>
                    <a:gd name="connsiteY115" fmla="*/ 46894 h 70494"/>
                    <a:gd name="connsiteX116" fmla="*/ 5211 w 55159"/>
                    <a:gd name="connsiteY116" fmla="*/ 46894 h 70494"/>
                    <a:gd name="connsiteX117" fmla="*/ 14374 w 55159"/>
                    <a:gd name="connsiteY117" fmla="*/ 42942 h 70494"/>
                    <a:gd name="connsiteX118" fmla="*/ 14374 w 55159"/>
                    <a:gd name="connsiteY118" fmla="*/ 42942 h 70494"/>
                    <a:gd name="connsiteX119" fmla="*/ 18147 w 55159"/>
                    <a:gd name="connsiteY119" fmla="*/ 46715 h 70494"/>
                    <a:gd name="connsiteX120" fmla="*/ 18147 w 55159"/>
                    <a:gd name="connsiteY120" fmla="*/ 46715 h 70494"/>
                    <a:gd name="connsiteX121" fmla="*/ 17967 w 55159"/>
                    <a:gd name="connsiteY121" fmla="*/ 48332 h 70494"/>
                    <a:gd name="connsiteX122" fmla="*/ 17967 w 55159"/>
                    <a:gd name="connsiteY122" fmla="*/ 48332 h 70494"/>
                    <a:gd name="connsiteX123" fmla="*/ 17428 w 55159"/>
                    <a:gd name="connsiteY123" fmla="*/ 55339 h 70494"/>
                    <a:gd name="connsiteX124" fmla="*/ 17428 w 55159"/>
                    <a:gd name="connsiteY124" fmla="*/ 55339 h 70494"/>
                    <a:gd name="connsiteX125" fmla="*/ 17428 w 55159"/>
                    <a:gd name="connsiteY125" fmla="*/ 57136 h 70494"/>
                    <a:gd name="connsiteX126" fmla="*/ 17428 w 55159"/>
                    <a:gd name="connsiteY126" fmla="*/ 57136 h 70494"/>
                    <a:gd name="connsiteX127" fmla="*/ 16709 w 55159"/>
                    <a:gd name="connsiteY127" fmla="*/ 64143 h 70494"/>
                    <a:gd name="connsiteX128" fmla="*/ 16709 w 55159"/>
                    <a:gd name="connsiteY128" fmla="*/ 64143 h 70494"/>
                    <a:gd name="connsiteX129" fmla="*/ 25334 w 55159"/>
                    <a:gd name="connsiteY129" fmla="*/ 56058 h 70494"/>
                    <a:gd name="connsiteX130" fmla="*/ 25334 w 55159"/>
                    <a:gd name="connsiteY130" fmla="*/ 56058 h 70494"/>
                    <a:gd name="connsiteX131" fmla="*/ 28568 w 55159"/>
                    <a:gd name="connsiteY131" fmla="*/ 60190 h 70494"/>
                    <a:gd name="connsiteX132" fmla="*/ 28568 w 55159"/>
                    <a:gd name="connsiteY132" fmla="*/ 60190 h 70494"/>
                    <a:gd name="connsiteX133" fmla="*/ 25513 w 55159"/>
                    <a:gd name="connsiteY133" fmla="*/ 61088 h 70494"/>
                    <a:gd name="connsiteX134" fmla="*/ 25334 w 55159"/>
                    <a:gd name="connsiteY134" fmla="*/ 60909 h 70494"/>
                    <a:gd name="connsiteX135" fmla="*/ 25334 w 55159"/>
                    <a:gd name="connsiteY135" fmla="*/ 60909 h 70494"/>
                    <a:gd name="connsiteX136" fmla="*/ 25334 w 55159"/>
                    <a:gd name="connsiteY136" fmla="*/ 60909 h 70494"/>
                    <a:gd name="connsiteX137" fmla="*/ 25513 w 55159"/>
                    <a:gd name="connsiteY137" fmla="*/ 61088 h 70494"/>
                    <a:gd name="connsiteX138" fmla="*/ 25513 w 55159"/>
                    <a:gd name="connsiteY138" fmla="*/ 61088 h 7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55159" h="70494">
                      <a:moveTo>
                        <a:pt x="11140" y="66299"/>
                      </a:moveTo>
                      <a:cubicBezTo>
                        <a:pt x="11140" y="65041"/>
                        <a:pt x="11319" y="63963"/>
                        <a:pt x="11679" y="62885"/>
                      </a:cubicBezTo>
                      <a:lnTo>
                        <a:pt x="11679" y="62885"/>
                      </a:lnTo>
                      <a:cubicBezTo>
                        <a:pt x="12218" y="60729"/>
                        <a:pt x="12218" y="58932"/>
                        <a:pt x="12218" y="56776"/>
                      </a:cubicBezTo>
                      <a:lnTo>
                        <a:pt x="12218" y="56776"/>
                      </a:lnTo>
                      <a:cubicBezTo>
                        <a:pt x="12218" y="56237"/>
                        <a:pt x="12218" y="55519"/>
                        <a:pt x="12218" y="54980"/>
                      </a:cubicBezTo>
                      <a:lnTo>
                        <a:pt x="12218" y="54980"/>
                      </a:lnTo>
                      <a:cubicBezTo>
                        <a:pt x="12218" y="53003"/>
                        <a:pt x="12218" y="50847"/>
                        <a:pt x="12757" y="48152"/>
                      </a:cubicBezTo>
                      <a:lnTo>
                        <a:pt x="12757" y="48152"/>
                      </a:lnTo>
                      <a:cubicBezTo>
                        <a:pt x="11140" y="48871"/>
                        <a:pt x="8804" y="50128"/>
                        <a:pt x="8085" y="50667"/>
                      </a:cubicBezTo>
                      <a:lnTo>
                        <a:pt x="8085" y="50667"/>
                      </a:lnTo>
                      <a:cubicBezTo>
                        <a:pt x="7007" y="51566"/>
                        <a:pt x="5749" y="52284"/>
                        <a:pt x="4312" y="52464"/>
                      </a:cubicBezTo>
                      <a:lnTo>
                        <a:pt x="4312" y="52464"/>
                      </a:lnTo>
                      <a:cubicBezTo>
                        <a:pt x="1437" y="52464"/>
                        <a:pt x="180" y="49589"/>
                        <a:pt x="0" y="47433"/>
                      </a:cubicBezTo>
                      <a:lnTo>
                        <a:pt x="0" y="47433"/>
                      </a:lnTo>
                      <a:cubicBezTo>
                        <a:pt x="0" y="45816"/>
                        <a:pt x="539" y="44199"/>
                        <a:pt x="1437" y="42403"/>
                      </a:cubicBezTo>
                      <a:lnTo>
                        <a:pt x="1437" y="42403"/>
                      </a:lnTo>
                      <a:cubicBezTo>
                        <a:pt x="4132" y="37012"/>
                        <a:pt x="6648" y="31622"/>
                        <a:pt x="9523" y="27490"/>
                      </a:cubicBezTo>
                      <a:lnTo>
                        <a:pt x="9523" y="27490"/>
                      </a:lnTo>
                      <a:cubicBezTo>
                        <a:pt x="9702" y="27310"/>
                        <a:pt x="9702" y="27130"/>
                        <a:pt x="9702" y="26591"/>
                      </a:cubicBezTo>
                      <a:lnTo>
                        <a:pt x="9702" y="26591"/>
                      </a:lnTo>
                      <a:cubicBezTo>
                        <a:pt x="9882" y="24435"/>
                        <a:pt x="6648" y="20662"/>
                        <a:pt x="6288" y="16350"/>
                      </a:cubicBezTo>
                      <a:lnTo>
                        <a:pt x="6288" y="16350"/>
                      </a:lnTo>
                      <a:cubicBezTo>
                        <a:pt x="6288" y="15632"/>
                        <a:pt x="6468" y="14913"/>
                        <a:pt x="6648" y="14374"/>
                      </a:cubicBezTo>
                      <a:lnTo>
                        <a:pt x="6648" y="14374"/>
                      </a:lnTo>
                      <a:cubicBezTo>
                        <a:pt x="8445" y="10960"/>
                        <a:pt x="14733" y="3414"/>
                        <a:pt x="16170" y="1797"/>
                      </a:cubicBezTo>
                      <a:lnTo>
                        <a:pt x="16170" y="1797"/>
                      </a:lnTo>
                      <a:cubicBezTo>
                        <a:pt x="17248" y="539"/>
                        <a:pt x="18865" y="0"/>
                        <a:pt x="20303" y="0"/>
                      </a:cubicBezTo>
                      <a:lnTo>
                        <a:pt x="20303" y="0"/>
                      </a:lnTo>
                      <a:cubicBezTo>
                        <a:pt x="22459" y="0"/>
                        <a:pt x="24615" y="1078"/>
                        <a:pt x="25513" y="2336"/>
                      </a:cubicBezTo>
                      <a:lnTo>
                        <a:pt x="25513" y="2336"/>
                      </a:lnTo>
                      <a:cubicBezTo>
                        <a:pt x="26591" y="2695"/>
                        <a:pt x="27130" y="2695"/>
                        <a:pt x="27669" y="2695"/>
                      </a:cubicBezTo>
                      <a:lnTo>
                        <a:pt x="27669" y="2695"/>
                      </a:lnTo>
                      <a:cubicBezTo>
                        <a:pt x="28747" y="2695"/>
                        <a:pt x="30005" y="1976"/>
                        <a:pt x="33060" y="898"/>
                      </a:cubicBezTo>
                      <a:lnTo>
                        <a:pt x="33060" y="898"/>
                      </a:lnTo>
                      <a:cubicBezTo>
                        <a:pt x="33599" y="719"/>
                        <a:pt x="33778" y="719"/>
                        <a:pt x="33958" y="719"/>
                      </a:cubicBezTo>
                      <a:lnTo>
                        <a:pt x="33958" y="719"/>
                      </a:lnTo>
                      <a:lnTo>
                        <a:pt x="33958" y="719"/>
                      </a:lnTo>
                      <a:cubicBezTo>
                        <a:pt x="40785" y="719"/>
                        <a:pt x="44020" y="5929"/>
                        <a:pt x="46535" y="9882"/>
                      </a:cubicBezTo>
                      <a:lnTo>
                        <a:pt x="46535" y="9882"/>
                      </a:lnTo>
                      <a:cubicBezTo>
                        <a:pt x="49050" y="13655"/>
                        <a:pt x="50847" y="15452"/>
                        <a:pt x="51027" y="19225"/>
                      </a:cubicBezTo>
                      <a:lnTo>
                        <a:pt x="51027" y="19225"/>
                      </a:lnTo>
                      <a:cubicBezTo>
                        <a:pt x="51027" y="22279"/>
                        <a:pt x="53363" y="27490"/>
                        <a:pt x="54800" y="30005"/>
                      </a:cubicBezTo>
                      <a:lnTo>
                        <a:pt x="54800" y="30005"/>
                      </a:lnTo>
                      <a:lnTo>
                        <a:pt x="55159" y="30544"/>
                      </a:lnTo>
                      <a:lnTo>
                        <a:pt x="55159" y="31263"/>
                      </a:lnTo>
                      <a:cubicBezTo>
                        <a:pt x="55159" y="31443"/>
                        <a:pt x="55159" y="31622"/>
                        <a:pt x="55159" y="31982"/>
                      </a:cubicBezTo>
                      <a:lnTo>
                        <a:pt x="55159" y="31982"/>
                      </a:lnTo>
                      <a:cubicBezTo>
                        <a:pt x="54980" y="35395"/>
                        <a:pt x="55339" y="38270"/>
                        <a:pt x="53003" y="40965"/>
                      </a:cubicBezTo>
                      <a:lnTo>
                        <a:pt x="53003" y="40965"/>
                      </a:lnTo>
                      <a:cubicBezTo>
                        <a:pt x="52464" y="41504"/>
                        <a:pt x="51386" y="41864"/>
                        <a:pt x="50488" y="41864"/>
                      </a:cubicBezTo>
                      <a:lnTo>
                        <a:pt x="50488" y="41864"/>
                      </a:lnTo>
                      <a:cubicBezTo>
                        <a:pt x="46715" y="41325"/>
                        <a:pt x="45277" y="38629"/>
                        <a:pt x="43660" y="35755"/>
                      </a:cubicBezTo>
                      <a:lnTo>
                        <a:pt x="43660" y="35755"/>
                      </a:lnTo>
                      <a:cubicBezTo>
                        <a:pt x="43481" y="35395"/>
                        <a:pt x="43301" y="35036"/>
                        <a:pt x="43301" y="34677"/>
                      </a:cubicBezTo>
                      <a:lnTo>
                        <a:pt x="43301" y="34677"/>
                      </a:lnTo>
                      <a:cubicBezTo>
                        <a:pt x="42403" y="40965"/>
                        <a:pt x="36653" y="57315"/>
                        <a:pt x="34138" y="64862"/>
                      </a:cubicBezTo>
                      <a:lnTo>
                        <a:pt x="34138" y="64862"/>
                      </a:lnTo>
                      <a:lnTo>
                        <a:pt x="31802" y="64143"/>
                      </a:lnTo>
                      <a:lnTo>
                        <a:pt x="34138" y="64862"/>
                      </a:lnTo>
                      <a:cubicBezTo>
                        <a:pt x="33239" y="67377"/>
                        <a:pt x="32161" y="69713"/>
                        <a:pt x="29107" y="69892"/>
                      </a:cubicBezTo>
                      <a:lnTo>
                        <a:pt x="29107" y="69892"/>
                      </a:lnTo>
                      <a:cubicBezTo>
                        <a:pt x="24795" y="68994"/>
                        <a:pt x="24076" y="65760"/>
                        <a:pt x="23717" y="62526"/>
                      </a:cubicBezTo>
                      <a:lnTo>
                        <a:pt x="23717" y="62526"/>
                      </a:lnTo>
                      <a:cubicBezTo>
                        <a:pt x="22639" y="63963"/>
                        <a:pt x="21381" y="65580"/>
                        <a:pt x="20483" y="66838"/>
                      </a:cubicBezTo>
                      <a:lnTo>
                        <a:pt x="20483" y="66838"/>
                      </a:lnTo>
                      <a:cubicBezTo>
                        <a:pt x="18865" y="68814"/>
                        <a:pt x="17787" y="70252"/>
                        <a:pt x="15272" y="70431"/>
                      </a:cubicBezTo>
                      <a:lnTo>
                        <a:pt x="15272" y="70431"/>
                      </a:lnTo>
                      <a:cubicBezTo>
                        <a:pt x="11499" y="70970"/>
                        <a:pt x="11140" y="67916"/>
                        <a:pt x="11140" y="66299"/>
                      </a:cubicBezTo>
                      <a:lnTo>
                        <a:pt x="11140" y="66299"/>
                      </a:lnTo>
                      <a:close/>
                      <a:moveTo>
                        <a:pt x="28568" y="60190"/>
                      </a:moveTo>
                      <a:cubicBezTo>
                        <a:pt x="28388" y="60729"/>
                        <a:pt x="28388" y="61268"/>
                        <a:pt x="28388" y="61807"/>
                      </a:cubicBezTo>
                      <a:lnTo>
                        <a:pt x="28388" y="61807"/>
                      </a:lnTo>
                      <a:cubicBezTo>
                        <a:pt x="28388" y="62705"/>
                        <a:pt x="28568" y="63784"/>
                        <a:pt x="28747" y="64502"/>
                      </a:cubicBezTo>
                      <a:lnTo>
                        <a:pt x="28747" y="64502"/>
                      </a:lnTo>
                      <a:cubicBezTo>
                        <a:pt x="28747" y="64323"/>
                        <a:pt x="28927" y="64143"/>
                        <a:pt x="28927" y="64143"/>
                      </a:cubicBezTo>
                      <a:lnTo>
                        <a:pt x="28927" y="64143"/>
                      </a:lnTo>
                      <a:lnTo>
                        <a:pt x="28927" y="64143"/>
                      </a:lnTo>
                      <a:cubicBezTo>
                        <a:pt x="31443" y="56237"/>
                        <a:pt x="38090" y="37012"/>
                        <a:pt x="37911" y="34317"/>
                      </a:cubicBezTo>
                      <a:lnTo>
                        <a:pt x="37911" y="34317"/>
                      </a:lnTo>
                      <a:lnTo>
                        <a:pt x="37911" y="34138"/>
                      </a:lnTo>
                      <a:cubicBezTo>
                        <a:pt x="37911" y="33958"/>
                        <a:pt x="37911" y="33778"/>
                        <a:pt x="38090" y="33599"/>
                      </a:cubicBezTo>
                      <a:lnTo>
                        <a:pt x="38090" y="33599"/>
                      </a:lnTo>
                      <a:cubicBezTo>
                        <a:pt x="38809" y="31622"/>
                        <a:pt x="40067" y="29646"/>
                        <a:pt x="42582" y="29466"/>
                      </a:cubicBezTo>
                      <a:lnTo>
                        <a:pt x="42582" y="29466"/>
                      </a:lnTo>
                      <a:cubicBezTo>
                        <a:pt x="45996" y="29825"/>
                        <a:pt x="47074" y="32341"/>
                        <a:pt x="47972" y="34677"/>
                      </a:cubicBezTo>
                      <a:lnTo>
                        <a:pt x="47972" y="34677"/>
                      </a:lnTo>
                      <a:cubicBezTo>
                        <a:pt x="48332" y="35395"/>
                        <a:pt x="48871" y="36294"/>
                        <a:pt x="49410" y="36833"/>
                      </a:cubicBezTo>
                      <a:lnTo>
                        <a:pt x="49410" y="36833"/>
                      </a:lnTo>
                      <a:cubicBezTo>
                        <a:pt x="49589" y="35934"/>
                        <a:pt x="49589" y="34677"/>
                        <a:pt x="49589" y="32700"/>
                      </a:cubicBezTo>
                      <a:lnTo>
                        <a:pt x="49589" y="32700"/>
                      </a:lnTo>
                      <a:cubicBezTo>
                        <a:pt x="49589" y="32521"/>
                        <a:pt x="49589" y="32521"/>
                        <a:pt x="49589" y="32341"/>
                      </a:cubicBezTo>
                      <a:lnTo>
                        <a:pt x="49589" y="32341"/>
                      </a:lnTo>
                      <a:cubicBezTo>
                        <a:pt x="48152" y="29466"/>
                        <a:pt x="45637" y="24435"/>
                        <a:pt x="45637" y="19764"/>
                      </a:cubicBezTo>
                      <a:lnTo>
                        <a:pt x="45637" y="19764"/>
                      </a:lnTo>
                      <a:cubicBezTo>
                        <a:pt x="45637" y="18326"/>
                        <a:pt x="44918" y="17428"/>
                        <a:pt x="42043" y="13116"/>
                      </a:cubicBezTo>
                      <a:lnTo>
                        <a:pt x="42043" y="13116"/>
                      </a:lnTo>
                      <a:cubicBezTo>
                        <a:pt x="39348" y="9163"/>
                        <a:pt x="37551" y="6468"/>
                        <a:pt x="34138" y="6288"/>
                      </a:cubicBezTo>
                      <a:lnTo>
                        <a:pt x="34138" y="6288"/>
                      </a:lnTo>
                      <a:cubicBezTo>
                        <a:pt x="31802" y="7007"/>
                        <a:pt x="30185" y="8085"/>
                        <a:pt x="27310" y="8265"/>
                      </a:cubicBezTo>
                      <a:lnTo>
                        <a:pt x="27310" y="8265"/>
                      </a:lnTo>
                      <a:cubicBezTo>
                        <a:pt x="26052" y="8265"/>
                        <a:pt x="24974" y="8085"/>
                        <a:pt x="22639" y="7007"/>
                      </a:cubicBezTo>
                      <a:lnTo>
                        <a:pt x="22639" y="7007"/>
                      </a:lnTo>
                      <a:cubicBezTo>
                        <a:pt x="21381" y="5749"/>
                        <a:pt x="20483" y="5570"/>
                        <a:pt x="20123" y="5570"/>
                      </a:cubicBezTo>
                      <a:lnTo>
                        <a:pt x="20123" y="5570"/>
                      </a:lnTo>
                      <a:cubicBezTo>
                        <a:pt x="20123" y="5570"/>
                        <a:pt x="19764" y="5570"/>
                        <a:pt x="19764" y="5749"/>
                      </a:cubicBezTo>
                      <a:lnTo>
                        <a:pt x="19764" y="5749"/>
                      </a:lnTo>
                      <a:cubicBezTo>
                        <a:pt x="18686" y="6648"/>
                        <a:pt x="12218" y="14733"/>
                        <a:pt x="11140" y="16889"/>
                      </a:cubicBezTo>
                      <a:lnTo>
                        <a:pt x="11140" y="16889"/>
                      </a:lnTo>
                      <a:cubicBezTo>
                        <a:pt x="11319" y="17967"/>
                        <a:pt x="14374" y="22459"/>
                        <a:pt x="14733" y="26951"/>
                      </a:cubicBezTo>
                      <a:lnTo>
                        <a:pt x="14733" y="26951"/>
                      </a:lnTo>
                      <a:cubicBezTo>
                        <a:pt x="14733" y="28029"/>
                        <a:pt x="14374" y="29466"/>
                        <a:pt x="13655" y="30544"/>
                      </a:cubicBezTo>
                      <a:lnTo>
                        <a:pt x="13655" y="30544"/>
                      </a:lnTo>
                      <a:cubicBezTo>
                        <a:pt x="11140" y="34317"/>
                        <a:pt x="8624" y="39528"/>
                        <a:pt x="5929" y="44918"/>
                      </a:cubicBezTo>
                      <a:lnTo>
                        <a:pt x="5929" y="44918"/>
                      </a:lnTo>
                      <a:cubicBezTo>
                        <a:pt x="5570" y="45637"/>
                        <a:pt x="5390" y="46355"/>
                        <a:pt x="5211" y="46894"/>
                      </a:cubicBezTo>
                      <a:lnTo>
                        <a:pt x="5211" y="46894"/>
                      </a:lnTo>
                      <a:cubicBezTo>
                        <a:pt x="7007" y="45996"/>
                        <a:pt x="10780" y="43121"/>
                        <a:pt x="14374" y="42942"/>
                      </a:cubicBezTo>
                      <a:lnTo>
                        <a:pt x="14374" y="42942"/>
                      </a:lnTo>
                      <a:cubicBezTo>
                        <a:pt x="15991" y="42942"/>
                        <a:pt x="18147" y="44918"/>
                        <a:pt x="18147" y="46715"/>
                      </a:cubicBezTo>
                      <a:lnTo>
                        <a:pt x="18147" y="46715"/>
                      </a:lnTo>
                      <a:cubicBezTo>
                        <a:pt x="18147" y="47254"/>
                        <a:pt x="18147" y="47793"/>
                        <a:pt x="17967" y="48332"/>
                      </a:cubicBezTo>
                      <a:lnTo>
                        <a:pt x="17967" y="48332"/>
                      </a:lnTo>
                      <a:cubicBezTo>
                        <a:pt x="17428" y="51027"/>
                        <a:pt x="17428" y="53183"/>
                        <a:pt x="17428" y="55339"/>
                      </a:cubicBezTo>
                      <a:lnTo>
                        <a:pt x="17428" y="55339"/>
                      </a:lnTo>
                      <a:cubicBezTo>
                        <a:pt x="17428" y="55878"/>
                        <a:pt x="17428" y="56417"/>
                        <a:pt x="17428" y="57136"/>
                      </a:cubicBezTo>
                      <a:lnTo>
                        <a:pt x="17428" y="57136"/>
                      </a:lnTo>
                      <a:cubicBezTo>
                        <a:pt x="17428" y="59292"/>
                        <a:pt x="17428" y="61448"/>
                        <a:pt x="16709" y="64143"/>
                      </a:cubicBezTo>
                      <a:lnTo>
                        <a:pt x="16709" y="64143"/>
                      </a:lnTo>
                      <a:cubicBezTo>
                        <a:pt x="19045" y="60909"/>
                        <a:pt x="21022" y="56956"/>
                        <a:pt x="25334" y="56058"/>
                      </a:cubicBezTo>
                      <a:lnTo>
                        <a:pt x="25334" y="56058"/>
                      </a:lnTo>
                      <a:cubicBezTo>
                        <a:pt x="27849" y="55698"/>
                        <a:pt x="28568" y="58573"/>
                        <a:pt x="28568" y="60190"/>
                      </a:cubicBezTo>
                      <a:lnTo>
                        <a:pt x="28568" y="60190"/>
                      </a:lnTo>
                      <a:close/>
                      <a:moveTo>
                        <a:pt x="25513" y="61088"/>
                      </a:moveTo>
                      <a:lnTo>
                        <a:pt x="25334" y="60909"/>
                      </a:lnTo>
                      <a:lnTo>
                        <a:pt x="25334" y="60909"/>
                      </a:lnTo>
                      <a:lnTo>
                        <a:pt x="25334" y="60909"/>
                      </a:lnTo>
                      <a:lnTo>
                        <a:pt x="25513" y="61088"/>
                      </a:lnTo>
                      <a:lnTo>
                        <a:pt x="25513" y="61088"/>
                      </a:lnTo>
                      <a:close/>
                    </a:path>
                  </a:pathLst>
                </a:custGeom>
                <a:grpFill/>
                <a:ln w="17953" cap="flat">
                  <a:noFill/>
                  <a:prstDash val="solid"/>
                  <a:miter/>
                </a:ln>
              </p:spPr>
              <p:txBody>
                <a:bodyPr rtlCol="0" anchor="ctr"/>
                <a:lstStyle/>
                <a:p>
                  <a:endParaRPr lang="zh-CN" altLang="en-US" sz="1050"/>
                </a:p>
              </p:txBody>
            </p:sp>
          </p:grpSp>
          <p:grpSp>
            <p:nvGrpSpPr>
              <p:cNvPr id="104" name="图形 1"/>
              <p:cNvGrpSpPr/>
              <p:nvPr/>
            </p:nvGrpSpPr>
            <p:grpSpPr>
              <a:xfrm>
                <a:off x="1692643" y="2609671"/>
                <a:ext cx="70790" cy="67556"/>
                <a:chOff x="3065854" y="2807361"/>
                <a:chExt cx="70790" cy="67556"/>
              </a:xfrm>
              <a:solidFill>
                <a:srgbClr val="0070C0"/>
              </a:solidFill>
            </p:grpSpPr>
            <p:sp>
              <p:nvSpPr>
                <p:cNvPr id="3538" name="任意多边形: 形状 295"/>
                <p:cNvSpPr/>
                <p:nvPr/>
              </p:nvSpPr>
              <p:spPr>
                <a:xfrm>
                  <a:off x="3068489" y="2809739"/>
                  <a:ext cx="65748" cy="62145"/>
                </a:xfrm>
                <a:custGeom>
                  <a:avLst/>
                  <a:gdLst>
                    <a:gd name="connsiteX0" fmla="*/ 12099 w 65748"/>
                    <a:gd name="connsiteY0" fmla="*/ 2474 h 62145"/>
                    <a:gd name="connsiteX1" fmla="*/ 26652 w 65748"/>
                    <a:gd name="connsiteY1" fmla="*/ 1037 h 62145"/>
                    <a:gd name="connsiteX2" fmla="*/ 37253 w 65748"/>
                    <a:gd name="connsiteY2" fmla="*/ 7684 h 62145"/>
                    <a:gd name="connsiteX3" fmla="*/ 55759 w 65748"/>
                    <a:gd name="connsiteY3" fmla="*/ 6247 h 62145"/>
                    <a:gd name="connsiteX4" fmla="*/ 64922 w 65748"/>
                    <a:gd name="connsiteY4" fmla="*/ 7505 h 62145"/>
                    <a:gd name="connsiteX5" fmla="*/ 63665 w 65748"/>
                    <a:gd name="connsiteY5" fmla="*/ 15410 h 62145"/>
                    <a:gd name="connsiteX6" fmla="*/ 51806 w 65748"/>
                    <a:gd name="connsiteY6" fmla="*/ 26011 h 62145"/>
                    <a:gd name="connsiteX7" fmla="*/ 50549 w 65748"/>
                    <a:gd name="connsiteY7" fmla="*/ 36612 h 62145"/>
                    <a:gd name="connsiteX8" fmla="*/ 44080 w 65748"/>
                    <a:gd name="connsiteY8" fmla="*/ 45955 h 62145"/>
                    <a:gd name="connsiteX9" fmla="*/ 40128 w 65748"/>
                    <a:gd name="connsiteY9" fmla="*/ 53860 h 62145"/>
                    <a:gd name="connsiteX10" fmla="*/ 34917 w 65748"/>
                    <a:gd name="connsiteY10" fmla="*/ 56555 h 62145"/>
                    <a:gd name="connsiteX11" fmla="*/ 28269 w 65748"/>
                    <a:gd name="connsiteY11" fmla="*/ 60508 h 62145"/>
                    <a:gd name="connsiteX12" fmla="*/ 18926 w 65748"/>
                    <a:gd name="connsiteY12" fmla="*/ 45955 h 62145"/>
                    <a:gd name="connsiteX13" fmla="*/ 5631 w 65748"/>
                    <a:gd name="connsiteY13" fmla="*/ 26011 h 62145"/>
                    <a:gd name="connsiteX14" fmla="*/ 241 w 65748"/>
                    <a:gd name="connsiteY14" fmla="*/ 6067 h 62145"/>
                    <a:gd name="connsiteX15" fmla="*/ 12099 w 65748"/>
                    <a:gd name="connsiteY15" fmla="*/ 2474 h 62145"/>
                    <a:gd name="connsiteX16" fmla="*/ 12099 w 65748"/>
                    <a:gd name="connsiteY16" fmla="*/ 2474 h 6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748" h="62145">
                      <a:moveTo>
                        <a:pt x="12099" y="2474"/>
                      </a:moveTo>
                      <a:cubicBezTo>
                        <a:pt x="18747" y="1216"/>
                        <a:pt x="23957" y="-1479"/>
                        <a:pt x="26652" y="1037"/>
                      </a:cubicBezTo>
                      <a:cubicBezTo>
                        <a:pt x="29347" y="3732"/>
                        <a:pt x="31863" y="6427"/>
                        <a:pt x="37253" y="7684"/>
                      </a:cubicBezTo>
                      <a:cubicBezTo>
                        <a:pt x="42463" y="7684"/>
                        <a:pt x="50369" y="7684"/>
                        <a:pt x="55759" y="6247"/>
                      </a:cubicBezTo>
                      <a:cubicBezTo>
                        <a:pt x="60970" y="4989"/>
                        <a:pt x="63665" y="4810"/>
                        <a:pt x="64922" y="7505"/>
                      </a:cubicBezTo>
                      <a:cubicBezTo>
                        <a:pt x="66180" y="10200"/>
                        <a:pt x="66180" y="14153"/>
                        <a:pt x="63665" y="15410"/>
                      </a:cubicBezTo>
                      <a:cubicBezTo>
                        <a:pt x="60970" y="16668"/>
                        <a:pt x="50549" y="23496"/>
                        <a:pt x="51806" y="26011"/>
                      </a:cubicBezTo>
                      <a:cubicBezTo>
                        <a:pt x="51806" y="28706"/>
                        <a:pt x="53244" y="35354"/>
                        <a:pt x="50549" y="36612"/>
                      </a:cubicBezTo>
                      <a:cubicBezTo>
                        <a:pt x="47854" y="37869"/>
                        <a:pt x="43901" y="40564"/>
                        <a:pt x="44080" y="45955"/>
                      </a:cubicBezTo>
                      <a:cubicBezTo>
                        <a:pt x="44080" y="51165"/>
                        <a:pt x="42823" y="53860"/>
                        <a:pt x="40128" y="53860"/>
                      </a:cubicBezTo>
                      <a:cubicBezTo>
                        <a:pt x="37433" y="52602"/>
                        <a:pt x="36175" y="53860"/>
                        <a:pt x="34917" y="56555"/>
                      </a:cubicBezTo>
                      <a:cubicBezTo>
                        <a:pt x="33660" y="60508"/>
                        <a:pt x="30964" y="64461"/>
                        <a:pt x="28269" y="60508"/>
                      </a:cubicBezTo>
                      <a:cubicBezTo>
                        <a:pt x="25574" y="57813"/>
                        <a:pt x="24317" y="52602"/>
                        <a:pt x="18926" y="45955"/>
                      </a:cubicBezTo>
                      <a:cubicBezTo>
                        <a:pt x="13536" y="38049"/>
                        <a:pt x="7068" y="31401"/>
                        <a:pt x="5631" y="26011"/>
                      </a:cubicBezTo>
                      <a:cubicBezTo>
                        <a:pt x="2936" y="20621"/>
                        <a:pt x="-1017" y="11457"/>
                        <a:pt x="241" y="6067"/>
                      </a:cubicBezTo>
                      <a:cubicBezTo>
                        <a:pt x="2756" y="2654"/>
                        <a:pt x="6709" y="2654"/>
                        <a:pt x="12099" y="2474"/>
                      </a:cubicBezTo>
                      <a:lnTo>
                        <a:pt x="12099" y="2474"/>
                      </a:lnTo>
                      <a:close/>
                    </a:path>
                  </a:pathLst>
                </a:custGeom>
                <a:grpFill/>
                <a:ln w="17953" cap="flat">
                  <a:noFill/>
                  <a:prstDash val="solid"/>
                  <a:miter/>
                </a:ln>
              </p:spPr>
              <p:txBody>
                <a:bodyPr rtlCol="0" anchor="ctr"/>
                <a:lstStyle/>
                <a:p>
                  <a:endParaRPr lang="zh-CN" altLang="en-US" sz="1050"/>
                </a:p>
              </p:txBody>
            </p:sp>
            <p:sp>
              <p:nvSpPr>
                <p:cNvPr id="3539" name="任意多边形: 形状 296"/>
                <p:cNvSpPr/>
                <p:nvPr/>
              </p:nvSpPr>
              <p:spPr>
                <a:xfrm>
                  <a:off x="3065854" y="2807361"/>
                  <a:ext cx="70790" cy="67556"/>
                </a:xfrm>
                <a:custGeom>
                  <a:avLst/>
                  <a:gdLst>
                    <a:gd name="connsiteX0" fmla="*/ 28927 w 70790"/>
                    <a:gd name="connsiteY0" fmla="*/ 65221 h 67556"/>
                    <a:gd name="connsiteX1" fmla="*/ 19405 w 70790"/>
                    <a:gd name="connsiteY1" fmla="*/ 50308 h 67556"/>
                    <a:gd name="connsiteX2" fmla="*/ 19405 w 70790"/>
                    <a:gd name="connsiteY2" fmla="*/ 50308 h 67556"/>
                    <a:gd name="connsiteX3" fmla="*/ 5929 w 70790"/>
                    <a:gd name="connsiteY3" fmla="*/ 30185 h 67556"/>
                    <a:gd name="connsiteX4" fmla="*/ 5929 w 70790"/>
                    <a:gd name="connsiteY4" fmla="*/ 30185 h 67556"/>
                    <a:gd name="connsiteX5" fmla="*/ 0 w 70790"/>
                    <a:gd name="connsiteY5" fmla="*/ 11499 h 67556"/>
                    <a:gd name="connsiteX6" fmla="*/ 0 w 70790"/>
                    <a:gd name="connsiteY6" fmla="*/ 11499 h 67556"/>
                    <a:gd name="connsiteX7" fmla="*/ 719 w 70790"/>
                    <a:gd name="connsiteY7" fmla="*/ 7726 h 67556"/>
                    <a:gd name="connsiteX8" fmla="*/ 719 w 70790"/>
                    <a:gd name="connsiteY8" fmla="*/ 7726 h 67556"/>
                    <a:gd name="connsiteX9" fmla="*/ 14374 w 70790"/>
                    <a:gd name="connsiteY9" fmla="*/ 2515 h 67556"/>
                    <a:gd name="connsiteX10" fmla="*/ 14374 w 70790"/>
                    <a:gd name="connsiteY10" fmla="*/ 2515 h 67556"/>
                    <a:gd name="connsiteX11" fmla="*/ 26053 w 70790"/>
                    <a:gd name="connsiteY11" fmla="*/ 0 h 67556"/>
                    <a:gd name="connsiteX12" fmla="*/ 26053 w 70790"/>
                    <a:gd name="connsiteY12" fmla="*/ 0 h 67556"/>
                    <a:gd name="connsiteX13" fmla="*/ 31083 w 70790"/>
                    <a:gd name="connsiteY13" fmla="*/ 1976 h 67556"/>
                    <a:gd name="connsiteX14" fmla="*/ 31083 w 70790"/>
                    <a:gd name="connsiteY14" fmla="*/ 1976 h 67556"/>
                    <a:gd name="connsiteX15" fmla="*/ 39887 w 70790"/>
                    <a:gd name="connsiteY15" fmla="*/ 7906 h 67556"/>
                    <a:gd name="connsiteX16" fmla="*/ 39887 w 70790"/>
                    <a:gd name="connsiteY16" fmla="*/ 7906 h 67556"/>
                    <a:gd name="connsiteX17" fmla="*/ 57675 w 70790"/>
                    <a:gd name="connsiteY17" fmla="*/ 6648 h 67556"/>
                    <a:gd name="connsiteX18" fmla="*/ 57675 w 70790"/>
                    <a:gd name="connsiteY18" fmla="*/ 6648 h 67556"/>
                    <a:gd name="connsiteX19" fmla="*/ 63604 w 70790"/>
                    <a:gd name="connsiteY19" fmla="*/ 5570 h 67556"/>
                    <a:gd name="connsiteX20" fmla="*/ 63604 w 70790"/>
                    <a:gd name="connsiteY20" fmla="*/ 5570 h 67556"/>
                    <a:gd name="connsiteX21" fmla="*/ 69713 w 70790"/>
                    <a:gd name="connsiteY21" fmla="*/ 9163 h 67556"/>
                    <a:gd name="connsiteX22" fmla="*/ 69713 w 70790"/>
                    <a:gd name="connsiteY22" fmla="*/ 9163 h 67556"/>
                    <a:gd name="connsiteX23" fmla="*/ 70791 w 70790"/>
                    <a:gd name="connsiteY23" fmla="*/ 14014 h 67556"/>
                    <a:gd name="connsiteX24" fmla="*/ 70791 w 70790"/>
                    <a:gd name="connsiteY24" fmla="*/ 14014 h 67556"/>
                    <a:gd name="connsiteX25" fmla="*/ 67197 w 70790"/>
                    <a:gd name="connsiteY25" fmla="*/ 20483 h 67556"/>
                    <a:gd name="connsiteX26" fmla="*/ 67197 w 70790"/>
                    <a:gd name="connsiteY26" fmla="*/ 20483 h 67556"/>
                    <a:gd name="connsiteX27" fmla="*/ 57495 w 70790"/>
                    <a:gd name="connsiteY27" fmla="*/ 27490 h 67556"/>
                    <a:gd name="connsiteX28" fmla="*/ 57495 w 70790"/>
                    <a:gd name="connsiteY28" fmla="*/ 27490 h 67556"/>
                    <a:gd name="connsiteX29" fmla="*/ 56776 w 70790"/>
                    <a:gd name="connsiteY29" fmla="*/ 28208 h 67556"/>
                    <a:gd name="connsiteX30" fmla="*/ 56776 w 70790"/>
                    <a:gd name="connsiteY30" fmla="*/ 28208 h 67556"/>
                    <a:gd name="connsiteX31" fmla="*/ 56776 w 70790"/>
                    <a:gd name="connsiteY31" fmla="*/ 28208 h 67556"/>
                    <a:gd name="connsiteX32" fmla="*/ 56776 w 70790"/>
                    <a:gd name="connsiteY32" fmla="*/ 28927 h 67556"/>
                    <a:gd name="connsiteX33" fmla="*/ 57136 w 70790"/>
                    <a:gd name="connsiteY33" fmla="*/ 34856 h 67556"/>
                    <a:gd name="connsiteX34" fmla="*/ 57136 w 70790"/>
                    <a:gd name="connsiteY34" fmla="*/ 34856 h 67556"/>
                    <a:gd name="connsiteX35" fmla="*/ 54081 w 70790"/>
                    <a:gd name="connsiteY35" fmla="*/ 41864 h 67556"/>
                    <a:gd name="connsiteX36" fmla="*/ 54081 w 70790"/>
                    <a:gd name="connsiteY36" fmla="*/ 41864 h 67556"/>
                    <a:gd name="connsiteX37" fmla="*/ 48871 w 70790"/>
                    <a:gd name="connsiteY37" fmla="*/ 48871 h 67556"/>
                    <a:gd name="connsiteX38" fmla="*/ 48871 w 70790"/>
                    <a:gd name="connsiteY38" fmla="*/ 48871 h 67556"/>
                    <a:gd name="connsiteX39" fmla="*/ 48871 w 70790"/>
                    <a:gd name="connsiteY39" fmla="*/ 48871 h 67556"/>
                    <a:gd name="connsiteX40" fmla="*/ 48871 w 70790"/>
                    <a:gd name="connsiteY40" fmla="*/ 48871 h 67556"/>
                    <a:gd name="connsiteX41" fmla="*/ 42403 w 70790"/>
                    <a:gd name="connsiteY41" fmla="*/ 59292 h 67556"/>
                    <a:gd name="connsiteX42" fmla="*/ 42403 w 70790"/>
                    <a:gd name="connsiteY42" fmla="*/ 59292 h 67556"/>
                    <a:gd name="connsiteX43" fmla="*/ 41864 w 70790"/>
                    <a:gd name="connsiteY43" fmla="*/ 59292 h 67556"/>
                    <a:gd name="connsiteX44" fmla="*/ 41325 w 70790"/>
                    <a:gd name="connsiteY44" fmla="*/ 58932 h 67556"/>
                    <a:gd name="connsiteX45" fmla="*/ 40606 w 70790"/>
                    <a:gd name="connsiteY45" fmla="*/ 58753 h 67556"/>
                    <a:gd name="connsiteX46" fmla="*/ 40606 w 70790"/>
                    <a:gd name="connsiteY46" fmla="*/ 58753 h 67556"/>
                    <a:gd name="connsiteX47" fmla="*/ 39528 w 70790"/>
                    <a:gd name="connsiteY47" fmla="*/ 60190 h 67556"/>
                    <a:gd name="connsiteX48" fmla="*/ 39528 w 70790"/>
                    <a:gd name="connsiteY48" fmla="*/ 60190 h 67556"/>
                    <a:gd name="connsiteX49" fmla="*/ 32880 w 70790"/>
                    <a:gd name="connsiteY49" fmla="*/ 67557 h 67556"/>
                    <a:gd name="connsiteX50" fmla="*/ 32880 w 70790"/>
                    <a:gd name="connsiteY50" fmla="*/ 67557 h 67556"/>
                    <a:gd name="connsiteX51" fmla="*/ 28927 w 70790"/>
                    <a:gd name="connsiteY51" fmla="*/ 65221 h 67556"/>
                    <a:gd name="connsiteX52" fmla="*/ 28927 w 70790"/>
                    <a:gd name="connsiteY52" fmla="*/ 65221 h 67556"/>
                    <a:gd name="connsiteX53" fmla="*/ 14733 w 70790"/>
                    <a:gd name="connsiteY53" fmla="*/ 7546 h 67556"/>
                    <a:gd name="connsiteX54" fmla="*/ 5390 w 70790"/>
                    <a:gd name="connsiteY54" fmla="*/ 9702 h 67556"/>
                    <a:gd name="connsiteX55" fmla="*/ 5390 w 70790"/>
                    <a:gd name="connsiteY55" fmla="*/ 9702 h 67556"/>
                    <a:gd name="connsiteX56" fmla="*/ 5211 w 70790"/>
                    <a:gd name="connsiteY56" fmla="*/ 11319 h 67556"/>
                    <a:gd name="connsiteX57" fmla="*/ 5211 w 70790"/>
                    <a:gd name="connsiteY57" fmla="*/ 11319 h 67556"/>
                    <a:gd name="connsiteX58" fmla="*/ 10780 w 70790"/>
                    <a:gd name="connsiteY58" fmla="*/ 28388 h 67556"/>
                    <a:gd name="connsiteX59" fmla="*/ 10780 w 70790"/>
                    <a:gd name="connsiteY59" fmla="*/ 28388 h 67556"/>
                    <a:gd name="connsiteX60" fmla="*/ 23537 w 70790"/>
                    <a:gd name="connsiteY60" fmla="*/ 47254 h 67556"/>
                    <a:gd name="connsiteX61" fmla="*/ 23537 w 70790"/>
                    <a:gd name="connsiteY61" fmla="*/ 47254 h 67556"/>
                    <a:gd name="connsiteX62" fmla="*/ 32880 w 70790"/>
                    <a:gd name="connsiteY62" fmla="*/ 61987 h 67556"/>
                    <a:gd name="connsiteX63" fmla="*/ 32880 w 70790"/>
                    <a:gd name="connsiteY63" fmla="*/ 61987 h 67556"/>
                    <a:gd name="connsiteX64" fmla="*/ 33060 w 70790"/>
                    <a:gd name="connsiteY64" fmla="*/ 62166 h 67556"/>
                    <a:gd name="connsiteX65" fmla="*/ 33060 w 70790"/>
                    <a:gd name="connsiteY65" fmla="*/ 62166 h 67556"/>
                    <a:gd name="connsiteX66" fmla="*/ 33419 w 70790"/>
                    <a:gd name="connsiteY66" fmla="*/ 61807 h 67556"/>
                    <a:gd name="connsiteX67" fmla="*/ 33419 w 70790"/>
                    <a:gd name="connsiteY67" fmla="*/ 61807 h 67556"/>
                    <a:gd name="connsiteX68" fmla="*/ 35036 w 70790"/>
                    <a:gd name="connsiteY68" fmla="*/ 58214 h 67556"/>
                    <a:gd name="connsiteX69" fmla="*/ 35036 w 70790"/>
                    <a:gd name="connsiteY69" fmla="*/ 58214 h 67556"/>
                    <a:gd name="connsiteX70" fmla="*/ 40786 w 70790"/>
                    <a:gd name="connsiteY70" fmla="*/ 53542 h 67556"/>
                    <a:gd name="connsiteX71" fmla="*/ 40786 w 70790"/>
                    <a:gd name="connsiteY71" fmla="*/ 53542 h 67556"/>
                    <a:gd name="connsiteX72" fmla="*/ 42942 w 70790"/>
                    <a:gd name="connsiteY72" fmla="*/ 53902 h 67556"/>
                    <a:gd name="connsiteX73" fmla="*/ 42942 w 70790"/>
                    <a:gd name="connsiteY73" fmla="*/ 53902 h 67556"/>
                    <a:gd name="connsiteX74" fmla="*/ 44020 w 70790"/>
                    <a:gd name="connsiteY74" fmla="*/ 48691 h 67556"/>
                    <a:gd name="connsiteX75" fmla="*/ 44020 w 70790"/>
                    <a:gd name="connsiteY75" fmla="*/ 48691 h 67556"/>
                    <a:gd name="connsiteX76" fmla="*/ 44020 w 70790"/>
                    <a:gd name="connsiteY76" fmla="*/ 48511 h 67556"/>
                    <a:gd name="connsiteX77" fmla="*/ 51925 w 70790"/>
                    <a:gd name="connsiteY77" fmla="*/ 37012 h 67556"/>
                    <a:gd name="connsiteX78" fmla="*/ 51925 w 70790"/>
                    <a:gd name="connsiteY78" fmla="*/ 37012 h 67556"/>
                    <a:gd name="connsiteX79" fmla="*/ 52105 w 70790"/>
                    <a:gd name="connsiteY79" fmla="*/ 34497 h 67556"/>
                    <a:gd name="connsiteX80" fmla="*/ 52105 w 70790"/>
                    <a:gd name="connsiteY80" fmla="*/ 34497 h 67556"/>
                    <a:gd name="connsiteX81" fmla="*/ 51746 w 70790"/>
                    <a:gd name="connsiteY81" fmla="*/ 29107 h 67556"/>
                    <a:gd name="connsiteX82" fmla="*/ 51746 w 70790"/>
                    <a:gd name="connsiteY82" fmla="*/ 29107 h 67556"/>
                    <a:gd name="connsiteX83" fmla="*/ 51566 w 70790"/>
                    <a:gd name="connsiteY83" fmla="*/ 28029 h 67556"/>
                    <a:gd name="connsiteX84" fmla="*/ 51566 w 70790"/>
                    <a:gd name="connsiteY84" fmla="*/ 28029 h 67556"/>
                    <a:gd name="connsiteX85" fmla="*/ 64862 w 70790"/>
                    <a:gd name="connsiteY85" fmla="*/ 15632 h 67556"/>
                    <a:gd name="connsiteX86" fmla="*/ 64862 w 70790"/>
                    <a:gd name="connsiteY86" fmla="*/ 15632 h 67556"/>
                    <a:gd name="connsiteX87" fmla="*/ 65580 w 70790"/>
                    <a:gd name="connsiteY87" fmla="*/ 13655 h 67556"/>
                    <a:gd name="connsiteX88" fmla="*/ 65580 w 70790"/>
                    <a:gd name="connsiteY88" fmla="*/ 13655 h 67556"/>
                    <a:gd name="connsiteX89" fmla="*/ 65041 w 70790"/>
                    <a:gd name="connsiteY89" fmla="*/ 11140 h 67556"/>
                    <a:gd name="connsiteX90" fmla="*/ 65041 w 70790"/>
                    <a:gd name="connsiteY90" fmla="*/ 11140 h 67556"/>
                    <a:gd name="connsiteX91" fmla="*/ 63424 w 70790"/>
                    <a:gd name="connsiteY91" fmla="*/ 10241 h 67556"/>
                    <a:gd name="connsiteX92" fmla="*/ 63424 w 70790"/>
                    <a:gd name="connsiteY92" fmla="*/ 10241 h 67556"/>
                    <a:gd name="connsiteX93" fmla="*/ 58753 w 70790"/>
                    <a:gd name="connsiteY93" fmla="*/ 11140 h 67556"/>
                    <a:gd name="connsiteX94" fmla="*/ 58753 w 70790"/>
                    <a:gd name="connsiteY94" fmla="*/ 11140 h 67556"/>
                    <a:gd name="connsiteX95" fmla="*/ 38989 w 70790"/>
                    <a:gd name="connsiteY95" fmla="*/ 12577 h 67556"/>
                    <a:gd name="connsiteX96" fmla="*/ 38989 w 70790"/>
                    <a:gd name="connsiteY96" fmla="*/ 12577 h 67556"/>
                    <a:gd name="connsiteX97" fmla="*/ 27130 w 70790"/>
                    <a:gd name="connsiteY97" fmla="*/ 5211 h 67556"/>
                    <a:gd name="connsiteX98" fmla="*/ 27130 w 70790"/>
                    <a:gd name="connsiteY98" fmla="*/ 5211 h 67556"/>
                    <a:gd name="connsiteX99" fmla="*/ 25873 w 70790"/>
                    <a:gd name="connsiteY99" fmla="*/ 4851 h 67556"/>
                    <a:gd name="connsiteX100" fmla="*/ 25873 w 70790"/>
                    <a:gd name="connsiteY100" fmla="*/ 4851 h 67556"/>
                    <a:gd name="connsiteX101" fmla="*/ 15093 w 70790"/>
                    <a:gd name="connsiteY101" fmla="*/ 7366 h 67556"/>
                    <a:gd name="connsiteX102" fmla="*/ 15093 w 70790"/>
                    <a:gd name="connsiteY102" fmla="*/ 7366 h 67556"/>
                    <a:gd name="connsiteX103" fmla="*/ 14554 w 70790"/>
                    <a:gd name="connsiteY103" fmla="*/ 4851 h 67556"/>
                    <a:gd name="connsiteX104" fmla="*/ 14554 w 70790"/>
                    <a:gd name="connsiteY104" fmla="*/ 7546 h 67556"/>
                    <a:gd name="connsiteX105" fmla="*/ 14733 w 70790"/>
                    <a:gd name="connsiteY105" fmla="*/ 7546 h 6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70790" h="67556">
                      <a:moveTo>
                        <a:pt x="28927" y="65221"/>
                      </a:moveTo>
                      <a:cubicBezTo>
                        <a:pt x="25513" y="61627"/>
                        <a:pt x="24615" y="56776"/>
                        <a:pt x="19405" y="50308"/>
                      </a:cubicBezTo>
                      <a:lnTo>
                        <a:pt x="19405" y="50308"/>
                      </a:lnTo>
                      <a:cubicBezTo>
                        <a:pt x="14374" y="42582"/>
                        <a:pt x="7546" y="36114"/>
                        <a:pt x="5929" y="30185"/>
                      </a:cubicBezTo>
                      <a:lnTo>
                        <a:pt x="5929" y="30185"/>
                      </a:lnTo>
                      <a:cubicBezTo>
                        <a:pt x="3594" y="25334"/>
                        <a:pt x="180" y="17787"/>
                        <a:pt x="0" y="11499"/>
                      </a:cubicBezTo>
                      <a:lnTo>
                        <a:pt x="0" y="11499"/>
                      </a:lnTo>
                      <a:cubicBezTo>
                        <a:pt x="0" y="10601"/>
                        <a:pt x="0" y="9523"/>
                        <a:pt x="719" y="7726"/>
                      </a:cubicBezTo>
                      <a:lnTo>
                        <a:pt x="719" y="7726"/>
                      </a:lnTo>
                      <a:cubicBezTo>
                        <a:pt x="4133" y="2515"/>
                        <a:pt x="9343" y="2515"/>
                        <a:pt x="14374" y="2515"/>
                      </a:cubicBezTo>
                      <a:lnTo>
                        <a:pt x="14374" y="2515"/>
                      </a:lnTo>
                      <a:cubicBezTo>
                        <a:pt x="18686" y="1617"/>
                        <a:pt x="22279" y="0"/>
                        <a:pt x="26053" y="0"/>
                      </a:cubicBezTo>
                      <a:lnTo>
                        <a:pt x="26053" y="0"/>
                      </a:lnTo>
                      <a:cubicBezTo>
                        <a:pt x="27669" y="0"/>
                        <a:pt x="29646" y="539"/>
                        <a:pt x="31083" y="1976"/>
                      </a:cubicBezTo>
                      <a:lnTo>
                        <a:pt x="31083" y="1976"/>
                      </a:lnTo>
                      <a:cubicBezTo>
                        <a:pt x="33778" y="4672"/>
                        <a:pt x="35755" y="6827"/>
                        <a:pt x="39887" y="7906"/>
                      </a:cubicBezTo>
                      <a:lnTo>
                        <a:pt x="39887" y="7906"/>
                      </a:lnTo>
                      <a:cubicBezTo>
                        <a:pt x="45098" y="7906"/>
                        <a:pt x="53003" y="7906"/>
                        <a:pt x="57675" y="6648"/>
                      </a:cubicBezTo>
                      <a:lnTo>
                        <a:pt x="57675" y="6648"/>
                      </a:lnTo>
                      <a:cubicBezTo>
                        <a:pt x="60010" y="6109"/>
                        <a:pt x="61807" y="5749"/>
                        <a:pt x="63604" y="5570"/>
                      </a:cubicBezTo>
                      <a:lnTo>
                        <a:pt x="63604" y="5570"/>
                      </a:lnTo>
                      <a:cubicBezTo>
                        <a:pt x="65940" y="5390"/>
                        <a:pt x="68814" y="6827"/>
                        <a:pt x="69713" y="9163"/>
                      </a:cubicBezTo>
                      <a:lnTo>
                        <a:pt x="69713" y="9163"/>
                      </a:lnTo>
                      <a:cubicBezTo>
                        <a:pt x="70431" y="10601"/>
                        <a:pt x="70791" y="12397"/>
                        <a:pt x="70791" y="14014"/>
                      </a:cubicBezTo>
                      <a:lnTo>
                        <a:pt x="70791" y="14014"/>
                      </a:lnTo>
                      <a:cubicBezTo>
                        <a:pt x="70791" y="16350"/>
                        <a:pt x="69892" y="19045"/>
                        <a:pt x="67197" y="20483"/>
                      </a:cubicBezTo>
                      <a:lnTo>
                        <a:pt x="67197" y="20483"/>
                      </a:lnTo>
                      <a:cubicBezTo>
                        <a:pt x="65580" y="21201"/>
                        <a:pt x="59831" y="24974"/>
                        <a:pt x="57495" y="27490"/>
                      </a:cubicBezTo>
                      <a:lnTo>
                        <a:pt x="57495" y="27490"/>
                      </a:lnTo>
                      <a:cubicBezTo>
                        <a:pt x="57136" y="27849"/>
                        <a:pt x="56956" y="28029"/>
                        <a:pt x="56776" y="28208"/>
                      </a:cubicBezTo>
                      <a:lnTo>
                        <a:pt x="56776" y="28208"/>
                      </a:lnTo>
                      <a:lnTo>
                        <a:pt x="56776" y="28208"/>
                      </a:lnTo>
                      <a:lnTo>
                        <a:pt x="56776" y="28927"/>
                      </a:lnTo>
                      <a:cubicBezTo>
                        <a:pt x="56776" y="30005"/>
                        <a:pt x="57136" y="32341"/>
                        <a:pt x="57136" y="34856"/>
                      </a:cubicBezTo>
                      <a:lnTo>
                        <a:pt x="57136" y="34856"/>
                      </a:lnTo>
                      <a:cubicBezTo>
                        <a:pt x="56956" y="37192"/>
                        <a:pt x="57136" y="40067"/>
                        <a:pt x="54081" y="41864"/>
                      </a:cubicBezTo>
                      <a:lnTo>
                        <a:pt x="54081" y="41864"/>
                      </a:lnTo>
                      <a:cubicBezTo>
                        <a:pt x="51746" y="43121"/>
                        <a:pt x="48871" y="45098"/>
                        <a:pt x="48871" y="48871"/>
                      </a:cubicBezTo>
                      <a:lnTo>
                        <a:pt x="48871" y="48871"/>
                      </a:lnTo>
                      <a:lnTo>
                        <a:pt x="48871" y="48871"/>
                      </a:lnTo>
                      <a:lnTo>
                        <a:pt x="48871" y="48871"/>
                      </a:lnTo>
                      <a:cubicBezTo>
                        <a:pt x="48871" y="54081"/>
                        <a:pt x="47433" y="59112"/>
                        <a:pt x="42403" y="59292"/>
                      </a:cubicBezTo>
                      <a:lnTo>
                        <a:pt x="42403" y="59292"/>
                      </a:lnTo>
                      <a:lnTo>
                        <a:pt x="41864" y="59292"/>
                      </a:lnTo>
                      <a:lnTo>
                        <a:pt x="41325" y="58932"/>
                      </a:lnTo>
                      <a:cubicBezTo>
                        <a:pt x="40786" y="58753"/>
                        <a:pt x="40606" y="58753"/>
                        <a:pt x="40606" y="58753"/>
                      </a:cubicBezTo>
                      <a:lnTo>
                        <a:pt x="40606" y="58753"/>
                      </a:lnTo>
                      <a:cubicBezTo>
                        <a:pt x="40606" y="58753"/>
                        <a:pt x="40426" y="58753"/>
                        <a:pt x="39528" y="60190"/>
                      </a:cubicBezTo>
                      <a:lnTo>
                        <a:pt x="39528" y="60190"/>
                      </a:lnTo>
                      <a:cubicBezTo>
                        <a:pt x="38270" y="63244"/>
                        <a:pt x="37372" y="67018"/>
                        <a:pt x="32880" y="67557"/>
                      </a:cubicBezTo>
                      <a:lnTo>
                        <a:pt x="32880" y="67557"/>
                      </a:lnTo>
                      <a:cubicBezTo>
                        <a:pt x="30904" y="67557"/>
                        <a:pt x="29466" y="66299"/>
                        <a:pt x="28927" y="65221"/>
                      </a:cubicBezTo>
                      <a:lnTo>
                        <a:pt x="28927" y="65221"/>
                      </a:lnTo>
                      <a:close/>
                      <a:moveTo>
                        <a:pt x="14733" y="7546"/>
                      </a:moveTo>
                      <a:cubicBezTo>
                        <a:pt x="9163" y="7546"/>
                        <a:pt x="6828" y="7726"/>
                        <a:pt x="5390" y="9702"/>
                      </a:cubicBezTo>
                      <a:lnTo>
                        <a:pt x="5390" y="9702"/>
                      </a:lnTo>
                      <a:cubicBezTo>
                        <a:pt x="5390" y="10062"/>
                        <a:pt x="5211" y="10601"/>
                        <a:pt x="5211" y="11319"/>
                      </a:cubicBezTo>
                      <a:lnTo>
                        <a:pt x="5211" y="11319"/>
                      </a:lnTo>
                      <a:cubicBezTo>
                        <a:pt x="5211" y="15811"/>
                        <a:pt x="8265" y="23357"/>
                        <a:pt x="10780" y="28388"/>
                      </a:cubicBezTo>
                      <a:lnTo>
                        <a:pt x="10780" y="28388"/>
                      </a:lnTo>
                      <a:cubicBezTo>
                        <a:pt x="11679" y="32521"/>
                        <a:pt x="18147" y="39348"/>
                        <a:pt x="23537" y="47254"/>
                      </a:cubicBezTo>
                      <a:lnTo>
                        <a:pt x="23537" y="47254"/>
                      </a:lnTo>
                      <a:cubicBezTo>
                        <a:pt x="29107" y="54261"/>
                        <a:pt x="30724" y="60010"/>
                        <a:pt x="32880" y="61987"/>
                      </a:cubicBezTo>
                      <a:lnTo>
                        <a:pt x="32880" y="61987"/>
                      </a:lnTo>
                      <a:cubicBezTo>
                        <a:pt x="32880" y="61987"/>
                        <a:pt x="33060" y="62166"/>
                        <a:pt x="33060" y="62166"/>
                      </a:cubicBezTo>
                      <a:lnTo>
                        <a:pt x="33060" y="62166"/>
                      </a:lnTo>
                      <a:cubicBezTo>
                        <a:pt x="33239" y="61987"/>
                        <a:pt x="33239" y="61987"/>
                        <a:pt x="33419" y="61807"/>
                      </a:cubicBezTo>
                      <a:lnTo>
                        <a:pt x="33419" y="61807"/>
                      </a:lnTo>
                      <a:cubicBezTo>
                        <a:pt x="33958" y="61088"/>
                        <a:pt x="34497" y="59831"/>
                        <a:pt x="35036" y="58214"/>
                      </a:cubicBezTo>
                      <a:lnTo>
                        <a:pt x="35036" y="58214"/>
                      </a:lnTo>
                      <a:cubicBezTo>
                        <a:pt x="35934" y="56237"/>
                        <a:pt x="37551" y="53722"/>
                        <a:pt x="40786" y="53542"/>
                      </a:cubicBezTo>
                      <a:lnTo>
                        <a:pt x="40786" y="53542"/>
                      </a:lnTo>
                      <a:cubicBezTo>
                        <a:pt x="41504" y="53542"/>
                        <a:pt x="42223" y="53722"/>
                        <a:pt x="42942" y="53902"/>
                      </a:cubicBezTo>
                      <a:lnTo>
                        <a:pt x="42942" y="53902"/>
                      </a:lnTo>
                      <a:cubicBezTo>
                        <a:pt x="43301" y="53542"/>
                        <a:pt x="43840" y="52464"/>
                        <a:pt x="44020" y="48691"/>
                      </a:cubicBezTo>
                      <a:lnTo>
                        <a:pt x="44020" y="48691"/>
                      </a:lnTo>
                      <a:lnTo>
                        <a:pt x="44020" y="48511"/>
                      </a:lnTo>
                      <a:cubicBezTo>
                        <a:pt x="44020" y="41684"/>
                        <a:pt x="49230" y="38270"/>
                        <a:pt x="51925" y="37012"/>
                      </a:cubicBezTo>
                      <a:lnTo>
                        <a:pt x="51925" y="37012"/>
                      </a:lnTo>
                      <a:cubicBezTo>
                        <a:pt x="51925" y="36833"/>
                        <a:pt x="52285" y="36473"/>
                        <a:pt x="52105" y="34497"/>
                      </a:cubicBezTo>
                      <a:lnTo>
                        <a:pt x="52105" y="34497"/>
                      </a:lnTo>
                      <a:cubicBezTo>
                        <a:pt x="52105" y="32700"/>
                        <a:pt x="51925" y="30724"/>
                        <a:pt x="51746" y="29107"/>
                      </a:cubicBezTo>
                      <a:lnTo>
                        <a:pt x="51746" y="29107"/>
                      </a:lnTo>
                      <a:cubicBezTo>
                        <a:pt x="51566" y="28747"/>
                        <a:pt x="51566" y="28388"/>
                        <a:pt x="51566" y="28029"/>
                      </a:cubicBezTo>
                      <a:lnTo>
                        <a:pt x="51566" y="28029"/>
                      </a:lnTo>
                      <a:cubicBezTo>
                        <a:pt x="52824" y="21561"/>
                        <a:pt x="61987" y="17608"/>
                        <a:pt x="64862" y="15632"/>
                      </a:cubicBezTo>
                      <a:lnTo>
                        <a:pt x="64862" y="15632"/>
                      </a:lnTo>
                      <a:cubicBezTo>
                        <a:pt x="65221" y="15452"/>
                        <a:pt x="65580" y="14913"/>
                        <a:pt x="65580" y="13655"/>
                      </a:cubicBezTo>
                      <a:lnTo>
                        <a:pt x="65580" y="13655"/>
                      </a:lnTo>
                      <a:cubicBezTo>
                        <a:pt x="65580" y="12757"/>
                        <a:pt x="65401" y="11858"/>
                        <a:pt x="65041" y="11140"/>
                      </a:cubicBezTo>
                      <a:lnTo>
                        <a:pt x="65041" y="11140"/>
                      </a:lnTo>
                      <a:cubicBezTo>
                        <a:pt x="64502" y="10421"/>
                        <a:pt x="64862" y="10421"/>
                        <a:pt x="63424" y="10241"/>
                      </a:cubicBezTo>
                      <a:lnTo>
                        <a:pt x="63424" y="10241"/>
                      </a:lnTo>
                      <a:cubicBezTo>
                        <a:pt x="62526" y="10241"/>
                        <a:pt x="60909" y="10601"/>
                        <a:pt x="58753" y="11140"/>
                      </a:cubicBezTo>
                      <a:lnTo>
                        <a:pt x="58753" y="11140"/>
                      </a:lnTo>
                      <a:cubicBezTo>
                        <a:pt x="53003" y="12577"/>
                        <a:pt x="44918" y="12577"/>
                        <a:pt x="38989" y="12577"/>
                      </a:cubicBezTo>
                      <a:lnTo>
                        <a:pt x="38989" y="12577"/>
                      </a:lnTo>
                      <a:cubicBezTo>
                        <a:pt x="33060" y="11140"/>
                        <a:pt x="29826" y="7906"/>
                        <a:pt x="27130" y="5211"/>
                      </a:cubicBezTo>
                      <a:lnTo>
                        <a:pt x="27130" y="5211"/>
                      </a:lnTo>
                      <a:cubicBezTo>
                        <a:pt x="26951" y="5031"/>
                        <a:pt x="26771" y="4851"/>
                        <a:pt x="25873" y="4851"/>
                      </a:cubicBezTo>
                      <a:lnTo>
                        <a:pt x="25873" y="4851"/>
                      </a:lnTo>
                      <a:cubicBezTo>
                        <a:pt x="23896" y="4851"/>
                        <a:pt x="19764" y="6288"/>
                        <a:pt x="15093" y="7366"/>
                      </a:cubicBezTo>
                      <a:lnTo>
                        <a:pt x="15093" y="7366"/>
                      </a:lnTo>
                      <a:lnTo>
                        <a:pt x="14554" y="4851"/>
                      </a:lnTo>
                      <a:lnTo>
                        <a:pt x="14554" y="7546"/>
                      </a:lnTo>
                      <a:lnTo>
                        <a:pt x="14733" y="7546"/>
                      </a:lnTo>
                      <a:close/>
                    </a:path>
                  </a:pathLst>
                </a:custGeom>
                <a:grpFill/>
                <a:ln w="17953" cap="flat">
                  <a:noFill/>
                  <a:prstDash val="solid"/>
                  <a:miter/>
                </a:ln>
              </p:spPr>
              <p:txBody>
                <a:bodyPr rtlCol="0" anchor="ctr"/>
                <a:lstStyle/>
                <a:p>
                  <a:endParaRPr lang="zh-CN" altLang="en-US" sz="1050"/>
                </a:p>
              </p:txBody>
            </p:sp>
          </p:grpSp>
          <p:grpSp>
            <p:nvGrpSpPr>
              <p:cNvPr id="105" name="图形 1"/>
              <p:cNvGrpSpPr/>
              <p:nvPr/>
            </p:nvGrpSpPr>
            <p:grpSpPr>
              <a:xfrm>
                <a:off x="1864949" y="2627639"/>
                <a:ext cx="11678" cy="18326"/>
                <a:chOff x="3238160" y="2825329"/>
                <a:chExt cx="11678" cy="18326"/>
              </a:xfrm>
              <a:solidFill>
                <a:srgbClr val="0070C0"/>
              </a:solidFill>
            </p:grpSpPr>
            <p:sp>
              <p:nvSpPr>
                <p:cNvPr id="3536" name="任意多边形: 形状 298"/>
                <p:cNvSpPr/>
                <p:nvPr/>
              </p:nvSpPr>
              <p:spPr>
                <a:xfrm>
                  <a:off x="3240642" y="2828195"/>
                  <a:ext cx="6452" cy="13186"/>
                </a:xfrm>
                <a:custGeom>
                  <a:avLst/>
                  <a:gdLst>
                    <a:gd name="connsiteX0" fmla="*/ 752 w 6452"/>
                    <a:gd name="connsiteY0" fmla="*/ 10430 h 13186"/>
                    <a:gd name="connsiteX1" fmla="*/ 4705 w 6452"/>
                    <a:gd name="connsiteY1" fmla="*/ 11687 h 13186"/>
                    <a:gd name="connsiteX2" fmla="*/ 5963 w 6452"/>
                    <a:gd name="connsiteY2" fmla="*/ 5040 h 13186"/>
                    <a:gd name="connsiteX3" fmla="*/ 3268 w 6452"/>
                    <a:gd name="connsiteY3" fmla="*/ 1087 h 13186"/>
                    <a:gd name="connsiteX4" fmla="*/ 752 w 6452"/>
                    <a:gd name="connsiteY4" fmla="*/ 10430 h 13186"/>
                    <a:gd name="connsiteX5" fmla="*/ 752 w 6452"/>
                    <a:gd name="connsiteY5" fmla="*/ 10430 h 1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2" h="13186">
                      <a:moveTo>
                        <a:pt x="752" y="10430"/>
                      </a:moveTo>
                      <a:cubicBezTo>
                        <a:pt x="2010" y="13125"/>
                        <a:pt x="4705" y="14383"/>
                        <a:pt x="4705" y="11687"/>
                      </a:cubicBezTo>
                      <a:cubicBezTo>
                        <a:pt x="4705" y="7735"/>
                        <a:pt x="5963" y="8992"/>
                        <a:pt x="5963" y="5040"/>
                      </a:cubicBezTo>
                      <a:cubicBezTo>
                        <a:pt x="7220" y="1087"/>
                        <a:pt x="5963" y="-1608"/>
                        <a:pt x="3268" y="1087"/>
                      </a:cubicBezTo>
                      <a:cubicBezTo>
                        <a:pt x="-505" y="3782"/>
                        <a:pt x="-505" y="6297"/>
                        <a:pt x="752" y="10430"/>
                      </a:cubicBezTo>
                      <a:lnTo>
                        <a:pt x="752" y="10430"/>
                      </a:lnTo>
                      <a:close/>
                    </a:path>
                  </a:pathLst>
                </a:custGeom>
                <a:grpFill/>
                <a:ln w="17953" cap="flat">
                  <a:noFill/>
                  <a:prstDash val="solid"/>
                  <a:miter/>
                </a:ln>
              </p:spPr>
              <p:txBody>
                <a:bodyPr rtlCol="0" anchor="ctr"/>
                <a:lstStyle/>
                <a:p>
                  <a:endParaRPr lang="zh-CN" altLang="en-US" sz="1050"/>
                </a:p>
              </p:txBody>
            </p:sp>
            <p:sp>
              <p:nvSpPr>
                <p:cNvPr id="3537" name="任意多边形: 形状 299"/>
                <p:cNvSpPr/>
                <p:nvPr/>
              </p:nvSpPr>
              <p:spPr>
                <a:xfrm>
                  <a:off x="3238160" y="2825329"/>
                  <a:ext cx="11678" cy="18326"/>
                </a:xfrm>
                <a:custGeom>
                  <a:avLst/>
                  <a:gdLst>
                    <a:gd name="connsiteX0" fmla="*/ 898 w 11678"/>
                    <a:gd name="connsiteY0" fmla="*/ 14374 h 18326"/>
                    <a:gd name="connsiteX1" fmla="*/ 3234 w 11678"/>
                    <a:gd name="connsiteY1" fmla="*/ 13296 h 18326"/>
                    <a:gd name="connsiteX2" fmla="*/ 898 w 11678"/>
                    <a:gd name="connsiteY2" fmla="*/ 14014 h 18326"/>
                    <a:gd name="connsiteX3" fmla="*/ 0 w 11678"/>
                    <a:gd name="connsiteY3" fmla="*/ 9163 h 18326"/>
                    <a:gd name="connsiteX4" fmla="*/ 0 w 11678"/>
                    <a:gd name="connsiteY4" fmla="*/ 9163 h 18326"/>
                    <a:gd name="connsiteX5" fmla="*/ 4132 w 11678"/>
                    <a:gd name="connsiteY5" fmla="*/ 1976 h 18326"/>
                    <a:gd name="connsiteX6" fmla="*/ 4132 w 11678"/>
                    <a:gd name="connsiteY6" fmla="*/ 1976 h 18326"/>
                    <a:gd name="connsiteX7" fmla="*/ 7905 w 11678"/>
                    <a:gd name="connsiteY7" fmla="*/ 0 h 18326"/>
                    <a:gd name="connsiteX8" fmla="*/ 7905 w 11678"/>
                    <a:gd name="connsiteY8" fmla="*/ 0 h 18326"/>
                    <a:gd name="connsiteX9" fmla="*/ 11679 w 11678"/>
                    <a:gd name="connsiteY9" fmla="*/ 4851 h 18326"/>
                    <a:gd name="connsiteX10" fmla="*/ 11679 w 11678"/>
                    <a:gd name="connsiteY10" fmla="*/ 4851 h 18326"/>
                    <a:gd name="connsiteX11" fmla="*/ 11140 w 11678"/>
                    <a:gd name="connsiteY11" fmla="*/ 8265 h 18326"/>
                    <a:gd name="connsiteX12" fmla="*/ 11140 w 11678"/>
                    <a:gd name="connsiteY12" fmla="*/ 8265 h 18326"/>
                    <a:gd name="connsiteX13" fmla="*/ 9882 w 11678"/>
                    <a:gd name="connsiteY13" fmla="*/ 14194 h 18326"/>
                    <a:gd name="connsiteX14" fmla="*/ 9882 w 11678"/>
                    <a:gd name="connsiteY14" fmla="*/ 14194 h 18326"/>
                    <a:gd name="connsiteX15" fmla="*/ 9882 w 11678"/>
                    <a:gd name="connsiteY15" fmla="*/ 14374 h 18326"/>
                    <a:gd name="connsiteX16" fmla="*/ 9882 w 11678"/>
                    <a:gd name="connsiteY16" fmla="*/ 14374 h 18326"/>
                    <a:gd name="connsiteX17" fmla="*/ 8445 w 11678"/>
                    <a:gd name="connsiteY17" fmla="*/ 14374 h 18326"/>
                    <a:gd name="connsiteX18" fmla="*/ 8445 w 11678"/>
                    <a:gd name="connsiteY18" fmla="*/ 14374 h 18326"/>
                    <a:gd name="connsiteX19" fmla="*/ 10062 w 11678"/>
                    <a:gd name="connsiteY19" fmla="*/ 14374 h 18326"/>
                    <a:gd name="connsiteX20" fmla="*/ 6648 w 11678"/>
                    <a:gd name="connsiteY20" fmla="*/ 18326 h 18326"/>
                    <a:gd name="connsiteX21" fmla="*/ 6648 w 11678"/>
                    <a:gd name="connsiteY21" fmla="*/ 18326 h 18326"/>
                    <a:gd name="connsiteX22" fmla="*/ 898 w 11678"/>
                    <a:gd name="connsiteY22" fmla="*/ 14374 h 18326"/>
                    <a:gd name="connsiteX23" fmla="*/ 898 w 11678"/>
                    <a:gd name="connsiteY23" fmla="*/ 14374 h 18326"/>
                    <a:gd name="connsiteX24" fmla="*/ 5031 w 11678"/>
                    <a:gd name="connsiteY24" fmla="*/ 9343 h 18326"/>
                    <a:gd name="connsiteX25" fmla="*/ 5211 w 11678"/>
                    <a:gd name="connsiteY25" fmla="*/ 10960 h 18326"/>
                    <a:gd name="connsiteX26" fmla="*/ 5211 w 11678"/>
                    <a:gd name="connsiteY26" fmla="*/ 10960 h 18326"/>
                    <a:gd name="connsiteX27" fmla="*/ 5929 w 11678"/>
                    <a:gd name="connsiteY27" fmla="*/ 8085 h 18326"/>
                    <a:gd name="connsiteX28" fmla="*/ 5929 w 11678"/>
                    <a:gd name="connsiteY28" fmla="*/ 8085 h 18326"/>
                    <a:gd name="connsiteX29" fmla="*/ 6109 w 11678"/>
                    <a:gd name="connsiteY29" fmla="*/ 7187 h 18326"/>
                    <a:gd name="connsiteX30" fmla="*/ 6109 w 11678"/>
                    <a:gd name="connsiteY30" fmla="*/ 7187 h 18326"/>
                    <a:gd name="connsiteX31" fmla="*/ 5031 w 11678"/>
                    <a:gd name="connsiteY31" fmla="*/ 9343 h 18326"/>
                    <a:gd name="connsiteX32" fmla="*/ 5031 w 11678"/>
                    <a:gd name="connsiteY32" fmla="*/ 9343 h 1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78" h="18326">
                      <a:moveTo>
                        <a:pt x="898" y="14374"/>
                      </a:moveTo>
                      <a:lnTo>
                        <a:pt x="3234" y="13296"/>
                      </a:lnTo>
                      <a:lnTo>
                        <a:pt x="898" y="14014"/>
                      </a:lnTo>
                      <a:cubicBezTo>
                        <a:pt x="359" y="12397"/>
                        <a:pt x="0" y="10780"/>
                        <a:pt x="0" y="9163"/>
                      </a:cubicBezTo>
                      <a:lnTo>
                        <a:pt x="0" y="9163"/>
                      </a:lnTo>
                      <a:cubicBezTo>
                        <a:pt x="0" y="6288"/>
                        <a:pt x="1617" y="3593"/>
                        <a:pt x="4132" y="1976"/>
                      </a:cubicBezTo>
                      <a:lnTo>
                        <a:pt x="4132" y="1976"/>
                      </a:lnTo>
                      <a:cubicBezTo>
                        <a:pt x="5031" y="898"/>
                        <a:pt x="6109" y="180"/>
                        <a:pt x="7905" y="0"/>
                      </a:cubicBezTo>
                      <a:lnTo>
                        <a:pt x="7905" y="0"/>
                      </a:lnTo>
                      <a:cubicBezTo>
                        <a:pt x="10960" y="180"/>
                        <a:pt x="11679" y="3054"/>
                        <a:pt x="11679" y="4851"/>
                      </a:cubicBezTo>
                      <a:lnTo>
                        <a:pt x="11679" y="4851"/>
                      </a:lnTo>
                      <a:cubicBezTo>
                        <a:pt x="11679" y="5929"/>
                        <a:pt x="11499" y="7007"/>
                        <a:pt x="11140" y="8265"/>
                      </a:cubicBezTo>
                      <a:lnTo>
                        <a:pt x="11140" y="8265"/>
                      </a:lnTo>
                      <a:cubicBezTo>
                        <a:pt x="10780" y="12757"/>
                        <a:pt x="9702" y="11858"/>
                        <a:pt x="9882" y="14194"/>
                      </a:cubicBezTo>
                      <a:lnTo>
                        <a:pt x="9882" y="14194"/>
                      </a:lnTo>
                      <a:cubicBezTo>
                        <a:pt x="9882" y="14194"/>
                        <a:pt x="9882" y="14374"/>
                        <a:pt x="9882" y="14374"/>
                      </a:cubicBezTo>
                      <a:lnTo>
                        <a:pt x="9882" y="14374"/>
                      </a:lnTo>
                      <a:lnTo>
                        <a:pt x="8445" y="14374"/>
                      </a:lnTo>
                      <a:lnTo>
                        <a:pt x="8445" y="14374"/>
                      </a:lnTo>
                      <a:lnTo>
                        <a:pt x="10062" y="14374"/>
                      </a:lnTo>
                      <a:cubicBezTo>
                        <a:pt x="10062" y="15811"/>
                        <a:pt x="8984" y="18326"/>
                        <a:pt x="6648" y="18326"/>
                      </a:cubicBezTo>
                      <a:lnTo>
                        <a:pt x="6648" y="18326"/>
                      </a:lnTo>
                      <a:cubicBezTo>
                        <a:pt x="3414" y="18147"/>
                        <a:pt x="2156" y="16530"/>
                        <a:pt x="898" y="14374"/>
                      </a:cubicBezTo>
                      <a:lnTo>
                        <a:pt x="898" y="14374"/>
                      </a:lnTo>
                      <a:close/>
                      <a:moveTo>
                        <a:pt x="5031" y="9343"/>
                      </a:moveTo>
                      <a:cubicBezTo>
                        <a:pt x="5031" y="9702"/>
                        <a:pt x="5031" y="10241"/>
                        <a:pt x="5211" y="10960"/>
                      </a:cubicBezTo>
                      <a:lnTo>
                        <a:pt x="5211" y="10960"/>
                      </a:lnTo>
                      <a:cubicBezTo>
                        <a:pt x="5570" y="9882"/>
                        <a:pt x="6109" y="9702"/>
                        <a:pt x="5929" y="8085"/>
                      </a:cubicBezTo>
                      <a:lnTo>
                        <a:pt x="5929" y="8085"/>
                      </a:lnTo>
                      <a:cubicBezTo>
                        <a:pt x="5929" y="7726"/>
                        <a:pt x="5929" y="7366"/>
                        <a:pt x="6109" y="7187"/>
                      </a:cubicBezTo>
                      <a:lnTo>
                        <a:pt x="6109" y="7187"/>
                      </a:lnTo>
                      <a:cubicBezTo>
                        <a:pt x="5031" y="7906"/>
                        <a:pt x="5031" y="8445"/>
                        <a:pt x="5031" y="9343"/>
                      </a:cubicBezTo>
                      <a:lnTo>
                        <a:pt x="5031" y="9343"/>
                      </a:lnTo>
                      <a:close/>
                    </a:path>
                  </a:pathLst>
                </a:custGeom>
                <a:grpFill/>
                <a:ln w="17953" cap="flat">
                  <a:noFill/>
                  <a:prstDash val="solid"/>
                  <a:miter/>
                </a:ln>
              </p:spPr>
              <p:txBody>
                <a:bodyPr rtlCol="0" anchor="ctr"/>
                <a:lstStyle/>
                <a:p>
                  <a:endParaRPr lang="zh-CN" altLang="en-US" sz="1050"/>
                </a:p>
              </p:txBody>
            </p:sp>
          </p:grpSp>
          <p:grpSp>
            <p:nvGrpSpPr>
              <p:cNvPr id="106" name="图形 1"/>
              <p:cNvGrpSpPr/>
              <p:nvPr/>
            </p:nvGrpSpPr>
            <p:grpSpPr>
              <a:xfrm>
                <a:off x="1685816" y="2425508"/>
                <a:ext cx="40785" cy="59119"/>
                <a:chOff x="3059027" y="2623198"/>
                <a:chExt cx="40785" cy="59119"/>
              </a:xfrm>
              <a:solidFill>
                <a:srgbClr val="0070C0"/>
              </a:solidFill>
            </p:grpSpPr>
            <p:sp>
              <p:nvSpPr>
                <p:cNvPr id="3534" name="任意多边形: 形状 301"/>
                <p:cNvSpPr/>
                <p:nvPr/>
              </p:nvSpPr>
              <p:spPr>
                <a:xfrm>
                  <a:off x="3061534" y="2626052"/>
                  <a:ext cx="35723" cy="54071"/>
                </a:xfrm>
                <a:custGeom>
                  <a:avLst/>
                  <a:gdLst>
                    <a:gd name="connsiteX0" fmla="*/ 6656 w 35723"/>
                    <a:gd name="connsiteY0" fmla="*/ 52125 h 54071"/>
                    <a:gd name="connsiteX1" fmla="*/ 21030 w 35723"/>
                    <a:gd name="connsiteY1" fmla="*/ 30924 h 54071"/>
                    <a:gd name="connsiteX2" fmla="*/ 31451 w 35723"/>
                    <a:gd name="connsiteY2" fmla="*/ 18886 h 54071"/>
                    <a:gd name="connsiteX3" fmla="*/ 35404 w 35723"/>
                    <a:gd name="connsiteY3" fmla="*/ 5590 h 54071"/>
                    <a:gd name="connsiteX4" fmla="*/ 31451 w 35723"/>
                    <a:gd name="connsiteY4" fmla="*/ 1637 h 54071"/>
                    <a:gd name="connsiteX5" fmla="*/ 24803 w 35723"/>
                    <a:gd name="connsiteY5" fmla="*/ 7028 h 54071"/>
                    <a:gd name="connsiteX6" fmla="*/ 14203 w 35723"/>
                    <a:gd name="connsiteY6" fmla="*/ 9722 h 54071"/>
                    <a:gd name="connsiteX7" fmla="*/ 3782 w 35723"/>
                    <a:gd name="connsiteY7" fmla="*/ 25713 h 54071"/>
                    <a:gd name="connsiteX8" fmla="*/ 9 w 35723"/>
                    <a:gd name="connsiteY8" fmla="*/ 49610 h 54071"/>
                    <a:gd name="connsiteX9" fmla="*/ 6656 w 35723"/>
                    <a:gd name="connsiteY9" fmla="*/ 52125 h 54071"/>
                    <a:gd name="connsiteX10" fmla="*/ 6656 w 35723"/>
                    <a:gd name="connsiteY10" fmla="*/ 52125 h 5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23" h="54071">
                      <a:moveTo>
                        <a:pt x="6656" y="52125"/>
                      </a:moveTo>
                      <a:cubicBezTo>
                        <a:pt x="9351" y="48172"/>
                        <a:pt x="17077" y="34877"/>
                        <a:pt x="21030" y="30924"/>
                      </a:cubicBezTo>
                      <a:cubicBezTo>
                        <a:pt x="24983" y="25534"/>
                        <a:pt x="30193" y="23018"/>
                        <a:pt x="31451" y="18886"/>
                      </a:cubicBezTo>
                      <a:cubicBezTo>
                        <a:pt x="32709" y="14933"/>
                        <a:pt x="35404" y="10980"/>
                        <a:pt x="35404" y="5590"/>
                      </a:cubicBezTo>
                      <a:cubicBezTo>
                        <a:pt x="36662" y="1637"/>
                        <a:pt x="33967" y="-2315"/>
                        <a:pt x="31451" y="1637"/>
                      </a:cubicBezTo>
                      <a:cubicBezTo>
                        <a:pt x="30193" y="5590"/>
                        <a:pt x="28756" y="7028"/>
                        <a:pt x="24803" y="7028"/>
                      </a:cubicBezTo>
                      <a:cubicBezTo>
                        <a:pt x="20850" y="7028"/>
                        <a:pt x="18155" y="5770"/>
                        <a:pt x="14203" y="9722"/>
                      </a:cubicBezTo>
                      <a:cubicBezTo>
                        <a:pt x="11508" y="13675"/>
                        <a:pt x="5039" y="21761"/>
                        <a:pt x="3782" y="25713"/>
                      </a:cubicBezTo>
                      <a:cubicBezTo>
                        <a:pt x="2524" y="29666"/>
                        <a:pt x="-171" y="45657"/>
                        <a:pt x="9" y="49610"/>
                      </a:cubicBezTo>
                      <a:cubicBezTo>
                        <a:pt x="9" y="53383"/>
                        <a:pt x="3961" y="56078"/>
                        <a:pt x="6656" y="52125"/>
                      </a:cubicBezTo>
                      <a:lnTo>
                        <a:pt x="6656" y="52125"/>
                      </a:lnTo>
                      <a:close/>
                    </a:path>
                  </a:pathLst>
                </a:custGeom>
                <a:grpFill/>
                <a:ln w="17953" cap="flat">
                  <a:noFill/>
                  <a:prstDash val="solid"/>
                  <a:miter/>
                </a:ln>
              </p:spPr>
              <p:txBody>
                <a:bodyPr rtlCol="0" anchor="ctr"/>
                <a:lstStyle/>
                <a:p>
                  <a:endParaRPr lang="zh-CN" altLang="en-US" sz="1050"/>
                </a:p>
              </p:txBody>
            </p:sp>
            <p:sp>
              <p:nvSpPr>
                <p:cNvPr id="3535" name="任意多边形: 形状 302"/>
                <p:cNvSpPr/>
                <p:nvPr/>
              </p:nvSpPr>
              <p:spPr>
                <a:xfrm>
                  <a:off x="3059027" y="2623198"/>
                  <a:ext cx="40785" cy="59119"/>
                </a:xfrm>
                <a:custGeom>
                  <a:avLst/>
                  <a:gdLst>
                    <a:gd name="connsiteX0" fmla="*/ 0 w 40785"/>
                    <a:gd name="connsiteY0" fmla="*/ 52644 h 59119"/>
                    <a:gd name="connsiteX1" fmla="*/ 0 w 40785"/>
                    <a:gd name="connsiteY1" fmla="*/ 52644 h 59119"/>
                    <a:gd name="connsiteX2" fmla="*/ 0 w 40785"/>
                    <a:gd name="connsiteY2" fmla="*/ 52644 h 59119"/>
                    <a:gd name="connsiteX3" fmla="*/ 0 w 40785"/>
                    <a:gd name="connsiteY3" fmla="*/ 52284 h 59119"/>
                    <a:gd name="connsiteX4" fmla="*/ 3953 w 40785"/>
                    <a:gd name="connsiteY4" fmla="*/ 27490 h 59119"/>
                    <a:gd name="connsiteX5" fmla="*/ 3953 w 40785"/>
                    <a:gd name="connsiteY5" fmla="*/ 27490 h 59119"/>
                    <a:gd name="connsiteX6" fmla="*/ 15092 w 40785"/>
                    <a:gd name="connsiteY6" fmla="*/ 10601 h 59119"/>
                    <a:gd name="connsiteX7" fmla="*/ 15092 w 40785"/>
                    <a:gd name="connsiteY7" fmla="*/ 10601 h 59119"/>
                    <a:gd name="connsiteX8" fmla="*/ 23178 w 40785"/>
                    <a:gd name="connsiteY8" fmla="*/ 6827 h 59119"/>
                    <a:gd name="connsiteX9" fmla="*/ 23178 w 40785"/>
                    <a:gd name="connsiteY9" fmla="*/ 6827 h 59119"/>
                    <a:gd name="connsiteX10" fmla="*/ 27490 w 40785"/>
                    <a:gd name="connsiteY10" fmla="*/ 7007 h 59119"/>
                    <a:gd name="connsiteX11" fmla="*/ 27490 w 40785"/>
                    <a:gd name="connsiteY11" fmla="*/ 7007 h 59119"/>
                    <a:gd name="connsiteX12" fmla="*/ 27490 w 40785"/>
                    <a:gd name="connsiteY12" fmla="*/ 7007 h 59119"/>
                    <a:gd name="connsiteX13" fmla="*/ 31802 w 40785"/>
                    <a:gd name="connsiteY13" fmla="*/ 2875 h 59119"/>
                    <a:gd name="connsiteX14" fmla="*/ 31802 w 40785"/>
                    <a:gd name="connsiteY14" fmla="*/ 2875 h 59119"/>
                    <a:gd name="connsiteX15" fmla="*/ 36114 w 40785"/>
                    <a:gd name="connsiteY15" fmla="*/ 0 h 59119"/>
                    <a:gd name="connsiteX16" fmla="*/ 36114 w 40785"/>
                    <a:gd name="connsiteY16" fmla="*/ 0 h 59119"/>
                    <a:gd name="connsiteX17" fmla="*/ 40785 w 40785"/>
                    <a:gd name="connsiteY17" fmla="*/ 6109 h 59119"/>
                    <a:gd name="connsiteX18" fmla="*/ 40785 w 40785"/>
                    <a:gd name="connsiteY18" fmla="*/ 6109 h 59119"/>
                    <a:gd name="connsiteX19" fmla="*/ 40426 w 40785"/>
                    <a:gd name="connsiteY19" fmla="*/ 8624 h 59119"/>
                    <a:gd name="connsiteX20" fmla="*/ 40426 w 40785"/>
                    <a:gd name="connsiteY20" fmla="*/ 8624 h 59119"/>
                    <a:gd name="connsiteX21" fmla="*/ 36473 w 40785"/>
                    <a:gd name="connsiteY21" fmla="*/ 22279 h 59119"/>
                    <a:gd name="connsiteX22" fmla="*/ 36473 w 40785"/>
                    <a:gd name="connsiteY22" fmla="*/ 22279 h 59119"/>
                    <a:gd name="connsiteX23" fmla="*/ 25334 w 40785"/>
                    <a:gd name="connsiteY23" fmla="*/ 35216 h 59119"/>
                    <a:gd name="connsiteX24" fmla="*/ 25334 w 40785"/>
                    <a:gd name="connsiteY24" fmla="*/ 35216 h 59119"/>
                    <a:gd name="connsiteX25" fmla="*/ 11319 w 40785"/>
                    <a:gd name="connsiteY25" fmla="*/ 56058 h 59119"/>
                    <a:gd name="connsiteX26" fmla="*/ 11319 w 40785"/>
                    <a:gd name="connsiteY26" fmla="*/ 56058 h 59119"/>
                    <a:gd name="connsiteX27" fmla="*/ 9163 w 40785"/>
                    <a:gd name="connsiteY27" fmla="*/ 54620 h 59119"/>
                    <a:gd name="connsiteX28" fmla="*/ 11319 w 40785"/>
                    <a:gd name="connsiteY28" fmla="*/ 56058 h 59119"/>
                    <a:gd name="connsiteX29" fmla="*/ 6109 w 40785"/>
                    <a:gd name="connsiteY29" fmla="*/ 59112 h 59119"/>
                    <a:gd name="connsiteX30" fmla="*/ 6109 w 40785"/>
                    <a:gd name="connsiteY30" fmla="*/ 59112 h 59119"/>
                    <a:gd name="connsiteX31" fmla="*/ 0 w 40785"/>
                    <a:gd name="connsiteY31" fmla="*/ 52644 h 59119"/>
                    <a:gd name="connsiteX32" fmla="*/ 0 w 40785"/>
                    <a:gd name="connsiteY32" fmla="*/ 52644 h 59119"/>
                    <a:gd name="connsiteX33" fmla="*/ 5031 w 40785"/>
                    <a:gd name="connsiteY33" fmla="*/ 51386 h 59119"/>
                    <a:gd name="connsiteX34" fmla="*/ 5031 w 40785"/>
                    <a:gd name="connsiteY34" fmla="*/ 52284 h 59119"/>
                    <a:gd name="connsiteX35" fmla="*/ 6109 w 40785"/>
                    <a:gd name="connsiteY35" fmla="*/ 54261 h 59119"/>
                    <a:gd name="connsiteX36" fmla="*/ 6109 w 40785"/>
                    <a:gd name="connsiteY36" fmla="*/ 54261 h 59119"/>
                    <a:gd name="connsiteX37" fmla="*/ 7007 w 40785"/>
                    <a:gd name="connsiteY37" fmla="*/ 53363 h 59119"/>
                    <a:gd name="connsiteX38" fmla="*/ 7007 w 40785"/>
                    <a:gd name="connsiteY38" fmla="*/ 53363 h 59119"/>
                    <a:gd name="connsiteX39" fmla="*/ 7007 w 40785"/>
                    <a:gd name="connsiteY39" fmla="*/ 53363 h 59119"/>
                    <a:gd name="connsiteX40" fmla="*/ 21561 w 40785"/>
                    <a:gd name="connsiteY40" fmla="*/ 31982 h 59119"/>
                    <a:gd name="connsiteX41" fmla="*/ 21561 w 40785"/>
                    <a:gd name="connsiteY41" fmla="*/ 31982 h 59119"/>
                    <a:gd name="connsiteX42" fmla="*/ 31622 w 40785"/>
                    <a:gd name="connsiteY42" fmla="*/ 20662 h 59119"/>
                    <a:gd name="connsiteX43" fmla="*/ 31622 w 40785"/>
                    <a:gd name="connsiteY43" fmla="*/ 20662 h 59119"/>
                    <a:gd name="connsiteX44" fmla="*/ 35395 w 40785"/>
                    <a:gd name="connsiteY44" fmla="*/ 8265 h 59119"/>
                    <a:gd name="connsiteX45" fmla="*/ 35395 w 40785"/>
                    <a:gd name="connsiteY45" fmla="*/ 8265 h 59119"/>
                    <a:gd name="connsiteX46" fmla="*/ 35395 w 40785"/>
                    <a:gd name="connsiteY46" fmla="*/ 8265 h 59119"/>
                    <a:gd name="connsiteX47" fmla="*/ 35575 w 40785"/>
                    <a:gd name="connsiteY47" fmla="*/ 7366 h 59119"/>
                    <a:gd name="connsiteX48" fmla="*/ 35575 w 40785"/>
                    <a:gd name="connsiteY48" fmla="*/ 7366 h 59119"/>
                    <a:gd name="connsiteX49" fmla="*/ 27490 w 40785"/>
                    <a:gd name="connsiteY49" fmla="*/ 12038 h 59119"/>
                    <a:gd name="connsiteX50" fmla="*/ 27490 w 40785"/>
                    <a:gd name="connsiteY50" fmla="*/ 12038 h 59119"/>
                    <a:gd name="connsiteX51" fmla="*/ 27490 w 40785"/>
                    <a:gd name="connsiteY51" fmla="*/ 12038 h 59119"/>
                    <a:gd name="connsiteX52" fmla="*/ 23178 w 40785"/>
                    <a:gd name="connsiteY52" fmla="*/ 11858 h 59119"/>
                    <a:gd name="connsiteX53" fmla="*/ 23178 w 40785"/>
                    <a:gd name="connsiteY53" fmla="*/ 11858 h 59119"/>
                    <a:gd name="connsiteX54" fmla="*/ 19045 w 40785"/>
                    <a:gd name="connsiteY54" fmla="*/ 13655 h 59119"/>
                    <a:gd name="connsiteX55" fmla="*/ 19045 w 40785"/>
                    <a:gd name="connsiteY55" fmla="*/ 13655 h 59119"/>
                    <a:gd name="connsiteX56" fmla="*/ 8804 w 40785"/>
                    <a:gd name="connsiteY56" fmla="*/ 29107 h 59119"/>
                    <a:gd name="connsiteX57" fmla="*/ 8804 w 40785"/>
                    <a:gd name="connsiteY57" fmla="*/ 29107 h 59119"/>
                    <a:gd name="connsiteX58" fmla="*/ 5031 w 40785"/>
                    <a:gd name="connsiteY58" fmla="*/ 51386 h 59119"/>
                    <a:gd name="connsiteX59" fmla="*/ 5031 w 40785"/>
                    <a:gd name="connsiteY59" fmla="*/ 51386 h 59119"/>
                    <a:gd name="connsiteX60" fmla="*/ 5031 w 40785"/>
                    <a:gd name="connsiteY60" fmla="*/ 51386 h 59119"/>
                    <a:gd name="connsiteX61" fmla="*/ 5031 w 40785"/>
                    <a:gd name="connsiteY61" fmla="*/ 51386 h 5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0785" h="59119">
                      <a:moveTo>
                        <a:pt x="0" y="52644"/>
                      </a:moveTo>
                      <a:cubicBezTo>
                        <a:pt x="0" y="52644"/>
                        <a:pt x="0" y="52644"/>
                        <a:pt x="0" y="52644"/>
                      </a:cubicBezTo>
                      <a:lnTo>
                        <a:pt x="0" y="52644"/>
                      </a:lnTo>
                      <a:lnTo>
                        <a:pt x="0" y="52284"/>
                      </a:lnTo>
                      <a:cubicBezTo>
                        <a:pt x="0" y="47613"/>
                        <a:pt x="2515" y="32161"/>
                        <a:pt x="3953" y="27490"/>
                      </a:cubicBezTo>
                      <a:lnTo>
                        <a:pt x="3953" y="27490"/>
                      </a:lnTo>
                      <a:cubicBezTo>
                        <a:pt x="5749" y="22639"/>
                        <a:pt x="12218" y="14733"/>
                        <a:pt x="15092" y="10601"/>
                      </a:cubicBezTo>
                      <a:lnTo>
                        <a:pt x="15092" y="10601"/>
                      </a:lnTo>
                      <a:cubicBezTo>
                        <a:pt x="17787" y="7726"/>
                        <a:pt x="20842" y="6827"/>
                        <a:pt x="23178" y="6827"/>
                      </a:cubicBezTo>
                      <a:lnTo>
                        <a:pt x="23178" y="6827"/>
                      </a:lnTo>
                      <a:cubicBezTo>
                        <a:pt x="24795" y="6827"/>
                        <a:pt x="26052" y="7007"/>
                        <a:pt x="27490" y="7007"/>
                      </a:cubicBezTo>
                      <a:lnTo>
                        <a:pt x="27490" y="7007"/>
                      </a:lnTo>
                      <a:lnTo>
                        <a:pt x="27490" y="7007"/>
                      </a:lnTo>
                      <a:cubicBezTo>
                        <a:pt x="30724" y="6648"/>
                        <a:pt x="30005" y="7187"/>
                        <a:pt x="31802" y="2875"/>
                      </a:cubicBezTo>
                      <a:lnTo>
                        <a:pt x="31802" y="2875"/>
                      </a:lnTo>
                      <a:cubicBezTo>
                        <a:pt x="32700" y="1258"/>
                        <a:pt x="34138" y="0"/>
                        <a:pt x="36114" y="0"/>
                      </a:cubicBezTo>
                      <a:lnTo>
                        <a:pt x="36114" y="0"/>
                      </a:lnTo>
                      <a:cubicBezTo>
                        <a:pt x="39887" y="359"/>
                        <a:pt x="40785" y="3593"/>
                        <a:pt x="40785" y="6109"/>
                      </a:cubicBezTo>
                      <a:lnTo>
                        <a:pt x="40785" y="6109"/>
                      </a:lnTo>
                      <a:cubicBezTo>
                        <a:pt x="40785" y="6827"/>
                        <a:pt x="40785" y="7726"/>
                        <a:pt x="40426" y="8624"/>
                      </a:cubicBezTo>
                      <a:lnTo>
                        <a:pt x="40426" y="8624"/>
                      </a:lnTo>
                      <a:cubicBezTo>
                        <a:pt x="40246" y="14553"/>
                        <a:pt x="37551" y="18866"/>
                        <a:pt x="36473" y="22279"/>
                      </a:cubicBezTo>
                      <a:lnTo>
                        <a:pt x="36473" y="22279"/>
                      </a:lnTo>
                      <a:cubicBezTo>
                        <a:pt x="34317" y="27849"/>
                        <a:pt x="29107" y="30185"/>
                        <a:pt x="25334" y="35216"/>
                      </a:cubicBezTo>
                      <a:lnTo>
                        <a:pt x="25334" y="35216"/>
                      </a:lnTo>
                      <a:cubicBezTo>
                        <a:pt x="21920" y="38629"/>
                        <a:pt x="13835" y="52105"/>
                        <a:pt x="11319" y="56058"/>
                      </a:cubicBezTo>
                      <a:lnTo>
                        <a:pt x="11319" y="56058"/>
                      </a:lnTo>
                      <a:lnTo>
                        <a:pt x="9163" y="54620"/>
                      </a:lnTo>
                      <a:lnTo>
                        <a:pt x="11319" y="56058"/>
                      </a:lnTo>
                      <a:cubicBezTo>
                        <a:pt x="10062" y="57854"/>
                        <a:pt x="8265" y="59112"/>
                        <a:pt x="6109" y="59112"/>
                      </a:cubicBezTo>
                      <a:lnTo>
                        <a:pt x="6109" y="59112"/>
                      </a:lnTo>
                      <a:cubicBezTo>
                        <a:pt x="2336" y="59292"/>
                        <a:pt x="180" y="56058"/>
                        <a:pt x="0" y="52644"/>
                      </a:cubicBezTo>
                      <a:lnTo>
                        <a:pt x="0" y="52644"/>
                      </a:lnTo>
                      <a:close/>
                      <a:moveTo>
                        <a:pt x="5031" y="51386"/>
                      </a:moveTo>
                      <a:lnTo>
                        <a:pt x="5031" y="52284"/>
                      </a:lnTo>
                      <a:cubicBezTo>
                        <a:pt x="5031" y="53902"/>
                        <a:pt x="6109" y="54261"/>
                        <a:pt x="6109" y="54261"/>
                      </a:cubicBezTo>
                      <a:lnTo>
                        <a:pt x="6109" y="54261"/>
                      </a:lnTo>
                      <a:cubicBezTo>
                        <a:pt x="6109" y="54261"/>
                        <a:pt x="6288" y="54261"/>
                        <a:pt x="7007" y="53363"/>
                      </a:cubicBezTo>
                      <a:lnTo>
                        <a:pt x="7007" y="53363"/>
                      </a:lnTo>
                      <a:lnTo>
                        <a:pt x="7007" y="53363"/>
                      </a:lnTo>
                      <a:cubicBezTo>
                        <a:pt x="9702" y="49410"/>
                        <a:pt x="17248" y="36294"/>
                        <a:pt x="21561" y="31982"/>
                      </a:cubicBezTo>
                      <a:lnTo>
                        <a:pt x="21561" y="31982"/>
                      </a:lnTo>
                      <a:cubicBezTo>
                        <a:pt x="26052" y="26232"/>
                        <a:pt x="31083" y="23178"/>
                        <a:pt x="31622" y="20662"/>
                      </a:cubicBezTo>
                      <a:lnTo>
                        <a:pt x="31622" y="20662"/>
                      </a:lnTo>
                      <a:cubicBezTo>
                        <a:pt x="33060" y="16170"/>
                        <a:pt x="35395" y="12577"/>
                        <a:pt x="35395" y="8265"/>
                      </a:cubicBezTo>
                      <a:lnTo>
                        <a:pt x="35395" y="8265"/>
                      </a:lnTo>
                      <a:lnTo>
                        <a:pt x="35395" y="8265"/>
                      </a:lnTo>
                      <a:cubicBezTo>
                        <a:pt x="35395" y="8085"/>
                        <a:pt x="35395" y="7726"/>
                        <a:pt x="35575" y="7366"/>
                      </a:cubicBezTo>
                      <a:lnTo>
                        <a:pt x="35575" y="7366"/>
                      </a:lnTo>
                      <a:cubicBezTo>
                        <a:pt x="34138" y="10421"/>
                        <a:pt x="31083" y="12397"/>
                        <a:pt x="27490" y="12038"/>
                      </a:cubicBezTo>
                      <a:lnTo>
                        <a:pt x="27490" y="12038"/>
                      </a:lnTo>
                      <a:lnTo>
                        <a:pt x="27490" y="12038"/>
                      </a:lnTo>
                      <a:cubicBezTo>
                        <a:pt x="25693" y="12038"/>
                        <a:pt x="24256" y="11858"/>
                        <a:pt x="23178" y="11858"/>
                      </a:cubicBezTo>
                      <a:lnTo>
                        <a:pt x="23178" y="11858"/>
                      </a:lnTo>
                      <a:cubicBezTo>
                        <a:pt x="21561" y="11858"/>
                        <a:pt x="20842" y="12038"/>
                        <a:pt x="19045" y="13655"/>
                      </a:cubicBezTo>
                      <a:lnTo>
                        <a:pt x="19045" y="13655"/>
                      </a:lnTo>
                      <a:cubicBezTo>
                        <a:pt x="16350" y="17787"/>
                        <a:pt x="9702" y="26052"/>
                        <a:pt x="8804" y="29107"/>
                      </a:cubicBezTo>
                      <a:lnTo>
                        <a:pt x="8804" y="29107"/>
                      </a:lnTo>
                      <a:cubicBezTo>
                        <a:pt x="7726" y="32161"/>
                        <a:pt x="5390" y="46715"/>
                        <a:pt x="5031" y="51386"/>
                      </a:cubicBezTo>
                      <a:lnTo>
                        <a:pt x="5031" y="51386"/>
                      </a:lnTo>
                      <a:lnTo>
                        <a:pt x="5031" y="51386"/>
                      </a:lnTo>
                      <a:lnTo>
                        <a:pt x="5031" y="51386"/>
                      </a:lnTo>
                      <a:close/>
                    </a:path>
                  </a:pathLst>
                </a:custGeom>
                <a:grpFill/>
                <a:ln w="17953" cap="flat">
                  <a:noFill/>
                  <a:prstDash val="solid"/>
                  <a:miter/>
                </a:ln>
              </p:spPr>
              <p:txBody>
                <a:bodyPr rtlCol="0" anchor="ctr"/>
                <a:lstStyle/>
                <a:p>
                  <a:endParaRPr lang="zh-CN" altLang="en-US" sz="1050"/>
                </a:p>
              </p:txBody>
            </p:sp>
          </p:grpSp>
          <p:grpSp>
            <p:nvGrpSpPr>
              <p:cNvPr id="107" name="图形 1"/>
              <p:cNvGrpSpPr/>
              <p:nvPr/>
            </p:nvGrpSpPr>
            <p:grpSpPr>
              <a:xfrm>
                <a:off x="1629758" y="2484243"/>
                <a:ext cx="61351" cy="86798"/>
                <a:chOff x="3002969" y="2681933"/>
                <a:chExt cx="61351" cy="86798"/>
              </a:xfrm>
              <a:solidFill>
                <a:srgbClr val="0070C0"/>
              </a:solidFill>
            </p:grpSpPr>
            <p:sp>
              <p:nvSpPr>
                <p:cNvPr id="3532" name="任意多边形: 形状 304"/>
                <p:cNvSpPr/>
                <p:nvPr/>
              </p:nvSpPr>
              <p:spPr>
                <a:xfrm>
                  <a:off x="3005440" y="2684734"/>
                  <a:ext cx="56282" cy="81123"/>
                </a:xfrm>
                <a:custGeom>
                  <a:avLst/>
                  <a:gdLst>
                    <a:gd name="connsiteX0" fmla="*/ 6333 w 56282"/>
                    <a:gd name="connsiteY0" fmla="*/ 81123 h 81123"/>
                    <a:gd name="connsiteX1" fmla="*/ 15497 w 56282"/>
                    <a:gd name="connsiteY1" fmla="*/ 75733 h 81123"/>
                    <a:gd name="connsiteX2" fmla="*/ 23402 w 56282"/>
                    <a:gd name="connsiteY2" fmla="*/ 74475 h 81123"/>
                    <a:gd name="connsiteX3" fmla="*/ 39213 w 56282"/>
                    <a:gd name="connsiteY3" fmla="*/ 50579 h 81123"/>
                    <a:gd name="connsiteX4" fmla="*/ 47119 w 56282"/>
                    <a:gd name="connsiteY4" fmla="*/ 36025 h 81123"/>
                    <a:gd name="connsiteX5" fmla="*/ 51072 w 56282"/>
                    <a:gd name="connsiteY5" fmla="*/ 29378 h 81123"/>
                    <a:gd name="connsiteX6" fmla="*/ 56282 w 56282"/>
                    <a:gd name="connsiteY6" fmla="*/ 5481 h 81123"/>
                    <a:gd name="connsiteX7" fmla="*/ 53587 w 56282"/>
                    <a:gd name="connsiteY7" fmla="*/ 1528 h 81123"/>
                    <a:gd name="connsiteX8" fmla="*/ 48377 w 56282"/>
                    <a:gd name="connsiteY8" fmla="*/ 1528 h 81123"/>
                    <a:gd name="connsiteX9" fmla="*/ 37776 w 56282"/>
                    <a:gd name="connsiteY9" fmla="*/ 10871 h 81123"/>
                    <a:gd name="connsiteX10" fmla="*/ 27175 w 56282"/>
                    <a:gd name="connsiteY10" fmla="*/ 12309 h 81123"/>
                    <a:gd name="connsiteX11" fmla="*/ 24480 w 56282"/>
                    <a:gd name="connsiteY11" fmla="*/ 11051 h 81123"/>
                    <a:gd name="connsiteX12" fmla="*/ 19270 w 56282"/>
                    <a:gd name="connsiteY12" fmla="*/ 23089 h 81123"/>
                    <a:gd name="connsiteX13" fmla="*/ 18012 w 56282"/>
                    <a:gd name="connsiteY13" fmla="*/ 35127 h 81123"/>
                    <a:gd name="connsiteX14" fmla="*/ 10107 w 56282"/>
                    <a:gd name="connsiteY14" fmla="*/ 44470 h 81123"/>
                    <a:gd name="connsiteX15" fmla="*/ 10107 w 56282"/>
                    <a:gd name="connsiteY15" fmla="*/ 52376 h 81123"/>
                    <a:gd name="connsiteX16" fmla="*/ 3459 w 56282"/>
                    <a:gd name="connsiteY16" fmla="*/ 55071 h 81123"/>
                    <a:gd name="connsiteX17" fmla="*/ 943 w 56282"/>
                    <a:gd name="connsiteY17" fmla="*/ 65671 h 81123"/>
                    <a:gd name="connsiteX18" fmla="*/ 943 w 56282"/>
                    <a:gd name="connsiteY18" fmla="*/ 78967 h 81123"/>
                    <a:gd name="connsiteX19" fmla="*/ 6333 w 56282"/>
                    <a:gd name="connsiteY19" fmla="*/ 81123 h 81123"/>
                    <a:gd name="connsiteX20" fmla="*/ 6333 w 56282"/>
                    <a:gd name="connsiteY20" fmla="*/ 81123 h 8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282" h="81123">
                      <a:moveTo>
                        <a:pt x="6333" y="81123"/>
                      </a:moveTo>
                      <a:cubicBezTo>
                        <a:pt x="9028" y="79865"/>
                        <a:pt x="14239" y="74475"/>
                        <a:pt x="15497" y="75733"/>
                      </a:cubicBezTo>
                      <a:cubicBezTo>
                        <a:pt x="18192" y="76991"/>
                        <a:pt x="20707" y="78428"/>
                        <a:pt x="23402" y="74475"/>
                      </a:cubicBezTo>
                      <a:cubicBezTo>
                        <a:pt x="24660" y="71780"/>
                        <a:pt x="36518" y="54532"/>
                        <a:pt x="39213" y="50579"/>
                      </a:cubicBezTo>
                      <a:cubicBezTo>
                        <a:pt x="41908" y="46626"/>
                        <a:pt x="43166" y="39978"/>
                        <a:pt x="47119" y="36025"/>
                      </a:cubicBezTo>
                      <a:cubicBezTo>
                        <a:pt x="49814" y="33330"/>
                        <a:pt x="49814" y="33330"/>
                        <a:pt x="51072" y="29378"/>
                      </a:cubicBezTo>
                      <a:cubicBezTo>
                        <a:pt x="52329" y="26682"/>
                        <a:pt x="56282" y="9434"/>
                        <a:pt x="56282" y="5481"/>
                      </a:cubicBezTo>
                      <a:cubicBezTo>
                        <a:pt x="56282" y="2786"/>
                        <a:pt x="56282" y="2786"/>
                        <a:pt x="53587" y="1528"/>
                      </a:cubicBezTo>
                      <a:cubicBezTo>
                        <a:pt x="52329" y="271"/>
                        <a:pt x="49634" y="-1167"/>
                        <a:pt x="48377" y="1528"/>
                      </a:cubicBezTo>
                      <a:cubicBezTo>
                        <a:pt x="47119" y="5481"/>
                        <a:pt x="43166" y="6919"/>
                        <a:pt x="37776" y="10871"/>
                      </a:cubicBezTo>
                      <a:cubicBezTo>
                        <a:pt x="33823" y="14824"/>
                        <a:pt x="28613" y="14824"/>
                        <a:pt x="27175" y="12309"/>
                      </a:cubicBezTo>
                      <a:cubicBezTo>
                        <a:pt x="25918" y="9614"/>
                        <a:pt x="25918" y="8356"/>
                        <a:pt x="24480" y="11051"/>
                      </a:cubicBezTo>
                      <a:cubicBezTo>
                        <a:pt x="23223" y="13746"/>
                        <a:pt x="16575" y="20394"/>
                        <a:pt x="19270" y="23089"/>
                      </a:cubicBezTo>
                      <a:cubicBezTo>
                        <a:pt x="20527" y="27042"/>
                        <a:pt x="20707" y="33690"/>
                        <a:pt x="18012" y="35127"/>
                      </a:cubicBezTo>
                      <a:cubicBezTo>
                        <a:pt x="15317" y="37822"/>
                        <a:pt x="8849" y="41775"/>
                        <a:pt x="10107" y="44470"/>
                      </a:cubicBezTo>
                      <a:cubicBezTo>
                        <a:pt x="10107" y="48423"/>
                        <a:pt x="12802" y="51118"/>
                        <a:pt x="10107" y="52376"/>
                      </a:cubicBezTo>
                      <a:cubicBezTo>
                        <a:pt x="7411" y="53633"/>
                        <a:pt x="6154" y="52376"/>
                        <a:pt x="3459" y="55071"/>
                      </a:cubicBezTo>
                      <a:cubicBezTo>
                        <a:pt x="2201" y="57766"/>
                        <a:pt x="764" y="61719"/>
                        <a:pt x="943" y="65671"/>
                      </a:cubicBezTo>
                      <a:cubicBezTo>
                        <a:pt x="-314" y="68366"/>
                        <a:pt x="-314" y="77709"/>
                        <a:pt x="943" y="78967"/>
                      </a:cubicBezTo>
                      <a:cubicBezTo>
                        <a:pt x="2381" y="81123"/>
                        <a:pt x="6333" y="81123"/>
                        <a:pt x="6333" y="81123"/>
                      </a:cubicBezTo>
                      <a:lnTo>
                        <a:pt x="6333" y="81123"/>
                      </a:lnTo>
                      <a:close/>
                    </a:path>
                  </a:pathLst>
                </a:custGeom>
                <a:grpFill/>
                <a:ln w="17953" cap="flat">
                  <a:noFill/>
                  <a:prstDash val="solid"/>
                  <a:miter/>
                </a:ln>
              </p:spPr>
              <p:txBody>
                <a:bodyPr rtlCol="0" anchor="ctr"/>
                <a:lstStyle/>
                <a:p>
                  <a:endParaRPr lang="zh-CN" altLang="en-US" sz="1050"/>
                </a:p>
              </p:txBody>
            </p:sp>
            <p:sp>
              <p:nvSpPr>
                <p:cNvPr id="3533" name="任意多边形: 形状 305"/>
                <p:cNvSpPr/>
                <p:nvPr/>
              </p:nvSpPr>
              <p:spPr>
                <a:xfrm>
                  <a:off x="3002969" y="2681933"/>
                  <a:ext cx="61351" cy="86798"/>
                </a:xfrm>
                <a:custGeom>
                  <a:avLst/>
                  <a:gdLst>
                    <a:gd name="connsiteX0" fmla="*/ 7726 w 61351"/>
                    <a:gd name="connsiteY0" fmla="*/ 86439 h 86798"/>
                    <a:gd name="connsiteX1" fmla="*/ 1797 w 61351"/>
                    <a:gd name="connsiteY1" fmla="*/ 83205 h 86798"/>
                    <a:gd name="connsiteX2" fmla="*/ 1797 w 61351"/>
                    <a:gd name="connsiteY2" fmla="*/ 83205 h 86798"/>
                    <a:gd name="connsiteX3" fmla="*/ 0 w 61351"/>
                    <a:gd name="connsiteY3" fmla="*/ 75120 h 86798"/>
                    <a:gd name="connsiteX4" fmla="*/ 0 w 61351"/>
                    <a:gd name="connsiteY4" fmla="*/ 75120 h 86798"/>
                    <a:gd name="connsiteX5" fmla="*/ 898 w 61351"/>
                    <a:gd name="connsiteY5" fmla="*/ 67753 h 86798"/>
                    <a:gd name="connsiteX6" fmla="*/ 898 w 61351"/>
                    <a:gd name="connsiteY6" fmla="*/ 67753 h 86798"/>
                    <a:gd name="connsiteX7" fmla="*/ 4312 w 61351"/>
                    <a:gd name="connsiteY7" fmla="*/ 55715 h 86798"/>
                    <a:gd name="connsiteX8" fmla="*/ 4312 w 61351"/>
                    <a:gd name="connsiteY8" fmla="*/ 55715 h 86798"/>
                    <a:gd name="connsiteX9" fmla="*/ 11319 w 61351"/>
                    <a:gd name="connsiteY9" fmla="*/ 52661 h 86798"/>
                    <a:gd name="connsiteX10" fmla="*/ 11319 w 61351"/>
                    <a:gd name="connsiteY10" fmla="*/ 52661 h 86798"/>
                    <a:gd name="connsiteX11" fmla="*/ 10241 w 61351"/>
                    <a:gd name="connsiteY11" fmla="*/ 47271 h 86798"/>
                    <a:gd name="connsiteX12" fmla="*/ 10241 w 61351"/>
                    <a:gd name="connsiteY12" fmla="*/ 47271 h 86798"/>
                    <a:gd name="connsiteX13" fmla="*/ 10062 w 61351"/>
                    <a:gd name="connsiteY13" fmla="*/ 46013 h 86798"/>
                    <a:gd name="connsiteX14" fmla="*/ 10062 w 61351"/>
                    <a:gd name="connsiteY14" fmla="*/ 46013 h 86798"/>
                    <a:gd name="connsiteX15" fmla="*/ 19405 w 61351"/>
                    <a:gd name="connsiteY15" fmla="*/ 35233 h 86798"/>
                    <a:gd name="connsiteX16" fmla="*/ 19405 w 61351"/>
                    <a:gd name="connsiteY16" fmla="*/ 35233 h 86798"/>
                    <a:gd name="connsiteX17" fmla="*/ 20303 w 61351"/>
                    <a:gd name="connsiteY17" fmla="*/ 31280 h 86798"/>
                    <a:gd name="connsiteX18" fmla="*/ 20303 w 61351"/>
                    <a:gd name="connsiteY18" fmla="*/ 31280 h 86798"/>
                    <a:gd name="connsiteX19" fmla="*/ 20123 w 61351"/>
                    <a:gd name="connsiteY19" fmla="*/ 27327 h 86798"/>
                    <a:gd name="connsiteX20" fmla="*/ 20123 w 61351"/>
                    <a:gd name="connsiteY20" fmla="*/ 27327 h 86798"/>
                    <a:gd name="connsiteX21" fmla="*/ 18686 w 61351"/>
                    <a:gd name="connsiteY21" fmla="*/ 23913 h 86798"/>
                    <a:gd name="connsiteX22" fmla="*/ 18686 w 61351"/>
                    <a:gd name="connsiteY22" fmla="*/ 23913 h 86798"/>
                    <a:gd name="connsiteX23" fmla="*/ 24795 w 61351"/>
                    <a:gd name="connsiteY23" fmla="*/ 12594 h 86798"/>
                    <a:gd name="connsiteX24" fmla="*/ 24795 w 61351"/>
                    <a:gd name="connsiteY24" fmla="*/ 12594 h 86798"/>
                    <a:gd name="connsiteX25" fmla="*/ 28208 w 61351"/>
                    <a:gd name="connsiteY25" fmla="*/ 9540 h 86798"/>
                    <a:gd name="connsiteX26" fmla="*/ 28208 w 61351"/>
                    <a:gd name="connsiteY26" fmla="*/ 9540 h 86798"/>
                    <a:gd name="connsiteX27" fmla="*/ 31982 w 61351"/>
                    <a:gd name="connsiteY27" fmla="*/ 13672 h 86798"/>
                    <a:gd name="connsiteX28" fmla="*/ 31982 w 61351"/>
                    <a:gd name="connsiteY28" fmla="*/ 13672 h 86798"/>
                    <a:gd name="connsiteX29" fmla="*/ 33419 w 61351"/>
                    <a:gd name="connsiteY29" fmla="*/ 14032 h 86798"/>
                    <a:gd name="connsiteX30" fmla="*/ 33419 w 61351"/>
                    <a:gd name="connsiteY30" fmla="*/ 14032 h 86798"/>
                    <a:gd name="connsiteX31" fmla="*/ 38809 w 61351"/>
                    <a:gd name="connsiteY31" fmla="*/ 11336 h 86798"/>
                    <a:gd name="connsiteX32" fmla="*/ 38809 w 61351"/>
                    <a:gd name="connsiteY32" fmla="*/ 11336 h 86798"/>
                    <a:gd name="connsiteX33" fmla="*/ 48511 w 61351"/>
                    <a:gd name="connsiteY33" fmla="*/ 3072 h 86798"/>
                    <a:gd name="connsiteX34" fmla="*/ 48511 w 61351"/>
                    <a:gd name="connsiteY34" fmla="*/ 3072 h 86798"/>
                    <a:gd name="connsiteX35" fmla="*/ 53003 w 61351"/>
                    <a:gd name="connsiteY35" fmla="*/ 17 h 86798"/>
                    <a:gd name="connsiteX36" fmla="*/ 53003 w 61351"/>
                    <a:gd name="connsiteY36" fmla="*/ 17 h 86798"/>
                    <a:gd name="connsiteX37" fmla="*/ 57136 w 61351"/>
                    <a:gd name="connsiteY37" fmla="*/ 1814 h 86798"/>
                    <a:gd name="connsiteX38" fmla="*/ 57136 w 61351"/>
                    <a:gd name="connsiteY38" fmla="*/ 1814 h 86798"/>
                    <a:gd name="connsiteX39" fmla="*/ 61268 w 61351"/>
                    <a:gd name="connsiteY39" fmla="*/ 8102 h 86798"/>
                    <a:gd name="connsiteX40" fmla="*/ 61268 w 61351"/>
                    <a:gd name="connsiteY40" fmla="*/ 8102 h 86798"/>
                    <a:gd name="connsiteX41" fmla="*/ 61268 w 61351"/>
                    <a:gd name="connsiteY41" fmla="*/ 11696 h 86798"/>
                    <a:gd name="connsiteX42" fmla="*/ 60909 w 61351"/>
                    <a:gd name="connsiteY42" fmla="*/ 11516 h 86798"/>
                    <a:gd name="connsiteX43" fmla="*/ 55878 w 61351"/>
                    <a:gd name="connsiteY43" fmla="*/ 32897 h 86798"/>
                    <a:gd name="connsiteX44" fmla="*/ 55878 w 61351"/>
                    <a:gd name="connsiteY44" fmla="*/ 32897 h 86798"/>
                    <a:gd name="connsiteX45" fmla="*/ 51386 w 61351"/>
                    <a:gd name="connsiteY45" fmla="*/ 40443 h 86798"/>
                    <a:gd name="connsiteX46" fmla="*/ 51386 w 61351"/>
                    <a:gd name="connsiteY46" fmla="*/ 40443 h 86798"/>
                    <a:gd name="connsiteX47" fmla="*/ 43840 w 61351"/>
                    <a:gd name="connsiteY47" fmla="*/ 54637 h 86798"/>
                    <a:gd name="connsiteX48" fmla="*/ 43840 w 61351"/>
                    <a:gd name="connsiteY48" fmla="*/ 54637 h 86798"/>
                    <a:gd name="connsiteX49" fmla="*/ 28208 w 61351"/>
                    <a:gd name="connsiteY49" fmla="*/ 78534 h 86798"/>
                    <a:gd name="connsiteX50" fmla="*/ 28208 w 61351"/>
                    <a:gd name="connsiteY50" fmla="*/ 78534 h 86798"/>
                    <a:gd name="connsiteX51" fmla="*/ 22100 w 61351"/>
                    <a:gd name="connsiteY51" fmla="*/ 82307 h 86798"/>
                    <a:gd name="connsiteX52" fmla="*/ 22100 w 61351"/>
                    <a:gd name="connsiteY52" fmla="*/ 82307 h 86798"/>
                    <a:gd name="connsiteX53" fmla="*/ 17608 w 61351"/>
                    <a:gd name="connsiteY53" fmla="*/ 80869 h 86798"/>
                    <a:gd name="connsiteX54" fmla="*/ 17608 w 61351"/>
                    <a:gd name="connsiteY54" fmla="*/ 80869 h 86798"/>
                    <a:gd name="connsiteX55" fmla="*/ 17248 w 61351"/>
                    <a:gd name="connsiteY55" fmla="*/ 81049 h 86798"/>
                    <a:gd name="connsiteX56" fmla="*/ 17248 w 61351"/>
                    <a:gd name="connsiteY56" fmla="*/ 81049 h 86798"/>
                    <a:gd name="connsiteX57" fmla="*/ 15093 w 61351"/>
                    <a:gd name="connsiteY57" fmla="*/ 82486 h 86798"/>
                    <a:gd name="connsiteX58" fmla="*/ 15093 w 61351"/>
                    <a:gd name="connsiteY58" fmla="*/ 82486 h 86798"/>
                    <a:gd name="connsiteX59" fmla="*/ 10241 w 61351"/>
                    <a:gd name="connsiteY59" fmla="*/ 85900 h 86798"/>
                    <a:gd name="connsiteX60" fmla="*/ 10241 w 61351"/>
                    <a:gd name="connsiteY60" fmla="*/ 85900 h 86798"/>
                    <a:gd name="connsiteX61" fmla="*/ 8624 w 61351"/>
                    <a:gd name="connsiteY61" fmla="*/ 86799 h 86798"/>
                    <a:gd name="connsiteX62" fmla="*/ 7726 w 61351"/>
                    <a:gd name="connsiteY62" fmla="*/ 86439 h 86798"/>
                    <a:gd name="connsiteX63" fmla="*/ 7726 w 61351"/>
                    <a:gd name="connsiteY63" fmla="*/ 86439 h 86798"/>
                    <a:gd name="connsiteX64" fmla="*/ 8804 w 61351"/>
                    <a:gd name="connsiteY64" fmla="*/ 83924 h 86798"/>
                    <a:gd name="connsiteX65" fmla="*/ 10601 w 61351"/>
                    <a:gd name="connsiteY65" fmla="*/ 82127 h 86798"/>
                    <a:gd name="connsiteX66" fmla="*/ 8804 w 61351"/>
                    <a:gd name="connsiteY66" fmla="*/ 83924 h 86798"/>
                    <a:gd name="connsiteX67" fmla="*/ 8804 w 61351"/>
                    <a:gd name="connsiteY67" fmla="*/ 83924 h 86798"/>
                    <a:gd name="connsiteX68" fmla="*/ 5749 w 61351"/>
                    <a:gd name="connsiteY68" fmla="*/ 80151 h 86798"/>
                    <a:gd name="connsiteX69" fmla="*/ 8265 w 61351"/>
                    <a:gd name="connsiteY69" fmla="*/ 81229 h 86798"/>
                    <a:gd name="connsiteX70" fmla="*/ 8265 w 61351"/>
                    <a:gd name="connsiteY70" fmla="*/ 81229 h 86798"/>
                    <a:gd name="connsiteX71" fmla="*/ 17248 w 61351"/>
                    <a:gd name="connsiteY71" fmla="*/ 75659 h 86798"/>
                    <a:gd name="connsiteX72" fmla="*/ 17248 w 61351"/>
                    <a:gd name="connsiteY72" fmla="*/ 75659 h 86798"/>
                    <a:gd name="connsiteX73" fmla="*/ 19045 w 61351"/>
                    <a:gd name="connsiteY73" fmla="*/ 76198 h 86798"/>
                    <a:gd name="connsiteX74" fmla="*/ 19045 w 61351"/>
                    <a:gd name="connsiteY74" fmla="*/ 76198 h 86798"/>
                    <a:gd name="connsiteX75" fmla="*/ 21920 w 61351"/>
                    <a:gd name="connsiteY75" fmla="*/ 77276 h 86798"/>
                    <a:gd name="connsiteX76" fmla="*/ 21920 w 61351"/>
                    <a:gd name="connsiteY76" fmla="*/ 77276 h 86798"/>
                    <a:gd name="connsiteX77" fmla="*/ 23537 w 61351"/>
                    <a:gd name="connsiteY77" fmla="*/ 76018 h 86798"/>
                    <a:gd name="connsiteX78" fmla="*/ 23537 w 61351"/>
                    <a:gd name="connsiteY78" fmla="*/ 76018 h 86798"/>
                    <a:gd name="connsiteX79" fmla="*/ 39348 w 61351"/>
                    <a:gd name="connsiteY79" fmla="*/ 51763 h 86798"/>
                    <a:gd name="connsiteX80" fmla="*/ 39348 w 61351"/>
                    <a:gd name="connsiteY80" fmla="*/ 51763 h 86798"/>
                    <a:gd name="connsiteX81" fmla="*/ 47433 w 61351"/>
                    <a:gd name="connsiteY81" fmla="*/ 36670 h 86798"/>
                    <a:gd name="connsiteX82" fmla="*/ 47433 w 61351"/>
                    <a:gd name="connsiteY82" fmla="*/ 36670 h 86798"/>
                    <a:gd name="connsiteX83" fmla="*/ 50847 w 61351"/>
                    <a:gd name="connsiteY83" fmla="*/ 30741 h 86798"/>
                    <a:gd name="connsiteX84" fmla="*/ 50847 w 61351"/>
                    <a:gd name="connsiteY84" fmla="*/ 30741 h 86798"/>
                    <a:gd name="connsiteX85" fmla="*/ 55698 w 61351"/>
                    <a:gd name="connsiteY85" fmla="*/ 8102 h 86798"/>
                    <a:gd name="connsiteX86" fmla="*/ 55698 w 61351"/>
                    <a:gd name="connsiteY86" fmla="*/ 8102 h 86798"/>
                    <a:gd name="connsiteX87" fmla="*/ 55698 w 61351"/>
                    <a:gd name="connsiteY87" fmla="*/ 8102 h 86798"/>
                    <a:gd name="connsiteX88" fmla="*/ 55698 w 61351"/>
                    <a:gd name="connsiteY88" fmla="*/ 7923 h 86798"/>
                    <a:gd name="connsiteX89" fmla="*/ 55698 w 61351"/>
                    <a:gd name="connsiteY89" fmla="*/ 7923 h 86798"/>
                    <a:gd name="connsiteX90" fmla="*/ 55698 w 61351"/>
                    <a:gd name="connsiteY90" fmla="*/ 7923 h 86798"/>
                    <a:gd name="connsiteX91" fmla="*/ 55698 w 61351"/>
                    <a:gd name="connsiteY91" fmla="*/ 7923 h 86798"/>
                    <a:gd name="connsiteX92" fmla="*/ 55698 w 61351"/>
                    <a:gd name="connsiteY92" fmla="*/ 7923 h 86798"/>
                    <a:gd name="connsiteX93" fmla="*/ 55698 w 61351"/>
                    <a:gd name="connsiteY93" fmla="*/ 6845 h 86798"/>
                    <a:gd name="connsiteX94" fmla="*/ 55698 w 61351"/>
                    <a:gd name="connsiteY94" fmla="*/ 6845 h 86798"/>
                    <a:gd name="connsiteX95" fmla="*/ 53902 w 61351"/>
                    <a:gd name="connsiteY95" fmla="*/ 5767 h 86798"/>
                    <a:gd name="connsiteX96" fmla="*/ 53902 w 61351"/>
                    <a:gd name="connsiteY96" fmla="*/ 5767 h 86798"/>
                    <a:gd name="connsiteX97" fmla="*/ 52824 w 61351"/>
                    <a:gd name="connsiteY97" fmla="*/ 5048 h 86798"/>
                    <a:gd name="connsiteX98" fmla="*/ 52824 w 61351"/>
                    <a:gd name="connsiteY98" fmla="*/ 5048 h 86798"/>
                    <a:gd name="connsiteX99" fmla="*/ 41864 w 61351"/>
                    <a:gd name="connsiteY99" fmla="*/ 15110 h 86798"/>
                    <a:gd name="connsiteX100" fmla="*/ 41864 w 61351"/>
                    <a:gd name="connsiteY100" fmla="*/ 15110 h 86798"/>
                    <a:gd name="connsiteX101" fmla="*/ 33239 w 61351"/>
                    <a:gd name="connsiteY101" fmla="*/ 19062 h 86798"/>
                    <a:gd name="connsiteX102" fmla="*/ 33239 w 61351"/>
                    <a:gd name="connsiteY102" fmla="*/ 19062 h 86798"/>
                    <a:gd name="connsiteX103" fmla="*/ 27849 w 61351"/>
                    <a:gd name="connsiteY103" fmla="*/ 16726 h 86798"/>
                    <a:gd name="connsiteX104" fmla="*/ 27849 w 61351"/>
                    <a:gd name="connsiteY104" fmla="*/ 16726 h 86798"/>
                    <a:gd name="connsiteX105" fmla="*/ 23717 w 61351"/>
                    <a:gd name="connsiteY105" fmla="*/ 23734 h 86798"/>
                    <a:gd name="connsiteX106" fmla="*/ 23717 w 61351"/>
                    <a:gd name="connsiteY106" fmla="*/ 23734 h 86798"/>
                    <a:gd name="connsiteX107" fmla="*/ 23357 w 61351"/>
                    <a:gd name="connsiteY107" fmla="*/ 23734 h 86798"/>
                    <a:gd name="connsiteX108" fmla="*/ 24076 w 61351"/>
                    <a:gd name="connsiteY108" fmla="*/ 24632 h 86798"/>
                    <a:gd name="connsiteX109" fmla="*/ 25154 w 61351"/>
                    <a:gd name="connsiteY109" fmla="*/ 31280 h 86798"/>
                    <a:gd name="connsiteX110" fmla="*/ 25154 w 61351"/>
                    <a:gd name="connsiteY110" fmla="*/ 31280 h 86798"/>
                    <a:gd name="connsiteX111" fmla="*/ 22279 w 61351"/>
                    <a:gd name="connsiteY111" fmla="*/ 39185 h 86798"/>
                    <a:gd name="connsiteX112" fmla="*/ 22279 w 61351"/>
                    <a:gd name="connsiteY112" fmla="*/ 39185 h 86798"/>
                    <a:gd name="connsiteX113" fmla="*/ 17248 w 61351"/>
                    <a:gd name="connsiteY113" fmla="*/ 43498 h 86798"/>
                    <a:gd name="connsiteX114" fmla="*/ 17248 w 61351"/>
                    <a:gd name="connsiteY114" fmla="*/ 43498 h 86798"/>
                    <a:gd name="connsiteX115" fmla="*/ 14913 w 61351"/>
                    <a:gd name="connsiteY115" fmla="*/ 45833 h 86798"/>
                    <a:gd name="connsiteX116" fmla="*/ 14913 w 61351"/>
                    <a:gd name="connsiteY116" fmla="*/ 45833 h 86798"/>
                    <a:gd name="connsiteX117" fmla="*/ 15093 w 61351"/>
                    <a:gd name="connsiteY117" fmla="*/ 46193 h 86798"/>
                    <a:gd name="connsiteX118" fmla="*/ 15093 w 61351"/>
                    <a:gd name="connsiteY118" fmla="*/ 46732 h 86798"/>
                    <a:gd name="connsiteX119" fmla="*/ 16350 w 61351"/>
                    <a:gd name="connsiteY119" fmla="*/ 52841 h 86798"/>
                    <a:gd name="connsiteX120" fmla="*/ 16350 w 61351"/>
                    <a:gd name="connsiteY120" fmla="*/ 52841 h 86798"/>
                    <a:gd name="connsiteX121" fmla="*/ 13835 w 61351"/>
                    <a:gd name="connsiteY121" fmla="*/ 56973 h 86798"/>
                    <a:gd name="connsiteX122" fmla="*/ 13835 w 61351"/>
                    <a:gd name="connsiteY122" fmla="*/ 56973 h 86798"/>
                    <a:gd name="connsiteX123" fmla="*/ 8445 w 61351"/>
                    <a:gd name="connsiteY123" fmla="*/ 58590 h 86798"/>
                    <a:gd name="connsiteX124" fmla="*/ 8445 w 61351"/>
                    <a:gd name="connsiteY124" fmla="*/ 58590 h 86798"/>
                    <a:gd name="connsiteX125" fmla="*/ 6109 w 61351"/>
                    <a:gd name="connsiteY125" fmla="*/ 67574 h 86798"/>
                    <a:gd name="connsiteX126" fmla="*/ 6109 w 61351"/>
                    <a:gd name="connsiteY126" fmla="*/ 67574 h 86798"/>
                    <a:gd name="connsiteX127" fmla="*/ 6288 w 61351"/>
                    <a:gd name="connsiteY127" fmla="*/ 68113 h 86798"/>
                    <a:gd name="connsiteX128" fmla="*/ 5749 w 61351"/>
                    <a:gd name="connsiteY128" fmla="*/ 69191 h 86798"/>
                    <a:gd name="connsiteX129" fmla="*/ 5031 w 61351"/>
                    <a:gd name="connsiteY129" fmla="*/ 75120 h 86798"/>
                    <a:gd name="connsiteX130" fmla="*/ 5031 w 61351"/>
                    <a:gd name="connsiteY130" fmla="*/ 75120 h 86798"/>
                    <a:gd name="connsiteX131" fmla="*/ 5390 w 61351"/>
                    <a:gd name="connsiteY131" fmla="*/ 79791 h 86798"/>
                    <a:gd name="connsiteX132" fmla="*/ 5390 w 61351"/>
                    <a:gd name="connsiteY132" fmla="*/ 79791 h 86798"/>
                    <a:gd name="connsiteX133" fmla="*/ 4851 w 61351"/>
                    <a:gd name="connsiteY133" fmla="*/ 79971 h 86798"/>
                    <a:gd name="connsiteX134" fmla="*/ 5749 w 61351"/>
                    <a:gd name="connsiteY134" fmla="*/ 80151 h 86798"/>
                    <a:gd name="connsiteX135" fmla="*/ 5749 w 61351"/>
                    <a:gd name="connsiteY135" fmla="*/ 80151 h 86798"/>
                    <a:gd name="connsiteX136" fmla="*/ 61088 w 61351"/>
                    <a:gd name="connsiteY136" fmla="*/ 8641 h 86798"/>
                    <a:gd name="connsiteX137" fmla="*/ 61088 w 61351"/>
                    <a:gd name="connsiteY137" fmla="*/ 8462 h 86798"/>
                    <a:gd name="connsiteX138" fmla="*/ 61088 w 61351"/>
                    <a:gd name="connsiteY138" fmla="*/ 8462 h 86798"/>
                    <a:gd name="connsiteX139" fmla="*/ 61088 w 61351"/>
                    <a:gd name="connsiteY139" fmla="*/ 8462 h 86798"/>
                    <a:gd name="connsiteX140" fmla="*/ 61088 w 61351"/>
                    <a:gd name="connsiteY140" fmla="*/ 8462 h 86798"/>
                    <a:gd name="connsiteX141" fmla="*/ 61088 w 61351"/>
                    <a:gd name="connsiteY141" fmla="*/ 8641 h 86798"/>
                    <a:gd name="connsiteX142" fmla="*/ 61088 w 61351"/>
                    <a:gd name="connsiteY142" fmla="*/ 8641 h 86798"/>
                    <a:gd name="connsiteX143" fmla="*/ 61088 w 61351"/>
                    <a:gd name="connsiteY143" fmla="*/ 7743 h 86798"/>
                    <a:gd name="connsiteX144" fmla="*/ 60729 w 61351"/>
                    <a:gd name="connsiteY144" fmla="*/ 6845 h 86798"/>
                    <a:gd name="connsiteX145" fmla="*/ 60729 w 61351"/>
                    <a:gd name="connsiteY145" fmla="*/ 6845 h 86798"/>
                    <a:gd name="connsiteX146" fmla="*/ 61088 w 61351"/>
                    <a:gd name="connsiteY146" fmla="*/ 7743 h 86798"/>
                    <a:gd name="connsiteX147" fmla="*/ 61088 w 61351"/>
                    <a:gd name="connsiteY147" fmla="*/ 7743 h 8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61351" h="86798">
                      <a:moveTo>
                        <a:pt x="7726" y="86439"/>
                      </a:moveTo>
                      <a:cubicBezTo>
                        <a:pt x="6109" y="86260"/>
                        <a:pt x="3234" y="85900"/>
                        <a:pt x="1797" y="83205"/>
                      </a:cubicBezTo>
                      <a:lnTo>
                        <a:pt x="1797" y="83205"/>
                      </a:lnTo>
                      <a:cubicBezTo>
                        <a:pt x="-180" y="80690"/>
                        <a:pt x="359" y="78354"/>
                        <a:pt x="0" y="75120"/>
                      </a:cubicBezTo>
                      <a:lnTo>
                        <a:pt x="0" y="75120"/>
                      </a:lnTo>
                      <a:cubicBezTo>
                        <a:pt x="0" y="72425"/>
                        <a:pt x="180" y="69730"/>
                        <a:pt x="898" y="67753"/>
                      </a:cubicBezTo>
                      <a:lnTo>
                        <a:pt x="898" y="67753"/>
                      </a:lnTo>
                      <a:cubicBezTo>
                        <a:pt x="898" y="63262"/>
                        <a:pt x="2336" y="59309"/>
                        <a:pt x="4312" y="55715"/>
                      </a:cubicBezTo>
                      <a:lnTo>
                        <a:pt x="4312" y="55715"/>
                      </a:lnTo>
                      <a:cubicBezTo>
                        <a:pt x="7726" y="52481"/>
                        <a:pt x="10241" y="53380"/>
                        <a:pt x="11319" y="52661"/>
                      </a:cubicBezTo>
                      <a:lnTo>
                        <a:pt x="11319" y="52661"/>
                      </a:lnTo>
                      <a:cubicBezTo>
                        <a:pt x="11140" y="51942"/>
                        <a:pt x="10421" y="49786"/>
                        <a:pt x="10241" y="47271"/>
                      </a:cubicBezTo>
                      <a:lnTo>
                        <a:pt x="10241" y="47271"/>
                      </a:lnTo>
                      <a:cubicBezTo>
                        <a:pt x="10062" y="46732"/>
                        <a:pt x="10062" y="46372"/>
                        <a:pt x="10062" y="46013"/>
                      </a:cubicBezTo>
                      <a:lnTo>
                        <a:pt x="10062" y="46013"/>
                      </a:lnTo>
                      <a:cubicBezTo>
                        <a:pt x="10780" y="40443"/>
                        <a:pt x="16889" y="38107"/>
                        <a:pt x="19405" y="35233"/>
                      </a:cubicBezTo>
                      <a:lnTo>
                        <a:pt x="19405" y="35233"/>
                      </a:lnTo>
                      <a:cubicBezTo>
                        <a:pt x="19405" y="35233"/>
                        <a:pt x="20303" y="33795"/>
                        <a:pt x="20303" y="31280"/>
                      </a:cubicBezTo>
                      <a:lnTo>
                        <a:pt x="20303" y="31280"/>
                      </a:lnTo>
                      <a:cubicBezTo>
                        <a:pt x="20303" y="29483"/>
                        <a:pt x="19944" y="27686"/>
                        <a:pt x="20123" y="27327"/>
                      </a:cubicBezTo>
                      <a:lnTo>
                        <a:pt x="20123" y="27327"/>
                      </a:lnTo>
                      <a:cubicBezTo>
                        <a:pt x="19045" y="26429"/>
                        <a:pt x="18686" y="24991"/>
                        <a:pt x="18686" y="23913"/>
                      </a:cubicBezTo>
                      <a:lnTo>
                        <a:pt x="18686" y="23913"/>
                      </a:lnTo>
                      <a:cubicBezTo>
                        <a:pt x="19045" y="18883"/>
                        <a:pt x="24256" y="14032"/>
                        <a:pt x="24795" y="12594"/>
                      </a:cubicBezTo>
                      <a:lnTo>
                        <a:pt x="24795" y="12594"/>
                      </a:lnTo>
                      <a:cubicBezTo>
                        <a:pt x="25513" y="11516"/>
                        <a:pt x="25154" y="10258"/>
                        <a:pt x="28208" y="9540"/>
                      </a:cubicBezTo>
                      <a:lnTo>
                        <a:pt x="28208" y="9540"/>
                      </a:lnTo>
                      <a:cubicBezTo>
                        <a:pt x="32521" y="11157"/>
                        <a:pt x="30724" y="12414"/>
                        <a:pt x="31982" y="13672"/>
                      </a:cubicBezTo>
                      <a:lnTo>
                        <a:pt x="31982" y="13672"/>
                      </a:lnTo>
                      <a:cubicBezTo>
                        <a:pt x="31982" y="13672"/>
                        <a:pt x="32341" y="14032"/>
                        <a:pt x="33419" y="14032"/>
                      </a:cubicBezTo>
                      <a:lnTo>
                        <a:pt x="33419" y="14032"/>
                      </a:lnTo>
                      <a:cubicBezTo>
                        <a:pt x="34677" y="14032"/>
                        <a:pt x="36653" y="13313"/>
                        <a:pt x="38809" y="11336"/>
                      </a:cubicBezTo>
                      <a:lnTo>
                        <a:pt x="38809" y="11336"/>
                      </a:lnTo>
                      <a:cubicBezTo>
                        <a:pt x="44559" y="7204"/>
                        <a:pt x="47793" y="5767"/>
                        <a:pt x="48511" y="3072"/>
                      </a:cubicBezTo>
                      <a:lnTo>
                        <a:pt x="48511" y="3072"/>
                      </a:lnTo>
                      <a:cubicBezTo>
                        <a:pt x="49230" y="1095"/>
                        <a:pt x="51206" y="-163"/>
                        <a:pt x="53003" y="17"/>
                      </a:cubicBezTo>
                      <a:lnTo>
                        <a:pt x="53003" y="17"/>
                      </a:lnTo>
                      <a:cubicBezTo>
                        <a:pt x="55339" y="17"/>
                        <a:pt x="56776" y="1275"/>
                        <a:pt x="57136" y="1814"/>
                      </a:cubicBezTo>
                      <a:lnTo>
                        <a:pt x="57136" y="1814"/>
                      </a:lnTo>
                      <a:cubicBezTo>
                        <a:pt x="59651" y="2353"/>
                        <a:pt x="61807" y="5767"/>
                        <a:pt x="61268" y="8102"/>
                      </a:cubicBezTo>
                      <a:lnTo>
                        <a:pt x="61268" y="8102"/>
                      </a:lnTo>
                      <a:lnTo>
                        <a:pt x="61268" y="11696"/>
                      </a:lnTo>
                      <a:lnTo>
                        <a:pt x="60909" y="11516"/>
                      </a:lnTo>
                      <a:cubicBezTo>
                        <a:pt x="60010" y="18344"/>
                        <a:pt x="57136" y="30022"/>
                        <a:pt x="55878" y="32897"/>
                      </a:cubicBezTo>
                      <a:lnTo>
                        <a:pt x="55878" y="32897"/>
                      </a:lnTo>
                      <a:cubicBezTo>
                        <a:pt x="54800" y="36670"/>
                        <a:pt x="53902" y="38107"/>
                        <a:pt x="51386" y="40443"/>
                      </a:cubicBezTo>
                      <a:lnTo>
                        <a:pt x="51386" y="40443"/>
                      </a:lnTo>
                      <a:cubicBezTo>
                        <a:pt x="48152" y="43677"/>
                        <a:pt x="46894" y="49966"/>
                        <a:pt x="43840" y="54637"/>
                      </a:cubicBezTo>
                      <a:lnTo>
                        <a:pt x="43840" y="54637"/>
                      </a:lnTo>
                      <a:cubicBezTo>
                        <a:pt x="41325" y="58590"/>
                        <a:pt x="29287" y="76198"/>
                        <a:pt x="28208" y="78534"/>
                      </a:cubicBezTo>
                      <a:lnTo>
                        <a:pt x="28208" y="78534"/>
                      </a:lnTo>
                      <a:cubicBezTo>
                        <a:pt x="26591" y="80869"/>
                        <a:pt x="24435" y="82307"/>
                        <a:pt x="22100" y="82307"/>
                      </a:cubicBezTo>
                      <a:lnTo>
                        <a:pt x="22100" y="82307"/>
                      </a:lnTo>
                      <a:cubicBezTo>
                        <a:pt x="20303" y="82307"/>
                        <a:pt x="19045" y="81768"/>
                        <a:pt x="17608" y="80869"/>
                      </a:cubicBezTo>
                      <a:lnTo>
                        <a:pt x="17608" y="80869"/>
                      </a:lnTo>
                      <a:cubicBezTo>
                        <a:pt x="17608" y="80869"/>
                        <a:pt x="17428" y="80869"/>
                        <a:pt x="17248" y="81049"/>
                      </a:cubicBezTo>
                      <a:lnTo>
                        <a:pt x="17248" y="81049"/>
                      </a:lnTo>
                      <a:cubicBezTo>
                        <a:pt x="16709" y="81408"/>
                        <a:pt x="15991" y="81947"/>
                        <a:pt x="15093" y="82486"/>
                      </a:cubicBezTo>
                      <a:lnTo>
                        <a:pt x="15093" y="82486"/>
                      </a:lnTo>
                      <a:cubicBezTo>
                        <a:pt x="13475" y="83744"/>
                        <a:pt x="11858" y="85002"/>
                        <a:pt x="10241" y="85900"/>
                      </a:cubicBezTo>
                      <a:lnTo>
                        <a:pt x="10241" y="85900"/>
                      </a:lnTo>
                      <a:lnTo>
                        <a:pt x="8624" y="86799"/>
                      </a:lnTo>
                      <a:lnTo>
                        <a:pt x="7726" y="86439"/>
                      </a:lnTo>
                      <a:lnTo>
                        <a:pt x="7726" y="86439"/>
                      </a:lnTo>
                      <a:close/>
                      <a:moveTo>
                        <a:pt x="8804" y="83924"/>
                      </a:moveTo>
                      <a:lnTo>
                        <a:pt x="10601" y="82127"/>
                      </a:lnTo>
                      <a:lnTo>
                        <a:pt x="8804" y="83924"/>
                      </a:lnTo>
                      <a:lnTo>
                        <a:pt x="8804" y="83924"/>
                      </a:lnTo>
                      <a:close/>
                      <a:moveTo>
                        <a:pt x="5749" y="80151"/>
                      </a:moveTo>
                      <a:cubicBezTo>
                        <a:pt x="5749" y="80690"/>
                        <a:pt x="7367" y="81229"/>
                        <a:pt x="8265" y="81229"/>
                      </a:cubicBezTo>
                      <a:lnTo>
                        <a:pt x="8265" y="81229"/>
                      </a:lnTo>
                      <a:cubicBezTo>
                        <a:pt x="10241" y="79971"/>
                        <a:pt x="13475" y="76198"/>
                        <a:pt x="17248" y="75659"/>
                      </a:cubicBezTo>
                      <a:lnTo>
                        <a:pt x="17248" y="75659"/>
                      </a:lnTo>
                      <a:cubicBezTo>
                        <a:pt x="17788" y="75659"/>
                        <a:pt x="19045" y="76018"/>
                        <a:pt x="19045" y="76198"/>
                      </a:cubicBezTo>
                      <a:lnTo>
                        <a:pt x="19045" y="76198"/>
                      </a:lnTo>
                      <a:cubicBezTo>
                        <a:pt x="20303" y="76917"/>
                        <a:pt x="21381" y="77276"/>
                        <a:pt x="21920" y="77276"/>
                      </a:cubicBezTo>
                      <a:lnTo>
                        <a:pt x="21920" y="77276"/>
                      </a:lnTo>
                      <a:cubicBezTo>
                        <a:pt x="22279" y="77276"/>
                        <a:pt x="22639" y="77276"/>
                        <a:pt x="23537" y="76018"/>
                      </a:cubicBezTo>
                      <a:lnTo>
                        <a:pt x="23537" y="76018"/>
                      </a:lnTo>
                      <a:cubicBezTo>
                        <a:pt x="25154" y="72784"/>
                        <a:pt x="36833" y="55895"/>
                        <a:pt x="39348" y="51763"/>
                      </a:cubicBezTo>
                      <a:lnTo>
                        <a:pt x="39348" y="51763"/>
                      </a:lnTo>
                      <a:cubicBezTo>
                        <a:pt x="41684" y="48528"/>
                        <a:pt x="42942" y="41521"/>
                        <a:pt x="47433" y="36670"/>
                      </a:cubicBezTo>
                      <a:lnTo>
                        <a:pt x="47433" y="36670"/>
                      </a:lnTo>
                      <a:cubicBezTo>
                        <a:pt x="50128" y="33795"/>
                        <a:pt x="49230" y="35233"/>
                        <a:pt x="50847" y="30741"/>
                      </a:cubicBezTo>
                      <a:lnTo>
                        <a:pt x="50847" y="30741"/>
                      </a:lnTo>
                      <a:cubicBezTo>
                        <a:pt x="51746" y="29124"/>
                        <a:pt x="55698" y="11696"/>
                        <a:pt x="55698" y="8102"/>
                      </a:cubicBezTo>
                      <a:lnTo>
                        <a:pt x="55698" y="8102"/>
                      </a:lnTo>
                      <a:lnTo>
                        <a:pt x="55698" y="8102"/>
                      </a:lnTo>
                      <a:lnTo>
                        <a:pt x="55698" y="7923"/>
                      </a:lnTo>
                      <a:lnTo>
                        <a:pt x="55698" y="7923"/>
                      </a:lnTo>
                      <a:cubicBezTo>
                        <a:pt x="55698" y="7923"/>
                        <a:pt x="55698" y="7923"/>
                        <a:pt x="55698" y="7923"/>
                      </a:cubicBezTo>
                      <a:lnTo>
                        <a:pt x="55698" y="7923"/>
                      </a:lnTo>
                      <a:lnTo>
                        <a:pt x="55698" y="7923"/>
                      </a:lnTo>
                      <a:cubicBezTo>
                        <a:pt x="55698" y="7384"/>
                        <a:pt x="55698" y="7024"/>
                        <a:pt x="55698" y="6845"/>
                      </a:cubicBezTo>
                      <a:lnTo>
                        <a:pt x="55698" y="6845"/>
                      </a:lnTo>
                      <a:cubicBezTo>
                        <a:pt x="55519" y="6845"/>
                        <a:pt x="55159" y="6485"/>
                        <a:pt x="53902" y="5767"/>
                      </a:cubicBezTo>
                      <a:lnTo>
                        <a:pt x="53902" y="5767"/>
                      </a:lnTo>
                      <a:cubicBezTo>
                        <a:pt x="53542" y="5407"/>
                        <a:pt x="53003" y="5048"/>
                        <a:pt x="52824" y="5048"/>
                      </a:cubicBezTo>
                      <a:lnTo>
                        <a:pt x="52824" y="5048"/>
                      </a:lnTo>
                      <a:cubicBezTo>
                        <a:pt x="50847" y="10258"/>
                        <a:pt x="46176" y="11696"/>
                        <a:pt x="41864" y="15110"/>
                      </a:cubicBezTo>
                      <a:lnTo>
                        <a:pt x="41864" y="15110"/>
                      </a:lnTo>
                      <a:cubicBezTo>
                        <a:pt x="39168" y="17805"/>
                        <a:pt x="36114" y="19062"/>
                        <a:pt x="33239" y="19062"/>
                      </a:cubicBezTo>
                      <a:lnTo>
                        <a:pt x="33239" y="19062"/>
                      </a:lnTo>
                      <a:cubicBezTo>
                        <a:pt x="31263" y="19062"/>
                        <a:pt x="29107" y="18344"/>
                        <a:pt x="27849" y="16726"/>
                      </a:cubicBezTo>
                      <a:lnTo>
                        <a:pt x="27849" y="16726"/>
                      </a:lnTo>
                      <a:cubicBezTo>
                        <a:pt x="25873" y="19422"/>
                        <a:pt x="23357" y="22835"/>
                        <a:pt x="23717" y="23734"/>
                      </a:cubicBezTo>
                      <a:lnTo>
                        <a:pt x="23717" y="23734"/>
                      </a:lnTo>
                      <a:lnTo>
                        <a:pt x="23357" y="23734"/>
                      </a:lnTo>
                      <a:lnTo>
                        <a:pt x="24076" y="24632"/>
                      </a:lnTo>
                      <a:cubicBezTo>
                        <a:pt x="24795" y="26609"/>
                        <a:pt x="25154" y="28944"/>
                        <a:pt x="25154" y="31280"/>
                      </a:cubicBezTo>
                      <a:lnTo>
                        <a:pt x="25154" y="31280"/>
                      </a:lnTo>
                      <a:cubicBezTo>
                        <a:pt x="24974" y="34334"/>
                        <a:pt x="24795" y="37748"/>
                        <a:pt x="22279" y="39185"/>
                      </a:cubicBezTo>
                      <a:lnTo>
                        <a:pt x="22279" y="39185"/>
                      </a:lnTo>
                      <a:cubicBezTo>
                        <a:pt x="20842" y="40623"/>
                        <a:pt x="18866" y="42060"/>
                        <a:pt x="17248" y="43498"/>
                      </a:cubicBezTo>
                      <a:lnTo>
                        <a:pt x="17248" y="43498"/>
                      </a:lnTo>
                      <a:cubicBezTo>
                        <a:pt x="15811" y="44576"/>
                        <a:pt x="15093" y="45474"/>
                        <a:pt x="14913" y="45833"/>
                      </a:cubicBezTo>
                      <a:lnTo>
                        <a:pt x="14913" y="45833"/>
                      </a:lnTo>
                      <a:lnTo>
                        <a:pt x="15093" y="46193"/>
                      </a:lnTo>
                      <a:lnTo>
                        <a:pt x="15093" y="46732"/>
                      </a:lnTo>
                      <a:cubicBezTo>
                        <a:pt x="15093" y="48708"/>
                        <a:pt x="16170" y="50325"/>
                        <a:pt x="16350" y="52841"/>
                      </a:cubicBezTo>
                      <a:lnTo>
                        <a:pt x="16350" y="52841"/>
                      </a:lnTo>
                      <a:cubicBezTo>
                        <a:pt x="16530" y="54278"/>
                        <a:pt x="15272" y="56254"/>
                        <a:pt x="13835" y="56973"/>
                      </a:cubicBezTo>
                      <a:lnTo>
                        <a:pt x="13835" y="56973"/>
                      </a:lnTo>
                      <a:cubicBezTo>
                        <a:pt x="9523" y="58770"/>
                        <a:pt x="9523" y="57332"/>
                        <a:pt x="8445" y="58590"/>
                      </a:cubicBezTo>
                      <a:lnTo>
                        <a:pt x="8445" y="58590"/>
                      </a:lnTo>
                      <a:cubicBezTo>
                        <a:pt x="7367" y="60746"/>
                        <a:pt x="6109" y="64340"/>
                        <a:pt x="6109" y="67574"/>
                      </a:cubicBezTo>
                      <a:lnTo>
                        <a:pt x="6109" y="67574"/>
                      </a:lnTo>
                      <a:lnTo>
                        <a:pt x="6288" y="68113"/>
                      </a:lnTo>
                      <a:lnTo>
                        <a:pt x="5749" y="69191"/>
                      </a:lnTo>
                      <a:cubicBezTo>
                        <a:pt x="5390" y="69550"/>
                        <a:pt x="5031" y="72604"/>
                        <a:pt x="5031" y="75120"/>
                      </a:cubicBezTo>
                      <a:lnTo>
                        <a:pt x="5031" y="75120"/>
                      </a:lnTo>
                      <a:cubicBezTo>
                        <a:pt x="5031" y="77096"/>
                        <a:pt x="5211" y="79073"/>
                        <a:pt x="5390" y="79791"/>
                      </a:cubicBezTo>
                      <a:lnTo>
                        <a:pt x="5390" y="79791"/>
                      </a:lnTo>
                      <a:lnTo>
                        <a:pt x="4851" y="79971"/>
                      </a:lnTo>
                      <a:lnTo>
                        <a:pt x="5749" y="80151"/>
                      </a:lnTo>
                      <a:lnTo>
                        <a:pt x="5749" y="80151"/>
                      </a:lnTo>
                      <a:close/>
                      <a:moveTo>
                        <a:pt x="61088" y="8641"/>
                      </a:moveTo>
                      <a:cubicBezTo>
                        <a:pt x="61088" y="8641"/>
                        <a:pt x="61088" y="8462"/>
                        <a:pt x="61088" y="8462"/>
                      </a:cubicBezTo>
                      <a:lnTo>
                        <a:pt x="61088" y="8462"/>
                      </a:lnTo>
                      <a:cubicBezTo>
                        <a:pt x="61088" y="8462"/>
                        <a:pt x="61088" y="8462"/>
                        <a:pt x="61088" y="8462"/>
                      </a:cubicBezTo>
                      <a:lnTo>
                        <a:pt x="61088" y="8462"/>
                      </a:lnTo>
                      <a:cubicBezTo>
                        <a:pt x="61268" y="8462"/>
                        <a:pt x="61268" y="8462"/>
                        <a:pt x="61088" y="8641"/>
                      </a:cubicBezTo>
                      <a:lnTo>
                        <a:pt x="61088" y="8641"/>
                      </a:lnTo>
                      <a:close/>
                      <a:moveTo>
                        <a:pt x="61088" y="7743"/>
                      </a:moveTo>
                      <a:cubicBezTo>
                        <a:pt x="61088" y="7204"/>
                        <a:pt x="60909" y="7024"/>
                        <a:pt x="60729" y="6845"/>
                      </a:cubicBezTo>
                      <a:lnTo>
                        <a:pt x="60729" y="6845"/>
                      </a:lnTo>
                      <a:cubicBezTo>
                        <a:pt x="60909" y="7024"/>
                        <a:pt x="61088" y="7384"/>
                        <a:pt x="61088" y="7743"/>
                      </a:cubicBezTo>
                      <a:lnTo>
                        <a:pt x="61088" y="7743"/>
                      </a:lnTo>
                      <a:close/>
                    </a:path>
                  </a:pathLst>
                </a:custGeom>
                <a:grpFill/>
                <a:ln w="17953" cap="flat">
                  <a:noFill/>
                  <a:prstDash val="solid"/>
                  <a:miter/>
                </a:ln>
              </p:spPr>
              <p:txBody>
                <a:bodyPr rtlCol="0" anchor="ctr"/>
                <a:lstStyle/>
                <a:p>
                  <a:endParaRPr lang="zh-CN" altLang="en-US" sz="1050"/>
                </a:p>
              </p:txBody>
            </p:sp>
          </p:grpSp>
          <p:grpSp>
            <p:nvGrpSpPr>
              <p:cNvPr id="108" name="图形 1"/>
              <p:cNvGrpSpPr/>
              <p:nvPr/>
            </p:nvGrpSpPr>
            <p:grpSpPr>
              <a:xfrm>
                <a:off x="1510619" y="2509055"/>
                <a:ext cx="26967" cy="24614"/>
                <a:chOff x="2883830" y="2706745"/>
                <a:chExt cx="26967" cy="24614"/>
              </a:xfrm>
              <a:solidFill>
                <a:srgbClr val="0070C0"/>
              </a:solidFill>
            </p:grpSpPr>
            <p:sp>
              <p:nvSpPr>
                <p:cNvPr id="3530" name="任意多边形: 形状 307"/>
                <p:cNvSpPr/>
                <p:nvPr/>
              </p:nvSpPr>
              <p:spPr>
                <a:xfrm>
                  <a:off x="2886091" y="2709561"/>
                  <a:ext cx="21988" cy="19463"/>
                </a:xfrm>
                <a:custGeom>
                  <a:avLst/>
                  <a:gdLst>
                    <a:gd name="connsiteX0" fmla="*/ 9614 w 21988"/>
                    <a:gd name="connsiteY0" fmla="*/ 19463 h 19463"/>
                    <a:gd name="connsiteX1" fmla="*/ 21472 w 21988"/>
                    <a:gd name="connsiteY1" fmla="*/ 10121 h 19463"/>
                    <a:gd name="connsiteX2" fmla="*/ 20035 w 21988"/>
                    <a:gd name="connsiteY2" fmla="*/ 2215 h 19463"/>
                    <a:gd name="connsiteX3" fmla="*/ 16082 w 21988"/>
                    <a:gd name="connsiteY3" fmla="*/ 957 h 19463"/>
                    <a:gd name="connsiteX4" fmla="*/ 1528 w 21988"/>
                    <a:gd name="connsiteY4" fmla="*/ 6347 h 19463"/>
                    <a:gd name="connsiteX5" fmla="*/ 1528 w 21988"/>
                    <a:gd name="connsiteY5" fmla="*/ 14253 h 19463"/>
                    <a:gd name="connsiteX6" fmla="*/ 9614 w 21988"/>
                    <a:gd name="connsiteY6" fmla="*/ 19463 h 19463"/>
                    <a:gd name="connsiteX7" fmla="*/ 9614 w 21988"/>
                    <a:gd name="connsiteY7" fmla="*/ 19463 h 1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88" h="19463">
                      <a:moveTo>
                        <a:pt x="9614" y="19463"/>
                      </a:moveTo>
                      <a:cubicBezTo>
                        <a:pt x="12309" y="18206"/>
                        <a:pt x="20214" y="12816"/>
                        <a:pt x="21472" y="10121"/>
                      </a:cubicBezTo>
                      <a:cubicBezTo>
                        <a:pt x="22730" y="8683"/>
                        <a:pt x="21472" y="4730"/>
                        <a:pt x="20035" y="2215"/>
                      </a:cubicBezTo>
                      <a:cubicBezTo>
                        <a:pt x="20035" y="-480"/>
                        <a:pt x="18777" y="-480"/>
                        <a:pt x="16082" y="957"/>
                      </a:cubicBezTo>
                      <a:cubicBezTo>
                        <a:pt x="13387" y="2215"/>
                        <a:pt x="5481" y="3652"/>
                        <a:pt x="1528" y="6347"/>
                      </a:cubicBezTo>
                      <a:cubicBezTo>
                        <a:pt x="-1167" y="7605"/>
                        <a:pt x="271" y="10300"/>
                        <a:pt x="1528" y="14253"/>
                      </a:cubicBezTo>
                      <a:cubicBezTo>
                        <a:pt x="4403" y="18026"/>
                        <a:pt x="9614" y="19463"/>
                        <a:pt x="9614" y="19463"/>
                      </a:cubicBezTo>
                      <a:lnTo>
                        <a:pt x="9614" y="19463"/>
                      </a:lnTo>
                      <a:close/>
                    </a:path>
                  </a:pathLst>
                </a:custGeom>
                <a:grpFill/>
                <a:ln w="17953" cap="flat">
                  <a:noFill/>
                  <a:prstDash val="solid"/>
                  <a:miter/>
                </a:ln>
              </p:spPr>
              <p:txBody>
                <a:bodyPr rtlCol="0" anchor="ctr"/>
                <a:lstStyle/>
                <a:p>
                  <a:endParaRPr lang="zh-CN" altLang="en-US" sz="1050"/>
                </a:p>
              </p:txBody>
            </p:sp>
            <p:sp>
              <p:nvSpPr>
                <p:cNvPr id="3531" name="任意多边形: 形状 308"/>
                <p:cNvSpPr/>
                <p:nvPr/>
              </p:nvSpPr>
              <p:spPr>
                <a:xfrm>
                  <a:off x="2883830" y="2706745"/>
                  <a:ext cx="26967" cy="24614"/>
                </a:xfrm>
                <a:custGeom>
                  <a:avLst/>
                  <a:gdLst>
                    <a:gd name="connsiteX0" fmla="*/ 11336 w 26967"/>
                    <a:gd name="connsiteY0" fmla="*/ 24615 h 24614"/>
                    <a:gd name="connsiteX1" fmla="*/ 1634 w 26967"/>
                    <a:gd name="connsiteY1" fmla="*/ 17608 h 24614"/>
                    <a:gd name="connsiteX2" fmla="*/ 1634 w 26967"/>
                    <a:gd name="connsiteY2" fmla="*/ 17608 h 24614"/>
                    <a:gd name="connsiteX3" fmla="*/ 17 w 26967"/>
                    <a:gd name="connsiteY3" fmla="*/ 11140 h 24614"/>
                    <a:gd name="connsiteX4" fmla="*/ 17 w 26967"/>
                    <a:gd name="connsiteY4" fmla="*/ 11140 h 24614"/>
                    <a:gd name="connsiteX5" fmla="*/ 2712 w 26967"/>
                    <a:gd name="connsiteY5" fmla="*/ 6648 h 24614"/>
                    <a:gd name="connsiteX6" fmla="*/ 2712 w 26967"/>
                    <a:gd name="connsiteY6" fmla="*/ 6648 h 24614"/>
                    <a:gd name="connsiteX7" fmla="*/ 17445 w 26967"/>
                    <a:gd name="connsiteY7" fmla="*/ 1258 h 24614"/>
                    <a:gd name="connsiteX8" fmla="*/ 17445 w 26967"/>
                    <a:gd name="connsiteY8" fmla="*/ 1258 h 24614"/>
                    <a:gd name="connsiteX9" fmla="*/ 21218 w 26967"/>
                    <a:gd name="connsiteY9" fmla="*/ 0 h 24614"/>
                    <a:gd name="connsiteX10" fmla="*/ 21218 w 26967"/>
                    <a:gd name="connsiteY10" fmla="*/ 0 h 24614"/>
                    <a:gd name="connsiteX11" fmla="*/ 24992 w 26967"/>
                    <a:gd name="connsiteY11" fmla="*/ 3953 h 24614"/>
                    <a:gd name="connsiteX12" fmla="*/ 24992 w 26967"/>
                    <a:gd name="connsiteY12" fmla="*/ 3953 h 24614"/>
                    <a:gd name="connsiteX13" fmla="*/ 26968 w 26967"/>
                    <a:gd name="connsiteY13" fmla="*/ 10960 h 24614"/>
                    <a:gd name="connsiteX14" fmla="*/ 26968 w 26967"/>
                    <a:gd name="connsiteY14" fmla="*/ 10960 h 24614"/>
                    <a:gd name="connsiteX15" fmla="*/ 26249 w 26967"/>
                    <a:gd name="connsiteY15" fmla="*/ 13835 h 24614"/>
                    <a:gd name="connsiteX16" fmla="*/ 26249 w 26967"/>
                    <a:gd name="connsiteY16" fmla="*/ 13835 h 24614"/>
                    <a:gd name="connsiteX17" fmla="*/ 13313 w 26967"/>
                    <a:gd name="connsiteY17" fmla="*/ 24256 h 24614"/>
                    <a:gd name="connsiteX18" fmla="*/ 13313 w 26967"/>
                    <a:gd name="connsiteY18" fmla="*/ 24256 h 24614"/>
                    <a:gd name="connsiteX19" fmla="*/ 12415 w 26967"/>
                    <a:gd name="connsiteY19" fmla="*/ 24615 h 24614"/>
                    <a:gd name="connsiteX20" fmla="*/ 11336 w 26967"/>
                    <a:gd name="connsiteY20" fmla="*/ 24615 h 24614"/>
                    <a:gd name="connsiteX21" fmla="*/ 11336 w 26967"/>
                    <a:gd name="connsiteY21" fmla="*/ 24615 h 24614"/>
                    <a:gd name="connsiteX22" fmla="*/ 11875 w 26967"/>
                    <a:gd name="connsiteY22" fmla="*/ 22279 h 24614"/>
                    <a:gd name="connsiteX23" fmla="*/ 12415 w 26967"/>
                    <a:gd name="connsiteY23" fmla="*/ 19764 h 24614"/>
                    <a:gd name="connsiteX24" fmla="*/ 11875 w 26967"/>
                    <a:gd name="connsiteY24" fmla="*/ 22279 h 24614"/>
                    <a:gd name="connsiteX25" fmla="*/ 11875 w 26967"/>
                    <a:gd name="connsiteY25" fmla="*/ 22279 h 24614"/>
                    <a:gd name="connsiteX26" fmla="*/ 19601 w 26967"/>
                    <a:gd name="connsiteY26" fmla="*/ 5749 h 24614"/>
                    <a:gd name="connsiteX27" fmla="*/ 5048 w 26967"/>
                    <a:gd name="connsiteY27" fmla="*/ 11140 h 24614"/>
                    <a:gd name="connsiteX28" fmla="*/ 5048 w 26967"/>
                    <a:gd name="connsiteY28" fmla="*/ 11140 h 24614"/>
                    <a:gd name="connsiteX29" fmla="*/ 4868 w 26967"/>
                    <a:gd name="connsiteY29" fmla="*/ 11140 h 24614"/>
                    <a:gd name="connsiteX30" fmla="*/ 5946 w 26967"/>
                    <a:gd name="connsiteY30" fmla="*/ 15272 h 24614"/>
                    <a:gd name="connsiteX31" fmla="*/ 5946 w 26967"/>
                    <a:gd name="connsiteY31" fmla="*/ 15272 h 24614"/>
                    <a:gd name="connsiteX32" fmla="*/ 11516 w 26967"/>
                    <a:gd name="connsiteY32" fmla="*/ 19225 h 24614"/>
                    <a:gd name="connsiteX33" fmla="*/ 11516 w 26967"/>
                    <a:gd name="connsiteY33" fmla="*/ 19225 h 24614"/>
                    <a:gd name="connsiteX34" fmla="*/ 21757 w 26967"/>
                    <a:gd name="connsiteY34" fmla="*/ 10960 h 24614"/>
                    <a:gd name="connsiteX35" fmla="*/ 21757 w 26967"/>
                    <a:gd name="connsiteY35" fmla="*/ 10960 h 24614"/>
                    <a:gd name="connsiteX36" fmla="*/ 21578 w 26967"/>
                    <a:gd name="connsiteY36" fmla="*/ 10960 h 24614"/>
                    <a:gd name="connsiteX37" fmla="*/ 21757 w 26967"/>
                    <a:gd name="connsiteY37" fmla="*/ 10960 h 24614"/>
                    <a:gd name="connsiteX38" fmla="*/ 21578 w 26967"/>
                    <a:gd name="connsiteY38" fmla="*/ 10960 h 24614"/>
                    <a:gd name="connsiteX39" fmla="*/ 19961 w 26967"/>
                    <a:gd name="connsiteY39" fmla="*/ 5929 h 24614"/>
                    <a:gd name="connsiteX40" fmla="*/ 19961 w 26967"/>
                    <a:gd name="connsiteY40" fmla="*/ 5929 h 24614"/>
                    <a:gd name="connsiteX41" fmla="*/ 19781 w 26967"/>
                    <a:gd name="connsiteY41" fmla="*/ 5570 h 24614"/>
                    <a:gd name="connsiteX42" fmla="*/ 19601 w 26967"/>
                    <a:gd name="connsiteY42" fmla="*/ 5749 h 24614"/>
                    <a:gd name="connsiteX43" fmla="*/ 19601 w 26967"/>
                    <a:gd name="connsiteY43" fmla="*/ 5749 h 2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967" h="24614">
                      <a:moveTo>
                        <a:pt x="11336" y="24615"/>
                      </a:moveTo>
                      <a:cubicBezTo>
                        <a:pt x="11157" y="24435"/>
                        <a:pt x="5407" y="23178"/>
                        <a:pt x="1634" y="17608"/>
                      </a:cubicBezTo>
                      <a:lnTo>
                        <a:pt x="1634" y="17608"/>
                      </a:lnTo>
                      <a:cubicBezTo>
                        <a:pt x="915" y="15272"/>
                        <a:pt x="17" y="13475"/>
                        <a:pt x="17" y="11140"/>
                      </a:cubicBezTo>
                      <a:lnTo>
                        <a:pt x="17" y="11140"/>
                      </a:lnTo>
                      <a:cubicBezTo>
                        <a:pt x="-163" y="9343"/>
                        <a:pt x="1095" y="7187"/>
                        <a:pt x="2712" y="6648"/>
                      </a:cubicBezTo>
                      <a:lnTo>
                        <a:pt x="2712" y="6648"/>
                      </a:lnTo>
                      <a:cubicBezTo>
                        <a:pt x="7384" y="3593"/>
                        <a:pt x="15649" y="2156"/>
                        <a:pt x="17445" y="1258"/>
                      </a:cubicBezTo>
                      <a:lnTo>
                        <a:pt x="17445" y="1258"/>
                      </a:lnTo>
                      <a:cubicBezTo>
                        <a:pt x="18703" y="539"/>
                        <a:pt x="19781" y="0"/>
                        <a:pt x="21218" y="0"/>
                      </a:cubicBezTo>
                      <a:lnTo>
                        <a:pt x="21218" y="0"/>
                      </a:lnTo>
                      <a:cubicBezTo>
                        <a:pt x="23554" y="0"/>
                        <a:pt x="24812" y="2336"/>
                        <a:pt x="24992" y="3953"/>
                      </a:cubicBezTo>
                      <a:lnTo>
                        <a:pt x="24992" y="3953"/>
                      </a:lnTo>
                      <a:cubicBezTo>
                        <a:pt x="25890" y="5929"/>
                        <a:pt x="26968" y="8445"/>
                        <a:pt x="26968" y="10960"/>
                      </a:cubicBezTo>
                      <a:lnTo>
                        <a:pt x="26968" y="10960"/>
                      </a:lnTo>
                      <a:cubicBezTo>
                        <a:pt x="26968" y="12038"/>
                        <a:pt x="26788" y="13296"/>
                        <a:pt x="26249" y="13835"/>
                      </a:cubicBezTo>
                      <a:lnTo>
                        <a:pt x="26249" y="13835"/>
                      </a:lnTo>
                      <a:cubicBezTo>
                        <a:pt x="23914" y="17967"/>
                        <a:pt x="16367" y="22459"/>
                        <a:pt x="13313" y="24256"/>
                      </a:cubicBezTo>
                      <a:lnTo>
                        <a:pt x="13313" y="24256"/>
                      </a:lnTo>
                      <a:lnTo>
                        <a:pt x="12415" y="24615"/>
                      </a:lnTo>
                      <a:lnTo>
                        <a:pt x="11336" y="24615"/>
                      </a:lnTo>
                      <a:lnTo>
                        <a:pt x="11336" y="24615"/>
                      </a:lnTo>
                      <a:close/>
                      <a:moveTo>
                        <a:pt x="11875" y="22279"/>
                      </a:moveTo>
                      <a:lnTo>
                        <a:pt x="12415" y="19764"/>
                      </a:lnTo>
                      <a:lnTo>
                        <a:pt x="11875" y="22279"/>
                      </a:lnTo>
                      <a:lnTo>
                        <a:pt x="11875" y="22279"/>
                      </a:lnTo>
                      <a:close/>
                      <a:moveTo>
                        <a:pt x="19601" y="5749"/>
                      </a:moveTo>
                      <a:cubicBezTo>
                        <a:pt x="16188" y="7366"/>
                        <a:pt x="8641" y="8804"/>
                        <a:pt x="5048" y="11140"/>
                      </a:cubicBezTo>
                      <a:lnTo>
                        <a:pt x="5048" y="11140"/>
                      </a:lnTo>
                      <a:lnTo>
                        <a:pt x="4868" y="11140"/>
                      </a:lnTo>
                      <a:cubicBezTo>
                        <a:pt x="4868" y="11679"/>
                        <a:pt x="5407" y="13475"/>
                        <a:pt x="5946" y="15272"/>
                      </a:cubicBezTo>
                      <a:lnTo>
                        <a:pt x="5946" y="15272"/>
                      </a:lnTo>
                      <a:cubicBezTo>
                        <a:pt x="7384" y="17428"/>
                        <a:pt x="10079" y="18686"/>
                        <a:pt x="11516" y="19225"/>
                      </a:cubicBezTo>
                      <a:lnTo>
                        <a:pt x="11516" y="19225"/>
                      </a:lnTo>
                      <a:cubicBezTo>
                        <a:pt x="14391" y="17428"/>
                        <a:pt x="21039" y="12577"/>
                        <a:pt x="21757" y="10960"/>
                      </a:cubicBezTo>
                      <a:lnTo>
                        <a:pt x="21757" y="10960"/>
                      </a:lnTo>
                      <a:lnTo>
                        <a:pt x="21578" y="10960"/>
                      </a:lnTo>
                      <a:lnTo>
                        <a:pt x="21757" y="10960"/>
                      </a:lnTo>
                      <a:lnTo>
                        <a:pt x="21578" y="10960"/>
                      </a:lnTo>
                      <a:cubicBezTo>
                        <a:pt x="21578" y="10062"/>
                        <a:pt x="20859" y="7546"/>
                        <a:pt x="19961" y="5929"/>
                      </a:cubicBezTo>
                      <a:lnTo>
                        <a:pt x="19961" y="5929"/>
                      </a:lnTo>
                      <a:lnTo>
                        <a:pt x="19781" y="5570"/>
                      </a:lnTo>
                      <a:cubicBezTo>
                        <a:pt x="19781" y="5749"/>
                        <a:pt x="19601" y="5749"/>
                        <a:pt x="19601" y="5749"/>
                      </a:cubicBezTo>
                      <a:lnTo>
                        <a:pt x="19601" y="5749"/>
                      </a:lnTo>
                      <a:close/>
                    </a:path>
                  </a:pathLst>
                </a:custGeom>
                <a:grpFill/>
                <a:ln w="17953" cap="flat">
                  <a:noFill/>
                  <a:prstDash val="solid"/>
                  <a:miter/>
                </a:ln>
              </p:spPr>
              <p:txBody>
                <a:bodyPr rtlCol="0" anchor="ctr"/>
                <a:lstStyle/>
                <a:p>
                  <a:endParaRPr lang="zh-CN" altLang="en-US" sz="1050"/>
                </a:p>
              </p:txBody>
            </p:sp>
          </p:grpSp>
          <p:grpSp>
            <p:nvGrpSpPr>
              <p:cNvPr id="109" name="图形 1"/>
              <p:cNvGrpSpPr/>
              <p:nvPr/>
            </p:nvGrpSpPr>
            <p:grpSpPr>
              <a:xfrm>
                <a:off x="1474342" y="2527462"/>
                <a:ext cx="15451" cy="13215"/>
                <a:chOff x="2847553" y="2725152"/>
                <a:chExt cx="15451" cy="13215"/>
              </a:xfrm>
              <a:solidFill>
                <a:srgbClr val="0070C0"/>
              </a:solidFill>
            </p:grpSpPr>
            <p:sp>
              <p:nvSpPr>
                <p:cNvPr id="3528" name="任意多边形: 形状 310"/>
                <p:cNvSpPr/>
                <p:nvPr/>
              </p:nvSpPr>
              <p:spPr>
                <a:xfrm>
                  <a:off x="2850193" y="2727767"/>
                  <a:ext cx="10174" cy="7905"/>
                </a:xfrm>
                <a:custGeom>
                  <a:avLst/>
                  <a:gdLst>
                    <a:gd name="connsiteX0" fmla="*/ 3289 w 10174"/>
                    <a:gd name="connsiteY0" fmla="*/ 7906 h 7905"/>
                    <a:gd name="connsiteX1" fmla="*/ 9937 w 10174"/>
                    <a:gd name="connsiteY1" fmla="*/ 1258 h 7905"/>
                    <a:gd name="connsiteX2" fmla="*/ 5984 w 10174"/>
                    <a:gd name="connsiteY2" fmla="*/ 0 h 7905"/>
                    <a:gd name="connsiteX3" fmla="*/ 774 w 10174"/>
                    <a:gd name="connsiteY3" fmla="*/ 3953 h 7905"/>
                    <a:gd name="connsiteX4" fmla="*/ 3289 w 10174"/>
                    <a:gd name="connsiteY4" fmla="*/ 7906 h 7905"/>
                    <a:gd name="connsiteX5" fmla="*/ 3289 w 10174"/>
                    <a:gd name="connsiteY5" fmla="*/ 7906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74" h="7905">
                      <a:moveTo>
                        <a:pt x="3289" y="7906"/>
                      </a:moveTo>
                      <a:cubicBezTo>
                        <a:pt x="7242" y="6648"/>
                        <a:pt x="11195" y="3953"/>
                        <a:pt x="9937" y="1258"/>
                      </a:cubicBezTo>
                      <a:cubicBezTo>
                        <a:pt x="9937" y="0"/>
                        <a:pt x="7242" y="0"/>
                        <a:pt x="5984" y="0"/>
                      </a:cubicBezTo>
                      <a:cubicBezTo>
                        <a:pt x="3289" y="0"/>
                        <a:pt x="2031" y="0"/>
                        <a:pt x="774" y="3953"/>
                      </a:cubicBezTo>
                      <a:cubicBezTo>
                        <a:pt x="-1921" y="6648"/>
                        <a:pt x="3289" y="7906"/>
                        <a:pt x="3289" y="7906"/>
                      </a:cubicBezTo>
                      <a:lnTo>
                        <a:pt x="3289" y="7906"/>
                      </a:lnTo>
                      <a:close/>
                    </a:path>
                  </a:pathLst>
                </a:custGeom>
                <a:grpFill/>
                <a:ln w="17953" cap="flat">
                  <a:noFill/>
                  <a:prstDash val="solid"/>
                  <a:miter/>
                </a:ln>
              </p:spPr>
              <p:txBody>
                <a:bodyPr rtlCol="0" anchor="ctr"/>
                <a:lstStyle/>
                <a:p>
                  <a:endParaRPr lang="zh-CN" altLang="en-US" sz="1050"/>
                </a:p>
              </p:txBody>
            </p:sp>
            <p:sp>
              <p:nvSpPr>
                <p:cNvPr id="3529" name="任意多边形: 形状 311"/>
                <p:cNvSpPr/>
                <p:nvPr/>
              </p:nvSpPr>
              <p:spPr>
                <a:xfrm>
                  <a:off x="2847553" y="2725152"/>
                  <a:ext cx="15451" cy="13215"/>
                </a:xfrm>
                <a:custGeom>
                  <a:avLst/>
                  <a:gdLst>
                    <a:gd name="connsiteX0" fmla="*/ 5390 w 15451"/>
                    <a:gd name="connsiteY0" fmla="*/ 13036 h 13215"/>
                    <a:gd name="connsiteX1" fmla="*/ 0 w 15451"/>
                    <a:gd name="connsiteY1" fmla="*/ 8005 h 13215"/>
                    <a:gd name="connsiteX2" fmla="*/ 0 w 15451"/>
                    <a:gd name="connsiteY2" fmla="*/ 8005 h 13215"/>
                    <a:gd name="connsiteX3" fmla="*/ 898 w 15451"/>
                    <a:gd name="connsiteY3" fmla="*/ 5849 h 13215"/>
                    <a:gd name="connsiteX4" fmla="*/ 898 w 15451"/>
                    <a:gd name="connsiteY4" fmla="*/ 5849 h 13215"/>
                    <a:gd name="connsiteX5" fmla="*/ 8624 w 15451"/>
                    <a:gd name="connsiteY5" fmla="*/ 99 h 13215"/>
                    <a:gd name="connsiteX6" fmla="*/ 8624 w 15451"/>
                    <a:gd name="connsiteY6" fmla="*/ 99 h 13215"/>
                    <a:gd name="connsiteX7" fmla="*/ 11679 w 15451"/>
                    <a:gd name="connsiteY7" fmla="*/ 279 h 13215"/>
                    <a:gd name="connsiteX8" fmla="*/ 11679 w 15451"/>
                    <a:gd name="connsiteY8" fmla="*/ 279 h 13215"/>
                    <a:gd name="connsiteX9" fmla="*/ 15093 w 15451"/>
                    <a:gd name="connsiteY9" fmla="*/ 3154 h 13215"/>
                    <a:gd name="connsiteX10" fmla="*/ 15093 w 15451"/>
                    <a:gd name="connsiteY10" fmla="*/ 3154 h 13215"/>
                    <a:gd name="connsiteX11" fmla="*/ 15452 w 15451"/>
                    <a:gd name="connsiteY11" fmla="*/ 4950 h 13215"/>
                    <a:gd name="connsiteX12" fmla="*/ 15452 w 15451"/>
                    <a:gd name="connsiteY12" fmla="*/ 4950 h 13215"/>
                    <a:gd name="connsiteX13" fmla="*/ 6828 w 15451"/>
                    <a:gd name="connsiteY13" fmla="*/ 13036 h 13215"/>
                    <a:gd name="connsiteX14" fmla="*/ 6828 w 15451"/>
                    <a:gd name="connsiteY14" fmla="*/ 13036 h 13215"/>
                    <a:gd name="connsiteX15" fmla="*/ 6109 w 15451"/>
                    <a:gd name="connsiteY15" fmla="*/ 13215 h 13215"/>
                    <a:gd name="connsiteX16" fmla="*/ 5390 w 15451"/>
                    <a:gd name="connsiteY16" fmla="*/ 13036 h 13215"/>
                    <a:gd name="connsiteX17" fmla="*/ 5390 w 15451"/>
                    <a:gd name="connsiteY17" fmla="*/ 13036 h 13215"/>
                    <a:gd name="connsiteX18" fmla="*/ 5929 w 15451"/>
                    <a:gd name="connsiteY18" fmla="*/ 10520 h 13215"/>
                    <a:gd name="connsiteX19" fmla="*/ 6468 w 15451"/>
                    <a:gd name="connsiteY19" fmla="*/ 8005 h 13215"/>
                    <a:gd name="connsiteX20" fmla="*/ 5929 w 15451"/>
                    <a:gd name="connsiteY20" fmla="*/ 10520 h 13215"/>
                    <a:gd name="connsiteX21" fmla="*/ 5929 w 15451"/>
                    <a:gd name="connsiteY21" fmla="*/ 10520 h 13215"/>
                    <a:gd name="connsiteX22" fmla="*/ 5929 w 15451"/>
                    <a:gd name="connsiteY22" fmla="*/ 7825 h 13215"/>
                    <a:gd name="connsiteX23" fmla="*/ 10062 w 15451"/>
                    <a:gd name="connsiteY23" fmla="*/ 5130 h 13215"/>
                    <a:gd name="connsiteX24" fmla="*/ 10062 w 15451"/>
                    <a:gd name="connsiteY24" fmla="*/ 5130 h 13215"/>
                    <a:gd name="connsiteX25" fmla="*/ 8445 w 15451"/>
                    <a:gd name="connsiteY25" fmla="*/ 5130 h 13215"/>
                    <a:gd name="connsiteX26" fmla="*/ 8445 w 15451"/>
                    <a:gd name="connsiteY26" fmla="*/ 5130 h 13215"/>
                    <a:gd name="connsiteX27" fmla="*/ 7007 w 15451"/>
                    <a:gd name="connsiteY27" fmla="*/ 5130 h 13215"/>
                    <a:gd name="connsiteX28" fmla="*/ 7007 w 15451"/>
                    <a:gd name="connsiteY28" fmla="*/ 5130 h 13215"/>
                    <a:gd name="connsiteX29" fmla="*/ 5390 w 15451"/>
                    <a:gd name="connsiteY29" fmla="*/ 7646 h 13215"/>
                    <a:gd name="connsiteX30" fmla="*/ 5390 w 15451"/>
                    <a:gd name="connsiteY30" fmla="*/ 7646 h 13215"/>
                    <a:gd name="connsiteX31" fmla="*/ 5929 w 15451"/>
                    <a:gd name="connsiteY31" fmla="*/ 7825 h 13215"/>
                    <a:gd name="connsiteX32" fmla="*/ 5929 w 15451"/>
                    <a:gd name="connsiteY32" fmla="*/ 7825 h 1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451" h="13215">
                      <a:moveTo>
                        <a:pt x="5390" y="13036"/>
                      </a:moveTo>
                      <a:cubicBezTo>
                        <a:pt x="5390" y="12676"/>
                        <a:pt x="1078" y="13036"/>
                        <a:pt x="0" y="8005"/>
                      </a:cubicBezTo>
                      <a:lnTo>
                        <a:pt x="0" y="8005"/>
                      </a:lnTo>
                      <a:cubicBezTo>
                        <a:pt x="0" y="6568"/>
                        <a:pt x="719" y="5489"/>
                        <a:pt x="898" y="5849"/>
                      </a:cubicBezTo>
                      <a:lnTo>
                        <a:pt x="898" y="5849"/>
                      </a:lnTo>
                      <a:cubicBezTo>
                        <a:pt x="1797" y="1177"/>
                        <a:pt x="6109" y="-440"/>
                        <a:pt x="8624" y="99"/>
                      </a:cubicBezTo>
                      <a:lnTo>
                        <a:pt x="8624" y="99"/>
                      </a:lnTo>
                      <a:cubicBezTo>
                        <a:pt x="9343" y="99"/>
                        <a:pt x="10421" y="99"/>
                        <a:pt x="11679" y="279"/>
                      </a:cubicBezTo>
                      <a:lnTo>
                        <a:pt x="11679" y="279"/>
                      </a:lnTo>
                      <a:cubicBezTo>
                        <a:pt x="12577" y="459"/>
                        <a:pt x="14554" y="998"/>
                        <a:pt x="15093" y="3154"/>
                      </a:cubicBezTo>
                      <a:lnTo>
                        <a:pt x="15093" y="3154"/>
                      </a:lnTo>
                      <a:cubicBezTo>
                        <a:pt x="15272" y="3693"/>
                        <a:pt x="15452" y="4411"/>
                        <a:pt x="15452" y="4950"/>
                      </a:cubicBezTo>
                      <a:lnTo>
                        <a:pt x="15452" y="4950"/>
                      </a:lnTo>
                      <a:cubicBezTo>
                        <a:pt x="14913" y="9802"/>
                        <a:pt x="10601" y="11419"/>
                        <a:pt x="6828" y="13036"/>
                      </a:cubicBezTo>
                      <a:lnTo>
                        <a:pt x="6828" y="13036"/>
                      </a:lnTo>
                      <a:lnTo>
                        <a:pt x="6109" y="13215"/>
                      </a:lnTo>
                      <a:lnTo>
                        <a:pt x="5390" y="13036"/>
                      </a:lnTo>
                      <a:lnTo>
                        <a:pt x="5390" y="13036"/>
                      </a:lnTo>
                      <a:close/>
                      <a:moveTo>
                        <a:pt x="5929" y="10520"/>
                      </a:moveTo>
                      <a:lnTo>
                        <a:pt x="6468" y="8005"/>
                      </a:lnTo>
                      <a:lnTo>
                        <a:pt x="5929" y="10520"/>
                      </a:lnTo>
                      <a:lnTo>
                        <a:pt x="5929" y="10520"/>
                      </a:lnTo>
                      <a:close/>
                      <a:moveTo>
                        <a:pt x="5929" y="7825"/>
                      </a:moveTo>
                      <a:cubicBezTo>
                        <a:pt x="8085" y="7107"/>
                        <a:pt x="9702" y="5669"/>
                        <a:pt x="10062" y="5130"/>
                      </a:cubicBezTo>
                      <a:lnTo>
                        <a:pt x="10062" y="5130"/>
                      </a:lnTo>
                      <a:cubicBezTo>
                        <a:pt x="9523" y="5130"/>
                        <a:pt x="8984" y="5130"/>
                        <a:pt x="8445" y="5130"/>
                      </a:cubicBezTo>
                      <a:lnTo>
                        <a:pt x="8445" y="5130"/>
                      </a:lnTo>
                      <a:cubicBezTo>
                        <a:pt x="7726" y="5310"/>
                        <a:pt x="7187" y="5310"/>
                        <a:pt x="7007" y="5130"/>
                      </a:cubicBezTo>
                      <a:lnTo>
                        <a:pt x="7007" y="5130"/>
                      </a:lnTo>
                      <a:cubicBezTo>
                        <a:pt x="6289" y="5130"/>
                        <a:pt x="6648" y="5130"/>
                        <a:pt x="5390" y="7646"/>
                      </a:cubicBezTo>
                      <a:lnTo>
                        <a:pt x="5390" y="7646"/>
                      </a:lnTo>
                      <a:cubicBezTo>
                        <a:pt x="5570" y="7646"/>
                        <a:pt x="5749" y="7825"/>
                        <a:pt x="5929" y="7825"/>
                      </a:cubicBezTo>
                      <a:lnTo>
                        <a:pt x="5929" y="7825"/>
                      </a:lnTo>
                      <a:close/>
                    </a:path>
                  </a:pathLst>
                </a:custGeom>
                <a:grpFill/>
                <a:ln w="17953" cap="flat">
                  <a:noFill/>
                  <a:prstDash val="solid"/>
                  <a:miter/>
                </a:ln>
              </p:spPr>
              <p:txBody>
                <a:bodyPr rtlCol="0" anchor="ctr"/>
                <a:lstStyle/>
                <a:p>
                  <a:endParaRPr lang="zh-CN" altLang="en-US" sz="1050"/>
                </a:p>
              </p:txBody>
            </p:sp>
          </p:grpSp>
          <p:grpSp>
            <p:nvGrpSpPr>
              <p:cNvPr id="110" name="图形 1"/>
              <p:cNvGrpSpPr/>
              <p:nvPr/>
            </p:nvGrpSpPr>
            <p:grpSpPr>
              <a:xfrm>
                <a:off x="1547289" y="2504204"/>
                <a:ext cx="12397" cy="15092"/>
                <a:chOff x="2920500" y="2701894"/>
                <a:chExt cx="12397" cy="15092"/>
              </a:xfrm>
              <a:solidFill>
                <a:srgbClr val="0070C0"/>
              </a:solidFill>
            </p:grpSpPr>
            <p:sp>
              <p:nvSpPr>
                <p:cNvPr id="3526" name="任意多边形: 形状 313"/>
                <p:cNvSpPr/>
                <p:nvPr/>
              </p:nvSpPr>
              <p:spPr>
                <a:xfrm>
                  <a:off x="2923033" y="2704615"/>
                  <a:ext cx="7080" cy="9676"/>
                </a:xfrm>
                <a:custGeom>
                  <a:avLst/>
                  <a:gdLst>
                    <a:gd name="connsiteX0" fmla="*/ 5552 w 7080"/>
                    <a:gd name="connsiteY0" fmla="*/ 9676 h 9676"/>
                    <a:gd name="connsiteX1" fmla="*/ 5552 w 7080"/>
                    <a:gd name="connsiteY1" fmla="*/ 4286 h 9676"/>
                    <a:gd name="connsiteX2" fmla="*/ 342 w 7080"/>
                    <a:gd name="connsiteY2" fmla="*/ 333 h 9676"/>
                    <a:gd name="connsiteX3" fmla="*/ 3037 w 7080"/>
                    <a:gd name="connsiteY3" fmla="*/ 6981 h 9676"/>
                    <a:gd name="connsiteX4" fmla="*/ 5552 w 7080"/>
                    <a:gd name="connsiteY4" fmla="*/ 9676 h 9676"/>
                    <a:gd name="connsiteX5" fmla="*/ 5552 w 7080"/>
                    <a:gd name="connsiteY5" fmla="*/ 9676 h 9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80" h="9676">
                      <a:moveTo>
                        <a:pt x="5552" y="9676"/>
                      </a:moveTo>
                      <a:cubicBezTo>
                        <a:pt x="6810" y="8419"/>
                        <a:pt x="8247" y="6981"/>
                        <a:pt x="5552" y="4286"/>
                      </a:cubicBezTo>
                      <a:cubicBezTo>
                        <a:pt x="4294" y="1591"/>
                        <a:pt x="1599" y="-924"/>
                        <a:pt x="342" y="333"/>
                      </a:cubicBezTo>
                      <a:cubicBezTo>
                        <a:pt x="-916" y="3028"/>
                        <a:pt x="1599" y="4286"/>
                        <a:pt x="3037" y="6981"/>
                      </a:cubicBezTo>
                      <a:cubicBezTo>
                        <a:pt x="2857" y="9676"/>
                        <a:pt x="5552" y="9676"/>
                        <a:pt x="5552" y="9676"/>
                      </a:cubicBezTo>
                      <a:lnTo>
                        <a:pt x="5552" y="9676"/>
                      </a:lnTo>
                      <a:close/>
                    </a:path>
                  </a:pathLst>
                </a:custGeom>
                <a:grpFill/>
                <a:ln w="17953" cap="flat">
                  <a:noFill/>
                  <a:prstDash val="solid"/>
                  <a:miter/>
                </a:ln>
              </p:spPr>
              <p:txBody>
                <a:bodyPr rtlCol="0" anchor="ctr"/>
                <a:lstStyle/>
                <a:p>
                  <a:endParaRPr lang="zh-CN" altLang="en-US" sz="1050"/>
                </a:p>
              </p:txBody>
            </p:sp>
            <p:sp>
              <p:nvSpPr>
                <p:cNvPr id="3527" name="任意多边形: 形状 314"/>
                <p:cNvSpPr/>
                <p:nvPr/>
              </p:nvSpPr>
              <p:spPr>
                <a:xfrm>
                  <a:off x="2920500" y="2701894"/>
                  <a:ext cx="12397" cy="15092"/>
                </a:xfrm>
                <a:custGeom>
                  <a:avLst/>
                  <a:gdLst>
                    <a:gd name="connsiteX0" fmla="*/ 7366 w 12397"/>
                    <a:gd name="connsiteY0" fmla="*/ 14733 h 15092"/>
                    <a:gd name="connsiteX1" fmla="*/ 3054 w 12397"/>
                    <a:gd name="connsiteY1" fmla="*/ 10241 h 15092"/>
                    <a:gd name="connsiteX2" fmla="*/ 3054 w 12397"/>
                    <a:gd name="connsiteY2" fmla="*/ 10241 h 15092"/>
                    <a:gd name="connsiteX3" fmla="*/ 0 w 12397"/>
                    <a:gd name="connsiteY3" fmla="*/ 4312 h 15092"/>
                    <a:gd name="connsiteX4" fmla="*/ 0 w 12397"/>
                    <a:gd name="connsiteY4" fmla="*/ 4312 h 15092"/>
                    <a:gd name="connsiteX5" fmla="*/ 1078 w 12397"/>
                    <a:gd name="connsiteY5" fmla="*/ 1258 h 15092"/>
                    <a:gd name="connsiteX6" fmla="*/ 1078 w 12397"/>
                    <a:gd name="connsiteY6" fmla="*/ 1258 h 15092"/>
                    <a:gd name="connsiteX7" fmla="*/ 3773 w 12397"/>
                    <a:gd name="connsiteY7" fmla="*/ 0 h 15092"/>
                    <a:gd name="connsiteX8" fmla="*/ 3773 w 12397"/>
                    <a:gd name="connsiteY8" fmla="*/ 0 h 15092"/>
                    <a:gd name="connsiteX9" fmla="*/ 10062 w 12397"/>
                    <a:gd name="connsiteY9" fmla="*/ 5031 h 15092"/>
                    <a:gd name="connsiteX10" fmla="*/ 10062 w 12397"/>
                    <a:gd name="connsiteY10" fmla="*/ 5031 h 15092"/>
                    <a:gd name="connsiteX11" fmla="*/ 12397 w 12397"/>
                    <a:gd name="connsiteY11" fmla="*/ 9523 h 15092"/>
                    <a:gd name="connsiteX12" fmla="*/ 12397 w 12397"/>
                    <a:gd name="connsiteY12" fmla="*/ 9523 h 15092"/>
                    <a:gd name="connsiteX13" fmla="*/ 10241 w 12397"/>
                    <a:gd name="connsiteY13" fmla="*/ 13835 h 15092"/>
                    <a:gd name="connsiteX14" fmla="*/ 10241 w 12397"/>
                    <a:gd name="connsiteY14" fmla="*/ 13835 h 15092"/>
                    <a:gd name="connsiteX15" fmla="*/ 8984 w 12397"/>
                    <a:gd name="connsiteY15" fmla="*/ 15093 h 15092"/>
                    <a:gd name="connsiteX16" fmla="*/ 7366 w 12397"/>
                    <a:gd name="connsiteY16" fmla="*/ 14733 h 15092"/>
                    <a:gd name="connsiteX17" fmla="*/ 7366 w 12397"/>
                    <a:gd name="connsiteY17" fmla="*/ 14733 h 15092"/>
                    <a:gd name="connsiteX18" fmla="*/ 8085 w 12397"/>
                    <a:gd name="connsiteY18" fmla="*/ 12397 h 15092"/>
                    <a:gd name="connsiteX19" fmla="*/ 9163 w 12397"/>
                    <a:gd name="connsiteY19" fmla="*/ 10062 h 15092"/>
                    <a:gd name="connsiteX20" fmla="*/ 8085 w 12397"/>
                    <a:gd name="connsiteY20" fmla="*/ 12397 h 15092"/>
                    <a:gd name="connsiteX21" fmla="*/ 8085 w 12397"/>
                    <a:gd name="connsiteY21" fmla="*/ 12397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97" h="15092">
                      <a:moveTo>
                        <a:pt x="7366" y="14733"/>
                      </a:moveTo>
                      <a:cubicBezTo>
                        <a:pt x="6109" y="14374"/>
                        <a:pt x="3414" y="13475"/>
                        <a:pt x="3054" y="10241"/>
                      </a:cubicBezTo>
                      <a:lnTo>
                        <a:pt x="3054" y="10241"/>
                      </a:lnTo>
                      <a:cubicBezTo>
                        <a:pt x="2336" y="8984"/>
                        <a:pt x="359" y="7726"/>
                        <a:pt x="0" y="4312"/>
                      </a:cubicBezTo>
                      <a:lnTo>
                        <a:pt x="0" y="4312"/>
                      </a:lnTo>
                      <a:cubicBezTo>
                        <a:pt x="0" y="3414"/>
                        <a:pt x="180" y="2515"/>
                        <a:pt x="1078" y="1258"/>
                      </a:cubicBezTo>
                      <a:lnTo>
                        <a:pt x="1078" y="1258"/>
                      </a:lnTo>
                      <a:cubicBezTo>
                        <a:pt x="1797" y="359"/>
                        <a:pt x="3054" y="0"/>
                        <a:pt x="3773" y="0"/>
                      </a:cubicBezTo>
                      <a:lnTo>
                        <a:pt x="3773" y="0"/>
                      </a:lnTo>
                      <a:cubicBezTo>
                        <a:pt x="7546" y="359"/>
                        <a:pt x="8984" y="3234"/>
                        <a:pt x="10062" y="5031"/>
                      </a:cubicBezTo>
                      <a:lnTo>
                        <a:pt x="10062" y="5031"/>
                      </a:lnTo>
                      <a:cubicBezTo>
                        <a:pt x="11499" y="6288"/>
                        <a:pt x="12397" y="7906"/>
                        <a:pt x="12397" y="9523"/>
                      </a:cubicBezTo>
                      <a:lnTo>
                        <a:pt x="12397" y="9523"/>
                      </a:lnTo>
                      <a:cubicBezTo>
                        <a:pt x="12397" y="11858"/>
                        <a:pt x="10780" y="13116"/>
                        <a:pt x="10241" y="13835"/>
                      </a:cubicBezTo>
                      <a:lnTo>
                        <a:pt x="10241" y="13835"/>
                      </a:lnTo>
                      <a:lnTo>
                        <a:pt x="8984" y="15093"/>
                      </a:lnTo>
                      <a:lnTo>
                        <a:pt x="7366" y="14733"/>
                      </a:lnTo>
                      <a:lnTo>
                        <a:pt x="7366" y="14733"/>
                      </a:lnTo>
                      <a:close/>
                      <a:moveTo>
                        <a:pt x="8085" y="12397"/>
                      </a:moveTo>
                      <a:lnTo>
                        <a:pt x="9163" y="10062"/>
                      </a:lnTo>
                      <a:lnTo>
                        <a:pt x="8085" y="12397"/>
                      </a:lnTo>
                      <a:lnTo>
                        <a:pt x="8085" y="12397"/>
                      </a:lnTo>
                      <a:close/>
                    </a:path>
                  </a:pathLst>
                </a:custGeom>
                <a:grpFill/>
                <a:ln w="17953" cap="flat">
                  <a:noFill/>
                  <a:prstDash val="solid"/>
                  <a:miter/>
                </a:ln>
              </p:spPr>
              <p:txBody>
                <a:bodyPr rtlCol="0" anchor="ctr"/>
                <a:lstStyle/>
                <a:p>
                  <a:endParaRPr lang="zh-CN" altLang="en-US" sz="1050"/>
                </a:p>
              </p:txBody>
            </p:sp>
          </p:grpSp>
          <p:grpSp>
            <p:nvGrpSpPr>
              <p:cNvPr id="111" name="图形 1"/>
              <p:cNvGrpSpPr/>
              <p:nvPr/>
            </p:nvGrpSpPr>
            <p:grpSpPr>
              <a:xfrm>
                <a:off x="2036895" y="1998607"/>
                <a:ext cx="33059" cy="36293"/>
                <a:chOff x="3410106" y="2196297"/>
                <a:chExt cx="33059" cy="36293"/>
              </a:xfrm>
              <a:solidFill>
                <a:srgbClr val="0070C0"/>
              </a:solidFill>
            </p:grpSpPr>
            <p:sp>
              <p:nvSpPr>
                <p:cNvPr id="3524" name="任意多边形: 形状 316"/>
                <p:cNvSpPr/>
                <p:nvPr/>
              </p:nvSpPr>
              <p:spPr>
                <a:xfrm>
                  <a:off x="3413128" y="2198949"/>
                  <a:ext cx="27881" cy="31086"/>
                </a:xfrm>
                <a:custGeom>
                  <a:avLst/>
                  <a:gdLst>
                    <a:gd name="connsiteX0" fmla="*/ 12070 w 27881"/>
                    <a:gd name="connsiteY0" fmla="*/ 29330 h 31086"/>
                    <a:gd name="connsiteX1" fmla="*/ 23929 w 27881"/>
                    <a:gd name="connsiteY1" fmla="*/ 18729 h 31086"/>
                    <a:gd name="connsiteX2" fmla="*/ 27882 w 27881"/>
                    <a:gd name="connsiteY2" fmla="*/ 9386 h 31086"/>
                    <a:gd name="connsiteX3" fmla="*/ 23929 w 27881"/>
                    <a:gd name="connsiteY3" fmla="*/ 6691 h 31086"/>
                    <a:gd name="connsiteX4" fmla="*/ 19976 w 27881"/>
                    <a:gd name="connsiteY4" fmla="*/ 3996 h 31086"/>
                    <a:gd name="connsiteX5" fmla="*/ 14765 w 27881"/>
                    <a:gd name="connsiteY5" fmla="*/ 1301 h 31086"/>
                    <a:gd name="connsiteX6" fmla="*/ 5602 w 27881"/>
                    <a:gd name="connsiteY6" fmla="*/ 6691 h 31086"/>
                    <a:gd name="connsiteX7" fmla="*/ 392 w 27881"/>
                    <a:gd name="connsiteY7" fmla="*/ 18729 h 31086"/>
                    <a:gd name="connsiteX8" fmla="*/ 5782 w 27881"/>
                    <a:gd name="connsiteY8" fmla="*/ 29330 h 31086"/>
                    <a:gd name="connsiteX9" fmla="*/ 12070 w 27881"/>
                    <a:gd name="connsiteY9" fmla="*/ 29330 h 31086"/>
                    <a:gd name="connsiteX10" fmla="*/ 12070 w 27881"/>
                    <a:gd name="connsiteY10" fmla="*/ 29330 h 3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81" h="31086">
                      <a:moveTo>
                        <a:pt x="12070" y="29330"/>
                      </a:moveTo>
                      <a:cubicBezTo>
                        <a:pt x="12070" y="29330"/>
                        <a:pt x="21234" y="22682"/>
                        <a:pt x="23929" y="18729"/>
                      </a:cubicBezTo>
                      <a:cubicBezTo>
                        <a:pt x="26624" y="14776"/>
                        <a:pt x="27882" y="12081"/>
                        <a:pt x="27882" y="9386"/>
                      </a:cubicBezTo>
                      <a:cubicBezTo>
                        <a:pt x="27882" y="5433"/>
                        <a:pt x="27882" y="5433"/>
                        <a:pt x="23929" y="6691"/>
                      </a:cubicBezTo>
                      <a:cubicBezTo>
                        <a:pt x="19976" y="7949"/>
                        <a:pt x="18718" y="6691"/>
                        <a:pt x="19976" y="3996"/>
                      </a:cubicBezTo>
                      <a:cubicBezTo>
                        <a:pt x="19976" y="43"/>
                        <a:pt x="17281" y="-1215"/>
                        <a:pt x="14765" y="1301"/>
                      </a:cubicBezTo>
                      <a:cubicBezTo>
                        <a:pt x="12070" y="3996"/>
                        <a:pt x="9555" y="3996"/>
                        <a:pt x="5602" y="6691"/>
                      </a:cubicBezTo>
                      <a:cubicBezTo>
                        <a:pt x="1649" y="9386"/>
                        <a:pt x="-1046" y="13339"/>
                        <a:pt x="392" y="18729"/>
                      </a:cubicBezTo>
                      <a:cubicBezTo>
                        <a:pt x="3087" y="24119"/>
                        <a:pt x="4344" y="25377"/>
                        <a:pt x="5782" y="29330"/>
                      </a:cubicBezTo>
                      <a:cubicBezTo>
                        <a:pt x="5423" y="33282"/>
                        <a:pt x="12070" y="29330"/>
                        <a:pt x="12070" y="29330"/>
                      </a:cubicBezTo>
                      <a:lnTo>
                        <a:pt x="12070" y="29330"/>
                      </a:lnTo>
                      <a:close/>
                    </a:path>
                  </a:pathLst>
                </a:custGeom>
                <a:grpFill/>
                <a:ln w="17953" cap="flat">
                  <a:noFill/>
                  <a:prstDash val="solid"/>
                  <a:miter/>
                </a:ln>
              </p:spPr>
              <p:txBody>
                <a:bodyPr rtlCol="0" anchor="ctr"/>
                <a:lstStyle/>
                <a:p>
                  <a:endParaRPr lang="zh-CN" altLang="en-US" sz="1050"/>
                </a:p>
              </p:txBody>
            </p:sp>
            <p:sp>
              <p:nvSpPr>
                <p:cNvPr id="3525" name="任意多边形: 形状 317"/>
                <p:cNvSpPr/>
                <p:nvPr/>
              </p:nvSpPr>
              <p:spPr>
                <a:xfrm>
                  <a:off x="3410106" y="2196297"/>
                  <a:ext cx="33059" cy="36293"/>
                </a:xfrm>
                <a:custGeom>
                  <a:avLst/>
                  <a:gdLst>
                    <a:gd name="connsiteX0" fmla="*/ 5929 w 33059"/>
                    <a:gd name="connsiteY0" fmla="*/ 32700 h 36293"/>
                    <a:gd name="connsiteX1" fmla="*/ 539 w 33059"/>
                    <a:gd name="connsiteY1" fmla="*/ 21920 h 36293"/>
                    <a:gd name="connsiteX2" fmla="*/ 539 w 33059"/>
                    <a:gd name="connsiteY2" fmla="*/ 21920 h 36293"/>
                    <a:gd name="connsiteX3" fmla="*/ 0 w 33059"/>
                    <a:gd name="connsiteY3" fmla="*/ 18506 h 36293"/>
                    <a:gd name="connsiteX4" fmla="*/ 0 w 33059"/>
                    <a:gd name="connsiteY4" fmla="*/ 18506 h 36293"/>
                    <a:gd name="connsiteX5" fmla="*/ 6648 w 33059"/>
                    <a:gd name="connsiteY5" fmla="*/ 7187 h 36293"/>
                    <a:gd name="connsiteX6" fmla="*/ 6648 w 33059"/>
                    <a:gd name="connsiteY6" fmla="*/ 7187 h 36293"/>
                    <a:gd name="connsiteX7" fmla="*/ 15452 w 33059"/>
                    <a:gd name="connsiteY7" fmla="*/ 2156 h 36293"/>
                    <a:gd name="connsiteX8" fmla="*/ 15452 w 33059"/>
                    <a:gd name="connsiteY8" fmla="*/ 2156 h 36293"/>
                    <a:gd name="connsiteX9" fmla="*/ 19944 w 33059"/>
                    <a:gd name="connsiteY9" fmla="*/ 0 h 36293"/>
                    <a:gd name="connsiteX10" fmla="*/ 19944 w 33059"/>
                    <a:gd name="connsiteY10" fmla="*/ 0 h 36293"/>
                    <a:gd name="connsiteX11" fmla="*/ 25154 w 33059"/>
                    <a:gd name="connsiteY11" fmla="*/ 6648 h 36293"/>
                    <a:gd name="connsiteX12" fmla="*/ 25154 w 33059"/>
                    <a:gd name="connsiteY12" fmla="*/ 6648 h 36293"/>
                    <a:gd name="connsiteX13" fmla="*/ 25154 w 33059"/>
                    <a:gd name="connsiteY13" fmla="*/ 7187 h 36293"/>
                    <a:gd name="connsiteX14" fmla="*/ 25693 w 33059"/>
                    <a:gd name="connsiteY14" fmla="*/ 7007 h 36293"/>
                    <a:gd name="connsiteX15" fmla="*/ 25693 w 33059"/>
                    <a:gd name="connsiteY15" fmla="*/ 7007 h 36293"/>
                    <a:gd name="connsiteX16" fmla="*/ 29466 w 33059"/>
                    <a:gd name="connsiteY16" fmla="*/ 5929 h 36293"/>
                    <a:gd name="connsiteX17" fmla="*/ 29466 w 33059"/>
                    <a:gd name="connsiteY17" fmla="*/ 5929 h 36293"/>
                    <a:gd name="connsiteX18" fmla="*/ 32880 w 33059"/>
                    <a:gd name="connsiteY18" fmla="*/ 8624 h 36293"/>
                    <a:gd name="connsiteX19" fmla="*/ 32880 w 33059"/>
                    <a:gd name="connsiteY19" fmla="*/ 8624 h 36293"/>
                    <a:gd name="connsiteX20" fmla="*/ 33060 w 33059"/>
                    <a:gd name="connsiteY20" fmla="*/ 11858 h 36293"/>
                    <a:gd name="connsiteX21" fmla="*/ 33060 w 33059"/>
                    <a:gd name="connsiteY21" fmla="*/ 11858 h 36293"/>
                    <a:gd name="connsiteX22" fmla="*/ 33060 w 33059"/>
                    <a:gd name="connsiteY22" fmla="*/ 17069 h 36293"/>
                    <a:gd name="connsiteX23" fmla="*/ 32161 w 33059"/>
                    <a:gd name="connsiteY23" fmla="*/ 16350 h 36293"/>
                    <a:gd name="connsiteX24" fmla="*/ 28747 w 33059"/>
                    <a:gd name="connsiteY24" fmla="*/ 22639 h 36293"/>
                    <a:gd name="connsiteX25" fmla="*/ 28747 w 33059"/>
                    <a:gd name="connsiteY25" fmla="*/ 22639 h 36293"/>
                    <a:gd name="connsiteX26" fmla="*/ 16350 w 33059"/>
                    <a:gd name="connsiteY26" fmla="*/ 33958 h 36293"/>
                    <a:gd name="connsiteX27" fmla="*/ 16350 w 33059"/>
                    <a:gd name="connsiteY27" fmla="*/ 33958 h 36293"/>
                    <a:gd name="connsiteX28" fmla="*/ 14913 w 33059"/>
                    <a:gd name="connsiteY28" fmla="*/ 31802 h 36293"/>
                    <a:gd name="connsiteX29" fmla="*/ 16350 w 33059"/>
                    <a:gd name="connsiteY29" fmla="*/ 34138 h 36293"/>
                    <a:gd name="connsiteX30" fmla="*/ 10062 w 33059"/>
                    <a:gd name="connsiteY30" fmla="*/ 36294 h 36293"/>
                    <a:gd name="connsiteX31" fmla="*/ 10062 w 33059"/>
                    <a:gd name="connsiteY31" fmla="*/ 36294 h 36293"/>
                    <a:gd name="connsiteX32" fmla="*/ 5929 w 33059"/>
                    <a:gd name="connsiteY32" fmla="*/ 32700 h 36293"/>
                    <a:gd name="connsiteX33" fmla="*/ 5929 w 33059"/>
                    <a:gd name="connsiteY33" fmla="*/ 32700 h 36293"/>
                    <a:gd name="connsiteX34" fmla="*/ 19405 w 33059"/>
                    <a:gd name="connsiteY34" fmla="*/ 5749 h 36293"/>
                    <a:gd name="connsiteX35" fmla="*/ 9882 w 33059"/>
                    <a:gd name="connsiteY35" fmla="*/ 11319 h 36293"/>
                    <a:gd name="connsiteX36" fmla="*/ 9882 w 33059"/>
                    <a:gd name="connsiteY36" fmla="*/ 11319 h 36293"/>
                    <a:gd name="connsiteX37" fmla="*/ 5390 w 33059"/>
                    <a:gd name="connsiteY37" fmla="*/ 18506 h 36293"/>
                    <a:gd name="connsiteX38" fmla="*/ 5390 w 33059"/>
                    <a:gd name="connsiteY38" fmla="*/ 18506 h 36293"/>
                    <a:gd name="connsiteX39" fmla="*/ 5390 w 33059"/>
                    <a:gd name="connsiteY39" fmla="*/ 20123 h 36293"/>
                    <a:gd name="connsiteX40" fmla="*/ 5390 w 33059"/>
                    <a:gd name="connsiteY40" fmla="*/ 20123 h 36293"/>
                    <a:gd name="connsiteX41" fmla="*/ 10780 w 33059"/>
                    <a:gd name="connsiteY41" fmla="*/ 31083 h 36293"/>
                    <a:gd name="connsiteX42" fmla="*/ 10780 w 33059"/>
                    <a:gd name="connsiteY42" fmla="*/ 31083 h 36293"/>
                    <a:gd name="connsiteX43" fmla="*/ 13655 w 33059"/>
                    <a:gd name="connsiteY43" fmla="*/ 29826 h 36293"/>
                    <a:gd name="connsiteX44" fmla="*/ 13655 w 33059"/>
                    <a:gd name="connsiteY44" fmla="*/ 29826 h 36293"/>
                    <a:gd name="connsiteX45" fmla="*/ 24795 w 33059"/>
                    <a:gd name="connsiteY45" fmla="*/ 19764 h 36293"/>
                    <a:gd name="connsiteX46" fmla="*/ 24795 w 33059"/>
                    <a:gd name="connsiteY46" fmla="*/ 19764 h 36293"/>
                    <a:gd name="connsiteX47" fmla="*/ 28208 w 33059"/>
                    <a:gd name="connsiteY47" fmla="*/ 12038 h 36293"/>
                    <a:gd name="connsiteX48" fmla="*/ 28208 w 33059"/>
                    <a:gd name="connsiteY48" fmla="*/ 12038 h 36293"/>
                    <a:gd name="connsiteX49" fmla="*/ 28208 w 33059"/>
                    <a:gd name="connsiteY49" fmla="*/ 11319 h 36293"/>
                    <a:gd name="connsiteX50" fmla="*/ 28208 w 33059"/>
                    <a:gd name="connsiteY50" fmla="*/ 11319 h 36293"/>
                    <a:gd name="connsiteX51" fmla="*/ 28208 w 33059"/>
                    <a:gd name="connsiteY51" fmla="*/ 11319 h 36293"/>
                    <a:gd name="connsiteX52" fmla="*/ 28208 w 33059"/>
                    <a:gd name="connsiteY52" fmla="*/ 11319 h 36293"/>
                    <a:gd name="connsiteX53" fmla="*/ 27669 w 33059"/>
                    <a:gd name="connsiteY53" fmla="*/ 11499 h 36293"/>
                    <a:gd name="connsiteX54" fmla="*/ 27669 w 33059"/>
                    <a:gd name="connsiteY54" fmla="*/ 11499 h 36293"/>
                    <a:gd name="connsiteX55" fmla="*/ 24256 w 33059"/>
                    <a:gd name="connsiteY55" fmla="*/ 12218 h 36293"/>
                    <a:gd name="connsiteX56" fmla="*/ 24256 w 33059"/>
                    <a:gd name="connsiteY56" fmla="*/ 12218 h 36293"/>
                    <a:gd name="connsiteX57" fmla="*/ 19944 w 33059"/>
                    <a:gd name="connsiteY57" fmla="*/ 8265 h 36293"/>
                    <a:gd name="connsiteX58" fmla="*/ 19944 w 33059"/>
                    <a:gd name="connsiteY58" fmla="*/ 8265 h 36293"/>
                    <a:gd name="connsiteX59" fmla="*/ 20483 w 33059"/>
                    <a:gd name="connsiteY59" fmla="*/ 5929 h 36293"/>
                    <a:gd name="connsiteX60" fmla="*/ 20483 w 33059"/>
                    <a:gd name="connsiteY60" fmla="*/ 5929 h 36293"/>
                    <a:gd name="connsiteX61" fmla="*/ 20303 w 33059"/>
                    <a:gd name="connsiteY61" fmla="*/ 5031 h 36293"/>
                    <a:gd name="connsiteX62" fmla="*/ 20303 w 33059"/>
                    <a:gd name="connsiteY62" fmla="*/ 5031 h 36293"/>
                    <a:gd name="connsiteX63" fmla="*/ 19405 w 33059"/>
                    <a:gd name="connsiteY63" fmla="*/ 5749 h 36293"/>
                    <a:gd name="connsiteX64" fmla="*/ 19405 w 33059"/>
                    <a:gd name="connsiteY64" fmla="*/ 5749 h 3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3059" h="36293">
                      <a:moveTo>
                        <a:pt x="5929" y="32700"/>
                      </a:moveTo>
                      <a:cubicBezTo>
                        <a:pt x="4671" y="29107"/>
                        <a:pt x="3593" y="28029"/>
                        <a:pt x="539" y="21920"/>
                      </a:cubicBezTo>
                      <a:lnTo>
                        <a:pt x="539" y="21920"/>
                      </a:lnTo>
                      <a:cubicBezTo>
                        <a:pt x="180" y="20662"/>
                        <a:pt x="0" y="19584"/>
                        <a:pt x="0" y="18506"/>
                      </a:cubicBezTo>
                      <a:lnTo>
                        <a:pt x="0" y="18506"/>
                      </a:lnTo>
                      <a:cubicBezTo>
                        <a:pt x="0" y="13475"/>
                        <a:pt x="3054" y="9523"/>
                        <a:pt x="6648" y="7187"/>
                      </a:cubicBezTo>
                      <a:lnTo>
                        <a:pt x="6648" y="7187"/>
                      </a:lnTo>
                      <a:cubicBezTo>
                        <a:pt x="11140" y="4133"/>
                        <a:pt x="13655" y="4133"/>
                        <a:pt x="15452" y="2156"/>
                      </a:cubicBezTo>
                      <a:lnTo>
                        <a:pt x="15452" y="2156"/>
                      </a:lnTo>
                      <a:cubicBezTo>
                        <a:pt x="16709" y="898"/>
                        <a:pt x="18326" y="0"/>
                        <a:pt x="19944" y="0"/>
                      </a:cubicBezTo>
                      <a:lnTo>
                        <a:pt x="19944" y="0"/>
                      </a:lnTo>
                      <a:cubicBezTo>
                        <a:pt x="23537" y="0"/>
                        <a:pt x="25154" y="3414"/>
                        <a:pt x="25154" y="6648"/>
                      </a:cubicBezTo>
                      <a:lnTo>
                        <a:pt x="25154" y="6648"/>
                      </a:lnTo>
                      <a:lnTo>
                        <a:pt x="25154" y="7187"/>
                      </a:lnTo>
                      <a:cubicBezTo>
                        <a:pt x="25334" y="7187"/>
                        <a:pt x="25513" y="7007"/>
                        <a:pt x="25693" y="7007"/>
                      </a:cubicBezTo>
                      <a:lnTo>
                        <a:pt x="25693" y="7007"/>
                      </a:lnTo>
                      <a:cubicBezTo>
                        <a:pt x="27130" y="6468"/>
                        <a:pt x="28029" y="6109"/>
                        <a:pt x="29466" y="5929"/>
                      </a:cubicBezTo>
                      <a:lnTo>
                        <a:pt x="29466" y="5929"/>
                      </a:lnTo>
                      <a:cubicBezTo>
                        <a:pt x="30904" y="5570"/>
                        <a:pt x="32700" y="7546"/>
                        <a:pt x="32880" y="8624"/>
                      </a:cubicBezTo>
                      <a:lnTo>
                        <a:pt x="32880" y="8624"/>
                      </a:lnTo>
                      <a:cubicBezTo>
                        <a:pt x="33060" y="9702"/>
                        <a:pt x="33060" y="10601"/>
                        <a:pt x="33060" y="11858"/>
                      </a:cubicBezTo>
                      <a:lnTo>
                        <a:pt x="33060" y="11858"/>
                      </a:lnTo>
                      <a:lnTo>
                        <a:pt x="33060" y="17069"/>
                      </a:lnTo>
                      <a:lnTo>
                        <a:pt x="32161" y="16350"/>
                      </a:lnTo>
                      <a:cubicBezTo>
                        <a:pt x="31443" y="18327"/>
                        <a:pt x="30185" y="20303"/>
                        <a:pt x="28747" y="22639"/>
                      </a:cubicBezTo>
                      <a:lnTo>
                        <a:pt x="28747" y="22639"/>
                      </a:lnTo>
                      <a:cubicBezTo>
                        <a:pt x="25513" y="27490"/>
                        <a:pt x="16350" y="33778"/>
                        <a:pt x="16350" y="33958"/>
                      </a:cubicBezTo>
                      <a:lnTo>
                        <a:pt x="16350" y="33958"/>
                      </a:lnTo>
                      <a:lnTo>
                        <a:pt x="14913" y="31802"/>
                      </a:lnTo>
                      <a:lnTo>
                        <a:pt x="16350" y="34138"/>
                      </a:lnTo>
                      <a:cubicBezTo>
                        <a:pt x="16170" y="34138"/>
                        <a:pt x="13475" y="36114"/>
                        <a:pt x="10062" y="36294"/>
                      </a:cubicBezTo>
                      <a:lnTo>
                        <a:pt x="10062" y="36294"/>
                      </a:lnTo>
                      <a:cubicBezTo>
                        <a:pt x="8445" y="36114"/>
                        <a:pt x="5929" y="34317"/>
                        <a:pt x="5929" y="32700"/>
                      </a:cubicBezTo>
                      <a:lnTo>
                        <a:pt x="5929" y="32700"/>
                      </a:lnTo>
                      <a:close/>
                      <a:moveTo>
                        <a:pt x="19405" y="5749"/>
                      </a:moveTo>
                      <a:cubicBezTo>
                        <a:pt x="15991" y="9163"/>
                        <a:pt x="13116" y="8984"/>
                        <a:pt x="9882" y="11319"/>
                      </a:cubicBezTo>
                      <a:lnTo>
                        <a:pt x="9882" y="11319"/>
                      </a:lnTo>
                      <a:cubicBezTo>
                        <a:pt x="7007" y="13296"/>
                        <a:pt x="5390" y="15632"/>
                        <a:pt x="5390" y="18506"/>
                      </a:cubicBezTo>
                      <a:lnTo>
                        <a:pt x="5390" y="18506"/>
                      </a:lnTo>
                      <a:cubicBezTo>
                        <a:pt x="5390" y="19225"/>
                        <a:pt x="5390" y="19764"/>
                        <a:pt x="5390" y="20123"/>
                      </a:cubicBezTo>
                      <a:lnTo>
                        <a:pt x="5390" y="20123"/>
                      </a:lnTo>
                      <a:cubicBezTo>
                        <a:pt x="7726" y="24795"/>
                        <a:pt x="9163" y="26412"/>
                        <a:pt x="10780" y="31083"/>
                      </a:cubicBezTo>
                      <a:lnTo>
                        <a:pt x="10780" y="31083"/>
                      </a:lnTo>
                      <a:cubicBezTo>
                        <a:pt x="11679" y="30904"/>
                        <a:pt x="13116" y="30185"/>
                        <a:pt x="13655" y="29826"/>
                      </a:cubicBezTo>
                      <a:lnTo>
                        <a:pt x="13655" y="29826"/>
                      </a:lnTo>
                      <a:cubicBezTo>
                        <a:pt x="14194" y="29466"/>
                        <a:pt x="22998" y="22998"/>
                        <a:pt x="24795" y="19764"/>
                      </a:cubicBezTo>
                      <a:lnTo>
                        <a:pt x="24795" y="19764"/>
                      </a:lnTo>
                      <a:cubicBezTo>
                        <a:pt x="27310" y="15991"/>
                        <a:pt x="28208" y="13835"/>
                        <a:pt x="28208" y="12038"/>
                      </a:cubicBezTo>
                      <a:lnTo>
                        <a:pt x="28208" y="12038"/>
                      </a:lnTo>
                      <a:cubicBezTo>
                        <a:pt x="28208" y="11858"/>
                        <a:pt x="28208" y="11679"/>
                        <a:pt x="28208" y="11319"/>
                      </a:cubicBezTo>
                      <a:lnTo>
                        <a:pt x="28208" y="11319"/>
                      </a:lnTo>
                      <a:cubicBezTo>
                        <a:pt x="28208" y="11319"/>
                        <a:pt x="28208" y="11319"/>
                        <a:pt x="28208" y="11319"/>
                      </a:cubicBezTo>
                      <a:lnTo>
                        <a:pt x="28208" y="11319"/>
                      </a:lnTo>
                      <a:cubicBezTo>
                        <a:pt x="28029" y="11319"/>
                        <a:pt x="27849" y="11499"/>
                        <a:pt x="27669" y="11499"/>
                      </a:cubicBezTo>
                      <a:lnTo>
                        <a:pt x="27669" y="11499"/>
                      </a:lnTo>
                      <a:cubicBezTo>
                        <a:pt x="26412" y="11858"/>
                        <a:pt x="25334" y="12218"/>
                        <a:pt x="24256" y="12218"/>
                      </a:cubicBezTo>
                      <a:lnTo>
                        <a:pt x="24256" y="12218"/>
                      </a:lnTo>
                      <a:cubicBezTo>
                        <a:pt x="22279" y="12218"/>
                        <a:pt x="19944" y="10421"/>
                        <a:pt x="19944" y="8265"/>
                      </a:cubicBezTo>
                      <a:lnTo>
                        <a:pt x="19944" y="8265"/>
                      </a:lnTo>
                      <a:cubicBezTo>
                        <a:pt x="19944" y="7367"/>
                        <a:pt x="20123" y="6648"/>
                        <a:pt x="20483" y="5929"/>
                      </a:cubicBezTo>
                      <a:lnTo>
                        <a:pt x="20483" y="5929"/>
                      </a:lnTo>
                      <a:cubicBezTo>
                        <a:pt x="20483" y="5570"/>
                        <a:pt x="20303" y="5211"/>
                        <a:pt x="20303" y="5031"/>
                      </a:cubicBezTo>
                      <a:lnTo>
                        <a:pt x="20303" y="5031"/>
                      </a:lnTo>
                      <a:cubicBezTo>
                        <a:pt x="19944" y="5211"/>
                        <a:pt x="19764" y="5390"/>
                        <a:pt x="19405" y="5749"/>
                      </a:cubicBezTo>
                      <a:lnTo>
                        <a:pt x="19405" y="5749"/>
                      </a:lnTo>
                      <a:close/>
                    </a:path>
                  </a:pathLst>
                </a:custGeom>
                <a:grpFill/>
                <a:ln w="17953" cap="flat">
                  <a:noFill/>
                  <a:prstDash val="solid"/>
                  <a:miter/>
                </a:ln>
              </p:spPr>
              <p:txBody>
                <a:bodyPr rtlCol="0" anchor="ctr"/>
                <a:lstStyle/>
                <a:p>
                  <a:endParaRPr lang="zh-CN" altLang="en-US" sz="1050"/>
                </a:p>
              </p:txBody>
            </p:sp>
          </p:grpSp>
          <p:grpSp>
            <p:nvGrpSpPr>
              <p:cNvPr id="112" name="图形 1"/>
              <p:cNvGrpSpPr/>
              <p:nvPr/>
            </p:nvGrpSpPr>
            <p:grpSpPr>
              <a:xfrm>
                <a:off x="2010842" y="2010745"/>
                <a:ext cx="16170" cy="17508"/>
                <a:chOff x="3384053" y="2208435"/>
                <a:chExt cx="16170" cy="17508"/>
              </a:xfrm>
              <a:solidFill>
                <a:srgbClr val="0070C0"/>
              </a:solidFill>
            </p:grpSpPr>
            <p:sp>
              <p:nvSpPr>
                <p:cNvPr id="3522" name="任意多边形: 形状 319"/>
                <p:cNvSpPr/>
                <p:nvPr/>
              </p:nvSpPr>
              <p:spPr>
                <a:xfrm>
                  <a:off x="3386614" y="2211030"/>
                  <a:ext cx="11068" cy="12280"/>
                </a:xfrm>
                <a:custGeom>
                  <a:avLst/>
                  <a:gdLst>
                    <a:gd name="connsiteX0" fmla="*/ 6783 w 11068"/>
                    <a:gd name="connsiteY0" fmla="*/ 10601 h 12280"/>
                    <a:gd name="connsiteX1" fmla="*/ 10735 w 11068"/>
                    <a:gd name="connsiteY1" fmla="*/ 2695 h 12280"/>
                    <a:gd name="connsiteX2" fmla="*/ 5525 w 11068"/>
                    <a:gd name="connsiteY2" fmla="*/ 0 h 12280"/>
                    <a:gd name="connsiteX3" fmla="*/ 314 w 11068"/>
                    <a:gd name="connsiteY3" fmla="*/ 3953 h 12280"/>
                    <a:gd name="connsiteX4" fmla="*/ 1572 w 11068"/>
                    <a:gd name="connsiteY4" fmla="*/ 11858 h 12280"/>
                    <a:gd name="connsiteX5" fmla="*/ 6783 w 11068"/>
                    <a:gd name="connsiteY5" fmla="*/ 10601 h 12280"/>
                    <a:gd name="connsiteX6" fmla="*/ 6783 w 11068"/>
                    <a:gd name="connsiteY6" fmla="*/ 10601 h 1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68" h="12280">
                      <a:moveTo>
                        <a:pt x="6783" y="10601"/>
                      </a:moveTo>
                      <a:cubicBezTo>
                        <a:pt x="9478" y="7906"/>
                        <a:pt x="11993" y="5211"/>
                        <a:pt x="10735" y="2695"/>
                      </a:cubicBezTo>
                      <a:cubicBezTo>
                        <a:pt x="10735" y="0"/>
                        <a:pt x="8040" y="0"/>
                        <a:pt x="5525" y="0"/>
                      </a:cubicBezTo>
                      <a:cubicBezTo>
                        <a:pt x="2830" y="0"/>
                        <a:pt x="1572" y="1258"/>
                        <a:pt x="314" y="3953"/>
                      </a:cubicBezTo>
                      <a:cubicBezTo>
                        <a:pt x="314" y="6648"/>
                        <a:pt x="-943" y="10601"/>
                        <a:pt x="1572" y="11858"/>
                      </a:cubicBezTo>
                      <a:cubicBezTo>
                        <a:pt x="4267" y="13296"/>
                        <a:pt x="6783" y="10601"/>
                        <a:pt x="6783" y="10601"/>
                      </a:cubicBezTo>
                      <a:lnTo>
                        <a:pt x="6783" y="10601"/>
                      </a:lnTo>
                      <a:close/>
                    </a:path>
                  </a:pathLst>
                </a:custGeom>
                <a:grpFill/>
                <a:ln w="17953" cap="flat">
                  <a:noFill/>
                  <a:prstDash val="solid"/>
                  <a:miter/>
                </a:ln>
              </p:spPr>
              <p:txBody>
                <a:bodyPr rtlCol="0" anchor="ctr"/>
                <a:lstStyle/>
                <a:p>
                  <a:endParaRPr lang="zh-CN" altLang="en-US" sz="1050"/>
                </a:p>
              </p:txBody>
            </p:sp>
            <p:sp>
              <p:nvSpPr>
                <p:cNvPr id="3523" name="任意多边形: 形状 320"/>
                <p:cNvSpPr/>
                <p:nvPr/>
              </p:nvSpPr>
              <p:spPr>
                <a:xfrm>
                  <a:off x="3384053" y="2208435"/>
                  <a:ext cx="16170" cy="17508"/>
                </a:xfrm>
                <a:custGeom>
                  <a:avLst/>
                  <a:gdLst>
                    <a:gd name="connsiteX0" fmla="*/ 3055 w 16170"/>
                    <a:gd name="connsiteY0" fmla="*/ 16789 h 17508"/>
                    <a:gd name="connsiteX1" fmla="*/ 0 w 16170"/>
                    <a:gd name="connsiteY1" fmla="*/ 11040 h 17508"/>
                    <a:gd name="connsiteX2" fmla="*/ 0 w 16170"/>
                    <a:gd name="connsiteY2" fmla="*/ 11040 h 17508"/>
                    <a:gd name="connsiteX3" fmla="*/ 359 w 16170"/>
                    <a:gd name="connsiteY3" fmla="*/ 6548 h 17508"/>
                    <a:gd name="connsiteX4" fmla="*/ 359 w 16170"/>
                    <a:gd name="connsiteY4" fmla="*/ 6548 h 17508"/>
                    <a:gd name="connsiteX5" fmla="*/ 359 w 16170"/>
                    <a:gd name="connsiteY5" fmla="*/ 6009 h 17508"/>
                    <a:gd name="connsiteX6" fmla="*/ 539 w 16170"/>
                    <a:gd name="connsiteY6" fmla="*/ 5650 h 17508"/>
                    <a:gd name="connsiteX7" fmla="*/ 719 w 16170"/>
                    <a:gd name="connsiteY7" fmla="*/ 5290 h 17508"/>
                    <a:gd name="connsiteX8" fmla="*/ 719 w 16170"/>
                    <a:gd name="connsiteY8" fmla="*/ 5290 h 17508"/>
                    <a:gd name="connsiteX9" fmla="*/ 7546 w 16170"/>
                    <a:gd name="connsiteY9" fmla="*/ 80 h 17508"/>
                    <a:gd name="connsiteX10" fmla="*/ 7546 w 16170"/>
                    <a:gd name="connsiteY10" fmla="*/ 80 h 17508"/>
                    <a:gd name="connsiteX11" fmla="*/ 8445 w 16170"/>
                    <a:gd name="connsiteY11" fmla="*/ 80 h 17508"/>
                    <a:gd name="connsiteX12" fmla="*/ 8445 w 16170"/>
                    <a:gd name="connsiteY12" fmla="*/ 80 h 17508"/>
                    <a:gd name="connsiteX13" fmla="*/ 15811 w 16170"/>
                    <a:gd name="connsiteY13" fmla="*/ 4572 h 17508"/>
                    <a:gd name="connsiteX14" fmla="*/ 15811 w 16170"/>
                    <a:gd name="connsiteY14" fmla="*/ 4572 h 17508"/>
                    <a:gd name="connsiteX15" fmla="*/ 16170 w 16170"/>
                    <a:gd name="connsiteY15" fmla="*/ 6728 h 17508"/>
                    <a:gd name="connsiteX16" fmla="*/ 16170 w 16170"/>
                    <a:gd name="connsiteY16" fmla="*/ 6728 h 17508"/>
                    <a:gd name="connsiteX17" fmla="*/ 11140 w 16170"/>
                    <a:gd name="connsiteY17" fmla="*/ 14993 h 17508"/>
                    <a:gd name="connsiteX18" fmla="*/ 11140 w 16170"/>
                    <a:gd name="connsiteY18" fmla="*/ 14993 h 17508"/>
                    <a:gd name="connsiteX19" fmla="*/ 5570 w 16170"/>
                    <a:gd name="connsiteY19" fmla="*/ 17508 h 17508"/>
                    <a:gd name="connsiteX20" fmla="*/ 5570 w 16170"/>
                    <a:gd name="connsiteY20" fmla="*/ 17508 h 17508"/>
                    <a:gd name="connsiteX21" fmla="*/ 3055 w 16170"/>
                    <a:gd name="connsiteY21" fmla="*/ 16789 h 17508"/>
                    <a:gd name="connsiteX22" fmla="*/ 3055 w 16170"/>
                    <a:gd name="connsiteY22" fmla="*/ 16789 h 17508"/>
                    <a:gd name="connsiteX23" fmla="*/ 5031 w 16170"/>
                    <a:gd name="connsiteY23" fmla="*/ 11040 h 17508"/>
                    <a:gd name="connsiteX24" fmla="*/ 5390 w 16170"/>
                    <a:gd name="connsiteY24" fmla="*/ 12298 h 17508"/>
                    <a:gd name="connsiteX25" fmla="*/ 5390 w 16170"/>
                    <a:gd name="connsiteY25" fmla="*/ 12298 h 17508"/>
                    <a:gd name="connsiteX26" fmla="*/ 5749 w 16170"/>
                    <a:gd name="connsiteY26" fmla="*/ 12477 h 17508"/>
                    <a:gd name="connsiteX27" fmla="*/ 5749 w 16170"/>
                    <a:gd name="connsiteY27" fmla="*/ 12477 h 17508"/>
                    <a:gd name="connsiteX28" fmla="*/ 7726 w 16170"/>
                    <a:gd name="connsiteY28" fmla="*/ 11579 h 17508"/>
                    <a:gd name="connsiteX29" fmla="*/ 7726 w 16170"/>
                    <a:gd name="connsiteY29" fmla="*/ 11579 h 17508"/>
                    <a:gd name="connsiteX30" fmla="*/ 11319 w 16170"/>
                    <a:gd name="connsiteY30" fmla="*/ 6907 h 17508"/>
                    <a:gd name="connsiteX31" fmla="*/ 11319 w 16170"/>
                    <a:gd name="connsiteY31" fmla="*/ 6907 h 17508"/>
                    <a:gd name="connsiteX32" fmla="*/ 11319 w 16170"/>
                    <a:gd name="connsiteY32" fmla="*/ 6548 h 17508"/>
                    <a:gd name="connsiteX33" fmla="*/ 10960 w 16170"/>
                    <a:gd name="connsiteY33" fmla="*/ 6009 h 17508"/>
                    <a:gd name="connsiteX34" fmla="*/ 10960 w 16170"/>
                    <a:gd name="connsiteY34" fmla="*/ 5470 h 17508"/>
                    <a:gd name="connsiteX35" fmla="*/ 8624 w 16170"/>
                    <a:gd name="connsiteY35" fmla="*/ 5290 h 17508"/>
                    <a:gd name="connsiteX36" fmla="*/ 8624 w 16170"/>
                    <a:gd name="connsiteY36" fmla="*/ 5290 h 17508"/>
                    <a:gd name="connsiteX37" fmla="*/ 8624 w 16170"/>
                    <a:gd name="connsiteY37" fmla="*/ 4751 h 17508"/>
                    <a:gd name="connsiteX38" fmla="*/ 8265 w 16170"/>
                    <a:gd name="connsiteY38" fmla="*/ 5290 h 17508"/>
                    <a:gd name="connsiteX39" fmla="*/ 5570 w 16170"/>
                    <a:gd name="connsiteY39" fmla="*/ 7446 h 17508"/>
                    <a:gd name="connsiteX40" fmla="*/ 5570 w 16170"/>
                    <a:gd name="connsiteY40" fmla="*/ 7446 h 17508"/>
                    <a:gd name="connsiteX41" fmla="*/ 5031 w 16170"/>
                    <a:gd name="connsiteY41" fmla="*/ 11040 h 17508"/>
                    <a:gd name="connsiteX42" fmla="*/ 5031 w 16170"/>
                    <a:gd name="connsiteY42" fmla="*/ 11040 h 17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170" h="17508">
                      <a:moveTo>
                        <a:pt x="3055" y="16789"/>
                      </a:moveTo>
                      <a:cubicBezTo>
                        <a:pt x="539" y="15532"/>
                        <a:pt x="0" y="12657"/>
                        <a:pt x="0" y="11040"/>
                      </a:cubicBezTo>
                      <a:lnTo>
                        <a:pt x="0" y="11040"/>
                      </a:lnTo>
                      <a:cubicBezTo>
                        <a:pt x="0" y="9243"/>
                        <a:pt x="359" y="7626"/>
                        <a:pt x="359" y="6548"/>
                      </a:cubicBezTo>
                      <a:lnTo>
                        <a:pt x="359" y="6548"/>
                      </a:lnTo>
                      <a:lnTo>
                        <a:pt x="359" y="6009"/>
                      </a:lnTo>
                      <a:lnTo>
                        <a:pt x="539" y="5650"/>
                      </a:lnTo>
                      <a:cubicBezTo>
                        <a:pt x="539" y="5470"/>
                        <a:pt x="539" y="5470"/>
                        <a:pt x="719" y="5290"/>
                      </a:cubicBezTo>
                      <a:lnTo>
                        <a:pt x="719" y="5290"/>
                      </a:lnTo>
                      <a:cubicBezTo>
                        <a:pt x="1976" y="2416"/>
                        <a:pt x="4492" y="-100"/>
                        <a:pt x="7546" y="80"/>
                      </a:cubicBezTo>
                      <a:lnTo>
                        <a:pt x="7546" y="80"/>
                      </a:lnTo>
                      <a:cubicBezTo>
                        <a:pt x="8265" y="-100"/>
                        <a:pt x="8445" y="80"/>
                        <a:pt x="8445" y="80"/>
                      </a:cubicBezTo>
                      <a:lnTo>
                        <a:pt x="8445" y="80"/>
                      </a:lnTo>
                      <a:cubicBezTo>
                        <a:pt x="10421" y="80"/>
                        <a:pt x="15093" y="260"/>
                        <a:pt x="15811" y="4572"/>
                      </a:cubicBezTo>
                      <a:lnTo>
                        <a:pt x="15811" y="4572"/>
                      </a:lnTo>
                      <a:cubicBezTo>
                        <a:pt x="16170" y="5290"/>
                        <a:pt x="16170" y="6009"/>
                        <a:pt x="16170" y="6728"/>
                      </a:cubicBezTo>
                      <a:lnTo>
                        <a:pt x="16170" y="6728"/>
                      </a:lnTo>
                      <a:cubicBezTo>
                        <a:pt x="15991" y="10681"/>
                        <a:pt x="13296" y="12837"/>
                        <a:pt x="11140" y="14993"/>
                      </a:cubicBezTo>
                      <a:lnTo>
                        <a:pt x="11140" y="14993"/>
                      </a:lnTo>
                      <a:cubicBezTo>
                        <a:pt x="10960" y="15172"/>
                        <a:pt x="9163" y="17328"/>
                        <a:pt x="5570" y="17508"/>
                      </a:cubicBezTo>
                      <a:lnTo>
                        <a:pt x="5570" y="17508"/>
                      </a:lnTo>
                      <a:cubicBezTo>
                        <a:pt x="4851" y="17508"/>
                        <a:pt x="3953" y="17149"/>
                        <a:pt x="3055" y="16789"/>
                      </a:cubicBezTo>
                      <a:lnTo>
                        <a:pt x="3055" y="16789"/>
                      </a:lnTo>
                      <a:close/>
                      <a:moveTo>
                        <a:pt x="5031" y="11040"/>
                      </a:moveTo>
                      <a:cubicBezTo>
                        <a:pt x="5031" y="12298"/>
                        <a:pt x="5211" y="12118"/>
                        <a:pt x="5390" y="12298"/>
                      </a:cubicBezTo>
                      <a:lnTo>
                        <a:pt x="5390" y="12298"/>
                      </a:lnTo>
                      <a:cubicBezTo>
                        <a:pt x="5570" y="12298"/>
                        <a:pt x="5570" y="12477"/>
                        <a:pt x="5749" y="12477"/>
                      </a:cubicBezTo>
                      <a:lnTo>
                        <a:pt x="5749" y="12477"/>
                      </a:lnTo>
                      <a:cubicBezTo>
                        <a:pt x="6289" y="12657"/>
                        <a:pt x="7726" y="11579"/>
                        <a:pt x="7726" y="11579"/>
                      </a:cubicBezTo>
                      <a:lnTo>
                        <a:pt x="7726" y="11579"/>
                      </a:lnTo>
                      <a:cubicBezTo>
                        <a:pt x="9882" y="9423"/>
                        <a:pt x="11499" y="7267"/>
                        <a:pt x="11319" y="6907"/>
                      </a:cubicBezTo>
                      <a:lnTo>
                        <a:pt x="11319" y="6907"/>
                      </a:lnTo>
                      <a:lnTo>
                        <a:pt x="11319" y="6548"/>
                      </a:lnTo>
                      <a:lnTo>
                        <a:pt x="10960" y="6009"/>
                      </a:lnTo>
                      <a:lnTo>
                        <a:pt x="10960" y="5470"/>
                      </a:lnTo>
                      <a:cubicBezTo>
                        <a:pt x="10601" y="5290"/>
                        <a:pt x="9702" y="5290"/>
                        <a:pt x="8624" y="5290"/>
                      </a:cubicBezTo>
                      <a:lnTo>
                        <a:pt x="8624" y="5290"/>
                      </a:lnTo>
                      <a:lnTo>
                        <a:pt x="8624" y="4751"/>
                      </a:lnTo>
                      <a:lnTo>
                        <a:pt x="8265" y="5290"/>
                      </a:lnTo>
                      <a:cubicBezTo>
                        <a:pt x="6828" y="5470"/>
                        <a:pt x="6648" y="5470"/>
                        <a:pt x="5570" y="7446"/>
                      </a:cubicBezTo>
                      <a:lnTo>
                        <a:pt x="5570" y="7446"/>
                      </a:lnTo>
                      <a:cubicBezTo>
                        <a:pt x="5211" y="8704"/>
                        <a:pt x="5031" y="9962"/>
                        <a:pt x="5031" y="11040"/>
                      </a:cubicBezTo>
                      <a:lnTo>
                        <a:pt x="5031" y="11040"/>
                      </a:lnTo>
                      <a:close/>
                    </a:path>
                  </a:pathLst>
                </a:custGeom>
                <a:grpFill/>
                <a:ln w="17953" cap="flat">
                  <a:noFill/>
                  <a:prstDash val="solid"/>
                  <a:miter/>
                </a:ln>
              </p:spPr>
              <p:txBody>
                <a:bodyPr rtlCol="0" anchor="ctr"/>
                <a:lstStyle/>
                <a:p>
                  <a:endParaRPr lang="zh-CN" altLang="en-US" sz="1050"/>
                </a:p>
              </p:txBody>
            </p:sp>
          </p:grpSp>
          <p:grpSp>
            <p:nvGrpSpPr>
              <p:cNvPr id="113" name="图形 1"/>
              <p:cNvGrpSpPr/>
              <p:nvPr/>
            </p:nvGrpSpPr>
            <p:grpSpPr>
              <a:xfrm>
                <a:off x="2023240" y="1941651"/>
                <a:ext cx="63963" cy="24255"/>
                <a:chOff x="3396451" y="2139341"/>
                <a:chExt cx="63963" cy="24255"/>
              </a:xfrm>
              <a:solidFill>
                <a:srgbClr val="0070C0"/>
              </a:solidFill>
            </p:grpSpPr>
            <p:sp>
              <p:nvSpPr>
                <p:cNvPr id="3520" name="任意多边形: 形状 322"/>
                <p:cNvSpPr/>
                <p:nvPr/>
              </p:nvSpPr>
              <p:spPr>
                <a:xfrm>
                  <a:off x="3398516" y="2141586"/>
                  <a:ext cx="59191" cy="19245"/>
                </a:xfrm>
                <a:custGeom>
                  <a:avLst/>
                  <a:gdLst>
                    <a:gd name="connsiteX0" fmla="*/ 38181 w 59191"/>
                    <a:gd name="connsiteY0" fmla="*/ 18777 h 19245"/>
                    <a:gd name="connsiteX1" fmla="*/ 46086 w 59191"/>
                    <a:gd name="connsiteY1" fmla="*/ 14824 h 19245"/>
                    <a:gd name="connsiteX2" fmla="*/ 55250 w 59191"/>
                    <a:gd name="connsiteY2" fmla="*/ 6919 h 19245"/>
                    <a:gd name="connsiteX3" fmla="*/ 56507 w 59191"/>
                    <a:gd name="connsiteY3" fmla="*/ 1528 h 19245"/>
                    <a:gd name="connsiteX4" fmla="*/ 40696 w 59191"/>
                    <a:gd name="connsiteY4" fmla="*/ 1528 h 19245"/>
                    <a:gd name="connsiteX5" fmla="*/ 27580 w 59191"/>
                    <a:gd name="connsiteY5" fmla="*/ 6919 h 19245"/>
                    <a:gd name="connsiteX6" fmla="*/ 11769 w 59191"/>
                    <a:gd name="connsiteY6" fmla="*/ 6919 h 19245"/>
                    <a:gd name="connsiteX7" fmla="*/ 1169 w 59191"/>
                    <a:gd name="connsiteY7" fmla="*/ 9614 h 19245"/>
                    <a:gd name="connsiteX8" fmla="*/ 3864 w 59191"/>
                    <a:gd name="connsiteY8" fmla="*/ 17519 h 19245"/>
                    <a:gd name="connsiteX9" fmla="*/ 28838 w 59191"/>
                    <a:gd name="connsiteY9" fmla="*/ 16082 h 19245"/>
                    <a:gd name="connsiteX10" fmla="*/ 38181 w 59191"/>
                    <a:gd name="connsiteY10" fmla="*/ 18777 h 19245"/>
                    <a:gd name="connsiteX11" fmla="*/ 38181 w 59191"/>
                    <a:gd name="connsiteY11" fmla="*/ 18777 h 1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191" h="19245">
                      <a:moveTo>
                        <a:pt x="38181" y="18777"/>
                      </a:moveTo>
                      <a:cubicBezTo>
                        <a:pt x="42134" y="20035"/>
                        <a:pt x="46086" y="18777"/>
                        <a:pt x="46086" y="14824"/>
                      </a:cubicBezTo>
                      <a:cubicBezTo>
                        <a:pt x="47344" y="12129"/>
                        <a:pt x="51297" y="8176"/>
                        <a:pt x="55250" y="6919"/>
                      </a:cubicBezTo>
                      <a:cubicBezTo>
                        <a:pt x="57945" y="4224"/>
                        <a:pt x="61898" y="1528"/>
                        <a:pt x="56507" y="1528"/>
                      </a:cubicBezTo>
                      <a:cubicBezTo>
                        <a:pt x="52555" y="271"/>
                        <a:pt x="45907" y="-1167"/>
                        <a:pt x="40696" y="1528"/>
                      </a:cubicBezTo>
                      <a:cubicBezTo>
                        <a:pt x="35486" y="2786"/>
                        <a:pt x="32791" y="5481"/>
                        <a:pt x="27580" y="6919"/>
                      </a:cubicBezTo>
                      <a:cubicBezTo>
                        <a:pt x="20932" y="9614"/>
                        <a:pt x="16980" y="6919"/>
                        <a:pt x="11769" y="6919"/>
                      </a:cubicBezTo>
                      <a:cubicBezTo>
                        <a:pt x="6559" y="6919"/>
                        <a:pt x="3864" y="6919"/>
                        <a:pt x="1169" y="9614"/>
                      </a:cubicBezTo>
                      <a:cubicBezTo>
                        <a:pt x="-89" y="13566"/>
                        <a:pt x="-1527" y="17519"/>
                        <a:pt x="3864" y="17519"/>
                      </a:cubicBezTo>
                      <a:cubicBezTo>
                        <a:pt x="9074" y="16262"/>
                        <a:pt x="20932" y="14824"/>
                        <a:pt x="28838" y="16082"/>
                      </a:cubicBezTo>
                      <a:cubicBezTo>
                        <a:pt x="36923" y="16262"/>
                        <a:pt x="38181" y="18777"/>
                        <a:pt x="38181" y="18777"/>
                      </a:cubicBezTo>
                      <a:lnTo>
                        <a:pt x="38181" y="18777"/>
                      </a:lnTo>
                      <a:close/>
                    </a:path>
                  </a:pathLst>
                </a:custGeom>
                <a:grpFill/>
                <a:ln w="17953" cap="flat">
                  <a:noFill/>
                  <a:prstDash val="solid"/>
                  <a:miter/>
                </a:ln>
              </p:spPr>
              <p:txBody>
                <a:bodyPr rtlCol="0" anchor="ctr"/>
                <a:lstStyle/>
                <a:p>
                  <a:endParaRPr lang="zh-CN" altLang="en-US" sz="1050"/>
                </a:p>
              </p:txBody>
            </p:sp>
            <p:sp>
              <p:nvSpPr>
                <p:cNvPr id="3521" name="任意多边形: 形状 323"/>
                <p:cNvSpPr/>
                <p:nvPr/>
              </p:nvSpPr>
              <p:spPr>
                <a:xfrm>
                  <a:off x="3396451" y="2139341"/>
                  <a:ext cx="63963" cy="24255"/>
                </a:xfrm>
                <a:custGeom>
                  <a:avLst/>
                  <a:gdLst>
                    <a:gd name="connsiteX0" fmla="*/ 39528 w 63963"/>
                    <a:gd name="connsiteY0" fmla="*/ 23537 h 24255"/>
                    <a:gd name="connsiteX1" fmla="*/ 40426 w 63963"/>
                    <a:gd name="connsiteY1" fmla="*/ 21201 h 24255"/>
                    <a:gd name="connsiteX2" fmla="*/ 42762 w 63963"/>
                    <a:gd name="connsiteY2" fmla="*/ 20123 h 24255"/>
                    <a:gd name="connsiteX3" fmla="*/ 40426 w 63963"/>
                    <a:gd name="connsiteY3" fmla="*/ 21201 h 24255"/>
                    <a:gd name="connsiteX4" fmla="*/ 39528 w 63963"/>
                    <a:gd name="connsiteY4" fmla="*/ 23537 h 24255"/>
                    <a:gd name="connsiteX5" fmla="*/ 38629 w 63963"/>
                    <a:gd name="connsiteY5" fmla="*/ 23178 h 24255"/>
                    <a:gd name="connsiteX6" fmla="*/ 38270 w 63963"/>
                    <a:gd name="connsiteY6" fmla="*/ 22459 h 24255"/>
                    <a:gd name="connsiteX7" fmla="*/ 37731 w 63963"/>
                    <a:gd name="connsiteY7" fmla="*/ 22100 h 24255"/>
                    <a:gd name="connsiteX8" fmla="*/ 37731 w 63963"/>
                    <a:gd name="connsiteY8" fmla="*/ 22100 h 24255"/>
                    <a:gd name="connsiteX9" fmla="*/ 32341 w 63963"/>
                    <a:gd name="connsiteY9" fmla="*/ 21022 h 24255"/>
                    <a:gd name="connsiteX10" fmla="*/ 32341 w 63963"/>
                    <a:gd name="connsiteY10" fmla="*/ 21022 h 24255"/>
                    <a:gd name="connsiteX11" fmla="*/ 32161 w 63963"/>
                    <a:gd name="connsiteY11" fmla="*/ 21201 h 24255"/>
                    <a:gd name="connsiteX12" fmla="*/ 30904 w 63963"/>
                    <a:gd name="connsiteY12" fmla="*/ 21022 h 24255"/>
                    <a:gd name="connsiteX13" fmla="*/ 23717 w 63963"/>
                    <a:gd name="connsiteY13" fmla="*/ 20483 h 24255"/>
                    <a:gd name="connsiteX14" fmla="*/ 23717 w 63963"/>
                    <a:gd name="connsiteY14" fmla="*/ 20483 h 24255"/>
                    <a:gd name="connsiteX15" fmla="*/ 6827 w 63963"/>
                    <a:gd name="connsiteY15" fmla="*/ 22279 h 24255"/>
                    <a:gd name="connsiteX16" fmla="*/ 6827 w 63963"/>
                    <a:gd name="connsiteY16" fmla="*/ 22279 h 24255"/>
                    <a:gd name="connsiteX17" fmla="*/ 5749 w 63963"/>
                    <a:gd name="connsiteY17" fmla="*/ 22639 h 24255"/>
                    <a:gd name="connsiteX18" fmla="*/ 5390 w 63963"/>
                    <a:gd name="connsiteY18" fmla="*/ 22279 h 24255"/>
                    <a:gd name="connsiteX19" fmla="*/ 0 w 63963"/>
                    <a:gd name="connsiteY19" fmla="*/ 16889 h 24255"/>
                    <a:gd name="connsiteX20" fmla="*/ 0 w 63963"/>
                    <a:gd name="connsiteY20" fmla="*/ 16889 h 24255"/>
                    <a:gd name="connsiteX21" fmla="*/ 1976 w 63963"/>
                    <a:gd name="connsiteY21" fmla="*/ 10062 h 24255"/>
                    <a:gd name="connsiteX22" fmla="*/ 1976 w 63963"/>
                    <a:gd name="connsiteY22" fmla="*/ 10062 h 24255"/>
                    <a:gd name="connsiteX23" fmla="*/ 13835 w 63963"/>
                    <a:gd name="connsiteY23" fmla="*/ 6648 h 24255"/>
                    <a:gd name="connsiteX24" fmla="*/ 13835 w 63963"/>
                    <a:gd name="connsiteY24" fmla="*/ 6648 h 24255"/>
                    <a:gd name="connsiteX25" fmla="*/ 14194 w 63963"/>
                    <a:gd name="connsiteY25" fmla="*/ 6648 h 24255"/>
                    <a:gd name="connsiteX26" fmla="*/ 14194 w 63963"/>
                    <a:gd name="connsiteY26" fmla="*/ 6648 h 24255"/>
                    <a:gd name="connsiteX27" fmla="*/ 14553 w 63963"/>
                    <a:gd name="connsiteY27" fmla="*/ 6648 h 24255"/>
                    <a:gd name="connsiteX28" fmla="*/ 14553 w 63963"/>
                    <a:gd name="connsiteY28" fmla="*/ 6648 h 24255"/>
                    <a:gd name="connsiteX29" fmla="*/ 24076 w 63963"/>
                    <a:gd name="connsiteY29" fmla="*/ 7906 h 24255"/>
                    <a:gd name="connsiteX30" fmla="*/ 24076 w 63963"/>
                    <a:gd name="connsiteY30" fmla="*/ 7906 h 24255"/>
                    <a:gd name="connsiteX31" fmla="*/ 29286 w 63963"/>
                    <a:gd name="connsiteY31" fmla="*/ 6827 h 24255"/>
                    <a:gd name="connsiteX32" fmla="*/ 29286 w 63963"/>
                    <a:gd name="connsiteY32" fmla="*/ 6827 h 24255"/>
                    <a:gd name="connsiteX33" fmla="*/ 41864 w 63963"/>
                    <a:gd name="connsiteY33" fmla="*/ 1797 h 24255"/>
                    <a:gd name="connsiteX34" fmla="*/ 41864 w 63963"/>
                    <a:gd name="connsiteY34" fmla="*/ 1797 h 24255"/>
                    <a:gd name="connsiteX35" fmla="*/ 50128 w 63963"/>
                    <a:gd name="connsiteY35" fmla="*/ 0 h 24255"/>
                    <a:gd name="connsiteX36" fmla="*/ 50128 w 63963"/>
                    <a:gd name="connsiteY36" fmla="*/ 0 h 24255"/>
                    <a:gd name="connsiteX37" fmla="*/ 59292 w 63963"/>
                    <a:gd name="connsiteY37" fmla="*/ 1437 h 24255"/>
                    <a:gd name="connsiteX38" fmla="*/ 59292 w 63963"/>
                    <a:gd name="connsiteY38" fmla="*/ 1437 h 24255"/>
                    <a:gd name="connsiteX39" fmla="*/ 63963 w 63963"/>
                    <a:gd name="connsiteY39" fmla="*/ 4851 h 24255"/>
                    <a:gd name="connsiteX40" fmla="*/ 63963 w 63963"/>
                    <a:gd name="connsiteY40" fmla="*/ 4851 h 24255"/>
                    <a:gd name="connsiteX41" fmla="*/ 58393 w 63963"/>
                    <a:gd name="connsiteY41" fmla="*/ 11679 h 24255"/>
                    <a:gd name="connsiteX42" fmla="*/ 58393 w 63963"/>
                    <a:gd name="connsiteY42" fmla="*/ 11679 h 24255"/>
                    <a:gd name="connsiteX43" fmla="*/ 50847 w 63963"/>
                    <a:gd name="connsiteY43" fmla="*/ 17967 h 24255"/>
                    <a:gd name="connsiteX44" fmla="*/ 50847 w 63963"/>
                    <a:gd name="connsiteY44" fmla="*/ 17967 h 24255"/>
                    <a:gd name="connsiteX45" fmla="*/ 43301 w 63963"/>
                    <a:gd name="connsiteY45" fmla="*/ 24256 h 24255"/>
                    <a:gd name="connsiteX46" fmla="*/ 43301 w 63963"/>
                    <a:gd name="connsiteY46" fmla="*/ 24256 h 24255"/>
                    <a:gd name="connsiteX47" fmla="*/ 39528 w 63963"/>
                    <a:gd name="connsiteY47" fmla="*/ 23537 h 24255"/>
                    <a:gd name="connsiteX48" fmla="*/ 39528 w 63963"/>
                    <a:gd name="connsiteY48" fmla="*/ 23537 h 24255"/>
                    <a:gd name="connsiteX49" fmla="*/ 43121 w 63963"/>
                    <a:gd name="connsiteY49" fmla="*/ 19045 h 24255"/>
                    <a:gd name="connsiteX50" fmla="*/ 45637 w 63963"/>
                    <a:gd name="connsiteY50" fmla="*/ 17069 h 24255"/>
                    <a:gd name="connsiteX51" fmla="*/ 45637 w 63963"/>
                    <a:gd name="connsiteY51" fmla="*/ 17069 h 24255"/>
                    <a:gd name="connsiteX52" fmla="*/ 45996 w 63963"/>
                    <a:gd name="connsiteY52" fmla="*/ 15632 h 24255"/>
                    <a:gd name="connsiteX53" fmla="*/ 45996 w 63963"/>
                    <a:gd name="connsiteY53" fmla="*/ 15632 h 24255"/>
                    <a:gd name="connsiteX54" fmla="*/ 55519 w 63963"/>
                    <a:gd name="connsiteY54" fmla="*/ 7187 h 24255"/>
                    <a:gd name="connsiteX55" fmla="*/ 55519 w 63963"/>
                    <a:gd name="connsiteY55" fmla="*/ 7187 h 24255"/>
                    <a:gd name="connsiteX56" fmla="*/ 56956 w 63963"/>
                    <a:gd name="connsiteY56" fmla="*/ 5749 h 24255"/>
                    <a:gd name="connsiteX57" fmla="*/ 56956 w 63963"/>
                    <a:gd name="connsiteY57" fmla="*/ 5749 h 24255"/>
                    <a:gd name="connsiteX58" fmla="*/ 49949 w 63963"/>
                    <a:gd name="connsiteY58" fmla="*/ 4672 h 24255"/>
                    <a:gd name="connsiteX59" fmla="*/ 49949 w 63963"/>
                    <a:gd name="connsiteY59" fmla="*/ 4672 h 24255"/>
                    <a:gd name="connsiteX60" fmla="*/ 43481 w 63963"/>
                    <a:gd name="connsiteY60" fmla="*/ 6109 h 24255"/>
                    <a:gd name="connsiteX61" fmla="*/ 43481 w 63963"/>
                    <a:gd name="connsiteY61" fmla="*/ 6109 h 24255"/>
                    <a:gd name="connsiteX62" fmla="*/ 30724 w 63963"/>
                    <a:gd name="connsiteY62" fmla="*/ 11319 h 24255"/>
                    <a:gd name="connsiteX63" fmla="*/ 30724 w 63963"/>
                    <a:gd name="connsiteY63" fmla="*/ 11319 h 24255"/>
                    <a:gd name="connsiteX64" fmla="*/ 23896 w 63963"/>
                    <a:gd name="connsiteY64" fmla="*/ 12757 h 24255"/>
                    <a:gd name="connsiteX65" fmla="*/ 23896 w 63963"/>
                    <a:gd name="connsiteY65" fmla="*/ 12757 h 24255"/>
                    <a:gd name="connsiteX66" fmla="*/ 15093 w 63963"/>
                    <a:gd name="connsiteY66" fmla="*/ 11679 h 24255"/>
                    <a:gd name="connsiteX67" fmla="*/ 15093 w 63963"/>
                    <a:gd name="connsiteY67" fmla="*/ 11679 h 24255"/>
                    <a:gd name="connsiteX68" fmla="*/ 13835 w 63963"/>
                    <a:gd name="connsiteY68" fmla="*/ 11679 h 24255"/>
                    <a:gd name="connsiteX69" fmla="*/ 5749 w 63963"/>
                    <a:gd name="connsiteY69" fmla="*/ 12577 h 24255"/>
                    <a:gd name="connsiteX70" fmla="*/ 5749 w 63963"/>
                    <a:gd name="connsiteY70" fmla="*/ 12577 h 24255"/>
                    <a:gd name="connsiteX71" fmla="*/ 4672 w 63963"/>
                    <a:gd name="connsiteY71" fmla="*/ 16709 h 24255"/>
                    <a:gd name="connsiteX72" fmla="*/ 4672 w 63963"/>
                    <a:gd name="connsiteY72" fmla="*/ 16709 h 24255"/>
                    <a:gd name="connsiteX73" fmla="*/ 4672 w 63963"/>
                    <a:gd name="connsiteY73" fmla="*/ 16889 h 24255"/>
                    <a:gd name="connsiteX74" fmla="*/ 5749 w 63963"/>
                    <a:gd name="connsiteY74" fmla="*/ 17069 h 24255"/>
                    <a:gd name="connsiteX75" fmla="*/ 5749 w 63963"/>
                    <a:gd name="connsiteY75" fmla="*/ 17069 h 24255"/>
                    <a:gd name="connsiteX76" fmla="*/ 23357 w 63963"/>
                    <a:gd name="connsiteY76" fmla="*/ 15092 h 24255"/>
                    <a:gd name="connsiteX77" fmla="*/ 23357 w 63963"/>
                    <a:gd name="connsiteY77" fmla="*/ 15092 h 24255"/>
                    <a:gd name="connsiteX78" fmla="*/ 30904 w 63963"/>
                    <a:gd name="connsiteY78" fmla="*/ 15632 h 24255"/>
                    <a:gd name="connsiteX79" fmla="*/ 30904 w 63963"/>
                    <a:gd name="connsiteY79" fmla="*/ 15632 h 24255"/>
                    <a:gd name="connsiteX80" fmla="*/ 30904 w 63963"/>
                    <a:gd name="connsiteY80" fmla="*/ 15632 h 24255"/>
                    <a:gd name="connsiteX81" fmla="*/ 30904 w 63963"/>
                    <a:gd name="connsiteY81" fmla="*/ 15632 h 24255"/>
                    <a:gd name="connsiteX82" fmla="*/ 41504 w 63963"/>
                    <a:gd name="connsiteY82" fmla="*/ 18686 h 24255"/>
                    <a:gd name="connsiteX83" fmla="*/ 41504 w 63963"/>
                    <a:gd name="connsiteY83" fmla="*/ 18686 h 24255"/>
                    <a:gd name="connsiteX84" fmla="*/ 43121 w 63963"/>
                    <a:gd name="connsiteY84" fmla="*/ 19045 h 24255"/>
                    <a:gd name="connsiteX85" fmla="*/ 43121 w 63963"/>
                    <a:gd name="connsiteY85" fmla="*/ 19045 h 24255"/>
                    <a:gd name="connsiteX86" fmla="*/ 50667 w 63963"/>
                    <a:gd name="connsiteY86" fmla="*/ 17248 h 24255"/>
                    <a:gd name="connsiteX87" fmla="*/ 50667 w 63963"/>
                    <a:gd name="connsiteY87" fmla="*/ 17248 h 24255"/>
                    <a:gd name="connsiteX88" fmla="*/ 50667 w 63963"/>
                    <a:gd name="connsiteY88" fmla="*/ 17248 h 24255"/>
                    <a:gd name="connsiteX89" fmla="*/ 50667 w 63963"/>
                    <a:gd name="connsiteY89" fmla="*/ 17248 h 24255"/>
                    <a:gd name="connsiteX90" fmla="*/ 50667 w 63963"/>
                    <a:gd name="connsiteY90" fmla="*/ 17248 h 24255"/>
                    <a:gd name="connsiteX91" fmla="*/ 13835 w 63963"/>
                    <a:gd name="connsiteY91" fmla="*/ 11679 h 24255"/>
                    <a:gd name="connsiteX92" fmla="*/ 13116 w 63963"/>
                    <a:gd name="connsiteY92" fmla="*/ 11679 h 24255"/>
                    <a:gd name="connsiteX93" fmla="*/ 13116 w 63963"/>
                    <a:gd name="connsiteY93" fmla="*/ 11679 h 24255"/>
                    <a:gd name="connsiteX94" fmla="*/ 13835 w 63963"/>
                    <a:gd name="connsiteY94" fmla="*/ 11679 h 24255"/>
                    <a:gd name="connsiteX95" fmla="*/ 13835 w 63963"/>
                    <a:gd name="connsiteY95" fmla="*/ 11679 h 24255"/>
                    <a:gd name="connsiteX96" fmla="*/ 11499 w 63963"/>
                    <a:gd name="connsiteY96" fmla="*/ 10062 h 24255"/>
                    <a:gd name="connsiteX97" fmla="*/ 11499 w 63963"/>
                    <a:gd name="connsiteY97" fmla="*/ 9882 h 24255"/>
                    <a:gd name="connsiteX98" fmla="*/ 11499 w 63963"/>
                    <a:gd name="connsiteY98" fmla="*/ 9882 h 24255"/>
                    <a:gd name="connsiteX99" fmla="*/ 11499 w 63963"/>
                    <a:gd name="connsiteY99" fmla="*/ 10062 h 24255"/>
                    <a:gd name="connsiteX100" fmla="*/ 11499 w 63963"/>
                    <a:gd name="connsiteY100" fmla="*/ 10062 h 24255"/>
                    <a:gd name="connsiteX101" fmla="*/ 58573 w 63963"/>
                    <a:gd name="connsiteY101" fmla="*/ 6288 h 24255"/>
                    <a:gd name="connsiteX102" fmla="*/ 58034 w 63963"/>
                    <a:gd name="connsiteY102" fmla="*/ 6109 h 24255"/>
                    <a:gd name="connsiteX103" fmla="*/ 57854 w 63963"/>
                    <a:gd name="connsiteY103" fmla="*/ 6288 h 24255"/>
                    <a:gd name="connsiteX104" fmla="*/ 57495 w 63963"/>
                    <a:gd name="connsiteY104" fmla="*/ 6288 h 24255"/>
                    <a:gd name="connsiteX105" fmla="*/ 57495 w 63963"/>
                    <a:gd name="connsiteY105" fmla="*/ 6288 h 24255"/>
                    <a:gd name="connsiteX106" fmla="*/ 58573 w 63963"/>
                    <a:gd name="connsiteY106" fmla="*/ 6288 h 24255"/>
                    <a:gd name="connsiteX107" fmla="*/ 58573 w 63963"/>
                    <a:gd name="connsiteY107" fmla="*/ 6288 h 24255"/>
                    <a:gd name="connsiteX108" fmla="*/ 60010 w 63963"/>
                    <a:gd name="connsiteY108" fmla="*/ 5929 h 24255"/>
                    <a:gd name="connsiteX109" fmla="*/ 60370 w 63963"/>
                    <a:gd name="connsiteY109" fmla="*/ 5749 h 24255"/>
                    <a:gd name="connsiteX110" fmla="*/ 60370 w 63963"/>
                    <a:gd name="connsiteY110" fmla="*/ 5749 h 24255"/>
                    <a:gd name="connsiteX111" fmla="*/ 60190 w 63963"/>
                    <a:gd name="connsiteY111" fmla="*/ 5570 h 24255"/>
                    <a:gd name="connsiteX112" fmla="*/ 60010 w 63963"/>
                    <a:gd name="connsiteY112" fmla="*/ 5929 h 24255"/>
                    <a:gd name="connsiteX113" fmla="*/ 60010 w 63963"/>
                    <a:gd name="connsiteY113" fmla="*/ 5929 h 24255"/>
                    <a:gd name="connsiteX114" fmla="*/ 57136 w 63963"/>
                    <a:gd name="connsiteY114" fmla="*/ 5749 h 24255"/>
                    <a:gd name="connsiteX115" fmla="*/ 57136 w 63963"/>
                    <a:gd name="connsiteY115" fmla="*/ 5749 h 24255"/>
                    <a:gd name="connsiteX116" fmla="*/ 57136 w 63963"/>
                    <a:gd name="connsiteY116" fmla="*/ 5749 h 24255"/>
                    <a:gd name="connsiteX117" fmla="*/ 57136 w 63963"/>
                    <a:gd name="connsiteY117" fmla="*/ 5749 h 24255"/>
                    <a:gd name="connsiteX118" fmla="*/ 57136 w 63963"/>
                    <a:gd name="connsiteY118" fmla="*/ 5749 h 24255"/>
                    <a:gd name="connsiteX119" fmla="*/ 57136 w 63963"/>
                    <a:gd name="connsiteY119" fmla="*/ 5749 h 24255"/>
                    <a:gd name="connsiteX120" fmla="*/ 57136 w 63963"/>
                    <a:gd name="connsiteY120" fmla="*/ 5749 h 24255"/>
                    <a:gd name="connsiteX121" fmla="*/ 57136 w 63963"/>
                    <a:gd name="connsiteY121" fmla="*/ 5749 h 24255"/>
                    <a:gd name="connsiteX122" fmla="*/ 58753 w 63963"/>
                    <a:gd name="connsiteY122" fmla="*/ 4133 h 24255"/>
                    <a:gd name="connsiteX123" fmla="*/ 58753 w 63963"/>
                    <a:gd name="connsiteY123" fmla="*/ 4133 h 24255"/>
                    <a:gd name="connsiteX124" fmla="*/ 58753 w 63963"/>
                    <a:gd name="connsiteY124" fmla="*/ 4133 h 24255"/>
                    <a:gd name="connsiteX125" fmla="*/ 58753 w 63963"/>
                    <a:gd name="connsiteY125" fmla="*/ 4133 h 24255"/>
                    <a:gd name="connsiteX126" fmla="*/ 58753 w 63963"/>
                    <a:gd name="connsiteY126" fmla="*/ 4133 h 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63963" h="24255">
                      <a:moveTo>
                        <a:pt x="39528" y="23537"/>
                      </a:moveTo>
                      <a:lnTo>
                        <a:pt x="40426" y="21201"/>
                      </a:lnTo>
                      <a:lnTo>
                        <a:pt x="42762" y="20123"/>
                      </a:lnTo>
                      <a:lnTo>
                        <a:pt x="40426" y="21201"/>
                      </a:lnTo>
                      <a:lnTo>
                        <a:pt x="39528" y="23537"/>
                      </a:lnTo>
                      <a:lnTo>
                        <a:pt x="38629" y="23178"/>
                      </a:lnTo>
                      <a:lnTo>
                        <a:pt x="38270" y="22459"/>
                      </a:lnTo>
                      <a:cubicBezTo>
                        <a:pt x="38090" y="22459"/>
                        <a:pt x="37911" y="22279"/>
                        <a:pt x="37731" y="22100"/>
                      </a:cubicBezTo>
                      <a:lnTo>
                        <a:pt x="37731" y="22100"/>
                      </a:lnTo>
                      <a:cubicBezTo>
                        <a:pt x="37012" y="21740"/>
                        <a:pt x="35395" y="21201"/>
                        <a:pt x="32341" y="21022"/>
                      </a:cubicBezTo>
                      <a:lnTo>
                        <a:pt x="32341" y="21022"/>
                      </a:lnTo>
                      <a:lnTo>
                        <a:pt x="32161" y="21201"/>
                      </a:lnTo>
                      <a:lnTo>
                        <a:pt x="30904" y="21022"/>
                      </a:lnTo>
                      <a:cubicBezTo>
                        <a:pt x="28927" y="20662"/>
                        <a:pt x="26412" y="20483"/>
                        <a:pt x="23717" y="20483"/>
                      </a:cubicBezTo>
                      <a:lnTo>
                        <a:pt x="23717" y="20483"/>
                      </a:lnTo>
                      <a:cubicBezTo>
                        <a:pt x="17248" y="20483"/>
                        <a:pt x="10241" y="21381"/>
                        <a:pt x="6827" y="22279"/>
                      </a:cubicBezTo>
                      <a:lnTo>
                        <a:pt x="6827" y="22279"/>
                      </a:lnTo>
                      <a:lnTo>
                        <a:pt x="5749" y="22639"/>
                      </a:lnTo>
                      <a:lnTo>
                        <a:pt x="5390" y="22279"/>
                      </a:lnTo>
                      <a:cubicBezTo>
                        <a:pt x="2336" y="21920"/>
                        <a:pt x="0" y="19405"/>
                        <a:pt x="0" y="16889"/>
                      </a:cubicBezTo>
                      <a:lnTo>
                        <a:pt x="0" y="16889"/>
                      </a:lnTo>
                      <a:cubicBezTo>
                        <a:pt x="0" y="14733"/>
                        <a:pt x="719" y="12936"/>
                        <a:pt x="1976" y="10062"/>
                      </a:cubicBezTo>
                      <a:lnTo>
                        <a:pt x="1976" y="10062"/>
                      </a:lnTo>
                      <a:cubicBezTo>
                        <a:pt x="5211" y="6648"/>
                        <a:pt x="8984" y="6648"/>
                        <a:pt x="13835" y="6648"/>
                      </a:cubicBezTo>
                      <a:lnTo>
                        <a:pt x="13835" y="6648"/>
                      </a:lnTo>
                      <a:cubicBezTo>
                        <a:pt x="14014" y="6648"/>
                        <a:pt x="14014" y="6648"/>
                        <a:pt x="14194" y="6648"/>
                      </a:cubicBezTo>
                      <a:lnTo>
                        <a:pt x="14194" y="6648"/>
                      </a:lnTo>
                      <a:cubicBezTo>
                        <a:pt x="14374" y="6648"/>
                        <a:pt x="14553" y="6648"/>
                        <a:pt x="14553" y="6648"/>
                      </a:cubicBezTo>
                      <a:lnTo>
                        <a:pt x="14553" y="6648"/>
                      </a:lnTo>
                      <a:cubicBezTo>
                        <a:pt x="18506" y="6827"/>
                        <a:pt x="21201" y="7906"/>
                        <a:pt x="24076" y="7906"/>
                      </a:cubicBezTo>
                      <a:lnTo>
                        <a:pt x="24076" y="7906"/>
                      </a:lnTo>
                      <a:cubicBezTo>
                        <a:pt x="25513" y="7906"/>
                        <a:pt x="27130" y="7726"/>
                        <a:pt x="29286" y="6827"/>
                      </a:cubicBezTo>
                      <a:lnTo>
                        <a:pt x="29286" y="6827"/>
                      </a:lnTo>
                      <a:cubicBezTo>
                        <a:pt x="33958" y="5749"/>
                        <a:pt x="36473" y="3054"/>
                        <a:pt x="41864" y="1797"/>
                      </a:cubicBezTo>
                      <a:lnTo>
                        <a:pt x="41864" y="1797"/>
                      </a:lnTo>
                      <a:cubicBezTo>
                        <a:pt x="44559" y="359"/>
                        <a:pt x="47433" y="0"/>
                        <a:pt x="50128" y="0"/>
                      </a:cubicBezTo>
                      <a:lnTo>
                        <a:pt x="50128" y="0"/>
                      </a:lnTo>
                      <a:cubicBezTo>
                        <a:pt x="53542" y="0"/>
                        <a:pt x="56776" y="719"/>
                        <a:pt x="59292" y="1437"/>
                      </a:cubicBezTo>
                      <a:lnTo>
                        <a:pt x="59292" y="1437"/>
                      </a:lnTo>
                      <a:cubicBezTo>
                        <a:pt x="61088" y="1437"/>
                        <a:pt x="63604" y="1617"/>
                        <a:pt x="63963" y="4851"/>
                      </a:cubicBezTo>
                      <a:lnTo>
                        <a:pt x="63963" y="4851"/>
                      </a:lnTo>
                      <a:cubicBezTo>
                        <a:pt x="63244" y="8624"/>
                        <a:pt x="60909" y="9163"/>
                        <a:pt x="58393" y="11679"/>
                      </a:cubicBezTo>
                      <a:lnTo>
                        <a:pt x="58393" y="11679"/>
                      </a:lnTo>
                      <a:cubicBezTo>
                        <a:pt x="55519" y="12577"/>
                        <a:pt x="51925" y="15991"/>
                        <a:pt x="50847" y="17967"/>
                      </a:cubicBezTo>
                      <a:lnTo>
                        <a:pt x="50847" y="17967"/>
                      </a:lnTo>
                      <a:cubicBezTo>
                        <a:pt x="50488" y="21920"/>
                        <a:pt x="46715" y="24256"/>
                        <a:pt x="43301" y="24256"/>
                      </a:cubicBezTo>
                      <a:lnTo>
                        <a:pt x="43301" y="24256"/>
                      </a:lnTo>
                      <a:cubicBezTo>
                        <a:pt x="41864" y="24076"/>
                        <a:pt x="40785" y="23896"/>
                        <a:pt x="39528" y="23537"/>
                      </a:cubicBezTo>
                      <a:lnTo>
                        <a:pt x="39528" y="23537"/>
                      </a:lnTo>
                      <a:close/>
                      <a:moveTo>
                        <a:pt x="43121" y="19045"/>
                      </a:moveTo>
                      <a:cubicBezTo>
                        <a:pt x="45098" y="18866"/>
                        <a:pt x="45457" y="18506"/>
                        <a:pt x="45637" y="17069"/>
                      </a:cubicBezTo>
                      <a:lnTo>
                        <a:pt x="45637" y="17069"/>
                      </a:lnTo>
                      <a:cubicBezTo>
                        <a:pt x="45637" y="16889"/>
                        <a:pt x="45637" y="16350"/>
                        <a:pt x="45996" y="15632"/>
                      </a:cubicBezTo>
                      <a:lnTo>
                        <a:pt x="45996" y="15632"/>
                      </a:lnTo>
                      <a:cubicBezTo>
                        <a:pt x="47793" y="12218"/>
                        <a:pt x="51745" y="8265"/>
                        <a:pt x="55519" y="7187"/>
                      </a:cubicBezTo>
                      <a:lnTo>
                        <a:pt x="55519" y="7187"/>
                      </a:lnTo>
                      <a:cubicBezTo>
                        <a:pt x="56058" y="6648"/>
                        <a:pt x="56417" y="6288"/>
                        <a:pt x="56956" y="5749"/>
                      </a:cubicBezTo>
                      <a:lnTo>
                        <a:pt x="56956" y="5749"/>
                      </a:lnTo>
                      <a:cubicBezTo>
                        <a:pt x="54980" y="5211"/>
                        <a:pt x="52464" y="4672"/>
                        <a:pt x="49949" y="4672"/>
                      </a:cubicBezTo>
                      <a:lnTo>
                        <a:pt x="49949" y="4672"/>
                      </a:lnTo>
                      <a:cubicBezTo>
                        <a:pt x="47793" y="4672"/>
                        <a:pt x="45816" y="5031"/>
                        <a:pt x="43481" y="6109"/>
                      </a:cubicBezTo>
                      <a:lnTo>
                        <a:pt x="43481" y="6109"/>
                      </a:lnTo>
                      <a:cubicBezTo>
                        <a:pt x="38989" y="7187"/>
                        <a:pt x="36294" y="9882"/>
                        <a:pt x="30724" y="11319"/>
                      </a:cubicBezTo>
                      <a:lnTo>
                        <a:pt x="30724" y="11319"/>
                      </a:lnTo>
                      <a:cubicBezTo>
                        <a:pt x="28208" y="12397"/>
                        <a:pt x="25873" y="12757"/>
                        <a:pt x="23896" y="12757"/>
                      </a:cubicBezTo>
                      <a:lnTo>
                        <a:pt x="23896" y="12757"/>
                      </a:lnTo>
                      <a:cubicBezTo>
                        <a:pt x="20303" y="12757"/>
                        <a:pt x="17608" y="11858"/>
                        <a:pt x="15093" y="11679"/>
                      </a:cubicBezTo>
                      <a:lnTo>
                        <a:pt x="15093" y="11679"/>
                      </a:lnTo>
                      <a:lnTo>
                        <a:pt x="13835" y="11679"/>
                      </a:lnTo>
                      <a:cubicBezTo>
                        <a:pt x="8445" y="11679"/>
                        <a:pt x="7007" y="11679"/>
                        <a:pt x="5749" y="12577"/>
                      </a:cubicBezTo>
                      <a:lnTo>
                        <a:pt x="5749" y="12577"/>
                      </a:lnTo>
                      <a:cubicBezTo>
                        <a:pt x="5211" y="14374"/>
                        <a:pt x="4672" y="15991"/>
                        <a:pt x="4672" y="16709"/>
                      </a:cubicBezTo>
                      <a:lnTo>
                        <a:pt x="4672" y="16709"/>
                      </a:lnTo>
                      <a:lnTo>
                        <a:pt x="4672" y="16889"/>
                      </a:lnTo>
                      <a:cubicBezTo>
                        <a:pt x="4672" y="16889"/>
                        <a:pt x="4851" y="17069"/>
                        <a:pt x="5749" y="17069"/>
                      </a:cubicBezTo>
                      <a:lnTo>
                        <a:pt x="5749" y="17069"/>
                      </a:lnTo>
                      <a:cubicBezTo>
                        <a:pt x="9882" y="16170"/>
                        <a:pt x="16709" y="15092"/>
                        <a:pt x="23357" y="15092"/>
                      </a:cubicBezTo>
                      <a:lnTo>
                        <a:pt x="23357" y="15092"/>
                      </a:lnTo>
                      <a:cubicBezTo>
                        <a:pt x="26052" y="15092"/>
                        <a:pt x="28568" y="15272"/>
                        <a:pt x="30904" y="15632"/>
                      </a:cubicBezTo>
                      <a:lnTo>
                        <a:pt x="30904" y="15632"/>
                      </a:lnTo>
                      <a:cubicBezTo>
                        <a:pt x="30904" y="15632"/>
                        <a:pt x="30904" y="15632"/>
                        <a:pt x="30904" y="15632"/>
                      </a:cubicBezTo>
                      <a:lnTo>
                        <a:pt x="30904" y="15632"/>
                      </a:lnTo>
                      <a:cubicBezTo>
                        <a:pt x="37192" y="15632"/>
                        <a:pt x="40246" y="17248"/>
                        <a:pt x="41504" y="18686"/>
                      </a:cubicBezTo>
                      <a:lnTo>
                        <a:pt x="41504" y="18686"/>
                      </a:lnTo>
                      <a:cubicBezTo>
                        <a:pt x="42223" y="18866"/>
                        <a:pt x="42762" y="19045"/>
                        <a:pt x="43121" y="19045"/>
                      </a:cubicBezTo>
                      <a:lnTo>
                        <a:pt x="43121" y="19045"/>
                      </a:lnTo>
                      <a:close/>
                      <a:moveTo>
                        <a:pt x="50667" y="17248"/>
                      </a:moveTo>
                      <a:cubicBezTo>
                        <a:pt x="50667" y="17069"/>
                        <a:pt x="50667" y="17069"/>
                        <a:pt x="50667" y="17248"/>
                      </a:cubicBezTo>
                      <a:lnTo>
                        <a:pt x="50667" y="17248"/>
                      </a:lnTo>
                      <a:cubicBezTo>
                        <a:pt x="50667" y="17069"/>
                        <a:pt x="50667" y="17248"/>
                        <a:pt x="50667" y="17248"/>
                      </a:cubicBezTo>
                      <a:lnTo>
                        <a:pt x="50667" y="17248"/>
                      </a:lnTo>
                      <a:close/>
                      <a:moveTo>
                        <a:pt x="13835" y="11679"/>
                      </a:moveTo>
                      <a:cubicBezTo>
                        <a:pt x="13655" y="11679"/>
                        <a:pt x="13296" y="11679"/>
                        <a:pt x="13116" y="11679"/>
                      </a:cubicBezTo>
                      <a:lnTo>
                        <a:pt x="13116" y="11679"/>
                      </a:lnTo>
                      <a:cubicBezTo>
                        <a:pt x="13475" y="11679"/>
                        <a:pt x="13655" y="11679"/>
                        <a:pt x="13835" y="11679"/>
                      </a:cubicBezTo>
                      <a:lnTo>
                        <a:pt x="13835" y="11679"/>
                      </a:lnTo>
                      <a:close/>
                      <a:moveTo>
                        <a:pt x="11499" y="10062"/>
                      </a:moveTo>
                      <a:cubicBezTo>
                        <a:pt x="11499" y="10062"/>
                        <a:pt x="11499" y="9882"/>
                        <a:pt x="11499" y="9882"/>
                      </a:cubicBezTo>
                      <a:lnTo>
                        <a:pt x="11499" y="9882"/>
                      </a:lnTo>
                      <a:cubicBezTo>
                        <a:pt x="11499" y="9882"/>
                        <a:pt x="11499" y="9882"/>
                        <a:pt x="11499" y="10062"/>
                      </a:cubicBezTo>
                      <a:lnTo>
                        <a:pt x="11499" y="10062"/>
                      </a:lnTo>
                      <a:close/>
                      <a:moveTo>
                        <a:pt x="58573" y="6288"/>
                      </a:moveTo>
                      <a:lnTo>
                        <a:pt x="58034" y="6109"/>
                      </a:lnTo>
                      <a:lnTo>
                        <a:pt x="57854" y="6288"/>
                      </a:lnTo>
                      <a:cubicBezTo>
                        <a:pt x="57854" y="6288"/>
                        <a:pt x="57675" y="6288"/>
                        <a:pt x="57495" y="6288"/>
                      </a:cubicBezTo>
                      <a:lnTo>
                        <a:pt x="57495" y="6288"/>
                      </a:lnTo>
                      <a:cubicBezTo>
                        <a:pt x="57854" y="6109"/>
                        <a:pt x="58034" y="6288"/>
                        <a:pt x="58573" y="6288"/>
                      </a:cubicBezTo>
                      <a:lnTo>
                        <a:pt x="58573" y="6288"/>
                      </a:lnTo>
                      <a:close/>
                      <a:moveTo>
                        <a:pt x="60010" y="5929"/>
                      </a:moveTo>
                      <a:cubicBezTo>
                        <a:pt x="60190" y="5929"/>
                        <a:pt x="60190" y="5929"/>
                        <a:pt x="60370" y="5749"/>
                      </a:cubicBezTo>
                      <a:lnTo>
                        <a:pt x="60370" y="5749"/>
                      </a:lnTo>
                      <a:lnTo>
                        <a:pt x="60190" y="5570"/>
                      </a:lnTo>
                      <a:lnTo>
                        <a:pt x="60010" y="5929"/>
                      </a:lnTo>
                      <a:lnTo>
                        <a:pt x="60010" y="5929"/>
                      </a:lnTo>
                      <a:close/>
                      <a:moveTo>
                        <a:pt x="57136" y="5749"/>
                      </a:moveTo>
                      <a:cubicBezTo>
                        <a:pt x="57136" y="5749"/>
                        <a:pt x="57136" y="5749"/>
                        <a:pt x="57136" y="5749"/>
                      </a:cubicBezTo>
                      <a:lnTo>
                        <a:pt x="57136" y="5749"/>
                      </a:lnTo>
                      <a:cubicBezTo>
                        <a:pt x="57136" y="5749"/>
                        <a:pt x="57136" y="5749"/>
                        <a:pt x="57136" y="5749"/>
                      </a:cubicBezTo>
                      <a:lnTo>
                        <a:pt x="57136" y="5749"/>
                      </a:lnTo>
                      <a:lnTo>
                        <a:pt x="57136" y="5749"/>
                      </a:lnTo>
                      <a:lnTo>
                        <a:pt x="57136" y="5749"/>
                      </a:lnTo>
                      <a:lnTo>
                        <a:pt x="57136" y="5749"/>
                      </a:lnTo>
                      <a:close/>
                      <a:moveTo>
                        <a:pt x="58753" y="4133"/>
                      </a:moveTo>
                      <a:cubicBezTo>
                        <a:pt x="58753" y="4133"/>
                        <a:pt x="58753" y="4133"/>
                        <a:pt x="58753" y="4133"/>
                      </a:cubicBezTo>
                      <a:lnTo>
                        <a:pt x="58753" y="4133"/>
                      </a:lnTo>
                      <a:lnTo>
                        <a:pt x="58753" y="4133"/>
                      </a:lnTo>
                      <a:lnTo>
                        <a:pt x="58753" y="4133"/>
                      </a:lnTo>
                      <a:close/>
                    </a:path>
                  </a:pathLst>
                </a:custGeom>
                <a:grpFill/>
                <a:ln w="17953" cap="flat">
                  <a:noFill/>
                  <a:prstDash val="solid"/>
                  <a:miter/>
                </a:ln>
              </p:spPr>
              <p:txBody>
                <a:bodyPr rtlCol="0" anchor="ctr"/>
                <a:lstStyle/>
                <a:p>
                  <a:endParaRPr lang="zh-CN" altLang="en-US" sz="1050"/>
                </a:p>
              </p:txBody>
            </p:sp>
          </p:grpSp>
          <p:grpSp>
            <p:nvGrpSpPr>
              <p:cNvPr id="114" name="图形 1"/>
              <p:cNvGrpSpPr/>
              <p:nvPr/>
            </p:nvGrpSpPr>
            <p:grpSpPr>
              <a:xfrm>
                <a:off x="2088426" y="2036132"/>
                <a:ext cx="28961" cy="18533"/>
                <a:chOff x="3461637" y="2233822"/>
                <a:chExt cx="28961" cy="18533"/>
              </a:xfrm>
              <a:solidFill>
                <a:srgbClr val="0070C0"/>
              </a:solidFill>
            </p:grpSpPr>
            <p:sp>
              <p:nvSpPr>
                <p:cNvPr id="3518" name="任意多边形: 形状 325"/>
                <p:cNvSpPr/>
                <p:nvPr/>
              </p:nvSpPr>
              <p:spPr>
                <a:xfrm>
                  <a:off x="3464236" y="2236244"/>
                  <a:ext cx="24035" cy="13326"/>
                </a:xfrm>
                <a:custGeom>
                  <a:avLst/>
                  <a:gdLst>
                    <a:gd name="connsiteX0" fmla="*/ 8395 w 24035"/>
                    <a:gd name="connsiteY0" fmla="*/ 11799 h 13326"/>
                    <a:gd name="connsiteX1" fmla="*/ 18996 w 24035"/>
                    <a:gd name="connsiteY1" fmla="*/ 11799 h 13326"/>
                    <a:gd name="connsiteX2" fmla="*/ 22949 w 24035"/>
                    <a:gd name="connsiteY2" fmla="*/ 6408 h 13326"/>
                    <a:gd name="connsiteX3" fmla="*/ 12348 w 24035"/>
                    <a:gd name="connsiteY3" fmla="*/ 1198 h 13326"/>
                    <a:gd name="connsiteX4" fmla="*/ 3185 w 24035"/>
                    <a:gd name="connsiteY4" fmla="*/ 1198 h 13326"/>
                    <a:gd name="connsiteX5" fmla="*/ 490 w 24035"/>
                    <a:gd name="connsiteY5" fmla="*/ 7846 h 13326"/>
                    <a:gd name="connsiteX6" fmla="*/ 8395 w 24035"/>
                    <a:gd name="connsiteY6" fmla="*/ 11799 h 13326"/>
                    <a:gd name="connsiteX7" fmla="*/ 8395 w 24035"/>
                    <a:gd name="connsiteY7" fmla="*/ 11799 h 1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035" h="13326">
                      <a:moveTo>
                        <a:pt x="8395" y="11799"/>
                      </a:moveTo>
                      <a:cubicBezTo>
                        <a:pt x="11091" y="13056"/>
                        <a:pt x="16301" y="14494"/>
                        <a:pt x="18996" y="11799"/>
                      </a:cubicBezTo>
                      <a:cubicBezTo>
                        <a:pt x="22949" y="10541"/>
                        <a:pt x="25644" y="9103"/>
                        <a:pt x="22949" y="6408"/>
                      </a:cubicBezTo>
                      <a:cubicBezTo>
                        <a:pt x="20254" y="3713"/>
                        <a:pt x="17738" y="2456"/>
                        <a:pt x="12348" y="1198"/>
                      </a:cubicBezTo>
                      <a:cubicBezTo>
                        <a:pt x="8395" y="1198"/>
                        <a:pt x="5701" y="-1497"/>
                        <a:pt x="3185" y="1198"/>
                      </a:cubicBezTo>
                      <a:cubicBezTo>
                        <a:pt x="490" y="3893"/>
                        <a:pt x="-768" y="6588"/>
                        <a:pt x="490" y="7846"/>
                      </a:cubicBezTo>
                      <a:cubicBezTo>
                        <a:pt x="1748" y="10541"/>
                        <a:pt x="8395" y="11799"/>
                        <a:pt x="8395" y="11799"/>
                      </a:cubicBezTo>
                      <a:lnTo>
                        <a:pt x="8395" y="11799"/>
                      </a:lnTo>
                      <a:close/>
                    </a:path>
                  </a:pathLst>
                </a:custGeom>
                <a:grpFill/>
                <a:ln w="17953" cap="flat">
                  <a:noFill/>
                  <a:prstDash val="solid"/>
                  <a:miter/>
                </a:ln>
              </p:spPr>
              <p:txBody>
                <a:bodyPr rtlCol="0" anchor="ctr"/>
                <a:lstStyle/>
                <a:p>
                  <a:endParaRPr lang="zh-CN" altLang="en-US" sz="1050"/>
                </a:p>
              </p:txBody>
            </p:sp>
            <p:sp>
              <p:nvSpPr>
                <p:cNvPr id="3519" name="任意多边形: 形状 326"/>
                <p:cNvSpPr/>
                <p:nvPr/>
              </p:nvSpPr>
              <p:spPr>
                <a:xfrm>
                  <a:off x="3461637" y="2233822"/>
                  <a:ext cx="28961" cy="18533"/>
                </a:xfrm>
                <a:custGeom>
                  <a:avLst/>
                  <a:gdLst>
                    <a:gd name="connsiteX0" fmla="*/ 9916 w 28961"/>
                    <a:gd name="connsiteY0" fmla="*/ 16557 h 18533"/>
                    <a:gd name="connsiteX1" fmla="*/ 1292 w 28961"/>
                    <a:gd name="connsiteY1" fmla="*/ 12065 h 18533"/>
                    <a:gd name="connsiteX2" fmla="*/ 1292 w 28961"/>
                    <a:gd name="connsiteY2" fmla="*/ 12065 h 18533"/>
                    <a:gd name="connsiteX3" fmla="*/ 34 w 28961"/>
                    <a:gd name="connsiteY3" fmla="*/ 9011 h 18533"/>
                    <a:gd name="connsiteX4" fmla="*/ 34 w 28961"/>
                    <a:gd name="connsiteY4" fmla="*/ 9011 h 18533"/>
                    <a:gd name="connsiteX5" fmla="*/ 3808 w 28961"/>
                    <a:gd name="connsiteY5" fmla="*/ 2004 h 18533"/>
                    <a:gd name="connsiteX6" fmla="*/ 3808 w 28961"/>
                    <a:gd name="connsiteY6" fmla="*/ 2004 h 18533"/>
                    <a:gd name="connsiteX7" fmla="*/ 8299 w 28961"/>
                    <a:gd name="connsiteY7" fmla="*/ 27 h 18533"/>
                    <a:gd name="connsiteX8" fmla="*/ 8299 w 28961"/>
                    <a:gd name="connsiteY8" fmla="*/ 27 h 18533"/>
                    <a:gd name="connsiteX9" fmla="*/ 15486 w 28961"/>
                    <a:gd name="connsiteY9" fmla="*/ 1285 h 18533"/>
                    <a:gd name="connsiteX10" fmla="*/ 15486 w 28961"/>
                    <a:gd name="connsiteY10" fmla="*/ 1285 h 18533"/>
                    <a:gd name="connsiteX11" fmla="*/ 27165 w 28961"/>
                    <a:gd name="connsiteY11" fmla="*/ 7214 h 18533"/>
                    <a:gd name="connsiteX12" fmla="*/ 27165 w 28961"/>
                    <a:gd name="connsiteY12" fmla="*/ 7214 h 18533"/>
                    <a:gd name="connsiteX13" fmla="*/ 28962 w 28961"/>
                    <a:gd name="connsiteY13" fmla="*/ 10987 h 18533"/>
                    <a:gd name="connsiteX14" fmla="*/ 28962 w 28961"/>
                    <a:gd name="connsiteY14" fmla="*/ 10987 h 18533"/>
                    <a:gd name="connsiteX15" fmla="*/ 23212 w 28961"/>
                    <a:gd name="connsiteY15" fmla="*/ 16198 h 18533"/>
                    <a:gd name="connsiteX16" fmla="*/ 23212 w 28961"/>
                    <a:gd name="connsiteY16" fmla="*/ 16198 h 18533"/>
                    <a:gd name="connsiteX17" fmla="*/ 17103 w 28961"/>
                    <a:gd name="connsiteY17" fmla="*/ 18533 h 18533"/>
                    <a:gd name="connsiteX18" fmla="*/ 17103 w 28961"/>
                    <a:gd name="connsiteY18" fmla="*/ 18533 h 18533"/>
                    <a:gd name="connsiteX19" fmla="*/ 9916 w 28961"/>
                    <a:gd name="connsiteY19" fmla="*/ 16557 h 18533"/>
                    <a:gd name="connsiteX20" fmla="*/ 9916 w 28961"/>
                    <a:gd name="connsiteY20" fmla="*/ 16557 h 18533"/>
                    <a:gd name="connsiteX21" fmla="*/ 10994 w 28961"/>
                    <a:gd name="connsiteY21" fmla="*/ 14221 h 18533"/>
                    <a:gd name="connsiteX22" fmla="*/ 12073 w 28961"/>
                    <a:gd name="connsiteY22" fmla="*/ 11885 h 18533"/>
                    <a:gd name="connsiteX23" fmla="*/ 17103 w 28961"/>
                    <a:gd name="connsiteY23" fmla="*/ 13143 h 18533"/>
                    <a:gd name="connsiteX24" fmla="*/ 17103 w 28961"/>
                    <a:gd name="connsiteY24" fmla="*/ 13143 h 18533"/>
                    <a:gd name="connsiteX25" fmla="*/ 20697 w 28961"/>
                    <a:gd name="connsiteY25" fmla="*/ 11706 h 18533"/>
                    <a:gd name="connsiteX26" fmla="*/ 20697 w 28961"/>
                    <a:gd name="connsiteY26" fmla="*/ 11706 h 18533"/>
                    <a:gd name="connsiteX27" fmla="*/ 23572 w 28961"/>
                    <a:gd name="connsiteY27" fmla="*/ 10448 h 18533"/>
                    <a:gd name="connsiteX28" fmla="*/ 23572 w 28961"/>
                    <a:gd name="connsiteY28" fmla="*/ 10448 h 18533"/>
                    <a:gd name="connsiteX29" fmla="*/ 14947 w 28961"/>
                    <a:gd name="connsiteY29" fmla="*/ 5956 h 18533"/>
                    <a:gd name="connsiteX30" fmla="*/ 14947 w 28961"/>
                    <a:gd name="connsiteY30" fmla="*/ 5956 h 18533"/>
                    <a:gd name="connsiteX31" fmla="*/ 8479 w 28961"/>
                    <a:gd name="connsiteY31" fmla="*/ 4699 h 18533"/>
                    <a:gd name="connsiteX32" fmla="*/ 8479 w 28961"/>
                    <a:gd name="connsiteY32" fmla="*/ 4699 h 18533"/>
                    <a:gd name="connsiteX33" fmla="*/ 7581 w 28961"/>
                    <a:gd name="connsiteY33" fmla="*/ 5058 h 18533"/>
                    <a:gd name="connsiteX34" fmla="*/ 7581 w 28961"/>
                    <a:gd name="connsiteY34" fmla="*/ 5058 h 18533"/>
                    <a:gd name="connsiteX35" fmla="*/ 5245 w 28961"/>
                    <a:gd name="connsiteY35" fmla="*/ 8651 h 18533"/>
                    <a:gd name="connsiteX36" fmla="*/ 5245 w 28961"/>
                    <a:gd name="connsiteY36" fmla="*/ 8651 h 18533"/>
                    <a:gd name="connsiteX37" fmla="*/ 4526 w 28961"/>
                    <a:gd name="connsiteY37" fmla="*/ 8651 h 18533"/>
                    <a:gd name="connsiteX38" fmla="*/ 5425 w 28961"/>
                    <a:gd name="connsiteY38" fmla="*/ 8831 h 18533"/>
                    <a:gd name="connsiteX39" fmla="*/ 11533 w 28961"/>
                    <a:gd name="connsiteY39" fmla="*/ 11526 h 18533"/>
                    <a:gd name="connsiteX40" fmla="*/ 11533 w 28961"/>
                    <a:gd name="connsiteY40" fmla="*/ 11526 h 18533"/>
                    <a:gd name="connsiteX41" fmla="*/ 10994 w 28961"/>
                    <a:gd name="connsiteY41" fmla="*/ 14221 h 18533"/>
                    <a:gd name="connsiteX42" fmla="*/ 10994 w 28961"/>
                    <a:gd name="connsiteY42" fmla="*/ 14221 h 1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8961" h="18533">
                      <a:moveTo>
                        <a:pt x="9916" y="16557"/>
                      </a:moveTo>
                      <a:cubicBezTo>
                        <a:pt x="8299" y="16198"/>
                        <a:pt x="3268" y="15479"/>
                        <a:pt x="1292" y="12065"/>
                      </a:cubicBezTo>
                      <a:lnTo>
                        <a:pt x="1292" y="12065"/>
                      </a:lnTo>
                      <a:cubicBezTo>
                        <a:pt x="394" y="11167"/>
                        <a:pt x="-145" y="9909"/>
                        <a:pt x="34" y="9011"/>
                      </a:cubicBezTo>
                      <a:lnTo>
                        <a:pt x="34" y="9011"/>
                      </a:lnTo>
                      <a:cubicBezTo>
                        <a:pt x="214" y="6136"/>
                        <a:pt x="1831" y="4160"/>
                        <a:pt x="3808" y="2004"/>
                      </a:cubicBezTo>
                      <a:lnTo>
                        <a:pt x="3808" y="2004"/>
                      </a:lnTo>
                      <a:cubicBezTo>
                        <a:pt x="5065" y="566"/>
                        <a:pt x="6862" y="-153"/>
                        <a:pt x="8299" y="27"/>
                      </a:cubicBezTo>
                      <a:lnTo>
                        <a:pt x="8299" y="27"/>
                      </a:lnTo>
                      <a:cubicBezTo>
                        <a:pt x="11174" y="207"/>
                        <a:pt x="12971" y="1285"/>
                        <a:pt x="15486" y="1285"/>
                      </a:cubicBezTo>
                      <a:lnTo>
                        <a:pt x="15486" y="1285"/>
                      </a:lnTo>
                      <a:cubicBezTo>
                        <a:pt x="20876" y="2722"/>
                        <a:pt x="24290" y="4160"/>
                        <a:pt x="27165" y="7214"/>
                      </a:cubicBezTo>
                      <a:lnTo>
                        <a:pt x="27165" y="7214"/>
                      </a:lnTo>
                      <a:cubicBezTo>
                        <a:pt x="28063" y="8112"/>
                        <a:pt x="28962" y="9370"/>
                        <a:pt x="28962" y="10987"/>
                      </a:cubicBezTo>
                      <a:lnTo>
                        <a:pt x="28962" y="10987"/>
                      </a:lnTo>
                      <a:cubicBezTo>
                        <a:pt x="28243" y="15299"/>
                        <a:pt x="25009" y="15659"/>
                        <a:pt x="23212" y="16198"/>
                      </a:cubicBezTo>
                      <a:lnTo>
                        <a:pt x="23212" y="16198"/>
                      </a:lnTo>
                      <a:cubicBezTo>
                        <a:pt x="21415" y="17994"/>
                        <a:pt x="19080" y="18533"/>
                        <a:pt x="17103" y="18533"/>
                      </a:cubicBezTo>
                      <a:lnTo>
                        <a:pt x="17103" y="18533"/>
                      </a:lnTo>
                      <a:cubicBezTo>
                        <a:pt x="14408" y="18174"/>
                        <a:pt x="11713" y="17455"/>
                        <a:pt x="9916" y="16557"/>
                      </a:cubicBezTo>
                      <a:lnTo>
                        <a:pt x="9916" y="16557"/>
                      </a:lnTo>
                      <a:close/>
                      <a:moveTo>
                        <a:pt x="10994" y="14221"/>
                      </a:moveTo>
                      <a:lnTo>
                        <a:pt x="12073" y="11885"/>
                      </a:lnTo>
                      <a:cubicBezTo>
                        <a:pt x="13330" y="12424"/>
                        <a:pt x="15486" y="13143"/>
                        <a:pt x="17103" y="13143"/>
                      </a:cubicBezTo>
                      <a:lnTo>
                        <a:pt x="17103" y="13143"/>
                      </a:lnTo>
                      <a:cubicBezTo>
                        <a:pt x="18361" y="13143"/>
                        <a:pt x="19259" y="12784"/>
                        <a:pt x="20697" y="11706"/>
                      </a:cubicBezTo>
                      <a:lnTo>
                        <a:pt x="20697" y="11706"/>
                      </a:lnTo>
                      <a:cubicBezTo>
                        <a:pt x="21954" y="11346"/>
                        <a:pt x="23033" y="10807"/>
                        <a:pt x="23572" y="10448"/>
                      </a:cubicBezTo>
                      <a:lnTo>
                        <a:pt x="23572" y="10448"/>
                      </a:lnTo>
                      <a:cubicBezTo>
                        <a:pt x="21236" y="8112"/>
                        <a:pt x="19439" y="7214"/>
                        <a:pt x="14947" y="5956"/>
                      </a:cubicBezTo>
                      <a:lnTo>
                        <a:pt x="14947" y="5956"/>
                      </a:lnTo>
                      <a:cubicBezTo>
                        <a:pt x="11533" y="5956"/>
                        <a:pt x="9198" y="4699"/>
                        <a:pt x="8479" y="4699"/>
                      </a:cubicBezTo>
                      <a:lnTo>
                        <a:pt x="8479" y="4699"/>
                      </a:lnTo>
                      <a:cubicBezTo>
                        <a:pt x="8120" y="4699"/>
                        <a:pt x="8120" y="4699"/>
                        <a:pt x="7581" y="5058"/>
                      </a:cubicBezTo>
                      <a:lnTo>
                        <a:pt x="7581" y="5058"/>
                      </a:lnTo>
                      <a:cubicBezTo>
                        <a:pt x="5784" y="6675"/>
                        <a:pt x="5065" y="8472"/>
                        <a:pt x="5245" y="8651"/>
                      </a:cubicBezTo>
                      <a:lnTo>
                        <a:pt x="5245" y="8651"/>
                      </a:lnTo>
                      <a:lnTo>
                        <a:pt x="4526" y="8651"/>
                      </a:lnTo>
                      <a:lnTo>
                        <a:pt x="5425" y="8831"/>
                      </a:lnTo>
                      <a:cubicBezTo>
                        <a:pt x="5245" y="9550"/>
                        <a:pt x="11354" y="11526"/>
                        <a:pt x="11533" y="11526"/>
                      </a:cubicBezTo>
                      <a:lnTo>
                        <a:pt x="11533" y="11526"/>
                      </a:lnTo>
                      <a:lnTo>
                        <a:pt x="10994" y="14221"/>
                      </a:lnTo>
                      <a:lnTo>
                        <a:pt x="10994" y="14221"/>
                      </a:lnTo>
                      <a:close/>
                    </a:path>
                  </a:pathLst>
                </a:custGeom>
                <a:grpFill/>
                <a:ln w="17953" cap="flat">
                  <a:noFill/>
                  <a:prstDash val="solid"/>
                  <a:miter/>
                </a:ln>
              </p:spPr>
              <p:txBody>
                <a:bodyPr rtlCol="0" anchor="ctr"/>
                <a:lstStyle/>
                <a:p>
                  <a:endParaRPr lang="zh-CN" altLang="en-US" sz="1050"/>
                </a:p>
              </p:txBody>
            </p:sp>
          </p:grpSp>
          <p:grpSp>
            <p:nvGrpSpPr>
              <p:cNvPr id="115" name="图形 1"/>
              <p:cNvGrpSpPr/>
              <p:nvPr/>
            </p:nvGrpSpPr>
            <p:grpSpPr>
              <a:xfrm>
                <a:off x="1539922" y="1936621"/>
                <a:ext cx="168532" cy="121997"/>
                <a:chOff x="2913133" y="2134311"/>
                <a:chExt cx="168532" cy="121997"/>
              </a:xfrm>
              <a:solidFill>
                <a:srgbClr val="0070C0"/>
              </a:solidFill>
            </p:grpSpPr>
            <p:sp>
              <p:nvSpPr>
                <p:cNvPr id="3516" name="任意多边形: 形状 328"/>
                <p:cNvSpPr/>
                <p:nvPr/>
              </p:nvSpPr>
              <p:spPr>
                <a:xfrm>
                  <a:off x="2915783" y="2136406"/>
                  <a:ext cx="163726" cy="116619"/>
                </a:xfrm>
                <a:custGeom>
                  <a:avLst/>
                  <a:gdLst>
                    <a:gd name="connsiteX0" fmla="*/ 80718 w 163726"/>
                    <a:gd name="connsiteY0" fmla="*/ 23598 h 116619"/>
                    <a:gd name="connsiteX1" fmla="*/ 95271 w 163726"/>
                    <a:gd name="connsiteY1" fmla="*/ 31503 h 116619"/>
                    <a:gd name="connsiteX2" fmla="*/ 101919 w 163726"/>
                    <a:gd name="connsiteY2" fmla="*/ 26113 h 116619"/>
                    <a:gd name="connsiteX3" fmla="*/ 109824 w 163726"/>
                    <a:gd name="connsiteY3" fmla="*/ 24676 h 116619"/>
                    <a:gd name="connsiteX4" fmla="*/ 112520 w 163726"/>
                    <a:gd name="connsiteY4" fmla="*/ 19286 h 116619"/>
                    <a:gd name="connsiteX5" fmla="*/ 118988 w 163726"/>
                    <a:gd name="connsiteY5" fmla="*/ 5990 h 116619"/>
                    <a:gd name="connsiteX6" fmla="*/ 128151 w 163726"/>
                    <a:gd name="connsiteY6" fmla="*/ 600 h 116619"/>
                    <a:gd name="connsiteX7" fmla="*/ 140009 w 163726"/>
                    <a:gd name="connsiteY7" fmla="*/ 1858 h 116619"/>
                    <a:gd name="connsiteX8" fmla="*/ 150610 w 163726"/>
                    <a:gd name="connsiteY8" fmla="*/ 3115 h 116619"/>
                    <a:gd name="connsiteX9" fmla="*/ 151868 w 163726"/>
                    <a:gd name="connsiteY9" fmla="*/ 11021 h 116619"/>
                    <a:gd name="connsiteX10" fmla="*/ 163726 w 163726"/>
                    <a:gd name="connsiteY10" fmla="*/ 17669 h 116619"/>
                    <a:gd name="connsiteX11" fmla="*/ 161211 w 163726"/>
                    <a:gd name="connsiteY11" fmla="*/ 37612 h 116619"/>
                    <a:gd name="connsiteX12" fmla="*/ 152047 w 163726"/>
                    <a:gd name="connsiteY12" fmla="*/ 46955 h 116619"/>
                    <a:gd name="connsiteX13" fmla="*/ 138931 w 163726"/>
                    <a:gd name="connsiteY13" fmla="*/ 46955 h 116619"/>
                    <a:gd name="connsiteX14" fmla="*/ 120605 w 163726"/>
                    <a:gd name="connsiteY14" fmla="*/ 64204 h 116619"/>
                    <a:gd name="connsiteX15" fmla="*/ 114137 w 163726"/>
                    <a:gd name="connsiteY15" fmla="*/ 74804 h 116619"/>
                    <a:gd name="connsiteX16" fmla="*/ 107489 w 163726"/>
                    <a:gd name="connsiteY16" fmla="*/ 81452 h 116619"/>
                    <a:gd name="connsiteX17" fmla="*/ 98325 w 163726"/>
                    <a:gd name="connsiteY17" fmla="*/ 89538 h 116619"/>
                    <a:gd name="connsiteX18" fmla="*/ 89162 w 163726"/>
                    <a:gd name="connsiteY18" fmla="*/ 98880 h 116619"/>
                    <a:gd name="connsiteX19" fmla="*/ 77304 w 163726"/>
                    <a:gd name="connsiteY19" fmla="*/ 105528 h 116619"/>
                    <a:gd name="connsiteX20" fmla="*/ 62750 w 163726"/>
                    <a:gd name="connsiteY20" fmla="*/ 102833 h 116619"/>
                    <a:gd name="connsiteX21" fmla="*/ 49634 w 163726"/>
                    <a:gd name="connsiteY21" fmla="*/ 110739 h 116619"/>
                    <a:gd name="connsiteX22" fmla="*/ 37776 w 163726"/>
                    <a:gd name="connsiteY22" fmla="*/ 112176 h 116619"/>
                    <a:gd name="connsiteX23" fmla="*/ 31128 w 163726"/>
                    <a:gd name="connsiteY23" fmla="*/ 113434 h 116619"/>
                    <a:gd name="connsiteX24" fmla="*/ 24480 w 163726"/>
                    <a:gd name="connsiteY24" fmla="*/ 116129 h 116619"/>
                    <a:gd name="connsiteX25" fmla="*/ 8669 w 163726"/>
                    <a:gd name="connsiteY25" fmla="*/ 109481 h 116619"/>
                    <a:gd name="connsiteX26" fmla="*/ 4716 w 163726"/>
                    <a:gd name="connsiteY26" fmla="*/ 105528 h 116619"/>
                    <a:gd name="connsiteX27" fmla="*/ 2021 w 163726"/>
                    <a:gd name="connsiteY27" fmla="*/ 97623 h 116619"/>
                    <a:gd name="connsiteX28" fmla="*/ 2021 w 163726"/>
                    <a:gd name="connsiteY28" fmla="*/ 90975 h 116619"/>
                    <a:gd name="connsiteX29" fmla="*/ 5974 w 163726"/>
                    <a:gd name="connsiteY29" fmla="*/ 87022 h 116619"/>
                    <a:gd name="connsiteX30" fmla="*/ 12622 w 163726"/>
                    <a:gd name="connsiteY30" fmla="*/ 88280 h 116619"/>
                    <a:gd name="connsiteX31" fmla="*/ 20528 w 163726"/>
                    <a:gd name="connsiteY31" fmla="*/ 86842 h 116619"/>
                    <a:gd name="connsiteX32" fmla="*/ 28433 w 163726"/>
                    <a:gd name="connsiteY32" fmla="*/ 82890 h 116619"/>
                    <a:gd name="connsiteX33" fmla="*/ 33644 w 163726"/>
                    <a:gd name="connsiteY33" fmla="*/ 74984 h 116619"/>
                    <a:gd name="connsiteX34" fmla="*/ 46760 w 163726"/>
                    <a:gd name="connsiteY34" fmla="*/ 64383 h 116619"/>
                    <a:gd name="connsiteX35" fmla="*/ 55923 w 163726"/>
                    <a:gd name="connsiteY35" fmla="*/ 53783 h 116619"/>
                    <a:gd name="connsiteX36" fmla="*/ 61133 w 163726"/>
                    <a:gd name="connsiteY36" fmla="*/ 36534 h 116619"/>
                    <a:gd name="connsiteX37" fmla="*/ 69039 w 163726"/>
                    <a:gd name="connsiteY37" fmla="*/ 24496 h 116619"/>
                    <a:gd name="connsiteX38" fmla="*/ 74249 w 163726"/>
                    <a:gd name="connsiteY38" fmla="*/ 20544 h 116619"/>
                    <a:gd name="connsiteX39" fmla="*/ 80718 w 163726"/>
                    <a:gd name="connsiteY39" fmla="*/ 23598 h 116619"/>
                    <a:gd name="connsiteX40" fmla="*/ 80718 w 163726"/>
                    <a:gd name="connsiteY40" fmla="*/ 23598 h 1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3726" h="116619">
                      <a:moveTo>
                        <a:pt x="80718" y="23598"/>
                      </a:moveTo>
                      <a:cubicBezTo>
                        <a:pt x="84670" y="27551"/>
                        <a:pt x="92576" y="30246"/>
                        <a:pt x="95271" y="31503"/>
                      </a:cubicBezTo>
                      <a:cubicBezTo>
                        <a:pt x="96529" y="31503"/>
                        <a:pt x="97966" y="27551"/>
                        <a:pt x="101919" y="26113"/>
                      </a:cubicBezTo>
                      <a:cubicBezTo>
                        <a:pt x="104614" y="24856"/>
                        <a:pt x="107129" y="26113"/>
                        <a:pt x="109824" y="24676"/>
                      </a:cubicBezTo>
                      <a:cubicBezTo>
                        <a:pt x="111082" y="23418"/>
                        <a:pt x="112520" y="21981"/>
                        <a:pt x="112520" y="19286"/>
                      </a:cubicBezTo>
                      <a:cubicBezTo>
                        <a:pt x="111262" y="16591"/>
                        <a:pt x="117730" y="8685"/>
                        <a:pt x="118988" y="5990"/>
                      </a:cubicBezTo>
                      <a:cubicBezTo>
                        <a:pt x="120245" y="3295"/>
                        <a:pt x="122941" y="3295"/>
                        <a:pt x="128151" y="600"/>
                      </a:cubicBezTo>
                      <a:cubicBezTo>
                        <a:pt x="134799" y="-837"/>
                        <a:pt x="136057" y="600"/>
                        <a:pt x="140009" y="1858"/>
                      </a:cubicBezTo>
                      <a:cubicBezTo>
                        <a:pt x="143962" y="1858"/>
                        <a:pt x="147915" y="3115"/>
                        <a:pt x="150610" y="3115"/>
                      </a:cubicBezTo>
                      <a:cubicBezTo>
                        <a:pt x="154563" y="4373"/>
                        <a:pt x="146657" y="9763"/>
                        <a:pt x="151868" y="11021"/>
                      </a:cubicBezTo>
                      <a:cubicBezTo>
                        <a:pt x="155820" y="13716"/>
                        <a:pt x="163726" y="13716"/>
                        <a:pt x="163726" y="17669"/>
                      </a:cubicBezTo>
                      <a:cubicBezTo>
                        <a:pt x="162468" y="21622"/>
                        <a:pt x="162468" y="32222"/>
                        <a:pt x="161211" y="37612"/>
                      </a:cubicBezTo>
                      <a:cubicBezTo>
                        <a:pt x="159953" y="44260"/>
                        <a:pt x="157258" y="46955"/>
                        <a:pt x="152047" y="46955"/>
                      </a:cubicBezTo>
                      <a:cubicBezTo>
                        <a:pt x="146837" y="46955"/>
                        <a:pt x="141447" y="44260"/>
                        <a:pt x="138931" y="46955"/>
                      </a:cubicBezTo>
                      <a:cubicBezTo>
                        <a:pt x="134979" y="48213"/>
                        <a:pt x="124558" y="57556"/>
                        <a:pt x="120605" y="64204"/>
                      </a:cubicBezTo>
                      <a:cubicBezTo>
                        <a:pt x="117910" y="69594"/>
                        <a:pt x="117910" y="72109"/>
                        <a:pt x="114137" y="74804"/>
                      </a:cubicBezTo>
                      <a:cubicBezTo>
                        <a:pt x="108926" y="76062"/>
                        <a:pt x="108926" y="77500"/>
                        <a:pt x="107489" y="81452"/>
                      </a:cubicBezTo>
                      <a:cubicBezTo>
                        <a:pt x="107489" y="85405"/>
                        <a:pt x="100841" y="86842"/>
                        <a:pt x="98325" y="89538"/>
                      </a:cubicBezTo>
                      <a:cubicBezTo>
                        <a:pt x="95630" y="90795"/>
                        <a:pt x="93115" y="94928"/>
                        <a:pt x="89162" y="98880"/>
                      </a:cubicBezTo>
                      <a:cubicBezTo>
                        <a:pt x="85209" y="104271"/>
                        <a:pt x="82514" y="106786"/>
                        <a:pt x="77304" y="105528"/>
                      </a:cubicBezTo>
                      <a:cubicBezTo>
                        <a:pt x="73351" y="105528"/>
                        <a:pt x="68141" y="102833"/>
                        <a:pt x="62750" y="102833"/>
                      </a:cubicBezTo>
                      <a:cubicBezTo>
                        <a:pt x="56103" y="102833"/>
                        <a:pt x="53587" y="108223"/>
                        <a:pt x="49634" y="110739"/>
                      </a:cubicBezTo>
                      <a:cubicBezTo>
                        <a:pt x="44424" y="113434"/>
                        <a:pt x="41729" y="113434"/>
                        <a:pt x="37776" y="112176"/>
                      </a:cubicBezTo>
                      <a:cubicBezTo>
                        <a:pt x="33823" y="112176"/>
                        <a:pt x="32565" y="110919"/>
                        <a:pt x="31128" y="113434"/>
                      </a:cubicBezTo>
                      <a:cubicBezTo>
                        <a:pt x="29871" y="116129"/>
                        <a:pt x="27175" y="117387"/>
                        <a:pt x="24480" y="116129"/>
                      </a:cubicBezTo>
                      <a:cubicBezTo>
                        <a:pt x="21785" y="114871"/>
                        <a:pt x="12622" y="112176"/>
                        <a:pt x="8669" y="109481"/>
                      </a:cubicBezTo>
                      <a:cubicBezTo>
                        <a:pt x="4716" y="108223"/>
                        <a:pt x="7412" y="108223"/>
                        <a:pt x="4716" y="105528"/>
                      </a:cubicBezTo>
                      <a:cubicBezTo>
                        <a:pt x="2021" y="101576"/>
                        <a:pt x="3459" y="101576"/>
                        <a:pt x="2021" y="97623"/>
                      </a:cubicBezTo>
                      <a:cubicBezTo>
                        <a:pt x="-674" y="93670"/>
                        <a:pt x="-674" y="89717"/>
                        <a:pt x="2021" y="90975"/>
                      </a:cubicBezTo>
                      <a:cubicBezTo>
                        <a:pt x="3279" y="90975"/>
                        <a:pt x="5974" y="89717"/>
                        <a:pt x="5974" y="87022"/>
                      </a:cubicBezTo>
                      <a:cubicBezTo>
                        <a:pt x="4716" y="85764"/>
                        <a:pt x="9927" y="88280"/>
                        <a:pt x="12622" y="88280"/>
                      </a:cubicBezTo>
                      <a:cubicBezTo>
                        <a:pt x="15317" y="89538"/>
                        <a:pt x="19270" y="89538"/>
                        <a:pt x="20528" y="86842"/>
                      </a:cubicBezTo>
                      <a:cubicBezTo>
                        <a:pt x="21785" y="84147"/>
                        <a:pt x="23223" y="84147"/>
                        <a:pt x="28433" y="82890"/>
                      </a:cubicBezTo>
                      <a:cubicBezTo>
                        <a:pt x="32386" y="81632"/>
                        <a:pt x="31128" y="77500"/>
                        <a:pt x="33644" y="74984"/>
                      </a:cubicBezTo>
                      <a:cubicBezTo>
                        <a:pt x="37596" y="72289"/>
                        <a:pt x="42807" y="67079"/>
                        <a:pt x="46760" y="64383"/>
                      </a:cubicBezTo>
                      <a:cubicBezTo>
                        <a:pt x="50712" y="60431"/>
                        <a:pt x="58618" y="57736"/>
                        <a:pt x="55923" y="53783"/>
                      </a:cubicBezTo>
                      <a:cubicBezTo>
                        <a:pt x="54665" y="49830"/>
                        <a:pt x="54485" y="41745"/>
                        <a:pt x="61133" y="36534"/>
                      </a:cubicBezTo>
                      <a:cubicBezTo>
                        <a:pt x="66344" y="32582"/>
                        <a:pt x="69039" y="28629"/>
                        <a:pt x="69039" y="24496"/>
                      </a:cubicBezTo>
                      <a:cubicBezTo>
                        <a:pt x="69039" y="20544"/>
                        <a:pt x="70297" y="20544"/>
                        <a:pt x="74249" y="20544"/>
                      </a:cubicBezTo>
                      <a:cubicBezTo>
                        <a:pt x="76765" y="20903"/>
                        <a:pt x="80718" y="23598"/>
                        <a:pt x="80718" y="23598"/>
                      </a:cubicBezTo>
                      <a:lnTo>
                        <a:pt x="80718" y="23598"/>
                      </a:lnTo>
                      <a:close/>
                    </a:path>
                  </a:pathLst>
                </a:custGeom>
                <a:grpFill/>
                <a:ln w="17953" cap="flat">
                  <a:noFill/>
                  <a:prstDash val="solid"/>
                  <a:miter/>
                </a:ln>
              </p:spPr>
              <p:txBody>
                <a:bodyPr rtlCol="0" anchor="ctr"/>
                <a:lstStyle/>
                <a:p>
                  <a:endParaRPr lang="zh-CN" altLang="en-US" sz="1050"/>
                </a:p>
              </p:txBody>
            </p:sp>
            <p:sp>
              <p:nvSpPr>
                <p:cNvPr id="3517" name="任意多边形: 形状 329"/>
                <p:cNvSpPr/>
                <p:nvPr/>
              </p:nvSpPr>
              <p:spPr>
                <a:xfrm>
                  <a:off x="2913133" y="2134311"/>
                  <a:ext cx="168532" cy="121997"/>
                </a:xfrm>
                <a:custGeom>
                  <a:avLst/>
                  <a:gdLst>
                    <a:gd name="connsiteX0" fmla="*/ 25873 w 168532"/>
                    <a:gd name="connsiteY0" fmla="*/ 121099 h 121997"/>
                    <a:gd name="connsiteX1" fmla="*/ 10421 w 168532"/>
                    <a:gd name="connsiteY1" fmla="*/ 114631 h 121997"/>
                    <a:gd name="connsiteX2" fmla="*/ 10421 w 168532"/>
                    <a:gd name="connsiteY2" fmla="*/ 114631 h 121997"/>
                    <a:gd name="connsiteX3" fmla="*/ 6288 w 168532"/>
                    <a:gd name="connsiteY3" fmla="*/ 111576 h 121997"/>
                    <a:gd name="connsiteX4" fmla="*/ 6288 w 168532"/>
                    <a:gd name="connsiteY4" fmla="*/ 111576 h 121997"/>
                    <a:gd name="connsiteX5" fmla="*/ 5031 w 168532"/>
                    <a:gd name="connsiteY5" fmla="*/ 109600 h 121997"/>
                    <a:gd name="connsiteX6" fmla="*/ 5031 w 168532"/>
                    <a:gd name="connsiteY6" fmla="*/ 109600 h 121997"/>
                    <a:gd name="connsiteX7" fmla="*/ 2336 w 168532"/>
                    <a:gd name="connsiteY7" fmla="*/ 101694 h 121997"/>
                    <a:gd name="connsiteX8" fmla="*/ 2336 w 168532"/>
                    <a:gd name="connsiteY8" fmla="*/ 101694 h 121997"/>
                    <a:gd name="connsiteX9" fmla="*/ 0 w 168532"/>
                    <a:gd name="connsiteY9" fmla="*/ 94867 h 121997"/>
                    <a:gd name="connsiteX10" fmla="*/ 0 w 168532"/>
                    <a:gd name="connsiteY10" fmla="*/ 94867 h 121997"/>
                    <a:gd name="connsiteX11" fmla="*/ 3594 w 168532"/>
                    <a:gd name="connsiteY11" fmla="*/ 90734 h 121997"/>
                    <a:gd name="connsiteX12" fmla="*/ 3594 w 168532"/>
                    <a:gd name="connsiteY12" fmla="*/ 90734 h 121997"/>
                    <a:gd name="connsiteX13" fmla="*/ 4672 w 168532"/>
                    <a:gd name="connsiteY13" fmla="*/ 90914 h 121997"/>
                    <a:gd name="connsiteX14" fmla="*/ 4672 w 168532"/>
                    <a:gd name="connsiteY14" fmla="*/ 90914 h 121997"/>
                    <a:gd name="connsiteX15" fmla="*/ 5749 w 168532"/>
                    <a:gd name="connsiteY15" fmla="*/ 89836 h 121997"/>
                    <a:gd name="connsiteX16" fmla="*/ 5749 w 168532"/>
                    <a:gd name="connsiteY16" fmla="*/ 89836 h 121997"/>
                    <a:gd name="connsiteX17" fmla="*/ 5570 w 168532"/>
                    <a:gd name="connsiteY17" fmla="*/ 89117 h 121997"/>
                    <a:gd name="connsiteX18" fmla="*/ 5570 w 168532"/>
                    <a:gd name="connsiteY18" fmla="*/ 89117 h 121997"/>
                    <a:gd name="connsiteX19" fmla="*/ 8265 w 168532"/>
                    <a:gd name="connsiteY19" fmla="*/ 86422 h 121997"/>
                    <a:gd name="connsiteX20" fmla="*/ 8265 w 168532"/>
                    <a:gd name="connsiteY20" fmla="*/ 86422 h 121997"/>
                    <a:gd name="connsiteX21" fmla="*/ 14913 w 168532"/>
                    <a:gd name="connsiteY21" fmla="*/ 88219 h 121997"/>
                    <a:gd name="connsiteX22" fmla="*/ 14913 w 168532"/>
                    <a:gd name="connsiteY22" fmla="*/ 88219 h 121997"/>
                    <a:gd name="connsiteX23" fmla="*/ 15452 w 168532"/>
                    <a:gd name="connsiteY23" fmla="*/ 88219 h 121997"/>
                    <a:gd name="connsiteX24" fmla="*/ 15991 w 168532"/>
                    <a:gd name="connsiteY24" fmla="*/ 88399 h 121997"/>
                    <a:gd name="connsiteX25" fmla="*/ 18506 w 168532"/>
                    <a:gd name="connsiteY25" fmla="*/ 88938 h 121997"/>
                    <a:gd name="connsiteX26" fmla="*/ 18506 w 168532"/>
                    <a:gd name="connsiteY26" fmla="*/ 88938 h 121997"/>
                    <a:gd name="connsiteX27" fmla="*/ 20483 w 168532"/>
                    <a:gd name="connsiteY27" fmla="*/ 88219 h 121997"/>
                    <a:gd name="connsiteX28" fmla="*/ 20483 w 168532"/>
                    <a:gd name="connsiteY28" fmla="*/ 88219 h 121997"/>
                    <a:gd name="connsiteX29" fmla="*/ 29826 w 168532"/>
                    <a:gd name="connsiteY29" fmla="*/ 83008 h 121997"/>
                    <a:gd name="connsiteX30" fmla="*/ 29826 w 168532"/>
                    <a:gd name="connsiteY30" fmla="*/ 83008 h 121997"/>
                    <a:gd name="connsiteX31" fmla="*/ 34497 w 168532"/>
                    <a:gd name="connsiteY31" fmla="*/ 75282 h 121997"/>
                    <a:gd name="connsiteX32" fmla="*/ 34497 w 168532"/>
                    <a:gd name="connsiteY32" fmla="*/ 75282 h 121997"/>
                    <a:gd name="connsiteX33" fmla="*/ 47254 w 168532"/>
                    <a:gd name="connsiteY33" fmla="*/ 65041 h 121997"/>
                    <a:gd name="connsiteX34" fmla="*/ 47254 w 168532"/>
                    <a:gd name="connsiteY34" fmla="*/ 65041 h 121997"/>
                    <a:gd name="connsiteX35" fmla="*/ 53722 w 168532"/>
                    <a:gd name="connsiteY35" fmla="*/ 60190 h 121997"/>
                    <a:gd name="connsiteX36" fmla="*/ 53722 w 168532"/>
                    <a:gd name="connsiteY36" fmla="*/ 60190 h 121997"/>
                    <a:gd name="connsiteX37" fmla="*/ 56237 w 168532"/>
                    <a:gd name="connsiteY37" fmla="*/ 57854 h 121997"/>
                    <a:gd name="connsiteX38" fmla="*/ 56237 w 168532"/>
                    <a:gd name="connsiteY38" fmla="*/ 57854 h 121997"/>
                    <a:gd name="connsiteX39" fmla="*/ 55878 w 168532"/>
                    <a:gd name="connsiteY39" fmla="*/ 57136 h 121997"/>
                    <a:gd name="connsiteX40" fmla="*/ 55878 w 168532"/>
                    <a:gd name="connsiteY40" fmla="*/ 57136 h 121997"/>
                    <a:gd name="connsiteX41" fmla="*/ 54980 w 168532"/>
                    <a:gd name="connsiteY41" fmla="*/ 51566 h 121997"/>
                    <a:gd name="connsiteX42" fmla="*/ 54980 w 168532"/>
                    <a:gd name="connsiteY42" fmla="*/ 51566 h 121997"/>
                    <a:gd name="connsiteX43" fmla="*/ 61987 w 168532"/>
                    <a:gd name="connsiteY43" fmla="*/ 37012 h 121997"/>
                    <a:gd name="connsiteX44" fmla="*/ 61987 w 168532"/>
                    <a:gd name="connsiteY44" fmla="*/ 37012 h 121997"/>
                    <a:gd name="connsiteX45" fmla="*/ 68814 w 168532"/>
                    <a:gd name="connsiteY45" fmla="*/ 27130 h 121997"/>
                    <a:gd name="connsiteX46" fmla="*/ 68814 w 168532"/>
                    <a:gd name="connsiteY46" fmla="*/ 27130 h 121997"/>
                    <a:gd name="connsiteX47" fmla="*/ 68814 w 168532"/>
                    <a:gd name="connsiteY47" fmla="*/ 27130 h 121997"/>
                    <a:gd name="connsiteX48" fmla="*/ 68814 w 168532"/>
                    <a:gd name="connsiteY48" fmla="*/ 26591 h 121997"/>
                    <a:gd name="connsiteX49" fmla="*/ 68814 w 168532"/>
                    <a:gd name="connsiteY49" fmla="*/ 26591 h 121997"/>
                    <a:gd name="connsiteX50" fmla="*/ 71150 w 168532"/>
                    <a:gd name="connsiteY50" fmla="*/ 21381 h 121997"/>
                    <a:gd name="connsiteX51" fmla="*/ 71150 w 168532"/>
                    <a:gd name="connsiteY51" fmla="*/ 21381 h 121997"/>
                    <a:gd name="connsiteX52" fmla="*/ 76540 w 168532"/>
                    <a:gd name="connsiteY52" fmla="*/ 20483 h 121997"/>
                    <a:gd name="connsiteX53" fmla="*/ 76540 w 168532"/>
                    <a:gd name="connsiteY53" fmla="*/ 20483 h 121997"/>
                    <a:gd name="connsiteX54" fmla="*/ 84446 w 168532"/>
                    <a:gd name="connsiteY54" fmla="*/ 23537 h 121997"/>
                    <a:gd name="connsiteX55" fmla="*/ 84446 w 168532"/>
                    <a:gd name="connsiteY55" fmla="*/ 23537 h 121997"/>
                    <a:gd name="connsiteX56" fmla="*/ 83008 w 168532"/>
                    <a:gd name="connsiteY56" fmla="*/ 25693 h 121997"/>
                    <a:gd name="connsiteX57" fmla="*/ 84805 w 168532"/>
                    <a:gd name="connsiteY57" fmla="*/ 23896 h 121997"/>
                    <a:gd name="connsiteX58" fmla="*/ 97203 w 168532"/>
                    <a:gd name="connsiteY58" fmla="*/ 30724 h 121997"/>
                    <a:gd name="connsiteX59" fmla="*/ 97203 w 168532"/>
                    <a:gd name="connsiteY59" fmla="*/ 30724 h 121997"/>
                    <a:gd name="connsiteX60" fmla="*/ 97921 w 168532"/>
                    <a:gd name="connsiteY60" fmla="*/ 29825 h 121997"/>
                    <a:gd name="connsiteX61" fmla="*/ 97921 w 168532"/>
                    <a:gd name="connsiteY61" fmla="*/ 29825 h 121997"/>
                    <a:gd name="connsiteX62" fmla="*/ 102952 w 168532"/>
                    <a:gd name="connsiteY62" fmla="*/ 26052 h 121997"/>
                    <a:gd name="connsiteX63" fmla="*/ 102952 w 168532"/>
                    <a:gd name="connsiteY63" fmla="*/ 26052 h 121997"/>
                    <a:gd name="connsiteX64" fmla="*/ 108881 w 168532"/>
                    <a:gd name="connsiteY64" fmla="*/ 25154 h 121997"/>
                    <a:gd name="connsiteX65" fmla="*/ 108881 w 168532"/>
                    <a:gd name="connsiteY65" fmla="*/ 25154 h 121997"/>
                    <a:gd name="connsiteX66" fmla="*/ 110319 w 168532"/>
                    <a:gd name="connsiteY66" fmla="*/ 25154 h 121997"/>
                    <a:gd name="connsiteX67" fmla="*/ 110319 w 168532"/>
                    <a:gd name="connsiteY67" fmla="*/ 25154 h 121997"/>
                    <a:gd name="connsiteX68" fmla="*/ 112115 w 168532"/>
                    <a:gd name="connsiteY68" fmla="*/ 21920 h 121997"/>
                    <a:gd name="connsiteX69" fmla="*/ 112115 w 168532"/>
                    <a:gd name="connsiteY69" fmla="*/ 21920 h 121997"/>
                    <a:gd name="connsiteX70" fmla="*/ 111936 w 168532"/>
                    <a:gd name="connsiteY70" fmla="*/ 20662 h 121997"/>
                    <a:gd name="connsiteX71" fmla="*/ 111936 w 168532"/>
                    <a:gd name="connsiteY71" fmla="*/ 20662 h 121997"/>
                    <a:gd name="connsiteX72" fmla="*/ 118943 w 168532"/>
                    <a:gd name="connsiteY72" fmla="*/ 7187 h 121997"/>
                    <a:gd name="connsiteX73" fmla="*/ 118943 w 168532"/>
                    <a:gd name="connsiteY73" fmla="*/ 7187 h 121997"/>
                    <a:gd name="connsiteX74" fmla="*/ 129903 w 168532"/>
                    <a:gd name="connsiteY74" fmla="*/ 539 h 121997"/>
                    <a:gd name="connsiteX75" fmla="*/ 129903 w 168532"/>
                    <a:gd name="connsiteY75" fmla="*/ 539 h 121997"/>
                    <a:gd name="connsiteX76" fmla="*/ 135113 w 168532"/>
                    <a:gd name="connsiteY76" fmla="*/ 0 h 121997"/>
                    <a:gd name="connsiteX77" fmla="*/ 135113 w 168532"/>
                    <a:gd name="connsiteY77" fmla="*/ 0 h 121997"/>
                    <a:gd name="connsiteX78" fmla="*/ 142660 w 168532"/>
                    <a:gd name="connsiteY78" fmla="*/ 1797 h 121997"/>
                    <a:gd name="connsiteX79" fmla="*/ 142660 w 168532"/>
                    <a:gd name="connsiteY79" fmla="*/ 1797 h 121997"/>
                    <a:gd name="connsiteX80" fmla="*/ 153620 w 168532"/>
                    <a:gd name="connsiteY80" fmla="*/ 3234 h 121997"/>
                    <a:gd name="connsiteX81" fmla="*/ 153620 w 168532"/>
                    <a:gd name="connsiteY81" fmla="*/ 3234 h 121997"/>
                    <a:gd name="connsiteX82" fmla="*/ 156494 w 168532"/>
                    <a:gd name="connsiteY82" fmla="*/ 7007 h 121997"/>
                    <a:gd name="connsiteX83" fmla="*/ 156494 w 168532"/>
                    <a:gd name="connsiteY83" fmla="*/ 7007 h 121997"/>
                    <a:gd name="connsiteX84" fmla="*/ 155057 w 168532"/>
                    <a:gd name="connsiteY84" fmla="*/ 11319 h 121997"/>
                    <a:gd name="connsiteX85" fmla="*/ 155057 w 168532"/>
                    <a:gd name="connsiteY85" fmla="*/ 11319 h 121997"/>
                    <a:gd name="connsiteX86" fmla="*/ 155596 w 168532"/>
                    <a:gd name="connsiteY86" fmla="*/ 11499 h 121997"/>
                    <a:gd name="connsiteX87" fmla="*/ 155596 w 168532"/>
                    <a:gd name="connsiteY87" fmla="*/ 11499 h 121997"/>
                    <a:gd name="connsiteX88" fmla="*/ 168532 w 168532"/>
                    <a:gd name="connsiteY88" fmla="*/ 21022 h 121997"/>
                    <a:gd name="connsiteX89" fmla="*/ 168532 w 168532"/>
                    <a:gd name="connsiteY89" fmla="*/ 21022 h 121997"/>
                    <a:gd name="connsiteX90" fmla="*/ 166017 w 168532"/>
                    <a:gd name="connsiteY90" fmla="*/ 40606 h 121997"/>
                    <a:gd name="connsiteX91" fmla="*/ 166017 w 168532"/>
                    <a:gd name="connsiteY91" fmla="*/ 40606 h 121997"/>
                    <a:gd name="connsiteX92" fmla="*/ 154338 w 168532"/>
                    <a:gd name="connsiteY92" fmla="*/ 51925 h 121997"/>
                    <a:gd name="connsiteX93" fmla="*/ 154338 w 168532"/>
                    <a:gd name="connsiteY93" fmla="*/ 51925 h 121997"/>
                    <a:gd name="connsiteX94" fmla="*/ 154338 w 168532"/>
                    <a:gd name="connsiteY94" fmla="*/ 51925 h 121997"/>
                    <a:gd name="connsiteX95" fmla="*/ 144636 w 168532"/>
                    <a:gd name="connsiteY95" fmla="*/ 50667 h 121997"/>
                    <a:gd name="connsiteX96" fmla="*/ 144636 w 168532"/>
                    <a:gd name="connsiteY96" fmla="*/ 50667 h 121997"/>
                    <a:gd name="connsiteX97" fmla="*/ 142121 w 168532"/>
                    <a:gd name="connsiteY97" fmla="*/ 51745 h 121997"/>
                    <a:gd name="connsiteX98" fmla="*/ 142121 w 168532"/>
                    <a:gd name="connsiteY98" fmla="*/ 51745 h 121997"/>
                    <a:gd name="connsiteX99" fmla="*/ 125231 w 168532"/>
                    <a:gd name="connsiteY99" fmla="*/ 67736 h 121997"/>
                    <a:gd name="connsiteX100" fmla="*/ 125231 w 168532"/>
                    <a:gd name="connsiteY100" fmla="*/ 67736 h 121997"/>
                    <a:gd name="connsiteX101" fmla="*/ 116966 w 168532"/>
                    <a:gd name="connsiteY101" fmla="*/ 79774 h 121997"/>
                    <a:gd name="connsiteX102" fmla="*/ 116966 w 168532"/>
                    <a:gd name="connsiteY102" fmla="*/ 79774 h 121997"/>
                    <a:gd name="connsiteX103" fmla="*/ 112115 w 168532"/>
                    <a:gd name="connsiteY103" fmla="*/ 84805 h 121997"/>
                    <a:gd name="connsiteX104" fmla="*/ 112115 w 168532"/>
                    <a:gd name="connsiteY104" fmla="*/ 84805 h 121997"/>
                    <a:gd name="connsiteX105" fmla="*/ 112115 w 168532"/>
                    <a:gd name="connsiteY105" fmla="*/ 84985 h 121997"/>
                    <a:gd name="connsiteX106" fmla="*/ 111576 w 168532"/>
                    <a:gd name="connsiteY106" fmla="*/ 86602 h 121997"/>
                    <a:gd name="connsiteX107" fmla="*/ 111576 w 168532"/>
                    <a:gd name="connsiteY107" fmla="*/ 86602 h 121997"/>
                    <a:gd name="connsiteX108" fmla="*/ 111576 w 168532"/>
                    <a:gd name="connsiteY108" fmla="*/ 86782 h 121997"/>
                    <a:gd name="connsiteX109" fmla="*/ 111576 w 168532"/>
                    <a:gd name="connsiteY109" fmla="*/ 86782 h 121997"/>
                    <a:gd name="connsiteX110" fmla="*/ 101694 w 168532"/>
                    <a:gd name="connsiteY110" fmla="*/ 94507 h 121997"/>
                    <a:gd name="connsiteX111" fmla="*/ 101694 w 168532"/>
                    <a:gd name="connsiteY111" fmla="*/ 94507 h 121997"/>
                    <a:gd name="connsiteX112" fmla="*/ 93429 w 168532"/>
                    <a:gd name="connsiteY112" fmla="*/ 103132 h 121997"/>
                    <a:gd name="connsiteX113" fmla="*/ 93429 w 168532"/>
                    <a:gd name="connsiteY113" fmla="*/ 103132 h 121997"/>
                    <a:gd name="connsiteX114" fmla="*/ 81930 w 168532"/>
                    <a:gd name="connsiteY114" fmla="*/ 111217 h 121997"/>
                    <a:gd name="connsiteX115" fmla="*/ 81930 w 168532"/>
                    <a:gd name="connsiteY115" fmla="*/ 111217 h 121997"/>
                    <a:gd name="connsiteX116" fmla="*/ 79415 w 168532"/>
                    <a:gd name="connsiteY116" fmla="*/ 110858 h 121997"/>
                    <a:gd name="connsiteX117" fmla="*/ 79415 w 168532"/>
                    <a:gd name="connsiteY117" fmla="*/ 110858 h 121997"/>
                    <a:gd name="connsiteX118" fmla="*/ 79415 w 168532"/>
                    <a:gd name="connsiteY118" fmla="*/ 110858 h 121997"/>
                    <a:gd name="connsiteX119" fmla="*/ 66119 w 168532"/>
                    <a:gd name="connsiteY119" fmla="*/ 108162 h 121997"/>
                    <a:gd name="connsiteX120" fmla="*/ 66119 w 168532"/>
                    <a:gd name="connsiteY120" fmla="*/ 108162 h 121997"/>
                    <a:gd name="connsiteX121" fmla="*/ 65041 w 168532"/>
                    <a:gd name="connsiteY121" fmla="*/ 108162 h 121997"/>
                    <a:gd name="connsiteX122" fmla="*/ 53003 w 168532"/>
                    <a:gd name="connsiteY122" fmla="*/ 115888 h 121997"/>
                    <a:gd name="connsiteX123" fmla="*/ 53003 w 168532"/>
                    <a:gd name="connsiteY123" fmla="*/ 115888 h 121997"/>
                    <a:gd name="connsiteX124" fmla="*/ 44379 w 168532"/>
                    <a:gd name="connsiteY124" fmla="*/ 118404 h 121997"/>
                    <a:gd name="connsiteX125" fmla="*/ 44379 w 168532"/>
                    <a:gd name="connsiteY125" fmla="*/ 118404 h 121997"/>
                    <a:gd name="connsiteX126" fmla="*/ 39887 w 168532"/>
                    <a:gd name="connsiteY126" fmla="*/ 117505 h 121997"/>
                    <a:gd name="connsiteX127" fmla="*/ 39887 w 168532"/>
                    <a:gd name="connsiteY127" fmla="*/ 117505 h 121997"/>
                    <a:gd name="connsiteX128" fmla="*/ 39887 w 168532"/>
                    <a:gd name="connsiteY128" fmla="*/ 117505 h 121997"/>
                    <a:gd name="connsiteX129" fmla="*/ 35575 w 168532"/>
                    <a:gd name="connsiteY129" fmla="*/ 117146 h 121997"/>
                    <a:gd name="connsiteX130" fmla="*/ 35575 w 168532"/>
                    <a:gd name="connsiteY130" fmla="*/ 117146 h 121997"/>
                    <a:gd name="connsiteX131" fmla="*/ 35575 w 168532"/>
                    <a:gd name="connsiteY131" fmla="*/ 117326 h 121997"/>
                    <a:gd name="connsiteX132" fmla="*/ 35575 w 168532"/>
                    <a:gd name="connsiteY132" fmla="*/ 117326 h 121997"/>
                    <a:gd name="connsiteX133" fmla="*/ 28747 w 168532"/>
                    <a:gd name="connsiteY133" fmla="*/ 121997 h 121997"/>
                    <a:gd name="connsiteX134" fmla="*/ 28747 w 168532"/>
                    <a:gd name="connsiteY134" fmla="*/ 121997 h 121997"/>
                    <a:gd name="connsiteX135" fmla="*/ 25873 w 168532"/>
                    <a:gd name="connsiteY135" fmla="*/ 121099 h 121997"/>
                    <a:gd name="connsiteX136" fmla="*/ 25873 w 168532"/>
                    <a:gd name="connsiteY136" fmla="*/ 121099 h 121997"/>
                    <a:gd name="connsiteX137" fmla="*/ 12577 w 168532"/>
                    <a:gd name="connsiteY137" fmla="*/ 110139 h 121997"/>
                    <a:gd name="connsiteX138" fmla="*/ 28208 w 168532"/>
                    <a:gd name="connsiteY138" fmla="*/ 116607 h 121997"/>
                    <a:gd name="connsiteX139" fmla="*/ 28208 w 168532"/>
                    <a:gd name="connsiteY139" fmla="*/ 116607 h 121997"/>
                    <a:gd name="connsiteX140" fmla="*/ 29107 w 168532"/>
                    <a:gd name="connsiteY140" fmla="*/ 116787 h 121997"/>
                    <a:gd name="connsiteX141" fmla="*/ 29107 w 168532"/>
                    <a:gd name="connsiteY141" fmla="*/ 116787 h 121997"/>
                    <a:gd name="connsiteX142" fmla="*/ 31263 w 168532"/>
                    <a:gd name="connsiteY142" fmla="*/ 115170 h 121997"/>
                    <a:gd name="connsiteX143" fmla="*/ 31263 w 168532"/>
                    <a:gd name="connsiteY143" fmla="*/ 115170 h 121997"/>
                    <a:gd name="connsiteX144" fmla="*/ 35755 w 168532"/>
                    <a:gd name="connsiteY144" fmla="*/ 111936 h 121997"/>
                    <a:gd name="connsiteX145" fmla="*/ 35755 w 168532"/>
                    <a:gd name="connsiteY145" fmla="*/ 111936 h 121997"/>
                    <a:gd name="connsiteX146" fmla="*/ 40067 w 168532"/>
                    <a:gd name="connsiteY146" fmla="*/ 112295 h 121997"/>
                    <a:gd name="connsiteX147" fmla="*/ 40067 w 168532"/>
                    <a:gd name="connsiteY147" fmla="*/ 112295 h 121997"/>
                    <a:gd name="connsiteX148" fmla="*/ 40786 w 168532"/>
                    <a:gd name="connsiteY148" fmla="*/ 112475 h 121997"/>
                    <a:gd name="connsiteX149" fmla="*/ 40786 w 168532"/>
                    <a:gd name="connsiteY149" fmla="*/ 112475 h 121997"/>
                    <a:gd name="connsiteX150" fmla="*/ 44559 w 168532"/>
                    <a:gd name="connsiteY150" fmla="*/ 113193 h 121997"/>
                    <a:gd name="connsiteX151" fmla="*/ 44559 w 168532"/>
                    <a:gd name="connsiteY151" fmla="*/ 113193 h 121997"/>
                    <a:gd name="connsiteX152" fmla="*/ 50488 w 168532"/>
                    <a:gd name="connsiteY152" fmla="*/ 111397 h 121997"/>
                    <a:gd name="connsiteX153" fmla="*/ 50488 w 168532"/>
                    <a:gd name="connsiteY153" fmla="*/ 111397 h 121997"/>
                    <a:gd name="connsiteX154" fmla="*/ 64682 w 168532"/>
                    <a:gd name="connsiteY154" fmla="*/ 102952 h 121997"/>
                    <a:gd name="connsiteX155" fmla="*/ 64682 w 168532"/>
                    <a:gd name="connsiteY155" fmla="*/ 102952 h 121997"/>
                    <a:gd name="connsiteX156" fmla="*/ 65041 w 168532"/>
                    <a:gd name="connsiteY156" fmla="*/ 102952 h 121997"/>
                    <a:gd name="connsiteX157" fmla="*/ 65041 w 168532"/>
                    <a:gd name="connsiteY157" fmla="*/ 102952 h 121997"/>
                    <a:gd name="connsiteX158" fmla="*/ 79415 w 168532"/>
                    <a:gd name="connsiteY158" fmla="*/ 105647 h 121997"/>
                    <a:gd name="connsiteX159" fmla="*/ 79415 w 168532"/>
                    <a:gd name="connsiteY159" fmla="*/ 105647 h 121997"/>
                    <a:gd name="connsiteX160" fmla="*/ 79954 w 168532"/>
                    <a:gd name="connsiteY160" fmla="*/ 105647 h 121997"/>
                    <a:gd name="connsiteX161" fmla="*/ 79954 w 168532"/>
                    <a:gd name="connsiteY161" fmla="*/ 105647 h 121997"/>
                    <a:gd name="connsiteX162" fmla="*/ 81751 w 168532"/>
                    <a:gd name="connsiteY162" fmla="*/ 105827 h 121997"/>
                    <a:gd name="connsiteX163" fmla="*/ 81751 w 168532"/>
                    <a:gd name="connsiteY163" fmla="*/ 105827 h 121997"/>
                    <a:gd name="connsiteX164" fmla="*/ 89297 w 168532"/>
                    <a:gd name="connsiteY164" fmla="*/ 99538 h 121997"/>
                    <a:gd name="connsiteX165" fmla="*/ 89297 w 168532"/>
                    <a:gd name="connsiteY165" fmla="*/ 99538 h 121997"/>
                    <a:gd name="connsiteX166" fmla="*/ 98460 w 168532"/>
                    <a:gd name="connsiteY166" fmla="*/ 90195 h 121997"/>
                    <a:gd name="connsiteX167" fmla="*/ 98460 w 168532"/>
                    <a:gd name="connsiteY167" fmla="*/ 90195 h 121997"/>
                    <a:gd name="connsiteX168" fmla="*/ 106905 w 168532"/>
                    <a:gd name="connsiteY168" fmla="*/ 83907 h 121997"/>
                    <a:gd name="connsiteX169" fmla="*/ 106905 w 168532"/>
                    <a:gd name="connsiteY169" fmla="*/ 83907 h 121997"/>
                    <a:gd name="connsiteX170" fmla="*/ 107084 w 168532"/>
                    <a:gd name="connsiteY170" fmla="*/ 82829 h 121997"/>
                    <a:gd name="connsiteX171" fmla="*/ 107084 w 168532"/>
                    <a:gd name="connsiteY171" fmla="*/ 82829 h 121997"/>
                    <a:gd name="connsiteX172" fmla="*/ 114631 w 168532"/>
                    <a:gd name="connsiteY172" fmla="*/ 75103 h 121997"/>
                    <a:gd name="connsiteX173" fmla="*/ 114631 w 168532"/>
                    <a:gd name="connsiteY173" fmla="*/ 75103 h 121997"/>
                    <a:gd name="connsiteX174" fmla="*/ 120380 w 168532"/>
                    <a:gd name="connsiteY174" fmla="*/ 65221 h 121997"/>
                    <a:gd name="connsiteX175" fmla="*/ 120380 w 168532"/>
                    <a:gd name="connsiteY175" fmla="*/ 65221 h 121997"/>
                    <a:gd name="connsiteX176" fmla="*/ 139066 w 168532"/>
                    <a:gd name="connsiteY176" fmla="*/ 47433 h 121997"/>
                    <a:gd name="connsiteX177" fmla="*/ 139066 w 168532"/>
                    <a:gd name="connsiteY177" fmla="*/ 47433 h 121997"/>
                    <a:gd name="connsiteX178" fmla="*/ 144276 w 168532"/>
                    <a:gd name="connsiteY178" fmla="*/ 45457 h 121997"/>
                    <a:gd name="connsiteX179" fmla="*/ 144276 w 168532"/>
                    <a:gd name="connsiteY179" fmla="*/ 45457 h 121997"/>
                    <a:gd name="connsiteX180" fmla="*/ 153979 w 168532"/>
                    <a:gd name="connsiteY180" fmla="*/ 46715 h 121997"/>
                    <a:gd name="connsiteX181" fmla="*/ 153979 w 168532"/>
                    <a:gd name="connsiteY181" fmla="*/ 46715 h 121997"/>
                    <a:gd name="connsiteX182" fmla="*/ 153979 w 168532"/>
                    <a:gd name="connsiteY182" fmla="*/ 46715 h 121997"/>
                    <a:gd name="connsiteX183" fmla="*/ 160627 w 168532"/>
                    <a:gd name="connsiteY183" fmla="*/ 39348 h 121997"/>
                    <a:gd name="connsiteX184" fmla="*/ 160627 w 168532"/>
                    <a:gd name="connsiteY184" fmla="*/ 39348 h 121997"/>
                    <a:gd name="connsiteX185" fmla="*/ 163142 w 168532"/>
                    <a:gd name="connsiteY185" fmla="*/ 19944 h 121997"/>
                    <a:gd name="connsiteX186" fmla="*/ 163142 w 168532"/>
                    <a:gd name="connsiteY186" fmla="*/ 19944 h 121997"/>
                    <a:gd name="connsiteX187" fmla="*/ 160447 w 168532"/>
                    <a:gd name="connsiteY187" fmla="*/ 18506 h 121997"/>
                    <a:gd name="connsiteX188" fmla="*/ 160447 w 168532"/>
                    <a:gd name="connsiteY188" fmla="*/ 18506 h 121997"/>
                    <a:gd name="connsiteX189" fmla="*/ 153260 w 168532"/>
                    <a:gd name="connsiteY189" fmla="*/ 15811 h 121997"/>
                    <a:gd name="connsiteX190" fmla="*/ 153260 w 168532"/>
                    <a:gd name="connsiteY190" fmla="*/ 15811 h 121997"/>
                    <a:gd name="connsiteX191" fmla="*/ 149487 w 168532"/>
                    <a:gd name="connsiteY191" fmla="*/ 11499 h 121997"/>
                    <a:gd name="connsiteX192" fmla="*/ 149487 w 168532"/>
                    <a:gd name="connsiteY192" fmla="*/ 11499 h 121997"/>
                    <a:gd name="connsiteX193" fmla="*/ 150745 w 168532"/>
                    <a:gd name="connsiteY193" fmla="*/ 7726 h 121997"/>
                    <a:gd name="connsiteX194" fmla="*/ 150745 w 168532"/>
                    <a:gd name="connsiteY194" fmla="*/ 7726 h 121997"/>
                    <a:gd name="connsiteX195" fmla="*/ 143199 w 168532"/>
                    <a:gd name="connsiteY195" fmla="*/ 6648 h 121997"/>
                    <a:gd name="connsiteX196" fmla="*/ 143199 w 168532"/>
                    <a:gd name="connsiteY196" fmla="*/ 6648 h 121997"/>
                    <a:gd name="connsiteX197" fmla="*/ 142839 w 168532"/>
                    <a:gd name="connsiteY197" fmla="*/ 7007 h 121997"/>
                    <a:gd name="connsiteX198" fmla="*/ 141222 w 168532"/>
                    <a:gd name="connsiteY198" fmla="*/ 6468 h 121997"/>
                    <a:gd name="connsiteX199" fmla="*/ 134754 w 168532"/>
                    <a:gd name="connsiteY199" fmla="*/ 4672 h 121997"/>
                    <a:gd name="connsiteX200" fmla="*/ 134754 w 168532"/>
                    <a:gd name="connsiteY200" fmla="*/ 4672 h 121997"/>
                    <a:gd name="connsiteX201" fmla="*/ 131161 w 168532"/>
                    <a:gd name="connsiteY201" fmla="*/ 5031 h 121997"/>
                    <a:gd name="connsiteX202" fmla="*/ 131161 w 168532"/>
                    <a:gd name="connsiteY202" fmla="*/ 5031 h 121997"/>
                    <a:gd name="connsiteX203" fmla="*/ 123075 w 168532"/>
                    <a:gd name="connsiteY203" fmla="*/ 9343 h 121997"/>
                    <a:gd name="connsiteX204" fmla="*/ 123075 w 168532"/>
                    <a:gd name="connsiteY204" fmla="*/ 9343 h 121997"/>
                    <a:gd name="connsiteX205" fmla="*/ 116607 w 168532"/>
                    <a:gd name="connsiteY205" fmla="*/ 20662 h 121997"/>
                    <a:gd name="connsiteX206" fmla="*/ 116607 w 168532"/>
                    <a:gd name="connsiteY206" fmla="*/ 20662 h 121997"/>
                    <a:gd name="connsiteX207" fmla="*/ 116248 w 168532"/>
                    <a:gd name="connsiteY207" fmla="*/ 20662 h 121997"/>
                    <a:gd name="connsiteX208" fmla="*/ 113732 w 168532"/>
                    <a:gd name="connsiteY208" fmla="*/ 22459 h 121997"/>
                    <a:gd name="connsiteX209" fmla="*/ 113014 w 168532"/>
                    <a:gd name="connsiteY209" fmla="*/ 23717 h 121997"/>
                    <a:gd name="connsiteX210" fmla="*/ 116427 w 168532"/>
                    <a:gd name="connsiteY210" fmla="*/ 22998 h 121997"/>
                    <a:gd name="connsiteX211" fmla="*/ 116427 w 168532"/>
                    <a:gd name="connsiteY211" fmla="*/ 22998 h 121997"/>
                    <a:gd name="connsiteX212" fmla="*/ 116966 w 168532"/>
                    <a:gd name="connsiteY212" fmla="*/ 21561 h 121997"/>
                    <a:gd name="connsiteX213" fmla="*/ 116966 w 168532"/>
                    <a:gd name="connsiteY213" fmla="*/ 21561 h 121997"/>
                    <a:gd name="connsiteX214" fmla="*/ 116966 w 168532"/>
                    <a:gd name="connsiteY214" fmla="*/ 21561 h 121997"/>
                    <a:gd name="connsiteX215" fmla="*/ 113014 w 168532"/>
                    <a:gd name="connsiteY215" fmla="*/ 29107 h 121997"/>
                    <a:gd name="connsiteX216" fmla="*/ 113014 w 168532"/>
                    <a:gd name="connsiteY216" fmla="*/ 29107 h 121997"/>
                    <a:gd name="connsiteX217" fmla="*/ 104749 w 168532"/>
                    <a:gd name="connsiteY217" fmla="*/ 30544 h 121997"/>
                    <a:gd name="connsiteX218" fmla="*/ 104749 w 168532"/>
                    <a:gd name="connsiteY218" fmla="*/ 30544 h 121997"/>
                    <a:gd name="connsiteX219" fmla="*/ 97382 w 168532"/>
                    <a:gd name="connsiteY219" fmla="*/ 35934 h 121997"/>
                    <a:gd name="connsiteX220" fmla="*/ 97382 w 168532"/>
                    <a:gd name="connsiteY220" fmla="*/ 35934 h 121997"/>
                    <a:gd name="connsiteX221" fmla="*/ 96843 w 168532"/>
                    <a:gd name="connsiteY221" fmla="*/ 35934 h 121997"/>
                    <a:gd name="connsiteX222" fmla="*/ 96304 w 168532"/>
                    <a:gd name="connsiteY222" fmla="*/ 35575 h 121997"/>
                    <a:gd name="connsiteX223" fmla="*/ 81391 w 168532"/>
                    <a:gd name="connsiteY223" fmla="*/ 27490 h 121997"/>
                    <a:gd name="connsiteX224" fmla="*/ 81391 w 168532"/>
                    <a:gd name="connsiteY224" fmla="*/ 27490 h 121997"/>
                    <a:gd name="connsiteX225" fmla="*/ 79415 w 168532"/>
                    <a:gd name="connsiteY225" fmla="*/ 26412 h 121997"/>
                    <a:gd name="connsiteX226" fmla="*/ 79415 w 168532"/>
                    <a:gd name="connsiteY226" fmla="*/ 26412 h 121997"/>
                    <a:gd name="connsiteX227" fmla="*/ 76900 w 168532"/>
                    <a:gd name="connsiteY227" fmla="*/ 25334 h 121997"/>
                    <a:gd name="connsiteX228" fmla="*/ 76900 w 168532"/>
                    <a:gd name="connsiteY228" fmla="*/ 25334 h 121997"/>
                    <a:gd name="connsiteX229" fmla="*/ 76361 w 168532"/>
                    <a:gd name="connsiteY229" fmla="*/ 25334 h 121997"/>
                    <a:gd name="connsiteX230" fmla="*/ 73665 w 168532"/>
                    <a:gd name="connsiteY230" fmla="*/ 25334 h 121997"/>
                    <a:gd name="connsiteX231" fmla="*/ 73665 w 168532"/>
                    <a:gd name="connsiteY231" fmla="*/ 25334 h 121997"/>
                    <a:gd name="connsiteX232" fmla="*/ 73665 w 168532"/>
                    <a:gd name="connsiteY232" fmla="*/ 26591 h 121997"/>
                    <a:gd name="connsiteX233" fmla="*/ 73665 w 168532"/>
                    <a:gd name="connsiteY233" fmla="*/ 26591 h 121997"/>
                    <a:gd name="connsiteX234" fmla="*/ 72767 w 168532"/>
                    <a:gd name="connsiteY234" fmla="*/ 26591 h 121997"/>
                    <a:gd name="connsiteX235" fmla="*/ 72587 w 168532"/>
                    <a:gd name="connsiteY235" fmla="*/ 26771 h 121997"/>
                    <a:gd name="connsiteX236" fmla="*/ 73665 w 168532"/>
                    <a:gd name="connsiteY236" fmla="*/ 26771 h 121997"/>
                    <a:gd name="connsiteX237" fmla="*/ 73665 w 168532"/>
                    <a:gd name="connsiteY237" fmla="*/ 26951 h 121997"/>
                    <a:gd name="connsiteX238" fmla="*/ 73665 w 168532"/>
                    <a:gd name="connsiteY238" fmla="*/ 26951 h 121997"/>
                    <a:gd name="connsiteX239" fmla="*/ 64862 w 168532"/>
                    <a:gd name="connsiteY239" fmla="*/ 40785 h 121997"/>
                    <a:gd name="connsiteX240" fmla="*/ 64862 w 168532"/>
                    <a:gd name="connsiteY240" fmla="*/ 40785 h 121997"/>
                    <a:gd name="connsiteX241" fmla="*/ 59831 w 168532"/>
                    <a:gd name="connsiteY241" fmla="*/ 51386 h 121997"/>
                    <a:gd name="connsiteX242" fmla="*/ 59831 w 168532"/>
                    <a:gd name="connsiteY242" fmla="*/ 51386 h 121997"/>
                    <a:gd name="connsiteX243" fmla="*/ 60190 w 168532"/>
                    <a:gd name="connsiteY243" fmla="*/ 54620 h 121997"/>
                    <a:gd name="connsiteX244" fmla="*/ 60190 w 168532"/>
                    <a:gd name="connsiteY244" fmla="*/ 54620 h 121997"/>
                    <a:gd name="connsiteX245" fmla="*/ 61088 w 168532"/>
                    <a:gd name="connsiteY245" fmla="*/ 57675 h 121997"/>
                    <a:gd name="connsiteX246" fmla="*/ 61088 w 168532"/>
                    <a:gd name="connsiteY246" fmla="*/ 57675 h 121997"/>
                    <a:gd name="connsiteX247" fmla="*/ 50308 w 168532"/>
                    <a:gd name="connsiteY247" fmla="*/ 68814 h 121997"/>
                    <a:gd name="connsiteX248" fmla="*/ 50308 w 168532"/>
                    <a:gd name="connsiteY248" fmla="*/ 68814 h 121997"/>
                    <a:gd name="connsiteX249" fmla="*/ 37551 w 168532"/>
                    <a:gd name="connsiteY249" fmla="*/ 79235 h 121997"/>
                    <a:gd name="connsiteX250" fmla="*/ 37551 w 168532"/>
                    <a:gd name="connsiteY250" fmla="*/ 79235 h 121997"/>
                    <a:gd name="connsiteX251" fmla="*/ 31083 w 168532"/>
                    <a:gd name="connsiteY251" fmla="*/ 87860 h 121997"/>
                    <a:gd name="connsiteX252" fmla="*/ 31083 w 168532"/>
                    <a:gd name="connsiteY252" fmla="*/ 87860 h 121997"/>
                    <a:gd name="connsiteX253" fmla="*/ 24795 w 168532"/>
                    <a:gd name="connsiteY253" fmla="*/ 90555 h 121997"/>
                    <a:gd name="connsiteX254" fmla="*/ 24795 w 168532"/>
                    <a:gd name="connsiteY254" fmla="*/ 90555 h 121997"/>
                    <a:gd name="connsiteX255" fmla="*/ 18327 w 168532"/>
                    <a:gd name="connsiteY255" fmla="*/ 94148 h 121997"/>
                    <a:gd name="connsiteX256" fmla="*/ 18327 w 168532"/>
                    <a:gd name="connsiteY256" fmla="*/ 94148 h 121997"/>
                    <a:gd name="connsiteX257" fmla="*/ 14014 w 168532"/>
                    <a:gd name="connsiteY257" fmla="*/ 93250 h 121997"/>
                    <a:gd name="connsiteX258" fmla="*/ 14014 w 168532"/>
                    <a:gd name="connsiteY258" fmla="*/ 93250 h 121997"/>
                    <a:gd name="connsiteX259" fmla="*/ 9882 w 168532"/>
                    <a:gd name="connsiteY259" fmla="*/ 92172 h 121997"/>
                    <a:gd name="connsiteX260" fmla="*/ 9882 w 168532"/>
                    <a:gd name="connsiteY260" fmla="*/ 92172 h 121997"/>
                    <a:gd name="connsiteX261" fmla="*/ 4851 w 168532"/>
                    <a:gd name="connsiteY261" fmla="*/ 95945 h 121997"/>
                    <a:gd name="connsiteX262" fmla="*/ 4851 w 168532"/>
                    <a:gd name="connsiteY262" fmla="*/ 95945 h 121997"/>
                    <a:gd name="connsiteX263" fmla="*/ 6468 w 168532"/>
                    <a:gd name="connsiteY263" fmla="*/ 99359 h 121997"/>
                    <a:gd name="connsiteX264" fmla="*/ 6468 w 168532"/>
                    <a:gd name="connsiteY264" fmla="*/ 99359 h 121997"/>
                    <a:gd name="connsiteX265" fmla="*/ 8445 w 168532"/>
                    <a:gd name="connsiteY265" fmla="*/ 106366 h 121997"/>
                    <a:gd name="connsiteX266" fmla="*/ 8445 w 168532"/>
                    <a:gd name="connsiteY266" fmla="*/ 106366 h 121997"/>
                    <a:gd name="connsiteX267" fmla="*/ 10241 w 168532"/>
                    <a:gd name="connsiteY267" fmla="*/ 108881 h 121997"/>
                    <a:gd name="connsiteX268" fmla="*/ 10241 w 168532"/>
                    <a:gd name="connsiteY268" fmla="*/ 108881 h 121997"/>
                    <a:gd name="connsiteX269" fmla="*/ 10421 w 168532"/>
                    <a:gd name="connsiteY269" fmla="*/ 109420 h 121997"/>
                    <a:gd name="connsiteX270" fmla="*/ 10421 w 168532"/>
                    <a:gd name="connsiteY270" fmla="*/ 109420 h 121997"/>
                    <a:gd name="connsiteX271" fmla="*/ 12577 w 168532"/>
                    <a:gd name="connsiteY271" fmla="*/ 110139 h 121997"/>
                    <a:gd name="connsiteX272" fmla="*/ 12577 w 168532"/>
                    <a:gd name="connsiteY272" fmla="*/ 110139 h 121997"/>
                    <a:gd name="connsiteX273" fmla="*/ 10960 w 168532"/>
                    <a:gd name="connsiteY273" fmla="*/ 89656 h 121997"/>
                    <a:gd name="connsiteX274" fmla="*/ 10960 w 168532"/>
                    <a:gd name="connsiteY274" fmla="*/ 90016 h 121997"/>
                    <a:gd name="connsiteX275" fmla="*/ 10960 w 168532"/>
                    <a:gd name="connsiteY275" fmla="*/ 90016 h 121997"/>
                    <a:gd name="connsiteX276" fmla="*/ 10960 w 168532"/>
                    <a:gd name="connsiteY276" fmla="*/ 89656 h 121997"/>
                    <a:gd name="connsiteX277" fmla="*/ 10960 w 168532"/>
                    <a:gd name="connsiteY277" fmla="*/ 89656 h 121997"/>
                    <a:gd name="connsiteX278" fmla="*/ 10960 w 168532"/>
                    <a:gd name="connsiteY278" fmla="*/ 89656 h 121997"/>
                    <a:gd name="connsiteX279" fmla="*/ 10960 w 168532"/>
                    <a:gd name="connsiteY279" fmla="*/ 89656 h 121997"/>
                    <a:gd name="connsiteX280" fmla="*/ 10780 w 168532"/>
                    <a:gd name="connsiteY280" fmla="*/ 89297 h 121997"/>
                    <a:gd name="connsiteX281" fmla="*/ 9163 w 168532"/>
                    <a:gd name="connsiteY281" fmla="*/ 89297 h 121997"/>
                    <a:gd name="connsiteX282" fmla="*/ 10780 w 168532"/>
                    <a:gd name="connsiteY282" fmla="*/ 89297 h 121997"/>
                    <a:gd name="connsiteX283" fmla="*/ 10780 w 168532"/>
                    <a:gd name="connsiteY283" fmla="*/ 89297 h 121997"/>
                    <a:gd name="connsiteX284" fmla="*/ 72408 w 168532"/>
                    <a:gd name="connsiteY284" fmla="*/ 29466 h 121997"/>
                    <a:gd name="connsiteX285" fmla="*/ 71869 w 168532"/>
                    <a:gd name="connsiteY285" fmla="*/ 28029 h 121997"/>
                    <a:gd name="connsiteX286" fmla="*/ 72408 w 168532"/>
                    <a:gd name="connsiteY286" fmla="*/ 29466 h 121997"/>
                    <a:gd name="connsiteX287" fmla="*/ 72408 w 168532"/>
                    <a:gd name="connsiteY287" fmla="*/ 29466 h 12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168532" h="121997">
                      <a:moveTo>
                        <a:pt x="25873" y="121099"/>
                      </a:moveTo>
                      <a:cubicBezTo>
                        <a:pt x="23717" y="120021"/>
                        <a:pt x="14374" y="117326"/>
                        <a:pt x="10421" y="114631"/>
                      </a:cubicBezTo>
                      <a:lnTo>
                        <a:pt x="10421" y="114631"/>
                      </a:lnTo>
                      <a:cubicBezTo>
                        <a:pt x="8624" y="114092"/>
                        <a:pt x="6828" y="113193"/>
                        <a:pt x="6288" y="111576"/>
                      </a:cubicBezTo>
                      <a:lnTo>
                        <a:pt x="6288" y="111576"/>
                      </a:lnTo>
                      <a:cubicBezTo>
                        <a:pt x="5929" y="110498"/>
                        <a:pt x="6468" y="111217"/>
                        <a:pt x="5031" y="109600"/>
                      </a:cubicBezTo>
                      <a:lnTo>
                        <a:pt x="5031" y="109600"/>
                      </a:lnTo>
                      <a:cubicBezTo>
                        <a:pt x="1976" y="105108"/>
                        <a:pt x="3234" y="104030"/>
                        <a:pt x="2336" y="101694"/>
                      </a:cubicBezTo>
                      <a:lnTo>
                        <a:pt x="2336" y="101694"/>
                      </a:lnTo>
                      <a:cubicBezTo>
                        <a:pt x="719" y="99359"/>
                        <a:pt x="0" y="97023"/>
                        <a:pt x="0" y="94867"/>
                      </a:cubicBezTo>
                      <a:lnTo>
                        <a:pt x="0" y="94867"/>
                      </a:lnTo>
                      <a:cubicBezTo>
                        <a:pt x="0" y="93609"/>
                        <a:pt x="898" y="90734"/>
                        <a:pt x="3594" y="90734"/>
                      </a:cubicBezTo>
                      <a:lnTo>
                        <a:pt x="3594" y="90734"/>
                      </a:lnTo>
                      <a:cubicBezTo>
                        <a:pt x="3953" y="90734"/>
                        <a:pt x="4312" y="90734"/>
                        <a:pt x="4672" y="90914"/>
                      </a:cubicBezTo>
                      <a:lnTo>
                        <a:pt x="4672" y="90914"/>
                      </a:lnTo>
                      <a:cubicBezTo>
                        <a:pt x="5031" y="90734"/>
                        <a:pt x="5570" y="90375"/>
                        <a:pt x="5749" y="89836"/>
                      </a:cubicBezTo>
                      <a:lnTo>
                        <a:pt x="5749" y="89836"/>
                      </a:lnTo>
                      <a:cubicBezTo>
                        <a:pt x="5749" y="89656"/>
                        <a:pt x="5749" y="89477"/>
                        <a:pt x="5570" y="89117"/>
                      </a:cubicBezTo>
                      <a:lnTo>
                        <a:pt x="5570" y="89117"/>
                      </a:lnTo>
                      <a:cubicBezTo>
                        <a:pt x="5570" y="87680"/>
                        <a:pt x="7546" y="86422"/>
                        <a:pt x="8265" y="86422"/>
                      </a:cubicBezTo>
                      <a:lnTo>
                        <a:pt x="8265" y="86422"/>
                      </a:lnTo>
                      <a:cubicBezTo>
                        <a:pt x="10601" y="86602"/>
                        <a:pt x="13655" y="88219"/>
                        <a:pt x="14913" y="88219"/>
                      </a:cubicBezTo>
                      <a:lnTo>
                        <a:pt x="14913" y="88219"/>
                      </a:lnTo>
                      <a:lnTo>
                        <a:pt x="15452" y="88219"/>
                      </a:lnTo>
                      <a:lnTo>
                        <a:pt x="15991" y="88399"/>
                      </a:lnTo>
                      <a:cubicBezTo>
                        <a:pt x="16709" y="88758"/>
                        <a:pt x="17608" y="88938"/>
                        <a:pt x="18506" y="88938"/>
                      </a:cubicBezTo>
                      <a:lnTo>
                        <a:pt x="18506" y="88938"/>
                      </a:lnTo>
                      <a:cubicBezTo>
                        <a:pt x="19764" y="88938"/>
                        <a:pt x="20303" y="88578"/>
                        <a:pt x="20483" y="88219"/>
                      </a:cubicBezTo>
                      <a:lnTo>
                        <a:pt x="20483" y="88219"/>
                      </a:lnTo>
                      <a:cubicBezTo>
                        <a:pt x="22279" y="84446"/>
                        <a:pt x="25334" y="83907"/>
                        <a:pt x="29826" y="83008"/>
                      </a:cubicBezTo>
                      <a:lnTo>
                        <a:pt x="29826" y="83008"/>
                      </a:lnTo>
                      <a:cubicBezTo>
                        <a:pt x="31802" y="82829"/>
                        <a:pt x="30544" y="80313"/>
                        <a:pt x="34497" y="75282"/>
                      </a:cubicBezTo>
                      <a:lnTo>
                        <a:pt x="34497" y="75282"/>
                      </a:lnTo>
                      <a:cubicBezTo>
                        <a:pt x="38090" y="72947"/>
                        <a:pt x="43301" y="67557"/>
                        <a:pt x="47254" y="65041"/>
                      </a:cubicBezTo>
                      <a:lnTo>
                        <a:pt x="47254" y="65041"/>
                      </a:lnTo>
                      <a:cubicBezTo>
                        <a:pt x="49230" y="62885"/>
                        <a:pt x="51746" y="61448"/>
                        <a:pt x="53722" y="60190"/>
                      </a:cubicBezTo>
                      <a:lnTo>
                        <a:pt x="53722" y="60190"/>
                      </a:lnTo>
                      <a:cubicBezTo>
                        <a:pt x="55698" y="58753"/>
                        <a:pt x="56237" y="57854"/>
                        <a:pt x="56237" y="57854"/>
                      </a:cubicBezTo>
                      <a:lnTo>
                        <a:pt x="56237" y="57854"/>
                      </a:lnTo>
                      <a:cubicBezTo>
                        <a:pt x="56237" y="57854"/>
                        <a:pt x="56058" y="57675"/>
                        <a:pt x="55878" y="57136"/>
                      </a:cubicBezTo>
                      <a:lnTo>
                        <a:pt x="55878" y="57136"/>
                      </a:lnTo>
                      <a:cubicBezTo>
                        <a:pt x="55339" y="55519"/>
                        <a:pt x="54980" y="53722"/>
                        <a:pt x="54980" y="51566"/>
                      </a:cubicBezTo>
                      <a:lnTo>
                        <a:pt x="54980" y="51566"/>
                      </a:lnTo>
                      <a:cubicBezTo>
                        <a:pt x="54980" y="47074"/>
                        <a:pt x="56597" y="41145"/>
                        <a:pt x="61987" y="37012"/>
                      </a:cubicBezTo>
                      <a:lnTo>
                        <a:pt x="61987" y="37012"/>
                      </a:lnTo>
                      <a:cubicBezTo>
                        <a:pt x="67018" y="33239"/>
                        <a:pt x="68814" y="29825"/>
                        <a:pt x="68814" y="27130"/>
                      </a:cubicBezTo>
                      <a:lnTo>
                        <a:pt x="68814" y="27130"/>
                      </a:lnTo>
                      <a:lnTo>
                        <a:pt x="68814" y="27130"/>
                      </a:lnTo>
                      <a:cubicBezTo>
                        <a:pt x="68814" y="26951"/>
                        <a:pt x="68814" y="26771"/>
                        <a:pt x="68814" y="26591"/>
                      </a:cubicBezTo>
                      <a:lnTo>
                        <a:pt x="68814" y="26591"/>
                      </a:lnTo>
                      <a:cubicBezTo>
                        <a:pt x="68814" y="24615"/>
                        <a:pt x="69353" y="22639"/>
                        <a:pt x="71150" y="21381"/>
                      </a:cubicBezTo>
                      <a:lnTo>
                        <a:pt x="71150" y="21381"/>
                      </a:lnTo>
                      <a:cubicBezTo>
                        <a:pt x="73126" y="20303"/>
                        <a:pt x="74564" y="20662"/>
                        <a:pt x="76540" y="20483"/>
                      </a:cubicBezTo>
                      <a:lnTo>
                        <a:pt x="76540" y="20483"/>
                      </a:lnTo>
                      <a:cubicBezTo>
                        <a:pt x="80673" y="20662"/>
                        <a:pt x="84266" y="23537"/>
                        <a:pt x="84446" y="23537"/>
                      </a:cubicBezTo>
                      <a:lnTo>
                        <a:pt x="84446" y="23537"/>
                      </a:lnTo>
                      <a:lnTo>
                        <a:pt x="83008" y="25693"/>
                      </a:lnTo>
                      <a:lnTo>
                        <a:pt x="84805" y="23896"/>
                      </a:lnTo>
                      <a:cubicBezTo>
                        <a:pt x="87680" y="26771"/>
                        <a:pt x="93609" y="29107"/>
                        <a:pt x="97203" y="30724"/>
                      </a:cubicBezTo>
                      <a:lnTo>
                        <a:pt x="97203" y="30724"/>
                      </a:lnTo>
                      <a:cubicBezTo>
                        <a:pt x="97382" y="30544"/>
                        <a:pt x="97562" y="30185"/>
                        <a:pt x="97921" y="29825"/>
                      </a:cubicBezTo>
                      <a:lnTo>
                        <a:pt x="97921" y="29825"/>
                      </a:lnTo>
                      <a:cubicBezTo>
                        <a:pt x="98999" y="28568"/>
                        <a:pt x="100616" y="26771"/>
                        <a:pt x="102952" y="26052"/>
                      </a:cubicBezTo>
                      <a:lnTo>
                        <a:pt x="102952" y="26052"/>
                      </a:lnTo>
                      <a:cubicBezTo>
                        <a:pt x="105467" y="24974"/>
                        <a:pt x="107624" y="25154"/>
                        <a:pt x="108881" y="25154"/>
                      </a:cubicBezTo>
                      <a:lnTo>
                        <a:pt x="108881" y="25154"/>
                      </a:lnTo>
                      <a:cubicBezTo>
                        <a:pt x="109600" y="25154"/>
                        <a:pt x="109959" y="25334"/>
                        <a:pt x="110319" y="25154"/>
                      </a:cubicBezTo>
                      <a:lnTo>
                        <a:pt x="110319" y="25154"/>
                      </a:lnTo>
                      <a:cubicBezTo>
                        <a:pt x="111576" y="23896"/>
                        <a:pt x="112115" y="23357"/>
                        <a:pt x="112115" y="21920"/>
                      </a:cubicBezTo>
                      <a:lnTo>
                        <a:pt x="112115" y="21920"/>
                      </a:lnTo>
                      <a:cubicBezTo>
                        <a:pt x="111936" y="21561"/>
                        <a:pt x="111936" y="21022"/>
                        <a:pt x="111936" y="20662"/>
                      </a:cubicBezTo>
                      <a:lnTo>
                        <a:pt x="111936" y="20662"/>
                      </a:lnTo>
                      <a:cubicBezTo>
                        <a:pt x="112295" y="15452"/>
                        <a:pt x="118044" y="9163"/>
                        <a:pt x="118943" y="7187"/>
                      </a:cubicBezTo>
                      <a:lnTo>
                        <a:pt x="118943" y="7187"/>
                      </a:lnTo>
                      <a:cubicBezTo>
                        <a:pt x="121279" y="3054"/>
                        <a:pt x="124513" y="3234"/>
                        <a:pt x="129903" y="539"/>
                      </a:cubicBezTo>
                      <a:lnTo>
                        <a:pt x="129903" y="539"/>
                      </a:lnTo>
                      <a:cubicBezTo>
                        <a:pt x="132059" y="180"/>
                        <a:pt x="133676" y="0"/>
                        <a:pt x="135113" y="0"/>
                      </a:cubicBezTo>
                      <a:lnTo>
                        <a:pt x="135113" y="0"/>
                      </a:lnTo>
                      <a:cubicBezTo>
                        <a:pt x="138527" y="0"/>
                        <a:pt x="140503" y="1078"/>
                        <a:pt x="142660" y="1797"/>
                      </a:cubicBezTo>
                      <a:lnTo>
                        <a:pt x="142660" y="1797"/>
                      </a:lnTo>
                      <a:cubicBezTo>
                        <a:pt x="146972" y="1976"/>
                        <a:pt x="150924" y="3234"/>
                        <a:pt x="153620" y="3234"/>
                      </a:cubicBezTo>
                      <a:lnTo>
                        <a:pt x="153620" y="3234"/>
                      </a:lnTo>
                      <a:cubicBezTo>
                        <a:pt x="155057" y="3593"/>
                        <a:pt x="156674" y="5390"/>
                        <a:pt x="156494" y="7007"/>
                      </a:cubicBezTo>
                      <a:lnTo>
                        <a:pt x="156494" y="7007"/>
                      </a:lnTo>
                      <a:cubicBezTo>
                        <a:pt x="156315" y="8984"/>
                        <a:pt x="155416" y="10601"/>
                        <a:pt x="155057" y="11319"/>
                      </a:cubicBezTo>
                      <a:lnTo>
                        <a:pt x="155057" y="11319"/>
                      </a:lnTo>
                      <a:cubicBezTo>
                        <a:pt x="155236" y="11319"/>
                        <a:pt x="155416" y="11499"/>
                        <a:pt x="155596" y="11499"/>
                      </a:cubicBezTo>
                      <a:lnTo>
                        <a:pt x="155596" y="11499"/>
                      </a:lnTo>
                      <a:cubicBezTo>
                        <a:pt x="158111" y="14014"/>
                        <a:pt x="167095" y="12397"/>
                        <a:pt x="168532" y="21022"/>
                      </a:cubicBezTo>
                      <a:lnTo>
                        <a:pt x="168532" y="21022"/>
                      </a:lnTo>
                      <a:cubicBezTo>
                        <a:pt x="167454" y="24076"/>
                        <a:pt x="167454" y="34856"/>
                        <a:pt x="166017" y="40606"/>
                      </a:cubicBezTo>
                      <a:lnTo>
                        <a:pt x="166017" y="40606"/>
                      </a:lnTo>
                      <a:cubicBezTo>
                        <a:pt x="164939" y="47613"/>
                        <a:pt x="160627" y="52284"/>
                        <a:pt x="154338" y="51925"/>
                      </a:cubicBezTo>
                      <a:lnTo>
                        <a:pt x="154338" y="51925"/>
                      </a:lnTo>
                      <a:lnTo>
                        <a:pt x="154338" y="51925"/>
                      </a:lnTo>
                      <a:cubicBezTo>
                        <a:pt x="150206" y="51925"/>
                        <a:pt x="146612" y="50667"/>
                        <a:pt x="144636" y="50667"/>
                      </a:cubicBezTo>
                      <a:lnTo>
                        <a:pt x="144636" y="50667"/>
                      </a:lnTo>
                      <a:cubicBezTo>
                        <a:pt x="143558" y="50667"/>
                        <a:pt x="143199" y="50847"/>
                        <a:pt x="142121" y="51745"/>
                      </a:cubicBezTo>
                      <a:lnTo>
                        <a:pt x="142121" y="51745"/>
                      </a:lnTo>
                      <a:cubicBezTo>
                        <a:pt x="139425" y="52464"/>
                        <a:pt x="128465" y="61987"/>
                        <a:pt x="125231" y="67736"/>
                      </a:cubicBezTo>
                      <a:lnTo>
                        <a:pt x="125231" y="67736"/>
                      </a:lnTo>
                      <a:cubicBezTo>
                        <a:pt x="122896" y="72408"/>
                        <a:pt x="122536" y="76001"/>
                        <a:pt x="116966" y="79774"/>
                      </a:cubicBezTo>
                      <a:lnTo>
                        <a:pt x="116966" y="79774"/>
                      </a:lnTo>
                      <a:cubicBezTo>
                        <a:pt x="112115" y="81391"/>
                        <a:pt x="114092" y="80313"/>
                        <a:pt x="112115" y="84805"/>
                      </a:cubicBezTo>
                      <a:lnTo>
                        <a:pt x="112115" y="84805"/>
                      </a:lnTo>
                      <a:lnTo>
                        <a:pt x="112115" y="84985"/>
                      </a:lnTo>
                      <a:cubicBezTo>
                        <a:pt x="111936" y="85524"/>
                        <a:pt x="111756" y="86063"/>
                        <a:pt x="111576" y="86602"/>
                      </a:cubicBezTo>
                      <a:lnTo>
                        <a:pt x="111576" y="86602"/>
                      </a:lnTo>
                      <a:lnTo>
                        <a:pt x="111576" y="86782"/>
                      </a:lnTo>
                      <a:lnTo>
                        <a:pt x="111576" y="86782"/>
                      </a:lnTo>
                      <a:cubicBezTo>
                        <a:pt x="109420" y="91453"/>
                        <a:pt x="103311" y="92172"/>
                        <a:pt x="101694" y="94507"/>
                      </a:cubicBezTo>
                      <a:lnTo>
                        <a:pt x="101694" y="94507"/>
                      </a:lnTo>
                      <a:cubicBezTo>
                        <a:pt x="100077" y="95226"/>
                        <a:pt x="97203" y="99179"/>
                        <a:pt x="93429" y="103132"/>
                      </a:cubicBezTo>
                      <a:lnTo>
                        <a:pt x="93429" y="103132"/>
                      </a:lnTo>
                      <a:cubicBezTo>
                        <a:pt x="90195" y="107444"/>
                        <a:pt x="87141" y="111037"/>
                        <a:pt x="81930" y="111217"/>
                      </a:cubicBezTo>
                      <a:lnTo>
                        <a:pt x="81930" y="111217"/>
                      </a:lnTo>
                      <a:cubicBezTo>
                        <a:pt x="80852" y="111217"/>
                        <a:pt x="79954" y="111037"/>
                        <a:pt x="79415" y="110858"/>
                      </a:cubicBezTo>
                      <a:lnTo>
                        <a:pt x="79415" y="110858"/>
                      </a:lnTo>
                      <a:lnTo>
                        <a:pt x="79415" y="110858"/>
                      </a:lnTo>
                      <a:cubicBezTo>
                        <a:pt x="74923" y="110678"/>
                        <a:pt x="70252" y="108522"/>
                        <a:pt x="66119" y="108162"/>
                      </a:cubicBezTo>
                      <a:lnTo>
                        <a:pt x="66119" y="108162"/>
                      </a:lnTo>
                      <a:lnTo>
                        <a:pt x="65041" y="108162"/>
                      </a:lnTo>
                      <a:cubicBezTo>
                        <a:pt x="60010" y="107983"/>
                        <a:pt x="58034" y="112295"/>
                        <a:pt x="53003" y="115888"/>
                      </a:cubicBezTo>
                      <a:lnTo>
                        <a:pt x="53003" y="115888"/>
                      </a:lnTo>
                      <a:cubicBezTo>
                        <a:pt x="49769" y="117505"/>
                        <a:pt x="47074" y="118404"/>
                        <a:pt x="44379" y="118404"/>
                      </a:cubicBezTo>
                      <a:lnTo>
                        <a:pt x="44379" y="118404"/>
                      </a:lnTo>
                      <a:cubicBezTo>
                        <a:pt x="42582" y="118404"/>
                        <a:pt x="40786" y="118044"/>
                        <a:pt x="39887" y="117505"/>
                      </a:cubicBezTo>
                      <a:lnTo>
                        <a:pt x="39887" y="117505"/>
                      </a:lnTo>
                      <a:lnTo>
                        <a:pt x="39887" y="117505"/>
                      </a:lnTo>
                      <a:cubicBezTo>
                        <a:pt x="37731" y="117505"/>
                        <a:pt x="36114" y="117146"/>
                        <a:pt x="35575" y="117146"/>
                      </a:cubicBezTo>
                      <a:lnTo>
                        <a:pt x="35575" y="117146"/>
                      </a:lnTo>
                      <a:cubicBezTo>
                        <a:pt x="35575" y="117146"/>
                        <a:pt x="35575" y="117326"/>
                        <a:pt x="35575" y="117326"/>
                      </a:cubicBezTo>
                      <a:lnTo>
                        <a:pt x="35575" y="117326"/>
                      </a:lnTo>
                      <a:cubicBezTo>
                        <a:pt x="34317" y="119841"/>
                        <a:pt x="31802" y="121997"/>
                        <a:pt x="28747" y="121997"/>
                      </a:cubicBezTo>
                      <a:lnTo>
                        <a:pt x="28747" y="121997"/>
                      </a:lnTo>
                      <a:cubicBezTo>
                        <a:pt x="28029" y="121818"/>
                        <a:pt x="26951" y="121638"/>
                        <a:pt x="25873" y="121099"/>
                      </a:cubicBezTo>
                      <a:lnTo>
                        <a:pt x="25873" y="121099"/>
                      </a:lnTo>
                      <a:close/>
                      <a:moveTo>
                        <a:pt x="12577" y="110139"/>
                      </a:moveTo>
                      <a:cubicBezTo>
                        <a:pt x="15991" y="112475"/>
                        <a:pt x="24974" y="115170"/>
                        <a:pt x="28208" y="116607"/>
                      </a:cubicBezTo>
                      <a:lnTo>
                        <a:pt x="28208" y="116607"/>
                      </a:lnTo>
                      <a:cubicBezTo>
                        <a:pt x="28568" y="116787"/>
                        <a:pt x="28927" y="116787"/>
                        <a:pt x="29107" y="116787"/>
                      </a:cubicBezTo>
                      <a:lnTo>
                        <a:pt x="29107" y="116787"/>
                      </a:lnTo>
                      <a:cubicBezTo>
                        <a:pt x="29826" y="116787"/>
                        <a:pt x="30724" y="116427"/>
                        <a:pt x="31263" y="115170"/>
                      </a:cubicBezTo>
                      <a:lnTo>
                        <a:pt x="31263" y="115170"/>
                      </a:lnTo>
                      <a:cubicBezTo>
                        <a:pt x="31802" y="113373"/>
                        <a:pt x="34138" y="111756"/>
                        <a:pt x="35755" y="111936"/>
                      </a:cubicBezTo>
                      <a:lnTo>
                        <a:pt x="35755" y="111936"/>
                      </a:lnTo>
                      <a:cubicBezTo>
                        <a:pt x="37372" y="111936"/>
                        <a:pt x="38270" y="112295"/>
                        <a:pt x="40067" y="112295"/>
                      </a:cubicBezTo>
                      <a:lnTo>
                        <a:pt x="40067" y="112295"/>
                      </a:lnTo>
                      <a:cubicBezTo>
                        <a:pt x="40067" y="112295"/>
                        <a:pt x="40067" y="112295"/>
                        <a:pt x="40786" y="112475"/>
                      </a:cubicBezTo>
                      <a:lnTo>
                        <a:pt x="40786" y="112475"/>
                      </a:lnTo>
                      <a:cubicBezTo>
                        <a:pt x="42403" y="113014"/>
                        <a:pt x="43481" y="113193"/>
                        <a:pt x="44559" y="113193"/>
                      </a:cubicBezTo>
                      <a:lnTo>
                        <a:pt x="44559" y="113193"/>
                      </a:lnTo>
                      <a:cubicBezTo>
                        <a:pt x="46176" y="113193"/>
                        <a:pt x="47793" y="112834"/>
                        <a:pt x="50488" y="111397"/>
                      </a:cubicBezTo>
                      <a:lnTo>
                        <a:pt x="50488" y="111397"/>
                      </a:lnTo>
                      <a:cubicBezTo>
                        <a:pt x="53542" y="109600"/>
                        <a:pt x="56776" y="103311"/>
                        <a:pt x="64682" y="102952"/>
                      </a:cubicBezTo>
                      <a:lnTo>
                        <a:pt x="64682" y="102952"/>
                      </a:lnTo>
                      <a:cubicBezTo>
                        <a:pt x="64862" y="102952"/>
                        <a:pt x="65041" y="102952"/>
                        <a:pt x="65041" y="102952"/>
                      </a:cubicBezTo>
                      <a:lnTo>
                        <a:pt x="65041" y="102952"/>
                      </a:lnTo>
                      <a:cubicBezTo>
                        <a:pt x="70970" y="102952"/>
                        <a:pt x="76540" y="105647"/>
                        <a:pt x="79415" y="105647"/>
                      </a:cubicBezTo>
                      <a:lnTo>
                        <a:pt x="79415" y="105647"/>
                      </a:lnTo>
                      <a:cubicBezTo>
                        <a:pt x="79415" y="105647"/>
                        <a:pt x="79415" y="105647"/>
                        <a:pt x="79954" y="105647"/>
                      </a:cubicBezTo>
                      <a:lnTo>
                        <a:pt x="79954" y="105647"/>
                      </a:lnTo>
                      <a:cubicBezTo>
                        <a:pt x="80673" y="105827"/>
                        <a:pt x="81391" y="105827"/>
                        <a:pt x="81751" y="105827"/>
                      </a:cubicBezTo>
                      <a:lnTo>
                        <a:pt x="81751" y="105827"/>
                      </a:lnTo>
                      <a:cubicBezTo>
                        <a:pt x="84086" y="105827"/>
                        <a:pt x="85704" y="104389"/>
                        <a:pt x="89297" y="99538"/>
                      </a:cubicBezTo>
                      <a:lnTo>
                        <a:pt x="89297" y="99538"/>
                      </a:lnTo>
                      <a:cubicBezTo>
                        <a:pt x="93250" y="95765"/>
                        <a:pt x="95406" y="91812"/>
                        <a:pt x="98460" y="90195"/>
                      </a:cubicBezTo>
                      <a:lnTo>
                        <a:pt x="98460" y="90195"/>
                      </a:lnTo>
                      <a:cubicBezTo>
                        <a:pt x="102413" y="86961"/>
                        <a:pt x="107803" y="84985"/>
                        <a:pt x="106905" y="83907"/>
                      </a:cubicBezTo>
                      <a:lnTo>
                        <a:pt x="106905" y="83907"/>
                      </a:lnTo>
                      <a:cubicBezTo>
                        <a:pt x="106905" y="83547"/>
                        <a:pt x="106905" y="83188"/>
                        <a:pt x="107084" y="82829"/>
                      </a:cubicBezTo>
                      <a:lnTo>
                        <a:pt x="107084" y="82829"/>
                      </a:lnTo>
                      <a:cubicBezTo>
                        <a:pt x="107803" y="79415"/>
                        <a:pt x="109780" y="75642"/>
                        <a:pt x="114631" y="75103"/>
                      </a:cubicBezTo>
                      <a:lnTo>
                        <a:pt x="114631" y="75103"/>
                      </a:lnTo>
                      <a:cubicBezTo>
                        <a:pt x="117685" y="73126"/>
                        <a:pt x="117505" y="71330"/>
                        <a:pt x="120380" y="65221"/>
                      </a:cubicBezTo>
                      <a:lnTo>
                        <a:pt x="120380" y="65221"/>
                      </a:lnTo>
                      <a:cubicBezTo>
                        <a:pt x="124872" y="57854"/>
                        <a:pt x="134934" y="48871"/>
                        <a:pt x="139066" y="47433"/>
                      </a:cubicBezTo>
                      <a:lnTo>
                        <a:pt x="139066" y="47433"/>
                      </a:lnTo>
                      <a:cubicBezTo>
                        <a:pt x="140503" y="45816"/>
                        <a:pt x="142660" y="45457"/>
                        <a:pt x="144276" y="45457"/>
                      </a:cubicBezTo>
                      <a:lnTo>
                        <a:pt x="144276" y="45457"/>
                      </a:lnTo>
                      <a:cubicBezTo>
                        <a:pt x="147690" y="45457"/>
                        <a:pt x="151104" y="46715"/>
                        <a:pt x="153979" y="46715"/>
                      </a:cubicBezTo>
                      <a:lnTo>
                        <a:pt x="153979" y="46715"/>
                      </a:lnTo>
                      <a:lnTo>
                        <a:pt x="153979" y="46715"/>
                      </a:lnTo>
                      <a:cubicBezTo>
                        <a:pt x="158111" y="46355"/>
                        <a:pt x="159010" y="45637"/>
                        <a:pt x="160627" y="39348"/>
                      </a:cubicBezTo>
                      <a:lnTo>
                        <a:pt x="160627" y="39348"/>
                      </a:lnTo>
                      <a:cubicBezTo>
                        <a:pt x="161884" y="34497"/>
                        <a:pt x="161705" y="24076"/>
                        <a:pt x="163142" y="19944"/>
                      </a:cubicBezTo>
                      <a:lnTo>
                        <a:pt x="163142" y="19944"/>
                      </a:lnTo>
                      <a:cubicBezTo>
                        <a:pt x="163142" y="19944"/>
                        <a:pt x="162962" y="19405"/>
                        <a:pt x="160447" y="18506"/>
                      </a:cubicBezTo>
                      <a:lnTo>
                        <a:pt x="160447" y="18506"/>
                      </a:lnTo>
                      <a:cubicBezTo>
                        <a:pt x="158111" y="17787"/>
                        <a:pt x="155057" y="17069"/>
                        <a:pt x="153260" y="15811"/>
                      </a:cubicBezTo>
                      <a:lnTo>
                        <a:pt x="153260" y="15811"/>
                      </a:lnTo>
                      <a:cubicBezTo>
                        <a:pt x="151284" y="15631"/>
                        <a:pt x="149307" y="13655"/>
                        <a:pt x="149487" y="11499"/>
                      </a:cubicBezTo>
                      <a:lnTo>
                        <a:pt x="149487" y="11499"/>
                      </a:lnTo>
                      <a:cubicBezTo>
                        <a:pt x="149667" y="9882"/>
                        <a:pt x="150206" y="8624"/>
                        <a:pt x="150745" y="7726"/>
                      </a:cubicBezTo>
                      <a:lnTo>
                        <a:pt x="150745" y="7726"/>
                      </a:lnTo>
                      <a:cubicBezTo>
                        <a:pt x="148229" y="7366"/>
                        <a:pt x="145714" y="6648"/>
                        <a:pt x="143199" y="6648"/>
                      </a:cubicBezTo>
                      <a:lnTo>
                        <a:pt x="143199" y="6648"/>
                      </a:lnTo>
                      <a:lnTo>
                        <a:pt x="142839" y="7007"/>
                      </a:lnTo>
                      <a:lnTo>
                        <a:pt x="141222" y="6468"/>
                      </a:lnTo>
                      <a:cubicBezTo>
                        <a:pt x="138168" y="5390"/>
                        <a:pt x="137090" y="4672"/>
                        <a:pt x="134754" y="4672"/>
                      </a:cubicBezTo>
                      <a:lnTo>
                        <a:pt x="134754" y="4672"/>
                      </a:lnTo>
                      <a:cubicBezTo>
                        <a:pt x="133676" y="4672"/>
                        <a:pt x="132418" y="4851"/>
                        <a:pt x="131161" y="5031"/>
                      </a:cubicBezTo>
                      <a:lnTo>
                        <a:pt x="131161" y="5031"/>
                      </a:lnTo>
                      <a:cubicBezTo>
                        <a:pt x="125231" y="7726"/>
                        <a:pt x="123255" y="8085"/>
                        <a:pt x="123075" y="9343"/>
                      </a:cubicBezTo>
                      <a:lnTo>
                        <a:pt x="123075" y="9343"/>
                      </a:lnTo>
                      <a:cubicBezTo>
                        <a:pt x="121458" y="12038"/>
                        <a:pt x="116248" y="19405"/>
                        <a:pt x="116607" y="20662"/>
                      </a:cubicBezTo>
                      <a:lnTo>
                        <a:pt x="116607" y="20662"/>
                      </a:lnTo>
                      <a:lnTo>
                        <a:pt x="116248" y="20662"/>
                      </a:lnTo>
                      <a:lnTo>
                        <a:pt x="113732" y="22459"/>
                      </a:lnTo>
                      <a:lnTo>
                        <a:pt x="113014" y="23717"/>
                      </a:lnTo>
                      <a:cubicBezTo>
                        <a:pt x="113014" y="23717"/>
                        <a:pt x="114990" y="24795"/>
                        <a:pt x="116427" y="22998"/>
                      </a:cubicBezTo>
                      <a:lnTo>
                        <a:pt x="116427" y="22998"/>
                      </a:lnTo>
                      <a:cubicBezTo>
                        <a:pt x="116966" y="22100"/>
                        <a:pt x="116787" y="21740"/>
                        <a:pt x="116966" y="21561"/>
                      </a:cubicBezTo>
                      <a:lnTo>
                        <a:pt x="116966" y="21561"/>
                      </a:lnTo>
                      <a:lnTo>
                        <a:pt x="116966" y="21561"/>
                      </a:lnTo>
                      <a:cubicBezTo>
                        <a:pt x="116966" y="25154"/>
                        <a:pt x="114810" y="27490"/>
                        <a:pt x="113014" y="29107"/>
                      </a:cubicBezTo>
                      <a:lnTo>
                        <a:pt x="113014" y="29107"/>
                      </a:lnTo>
                      <a:cubicBezTo>
                        <a:pt x="108881" y="30904"/>
                        <a:pt x="106186" y="29466"/>
                        <a:pt x="104749" y="30544"/>
                      </a:cubicBezTo>
                      <a:lnTo>
                        <a:pt x="104749" y="30544"/>
                      </a:lnTo>
                      <a:cubicBezTo>
                        <a:pt x="101515" y="31263"/>
                        <a:pt x="102413" y="34317"/>
                        <a:pt x="97382" y="35934"/>
                      </a:cubicBezTo>
                      <a:lnTo>
                        <a:pt x="97382" y="35934"/>
                      </a:lnTo>
                      <a:lnTo>
                        <a:pt x="96843" y="35934"/>
                      </a:lnTo>
                      <a:lnTo>
                        <a:pt x="96304" y="35575"/>
                      </a:lnTo>
                      <a:cubicBezTo>
                        <a:pt x="93968" y="34317"/>
                        <a:pt x="86063" y="31802"/>
                        <a:pt x="81391" y="27490"/>
                      </a:cubicBezTo>
                      <a:lnTo>
                        <a:pt x="81391" y="27490"/>
                      </a:lnTo>
                      <a:cubicBezTo>
                        <a:pt x="81032" y="27310"/>
                        <a:pt x="80313" y="26771"/>
                        <a:pt x="79415" y="26412"/>
                      </a:cubicBezTo>
                      <a:lnTo>
                        <a:pt x="79415" y="26412"/>
                      </a:lnTo>
                      <a:cubicBezTo>
                        <a:pt x="78517" y="25873"/>
                        <a:pt x="77618" y="25513"/>
                        <a:pt x="76900" y="25334"/>
                      </a:cubicBezTo>
                      <a:lnTo>
                        <a:pt x="76900" y="25334"/>
                      </a:lnTo>
                      <a:lnTo>
                        <a:pt x="76361" y="25334"/>
                      </a:lnTo>
                      <a:cubicBezTo>
                        <a:pt x="75103" y="25334"/>
                        <a:pt x="74205" y="25334"/>
                        <a:pt x="73665" y="25334"/>
                      </a:cubicBezTo>
                      <a:lnTo>
                        <a:pt x="73665" y="25334"/>
                      </a:lnTo>
                      <a:cubicBezTo>
                        <a:pt x="73665" y="25513"/>
                        <a:pt x="73665" y="26052"/>
                        <a:pt x="73665" y="26591"/>
                      </a:cubicBezTo>
                      <a:lnTo>
                        <a:pt x="73665" y="26591"/>
                      </a:lnTo>
                      <a:lnTo>
                        <a:pt x="72767" y="26591"/>
                      </a:lnTo>
                      <a:lnTo>
                        <a:pt x="72587" y="26771"/>
                      </a:lnTo>
                      <a:lnTo>
                        <a:pt x="73665" y="26771"/>
                      </a:lnTo>
                      <a:cubicBezTo>
                        <a:pt x="73665" y="26771"/>
                        <a:pt x="73665" y="26771"/>
                        <a:pt x="73665" y="26951"/>
                      </a:cubicBezTo>
                      <a:lnTo>
                        <a:pt x="73665" y="26951"/>
                      </a:lnTo>
                      <a:cubicBezTo>
                        <a:pt x="73665" y="32161"/>
                        <a:pt x="70252" y="36653"/>
                        <a:pt x="64862" y="40785"/>
                      </a:cubicBezTo>
                      <a:lnTo>
                        <a:pt x="64862" y="40785"/>
                      </a:lnTo>
                      <a:cubicBezTo>
                        <a:pt x="61088" y="43840"/>
                        <a:pt x="60010" y="47972"/>
                        <a:pt x="59831" y="51386"/>
                      </a:cubicBezTo>
                      <a:lnTo>
                        <a:pt x="59831" y="51386"/>
                      </a:lnTo>
                      <a:cubicBezTo>
                        <a:pt x="59831" y="53003"/>
                        <a:pt x="60190" y="54261"/>
                        <a:pt x="60190" y="54620"/>
                      </a:cubicBezTo>
                      <a:lnTo>
                        <a:pt x="60190" y="54620"/>
                      </a:lnTo>
                      <a:cubicBezTo>
                        <a:pt x="60729" y="55519"/>
                        <a:pt x="61088" y="56597"/>
                        <a:pt x="61088" y="57675"/>
                      </a:cubicBezTo>
                      <a:lnTo>
                        <a:pt x="61088" y="57675"/>
                      </a:lnTo>
                      <a:cubicBezTo>
                        <a:pt x="60190" y="63963"/>
                        <a:pt x="53183" y="65221"/>
                        <a:pt x="50308" y="68814"/>
                      </a:cubicBezTo>
                      <a:lnTo>
                        <a:pt x="50308" y="68814"/>
                      </a:lnTo>
                      <a:cubicBezTo>
                        <a:pt x="46715" y="71150"/>
                        <a:pt x="41504" y="76540"/>
                        <a:pt x="37551" y="79235"/>
                      </a:cubicBezTo>
                      <a:lnTo>
                        <a:pt x="37551" y="79235"/>
                      </a:lnTo>
                      <a:cubicBezTo>
                        <a:pt x="35934" y="79954"/>
                        <a:pt x="37372" y="85344"/>
                        <a:pt x="31083" y="87860"/>
                      </a:cubicBezTo>
                      <a:lnTo>
                        <a:pt x="31083" y="87860"/>
                      </a:lnTo>
                      <a:cubicBezTo>
                        <a:pt x="25334" y="89477"/>
                        <a:pt x="25693" y="88938"/>
                        <a:pt x="24795" y="90555"/>
                      </a:cubicBezTo>
                      <a:lnTo>
                        <a:pt x="24795" y="90555"/>
                      </a:lnTo>
                      <a:cubicBezTo>
                        <a:pt x="23357" y="93250"/>
                        <a:pt x="20662" y="94148"/>
                        <a:pt x="18327" y="94148"/>
                      </a:cubicBezTo>
                      <a:lnTo>
                        <a:pt x="18327" y="94148"/>
                      </a:lnTo>
                      <a:cubicBezTo>
                        <a:pt x="16889" y="94148"/>
                        <a:pt x="15452" y="93789"/>
                        <a:pt x="14014" y="93250"/>
                      </a:cubicBezTo>
                      <a:lnTo>
                        <a:pt x="14014" y="93250"/>
                      </a:lnTo>
                      <a:cubicBezTo>
                        <a:pt x="12577" y="93070"/>
                        <a:pt x="11140" y="92531"/>
                        <a:pt x="9882" y="92172"/>
                      </a:cubicBezTo>
                      <a:lnTo>
                        <a:pt x="9882" y="92172"/>
                      </a:lnTo>
                      <a:cubicBezTo>
                        <a:pt x="8804" y="94507"/>
                        <a:pt x="6648" y="95585"/>
                        <a:pt x="4851" y="95945"/>
                      </a:cubicBezTo>
                      <a:lnTo>
                        <a:pt x="4851" y="95945"/>
                      </a:lnTo>
                      <a:cubicBezTo>
                        <a:pt x="5211" y="96843"/>
                        <a:pt x="5570" y="97921"/>
                        <a:pt x="6468" y="99359"/>
                      </a:cubicBezTo>
                      <a:lnTo>
                        <a:pt x="6468" y="99359"/>
                      </a:lnTo>
                      <a:cubicBezTo>
                        <a:pt x="8085" y="104389"/>
                        <a:pt x="6468" y="103311"/>
                        <a:pt x="8445" y="106366"/>
                      </a:cubicBezTo>
                      <a:lnTo>
                        <a:pt x="8445" y="106366"/>
                      </a:lnTo>
                      <a:cubicBezTo>
                        <a:pt x="9343" y="107264"/>
                        <a:pt x="9882" y="108162"/>
                        <a:pt x="10241" y="108881"/>
                      </a:cubicBezTo>
                      <a:lnTo>
                        <a:pt x="10241" y="108881"/>
                      </a:lnTo>
                      <a:cubicBezTo>
                        <a:pt x="10241" y="109061"/>
                        <a:pt x="10421" y="109241"/>
                        <a:pt x="10421" y="109420"/>
                      </a:cubicBezTo>
                      <a:lnTo>
                        <a:pt x="10421" y="109420"/>
                      </a:lnTo>
                      <a:cubicBezTo>
                        <a:pt x="11319" y="109600"/>
                        <a:pt x="11858" y="109780"/>
                        <a:pt x="12577" y="110139"/>
                      </a:cubicBezTo>
                      <a:lnTo>
                        <a:pt x="12577" y="110139"/>
                      </a:lnTo>
                      <a:close/>
                      <a:moveTo>
                        <a:pt x="10960" y="89656"/>
                      </a:moveTo>
                      <a:cubicBezTo>
                        <a:pt x="10960" y="89836"/>
                        <a:pt x="10960" y="90016"/>
                        <a:pt x="10960" y="90016"/>
                      </a:cubicBezTo>
                      <a:lnTo>
                        <a:pt x="10960" y="90016"/>
                      </a:lnTo>
                      <a:cubicBezTo>
                        <a:pt x="10960" y="89836"/>
                        <a:pt x="10960" y="89656"/>
                        <a:pt x="10960" y="89656"/>
                      </a:cubicBezTo>
                      <a:lnTo>
                        <a:pt x="10960" y="89656"/>
                      </a:lnTo>
                      <a:lnTo>
                        <a:pt x="10960" y="89656"/>
                      </a:lnTo>
                      <a:lnTo>
                        <a:pt x="10960" y="89656"/>
                      </a:lnTo>
                      <a:close/>
                      <a:moveTo>
                        <a:pt x="10780" y="89297"/>
                      </a:moveTo>
                      <a:lnTo>
                        <a:pt x="9163" y="89297"/>
                      </a:lnTo>
                      <a:lnTo>
                        <a:pt x="10780" y="89297"/>
                      </a:lnTo>
                      <a:lnTo>
                        <a:pt x="10780" y="89297"/>
                      </a:lnTo>
                      <a:close/>
                      <a:moveTo>
                        <a:pt x="72408" y="29466"/>
                      </a:moveTo>
                      <a:lnTo>
                        <a:pt x="71869" y="28029"/>
                      </a:lnTo>
                      <a:lnTo>
                        <a:pt x="72408" y="29466"/>
                      </a:lnTo>
                      <a:lnTo>
                        <a:pt x="72408" y="29466"/>
                      </a:lnTo>
                      <a:close/>
                    </a:path>
                  </a:pathLst>
                </a:custGeom>
                <a:grpFill/>
                <a:ln w="17953" cap="flat">
                  <a:noFill/>
                  <a:prstDash val="solid"/>
                  <a:miter/>
                </a:ln>
              </p:spPr>
              <p:txBody>
                <a:bodyPr rtlCol="0" anchor="ctr"/>
                <a:lstStyle/>
                <a:p>
                  <a:endParaRPr lang="zh-CN" altLang="en-US" sz="1050"/>
                </a:p>
              </p:txBody>
            </p:sp>
          </p:grpSp>
          <p:grpSp>
            <p:nvGrpSpPr>
              <p:cNvPr id="116" name="图形 1"/>
              <p:cNvGrpSpPr/>
              <p:nvPr/>
            </p:nvGrpSpPr>
            <p:grpSpPr>
              <a:xfrm>
                <a:off x="1766848" y="1843730"/>
                <a:ext cx="32879" cy="22818"/>
                <a:chOff x="3140059" y="2041420"/>
                <a:chExt cx="32879" cy="22818"/>
              </a:xfrm>
              <a:solidFill>
                <a:srgbClr val="0070C0"/>
              </a:solidFill>
            </p:grpSpPr>
            <p:sp>
              <p:nvSpPr>
                <p:cNvPr id="3514" name="任意多边形: 形状 331"/>
                <p:cNvSpPr/>
                <p:nvPr/>
              </p:nvSpPr>
              <p:spPr>
                <a:xfrm>
                  <a:off x="3142395" y="2043695"/>
                  <a:ext cx="27669" cy="17961"/>
                </a:xfrm>
                <a:custGeom>
                  <a:avLst/>
                  <a:gdLst>
                    <a:gd name="connsiteX0" fmla="*/ 7906 w 27669"/>
                    <a:gd name="connsiteY0" fmla="*/ 17669 h 17961"/>
                    <a:gd name="connsiteX1" fmla="*/ 19764 w 27669"/>
                    <a:gd name="connsiteY1" fmla="*/ 11021 h 17961"/>
                    <a:gd name="connsiteX2" fmla="*/ 27669 w 27669"/>
                    <a:gd name="connsiteY2" fmla="*/ 5631 h 17961"/>
                    <a:gd name="connsiteX3" fmla="*/ 24974 w 27669"/>
                    <a:gd name="connsiteY3" fmla="*/ 241 h 17961"/>
                    <a:gd name="connsiteX4" fmla="*/ 15811 w 27669"/>
                    <a:gd name="connsiteY4" fmla="*/ 5631 h 17961"/>
                    <a:gd name="connsiteX5" fmla="*/ 7906 w 27669"/>
                    <a:gd name="connsiteY5" fmla="*/ 6888 h 17961"/>
                    <a:gd name="connsiteX6" fmla="*/ 5211 w 27669"/>
                    <a:gd name="connsiteY6" fmla="*/ 10841 h 17961"/>
                    <a:gd name="connsiteX7" fmla="*/ 0 w 27669"/>
                    <a:gd name="connsiteY7" fmla="*/ 16231 h 17961"/>
                    <a:gd name="connsiteX8" fmla="*/ 7906 w 27669"/>
                    <a:gd name="connsiteY8" fmla="*/ 17669 h 17961"/>
                    <a:gd name="connsiteX9" fmla="*/ 7906 w 27669"/>
                    <a:gd name="connsiteY9" fmla="*/ 17669 h 1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69" h="17961">
                      <a:moveTo>
                        <a:pt x="7906" y="17669"/>
                      </a:moveTo>
                      <a:cubicBezTo>
                        <a:pt x="10601" y="16411"/>
                        <a:pt x="17069" y="12279"/>
                        <a:pt x="19764" y="11021"/>
                      </a:cubicBezTo>
                      <a:cubicBezTo>
                        <a:pt x="22459" y="9763"/>
                        <a:pt x="26412" y="8326"/>
                        <a:pt x="27669" y="5631"/>
                      </a:cubicBezTo>
                      <a:cubicBezTo>
                        <a:pt x="27669" y="2936"/>
                        <a:pt x="27669" y="-1017"/>
                        <a:pt x="24974" y="241"/>
                      </a:cubicBezTo>
                      <a:cubicBezTo>
                        <a:pt x="22279" y="1498"/>
                        <a:pt x="19764" y="4193"/>
                        <a:pt x="15811" y="5631"/>
                      </a:cubicBezTo>
                      <a:cubicBezTo>
                        <a:pt x="11858" y="6888"/>
                        <a:pt x="9163" y="5631"/>
                        <a:pt x="7906" y="6888"/>
                      </a:cubicBezTo>
                      <a:cubicBezTo>
                        <a:pt x="5211" y="8146"/>
                        <a:pt x="7906" y="9583"/>
                        <a:pt x="5211" y="10841"/>
                      </a:cubicBezTo>
                      <a:cubicBezTo>
                        <a:pt x="2515" y="13536"/>
                        <a:pt x="0" y="14794"/>
                        <a:pt x="0" y="16231"/>
                      </a:cubicBezTo>
                      <a:cubicBezTo>
                        <a:pt x="0" y="18926"/>
                        <a:pt x="7906" y="17669"/>
                        <a:pt x="7906" y="17669"/>
                      </a:cubicBezTo>
                      <a:lnTo>
                        <a:pt x="7906" y="17669"/>
                      </a:lnTo>
                      <a:close/>
                    </a:path>
                  </a:pathLst>
                </a:custGeom>
                <a:grpFill/>
                <a:ln w="17953" cap="flat">
                  <a:noFill/>
                  <a:prstDash val="solid"/>
                  <a:miter/>
                </a:ln>
              </p:spPr>
              <p:txBody>
                <a:bodyPr rtlCol="0" anchor="ctr"/>
                <a:lstStyle/>
                <a:p>
                  <a:endParaRPr lang="zh-CN" altLang="en-US" sz="1050"/>
                </a:p>
              </p:txBody>
            </p:sp>
            <p:sp>
              <p:nvSpPr>
                <p:cNvPr id="3515" name="任意多边形: 形状 332"/>
                <p:cNvSpPr/>
                <p:nvPr/>
              </p:nvSpPr>
              <p:spPr>
                <a:xfrm>
                  <a:off x="3140059" y="2041420"/>
                  <a:ext cx="32879" cy="22818"/>
                </a:xfrm>
                <a:custGeom>
                  <a:avLst/>
                  <a:gdLst>
                    <a:gd name="connsiteX0" fmla="*/ 359 w 32879"/>
                    <a:gd name="connsiteY0" fmla="*/ 19943 h 22818"/>
                    <a:gd name="connsiteX1" fmla="*/ 0 w 32879"/>
                    <a:gd name="connsiteY1" fmla="*/ 18506 h 22818"/>
                    <a:gd name="connsiteX2" fmla="*/ 0 w 32879"/>
                    <a:gd name="connsiteY2" fmla="*/ 18506 h 22818"/>
                    <a:gd name="connsiteX3" fmla="*/ 0 w 32879"/>
                    <a:gd name="connsiteY3" fmla="*/ 18506 h 22818"/>
                    <a:gd name="connsiteX4" fmla="*/ 0 w 32879"/>
                    <a:gd name="connsiteY4" fmla="*/ 18506 h 22818"/>
                    <a:gd name="connsiteX5" fmla="*/ 0 w 32879"/>
                    <a:gd name="connsiteY5" fmla="*/ 18506 h 22818"/>
                    <a:gd name="connsiteX6" fmla="*/ 0 w 32879"/>
                    <a:gd name="connsiteY6" fmla="*/ 18506 h 22818"/>
                    <a:gd name="connsiteX7" fmla="*/ 0 w 32879"/>
                    <a:gd name="connsiteY7" fmla="*/ 18506 h 22818"/>
                    <a:gd name="connsiteX8" fmla="*/ 359 w 32879"/>
                    <a:gd name="connsiteY8" fmla="*/ 17428 h 22818"/>
                    <a:gd name="connsiteX9" fmla="*/ 359 w 32879"/>
                    <a:gd name="connsiteY9" fmla="*/ 17428 h 22818"/>
                    <a:gd name="connsiteX10" fmla="*/ 6648 w 32879"/>
                    <a:gd name="connsiteY10" fmla="*/ 11140 h 22818"/>
                    <a:gd name="connsiteX11" fmla="*/ 6648 w 32879"/>
                    <a:gd name="connsiteY11" fmla="*/ 11140 h 22818"/>
                    <a:gd name="connsiteX12" fmla="*/ 8804 w 32879"/>
                    <a:gd name="connsiteY12" fmla="*/ 7546 h 22818"/>
                    <a:gd name="connsiteX13" fmla="*/ 8804 w 32879"/>
                    <a:gd name="connsiteY13" fmla="*/ 7546 h 22818"/>
                    <a:gd name="connsiteX14" fmla="*/ 14194 w 32879"/>
                    <a:gd name="connsiteY14" fmla="*/ 6109 h 22818"/>
                    <a:gd name="connsiteX15" fmla="*/ 14194 w 32879"/>
                    <a:gd name="connsiteY15" fmla="*/ 6109 h 22818"/>
                    <a:gd name="connsiteX16" fmla="*/ 17608 w 32879"/>
                    <a:gd name="connsiteY16" fmla="*/ 5749 h 22818"/>
                    <a:gd name="connsiteX17" fmla="*/ 17608 w 32879"/>
                    <a:gd name="connsiteY17" fmla="*/ 5749 h 22818"/>
                    <a:gd name="connsiteX18" fmla="*/ 26232 w 32879"/>
                    <a:gd name="connsiteY18" fmla="*/ 719 h 22818"/>
                    <a:gd name="connsiteX19" fmla="*/ 26232 w 32879"/>
                    <a:gd name="connsiteY19" fmla="*/ 719 h 22818"/>
                    <a:gd name="connsiteX20" fmla="*/ 28568 w 32879"/>
                    <a:gd name="connsiteY20" fmla="*/ 0 h 22818"/>
                    <a:gd name="connsiteX21" fmla="*/ 28568 w 32879"/>
                    <a:gd name="connsiteY21" fmla="*/ 0 h 22818"/>
                    <a:gd name="connsiteX22" fmla="*/ 32521 w 32879"/>
                    <a:gd name="connsiteY22" fmla="*/ 3953 h 22818"/>
                    <a:gd name="connsiteX23" fmla="*/ 32521 w 32879"/>
                    <a:gd name="connsiteY23" fmla="*/ 3953 h 22818"/>
                    <a:gd name="connsiteX24" fmla="*/ 32880 w 32879"/>
                    <a:gd name="connsiteY24" fmla="*/ 8085 h 22818"/>
                    <a:gd name="connsiteX25" fmla="*/ 32880 w 32879"/>
                    <a:gd name="connsiteY25" fmla="*/ 8085 h 22818"/>
                    <a:gd name="connsiteX26" fmla="*/ 32880 w 32879"/>
                    <a:gd name="connsiteY26" fmla="*/ 8624 h 22818"/>
                    <a:gd name="connsiteX27" fmla="*/ 32700 w 32879"/>
                    <a:gd name="connsiteY27" fmla="*/ 9163 h 22818"/>
                    <a:gd name="connsiteX28" fmla="*/ 23717 w 32879"/>
                    <a:gd name="connsiteY28" fmla="*/ 15631 h 22818"/>
                    <a:gd name="connsiteX29" fmla="*/ 23717 w 32879"/>
                    <a:gd name="connsiteY29" fmla="*/ 15631 h 22818"/>
                    <a:gd name="connsiteX30" fmla="*/ 11858 w 32879"/>
                    <a:gd name="connsiteY30" fmla="*/ 22279 h 22818"/>
                    <a:gd name="connsiteX31" fmla="*/ 11858 w 32879"/>
                    <a:gd name="connsiteY31" fmla="*/ 22279 h 22818"/>
                    <a:gd name="connsiteX32" fmla="*/ 10780 w 32879"/>
                    <a:gd name="connsiteY32" fmla="*/ 19943 h 22818"/>
                    <a:gd name="connsiteX33" fmla="*/ 11140 w 32879"/>
                    <a:gd name="connsiteY33" fmla="*/ 22459 h 22818"/>
                    <a:gd name="connsiteX34" fmla="*/ 6827 w 32879"/>
                    <a:gd name="connsiteY34" fmla="*/ 22818 h 22818"/>
                    <a:gd name="connsiteX35" fmla="*/ 6827 w 32879"/>
                    <a:gd name="connsiteY35" fmla="*/ 22818 h 22818"/>
                    <a:gd name="connsiteX36" fmla="*/ 359 w 32879"/>
                    <a:gd name="connsiteY36" fmla="*/ 19943 h 22818"/>
                    <a:gd name="connsiteX37" fmla="*/ 359 w 32879"/>
                    <a:gd name="connsiteY37" fmla="*/ 19943 h 22818"/>
                    <a:gd name="connsiteX38" fmla="*/ 9523 w 32879"/>
                    <a:gd name="connsiteY38" fmla="*/ 15092 h 22818"/>
                    <a:gd name="connsiteX39" fmla="*/ 6648 w 32879"/>
                    <a:gd name="connsiteY39" fmla="*/ 17787 h 22818"/>
                    <a:gd name="connsiteX40" fmla="*/ 6648 w 32879"/>
                    <a:gd name="connsiteY40" fmla="*/ 17787 h 22818"/>
                    <a:gd name="connsiteX41" fmla="*/ 9702 w 32879"/>
                    <a:gd name="connsiteY41" fmla="*/ 17608 h 22818"/>
                    <a:gd name="connsiteX42" fmla="*/ 9702 w 32879"/>
                    <a:gd name="connsiteY42" fmla="*/ 17608 h 22818"/>
                    <a:gd name="connsiteX43" fmla="*/ 21201 w 32879"/>
                    <a:gd name="connsiteY43" fmla="*/ 11140 h 22818"/>
                    <a:gd name="connsiteX44" fmla="*/ 21201 w 32879"/>
                    <a:gd name="connsiteY44" fmla="*/ 11140 h 22818"/>
                    <a:gd name="connsiteX45" fmla="*/ 27669 w 32879"/>
                    <a:gd name="connsiteY45" fmla="*/ 7366 h 22818"/>
                    <a:gd name="connsiteX46" fmla="*/ 27669 w 32879"/>
                    <a:gd name="connsiteY46" fmla="*/ 7366 h 22818"/>
                    <a:gd name="connsiteX47" fmla="*/ 27669 w 32879"/>
                    <a:gd name="connsiteY47" fmla="*/ 5570 h 22818"/>
                    <a:gd name="connsiteX48" fmla="*/ 27669 w 32879"/>
                    <a:gd name="connsiteY48" fmla="*/ 5570 h 22818"/>
                    <a:gd name="connsiteX49" fmla="*/ 19225 w 32879"/>
                    <a:gd name="connsiteY49" fmla="*/ 10421 h 22818"/>
                    <a:gd name="connsiteX50" fmla="*/ 19225 w 32879"/>
                    <a:gd name="connsiteY50" fmla="*/ 10421 h 22818"/>
                    <a:gd name="connsiteX51" fmla="*/ 13296 w 32879"/>
                    <a:gd name="connsiteY51" fmla="*/ 11140 h 22818"/>
                    <a:gd name="connsiteX52" fmla="*/ 13296 w 32879"/>
                    <a:gd name="connsiteY52" fmla="*/ 11140 h 22818"/>
                    <a:gd name="connsiteX53" fmla="*/ 12218 w 32879"/>
                    <a:gd name="connsiteY53" fmla="*/ 11140 h 22818"/>
                    <a:gd name="connsiteX54" fmla="*/ 12218 w 32879"/>
                    <a:gd name="connsiteY54" fmla="*/ 11140 h 22818"/>
                    <a:gd name="connsiteX55" fmla="*/ 12218 w 32879"/>
                    <a:gd name="connsiteY55" fmla="*/ 10780 h 22818"/>
                    <a:gd name="connsiteX56" fmla="*/ 11858 w 32879"/>
                    <a:gd name="connsiteY56" fmla="*/ 11319 h 22818"/>
                    <a:gd name="connsiteX57" fmla="*/ 9523 w 32879"/>
                    <a:gd name="connsiteY57" fmla="*/ 15092 h 22818"/>
                    <a:gd name="connsiteX58" fmla="*/ 9523 w 32879"/>
                    <a:gd name="connsiteY58" fmla="*/ 15092 h 2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2879" h="22818">
                      <a:moveTo>
                        <a:pt x="359" y="19943"/>
                      </a:moveTo>
                      <a:cubicBezTo>
                        <a:pt x="180" y="19764"/>
                        <a:pt x="0" y="19404"/>
                        <a:pt x="0" y="18506"/>
                      </a:cubicBezTo>
                      <a:lnTo>
                        <a:pt x="0" y="18506"/>
                      </a:lnTo>
                      <a:cubicBezTo>
                        <a:pt x="0" y="18506"/>
                        <a:pt x="0" y="18506"/>
                        <a:pt x="0" y="18506"/>
                      </a:cubicBezTo>
                      <a:lnTo>
                        <a:pt x="0" y="18506"/>
                      </a:lnTo>
                      <a:lnTo>
                        <a:pt x="0" y="18506"/>
                      </a:lnTo>
                      <a:cubicBezTo>
                        <a:pt x="0" y="18506"/>
                        <a:pt x="0" y="18506"/>
                        <a:pt x="0" y="18506"/>
                      </a:cubicBezTo>
                      <a:lnTo>
                        <a:pt x="0" y="18506"/>
                      </a:lnTo>
                      <a:cubicBezTo>
                        <a:pt x="0" y="17967"/>
                        <a:pt x="180" y="17608"/>
                        <a:pt x="359" y="17428"/>
                      </a:cubicBezTo>
                      <a:lnTo>
                        <a:pt x="359" y="17428"/>
                      </a:lnTo>
                      <a:cubicBezTo>
                        <a:pt x="1437" y="14194"/>
                        <a:pt x="3953" y="14014"/>
                        <a:pt x="6648" y="11140"/>
                      </a:cubicBezTo>
                      <a:lnTo>
                        <a:pt x="6648" y="11140"/>
                      </a:lnTo>
                      <a:cubicBezTo>
                        <a:pt x="6468" y="10241"/>
                        <a:pt x="7546" y="7726"/>
                        <a:pt x="8804" y="7546"/>
                      </a:cubicBezTo>
                      <a:lnTo>
                        <a:pt x="8804" y="7546"/>
                      </a:lnTo>
                      <a:cubicBezTo>
                        <a:pt x="11140" y="5929"/>
                        <a:pt x="12577" y="5929"/>
                        <a:pt x="14194" y="6109"/>
                      </a:cubicBezTo>
                      <a:lnTo>
                        <a:pt x="14194" y="6109"/>
                      </a:lnTo>
                      <a:cubicBezTo>
                        <a:pt x="15272" y="6109"/>
                        <a:pt x="16350" y="6288"/>
                        <a:pt x="17608" y="5749"/>
                      </a:cubicBezTo>
                      <a:lnTo>
                        <a:pt x="17608" y="5749"/>
                      </a:lnTo>
                      <a:cubicBezTo>
                        <a:pt x="20842" y="4671"/>
                        <a:pt x="23357" y="2156"/>
                        <a:pt x="26232" y="719"/>
                      </a:cubicBezTo>
                      <a:lnTo>
                        <a:pt x="26232" y="719"/>
                      </a:lnTo>
                      <a:cubicBezTo>
                        <a:pt x="26951" y="180"/>
                        <a:pt x="27849" y="0"/>
                        <a:pt x="28568" y="0"/>
                      </a:cubicBezTo>
                      <a:lnTo>
                        <a:pt x="28568" y="0"/>
                      </a:lnTo>
                      <a:cubicBezTo>
                        <a:pt x="31443" y="180"/>
                        <a:pt x="32341" y="2695"/>
                        <a:pt x="32521" y="3953"/>
                      </a:cubicBezTo>
                      <a:lnTo>
                        <a:pt x="32521" y="3953"/>
                      </a:lnTo>
                      <a:cubicBezTo>
                        <a:pt x="32880" y="5390"/>
                        <a:pt x="32700" y="7007"/>
                        <a:pt x="32880" y="8085"/>
                      </a:cubicBezTo>
                      <a:lnTo>
                        <a:pt x="32880" y="8085"/>
                      </a:lnTo>
                      <a:lnTo>
                        <a:pt x="32880" y="8624"/>
                      </a:lnTo>
                      <a:lnTo>
                        <a:pt x="32700" y="9163"/>
                      </a:lnTo>
                      <a:cubicBezTo>
                        <a:pt x="30364" y="13296"/>
                        <a:pt x="26052" y="14374"/>
                        <a:pt x="23717" y="15631"/>
                      </a:cubicBezTo>
                      <a:lnTo>
                        <a:pt x="23717" y="15631"/>
                      </a:lnTo>
                      <a:cubicBezTo>
                        <a:pt x="21201" y="16889"/>
                        <a:pt x="14733" y="20842"/>
                        <a:pt x="11858" y="22279"/>
                      </a:cubicBezTo>
                      <a:lnTo>
                        <a:pt x="11858" y="22279"/>
                      </a:lnTo>
                      <a:lnTo>
                        <a:pt x="10780" y="19943"/>
                      </a:lnTo>
                      <a:lnTo>
                        <a:pt x="11140" y="22459"/>
                      </a:lnTo>
                      <a:cubicBezTo>
                        <a:pt x="11140" y="22459"/>
                        <a:pt x="8984" y="22818"/>
                        <a:pt x="6827" y="22818"/>
                      </a:cubicBezTo>
                      <a:lnTo>
                        <a:pt x="6827" y="22818"/>
                      </a:lnTo>
                      <a:cubicBezTo>
                        <a:pt x="4671" y="22639"/>
                        <a:pt x="1617" y="22998"/>
                        <a:pt x="359" y="19943"/>
                      </a:cubicBezTo>
                      <a:lnTo>
                        <a:pt x="359" y="19943"/>
                      </a:lnTo>
                      <a:close/>
                      <a:moveTo>
                        <a:pt x="9523" y="15092"/>
                      </a:moveTo>
                      <a:cubicBezTo>
                        <a:pt x="8444" y="16170"/>
                        <a:pt x="7366" y="17069"/>
                        <a:pt x="6648" y="17787"/>
                      </a:cubicBezTo>
                      <a:lnTo>
                        <a:pt x="6648" y="17787"/>
                      </a:lnTo>
                      <a:cubicBezTo>
                        <a:pt x="7905" y="17787"/>
                        <a:pt x="9163" y="17608"/>
                        <a:pt x="9702" y="17608"/>
                      </a:cubicBezTo>
                      <a:lnTo>
                        <a:pt x="9702" y="17608"/>
                      </a:lnTo>
                      <a:cubicBezTo>
                        <a:pt x="12397" y="16170"/>
                        <a:pt x="18506" y="12577"/>
                        <a:pt x="21201" y="11140"/>
                      </a:cubicBezTo>
                      <a:lnTo>
                        <a:pt x="21201" y="11140"/>
                      </a:lnTo>
                      <a:cubicBezTo>
                        <a:pt x="23896" y="9882"/>
                        <a:pt x="26771" y="8624"/>
                        <a:pt x="27669" y="7366"/>
                      </a:cubicBezTo>
                      <a:lnTo>
                        <a:pt x="27669" y="7366"/>
                      </a:lnTo>
                      <a:cubicBezTo>
                        <a:pt x="27669" y="6827"/>
                        <a:pt x="27669" y="6109"/>
                        <a:pt x="27669" y="5570"/>
                      </a:cubicBezTo>
                      <a:lnTo>
                        <a:pt x="27669" y="5570"/>
                      </a:lnTo>
                      <a:cubicBezTo>
                        <a:pt x="25693" y="6827"/>
                        <a:pt x="22998" y="9163"/>
                        <a:pt x="19225" y="10421"/>
                      </a:cubicBezTo>
                      <a:lnTo>
                        <a:pt x="19225" y="10421"/>
                      </a:lnTo>
                      <a:cubicBezTo>
                        <a:pt x="16709" y="11140"/>
                        <a:pt x="14553" y="11140"/>
                        <a:pt x="13296" y="11140"/>
                      </a:cubicBezTo>
                      <a:lnTo>
                        <a:pt x="13296" y="11140"/>
                      </a:lnTo>
                      <a:cubicBezTo>
                        <a:pt x="12757" y="11140"/>
                        <a:pt x="12397" y="11140"/>
                        <a:pt x="12218" y="11140"/>
                      </a:cubicBezTo>
                      <a:lnTo>
                        <a:pt x="12218" y="11140"/>
                      </a:lnTo>
                      <a:lnTo>
                        <a:pt x="12218" y="10780"/>
                      </a:lnTo>
                      <a:lnTo>
                        <a:pt x="11858" y="11319"/>
                      </a:lnTo>
                      <a:cubicBezTo>
                        <a:pt x="11679" y="12218"/>
                        <a:pt x="10780" y="14913"/>
                        <a:pt x="9523" y="15092"/>
                      </a:cubicBezTo>
                      <a:lnTo>
                        <a:pt x="9523" y="15092"/>
                      </a:lnTo>
                      <a:close/>
                    </a:path>
                  </a:pathLst>
                </a:custGeom>
                <a:grpFill/>
                <a:ln w="17953" cap="flat">
                  <a:noFill/>
                  <a:prstDash val="solid"/>
                  <a:miter/>
                </a:ln>
              </p:spPr>
              <p:txBody>
                <a:bodyPr rtlCol="0" anchor="ctr"/>
                <a:lstStyle/>
                <a:p>
                  <a:endParaRPr lang="zh-CN" altLang="en-US" sz="1050"/>
                </a:p>
              </p:txBody>
            </p:sp>
          </p:grpSp>
          <p:grpSp>
            <p:nvGrpSpPr>
              <p:cNvPr id="117" name="图形 1"/>
              <p:cNvGrpSpPr/>
              <p:nvPr/>
            </p:nvGrpSpPr>
            <p:grpSpPr>
              <a:xfrm>
                <a:off x="1735188" y="1901197"/>
                <a:ext cx="18363" cy="16423"/>
                <a:chOff x="3108399" y="2098887"/>
                <a:chExt cx="18363" cy="16423"/>
              </a:xfrm>
              <a:solidFill>
                <a:srgbClr val="0070C0"/>
              </a:solidFill>
            </p:grpSpPr>
            <p:sp>
              <p:nvSpPr>
                <p:cNvPr id="3512" name="任意多边形: 形状 334"/>
                <p:cNvSpPr/>
                <p:nvPr/>
              </p:nvSpPr>
              <p:spPr>
                <a:xfrm>
                  <a:off x="3110952" y="2100883"/>
                  <a:ext cx="13116" cy="11912"/>
                </a:xfrm>
                <a:custGeom>
                  <a:avLst/>
                  <a:gdLst>
                    <a:gd name="connsiteX0" fmla="*/ 3953 w 13116"/>
                    <a:gd name="connsiteY0" fmla="*/ 10969 h 11912"/>
                    <a:gd name="connsiteX1" fmla="*/ 13116 w 13116"/>
                    <a:gd name="connsiteY1" fmla="*/ 10969 h 11912"/>
                    <a:gd name="connsiteX2" fmla="*/ 11858 w 13116"/>
                    <a:gd name="connsiteY2" fmla="*/ 5579 h 11912"/>
                    <a:gd name="connsiteX3" fmla="*/ 7906 w 13116"/>
                    <a:gd name="connsiteY3" fmla="*/ 189 h 11912"/>
                    <a:gd name="connsiteX4" fmla="*/ 5211 w 13116"/>
                    <a:gd name="connsiteY4" fmla="*/ 4141 h 11912"/>
                    <a:gd name="connsiteX5" fmla="*/ 0 w 13116"/>
                    <a:gd name="connsiteY5" fmla="*/ 5399 h 11912"/>
                    <a:gd name="connsiteX6" fmla="*/ 3953 w 13116"/>
                    <a:gd name="connsiteY6" fmla="*/ 10969 h 11912"/>
                    <a:gd name="connsiteX7" fmla="*/ 3953 w 13116"/>
                    <a:gd name="connsiteY7" fmla="*/ 10969 h 1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16" h="11912">
                      <a:moveTo>
                        <a:pt x="3953" y="10969"/>
                      </a:moveTo>
                      <a:cubicBezTo>
                        <a:pt x="7906" y="12227"/>
                        <a:pt x="11858" y="12227"/>
                        <a:pt x="13116" y="10969"/>
                      </a:cubicBezTo>
                      <a:cubicBezTo>
                        <a:pt x="13116" y="9711"/>
                        <a:pt x="13116" y="8274"/>
                        <a:pt x="11858" y="5579"/>
                      </a:cubicBezTo>
                      <a:cubicBezTo>
                        <a:pt x="9163" y="4321"/>
                        <a:pt x="9163" y="-1069"/>
                        <a:pt x="7906" y="189"/>
                      </a:cubicBezTo>
                      <a:cubicBezTo>
                        <a:pt x="6648" y="1447"/>
                        <a:pt x="7906" y="4141"/>
                        <a:pt x="5211" y="4141"/>
                      </a:cubicBezTo>
                      <a:cubicBezTo>
                        <a:pt x="1258" y="4141"/>
                        <a:pt x="0" y="4141"/>
                        <a:pt x="0" y="5399"/>
                      </a:cubicBezTo>
                      <a:cubicBezTo>
                        <a:pt x="1437" y="8454"/>
                        <a:pt x="3953" y="10969"/>
                        <a:pt x="3953" y="10969"/>
                      </a:cubicBezTo>
                      <a:lnTo>
                        <a:pt x="3953" y="10969"/>
                      </a:lnTo>
                      <a:close/>
                    </a:path>
                  </a:pathLst>
                </a:custGeom>
                <a:grpFill/>
                <a:ln w="17953" cap="flat">
                  <a:noFill/>
                  <a:prstDash val="solid"/>
                  <a:miter/>
                </a:ln>
              </p:spPr>
              <p:txBody>
                <a:bodyPr rtlCol="0" anchor="ctr"/>
                <a:lstStyle/>
                <a:p>
                  <a:endParaRPr lang="zh-CN" altLang="en-US" sz="1050"/>
                </a:p>
              </p:txBody>
            </p:sp>
            <p:sp>
              <p:nvSpPr>
                <p:cNvPr id="3513" name="任意多边形: 形状 335"/>
                <p:cNvSpPr/>
                <p:nvPr/>
              </p:nvSpPr>
              <p:spPr>
                <a:xfrm>
                  <a:off x="3108399" y="2098887"/>
                  <a:ext cx="18363" cy="16423"/>
                </a:xfrm>
                <a:custGeom>
                  <a:avLst/>
                  <a:gdLst>
                    <a:gd name="connsiteX0" fmla="*/ 5787 w 18363"/>
                    <a:gd name="connsiteY0" fmla="*/ 15480 h 16423"/>
                    <a:gd name="connsiteX1" fmla="*/ 6685 w 18363"/>
                    <a:gd name="connsiteY1" fmla="*/ 13144 h 16423"/>
                    <a:gd name="connsiteX2" fmla="*/ 4888 w 18363"/>
                    <a:gd name="connsiteY2" fmla="*/ 14941 h 16423"/>
                    <a:gd name="connsiteX3" fmla="*/ 396 w 18363"/>
                    <a:gd name="connsiteY3" fmla="*/ 9012 h 16423"/>
                    <a:gd name="connsiteX4" fmla="*/ 396 w 18363"/>
                    <a:gd name="connsiteY4" fmla="*/ 9012 h 16423"/>
                    <a:gd name="connsiteX5" fmla="*/ 37 w 18363"/>
                    <a:gd name="connsiteY5" fmla="*/ 8473 h 16423"/>
                    <a:gd name="connsiteX6" fmla="*/ 37 w 18363"/>
                    <a:gd name="connsiteY6" fmla="*/ 7934 h 16423"/>
                    <a:gd name="connsiteX7" fmla="*/ 3271 w 18363"/>
                    <a:gd name="connsiteY7" fmla="*/ 4340 h 16423"/>
                    <a:gd name="connsiteX8" fmla="*/ 3271 w 18363"/>
                    <a:gd name="connsiteY8" fmla="*/ 4340 h 16423"/>
                    <a:gd name="connsiteX9" fmla="*/ 7224 w 18363"/>
                    <a:gd name="connsiteY9" fmla="*/ 4160 h 16423"/>
                    <a:gd name="connsiteX10" fmla="*/ 7224 w 18363"/>
                    <a:gd name="connsiteY10" fmla="*/ 4160 h 16423"/>
                    <a:gd name="connsiteX11" fmla="*/ 8302 w 18363"/>
                    <a:gd name="connsiteY11" fmla="*/ 1286 h 16423"/>
                    <a:gd name="connsiteX12" fmla="*/ 8302 w 18363"/>
                    <a:gd name="connsiteY12" fmla="*/ 1286 h 16423"/>
                    <a:gd name="connsiteX13" fmla="*/ 10817 w 18363"/>
                    <a:gd name="connsiteY13" fmla="*/ 28 h 16423"/>
                    <a:gd name="connsiteX14" fmla="*/ 10817 w 18363"/>
                    <a:gd name="connsiteY14" fmla="*/ 28 h 16423"/>
                    <a:gd name="connsiteX15" fmla="*/ 14411 w 18363"/>
                    <a:gd name="connsiteY15" fmla="*/ 3981 h 16423"/>
                    <a:gd name="connsiteX16" fmla="*/ 14411 w 18363"/>
                    <a:gd name="connsiteY16" fmla="*/ 3981 h 16423"/>
                    <a:gd name="connsiteX17" fmla="*/ 15489 w 18363"/>
                    <a:gd name="connsiteY17" fmla="*/ 5777 h 16423"/>
                    <a:gd name="connsiteX18" fmla="*/ 15489 w 18363"/>
                    <a:gd name="connsiteY18" fmla="*/ 5777 h 16423"/>
                    <a:gd name="connsiteX19" fmla="*/ 16387 w 18363"/>
                    <a:gd name="connsiteY19" fmla="*/ 5777 h 16423"/>
                    <a:gd name="connsiteX20" fmla="*/ 16747 w 18363"/>
                    <a:gd name="connsiteY20" fmla="*/ 6496 h 16423"/>
                    <a:gd name="connsiteX21" fmla="*/ 18364 w 18363"/>
                    <a:gd name="connsiteY21" fmla="*/ 12964 h 16423"/>
                    <a:gd name="connsiteX22" fmla="*/ 18364 w 18363"/>
                    <a:gd name="connsiteY22" fmla="*/ 12964 h 16423"/>
                    <a:gd name="connsiteX23" fmla="*/ 18364 w 18363"/>
                    <a:gd name="connsiteY23" fmla="*/ 14042 h 16423"/>
                    <a:gd name="connsiteX24" fmla="*/ 17645 w 18363"/>
                    <a:gd name="connsiteY24" fmla="*/ 14761 h 16423"/>
                    <a:gd name="connsiteX25" fmla="*/ 12255 w 18363"/>
                    <a:gd name="connsiteY25" fmla="*/ 16378 h 16423"/>
                    <a:gd name="connsiteX26" fmla="*/ 12255 w 18363"/>
                    <a:gd name="connsiteY26" fmla="*/ 16378 h 16423"/>
                    <a:gd name="connsiteX27" fmla="*/ 5787 w 18363"/>
                    <a:gd name="connsiteY27" fmla="*/ 15480 h 16423"/>
                    <a:gd name="connsiteX28" fmla="*/ 5787 w 18363"/>
                    <a:gd name="connsiteY28" fmla="*/ 15480 h 16423"/>
                    <a:gd name="connsiteX29" fmla="*/ 12075 w 18363"/>
                    <a:gd name="connsiteY29" fmla="*/ 11527 h 16423"/>
                    <a:gd name="connsiteX30" fmla="*/ 13153 w 18363"/>
                    <a:gd name="connsiteY30" fmla="*/ 11527 h 16423"/>
                    <a:gd name="connsiteX31" fmla="*/ 13153 w 18363"/>
                    <a:gd name="connsiteY31" fmla="*/ 11527 h 16423"/>
                    <a:gd name="connsiteX32" fmla="*/ 12435 w 18363"/>
                    <a:gd name="connsiteY32" fmla="*/ 9551 h 16423"/>
                    <a:gd name="connsiteX33" fmla="*/ 12435 w 18363"/>
                    <a:gd name="connsiteY33" fmla="*/ 9551 h 16423"/>
                    <a:gd name="connsiteX34" fmla="*/ 10817 w 18363"/>
                    <a:gd name="connsiteY34" fmla="*/ 7934 h 16423"/>
                    <a:gd name="connsiteX35" fmla="*/ 10817 w 18363"/>
                    <a:gd name="connsiteY35" fmla="*/ 7934 h 16423"/>
                    <a:gd name="connsiteX36" fmla="*/ 7763 w 18363"/>
                    <a:gd name="connsiteY36" fmla="*/ 9191 h 16423"/>
                    <a:gd name="connsiteX37" fmla="*/ 7763 w 18363"/>
                    <a:gd name="connsiteY37" fmla="*/ 9191 h 16423"/>
                    <a:gd name="connsiteX38" fmla="*/ 6326 w 18363"/>
                    <a:gd name="connsiteY38" fmla="*/ 9191 h 16423"/>
                    <a:gd name="connsiteX39" fmla="*/ 6326 w 18363"/>
                    <a:gd name="connsiteY39" fmla="*/ 9191 h 16423"/>
                    <a:gd name="connsiteX40" fmla="*/ 7943 w 18363"/>
                    <a:gd name="connsiteY40" fmla="*/ 10988 h 16423"/>
                    <a:gd name="connsiteX41" fmla="*/ 7943 w 18363"/>
                    <a:gd name="connsiteY41" fmla="*/ 10988 h 16423"/>
                    <a:gd name="connsiteX42" fmla="*/ 12075 w 18363"/>
                    <a:gd name="connsiteY42" fmla="*/ 11527 h 16423"/>
                    <a:gd name="connsiteX43" fmla="*/ 12075 w 18363"/>
                    <a:gd name="connsiteY43" fmla="*/ 11527 h 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363" h="16423">
                      <a:moveTo>
                        <a:pt x="5787" y="15480"/>
                      </a:moveTo>
                      <a:lnTo>
                        <a:pt x="6685" y="13144"/>
                      </a:lnTo>
                      <a:lnTo>
                        <a:pt x="4888" y="14941"/>
                      </a:lnTo>
                      <a:cubicBezTo>
                        <a:pt x="4888" y="14761"/>
                        <a:pt x="2014" y="12246"/>
                        <a:pt x="396" y="9012"/>
                      </a:cubicBezTo>
                      <a:lnTo>
                        <a:pt x="396" y="9012"/>
                      </a:lnTo>
                      <a:lnTo>
                        <a:pt x="37" y="8473"/>
                      </a:lnTo>
                      <a:lnTo>
                        <a:pt x="37" y="7934"/>
                      </a:lnTo>
                      <a:cubicBezTo>
                        <a:pt x="-322" y="6316"/>
                        <a:pt x="2014" y="4340"/>
                        <a:pt x="3271" y="4340"/>
                      </a:cubicBezTo>
                      <a:lnTo>
                        <a:pt x="3271" y="4340"/>
                      </a:lnTo>
                      <a:cubicBezTo>
                        <a:pt x="4349" y="4160"/>
                        <a:pt x="5607" y="4160"/>
                        <a:pt x="7224" y="4160"/>
                      </a:cubicBezTo>
                      <a:lnTo>
                        <a:pt x="7224" y="4160"/>
                      </a:lnTo>
                      <a:cubicBezTo>
                        <a:pt x="7224" y="3442"/>
                        <a:pt x="7404" y="2184"/>
                        <a:pt x="8302" y="1286"/>
                      </a:cubicBezTo>
                      <a:lnTo>
                        <a:pt x="8302" y="1286"/>
                      </a:lnTo>
                      <a:cubicBezTo>
                        <a:pt x="8661" y="567"/>
                        <a:pt x="9919" y="-152"/>
                        <a:pt x="10817" y="28"/>
                      </a:cubicBezTo>
                      <a:lnTo>
                        <a:pt x="10817" y="28"/>
                      </a:lnTo>
                      <a:cubicBezTo>
                        <a:pt x="15130" y="1465"/>
                        <a:pt x="13513" y="3082"/>
                        <a:pt x="14411" y="3981"/>
                      </a:cubicBezTo>
                      <a:lnTo>
                        <a:pt x="14411" y="3981"/>
                      </a:lnTo>
                      <a:cubicBezTo>
                        <a:pt x="14770" y="5059"/>
                        <a:pt x="15309" y="5957"/>
                        <a:pt x="15489" y="5777"/>
                      </a:cubicBezTo>
                      <a:lnTo>
                        <a:pt x="15489" y="5777"/>
                      </a:lnTo>
                      <a:lnTo>
                        <a:pt x="16387" y="5777"/>
                      </a:lnTo>
                      <a:lnTo>
                        <a:pt x="16747" y="6496"/>
                      </a:lnTo>
                      <a:cubicBezTo>
                        <a:pt x="18184" y="9371"/>
                        <a:pt x="18364" y="11527"/>
                        <a:pt x="18364" y="12964"/>
                      </a:cubicBezTo>
                      <a:lnTo>
                        <a:pt x="18364" y="12964"/>
                      </a:lnTo>
                      <a:lnTo>
                        <a:pt x="18364" y="14042"/>
                      </a:lnTo>
                      <a:lnTo>
                        <a:pt x="17645" y="14761"/>
                      </a:lnTo>
                      <a:cubicBezTo>
                        <a:pt x="16028" y="16198"/>
                        <a:pt x="14231" y="16378"/>
                        <a:pt x="12255" y="16378"/>
                      </a:cubicBezTo>
                      <a:lnTo>
                        <a:pt x="12255" y="16378"/>
                      </a:lnTo>
                      <a:cubicBezTo>
                        <a:pt x="10099" y="16558"/>
                        <a:pt x="7943" y="16198"/>
                        <a:pt x="5787" y="15480"/>
                      </a:cubicBezTo>
                      <a:lnTo>
                        <a:pt x="5787" y="15480"/>
                      </a:lnTo>
                      <a:close/>
                      <a:moveTo>
                        <a:pt x="12075" y="11527"/>
                      </a:moveTo>
                      <a:cubicBezTo>
                        <a:pt x="12435" y="11527"/>
                        <a:pt x="12794" y="11527"/>
                        <a:pt x="13153" y="11527"/>
                      </a:cubicBezTo>
                      <a:lnTo>
                        <a:pt x="13153" y="11527"/>
                      </a:lnTo>
                      <a:cubicBezTo>
                        <a:pt x="12974" y="10988"/>
                        <a:pt x="12794" y="10449"/>
                        <a:pt x="12435" y="9551"/>
                      </a:cubicBezTo>
                      <a:lnTo>
                        <a:pt x="12435" y="9551"/>
                      </a:lnTo>
                      <a:cubicBezTo>
                        <a:pt x="11716" y="9012"/>
                        <a:pt x="11356" y="8473"/>
                        <a:pt x="10817" y="7934"/>
                      </a:cubicBezTo>
                      <a:lnTo>
                        <a:pt x="10817" y="7934"/>
                      </a:lnTo>
                      <a:cubicBezTo>
                        <a:pt x="10099" y="8652"/>
                        <a:pt x="9021" y="9371"/>
                        <a:pt x="7763" y="9191"/>
                      </a:cubicBezTo>
                      <a:lnTo>
                        <a:pt x="7763" y="9191"/>
                      </a:lnTo>
                      <a:cubicBezTo>
                        <a:pt x="7224" y="9191"/>
                        <a:pt x="6685" y="9191"/>
                        <a:pt x="6326" y="9191"/>
                      </a:cubicBezTo>
                      <a:lnTo>
                        <a:pt x="6326" y="9191"/>
                      </a:lnTo>
                      <a:cubicBezTo>
                        <a:pt x="6865" y="9910"/>
                        <a:pt x="7583" y="10629"/>
                        <a:pt x="7943" y="10988"/>
                      </a:cubicBezTo>
                      <a:lnTo>
                        <a:pt x="7943" y="10988"/>
                      </a:lnTo>
                      <a:cubicBezTo>
                        <a:pt x="9380" y="11168"/>
                        <a:pt x="10997" y="11527"/>
                        <a:pt x="12075" y="11527"/>
                      </a:cubicBezTo>
                      <a:lnTo>
                        <a:pt x="12075" y="11527"/>
                      </a:lnTo>
                      <a:close/>
                    </a:path>
                  </a:pathLst>
                </a:custGeom>
                <a:grpFill/>
                <a:ln w="17953" cap="flat">
                  <a:noFill/>
                  <a:prstDash val="solid"/>
                  <a:miter/>
                </a:ln>
              </p:spPr>
              <p:txBody>
                <a:bodyPr rtlCol="0" anchor="ctr"/>
                <a:lstStyle/>
                <a:p>
                  <a:endParaRPr lang="zh-CN" altLang="en-US" sz="1050"/>
                </a:p>
              </p:txBody>
            </p:sp>
          </p:grpSp>
          <p:grpSp>
            <p:nvGrpSpPr>
              <p:cNvPr id="118" name="图形 1"/>
              <p:cNvGrpSpPr/>
              <p:nvPr/>
            </p:nvGrpSpPr>
            <p:grpSpPr>
              <a:xfrm>
                <a:off x="2209020" y="1967883"/>
                <a:ext cx="41324" cy="33957"/>
                <a:chOff x="3582231" y="2165573"/>
                <a:chExt cx="41324" cy="33957"/>
              </a:xfrm>
              <a:solidFill>
                <a:srgbClr val="0070C0"/>
              </a:solidFill>
            </p:grpSpPr>
            <p:sp>
              <p:nvSpPr>
                <p:cNvPr id="3510" name="任意多边形: 形状 337"/>
                <p:cNvSpPr/>
                <p:nvPr/>
              </p:nvSpPr>
              <p:spPr>
                <a:xfrm>
                  <a:off x="3584885" y="2168089"/>
                  <a:ext cx="34812" cy="28903"/>
                </a:xfrm>
                <a:custGeom>
                  <a:avLst/>
                  <a:gdLst>
                    <a:gd name="connsiteX0" fmla="*/ 8845 w 34812"/>
                    <a:gd name="connsiteY0" fmla="*/ 26591 h 28903"/>
                    <a:gd name="connsiteX1" fmla="*/ 20703 w 34812"/>
                    <a:gd name="connsiteY1" fmla="*/ 21201 h 28903"/>
                    <a:gd name="connsiteX2" fmla="*/ 27351 w 34812"/>
                    <a:gd name="connsiteY2" fmla="*/ 13296 h 28903"/>
                    <a:gd name="connsiteX3" fmla="*/ 33999 w 34812"/>
                    <a:gd name="connsiteY3" fmla="*/ 5390 h 28903"/>
                    <a:gd name="connsiteX4" fmla="*/ 32562 w 34812"/>
                    <a:gd name="connsiteY4" fmla="*/ 0 h 28903"/>
                    <a:gd name="connsiteX5" fmla="*/ 19446 w 34812"/>
                    <a:gd name="connsiteY5" fmla="*/ 6648 h 28903"/>
                    <a:gd name="connsiteX6" fmla="*/ 10282 w 34812"/>
                    <a:gd name="connsiteY6" fmla="*/ 15991 h 28903"/>
                    <a:gd name="connsiteX7" fmla="*/ 1119 w 34812"/>
                    <a:gd name="connsiteY7" fmla="*/ 23896 h 28903"/>
                    <a:gd name="connsiteX8" fmla="*/ 8845 w 34812"/>
                    <a:gd name="connsiteY8" fmla="*/ 26591 h 28903"/>
                    <a:gd name="connsiteX9" fmla="*/ 8845 w 34812"/>
                    <a:gd name="connsiteY9" fmla="*/ 26591 h 2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12" h="28903">
                      <a:moveTo>
                        <a:pt x="8845" y="26591"/>
                      </a:moveTo>
                      <a:cubicBezTo>
                        <a:pt x="15493" y="22639"/>
                        <a:pt x="16750" y="22639"/>
                        <a:pt x="20703" y="21201"/>
                      </a:cubicBezTo>
                      <a:cubicBezTo>
                        <a:pt x="25914" y="19944"/>
                        <a:pt x="25914" y="17248"/>
                        <a:pt x="27351" y="13296"/>
                      </a:cubicBezTo>
                      <a:cubicBezTo>
                        <a:pt x="30046" y="10601"/>
                        <a:pt x="31304" y="7906"/>
                        <a:pt x="33999" y="5390"/>
                      </a:cubicBezTo>
                      <a:cubicBezTo>
                        <a:pt x="35257" y="2695"/>
                        <a:pt x="35257" y="0"/>
                        <a:pt x="32562" y="0"/>
                      </a:cubicBezTo>
                      <a:cubicBezTo>
                        <a:pt x="29867" y="0"/>
                        <a:pt x="25914" y="1258"/>
                        <a:pt x="19446" y="6648"/>
                      </a:cubicBezTo>
                      <a:cubicBezTo>
                        <a:pt x="12798" y="10601"/>
                        <a:pt x="12798" y="12038"/>
                        <a:pt x="10282" y="15991"/>
                      </a:cubicBezTo>
                      <a:cubicBezTo>
                        <a:pt x="7587" y="19944"/>
                        <a:pt x="5072" y="19944"/>
                        <a:pt x="1119" y="23896"/>
                      </a:cubicBezTo>
                      <a:cubicBezTo>
                        <a:pt x="-1756" y="29287"/>
                        <a:pt x="939" y="30544"/>
                        <a:pt x="8845" y="26591"/>
                      </a:cubicBezTo>
                      <a:lnTo>
                        <a:pt x="8845" y="26591"/>
                      </a:lnTo>
                      <a:close/>
                    </a:path>
                  </a:pathLst>
                </a:custGeom>
                <a:grpFill/>
                <a:ln w="17953" cap="flat">
                  <a:noFill/>
                  <a:prstDash val="solid"/>
                  <a:miter/>
                </a:ln>
              </p:spPr>
              <p:txBody>
                <a:bodyPr rtlCol="0" anchor="ctr"/>
                <a:lstStyle/>
                <a:p>
                  <a:endParaRPr lang="zh-CN" altLang="en-US" sz="1050"/>
                </a:p>
              </p:txBody>
            </p:sp>
            <p:sp>
              <p:nvSpPr>
                <p:cNvPr id="3511" name="任意多边形: 形状 338"/>
                <p:cNvSpPr/>
                <p:nvPr/>
              </p:nvSpPr>
              <p:spPr>
                <a:xfrm>
                  <a:off x="3582231" y="2165573"/>
                  <a:ext cx="41324" cy="33957"/>
                </a:xfrm>
                <a:custGeom>
                  <a:avLst/>
                  <a:gdLst>
                    <a:gd name="connsiteX0" fmla="*/ 0 w 41324"/>
                    <a:gd name="connsiteY0" fmla="*/ 29646 h 33957"/>
                    <a:gd name="connsiteX1" fmla="*/ 1797 w 41324"/>
                    <a:gd name="connsiteY1" fmla="*/ 24615 h 33957"/>
                    <a:gd name="connsiteX2" fmla="*/ 1797 w 41324"/>
                    <a:gd name="connsiteY2" fmla="*/ 24615 h 33957"/>
                    <a:gd name="connsiteX3" fmla="*/ 10780 w 41324"/>
                    <a:gd name="connsiteY3" fmla="*/ 17069 h 33957"/>
                    <a:gd name="connsiteX4" fmla="*/ 10780 w 41324"/>
                    <a:gd name="connsiteY4" fmla="*/ 17069 h 33957"/>
                    <a:gd name="connsiteX5" fmla="*/ 20483 w 41324"/>
                    <a:gd name="connsiteY5" fmla="*/ 7187 h 33957"/>
                    <a:gd name="connsiteX6" fmla="*/ 20483 w 41324"/>
                    <a:gd name="connsiteY6" fmla="*/ 7187 h 33957"/>
                    <a:gd name="connsiteX7" fmla="*/ 35216 w 41324"/>
                    <a:gd name="connsiteY7" fmla="*/ 0 h 33957"/>
                    <a:gd name="connsiteX8" fmla="*/ 35216 w 41324"/>
                    <a:gd name="connsiteY8" fmla="*/ 0 h 33957"/>
                    <a:gd name="connsiteX9" fmla="*/ 39707 w 41324"/>
                    <a:gd name="connsiteY9" fmla="*/ 3414 h 33957"/>
                    <a:gd name="connsiteX10" fmla="*/ 39707 w 41324"/>
                    <a:gd name="connsiteY10" fmla="*/ 3414 h 33957"/>
                    <a:gd name="connsiteX11" fmla="*/ 41324 w 41324"/>
                    <a:gd name="connsiteY11" fmla="*/ 5031 h 33957"/>
                    <a:gd name="connsiteX12" fmla="*/ 39887 w 41324"/>
                    <a:gd name="connsiteY12" fmla="*/ 5031 h 33957"/>
                    <a:gd name="connsiteX13" fmla="*/ 38270 w 41324"/>
                    <a:gd name="connsiteY13" fmla="*/ 9523 h 33957"/>
                    <a:gd name="connsiteX14" fmla="*/ 38270 w 41324"/>
                    <a:gd name="connsiteY14" fmla="*/ 9523 h 33957"/>
                    <a:gd name="connsiteX15" fmla="*/ 32341 w 41324"/>
                    <a:gd name="connsiteY15" fmla="*/ 16530 h 33957"/>
                    <a:gd name="connsiteX16" fmla="*/ 32341 w 41324"/>
                    <a:gd name="connsiteY16" fmla="*/ 16530 h 33957"/>
                    <a:gd name="connsiteX17" fmla="*/ 24076 w 41324"/>
                    <a:gd name="connsiteY17" fmla="*/ 26052 h 33957"/>
                    <a:gd name="connsiteX18" fmla="*/ 24076 w 41324"/>
                    <a:gd name="connsiteY18" fmla="*/ 26052 h 33957"/>
                    <a:gd name="connsiteX19" fmla="*/ 12757 w 41324"/>
                    <a:gd name="connsiteY19" fmla="*/ 31263 h 33957"/>
                    <a:gd name="connsiteX20" fmla="*/ 12757 w 41324"/>
                    <a:gd name="connsiteY20" fmla="*/ 31263 h 33957"/>
                    <a:gd name="connsiteX21" fmla="*/ 11499 w 41324"/>
                    <a:gd name="connsiteY21" fmla="*/ 29107 h 33957"/>
                    <a:gd name="connsiteX22" fmla="*/ 12577 w 41324"/>
                    <a:gd name="connsiteY22" fmla="*/ 31443 h 33957"/>
                    <a:gd name="connsiteX23" fmla="*/ 4492 w 41324"/>
                    <a:gd name="connsiteY23" fmla="*/ 33958 h 33957"/>
                    <a:gd name="connsiteX24" fmla="*/ 4492 w 41324"/>
                    <a:gd name="connsiteY24" fmla="*/ 33958 h 33957"/>
                    <a:gd name="connsiteX25" fmla="*/ 0 w 41324"/>
                    <a:gd name="connsiteY25" fmla="*/ 29646 h 33957"/>
                    <a:gd name="connsiteX26" fmla="*/ 0 w 41324"/>
                    <a:gd name="connsiteY26" fmla="*/ 29646 h 33957"/>
                    <a:gd name="connsiteX27" fmla="*/ 23357 w 41324"/>
                    <a:gd name="connsiteY27" fmla="*/ 11319 h 33957"/>
                    <a:gd name="connsiteX28" fmla="*/ 14913 w 41324"/>
                    <a:gd name="connsiteY28" fmla="*/ 19944 h 33957"/>
                    <a:gd name="connsiteX29" fmla="*/ 14913 w 41324"/>
                    <a:gd name="connsiteY29" fmla="*/ 19944 h 33957"/>
                    <a:gd name="connsiteX30" fmla="*/ 5929 w 41324"/>
                    <a:gd name="connsiteY30" fmla="*/ 27669 h 33957"/>
                    <a:gd name="connsiteX31" fmla="*/ 5929 w 41324"/>
                    <a:gd name="connsiteY31" fmla="*/ 27669 h 33957"/>
                    <a:gd name="connsiteX32" fmla="*/ 5390 w 41324"/>
                    <a:gd name="connsiteY32" fmla="*/ 28747 h 33957"/>
                    <a:gd name="connsiteX33" fmla="*/ 5390 w 41324"/>
                    <a:gd name="connsiteY33" fmla="*/ 28747 h 33957"/>
                    <a:gd name="connsiteX34" fmla="*/ 10421 w 41324"/>
                    <a:gd name="connsiteY34" fmla="*/ 26771 h 33957"/>
                    <a:gd name="connsiteX35" fmla="*/ 10421 w 41324"/>
                    <a:gd name="connsiteY35" fmla="*/ 26771 h 33957"/>
                    <a:gd name="connsiteX36" fmla="*/ 22818 w 41324"/>
                    <a:gd name="connsiteY36" fmla="*/ 21201 h 33957"/>
                    <a:gd name="connsiteX37" fmla="*/ 22818 w 41324"/>
                    <a:gd name="connsiteY37" fmla="*/ 21201 h 33957"/>
                    <a:gd name="connsiteX38" fmla="*/ 28208 w 41324"/>
                    <a:gd name="connsiteY38" fmla="*/ 13835 h 33957"/>
                    <a:gd name="connsiteX39" fmla="*/ 28208 w 41324"/>
                    <a:gd name="connsiteY39" fmla="*/ 13835 h 33957"/>
                    <a:gd name="connsiteX40" fmla="*/ 34317 w 41324"/>
                    <a:gd name="connsiteY40" fmla="*/ 6468 h 33957"/>
                    <a:gd name="connsiteX41" fmla="*/ 34317 w 41324"/>
                    <a:gd name="connsiteY41" fmla="*/ 6468 h 33957"/>
                    <a:gd name="connsiteX42" fmla="*/ 34856 w 41324"/>
                    <a:gd name="connsiteY42" fmla="*/ 4851 h 33957"/>
                    <a:gd name="connsiteX43" fmla="*/ 34856 w 41324"/>
                    <a:gd name="connsiteY43" fmla="*/ 4851 h 33957"/>
                    <a:gd name="connsiteX44" fmla="*/ 23357 w 41324"/>
                    <a:gd name="connsiteY44" fmla="*/ 11319 h 33957"/>
                    <a:gd name="connsiteX45" fmla="*/ 23357 w 41324"/>
                    <a:gd name="connsiteY45" fmla="*/ 11319 h 33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1324" h="33957">
                      <a:moveTo>
                        <a:pt x="0" y="29646"/>
                      </a:moveTo>
                      <a:cubicBezTo>
                        <a:pt x="0" y="28208"/>
                        <a:pt x="539" y="26771"/>
                        <a:pt x="1797" y="24615"/>
                      </a:cubicBezTo>
                      <a:lnTo>
                        <a:pt x="1797" y="24615"/>
                      </a:lnTo>
                      <a:cubicBezTo>
                        <a:pt x="6468" y="20123"/>
                        <a:pt x="8804" y="20123"/>
                        <a:pt x="10780" y="17069"/>
                      </a:cubicBezTo>
                      <a:lnTo>
                        <a:pt x="10780" y="17069"/>
                      </a:lnTo>
                      <a:cubicBezTo>
                        <a:pt x="13116" y="13475"/>
                        <a:pt x="14014" y="10960"/>
                        <a:pt x="20483" y="7187"/>
                      </a:cubicBezTo>
                      <a:lnTo>
                        <a:pt x="20483" y="7187"/>
                      </a:lnTo>
                      <a:cubicBezTo>
                        <a:pt x="27310" y="1797"/>
                        <a:pt x="31622" y="0"/>
                        <a:pt x="35216" y="0"/>
                      </a:cubicBezTo>
                      <a:lnTo>
                        <a:pt x="35216" y="0"/>
                      </a:lnTo>
                      <a:cubicBezTo>
                        <a:pt x="37372" y="0"/>
                        <a:pt x="39168" y="1617"/>
                        <a:pt x="39707" y="3414"/>
                      </a:cubicBezTo>
                      <a:lnTo>
                        <a:pt x="39707" y="3414"/>
                      </a:lnTo>
                      <a:lnTo>
                        <a:pt x="41324" y="5031"/>
                      </a:lnTo>
                      <a:lnTo>
                        <a:pt x="39887" y="5031"/>
                      </a:lnTo>
                      <a:cubicBezTo>
                        <a:pt x="39887" y="6288"/>
                        <a:pt x="39348" y="7726"/>
                        <a:pt x="38270" y="9523"/>
                      </a:cubicBezTo>
                      <a:lnTo>
                        <a:pt x="38270" y="9523"/>
                      </a:lnTo>
                      <a:cubicBezTo>
                        <a:pt x="35934" y="11858"/>
                        <a:pt x="34677" y="14553"/>
                        <a:pt x="32341" y="16530"/>
                      </a:cubicBezTo>
                      <a:lnTo>
                        <a:pt x="32341" y="16530"/>
                      </a:lnTo>
                      <a:cubicBezTo>
                        <a:pt x="31443" y="19764"/>
                        <a:pt x="30364" y="24795"/>
                        <a:pt x="24076" y="26052"/>
                      </a:cubicBezTo>
                      <a:lnTo>
                        <a:pt x="24076" y="26052"/>
                      </a:lnTo>
                      <a:cubicBezTo>
                        <a:pt x="19943" y="27490"/>
                        <a:pt x="19225" y="27310"/>
                        <a:pt x="12757" y="31263"/>
                      </a:cubicBezTo>
                      <a:lnTo>
                        <a:pt x="12757" y="31263"/>
                      </a:lnTo>
                      <a:lnTo>
                        <a:pt x="11499" y="29107"/>
                      </a:lnTo>
                      <a:lnTo>
                        <a:pt x="12577" y="31443"/>
                      </a:lnTo>
                      <a:cubicBezTo>
                        <a:pt x="9343" y="33060"/>
                        <a:pt x="6827" y="33958"/>
                        <a:pt x="4492" y="33958"/>
                      </a:cubicBezTo>
                      <a:lnTo>
                        <a:pt x="4492" y="33958"/>
                      </a:lnTo>
                      <a:cubicBezTo>
                        <a:pt x="2515" y="33958"/>
                        <a:pt x="0" y="31982"/>
                        <a:pt x="0" y="29646"/>
                      </a:cubicBezTo>
                      <a:lnTo>
                        <a:pt x="0" y="29646"/>
                      </a:lnTo>
                      <a:close/>
                      <a:moveTo>
                        <a:pt x="23357" y="11319"/>
                      </a:moveTo>
                      <a:cubicBezTo>
                        <a:pt x="16889" y="15272"/>
                        <a:pt x="17967" y="15452"/>
                        <a:pt x="14913" y="19944"/>
                      </a:cubicBezTo>
                      <a:lnTo>
                        <a:pt x="14913" y="19944"/>
                      </a:lnTo>
                      <a:cubicBezTo>
                        <a:pt x="11499" y="24795"/>
                        <a:pt x="8624" y="24795"/>
                        <a:pt x="5929" y="27669"/>
                      </a:cubicBezTo>
                      <a:lnTo>
                        <a:pt x="5929" y="27669"/>
                      </a:lnTo>
                      <a:cubicBezTo>
                        <a:pt x="5749" y="28029"/>
                        <a:pt x="5570" y="28568"/>
                        <a:pt x="5390" y="28747"/>
                      </a:cubicBezTo>
                      <a:lnTo>
                        <a:pt x="5390" y="28747"/>
                      </a:lnTo>
                      <a:cubicBezTo>
                        <a:pt x="6468" y="28568"/>
                        <a:pt x="8265" y="28029"/>
                        <a:pt x="10421" y="26771"/>
                      </a:cubicBezTo>
                      <a:lnTo>
                        <a:pt x="10421" y="26771"/>
                      </a:lnTo>
                      <a:cubicBezTo>
                        <a:pt x="16889" y="22818"/>
                        <a:pt x="18865" y="22639"/>
                        <a:pt x="22818" y="21201"/>
                      </a:cubicBezTo>
                      <a:lnTo>
                        <a:pt x="22818" y="21201"/>
                      </a:lnTo>
                      <a:cubicBezTo>
                        <a:pt x="26951" y="19944"/>
                        <a:pt x="25873" y="19584"/>
                        <a:pt x="28208" y="13835"/>
                      </a:cubicBezTo>
                      <a:lnTo>
                        <a:pt x="28208" y="13835"/>
                      </a:lnTo>
                      <a:cubicBezTo>
                        <a:pt x="30544" y="11499"/>
                        <a:pt x="31802" y="8804"/>
                        <a:pt x="34317" y="6468"/>
                      </a:cubicBezTo>
                      <a:lnTo>
                        <a:pt x="34317" y="6468"/>
                      </a:lnTo>
                      <a:cubicBezTo>
                        <a:pt x="34677" y="5749"/>
                        <a:pt x="34856" y="5211"/>
                        <a:pt x="34856" y="4851"/>
                      </a:cubicBezTo>
                      <a:lnTo>
                        <a:pt x="34856" y="4851"/>
                      </a:lnTo>
                      <a:cubicBezTo>
                        <a:pt x="32880" y="5211"/>
                        <a:pt x="29466" y="6288"/>
                        <a:pt x="23357" y="11319"/>
                      </a:cubicBezTo>
                      <a:lnTo>
                        <a:pt x="23357" y="11319"/>
                      </a:lnTo>
                      <a:close/>
                    </a:path>
                  </a:pathLst>
                </a:custGeom>
                <a:grpFill/>
                <a:ln w="17953" cap="flat">
                  <a:noFill/>
                  <a:prstDash val="solid"/>
                  <a:miter/>
                </a:ln>
              </p:spPr>
              <p:txBody>
                <a:bodyPr rtlCol="0" anchor="ctr"/>
                <a:lstStyle/>
                <a:p>
                  <a:endParaRPr lang="zh-CN" altLang="en-US" sz="1050"/>
                </a:p>
              </p:txBody>
            </p:sp>
          </p:grpSp>
          <p:grpSp>
            <p:nvGrpSpPr>
              <p:cNvPr id="119" name="图形 1"/>
              <p:cNvGrpSpPr/>
              <p:nvPr/>
            </p:nvGrpSpPr>
            <p:grpSpPr>
              <a:xfrm>
                <a:off x="2158892" y="1987468"/>
                <a:ext cx="38090" cy="27849"/>
                <a:chOff x="3532103" y="2185158"/>
                <a:chExt cx="38090" cy="27849"/>
              </a:xfrm>
              <a:solidFill>
                <a:srgbClr val="0070C0"/>
              </a:solidFill>
            </p:grpSpPr>
            <p:sp>
              <p:nvSpPr>
                <p:cNvPr id="3508" name="任意多边形: 形状 340"/>
                <p:cNvSpPr/>
                <p:nvPr/>
              </p:nvSpPr>
              <p:spPr>
                <a:xfrm>
                  <a:off x="3534815" y="2187699"/>
                  <a:ext cx="32952" cy="22830"/>
                </a:xfrm>
                <a:custGeom>
                  <a:avLst/>
                  <a:gdLst>
                    <a:gd name="connsiteX0" fmla="*/ 19387 w 32952"/>
                    <a:gd name="connsiteY0" fmla="*/ 12371 h 22830"/>
                    <a:gd name="connsiteX1" fmla="*/ 6271 w 32952"/>
                    <a:gd name="connsiteY1" fmla="*/ 21714 h 22830"/>
                    <a:gd name="connsiteX2" fmla="*/ 1061 w 32952"/>
                    <a:gd name="connsiteY2" fmla="*/ 19019 h 22830"/>
                    <a:gd name="connsiteX3" fmla="*/ 18130 w 32952"/>
                    <a:gd name="connsiteY3" fmla="*/ 6981 h 22830"/>
                    <a:gd name="connsiteX4" fmla="*/ 29988 w 32952"/>
                    <a:gd name="connsiteY4" fmla="*/ 333 h 22830"/>
                    <a:gd name="connsiteX5" fmla="*/ 29988 w 32952"/>
                    <a:gd name="connsiteY5" fmla="*/ 4286 h 22830"/>
                    <a:gd name="connsiteX6" fmla="*/ 19387 w 32952"/>
                    <a:gd name="connsiteY6" fmla="*/ 12371 h 22830"/>
                    <a:gd name="connsiteX7" fmla="*/ 19387 w 32952"/>
                    <a:gd name="connsiteY7" fmla="*/ 12371 h 2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52" h="22830">
                      <a:moveTo>
                        <a:pt x="19387" y="12371"/>
                      </a:moveTo>
                      <a:cubicBezTo>
                        <a:pt x="19387" y="12371"/>
                        <a:pt x="10224" y="17762"/>
                        <a:pt x="6271" y="21714"/>
                      </a:cubicBezTo>
                      <a:cubicBezTo>
                        <a:pt x="1061" y="24410"/>
                        <a:pt x="-1634" y="21714"/>
                        <a:pt x="1061" y="19019"/>
                      </a:cubicBezTo>
                      <a:cubicBezTo>
                        <a:pt x="5014" y="15067"/>
                        <a:pt x="11661" y="11114"/>
                        <a:pt x="18130" y="6981"/>
                      </a:cubicBezTo>
                      <a:cubicBezTo>
                        <a:pt x="24777" y="4286"/>
                        <a:pt x="27293" y="1591"/>
                        <a:pt x="29988" y="333"/>
                      </a:cubicBezTo>
                      <a:cubicBezTo>
                        <a:pt x="33941" y="-924"/>
                        <a:pt x="33941" y="1591"/>
                        <a:pt x="29988" y="4286"/>
                      </a:cubicBezTo>
                      <a:cubicBezTo>
                        <a:pt x="27293" y="6981"/>
                        <a:pt x="20645" y="12371"/>
                        <a:pt x="19387" y="12371"/>
                      </a:cubicBezTo>
                      <a:lnTo>
                        <a:pt x="19387" y="12371"/>
                      </a:lnTo>
                      <a:close/>
                    </a:path>
                  </a:pathLst>
                </a:custGeom>
                <a:grpFill/>
                <a:ln w="17953" cap="flat">
                  <a:noFill/>
                  <a:prstDash val="solid"/>
                  <a:miter/>
                </a:ln>
              </p:spPr>
              <p:txBody>
                <a:bodyPr rtlCol="0" anchor="ctr"/>
                <a:lstStyle/>
                <a:p>
                  <a:endParaRPr lang="zh-CN" altLang="en-US" sz="1050"/>
                </a:p>
              </p:txBody>
            </p:sp>
            <p:sp>
              <p:nvSpPr>
                <p:cNvPr id="3509" name="任意多边形: 形状 341"/>
                <p:cNvSpPr/>
                <p:nvPr/>
              </p:nvSpPr>
              <p:spPr>
                <a:xfrm>
                  <a:off x="3532103" y="2185158"/>
                  <a:ext cx="38090" cy="27849"/>
                </a:xfrm>
                <a:custGeom>
                  <a:avLst/>
                  <a:gdLst>
                    <a:gd name="connsiteX0" fmla="*/ 0 w 38090"/>
                    <a:gd name="connsiteY0" fmla="*/ 23537 h 27849"/>
                    <a:gd name="connsiteX1" fmla="*/ 1797 w 38090"/>
                    <a:gd name="connsiteY1" fmla="*/ 19764 h 27849"/>
                    <a:gd name="connsiteX2" fmla="*/ 1797 w 38090"/>
                    <a:gd name="connsiteY2" fmla="*/ 19764 h 27849"/>
                    <a:gd name="connsiteX3" fmla="*/ 19764 w 38090"/>
                    <a:gd name="connsiteY3" fmla="*/ 7187 h 27849"/>
                    <a:gd name="connsiteX4" fmla="*/ 19764 w 38090"/>
                    <a:gd name="connsiteY4" fmla="*/ 7187 h 27849"/>
                    <a:gd name="connsiteX5" fmla="*/ 31622 w 38090"/>
                    <a:gd name="connsiteY5" fmla="*/ 539 h 27849"/>
                    <a:gd name="connsiteX6" fmla="*/ 31622 w 38090"/>
                    <a:gd name="connsiteY6" fmla="*/ 539 h 27849"/>
                    <a:gd name="connsiteX7" fmla="*/ 34317 w 38090"/>
                    <a:gd name="connsiteY7" fmla="*/ 0 h 27849"/>
                    <a:gd name="connsiteX8" fmla="*/ 34317 w 38090"/>
                    <a:gd name="connsiteY8" fmla="*/ 0 h 27849"/>
                    <a:gd name="connsiteX9" fmla="*/ 38090 w 38090"/>
                    <a:gd name="connsiteY9" fmla="*/ 3414 h 27849"/>
                    <a:gd name="connsiteX10" fmla="*/ 38090 w 38090"/>
                    <a:gd name="connsiteY10" fmla="*/ 3414 h 27849"/>
                    <a:gd name="connsiteX11" fmla="*/ 34497 w 38090"/>
                    <a:gd name="connsiteY11" fmla="*/ 8624 h 27849"/>
                    <a:gd name="connsiteX12" fmla="*/ 34497 w 38090"/>
                    <a:gd name="connsiteY12" fmla="*/ 8624 h 27849"/>
                    <a:gd name="connsiteX13" fmla="*/ 23357 w 38090"/>
                    <a:gd name="connsiteY13" fmla="*/ 17069 h 27849"/>
                    <a:gd name="connsiteX14" fmla="*/ 23357 w 38090"/>
                    <a:gd name="connsiteY14" fmla="*/ 17069 h 27849"/>
                    <a:gd name="connsiteX15" fmla="*/ 10241 w 38090"/>
                    <a:gd name="connsiteY15" fmla="*/ 26412 h 27849"/>
                    <a:gd name="connsiteX16" fmla="*/ 10241 w 38090"/>
                    <a:gd name="connsiteY16" fmla="*/ 26412 h 27849"/>
                    <a:gd name="connsiteX17" fmla="*/ 5211 w 38090"/>
                    <a:gd name="connsiteY17" fmla="*/ 27849 h 27849"/>
                    <a:gd name="connsiteX18" fmla="*/ 5211 w 38090"/>
                    <a:gd name="connsiteY18" fmla="*/ 27849 h 27849"/>
                    <a:gd name="connsiteX19" fmla="*/ 0 w 38090"/>
                    <a:gd name="connsiteY19" fmla="*/ 23537 h 27849"/>
                    <a:gd name="connsiteX20" fmla="*/ 0 w 38090"/>
                    <a:gd name="connsiteY20" fmla="*/ 23537 h 27849"/>
                    <a:gd name="connsiteX21" fmla="*/ 22100 w 38090"/>
                    <a:gd name="connsiteY21" fmla="*/ 11679 h 27849"/>
                    <a:gd name="connsiteX22" fmla="*/ 6288 w 38090"/>
                    <a:gd name="connsiteY22" fmla="*/ 22639 h 27849"/>
                    <a:gd name="connsiteX23" fmla="*/ 6288 w 38090"/>
                    <a:gd name="connsiteY23" fmla="*/ 22639 h 27849"/>
                    <a:gd name="connsiteX24" fmla="*/ 7187 w 38090"/>
                    <a:gd name="connsiteY24" fmla="*/ 22459 h 27849"/>
                    <a:gd name="connsiteX25" fmla="*/ 7187 w 38090"/>
                    <a:gd name="connsiteY25" fmla="*/ 22459 h 27849"/>
                    <a:gd name="connsiteX26" fmla="*/ 20842 w 38090"/>
                    <a:gd name="connsiteY26" fmla="*/ 12757 h 27849"/>
                    <a:gd name="connsiteX27" fmla="*/ 20842 w 38090"/>
                    <a:gd name="connsiteY27" fmla="*/ 12757 h 27849"/>
                    <a:gd name="connsiteX28" fmla="*/ 21381 w 38090"/>
                    <a:gd name="connsiteY28" fmla="*/ 12397 h 27849"/>
                    <a:gd name="connsiteX29" fmla="*/ 21740 w 38090"/>
                    <a:gd name="connsiteY29" fmla="*/ 12397 h 27849"/>
                    <a:gd name="connsiteX30" fmla="*/ 22459 w 38090"/>
                    <a:gd name="connsiteY30" fmla="*/ 11858 h 27849"/>
                    <a:gd name="connsiteX31" fmla="*/ 22459 w 38090"/>
                    <a:gd name="connsiteY31" fmla="*/ 11858 h 27849"/>
                    <a:gd name="connsiteX32" fmla="*/ 23717 w 38090"/>
                    <a:gd name="connsiteY32" fmla="*/ 11140 h 27849"/>
                    <a:gd name="connsiteX33" fmla="*/ 23717 w 38090"/>
                    <a:gd name="connsiteY33" fmla="*/ 11140 h 27849"/>
                    <a:gd name="connsiteX34" fmla="*/ 22100 w 38090"/>
                    <a:gd name="connsiteY34" fmla="*/ 11679 h 27849"/>
                    <a:gd name="connsiteX35" fmla="*/ 22100 w 38090"/>
                    <a:gd name="connsiteY35" fmla="*/ 11679 h 27849"/>
                    <a:gd name="connsiteX36" fmla="*/ 22100 w 38090"/>
                    <a:gd name="connsiteY36" fmla="*/ 17428 h 27849"/>
                    <a:gd name="connsiteX37" fmla="*/ 22100 w 38090"/>
                    <a:gd name="connsiteY37" fmla="*/ 14913 h 27849"/>
                    <a:gd name="connsiteX38" fmla="*/ 22100 w 38090"/>
                    <a:gd name="connsiteY38" fmla="*/ 17428 h 27849"/>
                    <a:gd name="connsiteX39" fmla="*/ 22100 w 38090"/>
                    <a:gd name="connsiteY39" fmla="*/ 17428 h 2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090" h="27849">
                      <a:moveTo>
                        <a:pt x="0" y="23537"/>
                      </a:moveTo>
                      <a:cubicBezTo>
                        <a:pt x="0" y="21920"/>
                        <a:pt x="719" y="20662"/>
                        <a:pt x="1797" y="19764"/>
                      </a:cubicBezTo>
                      <a:lnTo>
                        <a:pt x="1797" y="19764"/>
                      </a:lnTo>
                      <a:cubicBezTo>
                        <a:pt x="6109" y="15452"/>
                        <a:pt x="12757" y="11319"/>
                        <a:pt x="19764" y="7187"/>
                      </a:cubicBezTo>
                      <a:lnTo>
                        <a:pt x="19764" y="7187"/>
                      </a:lnTo>
                      <a:cubicBezTo>
                        <a:pt x="26052" y="4671"/>
                        <a:pt x="28208" y="2336"/>
                        <a:pt x="31622" y="539"/>
                      </a:cubicBezTo>
                      <a:lnTo>
                        <a:pt x="31622" y="539"/>
                      </a:lnTo>
                      <a:cubicBezTo>
                        <a:pt x="32521" y="180"/>
                        <a:pt x="33419" y="0"/>
                        <a:pt x="34317" y="0"/>
                      </a:cubicBezTo>
                      <a:lnTo>
                        <a:pt x="34317" y="0"/>
                      </a:lnTo>
                      <a:cubicBezTo>
                        <a:pt x="35575" y="0"/>
                        <a:pt x="38090" y="1258"/>
                        <a:pt x="38090" y="3414"/>
                      </a:cubicBezTo>
                      <a:lnTo>
                        <a:pt x="38090" y="3414"/>
                      </a:lnTo>
                      <a:cubicBezTo>
                        <a:pt x="37911" y="6109"/>
                        <a:pt x="36294" y="7366"/>
                        <a:pt x="34497" y="8624"/>
                      </a:cubicBezTo>
                      <a:lnTo>
                        <a:pt x="34497" y="8624"/>
                      </a:lnTo>
                      <a:cubicBezTo>
                        <a:pt x="31443" y="11319"/>
                        <a:pt x="27130" y="15631"/>
                        <a:pt x="23357" y="17069"/>
                      </a:cubicBezTo>
                      <a:lnTo>
                        <a:pt x="23357" y="17069"/>
                      </a:lnTo>
                      <a:cubicBezTo>
                        <a:pt x="22639" y="17608"/>
                        <a:pt x="14014" y="22639"/>
                        <a:pt x="10241" y="26412"/>
                      </a:cubicBezTo>
                      <a:lnTo>
                        <a:pt x="10241" y="26412"/>
                      </a:lnTo>
                      <a:cubicBezTo>
                        <a:pt x="8444" y="27310"/>
                        <a:pt x="6648" y="27849"/>
                        <a:pt x="5211" y="27849"/>
                      </a:cubicBezTo>
                      <a:lnTo>
                        <a:pt x="5211" y="27849"/>
                      </a:lnTo>
                      <a:cubicBezTo>
                        <a:pt x="2875" y="27849"/>
                        <a:pt x="0" y="26412"/>
                        <a:pt x="0" y="23537"/>
                      </a:cubicBezTo>
                      <a:lnTo>
                        <a:pt x="0" y="23537"/>
                      </a:lnTo>
                      <a:close/>
                      <a:moveTo>
                        <a:pt x="22100" y="11679"/>
                      </a:moveTo>
                      <a:cubicBezTo>
                        <a:pt x="15991" y="15452"/>
                        <a:pt x="9882" y="19045"/>
                        <a:pt x="6288" y="22639"/>
                      </a:cubicBezTo>
                      <a:lnTo>
                        <a:pt x="6288" y="22639"/>
                      </a:lnTo>
                      <a:cubicBezTo>
                        <a:pt x="6648" y="22639"/>
                        <a:pt x="7007" y="22459"/>
                        <a:pt x="7187" y="22459"/>
                      </a:cubicBezTo>
                      <a:lnTo>
                        <a:pt x="7187" y="22459"/>
                      </a:lnTo>
                      <a:cubicBezTo>
                        <a:pt x="11679" y="17967"/>
                        <a:pt x="20842" y="12757"/>
                        <a:pt x="20842" y="12757"/>
                      </a:cubicBezTo>
                      <a:lnTo>
                        <a:pt x="20842" y="12757"/>
                      </a:lnTo>
                      <a:lnTo>
                        <a:pt x="21381" y="12397"/>
                      </a:lnTo>
                      <a:lnTo>
                        <a:pt x="21740" y="12397"/>
                      </a:lnTo>
                      <a:cubicBezTo>
                        <a:pt x="21920" y="12218"/>
                        <a:pt x="22100" y="12218"/>
                        <a:pt x="22459" y="11858"/>
                      </a:cubicBezTo>
                      <a:lnTo>
                        <a:pt x="22459" y="11858"/>
                      </a:lnTo>
                      <a:cubicBezTo>
                        <a:pt x="22818" y="11679"/>
                        <a:pt x="23178" y="11319"/>
                        <a:pt x="23717" y="11140"/>
                      </a:cubicBezTo>
                      <a:lnTo>
                        <a:pt x="23717" y="11140"/>
                      </a:lnTo>
                      <a:cubicBezTo>
                        <a:pt x="23178" y="11319"/>
                        <a:pt x="22639" y="11499"/>
                        <a:pt x="22100" y="11679"/>
                      </a:cubicBezTo>
                      <a:lnTo>
                        <a:pt x="22100" y="11679"/>
                      </a:lnTo>
                      <a:close/>
                      <a:moveTo>
                        <a:pt x="22100" y="17428"/>
                      </a:moveTo>
                      <a:lnTo>
                        <a:pt x="22100" y="14913"/>
                      </a:lnTo>
                      <a:lnTo>
                        <a:pt x="22100" y="17428"/>
                      </a:lnTo>
                      <a:lnTo>
                        <a:pt x="22100" y="17428"/>
                      </a:lnTo>
                      <a:close/>
                    </a:path>
                  </a:pathLst>
                </a:custGeom>
                <a:grpFill/>
                <a:ln w="17953" cap="flat">
                  <a:noFill/>
                  <a:prstDash val="solid"/>
                  <a:miter/>
                </a:ln>
              </p:spPr>
              <p:txBody>
                <a:bodyPr rtlCol="0" anchor="ctr"/>
                <a:lstStyle/>
                <a:p>
                  <a:endParaRPr lang="zh-CN" altLang="en-US" sz="1050"/>
                </a:p>
              </p:txBody>
            </p:sp>
          </p:grpSp>
          <p:grpSp>
            <p:nvGrpSpPr>
              <p:cNvPr id="120" name="图形 1"/>
              <p:cNvGrpSpPr/>
              <p:nvPr/>
            </p:nvGrpSpPr>
            <p:grpSpPr>
              <a:xfrm>
                <a:off x="2304785" y="1967883"/>
                <a:ext cx="32879" cy="19454"/>
                <a:chOff x="3677996" y="2165573"/>
                <a:chExt cx="32879" cy="19454"/>
              </a:xfrm>
              <a:solidFill>
                <a:srgbClr val="0070C0"/>
              </a:solidFill>
            </p:grpSpPr>
            <p:sp>
              <p:nvSpPr>
                <p:cNvPr id="3506" name="任意多边形: 形状 343"/>
                <p:cNvSpPr/>
                <p:nvPr/>
              </p:nvSpPr>
              <p:spPr>
                <a:xfrm>
                  <a:off x="3680499" y="2168303"/>
                  <a:ext cx="27952" cy="14665"/>
                </a:xfrm>
                <a:custGeom>
                  <a:avLst/>
                  <a:gdLst>
                    <a:gd name="connsiteX0" fmla="*/ 10613 w 27952"/>
                    <a:gd name="connsiteY0" fmla="*/ 12902 h 14665"/>
                    <a:gd name="connsiteX1" fmla="*/ 26424 w 27952"/>
                    <a:gd name="connsiteY1" fmla="*/ 7511 h 14665"/>
                    <a:gd name="connsiteX2" fmla="*/ 26424 w 27952"/>
                    <a:gd name="connsiteY2" fmla="*/ 863 h 14665"/>
                    <a:gd name="connsiteX3" fmla="*/ 15824 w 27952"/>
                    <a:gd name="connsiteY3" fmla="*/ 863 h 14665"/>
                    <a:gd name="connsiteX4" fmla="*/ 6660 w 27952"/>
                    <a:gd name="connsiteY4" fmla="*/ 2301 h 14665"/>
                    <a:gd name="connsiteX5" fmla="*/ 1450 w 27952"/>
                    <a:gd name="connsiteY5" fmla="*/ 11644 h 14665"/>
                    <a:gd name="connsiteX6" fmla="*/ 2708 w 27952"/>
                    <a:gd name="connsiteY6" fmla="*/ 14339 h 14665"/>
                    <a:gd name="connsiteX7" fmla="*/ 10613 w 27952"/>
                    <a:gd name="connsiteY7" fmla="*/ 12902 h 14665"/>
                    <a:gd name="connsiteX8" fmla="*/ 10613 w 27952"/>
                    <a:gd name="connsiteY8" fmla="*/ 12902 h 1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52" h="14665">
                      <a:moveTo>
                        <a:pt x="10613" y="12902"/>
                      </a:moveTo>
                      <a:cubicBezTo>
                        <a:pt x="10613" y="12902"/>
                        <a:pt x="23729" y="10206"/>
                        <a:pt x="26424" y="7511"/>
                      </a:cubicBezTo>
                      <a:cubicBezTo>
                        <a:pt x="27682" y="4816"/>
                        <a:pt x="29119" y="863"/>
                        <a:pt x="26424" y="863"/>
                      </a:cubicBezTo>
                      <a:cubicBezTo>
                        <a:pt x="22471" y="-394"/>
                        <a:pt x="22471" y="863"/>
                        <a:pt x="15824" y="863"/>
                      </a:cubicBezTo>
                      <a:cubicBezTo>
                        <a:pt x="9176" y="863"/>
                        <a:pt x="6660" y="-1832"/>
                        <a:pt x="6660" y="2301"/>
                      </a:cubicBezTo>
                      <a:cubicBezTo>
                        <a:pt x="5403" y="6254"/>
                        <a:pt x="5403" y="8949"/>
                        <a:pt x="1450" y="11644"/>
                      </a:cubicBezTo>
                      <a:cubicBezTo>
                        <a:pt x="-1245" y="12902"/>
                        <a:pt x="192" y="15597"/>
                        <a:pt x="2708" y="14339"/>
                      </a:cubicBezTo>
                      <a:cubicBezTo>
                        <a:pt x="5403" y="14159"/>
                        <a:pt x="10613" y="12902"/>
                        <a:pt x="10613" y="12902"/>
                      </a:cubicBezTo>
                      <a:lnTo>
                        <a:pt x="10613" y="12902"/>
                      </a:lnTo>
                      <a:close/>
                    </a:path>
                  </a:pathLst>
                </a:custGeom>
                <a:grpFill/>
                <a:ln w="17953" cap="flat">
                  <a:noFill/>
                  <a:prstDash val="solid"/>
                  <a:miter/>
                </a:ln>
              </p:spPr>
              <p:txBody>
                <a:bodyPr rtlCol="0" anchor="ctr"/>
                <a:lstStyle/>
                <a:p>
                  <a:endParaRPr lang="zh-CN" altLang="en-US" sz="1050"/>
                </a:p>
              </p:txBody>
            </p:sp>
            <p:sp>
              <p:nvSpPr>
                <p:cNvPr id="3507" name="任意多边形: 形状 344"/>
                <p:cNvSpPr/>
                <p:nvPr/>
              </p:nvSpPr>
              <p:spPr>
                <a:xfrm>
                  <a:off x="3677996" y="2165573"/>
                  <a:ext cx="32879" cy="19454"/>
                </a:xfrm>
                <a:custGeom>
                  <a:avLst/>
                  <a:gdLst>
                    <a:gd name="connsiteX0" fmla="*/ 0 w 32879"/>
                    <a:gd name="connsiteY0" fmla="*/ 15991 h 19454"/>
                    <a:gd name="connsiteX1" fmla="*/ 2515 w 32879"/>
                    <a:gd name="connsiteY1" fmla="*/ 12038 h 19454"/>
                    <a:gd name="connsiteX2" fmla="*/ 2515 w 32879"/>
                    <a:gd name="connsiteY2" fmla="*/ 12038 h 19454"/>
                    <a:gd name="connsiteX3" fmla="*/ 6648 w 32879"/>
                    <a:gd name="connsiteY3" fmla="*/ 4492 h 19454"/>
                    <a:gd name="connsiteX4" fmla="*/ 6648 w 32879"/>
                    <a:gd name="connsiteY4" fmla="*/ 4492 h 19454"/>
                    <a:gd name="connsiteX5" fmla="*/ 7546 w 32879"/>
                    <a:gd name="connsiteY5" fmla="*/ 1437 h 19454"/>
                    <a:gd name="connsiteX6" fmla="*/ 7546 w 32879"/>
                    <a:gd name="connsiteY6" fmla="*/ 1437 h 19454"/>
                    <a:gd name="connsiteX7" fmla="*/ 10780 w 32879"/>
                    <a:gd name="connsiteY7" fmla="*/ 0 h 19454"/>
                    <a:gd name="connsiteX8" fmla="*/ 10780 w 32879"/>
                    <a:gd name="connsiteY8" fmla="*/ 0 h 19454"/>
                    <a:gd name="connsiteX9" fmla="*/ 18327 w 32879"/>
                    <a:gd name="connsiteY9" fmla="*/ 898 h 19454"/>
                    <a:gd name="connsiteX10" fmla="*/ 18327 w 32879"/>
                    <a:gd name="connsiteY10" fmla="*/ 898 h 19454"/>
                    <a:gd name="connsiteX11" fmla="*/ 18327 w 32879"/>
                    <a:gd name="connsiteY11" fmla="*/ 898 h 19454"/>
                    <a:gd name="connsiteX12" fmla="*/ 18327 w 32879"/>
                    <a:gd name="connsiteY12" fmla="*/ 898 h 19454"/>
                    <a:gd name="connsiteX13" fmla="*/ 25873 w 32879"/>
                    <a:gd name="connsiteY13" fmla="*/ 359 h 19454"/>
                    <a:gd name="connsiteX14" fmla="*/ 25873 w 32879"/>
                    <a:gd name="connsiteY14" fmla="*/ 359 h 19454"/>
                    <a:gd name="connsiteX15" fmla="*/ 29287 w 32879"/>
                    <a:gd name="connsiteY15" fmla="*/ 898 h 19454"/>
                    <a:gd name="connsiteX16" fmla="*/ 29287 w 32879"/>
                    <a:gd name="connsiteY16" fmla="*/ 898 h 19454"/>
                    <a:gd name="connsiteX17" fmla="*/ 32880 w 32879"/>
                    <a:gd name="connsiteY17" fmla="*/ 5211 h 19454"/>
                    <a:gd name="connsiteX18" fmla="*/ 32880 w 32879"/>
                    <a:gd name="connsiteY18" fmla="*/ 5211 h 19454"/>
                    <a:gd name="connsiteX19" fmla="*/ 30724 w 32879"/>
                    <a:gd name="connsiteY19" fmla="*/ 11858 h 19454"/>
                    <a:gd name="connsiteX20" fmla="*/ 30724 w 32879"/>
                    <a:gd name="connsiteY20" fmla="*/ 11858 h 19454"/>
                    <a:gd name="connsiteX21" fmla="*/ 13835 w 32879"/>
                    <a:gd name="connsiteY21" fmla="*/ 17787 h 19454"/>
                    <a:gd name="connsiteX22" fmla="*/ 13835 w 32879"/>
                    <a:gd name="connsiteY22" fmla="*/ 17787 h 19454"/>
                    <a:gd name="connsiteX23" fmla="*/ 13835 w 32879"/>
                    <a:gd name="connsiteY23" fmla="*/ 17787 h 19454"/>
                    <a:gd name="connsiteX24" fmla="*/ 13655 w 32879"/>
                    <a:gd name="connsiteY24" fmla="*/ 17787 h 19454"/>
                    <a:gd name="connsiteX25" fmla="*/ 13655 w 32879"/>
                    <a:gd name="connsiteY25" fmla="*/ 17787 h 19454"/>
                    <a:gd name="connsiteX26" fmla="*/ 13655 w 32879"/>
                    <a:gd name="connsiteY26" fmla="*/ 17787 h 19454"/>
                    <a:gd name="connsiteX27" fmla="*/ 13655 w 32879"/>
                    <a:gd name="connsiteY27" fmla="*/ 17787 h 19454"/>
                    <a:gd name="connsiteX28" fmla="*/ 13655 w 32879"/>
                    <a:gd name="connsiteY28" fmla="*/ 17787 h 19454"/>
                    <a:gd name="connsiteX29" fmla="*/ 6288 w 32879"/>
                    <a:gd name="connsiteY29" fmla="*/ 18866 h 19454"/>
                    <a:gd name="connsiteX30" fmla="*/ 6288 w 32879"/>
                    <a:gd name="connsiteY30" fmla="*/ 18866 h 19454"/>
                    <a:gd name="connsiteX31" fmla="*/ 3953 w 32879"/>
                    <a:gd name="connsiteY31" fmla="*/ 19405 h 19454"/>
                    <a:gd name="connsiteX32" fmla="*/ 3953 w 32879"/>
                    <a:gd name="connsiteY32" fmla="*/ 19405 h 19454"/>
                    <a:gd name="connsiteX33" fmla="*/ 0 w 32879"/>
                    <a:gd name="connsiteY33" fmla="*/ 15991 h 19454"/>
                    <a:gd name="connsiteX34" fmla="*/ 0 w 32879"/>
                    <a:gd name="connsiteY34" fmla="*/ 15991 h 19454"/>
                    <a:gd name="connsiteX35" fmla="*/ 5031 w 32879"/>
                    <a:gd name="connsiteY35" fmla="*/ 16530 h 19454"/>
                    <a:gd name="connsiteX36" fmla="*/ 5031 w 32879"/>
                    <a:gd name="connsiteY36" fmla="*/ 16530 h 19454"/>
                    <a:gd name="connsiteX37" fmla="*/ 5031 w 32879"/>
                    <a:gd name="connsiteY37" fmla="*/ 16530 h 19454"/>
                    <a:gd name="connsiteX38" fmla="*/ 5031 w 32879"/>
                    <a:gd name="connsiteY38" fmla="*/ 16530 h 19454"/>
                    <a:gd name="connsiteX39" fmla="*/ 13296 w 32879"/>
                    <a:gd name="connsiteY39" fmla="*/ 15632 h 19454"/>
                    <a:gd name="connsiteX40" fmla="*/ 12757 w 32879"/>
                    <a:gd name="connsiteY40" fmla="*/ 13116 h 19454"/>
                    <a:gd name="connsiteX41" fmla="*/ 26771 w 32879"/>
                    <a:gd name="connsiteY41" fmla="*/ 9163 h 19454"/>
                    <a:gd name="connsiteX42" fmla="*/ 26771 w 32879"/>
                    <a:gd name="connsiteY42" fmla="*/ 9163 h 19454"/>
                    <a:gd name="connsiteX43" fmla="*/ 27849 w 32879"/>
                    <a:gd name="connsiteY43" fmla="*/ 5929 h 19454"/>
                    <a:gd name="connsiteX44" fmla="*/ 27849 w 32879"/>
                    <a:gd name="connsiteY44" fmla="*/ 5929 h 19454"/>
                    <a:gd name="connsiteX45" fmla="*/ 25873 w 32879"/>
                    <a:gd name="connsiteY45" fmla="*/ 5570 h 19454"/>
                    <a:gd name="connsiteX46" fmla="*/ 25873 w 32879"/>
                    <a:gd name="connsiteY46" fmla="*/ 5570 h 19454"/>
                    <a:gd name="connsiteX47" fmla="*/ 18327 w 32879"/>
                    <a:gd name="connsiteY47" fmla="*/ 6109 h 19454"/>
                    <a:gd name="connsiteX48" fmla="*/ 18327 w 32879"/>
                    <a:gd name="connsiteY48" fmla="*/ 6109 h 19454"/>
                    <a:gd name="connsiteX49" fmla="*/ 18327 w 32879"/>
                    <a:gd name="connsiteY49" fmla="*/ 6109 h 19454"/>
                    <a:gd name="connsiteX50" fmla="*/ 11679 w 32879"/>
                    <a:gd name="connsiteY50" fmla="*/ 5390 h 19454"/>
                    <a:gd name="connsiteX51" fmla="*/ 11679 w 32879"/>
                    <a:gd name="connsiteY51" fmla="*/ 5390 h 19454"/>
                    <a:gd name="connsiteX52" fmla="*/ 11499 w 32879"/>
                    <a:gd name="connsiteY52" fmla="*/ 5749 h 19454"/>
                    <a:gd name="connsiteX53" fmla="*/ 7906 w 32879"/>
                    <a:gd name="connsiteY53" fmla="*/ 14014 h 19454"/>
                    <a:gd name="connsiteX54" fmla="*/ 7906 w 32879"/>
                    <a:gd name="connsiteY54" fmla="*/ 14014 h 19454"/>
                    <a:gd name="connsiteX55" fmla="*/ 12397 w 32879"/>
                    <a:gd name="connsiteY55" fmla="*/ 13116 h 19454"/>
                    <a:gd name="connsiteX56" fmla="*/ 12397 w 32879"/>
                    <a:gd name="connsiteY56" fmla="*/ 13116 h 19454"/>
                    <a:gd name="connsiteX57" fmla="*/ 13296 w 32879"/>
                    <a:gd name="connsiteY57" fmla="*/ 15632 h 19454"/>
                    <a:gd name="connsiteX58" fmla="*/ 13296 w 32879"/>
                    <a:gd name="connsiteY58" fmla="*/ 15632 h 19454"/>
                    <a:gd name="connsiteX59" fmla="*/ 30724 w 32879"/>
                    <a:gd name="connsiteY59" fmla="*/ 5390 h 19454"/>
                    <a:gd name="connsiteX60" fmla="*/ 31443 w 32879"/>
                    <a:gd name="connsiteY60" fmla="*/ 3054 h 19454"/>
                    <a:gd name="connsiteX61" fmla="*/ 31443 w 32879"/>
                    <a:gd name="connsiteY61" fmla="*/ 3054 h 19454"/>
                    <a:gd name="connsiteX62" fmla="*/ 29466 w 32879"/>
                    <a:gd name="connsiteY62" fmla="*/ 3593 h 19454"/>
                    <a:gd name="connsiteX63" fmla="*/ 29287 w 32879"/>
                    <a:gd name="connsiteY63" fmla="*/ 3953 h 19454"/>
                    <a:gd name="connsiteX64" fmla="*/ 30724 w 32879"/>
                    <a:gd name="connsiteY64" fmla="*/ 5390 h 19454"/>
                    <a:gd name="connsiteX65" fmla="*/ 30724 w 32879"/>
                    <a:gd name="connsiteY65" fmla="*/ 5390 h 19454"/>
                    <a:gd name="connsiteX66" fmla="*/ 28927 w 32879"/>
                    <a:gd name="connsiteY66" fmla="*/ 5211 h 19454"/>
                    <a:gd name="connsiteX67" fmla="*/ 28927 w 32879"/>
                    <a:gd name="connsiteY67" fmla="*/ 4312 h 19454"/>
                    <a:gd name="connsiteX68" fmla="*/ 28388 w 32879"/>
                    <a:gd name="connsiteY68" fmla="*/ 5211 h 19454"/>
                    <a:gd name="connsiteX69" fmla="*/ 28927 w 32879"/>
                    <a:gd name="connsiteY69" fmla="*/ 5211 h 19454"/>
                    <a:gd name="connsiteX70" fmla="*/ 28927 w 32879"/>
                    <a:gd name="connsiteY70" fmla="*/ 5211 h 1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2879" h="19454">
                      <a:moveTo>
                        <a:pt x="0" y="15991"/>
                      </a:moveTo>
                      <a:cubicBezTo>
                        <a:pt x="0" y="14014"/>
                        <a:pt x="1258" y="12577"/>
                        <a:pt x="2515" y="12038"/>
                      </a:cubicBezTo>
                      <a:lnTo>
                        <a:pt x="2515" y="12038"/>
                      </a:lnTo>
                      <a:cubicBezTo>
                        <a:pt x="5570" y="9882"/>
                        <a:pt x="5211" y="8624"/>
                        <a:pt x="6648" y="4492"/>
                      </a:cubicBezTo>
                      <a:lnTo>
                        <a:pt x="6648" y="4492"/>
                      </a:lnTo>
                      <a:cubicBezTo>
                        <a:pt x="6648" y="3593"/>
                        <a:pt x="6828" y="2515"/>
                        <a:pt x="7546" y="1437"/>
                      </a:cubicBezTo>
                      <a:lnTo>
                        <a:pt x="7546" y="1437"/>
                      </a:lnTo>
                      <a:cubicBezTo>
                        <a:pt x="8445" y="359"/>
                        <a:pt x="9882" y="0"/>
                        <a:pt x="10780" y="0"/>
                      </a:cubicBezTo>
                      <a:lnTo>
                        <a:pt x="10780" y="0"/>
                      </a:lnTo>
                      <a:cubicBezTo>
                        <a:pt x="13116" y="0"/>
                        <a:pt x="14913" y="898"/>
                        <a:pt x="18327" y="898"/>
                      </a:cubicBezTo>
                      <a:lnTo>
                        <a:pt x="18327" y="898"/>
                      </a:lnTo>
                      <a:cubicBezTo>
                        <a:pt x="18327" y="898"/>
                        <a:pt x="18327" y="898"/>
                        <a:pt x="18327" y="898"/>
                      </a:cubicBezTo>
                      <a:lnTo>
                        <a:pt x="18327" y="898"/>
                      </a:lnTo>
                      <a:cubicBezTo>
                        <a:pt x="22459" y="898"/>
                        <a:pt x="23537" y="359"/>
                        <a:pt x="25873" y="359"/>
                      </a:cubicBezTo>
                      <a:lnTo>
                        <a:pt x="25873" y="359"/>
                      </a:lnTo>
                      <a:cubicBezTo>
                        <a:pt x="26951" y="359"/>
                        <a:pt x="28029" y="539"/>
                        <a:pt x="29287" y="898"/>
                      </a:cubicBezTo>
                      <a:lnTo>
                        <a:pt x="29287" y="898"/>
                      </a:lnTo>
                      <a:cubicBezTo>
                        <a:pt x="31622" y="1258"/>
                        <a:pt x="32880" y="3773"/>
                        <a:pt x="32880" y="5211"/>
                      </a:cubicBezTo>
                      <a:lnTo>
                        <a:pt x="32880" y="5211"/>
                      </a:lnTo>
                      <a:cubicBezTo>
                        <a:pt x="32880" y="7367"/>
                        <a:pt x="31982" y="9523"/>
                        <a:pt x="30724" y="11858"/>
                      </a:cubicBezTo>
                      <a:lnTo>
                        <a:pt x="30724" y="11858"/>
                      </a:lnTo>
                      <a:cubicBezTo>
                        <a:pt x="26591" y="15452"/>
                        <a:pt x="15093" y="17428"/>
                        <a:pt x="13835" y="17787"/>
                      </a:cubicBezTo>
                      <a:lnTo>
                        <a:pt x="13835" y="17787"/>
                      </a:lnTo>
                      <a:lnTo>
                        <a:pt x="13835" y="17787"/>
                      </a:lnTo>
                      <a:cubicBezTo>
                        <a:pt x="13835" y="17787"/>
                        <a:pt x="13835" y="17787"/>
                        <a:pt x="13655" y="17787"/>
                      </a:cubicBezTo>
                      <a:lnTo>
                        <a:pt x="13655" y="17787"/>
                      </a:lnTo>
                      <a:cubicBezTo>
                        <a:pt x="13655" y="17787"/>
                        <a:pt x="13655" y="17787"/>
                        <a:pt x="13655" y="17787"/>
                      </a:cubicBezTo>
                      <a:lnTo>
                        <a:pt x="13655" y="17787"/>
                      </a:lnTo>
                      <a:lnTo>
                        <a:pt x="13655" y="17787"/>
                      </a:lnTo>
                      <a:cubicBezTo>
                        <a:pt x="12757" y="17967"/>
                        <a:pt x="8265" y="19045"/>
                        <a:pt x="6288" y="18866"/>
                      </a:cubicBezTo>
                      <a:lnTo>
                        <a:pt x="6288" y="18866"/>
                      </a:lnTo>
                      <a:cubicBezTo>
                        <a:pt x="5570" y="19225"/>
                        <a:pt x="4672" y="19405"/>
                        <a:pt x="3953" y="19405"/>
                      </a:cubicBezTo>
                      <a:lnTo>
                        <a:pt x="3953" y="19405"/>
                      </a:lnTo>
                      <a:cubicBezTo>
                        <a:pt x="1976" y="19764"/>
                        <a:pt x="0" y="18147"/>
                        <a:pt x="0" y="15991"/>
                      </a:cubicBezTo>
                      <a:lnTo>
                        <a:pt x="0" y="15991"/>
                      </a:lnTo>
                      <a:close/>
                      <a:moveTo>
                        <a:pt x="5031" y="16530"/>
                      </a:moveTo>
                      <a:lnTo>
                        <a:pt x="5031" y="16530"/>
                      </a:lnTo>
                      <a:cubicBezTo>
                        <a:pt x="5031" y="16530"/>
                        <a:pt x="5031" y="16530"/>
                        <a:pt x="5031" y="16530"/>
                      </a:cubicBezTo>
                      <a:lnTo>
                        <a:pt x="5031" y="16530"/>
                      </a:lnTo>
                      <a:close/>
                      <a:moveTo>
                        <a:pt x="13296" y="15632"/>
                      </a:moveTo>
                      <a:lnTo>
                        <a:pt x="12757" y="13116"/>
                      </a:lnTo>
                      <a:cubicBezTo>
                        <a:pt x="12757" y="13116"/>
                        <a:pt x="26232" y="9882"/>
                        <a:pt x="26771" y="9163"/>
                      </a:cubicBezTo>
                      <a:lnTo>
                        <a:pt x="26771" y="9163"/>
                      </a:lnTo>
                      <a:cubicBezTo>
                        <a:pt x="27310" y="8085"/>
                        <a:pt x="27669" y="6827"/>
                        <a:pt x="27849" y="5929"/>
                      </a:cubicBezTo>
                      <a:lnTo>
                        <a:pt x="27849" y="5929"/>
                      </a:lnTo>
                      <a:cubicBezTo>
                        <a:pt x="26951" y="5570"/>
                        <a:pt x="26412" y="5570"/>
                        <a:pt x="25873" y="5570"/>
                      </a:cubicBezTo>
                      <a:lnTo>
                        <a:pt x="25873" y="5570"/>
                      </a:lnTo>
                      <a:cubicBezTo>
                        <a:pt x="24795" y="5570"/>
                        <a:pt x="22998" y="6109"/>
                        <a:pt x="18327" y="6109"/>
                      </a:cubicBezTo>
                      <a:lnTo>
                        <a:pt x="18327" y="6109"/>
                      </a:lnTo>
                      <a:lnTo>
                        <a:pt x="18327" y="6109"/>
                      </a:lnTo>
                      <a:cubicBezTo>
                        <a:pt x="15452" y="6109"/>
                        <a:pt x="12936" y="5570"/>
                        <a:pt x="11679" y="5390"/>
                      </a:cubicBezTo>
                      <a:lnTo>
                        <a:pt x="11679" y="5390"/>
                      </a:lnTo>
                      <a:lnTo>
                        <a:pt x="11499" y="5749"/>
                      </a:lnTo>
                      <a:cubicBezTo>
                        <a:pt x="10601" y="8445"/>
                        <a:pt x="10241" y="11319"/>
                        <a:pt x="7906" y="14014"/>
                      </a:cubicBezTo>
                      <a:lnTo>
                        <a:pt x="7906" y="14014"/>
                      </a:lnTo>
                      <a:cubicBezTo>
                        <a:pt x="10062" y="13655"/>
                        <a:pt x="12397" y="13116"/>
                        <a:pt x="12397" y="13116"/>
                      </a:cubicBezTo>
                      <a:lnTo>
                        <a:pt x="12397" y="13116"/>
                      </a:lnTo>
                      <a:lnTo>
                        <a:pt x="13296" y="15632"/>
                      </a:lnTo>
                      <a:lnTo>
                        <a:pt x="13296" y="15632"/>
                      </a:lnTo>
                      <a:close/>
                      <a:moveTo>
                        <a:pt x="30724" y="5390"/>
                      </a:moveTo>
                      <a:cubicBezTo>
                        <a:pt x="31083" y="5031"/>
                        <a:pt x="31622" y="3953"/>
                        <a:pt x="31443" y="3054"/>
                      </a:cubicBezTo>
                      <a:lnTo>
                        <a:pt x="31443" y="3054"/>
                      </a:lnTo>
                      <a:lnTo>
                        <a:pt x="29466" y="3593"/>
                      </a:lnTo>
                      <a:lnTo>
                        <a:pt x="29287" y="3953"/>
                      </a:lnTo>
                      <a:lnTo>
                        <a:pt x="30724" y="5390"/>
                      </a:lnTo>
                      <a:lnTo>
                        <a:pt x="30724" y="5390"/>
                      </a:lnTo>
                      <a:close/>
                      <a:moveTo>
                        <a:pt x="28927" y="5211"/>
                      </a:moveTo>
                      <a:lnTo>
                        <a:pt x="28927" y="4312"/>
                      </a:lnTo>
                      <a:lnTo>
                        <a:pt x="28388" y="5211"/>
                      </a:lnTo>
                      <a:lnTo>
                        <a:pt x="28927" y="5211"/>
                      </a:lnTo>
                      <a:lnTo>
                        <a:pt x="28927" y="5211"/>
                      </a:lnTo>
                      <a:close/>
                    </a:path>
                  </a:pathLst>
                </a:custGeom>
                <a:grpFill/>
                <a:ln w="17953" cap="flat">
                  <a:noFill/>
                  <a:prstDash val="solid"/>
                  <a:miter/>
                </a:ln>
              </p:spPr>
              <p:txBody>
                <a:bodyPr rtlCol="0" anchor="ctr"/>
                <a:lstStyle/>
                <a:p>
                  <a:endParaRPr lang="zh-CN" altLang="en-US" sz="1050"/>
                </a:p>
              </p:txBody>
            </p:sp>
          </p:grpSp>
          <p:grpSp>
            <p:nvGrpSpPr>
              <p:cNvPr id="121" name="图形 1"/>
              <p:cNvGrpSpPr/>
              <p:nvPr/>
            </p:nvGrpSpPr>
            <p:grpSpPr>
              <a:xfrm>
                <a:off x="2328322" y="1951533"/>
                <a:ext cx="17787" cy="16529"/>
                <a:chOff x="3701533" y="2149223"/>
                <a:chExt cx="17787" cy="16529"/>
              </a:xfrm>
              <a:solidFill>
                <a:srgbClr val="0070C0"/>
              </a:solidFill>
            </p:grpSpPr>
            <p:sp>
              <p:nvSpPr>
                <p:cNvPr id="3504" name="任意多边形: 形状 346"/>
                <p:cNvSpPr/>
                <p:nvPr/>
              </p:nvSpPr>
              <p:spPr>
                <a:xfrm>
                  <a:off x="3703974" y="2151559"/>
                  <a:ext cx="12925" cy="11720"/>
                </a:xfrm>
                <a:custGeom>
                  <a:avLst/>
                  <a:gdLst>
                    <a:gd name="connsiteX0" fmla="*/ 8160 w 12925"/>
                    <a:gd name="connsiteY0" fmla="*/ 9523 h 11720"/>
                    <a:gd name="connsiteX1" fmla="*/ 255 w 12925"/>
                    <a:gd name="connsiteY1" fmla="*/ 10780 h 11720"/>
                    <a:gd name="connsiteX2" fmla="*/ 2770 w 12925"/>
                    <a:gd name="connsiteY2" fmla="*/ 1437 h 11720"/>
                    <a:gd name="connsiteX3" fmla="*/ 9418 w 12925"/>
                    <a:gd name="connsiteY3" fmla="*/ 0 h 11720"/>
                    <a:gd name="connsiteX4" fmla="*/ 12113 w 12925"/>
                    <a:gd name="connsiteY4" fmla="*/ 3953 h 11720"/>
                    <a:gd name="connsiteX5" fmla="*/ 8160 w 12925"/>
                    <a:gd name="connsiteY5" fmla="*/ 9523 h 11720"/>
                    <a:gd name="connsiteX6" fmla="*/ 8160 w 12925"/>
                    <a:gd name="connsiteY6" fmla="*/ 9523 h 1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25" h="11720">
                      <a:moveTo>
                        <a:pt x="8160" y="9523"/>
                      </a:moveTo>
                      <a:cubicBezTo>
                        <a:pt x="1512" y="9523"/>
                        <a:pt x="255" y="13475"/>
                        <a:pt x="255" y="10780"/>
                      </a:cubicBezTo>
                      <a:cubicBezTo>
                        <a:pt x="255" y="6827"/>
                        <a:pt x="-1182" y="180"/>
                        <a:pt x="2770" y="1437"/>
                      </a:cubicBezTo>
                      <a:cubicBezTo>
                        <a:pt x="5465" y="1437"/>
                        <a:pt x="6723" y="1437"/>
                        <a:pt x="9418" y="0"/>
                      </a:cubicBezTo>
                      <a:cubicBezTo>
                        <a:pt x="10676" y="0"/>
                        <a:pt x="12113" y="1258"/>
                        <a:pt x="12113" y="3953"/>
                      </a:cubicBezTo>
                      <a:cubicBezTo>
                        <a:pt x="13551" y="7007"/>
                        <a:pt x="13551" y="9523"/>
                        <a:pt x="8160" y="9523"/>
                      </a:cubicBezTo>
                      <a:lnTo>
                        <a:pt x="8160" y="9523"/>
                      </a:lnTo>
                      <a:close/>
                    </a:path>
                  </a:pathLst>
                </a:custGeom>
                <a:grpFill/>
                <a:ln w="17953" cap="flat">
                  <a:noFill/>
                  <a:prstDash val="solid"/>
                  <a:miter/>
                </a:ln>
              </p:spPr>
              <p:txBody>
                <a:bodyPr rtlCol="0" anchor="ctr"/>
                <a:lstStyle/>
                <a:p>
                  <a:endParaRPr lang="zh-CN" altLang="en-US" sz="1050"/>
                </a:p>
              </p:txBody>
            </p:sp>
            <p:sp>
              <p:nvSpPr>
                <p:cNvPr id="3505" name="任意多边形: 形状 347"/>
                <p:cNvSpPr/>
                <p:nvPr/>
              </p:nvSpPr>
              <p:spPr>
                <a:xfrm>
                  <a:off x="3701533" y="2149223"/>
                  <a:ext cx="17787" cy="16529"/>
                </a:xfrm>
                <a:custGeom>
                  <a:avLst/>
                  <a:gdLst>
                    <a:gd name="connsiteX0" fmla="*/ 180 w 17787"/>
                    <a:gd name="connsiteY0" fmla="*/ 13296 h 16529"/>
                    <a:gd name="connsiteX1" fmla="*/ 0 w 17787"/>
                    <a:gd name="connsiteY1" fmla="*/ 7905 h 16529"/>
                    <a:gd name="connsiteX2" fmla="*/ 0 w 17787"/>
                    <a:gd name="connsiteY2" fmla="*/ 7905 h 16529"/>
                    <a:gd name="connsiteX3" fmla="*/ 4492 w 17787"/>
                    <a:gd name="connsiteY3" fmla="*/ 1258 h 16529"/>
                    <a:gd name="connsiteX4" fmla="*/ 4492 w 17787"/>
                    <a:gd name="connsiteY4" fmla="*/ 1258 h 16529"/>
                    <a:gd name="connsiteX5" fmla="*/ 5390 w 17787"/>
                    <a:gd name="connsiteY5" fmla="*/ 1437 h 16529"/>
                    <a:gd name="connsiteX6" fmla="*/ 5390 w 17787"/>
                    <a:gd name="connsiteY6" fmla="*/ 1437 h 16529"/>
                    <a:gd name="connsiteX7" fmla="*/ 10780 w 17787"/>
                    <a:gd name="connsiteY7" fmla="*/ 359 h 16529"/>
                    <a:gd name="connsiteX8" fmla="*/ 10780 w 17787"/>
                    <a:gd name="connsiteY8" fmla="*/ 359 h 16529"/>
                    <a:gd name="connsiteX9" fmla="*/ 11319 w 17787"/>
                    <a:gd name="connsiteY9" fmla="*/ 0 h 16529"/>
                    <a:gd name="connsiteX10" fmla="*/ 11858 w 17787"/>
                    <a:gd name="connsiteY10" fmla="*/ 0 h 16529"/>
                    <a:gd name="connsiteX11" fmla="*/ 17069 w 17787"/>
                    <a:gd name="connsiteY11" fmla="*/ 5929 h 16529"/>
                    <a:gd name="connsiteX12" fmla="*/ 17069 w 17787"/>
                    <a:gd name="connsiteY12" fmla="*/ 5929 h 16529"/>
                    <a:gd name="connsiteX13" fmla="*/ 17787 w 17787"/>
                    <a:gd name="connsiteY13" fmla="*/ 8984 h 16529"/>
                    <a:gd name="connsiteX14" fmla="*/ 17787 w 17787"/>
                    <a:gd name="connsiteY14" fmla="*/ 8984 h 16529"/>
                    <a:gd name="connsiteX15" fmla="*/ 10601 w 17787"/>
                    <a:gd name="connsiteY15" fmla="*/ 14374 h 16529"/>
                    <a:gd name="connsiteX16" fmla="*/ 10601 w 17787"/>
                    <a:gd name="connsiteY16" fmla="*/ 14374 h 16529"/>
                    <a:gd name="connsiteX17" fmla="*/ 10601 w 17787"/>
                    <a:gd name="connsiteY17" fmla="*/ 11858 h 16529"/>
                    <a:gd name="connsiteX18" fmla="*/ 10601 w 17787"/>
                    <a:gd name="connsiteY18" fmla="*/ 14374 h 16529"/>
                    <a:gd name="connsiteX19" fmla="*/ 3054 w 17787"/>
                    <a:gd name="connsiteY19" fmla="*/ 16530 h 16529"/>
                    <a:gd name="connsiteX20" fmla="*/ 3054 w 17787"/>
                    <a:gd name="connsiteY20" fmla="*/ 16530 h 16529"/>
                    <a:gd name="connsiteX21" fmla="*/ 180 w 17787"/>
                    <a:gd name="connsiteY21" fmla="*/ 13296 h 16529"/>
                    <a:gd name="connsiteX22" fmla="*/ 180 w 17787"/>
                    <a:gd name="connsiteY22" fmla="*/ 13296 h 16529"/>
                    <a:gd name="connsiteX23" fmla="*/ 5031 w 17787"/>
                    <a:gd name="connsiteY23" fmla="*/ 7726 h 16529"/>
                    <a:gd name="connsiteX24" fmla="*/ 5210 w 17787"/>
                    <a:gd name="connsiteY24" fmla="*/ 10241 h 16529"/>
                    <a:gd name="connsiteX25" fmla="*/ 5210 w 17787"/>
                    <a:gd name="connsiteY25" fmla="*/ 10241 h 16529"/>
                    <a:gd name="connsiteX26" fmla="*/ 10601 w 17787"/>
                    <a:gd name="connsiteY26" fmla="*/ 9343 h 16529"/>
                    <a:gd name="connsiteX27" fmla="*/ 10601 w 17787"/>
                    <a:gd name="connsiteY27" fmla="*/ 9343 h 16529"/>
                    <a:gd name="connsiteX28" fmla="*/ 10601 w 17787"/>
                    <a:gd name="connsiteY28" fmla="*/ 9343 h 16529"/>
                    <a:gd name="connsiteX29" fmla="*/ 10601 w 17787"/>
                    <a:gd name="connsiteY29" fmla="*/ 9343 h 16529"/>
                    <a:gd name="connsiteX30" fmla="*/ 10601 w 17787"/>
                    <a:gd name="connsiteY30" fmla="*/ 9343 h 16529"/>
                    <a:gd name="connsiteX31" fmla="*/ 10601 w 17787"/>
                    <a:gd name="connsiteY31" fmla="*/ 9343 h 16529"/>
                    <a:gd name="connsiteX32" fmla="*/ 10601 w 17787"/>
                    <a:gd name="connsiteY32" fmla="*/ 9343 h 16529"/>
                    <a:gd name="connsiteX33" fmla="*/ 10601 w 17787"/>
                    <a:gd name="connsiteY33" fmla="*/ 9343 h 16529"/>
                    <a:gd name="connsiteX34" fmla="*/ 12757 w 17787"/>
                    <a:gd name="connsiteY34" fmla="*/ 8984 h 16529"/>
                    <a:gd name="connsiteX35" fmla="*/ 12757 w 17787"/>
                    <a:gd name="connsiteY35" fmla="*/ 8984 h 16529"/>
                    <a:gd name="connsiteX36" fmla="*/ 12218 w 17787"/>
                    <a:gd name="connsiteY36" fmla="*/ 7546 h 16529"/>
                    <a:gd name="connsiteX37" fmla="*/ 12218 w 17787"/>
                    <a:gd name="connsiteY37" fmla="*/ 7546 h 16529"/>
                    <a:gd name="connsiteX38" fmla="*/ 12038 w 17787"/>
                    <a:gd name="connsiteY38" fmla="*/ 7007 h 16529"/>
                    <a:gd name="connsiteX39" fmla="*/ 12038 w 17787"/>
                    <a:gd name="connsiteY39" fmla="*/ 6468 h 16529"/>
                    <a:gd name="connsiteX40" fmla="*/ 12038 w 17787"/>
                    <a:gd name="connsiteY40" fmla="*/ 5390 h 16529"/>
                    <a:gd name="connsiteX41" fmla="*/ 12038 w 17787"/>
                    <a:gd name="connsiteY41" fmla="*/ 5390 h 16529"/>
                    <a:gd name="connsiteX42" fmla="*/ 5210 w 17787"/>
                    <a:gd name="connsiteY42" fmla="*/ 6288 h 16529"/>
                    <a:gd name="connsiteX43" fmla="*/ 5210 w 17787"/>
                    <a:gd name="connsiteY43" fmla="*/ 6288 h 16529"/>
                    <a:gd name="connsiteX44" fmla="*/ 5031 w 17787"/>
                    <a:gd name="connsiteY44" fmla="*/ 7726 h 16529"/>
                    <a:gd name="connsiteX45" fmla="*/ 5031 w 17787"/>
                    <a:gd name="connsiteY45" fmla="*/ 7726 h 1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787" h="16529">
                      <a:moveTo>
                        <a:pt x="180" y="13296"/>
                      </a:moveTo>
                      <a:cubicBezTo>
                        <a:pt x="180" y="11858"/>
                        <a:pt x="0" y="9882"/>
                        <a:pt x="0" y="7905"/>
                      </a:cubicBezTo>
                      <a:lnTo>
                        <a:pt x="0" y="7905"/>
                      </a:lnTo>
                      <a:cubicBezTo>
                        <a:pt x="0" y="5929"/>
                        <a:pt x="0" y="1797"/>
                        <a:pt x="4492" y="1258"/>
                      </a:cubicBezTo>
                      <a:lnTo>
                        <a:pt x="4492" y="1258"/>
                      </a:lnTo>
                      <a:cubicBezTo>
                        <a:pt x="5031" y="1258"/>
                        <a:pt x="5749" y="1437"/>
                        <a:pt x="5390" y="1437"/>
                      </a:cubicBezTo>
                      <a:lnTo>
                        <a:pt x="5390" y="1437"/>
                      </a:lnTo>
                      <a:cubicBezTo>
                        <a:pt x="8085" y="1437"/>
                        <a:pt x="8444" y="1437"/>
                        <a:pt x="10780" y="359"/>
                      </a:cubicBezTo>
                      <a:lnTo>
                        <a:pt x="10780" y="359"/>
                      </a:lnTo>
                      <a:lnTo>
                        <a:pt x="11319" y="0"/>
                      </a:lnTo>
                      <a:lnTo>
                        <a:pt x="11858" y="0"/>
                      </a:lnTo>
                      <a:cubicBezTo>
                        <a:pt x="14913" y="0"/>
                        <a:pt x="16889" y="2875"/>
                        <a:pt x="17069" y="5929"/>
                      </a:cubicBezTo>
                      <a:lnTo>
                        <a:pt x="17069" y="5929"/>
                      </a:lnTo>
                      <a:cubicBezTo>
                        <a:pt x="17428" y="6827"/>
                        <a:pt x="17787" y="7905"/>
                        <a:pt x="17787" y="8984"/>
                      </a:cubicBezTo>
                      <a:lnTo>
                        <a:pt x="17787" y="8984"/>
                      </a:lnTo>
                      <a:cubicBezTo>
                        <a:pt x="17787" y="12397"/>
                        <a:pt x="14374" y="14374"/>
                        <a:pt x="10601" y="14374"/>
                      </a:cubicBezTo>
                      <a:lnTo>
                        <a:pt x="10601" y="14374"/>
                      </a:lnTo>
                      <a:lnTo>
                        <a:pt x="10601" y="11858"/>
                      </a:lnTo>
                      <a:lnTo>
                        <a:pt x="10601" y="14374"/>
                      </a:lnTo>
                      <a:cubicBezTo>
                        <a:pt x="5929" y="14553"/>
                        <a:pt x="6648" y="15811"/>
                        <a:pt x="3054" y="16530"/>
                      </a:cubicBezTo>
                      <a:lnTo>
                        <a:pt x="3054" y="16530"/>
                      </a:lnTo>
                      <a:cubicBezTo>
                        <a:pt x="180" y="16170"/>
                        <a:pt x="180" y="13475"/>
                        <a:pt x="180" y="13296"/>
                      </a:cubicBezTo>
                      <a:lnTo>
                        <a:pt x="180" y="13296"/>
                      </a:lnTo>
                      <a:close/>
                      <a:moveTo>
                        <a:pt x="5031" y="7726"/>
                      </a:moveTo>
                      <a:cubicBezTo>
                        <a:pt x="5031" y="8444"/>
                        <a:pt x="5031" y="9343"/>
                        <a:pt x="5210" y="10241"/>
                      </a:cubicBezTo>
                      <a:lnTo>
                        <a:pt x="5210" y="10241"/>
                      </a:lnTo>
                      <a:cubicBezTo>
                        <a:pt x="6648" y="9702"/>
                        <a:pt x="8444" y="9343"/>
                        <a:pt x="10601" y="9343"/>
                      </a:cubicBezTo>
                      <a:lnTo>
                        <a:pt x="10601" y="9343"/>
                      </a:lnTo>
                      <a:lnTo>
                        <a:pt x="10601" y="9343"/>
                      </a:lnTo>
                      <a:cubicBezTo>
                        <a:pt x="10601" y="9343"/>
                        <a:pt x="10601" y="9343"/>
                        <a:pt x="10601" y="9343"/>
                      </a:cubicBezTo>
                      <a:lnTo>
                        <a:pt x="10601" y="9343"/>
                      </a:lnTo>
                      <a:cubicBezTo>
                        <a:pt x="10601" y="9343"/>
                        <a:pt x="10601" y="9343"/>
                        <a:pt x="10601" y="9343"/>
                      </a:cubicBezTo>
                      <a:lnTo>
                        <a:pt x="10601" y="9343"/>
                      </a:lnTo>
                      <a:lnTo>
                        <a:pt x="10601" y="9343"/>
                      </a:lnTo>
                      <a:cubicBezTo>
                        <a:pt x="11858" y="9343"/>
                        <a:pt x="12577" y="9163"/>
                        <a:pt x="12757" y="8984"/>
                      </a:cubicBezTo>
                      <a:lnTo>
                        <a:pt x="12757" y="8984"/>
                      </a:lnTo>
                      <a:cubicBezTo>
                        <a:pt x="12757" y="8804"/>
                        <a:pt x="12577" y="8265"/>
                        <a:pt x="12218" y="7546"/>
                      </a:cubicBezTo>
                      <a:lnTo>
                        <a:pt x="12218" y="7546"/>
                      </a:lnTo>
                      <a:lnTo>
                        <a:pt x="12038" y="7007"/>
                      </a:lnTo>
                      <a:lnTo>
                        <a:pt x="12038" y="6468"/>
                      </a:lnTo>
                      <a:cubicBezTo>
                        <a:pt x="12038" y="5929"/>
                        <a:pt x="12038" y="5570"/>
                        <a:pt x="12038" y="5390"/>
                      </a:cubicBezTo>
                      <a:lnTo>
                        <a:pt x="12038" y="5390"/>
                      </a:lnTo>
                      <a:cubicBezTo>
                        <a:pt x="9882" y="6288"/>
                        <a:pt x="7905" y="6468"/>
                        <a:pt x="5210" y="6288"/>
                      </a:cubicBezTo>
                      <a:lnTo>
                        <a:pt x="5210" y="6288"/>
                      </a:lnTo>
                      <a:cubicBezTo>
                        <a:pt x="5031" y="6827"/>
                        <a:pt x="5031" y="7187"/>
                        <a:pt x="5031" y="7726"/>
                      </a:cubicBezTo>
                      <a:lnTo>
                        <a:pt x="5031" y="7726"/>
                      </a:lnTo>
                      <a:close/>
                    </a:path>
                  </a:pathLst>
                </a:custGeom>
                <a:grpFill/>
                <a:ln w="17953" cap="flat">
                  <a:noFill/>
                  <a:prstDash val="solid"/>
                  <a:miter/>
                </a:ln>
              </p:spPr>
              <p:txBody>
                <a:bodyPr rtlCol="0" anchor="ctr"/>
                <a:lstStyle/>
                <a:p>
                  <a:endParaRPr lang="zh-CN" altLang="en-US" sz="1050"/>
                </a:p>
              </p:txBody>
            </p:sp>
          </p:grpSp>
          <p:grpSp>
            <p:nvGrpSpPr>
              <p:cNvPr id="122" name="图形 1"/>
              <p:cNvGrpSpPr/>
              <p:nvPr/>
            </p:nvGrpSpPr>
            <p:grpSpPr>
              <a:xfrm>
                <a:off x="2408995" y="1632616"/>
                <a:ext cx="19045" cy="14014"/>
                <a:chOff x="3782206" y="1830306"/>
                <a:chExt cx="19045" cy="14014"/>
              </a:xfrm>
              <a:solidFill>
                <a:srgbClr val="0070C0"/>
              </a:solidFill>
            </p:grpSpPr>
            <p:sp>
              <p:nvSpPr>
                <p:cNvPr id="3502" name="任意多边形: 形状 349"/>
                <p:cNvSpPr/>
                <p:nvPr/>
              </p:nvSpPr>
              <p:spPr>
                <a:xfrm>
                  <a:off x="3784889" y="1832821"/>
                  <a:ext cx="14065" cy="8800"/>
                </a:xfrm>
                <a:custGeom>
                  <a:avLst/>
                  <a:gdLst>
                    <a:gd name="connsiteX0" fmla="*/ 10613 w 14065"/>
                    <a:gd name="connsiteY0" fmla="*/ 5211 h 8800"/>
                    <a:gd name="connsiteX1" fmla="*/ 1450 w 14065"/>
                    <a:gd name="connsiteY1" fmla="*/ 7905 h 8800"/>
                    <a:gd name="connsiteX2" fmla="*/ 2707 w 14065"/>
                    <a:gd name="connsiteY2" fmla="*/ 3953 h 8800"/>
                    <a:gd name="connsiteX3" fmla="*/ 10613 w 14065"/>
                    <a:gd name="connsiteY3" fmla="*/ 0 h 8800"/>
                    <a:gd name="connsiteX4" fmla="*/ 10613 w 14065"/>
                    <a:gd name="connsiteY4" fmla="*/ 5211 h 8800"/>
                    <a:gd name="connsiteX5" fmla="*/ 10613 w 14065"/>
                    <a:gd name="connsiteY5" fmla="*/ 5211 h 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65" h="8800">
                      <a:moveTo>
                        <a:pt x="10613" y="5211"/>
                      </a:moveTo>
                      <a:cubicBezTo>
                        <a:pt x="6660" y="6468"/>
                        <a:pt x="2707" y="10601"/>
                        <a:pt x="1450" y="7905"/>
                      </a:cubicBezTo>
                      <a:cubicBezTo>
                        <a:pt x="-1245" y="6648"/>
                        <a:pt x="192" y="5211"/>
                        <a:pt x="2707" y="3953"/>
                      </a:cubicBezTo>
                      <a:cubicBezTo>
                        <a:pt x="6660" y="2695"/>
                        <a:pt x="6660" y="0"/>
                        <a:pt x="10613" y="0"/>
                      </a:cubicBezTo>
                      <a:cubicBezTo>
                        <a:pt x="15824" y="0"/>
                        <a:pt x="14566" y="3953"/>
                        <a:pt x="10613" y="5211"/>
                      </a:cubicBezTo>
                      <a:lnTo>
                        <a:pt x="10613" y="5211"/>
                      </a:lnTo>
                      <a:close/>
                    </a:path>
                  </a:pathLst>
                </a:custGeom>
                <a:grpFill/>
                <a:ln w="17953" cap="flat">
                  <a:noFill/>
                  <a:prstDash val="solid"/>
                  <a:miter/>
                </a:ln>
              </p:spPr>
              <p:txBody>
                <a:bodyPr rtlCol="0" anchor="ctr"/>
                <a:lstStyle/>
                <a:p>
                  <a:endParaRPr lang="zh-CN" altLang="en-US" sz="1050"/>
                </a:p>
              </p:txBody>
            </p:sp>
            <p:sp>
              <p:nvSpPr>
                <p:cNvPr id="3503" name="任意多边形: 形状 350"/>
                <p:cNvSpPr/>
                <p:nvPr/>
              </p:nvSpPr>
              <p:spPr>
                <a:xfrm>
                  <a:off x="3782206" y="1830306"/>
                  <a:ext cx="19045" cy="14014"/>
                </a:xfrm>
                <a:custGeom>
                  <a:avLst/>
                  <a:gdLst>
                    <a:gd name="connsiteX0" fmla="*/ 2156 w 19045"/>
                    <a:gd name="connsiteY0" fmla="*/ 12397 h 14014"/>
                    <a:gd name="connsiteX1" fmla="*/ 0 w 19045"/>
                    <a:gd name="connsiteY1" fmla="*/ 8984 h 14014"/>
                    <a:gd name="connsiteX2" fmla="*/ 0 w 19045"/>
                    <a:gd name="connsiteY2" fmla="*/ 8984 h 14014"/>
                    <a:gd name="connsiteX3" fmla="*/ 4492 w 19045"/>
                    <a:gd name="connsiteY3" fmla="*/ 4132 h 14014"/>
                    <a:gd name="connsiteX4" fmla="*/ 4492 w 19045"/>
                    <a:gd name="connsiteY4" fmla="*/ 4132 h 14014"/>
                    <a:gd name="connsiteX5" fmla="*/ 13116 w 19045"/>
                    <a:gd name="connsiteY5" fmla="*/ 0 h 14014"/>
                    <a:gd name="connsiteX6" fmla="*/ 13116 w 19045"/>
                    <a:gd name="connsiteY6" fmla="*/ 0 h 14014"/>
                    <a:gd name="connsiteX7" fmla="*/ 19045 w 19045"/>
                    <a:gd name="connsiteY7" fmla="*/ 4492 h 14014"/>
                    <a:gd name="connsiteX8" fmla="*/ 19045 w 19045"/>
                    <a:gd name="connsiteY8" fmla="*/ 4492 h 14014"/>
                    <a:gd name="connsiteX9" fmla="*/ 13835 w 19045"/>
                    <a:gd name="connsiteY9" fmla="*/ 10241 h 14014"/>
                    <a:gd name="connsiteX10" fmla="*/ 13835 w 19045"/>
                    <a:gd name="connsiteY10" fmla="*/ 10241 h 14014"/>
                    <a:gd name="connsiteX11" fmla="*/ 12936 w 19045"/>
                    <a:gd name="connsiteY11" fmla="*/ 7905 h 14014"/>
                    <a:gd name="connsiteX12" fmla="*/ 13655 w 19045"/>
                    <a:gd name="connsiteY12" fmla="*/ 10421 h 14014"/>
                    <a:gd name="connsiteX13" fmla="*/ 5031 w 19045"/>
                    <a:gd name="connsiteY13" fmla="*/ 14014 h 14014"/>
                    <a:gd name="connsiteX14" fmla="*/ 5031 w 19045"/>
                    <a:gd name="connsiteY14" fmla="*/ 14014 h 14014"/>
                    <a:gd name="connsiteX15" fmla="*/ 4851 w 19045"/>
                    <a:gd name="connsiteY15" fmla="*/ 14014 h 14014"/>
                    <a:gd name="connsiteX16" fmla="*/ 4851 w 19045"/>
                    <a:gd name="connsiteY16" fmla="*/ 14014 h 14014"/>
                    <a:gd name="connsiteX17" fmla="*/ 2156 w 19045"/>
                    <a:gd name="connsiteY17" fmla="*/ 12397 h 14014"/>
                    <a:gd name="connsiteX18" fmla="*/ 2156 w 19045"/>
                    <a:gd name="connsiteY18" fmla="*/ 12397 h 14014"/>
                    <a:gd name="connsiteX19" fmla="*/ 10780 w 19045"/>
                    <a:gd name="connsiteY19" fmla="*/ 5929 h 14014"/>
                    <a:gd name="connsiteX20" fmla="*/ 12397 w 19045"/>
                    <a:gd name="connsiteY20" fmla="*/ 5210 h 14014"/>
                    <a:gd name="connsiteX21" fmla="*/ 12397 w 19045"/>
                    <a:gd name="connsiteY21" fmla="*/ 5210 h 14014"/>
                    <a:gd name="connsiteX22" fmla="*/ 12397 w 19045"/>
                    <a:gd name="connsiteY22" fmla="*/ 5210 h 14014"/>
                    <a:gd name="connsiteX23" fmla="*/ 13475 w 19045"/>
                    <a:gd name="connsiteY23" fmla="*/ 4851 h 14014"/>
                    <a:gd name="connsiteX24" fmla="*/ 13475 w 19045"/>
                    <a:gd name="connsiteY24" fmla="*/ 4851 h 14014"/>
                    <a:gd name="connsiteX25" fmla="*/ 13296 w 19045"/>
                    <a:gd name="connsiteY25" fmla="*/ 4851 h 14014"/>
                    <a:gd name="connsiteX26" fmla="*/ 13296 w 19045"/>
                    <a:gd name="connsiteY26" fmla="*/ 4851 h 14014"/>
                    <a:gd name="connsiteX27" fmla="*/ 12936 w 19045"/>
                    <a:gd name="connsiteY27" fmla="*/ 4851 h 14014"/>
                    <a:gd name="connsiteX28" fmla="*/ 12936 w 19045"/>
                    <a:gd name="connsiteY28" fmla="*/ 4851 h 14014"/>
                    <a:gd name="connsiteX29" fmla="*/ 10780 w 19045"/>
                    <a:gd name="connsiteY29" fmla="*/ 5929 h 14014"/>
                    <a:gd name="connsiteX30" fmla="*/ 10780 w 19045"/>
                    <a:gd name="connsiteY30" fmla="*/ 5929 h 1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45" h="14014">
                      <a:moveTo>
                        <a:pt x="2156" y="12397"/>
                      </a:moveTo>
                      <a:cubicBezTo>
                        <a:pt x="1078" y="11679"/>
                        <a:pt x="0" y="10780"/>
                        <a:pt x="0" y="8984"/>
                      </a:cubicBezTo>
                      <a:lnTo>
                        <a:pt x="0" y="8984"/>
                      </a:lnTo>
                      <a:cubicBezTo>
                        <a:pt x="539" y="5749"/>
                        <a:pt x="2515" y="5210"/>
                        <a:pt x="4492" y="4132"/>
                      </a:cubicBezTo>
                      <a:lnTo>
                        <a:pt x="4492" y="4132"/>
                      </a:lnTo>
                      <a:cubicBezTo>
                        <a:pt x="7007" y="3593"/>
                        <a:pt x="7546" y="359"/>
                        <a:pt x="13116" y="0"/>
                      </a:cubicBezTo>
                      <a:lnTo>
                        <a:pt x="13116" y="0"/>
                      </a:lnTo>
                      <a:cubicBezTo>
                        <a:pt x="15811" y="0"/>
                        <a:pt x="19045" y="1258"/>
                        <a:pt x="19045" y="4492"/>
                      </a:cubicBezTo>
                      <a:lnTo>
                        <a:pt x="19045" y="4492"/>
                      </a:lnTo>
                      <a:cubicBezTo>
                        <a:pt x="18865" y="7546"/>
                        <a:pt x="16530" y="9343"/>
                        <a:pt x="13835" y="10241"/>
                      </a:cubicBezTo>
                      <a:lnTo>
                        <a:pt x="13835" y="10241"/>
                      </a:lnTo>
                      <a:lnTo>
                        <a:pt x="12936" y="7905"/>
                      </a:lnTo>
                      <a:lnTo>
                        <a:pt x="13655" y="10421"/>
                      </a:lnTo>
                      <a:cubicBezTo>
                        <a:pt x="11140" y="11140"/>
                        <a:pt x="8804" y="13655"/>
                        <a:pt x="5031" y="14014"/>
                      </a:cubicBezTo>
                      <a:lnTo>
                        <a:pt x="5031" y="14014"/>
                      </a:lnTo>
                      <a:cubicBezTo>
                        <a:pt x="5031" y="14014"/>
                        <a:pt x="5031" y="14014"/>
                        <a:pt x="4851" y="14014"/>
                      </a:cubicBezTo>
                      <a:lnTo>
                        <a:pt x="4851" y="14014"/>
                      </a:lnTo>
                      <a:cubicBezTo>
                        <a:pt x="4132" y="13835"/>
                        <a:pt x="2875" y="13296"/>
                        <a:pt x="2156" y="12397"/>
                      </a:cubicBezTo>
                      <a:lnTo>
                        <a:pt x="2156" y="12397"/>
                      </a:lnTo>
                      <a:close/>
                      <a:moveTo>
                        <a:pt x="10780" y="5929"/>
                      </a:moveTo>
                      <a:cubicBezTo>
                        <a:pt x="11319" y="5749"/>
                        <a:pt x="11858" y="5390"/>
                        <a:pt x="12397" y="5210"/>
                      </a:cubicBezTo>
                      <a:lnTo>
                        <a:pt x="12397" y="5210"/>
                      </a:lnTo>
                      <a:lnTo>
                        <a:pt x="12397" y="5210"/>
                      </a:lnTo>
                      <a:cubicBezTo>
                        <a:pt x="12757" y="5031"/>
                        <a:pt x="13116" y="5031"/>
                        <a:pt x="13475" y="4851"/>
                      </a:cubicBezTo>
                      <a:lnTo>
                        <a:pt x="13475" y="4851"/>
                      </a:lnTo>
                      <a:cubicBezTo>
                        <a:pt x="13475" y="4851"/>
                        <a:pt x="13296" y="4851"/>
                        <a:pt x="13296" y="4851"/>
                      </a:cubicBezTo>
                      <a:lnTo>
                        <a:pt x="13296" y="4851"/>
                      </a:lnTo>
                      <a:cubicBezTo>
                        <a:pt x="13116" y="4851"/>
                        <a:pt x="12936" y="4851"/>
                        <a:pt x="12936" y="4851"/>
                      </a:cubicBezTo>
                      <a:lnTo>
                        <a:pt x="12936" y="4851"/>
                      </a:lnTo>
                      <a:cubicBezTo>
                        <a:pt x="12038" y="5031"/>
                        <a:pt x="11499" y="5390"/>
                        <a:pt x="10780" y="5929"/>
                      </a:cubicBezTo>
                      <a:lnTo>
                        <a:pt x="10780" y="5929"/>
                      </a:lnTo>
                      <a:close/>
                    </a:path>
                  </a:pathLst>
                </a:custGeom>
                <a:grpFill/>
                <a:ln w="17953" cap="flat">
                  <a:noFill/>
                  <a:prstDash val="solid"/>
                  <a:miter/>
                </a:ln>
              </p:spPr>
              <p:txBody>
                <a:bodyPr rtlCol="0" anchor="ctr"/>
                <a:lstStyle/>
                <a:p>
                  <a:endParaRPr lang="zh-CN" altLang="en-US" sz="1050"/>
                </a:p>
              </p:txBody>
            </p:sp>
          </p:grpSp>
          <p:grpSp>
            <p:nvGrpSpPr>
              <p:cNvPr id="123" name="图形 1"/>
              <p:cNvGrpSpPr/>
              <p:nvPr/>
            </p:nvGrpSpPr>
            <p:grpSpPr>
              <a:xfrm>
                <a:off x="2521110" y="1595064"/>
                <a:ext cx="31262" cy="23763"/>
                <a:chOff x="3894321" y="1792754"/>
                <a:chExt cx="31262" cy="23763"/>
              </a:xfrm>
              <a:solidFill>
                <a:srgbClr val="0070C0"/>
              </a:solidFill>
            </p:grpSpPr>
            <p:sp>
              <p:nvSpPr>
                <p:cNvPr id="3500" name="任意多边形: 形状 352"/>
                <p:cNvSpPr/>
                <p:nvPr/>
              </p:nvSpPr>
              <p:spPr>
                <a:xfrm>
                  <a:off x="3896837" y="1795620"/>
                  <a:ext cx="26232" cy="18649"/>
                </a:xfrm>
                <a:custGeom>
                  <a:avLst/>
                  <a:gdLst>
                    <a:gd name="connsiteX0" fmla="*/ 7906 w 26232"/>
                    <a:gd name="connsiteY0" fmla="*/ 18335 h 18649"/>
                    <a:gd name="connsiteX1" fmla="*/ 24974 w 26232"/>
                    <a:gd name="connsiteY1" fmla="*/ 14383 h 18649"/>
                    <a:gd name="connsiteX2" fmla="*/ 26232 w 26232"/>
                    <a:gd name="connsiteY2" fmla="*/ 5040 h 18649"/>
                    <a:gd name="connsiteX3" fmla="*/ 21022 w 26232"/>
                    <a:gd name="connsiteY3" fmla="*/ 1087 h 18649"/>
                    <a:gd name="connsiteX4" fmla="*/ 9163 w 26232"/>
                    <a:gd name="connsiteY4" fmla="*/ 11687 h 18649"/>
                    <a:gd name="connsiteX5" fmla="*/ 0 w 26232"/>
                    <a:gd name="connsiteY5" fmla="*/ 17078 h 18649"/>
                    <a:gd name="connsiteX6" fmla="*/ 7906 w 26232"/>
                    <a:gd name="connsiteY6" fmla="*/ 18335 h 18649"/>
                    <a:gd name="connsiteX7" fmla="*/ 7906 w 26232"/>
                    <a:gd name="connsiteY7" fmla="*/ 18335 h 1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2" h="18649">
                      <a:moveTo>
                        <a:pt x="7906" y="18335"/>
                      </a:moveTo>
                      <a:cubicBezTo>
                        <a:pt x="11858" y="15640"/>
                        <a:pt x="22459" y="15640"/>
                        <a:pt x="24974" y="14383"/>
                      </a:cubicBezTo>
                      <a:cubicBezTo>
                        <a:pt x="26232" y="11687"/>
                        <a:pt x="24974" y="8992"/>
                        <a:pt x="26232" y="5040"/>
                      </a:cubicBezTo>
                      <a:cubicBezTo>
                        <a:pt x="26232" y="1087"/>
                        <a:pt x="23537" y="-1608"/>
                        <a:pt x="21022" y="1087"/>
                      </a:cubicBezTo>
                      <a:cubicBezTo>
                        <a:pt x="18327" y="5040"/>
                        <a:pt x="15811" y="7735"/>
                        <a:pt x="9163" y="11687"/>
                      </a:cubicBezTo>
                      <a:cubicBezTo>
                        <a:pt x="2515" y="14383"/>
                        <a:pt x="0" y="15640"/>
                        <a:pt x="0" y="17078"/>
                      </a:cubicBezTo>
                      <a:cubicBezTo>
                        <a:pt x="0" y="19593"/>
                        <a:pt x="7906" y="18335"/>
                        <a:pt x="7906" y="18335"/>
                      </a:cubicBezTo>
                      <a:lnTo>
                        <a:pt x="7906" y="18335"/>
                      </a:lnTo>
                      <a:close/>
                    </a:path>
                  </a:pathLst>
                </a:custGeom>
                <a:grpFill/>
                <a:ln w="17953" cap="flat">
                  <a:noFill/>
                  <a:prstDash val="solid"/>
                  <a:miter/>
                </a:ln>
              </p:spPr>
              <p:txBody>
                <a:bodyPr rtlCol="0" anchor="ctr"/>
                <a:lstStyle/>
                <a:p>
                  <a:endParaRPr lang="zh-CN" altLang="en-US" sz="1050"/>
                </a:p>
              </p:txBody>
            </p:sp>
            <p:sp>
              <p:nvSpPr>
                <p:cNvPr id="3501" name="任意多边形: 形状 353"/>
                <p:cNvSpPr/>
                <p:nvPr/>
              </p:nvSpPr>
              <p:spPr>
                <a:xfrm>
                  <a:off x="3894321" y="1792754"/>
                  <a:ext cx="31262" cy="23763"/>
                </a:xfrm>
                <a:custGeom>
                  <a:avLst/>
                  <a:gdLst>
                    <a:gd name="connsiteX0" fmla="*/ 0 w 31262"/>
                    <a:gd name="connsiteY0" fmla="*/ 19764 h 23763"/>
                    <a:gd name="connsiteX1" fmla="*/ 10421 w 31262"/>
                    <a:gd name="connsiteY1" fmla="*/ 12218 h 23763"/>
                    <a:gd name="connsiteX2" fmla="*/ 10421 w 31262"/>
                    <a:gd name="connsiteY2" fmla="*/ 12218 h 23763"/>
                    <a:gd name="connsiteX3" fmla="*/ 21740 w 31262"/>
                    <a:gd name="connsiteY3" fmla="*/ 1976 h 23763"/>
                    <a:gd name="connsiteX4" fmla="*/ 21740 w 31262"/>
                    <a:gd name="connsiteY4" fmla="*/ 1976 h 23763"/>
                    <a:gd name="connsiteX5" fmla="*/ 25693 w 31262"/>
                    <a:gd name="connsiteY5" fmla="*/ 0 h 23763"/>
                    <a:gd name="connsiteX6" fmla="*/ 25693 w 31262"/>
                    <a:gd name="connsiteY6" fmla="*/ 0 h 23763"/>
                    <a:gd name="connsiteX7" fmla="*/ 31263 w 31262"/>
                    <a:gd name="connsiteY7" fmla="*/ 8445 h 23763"/>
                    <a:gd name="connsiteX8" fmla="*/ 31263 w 31262"/>
                    <a:gd name="connsiteY8" fmla="*/ 8445 h 23763"/>
                    <a:gd name="connsiteX9" fmla="*/ 30724 w 31262"/>
                    <a:gd name="connsiteY9" fmla="*/ 12218 h 23763"/>
                    <a:gd name="connsiteX10" fmla="*/ 30724 w 31262"/>
                    <a:gd name="connsiteY10" fmla="*/ 12218 h 23763"/>
                    <a:gd name="connsiteX11" fmla="*/ 30724 w 31262"/>
                    <a:gd name="connsiteY11" fmla="*/ 13116 h 23763"/>
                    <a:gd name="connsiteX12" fmla="*/ 30724 w 31262"/>
                    <a:gd name="connsiteY12" fmla="*/ 13116 h 23763"/>
                    <a:gd name="connsiteX13" fmla="*/ 29826 w 31262"/>
                    <a:gd name="connsiteY13" fmla="*/ 17967 h 23763"/>
                    <a:gd name="connsiteX14" fmla="*/ 29826 w 31262"/>
                    <a:gd name="connsiteY14" fmla="*/ 17967 h 23763"/>
                    <a:gd name="connsiteX15" fmla="*/ 29466 w 31262"/>
                    <a:gd name="connsiteY15" fmla="*/ 18686 h 23763"/>
                    <a:gd name="connsiteX16" fmla="*/ 28747 w 31262"/>
                    <a:gd name="connsiteY16" fmla="*/ 19045 h 23763"/>
                    <a:gd name="connsiteX17" fmla="*/ 11858 w 31262"/>
                    <a:gd name="connsiteY17" fmla="*/ 22818 h 23763"/>
                    <a:gd name="connsiteX18" fmla="*/ 11858 w 31262"/>
                    <a:gd name="connsiteY18" fmla="*/ 22818 h 23763"/>
                    <a:gd name="connsiteX19" fmla="*/ 10421 w 31262"/>
                    <a:gd name="connsiteY19" fmla="*/ 20662 h 23763"/>
                    <a:gd name="connsiteX20" fmla="*/ 10780 w 31262"/>
                    <a:gd name="connsiteY20" fmla="*/ 23178 h 23763"/>
                    <a:gd name="connsiteX21" fmla="*/ 6468 w 31262"/>
                    <a:gd name="connsiteY21" fmla="*/ 23537 h 23763"/>
                    <a:gd name="connsiteX22" fmla="*/ 6468 w 31262"/>
                    <a:gd name="connsiteY22" fmla="*/ 23537 h 23763"/>
                    <a:gd name="connsiteX23" fmla="*/ 0 w 31262"/>
                    <a:gd name="connsiteY23" fmla="*/ 19764 h 23763"/>
                    <a:gd name="connsiteX24" fmla="*/ 0 w 31262"/>
                    <a:gd name="connsiteY24" fmla="*/ 19764 h 23763"/>
                    <a:gd name="connsiteX25" fmla="*/ 12577 w 31262"/>
                    <a:gd name="connsiteY25" fmla="*/ 16889 h 23763"/>
                    <a:gd name="connsiteX26" fmla="*/ 7906 w 31262"/>
                    <a:gd name="connsiteY26" fmla="*/ 18866 h 23763"/>
                    <a:gd name="connsiteX27" fmla="*/ 7906 w 31262"/>
                    <a:gd name="connsiteY27" fmla="*/ 18866 h 23763"/>
                    <a:gd name="connsiteX28" fmla="*/ 9523 w 31262"/>
                    <a:gd name="connsiteY28" fmla="*/ 18686 h 23763"/>
                    <a:gd name="connsiteX29" fmla="*/ 9523 w 31262"/>
                    <a:gd name="connsiteY29" fmla="*/ 18686 h 23763"/>
                    <a:gd name="connsiteX30" fmla="*/ 25513 w 31262"/>
                    <a:gd name="connsiteY30" fmla="*/ 15093 h 23763"/>
                    <a:gd name="connsiteX31" fmla="*/ 25513 w 31262"/>
                    <a:gd name="connsiteY31" fmla="*/ 15093 h 23763"/>
                    <a:gd name="connsiteX32" fmla="*/ 25693 w 31262"/>
                    <a:gd name="connsiteY32" fmla="*/ 13296 h 23763"/>
                    <a:gd name="connsiteX33" fmla="*/ 25693 w 31262"/>
                    <a:gd name="connsiteY33" fmla="*/ 13296 h 23763"/>
                    <a:gd name="connsiteX34" fmla="*/ 25693 w 31262"/>
                    <a:gd name="connsiteY34" fmla="*/ 12397 h 23763"/>
                    <a:gd name="connsiteX35" fmla="*/ 25693 w 31262"/>
                    <a:gd name="connsiteY35" fmla="*/ 12397 h 23763"/>
                    <a:gd name="connsiteX36" fmla="*/ 26412 w 31262"/>
                    <a:gd name="connsiteY36" fmla="*/ 7726 h 23763"/>
                    <a:gd name="connsiteX37" fmla="*/ 26412 w 31262"/>
                    <a:gd name="connsiteY37" fmla="*/ 7726 h 23763"/>
                    <a:gd name="connsiteX38" fmla="*/ 25873 w 31262"/>
                    <a:gd name="connsiteY38" fmla="*/ 5211 h 23763"/>
                    <a:gd name="connsiteX39" fmla="*/ 25873 w 31262"/>
                    <a:gd name="connsiteY39" fmla="*/ 5211 h 23763"/>
                    <a:gd name="connsiteX40" fmla="*/ 25873 w 31262"/>
                    <a:gd name="connsiteY40" fmla="*/ 5211 h 23763"/>
                    <a:gd name="connsiteX41" fmla="*/ 25873 w 31262"/>
                    <a:gd name="connsiteY41" fmla="*/ 5211 h 23763"/>
                    <a:gd name="connsiteX42" fmla="*/ 12577 w 31262"/>
                    <a:gd name="connsiteY42" fmla="*/ 16889 h 23763"/>
                    <a:gd name="connsiteX43" fmla="*/ 12577 w 31262"/>
                    <a:gd name="connsiteY43" fmla="*/ 16889 h 2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262" h="23763">
                      <a:moveTo>
                        <a:pt x="0" y="19764"/>
                      </a:moveTo>
                      <a:cubicBezTo>
                        <a:pt x="1078" y="14913"/>
                        <a:pt x="4312" y="15093"/>
                        <a:pt x="10421" y="12218"/>
                      </a:cubicBezTo>
                      <a:lnTo>
                        <a:pt x="10421" y="12218"/>
                      </a:lnTo>
                      <a:cubicBezTo>
                        <a:pt x="16889" y="8265"/>
                        <a:pt x="18866" y="6109"/>
                        <a:pt x="21740" y="1976"/>
                      </a:cubicBezTo>
                      <a:lnTo>
                        <a:pt x="21740" y="1976"/>
                      </a:lnTo>
                      <a:cubicBezTo>
                        <a:pt x="22818" y="898"/>
                        <a:pt x="24256" y="0"/>
                        <a:pt x="25693" y="0"/>
                      </a:cubicBezTo>
                      <a:lnTo>
                        <a:pt x="25693" y="0"/>
                      </a:lnTo>
                      <a:cubicBezTo>
                        <a:pt x="29826" y="359"/>
                        <a:pt x="31263" y="4132"/>
                        <a:pt x="31263" y="8445"/>
                      </a:cubicBezTo>
                      <a:lnTo>
                        <a:pt x="31263" y="8445"/>
                      </a:lnTo>
                      <a:cubicBezTo>
                        <a:pt x="30724" y="9882"/>
                        <a:pt x="30724" y="10960"/>
                        <a:pt x="30724" y="12218"/>
                      </a:cubicBezTo>
                      <a:lnTo>
                        <a:pt x="30724" y="12218"/>
                      </a:lnTo>
                      <a:cubicBezTo>
                        <a:pt x="30724" y="12397"/>
                        <a:pt x="30724" y="12757"/>
                        <a:pt x="30724" y="13116"/>
                      </a:cubicBezTo>
                      <a:lnTo>
                        <a:pt x="30724" y="13116"/>
                      </a:lnTo>
                      <a:cubicBezTo>
                        <a:pt x="30724" y="14374"/>
                        <a:pt x="30724" y="16170"/>
                        <a:pt x="29826" y="17967"/>
                      </a:cubicBezTo>
                      <a:lnTo>
                        <a:pt x="29826" y="17967"/>
                      </a:lnTo>
                      <a:lnTo>
                        <a:pt x="29466" y="18686"/>
                      </a:lnTo>
                      <a:lnTo>
                        <a:pt x="28747" y="19045"/>
                      </a:lnTo>
                      <a:cubicBezTo>
                        <a:pt x="24795" y="20842"/>
                        <a:pt x="14553" y="20842"/>
                        <a:pt x="11858" y="22818"/>
                      </a:cubicBezTo>
                      <a:lnTo>
                        <a:pt x="11858" y="22818"/>
                      </a:lnTo>
                      <a:lnTo>
                        <a:pt x="10421" y="20662"/>
                      </a:lnTo>
                      <a:lnTo>
                        <a:pt x="10780" y="23178"/>
                      </a:lnTo>
                      <a:cubicBezTo>
                        <a:pt x="10780" y="23178"/>
                        <a:pt x="8624" y="23537"/>
                        <a:pt x="6468" y="23537"/>
                      </a:cubicBezTo>
                      <a:lnTo>
                        <a:pt x="6468" y="23537"/>
                      </a:lnTo>
                      <a:cubicBezTo>
                        <a:pt x="4672" y="23896"/>
                        <a:pt x="898" y="24435"/>
                        <a:pt x="0" y="19764"/>
                      </a:cubicBezTo>
                      <a:lnTo>
                        <a:pt x="0" y="19764"/>
                      </a:lnTo>
                      <a:close/>
                      <a:moveTo>
                        <a:pt x="12577" y="16889"/>
                      </a:moveTo>
                      <a:cubicBezTo>
                        <a:pt x="10601" y="17608"/>
                        <a:pt x="8984" y="18327"/>
                        <a:pt x="7906" y="18866"/>
                      </a:cubicBezTo>
                      <a:lnTo>
                        <a:pt x="7906" y="18866"/>
                      </a:lnTo>
                      <a:cubicBezTo>
                        <a:pt x="8624" y="18866"/>
                        <a:pt x="9163" y="18686"/>
                        <a:pt x="9523" y="18686"/>
                      </a:cubicBezTo>
                      <a:lnTo>
                        <a:pt x="9523" y="18686"/>
                      </a:lnTo>
                      <a:cubicBezTo>
                        <a:pt x="14194" y="16170"/>
                        <a:pt x="22639" y="15811"/>
                        <a:pt x="25513" y="15093"/>
                      </a:cubicBezTo>
                      <a:lnTo>
                        <a:pt x="25513" y="15093"/>
                      </a:lnTo>
                      <a:cubicBezTo>
                        <a:pt x="25513" y="14733"/>
                        <a:pt x="25693" y="14014"/>
                        <a:pt x="25693" y="13296"/>
                      </a:cubicBezTo>
                      <a:lnTo>
                        <a:pt x="25693" y="13296"/>
                      </a:lnTo>
                      <a:cubicBezTo>
                        <a:pt x="25693" y="13116"/>
                        <a:pt x="25693" y="12757"/>
                        <a:pt x="25693" y="12397"/>
                      </a:cubicBezTo>
                      <a:lnTo>
                        <a:pt x="25693" y="12397"/>
                      </a:lnTo>
                      <a:cubicBezTo>
                        <a:pt x="25693" y="10960"/>
                        <a:pt x="25693" y="9163"/>
                        <a:pt x="26412" y="7726"/>
                      </a:cubicBezTo>
                      <a:lnTo>
                        <a:pt x="26412" y="7726"/>
                      </a:lnTo>
                      <a:cubicBezTo>
                        <a:pt x="26412" y="5390"/>
                        <a:pt x="25873" y="5211"/>
                        <a:pt x="25873" y="5211"/>
                      </a:cubicBezTo>
                      <a:lnTo>
                        <a:pt x="25873" y="5211"/>
                      </a:lnTo>
                      <a:cubicBezTo>
                        <a:pt x="25873" y="5211"/>
                        <a:pt x="25873" y="5211"/>
                        <a:pt x="25873" y="5211"/>
                      </a:cubicBezTo>
                      <a:lnTo>
                        <a:pt x="25873" y="5211"/>
                      </a:lnTo>
                      <a:cubicBezTo>
                        <a:pt x="22998" y="9523"/>
                        <a:pt x="19764" y="12577"/>
                        <a:pt x="12577" y="16889"/>
                      </a:cubicBezTo>
                      <a:lnTo>
                        <a:pt x="12577" y="16889"/>
                      </a:lnTo>
                      <a:close/>
                    </a:path>
                  </a:pathLst>
                </a:custGeom>
                <a:grpFill/>
                <a:ln w="17953" cap="flat">
                  <a:noFill/>
                  <a:prstDash val="solid"/>
                  <a:miter/>
                </a:ln>
              </p:spPr>
              <p:txBody>
                <a:bodyPr rtlCol="0" anchor="ctr"/>
                <a:lstStyle/>
                <a:p>
                  <a:endParaRPr lang="zh-CN" altLang="en-US" sz="1050"/>
                </a:p>
              </p:txBody>
            </p:sp>
          </p:grpSp>
          <p:grpSp>
            <p:nvGrpSpPr>
              <p:cNvPr id="124" name="图形 1"/>
              <p:cNvGrpSpPr/>
              <p:nvPr/>
            </p:nvGrpSpPr>
            <p:grpSpPr>
              <a:xfrm>
                <a:off x="2494636" y="1602790"/>
                <a:ext cx="22341" cy="13295"/>
                <a:chOff x="3867847" y="1800480"/>
                <a:chExt cx="22341" cy="13295"/>
              </a:xfrm>
              <a:solidFill>
                <a:srgbClr val="0070C0"/>
              </a:solidFill>
            </p:grpSpPr>
            <p:sp>
              <p:nvSpPr>
                <p:cNvPr id="3498" name="任意多边形: 形状 355"/>
                <p:cNvSpPr/>
                <p:nvPr/>
              </p:nvSpPr>
              <p:spPr>
                <a:xfrm>
                  <a:off x="3870425" y="1803014"/>
                  <a:ext cx="17241" cy="8145"/>
                </a:xfrm>
                <a:custGeom>
                  <a:avLst/>
                  <a:gdLst>
                    <a:gd name="connsiteX0" fmla="*/ 11858 w 17241"/>
                    <a:gd name="connsiteY0" fmla="*/ 5732 h 8145"/>
                    <a:gd name="connsiteX1" fmla="*/ 0 w 17241"/>
                    <a:gd name="connsiteY1" fmla="*/ 6989 h 8145"/>
                    <a:gd name="connsiteX2" fmla="*/ 3953 w 17241"/>
                    <a:gd name="connsiteY2" fmla="*/ 3037 h 8145"/>
                    <a:gd name="connsiteX3" fmla="*/ 15811 w 17241"/>
                    <a:gd name="connsiteY3" fmla="*/ 342 h 8145"/>
                    <a:gd name="connsiteX4" fmla="*/ 11858 w 17241"/>
                    <a:gd name="connsiteY4" fmla="*/ 5732 h 8145"/>
                    <a:gd name="connsiteX5" fmla="*/ 11858 w 17241"/>
                    <a:gd name="connsiteY5" fmla="*/ 5732 h 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41" h="8145">
                      <a:moveTo>
                        <a:pt x="11858" y="5732"/>
                      </a:moveTo>
                      <a:cubicBezTo>
                        <a:pt x="9163" y="6989"/>
                        <a:pt x="0" y="9684"/>
                        <a:pt x="0" y="6989"/>
                      </a:cubicBezTo>
                      <a:cubicBezTo>
                        <a:pt x="0" y="4294"/>
                        <a:pt x="0" y="4294"/>
                        <a:pt x="3953" y="3037"/>
                      </a:cubicBezTo>
                      <a:cubicBezTo>
                        <a:pt x="9163" y="1599"/>
                        <a:pt x="11858" y="-916"/>
                        <a:pt x="15811" y="342"/>
                      </a:cubicBezTo>
                      <a:cubicBezTo>
                        <a:pt x="19764" y="342"/>
                        <a:pt x="14554" y="5552"/>
                        <a:pt x="11858" y="5732"/>
                      </a:cubicBezTo>
                      <a:lnTo>
                        <a:pt x="11858" y="5732"/>
                      </a:lnTo>
                      <a:close/>
                    </a:path>
                  </a:pathLst>
                </a:custGeom>
                <a:grpFill/>
                <a:ln w="17953" cap="flat">
                  <a:noFill/>
                  <a:prstDash val="solid"/>
                  <a:miter/>
                </a:ln>
              </p:spPr>
              <p:txBody>
                <a:bodyPr rtlCol="0" anchor="ctr"/>
                <a:lstStyle/>
                <a:p>
                  <a:endParaRPr lang="zh-CN" altLang="en-US" sz="1050"/>
                </a:p>
              </p:txBody>
            </p:sp>
            <p:sp>
              <p:nvSpPr>
                <p:cNvPr id="3499" name="任意多边形: 形状 356"/>
                <p:cNvSpPr/>
                <p:nvPr/>
              </p:nvSpPr>
              <p:spPr>
                <a:xfrm>
                  <a:off x="3867847" y="1800480"/>
                  <a:ext cx="22341" cy="13295"/>
                </a:xfrm>
                <a:custGeom>
                  <a:avLst/>
                  <a:gdLst>
                    <a:gd name="connsiteX0" fmla="*/ 62 w 22341"/>
                    <a:gd name="connsiteY0" fmla="*/ 9702 h 13295"/>
                    <a:gd name="connsiteX1" fmla="*/ 62 w 22341"/>
                    <a:gd name="connsiteY1" fmla="*/ 9163 h 13295"/>
                    <a:gd name="connsiteX2" fmla="*/ 62 w 22341"/>
                    <a:gd name="connsiteY2" fmla="*/ 9163 h 13295"/>
                    <a:gd name="connsiteX3" fmla="*/ 5991 w 22341"/>
                    <a:gd name="connsiteY3" fmla="*/ 3054 h 13295"/>
                    <a:gd name="connsiteX4" fmla="*/ 5991 w 22341"/>
                    <a:gd name="connsiteY4" fmla="*/ 3054 h 13295"/>
                    <a:gd name="connsiteX5" fmla="*/ 16412 w 22341"/>
                    <a:gd name="connsiteY5" fmla="*/ 0 h 13295"/>
                    <a:gd name="connsiteX6" fmla="*/ 16412 w 22341"/>
                    <a:gd name="connsiteY6" fmla="*/ 0 h 13295"/>
                    <a:gd name="connsiteX7" fmla="*/ 18928 w 22341"/>
                    <a:gd name="connsiteY7" fmla="*/ 359 h 13295"/>
                    <a:gd name="connsiteX8" fmla="*/ 18928 w 22341"/>
                    <a:gd name="connsiteY8" fmla="*/ 359 h 13295"/>
                    <a:gd name="connsiteX9" fmla="*/ 22341 w 22341"/>
                    <a:gd name="connsiteY9" fmla="*/ 3773 h 13295"/>
                    <a:gd name="connsiteX10" fmla="*/ 22341 w 22341"/>
                    <a:gd name="connsiteY10" fmla="*/ 3773 h 13295"/>
                    <a:gd name="connsiteX11" fmla="*/ 15514 w 22341"/>
                    <a:gd name="connsiteY11" fmla="*/ 10601 h 13295"/>
                    <a:gd name="connsiteX12" fmla="*/ 15514 w 22341"/>
                    <a:gd name="connsiteY12" fmla="*/ 10601 h 13295"/>
                    <a:gd name="connsiteX13" fmla="*/ 4913 w 22341"/>
                    <a:gd name="connsiteY13" fmla="*/ 13296 h 13295"/>
                    <a:gd name="connsiteX14" fmla="*/ 4913 w 22341"/>
                    <a:gd name="connsiteY14" fmla="*/ 13296 h 13295"/>
                    <a:gd name="connsiteX15" fmla="*/ 62 w 22341"/>
                    <a:gd name="connsiteY15" fmla="*/ 9702 h 13295"/>
                    <a:gd name="connsiteX16" fmla="*/ 62 w 22341"/>
                    <a:gd name="connsiteY16" fmla="*/ 9702 h 13295"/>
                    <a:gd name="connsiteX17" fmla="*/ 14436 w 22341"/>
                    <a:gd name="connsiteY17" fmla="*/ 10780 h 13295"/>
                    <a:gd name="connsiteX18" fmla="*/ 14436 w 22341"/>
                    <a:gd name="connsiteY18" fmla="*/ 8265 h 13295"/>
                    <a:gd name="connsiteX19" fmla="*/ 14436 w 22341"/>
                    <a:gd name="connsiteY19" fmla="*/ 10780 h 13295"/>
                    <a:gd name="connsiteX20" fmla="*/ 14436 w 22341"/>
                    <a:gd name="connsiteY20" fmla="*/ 10780 h 13295"/>
                    <a:gd name="connsiteX21" fmla="*/ 10124 w 22341"/>
                    <a:gd name="connsiteY21" fmla="*/ 7007 h 13295"/>
                    <a:gd name="connsiteX22" fmla="*/ 13358 w 22341"/>
                    <a:gd name="connsiteY22" fmla="*/ 5749 h 13295"/>
                    <a:gd name="connsiteX23" fmla="*/ 13358 w 22341"/>
                    <a:gd name="connsiteY23" fmla="*/ 5749 h 13295"/>
                    <a:gd name="connsiteX24" fmla="*/ 13897 w 22341"/>
                    <a:gd name="connsiteY24" fmla="*/ 5570 h 13295"/>
                    <a:gd name="connsiteX25" fmla="*/ 14436 w 22341"/>
                    <a:gd name="connsiteY25" fmla="*/ 5570 h 13295"/>
                    <a:gd name="connsiteX26" fmla="*/ 15334 w 22341"/>
                    <a:gd name="connsiteY26" fmla="*/ 5031 h 13295"/>
                    <a:gd name="connsiteX27" fmla="*/ 15334 w 22341"/>
                    <a:gd name="connsiteY27" fmla="*/ 5031 h 13295"/>
                    <a:gd name="connsiteX28" fmla="*/ 10124 w 22341"/>
                    <a:gd name="connsiteY28" fmla="*/ 7007 h 13295"/>
                    <a:gd name="connsiteX29" fmla="*/ 10124 w 22341"/>
                    <a:gd name="connsiteY29" fmla="*/ 7007 h 1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341" h="13295">
                      <a:moveTo>
                        <a:pt x="62" y="9702"/>
                      </a:moveTo>
                      <a:cubicBezTo>
                        <a:pt x="62" y="9523"/>
                        <a:pt x="62" y="9343"/>
                        <a:pt x="62" y="9163"/>
                      </a:cubicBezTo>
                      <a:lnTo>
                        <a:pt x="62" y="9163"/>
                      </a:lnTo>
                      <a:cubicBezTo>
                        <a:pt x="-477" y="6468"/>
                        <a:pt x="2577" y="3414"/>
                        <a:pt x="5991" y="3054"/>
                      </a:cubicBezTo>
                      <a:lnTo>
                        <a:pt x="5991" y="3054"/>
                      </a:lnTo>
                      <a:cubicBezTo>
                        <a:pt x="9764" y="2156"/>
                        <a:pt x="12100" y="0"/>
                        <a:pt x="16412" y="0"/>
                      </a:cubicBezTo>
                      <a:lnTo>
                        <a:pt x="16412" y="0"/>
                      </a:lnTo>
                      <a:cubicBezTo>
                        <a:pt x="17131" y="0"/>
                        <a:pt x="18029" y="180"/>
                        <a:pt x="18928" y="359"/>
                      </a:cubicBezTo>
                      <a:lnTo>
                        <a:pt x="18928" y="359"/>
                      </a:lnTo>
                      <a:cubicBezTo>
                        <a:pt x="20365" y="539"/>
                        <a:pt x="22341" y="1617"/>
                        <a:pt x="22341" y="3773"/>
                      </a:cubicBezTo>
                      <a:lnTo>
                        <a:pt x="22341" y="3773"/>
                      </a:lnTo>
                      <a:cubicBezTo>
                        <a:pt x="21443" y="7546"/>
                        <a:pt x="18928" y="9702"/>
                        <a:pt x="15514" y="10601"/>
                      </a:cubicBezTo>
                      <a:lnTo>
                        <a:pt x="15514" y="10601"/>
                      </a:lnTo>
                      <a:cubicBezTo>
                        <a:pt x="13178" y="11679"/>
                        <a:pt x="8507" y="13116"/>
                        <a:pt x="4913" y="13296"/>
                      </a:cubicBezTo>
                      <a:lnTo>
                        <a:pt x="4913" y="13296"/>
                      </a:lnTo>
                      <a:cubicBezTo>
                        <a:pt x="3476" y="13116"/>
                        <a:pt x="421" y="12936"/>
                        <a:pt x="62" y="9702"/>
                      </a:cubicBezTo>
                      <a:lnTo>
                        <a:pt x="62" y="9702"/>
                      </a:lnTo>
                      <a:close/>
                      <a:moveTo>
                        <a:pt x="14436" y="10780"/>
                      </a:moveTo>
                      <a:lnTo>
                        <a:pt x="14436" y="8265"/>
                      </a:lnTo>
                      <a:lnTo>
                        <a:pt x="14436" y="10780"/>
                      </a:lnTo>
                      <a:lnTo>
                        <a:pt x="14436" y="10780"/>
                      </a:lnTo>
                      <a:close/>
                      <a:moveTo>
                        <a:pt x="10124" y="7007"/>
                      </a:moveTo>
                      <a:cubicBezTo>
                        <a:pt x="11561" y="6648"/>
                        <a:pt x="12819" y="6109"/>
                        <a:pt x="13358" y="5749"/>
                      </a:cubicBezTo>
                      <a:lnTo>
                        <a:pt x="13358" y="5749"/>
                      </a:lnTo>
                      <a:lnTo>
                        <a:pt x="13897" y="5570"/>
                      </a:lnTo>
                      <a:lnTo>
                        <a:pt x="14436" y="5570"/>
                      </a:lnTo>
                      <a:cubicBezTo>
                        <a:pt x="14436" y="5570"/>
                        <a:pt x="14795" y="5390"/>
                        <a:pt x="15334" y="5031"/>
                      </a:cubicBezTo>
                      <a:lnTo>
                        <a:pt x="15334" y="5031"/>
                      </a:lnTo>
                      <a:cubicBezTo>
                        <a:pt x="14076" y="5390"/>
                        <a:pt x="12459" y="6288"/>
                        <a:pt x="10124" y="7007"/>
                      </a:cubicBezTo>
                      <a:lnTo>
                        <a:pt x="10124" y="7007"/>
                      </a:lnTo>
                      <a:close/>
                    </a:path>
                  </a:pathLst>
                </a:custGeom>
                <a:grpFill/>
                <a:ln w="17953" cap="flat">
                  <a:noFill/>
                  <a:prstDash val="solid"/>
                  <a:miter/>
                </a:ln>
              </p:spPr>
              <p:txBody>
                <a:bodyPr rtlCol="0" anchor="ctr"/>
                <a:lstStyle/>
                <a:p>
                  <a:endParaRPr lang="zh-CN" altLang="en-US" sz="1050"/>
                </a:p>
              </p:txBody>
            </p:sp>
          </p:grpSp>
          <p:grpSp>
            <p:nvGrpSpPr>
              <p:cNvPr id="125" name="图形 1"/>
              <p:cNvGrpSpPr/>
              <p:nvPr/>
            </p:nvGrpSpPr>
            <p:grpSpPr>
              <a:xfrm>
                <a:off x="3044674" y="1711492"/>
                <a:ext cx="32879" cy="29825"/>
                <a:chOff x="4417885" y="1909182"/>
                <a:chExt cx="32879" cy="29825"/>
              </a:xfrm>
              <a:solidFill>
                <a:srgbClr val="0070C0"/>
              </a:solidFill>
            </p:grpSpPr>
            <p:sp>
              <p:nvSpPr>
                <p:cNvPr id="3496" name="任意多边形: 形状 358"/>
                <p:cNvSpPr/>
                <p:nvPr/>
              </p:nvSpPr>
              <p:spPr>
                <a:xfrm>
                  <a:off x="4420298" y="1911626"/>
                  <a:ext cx="27715" cy="24799"/>
                </a:xfrm>
                <a:custGeom>
                  <a:avLst/>
                  <a:gdLst>
                    <a:gd name="connsiteX0" fmla="*/ 14656 w 27715"/>
                    <a:gd name="connsiteY0" fmla="*/ 23428 h 24799"/>
                    <a:gd name="connsiteX1" fmla="*/ 103 w 27715"/>
                    <a:gd name="connsiteY1" fmla="*/ 19476 h 24799"/>
                    <a:gd name="connsiteX2" fmla="*/ 5313 w 27715"/>
                    <a:gd name="connsiteY2" fmla="*/ 6180 h 24799"/>
                    <a:gd name="connsiteX3" fmla="*/ 14477 w 27715"/>
                    <a:gd name="connsiteY3" fmla="*/ 790 h 24799"/>
                    <a:gd name="connsiteX4" fmla="*/ 26335 w 27715"/>
                    <a:gd name="connsiteY4" fmla="*/ 12648 h 24799"/>
                    <a:gd name="connsiteX5" fmla="*/ 23640 w 27715"/>
                    <a:gd name="connsiteY5" fmla="*/ 20554 h 24799"/>
                    <a:gd name="connsiteX6" fmla="*/ 14656 w 27715"/>
                    <a:gd name="connsiteY6" fmla="*/ 23428 h 24799"/>
                    <a:gd name="connsiteX7" fmla="*/ 14656 w 27715"/>
                    <a:gd name="connsiteY7" fmla="*/ 23428 h 24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5" h="24799">
                      <a:moveTo>
                        <a:pt x="14656" y="23428"/>
                      </a:moveTo>
                      <a:cubicBezTo>
                        <a:pt x="9446" y="26124"/>
                        <a:pt x="-1155" y="24866"/>
                        <a:pt x="103" y="19476"/>
                      </a:cubicBezTo>
                      <a:cubicBezTo>
                        <a:pt x="103" y="15523"/>
                        <a:pt x="4056" y="8875"/>
                        <a:pt x="5313" y="6180"/>
                      </a:cubicBezTo>
                      <a:cubicBezTo>
                        <a:pt x="5313" y="2227"/>
                        <a:pt x="9266" y="-1725"/>
                        <a:pt x="14477" y="790"/>
                      </a:cubicBezTo>
                      <a:cubicBezTo>
                        <a:pt x="21124" y="3485"/>
                        <a:pt x="25077" y="6000"/>
                        <a:pt x="26335" y="12648"/>
                      </a:cubicBezTo>
                      <a:cubicBezTo>
                        <a:pt x="29030" y="19296"/>
                        <a:pt x="27593" y="21991"/>
                        <a:pt x="23640" y="20554"/>
                      </a:cubicBezTo>
                      <a:cubicBezTo>
                        <a:pt x="20046" y="19476"/>
                        <a:pt x="20046" y="20734"/>
                        <a:pt x="14656" y="23428"/>
                      </a:cubicBezTo>
                      <a:lnTo>
                        <a:pt x="14656" y="23428"/>
                      </a:lnTo>
                      <a:close/>
                    </a:path>
                  </a:pathLst>
                </a:custGeom>
                <a:grpFill/>
                <a:ln w="17953" cap="flat">
                  <a:noFill/>
                  <a:prstDash val="solid"/>
                  <a:miter/>
                </a:ln>
              </p:spPr>
              <p:txBody>
                <a:bodyPr rtlCol="0" anchor="ctr"/>
                <a:lstStyle/>
                <a:p>
                  <a:endParaRPr lang="zh-CN" altLang="en-US" sz="1050"/>
                </a:p>
              </p:txBody>
            </p:sp>
            <p:sp>
              <p:nvSpPr>
                <p:cNvPr id="3497" name="任意多边形: 形状 359"/>
                <p:cNvSpPr/>
                <p:nvPr/>
              </p:nvSpPr>
              <p:spPr>
                <a:xfrm>
                  <a:off x="4417885" y="1909182"/>
                  <a:ext cx="32879" cy="29825"/>
                </a:xfrm>
                <a:custGeom>
                  <a:avLst/>
                  <a:gdLst>
                    <a:gd name="connsiteX0" fmla="*/ 0 w 32879"/>
                    <a:gd name="connsiteY0" fmla="*/ 22818 h 29825"/>
                    <a:gd name="connsiteX1" fmla="*/ 180 w 32879"/>
                    <a:gd name="connsiteY1" fmla="*/ 21740 h 29825"/>
                    <a:gd name="connsiteX2" fmla="*/ 180 w 32879"/>
                    <a:gd name="connsiteY2" fmla="*/ 21740 h 29825"/>
                    <a:gd name="connsiteX3" fmla="*/ 5390 w 32879"/>
                    <a:gd name="connsiteY3" fmla="*/ 8085 h 29825"/>
                    <a:gd name="connsiteX4" fmla="*/ 5390 w 32879"/>
                    <a:gd name="connsiteY4" fmla="*/ 8085 h 29825"/>
                    <a:gd name="connsiteX5" fmla="*/ 13835 w 32879"/>
                    <a:gd name="connsiteY5" fmla="*/ 0 h 29825"/>
                    <a:gd name="connsiteX6" fmla="*/ 13835 w 32879"/>
                    <a:gd name="connsiteY6" fmla="*/ 0 h 29825"/>
                    <a:gd name="connsiteX7" fmla="*/ 18147 w 32879"/>
                    <a:gd name="connsiteY7" fmla="*/ 1078 h 29825"/>
                    <a:gd name="connsiteX8" fmla="*/ 18147 w 32879"/>
                    <a:gd name="connsiteY8" fmla="*/ 1078 h 29825"/>
                    <a:gd name="connsiteX9" fmla="*/ 31443 w 32879"/>
                    <a:gd name="connsiteY9" fmla="*/ 14374 h 29825"/>
                    <a:gd name="connsiteX10" fmla="*/ 31443 w 32879"/>
                    <a:gd name="connsiteY10" fmla="*/ 14374 h 29825"/>
                    <a:gd name="connsiteX11" fmla="*/ 32880 w 32879"/>
                    <a:gd name="connsiteY11" fmla="*/ 20842 h 29825"/>
                    <a:gd name="connsiteX12" fmla="*/ 32880 w 32879"/>
                    <a:gd name="connsiteY12" fmla="*/ 20842 h 29825"/>
                    <a:gd name="connsiteX13" fmla="*/ 28029 w 32879"/>
                    <a:gd name="connsiteY13" fmla="*/ 26052 h 29825"/>
                    <a:gd name="connsiteX14" fmla="*/ 28029 w 32879"/>
                    <a:gd name="connsiteY14" fmla="*/ 26052 h 29825"/>
                    <a:gd name="connsiteX15" fmla="*/ 25513 w 32879"/>
                    <a:gd name="connsiteY15" fmla="*/ 25693 h 29825"/>
                    <a:gd name="connsiteX16" fmla="*/ 25513 w 32879"/>
                    <a:gd name="connsiteY16" fmla="*/ 25693 h 29825"/>
                    <a:gd name="connsiteX17" fmla="*/ 23896 w 32879"/>
                    <a:gd name="connsiteY17" fmla="*/ 25334 h 29825"/>
                    <a:gd name="connsiteX18" fmla="*/ 23896 w 32879"/>
                    <a:gd name="connsiteY18" fmla="*/ 25334 h 29825"/>
                    <a:gd name="connsiteX19" fmla="*/ 18327 w 32879"/>
                    <a:gd name="connsiteY19" fmla="*/ 28208 h 29825"/>
                    <a:gd name="connsiteX20" fmla="*/ 18327 w 32879"/>
                    <a:gd name="connsiteY20" fmla="*/ 28208 h 29825"/>
                    <a:gd name="connsiteX21" fmla="*/ 17069 w 32879"/>
                    <a:gd name="connsiteY21" fmla="*/ 25873 h 29825"/>
                    <a:gd name="connsiteX22" fmla="*/ 18147 w 32879"/>
                    <a:gd name="connsiteY22" fmla="*/ 28208 h 29825"/>
                    <a:gd name="connsiteX23" fmla="*/ 10601 w 32879"/>
                    <a:gd name="connsiteY23" fmla="*/ 29825 h 29825"/>
                    <a:gd name="connsiteX24" fmla="*/ 10601 w 32879"/>
                    <a:gd name="connsiteY24" fmla="*/ 29825 h 29825"/>
                    <a:gd name="connsiteX25" fmla="*/ 0 w 32879"/>
                    <a:gd name="connsiteY25" fmla="*/ 22818 h 29825"/>
                    <a:gd name="connsiteX26" fmla="*/ 0 w 32879"/>
                    <a:gd name="connsiteY26" fmla="*/ 22818 h 29825"/>
                    <a:gd name="connsiteX27" fmla="*/ 5570 w 32879"/>
                    <a:gd name="connsiteY27" fmla="*/ 21201 h 29825"/>
                    <a:gd name="connsiteX28" fmla="*/ 5031 w 32879"/>
                    <a:gd name="connsiteY28" fmla="*/ 22639 h 29825"/>
                    <a:gd name="connsiteX29" fmla="*/ 5031 w 32879"/>
                    <a:gd name="connsiteY29" fmla="*/ 22639 h 29825"/>
                    <a:gd name="connsiteX30" fmla="*/ 10601 w 32879"/>
                    <a:gd name="connsiteY30" fmla="*/ 24615 h 29825"/>
                    <a:gd name="connsiteX31" fmla="*/ 10601 w 32879"/>
                    <a:gd name="connsiteY31" fmla="*/ 24615 h 29825"/>
                    <a:gd name="connsiteX32" fmla="*/ 15811 w 32879"/>
                    <a:gd name="connsiteY32" fmla="*/ 23537 h 29825"/>
                    <a:gd name="connsiteX33" fmla="*/ 15811 w 32879"/>
                    <a:gd name="connsiteY33" fmla="*/ 23537 h 29825"/>
                    <a:gd name="connsiteX34" fmla="*/ 15811 w 32879"/>
                    <a:gd name="connsiteY34" fmla="*/ 23537 h 29825"/>
                    <a:gd name="connsiteX35" fmla="*/ 23717 w 32879"/>
                    <a:gd name="connsiteY35" fmla="*/ 20123 h 29825"/>
                    <a:gd name="connsiteX36" fmla="*/ 23717 w 32879"/>
                    <a:gd name="connsiteY36" fmla="*/ 20123 h 29825"/>
                    <a:gd name="connsiteX37" fmla="*/ 26951 w 32879"/>
                    <a:gd name="connsiteY37" fmla="*/ 20842 h 29825"/>
                    <a:gd name="connsiteX38" fmla="*/ 26951 w 32879"/>
                    <a:gd name="connsiteY38" fmla="*/ 20842 h 29825"/>
                    <a:gd name="connsiteX39" fmla="*/ 27849 w 32879"/>
                    <a:gd name="connsiteY39" fmla="*/ 21022 h 29825"/>
                    <a:gd name="connsiteX40" fmla="*/ 27849 w 32879"/>
                    <a:gd name="connsiteY40" fmla="*/ 21022 h 29825"/>
                    <a:gd name="connsiteX41" fmla="*/ 27490 w 32879"/>
                    <a:gd name="connsiteY41" fmla="*/ 20842 h 29825"/>
                    <a:gd name="connsiteX42" fmla="*/ 26232 w 32879"/>
                    <a:gd name="connsiteY42" fmla="*/ 15811 h 29825"/>
                    <a:gd name="connsiteX43" fmla="*/ 26232 w 32879"/>
                    <a:gd name="connsiteY43" fmla="*/ 15811 h 29825"/>
                    <a:gd name="connsiteX44" fmla="*/ 15631 w 32879"/>
                    <a:gd name="connsiteY44" fmla="*/ 5570 h 29825"/>
                    <a:gd name="connsiteX45" fmla="*/ 15631 w 32879"/>
                    <a:gd name="connsiteY45" fmla="*/ 5570 h 29825"/>
                    <a:gd name="connsiteX46" fmla="*/ 13475 w 32879"/>
                    <a:gd name="connsiteY46" fmla="*/ 5031 h 29825"/>
                    <a:gd name="connsiteX47" fmla="*/ 13475 w 32879"/>
                    <a:gd name="connsiteY47" fmla="*/ 5031 h 29825"/>
                    <a:gd name="connsiteX48" fmla="*/ 10241 w 32879"/>
                    <a:gd name="connsiteY48" fmla="*/ 8085 h 29825"/>
                    <a:gd name="connsiteX49" fmla="*/ 10241 w 32879"/>
                    <a:gd name="connsiteY49" fmla="*/ 8085 h 29825"/>
                    <a:gd name="connsiteX50" fmla="*/ 10421 w 32879"/>
                    <a:gd name="connsiteY50" fmla="*/ 8624 h 29825"/>
                    <a:gd name="connsiteX51" fmla="*/ 9882 w 32879"/>
                    <a:gd name="connsiteY51" fmla="*/ 9702 h 29825"/>
                    <a:gd name="connsiteX52" fmla="*/ 5031 w 32879"/>
                    <a:gd name="connsiteY52" fmla="*/ 20842 h 29825"/>
                    <a:gd name="connsiteX53" fmla="*/ 5031 w 32879"/>
                    <a:gd name="connsiteY53" fmla="*/ 20842 h 29825"/>
                    <a:gd name="connsiteX54" fmla="*/ 5570 w 32879"/>
                    <a:gd name="connsiteY54" fmla="*/ 21201 h 29825"/>
                    <a:gd name="connsiteX55" fmla="*/ 5570 w 32879"/>
                    <a:gd name="connsiteY55" fmla="*/ 21201 h 2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2879" h="29825">
                      <a:moveTo>
                        <a:pt x="0" y="22818"/>
                      </a:moveTo>
                      <a:cubicBezTo>
                        <a:pt x="0" y="22459"/>
                        <a:pt x="0" y="22100"/>
                        <a:pt x="180" y="21740"/>
                      </a:cubicBezTo>
                      <a:lnTo>
                        <a:pt x="180" y="21740"/>
                      </a:lnTo>
                      <a:cubicBezTo>
                        <a:pt x="359" y="16709"/>
                        <a:pt x="3953" y="10960"/>
                        <a:pt x="5390" y="8085"/>
                      </a:cubicBezTo>
                      <a:lnTo>
                        <a:pt x="5390" y="8085"/>
                      </a:lnTo>
                      <a:cubicBezTo>
                        <a:pt x="5750" y="3953"/>
                        <a:pt x="8804" y="0"/>
                        <a:pt x="13835" y="0"/>
                      </a:cubicBezTo>
                      <a:lnTo>
                        <a:pt x="13835" y="0"/>
                      </a:lnTo>
                      <a:cubicBezTo>
                        <a:pt x="15272" y="0"/>
                        <a:pt x="16889" y="359"/>
                        <a:pt x="18147" y="1078"/>
                      </a:cubicBezTo>
                      <a:lnTo>
                        <a:pt x="18147" y="1078"/>
                      </a:lnTo>
                      <a:cubicBezTo>
                        <a:pt x="24795" y="3593"/>
                        <a:pt x="30185" y="7187"/>
                        <a:pt x="31443" y="14374"/>
                      </a:cubicBezTo>
                      <a:lnTo>
                        <a:pt x="31443" y="14374"/>
                      </a:lnTo>
                      <a:cubicBezTo>
                        <a:pt x="32341" y="16889"/>
                        <a:pt x="32880" y="19045"/>
                        <a:pt x="32880" y="20842"/>
                      </a:cubicBezTo>
                      <a:lnTo>
                        <a:pt x="32880" y="20842"/>
                      </a:lnTo>
                      <a:cubicBezTo>
                        <a:pt x="32880" y="23357"/>
                        <a:pt x="30724" y="26052"/>
                        <a:pt x="28029" y="26052"/>
                      </a:cubicBezTo>
                      <a:lnTo>
                        <a:pt x="28029" y="26052"/>
                      </a:lnTo>
                      <a:cubicBezTo>
                        <a:pt x="27130" y="26052"/>
                        <a:pt x="26412" y="25873"/>
                        <a:pt x="25513" y="25693"/>
                      </a:cubicBezTo>
                      <a:lnTo>
                        <a:pt x="25513" y="25693"/>
                      </a:lnTo>
                      <a:cubicBezTo>
                        <a:pt x="24615" y="25334"/>
                        <a:pt x="24076" y="25334"/>
                        <a:pt x="23896" y="25334"/>
                      </a:cubicBezTo>
                      <a:lnTo>
                        <a:pt x="23896" y="25334"/>
                      </a:lnTo>
                      <a:cubicBezTo>
                        <a:pt x="23537" y="25154"/>
                        <a:pt x="22459" y="26052"/>
                        <a:pt x="18327" y="28208"/>
                      </a:cubicBezTo>
                      <a:lnTo>
                        <a:pt x="18327" y="28208"/>
                      </a:lnTo>
                      <a:lnTo>
                        <a:pt x="17069" y="25873"/>
                      </a:lnTo>
                      <a:lnTo>
                        <a:pt x="18147" y="28208"/>
                      </a:lnTo>
                      <a:cubicBezTo>
                        <a:pt x="15811" y="29286"/>
                        <a:pt x="13116" y="29825"/>
                        <a:pt x="10601" y="29825"/>
                      </a:cubicBezTo>
                      <a:lnTo>
                        <a:pt x="10601" y="29825"/>
                      </a:lnTo>
                      <a:cubicBezTo>
                        <a:pt x="6289" y="29646"/>
                        <a:pt x="539" y="28568"/>
                        <a:pt x="0" y="22818"/>
                      </a:cubicBezTo>
                      <a:lnTo>
                        <a:pt x="0" y="22818"/>
                      </a:lnTo>
                      <a:close/>
                      <a:moveTo>
                        <a:pt x="5570" y="21201"/>
                      </a:moveTo>
                      <a:lnTo>
                        <a:pt x="5031" y="22639"/>
                      </a:lnTo>
                      <a:lnTo>
                        <a:pt x="5031" y="22639"/>
                      </a:lnTo>
                      <a:cubicBezTo>
                        <a:pt x="5031" y="22818"/>
                        <a:pt x="6828" y="24615"/>
                        <a:pt x="10601" y="24615"/>
                      </a:cubicBezTo>
                      <a:lnTo>
                        <a:pt x="10601" y="24615"/>
                      </a:lnTo>
                      <a:cubicBezTo>
                        <a:pt x="12577" y="24615"/>
                        <a:pt x="14553" y="24256"/>
                        <a:pt x="15811" y="23537"/>
                      </a:cubicBezTo>
                      <a:lnTo>
                        <a:pt x="15811" y="23537"/>
                      </a:lnTo>
                      <a:lnTo>
                        <a:pt x="15811" y="23537"/>
                      </a:lnTo>
                      <a:cubicBezTo>
                        <a:pt x="19405" y="21740"/>
                        <a:pt x="20303" y="20303"/>
                        <a:pt x="23717" y="20123"/>
                      </a:cubicBezTo>
                      <a:lnTo>
                        <a:pt x="23717" y="20123"/>
                      </a:lnTo>
                      <a:cubicBezTo>
                        <a:pt x="24795" y="20123"/>
                        <a:pt x="25873" y="20483"/>
                        <a:pt x="26951" y="20842"/>
                      </a:cubicBezTo>
                      <a:lnTo>
                        <a:pt x="26951" y="20842"/>
                      </a:lnTo>
                      <a:cubicBezTo>
                        <a:pt x="27310" y="21022"/>
                        <a:pt x="27670" y="21022"/>
                        <a:pt x="27849" y="21022"/>
                      </a:cubicBezTo>
                      <a:lnTo>
                        <a:pt x="27849" y="21022"/>
                      </a:lnTo>
                      <a:lnTo>
                        <a:pt x="27490" y="20842"/>
                      </a:lnTo>
                      <a:cubicBezTo>
                        <a:pt x="27490" y="19944"/>
                        <a:pt x="27130" y="18326"/>
                        <a:pt x="26232" y="15811"/>
                      </a:cubicBezTo>
                      <a:lnTo>
                        <a:pt x="26232" y="15811"/>
                      </a:lnTo>
                      <a:cubicBezTo>
                        <a:pt x="24974" y="10241"/>
                        <a:pt x="22459" y="8444"/>
                        <a:pt x="15631" y="5570"/>
                      </a:cubicBezTo>
                      <a:lnTo>
                        <a:pt x="15631" y="5570"/>
                      </a:lnTo>
                      <a:cubicBezTo>
                        <a:pt x="14733" y="5211"/>
                        <a:pt x="14014" y="5031"/>
                        <a:pt x="13475" y="5031"/>
                      </a:cubicBezTo>
                      <a:lnTo>
                        <a:pt x="13475" y="5031"/>
                      </a:lnTo>
                      <a:cubicBezTo>
                        <a:pt x="11679" y="5031"/>
                        <a:pt x="10421" y="6468"/>
                        <a:pt x="10241" y="8085"/>
                      </a:cubicBezTo>
                      <a:lnTo>
                        <a:pt x="10241" y="8085"/>
                      </a:lnTo>
                      <a:lnTo>
                        <a:pt x="10421" y="8624"/>
                      </a:lnTo>
                      <a:lnTo>
                        <a:pt x="9882" y="9702"/>
                      </a:lnTo>
                      <a:cubicBezTo>
                        <a:pt x="8624" y="12038"/>
                        <a:pt x="5570" y="17787"/>
                        <a:pt x="5031" y="20842"/>
                      </a:cubicBezTo>
                      <a:lnTo>
                        <a:pt x="5031" y="20842"/>
                      </a:lnTo>
                      <a:lnTo>
                        <a:pt x="5570" y="21201"/>
                      </a:lnTo>
                      <a:lnTo>
                        <a:pt x="5570" y="21201"/>
                      </a:lnTo>
                      <a:close/>
                    </a:path>
                  </a:pathLst>
                </a:custGeom>
                <a:grpFill/>
                <a:ln w="17953" cap="flat">
                  <a:noFill/>
                  <a:prstDash val="solid"/>
                  <a:miter/>
                </a:ln>
              </p:spPr>
              <p:txBody>
                <a:bodyPr rtlCol="0" anchor="ctr"/>
                <a:lstStyle/>
                <a:p>
                  <a:endParaRPr lang="zh-CN" altLang="en-US" sz="1050"/>
                </a:p>
              </p:txBody>
            </p:sp>
          </p:grpSp>
          <p:grpSp>
            <p:nvGrpSpPr>
              <p:cNvPr id="126" name="图形 1"/>
              <p:cNvGrpSpPr/>
              <p:nvPr/>
            </p:nvGrpSpPr>
            <p:grpSpPr>
              <a:xfrm>
                <a:off x="3241056" y="1713271"/>
                <a:ext cx="27309" cy="32897"/>
                <a:chOff x="4614267" y="1910961"/>
                <a:chExt cx="27309" cy="32897"/>
              </a:xfrm>
              <a:solidFill>
                <a:srgbClr val="0070C0"/>
              </a:solidFill>
            </p:grpSpPr>
            <p:sp>
              <p:nvSpPr>
                <p:cNvPr id="3494" name="任意多边形: 形状 361"/>
                <p:cNvSpPr/>
                <p:nvPr/>
              </p:nvSpPr>
              <p:spPr>
                <a:xfrm>
                  <a:off x="4616715" y="1913841"/>
                  <a:ext cx="22328" cy="27501"/>
                </a:xfrm>
                <a:custGeom>
                  <a:avLst/>
                  <a:gdLst>
                    <a:gd name="connsiteX0" fmla="*/ 16057 w 22328"/>
                    <a:gd name="connsiteY0" fmla="*/ 27502 h 27501"/>
                    <a:gd name="connsiteX1" fmla="*/ 21268 w 22328"/>
                    <a:gd name="connsiteY1" fmla="*/ 18159 h 27501"/>
                    <a:gd name="connsiteX2" fmla="*/ 14620 w 22328"/>
                    <a:gd name="connsiteY2" fmla="*/ 6300 h 27501"/>
                    <a:gd name="connsiteX3" fmla="*/ 6714 w 22328"/>
                    <a:gd name="connsiteY3" fmla="*/ 1090 h 27501"/>
                    <a:gd name="connsiteX4" fmla="*/ 246 w 22328"/>
                    <a:gd name="connsiteY4" fmla="*/ 11690 h 27501"/>
                    <a:gd name="connsiteX5" fmla="*/ 9589 w 22328"/>
                    <a:gd name="connsiteY5" fmla="*/ 19596 h 27501"/>
                    <a:gd name="connsiteX6" fmla="*/ 12284 w 22328"/>
                    <a:gd name="connsiteY6" fmla="*/ 23549 h 27501"/>
                    <a:gd name="connsiteX7" fmla="*/ 16057 w 22328"/>
                    <a:gd name="connsiteY7" fmla="*/ 27502 h 27501"/>
                    <a:gd name="connsiteX8" fmla="*/ 16057 w 22328"/>
                    <a:gd name="connsiteY8" fmla="*/ 27502 h 27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8" h="27501">
                      <a:moveTo>
                        <a:pt x="16057" y="27502"/>
                      </a:moveTo>
                      <a:cubicBezTo>
                        <a:pt x="21268" y="26244"/>
                        <a:pt x="23963" y="22111"/>
                        <a:pt x="21268" y="18159"/>
                      </a:cubicBezTo>
                      <a:cubicBezTo>
                        <a:pt x="18573" y="14206"/>
                        <a:pt x="17315" y="11511"/>
                        <a:pt x="14620" y="6300"/>
                      </a:cubicBezTo>
                      <a:cubicBezTo>
                        <a:pt x="11925" y="910"/>
                        <a:pt x="7972" y="-1605"/>
                        <a:pt x="6714" y="1090"/>
                      </a:cubicBezTo>
                      <a:cubicBezTo>
                        <a:pt x="4019" y="3785"/>
                        <a:pt x="-1191" y="8995"/>
                        <a:pt x="246" y="11690"/>
                      </a:cubicBezTo>
                      <a:cubicBezTo>
                        <a:pt x="1504" y="15643"/>
                        <a:pt x="5457" y="19596"/>
                        <a:pt x="9589" y="19596"/>
                      </a:cubicBezTo>
                      <a:cubicBezTo>
                        <a:pt x="12284" y="19596"/>
                        <a:pt x="12284" y="19596"/>
                        <a:pt x="12284" y="23549"/>
                      </a:cubicBezTo>
                      <a:cubicBezTo>
                        <a:pt x="12105" y="27502"/>
                        <a:pt x="16057" y="27502"/>
                        <a:pt x="16057" y="27502"/>
                      </a:cubicBezTo>
                      <a:lnTo>
                        <a:pt x="16057" y="27502"/>
                      </a:lnTo>
                      <a:close/>
                    </a:path>
                  </a:pathLst>
                </a:custGeom>
                <a:grpFill/>
                <a:ln w="17953" cap="flat">
                  <a:noFill/>
                  <a:prstDash val="solid"/>
                  <a:miter/>
                </a:ln>
              </p:spPr>
              <p:txBody>
                <a:bodyPr rtlCol="0" anchor="ctr"/>
                <a:lstStyle/>
                <a:p>
                  <a:endParaRPr lang="zh-CN" altLang="en-US" sz="1050"/>
                </a:p>
              </p:txBody>
            </p:sp>
            <p:sp>
              <p:nvSpPr>
                <p:cNvPr id="3495" name="任意多边形: 形状 362"/>
                <p:cNvSpPr/>
                <p:nvPr/>
              </p:nvSpPr>
              <p:spPr>
                <a:xfrm>
                  <a:off x="4614267" y="1910961"/>
                  <a:ext cx="27309" cy="32897"/>
                </a:xfrm>
                <a:custGeom>
                  <a:avLst/>
                  <a:gdLst>
                    <a:gd name="connsiteX0" fmla="*/ 17787 w 27309"/>
                    <a:gd name="connsiteY0" fmla="*/ 32717 h 32897"/>
                    <a:gd name="connsiteX1" fmla="*/ 12038 w 27309"/>
                    <a:gd name="connsiteY1" fmla="*/ 26249 h 32897"/>
                    <a:gd name="connsiteX2" fmla="*/ 12038 w 27309"/>
                    <a:gd name="connsiteY2" fmla="*/ 26249 h 32897"/>
                    <a:gd name="connsiteX3" fmla="*/ 12038 w 27309"/>
                    <a:gd name="connsiteY3" fmla="*/ 24812 h 32897"/>
                    <a:gd name="connsiteX4" fmla="*/ 12038 w 27309"/>
                    <a:gd name="connsiteY4" fmla="*/ 24812 h 32897"/>
                    <a:gd name="connsiteX5" fmla="*/ 11319 w 27309"/>
                    <a:gd name="connsiteY5" fmla="*/ 24812 h 32897"/>
                    <a:gd name="connsiteX6" fmla="*/ 11140 w 27309"/>
                    <a:gd name="connsiteY6" fmla="*/ 24632 h 32897"/>
                    <a:gd name="connsiteX7" fmla="*/ 539 w 27309"/>
                    <a:gd name="connsiteY7" fmla="*/ 15469 h 32897"/>
                    <a:gd name="connsiteX8" fmla="*/ 539 w 27309"/>
                    <a:gd name="connsiteY8" fmla="*/ 15469 h 32897"/>
                    <a:gd name="connsiteX9" fmla="*/ 0 w 27309"/>
                    <a:gd name="connsiteY9" fmla="*/ 13313 h 32897"/>
                    <a:gd name="connsiteX10" fmla="*/ 0 w 27309"/>
                    <a:gd name="connsiteY10" fmla="*/ 13313 h 32897"/>
                    <a:gd name="connsiteX11" fmla="*/ 7007 w 27309"/>
                    <a:gd name="connsiteY11" fmla="*/ 2533 h 32897"/>
                    <a:gd name="connsiteX12" fmla="*/ 7007 w 27309"/>
                    <a:gd name="connsiteY12" fmla="*/ 2533 h 32897"/>
                    <a:gd name="connsiteX13" fmla="*/ 10780 w 27309"/>
                    <a:gd name="connsiteY13" fmla="*/ 17 h 32897"/>
                    <a:gd name="connsiteX14" fmla="*/ 10780 w 27309"/>
                    <a:gd name="connsiteY14" fmla="*/ 17 h 32897"/>
                    <a:gd name="connsiteX15" fmla="*/ 19404 w 27309"/>
                    <a:gd name="connsiteY15" fmla="*/ 7743 h 32897"/>
                    <a:gd name="connsiteX16" fmla="*/ 19404 w 27309"/>
                    <a:gd name="connsiteY16" fmla="*/ 7743 h 32897"/>
                    <a:gd name="connsiteX17" fmla="*/ 25873 w 27309"/>
                    <a:gd name="connsiteY17" fmla="*/ 19422 h 32897"/>
                    <a:gd name="connsiteX18" fmla="*/ 25873 w 27309"/>
                    <a:gd name="connsiteY18" fmla="*/ 19422 h 32897"/>
                    <a:gd name="connsiteX19" fmla="*/ 27310 w 27309"/>
                    <a:gd name="connsiteY19" fmla="*/ 24093 h 32897"/>
                    <a:gd name="connsiteX20" fmla="*/ 27310 w 27309"/>
                    <a:gd name="connsiteY20" fmla="*/ 24093 h 32897"/>
                    <a:gd name="connsiteX21" fmla="*/ 19225 w 27309"/>
                    <a:gd name="connsiteY21" fmla="*/ 32717 h 32897"/>
                    <a:gd name="connsiteX22" fmla="*/ 19225 w 27309"/>
                    <a:gd name="connsiteY22" fmla="*/ 32717 h 32897"/>
                    <a:gd name="connsiteX23" fmla="*/ 18326 w 27309"/>
                    <a:gd name="connsiteY23" fmla="*/ 32897 h 32897"/>
                    <a:gd name="connsiteX24" fmla="*/ 17787 w 27309"/>
                    <a:gd name="connsiteY24" fmla="*/ 32717 h 32897"/>
                    <a:gd name="connsiteX25" fmla="*/ 17787 w 27309"/>
                    <a:gd name="connsiteY25" fmla="*/ 32717 h 32897"/>
                    <a:gd name="connsiteX26" fmla="*/ 18506 w 27309"/>
                    <a:gd name="connsiteY26" fmla="*/ 30382 h 32897"/>
                    <a:gd name="connsiteX27" fmla="*/ 19584 w 27309"/>
                    <a:gd name="connsiteY27" fmla="*/ 28046 h 32897"/>
                    <a:gd name="connsiteX28" fmla="*/ 18506 w 27309"/>
                    <a:gd name="connsiteY28" fmla="*/ 30382 h 32897"/>
                    <a:gd name="connsiteX29" fmla="*/ 18506 w 27309"/>
                    <a:gd name="connsiteY29" fmla="*/ 30382 h 32897"/>
                    <a:gd name="connsiteX30" fmla="*/ 12218 w 27309"/>
                    <a:gd name="connsiteY30" fmla="*/ 19781 h 32897"/>
                    <a:gd name="connsiteX31" fmla="*/ 16350 w 27309"/>
                    <a:gd name="connsiteY31" fmla="*/ 21578 h 32897"/>
                    <a:gd name="connsiteX32" fmla="*/ 16350 w 27309"/>
                    <a:gd name="connsiteY32" fmla="*/ 21578 h 32897"/>
                    <a:gd name="connsiteX33" fmla="*/ 16889 w 27309"/>
                    <a:gd name="connsiteY33" fmla="*/ 26249 h 32897"/>
                    <a:gd name="connsiteX34" fmla="*/ 16889 w 27309"/>
                    <a:gd name="connsiteY34" fmla="*/ 26249 h 32897"/>
                    <a:gd name="connsiteX35" fmla="*/ 18147 w 27309"/>
                    <a:gd name="connsiteY35" fmla="*/ 27687 h 32897"/>
                    <a:gd name="connsiteX36" fmla="*/ 18147 w 27309"/>
                    <a:gd name="connsiteY36" fmla="*/ 27687 h 32897"/>
                    <a:gd name="connsiteX37" fmla="*/ 22100 w 27309"/>
                    <a:gd name="connsiteY37" fmla="*/ 24093 h 32897"/>
                    <a:gd name="connsiteX38" fmla="*/ 22100 w 27309"/>
                    <a:gd name="connsiteY38" fmla="*/ 24093 h 32897"/>
                    <a:gd name="connsiteX39" fmla="*/ 21561 w 27309"/>
                    <a:gd name="connsiteY39" fmla="*/ 22296 h 32897"/>
                    <a:gd name="connsiteX40" fmla="*/ 21561 w 27309"/>
                    <a:gd name="connsiteY40" fmla="*/ 22296 h 32897"/>
                    <a:gd name="connsiteX41" fmla="*/ 14733 w 27309"/>
                    <a:gd name="connsiteY41" fmla="*/ 10079 h 32897"/>
                    <a:gd name="connsiteX42" fmla="*/ 14733 w 27309"/>
                    <a:gd name="connsiteY42" fmla="*/ 10079 h 32897"/>
                    <a:gd name="connsiteX43" fmla="*/ 10780 w 27309"/>
                    <a:gd name="connsiteY43" fmla="*/ 5228 h 32897"/>
                    <a:gd name="connsiteX44" fmla="*/ 10780 w 27309"/>
                    <a:gd name="connsiteY44" fmla="*/ 5228 h 32897"/>
                    <a:gd name="connsiteX45" fmla="*/ 10780 w 27309"/>
                    <a:gd name="connsiteY45" fmla="*/ 5407 h 32897"/>
                    <a:gd name="connsiteX46" fmla="*/ 4671 w 27309"/>
                    <a:gd name="connsiteY46" fmla="*/ 13313 h 32897"/>
                    <a:gd name="connsiteX47" fmla="*/ 4671 w 27309"/>
                    <a:gd name="connsiteY47" fmla="*/ 13313 h 32897"/>
                    <a:gd name="connsiteX48" fmla="*/ 4132 w 27309"/>
                    <a:gd name="connsiteY48" fmla="*/ 13313 h 32897"/>
                    <a:gd name="connsiteX49" fmla="*/ 4851 w 27309"/>
                    <a:gd name="connsiteY49" fmla="*/ 13493 h 32897"/>
                    <a:gd name="connsiteX50" fmla="*/ 11499 w 27309"/>
                    <a:gd name="connsiteY50" fmla="*/ 19781 h 32897"/>
                    <a:gd name="connsiteX51" fmla="*/ 11499 w 27309"/>
                    <a:gd name="connsiteY51" fmla="*/ 19781 h 32897"/>
                    <a:gd name="connsiteX52" fmla="*/ 11499 w 27309"/>
                    <a:gd name="connsiteY52" fmla="*/ 19781 h 32897"/>
                    <a:gd name="connsiteX53" fmla="*/ 12218 w 27309"/>
                    <a:gd name="connsiteY53" fmla="*/ 19781 h 32897"/>
                    <a:gd name="connsiteX54" fmla="*/ 12218 w 27309"/>
                    <a:gd name="connsiteY54" fmla="*/ 19781 h 3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309" h="32897">
                      <a:moveTo>
                        <a:pt x="17787" y="32717"/>
                      </a:moveTo>
                      <a:cubicBezTo>
                        <a:pt x="16170" y="32358"/>
                        <a:pt x="12218" y="31280"/>
                        <a:pt x="12038" y="26249"/>
                      </a:cubicBezTo>
                      <a:lnTo>
                        <a:pt x="12038" y="26249"/>
                      </a:lnTo>
                      <a:cubicBezTo>
                        <a:pt x="12038" y="25710"/>
                        <a:pt x="12038" y="25171"/>
                        <a:pt x="12038" y="24812"/>
                      </a:cubicBezTo>
                      <a:lnTo>
                        <a:pt x="12038" y="24812"/>
                      </a:lnTo>
                      <a:lnTo>
                        <a:pt x="11319" y="24812"/>
                      </a:lnTo>
                      <a:lnTo>
                        <a:pt x="11140" y="24632"/>
                      </a:lnTo>
                      <a:cubicBezTo>
                        <a:pt x="5929" y="24093"/>
                        <a:pt x="1976" y="19601"/>
                        <a:pt x="539" y="15469"/>
                      </a:cubicBezTo>
                      <a:lnTo>
                        <a:pt x="539" y="15469"/>
                      </a:lnTo>
                      <a:cubicBezTo>
                        <a:pt x="180" y="14750"/>
                        <a:pt x="0" y="13852"/>
                        <a:pt x="0" y="13313"/>
                      </a:cubicBezTo>
                      <a:lnTo>
                        <a:pt x="0" y="13313"/>
                      </a:lnTo>
                      <a:cubicBezTo>
                        <a:pt x="359" y="8282"/>
                        <a:pt x="5210" y="4509"/>
                        <a:pt x="7007" y="2533"/>
                      </a:cubicBezTo>
                      <a:lnTo>
                        <a:pt x="7007" y="2533"/>
                      </a:lnTo>
                      <a:cubicBezTo>
                        <a:pt x="7546" y="1095"/>
                        <a:pt x="9343" y="-163"/>
                        <a:pt x="10780" y="17"/>
                      </a:cubicBezTo>
                      <a:lnTo>
                        <a:pt x="10780" y="17"/>
                      </a:lnTo>
                      <a:cubicBezTo>
                        <a:pt x="14733" y="376"/>
                        <a:pt x="17069" y="3611"/>
                        <a:pt x="19404" y="7743"/>
                      </a:cubicBezTo>
                      <a:lnTo>
                        <a:pt x="19404" y="7743"/>
                      </a:lnTo>
                      <a:cubicBezTo>
                        <a:pt x="22100" y="13133"/>
                        <a:pt x="23357" y="15469"/>
                        <a:pt x="25873" y="19422"/>
                      </a:cubicBezTo>
                      <a:lnTo>
                        <a:pt x="25873" y="19422"/>
                      </a:lnTo>
                      <a:cubicBezTo>
                        <a:pt x="26771" y="20859"/>
                        <a:pt x="27310" y="22476"/>
                        <a:pt x="27310" y="24093"/>
                      </a:cubicBezTo>
                      <a:lnTo>
                        <a:pt x="27310" y="24093"/>
                      </a:lnTo>
                      <a:cubicBezTo>
                        <a:pt x="27310" y="28585"/>
                        <a:pt x="23537" y="31639"/>
                        <a:pt x="19225" y="32717"/>
                      </a:cubicBezTo>
                      <a:lnTo>
                        <a:pt x="19225" y="32717"/>
                      </a:lnTo>
                      <a:lnTo>
                        <a:pt x="18326" y="32897"/>
                      </a:lnTo>
                      <a:lnTo>
                        <a:pt x="17787" y="32717"/>
                      </a:lnTo>
                      <a:lnTo>
                        <a:pt x="17787" y="32717"/>
                      </a:lnTo>
                      <a:close/>
                      <a:moveTo>
                        <a:pt x="18506" y="30382"/>
                      </a:moveTo>
                      <a:lnTo>
                        <a:pt x="19584" y="28046"/>
                      </a:lnTo>
                      <a:lnTo>
                        <a:pt x="18506" y="30382"/>
                      </a:lnTo>
                      <a:lnTo>
                        <a:pt x="18506" y="30382"/>
                      </a:lnTo>
                      <a:close/>
                      <a:moveTo>
                        <a:pt x="12218" y="19781"/>
                      </a:moveTo>
                      <a:cubicBezTo>
                        <a:pt x="13116" y="19781"/>
                        <a:pt x="15092" y="19601"/>
                        <a:pt x="16350" y="21578"/>
                      </a:cubicBezTo>
                      <a:lnTo>
                        <a:pt x="16350" y="21578"/>
                      </a:lnTo>
                      <a:cubicBezTo>
                        <a:pt x="17248" y="23374"/>
                        <a:pt x="16889" y="24273"/>
                        <a:pt x="16889" y="26249"/>
                      </a:cubicBezTo>
                      <a:lnTo>
                        <a:pt x="16889" y="26249"/>
                      </a:lnTo>
                      <a:cubicBezTo>
                        <a:pt x="16889" y="27507"/>
                        <a:pt x="17787" y="27507"/>
                        <a:pt x="18147" y="27687"/>
                      </a:cubicBezTo>
                      <a:lnTo>
                        <a:pt x="18147" y="27687"/>
                      </a:lnTo>
                      <a:cubicBezTo>
                        <a:pt x="21022" y="26788"/>
                        <a:pt x="22100" y="25171"/>
                        <a:pt x="22100" y="24093"/>
                      </a:cubicBezTo>
                      <a:lnTo>
                        <a:pt x="22100" y="24093"/>
                      </a:lnTo>
                      <a:cubicBezTo>
                        <a:pt x="22100" y="23554"/>
                        <a:pt x="21920" y="23015"/>
                        <a:pt x="21561" y="22296"/>
                      </a:cubicBezTo>
                      <a:lnTo>
                        <a:pt x="21561" y="22296"/>
                      </a:lnTo>
                      <a:cubicBezTo>
                        <a:pt x="18865" y="18164"/>
                        <a:pt x="17428" y="15289"/>
                        <a:pt x="14733" y="10079"/>
                      </a:cubicBezTo>
                      <a:lnTo>
                        <a:pt x="14733" y="10079"/>
                      </a:lnTo>
                      <a:cubicBezTo>
                        <a:pt x="13475" y="7024"/>
                        <a:pt x="11499" y="5587"/>
                        <a:pt x="10780" y="5228"/>
                      </a:cubicBezTo>
                      <a:lnTo>
                        <a:pt x="10780" y="5228"/>
                      </a:lnTo>
                      <a:lnTo>
                        <a:pt x="10780" y="5407"/>
                      </a:lnTo>
                      <a:cubicBezTo>
                        <a:pt x="8445" y="7563"/>
                        <a:pt x="4312" y="12594"/>
                        <a:pt x="4671" y="13313"/>
                      </a:cubicBezTo>
                      <a:lnTo>
                        <a:pt x="4671" y="13313"/>
                      </a:lnTo>
                      <a:lnTo>
                        <a:pt x="4132" y="13313"/>
                      </a:lnTo>
                      <a:lnTo>
                        <a:pt x="4851" y="13493"/>
                      </a:lnTo>
                      <a:cubicBezTo>
                        <a:pt x="5749" y="16547"/>
                        <a:pt x="9343" y="19781"/>
                        <a:pt x="11499" y="19781"/>
                      </a:cubicBezTo>
                      <a:lnTo>
                        <a:pt x="11499" y="19781"/>
                      </a:lnTo>
                      <a:lnTo>
                        <a:pt x="11499" y="19781"/>
                      </a:lnTo>
                      <a:cubicBezTo>
                        <a:pt x="11858" y="19781"/>
                        <a:pt x="12038" y="19781"/>
                        <a:pt x="12218" y="19781"/>
                      </a:cubicBezTo>
                      <a:lnTo>
                        <a:pt x="12218" y="19781"/>
                      </a:lnTo>
                      <a:close/>
                    </a:path>
                  </a:pathLst>
                </a:custGeom>
                <a:grpFill/>
                <a:ln w="17953" cap="flat">
                  <a:noFill/>
                  <a:prstDash val="solid"/>
                  <a:miter/>
                </a:ln>
              </p:spPr>
              <p:txBody>
                <a:bodyPr rtlCol="0" anchor="ctr"/>
                <a:lstStyle/>
                <a:p>
                  <a:endParaRPr lang="zh-CN" altLang="en-US" sz="1050"/>
                </a:p>
              </p:txBody>
            </p:sp>
          </p:grpSp>
          <p:grpSp>
            <p:nvGrpSpPr>
              <p:cNvPr id="127" name="图形 1"/>
              <p:cNvGrpSpPr/>
              <p:nvPr/>
            </p:nvGrpSpPr>
            <p:grpSpPr>
              <a:xfrm>
                <a:off x="1871057" y="1390059"/>
                <a:ext cx="48331" cy="14733"/>
                <a:chOff x="3244268" y="1587749"/>
                <a:chExt cx="48331" cy="14733"/>
              </a:xfrm>
              <a:solidFill>
                <a:srgbClr val="0070C0"/>
              </a:solidFill>
            </p:grpSpPr>
            <p:sp>
              <p:nvSpPr>
                <p:cNvPr id="3492" name="任意多边形: 形状 364"/>
                <p:cNvSpPr/>
                <p:nvPr/>
              </p:nvSpPr>
              <p:spPr>
                <a:xfrm>
                  <a:off x="3246745" y="1590064"/>
                  <a:ext cx="42980" cy="9901"/>
                </a:xfrm>
                <a:custGeom>
                  <a:avLst/>
                  <a:gdLst>
                    <a:gd name="connsiteX0" fmla="*/ 39027 w 42980"/>
                    <a:gd name="connsiteY0" fmla="*/ 9902 h 9901"/>
                    <a:gd name="connsiteX1" fmla="*/ 24474 w 42980"/>
                    <a:gd name="connsiteY1" fmla="*/ 7207 h 9901"/>
                    <a:gd name="connsiteX2" fmla="*/ 3452 w 42980"/>
                    <a:gd name="connsiteY2" fmla="*/ 3254 h 9901"/>
                    <a:gd name="connsiteX3" fmla="*/ 3452 w 42980"/>
                    <a:gd name="connsiteY3" fmla="*/ 559 h 9901"/>
                    <a:gd name="connsiteX4" fmla="*/ 21958 w 42980"/>
                    <a:gd name="connsiteY4" fmla="*/ 559 h 9901"/>
                    <a:gd name="connsiteX5" fmla="*/ 37770 w 42980"/>
                    <a:gd name="connsiteY5" fmla="*/ 1817 h 9901"/>
                    <a:gd name="connsiteX6" fmla="*/ 42980 w 42980"/>
                    <a:gd name="connsiteY6" fmla="*/ 5769 h 9901"/>
                    <a:gd name="connsiteX7" fmla="*/ 39027 w 42980"/>
                    <a:gd name="connsiteY7" fmla="*/ 9902 h 9901"/>
                    <a:gd name="connsiteX8" fmla="*/ 39027 w 42980"/>
                    <a:gd name="connsiteY8" fmla="*/ 9902 h 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80" h="9901">
                      <a:moveTo>
                        <a:pt x="39027" y="9902"/>
                      </a:moveTo>
                      <a:cubicBezTo>
                        <a:pt x="37770" y="9902"/>
                        <a:pt x="29864" y="7207"/>
                        <a:pt x="24474" y="7207"/>
                      </a:cubicBezTo>
                      <a:cubicBezTo>
                        <a:pt x="17826" y="5949"/>
                        <a:pt x="9920" y="4512"/>
                        <a:pt x="3452" y="3254"/>
                      </a:cubicBezTo>
                      <a:cubicBezTo>
                        <a:pt x="-1758" y="1996"/>
                        <a:pt x="-501" y="559"/>
                        <a:pt x="3452" y="559"/>
                      </a:cubicBezTo>
                      <a:cubicBezTo>
                        <a:pt x="7405" y="559"/>
                        <a:pt x="14053" y="-699"/>
                        <a:pt x="21958" y="559"/>
                      </a:cubicBezTo>
                      <a:cubicBezTo>
                        <a:pt x="31122" y="1817"/>
                        <a:pt x="33817" y="1817"/>
                        <a:pt x="37770" y="1817"/>
                      </a:cubicBezTo>
                      <a:cubicBezTo>
                        <a:pt x="42980" y="1817"/>
                        <a:pt x="42980" y="1817"/>
                        <a:pt x="42980" y="5769"/>
                      </a:cubicBezTo>
                      <a:cubicBezTo>
                        <a:pt x="41722" y="8465"/>
                        <a:pt x="39027" y="8465"/>
                        <a:pt x="39027" y="9902"/>
                      </a:cubicBezTo>
                      <a:lnTo>
                        <a:pt x="39027" y="9902"/>
                      </a:lnTo>
                      <a:close/>
                    </a:path>
                  </a:pathLst>
                </a:custGeom>
                <a:grpFill/>
                <a:ln w="17953" cap="flat">
                  <a:noFill/>
                  <a:prstDash val="solid"/>
                  <a:miter/>
                </a:ln>
              </p:spPr>
              <p:txBody>
                <a:bodyPr rtlCol="0" anchor="ctr"/>
                <a:lstStyle/>
                <a:p>
                  <a:endParaRPr lang="zh-CN" altLang="en-US" sz="1050"/>
                </a:p>
              </p:txBody>
            </p:sp>
            <p:sp>
              <p:nvSpPr>
                <p:cNvPr id="3493" name="任意多边形: 形状 365"/>
                <p:cNvSpPr/>
                <p:nvPr/>
              </p:nvSpPr>
              <p:spPr>
                <a:xfrm>
                  <a:off x="3244268" y="1587749"/>
                  <a:ext cx="48331" cy="14733"/>
                </a:xfrm>
                <a:custGeom>
                  <a:avLst/>
                  <a:gdLst>
                    <a:gd name="connsiteX0" fmla="*/ 31443 w 48331"/>
                    <a:gd name="connsiteY0" fmla="*/ 12577 h 14733"/>
                    <a:gd name="connsiteX1" fmla="*/ 31622 w 48331"/>
                    <a:gd name="connsiteY1" fmla="*/ 13116 h 14733"/>
                    <a:gd name="connsiteX2" fmla="*/ 26591 w 48331"/>
                    <a:gd name="connsiteY2" fmla="*/ 12038 h 14733"/>
                    <a:gd name="connsiteX3" fmla="*/ 5390 w 48331"/>
                    <a:gd name="connsiteY3" fmla="*/ 8085 h 14733"/>
                    <a:gd name="connsiteX4" fmla="*/ 5390 w 48331"/>
                    <a:gd name="connsiteY4" fmla="*/ 8085 h 14733"/>
                    <a:gd name="connsiteX5" fmla="*/ 0 w 48331"/>
                    <a:gd name="connsiteY5" fmla="*/ 3953 h 14733"/>
                    <a:gd name="connsiteX6" fmla="*/ 0 w 48331"/>
                    <a:gd name="connsiteY6" fmla="*/ 3953 h 14733"/>
                    <a:gd name="connsiteX7" fmla="*/ 2875 w 48331"/>
                    <a:gd name="connsiteY7" fmla="*/ 898 h 14733"/>
                    <a:gd name="connsiteX8" fmla="*/ 2875 w 48331"/>
                    <a:gd name="connsiteY8" fmla="*/ 898 h 14733"/>
                    <a:gd name="connsiteX9" fmla="*/ 6109 w 48331"/>
                    <a:gd name="connsiteY9" fmla="*/ 539 h 14733"/>
                    <a:gd name="connsiteX10" fmla="*/ 6109 w 48331"/>
                    <a:gd name="connsiteY10" fmla="*/ 539 h 14733"/>
                    <a:gd name="connsiteX11" fmla="*/ 17248 w 48331"/>
                    <a:gd name="connsiteY11" fmla="*/ 0 h 14733"/>
                    <a:gd name="connsiteX12" fmla="*/ 17248 w 48331"/>
                    <a:gd name="connsiteY12" fmla="*/ 0 h 14733"/>
                    <a:gd name="connsiteX13" fmla="*/ 24974 w 48331"/>
                    <a:gd name="connsiteY13" fmla="*/ 539 h 14733"/>
                    <a:gd name="connsiteX14" fmla="*/ 24974 w 48331"/>
                    <a:gd name="connsiteY14" fmla="*/ 539 h 14733"/>
                    <a:gd name="connsiteX15" fmla="*/ 39528 w 48331"/>
                    <a:gd name="connsiteY15" fmla="*/ 1797 h 14733"/>
                    <a:gd name="connsiteX16" fmla="*/ 39528 w 48331"/>
                    <a:gd name="connsiteY16" fmla="*/ 1797 h 14733"/>
                    <a:gd name="connsiteX17" fmla="*/ 40426 w 48331"/>
                    <a:gd name="connsiteY17" fmla="*/ 1797 h 14733"/>
                    <a:gd name="connsiteX18" fmla="*/ 40426 w 48331"/>
                    <a:gd name="connsiteY18" fmla="*/ 1797 h 14733"/>
                    <a:gd name="connsiteX19" fmla="*/ 41145 w 48331"/>
                    <a:gd name="connsiteY19" fmla="*/ 1797 h 14733"/>
                    <a:gd name="connsiteX20" fmla="*/ 41145 w 48331"/>
                    <a:gd name="connsiteY20" fmla="*/ 1797 h 14733"/>
                    <a:gd name="connsiteX21" fmla="*/ 46894 w 48331"/>
                    <a:gd name="connsiteY21" fmla="*/ 3054 h 14733"/>
                    <a:gd name="connsiteX22" fmla="*/ 46894 w 48331"/>
                    <a:gd name="connsiteY22" fmla="*/ 3054 h 14733"/>
                    <a:gd name="connsiteX23" fmla="*/ 48332 w 48331"/>
                    <a:gd name="connsiteY23" fmla="*/ 8445 h 14733"/>
                    <a:gd name="connsiteX24" fmla="*/ 48332 w 48331"/>
                    <a:gd name="connsiteY24" fmla="*/ 8445 h 14733"/>
                    <a:gd name="connsiteX25" fmla="*/ 48332 w 48331"/>
                    <a:gd name="connsiteY25" fmla="*/ 8984 h 14733"/>
                    <a:gd name="connsiteX26" fmla="*/ 48152 w 48331"/>
                    <a:gd name="connsiteY26" fmla="*/ 9523 h 14733"/>
                    <a:gd name="connsiteX27" fmla="*/ 44199 w 48331"/>
                    <a:gd name="connsiteY27" fmla="*/ 13296 h 14733"/>
                    <a:gd name="connsiteX28" fmla="*/ 44199 w 48331"/>
                    <a:gd name="connsiteY28" fmla="*/ 13296 h 14733"/>
                    <a:gd name="connsiteX29" fmla="*/ 43660 w 48331"/>
                    <a:gd name="connsiteY29" fmla="*/ 14194 h 14733"/>
                    <a:gd name="connsiteX30" fmla="*/ 43660 w 48331"/>
                    <a:gd name="connsiteY30" fmla="*/ 14194 h 14733"/>
                    <a:gd name="connsiteX31" fmla="*/ 43660 w 48331"/>
                    <a:gd name="connsiteY31" fmla="*/ 14194 h 14733"/>
                    <a:gd name="connsiteX32" fmla="*/ 43660 w 48331"/>
                    <a:gd name="connsiteY32" fmla="*/ 14194 h 14733"/>
                    <a:gd name="connsiteX33" fmla="*/ 44199 w 48331"/>
                    <a:gd name="connsiteY33" fmla="*/ 13296 h 14733"/>
                    <a:gd name="connsiteX34" fmla="*/ 44199 w 48331"/>
                    <a:gd name="connsiteY34" fmla="*/ 13296 h 14733"/>
                    <a:gd name="connsiteX35" fmla="*/ 44020 w 48331"/>
                    <a:gd name="connsiteY35" fmla="*/ 13296 h 14733"/>
                    <a:gd name="connsiteX36" fmla="*/ 44020 w 48331"/>
                    <a:gd name="connsiteY36" fmla="*/ 13296 h 14733"/>
                    <a:gd name="connsiteX37" fmla="*/ 44020 w 48331"/>
                    <a:gd name="connsiteY37" fmla="*/ 13296 h 14733"/>
                    <a:gd name="connsiteX38" fmla="*/ 44020 w 48331"/>
                    <a:gd name="connsiteY38" fmla="*/ 13296 h 14733"/>
                    <a:gd name="connsiteX39" fmla="*/ 43121 w 48331"/>
                    <a:gd name="connsiteY39" fmla="*/ 12218 h 14733"/>
                    <a:gd name="connsiteX40" fmla="*/ 44379 w 48331"/>
                    <a:gd name="connsiteY40" fmla="*/ 12218 h 14733"/>
                    <a:gd name="connsiteX41" fmla="*/ 44199 w 48331"/>
                    <a:gd name="connsiteY41" fmla="*/ 11140 h 14733"/>
                    <a:gd name="connsiteX42" fmla="*/ 44199 w 48331"/>
                    <a:gd name="connsiteY42" fmla="*/ 11140 h 14733"/>
                    <a:gd name="connsiteX43" fmla="*/ 42942 w 48331"/>
                    <a:gd name="connsiteY43" fmla="*/ 11858 h 14733"/>
                    <a:gd name="connsiteX44" fmla="*/ 42582 w 48331"/>
                    <a:gd name="connsiteY44" fmla="*/ 13116 h 14733"/>
                    <a:gd name="connsiteX45" fmla="*/ 43481 w 48331"/>
                    <a:gd name="connsiteY45" fmla="*/ 14374 h 14733"/>
                    <a:gd name="connsiteX46" fmla="*/ 43660 w 48331"/>
                    <a:gd name="connsiteY46" fmla="*/ 14194 h 14733"/>
                    <a:gd name="connsiteX47" fmla="*/ 43660 w 48331"/>
                    <a:gd name="connsiteY47" fmla="*/ 14194 h 14733"/>
                    <a:gd name="connsiteX48" fmla="*/ 42043 w 48331"/>
                    <a:gd name="connsiteY48" fmla="*/ 14733 h 14733"/>
                    <a:gd name="connsiteX49" fmla="*/ 42043 w 48331"/>
                    <a:gd name="connsiteY49" fmla="*/ 14733 h 14733"/>
                    <a:gd name="connsiteX50" fmla="*/ 42043 w 48331"/>
                    <a:gd name="connsiteY50" fmla="*/ 14733 h 14733"/>
                    <a:gd name="connsiteX51" fmla="*/ 31443 w 48331"/>
                    <a:gd name="connsiteY51" fmla="*/ 12577 h 14733"/>
                    <a:gd name="connsiteX52" fmla="*/ 31443 w 48331"/>
                    <a:gd name="connsiteY52" fmla="*/ 12577 h 14733"/>
                    <a:gd name="connsiteX53" fmla="*/ 41684 w 48331"/>
                    <a:gd name="connsiteY53" fmla="*/ 12218 h 14733"/>
                    <a:gd name="connsiteX54" fmla="*/ 41684 w 48331"/>
                    <a:gd name="connsiteY54" fmla="*/ 12218 h 14733"/>
                    <a:gd name="connsiteX55" fmla="*/ 41684 w 48331"/>
                    <a:gd name="connsiteY55" fmla="*/ 12218 h 14733"/>
                    <a:gd name="connsiteX56" fmla="*/ 41684 w 48331"/>
                    <a:gd name="connsiteY56" fmla="*/ 9702 h 14733"/>
                    <a:gd name="connsiteX57" fmla="*/ 41684 w 48331"/>
                    <a:gd name="connsiteY57" fmla="*/ 12218 h 14733"/>
                    <a:gd name="connsiteX58" fmla="*/ 41684 w 48331"/>
                    <a:gd name="connsiteY58" fmla="*/ 12218 h 14733"/>
                    <a:gd name="connsiteX59" fmla="*/ 26412 w 48331"/>
                    <a:gd name="connsiteY59" fmla="*/ 12038 h 14733"/>
                    <a:gd name="connsiteX60" fmla="*/ 26412 w 48331"/>
                    <a:gd name="connsiteY60" fmla="*/ 12038 h 14733"/>
                    <a:gd name="connsiteX61" fmla="*/ 26412 w 48331"/>
                    <a:gd name="connsiteY61" fmla="*/ 12038 h 14733"/>
                    <a:gd name="connsiteX62" fmla="*/ 26412 w 48331"/>
                    <a:gd name="connsiteY62" fmla="*/ 12038 h 14733"/>
                    <a:gd name="connsiteX63" fmla="*/ 26412 w 48331"/>
                    <a:gd name="connsiteY63" fmla="*/ 12038 h 14733"/>
                    <a:gd name="connsiteX64" fmla="*/ 26412 w 48331"/>
                    <a:gd name="connsiteY64" fmla="*/ 12038 h 14733"/>
                    <a:gd name="connsiteX65" fmla="*/ 40426 w 48331"/>
                    <a:gd name="connsiteY65" fmla="*/ 9343 h 14733"/>
                    <a:gd name="connsiteX66" fmla="*/ 42942 w 48331"/>
                    <a:gd name="connsiteY66" fmla="*/ 7726 h 14733"/>
                    <a:gd name="connsiteX67" fmla="*/ 42942 w 48331"/>
                    <a:gd name="connsiteY67" fmla="*/ 7726 h 14733"/>
                    <a:gd name="connsiteX68" fmla="*/ 42942 w 48331"/>
                    <a:gd name="connsiteY68" fmla="*/ 6828 h 14733"/>
                    <a:gd name="connsiteX69" fmla="*/ 42942 w 48331"/>
                    <a:gd name="connsiteY69" fmla="*/ 6828 h 14733"/>
                    <a:gd name="connsiteX70" fmla="*/ 40965 w 48331"/>
                    <a:gd name="connsiteY70" fmla="*/ 6828 h 14733"/>
                    <a:gd name="connsiteX71" fmla="*/ 40965 w 48331"/>
                    <a:gd name="connsiteY71" fmla="*/ 6828 h 14733"/>
                    <a:gd name="connsiteX72" fmla="*/ 40067 w 48331"/>
                    <a:gd name="connsiteY72" fmla="*/ 6828 h 14733"/>
                    <a:gd name="connsiteX73" fmla="*/ 40067 w 48331"/>
                    <a:gd name="connsiteY73" fmla="*/ 6828 h 14733"/>
                    <a:gd name="connsiteX74" fmla="*/ 39348 w 48331"/>
                    <a:gd name="connsiteY74" fmla="*/ 6828 h 14733"/>
                    <a:gd name="connsiteX75" fmla="*/ 39348 w 48331"/>
                    <a:gd name="connsiteY75" fmla="*/ 6828 h 14733"/>
                    <a:gd name="connsiteX76" fmla="*/ 24076 w 48331"/>
                    <a:gd name="connsiteY76" fmla="*/ 5570 h 14733"/>
                    <a:gd name="connsiteX77" fmla="*/ 24076 w 48331"/>
                    <a:gd name="connsiteY77" fmla="*/ 5570 h 14733"/>
                    <a:gd name="connsiteX78" fmla="*/ 17248 w 48331"/>
                    <a:gd name="connsiteY78" fmla="*/ 5031 h 14733"/>
                    <a:gd name="connsiteX79" fmla="*/ 17248 w 48331"/>
                    <a:gd name="connsiteY79" fmla="*/ 5031 h 14733"/>
                    <a:gd name="connsiteX80" fmla="*/ 15991 w 48331"/>
                    <a:gd name="connsiteY80" fmla="*/ 5031 h 14733"/>
                    <a:gd name="connsiteX81" fmla="*/ 15991 w 48331"/>
                    <a:gd name="connsiteY81" fmla="*/ 5031 h 14733"/>
                    <a:gd name="connsiteX82" fmla="*/ 27490 w 48331"/>
                    <a:gd name="connsiteY82" fmla="*/ 7187 h 14733"/>
                    <a:gd name="connsiteX83" fmla="*/ 27490 w 48331"/>
                    <a:gd name="connsiteY83" fmla="*/ 7187 h 14733"/>
                    <a:gd name="connsiteX84" fmla="*/ 40426 w 48331"/>
                    <a:gd name="connsiteY84" fmla="*/ 9343 h 14733"/>
                    <a:gd name="connsiteX85" fmla="*/ 40426 w 48331"/>
                    <a:gd name="connsiteY85" fmla="*/ 9343 h 14733"/>
                    <a:gd name="connsiteX86" fmla="*/ 29466 w 48331"/>
                    <a:gd name="connsiteY86" fmla="*/ 8624 h 14733"/>
                    <a:gd name="connsiteX87" fmla="*/ 29287 w 48331"/>
                    <a:gd name="connsiteY87" fmla="*/ 8445 h 14733"/>
                    <a:gd name="connsiteX88" fmla="*/ 29287 w 48331"/>
                    <a:gd name="connsiteY88" fmla="*/ 8445 h 14733"/>
                    <a:gd name="connsiteX89" fmla="*/ 29466 w 48331"/>
                    <a:gd name="connsiteY89" fmla="*/ 8624 h 14733"/>
                    <a:gd name="connsiteX90" fmla="*/ 29466 w 48331"/>
                    <a:gd name="connsiteY90" fmla="*/ 8624 h 14733"/>
                    <a:gd name="connsiteX91" fmla="*/ 43301 w 48331"/>
                    <a:gd name="connsiteY91" fmla="*/ 14014 h 14733"/>
                    <a:gd name="connsiteX92" fmla="*/ 43301 w 48331"/>
                    <a:gd name="connsiteY92" fmla="*/ 14014 h 14733"/>
                    <a:gd name="connsiteX93" fmla="*/ 43301 w 48331"/>
                    <a:gd name="connsiteY93" fmla="*/ 14014 h 14733"/>
                    <a:gd name="connsiteX94" fmla="*/ 43301 w 48331"/>
                    <a:gd name="connsiteY94" fmla="*/ 14014 h 14733"/>
                    <a:gd name="connsiteX95" fmla="*/ 43301 w 48331"/>
                    <a:gd name="connsiteY95" fmla="*/ 14014 h 1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48331" h="14733">
                      <a:moveTo>
                        <a:pt x="31443" y="12577"/>
                      </a:moveTo>
                      <a:lnTo>
                        <a:pt x="31622" y="13116"/>
                      </a:lnTo>
                      <a:lnTo>
                        <a:pt x="26591" y="12038"/>
                      </a:lnTo>
                      <a:cubicBezTo>
                        <a:pt x="20123" y="10780"/>
                        <a:pt x="12038" y="9343"/>
                        <a:pt x="5390" y="8085"/>
                      </a:cubicBezTo>
                      <a:lnTo>
                        <a:pt x="5390" y="8085"/>
                      </a:lnTo>
                      <a:cubicBezTo>
                        <a:pt x="2875" y="7007"/>
                        <a:pt x="1078" y="7726"/>
                        <a:pt x="0" y="3953"/>
                      </a:cubicBezTo>
                      <a:lnTo>
                        <a:pt x="0" y="3953"/>
                      </a:lnTo>
                      <a:cubicBezTo>
                        <a:pt x="359" y="1258"/>
                        <a:pt x="2156" y="1078"/>
                        <a:pt x="2875" y="898"/>
                      </a:cubicBezTo>
                      <a:lnTo>
                        <a:pt x="2875" y="898"/>
                      </a:lnTo>
                      <a:cubicBezTo>
                        <a:pt x="3773" y="719"/>
                        <a:pt x="4851" y="539"/>
                        <a:pt x="6109" y="539"/>
                      </a:cubicBezTo>
                      <a:lnTo>
                        <a:pt x="6109" y="539"/>
                      </a:lnTo>
                      <a:cubicBezTo>
                        <a:pt x="8445" y="539"/>
                        <a:pt x="12397" y="0"/>
                        <a:pt x="17248" y="0"/>
                      </a:cubicBezTo>
                      <a:lnTo>
                        <a:pt x="17248" y="0"/>
                      </a:lnTo>
                      <a:cubicBezTo>
                        <a:pt x="19584" y="0"/>
                        <a:pt x="22279" y="180"/>
                        <a:pt x="24974" y="539"/>
                      </a:cubicBezTo>
                      <a:lnTo>
                        <a:pt x="24974" y="539"/>
                      </a:lnTo>
                      <a:cubicBezTo>
                        <a:pt x="33419" y="1797"/>
                        <a:pt x="36114" y="1797"/>
                        <a:pt x="39528" y="1797"/>
                      </a:cubicBezTo>
                      <a:lnTo>
                        <a:pt x="39528" y="1797"/>
                      </a:lnTo>
                      <a:cubicBezTo>
                        <a:pt x="39707" y="1797"/>
                        <a:pt x="40067" y="1797"/>
                        <a:pt x="40426" y="1797"/>
                      </a:cubicBezTo>
                      <a:lnTo>
                        <a:pt x="40426" y="1797"/>
                      </a:lnTo>
                      <a:cubicBezTo>
                        <a:pt x="40786" y="1797"/>
                        <a:pt x="40965" y="1797"/>
                        <a:pt x="41145" y="1797"/>
                      </a:cubicBezTo>
                      <a:lnTo>
                        <a:pt x="41145" y="1797"/>
                      </a:lnTo>
                      <a:cubicBezTo>
                        <a:pt x="43481" y="1976"/>
                        <a:pt x="44738" y="1437"/>
                        <a:pt x="46894" y="3054"/>
                      </a:cubicBezTo>
                      <a:lnTo>
                        <a:pt x="46894" y="3054"/>
                      </a:lnTo>
                      <a:cubicBezTo>
                        <a:pt x="48691" y="5031"/>
                        <a:pt x="48152" y="6468"/>
                        <a:pt x="48332" y="8445"/>
                      </a:cubicBezTo>
                      <a:lnTo>
                        <a:pt x="48332" y="8445"/>
                      </a:lnTo>
                      <a:lnTo>
                        <a:pt x="48332" y="8984"/>
                      </a:lnTo>
                      <a:lnTo>
                        <a:pt x="48152" y="9523"/>
                      </a:lnTo>
                      <a:cubicBezTo>
                        <a:pt x="47074" y="11858"/>
                        <a:pt x="45098" y="12936"/>
                        <a:pt x="44199" y="13296"/>
                      </a:cubicBezTo>
                      <a:lnTo>
                        <a:pt x="44199" y="13296"/>
                      </a:lnTo>
                      <a:cubicBezTo>
                        <a:pt x="44020" y="13655"/>
                        <a:pt x="43840" y="13835"/>
                        <a:pt x="43660" y="14194"/>
                      </a:cubicBezTo>
                      <a:lnTo>
                        <a:pt x="43660" y="14194"/>
                      </a:lnTo>
                      <a:cubicBezTo>
                        <a:pt x="43660" y="14194"/>
                        <a:pt x="43660" y="14194"/>
                        <a:pt x="43660" y="14194"/>
                      </a:cubicBezTo>
                      <a:lnTo>
                        <a:pt x="43660" y="14194"/>
                      </a:lnTo>
                      <a:cubicBezTo>
                        <a:pt x="43840" y="14014"/>
                        <a:pt x="44020" y="13655"/>
                        <a:pt x="44199" y="13296"/>
                      </a:cubicBezTo>
                      <a:lnTo>
                        <a:pt x="44199" y="13296"/>
                      </a:lnTo>
                      <a:cubicBezTo>
                        <a:pt x="44199" y="13296"/>
                        <a:pt x="44020" y="13296"/>
                        <a:pt x="44020" y="13296"/>
                      </a:cubicBezTo>
                      <a:lnTo>
                        <a:pt x="44020" y="13296"/>
                      </a:lnTo>
                      <a:cubicBezTo>
                        <a:pt x="44020" y="13296"/>
                        <a:pt x="44020" y="13296"/>
                        <a:pt x="44020" y="13296"/>
                      </a:cubicBezTo>
                      <a:lnTo>
                        <a:pt x="44020" y="13296"/>
                      </a:lnTo>
                      <a:lnTo>
                        <a:pt x="43121" y="12218"/>
                      </a:lnTo>
                      <a:lnTo>
                        <a:pt x="44379" y="12218"/>
                      </a:lnTo>
                      <a:cubicBezTo>
                        <a:pt x="44379" y="11679"/>
                        <a:pt x="44379" y="11319"/>
                        <a:pt x="44199" y="11140"/>
                      </a:cubicBezTo>
                      <a:lnTo>
                        <a:pt x="44199" y="11140"/>
                      </a:lnTo>
                      <a:lnTo>
                        <a:pt x="42942" y="11858"/>
                      </a:lnTo>
                      <a:lnTo>
                        <a:pt x="42582" y="13116"/>
                      </a:lnTo>
                      <a:lnTo>
                        <a:pt x="43481" y="14374"/>
                      </a:lnTo>
                      <a:cubicBezTo>
                        <a:pt x="43481" y="14374"/>
                        <a:pt x="43660" y="14374"/>
                        <a:pt x="43660" y="14194"/>
                      </a:cubicBezTo>
                      <a:lnTo>
                        <a:pt x="43660" y="14194"/>
                      </a:lnTo>
                      <a:cubicBezTo>
                        <a:pt x="43121" y="14553"/>
                        <a:pt x="42582" y="14733"/>
                        <a:pt x="42043" y="14733"/>
                      </a:cubicBezTo>
                      <a:lnTo>
                        <a:pt x="42043" y="14733"/>
                      </a:lnTo>
                      <a:lnTo>
                        <a:pt x="42043" y="14733"/>
                      </a:lnTo>
                      <a:cubicBezTo>
                        <a:pt x="39707" y="14553"/>
                        <a:pt x="35395" y="13296"/>
                        <a:pt x="31443" y="12577"/>
                      </a:cubicBezTo>
                      <a:lnTo>
                        <a:pt x="31443" y="12577"/>
                      </a:lnTo>
                      <a:close/>
                      <a:moveTo>
                        <a:pt x="41684" y="12218"/>
                      </a:moveTo>
                      <a:lnTo>
                        <a:pt x="41684" y="12218"/>
                      </a:lnTo>
                      <a:lnTo>
                        <a:pt x="41684" y="12218"/>
                      </a:lnTo>
                      <a:lnTo>
                        <a:pt x="41684" y="9702"/>
                      </a:lnTo>
                      <a:lnTo>
                        <a:pt x="41684" y="12218"/>
                      </a:lnTo>
                      <a:lnTo>
                        <a:pt x="41684" y="12218"/>
                      </a:lnTo>
                      <a:close/>
                      <a:moveTo>
                        <a:pt x="26412" y="12038"/>
                      </a:moveTo>
                      <a:lnTo>
                        <a:pt x="26412" y="12038"/>
                      </a:lnTo>
                      <a:cubicBezTo>
                        <a:pt x="26412" y="11858"/>
                        <a:pt x="26412" y="11858"/>
                        <a:pt x="26412" y="12038"/>
                      </a:cubicBezTo>
                      <a:lnTo>
                        <a:pt x="26412" y="12038"/>
                      </a:lnTo>
                      <a:cubicBezTo>
                        <a:pt x="26412" y="11858"/>
                        <a:pt x="26412" y="12038"/>
                        <a:pt x="26412" y="12038"/>
                      </a:cubicBezTo>
                      <a:lnTo>
                        <a:pt x="26412" y="12038"/>
                      </a:lnTo>
                      <a:close/>
                      <a:moveTo>
                        <a:pt x="40426" y="9343"/>
                      </a:moveTo>
                      <a:cubicBezTo>
                        <a:pt x="41504" y="8085"/>
                        <a:pt x="42403" y="8265"/>
                        <a:pt x="42942" y="7726"/>
                      </a:cubicBezTo>
                      <a:lnTo>
                        <a:pt x="42942" y="7726"/>
                      </a:lnTo>
                      <a:cubicBezTo>
                        <a:pt x="42942" y="7367"/>
                        <a:pt x="42942" y="7007"/>
                        <a:pt x="42942" y="6828"/>
                      </a:cubicBezTo>
                      <a:lnTo>
                        <a:pt x="42942" y="6828"/>
                      </a:lnTo>
                      <a:cubicBezTo>
                        <a:pt x="42403" y="6828"/>
                        <a:pt x="41864" y="6828"/>
                        <a:pt x="40965" y="6828"/>
                      </a:cubicBezTo>
                      <a:lnTo>
                        <a:pt x="40965" y="6828"/>
                      </a:lnTo>
                      <a:cubicBezTo>
                        <a:pt x="40786" y="6828"/>
                        <a:pt x="40606" y="6828"/>
                        <a:pt x="40067" y="6828"/>
                      </a:cubicBezTo>
                      <a:lnTo>
                        <a:pt x="40067" y="6828"/>
                      </a:lnTo>
                      <a:cubicBezTo>
                        <a:pt x="39887" y="6828"/>
                        <a:pt x="39707" y="6828"/>
                        <a:pt x="39348" y="6828"/>
                      </a:cubicBezTo>
                      <a:lnTo>
                        <a:pt x="39348" y="6828"/>
                      </a:lnTo>
                      <a:cubicBezTo>
                        <a:pt x="35755" y="6828"/>
                        <a:pt x="32700" y="6648"/>
                        <a:pt x="24076" y="5570"/>
                      </a:cubicBezTo>
                      <a:lnTo>
                        <a:pt x="24076" y="5570"/>
                      </a:lnTo>
                      <a:cubicBezTo>
                        <a:pt x="21561" y="5211"/>
                        <a:pt x="19405" y="5031"/>
                        <a:pt x="17248" y="5031"/>
                      </a:cubicBezTo>
                      <a:lnTo>
                        <a:pt x="17248" y="5031"/>
                      </a:lnTo>
                      <a:cubicBezTo>
                        <a:pt x="16889" y="5031"/>
                        <a:pt x="16530" y="5031"/>
                        <a:pt x="15991" y="5031"/>
                      </a:cubicBezTo>
                      <a:lnTo>
                        <a:pt x="15991" y="5031"/>
                      </a:lnTo>
                      <a:cubicBezTo>
                        <a:pt x="19944" y="5749"/>
                        <a:pt x="23896" y="6468"/>
                        <a:pt x="27490" y="7187"/>
                      </a:cubicBezTo>
                      <a:lnTo>
                        <a:pt x="27490" y="7187"/>
                      </a:lnTo>
                      <a:cubicBezTo>
                        <a:pt x="31802" y="7007"/>
                        <a:pt x="37911" y="8804"/>
                        <a:pt x="40426" y="9343"/>
                      </a:cubicBezTo>
                      <a:lnTo>
                        <a:pt x="40426" y="9343"/>
                      </a:lnTo>
                      <a:close/>
                      <a:moveTo>
                        <a:pt x="29466" y="8624"/>
                      </a:moveTo>
                      <a:cubicBezTo>
                        <a:pt x="29466" y="8445"/>
                        <a:pt x="29466" y="8445"/>
                        <a:pt x="29287" y="8445"/>
                      </a:cubicBezTo>
                      <a:lnTo>
                        <a:pt x="29287" y="8445"/>
                      </a:lnTo>
                      <a:lnTo>
                        <a:pt x="29466" y="8624"/>
                      </a:lnTo>
                      <a:lnTo>
                        <a:pt x="29466" y="8624"/>
                      </a:lnTo>
                      <a:close/>
                      <a:moveTo>
                        <a:pt x="43301" y="14014"/>
                      </a:moveTo>
                      <a:cubicBezTo>
                        <a:pt x="43301" y="14014"/>
                        <a:pt x="43301" y="14194"/>
                        <a:pt x="43301" y="14014"/>
                      </a:cubicBezTo>
                      <a:lnTo>
                        <a:pt x="43301" y="14014"/>
                      </a:lnTo>
                      <a:cubicBezTo>
                        <a:pt x="43301" y="14194"/>
                        <a:pt x="43301" y="14014"/>
                        <a:pt x="43301" y="14014"/>
                      </a:cubicBezTo>
                      <a:lnTo>
                        <a:pt x="43301" y="14014"/>
                      </a:lnTo>
                      <a:close/>
                    </a:path>
                  </a:pathLst>
                </a:custGeom>
                <a:grpFill/>
                <a:ln w="17953" cap="flat">
                  <a:noFill/>
                  <a:prstDash val="solid"/>
                  <a:miter/>
                </a:ln>
              </p:spPr>
              <p:txBody>
                <a:bodyPr rtlCol="0" anchor="ctr"/>
                <a:lstStyle/>
                <a:p>
                  <a:endParaRPr lang="zh-CN" altLang="en-US" sz="1050"/>
                </a:p>
              </p:txBody>
            </p:sp>
          </p:grpSp>
          <p:grpSp>
            <p:nvGrpSpPr>
              <p:cNvPr id="128" name="图形 1"/>
              <p:cNvGrpSpPr/>
              <p:nvPr/>
            </p:nvGrpSpPr>
            <p:grpSpPr>
              <a:xfrm>
                <a:off x="1991617" y="1358257"/>
                <a:ext cx="29645" cy="22998"/>
                <a:chOff x="3364828" y="1555947"/>
                <a:chExt cx="29645" cy="22998"/>
              </a:xfrm>
              <a:solidFill>
                <a:srgbClr val="0070C0"/>
              </a:solidFill>
            </p:grpSpPr>
            <p:sp>
              <p:nvSpPr>
                <p:cNvPr id="3490" name="任意多边形: 形状 367"/>
                <p:cNvSpPr/>
                <p:nvPr/>
              </p:nvSpPr>
              <p:spPr>
                <a:xfrm>
                  <a:off x="3367401" y="1558642"/>
                  <a:ext cx="24695" cy="17738"/>
                </a:xfrm>
                <a:custGeom>
                  <a:avLst/>
                  <a:gdLst>
                    <a:gd name="connsiteX0" fmla="*/ 15934 w 24695"/>
                    <a:gd name="connsiteY0" fmla="*/ 14553 h 17738"/>
                    <a:gd name="connsiteX1" fmla="*/ 8028 w 24695"/>
                    <a:gd name="connsiteY1" fmla="*/ 17248 h 17738"/>
                    <a:gd name="connsiteX2" fmla="*/ 1380 w 24695"/>
                    <a:gd name="connsiteY2" fmla="*/ 5390 h 17738"/>
                    <a:gd name="connsiteX3" fmla="*/ 4076 w 24695"/>
                    <a:gd name="connsiteY3" fmla="*/ 0 h 17738"/>
                    <a:gd name="connsiteX4" fmla="*/ 15934 w 24695"/>
                    <a:gd name="connsiteY4" fmla="*/ 3953 h 17738"/>
                    <a:gd name="connsiteX5" fmla="*/ 23839 w 24695"/>
                    <a:gd name="connsiteY5" fmla="*/ 13296 h 17738"/>
                    <a:gd name="connsiteX6" fmla="*/ 15934 w 24695"/>
                    <a:gd name="connsiteY6" fmla="*/ 14553 h 17738"/>
                    <a:gd name="connsiteX7" fmla="*/ 15934 w 24695"/>
                    <a:gd name="connsiteY7" fmla="*/ 14553 h 1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95" h="17738">
                      <a:moveTo>
                        <a:pt x="15934" y="14553"/>
                      </a:moveTo>
                      <a:cubicBezTo>
                        <a:pt x="13239" y="17248"/>
                        <a:pt x="9286" y="18506"/>
                        <a:pt x="8028" y="17248"/>
                      </a:cubicBezTo>
                      <a:cubicBezTo>
                        <a:pt x="6771" y="14553"/>
                        <a:pt x="5333" y="9343"/>
                        <a:pt x="1380" y="5390"/>
                      </a:cubicBezTo>
                      <a:cubicBezTo>
                        <a:pt x="-1315" y="2695"/>
                        <a:pt x="123" y="0"/>
                        <a:pt x="4076" y="0"/>
                      </a:cubicBezTo>
                      <a:cubicBezTo>
                        <a:pt x="6771" y="1258"/>
                        <a:pt x="10724" y="0"/>
                        <a:pt x="15934" y="3953"/>
                      </a:cubicBezTo>
                      <a:cubicBezTo>
                        <a:pt x="22582" y="7906"/>
                        <a:pt x="26535" y="13296"/>
                        <a:pt x="23839" y="13296"/>
                      </a:cubicBezTo>
                      <a:cubicBezTo>
                        <a:pt x="21144" y="14553"/>
                        <a:pt x="18449" y="11858"/>
                        <a:pt x="15934" y="14553"/>
                      </a:cubicBezTo>
                      <a:lnTo>
                        <a:pt x="15934" y="14553"/>
                      </a:lnTo>
                      <a:close/>
                    </a:path>
                  </a:pathLst>
                </a:custGeom>
                <a:grpFill/>
                <a:ln w="17953" cap="flat">
                  <a:noFill/>
                  <a:prstDash val="solid"/>
                  <a:miter/>
                </a:ln>
              </p:spPr>
              <p:txBody>
                <a:bodyPr rtlCol="0" anchor="ctr"/>
                <a:lstStyle/>
                <a:p>
                  <a:endParaRPr lang="zh-CN" altLang="en-US" sz="1050"/>
                </a:p>
              </p:txBody>
            </p:sp>
            <p:sp>
              <p:nvSpPr>
                <p:cNvPr id="3491" name="任意多边形: 形状 368"/>
                <p:cNvSpPr/>
                <p:nvPr/>
              </p:nvSpPr>
              <p:spPr>
                <a:xfrm>
                  <a:off x="3364828" y="1555947"/>
                  <a:ext cx="29645" cy="22998"/>
                </a:xfrm>
                <a:custGeom>
                  <a:avLst/>
                  <a:gdLst>
                    <a:gd name="connsiteX0" fmla="*/ 8265 w 29645"/>
                    <a:gd name="connsiteY0" fmla="*/ 21022 h 22998"/>
                    <a:gd name="connsiteX1" fmla="*/ 2156 w 29645"/>
                    <a:gd name="connsiteY1" fmla="*/ 9702 h 22998"/>
                    <a:gd name="connsiteX2" fmla="*/ 2156 w 29645"/>
                    <a:gd name="connsiteY2" fmla="*/ 9702 h 22998"/>
                    <a:gd name="connsiteX3" fmla="*/ 0 w 29645"/>
                    <a:gd name="connsiteY3" fmla="*/ 5211 h 22998"/>
                    <a:gd name="connsiteX4" fmla="*/ 0 w 29645"/>
                    <a:gd name="connsiteY4" fmla="*/ 5211 h 22998"/>
                    <a:gd name="connsiteX5" fmla="*/ 6648 w 29645"/>
                    <a:gd name="connsiteY5" fmla="*/ 0 h 22998"/>
                    <a:gd name="connsiteX6" fmla="*/ 6648 w 29645"/>
                    <a:gd name="connsiteY6" fmla="*/ 0 h 22998"/>
                    <a:gd name="connsiteX7" fmla="*/ 7187 w 29645"/>
                    <a:gd name="connsiteY7" fmla="*/ 0 h 22998"/>
                    <a:gd name="connsiteX8" fmla="*/ 7726 w 29645"/>
                    <a:gd name="connsiteY8" fmla="*/ 359 h 22998"/>
                    <a:gd name="connsiteX9" fmla="*/ 19764 w 29645"/>
                    <a:gd name="connsiteY9" fmla="*/ 4492 h 22998"/>
                    <a:gd name="connsiteX10" fmla="*/ 19764 w 29645"/>
                    <a:gd name="connsiteY10" fmla="*/ 4492 h 22998"/>
                    <a:gd name="connsiteX11" fmla="*/ 29646 w 29645"/>
                    <a:gd name="connsiteY11" fmla="*/ 15272 h 22998"/>
                    <a:gd name="connsiteX12" fmla="*/ 29646 w 29645"/>
                    <a:gd name="connsiteY12" fmla="*/ 15272 h 22998"/>
                    <a:gd name="connsiteX13" fmla="*/ 27490 w 29645"/>
                    <a:gd name="connsiteY13" fmla="*/ 18147 h 22998"/>
                    <a:gd name="connsiteX14" fmla="*/ 27490 w 29645"/>
                    <a:gd name="connsiteY14" fmla="*/ 18147 h 22998"/>
                    <a:gd name="connsiteX15" fmla="*/ 27490 w 29645"/>
                    <a:gd name="connsiteY15" fmla="*/ 18147 h 22998"/>
                    <a:gd name="connsiteX16" fmla="*/ 24435 w 29645"/>
                    <a:gd name="connsiteY16" fmla="*/ 18866 h 22998"/>
                    <a:gd name="connsiteX17" fmla="*/ 24435 w 29645"/>
                    <a:gd name="connsiteY17" fmla="*/ 18866 h 22998"/>
                    <a:gd name="connsiteX18" fmla="*/ 21201 w 29645"/>
                    <a:gd name="connsiteY18" fmla="*/ 18506 h 22998"/>
                    <a:gd name="connsiteX19" fmla="*/ 21201 w 29645"/>
                    <a:gd name="connsiteY19" fmla="*/ 18506 h 22998"/>
                    <a:gd name="connsiteX20" fmla="*/ 20123 w 29645"/>
                    <a:gd name="connsiteY20" fmla="*/ 19045 h 22998"/>
                    <a:gd name="connsiteX21" fmla="*/ 20123 w 29645"/>
                    <a:gd name="connsiteY21" fmla="*/ 19045 h 22998"/>
                    <a:gd name="connsiteX22" fmla="*/ 18327 w 29645"/>
                    <a:gd name="connsiteY22" fmla="*/ 17248 h 22998"/>
                    <a:gd name="connsiteX23" fmla="*/ 20123 w 29645"/>
                    <a:gd name="connsiteY23" fmla="*/ 19045 h 22998"/>
                    <a:gd name="connsiteX24" fmla="*/ 11858 w 29645"/>
                    <a:gd name="connsiteY24" fmla="*/ 22998 h 22998"/>
                    <a:gd name="connsiteX25" fmla="*/ 11858 w 29645"/>
                    <a:gd name="connsiteY25" fmla="*/ 22998 h 22998"/>
                    <a:gd name="connsiteX26" fmla="*/ 8265 w 29645"/>
                    <a:gd name="connsiteY26" fmla="*/ 21022 h 22998"/>
                    <a:gd name="connsiteX27" fmla="*/ 8265 w 29645"/>
                    <a:gd name="connsiteY27" fmla="*/ 21022 h 22998"/>
                    <a:gd name="connsiteX28" fmla="*/ 5749 w 29645"/>
                    <a:gd name="connsiteY28" fmla="*/ 6109 h 22998"/>
                    <a:gd name="connsiteX29" fmla="*/ 12397 w 29645"/>
                    <a:gd name="connsiteY29" fmla="*/ 17788 h 22998"/>
                    <a:gd name="connsiteX30" fmla="*/ 12397 w 29645"/>
                    <a:gd name="connsiteY30" fmla="*/ 17788 h 22998"/>
                    <a:gd name="connsiteX31" fmla="*/ 16709 w 29645"/>
                    <a:gd name="connsiteY31" fmla="*/ 15452 h 22998"/>
                    <a:gd name="connsiteX32" fmla="*/ 16709 w 29645"/>
                    <a:gd name="connsiteY32" fmla="*/ 15452 h 22998"/>
                    <a:gd name="connsiteX33" fmla="*/ 21381 w 29645"/>
                    <a:gd name="connsiteY33" fmla="*/ 13296 h 22998"/>
                    <a:gd name="connsiteX34" fmla="*/ 21381 w 29645"/>
                    <a:gd name="connsiteY34" fmla="*/ 13296 h 22998"/>
                    <a:gd name="connsiteX35" fmla="*/ 23178 w 29645"/>
                    <a:gd name="connsiteY35" fmla="*/ 13475 h 22998"/>
                    <a:gd name="connsiteX36" fmla="*/ 23178 w 29645"/>
                    <a:gd name="connsiteY36" fmla="*/ 13475 h 22998"/>
                    <a:gd name="connsiteX37" fmla="*/ 22818 w 29645"/>
                    <a:gd name="connsiteY37" fmla="*/ 13116 h 22998"/>
                    <a:gd name="connsiteX38" fmla="*/ 22818 w 29645"/>
                    <a:gd name="connsiteY38" fmla="*/ 13116 h 22998"/>
                    <a:gd name="connsiteX39" fmla="*/ 16709 w 29645"/>
                    <a:gd name="connsiteY39" fmla="*/ 8445 h 22998"/>
                    <a:gd name="connsiteX40" fmla="*/ 16709 w 29645"/>
                    <a:gd name="connsiteY40" fmla="*/ 8445 h 22998"/>
                    <a:gd name="connsiteX41" fmla="*/ 5929 w 29645"/>
                    <a:gd name="connsiteY41" fmla="*/ 5031 h 22998"/>
                    <a:gd name="connsiteX42" fmla="*/ 5929 w 29645"/>
                    <a:gd name="connsiteY42" fmla="*/ 5031 h 22998"/>
                    <a:gd name="connsiteX43" fmla="*/ 5031 w 29645"/>
                    <a:gd name="connsiteY43" fmla="*/ 5211 h 22998"/>
                    <a:gd name="connsiteX44" fmla="*/ 5031 w 29645"/>
                    <a:gd name="connsiteY44" fmla="*/ 5211 h 22998"/>
                    <a:gd name="connsiteX45" fmla="*/ 5749 w 29645"/>
                    <a:gd name="connsiteY45" fmla="*/ 6109 h 22998"/>
                    <a:gd name="connsiteX46" fmla="*/ 5749 w 29645"/>
                    <a:gd name="connsiteY46" fmla="*/ 6109 h 2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9645" h="22998">
                      <a:moveTo>
                        <a:pt x="8265" y="21022"/>
                      </a:moveTo>
                      <a:cubicBezTo>
                        <a:pt x="6828" y="17788"/>
                        <a:pt x="5570" y="13116"/>
                        <a:pt x="2156" y="9702"/>
                      </a:cubicBezTo>
                      <a:lnTo>
                        <a:pt x="2156" y="9702"/>
                      </a:lnTo>
                      <a:cubicBezTo>
                        <a:pt x="898" y="8445"/>
                        <a:pt x="0" y="7007"/>
                        <a:pt x="0" y="5211"/>
                      </a:cubicBezTo>
                      <a:lnTo>
                        <a:pt x="0" y="5211"/>
                      </a:lnTo>
                      <a:cubicBezTo>
                        <a:pt x="0" y="1797"/>
                        <a:pt x="3414" y="0"/>
                        <a:pt x="6648" y="0"/>
                      </a:cubicBezTo>
                      <a:lnTo>
                        <a:pt x="6648" y="0"/>
                      </a:lnTo>
                      <a:lnTo>
                        <a:pt x="7187" y="0"/>
                      </a:lnTo>
                      <a:lnTo>
                        <a:pt x="7726" y="359"/>
                      </a:lnTo>
                      <a:cubicBezTo>
                        <a:pt x="8624" y="1258"/>
                        <a:pt x="14014" y="0"/>
                        <a:pt x="19764" y="4492"/>
                      </a:cubicBezTo>
                      <a:lnTo>
                        <a:pt x="19764" y="4492"/>
                      </a:lnTo>
                      <a:cubicBezTo>
                        <a:pt x="25334" y="8265"/>
                        <a:pt x="29107" y="11140"/>
                        <a:pt x="29646" y="15272"/>
                      </a:cubicBezTo>
                      <a:lnTo>
                        <a:pt x="29646" y="15272"/>
                      </a:lnTo>
                      <a:cubicBezTo>
                        <a:pt x="29646" y="16530"/>
                        <a:pt x="28568" y="17608"/>
                        <a:pt x="27490" y="18147"/>
                      </a:cubicBezTo>
                      <a:lnTo>
                        <a:pt x="27490" y="18147"/>
                      </a:lnTo>
                      <a:lnTo>
                        <a:pt x="27490" y="18147"/>
                      </a:lnTo>
                      <a:cubicBezTo>
                        <a:pt x="26412" y="18686"/>
                        <a:pt x="25334" y="18866"/>
                        <a:pt x="24435" y="18866"/>
                      </a:cubicBezTo>
                      <a:lnTo>
                        <a:pt x="24435" y="18866"/>
                      </a:lnTo>
                      <a:cubicBezTo>
                        <a:pt x="22818" y="18866"/>
                        <a:pt x="21740" y="18506"/>
                        <a:pt x="21201" y="18506"/>
                      </a:cubicBezTo>
                      <a:lnTo>
                        <a:pt x="21201" y="18506"/>
                      </a:lnTo>
                      <a:cubicBezTo>
                        <a:pt x="20662" y="18506"/>
                        <a:pt x="20662" y="18506"/>
                        <a:pt x="20123" y="19045"/>
                      </a:cubicBezTo>
                      <a:lnTo>
                        <a:pt x="20123" y="19045"/>
                      </a:lnTo>
                      <a:lnTo>
                        <a:pt x="18327" y="17248"/>
                      </a:lnTo>
                      <a:lnTo>
                        <a:pt x="20123" y="19045"/>
                      </a:lnTo>
                      <a:cubicBezTo>
                        <a:pt x="17788" y="21381"/>
                        <a:pt x="14913" y="22818"/>
                        <a:pt x="11858" y="22998"/>
                      </a:cubicBezTo>
                      <a:lnTo>
                        <a:pt x="11858" y="22998"/>
                      </a:lnTo>
                      <a:cubicBezTo>
                        <a:pt x="10960" y="22818"/>
                        <a:pt x="9702" y="22639"/>
                        <a:pt x="8265" y="21022"/>
                      </a:cubicBezTo>
                      <a:lnTo>
                        <a:pt x="8265" y="21022"/>
                      </a:lnTo>
                      <a:close/>
                      <a:moveTo>
                        <a:pt x="5749" y="6109"/>
                      </a:moveTo>
                      <a:cubicBezTo>
                        <a:pt x="10062" y="10421"/>
                        <a:pt x="11499" y="15991"/>
                        <a:pt x="12397" y="17788"/>
                      </a:cubicBezTo>
                      <a:lnTo>
                        <a:pt x="12397" y="17788"/>
                      </a:lnTo>
                      <a:cubicBezTo>
                        <a:pt x="13296" y="17788"/>
                        <a:pt x="15452" y="16889"/>
                        <a:pt x="16709" y="15452"/>
                      </a:cubicBezTo>
                      <a:lnTo>
                        <a:pt x="16709" y="15452"/>
                      </a:lnTo>
                      <a:cubicBezTo>
                        <a:pt x="17967" y="13835"/>
                        <a:pt x="20123" y="13296"/>
                        <a:pt x="21381" y="13296"/>
                      </a:cubicBezTo>
                      <a:lnTo>
                        <a:pt x="21381" y="13296"/>
                      </a:lnTo>
                      <a:cubicBezTo>
                        <a:pt x="22100" y="13296"/>
                        <a:pt x="22818" y="13475"/>
                        <a:pt x="23178" y="13475"/>
                      </a:cubicBezTo>
                      <a:lnTo>
                        <a:pt x="23178" y="13475"/>
                      </a:lnTo>
                      <a:cubicBezTo>
                        <a:pt x="22998" y="13296"/>
                        <a:pt x="22998" y="13296"/>
                        <a:pt x="22818" y="13116"/>
                      </a:cubicBezTo>
                      <a:lnTo>
                        <a:pt x="22818" y="13116"/>
                      </a:lnTo>
                      <a:cubicBezTo>
                        <a:pt x="21381" y="11679"/>
                        <a:pt x="19405" y="10062"/>
                        <a:pt x="16709" y="8445"/>
                      </a:cubicBezTo>
                      <a:lnTo>
                        <a:pt x="16709" y="8445"/>
                      </a:lnTo>
                      <a:cubicBezTo>
                        <a:pt x="12397" y="5211"/>
                        <a:pt x="9882" y="6289"/>
                        <a:pt x="5929" y="5031"/>
                      </a:cubicBezTo>
                      <a:lnTo>
                        <a:pt x="5929" y="5031"/>
                      </a:lnTo>
                      <a:cubicBezTo>
                        <a:pt x="5390" y="5031"/>
                        <a:pt x="5211" y="5211"/>
                        <a:pt x="5031" y="5211"/>
                      </a:cubicBezTo>
                      <a:lnTo>
                        <a:pt x="5031" y="5211"/>
                      </a:lnTo>
                      <a:cubicBezTo>
                        <a:pt x="5211" y="5570"/>
                        <a:pt x="5390" y="5749"/>
                        <a:pt x="5749" y="6109"/>
                      </a:cubicBezTo>
                      <a:lnTo>
                        <a:pt x="5749" y="6109"/>
                      </a:lnTo>
                      <a:close/>
                    </a:path>
                  </a:pathLst>
                </a:custGeom>
                <a:grpFill/>
                <a:ln w="17953" cap="flat">
                  <a:noFill/>
                  <a:prstDash val="solid"/>
                  <a:miter/>
                </a:ln>
              </p:spPr>
              <p:txBody>
                <a:bodyPr rtlCol="0" anchor="ctr"/>
                <a:lstStyle/>
                <a:p>
                  <a:endParaRPr lang="zh-CN" altLang="en-US" sz="1050"/>
                </a:p>
              </p:txBody>
            </p:sp>
          </p:grpSp>
          <p:grpSp>
            <p:nvGrpSpPr>
              <p:cNvPr id="129" name="图形 1"/>
              <p:cNvGrpSpPr/>
              <p:nvPr/>
            </p:nvGrpSpPr>
            <p:grpSpPr>
              <a:xfrm>
                <a:off x="2003296" y="1348544"/>
                <a:ext cx="30184" cy="23906"/>
                <a:chOff x="3376507" y="1546234"/>
                <a:chExt cx="30184" cy="23906"/>
              </a:xfrm>
              <a:solidFill>
                <a:srgbClr val="0070C0"/>
              </a:solidFill>
            </p:grpSpPr>
            <p:sp>
              <p:nvSpPr>
                <p:cNvPr id="3488" name="任意多边形: 形状 370"/>
                <p:cNvSpPr/>
                <p:nvPr/>
              </p:nvSpPr>
              <p:spPr>
                <a:xfrm>
                  <a:off x="3378969" y="1548809"/>
                  <a:ext cx="25167" cy="18856"/>
                </a:xfrm>
                <a:custGeom>
                  <a:avLst/>
                  <a:gdLst>
                    <a:gd name="connsiteX0" fmla="*/ 21434 w 25167"/>
                    <a:gd name="connsiteY0" fmla="*/ 17738 h 18856"/>
                    <a:gd name="connsiteX1" fmla="*/ 24130 w 25167"/>
                    <a:gd name="connsiteY1" fmla="*/ 12348 h 18856"/>
                    <a:gd name="connsiteX2" fmla="*/ 10834 w 25167"/>
                    <a:gd name="connsiteY2" fmla="*/ 490 h 18856"/>
                    <a:gd name="connsiteX3" fmla="*/ 1671 w 25167"/>
                    <a:gd name="connsiteY3" fmla="*/ 3185 h 18856"/>
                    <a:gd name="connsiteX4" fmla="*/ 4366 w 25167"/>
                    <a:gd name="connsiteY4" fmla="*/ 5880 h 18856"/>
                    <a:gd name="connsiteX5" fmla="*/ 16224 w 25167"/>
                    <a:gd name="connsiteY5" fmla="*/ 17738 h 18856"/>
                    <a:gd name="connsiteX6" fmla="*/ 21434 w 25167"/>
                    <a:gd name="connsiteY6" fmla="*/ 17738 h 18856"/>
                    <a:gd name="connsiteX7" fmla="*/ 21434 w 25167"/>
                    <a:gd name="connsiteY7" fmla="*/ 17738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167" h="18856">
                      <a:moveTo>
                        <a:pt x="21434" y="17738"/>
                      </a:moveTo>
                      <a:cubicBezTo>
                        <a:pt x="24130" y="15043"/>
                        <a:pt x="26645" y="13786"/>
                        <a:pt x="24130" y="12348"/>
                      </a:cubicBezTo>
                      <a:cubicBezTo>
                        <a:pt x="21434" y="9653"/>
                        <a:pt x="16224" y="1748"/>
                        <a:pt x="10834" y="490"/>
                      </a:cubicBezTo>
                      <a:cubicBezTo>
                        <a:pt x="5623" y="-768"/>
                        <a:pt x="4186" y="490"/>
                        <a:pt x="1671" y="3185"/>
                      </a:cubicBezTo>
                      <a:cubicBezTo>
                        <a:pt x="-2282" y="5880"/>
                        <a:pt x="1671" y="5880"/>
                        <a:pt x="4366" y="5880"/>
                      </a:cubicBezTo>
                      <a:cubicBezTo>
                        <a:pt x="8318" y="7138"/>
                        <a:pt x="13709" y="13786"/>
                        <a:pt x="16224" y="17738"/>
                      </a:cubicBezTo>
                      <a:cubicBezTo>
                        <a:pt x="18739" y="20254"/>
                        <a:pt x="21434" y="17738"/>
                        <a:pt x="21434" y="17738"/>
                      </a:cubicBezTo>
                      <a:lnTo>
                        <a:pt x="21434" y="17738"/>
                      </a:lnTo>
                      <a:close/>
                    </a:path>
                  </a:pathLst>
                </a:custGeom>
                <a:grpFill/>
                <a:ln w="17953" cap="flat">
                  <a:noFill/>
                  <a:prstDash val="solid"/>
                  <a:miter/>
                </a:ln>
              </p:spPr>
              <p:txBody>
                <a:bodyPr rtlCol="0" anchor="ctr"/>
                <a:lstStyle/>
                <a:p>
                  <a:endParaRPr lang="zh-CN" altLang="en-US" sz="1050"/>
                </a:p>
              </p:txBody>
            </p:sp>
            <p:sp>
              <p:nvSpPr>
                <p:cNvPr id="3489" name="任意多边形: 形状 371"/>
                <p:cNvSpPr/>
                <p:nvPr/>
              </p:nvSpPr>
              <p:spPr>
                <a:xfrm>
                  <a:off x="3376507" y="1546234"/>
                  <a:ext cx="30184" cy="23906"/>
                </a:xfrm>
                <a:custGeom>
                  <a:avLst/>
                  <a:gdLst>
                    <a:gd name="connsiteX0" fmla="*/ 16530 w 30184"/>
                    <a:gd name="connsiteY0" fmla="*/ 21751 h 23906"/>
                    <a:gd name="connsiteX1" fmla="*/ 6827 w 30184"/>
                    <a:gd name="connsiteY1" fmla="*/ 10971 h 23906"/>
                    <a:gd name="connsiteX2" fmla="*/ 6827 w 30184"/>
                    <a:gd name="connsiteY2" fmla="*/ 10971 h 23906"/>
                    <a:gd name="connsiteX3" fmla="*/ 6648 w 30184"/>
                    <a:gd name="connsiteY3" fmla="*/ 10971 h 23906"/>
                    <a:gd name="connsiteX4" fmla="*/ 3594 w 30184"/>
                    <a:gd name="connsiteY4" fmla="*/ 10791 h 23906"/>
                    <a:gd name="connsiteX5" fmla="*/ 3594 w 30184"/>
                    <a:gd name="connsiteY5" fmla="*/ 10791 h 23906"/>
                    <a:gd name="connsiteX6" fmla="*/ 0 w 30184"/>
                    <a:gd name="connsiteY6" fmla="*/ 7557 h 23906"/>
                    <a:gd name="connsiteX7" fmla="*/ 0 w 30184"/>
                    <a:gd name="connsiteY7" fmla="*/ 7557 h 23906"/>
                    <a:gd name="connsiteX8" fmla="*/ 2336 w 30184"/>
                    <a:gd name="connsiteY8" fmla="*/ 3963 h 23906"/>
                    <a:gd name="connsiteX9" fmla="*/ 2336 w 30184"/>
                    <a:gd name="connsiteY9" fmla="*/ 3963 h 23906"/>
                    <a:gd name="connsiteX10" fmla="*/ 9882 w 30184"/>
                    <a:gd name="connsiteY10" fmla="*/ 11 h 23906"/>
                    <a:gd name="connsiteX11" fmla="*/ 9882 w 30184"/>
                    <a:gd name="connsiteY11" fmla="*/ 11 h 23906"/>
                    <a:gd name="connsiteX12" fmla="*/ 14014 w 30184"/>
                    <a:gd name="connsiteY12" fmla="*/ 550 h 23906"/>
                    <a:gd name="connsiteX13" fmla="*/ 14014 w 30184"/>
                    <a:gd name="connsiteY13" fmla="*/ 550 h 23906"/>
                    <a:gd name="connsiteX14" fmla="*/ 27669 w 30184"/>
                    <a:gd name="connsiteY14" fmla="*/ 12588 h 23906"/>
                    <a:gd name="connsiteX15" fmla="*/ 27669 w 30184"/>
                    <a:gd name="connsiteY15" fmla="*/ 12588 h 23906"/>
                    <a:gd name="connsiteX16" fmla="*/ 30185 w 30184"/>
                    <a:gd name="connsiteY16" fmla="*/ 16001 h 23906"/>
                    <a:gd name="connsiteX17" fmla="*/ 30185 w 30184"/>
                    <a:gd name="connsiteY17" fmla="*/ 16001 h 23906"/>
                    <a:gd name="connsiteX18" fmla="*/ 25693 w 30184"/>
                    <a:gd name="connsiteY18" fmla="*/ 21931 h 23906"/>
                    <a:gd name="connsiteX19" fmla="*/ 25693 w 30184"/>
                    <a:gd name="connsiteY19" fmla="*/ 21931 h 23906"/>
                    <a:gd name="connsiteX20" fmla="*/ 21201 w 30184"/>
                    <a:gd name="connsiteY20" fmla="*/ 23907 h 23906"/>
                    <a:gd name="connsiteX21" fmla="*/ 21201 w 30184"/>
                    <a:gd name="connsiteY21" fmla="*/ 23907 h 23906"/>
                    <a:gd name="connsiteX22" fmla="*/ 21022 w 30184"/>
                    <a:gd name="connsiteY22" fmla="*/ 23907 h 23906"/>
                    <a:gd name="connsiteX23" fmla="*/ 21022 w 30184"/>
                    <a:gd name="connsiteY23" fmla="*/ 23907 h 23906"/>
                    <a:gd name="connsiteX24" fmla="*/ 16530 w 30184"/>
                    <a:gd name="connsiteY24" fmla="*/ 21751 h 23906"/>
                    <a:gd name="connsiteX25" fmla="*/ 16530 w 30184"/>
                    <a:gd name="connsiteY25" fmla="*/ 21751 h 23906"/>
                    <a:gd name="connsiteX26" fmla="*/ 7546 w 30184"/>
                    <a:gd name="connsiteY26" fmla="*/ 5940 h 23906"/>
                    <a:gd name="connsiteX27" fmla="*/ 20483 w 30184"/>
                    <a:gd name="connsiteY27" fmla="*/ 18517 h 23906"/>
                    <a:gd name="connsiteX28" fmla="*/ 20483 w 30184"/>
                    <a:gd name="connsiteY28" fmla="*/ 18517 h 23906"/>
                    <a:gd name="connsiteX29" fmla="*/ 21201 w 30184"/>
                    <a:gd name="connsiteY29" fmla="*/ 18876 h 23906"/>
                    <a:gd name="connsiteX30" fmla="*/ 21201 w 30184"/>
                    <a:gd name="connsiteY30" fmla="*/ 18876 h 23906"/>
                    <a:gd name="connsiteX31" fmla="*/ 22100 w 30184"/>
                    <a:gd name="connsiteY31" fmla="*/ 18517 h 23906"/>
                    <a:gd name="connsiteX32" fmla="*/ 22100 w 30184"/>
                    <a:gd name="connsiteY32" fmla="*/ 18517 h 23906"/>
                    <a:gd name="connsiteX33" fmla="*/ 22100 w 30184"/>
                    <a:gd name="connsiteY33" fmla="*/ 18517 h 23906"/>
                    <a:gd name="connsiteX34" fmla="*/ 24435 w 30184"/>
                    <a:gd name="connsiteY34" fmla="*/ 16361 h 23906"/>
                    <a:gd name="connsiteX35" fmla="*/ 24435 w 30184"/>
                    <a:gd name="connsiteY35" fmla="*/ 16361 h 23906"/>
                    <a:gd name="connsiteX36" fmla="*/ 12757 w 30184"/>
                    <a:gd name="connsiteY36" fmla="*/ 5580 h 23906"/>
                    <a:gd name="connsiteX37" fmla="*/ 12757 w 30184"/>
                    <a:gd name="connsiteY37" fmla="*/ 5580 h 23906"/>
                    <a:gd name="connsiteX38" fmla="*/ 9882 w 30184"/>
                    <a:gd name="connsiteY38" fmla="*/ 5221 h 23906"/>
                    <a:gd name="connsiteX39" fmla="*/ 9882 w 30184"/>
                    <a:gd name="connsiteY39" fmla="*/ 5221 h 23906"/>
                    <a:gd name="connsiteX40" fmla="*/ 7546 w 30184"/>
                    <a:gd name="connsiteY40" fmla="*/ 5940 h 23906"/>
                    <a:gd name="connsiteX41" fmla="*/ 7546 w 30184"/>
                    <a:gd name="connsiteY41" fmla="*/ 5940 h 23906"/>
                    <a:gd name="connsiteX42" fmla="*/ 7546 w 30184"/>
                    <a:gd name="connsiteY42" fmla="*/ 5940 h 23906"/>
                    <a:gd name="connsiteX43" fmla="*/ 7546 w 30184"/>
                    <a:gd name="connsiteY43" fmla="*/ 5940 h 2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0184" h="23906">
                      <a:moveTo>
                        <a:pt x="16530" y="21751"/>
                      </a:moveTo>
                      <a:cubicBezTo>
                        <a:pt x="14194" y="17978"/>
                        <a:pt x="8445" y="11510"/>
                        <a:pt x="6827" y="10971"/>
                      </a:cubicBezTo>
                      <a:lnTo>
                        <a:pt x="6827" y="10971"/>
                      </a:lnTo>
                      <a:lnTo>
                        <a:pt x="6648" y="10971"/>
                      </a:lnTo>
                      <a:cubicBezTo>
                        <a:pt x="5749" y="10971"/>
                        <a:pt x="4672" y="10971"/>
                        <a:pt x="3594" y="10791"/>
                      </a:cubicBezTo>
                      <a:lnTo>
                        <a:pt x="3594" y="10791"/>
                      </a:lnTo>
                      <a:cubicBezTo>
                        <a:pt x="2875" y="10611"/>
                        <a:pt x="539" y="10791"/>
                        <a:pt x="0" y="7557"/>
                      </a:cubicBezTo>
                      <a:lnTo>
                        <a:pt x="0" y="7557"/>
                      </a:lnTo>
                      <a:cubicBezTo>
                        <a:pt x="359" y="5041"/>
                        <a:pt x="1617" y="4682"/>
                        <a:pt x="2336" y="3963"/>
                      </a:cubicBezTo>
                      <a:lnTo>
                        <a:pt x="2336" y="3963"/>
                      </a:lnTo>
                      <a:cubicBezTo>
                        <a:pt x="4133" y="1987"/>
                        <a:pt x="6288" y="-169"/>
                        <a:pt x="9882" y="11"/>
                      </a:cubicBezTo>
                      <a:lnTo>
                        <a:pt x="9882" y="11"/>
                      </a:lnTo>
                      <a:cubicBezTo>
                        <a:pt x="11140" y="11"/>
                        <a:pt x="12397" y="190"/>
                        <a:pt x="14014" y="550"/>
                      </a:cubicBezTo>
                      <a:lnTo>
                        <a:pt x="14014" y="550"/>
                      </a:lnTo>
                      <a:cubicBezTo>
                        <a:pt x="21022" y="2526"/>
                        <a:pt x="26053" y="10971"/>
                        <a:pt x="27669" y="12588"/>
                      </a:cubicBezTo>
                      <a:lnTo>
                        <a:pt x="27669" y="12588"/>
                      </a:lnTo>
                      <a:cubicBezTo>
                        <a:pt x="28747" y="13127"/>
                        <a:pt x="30185" y="14205"/>
                        <a:pt x="30185" y="16001"/>
                      </a:cubicBezTo>
                      <a:lnTo>
                        <a:pt x="30185" y="16001"/>
                      </a:lnTo>
                      <a:cubicBezTo>
                        <a:pt x="29466" y="19774"/>
                        <a:pt x="27310" y="19954"/>
                        <a:pt x="25693" y="21931"/>
                      </a:cubicBezTo>
                      <a:lnTo>
                        <a:pt x="25693" y="21931"/>
                      </a:lnTo>
                      <a:cubicBezTo>
                        <a:pt x="25513" y="22110"/>
                        <a:pt x="24076" y="23727"/>
                        <a:pt x="21201" y="23907"/>
                      </a:cubicBezTo>
                      <a:lnTo>
                        <a:pt x="21201" y="23907"/>
                      </a:lnTo>
                      <a:cubicBezTo>
                        <a:pt x="21201" y="23907"/>
                        <a:pt x="21201" y="23907"/>
                        <a:pt x="21022" y="23907"/>
                      </a:cubicBezTo>
                      <a:lnTo>
                        <a:pt x="21022" y="23907"/>
                      </a:lnTo>
                      <a:cubicBezTo>
                        <a:pt x="19584" y="23907"/>
                        <a:pt x="17967" y="23368"/>
                        <a:pt x="16530" y="21751"/>
                      </a:cubicBezTo>
                      <a:lnTo>
                        <a:pt x="16530" y="21751"/>
                      </a:lnTo>
                      <a:close/>
                      <a:moveTo>
                        <a:pt x="7546" y="5940"/>
                      </a:moveTo>
                      <a:cubicBezTo>
                        <a:pt x="12936" y="7916"/>
                        <a:pt x="17787" y="14744"/>
                        <a:pt x="20483" y="18517"/>
                      </a:cubicBezTo>
                      <a:lnTo>
                        <a:pt x="20483" y="18517"/>
                      </a:lnTo>
                      <a:cubicBezTo>
                        <a:pt x="21022" y="19056"/>
                        <a:pt x="21022" y="18876"/>
                        <a:pt x="21201" y="18876"/>
                      </a:cubicBezTo>
                      <a:lnTo>
                        <a:pt x="21201" y="18876"/>
                      </a:lnTo>
                      <a:cubicBezTo>
                        <a:pt x="21381" y="18876"/>
                        <a:pt x="22100" y="18517"/>
                        <a:pt x="22100" y="18517"/>
                      </a:cubicBezTo>
                      <a:lnTo>
                        <a:pt x="22100" y="18517"/>
                      </a:lnTo>
                      <a:lnTo>
                        <a:pt x="22100" y="18517"/>
                      </a:lnTo>
                      <a:cubicBezTo>
                        <a:pt x="22998" y="17618"/>
                        <a:pt x="23717" y="16900"/>
                        <a:pt x="24435" y="16361"/>
                      </a:cubicBezTo>
                      <a:lnTo>
                        <a:pt x="24435" y="16361"/>
                      </a:lnTo>
                      <a:cubicBezTo>
                        <a:pt x="21561" y="13127"/>
                        <a:pt x="16350" y="6119"/>
                        <a:pt x="12757" y="5580"/>
                      </a:cubicBezTo>
                      <a:lnTo>
                        <a:pt x="12757" y="5580"/>
                      </a:lnTo>
                      <a:cubicBezTo>
                        <a:pt x="11499" y="5221"/>
                        <a:pt x="10601" y="5221"/>
                        <a:pt x="9882" y="5221"/>
                      </a:cubicBezTo>
                      <a:lnTo>
                        <a:pt x="9882" y="5221"/>
                      </a:lnTo>
                      <a:cubicBezTo>
                        <a:pt x="8804" y="5041"/>
                        <a:pt x="8265" y="5221"/>
                        <a:pt x="7546" y="5940"/>
                      </a:cubicBezTo>
                      <a:lnTo>
                        <a:pt x="7546" y="5940"/>
                      </a:lnTo>
                      <a:cubicBezTo>
                        <a:pt x="7546" y="5940"/>
                        <a:pt x="7546" y="5940"/>
                        <a:pt x="7546" y="5940"/>
                      </a:cubicBezTo>
                      <a:lnTo>
                        <a:pt x="7546" y="5940"/>
                      </a:lnTo>
                      <a:close/>
                    </a:path>
                  </a:pathLst>
                </a:custGeom>
                <a:grpFill/>
                <a:ln w="17953" cap="flat">
                  <a:noFill/>
                  <a:prstDash val="solid"/>
                  <a:miter/>
                </a:ln>
              </p:spPr>
              <p:txBody>
                <a:bodyPr rtlCol="0" anchor="ctr"/>
                <a:lstStyle/>
                <a:p>
                  <a:endParaRPr lang="zh-CN" altLang="en-US" sz="1050"/>
                </a:p>
              </p:txBody>
            </p:sp>
          </p:grpSp>
          <p:grpSp>
            <p:nvGrpSpPr>
              <p:cNvPr id="130" name="图形 1"/>
              <p:cNvGrpSpPr/>
              <p:nvPr/>
            </p:nvGrpSpPr>
            <p:grpSpPr>
              <a:xfrm>
                <a:off x="1996648" y="1339571"/>
                <a:ext cx="30364" cy="11858"/>
                <a:chOff x="3369859" y="1537261"/>
                <a:chExt cx="30364" cy="11858"/>
              </a:xfrm>
              <a:solidFill>
                <a:srgbClr val="0070C0"/>
              </a:solidFill>
            </p:grpSpPr>
            <p:sp>
              <p:nvSpPr>
                <p:cNvPr id="3486" name="任意多边形: 形状 373"/>
                <p:cNvSpPr/>
                <p:nvPr/>
              </p:nvSpPr>
              <p:spPr>
                <a:xfrm>
                  <a:off x="3372488" y="1540130"/>
                  <a:ext cx="25220" cy="6474"/>
                </a:xfrm>
                <a:custGeom>
                  <a:avLst/>
                  <a:gdLst>
                    <a:gd name="connsiteX0" fmla="*/ 2761 w 25220"/>
                    <a:gd name="connsiteY0" fmla="*/ 3779 h 6474"/>
                    <a:gd name="connsiteX1" fmla="*/ 23783 w 25220"/>
                    <a:gd name="connsiteY1" fmla="*/ 6474 h 6474"/>
                    <a:gd name="connsiteX2" fmla="*/ 15877 w 25220"/>
                    <a:gd name="connsiteY2" fmla="*/ 1264 h 6474"/>
                    <a:gd name="connsiteX3" fmla="*/ 4019 w 25220"/>
                    <a:gd name="connsiteY3" fmla="*/ 6 h 6474"/>
                    <a:gd name="connsiteX4" fmla="*/ 2761 w 25220"/>
                    <a:gd name="connsiteY4" fmla="*/ 3779 h 6474"/>
                    <a:gd name="connsiteX5" fmla="*/ 2761 w 25220"/>
                    <a:gd name="connsiteY5" fmla="*/ 3779 h 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0" h="6474">
                      <a:moveTo>
                        <a:pt x="2761" y="3779"/>
                      </a:moveTo>
                      <a:cubicBezTo>
                        <a:pt x="5456" y="3779"/>
                        <a:pt x="18572" y="6474"/>
                        <a:pt x="23783" y="6474"/>
                      </a:cubicBezTo>
                      <a:cubicBezTo>
                        <a:pt x="28993" y="6474"/>
                        <a:pt x="18572" y="1264"/>
                        <a:pt x="15877" y="1264"/>
                      </a:cubicBezTo>
                      <a:cubicBezTo>
                        <a:pt x="14619" y="1264"/>
                        <a:pt x="9229" y="6"/>
                        <a:pt x="4019" y="6"/>
                      </a:cubicBezTo>
                      <a:cubicBezTo>
                        <a:pt x="-2450" y="-174"/>
                        <a:pt x="246" y="3779"/>
                        <a:pt x="2761" y="3779"/>
                      </a:cubicBezTo>
                      <a:lnTo>
                        <a:pt x="2761" y="3779"/>
                      </a:lnTo>
                      <a:close/>
                    </a:path>
                  </a:pathLst>
                </a:custGeom>
                <a:grpFill/>
                <a:ln w="17953" cap="flat">
                  <a:noFill/>
                  <a:prstDash val="solid"/>
                  <a:miter/>
                </a:ln>
              </p:spPr>
              <p:txBody>
                <a:bodyPr rtlCol="0" anchor="ctr"/>
                <a:lstStyle/>
                <a:p>
                  <a:endParaRPr lang="zh-CN" altLang="en-US" sz="1050"/>
                </a:p>
              </p:txBody>
            </p:sp>
            <p:sp>
              <p:nvSpPr>
                <p:cNvPr id="3487" name="任意多边形: 形状 374"/>
                <p:cNvSpPr/>
                <p:nvPr/>
              </p:nvSpPr>
              <p:spPr>
                <a:xfrm>
                  <a:off x="3369859" y="1537261"/>
                  <a:ext cx="30364" cy="11858"/>
                </a:xfrm>
                <a:custGeom>
                  <a:avLst/>
                  <a:gdLst>
                    <a:gd name="connsiteX0" fmla="*/ 25514 w 30364"/>
                    <a:gd name="connsiteY0" fmla="*/ 11858 h 11858"/>
                    <a:gd name="connsiteX1" fmla="*/ 25514 w 30364"/>
                    <a:gd name="connsiteY1" fmla="*/ 11858 h 11858"/>
                    <a:gd name="connsiteX2" fmla="*/ 5390 w 30364"/>
                    <a:gd name="connsiteY2" fmla="*/ 9163 h 11858"/>
                    <a:gd name="connsiteX3" fmla="*/ 5390 w 30364"/>
                    <a:gd name="connsiteY3" fmla="*/ 9163 h 11858"/>
                    <a:gd name="connsiteX4" fmla="*/ 5390 w 30364"/>
                    <a:gd name="connsiteY4" fmla="*/ 6648 h 11858"/>
                    <a:gd name="connsiteX5" fmla="*/ 7726 w 30364"/>
                    <a:gd name="connsiteY5" fmla="*/ 5570 h 11858"/>
                    <a:gd name="connsiteX6" fmla="*/ 5390 w 30364"/>
                    <a:gd name="connsiteY6" fmla="*/ 6648 h 11858"/>
                    <a:gd name="connsiteX7" fmla="*/ 5390 w 30364"/>
                    <a:gd name="connsiteY7" fmla="*/ 9163 h 11858"/>
                    <a:gd name="connsiteX8" fmla="*/ 3773 w 30364"/>
                    <a:gd name="connsiteY8" fmla="*/ 9163 h 11858"/>
                    <a:gd name="connsiteX9" fmla="*/ 3594 w 30364"/>
                    <a:gd name="connsiteY9" fmla="*/ 8804 h 11858"/>
                    <a:gd name="connsiteX10" fmla="*/ 0 w 30364"/>
                    <a:gd name="connsiteY10" fmla="*/ 4312 h 11858"/>
                    <a:gd name="connsiteX11" fmla="*/ 0 w 30364"/>
                    <a:gd name="connsiteY11" fmla="*/ 4312 h 11858"/>
                    <a:gd name="connsiteX12" fmla="*/ 6648 w 30364"/>
                    <a:gd name="connsiteY12" fmla="*/ 0 h 11858"/>
                    <a:gd name="connsiteX13" fmla="*/ 6648 w 30364"/>
                    <a:gd name="connsiteY13" fmla="*/ 0 h 11858"/>
                    <a:gd name="connsiteX14" fmla="*/ 6648 w 30364"/>
                    <a:gd name="connsiteY14" fmla="*/ 0 h 11858"/>
                    <a:gd name="connsiteX15" fmla="*/ 18506 w 30364"/>
                    <a:gd name="connsiteY15" fmla="*/ 1258 h 11858"/>
                    <a:gd name="connsiteX16" fmla="*/ 18506 w 30364"/>
                    <a:gd name="connsiteY16" fmla="*/ 1258 h 11858"/>
                    <a:gd name="connsiteX17" fmla="*/ 30365 w 30364"/>
                    <a:gd name="connsiteY17" fmla="*/ 8624 h 11858"/>
                    <a:gd name="connsiteX18" fmla="*/ 30365 w 30364"/>
                    <a:gd name="connsiteY18" fmla="*/ 8624 h 11858"/>
                    <a:gd name="connsiteX19" fmla="*/ 26412 w 30364"/>
                    <a:gd name="connsiteY19" fmla="*/ 11679 h 11858"/>
                    <a:gd name="connsiteX20" fmla="*/ 26412 w 30364"/>
                    <a:gd name="connsiteY20" fmla="*/ 11679 h 11858"/>
                    <a:gd name="connsiteX21" fmla="*/ 25514 w 30364"/>
                    <a:gd name="connsiteY21" fmla="*/ 11679 h 11858"/>
                    <a:gd name="connsiteX22" fmla="*/ 25514 w 30364"/>
                    <a:gd name="connsiteY22" fmla="*/ 11858 h 1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364" h="11858">
                      <a:moveTo>
                        <a:pt x="25514" y="11858"/>
                      </a:moveTo>
                      <a:lnTo>
                        <a:pt x="25514" y="11858"/>
                      </a:lnTo>
                      <a:cubicBezTo>
                        <a:pt x="19225" y="11499"/>
                        <a:pt x="7367" y="9163"/>
                        <a:pt x="5390" y="9163"/>
                      </a:cubicBezTo>
                      <a:lnTo>
                        <a:pt x="5390" y="9163"/>
                      </a:lnTo>
                      <a:lnTo>
                        <a:pt x="5390" y="6648"/>
                      </a:lnTo>
                      <a:lnTo>
                        <a:pt x="7726" y="5570"/>
                      </a:lnTo>
                      <a:lnTo>
                        <a:pt x="5390" y="6648"/>
                      </a:lnTo>
                      <a:lnTo>
                        <a:pt x="5390" y="9163"/>
                      </a:lnTo>
                      <a:lnTo>
                        <a:pt x="3773" y="9163"/>
                      </a:lnTo>
                      <a:lnTo>
                        <a:pt x="3594" y="8804"/>
                      </a:lnTo>
                      <a:cubicBezTo>
                        <a:pt x="1797" y="8265"/>
                        <a:pt x="180" y="6828"/>
                        <a:pt x="0" y="4312"/>
                      </a:cubicBezTo>
                      <a:lnTo>
                        <a:pt x="0" y="4312"/>
                      </a:lnTo>
                      <a:cubicBezTo>
                        <a:pt x="359" y="898"/>
                        <a:pt x="3414" y="0"/>
                        <a:pt x="6648" y="0"/>
                      </a:cubicBezTo>
                      <a:lnTo>
                        <a:pt x="6648" y="0"/>
                      </a:lnTo>
                      <a:lnTo>
                        <a:pt x="6648" y="0"/>
                      </a:lnTo>
                      <a:cubicBezTo>
                        <a:pt x="12218" y="0"/>
                        <a:pt x="17967" y="1437"/>
                        <a:pt x="18506" y="1258"/>
                      </a:cubicBezTo>
                      <a:lnTo>
                        <a:pt x="18506" y="1258"/>
                      </a:lnTo>
                      <a:cubicBezTo>
                        <a:pt x="22459" y="2336"/>
                        <a:pt x="28209" y="2875"/>
                        <a:pt x="30365" y="8624"/>
                      </a:cubicBezTo>
                      <a:lnTo>
                        <a:pt x="30365" y="8624"/>
                      </a:lnTo>
                      <a:cubicBezTo>
                        <a:pt x="29826" y="11858"/>
                        <a:pt x="27310" y="11679"/>
                        <a:pt x="26412" y="11679"/>
                      </a:cubicBezTo>
                      <a:lnTo>
                        <a:pt x="26412" y="11679"/>
                      </a:lnTo>
                      <a:lnTo>
                        <a:pt x="25514" y="11679"/>
                      </a:lnTo>
                      <a:lnTo>
                        <a:pt x="25514" y="11858"/>
                      </a:lnTo>
                      <a:close/>
                    </a:path>
                  </a:pathLst>
                </a:custGeom>
                <a:grpFill/>
                <a:ln w="17953" cap="flat">
                  <a:noFill/>
                  <a:prstDash val="solid"/>
                  <a:miter/>
                </a:ln>
              </p:spPr>
              <p:txBody>
                <a:bodyPr rtlCol="0" anchor="ctr"/>
                <a:lstStyle/>
                <a:p>
                  <a:endParaRPr lang="zh-CN" altLang="en-US" sz="1050"/>
                </a:p>
              </p:txBody>
            </p:sp>
          </p:grpSp>
          <p:grpSp>
            <p:nvGrpSpPr>
              <p:cNvPr id="131" name="图形 1"/>
              <p:cNvGrpSpPr/>
              <p:nvPr/>
            </p:nvGrpSpPr>
            <p:grpSpPr>
              <a:xfrm>
                <a:off x="2087742" y="1332384"/>
                <a:ext cx="21380" cy="12936"/>
                <a:chOff x="3460953" y="1530074"/>
                <a:chExt cx="21380" cy="12936"/>
              </a:xfrm>
              <a:solidFill>
                <a:srgbClr val="0070C0"/>
              </a:solidFill>
            </p:grpSpPr>
            <p:sp>
              <p:nvSpPr>
                <p:cNvPr id="3484" name="任意多边形: 形状 376"/>
                <p:cNvSpPr/>
                <p:nvPr/>
              </p:nvSpPr>
              <p:spPr>
                <a:xfrm>
                  <a:off x="3463651" y="1532569"/>
                  <a:ext cx="16277" cy="6083"/>
                </a:xfrm>
                <a:custGeom>
                  <a:avLst/>
                  <a:gdLst>
                    <a:gd name="connsiteX0" fmla="*/ 3950 w 16277"/>
                    <a:gd name="connsiteY0" fmla="*/ 5769 h 6083"/>
                    <a:gd name="connsiteX1" fmla="*/ 15808 w 16277"/>
                    <a:gd name="connsiteY1" fmla="*/ 4512 h 6083"/>
                    <a:gd name="connsiteX2" fmla="*/ 11856 w 16277"/>
                    <a:gd name="connsiteY2" fmla="*/ 559 h 6083"/>
                    <a:gd name="connsiteX3" fmla="*/ 1255 w 16277"/>
                    <a:gd name="connsiteY3" fmla="*/ 559 h 6083"/>
                    <a:gd name="connsiteX4" fmla="*/ 3950 w 16277"/>
                    <a:gd name="connsiteY4" fmla="*/ 5769 h 6083"/>
                    <a:gd name="connsiteX5" fmla="*/ 3950 w 16277"/>
                    <a:gd name="connsiteY5" fmla="*/ 5769 h 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77" h="6083">
                      <a:moveTo>
                        <a:pt x="3950" y="5769"/>
                      </a:moveTo>
                      <a:cubicBezTo>
                        <a:pt x="6645" y="5769"/>
                        <a:pt x="14551" y="7027"/>
                        <a:pt x="15808" y="4512"/>
                      </a:cubicBezTo>
                      <a:cubicBezTo>
                        <a:pt x="17066" y="1817"/>
                        <a:pt x="15808" y="559"/>
                        <a:pt x="11856" y="559"/>
                      </a:cubicBezTo>
                      <a:cubicBezTo>
                        <a:pt x="9161" y="559"/>
                        <a:pt x="6645" y="-699"/>
                        <a:pt x="1255" y="559"/>
                      </a:cubicBezTo>
                      <a:cubicBezTo>
                        <a:pt x="-2698" y="1817"/>
                        <a:pt x="3950" y="5769"/>
                        <a:pt x="3950" y="5769"/>
                      </a:cubicBezTo>
                      <a:lnTo>
                        <a:pt x="3950" y="5769"/>
                      </a:lnTo>
                      <a:close/>
                    </a:path>
                  </a:pathLst>
                </a:custGeom>
                <a:grpFill/>
                <a:ln w="17953" cap="flat">
                  <a:noFill/>
                  <a:prstDash val="solid"/>
                  <a:miter/>
                </a:ln>
              </p:spPr>
              <p:txBody>
                <a:bodyPr rtlCol="0" anchor="ctr"/>
                <a:lstStyle/>
                <a:p>
                  <a:endParaRPr lang="zh-CN" altLang="en-US" sz="1050"/>
                </a:p>
              </p:txBody>
            </p:sp>
            <p:sp>
              <p:nvSpPr>
                <p:cNvPr id="3485" name="任意多边形: 形状 377"/>
                <p:cNvSpPr/>
                <p:nvPr/>
              </p:nvSpPr>
              <p:spPr>
                <a:xfrm>
                  <a:off x="3460953" y="1530074"/>
                  <a:ext cx="21380" cy="12936"/>
                </a:xfrm>
                <a:custGeom>
                  <a:avLst/>
                  <a:gdLst>
                    <a:gd name="connsiteX0" fmla="*/ 5210 w 21380"/>
                    <a:gd name="connsiteY0" fmla="*/ 10601 h 12936"/>
                    <a:gd name="connsiteX1" fmla="*/ 0 w 21380"/>
                    <a:gd name="connsiteY1" fmla="*/ 4312 h 12936"/>
                    <a:gd name="connsiteX2" fmla="*/ 0 w 21380"/>
                    <a:gd name="connsiteY2" fmla="*/ 4312 h 12936"/>
                    <a:gd name="connsiteX3" fmla="*/ 3054 w 21380"/>
                    <a:gd name="connsiteY3" fmla="*/ 719 h 12936"/>
                    <a:gd name="connsiteX4" fmla="*/ 3054 w 21380"/>
                    <a:gd name="connsiteY4" fmla="*/ 719 h 12936"/>
                    <a:gd name="connsiteX5" fmla="*/ 8265 w 21380"/>
                    <a:gd name="connsiteY5" fmla="*/ 0 h 12936"/>
                    <a:gd name="connsiteX6" fmla="*/ 8265 w 21380"/>
                    <a:gd name="connsiteY6" fmla="*/ 0 h 12936"/>
                    <a:gd name="connsiteX7" fmla="*/ 14014 w 21380"/>
                    <a:gd name="connsiteY7" fmla="*/ 539 h 12936"/>
                    <a:gd name="connsiteX8" fmla="*/ 14014 w 21380"/>
                    <a:gd name="connsiteY8" fmla="*/ 539 h 12936"/>
                    <a:gd name="connsiteX9" fmla="*/ 14374 w 21380"/>
                    <a:gd name="connsiteY9" fmla="*/ 539 h 12936"/>
                    <a:gd name="connsiteX10" fmla="*/ 14374 w 21380"/>
                    <a:gd name="connsiteY10" fmla="*/ 539 h 12936"/>
                    <a:gd name="connsiteX11" fmla="*/ 21381 w 21380"/>
                    <a:gd name="connsiteY11" fmla="*/ 5390 h 12936"/>
                    <a:gd name="connsiteX12" fmla="*/ 21381 w 21380"/>
                    <a:gd name="connsiteY12" fmla="*/ 5390 h 12936"/>
                    <a:gd name="connsiteX13" fmla="*/ 20662 w 21380"/>
                    <a:gd name="connsiteY13" fmla="*/ 8265 h 12936"/>
                    <a:gd name="connsiteX14" fmla="*/ 20662 w 21380"/>
                    <a:gd name="connsiteY14" fmla="*/ 8265 h 12936"/>
                    <a:gd name="connsiteX15" fmla="*/ 12936 w 21380"/>
                    <a:gd name="connsiteY15" fmla="*/ 11319 h 12936"/>
                    <a:gd name="connsiteX16" fmla="*/ 12936 w 21380"/>
                    <a:gd name="connsiteY16" fmla="*/ 11319 h 12936"/>
                    <a:gd name="connsiteX17" fmla="*/ 9163 w 21380"/>
                    <a:gd name="connsiteY17" fmla="*/ 11140 h 12936"/>
                    <a:gd name="connsiteX18" fmla="*/ 9163 w 21380"/>
                    <a:gd name="connsiteY18" fmla="*/ 11140 h 12936"/>
                    <a:gd name="connsiteX19" fmla="*/ 9163 w 21380"/>
                    <a:gd name="connsiteY19" fmla="*/ 12936 h 12936"/>
                    <a:gd name="connsiteX20" fmla="*/ 5210 w 21380"/>
                    <a:gd name="connsiteY20" fmla="*/ 10601 h 12936"/>
                    <a:gd name="connsiteX21" fmla="*/ 5210 w 21380"/>
                    <a:gd name="connsiteY21" fmla="*/ 10601 h 12936"/>
                    <a:gd name="connsiteX22" fmla="*/ 6648 w 21380"/>
                    <a:gd name="connsiteY22" fmla="*/ 8265 h 12936"/>
                    <a:gd name="connsiteX23" fmla="*/ 7905 w 21380"/>
                    <a:gd name="connsiteY23" fmla="*/ 6109 h 12936"/>
                    <a:gd name="connsiteX24" fmla="*/ 6648 w 21380"/>
                    <a:gd name="connsiteY24" fmla="*/ 8265 h 12936"/>
                    <a:gd name="connsiteX25" fmla="*/ 6648 w 21380"/>
                    <a:gd name="connsiteY25" fmla="*/ 8265 h 12936"/>
                    <a:gd name="connsiteX26" fmla="*/ 12936 w 21380"/>
                    <a:gd name="connsiteY26" fmla="*/ 6109 h 12936"/>
                    <a:gd name="connsiteX27" fmla="*/ 15811 w 21380"/>
                    <a:gd name="connsiteY27" fmla="*/ 5929 h 12936"/>
                    <a:gd name="connsiteX28" fmla="*/ 15811 w 21380"/>
                    <a:gd name="connsiteY28" fmla="*/ 5929 h 12936"/>
                    <a:gd name="connsiteX29" fmla="*/ 16170 w 21380"/>
                    <a:gd name="connsiteY29" fmla="*/ 5929 h 12936"/>
                    <a:gd name="connsiteX30" fmla="*/ 16170 w 21380"/>
                    <a:gd name="connsiteY30" fmla="*/ 5929 h 12936"/>
                    <a:gd name="connsiteX31" fmla="*/ 16170 w 21380"/>
                    <a:gd name="connsiteY31" fmla="*/ 5749 h 12936"/>
                    <a:gd name="connsiteX32" fmla="*/ 16170 w 21380"/>
                    <a:gd name="connsiteY32" fmla="*/ 5749 h 12936"/>
                    <a:gd name="connsiteX33" fmla="*/ 14374 w 21380"/>
                    <a:gd name="connsiteY33" fmla="*/ 5570 h 12936"/>
                    <a:gd name="connsiteX34" fmla="*/ 14374 w 21380"/>
                    <a:gd name="connsiteY34" fmla="*/ 5570 h 12936"/>
                    <a:gd name="connsiteX35" fmla="*/ 14374 w 21380"/>
                    <a:gd name="connsiteY35" fmla="*/ 5570 h 12936"/>
                    <a:gd name="connsiteX36" fmla="*/ 14374 w 21380"/>
                    <a:gd name="connsiteY36" fmla="*/ 5570 h 12936"/>
                    <a:gd name="connsiteX37" fmla="*/ 14374 w 21380"/>
                    <a:gd name="connsiteY37" fmla="*/ 5570 h 12936"/>
                    <a:gd name="connsiteX38" fmla="*/ 8444 w 21380"/>
                    <a:gd name="connsiteY38" fmla="*/ 5031 h 12936"/>
                    <a:gd name="connsiteX39" fmla="*/ 8444 w 21380"/>
                    <a:gd name="connsiteY39" fmla="*/ 5031 h 12936"/>
                    <a:gd name="connsiteX40" fmla="*/ 6468 w 21380"/>
                    <a:gd name="connsiteY40" fmla="*/ 5211 h 12936"/>
                    <a:gd name="connsiteX41" fmla="*/ 6468 w 21380"/>
                    <a:gd name="connsiteY41" fmla="*/ 5211 h 12936"/>
                    <a:gd name="connsiteX42" fmla="*/ 7366 w 21380"/>
                    <a:gd name="connsiteY42" fmla="*/ 5929 h 12936"/>
                    <a:gd name="connsiteX43" fmla="*/ 7366 w 21380"/>
                    <a:gd name="connsiteY43" fmla="*/ 5929 h 12936"/>
                    <a:gd name="connsiteX44" fmla="*/ 12936 w 21380"/>
                    <a:gd name="connsiteY44" fmla="*/ 6109 h 12936"/>
                    <a:gd name="connsiteX45" fmla="*/ 12936 w 21380"/>
                    <a:gd name="connsiteY45" fmla="*/ 6109 h 1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380" h="12936">
                      <a:moveTo>
                        <a:pt x="5210" y="10601"/>
                      </a:moveTo>
                      <a:cubicBezTo>
                        <a:pt x="5210" y="10062"/>
                        <a:pt x="898" y="9163"/>
                        <a:pt x="0" y="4312"/>
                      </a:cubicBezTo>
                      <a:lnTo>
                        <a:pt x="0" y="4312"/>
                      </a:lnTo>
                      <a:cubicBezTo>
                        <a:pt x="0" y="2336"/>
                        <a:pt x="1617" y="898"/>
                        <a:pt x="3054" y="719"/>
                      </a:cubicBezTo>
                      <a:lnTo>
                        <a:pt x="3054" y="719"/>
                      </a:lnTo>
                      <a:cubicBezTo>
                        <a:pt x="5031" y="180"/>
                        <a:pt x="6827" y="0"/>
                        <a:pt x="8265" y="0"/>
                      </a:cubicBezTo>
                      <a:lnTo>
                        <a:pt x="8265" y="0"/>
                      </a:lnTo>
                      <a:cubicBezTo>
                        <a:pt x="10960" y="0"/>
                        <a:pt x="12936" y="539"/>
                        <a:pt x="14014" y="539"/>
                      </a:cubicBezTo>
                      <a:lnTo>
                        <a:pt x="14014" y="539"/>
                      </a:lnTo>
                      <a:cubicBezTo>
                        <a:pt x="14194" y="539"/>
                        <a:pt x="14194" y="539"/>
                        <a:pt x="14374" y="539"/>
                      </a:cubicBezTo>
                      <a:lnTo>
                        <a:pt x="14374" y="539"/>
                      </a:lnTo>
                      <a:cubicBezTo>
                        <a:pt x="17248" y="539"/>
                        <a:pt x="21201" y="1437"/>
                        <a:pt x="21381" y="5390"/>
                      </a:cubicBezTo>
                      <a:lnTo>
                        <a:pt x="21381" y="5390"/>
                      </a:lnTo>
                      <a:cubicBezTo>
                        <a:pt x="21381" y="6468"/>
                        <a:pt x="21022" y="7367"/>
                        <a:pt x="20662" y="8265"/>
                      </a:cubicBezTo>
                      <a:lnTo>
                        <a:pt x="20662" y="8265"/>
                      </a:lnTo>
                      <a:cubicBezTo>
                        <a:pt x="18506" y="11499"/>
                        <a:pt x="15452" y="11140"/>
                        <a:pt x="12936" y="11319"/>
                      </a:cubicBezTo>
                      <a:lnTo>
                        <a:pt x="12936" y="11319"/>
                      </a:lnTo>
                      <a:cubicBezTo>
                        <a:pt x="11679" y="11319"/>
                        <a:pt x="10241" y="11319"/>
                        <a:pt x="9163" y="11140"/>
                      </a:cubicBezTo>
                      <a:lnTo>
                        <a:pt x="9163" y="11140"/>
                      </a:lnTo>
                      <a:lnTo>
                        <a:pt x="9163" y="12936"/>
                      </a:lnTo>
                      <a:lnTo>
                        <a:pt x="5210" y="10601"/>
                      </a:lnTo>
                      <a:lnTo>
                        <a:pt x="5210" y="10601"/>
                      </a:lnTo>
                      <a:close/>
                      <a:moveTo>
                        <a:pt x="6648" y="8265"/>
                      </a:moveTo>
                      <a:lnTo>
                        <a:pt x="7905" y="6109"/>
                      </a:lnTo>
                      <a:lnTo>
                        <a:pt x="6648" y="8265"/>
                      </a:lnTo>
                      <a:lnTo>
                        <a:pt x="6648" y="8265"/>
                      </a:lnTo>
                      <a:close/>
                      <a:moveTo>
                        <a:pt x="12936" y="6109"/>
                      </a:moveTo>
                      <a:cubicBezTo>
                        <a:pt x="14014" y="6109"/>
                        <a:pt x="15092" y="6109"/>
                        <a:pt x="15811" y="5929"/>
                      </a:cubicBezTo>
                      <a:lnTo>
                        <a:pt x="15811" y="5929"/>
                      </a:lnTo>
                      <a:cubicBezTo>
                        <a:pt x="15811" y="5929"/>
                        <a:pt x="16170" y="5929"/>
                        <a:pt x="16170" y="5929"/>
                      </a:cubicBezTo>
                      <a:lnTo>
                        <a:pt x="16170" y="5929"/>
                      </a:lnTo>
                      <a:cubicBezTo>
                        <a:pt x="16170" y="5929"/>
                        <a:pt x="16170" y="5749"/>
                        <a:pt x="16170" y="5749"/>
                      </a:cubicBezTo>
                      <a:lnTo>
                        <a:pt x="16170" y="5749"/>
                      </a:lnTo>
                      <a:cubicBezTo>
                        <a:pt x="15811" y="5749"/>
                        <a:pt x="15272" y="5570"/>
                        <a:pt x="14374" y="5570"/>
                      </a:cubicBezTo>
                      <a:lnTo>
                        <a:pt x="14374" y="5570"/>
                      </a:lnTo>
                      <a:lnTo>
                        <a:pt x="14374" y="5570"/>
                      </a:lnTo>
                      <a:lnTo>
                        <a:pt x="14374" y="5570"/>
                      </a:lnTo>
                      <a:lnTo>
                        <a:pt x="14374" y="5570"/>
                      </a:lnTo>
                      <a:cubicBezTo>
                        <a:pt x="12038" y="5570"/>
                        <a:pt x="10421" y="5031"/>
                        <a:pt x="8444" y="5031"/>
                      </a:cubicBezTo>
                      <a:lnTo>
                        <a:pt x="8444" y="5031"/>
                      </a:lnTo>
                      <a:cubicBezTo>
                        <a:pt x="7726" y="5031"/>
                        <a:pt x="7187" y="5031"/>
                        <a:pt x="6468" y="5211"/>
                      </a:cubicBezTo>
                      <a:lnTo>
                        <a:pt x="6468" y="5211"/>
                      </a:lnTo>
                      <a:cubicBezTo>
                        <a:pt x="6827" y="5570"/>
                        <a:pt x="7187" y="5749"/>
                        <a:pt x="7366" y="5929"/>
                      </a:cubicBezTo>
                      <a:lnTo>
                        <a:pt x="7366" y="5929"/>
                      </a:lnTo>
                      <a:cubicBezTo>
                        <a:pt x="8984" y="5929"/>
                        <a:pt x="10960" y="6109"/>
                        <a:pt x="12936" y="6109"/>
                      </a:cubicBezTo>
                      <a:lnTo>
                        <a:pt x="12936" y="6109"/>
                      </a:lnTo>
                      <a:close/>
                    </a:path>
                  </a:pathLst>
                </a:custGeom>
                <a:grpFill/>
                <a:ln w="17953" cap="flat">
                  <a:noFill/>
                  <a:prstDash val="solid"/>
                  <a:miter/>
                </a:ln>
              </p:spPr>
              <p:txBody>
                <a:bodyPr rtlCol="0" anchor="ctr"/>
                <a:lstStyle/>
                <a:p>
                  <a:endParaRPr lang="zh-CN" altLang="en-US" sz="1050"/>
                </a:p>
              </p:txBody>
            </p:sp>
          </p:grpSp>
          <p:grpSp>
            <p:nvGrpSpPr>
              <p:cNvPr id="132" name="图形 1"/>
              <p:cNvGrpSpPr/>
              <p:nvPr/>
            </p:nvGrpSpPr>
            <p:grpSpPr>
              <a:xfrm>
                <a:off x="2158353" y="1320526"/>
                <a:ext cx="17607" cy="14373"/>
                <a:chOff x="3531564" y="1518216"/>
                <a:chExt cx="17607" cy="14373"/>
              </a:xfrm>
              <a:solidFill>
                <a:srgbClr val="0070C0"/>
              </a:solidFill>
            </p:grpSpPr>
            <p:sp>
              <p:nvSpPr>
                <p:cNvPr id="3482" name="任意多边形: 形状 379"/>
                <p:cNvSpPr/>
                <p:nvPr/>
              </p:nvSpPr>
              <p:spPr>
                <a:xfrm>
                  <a:off x="3533937" y="1520911"/>
                  <a:ext cx="12775" cy="9342"/>
                </a:xfrm>
                <a:custGeom>
                  <a:avLst/>
                  <a:gdLst>
                    <a:gd name="connsiteX0" fmla="*/ 11282 w 12775"/>
                    <a:gd name="connsiteY0" fmla="*/ 5390 h 9342"/>
                    <a:gd name="connsiteX1" fmla="*/ 4634 w 12775"/>
                    <a:gd name="connsiteY1" fmla="*/ 9343 h 9342"/>
                    <a:gd name="connsiteX2" fmla="*/ 1939 w 12775"/>
                    <a:gd name="connsiteY2" fmla="*/ 3953 h 9342"/>
                    <a:gd name="connsiteX3" fmla="*/ 11102 w 12775"/>
                    <a:gd name="connsiteY3" fmla="*/ 0 h 9342"/>
                    <a:gd name="connsiteX4" fmla="*/ 11282 w 12775"/>
                    <a:gd name="connsiteY4" fmla="*/ 5390 h 9342"/>
                    <a:gd name="connsiteX5" fmla="*/ 11282 w 12775"/>
                    <a:gd name="connsiteY5" fmla="*/ 5390 h 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75" h="9342">
                      <a:moveTo>
                        <a:pt x="11282" y="5390"/>
                      </a:moveTo>
                      <a:cubicBezTo>
                        <a:pt x="11282" y="5390"/>
                        <a:pt x="7329" y="9343"/>
                        <a:pt x="4634" y="9343"/>
                      </a:cubicBezTo>
                      <a:cubicBezTo>
                        <a:pt x="681" y="8085"/>
                        <a:pt x="-2014" y="5390"/>
                        <a:pt x="1939" y="3953"/>
                      </a:cubicBezTo>
                      <a:cubicBezTo>
                        <a:pt x="5892" y="1258"/>
                        <a:pt x="8586" y="1258"/>
                        <a:pt x="11102" y="0"/>
                      </a:cubicBezTo>
                      <a:cubicBezTo>
                        <a:pt x="13977" y="0"/>
                        <a:pt x="12539" y="4133"/>
                        <a:pt x="11282" y="5390"/>
                      </a:cubicBezTo>
                      <a:lnTo>
                        <a:pt x="11282" y="5390"/>
                      </a:lnTo>
                      <a:close/>
                    </a:path>
                  </a:pathLst>
                </a:custGeom>
                <a:grpFill/>
                <a:ln w="17953" cap="flat">
                  <a:noFill/>
                  <a:prstDash val="solid"/>
                  <a:miter/>
                </a:ln>
              </p:spPr>
              <p:txBody>
                <a:bodyPr rtlCol="0" anchor="ctr"/>
                <a:lstStyle/>
                <a:p>
                  <a:endParaRPr lang="zh-CN" altLang="en-US" sz="1050"/>
                </a:p>
              </p:txBody>
            </p:sp>
            <p:sp>
              <p:nvSpPr>
                <p:cNvPr id="3483" name="任意多边形: 形状 380"/>
                <p:cNvSpPr/>
                <p:nvPr/>
              </p:nvSpPr>
              <p:spPr>
                <a:xfrm>
                  <a:off x="3531564" y="1518216"/>
                  <a:ext cx="17607" cy="14373"/>
                </a:xfrm>
                <a:custGeom>
                  <a:avLst/>
                  <a:gdLst>
                    <a:gd name="connsiteX0" fmla="*/ 0 w 17607"/>
                    <a:gd name="connsiteY0" fmla="*/ 8445 h 14373"/>
                    <a:gd name="connsiteX1" fmla="*/ 3055 w 17607"/>
                    <a:gd name="connsiteY1" fmla="*/ 4492 h 14373"/>
                    <a:gd name="connsiteX2" fmla="*/ 3055 w 17607"/>
                    <a:gd name="connsiteY2" fmla="*/ 4492 h 14373"/>
                    <a:gd name="connsiteX3" fmla="*/ 12577 w 17607"/>
                    <a:gd name="connsiteY3" fmla="*/ 359 h 14373"/>
                    <a:gd name="connsiteX4" fmla="*/ 12577 w 17607"/>
                    <a:gd name="connsiteY4" fmla="*/ 359 h 14373"/>
                    <a:gd name="connsiteX5" fmla="*/ 13116 w 17607"/>
                    <a:gd name="connsiteY5" fmla="*/ 0 h 14373"/>
                    <a:gd name="connsiteX6" fmla="*/ 13655 w 17607"/>
                    <a:gd name="connsiteY6" fmla="*/ 0 h 14373"/>
                    <a:gd name="connsiteX7" fmla="*/ 17608 w 17607"/>
                    <a:gd name="connsiteY7" fmla="*/ 4132 h 14373"/>
                    <a:gd name="connsiteX8" fmla="*/ 17608 w 17607"/>
                    <a:gd name="connsiteY8" fmla="*/ 4132 h 14373"/>
                    <a:gd name="connsiteX9" fmla="*/ 15452 w 17607"/>
                    <a:gd name="connsiteY9" fmla="*/ 9523 h 14373"/>
                    <a:gd name="connsiteX10" fmla="*/ 15452 w 17607"/>
                    <a:gd name="connsiteY10" fmla="*/ 9523 h 14373"/>
                    <a:gd name="connsiteX11" fmla="*/ 13655 w 17607"/>
                    <a:gd name="connsiteY11" fmla="*/ 7906 h 14373"/>
                    <a:gd name="connsiteX12" fmla="*/ 15452 w 17607"/>
                    <a:gd name="connsiteY12" fmla="*/ 9702 h 14373"/>
                    <a:gd name="connsiteX13" fmla="*/ 6289 w 17607"/>
                    <a:gd name="connsiteY13" fmla="*/ 14374 h 14373"/>
                    <a:gd name="connsiteX14" fmla="*/ 6289 w 17607"/>
                    <a:gd name="connsiteY14" fmla="*/ 14374 h 14373"/>
                    <a:gd name="connsiteX15" fmla="*/ 0 w 17607"/>
                    <a:gd name="connsiteY15" fmla="*/ 8445 h 14373"/>
                    <a:gd name="connsiteX16" fmla="*/ 0 w 17607"/>
                    <a:gd name="connsiteY16" fmla="*/ 8445 h 14373"/>
                    <a:gd name="connsiteX17" fmla="*/ 7007 w 17607"/>
                    <a:gd name="connsiteY17" fmla="*/ 9523 h 14373"/>
                    <a:gd name="connsiteX18" fmla="*/ 11679 w 17607"/>
                    <a:gd name="connsiteY18" fmla="*/ 6288 h 14373"/>
                    <a:gd name="connsiteX19" fmla="*/ 11679 w 17607"/>
                    <a:gd name="connsiteY19" fmla="*/ 6288 h 14373"/>
                    <a:gd name="connsiteX20" fmla="*/ 11679 w 17607"/>
                    <a:gd name="connsiteY20" fmla="*/ 6288 h 14373"/>
                    <a:gd name="connsiteX21" fmla="*/ 11679 w 17607"/>
                    <a:gd name="connsiteY21" fmla="*/ 6109 h 14373"/>
                    <a:gd name="connsiteX22" fmla="*/ 11679 w 17607"/>
                    <a:gd name="connsiteY22" fmla="*/ 6109 h 14373"/>
                    <a:gd name="connsiteX23" fmla="*/ 5570 w 17607"/>
                    <a:gd name="connsiteY23" fmla="*/ 8624 h 14373"/>
                    <a:gd name="connsiteX24" fmla="*/ 5570 w 17607"/>
                    <a:gd name="connsiteY24" fmla="*/ 8624 h 14373"/>
                    <a:gd name="connsiteX25" fmla="*/ 7007 w 17607"/>
                    <a:gd name="connsiteY25" fmla="*/ 9523 h 14373"/>
                    <a:gd name="connsiteX26" fmla="*/ 7007 w 17607"/>
                    <a:gd name="connsiteY26" fmla="*/ 9523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07" h="14373">
                      <a:moveTo>
                        <a:pt x="0" y="8445"/>
                      </a:moveTo>
                      <a:cubicBezTo>
                        <a:pt x="0" y="6109"/>
                        <a:pt x="1976" y="4671"/>
                        <a:pt x="3055" y="4492"/>
                      </a:cubicBezTo>
                      <a:lnTo>
                        <a:pt x="3055" y="4492"/>
                      </a:lnTo>
                      <a:cubicBezTo>
                        <a:pt x="7546" y="1437"/>
                        <a:pt x="10601" y="1437"/>
                        <a:pt x="12577" y="359"/>
                      </a:cubicBezTo>
                      <a:lnTo>
                        <a:pt x="12577" y="359"/>
                      </a:lnTo>
                      <a:lnTo>
                        <a:pt x="13116" y="0"/>
                      </a:lnTo>
                      <a:lnTo>
                        <a:pt x="13655" y="0"/>
                      </a:lnTo>
                      <a:cubicBezTo>
                        <a:pt x="16170" y="0"/>
                        <a:pt x="17608" y="2695"/>
                        <a:pt x="17608" y="4132"/>
                      </a:cubicBezTo>
                      <a:lnTo>
                        <a:pt x="17608" y="4132"/>
                      </a:lnTo>
                      <a:cubicBezTo>
                        <a:pt x="17608" y="6468"/>
                        <a:pt x="16709" y="8085"/>
                        <a:pt x="15452" y="9523"/>
                      </a:cubicBezTo>
                      <a:lnTo>
                        <a:pt x="15452" y="9523"/>
                      </a:lnTo>
                      <a:lnTo>
                        <a:pt x="13655" y="7906"/>
                      </a:lnTo>
                      <a:lnTo>
                        <a:pt x="15452" y="9702"/>
                      </a:lnTo>
                      <a:cubicBezTo>
                        <a:pt x="15093" y="9702"/>
                        <a:pt x="11858" y="14014"/>
                        <a:pt x="6289" y="14374"/>
                      </a:cubicBezTo>
                      <a:lnTo>
                        <a:pt x="6289" y="14374"/>
                      </a:lnTo>
                      <a:cubicBezTo>
                        <a:pt x="3414" y="13296"/>
                        <a:pt x="539" y="12397"/>
                        <a:pt x="0" y="8445"/>
                      </a:cubicBezTo>
                      <a:lnTo>
                        <a:pt x="0" y="8445"/>
                      </a:lnTo>
                      <a:close/>
                      <a:moveTo>
                        <a:pt x="7007" y="9523"/>
                      </a:moveTo>
                      <a:cubicBezTo>
                        <a:pt x="7546" y="9882"/>
                        <a:pt x="11679" y="6468"/>
                        <a:pt x="11679" y="6288"/>
                      </a:cubicBezTo>
                      <a:lnTo>
                        <a:pt x="11679" y="6288"/>
                      </a:lnTo>
                      <a:lnTo>
                        <a:pt x="11679" y="6288"/>
                      </a:lnTo>
                      <a:cubicBezTo>
                        <a:pt x="11679" y="6288"/>
                        <a:pt x="11679" y="6288"/>
                        <a:pt x="11679" y="6109"/>
                      </a:cubicBezTo>
                      <a:lnTo>
                        <a:pt x="11679" y="6109"/>
                      </a:lnTo>
                      <a:cubicBezTo>
                        <a:pt x="9882" y="6648"/>
                        <a:pt x="8085" y="7187"/>
                        <a:pt x="5570" y="8624"/>
                      </a:cubicBezTo>
                      <a:lnTo>
                        <a:pt x="5570" y="8624"/>
                      </a:lnTo>
                      <a:cubicBezTo>
                        <a:pt x="6289" y="8984"/>
                        <a:pt x="6828" y="9343"/>
                        <a:pt x="7007" y="9523"/>
                      </a:cubicBezTo>
                      <a:lnTo>
                        <a:pt x="7007" y="9523"/>
                      </a:lnTo>
                      <a:close/>
                    </a:path>
                  </a:pathLst>
                </a:custGeom>
                <a:grpFill/>
                <a:ln w="17953" cap="flat">
                  <a:noFill/>
                  <a:prstDash val="solid"/>
                  <a:miter/>
                </a:ln>
              </p:spPr>
              <p:txBody>
                <a:bodyPr rtlCol="0" anchor="ctr"/>
                <a:lstStyle/>
                <a:p>
                  <a:endParaRPr lang="zh-CN" altLang="en-US" sz="1050"/>
                </a:p>
              </p:txBody>
            </p:sp>
          </p:grpSp>
          <p:grpSp>
            <p:nvGrpSpPr>
              <p:cNvPr id="133" name="图形 1"/>
              <p:cNvGrpSpPr/>
              <p:nvPr/>
            </p:nvGrpSpPr>
            <p:grpSpPr>
              <a:xfrm>
                <a:off x="2189795" y="1288724"/>
                <a:ext cx="24255" cy="22458"/>
                <a:chOff x="3563006" y="1486414"/>
                <a:chExt cx="24255" cy="22458"/>
              </a:xfrm>
              <a:solidFill>
                <a:srgbClr val="0070C0"/>
              </a:solidFill>
            </p:grpSpPr>
            <p:sp>
              <p:nvSpPr>
                <p:cNvPr id="3480" name="任意多边形: 形状 382"/>
                <p:cNvSpPr/>
                <p:nvPr/>
              </p:nvSpPr>
              <p:spPr>
                <a:xfrm>
                  <a:off x="3565570" y="1489154"/>
                  <a:ext cx="19176" cy="17302"/>
                </a:xfrm>
                <a:custGeom>
                  <a:avLst/>
                  <a:gdLst>
                    <a:gd name="connsiteX0" fmla="*/ 3366 w 19176"/>
                    <a:gd name="connsiteY0" fmla="*/ 17204 h 17302"/>
                    <a:gd name="connsiteX1" fmla="*/ 11271 w 19176"/>
                    <a:gd name="connsiteY1" fmla="*/ 10556 h 17302"/>
                    <a:gd name="connsiteX2" fmla="*/ 19177 w 19176"/>
                    <a:gd name="connsiteY2" fmla="*/ 2650 h 17302"/>
                    <a:gd name="connsiteX3" fmla="*/ 13966 w 19176"/>
                    <a:gd name="connsiteY3" fmla="*/ 1392 h 17302"/>
                    <a:gd name="connsiteX4" fmla="*/ 2108 w 19176"/>
                    <a:gd name="connsiteY4" fmla="*/ 11993 h 17302"/>
                    <a:gd name="connsiteX5" fmla="*/ 3366 w 19176"/>
                    <a:gd name="connsiteY5" fmla="*/ 17204 h 17302"/>
                    <a:gd name="connsiteX6" fmla="*/ 3366 w 19176"/>
                    <a:gd name="connsiteY6" fmla="*/ 17204 h 17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76" h="17302">
                      <a:moveTo>
                        <a:pt x="3366" y="17204"/>
                      </a:moveTo>
                      <a:cubicBezTo>
                        <a:pt x="6061" y="15946"/>
                        <a:pt x="8576" y="13251"/>
                        <a:pt x="11271" y="10556"/>
                      </a:cubicBezTo>
                      <a:cubicBezTo>
                        <a:pt x="12529" y="7861"/>
                        <a:pt x="17919" y="5166"/>
                        <a:pt x="19177" y="2650"/>
                      </a:cubicBezTo>
                      <a:cubicBezTo>
                        <a:pt x="19177" y="-1303"/>
                        <a:pt x="15224" y="-45"/>
                        <a:pt x="13966" y="1392"/>
                      </a:cubicBezTo>
                      <a:cubicBezTo>
                        <a:pt x="11271" y="4088"/>
                        <a:pt x="7318" y="6783"/>
                        <a:pt x="2108" y="11993"/>
                      </a:cubicBezTo>
                      <a:cubicBezTo>
                        <a:pt x="-3282" y="18461"/>
                        <a:pt x="3366" y="17204"/>
                        <a:pt x="3366" y="17204"/>
                      </a:cubicBezTo>
                      <a:lnTo>
                        <a:pt x="3366" y="17204"/>
                      </a:lnTo>
                      <a:close/>
                    </a:path>
                  </a:pathLst>
                </a:custGeom>
                <a:grpFill/>
                <a:ln w="17953" cap="flat">
                  <a:noFill/>
                  <a:prstDash val="solid"/>
                  <a:miter/>
                </a:ln>
              </p:spPr>
              <p:txBody>
                <a:bodyPr rtlCol="0" anchor="ctr"/>
                <a:lstStyle/>
                <a:p>
                  <a:endParaRPr lang="zh-CN" altLang="en-US" sz="1050"/>
                </a:p>
              </p:txBody>
            </p:sp>
            <p:sp>
              <p:nvSpPr>
                <p:cNvPr id="3481" name="任意多边形: 形状 383"/>
                <p:cNvSpPr/>
                <p:nvPr/>
              </p:nvSpPr>
              <p:spPr>
                <a:xfrm>
                  <a:off x="3563006" y="1486414"/>
                  <a:ext cx="24255" cy="22458"/>
                </a:xfrm>
                <a:custGeom>
                  <a:avLst/>
                  <a:gdLst>
                    <a:gd name="connsiteX0" fmla="*/ 0 w 24255"/>
                    <a:gd name="connsiteY0" fmla="*/ 18506 h 22458"/>
                    <a:gd name="connsiteX1" fmla="*/ 2695 w 24255"/>
                    <a:gd name="connsiteY1" fmla="*/ 12757 h 22458"/>
                    <a:gd name="connsiteX2" fmla="*/ 2695 w 24255"/>
                    <a:gd name="connsiteY2" fmla="*/ 12757 h 22458"/>
                    <a:gd name="connsiteX3" fmla="*/ 14554 w 24255"/>
                    <a:gd name="connsiteY3" fmla="*/ 2156 h 22458"/>
                    <a:gd name="connsiteX4" fmla="*/ 14554 w 24255"/>
                    <a:gd name="connsiteY4" fmla="*/ 2156 h 22458"/>
                    <a:gd name="connsiteX5" fmla="*/ 19584 w 24255"/>
                    <a:gd name="connsiteY5" fmla="*/ 0 h 22458"/>
                    <a:gd name="connsiteX6" fmla="*/ 19584 w 24255"/>
                    <a:gd name="connsiteY6" fmla="*/ 0 h 22458"/>
                    <a:gd name="connsiteX7" fmla="*/ 24256 w 24255"/>
                    <a:gd name="connsiteY7" fmla="*/ 5211 h 22458"/>
                    <a:gd name="connsiteX8" fmla="*/ 24256 w 24255"/>
                    <a:gd name="connsiteY8" fmla="*/ 5211 h 22458"/>
                    <a:gd name="connsiteX9" fmla="*/ 24256 w 24255"/>
                    <a:gd name="connsiteY9" fmla="*/ 5749 h 22458"/>
                    <a:gd name="connsiteX10" fmla="*/ 24076 w 24255"/>
                    <a:gd name="connsiteY10" fmla="*/ 6288 h 22458"/>
                    <a:gd name="connsiteX11" fmla="*/ 15632 w 24255"/>
                    <a:gd name="connsiteY11" fmla="*/ 14913 h 22458"/>
                    <a:gd name="connsiteX12" fmla="*/ 15632 w 24255"/>
                    <a:gd name="connsiteY12" fmla="*/ 14913 h 22458"/>
                    <a:gd name="connsiteX13" fmla="*/ 7007 w 24255"/>
                    <a:gd name="connsiteY13" fmla="*/ 22100 h 22458"/>
                    <a:gd name="connsiteX14" fmla="*/ 7007 w 24255"/>
                    <a:gd name="connsiteY14" fmla="*/ 22100 h 22458"/>
                    <a:gd name="connsiteX15" fmla="*/ 5929 w 24255"/>
                    <a:gd name="connsiteY15" fmla="*/ 19764 h 22458"/>
                    <a:gd name="connsiteX16" fmla="*/ 6289 w 24255"/>
                    <a:gd name="connsiteY16" fmla="*/ 22279 h 22458"/>
                    <a:gd name="connsiteX17" fmla="*/ 4672 w 24255"/>
                    <a:gd name="connsiteY17" fmla="*/ 22459 h 22458"/>
                    <a:gd name="connsiteX18" fmla="*/ 4672 w 24255"/>
                    <a:gd name="connsiteY18" fmla="*/ 22459 h 22458"/>
                    <a:gd name="connsiteX19" fmla="*/ 0 w 24255"/>
                    <a:gd name="connsiteY19" fmla="*/ 18506 h 22458"/>
                    <a:gd name="connsiteX20" fmla="*/ 0 w 24255"/>
                    <a:gd name="connsiteY20" fmla="*/ 18506 h 22458"/>
                    <a:gd name="connsiteX21" fmla="*/ 6468 w 24255"/>
                    <a:gd name="connsiteY21" fmla="*/ 16170 h 22458"/>
                    <a:gd name="connsiteX22" fmla="*/ 5929 w 24255"/>
                    <a:gd name="connsiteY22" fmla="*/ 16889 h 22458"/>
                    <a:gd name="connsiteX23" fmla="*/ 5929 w 24255"/>
                    <a:gd name="connsiteY23" fmla="*/ 16889 h 22458"/>
                    <a:gd name="connsiteX24" fmla="*/ 11499 w 24255"/>
                    <a:gd name="connsiteY24" fmla="*/ 12038 h 22458"/>
                    <a:gd name="connsiteX25" fmla="*/ 11499 w 24255"/>
                    <a:gd name="connsiteY25" fmla="*/ 12038 h 22458"/>
                    <a:gd name="connsiteX26" fmla="*/ 12397 w 24255"/>
                    <a:gd name="connsiteY26" fmla="*/ 10780 h 22458"/>
                    <a:gd name="connsiteX27" fmla="*/ 12397 w 24255"/>
                    <a:gd name="connsiteY27" fmla="*/ 10780 h 22458"/>
                    <a:gd name="connsiteX28" fmla="*/ 6468 w 24255"/>
                    <a:gd name="connsiteY28" fmla="*/ 16170 h 22458"/>
                    <a:gd name="connsiteX29" fmla="*/ 6468 w 24255"/>
                    <a:gd name="connsiteY29" fmla="*/ 16170 h 2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255" h="22458">
                      <a:moveTo>
                        <a:pt x="0" y="18506"/>
                      </a:moveTo>
                      <a:cubicBezTo>
                        <a:pt x="0" y="16530"/>
                        <a:pt x="898" y="15092"/>
                        <a:pt x="2695" y="12757"/>
                      </a:cubicBezTo>
                      <a:lnTo>
                        <a:pt x="2695" y="12757"/>
                      </a:lnTo>
                      <a:cubicBezTo>
                        <a:pt x="8085" y="7187"/>
                        <a:pt x="12218" y="4492"/>
                        <a:pt x="14554" y="2156"/>
                      </a:cubicBezTo>
                      <a:lnTo>
                        <a:pt x="14554" y="2156"/>
                      </a:lnTo>
                      <a:cubicBezTo>
                        <a:pt x="15811" y="898"/>
                        <a:pt x="17428" y="0"/>
                        <a:pt x="19584" y="0"/>
                      </a:cubicBezTo>
                      <a:lnTo>
                        <a:pt x="19584" y="0"/>
                      </a:lnTo>
                      <a:cubicBezTo>
                        <a:pt x="21920" y="0"/>
                        <a:pt x="24256" y="2336"/>
                        <a:pt x="24256" y="5211"/>
                      </a:cubicBezTo>
                      <a:lnTo>
                        <a:pt x="24256" y="5211"/>
                      </a:lnTo>
                      <a:lnTo>
                        <a:pt x="24256" y="5749"/>
                      </a:lnTo>
                      <a:lnTo>
                        <a:pt x="24076" y="6288"/>
                      </a:lnTo>
                      <a:cubicBezTo>
                        <a:pt x="21740" y="10062"/>
                        <a:pt x="16530" y="12757"/>
                        <a:pt x="15632" y="14913"/>
                      </a:cubicBezTo>
                      <a:lnTo>
                        <a:pt x="15632" y="14913"/>
                      </a:lnTo>
                      <a:cubicBezTo>
                        <a:pt x="12936" y="17608"/>
                        <a:pt x="10241" y="20483"/>
                        <a:pt x="7007" y="22100"/>
                      </a:cubicBezTo>
                      <a:lnTo>
                        <a:pt x="7007" y="22100"/>
                      </a:lnTo>
                      <a:lnTo>
                        <a:pt x="5929" y="19764"/>
                      </a:lnTo>
                      <a:lnTo>
                        <a:pt x="6289" y="22279"/>
                      </a:lnTo>
                      <a:cubicBezTo>
                        <a:pt x="6289" y="22279"/>
                        <a:pt x="5570" y="22459"/>
                        <a:pt x="4672" y="22459"/>
                      </a:cubicBezTo>
                      <a:lnTo>
                        <a:pt x="4672" y="22459"/>
                      </a:lnTo>
                      <a:cubicBezTo>
                        <a:pt x="3594" y="22459"/>
                        <a:pt x="180" y="22100"/>
                        <a:pt x="0" y="18506"/>
                      </a:cubicBezTo>
                      <a:lnTo>
                        <a:pt x="0" y="18506"/>
                      </a:lnTo>
                      <a:close/>
                      <a:moveTo>
                        <a:pt x="6468" y="16170"/>
                      </a:moveTo>
                      <a:cubicBezTo>
                        <a:pt x="6289" y="16530"/>
                        <a:pt x="6109" y="16709"/>
                        <a:pt x="5929" y="16889"/>
                      </a:cubicBezTo>
                      <a:lnTo>
                        <a:pt x="5929" y="16889"/>
                      </a:lnTo>
                      <a:cubicBezTo>
                        <a:pt x="7726" y="15631"/>
                        <a:pt x="9702" y="13655"/>
                        <a:pt x="11499" y="12038"/>
                      </a:cubicBezTo>
                      <a:lnTo>
                        <a:pt x="11499" y="12038"/>
                      </a:lnTo>
                      <a:cubicBezTo>
                        <a:pt x="11679" y="11499"/>
                        <a:pt x="12038" y="11140"/>
                        <a:pt x="12397" y="10780"/>
                      </a:cubicBezTo>
                      <a:lnTo>
                        <a:pt x="12397" y="10780"/>
                      </a:lnTo>
                      <a:cubicBezTo>
                        <a:pt x="10601" y="12218"/>
                        <a:pt x="8624" y="14014"/>
                        <a:pt x="6468" y="16170"/>
                      </a:cubicBezTo>
                      <a:lnTo>
                        <a:pt x="6468" y="16170"/>
                      </a:lnTo>
                      <a:close/>
                    </a:path>
                  </a:pathLst>
                </a:custGeom>
                <a:grpFill/>
                <a:ln w="17953" cap="flat">
                  <a:noFill/>
                  <a:prstDash val="solid"/>
                  <a:miter/>
                </a:ln>
              </p:spPr>
              <p:txBody>
                <a:bodyPr rtlCol="0" anchor="ctr"/>
                <a:lstStyle/>
                <a:p>
                  <a:endParaRPr lang="zh-CN" altLang="en-US" sz="1050"/>
                </a:p>
              </p:txBody>
            </p:sp>
          </p:grpSp>
          <p:grpSp>
            <p:nvGrpSpPr>
              <p:cNvPr id="134" name="图形 1"/>
              <p:cNvGrpSpPr/>
              <p:nvPr/>
            </p:nvGrpSpPr>
            <p:grpSpPr>
              <a:xfrm>
                <a:off x="2160868" y="1456897"/>
                <a:ext cx="29106" cy="14688"/>
                <a:chOff x="3534079" y="1654587"/>
                <a:chExt cx="29106" cy="14688"/>
              </a:xfrm>
              <a:solidFill>
                <a:srgbClr val="0070C0"/>
              </a:solidFill>
            </p:grpSpPr>
            <p:sp>
              <p:nvSpPr>
                <p:cNvPr id="3478" name="任意多边形: 形状 385"/>
                <p:cNvSpPr/>
                <p:nvPr/>
              </p:nvSpPr>
              <p:spPr>
                <a:xfrm>
                  <a:off x="3536743" y="1657331"/>
                  <a:ext cx="23873" cy="9518"/>
                </a:xfrm>
                <a:custGeom>
                  <a:avLst/>
                  <a:gdLst>
                    <a:gd name="connsiteX0" fmla="*/ 7757 w 23873"/>
                    <a:gd name="connsiteY0" fmla="*/ 8575 h 9518"/>
                    <a:gd name="connsiteX1" fmla="*/ 18358 w 23873"/>
                    <a:gd name="connsiteY1" fmla="*/ 8575 h 9518"/>
                    <a:gd name="connsiteX2" fmla="*/ 23568 w 23873"/>
                    <a:gd name="connsiteY2" fmla="*/ 3185 h 9518"/>
                    <a:gd name="connsiteX3" fmla="*/ 18358 w 23873"/>
                    <a:gd name="connsiteY3" fmla="*/ 490 h 9518"/>
                    <a:gd name="connsiteX4" fmla="*/ 3804 w 23873"/>
                    <a:gd name="connsiteY4" fmla="*/ 3185 h 9518"/>
                    <a:gd name="connsiteX5" fmla="*/ 1109 w 23873"/>
                    <a:gd name="connsiteY5" fmla="*/ 8575 h 9518"/>
                    <a:gd name="connsiteX6" fmla="*/ 7757 w 23873"/>
                    <a:gd name="connsiteY6" fmla="*/ 8575 h 9518"/>
                    <a:gd name="connsiteX7" fmla="*/ 7757 w 23873"/>
                    <a:gd name="connsiteY7" fmla="*/ 8575 h 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73" h="9518">
                      <a:moveTo>
                        <a:pt x="7757" y="8575"/>
                      </a:moveTo>
                      <a:cubicBezTo>
                        <a:pt x="7757" y="9833"/>
                        <a:pt x="15663" y="9833"/>
                        <a:pt x="18358" y="8575"/>
                      </a:cubicBezTo>
                      <a:cubicBezTo>
                        <a:pt x="21053" y="7317"/>
                        <a:pt x="25005" y="5880"/>
                        <a:pt x="23568" y="3185"/>
                      </a:cubicBezTo>
                      <a:cubicBezTo>
                        <a:pt x="23568" y="490"/>
                        <a:pt x="20873" y="-768"/>
                        <a:pt x="18358" y="490"/>
                      </a:cubicBezTo>
                      <a:cubicBezTo>
                        <a:pt x="15663" y="490"/>
                        <a:pt x="9194" y="490"/>
                        <a:pt x="3804" y="3185"/>
                      </a:cubicBezTo>
                      <a:cubicBezTo>
                        <a:pt x="-1406" y="5880"/>
                        <a:pt x="-149" y="7138"/>
                        <a:pt x="1109" y="8575"/>
                      </a:cubicBezTo>
                      <a:cubicBezTo>
                        <a:pt x="2367" y="9833"/>
                        <a:pt x="7757" y="8575"/>
                        <a:pt x="7757" y="8575"/>
                      </a:cubicBezTo>
                      <a:lnTo>
                        <a:pt x="7757" y="8575"/>
                      </a:lnTo>
                      <a:close/>
                    </a:path>
                  </a:pathLst>
                </a:custGeom>
                <a:grpFill/>
                <a:ln w="17953" cap="flat">
                  <a:noFill/>
                  <a:prstDash val="solid"/>
                  <a:miter/>
                </a:ln>
              </p:spPr>
              <p:txBody>
                <a:bodyPr rtlCol="0" anchor="ctr"/>
                <a:lstStyle/>
                <a:p>
                  <a:endParaRPr lang="zh-CN" altLang="en-US" sz="1050"/>
                </a:p>
              </p:txBody>
            </p:sp>
            <p:sp>
              <p:nvSpPr>
                <p:cNvPr id="3479" name="任意多边形: 形状 386"/>
                <p:cNvSpPr/>
                <p:nvPr/>
              </p:nvSpPr>
              <p:spPr>
                <a:xfrm>
                  <a:off x="3534079" y="1654587"/>
                  <a:ext cx="29106" cy="14688"/>
                </a:xfrm>
                <a:custGeom>
                  <a:avLst/>
                  <a:gdLst>
                    <a:gd name="connsiteX0" fmla="*/ 11140 w 29106"/>
                    <a:gd name="connsiteY0" fmla="*/ 14553 h 14688"/>
                    <a:gd name="connsiteX1" fmla="*/ 9702 w 29106"/>
                    <a:gd name="connsiteY1" fmla="*/ 14014 h 14688"/>
                    <a:gd name="connsiteX2" fmla="*/ 9702 w 29106"/>
                    <a:gd name="connsiteY2" fmla="*/ 14014 h 14688"/>
                    <a:gd name="connsiteX3" fmla="*/ 6109 w 29106"/>
                    <a:gd name="connsiteY3" fmla="*/ 14374 h 14688"/>
                    <a:gd name="connsiteX4" fmla="*/ 6109 w 29106"/>
                    <a:gd name="connsiteY4" fmla="*/ 14374 h 14688"/>
                    <a:gd name="connsiteX5" fmla="*/ 1976 w 29106"/>
                    <a:gd name="connsiteY5" fmla="*/ 13116 h 14688"/>
                    <a:gd name="connsiteX6" fmla="*/ 1976 w 29106"/>
                    <a:gd name="connsiteY6" fmla="*/ 13116 h 14688"/>
                    <a:gd name="connsiteX7" fmla="*/ 0 w 29106"/>
                    <a:gd name="connsiteY7" fmla="*/ 9343 h 14688"/>
                    <a:gd name="connsiteX8" fmla="*/ 0 w 29106"/>
                    <a:gd name="connsiteY8" fmla="*/ 9343 h 14688"/>
                    <a:gd name="connsiteX9" fmla="*/ 5210 w 29106"/>
                    <a:gd name="connsiteY9" fmla="*/ 3593 h 14688"/>
                    <a:gd name="connsiteX10" fmla="*/ 5210 w 29106"/>
                    <a:gd name="connsiteY10" fmla="*/ 3593 h 14688"/>
                    <a:gd name="connsiteX11" fmla="*/ 20303 w 29106"/>
                    <a:gd name="connsiteY11" fmla="*/ 539 h 14688"/>
                    <a:gd name="connsiteX12" fmla="*/ 20303 w 29106"/>
                    <a:gd name="connsiteY12" fmla="*/ 539 h 14688"/>
                    <a:gd name="connsiteX13" fmla="*/ 22998 w 29106"/>
                    <a:gd name="connsiteY13" fmla="*/ 0 h 14688"/>
                    <a:gd name="connsiteX14" fmla="*/ 22998 w 29106"/>
                    <a:gd name="connsiteY14" fmla="*/ 0 h 14688"/>
                    <a:gd name="connsiteX15" fmla="*/ 28568 w 29106"/>
                    <a:gd name="connsiteY15" fmla="*/ 4671 h 14688"/>
                    <a:gd name="connsiteX16" fmla="*/ 28568 w 29106"/>
                    <a:gd name="connsiteY16" fmla="*/ 4671 h 14688"/>
                    <a:gd name="connsiteX17" fmla="*/ 29107 w 29106"/>
                    <a:gd name="connsiteY17" fmla="*/ 6648 h 14688"/>
                    <a:gd name="connsiteX18" fmla="*/ 29107 w 29106"/>
                    <a:gd name="connsiteY18" fmla="*/ 6648 h 14688"/>
                    <a:gd name="connsiteX19" fmla="*/ 22100 w 29106"/>
                    <a:gd name="connsiteY19" fmla="*/ 13296 h 14688"/>
                    <a:gd name="connsiteX20" fmla="*/ 22100 w 29106"/>
                    <a:gd name="connsiteY20" fmla="*/ 13296 h 14688"/>
                    <a:gd name="connsiteX21" fmla="*/ 14733 w 29106"/>
                    <a:gd name="connsiteY21" fmla="*/ 14553 h 14688"/>
                    <a:gd name="connsiteX22" fmla="*/ 14733 w 29106"/>
                    <a:gd name="connsiteY22" fmla="*/ 14553 h 14688"/>
                    <a:gd name="connsiteX23" fmla="*/ 11140 w 29106"/>
                    <a:gd name="connsiteY23" fmla="*/ 14553 h 14688"/>
                    <a:gd name="connsiteX24" fmla="*/ 11140 w 29106"/>
                    <a:gd name="connsiteY24" fmla="*/ 14553 h 14688"/>
                    <a:gd name="connsiteX25" fmla="*/ 14553 w 29106"/>
                    <a:gd name="connsiteY25" fmla="*/ 9702 h 14688"/>
                    <a:gd name="connsiteX26" fmla="*/ 19764 w 29106"/>
                    <a:gd name="connsiteY26" fmla="*/ 8984 h 14688"/>
                    <a:gd name="connsiteX27" fmla="*/ 19764 w 29106"/>
                    <a:gd name="connsiteY27" fmla="*/ 8984 h 14688"/>
                    <a:gd name="connsiteX28" fmla="*/ 23896 w 29106"/>
                    <a:gd name="connsiteY28" fmla="*/ 6828 h 14688"/>
                    <a:gd name="connsiteX29" fmla="*/ 23896 w 29106"/>
                    <a:gd name="connsiteY29" fmla="*/ 6828 h 14688"/>
                    <a:gd name="connsiteX30" fmla="*/ 23717 w 29106"/>
                    <a:gd name="connsiteY30" fmla="*/ 5929 h 14688"/>
                    <a:gd name="connsiteX31" fmla="*/ 22998 w 29106"/>
                    <a:gd name="connsiteY31" fmla="*/ 5211 h 14688"/>
                    <a:gd name="connsiteX32" fmla="*/ 22998 w 29106"/>
                    <a:gd name="connsiteY32" fmla="*/ 5211 h 14688"/>
                    <a:gd name="connsiteX33" fmla="*/ 22100 w 29106"/>
                    <a:gd name="connsiteY33" fmla="*/ 5390 h 14688"/>
                    <a:gd name="connsiteX34" fmla="*/ 22100 w 29106"/>
                    <a:gd name="connsiteY34" fmla="*/ 5390 h 14688"/>
                    <a:gd name="connsiteX35" fmla="*/ 21561 w 29106"/>
                    <a:gd name="connsiteY35" fmla="*/ 5749 h 14688"/>
                    <a:gd name="connsiteX36" fmla="*/ 20842 w 29106"/>
                    <a:gd name="connsiteY36" fmla="*/ 5749 h 14688"/>
                    <a:gd name="connsiteX37" fmla="*/ 7546 w 29106"/>
                    <a:gd name="connsiteY37" fmla="*/ 8085 h 14688"/>
                    <a:gd name="connsiteX38" fmla="*/ 7546 w 29106"/>
                    <a:gd name="connsiteY38" fmla="*/ 8085 h 14688"/>
                    <a:gd name="connsiteX39" fmla="*/ 5749 w 29106"/>
                    <a:gd name="connsiteY39" fmla="*/ 9163 h 14688"/>
                    <a:gd name="connsiteX40" fmla="*/ 5749 w 29106"/>
                    <a:gd name="connsiteY40" fmla="*/ 9163 h 14688"/>
                    <a:gd name="connsiteX41" fmla="*/ 6109 w 29106"/>
                    <a:gd name="connsiteY41" fmla="*/ 9163 h 14688"/>
                    <a:gd name="connsiteX42" fmla="*/ 6109 w 29106"/>
                    <a:gd name="connsiteY42" fmla="*/ 9163 h 14688"/>
                    <a:gd name="connsiteX43" fmla="*/ 9882 w 29106"/>
                    <a:gd name="connsiteY43" fmla="*/ 8624 h 14688"/>
                    <a:gd name="connsiteX44" fmla="*/ 9882 w 29106"/>
                    <a:gd name="connsiteY44" fmla="*/ 8624 h 14688"/>
                    <a:gd name="connsiteX45" fmla="*/ 13116 w 29106"/>
                    <a:gd name="connsiteY45" fmla="*/ 7906 h 14688"/>
                    <a:gd name="connsiteX46" fmla="*/ 13116 w 29106"/>
                    <a:gd name="connsiteY46" fmla="*/ 9523 h 14688"/>
                    <a:gd name="connsiteX47" fmla="*/ 14553 w 29106"/>
                    <a:gd name="connsiteY47" fmla="*/ 9702 h 14688"/>
                    <a:gd name="connsiteX48" fmla="*/ 14553 w 29106"/>
                    <a:gd name="connsiteY48" fmla="*/ 9702 h 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106" h="14688">
                      <a:moveTo>
                        <a:pt x="11140" y="14553"/>
                      </a:moveTo>
                      <a:cubicBezTo>
                        <a:pt x="10780" y="14374"/>
                        <a:pt x="10241" y="14374"/>
                        <a:pt x="9702" y="14014"/>
                      </a:cubicBezTo>
                      <a:lnTo>
                        <a:pt x="9702" y="14014"/>
                      </a:lnTo>
                      <a:cubicBezTo>
                        <a:pt x="8804" y="14194"/>
                        <a:pt x="7366" y="14374"/>
                        <a:pt x="6109" y="14374"/>
                      </a:cubicBezTo>
                      <a:lnTo>
                        <a:pt x="6109" y="14374"/>
                      </a:lnTo>
                      <a:cubicBezTo>
                        <a:pt x="4851" y="14374"/>
                        <a:pt x="3593" y="14374"/>
                        <a:pt x="1976" y="13116"/>
                      </a:cubicBezTo>
                      <a:lnTo>
                        <a:pt x="1976" y="13116"/>
                      </a:lnTo>
                      <a:cubicBezTo>
                        <a:pt x="1437" y="12397"/>
                        <a:pt x="180" y="11679"/>
                        <a:pt x="0" y="9343"/>
                      </a:cubicBezTo>
                      <a:lnTo>
                        <a:pt x="0" y="9343"/>
                      </a:lnTo>
                      <a:cubicBezTo>
                        <a:pt x="180" y="6468"/>
                        <a:pt x="2336" y="5211"/>
                        <a:pt x="5210" y="3593"/>
                      </a:cubicBezTo>
                      <a:lnTo>
                        <a:pt x="5210" y="3593"/>
                      </a:lnTo>
                      <a:cubicBezTo>
                        <a:pt x="10780" y="719"/>
                        <a:pt x="17248" y="719"/>
                        <a:pt x="20303" y="539"/>
                      </a:cubicBezTo>
                      <a:lnTo>
                        <a:pt x="20303" y="539"/>
                      </a:lnTo>
                      <a:cubicBezTo>
                        <a:pt x="21201" y="180"/>
                        <a:pt x="22100" y="0"/>
                        <a:pt x="22998" y="0"/>
                      </a:cubicBezTo>
                      <a:lnTo>
                        <a:pt x="22998" y="0"/>
                      </a:lnTo>
                      <a:cubicBezTo>
                        <a:pt x="25873" y="0"/>
                        <a:pt x="28747" y="2515"/>
                        <a:pt x="28568" y="4671"/>
                      </a:cubicBezTo>
                      <a:lnTo>
                        <a:pt x="28568" y="4671"/>
                      </a:lnTo>
                      <a:cubicBezTo>
                        <a:pt x="28747" y="5211"/>
                        <a:pt x="29107" y="5929"/>
                        <a:pt x="29107" y="6648"/>
                      </a:cubicBezTo>
                      <a:lnTo>
                        <a:pt x="29107" y="6648"/>
                      </a:lnTo>
                      <a:cubicBezTo>
                        <a:pt x="28388" y="11679"/>
                        <a:pt x="24076" y="11858"/>
                        <a:pt x="22100" y="13296"/>
                      </a:cubicBezTo>
                      <a:lnTo>
                        <a:pt x="22100" y="13296"/>
                      </a:lnTo>
                      <a:cubicBezTo>
                        <a:pt x="19943" y="14194"/>
                        <a:pt x="17248" y="14553"/>
                        <a:pt x="14733" y="14553"/>
                      </a:cubicBezTo>
                      <a:lnTo>
                        <a:pt x="14733" y="14553"/>
                      </a:lnTo>
                      <a:cubicBezTo>
                        <a:pt x="13296" y="14733"/>
                        <a:pt x="12038" y="14733"/>
                        <a:pt x="11140" y="14553"/>
                      </a:cubicBezTo>
                      <a:lnTo>
                        <a:pt x="11140" y="14553"/>
                      </a:lnTo>
                      <a:close/>
                      <a:moveTo>
                        <a:pt x="14553" y="9702"/>
                      </a:moveTo>
                      <a:cubicBezTo>
                        <a:pt x="16530" y="9702"/>
                        <a:pt x="19225" y="9343"/>
                        <a:pt x="19764" y="8984"/>
                      </a:cubicBezTo>
                      <a:lnTo>
                        <a:pt x="19764" y="8984"/>
                      </a:lnTo>
                      <a:cubicBezTo>
                        <a:pt x="21381" y="8265"/>
                        <a:pt x="23357" y="7367"/>
                        <a:pt x="23896" y="6828"/>
                      </a:cubicBezTo>
                      <a:lnTo>
                        <a:pt x="23896" y="6828"/>
                      </a:lnTo>
                      <a:lnTo>
                        <a:pt x="23717" y="5929"/>
                      </a:lnTo>
                      <a:cubicBezTo>
                        <a:pt x="23537" y="5390"/>
                        <a:pt x="23717" y="5390"/>
                        <a:pt x="22998" y="5211"/>
                      </a:cubicBezTo>
                      <a:lnTo>
                        <a:pt x="22998" y="5211"/>
                      </a:lnTo>
                      <a:cubicBezTo>
                        <a:pt x="22639" y="5211"/>
                        <a:pt x="22459" y="5211"/>
                        <a:pt x="22100" y="5390"/>
                      </a:cubicBezTo>
                      <a:lnTo>
                        <a:pt x="22100" y="5390"/>
                      </a:lnTo>
                      <a:lnTo>
                        <a:pt x="21561" y="5749"/>
                      </a:lnTo>
                      <a:lnTo>
                        <a:pt x="20842" y="5749"/>
                      </a:lnTo>
                      <a:cubicBezTo>
                        <a:pt x="18326" y="5749"/>
                        <a:pt x="12038" y="5749"/>
                        <a:pt x="7546" y="8085"/>
                      </a:cubicBezTo>
                      <a:lnTo>
                        <a:pt x="7546" y="8085"/>
                      </a:lnTo>
                      <a:cubicBezTo>
                        <a:pt x="6827" y="8445"/>
                        <a:pt x="6109" y="8804"/>
                        <a:pt x="5749" y="9163"/>
                      </a:cubicBezTo>
                      <a:lnTo>
                        <a:pt x="5749" y="9163"/>
                      </a:lnTo>
                      <a:cubicBezTo>
                        <a:pt x="5929" y="9163"/>
                        <a:pt x="5929" y="9163"/>
                        <a:pt x="6109" y="9163"/>
                      </a:cubicBezTo>
                      <a:lnTo>
                        <a:pt x="6109" y="9163"/>
                      </a:lnTo>
                      <a:cubicBezTo>
                        <a:pt x="7546" y="9163"/>
                        <a:pt x="9882" y="8624"/>
                        <a:pt x="9882" y="8624"/>
                      </a:cubicBezTo>
                      <a:lnTo>
                        <a:pt x="9882" y="8624"/>
                      </a:lnTo>
                      <a:lnTo>
                        <a:pt x="13116" y="7906"/>
                      </a:lnTo>
                      <a:lnTo>
                        <a:pt x="13116" y="9523"/>
                      </a:lnTo>
                      <a:cubicBezTo>
                        <a:pt x="13296" y="9702"/>
                        <a:pt x="14014" y="9702"/>
                        <a:pt x="14553" y="9702"/>
                      </a:cubicBezTo>
                      <a:lnTo>
                        <a:pt x="14553" y="9702"/>
                      </a:lnTo>
                      <a:close/>
                    </a:path>
                  </a:pathLst>
                </a:custGeom>
                <a:grpFill/>
                <a:ln w="17953" cap="flat">
                  <a:noFill/>
                  <a:prstDash val="solid"/>
                  <a:miter/>
                </a:ln>
              </p:spPr>
              <p:txBody>
                <a:bodyPr rtlCol="0" anchor="ctr"/>
                <a:lstStyle/>
                <a:p>
                  <a:endParaRPr lang="zh-CN" altLang="en-US" sz="1050"/>
                </a:p>
              </p:txBody>
            </p:sp>
          </p:grpSp>
          <p:grpSp>
            <p:nvGrpSpPr>
              <p:cNvPr id="135" name="图形 1"/>
              <p:cNvGrpSpPr/>
              <p:nvPr/>
            </p:nvGrpSpPr>
            <p:grpSpPr>
              <a:xfrm>
                <a:off x="2697728" y="1330048"/>
                <a:ext cx="14193" cy="31262"/>
                <a:chOff x="4070939" y="1527738"/>
                <a:chExt cx="14193" cy="31262"/>
              </a:xfrm>
              <a:solidFill>
                <a:srgbClr val="0070C0"/>
              </a:solidFill>
            </p:grpSpPr>
            <p:sp>
              <p:nvSpPr>
                <p:cNvPr id="3476" name="任意多边形: 形状 388"/>
                <p:cNvSpPr/>
                <p:nvPr/>
              </p:nvSpPr>
              <p:spPr>
                <a:xfrm>
                  <a:off x="4073307" y="1530164"/>
                  <a:ext cx="9368" cy="25603"/>
                </a:xfrm>
                <a:custGeom>
                  <a:avLst/>
                  <a:gdLst>
                    <a:gd name="connsiteX0" fmla="*/ 7154 w 9368"/>
                    <a:gd name="connsiteY0" fmla="*/ 25603 h 25603"/>
                    <a:gd name="connsiteX1" fmla="*/ 8412 w 9368"/>
                    <a:gd name="connsiteY1" fmla="*/ 13565 h 25603"/>
                    <a:gd name="connsiteX2" fmla="*/ 3022 w 9368"/>
                    <a:gd name="connsiteY2" fmla="*/ 2965 h 25603"/>
                    <a:gd name="connsiteX3" fmla="*/ 326 w 9368"/>
                    <a:gd name="connsiteY3" fmla="*/ 2965 h 25603"/>
                    <a:gd name="connsiteX4" fmla="*/ 3022 w 9368"/>
                    <a:gd name="connsiteY4" fmla="*/ 18955 h 25603"/>
                    <a:gd name="connsiteX5" fmla="*/ 7154 w 9368"/>
                    <a:gd name="connsiteY5" fmla="*/ 25603 h 25603"/>
                    <a:gd name="connsiteX6" fmla="*/ 7154 w 9368"/>
                    <a:gd name="connsiteY6" fmla="*/ 25603 h 25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68" h="25603">
                      <a:moveTo>
                        <a:pt x="7154" y="25603"/>
                      </a:moveTo>
                      <a:cubicBezTo>
                        <a:pt x="9849" y="21650"/>
                        <a:pt x="9849" y="17698"/>
                        <a:pt x="8412" y="13565"/>
                      </a:cubicBezTo>
                      <a:cubicBezTo>
                        <a:pt x="5717" y="9612"/>
                        <a:pt x="4459" y="5660"/>
                        <a:pt x="3022" y="2965"/>
                      </a:cubicBezTo>
                      <a:cubicBezTo>
                        <a:pt x="1764" y="-988"/>
                        <a:pt x="-931" y="-988"/>
                        <a:pt x="326" y="2965"/>
                      </a:cubicBezTo>
                      <a:cubicBezTo>
                        <a:pt x="326" y="8355"/>
                        <a:pt x="3022" y="10870"/>
                        <a:pt x="3022" y="18955"/>
                      </a:cubicBezTo>
                      <a:cubicBezTo>
                        <a:pt x="4459" y="25603"/>
                        <a:pt x="7154" y="25603"/>
                        <a:pt x="7154" y="25603"/>
                      </a:cubicBezTo>
                      <a:lnTo>
                        <a:pt x="7154" y="25603"/>
                      </a:lnTo>
                      <a:close/>
                    </a:path>
                  </a:pathLst>
                </a:custGeom>
                <a:grpFill/>
                <a:ln w="17953" cap="flat">
                  <a:noFill/>
                  <a:prstDash val="solid"/>
                  <a:miter/>
                </a:ln>
              </p:spPr>
              <p:txBody>
                <a:bodyPr rtlCol="0" anchor="ctr"/>
                <a:lstStyle/>
                <a:p>
                  <a:endParaRPr lang="zh-CN" altLang="en-US" sz="1050"/>
                </a:p>
              </p:txBody>
            </p:sp>
            <p:sp>
              <p:nvSpPr>
                <p:cNvPr id="3477" name="任意多边形: 形状 389"/>
                <p:cNvSpPr/>
                <p:nvPr/>
              </p:nvSpPr>
              <p:spPr>
                <a:xfrm>
                  <a:off x="4070939" y="1527738"/>
                  <a:ext cx="14193" cy="31262"/>
                </a:xfrm>
                <a:custGeom>
                  <a:avLst/>
                  <a:gdLst>
                    <a:gd name="connsiteX0" fmla="*/ 8984 w 14193"/>
                    <a:gd name="connsiteY0" fmla="*/ 30544 h 31262"/>
                    <a:gd name="connsiteX1" fmla="*/ 3054 w 14193"/>
                    <a:gd name="connsiteY1" fmla="*/ 21381 h 31262"/>
                    <a:gd name="connsiteX2" fmla="*/ 3054 w 14193"/>
                    <a:gd name="connsiteY2" fmla="*/ 21381 h 31262"/>
                    <a:gd name="connsiteX3" fmla="*/ 539 w 14193"/>
                    <a:gd name="connsiteY3" fmla="*/ 6289 h 31262"/>
                    <a:gd name="connsiteX4" fmla="*/ 539 w 14193"/>
                    <a:gd name="connsiteY4" fmla="*/ 6289 h 31262"/>
                    <a:gd name="connsiteX5" fmla="*/ 0 w 14193"/>
                    <a:gd name="connsiteY5" fmla="*/ 3593 h 31262"/>
                    <a:gd name="connsiteX6" fmla="*/ 0 w 14193"/>
                    <a:gd name="connsiteY6" fmla="*/ 3593 h 31262"/>
                    <a:gd name="connsiteX7" fmla="*/ 3234 w 14193"/>
                    <a:gd name="connsiteY7" fmla="*/ 0 h 31262"/>
                    <a:gd name="connsiteX8" fmla="*/ 3234 w 14193"/>
                    <a:gd name="connsiteY8" fmla="*/ 0 h 31262"/>
                    <a:gd name="connsiteX9" fmla="*/ 7726 w 14193"/>
                    <a:gd name="connsiteY9" fmla="*/ 4312 h 31262"/>
                    <a:gd name="connsiteX10" fmla="*/ 7726 w 14193"/>
                    <a:gd name="connsiteY10" fmla="*/ 4312 h 31262"/>
                    <a:gd name="connsiteX11" fmla="*/ 13296 w 14193"/>
                    <a:gd name="connsiteY11" fmla="*/ 15272 h 31262"/>
                    <a:gd name="connsiteX12" fmla="*/ 13296 w 14193"/>
                    <a:gd name="connsiteY12" fmla="*/ 15272 h 31262"/>
                    <a:gd name="connsiteX13" fmla="*/ 14194 w 14193"/>
                    <a:gd name="connsiteY13" fmla="*/ 21022 h 31262"/>
                    <a:gd name="connsiteX14" fmla="*/ 14194 w 14193"/>
                    <a:gd name="connsiteY14" fmla="*/ 21022 h 31262"/>
                    <a:gd name="connsiteX15" fmla="*/ 11679 w 14193"/>
                    <a:gd name="connsiteY15" fmla="*/ 29287 h 31262"/>
                    <a:gd name="connsiteX16" fmla="*/ 11679 w 14193"/>
                    <a:gd name="connsiteY16" fmla="*/ 29287 h 31262"/>
                    <a:gd name="connsiteX17" fmla="*/ 10421 w 14193"/>
                    <a:gd name="connsiteY17" fmla="*/ 31263 h 31262"/>
                    <a:gd name="connsiteX18" fmla="*/ 8984 w 14193"/>
                    <a:gd name="connsiteY18" fmla="*/ 30544 h 31262"/>
                    <a:gd name="connsiteX19" fmla="*/ 8984 w 14193"/>
                    <a:gd name="connsiteY19" fmla="*/ 30544 h 31262"/>
                    <a:gd name="connsiteX20" fmla="*/ 9523 w 14193"/>
                    <a:gd name="connsiteY20" fmla="*/ 28029 h 31262"/>
                    <a:gd name="connsiteX21" fmla="*/ 10601 w 14193"/>
                    <a:gd name="connsiteY21" fmla="*/ 25693 h 31262"/>
                    <a:gd name="connsiteX22" fmla="*/ 9523 w 14193"/>
                    <a:gd name="connsiteY22" fmla="*/ 28029 h 31262"/>
                    <a:gd name="connsiteX23" fmla="*/ 9523 w 14193"/>
                    <a:gd name="connsiteY23" fmla="*/ 28029 h 31262"/>
                    <a:gd name="connsiteX24" fmla="*/ 8085 w 14193"/>
                    <a:gd name="connsiteY24" fmla="*/ 20842 h 31262"/>
                    <a:gd name="connsiteX25" fmla="*/ 8804 w 14193"/>
                    <a:gd name="connsiteY25" fmla="*/ 23537 h 31262"/>
                    <a:gd name="connsiteX26" fmla="*/ 8804 w 14193"/>
                    <a:gd name="connsiteY26" fmla="*/ 23537 h 31262"/>
                    <a:gd name="connsiteX27" fmla="*/ 9163 w 14193"/>
                    <a:gd name="connsiteY27" fmla="*/ 21022 h 31262"/>
                    <a:gd name="connsiteX28" fmla="*/ 9163 w 14193"/>
                    <a:gd name="connsiteY28" fmla="*/ 21022 h 31262"/>
                    <a:gd name="connsiteX29" fmla="*/ 8804 w 14193"/>
                    <a:gd name="connsiteY29" fmla="*/ 17428 h 31262"/>
                    <a:gd name="connsiteX30" fmla="*/ 8804 w 14193"/>
                    <a:gd name="connsiteY30" fmla="*/ 17428 h 31262"/>
                    <a:gd name="connsiteX31" fmla="*/ 7726 w 14193"/>
                    <a:gd name="connsiteY31" fmla="*/ 15631 h 31262"/>
                    <a:gd name="connsiteX32" fmla="*/ 7726 w 14193"/>
                    <a:gd name="connsiteY32" fmla="*/ 15631 h 31262"/>
                    <a:gd name="connsiteX33" fmla="*/ 8085 w 14193"/>
                    <a:gd name="connsiteY33" fmla="*/ 20842 h 31262"/>
                    <a:gd name="connsiteX34" fmla="*/ 8085 w 14193"/>
                    <a:gd name="connsiteY34" fmla="*/ 20842 h 31262"/>
                    <a:gd name="connsiteX35" fmla="*/ 2336 w 14193"/>
                    <a:gd name="connsiteY35" fmla="*/ 4851 h 31262"/>
                    <a:gd name="connsiteX36" fmla="*/ 2336 w 14193"/>
                    <a:gd name="connsiteY36" fmla="*/ 4851 h 31262"/>
                    <a:gd name="connsiteX37" fmla="*/ 2336 w 14193"/>
                    <a:gd name="connsiteY37" fmla="*/ 4851 h 31262"/>
                    <a:gd name="connsiteX38" fmla="*/ 2336 w 14193"/>
                    <a:gd name="connsiteY38" fmla="*/ 4851 h 3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193" h="31262">
                      <a:moveTo>
                        <a:pt x="8984" y="30544"/>
                      </a:moveTo>
                      <a:cubicBezTo>
                        <a:pt x="7367" y="30185"/>
                        <a:pt x="4132" y="28208"/>
                        <a:pt x="3054" y="21381"/>
                      </a:cubicBezTo>
                      <a:lnTo>
                        <a:pt x="3054" y="21381"/>
                      </a:lnTo>
                      <a:cubicBezTo>
                        <a:pt x="3054" y="14014"/>
                        <a:pt x="539" y="11858"/>
                        <a:pt x="539" y="6289"/>
                      </a:cubicBezTo>
                      <a:lnTo>
                        <a:pt x="539" y="6289"/>
                      </a:lnTo>
                      <a:cubicBezTo>
                        <a:pt x="180" y="5390"/>
                        <a:pt x="0" y="4492"/>
                        <a:pt x="0" y="3593"/>
                      </a:cubicBezTo>
                      <a:lnTo>
                        <a:pt x="0" y="3593"/>
                      </a:lnTo>
                      <a:cubicBezTo>
                        <a:pt x="0" y="2336"/>
                        <a:pt x="898" y="0"/>
                        <a:pt x="3234" y="0"/>
                      </a:cubicBezTo>
                      <a:lnTo>
                        <a:pt x="3234" y="0"/>
                      </a:lnTo>
                      <a:cubicBezTo>
                        <a:pt x="6289" y="359"/>
                        <a:pt x="7007" y="2336"/>
                        <a:pt x="7726" y="4312"/>
                      </a:cubicBezTo>
                      <a:lnTo>
                        <a:pt x="7726" y="4312"/>
                      </a:lnTo>
                      <a:cubicBezTo>
                        <a:pt x="9163" y="7187"/>
                        <a:pt x="10421" y="10960"/>
                        <a:pt x="13296" y="15272"/>
                      </a:cubicBezTo>
                      <a:lnTo>
                        <a:pt x="13296" y="15272"/>
                      </a:lnTo>
                      <a:cubicBezTo>
                        <a:pt x="13835" y="17069"/>
                        <a:pt x="14194" y="19045"/>
                        <a:pt x="14194" y="21022"/>
                      </a:cubicBezTo>
                      <a:lnTo>
                        <a:pt x="14194" y="21022"/>
                      </a:lnTo>
                      <a:cubicBezTo>
                        <a:pt x="14194" y="23717"/>
                        <a:pt x="13475" y="26771"/>
                        <a:pt x="11679" y="29287"/>
                      </a:cubicBezTo>
                      <a:lnTo>
                        <a:pt x="11679" y="29287"/>
                      </a:lnTo>
                      <a:lnTo>
                        <a:pt x="10421" y="31263"/>
                      </a:lnTo>
                      <a:lnTo>
                        <a:pt x="8984" y="30544"/>
                      </a:lnTo>
                      <a:lnTo>
                        <a:pt x="8984" y="30544"/>
                      </a:lnTo>
                      <a:close/>
                      <a:moveTo>
                        <a:pt x="9523" y="28029"/>
                      </a:moveTo>
                      <a:lnTo>
                        <a:pt x="10601" y="25693"/>
                      </a:lnTo>
                      <a:lnTo>
                        <a:pt x="9523" y="28029"/>
                      </a:lnTo>
                      <a:lnTo>
                        <a:pt x="9523" y="28029"/>
                      </a:lnTo>
                      <a:close/>
                      <a:moveTo>
                        <a:pt x="8085" y="20842"/>
                      </a:moveTo>
                      <a:cubicBezTo>
                        <a:pt x="8265" y="21920"/>
                        <a:pt x="8624" y="22818"/>
                        <a:pt x="8804" y="23537"/>
                      </a:cubicBezTo>
                      <a:lnTo>
                        <a:pt x="8804" y="23537"/>
                      </a:lnTo>
                      <a:cubicBezTo>
                        <a:pt x="8984" y="22639"/>
                        <a:pt x="9163" y="21920"/>
                        <a:pt x="9163" y="21022"/>
                      </a:cubicBezTo>
                      <a:lnTo>
                        <a:pt x="9163" y="21022"/>
                      </a:lnTo>
                      <a:cubicBezTo>
                        <a:pt x="9163" y="19764"/>
                        <a:pt x="8804" y="18327"/>
                        <a:pt x="8804" y="17428"/>
                      </a:cubicBezTo>
                      <a:lnTo>
                        <a:pt x="8804" y="17428"/>
                      </a:lnTo>
                      <a:cubicBezTo>
                        <a:pt x="8445" y="16889"/>
                        <a:pt x="8085" y="16350"/>
                        <a:pt x="7726" y="15631"/>
                      </a:cubicBezTo>
                      <a:lnTo>
                        <a:pt x="7726" y="15631"/>
                      </a:lnTo>
                      <a:cubicBezTo>
                        <a:pt x="7906" y="17248"/>
                        <a:pt x="8085" y="18866"/>
                        <a:pt x="8085" y="20842"/>
                      </a:cubicBezTo>
                      <a:lnTo>
                        <a:pt x="8085" y="20842"/>
                      </a:lnTo>
                      <a:close/>
                      <a:moveTo>
                        <a:pt x="2336" y="4851"/>
                      </a:moveTo>
                      <a:lnTo>
                        <a:pt x="2336" y="4851"/>
                      </a:lnTo>
                      <a:lnTo>
                        <a:pt x="2336" y="4851"/>
                      </a:lnTo>
                      <a:lnTo>
                        <a:pt x="2336" y="4851"/>
                      </a:lnTo>
                      <a:close/>
                    </a:path>
                  </a:pathLst>
                </a:custGeom>
                <a:grpFill/>
                <a:ln w="17953" cap="flat">
                  <a:noFill/>
                  <a:prstDash val="solid"/>
                  <a:miter/>
                </a:ln>
              </p:spPr>
              <p:txBody>
                <a:bodyPr rtlCol="0" anchor="ctr"/>
                <a:lstStyle/>
                <a:p>
                  <a:endParaRPr lang="zh-CN" altLang="en-US" sz="1050"/>
                </a:p>
              </p:txBody>
            </p:sp>
          </p:grpSp>
          <p:grpSp>
            <p:nvGrpSpPr>
              <p:cNvPr id="136" name="图形 1"/>
              <p:cNvGrpSpPr/>
              <p:nvPr/>
            </p:nvGrpSpPr>
            <p:grpSpPr>
              <a:xfrm>
                <a:off x="2816670" y="1382153"/>
                <a:ext cx="58213" cy="33957"/>
                <a:chOff x="4189881" y="1579843"/>
                <a:chExt cx="58213" cy="33957"/>
              </a:xfrm>
              <a:solidFill>
                <a:srgbClr val="0070C0"/>
              </a:solidFill>
            </p:grpSpPr>
            <p:sp>
              <p:nvSpPr>
                <p:cNvPr id="3474" name="任意多边形: 形状 391"/>
                <p:cNvSpPr/>
                <p:nvPr/>
              </p:nvSpPr>
              <p:spPr>
                <a:xfrm>
                  <a:off x="4192407" y="1582837"/>
                  <a:ext cx="53299" cy="28269"/>
                </a:xfrm>
                <a:custGeom>
                  <a:avLst/>
                  <a:gdLst>
                    <a:gd name="connsiteX0" fmla="*/ 12028 w 53299"/>
                    <a:gd name="connsiteY0" fmla="*/ 4553 h 28269"/>
                    <a:gd name="connsiteX1" fmla="*/ 6818 w 53299"/>
                    <a:gd name="connsiteY1" fmla="*/ 9943 h 28269"/>
                    <a:gd name="connsiteX2" fmla="*/ 1607 w 53299"/>
                    <a:gd name="connsiteY2" fmla="*/ 17848 h 28269"/>
                    <a:gd name="connsiteX3" fmla="*/ 14723 w 53299"/>
                    <a:gd name="connsiteY3" fmla="*/ 19106 h 28269"/>
                    <a:gd name="connsiteX4" fmla="*/ 18676 w 53299"/>
                    <a:gd name="connsiteY4" fmla="*/ 20364 h 28269"/>
                    <a:gd name="connsiteX5" fmla="*/ 18676 w 53299"/>
                    <a:gd name="connsiteY5" fmla="*/ 27012 h 28269"/>
                    <a:gd name="connsiteX6" fmla="*/ 34487 w 53299"/>
                    <a:gd name="connsiteY6" fmla="*/ 28269 h 28269"/>
                    <a:gd name="connsiteX7" fmla="*/ 46345 w 53299"/>
                    <a:gd name="connsiteY7" fmla="*/ 25574 h 28269"/>
                    <a:gd name="connsiteX8" fmla="*/ 52993 w 53299"/>
                    <a:gd name="connsiteY8" fmla="*/ 21622 h 28269"/>
                    <a:gd name="connsiteX9" fmla="*/ 43830 w 53299"/>
                    <a:gd name="connsiteY9" fmla="*/ 14974 h 28269"/>
                    <a:gd name="connsiteX10" fmla="*/ 46345 w 53299"/>
                    <a:gd name="connsiteY10" fmla="*/ 8326 h 28269"/>
                    <a:gd name="connsiteX11" fmla="*/ 52993 w 53299"/>
                    <a:gd name="connsiteY11" fmla="*/ 4373 h 28269"/>
                    <a:gd name="connsiteX12" fmla="*/ 47783 w 53299"/>
                    <a:gd name="connsiteY12" fmla="*/ 420 h 28269"/>
                    <a:gd name="connsiteX13" fmla="*/ 31971 w 53299"/>
                    <a:gd name="connsiteY13" fmla="*/ 1858 h 28269"/>
                    <a:gd name="connsiteX14" fmla="*/ 21371 w 53299"/>
                    <a:gd name="connsiteY14" fmla="*/ 600 h 28269"/>
                    <a:gd name="connsiteX15" fmla="*/ 14723 w 53299"/>
                    <a:gd name="connsiteY15" fmla="*/ 1858 h 28269"/>
                    <a:gd name="connsiteX16" fmla="*/ 12028 w 53299"/>
                    <a:gd name="connsiteY16" fmla="*/ 4553 h 28269"/>
                    <a:gd name="connsiteX17" fmla="*/ 12028 w 53299"/>
                    <a:gd name="connsiteY17" fmla="*/ 4553 h 2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99" h="28269">
                      <a:moveTo>
                        <a:pt x="12028" y="4553"/>
                      </a:moveTo>
                      <a:cubicBezTo>
                        <a:pt x="10770" y="8506"/>
                        <a:pt x="10770" y="8506"/>
                        <a:pt x="6818" y="9943"/>
                      </a:cubicBezTo>
                      <a:cubicBezTo>
                        <a:pt x="1607" y="12638"/>
                        <a:pt x="-2346" y="15333"/>
                        <a:pt x="1607" y="17848"/>
                      </a:cubicBezTo>
                      <a:cubicBezTo>
                        <a:pt x="5560" y="20544"/>
                        <a:pt x="10770" y="19106"/>
                        <a:pt x="14723" y="19106"/>
                      </a:cubicBezTo>
                      <a:cubicBezTo>
                        <a:pt x="17418" y="19106"/>
                        <a:pt x="21371" y="17669"/>
                        <a:pt x="18676" y="20364"/>
                      </a:cubicBezTo>
                      <a:cubicBezTo>
                        <a:pt x="17418" y="24317"/>
                        <a:pt x="15981" y="25754"/>
                        <a:pt x="18676" y="27012"/>
                      </a:cubicBezTo>
                      <a:cubicBezTo>
                        <a:pt x="21371" y="28269"/>
                        <a:pt x="30534" y="28269"/>
                        <a:pt x="34487" y="28269"/>
                      </a:cubicBezTo>
                      <a:cubicBezTo>
                        <a:pt x="39698" y="27012"/>
                        <a:pt x="42392" y="24317"/>
                        <a:pt x="46345" y="25574"/>
                      </a:cubicBezTo>
                      <a:cubicBezTo>
                        <a:pt x="51556" y="26832"/>
                        <a:pt x="54251" y="24317"/>
                        <a:pt x="52993" y="21622"/>
                      </a:cubicBezTo>
                      <a:cubicBezTo>
                        <a:pt x="51735" y="20364"/>
                        <a:pt x="46345" y="18926"/>
                        <a:pt x="43830" y="14974"/>
                      </a:cubicBezTo>
                      <a:cubicBezTo>
                        <a:pt x="42572" y="11021"/>
                        <a:pt x="42392" y="8326"/>
                        <a:pt x="46345" y="8326"/>
                      </a:cubicBezTo>
                      <a:cubicBezTo>
                        <a:pt x="49041" y="8326"/>
                        <a:pt x="54251" y="7068"/>
                        <a:pt x="52993" y="4373"/>
                      </a:cubicBezTo>
                      <a:cubicBezTo>
                        <a:pt x="52993" y="1678"/>
                        <a:pt x="51735" y="-1017"/>
                        <a:pt x="47783" y="420"/>
                      </a:cubicBezTo>
                      <a:cubicBezTo>
                        <a:pt x="43830" y="420"/>
                        <a:pt x="38620" y="3115"/>
                        <a:pt x="31971" y="1858"/>
                      </a:cubicBezTo>
                      <a:cubicBezTo>
                        <a:pt x="26761" y="600"/>
                        <a:pt x="26761" y="-837"/>
                        <a:pt x="21371" y="600"/>
                      </a:cubicBezTo>
                      <a:cubicBezTo>
                        <a:pt x="17418" y="600"/>
                        <a:pt x="16161" y="600"/>
                        <a:pt x="14723" y="1858"/>
                      </a:cubicBezTo>
                      <a:cubicBezTo>
                        <a:pt x="14723" y="4553"/>
                        <a:pt x="12028" y="4553"/>
                        <a:pt x="12028" y="4553"/>
                      </a:cubicBezTo>
                      <a:lnTo>
                        <a:pt x="12028" y="4553"/>
                      </a:lnTo>
                      <a:close/>
                    </a:path>
                  </a:pathLst>
                </a:custGeom>
                <a:grpFill/>
                <a:ln w="17953" cap="flat">
                  <a:noFill/>
                  <a:prstDash val="solid"/>
                  <a:miter/>
                </a:ln>
              </p:spPr>
              <p:txBody>
                <a:bodyPr rtlCol="0" anchor="ctr"/>
                <a:lstStyle/>
                <a:p>
                  <a:endParaRPr lang="zh-CN" altLang="en-US" sz="1050"/>
                </a:p>
              </p:txBody>
            </p:sp>
            <p:sp>
              <p:nvSpPr>
                <p:cNvPr id="3475" name="任意多边形: 形状 392"/>
                <p:cNvSpPr/>
                <p:nvPr/>
              </p:nvSpPr>
              <p:spPr>
                <a:xfrm>
                  <a:off x="4189881" y="1579843"/>
                  <a:ext cx="58213" cy="33957"/>
                </a:xfrm>
                <a:custGeom>
                  <a:avLst/>
                  <a:gdLst>
                    <a:gd name="connsiteX0" fmla="*/ 35934 w 58213"/>
                    <a:gd name="connsiteY0" fmla="*/ 33958 h 33957"/>
                    <a:gd name="connsiteX1" fmla="*/ 20123 w 58213"/>
                    <a:gd name="connsiteY1" fmla="*/ 32341 h 33957"/>
                    <a:gd name="connsiteX2" fmla="*/ 20123 w 58213"/>
                    <a:gd name="connsiteY2" fmla="*/ 32341 h 33957"/>
                    <a:gd name="connsiteX3" fmla="*/ 17249 w 58213"/>
                    <a:gd name="connsiteY3" fmla="*/ 28208 h 33957"/>
                    <a:gd name="connsiteX4" fmla="*/ 17249 w 58213"/>
                    <a:gd name="connsiteY4" fmla="*/ 28208 h 33957"/>
                    <a:gd name="connsiteX5" fmla="*/ 18147 w 58213"/>
                    <a:gd name="connsiteY5" fmla="*/ 24615 h 33957"/>
                    <a:gd name="connsiteX6" fmla="*/ 18147 w 58213"/>
                    <a:gd name="connsiteY6" fmla="*/ 24615 h 33957"/>
                    <a:gd name="connsiteX7" fmla="*/ 17249 w 58213"/>
                    <a:gd name="connsiteY7" fmla="*/ 24615 h 33957"/>
                    <a:gd name="connsiteX8" fmla="*/ 17249 w 58213"/>
                    <a:gd name="connsiteY8" fmla="*/ 24615 h 33957"/>
                    <a:gd name="connsiteX9" fmla="*/ 10601 w 58213"/>
                    <a:gd name="connsiteY9" fmla="*/ 24974 h 33957"/>
                    <a:gd name="connsiteX10" fmla="*/ 10601 w 58213"/>
                    <a:gd name="connsiteY10" fmla="*/ 24974 h 33957"/>
                    <a:gd name="connsiteX11" fmla="*/ 2695 w 58213"/>
                    <a:gd name="connsiteY11" fmla="*/ 22818 h 33957"/>
                    <a:gd name="connsiteX12" fmla="*/ 2695 w 58213"/>
                    <a:gd name="connsiteY12" fmla="*/ 22818 h 33957"/>
                    <a:gd name="connsiteX13" fmla="*/ 0 w 58213"/>
                    <a:gd name="connsiteY13" fmla="*/ 18327 h 33957"/>
                    <a:gd name="connsiteX14" fmla="*/ 0 w 58213"/>
                    <a:gd name="connsiteY14" fmla="*/ 18327 h 33957"/>
                    <a:gd name="connsiteX15" fmla="*/ 8624 w 58213"/>
                    <a:gd name="connsiteY15" fmla="*/ 10241 h 33957"/>
                    <a:gd name="connsiteX16" fmla="*/ 8624 w 58213"/>
                    <a:gd name="connsiteY16" fmla="*/ 10241 h 33957"/>
                    <a:gd name="connsiteX17" fmla="*/ 12218 w 58213"/>
                    <a:gd name="connsiteY17" fmla="*/ 6468 h 33957"/>
                    <a:gd name="connsiteX18" fmla="*/ 12218 w 58213"/>
                    <a:gd name="connsiteY18" fmla="*/ 6468 h 33957"/>
                    <a:gd name="connsiteX19" fmla="*/ 12757 w 58213"/>
                    <a:gd name="connsiteY19" fmla="*/ 4671 h 33957"/>
                    <a:gd name="connsiteX20" fmla="*/ 14553 w 58213"/>
                    <a:gd name="connsiteY20" fmla="*/ 4671 h 33957"/>
                    <a:gd name="connsiteX21" fmla="*/ 14553 w 58213"/>
                    <a:gd name="connsiteY21" fmla="*/ 4492 h 33957"/>
                    <a:gd name="connsiteX22" fmla="*/ 15272 w 58213"/>
                    <a:gd name="connsiteY22" fmla="*/ 2695 h 33957"/>
                    <a:gd name="connsiteX23" fmla="*/ 15272 w 58213"/>
                    <a:gd name="connsiteY23" fmla="*/ 2695 h 33957"/>
                    <a:gd name="connsiteX24" fmla="*/ 22998 w 58213"/>
                    <a:gd name="connsiteY24" fmla="*/ 719 h 33957"/>
                    <a:gd name="connsiteX25" fmla="*/ 22998 w 58213"/>
                    <a:gd name="connsiteY25" fmla="*/ 719 h 33957"/>
                    <a:gd name="connsiteX26" fmla="*/ 27131 w 58213"/>
                    <a:gd name="connsiteY26" fmla="*/ 0 h 33957"/>
                    <a:gd name="connsiteX27" fmla="*/ 27131 w 58213"/>
                    <a:gd name="connsiteY27" fmla="*/ 0 h 33957"/>
                    <a:gd name="connsiteX28" fmla="*/ 34677 w 58213"/>
                    <a:gd name="connsiteY28" fmla="*/ 1797 h 33957"/>
                    <a:gd name="connsiteX29" fmla="*/ 34677 w 58213"/>
                    <a:gd name="connsiteY29" fmla="*/ 1797 h 33957"/>
                    <a:gd name="connsiteX30" fmla="*/ 37911 w 58213"/>
                    <a:gd name="connsiteY30" fmla="*/ 2156 h 33957"/>
                    <a:gd name="connsiteX31" fmla="*/ 37911 w 58213"/>
                    <a:gd name="connsiteY31" fmla="*/ 2156 h 33957"/>
                    <a:gd name="connsiteX32" fmla="*/ 43840 w 58213"/>
                    <a:gd name="connsiteY32" fmla="*/ 1437 h 33957"/>
                    <a:gd name="connsiteX33" fmla="*/ 43840 w 58213"/>
                    <a:gd name="connsiteY33" fmla="*/ 1437 h 33957"/>
                    <a:gd name="connsiteX34" fmla="*/ 49051 w 58213"/>
                    <a:gd name="connsiteY34" fmla="*/ 719 h 33957"/>
                    <a:gd name="connsiteX35" fmla="*/ 49051 w 58213"/>
                    <a:gd name="connsiteY35" fmla="*/ 719 h 33957"/>
                    <a:gd name="connsiteX36" fmla="*/ 51925 w 58213"/>
                    <a:gd name="connsiteY36" fmla="*/ 180 h 33957"/>
                    <a:gd name="connsiteX37" fmla="*/ 51925 w 58213"/>
                    <a:gd name="connsiteY37" fmla="*/ 180 h 33957"/>
                    <a:gd name="connsiteX38" fmla="*/ 57675 w 58213"/>
                    <a:gd name="connsiteY38" fmla="*/ 5929 h 33957"/>
                    <a:gd name="connsiteX39" fmla="*/ 57675 w 58213"/>
                    <a:gd name="connsiteY39" fmla="*/ 5929 h 33957"/>
                    <a:gd name="connsiteX40" fmla="*/ 58214 w 58213"/>
                    <a:gd name="connsiteY40" fmla="*/ 7906 h 33957"/>
                    <a:gd name="connsiteX41" fmla="*/ 58214 w 58213"/>
                    <a:gd name="connsiteY41" fmla="*/ 7906 h 33957"/>
                    <a:gd name="connsiteX42" fmla="*/ 48871 w 58213"/>
                    <a:gd name="connsiteY42" fmla="*/ 13655 h 33957"/>
                    <a:gd name="connsiteX43" fmla="*/ 48871 w 58213"/>
                    <a:gd name="connsiteY43" fmla="*/ 13655 h 33957"/>
                    <a:gd name="connsiteX44" fmla="*/ 47972 w 58213"/>
                    <a:gd name="connsiteY44" fmla="*/ 13835 h 33957"/>
                    <a:gd name="connsiteX45" fmla="*/ 47972 w 58213"/>
                    <a:gd name="connsiteY45" fmla="*/ 13835 h 33957"/>
                    <a:gd name="connsiteX46" fmla="*/ 47972 w 58213"/>
                    <a:gd name="connsiteY46" fmla="*/ 14014 h 33957"/>
                    <a:gd name="connsiteX47" fmla="*/ 48332 w 58213"/>
                    <a:gd name="connsiteY47" fmla="*/ 16350 h 33957"/>
                    <a:gd name="connsiteX48" fmla="*/ 48332 w 58213"/>
                    <a:gd name="connsiteY48" fmla="*/ 16350 h 33957"/>
                    <a:gd name="connsiteX49" fmla="*/ 57675 w 58213"/>
                    <a:gd name="connsiteY49" fmla="*/ 23178 h 33957"/>
                    <a:gd name="connsiteX50" fmla="*/ 57675 w 58213"/>
                    <a:gd name="connsiteY50" fmla="*/ 23178 h 33957"/>
                    <a:gd name="connsiteX51" fmla="*/ 58214 w 58213"/>
                    <a:gd name="connsiteY51" fmla="*/ 25693 h 33957"/>
                    <a:gd name="connsiteX52" fmla="*/ 58214 w 58213"/>
                    <a:gd name="connsiteY52" fmla="*/ 25693 h 33957"/>
                    <a:gd name="connsiteX53" fmla="*/ 51386 w 58213"/>
                    <a:gd name="connsiteY53" fmla="*/ 31263 h 33957"/>
                    <a:gd name="connsiteX54" fmla="*/ 51386 w 58213"/>
                    <a:gd name="connsiteY54" fmla="*/ 31263 h 33957"/>
                    <a:gd name="connsiteX55" fmla="*/ 47972 w 58213"/>
                    <a:gd name="connsiteY55" fmla="*/ 30724 h 33957"/>
                    <a:gd name="connsiteX56" fmla="*/ 47972 w 58213"/>
                    <a:gd name="connsiteY56" fmla="*/ 30724 h 33957"/>
                    <a:gd name="connsiteX57" fmla="*/ 46715 w 58213"/>
                    <a:gd name="connsiteY57" fmla="*/ 30544 h 33957"/>
                    <a:gd name="connsiteX58" fmla="*/ 46715 w 58213"/>
                    <a:gd name="connsiteY58" fmla="*/ 30544 h 33957"/>
                    <a:gd name="connsiteX59" fmla="*/ 36833 w 58213"/>
                    <a:gd name="connsiteY59" fmla="*/ 33599 h 33957"/>
                    <a:gd name="connsiteX60" fmla="*/ 36833 w 58213"/>
                    <a:gd name="connsiteY60" fmla="*/ 33599 h 33957"/>
                    <a:gd name="connsiteX61" fmla="*/ 35934 w 58213"/>
                    <a:gd name="connsiteY61" fmla="*/ 33958 h 33957"/>
                    <a:gd name="connsiteX62" fmla="*/ 35934 w 58213"/>
                    <a:gd name="connsiteY62" fmla="*/ 33958 h 33957"/>
                    <a:gd name="connsiteX63" fmla="*/ 36473 w 58213"/>
                    <a:gd name="connsiteY63" fmla="*/ 28927 h 33957"/>
                    <a:gd name="connsiteX64" fmla="*/ 46715 w 58213"/>
                    <a:gd name="connsiteY64" fmla="*/ 25873 h 33957"/>
                    <a:gd name="connsiteX65" fmla="*/ 46715 w 58213"/>
                    <a:gd name="connsiteY65" fmla="*/ 25873 h 33957"/>
                    <a:gd name="connsiteX66" fmla="*/ 49410 w 58213"/>
                    <a:gd name="connsiteY66" fmla="*/ 26232 h 33957"/>
                    <a:gd name="connsiteX67" fmla="*/ 49410 w 58213"/>
                    <a:gd name="connsiteY67" fmla="*/ 26232 h 33957"/>
                    <a:gd name="connsiteX68" fmla="*/ 51386 w 58213"/>
                    <a:gd name="connsiteY68" fmla="*/ 26412 h 33957"/>
                    <a:gd name="connsiteX69" fmla="*/ 51386 w 58213"/>
                    <a:gd name="connsiteY69" fmla="*/ 26412 h 33957"/>
                    <a:gd name="connsiteX70" fmla="*/ 53003 w 58213"/>
                    <a:gd name="connsiteY70" fmla="*/ 26052 h 33957"/>
                    <a:gd name="connsiteX71" fmla="*/ 53003 w 58213"/>
                    <a:gd name="connsiteY71" fmla="*/ 26052 h 33957"/>
                    <a:gd name="connsiteX72" fmla="*/ 43660 w 58213"/>
                    <a:gd name="connsiteY72" fmla="*/ 18866 h 33957"/>
                    <a:gd name="connsiteX73" fmla="*/ 43660 w 58213"/>
                    <a:gd name="connsiteY73" fmla="*/ 18866 h 33957"/>
                    <a:gd name="connsiteX74" fmla="*/ 42762 w 58213"/>
                    <a:gd name="connsiteY74" fmla="*/ 14194 h 33957"/>
                    <a:gd name="connsiteX75" fmla="*/ 42762 w 58213"/>
                    <a:gd name="connsiteY75" fmla="*/ 14194 h 33957"/>
                    <a:gd name="connsiteX76" fmla="*/ 48691 w 58213"/>
                    <a:gd name="connsiteY76" fmla="*/ 8804 h 33957"/>
                    <a:gd name="connsiteX77" fmla="*/ 48691 w 58213"/>
                    <a:gd name="connsiteY77" fmla="*/ 8804 h 33957"/>
                    <a:gd name="connsiteX78" fmla="*/ 53003 w 58213"/>
                    <a:gd name="connsiteY78" fmla="*/ 7726 h 33957"/>
                    <a:gd name="connsiteX79" fmla="*/ 53003 w 58213"/>
                    <a:gd name="connsiteY79" fmla="*/ 7726 h 33957"/>
                    <a:gd name="connsiteX80" fmla="*/ 52644 w 58213"/>
                    <a:gd name="connsiteY80" fmla="*/ 7367 h 33957"/>
                    <a:gd name="connsiteX81" fmla="*/ 51746 w 58213"/>
                    <a:gd name="connsiteY81" fmla="*/ 5570 h 33957"/>
                    <a:gd name="connsiteX82" fmla="*/ 51746 w 58213"/>
                    <a:gd name="connsiteY82" fmla="*/ 5570 h 33957"/>
                    <a:gd name="connsiteX83" fmla="*/ 49769 w 58213"/>
                    <a:gd name="connsiteY83" fmla="*/ 5929 h 33957"/>
                    <a:gd name="connsiteX84" fmla="*/ 49769 w 58213"/>
                    <a:gd name="connsiteY84" fmla="*/ 5929 h 33957"/>
                    <a:gd name="connsiteX85" fmla="*/ 37731 w 58213"/>
                    <a:gd name="connsiteY85" fmla="*/ 7546 h 33957"/>
                    <a:gd name="connsiteX86" fmla="*/ 37731 w 58213"/>
                    <a:gd name="connsiteY86" fmla="*/ 7546 h 33957"/>
                    <a:gd name="connsiteX87" fmla="*/ 33419 w 58213"/>
                    <a:gd name="connsiteY87" fmla="*/ 7187 h 33957"/>
                    <a:gd name="connsiteX88" fmla="*/ 33419 w 58213"/>
                    <a:gd name="connsiteY88" fmla="*/ 7187 h 33957"/>
                    <a:gd name="connsiteX89" fmla="*/ 26951 w 58213"/>
                    <a:gd name="connsiteY89" fmla="*/ 5390 h 33957"/>
                    <a:gd name="connsiteX90" fmla="*/ 26951 w 58213"/>
                    <a:gd name="connsiteY90" fmla="*/ 5390 h 33957"/>
                    <a:gd name="connsiteX91" fmla="*/ 23357 w 58213"/>
                    <a:gd name="connsiteY91" fmla="*/ 5929 h 33957"/>
                    <a:gd name="connsiteX92" fmla="*/ 23357 w 58213"/>
                    <a:gd name="connsiteY92" fmla="*/ 5929 h 33957"/>
                    <a:gd name="connsiteX93" fmla="*/ 19045 w 58213"/>
                    <a:gd name="connsiteY93" fmla="*/ 6109 h 33957"/>
                    <a:gd name="connsiteX94" fmla="*/ 19045 w 58213"/>
                    <a:gd name="connsiteY94" fmla="*/ 6109 h 33957"/>
                    <a:gd name="connsiteX95" fmla="*/ 16171 w 58213"/>
                    <a:gd name="connsiteY95" fmla="*/ 9343 h 33957"/>
                    <a:gd name="connsiteX96" fmla="*/ 16171 w 58213"/>
                    <a:gd name="connsiteY96" fmla="*/ 9343 h 33957"/>
                    <a:gd name="connsiteX97" fmla="*/ 9882 w 58213"/>
                    <a:gd name="connsiteY97" fmla="*/ 14913 h 33957"/>
                    <a:gd name="connsiteX98" fmla="*/ 9882 w 58213"/>
                    <a:gd name="connsiteY98" fmla="*/ 14913 h 33957"/>
                    <a:gd name="connsiteX99" fmla="*/ 5390 w 58213"/>
                    <a:gd name="connsiteY99" fmla="*/ 17428 h 33957"/>
                    <a:gd name="connsiteX100" fmla="*/ 5390 w 58213"/>
                    <a:gd name="connsiteY100" fmla="*/ 17428 h 33957"/>
                    <a:gd name="connsiteX101" fmla="*/ 4492 w 58213"/>
                    <a:gd name="connsiteY101" fmla="*/ 18147 h 33957"/>
                    <a:gd name="connsiteX102" fmla="*/ 4492 w 58213"/>
                    <a:gd name="connsiteY102" fmla="*/ 18147 h 33957"/>
                    <a:gd name="connsiteX103" fmla="*/ 4851 w 58213"/>
                    <a:gd name="connsiteY103" fmla="*/ 18506 h 33957"/>
                    <a:gd name="connsiteX104" fmla="*/ 4851 w 58213"/>
                    <a:gd name="connsiteY104" fmla="*/ 18506 h 33957"/>
                    <a:gd name="connsiteX105" fmla="*/ 10062 w 58213"/>
                    <a:gd name="connsiteY105" fmla="*/ 19764 h 33957"/>
                    <a:gd name="connsiteX106" fmla="*/ 10062 w 58213"/>
                    <a:gd name="connsiteY106" fmla="*/ 19764 h 33957"/>
                    <a:gd name="connsiteX107" fmla="*/ 16710 w 58213"/>
                    <a:gd name="connsiteY107" fmla="*/ 19405 h 33957"/>
                    <a:gd name="connsiteX108" fmla="*/ 16710 w 58213"/>
                    <a:gd name="connsiteY108" fmla="*/ 19405 h 33957"/>
                    <a:gd name="connsiteX109" fmla="*/ 20662 w 58213"/>
                    <a:gd name="connsiteY109" fmla="*/ 19045 h 33957"/>
                    <a:gd name="connsiteX110" fmla="*/ 20662 w 58213"/>
                    <a:gd name="connsiteY110" fmla="*/ 19045 h 33957"/>
                    <a:gd name="connsiteX111" fmla="*/ 24076 w 58213"/>
                    <a:gd name="connsiteY111" fmla="*/ 21920 h 33957"/>
                    <a:gd name="connsiteX112" fmla="*/ 24076 w 58213"/>
                    <a:gd name="connsiteY112" fmla="*/ 21920 h 33957"/>
                    <a:gd name="connsiteX113" fmla="*/ 23178 w 58213"/>
                    <a:gd name="connsiteY113" fmla="*/ 24076 h 33957"/>
                    <a:gd name="connsiteX114" fmla="*/ 23178 w 58213"/>
                    <a:gd name="connsiteY114" fmla="*/ 24076 h 33957"/>
                    <a:gd name="connsiteX115" fmla="*/ 21920 w 58213"/>
                    <a:gd name="connsiteY115" fmla="*/ 27669 h 33957"/>
                    <a:gd name="connsiteX116" fmla="*/ 21920 w 58213"/>
                    <a:gd name="connsiteY116" fmla="*/ 27669 h 33957"/>
                    <a:gd name="connsiteX117" fmla="*/ 21920 w 58213"/>
                    <a:gd name="connsiteY117" fmla="*/ 27669 h 33957"/>
                    <a:gd name="connsiteX118" fmla="*/ 21920 w 58213"/>
                    <a:gd name="connsiteY118" fmla="*/ 27669 h 33957"/>
                    <a:gd name="connsiteX119" fmla="*/ 35395 w 58213"/>
                    <a:gd name="connsiteY119" fmla="*/ 28568 h 33957"/>
                    <a:gd name="connsiteX120" fmla="*/ 35395 w 58213"/>
                    <a:gd name="connsiteY120" fmla="*/ 28568 h 33957"/>
                    <a:gd name="connsiteX121" fmla="*/ 36473 w 58213"/>
                    <a:gd name="connsiteY121" fmla="*/ 28927 h 33957"/>
                    <a:gd name="connsiteX122" fmla="*/ 36473 w 58213"/>
                    <a:gd name="connsiteY122" fmla="*/ 28927 h 33957"/>
                    <a:gd name="connsiteX123" fmla="*/ 53722 w 58213"/>
                    <a:gd name="connsiteY123" fmla="*/ 26591 h 33957"/>
                    <a:gd name="connsiteX124" fmla="*/ 53722 w 58213"/>
                    <a:gd name="connsiteY124" fmla="*/ 26591 h 33957"/>
                    <a:gd name="connsiteX125" fmla="*/ 53722 w 58213"/>
                    <a:gd name="connsiteY125" fmla="*/ 26591 h 33957"/>
                    <a:gd name="connsiteX126" fmla="*/ 53722 w 58213"/>
                    <a:gd name="connsiteY126" fmla="*/ 26591 h 33957"/>
                    <a:gd name="connsiteX127" fmla="*/ 53722 w 58213"/>
                    <a:gd name="connsiteY127" fmla="*/ 26591 h 33957"/>
                    <a:gd name="connsiteX128" fmla="*/ 53722 w 58213"/>
                    <a:gd name="connsiteY128" fmla="*/ 8265 h 33957"/>
                    <a:gd name="connsiteX129" fmla="*/ 53363 w 58213"/>
                    <a:gd name="connsiteY129" fmla="*/ 8085 h 33957"/>
                    <a:gd name="connsiteX130" fmla="*/ 53722 w 58213"/>
                    <a:gd name="connsiteY130" fmla="*/ 8265 h 33957"/>
                    <a:gd name="connsiteX131" fmla="*/ 53722 w 58213"/>
                    <a:gd name="connsiteY131" fmla="*/ 8265 h 33957"/>
                    <a:gd name="connsiteX132" fmla="*/ 53722 w 58213"/>
                    <a:gd name="connsiteY132" fmla="*/ 8265 h 33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58213" h="33957">
                      <a:moveTo>
                        <a:pt x="35934" y="33958"/>
                      </a:moveTo>
                      <a:cubicBezTo>
                        <a:pt x="31263" y="33778"/>
                        <a:pt x="23896" y="34138"/>
                        <a:pt x="20123" y="32341"/>
                      </a:cubicBezTo>
                      <a:lnTo>
                        <a:pt x="20123" y="32341"/>
                      </a:lnTo>
                      <a:cubicBezTo>
                        <a:pt x="18686" y="31802"/>
                        <a:pt x="17069" y="30005"/>
                        <a:pt x="17249" y="28208"/>
                      </a:cubicBezTo>
                      <a:lnTo>
                        <a:pt x="17249" y="28208"/>
                      </a:lnTo>
                      <a:cubicBezTo>
                        <a:pt x="17249" y="26771"/>
                        <a:pt x="17608" y="25873"/>
                        <a:pt x="18147" y="24615"/>
                      </a:cubicBezTo>
                      <a:lnTo>
                        <a:pt x="18147" y="24615"/>
                      </a:lnTo>
                      <a:cubicBezTo>
                        <a:pt x="17788" y="24615"/>
                        <a:pt x="17608" y="24615"/>
                        <a:pt x="17249" y="24615"/>
                      </a:cubicBezTo>
                      <a:lnTo>
                        <a:pt x="17249" y="24615"/>
                      </a:lnTo>
                      <a:cubicBezTo>
                        <a:pt x="15632" y="24615"/>
                        <a:pt x="13296" y="24974"/>
                        <a:pt x="10601" y="24974"/>
                      </a:cubicBezTo>
                      <a:lnTo>
                        <a:pt x="10601" y="24974"/>
                      </a:lnTo>
                      <a:cubicBezTo>
                        <a:pt x="8085" y="24974"/>
                        <a:pt x="5211" y="24615"/>
                        <a:pt x="2695" y="22818"/>
                      </a:cubicBezTo>
                      <a:lnTo>
                        <a:pt x="2695" y="22818"/>
                      </a:lnTo>
                      <a:cubicBezTo>
                        <a:pt x="1258" y="21920"/>
                        <a:pt x="0" y="20303"/>
                        <a:pt x="0" y="18327"/>
                      </a:cubicBezTo>
                      <a:lnTo>
                        <a:pt x="0" y="18327"/>
                      </a:lnTo>
                      <a:cubicBezTo>
                        <a:pt x="719" y="13655"/>
                        <a:pt x="4492" y="12577"/>
                        <a:pt x="8624" y="10241"/>
                      </a:cubicBezTo>
                      <a:lnTo>
                        <a:pt x="8624" y="10241"/>
                      </a:lnTo>
                      <a:cubicBezTo>
                        <a:pt x="12757" y="8265"/>
                        <a:pt x="10421" y="10780"/>
                        <a:pt x="12218" y="6468"/>
                      </a:cubicBezTo>
                      <a:lnTo>
                        <a:pt x="12218" y="6468"/>
                      </a:lnTo>
                      <a:lnTo>
                        <a:pt x="12757" y="4671"/>
                      </a:lnTo>
                      <a:lnTo>
                        <a:pt x="14553" y="4671"/>
                      </a:lnTo>
                      <a:lnTo>
                        <a:pt x="14553" y="4492"/>
                      </a:lnTo>
                      <a:cubicBezTo>
                        <a:pt x="14553" y="3773"/>
                        <a:pt x="14913" y="3234"/>
                        <a:pt x="15272" y="2695"/>
                      </a:cubicBezTo>
                      <a:lnTo>
                        <a:pt x="15272" y="2695"/>
                      </a:lnTo>
                      <a:cubicBezTo>
                        <a:pt x="17428" y="539"/>
                        <a:pt x="19944" y="539"/>
                        <a:pt x="22998" y="719"/>
                      </a:cubicBezTo>
                      <a:lnTo>
                        <a:pt x="22998" y="719"/>
                      </a:lnTo>
                      <a:cubicBezTo>
                        <a:pt x="24615" y="180"/>
                        <a:pt x="26052" y="0"/>
                        <a:pt x="27131" y="0"/>
                      </a:cubicBezTo>
                      <a:lnTo>
                        <a:pt x="27131" y="0"/>
                      </a:lnTo>
                      <a:cubicBezTo>
                        <a:pt x="30185" y="0"/>
                        <a:pt x="31443" y="1078"/>
                        <a:pt x="34677" y="1797"/>
                      </a:cubicBezTo>
                      <a:lnTo>
                        <a:pt x="34677" y="1797"/>
                      </a:lnTo>
                      <a:cubicBezTo>
                        <a:pt x="35755" y="1976"/>
                        <a:pt x="36833" y="2156"/>
                        <a:pt x="37911" y="2156"/>
                      </a:cubicBezTo>
                      <a:lnTo>
                        <a:pt x="37911" y="2156"/>
                      </a:lnTo>
                      <a:cubicBezTo>
                        <a:pt x="40067" y="2156"/>
                        <a:pt x="42043" y="1797"/>
                        <a:pt x="43840" y="1437"/>
                      </a:cubicBezTo>
                      <a:lnTo>
                        <a:pt x="43840" y="1437"/>
                      </a:lnTo>
                      <a:cubicBezTo>
                        <a:pt x="45637" y="1078"/>
                        <a:pt x="47433" y="719"/>
                        <a:pt x="49051" y="719"/>
                      </a:cubicBezTo>
                      <a:lnTo>
                        <a:pt x="49051" y="719"/>
                      </a:lnTo>
                      <a:cubicBezTo>
                        <a:pt x="49949" y="359"/>
                        <a:pt x="51027" y="180"/>
                        <a:pt x="51925" y="180"/>
                      </a:cubicBezTo>
                      <a:lnTo>
                        <a:pt x="51925" y="180"/>
                      </a:lnTo>
                      <a:cubicBezTo>
                        <a:pt x="56417" y="180"/>
                        <a:pt x="57854" y="4492"/>
                        <a:pt x="57675" y="5929"/>
                      </a:cubicBezTo>
                      <a:lnTo>
                        <a:pt x="57675" y="5929"/>
                      </a:lnTo>
                      <a:cubicBezTo>
                        <a:pt x="58034" y="6468"/>
                        <a:pt x="58214" y="7187"/>
                        <a:pt x="58214" y="7906"/>
                      </a:cubicBezTo>
                      <a:lnTo>
                        <a:pt x="58214" y="7906"/>
                      </a:lnTo>
                      <a:cubicBezTo>
                        <a:pt x="56956" y="13655"/>
                        <a:pt x="51746" y="13116"/>
                        <a:pt x="48871" y="13655"/>
                      </a:cubicBezTo>
                      <a:lnTo>
                        <a:pt x="48871" y="13655"/>
                      </a:lnTo>
                      <a:cubicBezTo>
                        <a:pt x="47972" y="13655"/>
                        <a:pt x="47972" y="13835"/>
                        <a:pt x="47972" y="13835"/>
                      </a:cubicBezTo>
                      <a:lnTo>
                        <a:pt x="47972" y="13835"/>
                      </a:lnTo>
                      <a:lnTo>
                        <a:pt x="47972" y="14014"/>
                      </a:lnTo>
                      <a:cubicBezTo>
                        <a:pt x="47972" y="14553"/>
                        <a:pt x="48152" y="15631"/>
                        <a:pt x="48332" y="16350"/>
                      </a:cubicBezTo>
                      <a:lnTo>
                        <a:pt x="48332" y="16350"/>
                      </a:lnTo>
                      <a:cubicBezTo>
                        <a:pt x="50308" y="19405"/>
                        <a:pt x="54620" y="20303"/>
                        <a:pt x="57675" y="23178"/>
                      </a:cubicBezTo>
                      <a:lnTo>
                        <a:pt x="57675" y="23178"/>
                      </a:lnTo>
                      <a:cubicBezTo>
                        <a:pt x="58034" y="23896"/>
                        <a:pt x="58214" y="24795"/>
                        <a:pt x="58214" y="25693"/>
                      </a:cubicBezTo>
                      <a:lnTo>
                        <a:pt x="58214" y="25693"/>
                      </a:lnTo>
                      <a:cubicBezTo>
                        <a:pt x="58214" y="29107"/>
                        <a:pt x="54800" y="31263"/>
                        <a:pt x="51386" y="31263"/>
                      </a:cubicBezTo>
                      <a:lnTo>
                        <a:pt x="51386" y="31263"/>
                      </a:lnTo>
                      <a:cubicBezTo>
                        <a:pt x="50488" y="31263"/>
                        <a:pt x="49410" y="31083"/>
                        <a:pt x="47972" y="30724"/>
                      </a:cubicBezTo>
                      <a:lnTo>
                        <a:pt x="47972" y="30724"/>
                      </a:lnTo>
                      <a:cubicBezTo>
                        <a:pt x="47433" y="30544"/>
                        <a:pt x="47074" y="30544"/>
                        <a:pt x="46715" y="30544"/>
                      </a:cubicBezTo>
                      <a:lnTo>
                        <a:pt x="46715" y="30544"/>
                      </a:lnTo>
                      <a:cubicBezTo>
                        <a:pt x="45098" y="30365"/>
                        <a:pt x="42403" y="32161"/>
                        <a:pt x="36833" y="33599"/>
                      </a:cubicBezTo>
                      <a:lnTo>
                        <a:pt x="36833" y="33599"/>
                      </a:lnTo>
                      <a:cubicBezTo>
                        <a:pt x="36653" y="33958"/>
                        <a:pt x="36294" y="33958"/>
                        <a:pt x="35934" y="33958"/>
                      </a:cubicBezTo>
                      <a:lnTo>
                        <a:pt x="35934" y="33958"/>
                      </a:lnTo>
                      <a:close/>
                      <a:moveTo>
                        <a:pt x="36473" y="28927"/>
                      </a:moveTo>
                      <a:cubicBezTo>
                        <a:pt x="40247" y="28029"/>
                        <a:pt x="42582" y="25873"/>
                        <a:pt x="46715" y="25873"/>
                      </a:cubicBezTo>
                      <a:lnTo>
                        <a:pt x="46715" y="25873"/>
                      </a:lnTo>
                      <a:cubicBezTo>
                        <a:pt x="47613" y="25873"/>
                        <a:pt x="48691" y="26052"/>
                        <a:pt x="49410" y="26232"/>
                      </a:cubicBezTo>
                      <a:lnTo>
                        <a:pt x="49410" y="26232"/>
                      </a:lnTo>
                      <a:cubicBezTo>
                        <a:pt x="50129" y="26412"/>
                        <a:pt x="50847" y="26412"/>
                        <a:pt x="51386" y="26412"/>
                      </a:cubicBezTo>
                      <a:lnTo>
                        <a:pt x="51386" y="26412"/>
                      </a:lnTo>
                      <a:cubicBezTo>
                        <a:pt x="52464" y="26412"/>
                        <a:pt x="52824" y="26232"/>
                        <a:pt x="53003" y="26052"/>
                      </a:cubicBezTo>
                      <a:lnTo>
                        <a:pt x="53003" y="26052"/>
                      </a:lnTo>
                      <a:cubicBezTo>
                        <a:pt x="51386" y="25334"/>
                        <a:pt x="46715" y="23357"/>
                        <a:pt x="43660" y="18866"/>
                      </a:cubicBezTo>
                      <a:lnTo>
                        <a:pt x="43660" y="18866"/>
                      </a:lnTo>
                      <a:cubicBezTo>
                        <a:pt x="43121" y="17248"/>
                        <a:pt x="42762" y="15811"/>
                        <a:pt x="42762" y="14194"/>
                      </a:cubicBezTo>
                      <a:lnTo>
                        <a:pt x="42762" y="14194"/>
                      </a:lnTo>
                      <a:cubicBezTo>
                        <a:pt x="42762" y="11319"/>
                        <a:pt x="45637" y="8804"/>
                        <a:pt x="48691" y="8804"/>
                      </a:cubicBezTo>
                      <a:lnTo>
                        <a:pt x="48691" y="8804"/>
                      </a:lnTo>
                      <a:cubicBezTo>
                        <a:pt x="49949" y="8984"/>
                        <a:pt x="52644" y="8085"/>
                        <a:pt x="53003" y="7726"/>
                      </a:cubicBezTo>
                      <a:lnTo>
                        <a:pt x="53003" y="7726"/>
                      </a:lnTo>
                      <a:lnTo>
                        <a:pt x="52644" y="7367"/>
                      </a:lnTo>
                      <a:cubicBezTo>
                        <a:pt x="52464" y="5570"/>
                        <a:pt x="52285" y="5570"/>
                        <a:pt x="51746" y="5570"/>
                      </a:cubicBezTo>
                      <a:lnTo>
                        <a:pt x="51746" y="5570"/>
                      </a:lnTo>
                      <a:cubicBezTo>
                        <a:pt x="51566" y="5570"/>
                        <a:pt x="51207" y="5570"/>
                        <a:pt x="49769" y="5929"/>
                      </a:cubicBezTo>
                      <a:lnTo>
                        <a:pt x="49769" y="5929"/>
                      </a:lnTo>
                      <a:cubicBezTo>
                        <a:pt x="47433" y="5929"/>
                        <a:pt x="43121" y="7546"/>
                        <a:pt x="37731" y="7546"/>
                      </a:cubicBezTo>
                      <a:lnTo>
                        <a:pt x="37731" y="7546"/>
                      </a:lnTo>
                      <a:cubicBezTo>
                        <a:pt x="36294" y="7546"/>
                        <a:pt x="35036" y="7367"/>
                        <a:pt x="33419" y="7187"/>
                      </a:cubicBezTo>
                      <a:lnTo>
                        <a:pt x="33419" y="7187"/>
                      </a:lnTo>
                      <a:cubicBezTo>
                        <a:pt x="29287" y="6109"/>
                        <a:pt x="28209" y="5211"/>
                        <a:pt x="26951" y="5390"/>
                      </a:cubicBezTo>
                      <a:lnTo>
                        <a:pt x="26951" y="5390"/>
                      </a:lnTo>
                      <a:cubicBezTo>
                        <a:pt x="26412" y="5390"/>
                        <a:pt x="25513" y="5390"/>
                        <a:pt x="23357" y="5929"/>
                      </a:cubicBezTo>
                      <a:lnTo>
                        <a:pt x="23357" y="5929"/>
                      </a:lnTo>
                      <a:cubicBezTo>
                        <a:pt x="20662" y="5929"/>
                        <a:pt x="19584" y="5929"/>
                        <a:pt x="19045" y="6109"/>
                      </a:cubicBezTo>
                      <a:lnTo>
                        <a:pt x="19045" y="6109"/>
                      </a:lnTo>
                      <a:cubicBezTo>
                        <a:pt x="18506" y="7906"/>
                        <a:pt x="17249" y="8804"/>
                        <a:pt x="16171" y="9343"/>
                      </a:cubicBezTo>
                      <a:lnTo>
                        <a:pt x="16171" y="9343"/>
                      </a:lnTo>
                      <a:cubicBezTo>
                        <a:pt x="15093" y="12397"/>
                        <a:pt x="12936" y="14374"/>
                        <a:pt x="9882" y="14913"/>
                      </a:cubicBezTo>
                      <a:lnTo>
                        <a:pt x="9882" y="14913"/>
                      </a:lnTo>
                      <a:cubicBezTo>
                        <a:pt x="8085" y="15811"/>
                        <a:pt x="6468" y="16709"/>
                        <a:pt x="5390" y="17428"/>
                      </a:cubicBezTo>
                      <a:lnTo>
                        <a:pt x="5390" y="17428"/>
                      </a:lnTo>
                      <a:cubicBezTo>
                        <a:pt x="4851" y="17787"/>
                        <a:pt x="4492" y="17967"/>
                        <a:pt x="4492" y="18147"/>
                      </a:cubicBezTo>
                      <a:lnTo>
                        <a:pt x="4492" y="18147"/>
                      </a:lnTo>
                      <a:cubicBezTo>
                        <a:pt x="4492" y="18147"/>
                        <a:pt x="4672" y="18327"/>
                        <a:pt x="4851" y="18506"/>
                      </a:cubicBezTo>
                      <a:lnTo>
                        <a:pt x="4851" y="18506"/>
                      </a:lnTo>
                      <a:cubicBezTo>
                        <a:pt x="6289" y="19405"/>
                        <a:pt x="7906" y="19764"/>
                        <a:pt x="10062" y="19764"/>
                      </a:cubicBezTo>
                      <a:lnTo>
                        <a:pt x="10062" y="19764"/>
                      </a:lnTo>
                      <a:cubicBezTo>
                        <a:pt x="12038" y="19764"/>
                        <a:pt x="14374" y="19405"/>
                        <a:pt x="16710" y="19405"/>
                      </a:cubicBezTo>
                      <a:lnTo>
                        <a:pt x="16710" y="19405"/>
                      </a:lnTo>
                      <a:cubicBezTo>
                        <a:pt x="17608" y="19405"/>
                        <a:pt x="19225" y="19045"/>
                        <a:pt x="20662" y="19045"/>
                      </a:cubicBezTo>
                      <a:lnTo>
                        <a:pt x="20662" y="19045"/>
                      </a:lnTo>
                      <a:cubicBezTo>
                        <a:pt x="20842" y="19045"/>
                        <a:pt x="23537" y="19045"/>
                        <a:pt x="24076" y="21920"/>
                      </a:cubicBezTo>
                      <a:lnTo>
                        <a:pt x="24076" y="21920"/>
                      </a:lnTo>
                      <a:cubicBezTo>
                        <a:pt x="23896" y="23896"/>
                        <a:pt x="23178" y="24076"/>
                        <a:pt x="23178" y="24076"/>
                      </a:cubicBezTo>
                      <a:lnTo>
                        <a:pt x="23178" y="24076"/>
                      </a:lnTo>
                      <a:cubicBezTo>
                        <a:pt x="22639" y="25873"/>
                        <a:pt x="22100" y="27130"/>
                        <a:pt x="21920" y="27669"/>
                      </a:cubicBezTo>
                      <a:lnTo>
                        <a:pt x="21920" y="27669"/>
                      </a:lnTo>
                      <a:cubicBezTo>
                        <a:pt x="21920" y="27669"/>
                        <a:pt x="21920" y="27669"/>
                        <a:pt x="21920" y="27669"/>
                      </a:cubicBezTo>
                      <a:lnTo>
                        <a:pt x="21920" y="27669"/>
                      </a:lnTo>
                      <a:cubicBezTo>
                        <a:pt x="22818" y="28388"/>
                        <a:pt x="31263" y="28747"/>
                        <a:pt x="35395" y="28568"/>
                      </a:cubicBezTo>
                      <a:lnTo>
                        <a:pt x="35395" y="28568"/>
                      </a:lnTo>
                      <a:cubicBezTo>
                        <a:pt x="36294" y="28927"/>
                        <a:pt x="36653" y="28747"/>
                        <a:pt x="36473" y="28927"/>
                      </a:cubicBezTo>
                      <a:lnTo>
                        <a:pt x="36473" y="28927"/>
                      </a:lnTo>
                      <a:close/>
                      <a:moveTo>
                        <a:pt x="53722" y="26591"/>
                      </a:moveTo>
                      <a:cubicBezTo>
                        <a:pt x="53722" y="26591"/>
                        <a:pt x="53722" y="26412"/>
                        <a:pt x="53722" y="26591"/>
                      </a:cubicBezTo>
                      <a:lnTo>
                        <a:pt x="53722" y="26591"/>
                      </a:lnTo>
                      <a:cubicBezTo>
                        <a:pt x="53722" y="26412"/>
                        <a:pt x="53722" y="26412"/>
                        <a:pt x="53722" y="26591"/>
                      </a:cubicBezTo>
                      <a:lnTo>
                        <a:pt x="53722" y="26591"/>
                      </a:lnTo>
                      <a:close/>
                      <a:moveTo>
                        <a:pt x="53722" y="8265"/>
                      </a:moveTo>
                      <a:lnTo>
                        <a:pt x="53363" y="8085"/>
                      </a:lnTo>
                      <a:lnTo>
                        <a:pt x="53722" y="8265"/>
                      </a:lnTo>
                      <a:lnTo>
                        <a:pt x="53722" y="8265"/>
                      </a:lnTo>
                      <a:lnTo>
                        <a:pt x="53722" y="8265"/>
                      </a:lnTo>
                      <a:close/>
                    </a:path>
                  </a:pathLst>
                </a:custGeom>
                <a:grpFill/>
                <a:ln w="17953" cap="flat">
                  <a:noFill/>
                  <a:prstDash val="solid"/>
                  <a:miter/>
                </a:ln>
              </p:spPr>
              <p:txBody>
                <a:bodyPr rtlCol="0" anchor="ctr"/>
                <a:lstStyle/>
                <a:p>
                  <a:endParaRPr lang="zh-CN" altLang="en-US" sz="1050"/>
                </a:p>
              </p:txBody>
            </p:sp>
          </p:grpSp>
          <p:grpSp>
            <p:nvGrpSpPr>
              <p:cNvPr id="137" name="图形 1"/>
              <p:cNvGrpSpPr/>
              <p:nvPr/>
            </p:nvGrpSpPr>
            <p:grpSpPr>
              <a:xfrm>
                <a:off x="2827271" y="1371912"/>
                <a:ext cx="29645" cy="12352"/>
                <a:chOff x="4200482" y="1569602"/>
                <a:chExt cx="29645" cy="12352"/>
              </a:xfrm>
              <a:solidFill>
                <a:srgbClr val="0070C0"/>
              </a:solidFill>
            </p:grpSpPr>
            <p:sp>
              <p:nvSpPr>
                <p:cNvPr id="3472" name="任意多边形: 形状 394"/>
                <p:cNvSpPr/>
                <p:nvPr/>
              </p:nvSpPr>
              <p:spPr>
                <a:xfrm>
                  <a:off x="4203134" y="1572135"/>
                  <a:ext cx="24666" cy="6989"/>
                </a:xfrm>
                <a:custGeom>
                  <a:avLst/>
                  <a:gdLst>
                    <a:gd name="connsiteX0" fmla="*/ 3996 w 24666"/>
                    <a:gd name="connsiteY0" fmla="*/ 5911 h 6989"/>
                    <a:gd name="connsiteX1" fmla="*/ 1301 w 24666"/>
                    <a:gd name="connsiteY1" fmla="*/ 521 h 6989"/>
                    <a:gd name="connsiteX2" fmla="*/ 6511 w 24666"/>
                    <a:gd name="connsiteY2" fmla="*/ 1779 h 6989"/>
                    <a:gd name="connsiteX3" fmla="*/ 19627 w 24666"/>
                    <a:gd name="connsiteY3" fmla="*/ 3036 h 6989"/>
                    <a:gd name="connsiteX4" fmla="*/ 23580 w 24666"/>
                    <a:gd name="connsiteY4" fmla="*/ 5731 h 6989"/>
                    <a:gd name="connsiteX5" fmla="*/ 14417 w 24666"/>
                    <a:gd name="connsiteY5" fmla="*/ 6989 h 6989"/>
                    <a:gd name="connsiteX6" fmla="*/ 3996 w 24666"/>
                    <a:gd name="connsiteY6" fmla="*/ 5911 h 6989"/>
                    <a:gd name="connsiteX7" fmla="*/ 3996 w 24666"/>
                    <a:gd name="connsiteY7" fmla="*/ 5911 h 6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66" h="6989">
                      <a:moveTo>
                        <a:pt x="3996" y="5911"/>
                      </a:moveTo>
                      <a:cubicBezTo>
                        <a:pt x="43" y="3216"/>
                        <a:pt x="-1215" y="521"/>
                        <a:pt x="1301" y="521"/>
                      </a:cubicBezTo>
                      <a:cubicBezTo>
                        <a:pt x="2559" y="-737"/>
                        <a:pt x="3996" y="521"/>
                        <a:pt x="6511" y="1779"/>
                      </a:cubicBezTo>
                      <a:cubicBezTo>
                        <a:pt x="10464" y="3036"/>
                        <a:pt x="15675" y="1779"/>
                        <a:pt x="19627" y="3036"/>
                      </a:cubicBezTo>
                      <a:cubicBezTo>
                        <a:pt x="23580" y="3036"/>
                        <a:pt x="26275" y="4294"/>
                        <a:pt x="23580" y="5731"/>
                      </a:cubicBezTo>
                      <a:cubicBezTo>
                        <a:pt x="20885" y="6989"/>
                        <a:pt x="22323" y="6989"/>
                        <a:pt x="14417" y="6989"/>
                      </a:cubicBezTo>
                      <a:cubicBezTo>
                        <a:pt x="7949" y="5911"/>
                        <a:pt x="3996" y="5911"/>
                        <a:pt x="3996" y="5911"/>
                      </a:cubicBezTo>
                      <a:lnTo>
                        <a:pt x="3996" y="5911"/>
                      </a:lnTo>
                      <a:close/>
                    </a:path>
                  </a:pathLst>
                </a:custGeom>
                <a:grpFill/>
                <a:ln w="17953" cap="flat">
                  <a:noFill/>
                  <a:prstDash val="solid"/>
                  <a:miter/>
                </a:ln>
              </p:spPr>
              <p:txBody>
                <a:bodyPr rtlCol="0" anchor="ctr"/>
                <a:lstStyle/>
                <a:p>
                  <a:endParaRPr lang="zh-CN" altLang="en-US" sz="1050"/>
                </a:p>
              </p:txBody>
            </p:sp>
            <p:sp>
              <p:nvSpPr>
                <p:cNvPr id="3473" name="任意多边形: 形状 395"/>
                <p:cNvSpPr/>
                <p:nvPr/>
              </p:nvSpPr>
              <p:spPr>
                <a:xfrm>
                  <a:off x="4200482" y="1569602"/>
                  <a:ext cx="29645" cy="12352"/>
                </a:xfrm>
                <a:custGeom>
                  <a:avLst/>
                  <a:gdLst>
                    <a:gd name="connsiteX0" fmla="*/ 16709 w 29645"/>
                    <a:gd name="connsiteY0" fmla="*/ 12218 h 12352"/>
                    <a:gd name="connsiteX1" fmla="*/ 6648 w 29645"/>
                    <a:gd name="connsiteY1" fmla="*/ 10960 h 12352"/>
                    <a:gd name="connsiteX2" fmla="*/ 6648 w 29645"/>
                    <a:gd name="connsiteY2" fmla="*/ 10960 h 12352"/>
                    <a:gd name="connsiteX3" fmla="*/ 8624 w 29645"/>
                    <a:gd name="connsiteY3" fmla="*/ 9882 h 12352"/>
                    <a:gd name="connsiteX4" fmla="*/ 8624 w 29645"/>
                    <a:gd name="connsiteY4" fmla="*/ 9882 h 12352"/>
                    <a:gd name="connsiteX5" fmla="*/ 8984 w 29645"/>
                    <a:gd name="connsiteY5" fmla="*/ 7726 h 12352"/>
                    <a:gd name="connsiteX6" fmla="*/ 8984 w 29645"/>
                    <a:gd name="connsiteY6" fmla="*/ 7726 h 12352"/>
                    <a:gd name="connsiteX7" fmla="*/ 7007 w 29645"/>
                    <a:gd name="connsiteY7" fmla="*/ 8265 h 12352"/>
                    <a:gd name="connsiteX8" fmla="*/ 5210 w 29645"/>
                    <a:gd name="connsiteY8" fmla="*/ 10601 h 12352"/>
                    <a:gd name="connsiteX9" fmla="*/ 0 w 29645"/>
                    <a:gd name="connsiteY9" fmla="*/ 3953 h 12352"/>
                    <a:gd name="connsiteX10" fmla="*/ 0 w 29645"/>
                    <a:gd name="connsiteY10" fmla="*/ 3953 h 12352"/>
                    <a:gd name="connsiteX11" fmla="*/ 2695 w 29645"/>
                    <a:gd name="connsiteY11" fmla="*/ 719 h 12352"/>
                    <a:gd name="connsiteX12" fmla="*/ 2695 w 29645"/>
                    <a:gd name="connsiteY12" fmla="*/ 719 h 12352"/>
                    <a:gd name="connsiteX13" fmla="*/ 5031 w 29645"/>
                    <a:gd name="connsiteY13" fmla="*/ 0 h 12352"/>
                    <a:gd name="connsiteX14" fmla="*/ 5031 w 29645"/>
                    <a:gd name="connsiteY14" fmla="*/ 0 h 12352"/>
                    <a:gd name="connsiteX15" fmla="*/ 9882 w 29645"/>
                    <a:gd name="connsiteY15" fmla="*/ 1976 h 12352"/>
                    <a:gd name="connsiteX16" fmla="*/ 9882 w 29645"/>
                    <a:gd name="connsiteY16" fmla="*/ 1976 h 12352"/>
                    <a:gd name="connsiteX17" fmla="*/ 15092 w 29645"/>
                    <a:gd name="connsiteY17" fmla="*/ 2515 h 12352"/>
                    <a:gd name="connsiteX18" fmla="*/ 15092 w 29645"/>
                    <a:gd name="connsiteY18" fmla="*/ 2515 h 12352"/>
                    <a:gd name="connsiteX19" fmla="*/ 16170 w 29645"/>
                    <a:gd name="connsiteY19" fmla="*/ 2515 h 12352"/>
                    <a:gd name="connsiteX20" fmla="*/ 16170 w 29645"/>
                    <a:gd name="connsiteY20" fmla="*/ 2515 h 12352"/>
                    <a:gd name="connsiteX21" fmla="*/ 22818 w 29645"/>
                    <a:gd name="connsiteY21" fmla="*/ 3234 h 12352"/>
                    <a:gd name="connsiteX22" fmla="*/ 22818 w 29645"/>
                    <a:gd name="connsiteY22" fmla="*/ 3234 h 12352"/>
                    <a:gd name="connsiteX23" fmla="*/ 29646 w 29645"/>
                    <a:gd name="connsiteY23" fmla="*/ 7187 h 12352"/>
                    <a:gd name="connsiteX24" fmla="*/ 29646 w 29645"/>
                    <a:gd name="connsiteY24" fmla="*/ 7187 h 12352"/>
                    <a:gd name="connsiteX25" fmla="*/ 27310 w 29645"/>
                    <a:gd name="connsiteY25" fmla="*/ 10601 h 12352"/>
                    <a:gd name="connsiteX26" fmla="*/ 27310 w 29645"/>
                    <a:gd name="connsiteY26" fmla="*/ 10601 h 12352"/>
                    <a:gd name="connsiteX27" fmla="*/ 19584 w 29645"/>
                    <a:gd name="connsiteY27" fmla="*/ 12218 h 12352"/>
                    <a:gd name="connsiteX28" fmla="*/ 19584 w 29645"/>
                    <a:gd name="connsiteY28" fmla="*/ 12218 h 12352"/>
                    <a:gd name="connsiteX29" fmla="*/ 16709 w 29645"/>
                    <a:gd name="connsiteY29" fmla="*/ 12218 h 12352"/>
                    <a:gd name="connsiteX30" fmla="*/ 16709 w 29645"/>
                    <a:gd name="connsiteY30" fmla="*/ 12218 h 12352"/>
                    <a:gd name="connsiteX31" fmla="*/ 6648 w 29645"/>
                    <a:gd name="connsiteY31" fmla="*/ 8445 h 12352"/>
                    <a:gd name="connsiteX32" fmla="*/ 6648 w 29645"/>
                    <a:gd name="connsiteY32" fmla="*/ 8445 h 12352"/>
                    <a:gd name="connsiteX33" fmla="*/ 6648 w 29645"/>
                    <a:gd name="connsiteY33" fmla="*/ 8445 h 12352"/>
                    <a:gd name="connsiteX34" fmla="*/ 6648 w 29645"/>
                    <a:gd name="connsiteY34" fmla="*/ 8445 h 12352"/>
                    <a:gd name="connsiteX35" fmla="*/ 6648 w 29645"/>
                    <a:gd name="connsiteY35" fmla="*/ 8445 h 12352"/>
                    <a:gd name="connsiteX36" fmla="*/ 6648 w 29645"/>
                    <a:gd name="connsiteY36" fmla="*/ 8445 h 12352"/>
                    <a:gd name="connsiteX37" fmla="*/ 6648 w 29645"/>
                    <a:gd name="connsiteY37" fmla="*/ 8445 h 12352"/>
                    <a:gd name="connsiteX38" fmla="*/ 7905 w 29645"/>
                    <a:gd name="connsiteY38" fmla="*/ 6648 h 12352"/>
                    <a:gd name="connsiteX39" fmla="*/ 6648 w 29645"/>
                    <a:gd name="connsiteY39" fmla="*/ 8445 h 12352"/>
                    <a:gd name="connsiteX40" fmla="*/ 6648 w 29645"/>
                    <a:gd name="connsiteY40" fmla="*/ 8445 h 12352"/>
                    <a:gd name="connsiteX41" fmla="*/ 6648 w 29645"/>
                    <a:gd name="connsiteY41" fmla="*/ 8445 h 12352"/>
                    <a:gd name="connsiteX42" fmla="*/ 6648 w 29645"/>
                    <a:gd name="connsiteY42" fmla="*/ 8445 h 12352"/>
                    <a:gd name="connsiteX43" fmla="*/ 6648 w 29645"/>
                    <a:gd name="connsiteY43" fmla="*/ 8445 h 12352"/>
                    <a:gd name="connsiteX44" fmla="*/ 6648 w 29645"/>
                    <a:gd name="connsiteY44" fmla="*/ 8445 h 12352"/>
                    <a:gd name="connsiteX45" fmla="*/ 7546 w 29645"/>
                    <a:gd name="connsiteY45" fmla="*/ 7726 h 12352"/>
                    <a:gd name="connsiteX46" fmla="*/ 8624 w 29645"/>
                    <a:gd name="connsiteY46" fmla="*/ 6827 h 12352"/>
                    <a:gd name="connsiteX47" fmla="*/ 7546 w 29645"/>
                    <a:gd name="connsiteY47" fmla="*/ 7726 h 12352"/>
                    <a:gd name="connsiteX48" fmla="*/ 7546 w 29645"/>
                    <a:gd name="connsiteY48" fmla="*/ 7726 h 12352"/>
                    <a:gd name="connsiteX49" fmla="*/ 7546 w 29645"/>
                    <a:gd name="connsiteY49" fmla="*/ 7726 h 12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9645" h="12352">
                      <a:moveTo>
                        <a:pt x="16709" y="12218"/>
                      </a:moveTo>
                      <a:cubicBezTo>
                        <a:pt x="10421" y="10960"/>
                        <a:pt x="6648" y="10960"/>
                        <a:pt x="6648" y="10960"/>
                      </a:cubicBezTo>
                      <a:lnTo>
                        <a:pt x="6648" y="10960"/>
                      </a:lnTo>
                      <a:cubicBezTo>
                        <a:pt x="7007" y="10960"/>
                        <a:pt x="7905" y="10960"/>
                        <a:pt x="8624" y="9882"/>
                      </a:cubicBezTo>
                      <a:lnTo>
                        <a:pt x="8624" y="9882"/>
                      </a:lnTo>
                      <a:cubicBezTo>
                        <a:pt x="9343" y="8984"/>
                        <a:pt x="9163" y="8085"/>
                        <a:pt x="8984" y="7726"/>
                      </a:cubicBezTo>
                      <a:lnTo>
                        <a:pt x="8984" y="7726"/>
                      </a:lnTo>
                      <a:lnTo>
                        <a:pt x="7007" y="8265"/>
                      </a:lnTo>
                      <a:lnTo>
                        <a:pt x="5210" y="10601"/>
                      </a:lnTo>
                      <a:cubicBezTo>
                        <a:pt x="2515" y="8445"/>
                        <a:pt x="539" y="7187"/>
                        <a:pt x="0" y="3953"/>
                      </a:cubicBezTo>
                      <a:lnTo>
                        <a:pt x="0" y="3953"/>
                      </a:lnTo>
                      <a:cubicBezTo>
                        <a:pt x="0" y="2156"/>
                        <a:pt x="1437" y="1258"/>
                        <a:pt x="2695" y="719"/>
                      </a:cubicBezTo>
                      <a:lnTo>
                        <a:pt x="2695" y="719"/>
                      </a:lnTo>
                      <a:cubicBezTo>
                        <a:pt x="3414" y="180"/>
                        <a:pt x="4312" y="0"/>
                        <a:pt x="5031" y="0"/>
                      </a:cubicBezTo>
                      <a:lnTo>
                        <a:pt x="5031" y="0"/>
                      </a:lnTo>
                      <a:cubicBezTo>
                        <a:pt x="7546" y="180"/>
                        <a:pt x="8444" y="1437"/>
                        <a:pt x="9882" y="1976"/>
                      </a:cubicBezTo>
                      <a:lnTo>
                        <a:pt x="9882" y="1976"/>
                      </a:lnTo>
                      <a:cubicBezTo>
                        <a:pt x="11140" y="2336"/>
                        <a:pt x="12936" y="2515"/>
                        <a:pt x="15092" y="2515"/>
                      </a:cubicBezTo>
                      <a:lnTo>
                        <a:pt x="15092" y="2515"/>
                      </a:lnTo>
                      <a:cubicBezTo>
                        <a:pt x="15452" y="2515"/>
                        <a:pt x="15811" y="2515"/>
                        <a:pt x="16170" y="2515"/>
                      </a:cubicBezTo>
                      <a:lnTo>
                        <a:pt x="16170" y="2515"/>
                      </a:lnTo>
                      <a:cubicBezTo>
                        <a:pt x="18326" y="2515"/>
                        <a:pt x="20483" y="2515"/>
                        <a:pt x="22818" y="3234"/>
                      </a:cubicBezTo>
                      <a:lnTo>
                        <a:pt x="22818" y="3234"/>
                      </a:lnTo>
                      <a:cubicBezTo>
                        <a:pt x="25693" y="3593"/>
                        <a:pt x="28208" y="2695"/>
                        <a:pt x="29646" y="7187"/>
                      </a:cubicBezTo>
                      <a:lnTo>
                        <a:pt x="29646" y="7187"/>
                      </a:lnTo>
                      <a:cubicBezTo>
                        <a:pt x="29466" y="9163"/>
                        <a:pt x="28208" y="9882"/>
                        <a:pt x="27310" y="10601"/>
                      </a:cubicBezTo>
                      <a:lnTo>
                        <a:pt x="27310" y="10601"/>
                      </a:lnTo>
                      <a:cubicBezTo>
                        <a:pt x="25334" y="11679"/>
                        <a:pt x="24615" y="12218"/>
                        <a:pt x="19584" y="12218"/>
                      </a:cubicBezTo>
                      <a:lnTo>
                        <a:pt x="19584" y="12218"/>
                      </a:lnTo>
                      <a:cubicBezTo>
                        <a:pt x="18865" y="12397"/>
                        <a:pt x="17787" y="12397"/>
                        <a:pt x="16709" y="12218"/>
                      </a:cubicBezTo>
                      <a:lnTo>
                        <a:pt x="16709" y="12218"/>
                      </a:lnTo>
                      <a:close/>
                      <a:moveTo>
                        <a:pt x="6648" y="8445"/>
                      </a:moveTo>
                      <a:lnTo>
                        <a:pt x="6648" y="8445"/>
                      </a:lnTo>
                      <a:lnTo>
                        <a:pt x="6648" y="8445"/>
                      </a:lnTo>
                      <a:lnTo>
                        <a:pt x="6648" y="8445"/>
                      </a:lnTo>
                      <a:lnTo>
                        <a:pt x="6648" y="8445"/>
                      </a:lnTo>
                      <a:lnTo>
                        <a:pt x="6648" y="8445"/>
                      </a:lnTo>
                      <a:close/>
                      <a:moveTo>
                        <a:pt x="6648" y="8445"/>
                      </a:moveTo>
                      <a:lnTo>
                        <a:pt x="7905" y="6648"/>
                      </a:lnTo>
                      <a:lnTo>
                        <a:pt x="6648" y="8445"/>
                      </a:lnTo>
                      <a:lnTo>
                        <a:pt x="6648" y="8445"/>
                      </a:lnTo>
                      <a:close/>
                      <a:moveTo>
                        <a:pt x="6648" y="8445"/>
                      </a:moveTo>
                      <a:lnTo>
                        <a:pt x="6648" y="8445"/>
                      </a:lnTo>
                      <a:lnTo>
                        <a:pt x="6648" y="8445"/>
                      </a:lnTo>
                      <a:lnTo>
                        <a:pt x="6648" y="8445"/>
                      </a:lnTo>
                      <a:close/>
                      <a:moveTo>
                        <a:pt x="7546" y="7726"/>
                      </a:moveTo>
                      <a:lnTo>
                        <a:pt x="8624" y="6827"/>
                      </a:lnTo>
                      <a:lnTo>
                        <a:pt x="7546" y="7726"/>
                      </a:lnTo>
                      <a:lnTo>
                        <a:pt x="7546" y="7726"/>
                      </a:lnTo>
                      <a:lnTo>
                        <a:pt x="7546" y="7726"/>
                      </a:lnTo>
                      <a:close/>
                    </a:path>
                  </a:pathLst>
                </a:custGeom>
                <a:grpFill/>
                <a:ln w="17953" cap="flat">
                  <a:noFill/>
                  <a:prstDash val="solid"/>
                  <a:miter/>
                </a:ln>
              </p:spPr>
              <p:txBody>
                <a:bodyPr rtlCol="0" anchor="ctr"/>
                <a:lstStyle/>
                <a:p>
                  <a:endParaRPr lang="zh-CN" altLang="en-US" sz="1050"/>
                </a:p>
              </p:txBody>
            </p:sp>
          </p:grpSp>
          <p:grpSp>
            <p:nvGrpSpPr>
              <p:cNvPr id="138" name="图形 1"/>
              <p:cNvGrpSpPr/>
              <p:nvPr/>
            </p:nvGrpSpPr>
            <p:grpSpPr>
              <a:xfrm>
                <a:off x="3043776" y="1352328"/>
                <a:ext cx="30544" cy="13655"/>
                <a:chOff x="4416987" y="1550018"/>
                <a:chExt cx="30544" cy="13655"/>
              </a:xfrm>
              <a:solidFill>
                <a:srgbClr val="0070C0"/>
              </a:solidFill>
            </p:grpSpPr>
            <p:sp>
              <p:nvSpPr>
                <p:cNvPr id="3470" name="任意多边形: 形状 397"/>
                <p:cNvSpPr/>
                <p:nvPr/>
              </p:nvSpPr>
              <p:spPr>
                <a:xfrm>
                  <a:off x="4419447" y="1552635"/>
                  <a:ext cx="25237" cy="8617"/>
                </a:xfrm>
                <a:custGeom>
                  <a:avLst/>
                  <a:gdLst>
                    <a:gd name="connsiteX0" fmla="*/ 10296 w 25237"/>
                    <a:gd name="connsiteY0" fmla="*/ 7804 h 8617"/>
                    <a:gd name="connsiteX1" fmla="*/ 23412 w 25237"/>
                    <a:gd name="connsiteY1" fmla="*/ 6366 h 8617"/>
                    <a:gd name="connsiteX2" fmla="*/ 22155 w 25237"/>
                    <a:gd name="connsiteY2" fmla="*/ 2414 h 8617"/>
                    <a:gd name="connsiteX3" fmla="*/ 3649 w 25237"/>
                    <a:gd name="connsiteY3" fmla="*/ 1156 h 8617"/>
                    <a:gd name="connsiteX4" fmla="*/ 3649 w 25237"/>
                    <a:gd name="connsiteY4" fmla="*/ 6366 h 8617"/>
                    <a:gd name="connsiteX5" fmla="*/ 10296 w 25237"/>
                    <a:gd name="connsiteY5" fmla="*/ 7804 h 8617"/>
                    <a:gd name="connsiteX6" fmla="*/ 10296 w 25237"/>
                    <a:gd name="connsiteY6" fmla="*/ 7804 h 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37" h="8617">
                      <a:moveTo>
                        <a:pt x="10296" y="7804"/>
                      </a:moveTo>
                      <a:cubicBezTo>
                        <a:pt x="14249" y="9061"/>
                        <a:pt x="20897" y="9061"/>
                        <a:pt x="23412" y="6366"/>
                      </a:cubicBezTo>
                      <a:cubicBezTo>
                        <a:pt x="24670" y="3671"/>
                        <a:pt x="27365" y="3671"/>
                        <a:pt x="22155" y="2414"/>
                      </a:cubicBezTo>
                      <a:cubicBezTo>
                        <a:pt x="16944" y="1156"/>
                        <a:pt x="11554" y="-1539"/>
                        <a:pt x="3649" y="1156"/>
                      </a:cubicBezTo>
                      <a:cubicBezTo>
                        <a:pt x="-2999" y="2414"/>
                        <a:pt x="953" y="5109"/>
                        <a:pt x="3649" y="6366"/>
                      </a:cubicBezTo>
                      <a:cubicBezTo>
                        <a:pt x="7601" y="7804"/>
                        <a:pt x="10296" y="7804"/>
                        <a:pt x="10296" y="7804"/>
                      </a:cubicBezTo>
                      <a:lnTo>
                        <a:pt x="10296" y="7804"/>
                      </a:lnTo>
                      <a:close/>
                    </a:path>
                  </a:pathLst>
                </a:custGeom>
                <a:grpFill/>
                <a:ln w="17953" cap="flat">
                  <a:noFill/>
                  <a:prstDash val="solid"/>
                  <a:miter/>
                </a:ln>
              </p:spPr>
              <p:txBody>
                <a:bodyPr rtlCol="0" anchor="ctr"/>
                <a:lstStyle/>
                <a:p>
                  <a:endParaRPr lang="zh-CN" altLang="en-US" sz="1050"/>
                </a:p>
              </p:txBody>
            </p:sp>
            <p:sp>
              <p:nvSpPr>
                <p:cNvPr id="3471" name="任意多边形: 形状 398"/>
                <p:cNvSpPr/>
                <p:nvPr/>
              </p:nvSpPr>
              <p:spPr>
                <a:xfrm>
                  <a:off x="4416987" y="1550018"/>
                  <a:ext cx="30544" cy="13655"/>
                </a:xfrm>
                <a:custGeom>
                  <a:avLst/>
                  <a:gdLst>
                    <a:gd name="connsiteX0" fmla="*/ 12397 w 30544"/>
                    <a:gd name="connsiteY0" fmla="*/ 12936 h 13655"/>
                    <a:gd name="connsiteX1" fmla="*/ 5031 w 30544"/>
                    <a:gd name="connsiteY1" fmla="*/ 11319 h 13655"/>
                    <a:gd name="connsiteX2" fmla="*/ 5031 w 30544"/>
                    <a:gd name="connsiteY2" fmla="*/ 11319 h 13655"/>
                    <a:gd name="connsiteX3" fmla="*/ 0 w 30544"/>
                    <a:gd name="connsiteY3" fmla="*/ 5749 h 13655"/>
                    <a:gd name="connsiteX4" fmla="*/ 0 w 30544"/>
                    <a:gd name="connsiteY4" fmla="*/ 5749 h 13655"/>
                    <a:gd name="connsiteX5" fmla="*/ 5390 w 30544"/>
                    <a:gd name="connsiteY5" fmla="*/ 1258 h 13655"/>
                    <a:gd name="connsiteX6" fmla="*/ 5390 w 30544"/>
                    <a:gd name="connsiteY6" fmla="*/ 1258 h 13655"/>
                    <a:gd name="connsiteX7" fmla="*/ 12936 w 30544"/>
                    <a:gd name="connsiteY7" fmla="*/ 0 h 13655"/>
                    <a:gd name="connsiteX8" fmla="*/ 12936 w 30544"/>
                    <a:gd name="connsiteY8" fmla="*/ 0 h 13655"/>
                    <a:gd name="connsiteX9" fmla="*/ 25334 w 30544"/>
                    <a:gd name="connsiteY9" fmla="*/ 2515 h 13655"/>
                    <a:gd name="connsiteX10" fmla="*/ 25334 w 30544"/>
                    <a:gd name="connsiteY10" fmla="*/ 2515 h 13655"/>
                    <a:gd name="connsiteX11" fmla="*/ 30544 w 30544"/>
                    <a:gd name="connsiteY11" fmla="*/ 6288 h 13655"/>
                    <a:gd name="connsiteX12" fmla="*/ 30544 w 30544"/>
                    <a:gd name="connsiteY12" fmla="*/ 6288 h 13655"/>
                    <a:gd name="connsiteX13" fmla="*/ 28029 w 30544"/>
                    <a:gd name="connsiteY13" fmla="*/ 10780 h 13655"/>
                    <a:gd name="connsiteX14" fmla="*/ 28029 w 30544"/>
                    <a:gd name="connsiteY14" fmla="*/ 10780 h 13655"/>
                    <a:gd name="connsiteX15" fmla="*/ 18866 w 30544"/>
                    <a:gd name="connsiteY15" fmla="*/ 13655 h 13655"/>
                    <a:gd name="connsiteX16" fmla="*/ 18866 w 30544"/>
                    <a:gd name="connsiteY16" fmla="*/ 13655 h 13655"/>
                    <a:gd name="connsiteX17" fmla="*/ 12397 w 30544"/>
                    <a:gd name="connsiteY17" fmla="*/ 12936 h 13655"/>
                    <a:gd name="connsiteX18" fmla="*/ 12397 w 30544"/>
                    <a:gd name="connsiteY18" fmla="*/ 12936 h 13655"/>
                    <a:gd name="connsiteX19" fmla="*/ 18506 w 30544"/>
                    <a:gd name="connsiteY19" fmla="*/ 8624 h 13655"/>
                    <a:gd name="connsiteX20" fmla="*/ 23717 w 30544"/>
                    <a:gd name="connsiteY20" fmla="*/ 7906 h 13655"/>
                    <a:gd name="connsiteX21" fmla="*/ 23717 w 30544"/>
                    <a:gd name="connsiteY21" fmla="*/ 7906 h 13655"/>
                    <a:gd name="connsiteX22" fmla="*/ 23896 w 30544"/>
                    <a:gd name="connsiteY22" fmla="*/ 7546 h 13655"/>
                    <a:gd name="connsiteX23" fmla="*/ 23896 w 30544"/>
                    <a:gd name="connsiteY23" fmla="*/ 7546 h 13655"/>
                    <a:gd name="connsiteX24" fmla="*/ 12936 w 30544"/>
                    <a:gd name="connsiteY24" fmla="*/ 5210 h 13655"/>
                    <a:gd name="connsiteX25" fmla="*/ 12936 w 30544"/>
                    <a:gd name="connsiteY25" fmla="*/ 5210 h 13655"/>
                    <a:gd name="connsiteX26" fmla="*/ 6648 w 30544"/>
                    <a:gd name="connsiteY26" fmla="*/ 6288 h 13655"/>
                    <a:gd name="connsiteX27" fmla="*/ 6648 w 30544"/>
                    <a:gd name="connsiteY27" fmla="*/ 6288 h 13655"/>
                    <a:gd name="connsiteX28" fmla="*/ 6468 w 30544"/>
                    <a:gd name="connsiteY28" fmla="*/ 6288 h 13655"/>
                    <a:gd name="connsiteX29" fmla="*/ 6468 w 30544"/>
                    <a:gd name="connsiteY29" fmla="*/ 6288 h 13655"/>
                    <a:gd name="connsiteX30" fmla="*/ 7007 w 30544"/>
                    <a:gd name="connsiteY30" fmla="*/ 6648 h 13655"/>
                    <a:gd name="connsiteX31" fmla="*/ 7007 w 30544"/>
                    <a:gd name="connsiteY31" fmla="*/ 6648 h 13655"/>
                    <a:gd name="connsiteX32" fmla="*/ 12757 w 30544"/>
                    <a:gd name="connsiteY32" fmla="*/ 7906 h 13655"/>
                    <a:gd name="connsiteX33" fmla="*/ 12757 w 30544"/>
                    <a:gd name="connsiteY33" fmla="*/ 7906 h 13655"/>
                    <a:gd name="connsiteX34" fmla="*/ 13475 w 30544"/>
                    <a:gd name="connsiteY34" fmla="*/ 8085 h 13655"/>
                    <a:gd name="connsiteX35" fmla="*/ 13475 w 30544"/>
                    <a:gd name="connsiteY35" fmla="*/ 8085 h 13655"/>
                    <a:gd name="connsiteX36" fmla="*/ 18506 w 30544"/>
                    <a:gd name="connsiteY36" fmla="*/ 8624 h 13655"/>
                    <a:gd name="connsiteX37" fmla="*/ 18506 w 30544"/>
                    <a:gd name="connsiteY37" fmla="*/ 8624 h 1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544" h="13655">
                      <a:moveTo>
                        <a:pt x="12397" y="12936"/>
                      </a:moveTo>
                      <a:cubicBezTo>
                        <a:pt x="11499" y="12936"/>
                        <a:pt x="8804" y="12577"/>
                        <a:pt x="5031" y="11319"/>
                      </a:cubicBezTo>
                      <a:lnTo>
                        <a:pt x="5031" y="11319"/>
                      </a:lnTo>
                      <a:cubicBezTo>
                        <a:pt x="3414" y="10241"/>
                        <a:pt x="719" y="9702"/>
                        <a:pt x="0" y="5749"/>
                      </a:cubicBezTo>
                      <a:lnTo>
                        <a:pt x="0" y="5749"/>
                      </a:lnTo>
                      <a:cubicBezTo>
                        <a:pt x="359" y="2336"/>
                        <a:pt x="3054" y="1797"/>
                        <a:pt x="5390" y="1258"/>
                      </a:cubicBezTo>
                      <a:lnTo>
                        <a:pt x="5390" y="1258"/>
                      </a:lnTo>
                      <a:cubicBezTo>
                        <a:pt x="8085" y="359"/>
                        <a:pt x="10601" y="0"/>
                        <a:pt x="12936" y="0"/>
                      </a:cubicBezTo>
                      <a:lnTo>
                        <a:pt x="12936" y="0"/>
                      </a:lnTo>
                      <a:cubicBezTo>
                        <a:pt x="17967" y="0"/>
                        <a:pt x="21920" y="1617"/>
                        <a:pt x="25334" y="2515"/>
                      </a:cubicBezTo>
                      <a:lnTo>
                        <a:pt x="25334" y="2515"/>
                      </a:lnTo>
                      <a:cubicBezTo>
                        <a:pt x="27490" y="3414"/>
                        <a:pt x="29287" y="2336"/>
                        <a:pt x="30544" y="6288"/>
                      </a:cubicBezTo>
                      <a:lnTo>
                        <a:pt x="30544" y="6288"/>
                      </a:lnTo>
                      <a:cubicBezTo>
                        <a:pt x="29646" y="9702"/>
                        <a:pt x="28748" y="8804"/>
                        <a:pt x="28029" y="10780"/>
                      </a:cubicBezTo>
                      <a:lnTo>
                        <a:pt x="28029" y="10780"/>
                      </a:lnTo>
                      <a:cubicBezTo>
                        <a:pt x="25513" y="13116"/>
                        <a:pt x="22100" y="13655"/>
                        <a:pt x="18866" y="13655"/>
                      </a:cubicBezTo>
                      <a:lnTo>
                        <a:pt x="18866" y="13655"/>
                      </a:lnTo>
                      <a:cubicBezTo>
                        <a:pt x="16350" y="13655"/>
                        <a:pt x="14194" y="13475"/>
                        <a:pt x="12397" y="12936"/>
                      </a:cubicBezTo>
                      <a:lnTo>
                        <a:pt x="12397" y="12936"/>
                      </a:lnTo>
                      <a:close/>
                      <a:moveTo>
                        <a:pt x="18506" y="8624"/>
                      </a:moveTo>
                      <a:cubicBezTo>
                        <a:pt x="21022" y="8624"/>
                        <a:pt x="23537" y="7906"/>
                        <a:pt x="23717" y="7906"/>
                      </a:cubicBezTo>
                      <a:lnTo>
                        <a:pt x="23717" y="7906"/>
                      </a:lnTo>
                      <a:cubicBezTo>
                        <a:pt x="23717" y="7726"/>
                        <a:pt x="23896" y="7546"/>
                        <a:pt x="23896" y="7546"/>
                      </a:cubicBezTo>
                      <a:lnTo>
                        <a:pt x="23896" y="7546"/>
                      </a:lnTo>
                      <a:cubicBezTo>
                        <a:pt x="20123" y="6468"/>
                        <a:pt x="16710" y="5210"/>
                        <a:pt x="12936" y="5210"/>
                      </a:cubicBezTo>
                      <a:lnTo>
                        <a:pt x="12936" y="5210"/>
                      </a:lnTo>
                      <a:cubicBezTo>
                        <a:pt x="11140" y="5210"/>
                        <a:pt x="9163" y="5570"/>
                        <a:pt x="6648" y="6288"/>
                      </a:cubicBezTo>
                      <a:lnTo>
                        <a:pt x="6648" y="6288"/>
                      </a:lnTo>
                      <a:cubicBezTo>
                        <a:pt x="6648" y="6288"/>
                        <a:pt x="6468" y="6288"/>
                        <a:pt x="6468" y="6288"/>
                      </a:cubicBezTo>
                      <a:lnTo>
                        <a:pt x="6468" y="6288"/>
                      </a:lnTo>
                      <a:cubicBezTo>
                        <a:pt x="6648" y="6468"/>
                        <a:pt x="6828" y="6468"/>
                        <a:pt x="7007" y="6648"/>
                      </a:cubicBezTo>
                      <a:lnTo>
                        <a:pt x="7007" y="6648"/>
                      </a:lnTo>
                      <a:cubicBezTo>
                        <a:pt x="10601" y="7906"/>
                        <a:pt x="12757" y="7906"/>
                        <a:pt x="12757" y="7906"/>
                      </a:cubicBezTo>
                      <a:lnTo>
                        <a:pt x="12757" y="7906"/>
                      </a:lnTo>
                      <a:lnTo>
                        <a:pt x="13475" y="8085"/>
                      </a:lnTo>
                      <a:lnTo>
                        <a:pt x="13475" y="8085"/>
                      </a:lnTo>
                      <a:cubicBezTo>
                        <a:pt x="14913" y="8265"/>
                        <a:pt x="16710" y="8624"/>
                        <a:pt x="18506" y="8624"/>
                      </a:cubicBezTo>
                      <a:lnTo>
                        <a:pt x="18506" y="8624"/>
                      </a:lnTo>
                      <a:close/>
                    </a:path>
                  </a:pathLst>
                </a:custGeom>
                <a:grpFill/>
                <a:ln w="17953" cap="flat">
                  <a:noFill/>
                  <a:prstDash val="solid"/>
                  <a:miter/>
                </a:ln>
              </p:spPr>
              <p:txBody>
                <a:bodyPr rtlCol="0" anchor="ctr"/>
                <a:lstStyle/>
                <a:p>
                  <a:endParaRPr lang="zh-CN" altLang="en-US" sz="1050"/>
                </a:p>
              </p:txBody>
            </p:sp>
          </p:grpSp>
          <p:grpSp>
            <p:nvGrpSpPr>
              <p:cNvPr id="139" name="图形 1"/>
              <p:cNvGrpSpPr/>
              <p:nvPr/>
            </p:nvGrpSpPr>
            <p:grpSpPr>
              <a:xfrm>
                <a:off x="3253094" y="1374248"/>
                <a:ext cx="51925" cy="14373"/>
                <a:chOff x="4626305" y="1571938"/>
                <a:chExt cx="51925" cy="14373"/>
              </a:xfrm>
              <a:solidFill>
                <a:srgbClr val="0070C0"/>
              </a:solidFill>
            </p:grpSpPr>
            <p:sp>
              <p:nvSpPr>
                <p:cNvPr id="3468" name="任意多边形: 形状 400"/>
                <p:cNvSpPr/>
                <p:nvPr/>
              </p:nvSpPr>
              <p:spPr>
                <a:xfrm>
                  <a:off x="4628999" y="1574453"/>
                  <a:ext cx="46608" cy="9342"/>
                </a:xfrm>
                <a:custGeom>
                  <a:avLst/>
                  <a:gdLst>
                    <a:gd name="connsiteX0" fmla="*/ 28927 w 46608"/>
                    <a:gd name="connsiteY0" fmla="*/ 6648 h 9342"/>
                    <a:gd name="connsiteX1" fmla="*/ 13116 w 46608"/>
                    <a:gd name="connsiteY1" fmla="*/ 9343 h 9342"/>
                    <a:gd name="connsiteX2" fmla="*/ 0 w 46608"/>
                    <a:gd name="connsiteY2" fmla="*/ 5390 h 9342"/>
                    <a:gd name="connsiteX3" fmla="*/ 9163 w 46608"/>
                    <a:gd name="connsiteY3" fmla="*/ 2695 h 9342"/>
                    <a:gd name="connsiteX4" fmla="*/ 18327 w 46608"/>
                    <a:gd name="connsiteY4" fmla="*/ 0 h 9342"/>
                    <a:gd name="connsiteX5" fmla="*/ 30185 w 46608"/>
                    <a:gd name="connsiteY5" fmla="*/ 1258 h 9342"/>
                    <a:gd name="connsiteX6" fmla="*/ 43301 w 46608"/>
                    <a:gd name="connsiteY6" fmla="*/ 2515 h 9342"/>
                    <a:gd name="connsiteX7" fmla="*/ 44559 w 46608"/>
                    <a:gd name="connsiteY7" fmla="*/ 6468 h 9342"/>
                    <a:gd name="connsiteX8" fmla="*/ 35395 w 46608"/>
                    <a:gd name="connsiteY8" fmla="*/ 5210 h 9342"/>
                    <a:gd name="connsiteX9" fmla="*/ 28927 w 46608"/>
                    <a:gd name="connsiteY9" fmla="*/ 6648 h 9342"/>
                    <a:gd name="connsiteX10" fmla="*/ 28927 w 46608"/>
                    <a:gd name="connsiteY10" fmla="*/ 6648 h 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08" h="9342">
                      <a:moveTo>
                        <a:pt x="28927" y="6648"/>
                      </a:moveTo>
                      <a:cubicBezTo>
                        <a:pt x="24974" y="6648"/>
                        <a:pt x="21022" y="8085"/>
                        <a:pt x="13116" y="9343"/>
                      </a:cubicBezTo>
                      <a:cubicBezTo>
                        <a:pt x="5211" y="9343"/>
                        <a:pt x="0" y="6648"/>
                        <a:pt x="0" y="5390"/>
                      </a:cubicBezTo>
                      <a:cubicBezTo>
                        <a:pt x="1258" y="2695"/>
                        <a:pt x="6648" y="4132"/>
                        <a:pt x="9163" y="2695"/>
                      </a:cubicBezTo>
                      <a:cubicBezTo>
                        <a:pt x="13116" y="2695"/>
                        <a:pt x="13116" y="0"/>
                        <a:pt x="18327" y="0"/>
                      </a:cubicBezTo>
                      <a:cubicBezTo>
                        <a:pt x="23537" y="0"/>
                        <a:pt x="26232" y="1258"/>
                        <a:pt x="30185" y="1258"/>
                      </a:cubicBezTo>
                      <a:cubicBezTo>
                        <a:pt x="35395" y="1258"/>
                        <a:pt x="40786" y="-180"/>
                        <a:pt x="43301" y="2515"/>
                      </a:cubicBezTo>
                      <a:cubicBezTo>
                        <a:pt x="45996" y="5210"/>
                        <a:pt x="48511" y="9163"/>
                        <a:pt x="44559" y="6468"/>
                      </a:cubicBezTo>
                      <a:cubicBezTo>
                        <a:pt x="40606" y="5210"/>
                        <a:pt x="39348" y="3773"/>
                        <a:pt x="35395" y="5210"/>
                      </a:cubicBezTo>
                      <a:cubicBezTo>
                        <a:pt x="30185" y="5390"/>
                        <a:pt x="28927" y="6648"/>
                        <a:pt x="28927" y="6648"/>
                      </a:cubicBezTo>
                      <a:lnTo>
                        <a:pt x="28927" y="6648"/>
                      </a:lnTo>
                      <a:close/>
                    </a:path>
                  </a:pathLst>
                </a:custGeom>
                <a:grpFill/>
                <a:ln w="17953" cap="flat">
                  <a:noFill/>
                  <a:prstDash val="solid"/>
                  <a:miter/>
                </a:ln>
              </p:spPr>
              <p:txBody>
                <a:bodyPr rtlCol="0" anchor="ctr"/>
                <a:lstStyle/>
                <a:p>
                  <a:endParaRPr lang="zh-CN" altLang="en-US" sz="1050"/>
                </a:p>
              </p:txBody>
            </p:sp>
            <p:sp>
              <p:nvSpPr>
                <p:cNvPr id="3469" name="任意多边形: 形状 401"/>
                <p:cNvSpPr/>
                <p:nvPr/>
              </p:nvSpPr>
              <p:spPr>
                <a:xfrm>
                  <a:off x="4626305" y="1571938"/>
                  <a:ext cx="51925" cy="14373"/>
                </a:xfrm>
                <a:custGeom>
                  <a:avLst/>
                  <a:gdLst>
                    <a:gd name="connsiteX0" fmla="*/ 15631 w 51925"/>
                    <a:gd name="connsiteY0" fmla="*/ 14374 h 14373"/>
                    <a:gd name="connsiteX1" fmla="*/ 0 w 51925"/>
                    <a:gd name="connsiteY1" fmla="*/ 7906 h 14373"/>
                    <a:gd name="connsiteX2" fmla="*/ 0 w 51925"/>
                    <a:gd name="connsiteY2" fmla="*/ 7906 h 14373"/>
                    <a:gd name="connsiteX3" fmla="*/ 0 w 51925"/>
                    <a:gd name="connsiteY3" fmla="*/ 7367 h 14373"/>
                    <a:gd name="connsiteX4" fmla="*/ 180 w 51925"/>
                    <a:gd name="connsiteY4" fmla="*/ 6828 h 14373"/>
                    <a:gd name="connsiteX5" fmla="*/ 10601 w 51925"/>
                    <a:gd name="connsiteY5" fmla="*/ 3054 h 14373"/>
                    <a:gd name="connsiteX6" fmla="*/ 10601 w 51925"/>
                    <a:gd name="connsiteY6" fmla="*/ 3054 h 14373"/>
                    <a:gd name="connsiteX7" fmla="*/ 11140 w 51925"/>
                    <a:gd name="connsiteY7" fmla="*/ 2695 h 14373"/>
                    <a:gd name="connsiteX8" fmla="*/ 11679 w 51925"/>
                    <a:gd name="connsiteY8" fmla="*/ 2695 h 14373"/>
                    <a:gd name="connsiteX9" fmla="*/ 20123 w 51925"/>
                    <a:gd name="connsiteY9" fmla="*/ 180 h 14373"/>
                    <a:gd name="connsiteX10" fmla="*/ 20123 w 51925"/>
                    <a:gd name="connsiteY10" fmla="*/ 180 h 14373"/>
                    <a:gd name="connsiteX11" fmla="*/ 21022 w 51925"/>
                    <a:gd name="connsiteY11" fmla="*/ 0 h 14373"/>
                    <a:gd name="connsiteX12" fmla="*/ 21022 w 51925"/>
                    <a:gd name="connsiteY12" fmla="*/ 0 h 14373"/>
                    <a:gd name="connsiteX13" fmla="*/ 32700 w 51925"/>
                    <a:gd name="connsiteY13" fmla="*/ 1258 h 14373"/>
                    <a:gd name="connsiteX14" fmla="*/ 32700 w 51925"/>
                    <a:gd name="connsiteY14" fmla="*/ 1258 h 14373"/>
                    <a:gd name="connsiteX15" fmla="*/ 40426 w 51925"/>
                    <a:gd name="connsiteY15" fmla="*/ 898 h 14373"/>
                    <a:gd name="connsiteX16" fmla="*/ 40426 w 51925"/>
                    <a:gd name="connsiteY16" fmla="*/ 898 h 14373"/>
                    <a:gd name="connsiteX17" fmla="*/ 47793 w 51925"/>
                    <a:gd name="connsiteY17" fmla="*/ 3414 h 14373"/>
                    <a:gd name="connsiteX18" fmla="*/ 47793 w 51925"/>
                    <a:gd name="connsiteY18" fmla="*/ 3414 h 14373"/>
                    <a:gd name="connsiteX19" fmla="*/ 51925 w 51925"/>
                    <a:gd name="connsiteY19" fmla="*/ 9882 h 14373"/>
                    <a:gd name="connsiteX20" fmla="*/ 51925 w 51925"/>
                    <a:gd name="connsiteY20" fmla="*/ 9882 h 14373"/>
                    <a:gd name="connsiteX21" fmla="*/ 49050 w 51925"/>
                    <a:gd name="connsiteY21" fmla="*/ 12577 h 14373"/>
                    <a:gd name="connsiteX22" fmla="*/ 49050 w 51925"/>
                    <a:gd name="connsiteY22" fmla="*/ 12577 h 14373"/>
                    <a:gd name="connsiteX23" fmla="*/ 46535 w 51925"/>
                    <a:gd name="connsiteY23" fmla="*/ 11679 h 14373"/>
                    <a:gd name="connsiteX24" fmla="*/ 46535 w 51925"/>
                    <a:gd name="connsiteY24" fmla="*/ 11679 h 14373"/>
                    <a:gd name="connsiteX25" fmla="*/ 40965 w 51925"/>
                    <a:gd name="connsiteY25" fmla="*/ 9882 h 14373"/>
                    <a:gd name="connsiteX26" fmla="*/ 40965 w 51925"/>
                    <a:gd name="connsiteY26" fmla="*/ 9882 h 14373"/>
                    <a:gd name="connsiteX27" fmla="*/ 38090 w 51925"/>
                    <a:gd name="connsiteY27" fmla="*/ 10421 h 14373"/>
                    <a:gd name="connsiteX28" fmla="*/ 38090 w 51925"/>
                    <a:gd name="connsiteY28" fmla="*/ 10421 h 14373"/>
                    <a:gd name="connsiteX29" fmla="*/ 33599 w 51925"/>
                    <a:gd name="connsiteY29" fmla="*/ 10960 h 14373"/>
                    <a:gd name="connsiteX30" fmla="*/ 33599 w 51925"/>
                    <a:gd name="connsiteY30" fmla="*/ 10960 h 14373"/>
                    <a:gd name="connsiteX31" fmla="*/ 33239 w 51925"/>
                    <a:gd name="connsiteY31" fmla="*/ 10960 h 14373"/>
                    <a:gd name="connsiteX32" fmla="*/ 32521 w 51925"/>
                    <a:gd name="connsiteY32" fmla="*/ 11679 h 14373"/>
                    <a:gd name="connsiteX33" fmla="*/ 31443 w 51925"/>
                    <a:gd name="connsiteY33" fmla="*/ 11679 h 14373"/>
                    <a:gd name="connsiteX34" fmla="*/ 15631 w 51925"/>
                    <a:gd name="connsiteY34" fmla="*/ 14374 h 14373"/>
                    <a:gd name="connsiteX35" fmla="*/ 15631 w 51925"/>
                    <a:gd name="connsiteY35" fmla="*/ 14374 h 14373"/>
                    <a:gd name="connsiteX36" fmla="*/ 15631 w 51925"/>
                    <a:gd name="connsiteY36" fmla="*/ 14374 h 14373"/>
                    <a:gd name="connsiteX37" fmla="*/ 15631 w 51925"/>
                    <a:gd name="connsiteY37" fmla="*/ 14374 h 14373"/>
                    <a:gd name="connsiteX38" fmla="*/ 15631 w 51925"/>
                    <a:gd name="connsiteY38" fmla="*/ 9343 h 14373"/>
                    <a:gd name="connsiteX39" fmla="*/ 30724 w 51925"/>
                    <a:gd name="connsiteY39" fmla="*/ 6648 h 14373"/>
                    <a:gd name="connsiteX40" fmla="*/ 30724 w 51925"/>
                    <a:gd name="connsiteY40" fmla="*/ 6648 h 14373"/>
                    <a:gd name="connsiteX41" fmla="*/ 31263 w 51925"/>
                    <a:gd name="connsiteY41" fmla="*/ 6289 h 14373"/>
                    <a:gd name="connsiteX42" fmla="*/ 31263 w 51925"/>
                    <a:gd name="connsiteY42" fmla="*/ 6289 h 14373"/>
                    <a:gd name="connsiteX43" fmla="*/ 21022 w 51925"/>
                    <a:gd name="connsiteY43" fmla="*/ 5031 h 14373"/>
                    <a:gd name="connsiteX44" fmla="*/ 21022 w 51925"/>
                    <a:gd name="connsiteY44" fmla="*/ 5031 h 14373"/>
                    <a:gd name="connsiteX45" fmla="*/ 21022 w 51925"/>
                    <a:gd name="connsiteY45" fmla="*/ 2695 h 14373"/>
                    <a:gd name="connsiteX46" fmla="*/ 21022 w 51925"/>
                    <a:gd name="connsiteY46" fmla="*/ 5031 h 14373"/>
                    <a:gd name="connsiteX47" fmla="*/ 12397 w 51925"/>
                    <a:gd name="connsiteY47" fmla="*/ 7546 h 14373"/>
                    <a:gd name="connsiteX48" fmla="*/ 12397 w 51925"/>
                    <a:gd name="connsiteY48" fmla="*/ 7546 h 14373"/>
                    <a:gd name="connsiteX49" fmla="*/ 8624 w 51925"/>
                    <a:gd name="connsiteY49" fmla="*/ 8265 h 14373"/>
                    <a:gd name="connsiteX50" fmla="*/ 8624 w 51925"/>
                    <a:gd name="connsiteY50" fmla="*/ 8265 h 14373"/>
                    <a:gd name="connsiteX51" fmla="*/ 15631 w 51925"/>
                    <a:gd name="connsiteY51" fmla="*/ 9343 h 14373"/>
                    <a:gd name="connsiteX52" fmla="*/ 15631 w 51925"/>
                    <a:gd name="connsiteY52" fmla="*/ 9343 h 14373"/>
                    <a:gd name="connsiteX53" fmla="*/ 15631 w 51925"/>
                    <a:gd name="connsiteY53" fmla="*/ 9343 h 14373"/>
                    <a:gd name="connsiteX54" fmla="*/ 15631 w 51925"/>
                    <a:gd name="connsiteY54" fmla="*/ 9343 h 14373"/>
                    <a:gd name="connsiteX55" fmla="*/ 31622 w 51925"/>
                    <a:gd name="connsiteY55" fmla="*/ 9163 h 14373"/>
                    <a:gd name="connsiteX56" fmla="*/ 31622 w 51925"/>
                    <a:gd name="connsiteY56" fmla="*/ 6648 h 14373"/>
                    <a:gd name="connsiteX57" fmla="*/ 31622 w 51925"/>
                    <a:gd name="connsiteY57" fmla="*/ 9163 h 14373"/>
                    <a:gd name="connsiteX58" fmla="*/ 31622 w 51925"/>
                    <a:gd name="connsiteY58" fmla="*/ 9163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1925" h="14373">
                      <a:moveTo>
                        <a:pt x="15631" y="14374"/>
                      </a:moveTo>
                      <a:cubicBezTo>
                        <a:pt x="7187" y="13655"/>
                        <a:pt x="1797" y="13296"/>
                        <a:pt x="0" y="7906"/>
                      </a:cubicBezTo>
                      <a:lnTo>
                        <a:pt x="0" y="7906"/>
                      </a:lnTo>
                      <a:lnTo>
                        <a:pt x="0" y="7367"/>
                      </a:lnTo>
                      <a:lnTo>
                        <a:pt x="180" y="6828"/>
                      </a:lnTo>
                      <a:cubicBezTo>
                        <a:pt x="3773" y="1797"/>
                        <a:pt x="9523" y="4133"/>
                        <a:pt x="10601" y="3054"/>
                      </a:cubicBezTo>
                      <a:lnTo>
                        <a:pt x="10601" y="3054"/>
                      </a:lnTo>
                      <a:lnTo>
                        <a:pt x="11140" y="2695"/>
                      </a:lnTo>
                      <a:lnTo>
                        <a:pt x="11679" y="2695"/>
                      </a:lnTo>
                      <a:cubicBezTo>
                        <a:pt x="13835" y="3054"/>
                        <a:pt x="14374" y="359"/>
                        <a:pt x="20123" y="180"/>
                      </a:cubicBezTo>
                      <a:lnTo>
                        <a:pt x="20123" y="180"/>
                      </a:lnTo>
                      <a:cubicBezTo>
                        <a:pt x="20123" y="180"/>
                        <a:pt x="20483" y="0"/>
                        <a:pt x="21022" y="0"/>
                      </a:cubicBezTo>
                      <a:lnTo>
                        <a:pt x="21022" y="0"/>
                      </a:lnTo>
                      <a:cubicBezTo>
                        <a:pt x="26771" y="0"/>
                        <a:pt x="29466" y="1437"/>
                        <a:pt x="32700" y="1258"/>
                      </a:cubicBezTo>
                      <a:lnTo>
                        <a:pt x="32700" y="1258"/>
                      </a:lnTo>
                      <a:cubicBezTo>
                        <a:pt x="35216" y="1258"/>
                        <a:pt x="37731" y="898"/>
                        <a:pt x="40426" y="898"/>
                      </a:cubicBezTo>
                      <a:lnTo>
                        <a:pt x="40426" y="898"/>
                      </a:lnTo>
                      <a:cubicBezTo>
                        <a:pt x="42942" y="898"/>
                        <a:pt x="45637" y="1258"/>
                        <a:pt x="47793" y="3414"/>
                      </a:cubicBezTo>
                      <a:lnTo>
                        <a:pt x="47793" y="3414"/>
                      </a:lnTo>
                      <a:cubicBezTo>
                        <a:pt x="49589" y="5570"/>
                        <a:pt x="51386" y="6648"/>
                        <a:pt x="51925" y="9882"/>
                      </a:cubicBezTo>
                      <a:lnTo>
                        <a:pt x="51925" y="9882"/>
                      </a:lnTo>
                      <a:cubicBezTo>
                        <a:pt x="51925" y="11140"/>
                        <a:pt x="50128" y="12577"/>
                        <a:pt x="49050" y="12577"/>
                      </a:cubicBezTo>
                      <a:lnTo>
                        <a:pt x="49050" y="12577"/>
                      </a:lnTo>
                      <a:cubicBezTo>
                        <a:pt x="47433" y="12397"/>
                        <a:pt x="47074" y="12038"/>
                        <a:pt x="46535" y="11679"/>
                      </a:cubicBezTo>
                      <a:lnTo>
                        <a:pt x="46535" y="11679"/>
                      </a:lnTo>
                      <a:cubicBezTo>
                        <a:pt x="43481" y="10601"/>
                        <a:pt x="42223" y="9882"/>
                        <a:pt x="40965" y="9882"/>
                      </a:cubicBezTo>
                      <a:lnTo>
                        <a:pt x="40965" y="9882"/>
                      </a:lnTo>
                      <a:cubicBezTo>
                        <a:pt x="40426" y="9882"/>
                        <a:pt x="39887" y="9882"/>
                        <a:pt x="38090" y="10421"/>
                      </a:cubicBezTo>
                      <a:lnTo>
                        <a:pt x="38090" y="10421"/>
                      </a:lnTo>
                      <a:cubicBezTo>
                        <a:pt x="35755" y="10421"/>
                        <a:pt x="34317" y="10780"/>
                        <a:pt x="33599" y="10960"/>
                      </a:cubicBezTo>
                      <a:lnTo>
                        <a:pt x="33599" y="10960"/>
                      </a:lnTo>
                      <a:lnTo>
                        <a:pt x="33239" y="10960"/>
                      </a:lnTo>
                      <a:lnTo>
                        <a:pt x="32521" y="11679"/>
                      </a:lnTo>
                      <a:lnTo>
                        <a:pt x="31443" y="11679"/>
                      </a:lnTo>
                      <a:cubicBezTo>
                        <a:pt x="28208" y="11679"/>
                        <a:pt x="24256" y="12936"/>
                        <a:pt x="15631" y="14374"/>
                      </a:cubicBezTo>
                      <a:lnTo>
                        <a:pt x="15631" y="14374"/>
                      </a:lnTo>
                      <a:lnTo>
                        <a:pt x="15631" y="14374"/>
                      </a:lnTo>
                      <a:lnTo>
                        <a:pt x="15631" y="14374"/>
                      </a:lnTo>
                      <a:close/>
                      <a:moveTo>
                        <a:pt x="15631" y="9343"/>
                      </a:moveTo>
                      <a:cubicBezTo>
                        <a:pt x="22639" y="8085"/>
                        <a:pt x="26591" y="6828"/>
                        <a:pt x="30724" y="6648"/>
                      </a:cubicBezTo>
                      <a:lnTo>
                        <a:pt x="30724" y="6648"/>
                      </a:lnTo>
                      <a:cubicBezTo>
                        <a:pt x="30904" y="6468"/>
                        <a:pt x="31083" y="6468"/>
                        <a:pt x="31263" y="6289"/>
                      </a:cubicBezTo>
                      <a:lnTo>
                        <a:pt x="31263" y="6289"/>
                      </a:lnTo>
                      <a:cubicBezTo>
                        <a:pt x="27490" y="5929"/>
                        <a:pt x="25154" y="5031"/>
                        <a:pt x="21022" y="5031"/>
                      </a:cubicBezTo>
                      <a:lnTo>
                        <a:pt x="21022" y="5031"/>
                      </a:lnTo>
                      <a:lnTo>
                        <a:pt x="21022" y="2695"/>
                      </a:lnTo>
                      <a:lnTo>
                        <a:pt x="21022" y="5031"/>
                      </a:lnTo>
                      <a:cubicBezTo>
                        <a:pt x="17248" y="4851"/>
                        <a:pt x="17608" y="7007"/>
                        <a:pt x="12397" y="7546"/>
                      </a:cubicBezTo>
                      <a:lnTo>
                        <a:pt x="12397" y="7546"/>
                      </a:lnTo>
                      <a:cubicBezTo>
                        <a:pt x="11140" y="8085"/>
                        <a:pt x="9702" y="8265"/>
                        <a:pt x="8624" y="8265"/>
                      </a:cubicBezTo>
                      <a:lnTo>
                        <a:pt x="8624" y="8265"/>
                      </a:lnTo>
                      <a:cubicBezTo>
                        <a:pt x="10421" y="8984"/>
                        <a:pt x="12936" y="9343"/>
                        <a:pt x="15631" y="9343"/>
                      </a:cubicBezTo>
                      <a:lnTo>
                        <a:pt x="15631" y="9343"/>
                      </a:lnTo>
                      <a:cubicBezTo>
                        <a:pt x="15631" y="9343"/>
                        <a:pt x="15631" y="9343"/>
                        <a:pt x="15631" y="9343"/>
                      </a:cubicBezTo>
                      <a:lnTo>
                        <a:pt x="15631" y="9343"/>
                      </a:lnTo>
                      <a:close/>
                      <a:moveTo>
                        <a:pt x="31622" y="9163"/>
                      </a:moveTo>
                      <a:lnTo>
                        <a:pt x="31622" y="6648"/>
                      </a:lnTo>
                      <a:lnTo>
                        <a:pt x="31622" y="9163"/>
                      </a:lnTo>
                      <a:lnTo>
                        <a:pt x="31622" y="9163"/>
                      </a:lnTo>
                      <a:close/>
                    </a:path>
                  </a:pathLst>
                </a:custGeom>
                <a:grpFill/>
                <a:ln w="17953" cap="flat">
                  <a:noFill/>
                  <a:prstDash val="solid"/>
                  <a:miter/>
                </a:ln>
              </p:spPr>
              <p:txBody>
                <a:bodyPr rtlCol="0" anchor="ctr"/>
                <a:lstStyle/>
                <a:p>
                  <a:endParaRPr lang="zh-CN" altLang="en-US" sz="1050"/>
                </a:p>
              </p:txBody>
            </p:sp>
          </p:grpSp>
          <p:grpSp>
            <p:nvGrpSpPr>
              <p:cNvPr id="140" name="图形 1"/>
              <p:cNvGrpSpPr/>
              <p:nvPr/>
            </p:nvGrpSpPr>
            <p:grpSpPr>
              <a:xfrm>
                <a:off x="3353350" y="1399042"/>
                <a:ext cx="22997" cy="15092"/>
                <a:chOff x="4726561" y="1596732"/>
                <a:chExt cx="22997" cy="15092"/>
              </a:xfrm>
              <a:solidFill>
                <a:srgbClr val="0070C0"/>
              </a:solidFill>
            </p:grpSpPr>
            <p:sp>
              <p:nvSpPr>
                <p:cNvPr id="3466" name="任意多边形: 形状 403"/>
                <p:cNvSpPr/>
                <p:nvPr/>
              </p:nvSpPr>
              <p:spPr>
                <a:xfrm>
                  <a:off x="4729252" y="1599516"/>
                  <a:ext cx="17974" cy="9434"/>
                </a:xfrm>
                <a:custGeom>
                  <a:avLst/>
                  <a:gdLst>
                    <a:gd name="connsiteX0" fmla="*/ 5215 w 17974"/>
                    <a:gd name="connsiteY0" fmla="*/ 6739 h 9434"/>
                    <a:gd name="connsiteX1" fmla="*/ 13120 w 17974"/>
                    <a:gd name="connsiteY1" fmla="*/ 9434 h 9434"/>
                    <a:gd name="connsiteX2" fmla="*/ 17073 w 17974"/>
                    <a:gd name="connsiteY2" fmla="*/ 5481 h 9434"/>
                    <a:gd name="connsiteX3" fmla="*/ 9168 w 17974"/>
                    <a:gd name="connsiteY3" fmla="*/ 1528 h 9434"/>
                    <a:gd name="connsiteX4" fmla="*/ 4 w 17974"/>
                    <a:gd name="connsiteY4" fmla="*/ 1528 h 9434"/>
                    <a:gd name="connsiteX5" fmla="*/ 5215 w 17974"/>
                    <a:gd name="connsiteY5" fmla="*/ 6739 h 9434"/>
                    <a:gd name="connsiteX6" fmla="*/ 5215 w 17974"/>
                    <a:gd name="connsiteY6" fmla="*/ 6739 h 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4" h="9434">
                      <a:moveTo>
                        <a:pt x="5215" y="6739"/>
                      </a:moveTo>
                      <a:cubicBezTo>
                        <a:pt x="6473" y="6739"/>
                        <a:pt x="9168" y="9434"/>
                        <a:pt x="13120" y="9434"/>
                      </a:cubicBezTo>
                      <a:cubicBezTo>
                        <a:pt x="15816" y="8176"/>
                        <a:pt x="19768" y="6739"/>
                        <a:pt x="17073" y="5481"/>
                      </a:cubicBezTo>
                      <a:cubicBezTo>
                        <a:pt x="15816" y="4224"/>
                        <a:pt x="15816" y="1528"/>
                        <a:pt x="9168" y="1528"/>
                      </a:cubicBezTo>
                      <a:cubicBezTo>
                        <a:pt x="2520" y="271"/>
                        <a:pt x="4" y="-1167"/>
                        <a:pt x="4" y="1528"/>
                      </a:cubicBezTo>
                      <a:cubicBezTo>
                        <a:pt x="-175" y="4044"/>
                        <a:pt x="5215" y="5302"/>
                        <a:pt x="5215" y="6739"/>
                      </a:cubicBezTo>
                      <a:lnTo>
                        <a:pt x="5215" y="6739"/>
                      </a:lnTo>
                      <a:close/>
                    </a:path>
                  </a:pathLst>
                </a:custGeom>
                <a:grpFill/>
                <a:ln w="17953" cap="flat">
                  <a:noFill/>
                  <a:prstDash val="solid"/>
                  <a:miter/>
                </a:ln>
              </p:spPr>
              <p:txBody>
                <a:bodyPr rtlCol="0" anchor="ctr"/>
                <a:lstStyle/>
                <a:p>
                  <a:endParaRPr lang="zh-CN" altLang="en-US" sz="1050"/>
                </a:p>
              </p:txBody>
            </p:sp>
            <p:sp>
              <p:nvSpPr>
                <p:cNvPr id="3467" name="任意多边形: 形状 404"/>
                <p:cNvSpPr/>
                <p:nvPr/>
              </p:nvSpPr>
              <p:spPr>
                <a:xfrm>
                  <a:off x="4726561" y="1596732"/>
                  <a:ext cx="22997" cy="15092"/>
                </a:xfrm>
                <a:custGeom>
                  <a:avLst/>
                  <a:gdLst>
                    <a:gd name="connsiteX0" fmla="*/ 14733 w 22997"/>
                    <a:gd name="connsiteY0" fmla="*/ 14553 h 15092"/>
                    <a:gd name="connsiteX1" fmla="*/ 9702 w 22997"/>
                    <a:gd name="connsiteY1" fmla="*/ 12936 h 15092"/>
                    <a:gd name="connsiteX2" fmla="*/ 9702 w 22997"/>
                    <a:gd name="connsiteY2" fmla="*/ 12936 h 15092"/>
                    <a:gd name="connsiteX3" fmla="*/ 7905 w 22997"/>
                    <a:gd name="connsiteY3" fmla="*/ 11858 h 15092"/>
                    <a:gd name="connsiteX4" fmla="*/ 7905 w 22997"/>
                    <a:gd name="connsiteY4" fmla="*/ 11858 h 15092"/>
                    <a:gd name="connsiteX5" fmla="*/ 7905 w 22997"/>
                    <a:gd name="connsiteY5" fmla="*/ 9343 h 15092"/>
                    <a:gd name="connsiteX6" fmla="*/ 10421 w 22997"/>
                    <a:gd name="connsiteY6" fmla="*/ 9343 h 15092"/>
                    <a:gd name="connsiteX7" fmla="*/ 7905 w 22997"/>
                    <a:gd name="connsiteY7" fmla="*/ 9343 h 15092"/>
                    <a:gd name="connsiteX8" fmla="*/ 7905 w 22997"/>
                    <a:gd name="connsiteY8" fmla="*/ 11858 h 15092"/>
                    <a:gd name="connsiteX9" fmla="*/ 5390 w 22997"/>
                    <a:gd name="connsiteY9" fmla="*/ 11858 h 15092"/>
                    <a:gd name="connsiteX10" fmla="*/ 5390 w 22997"/>
                    <a:gd name="connsiteY10" fmla="*/ 10241 h 15092"/>
                    <a:gd name="connsiteX11" fmla="*/ 3953 w 22997"/>
                    <a:gd name="connsiteY11" fmla="*/ 9343 h 15092"/>
                    <a:gd name="connsiteX12" fmla="*/ 3953 w 22997"/>
                    <a:gd name="connsiteY12" fmla="*/ 9343 h 15092"/>
                    <a:gd name="connsiteX13" fmla="*/ 180 w 22997"/>
                    <a:gd name="connsiteY13" fmla="*/ 4851 h 15092"/>
                    <a:gd name="connsiteX14" fmla="*/ 180 w 22997"/>
                    <a:gd name="connsiteY14" fmla="*/ 4851 h 15092"/>
                    <a:gd name="connsiteX15" fmla="*/ 0 w 22997"/>
                    <a:gd name="connsiteY15" fmla="*/ 4132 h 15092"/>
                    <a:gd name="connsiteX16" fmla="*/ 0 w 22997"/>
                    <a:gd name="connsiteY16" fmla="*/ 4132 h 15092"/>
                    <a:gd name="connsiteX17" fmla="*/ 1078 w 22997"/>
                    <a:gd name="connsiteY17" fmla="*/ 1078 h 15092"/>
                    <a:gd name="connsiteX18" fmla="*/ 1078 w 22997"/>
                    <a:gd name="connsiteY18" fmla="*/ 1078 h 15092"/>
                    <a:gd name="connsiteX19" fmla="*/ 3953 w 22997"/>
                    <a:gd name="connsiteY19" fmla="*/ 0 h 15092"/>
                    <a:gd name="connsiteX20" fmla="*/ 3953 w 22997"/>
                    <a:gd name="connsiteY20" fmla="*/ 0 h 15092"/>
                    <a:gd name="connsiteX21" fmla="*/ 11858 w 22997"/>
                    <a:gd name="connsiteY21" fmla="*/ 1437 h 15092"/>
                    <a:gd name="connsiteX22" fmla="*/ 11858 w 22997"/>
                    <a:gd name="connsiteY22" fmla="*/ 1437 h 15092"/>
                    <a:gd name="connsiteX23" fmla="*/ 19225 w 22997"/>
                    <a:gd name="connsiteY23" fmla="*/ 3593 h 15092"/>
                    <a:gd name="connsiteX24" fmla="*/ 19225 w 22997"/>
                    <a:gd name="connsiteY24" fmla="*/ 3593 h 15092"/>
                    <a:gd name="connsiteX25" fmla="*/ 20842 w 22997"/>
                    <a:gd name="connsiteY25" fmla="*/ 5749 h 15092"/>
                    <a:gd name="connsiteX26" fmla="*/ 20842 w 22997"/>
                    <a:gd name="connsiteY26" fmla="*/ 5749 h 15092"/>
                    <a:gd name="connsiteX27" fmla="*/ 22998 w 22997"/>
                    <a:gd name="connsiteY27" fmla="*/ 8984 h 15092"/>
                    <a:gd name="connsiteX28" fmla="*/ 22998 w 22997"/>
                    <a:gd name="connsiteY28" fmla="*/ 8984 h 15092"/>
                    <a:gd name="connsiteX29" fmla="*/ 17248 w 22997"/>
                    <a:gd name="connsiteY29" fmla="*/ 14014 h 15092"/>
                    <a:gd name="connsiteX30" fmla="*/ 17248 w 22997"/>
                    <a:gd name="connsiteY30" fmla="*/ 14014 h 15092"/>
                    <a:gd name="connsiteX31" fmla="*/ 16889 w 22997"/>
                    <a:gd name="connsiteY31" fmla="*/ 14194 h 15092"/>
                    <a:gd name="connsiteX32" fmla="*/ 16889 w 22997"/>
                    <a:gd name="connsiteY32" fmla="*/ 14194 h 15092"/>
                    <a:gd name="connsiteX33" fmla="*/ 16709 w 22997"/>
                    <a:gd name="connsiteY33" fmla="*/ 14194 h 15092"/>
                    <a:gd name="connsiteX34" fmla="*/ 16709 w 22997"/>
                    <a:gd name="connsiteY34" fmla="*/ 14194 h 15092"/>
                    <a:gd name="connsiteX35" fmla="*/ 15092 w 22997"/>
                    <a:gd name="connsiteY35" fmla="*/ 15092 h 15092"/>
                    <a:gd name="connsiteX36" fmla="*/ 14733 w 22997"/>
                    <a:gd name="connsiteY36" fmla="*/ 14553 h 15092"/>
                    <a:gd name="connsiteX37" fmla="*/ 14733 w 22997"/>
                    <a:gd name="connsiteY37" fmla="*/ 14553 h 15092"/>
                    <a:gd name="connsiteX38" fmla="*/ 17967 w 22997"/>
                    <a:gd name="connsiteY38" fmla="*/ 13296 h 15092"/>
                    <a:gd name="connsiteX39" fmla="*/ 18147 w 22997"/>
                    <a:gd name="connsiteY39" fmla="*/ 12397 h 15092"/>
                    <a:gd name="connsiteX40" fmla="*/ 18147 w 22997"/>
                    <a:gd name="connsiteY40" fmla="*/ 12397 h 15092"/>
                    <a:gd name="connsiteX41" fmla="*/ 17967 w 22997"/>
                    <a:gd name="connsiteY41" fmla="*/ 13296 h 15092"/>
                    <a:gd name="connsiteX42" fmla="*/ 17967 w 22997"/>
                    <a:gd name="connsiteY42" fmla="*/ 13296 h 15092"/>
                    <a:gd name="connsiteX43" fmla="*/ 15272 w 22997"/>
                    <a:gd name="connsiteY43" fmla="*/ 9523 h 15092"/>
                    <a:gd name="connsiteX44" fmla="*/ 16889 w 22997"/>
                    <a:gd name="connsiteY44" fmla="*/ 8624 h 15092"/>
                    <a:gd name="connsiteX45" fmla="*/ 16889 w 22997"/>
                    <a:gd name="connsiteY45" fmla="*/ 8624 h 15092"/>
                    <a:gd name="connsiteX46" fmla="*/ 11858 w 22997"/>
                    <a:gd name="connsiteY46" fmla="*/ 6648 h 15092"/>
                    <a:gd name="connsiteX47" fmla="*/ 11858 w 22997"/>
                    <a:gd name="connsiteY47" fmla="*/ 6648 h 15092"/>
                    <a:gd name="connsiteX48" fmla="*/ 11499 w 22997"/>
                    <a:gd name="connsiteY48" fmla="*/ 6648 h 15092"/>
                    <a:gd name="connsiteX49" fmla="*/ 11499 w 22997"/>
                    <a:gd name="connsiteY49" fmla="*/ 6109 h 15092"/>
                    <a:gd name="connsiteX50" fmla="*/ 11140 w 22997"/>
                    <a:gd name="connsiteY50" fmla="*/ 6648 h 15092"/>
                    <a:gd name="connsiteX51" fmla="*/ 7905 w 22997"/>
                    <a:gd name="connsiteY51" fmla="*/ 5929 h 15092"/>
                    <a:gd name="connsiteX52" fmla="*/ 7905 w 22997"/>
                    <a:gd name="connsiteY52" fmla="*/ 5929 h 15092"/>
                    <a:gd name="connsiteX53" fmla="*/ 9163 w 22997"/>
                    <a:gd name="connsiteY53" fmla="*/ 7187 h 15092"/>
                    <a:gd name="connsiteX54" fmla="*/ 9163 w 22997"/>
                    <a:gd name="connsiteY54" fmla="*/ 7187 h 15092"/>
                    <a:gd name="connsiteX55" fmla="*/ 15272 w 22997"/>
                    <a:gd name="connsiteY55" fmla="*/ 9523 h 15092"/>
                    <a:gd name="connsiteX56" fmla="*/ 15272 w 22997"/>
                    <a:gd name="connsiteY56" fmla="*/ 9523 h 15092"/>
                    <a:gd name="connsiteX57" fmla="*/ 13116 w 22997"/>
                    <a:gd name="connsiteY57" fmla="*/ 6289 h 15092"/>
                    <a:gd name="connsiteX58" fmla="*/ 14374 w 22997"/>
                    <a:gd name="connsiteY58" fmla="*/ 3593 h 15092"/>
                    <a:gd name="connsiteX59" fmla="*/ 14374 w 22997"/>
                    <a:gd name="connsiteY59" fmla="*/ 3593 h 15092"/>
                    <a:gd name="connsiteX60" fmla="*/ 13116 w 22997"/>
                    <a:gd name="connsiteY60" fmla="*/ 3773 h 15092"/>
                    <a:gd name="connsiteX61" fmla="*/ 12397 w 22997"/>
                    <a:gd name="connsiteY61" fmla="*/ 4851 h 15092"/>
                    <a:gd name="connsiteX62" fmla="*/ 13116 w 22997"/>
                    <a:gd name="connsiteY62" fmla="*/ 6289 h 15092"/>
                    <a:gd name="connsiteX63" fmla="*/ 13116 w 22997"/>
                    <a:gd name="connsiteY63" fmla="*/ 6289 h 15092"/>
                    <a:gd name="connsiteX64" fmla="*/ 359 w 22997"/>
                    <a:gd name="connsiteY64" fmla="*/ 5570 h 15092"/>
                    <a:gd name="connsiteX65" fmla="*/ 359 w 22997"/>
                    <a:gd name="connsiteY65" fmla="*/ 5570 h 15092"/>
                    <a:gd name="connsiteX66" fmla="*/ 359 w 22997"/>
                    <a:gd name="connsiteY66" fmla="*/ 5570 h 15092"/>
                    <a:gd name="connsiteX67" fmla="*/ 359 w 22997"/>
                    <a:gd name="connsiteY67" fmla="*/ 5570 h 15092"/>
                    <a:gd name="connsiteX68" fmla="*/ 359 w 22997"/>
                    <a:gd name="connsiteY68" fmla="*/ 5570 h 15092"/>
                    <a:gd name="connsiteX69" fmla="*/ 359 w 22997"/>
                    <a:gd name="connsiteY69" fmla="*/ 5570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2997" h="15092">
                      <a:moveTo>
                        <a:pt x="14733" y="14553"/>
                      </a:moveTo>
                      <a:cubicBezTo>
                        <a:pt x="12757" y="14374"/>
                        <a:pt x="10960" y="13655"/>
                        <a:pt x="9702" y="12936"/>
                      </a:cubicBezTo>
                      <a:lnTo>
                        <a:pt x="9702" y="12936"/>
                      </a:lnTo>
                      <a:cubicBezTo>
                        <a:pt x="8445" y="12218"/>
                        <a:pt x="7905" y="11679"/>
                        <a:pt x="7905" y="11858"/>
                      </a:cubicBezTo>
                      <a:lnTo>
                        <a:pt x="7905" y="11858"/>
                      </a:lnTo>
                      <a:lnTo>
                        <a:pt x="7905" y="9343"/>
                      </a:lnTo>
                      <a:lnTo>
                        <a:pt x="10421" y="9343"/>
                      </a:lnTo>
                      <a:lnTo>
                        <a:pt x="7905" y="9343"/>
                      </a:lnTo>
                      <a:lnTo>
                        <a:pt x="7905" y="11858"/>
                      </a:lnTo>
                      <a:lnTo>
                        <a:pt x="5390" y="11858"/>
                      </a:lnTo>
                      <a:lnTo>
                        <a:pt x="5390" y="10241"/>
                      </a:lnTo>
                      <a:cubicBezTo>
                        <a:pt x="5031" y="10062"/>
                        <a:pt x="4492" y="9702"/>
                        <a:pt x="3953" y="9343"/>
                      </a:cubicBezTo>
                      <a:lnTo>
                        <a:pt x="3953" y="9343"/>
                      </a:lnTo>
                      <a:cubicBezTo>
                        <a:pt x="2695" y="8445"/>
                        <a:pt x="719" y="7367"/>
                        <a:pt x="180" y="4851"/>
                      </a:cubicBezTo>
                      <a:lnTo>
                        <a:pt x="180" y="4851"/>
                      </a:lnTo>
                      <a:cubicBezTo>
                        <a:pt x="180" y="4672"/>
                        <a:pt x="0" y="4312"/>
                        <a:pt x="0" y="4132"/>
                      </a:cubicBezTo>
                      <a:lnTo>
                        <a:pt x="0" y="4132"/>
                      </a:lnTo>
                      <a:cubicBezTo>
                        <a:pt x="0" y="3234"/>
                        <a:pt x="180" y="1976"/>
                        <a:pt x="1078" y="1078"/>
                      </a:cubicBezTo>
                      <a:lnTo>
                        <a:pt x="1078" y="1078"/>
                      </a:lnTo>
                      <a:cubicBezTo>
                        <a:pt x="2156" y="180"/>
                        <a:pt x="3234" y="0"/>
                        <a:pt x="3953" y="0"/>
                      </a:cubicBezTo>
                      <a:lnTo>
                        <a:pt x="3953" y="0"/>
                      </a:lnTo>
                      <a:cubicBezTo>
                        <a:pt x="6109" y="0"/>
                        <a:pt x="8265" y="898"/>
                        <a:pt x="11858" y="1437"/>
                      </a:cubicBezTo>
                      <a:lnTo>
                        <a:pt x="11858" y="1437"/>
                      </a:lnTo>
                      <a:cubicBezTo>
                        <a:pt x="15452" y="1258"/>
                        <a:pt x="17787" y="2336"/>
                        <a:pt x="19225" y="3593"/>
                      </a:cubicBezTo>
                      <a:lnTo>
                        <a:pt x="19225" y="3593"/>
                      </a:lnTo>
                      <a:cubicBezTo>
                        <a:pt x="20483" y="4672"/>
                        <a:pt x="21022" y="5749"/>
                        <a:pt x="20842" y="5749"/>
                      </a:cubicBezTo>
                      <a:lnTo>
                        <a:pt x="20842" y="5749"/>
                      </a:lnTo>
                      <a:cubicBezTo>
                        <a:pt x="21740" y="6109"/>
                        <a:pt x="22998" y="7007"/>
                        <a:pt x="22998" y="8984"/>
                      </a:cubicBezTo>
                      <a:lnTo>
                        <a:pt x="22998" y="8984"/>
                      </a:lnTo>
                      <a:cubicBezTo>
                        <a:pt x="21740" y="13296"/>
                        <a:pt x="19045" y="12936"/>
                        <a:pt x="17248" y="14014"/>
                      </a:cubicBezTo>
                      <a:lnTo>
                        <a:pt x="17248" y="14014"/>
                      </a:lnTo>
                      <a:cubicBezTo>
                        <a:pt x="17069" y="14014"/>
                        <a:pt x="17069" y="14194"/>
                        <a:pt x="16889" y="14194"/>
                      </a:cubicBezTo>
                      <a:lnTo>
                        <a:pt x="16889" y="14194"/>
                      </a:lnTo>
                      <a:cubicBezTo>
                        <a:pt x="16889" y="14194"/>
                        <a:pt x="16889" y="14194"/>
                        <a:pt x="16709" y="14194"/>
                      </a:cubicBezTo>
                      <a:lnTo>
                        <a:pt x="16709" y="14194"/>
                      </a:lnTo>
                      <a:lnTo>
                        <a:pt x="15092" y="15092"/>
                      </a:lnTo>
                      <a:lnTo>
                        <a:pt x="14733" y="14553"/>
                      </a:lnTo>
                      <a:lnTo>
                        <a:pt x="14733" y="14553"/>
                      </a:lnTo>
                      <a:close/>
                      <a:moveTo>
                        <a:pt x="17967" y="13296"/>
                      </a:moveTo>
                      <a:cubicBezTo>
                        <a:pt x="18147" y="12936"/>
                        <a:pt x="18147" y="12757"/>
                        <a:pt x="18147" y="12397"/>
                      </a:cubicBezTo>
                      <a:lnTo>
                        <a:pt x="18147" y="12397"/>
                      </a:lnTo>
                      <a:cubicBezTo>
                        <a:pt x="18147" y="12757"/>
                        <a:pt x="18147" y="13116"/>
                        <a:pt x="17967" y="13296"/>
                      </a:cubicBezTo>
                      <a:lnTo>
                        <a:pt x="17967" y="13296"/>
                      </a:lnTo>
                      <a:close/>
                      <a:moveTo>
                        <a:pt x="15272" y="9523"/>
                      </a:moveTo>
                      <a:cubicBezTo>
                        <a:pt x="15811" y="9163"/>
                        <a:pt x="16350" y="8984"/>
                        <a:pt x="16889" y="8624"/>
                      </a:cubicBezTo>
                      <a:lnTo>
                        <a:pt x="16889" y="8624"/>
                      </a:lnTo>
                      <a:cubicBezTo>
                        <a:pt x="15811" y="7187"/>
                        <a:pt x="16709" y="7007"/>
                        <a:pt x="11858" y="6648"/>
                      </a:cubicBezTo>
                      <a:lnTo>
                        <a:pt x="11858" y="6648"/>
                      </a:lnTo>
                      <a:lnTo>
                        <a:pt x="11499" y="6648"/>
                      </a:lnTo>
                      <a:lnTo>
                        <a:pt x="11499" y="6109"/>
                      </a:lnTo>
                      <a:lnTo>
                        <a:pt x="11140" y="6648"/>
                      </a:lnTo>
                      <a:cubicBezTo>
                        <a:pt x="9882" y="6468"/>
                        <a:pt x="8804" y="6109"/>
                        <a:pt x="7905" y="5929"/>
                      </a:cubicBezTo>
                      <a:lnTo>
                        <a:pt x="7905" y="5929"/>
                      </a:lnTo>
                      <a:cubicBezTo>
                        <a:pt x="8265" y="6289"/>
                        <a:pt x="8624" y="6648"/>
                        <a:pt x="9163" y="7187"/>
                      </a:cubicBezTo>
                      <a:lnTo>
                        <a:pt x="9163" y="7187"/>
                      </a:lnTo>
                      <a:cubicBezTo>
                        <a:pt x="11679" y="7906"/>
                        <a:pt x="12757" y="9343"/>
                        <a:pt x="15272" y="9523"/>
                      </a:cubicBezTo>
                      <a:lnTo>
                        <a:pt x="15272" y="9523"/>
                      </a:lnTo>
                      <a:close/>
                      <a:moveTo>
                        <a:pt x="13116" y="6289"/>
                      </a:moveTo>
                      <a:cubicBezTo>
                        <a:pt x="14194" y="5749"/>
                        <a:pt x="14553" y="4132"/>
                        <a:pt x="14374" y="3593"/>
                      </a:cubicBezTo>
                      <a:lnTo>
                        <a:pt x="14374" y="3593"/>
                      </a:lnTo>
                      <a:lnTo>
                        <a:pt x="13116" y="3773"/>
                      </a:lnTo>
                      <a:lnTo>
                        <a:pt x="12397" y="4851"/>
                      </a:lnTo>
                      <a:lnTo>
                        <a:pt x="13116" y="6289"/>
                      </a:lnTo>
                      <a:lnTo>
                        <a:pt x="13116" y="6289"/>
                      </a:lnTo>
                      <a:close/>
                      <a:moveTo>
                        <a:pt x="359" y="5570"/>
                      </a:moveTo>
                      <a:lnTo>
                        <a:pt x="359" y="5570"/>
                      </a:lnTo>
                      <a:lnTo>
                        <a:pt x="359" y="5570"/>
                      </a:lnTo>
                      <a:lnTo>
                        <a:pt x="359" y="5570"/>
                      </a:lnTo>
                      <a:lnTo>
                        <a:pt x="359" y="5570"/>
                      </a:lnTo>
                      <a:lnTo>
                        <a:pt x="359" y="5570"/>
                      </a:lnTo>
                      <a:close/>
                    </a:path>
                  </a:pathLst>
                </a:custGeom>
                <a:grpFill/>
                <a:ln w="17953" cap="flat">
                  <a:noFill/>
                  <a:prstDash val="solid"/>
                  <a:miter/>
                </a:ln>
              </p:spPr>
              <p:txBody>
                <a:bodyPr rtlCol="0" anchor="ctr"/>
                <a:lstStyle/>
                <a:p>
                  <a:endParaRPr lang="zh-CN" altLang="en-US" sz="1050"/>
                </a:p>
              </p:txBody>
            </p:sp>
          </p:grpSp>
          <p:grpSp>
            <p:nvGrpSpPr>
              <p:cNvPr id="141" name="图形 1"/>
              <p:cNvGrpSpPr/>
              <p:nvPr/>
            </p:nvGrpSpPr>
            <p:grpSpPr>
              <a:xfrm>
                <a:off x="3428992" y="1405870"/>
                <a:ext cx="30724" cy="17068"/>
                <a:chOff x="4802203" y="1603560"/>
                <a:chExt cx="30724" cy="17068"/>
              </a:xfrm>
              <a:solidFill>
                <a:srgbClr val="0070C0"/>
              </a:solidFill>
            </p:grpSpPr>
            <p:sp>
              <p:nvSpPr>
                <p:cNvPr id="3464" name="任意多边形: 形状 406"/>
                <p:cNvSpPr/>
                <p:nvPr/>
              </p:nvSpPr>
              <p:spPr>
                <a:xfrm>
                  <a:off x="4805010" y="1606255"/>
                  <a:ext cx="25581" cy="11870"/>
                </a:xfrm>
                <a:custGeom>
                  <a:avLst/>
                  <a:gdLst>
                    <a:gd name="connsiteX0" fmla="*/ 1865 w 25581"/>
                    <a:gd name="connsiteY0" fmla="*/ 10421 h 11870"/>
                    <a:gd name="connsiteX1" fmla="*/ 9770 w 25581"/>
                    <a:gd name="connsiteY1" fmla="*/ 9163 h 11870"/>
                    <a:gd name="connsiteX2" fmla="*/ 18934 w 25581"/>
                    <a:gd name="connsiteY2" fmla="*/ 10421 h 11870"/>
                    <a:gd name="connsiteX3" fmla="*/ 25581 w 25581"/>
                    <a:gd name="connsiteY3" fmla="*/ 9163 h 11870"/>
                    <a:gd name="connsiteX4" fmla="*/ 16418 w 25581"/>
                    <a:gd name="connsiteY4" fmla="*/ 3953 h 11870"/>
                    <a:gd name="connsiteX5" fmla="*/ 3302 w 25581"/>
                    <a:gd name="connsiteY5" fmla="*/ 0 h 11870"/>
                    <a:gd name="connsiteX6" fmla="*/ 607 w 25581"/>
                    <a:gd name="connsiteY6" fmla="*/ 6648 h 11870"/>
                    <a:gd name="connsiteX7" fmla="*/ 1865 w 25581"/>
                    <a:gd name="connsiteY7" fmla="*/ 10421 h 11870"/>
                    <a:gd name="connsiteX8" fmla="*/ 1865 w 25581"/>
                    <a:gd name="connsiteY8" fmla="*/ 10421 h 11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81" h="11870">
                      <a:moveTo>
                        <a:pt x="1865" y="10421"/>
                      </a:moveTo>
                      <a:cubicBezTo>
                        <a:pt x="5817" y="13116"/>
                        <a:pt x="8513" y="11679"/>
                        <a:pt x="9770" y="9163"/>
                      </a:cubicBezTo>
                      <a:cubicBezTo>
                        <a:pt x="11028" y="7906"/>
                        <a:pt x="16418" y="9163"/>
                        <a:pt x="18934" y="10421"/>
                      </a:cubicBezTo>
                      <a:cubicBezTo>
                        <a:pt x="21629" y="11679"/>
                        <a:pt x="25581" y="10421"/>
                        <a:pt x="25581" y="9163"/>
                      </a:cubicBezTo>
                      <a:cubicBezTo>
                        <a:pt x="24324" y="7906"/>
                        <a:pt x="22886" y="5211"/>
                        <a:pt x="16418" y="3953"/>
                      </a:cubicBezTo>
                      <a:cubicBezTo>
                        <a:pt x="11208" y="1258"/>
                        <a:pt x="8513" y="0"/>
                        <a:pt x="3302" y="0"/>
                      </a:cubicBezTo>
                      <a:cubicBezTo>
                        <a:pt x="-1908" y="0"/>
                        <a:pt x="607" y="2695"/>
                        <a:pt x="607" y="6648"/>
                      </a:cubicBezTo>
                      <a:cubicBezTo>
                        <a:pt x="607" y="9163"/>
                        <a:pt x="1865" y="10421"/>
                        <a:pt x="1865" y="10421"/>
                      </a:cubicBezTo>
                      <a:lnTo>
                        <a:pt x="1865" y="10421"/>
                      </a:lnTo>
                      <a:close/>
                    </a:path>
                  </a:pathLst>
                </a:custGeom>
                <a:grpFill/>
                <a:ln w="17953" cap="flat">
                  <a:noFill/>
                  <a:prstDash val="solid"/>
                  <a:miter/>
                </a:ln>
              </p:spPr>
              <p:txBody>
                <a:bodyPr rtlCol="0" anchor="ctr"/>
                <a:lstStyle/>
                <a:p>
                  <a:endParaRPr lang="zh-CN" altLang="en-US" sz="1050"/>
                </a:p>
              </p:txBody>
            </p:sp>
            <p:sp>
              <p:nvSpPr>
                <p:cNvPr id="3465" name="任意多边形: 形状 407"/>
                <p:cNvSpPr/>
                <p:nvPr/>
              </p:nvSpPr>
              <p:spPr>
                <a:xfrm>
                  <a:off x="4802203" y="1603560"/>
                  <a:ext cx="30724" cy="17068"/>
                </a:xfrm>
                <a:custGeom>
                  <a:avLst/>
                  <a:gdLst>
                    <a:gd name="connsiteX0" fmla="*/ 8624 w 30724"/>
                    <a:gd name="connsiteY0" fmla="*/ 17069 h 17068"/>
                    <a:gd name="connsiteX1" fmla="*/ 3234 w 30724"/>
                    <a:gd name="connsiteY1" fmla="*/ 15272 h 17068"/>
                    <a:gd name="connsiteX2" fmla="*/ 3234 w 30724"/>
                    <a:gd name="connsiteY2" fmla="*/ 15272 h 17068"/>
                    <a:gd name="connsiteX3" fmla="*/ 4672 w 30724"/>
                    <a:gd name="connsiteY3" fmla="*/ 13116 h 17068"/>
                    <a:gd name="connsiteX4" fmla="*/ 2875 w 30724"/>
                    <a:gd name="connsiteY4" fmla="*/ 14913 h 17068"/>
                    <a:gd name="connsiteX5" fmla="*/ 719 w 30724"/>
                    <a:gd name="connsiteY5" fmla="*/ 9163 h 17068"/>
                    <a:gd name="connsiteX6" fmla="*/ 719 w 30724"/>
                    <a:gd name="connsiteY6" fmla="*/ 9163 h 17068"/>
                    <a:gd name="connsiteX7" fmla="*/ 0 w 30724"/>
                    <a:gd name="connsiteY7" fmla="*/ 4312 h 17068"/>
                    <a:gd name="connsiteX8" fmla="*/ 0 w 30724"/>
                    <a:gd name="connsiteY8" fmla="*/ 4312 h 17068"/>
                    <a:gd name="connsiteX9" fmla="*/ 5750 w 30724"/>
                    <a:gd name="connsiteY9" fmla="*/ 0 h 17068"/>
                    <a:gd name="connsiteX10" fmla="*/ 5750 w 30724"/>
                    <a:gd name="connsiteY10" fmla="*/ 0 h 17068"/>
                    <a:gd name="connsiteX11" fmla="*/ 5750 w 30724"/>
                    <a:gd name="connsiteY11" fmla="*/ 0 h 17068"/>
                    <a:gd name="connsiteX12" fmla="*/ 5750 w 30724"/>
                    <a:gd name="connsiteY12" fmla="*/ 0 h 17068"/>
                    <a:gd name="connsiteX13" fmla="*/ 5750 w 30724"/>
                    <a:gd name="connsiteY13" fmla="*/ 0 h 17068"/>
                    <a:gd name="connsiteX14" fmla="*/ 19405 w 30724"/>
                    <a:gd name="connsiteY14" fmla="*/ 3953 h 17068"/>
                    <a:gd name="connsiteX15" fmla="*/ 19405 w 30724"/>
                    <a:gd name="connsiteY15" fmla="*/ 3953 h 17068"/>
                    <a:gd name="connsiteX16" fmla="*/ 29826 w 30724"/>
                    <a:gd name="connsiteY16" fmla="*/ 9882 h 17068"/>
                    <a:gd name="connsiteX17" fmla="*/ 29826 w 30724"/>
                    <a:gd name="connsiteY17" fmla="*/ 9882 h 17068"/>
                    <a:gd name="connsiteX18" fmla="*/ 30005 w 30724"/>
                    <a:gd name="connsiteY18" fmla="*/ 10062 h 17068"/>
                    <a:gd name="connsiteX19" fmla="*/ 30005 w 30724"/>
                    <a:gd name="connsiteY19" fmla="*/ 10062 h 17068"/>
                    <a:gd name="connsiteX20" fmla="*/ 30724 w 30724"/>
                    <a:gd name="connsiteY20" fmla="*/ 11858 h 17068"/>
                    <a:gd name="connsiteX21" fmla="*/ 30724 w 30724"/>
                    <a:gd name="connsiteY21" fmla="*/ 11858 h 17068"/>
                    <a:gd name="connsiteX22" fmla="*/ 24076 w 30724"/>
                    <a:gd name="connsiteY22" fmla="*/ 16350 h 17068"/>
                    <a:gd name="connsiteX23" fmla="*/ 24076 w 30724"/>
                    <a:gd name="connsiteY23" fmla="*/ 16350 h 17068"/>
                    <a:gd name="connsiteX24" fmla="*/ 20483 w 30724"/>
                    <a:gd name="connsiteY24" fmla="*/ 15631 h 17068"/>
                    <a:gd name="connsiteX25" fmla="*/ 20483 w 30724"/>
                    <a:gd name="connsiteY25" fmla="*/ 15631 h 17068"/>
                    <a:gd name="connsiteX26" fmla="*/ 14374 w 30724"/>
                    <a:gd name="connsiteY26" fmla="*/ 14014 h 17068"/>
                    <a:gd name="connsiteX27" fmla="*/ 14374 w 30724"/>
                    <a:gd name="connsiteY27" fmla="*/ 14014 h 17068"/>
                    <a:gd name="connsiteX28" fmla="*/ 14374 w 30724"/>
                    <a:gd name="connsiteY28" fmla="*/ 13655 h 17068"/>
                    <a:gd name="connsiteX29" fmla="*/ 14374 w 30724"/>
                    <a:gd name="connsiteY29" fmla="*/ 13655 h 17068"/>
                    <a:gd name="connsiteX30" fmla="*/ 8624 w 30724"/>
                    <a:gd name="connsiteY30" fmla="*/ 17069 h 17068"/>
                    <a:gd name="connsiteX31" fmla="*/ 8624 w 30724"/>
                    <a:gd name="connsiteY31" fmla="*/ 17069 h 17068"/>
                    <a:gd name="connsiteX32" fmla="*/ 8624 w 30724"/>
                    <a:gd name="connsiteY32" fmla="*/ 17069 h 17068"/>
                    <a:gd name="connsiteX33" fmla="*/ 8624 w 30724"/>
                    <a:gd name="connsiteY33" fmla="*/ 17069 h 17068"/>
                    <a:gd name="connsiteX34" fmla="*/ 26591 w 30724"/>
                    <a:gd name="connsiteY34" fmla="*/ 13655 h 17068"/>
                    <a:gd name="connsiteX35" fmla="*/ 26591 w 30724"/>
                    <a:gd name="connsiteY35" fmla="*/ 13655 h 17068"/>
                    <a:gd name="connsiteX36" fmla="*/ 26591 w 30724"/>
                    <a:gd name="connsiteY36" fmla="*/ 13655 h 17068"/>
                    <a:gd name="connsiteX37" fmla="*/ 26591 w 30724"/>
                    <a:gd name="connsiteY37" fmla="*/ 13655 h 17068"/>
                    <a:gd name="connsiteX38" fmla="*/ 26591 w 30724"/>
                    <a:gd name="connsiteY38" fmla="*/ 13655 h 17068"/>
                    <a:gd name="connsiteX39" fmla="*/ 26591 w 30724"/>
                    <a:gd name="connsiteY39" fmla="*/ 13655 h 17068"/>
                    <a:gd name="connsiteX40" fmla="*/ 8624 w 30724"/>
                    <a:gd name="connsiteY40" fmla="*/ 12038 h 17068"/>
                    <a:gd name="connsiteX41" fmla="*/ 10780 w 30724"/>
                    <a:gd name="connsiteY41" fmla="*/ 10062 h 17068"/>
                    <a:gd name="connsiteX42" fmla="*/ 10780 w 30724"/>
                    <a:gd name="connsiteY42" fmla="*/ 10062 h 17068"/>
                    <a:gd name="connsiteX43" fmla="*/ 14553 w 30724"/>
                    <a:gd name="connsiteY43" fmla="*/ 8624 h 17068"/>
                    <a:gd name="connsiteX44" fmla="*/ 14553 w 30724"/>
                    <a:gd name="connsiteY44" fmla="*/ 8624 h 17068"/>
                    <a:gd name="connsiteX45" fmla="*/ 22818 w 30724"/>
                    <a:gd name="connsiteY45" fmla="*/ 10780 h 17068"/>
                    <a:gd name="connsiteX46" fmla="*/ 22818 w 30724"/>
                    <a:gd name="connsiteY46" fmla="*/ 10780 h 17068"/>
                    <a:gd name="connsiteX47" fmla="*/ 24076 w 30724"/>
                    <a:gd name="connsiteY47" fmla="*/ 10960 h 17068"/>
                    <a:gd name="connsiteX48" fmla="*/ 24076 w 30724"/>
                    <a:gd name="connsiteY48" fmla="*/ 10960 h 17068"/>
                    <a:gd name="connsiteX49" fmla="*/ 17967 w 30724"/>
                    <a:gd name="connsiteY49" fmla="*/ 8624 h 17068"/>
                    <a:gd name="connsiteX50" fmla="*/ 17967 w 30724"/>
                    <a:gd name="connsiteY50" fmla="*/ 8624 h 17068"/>
                    <a:gd name="connsiteX51" fmla="*/ 5929 w 30724"/>
                    <a:gd name="connsiteY51" fmla="*/ 5031 h 17068"/>
                    <a:gd name="connsiteX52" fmla="*/ 5929 w 30724"/>
                    <a:gd name="connsiteY52" fmla="*/ 5031 h 17068"/>
                    <a:gd name="connsiteX53" fmla="*/ 5929 w 30724"/>
                    <a:gd name="connsiteY53" fmla="*/ 5031 h 17068"/>
                    <a:gd name="connsiteX54" fmla="*/ 5211 w 30724"/>
                    <a:gd name="connsiteY54" fmla="*/ 5031 h 17068"/>
                    <a:gd name="connsiteX55" fmla="*/ 5211 w 30724"/>
                    <a:gd name="connsiteY55" fmla="*/ 5031 h 17068"/>
                    <a:gd name="connsiteX56" fmla="*/ 5750 w 30724"/>
                    <a:gd name="connsiteY56" fmla="*/ 9163 h 17068"/>
                    <a:gd name="connsiteX57" fmla="*/ 5750 w 30724"/>
                    <a:gd name="connsiteY57" fmla="*/ 9163 h 17068"/>
                    <a:gd name="connsiteX58" fmla="*/ 6289 w 30724"/>
                    <a:gd name="connsiteY58" fmla="*/ 11140 h 17068"/>
                    <a:gd name="connsiteX59" fmla="*/ 6289 w 30724"/>
                    <a:gd name="connsiteY59" fmla="*/ 11140 h 17068"/>
                    <a:gd name="connsiteX60" fmla="*/ 8624 w 30724"/>
                    <a:gd name="connsiteY60" fmla="*/ 12038 h 17068"/>
                    <a:gd name="connsiteX61" fmla="*/ 8624 w 30724"/>
                    <a:gd name="connsiteY61" fmla="*/ 12038 h 17068"/>
                    <a:gd name="connsiteX62" fmla="*/ 8624 w 30724"/>
                    <a:gd name="connsiteY62" fmla="*/ 2695 h 17068"/>
                    <a:gd name="connsiteX63" fmla="*/ 8624 w 30724"/>
                    <a:gd name="connsiteY63" fmla="*/ 2515 h 17068"/>
                    <a:gd name="connsiteX64" fmla="*/ 8624 w 30724"/>
                    <a:gd name="connsiteY64" fmla="*/ 2515 h 17068"/>
                    <a:gd name="connsiteX65" fmla="*/ 8624 w 30724"/>
                    <a:gd name="connsiteY65" fmla="*/ 2695 h 17068"/>
                    <a:gd name="connsiteX66" fmla="*/ 8624 w 30724"/>
                    <a:gd name="connsiteY66" fmla="*/ 2695 h 17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0724" h="17068">
                      <a:moveTo>
                        <a:pt x="8624" y="17069"/>
                      </a:moveTo>
                      <a:cubicBezTo>
                        <a:pt x="6828" y="17069"/>
                        <a:pt x="5031" y="16350"/>
                        <a:pt x="3234" y="15272"/>
                      </a:cubicBezTo>
                      <a:lnTo>
                        <a:pt x="3234" y="15272"/>
                      </a:lnTo>
                      <a:lnTo>
                        <a:pt x="4672" y="13116"/>
                      </a:lnTo>
                      <a:lnTo>
                        <a:pt x="2875" y="14913"/>
                      </a:lnTo>
                      <a:cubicBezTo>
                        <a:pt x="2515" y="14733"/>
                        <a:pt x="719" y="12757"/>
                        <a:pt x="719" y="9163"/>
                      </a:cubicBezTo>
                      <a:lnTo>
                        <a:pt x="719" y="9163"/>
                      </a:lnTo>
                      <a:cubicBezTo>
                        <a:pt x="719" y="7546"/>
                        <a:pt x="180" y="6288"/>
                        <a:pt x="0" y="4312"/>
                      </a:cubicBezTo>
                      <a:lnTo>
                        <a:pt x="0" y="4312"/>
                      </a:lnTo>
                      <a:cubicBezTo>
                        <a:pt x="0" y="1617"/>
                        <a:pt x="3234" y="0"/>
                        <a:pt x="5750" y="0"/>
                      </a:cubicBezTo>
                      <a:lnTo>
                        <a:pt x="5750" y="0"/>
                      </a:lnTo>
                      <a:lnTo>
                        <a:pt x="5750" y="0"/>
                      </a:lnTo>
                      <a:cubicBezTo>
                        <a:pt x="5750" y="0"/>
                        <a:pt x="5750" y="0"/>
                        <a:pt x="5750" y="0"/>
                      </a:cubicBezTo>
                      <a:lnTo>
                        <a:pt x="5750" y="0"/>
                      </a:lnTo>
                      <a:cubicBezTo>
                        <a:pt x="11499" y="0"/>
                        <a:pt x="14913" y="1617"/>
                        <a:pt x="19405" y="3953"/>
                      </a:cubicBezTo>
                      <a:lnTo>
                        <a:pt x="19405" y="3953"/>
                      </a:lnTo>
                      <a:cubicBezTo>
                        <a:pt x="26052" y="5211"/>
                        <a:pt x="28748" y="8624"/>
                        <a:pt x="29826" y="9882"/>
                      </a:cubicBezTo>
                      <a:lnTo>
                        <a:pt x="29826" y="9882"/>
                      </a:lnTo>
                      <a:cubicBezTo>
                        <a:pt x="29826" y="9882"/>
                        <a:pt x="30005" y="9882"/>
                        <a:pt x="30005" y="10062"/>
                      </a:cubicBezTo>
                      <a:lnTo>
                        <a:pt x="30005" y="10062"/>
                      </a:lnTo>
                      <a:cubicBezTo>
                        <a:pt x="30544" y="10601"/>
                        <a:pt x="30724" y="11140"/>
                        <a:pt x="30724" y="11858"/>
                      </a:cubicBezTo>
                      <a:lnTo>
                        <a:pt x="30724" y="11858"/>
                      </a:lnTo>
                      <a:cubicBezTo>
                        <a:pt x="29646" y="16170"/>
                        <a:pt x="26771" y="15991"/>
                        <a:pt x="24076" y="16350"/>
                      </a:cubicBezTo>
                      <a:lnTo>
                        <a:pt x="24076" y="16350"/>
                      </a:lnTo>
                      <a:cubicBezTo>
                        <a:pt x="22818" y="16350"/>
                        <a:pt x="21740" y="16170"/>
                        <a:pt x="20483" y="15631"/>
                      </a:cubicBezTo>
                      <a:lnTo>
                        <a:pt x="20483" y="15631"/>
                      </a:lnTo>
                      <a:cubicBezTo>
                        <a:pt x="19045" y="14913"/>
                        <a:pt x="15811" y="14014"/>
                        <a:pt x="14374" y="14014"/>
                      </a:cubicBezTo>
                      <a:lnTo>
                        <a:pt x="14374" y="14014"/>
                      </a:lnTo>
                      <a:cubicBezTo>
                        <a:pt x="14374" y="14014"/>
                        <a:pt x="14374" y="13835"/>
                        <a:pt x="14374" y="13655"/>
                      </a:cubicBezTo>
                      <a:lnTo>
                        <a:pt x="14374" y="13655"/>
                      </a:lnTo>
                      <a:cubicBezTo>
                        <a:pt x="13655" y="15272"/>
                        <a:pt x="11499" y="17069"/>
                        <a:pt x="8624" y="17069"/>
                      </a:cubicBezTo>
                      <a:lnTo>
                        <a:pt x="8624" y="17069"/>
                      </a:lnTo>
                      <a:cubicBezTo>
                        <a:pt x="8624" y="17069"/>
                        <a:pt x="8624" y="17069"/>
                        <a:pt x="8624" y="17069"/>
                      </a:cubicBezTo>
                      <a:lnTo>
                        <a:pt x="8624" y="17069"/>
                      </a:lnTo>
                      <a:close/>
                      <a:moveTo>
                        <a:pt x="26591" y="13655"/>
                      </a:moveTo>
                      <a:lnTo>
                        <a:pt x="26591" y="13655"/>
                      </a:lnTo>
                      <a:lnTo>
                        <a:pt x="26591" y="13655"/>
                      </a:lnTo>
                      <a:lnTo>
                        <a:pt x="26591" y="13655"/>
                      </a:lnTo>
                      <a:lnTo>
                        <a:pt x="26591" y="13655"/>
                      </a:lnTo>
                      <a:lnTo>
                        <a:pt x="26591" y="13655"/>
                      </a:lnTo>
                      <a:close/>
                      <a:moveTo>
                        <a:pt x="8624" y="12038"/>
                      </a:moveTo>
                      <a:cubicBezTo>
                        <a:pt x="9343" y="12038"/>
                        <a:pt x="9702" y="11858"/>
                        <a:pt x="10780" y="10062"/>
                      </a:cubicBezTo>
                      <a:lnTo>
                        <a:pt x="10780" y="10062"/>
                      </a:lnTo>
                      <a:cubicBezTo>
                        <a:pt x="12038" y="8804"/>
                        <a:pt x="13475" y="8804"/>
                        <a:pt x="14553" y="8624"/>
                      </a:cubicBezTo>
                      <a:lnTo>
                        <a:pt x="14553" y="8624"/>
                      </a:lnTo>
                      <a:cubicBezTo>
                        <a:pt x="17428" y="8624"/>
                        <a:pt x="20662" y="9702"/>
                        <a:pt x="22818" y="10780"/>
                      </a:cubicBezTo>
                      <a:lnTo>
                        <a:pt x="22818" y="10780"/>
                      </a:lnTo>
                      <a:cubicBezTo>
                        <a:pt x="22998" y="10960"/>
                        <a:pt x="23537" y="10960"/>
                        <a:pt x="24076" y="10960"/>
                      </a:cubicBezTo>
                      <a:lnTo>
                        <a:pt x="24076" y="10960"/>
                      </a:lnTo>
                      <a:cubicBezTo>
                        <a:pt x="22998" y="10241"/>
                        <a:pt x="21381" y="9343"/>
                        <a:pt x="17967" y="8624"/>
                      </a:cubicBezTo>
                      <a:lnTo>
                        <a:pt x="17967" y="8624"/>
                      </a:lnTo>
                      <a:cubicBezTo>
                        <a:pt x="12577" y="5929"/>
                        <a:pt x="10780" y="5031"/>
                        <a:pt x="5929" y="5031"/>
                      </a:cubicBezTo>
                      <a:lnTo>
                        <a:pt x="5929" y="5031"/>
                      </a:lnTo>
                      <a:lnTo>
                        <a:pt x="5929" y="5031"/>
                      </a:lnTo>
                      <a:cubicBezTo>
                        <a:pt x="5570" y="5031"/>
                        <a:pt x="5390" y="5031"/>
                        <a:pt x="5211" y="5031"/>
                      </a:cubicBezTo>
                      <a:lnTo>
                        <a:pt x="5211" y="5031"/>
                      </a:lnTo>
                      <a:cubicBezTo>
                        <a:pt x="5390" y="5929"/>
                        <a:pt x="5750" y="7367"/>
                        <a:pt x="5750" y="9163"/>
                      </a:cubicBezTo>
                      <a:lnTo>
                        <a:pt x="5750" y="9163"/>
                      </a:lnTo>
                      <a:cubicBezTo>
                        <a:pt x="5750" y="10421"/>
                        <a:pt x="6109" y="10960"/>
                        <a:pt x="6289" y="11140"/>
                      </a:cubicBezTo>
                      <a:lnTo>
                        <a:pt x="6289" y="11140"/>
                      </a:lnTo>
                      <a:cubicBezTo>
                        <a:pt x="7546" y="11858"/>
                        <a:pt x="8265" y="12038"/>
                        <a:pt x="8624" y="12038"/>
                      </a:cubicBezTo>
                      <a:lnTo>
                        <a:pt x="8624" y="12038"/>
                      </a:lnTo>
                      <a:close/>
                      <a:moveTo>
                        <a:pt x="8624" y="2695"/>
                      </a:moveTo>
                      <a:cubicBezTo>
                        <a:pt x="8624" y="2695"/>
                        <a:pt x="8624" y="2515"/>
                        <a:pt x="8624" y="2515"/>
                      </a:cubicBezTo>
                      <a:lnTo>
                        <a:pt x="8624" y="2515"/>
                      </a:lnTo>
                      <a:lnTo>
                        <a:pt x="8624" y="2695"/>
                      </a:lnTo>
                      <a:lnTo>
                        <a:pt x="8624" y="2695"/>
                      </a:lnTo>
                      <a:close/>
                    </a:path>
                  </a:pathLst>
                </a:custGeom>
                <a:grpFill/>
                <a:ln w="17953" cap="flat">
                  <a:noFill/>
                  <a:prstDash val="solid"/>
                  <a:miter/>
                </a:ln>
              </p:spPr>
              <p:txBody>
                <a:bodyPr rtlCol="0" anchor="ctr"/>
                <a:lstStyle/>
                <a:p>
                  <a:endParaRPr lang="zh-CN" altLang="en-US" sz="1050"/>
                </a:p>
              </p:txBody>
            </p:sp>
          </p:grpSp>
          <p:grpSp>
            <p:nvGrpSpPr>
              <p:cNvPr id="142" name="图形 1"/>
              <p:cNvGrpSpPr/>
              <p:nvPr/>
            </p:nvGrpSpPr>
            <p:grpSpPr>
              <a:xfrm>
                <a:off x="3405802" y="1381255"/>
                <a:ext cx="44391" cy="22997"/>
                <a:chOff x="4779013" y="1578945"/>
                <a:chExt cx="44391" cy="22997"/>
              </a:xfrm>
              <a:solidFill>
                <a:srgbClr val="0070C0"/>
              </a:solidFill>
            </p:grpSpPr>
            <p:sp>
              <p:nvSpPr>
                <p:cNvPr id="3462" name="任意多边形: 形状 409"/>
                <p:cNvSpPr/>
                <p:nvPr/>
              </p:nvSpPr>
              <p:spPr>
                <a:xfrm>
                  <a:off x="4781530" y="1581415"/>
                  <a:ext cx="38972" cy="18012"/>
                </a:xfrm>
                <a:custGeom>
                  <a:avLst/>
                  <a:gdLst>
                    <a:gd name="connsiteX0" fmla="*/ 29297 w 38972"/>
                    <a:gd name="connsiteY0" fmla="*/ 18012 h 18012"/>
                    <a:gd name="connsiteX1" fmla="*/ 14744 w 38972"/>
                    <a:gd name="connsiteY1" fmla="*/ 11364 h 18012"/>
                    <a:gd name="connsiteX2" fmla="*/ 2885 w 38972"/>
                    <a:gd name="connsiteY2" fmla="*/ 7411 h 18012"/>
                    <a:gd name="connsiteX3" fmla="*/ 190 w 38972"/>
                    <a:gd name="connsiteY3" fmla="*/ 2021 h 18012"/>
                    <a:gd name="connsiteX4" fmla="*/ 5401 w 38972"/>
                    <a:gd name="connsiteY4" fmla="*/ 2021 h 18012"/>
                    <a:gd name="connsiteX5" fmla="*/ 18517 w 38972"/>
                    <a:gd name="connsiteY5" fmla="*/ 5974 h 18012"/>
                    <a:gd name="connsiteX6" fmla="*/ 34328 w 38972"/>
                    <a:gd name="connsiteY6" fmla="*/ 12622 h 18012"/>
                    <a:gd name="connsiteX7" fmla="*/ 38281 w 38972"/>
                    <a:gd name="connsiteY7" fmla="*/ 16575 h 18012"/>
                    <a:gd name="connsiteX8" fmla="*/ 29297 w 38972"/>
                    <a:gd name="connsiteY8" fmla="*/ 18012 h 18012"/>
                    <a:gd name="connsiteX9" fmla="*/ 29297 w 38972"/>
                    <a:gd name="connsiteY9" fmla="*/ 18012 h 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72" h="18012">
                      <a:moveTo>
                        <a:pt x="29297" y="18012"/>
                      </a:moveTo>
                      <a:cubicBezTo>
                        <a:pt x="24087" y="15317"/>
                        <a:pt x="21392" y="12802"/>
                        <a:pt x="14744" y="11364"/>
                      </a:cubicBezTo>
                      <a:cubicBezTo>
                        <a:pt x="8096" y="8669"/>
                        <a:pt x="6838" y="7411"/>
                        <a:pt x="2885" y="7411"/>
                      </a:cubicBezTo>
                      <a:cubicBezTo>
                        <a:pt x="-1067" y="6154"/>
                        <a:pt x="190" y="3459"/>
                        <a:pt x="190" y="2021"/>
                      </a:cubicBezTo>
                      <a:cubicBezTo>
                        <a:pt x="1448" y="-674"/>
                        <a:pt x="4143" y="-674"/>
                        <a:pt x="5401" y="2021"/>
                      </a:cubicBezTo>
                      <a:cubicBezTo>
                        <a:pt x="8096" y="3279"/>
                        <a:pt x="10611" y="3279"/>
                        <a:pt x="18517" y="5974"/>
                      </a:cubicBezTo>
                      <a:cubicBezTo>
                        <a:pt x="26422" y="9927"/>
                        <a:pt x="29117" y="11364"/>
                        <a:pt x="34328" y="12622"/>
                      </a:cubicBezTo>
                      <a:cubicBezTo>
                        <a:pt x="39538" y="13880"/>
                        <a:pt x="39538" y="13880"/>
                        <a:pt x="38281" y="16575"/>
                      </a:cubicBezTo>
                      <a:cubicBezTo>
                        <a:pt x="35945" y="18012"/>
                        <a:pt x="29297" y="18012"/>
                        <a:pt x="29297" y="18012"/>
                      </a:cubicBezTo>
                      <a:lnTo>
                        <a:pt x="29297" y="18012"/>
                      </a:lnTo>
                      <a:close/>
                    </a:path>
                  </a:pathLst>
                </a:custGeom>
                <a:grpFill/>
                <a:ln w="17953" cap="flat">
                  <a:noFill/>
                  <a:prstDash val="solid"/>
                  <a:miter/>
                </a:ln>
              </p:spPr>
              <p:txBody>
                <a:bodyPr rtlCol="0" anchor="ctr"/>
                <a:lstStyle/>
                <a:p>
                  <a:endParaRPr lang="zh-CN" altLang="en-US" sz="1050"/>
                </a:p>
              </p:txBody>
            </p:sp>
            <p:sp>
              <p:nvSpPr>
                <p:cNvPr id="3463" name="任意多边形: 形状 410"/>
                <p:cNvSpPr/>
                <p:nvPr/>
              </p:nvSpPr>
              <p:spPr>
                <a:xfrm>
                  <a:off x="4779013" y="1578945"/>
                  <a:ext cx="44391" cy="22997"/>
                </a:xfrm>
                <a:custGeom>
                  <a:avLst/>
                  <a:gdLst>
                    <a:gd name="connsiteX0" fmla="*/ 31275 w 44391"/>
                    <a:gd name="connsiteY0" fmla="*/ 22998 h 22997"/>
                    <a:gd name="connsiteX1" fmla="*/ 30736 w 44391"/>
                    <a:gd name="connsiteY1" fmla="*/ 22639 h 22997"/>
                    <a:gd name="connsiteX2" fmla="*/ 16362 w 44391"/>
                    <a:gd name="connsiteY2" fmla="*/ 16170 h 22997"/>
                    <a:gd name="connsiteX3" fmla="*/ 16362 w 44391"/>
                    <a:gd name="connsiteY3" fmla="*/ 16170 h 22997"/>
                    <a:gd name="connsiteX4" fmla="*/ 5762 w 44391"/>
                    <a:gd name="connsiteY4" fmla="*/ 12397 h 22997"/>
                    <a:gd name="connsiteX5" fmla="*/ 5762 w 44391"/>
                    <a:gd name="connsiteY5" fmla="*/ 12397 h 22997"/>
                    <a:gd name="connsiteX6" fmla="*/ 5582 w 44391"/>
                    <a:gd name="connsiteY6" fmla="*/ 12397 h 22997"/>
                    <a:gd name="connsiteX7" fmla="*/ 5582 w 44391"/>
                    <a:gd name="connsiteY7" fmla="*/ 12397 h 22997"/>
                    <a:gd name="connsiteX8" fmla="*/ 5582 w 44391"/>
                    <a:gd name="connsiteY8" fmla="*/ 11319 h 22997"/>
                    <a:gd name="connsiteX9" fmla="*/ 4684 w 44391"/>
                    <a:gd name="connsiteY9" fmla="*/ 12218 h 22997"/>
                    <a:gd name="connsiteX10" fmla="*/ 12 w 44391"/>
                    <a:gd name="connsiteY10" fmla="*/ 6468 h 22997"/>
                    <a:gd name="connsiteX11" fmla="*/ 12 w 44391"/>
                    <a:gd name="connsiteY11" fmla="*/ 6468 h 22997"/>
                    <a:gd name="connsiteX12" fmla="*/ 192 w 44391"/>
                    <a:gd name="connsiteY12" fmla="*/ 4492 h 22997"/>
                    <a:gd name="connsiteX13" fmla="*/ 192 w 44391"/>
                    <a:gd name="connsiteY13" fmla="*/ 4492 h 22997"/>
                    <a:gd name="connsiteX14" fmla="*/ 192 w 44391"/>
                    <a:gd name="connsiteY14" fmla="*/ 3953 h 22997"/>
                    <a:gd name="connsiteX15" fmla="*/ 551 w 44391"/>
                    <a:gd name="connsiteY15" fmla="*/ 3414 h 22997"/>
                    <a:gd name="connsiteX16" fmla="*/ 5403 w 44391"/>
                    <a:gd name="connsiteY16" fmla="*/ 0 h 22997"/>
                    <a:gd name="connsiteX17" fmla="*/ 5403 w 44391"/>
                    <a:gd name="connsiteY17" fmla="*/ 0 h 22997"/>
                    <a:gd name="connsiteX18" fmla="*/ 9894 w 44391"/>
                    <a:gd name="connsiteY18" fmla="*/ 2515 h 22997"/>
                    <a:gd name="connsiteX19" fmla="*/ 9894 w 44391"/>
                    <a:gd name="connsiteY19" fmla="*/ 2515 h 22997"/>
                    <a:gd name="connsiteX20" fmla="*/ 22471 w 44391"/>
                    <a:gd name="connsiteY20" fmla="*/ 6109 h 22997"/>
                    <a:gd name="connsiteX21" fmla="*/ 22471 w 44391"/>
                    <a:gd name="connsiteY21" fmla="*/ 6109 h 22997"/>
                    <a:gd name="connsiteX22" fmla="*/ 37743 w 44391"/>
                    <a:gd name="connsiteY22" fmla="*/ 12577 h 22997"/>
                    <a:gd name="connsiteX23" fmla="*/ 37743 w 44391"/>
                    <a:gd name="connsiteY23" fmla="*/ 12577 h 22997"/>
                    <a:gd name="connsiteX24" fmla="*/ 44391 w 44391"/>
                    <a:gd name="connsiteY24" fmla="*/ 17069 h 22997"/>
                    <a:gd name="connsiteX25" fmla="*/ 44391 w 44391"/>
                    <a:gd name="connsiteY25" fmla="*/ 17069 h 22997"/>
                    <a:gd name="connsiteX26" fmla="*/ 43493 w 44391"/>
                    <a:gd name="connsiteY26" fmla="*/ 19944 h 22997"/>
                    <a:gd name="connsiteX27" fmla="*/ 43493 w 44391"/>
                    <a:gd name="connsiteY27" fmla="*/ 19944 h 22997"/>
                    <a:gd name="connsiteX28" fmla="*/ 43133 w 44391"/>
                    <a:gd name="connsiteY28" fmla="*/ 20662 h 22997"/>
                    <a:gd name="connsiteX29" fmla="*/ 42235 w 44391"/>
                    <a:gd name="connsiteY29" fmla="*/ 21022 h 22997"/>
                    <a:gd name="connsiteX30" fmla="*/ 31814 w 44391"/>
                    <a:gd name="connsiteY30" fmla="*/ 22639 h 22997"/>
                    <a:gd name="connsiteX31" fmla="*/ 31814 w 44391"/>
                    <a:gd name="connsiteY31" fmla="*/ 22639 h 22997"/>
                    <a:gd name="connsiteX32" fmla="*/ 31814 w 44391"/>
                    <a:gd name="connsiteY32" fmla="*/ 20123 h 22997"/>
                    <a:gd name="connsiteX33" fmla="*/ 32892 w 44391"/>
                    <a:gd name="connsiteY33" fmla="*/ 17787 h 22997"/>
                    <a:gd name="connsiteX34" fmla="*/ 31814 w 44391"/>
                    <a:gd name="connsiteY34" fmla="*/ 20123 h 22997"/>
                    <a:gd name="connsiteX35" fmla="*/ 31814 w 44391"/>
                    <a:gd name="connsiteY35" fmla="*/ 22639 h 22997"/>
                    <a:gd name="connsiteX36" fmla="*/ 31275 w 44391"/>
                    <a:gd name="connsiteY36" fmla="*/ 22639 h 22997"/>
                    <a:gd name="connsiteX37" fmla="*/ 31275 w 44391"/>
                    <a:gd name="connsiteY37" fmla="*/ 22998 h 22997"/>
                    <a:gd name="connsiteX38" fmla="*/ 17800 w 44391"/>
                    <a:gd name="connsiteY38" fmla="*/ 11319 h 22997"/>
                    <a:gd name="connsiteX39" fmla="*/ 32353 w 44391"/>
                    <a:gd name="connsiteY39" fmla="*/ 17787 h 22997"/>
                    <a:gd name="connsiteX40" fmla="*/ 32353 w 44391"/>
                    <a:gd name="connsiteY40" fmla="*/ 17787 h 22997"/>
                    <a:gd name="connsiteX41" fmla="*/ 36306 w 44391"/>
                    <a:gd name="connsiteY41" fmla="*/ 17428 h 22997"/>
                    <a:gd name="connsiteX42" fmla="*/ 36306 w 44391"/>
                    <a:gd name="connsiteY42" fmla="*/ 17428 h 22997"/>
                    <a:gd name="connsiteX43" fmla="*/ 20315 w 44391"/>
                    <a:gd name="connsiteY43" fmla="*/ 10780 h 22997"/>
                    <a:gd name="connsiteX44" fmla="*/ 20315 w 44391"/>
                    <a:gd name="connsiteY44" fmla="*/ 10780 h 22997"/>
                    <a:gd name="connsiteX45" fmla="*/ 6840 w 44391"/>
                    <a:gd name="connsiteY45" fmla="*/ 6648 h 22997"/>
                    <a:gd name="connsiteX46" fmla="*/ 6840 w 44391"/>
                    <a:gd name="connsiteY46" fmla="*/ 6648 h 22997"/>
                    <a:gd name="connsiteX47" fmla="*/ 6121 w 44391"/>
                    <a:gd name="connsiteY47" fmla="*/ 6288 h 22997"/>
                    <a:gd name="connsiteX48" fmla="*/ 5762 w 44391"/>
                    <a:gd name="connsiteY48" fmla="*/ 5570 h 22997"/>
                    <a:gd name="connsiteX49" fmla="*/ 5403 w 44391"/>
                    <a:gd name="connsiteY49" fmla="*/ 5031 h 22997"/>
                    <a:gd name="connsiteX50" fmla="*/ 5403 w 44391"/>
                    <a:gd name="connsiteY50" fmla="*/ 5031 h 22997"/>
                    <a:gd name="connsiteX51" fmla="*/ 5223 w 44391"/>
                    <a:gd name="connsiteY51" fmla="*/ 5210 h 22997"/>
                    <a:gd name="connsiteX52" fmla="*/ 5223 w 44391"/>
                    <a:gd name="connsiteY52" fmla="*/ 5210 h 22997"/>
                    <a:gd name="connsiteX53" fmla="*/ 5043 w 44391"/>
                    <a:gd name="connsiteY53" fmla="*/ 6468 h 22997"/>
                    <a:gd name="connsiteX54" fmla="*/ 5043 w 44391"/>
                    <a:gd name="connsiteY54" fmla="*/ 6468 h 22997"/>
                    <a:gd name="connsiteX55" fmla="*/ 5942 w 44391"/>
                    <a:gd name="connsiteY55" fmla="*/ 7187 h 22997"/>
                    <a:gd name="connsiteX56" fmla="*/ 5942 w 44391"/>
                    <a:gd name="connsiteY56" fmla="*/ 7187 h 22997"/>
                    <a:gd name="connsiteX57" fmla="*/ 17800 w 44391"/>
                    <a:gd name="connsiteY57" fmla="*/ 11319 h 22997"/>
                    <a:gd name="connsiteX58" fmla="*/ 17800 w 44391"/>
                    <a:gd name="connsiteY58" fmla="*/ 11319 h 22997"/>
                    <a:gd name="connsiteX59" fmla="*/ 5942 w 44391"/>
                    <a:gd name="connsiteY59" fmla="*/ 12397 h 22997"/>
                    <a:gd name="connsiteX60" fmla="*/ 7918 w 44391"/>
                    <a:gd name="connsiteY60" fmla="*/ 10601 h 22997"/>
                    <a:gd name="connsiteX61" fmla="*/ 7918 w 44391"/>
                    <a:gd name="connsiteY61" fmla="*/ 10601 h 22997"/>
                    <a:gd name="connsiteX62" fmla="*/ 6481 w 44391"/>
                    <a:gd name="connsiteY62" fmla="*/ 10241 h 22997"/>
                    <a:gd name="connsiteX63" fmla="*/ 5582 w 44391"/>
                    <a:gd name="connsiteY63" fmla="*/ 11140 h 22997"/>
                    <a:gd name="connsiteX64" fmla="*/ 5942 w 44391"/>
                    <a:gd name="connsiteY64" fmla="*/ 12397 h 22997"/>
                    <a:gd name="connsiteX65" fmla="*/ 5942 w 44391"/>
                    <a:gd name="connsiteY65" fmla="*/ 12397 h 2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4391" h="22997">
                      <a:moveTo>
                        <a:pt x="31275" y="22998"/>
                      </a:moveTo>
                      <a:lnTo>
                        <a:pt x="30736" y="22639"/>
                      </a:lnTo>
                      <a:cubicBezTo>
                        <a:pt x="24987" y="19764"/>
                        <a:pt x="22830" y="17428"/>
                        <a:pt x="16362" y="16170"/>
                      </a:cubicBezTo>
                      <a:lnTo>
                        <a:pt x="16362" y="16170"/>
                      </a:lnTo>
                      <a:cubicBezTo>
                        <a:pt x="9535" y="13475"/>
                        <a:pt x="8637" y="12397"/>
                        <a:pt x="5762" y="12397"/>
                      </a:cubicBezTo>
                      <a:lnTo>
                        <a:pt x="5762" y="12397"/>
                      </a:lnTo>
                      <a:cubicBezTo>
                        <a:pt x="5582" y="12397"/>
                        <a:pt x="5582" y="12397"/>
                        <a:pt x="5582" y="12397"/>
                      </a:cubicBezTo>
                      <a:lnTo>
                        <a:pt x="5582" y="12397"/>
                      </a:lnTo>
                      <a:lnTo>
                        <a:pt x="5582" y="11319"/>
                      </a:lnTo>
                      <a:lnTo>
                        <a:pt x="4684" y="12218"/>
                      </a:lnTo>
                      <a:cubicBezTo>
                        <a:pt x="1629" y="11499"/>
                        <a:pt x="-168" y="8445"/>
                        <a:pt x="12" y="6468"/>
                      </a:cubicBezTo>
                      <a:lnTo>
                        <a:pt x="12" y="6468"/>
                      </a:lnTo>
                      <a:cubicBezTo>
                        <a:pt x="12" y="5210"/>
                        <a:pt x="371" y="4492"/>
                        <a:pt x="192" y="4492"/>
                      </a:cubicBezTo>
                      <a:lnTo>
                        <a:pt x="192" y="4492"/>
                      </a:lnTo>
                      <a:lnTo>
                        <a:pt x="192" y="3953"/>
                      </a:lnTo>
                      <a:lnTo>
                        <a:pt x="551" y="3414"/>
                      </a:lnTo>
                      <a:cubicBezTo>
                        <a:pt x="1450" y="1437"/>
                        <a:pt x="3246" y="0"/>
                        <a:pt x="5403" y="0"/>
                      </a:cubicBezTo>
                      <a:lnTo>
                        <a:pt x="5403" y="0"/>
                      </a:lnTo>
                      <a:cubicBezTo>
                        <a:pt x="7199" y="0"/>
                        <a:pt x="8816" y="1078"/>
                        <a:pt x="9894" y="2515"/>
                      </a:cubicBezTo>
                      <a:lnTo>
                        <a:pt x="9894" y="2515"/>
                      </a:lnTo>
                      <a:cubicBezTo>
                        <a:pt x="11870" y="3234"/>
                        <a:pt x="14925" y="3593"/>
                        <a:pt x="22471" y="6109"/>
                      </a:cubicBezTo>
                      <a:lnTo>
                        <a:pt x="22471" y="6109"/>
                      </a:lnTo>
                      <a:cubicBezTo>
                        <a:pt x="30557" y="10062"/>
                        <a:pt x="32712" y="11319"/>
                        <a:pt x="37743" y="12577"/>
                      </a:cubicBezTo>
                      <a:lnTo>
                        <a:pt x="37743" y="12577"/>
                      </a:lnTo>
                      <a:cubicBezTo>
                        <a:pt x="40798" y="13655"/>
                        <a:pt x="43313" y="12936"/>
                        <a:pt x="44391" y="17069"/>
                      </a:cubicBezTo>
                      <a:lnTo>
                        <a:pt x="44391" y="17069"/>
                      </a:lnTo>
                      <a:cubicBezTo>
                        <a:pt x="44211" y="18686"/>
                        <a:pt x="43852" y="19225"/>
                        <a:pt x="43493" y="19944"/>
                      </a:cubicBezTo>
                      <a:lnTo>
                        <a:pt x="43493" y="19944"/>
                      </a:lnTo>
                      <a:lnTo>
                        <a:pt x="43133" y="20662"/>
                      </a:lnTo>
                      <a:lnTo>
                        <a:pt x="42235" y="21022"/>
                      </a:lnTo>
                      <a:cubicBezTo>
                        <a:pt x="38462" y="22818"/>
                        <a:pt x="32173" y="22639"/>
                        <a:pt x="31814" y="22639"/>
                      </a:cubicBezTo>
                      <a:lnTo>
                        <a:pt x="31814" y="22639"/>
                      </a:lnTo>
                      <a:lnTo>
                        <a:pt x="31814" y="20123"/>
                      </a:lnTo>
                      <a:lnTo>
                        <a:pt x="32892" y="17787"/>
                      </a:lnTo>
                      <a:lnTo>
                        <a:pt x="31814" y="20123"/>
                      </a:lnTo>
                      <a:lnTo>
                        <a:pt x="31814" y="22639"/>
                      </a:lnTo>
                      <a:lnTo>
                        <a:pt x="31275" y="22639"/>
                      </a:lnTo>
                      <a:lnTo>
                        <a:pt x="31275" y="22998"/>
                      </a:lnTo>
                      <a:close/>
                      <a:moveTo>
                        <a:pt x="17800" y="11319"/>
                      </a:moveTo>
                      <a:cubicBezTo>
                        <a:pt x="24627" y="12757"/>
                        <a:pt x="27862" y="15452"/>
                        <a:pt x="32353" y="17787"/>
                      </a:cubicBezTo>
                      <a:lnTo>
                        <a:pt x="32353" y="17787"/>
                      </a:lnTo>
                      <a:cubicBezTo>
                        <a:pt x="33251" y="17787"/>
                        <a:pt x="34869" y="17608"/>
                        <a:pt x="36306" y="17428"/>
                      </a:cubicBezTo>
                      <a:lnTo>
                        <a:pt x="36306" y="17428"/>
                      </a:lnTo>
                      <a:cubicBezTo>
                        <a:pt x="30916" y="15991"/>
                        <a:pt x="27862" y="14553"/>
                        <a:pt x="20315" y="10780"/>
                      </a:cubicBezTo>
                      <a:lnTo>
                        <a:pt x="20315" y="10780"/>
                      </a:lnTo>
                      <a:cubicBezTo>
                        <a:pt x="12589" y="8265"/>
                        <a:pt x="10253" y="8265"/>
                        <a:pt x="6840" y="6648"/>
                      </a:cubicBezTo>
                      <a:lnTo>
                        <a:pt x="6840" y="6648"/>
                      </a:lnTo>
                      <a:lnTo>
                        <a:pt x="6121" y="6288"/>
                      </a:lnTo>
                      <a:lnTo>
                        <a:pt x="5762" y="5570"/>
                      </a:lnTo>
                      <a:cubicBezTo>
                        <a:pt x="5403" y="4851"/>
                        <a:pt x="5403" y="5031"/>
                        <a:pt x="5403" y="5031"/>
                      </a:cubicBezTo>
                      <a:lnTo>
                        <a:pt x="5403" y="5031"/>
                      </a:lnTo>
                      <a:cubicBezTo>
                        <a:pt x="5403" y="5031"/>
                        <a:pt x="5403" y="5031"/>
                        <a:pt x="5223" y="5210"/>
                      </a:cubicBezTo>
                      <a:lnTo>
                        <a:pt x="5223" y="5210"/>
                      </a:lnTo>
                      <a:cubicBezTo>
                        <a:pt x="5223" y="5929"/>
                        <a:pt x="5043" y="6288"/>
                        <a:pt x="5043" y="6468"/>
                      </a:cubicBezTo>
                      <a:lnTo>
                        <a:pt x="5043" y="6468"/>
                      </a:lnTo>
                      <a:cubicBezTo>
                        <a:pt x="5223" y="6827"/>
                        <a:pt x="5043" y="6648"/>
                        <a:pt x="5942" y="7187"/>
                      </a:cubicBezTo>
                      <a:lnTo>
                        <a:pt x="5942" y="7187"/>
                      </a:lnTo>
                      <a:cubicBezTo>
                        <a:pt x="10253" y="7546"/>
                        <a:pt x="12230" y="9163"/>
                        <a:pt x="17800" y="11319"/>
                      </a:cubicBezTo>
                      <a:lnTo>
                        <a:pt x="17800" y="11319"/>
                      </a:lnTo>
                      <a:close/>
                      <a:moveTo>
                        <a:pt x="5942" y="12397"/>
                      </a:moveTo>
                      <a:cubicBezTo>
                        <a:pt x="6121" y="12397"/>
                        <a:pt x="7379" y="12218"/>
                        <a:pt x="7918" y="10601"/>
                      </a:cubicBezTo>
                      <a:lnTo>
                        <a:pt x="7918" y="10601"/>
                      </a:lnTo>
                      <a:lnTo>
                        <a:pt x="6481" y="10241"/>
                      </a:lnTo>
                      <a:lnTo>
                        <a:pt x="5582" y="11140"/>
                      </a:lnTo>
                      <a:lnTo>
                        <a:pt x="5942" y="12397"/>
                      </a:lnTo>
                      <a:lnTo>
                        <a:pt x="5942" y="12397"/>
                      </a:lnTo>
                      <a:close/>
                    </a:path>
                  </a:pathLst>
                </a:custGeom>
                <a:grpFill/>
                <a:ln w="17953" cap="flat">
                  <a:noFill/>
                  <a:prstDash val="solid"/>
                  <a:miter/>
                </a:ln>
              </p:spPr>
              <p:txBody>
                <a:bodyPr rtlCol="0" anchor="ctr"/>
                <a:lstStyle/>
                <a:p>
                  <a:endParaRPr lang="zh-CN" altLang="en-US" sz="1050"/>
                </a:p>
              </p:txBody>
            </p:sp>
          </p:grpSp>
          <p:grpSp>
            <p:nvGrpSpPr>
              <p:cNvPr id="143" name="图形 1"/>
              <p:cNvGrpSpPr/>
              <p:nvPr/>
            </p:nvGrpSpPr>
            <p:grpSpPr>
              <a:xfrm>
                <a:off x="3403658" y="1408026"/>
                <a:ext cx="24794" cy="14194"/>
                <a:chOff x="4776869" y="1605716"/>
                <a:chExt cx="24794" cy="14194"/>
              </a:xfrm>
              <a:solidFill>
                <a:srgbClr val="0070C0"/>
              </a:solidFill>
            </p:grpSpPr>
            <p:sp>
              <p:nvSpPr>
                <p:cNvPr id="3460" name="任意多边形: 形状 412"/>
                <p:cNvSpPr/>
                <p:nvPr/>
              </p:nvSpPr>
              <p:spPr>
                <a:xfrm>
                  <a:off x="4779376" y="1608105"/>
                  <a:ext cx="19593" cy="9061"/>
                </a:xfrm>
                <a:custGeom>
                  <a:avLst/>
                  <a:gdLst>
                    <a:gd name="connsiteX0" fmla="*/ 19593 w 19593"/>
                    <a:gd name="connsiteY0" fmla="*/ 5876 h 9061"/>
                    <a:gd name="connsiteX1" fmla="*/ 12945 w 19593"/>
                    <a:gd name="connsiteY1" fmla="*/ 8571 h 9061"/>
                    <a:gd name="connsiteX2" fmla="*/ 5040 w 19593"/>
                    <a:gd name="connsiteY2" fmla="*/ 5876 h 9061"/>
                    <a:gd name="connsiteX3" fmla="*/ 1087 w 19593"/>
                    <a:gd name="connsiteY3" fmla="*/ 1923 h 9061"/>
                    <a:gd name="connsiteX4" fmla="*/ 8992 w 19593"/>
                    <a:gd name="connsiteY4" fmla="*/ 486 h 9061"/>
                    <a:gd name="connsiteX5" fmla="*/ 18156 w 19593"/>
                    <a:gd name="connsiteY5" fmla="*/ 1744 h 9061"/>
                    <a:gd name="connsiteX6" fmla="*/ 19593 w 19593"/>
                    <a:gd name="connsiteY6" fmla="*/ 5876 h 9061"/>
                    <a:gd name="connsiteX7" fmla="*/ 19593 w 19593"/>
                    <a:gd name="connsiteY7" fmla="*/ 5876 h 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93" h="9061">
                      <a:moveTo>
                        <a:pt x="19593" y="5876"/>
                      </a:moveTo>
                      <a:cubicBezTo>
                        <a:pt x="16898" y="8571"/>
                        <a:pt x="15640" y="9829"/>
                        <a:pt x="12945" y="8571"/>
                      </a:cubicBezTo>
                      <a:cubicBezTo>
                        <a:pt x="10250" y="7314"/>
                        <a:pt x="8992" y="7314"/>
                        <a:pt x="5040" y="5876"/>
                      </a:cubicBezTo>
                      <a:cubicBezTo>
                        <a:pt x="1087" y="5876"/>
                        <a:pt x="-1608" y="3181"/>
                        <a:pt x="1087" y="1923"/>
                      </a:cubicBezTo>
                      <a:cubicBezTo>
                        <a:pt x="5040" y="666"/>
                        <a:pt x="2344" y="-772"/>
                        <a:pt x="8992" y="486"/>
                      </a:cubicBezTo>
                      <a:cubicBezTo>
                        <a:pt x="15640" y="486"/>
                        <a:pt x="16898" y="486"/>
                        <a:pt x="18156" y="1744"/>
                      </a:cubicBezTo>
                      <a:cubicBezTo>
                        <a:pt x="19593" y="3361"/>
                        <a:pt x="19593" y="5876"/>
                        <a:pt x="19593" y="5876"/>
                      </a:cubicBezTo>
                      <a:lnTo>
                        <a:pt x="19593" y="5876"/>
                      </a:lnTo>
                      <a:close/>
                    </a:path>
                  </a:pathLst>
                </a:custGeom>
                <a:grpFill/>
                <a:ln w="17953" cap="flat">
                  <a:noFill/>
                  <a:prstDash val="solid"/>
                  <a:miter/>
                </a:ln>
              </p:spPr>
              <p:txBody>
                <a:bodyPr rtlCol="0" anchor="ctr"/>
                <a:lstStyle/>
                <a:p>
                  <a:endParaRPr lang="zh-CN" altLang="en-US" sz="1050"/>
                </a:p>
              </p:txBody>
            </p:sp>
            <p:sp>
              <p:nvSpPr>
                <p:cNvPr id="3461" name="任意多边形: 形状 413"/>
                <p:cNvSpPr/>
                <p:nvPr/>
              </p:nvSpPr>
              <p:spPr>
                <a:xfrm>
                  <a:off x="4776869" y="1605716"/>
                  <a:ext cx="24794" cy="14194"/>
                </a:xfrm>
                <a:custGeom>
                  <a:avLst/>
                  <a:gdLst>
                    <a:gd name="connsiteX0" fmla="*/ 14374 w 24794"/>
                    <a:gd name="connsiteY0" fmla="*/ 13296 h 14194"/>
                    <a:gd name="connsiteX1" fmla="*/ 7546 w 24794"/>
                    <a:gd name="connsiteY1" fmla="*/ 10960 h 14194"/>
                    <a:gd name="connsiteX2" fmla="*/ 7546 w 24794"/>
                    <a:gd name="connsiteY2" fmla="*/ 10960 h 14194"/>
                    <a:gd name="connsiteX3" fmla="*/ 7546 w 24794"/>
                    <a:gd name="connsiteY3" fmla="*/ 10960 h 14194"/>
                    <a:gd name="connsiteX4" fmla="*/ 0 w 24794"/>
                    <a:gd name="connsiteY4" fmla="*/ 5749 h 14194"/>
                    <a:gd name="connsiteX5" fmla="*/ 0 w 24794"/>
                    <a:gd name="connsiteY5" fmla="*/ 5749 h 14194"/>
                    <a:gd name="connsiteX6" fmla="*/ 2875 w 24794"/>
                    <a:gd name="connsiteY6" fmla="*/ 1976 h 14194"/>
                    <a:gd name="connsiteX7" fmla="*/ 2875 w 24794"/>
                    <a:gd name="connsiteY7" fmla="*/ 1976 h 14194"/>
                    <a:gd name="connsiteX8" fmla="*/ 7726 w 24794"/>
                    <a:gd name="connsiteY8" fmla="*/ 0 h 14194"/>
                    <a:gd name="connsiteX9" fmla="*/ 7726 w 24794"/>
                    <a:gd name="connsiteY9" fmla="*/ 0 h 14194"/>
                    <a:gd name="connsiteX10" fmla="*/ 11499 w 24794"/>
                    <a:gd name="connsiteY10" fmla="*/ 539 h 14194"/>
                    <a:gd name="connsiteX11" fmla="*/ 11499 w 24794"/>
                    <a:gd name="connsiteY11" fmla="*/ 539 h 14194"/>
                    <a:gd name="connsiteX12" fmla="*/ 13475 w 24794"/>
                    <a:gd name="connsiteY12" fmla="*/ 539 h 14194"/>
                    <a:gd name="connsiteX13" fmla="*/ 13475 w 24794"/>
                    <a:gd name="connsiteY13" fmla="*/ 539 h 14194"/>
                    <a:gd name="connsiteX14" fmla="*/ 22639 w 24794"/>
                    <a:gd name="connsiteY14" fmla="*/ 2695 h 14194"/>
                    <a:gd name="connsiteX15" fmla="*/ 22639 w 24794"/>
                    <a:gd name="connsiteY15" fmla="*/ 2695 h 14194"/>
                    <a:gd name="connsiteX16" fmla="*/ 24795 w 24794"/>
                    <a:gd name="connsiteY16" fmla="*/ 8445 h 14194"/>
                    <a:gd name="connsiteX17" fmla="*/ 24795 w 24794"/>
                    <a:gd name="connsiteY17" fmla="*/ 8445 h 14194"/>
                    <a:gd name="connsiteX18" fmla="*/ 22279 w 24794"/>
                    <a:gd name="connsiteY18" fmla="*/ 8445 h 14194"/>
                    <a:gd name="connsiteX19" fmla="*/ 24795 w 24794"/>
                    <a:gd name="connsiteY19" fmla="*/ 8445 h 14194"/>
                    <a:gd name="connsiteX20" fmla="*/ 24795 w 24794"/>
                    <a:gd name="connsiteY20" fmla="*/ 9523 h 14194"/>
                    <a:gd name="connsiteX21" fmla="*/ 24076 w 24794"/>
                    <a:gd name="connsiteY21" fmla="*/ 10241 h 14194"/>
                    <a:gd name="connsiteX22" fmla="*/ 17608 w 24794"/>
                    <a:gd name="connsiteY22" fmla="*/ 14194 h 14194"/>
                    <a:gd name="connsiteX23" fmla="*/ 17608 w 24794"/>
                    <a:gd name="connsiteY23" fmla="*/ 14194 h 14194"/>
                    <a:gd name="connsiteX24" fmla="*/ 14374 w 24794"/>
                    <a:gd name="connsiteY24" fmla="*/ 13296 h 14194"/>
                    <a:gd name="connsiteX25" fmla="*/ 14374 w 24794"/>
                    <a:gd name="connsiteY25" fmla="*/ 13296 h 14194"/>
                    <a:gd name="connsiteX26" fmla="*/ 7546 w 24794"/>
                    <a:gd name="connsiteY26" fmla="*/ 5749 h 14194"/>
                    <a:gd name="connsiteX27" fmla="*/ 8445 w 24794"/>
                    <a:gd name="connsiteY27" fmla="*/ 5929 h 14194"/>
                    <a:gd name="connsiteX28" fmla="*/ 8445 w 24794"/>
                    <a:gd name="connsiteY28" fmla="*/ 5929 h 14194"/>
                    <a:gd name="connsiteX29" fmla="*/ 16710 w 24794"/>
                    <a:gd name="connsiteY29" fmla="*/ 8624 h 14194"/>
                    <a:gd name="connsiteX30" fmla="*/ 16710 w 24794"/>
                    <a:gd name="connsiteY30" fmla="*/ 8624 h 14194"/>
                    <a:gd name="connsiteX31" fmla="*/ 17428 w 24794"/>
                    <a:gd name="connsiteY31" fmla="*/ 8804 h 14194"/>
                    <a:gd name="connsiteX32" fmla="*/ 17428 w 24794"/>
                    <a:gd name="connsiteY32" fmla="*/ 8804 h 14194"/>
                    <a:gd name="connsiteX33" fmla="*/ 19405 w 24794"/>
                    <a:gd name="connsiteY33" fmla="*/ 7367 h 14194"/>
                    <a:gd name="connsiteX34" fmla="*/ 19405 w 24794"/>
                    <a:gd name="connsiteY34" fmla="*/ 7367 h 14194"/>
                    <a:gd name="connsiteX35" fmla="*/ 19045 w 24794"/>
                    <a:gd name="connsiteY35" fmla="*/ 6109 h 14194"/>
                    <a:gd name="connsiteX36" fmla="*/ 19045 w 24794"/>
                    <a:gd name="connsiteY36" fmla="*/ 6109 h 14194"/>
                    <a:gd name="connsiteX37" fmla="*/ 13475 w 24794"/>
                    <a:gd name="connsiteY37" fmla="*/ 5570 h 14194"/>
                    <a:gd name="connsiteX38" fmla="*/ 13475 w 24794"/>
                    <a:gd name="connsiteY38" fmla="*/ 5570 h 14194"/>
                    <a:gd name="connsiteX39" fmla="*/ 11140 w 24794"/>
                    <a:gd name="connsiteY39" fmla="*/ 5570 h 14194"/>
                    <a:gd name="connsiteX40" fmla="*/ 11140 w 24794"/>
                    <a:gd name="connsiteY40" fmla="*/ 5570 h 14194"/>
                    <a:gd name="connsiteX41" fmla="*/ 7906 w 24794"/>
                    <a:gd name="connsiteY41" fmla="*/ 5031 h 14194"/>
                    <a:gd name="connsiteX42" fmla="*/ 7906 w 24794"/>
                    <a:gd name="connsiteY42" fmla="*/ 5031 h 14194"/>
                    <a:gd name="connsiteX43" fmla="*/ 7726 w 24794"/>
                    <a:gd name="connsiteY43" fmla="*/ 5031 h 14194"/>
                    <a:gd name="connsiteX44" fmla="*/ 6828 w 24794"/>
                    <a:gd name="connsiteY44" fmla="*/ 5749 h 14194"/>
                    <a:gd name="connsiteX45" fmla="*/ 6828 w 24794"/>
                    <a:gd name="connsiteY45" fmla="*/ 5749 h 14194"/>
                    <a:gd name="connsiteX46" fmla="*/ 7546 w 24794"/>
                    <a:gd name="connsiteY46" fmla="*/ 5749 h 14194"/>
                    <a:gd name="connsiteX47" fmla="*/ 7546 w 24794"/>
                    <a:gd name="connsiteY47" fmla="*/ 5749 h 1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4794" h="14194">
                      <a:moveTo>
                        <a:pt x="14374" y="13296"/>
                      </a:moveTo>
                      <a:cubicBezTo>
                        <a:pt x="12218" y="12218"/>
                        <a:pt x="10960" y="12218"/>
                        <a:pt x="7546" y="10960"/>
                      </a:cubicBezTo>
                      <a:lnTo>
                        <a:pt x="7546" y="10960"/>
                      </a:lnTo>
                      <a:lnTo>
                        <a:pt x="7546" y="10960"/>
                      </a:lnTo>
                      <a:cubicBezTo>
                        <a:pt x="4133" y="10780"/>
                        <a:pt x="539" y="9882"/>
                        <a:pt x="0" y="5749"/>
                      </a:cubicBezTo>
                      <a:lnTo>
                        <a:pt x="0" y="5749"/>
                      </a:lnTo>
                      <a:cubicBezTo>
                        <a:pt x="0" y="3953"/>
                        <a:pt x="1258" y="2695"/>
                        <a:pt x="2875" y="1976"/>
                      </a:cubicBezTo>
                      <a:lnTo>
                        <a:pt x="2875" y="1976"/>
                      </a:lnTo>
                      <a:cubicBezTo>
                        <a:pt x="4672" y="1617"/>
                        <a:pt x="4133" y="359"/>
                        <a:pt x="7726" y="0"/>
                      </a:cubicBezTo>
                      <a:lnTo>
                        <a:pt x="7726" y="0"/>
                      </a:lnTo>
                      <a:cubicBezTo>
                        <a:pt x="8804" y="0"/>
                        <a:pt x="10062" y="180"/>
                        <a:pt x="11499" y="539"/>
                      </a:cubicBezTo>
                      <a:lnTo>
                        <a:pt x="11499" y="539"/>
                      </a:lnTo>
                      <a:cubicBezTo>
                        <a:pt x="12218" y="539"/>
                        <a:pt x="12757" y="539"/>
                        <a:pt x="13475" y="539"/>
                      </a:cubicBezTo>
                      <a:lnTo>
                        <a:pt x="13475" y="539"/>
                      </a:lnTo>
                      <a:cubicBezTo>
                        <a:pt x="18327" y="539"/>
                        <a:pt x="20662" y="539"/>
                        <a:pt x="22639" y="2695"/>
                      </a:cubicBezTo>
                      <a:lnTo>
                        <a:pt x="22639" y="2695"/>
                      </a:lnTo>
                      <a:cubicBezTo>
                        <a:pt x="24974" y="5211"/>
                        <a:pt x="24615" y="8265"/>
                        <a:pt x="24795" y="8445"/>
                      </a:cubicBezTo>
                      <a:lnTo>
                        <a:pt x="24795" y="8445"/>
                      </a:lnTo>
                      <a:lnTo>
                        <a:pt x="22279" y="8445"/>
                      </a:lnTo>
                      <a:lnTo>
                        <a:pt x="24795" y="8445"/>
                      </a:lnTo>
                      <a:lnTo>
                        <a:pt x="24795" y="9523"/>
                      </a:lnTo>
                      <a:lnTo>
                        <a:pt x="24076" y="10241"/>
                      </a:lnTo>
                      <a:cubicBezTo>
                        <a:pt x="22100" y="12038"/>
                        <a:pt x="20662" y="14014"/>
                        <a:pt x="17608" y="14194"/>
                      </a:cubicBezTo>
                      <a:lnTo>
                        <a:pt x="17608" y="14194"/>
                      </a:lnTo>
                      <a:cubicBezTo>
                        <a:pt x="16350" y="14014"/>
                        <a:pt x="15272" y="13835"/>
                        <a:pt x="14374" y="13296"/>
                      </a:cubicBezTo>
                      <a:lnTo>
                        <a:pt x="14374" y="13296"/>
                      </a:lnTo>
                      <a:close/>
                      <a:moveTo>
                        <a:pt x="7546" y="5749"/>
                      </a:moveTo>
                      <a:cubicBezTo>
                        <a:pt x="7546" y="5749"/>
                        <a:pt x="7546" y="5749"/>
                        <a:pt x="8445" y="5929"/>
                      </a:cubicBezTo>
                      <a:lnTo>
                        <a:pt x="8445" y="5929"/>
                      </a:lnTo>
                      <a:cubicBezTo>
                        <a:pt x="12038" y="7187"/>
                        <a:pt x="13655" y="7187"/>
                        <a:pt x="16710" y="8624"/>
                      </a:cubicBezTo>
                      <a:lnTo>
                        <a:pt x="16710" y="8624"/>
                      </a:lnTo>
                      <a:cubicBezTo>
                        <a:pt x="17249" y="8804"/>
                        <a:pt x="17428" y="8804"/>
                        <a:pt x="17428" y="8804"/>
                      </a:cubicBezTo>
                      <a:lnTo>
                        <a:pt x="17428" y="8804"/>
                      </a:lnTo>
                      <a:cubicBezTo>
                        <a:pt x="17428" y="8804"/>
                        <a:pt x="18147" y="8624"/>
                        <a:pt x="19405" y="7367"/>
                      </a:cubicBezTo>
                      <a:lnTo>
                        <a:pt x="19405" y="7367"/>
                      </a:lnTo>
                      <a:cubicBezTo>
                        <a:pt x="19225" y="6828"/>
                        <a:pt x="19225" y="6109"/>
                        <a:pt x="19045" y="6109"/>
                      </a:cubicBezTo>
                      <a:lnTo>
                        <a:pt x="19045" y="6109"/>
                      </a:lnTo>
                      <a:cubicBezTo>
                        <a:pt x="18686" y="5749"/>
                        <a:pt x="18686" y="5570"/>
                        <a:pt x="13475" y="5570"/>
                      </a:cubicBezTo>
                      <a:lnTo>
                        <a:pt x="13475" y="5570"/>
                      </a:lnTo>
                      <a:cubicBezTo>
                        <a:pt x="12936" y="5570"/>
                        <a:pt x="12397" y="5570"/>
                        <a:pt x="11140" y="5570"/>
                      </a:cubicBezTo>
                      <a:lnTo>
                        <a:pt x="11140" y="5570"/>
                      </a:lnTo>
                      <a:cubicBezTo>
                        <a:pt x="9343" y="5211"/>
                        <a:pt x="8265" y="5031"/>
                        <a:pt x="7906" y="5031"/>
                      </a:cubicBezTo>
                      <a:lnTo>
                        <a:pt x="7906" y="5031"/>
                      </a:lnTo>
                      <a:lnTo>
                        <a:pt x="7726" y="5031"/>
                      </a:lnTo>
                      <a:cubicBezTo>
                        <a:pt x="7546" y="5211"/>
                        <a:pt x="7187" y="5390"/>
                        <a:pt x="6828" y="5749"/>
                      </a:cubicBezTo>
                      <a:lnTo>
                        <a:pt x="6828" y="5749"/>
                      </a:lnTo>
                      <a:cubicBezTo>
                        <a:pt x="7007" y="5749"/>
                        <a:pt x="7367" y="5749"/>
                        <a:pt x="7546" y="5749"/>
                      </a:cubicBezTo>
                      <a:lnTo>
                        <a:pt x="7546" y="5749"/>
                      </a:lnTo>
                      <a:close/>
                    </a:path>
                  </a:pathLst>
                </a:custGeom>
                <a:grpFill/>
                <a:ln w="17953" cap="flat">
                  <a:noFill/>
                  <a:prstDash val="solid"/>
                  <a:miter/>
                </a:ln>
              </p:spPr>
              <p:txBody>
                <a:bodyPr rtlCol="0" anchor="ctr"/>
                <a:lstStyle/>
                <a:p>
                  <a:endParaRPr lang="zh-CN" altLang="en-US" sz="1050"/>
                </a:p>
              </p:txBody>
            </p:sp>
          </p:grpSp>
          <p:grpSp>
            <p:nvGrpSpPr>
              <p:cNvPr id="144" name="图形 1"/>
              <p:cNvGrpSpPr/>
              <p:nvPr/>
            </p:nvGrpSpPr>
            <p:grpSpPr>
              <a:xfrm>
                <a:off x="3467801" y="1399012"/>
                <a:ext cx="47253" cy="21949"/>
                <a:chOff x="4841012" y="1596702"/>
                <a:chExt cx="47253" cy="21949"/>
              </a:xfrm>
              <a:solidFill>
                <a:srgbClr val="0070C0"/>
              </a:solidFill>
            </p:grpSpPr>
            <p:sp>
              <p:nvSpPr>
                <p:cNvPr id="3458" name="任意多边形: 形状 415"/>
                <p:cNvSpPr/>
                <p:nvPr/>
              </p:nvSpPr>
              <p:spPr>
                <a:xfrm>
                  <a:off x="4843643" y="1599248"/>
                  <a:ext cx="42185" cy="16629"/>
                </a:xfrm>
                <a:custGeom>
                  <a:avLst/>
                  <a:gdLst>
                    <a:gd name="connsiteX0" fmla="*/ 14618 w 42185"/>
                    <a:gd name="connsiteY0" fmla="*/ 15991 h 16629"/>
                    <a:gd name="connsiteX1" fmla="*/ 29171 w 42185"/>
                    <a:gd name="connsiteY1" fmla="*/ 15991 h 16629"/>
                    <a:gd name="connsiteX2" fmla="*/ 39772 w 42185"/>
                    <a:gd name="connsiteY2" fmla="*/ 12038 h 16629"/>
                    <a:gd name="connsiteX3" fmla="*/ 41029 w 42185"/>
                    <a:gd name="connsiteY3" fmla="*/ 2695 h 16629"/>
                    <a:gd name="connsiteX4" fmla="*/ 27913 w 42185"/>
                    <a:gd name="connsiteY4" fmla="*/ 2695 h 16629"/>
                    <a:gd name="connsiteX5" fmla="*/ 12102 w 42185"/>
                    <a:gd name="connsiteY5" fmla="*/ 0 h 16629"/>
                    <a:gd name="connsiteX6" fmla="*/ 4197 w 42185"/>
                    <a:gd name="connsiteY6" fmla="*/ 2695 h 16629"/>
                    <a:gd name="connsiteX7" fmla="*/ 244 w 42185"/>
                    <a:gd name="connsiteY7" fmla="*/ 13296 h 16629"/>
                    <a:gd name="connsiteX8" fmla="*/ 6892 w 42185"/>
                    <a:gd name="connsiteY8" fmla="*/ 15991 h 16629"/>
                    <a:gd name="connsiteX9" fmla="*/ 14618 w 42185"/>
                    <a:gd name="connsiteY9" fmla="*/ 15991 h 16629"/>
                    <a:gd name="connsiteX10" fmla="*/ 14618 w 42185"/>
                    <a:gd name="connsiteY10" fmla="*/ 15991 h 1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85" h="16629">
                      <a:moveTo>
                        <a:pt x="14618" y="15991"/>
                      </a:moveTo>
                      <a:cubicBezTo>
                        <a:pt x="15875" y="17249"/>
                        <a:pt x="25218" y="15991"/>
                        <a:pt x="29171" y="15991"/>
                      </a:cubicBezTo>
                      <a:cubicBezTo>
                        <a:pt x="34382" y="14553"/>
                        <a:pt x="38334" y="13296"/>
                        <a:pt x="39772" y="12038"/>
                      </a:cubicBezTo>
                      <a:cubicBezTo>
                        <a:pt x="41029" y="9343"/>
                        <a:pt x="43725" y="4132"/>
                        <a:pt x="41029" y="2695"/>
                      </a:cubicBezTo>
                      <a:cubicBezTo>
                        <a:pt x="38334" y="2695"/>
                        <a:pt x="34382" y="2695"/>
                        <a:pt x="27913" y="2695"/>
                      </a:cubicBezTo>
                      <a:cubicBezTo>
                        <a:pt x="21266" y="2695"/>
                        <a:pt x="17313" y="0"/>
                        <a:pt x="12102" y="0"/>
                      </a:cubicBezTo>
                      <a:cubicBezTo>
                        <a:pt x="6892" y="0"/>
                        <a:pt x="5454" y="0"/>
                        <a:pt x="4197" y="2695"/>
                      </a:cubicBezTo>
                      <a:cubicBezTo>
                        <a:pt x="2939" y="5390"/>
                        <a:pt x="-1014" y="12038"/>
                        <a:pt x="244" y="13296"/>
                      </a:cubicBezTo>
                      <a:cubicBezTo>
                        <a:pt x="1502" y="15991"/>
                        <a:pt x="2939" y="14553"/>
                        <a:pt x="6892" y="15991"/>
                      </a:cubicBezTo>
                      <a:cubicBezTo>
                        <a:pt x="10665" y="17428"/>
                        <a:pt x="14618" y="15991"/>
                        <a:pt x="14618" y="15991"/>
                      </a:cubicBezTo>
                      <a:lnTo>
                        <a:pt x="14618" y="15991"/>
                      </a:lnTo>
                      <a:close/>
                    </a:path>
                  </a:pathLst>
                </a:custGeom>
                <a:grpFill/>
                <a:ln w="17953" cap="flat">
                  <a:noFill/>
                  <a:prstDash val="solid"/>
                  <a:miter/>
                </a:ln>
              </p:spPr>
              <p:txBody>
                <a:bodyPr rtlCol="0" anchor="ctr"/>
                <a:lstStyle/>
                <a:p>
                  <a:endParaRPr lang="zh-CN" altLang="en-US" sz="1050"/>
                </a:p>
              </p:txBody>
            </p:sp>
            <p:sp>
              <p:nvSpPr>
                <p:cNvPr id="3459" name="任意多边形: 形状 416"/>
                <p:cNvSpPr/>
                <p:nvPr/>
              </p:nvSpPr>
              <p:spPr>
                <a:xfrm>
                  <a:off x="4841012" y="1596702"/>
                  <a:ext cx="47253" cy="21949"/>
                </a:xfrm>
                <a:custGeom>
                  <a:avLst/>
                  <a:gdLst>
                    <a:gd name="connsiteX0" fmla="*/ 8624 w 47253"/>
                    <a:gd name="connsiteY0" fmla="*/ 21052 h 21949"/>
                    <a:gd name="connsiteX1" fmla="*/ 1078 w 47253"/>
                    <a:gd name="connsiteY1" fmla="*/ 17817 h 21949"/>
                    <a:gd name="connsiteX2" fmla="*/ 1078 w 47253"/>
                    <a:gd name="connsiteY2" fmla="*/ 17817 h 21949"/>
                    <a:gd name="connsiteX3" fmla="*/ 0 w 47253"/>
                    <a:gd name="connsiteY3" fmla="*/ 15122 h 21949"/>
                    <a:gd name="connsiteX4" fmla="*/ 0 w 47253"/>
                    <a:gd name="connsiteY4" fmla="*/ 15122 h 21949"/>
                    <a:gd name="connsiteX5" fmla="*/ 4492 w 47253"/>
                    <a:gd name="connsiteY5" fmla="*/ 4162 h 21949"/>
                    <a:gd name="connsiteX6" fmla="*/ 4492 w 47253"/>
                    <a:gd name="connsiteY6" fmla="*/ 4162 h 21949"/>
                    <a:gd name="connsiteX7" fmla="*/ 14374 w 47253"/>
                    <a:gd name="connsiteY7" fmla="*/ 30 h 21949"/>
                    <a:gd name="connsiteX8" fmla="*/ 14374 w 47253"/>
                    <a:gd name="connsiteY8" fmla="*/ 30 h 21949"/>
                    <a:gd name="connsiteX9" fmla="*/ 14733 w 47253"/>
                    <a:gd name="connsiteY9" fmla="*/ 30 h 21949"/>
                    <a:gd name="connsiteX10" fmla="*/ 14733 w 47253"/>
                    <a:gd name="connsiteY10" fmla="*/ 30 h 21949"/>
                    <a:gd name="connsiteX11" fmla="*/ 14733 w 47253"/>
                    <a:gd name="connsiteY11" fmla="*/ 30 h 21949"/>
                    <a:gd name="connsiteX12" fmla="*/ 14733 w 47253"/>
                    <a:gd name="connsiteY12" fmla="*/ 30 h 21949"/>
                    <a:gd name="connsiteX13" fmla="*/ 14733 w 47253"/>
                    <a:gd name="connsiteY13" fmla="*/ 30 h 21949"/>
                    <a:gd name="connsiteX14" fmla="*/ 14733 w 47253"/>
                    <a:gd name="connsiteY14" fmla="*/ 30 h 21949"/>
                    <a:gd name="connsiteX15" fmla="*/ 15092 w 47253"/>
                    <a:gd name="connsiteY15" fmla="*/ 30 h 21949"/>
                    <a:gd name="connsiteX16" fmla="*/ 15092 w 47253"/>
                    <a:gd name="connsiteY16" fmla="*/ 30 h 21949"/>
                    <a:gd name="connsiteX17" fmla="*/ 30544 w 47253"/>
                    <a:gd name="connsiteY17" fmla="*/ 2725 h 21949"/>
                    <a:gd name="connsiteX18" fmla="*/ 30544 w 47253"/>
                    <a:gd name="connsiteY18" fmla="*/ 2725 h 21949"/>
                    <a:gd name="connsiteX19" fmla="*/ 30544 w 47253"/>
                    <a:gd name="connsiteY19" fmla="*/ 2725 h 21949"/>
                    <a:gd name="connsiteX20" fmla="*/ 30544 w 47253"/>
                    <a:gd name="connsiteY20" fmla="*/ 2725 h 21949"/>
                    <a:gd name="connsiteX21" fmla="*/ 43660 w 47253"/>
                    <a:gd name="connsiteY21" fmla="*/ 2725 h 21949"/>
                    <a:gd name="connsiteX22" fmla="*/ 43660 w 47253"/>
                    <a:gd name="connsiteY22" fmla="*/ 2725 h 21949"/>
                    <a:gd name="connsiteX23" fmla="*/ 44199 w 47253"/>
                    <a:gd name="connsiteY23" fmla="*/ 2725 h 21949"/>
                    <a:gd name="connsiteX24" fmla="*/ 44738 w 47253"/>
                    <a:gd name="connsiteY24" fmla="*/ 3084 h 21949"/>
                    <a:gd name="connsiteX25" fmla="*/ 47254 w 47253"/>
                    <a:gd name="connsiteY25" fmla="*/ 7576 h 21949"/>
                    <a:gd name="connsiteX26" fmla="*/ 47254 w 47253"/>
                    <a:gd name="connsiteY26" fmla="*/ 7576 h 21949"/>
                    <a:gd name="connsiteX27" fmla="*/ 44020 w 47253"/>
                    <a:gd name="connsiteY27" fmla="*/ 16560 h 21949"/>
                    <a:gd name="connsiteX28" fmla="*/ 44020 w 47253"/>
                    <a:gd name="connsiteY28" fmla="*/ 16560 h 21949"/>
                    <a:gd name="connsiteX29" fmla="*/ 31622 w 47253"/>
                    <a:gd name="connsiteY29" fmla="*/ 21411 h 21949"/>
                    <a:gd name="connsiteX30" fmla="*/ 31622 w 47253"/>
                    <a:gd name="connsiteY30" fmla="*/ 21411 h 21949"/>
                    <a:gd name="connsiteX31" fmla="*/ 20483 w 47253"/>
                    <a:gd name="connsiteY31" fmla="*/ 21950 h 21949"/>
                    <a:gd name="connsiteX32" fmla="*/ 20483 w 47253"/>
                    <a:gd name="connsiteY32" fmla="*/ 21950 h 21949"/>
                    <a:gd name="connsiteX33" fmla="*/ 16889 w 47253"/>
                    <a:gd name="connsiteY33" fmla="*/ 21591 h 21949"/>
                    <a:gd name="connsiteX34" fmla="*/ 16889 w 47253"/>
                    <a:gd name="connsiteY34" fmla="*/ 21591 h 21949"/>
                    <a:gd name="connsiteX35" fmla="*/ 12936 w 47253"/>
                    <a:gd name="connsiteY35" fmla="*/ 21950 h 21949"/>
                    <a:gd name="connsiteX36" fmla="*/ 12936 w 47253"/>
                    <a:gd name="connsiteY36" fmla="*/ 21950 h 21949"/>
                    <a:gd name="connsiteX37" fmla="*/ 8624 w 47253"/>
                    <a:gd name="connsiteY37" fmla="*/ 21052 h 21949"/>
                    <a:gd name="connsiteX38" fmla="*/ 8624 w 47253"/>
                    <a:gd name="connsiteY38" fmla="*/ 21052 h 21949"/>
                    <a:gd name="connsiteX39" fmla="*/ 10241 w 47253"/>
                    <a:gd name="connsiteY39" fmla="*/ 16200 h 21949"/>
                    <a:gd name="connsiteX40" fmla="*/ 13116 w 47253"/>
                    <a:gd name="connsiteY40" fmla="*/ 16560 h 21949"/>
                    <a:gd name="connsiteX41" fmla="*/ 13116 w 47253"/>
                    <a:gd name="connsiteY41" fmla="*/ 16560 h 21949"/>
                    <a:gd name="connsiteX42" fmla="*/ 16530 w 47253"/>
                    <a:gd name="connsiteY42" fmla="*/ 16021 h 21949"/>
                    <a:gd name="connsiteX43" fmla="*/ 16530 w 47253"/>
                    <a:gd name="connsiteY43" fmla="*/ 16021 h 21949"/>
                    <a:gd name="connsiteX44" fmla="*/ 17967 w 47253"/>
                    <a:gd name="connsiteY44" fmla="*/ 15482 h 21949"/>
                    <a:gd name="connsiteX45" fmla="*/ 18866 w 47253"/>
                    <a:gd name="connsiteY45" fmla="*/ 16380 h 21949"/>
                    <a:gd name="connsiteX46" fmla="*/ 18866 w 47253"/>
                    <a:gd name="connsiteY46" fmla="*/ 16380 h 21949"/>
                    <a:gd name="connsiteX47" fmla="*/ 18866 w 47253"/>
                    <a:gd name="connsiteY47" fmla="*/ 16380 h 21949"/>
                    <a:gd name="connsiteX48" fmla="*/ 18866 w 47253"/>
                    <a:gd name="connsiteY48" fmla="*/ 16380 h 21949"/>
                    <a:gd name="connsiteX49" fmla="*/ 20662 w 47253"/>
                    <a:gd name="connsiteY49" fmla="*/ 16380 h 21949"/>
                    <a:gd name="connsiteX50" fmla="*/ 20662 w 47253"/>
                    <a:gd name="connsiteY50" fmla="*/ 16380 h 21949"/>
                    <a:gd name="connsiteX51" fmla="*/ 26052 w 47253"/>
                    <a:gd name="connsiteY51" fmla="*/ 16021 h 21949"/>
                    <a:gd name="connsiteX52" fmla="*/ 26052 w 47253"/>
                    <a:gd name="connsiteY52" fmla="*/ 16021 h 21949"/>
                    <a:gd name="connsiteX53" fmla="*/ 31083 w 47253"/>
                    <a:gd name="connsiteY53" fmla="*/ 15841 h 21949"/>
                    <a:gd name="connsiteX54" fmla="*/ 31083 w 47253"/>
                    <a:gd name="connsiteY54" fmla="*/ 15841 h 21949"/>
                    <a:gd name="connsiteX55" fmla="*/ 40067 w 47253"/>
                    <a:gd name="connsiteY55" fmla="*/ 13146 h 21949"/>
                    <a:gd name="connsiteX56" fmla="*/ 40067 w 47253"/>
                    <a:gd name="connsiteY56" fmla="*/ 13146 h 21949"/>
                    <a:gd name="connsiteX57" fmla="*/ 42223 w 47253"/>
                    <a:gd name="connsiteY57" fmla="*/ 7576 h 21949"/>
                    <a:gd name="connsiteX58" fmla="*/ 42223 w 47253"/>
                    <a:gd name="connsiteY58" fmla="*/ 7576 h 21949"/>
                    <a:gd name="connsiteX59" fmla="*/ 30544 w 47253"/>
                    <a:gd name="connsiteY59" fmla="*/ 7576 h 21949"/>
                    <a:gd name="connsiteX60" fmla="*/ 30544 w 47253"/>
                    <a:gd name="connsiteY60" fmla="*/ 7576 h 21949"/>
                    <a:gd name="connsiteX61" fmla="*/ 30544 w 47253"/>
                    <a:gd name="connsiteY61" fmla="*/ 7576 h 21949"/>
                    <a:gd name="connsiteX62" fmla="*/ 15991 w 47253"/>
                    <a:gd name="connsiteY62" fmla="*/ 4881 h 21949"/>
                    <a:gd name="connsiteX63" fmla="*/ 15991 w 47253"/>
                    <a:gd name="connsiteY63" fmla="*/ 4881 h 21949"/>
                    <a:gd name="connsiteX64" fmla="*/ 14913 w 47253"/>
                    <a:gd name="connsiteY64" fmla="*/ 4881 h 21949"/>
                    <a:gd name="connsiteX65" fmla="*/ 9343 w 47253"/>
                    <a:gd name="connsiteY65" fmla="*/ 6139 h 21949"/>
                    <a:gd name="connsiteX66" fmla="*/ 9343 w 47253"/>
                    <a:gd name="connsiteY66" fmla="*/ 6139 h 21949"/>
                    <a:gd name="connsiteX67" fmla="*/ 5390 w 47253"/>
                    <a:gd name="connsiteY67" fmla="*/ 14404 h 21949"/>
                    <a:gd name="connsiteX68" fmla="*/ 5390 w 47253"/>
                    <a:gd name="connsiteY68" fmla="*/ 14404 h 21949"/>
                    <a:gd name="connsiteX69" fmla="*/ 5390 w 47253"/>
                    <a:gd name="connsiteY69" fmla="*/ 14404 h 21949"/>
                    <a:gd name="connsiteX70" fmla="*/ 10241 w 47253"/>
                    <a:gd name="connsiteY70" fmla="*/ 16200 h 21949"/>
                    <a:gd name="connsiteX71" fmla="*/ 10241 w 47253"/>
                    <a:gd name="connsiteY71" fmla="*/ 16200 h 21949"/>
                    <a:gd name="connsiteX72" fmla="*/ 14553 w 47253"/>
                    <a:gd name="connsiteY72" fmla="*/ 5061 h 21949"/>
                    <a:gd name="connsiteX73" fmla="*/ 14553 w 47253"/>
                    <a:gd name="connsiteY73" fmla="*/ 5061 h 21949"/>
                    <a:gd name="connsiteX74" fmla="*/ 14553 w 47253"/>
                    <a:gd name="connsiteY74" fmla="*/ 5061 h 21949"/>
                    <a:gd name="connsiteX75" fmla="*/ 14014 w 47253"/>
                    <a:gd name="connsiteY75" fmla="*/ 5061 h 21949"/>
                    <a:gd name="connsiteX76" fmla="*/ 14014 w 47253"/>
                    <a:gd name="connsiteY76" fmla="*/ 5061 h 21949"/>
                    <a:gd name="connsiteX77" fmla="*/ 14553 w 47253"/>
                    <a:gd name="connsiteY77" fmla="*/ 5061 h 21949"/>
                    <a:gd name="connsiteX78" fmla="*/ 14553 w 47253"/>
                    <a:gd name="connsiteY78" fmla="*/ 5061 h 2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53" h="21949">
                      <a:moveTo>
                        <a:pt x="8624" y="21052"/>
                      </a:moveTo>
                      <a:cubicBezTo>
                        <a:pt x="6109" y="19973"/>
                        <a:pt x="3054" y="21411"/>
                        <a:pt x="1078" y="17817"/>
                      </a:cubicBezTo>
                      <a:lnTo>
                        <a:pt x="1078" y="17817"/>
                      </a:lnTo>
                      <a:cubicBezTo>
                        <a:pt x="180" y="16919"/>
                        <a:pt x="0" y="15661"/>
                        <a:pt x="0" y="15122"/>
                      </a:cubicBezTo>
                      <a:lnTo>
                        <a:pt x="0" y="15122"/>
                      </a:lnTo>
                      <a:cubicBezTo>
                        <a:pt x="180" y="11349"/>
                        <a:pt x="3414" y="6498"/>
                        <a:pt x="4492" y="4162"/>
                      </a:cubicBezTo>
                      <a:lnTo>
                        <a:pt x="4492" y="4162"/>
                      </a:lnTo>
                      <a:cubicBezTo>
                        <a:pt x="6109" y="389"/>
                        <a:pt x="9702" y="-150"/>
                        <a:pt x="14374" y="30"/>
                      </a:cubicBezTo>
                      <a:lnTo>
                        <a:pt x="14374" y="30"/>
                      </a:lnTo>
                      <a:cubicBezTo>
                        <a:pt x="14553" y="30"/>
                        <a:pt x="14553" y="30"/>
                        <a:pt x="14733" y="30"/>
                      </a:cubicBezTo>
                      <a:lnTo>
                        <a:pt x="14733" y="30"/>
                      </a:lnTo>
                      <a:cubicBezTo>
                        <a:pt x="14733" y="30"/>
                        <a:pt x="14733" y="30"/>
                        <a:pt x="14733" y="30"/>
                      </a:cubicBezTo>
                      <a:lnTo>
                        <a:pt x="14733" y="30"/>
                      </a:lnTo>
                      <a:lnTo>
                        <a:pt x="14733" y="30"/>
                      </a:lnTo>
                      <a:lnTo>
                        <a:pt x="14733" y="30"/>
                      </a:lnTo>
                      <a:cubicBezTo>
                        <a:pt x="14733" y="30"/>
                        <a:pt x="14913" y="30"/>
                        <a:pt x="15092" y="30"/>
                      </a:cubicBezTo>
                      <a:lnTo>
                        <a:pt x="15092" y="30"/>
                      </a:lnTo>
                      <a:cubicBezTo>
                        <a:pt x="21022" y="210"/>
                        <a:pt x="24795" y="2725"/>
                        <a:pt x="30544" y="2725"/>
                      </a:cubicBezTo>
                      <a:lnTo>
                        <a:pt x="30544" y="2725"/>
                      </a:lnTo>
                      <a:cubicBezTo>
                        <a:pt x="30544" y="2725"/>
                        <a:pt x="30544" y="2725"/>
                        <a:pt x="30544" y="2725"/>
                      </a:cubicBezTo>
                      <a:lnTo>
                        <a:pt x="30544" y="2725"/>
                      </a:lnTo>
                      <a:cubicBezTo>
                        <a:pt x="37192" y="2725"/>
                        <a:pt x="41145" y="2725"/>
                        <a:pt x="43660" y="2725"/>
                      </a:cubicBezTo>
                      <a:lnTo>
                        <a:pt x="43660" y="2725"/>
                      </a:lnTo>
                      <a:lnTo>
                        <a:pt x="44199" y="2725"/>
                      </a:lnTo>
                      <a:lnTo>
                        <a:pt x="44738" y="3084"/>
                      </a:lnTo>
                      <a:cubicBezTo>
                        <a:pt x="46715" y="3983"/>
                        <a:pt x="47254" y="6139"/>
                        <a:pt x="47254" y="7576"/>
                      </a:cubicBezTo>
                      <a:lnTo>
                        <a:pt x="47254" y="7576"/>
                      </a:lnTo>
                      <a:cubicBezTo>
                        <a:pt x="47254" y="10810"/>
                        <a:pt x="45457" y="13865"/>
                        <a:pt x="44020" y="16560"/>
                      </a:cubicBezTo>
                      <a:lnTo>
                        <a:pt x="44020" y="16560"/>
                      </a:lnTo>
                      <a:cubicBezTo>
                        <a:pt x="41684" y="18716"/>
                        <a:pt x="37731" y="19794"/>
                        <a:pt x="31622" y="21411"/>
                      </a:cubicBezTo>
                      <a:lnTo>
                        <a:pt x="31622" y="21411"/>
                      </a:lnTo>
                      <a:cubicBezTo>
                        <a:pt x="29287" y="21411"/>
                        <a:pt x="24076" y="21950"/>
                        <a:pt x="20483" y="21950"/>
                      </a:cubicBezTo>
                      <a:lnTo>
                        <a:pt x="20483" y="21950"/>
                      </a:lnTo>
                      <a:cubicBezTo>
                        <a:pt x="19045" y="21770"/>
                        <a:pt x="18147" y="21950"/>
                        <a:pt x="16889" y="21591"/>
                      </a:cubicBezTo>
                      <a:lnTo>
                        <a:pt x="16889" y="21591"/>
                      </a:lnTo>
                      <a:cubicBezTo>
                        <a:pt x="15991" y="21770"/>
                        <a:pt x="14733" y="21950"/>
                        <a:pt x="12936" y="21950"/>
                      </a:cubicBezTo>
                      <a:lnTo>
                        <a:pt x="12936" y="21950"/>
                      </a:lnTo>
                      <a:cubicBezTo>
                        <a:pt x="11858" y="21770"/>
                        <a:pt x="10241" y="21591"/>
                        <a:pt x="8624" y="21052"/>
                      </a:cubicBezTo>
                      <a:lnTo>
                        <a:pt x="8624" y="21052"/>
                      </a:lnTo>
                      <a:close/>
                      <a:moveTo>
                        <a:pt x="10241" y="16200"/>
                      </a:moveTo>
                      <a:cubicBezTo>
                        <a:pt x="11140" y="16560"/>
                        <a:pt x="12218" y="16560"/>
                        <a:pt x="13116" y="16560"/>
                      </a:cubicBezTo>
                      <a:lnTo>
                        <a:pt x="13116" y="16560"/>
                      </a:lnTo>
                      <a:cubicBezTo>
                        <a:pt x="15092" y="16560"/>
                        <a:pt x="16530" y="16021"/>
                        <a:pt x="16530" y="16021"/>
                      </a:cubicBezTo>
                      <a:lnTo>
                        <a:pt x="16530" y="16021"/>
                      </a:lnTo>
                      <a:lnTo>
                        <a:pt x="17967" y="15482"/>
                      </a:lnTo>
                      <a:lnTo>
                        <a:pt x="18866" y="16380"/>
                      </a:lnTo>
                      <a:lnTo>
                        <a:pt x="18866" y="16380"/>
                      </a:lnTo>
                      <a:cubicBezTo>
                        <a:pt x="18866" y="16380"/>
                        <a:pt x="18866" y="16380"/>
                        <a:pt x="18866" y="16380"/>
                      </a:cubicBezTo>
                      <a:lnTo>
                        <a:pt x="18866" y="16380"/>
                      </a:lnTo>
                      <a:cubicBezTo>
                        <a:pt x="19225" y="16380"/>
                        <a:pt x="19944" y="16380"/>
                        <a:pt x="20662" y="16380"/>
                      </a:cubicBezTo>
                      <a:lnTo>
                        <a:pt x="20662" y="16380"/>
                      </a:lnTo>
                      <a:cubicBezTo>
                        <a:pt x="22279" y="16380"/>
                        <a:pt x="24076" y="16200"/>
                        <a:pt x="26052" y="16021"/>
                      </a:cubicBezTo>
                      <a:lnTo>
                        <a:pt x="26052" y="16021"/>
                      </a:lnTo>
                      <a:cubicBezTo>
                        <a:pt x="28029" y="15841"/>
                        <a:pt x="30005" y="15841"/>
                        <a:pt x="31083" y="15841"/>
                      </a:cubicBezTo>
                      <a:lnTo>
                        <a:pt x="31083" y="15841"/>
                      </a:lnTo>
                      <a:cubicBezTo>
                        <a:pt x="36114" y="14763"/>
                        <a:pt x="39887" y="13146"/>
                        <a:pt x="40067" y="13146"/>
                      </a:cubicBezTo>
                      <a:lnTo>
                        <a:pt x="40067" y="13146"/>
                      </a:lnTo>
                      <a:cubicBezTo>
                        <a:pt x="40965" y="11529"/>
                        <a:pt x="42043" y="8834"/>
                        <a:pt x="42223" y="7576"/>
                      </a:cubicBezTo>
                      <a:lnTo>
                        <a:pt x="42223" y="7576"/>
                      </a:lnTo>
                      <a:cubicBezTo>
                        <a:pt x="39707" y="7576"/>
                        <a:pt x="35934" y="7576"/>
                        <a:pt x="30544" y="7576"/>
                      </a:cubicBezTo>
                      <a:lnTo>
                        <a:pt x="30544" y="7576"/>
                      </a:lnTo>
                      <a:lnTo>
                        <a:pt x="30544" y="7576"/>
                      </a:lnTo>
                      <a:cubicBezTo>
                        <a:pt x="23896" y="7576"/>
                        <a:pt x="19764" y="5240"/>
                        <a:pt x="15991" y="4881"/>
                      </a:cubicBezTo>
                      <a:lnTo>
                        <a:pt x="15991" y="4881"/>
                      </a:lnTo>
                      <a:lnTo>
                        <a:pt x="14913" y="4881"/>
                      </a:lnTo>
                      <a:cubicBezTo>
                        <a:pt x="9163" y="5061"/>
                        <a:pt x="10241" y="4701"/>
                        <a:pt x="9343" y="6139"/>
                      </a:cubicBezTo>
                      <a:lnTo>
                        <a:pt x="9343" y="6139"/>
                      </a:lnTo>
                      <a:cubicBezTo>
                        <a:pt x="8265" y="8115"/>
                        <a:pt x="5749" y="13146"/>
                        <a:pt x="5390" y="14404"/>
                      </a:cubicBezTo>
                      <a:lnTo>
                        <a:pt x="5390" y="14404"/>
                      </a:lnTo>
                      <a:lnTo>
                        <a:pt x="5390" y="14404"/>
                      </a:lnTo>
                      <a:cubicBezTo>
                        <a:pt x="5390" y="15841"/>
                        <a:pt x="4851" y="14583"/>
                        <a:pt x="10241" y="16200"/>
                      </a:cubicBezTo>
                      <a:lnTo>
                        <a:pt x="10241" y="16200"/>
                      </a:lnTo>
                      <a:close/>
                      <a:moveTo>
                        <a:pt x="14553" y="5061"/>
                      </a:moveTo>
                      <a:lnTo>
                        <a:pt x="14553" y="5061"/>
                      </a:lnTo>
                      <a:lnTo>
                        <a:pt x="14553" y="5061"/>
                      </a:lnTo>
                      <a:cubicBezTo>
                        <a:pt x="14374" y="5061"/>
                        <a:pt x="14194" y="5061"/>
                        <a:pt x="14014" y="5061"/>
                      </a:cubicBezTo>
                      <a:lnTo>
                        <a:pt x="14014" y="5061"/>
                      </a:lnTo>
                      <a:cubicBezTo>
                        <a:pt x="14374" y="5240"/>
                        <a:pt x="14553" y="5061"/>
                        <a:pt x="14553" y="5061"/>
                      </a:cubicBezTo>
                      <a:lnTo>
                        <a:pt x="14553" y="5061"/>
                      </a:lnTo>
                      <a:close/>
                    </a:path>
                  </a:pathLst>
                </a:custGeom>
                <a:grpFill/>
                <a:ln w="17953" cap="flat">
                  <a:noFill/>
                  <a:prstDash val="solid"/>
                  <a:miter/>
                </a:ln>
              </p:spPr>
              <p:txBody>
                <a:bodyPr rtlCol="0" anchor="ctr"/>
                <a:lstStyle/>
                <a:p>
                  <a:endParaRPr lang="zh-CN" altLang="en-US" sz="1050"/>
                </a:p>
              </p:txBody>
            </p:sp>
          </p:grpSp>
          <p:grpSp>
            <p:nvGrpSpPr>
              <p:cNvPr id="145" name="图形 1"/>
              <p:cNvGrpSpPr/>
              <p:nvPr/>
            </p:nvGrpSpPr>
            <p:grpSpPr>
              <a:xfrm>
                <a:off x="3485230" y="1392574"/>
                <a:ext cx="25513" cy="10421"/>
                <a:chOff x="4858441" y="1590264"/>
                <a:chExt cx="25513" cy="10421"/>
              </a:xfrm>
              <a:solidFill>
                <a:srgbClr val="0070C0"/>
              </a:solidFill>
            </p:grpSpPr>
            <p:sp>
              <p:nvSpPr>
                <p:cNvPr id="3456" name="任意多边形: 形状 418"/>
                <p:cNvSpPr/>
                <p:nvPr/>
              </p:nvSpPr>
              <p:spPr>
                <a:xfrm>
                  <a:off x="4860925" y="1592600"/>
                  <a:ext cx="20358" cy="5390"/>
                </a:xfrm>
                <a:custGeom>
                  <a:avLst/>
                  <a:gdLst>
                    <a:gd name="connsiteX0" fmla="*/ 10452 w 20358"/>
                    <a:gd name="connsiteY0" fmla="*/ 5390 h 5390"/>
                    <a:gd name="connsiteX1" fmla="*/ 19615 w 20358"/>
                    <a:gd name="connsiteY1" fmla="*/ 2695 h 5390"/>
                    <a:gd name="connsiteX2" fmla="*/ 16920 w 20358"/>
                    <a:gd name="connsiteY2" fmla="*/ 0 h 5390"/>
                    <a:gd name="connsiteX3" fmla="*/ 3804 w 20358"/>
                    <a:gd name="connsiteY3" fmla="*/ 1258 h 5390"/>
                    <a:gd name="connsiteX4" fmla="*/ 1109 w 20358"/>
                    <a:gd name="connsiteY4" fmla="*/ 3953 h 5390"/>
                    <a:gd name="connsiteX5" fmla="*/ 10452 w 20358"/>
                    <a:gd name="connsiteY5" fmla="*/ 5390 h 5390"/>
                    <a:gd name="connsiteX6" fmla="*/ 10452 w 20358"/>
                    <a:gd name="connsiteY6" fmla="*/ 5390 h 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58" h="5390">
                      <a:moveTo>
                        <a:pt x="10452" y="5390"/>
                      </a:moveTo>
                      <a:cubicBezTo>
                        <a:pt x="14405" y="5390"/>
                        <a:pt x="18358" y="4132"/>
                        <a:pt x="19615" y="2695"/>
                      </a:cubicBezTo>
                      <a:cubicBezTo>
                        <a:pt x="20873" y="1437"/>
                        <a:pt x="20873" y="0"/>
                        <a:pt x="16920" y="0"/>
                      </a:cubicBezTo>
                      <a:cubicBezTo>
                        <a:pt x="14225" y="1258"/>
                        <a:pt x="7757" y="0"/>
                        <a:pt x="3804" y="1258"/>
                      </a:cubicBezTo>
                      <a:cubicBezTo>
                        <a:pt x="-1406" y="2695"/>
                        <a:pt x="-148" y="2695"/>
                        <a:pt x="1109" y="3953"/>
                      </a:cubicBezTo>
                      <a:cubicBezTo>
                        <a:pt x="2367" y="5211"/>
                        <a:pt x="10452" y="5390"/>
                        <a:pt x="10452" y="5390"/>
                      </a:cubicBezTo>
                      <a:lnTo>
                        <a:pt x="10452" y="5390"/>
                      </a:lnTo>
                      <a:close/>
                    </a:path>
                  </a:pathLst>
                </a:custGeom>
                <a:grpFill/>
                <a:ln w="17953" cap="flat">
                  <a:noFill/>
                  <a:prstDash val="solid"/>
                  <a:miter/>
                </a:ln>
              </p:spPr>
              <p:txBody>
                <a:bodyPr rtlCol="0" anchor="ctr"/>
                <a:lstStyle/>
                <a:p>
                  <a:endParaRPr lang="zh-CN" altLang="en-US" sz="1050"/>
                </a:p>
              </p:txBody>
            </p:sp>
            <p:sp>
              <p:nvSpPr>
                <p:cNvPr id="3457" name="任意多边形: 形状 419"/>
                <p:cNvSpPr/>
                <p:nvPr/>
              </p:nvSpPr>
              <p:spPr>
                <a:xfrm>
                  <a:off x="4858441" y="1590264"/>
                  <a:ext cx="25513" cy="10421"/>
                </a:xfrm>
                <a:custGeom>
                  <a:avLst/>
                  <a:gdLst>
                    <a:gd name="connsiteX0" fmla="*/ 12397 w 25513"/>
                    <a:gd name="connsiteY0" fmla="*/ 10241 h 10421"/>
                    <a:gd name="connsiteX1" fmla="*/ 12397 w 25513"/>
                    <a:gd name="connsiteY1" fmla="*/ 10241 h 10421"/>
                    <a:gd name="connsiteX2" fmla="*/ 11319 w 25513"/>
                    <a:gd name="connsiteY2" fmla="*/ 10241 h 10421"/>
                    <a:gd name="connsiteX3" fmla="*/ 11319 w 25513"/>
                    <a:gd name="connsiteY3" fmla="*/ 10241 h 10421"/>
                    <a:gd name="connsiteX4" fmla="*/ 1976 w 25513"/>
                    <a:gd name="connsiteY4" fmla="*/ 8265 h 10421"/>
                    <a:gd name="connsiteX5" fmla="*/ 1976 w 25513"/>
                    <a:gd name="connsiteY5" fmla="*/ 8265 h 10421"/>
                    <a:gd name="connsiteX6" fmla="*/ 0 w 25513"/>
                    <a:gd name="connsiteY6" fmla="*/ 5211 h 10421"/>
                    <a:gd name="connsiteX7" fmla="*/ 0 w 25513"/>
                    <a:gd name="connsiteY7" fmla="*/ 5211 h 10421"/>
                    <a:gd name="connsiteX8" fmla="*/ 5570 w 25513"/>
                    <a:gd name="connsiteY8" fmla="*/ 1437 h 10421"/>
                    <a:gd name="connsiteX9" fmla="*/ 5570 w 25513"/>
                    <a:gd name="connsiteY9" fmla="*/ 1437 h 10421"/>
                    <a:gd name="connsiteX10" fmla="*/ 18147 w 25513"/>
                    <a:gd name="connsiteY10" fmla="*/ 359 h 10421"/>
                    <a:gd name="connsiteX11" fmla="*/ 18147 w 25513"/>
                    <a:gd name="connsiteY11" fmla="*/ 359 h 10421"/>
                    <a:gd name="connsiteX12" fmla="*/ 19584 w 25513"/>
                    <a:gd name="connsiteY12" fmla="*/ 0 h 10421"/>
                    <a:gd name="connsiteX13" fmla="*/ 19584 w 25513"/>
                    <a:gd name="connsiteY13" fmla="*/ 0 h 10421"/>
                    <a:gd name="connsiteX14" fmla="*/ 25513 w 25513"/>
                    <a:gd name="connsiteY14" fmla="*/ 3773 h 10421"/>
                    <a:gd name="connsiteX15" fmla="*/ 25513 w 25513"/>
                    <a:gd name="connsiteY15" fmla="*/ 3773 h 10421"/>
                    <a:gd name="connsiteX16" fmla="*/ 24076 w 25513"/>
                    <a:gd name="connsiteY16" fmla="*/ 7007 h 10421"/>
                    <a:gd name="connsiteX17" fmla="*/ 24076 w 25513"/>
                    <a:gd name="connsiteY17" fmla="*/ 7007 h 10421"/>
                    <a:gd name="connsiteX18" fmla="*/ 13116 w 25513"/>
                    <a:gd name="connsiteY18" fmla="*/ 10421 h 10421"/>
                    <a:gd name="connsiteX19" fmla="*/ 13116 w 25513"/>
                    <a:gd name="connsiteY19" fmla="*/ 10421 h 10421"/>
                    <a:gd name="connsiteX20" fmla="*/ 13116 w 25513"/>
                    <a:gd name="connsiteY20" fmla="*/ 7726 h 10421"/>
                    <a:gd name="connsiteX21" fmla="*/ 14194 w 25513"/>
                    <a:gd name="connsiteY21" fmla="*/ 5570 h 10421"/>
                    <a:gd name="connsiteX22" fmla="*/ 13116 w 25513"/>
                    <a:gd name="connsiteY22" fmla="*/ 7726 h 10421"/>
                    <a:gd name="connsiteX23" fmla="*/ 13116 w 25513"/>
                    <a:gd name="connsiteY23" fmla="*/ 10241 h 10421"/>
                    <a:gd name="connsiteX24" fmla="*/ 12397 w 25513"/>
                    <a:gd name="connsiteY24" fmla="*/ 10241 h 10421"/>
                    <a:gd name="connsiteX25" fmla="*/ 12397 w 25513"/>
                    <a:gd name="connsiteY25" fmla="*/ 10241 h 1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513" h="10421">
                      <a:moveTo>
                        <a:pt x="12397" y="10241"/>
                      </a:moveTo>
                      <a:lnTo>
                        <a:pt x="12397" y="10241"/>
                      </a:lnTo>
                      <a:cubicBezTo>
                        <a:pt x="12038" y="10062"/>
                        <a:pt x="11679" y="10062"/>
                        <a:pt x="11319" y="10241"/>
                      </a:cubicBezTo>
                      <a:lnTo>
                        <a:pt x="11319" y="10241"/>
                      </a:lnTo>
                      <a:cubicBezTo>
                        <a:pt x="8984" y="10241"/>
                        <a:pt x="4671" y="10241"/>
                        <a:pt x="1976" y="8265"/>
                      </a:cubicBezTo>
                      <a:lnTo>
                        <a:pt x="1976" y="8265"/>
                      </a:lnTo>
                      <a:cubicBezTo>
                        <a:pt x="1797" y="7546"/>
                        <a:pt x="898" y="8445"/>
                        <a:pt x="0" y="5211"/>
                      </a:cubicBezTo>
                      <a:lnTo>
                        <a:pt x="0" y="5211"/>
                      </a:lnTo>
                      <a:cubicBezTo>
                        <a:pt x="1797" y="719"/>
                        <a:pt x="2875" y="2695"/>
                        <a:pt x="5570" y="1437"/>
                      </a:cubicBezTo>
                      <a:lnTo>
                        <a:pt x="5570" y="1437"/>
                      </a:lnTo>
                      <a:cubicBezTo>
                        <a:pt x="10062" y="0"/>
                        <a:pt x="16530" y="898"/>
                        <a:pt x="18147" y="359"/>
                      </a:cubicBezTo>
                      <a:lnTo>
                        <a:pt x="18147" y="359"/>
                      </a:lnTo>
                      <a:cubicBezTo>
                        <a:pt x="18506" y="180"/>
                        <a:pt x="18866" y="0"/>
                        <a:pt x="19584" y="0"/>
                      </a:cubicBezTo>
                      <a:lnTo>
                        <a:pt x="19584" y="0"/>
                      </a:lnTo>
                      <a:cubicBezTo>
                        <a:pt x="21920" y="0"/>
                        <a:pt x="24974" y="180"/>
                        <a:pt x="25513" y="3773"/>
                      </a:cubicBezTo>
                      <a:lnTo>
                        <a:pt x="25513" y="3773"/>
                      </a:lnTo>
                      <a:cubicBezTo>
                        <a:pt x="25513" y="5390"/>
                        <a:pt x="24795" y="6289"/>
                        <a:pt x="24076" y="7007"/>
                      </a:cubicBezTo>
                      <a:lnTo>
                        <a:pt x="24076" y="7007"/>
                      </a:lnTo>
                      <a:cubicBezTo>
                        <a:pt x="21740" y="9163"/>
                        <a:pt x="17608" y="10241"/>
                        <a:pt x="13116" y="10421"/>
                      </a:cubicBezTo>
                      <a:lnTo>
                        <a:pt x="13116" y="10421"/>
                      </a:lnTo>
                      <a:lnTo>
                        <a:pt x="13116" y="7726"/>
                      </a:lnTo>
                      <a:lnTo>
                        <a:pt x="14194" y="5570"/>
                      </a:lnTo>
                      <a:lnTo>
                        <a:pt x="13116" y="7726"/>
                      </a:lnTo>
                      <a:lnTo>
                        <a:pt x="13116" y="10241"/>
                      </a:lnTo>
                      <a:lnTo>
                        <a:pt x="12397" y="10241"/>
                      </a:lnTo>
                      <a:lnTo>
                        <a:pt x="12397" y="10241"/>
                      </a:lnTo>
                      <a:close/>
                    </a:path>
                  </a:pathLst>
                </a:custGeom>
                <a:grpFill/>
                <a:ln w="17953" cap="flat">
                  <a:noFill/>
                  <a:prstDash val="solid"/>
                  <a:miter/>
                </a:ln>
              </p:spPr>
              <p:txBody>
                <a:bodyPr rtlCol="0" anchor="ctr"/>
                <a:lstStyle/>
                <a:p>
                  <a:endParaRPr lang="zh-CN" altLang="en-US" sz="1050"/>
                </a:p>
              </p:txBody>
            </p:sp>
          </p:grpSp>
          <p:grpSp>
            <p:nvGrpSpPr>
              <p:cNvPr id="146" name="图形 1"/>
              <p:cNvGrpSpPr/>
              <p:nvPr/>
            </p:nvGrpSpPr>
            <p:grpSpPr>
              <a:xfrm>
                <a:off x="3523240" y="1398663"/>
                <a:ext cx="40865" cy="20502"/>
                <a:chOff x="4896451" y="1596353"/>
                <a:chExt cx="40865" cy="20502"/>
              </a:xfrm>
              <a:solidFill>
                <a:srgbClr val="0070C0"/>
              </a:solidFill>
            </p:grpSpPr>
            <p:sp>
              <p:nvSpPr>
                <p:cNvPr id="3454" name="任意多边形: 形状 421"/>
                <p:cNvSpPr/>
                <p:nvPr/>
              </p:nvSpPr>
              <p:spPr>
                <a:xfrm>
                  <a:off x="4899046" y="1599179"/>
                  <a:ext cx="35574" cy="14892"/>
                </a:xfrm>
                <a:custGeom>
                  <a:avLst/>
                  <a:gdLst>
                    <a:gd name="connsiteX0" fmla="*/ 9343 w 35574"/>
                    <a:gd name="connsiteY0" fmla="*/ 13364 h 14892"/>
                    <a:gd name="connsiteX1" fmla="*/ 30365 w 35574"/>
                    <a:gd name="connsiteY1" fmla="*/ 13364 h 14892"/>
                    <a:gd name="connsiteX2" fmla="*/ 35575 w 35574"/>
                    <a:gd name="connsiteY2" fmla="*/ 5459 h 14892"/>
                    <a:gd name="connsiteX3" fmla="*/ 30365 w 35574"/>
                    <a:gd name="connsiteY3" fmla="*/ 248 h 14892"/>
                    <a:gd name="connsiteX4" fmla="*/ 23717 w 35574"/>
                    <a:gd name="connsiteY4" fmla="*/ 1506 h 14892"/>
                    <a:gd name="connsiteX5" fmla="*/ 15811 w 35574"/>
                    <a:gd name="connsiteY5" fmla="*/ 4201 h 14892"/>
                    <a:gd name="connsiteX6" fmla="*/ 5211 w 35574"/>
                    <a:gd name="connsiteY6" fmla="*/ 5638 h 14892"/>
                    <a:gd name="connsiteX7" fmla="*/ 0 w 35574"/>
                    <a:gd name="connsiteY7" fmla="*/ 11029 h 14892"/>
                    <a:gd name="connsiteX8" fmla="*/ 9343 w 35574"/>
                    <a:gd name="connsiteY8" fmla="*/ 13364 h 14892"/>
                    <a:gd name="connsiteX9" fmla="*/ 9343 w 35574"/>
                    <a:gd name="connsiteY9" fmla="*/ 13364 h 1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74" h="14892">
                      <a:moveTo>
                        <a:pt x="9343" y="13364"/>
                      </a:moveTo>
                      <a:cubicBezTo>
                        <a:pt x="12038" y="14622"/>
                        <a:pt x="26412" y="16059"/>
                        <a:pt x="30365" y="13364"/>
                      </a:cubicBezTo>
                      <a:cubicBezTo>
                        <a:pt x="34317" y="10669"/>
                        <a:pt x="35575" y="9412"/>
                        <a:pt x="35575" y="5459"/>
                      </a:cubicBezTo>
                      <a:cubicBezTo>
                        <a:pt x="35575" y="2764"/>
                        <a:pt x="34317" y="69"/>
                        <a:pt x="30365" y="248"/>
                      </a:cubicBezTo>
                      <a:cubicBezTo>
                        <a:pt x="26412" y="428"/>
                        <a:pt x="25154" y="-1009"/>
                        <a:pt x="23717" y="1506"/>
                      </a:cubicBezTo>
                      <a:cubicBezTo>
                        <a:pt x="21022" y="2764"/>
                        <a:pt x="21022" y="4201"/>
                        <a:pt x="15811" y="4201"/>
                      </a:cubicBezTo>
                      <a:cubicBezTo>
                        <a:pt x="10601" y="5459"/>
                        <a:pt x="10601" y="2943"/>
                        <a:pt x="5211" y="5638"/>
                      </a:cubicBezTo>
                      <a:cubicBezTo>
                        <a:pt x="0" y="8334"/>
                        <a:pt x="0" y="8334"/>
                        <a:pt x="0" y="11029"/>
                      </a:cubicBezTo>
                      <a:cubicBezTo>
                        <a:pt x="180" y="12107"/>
                        <a:pt x="9343" y="13364"/>
                        <a:pt x="9343" y="13364"/>
                      </a:cubicBezTo>
                      <a:lnTo>
                        <a:pt x="9343" y="13364"/>
                      </a:lnTo>
                      <a:close/>
                    </a:path>
                  </a:pathLst>
                </a:custGeom>
                <a:grpFill/>
                <a:ln w="17953" cap="flat">
                  <a:noFill/>
                  <a:prstDash val="solid"/>
                  <a:miter/>
                </a:ln>
              </p:spPr>
              <p:txBody>
                <a:bodyPr rtlCol="0" anchor="ctr"/>
                <a:lstStyle/>
                <a:p>
                  <a:endParaRPr lang="zh-CN" altLang="en-US" sz="1050"/>
                </a:p>
              </p:txBody>
            </p:sp>
            <p:sp>
              <p:nvSpPr>
                <p:cNvPr id="3455" name="任意多边形: 形状 422"/>
                <p:cNvSpPr/>
                <p:nvPr/>
              </p:nvSpPr>
              <p:spPr>
                <a:xfrm>
                  <a:off x="4896451" y="1596353"/>
                  <a:ext cx="40865" cy="20502"/>
                </a:xfrm>
                <a:custGeom>
                  <a:avLst/>
                  <a:gdLst>
                    <a:gd name="connsiteX0" fmla="*/ 11219 w 40865"/>
                    <a:gd name="connsiteY0" fmla="*/ 18526 h 20502"/>
                    <a:gd name="connsiteX1" fmla="*/ 6728 w 40865"/>
                    <a:gd name="connsiteY1" fmla="*/ 17807 h 20502"/>
                    <a:gd name="connsiteX2" fmla="*/ 6728 w 40865"/>
                    <a:gd name="connsiteY2" fmla="*/ 17807 h 20502"/>
                    <a:gd name="connsiteX3" fmla="*/ 80 w 40865"/>
                    <a:gd name="connsiteY3" fmla="*/ 14034 h 20502"/>
                    <a:gd name="connsiteX4" fmla="*/ 80 w 40865"/>
                    <a:gd name="connsiteY4" fmla="*/ 14034 h 20502"/>
                    <a:gd name="connsiteX5" fmla="*/ 80 w 40865"/>
                    <a:gd name="connsiteY5" fmla="*/ 13136 h 20502"/>
                    <a:gd name="connsiteX6" fmla="*/ 80 w 40865"/>
                    <a:gd name="connsiteY6" fmla="*/ 13136 h 20502"/>
                    <a:gd name="connsiteX7" fmla="*/ 6728 w 40865"/>
                    <a:gd name="connsiteY7" fmla="*/ 5949 h 20502"/>
                    <a:gd name="connsiteX8" fmla="*/ 6728 w 40865"/>
                    <a:gd name="connsiteY8" fmla="*/ 5949 h 20502"/>
                    <a:gd name="connsiteX9" fmla="*/ 12118 w 40865"/>
                    <a:gd name="connsiteY9" fmla="*/ 4332 h 20502"/>
                    <a:gd name="connsiteX10" fmla="*/ 12118 w 40865"/>
                    <a:gd name="connsiteY10" fmla="*/ 4332 h 20502"/>
                    <a:gd name="connsiteX11" fmla="*/ 15532 w 40865"/>
                    <a:gd name="connsiteY11" fmla="*/ 4691 h 20502"/>
                    <a:gd name="connsiteX12" fmla="*/ 15532 w 40865"/>
                    <a:gd name="connsiteY12" fmla="*/ 4691 h 20502"/>
                    <a:gd name="connsiteX13" fmla="*/ 18406 w 40865"/>
                    <a:gd name="connsiteY13" fmla="*/ 4332 h 20502"/>
                    <a:gd name="connsiteX14" fmla="*/ 18406 w 40865"/>
                    <a:gd name="connsiteY14" fmla="*/ 4332 h 20502"/>
                    <a:gd name="connsiteX15" fmla="*/ 24336 w 40865"/>
                    <a:gd name="connsiteY15" fmla="*/ 2355 h 20502"/>
                    <a:gd name="connsiteX16" fmla="*/ 24336 w 40865"/>
                    <a:gd name="connsiteY16" fmla="*/ 2355 h 20502"/>
                    <a:gd name="connsiteX17" fmla="*/ 28648 w 40865"/>
                    <a:gd name="connsiteY17" fmla="*/ 20 h 20502"/>
                    <a:gd name="connsiteX18" fmla="*/ 28648 w 40865"/>
                    <a:gd name="connsiteY18" fmla="*/ 20 h 20502"/>
                    <a:gd name="connsiteX19" fmla="*/ 32960 w 40865"/>
                    <a:gd name="connsiteY19" fmla="*/ 379 h 20502"/>
                    <a:gd name="connsiteX20" fmla="*/ 32960 w 40865"/>
                    <a:gd name="connsiteY20" fmla="*/ 379 h 20502"/>
                    <a:gd name="connsiteX21" fmla="*/ 32960 w 40865"/>
                    <a:gd name="connsiteY21" fmla="*/ 379 h 20502"/>
                    <a:gd name="connsiteX22" fmla="*/ 33499 w 40865"/>
                    <a:gd name="connsiteY22" fmla="*/ 379 h 20502"/>
                    <a:gd name="connsiteX23" fmla="*/ 33499 w 40865"/>
                    <a:gd name="connsiteY23" fmla="*/ 379 h 20502"/>
                    <a:gd name="connsiteX24" fmla="*/ 33139 w 40865"/>
                    <a:gd name="connsiteY24" fmla="*/ 379 h 20502"/>
                    <a:gd name="connsiteX25" fmla="*/ 33139 w 40865"/>
                    <a:gd name="connsiteY25" fmla="*/ 379 h 20502"/>
                    <a:gd name="connsiteX26" fmla="*/ 40865 w 40865"/>
                    <a:gd name="connsiteY26" fmla="*/ 8284 h 20502"/>
                    <a:gd name="connsiteX27" fmla="*/ 40865 w 40865"/>
                    <a:gd name="connsiteY27" fmla="*/ 8284 h 20502"/>
                    <a:gd name="connsiteX28" fmla="*/ 40865 w 40865"/>
                    <a:gd name="connsiteY28" fmla="*/ 8284 h 20502"/>
                    <a:gd name="connsiteX29" fmla="*/ 40865 w 40865"/>
                    <a:gd name="connsiteY29" fmla="*/ 9363 h 20502"/>
                    <a:gd name="connsiteX30" fmla="*/ 40865 w 40865"/>
                    <a:gd name="connsiteY30" fmla="*/ 9363 h 20502"/>
                    <a:gd name="connsiteX31" fmla="*/ 40865 w 40865"/>
                    <a:gd name="connsiteY31" fmla="*/ 11519 h 20502"/>
                    <a:gd name="connsiteX32" fmla="*/ 40506 w 40865"/>
                    <a:gd name="connsiteY32" fmla="*/ 11519 h 20502"/>
                    <a:gd name="connsiteX33" fmla="*/ 34397 w 40865"/>
                    <a:gd name="connsiteY33" fmla="*/ 18526 h 20502"/>
                    <a:gd name="connsiteX34" fmla="*/ 34397 w 40865"/>
                    <a:gd name="connsiteY34" fmla="*/ 18526 h 20502"/>
                    <a:gd name="connsiteX35" fmla="*/ 23976 w 40865"/>
                    <a:gd name="connsiteY35" fmla="*/ 20502 h 20502"/>
                    <a:gd name="connsiteX36" fmla="*/ 23976 w 40865"/>
                    <a:gd name="connsiteY36" fmla="*/ 20502 h 20502"/>
                    <a:gd name="connsiteX37" fmla="*/ 11219 w 40865"/>
                    <a:gd name="connsiteY37" fmla="*/ 18526 h 20502"/>
                    <a:gd name="connsiteX38" fmla="*/ 11219 w 40865"/>
                    <a:gd name="connsiteY38" fmla="*/ 18526 h 20502"/>
                    <a:gd name="connsiteX39" fmla="*/ 7806 w 40865"/>
                    <a:gd name="connsiteY39" fmla="*/ 12776 h 20502"/>
                    <a:gd name="connsiteX40" fmla="*/ 12298 w 40865"/>
                    <a:gd name="connsiteY40" fmla="*/ 13495 h 20502"/>
                    <a:gd name="connsiteX41" fmla="*/ 12298 w 40865"/>
                    <a:gd name="connsiteY41" fmla="*/ 13495 h 20502"/>
                    <a:gd name="connsiteX42" fmla="*/ 11938 w 40865"/>
                    <a:gd name="connsiteY42" fmla="*/ 16010 h 20502"/>
                    <a:gd name="connsiteX43" fmla="*/ 13016 w 40865"/>
                    <a:gd name="connsiteY43" fmla="*/ 13675 h 20502"/>
                    <a:gd name="connsiteX44" fmla="*/ 23976 w 40865"/>
                    <a:gd name="connsiteY44" fmla="*/ 14932 h 20502"/>
                    <a:gd name="connsiteX45" fmla="*/ 23976 w 40865"/>
                    <a:gd name="connsiteY45" fmla="*/ 14932 h 20502"/>
                    <a:gd name="connsiteX46" fmla="*/ 31522 w 40865"/>
                    <a:gd name="connsiteY46" fmla="*/ 13854 h 20502"/>
                    <a:gd name="connsiteX47" fmla="*/ 31522 w 40865"/>
                    <a:gd name="connsiteY47" fmla="*/ 13854 h 20502"/>
                    <a:gd name="connsiteX48" fmla="*/ 35655 w 40865"/>
                    <a:gd name="connsiteY48" fmla="*/ 8105 h 20502"/>
                    <a:gd name="connsiteX49" fmla="*/ 35655 w 40865"/>
                    <a:gd name="connsiteY49" fmla="*/ 8105 h 20502"/>
                    <a:gd name="connsiteX50" fmla="*/ 35655 w 40865"/>
                    <a:gd name="connsiteY50" fmla="*/ 8105 h 20502"/>
                    <a:gd name="connsiteX51" fmla="*/ 33319 w 40865"/>
                    <a:gd name="connsiteY51" fmla="*/ 5410 h 20502"/>
                    <a:gd name="connsiteX52" fmla="*/ 33319 w 40865"/>
                    <a:gd name="connsiteY52" fmla="*/ 5410 h 20502"/>
                    <a:gd name="connsiteX53" fmla="*/ 32960 w 40865"/>
                    <a:gd name="connsiteY53" fmla="*/ 5410 h 20502"/>
                    <a:gd name="connsiteX54" fmla="*/ 32960 w 40865"/>
                    <a:gd name="connsiteY54" fmla="*/ 5410 h 20502"/>
                    <a:gd name="connsiteX55" fmla="*/ 28648 w 40865"/>
                    <a:gd name="connsiteY55" fmla="*/ 5050 h 20502"/>
                    <a:gd name="connsiteX56" fmla="*/ 28648 w 40865"/>
                    <a:gd name="connsiteY56" fmla="*/ 5050 h 20502"/>
                    <a:gd name="connsiteX57" fmla="*/ 28648 w 40865"/>
                    <a:gd name="connsiteY57" fmla="*/ 5230 h 20502"/>
                    <a:gd name="connsiteX58" fmla="*/ 28288 w 40865"/>
                    <a:gd name="connsiteY58" fmla="*/ 5949 h 20502"/>
                    <a:gd name="connsiteX59" fmla="*/ 27570 w 40865"/>
                    <a:gd name="connsiteY59" fmla="*/ 6308 h 20502"/>
                    <a:gd name="connsiteX60" fmla="*/ 19125 w 40865"/>
                    <a:gd name="connsiteY60" fmla="*/ 9183 h 20502"/>
                    <a:gd name="connsiteX61" fmla="*/ 19125 w 40865"/>
                    <a:gd name="connsiteY61" fmla="*/ 9183 h 20502"/>
                    <a:gd name="connsiteX62" fmla="*/ 15711 w 40865"/>
                    <a:gd name="connsiteY62" fmla="*/ 9722 h 20502"/>
                    <a:gd name="connsiteX63" fmla="*/ 15711 w 40865"/>
                    <a:gd name="connsiteY63" fmla="*/ 9722 h 20502"/>
                    <a:gd name="connsiteX64" fmla="*/ 12298 w 40865"/>
                    <a:gd name="connsiteY64" fmla="*/ 9363 h 20502"/>
                    <a:gd name="connsiteX65" fmla="*/ 12298 w 40865"/>
                    <a:gd name="connsiteY65" fmla="*/ 9363 h 20502"/>
                    <a:gd name="connsiteX66" fmla="*/ 9243 w 40865"/>
                    <a:gd name="connsiteY66" fmla="*/ 10261 h 20502"/>
                    <a:gd name="connsiteX67" fmla="*/ 9243 w 40865"/>
                    <a:gd name="connsiteY67" fmla="*/ 10261 h 20502"/>
                    <a:gd name="connsiteX68" fmla="*/ 5829 w 40865"/>
                    <a:gd name="connsiteY68" fmla="*/ 12058 h 20502"/>
                    <a:gd name="connsiteX69" fmla="*/ 5829 w 40865"/>
                    <a:gd name="connsiteY69" fmla="*/ 12058 h 20502"/>
                    <a:gd name="connsiteX70" fmla="*/ 7806 w 40865"/>
                    <a:gd name="connsiteY70" fmla="*/ 12776 h 20502"/>
                    <a:gd name="connsiteX71" fmla="*/ 7806 w 40865"/>
                    <a:gd name="connsiteY71" fmla="*/ 12776 h 20502"/>
                    <a:gd name="connsiteX72" fmla="*/ 32960 w 40865"/>
                    <a:gd name="connsiteY72" fmla="*/ 199 h 20502"/>
                    <a:gd name="connsiteX73" fmla="*/ 32960 w 40865"/>
                    <a:gd name="connsiteY73" fmla="*/ 199 h 20502"/>
                    <a:gd name="connsiteX74" fmla="*/ 32960 w 40865"/>
                    <a:gd name="connsiteY74" fmla="*/ 199 h 20502"/>
                    <a:gd name="connsiteX75" fmla="*/ 32960 w 40865"/>
                    <a:gd name="connsiteY75" fmla="*/ 199 h 20502"/>
                    <a:gd name="connsiteX76" fmla="*/ 32960 w 40865"/>
                    <a:gd name="connsiteY76" fmla="*/ 199 h 2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0865" h="20502">
                      <a:moveTo>
                        <a:pt x="11219" y="18526"/>
                      </a:moveTo>
                      <a:cubicBezTo>
                        <a:pt x="10501" y="18346"/>
                        <a:pt x="8704" y="18166"/>
                        <a:pt x="6728" y="17807"/>
                      </a:cubicBezTo>
                      <a:lnTo>
                        <a:pt x="6728" y="17807"/>
                      </a:lnTo>
                      <a:cubicBezTo>
                        <a:pt x="4212" y="16549"/>
                        <a:pt x="2056" y="18526"/>
                        <a:pt x="80" y="14034"/>
                      </a:cubicBezTo>
                      <a:lnTo>
                        <a:pt x="80" y="14034"/>
                      </a:lnTo>
                      <a:cubicBezTo>
                        <a:pt x="-100" y="13495"/>
                        <a:pt x="80" y="13136"/>
                        <a:pt x="80" y="13136"/>
                      </a:cubicBezTo>
                      <a:lnTo>
                        <a:pt x="80" y="13136"/>
                      </a:lnTo>
                      <a:cubicBezTo>
                        <a:pt x="-280" y="10081"/>
                        <a:pt x="2236" y="7745"/>
                        <a:pt x="6728" y="5949"/>
                      </a:cubicBezTo>
                      <a:lnTo>
                        <a:pt x="6728" y="5949"/>
                      </a:lnTo>
                      <a:cubicBezTo>
                        <a:pt x="8884" y="4871"/>
                        <a:pt x="10680" y="4332"/>
                        <a:pt x="12118" y="4332"/>
                      </a:cubicBezTo>
                      <a:lnTo>
                        <a:pt x="12118" y="4332"/>
                      </a:lnTo>
                      <a:cubicBezTo>
                        <a:pt x="13735" y="4332"/>
                        <a:pt x="14633" y="4691"/>
                        <a:pt x="15532" y="4691"/>
                      </a:cubicBezTo>
                      <a:lnTo>
                        <a:pt x="15532" y="4691"/>
                      </a:lnTo>
                      <a:cubicBezTo>
                        <a:pt x="16071" y="4691"/>
                        <a:pt x="16789" y="4691"/>
                        <a:pt x="18406" y="4332"/>
                      </a:cubicBezTo>
                      <a:lnTo>
                        <a:pt x="18406" y="4332"/>
                      </a:lnTo>
                      <a:cubicBezTo>
                        <a:pt x="22898" y="4152"/>
                        <a:pt x="21640" y="3793"/>
                        <a:pt x="24336" y="2355"/>
                      </a:cubicBezTo>
                      <a:lnTo>
                        <a:pt x="24336" y="2355"/>
                      </a:lnTo>
                      <a:cubicBezTo>
                        <a:pt x="25234" y="918"/>
                        <a:pt x="27210" y="-160"/>
                        <a:pt x="28648" y="20"/>
                      </a:cubicBezTo>
                      <a:lnTo>
                        <a:pt x="28648" y="20"/>
                      </a:lnTo>
                      <a:cubicBezTo>
                        <a:pt x="30265" y="20"/>
                        <a:pt x="31163" y="379"/>
                        <a:pt x="32960" y="379"/>
                      </a:cubicBezTo>
                      <a:lnTo>
                        <a:pt x="32960" y="379"/>
                      </a:lnTo>
                      <a:lnTo>
                        <a:pt x="32960" y="379"/>
                      </a:lnTo>
                      <a:cubicBezTo>
                        <a:pt x="33319" y="379"/>
                        <a:pt x="33499" y="379"/>
                        <a:pt x="33499" y="379"/>
                      </a:cubicBezTo>
                      <a:lnTo>
                        <a:pt x="33499" y="379"/>
                      </a:lnTo>
                      <a:cubicBezTo>
                        <a:pt x="33499" y="379"/>
                        <a:pt x="33499" y="379"/>
                        <a:pt x="33139" y="379"/>
                      </a:cubicBezTo>
                      <a:lnTo>
                        <a:pt x="33139" y="379"/>
                      </a:lnTo>
                      <a:cubicBezTo>
                        <a:pt x="38350" y="559"/>
                        <a:pt x="40865" y="4871"/>
                        <a:pt x="40865" y="8284"/>
                      </a:cubicBezTo>
                      <a:lnTo>
                        <a:pt x="40865" y="8284"/>
                      </a:lnTo>
                      <a:lnTo>
                        <a:pt x="40865" y="8284"/>
                      </a:lnTo>
                      <a:cubicBezTo>
                        <a:pt x="40865" y="8644"/>
                        <a:pt x="40865" y="9003"/>
                        <a:pt x="40865" y="9363"/>
                      </a:cubicBezTo>
                      <a:lnTo>
                        <a:pt x="40865" y="9363"/>
                      </a:lnTo>
                      <a:lnTo>
                        <a:pt x="40865" y="11519"/>
                      </a:lnTo>
                      <a:lnTo>
                        <a:pt x="40506" y="11519"/>
                      </a:lnTo>
                      <a:cubicBezTo>
                        <a:pt x="39608" y="14393"/>
                        <a:pt x="37452" y="16549"/>
                        <a:pt x="34397" y="18526"/>
                      </a:cubicBezTo>
                      <a:lnTo>
                        <a:pt x="34397" y="18526"/>
                      </a:lnTo>
                      <a:cubicBezTo>
                        <a:pt x="31522" y="20143"/>
                        <a:pt x="27929" y="20323"/>
                        <a:pt x="23976" y="20502"/>
                      </a:cubicBezTo>
                      <a:lnTo>
                        <a:pt x="23976" y="20502"/>
                      </a:lnTo>
                      <a:cubicBezTo>
                        <a:pt x="18766" y="20143"/>
                        <a:pt x="13915" y="19604"/>
                        <a:pt x="11219" y="18526"/>
                      </a:cubicBezTo>
                      <a:lnTo>
                        <a:pt x="11219" y="18526"/>
                      </a:lnTo>
                      <a:close/>
                      <a:moveTo>
                        <a:pt x="7806" y="12776"/>
                      </a:moveTo>
                      <a:cubicBezTo>
                        <a:pt x="9962" y="13136"/>
                        <a:pt x="12298" y="13495"/>
                        <a:pt x="12298" y="13495"/>
                      </a:cubicBezTo>
                      <a:lnTo>
                        <a:pt x="12298" y="13495"/>
                      </a:lnTo>
                      <a:lnTo>
                        <a:pt x="11938" y="16010"/>
                      </a:lnTo>
                      <a:lnTo>
                        <a:pt x="13016" y="13675"/>
                      </a:lnTo>
                      <a:cubicBezTo>
                        <a:pt x="13376" y="14034"/>
                        <a:pt x="19125" y="14932"/>
                        <a:pt x="23976" y="14932"/>
                      </a:cubicBezTo>
                      <a:lnTo>
                        <a:pt x="23976" y="14932"/>
                      </a:lnTo>
                      <a:cubicBezTo>
                        <a:pt x="27570" y="14932"/>
                        <a:pt x="30983" y="14393"/>
                        <a:pt x="31522" y="13854"/>
                      </a:cubicBezTo>
                      <a:lnTo>
                        <a:pt x="31522" y="13854"/>
                      </a:lnTo>
                      <a:cubicBezTo>
                        <a:pt x="35475" y="10980"/>
                        <a:pt x="35475" y="11339"/>
                        <a:pt x="35655" y="8105"/>
                      </a:cubicBezTo>
                      <a:lnTo>
                        <a:pt x="35655" y="8105"/>
                      </a:lnTo>
                      <a:lnTo>
                        <a:pt x="35655" y="8105"/>
                      </a:lnTo>
                      <a:cubicBezTo>
                        <a:pt x="35296" y="6308"/>
                        <a:pt x="35475" y="5589"/>
                        <a:pt x="33319" y="5410"/>
                      </a:cubicBezTo>
                      <a:lnTo>
                        <a:pt x="33319" y="5410"/>
                      </a:lnTo>
                      <a:lnTo>
                        <a:pt x="32960" y="5410"/>
                      </a:lnTo>
                      <a:lnTo>
                        <a:pt x="32960" y="5410"/>
                      </a:lnTo>
                      <a:cubicBezTo>
                        <a:pt x="30624" y="5410"/>
                        <a:pt x="29187" y="5050"/>
                        <a:pt x="28648" y="5050"/>
                      </a:cubicBezTo>
                      <a:lnTo>
                        <a:pt x="28648" y="5050"/>
                      </a:lnTo>
                      <a:lnTo>
                        <a:pt x="28648" y="5230"/>
                      </a:lnTo>
                      <a:lnTo>
                        <a:pt x="28288" y="5949"/>
                      </a:lnTo>
                      <a:lnTo>
                        <a:pt x="27570" y="6308"/>
                      </a:lnTo>
                      <a:cubicBezTo>
                        <a:pt x="25953" y="7027"/>
                        <a:pt x="24156" y="9363"/>
                        <a:pt x="19125" y="9183"/>
                      </a:cubicBezTo>
                      <a:lnTo>
                        <a:pt x="19125" y="9183"/>
                      </a:lnTo>
                      <a:cubicBezTo>
                        <a:pt x="17688" y="9542"/>
                        <a:pt x="16610" y="9722"/>
                        <a:pt x="15711" y="9722"/>
                      </a:cubicBezTo>
                      <a:lnTo>
                        <a:pt x="15711" y="9722"/>
                      </a:lnTo>
                      <a:cubicBezTo>
                        <a:pt x="13915" y="9722"/>
                        <a:pt x="12837" y="9363"/>
                        <a:pt x="12298" y="9363"/>
                      </a:cubicBezTo>
                      <a:lnTo>
                        <a:pt x="12298" y="9363"/>
                      </a:lnTo>
                      <a:cubicBezTo>
                        <a:pt x="11759" y="9363"/>
                        <a:pt x="11040" y="9363"/>
                        <a:pt x="9243" y="10261"/>
                      </a:cubicBezTo>
                      <a:lnTo>
                        <a:pt x="9243" y="10261"/>
                      </a:lnTo>
                      <a:cubicBezTo>
                        <a:pt x="7626" y="11159"/>
                        <a:pt x="6368" y="11698"/>
                        <a:pt x="5829" y="12058"/>
                      </a:cubicBezTo>
                      <a:lnTo>
                        <a:pt x="5829" y="12058"/>
                      </a:lnTo>
                      <a:cubicBezTo>
                        <a:pt x="6189" y="12417"/>
                        <a:pt x="7087" y="12597"/>
                        <a:pt x="7806" y="12776"/>
                      </a:cubicBezTo>
                      <a:lnTo>
                        <a:pt x="7806" y="12776"/>
                      </a:lnTo>
                      <a:close/>
                      <a:moveTo>
                        <a:pt x="32960" y="199"/>
                      </a:moveTo>
                      <a:cubicBezTo>
                        <a:pt x="32960" y="199"/>
                        <a:pt x="33139" y="199"/>
                        <a:pt x="32960" y="199"/>
                      </a:cubicBezTo>
                      <a:lnTo>
                        <a:pt x="32960" y="199"/>
                      </a:lnTo>
                      <a:cubicBezTo>
                        <a:pt x="33139" y="199"/>
                        <a:pt x="32960" y="199"/>
                        <a:pt x="32960" y="199"/>
                      </a:cubicBezTo>
                      <a:lnTo>
                        <a:pt x="32960" y="199"/>
                      </a:lnTo>
                      <a:close/>
                    </a:path>
                  </a:pathLst>
                </a:custGeom>
                <a:grpFill/>
                <a:ln w="17953" cap="flat">
                  <a:noFill/>
                  <a:prstDash val="solid"/>
                  <a:miter/>
                </a:ln>
              </p:spPr>
              <p:txBody>
                <a:bodyPr rtlCol="0" anchor="ctr"/>
                <a:lstStyle/>
                <a:p>
                  <a:endParaRPr lang="zh-CN" altLang="en-US" sz="1050"/>
                </a:p>
              </p:txBody>
            </p:sp>
          </p:grpSp>
          <p:grpSp>
            <p:nvGrpSpPr>
              <p:cNvPr id="147" name="图形 1"/>
              <p:cNvGrpSpPr/>
              <p:nvPr/>
            </p:nvGrpSpPr>
            <p:grpSpPr>
              <a:xfrm>
                <a:off x="3541647" y="1377302"/>
                <a:ext cx="16170" cy="10959"/>
                <a:chOff x="4914858" y="1574992"/>
                <a:chExt cx="16170" cy="10959"/>
              </a:xfrm>
              <a:solidFill>
                <a:srgbClr val="0070C0"/>
              </a:solidFill>
            </p:grpSpPr>
            <p:sp>
              <p:nvSpPr>
                <p:cNvPr id="3452" name="任意多边形: 形状 424"/>
                <p:cNvSpPr/>
                <p:nvPr/>
              </p:nvSpPr>
              <p:spPr>
                <a:xfrm>
                  <a:off x="4917373" y="1577552"/>
                  <a:ext cx="11140" cy="5795"/>
                </a:xfrm>
                <a:custGeom>
                  <a:avLst/>
                  <a:gdLst>
                    <a:gd name="connsiteX0" fmla="*/ 5390 w 11140"/>
                    <a:gd name="connsiteY0" fmla="*/ 4267 h 5795"/>
                    <a:gd name="connsiteX1" fmla="*/ 10601 w 11140"/>
                    <a:gd name="connsiteY1" fmla="*/ 4267 h 5795"/>
                    <a:gd name="connsiteX2" fmla="*/ 6648 w 11140"/>
                    <a:gd name="connsiteY2" fmla="*/ 314 h 5795"/>
                    <a:gd name="connsiteX3" fmla="*/ 0 w 11140"/>
                    <a:gd name="connsiteY3" fmla="*/ 1572 h 5795"/>
                    <a:gd name="connsiteX4" fmla="*/ 5390 w 11140"/>
                    <a:gd name="connsiteY4" fmla="*/ 4267 h 5795"/>
                    <a:gd name="connsiteX5" fmla="*/ 5390 w 11140"/>
                    <a:gd name="connsiteY5" fmla="*/ 4267 h 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40" h="5795">
                      <a:moveTo>
                        <a:pt x="5390" y="4267"/>
                      </a:moveTo>
                      <a:cubicBezTo>
                        <a:pt x="9343" y="6962"/>
                        <a:pt x="10601" y="5525"/>
                        <a:pt x="10601" y="4267"/>
                      </a:cubicBezTo>
                      <a:cubicBezTo>
                        <a:pt x="10601" y="3010"/>
                        <a:pt x="13296" y="314"/>
                        <a:pt x="6648" y="314"/>
                      </a:cubicBezTo>
                      <a:cubicBezTo>
                        <a:pt x="1437" y="314"/>
                        <a:pt x="0" y="-943"/>
                        <a:pt x="0" y="1572"/>
                      </a:cubicBezTo>
                      <a:cubicBezTo>
                        <a:pt x="180" y="3010"/>
                        <a:pt x="5390" y="4267"/>
                        <a:pt x="5390" y="4267"/>
                      </a:cubicBezTo>
                      <a:lnTo>
                        <a:pt x="5390" y="4267"/>
                      </a:lnTo>
                      <a:close/>
                    </a:path>
                  </a:pathLst>
                </a:custGeom>
                <a:grpFill/>
                <a:ln w="17953" cap="flat">
                  <a:noFill/>
                  <a:prstDash val="solid"/>
                  <a:miter/>
                </a:ln>
              </p:spPr>
              <p:txBody>
                <a:bodyPr rtlCol="0" anchor="ctr"/>
                <a:lstStyle/>
                <a:p>
                  <a:endParaRPr lang="zh-CN" altLang="en-US" sz="1050"/>
                </a:p>
              </p:txBody>
            </p:sp>
            <p:sp>
              <p:nvSpPr>
                <p:cNvPr id="3453" name="任意多边形: 形状 425"/>
                <p:cNvSpPr/>
                <p:nvPr/>
              </p:nvSpPr>
              <p:spPr>
                <a:xfrm>
                  <a:off x="4914858" y="1574992"/>
                  <a:ext cx="16170" cy="10959"/>
                </a:xfrm>
                <a:custGeom>
                  <a:avLst/>
                  <a:gdLst>
                    <a:gd name="connsiteX0" fmla="*/ 6468 w 16170"/>
                    <a:gd name="connsiteY0" fmla="*/ 8984 h 10959"/>
                    <a:gd name="connsiteX1" fmla="*/ 0 w 16170"/>
                    <a:gd name="connsiteY1" fmla="*/ 4132 h 10959"/>
                    <a:gd name="connsiteX2" fmla="*/ 0 w 16170"/>
                    <a:gd name="connsiteY2" fmla="*/ 4132 h 10959"/>
                    <a:gd name="connsiteX3" fmla="*/ 898 w 16170"/>
                    <a:gd name="connsiteY3" fmla="*/ 1258 h 10959"/>
                    <a:gd name="connsiteX4" fmla="*/ 898 w 16170"/>
                    <a:gd name="connsiteY4" fmla="*/ 1258 h 10959"/>
                    <a:gd name="connsiteX5" fmla="*/ 3953 w 16170"/>
                    <a:gd name="connsiteY5" fmla="*/ 0 h 10959"/>
                    <a:gd name="connsiteX6" fmla="*/ 3953 w 16170"/>
                    <a:gd name="connsiteY6" fmla="*/ 0 h 10959"/>
                    <a:gd name="connsiteX7" fmla="*/ 9163 w 16170"/>
                    <a:gd name="connsiteY7" fmla="*/ 359 h 10959"/>
                    <a:gd name="connsiteX8" fmla="*/ 9163 w 16170"/>
                    <a:gd name="connsiteY8" fmla="*/ 359 h 10959"/>
                    <a:gd name="connsiteX9" fmla="*/ 9163 w 16170"/>
                    <a:gd name="connsiteY9" fmla="*/ 359 h 10959"/>
                    <a:gd name="connsiteX10" fmla="*/ 9163 w 16170"/>
                    <a:gd name="connsiteY10" fmla="*/ 359 h 10959"/>
                    <a:gd name="connsiteX11" fmla="*/ 9163 w 16170"/>
                    <a:gd name="connsiteY11" fmla="*/ 359 h 10959"/>
                    <a:gd name="connsiteX12" fmla="*/ 16170 w 16170"/>
                    <a:gd name="connsiteY12" fmla="*/ 4671 h 10959"/>
                    <a:gd name="connsiteX13" fmla="*/ 16170 w 16170"/>
                    <a:gd name="connsiteY13" fmla="*/ 4671 h 10959"/>
                    <a:gd name="connsiteX14" fmla="*/ 15631 w 16170"/>
                    <a:gd name="connsiteY14" fmla="*/ 6828 h 10959"/>
                    <a:gd name="connsiteX15" fmla="*/ 15631 w 16170"/>
                    <a:gd name="connsiteY15" fmla="*/ 6828 h 10959"/>
                    <a:gd name="connsiteX16" fmla="*/ 11499 w 16170"/>
                    <a:gd name="connsiteY16" fmla="*/ 10960 h 10959"/>
                    <a:gd name="connsiteX17" fmla="*/ 11499 w 16170"/>
                    <a:gd name="connsiteY17" fmla="*/ 10960 h 10959"/>
                    <a:gd name="connsiteX18" fmla="*/ 6468 w 16170"/>
                    <a:gd name="connsiteY18" fmla="*/ 8984 h 10959"/>
                    <a:gd name="connsiteX19" fmla="*/ 6468 w 16170"/>
                    <a:gd name="connsiteY19" fmla="*/ 8984 h 10959"/>
                    <a:gd name="connsiteX20" fmla="*/ 7906 w 16170"/>
                    <a:gd name="connsiteY20" fmla="*/ 6828 h 10959"/>
                    <a:gd name="connsiteX21" fmla="*/ 8804 w 16170"/>
                    <a:gd name="connsiteY21" fmla="*/ 5390 h 10959"/>
                    <a:gd name="connsiteX22" fmla="*/ 8265 w 16170"/>
                    <a:gd name="connsiteY22" fmla="*/ 5390 h 10959"/>
                    <a:gd name="connsiteX23" fmla="*/ 8265 w 16170"/>
                    <a:gd name="connsiteY23" fmla="*/ 5390 h 10959"/>
                    <a:gd name="connsiteX24" fmla="*/ 7906 w 16170"/>
                    <a:gd name="connsiteY24" fmla="*/ 6828 h 10959"/>
                    <a:gd name="connsiteX25" fmla="*/ 7906 w 16170"/>
                    <a:gd name="connsiteY25" fmla="*/ 6828 h 10959"/>
                    <a:gd name="connsiteX26" fmla="*/ 10780 w 16170"/>
                    <a:gd name="connsiteY26" fmla="*/ 5570 h 10959"/>
                    <a:gd name="connsiteX27" fmla="*/ 10780 w 16170"/>
                    <a:gd name="connsiteY27" fmla="*/ 5570 h 10959"/>
                    <a:gd name="connsiteX28" fmla="*/ 10780 w 16170"/>
                    <a:gd name="connsiteY28" fmla="*/ 5570 h 10959"/>
                    <a:gd name="connsiteX29" fmla="*/ 10421 w 16170"/>
                    <a:gd name="connsiteY29" fmla="*/ 5390 h 10959"/>
                    <a:gd name="connsiteX30" fmla="*/ 10421 w 16170"/>
                    <a:gd name="connsiteY30" fmla="*/ 5390 h 10959"/>
                    <a:gd name="connsiteX31" fmla="*/ 10780 w 16170"/>
                    <a:gd name="connsiteY31" fmla="*/ 5570 h 10959"/>
                    <a:gd name="connsiteX32" fmla="*/ 10780 w 16170"/>
                    <a:gd name="connsiteY32" fmla="*/ 5570 h 10959"/>
                    <a:gd name="connsiteX33" fmla="*/ 4851 w 16170"/>
                    <a:gd name="connsiteY33" fmla="*/ 3054 h 10959"/>
                    <a:gd name="connsiteX34" fmla="*/ 4851 w 16170"/>
                    <a:gd name="connsiteY34" fmla="*/ 3054 h 10959"/>
                    <a:gd name="connsiteX35" fmla="*/ 4851 w 16170"/>
                    <a:gd name="connsiteY35" fmla="*/ 3054 h 10959"/>
                    <a:gd name="connsiteX36" fmla="*/ 4851 w 16170"/>
                    <a:gd name="connsiteY36" fmla="*/ 3054 h 1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170" h="10959">
                      <a:moveTo>
                        <a:pt x="6468" y="8984"/>
                      </a:moveTo>
                      <a:cubicBezTo>
                        <a:pt x="5031" y="8804"/>
                        <a:pt x="1617" y="8624"/>
                        <a:pt x="0" y="4132"/>
                      </a:cubicBezTo>
                      <a:lnTo>
                        <a:pt x="0" y="4132"/>
                      </a:lnTo>
                      <a:cubicBezTo>
                        <a:pt x="0" y="3234"/>
                        <a:pt x="0" y="2336"/>
                        <a:pt x="898" y="1258"/>
                      </a:cubicBezTo>
                      <a:lnTo>
                        <a:pt x="898" y="1258"/>
                      </a:lnTo>
                      <a:cubicBezTo>
                        <a:pt x="1976" y="180"/>
                        <a:pt x="3234" y="0"/>
                        <a:pt x="3953" y="0"/>
                      </a:cubicBezTo>
                      <a:lnTo>
                        <a:pt x="3953" y="0"/>
                      </a:lnTo>
                      <a:cubicBezTo>
                        <a:pt x="5390" y="0"/>
                        <a:pt x="6648" y="359"/>
                        <a:pt x="9163" y="359"/>
                      </a:cubicBezTo>
                      <a:lnTo>
                        <a:pt x="9163" y="359"/>
                      </a:lnTo>
                      <a:lnTo>
                        <a:pt x="9163" y="359"/>
                      </a:lnTo>
                      <a:cubicBezTo>
                        <a:pt x="9163" y="359"/>
                        <a:pt x="9163" y="359"/>
                        <a:pt x="9163" y="359"/>
                      </a:cubicBezTo>
                      <a:lnTo>
                        <a:pt x="9163" y="359"/>
                      </a:lnTo>
                      <a:cubicBezTo>
                        <a:pt x="12757" y="359"/>
                        <a:pt x="16170" y="1437"/>
                        <a:pt x="16170" y="4671"/>
                      </a:cubicBezTo>
                      <a:lnTo>
                        <a:pt x="16170" y="4671"/>
                      </a:lnTo>
                      <a:cubicBezTo>
                        <a:pt x="15991" y="6468"/>
                        <a:pt x="15452" y="6828"/>
                        <a:pt x="15631" y="6828"/>
                      </a:cubicBezTo>
                      <a:lnTo>
                        <a:pt x="15631" y="6828"/>
                      </a:lnTo>
                      <a:cubicBezTo>
                        <a:pt x="15631" y="8624"/>
                        <a:pt x="14014" y="10960"/>
                        <a:pt x="11499" y="10960"/>
                      </a:cubicBezTo>
                      <a:lnTo>
                        <a:pt x="11499" y="10960"/>
                      </a:lnTo>
                      <a:cubicBezTo>
                        <a:pt x="10062" y="10960"/>
                        <a:pt x="8445" y="10241"/>
                        <a:pt x="6468" y="8984"/>
                      </a:cubicBezTo>
                      <a:lnTo>
                        <a:pt x="6468" y="8984"/>
                      </a:lnTo>
                      <a:close/>
                      <a:moveTo>
                        <a:pt x="7906" y="6828"/>
                      </a:moveTo>
                      <a:lnTo>
                        <a:pt x="8804" y="5390"/>
                      </a:lnTo>
                      <a:cubicBezTo>
                        <a:pt x="8624" y="5390"/>
                        <a:pt x="8445" y="5390"/>
                        <a:pt x="8265" y="5390"/>
                      </a:cubicBezTo>
                      <a:lnTo>
                        <a:pt x="8265" y="5390"/>
                      </a:lnTo>
                      <a:lnTo>
                        <a:pt x="7906" y="6828"/>
                      </a:lnTo>
                      <a:lnTo>
                        <a:pt x="7906" y="6828"/>
                      </a:lnTo>
                      <a:close/>
                      <a:moveTo>
                        <a:pt x="10780" y="5570"/>
                      </a:moveTo>
                      <a:cubicBezTo>
                        <a:pt x="10960" y="5570"/>
                        <a:pt x="10960" y="5570"/>
                        <a:pt x="10780" y="5570"/>
                      </a:cubicBezTo>
                      <a:lnTo>
                        <a:pt x="10780" y="5570"/>
                      </a:lnTo>
                      <a:cubicBezTo>
                        <a:pt x="10780" y="5390"/>
                        <a:pt x="10601" y="5390"/>
                        <a:pt x="10421" y="5390"/>
                      </a:cubicBezTo>
                      <a:lnTo>
                        <a:pt x="10421" y="5390"/>
                      </a:lnTo>
                      <a:cubicBezTo>
                        <a:pt x="10601" y="5570"/>
                        <a:pt x="10780" y="5570"/>
                        <a:pt x="10780" y="5570"/>
                      </a:cubicBezTo>
                      <a:lnTo>
                        <a:pt x="10780" y="5570"/>
                      </a:lnTo>
                      <a:close/>
                      <a:moveTo>
                        <a:pt x="4851" y="3054"/>
                      </a:moveTo>
                      <a:lnTo>
                        <a:pt x="4851" y="3054"/>
                      </a:lnTo>
                      <a:cubicBezTo>
                        <a:pt x="4851" y="3054"/>
                        <a:pt x="4851" y="3054"/>
                        <a:pt x="4851" y="3054"/>
                      </a:cubicBezTo>
                      <a:lnTo>
                        <a:pt x="4851" y="3054"/>
                      </a:lnTo>
                      <a:close/>
                    </a:path>
                  </a:pathLst>
                </a:custGeom>
                <a:grpFill/>
                <a:ln w="17953" cap="flat">
                  <a:noFill/>
                  <a:prstDash val="solid"/>
                  <a:miter/>
                </a:ln>
              </p:spPr>
              <p:txBody>
                <a:bodyPr rtlCol="0" anchor="ctr"/>
                <a:lstStyle/>
                <a:p>
                  <a:endParaRPr lang="zh-CN" altLang="en-US" sz="1050"/>
                </a:p>
              </p:txBody>
            </p:sp>
          </p:grpSp>
          <p:grpSp>
            <p:nvGrpSpPr>
              <p:cNvPr id="148" name="图形 1"/>
              <p:cNvGrpSpPr/>
              <p:nvPr/>
            </p:nvGrpSpPr>
            <p:grpSpPr>
              <a:xfrm>
                <a:off x="3773423" y="1429766"/>
                <a:ext cx="17428" cy="11139"/>
                <a:chOff x="5146634" y="1627456"/>
                <a:chExt cx="17428" cy="11139"/>
              </a:xfrm>
              <a:solidFill>
                <a:srgbClr val="0070C0"/>
              </a:solidFill>
            </p:grpSpPr>
            <p:sp>
              <p:nvSpPr>
                <p:cNvPr id="3450" name="任意多边形: 形状 427"/>
                <p:cNvSpPr/>
                <p:nvPr/>
              </p:nvSpPr>
              <p:spPr>
                <a:xfrm>
                  <a:off x="5149242" y="1629952"/>
                  <a:ext cx="12305" cy="6010"/>
                </a:xfrm>
                <a:custGeom>
                  <a:avLst/>
                  <a:gdLst>
                    <a:gd name="connsiteX0" fmla="*/ 1705 w 12305"/>
                    <a:gd name="connsiteY0" fmla="*/ 3254 h 6010"/>
                    <a:gd name="connsiteX1" fmla="*/ 12305 w 12305"/>
                    <a:gd name="connsiteY1" fmla="*/ 4512 h 6010"/>
                    <a:gd name="connsiteX2" fmla="*/ 7095 w 12305"/>
                    <a:gd name="connsiteY2" fmla="*/ 559 h 6010"/>
                    <a:gd name="connsiteX3" fmla="*/ 1884 w 12305"/>
                    <a:gd name="connsiteY3" fmla="*/ 559 h 6010"/>
                    <a:gd name="connsiteX4" fmla="*/ 1705 w 12305"/>
                    <a:gd name="connsiteY4" fmla="*/ 3254 h 6010"/>
                    <a:gd name="connsiteX5" fmla="*/ 1705 w 12305"/>
                    <a:gd name="connsiteY5" fmla="*/ 3254 h 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5" h="6010">
                      <a:moveTo>
                        <a:pt x="1705" y="3254"/>
                      </a:moveTo>
                      <a:cubicBezTo>
                        <a:pt x="5658" y="5949"/>
                        <a:pt x="12305" y="7207"/>
                        <a:pt x="12305" y="4512"/>
                      </a:cubicBezTo>
                      <a:cubicBezTo>
                        <a:pt x="11048" y="3254"/>
                        <a:pt x="9610" y="-878"/>
                        <a:pt x="7095" y="559"/>
                      </a:cubicBezTo>
                      <a:cubicBezTo>
                        <a:pt x="4400" y="559"/>
                        <a:pt x="4400" y="-699"/>
                        <a:pt x="1884" y="559"/>
                      </a:cubicBezTo>
                      <a:cubicBezTo>
                        <a:pt x="-2248" y="1996"/>
                        <a:pt x="1705" y="3254"/>
                        <a:pt x="1705" y="3254"/>
                      </a:cubicBezTo>
                      <a:lnTo>
                        <a:pt x="1705" y="3254"/>
                      </a:lnTo>
                      <a:close/>
                    </a:path>
                  </a:pathLst>
                </a:custGeom>
                <a:grpFill/>
                <a:ln w="17953" cap="flat">
                  <a:noFill/>
                  <a:prstDash val="solid"/>
                  <a:miter/>
                </a:ln>
              </p:spPr>
              <p:txBody>
                <a:bodyPr rtlCol="0" anchor="ctr"/>
                <a:lstStyle/>
                <a:p>
                  <a:endParaRPr lang="zh-CN" altLang="en-US" sz="1050"/>
                </a:p>
              </p:txBody>
            </p:sp>
            <p:sp>
              <p:nvSpPr>
                <p:cNvPr id="3451" name="任意多边形: 形状 428"/>
                <p:cNvSpPr/>
                <p:nvPr/>
              </p:nvSpPr>
              <p:spPr>
                <a:xfrm>
                  <a:off x="5146634" y="1627456"/>
                  <a:ext cx="17428" cy="11139"/>
                </a:xfrm>
                <a:custGeom>
                  <a:avLst/>
                  <a:gdLst>
                    <a:gd name="connsiteX0" fmla="*/ 3054 w 17428"/>
                    <a:gd name="connsiteY0" fmla="*/ 7906 h 11139"/>
                    <a:gd name="connsiteX1" fmla="*/ 0 w 17428"/>
                    <a:gd name="connsiteY1" fmla="*/ 4312 h 11139"/>
                    <a:gd name="connsiteX2" fmla="*/ 0 w 17428"/>
                    <a:gd name="connsiteY2" fmla="*/ 4312 h 11139"/>
                    <a:gd name="connsiteX3" fmla="*/ 3054 w 17428"/>
                    <a:gd name="connsiteY3" fmla="*/ 898 h 11139"/>
                    <a:gd name="connsiteX4" fmla="*/ 3054 w 17428"/>
                    <a:gd name="connsiteY4" fmla="*/ 898 h 11139"/>
                    <a:gd name="connsiteX5" fmla="*/ 6109 w 17428"/>
                    <a:gd name="connsiteY5" fmla="*/ 0 h 11139"/>
                    <a:gd name="connsiteX6" fmla="*/ 6109 w 17428"/>
                    <a:gd name="connsiteY6" fmla="*/ 0 h 11139"/>
                    <a:gd name="connsiteX7" fmla="*/ 8984 w 17428"/>
                    <a:gd name="connsiteY7" fmla="*/ 539 h 11139"/>
                    <a:gd name="connsiteX8" fmla="*/ 8984 w 17428"/>
                    <a:gd name="connsiteY8" fmla="*/ 539 h 11139"/>
                    <a:gd name="connsiteX9" fmla="*/ 10421 w 17428"/>
                    <a:gd name="connsiteY9" fmla="*/ 359 h 11139"/>
                    <a:gd name="connsiteX10" fmla="*/ 10421 w 17428"/>
                    <a:gd name="connsiteY10" fmla="*/ 359 h 11139"/>
                    <a:gd name="connsiteX11" fmla="*/ 16171 w 17428"/>
                    <a:gd name="connsiteY11" fmla="*/ 5031 h 11139"/>
                    <a:gd name="connsiteX12" fmla="*/ 16171 w 17428"/>
                    <a:gd name="connsiteY12" fmla="*/ 5031 h 11139"/>
                    <a:gd name="connsiteX13" fmla="*/ 16889 w 17428"/>
                    <a:gd name="connsiteY13" fmla="*/ 5749 h 11139"/>
                    <a:gd name="connsiteX14" fmla="*/ 16889 w 17428"/>
                    <a:gd name="connsiteY14" fmla="*/ 5749 h 11139"/>
                    <a:gd name="connsiteX15" fmla="*/ 15272 w 17428"/>
                    <a:gd name="connsiteY15" fmla="*/ 7187 h 11139"/>
                    <a:gd name="connsiteX16" fmla="*/ 17428 w 17428"/>
                    <a:gd name="connsiteY16" fmla="*/ 7187 h 11139"/>
                    <a:gd name="connsiteX17" fmla="*/ 12577 w 17428"/>
                    <a:gd name="connsiteY17" fmla="*/ 11140 h 11139"/>
                    <a:gd name="connsiteX18" fmla="*/ 12577 w 17428"/>
                    <a:gd name="connsiteY18" fmla="*/ 11140 h 11139"/>
                    <a:gd name="connsiteX19" fmla="*/ 3054 w 17428"/>
                    <a:gd name="connsiteY19" fmla="*/ 7906 h 11139"/>
                    <a:gd name="connsiteX20" fmla="*/ 3054 w 17428"/>
                    <a:gd name="connsiteY20" fmla="*/ 7906 h 11139"/>
                    <a:gd name="connsiteX21" fmla="*/ 10960 w 17428"/>
                    <a:gd name="connsiteY21" fmla="*/ 5749 h 11139"/>
                    <a:gd name="connsiteX22" fmla="*/ 10780 w 17428"/>
                    <a:gd name="connsiteY22" fmla="*/ 5390 h 11139"/>
                    <a:gd name="connsiteX23" fmla="*/ 10780 w 17428"/>
                    <a:gd name="connsiteY23" fmla="*/ 5390 h 11139"/>
                    <a:gd name="connsiteX24" fmla="*/ 10421 w 17428"/>
                    <a:gd name="connsiteY24" fmla="*/ 5570 h 11139"/>
                    <a:gd name="connsiteX25" fmla="*/ 10421 w 17428"/>
                    <a:gd name="connsiteY25" fmla="*/ 5570 h 11139"/>
                    <a:gd name="connsiteX26" fmla="*/ 10960 w 17428"/>
                    <a:gd name="connsiteY26" fmla="*/ 5749 h 11139"/>
                    <a:gd name="connsiteX27" fmla="*/ 10960 w 17428"/>
                    <a:gd name="connsiteY27" fmla="*/ 5749 h 11139"/>
                    <a:gd name="connsiteX28" fmla="*/ 4312 w 17428"/>
                    <a:gd name="connsiteY28" fmla="*/ 5749 h 11139"/>
                    <a:gd name="connsiteX29" fmla="*/ 4312 w 17428"/>
                    <a:gd name="connsiteY29" fmla="*/ 5749 h 11139"/>
                    <a:gd name="connsiteX30" fmla="*/ 4312 w 17428"/>
                    <a:gd name="connsiteY30" fmla="*/ 5749 h 11139"/>
                    <a:gd name="connsiteX31" fmla="*/ 4312 w 17428"/>
                    <a:gd name="connsiteY31" fmla="*/ 5749 h 11139"/>
                    <a:gd name="connsiteX32" fmla="*/ 4312 w 17428"/>
                    <a:gd name="connsiteY32" fmla="*/ 5749 h 11139"/>
                    <a:gd name="connsiteX33" fmla="*/ 5031 w 17428"/>
                    <a:gd name="connsiteY33" fmla="*/ 4492 h 11139"/>
                    <a:gd name="connsiteX34" fmla="*/ 4672 w 17428"/>
                    <a:gd name="connsiteY34" fmla="*/ 4492 h 11139"/>
                    <a:gd name="connsiteX35" fmla="*/ 5031 w 17428"/>
                    <a:gd name="connsiteY35" fmla="*/ 4492 h 11139"/>
                    <a:gd name="connsiteX36" fmla="*/ 5031 w 17428"/>
                    <a:gd name="connsiteY36" fmla="*/ 4492 h 1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428" h="11139">
                      <a:moveTo>
                        <a:pt x="3054" y="7906"/>
                      </a:moveTo>
                      <a:cubicBezTo>
                        <a:pt x="2336" y="7726"/>
                        <a:pt x="898" y="7367"/>
                        <a:pt x="0" y="4312"/>
                      </a:cubicBezTo>
                      <a:lnTo>
                        <a:pt x="0" y="4312"/>
                      </a:lnTo>
                      <a:cubicBezTo>
                        <a:pt x="359" y="1617"/>
                        <a:pt x="2156" y="1258"/>
                        <a:pt x="3054" y="898"/>
                      </a:cubicBezTo>
                      <a:lnTo>
                        <a:pt x="3054" y="898"/>
                      </a:lnTo>
                      <a:cubicBezTo>
                        <a:pt x="4133" y="359"/>
                        <a:pt x="5211" y="0"/>
                        <a:pt x="6109" y="0"/>
                      </a:cubicBezTo>
                      <a:lnTo>
                        <a:pt x="6109" y="0"/>
                      </a:lnTo>
                      <a:cubicBezTo>
                        <a:pt x="8085" y="180"/>
                        <a:pt x="8265" y="539"/>
                        <a:pt x="8984" y="539"/>
                      </a:cubicBezTo>
                      <a:lnTo>
                        <a:pt x="8984" y="539"/>
                      </a:lnTo>
                      <a:cubicBezTo>
                        <a:pt x="9523" y="359"/>
                        <a:pt x="10062" y="359"/>
                        <a:pt x="10421" y="359"/>
                      </a:cubicBezTo>
                      <a:lnTo>
                        <a:pt x="10421" y="359"/>
                      </a:lnTo>
                      <a:cubicBezTo>
                        <a:pt x="14553" y="898"/>
                        <a:pt x="15452" y="4132"/>
                        <a:pt x="16171" y="5031"/>
                      </a:cubicBezTo>
                      <a:lnTo>
                        <a:pt x="16171" y="5031"/>
                      </a:lnTo>
                      <a:cubicBezTo>
                        <a:pt x="16530" y="5211"/>
                        <a:pt x="16710" y="5570"/>
                        <a:pt x="16889" y="5749"/>
                      </a:cubicBezTo>
                      <a:lnTo>
                        <a:pt x="16889" y="5749"/>
                      </a:lnTo>
                      <a:lnTo>
                        <a:pt x="15272" y="7187"/>
                      </a:lnTo>
                      <a:lnTo>
                        <a:pt x="17428" y="7187"/>
                      </a:lnTo>
                      <a:cubicBezTo>
                        <a:pt x="17249" y="10421"/>
                        <a:pt x="14014" y="11140"/>
                        <a:pt x="12577" y="11140"/>
                      </a:cubicBezTo>
                      <a:lnTo>
                        <a:pt x="12577" y="11140"/>
                      </a:lnTo>
                      <a:cubicBezTo>
                        <a:pt x="9523" y="10960"/>
                        <a:pt x="5929" y="9882"/>
                        <a:pt x="3054" y="7906"/>
                      </a:cubicBezTo>
                      <a:lnTo>
                        <a:pt x="3054" y="7906"/>
                      </a:lnTo>
                      <a:close/>
                      <a:moveTo>
                        <a:pt x="10960" y="5749"/>
                      </a:moveTo>
                      <a:cubicBezTo>
                        <a:pt x="10780" y="5570"/>
                        <a:pt x="10780" y="5390"/>
                        <a:pt x="10780" y="5390"/>
                      </a:cubicBezTo>
                      <a:lnTo>
                        <a:pt x="10780" y="5390"/>
                      </a:lnTo>
                      <a:lnTo>
                        <a:pt x="10421" y="5570"/>
                      </a:lnTo>
                      <a:lnTo>
                        <a:pt x="10421" y="5570"/>
                      </a:lnTo>
                      <a:cubicBezTo>
                        <a:pt x="10421" y="5749"/>
                        <a:pt x="10780" y="5749"/>
                        <a:pt x="10960" y="5749"/>
                      </a:cubicBezTo>
                      <a:lnTo>
                        <a:pt x="10960" y="5749"/>
                      </a:lnTo>
                      <a:close/>
                      <a:moveTo>
                        <a:pt x="4312" y="5749"/>
                      </a:moveTo>
                      <a:lnTo>
                        <a:pt x="4312" y="5749"/>
                      </a:lnTo>
                      <a:lnTo>
                        <a:pt x="4312" y="5749"/>
                      </a:lnTo>
                      <a:lnTo>
                        <a:pt x="4312" y="5749"/>
                      </a:lnTo>
                      <a:lnTo>
                        <a:pt x="4312" y="5749"/>
                      </a:lnTo>
                      <a:close/>
                      <a:moveTo>
                        <a:pt x="5031" y="4492"/>
                      </a:moveTo>
                      <a:lnTo>
                        <a:pt x="4672" y="4492"/>
                      </a:lnTo>
                      <a:lnTo>
                        <a:pt x="5031" y="4492"/>
                      </a:lnTo>
                      <a:lnTo>
                        <a:pt x="5031" y="4492"/>
                      </a:lnTo>
                      <a:close/>
                    </a:path>
                  </a:pathLst>
                </a:custGeom>
                <a:grpFill/>
                <a:ln w="17953" cap="flat">
                  <a:noFill/>
                  <a:prstDash val="solid"/>
                  <a:miter/>
                </a:ln>
              </p:spPr>
              <p:txBody>
                <a:bodyPr rtlCol="0" anchor="ctr"/>
                <a:lstStyle/>
                <a:p>
                  <a:endParaRPr lang="zh-CN" altLang="en-US" sz="1050"/>
                </a:p>
              </p:txBody>
            </p:sp>
          </p:grpSp>
          <p:grpSp>
            <p:nvGrpSpPr>
              <p:cNvPr id="149" name="图形 1"/>
              <p:cNvGrpSpPr/>
              <p:nvPr/>
            </p:nvGrpSpPr>
            <p:grpSpPr>
              <a:xfrm>
                <a:off x="3702812" y="1468396"/>
                <a:ext cx="14553" cy="13655"/>
                <a:chOff x="5076023" y="1666086"/>
                <a:chExt cx="14553" cy="13655"/>
              </a:xfrm>
              <a:solidFill>
                <a:srgbClr val="0070C0"/>
              </a:solidFill>
            </p:grpSpPr>
            <p:sp>
              <p:nvSpPr>
                <p:cNvPr id="3448" name="任意多边形: 形状 430"/>
                <p:cNvSpPr/>
                <p:nvPr/>
              </p:nvSpPr>
              <p:spPr>
                <a:xfrm>
                  <a:off x="5078718" y="1668376"/>
                  <a:ext cx="9356" cy="8567"/>
                </a:xfrm>
                <a:custGeom>
                  <a:avLst/>
                  <a:gdLst>
                    <a:gd name="connsiteX0" fmla="*/ 2515 w 9356"/>
                    <a:gd name="connsiteY0" fmla="*/ 6154 h 8567"/>
                    <a:gd name="connsiteX1" fmla="*/ 9163 w 9356"/>
                    <a:gd name="connsiteY1" fmla="*/ 7411 h 8567"/>
                    <a:gd name="connsiteX2" fmla="*/ 3953 w 9356"/>
                    <a:gd name="connsiteY2" fmla="*/ 2021 h 8567"/>
                    <a:gd name="connsiteX3" fmla="*/ 0 w 9356"/>
                    <a:gd name="connsiteY3" fmla="*/ 2021 h 8567"/>
                    <a:gd name="connsiteX4" fmla="*/ 2515 w 9356"/>
                    <a:gd name="connsiteY4" fmla="*/ 6154 h 8567"/>
                    <a:gd name="connsiteX5" fmla="*/ 2515 w 9356"/>
                    <a:gd name="connsiteY5" fmla="*/ 6154 h 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56" h="8567">
                      <a:moveTo>
                        <a:pt x="2515" y="6154"/>
                      </a:moveTo>
                      <a:cubicBezTo>
                        <a:pt x="5211" y="7411"/>
                        <a:pt x="10421" y="10107"/>
                        <a:pt x="9163" y="7411"/>
                      </a:cubicBezTo>
                      <a:cubicBezTo>
                        <a:pt x="7906" y="6154"/>
                        <a:pt x="7906" y="4716"/>
                        <a:pt x="3953" y="2021"/>
                      </a:cubicBezTo>
                      <a:cubicBezTo>
                        <a:pt x="1258" y="-674"/>
                        <a:pt x="0" y="-674"/>
                        <a:pt x="0" y="2021"/>
                      </a:cubicBezTo>
                      <a:cubicBezTo>
                        <a:pt x="0" y="3638"/>
                        <a:pt x="2515" y="6154"/>
                        <a:pt x="2515" y="6154"/>
                      </a:cubicBezTo>
                      <a:lnTo>
                        <a:pt x="2515" y="6154"/>
                      </a:lnTo>
                      <a:close/>
                    </a:path>
                  </a:pathLst>
                </a:custGeom>
                <a:grpFill/>
                <a:ln w="17953" cap="flat">
                  <a:noFill/>
                  <a:prstDash val="solid"/>
                  <a:miter/>
                </a:ln>
              </p:spPr>
              <p:txBody>
                <a:bodyPr rtlCol="0" anchor="ctr"/>
                <a:lstStyle/>
                <a:p>
                  <a:endParaRPr lang="zh-CN" altLang="en-US" sz="1050"/>
                </a:p>
              </p:txBody>
            </p:sp>
            <p:sp>
              <p:nvSpPr>
                <p:cNvPr id="3449" name="任意多边形: 形状 431"/>
                <p:cNvSpPr/>
                <p:nvPr/>
              </p:nvSpPr>
              <p:spPr>
                <a:xfrm>
                  <a:off x="5076023" y="1666086"/>
                  <a:ext cx="14553" cy="13655"/>
                </a:xfrm>
                <a:custGeom>
                  <a:avLst/>
                  <a:gdLst>
                    <a:gd name="connsiteX0" fmla="*/ 4132 w 14553"/>
                    <a:gd name="connsiteY0" fmla="*/ 10780 h 13655"/>
                    <a:gd name="connsiteX1" fmla="*/ 5210 w 14553"/>
                    <a:gd name="connsiteY1" fmla="*/ 8445 h 13655"/>
                    <a:gd name="connsiteX2" fmla="*/ 3414 w 14553"/>
                    <a:gd name="connsiteY2" fmla="*/ 10241 h 13655"/>
                    <a:gd name="connsiteX3" fmla="*/ 180 w 14553"/>
                    <a:gd name="connsiteY3" fmla="*/ 5211 h 13655"/>
                    <a:gd name="connsiteX4" fmla="*/ 180 w 14553"/>
                    <a:gd name="connsiteY4" fmla="*/ 5211 h 13655"/>
                    <a:gd name="connsiteX5" fmla="*/ 0 w 14553"/>
                    <a:gd name="connsiteY5" fmla="*/ 4492 h 13655"/>
                    <a:gd name="connsiteX6" fmla="*/ 0 w 14553"/>
                    <a:gd name="connsiteY6" fmla="*/ 4492 h 13655"/>
                    <a:gd name="connsiteX7" fmla="*/ 3593 w 14553"/>
                    <a:gd name="connsiteY7" fmla="*/ 0 h 13655"/>
                    <a:gd name="connsiteX8" fmla="*/ 3593 w 14553"/>
                    <a:gd name="connsiteY8" fmla="*/ 0 h 13655"/>
                    <a:gd name="connsiteX9" fmla="*/ 8085 w 14553"/>
                    <a:gd name="connsiteY9" fmla="*/ 2515 h 13655"/>
                    <a:gd name="connsiteX10" fmla="*/ 8085 w 14553"/>
                    <a:gd name="connsiteY10" fmla="*/ 2515 h 13655"/>
                    <a:gd name="connsiteX11" fmla="*/ 14194 w 14553"/>
                    <a:gd name="connsiteY11" fmla="*/ 8804 h 13655"/>
                    <a:gd name="connsiteX12" fmla="*/ 14194 w 14553"/>
                    <a:gd name="connsiteY12" fmla="*/ 8804 h 13655"/>
                    <a:gd name="connsiteX13" fmla="*/ 14553 w 14553"/>
                    <a:gd name="connsiteY13" fmla="*/ 10601 h 13655"/>
                    <a:gd name="connsiteX14" fmla="*/ 14553 w 14553"/>
                    <a:gd name="connsiteY14" fmla="*/ 10601 h 13655"/>
                    <a:gd name="connsiteX15" fmla="*/ 11499 w 14553"/>
                    <a:gd name="connsiteY15" fmla="*/ 13655 h 13655"/>
                    <a:gd name="connsiteX16" fmla="*/ 11499 w 14553"/>
                    <a:gd name="connsiteY16" fmla="*/ 13655 h 13655"/>
                    <a:gd name="connsiteX17" fmla="*/ 4132 w 14553"/>
                    <a:gd name="connsiteY17" fmla="*/ 10780 h 13655"/>
                    <a:gd name="connsiteX18" fmla="*/ 4132 w 14553"/>
                    <a:gd name="connsiteY18" fmla="*/ 10780 h 1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553" h="13655">
                      <a:moveTo>
                        <a:pt x="4132" y="10780"/>
                      </a:moveTo>
                      <a:lnTo>
                        <a:pt x="5210" y="8445"/>
                      </a:lnTo>
                      <a:lnTo>
                        <a:pt x="3414" y="10241"/>
                      </a:lnTo>
                      <a:cubicBezTo>
                        <a:pt x="3414" y="9882"/>
                        <a:pt x="898" y="8445"/>
                        <a:pt x="180" y="5211"/>
                      </a:cubicBezTo>
                      <a:lnTo>
                        <a:pt x="180" y="5211"/>
                      </a:lnTo>
                      <a:cubicBezTo>
                        <a:pt x="180" y="5031"/>
                        <a:pt x="0" y="4671"/>
                        <a:pt x="0" y="4492"/>
                      </a:cubicBezTo>
                      <a:lnTo>
                        <a:pt x="0" y="4492"/>
                      </a:lnTo>
                      <a:cubicBezTo>
                        <a:pt x="0" y="3054"/>
                        <a:pt x="539" y="180"/>
                        <a:pt x="3593" y="0"/>
                      </a:cubicBezTo>
                      <a:lnTo>
                        <a:pt x="3593" y="0"/>
                      </a:lnTo>
                      <a:cubicBezTo>
                        <a:pt x="5929" y="180"/>
                        <a:pt x="6827" y="1437"/>
                        <a:pt x="8085" y="2515"/>
                      </a:cubicBezTo>
                      <a:lnTo>
                        <a:pt x="8085" y="2515"/>
                      </a:lnTo>
                      <a:cubicBezTo>
                        <a:pt x="12397" y="5211"/>
                        <a:pt x="13116" y="7726"/>
                        <a:pt x="14194" y="8804"/>
                      </a:cubicBezTo>
                      <a:lnTo>
                        <a:pt x="14194" y="8804"/>
                      </a:lnTo>
                      <a:cubicBezTo>
                        <a:pt x="14374" y="9343"/>
                        <a:pt x="14553" y="9882"/>
                        <a:pt x="14553" y="10601"/>
                      </a:cubicBezTo>
                      <a:lnTo>
                        <a:pt x="14553" y="10601"/>
                      </a:lnTo>
                      <a:cubicBezTo>
                        <a:pt x="14553" y="12397"/>
                        <a:pt x="12218" y="13655"/>
                        <a:pt x="11499" y="13655"/>
                      </a:cubicBezTo>
                      <a:lnTo>
                        <a:pt x="11499" y="13655"/>
                      </a:lnTo>
                      <a:cubicBezTo>
                        <a:pt x="8624" y="13296"/>
                        <a:pt x="6109" y="11679"/>
                        <a:pt x="4132" y="10780"/>
                      </a:cubicBezTo>
                      <a:lnTo>
                        <a:pt x="4132" y="10780"/>
                      </a:lnTo>
                      <a:close/>
                    </a:path>
                  </a:pathLst>
                </a:custGeom>
                <a:grpFill/>
                <a:ln w="17953" cap="flat">
                  <a:noFill/>
                  <a:prstDash val="solid"/>
                  <a:miter/>
                </a:ln>
              </p:spPr>
              <p:txBody>
                <a:bodyPr rtlCol="0" anchor="ctr"/>
                <a:lstStyle/>
                <a:p>
                  <a:endParaRPr lang="zh-CN" altLang="en-US" sz="1050"/>
                </a:p>
              </p:txBody>
            </p:sp>
          </p:grpSp>
          <p:grpSp>
            <p:nvGrpSpPr>
              <p:cNvPr id="150" name="图形 1"/>
              <p:cNvGrpSpPr/>
              <p:nvPr/>
            </p:nvGrpSpPr>
            <p:grpSpPr>
              <a:xfrm>
                <a:off x="3492416" y="1646271"/>
                <a:ext cx="26411" cy="17248"/>
                <a:chOff x="4865627" y="1843961"/>
                <a:chExt cx="26411" cy="17248"/>
              </a:xfrm>
              <a:solidFill>
                <a:srgbClr val="0070C0"/>
              </a:solidFill>
            </p:grpSpPr>
            <p:sp>
              <p:nvSpPr>
                <p:cNvPr id="3446" name="任意多边形: 形状 433"/>
                <p:cNvSpPr/>
                <p:nvPr/>
              </p:nvSpPr>
              <p:spPr>
                <a:xfrm>
                  <a:off x="4868232" y="1846433"/>
                  <a:ext cx="21291" cy="12124"/>
                </a:xfrm>
                <a:custGeom>
                  <a:avLst/>
                  <a:gdLst>
                    <a:gd name="connsiteX0" fmla="*/ 6739 w 21291"/>
                    <a:gd name="connsiteY0" fmla="*/ 9386 h 12124"/>
                    <a:gd name="connsiteX1" fmla="*/ 21292 w 21291"/>
                    <a:gd name="connsiteY1" fmla="*/ 10644 h 12124"/>
                    <a:gd name="connsiteX2" fmla="*/ 18597 w 21291"/>
                    <a:gd name="connsiteY2" fmla="*/ 3996 h 12124"/>
                    <a:gd name="connsiteX3" fmla="*/ 9434 w 21291"/>
                    <a:gd name="connsiteY3" fmla="*/ 1301 h 12124"/>
                    <a:gd name="connsiteX4" fmla="*/ 1528 w 21291"/>
                    <a:gd name="connsiteY4" fmla="*/ 6691 h 12124"/>
                    <a:gd name="connsiteX5" fmla="*/ 6739 w 21291"/>
                    <a:gd name="connsiteY5" fmla="*/ 9386 h 12124"/>
                    <a:gd name="connsiteX6" fmla="*/ 6739 w 21291"/>
                    <a:gd name="connsiteY6" fmla="*/ 9386 h 1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91" h="12124">
                      <a:moveTo>
                        <a:pt x="6739" y="9386"/>
                      </a:moveTo>
                      <a:cubicBezTo>
                        <a:pt x="13386" y="9386"/>
                        <a:pt x="21292" y="14597"/>
                        <a:pt x="21292" y="10644"/>
                      </a:cubicBezTo>
                      <a:cubicBezTo>
                        <a:pt x="21292" y="6691"/>
                        <a:pt x="18597" y="7949"/>
                        <a:pt x="18597" y="3996"/>
                      </a:cubicBezTo>
                      <a:cubicBezTo>
                        <a:pt x="18597" y="43"/>
                        <a:pt x="10691" y="-1215"/>
                        <a:pt x="9434" y="1301"/>
                      </a:cubicBezTo>
                      <a:cubicBezTo>
                        <a:pt x="6739" y="3996"/>
                        <a:pt x="6739" y="2558"/>
                        <a:pt x="1528" y="6691"/>
                      </a:cubicBezTo>
                      <a:cubicBezTo>
                        <a:pt x="-3862" y="10644"/>
                        <a:pt x="6739" y="9386"/>
                        <a:pt x="6739" y="9386"/>
                      </a:cubicBezTo>
                      <a:lnTo>
                        <a:pt x="6739" y="9386"/>
                      </a:lnTo>
                      <a:close/>
                    </a:path>
                  </a:pathLst>
                </a:custGeom>
                <a:grpFill/>
                <a:ln w="17953" cap="flat">
                  <a:noFill/>
                  <a:prstDash val="solid"/>
                  <a:miter/>
                </a:ln>
              </p:spPr>
              <p:txBody>
                <a:bodyPr rtlCol="0" anchor="ctr"/>
                <a:lstStyle/>
                <a:p>
                  <a:endParaRPr lang="zh-CN" altLang="en-US" sz="1050"/>
                </a:p>
              </p:txBody>
            </p:sp>
            <p:sp>
              <p:nvSpPr>
                <p:cNvPr id="3447" name="任意多边形: 形状 434"/>
                <p:cNvSpPr/>
                <p:nvPr/>
              </p:nvSpPr>
              <p:spPr>
                <a:xfrm>
                  <a:off x="4865627" y="1843961"/>
                  <a:ext cx="26411" cy="17248"/>
                </a:xfrm>
                <a:custGeom>
                  <a:avLst/>
                  <a:gdLst>
                    <a:gd name="connsiteX0" fmla="*/ 9702 w 26411"/>
                    <a:gd name="connsiteY0" fmla="*/ 14374 h 17248"/>
                    <a:gd name="connsiteX1" fmla="*/ 5929 w 26411"/>
                    <a:gd name="connsiteY1" fmla="*/ 14554 h 17248"/>
                    <a:gd name="connsiteX2" fmla="*/ 5929 w 26411"/>
                    <a:gd name="connsiteY2" fmla="*/ 14554 h 17248"/>
                    <a:gd name="connsiteX3" fmla="*/ 3054 w 26411"/>
                    <a:gd name="connsiteY3" fmla="*/ 14194 h 17248"/>
                    <a:gd name="connsiteX4" fmla="*/ 3054 w 26411"/>
                    <a:gd name="connsiteY4" fmla="*/ 14194 h 17248"/>
                    <a:gd name="connsiteX5" fmla="*/ 0 w 26411"/>
                    <a:gd name="connsiteY5" fmla="*/ 10960 h 17248"/>
                    <a:gd name="connsiteX6" fmla="*/ 0 w 26411"/>
                    <a:gd name="connsiteY6" fmla="*/ 10960 h 17248"/>
                    <a:gd name="connsiteX7" fmla="*/ 2515 w 26411"/>
                    <a:gd name="connsiteY7" fmla="*/ 7187 h 17248"/>
                    <a:gd name="connsiteX8" fmla="*/ 2515 w 26411"/>
                    <a:gd name="connsiteY8" fmla="*/ 7187 h 17248"/>
                    <a:gd name="connsiteX9" fmla="*/ 9702 w 26411"/>
                    <a:gd name="connsiteY9" fmla="*/ 2875 h 17248"/>
                    <a:gd name="connsiteX10" fmla="*/ 9702 w 26411"/>
                    <a:gd name="connsiteY10" fmla="*/ 2875 h 17248"/>
                    <a:gd name="connsiteX11" fmla="*/ 15272 w 26411"/>
                    <a:gd name="connsiteY11" fmla="*/ 0 h 17248"/>
                    <a:gd name="connsiteX12" fmla="*/ 15272 w 26411"/>
                    <a:gd name="connsiteY12" fmla="*/ 0 h 17248"/>
                    <a:gd name="connsiteX13" fmla="*/ 23896 w 26411"/>
                    <a:gd name="connsiteY13" fmla="*/ 6648 h 17248"/>
                    <a:gd name="connsiteX14" fmla="*/ 23896 w 26411"/>
                    <a:gd name="connsiteY14" fmla="*/ 6648 h 17248"/>
                    <a:gd name="connsiteX15" fmla="*/ 26412 w 26411"/>
                    <a:gd name="connsiteY15" fmla="*/ 12757 h 17248"/>
                    <a:gd name="connsiteX16" fmla="*/ 26412 w 26411"/>
                    <a:gd name="connsiteY16" fmla="*/ 12757 h 17248"/>
                    <a:gd name="connsiteX17" fmla="*/ 26412 w 26411"/>
                    <a:gd name="connsiteY17" fmla="*/ 12936 h 17248"/>
                    <a:gd name="connsiteX18" fmla="*/ 26412 w 26411"/>
                    <a:gd name="connsiteY18" fmla="*/ 12936 h 17248"/>
                    <a:gd name="connsiteX19" fmla="*/ 26412 w 26411"/>
                    <a:gd name="connsiteY19" fmla="*/ 13296 h 17248"/>
                    <a:gd name="connsiteX20" fmla="*/ 26412 w 26411"/>
                    <a:gd name="connsiteY20" fmla="*/ 13296 h 17248"/>
                    <a:gd name="connsiteX21" fmla="*/ 22279 w 26411"/>
                    <a:gd name="connsiteY21" fmla="*/ 17248 h 17248"/>
                    <a:gd name="connsiteX22" fmla="*/ 22279 w 26411"/>
                    <a:gd name="connsiteY22" fmla="*/ 17248 h 17248"/>
                    <a:gd name="connsiteX23" fmla="*/ 9702 w 26411"/>
                    <a:gd name="connsiteY23" fmla="*/ 14374 h 17248"/>
                    <a:gd name="connsiteX24" fmla="*/ 9702 w 26411"/>
                    <a:gd name="connsiteY24" fmla="*/ 14374 h 17248"/>
                    <a:gd name="connsiteX25" fmla="*/ 21022 w 26411"/>
                    <a:gd name="connsiteY25" fmla="*/ 11858 h 17248"/>
                    <a:gd name="connsiteX26" fmla="*/ 18686 w 26411"/>
                    <a:gd name="connsiteY26" fmla="*/ 6468 h 17248"/>
                    <a:gd name="connsiteX27" fmla="*/ 18686 w 26411"/>
                    <a:gd name="connsiteY27" fmla="*/ 6468 h 17248"/>
                    <a:gd name="connsiteX28" fmla="*/ 15272 w 26411"/>
                    <a:gd name="connsiteY28" fmla="*/ 5031 h 17248"/>
                    <a:gd name="connsiteX29" fmla="*/ 15272 w 26411"/>
                    <a:gd name="connsiteY29" fmla="*/ 5031 h 17248"/>
                    <a:gd name="connsiteX30" fmla="*/ 14194 w 26411"/>
                    <a:gd name="connsiteY30" fmla="*/ 5211 h 17248"/>
                    <a:gd name="connsiteX31" fmla="*/ 14194 w 26411"/>
                    <a:gd name="connsiteY31" fmla="*/ 5211 h 17248"/>
                    <a:gd name="connsiteX32" fmla="*/ 14014 w 26411"/>
                    <a:gd name="connsiteY32" fmla="*/ 4851 h 17248"/>
                    <a:gd name="connsiteX33" fmla="*/ 13835 w 26411"/>
                    <a:gd name="connsiteY33" fmla="*/ 5749 h 17248"/>
                    <a:gd name="connsiteX34" fmla="*/ 8265 w 26411"/>
                    <a:gd name="connsiteY34" fmla="*/ 9523 h 17248"/>
                    <a:gd name="connsiteX35" fmla="*/ 8265 w 26411"/>
                    <a:gd name="connsiteY35" fmla="*/ 9523 h 17248"/>
                    <a:gd name="connsiteX36" fmla="*/ 9163 w 26411"/>
                    <a:gd name="connsiteY36" fmla="*/ 9343 h 17248"/>
                    <a:gd name="connsiteX37" fmla="*/ 9163 w 26411"/>
                    <a:gd name="connsiteY37" fmla="*/ 9343 h 17248"/>
                    <a:gd name="connsiteX38" fmla="*/ 9163 w 26411"/>
                    <a:gd name="connsiteY38" fmla="*/ 9523 h 17248"/>
                    <a:gd name="connsiteX39" fmla="*/ 9523 w 26411"/>
                    <a:gd name="connsiteY39" fmla="*/ 9343 h 17248"/>
                    <a:gd name="connsiteX40" fmla="*/ 21022 w 26411"/>
                    <a:gd name="connsiteY40" fmla="*/ 11858 h 17248"/>
                    <a:gd name="connsiteX41" fmla="*/ 21022 w 26411"/>
                    <a:gd name="connsiteY41" fmla="*/ 11858 h 17248"/>
                    <a:gd name="connsiteX42" fmla="*/ 26412 w 26411"/>
                    <a:gd name="connsiteY42" fmla="*/ 13116 h 17248"/>
                    <a:gd name="connsiteX43" fmla="*/ 26412 w 26411"/>
                    <a:gd name="connsiteY43" fmla="*/ 12757 h 17248"/>
                    <a:gd name="connsiteX44" fmla="*/ 26412 w 26411"/>
                    <a:gd name="connsiteY44" fmla="*/ 12757 h 17248"/>
                    <a:gd name="connsiteX45" fmla="*/ 26412 w 26411"/>
                    <a:gd name="connsiteY45" fmla="*/ 13116 h 17248"/>
                    <a:gd name="connsiteX46" fmla="*/ 26412 w 26411"/>
                    <a:gd name="connsiteY46" fmla="*/ 13116 h 17248"/>
                    <a:gd name="connsiteX47" fmla="*/ 26412 w 26411"/>
                    <a:gd name="connsiteY47" fmla="*/ 13116 h 17248"/>
                    <a:gd name="connsiteX48" fmla="*/ 26412 w 26411"/>
                    <a:gd name="connsiteY48" fmla="*/ 13116 h 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6411" h="17248">
                      <a:moveTo>
                        <a:pt x="9702" y="14374"/>
                      </a:moveTo>
                      <a:cubicBezTo>
                        <a:pt x="9523" y="14374"/>
                        <a:pt x="7906" y="14554"/>
                        <a:pt x="5929" y="14554"/>
                      </a:cubicBezTo>
                      <a:lnTo>
                        <a:pt x="5929" y="14554"/>
                      </a:lnTo>
                      <a:cubicBezTo>
                        <a:pt x="5031" y="14554"/>
                        <a:pt x="3953" y="14554"/>
                        <a:pt x="3054" y="14194"/>
                      </a:cubicBezTo>
                      <a:lnTo>
                        <a:pt x="3054" y="14194"/>
                      </a:lnTo>
                      <a:cubicBezTo>
                        <a:pt x="2336" y="14014"/>
                        <a:pt x="180" y="13475"/>
                        <a:pt x="0" y="10960"/>
                      </a:cubicBezTo>
                      <a:lnTo>
                        <a:pt x="0" y="10960"/>
                      </a:lnTo>
                      <a:cubicBezTo>
                        <a:pt x="180" y="8804"/>
                        <a:pt x="1258" y="8085"/>
                        <a:pt x="2515" y="7187"/>
                      </a:cubicBezTo>
                      <a:lnTo>
                        <a:pt x="2515" y="7187"/>
                      </a:lnTo>
                      <a:cubicBezTo>
                        <a:pt x="8265" y="2875"/>
                        <a:pt x="8265" y="4133"/>
                        <a:pt x="9702" y="2875"/>
                      </a:cubicBezTo>
                      <a:lnTo>
                        <a:pt x="9702" y="2875"/>
                      </a:lnTo>
                      <a:cubicBezTo>
                        <a:pt x="10960" y="359"/>
                        <a:pt x="13475" y="0"/>
                        <a:pt x="15272" y="0"/>
                      </a:cubicBezTo>
                      <a:lnTo>
                        <a:pt x="15272" y="0"/>
                      </a:lnTo>
                      <a:cubicBezTo>
                        <a:pt x="18506" y="0"/>
                        <a:pt x="23357" y="1437"/>
                        <a:pt x="23896" y="6648"/>
                      </a:cubicBezTo>
                      <a:lnTo>
                        <a:pt x="23896" y="6648"/>
                      </a:lnTo>
                      <a:cubicBezTo>
                        <a:pt x="23178" y="8445"/>
                        <a:pt x="25693" y="7187"/>
                        <a:pt x="26412" y="12757"/>
                      </a:cubicBezTo>
                      <a:lnTo>
                        <a:pt x="26412" y="12757"/>
                      </a:lnTo>
                      <a:cubicBezTo>
                        <a:pt x="26412" y="12757"/>
                        <a:pt x="26412" y="12936"/>
                        <a:pt x="26412" y="12936"/>
                      </a:cubicBezTo>
                      <a:lnTo>
                        <a:pt x="26412" y="12936"/>
                      </a:lnTo>
                      <a:cubicBezTo>
                        <a:pt x="26412" y="13116"/>
                        <a:pt x="26412" y="13296"/>
                        <a:pt x="26412" y="13296"/>
                      </a:cubicBezTo>
                      <a:lnTo>
                        <a:pt x="26412" y="13296"/>
                      </a:lnTo>
                      <a:cubicBezTo>
                        <a:pt x="26412" y="15452"/>
                        <a:pt x="23896" y="17248"/>
                        <a:pt x="22279" y="17248"/>
                      </a:cubicBezTo>
                      <a:lnTo>
                        <a:pt x="22279" y="17248"/>
                      </a:lnTo>
                      <a:cubicBezTo>
                        <a:pt x="18327" y="16889"/>
                        <a:pt x="13655" y="14374"/>
                        <a:pt x="9702" y="14374"/>
                      </a:cubicBezTo>
                      <a:lnTo>
                        <a:pt x="9702" y="14374"/>
                      </a:lnTo>
                      <a:close/>
                      <a:moveTo>
                        <a:pt x="21022" y="11858"/>
                      </a:moveTo>
                      <a:cubicBezTo>
                        <a:pt x="20303" y="11319"/>
                        <a:pt x="19225" y="10421"/>
                        <a:pt x="18686" y="6468"/>
                      </a:cubicBezTo>
                      <a:lnTo>
                        <a:pt x="18686" y="6468"/>
                      </a:lnTo>
                      <a:cubicBezTo>
                        <a:pt x="18686" y="6468"/>
                        <a:pt x="17249" y="4851"/>
                        <a:pt x="15272" y="5031"/>
                      </a:cubicBezTo>
                      <a:lnTo>
                        <a:pt x="15272" y="5031"/>
                      </a:lnTo>
                      <a:cubicBezTo>
                        <a:pt x="14733" y="5031"/>
                        <a:pt x="14374" y="5031"/>
                        <a:pt x="14194" y="5211"/>
                      </a:cubicBezTo>
                      <a:lnTo>
                        <a:pt x="14194" y="5211"/>
                      </a:lnTo>
                      <a:lnTo>
                        <a:pt x="14014" y="4851"/>
                      </a:lnTo>
                      <a:lnTo>
                        <a:pt x="13835" y="5749"/>
                      </a:lnTo>
                      <a:cubicBezTo>
                        <a:pt x="11140" y="8265"/>
                        <a:pt x="10601" y="8085"/>
                        <a:pt x="8265" y="9523"/>
                      </a:cubicBezTo>
                      <a:lnTo>
                        <a:pt x="8265" y="9523"/>
                      </a:lnTo>
                      <a:cubicBezTo>
                        <a:pt x="8804" y="9523"/>
                        <a:pt x="9163" y="9343"/>
                        <a:pt x="9163" y="9343"/>
                      </a:cubicBezTo>
                      <a:lnTo>
                        <a:pt x="9163" y="9343"/>
                      </a:lnTo>
                      <a:lnTo>
                        <a:pt x="9163" y="9523"/>
                      </a:lnTo>
                      <a:lnTo>
                        <a:pt x="9523" y="9343"/>
                      </a:lnTo>
                      <a:cubicBezTo>
                        <a:pt x="13835" y="9343"/>
                        <a:pt x="18506" y="11140"/>
                        <a:pt x="21022" y="11858"/>
                      </a:cubicBezTo>
                      <a:lnTo>
                        <a:pt x="21022" y="11858"/>
                      </a:lnTo>
                      <a:close/>
                      <a:moveTo>
                        <a:pt x="26412" y="13116"/>
                      </a:moveTo>
                      <a:cubicBezTo>
                        <a:pt x="26412" y="12936"/>
                        <a:pt x="26412" y="12757"/>
                        <a:pt x="26412" y="12757"/>
                      </a:cubicBezTo>
                      <a:lnTo>
                        <a:pt x="26412" y="12757"/>
                      </a:lnTo>
                      <a:cubicBezTo>
                        <a:pt x="26412" y="12936"/>
                        <a:pt x="26412" y="12936"/>
                        <a:pt x="26412" y="13116"/>
                      </a:cubicBezTo>
                      <a:lnTo>
                        <a:pt x="26412" y="13116"/>
                      </a:lnTo>
                      <a:lnTo>
                        <a:pt x="26412" y="13116"/>
                      </a:lnTo>
                      <a:lnTo>
                        <a:pt x="26412" y="13116"/>
                      </a:lnTo>
                      <a:close/>
                    </a:path>
                  </a:pathLst>
                </a:custGeom>
                <a:grpFill/>
                <a:ln w="17953" cap="flat">
                  <a:noFill/>
                  <a:prstDash val="solid"/>
                  <a:miter/>
                </a:ln>
              </p:spPr>
              <p:txBody>
                <a:bodyPr rtlCol="0" anchor="ctr"/>
                <a:lstStyle/>
                <a:p>
                  <a:endParaRPr lang="zh-CN" altLang="en-US" sz="1050"/>
                </a:p>
              </p:txBody>
            </p:sp>
          </p:grpSp>
          <p:grpSp>
            <p:nvGrpSpPr>
              <p:cNvPr id="151" name="图形 1"/>
              <p:cNvGrpSpPr/>
              <p:nvPr/>
            </p:nvGrpSpPr>
            <p:grpSpPr>
              <a:xfrm>
                <a:off x="3603993" y="1684541"/>
                <a:ext cx="20662" cy="13295"/>
                <a:chOff x="4977204" y="1882231"/>
                <a:chExt cx="20662" cy="13295"/>
              </a:xfrm>
              <a:solidFill>
                <a:srgbClr val="0070C0"/>
              </a:solidFill>
            </p:grpSpPr>
            <p:sp>
              <p:nvSpPr>
                <p:cNvPr id="3444" name="任意多边形: 形状 436"/>
                <p:cNvSpPr/>
                <p:nvPr/>
              </p:nvSpPr>
              <p:spPr>
                <a:xfrm>
                  <a:off x="4979641" y="1884746"/>
                  <a:ext cx="15655" cy="8176"/>
                </a:xfrm>
                <a:custGeom>
                  <a:avLst/>
                  <a:gdLst>
                    <a:gd name="connsiteX0" fmla="*/ 3492 w 15655"/>
                    <a:gd name="connsiteY0" fmla="*/ 6648 h 8176"/>
                    <a:gd name="connsiteX1" fmla="*/ 15350 w 15655"/>
                    <a:gd name="connsiteY1" fmla="*/ 6648 h 8176"/>
                    <a:gd name="connsiteX2" fmla="*/ 7444 w 15655"/>
                    <a:gd name="connsiteY2" fmla="*/ 0 h 8176"/>
                    <a:gd name="connsiteX3" fmla="*/ 3492 w 15655"/>
                    <a:gd name="connsiteY3" fmla="*/ 6648 h 8176"/>
                    <a:gd name="connsiteX4" fmla="*/ 3492 w 15655"/>
                    <a:gd name="connsiteY4" fmla="*/ 6648 h 8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5" h="8176">
                      <a:moveTo>
                        <a:pt x="3492" y="6648"/>
                      </a:moveTo>
                      <a:cubicBezTo>
                        <a:pt x="7444" y="7905"/>
                        <a:pt x="15350" y="9343"/>
                        <a:pt x="15350" y="6648"/>
                      </a:cubicBezTo>
                      <a:cubicBezTo>
                        <a:pt x="15350" y="3953"/>
                        <a:pt x="18045" y="0"/>
                        <a:pt x="7444" y="0"/>
                      </a:cubicBezTo>
                      <a:cubicBezTo>
                        <a:pt x="-3157" y="0"/>
                        <a:pt x="-461" y="5390"/>
                        <a:pt x="3492" y="6648"/>
                      </a:cubicBezTo>
                      <a:lnTo>
                        <a:pt x="3492" y="6648"/>
                      </a:lnTo>
                      <a:close/>
                    </a:path>
                  </a:pathLst>
                </a:custGeom>
                <a:grpFill/>
                <a:ln w="17953" cap="flat">
                  <a:noFill/>
                  <a:prstDash val="solid"/>
                  <a:miter/>
                </a:ln>
              </p:spPr>
              <p:txBody>
                <a:bodyPr rtlCol="0" anchor="ctr"/>
                <a:lstStyle/>
                <a:p>
                  <a:endParaRPr lang="zh-CN" altLang="en-US" sz="1050"/>
                </a:p>
              </p:txBody>
            </p:sp>
            <p:sp>
              <p:nvSpPr>
                <p:cNvPr id="3445" name="任意多边形: 形状 437"/>
                <p:cNvSpPr/>
                <p:nvPr/>
              </p:nvSpPr>
              <p:spPr>
                <a:xfrm>
                  <a:off x="4977204" y="1882231"/>
                  <a:ext cx="20662" cy="13295"/>
                </a:xfrm>
                <a:custGeom>
                  <a:avLst/>
                  <a:gdLst>
                    <a:gd name="connsiteX0" fmla="*/ 5210 w 20662"/>
                    <a:gd name="connsiteY0" fmla="*/ 11499 h 13295"/>
                    <a:gd name="connsiteX1" fmla="*/ 5929 w 20662"/>
                    <a:gd name="connsiteY1" fmla="*/ 9163 h 13295"/>
                    <a:gd name="connsiteX2" fmla="*/ 6648 w 20662"/>
                    <a:gd name="connsiteY2" fmla="*/ 6827 h 13295"/>
                    <a:gd name="connsiteX3" fmla="*/ 14374 w 20662"/>
                    <a:gd name="connsiteY3" fmla="*/ 8265 h 13295"/>
                    <a:gd name="connsiteX4" fmla="*/ 14374 w 20662"/>
                    <a:gd name="connsiteY4" fmla="*/ 8265 h 13295"/>
                    <a:gd name="connsiteX5" fmla="*/ 15272 w 20662"/>
                    <a:gd name="connsiteY5" fmla="*/ 8265 h 13295"/>
                    <a:gd name="connsiteX6" fmla="*/ 15272 w 20662"/>
                    <a:gd name="connsiteY6" fmla="*/ 8265 h 13295"/>
                    <a:gd name="connsiteX7" fmla="*/ 15452 w 20662"/>
                    <a:gd name="connsiteY7" fmla="*/ 6468 h 13295"/>
                    <a:gd name="connsiteX8" fmla="*/ 15452 w 20662"/>
                    <a:gd name="connsiteY8" fmla="*/ 6468 h 13295"/>
                    <a:gd name="connsiteX9" fmla="*/ 15272 w 20662"/>
                    <a:gd name="connsiteY9" fmla="*/ 6109 h 13295"/>
                    <a:gd name="connsiteX10" fmla="*/ 15272 w 20662"/>
                    <a:gd name="connsiteY10" fmla="*/ 6109 h 13295"/>
                    <a:gd name="connsiteX11" fmla="*/ 10960 w 20662"/>
                    <a:gd name="connsiteY11" fmla="*/ 5390 h 13295"/>
                    <a:gd name="connsiteX12" fmla="*/ 10960 w 20662"/>
                    <a:gd name="connsiteY12" fmla="*/ 5390 h 13295"/>
                    <a:gd name="connsiteX13" fmla="*/ 10960 w 20662"/>
                    <a:gd name="connsiteY13" fmla="*/ 5390 h 13295"/>
                    <a:gd name="connsiteX14" fmla="*/ 9882 w 20662"/>
                    <a:gd name="connsiteY14" fmla="*/ 5390 h 13295"/>
                    <a:gd name="connsiteX15" fmla="*/ 5210 w 20662"/>
                    <a:gd name="connsiteY15" fmla="*/ 6109 h 13295"/>
                    <a:gd name="connsiteX16" fmla="*/ 5210 w 20662"/>
                    <a:gd name="connsiteY16" fmla="*/ 6109 h 13295"/>
                    <a:gd name="connsiteX17" fmla="*/ 5210 w 20662"/>
                    <a:gd name="connsiteY17" fmla="*/ 6109 h 13295"/>
                    <a:gd name="connsiteX18" fmla="*/ 6827 w 20662"/>
                    <a:gd name="connsiteY18" fmla="*/ 7187 h 13295"/>
                    <a:gd name="connsiteX19" fmla="*/ 6827 w 20662"/>
                    <a:gd name="connsiteY19" fmla="*/ 7187 h 13295"/>
                    <a:gd name="connsiteX20" fmla="*/ 6109 w 20662"/>
                    <a:gd name="connsiteY20" fmla="*/ 9523 h 13295"/>
                    <a:gd name="connsiteX21" fmla="*/ 5210 w 20662"/>
                    <a:gd name="connsiteY21" fmla="*/ 11499 h 13295"/>
                    <a:gd name="connsiteX22" fmla="*/ 0 w 20662"/>
                    <a:gd name="connsiteY22" fmla="*/ 5570 h 13295"/>
                    <a:gd name="connsiteX23" fmla="*/ 0 w 20662"/>
                    <a:gd name="connsiteY23" fmla="*/ 5570 h 13295"/>
                    <a:gd name="connsiteX24" fmla="*/ 9702 w 20662"/>
                    <a:gd name="connsiteY24" fmla="*/ 0 h 13295"/>
                    <a:gd name="connsiteX25" fmla="*/ 9702 w 20662"/>
                    <a:gd name="connsiteY25" fmla="*/ 0 h 13295"/>
                    <a:gd name="connsiteX26" fmla="*/ 10062 w 20662"/>
                    <a:gd name="connsiteY26" fmla="*/ 0 h 13295"/>
                    <a:gd name="connsiteX27" fmla="*/ 10062 w 20662"/>
                    <a:gd name="connsiteY27" fmla="*/ 0 h 13295"/>
                    <a:gd name="connsiteX28" fmla="*/ 20662 w 20662"/>
                    <a:gd name="connsiteY28" fmla="*/ 6288 h 13295"/>
                    <a:gd name="connsiteX29" fmla="*/ 20662 w 20662"/>
                    <a:gd name="connsiteY29" fmla="*/ 6288 h 13295"/>
                    <a:gd name="connsiteX30" fmla="*/ 20303 w 20662"/>
                    <a:gd name="connsiteY30" fmla="*/ 9163 h 13295"/>
                    <a:gd name="connsiteX31" fmla="*/ 20303 w 20662"/>
                    <a:gd name="connsiteY31" fmla="*/ 9163 h 13295"/>
                    <a:gd name="connsiteX32" fmla="*/ 20123 w 20662"/>
                    <a:gd name="connsiteY32" fmla="*/ 10241 h 13295"/>
                    <a:gd name="connsiteX33" fmla="*/ 20123 w 20662"/>
                    <a:gd name="connsiteY33" fmla="*/ 10241 h 13295"/>
                    <a:gd name="connsiteX34" fmla="*/ 14374 w 20662"/>
                    <a:gd name="connsiteY34" fmla="*/ 13296 h 13295"/>
                    <a:gd name="connsiteX35" fmla="*/ 14374 w 20662"/>
                    <a:gd name="connsiteY35" fmla="*/ 13296 h 13295"/>
                    <a:gd name="connsiteX36" fmla="*/ 5210 w 20662"/>
                    <a:gd name="connsiteY36" fmla="*/ 11499 h 13295"/>
                    <a:gd name="connsiteX37" fmla="*/ 5210 w 20662"/>
                    <a:gd name="connsiteY37" fmla="*/ 11499 h 13295"/>
                    <a:gd name="connsiteX38" fmla="*/ 19584 w 20662"/>
                    <a:gd name="connsiteY38" fmla="*/ 10960 h 13295"/>
                    <a:gd name="connsiteX39" fmla="*/ 17787 w 20662"/>
                    <a:gd name="connsiteY39" fmla="*/ 9163 h 13295"/>
                    <a:gd name="connsiteX40" fmla="*/ 17787 w 20662"/>
                    <a:gd name="connsiteY40" fmla="*/ 9343 h 13295"/>
                    <a:gd name="connsiteX41" fmla="*/ 16530 w 20662"/>
                    <a:gd name="connsiteY41" fmla="*/ 11499 h 13295"/>
                    <a:gd name="connsiteX42" fmla="*/ 19584 w 20662"/>
                    <a:gd name="connsiteY42" fmla="*/ 10960 h 13295"/>
                    <a:gd name="connsiteX43" fmla="*/ 19584 w 20662"/>
                    <a:gd name="connsiteY43" fmla="*/ 10960 h 13295"/>
                    <a:gd name="connsiteX44" fmla="*/ 17787 w 20662"/>
                    <a:gd name="connsiteY44" fmla="*/ 9163 h 13295"/>
                    <a:gd name="connsiteX45" fmla="*/ 19584 w 20662"/>
                    <a:gd name="connsiteY45" fmla="*/ 7366 h 13295"/>
                    <a:gd name="connsiteX46" fmla="*/ 17787 w 20662"/>
                    <a:gd name="connsiteY46" fmla="*/ 9163 h 13295"/>
                    <a:gd name="connsiteX47" fmla="*/ 17787 w 20662"/>
                    <a:gd name="connsiteY47" fmla="*/ 9163 h 13295"/>
                    <a:gd name="connsiteX48" fmla="*/ 17787 w 20662"/>
                    <a:gd name="connsiteY48" fmla="*/ 9163 h 1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662" h="13295">
                      <a:moveTo>
                        <a:pt x="5210" y="11499"/>
                      </a:moveTo>
                      <a:lnTo>
                        <a:pt x="5929" y="9163"/>
                      </a:lnTo>
                      <a:lnTo>
                        <a:pt x="6648" y="6827"/>
                      </a:lnTo>
                      <a:cubicBezTo>
                        <a:pt x="8624" y="7546"/>
                        <a:pt x="12038" y="8265"/>
                        <a:pt x="14374" y="8265"/>
                      </a:cubicBezTo>
                      <a:lnTo>
                        <a:pt x="14374" y="8265"/>
                      </a:lnTo>
                      <a:cubicBezTo>
                        <a:pt x="14733" y="8265"/>
                        <a:pt x="15092" y="8265"/>
                        <a:pt x="15272" y="8265"/>
                      </a:cubicBezTo>
                      <a:lnTo>
                        <a:pt x="15272" y="8265"/>
                      </a:lnTo>
                      <a:cubicBezTo>
                        <a:pt x="15452" y="7366"/>
                        <a:pt x="15452" y="6827"/>
                        <a:pt x="15452" y="6468"/>
                      </a:cubicBezTo>
                      <a:lnTo>
                        <a:pt x="15452" y="6468"/>
                      </a:lnTo>
                      <a:cubicBezTo>
                        <a:pt x="15272" y="6109"/>
                        <a:pt x="15452" y="6288"/>
                        <a:pt x="15272" y="6109"/>
                      </a:cubicBezTo>
                      <a:lnTo>
                        <a:pt x="15272" y="6109"/>
                      </a:lnTo>
                      <a:cubicBezTo>
                        <a:pt x="14913" y="5929"/>
                        <a:pt x="13475" y="5390"/>
                        <a:pt x="10960" y="5390"/>
                      </a:cubicBezTo>
                      <a:lnTo>
                        <a:pt x="10960" y="5390"/>
                      </a:lnTo>
                      <a:lnTo>
                        <a:pt x="10960" y="5390"/>
                      </a:lnTo>
                      <a:lnTo>
                        <a:pt x="9882" y="5390"/>
                      </a:lnTo>
                      <a:cubicBezTo>
                        <a:pt x="7367" y="5390"/>
                        <a:pt x="5749" y="5749"/>
                        <a:pt x="5210" y="6109"/>
                      </a:cubicBezTo>
                      <a:lnTo>
                        <a:pt x="5210" y="6109"/>
                      </a:lnTo>
                      <a:lnTo>
                        <a:pt x="5210" y="6109"/>
                      </a:lnTo>
                      <a:cubicBezTo>
                        <a:pt x="5390" y="6288"/>
                        <a:pt x="5929" y="7007"/>
                        <a:pt x="6827" y="7187"/>
                      </a:cubicBezTo>
                      <a:lnTo>
                        <a:pt x="6827" y="7187"/>
                      </a:lnTo>
                      <a:lnTo>
                        <a:pt x="6109" y="9523"/>
                      </a:lnTo>
                      <a:lnTo>
                        <a:pt x="5210" y="11499"/>
                      </a:lnTo>
                      <a:cubicBezTo>
                        <a:pt x="2695" y="10601"/>
                        <a:pt x="180" y="8804"/>
                        <a:pt x="0" y="5570"/>
                      </a:cubicBezTo>
                      <a:lnTo>
                        <a:pt x="0" y="5570"/>
                      </a:lnTo>
                      <a:cubicBezTo>
                        <a:pt x="359" y="1437"/>
                        <a:pt x="4132" y="0"/>
                        <a:pt x="9702" y="0"/>
                      </a:cubicBezTo>
                      <a:lnTo>
                        <a:pt x="9702" y="0"/>
                      </a:lnTo>
                      <a:cubicBezTo>
                        <a:pt x="9882" y="0"/>
                        <a:pt x="9882" y="0"/>
                        <a:pt x="10062" y="0"/>
                      </a:cubicBezTo>
                      <a:lnTo>
                        <a:pt x="10062" y="0"/>
                      </a:lnTo>
                      <a:cubicBezTo>
                        <a:pt x="17069" y="0"/>
                        <a:pt x="20662" y="2695"/>
                        <a:pt x="20662" y="6288"/>
                      </a:cubicBezTo>
                      <a:lnTo>
                        <a:pt x="20662" y="6288"/>
                      </a:lnTo>
                      <a:cubicBezTo>
                        <a:pt x="20662" y="7726"/>
                        <a:pt x="20303" y="8804"/>
                        <a:pt x="20303" y="9163"/>
                      </a:cubicBezTo>
                      <a:lnTo>
                        <a:pt x="20303" y="9163"/>
                      </a:lnTo>
                      <a:cubicBezTo>
                        <a:pt x="20303" y="9343"/>
                        <a:pt x="20303" y="9702"/>
                        <a:pt x="20123" y="10241"/>
                      </a:cubicBezTo>
                      <a:lnTo>
                        <a:pt x="20123" y="10241"/>
                      </a:lnTo>
                      <a:cubicBezTo>
                        <a:pt x="19225" y="13296"/>
                        <a:pt x="16170" y="13296"/>
                        <a:pt x="14374" y="13296"/>
                      </a:cubicBezTo>
                      <a:lnTo>
                        <a:pt x="14374" y="13296"/>
                      </a:lnTo>
                      <a:cubicBezTo>
                        <a:pt x="11319" y="13296"/>
                        <a:pt x="7726" y="12397"/>
                        <a:pt x="5210" y="11499"/>
                      </a:cubicBezTo>
                      <a:lnTo>
                        <a:pt x="5210" y="11499"/>
                      </a:lnTo>
                      <a:close/>
                      <a:moveTo>
                        <a:pt x="19584" y="10960"/>
                      </a:moveTo>
                      <a:lnTo>
                        <a:pt x="17787" y="9163"/>
                      </a:lnTo>
                      <a:lnTo>
                        <a:pt x="17787" y="9343"/>
                      </a:lnTo>
                      <a:lnTo>
                        <a:pt x="16530" y="11499"/>
                      </a:lnTo>
                      <a:cubicBezTo>
                        <a:pt x="16709" y="11319"/>
                        <a:pt x="17967" y="12218"/>
                        <a:pt x="19584" y="10960"/>
                      </a:cubicBezTo>
                      <a:lnTo>
                        <a:pt x="19584" y="10960"/>
                      </a:lnTo>
                      <a:close/>
                      <a:moveTo>
                        <a:pt x="17787" y="9163"/>
                      </a:moveTo>
                      <a:lnTo>
                        <a:pt x="19584" y="7366"/>
                      </a:lnTo>
                      <a:lnTo>
                        <a:pt x="17787" y="9163"/>
                      </a:lnTo>
                      <a:lnTo>
                        <a:pt x="17787" y="9163"/>
                      </a:lnTo>
                      <a:lnTo>
                        <a:pt x="17787" y="9163"/>
                      </a:lnTo>
                      <a:close/>
                    </a:path>
                  </a:pathLst>
                </a:custGeom>
                <a:grpFill/>
                <a:ln w="17953" cap="flat">
                  <a:noFill/>
                  <a:prstDash val="solid"/>
                  <a:miter/>
                </a:ln>
              </p:spPr>
              <p:txBody>
                <a:bodyPr rtlCol="0" anchor="ctr"/>
                <a:lstStyle/>
                <a:p>
                  <a:endParaRPr lang="zh-CN" altLang="en-US" sz="1050"/>
                </a:p>
              </p:txBody>
            </p:sp>
          </p:grpSp>
          <p:grpSp>
            <p:nvGrpSpPr>
              <p:cNvPr id="152" name="图形 1"/>
              <p:cNvGrpSpPr/>
              <p:nvPr/>
            </p:nvGrpSpPr>
            <p:grpSpPr>
              <a:xfrm>
                <a:off x="3636334" y="1676276"/>
                <a:ext cx="15631" cy="13654"/>
                <a:chOff x="5009545" y="1873966"/>
                <a:chExt cx="15631" cy="13654"/>
              </a:xfrm>
              <a:solidFill>
                <a:srgbClr val="0070C0"/>
              </a:solidFill>
            </p:grpSpPr>
            <p:sp>
              <p:nvSpPr>
                <p:cNvPr id="3442" name="任意多边形: 形状 439"/>
                <p:cNvSpPr/>
                <p:nvPr/>
              </p:nvSpPr>
              <p:spPr>
                <a:xfrm>
                  <a:off x="5012060" y="1876651"/>
                  <a:ext cx="10619" cy="8095"/>
                </a:xfrm>
                <a:custGeom>
                  <a:avLst/>
                  <a:gdLst>
                    <a:gd name="connsiteX0" fmla="*/ 6648 w 10619"/>
                    <a:gd name="connsiteY0" fmla="*/ 8096 h 8095"/>
                    <a:gd name="connsiteX1" fmla="*/ 9163 w 10619"/>
                    <a:gd name="connsiteY1" fmla="*/ 190 h 8095"/>
                    <a:gd name="connsiteX2" fmla="*/ 0 w 10619"/>
                    <a:gd name="connsiteY2" fmla="*/ 2885 h 8095"/>
                    <a:gd name="connsiteX3" fmla="*/ 6648 w 10619"/>
                    <a:gd name="connsiteY3" fmla="*/ 8096 h 8095"/>
                    <a:gd name="connsiteX4" fmla="*/ 6648 w 10619"/>
                    <a:gd name="connsiteY4" fmla="*/ 8096 h 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19" h="8095">
                      <a:moveTo>
                        <a:pt x="6648" y="8096"/>
                      </a:moveTo>
                      <a:cubicBezTo>
                        <a:pt x="7905" y="5401"/>
                        <a:pt x="13116" y="190"/>
                        <a:pt x="9163" y="190"/>
                      </a:cubicBezTo>
                      <a:cubicBezTo>
                        <a:pt x="5210" y="190"/>
                        <a:pt x="0" y="-1067"/>
                        <a:pt x="0" y="2885"/>
                      </a:cubicBezTo>
                      <a:cubicBezTo>
                        <a:pt x="1437" y="6658"/>
                        <a:pt x="6648" y="8096"/>
                        <a:pt x="6648" y="8096"/>
                      </a:cubicBezTo>
                      <a:lnTo>
                        <a:pt x="6648" y="8096"/>
                      </a:lnTo>
                      <a:close/>
                    </a:path>
                  </a:pathLst>
                </a:custGeom>
                <a:grpFill/>
                <a:ln w="17953" cap="flat">
                  <a:noFill/>
                  <a:prstDash val="solid"/>
                  <a:miter/>
                </a:ln>
              </p:spPr>
              <p:txBody>
                <a:bodyPr rtlCol="0" anchor="ctr"/>
                <a:lstStyle/>
                <a:p>
                  <a:endParaRPr lang="zh-CN" altLang="en-US" sz="1050"/>
                </a:p>
              </p:txBody>
            </p:sp>
            <p:sp>
              <p:nvSpPr>
                <p:cNvPr id="3443" name="任意多边形: 形状 440"/>
                <p:cNvSpPr/>
                <p:nvPr/>
              </p:nvSpPr>
              <p:spPr>
                <a:xfrm>
                  <a:off x="5009545" y="1873966"/>
                  <a:ext cx="15631" cy="13654"/>
                </a:xfrm>
                <a:custGeom>
                  <a:avLst/>
                  <a:gdLst>
                    <a:gd name="connsiteX0" fmla="*/ 8624 w 15631"/>
                    <a:gd name="connsiteY0" fmla="*/ 13116 h 13654"/>
                    <a:gd name="connsiteX1" fmla="*/ 359 w 15631"/>
                    <a:gd name="connsiteY1" fmla="*/ 6468 h 13654"/>
                    <a:gd name="connsiteX2" fmla="*/ 359 w 15631"/>
                    <a:gd name="connsiteY2" fmla="*/ 6468 h 13654"/>
                    <a:gd name="connsiteX3" fmla="*/ 0 w 15631"/>
                    <a:gd name="connsiteY3" fmla="*/ 5390 h 13654"/>
                    <a:gd name="connsiteX4" fmla="*/ 0 w 15631"/>
                    <a:gd name="connsiteY4" fmla="*/ 5390 h 13654"/>
                    <a:gd name="connsiteX5" fmla="*/ 6827 w 15631"/>
                    <a:gd name="connsiteY5" fmla="*/ 0 h 13654"/>
                    <a:gd name="connsiteX6" fmla="*/ 6827 w 15631"/>
                    <a:gd name="connsiteY6" fmla="*/ 0 h 13654"/>
                    <a:gd name="connsiteX7" fmla="*/ 11679 w 15631"/>
                    <a:gd name="connsiteY7" fmla="*/ 180 h 13654"/>
                    <a:gd name="connsiteX8" fmla="*/ 11679 w 15631"/>
                    <a:gd name="connsiteY8" fmla="*/ 180 h 13654"/>
                    <a:gd name="connsiteX9" fmla="*/ 11679 w 15631"/>
                    <a:gd name="connsiteY9" fmla="*/ 180 h 13654"/>
                    <a:gd name="connsiteX10" fmla="*/ 11679 w 15631"/>
                    <a:gd name="connsiteY10" fmla="*/ 180 h 13654"/>
                    <a:gd name="connsiteX11" fmla="*/ 11679 w 15631"/>
                    <a:gd name="connsiteY11" fmla="*/ 180 h 13654"/>
                    <a:gd name="connsiteX12" fmla="*/ 15631 w 15631"/>
                    <a:gd name="connsiteY12" fmla="*/ 3773 h 13654"/>
                    <a:gd name="connsiteX13" fmla="*/ 15631 w 15631"/>
                    <a:gd name="connsiteY13" fmla="*/ 3773 h 13654"/>
                    <a:gd name="connsiteX14" fmla="*/ 11319 w 15631"/>
                    <a:gd name="connsiteY14" fmla="*/ 11858 h 13654"/>
                    <a:gd name="connsiteX15" fmla="*/ 11319 w 15631"/>
                    <a:gd name="connsiteY15" fmla="*/ 11858 h 13654"/>
                    <a:gd name="connsiteX16" fmla="*/ 10421 w 15631"/>
                    <a:gd name="connsiteY16" fmla="*/ 13655 h 13654"/>
                    <a:gd name="connsiteX17" fmla="*/ 8624 w 15631"/>
                    <a:gd name="connsiteY17" fmla="*/ 13116 h 13654"/>
                    <a:gd name="connsiteX18" fmla="*/ 8624 w 15631"/>
                    <a:gd name="connsiteY18" fmla="*/ 13116 h 13654"/>
                    <a:gd name="connsiteX19" fmla="*/ 9163 w 15631"/>
                    <a:gd name="connsiteY19" fmla="*/ 10780 h 13654"/>
                    <a:gd name="connsiteX20" fmla="*/ 9702 w 15631"/>
                    <a:gd name="connsiteY20" fmla="*/ 8265 h 13654"/>
                    <a:gd name="connsiteX21" fmla="*/ 9163 w 15631"/>
                    <a:gd name="connsiteY21" fmla="*/ 10780 h 13654"/>
                    <a:gd name="connsiteX22" fmla="*/ 9163 w 15631"/>
                    <a:gd name="connsiteY22" fmla="*/ 10780 h 13654"/>
                    <a:gd name="connsiteX23" fmla="*/ 8265 w 15631"/>
                    <a:gd name="connsiteY23" fmla="*/ 7546 h 13654"/>
                    <a:gd name="connsiteX24" fmla="*/ 9882 w 15631"/>
                    <a:gd name="connsiteY24" fmla="*/ 5210 h 13654"/>
                    <a:gd name="connsiteX25" fmla="*/ 9882 w 15631"/>
                    <a:gd name="connsiteY25" fmla="*/ 5210 h 13654"/>
                    <a:gd name="connsiteX26" fmla="*/ 6827 w 15631"/>
                    <a:gd name="connsiteY26" fmla="*/ 5031 h 13654"/>
                    <a:gd name="connsiteX27" fmla="*/ 6827 w 15631"/>
                    <a:gd name="connsiteY27" fmla="*/ 5031 h 13654"/>
                    <a:gd name="connsiteX28" fmla="*/ 5210 w 15631"/>
                    <a:gd name="connsiteY28" fmla="*/ 5210 h 13654"/>
                    <a:gd name="connsiteX29" fmla="*/ 5210 w 15631"/>
                    <a:gd name="connsiteY29" fmla="*/ 5210 h 13654"/>
                    <a:gd name="connsiteX30" fmla="*/ 8265 w 15631"/>
                    <a:gd name="connsiteY30" fmla="*/ 7546 h 13654"/>
                    <a:gd name="connsiteX31" fmla="*/ 8265 w 15631"/>
                    <a:gd name="connsiteY31" fmla="*/ 7546 h 13654"/>
                    <a:gd name="connsiteX32" fmla="*/ 11858 w 15631"/>
                    <a:gd name="connsiteY32" fmla="*/ 5210 h 13654"/>
                    <a:gd name="connsiteX33" fmla="*/ 14374 w 15631"/>
                    <a:gd name="connsiteY33" fmla="*/ 2695 h 13654"/>
                    <a:gd name="connsiteX34" fmla="*/ 14374 w 15631"/>
                    <a:gd name="connsiteY34" fmla="*/ 2695 h 13654"/>
                    <a:gd name="connsiteX35" fmla="*/ 12936 w 15631"/>
                    <a:gd name="connsiteY35" fmla="*/ 2695 h 13654"/>
                    <a:gd name="connsiteX36" fmla="*/ 11858 w 15631"/>
                    <a:gd name="connsiteY36" fmla="*/ 5210 h 13654"/>
                    <a:gd name="connsiteX37" fmla="*/ 11858 w 15631"/>
                    <a:gd name="connsiteY37" fmla="*/ 5210 h 1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631" h="13654">
                      <a:moveTo>
                        <a:pt x="8624" y="13116"/>
                      </a:moveTo>
                      <a:cubicBezTo>
                        <a:pt x="8445" y="12936"/>
                        <a:pt x="2336" y="11858"/>
                        <a:pt x="359" y="6468"/>
                      </a:cubicBezTo>
                      <a:lnTo>
                        <a:pt x="359" y="6468"/>
                      </a:lnTo>
                      <a:cubicBezTo>
                        <a:pt x="359" y="6468"/>
                        <a:pt x="0" y="5749"/>
                        <a:pt x="0" y="5390"/>
                      </a:cubicBezTo>
                      <a:lnTo>
                        <a:pt x="0" y="5390"/>
                      </a:lnTo>
                      <a:cubicBezTo>
                        <a:pt x="0" y="898"/>
                        <a:pt x="4492" y="0"/>
                        <a:pt x="6827" y="0"/>
                      </a:cubicBezTo>
                      <a:lnTo>
                        <a:pt x="6827" y="0"/>
                      </a:lnTo>
                      <a:cubicBezTo>
                        <a:pt x="8624" y="0"/>
                        <a:pt x="10421" y="180"/>
                        <a:pt x="11679" y="180"/>
                      </a:cubicBezTo>
                      <a:lnTo>
                        <a:pt x="11679" y="180"/>
                      </a:lnTo>
                      <a:lnTo>
                        <a:pt x="11679" y="180"/>
                      </a:lnTo>
                      <a:cubicBezTo>
                        <a:pt x="11679" y="180"/>
                        <a:pt x="11679" y="180"/>
                        <a:pt x="11679" y="180"/>
                      </a:cubicBezTo>
                      <a:lnTo>
                        <a:pt x="11679" y="180"/>
                      </a:lnTo>
                      <a:cubicBezTo>
                        <a:pt x="13116" y="180"/>
                        <a:pt x="15631" y="1617"/>
                        <a:pt x="15631" y="3773"/>
                      </a:cubicBezTo>
                      <a:lnTo>
                        <a:pt x="15631" y="3773"/>
                      </a:lnTo>
                      <a:cubicBezTo>
                        <a:pt x="15092" y="7546"/>
                        <a:pt x="11858" y="10241"/>
                        <a:pt x="11319" y="11858"/>
                      </a:cubicBezTo>
                      <a:lnTo>
                        <a:pt x="11319" y="11858"/>
                      </a:lnTo>
                      <a:lnTo>
                        <a:pt x="10421" y="13655"/>
                      </a:lnTo>
                      <a:lnTo>
                        <a:pt x="8624" y="13116"/>
                      </a:lnTo>
                      <a:lnTo>
                        <a:pt x="8624" y="13116"/>
                      </a:lnTo>
                      <a:close/>
                      <a:moveTo>
                        <a:pt x="9163" y="10780"/>
                      </a:moveTo>
                      <a:lnTo>
                        <a:pt x="9702" y="8265"/>
                      </a:lnTo>
                      <a:lnTo>
                        <a:pt x="9163" y="10780"/>
                      </a:lnTo>
                      <a:lnTo>
                        <a:pt x="9163" y="10780"/>
                      </a:lnTo>
                      <a:close/>
                      <a:moveTo>
                        <a:pt x="8265" y="7546"/>
                      </a:moveTo>
                      <a:cubicBezTo>
                        <a:pt x="8804" y="6648"/>
                        <a:pt x="9523" y="5929"/>
                        <a:pt x="9882" y="5210"/>
                      </a:cubicBezTo>
                      <a:lnTo>
                        <a:pt x="9882" y="5210"/>
                      </a:lnTo>
                      <a:cubicBezTo>
                        <a:pt x="8804" y="5210"/>
                        <a:pt x="7726" y="5031"/>
                        <a:pt x="6827" y="5031"/>
                      </a:cubicBezTo>
                      <a:lnTo>
                        <a:pt x="6827" y="5031"/>
                      </a:lnTo>
                      <a:cubicBezTo>
                        <a:pt x="5749" y="5210"/>
                        <a:pt x="5390" y="5210"/>
                        <a:pt x="5210" y="5210"/>
                      </a:cubicBezTo>
                      <a:lnTo>
                        <a:pt x="5210" y="5210"/>
                      </a:lnTo>
                      <a:cubicBezTo>
                        <a:pt x="5749" y="6288"/>
                        <a:pt x="7187" y="7007"/>
                        <a:pt x="8265" y="7546"/>
                      </a:cubicBezTo>
                      <a:lnTo>
                        <a:pt x="8265" y="7546"/>
                      </a:lnTo>
                      <a:close/>
                      <a:moveTo>
                        <a:pt x="11858" y="5210"/>
                      </a:moveTo>
                      <a:cubicBezTo>
                        <a:pt x="12577" y="5210"/>
                        <a:pt x="14374" y="4312"/>
                        <a:pt x="14374" y="2695"/>
                      </a:cubicBezTo>
                      <a:lnTo>
                        <a:pt x="14374" y="2695"/>
                      </a:lnTo>
                      <a:lnTo>
                        <a:pt x="12936" y="2695"/>
                      </a:lnTo>
                      <a:lnTo>
                        <a:pt x="11858" y="5210"/>
                      </a:lnTo>
                      <a:lnTo>
                        <a:pt x="11858" y="5210"/>
                      </a:lnTo>
                      <a:close/>
                    </a:path>
                  </a:pathLst>
                </a:custGeom>
                <a:grpFill/>
                <a:ln w="17953" cap="flat">
                  <a:noFill/>
                  <a:prstDash val="solid"/>
                  <a:miter/>
                </a:ln>
              </p:spPr>
              <p:txBody>
                <a:bodyPr rtlCol="0" anchor="ctr"/>
                <a:lstStyle/>
                <a:p>
                  <a:endParaRPr lang="zh-CN" altLang="en-US" sz="1050"/>
                </a:p>
              </p:txBody>
            </p:sp>
          </p:grpSp>
          <p:grpSp>
            <p:nvGrpSpPr>
              <p:cNvPr id="153" name="图形 1"/>
              <p:cNvGrpSpPr/>
              <p:nvPr/>
            </p:nvGrpSpPr>
            <p:grpSpPr>
              <a:xfrm>
                <a:off x="4059820" y="1508822"/>
                <a:ext cx="100436" cy="54260"/>
                <a:chOff x="5433031" y="1706512"/>
                <a:chExt cx="100436" cy="54260"/>
              </a:xfrm>
              <a:solidFill>
                <a:srgbClr val="0070C0"/>
              </a:solidFill>
            </p:grpSpPr>
            <p:sp>
              <p:nvSpPr>
                <p:cNvPr id="3440" name="任意多边形: 形状 442"/>
                <p:cNvSpPr/>
                <p:nvPr/>
              </p:nvSpPr>
              <p:spPr>
                <a:xfrm>
                  <a:off x="5435474" y="1709002"/>
                  <a:ext cx="95539" cy="48986"/>
                </a:xfrm>
                <a:custGeom>
                  <a:avLst/>
                  <a:gdLst>
                    <a:gd name="connsiteX0" fmla="*/ 61161 w 95539"/>
                    <a:gd name="connsiteY0" fmla="*/ 41888 h 48986"/>
                    <a:gd name="connsiteX1" fmla="*/ 92783 w 95539"/>
                    <a:gd name="connsiteY1" fmla="*/ 40451 h 48986"/>
                    <a:gd name="connsiteX2" fmla="*/ 94041 w 95539"/>
                    <a:gd name="connsiteY2" fmla="*/ 29850 h 48986"/>
                    <a:gd name="connsiteX3" fmla="*/ 87393 w 95539"/>
                    <a:gd name="connsiteY3" fmla="*/ 23203 h 48986"/>
                    <a:gd name="connsiteX4" fmla="*/ 74097 w 95539"/>
                    <a:gd name="connsiteY4" fmla="*/ 12602 h 48986"/>
                    <a:gd name="connsiteX5" fmla="*/ 64934 w 95539"/>
                    <a:gd name="connsiteY5" fmla="*/ 17992 h 48986"/>
                    <a:gd name="connsiteX6" fmla="*/ 49123 w 95539"/>
                    <a:gd name="connsiteY6" fmla="*/ 20687 h 48986"/>
                    <a:gd name="connsiteX7" fmla="*/ 60981 w 95539"/>
                    <a:gd name="connsiteY7" fmla="*/ 11344 h 48986"/>
                    <a:gd name="connsiteX8" fmla="*/ 60981 w 95539"/>
                    <a:gd name="connsiteY8" fmla="*/ 744 h 48986"/>
                    <a:gd name="connsiteX9" fmla="*/ 53075 w 95539"/>
                    <a:gd name="connsiteY9" fmla="*/ 3439 h 48986"/>
                    <a:gd name="connsiteX10" fmla="*/ 41217 w 95539"/>
                    <a:gd name="connsiteY10" fmla="*/ 6134 h 48986"/>
                    <a:gd name="connsiteX11" fmla="*/ 29359 w 95539"/>
                    <a:gd name="connsiteY11" fmla="*/ 20867 h 48986"/>
                    <a:gd name="connsiteX12" fmla="*/ 24148 w 95539"/>
                    <a:gd name="connsiteY12" fmla="*/ 30210 h 48986"/>
                    <a:gd name="connsiteX13" fmla="*/ 13548 w 95539"/>
                    <a:gd name="connsiteY13" fmla="*/ 30210 h 48986"/>
                    <a:gd name="connsiteX14" fmla="*/ 432 w 95539"/>
                    <a:gd name="connsiteY14" fmla="*/ 47458 h 48986"/>
                    <a:gd name="connsiteX15" fmla="*/ 13548 w 95539"/>
                    <a:gd name="connsiteY15" fmla="*/ 47458 h 48986"/>
                    <a:gd name="connsiteX16" fmla="*/ 38522 w 95539"/>
                    <a:gd name="connsiteY16" fmla="*/ 43326 h 48986"/>
                    <a:gd name="connsiteX17" fmla="*/ 49123 w 95539"/>
                    <a:gd name="connsiteY17" fmla="*/ 46021 h 48986"/>
                    <a:gd name="connsiteX18" fmla="*/ 61161 w 95539"/>
                    <a:gd name="connsiteY18" fmla="*/ 41888 h 48986"/>
                    <a:gd name="connsiteX19" fmla="*/ 61161 w 95539"/>
                    <a:gd name="connsiteY19" fmla="*/ 41888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539" h="48986">
                      <a:moveTo>
                        <a:pt x="61161" y="41888"/>
                      </a:moveTo>
                      <a:cubicBezTo>
                        <a:pt x="69066" y="41888"/>
                        <a:pt x="88830" y="43146"/>
                        <a:pt x="92783" y="40451"/>
                      </a:cubicBezTo>
                      <a:cubicBezTo>
                        <a:pt x="95478" y="37756"/>
                        <a:pt x="96736" y="32546"/>
                        <a:pt x="94041" y="29850"/>
                      </a:cubicBezTo>
                      <a:cubicBezTo>
                        <a:pt x="91346" y="27155"/>
                        <a:pt x="87393" y="27155"/>
                        <a:pt x="87393" y="23203"/>
                      </a:cubicBezTo>
                      <a:cubicBezTo>
                        <a:pt x="87393" y="17812"/>
                        <a:pt x="78050" y="11165"/>
                        <a:pt x="74097" y="12602"/>
                      </a:cubicBezTo>
                      <a:cubicBezTo>
                        <a:pt x="68887" y="12602"/>
                        <a:pt x="72839" y="12602"/>
                        <a:pt x="64934" y="17992"/>
                      </a:cubicBezTo>
                      <a:cubicBezTo>
                        <a:pt x="57028" y="23382"/>
                        <a:pt x="46428" y="26077"/>
                        <a:pt x="49123" y="20687"/>
                      </a:cubicBezTo>
                      <a:cubicBezTo>
                        <a:pt x="53075" y="16734"/>
                        <a:pt x="57028" y="14039"/>
                        <a:pt x="60981" y="11344"/>
                      </a:cubicBezTo>
                      <a:cubicBezTo>
                        <a:pt x="66192" y="7391"/>
                        <a:pt x="66192" y="2001"/>
                        <a:pt x="60981" y="744"/>
                      </a:cubicBezTo>
                      <a:cubicBezTo>
                        <a:pt x="57028" y="-514"/>
                        <a:pt x="57028" y="-514"/>
                        <a:pt x="53075" y="3439"/>
                      </a:cubicBezTo>
                      <a:cubicBezTo>
                        <a:pt x="47865" y="7391"/>
                        <a:pt x="45170" y="3439"/>
                        <a:pt x="41217" y="6134"/>
                      </a:cubicBezTo>
                      <a:cubicBezTo>
                        <a:pt x="37264" y="8829"/>
                        <a:pt x="30616" y="16734"/>
                        <a:pt x="29359" y="20867"/>
                      </a:cubicBezTo>
                      <a:cubicBezTo>
                        <a:pt x="26664" y="24820"/>
                        <a:pt x="29359" y="31467"/>
                        <a:pt x="24148" y="30210"/>
                      </a:cubicBezTo>
                      <a:cubicBezTo>
                        <a:pt x="20195" y="28952"/>
                        <a:pt x="18938" y="27515"/>
                        <a:pt x="13548" y="30210"/>
                      </a:cubicBezTo>
                      <a:cubicBezTo>
                        <a:pt x="8337" y="32905"/>
                        <a:pt x="-2264" y="44943"/>
                        <a:pt x="432" y="47458"/>
                      </a:cubicBezTo>
                      <a:cubicBezTo>
                        <a:pt x="1689" y="50153"/>
                        <a:pt x="7079" y="48716"/>
                        <a:pt x="13548" y="47458"/>
                      </a:cubicBezTo>
                      <a:cubicBezTo>
                        <a:pt x="18758" y="44763"/>
                        <a:pt x="33312" y="43506"/>
                        <a:pt x="38522" y="43326"/>
                      </a:cubicBezTo>
                      <a:cubicBezTo>
                        <a:pt x="45170" y="42068"/>
                        <a:pt x="43733" y="48716"/>
                        <a:pt x="49123" y="46021"/>
                      </a:cubicBezTo>
                      <a:cubicBezTo>
                        <a:pt x="55950" y="43146"/>
                        <a:pt x="61161" y="41888"/>
                        <a:pt x="61161" y="41888"/>
                      </a:cubicBezTo>
                      <a:lnTo>
                        <a:pt x="61161" y="41888"/>
                      </a:lnTo>
                      <a:close/>
                    </a:path>
                  </a:pathLst>
                </a:custGeom>
                <a:grpFill/>
                <a:ln w="17953" cap="flat">
                  <a:noFill/>
                  <a:prstDash val="solid"/>
                  <a:miter/>
                </a:ln>
              </p:spPr>
              <p:txBody>
                <a:bodyPr rtlCol="0" anchor="ctr"/>
                <a:lstStyle/>
                <a:p>
                  <a:endParaRPr lang="zh-CN" altLang="en-US" sz="1050"/>
                </a:p>
              </p:txBody>
            </p:sp>
            <p:sp>
              <p:nvSpPr>
                <p:cNvPr id="3441" name="任意多边形: 形状 443"/>
                <p:cNvSpPr/>
                <p:nvPr/>
              </p:nvSpPr>
              <p:spPr>
                <a:xfrm>
                  <a:off x="5433031" y="1706512"/>
                  <a:ext cx="100436" cy="54260"/>
                </a:xfrm>
                <a:custGeom>
                  <a:avLst/>
                  <a:gdLst>
                    <a:gd name="connsiteX0" fmla="*/ 1258 w 100436"/>
                    <a:gd name="connsiteY0" fmla="*/ 51566 h 54260"/>
                    <a:gd name="connsiteX1" fmla="*/ 0 w 100436"/>
                    <a:gd name="connsiteY1" fmla="*/ 48691 h 54260"/>
                    <a:gd name="connsiteX2" fmla="*/ 0 w 100436"/>
                    <a:gd name="connsiteY2" fmla="*/ 48691 h 54260"/>
                    <a:gd name="connsiteX3" fmla="*/ 14913 w 100436"/>
                    <a:gd name="connsiteY3" fmla="*/ 30365 h 54260"/>
                    <a:gd name="connsiteX4" fmla="*/ 14913 w 100436"/>
                    <a:gd name="connsiteY4" fmla="*/ 30365 h 54260"/>
                    <a:gd name="connsiteX5" fmla="*/ 21201 w 100436"/>
                    <a:gd name="connsiteY5" fmla="*/ 28568 h 54260"/>
                    <a:gd name="connsiteX6" fmla="*/ 21201 w 100436"/>
                    <a:gd name="connsiteY6" fmla="*/ 28568 h 54260"/>
                    <a:gd name="connsiteX7" fmla="*/ 27130 w 100436"/>
                    <a:gd name="connsiteY7" fmla="*/ 30185 h 54260"/>
                    <a:gd name="connsiteX8" fmla="*/ 27130 w 100436"/>
                    <a:gd name="connsiteY8" fmla="*/ 30185 h 54260"/>
                    <a:gd name="connsiteX9" fmla="*/ 27490 w 100436"/>
                    <a:gd name="connsiteY9" fmla="*/ 30185 h 54260"/>
                    <a:gd name="connsiteX10" fmla="*/ 27490 w 100436"/>
                    <a:gd name="connsiteY10" fmla="*/ 30185 h 54260"/>
                    <a:gd name="connsiteX11" fmla="*/ 27670 w 100436"/>
                    <a:gd name="connsiteY11" fmla="*/ 29107 h 54260"/>
                    <a:gd name="connsiteX12" fmla="*/ 27670 w 100436"/>
                    <a:gd name="connsiteY12" fmla="*/ 29107 h 54260"/>
                    <a:gd name="connsiteX13" fmla="*/ 29287 w 100436"/>
                    <a:gd name="connsiteY13" fmla="*/ 22639 h 54260"/>
                    <a:gd name="connsiteX14" fmla="*/ 29287 w 100436"/>
                    <a:gd name="connsiteY14" fmla="*/ 22639 h 54260"/>
                    <a:gd name="connsiteX15" fmla="*/ 42043 w 100436"/>
                    <a:gd name="connsiteY15" fmla="*/ 6648 h 54260"/>
                    <a:gd name="connsiteX16" fmla="*/ 42043 w 100436"/>
                    <a:gd name="connsiteY16" fmla="*/ 6648 h 54260"/>
                    <a:gd name="connsiteX17" fmla="*/ 46715 w 100436"/>
                    <a:gd name="connsiteY17" fmla="*/ 5211 h 54260"/>
                    <a:gd name="connsiteX18" fmla="*/ 46715 w 100436"/>
                    <a:gd name="connsiteY18" fmla="*/ 5211 h 54260"/>
                    <a:gd name="connsiteX19" fmla="*/ 50129 w 100436"/>
                    <a:gd name="connsiteY19" fmla="*/ 5390 h 54260"/>
                    <a:gd name="connsiteX20" fmla="*/ 50129 w 100436"/>
                    <a:gd name="connsiteY20" fmla="*/ 5390 h 54260"/>
                    <a:gd name="connsiteX21" fmla="*/ 53542 w 100436"/>
                    <a:gd name="connsiteY21" fmla="*/ 4312 h 54260"/>
                    <a:gd name="connsiteX22" fmla="*/ 53542 w 100436"/>
                    <a:gd name="connsiteY22" fmla="*/ 4312 h 54260"/>
                    <a:gd name="connsiteX23" fmla="*/ 60190 w 100436"/>
                    <a:gd name="connsiteY23" fmla="*/ 0 h 54260"/>
                    <a:gd name="connsiteX24" fmla="*/ 60190 w 100436"/>
                    <a:gd name="connsiteY24" fmla="*/ 0 h 54260"/>
                    <a:gd name="connsiteX25" fmla="*/ 63963 w 100436"/>
                    <a:gd name="connsiteY25" fmla="*/ 898 h 54260"/>
                    <a:gd name="connsiteX26" fmla="*/ 63963 w 100436"/>
                    <a:gd name="connsiteY26" fmla="*/ 898 h 54260"/>
                    <a:gd name="connsiteX27" fmla="*/ 69892 w 100436"/>
                    <a:gd name="connsiteY27" fmla="*/ 7726 h 54260"/>
                    <a:gd name="connsiteX28" fmla="*/ 69892 w 100436"/>
                    <a:gd name="connsiteY28" fmla="*/ 7726 h 54260"/>
                    <a:gd name="connsiteX29" fmla="*/ 64862 w 100436"/>
                    <a:gd name="connsiteY29" fmla="*/ 16170 h 54260"/>
                    <a:gd name="connsiteX30" fmla="*/ 64862 w 100436"/>
                    <a:gd name="connsiteY30" fmla="*/ 16170 h 54260"/>
                    <a:gd name="connsiteX31" fmla="*/ 54980 w 100436"/>
                    <a:gd name="connsiteY31" fmla="*/ 23537 h 54260"/>
                    <a:gd name="connsiteX32" fmla="*/ 54980 w 100436"/>
                    <a:gd name="connsiteY32" fmla="*/ 23537 h 54260"/>
                    <a:gd name="connsiteX33" fmla="*/ 65940 w 100436"/>
                    <a:gd name="connsiteY33" fmla="*/ 18506 h 54260"/>
                    <a:gd name="connsiteX34" fmla="*/ 65940 w 100436"/>
                    <a:gd name="connsiteY34" fmla="*/ 18506 h 54260"/>
                    <a:gd name="connsiteX35" fmla="*/ 75642 w 100436"/>
                    <a:gd name="connsiteY35" fmla="*/ 12936 h 54260"/>
                    <a:gd name="connsiteX36" fmla="*/ 75642 w 100436"/>
                    <a:gd name="connsiteY36" fmla="*/ 12936 h 54260"/>
                    <a:gd name="connsiteX37" fmla="*/ 77798 w 100436"/>
                    <a:gd name="connsiteY37" fmla="*/ 12577 h 54260"/>
                    <a:gd name="connsiteX38" fmla="*/ 77798 w 100436"/>
                    <a:gd name="connsiteY38" fmla="*/ 12577 h 54260"/>
                    <a:gd name="connsiteX39" fmla="*/ 92351 w 100436"/>
                    <a:gd name="connsiteY39" fmla="*/ 25873 h 54260"/>
                    <a:gd name="connsiteX40" fmla="*/ 92351 w 100436"/>
                    <a:gd name="connsiteY40" fmla="*/ 25873 h 54260"/>
                    <a:gd name="connsiteX41" fmla="*/ 98281 w 100436"/>
                    <a:gd name="connsiteY41" fmla="*/ 30724 h 54260"/>
                    <a:gd name="connsiteX42" fmla="*/ 98281 w 100436"/>
                    <a:gd name="connsiteY42" fmla="*/ 30724 h 54260"/>
                    <a:gd name="connsiteX43" fmla="*/ 100437 w 100436"/>
                    <a:gd name="connsiteY43" fmla="*/ 36473 h 54260"/>
                    <a:gd name="connsiteX44" fmla="*/ 100437 w 100436"/>
                    <a:gd name="connsiteY44" fmla="*/ 36473 h 54260"/>
                    <a:gd name="connsiteX45" fmla="*/ 96664 w 100436"/>
                    <a:gd name="connsiteY45" fmla="*/ 45277 h 54260"/>
                    <a:gd name="connsiteX46" fmla="*/ 96664 w 100436"/>
                    <a:gd name="connsiteY46" fmla="*/ 45277 h 54260"/>
                    <a:gd name="connsiteX47" fmla="*/ 80493 w 100436"/>
                    <a:gd name="connsiteY47" fmla="*/ 47433 h 54260"/>
                    <a:gd name="connsiteX48" fmla="*/ 80493 w 100436"/>
                    <a:gd name="connsiteY48" fmla="*/ 47433 h 54260"/>
                    <a:gd name="connsiteX49" fmla="*/ 63963 w 100436"/>
                    <a:gd name="connsiteY49" fmla="*/ 47254 h 54260"/>
                    <a:gd name="connsiteX50" fmla="*/ 63963 w 100436"/>
                    <a:gd name="connsiteY50" fmla="*/ 47254 h 54260"/>
                    <a:gd name="connsiteX51" fmla="*/ 52824 w 100436"/>
                    <a:gd name="connsiteY51" fmla="*/ 51027 h 54260"/>
                    <a:gd name="connsiteX52" fmla="*/ 52824 w 100436"/>
                    <a:gd name="connsiteY52" fmla="*/ 51027 h 54260"/>
                    <a:gd name="connsiteX53" fmla="*/ 49589 w 100436"/>
                    <a:gd name="connsiteY53" fmla="*/ 51925 h 54260"/>
                    <a:gd name="connsiteX54" fmla="*/ 49589 w 100436"/>
                    <a:gd name="connsiteY54" fmla="*/ 51925 h 54260"/>
                    <a:gd name="connsiteX55" fmla="*/ 42942 w 100436"/>
                    <a:gd name="connsiteY55" fmla="*/ 48511 h 54260"/>
                    <a:gd name="connsiteX56" fmla="*/ 42942 w 100436"/>
                    <a:gd name="connsiteY56" fmla="*/ 48511 h 54260"/>
                    <a:gd name="connsiteX57" fmla="*/ 41325 w 100436"/>
                    <a:gd name="connsiteY57" fmla="*/ 48691 h 54260"/>
                    <a:gd name="connsiteX58" fmla="*/ 41325 w 100436"/>
                    <a:gd name="connsiteY58" fmla="*/ 48691 h 54260"/>
                    <a:gd name="connsiteX59" fmla="*/ 16710 w 100436"/>
                    <a:gd name="connsiteY59" fmla="*/ 52644 h 54260"/>
                    <a:gd name="connsiteX60" fmla="*/ 16710 w 100436"/>
                    <a:gd name="connsiteY60" fmla="*/ 52644 h 54260"/>
                    <a:gd name="connsiteX61" fmla="*/ 6648 w 100436"/>
                    <a:gd name="connsiteY61" fmla="*/ 54261 h 54260"/>
                    <a:gd name="connsiteX62" fmla="*/ 6648 w 100436"/>
                    <a:gd name="connsiteY62" fmla="*/ 54261 h 54260"/>
                    <a:gd name="connsiteX63" fmla="*/ 6468 w 100436"/>
                    <a:gd name="connsiteY63" fmla="*/ 54261 h 54260"/>
                    <a:gd name="connsiteX64" fmla="*/ 6468 w 100436"/>
                    <a:gd name="connsiteY64" fmla="*/ 54261 h 54260"/>
                    <a:gd name="connsiteX65" fmla="*/ 1258 w 100436"/>
                    <a:gd name="connsiteY65" fmla="*/ 51566 h 54260"/>
                    <a:gd name="connsiteX66" fmla="*/ 1258 w 100436"/>
                    <a:gd name="connsiteY66" fmla="*/ 51566 h 54260"/>
                    <a:gd name="connsiteX67" fmla="*/ 6648 w 100436"/>
                    <a:gd name="connsiteY67" fmla="*/ 48691 h 54260"/>
                    <a:gd name="connsiteX68" fmla="*/ 15092 w 100436"/>
                    <a:gd name="connsiteY68" fmla="*/ 47433 h 54260"/>
                    <a:gd name="connsiteX69" fmla="*/ 15092 w 100436"/>
                    <a:gd name="connsiteY69" fmla="*/ 47433 h 54260"/>
                    <a:gd name="connsiteX70" fmla="*/ 40786 w 100436"/>
                    <a:gd name="connsiteY70" fmla="*/ 43121 h 54260"/>
                    <a:gd name="connsiteX71" fmla="*/ 40786 w 100436"/>
                    <a:gd name="connsiteY71" fmla="*/ 43121 h 54260"/>
                    <a:gd name="connsiteX72" fmla="*/ 42942 w 100436"/>
                    <a:gd name="connsiteY72" fmla="*/ 42942 h 54260"/>
                    <a:gd name="connsiteX73" fmla="*/ 42942 w 100436"/>
                    <a:gd name="connsiteY73" fmla="*/ 42942 h 54260"/>
                    <a:gd name="connsiteX74" fmla="*/ 49589 w 100436"/>
                    <a:gd name="connsiteY74" fmla="*/ 46355 h 54260"/>
                    <a:gd name="connsiteX75" fmla="*/ 49589 w 100436"/>
                    <a:gd name="connsiteY75" fmla="*/ 46355 h 54260"/>
                    <a:gd name="connsiteX76" fmla="*/ 50847 w 100436"/>
                    <a:gd name="connsiteY76" fmla="*/ 45996 h 54260"/>
                    <a:gd name="connsiteX77" fmla="*/ 50847 w 100436"/>
                    <a:gd name="connsiteY77" fmla="*/ 45996 h 54260"/>
                    <a:gd name="connsiteX78" fmla="*/ 63065 w 100436"/>
                    <a:gd name="connsiteY78" fmla="*/ 41864 h 54260"/>
                    <a:gd name="connsiteX79" fmla="*/ 63065 w 100436"/>
                    <a:gd name="connsiteY79" fmla="*/ 41864 h 54260"/>
                    <a:gd name="connsiteX80" fmla="*/ 63604 w 100436"/>
                    <a:gd name="connsiteY80" fmla="*/ 44379 h 54260"/>
                    <a:gd name="connsiteX81" fmla="*/ 63245 w 100436"/>
                    <a:gd name="connsiteY81" fmla="*/ 41864 h 54260"/>
                    <a:gd name="connsiteX82" fmla="*/ 63784 w 100436"/>
                    <a:gd name="connsiteY82" fmla="*/ 41864 h 54260"/>
                    <a:gd name="connsiteX83" fmla="*/ 63784 w 100436"/>
                    <a:gd name="connsiteY83" fmla="*/ 41864 h 54260"/>
                    <a:gd name="connsiteX84" fmla="*/ 80493 w 100436"/>
                    <a:gd name="connsiteY84" fmla="*/ 42223 h 54260"/>
                    <a:gd name="connsiteX85" fmla="*/ 80493 w 100436"/>
                    <a:gd name="connsiteY85" fmla="*/ 42223 h 54260"/>
                    <a:gd name="connsiteX86" fmla="*/ 93429 w 100436"/>
                    <a:gd name="connsiteY86" fmla="*/ 41325 h 54260"/>
                    <a:gd name="connsiteX87" fmla="*/ 93429 w 100436"/>
                    <a:gd name="connsiteY87" fmla="*/ 41325 h 54260"/>
                    <a:gd name="connsiteX88" fmla="*/ 95406 w 100436"/>
                    <a:gd name="connsiteY88" fmla="*/ 36473 h 54260"/>
                    <a:gd name="connsiteX89" fmla="*/ 95406 w 100436"/>
                    <a:gd name="connsiteY89" fmla="*/ 36473 h 54260"/>
                    <a:gd name="connsiteX90" fmla="*/ 94687 w 100436"/>
                    <a:gd name="connsiteY90" fmla="*/ 34317 h 54260"/>
                    <a:gd name="connsiteX91" fmla="*/ 94687 w 100436"/>
                    <a:gd name="connsiteY91" fmla="*/ 34317 h 54260"/>
                    <a:gd name="connsiteX92" fmla="*/ 87321 w 100436"/>
                    <a:gd name="connsiteY92" fmla="*/ 25873 h 54260"/>
                    <a:gd name="connsiteX93" fmla="*/ 87321 w 100436"/>
                    <a:gd name="connsiteY93" fmla="*/ 25873 h 54260"/>
                    <a:gd name="connsiteX94" fmla="*/ 83727 w 100436"/>
                    <a:gd name="connsiteY94" fmla="*/ 20662 h 54260"/>
                    <a:gd name="connsiteX95" fmla="*/ 83727 w 100436"/>
                    <a:gd name="connsiteY95" fmla="*/ 20662 h 54260"/>
                    <a:gd name="connsiteX96" fmla="*/ 77798 w 100436"/>
                    <a:gd name="connsiteY96" fmla="*/ 17608 h 54260"/>
                    <a:gd name="connsiteX97" fmla="*/ 77798 w 100436"/>
                    <a:gd name="connsiteY97" fmla="*/ 17608 h 54260"/>
                    <a:gd name="connsiteX98" fmla="*/ 76720 w 100436"/>
                    <a:gd name="connsiteY98" fmla="*/ 17788 h 54260"/>
                    <a:gd name="connsiteX99" fmla="*/ 76720 w 100436"/>
                    <a:gd name="connsiteY99" fmla="*/ 17788 h 54260"/>
                    <a:gd name="connsiteX100" fmla="*/ 75103 w 100436"/>
                    <a:gd name="connsiteY100" fmla="*/ 17788 h 54260"/>
                    <a:gd name="connsiteX101" fmla="*/ 75103 w 100436"/>
                    <a:gd name="connsiteY101" fmla="*/ 17788 h 54260"/>
                    <a:gd name="connsiteX102" fmla="*/ 68814 w 100436"/>
                    <a:gd name="connsiteY102" fmla="*/ 22639 h 54260"/>
                    <a:gd name="connsiteX103" fmla="*/ 68814 w 100436"/>
                    <a:gd name="connsiteY103" fmla="*/ 22639 h 54260"/>
                    <a:gd name="connsiteX104" fmla="*/ 53363 w 100436"/>
                    <a:gd name="connsiteY104" fmla="*/ 28568 h 54260"/>
                    <a:gd name="connsiteX105" fmla="*/ 53363 w 100436"/>
                    <a:gd name="connsiteY105" fmla="*/ 28568 h 54260"/>
                    <a:gd name="connsiteX106" fmla="*/ 48511 w 100436"/>
                    <a:gd name="connsiteY106" fmla="*/ 24615 h 54260"/>
                    <a:gd name="connsiteX107" fmla="*/ 48511 w 100436"/>
                    <a:gd name="connsiteY107" fmla="*/ 24615 h 54260"/>
                    <a:gd name="connsiteX108" fmla="*/ 49769 w 100436"/>
                    <a:gd name="connsiteY108" fmla="*/ 21381 h 54260"/>
                    <a:gd name="connsiteX109" fmla="*/ 49769 w 100436"/>
                    <a:gd name="connsiteY109" fmla="*/ 21381 h 54260"/>
                    <a:gd name="connsiteX110" fmla="*/ 61807 w 100436"/>
                    <a:gd name="connsiteY110" fmla="*/ 11858 h 54260"/>
                    <a:gd name="connsiteX111" fmla="*/ 61807 w 100436"/>
                    <a:gd name="connsiteY111" fmla="*/ 11858 h 54260"/>
                    <a:gd name="connsiteX112" fmla="*/ 64682 w 100436"/>
                    <a:gd name="connsiteY112" fmla="*/ 7546 h 54260"/>
                    <a:gd name="connsiteX113" fmla="*/ 64682 w 100436"/>
                    <a:gd name="connsiteY113" fmla="*/ 7546 h 54260"/>
                    <a:gd name="connsiteX114" fmla="*/ 62526 w 100436"/>
                    <a:gd name="connsiteY114" fmla="*/ 5570 h 54260"/>
                    <a:gd name="connsiteX115" fmla="*/ 62526 w 100436"/>
                    <a:gd name="connsiteY115" fmla="*/ 5570 h 54260"/>
                    <a:gd name="connsiteX116" fmla="*/ 60190 w 100436"/>
                    <a:gd name="connsiteY116" fmla="*/ 4851 h 54260"/>
                    <a:gd name="connsiteX117" fmla="*/ 60190 w 100436"/>
                    <a:gd name="connsiteY117" fmla="*/ 4851 h 54260"/>
                    <a:gd name="connsiteX118" fmla="*/ 56956 w 100436"/>
                    <a:gd name="connsiteY118" fmla="*/ 7906 h 54260"/>
                    <a:gd name="connsiteX119" fmla="*/ 56956 w 100436"/>
                    <a:gd name="connsiteY119" fmla="*/ 7906 h 54260"/>
                    <a:gd name="connsiteX120" fmla="*/ 50129 w 100436"/>
                    <a:gd name="connsiteY120" fmla="*/ 10241 h 54260"/>
                    <a:gd name="connsiteX121" fmla="*/ 50129 w 100436"/>
                    <a:gd name="connsiteY121" fmla="*/ 10241 h 54260"/>
                    <a:gd name="connsiteX122" fmla="*/ 46715 w 100436"/>
                    <a:gd name="connsiteY122" fmla="*/ 10062 h 54260"/>
                    <a:gd name="connsiteX123" fmla="*/ 46715 w 100436"/>
                    <a:gd name="connsiteY123" fmla="*/ 10062 h 54260"/>
                    <a:gd name="connsiteX124" fmla="*/ 44918 w 100436"/>
                    <a:gd name="connsiteY124" fmla="*/ 10601 h 54260"/>
                    <a:gd name="connsiteX125" fmla="*/ 44918 w 100436"/>
                    <a:gd name="connsiteY125" fmla="*/ 10601 h 54260"/>
                    <a:gd name="connsiteX126" fmla="*/ 33778 w 100436"/>
                    <a:gd name="connsiteY126" fmla="*/ 24435 h 54260"/>
                    <a:gd name="connsiteX127" fmla="*/ 33778 w 100436"/>
                    <a:gd name="connsiteY127" fmla="*/ 24435 h 54260"/>
                    <a:gd name="connsiteX128" fmla="*/ 27670 w 100436"/>
                    <a:gd name="connsiteY128" fmla="*/ 35036 h 54260"/>
                    <a:gd name="connsiteX129" fmla="*/ 27670 w 100436"/>
                    <a:gd name="connsiteY129" fmla="*/ 35036 h 54260"/>
                    <a:gd name="connsiteX130" fmla="*/ 25693 w 100436"/>
                    <a:gd name="connsiteY130" fmla="*/ 34677 h 54260"/>
                    <a:gd name="connsiteX131" fmla="*/ 25693 w 100436"/>
                    <a:gd name="connsiteY131" fmla="*/ 34677 h 54260"/>
                    <a:gd name="connsiteX132" fmla="*/ 21022 w 100436"/>
                    <a:gd name="connsiteY132" fmla="*/ 33239 h 54260"/>
                    <a:gd name="connsiteX133" fmla="*/ 21022 w 100436"/>
                    <a:gd name="connsiteY133" fmla="*/ 33239 h 54260"/>
                    <a:gd name="connsiteX134" fmla="*/ 17069 w 100436"/>
                    <a:gd name="connsiteY134" fmla="*/ 34497 h 54260"/>
                    <a:gd name="connsiteX135" fmla="*/ 17069 w 100436"/>
                    <a:gd name="connsiteY135" fmla="*/ 34497 h 54260"/>
                    <a:gd name="connsiteX136" fmla="*/ 4851 w 100436"/>
                    <a:gd name="connsiteY136" fmla="*/ 48332 h 54260"/>
                    <a:gd name="connsiteX137" fmla="*/ 4851 w 100436"/>
                    <a:gd name="connsiteY137" fmla="*/ 48332 h 54260"/>
                    <a:gd name="connsiteX138" fmla="*/ 3953 w 100436"/>
                    <a:gd name="connsiteY138" fmla="*/ 48332 h 54260"/>
                    <a:gd name="connsiteX139" fmla="*/ 5031 w 100436"/>
                    <a:gd name="connsiteY139" fmla="*/ 48332 h 54260"/>
                    <a:gd name="connsiteX140" fmla="*/ 5031 w 100436"/>
                    <a:gd name="connsiteY140" fmla="*/ 48332 h 54260"/>
                    <a:gd name="connsiteX141" fmla="*/ 5031 w 100436"/>
                    <a:gd name="connsiteY141" fmla="*/ 48332 h 54260"/>
                    <a:gd name="connsiteX142" fmla="*/ 6648 w 100436"/>
                    <a:gd name="connsiteY142" fmla="*/ 48691 h 54260"/>
                    <a:gd name="connsiteX143" fmla="*/ 6648 w 100436"/>
                    <a:gd name="connsiteY143" fmla="*/ 48691 h 5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00436" h="54260">
                      <a:moveTo>
                        <a:pt x="1258" y="51566"/>
                      </a:moveTo>
                      <a:cubicBezTo>
                        <a:pt x="359" y="50667"/>
                        <a:pt x="0" y="49410"/>
                        <a:pt x="0" y="48691"/>
                      </a:cubicBezTo>
                      <a:lnTo>
                        <a:pt x="0" y="48691"/>
                      </a:lnTo>
                      <a:cubicBezTo>
                        <a:pt x="719" y="42223"/>
                        <a:pt x="9343" y="33599"/>
                        <a:pt x="14913" y="30365"/>
                      </a:cubicBezTo>
                      <a:lnTo>
                        <a:pt x="14913" y="30365"/>
                      </a:lnTo>
                      <a:cubicBezTo>
                        <a:pt x="17249" y="29107"/>
                        <a:pt x="19225" y="28568"/>
                        <a:pt x="21201" y="28568"/>
                      </a:cubicBezTo>
                      <a:lnTo>
                        <a:pt x="21201" y="28568"/>
                      </a:lnTo>
                      <a:cubicBezTo>
                        <a:pt x="23717" y="28568"/>
                        <a:pt x="25334" y="29646"/>
                        <a:pt x="27130" y="30185"/>
                      </a:cubicBezTo>
                      <a:lnTo>
                        <a:pt x="27130" y="30185"/>
                      </a:lnTo>
                      <a:cubicBezTo>
                        <a:pt x="27310" y="30185"/>
                        <a:pt x="27490" y="30185"/>
                        <a:pt x="27490" y="30185"/>
                      </a:cubicBezTo>
                      <a:lnTo>
                        <a:pt x="27490" y="30185"/>
                      </a:lnTo>
                      <a:cubicBezTo>
                        <a:pt x="27490" y="30005"/>
                        <a:pt x="27670" y="29466"/>
                        <a:pt x="27670" y="29107"/>
                      </a:cubicBezTo>
                      <a:lnTo>
                        <a:pt x="27670" y="29107"/>
                      </a:lnTo>
                      <a:cubicBezTo>
                        <a:pt x="27849" y="27310"/>
                        <a:pt x="27849" y="24615"/>
                        <a:pt x="29287" y="22639"/>
                      </a:cubicBezTo>
                      <a:lnTo>
                        <a:pt x="29287" y="22639"/>
                      </a:lnTo>
                      <a:cubicBezTo>
                        <a:pt x="31083" y="17608"/>
                        <a:pt x="37551" y="9882"/>
                        <a:pt x="42043" y="6648"/>
                      </a:cubicBezTo>
                      <a:lnTo>
                        <a:pt x="42043" y="6648"/>
                      </a:lnTo>
                      <a:cubicBezTo>
                        <a:pt x="43660" y="5570"/>
                        <a:pt x="45277" y="5211"/>
                        <a:pt x="46715" y="5211"/>
                      </a:cubicBezTo>
                      <a:lnTo>
                        <a:pt x="46715" y="5211"/>
                      </a:lnTo>
                      <a:cubicBezTo>
                        <a:pt x="48152" y="5211"/>
                        <a:pt x="49230" y="5390"/>
                        <a:pt x="50129" y="5390"/>
                      </a:cubicBezTo>
                      <a:lnTo>
                        <a:pt x="50129" y="5390"/>
                      </a:lnTo>
                      <a:cubicBezTo>
                        <a:pt x="51207" y="5390"/>
                        <a:pt x="52105" y="5211"/>
                        <a:pt x="53542" y="4312"/>
                      </a:cubicBezTo>
                      <a:lnTo>
                        <a:pt x="53542" y="4312"/>
                      </a:lnTo>
                      <a:cubicBezTo>
                        <a:pt x="55878" y="1976"/>
                        <a:pt x="57315" y="180"/>
                        <a:pt x="60190" y="0"/>
                      </a:cubicBezTo>
                      <a:lnTo>
                        <a:pt x="60190" y="0"/>
                      </a:lnTo>
                      <a:cubicBezTo>
                        <a:pt x="61628" y="0"/>
                        <a:pt x="62706" y="539"/>
                        <a:pt x="63963" y="898"/>
                      </a:cubicBezTo>
                      <a:lnTo>
                        <a:pt x="63963" y="898"/>
                      </a:lnTo>
                      <a:cubicBezTo>
                        <a:pt x="67377" y="1617"/>
                        <a:pt x="69892" y="4492"/>
                        <a:pt x="69892" y="7726"/>
                      </a:cubicBezTo>
                      <a:lnTo>
                        <a:pt x="69892" y="7726"/>
                      </a:lnTo>
                      <a:cubicBezTo>
                        <a:pt x="69892" y="10780"/>
                        <a:pt x="67916" y="13655"/>
                        <a:pt x="64862" y="16170"/>
                      </a:cubicBezTo>
                      <a:lnTo>
                        <a:pt x="64862" y="16170"/>
                      </a:lnTo>
                      <a:cubicBezTo>
                        <a:pt x="61268" y="18506"/>
                        <a:pt x="58034" y="20842"/>
                        <a:pt x="54980" y="23537"/>
                      </a:cubicBezTo>
                      <a:lnTo>
                        <a:pt x="54980" y="23537"/>
                      </a:lnTo>
                      <a:cubicBezTo>
                        <a:pt x="57675" y="22998"/>
                        <a:pt x="62346" y="21201"/>
                        <a:pt x="65940" y="18506"/>
                      </a:cubicBezTo>
                      <a:lnTo>
                        <a:pt x="65940" y="18506"/>
                      </a:lnTo>
                      <a:cubicBezTo>
                        <a:pt x="72408" y="14194"/>
                        <a:pt x="70611" y="12757"/>
                        <a:pt x="75642" y="12936"/>
                      </a:cubicBezTo>
                      <a:lnTo>
                        <a:pt x="75642" y="12936"/>
                      </a:lnTo>
                      <a:cubicBezTo>
                        <a:pt x="76540" y="12577"/>
                        <a:pt x="77259" y="12577"/>
                        <a:pt x="77798" y="12577"/>
                      </a:cubicBezTo>
                      <a:lnTo>
                        <a:pt x="77798" y="12577"/>
                      </a:lnTo>
                      <a:cubicBezTo>
                        <a:pt x="83907" y="13116"/>
                        <a:pt x="91633" y="18686"/>
                        <a:pt x="92351" y="25873"/>
                      </a:cubicBezTo>
                      <a:lnTo>
                        <a:pt x="92351" y="25873"/>
                      </a:lnTo>
                      <a:cubicBezTo>
                        <a:pt x="91992" y="27490"/>
                        <a:pt x="94148" y="27130"/>
                        <a:pt x="98281" y="30724"/>
                      </a:cubicBezTo>
                      <a:lnTo>
                        <a:pt x="98281" y="30724"/>
                      </a:lnTo>
                      <a:cubicBezTo>
                        <a:pt x="99898" y="32341"/>
                        <a:pt x="100437" y="34497"/>
                        <a:pt x="100437" y="36473"/>
                      </a:cubicBezTo>
                      <a:lnTo>
                        <a:pt x="100437" y="36473"/>
                      </a:lnTo>
                      <a:cubicBezTo>
                        <a:pt x="100437" y="39707"/>
                        <a:pt x="99179" y="42762"/>
                        <a:pt x="96664" y="45277"/>
                      </a:cubicBezTo>
                      <a:lnTo>
                        <a:pt x="96664" y="45277"/>
                      </a:lnTo>
                      <a:cubicBezTo>
                        <a:pt x="93070" y="47433"/>
                        <a:pt x="87321" y="47254"/>
                        <a:pt x="80493" y="47433"/>
                      </a:cubicBezTo>
                      <a:lnTo>
                        <a:pt x="80493" y="47433"/>
                      </a:lnTo>
                      <a:cubicBezTo>
                        <a:pt x="74384" y="47433"/>
                        <a:pt x="67736" y="47254"/>
                        <a:pt x="63963" y="47254"/>
                      </a:cubicBezTo>
                      <a:lnTo>
                        <a:pt x="63963" y="47254"/>
                      </a:lnTo>
                      <a:cubicBezTo>
                        <a:pt x="62885" y="47613"/>
                        <a:pt x="58214" y="48871"/>
                        <a:pt x="52824" y="51027"/>
                      </a:cubicBezTo>
                      <a:lnTo>
                        <a:pt x="52824" y="51027"/>
                      </a:lnTo>
                      <a:cubicBezTo>
                        <a:pt x="51746" y="51566"/>
                        <a:pt x="50668" y="51925"/>
                        <a:pt x="49589" y="51925"/>
                      </a:cubicBezTo>
                      <a:lnTo>
                        <a:pt x="49589" y="51925"/>
                      </a:lnTo>
                      <a:cubicBezTo>
                        <a:pt x="44199" y="50847"/>
                        <a:pt x="44918" y="47972"/>
                        <a:pt x="42942" y="48511"/>
                      </a:cubicBezTo>
                      <a:lnTo>
                        <a:pt x="42942" y="48511"/>
                      </a:lnTo>
                      <a:cubicBezTo>
                        <a:pt x="42582" y="48511"/>
                        <a:pt x="42403" y="48511"/>
                        <a:pt x="41325" y="48691"/>
                      </a:cubicBezTo>
                      <a:lnTo>
                        <a:pt x="41325" y="48691"/>
                      </a:lnTo>
                      <a:cubicBezTo>
                        <a:pt x="36473" y="48691"/>
                        <a:pt x="21561" y="50308"/>
                        <a:pt x="16710" y="52644"/>
                      </a:cubicBezTo>
                      <a:lnTo>
                        <a:pt x="16710" y="52644"/>
                      </a:lnTo>
                      <a:cubicBezTo>
                        <a:pt x="12936" y="53363"/>
                        <a:pt x="9523" y="54261"/>
                        <a:pt x="6648" y="54261"/>
                      </a:cubicBezTo>
                      <a:lnTo>
                        <a:pt x="6648" y="54261"/>
                      </a:lnTo>
                      <a:cubicBezTo>
                        <a:pt x="6648" y="54261"/>
                        <a:pt x="6468" y="54261"/>
                        <a:pt x="6468" y="54261"/>
                      </a:cubicBezTo>
                      <a:lnTo>
                        <a:pt x="6468" y="54261"/>
                      </a:lnTo>
                      <a:cubicBezTo>
                        <a:pt x="4492" y="53722"/>
                        <a:pt x="1976" y="53183"/>
                        <a:pt x="1258" y="51566"/>
                      </a:cubicBezTo>
                      <a:lnTo>
                        <a:pt x="1258" y="51566"/>
                      </a:lnTo>
                      <a:close/>
                      <a:moveTo>
                        <a:pt x="6648" y="48691"/>
                      </a:moveTo>
                      <a:cubicBezTo>
                        <a:pt x="8445" y="48691"/>
                        <a:pt x="11858" y="47972"/>
                        <a:pt x="15092" y="47433"/>
                      </a:cubicBezTo>
                      <a:lnTo>
                        <a:pt x="15092" y="47433"/>
                      </a:lnTo>
                      <a:cubicBezTo>
                        <a:pt x="21381" y="44379"/>
                        <a:pt x="35575" y="43301"/>
                        <a:pt x="40786" y="43121"/>
                      </a:cubicBezTo>
                      <a:lnTo>
                        <a:pt x="40786" y="43121"/>
                      </a:lnTo>
                      <a:cubicBezTo>
                        <a:pt x="41504" y="42942"/>
                        <a:pt x="42223" y="42942"/>
                        <a:pt x="42942" y="42942"/>
                      </a:cubicBezTo>
                      <a:lnTo>
                        <a:pt x="42942" y="42942"/>
                      </a:lnTo>
                      <a:cubicBezTo>
                        <a:pt x="48691" y="43481"/>
                        <a:pt x="49589" y="47433"/>
                        <a:pt x="49589" y="46355"/>
                      </a:cubicBezTo>
                      <a:lnTo>
                        <a:pt x="49589" y="46355"/>
                      </a:lnTo>
                      <a:cubicBezTo>
                        <a:pt x="49589" y="46355"/>
                        <a:pt x="49949" y="46355"/>
                        <a:pt x="50847" y="45996"/>
                      </a:cubicBezTo>
                      <a:lnTo>
                        <a:pt x="50847" y="45996"/>
                      </a:lnTo>
                      <a:cubicBezTo>
                        <a:pt x="57675" y="43301"/>
                        <a:pt x="62885" y="41864"/>
                        <a:pt x="63065" y="41864"/>
                      </a:cubicBezTo>
                      <a:lnTo>
                        <a:pt x="63065" y="41864"/>
                      </a:lnTo>
                      <a:lnTo>
                        <a:pt x="63604" y="44379"/>
                      </a:lnTo>
                      <a:lnTo>
                        <a:pt x="63245" y="41864"/>
                      </a:lnTo>
                      <a:cubicBezTo>
                        <a:pt x="63245" y="41864"/>
                        <a:pt x="63424" y="41864"/>
                        <a:pt x="63784" y="41864"/>
                      </a:cubicBezTo>
                      <a:lnTo>
                        <a:pt x="63784" y="41864"/>
                      </a:lnTo>
                      <a:cubicBezTo>
                        <a:pt x="67736" y="41864"/>
                        <a:pt x="74384" y="42223"/>
                        <a:pt x="80493" y="42223"/>
                      </a:cubicBezTo>
                      <a:lnTo>
                        <a:pt x="80493" y="42223"/>
                      </a:lnTo>
                      <a:cubicBezTo>
                        <a:pt x="86782" y="42403"/>
                        <a:pt x="93429" y="41684"/>
                        <a:pt x="93429" y="41325"/>
                      </a:cubicBezTo>
                      <a:lnTo>
                        <a:pt x="93429" y="41325"/>
                      </a:lnTo>
                      <a:cubicBezTo>
                        <a:pt x="94507" y="40247"/>
                        <a:pt x="95406" y="38090"/>
                        <a:pt x="95406" y="36473"/>
                      </a:cubicBezTo>
                      <a:lnTo>
                        <a:pt x="95406" y="36473"/>
                      </a:lnTo>
                      <a:cubicBezTo>
                        <a:pt x="95406" y="35395"/>
                        <a:pt x="95047" y="34677"/>
                        <a:pt x="94687" y="34317"/>
                      </a:cubicBezTo>
                      <a:lnTo>
                        <a:pt x="94687" y="34317"/>
                      </a:lnTo>
                      <a:cubicBezTo>
                        <a:pt x="93609" y="32521"/>
                        <a:pt x="87860" y="32341"/>
                        <a:pt x="87321" y="25873"/>
                      </a:cubicBezTo>
                      <a:lnTo>
                        <a:pt x="87321" y="25873"/>
                      </a:lnTo>
                      <a:cubicBezTo>
                        <a:pt x="87500" y="24795"/>
                        <a:pt x="86063" y="22459"/>
                        <a:pt x="83727" y="20662"/>
                      </a:cubicBezTo>
                      <a:lnTo>
                        <a:pt x="83727" y="20662"/>
                      </a:lnTo>
                      <a:cubicBezTo>
                        <a:pt x="81571" y="18866"/>
                        <a:pt x="78876" y="17608"/>
                        <a:pt x="77798" y="17608"/>
                      </a:cubicBezTo>
                      <a:lnTo>
                        <a:pt x="77798" y="17608"/>
                      </a:lnTo>
                      <a:cubicBezTo>
                        <a:pt x="77798" y="17608"/>
                        <a:pt x="77618" y="17608"/>
                        <a:pt x="76720" y="17788"/>
                      </a:cubicBezTo>
                      <a:lnTo>
                        <a:pt x="76720" y="17788"/>
                      </a:lnTo>
                      <a:cubicBezTo>
                        <a:pt x="76001" y="17788"/>
                        <a:pt x="75462" y="17788"/>
                        <a:pt x="75103" y="17788"/>
                      </a:cubicBezTo>
                      <a:lnTo>
                        <a:pt x="75103" y="17788"/>
                      </a:lnTo>
                      <a:cubicBezTo>
                        <a:pt x="73666" y="17608"/>
                        <a:pt x="76720" y="17428"/>
                        <a:pt x="68814" y="22639"/>
                      </a:cubicBezTo>
                      <a:lnTo>
                        <a:pt x="68814" y="22639"/>
                      </a:lnTo>
                      <a:cubicBezTo>
                        <a:pt x="63604" y="26232"/>
                        <a:pt x="57675" y="28568"/>
                        <a:pt x="53363" y="28568"/>
                      </a:cubicBezTo>
                      <a:lnTo>
                        <a:pt x="53363" y="28568"/>
                      </a:lnTo>
                      <a:cubicBezTo>
                        <a:pt x="51746" y="28568"/>
                        <a:pt x="48511" y="27490"/>
                        <a:pt x="48511" y="24615"/>
                      </a:cubicBezTo>
                      <a:lnTo>
                        <a:pt x="48511" y="24615"/>
                      </a:lnTo>
                      <a:cubicBezTo>
                        <a:pt x="48511" y="23717"/>
                        <a:pt x="48871" y="22818"/>
                        <a:pt x="49769" y="21381"/>
                      </a:cubicBezTo>
                      <a:lnTo>
                        <a:pt x="49769" y="21381"/>
                      </a:lnTo>
                      <a:cubicBezTo>
                        <a:pt x="53902" y="17248"/>
                        <a:pt x="58034" y="14374"/>
                        <a:pt x="61807" y="11858"/>
                      </a:cubicBezTo>
                      <a:lnTo>
                        <a:pt x="61807" y="11858"/>
                      </a:lnTo>
                      <a:cubicBezTo>
                        <a:pt x="63963" y="10241"/>
                        <a:pt x="64682" y="8445"/>
                        <a:pt x="64682" y="7546"/>
                      </a:cubicBezTo>
                      <a:lnTo>
                        <a:pt x="64682" y="7546"/>
                      </a:lnTo>
                      <a:cubicBezTo>
                        <a:pt x="64682" y="6828"/>
                        <a:pt x="64502" y="6288"/>
                        <a:pt x="62526" y="5570"/>
                      </a:cubicBezTo>
                      <a:lnTo>
                        <a:pt x="62526" y="5570"/>
                      </a:lnTo>
                      <a:cubicBezTo>
                        <a:pt x="61089" y="5031"/>
                        <a:pt x="60190" y="4851"/>
                        <a:pt x="60190" y="4851"/>
                      </a:cubicBezTo>
                      <a:lnTo>
                        <a:pt x="60190" y="4851"/>
                      </a:lnTo>
                      <a:cubicBezTo>
                        <a:pt x="60190" y="4851"/>
                        <a:pt x="59831" y="4851"/>
                        <a:pt x="56956" y="7906"/>
                      </a:cubicBezTo>
                      <a:lnTo>
                        <a:pt x="56956" y="7906"/>
                      </a:lnTo>
                      <a:cubicBezTo>
                        <a:pt x="54620" y="9702"/>
                        <a:pt x="52105" y="10241"/>
                        <a:pt x="50129" y="10241"/>
                      </a:cubicBezTo>
                      <a:lnTo>
                        <a:pt x="50129" y="10241"/>
                      </a:lnTo>
                      <a:cubicBezTo>
                        <a:pt x="48511" y="10241"/>
                        <a:pt x="47433" y="10062"/>
                        <a:pt x="46715" y="10062"/>
                      </a:cubicBezTo>
                      <a:lnTo>
                        <a:pt x="46715" y="10062"/>
                      </a:lnTo>
                      <a:cubicBezTo>
                        <a:pt x="45996" y="10062"/>
                        <a:pt x="45637" y="10062"/>
                        <a:pt x="44918" y="10601"/>
                      </a:cubicBezTo>
                      <a:lnTo>
                        <a:pt x="44918" y="10601"/>
                      </a:lnTo>
                      <a:cubicBezTo>
                        <a:pt x="41684" y="12577"/>
                        <a:pt x="34856" y="21022"/>
                        <a:pt x="33778" y="24435"/>
                      </a:cubicBezTo>
                      <a:lnTo>
                        <a:pt x="33778" y="24435"/>
                      </a:lnTo>
                      <a:cubicBezTo>
                        <a:pt x="31622" y="25873"/>
                        <a:pt x="35216" y="33239"/>
                        <a:pt x="27670" y="35036"/>
                      </a:cubicBezTo>
                      <a:lnTo>
                        <a:pt x="27670" y="35036"/>
                      </a:lnTo>
                      <a:cubicBezTo>
                        <a:pt x="26951" y="35036"/>
                        <a:pt x="26412" y="34856"/>
                        <a:pt x="25693" y="34677"/>
                      </a:cubicBezTo>
                      <a:lnTo>
                        <a:pt x="25693" y="34677"/>
                      </a:lnTo>
                      <a:cubicBezTo>
                        <a:pt x="23178" y="33778"/>
                        <a:pt x="21920" y="33239"/>
                        <a:pt x="21022" y="33239"/>
                      </a:cubicBezTo>
                      <a:lnTo>
                        <a:pt x="21022" y="33239"/>
                      </a:lnTo>
                      <a:cubicBezTo>
                        <a:pt x="20303" y="33239"/>
                        <a:pt x="19225" y="33419"/>
                        <a:pt x="17069" y="34497"/>
                      </a:cubicBezTo>
                      <a:lnTo>
                        <a:pt x="17069" y="34497"/>
                      </a:lnTo>
                      <a:cubicBezTo>
                        <a:pt x="13296" y="35934"/>
                        <a:pt x="4312" y="46894"/>
                        <a:pt x="4851" y="48332"/>
                      </a:cubicBezTo>
                      <a:lnTo>
                        <a:pt x="4851" y="48332"/>
                      </a:lnTo>
                      <a:lnTo>
                        <a:pt x="3953" y="48332"/>
                      </a:lnTo>
                      <a:lnTo>
                        <a:pt x="5031" y="48332"/>
                      </a:lnTo>
                      <a:cubicBezTo>
                        <a:pt x="5031" y="48332"/>
                        <a:pt x="5031" y="48332"/>
                        <a:pt x="5031" y="48332"/>
                      </a:cubicBezTo>
                      <a:lnTo>
                        <a:pt x="5031" y="48332"/>
                      </a:lnTo>
                      <a:cubicBezTo>
                        <a:pt x="5390" y="48511"/>
                        <a:pt x="5570" y="48691"/>
                        <a:pt x="6648" y="48691"/>
                      </a:cubicBezTo>
                      <a:lnTo>
                        <a:pt x="6648" y="48691"/>
                      </a:lnTo>
                      <a:close/>
                    </a:path>
                  </a:pathLst>
                </a:custGeom>
                <a:grpFill/>
                <a:ln w="17953" cap="flat">
                  <a:noFill/>
                  <a:prstDash val="solid"/>
                  <a:miter/>
                </a:ln>
              </p:spPr>
              <p:txBody>
                <a:bodyPr rtlCol="0" anchor="ctr"/>
                <a:lstStyle/>
                <a:p>
                  <a:endParaRPr lang="zh-CN" altLang="en-US" sz="1050"/>
                </a:p>
              </p:txBody>
            </p:sp>
          </p:grpSp>
          <p:grpSp>
            <p:nvGrpSpPr>
              <p:cNvPr id="154" name="图形 1"/>
              <p:cNvGrpSpPr/>
              <p:nvPr/>
            </p:nvGrpSpPr>
            <p:grpSpPr>
              <a:xfrm>
                <a:off x="3971601" y="1480254"/>
                <a:ext cx="111935" cy="54260"/>
                <a:chOff x="5344812" y="1677944"/>
                <a:chExt cx="111935" cy="54260"/>
              </a:xfrm>
              <a:solidFill>
                <a:srgbClr val="0070C0"/>
              </a:solidFill>
            </p:grpSpPr>
            <p:sp>
              <p:nvSpPr>
                <p:cNvPr id="3438" name="任意多边形: 形状 445"/>
                <p:cNvSpPr/>
                <p:nvPr/>
              </p:nvSpPr>
              <p:spPr>
                <a:xfrm>
                  <a:off x="5347238" y="1680639"/>
                  <a:ext cx="107100" cy="49050"/>
                </a:xfrm>
                <a:custGeom>
                  <a:avLst/>
                  <a:gdLst>
                    <a:gd name="connsiteX0" fmla="*/ 38719 w 107100"/>
                    <a:gd name="connsiteY0" fmla="*/ 38450 h 49050"/>
                    <a:gd name="connsiteX1" fmla="*/ 50577 w 107100"/>
                    <a:gd name="connsiteY1" fmla="*/ 41145 h 49050"/>
                    <a:gd name="connsiteX2" fmla="*/ 66388 w 107100"/>
                    <a:gd name="connsiteY2" fmla="*/ 45098 h 49050"/>
                    <a:gd name="connsiteX3" fmla="*/ 80941 w 107100"/>
                    <a:gd name="connsiteY3" fmla="*/ 49050 h 49050"/>
                    <a:gd name="connsiteX4" fmla="*/ 98011 w 107100"/>
                    <a:gd name="connsiteY4" fmla="*/ 47613 h 49050"/>
                    <a:gd name="connsiteX5" fmla="*/ 100526 w 107100"/>
                    <a:gd name="connsiteY5" fmla="*/ 37012 h 49050"/>
                    <a:gd name="connsiteX6" fmla="*/ 97831 w 107100"/>
                    <a:gd name="connsiteY6" fmla="*/ 26412 h 49050"/>
                    <a:gd name="connsiteX7" fmla="*/ 104479 w 107100"/>
                    <a:gd name="connsiteY7" fmla="*/ 19764 h 49050"/>
                    <a:gd name="connsiteX8" fmla="*/ 104479 w 107100"/>
                    <a:gd name="connsiteY8" fmla="*/ 9163 h 49050"/>
                    <a:gd name="connsiteX9" fmla="*/ 85972 w 107100"/>
                    <a:gd name="connsiteY9" fmla="*/ 9163 h 49050"/>
                    <a:gd name="connsiteX10" fmla="*/ 70161 w 107100"/>
                    <a:gd name="connsiteY10" fmla="*/ 17248 h 49050"/>
                    <a:gd name="connsiteX11" fmla="*/ 76809 w 107100"/>
                    <a:gd name="connsiteY11" fmla="*/ 6648 h 49050"/>
                    <a:gd name="connsiteX12" fmla="*/ 74114 w 107100"/>
                    <a:gd name="connsiteY12" fmla="*/ 0 h 49050"/>
                    <a:gd name="connsiteX13" fmla="*/ 35844 w 107100"/>
                    <a:gd name="connsiteY13" fmla="*/ 1437 h 49050"/>
                    <a:gd name="connsiteX14" fmla="*/ 18775 w 107100"/>
                    <a:gd name="connsiteY14" fmla="*/ 9523 h 49050"/>
                    <a:gd name="connsiteX15" fmla="*/ 5659 w 107100"/>
                    <a:gd name="connsiteY15" fmla="*/ 16170 h 49050"/>
                    <a:gd name="connsiteX16" fmla="*/ 4401 w 107100"/>
                    <a:gd name="connsiteY16" fmla="*/ 21561 h 49050"/>
                    <a:gd name="connsiteX17" fmla="*/ 16260 w 107100"/>
                    <a:gd name="connsiteY17" fmla="*/ 25513 h 49050"/>
                    <a:gd name="connsiteX18" fmla="*/ 25603 w 107100"/>
                    <a:gd name="connsiteY18" fmla="*/ 32161 h 49050"/>
                    <a:gd name="connsiteX19" fmla="*/ 38719 w 107100"/>
                    <a:gd name="connsiteY19" fmla="*/ 38450 h 49050"/>
                    <a:gd name="connsiteX20" fmla="*/ 38719 w 107100"/>
                    <a:gd name="connsiteY20" fmla="*/ 38450 h 4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7100" h="49050">
                      <a:moveTo>
                        <a:pt x="38719" y="38450"/>
                      </a:moveTo>
                      <a:cubicBezTo>
                        <a:pt x="42672" y="41145"/>
                        <a:pt x="46624" y="42403"/>
                        <a:pt x="50577" y="41145"/>
                      </a:cubicBezTo>
                      <a:cubicBezTo>
                        <a:pt x="54530" y="39887"/>
                        <a:pt x="59740" y="42403"/>
                        <a:pt x="66388" y="45098"/>
                      </a:cubicBezTo>
                      <a:cubicBezTo>
                        <a:pt x="71599" y="49050"/>
                        <a:pt x="74294" y="49050"/>
                        <a:pt x="80941" y="49050"/>
                      </a:cubicBezTo>
                      <a:cubicBezTo>
                        <a:pt x="87590" y="47793"/>
                        <a:pt x="95495" y="49050"/>
                        <a:pt x="98011" y="47613"/>
                      </a:cubicBezTo>
                      <a:cubicBezTo>
                        <a:pt x="101963" y="44918"/>
                        <a:pt x="104658" y="40965"/>
                        <a:pt x="100526" y="37012"/>
                      </a:cubicBezTo>
                      <a:cubicBezTo>
                        <a:pt x="96573" y="31622"/>
                        <a:pt x="95136" y="26412"/>
                        <a:pt x="97831" y="26412"/>
                      </a:cubicBezTo>
                      <a:cubicBezTo>
                        <a:pt x="101783" y="26412"/>
                        <a:pt x="103041" y="24974"/>
                        <a:pt x="104479" y="19764"/>
                      </a:cubicBezTo>
                      <a:cubicBezTo>
                        <a:pt x="105736" y="14374"/>
                        <a:pt x="109689" y="9163"/>
                        <a:pt x="104479" y="9163"/>
                      </a:cubicBezTo>
                      <a:cubicBezTo>
                        <a:pt x="100526" y="7906"/>
                        <a:pt x="92620" y="5210"/>
                        <a:pt x="85972" y="9163"/>
                      </a:cubicBezTo>
                      <a:cubicBezTo>
                        <a:pt x="78067" y="13116"/>
                        <a:pt x="72856" y="19764"/>
                        <a:pt x="70161" y="17248"/>
                      </a:cubicBezTo>
                      <a:cubicBezTo>
                        <a:pt x="67466" y="14553"/>
                        <a:pt x="72856" y="10601"/>
                        <a:pt x="76809" y="6648"/>
                      </a:cubicBezTo>
                      <a:cubicBezTo>
                        <a:pt x="80762" y="2695"/>
                        <a:pt x="79504" y="0"/>
                        <a:pt x="74114" y="0"/>
                      </a:cubicBezTo>
                      <a:cubicBezTo>
                        <a:pt x="70161" y="0"/>
                        <a:pt x="42492" y="0"/>
                        <a:pt x="35844" y="1437"/>
                      </a:cubicBezTo>
                      <a:cubicBezTo>
                        <a:pt x="29196" y="4132"/>
                        <a:pt x="25243" y="6827"/>
                        <a:pt x="18775" y="9523"/>
                      </a:cubicBezTo>
                      <a:cubicBezTo>
                        <a:pt x="13565" y="12218"/>
                        <a:pt x="10870" y="12218"/>
                        <a:pt x="5659" y="16170"/>
                      </a:cubicBezTo>
                      <a:cubicBezTo>
                        <a:pt x="-989" y="20123"/>
                        <a:pt x="-2246" y="21561"/>
                        <a:pt x="4401" y="21561"/>
                      </a:cubicBezTo>
                      <a:cubicBezTo>
                        <a:pt x="11049" y="21561"/>
                        <a:pt x="13565" y="20123"/>
                        <a:pt x="16260" y="25513"/>
                      </a:cubicBezTo>
                      <a:cubicBezTo>
                        <a:pt x="18955" y="29466"/>
                        <a:pt x="18955" y="32161"/>
                        <a:pt x="25603" y="32161"/>
                      </a:cubicBezTo>
                      <a:cubicBezTo>
                        <a:pt x="30813" y="31802"/>
                        <a:pt x="33329" y="34497"/>
                        <a:pt x="38719" y="38450"/>
                      </a:cubicBezTo>
                      <a:lnTo>
                        <a:pt x="38719" y="38450"/>
                      </a:lnTo>
                      <a:close/>
                    </a:path>
                  </a:pathLst>
                </a:custGeom>
                <a:grpFill/>
                <a:ln w="17953" cap="flat">
                  <a:noFill/>
                  <a:prstDash val="solid"/>
                  <a:miter/>
                </a:ln>
              </p:spPr>
              <p:txBody>
                <a:bodyPr rtlCol="0" anchor="ctr"/>
                <a:lstStyle/>
                <a:p>
                  <a:endParaRPr lang="zh-CN" altLang="en-US" sz="1050"/>
                </a:p>
              </p:txBody>
            </p:sp>
            <p:sp>
              <p:nvSpPr>
                <p:cNvPr id="3439" name="任意多边形: 形状 446"/>
                <p:cNvSpPr/>
                <p:nvPr/>
              </p:nvSpPr>
              <p:spPr>
                <a:xfrm>
                  <a:off x="5344812" y="1677944"/>
                  <a:ext cx="111935" cy="54260"/>
                </a:xfrm>
                <a:custGeom>
                  <a:avLst/>
                  <a:gdLst>
                    <a:gd name="connsiteX0" fmla="*/ 67916 w 111935"/>
                    <a:gd name="connsiteY0" fmla="*/ 50128 h 54260"/>
                    <a:gd name="connsiteX1" fmla="*/ 55339 w 111935"/>
                    <a:gd name="connsiteY1" fmla="*/ 45996 h 54260"/>
                    <a:gd name="connsiteX2" fmla="*/ 55339 w 111935"/>
                    <a:gd name="connsiteY2" fmla="*/ 45996 h 54260"/>
                    <a:gd name="connsiteX3" fmla="*/ 53722 w 111935"/>
                    <a:gd name="connsiteY3" fmla="*/ 46355 h 54260"/>
                    <a:gd name="connsiteX4" fmla="*/ 53722 w 111935"/>
                    <a:gd name="connsiteY4" fmla="*/ 46355 h 54260"/>
                    <a:gd name="connsiteX5" fmla="*/ 49769 w 111935"/>
                    <a:gd name="connsiteY5" fmla="*/ 46894 h 54260"/>
                    <a:gd name="connsiteX6" fmla="*/ 49769 w 111935"/>
                    <a:gd name="connsiteY6" fmla="*/ 46894 h 54260"/>
                    <a:gd name="connsiteX7" fmla="*/ 39708 w 111935"/>
                    <a:gd name="connsiteY7" fmla="*/ 43301 h 54260"/>
                    <a:gd name="connsiteX8" fmla="*/ 39708 w 111935"/>
                    <a:gd name="connsiteY8" fmla="*/ 43301 h 54260"/>
                    <a:gd name="connsiteX9" fmla="*/ 41145 w 111935"/>
                    <a:gd name="connsiteY9" fmla="*/ 41145 h 54260"/>
                    <a:gd name="connsiteX10" fmla="*/ 39528 w 111935"/>
                    <a:gd name="connsiteY10" fmla="*/ 43121 h 54260"/>
                    <a:gd name="connsiteX11" fmla="*/ 28927 w 111935"/>
                    <a:gd name="connsiteY11" fmla="*/ 37012 h 54260"/>
                    <a:gd name="connsiteX12" fmla="*/ 28927 w 111935"/>
                    <a:gd name="connsiteY12" fmla="*/ 37012 h 54260"/>
                    <a:gd name="connsiteX13" fmla="*/ 27849 w 111935"/>
                    <a:gd name="connsiteY13" fmla="*/ 38090 h 54260"/>
                    <a:gd name="connsiteX14" fmla="*/ 26771 w 111935"/>
                    <a:gd name="connsiteY14" fmla="*/ 37012 h 54260"/>
                    <a:gd name="connsiteX15" fmla="*/ 16350 w 111935"/>
                    <a:gd name="connsiteY15" fmla="*/ 28927 h 54260"/>
                    <a:gd name="connsiteX16" fmla="*/ 16350 w 111935"/>
                    <a:gd name="connsiteY16" fmla="*/ 28927 h 54260"/>
                    <a:gd name="connsiteX17" fmla="*/ 12218 w 111935"/>
                    <a:gd name="connsiteY17" fmla="*/ 26232 h 54260"/>
                    <a:gd name="connsiteX18" fmla="*/ 12218 w 111935"/>
                    <a:gd name="connsiteY18" fmla="*/ 26232 h 54260"/>
                    <a:gd name="connsiteX19" fmla="*/ 6828 w 111935"/>
                    <a:gd name="connsiteY19" fmla="*/ 26412 h 54260"/>
                    <a:gd name="connsiteX20" fmla="*/ 6828 w 111935"/>
                    <a:gd name="connsiteY20" fmla="*/ 26412 h 54260"/>
                    <a:gd name="connsiteX21" fmla="*/ 5750 w 111935"/>
                    <a:gd name="connsiteY21" fmla="*/ 26412 h 54260"/>
                    <a:gd name="connsiteX22" fmla="*/ 5750 w 111935"/>
                    <a:gd name="connsiteY22" fmla="*/ 26412 h 54260"/>
                    <a:gd name="connsiteX23" fmla="*/ 3054 w 111935"/>
                    <a:gd name="connsiteY23" fmla="*/ 26232 h 54260"/>
                    <a:gd name="connsiteX24" fmla="*/ 3054 w 111935"/>
                    <a:gd name="connsiteY24" fmla="*/ 26232 h 54260"/>
                    <a:gd name="connsiteX25" fmla="*/ 0 w 111935"/>
                    <a:gd name="connsiteY25" fmla="*/ 22998 h 54260"/>
                    <a:gd name="connsiteX26" fmla="*/ 0 w 111935"/>
                    <a:gd name="connsiteY26" fmla="*/ 22998 h 54260"/>
                    <a:gd name="connsiteX27" fmla="*/ 6648 w 111935"/>
                    <a:gd name="connsiteY27" fmla="*/ 16530 h 54260"/>
                    <a:gd name="connsiteX28" fmla="*/ 6648 w 111935"/>
                    <a:gd name="connsiteY28" fmla="*/ 16530 h 54260"/>
                    <a:gd name="connsiteX29" fmla="*/ 20303 w 111935"/>
                    <a:gd name="connsiteY29" fmla="*/ 9523 h 54260"/>
                    <a:gd name="connsiteX30" fmla="*/ 20303 w 111935"/>
                    <a:gd name="connsiteY30" fmla="*/ 9523 h 54260"/>
                    <a:gd name="connsiteX31" fmla="*/ 37911 w 111935"/>
                    <a:gd name="connsiteY31" fmla="*/ 1437 h 54260"/>
                    <a:gd name="connsiteX32" fmla="*/ 37911 w 111935"/>
                    <a:gd name="connsiteY32" fmla="*/ 1437 h 54260"/>
                    <a:gd name="connsiteX33" fmla="*/ 76181 w 111935"/>
                    <a:gd name="connsiteY33" fmla="*/ 0 h 54260"/>
                    <a:gd name="connsiteX34" fmla="*/ 76181 w 111935"/>
                    <a:gd name="connsiteY34" fmla="*/ 0 h 54260"/>
                    <a:gd name="connsiteX35" fmla="*/ 76540 w 111935"/>
                    <a:gd name="connsiteY35" fmla="*/ 0 h 54260"/>
                    <a:gd name="connsiteX36" fmla="*/ 76540 w 111935"/>
                    <a:gd name="connsiteY36" fmla="*/ 0 h 54260"/>
                    <a:gd name="connsiteX37" fmla="*/ 76720 w 111935"/>
                    <a:gd name="connsiteY37" fmla="*/ 0 h 54260"/>
                    <a:gd name="connsiteX38" fmla="*/ 76720 w 111935"/>
                    <a:gd name="connsiteY38" fmla="*/ 0 h 54260"/>
                    <a:gd name="connsiteX39" fmla="*/ 84266 w 111935"/>
                    <a:gd name="connsiteY39" fmla="*/ 5211 h 54260"/>
                    <a:gd name="connsiteX40" fmla="*/ 84266 w 111935"/>
                    <a:gd name="connsiteY40" fmla="*/ 5211 h 54260"/>
                    <a:gd name="connsiteX41" fmla="*/ 81212 w 111935"/>
                    <a:gd name="connsiteY41" fmla="*/ 10960 h 54260"/>
                    <a:gd name="connsiteX42" fmla="*/ 81212 w 111935"/>
                    <a:gd name="connsiteY42" fmla="*/ 10960 h 54260"/>
                    <a:gd name="connsiteX43" fmla="*/ 74744 w 111935"/>
                    <a:gd name="connsiteY43" fmla="*/ 17788 h 54260"/>
                    <a:gd name="connsiteX44" fmla="*/ 74744 w 111935"/>
                    <a:gd name="connsiteY44" fmla="*/ 17788 h 54260"/>
                    <a:gd name="connsiteX45" fmla="*/ 87141 w 111935"/>
                    <a:gd name="connsiteY45" fmla="*/ 9702 h 54260"/>
                    <a:gd name="connsiteX46" fmla="*/ 87141 w 111935"/>
                    <a:gd name="connsiteY46" fmla="*/ 9702 h 54260"/>
                    <a:gd name="connsiteX47" fmla="*/ 96484 w 111935"/>
                    <a:gd name="connsiteY47" fmla="*/ 7187 h 54260"/>
                    <a:gd name="connsiteX48" fmla="*/ 96484 w 111935"/>
                    <a:gd name="connsiteY48" fmla="*/ 7187 h 54260"/>
                    <a:gd name="connsiteX49" fmla="*/ 107085 w 111935"/>
                    <a:gd name="connsiteY49" fmla="*/ 9163 h 54260"/>
                    <a:gd name="connsiteX50" fmla="*/ 107085 w 111935"/>
                    <a:gd name="connsiteY50" fmla="*/ 9163 h 54260"/>
                    <a:gd name="connsiteX51" fmla="*/ 107264 w 111935"/>
                    <a:gd name="connsiteY51" fmla="*/ 9163 h 54260"/>
                    <a:gd name="connsiteX52" fmla="*/ 107264 w 111935"/>
                    <a:gd name="connsiteY52" fmla="*/ 9163 h 54260"/>
                    <a:gd name="connsiteX53" fmla="*/ 111936 w 111935"/>
                    <a:gd name="connsiteY53" fmla="*/ 13655 h 54260"/>
                    <a:gd name="connsiteX54" fmla="*/ 111936 w 111935"/>
                    <a:gd name="connsiteY54" fmla="*/ 13655 h 54260"/>
                    <a:gd name="connsiteX55" fmla="*/ 109241 w 111935"/>
                    <a:gd name="connsiteY55" fmla="*/ 22998 h 54260"/>
                    <a:gd name="connsiteX56" fmla="*/ 109241 w 111935"/>
                    <a:gd name="connsiteY56" fmla="*/ 22998 h 54260"/>
                    <a:gd name="connsiteX57" fmla="*/ 101515 w 111935"/>
                    <a:gd name="connsiteY57" fmla="*/ 31622 h 54260"/>
                    <a:gd name="connsiteX58" fmla="*/ 101515 w 111935"/>
                    <a:gd name="connsiteY58" fmla="*/ 31622 h 54260"/>
                    <a:gd name="connsiteX59" fmla="*/ 104749 w 111935"/>
                    <a:gd name="connsiteY59" fmla="*/ 37911 h 54260"/>
                    <a:gd name="connsiteX60" fmla="*/ 104749 w 111935"/>
                    <a:gd name="connsiteY60" fmla="*/ 37911 h 54260"/>
                    <a:gd name="connsiteX61" fmla="*/ 107444 w 111935"/>
                    <a:gd name="connsiteY61" fmla="*/ 43840 h 54260"/>
                    <a:gd name="connsiteX62" fmla="*/ 107444 w 111935"/>
                    <a:gd name="connsiteY62" fmla="*/ 43840 h 54260"/>
                    <a:gd name="connsiteX63" fmla="*/ 101515 w 111935"/>
                    <a:gd name="connsiteY63" fmla="*/ 52644 h 54260"/>
                    <a:gd name="connsiteX64" fmla="*/ 101515 w 111935"/>
                    <a:gd name="connsiteY64" fmla="*/ 52644 h 54260"/>
                    <a:gd name="connsiteX65" fmla="*/ 92531 w 111935"/>
                    <a:gd name="connsiteY65" fmla="*/ 53542 h 54260"/>
                    <a:gd name="connsiteX66" fmla="*/ 92531 w 111935"/>
                    <a:gd name="connsiteY66" fmla="*/ 53542 h 54260"/>
                    <a:gd name="connsiteX67" fmla="*/ 83188 w 111935"/>
                    <a:gd name="connsiteY67" fmla="*/ 54261 h 54260"/>
                    <a:gd name="connsiteX68" fmla="*/ 83188 w 111935"/>
                    <a:gd name="connsiteY68" fmla="*/ 54261 h 54260"/>
                    <a:gd name="connsiteX69" fmla="*/ 82470 w 111935"/>
                    <a:gd name="connsiteY69" fmla="*/ 54261 h 54260"/>
                    <a:gd name="connsiteX70" fmla="*/ 82470 w 111935"/>
                    <a:gd name="connsiteY70" fmla="*/ 54261 h 54260"/>
                    <a:gd name="connsiteX71" fmla="*/ 81032 w 111935"/>
                    <a:gd name="connsiteY71" fmla="*/ 54261 h 54260"/>
                    <a:gd name="connsiteX72" fmla="*/ 81032 w 111935"/>
                    <a:gd name="connsiteY72" fmla="*/ 54261 h 54260"/>
                    <a:gd name="connsiteX73" fmla="*/ 67916 w 111935"/>
                    <a:gd name="connsiteY73" fmla="*/ 50128 h 54260"/>
                    <a:gd name="connsiteX74" fmla="*/ 67916 w 111935"/>
                    <a:gd name="connsiteY74" fmla="*/ 50128 h 54260"/>
                    <a:gd name="connsiteX75" fmla="*/ 70252 w 111935"/>
                    <a:gd name="connsiteY75" fmla="*/ 45816 h 54260"/>
                    <a:gd name="connsiteX76" fmla="*/ 82290 w 111935"/>
                    <a:gd name="connsiteY76" fmla="*/ 49230 h 54260"/>
                    <a:gd name="connsiteX77" fmla="*/ 82290 w 111935"/>
                    <a:gd name="connsiteY77" fmla="*/ 49230 h 54260"/>
                    <a:gd name="connsiteX78" fmla="*/ 82649 w 111935"/>
                    <a:gd name="connsiteY78" fmla="*/ 49230 h 54260"/>
                    <a:gd name="connsiteX79" fmla="*/ 82649 w 111935"/>
                    <a:gd name="connsiteY79" fmla="*/ 49230 h 54260"/>
                    <a:gd name="connsiteX80" fmla="*/ 94867 w 111935"/>
                    <a:gd name="connsiteY80" fmla="*/ 48511 h 54260"/>
                    <a:gd name="connsiteX81" fmla="*/ 94867 w 111935"/>
                    <a:gd name="connsiteY81" fmla="*/ 48511 h 54260"/>
                    <a:gd name="connsiteX82" fmla="*/ 98999 w 111935"/>
                    <a:gd name="connsiteY82" fmla="*/ 48332 h 54260"/>
                    <a:gd name="connsiteX83" fmla="*/ 98999 w 111935"/>
                    <a:gd name="connsiteY83" fmla="*/ 48332 h 54260"/>
                    <a:gd name="connsiteX84" fmla="*/ 102413 w 111935"/>
                    <a:gd name="connsiteY84" fmla="*/ 44020 h 54260"/>
                    <a:gd name="connsiteX85" fmla="*/ 102413 w 111935"/>
                    <a:gd name="connsiteY85" fmla="*/ 44020 h 54260"/>
                    <a:gd name="connsiteX86" fmla="*/ 100976 w 111935"/>
                    <a:gd name="connsiteY86" fmla="*/ 41504 h 54260"/>
                    <a:gd name="connsiteX87" fmla="*/ 100976 w 111935"/>
                    <a:gd name="connsiteY87" fmla="*/ 41504 h 54260"/>
                    <a:gd name="connsiteX88" fmla="*/ 96484 w 111935"/>
                    <a:gd name="connsiteY88" fmla="*/ 31083 h 54260"/>
                    <a:gd name="connsiteX89" fmla="*/ 96484 w 111935"/>
                    <a:gd name="connsiteY89" fmla="*/ 31083 h 54260"/>
                    <a:gd name="connsiteX90" fmla="*/ 100437 w 111935"/>
                    <a:gd name="connsiteY90" fmla="*/ 26771 h 54260"/>
                    <a:gd name="connsiteX91" fmla="*/ 100437 w 111935"/>
                    <a:gd name="connsiteY91" fmla="*/ 26771 h 54260"/>
                    <a:gd name="connsiteX92" fmla="*/ 104569 w 111935"/>
                    <a:gd name="connsiteY92" fmla="*/ 22100 h 54260"/>
                    <a:gd name="connsiteX93" fmla="*/ 104569 w 111935"/>
                    <a:gd name="connsiteY93" fmla="*/ 22100 h 54260"/>
                    <a:gd name="connsiteX94" fmla="*/ 107085 w 111935"/>
                    <a:gd name="connsiteY94" fmla="*/ 14733 h 54260"/>
                    <a:gd name="connsiteX95" fmla="*/ 107085 w 111935"/>
                    <a:gd name="connsiteY95" fmla="*/ 14733 h 54260"/>
                    <a:gd name="connsiteX96" fmla="*/ 106186 w 111935"/>
                    <a:gd name="connsiteY96" fmla="*/ 14374 h 54260"/>
                    <a:gd name="connsiteX97" fmla="*/ 96664 w 111935"/>
                    <a:gd name="connsiteY97" fmla="*/ 12397 h 54260"/>
                    <a:gd name="connsiteX98" fmla="*/ 96664 w 111935"/>
                    <a:gd name="connsiteY98" fmla="*/ 12397 h 54260"/>
                    <a:gd name="connsiteX99" fmla="*/ 89656 w 111935"/>
                    <a:gd name="connsiteY99" fmla="*/ 14194 h 54260"/>
                    <a:gd name="connsiteX100" fmla="*/ 89656 w 111935"/>
                    <a:gd name="connsiteY100" fmla="*/ 14194 h 54260"/>
                    <a:gd name="connsiteX101" fmla="*/ 74205 w 111935"/>
                    <a:gd name="connsiteY101" fmla="*/ 22998 h 54260"/>
                    <a:gd name="connsiteX102" fmla="*/ 74205 w 111935"/>
                    <a:gd name="connsiteY102" fmla="*/ 22998 h 54260"/>
                    <a:gd name="connsiteX103" fmla="*/ 70971 w 111935"/>
                    <a:gd name="connsiteY103" fmla="*/ 21740 h 54260"/>
                    <a:gd name="connsiteX104" fmla="*/ 70971 w 111935"/>
                    <a:gd name="connsiteY104" fmla="*/ 21740 h 54260"/>
                    <a:gd name="connsiteX105" fmla="*/ 69533 w 111935"/>
                    <a:gd name="connsiteY105" fmla="*/ 18327 h 54260"/>
                    <a:gd name="connsiteX106" fmla="*/ 69533 w 111935"/>
                    <a:gd name="connsiteY106" fmla="*/ 18327 h 54260"/>
                    <a:gd name="connsiteX107" fmla="*/ 77618 w 111935"/>
                    <a:gd name="connsiteY107" fmla="*/ 7546 h 54260"/>
                    <a:gd name="connsiteX108" fmla="*/ 77618 w 111935"/>
                    <a:gd name="connsiteY108" fmla="*/ 7546 h 54260"/>
                    <a:gd name="connsiteX109" fmla="*/ 79056 w 111935"/>
                    <a:gd name="connsiteY109" fmla="*/ 5570 h 54260"/>
                    <a:gd name="connsiteX110" fmla="*/ 79056 w 111935"/>
                    <a:gd name="connsiteY110" fmla="*/ 5570 h 54260"/>
                    <a:gd name="connsiteX111" fmla="*/ 77618 w 111935"/>
                    <a:gd name="connsiteY111" fmla="*/ 5211 h 54260"/>
                    <a:gd name="connsiteX112" fmla="*/ 77618 w 111935"/>
                    <a:gd name="connsiteY112" fmla="*/ 5211 h 54260"/>
                    <a:gd name="connsiteX113" fmla="*/ 76720 w 111935"/>
                    <a:gd name="connsiteY113" fmla="*/ 5211 h 54260"/>
                    <a:gd name="connsiteX114" fmla="*/ 39348 w 111935"/>
                    <a:gd name="connsiteY114" fmla="*/ 6468 h 54260"/>
                    <a:gd name="connsiteX115" fmla="*/ 39348 w 111935"/>
                    <a:gd name="connsiteY115" fmla="*/ 6468 h 54260"/>
                    <a:gd name="connsiteX116" fmla="*/ 22459 w 111935"/>
                    <a:gd name="connsiteY116" fmla="*/ 14374 h 54260"/>
                    <a:gd name="connsiteX117" fmla="*/ 22459 w 111935"/>
                    <a:gd name="connsiteY117" fmla="*/ 14374 h 54260"/>
                    <a:gd name="connsiteX118" fmla="*/ 9523 w 111935"/>
                    <a:gd name="connsiteY118" fmla="*/ 21022 h 54260"/>
                    <a:gd name="connsiteX119" fmla="*/ 9523 w 111935"/>
                    <a:gd name="connsiteY119" fmla="*/ 21022 h 54260"/>
                    <a:gd name="connsiteX120" fmla="*/ 8624 w 111935"/>
                    <a:gd name="connsiteY120" fmla="*/ 21561 h 54260"/>
                    <a:gd name="connsiteX121" fmla="*/ 8624 w 111935"/>
                    <a:gd name="connsiteY121" fmla="*/ 21561 h 54260"/>
                    <a:gd name="connsiteX122" fmla="*/ 12397 w 111935"/>
                    <a:gd name="connsiteY122" fmla="*/ 21381 h 54260"/>
                    <a:gd name="connsiteX123" fmla="*/ 12397 w 111935"/>
                    <a:gd name="connsiteY123" fmla="*/ 21381 h 54260"/>
                    <a:gd name="connsiteX124" fmla="*/ 20842 w 111935"/>
                    <a:gd name="connsiteY124" fmla="*/ 26591 h 54260"/>
                    <a:gd name="connsiteX125" fmla="*/ 20842 w 111935"/>
                    <a:gd name="connsiteY125" fmla="*/ 26591 h 54260"/>
                    <a:gd name="connsiteX126" fmla="*/ 27849 w 111935"/>
                    <a:gd name="connsiteY126" fmla="*/ 32161 h 54260"/>
                    <a:gd name="connsiteX127" fmla="*/ 27849 w 111935"/>
                    <a:gd name="connsiteY127" fmla="*/ 32161 h 54260"/>
                    <a:gd name="connsiteX128" fmla="*/ 28029 w 111935"/>
                    <a:gd name="connsiteY128" fmla="*/ 32161 h 54260"/>
                    <a:gd name="connsiteX129" fmla="*/ 28029 w 111935"/>
                    <a:gd name="connsiteY129" fmla="*/ 32161 h 54260"/>
                    <a:gd name="connsiteX130" fmla="*/ 42762 w 111935"/>
                    <a:gd name="connsiteY130" fmla="*/ 39348 h 54260"/>
                    <a:gd name="connsiteX131" fmla="*/ 42762 w 111935"/>
                    <a:gd name="connsiteY131" fmla="*/ 39348 h 54260"/>
                    <a:gd name="connsiteX132" fmla="*/ 42762 w 111935"/>
                    <a:gd name="connsiteY132" fmla="*/ 39348 h 54260"/>
                    <a:gd name="connsiteX133" fmla="*/ 49949 w 111935"/>
                    <a:gd name="connsiteY133" fmla="*/ 42043 h 54260"/>
                    <a:gd name="connsiteX134" fmla="*/ 49949 w 111935"/>
                    <a:gd name="connsiteY134" fmla="*/ 42043 h 54260"/>
                    <a:gd name="connsiteX135" fmla="*/ 52285 w 111935"/>
                    <a:gd name="connsiteY135" fmla="*/ 41684 h 54260"/>
                    <a:gd name="connsiteX136" fmla="*/ 52285 w 111935"/>
                    <a:gd name="connsiteY136" fmla="*/ 41684 h 54260"/>
                    <a:gd name="connsiteX137" fmla="*/ 55519 w 111935"/>
                    <a:gd name="connsiteY137" fmla="*/ 41145 h 54260"/>
                    <a:gd name="connsiteX138" fmla="*/ 55519 w 111935"/>
                    <a:gd name="connsiteY138" fmla="*/ 41145 h 54260"/>
                    <a:gd name="connsiteX139" fmla="*/ 70252 w 111935"/>
                    <a:gd name="connsiteY139" fmla="*/ 45816 h 54260"/>
                    <a:gd name="connsiteX140" fmla="*/ 70252 w 111935"/>
                    <a:gd name="connsiteY140" fmla="*/ 45816 h 54260"/>
                    <a:gd name="connsiteX141" fmla="*/ 4672 w 111935"/>
                    <a:gd name="connsiteY141" fmla="*/ 24076 h 54260"/>
                    <a:gd name="connsiteX142" fmla="*/ 4672 w 111935"/>
                    <a:gd name="connsiteY142" fmla="*/ 24076 h 54260"/>
                    <a:gd name="connsiteX143" fmla="*/ 4672 w 111935"/>
                    <a:gd name="connsiteY143" fmla="*/ 24076 h 54260"/>
                    <a:gd name="connsiteX144" fmla="*/ 4672 w 111935"/>
                    <a:gd name="connsiteY144" fmla="*/ 24076 h 54260"/>
                    <a:gd name="connsiteX145" fmla="*/ 106725 w 111935"/>
                    <a:gd name="connsiteY145" fmla="*/ 14374 h 54260"/>
                    <a:gd name="connsiteX146" fmla="*/ 106186 w 111935"/>
                    <a:gd name="connsiteY146" fmla="*/ 14374 h 54260"/>
                    <a:gd name="connsiteX147" fmla="*/ 106186 w 111935"/>
                    <a:gd name="connsiteY147" fmla="*/ 14374 h 54260"/>
                    <a:gd name="connsiteX148" fmla="*/ 106725 w 111935"/>
                    <a:gd name="connsiteY148" fmla="*/ 14374 h 54260"/>
                    <a:gd name="connsiteX149" fmla="*/ 106725 w 111935"/>
                    <a:gd name="connsiteY149" fmla="*/ 14374 h 5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11935" h="54260">
                      <a:moveTo>
                        <a:pt x="67916" y="50128"/>
                      </a:moveTo>
                      <a:cubicBezTo>
                        <a:pt x="62526" y="47793"/>
                        <a:pt x="58034" y="45816"/>
                        <a:pt x="55339" y="45996"/>
                      </a:cubicBezTo>
                      <a:lnTo>
                        <a:pt x="55339" y="45996"/>
                      </a:lnTo>
                      <a:cubicBezTo>
                        <a:pt x="54800" y="45996"/>
                        <a:pt x="54261" y="46176"/>
                        <a:pt x="53722" y="46355"/>
                      </a:cubicBezTo>
                      <a:lnTo>
                        <a:pt x="53722" y="46355"/>
                      </a:lnTo>
                      <a:cubicBezTo>
                        <a:pt x="52464" y="46715"/>
                        <a:pt x="51027" y="46894"/>
                        <a:pt x="49769" y="46894"/>
                      </a:cubicBezTo>
                      <a:lnTo>
                        <a:pt x="49769" y="46894"/>
                      </a:lnTo>
                      <a:cubicBezTo>
                        <a:pt x="46176" y="46894"/>
                        <a:pt x="42762" y="45457"/>
                        <a:pt x="39708" y="43301"/>
                      </a:cubicBezTo>
                      <a:lnTo>
                        <a:pt x="39708" y="43301"/>
                      </a:lnTo>
                      <a:lnTo>
                        <a:pt x="41145" y="41145"/>
                      </a:lnTo>
                      <a:lnTo>
                        <a:pt x="39528" y="43121"/>
                      </a:lnTo>
                      <a:cubicBezTo>
                        <a:pt x="34497" y="39348"/>
                        <a:pt x="32341" y="37372"/>
                        <a:pt x="28927" y="37012"/>
                      </a:cubicBezTo>
                      <a:lnTo>
                        <a:pt x="28927" y="37012"/>
                      </a:lnTo>
                      <a:lnTo>
                        <a:pt x="27849" y="38090"/>
                      </a:lnTo>
                      <a:lnTo>
                        <a:pt x="26771" y="37012"/>
                      </a:lnTo>
                      <a:cubicBezTo>
                        <a:pt x="20123" y="36833"/>
                        <a:pt x="18147" y="32161"/>
                        <a:pt x="16350" y="28927"/>
                      </a:cubicBezTo>
                      <a:lnTo>
                        <a:pt x="16350" y="28927"/>
                      </a:lnTo>
                      <a:cubicBezTo>
                        <a:pt x="14554" y="26052"/>
                        <a:pt x="14733" y="26412"/>
                        <a:pt x="12218" y="26232"/>
                      </a:cubicBezTo>
                      <a:lnTo>
                        <a:pt x="12218" y="26232"/>
                      </a:lnTo>
                      <a:cubicBezTo>
                        <a:pt x="10960" y="26232"/>
                        <a:pt x="9163" y="26412"/>
                        <a:pt x="6828" y="26412"/>
                      </a:cubicBezTo>
                      <a:lnTo>
                        <a:pt x="6828" y="26412"/>
                      </a:lnTo>
                      <a:lnTo>
                        <a:pt x="5750" y="26412"/>
                      </a:lnTo>
                      <a:lnTo>
                        <a:pt x="5750" y="26412"/>
                      </a:lnTo>
                      <a:cubicBezTo>
                        <a:pt x="4672" y="26412"/>
                        <a:pt x="3773" y="26232"/>
                        <a:pt x="3054" y="26232"/>
                      </a:cubicBezTo>
                      <a:lnTo>
                        <a:pt x="3054" y="26232"/>
                      </a:lnTo>
                      <a:cubicBezTo>
                        <a:pt x="2336" y="26052"/>
                        <a:pt x="180" y="25513"/>
                        <a:pt x="0" y="22998"/>
                      </a:cubicBezTo>
                      <a:lnTo>
                        <a:pt x="0" y="22998"/>
                      </a:lnTo>
                      <a:cubicBezTo>
                        <a:pt x="1078" y="18866"/>
                        <a:pt x="3234" y="19225"/>
                        <a:pt x="6648" y="16530"/>
                      </a:cubicBezTo>
                      <a:lnTo>
                        <a:pt x="6648" y="16530"/>
                      </a:lnTo>
                      <a:cubicBezTo>
                        <a:pt x="12397" y="12218"/>
                        <a:pt x="15452" y="12038"/>
                        <a:pt x="20303" y="9523"/>
                      </a:cubicBezTo>
                      <a:lnTo>
                        <a:pt x="20303" y="9523"/>
                      </a:lnTo>
                      <a:cubicBezTo>
                        <a:pt x="26592" y="7007"/>
                        <a:pt x="30544" y="4312"/>
                        <a:pt x="37911" y="1437"/>
                      </a:cubicBezTo>
                      <a:lnTo>
                        <a:pt x="37911" y="1437"/>
                      </a:lnTo>
                      <a:cubicBezTo>
                        <a:pt x="45098" y="0"/>
                        <a:pt x="70971" y="0"/>
                        <a:pt x="76181" y="0"/>
                      </a:cubicBezTo>
                      <a:lnTo>
                        <a:pt x="76181" y="0"/>
                      </a:lnTo>
                      <a:cubicBezTo>
                        <a:pt x="76361" y="0"/>
                        <a:pt x="76540" y="0"/>
                        <a:pt x="76540" y="0"/>
                      </a:cubicBezTo>
                      <a:lnTo>
                        <a:pt x="76540" y="0"/>
                      </a:lnTo>
                      <a:cubicBezTo>
                        <a:pt x="76540" y="0"/>
                        <a:pt x="76720" y="0"/>
                        <a:pt x="76720" y="0"/>
                      </a:cubicBezTo>
                      <a:lnTo>
                        <a:pt x="76720" y="0"/>
                      </a:lnTo>
                      <a:cubicBezTo>
                        <a:pt x="80134" y="0"/>
                        <a:pt x="84087" y="1078"/>
                        <a:pt x="84266" y="5211"/>
                      </a:cubicBezTo>
                      <a:lnTo>
                        <a:pt x="84266" y="5211"/>
                      </a:lnTo>
                      <a:cubicBezTo>
                        <a:pt x="84266" y="7546"/>
                        <a:pt x="83009" y="9163"/>
                        <a:pt x="81212" y="10960"/>
                      </a:cubicBezTo>
                      <a:lnTo>
                        <a:pt x="81212" y="10960"/>
                      </a:lnTo>
                      <a:cubicBezTo>
                        <a:pt x="78337" y="13475"/>
                        <a:pt x="75462" y="16709"/>
                        <a:pt x="74744" y="17788"/>
                      </a:cubicBezTo>
                      <a:lnTo>
                        <a:pt x="74744" y="17788"/>
                      </a:lnTo>
                      <a:cubicBezTo>
                        <a:pt x="76361" y="16889"/>
                        <a:pt x="81571" y="12757"/>
                        <a:pt x="87141" y="9702"/>
                      </a:cubicBezTo>
                      <a:lnTo>
                        <a:pt x="87141" y="9702"/>
                      </a:lnTo>
                      <a:cubicBezTo>
                        <a:pt x="90195" y="7726"/>
                        <a:pt x="93430" y="7187"/>
                        <a:pt x="96484" y="7187"/>
                      </a:cubicBezTo>
                      <a:lnTo>
                        <a:pt x="96484" y="7187"/>
                      </a:lnTo>
                      <a:cubicBezTo>
                        <a:pt x="100796" y="7187"/>
                        <a:pt x="104569" y="8445"/>
                        <a:pt x="107085" y="9163"/>
                      </a:cubicBezTo>
                      <a:lnTo>
                        <a:pt x="107085" y="9163"/>
                      </a:lnTo>
                      <a:cubicBezTo>
                        <a:pt x="107085" y="9163"/>
                        <a:pt x="107264" y="9163"/>
                        <a:pt x="107264" y="9163"/>
                      </a:cubicBezTo>
                      <a:lnTo>
                        <a:pt x="107264" y="9163"/>
                      </a:lnTo>
                      <a:cubicBezTo>
                        <a:pt x="109600" y="9343"/>
                        <a:pt x="111936" y="11499"/>
                        <a:pt x="111936" y="13655"/>
                      </a:cubicBezTo>
                      <a:lnTo>
                        <a:pt x="111936" y="13655"/>
                      </a:lnTo>
                      <a:cubicBezTo>
                        <a:pt x="111756" y="17069"/>
                        <a:pt x="109780" y="19944"/>
                        <a:pt x="109241" y="22998"/>
                      </a:cubicBezTo>
                      <a:lnTo>
                        <a:pt x="109241" y="22998"/>
                      </a:lnTo>
                      <a:cubicBezTo>
                        <a:pt x="108522" y="27849"/>
                        <a:pt x="105647" y="31443"/>
                        <a:pt x="101515" y="31622"/>
                      </a:cubicBezTo>
                      <a:lnTo>
                        <a:pt x="101515" y="31622"/>
                      </a:lnTo>
                      <a:cubicBezTo>
                        <a:pt x="101874" y="33060"/>
                        <a:pt x="102952" y="35575"/>
                        <a:pt x="104749" y="37911"/>
                      </a:cubicBezTo>
                      <a:lnTo>
                        <a:pt x="104749" y="37911"/>
                      </a:lnTo>
                      <a:cubicBezTo>
                        <a:pt x="106546" y="39528"/>
                        <a:pt x="107444" y="41684"/>
                        <a:pt x="107444" y="43840"/>
                      </a:cubicBezTo>
                      <a:lnTo>
                        <a:pt x="107444" y="43840"/>
                      </a:lnTo>
                      <a:cubicBezTo>
                        <a:pt x="107264" y="47793"/>
                        <a:pt x="104569" y="50488"/>
                        <a:pt x="101515" y="52644"/>
                      </a:cubicBezTo>
                      <a:lnTo>
                        <a:pt x="101515" y="52644"/>
                      </a:lnTo>
                      <a:cubicBezTo>
                        <a:pt x="99179" y="53722"/>
                        <a:pt x="95945" y="53722"/>
                        <a:pt x="92531" y="53542"/>
                      </a:cubicBezTo>
                      <a:lnTo>
                        <a:pt x="92531" y="53542"/>
                      </a:lnTo>
                      <a:cubicBezTo>
                        <a:pt x="89477" y="53542"/>
                        <a:pt x="86243" y="53542"/>
                        <a:pt x="83188" y="54261"/>
                      </a:cubicBezTo>
                      <a:lnTo>
                        <a:pt x="83188" y="54261"/>
                      </a:lnTo>
                      <a:cubicBezTo>
                        <a:pt x="83009" y="54261"/>
                        <a:pt x="82829" y="54261"/>
                        <a:pt x="82470" y="54261"/>
                      </a:cubicBezTo>
                      <a:lnTo>
                        <a:pt x="82470" y="54261"/>
                      </a:lnTo>
                      <a:cubicBezTo>
                        <a:pt x="81931" y="54261"/>
                        <a:pt x="81571" y="54261"/>
                        <a:pt x="81032" y="54261"/>
                      </a:cubicBezTo>
                      <a:lnTo>
                        <a:pt x="81032" y="54261"/>
                      </a:lnTo>
                      <a:cubicBezTo>
                        <a:pt x="75822" y="54261"/>
                        <a:pt x="72228" y="53542"/>
                        <a:pt x="67916" y="50128"/>
                      </a:cubicBezTo>
                      <a:lnTo>
                        <a:pt x="67916" y="50128"/>
                      </a:lnTo>
                      <a:close/>
                      <a:moveTo>
                        <a:pt x="70252" y="45816"/>
                      </a:moveTo>
                      <a:cubicBezTo>
                        <a:pt x="75103" y="49230"/>
                        <a:pt x="76361" y="49230"/>
                        <a:pt x="82290" y="49230"/>
                      </a:cubicBezTo>
                      <a:lnTo>
                        <a:pt x="82290" y="49230"/>
                      </a:lnTo>
                      <a:cubicBezTo>
                        <a:pt x="82470" y="49230"/>
                        <a:pt x="82829" y="49230"/>
                        <a:pt x="82649" y="49230"/>
                      </a:cubicBezTo>
                      <a:lnTo>
                        <a:pt x="82649" y="49230"/>
                      </a:lnTo>
                      <a:cubicBezTo>
                        <a:pt x="86782" y="48511"/>
                        <a:pt x="91453" y="48511"/>
                        <a:pt x="94867" y="48511"/>
                      </a:cubicBezTo>
                      <a:lnTo>
                        <a:pt x="94867" y="48511"/>
                      </a:lnTo>
                      <a:cubicBezTo>
                        <a:pt x="97203" y="48511"/>
                        <a:pt x="98640" y="48511"/>
                        <a:pt x="98999" y="48332"/>
                      </a:cubicBezTo>
                      <a:lnTo>
                        <a:pt x="98999" y="48332"/>
                      </a:lnTo>
                      <a:cubicBezTo>
                        <a:pt x="101335" y="46894"/>
                        <a:pt x="102593" y="44918"/>
                        <a:pt x="102413" y="44020"/>
                      </a:cubicBezTo>
                      <a:lnTo>
                        <a:pt x="102413" y="44020"/>
                      </a:lnTo>
                      <a:cubicBezTo>
                        <a:pt x="102413" y="43481"/>
                        <a:pt x="102233" y="42762"/>
                        <a:pt x="100976" y="41504"/>
                      </a:cubicBezTo>
                      <a:lnTo>
                        <a:pt x="100976" y="41504"/>
                      </a:lnTo>
                      <a:cubicBezTo>
                        <a:pt x="98281" y="37731"/>
                        <a:pt x="96484" y="34138"/>
                        <a:pt x="96484" y="31083"/>
                      </a:cubicBezTo>
                      <a:lnTo>
                        <a:pt x="96484" y="31083"/>
                      </a:lnTo>
                      <a:cubicBezTo>
                        <a:pt x="96484" y="29466"/>
                        <a:pt x="97921" y="26771"/>
                        <a:pt x="100437" y="26771"/>
                      </a:cubicBezTo>
                      <a:lnTo>
                        <a:pt x="100437" y="26771"/>
                      </a:lnTo>
                      <a:cubicBezTo>
                        <a:pt x="103671" y="26412"/>
                        <a:pt x="102772" y="27310"/>
                        <a:pt x="104569" y="22100"/>
                      </a:cubicBezTo>
                      <a:lnTo>
                        <a:pt x="104569" y="22100"/>
                      </a:lnTo>
                      <a:cubicBezTo>
                        <a:pt x="105288" y="19225"/>
                        <a:pt x="106725" y="16170"/>
                        <a:pt x="107085" y="14733"/>
                      </a:cubicBezTo>
                      <a:lnTo>
                        <a:pt x="107085" y="14733"/>
                      </a:lnTo>
                      <a:lnTo>
                        <a:pt x="106186" y="14374"/>
                      </a:lnTo>
                      <a:cubicBezTo>
                        <a:pt x="103850" y="13655"/>
                        <a:pt x="100257" y="12397"/>
                        <a:pt x="96664" y="12397"/>
                      </a:cubicBezTo>
                      <a:lnTo>
                        <a:pt x="96664" y="12397"/>
                      </a:lnTo>
                      <a:cubicBezTo>
                        <a:pt x="94328" y="12397"/>
                        <a:pt x="91992" y="12757"/>
                        <a:pt x="89656" y="14194"/>
                      </a:cubicBezTo>
                      <a:lnTo>
                        <a:pt x="89656" y="14194"/>
                      </a:lnTo>
                      <a:cubicBezTo>
                        <a:pt x="83188" y="17248"/>
                        <a:pt x="79415" y="22459"/>
                        <a:pt x="74205" y="22998"/>
                      </a:cubicBezTo>
                      <a:lnTo>
                        <a:pt x="74205" y="22998"/>
                      </a:lnTo>
                      <a:cubicBezTo>
                        <a:pt x="73127" y="22998"/>
                        <a:pt x="71869" y="22459"/>
                        <a:pt x="70971" y="21740"/>
                      </a:cubicBezTo>
                      <a:lnTo>
                        <a:pt x="70971" y="21740"/>
                      </a:lnTo>
                      <a:cubicBezTo>
                        <a:pt x="70072" y="20842"/>
                        <a:pt x="69533" y="19584"/>
                        <a:pt x="69533" y="18327"/>
                      </a:cubicBezTo>
                      <a:lnTo>
                        <a:pt x="69533" y="18327"/>
                      </a:lnTo>
                      <a:cubicBezTo>
                        <a:pt x="70072" y="13296"/>
                        <a:pt x="74564" y="10780"/>
                        <a:pt x="77618" y="7546"/>
                      </a:cubicBezTo>
                      <a:lnTo>
                        <a:pt x="77618" y="7546"/>
                      </a:lnTo>
                      <a:cubicBezTo>
                        <a:pt x="78517" y="6648"/>
                        <a:pt x="78876" y="5929"/>
                        <a:pt x="79056" y="5570"/>
                      </a:cubicBezTo>
                      <a:lnTo>
                        <a:pt x="79056" y="5570"/>
                      </a:lnTo>
                      <a:cubicBezTo>
                        <a:pt x="78876" y="5390"/>
                        <a:pt x="78337" y="5390"/>
                        <a:pt x="77618" y="5211"/>
                      </a:cubicBezTo>
                      <a:lnTo>
                        <a:pt x="77618" y="5211"/>
                      </a:lnTo>
                      <a:lnTo>
                        <a:pt x="76720" y="5211"/>
                      </a:lnTo>
                      <a:cubicBezTo>
                        <a:pt x="72947" y="5211"/>
                        <a:pt x="44918" y="5211"/>
                        <a:pt x="39348" y="6468"/>
                      </a:cubicBezTo>
                      <a:lnTo>
                        <a:pt x="39348" y="6468"/>
                      </a:lnTo>
                      <a:cubicBezTo>
                        <a:pt x="33060" y="8984"/>
                        <a:pt x="29107" y="11679"/>
                        <a:pt x="22459" y="14374"/>
                      </a:cubicBezTo>
                      <a:lnTo>
                        <a:pt x="22459" y="14374"/>
                      </a:lnTo>
                      <a:cubicBezTo>
                        <a:pt x="16710" y="17248"/>
                        <a:pt x="14554" y="17069"/>
                        <a:pt x="9523" y="21022"/>
                      </a:cubicBezTo>
                      <a:lnTo>
                        <a:pt x="9523" y="21022"/>
                      </a:lnTo>
                      <a:cubicBezTo>
                        <a:pt x="9163" y="21201"/>
                        <a:pt x="8984" y="21381"/>
                        <a:pt x="8624" y="21561"/>
                      </a:cubicBezTo>
                      <a:lnTo>
                        <a:pt x="8624" y="21561"/>
                      </a:lnTo>
                      <a:cubicBezTo>
                        <a:pt x="10062" y="21561"/>
                        <a:pt x="11140" y="21381"/>
                        <a:pt x="12397" y="21381"/>
                      </a:cubicBezTo>
                      <a:lnTo>
                        <a:pt x="12397" y="21381"/>
                      </a:lnTo>
                      <a:cubicBezTo>
                        <a:pt x="15632" y="21201"/>
                        <a:pt x="19225" y="22818"/>
                        <a:pt x="20842" y="26591"/>
                      </a:cubicBezTo>
                      <a:lnTo>
                        <a:pt x="20842" y="26591"/>
                      </a:lnTo>
                      <a:cubicBezTo>
                        <a:pt x="24256" y="31443"/>
                        <a:pt x="22279" y="31802"/>
                        <a:pt x="27849" y="32161"/>
                      </a:cubicBezTo>
                      <a:lnTo>
                        <a:pt x="27849" y="32161"/>
                      </a:lnTo>
                      <a:cubicBezTo>
                        <a:pt x="27849" y="32161"/>
                        <a:pt x="27849" y="32161"/>
                        <a:pt x="28029" y="32161"/>
                      </a:cubicBezTo>
                      <a:lnTo>
                        <a:pt x="28029" y="32161"/>
                      </a:lnTo>
                      <a:cubicBezTo>
                        <a:pt x="34317" y="32161"/>
                        <a:pt x="37731" y="35575"/>
                        <a:pt x="42762" y="39348"/>
                      </a:cubicBezTo>
                      <a:lnTo>
                        <a:pt x="42762" y="39348"/>
                      </a:lnTo>
                      <a:lnTo>
                        <a:pt x="42762" y="39348"/>
                      </a:lnTo>
                      <a:cubicBezTo>
                        <a:pt x="45457" y="41145"/>
                        <a:pt x="47793" y="42043"/>
                        <a:pt x="49949" y="42043"/>
                      </a:cubicBezTo>
                      <a:lnTo>
                        <a:pt x="49949" y="42043"/>
                      </a:lnTo>
                      <a:cubicBezTo>
                        <a:pt x="50668" y="42043"/>
                        <a:pt x="51566" y="41864"/>
                        <a:pt x="52285" y="41684"/>
                      </a:cubicBezTo>
                      <a:lnTo>
                        <a:pt x="52285" y="41684"/>
                      </a:lnTo>
                      <a:cubicBezTo>
                        <a:pt x="53363" y="41325"/>
                        <a:pt x="54441" y="41145"/>
                        <a:pt x="55519" y="41145"/>
                      </a:cubicBezTo>
                      <a:lnTo>
                        <a:pt x="55519" y="41145"/>
                      </a:lnTo>
                      <a:cubicBezTo>
                        <a:pt x="59831" y="40965"/>
                        <a:pt x="64323" y="43301"/>
                        <a:pt x="70252" y="45816"/>
                      </a:cubicBezTo>
                      <a:lnTo>
                        <a:pt x="70252" y="45816"/>
                      </a:lnTo>
                      <a:close/>
                      <a:moveTo>
                        <a:pt x="4672" y="24076"/>
                      </a:moveTo>
                      <a:lnTo>
                        <a:pt x="4672" y="24076"/>
                      </a:lnTo>
                      <a:lnTo>
                        <a:pt x="4672" y="24076"/>
                      </a:lnTo>
                      <a:lnTo>
                        <a:pt x="4672" y="24076"/>
                      </a:lnTo>
                      <a:close/>
                      <a:moveTo>
                        <a:pt x="106725" y="14374"/>
                      </a:moveTo>
                      <a:cubicBezTo>
                        <a:pt x="106546" y="14374"/>
                        <a:pt x="106366" y="14374"/>
                        <a:pt x="106186" y="14374"/>
                      </a:cubicBezTo>
                      <a:lnTo>
                        <a:pt x="106186" y="14374"/>
                      </a:lnTo>
                      <a:cubicBezTo>
                        <a:pt x="106546" y="14374"/>
                        <a:pt x="106725" y="14374"/>
                        <a:pt x="106725" y="14374"/>
                      </a:cubicBezTo>
                      <a:lnTo>
                        <a:pt x="106725" y="14374"/>
                      </a:lnTo>
                      <a:close/>
                    </a:path>
                  </a:pathLst>
                </a:custGeom>
                <a:grpFill/>
                <a:ln w="17953" cap="flat">
                  <a:noFill/>
                  <a:prstDash val="solid"/>
                  <a:miter/>
                </a:ln>
              </p:spPr>
              <p:txBody>
                <a:bodyPr rtlCol="0" anchor="ctr"/>
                <a:lstStyle/>
                <a:p>
                  <a:endParaRPr lang="zh-CN" altLang="en-US" sz="1050"/>
                </a:p>
              </p:txBody>
            </p:sp>
          </p:grpSp>
          <p:grpSp>
            <p:nvGrpSpPr>
              <p:cNvPr id="155" name="图形 1"/>
              <p:cNvGrpSpPr/>
              <p:nvPr/>
            </p:nvGrpSpPr>
            <p:grpSpPr>
              <a:xfrm>
                <a:off x="3947166" y="1473606"/>
                <a:ext cx="40965" cy="22538"/>
                <a:chOff x="5320377" y="1671296"/>
                <a:chExt cx="40965" cy="22538"/>
              </a:xfrm>
              <a:solidFill>
                <a:srgbClr val="0070C0"/>
              </a:solidFill>
            </p:grpSpPr>
            <p:sp>
              <p:nvSpPr>
                <p:cNvPr id="3436" name="任意多边形: 形状 448"/>
                <p:cNvSpPr/>
                <p:nvPr/>
              </p:nvSpPr>
              <p:spPr>
                <a:xfrm>
                  <a:off x="5322935" y="1673720"/>
                  <a:ext cx="35854" cy="17519"/>
                </a:xfrm>
                <a:custGeom>
                  <a:avLst/>
                  <a:gdLst>
                    <a:gd name="connsiteX0" fmla="*/ 24573 w 35854"/>
                    <a:gd name="connsiteY0" fmla="*/ 17519 h 17519"/>
                    <a:gd name="connsiteX1" fmla="*/ 12714 w 35854"/>
                    <a:gd name="connsiteY1" fmla="*/ 14824 h 17519"/>
                    <a:gd name="connsiteX2" fmla="*/ 8761 w 35854"/>
                    <a:gd name="connsiteY2" fmla="*/ 9434 h 17519"/>
                    <a:gd name="connsiteX3" fmla="*/ 856 w 35854"/>
                    <a:gd name="connsiteY3" fmla="*/ 1528 h 17519"/>
                    <a:gd name="connsiteX4" fmla="*/ 12714 w 35854"/>
                    <a:gd name="connsiteY4" fmla="*/ 1528 h 17519"/>
                    <a:gd name="connsiteX5" fmla="*/ 33915 w 35854"/>
                    <a:gd name="connsiteY5" fmla="*/ 10871 h 17519"/>
                    <a:gd name="connsiteX6" fmla="*/ 31220 w 35854"/>
                    <a:gd name="connsiteY6" fmla="*/ 16262 h 17519"/>
                    <a:gd name="connsiteX7" fmla="*/ 24573 w 35854"/>
                    <a:gd name="connsiteY7" fmla="*/ 17519 h 17519"/>
                    <a:gd name="connsiteX8" fmla="*/ 24573 w 35854"/>
                    <a:gd name="connsiteY8" fmla="*/ 17519 h 1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54" h="17519">
                      <a:moveTo>
                        <a:pt x="24573" y="17519"/>
                      </a:moveTo>
                      <a:cubicBezTo>
                        <a:pt x="17924" y="17519"/>
                        <a:pt x="12714" y="17519"/>
                        <a:pt x="12714" y="14824"/>
                      </a:cubicBezTo>
                      <a:cubicBezTo>
                        <a:pt x="12714" y="12129"/>
                        <a:pt x="13972" y="10871"/>
                        <a:pt x="8761" y="9434"/>
                      </a:cubicBezTo>
                      <a:cubicBezTo>
                        <a:pt x="2114" y="9434"/>
                        <a:pt x="-1839" y="5481"/>
                        <a:pt x="856" y="1528"/>
                      </a:cubicBezTo>
                      <a:cubicBezTo>
                        <a:pt x="3551" y="-1167"/>
                        <a:pt x="8761" y="271"/>
                        <a:pt x="12714" y="1528"/>
                      </a:cubicBezTo>
                      <a:cubicBezTo>
                        <a:pt x="17924" y="4224"/>
                        <a:pt x="28525" y="8176"/>
                        <a:pt x="33915" y="10871"/>
                      </a:cubicBezTo>
                      <a:cubicBezTo>
                        <a:pt x="37868" y="13566"/>
                        <a:pt x="35173" y="16262"/>
                        <a:pt x="31220" y="16262"/>
                      </a:cubicBezTo>
                      <a:cubicBezTo>
                        <a:pt x="28525" y="16262"/>
                        <a:pt x="24573" y="17519"/>
                        <a:pt x="24573" y="17519"/>
                      </a:cubicBezTo>
                      <a:lnTo>
                        <a:pt x="24573" y="17519"/>
                      </a:lnTo>
                      <a:close/>
                    </a:path>
                  </a:pathLst>
                </a:custGeom>
                <a:grpFill/>
                <a:ln w="17953" cap="flat">
                  <a:noFill/>
                  <a:prstDash val="solid"/>
                  <a:miter/>
                </a:ln>
              </p:spPr>
              <p:txBody>
                <a:bodyPr rtlCol="0" anchor="ctr"/>
                <a:lstStyle/>
                <a:p>
                  <a:endParaRPr lang="zh-CN" altLang="en-US" sz="1050"/>
                </a:p>
              </p:txBody>
            </p:sp>
            <p:sp>
              <p:nvSpPr>
                <p:cNvPr id="3437" name="任意多边形: 形状 449"/>
                <p:cNvSpPr/>
                <p:nvPr/>
              </p:nvSpPr>
              <p:spPr>
                <a:xfrm>
                  <a:off x="5320377" y="1671296"/>
                  <a:ext cx="40965" cy="22538"/>
                </a:xfrm>
                <a:custGeom>
                  <a:avLst/>
                  <a:gdLst>
                    <a:gd name="connsiteX0" fmla="*/ 26053 w 40965"/>
                    <a:gd name="connsiteY0" fmla="*/ 22459 h 22538"/>
                    <a:gd name="connsiteX1" fmla="*/ 17967 w 40965"/>
                    <a:gd name="connsiteY1" fmla="*/ 22100 h 22538"/>
                    <a:gd name="connsiteX2" fmla="*/ 17967 w 40965"/>
                    <a:gd name="connsiteY2" fmla="*/ 22100 h 22538"/>
                    <a:gd name="connsiteX3" fmla="*/ 12757 w 40965"/>
                    <a:gd name="connsiteY3" fmla="*/ 17428 h 22538"/>
                    <a:gd name="connsiteX4" fmla="*/ 12757 w 40965"/>
                    <a:gd name="connsiteY4" fmla="*/ 17428 h 22538"/>
                    <a:gd name="connsiteX5" fmla="*/ 12757 w 40965"/>
                    <a:gd name="connsiteY5" fmla="*/ 17428 h 22538"/>
                    <a:gd name="connsiteX6" fmla="*/ 12757 w 40965"/>
                    <a:gd name="connsiteY6" fmla="*/ 17428 h 22538"/>
                    <a:gd name="connsiteX7" fmla="*/ 12757 w 40965"/>
                    <a:gd name="connsiteY7" fmla="*/ 17428 h 22538"/>
                    <a:gd name="connsiteX8" fmla="*/ 12936 w 40965"/>
                    <a:gd name="connsiteY8" fmla="*/ 15272 h 22538"/>
                    <a:gd name="connsiteX9" fmla="*/ 12936 w 40965"/>
                    <a:gd name="connsiteY9" fmla="*/ 15272 h 22538"/>
                    <a:gd name="connsiteX10" fmla="*/ 11319 w 40965"/>
                    <a:gd name="connsiteY10" fmla="*/ 14733 h 22538"/>
                    <a:gd name="connsiteX11" fmla="*/ 11319 w 40965"/>
                    <a:gd name="connsiteY11" fmla="*/ 14733 h 22538"/>
                    <a:gd name="connsiteX12" fmla="*/ 11319 w 40965"/>
                    <a:gd name="connsiteY12" fmla="*/ 14733 h 22538"/>
                    <a:gd name="connsiteX13" fmla="*/ 0 w 40965"/>
                    <a:gd name="connsiteY13" fmla="*/ 6648 h 22538"/>
                    <a:gd name="connsiteX14" fmla="*/ 0 w 40965"/>
                    <a:gd name="connsiteY14" fmla="*/ 6648 h 22538"/>
                    <a:gd name="connsiteX15" fmla="*/ 1617 w 40965"/>
                    <a:gd name="connsiteY15" fmla="*/ 2336 h 22538"/>
                    <a:gd name="connsiteX16" fmla="*/ 1617 w 40965"/>
                    <a:gd name="connsiteY16" fmla="*/ 2336 h 22538"/>
                    <a:gd name="connsiteX17" fmla="*/ 7906 w 40965"/>
                    <a:gd name="connsiteY17" fmla="*/ 0 h 22538"/>
                    <a:gd name="connsiteX18" fmla="*/ 7906 w 40965"/>
                    <a:gd name="connsiteY18" fmla="*/ 0 h 22538"/>
                    <a:gd name="connsiteX19" fmla="*/ 16530 w 40965"/>
                    <a:gd name="connsiteY19" fmla="*/ 1797 h 22538"/>
                    <a:gd name="connsiteX20" fmla="*/ 16530 w 40965"/>
                    <a:gd name="connsiteY20" fmla="*/ 1797 h 22538"/>
                    <a:gd name="connsiteX21" fmla="*/ 37911 w 40965"/>
                    <a:gd name="connsiteY21" fmla="*/ 11140 h 22538"/>
                    <a:gd name="connsiteX22" fmla="*/ 37911 w 40965"/>
                    <a:gd name="connsiteY22" fmla="*/ 11140 h 22538"/>
                    <a:gd name="connsiteX23" fmla="*/ 40965 w 40965"/>
                    <a:gd name="connsiteY23" fmla="*/ 15811 h 22538"/>
                    <a:gd name="connsiteX24" fmla="*/ 40965 w 40965"/>
                    <a:gd name="connsiteY24" fmla="*/ 15811 h 22538"/>
                    <a:gd name="connsiteX25" fmla="*/ 33778 w 40965"/>
                    <a:gd name="connsiteY25" fmla="*/ 21022 h 22538"/>
                    <a:gd name="connsiteX26" fmla="*/ 33778 w 40965"/>
                    <a:gd name="connsiteY26" fmla="*/ 21022 h 22538"/>
                    <a:gd name="connsiteX27" fmla="*/ 28029 w 40965"/>
                    <a:gd name="connsiteY27" fmla="*/ 22279 h 22538"/>
                    <a:gd name="connsiteX28" fmla="*/ 28029 w 40965"/>
                    <a:gd name="connsiteY28" fmla="*/ 22279 h 22538"/>
                    <a:gd name="connsiteX29" fmla="*/ 27310 w 40965"/>
                    <a:gd name="connsiteY29" fmla="*/ 19944 h 22538"/>
                    <a:gd name="connsiteX30" fmla="*/ 27310 w 40965"/>
                    <a:gd name="connsiteY30" fmla="*/ 22459 h 22538"/>
                    <a:gd name="connsiteX31" fmla="*/ 26053 w 40965"/>
                    <a:gd name="connsiteY31" fmla="*/ 22459 h 22538"/>
                    <a:gd name="connsiteX32" fmla="*/ 26053 w 40965"/>
                    <a:gd name="connsiteY32" fmla="*/ 22459 h 22538"/>
                    <a:gd name="connsiteX33" fmla="*/ 18866 w 40965"/>
                    <a:gd name="connsiteY33" fmla="*/ 17069 h 22538"/>
                    <a:gd name="connsiteX34" fmla="*/ 26053 w 40965"/>
                    <a:gd name="connsiteY34" fmla="*/ 17428 h 22538"/>
                    <a:gd name="connsiteX35" fmla="*/ 26053 w 40965"/>
                    <a:gd name="connsiteY35" fmla="*/ 17428 h 22538"/>
                    <a:gd name="connsiteX36" fmla="*/ 26771 w 40965"/>
                    <a:gd name="connsiteY36" fmla="*/ 17428 h 22538"/>
                    <a:gd name="connsiteX37" fmla="*/ 26771 w 40965"/>
                    <a:gd name="connsiteY37" fmla="*/ 17428 h 22538"/>
                    <a:gd name="connsiteX38" fmla="*/ 33599 w 40965"/>
                    <a:gd name="connsiteY38" fmla="*/ 16170 h 22538"/>
                    <a:gd name="connsiteX39" fmla="*/ 33599 w 40965"/>
                    <a:gd name="connsiteY39" fmla="*/ 16170 h 22538"/>
                    <a:gd name="connsiteX40" fmla="*/ 35395 w 40965"/>
                    <a:gd name="connsiteY40" fmla="*/ 15811 h 22538"/>
                    <a:gd name="connsiteX41" fmla="*/ 35395 w 40965"/>
                    <a:gd name="connsiteY41" fmla="*/ 15811 h 22538"/>
                    <a:gd name="connsiteX42" fmla="*/ 35216 w 40965"/>
                    <a:gd name="connsiteY42" fmla="*/ 15631 h 22538"/>
                    <a:gd name="connsiteX43" fmla="*/ 35216 w 40965"/>
                    <a:gd name="connsiteY43" fmla="*/ 15631 h 22538"/>
                    <a:gd name="connsiteX44" fmla="*/ 14374 w 40965"/>
                    <a:gd name="connsiteY44" fmla="*/ 6468 h 22538"/>
                    <a:gd name="connsiteX45" fmla="*/ 14374 w 40965"/>
                    <a:gd name="connsiteY45" fmla="*/ 6468 h 22538"/>
                    <a:gd name="connsiteX46" fmla="*/ 7726 w 40965"/>
                    <a:gd name="connsiteY46" fmla="*/ 5031 h 22538"/>
                    <a:gd name="connsiteX47" fmla="*/ 7726 w 40965"/>
                    <a:gd name="connsiteY47" fmla="*/ 5031 h 22538"/>
                    <a:gd name="connsiteX48" fmla="*/ 5390 w 40965"/>
                    <a:gd name="connsiteY48" fmla="*/ 5570 h 22538"/>
                    <a:gd name="connsiteX49" fmla="*/ 5390 w 40965"/>
                    <a:gd name="connsiteY49" fmla="*/ 5570 h 22538"/>
                    <a:gd name="connsiteX50" fmla="*/ 5031 w 40965"/>
                    <a:gd name="connsiteY50" fmla="*/ 6648 h 22538"/>
                    <a:gd name="connsiteX51" fmla="*/ 5031 w 40965"/>
                    <a:gd name="connsiteY51" fmla="*/ 6648 h 22538"/>
                    <a:gd name="connsiteX52" fmla="*/ 11140 w 40965"/>
                    <a:gd name="connsiteY52" fmla="*/ 9523 h 22538"/>
                    <a:gd name="connsiteX53" fmla="*/ 11140 w 40965"/>
                    <a:gd name="connsiteY53" fmla="*/ 9523 h 22538"/>
                    <a:gd name="connsiteX54" fmla="*/ 11858 w 40965"/>
                    <a:gd name="connsiteY54" fmla="*/ 9523 h 22538"/>
                    <a:gd name="connsiteX55" fmla="*/ 11858 w 40965"/>
                    <a:gd name="connsiteY55" fmla="*/ 9523 h 22538"/>
                    <a:gd name="connsiteX56" fmla="*/ 17967 w 40965"/>
                    <a:gd name="connsiteY56" fmla="*/ 15092 h 22538"/>
                    <a:gd name="connsiteX57" fmla="*/ 17967 w 40965"/>
                    <a:gd name="connsiteY57" fmla="*/ 15092 h 22538"/>
                    <a:gd name="connsiteX58" fmla="*/ 17788 w 40965"/>
                    <a:gd name="connsiteY58" fmla="*/ 16709 h 22538"/>
                    <a:gd name="connsiteX59" fmla="*/ 17788 w 40965"/>
                    <a:gd name="connsiteY59" fmla="*/ 16709 h 22538"/>
                    <a:gd name="connsiteX60" fmla="*/ 17788 w 40965"/>
                    <a:gd name="connsiteY60" fmla="*/ 16709 h 22538"/>
                    <a:gd name="connsiteX61" fmla="*/ 17788 w 40965"/>
                    <a:gd name="connsiteY61" fmla="*/ 16889 h 22538"/>
                    <a:gd name="connsiteX62" fmla="*/ 18866 w 40965"/>
                    <a:gd name="connsiteY62" fmla="*/ 17069 h 22538"/>
                    <a:gd name="connsiteX63" fmla="*/ 18866 w 40965"/>
                    <a:gd name="connsiteY63" fmla="*/ 17069 h 2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0965" h="22538">
                      <a:moveTo>
                        <a:pt x="26053" y="22459"/>
                      </a:moveTo>
                      <a:cubicBezTo>
                        <a:pt x="22998" y="22459"/>
                        <a:pt x="20303" y="22459"/>
                        <a:pt x="17967" y="22100"/>
                      </a:cubicBezTo>
                      <a:lnTo>
                        <a:pt x="17967" y="22100"/>
                      </a:lnTo>
                      <a:cubicBezTo>
                        <a:pt x="15991" y="21740"/>
                        <a:pt x="12936" y="20662"/>
                        <a:pt x="12757" y="17428"/>
                      </a:cubicBezTo>
                      <a:lnTo>
                        <a:pt x="12757" y="17428"/>
                      </a:lnTo>
                      <a:lnTo>
                        <a:pt x="12757" y="17428"/>
                      </a:lnTo>
                      <a:cubicBezTo>
                        <a:pt x="12757" y="17428"/>
                        <a:pt x="12757" y="17428"/>
                        <a:pt x="12757" y="17428"/>
                      </a:cubicBezTo>
                      <a:lnTo>
                        <a:pt x="12757" y="17428"/>
                      </a:lnTo>
                      <a:cubicBezTo>
                        <a:pt x="12757" y="16530"/>
                        <a:pt x="12936" y="15631"/>
                        <a:pt x="12936" y="15272"/>
                      </a:cubicBezTo>
                      <a:lnTo>
                        <a:pt x="12936" y="15272"/>
                      </a:lnTo>
                      <a:cubicBezTo>
                        <a:pt x="12577" y="15092"/>
                        <a:pt x="12038" y="14913"/>
                        <a:pt x="11319" y="14733"/>
                      </a:cubicBezTo>
                      <a:lnTo>
                        <a:pt x="11319" y="14733"/>
                      </a:lnTo>
                      <a:lnTo>
                        <a:pt x="11319" y="14733"/>
                      </a:lnTo>
                      <a:cubicBezTo>
                        <a:pt x="5570" y="14733"/>
                        <a:pt x="359" y="12038"/>
                        <a:pt x="0" y="6648"/>
                      </a:cubicBezTo>
                      <a:lnTo>
                        <a:pt x="0" y="6648"/>
                      </a:lnTo>
                      <a:cubicBezTo>
                        <a:pt x="0" y="5390"/>
                        <a:pt x="359" y="3953"/>
                        <a:pt x="1617" y="2336"/>
                      </a:cubicBezTo>
                      <a:lnTo>
                        <a:pt x="1617" y="2336"/>
                      </a:lnTo>
                      <a:cubicBezTo>
                        <a:pt x="3414" y="539"/>
                        <a:pt x="5750" y="0"/>
                        <a:pt x="7906" y="0"/>
                      </a:cubicBezTo>
                      <a:lnTo>
                        <a:pt x="7906" y="0"/>
                      </a:lnTo>
                      <a:cubicBezTo>
                        <a:pt x="10780" y="0"/>
                        <a:pt x="13655" y="898"/>
                        <a:pt x="16530" y="1797"/>
                      </a:cubicBezTo>
                      <a:lnTo>
                        <a:pt x="16530" y="1797"/>
                      </a:lnTo>
                      <a:cubicBezTo>
                        <a:pt x="21561" y="4312"/>
                        <a:pt x="32161" y="8265"/>
                        <a:pt x="37911" y="11140"/>
                      </a:cubicBezTo>
                      <a:lnTo>
                        <a:pt x="37911" y="11140"/>
                      </a:lnTo>
                      <a:cubicBezTo>
                        <a:pt x="39708" y="12218"/>
                        <a:pt x="40965" y="13835"/>
                        <a:pt x="40965" y="15811"/>
                      </a:cubicBezTo>
                      <a:lnTo>
                        <a:pt x="40965" y="15811"/>
                      </a:lnTo>
                      <a:cubicBezTo>
                        <a:pt x="40606" y="19944"/>
                        <a:pt x="36833" y="20842"/>
                        <a:pt x="33778" y="21022"/>
                      </a:cubicBezTo>
                      <a:lnTo>
                        <a:pt x="33778" y="21022"/>
                      </a:lnTo>
                      <a:cubicBezTo>
                        <a:pt x="31802" y="21022"/>
                        <a:pt x="28029" y="22279"/>
                        <a:pt x="28029" y="22279"/>
                      </a:cubicBezTo>
                      <a:lnTo>
                        <a:pt x="28029" y="22279"/>
                      </a:lnTo>
                      <a:lnTo>
                        <a:pt x="27310" y="19944"/>
                      </a:lnTo>
                      <a:lnTo>
                        <a:pt x="27310" y="22459"/>
                      </a:lnTo>
                      <a:cubicBezTo>
                        <a:pt x="26771" y="22639"/>
                        <a:pt x="26412" y="22459"/>
                        <a:pt x="26053" y="22459"/>
                      </a:cubicBezTo>
                      <a:lnTo>
                        <a:pt x="26053" y="22459"/>
                      </a:lnTo>
                      <a:close/>
                      <a:moveTo>
                        <a:pt x="18866" y="17069"/>
                      </a:moveTo>
                      <a:cubicBezTo>
                        <a:pt x="20483" y="17428"/>
                        <a:pt x="22998" y="17428"/>
                        <a:pt x="26053" y="17428"/>
                      </a:cubicBezTo>
                      <a:lnTo>
                        <a:pt x="26053" y="17428"/>
                      </a:lnTo>
                      <a:cubicBezTo>
                        <a:pt x="26412" y="17428"/>
                        <a:pt x="26592" y="17428"/>
                        <a:pt x="26771" y="17428"/>
                      </a:cubicBezTo>
                      <a:lnTo>
                        <a:pt x="26771" y="17428"/>
                      </a:lnTo>
                      <a:cubicBezTo>
                        <a:pt x="28029" y="17069"/>
                        <a:pt x="30904" y="16170"/>
                        <a:pt x="33599" y="16170"/>
                      </a:cubicBezTo>
                      <a:lnTo>
                        <a:pt x="33599" y="16170"/>
                      </a:lnTo>
                      <a:cubicBezTo>
                        <a:pt x="34317" y="16170"/>
                        <a:pt x="35036" y="15991"/>
                        <a:pt x="35395" y="15811"/>
                      </a:cubicBezTo>
                      <a:lnTo>
                        <a:pt x="35395" y="15811"/>
                      </a:lnTo>
                      <a:cubicBezTo>
                        <a:pt x="35395" y="15811"/>
                        <a:pt x="35216" y="15631"/>
                        <a:pt x="35216" y="15631"/>
                      </a:cubicBezTo>
                      <a:lnTo>
                        <a:pt x="35216" y="15631"/>
                      </a:lnTo>
                      <a:cubicBezTo>
                        <a:pt x="30185" y="13116"/>
                        <a:pt x="19584" y="9163"/>
                        <a:pt x="14374" y="6468"/>
                      </a:cubicBezTo>
                      <a:lnTo>
                        <a:pt x="14374" y="6468"/>
                      </a:lnTo>
                      <a:cubicBezTo>
                        <a:pt x="12218" y="5749"/>
                        <a:pt x="9702" y="5031"/>
                        <a:pt x="7726" y="5031"/>
                      </a:cubicBezTo>
                      <a:lnTo>
                        <a:pt x="7726" y="5031"/>
                      </a:lnTo>
                      <a:cubicBezTo>
                        <a:pt x="6289" y="5031"/>
                        <a:pt x="5570" y="5390"/>
                        <a:pt x="5390" y="5570"/>
                      </a:cubicBezTo>
                      <a:lnTo>
                        <a:pt x="5390" y="5570"/>
                      </a:lnTo>
                      <a:cubicBezTo>
                        <a:pt x="5031" y="5929"/>
                        <a:pt x="5031" y="6288"/>
                        <a:pt x="5031" y="6648"/>
                      </a:cubicBezTo>
                      <a:lnTo>
                        <a:pt x="5031" y="6648"/>
                      </a:lnTo>
                      <a:cubicBezTo>
                        <a:pt x="5031" y="7367"/>
                        <a:pt x="6648" y="9523"/>
                        <a:pt x="11140" y="9523"/>
                      </a:cubicBezTo>
                      <a:lnTo>
                        <a:pt x="11140" y="9523"/>
                      </a:lnTo>
                      <a:cubicBezTo>
                        <a:pt x="11140" y="9523"/>
                        <a:pt x="11140" y="9523"/>
                        <a:pt x="11858" y="9523"/>
                      </a:cubicBezTo>
                      <a:lnTo>
                        <a:pt x="11858" y="9523"/>
                      </a:lnTo>
                      <a:cubicBezTo>
                        <a:pt x="15452" y="10062"/>
                        <a:pt x="18147" y="12397"/>
                        <a:pt x="17967" y="15092"/>
                      </a:cubicBezTo>
                      <a:lnTo>
                        <a:pt x="17967" y="15092"/>
                      </a:lnTo>
                      <a:cubicBezTo>
                        <a:pt x="17967" y="15811"/>
                        <a:pt x="17967" y="16170"/>
                        <a:pt x="17788" y="16709"/>
                      </a:cubicBezTo>
                      <a:lnTo>
                        <a:pt x="17788" y="16709"/>
                      </a:lnTo>
                      <a:lnTo>
                        <a:pt x="17788" y="16709"/>
                      </a:lnTo>
                      <a:lnTo>
                        <a:pt x="17788" y="16889"/>
                      </a:lnTo>
                      <a:cubicBezTo>
                        <a:pt x="18147" y="16889"/>
                        <a:pt x="18506" y="17069"/>
                        <a:pt x="18866" y="17069"/>
                      </a:cubicBezTo>
                      <a:lnTo>
                        <a:pt x="18866" y="17069"/>
                      </a:lnTo>
                      <a:close/>
                    </a:path>
                  </a:pathLst>
                </a:custGeom>
                <a:grpFill/>
                <a:ln w="17953" cap="flat">
                  <a:noFill/>
                  <a:prstDash val="solid"/>
                  <a:miter/>
                </a:ln>
              </p:spPr>
              <p:txBody>
                <a:bodyPr rtlCol="0" anchor="ctr"/>
                <a:lstStyle/>
                <a:p>
                  <a:endParaRPr lang="zh-CN" altLang="en-US" sz="1050"/>
                </a:p>
              </p:txBody>
            </p:sp>
          </p:grpSp>
          <p:grpSp>
            <p:nvGrpSpPr>
              <p:cNvPr id="156" name="图形 1"/>
              <p:cNvGrpSpPr/>
              <p:nvPr/>
            </p:nvGrpSpPr>
            <p:grpSpPr>
              <a:xfrm>
                <a:off x="3960641" y="1440726"/>
                <a:ext cx="102952" cy="42402"/>
                <a:chOff x="5333852" y="1638416"/>
                <a:chExt cx="102952" cy="42402"/>
              </a:xfrm>
              <a:solidFill>
                <a:srgbClr val="0070C0"/>
              </a:solidFill>
            </p:grpSpPr>
            <p:sp>
              <p:nvSpPr>
                <p:cNvPr id="3434" name="任意多边形: 形状 451"/>
                <p:cNvSpPr/>
                <p:nvPr/>
              </p:nvSpPr>
              <p:spPr>
                <a:xfrm>
                  <a:off x="5336465" y="1640820"/>
                  <a:ext cx="98002" cy="37124"/>
                </a:xfrm>
                <a:custGeom>
                  <a:avLst/>
                  <a:gdLst>
                    <a:gd name="connsiteX0" fmla="*/ 29548 w 98002"/>
                    <a:gd name="connsiteY0" fmla="*/ 37124 h 37124"/>
                    <a:gd name="connsiteX1" fmla="*/ 63866 w 98002"/>
                    <a:gd name="connsiteY1" fmla="*/ 34429 h 37124"/>
                    <a:gd name="connsiteX2" fmla="*/ 83629 w 98002"/>
                    <a:gd name="connsiteY2" fmla="*/ 30476 h 37124"/>
                    <a:gd name="connsiteX3" fmla="*/ 95488 w 98002"/>
                    <a:gd name="connsiteY3" fmla="*/ 26523 h 37124"/>
                    <a:gd name="connsiteX4" fmla="*/ 95488 w 98002"/>
                    <a:gd name="connsiteY4" fmla="*/ 18618 h 37124"/>
                    <a:gd name="connsiteX5" fmla="*/ 78239 w 98002"/>
                    <a:gd name="connsiteY5" fmla="*/ 9275 h 37124"/>
                    <a:gd name="connsiteX6" fmla="*/ 70334 w 98002"/>
                    <a:gd name="connsiteY6" fmla="*/ 1369 h 37124"/>
                    <a:gd name="connsiteX7" fmla="*/ 61170 w 98002"/>
                    <a:gd name="connsiteY7" fmla="*/ 5322 h 37124"/>
                    <a:gd name="connsiteX8" fmla="*/ 29548 w 98002"/>
                    <a:gd name="connsiteY8" fmla="*/ 9455 h 37124"/>
                    <a:gd name="connsiteX9" fmla="*/ 26853 w 98002"/>
                    <a:gd name="connsiteY9" fmla="*/ 17360 h 37124"/>
                    <a:gd name="connsiteX10" fmla="*/ 7089 w 98002"/>
                    <a:gd name="connsiteY10" fmla="*/ 20055 h 37124"/>
                    <a:gd name="connsiteX11" fmla="*/ 3136 w 98002"/>
                    <a:gd name="connsiteY11" fmla="*/ 26703 h 37124"/>
                    <a:gd name="connsiteX12" fmla="*/ 17690 w 98002"/>
                    <a:gd name="connsiteY12" fmla="*/ 29398 h 37124"/>
                    <a:gd name="connsiteX13" fmla="*/ 13737 w 98002"/>
                    <a:gd name="connsiteY13" fmla="*/ 32093 h 37124"/>
                    <a:gd name="connsiteX14" fmla="*/ 14995 w 98002"/>
                    <a:gd name="connsiteY14" fmla="*/ 36046 h 37124"/>
                    <a:gd name="connsiteX15" fmla="*/ 29548 w 98002"/>
                    <a:gd name="connsiteY15" fmla="*/ 37124 h 37124"/>
                    <a:gd name="connsiteX16" fmla="*/ 29548 w 98002"/>
                    <a:gd name="connsiteY16" fmla="*/ 37124 h 3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002" h="37124">
                      <a:moveTo>
                        <a:pt x="29548" y="37124"/>
                      </a:moveTo>
                      <a:cubicBezTo>
                        <a:pt x="36196" y="35866"/>
                        <a:pt x="57218" y="34429"/>
                        <a:pt x="63866" y="34429"/>
                      </a:cubicBezTo>
                      <a:cubicBezTo>
                        <a:pt x="70513" y="34429"/>
                        <a:pt x="78419" y="34429"/>
                        <a:pt x="83629" y="30476"/>
                      </a:cubicBezTo>
                      <a:cubicBezTo>
                        <a:pt x="87582" y="25086"/>
                        <a:pt x="90277" y="26523"/>
                        <a:pt x="95488" y="26523"/>
                      </a:cubicBezTo>
                      <a:cubicBezTo>
                        <a:pt x="99441" y="26523"/>
                        <a:pt x="98183" y="21133"/>
                        <a:pt x="95488" y="18618"/>
                      </a:cubicBezTo>
                      <a:cubicBezTo>
                        <a:pt x="92793" y="17360"/>
                        <a:pt x="80934" y="15923"/>
                        <a:pt x="78239" y="9275"/>
                      </a:cubicBezTo>
                      <a:cubicBezTo>
                        <a:pt x="75544" y="2627"/>
                        <a:pt x="70334" y="-2583"/>
                        <a:pt x="70334" y="1369"/>
                      </a:cubicBezTo>
                      <a:cubicBezTo>
                        <a:pt x="69076" y="4064"/>
                        <a:pt x="67639" y="5322"/>
                        <a:pt x="61170" y="5322"/>
                      </a:cubicBezTo>
                      <a:cubicBezTo>
                        <a:pt x="54523" y="5322"/>
                        <a:pt x="29548" y="5322"/>
                        <a:pt x="29548" y="9455"/>
                      </a:cubicBezTo>
                      <a:cubicBezTo>
                        <a:pt x="29548" y="13407"/>
                        <a:pt x="30806" y="16103"/>
                        <a:pt x="26853" y="17360"/>
                      </a:cubicBezTo>
                      <a:cubicBezTo>
                        <a:pt x="24158" y="18618"/>
                        <a:pt x="14995" y="18798"/>
                        <a:pt x="7089" y="20055"/>
                      </a:cubicBezTo>
                      <a:cubicBezTo>
                        <a:pt x="-816" y="22750"/>
                        <a:pt x="-2074" y="25445"/>
                        <a:pt x="3136" y="26703"/>
                      </a:cubicBezTo>
                      <a:cubicBezTo>
                        <a:pt x="7089" y="26703"/>
                        <a:pt x="16252" y="25266"/>
                        <a:pt x="17690" y="29398"/>
                      </a:cubicBezTo>
                      <a:cubicBezTo>
                        <a:pt x="18948" y="32093"/>
                        <a:pt x="16432" y="32093"/>
                        <a:pt x="13737" y="32093"/>
                      </a:cubicBezTo>
                      <a:cubicBezTo>
                        <a:pt x="9784" y="32093"/>
                        <a:pt x="11042" y="34788"/>
                        <a:pt x="14995" y="36046"/>
                      </a:cubicBezTo>
                      <a:cubicBezTo>
                        <a:pt x="18948" y="37124"/>
                        <a:pt x="29548" y="37124"/>
                        <a:pt x="29548" y="37124"/>
                      </a:cubicBezTo>
                      <a:lnTo>
                        <a:pt x="29548" y="37124"/>
                      </a:lnTo>
                      <a:close/>
                    </a:path>
                  </a:pathLst>
                </a:custGeom>
                <a:grpFill/>
                <a:ln w="17953" cap="flat">
                  <a:noFill/>
                  <a:prstDash val="solid"/>
                  <a:miter/>
                </a:ln>
              </p:spPr>
              <p:txBody>
                <a:bodyPr rtlCol="0" anchor="ctr"/>
                <a:lstStyle/>
                <a:p>
                  <a:endParaRPr lang="zh-CN" altLang="en-US" sz="1050"/>
                </a:p>
              </p:txBody>
            </p:sp>
            <p:sp>
              <p:nvSpPr>
                <p:cNvPr id="3435" name="任意多边形: 形状 452"/>
                <p:cNvSpPr/>
                <p:nvPr/>
              </p:nvSpPr>
              <p:spPr>
                <a:xfrm>
                  <a:off x="5333852" y="1638416"/>
                  <a:ext cx="102952" cy="42402"/>
                </a:xfrm>
                <a:custGeom>
                  <a:avLst/>
                  <a:gdLst>
                    <a:gd name="connsiteX0" fmla="*/ 31443 w 102952"/>
                    <a:gd name="connsiteY0" fmla="*/ 42043 h 42402"/>
                    <a:gd name="connsiteX1" fmla="*/ 16710 w 102952"/>
                    <a:gd name="connsiteY1" fmla="*/ 40606 h 42402"/>
                    <a:gd name="connsiteX2" fmla="*/ 16710 w 102952"/>
                    <a:gd name="connsiteY2" fmla="*/ 40606 h 42402"/>
                    <a:gd name="connsiteX3" fmla="*/ 11319 w 102952"/>
                    <a:gd name="connsiteY3" fmla="*/ 35395 h 42402"/>
                    <a:gd name="connsiteX4" fmla="*/ 11319 w 102952"/>
                    <a:gd name="connsiteY4" fmla="*/ 35395 h 42402"/>
                    <a:gd name="connsiteX5" fmla="*/ 16171 w 102952"/>
                    <a:gd name="connsiteY5" fmla="*/ 31802 h 42402"/>
                    <a:gd name="connsiteX6" fmla="*/ 16171 w 102952"/>
                    <a:gd name="connsiteY6" fmla="*/ 31802 h 42402"/>
                    <a:gd name="connsiteX7" fmla="*/ 16350 w 102952"/>
                    <a:gd name="connsiteY7" fmla="*/ 31802 h 42402"/>
                    <a:gd name="connsiteX8" fmla="*/ 16350 w 102952"/>
                    <a:gd name="connsiteY8" fmla="*/ 31802 h 42402"/>
                    <a:gd name="connsiteX9" fmla="*/ 12218 w 102952"/>
                    <a:gd name="connsiteY9" fmla="*/ 31443 h 42402"/>
                    <a:gd name="connsiteX10" fmla="*/ 12218 w 102952"/>
                    <a:gd name="connsiteY10" fmla="*/ 31443 h 42402"/>
                    <a:gd name="connsiteX11" fmla="*/ 5031 w 102952"/>
                    <a:gd name="connsiteY11" fmla="*/ 31622 h 42402"/>
                    <a:gd name="connsiteX12" fmla="*/ 5031 w 102952"/>
                    <a:gd name="connsiteY12" fmla="*/ 31622 h 42402"/>
                    <a:gd name="connsiteX13" fmla="*/ 0 w 102952"/>
                    <a:gd name="connsiteY13" fmla="*/ 26951 h 42402"/>
                    <a:gd name="connsiteX14" fmla="*/ 0 w 102952"/>
                    <a:gd name="connsiteY14" fmla="*/ 26951 h 42402"/>
                    <a:gd name="connsiteX15" fmla="*/ 9163 w 102952"/>
                    <a:gd name="connsiteY15" fmla="*/ 19944 h 42402"/>
                    <a:gd name="connsiteX16" fmla="*/ 9163 w 102952"/>
                    <a:gd name="connsiteY16" fmla="*/ 19944 h 42402"/>
                    <a:gd name="connsiteX17" fmla="*/ 28568 w 102952"/>
                    <a:gd name="connsiteY17" fmla="*/ 17428 h 42402"/>
                    <a:gd name="connsiteX18" fmla="*/ 28568 w 102952"/>
                    <a:gd name="connsiteY18" fmla="*/ 17428 h 42402"/>
                    <a:gd name="connsiteX19" fmla="*/ 29646 w 102952"/>
                    <a:gd name="connsiteY19" fmla="*/ 15991 h 42402"/>
                    <a:gd name="connsiteX20" fmla="*/ 29646 w 102952"/>
                    <a:gd name="connsiteY20" fmla="*/ 15991 h 42402"/>
                    <a:gd name="connsiteX21" fmla="*/ 29466 w 102952"/>
                    <a:gd name="connsiteY21" fmla="*/ 12218 h 42402"/>
                    <a:gd name="connsiteX22" fmla="*/ 29466 w 102952"/>
                    <a:gd name="connsiteY22" fmla="*/ 12218 h 42402"/>
                    <a:gd name="connsiteX23" fmla="*/ 30185 w 102952"/>
                    <a:gd name="connsiteY23" fmla="*/ 10062 h 42402"/>
                    <a:gd name="connsiteX24" fmla="*/ 30185 w 102952"/>
                    <a:gd name="connsiteY24" fmla="*/ 10062 h 42402"/>
                    <a:gd name="connsiteX25" fmla="*/ 30365 w 102952"/>
                    <a:gd name="connsiteY25" fmla="*/ 9882 h 42402"/>
                    <a:gd name="connsiteX26" fmla="*/ 30365 w 102952"/>
                    <a:gd name="connsiteY26" fmla="*/ 9882 h 42402"/>
                    <a:gd name="connsiteX27" fmla="*/ 45098 w 102952"/>
                    <a:gd name="connsiteY27" fmla="*/ 5929 h 42402"/>
                    <a:gd name="connsiteX28" fmla="*/ 45098 w 102952"/>
                    <a:gd name="connsiteY28" fmla="*/ 5929 h 42402"/>
                    <a:gd name="connsiteX29" fmla="*/ 63604 w 102952"/>
                    <a:gd name="connsiteY29" fmla="*/ 5390 h 42402"/>
                    <a:gd name="connsiteX30" fmla="*/ 63604 w 102952"/>
                    <a:gd name="connsiteY30" fmla="*/ 5390 h 42402"/>
                    <a:gd name="connsiteX31" fmla="*/ 70432 w 102952"/>
                    <a:gd name="connsiteY31" fmla="*/ 3054 h 42402"/>
                    <a:gd name="connsiteX32" fmla="*/ 70432 w 102952"/>
                    <a:gd name="connsiteY32" fmla="*/ 3054 h 42402"/>
                    <a:gd name="connsiteX33" fmla="*/ 73666 w 102952"/>
                    <a:gd name="connsiteY33" fmla="*/ 0 h 42402"/>
                    <a:gd name="connsiteX34" fmla="*/ 73666 w 102952"/>
                    <a:gd name="connsiteY34" fmla="*/ 0 h 42402"/>
                    <a:gd name="connsiteX35" fmla="*/ 83188 w 102952"/>
                    <a:gd name="connsiteY35" fmla="*/ 10960 h 42402"/>
                    <a:gd name="connsiteX36" fmla="*/ 83188 w 102952"/>
                    <a:gd name="connsiteY36" fmla="*/ 10960 h 42402"/>
                    <a:gd name="connsiteX37" fmla="*/ 99718 w 102952"/>
                    <a:gd name="connsiteY37" fmla="*/ 19405 h 42402"/>
                    <a:gd name="connsiteX38" fmla="*/ 99718 w 102952"/>
                    <a:gd name="connsiteY38" fmla="*/ 19405 h 42402"/>
                    <a:gd name="connsiteX39" fmla="*/ 102952 w 102952"/>
                    <a:gd name="connsiteY39" fmla="*/ 26591 h 42402"/>
                    <a:gd name="connsiteX40" fmla="*/ 102952 w 102952"/>
                    <a:gd name="connsiteY40" fmla="*/ 26591 h 42402"/>
                    <a:gd name="connsiteX41" fmla="*/ 97921 w 102952"/>
                    <a:gd name="connsiteY41" fmla="*/ 31622 h 42402"/>
                    <a:gd name="connsiteX42" fmla="*/ 97921 w 102952"/>
                    <a:gd name="connsiteY42" fmla="*/ 31622 h 42402"/>
                    <a:gd name="connsiteX43" fmla="*/ 97742 w 102952"/>
                    <a:gd name="connsiteY43" fmla="*/ 31622 h 42402"/>
                    <a:gd name="connsiteX44" fmla="*/ 97742 w 102952"/>
                    <a:gd name="connsiteY44" fmla="*/ 31622 h 42402"/>
                    <a:gd name="connsiteX45" fmla="*/ 97742 w 102952"/>
                    <a:gd name="connsiteY45" fmla="*/ 31622 h 42402"/>
                    <a:gd name="connsiteX46" fmla="*/ 97023 w 102952"/>
                    <a:gd name="connsiteY46" fmla="*/ 31622 h 42402"/>
                    <a:gd name="connsiteX47" fmla="*/ 97023 w 102952"/>
                    <a:gd name="connsiteY47" fmla="*/ 31622 h 42402"/>
                    <a:gd name="connsiteX48" fmla="*/ 93430 w 102952"/>
                    <a:gd name="connsiteY48" fmla="*/ 31443 h 42402"/>
                    <a:gd name="connsiteX49" fmla="*/ 93430 w 102952"/>
                    <a:gd name="connsiteY49" fmla="*/ 31443 h 42402"/>
                    <a:gd name="connsiteX50" fmla="*/ 87680 w 102952"/>
                    <a:gd name="connsiteY50" fmla="*/ 35036 h 42402"/>
                    <a:gd name="connsiteX51" fmla="*/ 87680 w 102952"/>
                    <a:gd name="connsiteY51" fmla="*/ 35036 h 42402"/>
                    <a:gd name="connsiteX52" fmla="*/ 66299 w 102952"/>
                    <a:gd name="connsiteY52" fmla="*/ 39528 h 42402"/>
                    <a:gd name="connsiteX53" fmla="*/ 66299 w 102952"/>
                    <a:gd name="connsiteY53" fmla="*/ 39528 h 42402"/>
                    <a:gd name="connsiteX54" fmla="*/ 32521 w 102952"/>
                    <a:gd name="connsiteY54" fmla="*/ 42223 h 42402"/>
                    <a:gd name="connsiteX55" fmla="*/ 32521 w 102952"/>
                    <a:gd name="connsiteY55" fmla="*/ 42223 h 42402"/>
                    <a:gd name="connsiteX56" fmla="*/ 31622 w 102952"/>
                    <a:gd name="connsiteY56" fmla="*/ 42403 h 42402"/>
                    <a:gd name="connsiteX57" fmla="*/ 31443 w 102952"/>
                    <a:gd name="connsiteY57" fmla="*/ 42043 h 42402"/>
                    <a:gd name="connsiteX58" fmla="*/ 31443 w 102952"/>
                    <a:gd name="connsiteY58" fmla="*/ 42043 h 42402"/>
                    <a:gd name="connsiteX59" fmla="*/ 32161 w 102952"/>
                    <a:gd name="connsiteY59" fmla="*/ 39528 h 42402"/>
                    <a:gd name="connsiteX60" fmla="*/ 33239 w 102952"/>
                    <a:gd name="connsiteY60" fmla="*/ 37192 h 42402"/>
                    <a:gd name="connsiteX61" fmla="*/ 32161 w 102952"/>
                    <a:gd name="connsiteY61" fmla="*/ 39528 h 42402"/>
                    <a:gd name="connsiteX62" fmla="*/ 32161 w 102952"/>
                    <a:gd name="connsiteY62" fmla="*/ 39528 h 42402"/>
                    <a:gd name="connsiteX63" fmla="*/ 31982 w 102952"/>
                    <a:gd name="connsiteY63" fmla="*/ 37012 h 42402"/>
                    <a:gd name="connsiteX64" fmla="*/ 66479 w 102952"/>
                    <a:gd name="connsiteY64" fmla="*/ 34317 h 42402"/>
                    <a:gd name="connsiteX65" fmla="*/ 66479 w 102952"/>
                    <a:gd name="connsiteY65" fmla="*/ 34317 h 42402"/>
                    <a:gd name="connsiteX66" fmla="*/ 84266 w 102952"/>
                    <a:gd name="connsiteY66" fmla="*/ 31263 h 42402"/>
                    <a:gd name="connsiteX67" fmla="*/ 84266 w 102952"/>
                    <a:gd name="connsiteY67" fmla="*/ 31263 h 42402"/>
                    <a:gd name="connsiteX68" fmla="*/ 93609 w 102952"/>
                    <a:gd name="connsiteY68" fmla="*/ 26052 h 42402"/>
                    <a:gd name="connsiteX69" fmla="*/ 93609 w 102952"/>
                    <a:gd name="connsiteY69" fmla="*/ 26052 h 42402"/>
                    <a:gd name="connsiteX70" fmla="*/ 98101 w 102952"/>
                    <a:gd name="connsiteY70" fmla="*/ 26232 h 42402"/>
                    <a:gd name="connsiteX71" fmla="*/ 98101 w 102952"/>
                    <a:gd name="connsiteY71" fmla="*/ 26232 h 42402"/>
                    <a:gd name="connsiteX72" fmla="*/ 98101 w 102952"/>
                    <a:gd name="connsiteY72" fmla="*/ 26232 h 42402"/>
                    <a:gd name="connsiteX73" fmla="*/ 98101 w 102952"/>
                    <a:gd name="connsiteY73" fmla="*/ 26232 h 42402"/>
                    <a:gd name="connsiteX74" fmla="*/ 97023 w 102952"/>
                    <a:gd name="connsiteY74" fmla="*/ 23178 h 42402"/>
                    <a:gd name="connsiteX75" fmla="*/ 97023 w 102952"/>
                    <a:gd name="connsiteY75" fmla="*/ 23178 h 42402"/>
                    <a:gd name="connsiteX76" fmla="*/ 78696 w 102952"/>
                    <a:gd name="connsiteY76" fmla="*/ 12577 h 42402"/>
                    <a:gd name="connsiteX77" fmla="*/ 78696 w 102952"/>
                    <a:gd name="connsiteY77" fmla="*/ 12577 h 42402"/>
                    <a:gd name="connsiteX78" fmla="*/ 74744 w 102952"/>
                    <a:gd name="connsiteY78" fmla="*/ 6109 h 42402"/>
                    <a:gd name="connsiteX79" fmla="*/ 74744 w 102952"/>
                    <a:gd name="connsiteY79" fmla="*/ 6109 h 42402"/>
                    <a:gd name="connsiteX80" fmla="*/ 63784 w 102952"/>
                    <a:gd name="connsiteY80" fmla="*/ 10241 h 42402"/>
                    <a:gd name="connsiteX81" fmla="*/ 63784 w 102952"/>
                    <a:gd name="connsiteY81" fmla="*/ 10241 h 42402"/>
                    <a:gd name="connsiteX82" fmla="*/ 34677 w 102952"/>
                    <a:gd name="connsiteY82" fmla="*/ 12577 h 42402"/>
                    <a:gd name="connsiteX83" fmla="*/ 34677 w 102952"/>
                    <a:gd name="connsiteY83" fmla="*/ 12577 h 42402"/>
                    <a:gd name="connsiteX84" fmla="*/ 34856 w 102952"/>
                    <a:gd name="connsiteY84" fmla="*/ 15991 h 42402"/>
                    <a:gd name="connsiteX85" fmla="*/ 34856 w 102952"/>
                    <a:gd name="connsiteY85" fmla="*/ 15991 h 42402"/>
                    <a:gd name="connsiteX86" fmla="*/ 30724 w 102952"/>
                    <a:gd name="connsiteY86" fmla="*/ 22100 h 42402"/>
                    <a:gd name="connsiteX87" fmla="*/ 30724 w 102952"/>
                    <a:gd name="connsiteY87" fmla="*/ 22100 h 42402"/>
                    <a:gd name="connsiteX88" fmla="*/ 10601 w 102952"/>
                    <a:gd name="connsiteY88" fmla="*/ 24974 h 42402"/>
                    <a:gd name="connsiteX89" fmla="*/ 10601 w 102952"/>
                    <a:gd name="connsiteY89" fmla="*/ 24974 h 42402"/>
                    <a:gd name="connsiteX90" fmla="*/ 6468 w 102952"/>
                    <a:gd name="connsiteY90" fmla="*/ 26591 h 42402"/>
                    <a:gd name="connsiteX91" fmla="*/ 6468 w 102952"/>
                    <a:gd name="connsiteY91" fmla="*/ 26591 h 42402"/>
                    <a:gd name="connsiteX92" fmla="*/ 12218 w 102952"/>
                    <a:gd name="connsiteY92" fmla="*/ 26412 h 42402"/>
                    <a:gd name="connsiteX93" fmla="*/ 12218 w 102952"/>
                    <a:gd name="connsiteY93" fmla="*/ 26412 h 42402"/>
                    <a:gd name="connsiteX94" fmla="*/ 22459 w 102952"/>
                    <a:gd name="connsiteY94" fmla="*/ 30724 h 42402"/>
                    <a:gd name="connsiteX95" fmla="*/ 22459 w 102952"/>
                    <a:gd name="connsiteY95" fmla="*/ 30724 h 42402"/>
                    <a:gd name="connsiteX96" fmla="*/ 22998 w 102952"/>
                    <a:gd name="connsiteY96" fmla="*/ 33060 h 42402"/>
                    <a:gd name="connsiteX97" fmla="*/ 22998 w 102952"/>
                    <a:gd name="connsiteY97" fmla="*/ 33060 h 42402"/>
                    <a:gd name="connsiteX98" fmla="*/ 20483 w 102952"/>
                    <a:gd name="connsiteY98" fmla="*/ 36473 h 42402"/>
                    <a:gd name="connsiteX99" fmla="*/ 20483 w 102952"/>
                    <a:gd name="connsiteY99" fmla="*/ 36473 h 42402"/>
                    <a:gd name="connsiteX100" fmla="*/ 31982 w 102952"/>
                    <a:gd name="connsiteY100" fmla="*/ 37012 h 42402"/>
                    <a:gd name="connsiteX101" fmla="*/ 31982 w 102952"/>
                    <a:gd name="connsiteY101" fmla="*/ 37012 h 4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02952" h="42402">
                      <a:moveTo>
                        <a:pt x="31443" y="42043"/>
                      </a:moveTo>
                      <a:cubicBezTo>
                        <a:pt x="29107" y="42043"/>
                        <a:pt x="21022" y="42043"/>
                        <a:pt x="16710" y="40606"/>
                      </a:cubicBezTo>
                      <a:lnTo>
                        <a:pt x="16710" y="40606"/>
                      </a:lnTo>
                      <a:cubicBezTo>
                        <a:pt x="14014" y="39348"/>
                        <a:pt x="11858" y="38809"/>
                        <a:pt x="11319" y="35395"/>
                      </a:cubicBezTo>
                      <a:lnTo>
                        <a:pt x="11319" y="35395"/>
                      </a:lnTo>
                      <a:cubicBezTo>
                        <a:pt x="11679" y="32161"/>
                        <a:pt x="14554" y="31802"/>
                        <a:pt x="16171" y="31802"/>
                      </a:cubicBezTo>
                      <a:lnTo>
                        <a:pt x="16171" y="31802"/>
                      </a:lnTo>
                      <a:cubicBezTo>
                        <a:pt x="16171" y="31802"/>
                        <a:pt x="16171" y="31802"/>
                        <a:pt x="16350" y="31802"/>
                      </a:cubicBezTo>
                      <a:lnTo>
                        <a:pt x="16350" y="31802"/>
                      </a:lnTo>
                      <a:cubicBezTo>
                        <a:pt x="15452" y="31443"/>
                        <a:pt x="14014" y="31263"/>
                        <a:pt x="12218" y="31443"/>
                      </a:cubicBezTo>
                      <a:lnTo>
                        <a:pt x="12218" y="31443"/>
                      </a:lnTo>
                      <a:cubicBezTo>
                        <a:pt x="9882" y="31443"/>
                        <a:pt x="7546" y="31622"/>
                        <a:pt x="5031" y="31622"/>
                      </a:cubicBezTo>
                      <a:lnTo>
                        <a:pt x="5031" y="31622"/>
                      </a:lnTo>
                      <a:cubicBezTo>
                        <a:pt x="2875" y="30904"/>
                        <a:pt x="359" y="30365"/>
                        <a:pt x="0" y="26951"/>
                      </a:cubicBezTo>
                      <a:lnTo>
                        <a:pt x="0" y="26951"/>
                      </a:lnTo>
                      <a:cubicBezTo>
                        <a:pt x="719" y="22639"/>
                        <a:pt x="3953" y="22100"/>
                        <a:pt x="9163" y="19944"/>
                      </a:cubicBezTo>
                      <a:lnTo>
                        <a:pt x="9163" y="19944"/>
                      </a:lnTo>
                      <a:cubicBezTo>
                        <a:pt x="17249" y="18686"/>
                        <a:pt x="27131" y="18327"/>
                        <a:pt x="28568" y="17428"/>
                      </a:cubicBezTo>
                      <a:lnTo>
                        <a:pt x="28568" y="17428"/>
                      </a:lnTo>
                      <a:cubicBezTo>
                        <a:pt x="30185" y="16530"/>
                        <a:pt x="29466" y="17248"/>
                        <a:pt x="29646" y="15991"/>
                      </a:cubicBezTo>
                      <a:lnTo>
                        <a:pt x="29646" y="15991"/>
                      </a:lnTo>
                      <a:cubicBezTo>
                        <a:pt x="29646" y="15092"/>
                        <a:pt x="29466" y="13835"/>
                        <a:pt x="29466" y="12218"/>
                      </a:cubicBezTo>
                      <a:lnTo>
                        <a:pt x="29466" y="12218"/>
                      </a:lnTo>
                      <a:cubicBezTo>
                        <a:pt x="29466" y="11679"/>
                        <a:pt x="29466" y="10960"/>
                        <a:pt x="30185" y="10062"/>
                      </a:cubicBezTo>
                      <a:lnTo>
                        <a:pt x="30185" y="10062"/>
                      </a:lnTo>
                      <a:cubicBezTo>
                        <a:pt x="30185" y="10062"/>
                        <a:pt x="30365" y="9882"/>
                        <a:pt x="30365" y="9882"/>
                      </a:cubicBezTo>
                      <a:lnTo>
                        <a:pt x="30365" y="9882"/>
                      </a:lnTo>
                      <a:cubicBezTo>
                        <a:pt x="33060" y="5749"/>
                        <a:pt x="38809" y="7007"/>
                        <a:pt x="45098" y="5929"/>
                      </a:cubicBezTo>
                      <a:lnTo>
                        <a:pt x="45098" y="5929"/>
                      </a:lnTo>
                      <a:cubicBezTo>
                        <a:pt x="52285" y="5390"/>
                        <a:pt x="60190" y="5390"/>
                        <a:pt x="63604" y="5390"/>
                      </a:cubicBezTo>
                      <a:lnTo>
                        <a:pt x="63604" y="5390"/>
                      </a:lnTo>
                      <a:cubicBezTo>
                        <a:pt x="69892" y="5031"/>
                        <a:pt x="69353" y="4851"/>
                        <a:pt x="70432" y="3054"/>
                      </a:cubicBezTo>
                      <a:lnTo>
                        <a:pt x="70432" y="3054"/>
                      </a:lnTo>
                      <a:cubicBezTo>
                        <a:pt x="70791" y="1797"/>
                        <a:pt x="71689" y="0"/>
                        <a:pt x="73666" y="0"/>
                      </a:cubicBezTo>
                      <a:lnTo>
                        <a:pt x="73666" y="0"/>
                      </a:lnTo>
                      <a:cubicBezTo>
                        <a:pt x="78337" y="898"/>
                        <a:pt x="80493" y="5390"/>
                        <a:pt x="83188" y="10960"/>
                      </a:cubicBezTo>
                      <a:lnTo>
                        <a:pt x="83188" y="10960"/>
                      </a:lnTo>
                      <a:cubicBezTo>
                        <a:pt x="84626" y="15452"/>
                        <a:pt x="95226" y="17428"/>
                        <a:pt x="99718" y="19405"/>
                      </a:cubicBezTo>
                      <a:lnTo>
                        <a:pt x="99718" y="19405"/>
                      </a:lnTo>
                      <a:cubicBezTo>
                        <a:pt x="101515" y="21381"/>
                        <a:pt x="102952" y="23896"/>
                        <a:pt x="102952" y="26591"/>
                      </a:cubicBezTo>
                      <a:lnTo>
                        <a:pt x="102952" y="26591"/>
                      </a:lnTo>
                      <a:cubicBezTo>
                        <a:pt x="102952" y="28748"/>
                        <a:pt x="100976" y="31622"/>
                        <a:pt x="97921" y="31622"/>
                      </a:cubicBezTo>
                      <a:lnTo>
                        <a:pt x="97921" y="31622"/>
                      </a:lnTo>
                      <a:lnTo>
                        <a:pt x="97742" y="31622"/>
                      </a:lnTo>
                      <a:cubicBezTo>
                        <a:pt x="97742" y="31622"/>
                        <a:pt x="97742" y="31622"/>
                        <a:pt x="97742" y="31622"/>
                      </a:cubicBezTo>
                      <a:lnTo>
                        <a:pt x="97742" y="31622"/>
                      </a:lnTo>
                      <a:lnTo>
                        <a:pt x="97023" y="31622"/>
                      </a:lnTo>
                      <a:lnTo>
                        <a:pt x="97023" y="31622"/>
                      </a:lnTo>
                      <a:cubicBezTo>
                        <a:pt x="95586" y="31622"/>
                        <a:pt x="94328" y="31443"/>
                        <a:pt x="93430" y="31443"/>
                      </a:cubicBezTo>
                      <a:lnTo>
                        <a:pt x="93430" y="31443"/>
                      </a:lnTo>
                      <a:cubicBezTo>
                        <a:pt x="91273" y="31622"/>
                        <a:pt x="90734" y="31443"/>
                        <a:pt x="87680" y="35036"/>
                      </a:cubicBezTo>
                      <a:lnTo>
                        <a:pt x="87680" y="35036"/>
                      </a:lnTo>
                      <a:cubicBezTo>
                        <a:pt x="81391" y="39707"/>
                        <a:pt x="72947" y="39528"/>
                        <a:pt x="66299" y="39528"/>
                      </a:cubicBezTo>
                      <a:lnTo>
                        <a:pt x="66299" y="39528"/>
                      </a:lnTo>
                      <a:cubicBezTo>
                        <a:pt x="60011" y="39528"/>
                        <a:pt x="38630" y="40965"/>
                        <a:pt x="32521" y="42223"/>
                      </a:cubicBezTo>
                      <a:lnTo>
                        <a:pt x="32521" y="42223"/>
                      </a:lnTo>
                      <a:lnTo>
                        <a:pt x="31622" y="42403"/>
                      </a:lnTo>
                      <a:lnTo>
                        <a:pt x="31443" y="42043"/>
                      </a:lnTo>
                      <a:lnTo>
                        <a:pt x="31443" y="42043"/>
                      </a:lnTo>
                      <a:close/>
                      <a:moveTo>
                        <a:pt x="32161" y="39528"/>
                      </a:moveTo>
                      <a:lnTo>
                        <a:pt x="33239" y="37192"/>
                      </a:lnTo>
                      <a:lnTo>
                        <a:pt x="32161" y="39528"/>
                      </a:lnTo>
                      <a:lnTo>
                        <a:pt x="32161" y="39528"/>
                      </a:lnTo>
                      <a:close/>
                      <a:moveTo>
                        <a:pt x="31982" y="37012"/>
                      </a:moveTo>
                      <a:cubicBezTo>
                        <a:pt x="39348" y="35575"/>
                        <a:pt x="59651" y="34317"/>
                        <a:pt x="66479" y="34317"/>
                      </a:cubicBezTo>
                      <a:lnTo>
                        <a:pt x="66479" y="34317"/>
                      </a:lnTo>
                      <a:cubicBezTo>
                        <a:pt x="73127" y="34317"/>
                        <a:pt x="80493" y="34138"/>
                        <a:pt x="84266" y="31263"/>
                      </a:cubicBezTo>
                      <a:lnTo>
                        <a:pt x="84266" y="31263"/>
                      </a:lnTo>
                      <a:cubicBezTo>
                        <a:pt x="86961" y="27310"/>
                        <a:pt x="90555" y="25873"/>
                        <a:pt x="93609" y="26052"/>
                      </a:cubicBezTo>
                      <a:lnTo>
                        <a:pt x="93609" y="26052"/>
                      </a:lnTo>
                      <a:cubicBezTo>
                        <a:pt x="95047" y="26052"/>
                        <a:pt x="96484" y="26232"/>
                        <a:pt x="98101" y="26232"/>
                      </a:cubicBezTo>
                      <a:lnTo>
                        <a:pt x="98101" y="26232"/>
                      </a:lnTo>
                      <a:lnTo>
                        <a:pt x="98101" y="26232"/>
                      </a:lnTo>
                      <a:lnTo>
                        <a:pt x="98101" y="26232"/>
                      </a:lnTo>
                      <a:cubicBezTo>
                        <a:pt x="98101" y="25334"/>
                        <a:pt x="97382" y="23537"/>
                        <a:pt x="97023" y="23178"/>
                      </a:cubicBezTo>
                      <a:lnTo>
                        <a:pt x="97023" y="23178"/>
                      </a:lnTo>
                      <a:cubicBezTo>
                        <a:pt x="95586" y="22100"/>
                        <a:pt x="82470" y="21201"/>
                        <a:pt x="78696" y="12577"/>
                      </a:cubicBezTo>
                      <a:lnTo>
                        <a:pt x="78696" y="12577"/>
                      </a:lnTo>
                      <a:cubicBezTo>
                        <a:pt x="77618" y="10062"/>
                        <a:pt x="76001" y="7546"/>
                        <a:pt x="74744" y="6109"/>
                      </a:cubicBezTo>
                      <a:lnTo>
                        <a:pt x="74744" y="6109"/>
                      </a:lnTo>
                      <a:cubicBezTo>
                        <a:pt x="73127" y="8804"/>
                        <a:pt x="69713" y="10601"/>
                        <a:pt x="63784" y="10241"/>
                      </a:cubicBezTo>
                      <a:lnTo>
                        <a:pt x="63784" y="10241"/>
                      </a:lnTo>
                      <a:cubicBezTo>
                        <a:pt x="58393" y="10062"/>
                        <a:pt x="38630" y="10601"/>
                        <a:pt x="34677" y="12577"/>
                      </a:cubicBezTo>
                      <a:lnTo>
                        <a:pt x="34677" y="12577"/>
                      </a:lnTo>
                      <a:cubicBezTo>
                        <a:pt x="34677" y="13655"/>
                        <a:pt x="34856" y="14733"/>
                        <a:pt x="34856" y="15991"/>
                      </a:cubicBezTo>
                      <a:lnTo>
                        <a:pt x="34856" y="15991"/>
                      </a:lnTo>
                      <a:cubicBezTo>
                        <a:pt x="35216" y="18147"/>
                        <a:pt x="33419" y="21381"/>
                        <a:pt x="30724" y="22100"/>
                      </a:cubicBezTo>
                      <a:lnTo>
                        <a:pt x="30724" y="22100"/>
                      </a:lnTo>
                      <a:cubicBezTo>
                        <a:pt x="26592" y="23896"/>
                        <a:pt x="17967" y="23717"/>
                        <a:pt x="10601" y="24974"/>
                      </a:cubicBezTo>
                      <a:lnTo>
                        <a:pt x="10601" y="24974"/>
                      </a:lnTo>
                      <a:cubicBezTo>
                        <a:pt x="8804" y="25513"/>
                        <a:pt x="7546" y="26052"/>
                        <a:pt x="6468" y="26591"/>
                      </a:cubicBezTo>
                      <a:lnTo>
                        <a:pt x="6468" y="26591"/>
                      </a:lnTo>
                      <a:cubicBezTo>
                        <a:pt x="7906" y="26591"/>
                        <a:pt x="10062" y="26412"/>
                        <a:pt x="12218" y="26412"/>
                      </a:cubicBezTo>
                      <a:lnTo>
                        <a:pt x="12218" y="26412"/>
                      </a:lnTo>
                      <a:cubicBezTo>
                        <a:pt x="15811" y="26591"/>
                        <a:pt x="20662" y="26412"/>
                        <a:pt x="22459" y="30724"/>
                      </a:cubicBezTo>
                      <a:lnTo>
                        <a:pt x="22459" y="30724"/>
                      </a:lnTo>
                      <a:cubicBezTo>
                        <a:pt x="22818" y="31443"/>
                        <a:pt x="22998" y="32161"/>
                        <a:pt x="22998" y="33060"/>
                      </a:cubicBezTo>
                      <a:lnTo>
                        <a:pt x="22998" y="33060"/>
                      </a:lnTo>
                      <a:cubicBezTo>
                        <a:pt x="22998" y="34856"/>
                        <a:pt x="21740" y="36114"/>
                        <a:pt x="20483" y="36473"/>
                      </a:cubicBezTo>
                      <a:lnTo>
                        <a:pt x="20483" y="36473"/>
                      </a:lnTo>
                      <a:cubicBezTo>
                        <a:pt x="24615" y="36833"/>
                        <a:pt x="30904" y="37012"/>
                        <a:pt x="31982" y="37012"/>
                      </a:cubicBezTo>
                      <a:lnTo>
                        <a:pt x="31982" y="37012"/>
                      </a:lnTo>
                      <a:close/>
                    </a:path>
                  </a:pathLst>
                </a:custGeom>
                <a:grpFill/>
                <a:ln w="17953" cap="flat">
                  <a:noFill/>
                  <a:prstDash val="solid"/>
                  <a:miter/>
                </a:ln>
              </p:spPr>
              <p:txBody>
                <a:bodyPr rtlCol="0" anchor="ctr"/>
                <a:lstStyle/>
                <a:p>
                  <a:endParaRPr lang="zh-CN" altLang="en-US" sz="1050"/>
                </a:p>
              </p:txBody>
            </p:sp>
          </p:grpSp>
          <p:grpSp>
            <p:nvGrpSpPr>
              <p:cNvPr id="157" name="图形 1"/>
              <p:cNvGrpSpPr/>
              <p:nvPr/>
            </p:nvGrpSpPr>
            <p:grpSpPr>
              <a:xfrm>
                <a:off x="3950400" y="1433360"/>
                <a:ext cx="18326" cy="16529"/>
                <a:chOff x="5323611" y="1631050"/>
                <a:chExt cx="18326" cy="16529"/>
              </a:xfrm>
              <a:solidFill>
                <a:srgbClr val="0070C0"/>
              </a:solidFill>
            </p:grpSpPr>
            <p:sp>
              <p:nvSpPr>
                <p:cNvPr id="3432" name="任意多边形: 形状 454"/>
                <p:cNvSpPr/>
                <p:nvPr/>
              </p:nvSpPr>
              <p:spPr>
                <a:xfrm>
                  <a:off x="5326201" y="1633558"/>
                  <a:ext cx="13294" cy="11326"/>
                </a:xfrm>
                <a:custGeom>
                  <a:avLst/>
                  <a:gdLst>
                    <a:gd name="connsiteX0" fmla="*/ 11963 w 13294"/>
                    <a:gd name="connsiteY0" fmla="*/ 11327 h 11326"/>
                    <a:gd name="connsiteX1" fmla="*/ 105 w 13294"/>
                    <a:gd name="connsiteY1" fmla="*/ 7374 h 11326"/>
                    <a:gd name="connsiteX2" fmla="*/ 8010 w 13294"/>
                    <a:gd name="connsiteY2" fmla="*/ 726 h 11326"/>
                    <a:gd name="connsiteX3" fmla="*/ 11963 w 13294"/>
                    <a:gd name="connsiteY3" fmla="*/ 11327 h 11326"/>
                    <a:gd name="connsiteX4" fmla="*/ 11963 w 13294"/>
                    <a:gd name="connsiteY4" fmla="*/ 11327 h 11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94" h="11326">
                      <a:moveTo>
                        <a:pt x="11963" y="11327"/>
                      </a:moveTo>
                      <a:cubicBezTo>
                        <a:pt x="9268" y="11327"/>
                        <a:pt x="-1153" y="10069"/>
                        <a:pt x="105" y="7374"/>
                      </a:cubicBezTo>
                      <a:cubicBezTo>
                        <a:pt x="2800" y="3421"/>
                        <a:pt x="2800" y="-1969"/>
                        <a:pt x="8010" y="726"/>
                      </a:cubicBezTo>
                      <a:cubicBezTo>
                        <a:pt x="13221" y="4679"/>
                        <a:pt x="14658" y="11327"/>
                        <a:pt x="11963" y="11327"/>
                      </a:cubicBezTo>
                      <a:lnTo>
                        <a:pt x="11963" y="11327"/>
                      </a:lnTo>
                      <a:close/>
                    </a:path>
                  </a:pathLst>
                </a:custGeom>
                <a:grpFill/>
                <a:ln w="17953" cap="flat">
                  <a:noFill/>
                  <a:prstDash val="solid"/>
                  <a:miter/>
                </a:ln>
              </p:spPr>
              <p:txBody>
                <a:bodyPr rtlCol="0" anchor="ctr"/>
                <a:lstStyle/>
                <a:p>
                  <a:endParaRPr lang="zh-CN" altLang="en-US" sz="1050"/>
                </a:p>
              </p:txBody>
            </p:sp>
            <p:sp>
              <p:nvSpPr>
                <p:cNvPr id="3433" name="任意多边形: 形状 455"/>
                <p:cNvSpPr/>
                <p:nvPr/>
              </p:nvSpPr>
              <p:spPr>
                <a:xfrm>
                  <a:off x="5323611" y="1631050"/>
                  <a:ext cx="18326" cy="16529"/>
                </a:xfrm>
                <a:custGeom>
                  <a:avLst/>
                  <a:gdLst>
                    <a:gd name="connsiteX0" fmla="*/ 14553 w 18326"/>
                    <a:gd name="connsiteY0" fmla="*/ 13835 h 16529"/>
                    <a:gd name="connsiteX1" fmla="*/ 14553 w 18326"/>
                    <a:gd name="connsiteY1" fmla="*/ 16350 h 16529"/>
                    <a:gd name="connsiteX2" fmla="*/ 0 w 18326"/>
                    <a:gd name="connsiteY2" fmla="*/ 10241 h 16529"/>
                    <a:gd name="connsiteX3" fmla="*/ 0 w 18326"/>
                    <a:gd name="connsiteY3" fmla="*/ 10241 h 16529"/>
                    <a:gd name="connsiteX4" fmla="*/ 539 w 18326"/>
                    <a:gd name="connsiteY4" fmla="*/ 8445 h 16529"/>
                    <a:gd name="connsiteX5" fmla="*/ 539 w 18326"/>
                    <a:gd name="connsiteY5" fmla="*/ 8445 h 16529"/>
                    <a:gd name="connsiteX6" fmla="*/ 8085 w 18326"/>
                    <a:gd name="connsiteY6" fmla="*/ 0 h 16529"/>
                    <a:gd name="connsiteX7" fmla="*/ 8085 w 18326"/>
                    <a:gd name="connsiteY7" fmla="*/ 0 h 16529"/>
                    <a:gd name="connsiteX8" fmla="*/ 12038 w 18326"/>
                    <a:gd name="connsiteY8" fmla="*/ 1258 h 16529"/>
                    <a:gd name="connsiteX9" fmla="*/ 12038 w 18326"/>
                    <a:gd name="connsiteY9" fmla="*/ 1258 h 16529"/>
                    <a:gd name="connsiteX10" fmla="*/ 18327 w 18326"/>
                    <a:gd name="connsiteY10" fmla="*/ 12038 h 16529"/>
                    <a:gd name="connsiteX11" fmla="*/ 18327 w 18326"/>
                    <a:gd name="connsiteY11" fmla="*/ 12038 h 16529"/>
                    <a:gd name="connsiteX12" fmla="*/ 14553 w 18326"/>
                    <a:gd name="connsiteY12" fmla="*/ 16530 h 16529"/>
                    <a:gd name="connsiteX13" fmla="*/ 14553 w 18326"/>
                    <a:gd name="connsiteY13" fmla="*/ 16530 h 16529"/>
                    <a:gd name="connsiteX14" fmla="*/ 14553 w 18326"/>
                    <a:gd name="connsiteY14" fmla="*/ 13835 h 16529"/>
                    <a:gd name="connsiteX15" fmla="*/ 14553 w 18326"/>
                    <a:gd name="connsiteY15" fmla="*/ 13835 h 16529"/>
                    <a:gd name="connsiteX16" fmla="*/ 14553 w 18326"/>
                    <a:gd name="connsiteY16" fmla="*/ 11319 h 16529"/>
                    <a:gd name="connsiteX17" fmla="*/ 14553 w 18326"/>
                    <a:gd name="connsiteY17" fmla="*/ 11319 h 16529"/>
                    <a:gd name="connsiteX18" fmla="*/ 14553 w 18326"/>
                    <a:gd name="connsiteY18" fmla="*/ 11319 h 16529"/>
                    <a:gd name="connsiteX19" fmla="*/ 14553 w 18326"/>
                    <a:gd name="connsiteY19" fmla="*/ 11319 h 16529"/>
                    <a:gd name="connsiteX20" fmla="*/ 8265 w 18326"/>
                    <a:gd name="connsiteY20" fmla="*/ 10421 h 16529"/>
                    <a:gd name="connsiteX21" fmla="*/ 13296 w 18326"/>
                    <a:gd name="connsiteY21" fmla="*/ 11140 h 16529"/>
                    <a:gd name="connsiteX22" fmla="*/ 13296 w 18326"/>
                    <a:gd name="connsiteY22" fmla="*/ 11140 h 16529"/>
                    <a:gd name="connsiteX23" fmla="*/ 9523 w 18326"/>
                    <a:gd name="connsiteY23" fmla="*/ 5390 h 16529"/>
                    <a:gd name="connsiteX24" fmla="*/ 9523 w 18326"/>
                    <a:gd name="connsiteY24" fmla="*/ 5390 h 16529"/>
                    <a:gd name="connsiteX25" fmla="*/ 8265 w 18326"/>
                    <a:gd name="connsiteY25" fmla="*/ 5031 h 16529"/>
                    <a:gd name="connsiteX26" fmla="*/ 8265 w 18326"/>
                    <a:gd name="connsiteY26" fmla="*/ 5031 h 16529"/>
                    <a:gd name="connsiteX27" fmla="*/ 7546 w 18326"/>
                    <a:gd name="connsiteY27" fmla="*/ 6109 h 16529"/>
                    <a:gd name="connsiteX28" fmla="*/ 7546 w 18326"/>
                    <a:gd name="connsiteY28" fmla="*/ 6109 h 16529"/>
                    <a:gd name="connsiteX29" fmla="*/ 5749 w 18326"/>
                    <a:gd name="connsiteY29" fmla="*/ 9702 h 16529"/>
                    <a:gd name="connsiteX30" fmla="*/ 5749 w 18326"/>
                    <a:gd name="connsiteY30" fmla="*/ 9702 h 16529"/>
                    <a:gd name="connsiteX31" fmla="*/ 8265 w 18326"/>
                    <a:gd name="connsiteY31" fmla="*/ 10421 h 16529"/>
                    <a:gd name="connsiteX32" fmla="*/ 8265 w 18326"/>
                    <a:gd name="connsiteY32" fmla="*/ 10421 h 1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26" h="16529">
                      <a:moveTo>
                        <a:pt x="14553" y="13835"/>
                      </a:moveTo>
                      <a:lnTo>
                        <a:pt x="14553" y="16350"/>
                      </a:lnTo>
                      <a:cubicBezTo>
                        <a:pt x="11319" y="15272"/>
                        <a:pt x="2695" y="17248"/>
                        <a:pt x="0" y="10241"/>
                      </a:cubicBezTo>
                      <a:lnTo>
                        <a:pt x="0" y="10241"/>
                      </a:lnTo>
                      <a:cubicBezTo>
                        <a:pt x="0" y="9882"/>
                        <a:pt x="0" y="9163"/>
                        <a:pt x="539" y="8445"/>
                      </a:cubicBezTo>
                      <a:lnTo>
                        <a:pt x="539" y="8445"/>
                      </a:lnTo>
                      <a:cubicBezTo>
                        <a:pt x="2515" y="6289"/>
                        <a:pt x="1976" y="898"/>
                        <a:pt x="8085" y="0"/>
                      </a:cubicBezTo>
                      <a:lnTo>
                        <a:pt x="8085" y="0"/>
                      </a:lnTo>
                      <a:cubicBezTo>
                        <a:pt x="9343" y="0"/>
                        <a:pt x="10421" y="359"/>
                        <a:pt x="12038" y="1258"/>
                      </a:cubicBezTo>
                      <a:lnTo>
                        <a:pt x="12038" y="1258"/>
                      </a:lnTo>
                      <a:cubicBezTo>
                        <a:pt x="16170" y="4492"/>
                        <a:pt x="18327" y="8624"/>
                        <a:pt x="18327" y="12038"/>
                      </a:cubicBezTo>
                      <a:lnTo>
                        <a:pt x="18327" y="12038"/>
                      </a:lnTo>
                      <a:cubicBezTo>
                        <a:pt x="18327" y="13655"/>
                        <a:pt x="17248" y="16350"/>
                        <a:pt x="14553" y="16530"/>
                      </a:cubicBezTo>
                      <a:lnTo>
                        <a:pt x="14553" y="16530"/>
                      </a:lnTo>
                      <a:lnTo>
                        <a:pt x="14553" y="13835"/>
                      </a:lnTo>
                      <a:lnTo>
                        <a:pt x="14553" y="13835"/>
                      </a:lnTo>
                      <a:close/>
                      <a:moveTo>
                        <a:pt x="14553" y="11319"/>
                      </a:moveTo>
                      <a:lnTo>
                        <a:pt x="14553" y="11319"/>
                      </a:lnTo>
                      <a:lnTo>
                        <a:pt x="14553" y="11319"/>
                      </a:lnTo>
                      <a:lnTo>
                        <a:pt x="14553" y="11319"/>
                      </a:lnTo>
                      <a:close/>
                      <a:moveTo>
                        <a:pt x="8265" y="10421"/>
                      </a:moveTo>
                      <a:cubicBezTo>
                        <a:pt x="10062" y="10780"/>
                        <a:pt x="12038" y="11140"/>
                        <a:pt x="13296" y="11140"/>
                      </a:cubicBezTo>
                      <a:lnTo>
                        <a:pt x="13296" y="11140"/>
                      </a:lnTo>
                      <a:cubicBezTo>
                        <a:pt x="12936" y="9702"/>
                        <a:pt x="11679" y="7007"/>
                        <a:pt x="9523" y="5390"/>
                      </a:cubicBezTo>
                      <a:lnTo>
                        <a:pt x="9523" y="5390"/>
                      </a:lnTo>
                      <a:cubicBezTo>
                        <a:pt x="8804" y="5031"/>
                        <a:pt x="8445" y="5031"/>
                        <a:pt x="8265" y="5031"/>
                      </a:cubicBezTo>
                      <a:lnTo>
                        <a:pt x="8265" y="5031"/>
                      </a:lnTo>
                      <a:cubicBezTo>
                        <a:pt x="8265" y="5031"/>
                        <a:pt x="8265" y="5031"/>
                        <a:pt x="7546" y="6109"/>
                      </a:cubicBezTo>
                      <a:lnTo>
                        <a:pt x="7546" y="6109"/>
                      </a:lnTo>
                      <a:cubicBezTo>
                        <a:pt x="7007" y="7007"/>
                        <a:pt x="6648" y="8265"/>
                        <a:pt x="5749" y="9702"/>
                      </a:cubicBezTo>
                      <a:lnTo>
                        <a:pt x="5749" y="9702"/>
                      </a:lnTo>
                      <a:cubicBezTo>
                        <a:pt x="6288" y="9882"/>
                        <a:pt x="7187" y="10241"/>
                        <a:pt x="8265" y="10421"/>
                      </a:cubicBezTo>
                      <a:lnTo>
                        <a:pt x="8265" y="10421"/>
                      </a:lnTo>
                      <a:close/>
                    </a:path>
                  </a:pathLst>
                </a:custGeom>
                <a:grpFill/>
                <a:ln w="17953" cap="flat">
                  <a:noFill/>
                  <a:prstDash val="solid"/>
                  <a:miter/>
                </a:ln>
              </p:spPr>
              <p:txBody>
                <a:bodyPr rtlCol="0" anchor="ctr"/>
                <a:lstStyle/>
                <a:p>
                  <a:endParaRPr lang="zh-CN" altLang="en-US" sz="1050"/>
                </a:p>
              </p:txBody>
            </p:sp>
          </p:grpSp>
          <p:grpSp>
            <p:nvGrpSpPr>
              <p:cNvPr id="158" name="图形 1"/>
              <p:cNvGrpSpPr/>
              <p:nvPr/>
            </p:nvGrpSpPr>
            <p:grpSpPr>
              <a:xfrm>
                <a:off x="3972679" y="1599556"/>
                <a:ext cx="16888" cy="14373"/>
                <a:chOff x="5345890" y="1797246"/>
                <a:chExt cx="16888" cy="14373"/>
              </a:xfrm>
              <a:solidFill>
                <a:srgbClr val="0070C0"/>
              </a:solidFill>
            </p:grpSpPr>
            <p:sp>
              <p:nvSpPr>
                <p:cNvPr id="3430" name="任意多边形: 形状 457"/>
                <p:cNvSpPr/>
                <p:nvPr/>
              </p:nvSpPr>
              <p:spPr>
                <a:xfrm>
                  <a:off x="5348309" y="1799995"/>
                  <a:ext cx="11710" cy="8954"/>
                </a:xfrm>
                <a:custGeom>
                  <a:avLst/>
                  <a:gdLst>
                    <a:gd name="connsiteX0" fmla="*/ 2253 w 11710"/>
                    <a:gd name="connsiteY0" fmla="*/ 8211 h 8954"/>
                    <a:gd name="connsiteX1" fmla="*/ 11416 w 11710"/>
                    <a:gd name="connsiteY1" fmla="*/ 5516 h 8954"/>
                    <a:gd name="connsiteX2" fmla="*/ 4768 w 11710"/>
                    <a:gd name="connsiteY2" fmla="*/ 306 h 8954"/>
                    <a:gd name="connsiteX3" fmla="*/ 2253 w 11710"/>
                    <a:gd name="connsiteY3" fmla="*/ 8211 h 8954"/>
                    <a:gd name="connsiteX4" fmla="*/ 2253 w 11710"/>
                    <a:gd name="connsiteY4" fmla="*/ 8211 h 8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0" h="8954">
                      <a:moveTo>
                        <a:pt x="2253" y="8211"/>
                      </a:moveTo>
                      <a:cubicBezTo>
                        <a:pt x="8901" y="9469"/>
                        <a:pt x="12853" y="9469"/>
                        <a:pt x="11416" y="5516"/>
                      </a:cubicBezTo>
                      <a:cubicBezTo>
                        <a:pt x="10158" y="2821"/>
                        <a:pt x="14111" y="-1132"/>
                        <a:pt x="4768" y="306"/>
                      </a:cubicBezTo>
                      <a:cubicBezTo>
                        <a:pt x="-4215" y="3001"/>
                        <a:pt x="2253" y="8211"/>
                        <a:pt x="2253" y="8211"/>
                      </a:cubicBezTo>
                      <a:lnTo>
                        <a:pt x="2253" y="8211"/>
                      </a:lnTo>
                      <a:close/>
                    </a:path>
                  </a:pathLst>
                </a:custGeom>
                <a:grpFill/>
                <a:ln w="17953" cap="flat">
                  <a:noFill/>
                  <a:prstDash val="solid"/>
                  <a:miter/>
                </a:ln>
              </p:spPr>
              <p:txBody>
                <a:bodyPr rtlCol="0" anchor="ctr"/>
                <a:lstStyle/>
                <a:p>
                  <a:endParaRPr lang="zh-CN" altLang="en-US" sz="1050"/>
                </a:p>
              </p:txBody>
            </p:sp>
            <p:sp>
              <p:nvSpPr>
                <p:cNvPr id="3431" name="任意多边形: 形状 458"/>
                <p:cNvSpPr/>
                <p:nvPr/>
              </p:nvSpPr>
              <p:spPr>
                <a:xfrm>
                  <a:off x="5345890" y="1797246"/>
                  <a:ext cx="16888" cy="14373"/>
                </a:xfrm>
                <a:custGeom>
                  <a:avLst/>
                  <a:gdLst>
                    <a:gd name="connsiteX0" fmla="*/ 4312 w 16888"/>
                    <a:gd name="connsiteY0" fmla="*/ 13475 h 14373"/>
                    <a:gd name="connsiteX1" fmla="*/ 4851 w 16888"/>
                    <a:gd name="connsiteY1" fmla="*/ 10960 h 14373"/>
                    <a:gd name="connsiteX2" fmla="*/ 3234 w 16888"/>
                    <a:gd name="connsiteY2" fmla="*/ 12936 h 14373"/>
                    <a:gd name="connsiteX3" fmla="*/ 0 w 16888"/>
                    <a:gd name="connsiteY3" fmla="*/ 7007 h 14373"/>
                    <a:gd name="connsiteX4" fmla="*/ 0 w 16888"/>
                    <a:gd name="connsiteY4" fmla="*/ 7007 h 14373"/>
                    <a:gd name="connsiteX5" fmla="*/ 7007 w 16888"/>
                    <a:gd name="connsiteY5" fmla="*/ 359 h 14373"/>
                    <a:gd name="connsiteX6" fmla="*/ 7007 w 16888"/>
                    <a:gd name="connsiteY6" fmla="*/ 359 h 14373"/>
                    <a:gd name="connsiteX7" fmla="*/ 10601 w 16888"/>
                    <a:gd name="connsiteY7" fmla="*/ 0 h 14373"/>
                    <a:gd name="connsiteX8" fmla="*/ 10601 w 16888"/>
                    <a:gd name="connsiteY8" fmla="*/ 0 h 14373"/>
                    <a:gd name="connsiteX9" fmla="*/ 14913 w 16888"/>
                    <a:gd name="connsiteY9" fmla="*/ 1258 h 14373"/>
                    <a:gd name="connsiteX10" fmla="*/ 14913 w 16888"/>
                    <a:gd name="connsiteY10" fmla="*/ 1258 h 14373"/>
                    <a:gd name="connsiteX11" fmla="*/ 16350 w 16888"/>
                    <a:gd name="connsiteY11" fmla="*/ 4851 h 14373"/>
                    <a:gd name="connsiteX12" fmla="*/ 16350 w 16888"/>
                    <a:gd name="connsiteY12" fmla="*/ 4851 h 14373"/>
                    <a:gd name="connsiteX13" fmla="*/ 16350 w 16888"/>
                    <a:gd name="connsiteY13" fmla="*/ 6648 h 14373"/>
                    <a:gd name="connsiteX14" fmla="*/ 16350 w 16888"/>
                    <a:gd name="connsiteY14" fmla="*/ 6648 h 14373"/>
                    <a:gd name="connsiteX15" fmla="*/ 16530 w 16888"/>
                    <a:gd name="connsiteY15" fmla="*/ 7546 h 14373"/>
                    <a:gd name="connsiteX16" fmla="*/ 16530 w 16888"/>
                    <a:gd name="connsiteY16" fmla="*/ 7546 h 14373"/>
                    <a:gd name="connsiteX17" fmla="*/ 16889 w 16888"/>
                    <a:gd name="connsiteY17" fmla="*/ 9702 h 14373"/>
                    <a:gd name="connsiteX18" fmla="*/ 16889 w 16888"/>
                    <a:gd name="connsiteY18" fmla="*/ 9702 h 14373"/>
                    <a:gd name="connsiteX19" fmla="*/ 10960 w 16888"/>
                    <a:gd name="connsiteY19" fmla="*/ 14374 h 14373"/>
                    <a:gd name="connsiteX20" fmla="*/ 10960 w 16888"/>
                    <a:gd name="connsiteY20" fmla="*/ 14374 h 14373"/>
                    <a:gd name="connsiteX21" fmla="*/ 4312 w 16888"/>
                    <a:gd name="connsiteY21" fmla="*/ 13475 h 14373"/>
                    <a:gd name="connsiteX22" fmla="*/ 4312 w 16888"/>
                    <a:gd name="connsiteY22" fmla="*/ 13475 h 14373"/>
                    <a:gd name="connsiteX23" fmla="*/ 10780 w 16888"/>
                    <a:gd name="connsiteY23" fmla="*/ 9163 h 14373"/>
                    <a:gd name="connsiteX24" fmla="*/ 11499 w 16888"/>
                    <a:gd name="connsiteY24" fmla="*/ 9163 h 14373"/>
                    <a:gd name="connsiteX25" fmla="*/ 11499 w 16888"/>
                    <a:gd name="connsiteY25" fmla="*/ 9163 h 14373"/>
                    <a:gd name="connsiteX26" fmla="*/ 11140 w 16888"/>
                    <a:gd name="connsiteY26" fmla="*/ 6648 h 14373"/>
                    <a:gd name="connsiteX27" fmla="*/ 11140 w 16888"/>
                    <a:gd name="connsiteY27" fmla="*/ 6648 h 14373"/>
                    <a:gd name="connsiteX28" fmla="*/ 11140 w 16888"/>
                    <a:gd name="connsiteY28" fmla="*/ 5211 h 14373"/>
                    <a:gd name="connsiteX29" fmla="*/ 11140 w 16888"/>
                    <a:gd name="connsiteY29" fmla="*/ 5211 h 14373"/>
                    <a:gd name="connsiteX30" fmla="*/ 10421 w 16888"/>
                    <a:gd name="connsiteY30" fmla="*/ 5211 h 14373"/>
                    <a:gd name="connsiteX31" fmla="*/ 10421 w 16888"/>
                    <a:gd name="connsiteY31" fmla="*/ 5211 h 14373"/>
                    <a:gd name="connsiteX32" fmla="*/ 8085 w 16888"/>
                    <a:gd name="connsiteY32" fmla="*/ 5390 h 14373"/>
                    <a:gd name="connsiteX33" fmla="*/ 8085 w 16888"/>
                    <a:gd name="connsiteY33" fmla="*/ 5390 h 14373"/>
                    <a:gd name="connsiteX34" fmla="*/ 5031 w 16888"/>
                    <a:gd name="connsiteY34" fmla="*/ 7007 h 14373"/>
                    <a:gd name="connsiteX35" fmla="*/ 5031 w 16888"/>
                    <a:gd name="connsiteY35" fmla="*/ 7007 h 14373"/>
                    <a:gd name="connsiteX36" fmla="*/ 5929 w 16888"/>
                    <a:gd name="connsiteY36" fmla="*/ 8624 h 14373"/>
                    <a:gd name="connsiteX37" fmla="*/ 5929 w 16888"/>
                    <a:gd name="connsiteY37" fmla="*/ 8624 h 14373"/>
                    <a:gd name="connsiteX38" fmla="*/ 10780 w 16888"/>
                    <a:gd name="connsiteY38" fmla="*/ 9163 h 14373"/>
                    <a:gd name="connsiteX39" fmla="*/ 10780 w 16888"/>
                    <a:gd name="connsiteY39" fmla="*/ 9163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6888" h="14373">
                      <a:moveTo>
                        <a:pt x="4312" y="13475"/>
                      </a:moveTo>
                      <a:lnTo>
                        <a:pt x="4851" y="10960"/>
                      </a:lnTo>
                      <a:lnTo>
                        <a:pt x="3234" y="12936"/>
                      </a:lnTo>
                      <a:cubicBezTo>
                        <a:pt x="3054" y="12757"/>
                        <a:pt x="180" y="10960"/>
                        <a:pt x="0" y="7007"/>
                      </a:cubicBezTo>
                      <a:lnTo>
                        <a:pt x="0" y="7007"/>
                      </a:lnTo>
                      <a:cubicBezTo>
                        <a:pt x="0" y="3953"/>
                        <a:pt x="2695" y="1617"/>
                        <a:pt x="7007" y="359"/>
                      </a:cubicBezTo>
                      <a:lnTo>
                        <a:pt x="7007" y="359"/>
                      </a:lnTo>
                      <a:cubicBezTo>
                        <a:pt x="8444" y="180"/>
                        <a:pt x="9523" y="0"/>
                        <a:pt x="10601" y="0"/>
                      </a:cubicBezTo>
                      <a:lnTo>
                        <a:pt x="10601" y="0"/>
                      </a:lnTo>
                      <a:cubicBezTo>
                        <a:pt x="12218" y="0"/>
                        <a:pt x="13655" y="180"/>
                        <a:pt x="14913" y="1258"/>
                      </a:cubicBezTo>
                      <a:lnTo>
                        <a:pt x="14913" y="1258"/>
                      </a:lnTo>
                      <a:cubicBezTo>
                        <a:pt x="16170" y="2336"/>
                        <a:pt x="16350" y="3953"/>
                        <a:pt x="16350" y="4851"/>
                      </a:cubicBezTo>
                      <a:lnTo>
                        <a:pt x="16350" y="4851"/>
                      </a:lnTo>
                      <a:cubicBezTo>
                        <a:pt x="16350" y="5570"/>
                        <a:pt x="16350" y="6109"/>
                        <a:pt x="16350" y="6648"/>
                      </a:cubicBezTo>
                      <a:lnTo>
                        <a:pt x="16350" y="6648"/>
                      </a:lnTo>
                      <a:cubicBezTo>
                        <a:pt x="16350" y="7007"/>
                        <a:pt x="16350" y="7007"/>
                        <a:pt x="16530" y="7546"/>
                      </a:cubicBezTo>
                      <a:lnTo>
                        <a:pt x="16530" y="7546"/>
                      </a:lnTo>
                      <a:cubicBezTo>
                        <a:pt x="16709" y="8265"/>
                        <a:pt x="16889" y="8984"/>
                        <a:pt x="16889" y="9702"/>
                      </a:cubicBezTo>
                      <a:lnTo>
                        <a:pt x="16889" y="9702"/>
                      </a:lnTo>
                      <a:cubicBezTo>
                        <a:pt x="16889" y="13296"/>
                        <a:pt x="13116" y="14374"/>
                        <a:pt x="10960" y="14374"/>
                      </a:cubicBezTo>
                      <a:lnTo>
                        <a:pt x="10960" y="14374"/>
                      </a:lnTo>
                      <a:cubicBezTo>
                        <a:pt x="8804" y="14374"/>
                        <a:pt x="6648" y="14014"/>
                        <a:pt x="4312" y="13475"/>
                      </a:cubicBezTo>
                      <a:lnTo>
                        <a:pt x="4312" y="13475"/>
                      </a:lnTo>
                      <a:close/>
                      <a:moveTo>
                        <a:pt x="10780" y="9163"/>
                      </a:moveTo>
                      <a:cubicBezTo>
                        <a:pt x="11140" y="9163"/>
                        <a:pt x="11319" y="9163"/>
                        <a:pt x="11499" y="9163"/>
                      </a:cubicBezTo>
                      <a:lnTo>
                        <a:pt x="11499" y="9163"/>
                      </a:lnTo>
                      <a:cubicBezTo>
                        <a:pt x="11140" y="8265"/>
                        <a:pt x="11140" y="7367"/>
                        <a:pt x="11140" y="6648"/>
                      </a:cubicBezTo>
                      <a:lnTo>
                        <a:pt x="11140" y="6648"/>
                      </a:lnTo>
                      <a:cubicBezTo>
                        <a:pt x="11140" y="6109"/>
                        <a:pt x="11140" y="5570"/>
                        <a:pt x="11140" y="5211"/>
                      </a:cubicBezTo>
                      <a:lnTo>
                        <a:pt x="11140" y="5211"/>
                      </a:lnTo>
                      <a:cubicBezTo>
                        <a:pt x="10960" y="5211"/>
                        <a:pt x="10780" y="5211"/>
                        <a:pt x="10421" y="5211"/>
                      </a:cubicBezTo>
                      <a:lnTo>
                        <a:pt x="10421" y="5211"/>
                      </a:lnTo>
                      <a:cubicBezTo>
                        <a:pt x="9882" y="5211"/>
                        <a:pt x="8984" y="5211"/>
                        <a:pt x="8085" y="5390"/>
                      </a:cubicBezTo>
                      <a:lnTo>
                        <a:pt x="8085" y="5390"/>
                      </a:lnTo>
                      <a:cubicBezTo>
                        <a:pt x="4851" y="6468"/>
                        <a:pt x="5031" y="7007"/>
                        <a:pt x="5031" y="7007"/>
                      </a:cubicBezTo>
                      <a:lnTo>
                        <a:pt x="5031" y="7007"/>
                      </a:lnTo>
                      <a:cubicBezTo>
                        <a:pt x="4851" y="7187"/>
                        <a:pt x="5570" y="8085"/>
                        <a:pt x="5929" y="8624"/>
                      </a:cubicBezTo>
                      <a:lnTo>
                        <a:pt x="5929" y="8624"/>
                      </a:lnTo>
                      <a:cubicBezTo>
                        <a:pt x="7905" y="8984"/>
                        <a:pt x="9702" y="9163"/>
                        <a:pt x="10780" y="9163"/>
                      </a:cubicBezTo>
                      <a:lnTo>
                        <a:pt x="10780" y="9163"/>
                      </a:lnTo>
                      <a:close/>
                    </a:path>
                  </a:pathLst>
                </a:custGeom>
                <a:grpFill/>
                <a:ln w="17953" cap="flat">
                  <a:noFill/>
                  <a:prstDash val="solid"/>
                  <a:miter/>
                </a:ln>
              </p:spPr>
              <p:txBody>
                <a:bodyPr rtlCol="0" anchor="ctr"/>
                <a:lstStyle/>
                <a:p>
                  <a:endParaRPr lang="zh-CN" altLang="en-US" sz="1050"/>
                </a:p>
              </p:txBody>
            </p:sp>
          </p:grpSp>
          <p:grpSp>
            <p:nvGrpSpPr>
              <p:cNvPr id="159" name="图形 1"/>
              <p:cNvGrpSpPr/>
              <p:nvPr/>
            </p:nvGrpSpPr>
            <p:grpSpPr>
              <a:xfrm>
                <a:off x="4229790" y="1681808"/>
                <a:ext cx="21560" cy="14411"/>
                <a:chOff x="5603001" y="1879498"/>
                <a:chExt cx="21560" cy="14411"/>
              </a:xfrm>
              <a:solidFill>
                <a:srgbClr val="0070C0"/>
              </a:solidFill>
            </p:grpSpPr>
            <p:sp>
              <p:nvSpPr>
                <p:cNvPr id="3428" name="任意多边形: 形状 460"/>
                <p:cNvSpPr/>
                <p:nvPr/>
              </p:nvSpPr>
              <p:spPr>
                <a:xfrm>
                  <a:off x="5605578" y="1882051"/>
                  <a:ext cx="16630" cy="9342"/>
                </a:xfrm>
                <a:custGeom>
                  <a:avLst/>
                  <a:gdLst>
                    <a:gd name="connsiteX0" fmla="*/ 4969 w 16630"/>
                    <a:gd name="connsiteY0" fmla="*/ 9343 h 9342"/>
                    <a:gd name="connsiteX1" fmla="*/ 15569 w 16630"/>
                    <a:gd name="connsiteY1" fmla="*/ 3953 h 9342"/>
                    <a:gd name="connsiteX2" fmla="*/ 10359 w 16630"/>
                    <a:gd name="connsiteY2" fmla="*/ 0 h 9342"/>
                    <a:gd name="connsiteX3" fmla="*/ 1196 w 16630"/>
                    <a:gd name="connsiteY3" fmla="*/ 2695 h 9342"/>
                    <a:gd name="connsiteX4" fmla="*/ 4969 w 16630"/>
                    <a:gd name="connsiteY4" fmla="*/ 9343 h 9342"/>
                    <a:gd name="connsiteX5" fmla="*/ 4969 w 16630"/>
                    <a:gd name="connsiteY5" fmla="*/ 9343 h 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30" h="9342">
                      <a:moveTo>
                        <a:pt x="4969" y="9343"/>
                      </a:moveTo>
                      <a:cubicBezTo>
                        <a:pt x="8922" y="9343"/>
                        <a:pt x="12874" y="8085"/>
                        <a:pt x="15569" y="3953"/>
                      </a:cubicBezTo>
                      <a:cubicBezTo>
                        <a:pt x="18264" y="0"/>
                        <a:pt x="15569" y="0"/>
                        <a:pt x="10359" y="0"/>
                      </a:cubicBezTo>
                      <a:cubicBezTo>
                        <a:pt x="5148" y="0"/>
                        <a:pt x="3711" y="0"/>
                        <a:pt x="1196" y="2695"/>
                      </a:cubicBezTo>
                      <a:cubicBezTo>
                        <a:pt x="-2937" y="6648"/>
                        <a:pt x="4969" y="9343"/>
                        <a:pt x="4969" y="9343"/>
                      </a:cubicBezTo>
                      <a:lnTo>
                        <a:pt x="4969" y="9343"/>
                      </a:lnTo>
                      <a:close/>
                    </a:path>
                  </a:pathLst>
                </a:custGeom>
                <a:grpFill/>
                <a:ln w="17953" cap="flat">
                  <a:noFill/>
                  <a:prstDash val="solid"/>
                  <a:miter/>
                </a:ln>
              </p:spPr>
              <p:txBody>
                <a:bodyPr rtlCol="0" anchor="ctr"/>
                <a:lstStyle/>
                <a:p>
                  <a:endParaRPr lang="zh-CN" altLang="en-US" sz="1050"/>
                </a:p>
              </p:txBody>
            </p:sp>
            <p:sp>
              <p:nvSpPr>
                <p:cNvPr id="3429" name="任意多边形: 形状 461"/>
                <p:cNvSpPr/>
                <p:nvPr/>
              </p:nvSpPr>
              <p:spPr>
                <a:xfrm>
                  <a:off x="5603001" y="1879498"/>
                  <a:ext cx="21560" cy="14411"/>
                </a:xfrm>
                <a:custGeom>
                  <a:avLst/>
                  <a:gdLst>
                    <a:gd name="connsiteX0" fmla="*/ 7546 w 21560"/>
                    <a:gd name="connsiteY0" fmla="*/ 14411 h 14411"/>
                    <a:gd name="connsiteX1" fmla="*/ 7546 w 21560"/>
                    <a:gd name="connsiteY1" fmla="*/ 11896 h 14411"/>
                    <a:gd name="connsiteX2" fmla="*/ 6827 w 21560"/>
                    <a:gd name="connsiteY2" fmla="*/ 14232 h 14411"/>
                    <a:gd name="connsiteX3" fmla="*/ 0 w 21560"/>
                    <a:gd name="connsiteY3" fmla="*/ 7404 h 14411"/>
                    <a:gd name="connsiteX4" fmla="*/ 0 w 21560"/>
                    <a:gd name="connsiteY4" fmla="*/ 7404 h 14411"/>
                    <a:gd name="connsiteX5" fmla="*/ 1797 w 21560"/>
                    <a:gd name="connsiteY5" fmla="*/ 3451 h 14411"/>
                    <a:gd name="connsiteX6" fmla="*/ 1797 w 21560"/>
                    <a:gd name="connsiteY6" fmla="*/ 3451 h 14411"/>
                    <a:gd name="connsiteX7" fmla="*/ 12577 w 21560"/>
                    <a:gd name="connsiteY7" fmla="*/ 38 h 14411"/>
                    <a:gd name="connsiteX8" fmla="*/ 12577 w 21560"/>
                    <a:gd name="connsiteY8" fmla="*/ 38 h 14411"/>
                    <a:gd name="connsiteX9" fmla="*/ 13655 w 21560"/>
                    <a:gd name="connsiteY9" fmla="*/ 38 h 14411"/>
                    <a:gd name="connsiteX10" fmla="*/ 13655 w 21560"/>
                    <a:gd name="connsiteY10" fmla="*/ 38 h 14411"/>
                    <a:gd name="connsiteX11" fmla="*/ 15272 w 21560"/>
                    <a:gd name="connsiteY11" fmla="*/ 38 h 14411"/>
                    <a:gd name="connsiteX12" fmla="*/ 15272 w 21560"/>
                    <a:gd name="connsiteY12" fmla="*/ 38 h 14411"/>
                    <a:gd name="connsiteX13" fmla="*/ 21561 w 21560"/>
                    <a:gd name="connsiteY13" fmla="*/ 4170 h 14411"/>
                    <a:gd name="connsiteX14" fmla="*/ 21561 w 21560"/>
                    <a:gd name="connsiteY14" fmla="*/ 4170 h 14411"/>
                    <a:gd name="connsiteX15" fmla="*/ 20123 w 21560"/>
                    <a:gd name="connsiteY15" fmla="*/ 7943 h 14411"/>
                    <a:gd name="connsiteX16" fmla="*/ 20123 w 21560"/>
                    <a:gd name="connsiteY16" fmla="*/ 7943 h 14411"/>
                    <a:gd name="connsiteX17" fmla="*/ 7546 w 21560"/>
                    <a:gd name="connsiteY17" fmla="*/ 14411 h 14411"/>
                    <a:gd name="connsiteX18" fmla="*/ 7546 w 21560"/>
                    <a:gd name="connsiteY18" fmla="*/ 14411 h 14411"/>
                    <a:gd name="connsiteX19" fmla="*/ 7546 w 21560"/>
                    <a:gd name="connsiteY19" fmla="*/ 14411 h 14411"/>
                    <a:gd name="connsiteX20" fmla="*/ 7546 w 21560"/>
                    <a:gd name="connsiteY20" fmla="*/ 14411 h 14411"/>
                    <a:gd name="connsiteX21" fmla="*/ 12757 w 21560"/>
                    <a:gd name="connsiteY21" fmla="*/ 5068 h 14411"/>
                    <a:gd name="connsiteX22" fmla="*/ 5390 w 21560"/>
                    <a:gd name="connsiteY22" fmla="*/ 7045 h 14411"/>
                    <a:gd name="connsiteX23" fmla="*/ 5390 w 21560"/>
                    <a:gd name="connsiteY23" fmla="*/ 7045 h 14411"/>
                    <a:gd name="connsiteX24" fmla="*/ 5031 w 21560"/>
                    <a:gd name="connsiteY24" fmla="*/ 7404 h 14411"/>
                    <a:gd name="connsiteX25" fmla="*/ 5031 w 21560"/>
                    <a:gd name="connsiteY25" fmla="*/ 7404 h 14411"/>
                    <a:gd name="connsiteX26" fmla="*/ 6288 w 21560"/>
                    <a:gd name="connsiteY26" fmla="*/ 8482 h 14411"/>
                    <a:gd name="connsiteX27" fmla="*/ 6288 w 21560"/>
                    <a:gd name="connsiteY27" fmla="*/ 8482 h 14411"/>
                    <a:gd name="connsiteX28" fmla="*/ 7906 w 21560"/>
                    <a:gd name="connsiteY28" fmla="*/ 9201 h 14411"/>
                    <a:gd name="connsiteX29" fmla="*/ 7906 w 21560"/>
                    <a:gd name="connsiteY29" fmla="*/ 9201 h 14411"/>
                    <a:gd name="connsiteX30" fmla="*/ 15811 w 21560"/>
                    <a:gd name="connsiteY30" fmla="*/ 5068 h 14411"/>
                    <a:gd name="connsiteX31" fmla="*/ 15811 w 21560"/>
                    <a:gd name="connsiteY31" fmla="*/ 5068 h 14411"/>
                    <a:gd name="connsiteX32" fmla="*/ 15811 w 21560"/>
                    <a:gd name="connsiteY32" fmla="*/ 5068 h 14411"/>
                    <a:gd name="connsiteX33" fmla="*/ 15811 w 21560"/>
                    <a:gd name="connsiteY33" fmla="*/ 5068 h 14411"/>
                    <a:gd name="connsiteX34" fmla="*/ 13475 w 21560"/>
                    <a:gd name="connsiteY34" fmla="*/ 5068 h 14411"/>
                    <a:gd name="connsiteX35" fmla="*/ 13475 w 21560"/>
                    <a:gd name="connsiteY35" fmla="*/ 5068 h 14411"/>
                    <a:gd name="connsiteX36" fmla="*/ 12757 w 21560"/>
                    <a:gd name="connsiteY36" fmla="*/ 5068 h 14411"/>
                    <a:gd name="connsiteX37" fmla="*/ 12757 w 21560"/>
                    <a:gd name="connsiteY37" fmla="*/ 5068 h 1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560" h="14411">
                      <a:moveTo>
                        <a:pt x="7546" y="14411"/>
                      </a:moveTo>
                      <a:lnTo>
                        <a:pt x="7546" y="11896"/>
                      </a:lnTo>
                      <a:lnTo>
                        <a:pt x="6827" y="14232"/>
                      </a:lnTo>
                      <a:cubicBezTo>
                        <a:pt x="6827" y="13872"/>
                        <a:pt x="898" y="13333"/>
                        <a:pt x="0" y="7404"/>
                      </a:cubicBezTo>
                      <a:lnTo>
                        <a:pt x="0" y="7404"/>
                      </a:lnTo>
                      <a:cubicBezTo>
                        <a:pt x="0" y="5787"/>
                        <a:pt x="719" y="4529"/>
                        <a:pt x="1797" y="3451"/>
                      </a:cubicBezTo>
                      <a:lnTo>
                        <a:pt x="1797" y="3451"/>
                      </a:lnTo>
                      <a:cubicBezTo>
                        <a:pt x="4671" y="217"/>
                        <a:pt x="7906" y="-142"/>
                        <a:pt x="12577" y="38"/>
                      </a:cubicBezTo>
                      <a:lnTo>
                        <a:pt x="12577" y="38"/>
                      </a:lnTo>
                      <a:cubicBezTo>
                        <a:pt x="13116" y="38"/>
                        <a:pt x="13475" y="38"/>
                        <a:pt x="13655" y="38"/>
                      </a:cubicBezTo>
                      <a:lnTo>
                        <a:pt x="13655" y="38"/>
                      </a:lnTo>
                      <a:cubicBezTo>
                        <a:pt x="14194" y="38"/>
                        <a:pt x="14733" y="38"/>
                        <a:pt x="15272" y="38"/>
                      </a:cubicBezTo>
                      <a:lnTo>
                        <a:pt x="15272" y="38"/>
                      </a:lnTo>
                      <a:cubicBezTo>
                        <a:pt x="17787" y="38"/>
                        <a:pt x="20662" y="38"/>
                        <a:pt x="21561" y="4170"/>
                      </a:cubicBezTo>
                      <a:lnTo>
                        <a:pt x="21561" y="4170"/>
                      </a:lnTo>
                      <a:cubicBezTo>
                        <a:pt x="21561" y="5607"/>
                        <a:pt x="20842" y="6685"/>
                        <a:pt x="20123" y="7943"/>
                      </a:cubicBezTo>
                      <a:lnTo>
                        <a:pt x="20123" y="7943"/>
                      </a:lnTo>
                      <a:cubicBezTo>
                        <a:pt x="17069" y="12794"/>
                        <a:pt x="12218" y="14411"/>
                        <a:pt x="7546" y="14411"/>
                      </a:cubicBezTo>
                      <a:lnTo>
                        <a:pt x="7546" y="14411"/>
                      </a:lnTo>
                      <a:cubicBezTo>
                        <a:pt x="7726" y="14411"/>
                        <a:pt x="7546" y="14411"/>
                        <a:pt x="7546" y="14411"/>
                      </a:cubicBezTo>
                      <a:lnTo>
                        <a:pt x="7546" y="14411"/>
                      </a:lnTo>
                      <a:close/>
                      <a:moveTo>
                        <a:pt x="12757" y="5068"/>
                      </a:moveTo>
                      <a:cubicBezTo>
                        <a:pt x="7187" y="5248"/>
                        <a:pt x="7726" y="4889"/>
                        <a:pt x="5390" y="7045"/>
                      </a:cubicBezTo>
                      <a:lnTo>
                        <a:pt x="5390" y="7045"/>
                      </a:lnTo>
                      <a:cubicBezTo>
                        <a:pt x="5031" y="7404"/>
                        <a:pt x="5031" y="7404"/>
                        <a:pt x="5031" y="7404"/>
                      </a:cubicBezTo>
                      <a:lnTo>
                        <a:pt x="5031" y="7404"/>
                      </a:lnTo>
                      <a:cubicBezTo>
                        <a:pt x="5210" y="7404"/>
                        <a:pt x="5210" y="7764"/>
                        <a:pt x="6288" y="8482"/>
                      </a:cubicBezTo>
                      <a:lnTo>
                        <a:pt x="6288" y="8482"/>
                      </a:lnTo>
                      <a:cubicBezTo>
                        <a:pt x="6827" y="8842"/>
                        <a:pt x="7546" y="9201"/>
                        <a:pt x="7906" y="9201"/>
                      </a:cubicBezTo>
                      <a:lnTo>
                        <a:pt x="7906" y="9201"/>
                      </a:lnTo>
                      <a:cubicBezTo>
                        <a:pt x="11140" y="9021"/>
                        <a:pt x="13835" y="8123"/>
                        <a:pt x="15811" y="5068"/>
                      </a:cubicBezTo>
                      <a:lnTo>
                        <a:pt x="15811" y="5068"/>
                      </a:lnTo>
                      <a:lnTo>
                        <a:pt x="15811" y="5068"/>
                      </a:lnTo>
                      <a:lnTo>
                        <a:pt x="15811" y="5068"/>
                      </a:lnTo>
                      <a:cubicBezTo>
                        <a:pt x="15272" y="5068"/>
                        <a:pt x="14374" y="5068"/>
                        <a:pt x="13475" y="5068"/>
                      </a:cubicBezTo>
                      <a:lnTo>
                        <a:pt x="13475" y="5068"/>
                      </a:lnTo>
                      <a:cubicBezTo>
                        <a:pt x="13475" y="5068"/>
                        <a:pt x="13116" y="5068"/>
                        <a:pt x="12757" y="5068"/>
                      </a:cubicBezTo>
                      <a:lnTo>
                        <a:pt x="12757" y="5068"/>
                      </a:lnTo>
                      <a:close/>
                    </a:path>
                  </a:pathLst>
                </a:custGeom>
                <a:grpFill/>
                <a:ln w="17953" cap="flat">
                  <a:noFill/>
                  <a:prstDash val="solid"/>
                  <a:miter/>
                </a:ln>
              </p:spPr>
              <p:txBody>
                <a:bodyPr rtlCol="0" anchor="ctr"/>
                <a:lstStyle/>
                <a:p>
                  <a:endParaRPr lang="zh-CN" altLang="en-US" sz="1050"/>
                </a:p>
              </p:txBody>
            </p:sp>
          </p:grpSp>
          <p:grpSp>
            <p:nvGrpSpPr>
              <p:cNvPr id="160" name="图形 1"/>
              <p:cNvGrpSpPr/>
              <p:nvPr/>
            </p:nvGrpSpPr>
            <p:grpSpPr>
              <a:xfrm>
                <a:off x="4721731" y="1732154"/>
                <a:ext cx="69353" cy="23537"/>
                <a:chOff x="6094942" y="1929844"/>
                <a:chExt cx="69353" cy="23537"/>
              </a:xfrm>
              <a:solidFill>
                <a:srgbClr val="0070C0"/>
              </a:solidFill>
            </p:grpSpPr>
            <p:sp>
              <p:nvSpPr>
                <p:cNvPr id="3426" name="任意多边形: 形状 463"/>
                <p:cNvSpPr/>
                <p:nvPr/>
              </p:nvSpPr>
              <p:spPr>
                <a:xfrm>
                  <a:off x="6097878" y="1932255"/>
                  <a:ext cx="64143" cy="18225"/>
                </a:xfrm>
                <a:custGeom>
                  <a:avLst/>
                  <a:gdLst>
                    <a:gd name="connsiteX0" fmla="*/ 55997 w 64143"/>
                    <a:gd name="connsiteY0" fmla="*/ 16454 h 18225"/>
                    <a:gd name="connsiteX1" fmla="*/ 20422 w 64143"/>
                    <a:gd name="connsiteY1" fmla="*/ 11244 h 18225"/>
                    <a:gd name="connsiteX2" fmla="*/ 658 w 64143"/>
                    <a:gd name="connsiteY2" fmla="*/ 9986 h 18225"/>
                    <a:gd name="connsiteX3" fmla="*/ 13774 w 64143"/>
                    <a:gd name="connsiteY3" fmla="*/ 7291 h 18225"/>
                    <a:gd name="connsiteX4" fmla="*/ 28327 w 64143"/>
                    <a:gd name="connsiteY4" fmla="*/ 4596 h 18225"/>
                    <a:gd name="connsiteX5" fmla="*/ 42881 w 64143"/>
                    <a:gd name="connsiteY5" fmla="*/ 643 h 18225"/>
                    <a:gd name="connsiteX6" fmla="*/ 62645 w 64143"/>
                    <a:gd name="connsiteY6" fmla="*/ 8549 h 18225"/>
                    <a:gd name="connsiteX7" fmla="*/ 61387 w 64143"/>
                    <a:gd name="connsiteY7" fmla="*/ 17892 h 18225"/>
                    <a:gd name="connsiteX8" fmla="*/ 55997 w 64143"/>
                    <a:gd name="connsiteY8" fmla="*/ 16454 h 18225"/>
                    <a:gd name="connsiteX9" fmla="*/ 55997 w 64143"/>
                    <a:gd name="connsiteY9" fmla="*/ 16454 h 1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43" h="18225">
                      <a:moveTo>
                        <a:pt x="55997" y="16454"/>
                      </a:moveTo>
                      <a:cubicBezTo>
                        <a:pt x="50786" y="12501"/>
                        <a:pt x="37491" y="9806"/>
                        <a:pt x="20422" y="11244"/>
                      </a:cubicBezTo>
                      <a:cubicBezTo>
                        <a:pt x="3353" y="12681"/>
                        <a:pt x="-2037" y="12681"/>
                        <a:pt x="658" y="9986"/>
                      </a:cubicBezTo>
                      <a:cubicBezTo>
                        <a:pt x="4611" y="8728"/>
                        <a:pt x="11259" y="9986"/>
                        <a:pt x="13774" y="7291"/>
                      </a:cubicBezTo>
                      <a:cubicBezTo>
                        <a:pt x="17727" y="4596"/>
                        <a:pt x="22937" y="4596"/>
                        <a:pt x="28327" y="4596"/>
                      </a:cubicBezTo>
                      <a:cubicBezTo>
                        <a:pt x="33538" y="4596"/>
                        <a:pt x="34975" y="-2052"/>
                        <a:pt x="42881" y="643"/>
                      </a:cubicBezTo>
                      <a:cubicBezTo>
                        <a:pt x="52044" y="1901"/>
                        <a:pt x="59950" y="3338"/>
                        <a:pt x="62645" y="8549"/>
                      </a:cubicBezTo>
                      <a:cubicBezTo>
                        <a:pt x="65340" y="13939"/>
                        <a:pt x="64082" y="16454"/>
                        <a:pt x="61387" y="17892"/>
                      </a:cubicBezTo>
                      <a:cubicBezTo>
                        <a:pt x="58512" y="19149"/>
                        <a:pt x="55997" y="16454"/>
                        <a:pt x="55997" y="16454"/>
                      </a:cubicBezTo>
                      <a:lnTo>
                        <a:pt x="55997" y="16454"/>
                      </a:lnTo>
                      <a:close/>
                    </a:path>
                  </a:pathLst>
                </a:custGeom>
                <a:grpFill/>
                <a:ln w="17953" cap="flat">
                  <a:noFill/>
                  <a:prstDash val="solid"/>
                  <a:miter/>
                </a:ln>
              </p:spPr>
              <p:txBody>
                <a:bodyPr rtlCol="0" anchor="ctr"/>
                <a:lstStyle/>
                <a:p>
                  <a:endParaRPr lang="zh-CN" altLang="en-US" sz="1050"/>
                </a:p>
              </p:txBody>
            </p:sp>
            <p:sp>
              <p:nvSpPr>
                <p:cNvPr id="3427" name="任意多边形: 形状 464"/>
                <p:cNvSpPr/>
                <p:nvPr/>
              </p:nvSpPr>
              <p:spPr>
                <a:xfrm>
                  <a:off x="6094942" y="1929844"/>
                  <a:ext cx="69353" cy="23537"/>
                </a:xfrm>
                <a:custGeom>
                  <a:avLst/>
                  <a:gdLst>
                    <a:gd name="connsiteX0" fmla="*/ 57315 w 69353"/>
                    <a:gd name="connsiteY0" fmla="*/ 21022 h 23537"/>
                    <a:gd name="connsiteX1" fmla="*/ 32161 w 69353"/>
                    <a:gd name="connsiteY1" fmla="*/ 15991 h 23537"/>
                    <a:gd name="connsiteX2" fmla="*/ 32161 w 69353"/>
                    <a:gd name="connsiteY2" fmla="*/ 15991 h 23537"/>
                    <a:gd name="connsiteX3" fmla="*/ 23357 w 69353"/>
                    <a:gd name="connsiteY3" fmla="*/ 16350 h 23537"/>
                    <a:gd name="connsiteX4" fmla="*/ 23357 w 69353"/>
                    <a:gd name="connsiteY4" fmla="*/ 16350 h 23537"/>
                    <a:gd name="connsiteX5" fmla="*/ 7546 w 69353"/>
                    <a:gd name="connsiteY5" fmla="*/ 17249 h 23537"/>
                    <a:gd name="connsiteX6" fmla="*/ 7546 w 69353"/>
                    <a:gd name="connsiteY6" fmla="*/ 17249 h 23537"/>
                    <a:gd name="connsiteX7" fmla="*/ 3234 w 69353"/>
                    <a:gd name="connsiteY7" fmla="*/ 16889 h 23537"/>
                    <a:gd name="connsiteX8" fmla="*/ 3234 w 69353"/>
                    <a:gd name="connsiteY8" fmla="*/ 16889 h 23537"/>
                    <a:gd name="connsiteX9" fmla="*/ 0 w 69353"/>
                    <a:gd name="connsiteY9" fmla="*/ 13475 h 23537"/>
                    <a:gd name="connsiteX10" fmla="*/ 0 w 69353"/>
                    <a:gd name="connsiteY10" fmla="*/ 13475 h 23537"/>
                    <a:gd name="connsiteX11" fmla="*/ 2515 w 69353"/>
                    <a:gd name="connsiteY11" fmla="*/ 10062 h 23537"/>
                    <a:gd name="connsiteX12" fmla="*/ 2515 w 69353"/>
                    <a:gd name="connsiteY12" fmla="*/ 10062 h 23537"/>
                    <a:gd name="connsiteX13" fmla="*/ 15093 w 69353"/>
                    <a:gd name="connsiteY13" fmla="*/ 7726 h 23537"/>
                    <a:gd name="connsiteX14" fmla="*/ 15093 w 69353"/>
                    <a:gd name="connsiteY14" fmla="*/ 7726 h 23537"/>
                    <a:gd name="connsiteX15" fmla="*/ 30904 w 69353"/>
                    <a:gd name="connsiteY15" fmla="*/ 4672 h 23537"/>
                    <a:gd name="connsiteX16" fmla="*/ 30904 w 69353"/>
                    <a:gd name="connsiteY16" fmla="*/ 4672 h 23537"/>
                    <a:gd name="connsiteX17" fmla="*/ 42043 w 69353"/>
                    <a:gd name="connsiteY17" fmla="*/ 0 h 23537"/>
                    <a:gd name="connsiteX18" fmla="*/ 42043 w 69353"/>
                    <a:gd name="connsiteY18" fmla="*/ 0 h 23537"/>
                    <a:gd name="connsiteX19" fmla="*/ 45816 w 69353"/>
                    <a:gd name="connsiteY19" fmla="*/ 719 h 23537"/>
                    <a:gd name="connsiteX20" fmla="*/ 45816 w 69353"/>
                    <a:gd name="connsiteY20" fmla="*/ 719 h 23537"/>
                    <a:gd name="connsiteX21" fmla="*/ 67557 w 69353"/>
                    <a:gd name="connsiteY21" fmla="*/ 10062 h 23537"/>
                    <a:gd name="connsiteX22" fmla="*/ 67557 w 69353"/>
                    <a:gd name="connsiteY22" fmla="*/ 10062 h 23537"/>
                    <a:gd name="connsiteX23" fmla="*/ 69353 w 69353"/>
                    <a:gd name="connsiteY23" fmla="*/ 16170 h 23537"/>
                    <a:gd name="connsiteX24" fmla="*/ 69353 w 69353"/>
                    <a:gd name="connsiteY24" fmla="*/ 16170 h 23537"/>
                    <a:gd name="connsiteX25" fmla="*/ 65221 w 69353"/>
                    <a:gd name="connsiteY25" fmla="*/ 22818 h 23537"/>
                    <a:gd name="connsiteX26" fmla="*/ 65221 w 69353"/>
                    <a:gd name="connsiteY26" fmla="*/ 22818 h 23537"/>
                    <a:gd name="connsiteX27" fmla="*/ 62526 w 69353"/>
                    <a:gd name="connsiteY27" fmla="*/ 23537 h 23537"/>
                    <a:gd name="connsiteX28" fmla="*/ 62526 w 69353"/>
                    <a:gd name="connsiteY28" fmla="*/ 23537 h 23537"/>
                    <a:gd name="connsiteX29" fmla="*/ 57315 w 69353"/>
                    <a:gd name="connsiteY29" fmla="*/ 21022 h 23537"/>
                    <a:gd name="connsiteX30" fmla="*/ 57315 w 69353"/>
                    <a:gd name="connsiteY30" fmla="*/ 21022 h 23537"/>
                    <a:gd name="connsiteX31" fmla="*/ 60370 w 69353"/>
                    <a:gd name="connsiteY31" fmla="*/ 16889 h 23537"/>
                    <a:gd name="connsiteX32" fmla="*/ 58932 w 69353"/>
                    <a:gd name="connsiteY32" fmla="*/ 18866 h 23537"/>
                    <a:gd name="connsiteX33" fmla="*/ 60729 w 69353"/>
                    <a:gd name="connsiteY33" fmla="*/ 17069 h 23537"/>
                    <a:gd name="connsiteX34" fmla="*/ 61448 w 69353"/>
                    <a:gd name="connsiteY34" fmla="*/ 17608 h 23537"/>
                    <a:gd name="connsiteX35" fmla="*/ 61448 w 69353"/>
                    <a:gd name="connsiteY35" fmla="*/ 17608 h 23537"/>
                    <a:gd name="connsiteX36" fmla="*/ 62706 w 69353"/>
                    <a:gd name="connsiteY36" fmla="*/ 18147 h 23537"/>
                    <a:gd name="connsiteX37" fmla="*/ 62706 w 69353"/>
                    <a:gd name="connsiteY37" fmla="*/ 18147 h 23537"/>
                    <a:gd name="connsiteX38" fmla="*/ 63065 w 69353"/>
                    <a:gd name="connsiteY38" fmla="*/ 18147 h 23537"/>
                    <a:gd name="connsiteX39" fmla="*/ 63065 w 69353"/>
                    <a:gd name="connsiteY39" fmla="*/ 18147 h 23537"/>
                    <a:gd name="connsiteX40" fmla="*/ 64502 w 69353"/>
                    <a:gd name="connsiteY40" fmla="*/ 16170 h 23537"/>
                    <a:gd name="connsiteX41" fmla="*/ 64502 w 69353"/>
                    <a:gd name="connsiteY41" fmla="*/ 16170 h 23537"/>
                    <a:gd name="connsiteX42" fmla="*/ 63245 w 69353"/>
                    <a:gd name="connsiteY42" fmla="*/ 12397 h 23537"/>
                    <a:gd name="connsiteX43" fmla="*/ 63245 w 69353"/>
                    <a:gd name="connsiteY43" fmla="*/ 12397 h 23537"/>
                    <a:gd name="connsiteX44" fmla="*/ 44918 w 69353"/>
                    <a:gd name="connsiteY44" fmla="*/ 5749 h 23537"/>
                    <a:gd name="connsiteX45" fmla="*/ 44918 w 69353"/>
                    <a:gd name="connsiteY45" fmla="*/ 5749 h 23537"/>
                    <a:gd name="connsiteX46" fmla="*/ 42403 w 69353"/>
                    <a:gd name="connsiteY46" fmla="*/ 5211 h 23537"/>
                    <a:gd name="connsiteX47" fmla="*/ 42403 w 69353"/>
                    <a:gd name="connsiteY47" fmla="*/ 5211 h 23537"/>
                    <a:gd name="connsiteX48" fmla="*/ 31443 w 69353"/>
                    <a:gd name="connsiteY48" fmla="*/ 9882 h 23537"/>
                    <a:gd name="connsiteX49" fmla="*/ 31443 w 69353"/>
                    <a:gd name="connsiteY49" fmla="*/ 9882 h 23537"/>
                    <a:gd name="connsiteX50" fmla="*/ 18686 w 69353"/>
                    <a:gd name="connsiteY50" fmla="*/ 11858 h 23537"/>
                    <a:gd name="connsiteX51" fmla="*/ 18686 w 69353"/>
                    <a:gd name="connsiteY51" fmla="*/ 11858 h 23537"/>
                    <a:gd name="connsiteX52" fmla="*/ 18686 w 69353"/>
                    <a:gd name="connsiteY52" fmla="*/ 11858 h 23537"/>
                    <a:gd name="connsiteX53" fmla="*/ 18686 w 69353"/>
                    <a:gd name="connsiteY53" fmla="*/ 11858 h 23537"/>
                    <a:gd name="connsiteX54" fmla="*/ 23178 w 69353"/>
                    <a:gd name="connsiteY54" fmla="*/ 11499 h 23537"/>
                    <a:gd name="connsiteX55" fmla="*/ 23178 w 69353"/>
                    <a:gd name="connsiteY55" fmla="*/ 11499 h 23537"/>
                    <a:gd name="connsiteX56" fmla="*/ 32341 w 69353"/>
                    <a:gd name="connsiteY56" fmla="*/ 11140 h 23537"/>
                    <a:gd name="connsiteX57" fmla="*/ 32341 w 69353"/>
                    <a:gd name="connsiteY57" fmla="*/ 11140 h 23537"/>
                    <a:gd name="connsiteX58" fmla="*/ 60370 w 69353"/>
                    <a:gd name="connsiteY58" fmla="*/ 16889 h 23537"/>
                    <a:gd name="connsiteX59" fmla="*/ 60370 w 69353"/>
                    <a:gd name="connsiteY59" fmla="*/ 16889 h 23537"/>
                    <a:gd name="connsiteX60" fmla="*/ 5211 w 69353"/>
                    <a:gd name="connsiteY60" fmla="*/ 14194 h 23537"/>
                    <a:gd name="connsiteX61" fmla="*/ 5211 w 69353"/>
                    <a:gd name="connsiteY61" fmla="*/ 14194 h 23537"/>
                    <a:gd name="connsiteX62" fmla="*/ 5211 w 69353"/>
                    <a:gd name="connsiteY62" fmla="*/ 14194 h 23537"/>
                    <a:gd name="connsiteX63" fmla="*/ 5211 w 69353"/>
                    <a:gd name="connsiteY63" fmla="*/ 14194 h 2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9353" h="23537">
                      <a:moveTo>
                        <a:pt x="57315" y="21022"/>
                      </a:moveTo>
                      <a:cubicBezTo>
                        <a:pt x="53902" y="18327"/>
                        <a:pt x="44559" y="15811"/>
                        <a:pt x="32161" y="15991"/>
                      </a:cubicBezTo>
                      <a:lnTo>
                        <a:pt x="32161" y="15991"/>
                      </a:lnTo>
                      <a:cubicBezTo>
                        <a:pt x="29466" y="15991"/>
                        <a:pt x="26412" y="15991"/>
                        <a:pt x="23357" y="16350"/>
                      </a:cubicBezTo>
                      <a:lnTo>
                        <a:pt x="23357" y="16350"/>
                      </a:lnTo>
                      <a:cubicBezTo>
                        <a:pt x="16171" y="16889"/>
                        <a:pt x="10960" y="17249"/>
                        <a:pt x="7546" y="17249"/>
                      </a:cubicBezTo>
                      <a:lnTo>
                        <a:pt x="7546" y="17249"/>
                      </a:lnTo>
                      <a:cubicBezTo>
                        <a:pt x="5750" y="17249"/>
                        <a:pt x="4492" y="17249"/>
                        <a:pt x="3234" y="16889"/>
                      </a:cubicBezTo>
                      <a:lnTo>
                        <a:pt x="3234" y="16889"/>
                      </a:lnTo>
                      <a:cubicBezTo>
                        <a:pt x="2336" y="16709"/>
                        <a:pt x="180" y="15991"/>
                        <a:pt x="0" y="13475"/>
                      </a:cubicBezTo>
                      <a:lnTo>
                        <a:pt x="0" y="13475"/>
                      </a:lnTo>
                      <a:cubicBezTo>
                        <a:pt x="180" y="11858"/>
                        <a:pt x="898" y="11140"/>
                        <a:pt x="2515" y="10062"/>
                      </a:cubicBezTo>
                      <a:lnTo>
                        <a:pt x="2515" y="10062"/>
                      </a:lnTo>
                      <a:cubicBezTo>
                        <a:pt x="7546" y="8624"/>
                        <a:pt x="14014" y="9343"/>
                        <a:pt x="15093" y="7726"/>
                      </a:cubicBezTo>
                      <a:lnTo>
                        <a:pt x="15093" y="7726"/>
                      </a:lnTo>
                      <a:cubicBezTo>
                        <a:pt x="19944" y="4492"/>
                        <a:pt x="25693" y="4672"/>
                        <a:pt x="30904" y="4672"/>
                      </a:cubicBezTo>
                      <a:lnTo>
                        <a:pt x="30904" y="4672"/>
                      </a:lnTo>
                      <a:cubicBezTo>
                        <a:pt x="33239" y="5211"/>
                        <a:pt x="35036" y="539"/>
                        <a:pt x="42043" y="0"/>
                      </a:cubicBezTo>
                      <a:lnTo>
                        <a:pt x="42043" y="0"/>
                      </a:lnTo>
                      <a:cubicBezTo>
                        <a:pt x="43301" y="0"/>
                        <a:pt x="44738" y="180"/>
                        <a:pt x="45816" y="719"/>
                      </a:cubicBezTo>
                      <a:lnTo>
                        <a:pt x="45816" y="719"/>
                      </a:lnTo>
                      <a:cubicBezTo>
                        <a:pt x="54980" y="2156"/>
                        <a:pt x="63604" y="3055"/>
                        <a:pt x="67557" y="10062"/>
                      </a:cubicBezTo>
                      <a:lnTo>
                        <a:pt x="67557" y="10062"/>
                      </a:lnTo>
                      <a:cubicBezTo>
                        <a:pt x="68635" y="12397"/>
                        <a:pt x="69353" y="14374"/>
                        <a:pt x="69353" y="16170"/>
                      </a:cubicBezTo>
                      <a:lnTo>
                        <a:pt x="69353" y="16170"/>
                      </a:lnTo>
                      <a:cubicBezTo>
                        <a:pt x="69353" y="19225"/>
                        <a:pt x="67377" y="21740"/>
                        <a:pt x="65221" y="22818"/>
                      </a:cubicBezTo>
                      <a:lnTo>
                        <a:pt x="65221" y="22818"/>
                      </a:lnTo>
                      <a:cubicBezTo>
                        <a:pt x="64323" y="23357"/>
                        <a:pt x="63424" y="23537"/>
                        <a:pt x="62526" y="23537"/>
                      </a:cubicBezTo>
                      <a:lnTo>
                        <a:pt x="62526" y="23537"/>
                      </a:lnTo>
                      <a:cubicBezTo>
                        <a:pt x="59651" y="22998"/>
                        <a:pt x="58034" y="21561"/>
                        <a:pt x="57315" y="21022"/>
                      </a:cubicBezTo>
                      <a:lnTo>
                        <a:pt x="57315" y="21022"/>
                      </a:lnTo>
                      <a:close/>
                      <a:moveTo>
                        <a:pt x="60370" y="16889"/>
                      </a:moveTo>
                      <a:lnTo>
                        <a:pt x="58932" y="18866"/>
                      </a:lnTo>
                      <a:lnTo>
                        <a:pt x="60729" y="17069"/>
                      </a:lnTo>
                      <a:cubicBezTo>
                        <a:pt x="60729" y="17069"/>
                        <a:pt x="61089" y="17249"/>
                        <a:pt x="61448" y="17608"/>
                      </a:cubicBezTo>
                      <a:lnTo>
                        <a:pt x="61448" y="17608"/>
                      </a:lnTo>
                      <a:cubicBezTo>
                        <a:pt x="61807" y="17788"/>
                        <a:pt x="62346" y="18147"/>
                        <a:pt x="62706" y="18147"/>
                      </a:cubicBezTo>
                      <a:lnTo>
                        <a:pt x="62706" y="18147"/>
                      </a:lnTo>
                      <a:cubicBezTo>
                        <a:pt x="62885" y="18147"/>
                        <a:pt x="62885" y="18147"/>
                        <a:pt x="63065" y="18147"/>
                      </a:cubicBezTo>
                      <a:lnTo>
                        <a:pt x="63065" y="18147"/>
                      </a:lnTo>
                      <a:cubicBezTo>
                        <a:pt x="64143" y="17428"/>
                        <a:pt x="64323" y="17249"/>
                        <a:pt x="64502" y="16170"/>
                      </a:cubicBezTo>
                      <a:lnTo>
                        <a:pt x="64502" y="16170"/>
                      </a:lnTo>
                      <a:cubicBezTo>
                        <a:pt x="64502" y="15452"/>
                        <a:pt x="64323" y="14194"/>
                        <a:pt x="63245" y="12397"/>
                      </a:cubicBezTo>
                      <a:lnTo>
                        <a:pt x="63245" y="12397"/>
                      </a:lnTo>
                      <a:cubicBezTo>
                        <a:pt x="61807" y="8804"/>
                        <a:pt x="54620" y="7007"/>
                        <a:pt x="44918" y="5749"/>
                      </a:cubicBezTo>
                      <a:lnTo>
                        <a:pt x="44918" y="5749"/>
                      </a:lnTo>
                      <a:cubicBezTo>
                        <a:pt x="43840" y="5390"/>
                        <a:pt x="43121" y="5211"/>
                        <a:pt x="42403" y="5211"/>
                      </a:cubicBezTo>
                      <a:lnTo>
                        <a:pt x="42403" y="5211"/>
                      </a:lnTo>
                      <a:cubicBezTo>
                        <a:pt x="39348" y="4672"/>
                        <a:pt x="37911" y="9343"/>
                        <a:pt x="31443" y="9882"/>
                      </a:cubicBezTo>
                      <a:lnTo>
                        <a:pt x="31443" y="9882"/>
                      </a:lnTo>
                      <a:cubicBezTo>
                        <a:pt x="26232" y="9882"/>
                        <a:pt x="21381" y="10062"/>
                        <a:pt x="18686" y="11858"/>
                      </a:cubicBezTo>
                      <a:lnTo>
                        <a:pt x="18686" y="11858"/>
                      </a:lnTo>
                      <a:lnTo>
                        <a:pt x="18686" y="11858"/>
                      </a:lnTo>
                      <a:lnTo>
                        <a:pt x="18686" y="11858"/>
                      </a:lnTo>
                      <a:cubicBezTo>
                        <a:pt x="20123" y="11679"/>
                        <a:pt x="21561" y="11679"/>
                        <a:pt x="23178" y="11499"/>
                      </a:cubicBezTo>
                      <a:lnTo>
                        <a:pt x="23178" y="11499"/>
                      </a:lnTo>
                      <a:cubicBezTo>
                        <a:pt x="26412" y="11140"/>
                        <a:pt x="29466" y="11140"/>
                        <a:pt x="32341" y="11140"/>
                      </a:cubicBezTo>
                      <a:lnTo>
                        <a:pt x="32341" y="11140"/>
                      </a:lnTo>
                      <a:cubicBezTo>
                        <a:pt x="45277" y="10780"/>
                        <a:pt x="55159" y="13116"/>
                        <a:pt x="60370" y="16889"/>
                      </a:cubicBezTo>
                      <a:lnTo>
                        <a:pt x="60370" y="16889"/>
                      </a:lnTo>
                      <a:close/>
                      <a:moveTo>
                        <a:pt x="5211" y="14194"/>
                      </a:moveTo>
                      <a:lnTo>
                        <a:pt x="5211" y="14194"/>
                      </a:lnTo>
                      <a:cubicBezTo>
                        <a:pt x="5211" y="14194"/>
                        <a:pt x="5211" y="14194"/>
                        <a:pt x="5211" y="14194"/>
                      </a:cubicBezTo>
                      <a:lnTo>
                        <a:pt x="5211" y="14194"/>
                      </a:lnTo>
                      <a:close/>
                    </a:path>
                  </a:pathLst>
                </a:custGeom>
                <a:grpFill/>
                <a:ln w="17953" cap="flat">
                  <a:noFill/>
                  <a:prstDash val="solid"/>
                  <a:miter/>
                </a:ln>
              </p:spPr>
              <p:txBody>
                <a:bodyPr rtlCol="0" anchor="ctr"/>
                <a:lstStyle/>
                <a:p>
                  <a:endParaRPr lang="zh-CN" altLang="en-US" sz="1050"/>
                </a:p>
              </p:txBody>
            </p:sp>
          </p:grpSp>
          <p:grpSp>
            <p:nvGrpSpPr>
              <p:cNvPr id="161" name="图形 1"/>
              <p:cNvGrpSpPr/>
              <p:nvPr/>
            </p:nvGrpSpPr>
            <p:grpSpPr>
              <a:xfrm>
                <a:off x="4730356" y="1714366"/>
                <a:ext cx="20302" cy="20303"/>
                <a:chOff x="6103567" y="1912056"/>
                <a:chExt cx="20302" cy="20303"/>
              </a:xfrm>
              <a:solidFill>
                <a:srgbClr val="0070C0"/>
              </a:solidFill>
            </p:grpSpPr>
            <p:sp>
              <p:nvSpPr>
                <p:cNvPr id="3424" name="任意多边形: 形状 466"/>
                <p:cNvSpPr/>
                <p:nvPr/>
              </p:nvSpPr>
              <p:spPr>
                <a:xfrm>
                  <a:off x="6106173" y="1914601"/>
                  <a:ext cx="15114" cy="15139"/>
                </a:xfrm>
                <a:custGeom>
                  <a:avLst/>
                  <a:gdLst>
                    <a:gd name="connsiteX0" fmla="*/ 1346 w 15114"/>
                    <a:gd name="connsiteY0" fmla="*/ 12907 h 15139"/>
                    <a:gd name="connsiteX1" fmla="*/ 14462 w 15114"/>
                    <a:gd name="connsiteY1" fmla="*/ 7517 h 15139"/>
                    <a:gd name="connsiteX2" fmla="*/ 9251 w 15114"/>
                    <a:gd name="connsiteY2" fmla="*/ 869 h 15139"/>
                    <a:gd name="connsiteX3" fmla="*/ 1346 w 15114"/>
                    <a:gd name="connsiteY3" fmla="*/ 12907 h 15139"/>
                    <a:gd name="connsiteX4" fmla="*/ 1346 w 15114"/>
                    <a:gd name="connsiteY4" fmla="*/ 12907 h 15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4" h="15139">
                      <a:moveTo>
                        <a:pt x="1346" y="12907"/>
                      </a:moveTo>
                      <a:cubicBezTo>
                        <a:pt x="5299" y="18297"/>
                        <a:pt x="14462" y="12907"/>
                        <a:pt x="14462" y="7517"/>
                      </a:cubicBezTo>
                      <a:cubicBezTo>
                        <a:pt x="15720" y="2127"/>
                        <a:pt x="15720" y="-1826"/>
                        <a:pt x="9251" y="869"/>
                      </a:cubicBezTo>
                      <a:cubicBezTo>
                        <a:pt x="2783" y="2306"/>
                        <a:pt x="-2607" y="8954"/>
                        <a:pt x="1346" y="12907"/>
                      </a:cubicBezTo>
                      <a:lnTo>
                        <a:pt x="1346" y="12907"/>
                      </a:lnTo>
                      <a:close/>
                    </a:path>
                  </a:pathLst>
                </a:custGeom>
                <a:grpFill/>
                <a:ln w="17953" cap="flat">
                  <a:noFill/>
                  <a:prstDash val="solid"/>
                  <a:miter/>
                </a:ln>
              </p:spPr>
              <p:txBody>
                <a:bodyPr rtlCol="0" anchor="ctr"/>
                <a:lstStyle/>
                <a:p>
                  <a:endParaRPr lang="zh-CN" altLang="en-US" sz="1050"/>
                </a:p>
              </p:txBody>
            </p:sp>
            <p:sp>
              <p:nvSpPr>
                <p:cNvPr id="3425" name="任意多边形: 形状 467"/>
                <p:cNvSpPr/>
                <p:nvPr/>
              </p:nvSpPr>
              <p:spPr>
                <a:xfrm>
                  <a:off x="6103567" y="1912056"/>
                  <a:ext cx="20302" cy="20303"/>
                </a:xfrm>
                <a:custGeom>
                  <a:avLst/>
                  <a:gdLst>
                    <a:gd name="connsiteX0" fmla="*/ 2156 w 20302"/>
                    <a:gd name="connsiteY0" fmla="*/ 17248 h 20303"/>
                    <a:gd name="connsiteX1" fmla="*/ 2156 w 20302"/>
                    <a:gd name="connsiteY1" fmla="*/ 17248 h 20303"/>
                    <a:gd name="connsiteX2" fmla="*/ 0 w 20302"/>
                    <a:gd name="connsiteY2" fmla="*/ 12218 h 20303"/>
                    <a:gd name="connsiteX3" fmla="*/ 0 w 20302"/>
                    <a:gd name="connsiteY3" fmla="*/ 12218 h 20303"/>
                    <a:gd name="connsiteX4" fmla="*/ 10780 w 20302"/>
                    <a:gd name="connsiteY4" fmla="*/ 1078 h 20303"/>
                    <a:gd name="connsiteX5" fmla="*/ 10780 w 20302"/>
                    <a:gd name="connsiteY5" fmla="*/ 1078 h 20303"/>
                    <a:gd name="connsiteX6" fmla="*/ 15272 w 20302"/>
                    <a:gd name="connsiteY6" fmla="*/ 0 h 20303"/>
                    <a:gd name="connsiteX7" fmla="*/ 15272 w 20302"/>
                    <a:gd name="connsiteY7" fmla="*/ 0 h 20303"/>
                    <a:gd name="connsiteX8" fmla="*/ 20303 w 20302"/>
                    <a:gd name="connsiteY8" fmla="*/ 5749 h 20303"/>
                    <a:gd name="connsiteX9" fmla="*/ 20303 w 20302"/>
                    <a:gd name="connsiteY9" fmla="*/ 5749 h 20303"/>
                    <a:gd name="connsiteX10" fmla="*/ 19584 w 20302"/>
                    <a:gd name="connsiteY10" fmla="*/ 10780 h 20303"/>
                    <a:gd name="connsiteX11" fmla="*/ 19584 w 20302"/>
                    <a:gd name="connsiteY11" fmla="*/ 10780 h 20303"/>
                    <a:gd name="connsiteX12" fmla="*/ 19584 w 20302"/>
                    <a:gd name="connsiteY12" fmla="*/ 10960 h 20303"/>
                    <a:gd name="connsiteX13" fmla="*/ 19225 w 20302"/>
                    <a:gd name="connsiteY13" fmla="*/ 12577 h 20303"/>
                    <a:gd name="connsiteX14" fmla="*/ 19225 w 20302"/>
                    <a:gd name="connsiteY14" fmla="*/ 12577 h 20303"/>
                    <a:gd name="connsiteX15" fmla="*/ 18865 w 20302"/>
                    <a:gd name="connsiteY15" fmla="*/ 13835 h 20303"/>
                    <a:gd name="connsiteX16" fmla="*/ 18686 w 20302"/>
                    <a:gd name="connsiteY16" fmla="*/ 13835 h 20303"/>
                    <a:gd name="connsiteX17" fmla="*/ 8445 w 20302"/>
                    <a:gd name="connsiteY17" fmla="*/ 20303 h 20303"/>
                    <a:gd name="connsiteX18" fmla="*/ 8445 w 20302"/>
                    <a:gd name="connsiteY18" fmla="*/ 20303 h 20303"/>
                    <a:gd name="connsiteX19" fmla="*/ 8265 w 20302"/>
                    <a:gd name="connsiteY19" fmla="*/ 20303 h 20303"/>
                    <a:gd name="connsiteX20" fmla="*/ 8265 w 20302"/>
                    <a:gd name="connsiteY20" fmla="*/ 20303 h 20303"/>
                    <a:gd name="connsiteX21" fmla="*/ 2156 w 20302"/>
                    <a:gd name="connsiteY21" fmla="*/ 17248 h 20303"/>
                    <a:gd name="connsiteX22" fmla="*/ 2156 w 20302"/>
                    <a:gd name="connsiteY22" fmla="*/ 17248 h 20303"/>
                    <a:gd name="connsiteX23" fmla="*/ 12397 w 20302"/>
                    <a:gd name="connsiteY23" fmla="*/ 6109 h 20303"/>
                    <a:gd name="connsiteX24" fmla="*/ 5210 w 20302"/>
                    <a:gd name="connsiteY24" fmla="*/ 12397 h 20303"/>
                    <a:gd name="connsiteX25" fmla="*/ 5210 w 20302"/>
                    <a:gd name="connsiteY25" fmla="*/ 12397 h 20303"/>
                    <a:gd name="connsiteX26" fmla="*/ 5749 w 20302"/>
                    <a:gd name="connsiteY26" fmla="*/ 13835 h 20303"/>
                    <a:gd name="connsiteX27" fmla="*/ 5749 w 20302"/>
                    <a:gd name="connsiteY27" fmla="*/ 13835 h 20303"/>
                    <a:gd name="connsiteX28" fmla="*/ 3953 w 20302"/>
                    <a:gd name="connsiteY28" fmla="*/ 15632 h 20303"/>
                    <a:gd name="connsiteX29" fmla="*/ 5929 w 20302"/>
                    <a:gd name="connsiteY29" fmla="*/ 14014 h 20303"/>
                    <a:gd name="connsiteX30" fmla="*/ 8265 w 20302"/>
                    <a:gd name="connsiteY30" fmla="*/ 15272 h 20303"/>
                    <a:gd name="connsiteX31" fmla="*/ 8265 w 20302"/>
                    <a:gd name="connsiteY31" fmla="*/ 15272 h 20303"/>
                    <a:gd name="connsiteX32" fmla="*/ 14374 w 20302"/>
                    <a:gd name="connsiteY32" fmla="*/ 10241 h 20303"/>
                    <a:gd name="connsiteX33" fmla="*/ 14374 w 20302"/>
                    <a:gd name="connsiteY33" fmla="*/ 10241 h 20303"/>
                    <a:gd name="connsiteX34" fmla="*/ 14553 w 20302"/>
                    <a:gd name="connsiteY34" fmla="*/ 9163 h 20303"/>
                    <a:gd name="connsiteX35" fmla="*/ 14553 w 20302"/>
                    <a:gd name="connsiteY35" fmla="*/ 9163 h 20303"/>
                    <a:gd name="connsiteX36" fmla="*/ 15092 w 20302"/>
                    <a:gd name="connsiteY36" fmla="*/ 5749 h 20303"/>
                    <a:gd name="connsiteX37" fmla="*/ 15092 w 20302"/>
                    <a:gd name="connsiteY37" fmla="*/ 5749 h 20303"/>
                    <a:gd name="connsiteX38" fmla="*/ 15092 w 20302"/>
                    <a:gd name="connsiteY38" fmla="*/ 5211 h 20303"/>
                    <a:gd name="connsiteX39" fmla="*/ 15092 w 20302"/>
                    <a:gd name="connsiteY39" fmla="*/ 5211 h 20303"/>
                    <a:gd name="connsiteX40" fmla="*/ 12397 w 20302"/>
                    <a:gd name="connsiteY40" fmla="*/ 6109 h 20303"/>
                    <a:gd name="connsiteX41" fmla="*/ 12397 w 20302"/>
                    <a:gd name="connsiteY41" fmla="*/ 6109 h 20303"/>
                    <a:gd name="connsiteX42" fmla="*/ 19764 w 20302"/>
                    <a:gd name="connsiteY42" fmla="*/ 9882 h 20303"/>
                    <a:gd name="connsiteX43" fmla="*/ 19764 w 20302"/>
                    <a:gd name="connsiteY43" fmla="*/ 9882 h 20303"/>
                    <a:gd name="connsiteX44" fmla="*/ 19764 w 20302"/>
                    <a:gd name="connsiteY44" fmla="*/ 9882 h 20303"/>
                    <a:gd name="connsiteX45" fmla="*/ 19764 w 20302"/>
                    <a:gd name="connsiteY45" fmla="*/ 9882 h 20303"/>
                    <a:gd name="connsiteX46" fmla="*/ 19764 w 20302"/>
                    <a:gd name="connsiteY46" fmla="*/ 9882 h 20303"/>
                    <a:gd name="connsiteX47" fmla="*/ 19764 w 20302"/>
                    <a:gd name="connsiteY47" fmla="*/ 9882 h 20303"/>
                    <a:gd name="connsiteX48" fmla="*/ 19764 w 20302"/>
                    <a:gd name="connsiteY48" fmla="*/ 9702 h 20303"/>
                    <a:gd name="connsiteX49" fmla="*/ 19764 w 20302"/>
                    <a:gd name="connsiteY49" fmla="*/ 9702 h 20303"/>
                    <a:gd name="connsiteX50" fmla="*/ 19764 w 20302"/>
                    <a:gd name="connsiteY50" fmla="*/ 9882 h 20303"/>
                    <a:gd name="connsiteX51" fmla="*/ 19764 w 20302"/>
                    <a:gd name="connsiteY51" fmla="*/ 9882 h 20303"/>
                    <a:gd name="connsiteX52" fmla="*/ 18326 w 20302"/>
                    <a:gd name="connsiteY52" fmla="*/ 7906 h 20303"/>
                    <a:gd name="connsiteX53" fmla="*/ 17787 w 20302"/>
                    <a:gd name="connsiteY53" fmla="*/ 7726 h 20303"/>
                    <a:gd name="connsiteX54" fmla="*/ 17787 w 20302"/>
                    <a:gd name="connsiteY54" fmla="*/ 7726 h 20303"/>
                    <a:gd name="connsiteX55" fmla="*/ 18147 w 20302"/>
                    <a:gd name="connsiteY55" fmla="*/ 7906 h 20303"/>
                    <a:gd name="connsiteX56" fmla="*/ 18147 w 20302"/>
                    <a:gd name="connsiteY56" fmla="*/ 7906 h 20303"/>
                    <a:gd name="connsiteX57" fmla="*/ 18326 w 20302"/>
                    <a:gd name="connsiteY57" fmla="*/ 7906 h 20303"/>
                    <a:gd name="connsiteX58" fmla="*/ 18326 w 20302"/>
                    <a:gd name="connsiteY58" fmla="*/ 7906 h 2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0302" h="20303">
                      <a:moveTo>
                        <a:pt x="2156" y="17248"/>
                      </a:moveTo>
                      <a:lnTo>
                        <a:pt x="2156" y="17248"/>
                      </a:lnTo>
                      <a:cubicBezTo>
                        <a:pt x="719" y="15811"/>
                        <a:pt x="0" y="14014"/>
                        <a:pt x="0" y="12218"/>
                      </a:cubicBezTo>
                      <a:lnTo>
                        <a:pt x="0" y="12218"/>
                      </a:lnTo>
                      <a:cubicBezTo>
                        <a:pt x="180" y="6648"/>
                        <a:pt x="5390" y="2336"/>
                        <a:pt x="10780" y="1078"/>
                      </a:cubicBezTo>
                      <a:lnTo>
                        <a:pt x="10780" y="1078"/>
                      </a:lnTo>
                      <a:cubicBezTo>
                        <a:pt x="12397" y="359"/>
                        <a:pt x="13835" y="0"/>
                        <a:pt x="15272" y="0"/>
                      </a:cubicBezTo>
                      <a:lnTo>
                        <a:pt x="15272" y="0"/>
                      </a:lnTo>
                      <a:cubicBezTo>
                        <a:pt x="18686" y="0"/>
                        <a:pt x="20303" y="3414"/>
                        <a:pt x="20303" y="5749"/>
                      </a:cubicBezTo>
                      <a:lnTo>
                        <a:pt x="20303" y="5749"/>
                      </a:lnTo>
                      <a:cubicBezTo>
                        <a:pt x="20303" y="7367"/>
                        <a:pt x="19944" y="8984"/>
                        <a:pt x="19584" y="10780"/>
                      </a:cubicBezTo>
                      <a:lnTo>
                        <a:pt x="19584" y="10780"/>
                      </a:lnTo>
                      <a:lnTo>
                        <a:pt x="19584" y="10960"/>
                      </a:lnTo>
                      <a:cubicBezTo>
                        <a:pt x="19584" y="11499"/>
                        <a:pt x="19405" y="12038"/>
                        <a:pt x="19225" y="12577"/>
                      </a:cubicBezTo>
                      <a:lnTo>
                        <a:pt x="19225" y="12577"/>
                      </a:lnTo>
                      <a:lnTo>
                        <a:pt x="18865" y="13835"/>
                      </a:lnTo>
                      <a:lnTo>
                        <a:pt x="18686" y="13835"/>
                      </a:lnTo>
                      <a:cubicBezTo>
                        <a:pt x="16889" y="17608"/>
                        <a:pt x="12577" y="20123"/>
                        <a:pt x="8445" y="20303"/>
                      </a:cubicBezTo>
                      <a:lnTo>
                        <a:pt x="8445" y="20303"/>
                      </a:lnTo>
                      <a:cubicBezTo>
                        <a:pt x="8445" y="20303"/>
                        <a:pt x="8445" y="20303"/>
                        <a:pt x="8265" y="20303"/>
                      </a:cubicBezTo>
                      <a:lnTo>
                        <a:pt x="8265" y="20303"/>
                      </a:lnTo>
                      <a:cubicBezTo>
                        <a:pt x="6109" y="20303"/>
                        <a:pt x="3773" y="19405"/>
                        <a:pt x="2156" y="17248"/>
                      </a:cubicBezTo>
                      <a:lnTo>
                        <a:pt x="2156" y="17248"/>
                      </a:lnTo>
                      <a:close/>
                      <a:moveTo>
                        <a:pt x="12397" y="6109"/>
                      </a:moveTo>
                      <a:cubicBezTo>
                        <a:pt x="8265" y="6828"/>
                        <a:pt x="4851" y="10601"/>
                        <a:pt x="5210" y="12397"/>
                      </a:cubicBezTo>
                      <a:lnTo>
                        <a:pt x="5210" y="12397"/>
                      </a:lnTo>
                      <a:cubicBezTo>
                        <a:pt x="5210" y="12936"/>
                        <a:pt x="5390" y="13296"/>
                        <a:pt x="5749" y="13835"/>
                      </a:cubicBezTo>
                      <a:lnTo>
                        <a:pt x="5749" y="13835"/>
                      </a:lnTo>
                      <a:lnTo>
                        <a:pt x="3953" y="15632"/>
                      </a:lnTo>
                      <a:lnTo>
                        <a:pt x="5929" y="14014"/>
                      </a:lnTo>
                      <a:cubicBezTo>
                        <a:pt x="6648" y="14913"/>
                        <a:pt x="7187" y="15093"/>
                        <a:pt x="8265" y="15272"/>
                      </a:cubicBezTo>
                      <a:lnTo>
                        <a:pt x="8265" y="15272"/>
                      </a:lnTo>
                      <a:cubicBezTo>
                        <a:pt x="10960" y="15272"/>
                        <a:pt x="14374" y="12038"/>
                        <a:pt x="14374" y="10241"/>
                      </a:cubicBezTo>
                      <a:lnTo>
                        <a:pt x="14374" y="10241"/>
                      </a:lnTo>
                      <a:cubicBezTo>
                        <a:pt x="14374" y="9882"/>
                        <a:pt x="14374" y="9523"/>
                        <a:pt x="14553" y="9163"/>
                      </a:cubicBezTo>
                      <a:lnTo>
                        <a:pt x="14553" y="9163"/>
                      </a:lnTo>
                      <a:cubicBezTo>
                        <a:pt x="14913" y="7726"/>
                        <a:pt x="15092" y="6648"/>
                        <a:pt x="15092" y="5749"/>
                      </a:cubicBezTo>
                      <a:lnTo>
                        <a:pt x="15092" y="5749"/>
                      </a:lnTo>
                      <a:cubicBezTo>
                        <a:pt x="15092" y="5390"/>
                        <a:pt x="15092" y="5211"/>
                        <a:pt x="15092" y="5211"/>
                      </a:cubicBezTo>
                      <a:lnTo>
                        <a:pt x="15092" y="5211"/>
                      </a:lnTo>
                      <a:cubicBezTo>
                        <a:pt x="14913" y="5211"/>
                        <a:pt x="14014" y="5390"/>
                        <a:pt x="12397" y="6109"/>
                      </a:cubicBezTo>
                      <a:lnTo>
                        <a:pt x="12397" y="6109"/>
                      </a:lnTo>
                      <a:close/>
                      <a:moveTo>
                        <a:pt x="19764" y="9882"/>
                      </a:moveTo>
                      <a:cubicBezTo>
                        <a:pt x="19764" y="9882"/>
                        <a:pt x="19764" y="9882"/>
                        <a:pt x="19764" y="9882"/>
                      </a:cubicBezTo>
                      <a:lnTo>
                        <a:pt x="19764" y="9882"/>
                      </a:lnTo>
                      <a:cubicBezTo>
                        <a:pt x="19764" y="9882"/>
                        <a:pt x="19764" y="9882"/>
                        <a:pt x="19764" y="9882"/>
                      </a:cubicBezTo>
                      <a:lnTo>
                        <a:pt x="19764" y="9882"/>
                      </a:lnTo>
                      <a:close/>
                      <a:moveTo>
                        <a:pt x="19764" y="9882"/>
                      </a:moveTo>
                      <a:cubicBezTo>
                        <a:pt x="19764" y="9882"/>
                        <a:pt x="19764" y="9702"/>
                        <a:pt x="19764" y="9702"/>
                      </a:cubicBezTo>
                      <a:lnTo>
                        <a:pt x="19764" y="9702"/>
                      </a:lnTo>
                      <a:cubicBezTo>
                        <a:pt x="19584" y="9702"/>
                        <a:pt x="19764" y="9882"/>
                        <a:pt x="19764" y="9882"/>
                      </a:cubicBezTo>
                      <a:lnTo>
                        <a:pt x="19764" y="9882"/>
                      </a:lnTo>
                      <a:close/>
                      <a:moveTo>
                        <a:pt x="18326" y="7906"/>
                      </a:moveTo>
                      <a:cubicBezTo>
                        <a:pt x="18147" y="7726"/>
                        <a:pt x="17967" y="7726"/>
                        <a:pt x="17787" y="7726"/>
                      </a:cubicBezTo>
                      <a:lnTo>
                        <a:pt x="17787" y="7726"/>
                      </a:lnTo>
                      <a:cubicBezTo>
                        <a:pt x="17787" y="7726"/>
                        <a:pt x="17967" y="7726"/>
                        <a:pt x="18147" y="7906"/>
                      </a:cubicBezTo>
                      <a:lnTo>
                        <a:pt x="18147" y="7906"/>
                      </a:lnTo>
                      <a:cubicBezTo>
                        <a:pt x="18326" y="7906"/>
                        <a:pt x="18326" y="7906"/>
                        <a:pt x="18326" y="7906"/>
                      </a:cubicBezTo>
                      <a:lnTo>
                        <a:pt x="18326" y="7906"/>
                      </a:lnTo>
                      <a:close/>
                    </a:path>
                  </a:pathLst>
                </a:custGeom>
                <a:grpFill/>
                <a:ln w="17953" cap="flat">
                  <a:noFill/>
                  <a:prstDash val="solid"/>
                  <a:miter/>
                </a:ln>
              </p:spPr>
              <p:txBody>
                <a:bodyPr rtlCol="0" anchor="ctr"/>
                <a:lstStyle/>
                <a:p>
                  <a:endParaRPr lang="zh-CN" altLang="en-US" sz="1050"/>
                </a:p>
              </p:txBody>
            </p:sp>
          </p:grpSp>
          <p:grpSp>
            <p:nvGrpSpPr>
              <p:cNvPr id="162" name="图形 1"/>
              <p:cNvGrpSpPr/>
              <p:nvPr/>
            </p:nvGrpSpPr>
            <p:grpSpPr>
              <a:xfrm>
                <a:off x="4676454" y="1642498"/>
                <a:ext cx="146252" cy="62705"/>
                <a:chOff x="6049665" y="1840188"/>
                <a:chExt cx="146252" cy="62705"/>
              </a:xfrm>
              <a:solidFill>
                <a:srgbClr val="0070C0"/>
              </a:solidFill>
            </p:grpSpPr>
            <p:sp>
              <p:nvSpPr>
                <p:cNvPr id="3422" name="任意多边形: 形状 469"/>
                <p:cNvSpPr/>
                <p:nvPr/>
              </p:nvSpPr>
              <p:spPr>
                <a:xfrm>
                  <a:off x="6052282" y="1842883"/>
                  <a:ext cx="141004" cy="57493"/>
                </a:xfrm>
                <a:custGeom>
                  <a:avLst/>
                  <a:gdLst>
                    <a:gd name="connsiteX0" fmla="*/ 10319 w 141004"/>
                    <a:gd name="connsiteY0" fmla="*/ 48870 h 57493"/>
                    <a:gd name="connsiteX1" fmla="*/ 34036 w 141004"/>
                    <a:gd name="connsiteY1" fmla="*/ 56776 h 57493"/>
                    <a:gd name="connsiteX2" fmla="*/ 44457 w 141004"/>
                    <a:gd name="connsiteY2" fmla="*/ 47433 h 57493"/>
                    <a:gd name="connsiteX3" fmla="*/ 56315 w 141004"/>
                    <a:gd name="connsiteY3" fmla="*/ 54081 h 57493"/>
                    <a:gd name="connsiteX4" fmla="*/ 72126 w 141004"/>
                    <a:gd name="connsiteY4" fmla="*/ 48691 h 57493"/>
                    <a:gd name="connsiteX5" fmla="*/ 81290 w 141004"/>
                    <a:gd name="connsiteY5" fmla="*/ 45995 h 57493"/>
                    <a:gd name="connsiteX6" fmla="*/ 87937 w 141004"/>
                    <a:gd name="connsiteY6" fmla="*/ 52643 h 57493"/>
                    <a:gd name="connsiteX7" fmla="*/ 106444 w 141004"/>
                    <a:gd name="connsiteY7" fmla="*/ 52643 h 57493"/>
                    <a:gd name="connsiteX8" fmla="*/ 109139 w 141004"/>
                    <a:gd name="connsiteY8" fmla="*/ 47253 h 57493"/>
                    <a:gd name="connsiteX9" fmla="*/ 89375 w 141004"/>
                    <a:gd name="connsiteY9" fmla="*/ 32700 h 57493"/>
                    <a:gd name="connsiteX10" fmla="*/ 98538 w 141004"/>
                    <a:gd name="connsiteY10" fmla="*/ 26052 h 57493"/>
                    <a:gd name="connsiteX11" fmla="*/ 102491 w 141004"/>
                    <a:gd name="connsiteY11" fmla="*/ 31442 h 57493"/>
                    <a:gd name="connsiteX12" fmla="*/ 109139 w 141004"/>
                    <a:gd name="connsiteY12" fmla="*/ 39348 h 57493"/>
                    <a:gd name="connsiteX13" fmla="*/ 122255 w 141004"/>
                    <a:gd name="connsiteY13" fmla="*/ 45995 h 57493"/>
                    <a:gd name="connsiteX14" fmla="*/ 136808 w 141004"/>
                    <a:gd name="connsiteY14" fmla="*/ 37910 h 57493"/>
                    <a:gd name="connsiteX15" fmla="*/ 140761 w 141004"/>
                    <a:gd name="connsiteY15" fmla="*/ 30005 h 57493"/>
                    <a:gd name="connsiteX16" fmla="*/ 124950 w 141004"/>
                    <a:gd name="connsiteY16" fmla="*/ 22099 h 57493"/>
                    <a:gd name="connsiteX17" fmla="*/ 98538 w 141004"/>
                    <a:gd name="connsiteY17" fmla="*/ 18146 h 57493"/>
                    <a:gd name="connsiteX18" fmla="*/ 83985 w 141004"/>
                    <a:gd name="connsiteY18" fmla="*/ 8803 h 57493"/>
                    <a:gd name="connsiteX19" fmla="*/ 77337 w 141004"/>
                    <a:gd name="connsiteY19" fmla="*/ 10241 h 57493"/>
                    <a:gd name="connsiteX20" fmla="*/ 69431 w 141004"/>
                    <a:gd name="connsiteY20" fmla="*/ 14194 h 57493"/>
                    <a:gd name="connsiteX21" fmla="*/ 66916 w 141004"/>
                    <a:gd name="connsiteY21" fmla="*/ 23536 h 57493"/>
                    <a:gd name="connsiteX22" fmla="*/ 56315 w 141004"/>
                    <a:gd name="connsiteY22" fmla="*/ 15631 h 57493"/>
                    <a:gd name="connsiteX23" fmla="*/ 45714 w 141004"/>
                    <a:gd name="connsiteY23" fmla="*/ 7725 h 57493"/>
                    <a:gd name="connsiteX24" fmla="*/ 37809 w 141004"/>
                    <a:gd name="connsiteY24" fmla="*/ 2515 h 57493"/>
                    <a:gd name="connsiteX25" fmla="*/ 29903 w 141004"/>
                    <a:gd name="connsiteY25" fmla="*/ 2515 h 57493"/>
                    <a:gd name="connsiteX26" fmla="*/ 16787 w 141004"/>
                    <a:gd name="connsiteY26" fmla="*/ 6468 h 57493"/>
                    <a:gd name="connsiteX27" fmla="*/ 12835 w 141004"/>
                    <a:gd name="connsiteY27" fmla="*/ 18506 h 57493"/>
                    <a:gd name="connsiteX28" fmla="*/ 3671 w 141004"/>
                    <a:gd name="connsiteY28" fmla="*/ 21201 h 57493"/>
                    <a:gd name="connsiteX29" fmla="*/ 2414 w 141004"/>
                    <a:gd name="connsiteY29" fmla="*/ 30544 h 57493"/>
                    <a:gd name="connsiteX30" fmla="*/ 1156 w 141004"/>
                    <a:gd name="connsiteY30" fmla="*/ 38449 h 57493"/>
                    <a:gd name="connsiteX31" fmla="*/ 10319 w 141004"/>
                    <a:gd name="connsiteY31" fmla="*/ 48870 h 57493"/>
                    <a:gd name="connsiteX32" fmla="*/ 10319 w 141004"/>
                    <a:gd name="connsiteY32" fmla="*/ 48870 h 5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1004" h="57493">
                      <a:moveTo>
                        <a:pt x="10319" y="48870"/>
                      </a:moveTo>
                      <a:cubicBezTo>
                        <a:pt x="19482" y="54081"/>
                        <a:pt x="30083" y="59471"/>
                        <a:pt x="34036" y="56776"/>
                      </a:cubicBezTo>
                      <a:cubicBezTo>
                        <a:pt x="37989" y="54081"/>
                        <a:pt x="40504" y="43480"/>
                        <a:pt x="44457" y="47433"/>
                      </a:cubicBezTo>
                      <a:cubicBezTo>
                        <a:pt x="47152" y="50128"/>
                        <a:pt x="48410" y="54081"/>
                        <a:pt x="56315" y="54081"/>
                      </a:cubicBezTo>
                      <a:cubicBezTo>
                        <a:pt x="62963" y="54081"/>
                        <a:pt x="66916" y="52643"/>
                        <a:pt x="72126" y="48691"/>
                      </a:cubicBezTo>
                      <a:cubicBezTo>
                        <a:pt x="76079" y="45995"/>
                        <a:pt x="76079" y="45995"/>
                        <a:pt x="81290" y="45995"/>
                      </a:cubicBezTo>
                      <a:cubicBezTo>
                        <a:pt x="87937" y="47253"/>
                        <a:pt x="83985" y="49948"/>
                        <a:pt x="87937" y="52643"/>
                      </a:cubicBezTo>
                      <a:cubicBezTo>
                        <a:pt x="91890" y="53901"/>
                        <a:pt x="101053" y="52643"/>
                        <a:pt x="106444" y="52643"/>
                      </a:cubicBezTo>
                      <a:cubicBezTo>
                        <a:pt x="113091" y="52643"/>
                        <a:pt x="111654" y="47253"/>
                        <a:pt x="109139" y="47253"/>
                      </a:cubicBezTo>
                      <a:cubicBezTo>
                        <a:pt x="105186" y="45995"/>
                        <a:pt x="86680" y="37910"/>
                        <a:pt x="89375" y="32700"/>
                      </a:cubicBezTo>
                      <a:cubicBezTo>
                        <a:pt x="92070" y="26052"/>
                        <a:pt x="93328" y="26052"/>
                        <a:pt x="98538" y="26052"/>
                      </a:cubicBezTo>
                      <a:cubicBezTo>
                        <a:pt x="105186" y="26052"/>
                        <a:pt x="105186" y="27310"/>
                        <a:pt x="102491" y="31442"/>
                      </a:cubicBezTo>
                      <a:cubicBezTo>
                        <a:pt x="101233" y="34137"/>
                        <a:pt x="101233" y="38090"/>
                        <a:pt x="109139" y="39348"/>
                      </a:cubicBezTo>
                      <a:cubicBezTo>
                        <a:pt x="115787" y="40605"/>
                        <a:pt x="115787" y="44558"/>
                        <a:pt x="122255" y="45995"/>
                      </a:cubicBezTo>
                      <a:cubicBezTo>
                        <a:pt x="128903" y="48691"/>
                        <a:pt x="134113" y="42043"/>
                        <a:pt x="136808" y="37910"/>
                      </a:cubicBezTo>
                      <a:cubicBezTo>
                        <a:pt x="138066" y="33957"/>
                        <a:pt x="142018" y="32520"/>
                        <a:pt x="140761" y="30005"/>
                      </a:cubicBezTo>
                      <a:cubicBezTo>
                        <a:pt x="139503" y="26052"/>
                        <a:pt x="135550" y="23357"/>
                        <a:pt x="124950" y="22099"/>
                      </a:cubicBezTo>
                      <a:cubicBezTo>
                        <a:pt x="115787" y="20841"/>
                        <a:pt x="106444" y="22099"/>
                        <a:pt x="98538" y="18146"/>
                      </a:cubicBezTo>
                      <a:cubicBezTo>
                        <a:pt x="90632" y="14194"/>
                        <a:pt x="89375" y="11498"/>
                        <a:pt x="83985" y="8803"/>
                      </a:cubicBezTo>
                      <a:cubicBezTo>
                        <a:pt x="80032" y="7546"/>
                        <a:pt x="78774" y="6108"/>
                        <a:pt x="77337" y="10241"/>
                      </a:cubicBezTo>
                      <a:cubicBezTo>
                        <a:pt x="76079" y="14194"/>
                        <a:pt x="69431" y="10241"/>
                        <a:pt x="69431" y="14194"/>
                      </a:cubicBezTo>
                      <a:cubicBezTo>
                        <a:pt x="68173" y="16889"/>
                        <a:pt x="72126" y="26232"/>
                        <a:pt x="66916" y="23536"/>
                      </a:cubicBezTo>
                      <a:cubicBezTo>
                        <a:pt x="62963" y="20841"/>
                        <a:pt x="61705" y="18326"/>
                        <a:pt x="56315" y="15631"/>
                      </a:cubicBezTo>
                      <a:cubicBezTo>
                        <a:pt x="49667" y="12936"/>
                        <a:pt x="51105" y="11678"/>
                        <a:pt x="45714" y="7725"/>
                      </a:cubicBezTo>
                      <a:cubicBezTo>
                        <a:pt x="39067" y="5030"/>
                        <a:pt x="37809" y="6468"/>
                        <a:pt x="37809" y="2515"/>
                      </a:cubicBezTo>
                      <a:cubicBezTo>
                        <a:pt x="36551" y="-1438"/>
                        <a:pt x="35114" y="-180"/>
                        <a:pt x="29903" y="2515"/>
                      </a:cubicBezTo>
                      <a:cubicBezTo>
                        <a:pt x="25951" y="6468"/>
                        <a:pt x="23255" y="3773"/>
                        <a:pt x="16787" y="6468"/>
                      </a:cubicBezTo>
                      <a:cubicBezTo>
                        <a:pt x="8882" y="9163"/>
                        <a:pt x="14092" y="14373"/>
                        <a:pt x="12835" y="18506"/>
                      </a:cubicBezTo>
                      <a:cubicBezTo>
                        <a:pt x="10139" y="23896"/>
                        <a:pt x="8882" y="18506"/>
                        <a:pt x="3671" y="21201"/>
                      </a:cubicBezTo>
                      <a:cubicBezTo>
                        <a:pt x="-282" y="23896"/>
                        <a:pt x="3671" y="27849"/>
                        <a:pt x="2414" y="30544"/>
                      </a:cubicBezTo>
                      <a:cubicBezTo>
                        <a:pt x="1156" y="34496"/>
                        <a:pt x="-1539" y="33239"/>
                        <a:pt x="1156" y="38449"/>
                      </a:cubicBezTo>
                      <a:cubicBezTo>
                        <a:pt x="3851" y="43660"/>
                        <a:pt x="10319" y="48870"/>
                        <a:pt x="10319" y="48870"/>
                      </a:cubicBezTo>
                      <a:lnTo>
                        <a:pt x="10319" y="48870"/>
                      </a:lnTo>
                      <a:close/>
                    </a:path>
                  </a:pathLst>
                </a:custGeom>
                <a:grpFill/>
                <a:ln w="17953" cap="flat">
                  <a:noFill/>
                  <a:prstDash val="solid"/>
                  <a:miter/>
                </a:ln>
              </p:spPr>
              <p:txBody>
                <a:bodyPr rtlCol="0" anchor="ctr"/>
                <a:lstStyle/>
                <a:p>
                  <a:endParaRPr lang="zh-CN" altLang="en-US" sz="1050"/>
                </a:p>
              </p:txBody>
            </p:sp>
            <p:sp>
              <p:nvSpPr>
                <p:cNvPr id="3423" name="任意多边形: 形状 470"/>
                <p:cNvSpPr/>
                <p:nvPr/>
              </p:nvSpPr>
              <p:spPr>
                <a:xfrm>
                  <a:off x="6049665" y="1840188"/>
                  <a:ext cx="146252" cy="62705"/>
                </a:xfrm>
                <a:custGeom>
                  <a:avLst/>
                  <a:gdLst>
                    <a:gd name="connsiteX0" fmla="*/ 11679 w 146252"/>
                    <a:gd name="connsiteY0" fmla="*/ 53902 h 62705"/>
                    <a:gd name="connsiteX1" fmla="*/ 12936 w 146252"/>
                    <a:gd name="connsiteY1" fmla="*/ 51746 h 62705"/>
                    <a:gd name="connsiteX2" fmla="*/ 11319 w 146252"/>
                    <a:gd name="connsiteY2" fmla="*/ 53722 h 62705"/>
                    <a:gd name="connsiteX3" fmla="*/ 1437 w 146252"/>
                    <a:gd name="connsiteY3" fmla="*/ 42223 h 62705"/>
                    <a:gd name="connsiteX4" fmla="*/ 1437 w 146252"/>
                    <a:gd name="connsiteY4" fmla="*/ 42223 h 62705"/>
                    <a:gd name="connsiteX5" fmla="*/ 0 w 146252"/>
                    <a:gd name="connsiteY5" fmla="*/ 37731 h 62705"/>
                    <a:gd name="connsiteX6" fmla="*/ 0 w 146252"/>
                    <a:gd name="connsiteY6" fmla="*/ 37731 h 62705"/>
                    <a:gd name="connsiteX7" fmla="*/ 2695 w 146252"/>
                    <a:gd name="connsiteY7" fmla="*/ 32161 h 62705"/>
                    <a:gd name="connsiteX8" fmla="*/ 2695 w 146252"/>
                    <a:gd name="connsiteY8" fmla="*/ 32161 h 62705"/>
                    <a:gd name="connsiteX9" fmla="*/ 2695 w 146252"/>
                    <a:gd name="connsiteY9" fmla="*/ 31802 h 62705"/>
                    <a:gd name="connsiteX10" fmla="*/ 1976 w 146252"/>
                    <a:gd name="connsiteY10" fmla="*/ 26951 h 62705"/>
                    <a:gd name="connsiteX11" fmla="*/ 1976 w 146252"/>
                    <a:gd name="connsiteY11" fmla="*/ 26951 h 62705"/>
                    <a:gd name="connsiteX12" fmla="*/ 5210 w 146252"/>
                    <a:gd name="connsiteY12" fmla="*/ 21561 h 62705"/>
                    <a:gd name="connsiteX13" fmla="*/ 5210 w 146252"/>
                    <a:gd name="connsiteY13" fmla="*/ 21561 h 62705"/>
                    <a:gd name="connsiteX14" fmla="*/ 9523 w 146252"/>
                    <a:gd name="connsiteY14" fmla="*/ 20483 h 62705"/>
                    <a:gd name="connsiteX15" fmla="*/ 9523 w 146252"/>
                    <a:gd name="connsiteY15" fmla="*/ 20483 h 62705"/>
                    <a:gd name="connsiteX16" fmla="*/ 12757 w 146252"/>
                    <a:gd name="connsiteY16" fmla="*/ 21022 h 62705"/>
                    <a:gd name="connsiteX17" fmla="*/ 12757 w 146252"/>
                    <a:gd name="connsiteY17" fmla="*/ 21022 h 62705"/>
                    <a:gd name="connsiteX18" fmla="*/ 13116 w 146252"/>
                    <a:gd name="connsiteY18" fmla="*/ 20483 h 62705"/>
                    <a:gd name="connsiteX19" fmla="*/ 13116 w 146252"/>
                    <a:gd name="connsiteY19" fmla="*/ 20483 h 62705"/>
                    <a:gd name="connsiteX20" fmla="*/ 13296 w 146252"/>
                    <a:gd name="connsiteY20" fmla="*/ 19584 h 62705"/>
                    <a:gd name="connsiteX21" fmla="*/ 13296 w 146252"/>
                    <a:gd name="connsiteY21" fmla="*/ 19584 h 62705"/>
                    <a:gd name="connsiteX22" fmla="*/ 12577 w 146252"/>
                    <a:gd name="connsiteY22" fmla="*/ 14014 h 62705"/>
                    <a:gd name="connsiteX23" fmla="*/ 12577 w 146252"/>
                    <a:gd name="connsiteY23" fmla="*/ 14014 h 62705"/>
                    <a:gd name="connsiteX24" fmla="*/ 18686 w 146252"/>
                    <a:gd name="connsiteY24" fmla="*/ 6828 h 62705"/>
                    <a:gd name="connsiteX25" fmla="*/ 18686 w 146252"/>
                    <a:gd name="connsiteY25" fmla="*/ 6828 h 62705"/>
                    <a:gd name="connsiteX26" fmla="*/ 31622 w 146252"/>
                    <a:gd name="connsiteY26" fmla="*/ 2875 h 62705"/>
                    <a:gd name="connsiteX27" fmla="*/ 31622 w 146252"/>
                    <a:gd name="connsiteY27" fmla="*/ 2875 h 62705"/>
                    <a:gd name="connsiteX28" fmla="*/ 38450 w 146252"/>
                    <a:gd name="connsiteY28" fmla="*/ 0 h 62705"/>
                    <a:gd name="connsiteX29" fmla="*/ 38450 w 146252"/>
                    <a:gd name="connsiteY29" fmla="*/ 0 h 62705"/>
                    <a:gd name="connsiteX30" fmla="*/ 43121 w 146252"/>
                    <a:gd name="connsiteY30" fmla="*/ 5031 h 62705"/>
                    <a:gd name="connsiteX31" fmla="*/ 43121 w 146252"/>
                    <a:gd name="connsiteY31" fmla="*/ 5031 h 62705"/>
                    <a:gd name="connsiteX32" fmla="*/ 50128 w 146252"/>
                    <a:gd name="connsiteY32" fmla="*/ 8265 h 62705"/>
                    <a:gd name="connsiteX33" fmla="*/ 50128 w 146252"/>
                    <a:gd name="connsiteY33" fmla="*/ 8265 h 62705"/>
                    <a:gd name="connsiteX34" fmla="*/ 60370 w 146252"/>
                    <a:gd name="connsiteY34" fmla="*/ 15991 h 62705"/>
                    <a:gd name="connsiteX35" fmla="*/ 60370 w 146252"/>
                    <a:gd name="connsiteY35" fmla="*/ 15991 h 62705"/>
                    <a:gd name="connsiteX36" fmla="*/ 69892 w 146252"/>
                    <a:gd name="connsiteY36" fmla="*/ 23357 h 62705"/>
                    <a:gd name="connsiteX37" fmla="*/ 69892 w 146252"/>
                    <a:gd name="connsiteY37" fmla="*/ 23357 h 62705"/>
                    <a:gd name="connsiteX38" fmla="*/ 69533 w 146252"/>
                    <a:gd name="connsiteY38" fmla="*/ 18686 h 62705"/>
                    <a:gd name="connsiteX39" fmla="*/ 69533 w 146252"/>
                    <a:gd name="connsiteY39" fmla="*/ 18686 h 62705"/>
                    <a:gd name="connsiteX40" fmla="*/ 69892 w 146252"/>
                    <a:gd name="connsiteY40" fmla="*/ 16530 h 62705"/>
                    <a:gd name="connsiteX41" fmla="*/ 69892 w 146252"/>
                    <a:gd name="connsiteY41" fmla="*/ 16530 h 62705"/>
                    <a:gd name="connsiteX42" fmla="*/ 75822 w 146252"/>
                    <a:gd name="connsiteY42" fmla="*/ 12397 h 62705"/>
                    <a:gd name="connsiteX43" fmla="*/ 75822 w 146252"/>
                    <a:gd name="connsiteY43" fmla="*/ 12397 h 62705"/>
                    <a:gd name="connsiteX44" fmla="*/ 77798 w 146252"/>
                    <a:gd name="connsiteY44" fmla="*/ 12218 h 62705"/>
                    <a:gd name="connsiteX45" fmla="*/ 77798 w 146252"/>
                    <a:gd name="connsiteY45" fmla="*/ 12218 h 62705"/>
                    <a:gd name="connsiteX46" fmla="*/ 82469 w 146252"/>
                    <a:gd name="connsiteY46" fmla="*/ 7726 h 62705"/>
                    <a:gd name="connsiteX47" fmla="*/ 82469 w 146252"/>
                    <a:gd name="connsiteY47" fmla="*/ 7726 h 62705"/>
                    <a:gd name="connsiteX48" fmla="*/ 87860 w 146252"/>
                    <a:gd name="connsiteY48" fmla="*/ 9343 h 62705"/>
                    <a:gd name="connsiteX49" fmla="*/ 87860 w 146252"/>
                    <a:gd name="connsiteY49" fmla="*/ 9343 h 62705"/>
                    <a:gd name="connsiteX50" fmla="*/ 102413 w 146252"/>
                    <a:gd name="connsiteY50" fmla="*/ 18686 h 62705"/>
                    <a:gd name="connsiteX51" fmla="*/ 102413 w 146252"/>
                    <a:gd name="connsiteY51" fmla="*/ 18686 h 62705"/>
                    <a:gd name="connsiteX52" fmla="*/ 127926 w 146252"/>
                    <a:gd name="connsiteY52" fmla="*/ 22279 h 62705"/>
                    <a:gd name="connsiteX53" fmla="*/ 127926 w 146252"/>
                    <a:gd name="connsiteY53" fmla="*/ 22279 h 62705"/>
                    <a:gd name="connsiteX54" fmla="*/ 145714 w 146252"/>
                    <a:gd name="connsiteY54" fmla="*/ 31622 h 62705"/>
                    <a:gd name="connsiteX55" fmla="*/ 145714 w 146252"/>
                    <a:gd name="connsiteY55" fmla="*/ 31622 h 62705"/>
                    <a:gd name="connsiteX56" fmla="*/ 146253 w 146252"/>
                    <a:gd name="connsiteY56" fmla="*/ 33778 h 62705"/>
                    <a:gd name="connsiteX57" fmla="*/ 146253 w 146252"/>
                    <a:gd name="connsiteY57" fmla="*/ 33778 h 62705"/>
                    <a:gd name="connsiteX58" fmla="*/ 141581 w 146252"/>
                    <a:gd name="connsiteY58" fmla="*/ 42043 h 62705"/>
                    <a:gd name="connsiteX59" fmla="*/ 141581 w 146252"/>
                    <a:gd name="connsiteY59" fmla="*/ 42043 h 62705"/>
                    <a:gd name="connsiteX60" fmla="*/ 128106 w 146252"/>
                    <a:gd name="connsiteY60" fmla="*/ 51746 h 62705"/>
                    <a:gd name="connsiteX61" fmla="*/ 128106 w 146252"/>
                    <a:gd name="connsiteY61" fmla="*/ 51746 h 62705"/>
                    <a:gd name="connsiteX62" fmla="*/ 124692 w 146252"/>
                    <a:gd name="connsiteY62" fmla="*/ 51027 h 62705"/>
                    <a:gd name="connsiteX63" fmla="*/ 124692 w 146252"/>
                    <a:gd name="connsiteY63" fmla="*/ 51027 h 62705"/>
                    <a:gd name="connsiteX64" fmla="*/ 111576 w 146252"/>
                    <a:gd name="connsiteY64" fmla="*/ 44379 h 62705"/>
                    <a:gd name="connsiteX65" fmla="*/ 111576 w 146252"/>
                    <a:gd name="connsiteY65" fmla="*/ 44379 h 62705"/>
                    <a:gd name="connsiteX66" fmla="*/ 102233 w 146252"/>
                    <a:gd name="connsiteY66" fmla="*/ 36473 h 62705"/>
                    <a:gd name="connsiteX67" fmla="*/ 102233 w 146252"/>
                    <a:gd name="connsiteY67" fmla="*/ 36473 h 62705"/>
                    <a:gd name="connsiteX68" fmla="*/ 103311 w 146252"/>
                    <a:gd name="connsiteY68" fmla="*/ 32700 h 62705"/>
                    <a:gd name="connsiteX69" fmla="*/ 103311 w 146252"/>
                    <a:gd name="connsiteY69" fmla="*/ 32700 h 62705"/>
                    <a:gd name="connsiteX70" fmla="*/ 104209 w 146252"/>
                    <a:gd name="connsiteY70" fmla="*/ 31443 h 62705"/>
                    <a:gd name="connsiteX71" fmla="*/ 104209 w 146252"/>
                    <a:gd name="connsiteY71" fmla="*/ 31443 h 62705"/>
                    <a:gd name="connsiteX72" fmla="*/ 102053 w 146252"/>
                    <a:gd name="connsiteY72" fmla="*/ 31263 h 62705"/>
                    <a:gd name="connsiteX73" fmla="*/ 102053 w 146252"/>
                    <a:gd name="connsiteY73" fmla="*/ 31263 h 62705"/>
                    <a:gd name="connsiteX74" fmla="*/ 102053 w 146252"/>
                    <a:gd name="connsiteY74" fmla="*/ 31263 h 62705"/>
                    <a:gd name="connsiteX75" fmla="*/ 101514 w 146252"/>
                    <a:gd name="connsiteY75" fmla="*/ 31263 h 62705"/>
                    <a:gd name="connsiteX76" fmla="*/ 101514 w 146252"/>
                    <a:gd name="connsiteY76" fmla="*/ 31263 h 62705"/>
                    <a:gd name="connsiteX77" fmla="*/ 94507 w 146252"/>
                    <a:gd name="connsiteY77" fmla="*/ 36473 h 62705"/>
                    <a:gd name="connsiteX78" fmla="*/ 94507 w 146252"/>
                    <a:gd name="connsiteY78" fmla="*/ 36473 h 62705"/>
                    <a:gd name="connsiteX79" fmla="*/ 101874 w 146252"/>
                    <a:gd name="connsiteY79" fmla="*/ 42403 h 62705"/>
                    <a:gd name="connsiteX80" fmla="*/ 101874 w 146252"/>
                    <a:gd name="connsiteY80" fmla="*/ 42403 h 62705"/>
                    <a:gd name="connsiteX81" fmla="*/ 112474 w 146252"/>
                    <a:gd name="connsiteY81" fmla="*/ 47254 h 62705"/>
                    <a:gd name="connsiteX82" fmla="*/ 112474 w 146252"/>
                    <a:gd name="connsiteY82" fmla="*/ 47254 h 62705"/>
                    <a:gd name="connsiteX83" fmla="*/ 116787 w 146252"/>
                    <a:gd name="connsiteY83" fmla="*/ 52105 h 62705"/>
                    <a:gd name="connsiteX84" fmla="*/ 116787 w 146252"/>
                    <a:gd name="connsiteY84" fmla="*/ 52105 h 62705"/>
                    <a:gd name="connsiteX85" fmla="*/ 109420 w 146252"/>
                    <a:gd name="connsiteY85" fmla="*/ 57495 h 62705"/>
                    <a:gd name="connsiteX86" fmla="*/ 109420 w 146252"/>
                    <a:gd name="connsiteY86" fmla="*/ 57495 h 62705"/>
                    <a:gd name="connsiteX87" fmla="*/ 96304 w 146252"/>
                    <a:gd name="connsiteY87" fmla="*/ 58214 h 62705"/>
                    <a:gd name="connsiteX88" fmla="*/ 96304 w 146252"/>
                    <a:gd name="connsiteY88" fmla="*/ 58214 h 62705"/>
                    <a:gd name="connsiteX89" fmla="*/ 89656 w 146252"/>
                    <a:gd name="connsiteY89" fmla="*/ 57136 h 62705"/>
                    <a:gd name="connsiteX90" fmla="*/ 89656 w 146252"/>
                    <a:gd name="connsiteY90" fmla="*/ 57136 h 62705"/>
                    <a:gd name="connsiteX91" fmla="*/ 86242 w 146252"/>
                    <a:gd name="connsiteY91" fmla="*/ 51925 h 62705"/>
                    <a:gd name="connsiteX92" fmla="*/ 86242 w 146252"/>
                    <a:gd name="connsiteY92" fmla="*/ 51925 h 62705"/>
                    <a:gd name="connsiteX93" fmla="*/ 84446 w 146252"/>
                    <a:gd name="connsiteY93" fmla="*/ 51027 h 62705"/>
                    <a:gd name="connsiteX94" fmla="*/ 84446 w 146252"/>
                    <a:gd name="connsiteY94" fmla="*/ 51027 h 62705"/>
                    <a:gd name="connsiteX95" fmla="*/ 76720 w 146252"/>
                    <a:gd name="connsiteY95" fmla="*/ 53183 h 62705"/>
                    <a:gd name="connsiteX96" fmla="*/ 76720 w 146252"/>
                    <a:gd name="connsiteY96" fmla="*/ 53183 h 62705"/>
                    <a:gd name="connsiteX97" fmla="*/ 59471 w 146252"/>
                    <a:gd name="connsiteY97" fmla="*/ 59112 h 62705"/>
                    <a:gd name="connsiteX98" fmla="*/ 59471 w 146252"/>
                    <a:gd name="connsiteY98" fmla="*/ 59112 h 62705"/>
                    <a:gd name="connsiteX99" fmla="*/ 58573 w 146252"/>
                    <a:gd name="connsiteY99" fmla="*/ 59112 h 62705"/>
                    <a:gd name="connsiteX100" fmla="*/ 58573 w 146252"/>
                    <a:gd name="connsiteY100" fmla="*/ 59112 h 62705"/>
                    <a:gd name="connsiteX101" fmla="*/ 45816 w 146252"/>
                    <a:gd name="connsiteY101" fmla="*/ 51746 h 62705"/>
                    <a:gd name="connsiteX102" fmla="*/ 45816 w 146252"/>
                    <a:gd name="connsiteY102" fmla="*/ 51746 h 62705"/>
                    <a:gd name="connsiteX103" fmla="*/ 45816 w 146252"/>
                    <a:gd name="connsiteY103" fmla="*/ 51746 h 62705"/>
                    <a:gd name="connsiteX104" fmla="*/ 45637 w 146252"/>
                    <a:gd name="connsiteY104" fmla="*/ 52105 h 62705"/>
                    <a:gd name="connsiteX105" fmla="*/ 45637 w 146252"/>
                    <a:gd name="connsiteY105" fmla="*/ 52105 h 62705"/>
                    <a:gd name="connsiteX106" fmla="*/ 43840 w 146252"/>
                    <a:gd name="connsiteY106" fmla="*/ 54800 h 62705"/>
                    <a:gd name="connsiteX107" fmla="*/ 43840 w 146252"/>
                    <a:gd name="connsiteY107" fmla="*/ 54800 h 62705"/>
                    <a:gd name="connsiteX108" fmla="*/ 38629 w 146252"/>
                    <a:gd name="connsiteY108" fmla="*/ 61627 h 62705"/>
                    <a:gd name="connsiteX109" fmla="*/ 38629 w 146252"/>
                    <a:gd name="connsiteY109" fmla="*/ 61627 h 62705"/>
                    <a:gd name="connsiteX110" fmla="*/ 34497 w 146252"/>
                    <a:gd name="connsiteY110" fmla="*/ 62705 h 62705"/>
                    <a:gd name="connsiteX111" fmla="*/ 34497 w 146252"/>
                    <a:gd name="connsiteY111" fmla="*/ 62705 h 62705"/>
                    <a:gd name="connsiteX112" fmla="*/ 11679 w 146252"/>
                    <a:gd name="connsiteY112" fmla="*/ 53902 h 62705"/>
                    <a:gd name="connsiteX113" fmla="*/ 11679 w 146252"/>
                    <a:gd name="connsiteY113" fmla="*/ 53902 h 62705"/>
                    <a:gd name="connsiteX114" fmla="*/ 33958 w 146252"/>
                    <a:gd name="connsiteY114" fmla="*/ 57675 h 62705"/>
                    <a:gd name="connsiteX115" fmla="*/ 35395 w 146252"/>
                    <a:gd name="connsiteY115" fmla="*/ 57495 h 62705"/>
                    <a:gd name="connsiteX116" fmla="*/ 35395 w 146252"/>
                    <a:gd name="connsiteY116" fmla="*/ 57495 h 62705"/>
                    <a:gd name="connsiteX117" fmla="*/ 45637 w 146252"/>
                    <a:gd name="connsiteY117" fmla="*/ 46894 h 62705"/>
                    <a:gd name="connsiteX118" fmla="*/ 45637 w 146252"/>
                    <a:gd name="connsiteY118" fmla="*/ 46894 h 62705"/>
                    <a:gd name="connsiteX119" fmla="*/ 49230 w 146252"/>
                    <a:gd name="connsiteY119" fmla="*/ 48511 h 62705"/>
                    <a:gd name="connsiteX120" fmla="*/ 49230 w 146252"/>
                    <a:gd name="connsiteY120" fmla="*/ 48511 h 62705"/>
                    <a:gd name="connsiteX121" fmla="*/ 59291 w 146252"/>
                    <a:gd name="connsiteY121" fmla="*/ 54441 h 62705"/>
                    <a:gd name="connsiteX122" fmla="*/ 59291 w 146252"/>
                    <a:gd name="connsiteY122" fmla="*/ 54441 h 62705"/>
                    <a:gd name="connsiteX123" fmla="*/ 59291 w 146252"/>
                    <a:gd name="connsiteY123" fmla="*/ 54441 h 62705"/>
                    <a:gd name="connsiteX124" fmla="*/ 59291 w 146252"/>
                    <a:gd name="connsiteY124" fmla="*/ 54441 h 62705"/>
                    <a:gd name="connsiteX125" fmla="*/ 59291 w 146252"/>
                    <a:gd name="connsiteY125" fmla="*/ 54441 h 62705"/>
                    <a:gd name="connsiteX126" fmla="*/ 59291 w 146252"/>
                    <a:gd name="connsiteY126" fmla="*/ 54441 h 62705"/>
                    <a:gd name="connsiteX127" fmla="*/ 73665 w 146252"/>
                    <a:gd name="connsiteY127" fmla="*/ 49589 h 62705"/>
                    <a:gd name="connsiteX128" fmla="*/ 73665 w 146252"/>
                    <a:gd name="connsiteY128" fmla="*/ 49589 h 62705"/>
                    <a:gd name="connsiteX129" fmla="*/ 84805 w 146252"/>
                    <a:gd name="connsiteY129" fmla="*/ 46535 h 62705"/>
                    <a:gd name="connsiteX130" fmla="*/ 84805 w 146252"/>
                    <a:gd name="connsiteY130" fmla="*/ 46535 h 62705"/>
                    <a:gd name="connsiteX131" fmla="*/ 91093 w 146252"/>
                    <a:gd name="connsiteY131" fmla="*/ 51206 h 62705"/>
                    <a:gd name="connsiteX132" fmla="*/ 91093 w 146252"/>
                    <a:gd name="connsiteY132" fmla="*/ 51206 h 62705"/>
                    <a:gd name="connsiteX133" fmla="*/ 91812 w 146252"/>
                    <a:gd name="connsiteY133" fmla="*/ 53363 h 62705"/>
                    <a:gd name="connsiteX134" fmla="*/ 91812 w 146252"/>
                    <a:gd name="connsiteY134" fmla="*/ 53363 h 62705"/>
                    <a:gd name="connsiteX135" fmla="*/ 96304 w 146252"/>
                    <a:gd name="connsiteY135" fmla="*/ 53722 h 62705"/>
                    <a:gd name="connsiteX136" fmla="*/ 96304 w 146252"/>
                    <a:gd name="connsiteY136" fmla="*/ 53722 h 62705"/>
                    <a:gd name="connsiteX137" fmla="*/ 109420 w 146252"/>
                    <a:gd name="connsiteY137" fmla="*/ 53183 h 62705"/>
                    <a:gd name="connsiteX138" fmla="*/ 109420 w 146252"/>
                    <a:gd name="connsiteY138" fmla="*/ 53183 h 62705"/>
                    <a:gd name="connsiteX139" fmla="*/ 111397 w 146252"/>
                    <a:gd name="connsiteY139" fmla="*/ 52824 h 62705"/>
                    <a:gd name="connsiteX140" fmla="*/ 111397 w 146252"/>
                    <a:gd name="connsiteY140" fmla="*/ 52824 h 62705"/>
                    <a:gd name="connsiteX141" fmla="*/ 111217 w 146252"/>
                    <a:gd name="connsiteY141" fmla="*/ 52824 h 62705"/>
                    <a:gd name="connsiteX142" fmla="*/ 111217 w 146252"/>
                    <a:gd name="connsiteY142" fmla="*/ 52824 h 62705"/>
                    <a:gd name="connsiteX143" fmla="*/ 111217 w 146252"/>
                    <a:gd name="connsiteY143" fmla="*/ 52824 h 62705"/>
                    <a:gd name="connsiteX144" fmla="*/ 111037 w 146252"/>
                    <a:gd name="connsiteY144" fmla="*/ 52824 h 62705"/>
                    <a:gd name="connsiteX145" fmla="*/ 111037 w 146252"/>
                    <a:gd name="connsiteY145" fmla="*/ 52824 h 62705"/>
                    <a:gd name="connsiteX146" fmla="*/ 110678 w 146252"/>
                    <a:gd name="connsiteY146" fmla="*/ 52644 h 62705"/>
                    <a:gd name="connsiteX147" fmla="*/ 110678 w 146252"/>
                    <a:gd name="connsiteY147" fmla="*/ 52644 h 62705"/>
                    <a:gd name="connsiteX148" fmla="*/ 89297 w 146252"/>
                    <a:gd name="connsiteY148" fmla="*/ 37012 h 62705"/>
                    <a:gd name="connsiteX149" fmla="*/ 89297 w 146252"/>
                    <a:gd name="connsiteY149" fmla="*/ 37012 h 62705"/>
                    <a:gd name="connsiteX150" fmla="*/ 89656 w 146252"/>
                    <a:gd name="connsiteY150" fmla="*/ 35036 h 62705"/>
                    <a:gd name="connsiteX151" fmla="*/ 89656 w 146252"/>
                    <a:gd name="connsiteY151" fmla="*/ 35036 h 62705"/>
                    <a:gd name="connsiteX152" fmla="*/ 100976 w 146252"/>
                    <a:gd name="connsiteY152" fmla="*/ 26771 h 62705"/>
                    <a:gd name="connsiteX153" fmla="*/ 100976 w 146252"/>
                    <a:gd name="connsiteY153" fmla="*/ 26771 h 62705"/>
                    <a:gd name="connsiteX154" fmla="*/ 101155 w 146252"/>
                    <a:gd name="connsiteY154" fmla="*/ 26771 h 62705"/>
                    <a:gd name="connsiteX155" fmla="*/ 101155 w 146252"/>
                    <a:gd name="connsiteY155" fmla="*/ 26771 h 62705"/>
                    <a:gd name="connsiteX156" fmla="*/ 109241 w 146252"/>
                    <a:gd name="connsiteY156" fmla="*/ 31083 h 62705"/>
                    <a:gd name="connsiteX157" fmla="*/ 109241 w 146252"/>
                    <a:gd name="connsiteY157" fmla="*/ 31083 h 62705"/>
                    <a:gd name="connsiteX158" fmla="*/ 107444 w 146252"/>
                    <a:gd name="connsiteY158" fmla="*/ 35755 h 62705"/>
                    <a:gd name="connsiteX159" fmla="*/ 107444 w 146252"/>
                    <a:gd name="connsiteY159" fmla="*/ 35755 h 62705"/>
                    <a:gd name="connsiteX160" fmla="*/ 107084 w 146252"/>
                    <a:gd name="connsiteY160" fmla="*/ 37192 h 62705"/>
                    <a:gd name="connsiteX161" fmla="*/ 107084 w 146252"/>
                    <a:gd name="connsiteY161" fmla="*/ 37192 h 62705"/>
                    <a:gd name="connsiteX162" fmla="*/ 112295 w 146252"/>
                    <a:gd name="connsiteY162" fmla="*/ 40067 h 62705"/>
                    <a:gd name="connsiteX163" fmla="*/ 112295 w 146252"/>
                    <a:gd name="connsiteY163" fmla="*/ 40067 h 62705"/>
                    <a:gd name="connsiteX164" fmla="*/ 125950 w 146252"/>
                    <a:gd name="connsiteY164" fmla="*/ 46715 h 62705"/>
                    <a:gd name="connsiteX165" fmla="*/ 125950 w 146252"/>
                    <a:gd name="connsiteY165" fmla="*/ 46715 h 62705"/>
                    <a:gd name="connsiteX166" fmla="*/ 127926 w 146252"/>
                    <a:gd name="connsiteY166" fmla="*/ 47074 h 62705"/>
                    <a:gd name="connsiteX167" fmla="*/ 127926 w 146252"/>
                    <a:gd name="connsiteY167" fmla="*/ 47074 h 62705"/>
                    <a:gd name="connsiteX168" fmla="*/ 136910 w 146252"/>
                    <a:gd name="connsiteY168" fmla="*/ 40246 h 62705"/>
                    <a:gd name="connsiteX169" fmla="*/ 136910 w 146252"/>
                    <a:gd name="connsiteY169" fmla="*/ 40246 h 62705"/>
                    <a:gd name="connsiteX170" fmla="*/ 141042 w 146252"/>
                    <a:gd name="connsiteY170" fmla="*/ 34138 h 62705"/>
                    <a:gd name="connsiteX171" fmla="*/ 141042 w 146252"/>
                    <a:gd name="connsiteY171" fmla="*/ 34138 h 62705"/>
                    <a:gd name="connsiteX172" fmla="*/ 140863 w 146252"/>
                    <a:gd name="connsiteY172" fmla="*/ 33958 h 62705"/>
                    <a:gd name="connsiteX173" fmla="*/ 127028 w 146252"/>
                    <a:gd name="connsiteY173" fmla="*/ 27669 h 62705"/>
                    <a:gd name="connsiteX174" fmla="*/ 127028 w 146252"/>
                    <a:gd name="connsiteY174" fmla="*/ 27669 h 62705"/>
                    <a:gd name="connsiteX175" fmla="*/ 99898 w 146252"/>
                    <a:gd name="connsiteY175" fmla="*/ 23537 h 62705"/>
                    <a:gd name="connsiteX176" fmla="*/ 99898 w 146252"/>
                    <a:gd name="connsiteY176" fmla="*/ 23537 h 62705"/>
                    <a:gd name="connsiteX177" fmla="*/ 85703 w 146252"/>
                    <a:gd name="connsiteY177" fmla="*/ 14374 h 62705"/>
                    <a:gd name="connsiteX178" fmla="*/ 85703 w 146252"/>
                    <a:gd name="connsiteY178" fmla="*/ 14374 h 62705"/>
                    <a:gd name="connsiteX179" fmla="*/ 82649 w 146252"/>
                    <a:gd name="connsiteY179" fmla="*/ 13296 h 62705"/>
                    <a:gd name="connsiteX180" fmla="*/ 82649 w 146252"/>
                    <a:gd name="connsiteY180" fmla="*/ 13296 h 62705"/>
                    <a:gd name="connsiteX181" fmla="*/ 82290 w 146252"/>
                    <a:gd name="connsiteY181" fmla="*/ 14194 h 62705"/>
                    <a:gd name="connsiteX182" fmla="*/ 82290 w 146252"/>
                    <a:gd name="connsiteY182" fmla="*/ 14194 h 62705"/>
                    <a:gd name="connsiteX183" fmla="*/ 74923 w 146252"/>
                    <a:gd name="connsiteY183" fmla="*/ 17967 h 62705"/>
                    <a:gd name="connsiteX184" fmla="*/ 74923 w 146252"/>
                    <a:gd name="connsiteY184" fmla="*/ 17967 h 62705"/>
                    <a:gd name="connsiteX185" fmla="*/ 74564 w 146252"/>
                    <a:gd name="connsiteY185" fmla="*/ 17967 h 62705"/>
                    <a:gd name="connsiteX186" fmla="*/ 74564 w 146252"/>
                    <a:gd name="connsiteY186" fmla="*/ 17967 h 62705"/>
                    <a:gd name="connsiteX187" fmla="*/ 74204 w 146252"/>
                    <a:gd name="connsiteY187" fmla="*/ 18686 h 62705"/>
                    <a:gd name="connsiteX188" fmla="*/ 74204 w 146252"/>
                    <a:gd name="connsiteY188" fmla="*/ 19225 h 62705"/>
                    <a:gd name="connsiteX189" fmla="*/ 74204 w 146252"/>
                    <a:gd name="connsiteY189" fmla="*/ 19225 h 62705"/>
                    <a:gd name="connsiteX190" fmla="*/ 74743 w 146252"/>
                    <a:gd name="connsiteY190" fmla="*/ 25154 h 62705"/>
                    <a:gd name="connsiteX191" fmla="*/ 74743 w 146252"/>
                    <a:gd name="connsiteY191" fmla="*/ 25154 h 62705"/>
                    <a:gd name="connsiteX192" fmla="*/ 70970 w 146252"/>
                    <a:gd name="connsiteY192" fmla="*/ 29826 h 62705"/>
                    <a:gd name="connsiteX193" fmla="*/ 70970 w 146252"/>
                    <a:gd name="connsiteY193" fmla="*/ 29826 h 62705"/>
                    <a:gd name="connsiteX194" fmla="*/ 68096 w 146252"/>
                    <a:gd name="connsiteY194" fmla="*/ 28927 h 62705"/>
                    <a:gd name="connsiteX195" fmla="*/ 68096 w 146252"/>
                    <a:gd name="connsiteY195" fmla="*/ 28927 h 62705"/>
                    <a:gd name="connsiteX196" fmla="*/ 58034 w 146252"/>
                    <a:gd name="connsiteY196" fmla="*/ 21201 h 62705"/>
                    <a:gd name="connsiteX197" fmla="*/ 58034 w 146252"/>
                    <a:gd name="connsiteY197" fmla="*/ 21201 h 62705"/>
                    <a:gd name="connsiteX198" fmla="*/ 47433 w 146252"/>
                    <a:gd name="connsiteY198" fmla="*/ 13296 h 62705"/>
                    <a:gd name="connsiteX199" fmla="*/ 47433 w 146252"/>
                    <a:gd name="connsiteY199" fmla="*/ 13296 h 62705"/>
                    <a:gd name="connsiteX200" fmla="*/ 38090 w 146252"/>
                    <a:gd name="connsiteY200" fmla="*/ 6468 h 62705"/>
                    <a:gd name="connsiteX201" fmla="*/ 38090 w 146252"/>
                    <a:gd name="connsiteY201" fmla="*/ 6468 h 62705"/>
                    <a:gd name="connsiteX202" fmla="*/ 37911 w 146252"/>
                    <a:gd name="connsiteY202" fmla="*/ 5929 h 62705"/>
                    <a:gd name="connsiteX203" fmla="*/ 37911 w 146252"/>
                    <a:gd name="connsiteY203" fmla="*/ 5929 h 62705"/>
                    <a:gd name="connsiteX204" fmla="*/ 34497 w 146252"/>
                    <a:gd name="connsiteY204" fmla="*/ 7546 h 62705"/>
                    <a:gd name="connsiteX205" fmla="*/ 34497 w 146252"/>
                    <a:gd name="connsiteY205" fmla="*/ 7546 h 62705"/>
                    <a:gd name="connsiteX206" fmla="*/ 20303 w 146252"/>
                    <a:gd name="connsiteY206" fmla="*/ 12218 h 62705"/>
                    <a:gd name="connsiteX207" fmla="*/ 20303 w 146252"/>
                    <a:gd name="connsiteY207" fmla="*/ 12218 h 62705"/>
                    <a:gd name="connsiteX208" fmla="*/ 17608 w 146252"/>
                    <a:gd name="connsiteY208" fmla="*/ 14733 h 62705"/>
                    <a:gd name="connsiteX209" fmla="*/ 17608 w 146252"/>
                    <a:gd name="connsiteY209" fmla="*/ 14733 h 62705"/>
                    <a:gd name="connsiteX210" fmla="*/ 18326 w 146252"/>
                    <a:gd name="connsiteY210" fmla="*/ 20303 h 62705"/>
                    <a:gd name="connsiteX211" fmla="*/ 18326 w 146252"/>
                    <a:gd name="connsiteY211" fmla="*/ 20303 h 62705"/>
                    <a:gd name="connsiteX212" fmla="*/ 17787 w 146252"/>
                    <a:gd name="connsiteY212" fmla="*/ 22998 h 62705"/>
                    <a:gd name="connsiteX213" fmla="*/ 17787 w 146252"/>
                    <a:gd name="connsiteY213" fmla="*/ 22998 h 62705"/>
                    <a:gd name="connsiteX214" fmla="*/ 12936 w 146252"/>
                    <a:gd name="connsiteY214" fmla="*/ 26951 h 62705"/>
                    <a:gd name="connsiteX215" fmla="*/ 12936 w 146252"/>
                    <a:gd name="connsiteY215" fmla="*/ 26951 h 62705"/>
                    <a:gd name="connsiteX216" fmla="*/ 9343 w 146252"/>
                    <a:gd name="connsiteY216" fmla="*/ 26412 h 62705"/>
                    <a:gd name="connsiteX217" fmla="*/ 9343 w 146252"/>
                    <a:gd name="connsiteY217" fmla="*/ 26412 h 62705"/>
                    <a:gd name="connsiteX218" fmla="*/ 7726 w 146252"/>
                    <a:gd name="connsiteY218" fmla="*/ 26771 h 62705"/>
                    <a:gd name="connsiteX219" fmla="*/ 7726 w 146252"/>
                    <a:gd name="connsiteY219" fmla="*/ 26771 h 62705"/>
                    <a:gd name="connsiteX220" fmla="*/ 7007 w 146252"/>
                    <a:gd name="connsiteY220" fmla="*/ 27849 h 62705"/>
                    <a:gd name="connsiteX221" fmla="*/ 7007 w 146252"/>
                    <a:gd name="connsiteY221" fmla="*/ 27849 h 62705"/>
                    <a:gd name="connsiteX222" fmla="*/ 7726 w 146252"/>
                    <a:gd name="connsiteY222" fmla="*/ 32700 h 62705"/>
                    <a:gd name="connsiteX223" fmla="*/ 7726 w 146252"/>
                    <a:gd name="connsiteY223" fmla="*/ 32700 h 62705"/>
                    <a:gd name="connsiteX224" fmla="*/ 7366 w 146252"/>
                    <a:gd name="connsiteY224" fmla="*/ 34856 h 62705"/>
                    <a:gd name="connsiteX225" fmla="*/ 7366 w 146252"/>
                    <a:gd name="connsiteY225" fmla="*/ 34856 h 62705"/>
                    <a:gd name="connsiteX226" fmla="*/ 5390 w 146252"/>
                    <a:gd name="connsiteY226" fmla="*/ 38450 h 62705"/>
                    <a:gd name="connsiteX227" fmla="*/ 5390 w 146252"/>
                    <a:gd name="connsiteY227" fmla="*/ 38450 h 62705"/>
                    <a:gd name="connsiteX228" fmla="*/ 5031 w 146252"/>
                    <a:gd name="connsiteY228" fmla="*/ 38629 h 62705"/>
                    <a:gd name="connsiteX229" fmla="*/ 5031 w 146252"/>
                    <a:gd name="connsiteY229" fmla="*/ 38629 h 62705"/>
                    <a:gd name="connsiteX230" fmla="*/ 5929 w 146252"/>
                    <a:gd name="connsiteY230" fmla="*/ 40965 h 62705"/>
                    <a:gd name="connsiteX231" fmla="*/ 5929 w 146252"/>
                    <a:gd name="connsiteY231" fmla="*/ 40965 h 62705"/>
                    <a:gd name="connsiteX232" fmla="*/ 14194 w 146252"/>
                    <a:gd name="connsiteY232" fmla="*/ 50488 h 62705"/>
                    <a:gd name="connsiteX233" fmla="*/ 14194 w 146252"/>
                    <a:gd name="connsiteY233" fmla="*/ 50488 h 62705"/>
                    <a:gd name="connsiteX234" fmla="*/ 33958 w 146252"/>
                    <a:gd name="connsiteY234" fmla="*/ 57675 h 62705"/>
                    <a:gd name="connsiteX235" fmla="*/ 33958 w 146252"/>
                    <a:gd name="connsiteY235" fmla="*/ 57675 h 62705"/>
                    <a:gd name="connsiteX236" fmla="*/ 74025 w 146252"/>
                    <a:gd name="connsiteY236" fmla="*/ 18686 h 62705"/>
                    <a:gd name="connsiteX237" fmla="*/ 74204 w 146252"/>
                    <a:gd name="connsiteY237" fmla="*/ 18506 h 62705"/>
                    <a:gd name="connsiteX238" fmla="*/ 74204 w 146252"/>
                    <a:gd name="connsiteY238" fmla="*/ 18506 h 62705"/>
                    <a:gd name="connsiteX239" fmla="*/ 74025 w 146252"/>
                    <a:gd name="connsiteY239" fmla="*/ 18686 h 62705"/>
                    <a:gd name="connsiteX240" fmla="*/ 74025 w 146252"/>
                    <a:gd name="connsiteY240" fmla="*/ 18686 h 62705"/>
                    <a:gd name="connsiteX241" fmla="*/ 74204 w 146252"/>
                    <a:gd name="connsiteY241" fmla="*/ 18506 h 62705"/>
                    <a:gd name="connsiteX242" fmla="*/ 74384 w 146252"/>
                    <a:gd name="connsiteY242" fmla="*/ 18327 h 62705"/>
                    <a:gd name="connsiteX243" fmla="*/ 74384 w 146252"/>
                    <a:gd name="connsiteY243" fmla="*/ 18327 h 62705"/>
                    <a:gd name="connsiteX244" fmla="*/ 74204 w 146252"/>
                    <a:gd name="connsiteY244" fmla="*/ 18506 h 62705"/>
                    <a:gd name="connsiteX245" fmla="*/ 74204 w 146252"/>
                    <a:gd name="connsiteY245" fmla="*/ 18506 h 62705"/>
                    <a:gd name="connsiteX246" fmla="*/ 74204 w 146252"/>
                    <a:gd name="connsiteY246" fmla="*/ 18327 h 62705"/>
                    <a:gd name="connsiteX247" fmla="*/ 74384 w 146252"/>
                    <a:gd name="connsiteY247" fmla="*/ 18147 h 62705"/>
                    <a:gd name="connsiteX248" fmla="*/ 74384 w 146252"/>
                    <a:gd name="connsiteY248" fmla="*/ 18147 h 62705"/>
                    <a:gd name="connsiteX249" fmla="*/ 74204 w 146252"/>
                    <a:gd name="connsiteY249" fmla="*/ 18327 h 62705"/>
                    <a:gd name="connsiteX250" fmla="*/ 74204 w 146252"/>
                    <a:gd name="connsiteY250" fmla="*/ 18327 h 62705"/>
                    <a:gd name="connsiteX251" fmla="*/ 74384 w 146252"/>
                    <a:gd name="connsiteY251" fmla="*/ 18147 h 62705"/>
                    <a:gd name="connsiteX252" fmla="*/ 74564 w 146252"/>
                    <a:gd name="connsiteY252" fmla="*/ 17967 h 62705"/>
                    <a:gd name="connsiteX253" fmla="*/ 74564 w 146252"/>
                    <a:gd name="connsiteY253" fmla="*/ 17967 h 62705"/>
                    <a:gd name="connsiteX254" fmla="*/ 74384 w 146252"/>
                    <a:gd name="connsiteY254" fmla="*/ 18147 h 62705"/>
                    <a:gd name="connsiteX255" fmla="*/ 74384 w 146252"/>
                    <a:gd name="connsiteY255" fmla="*/ 18147 h 62705"/>
                    <a:gd name="connsiteX256" fmla="*/ 74564 w 146252"/>
                    <a:gd name="connsiteY256" fmla="*/ 17967 h 62705"/>
                    <a:gd name="connsiteX257" fmla="*/ 74743 w 146252"/>
                    <a:gd name="connsiteY257" fmla="*/ 17428 h 62705"/>
                    <a:gd name="connsiteX258" fmla="*/ 74743 w 146252"/>
                    <a:gd name="connsiteY258" fmla="*/ 17428 h 62705"/>
                    <a:gd name="connsiteX259" fmla="*/ 74743 w 146252"/>
                    <a:gd name="connsiteY259" fmla="*/ 17428 h 62705"/>
                    <a:gd name="connsiteX260" fmla="*/ 74743 w 146252"/>
                    <a:gd name="connsiteY260" fmla="*/ 17428 h 62705"/>
                    <a:gd name="connsiteX261" fmla="*/ 74564 w 146252"/>
                    <a:gd name="connsiteY261" fmla="*/ 17967 h 62705"/>
                    <a:gd name="connsiteX262" fmla="*/ 74564 w 146252"/>
                    <a:gd name="connsiteY262" fmla="*/ 17967 h 62705"/>
                    <a:gd name="connsiteX263" fmla="*/ 141042 w 146252"/>
                    <a:gd name="connsiteY263" fmla="*/ 33778 h 62705"/>
                    <a:gd name="connsiteX264" fmla="*/ 141042 w 146252"/>
                    <a:gd name="connsiteY264" fmla="*/ 33778 h 62705"/>
                    <a:gd name="connsiteX265" fmla="*/ 141042 w 146252"/>
                    <a:gd name="connsiteY265" fmla="*/ 33778 h 62705"/>
                    <a:gd name="connsiteX266" fmla="*/ 141042 w 146252"/>
                    <a:gd name="connsiteY266" fmla="*/ 33778 h 62705"/>
                    <a:gd name="connsiteX267" fmla="*/ 141042 w 146252"/>
                    <a:gd name="connsiteY267" fmla="*/ 33778 h 62705"/>
                    <a:gd name="connsiteX268" fmla="*/ 141042 w 146252"/>
                    <a:gd name="connsiteY268" fmla="*/ 33778 h 62705"/>
                    <a:gd name="connsiteX269" fmla="*/ 141042 w 146252"/>
                    <a:gd name="connsiteY269" fmla="*/ 33778 h 62705"/>
                    <a:gd name="connsiteX270" fmla="*/ 141042 w 146252"/>
                    <a:gd name="connsiteY270" fmla="*/ 33778 h 62705"/>
                    <a:gd name="connsiteX271" fmla="*/ 141042 w 146252"/>
                    <a:gd name="connsiteY271" fmla="*/ 33778 h 62705"/>
                    <a:gd name="connsiteX272" fmla="*/ 141042 w 146252"/>
                    <a:gd name="connsiteY272" fmla="*/ 33778 h 62705"/>
                    <a:gd name="connsiteX273" fmla="*/ 141042 w 146252"/>
                    <a:gd name="connsiteY273" fmla="*/ 33778 h 6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146252" h="62705">
                      <a:moveTo>
                        <a:pt x="11679" y="53902"/>
                      </a:moveTo>
                      <a:lnTo>
                        <a:pt x="12936" y="51746"/>
                      </a:lnTo>
                      <a:lnTo>
                        <a:pt x="11319" y="53722"/>
                      </a:lnTo>
                      <a:cubicBezTo>
                        <a:pt x="11140" y="53542"/>
                        <a:pt x="4492" y="48332"/>
                        <a:pt x="1437" y="42223"/>
                      </a:cubicBezTo>
                      <a:lnTo>
                        <a:pt x="1437" y="42223"/>
                      </a:lnTo>
                      <a:cubicBezTo>
                        <a:pt x="539" y="40426"/>
                        <a:pt x="0" y="39168"/>
                        <a:pt x="0" y="37731"/>
                      </a:cubicBezTo>
                      <a:lnTo>
                        <a:pt x="0" y="37731"/>
                      </a:lnTo>
                      <a:cubicBezTo>
                        <a:pt x="539" y="33778"/>
                        <a:pt x="2336" y="34138"/>
                        <a:pt x="2695" y="32161"/>
                      </a:cubicBezTo>
                      <a:lnTo>
                        <a:pt x="2695" y="32161"/>
                      </a:lnTo>
                      <a:lnTo>
                        <a:pt x="2695" y="31802"/>
                      </a:lnTo>
                      <a:cubicBezTo>
                        <a:pt x="2695" y="31083"/>
                        <a:pt x="1976" y="29287"/>
                        <a:pt x="1976" y="26951"/>
                      </a:cubicBezTo>
                      <a:lnTo>
                        <a:pt x="1976" y="26951"/>
                      </a:lnTo>
                      <a:cubicBezTo>
                        <a:pt x="1797" y="25154"/>
                        <a:pt x="2875" y="22818"/>
                        <a:pt x="5210" y="21561"/>
                      </a:cubicBezTo>
                      <a:lnTo>
                        <a:pt x="5210" y="21561"/>
                      </a:lnTo>
                      <a:cubicBezTo>
                        <a:pt x="6648" y="20842"/>
                        <a:pt x="8085" y="20483"/>
                        <a:pt x="9523" y="20483"/>
                      </a:cubicBezTo>
                      <a:lnTo>
                        <a:pt x="9523" y="20483"/>
                      </a:lnTo>
                      <a:cubicBezTo>
                        <a:pt x="11140" y="20483"/>
                        <a:pt x="12397" y="20842"/>
                        <a:pt x="12757" y="21022"/>
                      </a:cubicBezTo>
                      <a:lnTo>
                        <a:pt x="12757" y="21022"/>
                      </a:lnTo>
                      <a:cubicBezTo>
                        <a:pt x="12936" y="20842"/>
                        <a:pt x="13116" y="20662"/>
                        <a:pt x="13116" y="20483"/>
                      </a:cubicBezTo>
                      <a:lnTo>
                        <a:pt x="13116" y="20483"/>
                      </a:lnTo>
                      <a:cubicBezTo>
                        <a:pt x="13116" y="20123"/>
                        <a:pt x="13296" y="19944"/>
                        <a:pt x="13296" y="19584"/>
                      </a:cubicBezTo>
                      <a:lnTo>
                        <a:pt x="13296" y="19584"/>
                      </a:lnTo>
                      <a:cubicBezTo>
                        <a:pt x="13296" y="18506"/>
                        <a:pt x="12577" y="16530"/>
                        <a:pt x="12577" y="14014"/>
                      </a:cubicBezTo>
                      <a:lnTo>
                        <a:pt x="12577" y="14014"/>
                      </a:lnTo>
                      <a:cubicBezTo>
                        <a:pt x="12397" y="11140"/>
                        <a:pt x="14553" y="7906"/>
                        <a:pt x="18686" y="6828"/>
                      </a:cubicBezTo>
                      <a:lnTo>
                        <a:pt x="18686" y="6828"/>
                      </a:lnTo>
                      <a:cubicBezTo>
                        <a:pt x="26591" y="3953"/>
                        <a:pt x="28568" y="6288"/>
                        <a:pt x="31622" y="2875"/>
                      </a:cubicBezTo>
                      <a:lnTo>
                        <a:pt x="31622" y="2875"/>
                      </a:lnTo>
                      <a:cubicBezTo>
                        <a:pt x="34497" y="1437"/>
                        <a:pt x="35934" y="180"/>
                        <a:pt x="38450" y="0"/>
                      </a:cubicBezTo>
                      <a:lnTo>
                        <a:pt x="38450" y="0"/>
                      </a:lnTo>
                      <a:cubicBezTo>
                        <a:pt x="41145" y="0"/>
                        <a:pt x="42582" y="2515"/>
                        <a:pt x="43121" y="5031"/>
                      </a:cubicBezTo>
                      <a:lnTo>
                        <a:pt x="43121" y="5031"/>
                      </a:lnTo>
                      <a:cubicBezTo>
                        <a:pt x="43121" y="7187"/>
                        <a:pt x="41324" y="4492"/>
                        <a:pt x="50128" y="8265"/>
                      </a:cubicBezTo>
                      <a:lnTo>
                        <a:pt x="50128" y="8265"/>
                      </a:lnTo>
                      <a:cubicBezTo>
                        <a:pt x="56237" y="12936"/>
                        <a:pt x="54081" y="13475"/>
                        <a:pt x="60370" y="15991"/>
                      </a:cubicBezTo>
                      <a:lnTo>
                        <a:pt x="60370" y="15991"/>
                      </a:lnTo>
                      <a:cubicBezTo>
                        <a:pt x="65580" y="18686"/>
                        <a:pt x="67377" y="21381"/>
                        <a:pt x="69892" y="23357"/>
                      </a:cubicBezTo>
                      <a:lnTo>
                        <a:pt x="69892" y="23357"/>
                      </a:lnTo>
                      <a:cubicBezTo>
                        <a:pt x="69713" y="22100"/>
                        <a:pt x="69533" y="20303"/>
                        <a:pt x="69533" y="18686"/>
                      </a:cubicBezTo>
                      <a:lnTo>
                        <a:pt x="69533" y="18686"/>
                      </a:lnTo>
                      <a:cubicBezTo>
                        <a:pt x="69533" y="17967"/>
                        <a:pt x="69533" y="17248"/>
                        <a:pt x="69892" y="16530"/>
                      </a:cubicBezTo>
                      <a:lnTo>
                        <a:pt x="69892" y="16530"/>
                      </a:lnTo>
                      <a:cubicBezTo>
                        <a:pt x="70251" y="12577"/>
                        <a:pt x="74743" y="12577"/>
                        <a:pt x="75822" y="12397"/>
                      </a:cubicBezTo>
                      <a:lnTo>
                        <a:pt x="75822" y="12397"/>
                      </a:lnTo>
                      <a:cubicBezTo>
                        <a:pt x="77798" y="12397"/>
                        <a:pt x="77798" y="12218"/>
                        <a:pt x="77798" y="12218"/>
                      </a:cubicBezTo>
                      <a:lnTo>
                        <a:pt x="77798" y="12218"/>
                      </a:lnTo>
                      <a:cubicBezTo>
                        <a:pt x="78337" y="10062"/>
                        <a:pt x="79954" y="7726"/>
                        <a:pt x="82469" y="7726"/>
                      </a:cubicBezTo>
                      <a:lnTo>
                        <a:pt x="82469" y="7726"/>
                      </a:lnTo>
                      <a:cubicBezTo>
                        <a:pt x="84625" y="7726"/>
                        <a:pt x="85703" y="8624"/>
                        <a:pt x="87860" y="9343"/>
                      </a:cubicBezTo>
                      <a:lnTo>
                        <a:pt x="87860" y="9343"/>
                      </a:lnTo>
                      <a:cubicBezTo>
                        <a:pt x="93789" y="12397"/>
                        <a:pt x="94867" y="14913"/>
                        <a:pt x="102413" y="18686"/>
                      </a:cubicBezTo>
                      <a:lnTo>
                        <a:pt x="102413" y="18686"/>
                      </a:lnTo>
                      <a:cubicBezTo>
                        <a:pt x="109420" y="22279"/>
                        <a:pt x="118224" y="21022"/>
                        <a:pt x="127926" y="22279"/>
                      </a:cubicBezTo>
                      <a:lnTo>
                        <a:pt x="127926" y="22279"/>
                      </a:lnTo>
                      <a:cubicBezTo>
                        <a:pt x="138707" y="23537"/>
                        <a:pt x="144097" y="26591"/>
                        <a:pt x="145714" y="31622"/>
                      </a:cubicBezTo>
                      <a:lnTo>
                        <a:pt x="145714" y="31622"/>
                      </a:lnTo>
                      <a:cubicBezTo>
                        <a:pt x="146073" y="32161"/>
                        <a:pt x="146253" y="32880"/>
                        <a:pt x="146253" y="33778"/>
                      </a:cubicBezTo>
                      <a:lnTo>
                        <a:pt x="146253" y="33778"/>
                      </a:lnTo>
                      <a:cubicBezTo>
                        <a:pt x="145534" y="38450"/>
                        <a:pt x="142480" y="38989"/>
                        <a:pt x="141581" y="42043"/>
                      </a:cubicBezTo>
                      <a:lnTo>
                        <a:pt x="141581" y="42043"/>
                      </a:lnTo>
                      <a:cubicBezTo>
                        <a:pt x="139246" y="45457"/>
                        <a:pt x="135113" y="51566"/>
                        <a:pt x="128106" y="51746"/>
                      </a:cubicBezTo>
                      <a:lnTo>
                        <a:pt x="128106" y="51746"/>
                      </a:lnTo>
                      <a:cubicBezTo>
                        <a:pt x="126848" y="51746"/>
                        <a:pt x="125411" y="51566"/>
                        <a:pt x="124692" y="51027"/>
                      </a:cubicBezTo>
                      <a:lnTo>
                        <a:pt x="124692" y="51027"/>
                      </a:lnTo>
                      <a:cubicBezTo>
                        <a:pt x="116787" y="49230"/>
                        <a:pt x="116607" y="45098"/>
                        <a:pt x="111576" y="44379"/>
                      </a:cubicBezTo>
                      <a:lnTo>
                        <a:pt x="111576" y="44379"/>
                      </a:lnTo>
                      <a:cubicBezTo>
                        <a:pt x="105467" y="43481"/>
                        <a:pt x="102053" y="40067"/>
                        <a:pt x="102233" y="36473"/>
                      </a:cubicBezTo>
                      <a:lnTo>
                        <a:pt x="102233" y="36473"/>
                      </a:lnTo>
                      <a:cubicBezTo>
                        <a:pt x="102233" y="35036"/>
                        <a:pt x="102592" y="33778"/>
                        <a:pt x="103311" y="32700"/>
                      </a:cubicBezTo>
                      <a:lnTo>
                        <a:pt x="103311" y="32700"/>
                      </a:lnTo>
                      <a:cubicBezTo>
                        <a:pt x="103670" y="32161"/>
                        <a:pt x="104030" y="31802"/>
                        <a:pt x="104209" y="31443"/>
                      </a:cubicBezTo>
                      <a:lnTo>
                        <a:pt x="104209" y="31443"/>
                      </a:lnTo>
                      <a:cubicBezTo>
                        <a:pt x="103670" y="31443"/>
                        <a:pt x="102952" y="31263"/>
                        <a:pt x="102053" y="31263"/>
                      </a:cubicBezTo>
                      <a:lnTo>
                        <a:pt x="102053" y="31263"/>
                      </a:lnTo>
                      <a:lnTo>
                        <a:pt x="102053" y="31263"/>
                      </a:lnTo>
                      <a:lnTo>
                        <a:pt x="101514" y="31263"/>
                      </a:lnTo>
                      <a:lnTo>
                        <a:pt x="101514" y="31263"/>
                      </a:lnTo>
                      <a:cubicBezTo>
                        <a:pt x="96124" y="31802"/>
                        <a:pt x="97741" y="30005"/>
                        <a:pt x="94507" y="36473"/>
                      </a:cubicBezTo>
                      <a:lnTo>
                        <a:pt x="94507" y="36473"/>
                      </a:lnTo>
                      <a:cubicBezTo>
                        <a:pt x="94507" y="37012"/>
                        <a:pt x="97562" y="40246"/>
                        <a:pt x="101874" y="42403"/>
                      </a:cubicBezTo>
                      <a:lnTo>
                        <a:pt x="101874" y="42403"/>
                      </a:lnTo>
                      <a:cubicBezTo>
                        <a:pt x="105827" y="44738"/>
                        <a:pt x="110498" y="46535"/>
                        <a:pt x="112474" y="47254"/>
                      </a:cubicBezTo>
                      <a:lnTo>
                        <a:pt x="112474" y="47254"/>
                      </a:lnTo>
                      <a:cubicBezTo>
                        <a:pt x="115169" y="47613"/>
                        <a:pt x="116787" y="49769"/>
                        <a:pt x="116787" y="52105"/>
                      </a:cubicBezTo>
                      <a:lnTo>
                        <a:pt x="116787" y="52105"/>
                      </a:lnTo>
                      <a:cubicBezTo>
                        <a:pt x="116787" y="55159"/>
                        <a:pt x="113552" y="57495"/>
                        <a:pt x="109420" y="57495"/>
                      </a:cubicBezTo>
                      <a:lnTo>
                        <a:pt x="109420" y="57495"/>
                      </a:lnTo>
                      <a:cubicBezTo>
                        <a:pt x="106186" y="57495"/>
                        <a:pt x="100796" y="58214"/>
                        <a:pt x="96304" y="58214"/>
                      </a:cubicBezTo>
                      <a:lnTo>
                        <a:pt x="96304" y="58214"/>
                      </a:lnTo>
                      <a:cubicBezTo>
                        <a:pt x="94148" y="58214"/>
                        <a:pt x="91992" y="58034"/>
                        <a:pt x="89656" y="57136"/>
                      </a:cubicBezTo>
                      <a:lnTo>
                        <a:pt x="89656" y="57136"/>
                      </a:lnTo>
                      <a:cubicBezTo>
                        <a:pt x="86961" y="55519"/>
                        <a:pt x="86422" y="52464"/>
                        <a:pt x="86242" y="51925"/>
                      </a:cubicBezTo>
                      <a:lnTo>
                        <a:pt x="86242" y="51925"/>
                      </a:lnTo>
                      <a:cubicBezTo>
                        <a:pt x="85883" y="51566"/>
                        <a:pt x="86961" y="51746"/>
                        <a:pt x="84446" y="51027"/>
                      </a:cubicBezTo>
                      <a:lnTo>
                        <a:pt x="84446" y="51027"/>
                      </a:lnTo>
                      <a:cubicBezTo>
                        <a:pt x="78876" y="51206"/>
                        <a:pt x="80852" y="50667"/>
                        <a:pt x="76720" y="53183"/>
                      </a:cubicBezTo>
                      <a:lnTo>
                        <a:pt x="76720" y="53183"/>
                      </a:lnTo>
                      <a:cubicBezTo>
                        <a:pt x="71330" y="57495"/>
                        <a:pt x="66299" y="59112"/>
                        <a:pt x="59471" y="59112"/>
                      </a:cubicBezTo>
                      <a:lnTo>
                        <a:pt x="59471" y="59112"/>
                      </a:lnTo>
                      <a:lnTo>
                        <a:pt x="58573" y="59112"/>
                      </a:lnTo>
                      <a:lnTo>
                        <a:pt x="58573" y="59112"/>
                      </a:lnTo>
                      <a:cubicBezTo>
                        <a:pt x="50308" y="58932"/>
                        <a:pt x="47613" y="53542"/>
                        <a:pt x="45816" y="51746"/>
                      </a:cubicBezTo>
                      <a:lnTo>
                        <a:pt x="45816" y="51746"/>
                      </a:lnTo>
                      <a:lnTo>
                        <a:pt x="45816" y="51746"/>
                      </a:lnTo>
                      <a:cubicBezTo>
                        <a:pt x="45816" y="51746"/>
                        <a:pt x="45637" y="51925"/>
                        <a:pt x="45637" y="52105"/>
                      </a:cubicBezTo>
                      <a:lnTo>
                        <a:pt x="45637" y="52105"/>
                      </a:lnTo>
                      <a:cubicBezTo>
                        <a:pt x="45098" y="52644"/>
                        <a:pt x="44559" y="53542"/>
                        <a:pt x="43840" y="54800"/>
                      </a:cubicBezTo>
                      <a:lnTo>
                        <a:pt x="43840" y="54800"/>
                      </a:lnTo>
                      <a:cubicBezTo>
                        <a:pt x="42403" y="56956"/>
                        <a:pt x="41145" y="59651"/>
                        <a:pt x="38629" y="61627"/>
                      </a:cubicBezTo>
                      <a:lnTo>
                        <a:pt x="38629" y="61627"/>
                      </a:lnTo>
                      <a:cubicBezTo>
                        <a:pt x="37372" y="62346"/>
                        <a:pt x="35934" y="62705"/>
                        <a:pt x="34497" y="62705"/>
                      </a:cubicBezTo>
                      <a:lnTo>
                        <a:pt x="34497" y="62705"/>
                      </a:lnTo>
                      <a:cubicBezTo>
                        <a:pt x="27669" y="62705"/>
                        <a:pt x="19405" y="58214"/>
                        <a:pt x="11679" y="53902"/>
                      </a:cubicBezTo>
                      <a:lnTo>
                        <a:pt x="11679" y="53902"/>
                      </a:lnTo>
                      <a:close/>
                      <a:moveTo>
                        <a:pt x="33958" y="57675"/>
                      </a:moveTo>
                      <a:cubicBezTo>
                        <a:pt x="34677" y="57675"/>
                        <a:pt x="35216" y="57495"/>
                        <a:pt x="35395" y="57495"/>
                      </a:cubicBezTo>
                      <a:lnTo>
                        <a:pt x="35395" y="57495"/>
                      </a:lnTo>
                      <a:cubicBezTo>
                        <a:pt x="38090" y="56597"/>
                        <a:pt x="38989" y="48152"/>
                        <a:pt x="45637" y="46894"/>
                      </a:cubicBezTo>
                      <a:lnTo>
                        <a:pt x="45637" y="46894"/>
                      </a:lnTo>
                      <a:cubicBezTo>
                        <a:pt x="47074" y="46894"/>
                        <a:pt x="48332" y="47613"/>
                        <a:pt x="49230" y="48511"/>
                      </a:cubicBezTo>
                      <a:lnTo>
                        <a:pt x="49230" y="48511"/>
                      </a:lnTo>
                      <a:cubicBezTo>
                        <a:pt x="52644" y="51925"/>
                        <a:pt x="52464" y="54081"/>
                        <a:pt x="59291" y="54441"/>
                      </a:cubicBezTo>
                      <a:lnTo>
                        <a:pt x="59291" y="54441"/>
                      </a:lnTo>
                      <a:lnTo>
                        <a:pt x="59291" y="54441"/>
                      </a:lnTo>
                      <a:cubicBezTo>
                        <a:pt x="59291" y="54441"/>
                        <a:pt x="59291" y="54441"/>
                        <a:pt x="59291" y="54441"/>
                      </a:cubicBezTo>
                      <a:lnTo>
                        <a:pt x="59291" y="54441"/>
                      </a:lnTo>
                      <a:lnTo>
                        <a:pt x="59291" y="54441"/>
                      </a:lnTo>
                      <a:cubicBezTo>
                        <a:pt x="65580" y="54441"/>
                        <a:pt x="68455" y="53363"/>
                        <a:pt x="73665" y="49589"/>
                      </a:cubicBezTo>
                      <a:lnTo>
                        <a:pt x="73665" y="49589"/>
                      </a:lnTo>
                      <a:cubicBezTo>
                        <a:pt x="77259" y="46894"/>
                        <a:pt x="79415" y="46355"/>
                        <a:pt x="84805" y="46535"/>
                      </a:cubicBezTo>
                      <a:lnTo>
                        <a:pt x="84805" y="46535"/>
                      </a:lnTo>
                      <a:cubicBezTo>
                        <a:pt x="88399" y="46894"/>
                        <a:pt x="90734" y="49230"/>
                        <a:pt x="91093" y="51206"/>
                      </a:cubicBezTo>
                      <a:lnTo>
                        <a:pt x="91093" y="51206"/>
                      </a:lnTo>
                      <a:cubicBezTo>
                        <a:pt x="91632" y="53003"/>
                        <a:pt x="91273" y="52644"/>
                        <a:pt x="91812" y="53363"/>
                      </a:cubicBezTo>
                      <a:lnTo>
                        <a:pt x="91812" y="53363"/>
                      </a:lnTo>
                      <a:cubicBezTo>
                        <a:pt x="92531" y="53722"/>
                        <a:pt x="94328" y="53902"/>
                        <a:pt x="96304" y="53722"/>
                      </a:cubicBezTo>
                      <a:lnTo>
                        <a:pt x="96304" y="53722"/>
                      </a:lnTo>
                      <a:cubicBezTo>
                        <a:pt x="100437" y="53722"/>
                        <a:pt x="105647" y="53183"/>
                        <a:pt x="109420" y="53183"/>
                      </a:cubicBezTo>
                      <a:lnTo>
                        <a:pt x="109420" y="53183"/>
                      </a:lnTo>
                      <a:cubicBezTo>
                        <a:pt x="110678" y="53003"/>
                        <a:pt x="111217" y="53003"/>
                        <a:pt x="111397" y="52824"/>
                      </a:cubicBezTo>
                      <a:lnTo>
                        <a:pt x="111397" y="52824"/>
                      </a:lnTo>
                      <a:cubicBezTo>
                        <a:pt x="111397" y="52824"/>
                        <a:pt x="111217" y="52824"/>
                        <a:pt x="111217" y="52824"/>
                      </a:cubicBezTo>
                      <a:lnTo>
                        <a:pt x="111217" y="52824"/>
                      </a:lnTo>
                      <a:lnTo>
                        <a:pt x="111217" y="52824"/>
                      </a:lnTo>
                      <a:cubicBezTo>
                        <a:pt x="111217" y="52824"/>
                        <a:pt x="111217" y="52824"/>
                        <a:pt x="111037" y="52824"/>
                      </a:cubicBezTo>
                      <a:lnTo>
                        <a:pt x="111037" y="52824"/>
                      </a:lnTo>
                      <a:cubicBezTo>
                        <a:pt x="110858" y="52824"/>
                        <a:pt x="110858" y="52644"/>
                        <a:pt x="110678" y="52644"/>
                      </a:cubicBezTo>
                      <a:lnTo>
                        <a:pt x="110678" y="52644"/>
                      </a:lnTo>
                      <a:cubicBezTo>
                        <a:pt x="106006" y="50488"/>
                        <a:pt x="90734" y="45637"/>
                        <a:pt x="89297" y="37012"/>
                      </a:cubicBezTo>
                      <a:lnTo>
                        <a:pt x="89297" y="37012"/>
                      </a:lnTo>
                      <a:cubicBezTo>
                        <a:pt x="89297" y="36294"/>
                        <a:pt x="89477" y="35395"/>
                        <a:pt x="89656" y="35036"/>
                      </a:cubicBezTo>
                      <a:lnTo>
                        <a:pt x="89656" y="35036"/>
                      </a:lnTo>
                      <a:cubicBezTo>
                        <a:pt x="91632" y="28208"/>
                        <a:pt x="96124" y="26232"/>
                        <a:pt x="100976" y="26771"/>
                      </a:cubicBezTo>
                      <a:lnTo>
                        <a:pt x="100976" y="26771"/>
                      </a:lnTo>
                      <a:cubicBezTo>
                        <a:pt x="101155" y="26771"/>
                        <a:pt x="101155" y="26771"/>
                        <a:pt x="101155" y="26771"/>
                      </a:cubicBezTo>
                      <a:lnTo>
                        <a:pt x="101155" y="26771"/>
                      </a:lnTo>
                      <a:cubicBezTo>
                        <a:pt x="104749" y="26771"/>
                        <a:pt x="108522" y="26771"/>
                        <a:pt x="109241" y="31083"/>
                      </a:cubicBezTo>
                      <a:lnTo>
                        <a:pt x="109241" y="31083"/>
                      </a:lnTo>
                      <a:cubicBezTo>
                        <a:pt x="109061" y="33239"/>
                        <a:pt x="108162" y="34317"/>
                        <a:pt x="107444" y="35755"/>
                      </a:cubicBezTo>
                      <a:lnTo>
                        <a:pt x="107444" y="35755"/>
                      </a:lnTo>
                      <a:cubicBezTo>
                        <a:pt x="107264" y="36294"/>
                        <a:pt x="107084" y="36833"/>
                        <a:pt x="107084" y="37192"/>
                      </a:cubicBezTo>
                      <a:lnTo>
                        <a:pt x="107084" y="37192"/>
                      </a:lnTo>
                      <a:cubicBezTo>
                        <a:pt x="107084" y="37911"/>
                        <a:pt x="106905" y="38989"/>
                        <a:pt x="112295" y="40067"/>
                      </a:cubicBezTo>
                      <a:lnTo>
                        <a:pt x="112295" y="40067"/>
                      </a:lnTo>
                      <a:cubicBezTo>
                        <a:pt x="120200" y="41864"/>
                        <a:pt x="120200" y="45996"/>
                        <a:pt x="125950" y="46715"/>
                      </a:cubicBezTo>
                      <a:lnTo>
                        <a:pt x="125950" y="46715"/>
                      </a:lnTo>
                      <a:cubicBezTo>
                        <a:pt x="126668" y="47074"/>
                        <a:pt x="127387" y="47074"/>
                        <a:pt x="127926" y="47074"/>
                      </a:cubicBezTo>
                      <a:lnTo>
                        <a:pt x="127926" y="47074"/>
                      </a:lnTo>
                      <a:cubicBezTo>
                        <a:pt x="131160" y="47254"/>
                        <a:pt x="135293" y="42942"/>
                        <a:pt x="136910" y="40246"/>
                      </a:cubicBezTo>
                      <a:lnTo>
                        <a:pt x="136910" y="40246"/>
                      </a:lnTo>
                      <a:cubicBezTo>
                        <a:pt x="138527" y="35934"/>
                        <a:pt x="141581" y="34317"/>
                        <a:pt x="141042" y="34138"/>
                      </a:cubicBezTo>
                      <a:lnTo>
                        <a:pt x="141042" y="34138"/>
                      </a:lnTo>
                      <a:lnTo>
                        <a:pt x="140863" y="33958"/>
                      </a:lnTo>
                      <a:cubicBezTo>
                        <a:pt x="139964" y="31443"/>
                        <a:pt x="137449" y="29107"/>
                        <a:pt x="127028" y="27669"/>
                      </a:cubicBezTo>
                      <a:lnTo>
                        <a:pt x="127028" y="27669"/>
                      </a:lnTo>
                      <a:cubicBezTo>
                        <a:pt x="118224" y="26412"/>
                        <a:pt x="108701" y="27849"/>
                        <a:pt x="99898" y="23537"/>
                      </a:cubicBezTo>
                      <a:lnTo>
                        <a:pt x="99898" y="23537"/>
                      </a:lnTo>
                      <a:cubicBezTo>
                        <a:pt x="91632" y="19405"/>
                        <a:pt x="90016" y="16530"/>
                        <a:pt x="85703" y="14374"/>
                      </a:cubicBezTo>
                      <a:lnTo>
                        <a:pt x="85703" y="14374"/>
                      </a:lnTo>
                      <a:cubicBezTo>
                        <a:pt x="84266" y="13835"/>
                        <a:pt x="83188" y="13475"/>
                        <a:pt x="82649" y="13296"/>
                      </a:cubicBezTo>
                      <a:lnTo>
                        <a:pt x="82649" y="13296"/>
                      </a:lnTo>
                      <a:cubicBezTo>
                        <a:pt x="82649" y="13475"/>
                        <a:pt x="82469" y="13835"/>
                        <a:pt x="82290" y="14194"/>
                      </a:cubicBezTo>
                      <a:lnTo>
                        <a:pt x="82290" y="14194"/>
                      </a:lnTo>
                      <a:cubicBezTo>
                        <a:pt x="80493" y="18327"/>
                        <a:pt x="76900" y="18147"/>
                        <a:pt x="74923" y="17967"/>
                      </a:cubicBezTo>
                      <a:lnTo>
                        <a:pt x="74923" y="17967"/>
                      </a:lnTo>
                      <a:cubicBezTo>
                        <a:pt x="74743" y="17967"/>
                        <a:pt x="74564" y="17967"/>
                        <a:pt x="74564" y="17967"/>
                      </a:cubicBezTo>
                      <a:lnTo>
                        <a:pt x="74564" y="17967"/>
                      </a:lnTo>
                      <a:lnTo>
                        <a:pt x="74204" y="18686"/>
                      </a:lnTo>
                      <a:cubicBezTo>
                        <a:pt x="74204" y="18686"/>
                        <a:pt x="74204" y="18686"/>
                        <a:pt x="74204" y="19225"/>
                      </a:cubicBezTo>
                      <a:lnTo>
                        <a:pt x="74204" y="19225"/>
                      </a:lnTo>
                      <a:cubicBezTo>
                        <a:pt x="74204" y="20662"/>
                        <a:pt x="74743" y="22998"/>
                        <a:pt x="74743" y="25154"/>
                      </a:cubicBezTo>
                      <a:lnTo>
                        <a:pt x="74743" y="25154"/>
                      </a:lnTo>
                      <a:cubicBezTo>
                        <a:pt x="74743" y="26412"/>
                        <a:pt x="74204" y="29826"/>
                        <a:pt x="70970" y="29826"/>
                      </a:cubicBezTo>
                      <a:lnTo>
                        <a:pt x="70970" y="29826"/>
                      </a:lnTo>
                      <a:cubicBezTo>
                        <a:pt x="69892" y="29826"/>
                        <a:pt x="69174" y="29646"/>
                        <a:pt x="68096" y="28927"/>
                      </a:cubicBezTo>
                      <a:lnTo>
                        <a:pt x="68096" y="28927"/>
                      </a:lnTo>
                      <a:cubicBezTo>
                        <a:pt x="63604" y="25873"/>
                        <a:pt x="62526" y="23537"/>
                        <a:pt x="58034" y="21201"/>
                      </a:cubicBezTo>
                      <a:lnTo>
                        <a:pt x="58034" y="21201"/>
                      </a:lnTo>
                      <a:cubicBezTo>
                        <a:pt x="50847" y="18327"/>
                        <a:pt x="51386" y="16170"/>
                        <a:pt x="47433" y="13296"/>
                      </a:cubicBezTo>
                      <a:lnTo>
                        <a:pt x="47433" y="13296"/>
                      </a:lnTo>
                      <a:cubicBezTo>
                        <a:pt x="42223" y="11499"/>
                        <a:pt x="37911" y="11499"/>
                        <a:pt x="38090" y="6468"/>
                      </a:cubicBezTo>
                      <a:lnTo>
                        <a:pt x="38090" y="6468"/>
                      </a:lnTo>
                      <a:cubicBezTo>
                        <a:pt x="38090" y="6288"/>
                        <a:pt x="37911" y="6109"/>
                        <a:pt x="37911" y="5929"/>
                      </a:cubicBezTo>
                      <a:lnTo>
                        <a:pt x="37911" y="5929"/>
                      </a:lnTo>
                      <a:cubicBezTo>
                        <a:pt x="37192" y="6288"/>
                        <a:pt x="35934" y="6828"/>
                        <a:pt x="34497" y="7546"/>
                      </a:cubicBezTo>
                      <a:lnTo>
                        <a:pt x="34497" y="7546"/>
                      </a:lnTo>
                      <a:cubicBezTo>
                        <a:pt x="29107" y="12577"/>
                        <a:pt x="25693" y="9702"/>
                        <a:pt x="20303" y="12218"/>
                      </a:cubicBezTo>
                      <a:lnTo>
                        <a:pt x="20303" y="12218"/>
                      </a:lnTo>
                      <a:cubicBezTo>
                        <a:pt x="17248" y="13475"/>
                        <a:pt x="17787" y="13655"/>
                        <a:pt x="17608" y="14733"/>
                      </a:cubicBezTo>
                      <a:lnTo>
                        <a:pt x="17608" y="14733"/>
                      </a:lnTo>
                      <a:cubicBezTo>
                        <a:pt x="17608" y="15811"/>
                        <a:pt x="18326" y="17787"/>
                        <a:pt x="18326" y="20303"/>
                      </a:cubicBezTo>
                      <a:lnTo>
                        <a:pt x="18326" y="20303"/>
                      </a:lnTo>
                      <a:cubicBezTo>
                        <a:pt x="18326" y="21022"/>
                        <a:pt x="18147" y="21740"/>
                        <a:pt x="17787" y="22998"/>
                      </a:cubicBezTo>
                      <a:lnTo>
                        <a:pt x="17787" y="22998"/>
                      </a:lnTo>
                      <a:cubicBezTo>
                        <a:pt x="16889" y="25154"/>
                        <a:pt x="14913" y="26951"/>
                        <a:pt x="12936" y="26951"/>
                      </a:cubicBezTo>
                      <a:lnTo>
                        <a:pt x="12936" y="26951"/>
                      </a:lnTo>
                      <a:cubicBezTo>
                        <a:pt x="10960" y="26771"/>
                        <a:pt x="10241" y="26232"/>
                        <a:pt x="9343" y="26412"/>
                      </a:cubicBezTo>
                      <a:lnTo>
                        <a:pt x="9343" y="26412"/>
                      </a:lnTo>
                      <a:cubicBezTo>
                        <a:pt x="8984" y="26412"/>
                        <a:pt x="8265" y="26412"/>
                        <a:pt x="7726" y="26771"/>
                      </a:cubicBezTo>
                      <a:lnTo>
                        <a:pt x="7726" y="26771"/>
                      </a:lnTo>
                      <a:cubicBezTo>
                        <a:pt x="7007" y="27310"/>
                        <a:pt x="7187" y="27310"/>
                        <a:pt x="7007" y="27849"/>
                      </a:cubicBezTo>
                      <a:lnTo>
                        <a:pt x="7007" y="27849"/>
                      </a:lnTo>
                      <a:cubicBezTo>
                        <a:pt x="7007" y="28747"/>
                        <a:pt x="7726" y="30365"/>
                        <a:pt x="7726" y="32700"/>
                      </a:cubicBezTo>
                      <a:lnTo>
                        <a:pt x="7726" y="32700"/>
                      </a:lnTo>
                      <a:cubicBezTo>
                        <a:pt x="7726" y="33419"/>
                        <a:pt x="7546" y="34138"/>
                        <a:pt x="7366" y="34856"/>
                      </a:cubicBezTo>
                      <a:lnTo>
                        <a:pt x="7366" y="34856"/>
                      </a:lnTo>
                      <a:cubicBezTo>
                        <a:pt x="6827" y="36653"/>
                        <a:pt x="5929" y="37731"/>
                        <a:pt x="5390" y="38450"/>
                      </a:cubicBezTo>
                      <a:lnTo>
                        <a:pt x="5390" y="38450"/>
                      </a:lnTo>
                      <a:cubicBezTo>
                        <a:pt x="5031" y="38450"/>
                        <a:pt x="5210" y="38629"/>
                        <a:pt x="5031" y="38629"/>
                      </a:cubicBezTo>
                      <a:lnTo>
                        <a:pt x="5031" y="38629"/>
                      </a:lnTo>
                      <a:cubicBezTo>
                        <a:pt x="5031" y="38629"/>
                        <a:pt x="5031" y="39348"/>
                        <a:pt x="5929" y="40965"/>
                      </a:cubicBezTo>
                      <a:lnTo>
                        <a:pt x="5929" y="40965"/>
                      </a:lnTo>
                      <a:cubicBezTo>
                        <a:pt x="7905" y="44918"/>
                        <a:pt x="13116" y="49589"/>
                        <a:pt x="14194" y="50488"/>
                      </a:cubicBezTo>
                      <a:lnTo>
                        <a:pt x="14194" y="50488"/>
                      </a:lnTo>
                      <a:cubicBezTo>
                        <a:pt x="21561" y="53722"/>
                        <a:pt x="30185" y="57854"/>
                        <a:pt x="33958" y="57675"/>
                      </a:cubicBezTo>
                      <a:lnTo>
                        <a:pt x="33958" y="57675"/>
                      </a:lnTo>
                      <a:close/>
                      <a:moveTo>
                        <a:pt x="74025" y="18686"/>
                      </a:moveTo>
                      <a:cubicBezTo>
                        <a:pt x="74025" y="18686"/>
                        <a:pt x="74204" y="18506"/>
                        <a:pt x="74204" y="18506"/>
                      </a:cubicBezTo>
                      <a:lnTo>
                        <a:pt x="74204" y="18506"/>
                      </a:lnTo>
                      <a:cubicBezTo>
                        <a:pt x="74025" y="18686"/>
                        <a:pt x="74025" y="18686"/>
                        <a:pt x="74025" y="18686"/>
                      </a:cubicBezTo>
                      <a:lnTo>
                        <a:pt x="74025" y="18686"/>
                      </a:lnTo>
                      <a:close/>
                      <a:moveTo>
                        <a:pt x="74204" y="18506"/>
                      </a:moveTo>
                      <a:cubicBezTo>
                        <a:pt x="74204" y="18506"/>
                        <a:pt x="74384" y="18327"/>
                        <a:pt x="74384" y="18327"/>
                      </a:cubicBezTo>
                      <a:lnTo>
                        <a:pt x="74384" y="18327"/>
                      </a:lnTo>
                      <a:cubicBezTo>
                        <a:pt x="74204" y="18506"/>
                        <a:pt x="74204" y="18506"/>
                        <a:pt x="74204" y="18506"/>
                      </a:cubicBezTo>
                      <a:lnTo>
                        <a:pt x="74204" y="18506"/>
                      </a:lnTo>
                      <a:close/>
                      <a:moveTo>
                        <a:pt x="74204" y="18327"/>
                      </a:moveTo>
                      <a:cubicBezTo>
                        <a:pt x="74204" y="18327"/>
                        <a:pt x="74204" y="18147"/>
                        <a:pt x="74384" y="18147"/>
                      </a:cubicBezTo>
                      <a:lnTo>
                        <a:pt x="74384" y="18147"/>
                      </a:lnTo>
                      <a:cubicBezTo>
                        <a:pt x="74384" y="18147"/>
                        <a:pt x="74384" y="18327"/>
                        <a:pt x="74204" y="18327"/>
                      </a:cubicBezTo>
                      <a:lnTo>
                        <a:pt x="74204" y="18327"/>
                      </a:lnTo>
                      <a:close/>
                      <a:moveTo>
                        <a:pt x="74384" y="18147"/>
                      </a:moveTo>
                      <a:cubicBezTo>
                        <a:pt x="74384" y="18147"/>
                        <a:pt x="74384" y="17967"/>
                        <a:pt x="74564" y="17967"/>
                      </a:cubicBezTo>
                      <a:lnTo>
                        <a:pt x="74564" y="17967"/>
                      </a:lnTo>
                      <a:cubicBezTo>
                        <a:pt x="74384" y="17967"/>
                        <a:pt x="74384" y="18147"/>
                        <a:pt x="74384" y="18147"/>
                      </a:cubicBezTo>
                      <a:lnTo>
                        <a:pt x="74384" y="18147"/>
                      </a:lnTo>
                      <a:close/>
                      <a:moveTo>
                        <a:pt x="74564" y="17967"/>
                      </a:moveTo>
                      <a:cubicBezTo>
                        <a:pt x="74564" y="17787"/>
                        <a:pt x="74743" y="17608"/>
                        <a:pt x="74743" y="17428"/>
                      </a:cubicBezTo>
                      <a:lnTo>
                        <a:pt x="74743" y="17428"/>
                      </a:lnTo>
                      <a:lnTo>
                        <a:pt x="74743" y="17428"/>
                      </a:lnTo>
                      <a:lnTo>
                        <a:pt x="74743" y="17428"/>
                      </a:lnTo>
                      <a:cubicBezTo>
                        <a:pt x="74564" y="17608"/>
                        <a:pt x="74564" y="17787"/>
                        <a:pt x="74564" y="17967"/>
                      </a:cubicBezTo>
                      <a:lnTo>
                        <a:pt x="74564" y="17967"/>
                      </a:lnTo>
                      <a:close/>
                      <a:moveTo>
                        <a:pt x="141042" y="33778"/>
                      </a:moveTo>
                      <a:lnTo>
                        <a:pt x="141042" y="33778"/>
                      </a:lnTo>
                      <a:lnTo>
                        <a:pt x="141042" y="33778"/>
                      </a:lnTo>
                      <a:lnTo>
                        <a:pt x="141042" y="33778"/>
                      </a:lnTo>
                      <a:lnTo>
                        <a:pt x="141042" y="33778"/>
                      </a:lnTo>
                      <a:close/>
                      <a:moveTo>
                        <a:pt x="141042" y="33778"/>
                      </a:moveTo>
                      <a:lnTo>
                        <a:pt x="141042" y="33778"/>
                      </a:lnTo>
                      <a:lnTo>
                        <a:pt x="141042" y="33778"/>
                      </a:lnTo>
                      <a:lnTo>
                        <a:pt x="141042" y="33778"/>
                      </a:lnTo>
                      <a:lnTo>
                        <a:pt x="141042" y="33778"/>
                      </a:lnTo>
                      <a:lnTo>
                        <a:pt x="141042" y="33778"/>
                      </a:lnTo>
                      <a:close/>
                    </a:path>
                  </a:pathLst>
                </a:custGeom>
                <a:grpFill/>
                <a:ln w="17953" cap="flat">
                  <a:noFill/>
                  <a:prstDash val="solid"/>
                  <a:miter/>
                </a:ln>
              </p:spPr>
              <p:txBody>
                <a:bodyPr rtlCol="0" anchor="ctr"/>
                <a:lstStyle/>
                <a:p>
                  <a:endParaRPr lang="zh-CN" altLang="en-US" sz="1050"/>
                </a:p>
              </p:txBody>
            </p:sp>
          </p:grpSp>
          <p:grpSp>
            <p:nvGrpSpPr>
              <p:cNvPr id="163" name="图形 1"/>
              <p:cNvGrpSpPr/>
              <p:nvPr/>
            </p:nvGrpSpPr>
            <p:grpSpPr>
              <a:xfrm>
                <a:off x="4836003" y="1669628"/>
                <a:ext cx="85703" cy="35935"/>
                <a:chOff x="6209214" y="1867318"/>
                <a:chExt cx="85703" cy="35935"/>
              </a:xfrm>
              <a:solidFill>
                <a:srgbClr val="0070C0"/>
              </a:solidFill>
            </p:grpSpPr>
            <p:sp>
              <p:nvSpPr>
                <p:cNvPr id="3420" name="任意多边形: 形状 472"/>
                <p:cNvSpPr/>
                <p:nvPr/>
              </p:nvSpPr>
              <p:spPr>
                <a:xfrm>
                  <a:off x="6211888" y="1870429"/>
                  <a:ext cx="80519" cy="30307"/>
                </a:xfrm>
                <a:custGeom>
                  <a:avLst/>
                  <a:gdLst>
                    <a:gd name="connsiteX0" fmla="*/ 23379 w 80519"/>
                    <a:gd name="connsiteY0" fmla="*/ 22402 h 30307"/>
                    <a:gd name="connsiteX1" fmla="*/ 48353 w 80519"/>
                    <a:gd name="connsiteY1" fmla="*/ 30308 h 30307"/>
                    <a:gd name="connsiteX2" fmla="*/ 72070 w 80519"/>
                    <a:gd name="connsiteY2" fmla="*/ 26355 h 30307"/>
                    <a:gd name="connsiteX3" fmla="*/ 76022 w 80519"/>
                    <a:gd name="connsiteY3" fmla="*/ 15754 h 30307"/>
                    <a:gd name="connsiteX4" fmla="*/ 57516 w 80519"/>
                    <a:gd name="connsiteY4" fmla="*/ 11801 h 30307"/>
                    <a:gd name="connsiteX5" fmla="*/ 37752 w 80519"/>
                    <a:gd name="connsiteY5" fmla="*/ 6591 h 30307"/>
                    <a:gd name="connsiteX6" fmla="*/ 19246 w 80519"/>
                    <a:gd name="connsiteY6" fmla="*/ 5333 h 30307"/>
                    <a:gd name="connsiteX7" fmla="*/ 7388 w 80519"/>
                    <a:gd name="connsiteY7" fmla="*/ 4076 h 30307"/>
                    <a:gd name="connsiteX8" fmla="*/ 2177 w 80519"/>
                    <a:gd name="connsiteY8" fmla="*/ 1380 h 30307"/>
                    <a:gd name="connsiteX9" fmla="*/ 4872 w 80519"/>
                    <a:gd name="connsiteY9" fmla="*/ 15934 h 30307"/>
                    <a:gd name="connsiteX10" fmla="*/ 23379 w 80519"/>
                    <a:gd name="connsiteY10" fmla="*/ 22402 h 30307"/>
                    <a:gd name="connsiteX11" fmla="*/ 23379 w 80519"/>
                    <a:gd name="connsiteY11" fmla="*/ 22402 h 3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519" h="30307">
                      <a:moveTo>
                        <a:pt x="23379" y="22402"/>
                      </a:moveTo>
                      <a:cubicBezTo>
                        <a:pt x="24636" y="22402"/>
                        <a:pt x="40447" y="30308"/>
                        <a:pt x="48353" y="30308"/>
                      </a:cubicBezTo>
                      <a:cubicBezTo>
                        <a:pt x="56258" y="30308"/>
                        <a:pt x="65422" y="30308"/>
                        <a:pt x="72070" y="26355"/>
                      </a:cubicBezTo>
                      <a:cubicBezTo>
                        <a:pt x="78538" y="22402"/>
                        <a:pt x="85186" y="15754"/>
                        <a:pt x="76022" y="15754"/>
                      </a:cubicBezTo>
                      <a:cubicBezTo>
                        <a:pt x="68117" y="15754"/>
                        <a:pt x="70812" y="11801"/>
                        <a:pt x="57516" y="11801"/>
                      </a:cubicBezTo>
                      <a:cubicBezTo>
                        <a:pt x="44400" y="11801"/>
                        <a:pt x="41705" y="10544"/>
                        <a:pt x="37752" y="6591"/>
                      </a:cubicBezTo>
                      <a:cubicBezTo>
                        <a:pt x="32542" y="3896"/>
                        <a:pt x="27152" y="5333"/>
                        <a:pt x="19246" y="5333"/>
                      </a:cubicBezTo>
                      <a:cubicBezTo>
                        <a:pt x="12598" y="6771"/>
                        <a:pt x="11340" y="6771"/>
                        <a:pt x="7388" y="4076"/>
                      </a:cubicBezTo>
                      <a:cubicBezTo>
                        <a:pt x="3435" y="123"/>
                        <a:pt x="4693" y="-1315"/>
                        <a:pt x="2177" y="1380"/>
                      </a:cubicBezTo>
                      <a:cubicBezTo>
                        <a:pt x="-518" y="5333"/>
                        <a:pt x="-1776" y="11981"/>
                        <a:pt x="4872" y="15934"/>
                      </a:cubicBezTo>
                      <a:cubicBezTo>
                        <a:pt x="12958" y="19707"/>
                        <a:pt x="22121" y="22402"/>
                        <a:pt x="23379" y="22402"/>
                      </a:cubicBezTo>
                      <a:lnTo>
                        <a:pt x="23379" y="22402"/>
                      </a:lnTo>
                      <a:close/>
                    </a:path>
                  </a:pathLst>
                </a:custGeom>
                <a:grpFill/>
                <a:ln w="17953" cap="flat">
                  <a:noFill/>
                  <a:prstDash val="solid"/>
                  <a:miter/>
                </a:ln>
              </p:spPr>
              <p:txBody>
                <a:bodyPr rtlCol="0" anchor="ctr"/>
                <a:lstStyle/>
                <a:p>
                  <a:endParaRPr lang="zh-CN" altLang="en-US" sz="1050"/>
                </a:p>
              </p:txBody>
            </p:sp>
            <p:sp>
              <p:nvSpPr>
                <p:cNvPr id="3421" name="任意多边形: 形状 473"/>
                <p:cNvSpPr/>
                <p:nvPr/>
              </p:nvSpPr>
              <p:spPr>
                <a:xfrm>
                  <a:off x="6209214" y="1867318"/>
                  <a:ext cx="85703" cy="35935"/>
                </a:xfrm>
                <a:custGeom>
                  <a:avLst/>
                  <a:gdLst>
                    <a:gd name="connsiteX0" fmla="*/ 51207 w 85703"/>
                    <a:gd name="connsiteY0" fmla="*/ 35934 h 35935"/>
                    <a:gd name="connsiteX1" fmla="*/ 50668 w 85703"/>
                    <a:gd name="connsiteY1" fmla="*/ 35934 h 35935"/>
                    <a:gd name="connsiteX2" fmla="*/ 50668 w 85703"/>
                    <a:gd name="connsiteY2" fmla="*/ 35934 h 35935"/>
                    <a:gd name="connsiteX3" fmla="*/ 26412 w 85703"/>
                    <a:gd name="connsiteY3" fmla="*/ 28208 h 35935"/>
                    <a:gd name="connsiteX4" fmla="*/ 26412 w 85703"/>
                    <a:gd name="connsiteY4" fmla="*/ 28208 h 35935"/>
                    <a:gd name="connsiteX5" fmla="*/ 26232 w 85703"/>
                    <a:gd name="connsiteY5" fmla="*/ 28029 h 35935"/>
                    <a:gd name="connsiteX6" fmla="*/ 26232 w 85703"/>
                    <a:gd name="connsiteY6" fmla="*/ 25513 h 35935"/>
                    <a:gd name="connsiteX7" fmla="*/ 26232 w 85703"/>
                    <a:gd name="connsiteY7" fmla="*/ 22998 h 35935"/>
                    <a:gd name="connsiteX8" fmla="*/ 51207 w 85703"/>
                    <a:gd name="connsiteY8" fmla="*/ 30904 h 35935"/>
                    <a:gd name="connsiteX9" fmla="*/ 51207 w 85703"/>
                    <a:gd name="connsiteY9" fmla="*/ 30904 h 35935"/>
                    <a:gd name="connsiteX10" fmla="*/ 51566 w 85703"/>
                    <a:gd name="connsiteY10" fmla="*/ 30904 h 35935"/>
                    <a:gd name="connsiteX11" fmla="*/ 51566 w 85703"/>
                    <a:gd name="connsiteY11" fmla="*/ 30904 h 35935"/>
                    <a:gd name="connsiteX12" fmla="*/ 73666 w 85703"/>
                    <a:gd name="connsiteY12" fmla="*/ 27130 h 35935"/>
                    <a:gd name="connsiteX13" fmla="*/ 73666 w 85703"/>
                    <a:gd name="connsiteY13" fmla="*/ 27130 h 35935"/>
                    <a:gd name="connsiteX14" fmla="*/ 79056 w 85703"/>
                    <a:gd name="connsiteY14" fmla="*/ 22998 h 35935"/>
                    <a:gd name="connsiteX15" fmla="*/ 79056 w 85703"/>
                    <a:gd name="connsiteY15" fmla="*/ 22998 h 35935"/>
                    <a:gd name="connsiteX16" fmla="*/ 80672 w 85703"/>
                    <a:gd name="connsiteY16" fmla="*/ 21201 h 35935"/>
                    <a:gd name="connsiteX17" fmla="*/ 80672 w 85703"/>
                    <a:gd name="connsiteY17" fmla="*/ 21201 h 35935"/>
                    <a:gd name="connsiteX18" fmla="*/ 79415 w 85703"/>
                    <a:gd name="connsiteY18" fmla="*/ 21022 h 35935"/>
                    <a:gd name="connsiteX19" fmla="*/ 79415 w 85703"/>
                    <a:gd name="connsiteY19" fmla="*/ 21022 h 35935"/>
                    <a:gd name="connsiteX20" fmla="*/ 78876 w 85703"/>
                    <a:gd name="connsiteY20" fmla="*/ 21022 h 35935"/>
                    <a:gd name="connsiteX21" fmla="*/ 78876 w 85703"/>
                    <a:gd name="connsiteY21" fmla="*/ 21022 h 35935"/>
                    <a:gd name="connsiteX22" fmla="*/ 61448 w 85703"/>
                    <a:gd name="connsiteY22" fmla="*/ 17069 h 35935"/>
                    <a:gd name="connsiteX23" fmla="*/ 61448 w 85703"/>
                    <a:gd name="connsiteY23" fmla="*/ 17069 h 35935"/>
                    <a:gd name="connsiteX24" fmla="*/ 61448 w 85703"/>
                    <a:gd name="connsiteY24" fmla="*/ 17069 h 35935"/>
                    <a:gd name="connsiteX25" fmla="*/ 60370 w 85703"/>
                    <a:gd name="connsiteY25" fmla="*/ 17069 h 35935"/>
                    <a:gd name="connsiteX26" fmla="*/ 60010 w 85703"/>
                    <a:gd name="connsiteY26" fmla="*/ 17069 h 35935"/>
                    <a:gd name="connsiteX27" fmla="*/ 39528 w 85703"/>
                    <a:gd name="connsiteY27" fmla="*/ 11499 h 35935"/>
                    <a:gd name="connsiteX28" fmla="*/ 39528 w 85703"/>
                    <a:gd name="connsiteY28" fmla="*/ 11499 h 35935"/>
                    <a:gd name="connsiteX29" fmla="*/ 32521 w 85703"/>
                    <a:gd name="connsiteY29" fmla="*/ 10062 h 35935"/>
                    <a:gd name="connsiteX30" fmla="*/ 32521 w 85703"/>
                    <a:gd name="connsiteY30" fmla="*/ 10062 h 35935"/>
                    <a:gd name="connsiteX31" fmla="*/ 27849 w 85703"/>
                    <a:gd name="connsiteY31" fmla="*/ 10241 h 35935"/>
                    <a:gd name="connsiteX32" fmla="*/ 27849 w 85703"/>
                    <a:gd name="connsiteY32" fmla="*/ 10241 h 35935"/>
                    <a:gd name="connsiteX33" fmla="*/ 22639 w 85703"/>
                    <a:gd name="connsiteY33" fmla="*/ 10421 h 35935"/>
                    <a:gd name="connsiteX34" fmla="*/ 22639 w 85703"/>
                    <a:gd name="connsiteY34" fmla="*/ 10421 h 35935"/>
                    <a:gd name="connsiteX35" fmla="*/ 15991 w 85703"/>
                    <a:gd name="connsiteY35" fmla="*/ 11319 h 35935"/>
                    <a:gd name="connsiteX36" fmla="*/ 15991 w 85703"/>
                    <a:gd name="connsiteY36" fmla="*/ 11319 h 35935"/>
                    <a:gd name="connsiteX37" fmla="*/ 8445 w 85703"/>
                    <a:gd name="connsiteY37" fmla="*/ 8445 h 35935"/>
                    <a:gd name="connsiteX38" fmla="*/ 8445 w 85703"/>
                    <a:gd name="connsiteY38" fmla="*/ 8445 h 35935"/>
                    <a:gd name="connsiteX39" fmla="*/ 6468 w 85703"/>
                    <a:gd name="connsiteY39" fmla="*/ 6288 h 35935"/>
                    <a:gd name="connsiteX40" fmla="*/ 6468 w 85703"/>
                    <a:gd name="connsiteY40" fmla="*/ 6288 h 35935"/>
                    <a:gd name="connsiteX41" fmla="*/ 5211 w 85703"/>
                    <a:gd name="connsiteY41" fmla="*/ 10601 h 35935"/>
                    <a:gd name="connsiteX42" fmla="*/ 5211 w 85703"/>
                    <a:gd name="connsiteY42" fmla="*/ 10601 h 35935"/>
                    <a:gd name="connsiteX43" fmla="*/ 8624 w 85703"/>
                    <a:gd name="connsiteY43" fmla="*/ 16350 h 35935"/>
                    <a:gd name="connsiteX44" fmla="*/ 8624 w 85703"/>
                    <a:gd name="connsiteY44" fmla="*/ 16350 h 35935"/>
                    <a:gd name="connsiteX45" fmla="*/ 25873 w 85703"/>
                    <a:gd name="connsiteY45" fmla="*/ 22639 h 35935"/>
                    <a:gd name="connsiteX46" fmla="*/ 25873 w 85703"/>
                    <a:gd name="connsiteY46" fmla="*/ 22639 h 35935"/>
                    <a:gd name="connsiteX47" fmla="*/ 25873 w 85703"/>
                    <a:gd name="connsiteY47" fmla="*/ 25154 h 35935"/>
                    <a:gd name="connsiteX48" fmla="*/ 25873 w 85703"/>
                    <a:gd name="connsiteY48" fmla="*/ 27669 h 35935"/>
                    <a:gd name="connsiteX49" fmla="*/ 6109 w 85703"/>
                    <a:gd name="connsiteY49" fmla="*/ 20662 h 35935"/>
                    <a:gd name="connsiteX50" fmla="*/ 6109 w 85703"/>
                    <a:gd name="connsiteY50" fmla="*/ 20662 h 35935"/>
                    <a:gd name="connsiteX51" fmla="*/ 0 w 85703"/>
                    <a:gd name="connsiteY51" fmla="*/ 10601 h 35935"/>
                    <a:gd name="connsiteX52" fmla="*/ 0 w 85703"/>
                    <a:gd name="connsiteY52" fmla="*/ 10601 h 35935"/>
                    <a:gd name="connsiteX53" fmla="*/ 2875 w 85703"/>
                    <a:gd name="connsiteY53" fmla="*/ 2156 h 35935"/>
                    <a:gd name="connsiteX54" fmla="*/ 2875 w 85703"/>
                    <a:gd name="connsiteY54" fmla="*/ 2156 h 35935"/>
                    <a:gd name="connsiteX55" fmla="*/ 6468 w 85703"/>
                    <a:gd name="connsiteY55" fmla="*/ 0 h 35935"/>
                    <a:gd name="connsiteX56" fmla="*/ 6468 w 85703"/>
                    <a:gd name="connsiteY56" fmla="*/ 0 h 35935"/>
                    <a:gd name="connsiteX57" fmla="*/ 11499 w 85703"/>
                    <a:gd name="connsiteY57" fmla="*/ 4492 h 35935"/>
                    <a:gd name="connsiteX58" fmla="*/ 11499 w 85703"/>
                    <a:gd name="connsiteY58" fmla="*/ 4492 h 35935"/>
                    <a:gd name="connsiteX59" fmla="*/ 15811 w 85703"/>
                    <a:gd name="connsiteY59" fmla="*/ 6288 h 35935"/>
                    <a:gd name="connsiteX60" fmla="*/ 15811 w 85703"/>
                    <a:gd name="connsiteY60" fmla="*/ 6288 h 35935"/>
                    <a:gd name="connsiteX61" fmla="*/ 21920 w 85703"/>
                    <a:gd name="connsiteY61" fmla="*/ 5390 h 35935"/>
                    <a:gd name="connsiteX62" fmla="*/ 21920 w 85703"/>
                    <a:gd name="connsiteY62" fmla="*/ 5390 h 35935"/>
                    <a:gd name="connsiteX63" fmla="*/ 32161 w 85703"/>
                    <a:gd name="connsiteY63" fmla="*/ 5031 h 35935"/>
                    <a:gd name="connsiteX64" fmla="*/ 32161 w 85703"/>
                    <a:gd name="connsiteY64" fmla="*/ 5031 h 35935"/>
                    <a:gd name="connsiteX65" fmla="*/ 42223 w 85703"/>
                    <a:gd name="connsiteY65" fmla="*/ 7366 h 35935"/>
                    <a:gd name="connsiteX66" fmla="*/ 42223 w 85703"/>
                    <a:gd name="connsiteY66" fmla="*/ 7366 h 35935"/>
                    <a:gd name="connsiteX67" fmla="*/ 59831 w 85703"/>
                    <a:gd name="connsiteY67" fmla="*/ 11858 h 35935"/>
                    <a:gd name="connsiteX68" fmla="*/ 59831 w 85703"/>
                    <a:gd name="connsiteY68" fmla="*/ 11858 h 35935"/>
                    <a:gd name="connsiteX69" fmla="*/ 59831 w 85703"/>
                    <a:gd name="connsiteY69" fmla="*/ 11858 h 35935"/>
                    <a:gd name="connsiteX70" fmla="*/ 60190 w 85703"/>
                    <a:gd name="connsiteY70" fmla="*/ 11858 h 35935"/>
                    <a:gd name="connsiteX71" fmla="*/ 60190 w 85703"/>
                    <a:gd name="connsiteY71" fmla="*/ 11858 h 35935"/>
                    <a:gd name="connsiteX72" fmla="*/ 60370 w 85703"/>
                    <a:gd name="connsiteY72" fmla="*/ 11858 h 35935"/>
                    <a:gd name="connsiteX73" fmla="*/ 60370 w 85703"/>
                    <a:gd name="connsiteY73" fmla="*/ 11858 h 35935"/>
                    <a:gd name="connsiteX74" fmla="*/ 78157 w 85703"/>
                    <a:gd name="connsiteY74" fmla="*/ 15811 h 35935"/>
                    <a:gd name="connsiteX75" fmla="*/ 78157 w 85703"/>
                    <a:gd name="connsiteY75" fmla="*/ 15811 h 35935"/>
                    <a:gd name="connsiteX76" fmla="*/ 78517 w 85703"/>
                    <a:gd name="connsiteY76" fmla="*/ 15811 h 35935"/>
                    <a:gd name="connsiteX77" fmla="*/ 78517 w 85703"/>
                    <a:gd name="connsiteY77" fmla="*/ 15811 h 35935"/>
                    <a:gd name="connsiteX78" fmla="*/ 78696 w 85703"/>
                    <a:gd name="connsiteY78" fmla="*/ 15811 h 35935"/>
                    <a:gd name="connsiteX79" fmla="*/ 78696 w 85703"/>
                    <a:gd name="connsiteY79" fmla="*/ 15811 h 35935"/>
                    <a:gd name="connsiteX80" fmla="*/ 85704 w 85703"/>
                    <a:gd name="connsiteY80" fmla="*/ 20483 h 35935"/>
                    <a:gd name="connsiteX81" fmla="*/ 85704 w 85703"/>
                    <a:gd name="connsiteY81" fmla="*/ 20483 h 35935"/>
                    <a:gd name="connsiteX82" fmla="*/ 76001 w 85703"/>
                    <a:gd name="connsiteY82" fmla="*/ 31263 h 35935"/>
                    <a:gd name="connsiteX83" fmla="*/ 76001 w 85703"/>
                    <a:gd name="connsiteY83" fmla="*/ 31263 h 35935"/>
                    <a:gd name="connsiteX84" fmla="*/ 51207 w 85703"/>
                    <a:gd name="connsiteY84" fmla="*/ 35934 h 35935"/>
                    <a:gd name="connsiteX85" fmla="*/ 51207 w 85703"/>
                    <a:gd name="connsiteY85" fmla="*/ 35934 h 35935"/>
                    <a:gd name="connsiteX86" fmla="*/ 51207 w 85703"/>
                    <a:gd name="connsiteY86" fmla="*/ 35934 h 35935"/>
                    <a:gd name="connsiteX87" fmla="*/ 51207 w 85703"/>
                    <a:gd name="connsiteY87" fmla="*/ 35934 h 35935"/>
                    <a:gd name="connsiteX88" fmla="*/ 7546 w 85703"/>
                    <a:gd name="connsiteY88" fmla="*/ 5211 h 35935"/>
                    <a:gd name="connsiteX89" fmla="*/ 7546 w 85703"/>
                    <a:gd name="connsiteY89" fmla="*/ 5211 h 35935"/>
                    <a:gd name="connsiteX90" fmla="*/ 7546 w 85703"/>
                    <a:gd name="connsiteY90" fmla="*/ 5211 h 35935"/>
                    <a:gd name="connsiteX91" fmla="*/ 7546 w 85703"/>
                    <a:gd name="connsiteY91" fmla="*/ 5211 h 3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5703" h="35935">
                      <a:moveTo>
                        <a:pt x="51207" y="35934"/>
                      </a:moveTo>
                      <a:lnTo>
                        <a:pt x="50668" y="35934"/>
                      </a:lnTo>
                      <a:lnTo>
                        <a:pt x="50668" y="35934"/>
                      </a:lnTo>
                      <a:cubicBezTo>
                        <a:pt x="42582" y="35575"/>
                        <a:pt x="30185" y="29646"/>
                        <a:pt x="26412" y="28208"/>
                      </a:cubicBezTo>
                      <a:lnTo>
                        <a:pt x="26412" y="28208"/>
                      </a:lnTo>
                      <a:lnTo>
                        <a:pt x="26232" y="28029"/>
                      </a:lnTo>
                      <a:lnTo>
                        <a:pt x="26232" y="25513"/>
                      </a:lnTo>
                      <a:lnTo>
                        <a:pt x="26232" y="22998"/>
                      </a:lnTo>
                      <a:cubicBezTo>
                        <a:pt x="29466" y="23357"/>
                        <a:pt x="44199" y="30904"/>
                        <a:pt x="51207" y="30904"/>
                      </a:cubicBezTo>
                      <a:lnTo>
                        <a:pt x="51207" y="30904"/>
                      </a:lnTo>
                      <a:cubicBezTo>
                        <a:pt x="51386" y="30904"/>
                        <a:pt x="51386" y="30904"/>
                        <a:pt x="51566" y="30904"/>
                      </a:cubicBezTo>
                      <a:lnTo>
                        <a:pt x="51566" y="30904"/>
                      </a:lnTo>
                      <a:cubicBezTo>
                        <a:pt x="59471" y="30904"/>
                        <a:pt x="68096" y="30724"/>
                        <a:pt x="73666" y="27130"/>
                      </a:cubicBezTo>
                      <a:lnTo>
                        <a:pt x="73666" y="27130"/>
                      </a:lnTo>
                      <a:cubicBezTo>
                        <a:pt x="75642" y="25873"/>
                        <a:pt x="77618" y="24435"/>
                        <a:pt x="79056" y="22998"/>
                      </a:cubicBezTo>
                      <a:lnTo>
                        <a:pt x="79056" y="22998"/>
                      </a:lnTo>
                      <a:cubicBezTo>
                        <a:pt x="79954" y="22279"/>
                        <a:pt x="80313" y="21740"/>
                        <a:pt x="80672" y="21201"/>
                      </a:cubicBezTo>
                      <a:lnTo>
                        <a:pt x="80672" y="21201"/>
                      </a:lnTo>
                      <a:cubicBezTo>
                        <a:pt x="80313" y="21201"/>
                        <a:pt x="79954" y="21022"/>
                        <a:pt x="79415" y="21022"/>
                      </a:cubicBezTo>
                      <a:lnTo>
                        <a:pt x="79415" y="21022"/>
                      </a:lnTo>
                      <a:lnTo>
                        <a:pt x="78876" y="21022"/>
                      </a:lnTo>
                      <a:lnTo>
                        <a:pt x="78876" y="21022"/>
                      </a:lnTo>
                      <a:cubicBezTo>
                        <a:pt x="69354" y="20662"/>
                        <a:pt x="72408" y="17069"/>
                        <a:pt x="61448" y="17069"/>
                      </a:cubicBezTo>
                      <a:lnTo>
                        <a:pt x="61448" y="17069"/>
                      </a:lnTo>
                      <a:lnTo>
                        <a:pt x="61448" y="17069"/>
                      </a:lnTo>
                      <a:lnTo>
                        <a:pt x="60370" y="17069"/>
                      </a:lnTo>
                      <a:lnTo>
                        <a:pt x="60010" y="17069"/>
                      </a:lnTo>
                      <a:cubicBezTo>
                        <a:pt x="47254" y="17248"/>
                        <a:pt x="42942" y="15452"/>
                        <a:pt x="39528" y="11499"/>
                      </a:cubicBezTo>
                      <a:lnTo>
                        <a:pt x="39528" y="11499"/>
                      </a:lnTo>
                      <a:cubicBezTo>
                        <a:pt x="37372" y="10421"/>
                        <a:pt x="35216" y="10062"/>
                        <a:pt x="32521" y="10062"/>
                      </a:cubicBezTo>
                      <a:lnTo>
                        <a:pt x="32521" y="10062"/>
                      </a:lnTo>
                      <a:cubicBezTo>
                        <a:pt x="31083" y="10062"/>
                        <a:pt x="29466" y="10062"/>
                        <a:pt x="27849" y="10241"/>
                      </a:cubicBezTo>
                      <a:lnTo>
                        <a:pt x="27849" y="10241"/>
                      </a:lnTo>
                      <a:cubicBezTo>
                        <a:pt x="26232" y="10241"/>
                        <a:pt x="24435" y="10421"/>
                        <a:pt x="22639" y="10421"/>
                      </a:cubicBezTo>
                      <a:lnTo>
                        <a:pt x="22639" y="10421"/>
                      </a:lnTo>
                      <a:cubicBezTo>
                        <a:pt x="19944" y="10960"/>
                        <a:pt x="17967" y="11319"/>
                        <a:pt x="15991" y="11319"/>
                      </a:cubicBezTo>
                      <a:lnTo>
                        <a:pt x="15991" y="11319"/>
                      </a:lnTo>
                      <a:cubicBezTo>
                        <a:pt x="13296" y="11319"/>
                        <a:pt x="11140" y="10241"/>
                        <a:pt x="8445" y="8445"/>
                      </a:cubicBezTo>
                      <a:lnTo>
                        <a:pt x="8445" y="8445"/>
                      </a:lnTo>
                      <a:cubicBezTo>
                        <a:pt x="7726" y="7726"/>
                        <a:pt x="7007" y="7007"/>
                        <a:pt x="6468" y="6288"/>
                      </a:cubicBezTo>
                      <a:lnTo>
                        <a:pt x="6468" y="6288"/>
                      </a:lnTo>
                      <a:cubicBezTo>
                        <a:pt x="5750" y="7726"/>
                        <a:pt x="5211" y="9163"/>
                        <a:pt x="5211" y="10601"/>
                      </a:cubicBezTo>
                      <a:lnTo>
                        <a:pt x="5211" y="10601"/>
                      </a:lnTo>
                      <a:cubicBezTo>
                        <a:pt x="5211" y="12757"/>
                        <a:pt x="5929" y="14553"/>
                        <a:pt x="8624" y="16350"/>
                      </a:cubicBezTo>
                      <a:lnTo>
                        <a:pt x="8624" y="16350"/>
                      </a:lnTo>
                      <a:cubicBezTo>
                        <a:pt x="15991" y="20123"/>
                        <a:pt x="25873" y="22818"/>
                        <a:pt x="25873" y="22639"/>
                      </a:cubicBezTo>
                      <a:lnTo>
                        <a:pt x="25873" y="22639"/>
                      </a:lnTo>
                      <a:lnTo>
                        <a:pt x="25873" y="25154"/>
                      </a:lnTo>
                      <a:lnTo>
                        <a:pt x="25873" y="27669"/>
                      </a:lnTo>
                      <a:cubicBezTo>
                        <a:pt x="23178" y="27490"/>
                        <a:pt x="14733" y="24974"/>
                        <a:pt x="6109" y="20662"/>
                      </a:cubicBezTo>
                      <a:lnTo>
                        <a:pt x="6109" y="20662"/>
                      </a:lnTo>
                      <a:cubicBezTo>
                        <a:pt x="1797" y="18147"/>
                        <a:pt x="0" y="14194"/>
                        <a:pt x="0" y="10601"/>
                      </a:cubicBezTo>
                      <a:lnTo>
                        <a:pt x="0" y="10601"/>
                      </a:lnTo>
                      <a:cubicBezTo>
                        <a:pt x="0" y="7546"/>
                        <a:pt x="1078" y="4672"/>
                        <a:pt x="2875" y="2156"/>
                      </a:cubicBezTo>
                      <a:lnTo>
                        <a:pt x="2875" y="2156"/>
                      </a:lnTo>
                      <a:cubicBezTo>
                        <a:pt x="3953" y="1258"/>
                        <a:pt x="3953" y="359"/>
                        <a:pt x="6468" y="0"/>
                      </a:cubicBezTo>
                      <a:lnTo>
                        <a:pt x="6468" y="0"/>
                      </a:lnTo>
                      <a:cubicBezTo>
                        <a:pt x="10780" y="1437"/>
                        <a:pt x="8984" y="2515"/>
                        <a:pt x="11499" y="4492"/>
                      </a:cubicBezTo>
                      <a:lnTo>
                        <a:pt x="11499" y="4492"/>
                      </a:lnTo>
                      <a:cubicBezTo>
                        <a:pt x="13835" y="5929"/>
                        <a:pt x="14374" y="6288"/>
                        <a:pt x="15811" y="6288"/>
                      </a:cubicBezTo>
                      <a:lnTo>
                        <a:pt x="15811" y="6288"/>
                      </a:lnTo>
                      <a:cubicBezTo>
                        <a:pt x="16889" y="6288"/>
                        <a:pt x="18686" y="6109"/>
                        <a:pt x="21920" y="5390"/>
                      </a:cubicBezTo>
                      <a:lnTo>
                        <a:pt x="21920" y="5390"/>
                      </a:lnTo>
                      <a:cubicBezTo>
                        <a:pt x="25693" y="5390"/>
                        <a:pt x="28927" y="5031"/>
                        <a:pt x="32161" y="5031"/>
                      </a:cubicBezTo>
                      <a:lnTo>
                        <a:pt x="32161" y="5031"/>
                      </a:lnTo>
                      <a:cubicBezTo>
                        <a:pt x="35216" y="5031"/>
                        <a:pt x="38450" y="5390"/>
                        <a:pt x="42223" y="7366"/>
                      </a:cubicBezTo>
                      <a:lnTo>
                        <a:pt x="42223" y="7366"/>
                      </a:lnTo>
                      <a:cubicBezTo>
                        <a:pt x="45816" y="10780"/>
                        <a:pt x="46894" y="11679"/>
                        <a:pt x="59831" y="11858"/>
                      </a:cubicBezTo>
                      <a:lnTo>
                        <a:pt x="59831" y="11858"/>
                      </a:lnTo>
                      <a:lnTo>
                        <a:pt x="59831" y="11858"/>
                      </a:lnTo>
                      <a:cubicBezTo>
                        <a:pt x="60010" y="11858"/>
                        <a:pt x="60190" y="11858"/>
                        <a:pt x="60190" y="11858"/>
                      </a:cubicBezTo>
                      <a:lnTo>
                        <a:pt x="60190" y="11858"/>
                      </a:lnTo>
                      <a:cubicBezTo>
                        <a:pt x="60190" y="11858"/>
                        <a:pt x="60370" y="11858"/>
                        <a:pt x="60370" y="11858"/>
                      </a:cubicBezTo>
                      <a:lnTo>
                        <a:pt x="60370" y="11858"/>
                      </a:lnTo>
                      <a:cubicBezTo>
                        <a:pt x="73845" y="12038"/>
                        <a:pt x="72767" y="15991"/>
                        <a:pt x="78157" y="15811"/>
                      </a:cubicBezTo>
                      <a:lnTo>
                        <a:pt x="78157" y="15811"/>
                      </a:lnTo>
                      <a:cubicBezTo>
                        <a:pt x="78337" y="15811"/>
                        <a:pt x="78517" y="15811"/>
                        <a:pt x="78517" y="15811"/>
                      </a:cubicBezTo>
                      <a:lnTo>
                        <a:pt x="78517" y="15811"/>
                      </a:lnTo>
                      <a:cubicBezTo>
                        <a:pt x="78517" y="15811"/>
                        <a:pt x="78517" y="15811"/>
                        <a:pt x="78696" y="15811"/>
                      </a:cubicBezTo>
                      <a:lnTo>
                        <a:pt x="78696" y="15811"/>
                      </a:lnTo>
                      <a:cubicBezTo>
                        <a:pt x="81930" y="15811"/>
                        <a:pt x="85524" y="16889"/>
                        <a:pt x="85704" y="20483"/>
                      </a:cubicBezTo>
                      <a:lnTo>
                        <a:pt x="85704" y="20483"/>
                      </a:lnTo>
                      <a:cubicBezTo>
                        <a:pt x="85164" y="25334"/>
                        <a:pt x="80493" y="28208"/>
                        <a:pt x="76001" y="31263"/>
                      </a:cubicBezTo>
                      <a:lnTo>
                        <a:pt x="76001" y="31263"/>
                      </a:lnTo>
                      <a:cubicBezTo>
                        <a:pt x="68635" y="36114"/>
                        <a:pt x="59112" y="35934"/>
                        <a:pt x="51207" y="35934"/>
                      </a:cubicBezTo>
                      <a:lnTo>
                        <a:pt x="51207" y="35934"/>
                      </a:lnTo>
                      <a:lnTo>
                        <a:pt x="51207" y="35934"/>
                      </a:lnTo>
                      <a:lnTo>
                        <a:pt x="51207" y="35934"/>
                      </a:lnTo>
                      <a:close/>
                      <a:moveTo>
                        <a:pt x="7546" y="5211"/>
                      </a:moveTo>
                      <a:lnTo>
                        <a:pt x="7546" y="5211"/>
                      </a:lnTo>
                      <a:lnTo>
                        <a:pt x="7546" y="5211"/>
                      </a:lnTo>
                      <a:lnTo>
                        <a:pt x="7546" y="5211"/>
                      </a:lnTo>
                      <a:close/>
                    </a:path>
                  </a:pathLst>
                </a:custGeom>
                <a:grpFill/>
                <a:ln w="17953" cap="flat">
                  <a:noFill/>
                  <a:prstDash val="solid"/>
                  <a:miter/>
                </a:ln>
              </p:spPr>
              <p:txBody>
                <a:bodyPr rtlCol="0" anchor="ctr"/>
                <a:lstStyle/>
                <a:p>
                  <a:endParaRPr lang="zh-CN" altLang="en-US" sz="1050"/>
                </a:p>
              </p:txBody>
            </p:sp>
          </p:grpSp>
          <p:grpSp>
            <p:nvGrpSpPr>
              <p:cNvPr id="164" name="图形 1"/>
              <p:cNvGrpSpPr/>
              <p:nvPr/>
            </p:nvGrpSpPr>
            <p:grpSpPr>
              <a:xfrm>
                <a:off x="4645371" y="1713109"/>
                <a:ext cx="16170" cy="23357"/>
                <a:chOff x="6018582" y="1910799"/>
                <a:chExt cx="16170" cy="23357"/>
              </a:xfrm>
              <a:solidFill>
                <a:srgbClr val="0070C0"/>
              </a:solidFill>
            </p:grpSpPr>
            <p:sp>
              <p:nvSpPr>
                <p:cNvPr id="3418" name="任意多边形: 形状 475"/>
                <p:cNvSpPr/>
                <p:nvPr/>
              </p:nvSpPr>
              <p:spPr>
                <a:xfrm>
                  <a:off x="6021370" y="1913005"/>
                  <a:ext cx="11045" cy="18333"/>
                </a:xfrm>
                <a:custGeom>
                  <a:avLst/>
                  <a:gdLst>
                    <a:gd name="connsiteX0" fmla="*/ 8531 w 11045"/>
                    <a:gd name="connsiteY0" fmla="*/ 17378 h 18333"/>
                    <a:gd name="connsiteX1" fmla="*/ 8531 w 11045"/>
                    <a:gd name="connsiteY1" fmla="*/ 8035 h 18333"/>
                    <a:gd name="connsiteX2" fmla="*/ 625 w 11045"/>
                    <a:gd name="connsiteY2" fmla="*/ 1387 h 18333"/>
                    <a:gd name="connsiteX3" fmla="*/ 8531 w 11045"/>
                    <a:gd name="connsiteY3" fmla="*/ 17378 h 18333"/>
                    <a:gd name="connsiteX4" fmla="*/ 8531 w 11045"/>
                    <a:gd name="connsiteY4" fmla="*/ 17378 h 18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 h="18333">
                      <a:moveTo>
                        <a:pt x="8531" y="17378"/>
                      </a:moveTo>
                      <a:cubicBezTo>
                        <a:pt x="12484" y="21331"/>
                        <a:pt x="11226" y="11988"/>
                        <a:pt x="8531" y="8035"/>
                      </a:cubicBezTo>
                      <a:cubicBezTo>
                        <a:pt x="5836" y="2645"/>
                        <a:pt x="3141" y="-2565"/>
                        <a:pt x="625" y="1387"/>
                      </a:cubicBezTo>
                      <a:cubicBezTo>
                        <a:pt x="-2070" y="4082"/>
                        <a:pt x="4578" y="14683"/>
                        <a:pt x="8531" y="17378"/>
                      </a:cubicBezTo>
                      <a:lnTo>
                        <a:pt x="8531" y="17378"/>
                      </a:lnTo>
                      <a:close/>
                    </a:path>
                  </a:pathLst>
                </a:custGeom>
                <a:grpFill/>
                <a:ln w="17953" cap="flat">
                  <a:noFill/>
                  <a:prstDash val="solid"/>
                  <a:miter/>
                </a:ln>
              </p:spPr>
              <p:txBody>
                <a:bodyPr rtlCol="0" anchor="ctr"/>
                <a:lstStyle/>
                <a:p>
                  <a:endParaRPr lang="zh-CN" altLang="en-US" sz="1050"/>
                </a:p>
              </p:txBody>
            </p:sp>
            <p:sp>
              <p:nvSpPr>
                <p:cNvPr id="3419" name="任意多边形: 形状 476"/>
                <p:cNvSpPr/>
                <p:nvPr/>
              </p:nvSpPr>
              <p:spPr>
                <a:xfrm>
                  <a:off x="6018582" y="1910799"/>
                  <a:ext cx="16170" cy="23357"/>
                </a:xfrm>
                <a:custGeom>
                  <a:avLst/>
                  <a:gdLst>
                    <a:gd name="connsiteX0" fmla="*/ 9702 w 16170"/>
                    <a:gd name="connsiteY0" fmla="*/ 21740 h 23357"/>
                    <a:gd name="connsiteX1" fmla="*/ 0 w 16170"/>
                    <a:gd name="connsiteY1" fmla="*/ 5570 h 23357"/>
                    <a:gd name="connsiteX2" fmla="*/ 0 w 16170"/>
                    <a:gd name="connsiteY2" fmla="*/ 5570 h 23357"/>
                    <a:gd name="connsiteX3" fmla="*/ 1078 w 16170"/>
                    <a:gd name="connsiteY3" fmla="*/ 2515 h 23357"/>
                    <a:gd name="connsiteX4" fmla="*/ 1078 w 16170"/>
                    <a:gd name="connsiteY4" fmla="*/ 2515 h 23357"/>
                    <a:gd name="connsiteX5" fmla="*/ 5211 w 16170"/>
                    <a:gd name="connsiteY5" fmla="*/ 0 h 23357"/>
                    <a:gd name="connsiteX6" fmla="*/ 5211 w 16170"/>
                    <a:gd name="connsiteY6" fmla="*/ 0 h 23357"/>
                    <a:gd name="connsiteX7" fmla="*/ 13296 w 16170"/>
                    <a:gd name="connsiteY7" fmla="*/ 9163 h 23357"/>
                    <a:gd name="connsiteX8" fmla="*/ 13296 w 16170"/>
                    <a:gd name="connsiteY8" fmla="*/ 9163 h 23357"/>
                    <a:gd name="connsiteX9" fmla="*/ 16171 w 16170"/>
                    <a:gd name="connsiteY9" fmla="*/ 18866 h 23357"/>
                    <a:gd name="connsiteX10" fmla="*/ 16171 w 16170"/>
                    <a:gd name="connsiteY10" fmla="*/ 18866 h 23357"/>
                    <a:gd name="connsiteX11" fmla="*/ 12757 w 16170"/>
                    <a:gd name="connsiteY11" fmla="*/ 23357 h 23357"/>
                    <a:gd name="connsiteX12" fmla="*/ 12757 w 16170"/>
                    <a:gd name="connsiteY12" fmla="*/ 23357 h 23357"/>
                    <a:gd name="connsiteX13" fmla="*/ 9702 w 16170"/>
                    <a:gd name="connsiteY13" fmla="*/ 21740 h 23357"/>
                    <a:gd name="connsiteX14" fmla="*/ 9702 w 16170"/>
                    <a:gd name="connsiteY14" fmla="*/ 21740 h 23357"/>
                    <a:gd name="connsiteX15" fmla="*/ 11319 w 16170"/>
                    <a:gd name="connsiteY15" fmla="*/ 19584 h 23357"/>
                    <a:gd name="connsiteX16" fmla="*/ 11679 w 16170"/>
                    <a:gd name="connsiteY16" fmla="*/ 19225 h 23357"/>
                    <a:gd name="connsiteX17" fmla="*/ 11499 w 16170"/>
                    <a:gd name="connsiteY17" fmla="*/ 19225 h 23357"/>
                    <a:gd name="connsiteX18" fmla="*/ 11319 w 16170"/>
                    <a:gd name="connsiteY18" fmla="*/ 19584 h 23357"/>
                    <a:gd name="connsiteX19" fmla="*/ 11319 w 16170"/>
                    <a:gd name="connsiteY19" fmla="*/ 19584 h 23357"/>
                    <a:gd name="connsiteX20" fmla="*/ 12757 w 16170"/>
                    <a:gd name="connsiteY20" fmla="*/ 17967 h 23357"/>
                    <a:gd name="connsiteX21" fmla="*/ 12936 w 16170"/>
                    <a:gd name="connsiteY21" fmla="*/ 17787 h 23357"/>
                    <a:gd name="connsiteX22" fmla="*/ 12757 w 16170"/>
                    <a:gd name="connsiteY22" fmla="*/ 17967 h 23357"/>
                    <a:gd name="connsiteX23" fmla="*/ 12936 w 16170"/>
                    <a:gd name="connsiteY23" fmla="*/ 17787 h 23357"/>
                    <a:gd name="connsiteX24" fmla="*/ 12757 w 16170"/>
                    <a:gd name="connsiteY24" fmla="*/ 17967 h 23357"/>
                    <a:gd name="connsiteX25" fmla="*/ 12757 w 16170"/>
                    <a:gd name="connsiteY25" fmla="*/ 17967 h 23357"/>
                    <a:gd name="connsiteX26" fmla="*/ 10780 w 16170"/>
                    <a:gd name="connsiteY26" fmla="*/ 15811 h 23357"/>
                    <a:gd name="connsiteX27" fmla="*/ 8984 w 16170"/>
                    <a:gd name="connsiteY27" fmla="*/ 11499 h 23357"/>
                    <a:gd name="connsiteX28" fmla="*/ 8984 w 16170"/>
                    <a:gd name="connsiteY28" fmla="*/ 11499 h 23357"/>
                    <a:gd name="connsiteX29" fmla="*/ 5390 w 16170"/>
                    <a:gd name="connsiteY29" fmla="*/ 5211 h 23357"/>
                    <a:gd name="connsiteX30" fmla="*/ 5390 w 16170"/>
                    <a:gd name="connsiteY30" fmla="*/ 5211 h 23357"/>
                    <a:gd name="connsiteX31" fmla="*/ 5211 w 16170"/>
                    <a:gd name="connsiteY31" fmla="*/ 5570 h 23357"/>
                    <a:gd name="connsiteX32" fmla="*/ 5211 w 16170"/>
                    <a:gd name="connsiteY32" fmla="*/ 5570 h 23357"/>
                    <a:gd name="connsiteX33" fmla="*/ 5390 w 16170"/>
                    <a:gd name="connsiteY33" fmla="*/ 5570 h 23357"/>
                    <a:gd name="connsiteX34" fmla="*/ 5211 w 16170"/>
                    <a:gd name="connsiteY34" fmla="*/ 5570 h 23357"/>
                    <a:gd name="connsiteX35" fmla="*/ 5390 w 16170"/>
                    <a:gd name="connsiteY35" fmla="*/ 5570 h 23357"/>
                    <a:gd name="connsiteX36" fmla="*/ 10780 w 16170"/>
                    <a:gd name="connsiteY36" fmla="*/ 15811 h 23357"/>
                    <a:gd name="connsiteX37" fmla="*/ 10780 w 16170"/>
                    <a:gd name="connsiteY37" fmla="*/ 15811 h 2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70" h="23357">
                      <a:moveTo>
                        <a:pt x="9702" y="21740"/>
                      </a:moveTo>
                      <a:cubicBezTo>
                        <a:pt x="5570" y="18506"/>
                        <a:pt x="359" y="11319"/>
                        <a:pt x="0" y="5570"/>
                      </a:cubicBezTo>
                      <a:lnTo>
                        <a:pt x="0" y="5570"/>
                      </a:lnTo>
                      <a:cubicBezTo>
                        <a:pt x="0" y="4312"/>
                        <a:pt x="359" y="3054"/>
                        <a:pt x="1078" y="2515"/>
                      </a:cubicBezTo>
                      <a:lnTo>
                        <a:pt x="1078" y="2515"/>
                      </a:lnTo>
                      <a:cubicBezTo>
                        <a:pt x="1797" y="1078"/>
                        <a:pt x="3414" y="0"/>
                        <a:pt x="5211" y="0"/>
                      </a:cubicBezTo>
                      <a:lnTo>
                        <a:pt x="5211" y="0"/>
                      </a:lnTo>
                      <a:cubicBezTo>
                        <a:pt x="10421" y="898"/>
                        <a:pt x="11140" y="5570"/>
                        <a:pt x="13296" y="9163"/>
                      </a:cubicBezTo>
                      <a:lnTo>
                        <a:pt x="13296" y="9163"/>
                      </a:lnTo>
                      <a:cubicBezTo>
                        <a:pt x="15093" y="12038"/>
                        <a:pt x="16171" y="15811"/>
                        <a:pt x="16171" y="18866"/>
                      </a:cubicBezTo>
                      <a:lnTo>
                        <a:pt x="16171" y="18866"/>
                      </a:lnTo>
                      <a:cubicBezTo>
                        <a:pt x="16171" y="20123"/>
                        <a:pt x="16171" y="22818"/>
                        <a:pt x="12757" y="23357"/>
                      </a:cubicBezTo>
                      <a:lnTo>
                        <a:pt x="12757" y="23357"/>
                      </a:lnTo>
                      <a:cubicBezTo>
                        <a:pt x="11319" y="22998"/>
                        <a:pt x="10601" y="22459"/>
                        <a:pt x="9702" y="21740"/>
                      </a:cubicBezTo>
                      <a:lnTo>
                        <a:pt x="9702" y="21740"/>
                      </a:lnTo>
                      <a:close/>
                      <a:moveTo>
                        <a:pt x="11319" y="19584"/>
                      </a:moveTo>
                      <a:lnTo>
                        <a:pt x="11679" y="19225"/>
                      </a:lnTo>
                      <a:lnTo>
                        <a:pt x="11499" y="19225"/>
                      </a:lnTo>
                      <a:lnTo>
                        <a:pt x="11319" y="19584"/>
                      </a:lnTo>
                      <a:lnTo>
                        <a:pt x="11319" y="19584"/>
                      </a:lnTo>
                      <a:close/>
                      <a:moveTo>
                        <a:pt x="12757" y="17967"/>
                      </a:moveTo>
                      <a:lnTo>
                        <a:pt x="12936" y="17787"/>
                      </a:lnTo>
                      <a:lnTo>
                        <a:pt x="12757" y="17967"/>
                      </a:lnTo>
                      <a:lnTo>
                        <a:pt x="12936" y="17787"/>
                      </a:lnTo>
                      <a:lnTo>
                        <a:pt x="12757" y="17967"/>
                      </a:lnTo>
                      <a:lnTo>
                        <a:pt x="12757" y="17967"/>
                      </a:lnTo>
                      <a:close/>
                      <a:moveTo>
                        <a:pt x="10780" y="15811"/>
                      </a:moveTo>
                      <a:cubicBezTo>
                        <a:pt x="10421" y="14194"/>
                        <a:pt x="9702" y="12577"/>
                        <a:pt x="8984" y="11499"/>
                      </a:cubicBezTo>
                      <a:lnTo>
                        <a:pt x="8984" y="11499"/>
                      </a:lnTo>
                      <a:cubicBezTo>
                        <a:pt x="7726" y="8804"/>
                        <a:pt x="6289" y="6109"/>
                        <a:pt x="5390" y="5211"/>
                      </a:cubicBezTo>
                      <a:lnTo>
                        <a:pt x="5390" y="5211"/>
                      </a:lnTo>
                      <a:cubicBezTo>
                        <a:pt x="5390" y="5211"/>
                        <a:pt x="5390" y="5390"/>
                        <a:pt x="5211" y="5570"/>
                      </a:cubicBezTo>
                      <a:lnTo>
                        <a:pt x="5211" y="5570"/>
                      </a:lnTo>
                      <a:lnTo>
                        <a:pt x="5390" y="5570"/>
                      </a:lnTo>
                      <a:lnTo>
                        <a:pt x="5211" y="5570"/>
                      </a:lnTo>
                      <a:lnTo>
                        <a:pt x="5390" y="5570"/>
                      </a:lnTo>
                      <a:cubicBezTo>
                        <a:pt x="4851" y="7187"/>
                        <a:pt x="8085" y="12757"/>
                        <a:pt x="10780" y="15811"/>
                      </a:cubicBezTo>
                      <a:lnTo>
                        <a:pt x="10780" y="15811"/>
                      </a:lnTo>
                      <a:close/>
                    </a:path>
                  </a:pathLst>
                </a:custGeom>
                <a:grpFill/>
                <a:ln w="17953" cap="flat">
                  <a:noFill/>
                  <a:prstDash val="solid"/>
                  <a:miter/>
                </a:ln>
              </p:spPr>
              <p:txBody>
                <a:bodyPr rtlCol="0" anchor="ctr"/>
                <a:lstStyle/>
                <a:p>
                  <a:endParaRPr lang="zh-CN" altLang="en-US" sz="1050"/>
                </a:p>
              </p:txBody>
            </p:sp>
          </p:grpSp>
          <p:grpSp>
            <p:nvGrpSpPr>
              <p:cNvPr id="165" name="图形 1"/>
              <p:cNvGrpSpPr/>
              <p:nvPr/>
            </p:nvGrpSpPr>
            <p:grpSpPr>
              <a:xfrm>
                <a:off x="5242780" y="1857924"/>
                <a:ext cx="31335" cy="17967"/>
                <a:chOff x="6615991" y="2055614"/>
                <a:chExt cx="31335" cy="17967"/>
              </a:xfrm>
              <a:solidFill>
                <a:srgbClr val="0070C0"/>
              </a:solidFill>
            </p:grpSpPr>
            <p:sp>
              <p:nvSpPr>
                <p:cNvPr id="3416" name="任意多边形: 形状 478"/>
                <p:cNvSpPr/>
                <p:nvPr/>
              </p:nvSpPr>
              <p:spPr>
                <a:xfrm>
                  <a:off x="6618496" y="2058130"/>
                  <a:ext cx="26062" cy="12945"/>
                </a:xfrm>
                <a:custGeom>
                  <a:avLst/>
                  <a:gdLst>
                    <a:gd name="connsiteX0" fmla="*/ 11509 w 26062"/>
                    <a:gd name="connsiteY0" fmla="*/ 11858 h 12945"/>
                    <a:gd name="connsiteX1" fmla="*/ 26063 w 26062"/>
                    <a:gd name="connsiteY1" fmla="*/ 7905 h 12945"/>
                    <a:gd name="connsiteX2" fmla="*/ 16719 w 26062"/>
                    <a:gd name="connsiteY2" fmla="*/ 0 h 12945"/>
                    <a:gd name="connsiteX3" fmla="*/ 3604 w 26062"/>
                    <a:gd name="connsiteY3" fmla="*/ 1437 h 12945"/>
                    <a:gd name="connsiteX4" fmla="*/ 11509 w 26062"/>
                    <a:gd name="connsiteY4" fmla="*/ 11858 h 12945"/>
                    <a:gd name="connsiteX5" fmla="*/ 11509 w 26062"/>
                    <a:gd name="connsiteY5" fmla="*/ 11858 h 1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62" h="12945">
                      <a:moveTo>
                        <a:pt x="11509" y="11858"/>
                      </a:moveTo>
                      <a:cubicBezTo>
                        <a:pt x="19415" y="14553"/>
                        <a:pt x="26063" y="11858"/>
                        <a:pt x="26063" y="7905"/>
                      </a:cubicBezTo>
                      <a:cubicBezTo>
                        <a:pt x="26063" y="3953"/>
                        <a:pt x="26063" y="1258"/>
                        <a:pt x="16719" y="0"/>
                      </a:cubicBezTo>
                      <a:cubicBezTo>
                        <a:pt x="7557" y="0"/>
                        <a:pt x="11509" y="0"/>
                        <a:pt x="3604" y="1437"/>
                      </a:cubicBezTo>
                      <a:cubicBezTo>
                        <a:pt x="-5560" y="3953"/>
                        <a:pt x="4862" y="9343"/>
                        <a:pt x="11509" y="11858"/>
                      </a:cubicBezTo>
                      <a:lnTo>
                        <a:pt x="11509" y="11858"/>
                      </a:lnTo>
                      <a:close/>
                    </a:path>
                  </a:pathLst>
                </a:custGeom>
                <a:grpFill/>
                <a:ln w="17953" cap="flat">
                  <a:noFill/>
                  <a:prstDash val="solid"/>
                  <a:miter/>
                </a:ln>
              </p:spPr>
              <p:txBody>
                <a:bodyPr rtlCol="0" anchor="ctr"/>
                <a:lstStyle/>
                <a:p>
                  <a:endParaRPr lang="zh-CN" altLang="en-US" sz="1050"/>
                </a:p>
              </p:txBody>
            </p:sp>
            <p:sp>
              <p:nvSpPr>
                <p:cNvPr id="3417" name="任意多边形: 形状 479"/>
                <p:cNvSpPr/>
                <p:nvPr/>
              </p:nvSpPr>
              <p:spPr>
                <a:xfrm>
                  <a:off x="6615991" y="2055614"/>
                  <a:ext cx="31335" cy="17967"/>
                </a:xfrm>
                <a:custGeom>
                  <a:avLst/>
                  <a:gdLst>
                    <a:gd name="connsiteX0" fmla="*/ 13296 w 31335"/>
                    <a:gd name="connsiteY0" fmla="*/ 16889 h 17967"/>
                    <a:gd name="connsiteX1" fmla="*/ 14014 w 31335"/>
                    <a:gd name="connsiteY1" fmla="*/ 14554 h 17967"/>
                    <a:gd name="connsiteX2" fmla="*/ 13116 w 31335"/>
                    <a:gd name="connsiteY2" fmla="*/ 16889 h 17967"/>
                    <a:gd name="connsiteX3" fmla="*/ 0 w 31335"/>
                    <a:gd name="connsiteY3" fmla="*/ 6648 h 17967"/>
                    <a:gd name="connsiteX4" fmla="*/ 0 w 31335"/>
                    <a:gd name="connsiteY4" fmla="*/ 6648 h 17967"/>
                    <a:gd name="connsiteX5" fmla="*/ 5749 w 31335"/>
                    <a:gd name="connsiteY5" fmla="*/ 1437 h 17967"/>
                    <a:gd name="connsiteX6" fmla="*/ 5749 w 31335"/>
                    <a:gd name="connsiteY6" fmla="*/ 1437 h 17967"/>
                    <a:gd name="connsiteX7" fmla="*/ 19763 w 31335"/>
                    <a:gd name="connsiteY7" fmla="*/ 0 h 17967"/>
                    <a:gd name="connsiteX8" fmla="*/ 19763 w 31335"/>
                    <a:gd name="connsiteY8" fmla="*/ 0 h 17967"/>
                    <a:gd name="connsiteX9" fmla="*/ 31263 w 31335"/>
                    <a:gd name="connsiteY9" fmla="*/ 10421 h 17967"/>
                    <a:gd name="connsiteX10" fmla="*/ 31263 w 31335"/>
                    <a:gd name="connsiteY10" fmla="*/ 10421 h 17967"/>
                    <a:gd name="connsiteX11" fmla="*/ 20303 w 31335"/>
                    <a:gd name="connsiteY11" fmla="*/ 17967 h 17967"/>
                    <a:gd name="connsiteX12" fmla="*/ 20303 w 31335"/>
                    <a:gd name="connsiteY12" fmla="*/ 17967 h 17967"/>
                    <a:gd name="connsiteX13" fmla="*/ 13296 w 31335"/>
                    <a:gd name="connsiteY13" fmla="*/ 16889 h 17967"/>
                    <a:gd name="connsiteX14" fmla="*/ 13296 w 31335"/>
                    <a:gd name="connsiteY14" fmla="*/ 16889 h 17967"/>
                    <a:gd name="connsiteX15" fmla="*/ 20123 w 31335"/>
                    <a:gd name="connsiteY15" fmla="*/ 12936 h 17967"/>
                    <a:gd name="connsiteX16" fmla="*/ 25873 w 31335"/>
                    <a:gd name="connsiteY16" fmla="*/ 10421 h 17967"/>
                    <a:gd name="connsiteX17" fmla="*/ 25873 w 31335"/>
                    <a:gd name="connsiteY17" fmla="*/ 10421 h 17967"/>
                    <a:gd name="connsiteX18" fmla="*/ 25873 w 31335"/>
                    <a:gd name="connsiteY18" fmla="*/ 10241 h 17967"/>
                    <a:gd name="connsiteX19" fmla="*/ 25873 w 31335"/>
                    <a:gd name="connsiteY19" fmla="*/ 10241 h 17967"/>
                    <a:gd name="connsiteX20" fmla="*/ 19224 w 31335"/>
                    <a:gd name="connsiteY20" fmla="*/ 5031 h 17967"/>
                    <a:gd name="connsiteX21" fmla="*/ 19224 w 31335"/>
                    <a:gd name="connsiteY21" fmla="*/ 5031 h 17967"/>
                    <a:gd name="connsiteX22" fmla="*/ 6828 w 31335"/>
                    <a:gd name="connsiteY22" fmla="*/ 6289 h 17967"/>
                    <a:gd name="connsiteX23" fmla="*/ 6828 w 31335"/>
                    <a:gd name="connsiteY23" fmla="*/ 6289 h 17967"/>
                    <a:gd name="connsiteX24" fmla="*/ 5390 w 31335"/>
                    <a:gd name="connsiteY24" fmla="*/ 6828 h 17967"/>
                    <a:gd name="connsiteX25" fmla="*/ 5390 w 31335"/>
                    <a:gd name="connsiteY25" fmla="*/ 6828 h 17967"/>
                    <a:gd name="connsiteX26" fmla="*/ 5390 w 31335"/>
                    <a:gd name="connsiteY26" fmla="*/ 6828 h 17967"/>
                    <a:gd name="connsiteX27" fmla="*/ 5390 w 31335"/>
                    <a:gd name="connsiteY27" fmla="*/ 6828 h 17967"/>
                    <a:gd name="connsiteX28" fmla="*/ 7726 w 31335"/>
                    <a:gd name="connsiteY28" fmla="*/ 8624 h 17967"/>
                    <a:gd name="connsiteX29" fmla="*/ 7726 w 31335"/>
                    <a:gd name="connsiteY29" fmla="*/ 8624 h 17967"/>
                    <a:gd name="connsiteX30" fmla="*/ 14733 w 31335"/>
                    <a:gd name="connsiteY30" fmla="*/ 12038 h 17967"/>
                    <a:gd name="connsiteX31" fmla="*/ 14733 w 31335"/>
                    <a:gd name="connsiteY31" fmla="*/ 12038 h 17967"/>
                    <a:gd name="connsiteX32" fmla="*/ 14733 w 31335"/>
                    <a:gd name="connsiteY32" fmla="*/ 12038 h 17967"/>
                    <a:gd name="connsiteX33" fmla="*/ 20123 w 31335"/>
                    <a:gd name="connsiteY33" fmla="*/ 12936 h 17967"/>
                    <a:gd name="connsiteX34" fmla="*/ 20123 w 31335"/>
                    <a:gd name="connsiteY34" fmla="*/ 12936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1335" h="17967">
                      <a:moveTo>
                        <a:pt x="13296" y="16889"/>
                      </a:moveTo>
                      <a:lnTo>
                        <a:pt x="14014" y="14554"/>
                      </a:lnTo>
                      <a:lnTo>
                        <a:pt x="13116" y="16889"/>
                      </a:lnTo>
                      <a:cubicBezTo>
                        <a:pt x="8265" y="14374"/>
                        <a:pt x="1078" y="12757"/>
                        <a:pt x="0" y="6648"/>
                      </a:cubicBezTo>
                      <a:lnTo>
                        <a:pt x="0" y="6648"/>
                      </a:lnTo>
                      <a:cubicBezTo>
                        <a:pt x="179" y="3594"/>
                        <a:pt x="2695" y="2336"/>
                        <a:pt x="5749" y="1437"/>
                      </a:cubicBezTo>
                      <a:lnTo>
                        <a:pt x="5749" y="1437"/>
                      </a:lnTo>
                      <a:cubicBezTo>
                        <a:pt x="13116" y="180"/>
                        <a:pt x="10241" y="0"/>
                        <a:pt x="19763" y="0"/>
                      </a:cubicBezTo>
                      <a:lnTo>
                        <a:pt x="19763" y="0"/>
                      </a:lnTo>
                      <a:cubicBezTo>
                        <a:pt x="29466" y="539"/>
                        <a:pt x="31802" y="6468"/>
                        <a:pt x="31263" y="10421"/>
                      </a:cubicBezTo>
                      <a:lnTo>
                        <a:pt x="31263" y="10421"/>
                      </a:lnTo>
                      <a:cubicBezTo>
                        <a:pt x="30904" y="15632"/>
                        <a:pt x="25873" y="17967"/>
                        <a:pt x="20303" y="17967"/>
                      </a:cubicBezTo>
                      <a:lnTo>
                        <a:pt x="20303" y="17967"/>
                      </a:lnTo>
                      <a:cubicBezTo>
                        <a:pt x="17967" y="17967"/>
                        <a:pt x="15631" y="17608"/>
                        <a:pt x="13296" y="16889"/>
                      </a:cubicBezTo>
                      <a:lnTo>
                        <a:pt x="13296" y="16889"/>
                      </a:lnTo>
                      <a:close/>
                      <a:moveTo>
                        <a:pt x="20123" y="12936"/>
                      </a:moveTo>
                      <a:cubicBezTo>
                        <a:pt x="24435" y="12936"/>
                        <a:pt x="25873" y="10960"/>
                        <a:pt x="25873" y="10421"/>
                      </a:cubicBezTo>
                      <a:lnTo>
                        <a:pt x="25873" y="10421"/>
                      </a:lnTo>
                      <a:cubicBezTo>
                        <a:pt x="25873" y="10421"/>
                        <a:pt x="25873" y="10241"/>
                        <a:pt x="25873" y="10241"/>
                      </a:cubicBezTo>
                      <a:lnTo>
                        <a:pt x="25873" y="10241"/>
                      </a:lnTo>
                      <a:cubicBezTo>
                        <a:pt x="25334" y="6468"/>
                        <a:pt x="27490" y="7007"/>
                        <a:pt x="19224" y="5031"/>
                      </a:cubicBezTo>
                      <a:lnTo>
                        <a:pt x="19224" y="5031"/>
                      </a:lnTo>
                      <a:cubicBezTo>
                        <a:pt x="9882" y="5031"/>
                        <a:pt x="14913" y="5031"/>
                        <a:pt x="6828" y="6289"/>
                      </a:cubicBezTo>
                      <a:lnTo>
                        <a:pt x="6828" y="6289"/>
                      </a:lnTo>
                      <a:cubicBezTo>
                        <a:pt x="6109" y="6468"/>
                        <a:pt x="5749" y="6648"/>
                        <a:pt x="5390" y="6828"/>
                      </a:cubicBezTo>
                      <a:lnTo>
                        <a:pt x="5390" y="6828"/>
                      </a:lnTo>
                      <a:cubicBezTo>
                        <a:pt x="5390" y="6828"/>
                        <a:pt x="5390" y="6828"/>
                        <a:pt x="5390" y="6828"/>
                      </a:cubicBezTo>
                      <a:lnTo>
                        <a:pt x="5390" y="6828"/>
                      </a:lnTo>
                      <a:cubicBezTo>
                        <a:pt x="5929" y="7367"/>
                        <a:pt x="6648" y="7906"/>
                        <a:pt x="7726" y="8624"/>
                      </a:cubicBezTo>
                      <a:lnTo>
                        <a:pt x="7726" y="8624"/>
                      </a:lnTo>
                      <a:cubicBezTo>
                        <a:pt x="9702" y="9882"/>
                        <a:pt x="12577" y="11140"/>
                        <a:pt x="14733" y="12038"/>
                      </a:cubicBezTo>
                      <a:lnTo>
                        <a:pt x="14733" y="12038"/>
                      </a:lnTo>
                      <a:lnTo>
                        <a:pt x="14733" y="12038"/>
                      </a:lnTo>
                      <a:cubicBezTo>
                        <a:pt x="16709" y="12577"/>
                        <a:pt x="18506" y="12936"/>
                        <a:pt x="20123" y="12936"/>
                      </a:cubicBezTo>
                      <a:lnTo>
                        <a:pt x="20123" y="12936"/>
                      </a:lnTo>
                      <a:close/>
                    </a:path>
                  </a:pathLst>
                </a:custGeom>
                <a:grpFill/>
                <a:ln w="17953" cap="flat">
                  <a:noFill/>
                  <a:prstDash val="solid"/>
                  <a:miter/>
                </a:ln>
              </p:spPr>
              <p:txBody>
                <a:bodyPr rtlCol="0" anchor="ctr"/>
                <a:lstStyle/>
                <a:p>
                  <a:endParaRPr lang="zh-CN" altLang="en-US" sz="1050"/>
                </a:p>
              </p:txBody>
            </p:sp>
          </p:grpSp>
          <p:grpSp>
            <p:nvGrpSpPr>
              <p:cNvPr id="166" name="图形 1"/>
              <p:cNvGrpSpPr/>
              <p:nvPr/>
            </p:nvGrpSpPr>
            <p:grpSpPr>
              <a:xfrm>
                <a:off x="5433232" y="1793242"/>
                <a:ext cx="79056" cy="36114"/>
                <a:chOff x="6806443" y="1990932"/>
                <a:chExt cx="79056" cy="36114"/>
              </a:xfrm>
              <a:solidFill>
                <a:srgbClr val="0070C0"/>
              </a:solidFill>
            </p:grpSpPr>
            <p:sp>
              <p:nvSpPr>
                <p:cNvPr id="3414" name="任意多边形: 形状 481"/>
                <p:cNvSpPr/>
                <p:nvPr/>
              </p:nvSpPr>
              <p:spPr>
                <a:xfrm>
                  <a:off x="6808778" y="1993716"/>
                  <a:ext cx="74159" cy="30814"/>
                </a:xfrm>
                <a:custGeom>
                  <a:avLst/>
                  <a:gdLst>
                    <a:gd name="connsiteX0" fmla="*/ 21381 w 74159"/>
                    <a:gd name="connsiteY0" fmla="*/ 30815 h 30814"/>
                    <a:gd name="connsiteX1" fmla="*/ 30544 w 74159"/>
                    <a:gd name="connsiteY1" fmla="*/ 29378 h 30814"/>
                    <a:gd name="connsiteX2" fmla="*/ 54261 w 74159"/>
                    <a:gd name="connsiteY2" fmla="*/ 26682 h 30814"/>
                    <a:gd name="connsiteX3" fmla="*/ 74025 w 74159"/>
                    <a:gd name="connsiteY3" fmla="*/ 13387 h 30814"/>
                    <a:gd name="connsiteX4" fmla="*/ 64682 w 74159"/>
                    <a:gd name="connsiteY4" fmla="*/ 1529 h 30814"/>
                    <a:gd name="connsiteX5" fmla="*/ 44918 w 74159"/>
                    <a:gd name="connsiteY5" fmla="*/ 1529 h 30814"/>
                    <a:gd name="connsiteX6" fmla="*/ 18506 w 74159"/>
                    <a:gd name="connsiteY6" fmla="*/ 5481 h 30814"/>
                    <a:gd name="connsiteX7" fmla="*/ 7906 w 74159"/>
                    <a:gd name="connsiteY7" fmla="*/ 10871 h 30814"/>
                    <a:gd name="connsiteX8" fmla="*/ 0 w 74159"/>
                    <a:gd name="connsiteY8" fmla="*/ 24167 h 30814"/>
                    <a:gd name="connsiteX9" fmla="*/ 7906 w 74159"/>
                    <a:gd name="connsiteY9" fmla="*/ 29378 h 30814"/>
                    <a:gd name="connsiteX10" fmla="*/ 21381 w 74159"/>
                    <a:gd name="connsiteY10" fmla="*/ 30815 h 30814"/>
                    <a:gd name="connsiteX11" fmla="*/ 21381 w 74159"/>
                    <a:gd name="connsiteY11" fmla="*/ 30815 h 3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159" h="30814">
                      <a:moveTo>
                        <a:pt x="21381" y="30815"/>
                      </a:moveTo>
                      <a:cubicBezTo>
                        <a:pt x="24076" y="30815"/>
                        <a:pt x="26592" y="29378"/>
                        <a:pt x="30544" y="29378"/>
                      </a:cubicBezTo>
                      <a:cubicBezTo>
                        <a:pt x="37192" y="29378"/>
                        <a:pt x="47613" y="27940"/>
                        <a:pt x="54261" y="26682"/>
                      </a:cubicBezTo>
                      <a:cubicBezTo>
                        <a:pt x="66120" y="23987"/>
                        <a:pt x="72588" y="17340"/>
                        <a:pt x="74025" y="13387"/>
                      </a:cubicBezTo>
                      <a:cubicBezTo>
                        <a:pt x="75283" y="9434"/>
                        <a:pt x="67377" y="2786"/>
                        <a:pt x="64682" y="1529"/>
                      </a:cubicBezTo>
                      <a:cubicBezTo>
                        <a:pt x="60729" y="271"/>
                        <a:pt x="52824" y="-1167"/>
                        <a:pt x="44918" y="1529"/>
                      </a:cubicBezTo>
                      <a:cubicBezTo>
                        <a:pt x="38270" y="4223"/>
                        <a:pt x="23897" y="5481"/>
                        <a:pt x="18506" y="5481"/>
                      </a:cubicBezTo>
                      <a:cubicBezTo>
                        <a:pt x="13296" y="6739"/>
                        <a:pt x="10601" y="9434"/>
                        <a:pt x="7906" y="10871"/>
                      </a:cubicBezTo>
                      <a:cubicBezTo>
                        <a:pt x="5211" y="13566"/>
                        <a:pt x="0" y="20214"/>
                        <a:pt x="0" y="24167"/>
                      </a:cubicBezTo>
                      <a:cubicBezTo>
                        <a:pt x="1258" y="29378"/>
                        <a:pt x="3953" y="29378"/>
                        <a:pt x="7906" y="29378"/>
                      </a:cubicBezTo>
                      <a:cubicBezTo>
                        <a:pt x="13475" y="29378"/>
                        <a:pt x="14733" y="26682"/>
                        <a:pt x="21381" y="30815"/>
                      </a:cubicBezTo>
                      <a:lnTo>
                        <a:pt x="21381" y="30815"/>
                      </a:lnTo>
                      <a:close/>
                    </a:path>
                  </a:pathLst>
                </a:custGeom>
                <a:grpFill/>
                <a:ln w="17953" cap="flat">
                  <a:noFill/>
                  <a:prstDash val="solid"/>
                  <a:miter/>
                </a:ln>
              </p:spPr>
              <p:txBody>
                <a:bodyPr rtlCol="0" anchor="ctr"/>
                <a:lstStyle/>
                <a:p>
                  <a:endParaRPr lang="zh-CN" altLang="en-US" sz="1050"/>
                </a:p>
              </p:txBody>
            </p:sp>
            <p:sp>
              <p:nvSpPr>
                <p:cNvPr id="3415" name="任意多边形: 形状 482"/>
                <p:cNvSpPr/>
                <p:nvPr/>
              </p:nvSpPr>
              <p:spPr>
                <a:xfrm>
                  <a:off x="6806443" y="1990932"/>
                  <a:ext cx="79056" cy="36114"/>
                </a:xfrm>
                <a:custGeom>
                  <a:avLst/>
                  <a:gdLst>
                    <a:gd name="connsiteX0" fmla="*/ 22999 w 79056"/>
                    <a:gd name="connsiteY0" fmla="*/ 36114 h 36114"/>
                    <a:gd name="connsiteX1" fmla="*/ 22280 w 79056"/>
                    <a:gd name="connsiteY1" fmla="*/ 35755 h 36114"/>
                    <a:gd name="connsiteX2" fmla="*/ 17249 w 79056"/>
                    <a:gd name="connsiteY2" fmla="*/ 33958 h 36114"/>
                    <a:gd name="connsiteX3" fmla="*/ 17249 w 79056"/>
                    <a:gd name="connsiteY3" fmla="*/ 33958 h 36114"/>
                    <a:gd name="connsiteX4" fmla="*/ 10062 w 79056"/>
                    <a:gd name="connsiteY4" fmla="*/ 34856 h 36114"/>
                    <a:gd name="connsiteX5" fmla="*/ 10062 w 79056"/>
                    <a:gd name="connsiteY5" fmla="*/ 34856 h 36114"/>
                    <a:gd name="connsiteX6" fmla="*/ 9882 w 79056"/>
                    <a:gd name="connsiteY6" fmla="*/ 34856 h 36114"/>
                    <a:gd name="connsiteX7" fmla="*/ 180 w 79056"/>
                    <a:gd name="connsiteY7" fmla="*/ 27849 h 36114"/>
                    <a:gd name="connsiteX8" fmla="*/ 180 w 79056"/>
                    <a:gd name="connsiteY8" fmla="*/ 27849 h 36114"/>
                    <a:gd name="connsiteX9" fmla="*/ 0 w 79056"/>
                    <a:gd name="connsiteY9" fmla="*/ 26951 h 36114"/>
                    <a:gd name="connsiteX10" fmla="*/ 0 w 79056"/>
                    <a:gd name="connsiteY10" fmla="*/ 26951 h 36114"/>
                    <a:gd name="connsiteX11" fmla="*/ 0 w 79056"/>
                    <a:gd name="connsiteY11" fmla="*/ 26951 h 36114"/>
                    <a:gd name="connsiteX12" fmla="*/ 9343 w 79056"/>
                    <a:gd name="connsiteY12" fmla="*/ 11319 h 36114"/>
                    <a:gd name="connsiteX13" fmla="*/ 9343 w 79056"/>
                    <a:gd name="connsiteY13" fmla="*/ 11319 h 36114"/>
                    <a:gd name="connsiteX14" fmla="*/ 21022 w 79056"/>
                    <a:gd name="connsiteY14" fmla="*/ 5749 h 36114"/>
                    <a:gd name="connsiteX15" fmla="*/ 21022 w 79056"/>
                    <a:gd name="connsiteY15" fmla="*/ 5749 h 36114"/>
                    <a:gd name="connsiteX16" fmla="*/ 46535 w 79056"/>
                    <a:gd name="connsiteY16" fmla="*/ 1797 h 36114"/>
                    <a:gd name="connsiteX17" fmla="*/ 46535 w 79056"/>
                    <a:gd name="connsiteY17" fmla="*/ 1797 h 36114"/>
                    <a:gd name="connsiteX18" fmla="*/ 57136 w 79056"/>
                    <a:gd name="connsiteY18" fmla="*/ 0 h 36114"/>
                    <a:gd name="connsiteX19" fmla="*/ 57136 w 79056"/>
                    <a:gd name="connsiteY19" fmla="*/ 0 h 36114"/>
                    <a:gd name="connsiteX20" fmla="*/ 68276 w 79056"/>
                    <a:gd name="connsiteY20" fmla="*/ 1797 h 36114"/>
                    <a:gd name="connsiteX21" fmla="*/ 68276 w 79056"/>
                    <a:gd name="connsiteY21" fmla="*/ 1797 h 36114"/>
                    <a:gd name="connsiteX22" fmla="*/ 79056 w 79056"/>
                    <a:gd name="connsiteY22" fmla="*/ 15093 h 36114"/>
                    <a:gd name="connsiteX23" fmla="*/ 79056 w 79056"/>
                    <a:gd name="connsiteY23" fmla="*/ 15093 h 36114"/>
                    <a:gd name="connsiteX24" fmla="*/ 78876 w 79056"/>
                    <a:gd name="connsiteY24" fmla="*/ 16889 h 36114"/>
                    <a:gd name="connsiteX25" fmla="*/ 78876 w 79056"/>
                    <a:gd name="connsiteY25" fmla="*/ 16889 h 36114"/>
                    <a:gd name="connsiteX26" fmla="*/ 57315 w 79056"/>
                    <a:gd name="connsiteY26" fmla="*/ 31802 h 36114"/>
                    <a:gd name="connsiteX27" fmla="*/ 57315 w 79056"/>
                    <a:gd name="connsiteY27" fmla="*/ 31802 h 36114"/>
                    <a:gd name="connsiteX28" fmla="*/ 33060 w 79056"/>
                    <a:gd name="connsiteY28" fmla="*/ 34497 h 36114"/>
                    <a:gd name="connsiteX29" fmla="*/ 33060 w 79056"/>
                    <a:gd name="connsiteY29" fmla="*/ 34497 h 36114"/>
                    <a:gd name="connsiteX30" fmla="*/ 23897 w 79056"/>
                    <a:gd name="connsiteY30" fmla="*/ 35934 h 36114"/>
                    <a:gd name="connsiteX31" fmla="*/ 23897 w 79056"/>
                    <a:gd name="connsiteY31" fmla="*/ 35934 h 36114"/>
                    <a:gd name="connsiteX32" fmla="*/ 23897 w 79056"/>
                    <a:gd name="connsiteY32" fmla="*/ 33419 h 36114"/>
                    <a:gd name="connsiteX33" fmla="*/ 25155 w 79056"/>
                    <a:gd name="connsiteY33" fmla="*/ 31263 h 36114"/>
                    <a:gd name="connsiteX34" fmla="*/ 23897 w 79056"/>
                    <a:gd name="connsiteY34" fmla="*/ 33419 h 36114"/>
                    <a:gd name="connsiteX35" fmla="*/ 23897 w 79056"/>
                    <a:gd name="connsiteY35" fmla="*/ 35934 h 36114"/>
                    <a:gd name="connsiteX36" fmla="*/ 22999 w 79056"/>
                    <a:gd name="connsiteY36" fmla="*/ 35934 h 36114"/>
                    <a:gd name="connsiteX37" fmla="*/ 22999 w 79056"/>
                    <a:gd name="connsiteY37" fmla="*/ 36114 h 36114"/>
                    <a:gd name="connsiteX38" fmla="*/ 24436 w 79056"/>
                    <a:gd name="connsiteY38" fmla="*/ 30904 h 36114"/>
                    <a:gd name="connsiteX39" fmla="*/ 33060 w 79056"/>
                    <a:gd name="connsiteY39" fmla="*/ 29646 h 36114"/>
                    <a:gd name="connsiteX40" fmla="*/ 33060 w 79056"/>
                    <a:gd name="connsiteY40" fmla="*/ 29646 h 36114"/>
                    <a:gd name="connsiteX41" fmla="*/ 56237 w 79056"/>
                    <a:gd name="connsiteY41" fmla="*/ 26951 h 36114"/>
                    <a:gd name="connsiteX42" fmla="*/ 56237 w 79056"/>
                    <a:gd name="connsiteY42" fmla="*/ 26951 h 36114"/>
                    <a:gd name="connsiteX43" fmla="*/ 74025 w 79056"/>
                    <a:gd name="connsiteY43" fmla="*/ 15452 h 36114"/>
                    <a:gd name="connsiteX44" fmla="*/ 74025 w 79056"/>
                    <a:gd name="connsiteY44" fmla="*/ 15452 h 36114"/>
                    <a:gd name="connsiteX45" fmla="*/ 74025 w 79056"/>
                    <a:gd name="connsiteY45" fmla="*/ 15272 h 36114"/>
                    <a:gd name="connsiteX46" fmla="*/ 66479 w 79056"/>
                    <a:gd name="connsiteY46" fmla="*/ 6648 h 36114"/>
                    <a:gd name="connsiteX47" fmla="*/ 66479 w 79056"/>
                    <a:gd name="connsiteY47" fmla="*/ 6648 h 36114"/>
                    <a:gd name="connsiteX48" fmla="*/ 57315 w 79056"/>
                    <a:gd name="connsiteY48" fmla="*/ 5211 h 36114"/>
                    <a:gd name="connsiteX49" fmla="*/ 57315 w 79056"/>
                    <a:gd name="connsiteY49" fmla="*/ 5211 h 36114"/>
                    <a:gd name="connsiteX50" fmla="*/ 48512 w 79056"/>
                    <a:gd name="connsiteY50" fmla="*/ 6648 h 36114"/>
                    <a:gd name="connsiteX51" fmla="*/ 48512 w 79056"/>
                    <a:gd name="connsiteY51" fmla="*/ 6648 h 36114"/>
                    <a:gd name="connsiteX52" fmla="*/ 21920 w 79056"/>
                    <a:gd name="connsiteY52" fmla="*/ 10780 h 36114"/>
                    <a:gd name="connsiteX53" fmla="*/ 21920 w 79056"/>
                    <a:gd name="connsiteY53" fmla="*/ 10780 h 36114"/>
                    <a:gd name="connsiteX54" fmla="*/ 12577 w 79056"/>
                    <a:gd name="connsiteY54" fmla="*/ 15452 h 36114"/>
                    <a:gd name="connsiteX55" fmla="*/ 12577 w 79056"/>
                    <a:gd name="connsiteY55" fmla="*/ 15452 h 36114"/>
                    <a:gd name="connsiteX56" fmla="*/ 5390 w 79056"/>
                    <a:gd name="connsiteY56" fmla="*/ 26591 h 36114"/>
                    <a:gd name="connsiteX57" fmla="*/ 5390 w 79056"/>
                    <a:gd name="connsiteY57" fmla="*/ 26591 h 36114"/>
                    <a:gd name="connsiteX58" fmla="*/ 10241 w 79056"/>
                    <a:gd name="connsiteY58" fmla="*/ 29826 h 36114"/>
                    <a:gd name="connsiteX59" fmla="*/ 10241 w 79056"/>
                    <a:gd name="connsiteY59" fmla="*/ 29826 h 36114"/>
                    <a:gd name="connsiteX60" fmla="*/ 10960 w 79056"/>
                    <a:gd name="connsiteY60" fmla="*/ 29826 h 36114"/>
                    <a:gd name="connsiteX61" fmla="*/ 10960 w 79056"/>
                    <a:gd name="connsiteY61" fmla="*/ 29826 h 36114"/>
                    <a:gd name="connsiteX62" fmla="*/ 17788 w 79056"/>
                    <a:gd name="connsiteY62" fmla="*/ 28927 h 36114"/>
                    <a:gd name="connsiteX63" fmla="*/ 17788 w 79056"/>
                    <a:gd name="connsiteY63" fmla="*/ 28927 h 36114"/>
                    <a:gd name="connsiteX64" fmla="*/ 24436 w 79056"/>
                    <a:gd name="connsiteY64" fmla="*/ 30904 h 36114"/>
                    <a:gd name="connsiteX65" fmla="*/ 24436 w 79056"/>
                    <a:gd name="connsiteY65" fmla="*/ 30904 h 36114"/>
                    <a:gd name="connsiteX66" fmla="*/ 5211 w 79056"/>
                    <a:gd name="connsiteY66" fmla="*/ 26951 h 36114"/>
                    <a:gd name="connsiteX67" fmla="*/ 4492 w 79056"/>
                    <a:gd name="connsiteY67" fmla="*/ 28747 h 36114"/>
                    <a:gd name="connsiteX68" fmla="*/ 4492 w 79056"/>
                    <a:gd name="connsiteY68" fmla="*/ 28747 h 36114"/>
                    <a:gd name="connsiteX69" fmla="*/ 5211 w 79056"/>
                    <a:gd name="connsiteY69" fmla="*/ 26591 h 36114"/>
                    <a:gd name="connsiteX70" fmla="*/ 5211 w 79056"/>
                    <a:gd name="connsiteY70" fmla="*/ 26591 h 36114"/>
                    <a:gd name="connsiteX71" fmla="*/ 5211 w 79056"/>
                    <a:gd name="connsiteY71" fmla="*/ 26951 h 36114"/>
                    <a:gd name="connsiteX72" fmla="*/ 5211 w 79056"/>
                    <a:gd name="connsiteY72" fmla="*/ 26951 h 36114"/>
                    <a:gd name="connsiteX73" fmla="*/ 5031 w 79056"/>
                    <a:gd name="connsiteY73" fmla="*/ 26232 h 36114"/>
                    <a:gd name="connsiteX74" fmla="*/ 5031 w 79056"/>
                    <a:gd name="connsiteY74" fmla="*/ 26232 h 36114"/>
                    <a:gd name="connsiteX75" fmla="*/ 5031 w 79056"/>
                    <a:gd name="connsiteY75" fmla="*/ 26232 h 36114"/>
                    <a:gd name="connsiteX76" fmla="*/ 5031 w 79056"/>
                    <a:gd name="connsiteY76" fmla="*/ 26053 h 36114"/>
                    <a:gd name="connsiteX77" fmla="*/ 5031 w 79056"/>
                    <a:gd name="connsiteY77" fmla="*/ 26053 h 36114"/>
                    <a:gd name="connsiteX78" fmla="*/ 5031 w 79056"/>
                    <a:gd name="connsiteY78" fmla="*/ 26053 h 36114"/>
                    <a:gd name="connsiteX79" fmla="*/ 5031 w 79056"/>
                    <a:gd name="connsiteY79" fmla="*/ 26232 h 36114"/>
                    <a:gd name="connsiteX80" fmla="*/ 5031 w 79056"/>
                    <a:gd name="connsiteY80" fmla="*/ 26232 h 3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79056" h="36114">
                      <a:moveTo>
                        <a:pt x="22999" y="36114"/>
                      </a:moveTo>
                      <a:lnTo>
                        <a:pt x="22280" y="35755"/>
                      </a:lnTo>
                      <a:cubicBezTo>
                        <a:pt x="19585" y="34138"/>
                        <a:pt x="18327" y="33958"/>
                        <a:pt x="17249" y="33958"/>
                      </a:cubicBezTo>
                      <a:lnTo>
                        <a:pt x="17249" y="33958"/>
                      </a:lnTo>
                      <a:cubicBezTo>
                        <a:pt x="15811" y="33958"/>
                        <a:pt x="14015" y="34856"/>
                        <a:pt x="10062" y="34856"/>
                      </a:cubicBezTo>
                      <a:lnTo>
                        <a:pt x="10062" y="34856"/>
                      </a:lnTo>
                      <a:lnTo>
                        <a:pt x="9882" y="34856"/>
                      </a:lnTo>
                      <a:cubicBezTo>
                        <a:pt x="6468" y="35216"/>
                        <a:pt x="1258" y="33778"/>
                        <a:pt x="180" y="27849"/>
                      </a:cubicBezTo>
                      <a:lnTo>
                        <a:pt x="180" y="27849"/>
                      </a:lnTo>
                      <a:cubicBezTo>
                        <a:pt x="180" y="27669"/>
                        <a:pt x="0" y="27310"/>
                        <a:pt x="0" y="26951"/>
                      </a:cubicBezTo>
                      <a:lnTo>
                        <a:pt x="0" y="26951"/>
                      </a:lnTo>
                      <a:lnTo>
                        <a:pt x="0" y="26951"/>
                      </a:lnTo>
                      <a:cubicBezTo>
                        <a:pt x="360" y="21022"/>
                        <a:pt x="5750" y="14913"/>
                        <a:pt x="9343" y="11319"/>
                      </a:cubicBezTo>
                      <a:lnTo>
                        <a:pt x="9343" y="11319"/>
                      </a:lnTo>
                      <a:cubicBezTo>
                        <a:pt x="11319" y="10421"/>
                        <a:pt x="14554" y="7367"/>
                        <a:pt x="21022" y="5749"/>
                      </a:cubicBezTo>
                      <a:lnTo>
                        <a:pt x="21022" y="5749"/>
                      </a:lnTo>
                      <a:cubicBezTo>
                        <a:pt x="25873" y="5749"/>
                        <a:pt x="40606" y="4312"/>
                        <a:pt x="46535" y="1797"/>
                      </a:cubicBezTo>
                      <a:lnTo>
                        <a:pt x="46535" y="1797"/>
                      </a:lnTo>
                      <a:cubicBezTo>
                        <a:pt x="50308" y="539"/>
                        <a:pt x="53902" y="0"/>
                        <a:pt x="57136" y="0"/>
                      </a:cubicBezTo>
                      <a:lnTo>
                        <a:pt x="57136" y="0"/>
                      </a:lnTo>
                      <a:cubicBezTo>
                        <a:pt x="61628" y="0"/>
                        <a:pt x="65401" y="898"/>
                        <a:pt x="68276" y="1797"/>
                      </a:cubicBezTo>
                      <a:lnTo>
                        <a:pt x="68276" y="1797"/>
                      </a:lnTo>
                      <a:cubicBezTo>
                        <a:pt x="71330" y="3773"/>
                        <a:pt x="78517" y="8624"/>
                        <a:pt x="79056" y="15093"/>
                      </a:cubicBezTo>
                      <a:lnTo>
                        <a:pt x="79056" y="15093"/>
                      </a:lnTo>
                      <a:cubicBezTo>
                        <a:pt x="79056" y="15632"/>
                        <a:pt x="79056" y="16170"/>
                        <a:pt x="78876" y="16889"/>
                      </a:cubicBezTo>
                      <a:lnTo>
                        <a:pt x="78876" y="16889"/>
                      </a:lnTo>
                      <a:cubicBezTo>
                        <a:pt x="77079" y="22100"/>
                        <a:pt x="69893" y="28927"/>
                        <a:pt x="57315" y="31802"/>
                      </a:cubicBezTo>
                      <a:lnTo>
                        <a:pt x="57315" y="31802"/>
                      </a:lnTo>
                      <a:cubicBezTo>
                        <a:pt x="50488" y="33239"/>
                        <a:pt x="40067" y="34497"/>
                        <a:pt x="33060" y="34497"/>
                      </a:cubicBezTo>
                      <a:lnTo>
                        <a:pt x="33060" y="34497"/>
                      </a:lnTo>
                      <a:cubicBezTo>
                        <a:pt x="29646" y="34497"/>
                        <a:pt x="27310" y="35755"/>
                        <a:pt x="23897" y="35934"/>
                      </a:cubicBezTo>
                      <a:lnTo>
                        <a:pt x="23897" y="35934"/>
                      </a:lnTo>
                      <a:lnTo>
                        <a:pt x="23897" y="33419"/>
                      </a:lnTo>
                      <a:lnTo>
                        <a:pt x="25155" y="31263"/>
                      </a:lnTo>
                      <a:lnTo>
                        <a:pt x="23897" y="33419"/>
                      </a:lnTo>
                      <a:lnTo>
                        <a:pt x="23897" y="35934"/>
                      </a:lnTo>
                      <a:lnTo>
                        <a:pt x="22999" y="35934"/>
                      </a:lnTo>
                      <a:lnTo>
                        <a:pt x="22999" y="36114"/>
                      </a:lnTo>
                      <a:close/>
                      <a:moveTo>
                        <a:pt x="24436" y="30904"/>
                      </a:moveTo>
                      <a:cubicBezTo>
                        <a:pt x="26232" y="30724"/>
                        <a:pt x="28927" y="29646"/>
                        <a:pt x="33060" y="29646"/>
                      </a:cubicBezTo>
                      <a:lnTo>
                        <a:pt x="33060" y="29646"/>
                      </a:lnTo>
                      <a:cubicBezTo>
                        <a:pt x="39348" y="29646"/>
                        <a:pt x="49949" y="28388"/>
                        <a:pt x="56237" y="26951"/>
                      </a:cubicBezTo>
                      <a:lnTo>
                        <a:pt x="56237" y="26951"/>
                      </a:lnTo>
                      <a:cubicBezTo>
                        <a:pt x="67377" y="24615"/>
                        <a:pt x="73306" y="17967"/>
                        <a:pt x="74025" y="15452"/>
                      </a:cubicBezTo>
                      <a:lnTo>
                        <a:pt x="74025" y="15452"/>
                      </a:lnTo>
                      <a:lnTo>
                        <a:pt x="74025" y="15272"/>
                      </a:lnTo>
                      <a:cubicBezTo>
                        <a:pt x="74744" y="13835"/>
                        <a:pt x="67737" y="7007"/>
                        <a:pt x="66479" y="6648"/>
                      </a:cubicBezTo>
                      <a:lnTo>
                        <a:pt x="66479" y="6648"/>
                      </a:lnTo>
                      <a:cubicBezTo>
                        <a:pt x="64503" y="5929"/>
                        <a:pt x="61089" y="5211"/>
                        <a:pt x="57315" y="5211"/>
                      </a:cubicBezTo>
                      <a:lnTo>
                        <a:pt x="57315" y="5211"/>
                      </a:lnTo>
                      <a:cubicBezTo>
                        <a:pt x="54441" y="5211"/>
                        <a:pt x="51386" y="5570"/>
                        <a:pt x="48512" y="6648"/>
                      </a:cubicBezTo>
                      <a:lnTo>
                        <a:pt x="48512" y="6648"/>
                      </a:lnTo>
                      <a:cubicBezTo>
                        <a:pt x="41145" y="9523"/>
                        <a:pt x="26771" y="10780"/>
                        <a:pt x="21920" y="10780"/>
                      </a:cubicBezTo>
                      <a:lnTo>
                        <a:pt x="21920" y="10780"/>
                      </a:lnTo>
                      <a:cubicBezTo>
                        <a:pt x="17249" y="12038"/>
                        <a:pt x="15093" y="14194"/>
                        <a:pt x="12577" y="15452"/>
                      </a:cubicBezTo>
                      <a:lnTo>
                        <a:pt x="12577" y="15452"/>
                      </a:lnTo>
                      <a:cubicBezTo>
                        <a:pt x="10241" y="17608"/>
                        <a:pt x="5750" y="24076"/>
                        <a:pt x="5390" y="26591"/>
                      </a:cubicBezTo>
                      <a:lnTo>
                        <a:pt x="5390" y="26591"/>
                      </a:lnTo>
                      <a:cubicBezTo>
                        <a:pt x="6828" y="30365"/>
                        <a:pt x="6468" y="29287"/>
                        <a:pt x="10241" y="29826"/>
                      </a:cubicBezTo>
                      <a:lnTo>
                        <a:pt x="10241" y="29826"/>
                      </a:lnTo>
                      <a:cubicBezTo>
                        <a:pt x="10241" y="29826"/>
                        <a:pt x="10601" y="29826"/>
                        <a:pt x="10960" y="29826"/>
                      </a:cubicBezTo>
                      <a:lnTo>
                        <a:pt x="10960" y="29826"/>
                      </a:lnTo>
                      <a:cubicBezTo>
                        <a:pt x="13475" y="29826"/>
                        <a:pt x="14913" y="29107"/>
                        <a:pt x="17788" y="28927"/>
                      </a:cubicBezTo>
                      <a:lnTo>
                        <a:pt x="17788" y="28927"/>
                      </a:lnTo>
                      <a:cubicBezTo>
                        <a:pt x="19405" y="28747"/>
                        <a:pt x="21561" y="29287"/>
                        <a:pt x="24436" y="30904"/>
                      </a:cubicBezTo>
                      <a:lnTo>
                        <a:pt x="24436" y="30904"/>
                      </a:lnTo>
                      <a:close/>
                      <a:moveTo>
                        <a:pt x="5211" y="26951"/>
                      </a:moveTo>
                      <a:cubicBezTo>
                        <a:pt x="5211" y="27669"/>
                        <a:pt x="5031" y="28208"/>
                        <a:pt x="4492" y="28747"/>
                      </a:cubicBezTo>
                      <a:lnTo>
                        <a:pt x="4492" y="28747"/>
                      </a:lnTo>
                      <a:cubicBezTo>
                        <a:pt x="5211" y="28029"/>
                        <a:pt x="5211" y="27130"/>
                        <a:pt x="5211" y="26591"/>
                      </a:cubicBezTo>
                      <a:lnTo>
                        <a:pt x="5211" y="26591"/>
                      </a:lnTo>
                      <a:cubicBezTo>
                        <a:pt x="5211" y="26591"/>
                        <a:pt x="5211" y="26771"/>
                        <a:pt x="5211" y="26951"/>
                      </a:cubicBezTo>
                      <a:lnTo>
                        <a:pt x="5211" y="26951"/>
                      </a:lnTo>
                      <a:close/>
                      <a:moveTo>
                        <a:pt x="5031" y="26232"/>
                      </a:moveTo>
                      <a:cubicBezTo>
                        <a:pt x="5031" y="26412"/>
                        <a:pt x="5211" y="26412"/>
                        <a:pt x="5031" y="26232"/>
                      </a:cubicBezTo>
                      <a:lnTo>
                        <a:pt x="5031" y="26232"/>
                      </a:lnTo>
                      <a:cubicBezTo>
                        <a:pt x="5031" y="26232"/>
                        <a:pt x="5031" y="26053"/>
                        <a:pt x="5031" y="26053"/>
                      </a:cubicBezTo>
                      <a:lnTo>
                        <a:pt x="5031" y="26053"/>
                      </a:lnTo>
                      <a:lnTo>
                        <a:pt x="5031" y="26053"/>
                      </a:lnTo>
                      <a:lnTo>
                        <a:pt x="5031" y="26232"/>
                      </a:lnTo>
                      <a:lnTo>
                        <a:pt x="5031" y="26232"/>
                      </a:lnTo>
                      <a:close/>
                    </a:path>
                  </a:pathLst>
                </a:custGeom>
                <a:grpFill/>
                <a:ln w="17953" cap="flat">
                  <a:noFill/>
                  <a:prstDash val="solid"/>
                  <a:miter/>
                </a:ln>
              </p:spPr>
              <p:txBody>
                <a:bodyPr rtlCol="0" anchor="ctr"/>
                <a:lstStyle/>
                <a:p>
                  <a:endParaRPr lang="zh-CN" altLang="en-US" sz="1050"/>
                </a:p>
              </p:txBody>
            </p:sp>
          </p:grpSp>
          <p:grpSp>
            <p:nvGrpSpPr>
              <p:cNvPr id="167" name="图形 1"/>
              <p:cNvGrpSpPr/>
              <p:nvPr/>
            </p:nvGrpSpPr>
            <p:grpSpPr>
              <a:xfrm>
                <a:off x="5677765" y="2039034"/>
                <a:ext cx="74743" cy="31442"/>
                <a:chOff x="7050976" y="2236724"/>
                <a:chExt cx="74743" cy="31442"/>
              </a:xfrm>
              <a:solidFill>
                <a:srgbClr val="0070C0"/>
              </a:solidFill>
            </p:grpSpPr>
            <p:sp>
              <p:nvSpPr>
                <p:cNvPr id="3412" name="任意多边形: 形状 484"/>
                <p:cNvSpPr/>
                <p:nvPr/>
              </p:nvSpPr>
              <p:spPr>
                <a:xfrm>
                  <a:off x="7053851" y="2239156"/>
                  <a:ext cx="69326" cy="26503"/>
                </a:xfrm>
                <a:custGeom>
                  <a:avLst/>
                  <a:gdLst>
                    <a:gd name="connsiteX0" fmla="*/ 21021 w 69326"/>
                    <a:gd name="connsiteY0" fmla="*/ 16074 h 26503"/>
                    <a:gd name="connsiteX1" fmla="*/ 3953 w 69326"/>
                    <a:gd name="connsiteY1" fmla="*/ 14816 h 26503"/>
                    <a:gd name="connsiteX2" fmla="*/ 0 w 69326"/>
                    <a:gd name="connsiteY2" fmla="*/ 4215 h 26503"/>
                    <a:gd name="connsiteX3" fmla="*/ 5211 w 69326"/>
                    <a:gd name="connsiteY3" fmla="*/ 2958 h 26503"/>
                    <a:gd name="connsiteX4" fmla="*/ 21021 w 69326"/>
                    <a:gd name="connsiteY4" fmla="*/ 8168 h 26503"/>
                    <a:gd name="connsiteX5" fmla="*/ 39527 w 69326"/>
                    <a:gd name="connsiteY5" fmla="*/ 8168 h 26503"/>
                    <a:gd name="connsiteX6" fmla="*/ 50129 w 69326"/>
                    <a:gd name="connsiteY6" fmla="*/ 12121 h 26503"/>
                    <a:gd name="connsiteX7" fmla="*/ 64682 w 69326"/>
                    <a:gd name="connsiteY7" fmla="*/ 6731 h 26503"/>
                    <a:gd name="connsiteX8" fmla="*/ 68635 w 69326"/>
                    <a:gd name="connsiteY8" fmla="*/ 12121 h 26503"/>
                    <a:gd name="connsiteX9" fmla="*/ 61986 w 69326"/>
                    <a:gd name="connsiteY9" fmla="*/ 21464 h 26503"/>
                    <a:gd name="connsiteX10" fmla="*/ 55339 w 69326"/>
                    <a:gd name="connsiteY10" fmla="*/ 25417 h 26503"/>
                    <a:gd name="connsiteX11" fmla="*/ 36833 w 69326"/>
                    <a:gd name="connsiteY11" fmla="*/ 17511 h 26503"/>
                    <a:gd name="connsiteX12" fmla="*/ 21021 w 69326"/>
                    <a:gd name="connsiteY12" fmla="*/ 16074 h 26503"/>
                    <a:gd name="connsiteX13" fmla="*/ 21021 w 69326"/>
                    <a:gd name="connsiteY13" fmla="*/ 16074 h 26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326" h="26503">
                      <a:moveTo>
                        <a:pt x="21021" y="16074"/>
                      </a:moveTo>
                      <a:cubicBezTo>
                        <a:pt x="11858" y="17511"/>
                        <a:pt x="6468" y="18769"/>
                        <a:pt x="3953" y="14816"/>
                      </a:cubicBezTo>
                      <a:cubicBezTo>
                        <a:pt x="1258" y="9606"/>
                        <a:pt x="0" y="8168"/>
                        <a:pt x="0" y="4215"/>
                      </a:cubicBezTo>
                      <a:cubicBezTo>
                        <a:pt x="0" y="-1175"/>
                        <a:pt x="0" y="-1175"/>
                        <a:pt x="5211" y="2958"/>
                      </a:cubicBezTo>
                      <a:cubicBezTo>
                        <a:pt x="9163" y="6911"/>
                        <a:pt x="15811" y="9606"/>
                        <a:pt x="21021" y="8168"/>
                      </a:cubicBezTo>
                      <a:cubicBezTo>
                        <a:pt x="26232" y="5473"/>
                        <a:pt x="34138" y="5473"/>
                        <a:pt x="39527" y="8168"/>
                      </a:cubicBezTo>
                      <a:cubicBezTo>
                        <a:pt x="44738" y="12121"/>
                        <a:pt x="46176" y="13379"/>
                        <a:pt x="50129" y="12121"/>
                      </a:cubicBezTo>
                      <a:cubicBezTo>
                        <a:pt x="54081" y="10863"/>
                        <a:pt x="58034" y="9426"/>
                        <a:pt x="64682" y="6731"/>
                      </a:cubicBezTo>
                      <a:cubicBezTo>
                        <a:pt x="69892" y="5473"/>
                        <a:pt x="69892" y="9426"/>
                        <a:pt x="68635" y="12121"/>
                      </a:cubicBezTo>
                      <a:cubicBezTo>
                        <a:pt x="67377" y="14816"/>
                        <a:pt x="63424" y="16074"/>
                        <a:pt x="61986" y="21464"/>
                      </a:cubicBezTo>
                      <a:cubicBezTo>
                        <a:pt x="61986" y="25417"/>
                        <a:pt x="59291" y="28112"/>
                        <a:pt x="55339" y="25417"/>
                      </a:cubicBezTo>
                      <a:cubicBezTo>
                        <a:pt x="50129" y="22722"/>
                        <a:pt x="47433" y="21464"/>
                        <a:pt x="36833" y="17511"/>
                      </a:cubicBezTo>
                      <a:cubicBezTo>
                        <a:pt x="24974" y="14636"/>
                        <a:pt x="21021" y="16074"/>
                        <a:pt x="21021" y="16074"/>
                      </a:cubicBezTo>
                      <a:lnTo>
                        <a:pt x="21021" y="16074"/>
                      </a:lnTo>
                      <a:close/>
                    </a:path>
                  </a:pathLst>
                </a:custGeom>
                <a:grpFill/>
                <a:ln w="17953" cap="flat">
                  <a:noFill/>
                  <a:prstDash val="solid"/>
                  <a:miter/>
                </a:ln>
              </p:spPr>
              <p:txBody>
                <a:bodyPr rtlCol="0" anchor="ctr"/>
                <a:lstStyle/>
                <a:p>
                  <a:endParaRPr lang="zh-CN" altLang="en-US" sz="1050"/>
                </a:p>
              </p:txBody>
            </p:sp>
            <p:sp>
              <p:nvSpPr>
                <p:cNvPr id="3413" name="任意多边形: 形状 485"/>
                <p:cNvSpPr/>
                <p:nvPr/>
              </p:nvSpPr>
              <p:spPr>
                <a:xfrm>
                  <a:off x="7050976" y="2236724"/>
                  <a:ext cx="74743" cy="31442"/>
                </a:xfrm>
                <a:custGeom>
                  <a:avLst/>
                  <a:gdLst>
                    <a:gd name="connsiteX0" fmla="*/ 56956 w 74743"/>
                    <a:gd name="connsiteY0" fmla="*/ 30005 h 31442"/>
                    <a:gd name="connsiteX1" fmla="*/ 38989 w 74743"/>
                    <a:gd name="connsiteY1" fmla="*/ 22279 h 31442"/>
                    <a:gd name="connsiteX2" fmla="*/ 38989 w 74743"/>
                    <a:gd name="connsiteY2" fmla="*/ 22279 h 31442"/>
                    <a:gd name="connsiteX3" fmla="*/ 27131 w 74743"/>
                    <a:gd name="connsiteY3" fmla="*/ 20662 h 31442"/>
                    <a:gd name="connsiteX4" fmla="*/ 27131 w 74743"/>
                    <a:gd name="connsiteY4" fmla="*/ 20662 h 31442"/>
                    <a:gd name="connsiteX5" fmla="*/ 24615 w 74743"/>
                    <a:gd name="connsiteY5" fmla="*/ 20842 h 31442"/>
                    <a:gd name="connsiteX6" fmla="*/ 24615 w 74743"/>
                    <a:gd name="connsiteY6" fmla="*/ 20842 h 31442"/>
                    <a:gd name="connsiteX7" fmla="*/ 23717 w 74743"/>
                    <a:gd name="connsiteY7" fmla="*/ 18506 h 31442"/>
                    <a:gd name="connsiteX8" fmla="*/ 24076 w 74743"/>
                    <a:gd name="connsiteY8" fmla="*/ 21022 h 31442"/>
                    <a:gd name="connsiteX9" fmla="*/ 12757 w 74743"/>
                    <a:gd name="connsiteY9" fmla="*/ 22459 h 31442"/>
                    <a:gd name="connsiteX10" fmla="*/ 12757 w 74743"/>
                    <a:gd name="connsiteY10" fmla="*/ 22459 h 31442"/>
                    <a:gd name="connsiteX11" fmla="*/ 4312 w 74743"/>
                    <a:gd name="connsiteY11" fmla="*/ 18506 h 31442"/>
                    <a:gd name="connsiteX12" fmla="*/ 4312 w 74743"/>
                    <a:gd name="connsiteY12" fmla="*/ 18506 h 31442"/>
                    <a:gd name="connsiteX13" fmla="*/ 0 w 74743"/>
                    <a:gd name="connsiteY13" fmla="*/ 6828 h 31442"/>
                    <a:gd name="connsiteX14" fmla="*/ 0 w 74743"/>
                    <a:gd name="connsiteY14" fmla="*/ 6828 h 31442"/>
                    <a:gd name="connsiteX15" fmla="*/ 0 w 74743"/>
                    <a:gd name="connsiteY15" fmla="*/ 5929 h 31442"/>
                    <a:gd name="connsiteX16" fmla="*/ 0 w 74743"/>
                    <a:gd name="connsiteY16" fmla="*/ 5929 h 31442"/>
                    <a:gd name="connsiteX17" fmla="*/ 180 w 74743"/>
                    <a:gd name="connsiteY17" fmla="*/ 2875 h 31442"/>
                    <a:gd name="connsiteX18" fmla="*/ 180 w 74743"/>
                    <a:gd name="connsiteY18" fmla="*/ 2875 h 31442"/>
                    <a:gd name="connsiteX19" fmla="*/ 3414 w 74743"/>
                    <a:gd name="connsiteY19" fmla="*/ 0 h 31442"/>
                    <a:gd name="connsiteX20" fmla="*/ 3414 w 74743"/>
                    <a:gd name="connsiteY20" fmla="*/ 0 h 31442"/>
                    <a:gd name="connsiteX21" fmla="*/ 9702 w 74743"/>
                    <a:gd name="connsiteY21" fmla="*/ 3594 h 31442"/>
                    <a:gd name="connsiteX22" fmla="*/ 9702 w 74743"/>
                    <a:gd name="connsiteY22" fmla="*/ 3594 h 31442"/>
                    <a:gd name="connsiteX23" fmla="*/ 20842 w 74743"/>
                    <a:gd name="connsiteY23" fmla="*/ 8445 h 31442"/>
                    <a:gd name="connsiteX24" fmla="*/ 20842 w 74743"/>
                    <a:gd name="connsiteY24" fmla="*/ 8445 h 31442"/>
                    <a:gd name="connsiteX25" fmla="*/ 22639 w 74743"/>
                    <a:gd name="connsiteY25" fmla="*/ 8445 h 31442"/>
                    <a:gd name="connsiteX26" fmla="*/ 22639 w 74743"/>
                    <a:gd name="connsiteY26" fmla="*/ 8445 h 31442"/>
                    <a:gd name="connsiteX27" fmla="*/ 33060 w 74743"/>
                    <a:gd name="connsiteY27" fmla="*/ 6109 h 31442"/>
                    <a:gd name="connsiteX28" fmla="*/ 33060 w 74743"/>
                    <a:gd name="connsiteY28" fmla="*/ 6109 h 31442"/>
                    <a:gd name="connsiteX29" fmla="*/ 43840 w 74743"/>
                    <a:gd name="connsiteY29" fmla="*/ 8624 h 31442"/>
                    <a:gd name="connsiteX30" fmla="*/ 43840 w 74743"/>
                    <a:gd name="connsiteY30" fmla="*/ 8624 h 31442"/>
                    <a:gd name="connsiteX31" fmla="*/ 50308 w 74743"/>
                    <a:gd name="connsiteY31" fmla="*/ 12577 h 31442"/>
                    <a:gd name="connsiteX32" fmla="*/ 50308 w 74743"/>
                    <a:gd name="connsiteY32" fmla="*/ 12577 h 31442"/>
                    <a:gd name="connsiteX33" fmla="*/ 52105 w 74743"/>
                    <a:gd name="connsiteY33" fmla="*/ 12218 h 31442"/>
                    <a:gd name="connsiteX34" fmla="*/ 52105 w 74743"/>
                    <a:gd name="connsiteY34" fmla="*/ 12218 h 31442"/>
                    <a:gd name="connsiteX35" fmla="*/ 66838 w 74743"/>
                    <a:gd name="connsiteY35" fmla="*/ 6828 h 31442"/>
                    <a:gd name="connsiteX36" fmla="*/ 66838 w 74743"/>
                    <a:gd name="connsiteY36" fmla="*/ 6828 h 31442"/>
                    <a:gd name="connsiteX37" fmla="*/ 69353 w 74743"/>
                    <a:gd name="connsiteY37" fmla="*/ 6468 h 31442"/>
                    <a:gd name="connsiteX38" fmla="*/ 69353 w 74743"/>
                    <a:gd name="connsiteY38" fmla="*/ 6468 h 31442"/>
                    <a:gd name="connsiteX39" fmla="*/ 74744 w 74743"/>
                    <a:gd name="connsiteY39" fmla="*/ 11679 h 31442"/>
                    <a:gd name="connsiteX40" fmla="*/ 74744 w 74743"/>
                    <a:gd name="connsiteY40" fmla="*/ 11679 h 31442"/>
                    <a:gd name="connsiteX41" fmla="*/ 73845 w 74743"/>
                    <a:gd name="connsiteY41" fmla="*/ 15632 h 31442"/>
                    <a:gd name="connsiteX42" fmla="*/ 73845 w 74743"/>
                    <a:gd name="connsiteY42" fmla="*/ 15632 h 31442"/>
                    <a:gd name="connsiteX43" fmla="*/ 67557 w 74743"/>
                    <a:gd name="connsiteY43" fmla="*/ 23896 h 31442"/>
                    <a:gd name="connsiteX44" fmla="*/ 67557 w 74743"/>
                    <a:gd name="connsiteY44" fmla="*/ 23896 h 31442"/>
                    <a:gd name="connsiteX45" fmla="*/ 61448 w 74743"/>
                    <a:gd name="connsiteY45" fmla="*/ 31443 h 31442"/>
                    <a:gd name="connsiteX46" fmla="*/ 61448 w 74743"/>
                    <a:gd name="connsiteY46" fmla="*/ 31443 h 31442"/>
                    <a:gd name="connsiteX47" fmla="*/ 56956 w 74743"/>
                    <a:gd name="connsiteY47" fmla="*/ 30005 h 31442"/>
                    <a:gd name="connsiteX48" fmla="*/ 56956 w 74743"/>
                    <a:gd name="connsiteY48" fmla="*/ 30005 h 31442"/>
                    <a:gd name="connsiteX49" fmla="*/ 40606 w 74743"/>
                    <a:gd name="connsiteY49" fmla="*/ 17248 h 31442"/>
                    <a:gd name="connsiteX50" fmla="*/ 59651 w 74743"/>
                    <a:gd name="connsiteY50" fmla="*/ 25513 h 31442"/>
                    <a:gd name="connsiteX51" fmla="*/ 59651 w 74743"/>
                    <a:gd name="connsiteY51" fmla="*/ 25513 h 31442"/>
                    <a:gd name="connsiteX52" fmla="*/ 61088 w 74743"/>
                    <a:gd name="connsiteY52" fmla="*/ 26053 h 31442"/>
                    <a:gd name="connsiteX53" fmla="*/ 61088 w 74743"/>
                    <a:gd name="connsiteY53" fmla="*/ 26053 h 31442"/>
                    <a:gd name="connsiteX54" fmla="*/ 62166 w 74743"/>
                    <a:gd name="connsiteY54" fmla="*/ 23537 h 31442"/>
                    <a:gd name="connsiteX55" fmla="*/ 62166 w 74743"/>
                    <a:gd name="connsiteY55" fmla="*/ 23537 h 31442"/>
                    <a:gd name="connsiteX56" fmla="*/ 62346 w 74743"/>
                    <a:gd name="connsiteY56" fmla="*/ 22998 h 31442"/>
                    <a:gd name="connsiteX57" fmla="*/ 62346 w 74743"/>
                    <a:gd name="connsiteY57" fmla="*/ 22998 h 31442"/>
                    <a:gd name="connsiteX58" fmla="*/ 62166 w 74743"/>
                    <a:gd name="connsiteY58" fmla="*/ 22998 h 31442"/>
                    <a:gd name="connsiteX59" fmla="*/ 68814 w 74743"/>
                    <a:gd name="connsiteY59" fmla="*/ 13296 h 31442"/>
                    <a:gd name="connsiteX60" fmla="*/ 68814 w 74743"/>
                    <a:gd name="connsiteY60" fmla="*/ 13296 h 31442"/>
                    <a:gd name="connsiteX61" fmla="*/ 69353 w 74743"/>
                    <a:gd name="connsiteY61" fmla="*/ 11499 h 31442"/>
                    <a:gd name="connsiteX62" fmla="*/ 69353 w 74743"/>
                    <a:gd name="connsiteY62" fmla="*/ 11499 h 31442"/>
                    <a:gd name="connsiteX63" fmla="*/ 69174 w 74743"/>
                    <a:gd name="connsiteY63" fmla="*/ 11319 h 31442"/>
                    <a:gd name="connsiteX64" fmla="*/ 68275 w 74743"/>
                    <a:gd name="connsiteY64" fmla="*/ 11319 h 31442"/>
                    <a:gd name="connsiteX65" fmla="*/ 68275 w 74743"/>
                    <a:gd name="connsiteY65" fmla="*/ 11319 h 31442"/>
                    <a:gd name="connsiteX66" fmla="*/ 53542 w 74743"/>
                    <a:gd name="connsiteY66" fmla="*/ 16709 h 31442"/>
                    <a:gd name="connsiteX67" fmla="*/ 53542 w 74743"/>
                    <a:gd name="connsiteY67" fmla="*/ 16709 h 31442"/>
                    <a:gd name="connsiteX68" fmla="*/ 50308 w 74743"/>
                    <a:gd name="connsiteY68" fmla="*/ 17248 h 31442"/>
                    <a:gd name="connsiteX69" fmla="*/ 50308 w 74743"/>
                    <a:gd name="connsiteY69" fmla="*/ 17248 h 31442"/>
                    <a:gd name="connsiteX70" fmla="*/ 41324 w 74743"/>
                    <a:gd name="connsiteY70" fmla="*/ 12577 h 31442"/>
                    <a:gd name="connsiteX71" fmla="*/ 41324 w 74743"/>
                    <a:gd name="connsiteY71" fmla="*/ 12577 h 31442"/>
                    <a:gd name="connsiteX72" fmla="*/ 33239 w 74743"/>
                    <a:gd name="connsiteY72" fmla="*/ 10960 h 31442"/>
                    <a:gd name="connsiteX73" fmla="*/ 33239 w 74743"/>
                    <a:gd name="connsiteY73" fmla="*/ 10960 h 31442"/>
                    <a:gd name="connsiteX74" fmla="*/ 24615 w 74743"/>
                    <a:gd name="connsiteY74" fmla="*/ 12936 h 31442"/>
                    <a:gd name="connsiteX75" fmla="*/ 24615 w 74743"/>
                    <a:gd name="connsiteY75" fmla="*/ 12936 h 31442"/>
                    <a:gd name="connsiteX76" fmla="*/ 21022 w 74743"/>
                    <a:gd name="connsiteY76" fmla="*/ 13296 h 31442"/>
                    <a:gd name="connsiteX77" fmla="*/ 21022 w 74743"/>
                    <a:gd name="connsiteY77" fmla="*/ 13296 h 31442"/>
                    <a:gd name="connsiteX78" fmla="*/ 6648 w 74743"/>
                    <a:gd name="connsiteY78" fmla="*/ 7187 h 31442"/>
                    <a:gd name="connsiteX79" fmla="*/ 6648 w 74743"/>
                    <a:gd name="connsiteY79" fmla="*/ 7187 h 31442"/>
                    <a:gd name="connsiteX80" fmla="*/ 5390 w 74743"/>
                    <a:gd name="connsiteY80" fmla="*/ 6288 h 31442"/>
                    <a:gd name="connsiteX81" fmla="*/ 5390 w 74743"/>
                    <a:gd name="connsiteY81" fmla="*/ 6288 h 31442"/>
                    <a:gd name="connsiteX82" fmla="*/ 5390 w 74743"/>
                    <a:gd name="connsiteY82" fmla="*/ 6468 h 31442"/>
                    <a:gd name="connsiteX83" fmla="*/ 5390 w 74743"/>
                    <a:gd name="connsiteY83" fmla="*/ 6468 h 31442"/>
                    <a:gd name="connsiteX84" fmla="*/ 8984 w 74743"/>
                    <a:gd name="connsiteY84" fmla="*/ 15632 h 31442"/>
                    <a:gd name="connsiteX85" fmla="*/ 8984 w 74743"/>
                    <a:gd name="connsiteY85" fmla="*/ 15632 h 31442"/>
                    <a:gd name="connsiteX86" fmla="*/ 12936 w 74743"/>
                    <a:gd name="connsiteY86" fmla="*/ 17069 h 31442"/>
                    <a:gd name="connsiteX87" fmla="*/ 12936 w 74743"/>
                    <a:gd name="connsiteY87" fmla="*/ 17069 h 31442"/>
                    <a:gd name="connsiteX88" fmla="*/ 23537 w 74743"/>
                    <a:gd name="connsiteY88" fmla="*/ 15811 h 31442"/>
                    <a:gd name="connsiteX89" fmla="*/ 23537 w 74743"/>
                    <a:gd name="connsiteY89" fmla="*/ 15811 h 31442"/>
                    <a:gd name="connsiteX90" fmla="*/ 27490 w 74743"/>
                    <a:gd name="connsiteY90" fmla="*/ 15452 h 31442"/>
                    <a:gd name="connsiteX91" fmla="*/ 27490 w 74743"/>
                    <a:gd name="connsiteY91" fmla="*/ 15452 h 31442"/>
                    <a:gd name="connsiteX92" fmla="*/ 40606 w 74743"/>
                    <a:gd name="connsiteY92" fmla="*/ 17248 h 31442"/>
                    <a:gd name="connsiteX93" fmla="*/ 40606 w 74743"/>
                    <a:gd name="connsiteY93" fmla="*/ 17248 h 31442"/>
                    <a:gd name="connsiteX94" fmla="*/ 3055 w 74743"/>
                    <a:gd name="connsiteY94" fmla="*/ 4851 h 31442"/>
                    <a:gd name="connsiteX95" fmla="*/ 3055 w 74743"/>
                    <a:gd name="connsiteY95" fmla="*/ 4851 h 31442"/>
                    <a:gd name="connsiteX96" fmla="*/ 3055 w 74743"/>
                    <a:gd name="connsiteY96" fmla="*/ 4851 h 31442"/>
                    <a:gd name="connsiteX97" fmla="*/ 3055 w 74743"/>
                    <a:gd name="connsiteY97" fmla="*/ 4851 h 31442"/>
                    <a:gd name="connsiteX98" fmla="*/ 3055 w 74743"/>
                    <a:gd name="connsiteY98" fmla="*/ 4851 h 31442"/>
                    <a:gd name="connsiteX99" fmla="*/ 3055 w 74743"/>
                    <a:gd name="connsiteY99" fmla="*/ 4851 h 3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74743" h="31442">
                      <a:moveTo>
                        <a:pt x="56956" y="30005"/>
                      </a:moveTo>
                      <a:cubicBezTo>
                        <a:pt x="51746" y="27310"/>
                        <a:pt x="49230" y="26232"/>
                        <a:pt x="38989" y="22279"/>
                      </a:cubicBezTo>
                      <a:lnTo>
                        <a:pt x="38989" y="22279"/>
                      </a:lnTo>
                      <a:cubicBezTo>
                        <a:pt x="33239" y="21022"/>
                        <a:pt x="29466" y="20662"/>
                        <a:pt x="27131" y="20662"/>
                      </a:cubicBezTo>
                      <a:lnTo>
                        <a:pt x="27131" y="20662"/>
                      </a:lnTo>
                      <a:cubicBezTo>
                        <a:pt x="24795" y="20662"/>
                        <a:pt x="24615" y="20842"/>
                        <a:pt x="24615" y="20842"/>
                      </a:cubicBezTo>
                      <a:lnTo>
                        <a:pt x="24615" y="20842"/>
                      </a:lnTo>
                      <a:lnTo>
                        <a:pt x="23717" y="18506"/>
                      </a:lnTo>
                      <a:lnTo>
                        <a:pt x="24076" y="21022"/>
                      </a:lnTo>
                      <a:cubicBezTo>
                        <a:pt x="19584" y="21740"/>
                        <a:pt x="15811" y="22459"/>
                        <a:pt x="12757" y="22459"/>
                      </a:cubicBezTo>
                      <a:lnTo>
                        <a:pt x="12757" y="22459"/>
                      </a:lnTo>
                      <a:cubicBezTo>
                        <a:pt x="9702" y="22459"/>
                        <a:pt x="6468" y="21561"/>
                        <a:pt x="4312" y="18506"/>
                      </a:cubicBezTo>
                      <a:lnTo>
                        <a:pt x="4312" y="18506"/>
                      </a:lnTo>
                      <a:cubicBezTo>
                        <a:pt x="1797" y="13475"/>
                        <a:pt x="0" y="11499"/>
                        <a:pt x="0" y="6828"/>
                      </a:cubicBezTo>
                      <a:lnTo>
                        <a:pt x="0" y="6828"/>
                      </a:lnTo>
                      <a:cubicBezTo>
                        <a:pt x="0" y="6468"/>
                        <a:pt x="0" y="6109"/>
                        <a:pt x="0" y="5929"/>
                      </a:cubicBezTo>
                      <a:lnTo>
                        <a:pt x="0" y="5929"/>
                      </a:lnTo>
                      <a:cubicBezTo>
                        <a:pt x="0" y="4672"/>
                        <a:pt x="0" y="3773"/>
                        <a:pt x="180" y="2875"/>
                      </a:cubicBezTo>
                      <a:lnTo>
                        <a:pt x="180" y="2875"/>
                      </a:lnTo>
                      <a:cubicBezTo>
                        <a:pt x="180" y="2156"/>
                        <a:pt x="1258" y="0"/>
                        <a:pt x="3414" y="0"/>
                      </a:cubicBezTo>
                      <a:lnTo>
                        <a:pt x="3414" y="0"/>
                      </a:lnTo>
                      <a:cubicBezTo>
                        <a:pt x="6109" y="359"/>
                        <a:pt x="6648" y="1617"/>
                        <a:pt x="9702" y="3594"/>
                      </a:cubicBezTo>
                      <a:lnTo>
                        <a:pt x="9702" y="3594"/>
                      </a:lnTo>
                      <a:cubicBezTo>
                        <a:pt x="12397" y="6288"/>
                        <a:pt x="17069" y="8445"/>
                        <a:pt x="20842" y="8445"/>
                      </a:cubicBezTo>
                      <a:lnTo>
                        <a:pt x="20842" y="8445"/>
                      </a:lnTo>
                      <a:cubicBezTo>
                        <a:pt x="21561" y="8445"/>
                        <a:pt x="22459" y="8265"/>
                        <a:pt x="22639" y="8445"/>
                      </a:cubicBezTo>
                      <a:lnTo>
                        <a:pt x="22639" y="8445"/>
                      </a:lnTo>
                      <a:cubicBezTo>
                        <a:pt x="25693" y="6828"/>
                        <a:pt x="29466" y="6109"/>
                        <a:pt x="33060" y="6109"/>
                      </a:cubicBezTo>
                      <a:lnTo>
                        <a:pt x="33060" y="6109"/>
                      </a:lnTo>
                      <a:cubicBezTo>
                        <a:pt x="36653" y="6109"/>
                        <a:pt x="40246" y="6828"/>
                        <a:pt x="43840" y="8624"/>
                      </a:cubicBezTo>
                      <a:lnTo>
                        <a:pt x="43840" y="8624"/>
                      </a:lnTo>
                      <a:cubicBezTo>
                        <a:pt x="47793" y="11679"/>
                        <a:pt x="49410" y="12577"/>
                        <a:pt x="50308" y="12577"/>
                      </a:cubicBezTo>
                      <a:lnTo>
                        <a:pt x="50308" y="12577"/>
                      </a:lnTo>
                      <a:cubicBezTo>
                        <a:pt x="50668" y="12577"/>
                        <a:pt x="51207" y="12397"/>
                        <a:pt x="52105" y="12218"/>
                      </a:cubicBezTo>
                      <a:lnTo>
                        <a:pt x="52105" y="12218"/>
                      </a:lnTo>
                      <a:cubicBezTo>
                        <a:pt x="56058" y="10780"/>
                        <a:pt x="60010" y="9523"/>
                        <a:pt x="66838" y="6828"/>
                      </a:cubicBezTo>
                      <a:lnTo>
                        <a:pt x="66838" y="6828"/>
                      </a:lnTo>
                      <a:cubicBezTo>
                        <a:pt x="67736" y="6648"/>
                        <a:pt x="68455" y="6468"/>
                        <a:pt x="69353" y="6468"/>
                      </a:cubicBezTo>
                      <a:lnTo>
                        <a:pt x="69353" y="6468"/>
                      </a:lnTo>
                      <a:cubicBezTo>
                        <a:pt x="72588" y="6468"/>
                        <a:pt x="74564" y="9523"/>
                        <a:pt x="74744" y="11679"/>
                      </a:cubicBezTo>
                      <a:lnTo>
                        <a:pt x="74744" y="11679"/>
                      </a:lnTo>
                      <a:cubicBezTo>
                        <a:pt x="74744" y="13116"/>
                        <a:pt x="74384" y="14374"/>
                        <a:pt x="73845" y="15632"/>
                      </a:cubicBezTo>
                      <a:lnTo>
                        <a:pt x="73845" y="15632"/>
                      </a:lnTo>
                      <a:cubicBezTo>
                        <a:pt x="71510" y="19584"/>
                        <a:pt x="68455" y="20123"/>
                        <a:pt x="67557" y="23896"/>
                      </a:cubicBezTo>
                      <a:lnTo>
                        <a:pt x="67557" y="23896"/>
                      </a:lnTo>
                      <a:cubicBezTo>
                        <a:pt x="67557" y="27310"/>
                        <a:pt x="65580" y="31443"/>
                        <a:pt x="61448" y="31443"/>
                      </a:cubicBezTo>
                      <a:lnTo>
                        <a:pt x="61448" y="31443"/>
                      </a:lnTo>
                      <a:cubicBezTo>
                        <a:pt x="59651" y="31263"/>
                        <a:pt x="58214" y="30724"/>
                        <a:pt x="56956" y="30005"/>
                      </a:cubicBezTo>
                      <a:lnTo>
                        <a:pt x="56956" y="30005"/>
                      </a:lnTo>
                      <a:close/>
                      <a:moveTo>
                        <a:pt x="40606" y="17248"/>
                      </a:moveTo>
                      <a:cubicBezTo>
                        <a:pt x="51207" y="21201"/>
                        <a:pt x="54081" y="22639"/>
                        <a:pt x="59651" y="25513"/>
                      </a:cubicBezTo>
                      <a:lnTo>
                        <a:pt x="59651" y="25513"/>
                      </a:lnTo>
                      <a:cubicBezTo>
                        <a:pt x="60369" y="26053"/>
                        <a:pt x="60908" y="26053"/>
                        <a:pt x="61088" y="26053"/>
                      </a:cubicBezTo>
                      <a:lnTo>
                        <a:pt x="61088" y="26053"/>
                      </a:lnTo>
                      <a:cubicBezTo>
                        <a:pt x="61268" y="26053"/>
                        <a:pt x="61987" y="25873"/>
                        <a:pt x="62166" y="23537"/>
                      </a:cubicBezTo>
                      <a:lnTo>
                        <a:pt x="62166" y="23537"/>
                      </a:lnTo>
                      <a:cubicBezTo>
                        <a:pt x="62166" y="23357"/>
                        <a:pt x="62346" y="23178"/>
                        <a:pt x="62346" y="22998"/>
                      </a:cubicBezTo>
                      <a:lnTo>
                        <a:pt x="62346" y="22998"/>
                      </a:lnTo>
                      <a:lnTo>
                        <a:pt x="62166" y="22998"/>
                      </a:lnTo>
                      <a:cubicBezTo>
                        <a:pt x="63783" y="16530"/>
                        <a:pt x="68635" y="14374"/>
                        <a:pt x="68814" y="13296"/>
                      </a:cubicBezTo>
                      <a:lnTo>
                        <a:pt x="68814" y="13296"/>
                      </a:lnTo>
                      <a:cubicBezTo>
                        <a:pt x="69174" y="12577"/>
                        <a:pt x="69353" y="11858"/>
                        <a:pt x="69353" y="11499"/>
                      </a:cubicBezTo>
                      <a:lnTo>
                        <a:pt x="69353" y="11499"/>
                      </a:lnTo>
                      <a:lnTo>
                        <a:pt x="69174" y="11319"/>
                      </a:lnTo>
                      <a:cubicBezTo>
                        <a:pt x="68994" y="11319"/>
                        <a:pt x="68455" y="11319"/>
                        <a:pt x="68275" y="11319"/>
                      </a:cubicBezTo>
                      <a:lnTo>
                        <a:pt x="68275" y="11319"/>
                      </a:lnTo>
                      <a:cubicBezTo>
                        <a:pt x="61627" y="14014"/>
                        <a:pt x="57675" y="15452"/>
                        <a:pt x="53542" y="16709"/>
                      </a:cubicBezTo>
                      <a:lnTo>
                        <a:pt x="53542" y="16709"/>
                      </a:lnTo>
                      <a:cubicBezTo>
                        <a:pt x="52464" y="17069"/>
                        <a:pt x="51386" y="17248"/>
                        <a:pt x="50308" y="17248"/>
                      </a:cubicBezTo>
                      <a:lnTo>
                        <a:pt x="50308" y="17248"/>
                      </a:lnTo>
                      <a:cubicBezTo>
                        <a:pt x="46715" y="17069"/>
                        <a:pt x="44738" y="15093"/>
                        <a:pt x="41324" y="12577"/>
                      </a:cubicBezTo>
                      <a:lnTo>
                        <a:pt x="41324" y="12577"/>
                      </a:lnTo>
                      <a:cubicBezTo>
                        <a:pt x="38989" y="11499"/>
                        <a:pt x="36114" y="10960"/>
                        <a:pt x="33239" y="10960"/>
                      </a:cubicBezTo>
                      <a:lnTo>
                        <a:pt x="33239" y="10960"/>
                      </a:lnTo>
                      <a:cubicBezTo>
                        <a:pt x="30365" y="10960"/>
                        <a:pt x="27310" y="11499"/>
                        <a:pt x="24615" y="12936"/>
                      </a:cubicBezTo>
                      <a:lnTo>
                        <a:pt x="24615" y="12936"/>
                      </a:lnTo>
                      <a:cubicBezTo>
                        <a:pt x="23537" y="13116"/>
                        <a:pt x="22279" y="13296"/>
                        <a:pt x="21022" y="13296"/>
                      </a:cubicBezTo>
                      <a:lnTo>
                        <a:pt x="21022" y="13296"/>
                      </a:lnTo>
                      <a:cubicBezTo>
                        <a:pt x="15631" y="13296"/>
                        <a:pt x="10062" y="10601"/>
                        <a:pt x="6648" y="7187"/>
                      </a:cubicBezTo>
                      <a:lnTo>
                        <a:pt x="6648" y="7187"/>
                      </a:lnTo>
                      <a:cubicBezTo>
                        <a:pt x="6289" y="6828"/>
                        <a:pt x="5750" y="6468"/>
                        <a:pt x="5390" y="6288"/>
                      </a:cubicBezTo>
                      <a:lnTo>
                        <a:pt x="5390" y="6288"/>
                      </a:lnTo>
                      <a:cubicBezTo>
                        <a:pt x="5390" y="6288"/>
                        <a:pt x="5390" y="6468"/>
                        <a:pt x="5390" y="6468"/>
                      </a:cubicBezTo>
                      <a:lnTo>
                        <a:pt x="5390" y="6468"/>
                      </a:lnTo>
                      <a:cubicBezTo>
                        <a:pt x="5390" y="9702"/>
                        <a:pt x="6289" y="10241"/>
                        <a:pt x="8984" y="15632"/>
                      </a:cubicBezTo>
                      <a:lnTo>
                        <a:pt x="8984" y="15632"/>
                      </a:lnTo>
                      <a:cubicBezTo>
                        <a:pt x="9702" y="16709"/>
                        <a:pt x="10421" y="17069"/>
                        <a:pt x="12936" y="17069"/>
                      </a:cubicBezTo>
                      <a:lnTo>
                        <a:pt x="12936" y="17069"/>
                      </a:lnTo>
                      <a:cubicBezTo>
                        <a:pt x="15272" y="17069"/>
                        <a:pt x="18865" y="16530"/>
                        <a:pt x="23537" y="15811"/>
                      </a:cubicBezTo>
                      <a:lnTo>
                        <a:pt x="23537" y="15811"/>
                      </a:lnTo>
                      <a:cubicBezTo>
                        <a:pt x="24076" y="15632"/>
                        <a:pt x="25334" y="15452"/>
                        <a:pt x="27490" y="15452"/>
                      </a:cubicBezTo>
                      <a:lnTo>
                        <a:pt x="27490" y="15452"/>
                      </a:lnTo>
                      <a:cubicBezTo>
                        <a:pt x="30005" y="15452"/>
                        <a:pt x="34138" y="15811"/>
                        <a:pt x="40606" y="17248"/>
                      </a:cubicBezTo>
                      <a:lnTo>
                        <a:pt x="40606" y="17248"/>
                      </a:lnTo>
                      <a:close/>
                      <a:moveTo>
                        <a:pt x="3055" y="4851"/>
                      </a:moveTo>
                      <a:lnTo>
                        <a:pt x="3055" y="4851"/>
                      </a:lnTo>
                      <a:lnTo>
                        <a:pt x="3055" y="4851"/>
                      </a:lnTo>
                      <a:lnTo>
                        <a:pt x="3055" y="4851"/>
                      </a:lnTo>
                      <a:cubicBezTo>
                        <a:pt x="3055" y="4851"/>
                        <a:pt x="3055" y="4851"/>
                        <a:pt x="3055" y="4851"/>
                      </a:cubicBezTo>
                      <a:lnTo>
                        <a:pt x="3055" y="4851"/>
                      </a:lnTo>
                      <a:close/>
                    </a:path>
                  </a:pathLst>
                </a:custGeom>
                <a:grpFill/>
                <a:ln w="17953" cap="flat">
                  <a:noFill/>
                  <a:prstDash val="solid"/>
                  <a:miter/>
                </a:ln>
              </p:spPr>
              <p:txBody>
                <a:bodyPr rtlCol="0" anchor="ctr"/>
                <a:lstStyle/>
                <a:p>
                  <a:endParaRPr lang="zh-CN" altLang="en-US" sz="1050"/>
                </a:p>
              </p:txBody>
            </p:sp>
          </p:grpSp>
          <p:grpSp>
            <p:nvGrpSpPr>
              <p:cNvPr id="168" name="图形 1"/>
              <p:cNvGrpSpPr/>
              <p:nvPr/>
            </p:nvGrpSpPr>
            <p:grpSpPr>
              <a:xfrm>
                <a:off x="5202713" y="2212417"/>
                <a:ext cx="25333" cy="30770"/>
                <a:chOff x="6575924" y="2410107"/>
                <a:chExt cx="25333" cy="30770"/>
              </a:xfrm>
              <a:solidFill>
                <a:srgbClr val="0070C0"/>
              </a:solidFill>
            </p:grpSpPr>
            <p:sp>
              <p:nvSpPr>
                <p:cNvPr id="3410" name="任意多边形: 形状 487"/>
                <p:cNvSpPr/>
                <p:nvPr/>
              </p:nvSpPr>
              <p:spPr>
                <a:xfrm>
                  <a:off x="6578361" y="2412802"/>
                  <a:ext cx="20310" cy="25928"/>
                </a:xfrm>
                <a:custGeom>
                  <a:avLst/>
                  <a:gdLst>
                    <a:gd name="connsiteX0" fmla="*/ 9421 w 20310"/>
                    <a:gd name="connsiteY0" fmla="*/ 21381 h 25928"/>
                    <a:gd name="connsiteX1" fmla="*/ 19842 w 20310"/>
                    <a:gd name="connsiteY1" fmla="*/ 9343 h 25928"/>
                    <a:gd name="connsiteX2" fmla="*/ 15889 w 20310"/>
                    <a:gd name="connsiteY2" fmla="*/ 0 h 25928"/>
                    <a:gd name="connsiteX3" fmla="*/ 5288 w 20310"/>
                    <a:gd name="connsiteY3" fmla="*/ 5390 h 25928"/>
                    <a:gd name="connsiteX4" fmla="*/ 2593 w 20310"/>
                    <a:gd name="connsiteY4" fmla="*/ 12038 h 25928"/>
                    <a:gd name="connsiteX5" fmla="*/ 78 w 20310"/>
                    <a:gd name="connsiteY5" fmla="*/ 24076 h 25928"/>
                    <a:gd name="connsiteX6" fmla="*/ 9421 w 20310"/>
                    <a:gd name="connsiteY6" fmla="*/ 21381 h 25928"/>
                    <a:gd name="connsiteX7" fmla="*/ 9421 w 20310"/>
                    <a:gd name="connsiteY7" fmla="*/ 21381 h 2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10" h="25928">
                      <a:moveTo>
                        <a:pt x="9421" y="21381"/>
                      </a:moveTo>
                      <a:cubicBezTo>
                        <a:pt x="14632" y="17428"/>
                        <a:pt x="20022" y="14733"/>
                        <a:pt x="19842" y="9343"/>
                      </a:cubicBezTo>
                      <a:cubicBezTo>
                        <a:pt x="21100" y="5390"/>
                        <a:pt x="19842" y="0"/>
                        <a:pt x="15889" y="0"/>
                      </a:cubicBezTo>
                      <a:cubicBezTo>
                        <a:pt x="11936" y="1258"/>
                        <a:pt x="11936" y="1258"/>
                        <a:pt x="5288" y="5390"/>
                      </a:cubicBezTo>
                      <a:cubicBezTo>
                        <a:pt x="78" y="8085"/>
                        <a:pt x="2593" y="8085"/>
                        <a:pt x="2593" y="12038"/>
                      </a:cubicBezTo>
                      <a:cubicBezTo>
                        <a:pt x="1336" y="17428"/>
                        <a:pt x="1336" y="17428"/>
                        <a:pt x="78" y="24076"/>
                      </a:cubicBezTo>
                      <a:cubicBezTo>
                        <a:pt x="-1000" y="29466"/>
                        <a:pt x="9421" y="21381"/>
                        <a:pt x="9421" y="21381"/>
                      </a:cubicBezTo>
                      <a:lnTo>
                        <a:pt x="9421" y="21381"/>
                      </a:lnTo>
                      <a:close/>
                    </a:path>
                  </a:pathLst>
                </a:custGeom>
                <a:grpFill/>
                <a:ln w="17953" cap="flat">
                  <a:noFill/>
                  <a:prstDash val="solid"/>
                  <a:miter/>
                </a:ln>
              </p:spPr>
              <p:txBody>
                <a:bodyPr rtlCol="0" anchor="ctr"/>
                <a:lstStyle/>
                <a:p>
                  <a:endParaRPr lang="zh-CN" altLang="en-US" sz="1050"/>
                </a:p>
              </p:txBody>
            </p:sp>
            <p:sp>
              <p:nvSpPr>
                <p:cNvPr id="3411" name="任意多边形: 形状 488"/>
                <p:cNvSpPr/>
                <p:nvPr/>
              </p:nvSpPr>
              <p:spPr>
                <a:xfrm>
                  <a:off x="6575924" y="2410107"/>
                  <a:ext cx="25333" cy="30770"/>
                </a:xfrm>
                <a:custGeom>
                  <a:avLst/>
                  <a:gdLst>
                    <a:gd name="connsiteX0" fmla="*/ 0 w 25333"/>
                    <a:gd name="connsiteY0" fmla="*/ 27490 h 30770"/>
                    <a:gd name="connsiteX1" fmla="*/ 180 w 25333"/>
                    <a:gd name="connsiteY1" fmla="*/ 26232 h 30770"/>
                    <a:gd name="connsiteX2" fmla="*/ 180 w 25333"/>
                    <a:gd name="connsiteY2" fmla="*/ 26232 h 30770"/>
                    <a:gd name="connsiteX3" fmla="*/ 2695 w 25333"/>
                    <a:gd name="connsiteY3" fmla="*/ 14733 h 30770"/>
                    <a:gd name="connsiteX4" fmla="*/ 2695 w 25333"/>
                    <a:gd name="connsiteY4" fmla="*/ 14733 h 30770"/>
                    <a:gd name="connsiteX5" fmla="*/ 1977 w 25333"/>
                    <a:gd name="connsiteY5" fmla="*/ 10780 h 30770"/>
                    <a:gd name="connsiteX6" fmla="*/ 1977 w 25333"/>
                    <a:gd name="connsiteY6" fmla="*/ 10780 h 30770"/>
                    <a:gd name="connsiteX7" fmla="*/ 6468 w 25333"/>
                    <a:gd name="connsiteY7" fmla="*/ 5749 h 30770"/>
                    <a:gd name="connsiteX8" fmla="*/ 6468 w 25333"/>
                    <a:gd name="connsiteY8" fmla="*/ 5749 h 30770"/>
                    <a:gd name="connsiteX9" fmla="*/ 18326 w 25333"/>
                    <a:gd name="connsiteY9" fmla="*/ 0 h 30770"/>
                    <a:gd name="connsiteX10" fmla="*/ 18326 w 25333"/>
                    <a:gd name="connsiteY10" fmla="*/ 0 h 30770"/>
                    <a:gd name="connsiteX11" fmla="*/ 25334 w 25333"/>
                    <a:gd name="connsiteY11" fmla="*/ 8624 h 30770"/>
                    <a:gd name="connsiteX12" fmla="*/ 25334 w 25333"/>
                    <a:gd name="connsiteY12" fmla="*/ 8624 h 30770"/>
                    <a:gd name="connsiteX13" fmla="*/ 24795 w 25333"/>
                    <a:gd name="connsiteY13" fmla="*/ 12218 h 30770"/>
                    <a:gd name="connsiteX14" fmla="*/ 24795 w 25333"/>
                    <a:gd name="connsiteY14" fmla="*/ 12218 h 30770"/>
                    <a:gd name="connsiteX15" fmla="*/ 13296 w 25333"/>
                    <a:gd name="connsiteY15" fmla="*/ 25693 h 30770"/>
                    <a:gd name="connsiteX16" fmla="*/ 13296 w 25333"/>
                    <a:gd name="connsiteY16" fmla="*/ 25693 h 30770"/>
                    <a:gd name="connsiteX17" fmla="*/ 3414 w 25333"/>
                    <a:gd name="connsiteY17" fmla="*/ 30724 h 30770"/>
                    <a:gd name="connsiteX18" fmla="*/ 3414 w 25333"/>
                    <a:gd name="connsiteY18" fmla="*/ 30724 h 30770"/>
                    <a:gd name="connsiteX19" fmla="*/ 0 w 25333"/>
                    <a:gd name="connsiteY19" fmla="*/ 27490 h 30770"/>
                    <a:gd name="connsiteX20" fmla="*/ 0 w 25333"/>
                    <a:gd name="connsiteY20" fmla="*/ 27490 h 30770"/>
                    <a:gd name="connsiteX21" fmla="*/ 7726 w 25333"/>
                    <a:gd name="connsiteY21" fmla="*/ 15452 h 30770"/>
                    <a:gd name="connsiteX22" fmla="*/ 5570 w 25333"/>
                    <a:gd name="connsiteY22" fmla="*/ 25154 h 30770"/>
                    <a:gd name="connsiteX23" fmla="*/ 5570 w 25333"/>
                    <a:gd name="connsiteY23" fmla="*/ 25154 h 30770"/>
                    <a:gd name="connsiteX24" fmla="*/ 10421 w 25333"/>
                    <a:gd name="connsiteY24" fmla="*/ 22100 h 30770"/>
                    <a:gd name="connsiteX25" fmla="*/ 10421 w 25333"/>
                    <a:gd name="connsiteY25" fmla="*/ 22100 h 30770"/>
                    <a:gd name="connsiteX26" fmla="*/ 19944 w 25333"/>
                    <a:gd name="connsiteY26" fmla="*/ 12218 h 30770"/>
                    <a:gd name="connsiteX27" fmla="*/ 19944 w 25333"/>
                    <a:gd name="connsiteY27" fmla="*/ 12218 h 30770"/>
                    <a:gd name="connsiteX28" fmla="*/ 19944 w 25333"/>
                    <a:gd name="connsiteY28" fmla="*/ 11679 h 30770"/>
                    <a:gd name="connsiteX29" fmla="*/ 19944 w 25333"/>
                    <a:gd name="connsiteY29" fmla="*/ 11679 h 30770"/>
                    <a:gd name="connsiteX30" fmla="*/ 20123 w 25333"/>
                    <a:gd name="connsiteY30" fmla="*/ 11319 h 30770"/>
                    <a:gd name="connsiteX31" fmla="*/ 20123 w 25333"/>
                    <a:gd name="connsiteY31" fmla="*/ 11319 h 30770"/>
                    <a:gd name="connsiteX32" fmla="*/ 20123 w 25333"/>
                    <a:gd name="connsiteY32" fmla="*/ 11319 h 30770"/>
                    <a:gd name="connsiteX33" fmla="*/ 20483 w 25333"/>
                    <a:gd name="connsiteY33" fmla="*/ 8984 h 30770"/>
                    <a:gd name="connsiteX34" fmla="*/ 20483 w 25333"/>
                    <a:gd name="connsiteY34" fmla="*/ 8984 h 30770"/>
                    <a:gd name="connsiteX35" fmla="*/ 19404 w 25333"/>
                    <a:gd name="connsiteY35" fmla="*/ 5211 h 30770"/>
                    <a:gd name="connsiteX36" fmla="*/ 19404 w 25333"/>
                    <a:gd name="connsiteY36" fmla="*/ 5211 h 30770"/>
                    <a:gd name="connsiteX37" fmla="*/ 9163 w 25333"/>
                    <a:gd name="connsiteY37" fmla="*/ 10421 h 30770"/>
                    <a:gd name="connsiteX38" fmla="*/ 9163 w 25333"/>
                    <a:gd name="connsiteY38" fmla="*/ 10421 h 30770"/>
                    <a:gd name="connsiteX39" fmla="*/ 7367 w 25333"/>
                    <a:gd name="connsiteY39" fmla="*/ 11499 h 30770"/>
                    <a:gd name="connsiteX40" fmla="*/ 7367 w 25333"/>
                    <a:gd name="connsiteY40" fmla="*/ 11499 h 30770"/>
                    <a:gd name="connsiteX41" fmla="*/ 7726 w 25333"/>
                    <a:gd name="connsiteY41" fmla="*/ 15452 h 30770"/>
                    <a:gd name="connsiteX42" fmla="*/ 7726 w 25333"/>
                    <a:gd name="connsiteY42" fmla="*/ 15452 h 3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333" h="30770">
                      <a:moveTo>
                        <a:pt x="0" y="27490"/>
                      </a:moveTo>
                      <a:cubicBezTo>
                        <a:pt x="0" y="26951"/>
                        <a:pt x="180" y="26412"/>
                        <a:pt x="180" y="26232"/>
                      </a:cubicBezTo>
                      <a:lnTo>
                        <a:pt x="180" y="26232"/>
                      </a:lnTo>
                      <a:cubicBezTo>
                        <a:pt x="1437" y="19584"/>
                        <a:pt x="1437" y="19405"/>
                        <a:pt x="2695" y="14733"/>
                      </a:cubicBezTo>
                      <a:lnTo>
                        <a:pt x="2695" y="14733"/>
                      </a:lnTo>
                      <a:cubicBezTo>
                        <a:pt x="2695" y="13116"/>
                        <a:pt x="2156" y="12936"/>
                        <a:pt x="1977" y="10780"/>
                      </a:cubicBezTo>
                      <a:lnTo>
                        <a:pt x="1977" y="10780"/>
                      </a:lnTo>
                      <a:cubicBezTo>
                        <a:pt x="2156" y="7906"/>
                        <a:pt x="4133" y="7007"/>
                        <a:pt x="6468" y="5749"/>
                      </a:cubicBezTo>
                      <a:lnTo>
                        <a:pt x="6468" y="5749"/>
                      </a:lnTo>
                      <a:cubicBezTo>
                        <a:pt x="12936" y="1797"/>
                        <a:pt x="13475" y="1437"/>
                        <a:pt x="18326" y="0"/>
                      </a:cubicBezTo>
                      <a:lnTo>
                        <a:pt x="18326" y="0"/>
                      </a:lnTo>
                      <a:cubicBezTo>
                        <a:pt x="23357" y="180"/>
                        <a:pt x="25334" y="5031"/>
                        <a:pt x="25334" y="8624"/>
                      </a:cubicBezTo>
                      <a:lnTo>
                        <a:pt x="25334" y="8624"/>
                      </a:lnTo>
                      <a:cubicBezTo>
                        <a:pt x="25334" y="9882"/>
                        <a:pt x="25154" y="11140"/>
                        <a:pt x="24795" y="12218"/>
                      </a:cubicBezTo>
                      <a:lnTo>
                        <a:pt x="24795" y="12218"/>
                      </a:lnTo>
                      <a:cubicBezTo>
                        <a:pt x="24256" y="19225"/>
                        <a:pt x="17967" y="21920"/>
                        <a:pt x="13296" y="25693"/>
                      </a:cubicBezTo>
                      <a:lnTo>
                        <a:pt x="13296" y="25693"/>
                      </a:lnTo>
                      <a:cubicBezTo>
                        <a:pt x="12936" y="25693"/>
                        <a:pt x="7906" y="30365"/>
                        <a:pt x="3414" y="30724"/>
                      </a:cubicBezTo>
                      <a:lnTo>
                        <a:pt x="3414" y="30724"/>
                      </a:lnTo>
                      <a:cubicBezTo>
                        <a:pt x="1977" y="31083"/>
                        <a:pt x="0" y="29286"/>
                        <a:pt x="0" y="27490"/>
                      </a:cubicBezTo>
                      <a:lnTo>
                        <a:pt x="0" y="27490"/>
                      </a:lnTo>
                      <a:close/>
                      <a:moveTo>
                        <a:pt x="7726" y="15452"/>
                      </a:moveTo>
                      <a:cubicBezTo>
                        <a:pt x="6648" y="20123"/>
                        <a:pt x="6468" y="20662"/>
                        <a:pt x="5570" y="25154"/>
                      </a:cubicBezTo>
                      <a:lnTo>
                        <a:pt x="5570" y="25154"/>
                      </a:lnTo>
                      <a:cubicBezTo>
                        <a:pt x="7546" y="24076"/>
                        <a:pt x="10421" y="22100"/>
                        <a:pt x="10421" y="22100"/>
                      </a:cubicBezTo>
                      <a:lnTo>
                        <a:pt x="10421" y="22100"/>
                      </a:lnTo>
                      <a:cubicBezTo>
                        <a:pt x="16170" y="17967"/>
                        <a:pt x="20123" y="15452"/>
                        <a:pt x="19944" y="12218"/>
                      </a:cubicBezTo>
                      <a:lnTo>
                        <a:pt x="19944" y="12218"/>
                      </a:lnTo>
                      <a:cubicBezTo>
                        <a:pt x="20123" y="12218"/>
                        <a:pt x="19944" y="12218"/>
                        <a:pt x="19944" y="11679"/>
                      </a:cubicBezTo>
                      <a:lnTo>
                        <a:pt x="19944" y="11679"/>
                      </a:lnTo>
                      <a:cubicBezTo>
                        <a:pt x="19944" y="11499"/>
                        <a:pt x="19944" y="11499"/>
                        <a:pt x="20123" y="11319"/>
                      </a:cubicBezTo>
                      <a:lnTo>
                        <a:pt x="20123" y="11319"/>
                      </a:lnTo>
                      <a:lnTo>
                        <a:pt x="20123" y="11319"/>
                      </a:lnTo>
                      <a:cubicBezTo>
                        <a:pt x="20303" y="10601"/>
                        <a:pt x="20483" y="9882"/>
                        <a:pt x="20483" y="8984"/>
                      </a:cubicBezTo>
                      <a:lnTo>
                        <a:pt x="20483" y="8984"/>
                      </a:lnTo>
                      <a:cubicBezTo>
                        <a:pt x="20483" y="6288"/>
                        <a:pt x="19404" y="5390"/>
                        <a:pt x="19404" y="5211"/>
                      </a:cubicBezTo>
                      <a:lnTo>
                        <a:pt x="19404" y="5211"/>
                      </a:lnTo>
                      <a:cubicBezTo>
                        <a:pt x="15452" y="6648"/>
                        <a:pt x="16170" y="6288"/>
                        <a:pt x="9163" y="10421"/>
                      </a:cubicBezTo>
                      <a:lnTo>
                        <a:pt x="9163" y="10421"/>
                      </a:lnTo>
                      <a:cubicBezTo>
                        <a:pt x="8265" y="10780"/>
                        <a:pt x="7726" y="11140"/>
                        <a:pt x="7367" y="11499"/>
                      </a:cubicBezTo>
                      <a:lnTo>
                        <a:pt x="7367" y="11499"/>
                      </a:lnTo>
                      <a:cubicBezTo>
                        <a:pt x="7367" y="12038"/>
                        <a:pt x="7726" y="13296"/>
                        <a:pt x="7726" y="15452"/>
                      </a:cubicBezTo>
                      <a:lnTo>
                        <a:pt x="7726" y="15452"/>
                      </a:lnTo>
                      <a:close/>
                    </a:path>
                  </a:pathLst>
                </a:custGeom>
                <a:grpFill/>
                <a:ln w="17953" cap="flat">
                  <a:noFill/>
                  <a:prstDash val="solid"/>
                  <a:miter/>
                </a:ln>
              </p:spPr>
              <p:txBody>
                <a:bodyPr rtlCol="0" anchor="ctr"/>
                <a:lstStyle/>
                <a:p>
                  <a:endParaRPr lang="zh-CN" altLang="en-US" sz="1050"/>
                </a:p>
              </p:txBody>
            </p:sp>
          </p:grpSp>
          <p:grpSp>
            <p:nvGrpSpPr>
              <p:cNvPr id="169" name="图形 1"/>
              <p:cNvGrpSpPr/>
              <p:nvPr/>
            </p:nvGrpSpPr>
            <p:grpSpPr>
              <a:xfrm>
                <a:off x="5263442" y="2344835"/>
                <a:ext cx="15092" cy="19584"/>
                <a:chOff x="6636653" y="2542525"/>
                <a:chExt cx="15092" cy="19584"/>
              </a:xfrm>
              <a:solidFill>
                <a:srgbClr val="0070C0"/>
              </a:solidFill>
            </p:grpSpPr>
            <p:sp>
              <p:nvSpPr>
                <p:cNvPr id="3408" name="任意多边形: 形状 490"/>
                <p:cNvSpPr/>
                <p:nvPr/>
              </p:nvSpPr>
              <p:spPr>
                <a:xfrm>
                  <a:off x="6639062" y="2545016"/>
                  <a:ext cx="10114" cy="14452"/>
                </a:xfrm>
                <a:custGeom>
                  <a:avLst/>
                  <a:gdLst>
                    <a:gd name="connsiteX0" fmla="*/ 4598 w 10114"/>
                    <a:gd name="connsiteY0" fmla="*/ 10086 h 14452"/>
                    <a:gd name="connsiteX1" fmla="*/ 9809 w 10114"/>
                    <a:gd name="connsiteY1" fmla="*/ 12782 h 14452"/>
                    <a:gd name="connsiteX2" fmla="*/ 7114 w 10114"/>
                    <a:gd name="connsiteY2" fmla="*/ 3439 h 14452"/>
                    <a:gd name="connsiteX3" fmla="*/ 466 w 10114"/>
                    <a:gd name="connsiteY3" fmla="*/ 744 h 14452"/>
                    <a:gd name="connsiteX4" fmla="*/ 4598 w 10114"/>
                    <a:gd name="connsiteY4" fmla="*/ 10086 h 14452"/>
                    <a:gd name="connsiteX5" fmla="*/ 4598 w 10114"/>
                    <a:gd name="connsiteY5" fmla="*/ 10086 h 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4" h="14452">
                      <a:moveTo>
                        <a:pt x="4598" y="10086"/>
                      </a:moveTo>
                      <a:cubicBezTo>
                        <a:pt x="7294" y="12782"/>
                        <a:pt x="11247" y="16734"/>
                        <a:pt x="9809" y="12782"/>
                      </a:cubicBezTo>
                      <a:cubicBezTo>
                        <a:pt x="9809" y="10086"/>
                        <a:pt x="9809" y="7391"/>
                        <a:pt x="7114" y="3439"/>
                      </a:cubicBezTo>
                      <a:cubicBezTo>
                        <a:pt x="4419" y="-514"/>
                        <a:pt x="1903" y="-514"/>
                        <a:pt x="466" y="744"/>
                      </a:cubicBezTo>
                      <a:cubicBezTo>
                        <a:pt x="-792" y="3439"/>
                        <a:pt x="466" y="7391"/>
                        <a:pt x="4598" y="10086"/>
                      </a:cubicBezTo>
                      <a:lnTo>
                        <a:pt x="4598" y="10086"/>
                      </a:lnTo>
                      <a:close/>
                    </a:path>
                  </a:pathLst>
                </a:custGeom>
                <a:grpFill/>
                <a:ln w="17953" cap="flat">
                  <a:noFill/>
                  <a:prstDash val="solid"/>
                  <a:miter/>
                </a:ln>
              </p:spPr>
              <p:txBody>
                <a:bodyPr rtlCol="0" anchor="ctr"/>
                <a:lstStyle/>
                <a:p>
                  <a:endParaRPr lang="zh-CN" altLang="en-US" sz="1050"/>
                </a:p>
              </p:txBody>
            </p:sp>
            <p:sp>
              <p:nvSpPr>
                <p:cNvPr id="3409" name="任意多边形: 形状 491"/>
                <p:cNvSpPr/>
                <p:nvPr/>
              </p:nvSpPr>
              <p:spPr>
                <a:xfrm>
                  <a:off x="6636653" y="2542525"/>
                  <a:ext cx="15092" cy="19584"/>
                </a:xfrm>
                <a:custGeom>
                  <a:avLst/>
                  <a:gdLst>
                    <a:gd name="connsiteX0" fmla="*/ 5570 w 15092"/>
                    <a:gd name="connsiteY0" fmla="*/ 14553 h 19584"/>
                    <a:gd name="connsiteX1" fmla="*/ 5570 w 15092"/>
                    <a:gd name="connsiteY1" fmla="*/ 14553 h 19584"/>
                    <a:gd name="connsiteX2" fmla="*/ 0 w 15092"/>
                    <a:gd name="connsiteY2" fmla="*/ 5390 h 19584"/>
                    <a:gd name="connsiteX3" fmla="*/ 0 w 15092"/>
                    <a:gd name="connsiteY3" fmla="*/ 5390 h 19584"/>
                    <a:gd name="connsiteX4" fmla="*/ 1078 w 15092"/>
                    <a:gd name="connsiteY4" fmla="*/ 1617 h 19584"/>
                    <a:gd name="connsiteX5" fmla="*/ 1078 w 15092"/>
                    <a:gd name="connsiteY5" fmla="*/ 1617 h 19584"/>
                    <a:gd name="connsiteX6" fmla="*/ 4851 w 15092"/>
                    <a:gd name="connsiteY6" fmla="*/ 0 h 19584"/>
                    <a:gd name="connsiteX7" fmla="*/ 4851 w 15092"/>
                    <a:gd name="connsiteY7" fmla="*/ 0 h 19584"/>
                    <a:gd name="connsiteX8" fmla="*/ 11679 w 15092"/>
                    <a:gd name="connsiteY8" fmla="*/ 4671 h 19584"/>
                    <a:gd name="connsiteX9" fmla="*/ 11679 w 15092"/>
                    <a:gd name="connsiteY9" fmla="*/ 4671 h 19584"/>
                    <a:gd name="connsiteX10" fmla="*/ 14733 w 15092"/>
                    <a:gd name="connsiteY10" fmla="*/ 14553 h 19584"/>
                    <a:gd name="connsiteX11" fmla="*/ 14733 w 15092"/>
                    <a:gd name="connsiteY11" fmla="*/ 14553 h 19584"/>
                    <a:gd name="connsiteX12" fmla="*/ 15092 w 15092"/>
                    <a:gd name="connsiteY12" fmla="*/ 16530 h 19584"/>
                    <a:gd name="connsiteX13" fmla="*/ 15092 w 15092"/>
                    <a:gd name="connsiteY13" fmla="*/ 16530 h 19584"/>
                    <a:gd name="connsiteX14" fmla="*/ 12218 w 15092"/>
                    <a:gd name="connsiteY14" fmla="*/ 19584 h 19584"/>
                    <a:gd name="connsiteX15" fmla="*/ 12218 w 15092"/>
                    <a:gd name="connsiteY15" fmla="*/ 19584 h 19584"/>
                    <a:gd name="connsiteX16" fmla="*/ 5570 w 15092"/>
                    <a:gd name="connsiteY16" fmla="*/ 14553 h 19584"/>
                    <a:gd name="connsiteX17" fmla="*/ 5570 w 15092"/>
                    <a:gd name="connsiteY17" fmla="*/ 14553 h 19584"/>
                    <a:gd name="connsiteX18" fmla="*/ 12577 w 15092"/>
                    <a:gd name="connsiteY18" fmla="*/ 14374 h 19584"/>
                    <a:gd name="connsiteX19" fmla="*/ 12577 w 15092"/>
                    <a:gd name="connsiteY19" fmla="*/ 14374 h 19584"/>
                    <a:gd name="connsiteX20" fmla="*/ 12577 w 15092"/>
                    <a:gd name="connsiteY20" fmla="*/ 14374 h 19584"/>
                    <a:gd name="connsiteX21" fmla="*/ 12577 w 15092"/>
                    <a:gd name="connsiteY21" fmla="*/ 14374 h 19584"/>
                    <a:gd name="connsiteX22" fmla="*/ 12577 w 15092"/>
                    <a:gd name="connsiteY22" fmla="*/ 14374 h 19584"/>
                    <a:gd name="connsiteX23" fmla="*/ 5031 w 15092"/>
                    <a:gd name="connsiteY23" fmla="*/ 5390 h 19584"/>
                    <a:gd name="connsiteX24" fmla="*/ 8445 w 15092"/>
                    <a:gd name="connsiteY24" fmla="*/ 10421 h 19584"/>
                    <a:gd name="connsiteX25" fmla="*/ 8445 w 15092"/>
                    <a:gd name="connsiteY25" fmla="*/ 10421 h 19584"/>
                    <a:gd name="connsiteX26" fmla="*/ 7007 w 15092"/>
                    <a:gd name="connsiteY26" fmla="*/ 12577 h 19584"/>
                    <a:gd name="connsiteX27" fmla="*/ 8804 w 15092"/>
                    <a:gd name="connsiteY27" fmla="*/ 10780 h 19584"/>
                    <a:gd name="connsiteX28" fmla="*/ 9343 w 15092"/>
                    <a:gd name="connsiteY28" fmla="*/ 11319 h 19584"/>
                    <a:gd name="connsiteX29" fmla="*/ 9343 w 15092"/>
                    <a:gd name="connsiteY29" fmla="*/ 11319 h 19584"/>
                    <a:gd name="connsiteX30" fmla="*/ 7367 w 15092"/>
                    <a:gd name="connsiteY30" fmla="*/ 7187 h 19584"/>
                    <a:gd name="connsiteX31" fmla="*/ 7367 w 15092"/>
                    <a:gd name="connsiteY31" fmla="*/ 7187 h 19584"/>
                    <a:gd name="connsiteX32" fmla="*/ 5031 w 15092"/>
                    <a:gd name="connsiteY32" fmla="*/ 4851 h 19584"/>
                    <a:gd name="connsiteX33" fmla="*/ 5031 w 15092"/>
                    <a:gd name="connsiteY33" fmla="*/ 4851 h 19584"/>
                    <a:gd name="connsiteX34" fmla="*/ 5031 w 15092"/>
                    <a:gd name="connsiteY34" fmla="*/ 5390 h 19584"/>
                    <a:gd name="connsiteX35" fmla="*/ 5031 w 15092"/>
                    <a:gd name="connsiteY35" fmla="*/ 5390 h 1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092" h="19584">
                      <a:moveTo>
                        <a:pt x="5570" y="14553"/>
                      </a:moveTo>
                      <a:lnTo>
                        <a:pt x="5570" y="14553"/>
                      </a:lnTo>
                      <a:cubicBezTo>
                        <a:pt x="1976" y="12218"/>
                        <a:pt x="0" y="8804"/>
                        <a:pt x="0" y="5390"/>
                      </a:cubicBezTo>
                      <a:lnTo>
                        <a:pt x="0" y="5390"/>
                      </a:lnTo>
                      <a:cubicBezTo>
                        <a:pt x="0" y="4312"/>
                        <a:pt x="180" y="3054"/>
                        <a:pt x="1078" y="1617"/>
                      </a:cubicBezTo>
                      <a:lnTo>
                        <a:pt x="1078" y="1617"/>
                      </a:lnTo>
                      <a:cubicBezTo>
                        <a:pt x="1976" y="539"/>
                        <a:pt x="3414" y="0"/>
                        <a:pt x="4851" y="0"/>
                      </a:cubicBezTo>
                      <a:lnTo>
                        <a:pt x="4851" y="0"/>
                      </a:lnTo>
                      <a:cubicBezTo>
                        <a:pt x="7546" y="0"/>
                        <a:pt x="9702" y="1797"/>
                        <a:pt x="11679" y="4671"/>
                      </a:cubicBezTo>
                      <a:lnTo>
                        <a:pt x="11679" y="4671"/>
                      </a:lnTo>
                      <a:cubicBezTo>
                        <a:pt x="14733" y="8984"/>
                        <a:pt x="14733" y="12757"/>
                        <a:pt x="14733" y="14553"/>
                      </a:cubicBezTo>
                      <a:lnTo>
                        <a:pt x="14733" y="14553"/>
                      </a:lnTo>
                      <a:cubicBezTo>
                        <a:pt x="14913" y="15272"/>
                        <a:pt x="15092" y="15811"/>
                        <a:pt x="15092" y="16530"/>
                      </a:cubicBezTo>
                      <a:lnTo>
                        <a:pt x="15092" y="16530"/>
                      </a:lnTo>
                      <a:cubicBezTo>
                        <a:pt x="15092" y="17248"/>
                        <a:pt x="14194" y="19584"/>
                        <a:pt x="12218" y="19584"/>
                      </a:cubicBezTo>
                      <a:lnTo>
                        <a:pt x="12218" y="19584"/>
                      </a:lnTo>
                      <a:cubicBezTo>
                        <a:pt x="8624" y="18686"/>
                        <a:pt x="7546" y="16530"/>
                        <a:pt x="5570" y="14553"/>
                      </a:cubicBezTo>
                      <a:lnTo>
                        <a:pt x="5570" y="14553"/>
                      </a:lnTo>
                      <a:close/>
                      <a:moveTo>
                        <a:pt x="12577" y="14374"/>
                      </a:moveTo>
                      <a:cubicBezTo>
                        <a:pt x="12577" y="14374"/>
                        <a:pt x="12577" y="14374"/>
                        <a:pt x="12577" y="14374"/>
                      </a:cubicBezTo>
                      <a:lnTo>
                        <a:pt x="12577" y="14374"/>
                      </a:lnTo>
                      <a:lnTo>
                        <a:pt x="12577" y="14374"/>
                      </a:lnTo>
                      <a:lnTo>
                        <a:pt x="12577" y="14374"/>
                      </a:lnTo>
                      <a:close/>
                      <a:moveTo>
                        <a:pt x="5031" y="5390"/>
                      </a:moveTo>
                      <a:cubicBezTo>
                        <a:pt x="5031" y="6648"/>
                        <a:pt x="5929" y="8804"/>
                        <a:pt x="8445" y="10421"/>
                      </a:cubicBezTo>
                      <a:lnTo>
                        <a:pt x="8445" y="10421"/>
                      </a:lnTo>
                      <a:lnTo>
                        <a:pt x="7007" y="12577"/>
                      </a:lnTo>
                      <a:lnTo>
                        <a:pt x="8804" y="10780"/>
                      </a:lnTo>
                      <a:cubicBezTo>
                        <a:pt x="8984" y="10960"/>
                        <a:pt x="9163" y="11140"/>
                        <a:pt x="9343" y="11319"/>
                      </a:cubicBezTo>
                      <a:lnTo>
                        <a:pt x="9343" y="11319"/>
                      </a:lnTo>
                      <a:cubicBezTo>
                        <a:pt x="8984" y="10241"/>
                        <a:pt x="8445" y="8984"/>
                        <a:pt x="7367" y="7187"/>
                      </a:cubicBezTo>
                      <a:lnTo>
                        <a:pt x="7367" y="7187"/>
                      </a:lnTo>
                      <a:cubicBezTo>
                        <a:pt x="6289" y="5570"/>
                        <a:pt x="5390" y="5031"/>
                        <a:pt x="5031" y="4851"/>
                      </a:cubicBezTo>
                      <a:lnTo>
                        <a:pt x="5031" y="4851"/>
                      </a:lnTo>
                      <a:cubicBezTo>
                        <a:pt x="5031" y="5031"/>
                        <a:pt x="5031" y="5211"/>
                        <a:pt x="5031" y="5390"/>
                      </a:cubicBezTo>
                      <a:lnTo>
                        <a:pt x="5031" y="5390"/>
                      </a:lnTo>
                      <a:close/>
                    </a:path>
                  </a:pathLst>
                </a:custGeom>
                <a:grpFill/>
                <a:ln w="17953" cap="flat">
                  <a:noFill/>
                  <a:prstDash val="solid"/>
                  <a:miter/>
                </a:ln>
              </p:spPr>
              <p:txBody>
                <a:bodyPr rtlCol="0" anchor="ctr"/>
                <a:lstStyle/>
                <a:p>
                  <a:endParaRPr lang="zh-CN" altLang="en-US" sz="1050"/>
                </a:p>
              </p:txBody>
            </p:sp>
          </p:grpSp>
          <p:grpSp>
            <p:nvGrpSpPr>
              <p:cNvPr id="170" name="图形 1"/>
              <p:cNvGrpSpPr/>
              <p:nvPr/>
            </p:nvGrpSpPr>
            <p:grpSpPr>
              <a:xfrm>
                <a:off x="5029789" y="2493424"/>
                <a:ext cx="21640" cy="23896"/>
                <a:chOff x="6403000" y="2691114"/>
                <a:chExt cx="21640" cy="23896"/>
              </a:xfrm>
              <a:solidFill>
                <a:srgbClr val="0070C0"/>
              </a:solidFill>
            </p:grpSpPr>
            <p:sp>
              <p:nvSpPr>
                <p:cNvPr id="3406" name="任意多边形: 形状 493"/>
                <p:cNvSpPr/>
                <p:nvPr/>
              </p:nvSpPr>
              <p:spPr>
                <a:xfrm>
                  <a:off x="6405415" y="2693776"/>
                  <a:ext cx="16507" cy="18678"/>
                </a:xfrm>
                <a:custGeom>
                  <a:avLst/>
                  <a:gdLst>
                    <a:gd name="connsiteX0" fmla="*/ 2695 w 16507"/>
                    <a:gd name="connsiteY0" fmla="*/ 17281 h 18678"/>
                    <a:gd name="connsiteX1" fmla="*/ 14553 w 16507"/>
                    <a:gd name="connsiteY1" fmla="*/ 9196 h 18678"/>
                    <a:gd name="connsiteX2" fmla="*/ 14553 w 16507"/>
                    <a:gd name="connsiteY2" fmla="*/ 1290 h 18678"/>
                    <a:gd name="connsiteX3" fmla="*/ 6648 w 16507"/>
                    <a:gd name="connsiteY3" fmla="*/ 9196 h 18678"/>
                    <a:gd name="connsiteX4" fmla="*/ 0 w 16507"/>
                    <a:gd name="connsiteY4" fmla="*/ 15844 h 18678"/>
                    <a:gd name="connsiteX5" fmla="*/ 2695 w 16507"/>
                    <a:gd name="connsiteY5" fmla="*/ 17281 h 18678"/>
                    <a:gd name="connsiteX6" fmla="*/ 2695 w 16507"/>
                    <a:gd name="connsiteY6" fmla="*/ 17281 h 1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7" h="18678">
                      <a:moveTo>
                        <a:pt x="2695" y="17281"/>
                      </a:moveTo>
                      <a:cubicBezTo>
                        <a:pt x="5390" y="14586"/>
                        <a:pt x="11858" y="14586"/>
                        <a:pt x="14553" y="9196"/>
                      </a:cubicBezTo>
                      <a:cubicBezTo>
                        <a:pt x="17248" y="3806"/>
                        <a:pt x="17068" y="-2842"/>
                        <a:pt x="14553" y="1290"/>
                      </a:cubicBezTo>
                      <a:cubicBezTo>
                        <a:pt x="11858" y="5243"/>
                        <a:pt x="10601" y="5243"/>
                        <a:pt x="6648" y="9196"/>
                      </a:cubicBezTo>
                      <a:cubicBezTo>
                        <a:pt x="1437" y="11891"/>
                        <a:pt x="0" y="10633"/>
                        <a:pt x="0" y="15844"/>
                      </a:cubicBezTo>
                      <a:cubicBezTo>
                        <a:pt x="179" y="21234"/>
                        <a:pt x="2695" y="17281"/>
                        <a:pt x="2695" y="17281"/>
                      </a:cubicBezTo>
                      <a:lnTo>
                        <a:pt x="2695" y="17281"/>
                      </a:lnTo>
                      <a:close/>
                    </a:path>
                  </a:pathLst>
                </a:custGeom>
                <a:grpFill/>
                <a:ln w="17953" cap="flat">
                  <a:noFill/>
                  <a:prstDash val="solid"/>
                  <a:miter/>
                </a:ln>
              </p:spPr>
              <p:txBody>
                <a:bodyPr rtlCol="0" anchor="ctr"/>
                <a:lstStyle/>
                <a:p>
                  <a:endParaRPr lang="zh-CN" altLang="en-US" sz="1050"/>
                </a:p>
              </p:txBody>
            </p:sp>
            <p:sp>
              <p:nvSpPr>
                <p:cNvPr id="3407" name="任意多边形: 形状 494"/>
                <p:cNvSpPr/>
                <p:nvPr/>
              </p:nvSpPr>
              <p:spPr>
                <a:xfrm>
                  <a:off x="6403000" y="2691114"/>
                  <a:ext cx="21640" cy="23896"/>
                </a:xfrm>
                <a:custGeom>
                  <a:avLst/>
                  <a:gdLst>
                    <a:gd name="connsiteX0" fmla="*/ 80 w 21640"/>
                    <a:gd name="connsiteY0" fmla="*/ 18866 h 23896"/>
                    <a:gd name="connsiteX1" fmla="*/ 80 w 21640"/>
                    <a:gd name="connsiteY1" fmla="*/ 18866 h 23896"/>
                    <a:gd name="connsiteX2" fmla="*/ 80 w 21640"/>
                    <a:gd name="connsiteY2" fmla="*/ 18866 h 23896"/>
                    <a:gd name="connsiteX3" fmla="*/ 80 w 21640"/>
                    <a:gd name="connsiteY3" fmla="*/ 18506 h 23896"/>
                    <a:gd name="connsiteX4" fmla="*/ 7447 w 21640"/>
                    <a:gd name="connsiteY4" fmla="*/ 10062 h 23896"/>
                    <a:gd name="connsiteX5" fmla="*/ 7447 w 21640"/>
                    <a:gd name="connsiteY5" fmla="*/ 10062 h 23896"/>
                    <a:gd name="connsiteX6" fmla="*/ 14992 w 21640"/>
                    <a:gd name="connsiteY6" fmla="*/ 2515 h 23896"/>
                    <a:gd name="connsiteX7" fmla="*/ 14992 w 21640"/>
                    <a:gd name="connsiteY7" fmla="*/ 2515 h 23896"/>
                    <a:gd name="connsiteX8" fmla="*/ 18406 w 21640"/>
                    <a:gd name="connsiteY8" fmla="*/ 0 h 23896"/>
                    <a:gd name="connsiteX9" fmla="*/ 18406 w 21640"/>
                    <a:gd name="connsiteY9" fmla="*/ 0 h 23896"/>
                    <a:gd name="connsiteX10" fmla="*/ 21640 w 21640"/>
                    <a:gd name="connsiteY10" fmla="*/ 4312 h 23896"/>
                    <a:gd name="connsiteX11" fmla="*/ 21640 w 21640"/>
                    <a:gd name="connsiteY11" fmla="*/ 4312 h 23896"/>
                    <a:gd name="connsiteX12" fmla="*/ 19484 w 21640"/>
                    <a:gd name="connsiteY12" fmla="*/ 12936 h 23896"/>
                    <a:gd name="connsiteX13" fmla="*/ 19484 w 21640"/>
                    <a:gd name="connsiteY13" fmla="*/ 12936 h 23896"/>
                    <a:gd name="connsiteX14" fmla="*/ 7267 w 21640"/>
                    <a:gd name="connsiteY14" fmla="*/ 21561 h 23896"/>
                    <a:gd name="connsiteX15" fmla="*/ 7267 w 21640"/>
                    <a:gd name="connsiteY15" fmla="*/ 21561 h 23896"/>
                    <a:gd name="connsiteX16" fmla="*/ 3673 w 21640"/>
                    <a:gd name="connsiteY16" fmla="*/ 23896 h 23896"/>
                    <a:gd name="connsiteX17" fmla="*/ 3673 w 21640"/>
                    <a:gd name="connsiteY17" fmla="*/ 23896 h 23896"/>
                    <a:gd name="connsiteX18" fmla="*/ 80 w 21640"/>
                    <a:gd name="connsiteY18" fmla="*/ 18866 h 23896"/>
                    <a:gd name="connsiteX19" fmla="*/ 80 w 21640"/>
                    <a:gd name="connsiteY19" fmla="*/ 18866 h 23896"/>
                    <a:gd name="connsiteX20" fmla="*/ 5111 w 21640"/>
                    <a:gd name="connsiteY20" fmla="*/ 19944 h 23896"/>
                    <a:gd name="connsiteX21" fmla="*/ 5111 w 21640"/>
                    <a:gd name="connsiteY21" fmla="*/ 19944 h 23896"/>
                    <a:gd name="connsiteX22" fmla="*/ 5111 w 21640"/>
                    <a:gd name="connsiteY22" fmla="*/ 19944 h 23896"/>
                    <a:gd name="connsiteX23" fmla="*/ 5111 w 21640"/>
                    <a:gd name="connsiteY23" fmla="*/ 19944 h 23896"/>
                    <a:gd name="connsiteX24" fmla="*/ 5111 w 21640"/>
                    <a:gd name="connsiteY24" fmla="*/ 19944 h 23896"/>
                    <a:gd name="connsiteX25" fmla="*/ 10321 w 21640"/>
                    <a:gd name="connsiteY25" fmla="*/ 14194 h 23896"/>
                    <a:gd name="connsiteX26" fmla="*/ 5291 w 21640"/>
                    <a:gd name="connsiteY26" fmla="*/ 16889 h 23896"/>
                    <a:gd name="connsiteX27" fmla="*/ 5291 w 21640"/>
                    <a:gd name="connsiteY27" fmla="*/ 16889 h 23896"/>
                    <a:gd name="connsiteX28" fmla="*/ 14813 w 21640"/>
                    <a:gd name="connsiteY28" fmla="*/ 10780 h 23896"/>
                    <a:gd name="connsiteX29" fmla="*/ 14813 w 21640"/>
                    <a:gd name="connsiteY29" fmla="*/ 10780 h 23896"/>
                    <a:gd name="connsiteX30" fmla="*/ 15172 w 21640"/>
                    <a:gd name="connsiteY30" fmla="*/ 9882 h 23896"/>
                    <a:gd name="connsiteX31" fmla="*/ 15172 w 21640"/>
                    <a:gd name="connsiteY31" fmla="*/ 9882 h 23896"/>
                    <a:gd name="connsiteX32" fmla="*/ 10321 w 21640"/>
                    <a:gd name="connsiteY32" fmla="*/ 14194 h 23896"/>
                    <a:gd name="connsiteX33" fmla="*/ 10321 w 21640"/>
                    <a:gd name="connsiteY33" fmla="*/ 14194 h 2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640" h="23896">
                      <a:moveTo>
                        <a:pt x="80" y="18866"/>
                      </a:moveTo>
                      <a:cubicBezTo>
                        <a:pt x="80" y="18866"/>
                        <a:pt x="-100" y="18866"/>
                        <a:pt x="80" y="18866"/>
                      </a:cubicBezTo>
                      <a:lnTo>
                        <a:pt x="80" y="18866"/>
                      </a:lnTo>
                      <a:lnTo>
                        <a:pt x="80" y="18506"/>
                      </a:lnTo>
                      <a:cubicBezTo>
                        <a:pt x="-459" y="12218"/>
                        <a:pt x="4213" y="11319"/>
                        <a:pt x="7447" y="10062"/>
                      </a:cubicBezTo>
                      <a:lnTo>
                        <a:pt x="7447" y="10062"/>
                      </a:lnTo>
                      <a:cubicBezTo>
                        <a:pt x="11758" y="5749"/>
                        <a:pt x="12657" y="5929"/>
                        <a:pt x="14992" y="2515"/>
                      </a:cubicBezTo>
                      <a:lnTo>
                        <a:pt x="14992" y="2515"/>
                      </a:lnTo>
                      <a:cubicBezTo>
                        <a:pt x="15711" y="1437"/>
                        <a:pt x="16250" y="359"/>
                        <a:pt x="18406" y="0"/>
                      </a:cubicBezTo>
                      <a:lnTo>
                        <a:pt x="18406" y="0"/>
                      </a:lnTo>
                      <a:cubicBezTo>
                        <a:pt x="22180" y="898"/>
                        <a:pt x="21461" y="3234"/>
                        <a:pt x="21640" y="4312"/>
                      </a:cubicBezTo>
                      <a:lnTo>
                        <a:pt x="21640" y="4312"/>
                      </a:lnTo>
                      <a:cubicBezTo>
                        <a:pt x="21640" y="6648"/>
                        <a:pt x="20922" y="9882"/>
                        <a:pt x="19484" y="12936"/>
                      </a:cubicBezTo>
                      <a:lnTo>
                        <a:pt x="19484" y="12936"/>
                      </a:lnTo>
                      <a:cubicBezTo>
                        <a:pt x="15891" y="19584"/>
                        <a:pt x="8345" y="19944"/>
                        <a:pt x="7267" y="21561"/>
                      </a:cubicBezTo>
                      <a:lnTo>
                        <a:pt x="7267" y="21561"/>
                      </a:lnTo>
                      <a:cubicBezTo>
                        <a:pt x="6908" y="22100"/>
                        <a:pt x="6369" y="23357"/>
                        <a:pt x="3673" y="23896"/>
                      </a:cubicBezTo>
                      <a:lnTo>
                        <a:pt x="3673" y="23896"/>
                      </a:lnTo>
                      <a:cubicBezTo>
                        <a:pt x="260" y="23357"/>
                        <a:pt x="80" y="20842"/>
                        <a:pt x="80" y="18866"/>
                      </a:cubicBezTo>
                      <a:lnTo>
                        <a:pt x="80" y="18866"/>
                      </a:lnTo>
                      <a:close/>
                      <a:moveTo>
                        <a:pt x="5111" y="19944"/>
                      </a:moveTo>
                      <a:lnTo>
                        <a:pt x="5111" y="19944"/>
                      </a:lnTo>
                      <a:lnTo>
                        <a:pt x="5111" y="19944"/>
                      </a:lnTo>
                      <a:lnTo>
                        <a:pt x="5111" y="19944"/>
                      </a:lnTo>
                      <a:lnTo>
                        <a:pt x="5111" y="19944"/>
                      </a:lnTo>
                      <a:close/>
                      <a:moveTo>
                        <a:pt x="10321" y="14194"/>
                      </a:moveTo>
                      <a:cubicBezTo>
                        <a:pt x="4931" y="17248"/>
                        <a:pt x="5291" y="15452"/>
                        <a:pt x="5291" y="16889"/>
                      </a:cubicBezTo>
                      <a:lnTo>
                        <a:pt x="5291" y="16889"/>
                      </a:lnTo>
                      <a:cubicBezTo>
                        <a:pt x="9243" y="14553"/>
                        <a:pt x="13375" y="14194"/>
                        <a:pt x="14813" y="10780"/>
                      </a:cubicBezTo>
                      <a:lnTo>
                        <a:pt x="14813" y="10780"/>
                      </a:lnTo>
                      <a:cubicBezTo>
                        <a:pt x="14992" y="10421"/>
                        <a:pt x="15172" y="10241"/>
                        <a:pt x="15172" y="9882"/>
                      </a:cubicBezTo>
                      <a:lnTo>
                        <a:pt x="15172" y="9882"/>
                      </a:lnTo>
                      <a:cubicBezTo>
                        <a:pt x="13735" y="10960"/>
                        <a:pt x="12297" y="12218"/>
                        <a:pt x="10321" y="14194"/>
                      </a:cubicBezTo>
                      <a:lnTo>
                        <a:pt x="10321" y="14194"/>
                      </a:lnTo>
                      <a:close/>
                    </a:path>
                  </a:pathLst>
                </a:custGeom>
                <a:grpFill/>
                <a:ln w="17953" cap="flat">
                  <a:noFill/>
                  <a:prstDash val="solid"/>
                  <a:miter/>
                </a:ln>
              </p:spPr>
              <p:txBody>
                <a:bodyPr rtlCol="0" anchor="ctr"/>
                <a:lstStyle/>
                <a:p>
                  <a:endParaRPr lang="zh-CN" altLang="en-US" sz="1050"/>
                </a:p>
              </p:txBody>
            </p:sp>
          </p:grpSp>
          <p:grpSp>
            <p:nvGrpSpPr>
              <p:cNvPr id="171" name="图形 1"/>
              <p:cNvGrpSpPr/>
              <p:nvPr/>
            </p:nvGrpSpPr>
            <p:grpSpPr>
              <a:xfrm>
                <a:off x="4628482" y="2336930"/>
                <a:ext cx="21560" cy="22099"/>
                <a:chOff x="6001693" y="2534620"/>
                <a:chExt cx="21560" cy="22099"/>
              </a:xfrm>
              <a:solidFill>
                <a:srgbClr val="0070C0"/>
              </a:solidFill>
            </p:grpSpPr>
            <p:sp>
              <p:nvSpPr>
                <p:cNvPr id="3404" name="任意多边形: 形状 496"/>
                <p:cNvSpPr/>
                <p:nvPr/>
              </p:nvSpPr>
              <p:spPr>
                <a:xfrm>
                  <a:off x="6004472" y="2537108"/>
                  <a:ext cx="16472" cy="17012"/>
                </a:xfrm>
                <a:custGeom>
                  <a:avLst/>
                  <a:gdLst>
                    <a:gd name="connsiteX0" fmla="*/ 3869 w 16472"/>
                    <a:gd name="connsiteY0" fmla="*/ 14041 h 17012"/>
                    <a:gd name="connsiteX1" fmla="*/ 11775 w 16472"/>
                    <a:gd name="connsiteY1" fmla="*/ 15299 h 17012"/>
                    <a:gd name="connsiteX2" fmla="*/ 15727 w 16472"/>
                    <a:gd name="connsiteY2" fmla="*/ 8651 h 17012"/>
                    <a:gd name="connsiteX3" fmla="*/ 14470 w 16472"/>
                    <a:gd name="connsiteY3" fmla="*/ 2003 h 17012"/>
                    <a:gd name="connsiteX4" fmla="*/ 6564 w 16472"/>
                    <a:gd name="connsiteY4" fmla="*/ 3261 h 17012"/>
                    <a:gd name="connsiteX5" fmla="*/ 1354 w 16472"/>
                    <a:gd name="connsiteY5" fmla="*/ 11167 h 17012"/>
                    <a:gd name="connsiteX6" fmla="*/ 3869 w 16472"/>
                    <a:gd name="connsiteY6" fmla="*/ 14041 h 17012"/>
                    <a:gd name="connsiteX7" fmla="*/ 3869 w 16472"/>
                    <a:gd name="connsiteY7" fmla="*/ 14041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72" h="17012">
                      <a:moveTo>
                        <a:pt x="3869" y="14041"/>
                      </a:moveTo>
                      <a:cubicBezTo>
                        <a:pt x="5127" y="15299"/>
                        <a:pt x="10517" y="19252"/>
                        <a:pt x="11775" y="15299"/>
                      </a:cubicBezTo>
                      <a:cubicBezTo>
                        <a:pt x="13032" y="11346"/>
                        <a:pt x="18422" y="9909"/>
                        <a:pt x="15727" y="8651"/>
                      </a:cubicBezTo>
                      <a:cubicBezTo>
                        <a:pt x="13032" y="5956"/>
                        <a:pt x="14470" y="7394"/>
                        <a:pt x="14470" y="2003"/>
                      </a:cubicBezTo>
                      <a:cubicBezTo>
                        <a:pt x="13212" y="-1949"/>
                        <a:pt x="10517" y="746"/>
                        <a:pt x="6564" y="3261"/>
                      </a:cubicBezTo>
                      <a:cubicBezTo>
                        <a:pt x="2611" y="7214"/>
                        <a:pt x="5306" y="7214"/>
                        <a:pt x="1354" y="11167"/>
                      </a:cubicBezTo>
                      <a:cubicBezTo>
                        <a:pt x="-2779" y="15299"/>
                        <a:pt x="3869" y="12604"/>
                        <a:pt x="3869" y="14041"/>
                      </a:cubicBezTo>
                      <a:lnTo>
                        <a:pt x="3869" y="14041"/>
                      </a:lnTo>
                      <a:close/>
                    </a:path>
                  </a:pathLst>
                </a:custGeom>
                <a:grpFill/>
                <a:ln w="17953" cap="flat">
                  <a:noFill/>
                  <a:prstDash val="solid"/>
                  <a:miter/>
                </a:ln>
              </p:spPr>
              <p:txBody>
                <a:bodyPr rtlCol="0" anchor="ctr"/>
                <a:lstStyle/>
                <a:p>
                  <a:endParaRPr lang="zh-CN" altLang="en-US" sz="1050"/>
                </a:p>
              </p:txBody>
            </p:sp>
            <p:sp>
              <p:nvSpPr>
                <p:cNvPr id="3405" name="任意多边形: 形状 497"/>
                <p:cNvSpPr/>
                <p:nvPr/>
              </p:nvSpPr>
              <p:spPr>
                <a:xfrm>
                  <a:off x="6001693" y="2534620"/>
                  <a:ext cx="21560" cy="22099"/>
                </a:xfrm>
                <a:custGeom>
                  <a:avLst/>
                  <a:gdLst>
                    <a:gd name="connsiteX0" fmla="*/ 12218 w 21560"/>
                    <a:gd name="connsiteY0" fmla="*/ 22100 h 22099"/>
                    <a:gd name="connsiteX1" fmla="*/ 5031 w 21560"/>
                    <a:gd name="connsiteY1" fmla="*/ 18686 h 22099"/>
                    <a:gd name="connsiteX2" fmla="*/ 5031 w 21560"/>
                    <a:gd name="connsiteY2" fmla="*/ 18686 h 22099"/>
                    <a:gd name="connsiteX3" fmla="*/ 3593 w 21560"/>
                    <a:gd name="connsiteY3" fmla="*/ 18686 h 22099"/>
                    <a:gd name="connsiteX4" fmla="*/ 3593 w 21560"/>
                    <a:gd name="connsiteY4" fmla="*/ 18686 h 22099"/>
                    <a:gd name="connsiteX5" fmla="*/ 0 w 21560"/>
                    <a:gd name="connsiteY5" fmla="*/ 15632 h 22099"/>
                    <a:gd name="connsiteX6" fmla="*/ 0 w 21560"/>
                    <a:gd name="connsiteY6" fmla="*/ 15632 h 22099"/>
                    <a:gd name="connsiteX7" fmla="*/ 1976 w 21560"/>
                    <a:gd name="connsiteY7" fmla="*/ 12038 h 22099"/>
                    <a:gd name="connsiteX8" fmla="*/ 1976 w 21560"/>
                    <a:gd name="connsiteY8" fmla="*/ 12038 h 22099"/>
                    <a:gd name="connsiteX9" fmla="*/ 7546 w 21560"/>
                    <a:gd name="connsiteY9" fmla="*/ 3773 h 22099"/>
                    <a:gd name="connsiteX10" fmla="*/ 7546 w 21560"/>
                    <a:gd name="connsiteY10" fmla="*/ 3773 h 22099"/>
                    <a:gd name="connsiteX11" fmla="*/ 14913 w 21560"/>
                    <a:gd name="connsiteY11" fmla="*/ 0 h 22099"/>
                    <a:gd name="connsiteX12" fmla="*/ 14913 w 21560"/>
                    <a:gd name="connsiteY12" fmla="*/ 0 h 22099"/>
                    <a:gd name="connsiteX13" fmla="*/ 19404 w 21560"/>
                    <a:gd name="connsiteY13" fmla="*/ 3773 h 22099"/>
                    <a:gd name="connsiteX14" fmla="*/ 19404 w 21560"/>
                    <a:gd name="connsiteY14" fmla="*/ 3773 h 22099"/>
                    <a:gd name="connsiteX15" fmla="*/ 20123 w 21560"/>
                    <a:gd name="connsiteY15" fmla="*/ 5929 h 22099"/>
                    <a:gd name="connsiteX16" fmla="*/ 19404 w 21560"/>
                    <a:gd name="connsiteY16" fmla="*/ 6288 h 22099"/>
                    <a:gd name="connsiteX17" fmla="*/ 19225 w 21560"/>
                    <a:gd name="connsiteY17" fmla="*/ 8624 h 22099"/>
                    <a:gd name="connsiteX18" fmla="*/ 19225 w 21560"/>
                    <a:gd name="connsiteY18" fmla="*/ 8624 h 22099"/>
                    <a:gd name="connsiteX19" fmla="*/ 19404 w 21560"/>
                    <a:gd name="connsiteY19" fmla="*/ 8984 h 22099"/>
                    <a:gd name="connsiteX20" fmla="*/ 19404 w 21560"/>
                    <a:gd name="connsiteY20" fmla="*/ 8984 h 22099"/>
                    <a:gd name="connsiteX21" fmla="*/ 21561 w 21560"/>
                    <a:gd name="connsiteY21" fmla="*/ 12038 h 22099"/>
                    <a:gd name="connsiteX22" fmla="*/ 21561 w 21560"/>
                    <a:gd name="connsiteY22" fmla="*/ 12038 h 22099"/>
                    <a:gd name="connsiteX23" fmla="*/ 16709 w 21560"/>
                    <a:gd name="connsiteY23" fmla="*/ 18686 h 22099"/>
                    <a:gd name="connsiteX24" fmla="*/ 16709 w 21560"/>
                    <a:gd name="connsiteY24" fmla="*/ 18686 h 22099"/>
                    <a:gd name="connsiteX25" fmla="*/ 12397 w 21560"/>
                    <a:gd name="connsiteY25" fmla="*/ 22100 h 22099"/>
                    <a:gd name="connsiteX26" fmla="*/ 12397 w 21560"/>
                    <a:gd name="connsiteY26" fmla="*/ 22100 h 22099"/>
                    <a:gd name="connsiteX27" fmla="*/ 12218 w 21560"/>
                    <a:gd name="connsiteY27" fmla="*/ 22100 h 22099"/>
                    <a:gd name="connsiteX28" fmla="*/ 12218 w 21560"/>
                    <a:gd name="connsiteY28" fmla="*/ 22100 h 22099"/>
                    <a:gd name="connsiteX29" fmla="*/ 5929 w 21560"/>
                    <a:gd name="connsiteY29" fmla="*/ 17069 h 22099"/>
                    <a:gd name="connsiteX30" fmla="*/ 6648 w 21560"/>
                    <a:gd name="connsiteY30" fmla="*/ 16350 h 22099"/>
                    <a:gd name="connsiteX31" fmla="*/ 9163 w 21560"/>
                    <a:gd name="connsiteY31" fmla="*/ 16170 h 22099"/>
                    <a:gd name="connsiteX32" fmla="*/ 6648 w 21560"/>
                    <a:gd name="connsiteY32" fmla="*/ 16350 h 22099"/>
                    <a:gd name="connsiteX33" fmla="*/ 5929 w 21560"/>
                    <a:gd name="connsiteY33" fmla="*/ 17069 h 22099"/>
                    <a:gd name="connsiteX34" fmla="*/ 5929 w 21560"/>
                    <a:gd name="connsiteY34" fmla="*/ 17069 h 22099"/>
                    <a:gd name="connsiteX35" fmla="*/ 12038 w 21560"/>
                    <a:gd name="connsiteY35" fmla="*/ 16889 h 22099"/>
                    <a:gd name="connsiteX36" fmla="*/ 12038 w 21560"/>
                    <a:gd name="connsiteY36" fmla="*/ 16889 h 22099"/>
                    <a:gd name="connsiteX37" fmla="*/ 12038 w 21560"/>
                    <a:gd name="connsiteY37" fmla="*/ 16889 h 22099"/>
                    <a:gd name="connsiteX38" fmla="*/ 12038 w 21560"/>
                    <a:gd name="connsiteY38" fmla="*/ 16889 h 22099"/>
                    <a:gd name="connsiteX39" fmla="*/ 12038 w 21560"/>
                    <a:gd name="connsiteY39" fmla="*/ 16889 h 22099"/>
                    <a:gd name="connsiteX40" fmla="*/ 15631 w 21560"/>
                    <a:gd name="connsiteY40" fmla="*/ 11858 h 22099"/>
                    <a:gd name="connsiteX41" fmla="*/ 15631 w 21560"/>
                    <a:gd name="connsiteY41" fmla="*/ 11858 h 22099"/>
                    <a:gd name="connsiteX42" fmla="*/ 14194 w 21560"/>
                    <a:gd name="connsiteY42" fmla="*/ 8624 h 22099"/>
                    <a:gd name="connsiteX43" fmla="*/ 14194 w 21560"/>
                    <a:gd name="connsiteY43" fmla="*/ 8624 h 22099"/>
                    <a:gd name="connsiteX44" fmla="*/ 14553 w 21560"/>
                    <a:gd name="connsiteY44" fmla="*/ 5211 h 22099"/>
                    <a:gd name="connsiteX45" fmla="*/ 14553 w 21560"/>
                    <a:gd name="connsiteY45" fmla="*/ 5211 h 22099"/>
                    <a:gd name="connsiteX46" fmla="*/ 10960 w 21560"/>
                    <a:gd name="connsiteY46" fmla="*/ 7546 h 22099"/>
                    <a:gd name="connsiteX47" fmla="*/ 10960 w 21560"/>
                    <a:gd name="connsiteY47" fmla="*/ 7546 h 22099"/>
                    <a:gd name="connsiteX48" fmla="*/ 7366 w 21560"/>
                    <a:gd name="connsiteY48" fmla="*/ 13655 h 22099"/>
                    <a:gd name="connsiteX49" fmla="*/ 7366 w 21560"/>
                    <a:gd name="connsiteY49" fmla="*/ 13655 h 22099"/>
                    <a:gd name="connsiteX50" fmla="*/ 8624 w 21560"/>
                    <a:gd name="connsiteY50" fmla="*/ 14733 h 22099"/>
                    <a:gd name="connsiteX51" fmla="*/ 8624 w 21560"/>
                    <a:gd name="connsiteY51" fmla="*/ 14733 h 22099"/>
                    <a:gd name="connsiteX52" fmla="*/ 12038 w 21560"/>
                    <a:gd name="connsiteY52" fmla="*/ 16889 h 22099"/>
                    <a:gd name="connsiteX53" fmla="*/ 12038 w 21560"/>
                    <a:gd name="connsiteY53" fmla="*/ 16889 h 22099"/>
                    <a:gd name="connsiteX54" fmla="*/ 5031 w 21560"/>
                    <a:gd name="connsiteY54" fmla="*/ 16350 h 22099"/>
                    <a:gd name="connsiteX55" fmla="*/ 5031 w 21560"/>
                    <a:gd name="connsiteY55" fmla="*/ 16350 h 22099"/>
                    <a:gd name="connsiteX56" fmla="*/ 5031 w 21560"/>
                    <a:gd name="connsiteY56" fmla="*/ 16350 h 22099"/>
                    <a:gd name="connsiteX57" fmla="*/ 5031 w 21560"/>
                    <a:gd name="connsiteY57" fmla="*/ 16350 h 22099"/>
                    <a:gd name="connsiteX58" fmla="*/ 16709 w 21560"/>
                    <a:gd name="connsiteY58" fmla="*/ 11140 h 22099"/>
                    <a:gd name="connsiteX59" fmla="*/ 16709 w 21560"/>
                    <a:gd name="connsiteY59" fmla="*/ 11140 h 22099"/>
                    <a:gd name="connsiteX60" fmla="*/ 16709 w 21560"/>
                    <a:gd name="connsiteY60" fmla="*/ 11140 h 22099"/>
                    <a:gd name="connsiteX61" fmla="*/ 16709 w 21560"/>
                    <a:gd name="connsiteY61" fmla="*/ 11140 h 22099"/>
                    <a:gd name="connsiteX62" fmla="*/ 16709 w 21560"/>
                    <a:gd name="connsiteY62" fmla="*/ 11140 h 2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1560" h="22099">
                      <a:moveTo>
                        <a:pt x="12218" y="22100"/>
                      </a:moveTo>
                      <a:cubicBezTo>
                        <a:pt x="8804" y="21920"/>
                        <a:pt x="6468" y="19944"/>
                        <a:pt x="5031" y="18686"/>
                      </a:cubicBezTo>
                      <a:lnTo>
                        <a:pt x="5031" y="18686"/>
                      </a:lnTo>
                      <a:cubicBezTo>
                        <a:pt x="4671" y="18686"/>
                        <a:pt x="4132" y="18686"/>
                        <a:pt x="3593" y="18686"/>
                      </a:cubicBezTo>
                      <a:lnTo>
                        <a:pt x="3593" y="18686"/>
                      </a:lnTo>
                      <a:cubicBezTo>
                        <a:pt x="3234" y="18686"/>
                        <a:pt x="539" y="18686"/>
                        <a:pt x="0" y="15632"/>
                      </a:cubicBezTo>
                      <a:lnTo>
                        <a:pt x="0" y="15632"/>
                      </a:lnTo>
                      <a:cubicBezTo>
                        <a:pt x="180" y="13655"/>
                        <a:pt x="1078" y="13116"/>
                        <a:pt x="1976" y="12038"/>
                      </a:cubicBezTo>
                      <a:lnTo>
                        <a:pt x="1976" y="12038"/>
                      </a:lnTo>
                      <a:cubicBezTo>
                        <a:pt x="5210" y="9163"/>
                        <a:pt x="2515" y="9163"/>
                        <a:pt x="7546" y="3773"/>
                      </a:cubicBezTo>
                      <a:lnTo>
                        <a:pt x="7546" y="3773"/>
                      </a:lnTo>
                      <a:cubicBezTo>
                        <a:pt x="10062" y="2156"/>
                        <a:pt x="11679" y="180"/>
                        <a:pt x="14913" y="0"/>
                      </a:cubicBezTo>
                      <a:lnTo>
                        <a:pt x="14913" y="0"/>
                      </a:lnTo>
                      <a:cubicBezTo>
                        <a:pt x="17069" y="0"/>
                        <a:pt x="18865" y="1976"/>
                        <a:pt x="19404" y="3773"/>
                      </a:cubicBezTo>
                      <a:lnTo>
                        <a:pt x="19404" y="3773"/>
                      </a:lnTo>
                      <a:lnTo>
                        <a:pt x="20123" y="5929"/>
                      </a:lnTo>
                      <a:lnTo>
                        <a:pt x="19404" y="6288"/>
                      </a:lnTo>
                      <a:cubicBezTo>
                        <a:pt x="19404" y="7366"/>
                        <a:pt x="19225" y="8265"/>
                        <a:pt x="19225" y="8624"/>
                      </a:cubicBezTo>
                      <a:lnTo>
                        <a:pt x="19225" y="8624"/>
                      </a:lnTo>
                      <a:cubicBezTo>
                        <a:pt x="19404" y="8804"/>
                        <a:pt x="19404" y="8984"/>
                        <a:pt x="19404" y="8984"/>
                      </a:cubicBezTo>
                      <a:lnTo>
                        <a:pt x="19404" y="8984"/>
                      </a:lnTo>
                      <a:cubicBezTo>
                        <a:pt x="20303" y="9343"/>
                        <a:pt x="21561" y="10241"/>
                        <a:pt x="21561" y="12038"/>
                      </a:cubicBezTo>
                      <a:lnTo>
                        <a:pt x="21561" y="12038"/>
                      </a:lnTo>
                      <a:cubicBezTo>
                        <a:pt x="20123" y="16889"/>
                        <a:pt x="17248" y="16170"/>
                        <a:pt x="16709" y="18686"/>
                      </a:cubicBezTo>
                      <a:lnTo>
                        <a:pt x="16709" y="18686"/>
                      </a:lnTo>
                      <a:cubicBezTo>
                        <a:pt x="16170" y="20662"/>
                        <a:pt x="14194" y="22100"/>
                        <a:pt x="12397" y="22100"/>
                      </a:cubicBezTo>
                      <a:lnTo>
                        <a:pt x="12397" y="22100"/>
                      </a:lnTo>
                      <a:cubicBezTo>
                        <a:pt x="12397" y="22100"/>
                        <a:pt x="12397" y="22100"/>
                        <a:pt x="12218" y="22100"/>
                      </a:cubicBezTo>
                      <a:lnTo>
                        <a:pt x="12218" y="22100"/>
                      </a:lnTo>
                      <a:close/>
                      <a:moveTo>
                        <a:pt x="5929" y="17069"/>
                      </a:moveTo>
                      <a:lnTo>
                        <a:pt x="6648" y="16350"/>
                      </a:lnTo>
                      <a:lnTo>
                        <a:pt x="9163" y="16170"/>
                      </a:lnTo>
                      <a:lnTo>
                        <a:pt x="6648" y="16350"/>
                      </a:lnTo>
                      <a:lnTo>
                        <a:pt x="5929" y="17069"/>
                      </a:lnTo>
                      <a:lnTo>
                        <a:pt x="5929" y="17069"/>
                      </a:lnTo>
                      <a:close/>
                      <a:moveTo>
                        <a:pt x="12038" y="16889"/>
                      </a:moveTo>
                      <a:cubicBezTo>
                        <a:pt x="12038" y="16889"/>
                        <a:pt x="12038" y="16889"/>
                        <a:pt x="12038" y="16889"/>
                      </a:cubicBezTo>
                      <a:lnTo>
                        <a:pt x="12038" y="16889"/>
                      </a:lnTo>
                      <a:lnTo>
                        <a:pt x="12038" y="16889"/>
                      </a:lnTo>
                      <a:lnTo>
                        <a:pt x="12038" y="16889"/>
                      </a:lnTo>
                      <a:cubicBezTo>
                        <a:pt x="12936" y="14374"/>
                        <a:pt x="14553" y="12936"/>
                        <a:pt x="15631" y="11858"/>
                      </a:cubicBezTo>
                      <a:lnTo>
                        <a:pt x="15631" y="11858"/>
                      </a:lnTo>
                      <a:cubicBezTo>
                        <a:pt x="14913" y="10960"/>
                        <a:pt x="14194" y="10062"/>
                        <a:pt x="14194" y="8624"/>
                      </a:cubicBezTo>
                      <a:lnTo>
                        <a:pt x="14194" y="8624"/>
                      </a:lnTo>
                      <a:cubicBezTo>
                        <a:pt x="14194" y="7366"/>
                        <a:pt x="14553" y="7007"/>
                        <a:pt x="14553" y="5211"/>
                      </a:cubicBezTo>
                      <a:lnTo>
                        <a:pt x="14553" y="5211"/>
                      </a:lnTo>
                      <a:cubicBezTo>
                        <a:pt x="13835" y="5570"/>
                        <a:pt x="12397" y="6468"/>
                        <a:pt x="10960" y="7546"/>
                      </a:cubicBezTo>
                      <a:lnTo>
                        <a:pt x="10960" y="7546"/>
                      </a:lnTo>
                      <a:cubicBezTo>
                        <a:pt x="8265" y="10062"/>
                        <a:pt x="9702" y="10421"/>
                        <a:pt x="7366" y="13655"/>
                      </a:cubicBezTo>
                      <a:lnTo>
                        <a:pt x="7366" y="13655"/>
                      </a:lnTo>
                      <a:cubicBezTo>
                        <a:pt x="7726" y="13835"/>
                        <a:pt x="8265" y="14194"/>
                        <a:pt x="8624" y="14733"/>
                      </a:cubicBezTo>
                      <a:lnTo>
                        <a:pt x="8624" y="14733"/>
                      </a:lnTo>
                      <a:cubicBezTo>
                        <a:pt x="9343" y="15452"/>
                        <a:pt x="11319" y="16889"/>
                        <a:pt x="12038" y="16889"/>
                      </a:cubicBezTo>
                      <a:lnTo>
                        <a:pt x="12038" y="16889"/>
                      </a:lnTo>
                      <a:close/>
                      <a:moveTo>
                        <a:pt x="5031" y="16350"/>
                      </a:moveTo>
                      <a:lnTo>
                        <a:pt x="5031" y="16350"/>
                      </a:lnTo>
                      <a:cubicBezTo>
                        <a:pt x="5031" y="16350"/>
                        <a:pt x="5031" y="16350"/>
                        <a:pt x="5031" y="16350"/>
                      </a:cubicBezTo>
                      <a:lnTo>
                        <a:pt x="5031" y="16350"/>
                      </a:lnTo>
                      <a:close/>
                      <a:moveTo>
                        <a:pt x="16709" y="11140"/>
                      </a:moveTo>
                      <a:cubicBezTo>
                        <a:pt x="16709" y="11140"/>
                        <a:pt x="16709" y="11140"/>
                        <a:pt x="16709" y="11140"/>
                      </a:cubicBezTo>
                      <a:lnTo>
                        <a:pt x="16709" y="11140"/>
                      </a:lnTo>
                      <a:lnTo>
                        <a:pt x="16709" y="11140"/>
                      </a:lnTo>
                      <a:lnTo>
                        <a:pt x="16709" y="11140"/>
                      </a:lnTo>
                      <a:close/>
                    </a:path>
                  </a:pathLst>
                </a:custGeom>
                <a:grpFill/>
                <a:ln w="17953" cap="flat">
                  <a:noFill/>
                  <a:prstDash val="solid"/>
                  <a:miter/>
                </a:ln>
              </p:spPr>
              <p:txBody>
                <a:bodyPr rtlCol="0" anchor="ctr"/>
                <a:lstStyle/>
                <a:p>
                  <a:endParaRPr lang="zh-CN" altLang="en-US" sz="1050"/>
                </a:p>
              </p:txBody>
            </p:sp>
          </p:grpSp>
          <p:grpSp>
            <p:nvGrpSpPr>
              <p:cNvPr id="172" name="图形 1"/>
              <p:cNvGrpSpPr/>
              <p:nvPr/>
            </p:nvGrpSpPr>
            <p:grpSpPr>
              <a:xfrm>
                <a:off x="4720474" y="2364779"/>
                <a:ext cx="75821" cy="279030"/>
                <a:chOff x="6093685" y="2562469"/>
                <a:chExt cx="75821" cy="279030"/>
              </a:xfrm>
              <a:solidFill>
                <a:srgbClr val="0070C0"/>
              </a:solidFill>
            </p:grpSpPr>
            <p:sp>
              <p:nvSpPr>
                <p:cNvPr id="3402" name="任意多边形: 形状 499"/>
                <p:cNvSpPr/>
                <p:nvPr/>
              </p:nvSpPr>
              <p:spPr>
                <a:xfrm>
                  <a:off x="6096380" y="2565164"/>
                  <a:ext cx="71088" cy="274476"/>
                </a:xfrm>
                <a:custGeom>
                  <a:avLst/>
                  <a:gdLst>
                    <a:gd name="connsiteX0" fmla="*/ 3593 w 71088"/>
                    <a:gd name="connsiteY0" fmla="*/ 183625 h 274476"/>
                    <a:gd name="connsiteX1" fmla="*/ 7546 w 71088"/>
                    <a:gd name="connsiteY1" fmla="*/ 166376 h 274476"/>
                    <a:gd name="connsiteX2" fmla="*/ 11319 w 71088"/>
                    <a:gd name="connsiteY2" fmla="*/ 133137 h 274476"/>
                    <a:gd name="connsiteX3" fmla="*/ 8445 w 71088"/>
                    <a:gd name="connsiteY3" fmla="*/ 89297 h 274476"/>
                    <a:gd name="connsiteX4" fmla="*/ 7007 w 71088"/>
                    <a:gd name="connsiteY4" fmla="*/ 45457 h 274476"/>
                    <a:gd name="connsiteX5" fmla="*/ 13475 w 71088"/>
                    <a:gd name="connsiteY5" fmla="*/ 36114 h 274476"/>
                    <a:gd name="connsiteX6" fmla="*/ 24076 w 71088"/>
                    <a:gd name="connsiteY6" fmla="*/ 28208 h 274476"/>
                    <a:gd name="connsiteX7" fmla="*/ 22639 w 71088"/>
                    <a:gd name="connsiteY7" fmla="*/ 12218 h 274476"/>
                    <a:gd name="connsiteX8" fmla="*/ 21201 w 71088"/>
                    <a:gd name="connsiteY8" fmla="*/ 1617 h 274476"/>
                    <a:gd name="connsiteX9" fmla="*/ 29107 w 71088"/>
                    <a:gd name="connsiteY9" fmla="*/ 4312 h 274476"/>
                    <a:gd name="connsiteX10" fmla="*/ 38450 w 71088"/>
                    <a:gd name="connsiteY10" fmla="*/ 29466 h 274476"/>
                    <a:gd name="connsiteX11" fmla="*/ 39887 w 71088"/>
                    <a:gd name="connsiteY11" fmla="*/ 46715 h 274476"/>
                    <a:gd name="connsiteX12" fmla="*/ 41325 w 71088"/>
                    <a:gd name="connsiteY12" fmla="*/ 66658 h 274476"/>
                    <a:gd name="connsiteX13" fmla="*/ 37372 w 71088"/>
                    <a:gd name="connsiteY13" fmla="*/ 74564 h 274476"/>
                    <a:gd name="connsiteX14" fmla="*/ 41504 w 71088"/>
                    <a:gd name="connsiteY14" fmla="*/ 109061 h 274476"/>
                    <a:gd name="connsiteX15" fmla="*/ 49590 w 71088"/>
                    <a:gd name="connsiteY15" fmla="*/ 138347 h 274476"/>
                    <a:gd name="connsiteX16" fmla="*/ 62885 w 71088"/>
                    <a:gd name="connsiteY16" fmla="*/ 174282 h 274476"/>
                    <a:gd name="connsiteX17" fmla="*/ 70791 w 71088"/>
                    <a:gd name="connsiteY17" fmla="*/ 192968 h 274476"/>
                    <a:gd name="connsiteX18" fmla="*/ 61448 w 71088"/>
                    <a:gd name="connsiteY18" fmla="*/ 182367 h 274476"/>
                    <a:gd name="connsiteX19" fmla="*/ 42942 w 71088"/>
                    <a:gd name="connsiteY19" fmla="*/ 170509 h 274476"/>
                    <a:gd name="connsiteX20" fmla="*/ 29826 w 71088"/>
                    <a:gd name="connsiteY20" fmla="*/ 175899 h 274476"/>
                    <a:gd name="connsiteX21" fmla="*/ 25873 w 71088"/>
                    <a:gd name="connsiteY21" fmla="*/ 190452 h 274476"/>
                    <a:gd name="connsiteX22" fmla="*/ 18147 w 71088"/>
                    <a:gd name="connsiteY22" fmla="*/ 222434 h 274476"/>
                    <a:gd name="connsiteX23" fmla="*/ 34138 w 71088"/>
                    <a:gd name="connsiteY23" fmla="*/ 250283 h 274476"/>
                    <a:gd name="connsiteX24" fmla="*/ 40786 w 71088"/>
                    <a:gd name="connsiteY24" fmla="*/ 262321 h 274476"/>
                    <a:gd name="connsiteX25" fmla="*/ 36833 w 71088"/>
                    <a:gd name="connsiteY25" fmla="*/ 263579 h 274476"/>
                    <a:gd name="connsiteX26" fmla="*/ 17069 w 71088"/>
                    <a:gd name="connsiteY26" fmla="*/ 258368 h 274476"/>
                    <a:gd name="connsiteX27" fmla="*/ 6648 w 71088"/>
                    <a:gd name="connsiteY27" fmla="*/ 271664 h 274476"/>
                    <a:gd name="connsiteX28" fmla="*/ 0 w 71088"/>
                    <a:gd name="connsiteY28" fmla="*/ 266453 h 274476"/>
                    <a:gd name="connsiteX29" fmla="*/ 3773 w 71088"/>
                    <a:gd name="connsiteY29" fmla="*/ 223871 h 274476"/>
                    <a:gd name="connsiteX30" fmla="*/ 3593 w 71088"/>
                    <a:gd name="connsiteY30" fmla="*/ 183625 h 274476"/>
                    <a:gd name="connsiteX31" fmla="*/ 3593 w 71088"/>
                    <a:gd name="connsiteY31" fmla="*/ 183625 h 27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088" h="274476">
                      <a:moveTo>
                        <a:pt x="3593" y="183625"/>
                      </a:moveTo>
                      <a:cubicBezTo>
                        <a:pt x="3593" y="183625"/>
                        <a:pt x="3593" y="170329"/>
                        <a:pt x="7546" y="166376"/>
                      </a:cubicBezTo>
                      <a:cubicBezTo>
                        <a:pt x="10241" y="160986"/>
                        <a:pt x="10062" y="138527"/>
                        <a:pt x="11319" y="133137"/>
                      </a:cubicBezTo>
                      <a:cubicBezTo>
                        <a:pt x="11319" y="127747"/>
                        <a:pt x="8624" y="103850"/>
                        <a:pt x="8445" y="89297"/>
                      </a:cubicBezTo>
                      <a:cubicBezTo>
                        <a:pt x="8445" y="74744"/>
                        <a:pt x="7007" y="56058"/>
                        <a:pt x="7007" y="45457"/>
                      </a:cubicBezTo>
                      <a:cubicBezTo>
                        <a:pt x="7007" y="34856"/>
                        <a:pt x="10960" y="34856"/>
                        <a:pt x="13475" y="36114"/>
                      </a:cubicBezTo>
                      <a:cubicBezTo>
                        <a:pt x="17428" y="37372"/>
                        <a:pt x="22639" y="30724"/>
                        <a:pt x="24076" y="28208"/>
                      </a:cubicBezTo>
                      <a:cubicBezTo>
                        <a:pt x="26771" y="25513"/>
                        <a:pt x="25334" y="17608"/>
                        <a:pt x="22639" y="12218"/>
                      </a:cubicBezTo>
                      <a:cubicBezTo>
                        <a:pt x="21381" y="8265"/>
                        <a:pt x="15991" y="2875"/>
                        <a:pt x="21201" y="1617"/>
                      </a:cubicBezTo>
                      <a:cubicBezTo>
                        <a:pt x="25154" y="359"/>
                        <a:pt x="29107" y="-2336"/>
                        <a:pt x="29107" y="4312"/>
                      </a:cubicBezTo>
                      <a:cubicBezTo>
                        <a:pt x="29107" y="10960"/>
                        <a:pt x="33060" y="17608"/>
                        <a:pt x="38450" y="29466"/>
                      </a:cubicBezTo>
                      <a:cubicBezTo>
                        <a:pt x="42403" y="42762"/>
                        <a:pt x="41145" y="41325"/>
                        <a:pt x="39887" y="46715"/>
                      </a:cubicBezTo>
                      <a:cubicBezTo>
                        <a:pt x="39887" y="52105"/>
                        <a:pt x="41325" y="61268"/>
                        <a:pt x="41325" y="66658"/>
                      </a:cubicBezTo>
                      <a:cubicBezTo>
                        <a:pt x="42582" y="73306"/>
                        <a:pt x="37372" y="69353"/>
                        <a:pt x="37372" y="74564"/>
                      </a:cubicBezTo>
                      <a:cubicBezTo>
                        <a:pt x="34856" y="93250"/>
                        <a:pt x="41325" y="95765"/>
                        <a:pt x="41504" y="109061"/>
                      </a:cubicBezTo>
                      <a:cubicBezTo>
                        <a:pt x="42762" y="113014"/>
                        <a:pt x="45457" y="122357"/>
                        <a:pt x="49590" y="138347"/>
                      </a:cubicBezTo>
                      <a:cubicBezTo>
                        <a:pt x="53542" y="152901"/>
                        <a:pt x="58932" y="167634"/>
                        <a:pt x="62885" y="174282"/>
                      </a:cubicBezTo>
                      <a:cubicBezTo>
                        <a:pt x="68275" y="182187"/>
                        <a:pt x="72228" y="190273"/>
                        <a:pt x="70791" y="192968"/>
                      </a:cubicBezTo>
                      <a:cubicBezTo>
                        <a:pt x="69533" y="195663"/>
                        <a:pt x="65580" y="186320"/>
                        <a:pt x="61448" y="182367"/>
                      </a:cubicBezTo>
                      <a:cubicBezTo>
                        <a:pt x="58753" y="176977"/>
                        <a:pt x="45637" y="171766"/>
                        <a:pt x="42942" y="170509"/>
                      </a:cubicBezTo>
                      <a:cubicBezTo>
                        <a:pt x="40247" y="169251"/>
                        <a:pt x="31083" y="171946"/>
                        <a:pt x="29826" y="175899"/>
                      </a:cubicBezTo>
                      <a:cubicBezTo>
                        <a:pt x="28568" y="179852"/>
                        <a:pt x="27131" y="186499"/>
                        <a:pt x="25873" y="190452"/>
                      </a:cubicBezTo>
                      <a:cubicBezTo>
                        <a:pt x="24615" y="193147"/>
                        <a:pt x="16710" y="210396"/>
                        <a:pt x="18147" y="222434"/>
                      </a:cubicBezTo>
                      <a:cubicBezTo>
                        <a:pt x="19584" y="234472"/>
                        <a:pt x="28748" y="243635"/>
                        <a:pt x="34138" y="250283"/>
                      </a:cubicBezTo>
                      <a:cubicBezTo>
                        <a:pt x="39348" y="255673"/>
                        <a:pt x="40786" y="256931"/>
                        <a:pt x="40786" y="262321"/>
                      </a:cubicBezTo>
                      <a:cubicBezTo>
                        <a:pt x="39528" y="266274"/>
                        <a:pt x="39528" y="266274"/>
                        <a:pt x="36833" y="263579"/>
                      </a:cubicBezTo>
                      <a:cubicBezTo>
                        <a:pt x="34138" y="260884"/>
                        <a:pt x="24974" y="254236"/>
                        <a:pt x="17069" y="258368"/>
                      </a:cubicBezTo>
                      <a:cubicBezTo>
                        <a:pt x="9163" y="262321"/>
                        <a:pt x="9163" y="265016"/>
                        <a:pt x="6648" y="271664"/>
                      </a:cubicBezTo>
                      <a:cubicBezTo>
                        <a:pt x="5390" y="277054"/>
                        <a:pt x="0" y="274359"/>
                        <a:pt x="0" y="266453"/>
                      </a:cubicBezTo>
                      <a:cubicBezTo>
                        <a:pt x="0" y="258548"/>
                        <a:pt x="2515" y="233214"/>
                        <a:pt x="3773" y="223871"/>
                      </a:cubicBezTo>
                      <a:cubicBezTo>
                        <a:pt x="5031" y="212911"/>
                        <a:pt x="3593" y="183625"/>
                        <a:pt x="3593" y="183625"/>
                      </a:cubicBezTo>
                      <a:lnTo>
                        <a:pt x="3593" y="183625"/>
                      </a:lnTo>
                      <a:close/>
                    </a:path>
                  </a:pathLst>
                </a:custGeom>
                <a:grpFill/>
                <a:ln w="17953" cap="flat">
                  <a:noFill/>
                  <a:prstDash val="solid"/>
                  <a:miter/>
                </a:ln>
              </p:spPr>
              <p:txBody>
                <a:bodyPr rtlCol="0" anchor="ctr"/>
                <a:lstStyle/>
                <a:p>
                  <a:endParaRPr lang="zh-CN" altLang="en-US" sz="1050"/>
                </a:p>
              </p:txBody>
            </p:sp>
            <p:sp>
              <p:nvSpPr>
                <p:cNvPr id="3403" name="任意多边形: 形状 500"/>
                <p:cNvSpPr/>
                <p:nvPr/>
              </p:nvSpPr>
              <p:spPr>
                <a:xfrm>
                  <a:off x="6093685" y="2562469"/>
                  <a:ext cx="75821" cy="279030"/>
                </a:xfrm>
                <a:custGeom>
                  <a:avLst/>
                  <a:gdLst>
                    <a:gd name="connsiteX0" fmla="*/ 0 w 75821"/>
                    <a:gd name="connsiteY0" fmla="*/ 269148 h 279030"/>
                    <a:gd name="connsiteX1" fmla="*/ 0 w 75821"/>
                    <a:gd name="connsiteY1" fmla="*/ 268609 h 279030"/>
                    <a:gd name="connsiteX2" fmla="*/ 0 w 75821"/>
                    <a:gd name="connsiteY2" fmla="*/ 268609 h 279030"/>
                    <a:gd name="connsiteX3" fmla="*/ 3773 w 75821"/>
                    <a:gd name="connsiteY3" fmla="*/ 225848 h 279030"/>
                    <a:gd name="connsiteX4" fmla="*/ 3773 w 75821"/>
                    <a:gd name="connsiteY4" fmla="*/ 225848 h 279030"/>
                    <a:gd name="connsiteX5" fmla="*/ 4312 w 75821"/>
                    <a:gd name="connsiteY5" fmla="*/ 212372 h 279030"/>
                    <a:gd name="connsiteX6" fmla="*/ 4312 w 75821"/>
                    <a:gd name="connsiteY6" fmla="*/ 212372 h 279030"/>
                    <a:gd name="connsiteX7" fmla="*/ 3593 w 75821"/>
                    <a:gd name="connsiteY7" fmla="*/ 186859 h 279030"/>
                    <a:gd name="connsiteX8" fmla="*/ 3593 w 75821"/>
                    <a:gd name="connsiteY8" fmla="*/ 186859 h 279030"/>
                    <a:gd name="connsiteX9" fmla="*/ 3593 w 75821"/>
                    <a:gd name="connsiteY9" fmla="*/ 186320 h 279030"/>
                    <a:gd name="connsiteX10" fmla="*/ 3593 w 75821"/>
                    <a:gd name="connsiteY10" fmla="*/ 186320 h 279030"/>
                    <a:gd name="connsiteX11" fmla="*/ 7726 w 75821"/>
                    <a:gd name="connsiteY11" fmla="*/ 167993 h 279030"/>
                    <a:gd name="connsiteX12" fmla="*/ 7726 w 75821"/>
                    <a:gd name="connsiteY12" fmla="*/ 167993 h 279030"/>
                    <a:gd name="connsiteX13" fmla="*/ 11319 w 75821"/>
                    <a:gd name="connsiteY13" fmla="*/ 135832 h 279030"/>
                    <a:gd name="connsiteX14" fmla="*/ 11319 w 75821"/>
                    <a:gd name="connsiteY14" fmla="*/ 135832 h 279030"/>
                    <a:gd name="connsiteX15" fmla="*/ 8445 w 75821"/>
                    <a:gd name="connsiteY15" fmla="*/ 91992 h 279030"/>
                    <a:gd name="connsiteX16" fmla="*/ 8445 w 75821"/>
                    <a:gd name="connsiteY16" fmla="*/ 91992 h 279030"/>
                    <a:gd name="connsiteX17" fmla="*/ 7007 w 75821"/>
                    <a:gd name="connsiteY17" fmla="*/ 48511 h 279030"/>
                    <a:gd name="connsiteX18" fmla="*/ 7007 w 75821"/>
                    <a:gd name="connsiteY18" fmla="*/ 48511 h 279030"/>
                    <a:gd name="connsiteX19" fmla="*/ 7007 w 75821"/>
                    <a:gd name="connsiteY19" fmla="*/ 47972 h 279030"/>
                    <a:gd name="connsiteX20" fmla="*/ 7007 w 75821"/>
                    <a:gd name="connsiteY20" fmla="*/ 47972 h 279030"/>
                    <a:gd name="connsiteX21" fmla="*/ 13835 w 75821"/>
                    <a:gd name="connsiteY21" fmla="*/ 35575 h 279030"/>
                    <a:gd name="connsiteX22" fmla="*/ 13835 w 75821"/>
                    <a:gd name="connsiteY22" fmla="*/ 35575 h 279030"/>
                    <a:gd name="connsiteX23" fmla="*/ 16889 w 75821"/>
                    <a:gd name="connsiteY23" fmla="*/ 36294 h 279030"/>
                    <a:gd name="connsiteX24" fmla="*/ 16889 w 75821"/>
                    <a:gd name="connsiteY24" fmla="*/ 36294 h 279030"/>
                    <a:gd name="connsiteX25" fmla="*/ 17248 w 75821"/>
                    <a:gd name="connsiteY25" fmla="*/ 36294 h 279030"/>
                    <a:gd name="connsiteX26" fmla="*/ 24795 w 75821"/>
                    <a:gd name="connsiteY26" fmla="*/ 28927 h 279030"/>
                    <a:gd name="connsiteX27" fmla="*/ 24795 w 75821"/>
                    <a:gd name="connsiteY27" fmla="*/ 28927 h 279030"/>
                    <a:gd name="connsiteX28" fmla="*/ 25513 w 75821"/>
                    <a:gd name="connsiteY28" fmla="*/ 25873 h 279030"/>
                    <a:gd name="connsiteX29" fmla="*/ 25513 w 75821"/>
                    <a:gd name="connsiteY29" fmla="*/ 25873 h 279030"/>
                    <a:gd name="connsiteX30" fmla="*/ 22818 w 75821"/>
                    <a:gd name="connsiteY30" fmla="*/ 15631 h 279030"/>
                    <a:gd name="connsiteX31" fmla="*/ 22818 w 75821"/>
                    <a:gd name="connsiteY31" fmla="*/ 15631 h 279030"/>
                    <a:gd name="connsiteX32" fmla="*/ 19045 w 75821"/>
                    <a:gd name="connsiteY32" fmla="*/ 6468 h 279030"/>
                    <a:gd name="connsiteX33" fmla="*/ 19045 w 75821"/>
                    <a:gd name="connsiteY33" fmla="*/ 6468 h 279030"/>
                    <a:gd name="connsiteX34" fmla="*/ 22998 w 75821"/>
                    <a:gd name="connsiteY34" fmla="*/ 1797 h 279030"/>
                    <a:gd name="connsiteX35" fmla="*/ 22998 w 75821"/>
                    <a:gd name="connsiteY35" fmla="*/ 1797 h 279030"/>
                    <a:gd name="connsiteX36" fmla="*/ 29287 w 75821"/>
                    <a:gd name="connsiteY36" fmla="*/ 0 h 279030"/>
                    <a:gd name="connsiteX37" fmla="*/ 29287 w 75821"/>
                    <a:gd name="connsiteY37" fmla="*/ 0 h 279030"/>
                    <a:gd name="connsiteX38" fmla="*/ 34317 w 75821"/>
                    <a:gd name="connsiteY38" fmla="*/ 6827 h 279030"/>
                    <a:gd name="connsiteX39" fmla="*/ 34317 w 75821"/>
                    <a:gd name="connsiteY39" fmla="*/ 6827 h 279030"/>
                    <a:gd name="connsiteX40" fmla="*/ 43481 w 75821"/>
                    <a:gd name="connsiteY40" fmla="*/ 31263 h 279030"/>
                    <a:gd name="connsiteX41" fmla="*/ 43481 w 75821"/>
                    <a:gd name="connsiteY41" fmla="*/ 31263 h 279030"/>
                    <a:gd name="connsiteX42" fmla="*/ 46176 w 75821"/>
                    <a:gd name="connsiteY42" fmla="*/ 43660 h 279030"/>
                    <a:gd name="connsiteX43" fmla="*/ 46176 w 75821"/>
                    <a:gd name="connsiteY43" fmla="*/ 43660 h 279030"/>
                    <a:gd name="connsiteX44" fmla="*/ 44918 w 75821"/>
                    <a:gd name="connsiteY44" fmla="*/ 49230 h 279030"/>
                    <a:gd name="connsiteX45" fmla="*/ 44918 w 75821"/>
                    <a:gd name="connsiteY45" fmla="*/ 49230 h 279030"/>
                    <a:gd name="connsiteX46" fmla="*/ 46176 w 75821"/>
                    <a:gd name="connsiteY46" fmla="*/ 68635 h 279030"/>
                    <a:gd name="connsiteX47" fmla="*/ 46176 w 75821"/>
                    <a:gd name="connsiteY47" fmla="*/ 68635 h 279030"/>
                    <a:gd name="connsiteX48" fmla="*/ 46355 w 75821"/>
                    <a:gd name="connsiteY48" fmla="*/ 70970 h 279030"/>
                    <a:gd name="connsiteX49" fmla="*/ 46355 w 75821"/>
                    <a:gd name="connsiteY49" fmla="*/ 70970 h 279030"/>
                    <a:gd name="connsiteX50" fmla="*/ 42762 w 75821"/>
                    <a:gd name="connsiteY50" fmla="*/ 76181 h 279030"/>
                    <a:gd name="connsiteX51" fmla="*/ 42762 w 75821"/>
                    <a:gd name="connsiteY51" fmla="*/ 76181 h 279030"/>
                    <a:gd name="connsiteX52" fmla="*/ 42403 w 75821"/>
                    <a:gd name="connsiteY52" fmla="*/ 76540 h 279030"/>
                    <a:gd name="connsiteX53" fmla="*/ 42403 w 75821"/>
                    <a:gd name="connsiteY53" fmla="*/ 76540 h 279030"/>
                    <a:gd name="connsiteX54" fmla="*/ 42403 w 75821"/>
                    <a:gd name="connsiteY54" fmla="*/ 76540 h 279030"/>
                    <a:gd name="connsiteX55" fmla="*/ 42403 w 75821"/>
                    <a:gd name="connsiteY55" fmla="*/ 76720 h 279030"/>
                    <a:gd name="connsiteX56" fmla="*/ 42403 w 75821"/>
                    <a:gd name="connsiteY56" fmla="*/ 76720 h 279030"/>
                    <a:gd name="connsiteX57" fmla="*/ 42223 w 75821"/>
                    <a:gd name="connsiteY57" fmla="*/ 77439 h 279030"/>
                    <a:gd name="connsiteX58" fmla="*/ 41684 w 75821"/>
                    <a:gd name="connsiteY58" fmla="*/ 84985 h 279030"/>
                    <a:gd name="connsiteX59" fmla="*/ 41684 w 75821"/>
                    <a:gd name="connsiteY59" fmla="*/ 84985 h 279030"/>
                    <a:gd name="connsiteX60" fmla="*/ 46176 w 75821"/>
                    <a:gd name="connsiteY60" fmla="*/ 110678 h 279030"/>
                    <a:gd name="connsiteX61" fmla="*/ 46176 w 75821"/>
                    <a:gd name="connsiteY61" fmla="*/ 110678 h 279030"/>
                    <a:gd name="connsiteX62" fmla="*/ 54261 w 75821"/>
                    <a:gd name="connsiteY62" fmla="*/ 139964 h 279030"/>
                    <a:gd name="connsiteX63" fmla="*/ 54261 w 75821"/>
                    <a:gd name="connsiteY63" fmla="*/ 139964 h 279030"/>
                    <a:gd name="connsiteX64" fmla="*/ 67197 w 75821"/>
                    <a:gd name="connsiteY64" fmla="*/ 175000 h 279030"/>
                    <a:gd name="connsiteX65" fmla="*/ 67197 w 75821"/>
                    <a:gd name="connsiteY65" fmla="*/ 175000 h 279030"/>
                    <a:gd name="connsiteX66" fmla="*/ 75822 w 75821"/>
                    <a:gd name="connsiteY66" fmla="*/ 193686 h 279030"/>
                    <a:gd name="connsiteX67" fmla="*/ 75822 w 75821"/>
                    <a:gd name="connsiteY67" fmla="*/ 193686 h 279030"/>
                    <a:gd name="connsiteX68" fmla="*/ 75283 w 75821"/>
                    <a:gd name="connsiteY68" fmla="*/ 196202 h 279030"/>
                    <a:gd name="connsiteX69" fmla="*/ 75283 w 75821"/>
                    <a:gd name="connsiteY69" fmla="*/ 196202 h 279030"/>
                    <a:gd name="connsiteX70" fmla="*/ 72408 w 75821"/>
                    <a:gd name="connsiteY70" fmla="*/ 197998 h 279030"/>
                    <a:gd name="connsiteX71" fmla="*/ 72408 w 75821"/>
                    <a:gd name="connsiteY71" fmla="*/ 197998 h 279030"/>
                    <a:gd name="connsiteX72" fmla="*/ 61448 w 75821"/>
                    <a:gd name="connsiteY72" fmla="*/ 185601 h 279030"/>
                    <a:gd name="connsiteX73" fmla="*/ 61448 w 75821"/>
                    <a:gd name="connsiteY73" fmla="*/ 185601 h 279030"/>
                    <a:gd name="connsiteX74" fmla="*/ 44020 w 75821"/>
                    <a:gd name="connsiteY74" fmla="*/ 174821 h 279030"/>
                    <a:gd name="connsiteX75" fmla="*/ 44020 w 75821"/>
                    <a:gd name="connsiteY75" fmla="*/ 174821 h 279030"/>
                    <a:gd name="connsiteX76" fmla="*/ 43840 w 75821"/>
                    <a:gd name="connsiteY76" fmla="*/ 174821 h 279030"/>
                    <a:gd name="connsiteX77" fmla="*/ 43840 w 75821"/>
                    <a:gd name="connsiteY77" fmla="*/ 174821 h 279030"/>
                    <a:gd name="connsiteX78" fmla="*/ 43301 w 75821"/>
                    <a:gd name="connsiteY78" fmla="*/ 174821 h 279030"/>
                    <a:gd name="connsiteX79" fmla="*/ 43301 w 75821"/>
                    <a:gd name="connsiteY79" fmla="*/ 174821 h 279030"/>
                    <a:gd name="connsiteX80" fmla="*/ 34497 w 75821"/>
                    <a:gd name="connsiteY80" fmla="*/ 178773 h 279030"/>
                    <a:gd name="connsiteX81" fmla="*/ 34497 w 75821"/>
                    <a:gd name="connsiteY81" fmla="*/ 178773 h 279030"/>
                    <a:gd name="connsiteX82" fmla="*/ 30365 w 75821"/>
                    <a:gd name="connsiteY82" fmla="*/ 193686 h 279030"/>
                    <a:gd name="connsiteX83" fmla="*/ 30365 w 75821"/>
                    <a:gd name="connsiteY83" fmla="*/ 193686 h 279030"/>
                    <a:gd name="connsiteX84" fmla="*/ 22639 w 75821"/>
                    <a:gd name="connsiteY84" fmla="*/ 221535 h 279030"/>
                    <a:gd name="connsiteX85" fmla="*/ 22639 w 75821"/>
                    <a:gd name="connsiteY85" fmla="*/ 221535 h 279030"/>
                    <a:gd name="connsiteX86" fmla="*/ 22818 w 75821"/>
                    <a:gd name="connsiteY86" fmla="*/ 224230 h 279030"/>
                    <a:gd name="connsiteX87" fmla="*/ 22818 w 75821"/>
                    <a:gd name="connsiteY87" fmla="*/ 224230 h 279030"/>
                    <a:gd name="connsiteX88" fmla="*/ 38090 w 75821"/>
                    <a:gd name="connsiteY88" fmla="*/ 250642 h 279030"/>
                    <a:gd name="connsiteX89" fmla="*/ 38090 w 75821"/>
                    <a:gd name="connsiteY89" fmla="*/ 250642 h 279030"/>
                    <a:gd name="connsiteX90" fmla="*/ 45277 w 75821"/>
                    <a:gd name="connsiteY90" fmla="*/ 265196 h 279030"/>
                    <a:gd name="connsiteX91" fmla="*/ 45277 w 75821"/>
                    <a:gd name="connsiteY91" fmla="*/ 265196 h 279030"/>
                    <a:gd name="connsiteX92" fmla="*/ 41145 w 75821"/>
                    <a:gd name="connsiteY92" fmla="*/ 270047 h 279030"/>
                    <a:gd name="connsiteX93" fmla="*/ 41145 w 75821"/>
                    <a:gd name="connsiteY93" fmla="*/ 270047 h 279030"/>
                    <a:gd name="connsiteX94" fmla="*/ 37012 w 75821"/>
                    <a:gd name="connsiteY94" fmla="*/ 267531 h 279030"/>
                    <a:gd name="connsiteX95" fmla="*/ 37012 w 75821"/>
                    <a:gd name="connsiteY95" fmla="*/ 267531 h 279030"/>
                    <a:gd name="connsiteX96" fmla="*/ 24435 w 75821"/>
                    <a:gd name="connsiteY96" fmla="*/ 261782 h 279030"/>
                    <a:gd name="connsiteX97" fmla="*/ 24435 w 75821"/>
                    <a:gd name="connsiteY97" fmla="*/ 261782 h 279030"/>
                    <a:gd name="connsiteX98" fmla="*/ 20303 w 75821"/>
                    <a:gd name="connsiteY98" fmla="*/ 262680 h 279030"/>
                    <a:gd name="connsiteX99" fmla="*/ 20303 w 75821"/>
                    <a:gd name="connsiteY99" fmla="*/ 262680 h 279030"/>
                    <a:gd name="connsiteX100" fmla="*/ 11140 w 75821"/>
                    <a:gd name="connsiteY100" fmla="*/ 274359 h 279030"/>
                    <a:gd name="connsiteX101" fmla="*/ 11140 w 75821"/>
                    <a:gd name="connsiteY101" fmla="*/ 274359 h 279030"/>
                    <a:gd name="connsiteX102" fmla="*/ 6109 w 75821"/>
                    <a:gd name="connsiteY102" fmla="*/ 279030 h 279030"/>
                    <a:gd name="connsiteX103" fmla="*/ 6109 w 75821"/>
                    <a:gd name="connsiteY103" fmla="*/ 279030 h 279030"/>
                    <a:gd name="connsiteX104" fmla="*/ 0 w 75821"/>
                    <a:gd name="connsiteY104" fmla="*/ 269148 h 279030"/>
                    <a:gd name="connsiteX105" fmla="*/ 0 w 75821"/>
                    <a:gd name="connsiteY105" fmla="*/ 269148 h 279030"/>
                    <a:gd name="connsiteX106" fmla="*/ 5031 w 75821"/>
                    <a:gd name="connsiteY106" fmla="*/ 268789 h 279030"/>
                    <a:gd name="connsiteX107" fmla="*/ 6109 w 75821"/>
                    <a:gd name="connsiteY107" fmla="*/ 273461 h 279030"/>
                    <a:gd name="connsiteX108" fmla="*/ 6109 w 75821"/>
                    <a:gd name="connsiteY108" fmla="*/ 273461 h 279030"/>
                    <a:gd name="connsiteX109" fmla="*/ 6468 w 75821"/>
                    <a:gd name="connsiteY109" fmla="*/ 274000 h 279030"/>
                    <a:gd name="connsiteX110" fmla="*/ 6468 w 75821"/>
                    <a:gd name="connsiteY110" fmla="*/ 274000 h 279030"/>
                    <a:gd name="connsiteX111" fmla="*/ 6828 w 75821"/>
                    <a:gd name="connsiteY111" fmla="*/ 273101 h 279030"/>
                    <a:gd name="connsiteX112" fmla="*/ 6828 w 75821"/>
                    <a:gd name="connsiteY112" fmla="*/ 273101 h 279030"/>
                    <a:gd name="connsiteX113" fmla="*/ 18506 w 75821"/>
                    <a:gd name="connsiteY113" fmla="*/ 258548 h 279030"/>
                    <a:gd name="connsiteX114" fmla="*/ 18506 w 75821"/>
                    <a:gd name="connsiteY114" fmla="*/ 258548 h 279030"/>
                    <a:gd name="connsiteX115" fmla="*/ 24974 w 75821"/>
                    <a:gd name="connsiteY115" fmla="*/ 256931 h 279030"/>
                    <a:gd name="connsiteX116" fmla="*/ 24974 w 75821"/>
                    <a:gd name="connsiteY116" fmla="*/ 256931 h 279030"/>
                    <a:gd name="connsiteX117" fmla="*/ 40786 w 75821"/>
                    <a:gd name="connsiteY117" fmla="*/ 263758 h 279030"/>
                    <a:gd name="connsiteX118" fmla="*/ 40786 w 75821"/>
                    <a:gd name="connsiteY118" fmla="*/ 263758 h 279030"/>
                    <a:gd name="connsiteX119" fmla="*/ 34677 w 75821"/>
                    <a:gd name="connsiteY119" fmla="*/ 254236 h 279030"/>
                    <a:gd name="connsiteX120" fmla="*/ 34677 w 75821"/>
                    <a:gd name="connsiteY120" fmla="*/ 254236 h 279030"/>
                    <a:gd name="connsiteX121" fmla="*/ 18147 w 75821"/>
                    <a:gd name="connsiteY121" fmla="*/ 225129 h 279030"/>
                    <a:gd name="connsiteX122" fmla="*/ 18147 w 75821"/>
                    <a:gd name="connsiteY122" fmla="*/ 225129 h 279030"/>
                    <a:gd name="connsiteX123" fmla="*/ 17967 w 75821"/>
                    <a:gd name="connsiteY123" fmla="*/ 221895 h 279030"/>
                    <a:gd name="connsiteX124" fmla="*/ 17967 w 75821"/>
                    <a:gd name="connsiteY124" fmla="*/ 221895 h 279030"/>
                    <a:gd name="connsiteX125" fmla="*/ 26052 w 75821"/>
                    <a:gd name="connsiteY125" fmla="*/ 192069 h 279030"/>
                    <a:gd name="connsiteX126" fmla="*/ 26052 w 75821"/>
                    <a:gd name="connsiteY126" fmla="*/ 192069 h 279030"/>
                    <a:gd name="connsiteX127" fmla="*/ 30005 w 75821"/>
                    <a:gd name="connsiteY127" fmla="*/ 177516 h 279030"/>
                    <a:gd name="connsiteX128" fmla="*/ 30005 w 75821"/>
                    <a:gd name="connsiteY128" fmla="*/ 177516 h 279030"/>
                    <a:gd name="connsiteX129" fmla="*/ 43660 w 75821"/>
                    <a:gd name="connsiteY129" fmla="*/ 169970 h 279030"/>
                    <a:gd name="connsiteX130" fmla="*/ 43660 w 75821"/>
                    <a:gd name="connsiteY130" fmla="*/ 169970 h 279030"/>
                    <a:gd name="connsiteX131" fmla="*/ 46715 w 75821"/>
                    <a:gd name="connsiteY131" fmla="*/ 170509 h 279030"/>
                    <a:gd name="connsiteX132" fmla="*/ 46715 w 75821"/>
                    <a:gd name="connsiteY132" fmla="*/ 170509 h 279030"/>
                    <a:gd name="connsiteX133" fmla="*/ 65940 w 75821"/>
                    <a:gd name="connsiteY133" fmla="*/ 182906 h 279030"/>
                    <a:gd name="connsiteX134" fmla="*/ 65940 w 75821"/>
                    <a:gd name="connsiteY134" fmla="*/ 182906 h 279030"/>
                    <a:gd name="connsiteX135" fmla="*/ 67018 w 75821"/>
                    <a:gd name="connsiteY135" fmla="*/ 184164 h 279030"/>
                    <a:gd name="connsiteX136" fmla="*/ 67018 w 75821"/>
                    <a:gd name="connsiteY136" fmla="*/ 184164 h 279030"/>
                    <a:gd name="connsiteX137" fmla="*/ 63245 w 75821"/>
                    <a:gd name="connsiteY137" fmla="*/ 178055 h 279030"/>
                    <a:gd name="connsiteX138" fmla="*/ 63245 w 75821"/>
                    <a:gd name="connsiteY138" fmla="*/ 178055 h 279030"/>
                    <a:gd name="connsiteX139" fmla="*/ 49589 w 75821"/>
                    <a:gd name="connsiteY139" fmla="*/ 141581 h 279030"/>
                    <a:gd name="connsiteX140" fmla="*/ 49589 w 75821"/>
                    <a:gd name="connsiteY140" fmla="*/ 141581 h 279030"/>
                    <a:gd name="connsiteX141" fmla="*/ 41504 w 75821"/>
                    <a:gd name="connsiteY141" fmla="*/ 111756 h 279030"/>
                    <a:gd name="connsiteX142" fmla="*/ 41504 w 75821"/>
                    <a:gd name="connsiteY142" fmla="*/ 111756 h 279030"/>
                    <a:gd name="connsiteX143" fmla="*/ 36833 w 75821"/>
                    <a:gd name="connsiteY143" fmla="*/ 85164 h 279030"/>
                    <a:gd name="connsiteX144" fmla="*/ 36833 w 75821"/>
                    <a:gd name="connsiteY144" fmla="*/ 85164 h 279030"/>
                    <a:gd name="connsiteX145" fmla="*/ 37372 w 75821"/>
                    <a:gd name="connsiteY145" fmla="*/ 77439 h 279030"/>
                    <a:gd name="connsiteX146" fmla="*/ 37372 w 75821"/>
                    <a:gd name="connsiteY146" fmla="*/ 77439 h 279030"/>
                    <a:gd name="connsiteX147" fmla="*/ 37372 w 75821"/>
                    <a:gd name="connsiteY147" fmla="*/ 77259 h 279030"/>
                    <a:gd name="connsiteX148" fmla="*/ 37372 w 75821"/>
                    <a:gd name="connsiteY148" fmla="*/ 77259 h 279030"/>
                    <a:gd name="connsiteX149" fmla="*/ 39887 w 75821"/>
                    <a:gd name="connsiteY149" fmla="*/ 72228 h 279030"/>
                    <a:gd name="connsiteX150" fmla="*/ 39887 w 75821"/>
                    <a:gd name="connsiteY150" fmla="*/ 72228 h 279030"/>
                    <a:gd name="connsiteX151" fmla="*/ 41504 w 75821"/>
                    <a:gd name="connsiteY151" fmla="*/ 71509 h 279030"/>
                    <a:gd name="connsiteX152" fmla="*/ 41504 w 75821"/>
                    <a:gd name="connsiteY152" fmla="*/ 71509 h 279030"/>
                    <a:gd name="connsiteX153" fmla="*/ 41325 w 75821"/>
                    <a:gd name="connsiteY153" fmla="*/ 71330 h 279030"/>
                    <a:gd name="connsiteX154" fmla="*/ 41145 w 75821"/>
                    <a:gd name="connsiteY154" fmla="*/ 69533 h 279030"/>
                    <a:gd name="connsiteX155" fmla="*/ 41145 w 75821"/>
                    <a:gd name="connsiteY155" fmla="*/ 69533 h 279030"/>
                    <a:gd name="connsiteX156" fmla="*/ 39887 w 75821"/>
                    <a:gd name="connsiteY156" fmla="*/ 49050 h 279030"/>
                    <a:gd name="connsiteX157" fmla="*/ 39887 w 75821"/>
                    <a:gd name="connsiteY157" fmla="*/ 49050 h 279030"/>
                    <a:gd name="connsiteX158" fmla="*/ 41145 w 75821"/>
                    <a:gd name="connsiteY158" fmla="*/ 44020 h 279030"/>
                    <a:gd name="connsiteX159" fmla="*/ 41145 w 75821"/>
                    <a:gd name="connsiteY159" fmla="*/ 44020 h 279030"/>
                    <a:gd name="connsiteX160" fmla="*/ 38629 w 75821"/>
                    <a:gd name="connsiteY160" fmla="*/ 33419 h 279030"/>
                    <a:gd name="connsiteX161" fmla="*/ 38629 w 75821"/>
                    <a:gd name="connsiteY161" fmla="*/ 33419 h 279030"/>
                    <a:gd name="connsiteX162" fmla="*/ 29107 w 75821"/>
                    <a:gd name="connsiteY162" fmla="*/ 7187 h 279030"/>
                    <a:gd name="connsiteX163" fmla="*/ 29107 w 75821"/>
                    <a:gd name="connsiteY163" fmla="*/ 7187 h 279030"/>
                    <a:gd name="connsiteX164" fmla="*/ 28927 w 75821"/>
                    <a:gd name="connsiteY164" fmla="*/ 5390 h 279030"/>
                    <a:gd name="connsiteX165" fmla="*/ 28927 w 75821"/>
                    <a:gd name="connsiteY165" fmla="*/ 5390 h 279030"/>
                    <a:gd name="connsiteX166" fmla="*/ 24256 w 75821"/>
                    <a:gd name="connsiteY166" fmla="*/ 7007 h 279030"/>
                    <a:gd name="connsiteX167" fmla="*/ 24256 w 75821"/>
                    <a:gd name="connsiteY167" fmla="*/ 7007 h 279030"/>
                    <a:gd name="connsiteX168" fmla="*/ 23896 w 75821"/>
                    <a:gd name="connsiteY168" fmla="*/ 7007 h 279030"/>
                    <a:gd name="connsiteX169" fmla="*/ 23896 w 75821"/>
                    <a:gd name="connsiteY169" fmla="*/ 7007 h 279030"/>
                    <a:gd name="connsiteX170" fmla="*/ 27310 w 75821"/>
                    <a:gd name="connsiteY170" fmla="*/ 14014 h 279030"/>
                    <a:gd name="connsiteX171" fmla="*/ 27310 w 75821"/>
                    <a:gd name="connsiteY171" fmla="*/ 14014 h 279030"/>
                    <a:gd name="connsiteX172" fmla="*/ 30365 w 75821"/>
                    <a:gd name="connsiteY172" fmla="*/ 26232 h 279030"/>
                    <a:gd name="connsiteX173" fmla="*/ 30365 w 75821"/>
                    <a:gd name="connsiteY173" fmla="*/ 26232 h 279030"/>
                    <a:gd name="connsiteX174" fmla="*/ 28747 w 75821"/>
                    <a:gd name="connsiteY174" fmla="*/ 32341 h 279030"/>
                    <a:gd name="connsiteX175" fmla="*/ 28747 w 75821"/>
                    <a:gd name="connsiteY175" fmla="*/ 32341 h 279030"/>
                    <a:gd name="connsiteX176" fmla="*/ 17069 w 75821"/>
                    <a:gd name="connsiteY176" fmla="*/ 41863 h 279030"/>
                    <a:gd name="connsiteX177" fmla="*/ 17069 w 75821"/>
                    <a:gd name="connsiteY177" fmla="*/ 41863 h 279030"/>
                    <a:gd name="connsiteX178" fmla="*/ 14733 w 75821"/>
                    <a:gd name="connsiteY178" fmla="*/ 41504 h 279030"/>
                    <a:gd name="connsiteX179" fmla="*/ 14733 w 75821"/>
                    <a:gd name="connsiteY179" fmla="*/ 41504 h 279030"/>
                    <a:gd name="connsiteX180" fmla="*/ 13655 w 75821"/>
                    <a:gd name="connsiteY180" fmla="*/ 41145 h 279030"/>
                    <a:gd name="connsiteX181" fmla="*/ 13655 w 75821"/>
                    <a:gd name="connsiteY181" fmla="*/ 41145 h 279030"/>
                    <a:gd name="connsiteX182" fmla="*/ 11858 w 75821"/>
                    <a:gd name="connsiteY182" fmla="*/ 48332 h 279030"/>
                    <a:gd name="connsiteX183" fmla="*/ 11858 w 75821"/>
                    <a:gd name="connsiteY183" fmla="*/ 48332 h 279030"/>
                    <a:gd name="connsiteX184" fmla="*/ 10241 w 75821"/>
                    <a:gd name="connsiteY184" fmla="*/ 48332 h 279030"/>
                    <a:gd name="connsiteX185" fmla="*/ 11858 w 75821"/>
                    <a:gd name="connsiteY185" fmla="*/ 48511 h 279030"/>
                    <a:gd name="connsiteX186" fmla="*/ 13296 w 75821"/>
                    <a:gd name="connsiteY186" fmla="*/ 92351 h 279030"/>
                    <a:gd name="connsiteX187" fmla="*/ 13296 w 75821"/>
                    <a:gd name="connsiteY187" fmla="*/ 92351 h 279030"/>
                    <a:gd name="connsiteX188" fmla="*/ 15991 w 75821"/>
                    <a:gd name="connsiteY188" fmla="*/ 136730 h 279030"/>
                    <a:gd name="connsiteX189" fmla="*/ 15991 w 75821"/>
                    <a:gd name="connsiteY189" fmla="*/ 136730 h 279030"/>
                    <a:gd name="connsiteX190" fmla="*/ 11499 w 75821"/>
                    <a:gd name="connsiteY190" fmla="*/ 171227 h 279030"/>
                    <a:gd name="connsiteX191" fmla="*/ 11499 w 75821"/>
                    <a:gd name="connsiteY191" fmla="*/ 171227 h 279030"/>
                    <a:gd name="connsiteX192" fmla="*/ 8265 w 75821"/>
                    <a:gd name="connsiteY192" fmla="*/ 185781 h 279030"/>
                    <a:gd name="connsiteX193" fmla="*/ 8265 w 75821"/>
                    <a:gd name="connsiteY193" fmla="*/ 185781 h 279030"/>
                    <a:gd name="connsiteX194" fmla="*/ 8265 w 75821"/>
                    <a:gd name="connsiteY194" fmla="*/ 186499 h 279030"/>
                    <a:gd name="connsiteX195" fmla="*/ 8984 w 75821"/>
                    <a:gd name="connsiteY195" fmla="*/ 212552 h 279030"/>
                    <a:gd name="connsiteX196" fmla="*/ 8984 w 75821"/>
                    <a:gd name="connsiteY196" fmla="*/ 212552 h 279030"/>
                    <a:gd name="connsiteX197" fmla="*/ 8445 w 75821"/>
                    <a:gd name="connsiteY197" fmla="*/ 226746 h 279030"/>
                    <a:gd name="connsiteX198" fmla="*/ 8445 w 75821"/>
                    <a:gd name="connsiteY198" fmla="*/ 226746 h 279030"/>
                    <a:gd name="connsiteX199" fmla="*/ 4671 w 75821"/>
                    <a:gd name="connsiteY199" fmla="*/ 268789 h 279030"/>
                    <a:gd name="connsiteX200" fmla="*/ 4671 w 75821"/>
                    <a:gd name="connsiteY200" fmla="*/ 268789 h 279030"/>
                    <a:gd name="connsiteX201" fmla="*/ 3414 w 75821"/>
                    <a:gd name="connsiteY201" fmla="*/ 268789 h 279030"/>
                    <a:gd name="connsiteX202" fmla="*/ 5031 w 75821"/>
                    <a:gd name="connsiteY202" fmla="*/ 268789 h 279030"/>
                    <a:gd name="connsiteX203" fmla="*/ 5031 w 75821"/>
                    <a:gd name="connsiteY203" fmla="*/ 268789 h 279030"/>
                    <a:gd name="connsiteX204" fmla="*/ 42403 w 75821"/>
                    <a:gd name="connsiteY204" fmla="*/ 265555 h 279030"/>
                    <a:gd name="connsiteX205" fmla="*/ 42403 w 75821"/>
                    <a:gd name="connsiteY205" fmla="*/ 265555 h 279030"/>
                    <a:gd name="connsiteX206" fmla="*/ 42403 w 75821"/>
                    <a:gd name="connsiteY206" fmla="*/ 265555 h 279030"/>
                    <a:gd name="connsiteX207" fmla="*/ 42403 w 75821"/>
                    <a:gd name="connsiteY207" fmla="*/ 265555 h 279030"/>
                    <a:gd name="connsiteX208" fmla="*/ 42403 w 75821"/>
                    <a:gd name="connsiteY208" fmla="*/ 265555 h 279030"/>
                    <a:gd name="connsiteX209" fmla="*/ 6288 w 75821"/>
                    <a:gd name="connsiteY209" fmla="*/ 186320 h 279030"/>
                    <a:gd name="connsiteX210" fmla="*/ 3773 w 75821"/>
                    <a:gd name="connsiteY210" fmla="*/ 186499 h 279030"/>
                    <a:gd name="connsiteX211" fmla="*/ 6288 w 75821"/>
                    <a:gd name="connsiteY211" fmla="*/ 186320 h 279030"/>
                    <a:gd name="connsiteX212" fmla="*/ 6288 w 75821"/>
                    <a:gd name="connsiteY212" fmla="*/ 186320 h 279030"/>
                    <a:gd name="connsiteX213" fmla="*/ 8085 w 75821"/>
                    <a:gd name="connsiteY213" fmla="*/ 184523 h 279030"/>
                    <a:gd name="connsiteX214" fmla="*/ 6288 w 75821"/>
                    <a:gd name="connsiteY214" fmla="*/ 186320 h 279030"/>
                    <a:gd name="connsiteX215" fmla="*/ 6288 w 75821"/>
                    <a:gd name="connsiteY215" fmla="*/ 186320 h 279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75821" h="279030">
                      <a:moveTo>
                        <a:pt x="0" y="269148"/>
                      </a:moveTo>
                      <a:cubicBezTo>
                        <a:pt x="0" y="269148"/>
                        <a:pt x="0" y="268969"/>
                        <a:pt x="0" y="268609"/>
                      </a:cubicBezTo>
                      <a:lnTo>
                        <a:pt x="0" y="268609"/>
                      </a:lnTo>
                      <a:cubicBezTo>
                        <a:pt x="0" y="260165"/>
                        <a:pt x="2515" y="235190"/>
                        <a:pt x="3773" y="225848"/>
                      </a:cubicBezTo>
                      <a:lnTo>
                        <a:pt x="3773" y="225848"/>
                      </a:lnTo>
                      <a:cubicBezTo>
                        <a:pt x="4132" y="222793"/>
                        <a:pt x="4312" y="217762"/>
                        <a:pt x="4312" y="212372"/>
                      </a:cubicBezTo>
                      <a:lnTo>
                        <a:pt x="4312" y="212372"/>
                      </a:lnTo>
                      <a:cubicBezTo>
                        <a:pt x="4312" y="201412"/>
                        <a:pt x="3773" y="189194"/>
                        <a:pt x="3593" y="186859"/>
                      </a:cubicBezTo>
                      <a:lnTo>
                        <a:pt x="3593" y="186859"/>
                      </a:lnTo>
                      <a:cubicBezTo>
                        <a:pt x="3593" y="186679"/>
                        <a:pt x="3593" y="186499"/>
                        <a:pt x="3593" y="186320"/>
                      </a:cubicBezTo>
                      <a:lnTo>
                        <a:pt x="3593" y="186320"/>
                      </a:lnTo>
                      <a:cubicBezTo>
                        <a:pt x="3773" y="185421"/>
                        <a:pt x="3054" y="173024"/>
                        <a:pt x="7726" y="167993"/>
                      </a:cubicBezTo>
                      <a:lnTo>
                        <a:pt x="7726" y="167993"/>
                      </a:lnTo>
                      <a:cubicBezTo>
                        <a:pt x="9882" y="164040"/>
                        <a:pt x="10062" y="141222"/>
                        <a:pt x="11319" y="135832"/>
                      </a:cubicBezTo>
                      <a:lnTo>
                        <a:pt x="11319" y="135832"/>
                      </a:lnTo>
                      <a:cubicBezTo>
                        <a:pt x="11319" y="130981"/>
                        <a:pt x="8624" y="106725"/>
                        <a:pt x="8445" y="91992"/>
                      </a:cubicBezTo>
                      <a:lnTo>
                        <a:pt x="8445" y="91992"/>
                      </a:lnTo>
                      <a:cubicBezTo>
                        <a:pt x="8445" y="77439"/>
                        <a:pt x="7007" y="58932"/>
                        <a:pt x="7007" y="48511"/>
                      </a:cubicBezTo>
                      <a:lnTo>
                        <a:pt x="7007" y="48511"/>
                      </a:lnTo>
                      <a:cubicBezTo>
                        <a:pt x="7007" y="48511"/>
                        <a:pt x="7007" y="48332"/>
                        <a:pt x="7007" y="47972"/>
                      </a:cubicBezTo>
                      <a:lnTo>
                        <a:pt x="7007" y="47972"/>
                      </a:lnTo>
                      <a:cubicBezTo>
                        <a:pt x="7007" y="40067"/>
                        <a:pt x="9523" y="35755"/>
                        <a:pt x="13835" y="35575"/>
                      </a:cubicBezTo>
                      <a:lnTo>
                        <a:pt x="13835" y="35575"/>
                      </a:lnTo>
                      <a:cubicBezTo>
                        <a:pt x="15272" y="35575"/>
                        <a:pt x="16350" y="35934"/>
                        <a:pt x="16889" y="36294"/>
                      </a:cubicBezTo>
                      <a:lnTo>
                        <a:pt x="16889" y="36294"/>
                      </a:lnTo>
                      <a:lnTo>
                        <a:pt x="17248" y="36294"/>
                      </a:lnTo>
                      <a:cubicBezTo>
                        <a:pt x="18686" y="36833"/>
                        <a:pt x="23717" y="31443"/>
                        <a:pt x="24795" y="28927"/>
                      </a:cubicBezTo>
                      <a:lnTo>
                        <a:pt x="24795" y="28927"/>
                      </a:lnTo>
                      <a:cubicBezTo>
                        <a:pt x="24974" y="28747"/>
                        <a:pt x="25513" y="27669"/>
                        <a:pt x="25513" y="25873"/>
                      </a:cubicBezTo>
                      <a:lnTo>
                        <a:pt x="25513" y="25873"/>
                      </a:lnTo>
                      <a:cubicBezTo>
                        <a:pt x="25513" y="22998"/>
                        <a:pt x="24435" y="18865"/>
                        <a:pt x="22818" y="15631"/>
                      </a:cubicBezTo>
                      <a:lnTo>
                        <a:pt x="22818" y="15631"/>
                      </a:lnTo>
                      <a:cubicBezTo>
                        <a:pt x="22279" y="13475"/>
                        <a:pt x="19225" y="10421"/>
                        <a:pt x="19045" y="6468"/>
                      </a:cubicBezTo>
                      <a:lnTo>
                        <a:pt x="19045" y="6468"/>
                      </a:lnTo>
                      <a:cubicBezTo>
                        <a:pt x="18866" y="4312"/>
                        <a:pt x="21022" y="1976"/>
                        <a:pt x="22998" y="1797"/>
                      </a:cubicBezTo>
                      <a:lnTo>
                        <a:pt x="22998" y="1797"/>
                      </a:lnTo>
                      <a:cubicBezTo>
                        <a:pt x="24795" y="1258"/>
                        <a:pt x="26771" y="0"/>
                        <a:pt x="29287" y="0"/>
                      </a:cubicBezTo>
                      <a:lnTo>
                        <a:pt x="29287" y="0"/>
                      </a:lnTo>
                      <a:cubicBezTo>
                        <a:pt x="32521" y="0"/>
                        <a:pt x="34317" y="3414"/>
                        <a:pt x="34317" y="6827"/>
                      </a:cubicBezTo>
                      <a:lnTo>
                        <a:pt x="34317" y="6827"/>
                      </a:lnTo>
                      <a:cubicBezTo>
                        <a:pt x="34317" y="12397"/>
                        <a:pt x="37911" y="19045"/>
                        <a:pt x="43481" y="31263"/>
                      </a:cubicBezTo>
                      <a:lnTo>
                        <a:pt x="43481" y="31263"/>
                      </a:lnTo>
                      <a:cubicBezTo>
                        <a:pt x="45457" y="37911"/>
                        <a:pt x="46176" y="41145"/>
                        <a:pt x="46176" y="43660"/>
                      </a:cubicBezTo>
                      <a:lnTo>
                        <a:pt x="46176" y="43660"/>
                      </a:lnTo>
                      <a:cubicBezTo>
                        <a:pt x="46176" y="46355"/>
                        <a:pt x="45277" y="47613"/>
                        <a:pt x="44918" y="49230"/>
                      </a:cubicBezTo>
                      <a:lnTo>
                        <a:pt x="44918" y="49230"/>
                      </a:lnTo>
                      <a:cubicBezTo>
                        <a:pt x="44918" y="54261"/>
                        <a:pt x="46176" y="63424"/>
                        <a:pt x="46176" y="68635"/>
                      </a:cubicBezTo>
                      <a:lnTo>
                        <a:pt x="46176" y="68635"/>
                      </a:lnTo>
                      <a:cubicBezTo>
                        <a:pt x="46355" y="69533"/>
                        <a:pt x="46355" y="70252"/>
                        <a:pt x="46355" y="70970"/>
                      </a:cubicBezTo>
                      <a:lnTo>
                        <a:pt x="46355" y="70970"/>
                      </a:lnTo>
                      <a:cubicBezTo>
                        <a:pt x="46715" y="74025"/>
                        <a:pt x="43481" y="76001"/>
                        <a:pt x="42762" y="76181"/>
                      </a:cubicBezTo>
                      <a:lnTo>
                        <a:pt x="42762" y="76181"/>
                      </a:lnTo>
                      <a:cubicBezTo>
                        <a:pt x="42582" y="76361"/>
                        <a:pt x="42403" y="76540"/>
                        <a:pt x="42403" y="76540"/>
                      </a:cubicBezTo>
                      <a:lnTo>
                        <a:pt x="42403" y="76540"/>
                      </a:lnTo>
                      <a:lnTo>
                        <a:pt x="42403" y="76540"/>
                      </a:lnTo>
                      <a:cubicBezTo>
                        <a:pt x="42403" y="76540"/>
                        <a:pt x="42403" y="76720"/>
                        <a:pt x="42403" y="76720"/>
                      </a:cubicBezTo>
                      <a:lnTo>
                        <a:pt x="42403" y="76720"/>
                      </a:lnTo>
                      <a:lnTo>
                        <a:pt x="42223" y="77439"/>
                      </a:lnTo>
                      <a:cubicBezTo>
                        <a:pt x="41864" y="80313"/>
                        <a:pt x="41684" y="82829"/>
                        <a:pt x="41684" y="84985"/>
                      </a:cubicBezTo>
                      <a:lnTo>
                        <a:pt x="41684" y="84985"/>
                      </a:lnTo>
                      <a:cubicBezTo>
                        <a:pt x="41504" y="95945"/>
                        <a:pt x="46176" y="99538"/>
                        <a:pt x="46176" y="110678"/>
                      </a:cubicBezTo>
                      <a:lnTo>
                        <a:pt x="46176" y="110678"/>
                      </a:lnTo>
                      <a:cubicBezTo>
                        <a:pt x="47613" y="114810"/>
                        <a:pt x="50308" y="124153"/>
                        <a:pt x="54261" y="139964"/>
                      </a:cubicBezTo>
                      <a:lnTo>
                        <a:pt x="54261" y="139964"/>
                      </a:lnTo>
                      <a:cubicBezTo>
                        <a:pt x="58214" y="154338"/>
                        <a:pt x="63604" y="169071"/>
                        <a:pt x="67197" y="175000"/>
                      </a:cubicBezTo>
                      <a:lnTo>
                        <a:pt x="67197" y="175000"/>
                      </a:lnTo>
                      <a:cubicBezTo>
                        <a:pt x="71869" y="182187"/>
                        <a:pt x="75642" y="188835"/>
                        <a:pt x="75822" y="193686"/>
                      </a:cubicBezTo>
                      <a:lnTo>
                        <a:pt x="75822" y="193686"/>
                      </a:lnTo>
                      <a:cubicBezTo>
                        <a:pt x="75822" y="194405"/>
                        <a:pt x="75642" y="195303"/>
                        <a:pt x="75283" y="196202"/>
                      </a:cubicBezTo>
                      <a:lnTo>
                        <a:pt x="75283" y="196202"/>
                      </a:lnTo>
                      <a:cubicBezTo>
                        <a:pt x="74923" y="196920"/>
                        <a:pt x="73845" y="197998"/>
                        <a:pt x="72408" y="197998"/>
                      </a:cubicBezTo>
                      <a:lnTo>
                        <a:pt x="72408" y="197998"/>
                      </a:lnTo>
                      <a:cubicBezTo>
                        <a:pt x="66658" y="196202"/>
                        <a:pt x="65760" y="189194"/>
                        <a:pt x="61448" y="185601"/>
                      </a:cubicBezTo>
                      <a:lnTo>
                        <a:pt x="61448" y="185601"/>
                      </a:lnTo>
                      <a:cubicBezTo>
                        <a:pt x="60010" y="182008"/>
                        <a:pt x="46894" y="176078"/>
                        <a:pt x="44020" y="174821"/>
                      </a:cubicBezTo>
                      <a:lnTo>
                        <a:pt x="44020" y="174821"/>
                      </a:lnTo>
                      <a:cubicBezTo>
                        <a:pt x="44020" y="174821"/>
                        <a:pt x="44020" y="174821"/>
                        <a:pt x="43840" y="174821"/>
                      </a:cubicBezTo>
                      <a:lnTo>
                        <a:pt x="43840" y="174821"/>
                      </a:lnTo>
                      <a:cubicBezTo>
                        <a:pt x="43660" y="174821"/>
                        <a:pt x="43481" y="174821"/>
                        <a:pt x="43301" y="174821"/>
                      </a:cubicBezTo>
                      <a:lnTo>
                        <a:pt x="43301" y="174821"/>
                      </a:lnTo>
                      <a:cubicBezTo>
                        <a:pt x="40426" y="174461"/>
                        <a:pt x="34497" y="177516"/>
                        <a:pt x="34497" y="178773"/>
                      </a:cubicBezTo>
                      <a:lnTo>
                        <a:pt x="34497" y="178773"/>
                      </a:lnTo>
                      <a:cubicBezTo>
                        <a:pt x="33239" y="182547"/>
                        <a:pt x="31982" y="189194"/>
                        <a:pt x="30365" y="193686"/>
                      </a:cubicBezTo>
                      <a:lnTo>
                        <a:pt x="30365" y="193686"/>
                      </a:lnTo>
                      <a:cubicBezTo>
                        <a:pt x="29287" y="195842"/>
                        <a:pt x="22639" y="210755"/>
                        <a:pt x="22639" y="221535"/>
                      </a:cubicBezTo>
                      <a:lnTo>
                        <a:pt x="22639" y="221535"/>
                      </a:lnTo>
                      <a:cubicBezTo>
                        <a:pt x="22639" y="222434"/>
                        <a:pt x="22639" y="223332"/>
                        <a:pt x="22818" y="224230"/>
                      </a:cubicBezTo>
                      <a:lnTo>
                        <a:pt x="22818" y="224230"/>
                      </a:lnTo>
                      <a:cubicBezTo>
                        <a:pt x="23896" y="235011"/>
                        <a:pt x="32700" y="243994"/>
                        <a:pt x="38090" y="250642"/>
                      </a:cubicBezTo>
                      <a:lnTo>
                        <a:pt x="38090" y="250642"/>
                      </a:lnTo>
                      <a:cubicBezTo>
                        <a:pt x="43301" y="255673"/>
                        <a:pt x="45637" y="258548"/>
                        <a:pt x="45277" y="265196"/>
                      </a:cubicBezTo>
                      <a:lnTo>
                        <a:pt x="45277" y="265196"/>
                      </a:lnTo>
                      <a:cubicBezTo>
                        <a:pt x="44199" y="266992"/>
                        <a:pt x="45098" y="268969"/>
                        <a:pt x="41145" y="270047"/>
                      </a:cubicBezTo>
                      <a:lnTo>
                        <a:pt x="41145" y="270047"/>
                      </a:lnTo>
                      <a:cubicBezTo>
                        <a:pt x="38450" y="269687"/>
                        <a:pt x="38270" y="268609"/>
                        <a:pt x="37012" y="267531"/>
                      </a:cubicBezTo>
                      <a:lnTo>
                        <a:pt x="37012" y="267531"/>
                      </a:lnTo>
                      <a:cubicBezTo>
                        <a:pt x="35395" y="265735"/>
                        <a:pt x="29466" y="261602"/>
                        <a:pt x="24435" y="261782"/>
                      </a:cubicBezTo>
                      <a:lnTo>
                        <a:pt x="24435" y="261782"/>
                      </a:lnTo>
                      <a:cubicBezTo>
                        <a:pt x="22998" y="261782"/>
                        <a:pt x="21561" y="261962"/>
                        <a:pt x="20303" y="262680"/>
                      </a:cubicBezTo>
                      <a:lnTo>
                        <a:pt x="20303" y="262680"/>
                      </a:lnTo>
                      <a:cubicBezTo>
                        <a:pt x="12936" y="266633"/>
                        <a:pt x="14014" y="267531"/>
                        <a:pt x="11140" y="274359"/>
                      </a:cubicBezTo>
                      <a:lnTo>
                        <a:pt x="11140" y="274359"/>
                      </a:lnTo>
                      <a:cubicBezTo>
                        <a:pt x="10601" y="276695"/>
                        <a:pt x="8804" y="279030"/>
                        <a:pt x="6109" y="279030"/>
                      </a:cubicBezTo>
                      <a:lnTo>
                        <a:pt x="6109" y="279030"/>
                      </a:lnTo>
                      <a:cubicBezTo>
                        <a:pt x="2156" y="278851"/>
                        <a:pt x="180" y="274539"/>
                        <a:pt x="0" y="269148"/>
                      </a:cubicBezTo>
                      <a:lnTo>
                        <a:pt x="0" y="269148"/>
                      </a:lnTo>
                      <a:close/>
                      <a:moveTo>
                        <a:pt x="5031" y="268789"/>
                      </a:moveTo>
                      <a:cubicBezTo>
                        <a:pt x="5031" y="270945"/>
                        <a:pt x="5570" y="272562"/>
                        <a:pt x="6109" y="273461"/>
                      </a:cubicBezTo>
                      <a:lnTo>
                        <a:pt x="6109" y="273461"/>
                      </a:lnTo>
                      <a:cubicBezTo>
                        <a:pt x="6288" y="273820"/>
                        <a:pt x="6468" y="274000"/>
                        <a:pt x="6468" y="274000"/>
                      </a:cubicBezTo>
                      <a:lnTo>
                        <a:pt x="6468" y="274000"/>
                      </a:lnTo>
                      <a:cubicBezTo>
                        <a:pt x="6468" y="273820"/>
                        <a:pt x="6648" y="273461"/>
                        <a:pt x="6828" y="273101"/>
                      </a:cubicBezTo>
                      <a:lnTo>
                        <a:pt x="6828" y="273101"/>
                      </a:lnTo>
                      <a:cubicBezTo>
                        <a:pt x="9163" y="266992"/>
                        <a:pt x="10062" y="262501"/>
                        <a:pt x="18506" y="258548"/>
                      </a:cubicBezTo>
                      <a:lnTo>
                        <a:pt x="18506" y="258548"/>
                      </a:lnTo>
                      <a:cubicBezTo>
                        <a:pt x="20662" y="257470"/>
                        <a:pt x="22998" y="256931"/>
                        <a:pt x="24974" y="256931"/>
                      </a:cubicBezTo>
                      <a:lnTo>
                        <a:pt x="24974" y="256931"/>
                      </a:lnTo>
                      <a:cubicBezTo>
                        <a:pt x="32161" y="257110"/>
                        <a:pt x="38090" y="261243"/>
                        <a:pt x="40786" y="263758"/>
                      </a:cubicBezTo>
                      <a:lnTo>
                        <a:pt x="40786" y="263758"/>
                      </a:lnTo>
                      <a:cubicBezTo>
                        <a:pt x="40606" y="259985"/>
                        <a:pt x="39887" y="259806"/>
                        <a:pt x="34677" y="254236"/>
                      </a:cubicBezTo>
                      <a:lnTo>
                        <a:pt x="34677" y="254236"/>
                      </a:lnTo>
                      <a:cubicBezTo>
                        <a:pt x="29646" y="247767"/>
                        <a:pt x="19764" y="238245"/>
                        <a:pt x="18147" y="225129"/>
                      </a:cubicBezTo>
                      <a:lnTo>
                        <a:pt x="18147" y="225129"/>
                      </a:lnTo>
                      <a:cubicBezTo>
                        <a:pt x="17967" y="224051"/>
                        <a:pt x="17967" y="222793"/>
                        <a:pt x="17967" y="221895"/>
                      </a:cubicBezTo>
                      <a:lnTo>
                        <a:pt x="17967" y="221895"/>
                      </a:lnTo>
                      <a:cubicBezTo>
                        <a:pt x="17967" y="209318"/>
                        <a:pt x="24974" y="194405"/>
                        <a:pt x="26052" y="192069"/>
                      </a:cubicBezTo>
                      <a:lnTo>
                        <a:pt x="26052" y="192069"/>
                      </a:lnTo>
                      <a:cubicBezTo>
                        <a:pt x="27310" y="188296"/>
                        <a:pt x="28568" y="181648"/>
                        <a:pt x="30005" y="177516"/>
                      </a:cubicBezTo>
                      <a:lnTo>
                        <a:pt x="30005" y="177516"/>
                      </a:lnTo>
                      <a:cubicBezTo>
                        <a:pt x="32341" y="172126"/>
                        <a:pt x="38989" y="170329"/>
                        <a:pt x="43660" y="169970"/>
                      </a:cubicBezTo>
                      <a:lnTo>
                        <a:pt x="43660" y="169970"/>
                      </a:lnTo>
                      <a:cubicBezTo>
                        <a:pt x="44738" y="169970"/>
                        <a:pt x="45637" y="170149"/>
                        <a:pt x="46715" y="170509"/>
                      </a:cubicBezTo>
                      <a:lnTo>
                        <a:pt x="46715" y="170509"/>
                      </a:lnTo>
                      <a:cubicBezTo>
                        <a:pt x="49230" y="171946"/>
                        <a:pt x="62526" y="176617"/>
                        <a:pt x="65940" y="182906"/>
                      </a:cubicBezTo>
                      <a:lnTo>
                        <a:pt x="65940" y="182906"/>
                      </a:lnTo>
                      <a:cubicBezTo>
                        <a:pt x="66299" y="183265"/>
                        <a:pt x="66658" y="183625"/>
                        <a:pt x="67018" y="184164"/>
                      </a:cubicBezTo>
                      <a:lnTo>
                        <a:pt x="67018" y="184164"/>
                      </a:lnTo>
                      <a:cubicBezTo>
                        <a:pt x="65940" y="182187"/>
                        <a:pt x="64682" y="180031"/>
                        <a:pt x="63245" y="178055"/>
                      </a:cubicBezTo>
                      <a:lnTo>
                        <a:pt x="63245" y="178055"/>
                      </a:lnTo>
                      <a:cubicBezTo>
                        <a:pt x="58932" y="170868"/>
                        <a:pt x="53722" y="156314"/>
                        <a:pt x="49589" y="141581"/>
                      </a:cubicBezTo>
                      <a:lnTo>
                        <a:pt x="49589" y="141581"/>
                      </a:lnTo>
                      <a:cubicBezTo>
                        <a:pt x="45637" y="125770"/>
                        <a:pt x="42942" y="116427"/>
                        <a:pt x="41504" y="111756"/>
                      </a:cubicBezTo>
                      <a:lnTo>
                        <a:pt x="41504" y="111756"/>
                      </a:lnTo>
                      <a:cubicBezTo>
                        <a:pt x="41504" y="101515"/>
                        <a:pt x="37012" y="97921"/>
                        <a:pt x="36833" y="85164"/>
                      </a:cubicBezTo>
                      <a:lnTo>
                        <a:pt x="36833" y="85164"/>
                      </a:lnTo>
                      <a:cubicBezTo>
                        <a:pt x="36833" y="82829"/>
                        <a:pt x="37012" y="80313"/>
                        <a:pt x="37372" y="77439"/>
                      </a:cubicBezTo>
                      <a:lnTo>
                        <a:pt x="37372" y="77439"/>
                      </a:lnTo>
                      <a:cubicBezTo>
                        <a:pt x="37372" y="77439"/>
                        <a:pt x="37372" y="77259"/>
                        <a:pt x="37372" y="77259"/>
                      </a:cubicBezTo>
                      <a:lnTo>
                        <a:pt x="37372" y="77259"/>
                      </a:lnTo>
                      <a:cubicBezTo>
                        <a:pt x="37192" y="74923"/>
                        <a:pt x="38450" y="72767"/>
                        <a:pt x="39887" y="72228"/>
                      </a:cubicBezTo>
                      <a:lnTo>
                        <a:pt x="39887" y="72228"/>
                      </a:lnTo>
                      <a:cubicBezTo>
                        <a:pt x="41145" y="71509"/>
                        <a:pt x="41684" y="71509"/>
                        <a:pt x="41504" y="71509"/>
                      </a:cubicBezTo>
                      <a:lnTo>
                        <a:pt x="41504" y="71509"/>
                      </a:lnTo>
                      <a:lnTo>
                        <a:pt x="41325" y="71330"/>
                      </a:lnTo>
                      <a:cubicBezTo>
                        <a:pt x="41325" y="70970"/>
                        <a:pt x="41325" y="70611"/>
                        <a:pt x="41145" y="69533"/>
                      </a:cubicBezTo>
                      <a:lnTo>
                        <a:pt x="41145" y="69533"/>
                      </a:lnTo>
                      <a:cubicBezTo>
                        <a:pt x="41145" y="64502"/>
                        <a:pt x="39707" y="55159"/>
                        <a:pt x="39887" y="49050"/>
                      </a:cubicBezTo>
                      <a:lnTo>
                        <a:pt x="39887" y="49050"/>
                      </a:lnTo>
                      <a:cubicBezTo>
                        <a:pt x="40606" y="45996"/>
                        <a:pt x="41145" y="45277"/>
                        <a:pt x="41145" y="44020"/>
                      </a:cubicBezTo>
                      <a:lnTo>
                        <a:pt x="41145" y="44020"/>
                      </a:lnTo>
                      <a:cubicBezTo>
                        <a:pt x="41145" y="42582"/>
                        <a:pt x="40606" y="39707"/>
                        <a:pt x="38629" y="33419"/>
                      </a:cubicBezTo>
                      <a:lnTo>
                        <a:pt x="38629" y="33419"/>
                      </a:lnTo>
                      <a:cubicBezTo>
                        <a:pt x="33419" y="21561"/>
                        <a:pt x="29287" y="14913"/>
                        <a:pt x="29107" y="7187"/>
                      </a:cubicBezTo>
                      <a:lnTo>
                        <a:pt x="29107" y="7187"/>
                      </a:lnTo>
                      <a:cubicBezTo>
                        <a:pt x="29107" y="6288"/>
                        <a:pt x="28927" y="5749"/>
                        <a:pt x="28927" y="5390"/>
                      </a:cubicBezTo>
                      <a:lnTo>
                        <a:pt x="28927" y="5390"/>
                      </a:lnTo>
                      <a:cubicBezTo>
                        <a:pt x="28208" y="5570"/>
                        <a:pt x="26412" y="6288"/>
                        <a:pt x="24256" y="7007"/>
                      </a:cubicBezTo>
                      <a:lnTo>
                        <a:pt x="24256" y="7007"/>
                      </a:lnTo>
                      <a:cubicBezTo>
                        <a:pt x="24076" y="7007"/>
                        <a:pt x="24076" y="7007"/>
                        <a:pt x="23896" y="7007"/>
                      </a:cubicBezTo>
                      <a:lnTo>
                        <a:pt x="23896" y="7007"/>
                      </a:lnTo>
                      <a:cubicBezTo>
                        <a:pt x="24076" y="8085"/>
                        <a:pt x="26232" y="11319"/>
                        <a:pt x="27310" y="14014"/>
                      </a:cubicBezTo>
                      <a:lnTo>
                        <a:pt x="27310" y="14014"/>
                      </a:lnTo>
                      <a:cubicBezTo>
                        <a:pt x="29107" y="17608"/>
                        <a:pt x="30365" y="22100"/>
                        <a:pt x="30365" y="26232"/>
                      </a:cubicBezTo>
                      <a:lnTo>
                        <a:pt x="30365" y="26232"/>
                      </a:lnTo>
                      <a:cubicBezTo>
                        <a:pt x="30365" y="28568"/>
                        <a:pt x="30005" y="31083"/>
                        <a:pt x="28747" y="32341"/>
                      </a:cubicBezTo>
                      <a:lnTo>
                        <a:pt x="28747" y="32341"/>
                      </a:lnTo>
                      <a:cubicBezTo>
                        <a:pt x="26951" y="35216"/>
                        <a:pt x="23178" y="41324"/>
                        <a:pt x="17069" y="41863"/>
                      </a:cubicBezTo>
                      <a:lnTo>
                        <a:pt x="17069" y="41863"/>
                      </a:lnTo>
                      <a:cubicBezTo>
                        <a:pt x="16530" y="41863"/>
                        <a:pt x="15811" y="41863"/>
                        <a:pt x="14733" y="41504"/>
                      </a:cubicBezTo>
                      <a:lnTo>
                        <a:pt x="14733" y="41504"/>
                      </a:lnTo>
                      <a:cubicBezTo>
                        <a:pt x="14194" y="41324"/>
                        <a:pt x="13835" y="41145"/>
                        <a:pt x="13655" y="41145"/>
                      </a:cubicBezTo>
                      <a:lnTo>
                        <a:pt x="13655" y="41145"/>
                      </a:lnTo>
                      <a:cubicBezTo>
                        <a:pt x="13655" y="41145"/>
                        <a:pt x="12038" y="41145"/>
                        <a:pt x="11858" y="48332"/>
                      </a:cubicBezTo>
                      <a:lnTo>
                        <a:pt x="11858" y="48332"/>
                      </a:lnTo>
                      <a:lnTo>
                        <a:pt x="10241" y="48332"/>
                      </a:lnTo>
                      <a:lnTo>
                        <a:pt x="11858" y="48511"/>
                      </a:lnTo>
                      <a:cubicBezTo>
                        <a:pt x="11858" y="58932"/>
                        <a:pt x="13296" y="77618"/>
                        <a:pt x="13296" y="92351"/>
                      </a:cubicBezTo>
                      <a:lnTo>
                        <a:pt x="13296" y="92351"/>
                      </a:lnTo>
                      <a:cubicBezTo>
                        <a:pt x="13296" y="106725"/>
                        <a:pt x="15991" y="130442"/>
                        <a:pt x="15991" y="136730"/>
                      </a:cubicBezTo>
                      <a:lnTo>
                        <a:pt x="15991" y="136730"/>
                      </a:lnTo>
                      <a:cubicBezTo>
                        <a:pt x="14733" y="141402"/>
                        <a:pt x="15092" y="163681"/>
                        <a:pt x="11499" y="171227"/>
                      </a:cubicBezTo>
                      <a:lnTo>
                        <a:pt x="11499" y="171227"/>
                      </a:lnTo>
                      <a:cubicBezTo>
                        <a:pt x="9343" y="173024"/>
                        <a:pt x="8445" y="182726"/>
                        <a:pt x="8265" y="185781"/>
                      </a:cubicBezTo>
                      <a:lnTo>
                        <a:pt x="8265" y="185781"/>
                      </a:lnTo>
                      <a:lnTo>
                        <a:pt x="8265" y="186499"/>
                      </a:lnTo>
                      <a:cubicBezTo>
                        <a:pt x="8265" y="186499"/>
                        <a:pt x="8984" y="200514"/>
                        <a:pt x="8984" y="212552"/>
                      </a:cubicBezTo>
                      <a:lnTo>
                        <a:pt x="8984" y="212552"/>
                      </a:lnTo>
                      <a:cubicBezTo>
                        <a:pt x="8984" y="218122"/>
                        <a:pt x="8804" y="223152"/>
                        <a:pt x="8445" y="226746"/>
                      </a:cubicBezTo>
                      <a:lnTo>
                        <a:pt x="8445" y="226746"/>
                      </a:lnTo>
                      <a:cubicBezTo>
                        <a:pt x="7187" y="235909"/>
                        <a:pt x="4671" y="260884"/>
                        <a:pt x="4671" y="268789"/>
                      </a:cubicBezTo>
                      <a:lnTo>
                        <a:pt x="4671" y="268789"/>
                      </a:lnTo>
                      <a:lnTo>
                        <a:pt x="3414" y="268789"/>
                      </a:lnTo>
                      <a:lnTo>
                        <a:pt x="5031" y="268789"/>
                      </a:lnTo>
                      <a:lnTo>
                        <a:pt x="5031" y="268789"/>
                      </a:lnTo>
                      <a:close/>
                      <a:moveTo>
                        <a:pt x="42403" y="265555"/>
                      </a:moveTo>
                      <a:cubicBezTo>
                        <a:pt x="42403" y="265555"/>
                        <a:pt x="42582" y="265555"/>
                        <a:pt x="42403" y="265555"/>
                      </a:cubicBezTo>
                      <a:lnTo>
                        <a:pt x="42403" y="265555"/>
                      </a:lnTo>
                      <a:lnTo>
                        <a:pt x="42403" y="265555"/>
                      </a:lnTo>
                      <a:lnTo>
                        <a:pt x="42403" y="265555"/>
                      </a:lnTo>
                      <a:close/>
                      <a:moveTo>
                        <a:pt x="6288" y="186320"/>
                      </a:moveTo>
                      <a:lnTo>
                        <a:pt x="3773" y="186499"/>
                      </a:lnTo>
                      <a:lnTo>
                        <a:pt x="6288" y="186320"/>
                      </a:lnTo>
                      <a:lnTo>
                        <a:pt x="6288" y="186320"/>
                      </a:lnTo>
                      <a:lnTo>
                        <a:pt x="8085" y="184523"/>
                      </a:lnTo>
                      <a:lnTo>
                        <a:pt x="6288" y="186320"/>
                      </a:lnTo>
                      <a:lnTo>
                        <a:pt x="6288" y="186320"/>
                      </a:lnTo>
                      <a:close/>
                    </a:path>
                  </a:pathLst>
                </a:custGeom>
                <a:grpFill/>
                <a:ln w="17953" cap="flat">
                  <a:noFill/>
                  <a:prstDash val="solid"/>
                  <a:miter/>
                </a:ln>
              </p:spPr>
              <p:txBody>
                <a:bodyPr rtlCol="0" anchor="ctr"/>
                <a:lstStyle/>
                <a:p>
                  <a:endParaRPr lang="zh-CN" altLang="en-US" sz="1050"/>
                </a:p>
              </p:txBody>
            </p:sp>
          </p:grpSp>
          <p:grpSp>
            <p:nvGrpSpPr>
              <p:cNvPr id="173" name="图形 1"/>
              <p:cNvGrpSpPr/>
              <p:nvPr/>
            </p:nvGrpSpPr>
            <p:grpSpPr>
              <a:xfrm>
                <a:off x="4843549" y="2655294"/>
                <a:ext cx="48332" cy="41338"/>
                <a:chOff x="6216760" y="2852984"/>
                <a:chExt cx="48332" cy="41338"/>
              </a:xfrm>
              <a:solidFill>
                <a:srgbClr val="0070C0"/>
              </a:solidFill>
            </p:grpSpPr>
            <p:sp>
              <p:nvSpPr>
                <p:cNvPr id="3400" name="任意多边形: 形状 502"/>
                <p:cNvSpPr/>
                <p:nvPr/>
              </p:nvSpPr>
              <p:spPr>
                <a:xfrm>
                  <a:off x="6219336" y="2855495"/>
                  <a:ext cx="43350" cy="35233"/>
                </a:xfrm>
                <a:custGeom>
                  <a:avLst/>
                  <a:gdLst>
                    <a:gd name="connsiteX0" fmla="*/ 2275 w 43350"/>
                    <a:gd name="connsiteY0" fmla="*/ 35234 h 35233"/>
                    <a:gd name="connsiteX1" fmla="*/ 32460 w 43350"/>
                    <a:gd name="connsiteY1" fmla="*/ 12595 h 35233"/>
                    <a:gd name="connsiteX2" fmla="*/ 43060 w 43350"/>
                    <a:gd name="connsiteY2" fmla="*/ 1995 h 35233"/>
                    <a:gd name="connsiteX3" fmla="*/ 32460 w 43350"/>
                    <a:gd name="connsiteY3" fmla="*/ 3432 h 35233"/>
                    <a:gd name="connsiteX4" fmla="*/ 21859 w 43350"/>
                    <a:gd name="connsiteY4" fmla="*/ 3432 h 35233"/>
                    <a:gd name="connsiteX5" fmla="*/ 13954 w 43350"/>
                    <a:gd name="connsiteY5" fmla="*/ 10080 h 35233"/>
                    <a:gd name="connsiteX6" fmla="*/ 6048 w 43350"/>
                    <a:gd name="connsiteY6" fmla="*/ 19423 h 35233"/>
                    <a:gd name="connsiteX7" fmla="*/ 837 w 43350"/>
                    <a:gd name="connsiteY7" fmla="*/ 28766 h 35233"/>
                    <a:gd name="connsiteX8" fmla="*/ 2275 w 43350"/>
                    <a:gd name="connsiteY8" fmla="*/ 35234 h 35233"/>
                    <a:gd name="connsiteX9" fmla="*/ 2275 w 43350"/>
                    <a:gd name="connsiteY9" fmla="*/ 35234 h 3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50" h="35233">
                      <a:moveTo>
                        <a:pt x="2275" y="35234"/>
                      </a:moveTo>
                      <a:cubicBezTo>
                        <a:pt x="6228" y="29844"/>
                        <a:pt x="23296" y="17985"/>
                        <a:pt x="32460" y="12595"/>
                      </a:cubicBezTo>
                      <a:cubicBezTo>
                        <a:pt x="41623" y="8642"/>
                        <a:pt x="44318" y="4690"/>
                        <a:pt x="43060" y="1995"/>
                      </a:cubicBezTo>
                      <a:cubicBezTo>
                        <a:pt x="41803" y="-1958"/>
                        <a:pt x="36413" y="737"/>
                        <a:pt x="32460" y="3432"/>
                      </a:cubicBezTo>
                      <a:cubicBezTo>
                        <a:pt x="27249" y="4690"/>
                        <a:pt x="27249" y="3432"/>
                        <a:pt x="21859" y="3432"/>
                      </a:cubicBezTo>
                      <a:cubicBezTo>
                        <a:pt x="15211" y="3432"/>
                        <a:pt x="16649" y="6127"/>
                        <a:pt x="13954" y="10080"/>
                      </a:cubicBezTo>
                      <a:cubicBezTo>
                        <a:pt x="12696" y="12775"/>
                        <a:pt x="7486" y="15470"/>
                        <a:pt x="6048" y="19423"/>
                      </a:cubicBezTo>
                      <a:cubicBezTo>
                        <a:pt x="4790" y="23375"/>
                        <a:pt x="4790" y="24813"/>
                        <a:pt x="837" y="28766"/>
                      </a:cubicBezTo>
                      <a:cubicBezTo>
                        <a:pt x="-1678" y="32718"/>
                        <a:pt x="2275" y="35234"/>
                        <a:pt x="2275" y="35234"/>
                      </a:cubicBezTo>
                      <a:lnTo>
                        <a:pt x="2275" y="35234"/>
                      </a:lnTo>
                      <a:close/>
                    </a:path>
                  </a:pathLst>
                </a:custGeom>
                <a:grpFill/>
                <a:ln w="17953" cap="flat">
                  <a:noFill/>
                  <a:prstDash val="solid"/>
                  <a:miter/>
                </a:ln>
              </p:spPr>
              <p:txBody>
                <a:bodyPr rtlCol="0" anchor="ctr"/>
                <a:lstStyle/>
                <a:p>
                  <a:endParaRPr lang="zh-CN" altLang="en-US" sz="1050"/>
                </a:p>
              </p:txBody>
            </p:sp>
            <p:sp>
              <p:nvSpPr>
                <p:cNvPr id="3401" name="任意多边形: 形状 503"/>
                <p:cNvSpPr/>
                <p:nvPr/>
              </p:nvSpPr>
              <p:spPr>
                <a:xfrm>
                  <a:off x="6216760" y="2852984"/>
                  <a:ext cx="48332" cy="41338"/>
                </a:xfrm>
                <a:custGeom>
                  <a:avLst/>
                  <a:gdLst>
                    <a:gd name="connsiteX0" fmla="*/ 3414 w 48332"/>
                    <a:gd name="connsiteY0" fmla="*/ 39901 h 41338"/>
                    <a:gd name="connsiteX1" fmla="*/ 0 w 48332"/>
                    <a:gd name="connsiteY1" fmla="*/ 33792 h 41338"/>
                    <a:gd name="connsiteX2" fmla="*/ 0 w 48332"/>
                    <a:gd name="connsiteY2" fmla="*/ 33792 h 41338"/>
                    <a:gd name="connsiteX3" fmla="*/ 1617 w 48332"/>
                    <a:gd name="connsiteY3" fmla="*/ 29300 h 41338"/>
                    <a:gd name="connsiteX4" fmla="*/ 1617 w 48332"/>
                    <a:gd name="connsiteY4" fmla="*/ 29300 h 41338"/>
                    <a:gd name="connsiteX5" fmla="*/ 6289 w 48332"/>
                    <a:gd name="connsiteY5" fmla="*/ 21035 h 41338"/>
                    <a:gd name="connsiteX6" fmla="*/ 6289 w 48332"/>
                    <a:gd name="connsiteY6" fmla="*/ 21035 h 41338"/>
                    <a:gd name="connsiteX7" fmla="*/ 14374 w 48332"/>
                    <a:gd name="connsiteY7" fmla="*/ 11153 h 41338"/>
                    <a:gd name="connsiteX8" fmla="*/ 14374 w 48332"/>
                    <a:gd name="connsiteY8" fmla="*/ 11153 h 41338"/>
                    <a:gd name="connsiteX9" fmla="*/ 24076 w 48332"/>
                    <a:gd name="connsiteY9" fmla="*/ 3427 h 41338"/>
                    <a:gd name="connsiteX10" fmla="*/ 24076 w 48332"/>
                    <a:gd name="connsiteY10" fmla="*/ 3427 h 41338"/>
                    <a:gd name="connsiteX11" fmla="*/ 24435 w 48332"/>
                    <a:gd name="connsiteY11" fmla="*/ 3427 h 41338"/>
                    <a:gd name="connsiteX12" fmla="*/ 24435 w 48332"/>
                    <a:gd name="connsiteY12" fmla="*/ 3427 h 41338"/>
                    <a:gd name="connsiteX13" fmla="*/ 31083 w 48332"/>
                    <a:gd name="connsiteY13" fmla="*/ 3966 h 41338"/>
                    <a:gd name="connsiteX14" fmla="*/ 31083 w 48332"/>
                    <a:gd name="connsiteY14" fmla="*/ 3966 h 41338"/>
                    <a:gd name="connsiteX15" fmla="*/ 33599 w 48332"/>
                    <a:gd name="connsiteY15" fmla="*/ 3787 h 41338"/>
                    <a:gd name="connsiteX16" fmla="*/ 33599 w 48332"/>
                    <a:gd name="connsiteY16" fmla="*/ 3787 h 41338"/>
                    <a:gd name="connsiteX17" fmla="*/ 42762 w 48332"/>
                    <a:gd name="connsiteY17" fmla="*/ 14 h 41338"/>
                    <a:gd name="connsiteX18" fmla="*/ 42762 w 48332"/>
                    <a:gd name="connsiteY18" fmla="*/ 14 h 41338"/>
                    <a:gd name="connsiteX19" fmla="*/ 47793 w 48332"/>
                    <a:gd name="connsiteY19" fmla="*/ 3607 h 41338"/>
                    <a:gd name="connsiteX20" fmla="*/ 47793 w 48332"/>
                    <a:gd name="connsiteY20" fmla="*/ 3607 h 41338"/>
                    <a:gd name="connsiteX21" fmla="*/ 48332 w 48332"/>
                    <a:gd name="connsiteY21" fmla="*/ 5943 h 41338"/>
                    <a:gd name="connsiteX22" fmla="*/ 48332 w 48332"/>
                    <a:gd name="connsiteY22" fmla="*/ 5943 h 41338"/>
                    <a:gd name="connsiteX23" fmla="*/ 36294 w 48332"/>
                    <a:gd name="connsiteY23" fmla="*/ 17442 h 41338"/>
                    <a:gd name="connsiteX24" fmla="*/ 36294 w 48332"/>
                    <a:gd name="connsiteY24" fmla="*/ 17442 h 41338"/>
                    <a:gd name="connsiteX25" fmla="*/ 6828 w 48332"/>
                    <a:gd name="connsiteY25" fmla="*/ 39362 h 41338"/>
                    <a:gd name="connsiteX26" fmla="*/ 6828 w 48332"/>
                    <a:gd name="connsiteY26" fmla="*/ 39362 h 41338"/>
                    <a:gd name="connsiteX27" fmla="*/ 5390 w 48332"/>
                    <a:gd name="connsiteY27" fmla="*/ 41338 h 41338"/>
                    <a:gd name="connsiteX28" fmla="*/ 3414 w 48332"/>
                    <a:gd name="connsiteY28" fmla="*/ 39901 h 41338"/>
                    <a:gd name="connsiteX29" fmla="*/ 3414 w 48332"/>
                    <a:gd name="connsiteY29" fmla="*/ 39901 h 41338"/>
                    <a:gd name="connsiteX30" fmla="*/ 4851 w 48332"/>
                    <a:gd name="connsiteY30" fmla="*/ 37745 h 41338"/>
                    <a:gd name="connsiteX31" fmla="*/ 6289 w 48332"/>
                    <a:gd name="connsiteY31" fmla="*/ 35589 h 41338"/>
                    <a:gd name="connsiteX32" fmla="*/ 4851 w 48332"/>
                    <a:gd name="connsiteY32" fmla="*/ 37745 h 41338"/>
                    <a:gd name="connsiteX33" fmla="*/ 4851 w 48332"/>
                    <a:gd name="connsiteY33" fmla="*/ 37745 h 41338"/>
                    <a:gd name="connsiteX34" fmla="*/ 18866 w 48332"/>
                    <a:gd name="connsiteY34" fmla="*/ 13669 h 41338"/>
                    <a:gd name="connsiteX35" fmla="*/ 11140 w 48332"/>
                    <a:gd name="connsiteY35" fmla="*/ 22652 h 41338"/>
                    <a:gd name="connsiteX36" fmla="*/ 11140 w 48332"/>
                    <a:gd name="connsiteY36" fmla="*/ 22652 h 41338"/>
                    <a:gd name="connsiteX37" fmla="*/ 5570 w 48332"/>
                    <a:gd name="connsiteY37" fmla="*/ 32534 h 41338"/>
                    <a:gd name="connsiteX38" fmla="*/ 5570 w 48332"/>
                    <a:gd name="connsiteY38" fmla="*/ 32534 h 41338"/>
                    <a:gd name="connsiteX39" fmla="*/ 5031 w 48332"/>
                    <a:gd name="connsiteY39" fmla="*/ 33612 h 41338"/>
                    <a:gd name="connsiteX40" fmla="*/ 5031 w 48332"/>
                    <a:gd name="connsiteY40" fmla="*/ 33612 h 41338"/>
                    <a:gd name="connsiteX41" fmla="*/ 33958 w 48332"/>
                    <a:gd name="connsiteY41" fmla="*/ 12770 h 41338"/>
                    <a:gd name="connsiteX42" fmla="*/ 33958 w 48332"/>
                    <a:gd name="connsiteY42" fmla="*/ 12770 h 41338"/>
                    <a:gd name="connsiteX43" fmla="*/ 43301 w 48332"/>
                    <a:gd name="connsiteY43" fmla="*/ 5763 h 41338"/>
                    <a:gd name="connsiteX44" fmla="*/ 43301 w 48332"/>
                    <a:gd name="connsiteY44" fmla="*/ 5763 h 41338"/>
                    <a:gd name="connsiteX45" fmla="*/ 43121 w 48332"/>
                    <a:gd name="connsiteY45" fmla="*/ 5224 h 41338"/>
                    <a:gd name="connsiteX46" fmla="*/ 43121 w 48332"/>
                    <a:gd name="connsiteY46" fmla="*/ 5224 h 41338"/>
                    <a:gd name="connsiteX47" fmla="*/ 42762 w 48332"/>
                    <a:gd name="connsiteY47" fmla="*/ 4865 h 41338"/>
                    <a:gd name="connsiteX48" fmla="*/ 42762 w 48332"/>
                    <a:gd name="connsiteY48" fmla="*/ 4865 h 41338"/>
                    <a:gd name="connsiteX49" fmla="*/ 35575 w 48332"/>
                    <a:gd name="connsiteY49" fmla="*/ 8279 h 41338"/>
                    <a:gd name="connsiteX50" fmla="*/ 35575 w 48332"/>
                    <a:gd name="connsiteY50" fmla="*/ 8279 h 41338"/>
                    <a:gd name="connsiteX51" fmla="*/ 31083 w 48332"/>
                    <a:gd name="connsiteY51" fmla="*/ 8997 h 41338"/>
                    <a:gd name="connsiteX52" fmla="*/ 31083 w 48332"/>
                    <a:gd name="connsiteY52" fmla="*/ 8997 h 41338"/>
                    <a:gd name="connsiteX53" fmla="*/ 25873 w 48332"/>
                    <a:gd name="connsiteY53" fmla="*/ 8458 h 41338"/>
                    <a:gd name="connsiteX54" fmla="*/ 25873 w 48332"/>
                    <a:gd name="connsiteY54" fmla="*/ 8458 h 41338"/>
                    <a:gd name="connsiteX55" fmla="*/ 24615 w 48332"/>
                    <a:gd name="connsiteY55" fmla="*/ 8458 h 41338"/>
                    <a:gd name="connsiteX56" fmla="*/ 18866 w 48332"/>
                    <a:gd name="connsiteY56" fmla="*/ 13669 h 41338"/>
                    <a:gd name="connsiteX57" fmla="*/ 18866 w 48332"/>
                    <a:gd name="connsiteY57" fmla="*/ 13669 h 41338"/>
                    <a:gd name="connsiteX58" fmla="*/ 24435 w 48332"/>
                    <a:gd name="connsiteY58" fmla="*/ 8458 h 41338"/>
                    <a:gd name="connsiteX59" fmla="*/ 24435 w 48332"/>
                    <a:gd name="connsiteY59" fmla="*/ 8458 h 41338"/>
                    <a:gd name="connsiteX60" fmla="*/ 24435 w 48332"/>
                    <a:gd name="connsiteY60" fmla="*/ 8458 h 41338"/>
                    <a:gd name="connsiteX61" fmla="*/ 23537 w 48332"/>
                    <a:gd name="connsiteY61" fmla="*/ 8279 h 41338"/>
                    <a:gd name="connsiteX62" fmla="*/ 23537 w 48332"/>
                    <a:gd name="connsiteY62" fmla="*/ 8279 h 41338"/>
                    <a:gd name="connsiteX63" fmla="*/ 24435 w 48332"/>
                    <a:gd name="connsiteY63" fmla="*/ 8458 h 41338"/>
                    <a:gd name="connsiteX64" fmla="*/ 24435 w 48332"/>
                    <a:gd name="connsiteY64" fmla="*/ 8458 h 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332" h="41338">
                      <a:moveTo>
                        <a:pt x="3414" y="39901"/>
                      </a:moveTo>
                      <a:cubicBezTo>
                        <a:pt x="3234" y="39721"/>
                        <a:pt x="180" y="37924"/>
                        <a:pt x="0" y="33792"/>
                      </a:cubicBezTo>
                      <a:lnTo>
                        <a:pt x="0" y="33792"/>
                      </a:lnTo>
                      <a:cubicBezTo>
                        <a:pt x="0" y="32354"/>
                        <a:pt x="359" y="30917"/>
                        <a:pt x="1617" y="29300"/>
                      </a:cubicBezTo>
                      <a:lnTo>
                        <a:pt x="1617" y="29300"/>
                      </a:lnTo>
                      <a:cubicBezTo>
                        <a:pt x="5211" y="25347"/>
                        <a:pt x="4672" y="25347"/>
                        <a:pt x="6289" y="21035"/>
                      </a:cubicBezTo>
                      <a:lnTo>
                        <a:pt x="6289" y="21035"/>
                      </a:lnTo>
                      <a:cubicBezTo>
                        <a:pt x="8265" y="15645"/>
                        <a:pt x="14015" y="12770"/>
                        <a:pt x="14374" y="11153"/>
                      </a:cubicBezTo>
                      <a:lnTo>
                        <a:pt x="14374" y="11153"/>
                      </a:lnTo>
                      <a:cubicBezTo>
                        <a:pt x="15811" y="8638"/>
                        <a:pt x="16710" y="3068"/>
                        <a:pt x="24076" y="3427"/>
                      </a:cubicBezTo>
                      <a:lnTo>
                        <a:pt x="24076" y="3427"/>
                      </a:lnTo>
                      <a:cubicBezTo>
                        <a:pt x="24256" y="3427"/>
                        <a:pt x="24256" y="3427"/>
                        <a:pt x="24435" y="3427"/>
                      </a:cubicBezTo>
                      <a:lnTo>
                        <a:pt x="24435" y="3427"/>
                      </a:lnTo>
                      <a:cubicBezTo>
                        <a:pt x="28209" y="3427"/>
                        <a:pt x="29826" y="4146"/>
                        <a:pt x="31083" y="3966"/>
                      </a:cubicBezTo>
                      <a:lnTo>
                        <a:pt x="31083" y="3966"/>
                      </a:lnTo>
                      <a:cubicBezTo>
                        <a:pt x="31802" y="3966"/>
                        <a:pt x="32700" y="3966"/>
                        <a:pt x="33599" y="3787"/>
                      </a:cubicBezTo>
                      <a:lnTo>
                        <a:pt x="33599" y="3787"/>
                      </a:lnTo>
                      <a:cubicBezTo>
                        <a:pt x="36294" y="1990"/>
                        <a:pt x="39348" y="14"/>
                        <a:pt x="42762" y="14"/>
                      </a:cubicBezTo>
                      <a:lnTo>
                        <a:pt x="42762" y="14"/>
                      </a:lnTo>
                      <a:cubicBezTo>
                        <a:pt x="44738" y="-166"/>
                        <a:pt x="47254" y="1451"/>
                        <a:pt x="47793" y="3607"/>
                      </a:cubicBezTo>
                      <a:lnTo>
                        <a:pt x="47793" y="3607"/>
                      </a:lnTo>
                      <a:cubicBezTo>
                        <a:pt x="48152" y="4326"/>
                        <a:pt x="48332" y="5044"/>
                        <a:pt x="48332" y="5943"/>
                      </a:cubicBezTo>
                      <a:lnTo>
                        <a:pt x="48332" y="5943"/>
                      </a:lnTo>
                      <a:cubicBezTo>
                        <a:pt x="47972" y="10614"/>
                        <a:pt x="44020" y="14028"/>
                        <a:pt x="36294" y="17442"/>
                      </a:cubicBezTo>
                      <a:lnTo>
                        <a:pt x="36294" y="17442"/>
                      </a:lnTo>
                      <a:cubicBezTo>
                        <a:pt x="27310" y="22473"/>
                        <a:pt x="10062" y="34870"/>
                        <a:pt x="6828" y="39362"/>
                      </a:cubicBezTo>
                      <a:lnTo>
                        <a:pt x="6828" y="39362"/>
                      </a:lnTo>
                      <a:lnTo>
                        <a:pt x="5390" y="41338"/>
                      </a:lnTo>
                      <a:lnTo>
                        <a:pt x="3414" y="39901"/>
                      </a:lnTo>
                      <a:lnTo>
                        <a:pt x="3414" y="39901"/>
                      </a:lnTo>
                      <a:close/>
                      <a:moveTo>
                        <a:pt x="4851" y="37745"/>
                      </a:moveTo>
                      <a:lnTo>
                        <a:pt x="6289" y="35589"/>
                      </a:lnTo>
                      <a:lnTo>
                        <a:pt x="4851" y="37745"/>
                      </a:lnTo>
                      <a:lnTo>
                        <a:pt x="4851" y="37745"/>
                      </a:lnTo>
                      <a:close/>
                      <a:moveTo>
                        <a:pt x="18866" y="13669"/>
                      </a:moveTo>
                      <a:cubicBezTo>
                        <a:pt x="16530" y="17621"/>
                        <a:pt x="11679" y="19957"/>
                        <a:pt x="11140" y="22652"/>
                      </a:cubicBezTo>
                      <a:lnTo>
                        <a:pt x="11140" y="22652"/>
                      </a:lnTo>
                      <a:cubicBezTo>
                        <a:pt x="10062" y="26246"/>
                        <a:pt x="9523" y="28761"/>
                        <a:pt x="5570" y="32534"/>
                      </a:cubicBezTo>
                      <a:lnTo>
                        <a:pt x="5570" y="32534"/>
                      </a:lnTo>
                      <a:cubicBezTo>
                        <a:pt x="5211" y="33073"/>
                        <a:pt x="5211" y="33433"/>
                        <a:pt x="5031" y="33612"/>
                      </a:cubicBezTo>
                      <a:lnTo>
                        <a:pt x="5031" y="33612"/>
                      </a:lnTo>
                      <a:cubicBezTo>
                        <a:pt x="11499" y="27144"/>
                        <a:pt x="25514" y="17801"/>
                        <a:pt x="33958" y="12770"/>
                      </a:cubicBezTo>
                      <a:lnTo>
                        <a:pt x="33958" y="12770"/>
                      </a:lnTo>
                      <a:cubicBezTo>
                        <a:pt x="41504" y="9536"/>
                        <a:pt x="43481" y="6302"/>
                        <a:pt x="43301" y="5763"/>
                      </a:cubicBezTo>
                      <a:lnTo>
                        <a:pt x="43301" y="5763"/>
                      </a:lnTo>
                      <a:cubicBezTo>
                        <a:pt x="43301" y="5763"/>
                        <a:pt x="43121" y="5404"/>
                        <a:pt x="43121" y="5224"/>
                      </a:cubicBezTo>
                      <a:lnTo>
                        <a:pt x="43121" y="5224"/>
                      </a:lnTo>
                      <a:cubicBezTo>
                        <a:pt x="42942" y="4865"/>
                        <a:pt x="43121" y="5044"/>
                        <a:pt x="42762" y="4865"/>
                      </a:cubicBezTo>
                      <a:lnTo>
                        <a:pt x="42762" y="4865"/>
                      </a:lnTo>
                      <a:cubicBezTo>
                        <a:pt x="41684" y="4865"/>
                        <a:pt x="38630" y="6122"/>
                        <a:pt x="35575" y="8279"/>
                      </a:cubicBezTo>
                      <a:lnTo>
                        <a:pt x="35575" y="8279"/>
                      </a:lnTo>
                      <a:cubicBezTo>
                        <a:pt x="33778" y="8818"/>
                        <a:pt x="32341" y="8997"/>
                        <a:pt x="31083" y="8997"/>
                      </a:cubicBezTo>
                      <a:lnTo>
                        <a:pt x="31083" y="8997"/>
                      </a:lnTo>
                      <a:cubicBezTo>
                        <a:pt x="28927" y="8997"/>
                        <a:pt x="28029" y="8458"/>
                        <a:pt x="25873" y="8458"/>
                      </a:cubicBezTo>
                      <a:lnTo>
                        <a:pt x="25873" y="8458"/>
                      </a:lnTo>
                      <a:lnTo>
                        <a:pt x="24615" y="8458"/>
                      </a:lnTo>
                      <a:cubicBezTo>
                        <a:pt x="19225" y="8818"/>
                        <a:pt x="22459" y="8458"/>
                        <a:pt x="18866" y="13669"/>
                      </a:cubicBezTo>
                      <a:lnTo>
                        <a:pt x="18866" y="13669"/>
                      </a:lnTo>
                      <a:close/>
                      <a:moveTo>
                        <a:pt x="24435" y="8458"/>
                      </a:moveTo>
                      <a:cubicBezTo>
                        <a:pt x="24435" y="8458"/>
                        <a:pt x="24435" y="8458"/>
                        <a:pt x="24435" y="8458"/>
                      </a:cubicBezTo>
                      <a:lnTo>
                        <a:pt x="24435" y="8458"/>
                      </a:lnTo>
                      <a:cubicBezTo>
                        <a:pt x="24076" y="8458"/>
                        <a:pt x="23717" y="8279"/>
                        <a:pt x="23537" y="8279"/>
                      </a:cubicBezTo>
                      <a:lnTo>
                        <a:pt x="23537" y="8279"/>
                      </a:lnTo>
                      <a:cubicBezTo>
                        <a:pt x="23896" y="8458"/>
                        <a:pt x="24256" y="8458"/>
                        <a:pt x="24435" y="8458"/>
                      </a:cubicBezTo>
                      <a:lnTo>
                        <a:pt x="24435" y="8458"/>
                      </a:lnTo>
                      <a:close/>
                    </a:path>
                  </a:pathLst>
                </a:custGeom>
                <a:grpFill/>
                <a:ln w="17953" cap="flat">
                  <a:noFill/>
                  <a:prstDash val="solid"/>
                  <a:miter/>
                </a:ln>
              </p:spPr>
              <p:txBody>
                <a:bodyPr rtlCol="0" anchor="ctr"/>
                <a:lstStyle/>
                <a:p>
                  <a:endParaRPr lang="zh-CN" altLang="en-US" sz="1050"/>
                </a:p>
              </p:txBody>
            </p:sp>
          </p:grpSp>
          <p:grpSp>
            <p:nvGrpSpPr>
              <p:cNvPr id="174" name="图形 1"/>
              <p:cNvGrpSpPr/>
              <p:nvPr/>
            </p:nvGrpSpPr>
            <p:grpSpPr>
              <a:xfrm>
                <a:off x="4906434" y="2637161"/>
                <a:ext cx="23536" cy="18685"/>
                <a:chOff x="6279645" y="2834851"/>
                <a:chExt cx="23536" cy="18685"/>
              </a:xfrm>
              <a:solidFill>
                <a:srgbClr val="0070C0"/>
              </a:solidFill>
            </p:grpSpPr>
            <p:sp>
              <p:nvSpPr>
                <p:cNvPr id="3398" name="任意多边形: 形状 505"/>
                <p:cNvSpPr/>
                <p:nvPr/>
              </p:nvSpPr>
              <p:spPr>
                <a:xfrm>
                  <a:off x="6282180" y="2837549"/>
                  <a:ext cx="18309" cy="13293"/>
                </a:xfrm>
                <a:custGeom>
                  <a:avLst/>
                  <a:gdLst>
                    <a:gd name="connsiteX0" fmla="*/ 3933 w 18309"/>
                    <a:gd name="connsiteY0" fmla="*/ 13293 h 13293"/>
                    <a:gd name="connsiteX1" fmla="*/ 18307 w 18309"/>
                    <a:gd name="connsiteY1" fmla="*/ 2693 h 13293"/>
                    <a:gd name="connsiteX2" fmla="*/ 5191 w 18309"/>
                    <a:gd name="connsiteY2" fmla="*/ 5388 h 13293"/>
                    <a:gd name="connsiteX3" fmla="*/ 3933 w 18309"/>
                    <a:gd name="connsiteY3" fmla="*/ 13293 h 13293"/>
                    <a:gd name="connsiteX4" fmla="*/ 3933 w 18309"/>
                    <a:gd name="connsiteY4" fmla="*/ 13293 h 13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09" h="13293">
                      <a:moveTo>
                        <a:pt x="3933" y="13293"/>
                      </a:moveTo>
                      <a:cubicBezTo>
                        <a:pt x="6628" y="12036"/>
                        <a:pt x="18487" y="5208"/>
                        <a:pt x="18307" y="2693"/>
                      </a:cubicBezTo>
                      <a:cubicBezTo>
                        <a:pt x="17049" y="-1260"/>
                        <a:pt x="14354" y="-1260"/>
                        <a:pt x="5191" y="5388"/>
                      </a:cubicBezTo>
                      <a:cubicBezTo>
                        <a:pt x="-3972" y="12036"/>
                        <a:pt x="1238" y="13293"/>
                        <a:pt x="3933" y="13293"/>
                      </a:cubicBezTo>
                      <a:lnTo>
                        <a:pt x="3933" y="13293"/>
                      </a:lnTo>
                      <a:close/>
                    </a:path>
                  </a:pathLst>
                </a:custGeom>
                <a:grpFill/>
                <a:ln w="17953" cap="flat">
                  <a:noFill/>
                  <a:prstDash val="solid"/>
                  <a:miter/>
                </a:ln>
              </p:spPr>
              <p:txBody>
                <a:bodyPr rtlCol="0" anchor="ctr"/>
                <a:lstStyle/>
                <a:p>
                  <a:endParaRPr lang="zh-CN" altLang="en-US" sz="1050"/>
                </a:p>
              </p:txBody>
            </p:sp>
            <p:sp>
              <p:nvSpPr>
                <p:cNvPr id="3399" name="任意多边形: 形状 506"/>
                <p:cNvSpPr/>
                <p:nvPr/>
              </p:nvSpPr>
              <p:spPr>
                <a:xfrm>
                  <a:off x="6279645" y="2834851"/>
                  <a:ext cx="23536" cy="18685"/>
                </a:xfrm>
                <a:custGeom>
                  <a:avLst/>
                  <a:gdLst>
                    <a:gd name="connsiteX0" fmla="*/ 6468 w 23536"/>
                    <a:gd name="connsiteY0" fmla="*/ 18506 h 18685"/>
                    <a:gd name="connsiteX1" fmla="*/ 0 w 23536"/>
                    <a:gd name="connsiteY1" fmla="*/ 13835 h 18685"/>
                    <a:gd name="connsiteX2" fmla="*/ 0 w 23536"/>
                    <a:gd name="connsiteY2" fmla="*/ 13835 h 18685"/>
                    <a:gd name="connsiteX3" fmla="*/ 6289 w 23536"/>
                    <a:gd name="connsiteY3" fmla="*/ 5929 h 18685"/>
                    <a:gd name="connsiteX4" fmla="*/ 6289 w 23536"/>
                    <a:gd name="connsiteY4" fmla="*/ 5929 h 18685"/>
                    <a:gd name="connsiteX5" fmla="*/ 17967 w 23536"/>
                    <a:gd name="connsiteY5" fmla="*/ 0 h 18685"/>
                    <a:gd name="connsiteX6" fmla="*/ 17967 w 23536"/>
                    <a:gd name="connsiteY6" fmla="*/ 0 h 18685"/>
                    <a:gd name="connsiteX7" fmla="*/ 23357 w 23536"/>
                    <a:gd name="connsiteY7" fmla="*/ 4492 h 18685"/>
                    <a:gd name="connsiteX8" fmla="*/ 23357 w 23536"/>
                    <a:gd name="connsiteY8" fmla="*/ 4492 h 18685"/>
                    <a:gd name="connsiteX9" fmla="*/ 19404 w 23536"/>
                    <a:gd name="connsiteY9" fmla="*/ 7007 h 18685"/>
                    <a:gd name="connsiteX10" fmla="*/ 19224 w 23536"/>
                    <a:gd name="connsiteY10" fmla="*/ 7187 h 18685"/>
                    <a:gd name="connsiteX11" fmla="*/ 20662 w 23536"/>
                    <a:gd name="connsiteY11" fmla="*/ 7906 h 18685"/>
                    <a:gd name="connsiteX12" fmla="*/ 20662 w 23536"/>
                    <a:gd name="connsiteY12" fmla="*/ 7906 h 18685"/>
                    <a:gd name="connsiteX13" fmla="*/ 22998 w 23536"/>
                    <a:gd name="connsiteY13" fmla="*/ 7007 h 18685"/>
                    <a:gd name="connsiteX14" fmla="*/ 22998 w 23536"/>
                    <a:gd name="connsiteY14" fmla="*/ 7007 h 18685"/>
                    <a:gd name="connsiteX15" fmla="*/ 7726 w 23536"/>
                    <a:gd name="connsiteY15" fmla="*/ 18327 h 18685"/>
                    <a:gd name="connsiteX16" fmla="*/ 7726 w 23536"/>
                    <a:gd name="connsiteY16" fmla="*/ 18327 h 18685"/>
                    <a:gd name="connsiteX17" fmla="*/ 7187 w 23536"/>
                    <a:gd name="connsiteY17" fmla="*/ 18686 h 18685"/>
                    <a:gd name="connsiteX18" fmla="*/ 6468 w 23536"/>
                    <a:gd name="connsiteY18" fmla="*/ 18686 h 18685"/>
                    <a:gd name="connsiteX19" fmla="*/ 6468 w 23536"/>
                    <a:gd name="connsiteY19" fmla="*/ 18506 h 18685"/>
                    <a:gd name="connsiteX20" fmla="*/ 6468 w 23536"/>
                    <a:gd name="connsiteY20" fmla="*/ 15991 h 18685"/>
                    <a:gd name="connsiteX21" fmla="*/ 6468 w 23536"/>
                    <a:gd name="connsiteY21" fmla="*/ 13475 h 18685"/>
                    <a:gd name="connsiteX22" fmla="*/ 6468 w 23536"/>
                    <a:gd name="connsiteY22" fmla="*/ 15991 h 18685"/>
                    <a:gd name="connsiteX23" fmla="*/ 6468 w 23536"/>
                    <a:gd name="connsiteY23" fmla="*/ 15991 h 18685"/>
                    <a:gd name="connsiteX24" fmla="*/ 5929 w 23536"/>
                    <a:gd name="connsiteY24" fmla="*/ 13296 h 18685"/>
                    <a:gd name="connsiteX25" fmla="*/ 18146 w 23536"/>
                    <a:gd name="connsiteY25" fmla="*/ 5211 h 18685"/>
                    <a:gd name="connsiteX26" fmla="*/ 18146 w 23536"/>
                    <a:gd name="connsiteY26" fmla="*/ 5211 h 18685"/>
                    <a:gd name="connsiteX27" fmla="*/ 17967 w 23536"/>
                    <a:gd name="connsiteY27" fmla="*/ 5031 h 18685"/>
                    <a:gd name="connsiteX28" fmla="*/ 17967 w 23536"/>
                    <a:gd name="connsiteY28" fmla="*/ 5031 h 18685"/>
                    <a:gd name="connsiteX29" fmla="*/ 9163 w 23536"/>
                    <a:gd name="connsiteY29" fmla="*/ 9882 h 18685"/>
                    <a:gd name="connsiteX30" fmla="*/ 9163 w 23536"/>
                    <a:gd name="connsiteY30" fmla="*/ 9882 h 18685"/>
                    <a:gd name="connsiteX31" fmla="*/ 5210 w 23536"/>
                    <a:gd name="connsiteY31" fmla="*/ 13116 h 18685"/>
                    <a:gd name="connsiteX32" fmla="*/ 5210 w 23536"/>
                    <a:gd name="connsiteY32" fmla="*/ 13116 h 18685"/>
                    <a:gd name="connsiteX33" fmla="*/ 5929 w 23536"/>
                    <a:gd name="connsiteY33" fmla="*/ 13296 h 18685"/>
                    <a:gd name="connsiteX34" fmla="*/ 5929 w 23536"/>
                    <a:gd name="connsiteY34" fmla="*/ 13296 h 18685"/>
                    <a:gd name="connsiteX35" fmla="*/ 23357 w 23536"/>
                    <a:gd name="connsiteY35" fmla="*/ 5390 h 18685"/>
                    <a:gd name="connsiteX36" fmla="*/ 23177 w 23536"/>
                    <a:gd name="connsiteY36" fmla="*/ 6109 h 18685"/>
                    <a:gd name="connsiteX37" fmla="*/ 23177 w 23536"/>
                    <a:gd name="connsiteY37" fmla="*/ 6109 h 18685"/>
                    <a:gd name="connsiteX38" fmla="*/ 22638 w 23536"/>
                    <a:gd name="connsiteY38" fmla="*/ 6827 h 18685"/>
                    <a:gd name="connsiteX39" fmla="*/ 22638 w 23536"/>
                    <a:gd name="connsiteY39" fmla="*/ 6827 h 18685"/>
                    <a:gd name="connsiteX40" fmla="*/ 23357 w 23536"/>
                    <a:gd name="connsiteY40" fmla="*/ 5390 h 18685"/>
                    <a:gd name="connsiteX41" fmla="*/ 23357 w 23536"/>
                    <a:gd name="connsiteY41" fmla="*/ 5390 h 18685"/>
                    <a:gd name="connsiteX42" fmla="*/ 23537 w 23536"/>
                    <a:gd name="connsiteY42" fmla="*/ 5211 h 18685"/>
                    <a:gd name="connsiteX43" fmla="*/ 23537 w 23536"/>
                    <a:gd name="connsiteY43" fmla="*/ 5211 h 18685"/>
                    <a:gd name="connsiteX44" fmla="*/ 23537 w 23536"/>
                    <a:gd name="connsiteY44" fmla="*/ 5211 h 18685"/>
                    <a:gd name="connsiteX45" fmla="*/ 23537 w 23536"/>
                    <a:gd name="connsiteY45" fmla="*/ 5390 h 18685"/>
                    <a:gd name="connsiteX46" fmla="*/ 23537 w 23536"/>
                    <a:gd name="connsiteY46" fmla="*/ 5390 h 18685"/>
                    <a:gd name="connsiteX47" fmla="*/ 23537 w 23536"/>
                    <a:gd name="connsiteY47" fmla="*/ 5211 h 18685"/>
                    <a:gd name="connsiteX48" fmla="*/ 23537 w 23536"/>
                    <a:gd name="connsiteY48" fmla="*/ 5211 h 18685"/>
                    <a:gd name="connsiteX49" fmla="*/ 23357 w 23536"/>
                    <a:gd name="connsiteY49" fmla="*/ 4672 h 18685"/>
                    <a:gd name="connsiteX50" fmla="*/ 23357 w 23536"/>
                    <a:gd name="connsiteY50" fmla="*/ 5211 h 18685"/>
                    <a:gd name="connsiteX51" fmla="*/ 23357 w 23536"/>
                    <a:gd name="connsiteY51" fmla="*/ 5211 h 18685"/>
                    <a:gd name="connsiteX52" fmla="*/ 23357 w 23536"/>
                    <a:gd name="connsiteY52" fmla="*/ 4672 h 18685"/>
                    <a:gd name="connsiteX53" fmla="*/ 23357 w 23536"/>
                    <a:gd name="connsiteY53" fmla="*/ 4672 h 18685"/>
                    <a:gd name="connsiteX54" fmla="*/ 23357 w 23536"/>
                    <a:gd name="connsiteY54" fmla="*/ 4672 h 18685"/>
                    <a:gd name="connsiteX55" fmla="*/ 23357 w 23536"/>
                    <a:gd name="connsiteY55" fmla="*/ 4672 h 18685"/>
                    <a:gd name="connsiteX56" fmla="*/ 23357 w 23536"/>
                    <a:gd name="connsiteY56" fmla="*/ 4672 h 18685"/>
                    <a:gd name="connsiteX57" fmla="*/ 23357 w 23536"/>
                    <a:gd name="connsiteY57" fmla="*/ 4672 h 18685"/>
                    <a:gd name="connsiteX58" fmla="*/ 23357 w 23536"/>
                    <a:gd name="connsiteY58" fmla="*/ 4672 h 1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536" h="18685">
                      <a:moveTo>
                        <a:pt x="6468" y="18506"/>
                      </a:moveTo>
                      <a:cubicBezTo>
                        <a:pt x="4851" y="18327"/>
                        <a:pt x="718" y="18506"/>
                        <a:pt x="0" y="13835"/>
                      </a:cubicBezTo>
                      <a:lnTo>
                        <a:pt x="0" y="13835"/>
                      </a:lnTo>
                      <a:cubicBezTo>
                        <a:pt x="179" y="10780"/>
                        <a:pt x="2336" y="8984"/>
                        <a:pt x="6289" y="5929"/>
                      </a:cubicBezTo>
                      <a:lnTo>
                        <a:pt x="6289" y="5929"/>
                      </a:lnTo>
                      <a:cubicBezTo>
                        <a:pt x="11679" y="2156"/>
                        <a:pt x="14733" y="180"/>
                        <a:pt x="17967" y="0"/>
                      </a:cubicBezTo>
                      <a:lnTo>
                        <a:pt x="17967" y="0"/>
                      </a:lnTo>
                      <a:cubicBezTo>
                        <a:pt x="20842" y="0"/>
                        <a:pt x="22818" y="2515"/>
                        <a:pt x="23357" y="4492"/>
                      </a:cubicBezTo>
                      <a:lnTo>
                        <a:pt x="23357" y="4492"/>
                      </a:lnTo>
                      <a:lnTo>
                        <a:pt x="19404" y="7007"/>
                      </a:lnTo>
                      <a:lnTo>
                        <a:pt x="19224" y="7187"/>
                      </a:lnTo>
                      <a:cubicBezTo>
                        <a:pt x="19584" y="7187"/>
                        <a:pt x="19224" y="7367"/>
                        <a:pt x="20662" y="7906"/>
                      </a:cubicBezTo>
                      <a:lnTo>
                        <a:pt x="20662" y="7906"/>
                      </a:lnTo>
                      <a:cubicBezTo>
                        <a:pt x="21201" y="8085"/>
                        <a:pt x="22279" y="7546"/>
                        <a:pt x="22998" y="7007"/>
                      </a:cubicBezTo>
                      <a:lnTo>
                        <a:pt x="22998" y="7007"/>
                      </a:lnTo>
                      <a:cubicBezTo>
                        <a:pt x="20123" y="12577"/>
                        <a:pt x="10421" y="16350"/>
                        <a:pt x="7726" y="18327"/>
                      </a:cubicBezTo>
                      <a:lnTo>
                        <a:pt x="7726" y="18327"/>
                      </a:lnTo>
                      <a:lnTo>
                        <a:pt x="7187" y="18686"/>
                      </a:lnTo>
                      <a:lnTo>
                        <a:pt x="6468" y="18686"/>
                      </a:lnTo>
                      <a:lnTo>
                        <a:pt x="6468" y="18506"/>
                      </a:lnTo>
                      <a:close/>
                      <a:moveTo>
                        <a:pt x="6468" y="15991"/>
                      </a:moveTo>
                      <a:lnTo>
                        <a:pt x="6468" y="13475"/>
                      </a:lnTo>
                      <a:lnTo>
                        <a:pt x="6468" y="15991"/>
                      </a:lnTo>
                      <a:lnTo>
                        <a:pt x="6468" y="15991"/>
                      </a:lnTo>
                      <a:close/>
                      <a:moveTo>
                        <a:pt x="5929" y="13296"/>
                      </a:moveTo>
                      <a:cubicBezTo>
                        <a:pt x="8624" y="11858"/>
                        <a:pt x="16170" y="7367"/>
                        <a:pt x="18146" y="5211"/>
                      </a:cubicBezTo>
                      <a:lnTo>
                        <a:pt x="18146" y="5211"/>
                      </a:lnTo>
                      <a:cubicBezTo>
                        <a:pt x="18146" y="5211"/>
                        <a:pt x="18146" y="5031"/>
                        <a:pt x="17967" y="5031"/>
                      </a:cubicBezTo>
                      <a:lnTo>
                        <a:pt x="17967" y="5031"/>
                      </a:lnTo>
                      <a:cubicBezTo>
                        <a:pt x="17428" y="4851"/>
                        <a:pt x="14194" y="6288"/>
                        <a:pt x="9163" y="9882"/>
                      </a:cubicBezTo>
                      <a:lnTo>
                        <a:pt x="9163" y="9882"/>
                      </a:lnTo>
                      <a:cubicBezTo>
                        <a:pt x="6828" y="11499"/>
                        <a:pt x="5749" y="12577"/>
                        <a:pt x="5210" y="13116"/>
                      </a:cubicBezTo>
                      <a:lnTo>
                        <a:pt x="5210" y="13116"/>
                      </a:lnTo>
                      <a:cubicBezTo>
                        <a:pt x="5570" y="13296"/>
                        <a:pt x="5749" y="13296"/>
                        <a:pt x="5929" y="13296"/>
                      </a:cubicBezTo>
                      <a:lnTo>
                        <a:pt x="5929" y="13296"/>
                      </a:lnTo>
                      <a:close/>
                      <a:moveTo>
                        <a:pt x="23357" y="5390"/>
                      </a:moveTo>
                      <a:cubicBezTo>
                        <a:pt x="23357" y="5570"/>
                        <a:pt x="23357" y="5749"/>
                        <a:pt x="23177" y="6109"/>
                      </a:cubicBezTo>
                      <a:lnTo>
                        <a:pt x="23177" y="6109"/>
                      </a:lnTo>
                      <a:cubicBezTo>
                        <a:pt x="23177" y="6288"/>
                        <a:pt x="22998" y="6648"/>
                        <a:pt x="22638" y="6827"/>
                      </a:cubicBezTo>
                      <a:lnTo>
                        <a:pt x="22638" y="6827"/>
                      </a:lnTo>
                      <a:cubicBezTo>
                        <a:pt x="23177" y="6468"/>
                        <a:pt x="23357" y="5929"/>
                        <a:pt x="23357" y="5390"/>
                      </a:cubicBezTo>
                      <a:lnTo>
                        <a:pt x="23357" y="5390"/>
                      </a:lnTo>
                      <a:close/>
                      <a:moveTo>
                        <a:pt x="23537" y="5211"/>
                      </a:moveTo>
                      <a:cubicBezTo>
                        <a:pt x="23537" y="5211"/>
                        <a:pt x="23537" y="5211"/>
                        <a:pt x="23537" y="5211"/>
                      </a:cubicBezTo>
                      <a:lnTo>
                        <a:pt x="23537" y="5211"/>
                      </a:lnTo>
                      <a:cubicBezTo>
                        <a:pt x="23537" y="5390"/>
                        <a:pt x="23537" y="5390"/>
                        <a:pt x="23537" y="5390"/>
                      </a:cubicBezTo>
                      <a:lnTo>
                        <a:pt x="23537" y="5390"/>
                      </a:lnTo>
                      <a:cubicBezTo>
                        <a:pt x="23357" y="5211"/>
                        <a:pt x="23537" y="5211"/>
                        <a:pt x="23537" y="5211"/>
                      </a:cubicBezTo>
                      <a:lnTo>
                        <a:pt x="23537" y="5211"/>
                      </a:lnTo>
                      <a:close/>
                      <a:moveTo>
                        <a:pt x="23357" y="4672"/>
                      </a:moveTo>
                      <a:cubicBezTo>
                        <a:pt x="23357" y="4672"/>
                        <a:pt x="23537" y="4672"/>
                        <a:pt x="23357" y="5211"/>
                      </a:cubicBezTo>
                      <a:lnTo>
                        <a:pt x="23357" y="5211"/>
                      </a:lnTo>
                      <a:cubicBezTo>
                        <a:pt x="23357" y="4851"/>
                        <a:pt x="23357" y="4851"/>
                        <a:pt x="23357" y="4672"/>
                      </a:cubicBezTo>
                      <a:lnTo>
                        <a:pt x="23357" y="4672"/>
                      </a:lnTo>
                      <a:close/>
                      <a:moveTo>
                        <a:pt x="23357" y="4672"/>
                      </a:moveTo>
                      <a:cubicBezTo>
                        <a:pt x="23357" y="4672"/>
                        <a:pt x="23357" y="4672"/>
                        <a:pt x="23357" y="4672"/>
                      </a:cubicBezTo>
                      <a:lnTo>
                        <a:pt x="23357" y="4672"/>
                      </a:lnTo>
                      <a:cubicBezTo>
                        <a:pt x="23357" y="4672"/>
                        <a:pt x="23357" y="4672"/>
                        <a:pt x="23357" y="4672"/>
                      </a:cubicBezTo>
                      <a:lnTo>
                        <a:pt x="23357" y="4672"/>
                      </a:lnTo>
                      <a:close/>
                    </a:path>
                  </a:pathLst>
                </a:custGeom>
                <a:grpFill/>
                <a:ln w="17953" cap="flat">
                  <a:noFill/>
                  <a:prstDash val="solid"/>
                  <a:miter/>
                </a:ln>
              </p:spPr>
              <p:txBody>
                <a:bodyPr rtlCol="0" anchor="ctr"/>
                <a:lstStyle/>
                <a:p>
                  <a:endParaRPr lang="zh-CN" altLang="en-US" sz="1050"/>
                </a:p>
              </p:txBody>
            </p:sp>
          </p:grpSp>
          <p:grpSp>
            <p:nvGrpSpPr>
              <p:cNvPr id="175" name="图形 1"/>
              <p:cNvGrpSpPr/>
              <p:nvPr/>
            </p:nvGrpSpPr>
            <p:grpSpPr>
              <a:xfrm>
                <a:off x="4805458" y="2692110"/>
                <a:ext cx="33598" cy="25005"/>
                <a:chOff x="6178669" y="2889800"/>
                <a:chExt cx="33598" cy="25005"/>
              </a:xfrm>
              <a:solidFill>
                <a:srgbClr val="0070C0"/>
              </a:solidFill>
            </p:grpSpPr>
            <p:sp>
              <p:nvSpPr>
                <p:cNvPr id="3396" name="任意多边形: 形状 508"/>
                <p:cNvSpPr/>
                <p:nvPr/>
              </p:nvSpPr>
              <p:spPr>
                <a:xfrm>
                  <a:off x="6181293" y="2892167"/>
                  <a:ext cx="28695" cy="20066"/>
                </a:xfrm>
                <a:custGeom>
                  <a:avLst/>
                  <a:gdLst>
                    <a:gd name="connsiteX0" fmla="*/ 6180 w 28695"/>
                    <a:gd name="connsiteY0" fmla="*/ 18686 h 20066"/>
                    <a:gd name="connsiteX1" fmla="*/ 19296 w 28695"/>
                    <a:gd name="connsiteY1" fmla="*/ 9343 h 20066"/>
                    <a:gd name="connsiteX2" fmla="*/ 28459 w 28695"/>
                    <a:gd name="connsiteY2" fmla="*/ 2695 h 20066"/>
                    <a:gd name="connsiteX3" fmla="*/ 20554 w 28695"/>
                    <a:gd name="connsiteY3" fmla="*/ 0 h 20066"/>
                    <a:gd name="connsiteX4" fmla="*/ 12648 w 28695"/>
                    <a:gd name="connsiteY4" fmla="*/ 3953 h 20066"/>
                    <a:gd name="connsiteX5" fmla="*/ 790 w 28695"/>
                    <a:gd name="connsiteY5" fmla="*/ 15991 h 20066"/>
                    <a:gd name="connsiteX6" fmla="*/ 6180 w 28695"/>
                    <a:gd name="connsiteY6" fmla="*/ 18686 h 20066"/>
                    <a:gd name="connsiteX7" fmla="*/ 6180 w 28695"/>
                    <a:gd name="connsiteY7" fmla="*/ 18686 h 2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95" h="20066">
                      <a:moveTo>
                        <a:pt x="6180" y="18686"/>
                      </a:moveTo>
                      <a:cubicBezTo>
                        <a:pt x="10133" y="17428"/>
                        <a:pt x="14086" y="12038"/>
                        <a:pt x="19296" y="9343"/>
                      </a:cubicBezTo>
                      <a:cubicBezTo>
                        <a:pt x="24506" y="5390"/>
                        <a:pt x="29897" y="3953"/>
                        <a:pt x="28459" y="2695"/>
                      </a:cubicBezTo>
                      <a:cubicBezTo>
                        <a:pt x="27202" y="0"/>
                        <a:pt x="24506" y="0"/>
                        <a:pt x="20554" y="0"/>
                      </a:cubicBezTo>
                      <a:cubicBezTo>
                        <a:pt x="15343" y="0"/>
                        <a:pt x="15343" y="1437"/>
                        <a:pt x="12648" y="3953"/>
                      </a:cubicBezTo>
                      <a:cubicBezTo>
                        <a:pt x="8696" y="6648"/>
                        <a:pt x="3485" y="10601"/>
                        <a:pt x="790" y="15991"/>
                      </a:cubicBezTo>
                      <a:cubicBezTo>
                        <a:pt x="-1725" y="19944"/>
                        <a:pt x="2227" y="21381"/>
                        <a:pt x="6180" y="18686"/>
                      </a:cubicBezTo>
                      <a:lnTo>
                        <a:pt x="6180" y="18686"/>
                      </a:lnTo>
                      <a:close/>
                    </a:path>
                  </a:pathLst>
                </a:custGeom>
                <a:grpFill/>
                <a:ln w="17953" cap="flat">
                  <a:noFill/>
                  <a:prstDash val="solid"/>
                  <a:miter/>
                </a:ln>
              </p:spPr>
              <p:txBody>
                <a:bodyPr rtlCol="0" anchor="ctr"/>
                <a:lstStyle/>
                <a:p>
                  <a:endParaRPr lang="zh-CN" altLang="en-US" sz="1050"/>
                </a:p>
              </p:txBody>
            </p:sp>
            <p:sp>
              <p:nvSpPr>
                <p:cNvPr id="3397" name="任意多边形: 形状 509"/>
                <p:cNvSpPr/>
                <p:nvPr/>
              </p:nvSpPr>
              <p:spPr>
                <a:xfrm>
                  <a:off x="6178669" y="2889800"/>
                  <a:ext cx="33598" cy="25005"/>
                </a:xfrm>
                <a:custGeom>
                  <a:avLst/>
                  <a:gdLst>
                    <a:gd name="connsiteX0" fmla="*/ 0 w 33598"/>
                    <a:gd name="connsiteY0" fmla="*/ 20693 h 25005"/>
                    <a:gd name="connsiteX1" fmla="*/ 1078 w 33598"/>
                    <a:gd name="connsiteY1" fmla="*/ 17279 h 25005"/>
                    <a:gd name="connsiteX2" fmla="*/ 1078 w 33598"/>
                    <a:gd name="connsiteY2" fmla="*/ 17279 h 25005"/>
                    <a:gd name="connsiteX3" fmla="*/ 13296 w 33598"/>
                    <a:gd name="connsiteY3" fmla="*/ 4702 h 25005"/>
                    <a:gd name="connsiteX4" fmla="*/ 13296 w 33598"/>
                    <a:gd name="connsiteY4" fmla="*/ 4702 h 25005"/>
                    <a:gd name="connsiteX5" fmla="*/ 22818 w 33598"/>
                    <a:gd name="connsiteY5" fmla="*/ 31 h 25005"/>
                    <a:gd name="connsiteX6" fmla="*/ 22818 w 33598"/>
                    <a:gd name="connsiteY6" fmla="*/ 31 h 25005"/>
                    <a:gd name="connsiteX7" fmla="*/ 23537 w 33598"/>
                    <a:gd name="connsiteY7" fmla="*/ 31 h 25005"/>
                    <a:gd name="connsiteX8" fmla="*/ 23537 w 33598"/>
                    <a:gd name="connsiteY8" fmla="*/ 31 h 25005"/>
                    <a:gd name="connsiteX9" fmla="*/ 32700 w 33598"/>
                    <a:gd name="connsiteY9" fmla="*/ 3444 h 25005"/>
                    <a:gd name="connsiteX10" fmla="*/ 32700 w 33598"/>
                    <a:gd name="connsiteY10" fmla="*/ 3444 h 25005"/>
                    <a:gd name="connsiteX11" fmla="*/ 33599 w 33598"/>
                    <a:gd name="connsiteY11" fmla="*/ 5601 h 25005"/>
                    <a:gd name="connsiteX12" fmla="*/ 33599 w 33598"/>
                    <a:gd name="connsiteY12" fmla="*/ 5601 h 25005"/>
                    <a:gd name="connsiteX13" fmla="*/ 22818 w 33598"/>
                    <a:gd name="connsiteY13" fmla="*/ 14045 h 25005"/>
                    <a:gd name="connsiteX14" fmla="*/ 22818 w 33598"/>
                    <a:gd name="connsiteY14" fmla="*/ 14045 h 25005"/>
                    <a:gd name="connsiteX15" fmla="*/ 9702 w 33598"/>
                    <a:gd name="connsiteY15" fmla="*/ 23388 h 25005"/>
                    <a:gd name="connsiteX16" fmla="*/ 9702 w 33598"/>
                    <a:gd name="connsiteY16" fmla="*/ 23388 h 25005"/>
                    <a:gd name="connsiteX17" fmla="*/ 4671 w 33598"/>
                    <a:gd name="connsiteY17" fmla="*/ 25005 h 25005"/>
                    <a:gd name="connsiteX18" fmla="*/ 4671 w 33598"/>
                    <a:gd name="connsiteY18" fmla="*/ 25005 h 25005"/>
                    <a:gd name="connsiteX19" fmla="*/ 0 w 33598"/>
                    <a:gd name="connsiteY19" fmla="*/ 20693 h 25005"/>
                    <a:gd name="connsiteX20" fmla="*/ 0 w 33598"/>
                    <a:gd name="connsiteY20" fmla="*/ 20693 h 25005"/>
                    <a:gd name="connsiteX21" fmla="*/ 8804 w 33598"/>
                    <a:gd name="connsiteY21" fmla="*/ 21052 h 25005"/>
                    <a:gd name="connsiteX22" fmla="*/ 7906 w 33598"/>
                    <a:gd name="connsiteY22" fmla="*/ 18717 h 25005"/>
                    <a:gd name="connsiteX23" fmla="*/ 20303 w 33598"/>
                    <a:gd name="connsiteY23" fmla="*/ 9733 h 25005"/>
                    <a:gd name="connsiteX24" fmla="*/ 20303 w 33598"/>
                    <a:gd name="connsiteY24" fmla="*/ 9733 h 25005"/>
                    <a:gd name="connsiteX25" fmla="*/ 27490 w 33598"/>
                    <a:gd name="connsiteY25" fmla="*/ 5241 h 25005"/>
                    <a:gd name="connsiteX26" fmla="*/ 27490 w 33598"/>
                    <a:gd name="connsiteY26" fmla="*/ 5241 h 25005"/>
                    <a:gd name="connsiteX27" fmla="*/ 23717 w 33598"/>
                    <a:gd name="connsiteY27" fmla="*/ 5062 h 25005"/>
                    <a:gd name="connsiteX28" fmla="*/ 23717 w 33598"/>
                    <a:gd name="connsiteY28" fmla="*/ 5062 h 25005"/>
                    <a:gd name="connsiteX29" fmla="*/ 23178 w 33598"/>
                    <a:gd name="connsiteY29" fmla="*/ 5062 h 25005"/>
                    <a:gd name="connsiteX30" fmla="*/ 23178 w 33598"/>
                    <a:gd name="connsiteY30" fmla="*/ 5062 h 25005"/>
                    <a:gd name="connsiteX31" fmla="*/ 16710 w 33598"/>
                    <a:gd name="connsiteY31" fmla="*/ 8655 h 25005"/>
                    <a:gd name="connsiteX32" fmla="*/ 16710 w 33598"/>
                    <a:gd name="connsiteY32" fmla="*/ 8655 h 25005"/>
                    <a:gd name="connsiteX33" fmla="*/ 5570 w 33598"/>
                    <a:gd name="connsiteY33" fmla="*/ 19795 h 25005"/>
                    <a:gd name="connsiteX34" fmla="*/ 5570 w 33598"/>
                    <a:gd name="connsiteY34" fmla="*/ 19795 h 25005"/>
                    <a:gd name="connsiteX35" fmla="*/ 7367 w 33598"/>
                    <a:gd name="connsiteY35" fmla="*/ 18896 h 25005"/>
                    <a:gd name="connsiteX36" fmla="*/ 7367 w 33598"/>
                    <a:gd name="connsiteY36" fmla="*/ 18896 h 25005"/>
                    <a:gd name="connsiteX37" fmla="*/ 8804 w 33598"/>
                    <a:gd name="connsiteY37" fmla="*/ 21052 h 25005"/>
                    <a:gd name="connsiteX38" fmla="*/ 8804 w 33598"/>
                    <a:gd name="connsiteY38" fmla="*/ 21052 h 2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598" h="25005">
                      <a:moveTo>
                        <a:pt x="0" y="20693"/>
                      </a:moveTo>
                      <a:cubicBezTo>
                        <a:pt x="0" y="19256"/>
                        <a:pt x="539" y="18178"/>
                        <a:pt x="1078" y="17279"/>
                      </a:cubicBezTo>
                      <a:lnTo>
                        <a:pt x="1078" y="17279"/>
                      </a:lnTo>
                      <a:cubicBezTo>
                        <a:pt x="4132" y="11170"/>
                        <a:pt x="9702" y="7038"/>
                        <a:pt x="13296" y="4702"/>
                      </a:cubicBezTo>
                      <a:lnTo>
                        <a:pt x="13296" y="4702"/>
                      </a:lnTo>
                      <a:cubicBezTo>
                        <a:pt x="15092" y="2546"/>
                        <a:pt x="17249" y="-329"/>
                        <a:pt x="22818" y="31"/>
                      </a:cubicBezTo>
                      <a:lnTo>
                        <a:pt x="22818" y="31"/>
                      </a:lnTo>
                      <a:cubicBezTo>
                        <a:pt x="22998" y="31"/>
                        <a:pt x="23357" y="31"/>
                        <a:pt x="23537" y="31"/>
                      </a:cubicBezTo>
                      <a:lnTo>
                        <a:pt x="23537" y="31"/>
                      </a:lnTo>
                      <a:cubicBezTo>
                        <a:pt x="26951" y="31"/>
                        <a:pt x="31083" y="31"/>
                        <a:pt x="32700" y="3444"/>
                      </a:cubicBezTo>
                      <a:lnTo>
                        <a:pt x="32700" y="3444"/>
                      </a:lnTo>
                      <a:cubicBezTo>
                        <a:pt x="33239" y="3983"/>
                        <a:pt x="33599" y="4702"/>
                        <a:pt x="33599" y="5601"/>
                      </a:cubicBezTo>
                      <a:lnTo>
                        <a:pt x="33599" y="5601"/>
                      </a:lnTo>
                      <a:cubicBezTo>
                        <a:pt x="31622" y="11170"/>
                        <a:pt x="27670" y="9733"/>
                        <a:pt x="22818" y="14045"/>
                      </a:cubicBezTo>
                      <a:lnTo>
                        <a:pt x="22818" y="14045"/>
                      </a:lnTo>
                      <a:cubicBezTo>
                        <a:pt x="18327" y="16201"/>
                        <a:pt x="14733" y="21412"/>
                        <a:pt x="9702" y="23388"/>
                      </a:cubicBezTo>
                      <a:lnTo>
                        <a:pt x="9702" y="23388"/>
                      </a:lnTo>
                      <a:cubicBezTo>
                        <a:pt x="8085" y="24466"/>
                        <a:pt x="6289" y="25005"/>
                        <a:pt x="4671" y="25005"/>
                      </a:cubicBezTo>
                      <a:lnTo>
                        <a:pt x="4671" y="25005"/>
                      </a:lnTo>
                      <a:cubicBezTo>
                        <a:pt x="2875" y="24825"/>
                        <a:pt x="0" y="23388"/>
                        <a:pt x="0" y="20693"/>
                      </a:cubicBezTo>
                      <a:lnTo>
                        <a:pt x="0" y="20693"/>
                      </a:lnTo>
                      <a:close/>
                      <a:moveTo>
                        <a:pt x="8804" y="21052"/>
                      </a:moveTo>
                      <a:lnTo>
                        <a:pt x="7906" y="18717"/>
                      </a:lnTo>
                      <a:cubicBezTo>
                        <a:pt x="10601" y="17998"/>
                        <a:pt x="14913" y="12608"/>
                        <a:pt x="20303" y="9733"/>
                      </a:cubicBezTo>
                      <a:lnTo>
                        <a:pt x="20303" y="9733"/>
                      </a:lnTo>
                      <a:cubicBezTo>
                        <a:pt x="22998" y="7577"/>
                        <a:pt x="25873" y="6140"/>
                        <a:pt x="27490" y="5241"/>
                      </a:cubicBezTo>
                      <a:lnTo>
                        <a:pt x="27490" y="5241"/>
                      </a:lnTo>
                      <a:cubicBezTo>
                        <a:pt x="26771" y="5062"/>
                        <a:pt x="25693" y="5062"/>
                        <a:pt x="23717" y="5062"/>
                      </a:cubicBezTo>
                      <a:lnTo>
                        <a:pt x="23717" y="5062"/>
                      </a:lnTo>
                      <a:cubicBezTo>
                        <a:pt x="23537" y="5062"/>
                        <a:pt x="23357" y="5062"/>
                        <a:pt x="23178" y="5062"/>
                      </a:cubicBezTo>
                      <a:lnTo>
                        <a:pt x="23178" y="5062"/>
                      </a:lnTo>
                      <a:cubicBezTo>
                        <a:pt x="18327" y="5421"/>
                        <a:pt x="20483" y="5062"/>
                        <a:pt x="16710" y="8655"/>
                      </a:cubicBezTo>
                      <a:lnTo>
                        <a:pt x="16710" y="8655"/>
                      </a:lnTo>
                      <a:cubicBezTo>
                        <a:pt x="12936" y="11170"/>
                        <a:pt x="8085" y="15123"/>
                        <a:pt x="5570" y="19795"/>
                      </a:cubicBezTo>
                      <a:lnTo>
                        <a:pt x="5570" y="19795"/>
                      </a:lnTo>
                      <a:cubicBezTo>
                        <a:pt x="6109" y="19615"/>
                        <a:pt x="6648" y="19435"/>
                        <a:pt x="7367" y="18896"/>
                      </a:cubicBezTo>
                      <a:lnTo>
                        <a:pt x="7367" y="18896"/>
                      </a:lnTo>
                      <a:lnTo>
                        <a:pt x="8804" y="21052"/>
                      </a:lnTo>
                      <a:lnTo>
                        <a:pt x="8804" y="21052"/>
                      </a:lnTo>
                      <a:close/>
                    </a:path>
                  </a:pathLst>
                </a:custGeom>
                <a:grpFill/>
                <a:ln w="17953" cap="flat">
                  <a:noFill/>
                  <a:prstDash val="solid"/>
                  <a:miter/>
                </a:ln>
              </p:spPr>
              <p:txBody>
                <a:bodyPr rtlCol="0" anchor="ctr"/>
                <a:lstStyle/>
                <a:p>
                  <a:endParaRPr lang="zh-CN" altLang="en-US" sz="1050"/>
                </a:p>
              </p:txBody>
            </p:sp>
          </p:grpSp>
          <p:grpSp>
            <p:nvGrpSpPr>
              <p:cNvPr id="176" name="图形 1"/>
              <p:cNvGrpSpPr/>
              <p:nvPr/>
            </p:nvGrpSpPr>
            <p:grpSpPr>
              <a:xfrm>
                <a:off x="4668189" y="2657824"/>
                <a:ext cx="147869" cy="131340"/>
                <a:chOff x="6041400" y="2855514"/>
                <a:chExt cx="147869" cy="131340"/>
              </a:xfrm>
              <a:solidFill>
                <a:srgbClr val="0070C0"/>
              </a:solidFill>
            </p:grpSpPr>
            <p:sp>
              <p:nvSpPr>
                <p:cNvPr id="3394" name="任意多边形: 形状 511"/>
                <p:cNvSpPr/>
                <p:nvPr/>
              </p:nvSpPr>
              <p:spPr>
                <a:xfrm>
                  <a:off x="6043602" y="2857849"/>
                  <a:ext cx="143439" cy="125996"/>
                </a:xfrm>
                <a:custGeom>
                  <a:avLst/>
                  <a:gdLst>
                    <a:gd name="connsiteX0" fmla="*/ 30678 w 143439"/>
                    <a:gd name="connsiteY0" fmla="*/ 93070 h 125996"/>
                    <a:gd name="connsiteX1" fmla="*/ 45231 w 143439"/>
                    <a:gd name="connsiteY1" fmla="*/ 90375 h 125996"/>
                    <a:gd name="connsiteX2" fmla="*/ 70385 w 143439"/>
                    <a:gd name="connsiteY2" fmla="*/ 103671 h 125996"/>
                    <a:gd name="connsiteX3" fmla="*/ 80986 w 143439"/>
                    <a:gd name="connsiteY3" fmla="*/ 116966 h 125996"/>
                    <a:gd name="connsiteX4" fmla="*/ 94102 w 143439"/>
                    <a:gd name="connsiteY4" fmla="*/ 89117 h 125996"/>
                    <a:gd name="connsiteX5" fmla="*/ 119076 w 143439"/>
                    <a:gd name="connsiteY5" fmla="*/ 82469 h 125996"/>
                    <a:gd name="connsiteX6" fmla="*/ 138840 w 143439"/>
                    <a:gd name="connsiteY6" fmla="*/ 70431 h 125996"/>
                    <a:gd name="connsiteX7" fmla="*/ 136145 w 143439"/>
                    <a:gd name="connsiteY7" fmla="*/ 63784 h 125996"/>
                    <a:gd name="connsiteX8" fmla="*/ 134708 w 143439"/>
                    <a:gd name="connsiteY8" fmla="*/ 46535 h 125996"/>
                    <a:gd name="connsiteX9" fmla="*/ 128060 w 143439"/>
                    <a:gd name="connsiteY9" fmla="*/ 41145 h 125996"/>
                    <a:gd name="connsiteX10" fmla="*/ 116201 w 143439"/>
                    <a:gd name="connsiteY10" fmla="*/ 51746 h 125996"/>
                    <a:gd name="connsiteX11" fmla="*/ 98953 w 143439"/>
                    <a:gd name="connsiteY11" fmla="*/ 43840 h 125996"/>
                    <a:gd name="connsiteX12" fmla="*/ 85657 w 143439"/>
                    <a:gd name="connsiteY12" fmla="*/ 33239 h 125996"/>
                    <a:gd name="connsiteX13" fmla="*/ 67151 w 143439"/>
                    <a:gd name="connsiteY13" fmla="*/ 15991 h 125996"/>
                    <a:gd name="connsiteX14" fmla="*/ 51340 w 143439"/>
                    <a:gd name="connsiteY14" fmla="*/ 0 h 125996"/>
                    <a:gd name="connsiteX15" fmla="*/ 47387 w 143439"/>
                    <a:gd name="connsiteY15" fmla="*/ 12038 h 125996"/>
                    <a:gd name="connsiteX16" fmla="*/ 44872 w 143439"/>
                    <a:gd name="connsiteY16" fmla="*/ 29287 h 125996"/>
                    <a:gd name="connsiteX17" fmla="*/ 43614 w 143439"/>
                    <a:gd name="connsiteY17" fmla="*/ 47972 h 125996"/>
                    <a:gd name="connsiteX18" fmla="*/ 31756 w 143439"/>
                    <a:gd name="connsiteY18" fmla="*/ 65221 h 125996"/>
                    <a:gd name="connsiteX19" fmla="*/ 18640 w 143439"/>
                    <a:gd name="connsiteY19" fmla="*/ 63963 h 125996"/>
                    <a:gd name="connsiteX20" fmla="*/ 11992 w 143439"/>
                    <a:gd name="connsiteY20" fmla="*/ 61268 h 125996"/>
                    <a:gd name="connsiteX21" fmla="*/ 11992 w 143439"/>
                    <a:gd name="connsiteY21" fmla="*/ 77259 h 125996"/>
                    <a:gd name="connsiteX22" fmla="*/ 134 w 143439"/>
                    <a:gd name="connsiteY22" fmla="*/ 94507 h 125996"/>
                    <a:gd name="connsiteX23" fmla="*/ 1571 w 143439"/>
                    <a:gd name="connsiteY23" fmla="*/ 117146 h 125996"/>
                    <a:gd name="connsiteX24" fmla="*/ 10734 w 143439"/>
                    <a:gd name="connsiteY24" fmla="*/ 123794 h 125996"/>
                    <a:gd name="connsiteX25" fmla="*/ 25288 w 143439"/>
                    <a:gd name="connsiteY25" fmla="*/ 119841 h 125996"/>
                    <a:gd name="connsiteX26" fmla="*/ 21335 w 143439"/>
                    <a:gd name="connsiteY26" fmla="*/ 110498 h 125996"/>
                    <a:gd name="connsiteX27" fmla="*/ 11992 w 143439"/>
                    <a:gd name="connsiteY27" fmla="*/ 98640 h 125996"/>
                    <a:gd name="connsiteX28" fmla="*/ 19897 w 143439"/>
                    <a:gd name="connsiteY28" fmla="*/ 95945 h 125996"/>
                    <a:gd name="connsiteX29" fmla="*/ 30678 w 143439"/>
                    <a:gd name="connsiteY29" fmla="*/ 93070 h 125996"/>
                    <a:gd name="connsiteX30" fmla="*/ 30678 w 143439"/>
                    <a:gd name="connsiteY30" fmla="*/ 93070 h 125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439" h="125996">
                      <a:moveTo>
                        <a:pt x="30678" y="93070"/>
                      </a:moveTo>
                      <a:cubicBezTo>
                        <a:pt x="37326" y="87680"/>
                        <a:pt x="39841" y="87680"/>
                        <a:pt x="45231" y="90375"/>
                      </a:cubicBezTo>
                      <a:cubicBezTo>
                        <a:pt x="49184" y="91633"/>
                        <a:pt x="64995" y="95586"/>
                        <a:pt x="70385" y="103671"/>
                      </a:cubicBezTo>
                      <a:cubicBezTo>
                        <a:pt x="77033" y="110319"/>
                        <a:pt x="78291" y="116966"/>
                        <a:pt x="80986" y="116966"/>
                      </a:cubicBezTo>
                      <a:cubicBezTo>
                        <a:pt x="84939" y="116966"/>
                        <a:pt x="83501" y="94328"/>
                        <a:pt x="94102" y="89117"/>
                      </a:cubicBezTo>
                      <a:cubicBezTo>
                        <a:pt x="105960" y="83727"/>
                        <a:pt x="112608" y="87680"/>
                        <a:pt x="119076" y="82469"/>
                      </a:cubicBezTo>
                      <a:cubicBezTo>
                        <a:pt x="125724" y="77079"/>
                        <a:pt x="129497" y="71869"/>
                        <a:pt x="138840" y="70431"/>
                      </a:cubicBezTo>
                      <a:cubicBezTo>
                        <a:pt x="148003" y="69174"/>
                        <a:pt x="141535" y="66479"/>
                        <a:pt x="136145" y="63784"/>
                      </a:cubicBezTo>
                      <a:cubicBezTo>
                        <a:pt x="129497" y="59831"/>
                        <a:pt x="133450" y="51746"/>
                        <a:pt x="134708" y="46535"/>
                      </a:cubicBezTo>
                      <a:cubicBezTo>
                        <a:pt x="134708" y="39887"/>
                        <a:pt x="130755" y="35934"/>
                        <a:pt x="128060" y="41145"/>
                      </a:cubicBezTo>
                      <a:cubicBezTo>
                        <a:pt x="125365" y="47793"/>
                        <a:pt x="122850" y="54441"/>
                        <a:pt x="116201" y="51746"/>
                      </a:cubicBezTo>
                      <a:cubicBezTo>
                        <a:pt x="109554" y="50488"/>
                        <a:pt x="107038" y="49050"/>
                        <a:pt x="98953" y="43840"/>
                      </a:cubicBezTo>
                      <a:cubicBezTo>
                        <a:pt x="92305" y="38629"/>
                        <a:pt x="93743" y="35934"/>
                        <a:pt x="85657" y="33239"/>
                      </a:cubicBezTo>
                      <a:cubicBezTo>
                        <a:pt x="77752" y="30544"/>
                        <a:pt x="71104" y="23896"/>
                        <a:pt x="67151" y="15991"/>
                      </a:cubicBezTo>
                      <a:cubicBezTo>
                        <a:pt x="61761" y="6648"/>
                        <a:pt x="59246" y="0"/>
                        <a:pt x="51340" y="0"/>
                      </a:cubicBezTo>
                      <a:cubicBezTo>
                        <a:pt x="44692" y="0"/>
                        <a:pt x="47387" y="5390"/>
                        <a:pt x="47387" y="12038"/>
                      </a:cubicBezTo>
                      <a:cubicBezTo>
                        <a:pt x="47387" y="18686"/>
                        <a:pt x="44872" y="24076"/>
                        <a:pt x="44872" y="29287"/>
                      </a:cubicBezTo>
                      <a:cubicBezTo>
                        <a:pt x="46130" y="33239"/>
                        <a:pt x="46309" y="43840"/>
                        <a:pt x="43614" y="47972"/>
                      </a:cubicBezTo>
                      <a:cubicBezTo>
                        <a:pt x="39661" y="53363"/>
                        <a:pt x="38404" y="63963"/>
                        <a:pt x="31756" y="65221"/>
                      </a:cubicBezTo>
                      <a:cubicBezTo>
                        <a:pt x="23850" y="67916"/>
                        <a:pt x="22593" y="70611"/>
                        <a:pt x="18640" y="63963"/>
                      </a:cubicBezTo>
                      <a:cubicBezTo>
                        <a:pt x="15945" y="56058"/>
                        <a:pt x="13429" y="58573"/>
                        <a:pt x="11992" y="61268"/>
                      </a:cubicBezTo>
                      <a:cubicBezTo>
                        <a:pt x="10734" y="63963"/>
                        <a:pt x="17382" y="73306"/>
                        <a:pt x="11992" y="77259"/>
                      </a:cubicBezTo>
                      <a:cubicBezTo>
                        <a:pt x="6781" y="81212"/>
                        <a:pt x="-1124" y="85344"/>
                        <a:pt x="134" y="94507"/>
                      </a:cubicBezTo>
                      <a:cubicBezTo>
                        <a:pt x="2829" y="105108"/>
                        <a:pt x="4086" y="110498"/>
                        <a:pt x="1571" y="117146"/>
                      </a:cubicBezTo>
                      <a:cubicBezTo>
                        <a:pt x="313" y="123794"/>
                        <a:pt x="3008" y="129184"/>
                        <a:pt x="10734" y="123794"/>
                      </a:cubicBezTo>
                      <a:cubicBezTo>
                        <a:pt x="17382" y="119841"/>
                        <a:pt x="21335" y="122357"/>
                        <a:pt x="25288" y="119841"/>
                      </a:cubicBezTo>
                      <a:cubicBezTo>
                        <a:pt x="29240" y="117146"/>
                        <a:pt x="29240" y="113193"/>
                        <a:pt x="21335" y="110498"/>
                      </a:cubicBezTo>
                      <a:cubicBezTo>
                        <a:pt x="14687" y="107803"/>
                        <a:pt x="10734" y="103850"/>
                        <a:pt x="11992" y="98640"/>
                      </a:cubicBezTo>
                      <a:cubicBezTo>
                        <a:pt x="13250" y="93250"/>
                        <a:pt x="14687" y="94687"/>
                        <a:pt x="19897" y="95945"/>
                      </a:cubicBezTo>
                      <a:cubicBezTo>
                        <a:pt x="24030" y="98460"/>
                        <a:pt x="30678" y="93070"/>
                        <a:pt x="30678" y="93070"/>
                      </a:cubicBezTo>
                      <a:lnTo>
                        <a:pt x="30678" y="93070"/>
                      </a:lnTo>
                      <a:close/>
                    </a:path>
                  </a:pathLst>
                </a:custGeom>
                <a:grpFill/>
                <a:ln w="17953" cap="flat">
                  <a:noFill/>
                  <a:prstDash val="solid"/>
                  <a:miter/>
                </a:ln>
              </p:spPr>
              <p:txBody>
                <a:bodyPr rtlCol="0" anchor="ctr"/>
                <a:lstStyle/>
                <a:p>
                  <a:endParaRPr lang="zh-CN" altLang="en-US" sz="1050"/>
                </a:p>
              </p:txBody>
            </p:sp>
            <p:sp>
              <p:nvSpPr>
                <p:cNvPr id="3395" name="任意多边形: 形状 512"/>
                <p:cNvSpPr/>
                <p:nvPr/>
              </p:nvSpPr>
              <p:spPr>
                <a:xfrm>
                  <a:off x="6041400" y="2855514"/>
                  <a:ext cx="147869" cy="131340"/>
                </a:xfrm>
                <a:custGeom>
                  <a:avLst/>
                  <a:gdLst>
                    <a:gd name="connsiteX0" fmla="*/ 1078 w 147869"/>
                    <a:gd name="connsiteY0" fmla="*/ 122357 h 131340"/>
                    <a:gd name="connsiteX1" fmla="*/ 1617 w 147869"/>
                    <a:gd name="connsiteY1" fmla="*/ 118404 h 131340"/>
                    <a:gd name="connsiteX2" fmla="*/ 1617 w 147869"/>
                    <a:gd name="connsiteY2" fmla="*/ 118404 h 131340"/>
                    <a:gd name="connsiteX3" fmla="*/ 2875 w 147869"/>
                    <a:gd name="connsiteY3" fmla="*/ 111936 h 131340"/>
                    <a:gd name="connsiteX4" fmla="*/ 2875 w 147869"/>
                    <a:gd name="connsiteY4" fmla="*/ 111936 h 131340"/>
                    <a:gd name="connsiteX5" fmla="*/ 180 w 147869"/>
                    <a:gd name="connsiteY5" fmla="*/ 97202 h 131340"/>
                    <a:gd name="connsiteX6" fmla="*/ 180 w 147869"/>
                    <a:gd name="connsiteY6" fmla="*/ 97202 h 131340"/>
                    <a:gd name="connsiteX7" fmla="*/ 0 w 147869"/>
                    <a:gd name="connsiteY7" fmla="*/ 94687 h 131340"/>
                    <a:gd name="connsiteX8" fmla="*/ 0 w 147869"/>
                    <a:gd name="connsiteY8" fmla="*/ 94687 h 131340"/>
                    <a:gd name="connsiteX9" fmla="*/ 12936 w 147869"/>
                    <a:gd name="connsiteY9" fmla="*/ 77439 h 131340"/>
                    <a:gd name="connsiteX10" fmla="*/ 12936 w 147869"/>
                    <a:gd name="connsiteY10" fmla="*/ 77439 h 131340"/>
                    <a:gd name="connsiteX11" fmla="*/ 14014 w 147869"/>
                    <a:gd name="connsiteY11" fmla="*/ 74923 h 131340"/>
                    <a:gd name="connsiteX12" fmla="*/ 14014 w 147869"/>
                    <a:gd name="connsiteY12" fmla="*/ 74923 h 131340"/>
                    <a:gd name="connsiteX13" fmla="*/ 11679 w 147869"/>
                    <a:gd name="connsiteY13" fmla="*/ 64502 h 131340"/>
                    <a:gd name="connsiteX14" fmla="*/ 11679 w 147869"/>
                    <a:gd name="connsiteY14" fmla="*/ 64502 h 131340"/>
                    <a:gd name="connsiteX15" fmla="*/ 12038 w 147869"/>
                    <a:gd name="connsiteY15" fmla="*/ 62526 h 131340"/>
                    <a:gd name="connsiteX16" fmla="*/ 12038 w 147869"/>
                    <a:gd name="connsiteY16" fmla="*/ 62526 h 131340"/>
                    <a:gd name="connsiteX17" fmla="*/ 17069 w 147869"/>
                    <a:gd name="connsiteY17" fmla="*/ 58393 h 131340"/>
                    <a:gd name="connsiteX18" fmla="*/ 17069 w 147869"/>
                    <a:gd name="connsiteY18" fmla="*/ 58393 h 131340"/>
                    <a:gd name="connsiteX19" fmla="*/ 22998 w 147869"/>
                    <a:gd name="connsiteY19" fmla="*/ 65041 h 131340"/>
                    <a:gd name="connsiteX20" fmla="*/ 22998 w 147869"/>
                    <a:gd name="connsiteY20" fmla="*/ 65041 h 131340"/>
                    <a:gd name="connsiteX21" fmla="*/ 25513 w 147869"/>
                    <a:gd name="connsiteY21" fmla="*/ 67916 h 131340"/>
                    <a:gd name="connsiteX22" fmla="*/ 25513 w 147869"/>
                    <a:gd name="connsiteY22" fmla="*/ 67916 h 131340"/>
                    <a:gd name="connsiteX23" fmla="*/ 33419 w 147869"/>
                    <a:gd name="connsiteY23" fmla="*/ 65221 h 131340"/>
                    <a:gd name="connsiteX24" fmla="*/ 33419 w 147869"/>
                    <a:gd name="connsiteY24" fmla="*/ 65221 h 131340"/>
                    <a:gd name="connsiteX25" fmla="*/ 43481 w 147869"/>
                    <a:gd name="connsiteY25" fmla="*/ 49050 h 131340"/>
                    <a:gd name="connsiteX26" fmla="*/ 43481 w 147869"/>
                    <a:gd name="connsiteY26" fmla="*/ 49050 h 131340"/>
                    <a:gd name="connsiteX27" fmla="*/ 45277 w 147869"/>
                    <a:gd name="connsiteY27" fmla="*/ 39348 h 131340"/>
                    <a:gd name="connsiteX28" fmla="*/ 45277 w 147869"/>
                    <a:gd name="connsiteY28" fmla="*/ 39348 h 131340"/>
                    <a:gd name="connsiteX29" fmla="*/ 44559 w 147869"/>
                    <a:gd name="connsiteY29" fmla="*/ 32521 h 131340"/>
                    <a:gd name="connsiteX30" fmla="*/ 44559 w 147869"/>
                    <a:gd name="connsiteY30" fmla="*/ 32521 h 131340"/>
                    <a:gd name="connsiteX31" fmla="*/ 44738 w 147869"/>
                    <a:gd name="connsiteY31" fmla="*/ 32521 h 131340"/>
                    <a:gd name="connsiteX32" fmla="*/ 44559 w 147869"/>
                    <a:gd name="connsiteY32" fmla="*/ 31802 h 131340"/>
                    <a:gd name="connsiteX33" fmla="*/ 44559 w 147869"/>
                    <a:gd name="connsiteY33" fmla="*/ 31802 h 131340"/>
                    <a:gd name="connsiteX34" fmla="*/ 47074 w 147869"/>
                    <a:gd name="connsiteY34" fmla="*/ 14553 h 131340"/>
                    <a:gd name="connsiteX35" fmla="*/ 47074 w 147869"/>
                    <a:gd name="connsiteY35" fmla="*/ 14553 h 131340"/>
                    <a:gd name="connsiteX36" fmla="*/ 47074 w 147869"/>
                    <a:gd name="connsiteY36" fmla="*/ 14553 h 131340"/>
                    <a:gd name="connsiteX37" fmla="*/ 47074 w 147869"/>
                    <a:gd name="connsiteY37" fmla="*/ 14553 h 131340"/>
                    <a:gd name="connsiteX38" fmla="*/ 46535 w 147869"/>
                    <a:gd name="connsiteY38" fmla="*/ 6827 h 131340"/>
                    <a:gd name="connsiteX39" fmla="*/ 46535 w 147869"/>
                    <a:gd name="connsiteY39" fmla="*/ 6827 h 131340"/>
                    <a:gd name="connsiteX40" fmla="*/ 48152 w 147869"/>
                    <a:gd name="connsiteY40" fmla="*/ 1976 h 131340"/>
                    <a:gd name="connsiteX41" fmla="*/ 48152 w 147869"/>
                    <a:gd name="connsiteY41" fmla="*/ 1976 h 131340"/>
                    <a:gd name="connsiteX42" fmla="*/ 53542 w 147869"/>
                    <a:gd name="connsiteY42" fmla="*/ 0 h 131340"/>
                    <a:gd name="connsiteX43" fmla="*/ 53542 w 147869"/>
                    <a:gd name="connsiteY43" fmla="*/ 0 h 131340"/>
                    <a:gd name="connsiteX44" fmla="*/ 53542 w 147869"/>
                    <a:gd name="connsiteY44" fmla="*/ 0 h 131340"/>
                    <a:gd name="connsiteX45" fmla="*/ 71689 w 147869"/>
                    <a:gd name="connsiteY45" fmla="*/ 17428 h 131340"/>
                    <a:gd name="connsiteX46" fmla="*/ 71689 w 147869"/>
                    <a:gd name="connsiteY46" fmla="*/ 17428 h 131340"/>
                    <a:gd name="connsiteX47" fmla="*/ 88758 w 147869"/>
                    <a:gd name="connsiteY47" fmla="*/ 33419 h 131340"/>
                    <a:gd name="connsiteX48" fmla="*/ 88758 w 147869"/>
                    <a:gd name="connsiteY48" fmla="*/ 33419 h 131340"/>
                    <a:gd name="connsiteX49" fmla="*/ 102593 w 147869"/>
                    <a:gd name="connsiteY49" fmla="*/ 44379 h 131340"/>
                    <a:gd name="connsiteX50" fmla="*/ 102593 w 147869"/>
                    <a:gd name="connsiteY50" fmla="*/ 44379 h 131340"/>
                    <a:gd name="connsiteX51" fmla="*/ 119302 w 147869"/>
                    <a:gd name="connsiteY51" fmla="*/ 52105 h 131340"/>
                    <a:gd name="connsiteX52" fmla="*/ 119302 w 147869"/>
                    <a:gd name="connsiteY52" fmla="*/ 52105 h 131340"/>
                    <a:gd name="connsiteX53" fmla="*/ 121099 w 147869"/>
                    <a:gd name="connsiteY53" fmla="*/ 52464 h 131340"/>
                    <a:gd name="connsiteX54" fmla="*/ 121099 w 147869"/>
                    <a:gd name="connsiteY54" fmla="*/ 52464 h 131340"/>
                    <a:gd name="connsiteX55" fmla="*/ 127926 w 147869"/>
                    <a:gd name="connsiteY55" fmla="*/ 42762 h 131340"/>
                    <a:gd name="connsiteX56" fmla="*/ 127926 w 147869"/>
                    <a:gd name="connsiteY56" fmla="*/ 42762 h 131340"/>
                    <a:gd name="connsiteX57" fmla="*/ 132957 w 147869"/>
                    <a:gd name="connsiteY57" fmla="*/ 38809 h 131340"/>
                    <a:gd name="connsiteX58" fmla="*/ 132957 w 147869"/>
                    <a:gd name="connsiteY58" fmla="*/ 38809 h 131340"/>
                    <a:gd name="connsiteX59" fmla="*/ 139246 w 147869"/>
                    <a:gd name="connsiteY59" fmla="*/ 49769 h 131340"/>
                    <a:gd name="connsiteX60" fmla="*/ 139246 w 147869"/>
                    <a:gd name="connsiteY60" fmla="*/ 49769 h 131340"/>
                    <a:gd name="connsiteX61" fmla="*/ 136910 w 147869"/>
                    <a:gd name="connsiteY61" fmla="*/ 59651 h 131340"/>
                    <a:gd name="connsiteX62" fmla="*/ 136910 w 147869"/>
                    <a:gd name="connsiteY62" fmla="*/ 59651 h 131340"/>
                    <a:gd name="connsiteX63" fmla="*/ 139246 w 147869"/>
                    <a:gd name="connsiteY63" fmla="*/ 64143 h 131340"/>
                    <a:gd name="connsiteX64" fmla="*/ 139246 w 147869"/>
                    <a:gd name="connsiteY64" fmla="*/ 64143 h 131340"/>
                    <a:gd name="connsiteX65" fmla="*/ 147870 w 147869"/>
                    <a:gd name="connsiteY65" fmla="*/ 71150 h 131340"/>
                    <a:gd name="connsiteX66" fmla="*/ 147870 w 147869"/>
                    <a:gd name="connsiteY66" fmla="*/ 71150 h 131340"/>
                    <a:gd name="connsiteX67" fmla="*/ 141043 w 147869"/>
                    <a:gd name="connsiteY67" fmla="*/ 75642 h 131340"/>
                    <a:gd name="connsiteX68" fmla="*/ 141043 w 147869"/>
                    <a:gd name="connsiteY68" fmla="*/ 75642 h 131340"/>
                    <a:gd name="connsiteX69" fmla="*/ 122536 w 147869"/>
                    <a:gd name="connsiteY69" fmla="*/ 87141 h 131340"/>
                    <a:gd name="connsiteX70" fmla="*/ 122536 w 147869"/>
                    <a:gd name="connsiteY70" fmla="*/ 87141 h 131340"/>
                    <a:gd name="connsiteX71" fmla="*/ 97023 w 147869"/>
                    <a:gd name="connsiteY71" fmla="*/ 94148 h 131340"/>
                    <a:gd name="connsiteX72" fmla="*/ 97023 w 147869"/>
                    <a:gd name="connsiteY72" fmla="*/ 94148 h 131340"/>
                    <a:gd name="connsiteX73" fmla="*/ 89297 w 147869"/>
                    <a:gd name="connsiteY73" fmla="*/ 108342 h 131340"/>
                    <a:gd name="connsiteX74" fmla="*/ 89297 w 147869"/>
                    <a:gd name="connsiteY74" fmla="*/ 108342 h 131340"/>
                    <a:gd name="connsiteX75" fmla="*/ 82649 w 147869"/>
                    <a:gd name="connsiteY75" fmla="*/ 122357 h 131340"/>
                    <a:gd name="connsiteX76" fmla="*/ 82649 w 147869"/>
                    <a:gd name="connsiteY76" fmla="*/ 122357 h 131340"/>
                    <a:gd name="connsiteX77" fmla="*/ 69892 w 147869"/>
                    <a:gd name="connsiteY77" fmla="*/ 107983 h 131340"/>
                    <a:gd name="connsiteX78" fmla="*/ 69892 w 147869"/>
                    <a:gd name="connsiteY78" fmla="*/ 107983 h 131340"/>
                    <a:gd name="connsiteX79" fmla="*/ 45816 w 147869"/>
                    <a:gd name="connsiteY79" fmla="*/ 95585 h 131340"/>
                    <a:gd name="connsiteX80" fmla="*/ 45816 w 147869"/>
                    <a:gd name="connsiteY80" fmla="*/ 95585 h 131340"/>
                    <a:gd name="connsiteX81" fmla="*/ 41325 w 147869"/>
                    <a:gd name="connsiteY81" fmla="*/ 94148 h 131340"/>
                    <a:gd name="connsiteX82" fmla="*/ 41325 w 147869"/>
                    <a:gd name="connsiteY82" fmla="*/ 94148 h 131340"/>
                    <a:gd name="connsiteX83" fmla="*/ 34138 w 147869"/>
                    <a:gd name="connsiteY83" fmla="*/ 97921 h 131340"/>
                    <a:gd name="connsiteX84" fmla="*/ 34138 w 147869"/>
                    <a:gd name="connsiteY84" fmla="*/ 97921 h 131340"/>
                    <a:gd name="connsiteX85" fmla="*/ 32521 w 147869"/>
                    <a:gd name="connsiteY85" fmla="*/ 95945 h 131340"/>
                    <a:gd name="connsiteX86" fmla="*/ 34138 w 147869"/>
                    <a:gd name="connsiteY86" fmla="*/ 97921 h 131340"/>
                    <a:gd name="connsiteX87" fmla="*/ 24615 w 147869"/>
                    <a:gd name="connsiteY87" fmla="*/ 101874 h 131340"/>
                    <a:gd name="connsiteX88" fmla="*/ 24615 w 147869"/>
                    <a:gd name="connsiteY88" fmla="*/ 101874 h 131340"/>
                    <a:gd name="connsiteX89" fmla="*/ 21381 w 147869"/>
                    <a:gd name="connsiteY89" fmla="*/ 101155 h 131340"/>
                    <a:gd name="connsiteX90" fmla="*/ 21381 w 147869"/>
                    <a:gd name="connsiteY90" fmla="*/ 101155 h 131340"/>
                    <a:gd name="connsiteX91" fmla="*/ 17249 w 147869"/>
                    <a:gd name="connsiteY91" fmla="*/ 100077 h 131340"/>
                    <a:gd name="connsiteX92" fmla="*/ 17249 w 147869"/>
                    <a:gd name="connsiteY92" fmla="*/ 100077 h 131340"/>
                    <a:gd name="connsiteX93" fmla="*/ 16530 w 147869"/>
                    <a:gd name="connsiteY93" fmla="*/ 102054 h 131340"/>
                    <a:gd name="connsiteX94" fmla="*/ 16530 w 147869"/>
                    <a:gd name="connsiteY94" fmla="*/ 102054 h 131340"/>
                    <a:gd name="connsiteX95" fmla="*/ 16350 w 147869"/>
                    <a:gd name="connsiteY95" fmla="*/ 103311 h 131340"/>
                    <a:gd name="connsiteX96" fmla="*/ 16350 w 147869"/>
                    <a:gd name="connsiteY96" fmla="*/ 103311 h 131340"/>
                    <a:gd name="connsiteX97" fmla="*/ 24076 w 147869"/>
                    <a:gd name="connsiteY97" fmla="*/ 110858 h 131340"/>
                    <a:gd name="connsiteX98" fmla="*/ 24076 w 147869"/>
                    <a:gd name="connsiteY98" fmla="*/ 110858 h 131340"/>
                    <a:gd name="connsiteX99" fmla="*/ 32341 w 147869"/>
                    <a:gd name="connsiteY99" fmla="*/ 118763 h 131340"/>
                    <a:gd name="connsiteX100" fmla="*/ 32341 w 147869"/>
                    <a:gd name="connsiteY100" fmla="*/ 118763 h 131340"/>
                    <a:gd name="connsiteX101" fmla="*/ 28568 w 147869"/>
                    <a:gd name="connsiteY101" fmla="*/ 124692 h 131340"/>
                    <a:gd name="connsiteX102" fmla="*/ 28568 w 147869"/>
                    <a:gd name="connsiteY102" fmla="*/ 124692 h 131340"/>
                    <a:gd name="connsiteX103" fmla="*/ 14014 w 147869"/>
                    <a:gd name="connsiteY103" fmla="*/ 128645 h 131340"/>
                    <a:gd name="connsiteX104" fmla="*/ 14014 w 147869"/>
                    <a:gd name="connsiteY104" fmla="*/ 128645 h 131340"/>
                    <a:gd name="connsiteX105" fmla="*/ 7007 w 147869"/>
                    <a:gd name="connsiteY105" fmla="*/ 131340 h 131340"/>
                    <a:gd name="connsiteX106" fmla="*/ 7007 w 147869"/>
                    <a:gd name="connsiteY106" fmla="*/ 131340 h 131340"/>
                    <a:gd name="connsiteX107" fmla="*/ 1078 w 147869"/>
                    <a:gd name="connsiteY107" fmla="*/ 122357 h 131340"/>
                    <a:gd name="connsiteX108" fmla="*/ 1078 w 147869"/>
                    <a:gd name="connsiteY108" fmla="*/ 122357 h 131340"/>
                    <a:gd name="connsiteX109" fmla="*/ 18866 w 147869"/>
                    <a:gd name="connsiteY109" fmla="*/ 74923 h 131340"/>
                    <a:gd name="connsiteX110" fmla="*/ 15811 w 147869"/>
                    <a:gd name="connsiteY110" fmla="*/ 81571 h 131340"/>
                    <a:gd name="connsiteX111" fmla="*/ 15811 w 147869"/>
                    <a:gd name="connsiteY111" fmla="*/ 81571 h 131340"/>
                    <a:gd name="connsiteX112" fmla="*/ 4851 w 147869"/>
                    <a:gd name="connsiteY112" fmla="*/ 94687 h 131340"/>
                    <a:gd name="connsiteX113" fmla="*/ 4851 w 147869"/>
                    <a:gd name="connsiteY113" fmla="*/ 94687 h 131340"/>
                    <a:gd name="connsiteX114" fmla="*/ 4851 w 147869"/>
                    <a:gd name="connsiteY114" fmla="*/ 96124 h 131340"/>
                    <a:gd name="connsiteX115" fmla="*/ 4851 w 147869"/>
                    <a:gd name="connsiteY115" fmla="*/ 96124 h 131340"/>
                    <a:gd name="connsiteX116" fmla="*/ 7726 w 147869"/>
                    <a:gd name="connsiteY116" fmla="*/ 111936 h 131340"/>
                    <a:gd name="connsiteX117" fmla="*/ 7726 w 147869"/>
                    <a:gd name="connsiteY117" fmla="*/ 111936 h 131340"/>
                    <a:gd name="connsiteX118" fmla="*/ 6289 w 147869"/>
                    <a:gd name="connsiteY118" fmla="*/ 119841 h 131340"/>
                    <a:gd name="connsiteX119" fmla="*/ 6289 w 147869"/>
                    <a:gd name="connsiteY119" fmla="*/ 119841 h 131340"/>
                    <a:gd name="connsiteX120" fmla="*/ 5929 w 147869"/>
                    <a:gd name="connsiteY120" fmla="*/ 122357 h 131340"/>
                    <a:gd name="connsiteX121" fmla="*/ 5929 w 147869"/>
                    <a:gd name="connsiteY121" fmla="*/ 122357 h 131340"/>
                    <a:gd name="connsiteX122" fmla="*/ 7367 w 147869"/>
                    <a:gd name="connsiteY122" fmla="*/ 125591 h 131340"/>
                    <a:gd name="connsiteX123" fmla="*/ 7367 w 147869"/>
                    <a:gd name="connsiteY123" fmla="*/ 125591 h 131340"/>
                    <a:gd name="connsiteX124" fmla="*/ 11679 w 147869"/>
                    <a:gd name="connsiteY124" fmla="*/ 123794 h 131340"/>
                    <a:gd name="connsiteX125" fmla="*/ 11679 w 147869"/>
                    <a:gd name="connsiteY125" fmla="*/ 123794 h 131340"/>
                    <a:gd name="connsiteX126" fmla="*/ 26052 w 147869"/>
                    <a:gd name="connsiteY126" fmla="*/ 119841 h 131340"/>
                    <a:gd name="connsiteX127" fmla="*/ 26052 w 147869"/>
                    <a:gd name="connsiteY127" fmla="*/ 119841 h 131340"/>
                    <a:gd name="connsiteX128" fmla="*/ 27490 w 147869"/>
                    <a:gd name="connsiteY128" fmla="*/ 118224 h 131340"/>
                    <a:gd name="connsiteX129" fmla="*/ 27490 w 147869"/>
                    <a:gd name="connsiteY129" fmla="*/ 118224 h 131340"/>
                    <a:gd name="connsiteX130" fmla="*/ 22459 w 147869"/>
                    <a:gd name="connsiteY130" fmla="*/ 115170 h 131340"/>
                    <a:gd name="connsiteX131" fmla="*/ 22459 w 147869"/>
                    <a:gd name="connsiteY131" fmla="*/ 115170 h 131340"/>
                    <a:gd name="connsiteX132" fmla="*/ 11319 w 147869"/>
                    <a:gd name="connsiteY132" fmla="*/ 102772 h 131340"/>
                    <a:gd name="connsiteX133" fmla="*/ 11319 w 147869"/>
                    <a:gd name="connsiteY133" fmla="*/ 102772 h 131340"/>
                    <a:gd name="connsiteX134" fmla="*/ 11679 w 147869"/>
                    <a:gd name="connsiteY134" fmla="*/ 100257 h 131340"/>
                    <a:gd name="connsiteX135" fmla="*/ 11679 w 147869"/>
                    <a:gd name="connsiteY135" fmla="*/ 100257 h 131340"/>
                    <a:gd name="connsiteX136" fmla="*/ 17069 w 147869"/>
                    <a:gd name="connsiteY136" fmla="*/ 94507 h 131340"/>
                    <a:gd name="connsiteX137" fmla="*/ 17069 w 147869"/>
                    <a:gd name="connsiteY137" fmla="*/ 94507 h 131340"/>
                    <a:gd name="connsiteX138" fmla="*/ 23537 w 147869"/>
                    <a:gd name="connsiteY138" fmla="*/ 96124 h 131340"/>
                    <a:gd name="connsiteX139" fmla="*/ 23537 w 147869"/>
                    <a:gd name="connsiteY139" fmla="*/ 96124 h 131340"/>
                    <a:gd name="connsiteX140" fmla="*/ 24615 w 147869"/>
                    <a:gd name="connsiteY140" fmla="*/ 96484 h 131340"/>
                    <a:gd name="connsiteX141" fmla="*/ 24615 w 147869"/>
                    <a:gd name="connsiteY141" fmla="*/ 96484 h 131340"/>
                    <a:gd name="connsiteX142" fmla="*/ 30904 w 147869"/>
                    <a:gd name="connsiteY142" fmla="*/ 93609 h 131340"/>
                    <a:gd name="connsiteX143" fmla="*/ 30904 w 147869"/>
                    <a:gd name="connsiteY143" fmla="*/ 93609 h 131340"/>
                    <a:gd name="connsiteX144" fmla="*/ 30904 w 147869"/>
                    <a:gd name="connsiteY144" fmla="*/ 93609 h 131340"/>
                    <a:gd name="connsiteX145" fmla="*/ 41325 w 147869"/>
                    <a:gd name="connsiteY145" fmla="*/ 88578 h 131340"/>
                    <a:gd name="connsiteX146" fmla="*/ 41325 w 147869"/>
                    <a:gd name="connsiteY146" fmla="*/ 88578 h 131340"/>
                    <a:gd name="connsiteX147" fmla="*/ 47793 w 147869"/>
                    <a:gd name="connsiteY147" fmla="*/ 90555 h 131340"/>
                    <a:gd name="connsiteX148" fmla="*/ 47793 w 147869"/>
                    <a:gd name="connsiteY148" fmla="*/ 90555 h 131340"/>
                    <a:gd name="connsiteX149" fmla="*/ 73845 w 147869"/>
                    <a:gd name="connsiteY149" fmla="*/ 104389 h 131340"/>
                    <a:gd name="connsiteX150" fmla="*/ 73845 w 147869"/>
                    <a:gd name="connsiteY150" fmla="*/ 104389 h 131340"/>
                    <a:gd name="connsiteX151" fmla="*/ 82290 w 147869"/>
                    <a:gd name="connsiteY151" fmla="*/ 115888 h 131340"/>
                    <a:gd name="connsiteX152" fmla="*/ 82290 w 147869"/>
                    <a:gd name="connsiteY152" fmla="*/ 115888 h 131340"/>
                    <a:gd name="connsiteX153" fmla="*/ 82469 w 147869"/>
                    <a:gd name="connsiteY153" fmla="*/ 115170 h 131340"/>
                    <a:gd name="connsiteX154" fmla="*/ 82469 w 147869"/>
                    <a:gd name="connsiteY154" fmla="*/ 115170 h 131340"/>
                    <a:gd name="connsiteX155" fmla="*/ 84266 w 147869"/>
                    <a:gd name="connsiteY155" fmla="*/ 106905 h 131340"/>
                    <a:gd name="connsiteX156" fmla="*/ 84266 w 147869"/>
                    <a:gd name="connsiteY156" fmla="*/ 106905 h 131340"/>
                    <a:gd name="connsiteX157" fmla="*/ 94687 w 147869"/>
                    <a:gd name="connsiteY157" fmla="*/ 89117 h 131340"/>
                    <a:gd name="connsiteX158" fmla="*/ 94687 w 147869"/>
                    <a:gd name="connsiteY158" fmla="*/ 89117 h 131340"/>
                    <a:gd name="connsiteX159" fmla="*/ 119123 w 147869"/>
                    <a:gd name="connsiteY159" fmla="*/ 82829 h 131340"/>
                    <a:gd name="connsiteX160" fmla="*/ 119123 w 147869"/>
                    <a:gd name="connsiteY160" fmla="*/ 82829 h 131340"/>
                    <a:gd name="connsiteX161" fmla="*/ 140144 w 147869"/>
                    <a:gd name="connsiteY161" fmla="*/ 70252 h 131340"/>
                    <a:gd name="connsiteX162" fmla="*/ 140144 w 147869"/>
                    <a:gd name="connsiteY162" fmla="*/ 70252 h 131340"/>
                    <a:gd name="connsiteX163" fmla="*/ 140324 w 147869"/>
                    <a:gd name="connsiteY163" fmla="*/ 70252 h 131340"/>
                    <a:gd name="connsiteX164" fmla="*/ 140324 w 147869"/>
                    <a:gd name="connsiteY164" fmla="*/ 70252 h 131340"/>
                    <a:gd name="connsiteX165" fmla="*/ 136551 w 147869"/>
                    <a:gd name="connsiteY165" fmla="*/ 68455 h 131340"/>
                    <a:gd name="connsiteX166" fmla="*/ 136551 w 147869"/>
                    <a:gd name="connsiteY166" fmla="*/ 68455 h 131340"/>
                    <a:gd name="connsiteX167" fmla="*/ 131520 w 147869"/>
                    <a:gd name="connsiteY167" fmla="*/ 59471 h 131340"/>
                    <a:gd name="connsiteX168" fmla="*/ 131520 w 147869"/>
                    <a:gd name="connsiteY168" fmla="*/ 59471 h 131340"/>
                    <a:gd name="connsiteX169" fmla="*/ 133855 w 147869"/>
                    <a:gd name="connsiteY169" fmla="*/ 49050 h 131340"/>
                    <a:gd name="connsiteX170" fmla="*/ 133855 w 147869"/>
                    <a:gd name="connsiteY170" fmla="*/ 49050 h 131340"/>
                    <a:gd name="connsiteX171" fmla="*/ 132957 w 147869"/>
                    <a:gd name="connsiteY171" fmla="*/ 44559 h 131340"/>
                    <a:gd name="connsiteX172" fmla="*/ 132957 w 147869"/>
                    <a:gd name="connsiteY172" fmla="*/ 44559 h 131340"/>
                    <a:gd name="connsiteX173" fmla="*/ 132598 w 147869"/>
                    <a:gd name="connsiteY173" fmla="*/ 43840 h 131340"/>
                    <a:gd name="connsiteX174" fmla="*/ 132598 w 147869"/>
                    <a:gd name="connsiteY174" fmla="*/ 43840 h 131340"/>
                    <a:gd name="connsiteX175" fmla="*/ 132059 w 147869"/>
                    <a:gd name="connsiteY175" fmla="*/ 44559 h 131340"/>
                    <a:gd name="connsiteX176" fmla="*/ 132059 w 147869"/>
                    <a:gd name="connsiteY176" fmla="*/ 44559 h 131340"/>
                    <a:gd name="connsiteX177" fmla="*/ 120560 w 147869"/>
                    <a:gd name="connsiteY177" fmla="*/ 57495 h 131340"/>
                    <a:gd name="connsiteX178" fmla="*/ 120560 w 147869"/>
                    <a:gd name="connsiteY178" fmla="*/ 57495 h 131340"/>
                    <a:gd name="connsiteX179" fmla="*/ 117326 w 147869"/>
                    <a:gd name="connsiteY179" fmla="*/ 56776 h 131340"/>
                    <a:gd name="connsiteX180" fmla="*/ 117326 w 147869"/>
                    <a:gd name="connsiteY180" fmla="*/ 56776 h 131340"/>
                    <a:gd name="connsiteX181" fmla="*/ 98999 w 147869"/>
                    <a:gd name="connsiteY181" fmla="*/ 48332 h 131340"/>
                    <a:gd name="connsiteX182" fmla="*/ 98999 w 147869"/>
                    <a:gd name="connsiteY182" fmla="*/ 48332 h 131340"/>
                    <a:gd name="connsiteX183" fmla="*/ 86602 w 147869"/>
                    <a:gd name="connsiteY183" fmla="*/ 38090 h 131340"/>
                    <a:gd name="connsiteX184" fmla="*/ 86602 w 147869"/>
                    <a:gd name="connsiteY184" fmla="*/ 38090 h 131340"/>
                    <a:gd name="connsiteX185" fmla="*/ 66658 w 147869"/>
                    <a:gd name="connsiteY185" fmla="*/ 19764 h 131340"/>
                    <a:gd name="connsiteX186" fmla="*/ 66658 w 147869"/>
                    <a:gd name="connsiteY186" fmla="*/ 19764 h 131340"/>
                    <a:gd name="connsiteX187" fmla="*/ 53003 w 147869"/>
                    <a:gd name="connsiteY187" fmla="*/ 5211 h 131340"/>
                    <a:gd name="connsiteX188" fmla="*/ 53003 w 147869"/>
                    <a:gd name="connsiteY188" fmla="*/ 5211 h 131340"/>
                    <a:gd name="connsiteX189" fmla="*/ 51027 w 147869"/>
                    <a:gd name="connsiteY189" fmla="*/ 6827 h 131340"/>
                    <a:gd name="connsiteX190" fmla="*/ 51027 w 147869"/>
                    <a:gd name="connsiteY190" fmla="*/ 6827 h 131340"/>
                    <a:gd name="connsiteX191" fmla="*/ 51566 w 147869"/>
                    <a:gd name="connsiteY191" fmla="*/ 14553 h 131340"/>
                    <a:gd name="connsiteX192" fmla="*/ 51566 w 147869"/>
                    <a:gd name="connsiteY192" fmla="*/ 14553 h 131340"/>
                    <a:gd name="connsiteX193" fmla="*/ 51566 w 147869"/>
                    <a:gd name="connsiteY193" fmla="*/ 14553 h 131340"/>
                    <a:gd name="connsiteX194" fmla="*/ 49050 w 147869"/>
                    <a:gd name="connsiteY194" fmla="*/ 31263 h 131340"/>
                    <a:gd name="connsiteX195" fmla="*/ 49050 w 147869"/>
                    <a:gd name="connsiteY195" fmla="*/ 31263 h 131340"/>
                    <a:gd name="connsiteX196" fmla="*/ 49949 w 147869"/>
                    <a:gd name="connsiteY196" fmla="*/ 39348 h 131340"/>
                    <a:gd name="connsiteX197" fmla="*/ 49949 w 147869"/>
                    <a:gd name="connsiteY197" fmla="*/ 39348 h 131340"/>
                    <a:gd name="connsiteX198" fmla="*/ 47254 w 147869"/>
                    <a:gd name="connsiteY198" fmla="*/ 51925 h 131340"/>
                    <a:gd name="connsiteX199" fmla="*/ 47254 w 147869"/>
                    <a:gd name="connsiteY199" fmla="*/ 51925 h 131340"/>
                    <a:gd name="connsiteX200" fmla="*/ 34138 w 147869"/>
                    <a:gd name="connsiteY200" fmla="*/ 70072 h 131340"/>
                    <a:gd name="connsiteX201" fmla="*/ 34138 w 147869"/>
                    <a:gd name="connsiteY201" fmla="*/ 70072 h 131340"/>
                    <a:gd name="connsiteX202" fmla="*/ 24795 w 147869"/>
                    <a:gd name="connsiteY202" fmla="*/ 73126 h 131340"/>
                    <a:gd name="connsiteX203" fmla="*/ 24795 w 147869"/>
                    <a:gd name="connsiteY203" fmla="*/ 73126 h 131340"/>
                    <a:gd name="connsiteX204" fmla="*/ 17608 w 147869"/>
                    <a:gd name="connsiteY204" fmla="*/ 67197 h 131340"/>
                    <a:gd name="connsiteX205" fmla="*/ 17608 w 147869"/>
                    <a:gd name="connsiteY205" fmla="*/ 67197 h 131340"/>
                    <a:gd name="connsiteX206" fmla="*/ 16170 w 147869"/>
                    <a:gd name="connsiteY206" fmla="*/ 63963 h 131340"/>
                    <a:gd name="connsiteX207" fmla="*/ 16170 w 147869"/>
                    <a:gd name="connsiteY207" fmla="*/ 63963 h 131340"/>
                    <a:gd name="connsiteX208" fmla="*/ 15811 w 147869"/>
                    <a:gd name="connsiteY208" fmla="*/ 64682 h 131340"/>
                    <a:gd name="connsiteX209" fmla="*/ 15811 w 147869"/>
                    <a:gd name="connsiteY209" fmla="*/ 64682 h 131340"/>
                    <a:gd name="connsiteX210" fmla="*/ 18866 w 147869"/>
                    <a:gd name="connsiteY210" fmla="*/ 74923 h 131340"/>
                    <a:gd name="connsiteX211" fmla="*/ 18866 w 147869"/>
                    <a:gd name="connsiteY211" fmla="*/ 74923 h 131340"/>
                    <a:gd name="connsiteX212" fmla="*/ 55698 w 147869"/>
                    <a:gd name="connsiteY212" fmla="*/ 3773 h 131340"/>
                    <a:gd name="connsiteX213" fmla="*/ 54441 w 147869"/>
                    <a:gd name="connsiteY213" fmla="*/ 2875 h 131340"/>
                    <a:gd name="connsiteX214" fmla="*/ 53722 w 147869"/>
                    <a:gd name="connsiteY214" fmla="*/ 4851 h 131340"/>
                    <a:gd name="connsiteX215" fmla="*/ 53722 w 147869"/>
                    <a:gd name="connsiteY215" fmla="*/ 4851 h 131340"/>
                    <a:gd name="connsiteX216" fmla="*/ 53722 w 147869"/>
                    <a:gd name="connsiteY216" fmla="*/ 4851 h 131340"/>
                    <a:gd name="connsiteX217" fmla="*/ 55698 w 147869"/>
                    <a:gd name="connsiteY217" fmla="*/ 3773 h 131340"/>
                    <a:gd name="connsiteX218" fmla="*/ 55698 w 147869"/>
                    <a:gd name="connsiteY218" fmla="*/ 3773 h 131340"/>
                    <a:gd name="connsiteX219" fmla="*/ 54800 w 147869"/>
                    <a:gd name="connsiteY219" fmla="*/ 1797 h 131340"/>
                    <a:gd name="connsiteX220" fmla="*/ 55878 w 147869"/>
                    <a:gd name="connsiteY220" fmla="*/ 1437 h 131340"/>
                    <a:gd name="connsiteX221" fmla="*/ 55339 w 147869"/>
                    <a:gd name="connsiteY221" fmla="*/ 539 h 131340"/>
                    <a:gd name="connsiteX222" fmla="*/ 55339 w 147869"/>
                    <a:gd name="connsiteY222" fmla="*/ 539 h 131340"/>
                    <a:gd name="connsiteX223" fmla="*/ 54800 w 147869"/>
                    <a:gd name="connsiteY223" fmla="*/ 1797 h 131340"/>
                    <a:gd name="connsiteX224" fmla="*/ 54800 w 147869"/>
                    <a:gd name="connsiteY224" fmla="*/ 1797 h 13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147869" h="131340">
                      <a:moveTo>
                        <a:pt x="1078" y="122357"/>
                      </a:moveTo>
                      <a:cubicBezTo>
                        <a:pt x="1078" y="121099"/>
                        <a:pt x="1258" y="120021"/>
                        <a:pt x="1617" y="118404"/>
                      </a:cubicBezTo>
                      <a:lnTo>
                        <a:pt x="1617" y="118404"/>
                      </a:lnTo>
                      <a:cubicBezTo>
                        <a:pt x="2515" y="116068"/>
                        <a:pt x="2875" y="114092"/>
                        <a:pt x="2875" y="111936"/>
                      </a:cubicBezTo>
                      <a:lnTo>
                        <a:pt x="2875" y="111936"/>
                      </a:lnTo>
                      <a:cubicBezTo>
                        <a:pt x="2875" y="108342"/>
                        <a:pt x="1797" y="103850"/>
                        <a:pt x="180" y="97202"/>
                      </a:cubicBezTo>
                      <a:lnTo>
                        <a:pt x="180" y="97202"/>
                      </a:lnTo>
                      <a:cubicBezTo>
                        <a:pt x="0" y="96304"/>
                        <a:pt x="0" y="95406"/>
                        <a:pt x="0" y="94687"/>
                      </a:cubicBezTo>
                      <a:lnTo>
                        <a:pt x="0" y="94687"/>
                      </a:lnTo>
                      <a:cubicBezTo>
                        <a:pt x="180" y="84985"/>
                        <a:pt x="8624" y="80852"/>
                        <a:pt x="12936" y="77439"/>
                      </a:cubicBezTo>
                      <a:lnTo>
                        <a:pt x="12936" y="77439"/>
                      </a:lnTo>
                      <a:cubicBezTo>
                        <a:pt x="13655" y="76720"/>
                        <a:pt x="14014" y="76181"/>
                        <a:pt x="14014" y="74923"/>
                      </a:cubicBezTo>
                      <a:lnTo>
                        <a:pt x="14014" y="74923"/>
                      </a:lnTo>
                      <a:cubicBezTo>
                        <a:pt x="14014" y="72048"/>
                        <a:pt x="11858" y="68096"/>
                        <a:pt x="11679" y="64502"/>
                      </a:cubicBezTo>
                      <a:lnTo>
                        <a:pt x="11679" y="64502"/>
                      </a:lnTo>
                      <a:cubicBezTo>
                        <a:pt x="11679" y="63783"/>
                        <a:pt x="11858" y="63065"/>
                        <a:pt x="12038" y="62526"/>
                      </a:cubicBezTo>
                      <a:lnTo>
                        <a:pt x="12038" y="62526"/>
                      </a:lnTo>
                      <a:cubicBezTo>
                        <a:pt x="12936" y="60909"/>
                        <a:pt x="13835" y="58753"/>
                        <a:pt x="17069" y="58393"/>
                      </a:cubicBezTo>
                      <a:lnTo>
                        <a:pt x="17069" y="58393"/>
                      </a:lnTo>
                      <a:cubicBezTo>
                        <a:pt x="20483" y="58753"/>
                        <a:pt x="21920" y="61448"/>
                        <a:pt x="22998" y="65041"/>
                      </a:cubicBezTo>
                      <a:lnTo>
                        <a:pt x="22998" y="65041"/>
                      </a:lnTo>
                      <a:cubicBezTo>
                        <a:pt x="24795" y="68096"/>
                        <a:pt x="25334" y="67916"/>
                        <a:pt x="25513" y="67916"/>
                      </a:cubicBezTo>
                      <a:lnTo>
                        <a:pt x="25513" y="67916"/>
                      </a:lnTo>
                      <a:cubicBezTo>
                        <a:pt x="26052" y="68096"/>
                        <a:pt x="28748" y="66838"/>
                        <a:pt x="33419" y="65221"/>
                      </a:cubicBezTo>
                      <a:lnTo>
                        <a:pt x="33419" y="65221"/>
                      </a:lnTo>
                      <a:cubicBezTo>
                        <a:pt x="37372" y="65041"/>
                        <a:pt x="39348" y="55339"/>
                        <a:pt x="43481" y="49050"/>
                      </a:cubicBezTo>
                      <a:lnTo>
                        <a:pt x="43481" y="49050"/>
                      </a:lnTo>
                      <a:cubicBezTo>
                        <a:pt x="44559" y="47613"/>
                        <a:pt x="45277" y="43301"/>
                        <a:pt x="45277" y="39348"/>
                      </a:cubicBezTo>
                      <a:lnTo>
                        <a:pt x="45277" y="39348"/>
                      </a:lnTo>
                      <a:cubicBezTo>
                        <a:pt x="45277" y="36473"/>
                        <a:pt x="44918" y="33778"/>
                        <a:pt x="44559" y="32521"/>
                      </a:cubicBezTo>
                      <a:lnTo>
                        <a:pt x="44559" y="32521"/>
                      </a:lnTo>
                      <a:lnTo>
                        <a:pt x="44738" y="32521"/>
                      </a:lnTo>
                      <a:cubicBezTo>
                        <a:pt x="44559" y="32161"/>
                        <a:pt x="44379" y="31802"/>
                        <a:pt x="44559" y="31802"/>
                      </a:cubicBezTo>
                      <a:lnTo>
                        <a:pt x="44559" y="31802"/>
                      </a:lnTo>
                      <a:cubicBezTo>
                        <a:pt x="44738" y="25693"/>
                        <a:pt x="47254" y="20483"/>
                        <a:pt x="47074" y="14553"/>
                      </a:cubicBezTo>
                      <a:lnTo>
                        <a:pt x="47074" y="14553"/>
                      </a:lnTo>
                      <a:cubicBezTo>
                        <a:pt x="47074" y="14553"/>
                        <a:pt x="47074" y="14553"/>
                        <a:pt x="47074" y="14553"/>
                      </a:cubicBezTo>
                      <a:lnTo>
                        <a:pt x="47074" y="14553"/>
                      </a:lnTo>
                      <a:cubicBezTo>
                        <a:pt x="47074" y="11858"/>
                        <a:pt x="46535" y="9163"/>
                        <a:pt x="46535" y="6827"/>
                      </a:cubicBezTo>
                      <a:lnTo>
                        <a:pt x="46535" y="6827"/>
                      </a:lnTo>
                      <a:cubicBezTo>
                        <a:pt x="46535" y="5211"/>
                        <a:pt x="46715" y="3593"/>
                        <a:pt x="48152" y="1976"/>
                      </a:cubicBezTo>
                      <a:lnTo>
                        <a:pt x="48152" y="1976"/>
                      </a:lnTo>
                      <a:cubicBezTo>
                        <a:pt x="49589" y="539"/>
                        <a:pt x="51386" y="0"/>
                        <a:pt x="53542" y="0"/>
                      </a:cubicBezTo>
                      <a:lnTo>
                        <a:pt x="53542" y="0"/>
                      </a:lnTo>
                      <a:lnTo>
                        <a:pt x="53542" y="0"/>
                      </a:lnTo>
                      <a:cubicBezTo>
                        <a:pt x="63424" y="180"/>
                        <a:pt x="66479" y="8445"/>
                        <a:pt x="71689" y="17428"/>
                      </a:cubicBezTo>
                      <a:lnTo>
                        <a:pt x="71689" y="17428"/>
                      </a:lnTo>
                      <a:cubicBezTo>
                        <a:pt x="75462" y="24974"/>
                        <a:pt x="81571" y="31083"/>
                        <a:pt x="88758" y="33419"/>
                      </a:cubicBezTo>
                      <a:lnTo>
                        <a:pt x="88758" y="33419"/>
                      </a:lnTo>
                      <a:cubicBezTo>
                        <a:pt x="97562" y="36473"/>
                        <a:pt x="97023" y="39887"/>
                        <a:pt x="102593" y="44379"/>
                      </a:cubicBezTo>
                      <a:lnTo>
                        <a:pt x="102593" y="44379"/>
                      </a:lnTo>
                      <a:cubicBezTo>
                        <a:pt x="110498" y="49589"/>
                        <a:pt x="112474" y="50667"/>
                        <a:pt x="119302" y="52105"/>
                      </a:cubicBezTo>
                      <a:lnTo>
                        <a:pt x="119302" y="52105"/>
                      </a:lnTo>
                      <a:cubicBezTo>
                        <a:pt x="120021" y="52464"/>
                        <a:pt x="120740" y="52464"/>
                        <a:pt x="121099" y="52464"/>
                      </a:cubicBezTo>
                      <a:lnTo>
                        <a:pt x="121099" y="52464"/>
                      </a:lnTo>
                      <a:cubicBezTo>
                        <a:pt x="123075" y="52824"/>
                        <a:pt x="125591" y="48691"/>
                        <a:pt x="127926" y="42762"/>
                      </a:cubicBezTo>
                      <a:lnTo>
                        <a:pt x="127926" y="42762"/>
                      </a:lnTo>
                      <a:cubicBezTo>
                        <a:pt x="128825" y="40606"/>
                        <a:pt x="130622" y="38809"/>
                        <a:pt x="132957" y="38809"/>
                      </a:cubicBezTo>
                      <a:lnTo>
                        <a:pt x="132957" y="38809"/>
                      </a:lnTo>
                      <a:cubicBezTo>
                        <a:pt x="137808" y="39528"/>
                        <a:pt x="139066" y="44199"/>
                        <a:pt x="139246" y="49769"/>
                      </a:cubicBezTo>
                      <a:lnTo>
                        <a:pt x="139246" y="49769"/>
                      </a:lnTo>
                      <a:cubicBezTo>
                        <a:pt x="138347" y="53003"/>
                        <a:pt x="136910" y="56776"/>
                        <a:pt x="136910" y="59651"/>
                      </a:cubicBezTo>
                      <a:lnTo>
                        <a:pt x="136910" y="59651"/>
                      </a:lnTo>
                      <a:cubicBezTo>
                        <a:pt x="137090" y="61807"/>
                        <a:pt x="137449" y="62885"/>
                        <a:pt x="139246" y="64143"/>
                      </a:cubicBezTo>
                      <a:lnTo>
                        <a:pt x="139246" y="64143"/>
                      </a:lnTo>
                      <a:cubicBezTo>
                        <a:pt x="142480" y="66479"/>
                        <a:pt x="146432" y="65940"/>
                        <a:pt x="147870" y="71150"/>
                      </a:cubicBezTo>
                      <a:lnTo>
                        <a:pt x="147870" y="71150"/>
                      </a:lnTo>
                      <a:cubicBezTo>
                        <a:pt x="146972" y="75103"/>
                        <a:pt x="144456" y="74743"/>
                        <a:pt x="141043" y="75642"/>
                      </a:cubicBezTo>
                      <a:lnTo>
                        <a:pt x="141043" y="75642"/>
                      </a:lnTo>
                      <a:cubicBezTo>
                        <a:pt x="132778" y="76900"/>
                        <a:pt x="129364" y="81391"/>
                        <a:pt x="122536" y="87141"/>
                      </a:cubicBezTo>
                      <a:lnTo>
                        <a:pt x="122536" y="87141"/>
                      </a:lnTo>
                      <a:cubicBezTo>
                        <a:pt x="114271" y="93429"/>
                        <a:pt x="107803" y="89117"/>
                        <a:pt x="97023" y="94148"/>
                      </a:cubicBezTo>
                      <a:lnTo>
                        <a:pt x="97023" y="94148"/>
                      </a:lnTo>
                      <a:cubicBezTo>
                        <a:pt x="93070" y="95945"/>
                        <a:pt x="90734" y="102233"/>
                        <a:pt x="89297" y="108342"/>
                      </a:cubicBezTo>
                      <a:lnTo>
                        <a:pt x="89297" y="108342"/>
                      </a:lnTo>
                      <a:cubicBezTo>
                        <a:pt x="87141" y="114451"/>
                        <a:pt x="89117" y="120200"/>
                        <a:pt x="82649" y="122357"/>
                      </a:cubicBezTo>
                      <a:lnTo>
                        <a:pt x="82649" y="122357"/>
                      </a:lnTo>
                      <a:cubicBezTo>
                        <a:pt x="76181" y="120739"/>
                        <a:pt x="77079" y="114451"/>
                        <a:pt x="69892" y="107983"/>
                      </a:cubicBezTo>
                      <a:lnTo>
                        <a:pt x="69892" y="107983"/>
                      </a:lnTo>
                      <a:cubicBezTo>
                        <a:pt x="65760" y="101335"/>
                        <a:pt x="50308" y="97023"/>
                        <a:pt x="45816" y="95585"/>
                      </a:cubicBezTo>
                      <a:lnTo>
                        <a:pt x="45816" y="95585"/>
                      </a:lnTo>
                      <a:cubicBezTo>
                        <a:pt x="43660" y="94507"/>
                        <a:pt x="42403" y="94148"/>
                        <a:pt x="41325" y="94148"/>
                      </a:cubicBezTo>
                      <a:lnTo>
                        <a:pt x="41325" y="94148"/>
                      </a:lnTo>
                      <a:cubicBezTo>
                        <a:pt x="39887" y="94148"/>
                        <a:pt x="37911" y="94867"/>
                        <a:pt x="34138" y="97921"/>
                      </a:cubicBezTo>
                      <a:lnTo>
                        <a:pt x="34138" y="97921"/>
                      </a:lnTo>
                      <a:lnTo>
                        <a:pt x="32521" y="95945"/>
                      </a:lnTo>
                      <a:lnTo>
                        <a:pt x="34138" y="97921"/>
                      </a:lnTo>
                      <a:cubicBezTo>
                        <a:pt x="33958" y="97921"/>
                        <a:pt x="29826" y="101694"/>
                        <a:pt x="24615" y="101874"/>
                      </a:cubicBezTo>
                      <a:lnTo>
                        <a:pt x="24615" y="101874"/>
                      </a:lnTo>
                      <a:cubicBezTo>
                        <a:pt x="23357" y="101874"/>
                        <a:pt x="21920" y="101694"/>
                        <a:pt x="21381" y="101155"/>
                      </a:cubicBezTo>
                      <a:lnTo>
                        <a:pt x="21381" y="101155"/>
                      </a:lnTo>
                      <a:cubicBezTo>
                        <a:pt x="19405" y="100616"/>
                        <a:pt x="17788" y="100257"/>
                        <a:pt x="17249" y="100077"/>
                      </a:cubicBezTo>
                      <a:lnTo>
                        <a:pt x="17249" y="100077"/>
                      </a:lnTo>
                      <a:cubicBezTo>
                        <a:pt x="17069" y="100437"/>
                        <a:pt x="16889" y="100976"/>
                        <a:pt x="16530" y="102054"/>
                      </a:cubicBezTo>
                      <a:lnTo>
                        <a:pt x="16530" y="102054"/>
                      </a:lnTo>
                      <a:cubicBezTo>
                        <a:pt x="16350" y="102413"/>
                        <a:pt x="16350" y="102772"/>
                        <a:pt x="16350" y="103311"/>
                      </a:cubicBezTo>
                      <a:lnTo>
                        <a:pt x="16350" y="103311"/>
                      </a:lnTo>
                      <a:cubicBezTo>
                        <a:pt x="16170" y="106006"/>
                        <a:pt x="18866" y="108701"/>
                        <a:pt x="24076" y="110858"/>
                      </a:cubicBezTo>
                      <a:lnTo>
                        <a:pt x="24076" y="110858"/>
                      </a:lnTo>
                      <a:cubicBezTo>
                        <a:pt x="28927" y="112475"/>
                        <a:pt x="32161" y="114810"/>
                        <a:pt x="32341" y="118763"/>
                      </a:cubicBezTo>
                      <a:lnTo>
                        <a:pt x="32341" y="118763"/>
                      </a:lnTo>
                      <a:cubicBezTo>
                        <a:pt x="32341" y="121278"/>
                        <a:pt x="30544" y="123255"/>
                        <a:pt x="28568" y="124692"/>
                      </a:cubicBezTo>
                      <a:lnTo>
                        <a:pt x="28568" y="124692"/>
                      </a:lnTo>
                      <a:cubicBezTo>
                        <a:pt x="22639" y="128106"/>
                        <a:pt x="19405" y="125231"/>
                        <a:pt x="14014" y="128645"/>
                      </a:cubicBezTo>
                      <a:lnTo>
                        <a:pt x="14014" y="128645"/>
                      </a:lnTo>
                      <a:cubicBezTo>
                        <a:pt x="11499" y="130262"/>
                        <a:pt x="9343" y="131160"/>
                        <a:pt x="7007" y="131340"/>
                      </a:cubicBezTo>
                      <a:lnTo>
                        <a:pt x="7007" y="131340"/>
                      </a:lnTo>
                      <a:cubicBezTo>
                        <a:pt x="2875" y="130621"/>
                        <a:pt x="1078" y="126130"/>
                        <a:pt x="1078" y="122357"/>
                      </a:cubicBezTo>
                      <a:lnTo>
                        <a:pt x="1078" y="122357"/>
                      </a:lnTo>
                      <a:close/>
                      <a:moveTo>
                        <a:pt x="18866" y="74923"/>
                      </a:moveTo>
                      <a:cubicBezTo>
                        <a:pt x="18866" y="77079"/>
                        <a:pt x="18147" y="79774"/>
                        <a:pt x="15811" y="81571"/>
                      </a:cubicBezTo>
                      <a:lnTo>
                        <a:pt x="15811" y="81571"/>
                      </a:lnTo>
                      <a:cubicBezTo>
                        <a:pt x="10421" y="85524"/>
                        <a:pt x="4671" y="88758"/>
                        <a:pt x="4851" y="94687"/>
                      </a:cubicBezTo>
                      <a:lnTo>
                        <a:pt x="4851" y="94687"/>
                      </a:lnTo>
                      <a:cubicBezTo>
                        <a:pt x="4851" y="95226"/>
                        <a:pt x="4851" y="95765"/>
                        <a:pt x="4851" y="96124"/>
                      </a:cubicBezTo>
                      <a:lnTo>
                        <a:pt x="4851" y="96124"/>
                      </a:lnTo>
                      <a:cubicBezTo>
                        <a:pt x="6468" y="102772"/>
                        <a:pt x="7726" y="107444"/>
                        <a:pt x="7726" y="111936"/>
                      </a:cubicBezTo>
                      <a:lnTo>
                        <a:pt x="7726" y="111936"/>
                      </a:lnTo>
                      <a:cubicBezTo>
                        <a:pt x="7726" y="114631"/>
                        <a:pt x="7187" y="117326"/>
                        <a:pt x="6289" y="119841"/>
                      </a:cubicBezTo>
                      <a:lnTo>
                        <a:pt x="6289" y="119841"/>
                      </a:lnTo>
                      <a:cubicBezTo>
                        <a:pt x="6109" y="120739"/>
                        <a:pt x="5929" y="121638"/>
                        <a:pt x="5929" y="122357"/>
                      </a:cubicBezTo>
                      <a:lnTo>
                        <a:pt x="5929" y="122357"/>
                      </a:lnTo>
                      <a:cubicBezTo>
                        <a:pt x="6109" y="125231"/>
                        <a:pt x="6648" y="125591"/>
                        <a:pt x="7367" y="125591"/>
                      </a:cubicBezTo>
                      <a:lnTo>
                        <a:pt x="7367" y="125591"/>
                      </a:lnTo>
                      <a:cubicBezTo>
                        <a:pt x="8085" y="125591"/>
                        <a:pt x="9523" y="125231"/>
                        <a:pt x="11679" y="123794"/>
                      </a:cubicBezTo>
                      <a:lnTo>
                        <a:pt x="11679" y="123794"/>
                      </a:lnTo>
                      <a:cubicBezTo>
                        <a:pt x="19405" y="119482"/>
                        <a:pt x="24076" y="121818"/>
                        <a:pt x="26052" y="119841"/>
                      </a:cubicBezTo>
                      <a:lnTo>
                        <a:pt x="26052" y="119841"/>
                      </a:lnTo>
                      <a:cubicBezTo>
                        <a:pt x="27310" y="118943"/>
                        <a:pt x="27490" y="118224"/>
                        <a:pt x="27490" y="118224"/>
                      </a:cubicBezTo>
                      <a:lnTo>
                        <a:pt x="27490" y="118224"/>
                      </a:lnTo>
                      <a:cubicBezTo>
                        <a:pt x="27490" y="118224"/>
                        <a:pt x="27130" y="116607"/>
                        <a:pt x="22459" y="115170"/>
                      </a:cubicBezTo>
                      <a:lnTo>
                        <a:pt x="22459" y="115170"/>
                      </a:lnTo>
                      <a:cubicBezTo>
                        <a:pt x="16350" y="112834"/>
                        <a:pt x="11499" y="108881"/>
                        <a:pt x="11319" y="102772"/>
                      </a:cubicBezTo>
                      <a:lnTo>
                        <a:pt x="11319" y="102772"/>
                      </a:lnTo>
                      <a:cubicBezTo>
                        <a:pt x="11319" y="102054"/>
                        <a:pt x="11499" y="100976"/>
                        <a:pt x="11679" y="100257"/>
                      </a:cubicBezTo>
                      <a:lnTo>
                        <a:pt x="11679" y="100257"/>
                      </a:lnTo>
                      <a:cubicBezTo>
                        <a:pt x="12218" y="97382"/>
                        <a:pt x="13835" y="94328"/>
                        <a:pt x="17069" y="94507"/>
                      </a:cubicBezTo>
                      <a:lnTo>
                        <a:pt x="17069" y="94507"/>
                      </a:lnTo>
                      <a:cubicBezTo>
                        <a:pt x="19045" y="94507"/>
                        <a:pt x="20483" y="95226"/>
                        <a:pt x="23537" y="96124"/>
                      </a:cubicBezTo>
                      <a:lnTo>
                        <a:pt x="23537" y="96124"/>
                      </a:lnTo>
                      <a:cubicBezTo>
                        <a:pt x="23717" y="96304"/>
                        <a:pt x="24076" y="96484"/>
                        <a:pt x="24615" y="96484"/>
                      </a:cubicBezTo>
                      <a:lnTo>
                        <a:pt x="24615" y="96484"/>
                      </a:lnTo>
                      <a:cubicBezTo>
                        <a:pt x="26771" y="96663"/>
                        <a:pt x="30724" y="93968"/>
                        <a:pt x="30904" y="93609"/>
                      </a:cubicBezTo>
                      <a:lnTo>
                        <a:pt x="30904" y="93609"/>
                      </a:lnTo>
                      <a:lnTo>
                        <a:pt x="30904" y="93609"/>
                      </a:lnTo>
                      <a:cubicBezTo>
                        <a:pt x="34856" y="90375"/>
                        <a:pt x="37911" y="88578"/>
                        <a:pt x="41325" y="88578"/>
                      </a:cubicBezTo>
                      <a:lnTo>
                        <a:pt x="41325" y="88578"/>
                      </a:lnTo>
                      <a:cubicBezTo>
                        <a:pt x="43660" y="88578"/>
                        <a:pt x="45816" y="89477"/>
                        <a:pt x="47793" y="90555"/>
                      </a:cubicBezTo>
                      <a:lnTo>
                        <a:pt x="47793" y="90555"/>
                      </a:lnTo>
                      <a:cubicBezTo>
                        <a:pt x="51566" y="91992"/>
                        <a:pt x="67736" y="95585"/>
                        <a:pt x="73845" y="104389"/>
                      </a:cubicBezTo>
                      <a:lnTo>
                        <a:pt x="73845" y="104389"/>
                      </a:lnTo>
                      <a:cubicBezTo>
                        <a:pt x="78517" y="109061"/>
                        <a:pt x="80852" y="113732"/>
                        <a:pt x="82290" y="115888"/>
                      </a:cubicBezTo>
                      <a:lnTo>
                        <a:pt x="82290" y="115888"/>
                      </a:lnTo>
                      <a:cubicBezTo>
                        <a:pt x="82290" y="115709"/>
                        <a:pt x="82469" y="115349"/>
                        <a:pt x="82469" y="115170"/>
                      </a:cubicBezTo>
                      <a:lnTo>
                        <a:pt x="82469" y="115170"/>
                      </a:lnTo>
                      <a:cubicBezTo>
                        <a:pt x="83008" y="113193"/>
                        <a:pt x="83547" y="110139"/>
                        <a:pt x="84266" y="106905"/>
                      </a:cubicBezTo>
                      <a:lnTo>
                        <a:pt x="84266" y="106905"/>
                      </a:lnTo>
                      <a:cubicBezTo>
                        <a:pt x="85883" y="100437"/>
                        <a:pt x="88039" y="92711"/>
                        <a:pt x="94687" y="89117"/>
                      </a:cubicBezTo>
                      <a:lnTo>
                        <a:pt x="94687" y="89117"/>
                      </a:lnTo>
                      <a:cubicBezTo>
                        <a:pt x="107624" y="83547"/>
                        <a:pt x="114271" y="87141"/>
                        <a:pt x="119123" y="82829"/>
                      </a:cubicBezTo>
                      <a:lnTo>
                        <a:pt x="119123" y="82829"/>
                      </a:lnTo>
                      <a:cubicBezTo>
                        <a:pt x="125411" y="77798"/>
                        <a:pt x="129903" y="71869"/>
                        <a:pt x="140144" y="70252"/>
                      </a:cubicBezTo>
                      <a:lnTo>
                        <a:pt x="140144" y="70252"/>
                      </a:lnTo>
                      <a:cubicBezTo>
                        <a:pt x="140144" y="70252"/>
                        <a:pt x="140324" y="70252"/>
                        <a:pt x="140324" y="70252"/>
                      </a:cubicBezTo>
                      <a:lnTo>
                        <a:pt x="140324" y="70252"/>
                      </a:lnTo>
                      <a:cubicBezTo>
                        <a:pt x="139246" y="69713"/>
                        <a:pt x="137808" y="68994"/>
                        <a:pt x="136551" y="68455"/>
                      </a:cubicBezTo>
                      <a:lnTo>
                        <a:pt x="136551" y="68455"/>
                      </a:lnTo>
                      <a:cubicBezTo>
                        <a:pt x="132957" y="66299"/>
                        <a:pt x="131520" y="62705"/>
                        <a:pt x="131520" y="59471"/>
                      </a:cubicBezTo>
                      <a:lnTo>
                        <a:pt x="131520" y="59471"/>
                      </a:lnTo>
                      <a:cubicBezTo>
                        <a:pt x="131520" y="55159"/>
                        <a:pt x="133317" y="51206"/>
                        <a:pt x="133855" y="49050"/>
                      </a:cubicBezTo>
                      <a:lnTo>
                        <a:pt x="133855" y="49050"/>
                      </a:lnTo>
                      <a:cubicBezTo>
                        <a:pt x="133855" y="47074"/>
                        <a:pt x="133496" y="45637"/>
                        <a:pt x="132957" y="44559"/>
                      </a:cubicBezTo>
                      <a:lnTo>
                        <a:pt x="132957" y="44559"/>
                      </a:lnTo>
                      <a:cubicBezTo>
                        <a:pt x="132778" y="44199"/>
                        <a:pt x="132778" y="44020"/>
                        <a:pt x="132598" y="43840"/>
                      </a:cubicBezTo>
                      <a:lnTo>
                        <a:pt x="132598" y="43840"/>
                      </a:lnTo>
                      <a:cubicBezTo>
                        <a:pt x="132418" y="44020"/>
                        <a:pt x="132239" y="44199"/>
                        <a:pt x="132059" y="44559"/>
                      </a:cubicBezTo>
                      <a:lnTo>
                        <a:pt x="132059" y="44559"/>
                      </a:lnTo>
                      <a:cubicBezTo>
                        <a:pt x="129723" y="49949"/>
                        <a:pt x="127747" y="56956"/>
                        <a:pt x="120560" y="57495"/>
                      </a:cubicBezTo>
                      <a:lnTo>
                        <a:pt x="120560" y="57495"/>
                      </a:lnTo>
                      <a:cubicBezTo>
                        <a:pt x="119302" y="57495"/>
                        <a:pt x="118045" y="57136"/>
                        <a:pt x="117326" y="56776"/>
                      </a:cubicBezTo>
                      <a:lnTo>
                        <a:pt x="117326" y="56776"/>
                      </a:lnTo>
                      <a:cubicBezTo>
                        <a:pt x="110498" y="55519"/>
                        <a:pt x="107085" y="53722"/>
                        <a:pt x="98999" y="48332"/>
                      </a:cubicBezTo>
                      <a:lnTo>
                        <a:pt x="98999" y="48332"/>
                      </a:lnTo>
                      <a:cubicBezTo>
                        <a:pt x="91633" y="42223"/>
                        <a:pt x="93609" y="40426"/>
                        <a:pt x="86602" y="38090"/>
                      </a:cubicBezTo>
                      <a:lnTo>
                        <a:pt x="86602" y="38090"/>
                      </a:lnTo>
                      <a:cubicBezTo>
                        <a:pt x="77798" y="35216"/>
                        <a:pt x="70791" y="28029"/>
                        <a:pt x="66658" y="19764"/>
                      </a:cubicBezTo>
                      <a:lnTo>
                        <a:pt x="66658" y="19764"/>
                      </a:lnTo>
                      <a:cubicBezTo>
                        <a:pt x="61088" y="10062"/>
                        <a:pt x="58932" y="5031"/>
                        <a:pt x="53003" y="5211"/>
                      </a:cubicBezTo>
                      <a:lnTo>
                        <a:pt x="53003" y="5211"/>
                      </a:lnTo>
                      <a:cubicBezTo>
                        <a:pt x="51027" y="5749"/>
                        <a:pt x="51566" y="4851"/>
                        <a:pt x="51027" y="6827"/>
                      </a:cubicBezTo>
                      <a:lnTo>
                        <a:pt x="51027" y="6827"/>
                      </a:lnTo>
                      <a:cubicBezTo>
                        <a:pt x="51027" y="8445"/>
                        <a:pt x="51566" y="11319"/>
                        <a:pt x="51566" y="14553"/>
                      </a:cubicBezTo>
                      <a:lnTo>
                        <a:pt x="51566" y="14553"/>
                      </a:lnTo>
                      <a:lnTo>
                        <a:pt x="51566" y="14553"/>
                      </a:lnTo>
                      <a:cubicBezTo>
                        <a:pt x="51566" y="21561"/>
                        <a:pt x="49050" y="26951"/>
                        <a:pt x="49050" y="31263"/>
                      </a:cubicBezTo>
                      <a:lnTo>
                        <a:pt x="49050" y="31263"/>
                      </a:lnTo>
                      <a:cubicBezTo>
                        <a:pt x="49589" y="33419"/>
                        <a:pt x="49949" y="36114"/>
                        <a:pt x="49949" y="39348"/>
                      </a:cubicBezTo>
                      <a:lnTo>
                        <a:pt x="49949" y="39348"/>
                      </a:lnTo>
                      <a:cubicBezTo>
                        <a:pt x="49949" y="43840"/>
                        <a:pt x="49410" y="48511"/>
                        <a:pt x="47254" y="51925"/>
                      </a:cubicBezTo>
                      <a:lnTo>
                        <a:pt x="47254" y="51925"/>
                      </a:lnTo>
                      <a:cubicBezTo>
                        <a:pt x="43660" y="56058"/>
                        <a:pt x="43121" y="67736"/>
                        <a:pt x="34138" y="70072"/>
                      </a:cubicBezTo>
                      <a:lnTo>
                        <a:pt x="34138" y="70072"/>
                      </a:lnTo>
                      <a:cubicBezTo>
                        <a:pt x="30005" y="71330"/>
                        <a:pt x="28029" y="72947"/>
                        <a:pt x="24795" y="73126"/>
                      </a:cubicBezTo>
                      <a:lnTo>
                        <a:pt x="24795" y="73126"/>
                      </a:lnTo>
                      <a:cubicBezTo>
                        <a:pt x="21740" y="73126"/>
                        <a:pt x="19764" y="70791"/>
                        <a:pt x="17608" y="67197"/>
                      </a:cubicBezTo>
                      <a:lnTo>
                        <a:pt x="17608" y="67197"/>
                      </a:lnTo>
                      <a:cubicBezTo>
                        <a:pt x="17069" y="65580"/>
                        <a:pt x="16530" y="64502"/>
                        <a:pt x="16170" y="63963"/>
                      </a:cubicBezTo>
                      <a:lnTo>
                        <a:pt x="16170" y="63963"/>
                      </a:lnTo>
                      <a:cubicBezTo>
                        <a:pt x="15991" y="64143"/>
                        <a:pt x="15811" y="64323"/>
                        <a:pt x="15811" y="64682"/>
                      </a:cubicBezTo>
                      <a:lnTo>
                        <a:pt x="15811" y="64682"/>
                      </a:lnTo>
                      <a:cubicBezTo>
                        <a:pt x="16530" y="65760"/>
                        <a:pt x="18866" y="70431"/>
                        <a:pt x="18866" y="74923"/>
                      </a:cubicBezTo>
                      <a:lnTo>
                        <a:pt x="18866" y="74923"/>
                      </a:lnTo>
                      <a:close/>
                      <a:moveTo>
                        <a:pt x="55698" y="3773"/>
                      </a:moveTo>
                      <a:lnTo>
                        <a:pt x="54441" y="2875"/>
                      </a:lnTo>
                      <a:lnTo>
                        <a:pt x="53722" y="4851"/>
                      </a:lnTo>
                      <a:cubicBezTo>
                        <a:pt x="53722" y="4851"/>
                        <a:pt x="53722" y="4851"/>
                        <a:pt x="53722" y="4851"/>
                      </a:cubicBezTo>
                      <a:lnTo>
                        <a:pt x="53722" y="4851"/>
                      </a:lnTo>
                      <a:cubicBezTo>
                        <a:pt x="54081" y="4851"/>
                        <a:pt x="54800" y="4851"/>
                        <a:pt x="55698" y="3773"/>
                      </a:cubicBezTo>
                      <a:lnTo>
                        <a:pt x="55698" y="3773"/>
                      </a:lnTo>
                      <a:close/>
                      <a:moveTo>
                        <a:pt x="54800" y="1797"/>
                      </a:moveTo>
                      <a:lnTo>
                        <a:pt x="55878" y="1437"/>
                      </a:lnTo>
                      <a:cubicBezTo>
                        <a:pt x="55519" y="539"/>
                        <a:pt x="55339" y="719"/>
                        <a:pt x="55339" y="539"/>
                      </a:cubicBezTo>
                      <a:lnTo>
                        <a:pt x="55339" y="539"/>
                      </a:lnTo>
                      <a:lnTo>
                        <a:pt x="54800" y="1797"/>
                      </a:lnTo>
                      <a:lnTo>
                        <a:pt x="54800" y="1797"/>
                      </a:lnTo>
                      <a:close/>
                    </a:path>
                  </a:pathLst>
                </a:custGeom>
                <a:grpFill/>
                <a:ln w="17953" cap="flat">
                  <a:noFill/>
                  <a:prstDash val="solid"/>
                  <a:miter/>
                </a:ln>
              </p:spPr>
              <p:txBody>
                <a:bodyPr rtlCol="0" anchor="ctr"/>
                <a:lstStyle/>
                <a:p>
                  <a:endParaRPr lang="zh-CN" altLang="en-US" sz="1050"/>
                </a:p>
              </p:txBody>
            </p:sp>
          </p:grpSp>
          <p:grpSp>
            <p:nvGrpSpPr>
              <p:cNvPr id="177" name="图形 1"/>
              <p:cNvGrpSpPr/>
              <p:nvPr/>
            </p:nvGrpSpPr>
            <p:grpSpPr>
              <a:xfrm>
                <a:off x="4420961" y="2781797"/>
                <a:ext cx="296458" cy="266675"/>
                <a:chOff x="5794172" y="2979487"/>
                <a:chExt cx="296458" cy="266675"/>
              </a:xfrm>
              <a:solidFill>
                <a:srgbClr val="0070C0"/>
              </a:solidFill>
            </p:grpSpPr>
            <p:sp>
              <p:nvSpPr>
                <p:cNvPr id="3392" name="任意多边形: 形状 514"/>
                <p:cNvSpPr/>
                <p:nvPr/>
              </p:nvSpPr>
              <p:spPr>
                <a:xfrm>
                  <a:off x="5796148" y="2982272"/>
                  <a:ext cx="291762" cy="261716"/>
                </a:xfrm>
                <a:custGeom>
                  <a:avLst/>
                  <a:gdLst>
                    <a:gd name="connsiteX0" fmla="*/ 229800 w 291762"/>
                    <a:gd name="connsiteY0" fmla="*/ 101604 h 261716"/>
                    <a:gd name="connsiteX1" fmla="*/ 241479 w 291762"/>
                    <a:gd name="connsiteY1" fmla="*/ 75013 h 261716"/>
                    <a:gd name="connsiteX2" fmla="*/ 243994 w 291762"/>
                    <a:gd name="connsiteY2" fmla="*/ 37821 h 261716"/>
                    <a:gd name="connsiteX3" fmla="*/ 261063 w 291762"/>
                    <a:gd name="connsiteY3" fmla="*/ 15182 h 261716"/>
                    <a:gd name="connsiteX4" fmla="*/ 267711 w 291762"/>
                    <a:gd name="connsiteY4" fmla="*/ 23088 h 261716"/>
                    <a:gd name="connsiteX5" fmla="*/ 272922 w 291762"/>
                    <a:gd name="connsiteY5" fmla="*/ 17698 h 261716"/>
                    <a:gd name="connsiteX6" fmla="*/ 274179 w 291762"/>
                    <a:gd name="connsiteY6" fmla="*/ 11050 h 261716"/>
                    <a:gd name="connsiteX7" fmla="*/ 267531 w 291762"/>
                    <a:gd name="connsiteY7" fmla="*/ 9792 h 261716"/>
                    <a:gd name="connsiteX8" fmla="*/ 276695 w 291762"/>
                    <a:gd name="connsiteY8" fmla="*/ 1886 h 261716"/>
                    <a:gd name="connsiteX9" fmla="*/ 284600 w 291762"/>
                    <a:gd name="connsiteY9" fmla="*/ 3144 h 261716"/>
                    <a:gd name="connsiteX10" fmla="*/ 280647 w 291762"/>
                    <a:gd name="connsiteY10" fmla="*/ 21830 h 261716"/>
                    <a:gd name="connsiteX11" fmla="*/ 284600 w 291762"/>
                    <a:gd name="connsiteY11" fmla="*/ 35126 h 261716"/>
                    <a:gd name="connsiteX12" fmla="*/ 289990 w 291762"/>
                    <a:gd name="connsiteY12" fmla="*/ 47164 h 261716"/>
                    <a:gd name="connsiteX13" fmla="*/ 291428 w 291762"/>
                    <a:gd name="connsiteY13" fmla="*/ 84356 h 261716"/>
                    <a:gd name="connsiteX14" fmla="*/ 281007 w 291762"/>
                    <a:gd name="connsiteY14" fmla="*/ 100347 h 261716"/>
                    <a:gd name="connsiteX15" fmla="*/ 282444 w 291762"/>
                    <a:gd name="connsiteY15" fmla="*/ 109690 h 261716"/>
                    <a:gd name="connsiteX16" fmla="*/ 279749 w 291762"/>
                    <a:gd name="connsiteY16" fmla="*/ 113642 h 261716"/>
                    <a:gd name="connsiteX17" fmla="*/ 269148 w 291762"/>
                    <a:gd name="connsiteY17" fmla="*/ 115080 h 261716"/>
                    <a:gd name="connsiteX18" fmla="*/ 266633 w 291762"/>
                    <a:gd name="connsiteY18" fmla="*/ 136281 h 261716"/>
                    <a:gd name="connsiteX19" fmla="*/ 264118 w 291762"/>
                    <a:gd name="connsiteY19" fmla="*/ 149577 h 261716"/>
                    <a:gd name="connsiteX20" fmla="*/ 256212 w 291762"/>
                    <a:gd name="connsiteY20" fmla="*/ 170778 h 261716"/>
                    <a:gd name="connsiteX21" fmla="*/ 258907 w 291762"/>
                    <a:gd name="connsiteY21" fmla="*/ 188027 h 261716"/>
                    <a:gd name="connsiteX22" fmla="*/ 256212 w 291762"/>
                    <a:gd name="connsiteY22" fmla="*/ 193417 h 261716"/>
                    <a:gd name="connsiteX23" fmla="*/ 251002 w 291762"/>
                    <a:gd name="connsiteY23" fmla="*/ 202760 h 261716"/>
                    <a:gd name="connsiteX24" fmla="*/ 239143 w 291762"/>
                    <a:gd name="connsiteY24" fmla="*/ 213360 h 261716"/>
                    <a:gd name="connsiteX25" fmla="*/ 237706 w 291762"/>
                    <a:gd name="connsiteY25" fmla="*/ 201322 h 261716"/>
                    <a:gd name="connsiteX26" fmla="*/ 241659 w 291762"/>
                    <a:gd name="connsiteY26" fmla="*/ 193417 h 261716"/>
                    <a:gd name="connsiteX27" fmla="*/ 238963 w 291762"/>
                    <a:gd name="connsiteY27" fmla="*/ 190722 h 261716"/>
                    <a:gd name="connsiteX28" fmla="*/ 229800 w 291762"/>
                    <a:gd name="connsiteY28" fmla="*/ 198627 h 261716"/>
                    <a:gd name="connsiteX29" fmla="*/ 217942 w 291762"/>
                    <a:gd name="connsiteY29" fmla="*/ 218571 h 261716"/>
                    <a:gd name="connsiteX30" fmla="*/ 208779 w 291762"/>
                    <a:gd name="connsiteY30" fmla="*/ 219829 h 261716"/>
                    <a:gd name="connsiteX31" fmla="*/ 211294 w 291762"/>
                    <a:gd name="connsiteY31" fmla="*/ 206533 h 261716"/>
                    <a:gd name="connsiteX32" fmla="*/ 204646 w 291762"/>
                    <a:gd name="connsiteY32" fmla="*/ 209228 h 261716"/>
                    <a:gd name="connsiteX33" fmla="*/ 190093 w 291762"/>
                    <a:gd name="connsiteY33" fmla="*/ 218571 h 261716"/>
                    <a:gd name="connsiteX34" fmla="*/ 174282 w 291762"/>
                    <a:gd name="connsiteY34" fmla="*/ 222523 h 261716"/>
                    <a:gd name="connsiteX35" fmla="*/ 160986 w 291762"/>
                    <a:gd name="connsiteY35" fmla="*/ 213181 h 261716"/>
                    <a:gd name="connsiteX36" fmla="*/ 155775 w 291762"/>
                    <a:gd name="connsiteY36" fmla="*/ 209228 h 261716"/>
                    <a:gd name="connsiteX37" fmla="*/ 154518 w 291762"/>
                    <a:gd name="connsiteY37" fmla="*/ 221266 h 261716"/>
                    <a:gd name="connsiteX38" fmla="*/ 161166 w 291762"/>
                    <a:gd name="connsiteY38" fmla="*/ 229172 h 261716"/>
                    <a:gd name="connsiteX39" fmla="*/ 157213 w 291762"/>
                    <a:gd name="connsiteY39" fmla="*/ 230429 h 261716"/>
                    <a:gd name="connsiteX40" fmla="*/ 149307 w 291762"/>
                    <a:gd name="connsiteY40" fmla="*/ 229172 h 261716"/>
                    <a:gd name="connsiteX41" fmla="*/ 137449 w 291762"/>
                    <a:gd name="connsiteY41" fmla="*/ 237077 h 261716"/>
                    <a:gd name="connsiteX42" fmla="*/ 138707 w 291762"/>
                    <a:gd name="connsiteY42" fmla="*/ 243725 h 261716"/>
                    <a:gd name="connsiteX43" fmla="*/ 134754 w 291762"/>
                    <a:gd name="connsiteY43" fmla="*/ 247678 h 261716"/>
                    <a:gd name="connsiteX44" fmla="*/ 129543 w 291762"/>
                    <a:gd name="connsiteY44" fmla="*/ 260973 h 261716"/>
                    <a:gd name="connsiteX45" fmla="*/ 122895 w 291762"/>
                    <a:gd name="connsiteY45" fmla="*/ 258278 h 261716"/>
                    <a:gd name="connsiteX46" fmla="*/ 113552 w 291762"/>
                    <a:gd name="connsiteY46" fmla="*/ 243725 h 261716"/>
                    <a:gd name="connsiteX47" fmla="*/ 116068 w 291762"/>
                    <a:gd name="connsiteY47" fmla="*/ 231687 h 261716"/>
                    <a:gd name="connsiteX48" fmla="*/ 101514 w 291762"/>
                    <a:gd name="connsiteY48" fmla="*/ 219829 h 261716"/>
                    <a:gd name="connsiteX49" fmla="*/ 96304 w 291762"/>
                    <a:gd name="connsiteY49" fmla="*/ 213181 h 261716"/>
                    <a:gd name="connsiteX50" fmla="*/ 85703 w 291762"/>
                    <a:gd name="connsiteY50" fmla="*/ 219829 h 261716"/>
                    <a:gd name="connsiteX51" fmla="*/ 71150 w 291762"/>
                    <a:gd name="connsiteY51" fmla="*/ 219829 h 261716"/>
                    <a:gd name="connsiteX52" fmla="*/ 64682 w 291762"/>
                    <a:gd name="connsiteY52" fmla="*/ 226476 h 261716"/>
                    <a:gd name="connsiteX53" fmla="*/ 54081 w 291762"/>
                    <a:gd name="connsiteY53" fmla="*/ 229172 h 261716"/>
                    <a:gd name="connsiteX54" fmla="*/ 43481 w 291762"/>
                    <a:gd name="connsiteY54" fmla="*/ 235819 h 261716"/>
                    <a:gd name="connsiteX55" fmla="*/ 36833 w 291762"/>
                    <a:gd name="connsiteY55" fmla="*/ 241210 h 261716"/>
                    <a:gd name="connsiteX56" fmla="*/ 27669 w 291762"/>
                    <a:gd name="connsiteY56" fmla="*/ 241210 h 261716"/>
                    <a:gd name="connsiteX57" fmla="*/ 11858 w 291762"/>
                    <a:gd name="connsiteY57" fmla="*/ 239952 h 261716"/>
                    <a:gd name="connsiteX58" fmla="*/ 0 w 291762"/>
                    <a:gd name="connsiteY58" fmla="*/ 234741 h 261716"/>
                    <a:gd name="connsiteX59" fmla="*/ 7906 w 291762"/>
                    <a:gd name="connsiteY59" fmla="*/ 222703 h 261716"/>
                    <a:gd name="connsiteX60" fmla="*/ 24974 w 291762"/>
                    <a:gd name="connsiteY60" fmla="*/ 213360 h 261716"/>
                    <a:gd name="connsiteX61" fmla="*/ 47254 w 291762"/>
                    <a:gd name="connsiteY61" fmla="*/ 201322 h 261716"/>
                    <a:gd name="connsiteX62" fmla="*/ 93429 w 291762"/>
                    <a:gd name="connsiteY62" fmla="*/ 189284 h 261716"/>
                    <a:gd name="connsiteX63" fmla="*/ 127747 w 291762"/>
                    <a:gd name="connsiteY63" fmla="*/ 190542 h 261716"/>
                    <a:gd name="connsiteX64" fmla="*/ 138347 w 291762"/>
                    <a:gd name="connsiteY64" fmla="*/ 183894 h 261716"/>
                    <a:gd name="connsiteX65" fmla="*/ 147510 w 291762"/>
                    <a:gd name="connsiteY65" fmla="*/ 165208 h 261716"/>
                    <a:gd name="connsiteX66" fmla="*/ 161884 w 291762"/>
                    <a:gd name="connsiteY66" fmla="*/ 141312 h 261716"/>
                    <a:gd name="connsiteX67" fmla="*/ 173743 w 291762"/>
                    <a:gd name="connsiteY67" fmla="*/ 131969 h 261716"/>
                    <a:gd name="connsiteX68" fmla="*/ 177695 w 291762"/>
                    <a:gd name="connsiteY68" fmla="*/ 134664 h 261716"/>
                    <a:gd name="connsiteX69" fmla="*/ 171227 w 291762"/>
                    <a:gd name="connsiteY69" fmla="*/ 142570 h 261716"/>
                    <a:gd name="connsiteX70" fmla="*/ 177875 w 291762"/>
                    <a:gd name="connsiteY70" fmla="*/ 149217 h 261716"/>
                    <a:gd name="connsiteX71" fmla="*/ 187038 w 291762"/>
                    <a:gd name="connsiteY71" fmla="*/ 143827 h 261716"/>
                    <a:gd name="connsiteX72" fmla="*/ 198897 w 291762"/>
                    <a:gd name="connsiteY72" fmla="*/ 138437 h 261716"/>
                    <a:gd name="connsiteX73" fmla="*/ 222613 w 291762"/>
                    <a:gd name="connsiteY73" fmla="*/ 111846 h 261716"/>
                    <a:gd name="connsiteX74" fmla="*/ 229800 w 291762"/>
                    <a:gd name="connsiteY74" fmla="*/ 101604 h 261716"/>
                    <a:gd name="connsiteX75" fmla="*/ 229800 w 291762"/>
                    <a:gd name="connsiteY75" fmla="*/ 101604 h 26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1762" h="261716">
                      <a:moveTo>
                        <a:pt x="229800" y="101604"/>
                      </a:moveTo>
                      <a:cubicBezTo>
                        <a:pt x="235011" y="93699"/>
                        <a:pt x="238963" y="81661"/>
                        <a:pt x="241479" y="75013"/>
                      </a:cubicBezTo>
                      <a:cubicBezTo>
                        <a:pt x="246689" y="59022"/>
                        <a:pt x="243994" y="52374"/>
                        <a:pt x="243994" y="37821"/>
                      </a:cubicBezTo>
                      <a:cubicBezTo>
                        <a:pt x="243994" y="33868"/>
                        <a:pt x="259805" y="12487"/>
                        <a:pt x="261063" y="15182"/>
                      </a:cubicBezTo>
                      <a:cubicBezTo>
                        <a:pt x="263758" y="16440"/>
                        <a:pt x="265016" y="24525"/>
                        <a:pt x="267711" y="23088"/>
                      </a:cubicBezTo>
                      <a:cubicBezTo>
                        <a:pt x="270406" y="21830"/>
                        <a:pt x="270406" y="21830"/>
                        <a:pt x="272922" y="17698"/>
                      </a:cubicBezTo>
                      <a:cubicBezTo>
                        <a:pt x="274179" y="15002"/>
                        <a:pt x="276874" y="9792"/>
                        <a:pt x="274179" y="11050"/>
                      </a:cubicBezTo>
                      <a:cubicBezTo>
                        <a:pt x="271484" y="12307"/>
                        <a:pt x="265016" y="13745"/>
                        <a:pt x="267531" y="9792"/>
                      </a:cubicBezTo>
                      <a:cubicBezTo>
                        <a:pt x="270226" y="5839"/>
                        <a:pt x="274179" y="3144"/>
                        <a:pt x="276695" y="1886"/>
                      </a:cubicBezTo>
                      <a:cubicBezTo>
                        <a:pt x="280647" y="-809"/>
                        <a:pt x="284600" y="-809"/>
                        <a:pt x="284600" y="3144"/>
                      </a:cubicBezTo>
                      <a:cubicBezTo>
                        <a:pt x="283342" y="5839"/>
                        <a:pt x="280647" y="15182"/>
                        <a:pt x="280647" y="21830"/>
                      </a:cubicBezTo>
                      <a:cubicBezTo>
                        <a:pt x="279390" y="27220"/>
                        <a:pt x="280647" y="31173"/>
                        <a:pt x="284600" y="35126"/>
                      </a:cubicBezTo>
                      <a:cubicBezTo>
                        <a:pt x="288553" y="40516"/>
                        <a:pt x="289811" y="41774"/>
                        <a:pt x="289990" y="47164"/>
                      </a:cubicBezTo>
                      <a:cubicBezTo>
                        <a:pt x="289990" y="51117"/>
                        <a:pt x="292685" y="81661"/>
                        <a:pt x="291428" y="84356"/>
                      </a:cubicBezTo>
                      <a:cubicBezTo>
                        <a:pt x="291428" y="87051"/>
                        <a:pt x="282264" y="96394"/>
                        <a:pt x="281007" y="100347"/>
                      </a:cubicBezTo>
                      <a:cubicBezTo>
                        <a:pt x="279749" y="103042"/>
                        <a:pt x="281007" y="106995"/>
                        <a:pt x="282444" y="109690"/>
                      </a:cubicBezTo>
                      <a:cubicBezTo>
                        <a:pt x="283702" y="112385"/>
                        <a:pt x="281186" y="113642"/>
                        <a:pt x="279749" y="113642"/>
                      </a:cubicBezTo>
                      <a:cubicBezTo>
                        <a:pt x="277054" y="113642"/>
                        <a:pt x="271843" y="110947"/>
                        <a:pt x="269148" y="115080"/>
                      </a:cubicBezTo>
                      <a:cubicBezTo>
                        <a:pt x="267891" y="117775"/>
                        <a:pt x="266633" y="131071"/>
                        <a:pt x="266633" y="136281"/>
                      </a:cubicBezTo>
                      <a:cubicBezTo>
                        <a:pt x="266633" y="141671"/>
                        <a:pt x="265375" y="145624"/>
                        <a:pt x="264118" y="149577"/>
                      </a:cubicBezTo>
                      <a:cubicBezTo>
                        <a:pt x="261422" y="153530"/>
                        <a:pt x="256212" y="162873"/>
                        <a:pt x="256212" y="170778"/>
                      </a:cubicBezTo>
                      <a:cubicBezTo>
                        <a:pt x="257470" y="177426"/>
                        <a:pt x="258907" y="184074"/>
                        <a:pt x="258907" y="188027"/>
                      </a:cubicBezTo>
                      <a:cubicBezTo>
                        <a:pt x="258907" y="190722"/>
                        <a:pt x="257649" y="191979"/>
                        <a:pt x="256212" y="193417"/>
                      </a:cubicBezTo>
                      <a:cubicBezTo>
                        <a:pt x="253517" y="194674"/>
                        <a:pt x="253517" y="196112"/>
                        <a:pt x="251002" y="202760"/>
                      </a:cubicBezTo>
                      <a:cubicBezTo>
                        <a:pt x="247049" y="209408"/>
                        <a:pt x="241838" y="213360"/>
                        <a:pt x="239143" y="213360"/>
                      </a:cubicBezTo>
                      <a:cubicBezTo>
                        <a:pt x="237885" y="212102"/>
                        <a:pt x="236448" y="205455"/>
                        <a:pt x="237706" y="201322"/>
                      </a:cubicBezTo>
                      <a:cubicBezTo>
                        <a:pt x="240401" y="198627"/>
                        <a:pt x="241659" y="195932"/>
                        <a:pt x="241659" y="193417"/>
                      </a:cubicBezTo>
                      <a:cubicBezTo>
                        <a:pt x="242916" y="189464"/>
                        <a:pt x="241659" y="189464"/>
                        <a:pt x="238963" y="190722"/>
                      </a:cubicBezTo>
                      <a:cubicBezTo>
                        <a:pt x="236268" y="193417"/>
                        <a:pt x="233753" y="191979"/>
                        <a:pt x="229800" y="198627"/>
                      </a:cubicBezTo>
                      <a:cubicBezTo>
                        <a:pt x="225847" y="205275"/>
                        <a:pt x="221895" y="211923"/>
                        <a:pt x="217942" y="218571"/>
                      </a:cubicBezTo>
                      <a:cubicBezTo>
                        <a:pt x="212731" y="226476"/>
                        <a:pt x="208779" y="226476"/>
                        <a:pt x="208779" y="219829"/>
                      </a:cubicBezTo>
                      <a:cubicBezTo>
                        <a:pt x="210036" y="214438"/>
                        <a:pt x="211294" y="209228"/>
                        <a:pt x="211294" y="206533"/>
                      </a:cubicBezTo>
                      <a:cubicBezTo>
                        <a:pt x="210036" y="203838"/>
                        <a:pt x="207341" y="206533"/>
                        <a:pt x="204646" y="209228"/>
                      </a:cubicBezTo>
                      <a:cubicBezTo>
                        <a:pt x="201951" y="213181"/>
                        <a:pt x="195483" y="215876"/>
                        <a:pt x="190093" y="218571"/>
                      </a:cubicBezTo>
                      <a:cubicBezTo>
                        <a:pt x="183445" y="219829"/>
                        <a:pt x="182187" y="225219"/>
                        <a:pt x="174282" y="222523"/>
                      </a:cubicBezTo>
                      <a:cubicBezTo>
                        <a:pt x="167634" y="221266"/>
                        <a:pt x="164939" y="215876"/>
                        <a:pt x="160986" y="213181"/>
                      </a:cubicBezTo>
                      <a:cubicBezTo>
                        <a:pt x="158291" y="209228"/>
                        <a:pt x="157033" y="206533"/>
                        <a:pt x="155775" y="209228"/>
                      </a:cubicBezTo>
                      <a:cubicBezTo>
                        <a:pt x="154518" y="211923"/>
                        <a:pt x="153260" y="219829"/>
                        <a:pt x="154518" y="221266"/>
                      </a:cubicBezTo>
                      <a:cubicBezTo>
                        <a:pt x="157213" y="222523"/>
                        <a:pt x="162423" y="226476"/>
                        <a:pt x="161166" y="229172"/>
                      </a:cubicBezTo>
                      <a:cubicBezTo>
                        <a:pt x="161166" y="231867"/>
                        <a:pt x="159908" y="231867"/>
                        <a:pt x="157213" y="230429"/>
                      </a:cubicBezTo>
                      <a:cubicBezTo>
                        <a:pt x="153260" y="230429"/>
                        <a:pt x="153260" y="227734"/>
                        <a:pt x="149307" y="229172"/>
                      </a:cubicBezTo>
                      <a:cubicBezTo>
                        <a:pt x="145354" y="231867"/>
                        <a:pt x="140144" y="233124"/>
                        <a:pt x="137449" y="237077"/>
                      </a:cubicBezTo>
                      <a:cubicBezTo>
                        <a:pt x="134754" y="239772"/>
                        <a:pt x="140144" y="241030"/>
                        <a:pt x="138707" y="243725"/>
                      </a:cubicBezTo>
                      <a:cubicBezTo>
                        <a:pt x="137449" y="246420"/>
                        <a:pt x="138707" y="242467"/>
                        <a:pt x="134754" y="247678"/>
                      </a:cubicBezTo>
                      <a:cubicBezTo>
                        <a:pt x="132059" y="253068"/>
                        <a:pt x="132239" y="258278"/>
                        <a:pt x="129543" y="260973"/>
                      </a:cubicBezTo>
                      <a:cubicBezTo>
                        <a:pt x="126848" y="262231"/>
                        <a:pt x="125590" y="262231"/>
                        <a:pt x="122895" y="258278"/>
                      </a:cubicBezTo>
                      <a:cubicBezTo>
                        <a:pt x="120201" y="255583"/>
                        <a:pt x="112295" y="247678"/>
                        <a:pt x="113552" y="243725"/>
                      </a:cubicBezTo>
                      <a:cubicBezTo>
                        <a:pt x="116248" y="239772"/>
                        <a:pt x="118763" y="234382"/>
                        <a:pt x="116068" y="231687"/>
                      </a:cubicBezTo>
                      <a:cubicBezTo>
                        <a:pt x="113373" y="227734"/>
                        <a:pt x="104209" y="223781"/>
                        <a:pt x="101514" y="219829"/>
                      </a:cubicBezTo>
                      <a:cubicBezTo>
                        <a:pt x="98820" y="215876"/>
                        <a:pt x="98820" y="211923"/>
                        <a:pt x="96304" y="213181"/>
                      </a:cubicBezTo>
                      <a:cubicBezTo>
                        <a:pt x="93609" y="214438"/>
                        <a:pt x="92351" y="219829"/>
                        <a:pt x="85703" y="219829"/>
                      </a:cubicBezTo>
                      <a:cubicBezTo>
                        <a:pt x="79056" y="221086"/>
                        <a:pt x="76540" y="218571"/>
                        <a:pt x="71150" y="219829"/>
                      </a:cubicBezTo>
                      <a:cubicBezTo>
                        <a:pt x="67197" y="219829"/>
                        <a:pt x="68635" y="226476"/>
                        <a:pt x="64682" y="226476"/>
                      </a:cubicBezTo>
                      <a:cubicBezTo>
                        <a:pt x="60729" y="226476"/>
                        <a:pt x="59471" y="226476"/>
                        <a:pt x="54081" y="229172"/>
                      </a:cubicBezTo>
                      <a:cubicBezTo>
                        <a:pt x="48871" y="231867"/>
                        <a:pt x="46176" y="231867"/>
                        <a:pt x="43481" y="235819"/>
                      </a:cubicBezTo>
                      <a:cubicBezTo>
                        <a:pt x="40785" y="239772"/>
                        <a:pt x="42223" y="241210"/>
                        <a:pt x="36833" y="241210"/>
                      </a:cubicBezTo>
                      <a:cubicBezTo>
                        <a:pt x="32880" y="241210"/>
                        <a:pt x="32880" y="241210"/>
                        <a:pt x="27669" y="241210"/>
                      </a:cubicBezTo>
                      <a:cubicBezTo>
                        <a:pt x="22459" y="242647"/>
                        <a:pt x="18506" y="239952"/>
                        <a:pt x="11858" y="239952"/>
                      </a:cubicBezTo>
                      <a:cubicBezTo>
                        <a:pt x="3953" y="239952"/>
                        <a:pt x="1258" y="238694"/>
                        <a:pt x="0" y="234741"/>
                      </a:cubicBezTo>
                      <a:cubicBezTo>
                        <a:pt x="0" y="230789"/>
                        <a:pt x="5210" y="224141"/>
                        <a:pt x="7906" y="222703"/>
                      </a:cubicBezTo>
                      <a:cubicBezTo>
                        <a:pt x="10601" y="221446"/>
                        <a:pt x="19764" y="217313"/>
                        <a:pt x="24974" y="213360"/>
                      </a:cubicBezTo>
                      <a:cubicBezTo>
                        <a:pt x="31622" y="209408"/>
                        <a:pt x="39528" y="209408"/>
                        <a:pt x="47254" y="201322"/>
                      </a:cubicBezTo>
                      <a:cubicBezTo>
                        <a:pt x="56417" y="191979"/>
                        <a:pt x="77618" y="191979"/>
                        <a:pt x="93429" y="189284"/>
                      </a:cubicBezTo>
                      <a:cubicBezTo>
                        <a:pt x="105288" y="186589"/>
                        <a:pt x="117146" y="187847"/>
                        <a:pt x="127747" y="190542"/>
                      </a:cubicBezTo>
                      <a:cubicBezTo>
                        <a:pt x="136910" y="193237"/>
                        <a:pt x="138347" y="187847"/>
                        <a:pt x="138347" y="183894"/>
                      </a:cubicBezTo>
                      <a:cubicBezTo>
                        <a:pt x="138347" y="179941"/>
                        <a:pt x="140863" y="167903"/>
                        <a:pt x="147510" y="165208"/>
                      </a:cubicBezTo>
                      <a:cubicBezTo>
                        <a:pt x="154159" y="161256"/>
                        <a:pt x="160627" y="146522"/>
                        <a:pt x="161884" y="141312"/>
                      </a:cubicBezTo>
                      <a:cubicBezTo>
                        <a:pt x="163142" y="135922"/>
                        <a:pt x="169790" y="133406"/>
                        <a:pt x="173743" y="131969"/>
                      </a:cubicBezTo>
                      <a:cubicBezTo>
                        <a:pt x="177695" y="131969"/>
                        <a:pt x="180390" y="133227"/>
                        <a:pt x="177695" y="134664"/>
                      </a:cubicBezTo>
                      <a:cubicBezTo>
                        <a:pt x="175000" y="135922"/>
                        <a:pt x="169790" y="140054"/>
                        <a:pt x="171227" y="142570"/>
                      </a:cubicBezTo>
                      <a:cubicBezTo>
                        <a:pt x="172485" y="145265"/>
                        <a:pt x="175180" y="151913"/>
                        <a:pt x="177875" y="149217"/>
                      </a:cubicBezTo>
                      <a:cubicBezTo>
                        <a:pt x="179133" y="146522"/>
                        <a:pt x="183086" y="143827"/>
                        <a:pt x="187038" y="143827"/>
                      </a:cubicBezTo>
                      <a:cubicBezTo>
                        <a:pt x="190991" y="142570"/>
                        <a:pt x="196202" y="142390"/>
                        <a:pt x="198897" y="138437"/>
                      </a:cubicBezTo>
                      <a:cubicBezTo>
                        <a:pt x="200154" y="134484"/>
                        <a:pt x="217223" y="118494"/>
                        <a:pt x="222613" y="111846"/>
                      </a:cubicBezTo>
                      <a:cubicBezTo>
                        <a:pt x="228543" y="104299"/>
                        <a:pt x="229800" y="101604"/>
                        <a:pt x="229800" y="101604"/>
                      </a:cubicBezTo>
                      <a:lnTo>
                        <a:pt x="229800" y="101604"/>
                      </a:lnTo>
                      <a:close/>
                    </a:path>
                  </a:pathLst>
                </a:custGeom>
                <a:grpFill/>
                <a:ln w="17953" cap="flat">
                  <a:noFill/>
                  <a:prstDash val="solid"/>
                  <a:miter/>
                </a:ln>
              </p:spPr>
              <p:txBody>
                <a:bodyPr rtlCol="0" anchor="ctr"/>
                <a:lstStyle/>
                <a:p>
                  <a:endParaRPr lang="zh-CN" altLang="en-US" sz="1050"/>
                </a:p>
              </p:txBody>
            </p:sp>
            <p:sp>
              <p:nvSpPr>
                <p:cNvPr id="3393" name="任意多边形: 形状 515"/>
                <p:cNvSpPr/>
                <p:nvPr/>
              </p:nvSpPr>
              <p:spPr>
                <a:xfrm>
                  <a:off x="5794172" y="2979487"/>
                  <a:ext cx="296458" cy="266675"/>
                </a:xfrm>
                <a:custGeom>
                  <a:avLst/>
                  <a:gdLst>
                    <a:gd name="connsiteX0" fmla="*/ 123794 w 296458"/>
                    <a:gd name="connsiteY0" fmla="*/ 263219 h 266675"/>
                    <a:gd name="connsiteX1" fmla="*/ 113552 w 296458"/>
                    <a:gd name="connsiteY1" fmla="*/ 247767 h 266675"/>
                    <a:gd name="connsiteX2" fmla="*/ 113552 w 296458"/>
                    <a:gd name="connsiteY2" fmla="*/ 247767 h 266675"/>
                    <a:gd name="connsiteX3" fmla="*/ 114091 w 296458"/>
                    <a:gd name="connsiteY3" fmla="*/ 245432 h 266675"/>
                    <a:gd name="connsiteX4" fmla="*/ 114091 w 296458"/>
                    <a:gd name="connsiteY4" fmla="*/ 245432 h 266675"/>
                    <a:gd name="connsiteX5" fmla="*/ 117326 w 296458"/>
                    <a:gd name="connsiteY5" fmla="*/ 237706 h 266675"/>
                    <a:gd name="connsiteX6" fmla="*/ 117326 w 296458"/>
                    <a:gd name="connsiteY6" fmla="*/ 237706 h 266675"/>
                    <a:gd name="connsiteX7" fmla="*/ 116607 w 296458"/>
                    <a:gd name="connsiteY7" fmla="*/ 236268 h 266675"/>
                    <a:gd name="connsiteX8" fmla="*/ 116607 w 296458"/>
                    <a:gd name="connsiteY8" fmla="*/ 236268 h 266675"/>
                    <a:gd name="connsiteX9" fmla="*/ 102053 w 296458"/>
                    <a:gd name="connsiteY9" fmla="*/ 224410 h 266675"/>
                    <a:gd name="connsiteX10" fmla="*/ 102053 w 296458"/>
                    <a:gd name="connsiteY10" fmla="*/ 224410 h 266675"/>
                    <a:gd name="connsiteX11" fmla="*/ 99359 w 296458"/>
                    <a:gd name="connsiteY11" fmla="*/ 219200 h 266675"/>
                    <a:gd name="connsiteX12" fmla="*/ 99359 w 296458"/>
                    <a:gd name="connsiteY12" fmla="*/ 219200 h 266675"/>
                    <a:gd name="connsiteX13" fmla="*/ 88758 w 296458"/>
                    <a:gd name="connsiteY13" fmla="*/ 225488 h 266675"/>
                    <a:gd name="connsiteX14" fmla="*/ 88758 w 296458"/>
                    <a:gd name="connsiteY14" fmla="*/ 225488 h 266675"/>
                    <a:gd name="connsiteX15" fmla="*/ 84446 w 296458"/>
                    <a:gd name="connsiteY15" fmla="*/ 225847 h 266675"/>
                    <a:gd name="connsiteX16" fmla="*/ 84446 w 296458"/>
                    <a:gd name="connsiteY16" fmla="*/ 225847 h 266675"/>
                    <a:gd name="connsiteX17" fmla="*/ 76720 w 296458"/>
                    <a:gd name="connsiteY17" fmla="*/ 225129 h 266675"/>
                    <a:gd name="connsiteX18" fmla="*/ 76720 w 296458"/>
                    <a:gd name="connsiteY18" fmla="*/ 225129 h 266675"/>
                    <a:gd name="connsiteX19" fmla="*/ 73665 w 296458"/>
                    <a:gd name="connsiteY19" fmla="*/ 225488 h 266675"/>
                    <a:gd name="connsiteX20" fmla="*/ 73665 w 296458"/>
                    <a:gd name="connsiteY20" fmla="*/ 225488 h 266675"/>
                    <a:gd name="connsiteX21" fmla="*/ 67018 w 296458"/>
                    <a:gd name="connsiteY21" fmla="*/ 232136 h 266675"/>
                    <a:gd name="connsiteX22" fmla="*/ 67018 w 296458"/>
                    <a:gd name="connsiteY22" fmla="*/ 232136 h 266675"/>
                    <a:gd name="connsiteX23" fmla="*/ 57675 w 296458"/>
                    <a:gd name="connsiteY23" fmla="*/ 234472 h 266675"/>
                    <a:gd name="connsiteX24" fmla="*/ 57675 w 296458"/>
                    <a:gd name="connsiteY24" fmla="*/ 234472 h 266675"/>
                    <a:gd name="connsiteX25" fmla="*/ 48152 w 296458"/>
                    <a:gd name="connsiteY25" fmla="*/ 240221 h 266675"/>
                    <a:gd name="connsiteX26" fmla="*/ 48152 w 296458"/>
                    <a:gd name="connsiteY26" fmla="*/ 240221 h 266675"/>
                    <a:gd name="connsiteX27" fmla="*/ 39528 w 296458"/>
                    <a:gd name="connsiteY27" fmla="*/ 246689 h 266675"/>
                    <a:gd name="connsiteX28" fmla="*/ 39528 w 296458"/>
                    <a:gd name="connsiteY28" fmla="*/ 246689 h 266675"/>
                    <a:gd name="connsiteX29" fmla="*/ 30904 w 296458"/>
                    <a:gd name="connsiteY29" fmla="*/ 246689 h 266675"/>
                    <a:gd name="connsiteX30" fmla="*/ 30904 w 296458"/>
                    <a:gd name="connsiteY30" fmla="*/ 246689 h 266675"/>
                    <a:gd name="connsiteX31" fmla="*/ 27130 w 296458"/>
                    <a:gd name="connsiteY31" fmla="*/ 247049 h 266675"/>
                    <a:gd name="connsiteX32" fmla="*/ 27130 w 296458"/>
                    <a:gd name="connsiteY32" fmla="*/ 247049 h 266675"/>
                    <a:gd name="connsiteX33" fmla="*/ 15811 w 296458"/>
                    <a:gd name="connsiteY33" fmla="*/ 245432 h 266675"/>
                    <a:gd name="connsiteX34" fmla="*/ 15811 w 296458"/>
                    <a:gd name="connsiteY34" fmla="*/ 245432 h 266675"/>
                    <a:gd name="connsiteX35" fmla="*/ 14374 w 296458"/>
                    <a:gd name="connsiteY35" fmla="*/ 245432 h 266675"/>
                    <a:gd name="connsiteX36" fmla="*/ 14374 w 296458"/>
                    <a:gd name="connsiteY36" fmla="*/ 245432 h 266675"/>
                    <a:gd name="connsiteX37" fmla="*/ 719 w 296458"/>
                    <a:gd name="connsiteY37" fmla="*/ 239323 h 266675"/>
                    <a:gd name="connsiteX38" fmla="*/ 719 w 296458"/>
                    <a:gd name="connsiteY38" fmla="*/ 239323 h 266675"/>
                    <a:gd name="connsiteX39" fmla="*/ 0 w 296458"/>
                    <a:gd name="connsiteY39" fmla="*/ 237526 h 266675"/>
                    <a:gd name="connsiteX40" fmla="*/ 0 w 296458"/>
                    <a:gd name="connsiteY40" fmla="*/ 237526 h 266675"/>
                    <a:gd name="connsiteX41" fmla="*/ 9343 w 296458"/>
                    <a:gd name="connsiteY41" fmla="*/ 223332 h 266675"/>
                    <a:gd name="connsiteX42" fmla="*/ 9343 w 296458"/>
                    <a:gd name="connsiteY42" fmla="*/ 223332 h 266675"/>
                    <a:gd name="connsiteX43" fmla="*/ 26232 w 296458"/>
                    <a:gd name="connsiteY43" fmla="*/ 214169 h 266675"/>
                    <a:gd name="connsiteX44" fmla="*/ 26232 w 296458"/>
                    <a:gd name="connsiteY44" fmla="*/ 214169 h 266675"/>
                    <a:gd name="connsiteX45" fmla="*/ 48152 w 296458"/>
                    <a:gd name="connsiteY45" fmla="*/ 202490 h 266675"/>
                    <a:gd name="connsiteX46" fmla="*/ 48152 w 296458"/>
                    <a:gd name="connsiteY46" fmla="*/ 202490 h 266675"/>
                    <a:gd name="connsiteX47" fmla="*/ 95585 w 296458"/>
                    <a:gd name="connsiteY47" fmla="*/ 189733 h 266675"/>
                    <a:gd name="connsiteX48" fmla="*/ 95585 w 296458"/>
                    <a:gd name="connsiteY48" fmla="*/ 189733 h 266675"/>
                    <a:gd name="connsiteX49" fmla="*/ 109780 w 296458"/>
                    <a:gd name="connsiteY49" fmla="*/ 188116 h 266675"/>
                    <a:gd name="connsiteX50" fmla="*/ 109780 w 296458"/>
                    <a:gd name="connsiteY50" fmla="*/ 188116 h 266675"/>
                    <a:gd name="connsiteX51" fmla="*/ 131161 w 296458"/>
                    <a:gd name="connsiteY51" fmla="*/ 190991 h 266675"/>
                    <a:gd name="connsiteX52" fmla="*/ 131161 w 296458"/>
                    <a:gd name="connsiteY52" fmla="*/ 190991 h 266675"/>
                    <a:gd name="connsiteX53" fmla="*/ 134754 w 296458"/>
                    <a:gd name="connsiteY53" fmla="*/ 191530 h 266675"/>
                    <a:gd name="connsiteX54" fmla="*/ 134754 w 296458"/>
                    <a:gd name="connsiteY54" fmla="*/ 191530 h 266675"/>
                    <a:gd name="connsiteX55" fmla="*/ 138347 w 296458"/>
                    <a:gd name="connsiteY55" fmla="*/ 186859 h 266675"/>
                    <a:gd name="connsiteX56" fmla="*/ 138347 w 296458"/>
                    <a:gd name="connsiteY56" fmla="*/ 186859 h 266675"/>
                    <a:gd name="connsiteX57" fmla="*/ 138347 w 296458"/>
                    <a:gd name="connsiteY57" fmla="*/ 186859 h 266675"/>
                    <a:gd name="connsiteX58" fmla="*/ 138347 w 296458"/>
                    <a:gd name="connsiteY58" fmla="*/ 186859 h 266675"/>
                    <a:gd name="connsiteX59" fmla="*/ 138347 w 296458"/>
                    <a:gd name="connsiteY59" fmla="*/ 186859 h 266675"/>
                    <a:gd name="connsiteX60" fmla="*/ 138347 w 296458"/>
                    <a:gd name="connsiteY60" fmla="*/ 186859 h 266675"/>
                    <a:gd name="connsiteX61" fmla="*/ 148768 w 296458"/>
                    <a:gd name="connsiteY61" fmla="*/ 166017 h 266675"/>
                    <a:gd name="connsiteX62" fmla="*/ 148768 w 296458"/>
                    <a:gd name="connsiteY62" fmla="*/ 166017 h 266675"/>
                    <a:gd name="connsiteX63" fmla="*/ 162064 w 296458"/>
                    <a:gd name="connsiteY63" fmla="*/ 143738 h 266675"/>
                    <a:gd name="connsiteX64" fmla="*/ 162064 w 296458"/>
                    <a:gd name="connsiteY64" fmla="*/ 143738 h 266675"/>
                    <a:gd name="connsiteX65" fmla="*/ 174641 w 296458"/>
                    <a:gd name="connsiteY65" fmla="*/ 133137 h 266675"/>
                    <a:gd name="connsiteX66" fmla="*/ 174641 w 296458"/>
                    <a:gd name="connsiteY66" fmla="*/ 133137 h 266675"/>
                    <a:gd name="connsiteX67" fmla="*/ 174641 w 296458"/>
                    <a:gd name="connsiteY67" fmla="*/ 133137 h 266675"/>
                    <a:gd name="connsiteX68" fmla="*/ 176438 w 296458"/>
                    <a:gd name="connsiteY68" fmla="*/ 132418 h 266675"/>
                    <a:gd name="connsiteX69" fmla="*/ 183984 w 296458"/>
                    <a:gd name="connsiteY69" fmla="*/ 136550 h 266675"/>
                    <a:gd name="connsiteX70" fmla="*/ 183984 w 296458"/>
                    <a:gd name="connsiteY70" fmla="*/ 136550 h 266675"/>
                    <a:gd name="connsiteX71" fmla="*/ 181468 w 296458"/>
                    <a:gd name="connsiteY71" fmla="*/ 139964 h 266675"/>
                    <a:gd name="connsiteX72" fmla="*/ 181468 w 296458"/>
                    <a:gd name="connsiteY72" fmla="*/ 139964 h 266675"/>
                    <a:gd name="connsiteX73" fmla="*/ 176078 w 296458"/>
                    <a:gd name="connsiteY73" fmla="*/ 144636 h 266675"/>
                    <a:gd name="connsiteX74" fmla="*/ 176078 w 296458"/>
                    <a:gd name="connsiteY74" fmla="*/ 144636 h 266675"/>
                    <a:gd name="connsiteX75" fmla="*/ 178953 w 296458"/>
                    <a:gd name="connsiteY75" fmla="*/ 149846 h 266675"/>
                    <a:gd name="connsiteX76" fmla="*/ 178953 w 296458"/>
                    <a:gd name="connsiteY76" fmla="*/ 149846 h 266675"/>
                    <a:gd name="connsiteX77" fmla="*/ 188835 w 296458"/>
                    <a:gd name="connsiteY77" fmla="*/ 144456 h 266675"/>
                    <a:gd name="connsiteX78" fmla="*/ 188835 w 296458"/>
                    <a:gd name="connsiteY78" fmla="*/ 144456 h 266675"/>
                    <a:gd name="connsiteX79" fmla="*/ 199076 w 296458"/>
                    <a:gd name="connsiteY79" fmla="*/ 140683 h 266675"/>
                    <a:gd name="connsiteX80" fmla="*/ 199076 w 296458"/>
                    <a:gd name="connsiteY80" fmla="*/ 140683 h 266675"/>
                    <a:gd name="connsiteX81" fmla="*/ 222973 w 296458"/>
                    <a:gd name="connsiteY81" fmla="*/ 113373 h 266675"/>
                    <a:gd name="connsiteX82" fmla="*/ 222973 w 296458"/>
                    <a:gd name="connsiteY82" fmla="*/ 113373 h 266675"/>
                    <a:gd name="connsiteX83" fmla="*/ 229441 w 296458"/>
                    <a:gd name="connsiteY83" fmla="*/ 102952 h 266675"/>
                    <a:gd name="connsiteX84" fmla="*/ 229441 w 296458"/>
                    <a:gd name="connsiteY84" fmla="*/ 102952 h 266675"/>
                    <a:gd name="connsiteX85" fmla="*/ 231777 w 296458"/>
                    <a:gd name="connsiteY85" fmla="*/ 104030 h 266675"/>
                    <a:gd name="connsiteX86" fmla="*/ 229621 w 296458"/>
                    <a:gd name="connsiteY86" fmla="*/ 102592 h 266675"/>
                    <a:gd name="connsiteX87" fmla="*/ 241120 w 296458"/>
                    <a:gd name="connsiteY87" fmla="*/ 76540 h 266675"/>
                    <a:gd name="connsiteX88" fmla="*/ 241120 w 296458"/>
                    <a:gd name="connsiteY88" fmla="*/ 76540 h 266675"/>
                    <a:gd name="connsiteX89" fmla="*/ 244174 w 296458"/>
                    <a:gd name="connsiteY89" fmla="*/ 58573 h 266675"/>
                    <a:gd name="connsiteX90" fmla="*/ 244174 w 296458"/>
                    <a:gd name="connsiteY90" fmla="*/ 58573 h 266675"/>
                    <a:gd name="connsiteX91" fmla="*/ 243455 w 296458"/>
                    <a:gd name="connsiteY91" fmla="*/ 40246 h 266675"/>
                    <a:gd name="connsiteX92" fmla="*/ 243455 w 296458"/>
                    <a:gd name="connsiteY92" fmla="*/ 40246 h 266675"/>
                    <a:gd name="connsiteX93" fmla="*/ 262680 w 296458"/>
                    <a:gd name="connsiteY93" fmla="*/ 14733 h 266675"/>
                    <a:gd name="connsiteX94" fmla="*/ 262680 w 296458"/>
                    <a:gd name="connsiteY94" fmla="*/ 14733 h 266675"/>
                    <a:gd name="connsiteX95" fmla="*/ 263938 w 296458"/>
                    <a:gd name="connsiteY95" fmla="*/ 15092 h 266675"/>
                    <a:gd name="connsiteX96" fmla="*/ 263938 w 296458"/>
                    <a:gd name="connsiteY96" fmla="*/ 15092 h 266675"/>
                    <a:gd name="connsiteX97" fmla="*/ 264118 w 296458"/>
                    <a:gd name="connsiteY97" fmla="*/ 15272 h 266675"/>
                    <a:gd name="connsiteX98" fmla="*/ 264118 w 296458"/>
                    <a:gd name="connsiteY98" fmla="*/ 15272 h 266675"/>
                    <a:gd name="connsiteX99" fmla="*/ 269148 w 296458"/>
                    <a:gd name="connsiteY99" fmla="*/ 22818 h 266675"/>
                    <a:gd name="connsiteX100" fmla="*/ 269148 w 296458"/>
                    <a:gd name="connsiteY100" fmla="*/ 22818 h 266675"/>
                    <a:gd name="connsiteX101" fmla="*/ 272382 w 296458"/>
                    <a:gd name="connsiteY101" fmla="*/ 19045 h 266675"/>
                    <a:gd name="connsiteX102" fmla="*/ 272382 w 296458"/>
                    <a:gd name="connsiteY102" fmla="*/ 19045 h 266675"/>
                    <a:gd name="connsiteX103" fmla="*/ 273281 w 296458"/>
                    <a:gd name="connsiteY103" fmla="*/ 17069 h 266675"/>
                    <a:gd name="connsiteX104" fmla="*/ 273281 w 296458"/>
                    <a:gd name="connsiteY104" fmla="*/ 17069 h 266675"/>
                    <a:gd name="connsiteX105" fmla="*/ 270586 w 296458"/>
                    <a:gd name="connsiteY105" fmla="*/ 17428 h 266675"/>
                    <a:gd name="connsiteX106" fmla="*/ 270586 w 296458"/>
                    <a:gd name="connsiteY106" fmla="*/ 17428 h 266675"/>
                    <a:gd name="connsiteX107" fmla="*/ 266094 w 296458"/>
                    <a:gd name="connsiteY107" fmla="*/ 13835 h 266675"/>
                    <a:gd name="connsiteX108" fmla="*/ 266094 w 296458"/>
                    <a:gd name="connsiteY108" fmla="*/ 13835 h 266675"/>
                    <a:gd name="connsiteX109" fmla="*/ 267172 w 296458"/>
                    <a:gd name="connsiteY109" fmla="*/ 10960 h 266675"/>
                    <a:gd name="connsiteX110" fmla="*/ 267172 w 296458"/>
                    <a:gd name="connsiteY110" fmla="*/ 10960 h 266675"/>
                    <a:gd name="connsiteX111" fmla="*/ 277054 w 296458"/>
                    <a:gd name="connsiteY111" fmla="*/ 2336 h 266675"/>
                    <a:gd name="connsiteX112" fmla="*/ 277054 w 296458"/>
                    <a:gd name="connsiteY112" fmla="*/ 2336 h 266675"/>
                    <a:gd name="connsiteX113" fmla="*/ 283522 w 296458"/>
                    <a:gd name="connsiteY113" fmla="*/ 0 h 266675"/>
                    <a:gd name="connsiteX114" fmla="*/ 283522 w 296458"/>
                    <a:gd name="connsiteY114" fmla="*/ 0 h 266675"/>
                    <a:gd name="connsiteX115" fmla="*/ 289092 w 296458"/>
                    <a:gd name="connsiteY115" fmla="*/ 5749 h 266675"/>
                    <a:gd name="connsiteX116" fmla="*/ 289092 w 296458"/>
                    <a:gd name="connsiteY116" fmla="*/ 5749 h 266675"/>
                    <a:gd name="connsiteX117" fmla="*/ 289092 w 296458"/>
                    <a:gd name="connsiteY117" fmla="*/ 6288 h 266675"/>
                    <a:gd name="connsiteX118" fmla="*/ 288912 w 296458"/>
                    <a:gd name="connsiteY118" fmla="*/ 6828 h 266675"/>
                    <a:gd name="connsiteX119" fmla="*/ 285319 w 296458"/>
                    <a:gd name="connsiteY119" fmla="*/ 23896 h 266675"/>
                    <a:gd name="connsiteX120" fmla="*/ 285319 w 296458"/>
                    <a:gd name="connsiteY120" fmla="*/ 23896 h 266675"/>
                    <a:gd name="connsiteX121" fmla="*/ 285319 w 296458"/>
                    <a:gd name="connsiteY121" fmla="*/ 24256 h 266675"/>
                    <a:gd name="connsiteX122" fmla="*/ 285139 w 296458"/>
                    <a:gd name="connsiteY122" fmla="*/ 24795 h 266675"/>
                    <a:gd name="connsiteX123" fmla="*/ 284780 w 296458"/>
                    <a:gd name="connsiteY123" fmla="*/ 27849 h 266675"/>
                    <a:gd name="connsiteX124" fmla="*/ 284780 w 296458"/>
                    <a:gd name="connsiteY124" fmla="*/ 27849 h 266675"/>
                    <a:gd name="connsiteX125" fmla="*/ 288733 w 296458"/>
                    <a:gd name="connsiteY125" fmla="*/ 35934 h 266675"/>
                    <a:gd name="connsiteX126" fmla="*/ 288733 w 296458"/>
                    <a:gd name="connsiteY126" fmla="*/ 35934 h 266675"/>
                    <a:gd name="connsiteX127" fmla="*/ 294662 w 296458"/>
                    <a:gd name="connsiteY127" fmla="*/ 49410 h 266675"/>
                    <a:gd name="connsiteX128" fmla="*/ 294662 w 296458"/>
                    <a:gd name="connsiteY128" fmla="*/ 49410 h 266675"/>
                    <a:gd name="connsiteX129" fmla="*/ 296459 w 296458"/>
                    <a:gd name="connsiteY129" fmla="*/ 82290 h 266675"/>
                    <a:gd name="connsiteX130" fmla="*/ 296459 w 296458"/>
                    <a:gd name="connsiteY130" fmla="*/ 82290 h 266675"/>
                    <a:gd name="connsiteX131" fmla="*/ 295920 w 296458"/>
                    <a:gd name="connsiteY131" fmla="*/ 87680 h 266675"/>
                    <a:gd name="connsiteX132" fmla="*/ 295920 w 296458"/>
                    <a:gd name="connsiteY132" fmla="*/ 87680 h 266675"/>
                    <a:gd name="connsiteX133" fmla="*/ 295740 w 296458"/>
                    <a:gd name="connsiteY133" fmla="*/ 87860 h 266675"/>
                    <a:gd name="connsiteX134" fmla="*/ 285319 w 296458"/>
                    <a:gd name="connsiteY134" fmla="*/ 103671 h 266675"/>
                    <a:gd name="connsiteX135" fmla="*/ 285319 w 296458"/>
                    <a:gd name="connsiteY135" fmla="*/ 103671 h 266675"/>
                    <a:gd name="connsiteX136" fmla="*/ 285139 w 296458"/>
                    <a:gd name="connsiteY136" fmla="*/ 105108 h 266675"/>
                    <a:gd name="connsiteX137" fmla="*/ 285139 w 296458"/>
                    <a:gd name="connsiteY137" fmla="*/ 105108 h 266675"/>
                    <a:gd name="connsiteX138" fmla="*/ 286756 w 296458"/>
                    <a:gd name="connsiteY138" fmla="*/ 110678 h 266675"/>
                    <a:gd name="connsiteX139" fmla="*/ 286756 w 296458"/>
                    <a:gd name="connsiteY139" fmla="*/ 110678 h 266675"/>
                    <a:gd name="connsiteX140" fmla="*/ 287295 w 296458"/>
                    <a:gd name="connsiteY140" fmla="*/ 113193 h 266675"/>
                    <a:gd name="connsiteX141" fmla="*/ 287295 w 296458"/>
                    <a:gd name="connsiteY141" fmla="*/ 113193 h 266675"/>
                    <a:gd name="connsiteX142" fmla="*/ 281725 w 296458"/>
                    <a:gd name="connsiteY142" fmla="*/ 118404 h 266675"/>
                    <a:gd name="connsiteX143" fmla="*/ 281725 w 296458"/>
                    <a:gd name="connsiteY143" fmla="*/ 118404 h 266675"/>
                    <a:gd name="connsiteX144" fmla="*/ 281725 w 296458"/>
                    <a:gd name="connsiteY144" fmla="*/ 118404 h 266675"/>
                    <a:gd name="connsiteX145" fmla="*/ 275617 w 296458"/>
                    <a:gd name="connsiteY145" fmla="*/ 117505 h 266675"/>
                    <a:gd name="connsiteX146" fmla="*/ 275617 w 296458"/>
                    <a:gd name="connsiteY146" fmla="*/ 117505 h 266675"/>
                    <a:gd name="connsiteX147" fmla="*/ 273461 w 296458"/>
                    <a:gd name="connsiteY147" fmla="*/ 118224 h 266675"/>
                    <a:gd name="connsiteX148" fmla="*/ 273461 w 296458"/>
                    <a:gd name="connsiteY148" fmla="*/ 118224 h 266675"/>
                    <a:gd name="connsiteX149" fmla="*/ 271125 w 296458"/>
                    <a:gd name="connsiteY149" fmla="*/ 138168 h 266675"/>
                    <a:gd name="connsiteX150" fmla="*/ 271125 w 296458"/>
                    <a:gd name="connsiteY150" fmla="*/ 138168 h 266675"/>
                    <a:gd name="connsiteX151" fmla="*/ 268969 w 296458"/>
                    <a:gd name="connsiteY151" fmla="*/ 138168 h 266675"/>
                    <a:gd name="connsiteX152" fmla="*/ 271125 w 296458"/>
                    <a:gd name="connsiteY152" fmla="*/ 138347 h 266675"/>
                    <a:gd name="connsiteX153" fmla="*/ 271125 w 296458"/>
                    <a:gd name="connsiteY153" fmla="*/ 138347 h 266675"/>
                    <a:gd name="connsiteX154" fmla="*/ 268070 w 296458"/>
                    <a:gd name="connsiteY154" fmla="*/ 152901 h 266675"/>
                    <a:gd name="connsiteX155" fmla="*/ 268070 w 296458"/>
                    <a:gd name="connsiteY155" fmla="*/ 152901 h 266675"/>
                    <a:gd name="connsiteX156" fmla="*/ 260704 w 296458"/>
                    <a:gd name="connsiteY156" fmla="*/ 172485 h 266675"/>
                    <a:gd name="connsiteX157" fmla="*/ 260704 w 296458"/>
                    <a:gd name="connsiteY157" fmla="*/ 172485 h 266675"/>
                    <a:gd name="connsiteX158" fmla="*/ 263399 w 296458"/>
                    <a:gd name="connsiteY158" fmla="*/ 190093 h 266675"/>
                    <a:gd name="connsiteX159" fmla="*/ 263399 w 296458"/>
                    <a:gd name="connsiteY159" fmla="*/ 190093 h 266675"/>
                    <a:gd name="connsiteX160" fmla="*/ 259446 w 296458"/>
                    <a:gd name="connsiteY160" fmla="*/ 197639 h 266675"/>
                    <a:gd name="connsiteX161" fmla="*/ 259446 w 296458"/>
                    <a:gd name="connsiteY161" fmla="*/ 197639 h 266675"/>
                    <a:gd name="connsiteX162" fmla="*/ 255314 w 296458"/>
                    <a:gd name="connsiteY162" fmla="*/ 205904 h 266675"/>
                    <a:gd name="connsiteX163" fmla="*/ 255314 w 296458"/>
                    <a:gd name="connsiteY163" fmla="*/ 205904 h 266675"/>
                    <a:gd name="connsiteX164" fmla="*/ 241299 w 296458"/>
                    <a:gd name="connsiteY164" fmla="*/ 217762 h 266675"/>
                    <a:gd name="connsiteX165" fmla="*/ 241299 w 296458"/>
                    <a:gd name="connsiteY165" fmla="*/ 217762 h 266675"/>
                    <a:gd name="connsiteX166" fmla="*/ 240221 w 296458"/>
                    <a:gd name="connsiteY166" fmla="*/ 217762 h 266675"/>
                    <a:gd name="connsiteX167" fmla="*/ 239503 w 296458"/>
                    <a:gd name="connsiteY167" fmla="*/ 217044 h 266675"/>
                    <a:gd name="connsiteX168" fmla="*/ 236807 w 296458"/>
                    <a:gd name="connsiteY168" fmla="*/ 207162 h 266675"/>
                    <a:gd name="connsiteX169" fmla="*/ 236807 w 296458"/>
                    <a:gd name="connsiteY169" fmla="*/ 207162 h 266675"/>
                    <a:gd name="connsiteX170" fmla="*/ 238065 w 296458"/>
                    <a:gd name="connsiteY170" fmla="*/ 201412 h 266675"/>
                    <a:gd name="connsiteX171" fmla="*/ 238065 w 296458"/>
                    <a:gd name="connsiteY171" fmla="*/ 201412 h 266675"/>
                    <a:gd name="connsiteX172" fmla="*/ 241299 w 296458"/>
                    <a:gd name="connsiteY172" fmla="*/ 195663 h 266675"/>
                    <a:gd name="connsiteX173" fmla="*/ 241299 w 296458"/>
                    <a:gd name="connsiteY173" fmla="*/ 195663 h 266675"/>
                    <a:gd name="connsiteX174" fmla="*/ 234292 w 296458"/>
                    <a:gd name="connsiteY174" fmla="*/ 201771 h 266675"/>
                    <a:gd name="connsiteX175" fmla="*/ 234292 w 296458"/>
                    <a:gd name="connsiteY175" fmla="*/ 201771 h 266675"/>
                    <a:gd name="connsiteX176" fmla="*/ 222434 w 296458"/>
                    <a:gd name="connsiteY176" fmla="*/ 221895 h 266675"/>
                    <a:gd name="connsiteX177" fmla="*/ 222434 w 296458"/>
                    <a:gd name="connsiteY177" fmla="*/ 221895 h 266675"/>
                    <a:gd name="connsiteX178" fmla="*/ 213450 w 296458"/>
                    <a:gd name="connsiteY178" fmla="*/ 229261 h 266675"/>
                    <a:gd name="connsiteX179" fmla="*/ 213450 w 296458"/>
                    <a:gd name="connsiteY179" fmla="*/ 229261 h 266675"/>
                    <a:gd name="connsiteX180" fmla="*/ 208599 w 296458"/>
                    <a:gd name="connsiteY180" fmla="*/ 221356 h 266675"/>
                    <a:gd name="connsiteX181" fmla="*/ 208599 w 296458"/>
                    <a:gd name="connsiteY181" fmla="*/ 221356 h 266675"/>
                    <a:gd name="connsiteX182" fmla="*/ 210935 w 296458"/>
                    <a:gd name="connsiteY182" fmla="*/ 211114 h 266675"/>
                    <a:gd name="connsiteX183" fmla="*/ 210935 w 296458"/>
                    <a:gd name="connsiteY183" fmla="*/ 211114 h 266675"/>
                    <a:gd name="connsiteX184" fmla="*/ 209318 w 296458"/>
                    <a:gd name="connsiteY184" fmla="*/ 212731 h 266675"/>
                    <a:gd name="connsiteX185" fmla="*/ 209318 w 296458"/>
                    <a:gd name="connsiteY185" fmla="*/ 212731 h 266675"/>
                    <a:gd name="connsiteX186" fmla="*/ 193147 w 296458"/>
                    <a:gd name="connsiteY186" fmla="*/ 223152 h 266675"/>
                    <a:gd name="connsiteX187" fmla="*/ 193147 w 296458"/>
                    <a:gd name="connsiteY187" fmla="*/ 223152 h 266675"/>
                    <a:gd name="connsiteX188" fmla="*/ 180750 w 296458"/>
                    <a:gd name="connsiteY188" fmla="*/ 228004 h 266675"/>
                    <a:gd name="connsiteX189" fmla="*/ 180750 w 296458"/>
                    <a:gd name="connsiteY189" fmla="*/ 228004 h 266675"/>
                    <a:gd name="connsiteX190" fmla="*/ 176258 w 296458"/>
                    <a:gd name="connsiteY190" fmla="*/ 227285 h 266675"/>
                    <a:gd name="connsiteX191" fmla="*/ 176258 w 296458"/>
                    <a:gd name="connsiteY191" fmla="*/ 227285 h 266675"/>
                    <a:gd name="connsiteX192" fmla="*/ 161525 w 296458"/>
                    <a:gd name="connsiteY192" fmla="*/ 216864 h 266675"/>
                    <a:gd name="connsiteX193" fmla="*/ 161525 w 296458"/>
                    <a:gd name="connsiteY193" fmla="*/ 216864 h 266675"/>
                    <a:gd name="connsiteX194" fmla="*/ 159908 w 296458"/>
                    <a:gd name="connsiteY194" fmla="*/ 214528 h 266675"/>
                    <a:gd name="connsiteX195" fmla="*/ 159908 w 296458"/>
                    <a:gd name="connsiteY195" fmla="*/ 214528 h 266675"/>
                    <a:gd name="connsiteX196" fmla="*/ 159009 w 296458"/>
                    <a:gd name="connsiteY196" fmla="*/ 220817 h 266675"/>
                    <a:gd name="connsiteX197" fmla="*/ 159009 w 296458"/>
                    <a:gd name="connsiteY197" fmla="*/ 220817 h 266675"/>
                    <a:gd name="connsiteX198" fmla="*/ 159009 w 296458"/>
                    <a:gd name="connsiteY198" fmla="*/ 221715 h 266675"/>
                    <a:gd name="connsiteX199" fmla="*/ 159009 w 296458"/>
                    <a:gd name="connsiteY199" fmla="*/ 221715 h 266675"/>
                    <a:gd name="connsiteX200" fmla="*/ 166376 w 296458"/>
                    <a:gd name="connsiteY200" fmla="*/ 230519 h 266675"/>
                    <a:gd name="connsiteX201" fmla="*/ 166376 w 296458"/>
                    <a:gd name="connsiteY201" fmla="*/ 230519 h 266675"/>
                    <a:gd name="connsiteX202" fmla="*/ 166196 w 296458"/>
                    <a:gd name="connsiteY202" fmla="*/ 231956 h 266675"/>
                    <a:gd name="connsiteX203" fmla="*/ 166196 w 296458"/>
                    <a:gd name="connsiteY203" fmla="*/ 231956 h 266675"/>
                    <a:gd name="connsiteX204" fmla="*/ 162244 w 296458"/>
                    <a:gd name="connsiteY204" fmla="*/ 236089 h 266675"/>
                    <a:gd name="connsiteX205" fmla="*/ 162244 w 296458"/>
                    <a:gd name="connsiteY205" fmla="*/ 236089 h 266675"/>
                    <a:gd name="connsiteX206" fmla="*/ 159009 w 296458"/>
                    <a:gd name="connsiteY206" fmla="*/ 235190 h 266675"/>
                    <a:gd name="connsiteX207" fmla="*/ 159009 w 296458"/>
                    <a:gd name="connsiteY207" fmla="*/ 235190 h 266675"/>
                    <a:gd name="connsiteX208" fmla="*/ 153620 w 296458"/>
                    <a:gd name="connsiteY208" fmla="*/ 233573 h 266675"/>
                    <a:gd name="connsiteX209" fmla="*/ 153620 w 296458"/>
                    <a:gd name="connsiteY209" fmla="*/ 233573 h 266675"/>
                    <a:gd name="connsiteX210" fmla="*/ 153080 w 296458"/>
                    <a:gd name="connsiteY210" fmla="*/ 233573 h 266675"/>
                    <a:gd name="connsiteX211" fmla="*/ 153080 w 296458"/>
                    <a:gd name="connsiteY211" fmla="*/ 233573 h 266675"/>
                    <a:gd name="connsiteX212" fmla="*/ 141761 w 296458"/>
                    <a:gd name="connsiteY212" fmla="*/ 241120 h 266675"/>
                    <a:gd name="connsiteX213" fmla="*/ 141761 w 296458"/>
                    <a:gd name="connsiteY213" fmla="*/ 241120 h 266675"/>
                    <a:gd name="connsiteX214" fmla="*/ 143917 w 296458"/>
                    <a:gd name="connsiteY214" fmla="*/ 245072 h 266675"/>
                    <a:gd name="connsiteX215" fmla="*/ 143917 w 296458"/>
                    <a:gd name="connsiteY215" fmla="*/ 245072 h 266675"/>
                    <a:gd name="connsiteX216" fmla="*/ 143558 w 296458"/>
                    <a:gd name="connsiteY216" fmla="*/ 247049 h 266675"/>
                    <a:gd name="connsiteX217" fmla="*/ 143558 w 296458"/>
                    <a:gd name="connsiteY217" fmla="*/ 247049 h 266675"/>
                    <a:gd name="connsiteX218" fmla="*/ 141042 w 296458"/>
                    <a:gd name="connsiteY218" fmla="*/ 249385 h 266675"/>
                    <a:gd name="connsiteX219" fmla="*/ 141042 w 296458"/>
                    <a:gd name="connsiteY219" fmla="*/ 249385 h 266675"/>
                    <a:gd name="connsiteX220" fmla="*/ 139605 w 296458"/>
                    <a:gd name="connsiteY220" fmla="*/ 251002 h 266675"/>
                    <a:gd name="connsiteX221" fmla="*/ 139605 w 296458"/>
                    <a:gd name="connsiteY221" fmla="*/ 251002 h 266675"/>
                    <a:gd name="connsiteX222" fmla="*/ 133317 w 296458"/>
                    <a:gd name="connsiteY222" fmla="*/ 265375 h 266675"/>
                    <a:gd name="connsiteX223" fmla="*/ 133317 w 296458"/>
                    <a:gd name="connsiteY223" fmla="*/ 265375 h 266675"/>
                    <a:gd name="connsiteX224" fmla="*/ 129723 w 296458"/>
                    <a:gd name="connsiteY224" fmla="*/ 266453 h 266675"/>
                    <a:gd name="connsiteX225" fmla="*/ 129723 w 296458"/>
                    <a:gd name="connsiteY225" fmla="*/ 266453 h 266675"/>
                    <a:gd name="connsiteX226" fmla="*/ 123794 w 296458"/>
                    <a:gd name="connsiteY226" fmla="*/ 263219 h 266675"/>
                    <a:gd name="connsiteX227" fmla="*/ 123794 w 296458"/>
                    <a:gd name="connsiteY227" fmla="*/ 263219 h 266675"/>
                    <a:gd name="connsiteX228" fmla="*/ 127747 w 296458"/>
                    <a:gd name="connsiteY228" fmla="*/ 259985 h 266675"/>
                    <a:gd name="connsiteX229" fmla="*/ 129723 w 296458"/>
                    <a:gd name="connsiteY229" fmla="*/ 262321 h 266675"/>
                    <a:gd name="connsiteX230" fmla="*/ 129723 w 296458"/>
                    <a:gd name="connsiteY230" fmla="*/ 262321 h 266675"/>
                    <a:gd name="connsiteX231" fmla="*/ 130442 w 296458"/>
                    <a:gd name="connsiteY231" fmla="*/ 262321 h 266675"/>
                    <a:gd name="connsiteX232" fmla="*/ 130442 w 296458"/>
                    <a:gd name="connsiteY232" fmla="*/ 262321 h 266675"/>
                    <a:gd name="connsiteX233" fmla="*/ 135472 w 296458"/>
                    <a:gd name="connsiteY233" fmla="*/ 249385 h 266675"/>
                    <a:gd name="connsiteX234" fmla="*/ 135472 w 296458"/>
                    <a:gd name="connsiteY234" fmla="*/ 249385 h 266675"/>
                    <a:gd name="connsiteX235" fmla="*/ 138886 w 296458"/>
                    <a:gd name="connsiteY235" fmla="*/ 245791 h 266675"/>
                    <a:gd name="connsiteX236" fmla="*/ 138886 w 296458"/>
                    <a:gd name="connsiteY236" fmla="*/ 245791 h 266675"/>
                    <a:gd name="connsiteX237" fmla="*/ 136730 w 296458"/>
                    <a:gd name="connsiteY237" fmla="*/ 241838 h 266675"/>
                    <a:gd name="connsiteX238" fmla="*/ 136730 w 296458"/>
                    <a:gd name="connsiteY238" fmla="*/ 241838 h 266675"/>
                    <a:gd name="connsiteX239" fmla="*/ 137988 w 296458"/>
                    <a:gd name="connsiteY239" fmla="*/ 238964 h 266675"/>
                    <a:gd name="connsiteX240" fmla="*/ 137988 w 296458"/>
                    <a:gd name="connsiteY240" fmla="*/ 238964 h 266675"/>
                    <a:gd name="connsiteX241" fmla="*/ 151104 w 296458"/>
                    <a:gd name="connsiteY241" fmla="*/ 229980 h 266675"/>
                    <a:gd name="connsiteX242" fmla="*/ 151104 w 296458"/>
                    <a:gd name="connsiteY242" fmla="*/ 229980 h 266675"/>
                    <a:gd name="connsiteX243" fmla="*/ 153979 w 296458"/>
                    <a:gd name="connsiteY243" fmla="*/ 229441 h 266675"/>
                    <a:gd name="connsiteX244" fmla="*/ 153979 w 296458"/>
                    <a:gd name="connsiteY244" fmla="*/ 229441 h 266675"/>
                    <a:gd name="connsiteX245" fmla="*/ 159908 w 296458"/>
                    <a:gd name="connsiteY245" fmla="*/ 231058 h 266675"/>
                    <a:gd name="connsiteX246" fmla="*/ 159908 w 296458"/>
                    <a:gd name="connsiteY246" fmla="*/ 231058 h 266675"/>
                    <a:gd name="connsiteX247" fmla="*/ 160986 w 296458"/>
                    <a:gd name="connsiteY247" fmla="*/ 231238 h 266675"/>
                    <a:gd name="connsiteX248" fmla="*/ 160986 w 296458"/>
                    <a:gd name="connsiteY248" fmla="*/ 231238 h 266675"/>
                    <a:gd name="connsiteX249" fmla="*/ 161345 w 296458"/>
                    <a:gd name="connsiteY249" fmla="*/ 231417 h 266675"/>
                    <a:gd name="connsiteX250" fmla="*/ 161345 w 296458"/>
                    <a:gd name="connsiteY250" fmla="*/ 231417 h 266675"/>
                    <a:gd name="connsiteX251" fmla="*/ 161345 w 296458"/>
                    <a:gd name="connsiteY251" fmla="*/ 231238 h 266675"/>
                    <a:gd name="connsiteX252" fmla="*/ 161345 w 296458"/>
                    <a:gd name="connsiteY252" fmla="*/ 231238 h 266675"/>
                    <a:gd name="connsiteX253" fmla="*/ 161345 w 296458"/>
                    <a:gd name="connsiteY253" fmla="*/ 231238 h 266675"/>
                    <a:gd name="connsiteX254" fmla="*/ 161345 w 296458"/>
                    <a:gd name="connsiteY254" fmla="*/ 231238 h 266675"/>
                    <a:gd name="connsiteX255" fmla="*/ 161345 w 296458"/>
                    <a:gd name="connsiteY255" fmla="*/ 231238 h 266675"/>
                    <a:gd name="connsiteX256" fmla="*/ 161345 w 296458"/>
                    <a:gd name="connsiteY256" fmla="*/ 231238 h 266675"/>
                    <a:gd name="connsiteX257" fmla="*/ 161345 w 296458"/>
                    <a:gd name="connsiteY257" fmla="*/ 231238 h 266675"/>
                    <a:gd name="connsiteX258" fmla="*/ 155236 w 296458"/>
                    <a:gd name="connsiteY258" fmla="*/ 226027 h 266675"/>
                    <a:gd name="connsiteX259" fmla="*/ 155236 w 296458"/>
                    <a:gd name="connsiteY259" fmla="*/ 226027 h 266675"/>
                    <a:gd name="connsiteX260" fmla="*/ 153979 w 296458"/>
                    <a:gd name="connsiteY260" fmla="*/ 221535 h 266675"/>
                    <a:gd name="connsiteX261" fmla="*/ 153979 w 296458"/>
                    <a:gd name="connsiteY261" fmla="*/ 221535 h 266675"/>
                    <a:gd name="connsiteX262" fmla="*/ 155955 w 296458"/>
                    <a:gd name="connsiteY262" fmla="*/ 211114 h 266675"/>
                    <a:gd name="connsiteX263" fmla="*/ 155955 w 296458"/>
                    <a:gd name="connsiteY263" fmla="*/ 211114 h 266675"/>
                    <a:gd name="connsiteX264" fmla="*/ 159369 w 296458"/>
                    <a:gd name="connsiteY264" fmla="*/ 208599 h 266675"/>
                    <a:gd name="connsiteX265" fmla="*/ 159369 w 296458"/>
                    <a:gd name="connsiteY265" fmla="*/ 208599 h 266675"/>
                    <a:gd name="connsiteX266" fmla="*/ 164939 w 296458"/>
                    <a:gd name="connsiteY266" fmla="*/ 214169 h 266675"/>
                    <a:gd name="connsiteX267" fmla="*/ 164939 w 296458"/>
                    <a:gd name="connsiteY267" fmla="*/ 214169 h 266675"/>
                    <a:gd name="connsiteX268" fmla="*/ 177516 w 296458"/>
                    <a:gd name="connsiteY268" fmla="*/ 223152 h 266675"/>
                    <a:gd name="connsiteX269" fmla="*/ 177516 w 296458"/>
                    <a:gd name="connsiteY269" fmla="*/ 223152 h 266675"/>
                    <a:gd name="connsiteX270" fmla="*/ 180750 w 296458"/>
                    <a:gd name="connsiteY270" fmla="*/ 223691 h 266675"/>
                    <a:gd name="connsiteX271" fmla="*/ 180750 w 296458"/>
                    <a:gd name="connsiteY271" fmla="*/ 223691 h 266675"/>
                    <a:gd name="connsiteX272" fmla="*/ 191530 w 296458"/>
                    <a:gd name="connsiteY272" fmla="*/ 219200 h 266675"/>
                    <a:gd name="connsiteX273" fmla="*/ 191530 w 296458"/>
                    <a:gd name="connsiteY273" fmla="*/ 219200 h 266675"/>
                    <a:gd name="connsiteX274" fmla="*/ 205365 w 296458"/>
                    <a:gd name="connsiteY274" fmla="*/ 210396 h 266675"/>
                    <a:gd name="connsiteX275" fmla="*/ 205365 w 296458"/>
                    <a:gd name="connsiteY275" fmla="*/ 210396 h 266675"/>
                    <a:gd name="connsiteX276" fmla="*/ 212372 w 296458"/>
                    <a:gd name="connsiteY276" fmla="*/ 205904 h 266675"/>
                    <a:gd name="connsiteX277" fmla="*/ 212372 w 296458"/>
                    <a:gd name="connsiteY277" fmla="*/ 205904 h 266675"/>
                    <a:gd name="connsiteX278" fmla="*/ 216145 w 296458"/>
                    <a:gd name="connsiteY278" fmla="*/ 208419 h 266675"/>
                    <a:gd name="connsiteX279" fmla="*/ 216145 w 296458"/>
                    <a:gd name="connsiteY279" fmla="*/ 208419 h 266675"/>
                    <a:gd name="connsiteX280" fmla="*/ 214169 w 296458"/>
                    <a:gd name="connsiteY280" fmla="*/ 209857 h 266675"/>
                    <a:gd name="connsiteX281" fmla="*/ 215965 w 296458"/>
                    <a:gd name="connsiteY281" fmla="*/ 211114 h 266675"/>
                    <a:gd name="connsiteX282" fmla="*/ 216505 w 296458"/>
                    <a:gd name="connsiteY282" fmla="*/ 209677 h 266675"/>
                    <a:gd name="connsiteX283" fmla="*/ 216505 w 296458"/>
                    <a:gd name="connsiteY283" fmla="*/ 209677 h 266675"/>
                    <a:gd name="connsiteX284" fmla="*/ 213989 w 296458"/>
                    <a:gd name="connsiteY284" fmla="*/ 222973 h 266675"/>
                    <a:gd name="connsiteX285" fmla="*/ 213989 w 296458"/>
                    <a:gd name="connsiteY285" fmla="*/ 222973 h 266675"/>
                    <a:gd name="connsiteX286" fmla="*/ 214169 w 296458"/>
                    <a:gd name="connsiteY286" fmla="*/ 225129 h 266675"/>
                    <a:gd name="connsiteX287" fmla="*/ 214169 w 296458"/>
                    <a:gd name="connsiteY287" fmla="*/ 225129 h 266675"/>
                    <a:gd name="connsiteX288" fmla="*/ 218481 w 296458"/>
                    <a:gd name="connsiteY288" fmla="*/ 220457 h 266675"/>
                    <a:gd name="connsiteX289" fmla="*/ 218481 w 296458"/>
                    <a:gd name="connsiteY289" fmla="*/ 220457 h 266675"/>
                    <a:gd name="connsiteX290" fmla="*/ 230339 w 296458"/>
                    <a:gd name="connsiteY290" fmla="*/ 200514 h 266675"/>
                    <a:gd name="connsiteX291" fmla="*/ 230339 w 296458"/>
                    <a:gd name="connsiteY291" fmla="*/ 200514 h 266675"/>
                    <a:gd name="connsiteX292" fmla="*/ 240581 w 296458"/>
                    <a:gd name="connsiteY292" fmla="*/ 191530 h 266675"/>
                    <a:gd name="connsiteX293" fmla="*/ 240581 w 296458"/>
                    <a:gd name="connsiteY293" fmla="*/ 191530 h 266675"/>
                    <a:gd name="connsiteX294" fmla="*/ 243994 w 296458"/>
                    <a:gd name="connsiteY294" fmla="*/ 190452 h 266675"/>
                    <a:gd name="connsiteX295" fmla="*/ 243994 w 296458"/>
                    <a:gd name="connsiteY295" fmla="*/ 190452 h 266675"/>
                    <a:gd name="connsiteX296" fmla="*/ 247408 w 296458"/>
                    <a:gd name="connsiteY296" fmla="*/ 194046 h 266675"/>
                    <a:gd name="connsiteX297" fmla="*/ 247408 w 296458"/>
                    <a:gd name="connsiteY297" fmla="*/ 194046 h 266675"/>
                    <a:gd name="connsiteX298" fmla="*/ 246869 w 296458"/>
                    <a:gd name="connsiteY298" fmla="*/ 196920 h 266675"/>
                    <a:gd name="connsiteX299" fmla="*/ 246869 w 296458"/>
                    <a:gd name="connsiteY299" fmla="*/ 196920 h 266675"/>
                    <a:gd name="connsiteX300" fmla="*/ 242916 w 296458"/>
                    <a:gd name="connsiteY300" fmla="*/ 205365 h 266675"/>
                    <a:gd name="connsiteX301" fmla="*/ 242916 w 296458"/>
                    <a:gd name="connsiteY301" fmla="*/ 205365 h 266675"/>
                    <a:gd name="connsiteX302" fmla="*/ 242557 w 296458"/>
                    <a:gd name="connsiteY302" fmla="*/ 208419 h 266675"/>
                    <a:gd name="connsiteX303" fmla="*/ 242557 w 296458"/>
                    <a:gd name="connsiteY303" fmla="*/ 208419 h 266675"/>
                    <a:gd name="connsiteX304" fmla="*/ 243276 w 296458"/>
                    <a:gd name="connsiteY304" fmla="*/ 213450 h 266675"/>
                    <a:gd name="connsiteX305" fmla="*/ 243276 w 296458"/>
                    <a:gd name="connsiteY305" fmla="*/ 213450 h 266675"/>
                    <a:gd name="connsiteX306" fmla="*/ 251361 w 296458"/>
                    <a:gd name="connsiteY306" fmla="*/ 204826 h 266675"/>
                    <a:gd name="connsiteX307" fmla="*/ 251361 w 296458"/>
                    <a:gd name="connsiteY307" fmla="*/ 204826 h 266675"/>
                    <a:gd name="connsiteX308" fmla="*/ 257110 w 296458"/>
                    <a:gd name="connsiteY308" fmla="*/ 194764 h 266675"/>
                    <a:gd name="connsiteX309" fmla="*/ 257110 w 296458"/>
                    <a:gd name="connsiteY309" fmla="*/ 194764 h 266675"/>
                    <a:gd name="connsiteX310" fmla="*/ 258907 w 296458"/>
                    <a:gd name="connsiteY310" fmla="*/ 191171 h 266675"/>
                    <a:gd name="connsiteX311" fmla="*/ 258907 w 296458"/>
                    <a:gd name="connsiteY311" fmla="*/ 191171 h 266675"/>
                    <a:gd name="connsiteX312" fmla="*/ 258907 w 296458"/>
                    <a:gd name="connsiteY312" fmla="*/ 191171 h 266675"/>
                    <a:gd name="connsiteX313" fmla="*/ 256392 w 296458"/>
                    <a:gd name="connsiteY313" fmla="*/ 175000 h 266675"/>
                    <a:gd name="connsiteX314" fmla="*/ 256392 w 296458"/>
                    <a:gd name="connsiteY314" fmla="*/ 175000 h 266675"/>
                    <a:gd name="connsiteX315" fmla="*/ 256212 w 296458"/>
                    <a:gd name="connsiteY315" fmla="*/ 173922 h 266675"/>
                    <a:gd name="connsiteX316" fmla="*/ 256212 w 296458"/>
                    <a:gd name="connsiteY316" fmla="*/ 173922 h 266675"/>
                    <a:gd name="connsiteX317" fmla="*/ 264118 w 296458"/>
                    <a:gd name="connsiteY317" fmla="*/ 152002 h 266675"/>
                    <a:gd name="connsiteX318" fmla="*/ 264118 w 296458"/>
                    <a:gd name="connsiteY318" fmla="*/ 152002 h 266675"/>
                    <a:gd name="connsiteX319" fmla="*/ 266633 w 296458"/>
                    <a:gd name="connsiteY319" fmla="*/ 139605 h 266675"/>
                    <a:gd name="connsiteX320" fmla="*/ 266633 w 296458"/>
                    <a:gd name="connsiteY320" fmla="*/ 139605 h 266675"/>
                    <a:gd name="connsiteX321" fmla="*/ 266633 w 296458"/>
                    <a:gd name="connsiteY321" fmla="*/ 139605 h 266675"/>
                    <a:gd name="connsiteX322" fmla="*/ 266633 w 296458"/>
                    <a:gd name="connsiteY322" fmla="*/ 139605 h 266675"/>
                    <a:gd name="connsiteX323" fmla="*/ 266633 w 296458"/>
                    <a:gd name="connsiteY323" fmla="*/ 139425 h 266675"/>
                    <a:gd name="connsiteX324" fmla="*/ 266633 w 296458"/>
                    <a:gd name="connsiteY324" fmla="*/ 139425 h 266675"/>
                    <a:gd name="connsiteX325" fmla="*/ 269508 w 296458"/>
                    <a:gd name="connsiteY325" fmla="*/ 116966 h 266675"/>
                    <a:gd name="connsiteX326" fmla="*/ 269508 w 296458"/>
                    <a:gd name="connsiteY326" fmla="*/ 116966 h 266675"/>
                    <a:gd name="connsiteX327" fmla="*/ 276156 w 296458"/>
                    <a:gd name="connsiteY327" fmla="*/ 113552 h 266675"/>
                    <a:gd name="connsiteX328" fmla="*/ 276156 w 296458"/>
                    <a:gd name="connsiteY328" fmla="*/ 113552 h 266675"/>
                    <a:gd name="connsiteX329" fmla="*/ 282264 w 296458"/>
                    <a:gd name="connsiteY329" fmla="*/ 114451 h 266675"/>
                    <a:gd name="connsiteX330" fmla="*/ 282264 w 296458"/>
                    <a:gd name="connsiteY330" fmla="*/ 114451 h 266675"/>
                    <a:gd name="connsiteX331" fmla="*/ 282264 w 296458"/>
                    <a:gd name="connsiteY331" fmla="*/ 114451 h 266675"/>
                    <a:gd name="connsiteX332" fmla="*/ 282624 w 296458"/>
                    <a:gd name="connsiteY332" fmla="*/ 114451 h 266675"/>
                    <a:gd name="connsiteX333" fmla="*/ 282624 w 296458"/>
                    <a:gd name="connsiteY333" fmla="*/ 114271 h 266675"/>
                    <a:gd name="connsiteX334" fmla="*/ 282624 w 296458"/>
                    <a:gd name="connsiteY334" fmla="*/ 114271 h 266675"/>
                    <a:gd name="connsiteX335" fmla="*/ 280468 w 296458"/>
                    <a:gd name="connsiteY335" fmla="*/ 106366 h 266675"/>
                    <a:gd name="connsiteX336" fmla="*/ 280468 w 296458"/>
                    <a:gd name="connsiteY336" fmla="*/ 106366 h 266675"/>
                    <a:gd name="connsiteX337" fmla="*/ 281186 w 296458"/>
                    <a:gd name="connsiteY337" fmla="*/ 102952 h 266675"/>
                    <a:gd name="connsiteX338" fmla="*/ 281186 w 296458"/>
                    <a:gd name="connsiteY338" fmla="*/ 102952 h 266675"/>
                    <a:gd name="connsiteX339" fmla="*/ 291607 w 296458"/>
                    <a:gd name="connsiteY339" fmla="*/ 87860 h 266675"/>
                    <a:gd name="connsiteX340" fmla="*/ 291607 w 296458"/>
                    <a:gd name="connsiteY340" fmla="*/ 87860 h 266675"/>
                    <a:gd name="connsiteX341" fmla="*/ 291607 w 296458"/>
                    <a:gd name="connsiteY341" fmla="*/ 87680 h 266675"/>
                    <a:gd name="connsiteX342" fmla="*/ 291607 w 296458"/>
                    <a:gd name="connsiteY342" fmla="*/ 87680 h 266675"/>
                    <a:gd name="connsiteX343" fmla="*/ 291787 w 296458"/>
                    <a:gd name="connsiteY343" fmla="*/ 86602 h 266675"/>
                    <a:gd name="connsiteX344" fmla="*/ 291787 w 296458"/>
                    <a:gd name="connsiteY344" fmla="*/ 86602 h 266675"/>
                    <a:gd name="connsiteX345" fmla="*/ 291967 w 296458"/>
                    <a:gd name="connsiteY345" fmla="*/ 83368 h 266675"/>
                    <a:gd name="connsiteX346" fmla="*/ 291967 w 296458"/>
                    <a:gd name="connsiteY346" fmla="*/ 83368 h 266675"/>
                    <a:gd name="connsiteX347" fmla="*/ 290170 w 296458"/>
                    <a:gd name="connsiteY347" fmla="*/ 50488 h 266675"/>
                    <a:gd name="connsiteX348" fmla="*/ 290170 w 296458"/>
                    <a:gd name="connsiteY348" fmla="*/ 50488 h 266675"/>
                    <a:gd name="connsiteX349" fmla="*/ 285499 w 296458"/>
                    <a:gd name="connsiteY349" fmla="*/ 40246 h 266675"/>
                    <a:gd name="connsiteX350" fmla="*/ 285499 w 296458"/>
                    <a:gd name="connsiteY350" fmla="*/ 40246 h 266675"/>
                    <a:gd name="connsiteX351" fmla="*/ 280288 w 296458"/>
                    <a:gd name="connsiteY351" fmla="*/ 28927 h 266675"/>
                    <a:gd name="connsiteX352" fmla="*/ 280288 w 296458"/>
                    <a:gd name="connsiteY352" fmla="*/ 28927 h 266675"/>
                    <a:gd name="connsiteX353" fmla="*/ 280827 w 296458"/>
                    <a:gd name="connsiteY353" fmla="*/ 24974 h 266675"/>
                    <a:gd name="connsiteX354" fmla="*/ 280827 w 296458"/>
                    <a:gd name="connsiteY354" fmla="*/ 24974 h 266675"/>
                    <a:gd name="connsiteX355" fmla="*/ 284600 w 296458"/>
                    <a:gd name="connsiteY355" fmla="*/ 6288 h 266675"/>
                    <a:gd name="connsiteX356" fmla="*/ 284600 w 296458"/>
                    <a:gd name="connsiteY356" fmla="*/ 6288 h 266675"/>
                    <a:gd name="connsiteX357" fmla="*/ 284421 w 296458"/>
                    <a:gd name="connsiteY357" fmla="*/ 5929 h 266675"/>
                    <a:gd name="connsiteX358" fmla="*/ 284421 w 296458"/>
                    <a:gd name="connsiteY358" fmla="*/ 5929 h 266675"/>
                    <a:gd name="connsiteX359" fmla="*/ 280647 w 296458"/>
                    <a:gd name="connsiteY359" fmla="*/ 7546 h 266675"/>
                    <a:gd name="connsiteX360" fmla="*/ 280647 w 296458"/>
                    <a:gd name="connsiteY360" fmla="*/ 7546 h 266675"/>
                    <a:gd name="connsiteX361" fmla="*/ 273640 w 296458"/>
                    <a:gd name="connsiteY361" fmla="*/ 13116 h 266675"/>
                    <a:gd name="connsiteX362" fmla="*/ 273640 w 296458"/>
                    <a:gd name="connsiteY362" fmla="*/ 13116 h 266675"/>
                    <a:gd name="connsiteX363" fmla="*/ 275437 w 296458"/>
                    <a:gd name="connsiteY363" fmla="*/ 12577 h 266675"/>
                    <a:gd name="connsiteX364" fmla="*/ 275437 w 296458"/>
                    <a:gd name="connsiteY364" fmla="*/ 12577 h 266675"/>
                    <a:gd name="connsiteX365" fmla="*/ 277413 w 296458"/>
                    <a:gd name="connsiteY365" fmla="*/ 11858 h 266675"/>
                    <a:gd name="connsiteX366" fmla="*/ 277413 w 296458"/>
                    <a:gd name="connsiteY366" fmla="*/ 11858 h 266675"/>
                    <a:gd name="connsiteX367" fmla="*/ 280468 w 296458"/>
                    <a:gd name="connsiteY367" fmla="*/ 15092 h 266675"/>
                    <a:gd name="connsiteX368" fmla="*/ 280468 w 296458"/>
                    <a:gd name="connsiteY368" fmla="*/ 15092 h 266675"/>
                    <a:gd name="connsiteX369" fmla="*/ 277593 w 296458"/>
                    <a:gd name="connsiteY369" fmla="*/ 22818 h 266675"/>
                    <a:gd name="connsiteX370" fmla="*/ 277593 w 296458"/>
                    <a:gd name="connsiteY370" fmla="*/ 22818 h 266675"/>
                    <a:gd name="connsiteX371" fmla="*/ 270945 w 296458"/>
                    <a:gd name="connsiteY371" fmla="*/ 29107 h 266675"/>
                    <a:gd name="connsiteX372" fmla="*/ 270945 w 296458"/>
                    <a:gd name="connsiteY372" fmla="*/ 29107 h 266675"/>
                    <a:gd name="connsiteX373" fmla="*/ 269508 w 296458"/>
                    <a:gd name="connsiteY373" fmla="*/ 29287 h 266675"/>
                    <a:gd name="connsiteX374" fmla="*/ 269508 w 296458"/>
                    <a:gd name="connsiteY374" fmla="*/ 29287 h 266675"/>
                    <a:gd name="connsiteX375" fmla="*/ 262680 w 296458"/>
                    <a:gd name="connsiteY375" fmla="*/ 21561 h 266675"/>
                    <a:gd name="connsiteX376" fmla="*/ 262680 w 296458"/>
                    <a:gd name="connsiteY376" fmla="*/ 21561 h 266675"/>
                    <a:gd name="connsiteX377" fmla="*/ 261063 w 296458"/>
                    <a:gd name="connsiteY377" fmla="*/ 23178 h 266675"/>
                    <a:gd name="connsiteX378" fmla="*/ 261063 w 296458"/>
                    <a:gd name="connsiteY378" fmla="*/ 23178 h 266675"/>
                    <a:gd name="connsiteX379" fmla="*/ 255673 w 296458"/>
                    <a:gd name="connsiteY379" fmla="*/ 30005 h 266675"/>
                    <a:gd name="connsiteX380" fmla="*/ 255673 w 296458"/>
                    <a:gd name="connsiteY380" fmla="*/ 30005 h 266675"/>
                    <a:gd name="connsiteX381" fmla="*/ 248845 w 296458"/>
                    <a:gd name="connsiteY381" fmla="*/ 41145 h 266675"/>
                    <a:gd name="connsiteX382" fmla="*/ 248845 w 296458"/>
                    <a:gd name="connsiteY382" fmla="*/ 41145 h 266675"/>
                    <a:gd name="connsiteX383" fmla="*/ 248845 w 296458"/>
                    <a:gd name="connsiteY383" fmla="*/ 41325 h 266675"/>
                    <a:gd name="connsiteX384" fmla="*/ 249564 w 296458"/>
                    <a:gd name="connsiteY384" fmla="*/ 59651 h 266675"/>
                    <a:gd name="connsiteX385" fmla="*/ 249564 w 296458"/>
                    <a:gd name="connsiteY385" fmla="*/ 59651 h 266675"/>
                    <a:gd name="connsiteX386" fmla="*/ 246150 w 296458"/>
                    <a:gd name="connsiteY386" fmla="*/ 79415 h 266675"/>
                    <a:gd name="connsiteX387" fmla="*/ 246150 w 296458"/>
                    <a:gd name="connsiteY387" fmla="*/ 79415 h 266675"/>
                    <a:gd name="connsiteX388" fmla="*/ 234292 w 296458"/>
                    <a:gd name="connsiteY388" fmla="*/ 106366 h 266675"/>
                    <a:gd name="connsiteX389" fmla="*/ 234292 w 296458"/>
                    <a:gd name="connsiteY389" fmla="*/ 106366 h 266675"/>
                    <a:gd name="connsiteX390" fmla="*/ 227464 w 296458"/>
                    <a:gd name="connsiteY390" fmla="*/ 117326 h 266675"/>
                    <a:gd name="connsiteX391" fmla="*/ 227464 w 296458"/>
                    <a:gd name="connsiteY391" fmla="*/ 117326 h 266675"/>
                    <a:gd name="connsiteX392" fmla="*/ 203927 w 296458"/>
                    <a:gd name="connsiteY392" fmla="*/ 143738 h 266675"/>
                    <a:gd name="connsiteX393" fmla="*/ 203927 w 296458"/>
                    <a:gd name="connsiteY393" fmla="*/ 143738 h 266675"/>
                    <a:gd name="connsiteX394" fmla="*/ 189913 w 296458"/>
                    <a:gd name="connsiteY394" fmla="*/ 150206 h 266675"/>
                    <a:gd name="connsiteX395" fmla="*/ 189913 w 296458"/>
                    <a:gd name="connsiteY395" fmla="*/ 150206 h 266675"/>
                    <a:gd name="connsiteX396" fmla="*/ 182367 w 296458"/>
                    <a:gd name="connsiteY396" fmla="*/ 154877 h 266675"/>
                    <a:gd name="connsiteX397" fmla="*/ 182367 w 296458"/>
                    <a:gd name="connsiteY397" fmla="*/ 154877 h 266675"/>
                    <a:gd name="connsiteX398" fmla="*/ 179312 w 296458"/>
                    <a:gd name="connsiteY398" fmla="*/ 156135 h 266675"/>
                    <a:gd name="connsiteX399" fmla="*/ 179312 w 296458"/>
                    <a:gd name="connsiteY399" fmla="*/ 156135 h 266675"/>
                    <a:gd name="connsiteX400" fmla="*/ 171766 w 296458"/>
                    <a:gd name="connsiteY400" fmla="*/ 147690 h 266675"/>
                    <a:gd name="connsiteX401" fmla="*/ 171766 w 296458"/>
                    <a:gd name="connsiteY401" fmla="*/ 147690 h 266675"/>
                    <a:gd name="connsiteX402" fmla="*/ 171227 w 296458"/>
                    <a:gd name="connsiteY402" fmla="*/ 145534 h 266675"/>
                    <a:gd name="connsiteX403" fmla="*/ 171227 w 296458"/>
                    <a:gd name="connsiteY403" fmla="*/ 145534 h 266675"/>
                    <a:gd name="connsiteX404" fmla="*/ 175180 w 296458"/>
                    <a:gd name="connsiteY404" fmla="*/ 139066 h 266675"/>
                    <a:gd name="connsiteX405" fmla="*/ 175180 w 296458"/>
                    <a:gd name="connsiteY405" fmla="*/ 139066 h 266675"/>
                    <a:gd name="connsiteX406" fmla="*/ 167274 w 296458"/>
                    <a:gd name="connsiteY406" fmla="*/ 145714 h 266675"/>
                    <a:gd name="connsiteX407" fmla="*/ 167274 w 296458"/>
                    <a:gd name="connsiteY407" fmla="*/ 145714 h 266675"/>
                    <a:gd name="connsiteX408" fmla="*/ 151284 w 296458"/>
                    <a:gd name="connsiteY408" fmla="*/ 171407 h 266675"/>
                    <a:gd name="connsiteX409" fmla="*/ 151284 w 296458"/>
                    <a:gd name="connsiteY409" fmla="*/ 171407 h 266675"/>
                    <a:gd name="connsiteX410" fmla="*/ 143738 w 296458"/>
                    <a:gd name="connsiteY410" fmla="*/ 187039 h 266675"/>
                    <a:gd name="connsiteX411" fmla="*/ 143738 w 296458"/>
                    <a:gd name="connsiteY411" fmla="*/ 187039 h 266675"/>
                    <a:gd name="connsiteX412" fmla="*/ 144456 w 296458"/>
                    <a:gd name="connsiteY412" fmla="*/ 188476 h 266675"/>
                    <a:gd name="connsiteX413" fmla="*/ 143558 w 296458"/>
                    <a:gd name="connsiteY413" fmla="*/ 189015 h 266675"/>
                    <a:gd name="connsiteX414" fmla="*/ 134933 w 296458"/>
                    <a:gd name="connsiteY414" fmla="*/ 197459 h 266675"/>
                    <a:gd name="connsiteX415" fmla="*/ 134933 w 296458"/>
                    <a:gd name="connsiteY415" fmla="*/ 197459 h 266675"/>
                    <a:gd name="connsiteX416" fmla="*/ 129903 w 296458"/>
                    <a:gd name="connsiteY416" fmla="*/ 196741 h 266675"/>
                    <a:gd name="connsiteX417" fmla="*/ 129903 w 296458"/>
                    <a:gd name="connsiteY417" fmla="*/ 196741 h 266675"/>
                    <a:gd name="connsiteX418" fmla="*/ 109959 w 296458"/>
                    <a:gd name="connsiteY418" fmla="*/ 194046 h 266675"/>
                    <a:gd name="connsiteX419" fmla="*/ 109959 w 296458"/>
                    <a:gd name="connsiteY419" fmla="*/ 194046 h 266675"/>
                    <a:gd name="connsiteX420" fmla="*/ 96663 w 296458"/>
                    <a:gd name="connsiteY420" fmla="*/ 195483 h 266675"/>
                    <a:gd name="connsiteX421" fmla="*/ 96663 w 296458"/>
                    <a:gd name="connsiteY421" fmla="*/ 195483 h 266675"/>
                    <a:gd name="connsiteX422" fmla="*/ 51925 w 296458"/>
                    <a:gd name="connsiteY422" fmla="*/ 206802 h 266675"/>
                    <a:gd name="connsiteX423" fmla="*/ 51925 w 296458"/>
                    <a:gd name="connsiteY423" fmla="*/ 206802 h 266675"/>
                    <a:gd name="connsiteX424" fmla="*/ 29286 w 296458"/>
                    <a:gd name="connsiteY424" fmla="*/ 219020 h 266675"/>
                    <a:gd name="connsiteX425" fmla="*/ 29286 w 296458"/>
                    <a:gd name="connsiteY425" fmla="*/ 219020 h 266675"/>
                    <a:gd name="connsiteX426" fmla="*/ 11858 w 296458"/>
                    <a:gd name="connsiteY426" fmla="*/ 228543 h 266675"/>
                    <a:gd name="connsiteX427" fmla="*/ 11858 w 296458"/>
                    <a:gd name="connsiteY427" fmla="*/ 228543 h 266675"/>
                    <a:gd name="connsiteX428" fmla="*/ 5390 w 296458"/>
                    <a:gd name="connsiteY428" fmla="*/ 237706 h 266675"/>
                    <a:gd name="connsiteX429" fmla="*/ 5390 w 296458"/>
                    <a:gd name="connsiteY429" fmla="*/ 237706 h 266675"/>
                    <a:gd name="connsiteX430" fmla="*/ 14733 w 296458"/>
                    <a:gd name="connsiteY430" fmla="*/ 240940 h 266675"/>
                    <a:gd name="connsiteX431" fmla="*/ 14733 w 296458"/>
                    <a:gd name="connsiteY431" fmla="*/ 240940 h 266675"/>
                    <a:gd name="connsiteX432" fmla="*/ 14733 w 296458"/>
                    <a:gd name="connsiteY432" fmla="*/ 240940 h 266675"/>
                    <a:gd name="connsiteX433" fmla="*/ 14913 w 296458"/>
                    <a:gd name="connsiteY433" fmla="*/ 240940 h 266675"/>
                    <a:gd name="connsiteX434" fmla="*/ 14913 w 296458"/>
                    <a:gd name="connsiteY434" fmla="*/ 240940 h 266675"/>
                    <a:gd name="connsiteX435" fmla="*/ 27669 w 296458"/>
                    <a:gd name="connsiteY435" fmla="*/ 242557 h 266675"/>
                    <a:gd name="connsiteX436" fmla="*/ 27669 w 296458"/>
                    <a:gd name="connsiteY436" fmla="*/ 242557 h 266675"/>
                    <a:gd name="connsiteX437" fmla="*/ 30724 w 296458"/>
                    <a:gd name="connsiteY437" fmla="*/ 242198 h 266675"/>
                    <a:gd name="connsiteX438" fmla="*/ 30724 w 296458"/>
                    <a:gd name="connsiteY438" fmla="*/ 242198 h 266675"/>
                    <a:gd name="connsiteX439" fmla="*/ 39887 w 296458"/>
                    <a:gd name="connsiteY439" fmla="*/ 242198 h 266675"/>
                    <a:gd name="connsiteX440" fmla="*/ 39887 w 296458"/>
                    <a:gd name="connsiteY440" fmla="*/ 242198 h 266675"/>
                    <a:gd name="connsiteX441" fmla="*/ 41864 w 296458"/>
                    <a:gd name="connsiteY441" fmla="*/ 242018 h 266675"/>
                    <a:gd name="connsiteX442" fmla="*/ 41864 w 296458"/>
                    <a:gd name="connsiteY442" fmla="*/ 242018 h 266675"/>
                    <a:gd name="connsiteX443" fmla="*/ 44379 w 296458"/>
                    <a:gd name="connsiteY443" fmla="*/ 237885 h 266675"/>
                    <a:gd name="connsiteX444" fmla="*/ 44379 w 296458"/>
                    <a:gd name="connsiteY444" fmla="*/ 237885 h 266675"/>
                    <a:gd name="connsiteX445" fmla="*/ 55878 w 296458"/>
                    <a:gd name="connsiteY445" fmla="*/ 230339 h 266675"/>
                    <a:gd name="connsiteX446" fmla="*/ 55878 w 296458"/>
                    <a:gd name="connsiteY446" fmla="*/ 230339 h 266675"/>
                    <a:gd name="connsiteX447" fmla="*/ 67557 w 296458"/>
                    <a:gd name="connsiteY447" fmla="*/ 227285 h 266675"/>
                    <a:gd name="connsiteX448" fmla="*/ 67557 w 296458"/>
                    <a:gd name="connsiteY448" fmla="*/ 227285 h 266675"/>
                    <a:gd name="connsiteX449" fmla="*/ 73486 w 296458"/>
                    <a:gd name="connsiteY449" fmla="*/ 220817 h 266675"/>
                    <a:gd name="connsiteX450" fmla="*/ 73486 w 296458"/>
                    <a:gd name="connsiteY450" fmla="*/ 220817 h 266675"/>
                    <a:gd name="connsiteX451" fmla="*/ 77259 w 296458"/>
                    <a:gd name="connsiteY451" fmla="*/ 220278 h 266675"/>
                    <a:gd name="connsiteX452" fmla="*/ 77259 w 296458"/>
                    <a:gd name="connsiteY452" fmla="*/ 220278 h 266675"/>
                    <a:gd name="connsiteX453" fmla="*/ 84985 w 296458"/>
                    <a:gd name="connsiteY453" fmla="*/ 220996 h 266675"/>
                    <a:gd name="connsiteX454" fmla="*/ 84985 w 296458"/>
                    <a:gd name="connsiteY454" fmla="*/ 220996 h 266675"/>
                    <a:gd name="connsiteX455" fmla="*/ 88758 w 296458"/>
                    <a:gd name="connsiteY455" fmla="*/ 220637 h 266675"/>
                    <a:gd name="connsiteX456" fmla="*/ 88758 w 296458"/>
                    <a:gd name="connsiteY456" fmla="*/ 220637 h 266675"/>
                    <a:gd name="connsiteX457" fmla="*/ 97921 w 296458"/>
                    <a:gd name="connsiteY457" fmla="*/ 214348 h 266675"/>
                    <a:gd name="connsiteX458" fmla="*/ 97921 w 296458"/>
                    <a:gd name="connsiteY458" fmla="*/ 214348 h 266675"/>
                    <a:gd name="connsiteX459" fmla="*/ 100257 w 296458"/>
                    <a:gd name="connsiteY459" fmla="*/ 213630 h 266675"/>
                    <a:gd name="connsiteX460" fmla="*/ 100257 w 296458"/>
                    <a:gd name="connsiteY460" fmla="*/ 213630 h 266675"/>
                    <a:gd name="connsiteX461" fmla="*/ 106725 w 296458"/>
                    <a:gd name="connsiteY461" fmla="*/ 221715 h 266675"/>
                    <a:gd name="connsiteX462" fmla="*/ 106725 w 296458"/>
                    <a:gd name="connsiteY462" fmla="*/ 221715 h 266675"/>
                    <a:gd name="connsiteX463" fmla="*/ 120919 w 296458"/>
                    <a:gd name="connsiteY463" fmla="*/ 233214 h 266675"/>
                    <a:gd name="connsiteX464" fmla="*/ 120919 w 296458"/>
                    <a:gd name="connsiteY464" fmla="*/ 233214 h 266675"/>
                    <a:gd name="connsiteX465" fmla="*/ 122716 w 296458"/>
                    <a:gd name="connsiteY465" fmla="*/ 237885 h 266675"/>
                    <a:gd name="connsiteX466" fmla="*/ 122716 w 296458"/>
                    <a:gd name="connsiteY466" fmla="*/ 237885 h 266675"/>
                    <a:gd name="connsiteX467" fmla="*/ 118943 w 296458"/>
                    <a:gd name="connsiteY467" fmla="*/ 247947 h 266675"/>
                    <a:gd name="connsiteX468" fmla="*/ 118943 w 296458"/>
                    <a:gd name="connsiteY468" fmla="*/ 247947 h 266675"/>
                    <a:gd name="connsiteX469" fmla="*/ 118943 w 296458"/>
                    <a:gd name="connsiteY469" fmla="*/ 247947 h 266675"/>
                    <a:gd name="connsiteX470" fmla="*/ 118943 w 296458"/>
                    <a:gd name="connsiteY470" fmla="*/ 247947 h 266675"/>
                    <a:gd name="connsiteX471" fmla="*/ 118943 w 296458"/>
                    <a:gd name="connsiteY471" fmla="*/ 247947 h 266675"/>
                    <a:gd name="connsiteX472" fmla="*/ 127747 w 296458"/>
                    <a:gd name="connsiteY472" fmla="*/ 259985 h 266675"/>
                    <a:gd name="connsiteX473" fmla="*/ 127747 w 296458"/>
                    <a:gd name="connsiteY473" fmla="*/ 259985 h 266675"/>
                    <a:gd name="connsiteX474" fmla="*/ 212372 w 296458"/>
                    <a:gd name="connsiteY474" fmla="*/ 211474 h 266675"/>
                    <a:gd name="connsiteX475" fmla="*/ 213091 w 296458"/>
                    <a:gd name="connsiteY475" fmla="*/ 210216 h 266675"/>
                    <a:gd name="connsiteX476" fmla="*/ 213091 w 296458"/>
                    <a:gd name="connsiteY476" fmla="*/ 210216 h 266675"/>
                    <a:gd name="connsiteX477" fmla="*/ 212372 w 296458"/>
                    <a:gd name="connsiteY477" fmla="*/ 211474 h 266675"/>
                    <a:gd name="connsiteX478" fmla="*/ 212372 w 296458"/>
                    <a:gd name="connsiteY478" fmla="*/ 211474 h 2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Lst>
                  <a:rect l="l" t="t" r="r" b="b"/>
                  <a:pathLst>
                    <a:path w="296458" h="266675">
                      <a:moveTo>
                        <a:pt x="123794" y="263219"/>
                      </a:moveTo>
                      <a:cubicBezTo>
                        <a:pt x="121279" y="260524"/>
                        <a:pt x="114091" y="254236"/>
                        <a:pt x="113552" y="247767"/>
                      </a:cubicBezTo>
                      <a:lnTo>
                        <a:pt x="113552" y="247767"/>
                      </a:lnTo>
                      <a:cubicBezTo>
                        <a:pt x="113552" y="247228"/>
                        <a:pt x="113552" y="246510"/>
                        <a:pt x="114091" y="245432"/>
                      </a:cubicBezTo>
                      <a:lnTo>
                        <a:pt x="114091" y="245432"/>
                      </a:lnTo>
                      <a:cubicBezTo>
                        <a:pt x="115888" y="242737"/>
                        <a:pt x="117505" y="239323"/>
                        <a:pt x="117326" y="237706"/>
                      </a:cubicBezTo>
                      <a:lnTo>
                        <a:pt x="117326" y="237706"/>
                      </a:lnTo>
                      <a:cubicBezTo>
                        <a:pt x="117326" y="236987"/>
                        <a:pt x="117146" y="236807"/>
                        <a:pt x="116607" y="236268"/>
                      </a:cubicBezTo>
                      <a:lnTo>
                        <a:pt x="116607" y="236268"/>
                      </a:lnTo>
                      <a:cubicBezTo>
                        <a:pt x="114990" y="233394"/>
                        <a:pt x="105647" y="229441"/>
                        <a:pt x="102053" y="224410"/>
                      </a:cubicBezTo>
                      <a:lnTo>
                        <a:pt x="102053" y="224410"/>
                      </a:lnTo>
                      <a:cubicBezTo>
                        <a:pt x="100796" y="222434"/>
                        <a:pt x="99898" y="220278"/>
                        <a:pt x="99359" y="219200"/>
                      </a:cubicBezTo>
                      <a:lnTo>
                        <a:pt x="99359" y="219200"/>
                      </a:lnTo>
                      <a:cubicBezTo>
                        <a:pt x="98101" y="220817"/>
                        <a:pt x="95046" y="225488"/>
                        <a:pt x="88758" y="225488"/>
                      </a:cubicBezTo>
                      <a:lnTo>
                        <a:pt x="88758" y="225488"/>
                      </a:lnTo>
                      <a:cubicBezTo>
                        <a:pt x="87141" y="225847"/>
                        <a:pt x="85703" y="225847"/>
                        <a:pt x="84446" y="225847"/>
                      </a:cubicBezTo>
                      <a:lnTo>
                        <a:pt x="84446" y="225847"/>
                      </a:lnTo>
                      <a:cubicBezTo>
                        <a:pt x="81032" y="225847"/>
                        <a:pt x="78696" y="225129"/>
                        <a:pt x="76720" y="225129"/>
                      </a:cubicBezTo>
                      <a:lnTo>
                        <a:pt x="76720" y="225129"/>
                      </a:lnTo>
                      <a:cubicBezTo>
                        <a:pt x="76001" y="225129"/>
                        <a:pt x="75283" y="225129"/>
                        <a:pt x="73665" y="225488"/>
                      </a:cubicBezTo>
                      <a:lnTo>
                        <a:pt x="73665" y="225488"/>
                      </a:lnTo>
                      <a:cubicBezTo>
                        <a:pt x="72947" y="223691"/>
                        <a:pt x="74384" y="230160"/>
                        <a:pt x="67018" y="232136"/>
                      </a:cubicBezTo>
                      <a:lnTo>
                        <a:pt x="67018" y="232136"/>
                      </a:lnTo>
                      <a:cubicBezTo>
                        <a:pt x="63065" y="232316"/>
                        <a:pt x="62885" y="231956"/>
                        <a:pt x="57675" y="234472"/>
                      </a:cubicBezTo>
                      <a:lnTo>
                        <a:pt x="57675" y="234472"/>
                      </a:lnTo>
                      <a:cubicBezTo>
                        <a:pt x="51745" y="237346"/>
                        <a:pt x="50128" y="237167"/>
                        <a:pt x="48152" y="240221"/>
                      </a:cubicBezTo>
                      <a:lnTo>
                        <a:pt x="48152" y="240221"/>
                      </a:lnTo>
                      <a:cubicBezTo>
                        <a:pt x="46715" y="242916"/>
                        <a:pt x="45457" y="247228"/>
                        <a:pt x="39528" y="246689"/>
                      </a:cubicBezTo>
                      <a:lnTo>
                        <a:pt x="39528" y="246689"/>
                      </a:lnTo>
                      <a:cubicBezTo>
                        <a:pt x="35575" y="246689"/>
                        <a:pt x="35575" y="246689"/>
                        <a:pt x="30904" y="246689"/>
                      </a:cubicBezTo>
                      <a:lnTo>
                        <a:pt x="30904" y="246689"/>
                      </a:lnTo>
                      <a:cubicBezTo>
                        <a:pt x="29646" y="247049"/>
                        <a:pt x="28388" y="247049"/>
                        <a:pt x="27130" y="247049"/>
                      </a:cubicBezTo>
                      <a:lnTo>
                        <a:pt x="27130" y="247049"/>
                      </a:lnTo>
                      <a:cubicBezTo>
                        <a:pt x="22818" y="247049"/>
                        <a:pt x="19764" y="245611"/>
                        <a:pt x="15811" y="245432"/>
                      </a:cubicBezTo>
                      <a:lnTo>
                        <a:pt x="15811" y="245432"/>
                      </a:lnTo>
                      <a:lnTo>
                        <a:pt x="14374" y="245432"/>
                      </a:lnTo>
                      <a:lnTo>
                        <a:pt x="14374" y="245432"/>
                      </a:lnTo>
                      <a:cubicBezTo>
                        <a:pt x="6648" y="245611"/>
                        <a:pt x="1617" y="243635"/>
                        <a:pt x="719" y="239323"/>
                      </a:cubicBezTo>
                      <a:lnTo>
                        <a:pt x="719" y="239323"/>
                      </a:lnTo>
                      <a:cubicBezTo>
                        <a:pt x="719" y="239323"/>
                        <a:pt x="0" y="238425"/>
                        <a:pt x="0" y="237526"/>
                      </a:cubicBezTo>
                      <a:lnTo>
                        <a:pt x="0" y="237526"/>
                      </a:lnTo>
                      <a:cubicBezTo>
                        <a:pt x="359" y="231597"/>
                        <a:pt x="5570" y="225668"/>
                        <a:pt x="9343" y="223332"/>
                      </a:cubicBezTo>
                      <a:lnTo>
                        <a:pt x="9343" y="223332"/>
                      </a:lnTo>
                      <a:cubicBezTo>
                        <a:pt x="12038" y="221895"/>
                        <a:pt x="21201" y="217942"/>
                        <a:pt x="26232" y="214169"/>
                      </a:cubicBezTo>
                      <a:lnTo>
                        <a:pt x="26232" y="214169"/>
                      </a:lnTo>
                      <a:cubicBezTo>
                        <a:pt x="33778" y="209677"/>
                        <a:pt x="40965" y="209857"/>
                        <a:pt x="48152" y="202490"/>
                      </a:cubicBezTo>
                      <a:lnTo>
                        <a:pt x="48152" y="202490"/>
                      </a:lnTo>
                      <a:cubicBezTo>
                        <a:pt x="58932" y="192069"/>
                        <a:pt x="80134" y="192608"/>
                        <a:pt x="95585" y="189733"/>
                      </a:cubicBezTo>
                      <a:lnTo>
                        <a:pt x="95585" y="189733"/>
                      </a:lnTo>
                      <a:cubicBezTo>
                        <a:pt x="100437" y="188655"/>
                        <a:pt x="105108" y="188116"/>
                        <a:pt x="109780" y="188116"/>
                      </a:cubicBezTo>
                      <a:lnTo>
                        <a:pt x="109780" y="188116"/>
                      </a:lnTo>
                      <a:cubicBezTo>
                        <a:pt x="117146" y="188116"/>
                        <a:pt x="124333" y="189374"/>
                        <a:pt x="131161" y="190991"/>
                      </a:cubicBezTo>
                      <a:lnTo>
                        <a:pt x="131161" y="190991"/>
                      </a:lnTo>
                      <a:cubicBezTo>
                        <a:pt x="132598" y="191350"/>
                        <a:pt x="133855" y="191530"/>
                        <a:pt x="134754" y="191530"/>
                      </a:cubicBezTo>
                      <a:lnTo>
                        <a:pt x="134754" y="191530"/>
                      </a:lnTo>
                      <a:cubicBezTo>
                        <a:pt x="138168" y="191350"/>
                        <a:pt x="137988" y="189913"/>
                        <a:pt x="138347" y="186859"/>
                      </a:cubicBezTo>
                      <a:lnTo>
                        <a:pt x="138347" y="186859"/>
                      </a:lnTo>
                      <a:cubicBezTo>
                        <a:pt x="138347" y="186859"/>
                        <a:pt x="138347" y="186859"/>
                        <a:pt x="138347" y="186859"/>
                      </a:cubicBezTo>
                      <a:lnTo>
                        <a:pt x="138347" y="186859"/>
                      </a:lnTo>
                      <a:cubicBezTo>
                        <a:pt x="138347" y="186859"/>
                        <a:pt x="138347" y="186859"/>
                        <a:pt x="138347" y="186859"/>
                      </a:cubicBezTo>
                      <a:lnTo>
                        <a:pt x="138347" y="186859"/>
                      </a:lnTo>
                      <a:cubicBezTo>
                        <a:pt x="138527" y="182008"/>
                        <a:pt x="140503" y="169969"/>
                        <a:pt x="148768" y="166017"/>
                      </a:cubicBezTo>
                      <a:lnTo>
                        <a:pt x="148768" y="166017"/>
                      </a:lnTo>
                      <a:cubicBezTo>
                        <a:pt x="153979" y="163142"/>
                        <a:pt x="161166" y="148409"/>
                        <a:pt x="162064" y="143738"/>
                      </a:cubicBezTo>
                      <a:lnTo>
                        <a:pt x="162064" y="143738"/>
                      </a:lnTo>
                      <a:cubicBezTo>
                        <a:pt x="164040" y="136550"/>
                        <a:pt x="171587" y="134035"/>
                        <a:pt x="174641" y="133137"/>
                      </a:cubicBezTo>
                      <a:lnTo>
                        <a:pt x="174641" y="133137"/>
                      </a:lnTo>
                      <a:lnTo>
                        <a:pt x="174641" y="133137"/>
                      </a:lnTo>
                      <a:lnTo>
                        <a:pt x="176438" y="132418"/>
                      </a:lnTo>
                      <a:cubicBezTo>
                        <a:pt x="179492" y="132957"/>
                        <a:pt x="182367" y="131700"/>
                        <a:pt x="183984" y="136550"/>
                      </a:cubicBezTo>
                      <a:lnTo>
                        <a:pt x="183984" y="136550"/>
                      </a:lnTo>
                      <a:cubicBezTo>
                        <a:pt x="183804" y="138527"/>
                        <a:pt x="182546" y="139425"/>
                        <a:pt x="181468" y="139964"/>
                      </a:cubicBezTo>
                      <a:lnTo>
                        <a:pt x="181468" y="139964"/>
                      </a:lnTo>
                      <a:cubicBezTo>
                        <a:pt x="179672" y="140683"/>
                        <a:pt x="176438" y="144097"/>
                        <a:pt x="176078" y="144636"/>
                      </a:cubicBezTo>
                      <a:lnTo>
                        <a:pt x="176078" y="144636"/>
                      </a:lnTo>
                      <a:cubicBezTo>
                        <a:pt x="176797" y="146253"/>
                        <a:pt x="177875" y="148589"/>
                        <a:pt x="178953" y="149846"/>
                      </a:cubicBezTo>
                      <a:lnTo>
                        <a:pt x="178953" y="149846"/>
                      </a:lnTo>
                      <a:cubicBezTo>
                        <a:pt x="181109" y="146792"/>
                        <a:pt x="185062" y="144456"/>
                        <a:pt x="188835" y="144456"/>
                      </a:cubicBezTo>
                      <a:lnTo>
                        <a:pt x="188835" y="144456"/>
                      </a:lnTo>
                      <a:cubicBezTo>
                        <a:pt x="193506" y="143019"/>
                        <a:pt x="197819" y="142839"/>
                        <a:pt x="199076" y="140683"/>
                      </a:cubicBezTo>
                      <a:lnTo>
                        <a:pt x="199076" y="140683"/>
                      </a:lnTo>
                      <a:cubicBezTo>
                        <a:pt x="201412" y="134933"/>
                        <a:pt x="218122" y="119841"/>
                        <a:pt x="222973" y="113373"/>
                      </a:cubicBezTo>
                      <a:lnTo>
                        <a:pt x="222973" y="113373"/>
                      </a:lnTo>
                      <a:cubicBezTo>
                        <a:pt x="228183" y="105467"/>
                        <a:pt x="229441" y="103131"/>
                        <a:pt x="229441" y="102952"/>
                      </a:cubicBezTo>
                      <a:lnTo>
                        <a:pt x="229441" y="102952"/>
                      </a:lnTo>
                      <a:lnTo>
                        <a:pt x="231777" y="104030"/>
                      </a:lnTo>
                      <a:lnTo>
                        <a:pt x="229621" y="102592"/>
                      </a:lnTo>
                      <a:cubicBezTo>
                        <a:pt x="234651" y="95046"/>
                        <a:pt x="238604" y="83188"/>
                        <a:pt x="241120" y="76540"/>
                      </a:cubicBezTo>
                      <a:lnTo>
                        <a:pt x="241120" y="76540"/>
                      </a:lnTo>
                      <a:cubicBezTo>
                        <a:pt x="243635" y="68814"/>
                        <a:pt x="244174" y="63604"/>
                        <a:pt x="244174" y="58573"/>
                      </a:cubicBezTo>
                      <a:lnTo>
                        <a:pt x="244174" y="58573"/>
                      </a:lnTo>
                      <a:cubicBezTo>
                        <a:pt x="244174" y="53183"/>
                        <a:pt x="243455" y="47793"/>
                        <a:pt x="243455" y="40246"/>
                      </a:cubicBezTo>
                      <a:lnTo>
                        <a:pt x="243455" y="40246"/>
                      </a:lnTo>
                      <a:cubicBezTo>
                        <a:pt x="244893" y="33599"/>
                        <a:pt x="256032" y="16889"/>
                        <a:pt x="262680" y="14733"/>
                      </a:cubicBezTo>
                      <a:lnTo>
                        <a:pt x="262680" y="14733"/>
                      </a:lnTo>
                      <a:cubicBezTo>
                        <a:pt x="263040" y="14733"/>
                        <a:pt x="263579" y="14913"/>
                        <a:pt x="263938" y="15092"/>
                      </a:cubicBezTo>
                      <a:lnTo>
                        <a:pt x="263938" y="15092"/>
                      </a:lnTo>
                      <a:cubicBezTo>
                        <a:pt x="264297" y="15272"/>
                        <a:pt x="264657" y="15452"/>
                        <a:pt x="264118" y="15272"/>
                      </a:cubicBezTo>
                      <a:lnTo>
                        <a:pt x="264118" y="15272"/>
                      </a:lnTo>
                      <a:cubicBezTo>
                        <a:pt x="267172" y="17248"/>
                        <a:pt x="268430" y="21381"/>
                        <a:pt x="269148" y="22818"/>
                      </a:cubicBezTo>
                      <a:lnTo>
                        <a:pt x="269148" y="22818"/>
                      </a:lnTo>
                      <a:cubicBezTo>
                        <a:pt x="270586" y="22100"/>
                        <a:pt x="270047" y="22459"/>
                        <a:pt x="272382" y="19045"/>
                      </a:cubicBezTo>
                      <a:lnTo>
                        <a:pt x="272382" y="19045"/>
                      </a:lnTo>
                      <a:cubicBezTo>
                        <a:pt x="272742" y="18506"/>
                        <a:pt x="273101" y="17787"/>
                        <a:pt x="273281" y="17069"/>
                      </a:cubicBezTo>
                      <a:lnTo>
                        <a:pt x="273281" y="17069"/>
                      </a:lnTo>
                      <a:cubicBezTo>
                        <a:pt x="272382" y="17248"/>
                        <a:pt x="271484" y="17428"/>
                        <a:pt x="270586" y="17428"/>
                      </a:cubicBezTo>
                      <a:lnTo>
                        <a:pt x="270586" y="17428"/>
                      </a:lnTo>
                      <a:cubicBezTo>
                        <a:pt x="269328" y="17428"/>
                        <a:pt x="266274" y="16889"/>
                        <a:pt x="266094" y="13835"/>
                      </a:cubicBezTo>
                      <a:lnTo>
                        <a:pt x="266094" y="13835"/>
                      </a:lnTo>
                      <a:cubicBezTo>
                        <a:pt x="266094" y="12577"/>
                        <a:pt x="266633" y="11679"/>
                        <a:pt x="267172" y="10960"/>
                      </a:cubicBezTo>
                      <a:lnTo>
                        <a:pt x="267172" y="10960"/>
                      </a:lnTo>
                      <a:cubicBezTo>
                        <a:pt x="270226" y="6468"/>
                        <a:pt x="274539" y="3593"/>
                        <a:pt x="277054" y="2336"/>
                      </a:cubicBezTo>
                      <a:lnTo>
                        <a:pt x="277054" y="2336"/>
                      </a:lnTo>
                      <a:cubicBezTo>
                        <a:pt x="279030" y="898"/>
                        <a:pt x="281186" y="0"/>
                        <a:pt x="283522" y="0"/>
                      </a:cubicBezTo>
                      <a:lnTo>
                        <a:pt x="283522" y="0"/>
                      </a:lnTo>
                      <a:cubicBezTo>
                        <a:pt x="286217" y="0"/>
                        <a:pt x="289092" y="2515"/>
                        <a:pt x="289092" y="5749"/>
                      </a:cubicBezTo>
                      <a:lnTo>
                        <a:pt x="289092" y="5749"/>
                      </a:lnTo>
                      <a:lnTo>
                        <a:pt x="289092" y="6288"/>
                      </a:lnTo>
                      <a:lnTo>
                        <a:pt x="288912" y="6828"/>
                      </a:lnTo>
                      <a:cubicBezTo>
                        <a:pt x="287834" y="8804"/>
                        <a:pt x="285319" y="17967"/>
                        <a:pt x="285319" y="23896"/>
                      </a:cubicBezTo>
                      <a:lnTo>
                        <a:pt x="285319" y="23896"/>
                      </a:lnTo>
                      <a:lnTo>
                        <a:pt x="285319" y="24256"/>
                      </a:lnTo>
                      <a:lnTo>
                        <a:pt x="285139" y="24795"/>
                      </a:lnTo>
                      <a:cubicBezTo>
                        <a:pt x="284780" y="26052"/>
                        <a:pt x="284780" y="26951"/>
                        <a:pt x="284780" y="27849"/>
                      </a:cubicBezTo>
                      <a:lnTo>
                        <a:pt x="284780" y="27849"/>
                      </a:lnTo>
                      <a:cubicBezTo>
                        <a:pt x="284780" y="30724"/>
                        <a:pt x="285858" y="32880"/>
                        <a:pt x="288733" y="35934"/>
                      </a:cubicBezTo>
                      <a:lnTo>
                        <a:pt x="288733" y="35934"/>
                      </a:lnTo>
                      <a:cubicBezTo>
                        <a:pt x="292506" y="40965"/>
                        <a:pt x="294662" y="43481"/>
                        <a:pt x="294662" y="49410"/>
                      </a:cubicBezTo>
                      <a:lnTo>
                        <a:pt x="294662" y="49410"/>
                      </a:lnTo>
                      <a:cubicBezTo>
                        <a:pt x="294662" y="52285"/>
                        <a:pt x="296459" y="72947"/>
                        <a:pt x="296459" y="82290"/>
                      </a:cubicBezTo>
                      <a:lnTo>
                        <a:pt x="296459" y="82290"/>
                      </a:lnTo>
                      <a:cubicBezTo>
                        <a:pt x="296459" y="84625"/>
                        <a:pt x="296459" y="85883"/>
                        <a:pt x="295920" y="87680"/>
                      </a:cubicBezTo>
                      <a:lnTo>
                        <a:pt x="295920" y="87680"/>
                      </a:lnTo>
                      <a:lnTo>
                        <a:pt x="295740" y="87860"/>
                      </a:lnTo>
                      <a:cubicBezTo>
                        <a:pt x="293943" y="93250"/>
                        <a:pt x="286038" y="100437"/>
                        <a:pt x="285319" y="103671"/>
                      </a:cubicBezTo>
                      <a:lnTo>
                        <a:pt x="285319" y="103671"/>
                      </a:lnTo>
                      <a:cubicBezTo>
                        <a:pt x="285139" y="104030"/>
                        <a:pt x="285139" y="104389"/>
                        <a:pt x="285139" y="105108"/>
                      </a:cubicBezTo>
                      <a:lnTo>
                        <a:pt x="285139" y="105108"/>
                      </a:lnTo>
                      <a:cubicBezTo>
                        <a:pt x="285139" y="106725"/>
                        <a:pt x="285858" y="109061"/>
                        <a:pt x="286756" y="110678"/>
                      </a:cubicBezTo>
                      <a:lnTo>
                        <a:pt x="286756" y="110678"/>
                      </a:lnTo>
                      <a:cubicBezTo>
                        <a:pt x="287116" y="111576"/>
                        <a:pt x="287295" y="112295"/>
                        <a:pt x="287295" y="113193"/>
                      </a:cubicBezTo>
                      <a:lnTo>
                        <a:pt x="287295" y="113193"/>
                      </a:lnTo>
                      <a:cubicBezTo>
                        <a:pt x="286936" y="117146"/>
                        <a:pt x="283882" y="118224"/>
                        <a:pt x="281725" y="118404"/>
                      </a:cubicBezTo>
                      <a:lnTo>
                        <a:pt x="281725" y="118404"/>
                      </a:lnTo>
                      <a:lnTo>
                        <a:pt x="281725" y="118404"/>
                      </a:lnTo>
                      <a:cubicBezTo>
                        <a:pt x="279390" y="118404"/>
                        <a:pt x="277234" y="117505"/>
                        <a:pt x="275617" y="117505"/>
                      </a:cubicBezTo>
                      <a:lnTo>
                        <a:pt x="275617" y="117505"/>
                      </a:lnTo>
                      <a:cubicBezTo>
                        <a:pt x="274359" y="117505"/>
                        <a:pt x="274000" y="117685"/>
                        <a:pt x="273461" y="118224"/>
                      </a:cubicBezTo>
                      <a:lnTo>
                        <a:pt x="273461" y="118224"/>
                      </a:lnTo>
                      <a:cubicBezTo>
                        <a:pt x="272562" y="119482"/>
                        <a:pt x="271125" y="133317"/>
                        <a:pt x="271125" y="138168"/>
                      </a:cubicBezTo>
                      <a:lnTo>
                        <a:pt x="271125" y="138168"/>
                      </a:lnTo>
                      <a:lnTo>
                        <a:pt x="268969" y="138168"/>
                      </a:lnTo>
                      <a:lnTo>
                        <a:pt x="271125" y="138347"/>
                      </a:lnTo>
                      <a:lnTo>
                        <a:pt x="271125" y="138347"/>
                      </a:lnTo>
                      <a:cubicBezTo>
                        <a:pt x="271125" y="144097"/>
                        <a:pt x="269687" y="148409"/>
                        <a:pt x="268070" y="152901"/>
                      </a:cubicBezTo>
                      <a:lnTo>
                        <a:pt x="268070" y="152901"/>
                      </a:lnTo>
                      <a:cubicBezTo>
                        <a:pt x="265555" y="156674"/>
                        <a:pt x="260704" y="165658"/>
                        <a:pt x="260704" y="172485"/>
                      </a:cubicBezTo>
                      <a:lnTo>
                        <a:pt x="260704" y="172485"/>
                      </a:lnTo>
                      <a:cubicBezTo>
                        <a:pt x="261962" y="179133"/>
                        <a:pt x="263399" y="185601"/>
                        <a:pt x="263399" y="190093"/>
                      </a:cubicBezTo>
                      <a:lnTo>
                        <a:pt x="263399" y="190093"/>
                      </a:lnTo>
                      <a:cubicBezTo>
                        <a:pt x="263399" y="193686"/>
                        <a:pt x="261243" y="196022"/>
                        <a:pt x="259446" y="197639"/>
                      </a:cubicBezTo>
                      <a:lnTo>
                        <a:pt x="259446" y="197639"/>
                      </a:lnTo>
                      <a:cubicBezTo>
                        <a:pt x="258009" y="198358"/>
                        <a:pt x="258188" y="198537"/>
                        <a:pt x="255314" y="205904"/>
                      </a:cubicBezTo>
                      <a:lnTo>
                        <a:pt x="255314" y="205904"/>
                      </a:lnTo>
                      <a:cubicBezTo>
                        <a:pt x="250822" y="213091"/>
                        <a:pt x="245971" y="217403"/>
                        <a:pt x="241299" y="217762"/>
                      </a:cubicBezTo>
                      <a:lnTo>
                        <a:pt x="241299" y="217762"/>
                      </a:lnTo>
                      <a:lnTo>
                        <a:pt x="240221" y="217762"/>
                      </a:lnTo>
                      <a:lnTo>
                        <a:pt x="239503" y="217044"/>
                      </a:lnTo>
                      <a:cubicBezTo>
                        <a:pt x="237526" y="214708"/>
                        <a:pt x="236987" y="211294"/>
                        <a:pt x="236807" y="207162"/>
                      </a:cubicBezTo>
                      <a:lnTo>
                        <a:pt x="236807" y="207162"/>
                      </a:lnTo>
                      <a:cubicBezTo>
                        <a:pt x="236807" y="205545"/>
                        <a:pt x="236987" y="203927"/>
                        <a:pt x="238065" y="201412"/>
                      </a:cubicBezTo>
                      <a:lnTo>
                        <a:pt x="238065" y="201412"/>
                      </a:lnTo>
                      <a:cubicBezTo>
                        <a:pt x="240221" y="199256"/>
                        <a:pt x="241120" y="197459"/>
                        <a:pt x="241299" y="195663"/>
                      </a:cubicBezTo>
                      <a:lnTo>
                        <a:pt x="241299" y="195663"/>
                      </a:lnTo>
                      <a:cubicBezTo>
                        <a:pt x="238424" y="197459"/>
                        <a:pt x="237346" y="196741"/>
                        <a:pt x="234292" y="201771"/>
                      </a:cubicBezTo>
                      <a:lnTo>
                        <a:pt x="234292" y="201771"/>
                      </a:lnTo>
                      <a:cubicBezTo>
                        <a:pt x="230339" y="208419"/>
                        <a:pt x="226386" y="215067"/>
                        <a:pt x="222434" y="221895"/>
                      </a:cubicBezTo>
                      <a:lnTo>
                        <a:pt x="222434" y="221895"/>
                      </a:lnTo>
                      <a:cubicBezTo>
                        <a:pt x="219379" y="226207"/>
                        <a:pt x="217223" y="228902"/>
                        <a:pt x="213450" y="229261"/>
                      </a:cubicBezTo>
                      <a:lnTo>
                        <a:pt x="213450" y="229261"/>
                      </a:lnTo>
                      <a:cubicBezTo>
                        <a:pt x="209497" y="229082"/>
                        <a:pt x="208419" y="225129"/>
                        <a:pt x="208599" y="221356"/>
                      </a:cubicBezTo>
                      <a:lnTo>
                        <a:pt x="208599" y="221356"/>
                      </a:lnTo>
                      <a:cubicBezTo>
                        <a:pt x="209497" y="217583"/>
                        <a:pt x="210396" y="213809"/>
                        <a:pt x="210935" y="211114"/>
                      </a:cubicBezTo>
                      <a:lnTo>
                        <a:pt x="210935" y="211114"/>
                      </a:lnTo>
                      <a:cubicBezTo>
                        <a:pt x="210396" y="211653"/>
                        <a:pt x="209677" y="212192"/>
                        <a:pt x="209318" y="212731"/>
                      </a:cubicBezTo>
                      <a:lnTo>
                        <a:pt x="209318" y="212731"/>
                      </a:lnTo>
                      <a:cubicBezTo>
                        <a:pt x="205904" y="217762"/>
                        <a:pt x="199076" y="220278"/>
                        <a:pt x="193147" y="223152"/>
                      </a:cubicBezTo>
                      <a:lnTo>
                        <a:pt x="193147" y="223152"/>
                      </a:lnTo>
                      <a:cubicBezTo>
                        <a:pt x="189015" y="223691"/>
                        <a:pt x="187038" y="227644"/>
                        <a:pt x="180750" y="228004"/>
                      </a:cubicBezTo>
                      <a:lnTo>
                        <a:pt x="180750" y="228004"/>
                      </a:lnTo>
                      <a:cubicBezTo>
                        <a:pt x="179312" y="228004"/>
                        <a:pt x="177695" y="227824"/>
                        <a:pt x="176258" y="227285"/>
                      </a:cubicBezTo>
                      <a:lnTo>
                        <a:pt x="176258" y="227285"/>
                      </a:lnTo>
                      <a:cubicBezTo>
                        <a:pt x="168352" y="225668"/>
                        <a:pt x="165298" y="219559"/>
                        <a:pt x="161525" y="216864"/>
                      </a:cubicBezTo>
                      <a:lnTo>
                        <a:pt x="161525" y="216864"/>
                      </a:lnTo>
                      <a:cubicBezTo>
                        <a:pt x="160986" y="215966"/>
                        <a:pt x="160447" y="215247"/>
                        <a:pt x="159908" y="214528"/>
                      </a:cubicBezTo>
                      <a:lnTo>
                        <a:pt x="159908" y="214528"/>
                      </a:lnTo>
                      <a:cubicBezTo>
                        <a:pt x="159369" y="216505"/>
                        <a:pt x="159009" y="219200"/>
                        <a:pt x="159009" y="220817"/>
                      </a:cubicBezTo>
                      <a:lnTo>
                        <a:pt x="159009" y="220817"/>
                      </a:lnTo>
                      <a:cubicBezTo>
                        <a:pt x="159009" y="221176"/>
                        <a:pt x="159009" y="221535"/>
                        <a:pt x="159009" y="221715"/>
                      </a:cubicBezTo>
                      <a:lnTo>
                        <a:pt x="159009" y="221715"/>
                      </a:lnTo>
                      <a:cubicBezTo>
                        <a:pt x="161705" y="223332"/>
                        <a:pt x="165837" y="225847"/>
                        <a:pt x="166376" y="230519"/>
                      </a:cubicBezTo>
                      <a:lnTo>
                        <a:pt x="166376" y="230519"/>
                      </a:lnTo>
                      <a:cubicBezTo>
                        <a:pt x="166376" y="231058"/>
                        <a:pt x="166376" y="231597"/>
                        <a:pt x="166196" y="231956"/>
                      </a:cubicBezTo>
                      <a:lnTo>
                        <a:pt x="166196" y="231956"/>
                      </a:lnTo>
                      <a:cubicBezTo>
                        <a:pt x="166017" y="233753"/>
                        <a:pt x="164579" y="236089"/>
                        <a:pt x="162244" y="236089"/>
                      </a:cubicBezTo>
                      <a:lnTo>
                        <a:pt x="162244" y="236089"/>
                      </a:lnTo>
                      <a:cubicBezTo>
                        <a:pt x="160986" y="236089"/>
                        <a:pt x="160087" y="235729"/>
                        <a:pt x="159009" y="235190"/>
                      </a:cubicBezTo>
                      <a:lnTo>
                        <a:pt x="159009" y="235190"/>
                      </a:lnTo>
                      <a:cubicBezTo>
                        <a:pt x="155236" y="234831"/>
                        <a:pt x="153979" y="233214"/>
                        <a:pt x="153620" y="233573"/>
                      </a:cubicBezTo>
                      <a:lnTo>
                        <a:pt x="153620" y="233573"/>
                      </a:lnTo>
                      <a:cubicBezTo>
                        <a:pt x="153440" y="233573"/>
                        <a:pt x="153080" y="233573"/>
                        <a:pt x="153080" y="233573"/>
                      </a:cubicBezTo>
                      <a:lnTo>
                        <a:pt x="153080" y="233573"/>
                      </a:lnTo>
                      <a:cubicBezTo>
                        <a:pt x="148588" y="236448"/>
                        <a:pt x="143738" y="237885"/>
                        <a:pt x="141761" y="241120"/>
                      </a:cubicBezTo>
                      <a:lnTo>
                        <a:pt x="141761" y="241120"/>
                      </a:lnTo>
                      <a:cubicBezTo>
                        <a:pt x="142300" y="241479"/>
                        <a:pt x="143558" y="242557"/>
                        <a:pt x="143917" y="245072"/>
                      </a:cubicBezTo>
                      <a:lnTo>
                        <a:pt x="143917" y="245072"/>
                      </a:lnTo>
                      <a:cubicBezTo>
                        <a:pt x="143917" y="245611"/>
                        <a:pt x="143738" y="246330"/>
                        <a:pt x="143558" y="247049"/>
                      </a:cubicBezTo>
                      <a:lnTo>
                        <a:pt x="143558" y="247049"/>
                      </a:lnTo>
                      <a:cubicBezTo>
                        <a:pt x="143019" y="247767"/>
                        <a:pt x="143019" y="248845"/>
                        <a:pt x="141042" y="249385"/>
                      </a:cubicBezTo>
                      <a:lnTo>
                        <a:pt x="141042" y="249385"/>
                      </a:lnTo>
                      <a:cubicBezTo>
                        <a:pt x="140683" y="249744"/>
                        <a:pt x="140144" y="250283"/>
                        <a:pt x="139605" y="251002"/>
                      </a:cubicBezTo>
                      <a:lnTo>
                        <a:pt x="139605" y="251002"/>
                      </a:lnTo>
                      <a:cubicBezTo>
                        <a:pt x="137089" y="255673"/>
                        <a:pt x="137449" y="260884"/>
                        <a:pt x="133317" y="265375"/>
                      </a:cubicBezTo>
                      <a:lnTo>
                        <a:pt x="133317" y="265375"/>
                      </a:lnTo>
                      <a:cubicBezTo>
                        <a:pt x="132239" y="265914"/>
                        <a:pt x="131161" y="266453"/>
                        <a:pt x="129723" y="266453"/>
                      </a:cubicBezTo>
                      <a:lnTo>
                        <a:pt x="129723" y="266453"/>
                      </a:lnTo>
                      <a:cubicBezTo>
                        <a:pt x="126848" y="267352"/>
                        <a:pt x="125051" y="265375"/>
                        <a:pt x="123794" y="263219"/>
                      </a:cubicBezTo>
                      <a:lnTo>
                        <a:pt x="123794" y="263219"/>
                      </a:lnTo>
                      <a:close/>
                      <a:moveTo>
                        <a:pt x="127747" y="259985"/>
                      </a:moveTo>
                      <a:cubicBezTo>
                        <a:pt x="129364" y="262501"/>
                        <a:pt x="129723" y="262321"/>
                        <a:pt x="129723" y="262321"/>
                      </a:cubicBezTo>
                      <a:lnTo>
                        <a:pt x="129723" y="262321"/>
                      </a:lnTo>
                      <a:cubicBezTo>
                        <a:pt x="129723" y="262321"/>
                        <a:pt x="130262" y="262321"/>
                        <a:pt x="130442" y="262321"/>
                      </a:cubicBezTo>
                      <a:lnTo>
                        <a:pt x="130442" y="262321"/>
                      </a:lnTo>
                      <a:cubicBezTo>
                        <a:pt x="132059" y="261063"/>
                        <a:pt x="132418" y="255673"/>
                        <a:pt x="135472" y="249385"/>
                      </a:cubicBezTo>
                      <a:lnTo>
                        <a:pt x="135472" y="249385"/>
                      </a:lnTo>
                      <a:cubicBezTo>
                        <a:pt x="137089" y="247408"/>
                        <a:pt x="137628" y="246330"/>
                        <a:pt x="138886" y="245791"/>
                      </a:cubicBezTo>
                      <a:lnTo>
                        <a:pt x="138886" y="245791"/>
                      </a:lnTo>
                      <a:cubicBezTo>
                        <a:pt x="138347" y="245432"/>
                        <a:pt x="137269" y="244354"/>
                        <a:pt x="136730" y="241838"/>
                      </a:cubicBezTo>
                      <a:lnTo>
                        <a:pt x="136730" y="241838"/>
                      </a:lnTo>
                      <a:cubicBezTo>
                        <a:pt x="136730" y="240401"/>
                        <a:pt x="137449" y="239323"/>
                        <a:pt x="137988" y="238964"/>
                      </a:cubicBezTo>
                      <a:lnTo>
                        <a:pt x="137988" y="238964"/>
                      </a:lnTo>
                      <a:cubicBezTo>
                        <a:pt x="141402" y="233933"/>
                        <a:pt x="147151" y="232675"/>
                        <a:pt x="151104" y="229980"/>
                      </a:cubicBezTo>
                      <a:lnTo>
                        <a:pt x="151104" y="229980"/>
                      </a:lnTo>
                      <a:cubicBezTo>
                        <a:pt x="152182" y="229621"/>
                        <a:pt x="153080" y="229441"/>
                        <a:pt x="153979" y="229441"/>
                      </a:cubicBezTo>
                      <a:lnTo>
                        <a:pt x="153979" y="229441"/>
                      </a:lnTo>
                      <a:cubicBezTo>
                        <a:pt x="157931" y="229800"/>
                        <a:pt x="157931" y="231238"/>
                        <a:pt x="159908" y="231058"/>
                      </a:cubicBezTo>
                      <a:lnTo>
                        <a:pt x="159908" y="231058"/>
                      </a:lnTo>
                      <a:cubicBezTo>
                        <a:pt x="159908" y="231058"/>
                        <a:pt x="159908" y="231058"/>
                        <a:pt x="160986" y="231238"/>
                      </a:cubicBezTo>
                      <a:lnTo>
                        <a:pt x="160986" y="231238"/>
                      </a:lnTo>
                      <a:cubicBezTo>
                        <a:pt x="161166" y="231238"/>
                        <a:pt x="161345" y="231417"/>
                        <a:pt x="161345" y="231417"/>
                      </a:cubicBezTo>
                      <a:lnTo>
                        <a:pt x="161345" y="231417"/>
                      </a:lnTo>
                      <a:cubicBezTo>
                        <a:pt x="161345" y="231417"/>
                        <a:pt x="161345" y="231238"/>
                        <a:pt x="161345" y="231238"/>
                      </a:cubicBezTo>
                      <a:lnTo>
                        <a:pt x="161345" y="231238"/>
                      </a:lnTo>
                      <a:lnTo>
                        <a:pt x="161345" y="231238"/>
                      </a:lnTo>
                      <a:lnTo>
                        <a:pt x="161345" y="231238"/>
                      </a:lnTo>
                      <a:lnTo>
                        <a:pt x="161345" y="231238"/>
                      </a:lnTo>
                      <a:lnTo>
                        <a:pt x="161345" y="231238"/>
                      </a:lnTo>
                      <a:lnTo>
                        <a:pt x="161345" y="231238"/>
                      </a:lnTo>
                      <a:cubicBezTo>
                        <a:pt x="161525" y="231058"/>
                        <a:pt x="157931" y="227105"/>
                        <a:pt x="155236" y="226027"/>
                      </a:cubicBezTo>
                      <a:lnTo>
                        <a:pt x="155236" y="226027"/>
                      </a:lnTo>
                      <a:cubicBezTo>
                        <a:pt x="153799" y="224230"/>
                        <a:pt x="153979" y="222973"/>
                        <a:pt x="153979" y="221535"/>
                      </a:cubicBezTo>
                      <a:lnTo>
                        <a:pt x="153979" y="221535"/>
                      </a:lnTo>
                      <a:cubicBezTo>
                        <a:pt x="153979" y="218122"/>
                        <a:pt x="154877" y="213630"/>
                        <a:pt x="155955" y="211114"/>
                      </a:cubicBezTo>
                      <a:lnTo>
                        <a:pt x="155955" y="211114"/>
                      </a:lnTo>
                      <a:cubicBezTo>
                        <a:pt x="156314" y="210036"/>
                        <a:pt x="157392" y="208599"/>
                        <a:pt x="159369" y="208599"/>
                      </a:cubicBezTo>
                      <a:lnTo>
                        <a:pt x="159369" y="208599"/>
                      </a:lnTo>
                      <a:cubicBezTo>
                        <a:pt x="163681" y="209677"/>
                        <a:pt x="163322" y="212192"/>
                        <a:pt x="164939" y="214169"/>
                      </a:cubicBezTo>
                      <a:lnTo>
                        <a:pt x="164939" y="214169"/>
                      </a:lnTo>
                      <a:cubicBezTo>
                        <a:pt x="169610" y="217583"/>
                        <a:pt x="171946" y="222074"/>
                        <a:pt x="177516" y="223152"/>
                      </a:cubicBezTo>
                      <a:lnTo>
                        <a:pt x="177516" y="223152"/>
                      </a:lnTo>
                      <a:cubicBezTo>
                        <a:pt x="178773" y="223512"/>
                        <a:pt x="179851" y="223691"/>
                        <a:pt x="180750" y="223691"/>
                      </a:cubicBezTo>
                      <a:lnTo>
                        <a:pt x="180750" y="223691"/>
                      </a:lnTo>
                      <a:cubicBezTo>
                        <a:pt x="183804" y="224051"/>
                        <a:pt x="185601" y="220637"/>
                        <a:pt x="191530" y="219200"/>
                      </a:cubicBezTo>
                      <a:lnTo>
                        <a:pt x="191530" y="219200"/>
                      </a:lnTo>
                      <a:cubicBezTo>
                        <a:pt x="196920" y="216505"/>
                        <a:pt x="203209" y="213630"/>
                        <a:pt x="205365" y="210396"/>
                      </a:cubicBezTo>
                      <a:lnTo>
                        <a:pt x="205365" y="210396"/>
                      </a:lnTo>
                      <a:cubicBezTo>
                        <a:pt x="207341" y="208599"/>
                        <a:pt x="208779" y="206263"/>
                        <a:pt x="212372" y="205904"/>
                      </a:cubicBezTo>
                      <a:lnTo>
                        <a:pt x="212372" y="205904"/>
                      </a:lnTo>
                      <a:cubicBezTo>
                        <a:pt x="213989" y="205904"/>
                        <a:pt x="215606" y="207162"/>
                        <a:pt x="216145" y="208419"/>
                      </a:cubicBezTo>
                      <a:lnTo>
                        <a:pt x="216145" y="208419"/>
                      </a:lnTo>
                      <a:lnTo>
                        <a:pt x="214169" y="209857"/>
                      </a:lnTo>
                      <a:lnTo>
                        <a:pt x="215965" y="211114"/>
                      </a:lnTo>
                      <a:cubicBezTo>
                        <a:pt x="216505" y="210216"/>
                        <a:pt x="216325" y="209857"/>
                        <a:pt x="216505" y="209677"/>
                      </a:cubicBezTo>
                      <a:lnTo>
                        <a:pt x="216505" y="209677"/>
                      </a:lnTo>
                      <a:cubicBezTo>
                        <a:pt x="216505" y="213091"/>
                        <a:pt x="215067" y="218122"/>
                        <a:pt x="213989" y="222973"/>
                      </a:cubicBezTo>
                      <a:lnTo>
                        <a:pt x="213989" y="222973"/>
                      </a:lnTo>
                      <a:cubicBezTo>
                        <a:pt x="213989" y="223871"/>
                        <a:pt x="214169" y="224590"/>
                        <a:pt x="214169" y="225129"/>
                      </a:cubicBezTo>
                      <a:lnTo>
                        <a:pt x="214169" y="225129"/>
                      </a:lnTo>
                      <a:cubicBezTo>
                        <a:pt x="214887" y="224769"/>
                        <a:pt x="216505" y="223512"/>
                        <a:pt x="218481" y="220457"/>
                      </a:cubicBezTo>
                      <a:lnTo>
                        <a:pt x="218481" y="220457"/>
                      </a:lnTo>
                      <a:cubicBezTo>
                        <a:pt x="222434" y="213809"/>
                        <a:pt x="226386" y="207162"/>
                        <a:pt x="230339" y="200514"/>
                      </a:cubicBezTo>
                      <a:lnTo>
                        <a:pt x="230339" y="200514"/>
                      </a:lnTo>
                      <a:cubicBezTo>
                        <a:pt x="234651" y="193147"/>
                        <a:pt x="238784" y="193686"/>
                        <a:pt x="240581" y="191530"/>
                      </a:cubicBezTo>
                      <a:lnTo>
                        <a:pt x="240581" y="191530"/>
                      </a:lnTo>
                      <a:cubicBezTo>
                        <a:pt x="241659" y="190991"/>
                        <a:pt x="242557" y="190452"/>
                        <a:pt x="243994" y="190452"/>
                      </a:cubicBezTo>
                      <a:lnTo>
                        <a:pt x="243994" y="190452"/>
                      </a:lnTo>
                      <a:cubicBezTo>
                        <a:pt x="245791" y="190452"/>
                        <a:pt x="247408" y="192608"/>
                        <a:pt x="247408" y="194046"/>
                      </a:cubicBezTo>
                      <a:lnTo>
                        <a:pt x="247408" y="194046"/>
                      </a:lnTo>
                      <a:cubicBezTo>
                        <a:pt x="247408" y="194944"/>
                        <a:pt x="247228" y="195842"/>
                        <a:pt x="246869" y="196920"/>
                      </a:cubicBezTo>
                      <a:lnTo>
                        <a:pt x="246869" y="196920"/>
                      </a:lnTo>
                      <a:cubicBezTo>
                        <a:pt x="246689" y="200334"/>
                        <a:pt x="245072" y="203388"/>
                        <a:pt x="242916" y="205365"/>
                      </a:cubicBezTo>
                      <a:lnTo>
                        <a:pt x="242916" y="205365"/>
                      </a:lnTo>
                      <a:cubicBezTo>
                        <a:pt x="242737" y="206084"/>
                        <a:pt x="242557" y="207162"/>
                        <a:pt x="242557" y="208419"/>
                      </a:cubicBezTo>
                      <a:lnTo>
                        <a:pt x="242557" y="208419"/>
                      </a:lnTo>
                      <a:cubicBezTo>
                        <a:pt x="242377" y="210216"/>
                        <a:pt x="242916" y="212192"/>
                        <a:pt x="243276" y="213450"/>
                      </a:cubicBezTo>
                      <a:lnTo>
                        <a:pt x="243276" y="213450"/>
                      </a:lnTo>
                      <a:cubicBezTo>
                        <a:pt x="245252" y="212372"/>
                        <a:pt x="249025" y="209318"/>
                        <a:pt x="251361" y="204826"/>
                      </a:cubicBezTo>
                      <a:lnTo>
                        <a:pt x="251361" y="204826"/>
                      </a:lnTo>
                      <a:cubicBezTo>
                        <a:pt x="253697" y="198717"/>
                        <a:pt x="254056" y="196202"/>
                        <a:pt x="257110" y="194764"/>
                      </a:cubicBezTo>
                      <a:lnTo>
                        <a:pt x="257110" y="194764"/>
                      </a:lnTo>
                      <a:cubicBezTo>
                        <a:pt x="258548" y="193327"/>
                        <a:pt x="258907" y="192967"/>
                        <a:pt x="258907" y="191171"/>
                      </a:cubicBezTo>
                      <a:lnTo>
                        <a:pt x="258907" y="191171"/>
                      </a:lnTo>
                      <a:lnTo>
                        <a:pt x="258907" y="191171"/>
                      </a:lnTo>
                      <a:cubicBezTo>
                        <a:pt x="258907" y="187577"/>
                        <a:pt x="257649" y="181109"/>
                        <a:pt x="256392" y="175000"/>
                      </a:cubicBezTo>
                      <a:lnTo>
                        <a:pt x="256392" y="175000"/>
                      </a:lnTo>
                      <a:cubicBezTo>
                        <a:pt x="256212" y="174641"/>
                        <a:pt x="256212" y="173922"/>
                        <a:pt x="256212" y="173922"/>
                      </a:cubicBezTo>
                      <a:lnTo>
                        <a:pt x="256212" y="173922"/>
                      </a:lnTo>
                      <a:cubicBezTo>
                        <a:pt x="256212" y="164939"/>
                        <a:pt x="261782" y="155596"/>
                        <a:pt x="264118" y="152002"/>
                      </a:cubicBezTo>
                      <a:lnTo>
                        <a:pt x="264118" y="152002"/>
                      </a:lnTo>
                      <a:cubicBezTo>
                        <a:pt x="265375" y="148049"/>
                        <a:pt x="266633" y="144456"/>
                        <a:pt x="266633" y="139605"/>
                      </a:cubicBezTo>
                      <a:lnTo>
                        <a:pt x="266633" y="139605"/>
                      </a:lnTo>
                      <a:cubicBezTo>
                        <a:pt x="266633" y="139605"/>
                        <a:pt x="266633" y="139605"/>
                        <a:pt x="266633" y="139605"/>
                      </a:cubicBezTo>
                      <a:lnTo>
                        <a:pt x="266633" y="139605"/>
                      </a:lnTo>
                      <a:cubicBezTo>
                        <a:pt x="266633" y="139425"/>
                        <a:pt x="266633" y="139425"/>
                        <a:pt x="266633" y="139425"/>
                      </a:cubicBezTo>
                      <a:lnTo>
                        <a:pt x="266633" y="139425"/>
                      </a:lnTo>
                      <a:cubicBezTo>
                        <a:pt x="266813" y="133496"/>
                        <a:pt x="267711" y="121099"/>
                        <a:pt x="269508" y="116966"/>
                      </a:cubicBezTo>
                      <a:lnTo>
                        <a:pt x="269508" y="116966"/>
                      </a:lnTo>
                      <a:cubicBezTo>
                        <a:pt x="271125" y="114271"/>
                        <a:pt x="274000" y="113552"/>
                        <a:pt x="276156" y="113552"/>
                      </a:cubicBezTo>
                      <a:lnTo>
                        <a:pt x="276156" y="113552"/>
                      </a:lnTo>
                      <a:cubicBezTo>
                        <a:pt x="279030" y="113552"/>
                        <a:pt x="281546" y="114451"/>
                        <a:pt x="282264" y="114451"/>
                      </a:cubicBezTo>
                      <a:lnTo>
                        <a:pt x="282264" y="114451"/>
                      </a:lnTo>
                      <a:lnTo>
                        <a:pt x="282264" y="114451"/>
                      </a:lnTo>
                      <a:lnTo>
                        <a:pt x="282624" y="114451"/>
                      </a:lnTo>
                      <a:cubicBezTo>
                        <a:pt x="282624" y="114451"/>
                        <a:pt x="282624" y="114271"/>
                        <a:pt x="282624" y="114271"/>
                      </a:cubicBezTo>
                      <a:lnTo>
                        <a:pt x="282624" y="114271"/>
                      </a:lnTo>
                      <a:cubicBezTo>
                        <a:pt x="281546" y="112115"/>
                        <a:pt x="280468" y="109420"/>
                        <a:pt x="280468" y="106366"/>
                      </a:cubicBezTo>
                      <a:lnTo>
                        <a:pt x="280468" y="106366"/>
                      </a:lnTo>
                      <a:cubicBezTo>
                        <a:pt x="280468" y="105108"/>
                        <a:pt x="280647" y="103850"/>
                        <a:pt x="281186" y="102952"/>
                      </a:cubicBezTo>
                      <a:lnTo>
                        <a:pt x="281186" y="102952"/>
                      </a:lnTo>
                      <a:cubicBezTo>
                        <a:pt x="282983" y="98460"/>
                        <a:pt x="291068" y="89117"/>
                        <a:pt x="291607" y="87860"/>
                      </a:cubicBezTo>
                      <a:lnTo>
                        <a:pt x="291607" y="87860"/>
                      </a:lnTo>
                      <a:cubicBezTo>
                        <a:pt x="291607" y="87860"/>
                        <a:pt x="291607" y="87680"/>
                        <a:pt x="291607" y="87680"/>
                      </a:cubicBezTo>
                      <a:lnTo>
                        <a:pt x="291607" y="87680"/>
                      </a:lnTo>
                      <a:cubicBezTo>
                        <a:pt x="291607" y="87321"/>
                        <a:pt x="291607" y="86961"/>
                        <a:pt x="291787" y="86602"/>
                      </a:cubicBezTo>
                      <a:lnTo>
                        <a:pt x="291787" y="86602"/>
                      </a:lnTo>
                      <a:cubicBezTo>
                        <a:pt x="291607" y="86422"/>
                        <a:pt x="291967" y="85344"/>
                        <a:pt x="291967" y="83368"/>
                      </a:cubicBezTo>
                      <a:lnTo>
                        <a:pt x="291967" y="83368"/>
                      </a:lnTo>
                      <a:cubicBezTo>
                        <a:pt x="291967" y="74384"/>
                        <a:pt x="290170" y="54081"/>
                        <a:pt x="290170" y="50488"/>
                      </a:cubicBezTo>
                      <a:lnTo>
                        <a:pt x="290170" y="50488"/>
                      </a:lnTo>
                      <a:cubicBezTo>
                        <a:pt x="289990" y="45637"/>
                        <a:pt x="289451" y="45637"/>
                        <a:pt x="285499" y="40246"/>
                      </a:cubicBezTo>
                      <a:lnTo>
                        <a:pt x="285499" y="40246"/>
                      </a:lnTo>
                      <a:cubicBezTo>
                        <a:pt x="282264" y="37012"/>
                        <a:pt x="280288" y="33239"/>
                        <a:pt x="280288" y="28927"/>
                      </a:cubicBezTo>
                      <a:lnTo>
                        <a:pt x="280288" y="28927"/>
                      </a:lnTo>
                      <a:cubicBezTo>
                        <a:pt x="280288" y="27669"/>
                        <a:pt x="280468" y="26412"/>
                        <a:pt x="280827" y="24974"/>
                      </a:cubicBezTo>
                      <a:lnTo>
                        <a:pt x="280827" y="24974"/>
                      </a:lnTo>
                      <a:cubicBezTo>
                        <a:pt x="280827" y="18147"/>
                        <a:pt x="282983" y="10062"/>
                        <a:pt x="284600" y="6288"/>
                      </a:cubicBezTo>
                      <a:lnTo>
                        <a:pt x="284600" y="6288"/>
                      </a:lnTo>
                      <a:cubicBezTo>
                        <a:pt x="284600" y="5929"/>
                        <a:pt x="284600" y="6109"/>
                        <a:pt x="284421" y="5929"/>
                      </a:cubicBezTo>
                      <a:lnTo>
                        <a:pt x="284421" y="5929"/>
                      </a:lnTo>
                      <a:cubicBezTo>
                        <a:pt x="283882" y="5929"/>
                        <a:pt x="282264" y="6288"/>
                        <a:pt x="280647" y="7546"/>
                      </a:cubicBezTo>
                      <a:lnTo>
                        <a:pt x="280647" y="7546"/>
                      </a:lnTo>
                      <a:cubicBezTo>
                        <a:pt x="278671" y="8445"/>
                        <a:pt x="275796" y="10421"/>
                        <a:pt x="273640" y="13116"/>
                      </a:cubicBezTo>
                      <a:lnTo>
                        <a:pt x="273640" y="13116"/>
                      </a:lnTo>
                      <a:cubicBezTo>
                        <a:pt x="274359" y="12936"/>
                        <a:pt x="275078" y="12757"/>
                        <a:pt x="275437" y="12577"/>
                      </a:cubicBezTo>
                      <a:lnTo>
                        <a:pt x="275437" y="12577"/>
                      </a:lnTo>
                      <a:cubicBezTo>
                        <a:pt x="275976" y="12218"/>
                        <a:pt x="276695" y="11858"/>
                        <a:pt x="277413" y="11858"/>
                      </a:cubicBezTo>
                      <a:lnTo>
                        <a:pt x="277413" y="11858"/>
                      </a:lnTo>
                      <a:cubicBezTo>
                        <a:pt x="279390" y="11858"/>
                        <a:pt x="280468" y="14194"/>
                        <a:pt x="280468" y="15092"/>
                      </a:cubicBezTo>
                      <a:lnTo>
                        <a:pt x="280468" y="15092"/>
                      </a:lnTo>
                      <a:cubicBezTo>
                        <a:pt x="280288" y="17787"/>
                        <a:pt x="278671" y="20483"/>
                        <a:pt x="277593" y="22818"/>
                      </a:cubicBezTo>
                      <a:lnTo>
                        <a:pt x="277593" y="22818"/>
                      </a:lnTo>
                      <a:cubicBezTo>
                        <a:pt x="275257" y="26591"/>
                        <a:pt x="274000" y="27849"/>
                        <a:pt x="270945" y="29107"/>
                      </a:cubicBezTo>
                      <a:lnTo>
                        <a:pt x="270945" y="29107"/>
                      </a:lnTo>
                      <a:cubicBezTo>
                        <a:pt x="270765" y="29107"/>
                        <a:pt x="270406" y="29287"/>
                        <a:pt x="269508" y="29287"/>
                      </a:cubicBezTo>
                      <a:lnTo>
                        <a:pt x="269508" y="29287"/>
                      </a:lnTo>
                      <a:cubicBezTo>
                        <a:pt x="265196" y="28029"/>
                        <a:pt x="263938" y="23896"/>
                        <a:pt x="262680" y="21561"/>
                      </a:cubicBezTo>
                      <a:lnTo>
                        <a:pt x="262680" y="21561"/>
                      </a:lnTo>
                      <a:cubicBezTo>
                        <a:pt x="262321" y="21920"/>
                        <a:pt x="261782" y="22459"/>
                        <a:pt x="261063" y="23178"/>
                      </a:cubicBezTo>
                      <a:lnTo>
                        <a:pt x="261063" y="23178"/>
                      </a:lnTo>
                      <a:cubicBezTo>
                        <a:pt x="259446" y="24974"/>
                        <a:pt x="257470" y="27310"/>
                        <a:pt x="255673" y="30005"/>
                      </a:cubicBezTo>
                      <a:lnTo>
                        <a:pt x="255673" y="30005"/>
                      </a:lnTo>
                      <a:cubicBezTo>
                        <a:pt x="252259" y="34317"/>
                        <a:pt x="249205" y="40067"/>
                        <a:pt x="248845" y="41145"/>
                      </a:cubicBezTo>
                      <a:lnTo>
                        <a:pt x="248845" y="41145"/>
                      </a:lnTo>
                      <a:lnTo>
                        <a:pt x="248845" y="41325"/>
                      </a:lnTo>
                      <a:cubicBezTo>
                        <a:pt x="248845" y="48511"/>
                        <a:pt x="249564" y="53902"/>
                        <a:pt x="249564" y="59651"/>
                      </a:cubicBezTo>
                      <a:lnTo>
                        <a:pt x="249564" y="59651"/>
                      </a:lnTo>
                      <a:cubicBezTo>
                        <a:pt x="249564" y="65221"/>
                        <a:pt x="248845" y="71150"/>
                        <a:pt x="246150" y="79415"/>
                      </a:cubicBezTo>
                      <a:lnTo>
                        <a:pt x="246150" y="79415"/>
                      </a:lnTo>
                      <a:cubicBezTo>
                        <a:pt x="243635" y="85883"/>
                        <a:pt x="239682" y="97921"/>
                        <a:pt x="234292" y="106366"/>
                      </a:cubicBezTo>
                      <a:lnTo>
                        <a:pt x="234292" y="106366"/>
                      </a:lnTo>
                      <a:cubicBezTo>
                        <a:pt x="233933" y="107084"/>
                        <a:pt x="232316" y="109959"/>
                        <a:pt x="227464" y="117326"/>
                      </a:cubicBezTo>
                      <a:lnTo>
                        <a:pt x="227464" y="117326"/>
                      </a:lnTo>
                      <a:cubicBezTo>
                        <a:pt x="222074" y="123973"/>
                        <a:pt x="204646" y="140863"/>
                        <a:pt x="203927" y="143738"/>
                      </a:cubicBezTo>
                      <a:lnTo>
                        <a:pt x="203927" y="143738"/>
                      </a:lnTo>
                      <a:cubicBezTo>
                        <a:pt x="200154" y="149128"/>
                        <a:pt x="194046" y="148768"/>
                        <a:pt x="189913" y="150206"/>
                      </a:cubicBezTo>
                      <a:lnTo>
                        <a:pt x="189913" y="150206"/>
                      </a:lnTo>
                      <a:cubicBezTo>
                        <a:pt x="187038" y="150026"/>
                        <a:pt x="183625" y="152541"/>
                        <a:pt x="182367" y="154877"/>
                      </a:cubicBezTo>
                      <a:lnTo>
                        <a:pt x="182367" y="154877"/>
                      </a:lnTo>
                      <a:cubicBezTo>
                        <a:pt x="181648" y="155596"/>
                        <a:pt x="180570" y="156135"/>
                        <a:pt x="179312" y="156135"/>
                      </a:cubicBezTo>
                      <a:lnTo>
                        <a:pt x="179312" y="156135"/>
                      </a:lnTo>
                      <a:cubicBezTo>
                        <a:pt x="173743" y="155057"/>
                        <a:pt x="173204" y="149487"/>
                        <a:pt x="171766" y="147690"/>
                      </a:cubicBezTo>
                      <a:lnTo>
                        <a:pt x="171766" y="147690"/>
                      </a:lnTo>
                      <a:cubicBezTo>
                        <a:pt x="171407" y="146971"/>
                        <a:pt x="171227" y="146073"/>
                        <a:pt x="171227" y="145534"/>
                      </a:cubicBezTo>
                      <a:lnTo>
                        <a:pt x="171227" y="145534"/>
                      </a:lnTo>
                      <a:cubicBezTo>
                        <a:pt x="171587" y="142660"/>
                        <a:pt x="173204" y="140503"/>
                        <a:pt x="175180" y="139066"/>
                      </a:cubicBezTo>
                      <a:lnTo>
                        <a:pt x="175180" y="139066"/>
                      </a:lnTo>
                      <a:cubicBezTo>
                        <a:pt x="171587" y="140503"/>
                        <a:pt x="167813" y="142839"/>
                        <a:pt x="167274" y="145714"/>
                      </a:cubicBezTo>
                      <a:lnTo>
                        <a:pt x="167274" y="145714"/>
                      </a:lnTo>
                      <a:cubicBezTo>
                        <a:pt x="165657" y="151643"/>
                        <a:pt x="159548" y="166196"/>
                        <a:pt x="151284" y="171407"/>
                      </a:cubicBezTo>
                      <a:lnTo>
                        <a:pt x="151284" y="171407"/>
                      </a:lnTo>
                      <a:cubicBezTo>
                        <a:pt x="146971" y="172665"/>
                        <a:pt x="143738" y="183086"/>
                        <a:pt x="143738" y="187039"/>
                      </a:cubicBezTo>
                      <a:lnTo>
                        <a:pt x="143738" y="187039"/>
                      </a:lnTo>
                      <a:lnTo>
                        <a:pt x="144456" y="188476"/>
                      </a:lnTo>
                      <a:lnTo>
                        <a:pt x="143558" y="189015"/>
                      </a:lnTo>
                      <a:cubicBezTo>
                        <a:pt x="143199" y="192428"/>
                        <a:pt x="141222" y="197459"/>
                        <a:pt x="134933" y="197459"/>
                      </a:cubicBezTo>
                      <a:lnTo>
                        <a:pt x="134933" y="197459"/>
                      </a:lnTo>
                      <a:cubicBezTo>
                        <a:pt x="133496" y="197459"/>
                        <a:pt x="131700" y="197280"/>
                        <a:pt x="129903" y="196741"/>
                      </a:cubicBezTo>
                      <a:lnTo>
                        <a:pt x="129903" y="196741"/>
                      </a:lnTo>
                      <a:cubicBezTo>
                        <a:pt x="123614" y="195124"/>
                        <a:pt x="116787" y="194046"/>
                        <a:pt x="109959" y="194046"/>
                      </a:cubicBezTo>
                      <a:lnTo>
                        <a:pt x="109959" y="194046"/>
                      </a:lnTo>
                      <a:cubicBezTo>
                        <a:pt x="105647" y="194046"/>
                        <a:pt x="101335" y="194405"/>
                        <a:pt x="96663" y="195483"/>
                      </a:cubicBezTo>
                      <a:lnTo>
                        <a:pt x="96663" y="195483"/>
                      </a:lnTo>
                      <a:cubicBezTo>
                        <a:pt x="80493" y="197998"/>
                        <a:pt x="59651" y="198537"/>
                        <a:pt x="51925" y="206802"/>
                      </a:cubicBezTo>
                      <a:lnTo>
                        <a:pt x="51925" y="206802"/>
                      </a:lnTo>
                      <a:cubicBezTo>
                        <a:pt x="43301" y="215426"/>
                        <a:pt x="34677" y="215606"/>
                        <a:pt x="29286" y="219020"/>
                      </a:cubicBezTo>
                      <a:lnTo>
                        <a:pt x="29286" y="219020"/>
                      </a:lnTo>
                      <a:cubicBezTo>
                        <a:pt x="23537" y="223332"/>
                        <a:pt x="14374" y="227285"/>
                        <a:pt x="11858" y="228543"/>
                      </a:cubicBezTo>
                      <a:lnTo>
                        <a:pt x="11858" y="228543"/>
                      </a:lnTo>
                      <a:cubicBezTo>
                        <a:pt x="10421" y="228902"/>
                        <a:pt x="5749" y="235190"/>
                        <a:pt x="5390" y="237706"/>
                      </a:cubicBezTo>
                      <a:lnTo>
                        <a:pt x="5390" y="237706"/>
                      </a:lnTo>
                      <a:cubicBezTo>
                        <a:pt x="6468" y="240221"/>
                        <a:pt x="7007" y="240760"/>
                        <a:pt x="14733" y="240940"/>
                      </a:cubicBezTo>
                      <a:lnTo>
                        <a:pt x="14733" y="240940"/>
                      </a:lnTo>
                      <a:lnTo>
                        <a:pt x="14733" y="240940"/>
                      </a:lnTo>
                      <a:cubicBezTo>
                        <a:pt x="14733" y="240940"/>
                        <a:pt x="14913" y="240940"/>
                        <a:pt x="14913" y="240940"/>
                      </a:cubicBezTo>
                      <a:lnTo>
                        <a:pt x="14913" y="240940"/>
                      </a:lnTo>
                      <a:cubicBezTo>
                        <a:pt x="20662" y="240940"/>
                        <a:pt x="24435" y="242737"/>
                        <a:pt x="27669" y="242557"/>
                      </a:cubicBezTo>
                      <a:lnTo>
                        <a:pt x="27669" y="242557"/>
                      </a:lnTo>
                      <a:cubicBezTo>
                        <a:pt x="28388" y="242557"/>
                        <a:pt x="29286" y="242557"/>
                        <a:pt x="30724" y="242198"/>
                      </a:cubicBezTo>
                      <a:lnTo>
                        <a:pt x="30724" y="242198"/>
                      </a:lnTo>
                      <a:cubicBezTo>
                        <a:pt x="35934" y="242198"/>
                        <a:pt x="35934" y="242198"/>
                        <a:pt x="39887" y="242198"/>
                      </a:cubicBezTo>
                      <a:lnTo>
                        <a:pt x="39887" y="242198"/>
                      </a:lnTo>
                      <a:cubicBezTo>
                        <a:pt x="40965" y="242018"/>
                        <a:pt x="41504" y="242018"/>
                        <a:pt x="41864" y="242018"/>
                      </a:cubicBezTo>
                      <a:lnTo>
                        <a:pt x="41864" y="242018"/>
                      </a:lnTo>
                      <a:cubicBezTo>
                        <a:pt x="42942" y="242018"/>
                        <a:pt x="41325" y="242018"/>
                        <a:pt x="44379" y="237885"/>
                      </a:cubicBezTo>
                      <a:lnTo>
                        <a:pt x="44379" y="237885"/>
                      </a:lnTo>
                      <a:cubicBezTo>
                        <a:pt x="47613" y="233034"/>
                        <a:pt x="51206" y="232855"/>
                        <a:pt x="55878" y="230339"/>
                      </a:cubicBezTo>
                      <a:lnTo>
                        <a:pt x="55878" y="230339"/>
                      </a:lnTo>
                      <a:cubicBezTo>
                        <a:pt x="61088" y="227465"/>
                        <a:pt x="63604" y="227285"/>
                        <a:pt x="67557" y="227285"/>
                      </a:cubicBezTo>
                      <a:lnTo>
                        <a:pt x="67557" y="227285"/>
                      </a:lnTo>
                      <a:cubicBezTo>
                        <a:pt x="68096" y="229082"/>
                        <a:pt x="66838" y="222613"/>
                        <a:pt x="73486" y="220817"/>
                      </a:cubicBezTo>
                      <a:lnTo>
                        <a:pt x="73486" y="220817"/>
                      </a:lnTo>
                      <a:cubicBezTo>
                        <a:pt x="74923" y="220457"/>
                        <a:pt x="76181" y="220278"/>
                        <a:pt x="77259" y="220278"/>
                      </a:cubicBezTo>
                      <a:lnTo>
                        <a:pt x="77259" y="220278"/>
                      </a:lnTo>
                      <a:cubicBezTo>
                        <a:pt x="80313" y="220278"/>
                        <a:pt x="82469" y="220996"/>
                        <a:pt x="84985" y="220996"/>
                      </a:cubicBezTo>
                      <a:lnTo>
                        <a:pt x="84985" y="220996"/>
                      </a:lnTo>
                      <a:cubicBezTo>
                        <a:pt x="85883" y="220996"/>
                        <a:pt x="86961" y="220996"/>
                        <a:pt x="88758" y="220637"/>
                      </a:cubicBezTo>
                      <a:lnTo>
                        <a:pt x="88758" y="220637"/>
                      </a:lnTo>
                      <a:cubicBezTo>
                        <a:pt x="93789" y="220637"/>
                        <a:pt x="93789" y="217223"/>
                        <a:pt x="97921" y="214348"/>
                      </a:cubicBezTo>
                      <a:lnTo>
                        <a:pt x="97921" y="214348"/>
                      </a:lnTo>
                      <a:cubicBezTo>
                        <a:pt x="98640" y="213989"/>
                        <a:pt x="99538" y="213630"/>
                        <a:pt x="100257" y="213630"/>
                      </a:cubicBezTo>
                      <a:lnTo>
                        <a:pt x="100257" y="213630"/>
                      </a:lnTo>
                      <a:cubicBezTo>
                        <a:pt x="105647" y="215067"/>
                        <a:pt x="104210" y="219020"/>
                        <a:pt x="106725" y="221715"/>
                      </a:cubicBezTo>
                      <a:lnTo>
                        <a:pt x="106725" y="221715"/>
                      </a:lnTo>
                      <a:cubicBezTo>
                        <a:pt x="108342" y="224769"/>
                        <a:pt x="117685" y="228722"/>
                        <a:pt x="120919" y="233214"/>
                      </a:cubicBezTo>
                      <a:lnTo>
                        <a:pt x="120919" y="233214"/>
                      </a:lnTo>
                      <a:cubicBezTo>
                        <a:pt x="122177" y="234472"/>
                        <a:pt x="122716" y="236268"/>
                        <a:pt x="122716" y="237885"/>
                      </a:cubicBezTo>
                      <a:lnTo>
                        <a:pt x="122716" y="237885"/>
                      </a:lnTo>
                      <a:cubicBezTo>
                        <a:pt x="122716" y="241659"/>
                        <a:pt x="120560" y="245252"/>
                        <a:pt x="118943" y="247947"/>
                      </a:cubicBezTo>
                      <a:lnTo>
                        <a:pt x="118943" y="247947"/>
                      </a:lnTo>
                      <a:lnTo>
                        <a:pt x="118943" y="247947"/>
                      </a:lnTo>
                      <a:lnTo>
                        <a:pt x="118943" y="247947"/>
                      </a:lnTo>
                      <a:lnTo>
                        <a:pt x="118943" y="247947"/>
                      </a:lnTo>
                      <a:cubicBezTo>
                        <a:pt x="118224" y="249744"/>
                        <a:pt x="124872" y="257470"/>
                        <a:pt x="127747" y="259985"/>
                      </a:cubicBezTo>
                      <a:lnTo>
                        <a:pt x="127747" y="259985"/>
                      </a:lnTo>
                      <a:close/>
                      <a:moveTo>
                        <a:pt x="212372" y="211474"/>
                      </a:moveTo>
                      <a:lnTo>
                        <a:pt x="213091" y="210216"/>
                      </a:lnTo>
                      <a:lnTo>
                        <a:pt x="213091" y="210216"/>
                      </a:lnTo>
                      <a:lnTo>
                        <a:pt x="212372" y="211474"/>
                      </a:lnTo>
                      <a:lnTo>
                        <a:pt x="212372" y="211474"/>
                      </a:lnTo>
                      <a:close/>
                    </a:path>
                  </a:pathLst>
                </a:custGeom>
                <a:grpFill/>
                <a:ln w="17953" cap="flat">
                  <a:noFill/>
                  <a:prstDash val="solid"/>
                  <a:miter/>
                </a:ln>
              </p:spPr>
              <p:txBody>
                <a:bodyPr rtlCol="0" anchor="ctr"/>
                <a:lstStyle/>
                <a:p>
                  <a:endParaRPr lang="zh-CN" altLang="en-US" sz="1050"/>
                </a:p>
              </p:txBody>
            </p:sp>
          </p:grpSp>
          <p:grpSp>
            <p:nvGrpSpPr>
              <p:cNvPr id="178" name="图形 1"/>
              <p:cNvGrpSpPr/>
              <p:nvPr/>
            </p:nvGrpSpPr>
            <p:grpSpPr>
              <a:xfrm>
                <a:off x="4452942" y="3008795"/>
                <a:ext cx="73126" cy="60297"/>
                <a:chOff x="5826153" y="3206485"/>
                <a:chExt cx="73126" cy="60297"/>
              </a:xfrm>
              <a:solidFill>
                <a:srgbClr val="0070C0"/>
              </a:solidFill>
            </p:grpSpPr>
            <p:sp>
              <p:nvSpPr>
                <p:cNvPr id="3390" name="任意多边形: 形状 517"/>
                <p:cNvSpPr/>
                <p:nvPr/>
              </p:nvSpPr>
              <p:spPr>
                <a:xfrm>
                  <a:off x="5829225" y="3208748"/>
                  <a:ext cx="68033" cy="55563"/>
                </a:xfrm>
                <a:custGeom>
                  <a:avLst/>
                  <a:gdLst>
                    <a:gd name="connsiteX0" fmla="*/ 14177 w 68033"/>
                    <a:gd name="connsiteY0" fmla="*/ 53542 h 55563"/>
                    <a:gd name="connsiteX1" fmla="*/ 24778 w 68033"/>
                    <a:gd name="connsiteY1" fmla="*/ 53542 h 55563"/>
                    <a:gd name="connsiteX2" fmla="*/ 26035 w 68033"/>
                    <a:gd name="connsiteY2" fmla="*/ 46894 h 55563"/>
                    <a:gd name="connsiteX3" fmla="*/ 32503 w 68033"/>
                    <a:gd name="connsiteY3" fmla="*/ 34856 h 55563"/>
                    <a:gd name="connsiteX4" fmla="*/ 49572 w 68033"/>
                    <a:gd name="connsiteY4" fmla="*/ 33419 h 55563"/>
                    <a:gd name="connsiteX5" fmla="*/ 58736 w 68033"/>
                    <a:gd name="connsiteY5" fmla="*/ 33419 h 55563"/>
                    <a:gd name="connsiteX6" fmla="*/ 65383 w 68033"/>
                    <a:gd name="connsiteY6" fmla="*/ 24076 h 55563"/>
                    <a:gd name="connsiteX7" fmla="*/ 66641 w 68033"/>
                    <a:gd name="connsiteY7" fmla="*/ 17428 h 55563"/>
                    <a:gd name="connsiteX8" fmla="*/ 66641 w 68033"/>
                    <a:gd name="connsiteY8" fmla="*/ 5390 h 55563"/>
                    <a:gd name="connsiteX9" fmla="*/ 61430 w 68033"/>
                    <a:gd name="connsiteY9" fmla="*/ 0 h 55563"/>
                    <a:gd name="connsiteX10" fmla="*/ 48315 w 68033"/>
                    <a:gd name="connsiteY10" fmla="*/ 2695 h 55563"/>
                    <a:gd name="connsiteX11" fmla="*/ 36456 w 68033"/>
                    <a:gd name="connsiteY11" fmla="*/ 6648 h 55563"/>
                    <a:gd name="connsiteX12" fmla="*/ 31246 w 68033"/>
                    <a:gd name="connsiteY12" fmla="*/ 12038 h 55563"/>
                    <a:gd name="connsiteX13" fmla="*/ 20645 w 68033"/>
                    <a:gd name="connsiteY13" fmla="*/ 9343 h 55563"/>
                    <a:gd name="connsiteX14" fmla="*/ 15435 w 68033"/>
                    <a:gd name="connsiteY14" fmla="*/ 21381 h 55563"/>
                    <a:gd name="connsiteX15" fmla="*/ 1061 w 68033"/>
                    <a:gd name="connsiteY15" fmla="*/ 31982 h 55563"/>
                    <a:gd name="connsiteX16" fmla="*/ 6271 w 68033"/>
                    <a:gd name="connsiteY16" fmla="*/ 35934 h 55563"/>
                    <a:gd name="connsiteX17" fmla="*/ 11482 w 68033"/>
                    <a:gd name="connsiteY17" fmla="*/ 39887 h 55563"/>
                    <a:gd name="connsiteX18" fmla="*/ 14177 w 68033"/>
                    <a:gd name="connsiteY18" fmla="*/ 53542 h 55563"/>
                    <a:gd name="connsiteX19" fmla="*/ 14177 w 68033"/>
                    <a:gd name="connsiteY19" fmla="*/ 53542 h 5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033" h="55563">
                      <a:moveTo>
                        <a:pt x="14177" y="53542"/>
                      </a:moveTo>
                      <a:cubicBezTo>
                        <a:pt x="19387" y="56237"/>
                        <a:pt x="24778" y="56237"/>
                        <a:pt x="24778" y="53542"/>
                      </a:cubicBezTo>
                      <a:cubicBezTo>
                        <a:pt x="23520" y="50847"/>
                        <a:pt x="23520" y="49590"/>
                        <a:pt x="26035" y="46894"/>
                      </a:cubicBezTo>
                      <a:cubicBezTo>
                        <a:pt x="28730" y="44199"/>
                        <a:pt x="28730" y="37551"/>
                        <a:pt x="32503" y="34856"/>
                      </a:cubicBezTo>
                      <a:cubicBezTo>
                        <a:pt x="36456" y="32161"/>
                        <a:pt x="44362" y="29466"/>
                        <a:pt x="49572" y="33419"/>
                      </a:cubicBezTo>
                      <a:cubicBezTo>
                        <a:pt x="54783" y="37372"/>
                        <a:pt x="57478" y="38630"/>
                        <a:pt x="58736" y="33419"/>
                      </a:cubicBezTo>
                      <a:cubicBezTo>
                        <a:pt x="61430" y="28029"/>
                        <a:pt x="62688" y="25513"/>
                        <a:pt x="65383" y="24076"/>
                      </a:cubicBezTo>
                      <a:cubicBezTo>
                        <a:pt x="69336" y="21381"/>
                        <a:pt x="68078" y="20123"/>
                        <a:pt x="66641" y="17428"/>
                      </a:cubicBezTo>
                      <a:cubicBezTo>
                        <a:pt x="66641" y="14733"/>
                        <a:pt x="65383" y="10780"/>
                        <a:pt x="66641" y="5390"/>
                      </a:cubicBezTo>
                      <a:cubicBezTo>
                        <a:pt x="66641" y="0"/>
                        <a:pt x="62688" y="0"/>
                        <a:pt x="61430" y="0"/>
                      </a:cubicBezTo>
                      <a:cubicBezTo>
                        <a:pt x="58736" y="1258"/>
                        <a:pt x="54783" y="2695"/>
                        <a:pt x="48315" y="2695"/>
                      </a:cubicBezTo>
                      <a:cubicBezTo>
                        <a:pt x="41666" y="3953"/>
                        <a:pt x="37714" y="2695"/>
                        <a:pt x="36456" y="6648"/>
                      </a:cubicBezTo>
                      <a:cubicBezTo>
                        <a:pt x="36456" y="9343"/>
                        <a:pt x="35198" y="14553"/>
                        <a:pt x="31246" y="12038"/>
                      </a:cubicBezTo>
                      <a:cubicBezTo>
                        <a:pt x="27293" y="10780"/>
                        <a:pt x="23340" y="8085"/>
                        <a:pt x="20645" y="9343"/>
                      </a:cubicBezTo>
                      <a:cubicBezTo>
                        <a:pt x="19387" y="10601"/>
                        <a:pt x="19387" y="18686"/>
                        <a:pt x="15435" y="21381"/>
                      </a:cubicBezTo>
                      <a:cubicBezTo>
                        <a:pt x="11482" y="25334"/>
                        <a:pt x="3576" y="29287"/>
                        <a:pt x="1061" y="31982"/>
                      </a:cubicBezTo>
                      <a:cubicBezTo>
                        <a:pt x="-1634" y="33239"/>
                        <a:pt x="1061" y="37372"/>
                        <a:pt x="6271" y="35934"/>
                      </a:cubicBezTo>
                      <a:cubicBezTo>
                        <a:pt x="10224" y="35934"/>
                        <a:pt x="12919" y="34677"/>
                        <a:pt x="11482" y="39887"/>
                      </a:cubicBezTo>
                      <a:cubicBezTo>
                        <a:pt x="8787" y="45637"/>
                        <a:pt x="14177" y="53542"/>
                        <a:pt x="14177" y="53542"/>
                      </a:cubicBezTo>
                      <a:lnTo>
                        <a:pt x="14177" y="53542"/>
                      </a:lnTo>
                      <a:close/>
                    </a:path>
                  </a:pathLst>
                </a:custGeom>
                <a:grpFill/>
                <a:ln w="17953" cap="flat">
                  <a:noFill/>
                  <a:prstDash val="solid"/>
                  <a:miter/>
                </a:ln>
              </p:spPr>
              <p:txBody>
                <a:bodyPr rtlCol="0" anchor="ctr"/>
                <a:lstStyle/>
                <a:p>
                  <a:endParaRPr lang="zh-CN" altLang="en-US" sz="1050"/>
                </a:p>
              </p:txBody>
            </p:sp>
            <p:sp>
              <p:nvSpPr>
                <p:cNvPr id="3391" name="任意多边形: 形状 518"/>
                <p:cNvSpPr/>
                <p:nvPr/>
              </p:nvSpPr>
              <p:spPr>
                <a:xfrm>
                  <a:off x="5826153" y="3206485"/>
                  <a:ext cx="73126" cy="60297"/>
                </a:xfrm>
                <a:custGeom>
                  <a:avLst/>
                  <a:gdLst>
                    <a:gd name="connsiteX0" fmla="*/ 15991 w 73126"/>
                    <a:gd name="connsiteY0" fmla="*/ 58141 h 60297"/>
                    <a:gd name="connsiteX1" fmla="*/ 17069 w 73126"/>
                    <a:gd name="connsiteY1" fmla="*/ 55806 h 60297"/>
                    <a:gd name="connsiteX2" fmla="*/ 14913 w 73126"/>
                    <a:gd name="connsiteY2" fmla="*/ 57243 h 60297"/>
                    <a:gd name="connsiteX3" fmla="*/ 11140 w 73126"/>
                    <a:gd name="connsiteY3" fmla="*/ 45924 h 60297"/>
                    <a:gd name="connsiteX4" fmla="*/ 11140 w 73126"/>
                    <a:gd name="connsiteY4" fmla="*/ 45924 h 60297"/>
                    <a:gd name="connsiteX5" fmla="*/ 11858 w 73126"/>
                    <a:gd name="connsiteY5" fmla="*/ 41971 h 60297"/>
                    <a:gd name="connsiteX6" fmla="*/ 11858 w 73126"/>
                    <a:gd name="connsiteY6" fmla="*/ 41971 h 60297"/>
                    <a:gd name="connsiteX7" fmla="*/ 12038 w 73126"/>
                    <a:gd name="connsiteY7" fmla="*/ 40893 h 60297"/>
                    <a:gd name="connsiteX8" fmla="*/ 12038 w 73126"/>
                    <a:gd name="connsiteY8" fmla="*/ 40893 h 60297"/>
                    <a:gd name="connsiteX9" fmla="*/ 9523 w 73126"/>
                    <a:gd name="connsiteY9" fmla="*/ 41073 h 60297"/>
                    <a:gd name="connsiteX10" fmla="*/ 9523 w 73126"/>
                    <a:gd name="connsiteY10" fmla="*/ 41073 h 60297"/>
                    <a:gd name="connsiteX11" fmla="*/ 6827 w 73126"/>
                    <a:gd name="connsiteY11" fmla="*/ 41432 h 60297"/>
                    <a:gd name="connsiteX12" fmla="*/ 6827 w 73126"/>
                    <a:gd name="connsiteY12" fmla="*/ 41432 h 60297"/>
                    <a:gd name="connsiteX13" fmla="*/ 0 w 73126"/>
                    <a:gd name="connsiteY13" fmla="*/ 36221 h 60297"/>
                    <a:gd name="connsiteX14" fmla="*/ 0 w 73126"/>
                    <a:gd name="connsiteY14" fmla="*/ 36221 h 60297"/>
                    <a:gd name="connsiteX15" fmla="*/ 1797 w 73126"/>
                    <a:gd name="connsiteY15" fmla="*/ 32987 h 60297"/>
                    <a:gd name="connsiteX16" fmla="*/ 1797 w 73126"/>
                    <a:gd name="connsiteY16" fmla="*/ 32987 h 60297"/>
                    <a:gd name="connsiteX17" fmla="*/ 16709 w 73126"/>
                    <a:gd name="connsiteY17" fmla="*/ 22027 h 60297"/>
                    <a:gd name="connsiteX18" fmla="*/ 16709 w 73126"/>
                    <a:gd name="connsiteY18" fmla="*/ 22027 h 60297"/>
                    <a:gd name="connsiteX19" fmla="*/ 22100 w 73126"/>
                    <a:gd name="connsiteY19" fmla="*/ 9989 h 60297"/>
                    <a:gd name="connsiteX20" fmla="*/ 22100 w 73126"/>
                    <a:gd name="connsiteY20" fmla="*/ 9989 h 60297"/>
                    <a:gd name="connsiteX21" fmla="*/ 24974 w 73126"/>
                    <a:gd name="connsiteY21" fmla="*/ 9271 h 60297"/>
                    <a:gd name="connsiteX22" fmla="*/ 24974 w 73126"/>
                    <a:gd name="connsiteY22" fmla="*/ 9271 h 60297"/>
                    <a:gd name="connsiteX23" fmla="*/ 35395 w 73126"/>
                    <a:gd name="connsiteY23" fmla="*/ 12684 h 60297"/>
                    <a:gd name="connsiteX24" fmla="*/ 35395 w 73126"/>
                    <a:gd name="connsiteY24" fmla="*/ 12684 h 60297"/>
                    <a:gd name="connsiteX25" fmla="*/ 35934 w 73126"/>
                    <a:gd name="connsiteY25" fmla="*/ 12864 h 60297"/>
                    <a:gd name="connsiteX26" fmla="*/ 35934 w 73126"/>
                    <a:gd name="connsiteY26" fmla="*/ 12864 h 60297"/>
                    <a:gd name="connsiteX27" fmla="*/ 36114 w 73126"/>
                    <a:gd name="connsiteY27" fmla="*/ 12145 h 60297"/>
                    <a:gd name="connsiteX28" fmla="*/ 36114 w 73126"/>
                    <a:gd name="connsiteY28" fmla="*/ 12145 h 60297"/>
                    <a:gd name="connsiteX29" fmla="*/ 36653 w 73126"/>
                    <a:gd name="connsiteY29" fmla="*/ 9271 h 60297"/>
                    <a:gd name="connsiteX30" fmla="*/ 36653 w 73126"/>
                    <a:gd name="connsiteY30" fmla="*/ 9271 h 60297"/>
                    <a:gd name="connsiteX31" fmla="*/ 36653 w 73126"/>
                    <a:gd name="connsiteY31" fmla="*/ 9271 h 60297"/>
                    <a:gd name="connsiteX32" fmla="*/ 36833 w 73126"/>
                    <a:gd name="connsiteY32" fmla="*/ 8552 h 60297"/>
                    <a:gd name="connsiteX33" fmla="*/ 36833 w 73126"/>
                    <a:gd name="connsiteY33" fmla="*/ 8552 h 60297"/>
                    <a:gd name="connsiteX34" fmla="*/ 36653 w 73126"/>
                    <a:gd name="connsiteY34" fmla="*/ 8552 h 60297"/>
                    <a:gd name="connsiteX35" fmla="*/ 50847 w 73126"/>
                    <a:gd name="connsiteY35" fmla="*/ 2802 h 60297"/>
                    <a:gd name="connsiteX36" fmla="*/ 50847 w 73126"/>
                    <a:gd name="connsiteY36" fmla="*/ 2802 h 60297"/>
                    <a:gd name="connsiteX37" fmla="*/ 62526 w 73126"/>
                    <a:gd name="connsiteY37" fmla="*/ 467 h 60297"/>
                    <a:gd name="connsiteX38" fmla="*/ 62526 w 73126"/>
                    <a:gd name="connsiteY38" fmla="*/ 467 h 60297"/>
                    <a:gd name="connsiteX39" fmla="*/ 63963 w 73126"/>
                    <a:gd name="connsiteY39" fmla="*/ 107 h 60297"/>
                    <a:gd name="connsiteX40" fmla="*/ 63963 w 73126"/>
                    <a:gd name="connsiteY40" fmla="*/ 107 h 60297"/>
                    <a:gd name="connsiteX41" fmla="*/ 64143 w 73126"/>
                    <a:gd name="connsiteY41" fmla="*/ 107 h 60297"/>
                    <a:gd name="connsiteX42" fmla="*/ 64143 w 73126"/>
                    <a:gd name="connsiteY42" fmla="*/ 107 h 60297"/>
                    <a:gd name="connsiteX43" fmla="*/ 71689 w 73126"/>
                    <a:gd name="connsiteY43" fmla="*/ 8552 h 60297"/>
                    <a:gd name="connsiteX44" fmla="*/ 71689 w 73126"/>
                    <a:gd name="connsiteY44" fmla="*/ 8552 h 60297"/>
                    <a:gd name="connsiteX45" fmla="*/ 71150 w 73126"/>
                    <a:gd name="connsiteY45" fmla="*/ 12684 h 60297"/>
                    <a:gd name="connsiteX46" fmla="*/ 71150 w 73126"/>
                    <a:gd name="connsiteY46" fmla="*/ 12684 h 60297"/>
                    <a:gd name="connsiteX47" fmla="*/ 71509 w 73126"/>
                    <a:gd name="connsiteY47" fmla="*/ 18793 h 60297"/>
                    <a:gd name="connsiteX48" fmla="*/ 71509 w 73126"/>
                    <a:gd name="connsiteY48" fmla="*/ 18793 h 60297"/>
                    <a:gd name="connsiteX49" fmla="*/ 73126 w 73126"/>
                    <a:gd name="connsiteY49" fmla="*/ 23285 h 60297"/>
                    <a:gd name="connsiteX50" fmla="*/ 73126 w 73126"/>
                    <a:gd name="connsiteY50" fmla="*/ 23285 h 60297"/>
                    <a:gd name="connsiteX51" fmla="*/ 69174 w 73126"/>
                    <a:gd name="connsiteY51" fmla="*/ 28855 h 60297"/>
                    <a:gd name="connsiteX52" fmla="*/ 69174 w 73126"/>
                    <a:gd name="connsiteY52" fmla="*/ 28855 h 60297"/>
                    <a:gd name="connsiteX53" fmla="*/ 63963 w 73126"/>
                    <a:gd name="connsiteY53" fmla="*/ 36581 h 60297"/>
                    <a:gd name="connsiteX54" fmla="*/ 63963 w 73126"/>
                    <a:gd name="connsiteY54" fmla="*/ 36581 h 60297"/>
                    <a:gd name="connsiteX55" fmla="*/ 58753 w 73126"/>
                    <a:gd name="connsiteY55" fmla="*/ 41971 h 60297"/>
                    <a:gd name="connsiteX56" fmla="*/ 58753 w 73126"/>
                    <a:gd name="connsiteY56" fmla="*/ 41971 h 60297"/>
                    <a:gd name="connsiteX57" fmla="*/ 50847 w 73126"/>
                    <a:gd name="connsiteY57" fmla="*/ 38018 h 60297"/>
                    <a:gd name="connsiteX58" fmla="*/ 50847 w 73126"/>
                    <a:gd name="connsiteY58" fmla="*/ 38018 h 60297"/>
                    <a:gd name="connsiteX59" fmla="*/ 45816 w 73126"/>
                    <a:gd name="connsiteY59" fmla="*/ 36401 h 60297"/>
                    <a:gd name="connsiteX60" fmla="*/ 45816 w 73126"/>
                    <a:gd name="connsiteY60" fmla="*/ 36401 h 60297"/>
                    <a:gd name="connsiteX61" fmla="*/ 36653 w 73126"/>
                    <a:gd name="connsiteY61" fmla="*/ 39456 h 60297"/>
                    <a:gd name="connsiteX62" fmla="*/ 36653 w 73126"/>
                    <a:gd name="connsiteY62" fmla="*/ 39456 h 60297"/>
                    <a:gd name="connsiteX63" fmla="*/ 30365 w 73126"/>
                    <a:gd name="connsiteY63" fmla="*/ 51134 h 60297"/>
                    <a:gd name="connsiteX64" fmla="*/ 30365 w 73126"/>
                    <a:gd name="connsiteY64" fmla="*/ 51134 h 60297"/>
                    <a:gd name="connsiteX65" fmla="*/ 28927 w 73126"/>
                    <a:gd name="connsiteY65" fmla="*/ 53111 h 60297"/>
                    <a:gd name="connsiteX66" fmla="*/ 28927 w 73126"/>
                    <a:gd name="connsiteY66" fmla="*/ 53111 h 60297"/>
                    <a:gd name="connsiteX67" fmla="*/ 29466 w 73126"/>
                    <a:gd name="connsiteY67" fmla="*/ 54728 h 60297"/>
                    <a:gd name="connsiteX68" fmla="*/ 29466 w 73126"/>
                    <a:gd name="connsiteY68" fmla="*/ 54728 h 60297"/>
                    <a:gd name="connsiteX69" fmla="*/ 29646 w 73126"/>
                    <a:gd name="connsiteY69" fmla="*/ 55267 h 60297"/>
                    <a:gd name="connsiteX70" fmla="*/ 29646 w 73126"/>
                    <a:gd name="connsiteY70" fmla="*/ 55806 h 60297"/>
                    <a:gd name="connsiteX71" fmla="*/ 23717 w 73126"/>
                    <a:gd name="connsiteY71" fmla="*/ 60297 h 60297"/>
                    <a:gd name="connsiteX72" fmla="*/ 23717 w 73126"/>
                    <a:gd name="connsiteY72" fmla="*/ 60297 h 60297"/>
                    <a:gd name="connsiteX73" fmla="*/ 15991 w 73126"/>
                    <a:gd name="connsiteY73" fmla="*/ 58141 h 60297"/>
                    <a:gd name="connsiteX74" fmla="*/ 15991 w 73126"/>
                    <a:gd name="connsiteY74" fmla="*/ 58141 h 60297"/>
                    <a:gd name="connsiteX75" fmla="*/ 24435 w 73126"/>
                    <a:gd name="connsiteY75" fmla="*/ 55267 h 60297"/>
                    <a:gd name="connsiteX76" fmla="*/ 24795 w 73126"/>
                    <a:gd name="connsiteY76" fmla="*/ 55267 h 60297"/>
                    <a:gd name="connsiteX77" fmla="*/ 24795 w 73126"/>
                    <a:gd name="connsiteY77" fmla="*/ 55267 h 60297"/>
                    <a:gd name="connsiteX78" fmla="*/ 24435 w 73126"/>
                    <a:gd name="connsiteY78" fmla="*/ 52931 h 60297"/>
                    <a:gd name="connsiteX79" fmla="*/ 24435 w 73126"/>
                    <a:gd name="connsiteY79" fmla="*/ 52931 h 60297"/>
                    <a:gd name="connsiteX80" fmla="*/ 27310 w 73126"/>
                    <a:gd name="connsiteY80" fmla="*/ 47361 h 60297"/>
                    <a:gd name="connsiteX81" fmla="*/ 27310 w 73126"/>
                    <a:gd name="connsiteY81" fmla="*/ 47361 h 60297"/>
                    <a:gd name="connsiteX82" fmla="*/ 34317 w 73126"/>
                    <a:gd name="connsiteY82" fmla="*/ 34964 h 60297"/>
                    <a:gd name="connsiteX83" fmla="*/ 34317 w 73126"/>
                    <a:gd name="connsiteY83" fmla="*/ 34964 h 60297"/>
                    <a:gd name="connsiteX84" fmla="*/ 46355 w 73126"/>
                    <a:gd name="connsiteY84" fmla="*/ 31191 h 60297"/>
                    <a:gd name="connsiteX85" fmla="*/ 46355 w 73126"/>
                    <a:gd name="connsiteY85" fmla="*/ 31191 h 60297"/>
                    <a:gd name="connsiteX86" fmla="*/ 54441 w 73126"/>
                    <a:gd name="connsiteY86" fmla="*/ 33706 h 60297"/>
                    <a:gd name="connsiteX87" fmla="*/ 54441 w 73126"/>
                    <a:gd name="connsiteY87" fmla="*/ 33706 h 60297"/>
                    <a:gd name="connsiteX88" fmla="*/ 59112 w 73126"/>
                    <a:gd name="connsiteY88" fmla="*/ 36581 h 60297"/>
                    <a:gd name="connsiteX89" fmla="*/ 59112 w 73126"/>
                    <a:gd name="connsiteY89" fmla="*/ 36581 h 60297"/>
                    <a:gd name="connsiteX90" fmla="*/ 59831 w 73126"/>
                    <a:gd name="connsiteY90" fmla="*/ 34604 h 60297"/>
                    <a:gd name="connsiteX91" fmla="*/ 59831 w 73126"/>
                    <a:gd name="connsiteY91" fmla="*/ 34604 h 60297"/>
                    <a:gd name="connsiteX92" fmla="*/ 67197 w 73126"/>
                    <a:gd name="connsiteY92" fmla="*/ 24363 h 60297"/>
                    <a:gd name="connsiteX93" fmla="*/ 67197 w 73126"/>
                    <a:gd name="connsiteY93" fmla="*/ 24363 h 60297"/>
                    <a:gd name="connsiteX94" fmla="*/ 68635 w 73126"/>
                    <a:gd name="connsiteY94" fmla="*/ 23105 h 60297"/>
                    <a:gd name="connsiteX95" fmla="*/ 68635 w 73126"/>
                    <a:gd name="connsiteY95" fmla="*/ 23105 h 60297"/>
                    <a:gd name="connsiteX96" fmla="*/ 67377 w 73126"/>
                    <a:gd name="connsiteY96" fmla="*/ 19871 h 60297"/>
                    <a:gd name="connsiteX97" fmla="*/ 67377 w 73126"/>
                    <a:gd name="connsiteY97" fmla="*/ 19871 h 60297"/>
                    <a:gd name="connsiteX98" fmla="*/ 66838 w 73126"/>
                    <a:gd name="connsiteY98" fmla="*/ 12684 h 60297"/>
                    <a:gd name="connsiteX99" fmla="*/ 66838 w 73126"/>
                    <a:gd name="connsiteY99" fmla="*/ 12684 h 60297"/>
                    <a:gd name="connsiteX100" fmla="*/ 67377 w 73126"/>
                    <a:gd name="connsiteY100" fmla="*/ 7833 h 60297"/>
                    <a:gd name="connsiteX101" fmla="*/ 67377 w 73126"/>
                    <a:gd name="connsiteY101" fmla="*/ 7833 h 60297"/>
                    <a:gd name="connsiteX102" fmla="*/ 65041 w 73126"/>
                    <a:gd name="connsiteY102" fmla="*/ 5138 h 60297"/>
                    <a:gd name="connsiteX103" fmla="*/ 65041 w 73126"/>
                    <a:gd name="connsiteY103" fmla="*/ 5138 h 60297"/>
                    <a:gd name="connsiteX104" fmla="*/ 51925 w 73126"/>
                    <a:gd name="connsiteY104" fmla="*/ 7654 h 60297"/>
                    <a:gd name="connsiteX105" fmla="*/ 51925 w 73126"/>
                    <a:gd name="connsiteY105" fmla="*/ 7654 h 60297"/>
                    <a:gd name="connsiteX106" fmla="*/ 42043 w 73126"/>
                    <a:gd name="connsiteY106" fmla="*/ 9091 h 60297"/>
                    <a:gd name="connsiteX107" fmla="*/ 42043 w 73126"/>
                    <a:gd name="connsiteY107" fmla="*/ 9091 h 60297"/>
                    <a:gd name="connsiteX108" fmla="*/ 42043 w 73126"/>
                    <a:gd name="connsiteY108" fmla="*/ 9091 h 60297"/>
                    <a:gd name="connsiteX109" fmla="*/ 42043 w 73126"/>
                    <a:gd name="connsiteY109" fmla="*/ 9091 h 60297"/>
                    <a:gd name="connsiteX110" fmla="*/ 42043 w 73126"/>
                    <a:gd name="connsiteY110" fmla="*/ 9091 h 60297"/>
                    <a:gd name="connsiteX111" fmla="*/ 36114 w 73126"/>
                    <a:gd name="connsiteY111" fmla="*/ 17536 h 60297"/>
                    <a:gd name="connsiteX112" fmla="*/ 36114 w 73126"/>
                    <a:gd name="connsiteY112" fmla="*/ 17536 h 60297"/>
                    <a:gd name="connsiteX113" fmla="*/ 33419 w 73126"/>
                    <a:gd name="connsiteY113" fmla="*/ 16817 h 60297"/>
                    <a:gd name="connsiteX114" fmla="*/ 33419 w 73126"/>
                    <a:gd name="connsiteY114" fmla="*/ 16817 h 60297"/>
                    <a:gd name="connsiteX115" fmla="*/ 25513 w 73126"/>
                    <a:gd name="connsiteY115" fmla="*/ 13942 h 60297"/>
                    <a:gd name="connsiteX116" fmla="*/ 25513 w 73126"/>
                    <a:gd name="connsiteY116" fmla="*/ 13942 h 60297"/>
                    <a:gd name="connsiteX117" fmla="*/ 25334 w 73126"/>
                    <a:gd name="connsiteY117" fmla="*/ 14481 h 60297"/>
                    <a:gd name="connsiteX118" fmla="*/ 25334 w 73126"/>
                    <a:gd name="connsiteY118" fmla="*/ 14481 h 60297"/>
                    <a:gd name="connsiteX119" fmla="*/ 24615 w 73126"/>
                    <a:gd name="connsiteY119" fmla="*/ 17895 h 60297"/>
                    <a:gd name="connsiteX120" fmla="*/ 24615 w 73126"/>
                    <a:gd name="connsiteY120" fmla="*/ 17895 h 60297"/>
                    <a:gd name="connsiteX121" fmla="*/ 20303 w 73126"/>
                    <a:gd name="connsiteY121" fmla="*/ 25621 h 60297"/>
                    <a:gd name="connsiteX122" fmla="*/ 20303 w 73126"/>
                    <a:gd name="connsiteY122" fmla="*/ 25621 h 60297"/>
                    <a:gd name="connsiteX123" fmla="*/ 6109 w 73126"/>
                    <a:gd name="connsiteY123" fmla="*/ 36042 h 60297"/>
                    <a:gd name="connsiteX124" fmla="*/ 6109 w 73126"/>
                    <a:gd name="connsiteY124" fmla="*/ 36042 h 60297"/>
                    <a:gd name="connsiteX125" fmla="*/ 7187 w 73126"/>
                    <a:gd name="connsiteY125" fmla="*/ 36221 h 60297"/>
                    <a:gd name="connsiteX126" fmla="*/ 7187 w 73126"/>
                    <a:gd name="connsiteY126" fmla="*/ 36221 h 60297"/>
                    <a:gd name="connsiteX127" fmla="*/ 9343 w 73126"/>
                    <a:gd name="connsiteY127" fmla="*/ 36042 h 60297"/>
                    <a:gd name="connsiteX128" fmla="*/ 9343 w 73126"/>
                    <a:gd name="connsiteY128" fmla="*/ 36042 h 60297"/>
                    <a:gd name="connsiteX129" fmla="*/ 12757 w 73126"/>
                    <a:gd name="connsiteY129" fmla="*/ 35862 h 60297"/>
                    <a:gd name="connsiteX130" fmla="*/ 12757 w 73126"/>
                    <a:gd name="connsiteY130" fmla="*/ 35862 h 60297"/>
                    <a:gd name="connsiteX131" fmla="*/ 15811 w 73126"/>
                    <a:gd name="connsiteY131" fmla="*/ 36760 h 60297"/>
                    <a:gd name="connsiteX132" fmla="*/ 15811 w 73126"/>
                    <a:gd name="connsiteY132" fmla="*/ 36760 h 60297"/>
                    <a:gd name="connsiteX133" fmla="*/ 17428 w 73126"/>
                    <a:gd name="connsiteY133" fmla="*/ 40354 h 60297"/>
                    <a:gd name="connsiteX134" fmla="*/ 17428 w 73126"/>
                    <a:gd name="connsiteY134" fmla="*/ 40354 h 60297"/>
                    <a:gd name="connsiteX135" fmla="*/ 16889 w 73126"/>
                    <a:gd name="connsiteY135" fmla="*/ 43768 h 60297"/>
                    <a:gd name="connsiteX136" fmla="*/ 16889 w 73126"/>
                    <a:gd name="connsiteY136" fmla="*/ 43768 h 60297"/>
                    <a:gd name="connsiteX137" fmla="*/ 16350 w 73126"/>
                    <a:gd name="connsiteY137" fmla="*/ 46103 h 60297"/>
                    <a:gd name="connsiteX138" fmla="*/ 16350 w 73126"/>
                    <a:gd name="connsiteY138" fmla="*/ 46103 h 60297"/>
                    <a:gd name="connsiteX139" fmla="*/ 19045 w 73126"/>
                    <a:gd name="connsiteY139" fmla="*/ 54009 h 60297"/>
                    <a:gd name="connsiteX140" fmla="*/ 19045 w 73126"/>
                    <a:gd name="connsiteY140" fmla="*/ 54009 h 60297"/>
                    <a:gd name="connsiteX141" fmla="*/ 24435 w 73126"/>
                    <a:gd name="connsiteY141" fmla="*/ 55267 h 60297"/>
                    <a:gd name="connsiteX142" fmla="*/ 24435 w 73126"/>
                    <a:gd name="connsiteY142" fmla="*/ 55267 h 6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73126" h="60297">
                      <a:moveTo>
                        <a:pt x="15991" y="58141"/>
                      </a:moveTo>
                      <a:lnTo>
                        <a:pt x="17069" y="55806"/>
                      </a:lnTo>
                      <a:lnTo>
                        <a:pt x="14913" y="57243"/>
                      </a:lnTo>
                      <a:cubicBezTo>
                        <a:pt x="14913" y="57063"/>
                        <a:pt x="11140" y="51853"/>
                        <a:pt x="11140" y="45924"/>
                      </a:cubicBezTo>
                      <a:lnTo>
                        <a:pt x="11140" y="45924"/>
                      </a:lnTo>
                      <a:cubicBezTo>
                        <a:pt x="11140" y="44486"/>
                        <a:pt x="11319" y="42869"/>
                        <a:pt x="11858" y="41971"/>
                      </a:cubicBezTo>
                      <a:lnTo>
                        <a:pt x="11858" y="41971"/>
                      </a:lnTo>
                      <a:cubicBezTo>
                        <a:pt x="12038" y="41612"/>
                        <a:pt x="12038" y="41252"/>
                        <a:pt x="12038" y="40893"/>
                      </a:cubicBezTo>
                      <a:lnTo>
                        <a:pt x="12038" y="40893"/>
                      </a:lnTo>
                      <a:cubicBezTo>
                        <a:pt x="11319" y="40893"/>
                        <a:pt x="10421" y="41073"/>
                        <a:pt x="9523" y="41073"/>
                      </a:cubicBezTo>
                      <a:lnTo>
                        <a:pt x="9523" y="41073"/>
                      </a:lnTo>
                      <a:cubicBezTo>
                        <a:pt x="8624" y="41252"/>
                        <a:pt x="7726" y="41432"/>
                        <a:pt x="6827" y="41432"/>
                      </a:cubicBezTo>
                      <a:lnTo>
                        <a:pt x="6827" y="41432"/>
                      </a:lnTo>
                      <a:cubicBezTo>
                        <a:pt x="3414" y="41432"/>
                        <a:pt x="359" y="39635"/>
                        <a:pt x="0" y="36221"/>
                      </a:cubicBezTo>
                      <a:lnTo>
                        <a:pt x="0" y="36221"/>
                      </a:lnTo>
                      <a:cubicBezTo>
                        <a:pt x="0" y="34604"/>
                        <a:pt x="1078" y="33167"/>
                        <a:pt x="1797" y="32987"/>
                      </a:cubicBezTo>
                      <a:lnTo>
                        <a:pt x="1797" y="32987"/>
                      </a:lnTo>
                      <a:cubicBezTo>
                        <a:pt x="5031" y="29753"/>
                        <a:pt x="12757" y="25800"/>
                        <a:pt x="16709" y="22027"/>
                      </a:cubicBezTo>
                      <a:lnTo>
                        <a:pt x="16709" y="22027"/>
                      </a:lnTo>
                      <a:cubicBezTo>
                        <a:pt x="19405" y="20590"/>
                        <a:pt x="19045" y="14122"/>
                        <a:pt x="22100" y="9989"/>
                      </a:cubicBezTo>
                      <a:lnTo>
                        <a:pt x="22100" y="9989"/>
                      </a:lnTo>
                      <a:cubicBezTo>
                        <a:pt x="23178" y="9450"/>
                        <a:pt x="24076" y="9271"/>
                        <a:pt x="24974" y="9271"/>
                      </a:cubicBezTo>
                      <a:lnTo>
                        <a:pt x="24974" y="9271"/>
                      </a:lnTo>
                      <a:cubicBezTo>
                        <a:pt x="28747" y="9450"/>
                        <a:pt x="31802" y="11427"/>
                        <a:pt x="35395" y="12684"/>
                      </a:cubicBezTo>
                      <a:lnTo>
                        <a:pt x="35395" y="12684"/>
                      </a:lnTo>
                      <a:cubicBezTo>
                        <a:pt x="35755" y="12864"/>
                        <a:pt x="35934" y="12864"/>
                        <a:pt x="35934" y="12864"/>
                      </a:cubicBezTo>
                      <a:lnTo>
                        <a:pt x="35934" y="12864"/>
                      </a:lnTo>
                      <a:cubicBezTo>
                        <a:pt x="35934" y="12684"/>
                        <a:pt x="35934" y="12864"/>
                        <a:pt x="36114" y="12145"/>
                      </a:cubicBezTo>
                      <a:lnTo>
                        <a:pt x="36114" y="12145"/>
                      </a:lnTo>
                      <a:cubicBezTo>
                        <a:pt x="36473" y="11427"/>
                        <a:pt x="36653" y="10169"/>
                        <a:pt x="36653" y="9271"/>
                      </a:cubicBezTo>
                      <a:lnTo>
                        <a:pt x="36653" y="9271"/>
                      </a:lnTo>
                      <a:lnTo>
                        <a:pt x="36653" y="9271"/>
                      </a:lnTo>
                      <a:cubicBezTo>
                        <a:pt x="36653" y="9091"/>
                        <a:pt x="36833" y="8732"/>
                        <a:pt x="36833" y="8552"/>
                      </a:cubicBezTo>
                      <a:lnTo>
                        <a:pt x="36833" y="8552"/>
                      </a:lnTo>
                      <a:lnTo>
                        <a:pt x="36653" y="8552"/>
                      </a:lnTo>
                      <a:cubicBezTo>
                        <a:pt x="39348" y="2084"/>
                        <a:pt x="44918" y="4240"/>
                        <a:pt x="50847" y="2802"/>
                      </a:cubicBezTo>
                      <a:lnTo>
                        <a:pt x="50847" y="2802"/>
                      </a:lnTo>
                      <a:cubicBezTo>
                        <a:pt x="57136" y="2802"/>
                        <a:pt x="60549" y="1545"/>
                        <a:pt x="62526" y="467"/>
                      </a:cubicBezTo>
                      <a:lnTo>
                        <a:pt x="62526" y="467"/>
                      </a:lnTo>
                      <a:cubicBezTo>
                        <a:pt x="63604" y="-72"/>
                        <a:pt x="63784" y="-72"/>
                        <a:pt x="63963" y="107"/>
                      </a:cubicBezTo>
                      <a:lnTo>
                        <a:pt x="63963" y="107"/>
                      </a:lnTo>
                      <a:cubicBezTo>
                        <a:pt x="63963" y="107"/>
                        <a:pt x="63963" y="107"/>
                        <a:pt x="64143" y="107"/>
                      </a:cubicBezTo>
                      <a:lnTo>
                        <a:pt x="64143" y="107"/>
                      </a:lnTo>
                      <a:cubicBezTo>
                        <a:pt x="65580" y="107"/>
                        <a:pt x="71869" y="1185"/>
                        <a:pt x="71689" y="8552"/>
                      </a:cubicBezTo>
                      <a:lnTo>
                        <a:pt x="71689" y="8552"/>
                      </a:lnTo>
                      <a:cubicBezTo>
                        <a:pt x="71330" y="9989"/>
                        <a:pt x="71150" y="11427"/>
                        <a:pt x="71150" y="12684"/>
                      </a:cubicBezTo>
                      <a:lnTo>
                        <a:pt x="71150" y="12684"/>
                      </a:lnTo>
                      <a:cubicBezTo>
                        <a:pt x="71150" y="15379"/>
                        <a:pt x="71689" y="17536"/>
                        <a:pt x="71509" y="18793"/>
                      </a:cubicBezTo>
                      <a:lnTo>
                        <a:pt x="71509" y="18793"/>
                      </a:lnTo>
                      <a:cubicBezTo>
                        <a:pt x="72048" y="19871"/>
                        <a:pt x="72947" y="21129"/>
                        <a:pt x="73126" y="23285"/>
                      </a:cubicBezTo>
                      <a:lnTo>
                        <a:pt x="73126" y="23285"/>
                      </a:lnTo>
                      <a:cubicBezTo>
                        <a:pt x="73126" y="25621"/>
                        <a:pt x="71509" y="27238"/>
                        <a:pt x="69174" y="28855"/>
                      </a:cubicBezTo>
                      <a:lnTo>
                        <a:pt x="69174" y="28855"/>
                      </a:lnTo>
                      <a:cubicBezTo>
                        <a:pt x="67557" y="29574"/>
                        <a:pt x="66299" y="31550"/>
                        <a:pt x="63963" y="36581"/>
                      </a:cubicBezTo>
                      <a:lnTo>
                        <a:pt x="63963" y="36581"/>
                      </a:lnTo>
                      <a:cubicBezTo>
                        <a:pt x="63424" y="39276"/>
                        <a:pt x="61807" y="41971"/>
                        <a:pt x="58753" y="41971"/>
                      </a:cubicBezTo>
                      <a:lnTo>
                        <a:pt x="58753" y="41971"/>
                      </a:lnTo>
                      <a:cubicBezTo>
                        <a:pt x="55698" y="41791"/>
                        <a:pt x="53722" y="40174"/>
                        <a:pt x="50847" y="38018"/>
                      </a:cubicBezTo>
                      <a:lnTo>
                        <a:pt x="50847" y="38018"/>
                      </a:lnTo>
                      <a:cubicBezTo>
                        <a:pt x="49410" y="36940"/>
                        <a:pt x="47793" y="36581"/>
                        <a:pt x="45816" y="36401"/>
                      </a:cubicBezTo>
                      <a:lnTo>
                        <a:pt x="45816" y="36401"/>
                      </a:lnTo>
                      <a:cubicBezTo>
                        <a:pt x="42582" y="36401"/>
                        <a:pt x="38809" y="38018"/>
                        <a:pt x="36653" y="39456"/>
                      </a:cubicBezTo>
                      <a:lnTo>
                        <a:pt x="36653" y="39456"/>
                      </a:lnTo>
                      <a:cubicBezTo>
                        <a:pt x="33958" y="40713"/>
                        <a:pt x="33958" y="46822"/>
                        <a:pt x="30365" y="51134"/>
                      </a:cubicBezTo>
                      <a:lnTo>
                        <a:pt x="30365" y="51134"/>
                      </a:lnTo>
                      <a:cubicBezTo>
                        <a:pt x="28927" y="52572"/>
                        <a:pt x="28927" y="52931"/>
                        <a:pt x="28927" y="53111"/>
                      </a:cubicBezTo>
                      <a:lnTo>
                        <a:pt x="28927" y="53111"/>
                      </a:lnTo>
                      <a:cubicBezTo>
                        <a:pt x="28927" y="53290"/>
                        <a:pt x="28927" y="53829"/>
                        <a:pt x="29466" y="54728"/>
                      </a:cubicBezTo>
                      <a:lnTo>
                        <a:pt x="29466" y="54728"/>
                      </a:lnTo>
                      <a:lnTo>
                        <a:pt x="29646" y="55267"/>
                      </a:lnTo>
                      <a:lnTo>
                        <a:pt x="29646" y="55806"/>
                      </a:lnTo>
                      <a:cubicBezTo>
                        <a:pt x="29466" y="59399"/>
                        <a:pt x="26052" y="60297"/>
                        <a:pt x="23717" y="60297"/>
                      </a:cubicBezTo>
                      <a:lnTo>
                        <a:pt x="23717" y="60297"/>
                      </a:lnTo>
                      <a:cubicBezTo>
                        <a:pt x="21920" y="60297"/>
                        <a:pt x="19045" y="59579"/>
                        <a:pt x="15991" y="58141"/>
                      </a:cubicBezTo>
                      <a:lnTo>
                        <a:pt x="15991" y="58141"/>
                      </a:lnTo>
                      <a:close/>
                      <a:moveTo>
                        <a:pt x="24435" y="55267"/>
                      </a:moveTo>
                      <a:cubicBezTo>
                        <a:pt x="24615" y="55267"/>
                        <a:pt x="24615" y="55267"/>
                        <a:pt x="24795" y="55267"/>
                      </a:cubicBezTo>
                      <a:lnTo>
                        <a:pt x="24795" y="55267"/>
                      </a:lnTo>
                      <a:cubicBezTo>
                        <a:pt x="24615" y="54548"/>
                        <a:pt x="24435" y="53829"/>
                        <a:pt x="24435" y="52931"/>
                      </a:cubicBezTo>
                      <a:lnTo>
                        <a:pt x="24435" y="52931"/>
                      </a:lnTo>
                      <a:cubicBezTo>
                        <a:pt x="24435" y="50775"/>
                        <a:pt x="25693" y="48978"/>
                        <a:pt x="27310" y="47361"/>
                      </a:cubicBezTo>
                      <a:lnTo>
                        <a:pt x="27310" y="47361"/>
                      </a:lnTo>
                      <a:cubicBezTo>
                        <a:pt x="29107" y="46283"/>
                        <a:pt x="28927" y="39096"/>
                        <a:pt x="34317" y="34964"/>
                      </a:cubicBezTo>
                      <a:lnTo>
                        <a:pt x="34317" y="34964"/>
                      </a:lnTo>
                      <a:cubicBezTo>
                        <a:pt x="37192" y="32987"/>
                        <a:pt x="41684" y="31191"/>
                        <a:pt x="46355" y="31191"/>
                      </a:cubicBezTo>
                      <a:lnTo>
                        <a:pt x="46355" y="31191"/>
                      </a:lnTo>
                      <a:cubicBezTo>
                        <a:pt x="49050" y="31191"/>
                        <a:pt x="51925" y="31909"/>
                        <a:pt x="54441" y="33706"/>
                      </a:cubicBezTo>
                      <a:lnTo>
                        <a:pt x="54441" y="33706"/>
                      </a:lnTo>
                      <a:cubicBezTo>
                        <a:pt x="56597" y="35503"/>
                        <a:pt x="58393" y="36401"/>
                        <a:pt x="59112" y="36581"/>
                      </a:cubicBezTo>
                      <a:lnTo>
                        <a:pt x="59112" y="36581"/>
                      </a:lnTo>
                      <a:cubicBezTo>
                        <a:pt x="59292" y="36401"/>
                        <a:pt x="59471" y="35682"/>
                        <a:pt x="59831" y="34604"/>
                      </a:cubicBezTo>
                      <a:lnTo>
                        <a:pt x="59831" y="34604"/>
                      </a:lnTo>
                      <a:cubicBezTo>
                        <a:pt x="62526" y="29394"/>
                        <a:pt x="63784" y="26160"/>
                        <a:pt x="67197" y="24363"/>
                      </a:cubicBezTo>
                      <a:lnTo>
                        <a:pt x="67197" y="24363"/>
                      </a:lnTo>
                      <a:cubicBezTo>
                        <a:pt x="68814" y="23285"/>
                        <a:pt x="68635" y="23105"/>
                        <a:pt x="68635" y="23105"/>
                      </a:cubicBezTo>
                      <a:lnTo>
                        <a:pt x="68635" y="23105"/>
                      </a:lnTo>
                      <a:cubicBezTo>
                        <a:pt x="68635" y="23105"/>
                        <a:pt x="68455" y="22387"/>
                        <a:pt x="67377" y="19871"/>
                      </a:cubicBezTo>
                      <a:lnTo>
                        <a:pt x="67377" y="19871"/>
                      </a:lnTo>
                      <a:cubicBezTo>
                        <a:pt x="67377" y="18614"/>
                        <a:pt x="66838" y="16098"/>
                        <a:pt x="66838" y="12684"/>
                      </a:cubicBezTo>
                      <a:lnTo>
                        <a:pt x="66838" y="12684"/>
                      </a:lnTo>
                      <a:cubicBezTo>
                        <a:pt x="66838" y="11067"/>
                        <a:pt x="67018" y="9271"/>
                        <a:pt x="67377" y="7833"/>
                      </a:cubicBezTo>
                      <a:lnTo>
                        <a:pt x="67377" y="7833"/>
                      </a:lnTo>
                      <a:cubicBezTo>
                        <a:pt x="67197" y="4599"/>
                        <a:pt x="66299" y="5318"/>
                        <a:pt x="65041" y="5138"/>
                      </a:cubicBezTo>
                      <a:lnTo>
                        <a:pt x="65041" y="5138"/>
                      </a:lnTo>
                      <a:cubicBezTo>
                        <a:pt x="62166" y="6576"/>
                        <a:pt x="57854" y="7833"/>
                        <a:pt x="51925" y="7654"/>
                      </a:cubicBezTo>
                      <a:lnTo>
                        <a:pt x="51925" y="7654"/>
                      </a:lnTo>
                      <a:cubicBezTo>
                        <a:pt x="44199" y="8911"/>
                        <a:pt x="41864" y="8372"/>
                        <a:pt x="42043" y="9091"/>
                      </a:cubicBezTo>
                      <a:lnTo>
                        <a:pt x="42043" y="9091"/>
                      </a:lnTo>
                      <a:cubicBezTo>
                        <a:pt x="42043" y="9091"/>
                        <a:pt x="42043" y="9091"/>
                        <a:pt x="42043" y="9091"/>
                      </a:cubicBezTo>
                      <a:lnTo>
                        <a:pt x="42043" y="9091"/>
                      </a:lnTo>
                      <a:lnTo>
                        <a:pt x="42043" y="9091"/>
                      </a:lnTo>
                      <a:cubicBezTo>
                        <a:pt x="41864" y="11606"/>
                        <a:pt x="41864" y="16817"/>
                        <a:pt x="36114" y="17536"/>
                      </a:cubicBezTo>
                      <a:lnTo>
                        <a:pt x="36114" y="17536"/>
                      </a:lnTo>
                      <a:cubicBezTo>
                        <a:pt x="34856" y="17536"/>
                        <a:pt x="33778" y="17176"/>
                        <a:pt x="33419" y="16817"/>
                      </a:cubicBezTo>
                      <a:lnTo>
                        <a:pt x="33419" y="16817"/>
                      </a:lnTo>
                      <a:cubicBezTo>
                        <a:pt x="30005" y="15559"/>
                        <a:pt x="26771" y="13942"/>
                        <a:pt x="25513" y="13942"/>
                      </a:cubicBezTo>
                      <a:lnTo>
                        <a:pt x="25513" y="13942"/>
                      </a:lnTo>
                      <a:cubicBezTo>
                        <a:pt x="25513" y="14122"/>
                        <a:pt x="25513" y="14301"/>
                        <a:pt x="25334" y="14481"/>
                      </a:cubicBezTo>
                      <a:lnTo>
                        <a:pt x="25334" y="14481"/>
                      </a:lnTo>
                      <a:cubicBezTo>
                        <a:pt x="25154" y="15379"/>
                        <a:pt x="24795" y="16637"/>
                        <a:pt x="24615" y="17895"/>
                      </a:cubicBezTo>
                      <a:lnTo>
                        <a:pt x="24615" y="17895"/>
                      </a:lnTo>
                      <a:cubicBezTo>
                        <a:pt x="23896" y="20590"/>
                        <a:pt x="22818" y="23824"/>
                        <a:pt x="20303" y="25621"/>
                      </a:cubicBezTo>
                      <a:lnTo>
                        <a:pt x="20303" y="25621"/>
                      </a:lnTo>
                      <a:cubicBezTo>
                        <a:pt x="16350" y="29574"/>
                        <a:pt x="9343" y="33347"/>
                        <a:pt x="6109" y="36042"/>
                      </a:cubicBezTo>
                      <a:lnTo>
                        <a:pt x="6109" y="36042"/>
                      </a:lnTo>
                      <a:cubicBezTo>
                        <a:pt x="6468" y="36221"/>
                        <a:pt x="6827" y="36221"/>
                        <a:pt x="7187" y="36221"/>
                      </a:cubicBezTo>
                      <a:lnTo>
                        <a:pt x="7187" y="36221"/>
                      </a:lnTo>
                      <a:cubicBezTo>
                        <a:pt x="7546" y="36221"/>
                        <a:pt x="8085" y="36221"/>
                        <a:pt x="9343" y="36042"/>
                      </a:cubicBezTo>
                      <a:lnTo>
                        <a:pt x="9343" y="36042"/>
                      </a:lnTo>
                      <a:cubicBezTo>
                        <a:pt x="10421" y="36042"/>
                        <a:pt x="11499" y="35862"/>
                        <a:pt x="12757" y="35862"/>
                      </a:cubicBezTo>
                      <a:lnTo>
                        <a:pt x="12757" y="35862"/>
                      </a:lnTo>
                      <a:cubicBezTo>
                        <a:pt x="13655" y="35862"/>
                        <a:pt x="14733" y="35862"/>
                        <a:pt x="15811" y="36760"/>
                      </a:cubicBezTo>
                      <a:lnTo>
                        <a:pt x="15811" y="36760"/>
                      </a:lnTo>
                      <a:cubicBezTo>
                        <a:pt x="17069" y="37659"/>
                        <a:pt x="17428" y="39276"/>
                        <a:pt x="17428" y="40354"/>
                      </a:cubicBezTo>
                      <a:lnTo>
                        <a:pt x="17428" y="40354"/>
                      </a:lnTo>
                      <a:cubicBezTo>
                        <a:pt x="17428" y="41252"/>
                        <a:pt x="17248" y="42151"/>
                        <a:pt x="16889" y="43768"/>
                      </a:cubicBezTo>
                      <a:lnTo>
                        <a:pt x="16889" y="43768"/>
                      </a:lnTo>
                      <a:cubicBezTo>
                        <a:pt x="16530" y="44486"/>
                        <a:pt x="16350" y="45205"/>
                        <a:pt x="16350" y="46103"/>
                      </a:cubicBezTo>
                      <a:lnTo>
                        <a:pt x="16350" y="46103"/>
                      </a:lnTo>
                      <a:cubicBezTo>
                        <a:pt x="16350" y="48978"/>
                        <a:pt x="18147" y="52572"/>
                        <a:pt x="19045" y="54009"/>
                      </a:cubicBezTo>
                      <a:lnTo>
                        <a:pt x="19045" y="54009"/>
                      </a:lnTo>
                      <a:cubicBezTo>
                        <a:pt x="21022" y="54907"/>
                        <a:pt x="23178" y="55267"/>
                        <a:pt x="24435" y="55267"/>
                      </a:cubicBezTo>
                      <a:lnTo>
                        <a:pt x="24435" y="55267"/>
                      </a:lnTo>
                      <a:close/>
                    </a:path>
                  </a:pathLst>
                </a:custGeom>
                <a:grpFill/>
                <a:ln w="17953" cap="flat">
                  <a:noFill/>
                  <a:prstDash val="solid"/>
                  <a:miter/>
                </a:ln>
              </p:spPr>
              <p:txBody>
                <a:bodyPr rtlCol="0" anchor="ctr"/>
                <a:lstStyle/>
                <a:p>
                  <a:endParaRPr lang="zh-CN" altLang="en-US" sz="1050"/>
                </a:p>
              </p:txBody>
            </p:sp>
          </p:grpSp>
          <p:grpSp>
            <p:nvGrpSpPr>
              <p:cNvPr id="179" name="图形 1"/>
              <p:cNvGrpSpPr/>
              <p:nvPr/>
            </p:nvGrpSpPr>
            <p:grpSpPr>
              <a:xfrm>
                <a:off x="4395986" y="3025792"/>
                <a:ext cx="59650" cy="97325"/>
                <a:chOff x="5769197" y="3223482"/>
                <a:chExt cx="59650" cy="97325"/>
              </a:xfrm>
              <a:solidFill>
                <a:srgbClr val="0070C0"/>
              </a:solidFill>
            </p:grpSpPr>
            <p:sp>
              <p:nvSpPr>
                <p:cNvPr id="3388" name="任意多边形: 形状 520"/>
                <p:cNvSpPr/>
                <p:nvPr/>
              </p:nvSpPr>
              <p:spPr>
                <a:xfrm>
                  <a:off x="5771555" y="3226716"/>
                  <a:ext cx="54708" cy="91767"/>
                </a:xfrm>
                <a:custGeom>
                  <a:avLst/>
                  <a:gdLst>
                    <a:gd name="connsiteX0" fmla="*/ 20640 w 54708"/>
                    <a:gd name="connsiteY0" fmla="*/ 88938 h 91767"/>
                    <a:gd name="connsiteX1" fmla="*/ 44177 w 54708"/>
                    <a:gd name="connsiteY1" fmla="*/ 51746 h 91767"/>
                    <a:gd name="connsiteX2" fmla="*/ 53341 w 54708"/>
                    <a:gd name="connsiteY2" fmla="*/ 31802 h 91767"/>
                    <a:gd name="connsiteX3" fmla="*/ 54598 w 54708"/>
                    <a:gd name="connsiteY3" fmla="*/ 22459 h 91767"/>
                    <a:gd name="connsiteX4" fmla="*/ 42740 w 54708"/>
                    <a:gd name="connsiteY4" fmla="*/ 5211 h 91767"/>
                    <a:gd name="connsiteX5" fmla="*/ 25671 w 54708"/>
                    <a:gd name="connsiteY5" fmla="*/ 0 h 91767"/>
                    <a:gd name="connsiteX6" fmla="*/ 19024 w 54708"/>
                    <a:gd name="connsiteY6" fmla="*/ 3953 h 91767"/>
                    <a:gd name="connsiteX7" fmla="*/ 9860 w 54708"/>
                    <a:gd name="connsiteY7" fmla="*/ 7906 h 91767"/>
                    <a:gd name="connsiteX8" fmla="*/ 5907 w 54708"/>
                    <a:gd name="connsiteY8" fmla="*/ 10601 h 91767"/>
                    <a:gd name="connsiteX9" fmla="*/ 1954 w 54708"/>
                    <a:gd name="connsiteY9" fmla="*/ 30544 h 91767"/>
                    <a:gd name="connsiteX10" fmla="*/ 1954 w 54708"/>
                    <a:gd name="connsiteY10" fmla="*/ 42582 h 91767"/>
                    <a:gd name="connsiteX11" fmla="*/ 9860 w 54708"/>
                    <a:gd name="connsiteY11" fmla="*/ 37192 h 91767"/>
                    <a:gd name="connsiteX12" fmla="*/ 12555 w 54708"/>
                    <a:gd name="connsiteY12" fmla="*/ 27849 h 91767"/>
                    <a:gd name="connsiteX13" fmla="*/ 16508 w 54708"/>
                    <a:gd name="connsiteY13" fmla="*/ 27849 h 91767"/>
                    <a:gd name="connsiteX14" fmla="*/ 16508 w 54708"/>
                    <a:gd name="connsiteY14" fmla="*/ 45098 h 91767"/>
                    <a:gd name="connsiteX15" fmla="*/ 10040 w 54708"/>
                    <a:gd name="connsiteY15" fmla="*/ 59651 h 91767"/>
                    <a:gd name="connsiteX16" fmla="*/ 8782 w 54708"/>
                    <a:gd name="connsiteY16" fmla="*/ 74205 h 91767"/>
                    <a:gd name="connsiteX17" fmla="*/ 11477 w 54708"/>
                    <a:gd name="connsiteY17" fmla="*/ 84805 h 91767"/>
                    <a:gd name="connsiteX18" fmla="*/ 12735 w 54708"/>
                    <a:gd name="connsiteY18" fmla="*/ 80852 h 91767"/>
                    <a:gd name="connsiteX19" fmla="*/ 16688 w 54708"/>
                    <a:gd name="connsiteY19" fmla="*/ 71509 h 91767"/>
                    <a:gd name="connsiteX20" fmla="*/ 20640 w 54708"/>
                    <a:gd name="connsiteY20" fmla="*/ 72767 h 91767"/>
                    <a:gd name="connsiteX21" fmla="*/ 19383 w 54708"/>
                    <a:gd name="connsiteY21" fmla="*/ 86063 h 91767"/>
                    <a:gd name="connsiteX22" fmla="*/ 15430 w 54708"/>
                    <a:gd name="connsiteY22" fmla="*/ 91453 h 91767"/>
                    <a:gd name="connsiteX23" fmla="*/ 20640 w 54708"/>
                    <a:gd name="connsiteY23" fmla="*/ 88938 h 91767"/>
                    <a:gd name="connsiteX24" fmla="*/ 20640 w 54708"/>
                    <a:gd name="connsiteY24" fmla="*/ 88938 h 9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708" h="91767">
                      <a:moveTo>
                        <a:pt x="20640" y="88938"/>
                      </a:moveTo>
                      <a:cubicBezTo>
                        <a:pt x="23335" y="87680"/>
                        <a:pt x="38967" y="62346"/>
                        <a:pt x="44177" y="51746"/>
                      </a:cubicBezTo>
                      <a:cubicBezTo>
                        <a:pt x="49388" y="42403"/>
                        <a:pt x="54598" y="34497"/>
                        <a:pt x="53341" y="31802"/>
                      </a:cubicBezTo>
                      <a:cubicBezTo>
                        <a:pt x="42740" y="21201"/>
                        <a:pt x="56036" y="26412"/>
                        <a:pt x="54598" y="22459"/>
                      </a:cubicBezTo>
                      <a:cubicBezTo>
                        <a:pt x="53341" y="21201"/>
                        <a:pt x="43998" y="6468"/>
                        <a:pt x="42740" y="5211"/>
                      </a:cubicBezTo>
                      <a:cubicBezTo>
                        <a:pt x="40045" y="3953"/>
                        <a:pt x="28187" y="1258"/>
                        <a:pt x="25671" y="0"/>
                      </a:cubicBezTo>
                      <a:cubicBezTo>
                        <a:pt x="22976" y="0"/>
                        <a:pt x="21718" y="2695"/>
                        <a:pt x="19024" y="3953"/>
                      </a:cubicBezTo>
                      <a:cubicBezTo>
                        <a:pt x="15071" y="6648"/>
                        <a:pt x="13813" y="7906"/>
                        <a:pt x="9860" y="7906"/>
                      </a:cubicBezTo>
                      <a:cubicBezTo>
                        <a:pt x="5907" y="7906"/>
                        <a:pt x="4650" y="9163"/>
                        <a:pt x="5907" y="10601"/>
                      </a:cubicBezTo>
                      <a:cubicBezTo>
                        <a:pt x="5907" y="13296"/>
                        <a:pt x="3392" y="23896"/>
                        <a:pt x="1954" y="30544"/>
                      </a:cubicBezTo>
                      <a:cubicBezTo>
                        <a:pt x="-741" y="35934"/>
                        <a:pt x="-561" y="41145"/>
                        <a:pt x="1954" y="42582"/>
                      </a:cubicBezTo>
                      <a:cubicBezTo>
                        <a:pt x="4650" y="43840"/>
                        <a:pt x="8603" y="39887"/>
                        <a:pt x="9860" y="37192"/>
                      </a:cubicBezTo>
                      <a:cubicBezTo>
                        <a:pt x="11118" y="34497"/>
                        <a:pt x="11118" y="30544"/>
                        <a:pt x="12555" y="27849"/>
                      </a:cubicBezTo>
                      <a:cubicBezTo>
                        <a:pt x="13813" y="25154"/>
                        <a:pt x="15250" y="25154"/>
                        <a:pt x="16508" y="27849"/>
                      </a:cubicBezTo>
                      <a:cubicBezTo>
                        <a:pt x="17766" y="29107"/>
                        <a:pt x="16508" y="45098"/>
                        <a:pt x="16508" y="45098"/>
                      </a:cubicBezTo>
                      <a:cubicBezTo>
                        <a:pt x="13813" y="49050"/>
                        <a:pt x="9860" y="54441"/>
                        <a:pt x="10040" y="59651"/>
                      </a:cubicBezTo>
                      <a:cubicBezTo>
                        <a:pt x="10040" y="65041"/>
                        <a:pt x="10040" y="68994"/>
                        <a:pt x="8782" y="74205"/>
                      </a:cubicBezTo>
                      <a:cubicBezTo>
                        <a:pt x="7524" y="79595"/>
                        <a:pt x="10219" y="83548"/>
                        <a:pt x="11477" y="84805"/>
                      </a:cubicBezTo>
                      <a:cubicBezTo>
                        <a:pt x="12735" y="86063"/>
                        <a:pt x="14172" y="82110"/>
                        <a:pt x="12735" y="80852"/>
                      </a:cubicBezTo>
                      <a:cubicBezTo>
                        <a:pt x="12735" y="78157"/>
                        <a:pt x="13992" y="72947"/>
                        <a:pt x="16688" y="71509"/>
                      </a:cubicBezTo>
                      <a:cubicBezTo>
                        <a:pt x="19383" y="70252"/>
                        <a:pt x="20640" y="70252"/>
                        <a:pt x="20640" y="72767"/>
                      </a:cubicBezTo>
                      <a:cubicBezTo>
                        <a:pt x="19383" y="75462"/>
                        <a:pt x="20640" y="83368"/>
                        <a:pt x="19383" y="86063"/>
                      </a:cubicBezTo>
                      <a:cubicBezTo>
                        <a:pt x="16688" y="88758"/>
                        <a:pt x="14172" y="90016"/>
                        <a:pt x="15430" y="91453"/>
                      </a:cubicBezTo>
                      <a:cubicBezTo>
                        <a:pt x="16688" y="92890"/>
                        <a:pt x="20640" y="88938"/>
                        <a:pt x="20640" y="88938"/>
                      </a:cubicBezTo>
                      <a:lnTo>
                        <a:pt x="20640" y="88938"/>
                      </a:lnTo>
                      <a:close/>
                    </a:path>
                  </a:pathLst>
                </a:custGeom>
                <a:grpFill/>
                <a:ln w="17953" cap="flat">
                  <a:noFill/>
                  <a:prstDash val="solid"/>
                  <a:miter/>
                </a:ln>
              </p:spPr>
              <p:txBody>
                <a:bodyPr rtlCol="0" anchor="ctr"/>
                <a:lstStyle/>
                <a:p>
                  <a:endParaRPr lang="zh-CN" altLang="en-US" sz="1050"/>
                </a:p>
              </p:txBody>
            </p:sp>
            <p:sp>
              <p:nvSpPr>
                <p:cNvPr id="3389" name="任意多边形: 形状 521"/>
                <p:cNvSpPr/>
                <p:nvPr/>
              </p:nvSpPr>
              <p:spPr>
                <a:xfrm>
                  <a:off x="5769197" y="3223482"/>
                  <a:ext cx="59650" cy="97325"/>
                </a:xfrm>
                <a:custGeom>
                  <a:avLst/>
                  <a:gdLst>
                    <a:gd name="connsiteX0" fmla="*/ 15811 w 59650"/>
                    <a:gd name="connsiteY0" fmla="*/ 96484 h 97325"/>
                    <a:gd name="connsiteX1" fmla="*/ 14733 w 59650"/>
                    <a:gd name="connsiteY1" fmla="*/ 93968 h 97325"/>
                    <a:gd name="connsiteX2" fmla="*/ 14733 w 59650"/>
                    <a:gd name="connsiteY2" fmla="*/ 93968 h 97325"/>
                    <a:gd name="connsiteX3" fmla="*/ 19225 w 59650"/>
                    <a:gd name="connsiteY3" fmla="*/ 88399 h 97325"/>
                    <a:gd name="connsiteX4" fmla="*/ 19225 w 59650"/>
                    <a:gd name="connsiteY4" fmla="*/ 88399 h 97325"/>
                    <a:gd name="connsiteX5" fmla="*/ 19584 w 59650"/>
                    <a:gd name="connsiteY5" fmla="*/ 83727 h 97325"/>
                    <a:gd name="connsiteX6" fmla="*/ 19584 w 59650"/>
                    <a:gd name="connsiteY6" fmla="*/ 83727 h 97325"/>
                    <a:gd name="connsiteX7" fmla="*/ 19584 w 59650"/>
                    <a:gd name="connsiteY7" fmla="*/ 81930 h 97325"/>
                    <a:gd name="connsiteX8" fmla="*/ 19584 w 59650"/>
                    <a:gd name="connsiteY8" fmla="*/ 81930 h 97325"/>
                    <a:gd name="connsiteX9" fmla="*/ 19944 w 59650"/>
                    <a:gd name="connsiteY9" fmla="*/ 77079 h 97325"/>
                    <a:gd name="connsiteX10" fmla="*/ 19944 w 59650"/>
                    <a:gd name="connsiteY10" fmla="*/ 77079 h 97325"/>
                    <a:gd name="connsiteX11" fmla="*/ 17608 w 59650"/>
                    <a:gd name="connsiteY11" fmla="*/ 83368 h 97325"/>
                    <a:gd name="connsiteX12" fmla="*/ 17608 w 59650"/>
                    <a:gd name="connsiteY12" fmla="*/ 83368 h 97325"/>
                    <a:gd name="connsiteX13" fmla="*/ 18147 w 59650"/>
                    <a:gd name="connsiteY13" fmla="*/ 85703 h 97325"/>
                    <a:gd name="connsiteX14" fmla="*/ 18147 w 59650"/>
                    <a:gd name="connsiteY14" fmla="*/ 85703 h 97325"/>
                    <a:gd name="connsiteX15" fmla="*/ 14374 w 59650"/>
                    <a:gd name="connsiteY15" fmla="*/ 90914 h 97325"/>
                    <a:gd name="connsiteX16" fmla="*/ 14374 w 59650"/>
                    <a:gd name="connsiteY16" fmla="*/ 90914 h 97325"/>
                    <a:gd name="connsiteX17" fmla="*/ 12038 w 59650"/>
                    <a:gd name="connsiteY17" fmla="*/ 89836 h 97325"/>
                    <a:gd name="connsiteX18" fmla="*/ 12038 w 59650"/>
                    <a:gd name="connsiteY18" fmla="*/ 89836 h 97325"/>
                    <a:gd name="connsiteX19" fmla="*/ 8265 w 59650"/>
                    <a:gd name="connsiteY19" fmla="*/ 80313 h 97325"/>
                    <a:gd name="connsiteX20" fmla="*/ 8265 w 59650"/>
                    <a:gd name="connsiteY20" fmla="*/ 80313 h 97325"/>
                    <a:gd name="connsiteX21" fmla="*/ 8624 w 59650"/>
                    <a:gd name="connsiteY21" fmla="*/ 76900 h 97325"/>
                    <a:gd name="connsiteX22" fmla="*/ 8624 w 59650"/>
                    <a:gd name="connsiteY22" fmla="*/ 76900 h 97325"/>
                    <a:gd name="connsiteX23" fmla="*/ 9882 w 59650"/>
                    <a:gd name="connsiteY23" fmla="*/ 64682 h 97325"/>
                    <a:gd name="connsiteX24" fmla="*/ 9882 w 59650"/>
                    <a:gd name="connsiteY24" fmla="*/ 64682 h 97325"/>
                    <a:gd name="connsiteX25" fmla="*/ 9882 w 59650"/>
                    <a:gd name="connsiteY25" fmla="*/ 63065 h 97325"/>
                    <a:gd name="connsiteX26" fmla="*/ 9882 w 59650"/>
                    <a:gd name="connsiteY26" fmla="*/ 63065 h 97325"/>
                    <a:gd name="connsiteX27" fmla="*/ 9882 w 59650"/>
                    <a:gd name="connsiteY27" fmla="*/ 62705 h 97325"/>
                    <a:gd name="connsiteX28" fmla="*/ 16530 w 59650"/>
                    <a:gd name="connsiteY28" fmla="*/ 47254 h 97325"/>
                    <a:gd name="connsiteX29" fmla="*/ 16530 w 59650"/>
                    <a:gd name="connsiteY29" fmla="*/ 47254 h 97325"/>
                    <a:gd name="connsiteX30" fmla="*/ 17069 w 59650"/>
                    <a:gd name="connsiteY30" fmla="*/ 36114 h 97325"/>
                    <a:gd name="connsiteX31" fmla="*/ 17069 w 59650"/>
                    <a:gd name="connsiteY31" fmla="*/ 36114 h 97325"/>
                    <a:gd name="connsiteX32" fmla="*/ 16889 w 59650"/>
                    <a:gd name="connsiteY32" fmla="*/ 32880 h 97325"/>
                    <a:gd name="connsiteX33" fmla="*/ 16889 w 59650"/>
                    <a:gd name="connsiteY33" fmla="*/ 32880 h 97325"/>
                    <a:gd name="connsiteX34" fmla="*/ 14733 w 59650"/>
                    <a:gd name="connsiteY34" fmla="*/ 41145 h 97325"/>
                    <a:gd name="connsiteX35" fmla="*/ 14733 w 59650"/>
                    <a:gd name="connsiteY35" fmla="*/ 41145 h 97325"/>
                    <a:gd name="connsiteX36" fmla="*/ 5749 w 59650"/>
                    <a:gd name="connsiteY36" fmla="*/ 48152 h 97325"/>
                    <a:gd name="connsiteX37" fmla="*/ 5749 w 59650"/>
                    <a:gd name="connsiteY37" fmla="*/ 48152 h 97325"/>
                    <a:gd name="connsiteX38" fmla="*/ 3414 w 59650"/>
                    <a:gd name="connsiteY38" fmla="*/ 47613 h 97325"/>
                    <a:gd name="connsiteX39" fmla="*/ 3414 w 59650"/>
                    <a:gd name="connsiteY39" fmla="*/ 47613 h 97325"/>
                    <a:gd name="connsiteX40" fmla="*/ 0 w 59650"/>
                    <a:gd name="connsiteY40" fmla="*/ 40785 h 97325"/>
                    <a:gd name="connsiteX41" fmla="*/ 0 w 59650"/>
                    <a:gd name="connsiteY41" fmla="*/ 40785 h 97325"/>
                    <a:gd name="connsiteX42" fmla="*/ 1976 w 59650"/>
                    <a:gd name="connsiteY42" fmla="*/ 32880 h 97325"/>
                    <a:gd name="connsiteX43" fmla="*/ 1976 w 59650"/>
                    <a:gd name="connsiteY43" fmla="*/ 32880 h 97325"/>
                    <a:gd name="connsiteX44" fmla="*/ 5749 w 59650"/>
                    <a:gd name="connsiteY44" fmla="*/ 14194 h 97325"/>
                    <a:gd name="connsiteX45" fmla="*/ 5749 w 59650"/>
                    <a:gd name="connsiteY45" fmla="*/ 14194 h 97325"/>
                    <a:gd name="connsiteX46" fmla="*/ 5210 w 59650"/>
                    <a:gd name="connsiteY46" fmla="*/ 12397 h 97325"/>
                    <a:gd name="connsiteX47" fmla="*/ 5210 w 59650"/>
                    <a:gd name="connsiteY47" fmla="*/ 12397 h 97325"/>
                    <a:gd name="connsiteX48" fmla="*/ 12218 w 59650"/>
                    <a:gd name="connsiteY48" fmla="*/ 8085 h 97325"/>
                    <a:gd name="connsiteX49" fmla="*/ 12218 w 59650"/>
                    <a:gd name="connsiteY49" fmla="*/ 8085 h 97325"/>
                    <a:gd name="connsiteX50" fmla="*/ 20303 w 59650"/>
                    <a:gd name="connsiteY50" fmla="*/ 4312 h 97325"/>
                    <a:gd name="connsiteX51" fmla="*/ 20303 w 59650"/>
                    <a:gd name="connsiteY51" fmla="*/ 4312 h 97325"/>
                    <a:gd name="connsiteX52" fmla="*/ 28029 w 59650"/>
                    <a:gd name="connsiteY52" fmla="*/ 0 h 97325"/>
                    <a:gd name="connsiteX53" fmla="*/ 28029 w 59650"/>
                    <a:gd name="connsiteY53" fmla="*/ 0 h 97325"/>
                    <a:gd name="connsiteX54" fmla="*/ 28568 w 59650"/>
                    <a:gd name="connsiteY54" fmla="*/ 0 h 97325"/>
                    <a:gd name="connsiteX55" fmla="*/ 29107 w 59650"/>
                    <a:gd name="connsiteY55" fmla="*/ 180 h 97325"/>
                    <a:gd name="connsiteX56" fmla="*/ 46894 w 59650"/>
                    <a:gd name="connsiteY56" fmla="*/ 5929 h 97325"/>
                    <a:gd name="connsiteX57" fmla="*/ 46894 w 59650"/>
                    <a:gd name="connsiteY57" fmla="*/ 5929 h 97325"/>
                    <a:gd name="connsiteX58" fmla="*/ 58753 w 59650"/>
                    <a:gd name="connsiteY58" fmla="*/ 23178 h 97325"/>
                    <a:gd name="connsiteX59" fmla="*/ 58753 w 59650"/>
                    <a:gd name="connsiteY59" fmla="*/ 23178 h 97325"/>
                    <a:gd name="connsiteX60" fmla="*/ 59291 w 59650"/>
                    <a:gd name="connsiteY60" fmla="*/ 23717 h 97325"/>
                    <a:gd name="connsiteX61" fmla="*/ 59471 w 59650"/>
                    <a:gd name="connsiteY61" fmla="*/ 24435 h 97325"/>
                    <a:gd name="connsiteX62" fmla="*/ 59651 w 59650"/>
                    <a:gd name="connsiteY62" fmla="*/ 25513 h 97325"/>
                    <a:gd name="connsiteX63" fmla="*/ 59651 w 59650"/>
                    <a:gd name="connsiteY63" fmla="*/ 25513 h 97325"/>
                    <a:gd name="connsiteX64" fmla="*/ 55878 w 59650"/>
                    <a:gd name="connsiteY64" fmla="*/ 29286 h 97325"/>
                    <a:gd name="connsiteX65" fmla="*/ 55878 w 59650"/>
                    <a:gd name="connsiteY65" fmla="*/ 29286 h 97325"/>
                    <a:gd name="connsiteX66" fmla="*/ 54800 w 59650"/>
                    <a:gd name="connsiteY66" fmla="*/ 29466 h 97325"/>
                    <a:gd name="connsiteX67" fmla="*/ 54800 w 59650"/>
                    <a:gd name="connsiteY67" fmla="*/ 29466 h 97325"/>
                    <a:gd name="connsiteX68" fmla="*/ 58034 w 59650"/>
                    <a:gd name="connsiteY68" fmla="*/ 33239 h 97325"/>
                    <a:gd name="connsiteX69" fmla="*/ 58034 w 59650"/>
                    <a:gd name="connsiteY69" fmla="*/ 33239 h 97325"/>
                    <a:gd name="connsiteX70" fmla="*/ 58573 w 59650"/>
                    <a:gd name="connsiteY70" fmla="*/ 35395 h 97325"/>
                    <a:gd name="connsiteX71" fmla="*/ 58573 w 59650"/>
                    <a:gd name="connsiteY71" fmla="*/ 35395 h 97325"/>
                    <a:gd name="connsiteX72" fmla="*/ 48871 w 59650"/>
                    <a:gd name="connsiteY72" fmla="*/ 55519 h 97325"/>
                    <a:gd name="connsiteX73" fmla="*/ 48871 w 59650"/>
                    <a:gd name="connsiteY73" fmla="*/ 55519 h 97325"/>
                    <a:gd name="connsiteX74" fmla="*/ 24795 w 59650"/>
                    <a:gd name="connsiteY74" fmla="*/ 93429 h 97325"/>
                    <a:gd name="connsiteX75" fmla="*/ 24795 w 59650"/>
                    <a:gd name="connsiteY75" fmla="*/ 93429 h 97325"/>
                    <a:gd name="connsiteX76" fmla="*/ 24795 w 59650"/>
                    <a:gd name="connsiteY76" fmla="*/ 93429 h 97325"/>
                    <a:gd name="connsiteX77" fmla="*/ 18506 w 59650"/>
                    <a:gd name="connsiteY77" fmla="*/ 97023 h 97325"/>
                    <a:gd name="connsiteX78" fmla="*/ 18506 w 59650"/>
                    <a:gd name="connsiteY78" fmla="*/ 97023 h 97325"/>
                    <a:gd name="connsiteX79" fmla="*/ 15811 w 59650"/>
                    <a:gd name="connsiteY79" fmla="*/ 96484 h 97325"/>
                    <a:gd name="connsiteX80" fmla="*/ 15811 w 59650"/>
                    <a:gd name="connsiteY80" fmla="*/ 96484 h 97325"/>
                    <a:gd name="connsiteX81" fmla="*/ 22998 w 59650"/>
                    <a:gd name="connsiteY81" fmla="*/ 92171 h 97325"/>
                    <a:gd name="connsiteX82" fmla="*/ 22818 w 59650"/>
                    <a:gd name="connsiteY82" fmla="*/ 91812 h 97325"/>
                    <a:gd name="connsiteX83" fmla="*/ 22818 w 59650"/>
                    <a:gd name="connsiteY83" fmla="*/ 91812 h 97325"/>
                    <a:gd name="connsiteX84" fmla="*/ 22818 w 59650"/>
                    <a:gd name="connsiteY84" fmla="*/ 91812 h 97325"/>
                    <a:gd name="connsiteX85" fmla="*/ 22998 w 59650"/>
                    <a:gd name="connsiteY85" fmla="*/ 92171 h 97325"/>
                    <a:gd name="connsiteX86" fmla="*/ 22998 w 59650"/>
                    <a:gd name="connsiteY86" fmla="*/ 92171 h 97325"/>
                    <a:gd name="connsiteX87" fmla="*/ 25334 w 59650"/>
                    <a:gd name="connsiteY87" fmla="*/ 76181 h 97325"/>
                    <a:gd name="connsiteX88" fmla="*/ 25334 w 59650"/>
                    <a:gd name="connsiteY88" fmla="*/ 76720 h 97325"/>
                    <a:gd name="connsiteX89" fmla="*/ 24974 w 59650"/>
                    <a:gd name="connsiteY89" fmla="*/ 77259 h 97325"/>
                    <a:gd name="connsiteX90" fmla="*/ 24615 w 59650"/>
                    <a:gd name="connsiteY90" fmla="*/ 81930 h 97325"/>
                    <a:gd name="connsiteX91" fmla="*/ 24615 w 59650"/>
                    <a:gd name="connsiteY91" fmla="*/ 81930 h 97325"/>
                    <a:gd name="connsiteX92" fmla="*/ 24615 w 59650"/>
                    <a:gd name="connsiteY92" fmla="*/ 83727 h 97325"/>
                    <a:gd name="connsiteX93" fmla="*/ 24615 w 59650"/>
                    <a:gd name="connsiteY93" fmla="*/ 83727 h 97325"/>
                    <a:gd name="connsiteX94" fmla="*/ 24615 w 59650"/>
                    <a:gd name="connsiteY94" fmla="*/ 86063 h 97325"/>
                    <a:gd name="connsiteX95" fmla="*/ 24615 w 59650"/>
                    <a:gd name="connsiteY95" fmla="*/ 86063 h 97325"/>
                    <a:gd name="connsiteX96" fmla="*/ 44199 w 59650"/>
                    <a:gd name="connsiteY96" fmla="*/ 53542 h 97325"/>
                    <a:gd name="connsiteX97" fmla="*/ 44199 w 59650"/>
                    <a:gd name="connsiteY97" fmla="*/ 53542 h 97325"/>
                    <a:gd name="connsiteX98" fmla="*/ 53183 w 59650"/>
                    <a:gd name="connsiteY98" fmla="*/ 36114 h 97325"/>
                    <a:gd name="connsiteX99" fmla="*/ 53183 w 59650"/>
                    <a:gd name="connsiteY99" fmla="*/ 36114 h 97325"/>
                    <a:gd name="connsiteX100" fmla="*/ 48871 w 59650"/>
                    <a:gd name="connsiteY100" fmla="*/ 29107 h 97325"/>
                    <a:gd name="connsiteX101" fmla="*/ 48871 w 59650"/>
                    <a:gd name="connsiteY101" fmla="*/ 29107 h 97325"/>
                    <a:gd name="connsiteX102" fmla="*/ 52644 w 59650"/>
                    <a:gd name="connsiteY102" fmla="*/ 25154 h 97325"/>
                    <a:gd name="connsiteX103" fmla="*/ 52644 w 59650"/>
                    <a:gd name="connsiteY103" fmla="*/ 25154 h 97325"/>
                    <a:gd name="connsiteX104" fmla="*/ 53183 w 59650"/>
                    <a:gd name="connsiteY104" fmla="*/ 24974 h 97325"/>
                    <a:gd name="connsiteX105" fmla="*/ 53183 w 59650"/>
                    <a:gd name="connsiteY105" fmla="*/ 24974 h 97325"/>
                    <a:gd name="connsiteX106" fmla="*/ 43660 w 59650"/>
                    <a:gd name="connsiteY106" fmla="*/ 10601 h 97325"/>
                    <a:gd name="connsiteX107" fmla="*/ 43660 w 59650"/>
                    <a:gd name="connsiteY107" fmla="*/ 10601 h 97325"/>
                    <a:gd name="connsiteX108" fmla="*/ 27130 w 59650"/>
                    <a:gd name="connsiteY108" fmla="*/ 5570 h 97325"/>
                    <a:gd name="connsiteX109" fmla="*/ 27130 w 59650"/>
                    <a:gd name="connsiteY109" fmla="*/ 5570 h 97325"/>
                    <a:gd name="connsiteX110" fmla="*/ 22459 w 59650"/>
                    <a:gd name="connsiteY110" fmla="*/ 9163 h 97325"/>
                    <a:gd name="connsiteX111" fmla="*/ 22459 w 59650"/>
                    <a:gd name="connsiteY111" fmla="*/ 9163 h 97325"/>
                    <a:gd name="connsiteX112" fmla="*/ 11858 w 59650"/>
                    <a:gd name="connsiteY112" fmla="*/ 13655 h 97325"/>
                    <a:gd name="connsiteX113" fmla="*/ 11858 w 59650"/>
                    <a:gd name="connsiteY113" fmla="*/ 13655 h 97325"/>
                    <a:gd name="connsiteX114" fmla="*/ 10421 w 59650"/>
                    <a:gd name="connsiteY114" fmla="*/ 13655 h 97325"/>
                    <a:gd name="connsiteX115" fmla="*/ 10421 w 59650"/>
                    <a:gd name="connsiteY115" fmla="*/ 13655 h 97325"/>
                    <a:gd name="connsiteX116" fmla="*/ 10421 w 59650"/>
                    <a:gd name="connsiteY116" fmla="*/ 13655 h 97325"/>
                    <a:gd name="connsiteX117" fmla="*/ 6288 w 59650"/>
                    <a:gd name="connsiteY117" fmla="*/ 34677 h 97325"/>
                    <a:gd name="connsiteX118" fmla="*/ 6288 w 59650"/>
                    <a:gd name="connsiteY118" fmla="*/ 34677 h 97325"/>
                    <a:gd name="connsiteX119" fmla="*/ 4492 w 59650"/>
                    <a:gd name="connsiteY119" fmla="*/ 40965 h 97325"/>
                    <a:gd name="connsiteX120" fmla="*/ 4492 w 59650"/>
                    <a:gd name="connsiteY120" fmla="*/ 40965 h 97325"/>
                    <a:gd name="connsiteX121" fmla="*/ 5031 w 59650"/>
                    <a:gd name="connsiteY121" fmla="*/ 43301 h 97325"/>
                    <a:gd name="connsiteX122" fmla="*/ 5031 w 59650"/>
                    <a:gd name="connsiteY122" fmla="*/ 43301 h 97325"/>
                    <a:gd name="connsiteX123" fmla="*/ 9523 w 59650"/>
                    <a:gd name="connsiteY123" fmla="*/ 39168 h 97325"/>
                    <a:gd name="connsiteX124" fmla="*/ 9523 w 59650"/>
                    <a:gd name="connsiteY124" fmla="*/ 39168 h 97325"/>
                    <a:gd name="connsiteX125" fmla="*/ 12218 w 59650"/>
                    <a:gd name="connsiteY125" fmla="*/ 29825 h 97325"/>
                    <a:gd name="connsiteX126" fmla="*/ 12218 w 59650"/>
                    <a:gd name="connsiteY126" fmla="*/ 29825 h 97325"/>
                    <a:gd name="connsiteX127" fmla="*/ 16530 w 59650"/>
                    <a:gd name="connsiteY127" fmla="*/ 26412 h 97325"/>
                    <a:gd name="connsiteX128" fmla="*/ 16530 w 59650"/>
                    <a:gd name="connsiteY128" fmla="*/ 26412 h 97325"/>
                    <a:gd name="connsiteX129" fmla="*/ 20303 w 59650"/>
                    <a:gd name="connsiteY129" fmla="*/ 29286 h 97325"/>
                    <a:gd name="connsiteX130" fmla="*/ 20303 w 59650"/>
                    <a:gd name="connsiteY130" fmla="*/ 29286 h 97325"/>
                    <a:gd name="connsiteX131" fmla="*/ 21561 w 59650"/>
                    <a:gd name="connsiteY131" fmla="*/ 36294 h 97325"/>
                    <a:gd name="connsiteX132" fmla="*/ 21561 w 59650"/>
                    <a:gd name="connsiteY132" fmla="*/ 36294 h 97325"/>
                    <a:gd name="connsiteX133" fmla="*/ 21022 w 59650"/>
                    <a:gd name="connsiteY133" fmla="*/ 48511 h 97325"/>
                    <a:gd name="connsiteX134" fmla="*/ 21022 w 59650"/>
                    <a:gd name="connsiteY134" fmla="*/ 48511 h 97325"/>
                    <a:gd name="connsiteX135" fmla="*/ 21022 w 59650"/>
                    <a:gd name="connsiteY135" fmla="*/ 49050 h 97325"/>
                    <a:gd name="connsiteX136" fmla="*/ 20662 w 59650"/>
                    <a:gd name="connsiteY136" fmla="*/ 49589 h 97325"/>
                    <a:gd name="connsiteX137" fmla="*/ 14553 w 59650"/>
                    <a:gd name="connsiteY137" fmla="*/ 62705 h 97325"/>
                    <a:gd name="connsiteX138" fmla="*/ 14553 w 59650"/>
                    <a:gd name="connsiteY138" fmla="*/ 62705 h 97325"/>
                    <a:gd name="connsiteX139" fmla="*/ 14553 w 59650"/>
                    <a:gd name="connsiteY139" fmla="*/ 62705 h 97325"/>
                    <a:gd name="connsiteX140" fmla="*/ 14553 w 59650"/>
                    <a:gd name="connsiteY140" fmla="*/ 64502 h 97325"/>
                    <a:gd name="connsiteX141" fmla="*/ 14553 w 59650"/>
                    <a:gd name="connsiteY141" fmla="*/ 64502 h 97325"/>
                    <a:gd name="connsiteX142" fmla="*/ 13296 w 59650"/>
                    <a:gd name="connsiteY142" fmla="*/ 77978 h 97325"/>
                    <a:gd name="connsiteX143" fmla="*/ 13296 w 59650"/>
                    <a:gd name="connsiteY143" fmla="*/ 77978 h 97325"/>
                    <a:gd name="connsiteX144" fmla="*/ 13296 w 59650"/>
                    <a:gd name="connsiteY144" fmla="*/ 78157 h 97325"/>
                    <a:gd name="connsiteX145" fmla="*/ 13296 w 59650"/>
                    <a:gd name="connsiteY145" fmla="*/ 78157 h 97325"/>
                    <a:gd name="connsiteX146" fmla="*/ 17608 w 59650"/>
                    <a:gd name="connsiteY146" fmla="*/ 72408 h 97325"/>
                    <a:gd name="connsiteX147" fmla="*/ 17608 w 59650"/>
                    <a:gd name="connsiteY147" fmla="*/ 72408 h 97325"/>
                    <a:gd name="connsiteX148" fmla="*/ 21381 w 59650"/>
                    <a:gd name="connsiteY148" fmla="*/ 71150 h 97325"/>
                    <a:gd name="connsiteX149" fmla="*/ 21381 w 59650"/>
                    <a:gd name="connsiteY149" fmla="*/ 71150 h 97325"/>
                    <a:gd name="connsiteX150" fmla="*/ 21381 w 59650"/>
                    <a:gd name="connsiteY150" fmla="*/ 71150 h 97325"/>
                    <a:gd name="connsiteX151" fmla="*/ 21381 w 59650"/>
                    <a:gd name="connsiteY151" fmla="*/ 71150 h 97325"/>
                    <a:gd name="connsiteX152" fmla="*/ 25334 w 59650"/>
                    <a:gd name="connsiteY152" fmla="*/ 76181 h 97325"/>
                    <a:gd name="connsiteX153" fmla="*/ 25334 w 59650"/>
                    <a:gd name="connsiteY153" fmla="*/ 76181 h 97325"/>
                    <a:gd name="connsiteX154" fmla="*/ 17069 w 59650"/>
                    <a:gd name="connsiteY154" fmla="*/ 32161 h 97325"/>
                    <a:gd name="connsiteX155" fmla="*/ 17787 w 59650"/>
                    <a:gd name="connsiteY155" fmla="*/ 31982 h 97325"/>
                    <a:gd name="connsiteX156" fmla="*/ 17069 w 59650"/>
                    <a:gd name="connsiteY156" fmla="*/ 32161 h 97325"/>
                    <a:gd name="connsiteX157" fmla="*/ 17069 w 59650"/>
                    <a:gd name="connsiteY157" fmla="*/ 32161 h 97325"/>
                    <a:gd name="connsiteX158" fmla="*/ 17069 w 59650"/>
                    <a:gd name="connsiteY158" fmla="*/ 32161 h 97325"/>
                    <a:gd name="connsiteX159" fmla="*/ 15991 w 59650"/>
                    <a:gd name="connsiteY159" fmla="*/ 31263 h 97325"/>
                    <a:gd name="connsiteX160" fmla="*/ 15991 w 59650"/>
                    <a:gd name="connsiteY160" fmla="*/ 31263 h 97325"/>
                    <a:gd name="connsiteX161" fmla="*/ 15991 w 59650"/>
                    <a:gd name="connsiteY161" fmla="*/ 31263 h 97325"/>
                    <a:gd name="connsiteX162" fmla="*/ 15991 w 59650"/>
                    <a:gd name="connsiteY162" fmla="*/ 31263 h 97325"/>
                    <a:gd name="connsiteX163" fmla="*/ 15991 w 59650"/>
                    <a:gd name="connsiteY163" fmla="*/ 31263 h 97325"/>
                    <a:gd name="connsiteX164" fmla="*/ 15991 w 59650"/>
                    <a:gd name="connsiteY164" fmla="*/ 31263 h 9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59650" h="97325">
                      <a:moveTo>
                        <a:pt x="15811" y="96484"/>
                      </a:moveTo>
                      <a:cubicBezTo>
                        <a:pt x="15272" y="95945"/>
                        <a:pt x="14733" y="94867"/>
                        <a:pt x="14733" y="93968"/>
                      </a:cubicBezTo>
                      <a:lnTo>
                        <a:pt x="14733" y="93968"/>
                      </a:lnTo>
                      <a:cubicBezTo>
                        <a:pt x="15452" y="89836"/>
                        <a:pt x="17967" y="89836"/>
                        <a:pt x="19225" y="88399"/>
                      </a:cubicBezTo>
                      <a:lnTo>
                        <a:pt x="19225" y="88399"/>
                      </a:lnTo>
                      <a:cubicBezTo>
                        <a:pt x="19405" y="88219"/>
                        <a:pt x="19584" y="85883"/>
                        <a:pt x="19584" y="83727"/>
                      </a:cubicBezTo>
                      <a:lnTo>
                        <a:pt x="19584" y="83727"/>
                      </a:lnTo>
                      <a:cubicBezTo>
                        <a:pt x="19584" y="83188"/>
                        <a:pt x="19584" y="82469"/>
                        <a:pt x="19584" y="81930"/>
                      </a:cubicBezTo>
                      <a:lnTo>
                        <a:pt x="19584" y="81930"/>
                      </a:lnTo>
                      <a:cubicBezTo>
                        <a:pt x="19584" y="80313"/>
                        <a:pt x="19584" y="78696"/>
                        <a:pt x="19944" y="77079"/>
                      </a:cubicBezTo>
                      <a:lnTo>
                        <a:pt x="19944" y="77079"/>
                      </a:lnTo>
                      <a:cubicBezTo>
                        <a:pt x="19225" y="77439"/>
                        <a:pt x="17608" y="81211"/>
                        <a:pt x="17608" y="83368"/>
                      </a:cubicBezTo>
                      <a:lnTo>
                        <a:pt x="17608" y="83368"/>
                      </a:lnTo>
                      <a:cubicBezTo>
                        <a:pt x="17967" y="84266"/>
                        <a:pt x="18147" y="84985"/>
                        <a:pt x="18147" y="85703"/>
                      </a:cubicBezTo>
                      <a:lnTo>
                        <a:pt x="18147" y="85703"/>
                      </a:lnTo>
                      <a:cubicBezTo>
                        <a:pt x="17787" y="87500"/>
                        <a:pt x="18326" y="90016"/>
                        <a:pt x="14374" y="90914"/>
                      </a:cubicBezTo>
                      <a:lnTo>
                        <a:pt x="14374" y="90914"/>
                      </a:lnTo>
                      <a:cubicBezTo>
                        <a:pt x="13296" y="90914"/>
                        <a:pt x="12577" y="90375"/>
                        <a:pt x="12038" y="89836"/>
                      </a:cubicBezTo>
                      <a:lnTo>
                        <a:pt x="12038" y="89836"/>
                      </a:lnTo>
                      <a:cubicBezTo>
                        <a:pt x="10601" y="88219"/>
                        <a:pt x="8265" y="84985"/>
                        <a:pt x="8265" y="80313"/>
                      </a:cubicBezTo>
                      <a:lnTo>
                        <a:pt x="8265" y="80313"/>
                      </a:lnTo>
                      <a:cubicBezTo>
                        <a:pt x="8265" y="79235"/>
                        <a:pt x="8445" y="77978"/>
                        <a:pt x="8624" y="76900"/>
                      </a:cubicBezTo>
                      <a:lnTo>
                        <a:pt x="8624" y="76900"/>
                      </a:lnTo>
                      <a:cubicBezTo>
                        <a:pt x="9702" y="72408"/>
                        <a:pt x="9882" y="68994"/>
                        <a:pt x="9882" y="64682"/>
                      </a:cubicBezTo>
                      <a:lnTo>
                        <a:pt x="9882" y="64682"/>
                      </a:lnTo>
                      <a:cubicBezTo>
                        <a:pt x="9882" y="64143"/>
                        <a:pt x="9882" y="63604"/>
                        <a:pt x="9882" y="63065"/>
                      </a:cubicBezTo>
                      <a:lnTo>
                        <a:pt x="9882" y="63065"/>
                      </a:lnTo>
                      <a:lnTo>
                        <a:pt x="9882" y="62705"/>
                      </a:lnTo>
                      <a:cubicBezTo>
                        <a:pt x="10062" y="56417"/>
                        <a:pt x="14014" y="51206"/>
                        <a:pt x="16530" y="47254"/>
                      </a:cubicBezTo>
                      <a:lnTo>
                        <a:pt x="16530" y="47254"/>
                      </a:lnTo>
                      <a:cubicBezTo>
                        <a:pt x="16709" y="45457"/>
                        <a:pt x="17069" y="40067"/>
                        <a:pt x="17069" y="36114"/>
                      </a:cubicBezTo>
                      <a:lnTo>
                        <a:pt x="17069" y="36114"/>
                      </a:lnTo>
                      <a:cubicBezTo>
                        <a:pt x="17069" y="34856"/>
                        <a:pt x="17069" y="33778"/>
                        <a:pt x="16889" y="32880"/>
                      </a:cubicBezTo>
                      <a:lnTo>
                        <a:pt x="16889" y="32880"/>
                      </a:lnTo>
                      <a:cubicBezTo>
                        <a:pt x="16350" y="34856"/>
                        <a:pt x="15991" y="38270"/>
                        <a:pt x="14733" y="41145"/>
                      </a:cubicBezTo>
                      <a:lnTo>
                        <a:pt x="14733" y="41145"/>
                      </a:lnTo>
                      <a:cubicBezTo>
                        <a:pt x="13116" y="44020"/>
                        <a:pt x="10241" y="47793"/>
                        <a:pt x="5749" y="48152"/>
                      </a:cubicBezTo>
                      <a:lnTo>
                        <a:pt x="5749" y="48152"/>
                      </a:lnTo>
                      <a:cubicBezTo>
                        <a:pt x="5031" y="48152"/>
                        <a:pt x="4312" y="47972"/>
                        <a:pt x="3414" y="47613"/>
                      </a:cubicBezTo>
                      <a:lnTo>
                        <a:pt x="3414" y="47613"/>
                      </a:lnTo>
                      <a:cubicBezTo>
                        <a:pt x="719" y="46176"/>
                        <a:pt x="0" y="43481"/>
                        <a:pt x="0" y="40785"/>
                      </a:cubicBezTo>
                      <a:lnTo>
                        <a:pt x="0" y="40785"/>
                      </a:lnTo>
                      <a:cubicBezTo>
                        <a:pt x="0" y="38090"/>
                        <a:pt x="719" y="35216"/>
                        <a:pt x="1976" y="32880"/>
                      </a:cubicBezTo>
                      <a:lnTo>
                        <a:pt x="1976" y="32880"/>
                      </a:lnTo>
                      <a:cubicBezTo>
                        <a:pt x="3054" y="26951"/>
                        <a:pt x="5390" y="17248"/>
                        <a:pt x="5749" y="14194"/>
                      </a:cubicBezTo>
                      <a:lnTo>
                        <a:pt x="5749" y="14194"/>
                      </a:lnTo>
                      <a:cubicBezTo>
                        <a:pt x="5390" y="13655"/>
                        <a:pt x="5210" y="13116"/>
                        <a:pt x="5210" y="12397"/>
                      </a:cubicBezTo>
                      <a:lnTo>
                        <a:pt x="5210" y="12397"/>
                      </a:lnTo>
                      <a:cubicBezTo>
                        <a:pt x="5929" y="8265"/>
                        <a:pt x="9163" y="8265"/>
                        <a:pt x="12218" y="8085"/>
                      </a:cubicBezTo>
                      <a:lnTo>
                        <a:pt x="12218" y="8085"/>
                      </a:lnTo>
                      <a:cubicBezTo>
                        <a:pt x="15452" y="8085"/>
                        <a:pt x="15811" y="7366"/>
                        <a:pt x="20303" y="4312"/>
                      </a:cubicBezTo>
                      <a:lnTo>
                        <a:pt x="20303" y="4312"/>
                      </a:lnTo>
                      <a:cubicBezTo>
                        <a:pt x="22100" y="3773"/>
                        <a:pt x="23357" y="359"/>
                        <a:pt x="28029" y="0"/>
                      </a:cubicBezTo>
                      <a:lnTo>
                        <a:pt x="28029" y="0"/>
                      </a:lnTo>
                      <a:lnTo>
                        <a:pt x="28568" y="0"/>
                      </a:lnTo>
                      <a:lnTo>
                        <a:pt x="29107" y="180"/>
                      </a:lnTo>
                      <a:cubicBezTo>
                        <a:pt x="31083" y="1258"/>
                        <a:pt x="42942" y="3773"/>
                        <a:pt x="46894" y="5929"/>
                      </a:cubicBezTo>
                      <a:lnTo>
                        <a:pt x="46894" y="5929"/>
                      </a:lnTo>
                      <a:cubicBezTo>
                        <a:pt x="48691" y="7906"/>
                        <a:pt x="58034" y="22459"/>
                        <a:pt x="58753" y="23178"/>
                      </a:cubicBezTo>
                      <a:lnTo>
                        <a:pt x="58753" y="23178"/>
                      </a:lnTo>
                      <a:lnTo>
                        <a:pt x="59291" y="23717"/>
                      </a:lnTo>
                      <a:lnTo>
                        <a:pt x="59471" y="24435"/>
                      </a:lnTo>
                      <a:cubicBezTo>
                        <a:pt x="59471" y="24795"/>
                        <a:pt x="59651" y="25154"/>
                        <a:pt x="59651" y="25513"/>
                      </a:cubicBezTo>
                      <a:lnTo>
                        <a:pt x="59651" y="25513"/>
                      </a:lnTo>
                      <a:cubicBezTo>
                        <a:pt x="59471" y="28568"/>
                        <a:pt x="56597" y="29107"/>
                        <a:pt x="55878" y="29286"/>
                      </a:cubicBezTo>
                      <a:lnTo>
                        <a:pt x="55878" y="29286"/>
                      </a:lnTo>
                      <a:cubicBezTo>
                        <a:pt x="55519" y="29286"/>
                        <a:pt x="55159" y="29466"/>
                        <a:pt x="54800" y="29466"/>
                      </a:cubicBezTo>
                      <a:lnTo>
                        <a:pt x="54800" y="29466"/>
                      </a:lnTo>
                      <a:cubicBezTo>
                        <a:pt x="55339" y="30185"/>
                        <a:pt x="56237" y="31263"/>
                        <a:pt x="58034" y="33239"/>
                      </a:cubicBezTo>
                      <a:lnTo>
                        <a:pt x="58034" y="33239"/>
                      </a:lnTo>
                      <a:cubicBezTo>
                        <a:pt x="58393" y="33958"/>
                        <a:pt x="58573" y="34677"/>
                        <a:pt x="58573" y="35395"/>
                      </a:cubicBezTo>
                      <a:lnTo>
                        <a:pt x="58573" y="35395"/>
                      </a:lnTo>
                      <a:cubicBezTo>
                        <a:pt x="58214" y="40606"/>
                        <a:pt x="53542" y="47074"/>
                        <a:pt x="48871" y="55519"/>
                      </a:cubicBezTo>
                      <a:lnTo>
                        <a:pt x="48871" y="55519"/>
                      </a:lnTo>
                      <a:cubicBezTo>
                        <a:pt x="43301" y="66299"/>
                        <a:pt x="30005" y="88938"/>
                        <a:pt x="24795" y="93429"/>
                      </a:cubicBezTo>
                      <a:lnTo>
                        <a:pt x="24795" y="93429"/>
                      </a:lnTo>
                      <a:lnTo>
                        <a:pt x="24795" y="93429"/>
                      </a:lnTo>
                      <a:cubicBezTo>
                        <a:pt x="24435" y="93429"/>
                        <a:pt x="22459" y="96663"/>
                        <a:pt x="18506" y="97023"/>
                      </a:cubicBezTo>
                      <a:lnTo>
                        <a:pt x="18506" y="97023"/>
                      </a:lnTo>
                      <a:cubicBezTo>
                        <a:pt x="17608" y="97562"/>
                        <a:pt x="16530" y="97382"/>
                        <a:pt x="15811" y="96484"/>
                      </a:cubicBezTo>
                      <a:lnTo>
                        <a:pt x="15811" y="96484"/>
                      </a:lnTo>
                      <a:close/>
                      <a:moveTo>
                        <a:pt x="22998" y="92171"/>
                      </a:moveTo>
                      <a:lnTo>
                        <a:pt x="22818" y="91812"/>
                      </a:lnTo>
                      <a:cubicBezTo>
                        <a:pt x="22818" y="91812"/>
                        <a:pt x="22818" y="91812"/>
                        <a:pt x="22818" y="91812"/>
                      </a:cubicBezTo>
                      <a:lnTo>
                        <a:pt x="22818" y="91812"/>
                      </a:lnTo>
                      <a:lnTo>
                        <a:pt x="22998" y="92171"/>
                      </a:lnTo>
                      <a:lnTo>
                        <a:pt x="22998" y="92171"/>
                      </a:lnTo>
                      <a:close/>
                      <a:moveTo>
                        <a:pt x="25334" y="76181"/>
                      </a:moveTo>
                      <a:lnTo>
                        <a:pt x="25334" y="76720"/>
                      </a:lnTo>
                      <a:lnTo>
                        <a:pt x="24974" y="77259"/>
                      </a:lnTo>
                      <a:cubicBezTo>
                        <a:pt x="24795" y="77439"/>
                        <a:pt x="24615" y="79595"/>
                        <a:pt x="24615" y="81930"/>
                      </a:cubicBezTo>
                      <a:lnTo>
                        <a:pt x="24615" y="81930"/>
                      </a:lnTo>
                      <a:cubicBezTo>
                        <a:pt x="24615" y="82469"/>
                        <a:pt x="24615" y="83188"/>
                        <a:pt x="24615" y="83727"/>
                      </a:cubicBezTo>
                      <a:lnTo>
                        <a:pt x="24615" y="83727"/>
                      </a:lnTo>
                      <a:cubicBezTo>
                        <a:pt x="24615" y="84446"/>
                        <a:pt x="24615" y="85344"/>
                        <a:pt x="24615" y="86063"/>
                      </a:cubicBezTo>
                      <a:lnTo>
                        <a:pt x="24615" y="86063"/>
                      </a:lnTo>
                      <a:cubicBezTo>
                        <a:pt x="29825" y="78517"/>
                        <a:pt x="40606" y="61268"/>
                        <a:pt x="44199" y="53542"/>
                      </a:cubicBezTo>
                      <a:lnTo>
                        <a:pt x="44199" y="53542"/>
                      </a:lnTo>
                      <a:cubicBezTo>
                        <a:pt x="48871" y="45637"/>
                        <a:pt x="53183" y="38090"/>
                        <a:pt x="53183" y="36114"/>
                      </a:cubicBezTo>
                      <a:lnTo>
                        <a:pt x="53183" y="36114"/>
                      </a:lnTo>
                      <a:cubicBezTo>
                        <a:pt x="50488" y="33239"/>
                        <a:pt x="49050" y="31622"/>
                        <a:pt x="48871" y="29107"/>
                      </a:cubicBezTo>
                      <a:lnTo>
                        <a:pt x="48871" y="29107"/>
                      </a:lnTo>
                      <a:cubicBezTo>
                        <a:pt x="48871" y="26232"/>
                        <a:pt x="51745" y="25334"/>
                        <a:pt x="52644" y="25154"/>
                      </a:cubicBezTo>
                      <a:lnTo>
                        <a:pt x="52644" y="25154"/>
                      </a:lnTo>
                      <a:cubicBezTo>
                        <a:pt x="52824" y="25154"/>
                        <a:pt x="53003" y="25154"/>
                        <a:pt x="53183" y="24974"/>
                      </a:cubicBezTo>
                      <a:lnTo>
                        <a:pt x="53183" y="24974"/>
                      </a:lnTo>
                      <a:cubicBezTo>
                        <a:pt x="49949" y="20303"/>
                        <a:pt x="43840" y="10780"/>
                        <a:pt x="43660" y="10601"/>
                      </a:cubicBezTo>
                      <a:lnTo>
                        <a:pt x="43660" y="10601"/>
                      </a:lnTo>
                      <a:cubicBezTo>
                        <a:pt x="41864" y="9702"/>
                        <a:pt x="31263" y="7187"/>
                        <a:pt x="27130" y="5570"/>
                      </a:cubicBezTo>
                      <a:lnTo>
                        <a:pt x="27130" y="5570"/>
                      </a:lnTo>
                      <a:cubicBezTo>
                        <a:pt x="26412" y="5929"/>
                        <a:pt x="24974" y="7546"/>
                        <a:pt x="22459" y="9163"/>
                      </a:cubicBezTo>
                      <a:lnTo>
                        <a:pt x="22459" y="9163"/>
                      </a:lnTo>
                      <a:cubicBezTo>
                        <a:pt x="18865" y="11679"/>
                        <a:pt x="16530" y="13655"/>
                        <a:pt x="11858" y="13655"/>
                      </a:cubicBezTo>
                      <a:lnTo>
                        <a:pt x="11858" y="13655"/>
                      </a:lnTo>
                      <a:cubicBezTo>
                        <a:pt x="11319" y="13655"/>
                        <a:pt x="10780" y="13655"/>
                        <a:pt x="10421" y="13655"/>
                      </a:cubicBezTo>
                      <a:lnTo>
                        <a:pt x="10421" y="13655"/>
                      </a:lnTo>
                      <a:lnTo>
                        <a:pt x="10421" y="13655"/>
                      </a:lnTo>
                      <a:cubicBezTo>
                        <a:pt x="10421" y="17248"/>
                        <a:pt x="7726" y="27490"/>
                        <a:pt x="6288" y="34677"/>
                      </a:cubicBezTo>
                      <a:lnTo>
                        <a:pt x="6288" y="34677"/>
                      </a:lnTo>
                      <a:cubicBezTo>
                        <a:pt x="5031" y="37012"/>
                        <a:pt x="4492" y="39348"/>
                        <a:pt x="4492" y="40965"/>
                      </a:cubicBezTo>
                      <a:lnTo>
                        <a:pt x="4492" y="40965"/>
                      </a:lnTo>
                      <a:cubicBezTo>
                        <a:pt x="4492" y="42762"/>
                        <a:pt x="5031" y="43301"/>
                        <a:pt x="5031" y="43301"/>
                      </a:cubicBezTo>
                      <a:lnTo>
                        <a:pt x="5031" y="43301"/>
                      </a:lnTo>
                      <a:cubicBezTo>
                        <a:pt x="5570" y="43481"/>
                        <a:pt x="8984" y="40785"/>
                        <a:pt x="9523" y="39168"/>
                      </a:cubicBezTo>
                      <a:lnTo>
                        <a:pt x="9523" y="39168"/>
                      </a:lnTo>
                      <a:cubicBezTo>
                        <a:pt x="10601" y="37372"/>
                        <a:pt x="10601" y="33419"/>
                        <a:pt x="12218" y="29825"/>
                      </a:cubicBezTo>
                      <a:lnTo>
                        <a:pt x="12218" y="29825"/>
                      </a:lnTo>
                      <a:cubicBezTo>
                        <a:pt x="12936" y="28388"/>
                        <a:pt x="13835" y="26591"/>
                        <a:pt x="16530" y="26412"/>
                      </a:cubicBezTo>
                      <a:lnTo>
                        <a:pt x="16530" y="26412"/>
                      </a:lnTo>
                      <a:cubicBezTo>
                        <a:pt x="19045" y="26591"/>
                        <a:pt x="19944" y="28388"/>
                        <a:pt x="20303" y="29286"/>
                      </a:cubicBezTo>
                      <a:lnTo>
                        <a:pt x="20303" y="29286"/>
                      </a:lnTo>
                      <a:cubicBezTo>
                        <a:pt x="22100" y="31982"/>
                        <a:pt x="21381" y="33419"/>
                        <a:pt x="21561" y="36294"/>
                      </a:cubicBezTo>
                      <a:lnTo>
                        <a:pt x="21561" y="36294"/>
                      </a:lnTo>
                      <a:cubicBezTo>
                        <a:pt x="21561" y="41504"/>
                        <a:pt x="21022" y="48511"/>
                        <a:pt x="21022" y="48511"/>
                      </a:cubicBezTo>
                      <a:lnTo>
                        <a:pt x="21022" y="48511"/>
                      </a:lnTo>
                      <a:lnTo>
                        <a:pt x="21022" y="49050"/>
                      </a:lnTo>
                      <a:lnTo>
                        <a:pt x="20662" y="49589"/>
                      </a:lnTo>
                      <a:cubicBezTo>
                        <a:pt x="17967" y="53542"/>
                        <a:pt x="14374" y="58753"/>
                        <a:pt x="14553" y="62705"/>
                      </a:cubicBezTo>
                      <a:lnTo>
                        <a:pt x="14553" y="62705"/>
                      </a:lnTo>
                      <a:lnTo>
                        <a:pt x="14553" y="62705"/>
                      </a:lnTo>
                      <a:cubicBezTo>
                        <a:pt x="14553" y="63424"/>
                        <a:pt x="14553" y="63963"/>
                        <a:pt x="14553" y="64502"/>
                      </a:cubicBezTo>
                      <a:lnTo>
                        <a:pt x="14553" y="64502"/>
                      </a:lnTo>
                      <a:cubicBezTo>
                        <a:pt x="14553" y="68994"/>
                        <a:pt x="14374" y="72947"/>
                        <a:pt x="13296" y="77978"/>
                      </a:cubicBezTo>
                      <a:lnTo>
                        <a:pt x="13296" y="77978"/>
                      </a:lnTo>
                      <a:cubicBezTo>
                        <a:pt x="13296" y="77978"/>
                        <a:pt x="13296" y="77978"/>
                        <a:pt x="13296" y="78157"/>
                      </a:cubicBezTo>
                      <a:lnTo>
                        <a:pt x="13296" y="78157"/>
                      </a:lnTo>
                      <a:cubicBezTo>
                        <a:pt x="14014" y="76001"/>
                        <a:pt x="15272" y="73845"/>
                        <a:pt x="17608" y="72408"/>
                      </a:cubicBezTo>
                      <a:lnTo>
                        <a:pt x="17608" y="72408"/>
                      </a:lnTo>
                      <a:cubicBezTo>
                        <a:pt x="18865" y="71869"/>
                        <a:pt x="19944" y="71330"/>
                        <a:pt x="21381" y="71150"/>
                      </a:cubicBezTo>
                      <a:lnTo>
                        <a:pt x="21381" y="71150"/>
                      </a:lnTo>
                      <a:cubicBezTo>
                        <a:pt x="21381" y="71150"/>
                        <a:pt x="21381" y="71150"/>
                        <a:pt x="21381" y="71150"/>
                      </a:cubicBezTo>
                      <a:lnTo>
                        <a:pt x="21381" y="71150"/>
                      </a:lnTo>
                      <a:cubicBezTo>
                        <a:pt x="24256" y="71330"/>
                        <a:pt x="25334" y="74384"/>
                        <a:pt x="25334" y="76181"/>
                      </a:cubicBezTo>
                      <a:lnTo>
                        <a:pt x="25334" y="76181"/>
                      </a:lnTo>
                      <a:close/>
                      <a:moveTo>
                        <a:pt x="17069" y="32161"/>
                      </a:moveTo>
                      <a:lnTo>
                        <a:pt x="17787" y="31982"/>
                      </a:lnTo>
                      <a:lnTo>
                        <a:pt x="17069" y="32161"/>
                      </a:lnTo>
                      <a:cubicBezTo>
                        <a:pt x="17069" y="32161"/>
                        <a:pt x="17069" y="32161"/>
                        <a:pt x="17069" y="32161"/>
                      </a:cubicBezTo>
                      <a:lnTo>
                        <a:pt x="17069" y="32161"/>
                      </a:lnTo>
                      <a:close/>
                      <a:moveTo>
                        <a:pt x="15991" y="31263"/>
                      </a:moveTo>
                      <a:lnTo>
                        <a:pt x="15991" y="31263"/>
                      </a:lnTo>
                      <a:lnTo>
                        <a:pt x="15991" y="31263"/>
                      </a:lnTo>
                      <a:lnTo>
                        <a:pt x="15991" y="31263"/>
                      </a:lnTo>
                      <a:cubicBezTo>
                        <a:pt x="15991" y="31263"/>
                        <a:pt x="15991" y="31263"/>
                        <a:pt x="15991" y="31263"/>
                      </a:cubicBezTo>
                      <a:lnTo>
                        <a:pt x="15991" y="31263"/>
                      </a:lnTo>
                      <a:close/>
                    </a:path>
                  </a:pathLst>
                </a:custGeom>
                <a:grpFill/>
                <a:ln w="17953" cap="flat">
                  <a:noFill/>
                  <a:prstDash val="solid"/>
                  <a:miter/>
                </a:ln>
              </p:spPr>
              <p:txBody>
                <a:bodyPr rtlCol="0" anchor="ctr"/>
                <a:lstStyle/>
                <a:p>
                  <a:endParaRPr lang="zh-CN" altLang="en-US" sz="1050"/>
                </a:p>
              </p:txBody>
            </p:sp>
          </p:grpSp>
          <p:grpSp>
            <p:nvGrpSpPr>
              <p:cNvPr id="180" name="图形 1"/>
              <p:cNvGrpSpPr/>
              <p:nvPr/>
            </p:nvGrpSpPr>
            <p:grpSpPr>
              <a:xfrm>
                <a:off x="4303096" y="3036931"/>
                <a:ext cx="23177" cy="18146"/>
                <a:chOff x="5676307" y="3234621"/>
                <a:chExt cx="23177" cy="18146"/>
              </a:xfrm>
              <a:solidFill>
                <a:srgbClr val="0070C0"/>
              </a:solidFill>
            </p:grpSpPr>
            <p:sp>
              <p:nvSpPr>
                <p:cNvPr id="3386" name="任意多边形: 形状 523"/>
                <p:cNvSpPr/>
                <p:nvPr/>
              </p:nvSpPr>
              <p:spPr>
                <a:xfrm>
                  <a:off x="5678777" y="3236990"/>
                  <a:ext cx="18191" cy="13003"/>
                </a:xfrm>
                <a:custGeom>
                  <a:avLst/>
                  <a:gdLst>
                    <a:gd name="connsiteX0" fmla="*/ 6333 w 18191"/>
                    <a:gd name="connsiteY0" fmla="*/ 12365 h 13003"/>
                    <a:gd name="connsiteX1" fmla="*/ 12981 w 18191"/>
                    <a:gd name="connsiteY1" fmla="*/ 8412 h 13003"/>
                    <a:gd name="connsiteX2" fmla="*/ 18192 w 18191"/>
                    <a:gd name="connsiteY2" fmla="*/ 3022 h 13003"/>
                    <a:gd name="connsiteX3" fmla="*/ 15497 w 18191"/>
                    <a:gd name="connsiteY3" fmla="*/ 326 h 13003"/>
                    <a:gd name="connsiteX4" fmla="*/ 8849 w 18191"/>
                    <a:gd name="connsiteY4" fmla="*/ 1584 h 13003"/>
                    <a:gd name="connsiteX5" fmla="*/ 943 w 18191"/>
                    <a:gd name="connsiteY5" fmla="*/ 6974 h 13003"/>
                    <a:gd name="connsiteX6" fmla="*/ 943 w 18191"/>
                    <a:gd name="connsiteY6" fmla="*/ 12365 h 13003"/>
                    <a:gd name="connsiteX7" fmla="*/ 6333 w 18191"/>
                    <a:gd name="connsiteY7" fmla="*/ 12365 h 13003"/>
                    <a:gd name="connsiteX8" fmla="*/ 6333 w 18191"/>
                    <a:gd name="connsiteY8" fmla="*/ 12365 h 1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1" h="13003">
                      <a:moveTo>
                        <a:pt x="6333" y="12365"/>
                      </a:moveTo>
                      <a:cubicBezTo>
                        <a:pt x="6333" y="12365"/>
                        <a:pt x="9029" y="9669"/>
                        <a:pt x="12981" y="8412"/>
                      </a:cubicBezTo>
                      <a:cubicBezTo>
                        <a:pt x="15676" y="7154"/>
                        <a:pt x="18192" y="4459"/>
                        <a:pt x="18192" y="3022"/>
                      </a:cubicBezTo>
                      <a:cubicBezTo>
                        <a:pt x="18192" y="1764"/>
                        <a:pt x="18192" y="-931"/>
                        <a:pt x="15497" y="326"/>
                      </a:cubicBezTo>
                      <a:cubicBezTo>
                        <a:pt x="12802" y="326"/>
                        <a:pt x="14239" y="-931"/>
                        <a:pt x="8849" y="1584"/>
                      </a:cubicBezTo>
                      <a:cubicBezTo>
                        <a:pt x="3638" y="3022"/>
                        <a:pt x="943" y="3022"/>
                        <a:pt x="943" y="6974"/>
                      </a:cubicBezTo>
                      <a:cubicBezTo>
                        <a:pt x="-314" y="10927"/>
                        <a:pt x="-314" y="10927"/>
                        <a:pt x="943" y="12365"/>
                      </a:cubicBezTo>
                      <a:cubicBezTo>
                        <a:pt x="2381" y="13802"/>
                        <a:pt x="5076" y="12365"/>
                        <a:pt x="6333" y="12365"/>
                      </a:cubicBezTo>
                      <a:lnTo>
                        <a:pt x="6333" y="12365"/>
                      </a:lnTo>
                      <a:close/>
                    </a:path>
                  </a:pathLst>
                </a:custGeom>
                <a:grpFill/>
                <a:ln w="17953" cap="flat">
                  <a:noFill/>
                  <a:prstDash val="solid"/>
                  <a:miter/>
                </a:ln>
              </p:spPr>
              <p:txBody>
                <a:bodyPr rtlCol="0" anchor="ctr"/>
                <a:lstStyle/>
                <a:p>
                  <a:endParaRPr lang="zh-CN" altLang="en-US" sz="1050"/>
                </a:p>
              </p:txBody>
            </p:sp>
            <p:sp>
              <p:nvSpPr>
                <p:cNvPr id="3387" name="任意多边形: 形状 524"/>
                <p:cNvSpPr/>
                <p:nvPr/>
              </p:nvSpPr>
              <p:spPr>
                <a:xfrm>
                  <a:off x="5676307" y="3234621"/>
                  <a:ext cx="23177" cy="18146"/>
                </a:xfrm>
                <a:custGeom>
                  <a:avLst/>
                  <a:gdLst>
                    <a:gd name="connsiteX0" fmla="*/ 1797 w 23177"/>
                    <a:gd name="connsiteY0" fmla="*/ 16530 h 18146"/>
                    <a:gd name="connsiteX1" fmla="*/ 0 w 23177"/>
                    <a:gd name="connsiteY1" fmla="*/ 13116 h 18146"/>
                    <a:gd name="connsiteX2" fmla="*/ 0 w 23177"/>
                    <a:gd name="connsiteY2" fmla="*/ 13116 h 18146"/>
                    <a:gd name="connsiteX3" fmla="*/ 898 w 23177"/>
                    <a:gd name="connsiteY3" fmla="*/ 9163 h 18146"/>
                    <a:gd name="connsiteX4" fmla="*/ 898 w 23177"/>
                    <a:gd name="connsiteY4" fmla="*/ 9163 h 18146"/>
                    <a:gd name="connsiteX5" fmla="*/ 10241 w 23177"/>
                    <a:gd name="connsiteY5" fmla="*/ 1976 h 18146"/>
                    <a:gd name="connsiteX6" fmla="*/ 10241 w 23177"/>
                    <a:gd name="connsiteY6" fmla="*/ 1976 h 18146"/>
                    <a:gd name="connsiteX7" fmla="*/ 15631 w 23177"/>
                    <a:gd name="connsiteY7" fmla="*/ 0 h 18146"/>
                    <a:gd name="connsiteX8" fmla="*/ 15631 w 23177"/>
                    <a:gd name="connsiteY8" fmla="*/ 0 h 18146"/>
                    <a:gd name="connsiteX9" fmla="*/ 17428 w 23177"/>
                    <a:gd name="connsiteY9" fmla="*/ 359 h 18146"/>
                    <a:gd name="connsiteX10" fmla="*/ 17428 w 23177"/>
                    <a:gd name="connsiteY10" fmla="*/ 359 h 18146"/>
                    <a:gd name="connsiteX11" fmla="*/ 19045 w 23177"/>
                    <a:gd name="connsiteY11" fmla="*/ 0 h 18146"/>
                    <a:gd name="connsiteX12" fmla="*/ 19045 w 23177"/>
                    <a:gd name="connsiteY12" fmla="*/ 0 h 18146"/>
                    <a:gd name="connsiteX13" fmla="*/ 22998 w 23177"/>
                    <a:gd name="connsiteY13" fmla="*/ 5031 h 18146"/>
                    <a:gd name="connsiteX14" fmla="*/ 22998 w 23177"/>
                    <a:gd name="connsiteY14" fmla="*/ 5031 h 18146"/>
                    <a:gd name="connsiteX15" fmla="*/ 22998 w 23177"/>
                    <a:gd name="connsiteY15" fmla="*/ 5031 h 18146"/>
                    <a:gd name="connsiteX16" fmla="*/ 22998 w 23177"/>
                    <a:gd name="connsiteY16" fmla="*/ 5031 h 18146"/>
                    <a:gd name="connsiteX17" fmla="*/ 22998 w 23177"/>
                    <a:gd name="connsiteY17" fmla="*/ 5031 h 18146"/>
                    <a:gd name="connsiteX18" fmla="*/ 22998 w 23177"/>
                    <a:gd name="connsiteY18" fmla="*/ 5031 h 18146"/>
                    <a:gd name="connsiteX19" fmla="*/ 22998 w 23177"/>
                    <a:gd name="connsiteY19" fmla="*/ 5031 h 18146"/>
                    <a:gd name="connsiteX20" fmla="*/ 22998 w 23177"/>
                    <a:gd name="connsiteY20" fmla="*/ 5031 h 18146"/>
                    <a:gd name="connsiteX21" fmla="*/ 22998 w 23177"/>
                    <a:gd name="connsiteY21" fmla="*/ 5570 h 18146"/>
                    <a:gd name="connsiteX22" fmla="*/ 22998 w 23177"/>
                    <a:gd name="connsiteY22" fmla="*/ 5570 h 18146"/>
                    <a:gd name="connsiteX23" fmla="*/ 22998 w 23177"/>
                    <a:gd name="connsiteY23" fmla="*/ 5390 h 18146"/>
                    <a:gd name="connsiteX24" fmla="*/ 22998 w 23177"/>
                    <a:gd name="connsiteY24" fmla="*/ 5390 h 18146"/>
                    <a:gd name="connsiteX25" fmla="*/ 22998 w 23177"/>
                    <a:gd name="connsiteY25" fmla="*/ 5570 h 18146"/>
                    <a:gd name="connsiteX26" fmla="*/ 22998 w 23177"/>
                    <a:gd name="connsiteY26" fmla="*/ 5570 h 18146"/>
                    <a:gd name="connsiteX27" fmla="*/ 22998 w 23177"/>
                    <a:gd name="connsiteY27" fmla="*/ 6109 h 18146"/>
                    <a:gd name="connsiteX28" fmla="*/ 22998 w 23177"/>
                    <a:gd name="connsiteY28" fmla="*/ 6109 h 18146"/>
                    <a:gd name="connsiteX29" fmla="*/ 22998 w 23177"/>
                    <a:gd name="connsiteY29" fmla="*/ 5750 h 18146"/>
                    <a:gd name="connsiteX30" fmla="*/ 22998 w 23177"/>
                    <a:gd name="connsiteY30" fmla="*/ 5750 h 18146"/>
                    <a:gd name="connsiteX31" fmla="*/ 18865 w 23177"/>
                    <a:gd name="connsiteY31" fmla="*/ 7546 h 18146"/>
                    <a:gd name="connsiteX32" fmla="*/ 18865 w 23177"/>
                    <a:gd name="connsiteY32" fmla="*/ 7546 h 18146"/>
                    <a:gd name="connsiteX33" fmla="*/ 20303 w 23177"/>
                    <a:gd name="connsiteY33" fmla="*/ 8265 h 18146"/>
                    <a:gd name="connsiteX34" fmla="*/ 20303 w 23177"/>
                    <a:gd name="connsiteY34" fmla="*/ 8265 h 18146"/>
                    <a:gd name="connsiteX35" fmla="*/ 22818 w 23177"/>
                    <a:gd name="connsiteY35" fmla="*/ 6828 h 18146"/>
                    <a:gd name="connsiteX36" fmla="*/ 22818 w 23177"/>
                    <a:gd name="connsiteY36" fmla="*/ 6828 h 18146"/>
                    <a:gd name="connsiteX37" fmla="*/ 16170 w 23177"/>
                    <a:gd name="connsiteY37" fmla="*/ 13475 h 18146"/>
                    <a:gd name="connsiteX38" fmla="*/ 16170 w 23177"/>
                    <a:gd name="connsiteY38" fmla="*/ 13475 h 18146"/>
                    <a:gd name="connsiteX39" fmla="*/ 10601 w 23177"/>
                    <a:gd name="connsiteY39" fmla="*/ 16889 h 18146"/>
                    <a:gd name="connsiteX40" fmla="*/ 10601 w 23177"/>
                    <a:gd name="connsiteY40" fmla="*/ 16889 h 18146"/>
                    <a:gd name="connsiteX41" fmla="*/ 9882 w 23177"/>
                    <a:gd name="connsiteY41" fmla="*/ 17608 h 18146"/>
                    <a:gd name="connsiteX42" fmla="*/ 8804 w 23177"/>
                    <a:gd name="connsiteY42" fmla="*/ 17608 h 18146"/>
                    <a:gd name="connsiteX43" fmla="*/ 5210 w 23177"/>
                    <a:gd name="connsiteY43" fmla="*/ 18147 h 18146"/>
                    <a:gd name="connsiteX44" fmla="*/ 5210 w 23177"/>
                    <a:gd name="connsiteY44" fmla="*/ 18147 h 18146"/>
                    <a:gd name="connsiteX45" fmla="*/ 1797 w 23177"/>
                    <a:gd name="connsiteY45" fmla="*/ 16530 h 18146"/>
                    <a:gd name="connsiteX46" fmla="*/ 1797 w 23177"/>
                    <a:gd name="connsiteY46" fmla="*/ 16530 h 18146"/>
                    <a:gd name="connsiteX47" fmla="*/ 8804 w 23177"/>
                    <a:gd name="connsiteY47" fmla="*/ 14733 h 18146"/>
                    <a:gd name="connsiteX48" fmla="*/ 8804 w 23177"/>
                    <a:gd name="connsiteY48" fmla="*/ 12218 h 18146"/>
                    <a:gd name="connsiteX49" fmla="*/ 8804 w 23177"/>
                    <a:gd name="connsiteY49" fmla="*/ 14733 h 18146"/>
                    <a:gd name="connsiteX50" fmla="*/ 8804 w 23177"/>
                    <a:gd name="connsiteY50" fmla="*/ 14733 h 18146"/>
                    <a:gd name="connsiteX51" fmla="*/ 6468 w 23177"/>
                    <a:gd name="connsiteY51" fmla="*/ 8804 h 18146"/>
                    <a:gd name="connsiteX52" fmla="*/ 5929 w 23177"/>
                    <a:gd name="connsiteY52" fmla="*/ 10241 h 18146"/>
                    <a:gd name="connsiteX53" fmla="*/ 5031 w 23177"/>
                    <a:gd name="connsiteY53" fmla="*/ 13116 h 18146"/>
                    <a:gd name="connsiteX54" fmla="*/ 5031 w 23177"/>
                    <a:gd name="connsiteY54" fmla="*/ 13116 h 18146"/>
                    <a:gd name="connsiteX55" fmla="*/ 5031 w 23177"/>
                    <a:gd name="connsiteY55" fmla="*/ 13116 h 18146"/>
                    <a:gd name="connsiteX56" fmla="*/ 5031 w 23177"/>
                    <a:gd name="connsiteY56" fmla="*/ 12757 h 18146"/>
                    <a:gd name="connsiteX57" fmla="*/ 7546 w 23177"/>
                    <a:gd name="connsiteY57" fmla="*/ 12218 h 18146"/>
                    <a:gd name="connsiteX58" fmla="*/ 7546 w 23177"/>
                    <a:gd name="connsiteY58" fmla="*/ 12218 h 18146"/>
                    <a:gd name="connsiteX59" fmla="*/ 14014 w 23177"/>
                    <a:gd name="connsiteY59" fmla="*/ 8445 h 18146"/>
                    <a:gd name="connsiteX60" fmla="*/ 14014 w 23177"/>
                    <a:gd name="connsiteY60" fmla="*/ 8445 h 18146"/>
                    <a:gd name="connsiteX61" fmla="*/ 17787 w 23177"/>
                    <a:gd name="connsiteY61" fmla="*/ 5210 h 18146"/>
                    <a:gd name="connsiteX62" fmla="*/ 17787 w 23177"/>
                    <a:gd name="connsiteY62" fmla="*/ 5210 h 18146"/>
                    <a:gd name="connsiteX63" fmla="*/ 17787 w 23177"/>
                    <a:gd name="connsiteY63" fmla="*/ 5210 h 18146"/>
                    <a:gd name="connsiteX64" fmla="*/ 17787 w 23177"/>
                    <a:gd name="connsiteY64" fmla="*/ 5210 h 18146"/>
                    <a:gd name="connsiteX65" fmla="*/ 15452 w 23177"/>
                    <a:gd name="connsiteY65" fmla="*/ 4851 h 18146"/>
                    <a:gd name="connsiteX66" fmla="*/ 15452 w 23177"/>
                    <a:gd name="connsiteY66" fmla="*/ 4851 h 18146"/>
                    <a:gd name="connsiteX67" fmla="*/ 11858 w 23177"/>
                    <a:gd name="connsiteY67" fmla="*/ 6468 h 18146"/>
                    <a:gd name="connsiteX68" fmla="*/ 11858 w 23177"/>
                    <a:gd name="connsiteY68" fmla="*/ 6468 h 18146"/>
                    <a:gd name="connsiteX69" fmla="*/ 5929 w 23177"/>
                    <a:gd name="connsiteY69" fmla="*/ 8265 h 18146"/>
                    <a:gd name="connsiteX70" fmla="*/ 5929 w 23177"/>
                    <a:gd name="connsiteY70" fmla="*/ 8265 h 18146"/>
                    <a:gd name="connsiteX71" fmla="*/ 6468 w 23177"/>
                    <a:gd name="connsiteY71" fmla="*/ 8804 h 18146"/>
                    <a:gd name="connsiteX72" fmla="*/ 6468 w 23177"/>
                    <a:gd name="connsiteY72" fmla="*/ 8804 h 18146"/>
                    <a:gd name="connsiteX73" fmla="*/ 18147 w 23177"/>
                    <a:gd name="connsiteY73" fmla="*/ 5750 h 18146"/>
                    <a:gd name="connsiteX74" fmla="*/ 18147 w 23177"/>
                    <a:gd name="connsiteY74" fmla="*/ 5390 h 18146"/>
                    <a:gd name="connsiteX75" fmla="*/ 18147 w 23177"/>
                    <a:gd name="connsiteY75" fmla="*/ 5390 h 18146"/>
                    <a:gd name="connsiteX76" fmla="*/ 18147 w 23177"/>
                    <a:gd name="connsiteY76" fmla="*/ 5390 h 18146"/>
                    <a:gd name="connsiteX77" fmla="*/ 18147 w 23177"/>
                    <a:gd name="connsiteY77" fmla="*/ 5750 h 18146"/>
                    <a:gd name="connsiteX78" fmla="*/ 18147 w 23177"/>
                    <a:gd name="connsiteY78" fmla="*/ 5750 h 18146"/>
                    <a:gd name="connsiteX79" fmla="*/ 18147 w 23177"/>
                    <a:gd name="connsiteY79" fmla="*/ 5390 h 18146"/>
                    <a:gd name="connsiteX80" fmla="*/ 18147 w 23177"/>
                    <a:gd name="connsiteY80" fmla="*/ 5390 h 18146"/>
                    <a:gd name="connsiteX81" fmla="*/ 18147 w 23177"/>
                    <a:gd name="connsiteY81" fmla="*/ 5390 h 18146"/>
                    <a:gd name="connsiteX82" fmla="*/ 18147 w 23177"/>
                    <a:gd name="connsiteY82" fmla="*/ 5390 h 18146"/>
                    <a:gd name="connsiteX83" fmla="*/ 18147 w 23177"/>
                    <a:gd name="connsiteY83" fmla="*/ 5390 h 18146"/>
                    <a:gd name="connsiteX84" fmla="*/ 18147 w 23177"/>
                    <a:gd name="connsiteY84" fmla="*/ 5390 h 18146"/>
                    <a:gd name="connsiteX85" fmla="*/ 23178 w 23177"/>
                    <a:gd name="connsiteY85" fmla="*/ 5929 h 18146"/>
                    <a:gd name="connsiteX86" fmla="*/ 23178 w 23177"/>
                    <a:gd name="connsiteY86" fmla="*/ 6289 h 18146"/>
                    <a:gd name="connsiteX87" fmla="*/ 23178 w 23177"/>
                    <a:gd name="connsiteY87" fmla="*/ 6289 h 18146"/>
                    <a:gd name="connsiteX88" fmla="*/ 22998 w 23177"/>
                    <a:gd name="connsiteY88" fmla="*/ 6648 h 18146"/>
                    <a:gd name="connsiteX89" fmla="*/ 22998 w 23177"/>
                    <a:gd name="connsiteY89" fmla="*/ 6648 h 18146"/>
                    <a:gd name="connsiteX90" fmla="*/ 23178 w 23177"/>
                    <a:gd name="connsiteY90" fmla="*/ 5929 h 18146"/>
                    <a:gd name="connsiteX91" fmla="*/ 23178 w 23177"/>
                    <a:gd name="connsiteY91" fmla="*/ 5929 h 18146"/>
                    <a:gd name="connsiteX92" fmla="*/ 23178 w 23177"/>
                    <a:gd name="connsiteY92" fmla="*/ 4851 h 18146"/>
                    <a:gd name="connsiteX93" fmla="*/ 23178 w 23177"/>
                    <a:gd name="connsiteY93" fmla="*/ 5210 h 18146"/>
                    <a:gd name="connsiteX94" fmla="*/ 23178 w 23177"/>
                    <a:gd name="connsiteY94" fmla="*/ 5210 h 18146"/>
                    <a:gd name="connsiteX95" fmla="*/ 23178 w 23177"/>
                    <a:gd name="connsiteY95" fmla="*/ 4851 h 18146"/>
                    <a:gd name="connsiteX96" fmla="*/ 23178 w 23177"/>
                    <a:gd name="connsiteY96" fmla="*/ 4851 h 1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177" h="18146">
                      <a:moveTo>
                        <a:pt x="1797" y="16530"/>
                      </a:moveTo>
                      <a:cubicBezTo>
                        <a:pt x="1258" y="15991"/>
                        <a:pt x="0" y="14733"/>
                        <a:pt x="0" y="13116"/>
                      </a:cubicBezTo>
                      <a:lnTo>
                        <a:pt x="0" y="13116"/>
                      </a:lnTo>
                      <a:cubicBezTo>
                        <a:pt x="0" y="11679"/>
                        <a:pt x="359" y="10780"/>
                        <a:pt x="898" y="9163"/>
                      </a:cubicBezTo>
                      <a:lnTo>
                        <a:pt x="898" y="9163"/>
                      </a:lnTo>
                      <a:cubicBezTo>
                        <a:pt x="1078" y="3414"/>
                        <a:pt x="6468" y="2695"/>
                        <a:pt x="10241" y="1976"/>
                      </a:cubicBezTo>
                      <a:lnTo>
                        <a:pt x="10241" y="1976"/>
                      </a:lnTo>
                      <a:cubicBezTo>
                        <a:pt x="12936" y="539"/>
                        <a:pt x="14014" y="0"/>
                        <a:pt x="15631" y="0"/>
                      </a:cubicBezTo>
                      <a:lnTo>
                        <a:pt x="15631" y="0"/>
                      </a:lnTo>
                      <a:cubicBezTo>
                        <a:pt x="16889" y="180"/>
                        <a:pt x="17069" y="180"/>
                        <a:pt x="17428" y="359"/>
                      </a:cubicBezTo>
                      <a:lnTo>
                        <a:pt x="17428" y="359"/>
                      </a:lnTo>
                      <a:cubicBezTo>
                        <a:pt x="17967" y="180"/>
                        <a:pt x="18506" y="0"/>
                        <a:pt x="19045" y="0"/>
                      </a:cubicBezTo>
                      <a:lnTo>
                        <a:pt x="19045" y="0"/>
                      </a:lnTo>
                      <a:cubicBezTo>
                        <a:pt x="22279" y="719"/>
                        <a:pt x="22818" y="3593"/>
                        <a:pt x="22998" y="5031"/>
                      </a:cubicBezTo>
                      <a:lnTo>
                        <a:pt x="22998" y="5031"/>
                      </a:lnTo>
                      <a:lnTo>
                        <a:pt x="22998" y="5031"/>
                      </a:lnTo>
                      <a:lnTo>
                        <a:pt x="22998" y="5031"/>
                      </a:lnTo>
                      <a:cubicBezTo>
                        <a:pt x="22998" y="5031"/>
                        <a:pt x="22998" y="5031"/>
                        <a:pt x="22998" y="5031"/>
                      </a:cubicBezTo>
                      <a:lnTo>
                        <a:pt x="22998" y="5031"/>
                      </a:lnTo>
                      <a:cubicBezTo>
                        <a:pt x="22998" y="5031"/>
                        <a:pt x="22998" y="5031"/>
                        <a:pt x="22998" y="5031"/>
                      </a:cubicBezTo>
                      <a:lnTo>
                        <a:pt x="22998" y="5031"/>
                      </a:lnTo>
                      <a:cubicBezTo>
                        <a:pt x="22998" y="5210"/>
                        <a:pt x="22998" y="5390"/>
                        <a:pt x="22998" y="5570"/>
                      </a:cubicBezTo>
                      <a:lnTo>
                        <a:pt x="22998" y="5570"/>
                      </a:lnTo>
                      <a:cubicBezTo>
                        <a:pt x="22998" y="5570"/>
                        <a:pt x="22998" y="5570"/>
                        <a:pt x="22998" y="5390"/>
                      </a:cubicBezTo>
                      <a:lnTo>
                        <a:pt x="22998" y="5390"/>
                      </a:lnTo>
                      <a:cubicBezTo>
                        <a:pt x="22998" y="5390"/>
                        <a:pt x="22998" y="5570"/>
                        <a:pt x="22998" y="5570"/>
                      </a:cubicBezTo>
                      <a:lnTo>
                        <a:pt x="22998" y="5570"/>
                      </a:lnTo>
                      <a:cubicBezTo>
                        <a:pt x="22998" y="5750"/>
                        <a:pt x="22998" y="5929"/>
                        <a:pt x="22998" y="6109"/>
                      </a:cubicBezTo>
                      <a:lnTo>
                        <a:pt x="22998" y="6109"/>
                      </a:lnTo>
                      <a:cubicBezTo>
                        <a:pt x="22998" y="5929"/>
                        <a:pt x="22998" y="5750"/>
                        <a:pt x="22998" y="5750"/>
                      </a:cubicBezTo>
                      <a:lnTo>
                        <a:pt x="22998" y="5750"/>
                      </a:lnTo>
                      <a:lnTo>
                        <a:pt x="18865" y="7546"/>
                      </a:lnTo>
                      <a:lnTo>
                        <a:pt x="18865" y="7546"/>
                      </a:lnTo>
                      <a:cubicBezTo>
                        <a:pt x="19225" y="7546"/>
                        <a:pt x="18865" y="7726"/>
                        <a:pt x="20303" y="8265"/>
                      </a:cubicBezTo>
                      <a:lnTo>
                        <a:pt x="20303" y="8265"/>
                      </a:lnTo>
                      <a:cubicBezTo>
                        <a:pt x="21022" y="8445"/>
                        <a:pt x="22459" y="7726"/>
                        <a:pt x="22818" y="6828"/>
                      </a:cubicBezTo>
                      <a:lnTo>
                        <a:pt x="22818" y="6828"/>
                      </a:lnTo>
                      <a:cubicBezTo>
                        <a:pt x="21920" y="9882"/>
                        <a:pt x="19225" y="11499"/>
                        <a:pt x="16170" y="13475"/>
                      </a:cubicBezTo>
                      <a:lnTo>
                        <a:pt x="16170" y="13475"/>
                      </a:lnTo>
                      <a:cubicBezTo>
                        <a:pt x="12936" y="14553"/>
                        <a:pt x="10601" y="16889"/>
                        <a:pt x="10601" y="16889"/>
                      </a:cubicBezTo>
                      <a:lnTo>
                        <a:pt x="10601" y="16889"/>
                      </a:lnTo>
                      <a:lnTo>
                        <a:pt x="9882" y="17608"/>
                      </a:lnTo>
                      <a:lnTo>
                        <a:pt x="8804" y="17608"/>
                      </a:lnTo>
                      <a:cubicBezTo>
                        <a:pt x="8804" y="17608"/>
                        <a:pt x="7187" y="18147"/>
                        <a:pt x="5210" y="18147"/>
                      </a:cubicBezTo>
                      <a:lnTo>
                        <a:pt x="5210" y="18147"/>
                      </a:lnTo>
                      <a:cubicBezTo>
                        <a:pt x="4312" y="17967"/>
                        <a:pt x="2875" y="17608"/>
                        <a:pt x="1797" y="16530"/>
                      </a:cubicBezTo>
                      <a:lnTo>
                        <a:pt x="1797" y="16530"/>
                      </a:lnTo>
                      <a:close/>
                      <a:moveTo>
                        <a:pt x="8804" y="14733"/>
                      </a:moveTo>
                      <a:lnTo>
                        <a:pt x="8804" y="12218"/>
                      </a:lnTo>
                      <a:lnTo>
                        <a:pt x="8804" y="14733"/>
                      </a:lnTo>
                      <a:lnTo>
                        <a:pt x="8804" y="14733"/>
                      </a:lnTo>
                      <a:close/>
                      <a:moveTo>
                        <a:pt x="6468" y="8804"/>
                      </a:moveTo>
                      <a:lnTo>
                        <a:pt x="5929" y="10241"/>
                      </a:lnTo>
                      <a:cubicBezTo>
                        <a:pt x="5210" y="12218"/>
                        <a:pt x="5031" y="13116"/>
                        <a:pt x="5031" y="13116"/>
                      </a:cubicBezTo>
                      <a:lnTo>
                        <a:pt x="5031" y="13116"/>
                      </a:lnTo>
                      <a:lnTo>
                        <a:pt x="5031" y="13116"/>
                      </a:lnTo>
                      <a:lnTo>
                        <a:pt x="5031" y="12757"/>
                      </a:lnTo>
                      <a:cubicBezTo>
                        <a:pt x="5570" y="12757"/>
                        <a:pt x="6288" y="12577"/>
                        <a:pt x="7546" y="12218"/>
                      </a:cubicBezTo>
                      <a:lnTo>
                        <a:pt x="7546" y="12218"/>
                      </a:lnTo>
                      <a:cubicBezTo>
                        <a:pt x="8624" y="11319"/>
                        <a:pt x="10960" y="9343"/>
                        <a:pt x="14014" y="8445"/>
                      </a:cubicBezTo>
                      <a:lnTo>
                        <a:pt x="14014" y="8445"/>
                      </a:lnTo>
                      <a:cubicBezTo>
                        <a:pt x="15452" y="7726"/>
                        <a:pt x="17248" y="6109"/>
                        <a:pt x="17787" y="5210"/>
                      </a:cubicBezTo>
                      <a:lnTo>
                        <a:pt x="17787" y="5210"/>
                      </a:lnTo>
                      <a:lnTo>
                        <a:pt x="17787" y="5210"/>
                      </a:lnTo>
                      <a:lnTo>
                        <a:pt x="17787" y="5210"/>
                      </a:lnTo>
                      <a:cubicBezTo>
                        <a:pt x="15991" y="5210"/>
                        <a:pt x="15452" y="4671"/>
                        <a:pt x="15452" y="4851"/>
                      </a:cubicBezTo>
                      <a:lnTo>
                        <a:pt x="15452" y="4851"/>
                      </a:lnTo>
                      <a:cubicBezTo>
                        <a:pt x="15452" y="4851"/>
                        <a:pt x="14913" y="4851"/>
                        <a:pt x="11858" y="6468"/>
                      </a:cubicBezTo>
                      <a:lnTo>
                        <a:pt x="11858" y="6468"/>
                      </a:lnTo>
                      <a:cubicBezTo>
                        <a:pt x="7366" y="7726"/>
                        <a:pt x="6109" y="7726"/>
                        <a:pt x="5929" y="8265"/>
                      </a:cubicBezTo>
                      <a:lnTo>
                        <a:pt x="5929" y="8265"/>
                      </a:lnTo>
                      <a:lnTo>
                        <a:pt x="6468" y="8804"/>
                      </a:lnTo>
                      <a:lnTo>
                        <a:pt x="6468" y="8804"/>
                      </a:lnTo>
                      <a:close/>
                      <a:moveTo>
                        <a:pt x="18147" y="5750"/>
                      </a:moveTo>
                      <a:cubicBezTo>
                        <a:pt x="18147" y="5750"/>
                        <a:pt x="18147" y="5570"/>
                        <a:pt x="18147" y="5390"/>
                      </a:cubicBezTo>
                      <a:lnTo>
                        <a:pt x="18147" y="5390"/>
                      </a:lnTo>
                      <a:lnTo>
                        <a:pt x="18147" y="5390"/>
                      </a:lnTo>
                      <a:lnTo>
                        <a:pt x="18147" y="5750"/>
                      </a:lnTo>
                      <a:lnTo>
                        <a:pt x="18147" y="5750"/>
                      </a:lnTo>
                      <a:close/>
                      <a:moveTo>
                        <a:pt x="18147" y="5390"/>
                      </a:moveTo>
                      <a:cubicBezTo>
                        <a:pt x="18147" y="5390"/>
                        <a:pt x="18147" y="5390"/>
                        <a:pt x="18147" y="5390"/>
                      </a:cubicBezTo>
                      <a:lnTo>
                        <a:pt x="18147" y="5390"/>
                      </a:lnTo>
                      <a:lnTo>
                        <a:pt x="18147" y="5390"/>
                      </a:lnTo>
                      <a:lnTo>
                        <a:pt x="18147" y="5390"/>
                      </a:lnTo>
                      <a:lnTo>
                        <a:pt x="18147" y="5390"/>
                      </a:lnTo>
                      <a:close/>
                      <a:moveTo>
                        <a:pt x="23178" y="5929"/>
                      </a:moveTo>
                      <a:cubicBezTo>
                        <a:pt x="23178" y="6109"/>
                        <a:pt x="23178" y="6109"/>
                        <a:pt x="23178" y="6289"/>
                      </a:cubicBezTo>
                      <a:lnTo>
                        <a:pt x="23178" y="6289"/>
                      </a:lnTo>
                      <a:cubicBezTo>
                        <a:pt x="23178" y="6468"/>
                        <a:pt x="23178" y="6468"/>
                        <a:pt x="22998" y="6648"/>
                      </a:cubicBezTo>
                      <a:lnTo>
                        <a:pt x="22998" y="6648"/>
                      </a:lnTo>
                      <a:cubicBezTo>
                        <a:pt x="22998" y="6289"/>
                        <a:pt x="22998" y="6109"/>
                        <a:pt x="23178" y="5929"/>
                      </a:cubicBezTo>
                      <a:lnTo>
                        <a:pt x="23178" y="5929"/>
                      </a:lnTo>
                      <a:close/>
                      <a:moveTo>
                        <a:pt x="23178" y="4851"/>
                      </a:moveTo>
                      <a:cubicBezTo>
                        <a:pt x="23178" y="4851"/>
                        <a:pt x="23178" y="5031"/>
                        <a:pt x="23178" y="5210"/>
                      </a:cubicBezTo>
                      <a:lnTo>
                        <a:pt x="23178" y="5210"/>
                      </a:lnTo>
                      <a:cubicBezTo>
                        <a:pt x="23178" y="5031"/>
                        <a:pt x="23178" y="4851"/>
                        <a:pt x="23178" y="4851"/>
                      </a:cubicBezTo>
                      <a:lnTo>
                        <a:pt x="23178" y="4851"/>
                      </a:lnTo>
                      <a:close/>
                    </a:path>
                  </a:pathLst>
                </a:custGeom>
                <a:grpFill/>
                <a:ln w="17953" cap="flat">
                  <a:noFill/>
                  <a:prstDash val="solid"/>
                  <a:miter/>
                </a:ln>
              </p:spPr>
              <p:txBody>
                <a:bodyPr rtlCol="0" anchor="ctr"/>
                <a:lstStyle/>
                <a:p>
                  <a:endParaRPr lang="zh-CN" altLang="en-US" sz="1050"/>
                </a:p>
              </p:txBody>
            </p:sp>
          </p:grpSp>
          <p:grpSp>
            <p:nvGrpSpPr>
              <p:cNvPr id="181" name="图形 1"/>
              <p:cNvGrpSpPr/>
              <p:nvPr/>
            </p:nvGrpSpPr>
            <p:grpSpPr>
              <a:xfrm>
                <a:off x="3597884" y="4069865"/>
                <a:ext cx="25513" cy="13115"/>
                <a:chOff x="4971095" y="4267555"/>
                <a:chExt cx="25513" cy="13115"/>
              </a:xfrm>
              <a:solidFill>
                <a:srgbClr val="0070C0"/>
              </a:solidFill>
            </p:grpSpPr>
            <p:sp>
              <p:nvSpPr>
                <p:cNvPr id="3384" name="任意多边形: 形状 526"/>
                <p:cNvSpPr/>
                <p:nvPr/>
              </p:nvSpPr>
              <p:spPr>
                <a:xfrm>
                  <a:off x="4973584" y="4270115"/>
                  <a:ext cx="20508" cy="7860"/>
                </a:xfrm>
                <a:custGeom>
                  <a:avLst/>
                  <a:gdLst>
                    <a:gd name="connsiteX0" fmla="*/ 9908 w 20508"/>
                    <a:gd name="connsiteY0" fmla="*/ 1213 h 7860"/>
                    <a:gd name="connsiteX1" fmla="*/ 20509 w 20508"/>
                    <a:gd name="connsiteY1" fmla="*/ 1213 h 7860"/>
                    <a:gd name="connsiteX2" fmla="*/ 12603 w 20508"/>
                    <a:gd name="connsiteY2" fmla="*/ 7861 h 7860"/>
                    <a:gd name="connsiteX3" fmla="*/ 745 w 20508"/>
                    <a:gd name="connsiteY3" fmla="*/ 2650 h 7860"/>
                    <a:gd name="connsiteX4" fmla="*/ 4698 w 20508"/>
                    <a:gd name="connsiteY4" fmla="*/ 1393 h 7860"/>
                    <a:gd name="connsiteX5" fmla="*/ 9908 w 20508"/>
                    <a:gd name="connsiteY5" fmla="*/ 1213 h 7860"/>
                    <a:gd name="connsiteX6" fmla="*/ 9908 w 20508"/>
                    <a:gd name="connsiteY6" fmla="*/ 1213 h 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08" h="7860">
                      <a:moveTo>
                        <a:pt x="9908" y="1213"/>
                      </a:moveTo>
                      <a:cubicBezTo>
                        <a:pt x="9908" y="1213"/>
                        <a:pt x="20509" y="-1482"/>
                        <a:pt x="20509" y="1213"/>
                      </a:cubicBezTo>
                      <a:cubicBezTo>
                        <a:pt x="19251" y="5166"/>
                        <a:pt x="17814" y="7861"/>
                        <a:pt x="12603" y="7861"/>
                      </a:cubicBezTo>
                      <a:cubicBezTo>
                        <a:pt x="5955" y="7861"/>
                        <a:pt x="2003" y="6603"/>
                        <a:pt x="745" y="2650"/>
                      </a:cubicBezTo>
                      <a:cubicBezTo>
                        <a:pt x="-1950" y="-1303"/>
                        <a:pt x="3440" y="-45"/>
                        <a:pt x="4698" y="1393"/>
                      </a:cubicBezTo>
                      <a:cubicBezTo>
                        <a:pt x="5955" y="1213"/>
                        <a:pt x="8650" y="1213"/>
                        <a:pt x="9908" y="1213"/>
                      </a:cubicBezTo>
                      <a:lnTo>
                        <a:pt x="9908" y="1213"/>
                      </a:lnTo>
                      <a:close/>
                    </a:path>
                  </a:pathLst>
                </a:custGeom>
                <a:grpFill/>
                <a:ln w="17953" cap="flat">
                  <a:noFill/>
                  <a:prstDash val="solid"/>
                  <a:miter/>
                </a:ln>
              </p:spPr>
              <p:txBody>
                <a:bodyPr rtlCol="0" anchor="ctr"/>
                <a:lstStyle/>
                <a:p>
                  <a:endParaRPr lang="zh-CN" altLang="en-US" sz="1050"/>
                </a:p>
              </p:txBody>
            </p:sp>
            <p:sp>
              <p:nvSpPr>
                <p:cNvPr id="3385" name="任意多边形: 形状 527"/>
                <p:cNvSpPr/>
                <p:nvPr/>
              </p:nvSpPr>
              <p:spPr>
                <a:xfrm>
                  <a:off x="4971095" y="4267555"/>
                  <a:ext cx="25513" cy="13115"/>
                </a:xfrm>
                <a:custGeom>
                  <a:avLst/>
                  <a:gdLst>
                    <a:gd name="connsiteX0" fmla="*/ 15092 w 25513"/>
                    <a:gd name="connsiteY0" fmla="*/ 13116 h 13115"/>
                    <a:gd name="connsiteX1" fmla="*/ 14913 w 25513"/>
                    <a:gd name="connsiteY1" fmla="*/ 13116 h 13115"/>
                    <a:gd name="connsiteX2" fmla="*/ 1258 w 25513"/>
                    <a:gd name="connsiteY2" fmla="*/ 6648 h 13115"/>
                    <a:gd name="connsiteX3" fmla="*/ 1258 w 25513"/>
                    <a:gd name="connsiteY3" fmla="*/ 6648 h 13115"/>
                    <a:gd name="connsiteX4" fmla="*/ 0 w 25513"/>
                    <a:gd name="connsiteY4" fmla="*/ 3414 h 13115"/>
                    <a:gd name="connsiteX5" fmla="*/ 0 w 25513"/>
                    <a:gd name="connsiteY5" fmla="*/ 3414 h 13115"/>
                    <a:gd name="connsiteX6" fmla="*/ 3773 w 25513"/>
                    <a:gd name="connsiteY6" fmla="*/ 0 h 13115"/>
                    <a:gd name="connsiteX7" fmla="*/ 3773 w 25513"/>
                    <a:gd name="connsiteY7" fmla="*/ 0 h 13115"/>
                    <a:gd name="connsiteX8" fmla="*/ 8085 w 25513"/>
                    <a:gd name="connsiteY8" fmla="*/ 1437 h 13115"/>
                    <a:gd name="connsiteX9" fmla="*/ 8085 w 25513"/>
                    <a:gd name="connsiteY9" fmla="*/ 1437 h 13115"/>
                    <a:gd name="connsiteX10" fmla="*/ 12218 w 25513"/>
                    <a:gd name="connsiteY10" fmla="*/ 1437 h 13115"/>
                    <a:gd name="connsiteX11" fmla="*/ 12218 w 25513"/>
                    <a:gd name="connsiteY11" fmla="*/ 1437 h 13115"/>
                    <a:gd name="connsiteX12" fmla="*/ 20303 w 25513"/>
                    <a:gd name="connsiteY12" fmla="*/ 180 h 13115"/>
                    <a:gd name="connsiteX13" fmla="*/ 20303 w 25513"/>
                    <a:gd name="connsiteY13" fmla="*/ 180 h 13115"/>
                    <a:gd name="connsiteX14" fmla="*/ 25513 w 25513"/>
                    <a:gd name="connsiteY14" fmla="*/ 4671 h 13115"/>
                    <a:gd name="connsiteX15" fmla="*/ 25513 w 25513"/>
                    <a:gd name="connsiteY15" fmla="*/ 4671 h 13115"/>
                    <a:gd name="connsiteX16" fmla="*/ 15631 w 25513"/>
                    <a:gd name="connsiteY16" fmla="*/ 13116 h 13115"/>
                    <a:gd name="connsiteX17" fmla="*/ 15631 w 25513"/>
                    <a:gd name="connsiteY17" fmla="*/ 13116 h 13115"/>
                    <a:gd name="connsiteX18" fmla="*/ 15092 w 25513"/>
                    <a:gd name="connsiteY18" fmla="*/ 13116 h 13115"/>
                    <a:gd name="connsiteX19" fmla="*/ 15092 w 25513"/>
                    <a:gd name="connsiteY19" fmla="*/ 13116 h 13115"/>
                    <a:gd name="connsiteX20" fmla="*/ 14913 w 25513"/>
                    <a:gd name="connsiteY20" fmla="*/ 7906 h 13115"/>
                    <a:gd name="connsiteX21" fmla="*/ 15092 w 25513"/>
                    <a:gd name="connsiteY21" fmla="*/ 7906 h 13115"/>
                    <a:gd name="connsiteX22" fmla="*/ 19764 w 25513"/>
                    <a:gd name="connsiteY22" fmla="*/ 5210 h 13115"/>
                    <a:gd name="connsiteX23" fmla="*/ 19764 w 25513"/>
                    <a:gd name="connsiteY23" fmla="*/ 5210 h 13115"/>
                    <a:gd name="connsiteX24" fmla="*/ 12936 w 25513"/>
                    <a:gd name="connsiteY24" fmla="*/ 6288 h 13115"/>
                    <a:gd name="connsiteX25" fmla="*/ 12936 w 25513"/>
                    <a:gd name="connsiteY25" fmla="*/ 6288 h 13115"/>
                    <a:gd name="connsiteX26" fmla="*/ 12218 w 25513"/>
                    <a:gd name="connsiteY26" fmla="*/ 3773 h 13115"/>
                    <a:gd name="connsiteX27" fmla="*/ 12218 w 25513"/>
                    <a:gd name="connsiteY27" fmla="*/ 6288 h 13115"/>
                    <a:gd name="connsiteX28" fmla="*/ 7007 w 25513"/>
                    <a:gd name="connsiteY28" fmla="*/ 6288 h 13115"/>
                    <a:gd name="connsiteX29" fmla="*/ 7007 w 25513"/>
                    <a:gd name="connsiteY29" fmla="*/ 6288 h 13115"/>
                    <a:gd name="connsiteX30" fmla="*/ 7007 w 25513"/>
                    <a:gd name="connsiteY30" fmla="*/ 6288 h 13115"/>
                    <a:gd name="connsiteX31" fmla="*/ 14913 w 25513"/>
                    <a:gd name="connsiteY31" fmla="*/ 7906 h 13115"/>
                    <a:gd name="connsiteX32" fmla="*/ 14913 w 25513"/>
                    <a:gd name="connsiteY32" fmla="*/ 7906 h 1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513" h="13115">
                      <a:moveTo>
                        <a:pt x="15092" y="13116"/>
                      </a:moveTo>
                      <a:lnTo>
                        <a:pt x="14913" y="13116"/>
                      </a:lnTo>
                      <a:cubicBezTo>
                        <a:pt x="8444" y="13116"/>
                        <a:pt x="2695" y="11679"/>
                        <a:pt x="1258" y="6648"/>
                      </a:cubicBezTo>
                      <a:lnTo>
                        <a:pt x="1258" y="6648"/>
                      </a:lnTo>
                      <a:cubicBezTo>
                        <a:pt x="539" y="5570"/>
                        <a:pt x="180" y="4671"/>
                        <a:pt x="0" y="3414"/>
                      </a:cubicBezTo>
                      <a:lnTo>
                        <a:pt x="0" y="3414"/>
                      </a:lnTo>
                      <a:cubicBezTo>
                        <a:pt x="0" y="898"/>
                        <a:pt x="2695" y="0"/>
                        <a:pt x="3773" y="0"/>
                      </a:cubicBezTo>
                      <a:lnTo>
                        <a:pt x="3773" y="0"/>
                      </a:lnTo>
                      <a:cubicBezTo>
                        <a:pt x="5390" y="180"/>
                        <a:pt x="6827" y="539"/>
                        <a:pt x="8085" y="1437"/>
                      </a:cubicBezTo>
                      <a:lnTo>
                        <a:pt x="8085" y="1437"/>
                      </a:lnTo>
                      <a:cubicBezTo>
                        <a:pt x="9343" y="1437"/>
                        <a:pt x="11140" y="1437"/>
                        <a:pt x="12218" y="1437"/>
                      </a:cubicBezTo>
                      <a:lnTo>
                        <a:pt x="12218" y="1437"/>
                      </a:lnTo>
                      <a:cubicBezTo>
                        <a:pt x="13296" y="1258"/>
                        <a:pt x="17248" y="180"/>
                        <a:pt x="20303" y="180"/>
                      </a:cubicBezTo>
                      <a:lnTo>
                        <a:pt x="20303" y="180"/>
                      </a:lnTo>
                      <a:cubicBezTo>
                        <a:pt x="21740" y="180"/>
                        <a:pt x="24974" y="0"/>
                        <a:pt x="25513" y="4671"/>
                      </a:cubicBezTo>
                      <a:lnTo>
                        <a:pt x="25513" y="4671"/>
                      </a:lnTo>
                      <a:cubicBezTo>
                        <a:pt x="24615" y="8624"/>
                        <a:pt x="21740" y="13116"/>
                        <a:pt x="15631" y="13116"/>
                      </a:cubicBezTo>
                      <a:lnTo>
                        <a:pt x="15631" y="13116"/>
                      </a:lnTo>
                      <a:cubicBezTo>
                        <a:pt x="15452" y="13116"/>
                        <a:pt x="15272" y="13116"/>
                        <a:pt x="15092" y="13116"/>
                      </a:cubicBezTo>
                      <a:lnTo>
                        <a:pt x="15092" y="13116"/>
                      </a:lnTo>
                      <a:close/>
                      <a:moveTo>
                        <a:pt x="14913" y="7906"/>
                      </a:moveTo>
                      <a:lnTo>
                        <a:pt x="15092" y="7906"/>
                      </a:lnTo>
                      <a:cubicBezTo>
                        <a:pt x="18506" y="7726"/>
                        <a:pt x="18865" y="7187"/>
                        <a:pt x="19764" y="5210"/>
                      </a:cubicBezTo>
                      <a:lnTo>
                        <a:pt x="19764" y="5210"/>
                      </a:lnTo>
                      <a:cubicBezTo>
                        <a:pt x="17069" y="5210"/>
                        <a:pt x="12936" y="6288"/>
                        <a:pt x="12936" y="6288"/>
                      </a:cubicBezTo>
                      <a:lnTo>
                        <a:pt x="12936" y="6288"/>
                      </a:lnTo>
                      <a:lnTo>
                        <a:pt x="12218" y="3773"/>
                      </a:lnTo>
                      <a:lnTo>
                        <a:pt x="12218" y="6288"/>
                      </a:lnTo>
                      <a:cubicBezTo>
                        <a:pt x="10960" y="6288"/>
                        <a:pt x="8265" y="6288"/>
                        <a:pt x="7007" y="6288"/>
                      </a:cubicBezTo>
                      <a:lnTo>
                        <a:pt x="7007" y="6288"/>
                      </a:lnTo>
                      <a:lnTo>
                        <a:pt x="7007" y="6288"/>
                      </a:lnTo>
                      <a:cubicBezTo>
                        <a:pt x="8444" y="7366"/>
                        <a:pt x="10780" y="7906"/>
                        <a:pt x="14913" y="7906"/>
                      </a:cubicBezTo>
                      <a:lnTo>
                        <a:pt x="14913" y="7906"/>
                      </a:lnTo>
                      <a:close/>
                    </a:path>
                  </a:pathLst>
                </a:custGeom>
                <a:grpFill/>
                <a:ln w="17953" cap="flat">
                  <a:noFill/>
                  <a:prstDash val="solid"/>
                  <a:miter/>
                </a:ln>
              </p:spPr>
              <p:txBody>
                <a:bodyPr rtlCol="0" anchor="ctr"/>
                <a:lstStyle/>
                <a:p>
                  <a:endParaRPr lang="zh-CN" altLang="en-US" sz="1050"/>
                </a:p>
              </p:txBody>
            </p:sp>
          </p:grpSp>
          <p:grpSp>
            <p:nvGrpSpPr>
              <p:cNvPr id="182" name="图形 1"/>
              <p:cNvGrpSpPr/>
              <p:nvPr/>
            </p:nvGrpSpPr>
            <p:grpSpPr>
              <a:xfrm>
                <a:off x="3758690" y="3970866"/>
                <a:ext cx="11139" cy="15990"/>
                <a:chOff x="5131901" y="4168556"/>
                <a:chExt cx="11139" cy="15990"/>
              </a:xfrm>
              <a:solidFill>
                <a:srgbClr val="0070C0"/>
              </a:solidFill>
            </p:grpSpPr>
            <p:sp>
              <p:nvSpPr>
                <p:cNvPr id="3382" name="任意多边形: 形状 529"/>
                <p:cNvSpPr/>
                <p:nvPr/>
              </p:nvSpPr>
              <p:spPr>
                <a:xfrm>
                  <a:off x="5134532" y="4171189"/>
                  <a:ext cx="6054" cy="10841"/>
                </a:xfrm>
                <a:custGeom>
                  <a:avLst/>
                  <a:gdLst>
                    <a:gd name="connsiteX0" fmla="*/ 4197 w 6054"/>
                    <a:gd name="connsiteY0" fmla="*/ 10842 h 10841"/>
                    <a:gd name="connsiteX1" fmla="*/ 5454 w 6054"/>
                    <a:gd name="connsiteY1" fmla="*/ 2756 h 10841"/>
                    <a:gd name="connsiteX2" fmla="*/ 244 w 6054"/>
                    <a:gd name="connsiteY2" fmla="*/ 1499 h 10841"/>
                    <a:gd name="connsiteX3" fmla="*/ 4197 w 6054"/>
                    <a:gd name="connsiteY3" fmla="*/ 10842 h 10841"/>
                    <a:gd name="connsiteX4" fmla="*/ 4197 w 6054"/>
                    <a:gd name="connsiteY4" fmla="*/ 10842 h 1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4" h="10841">
                      <a:moveTo>
                        <a:pt x="4197" y="10842"/>
                      </a:moveTo>
                      <a:cubicBezTo>
                        <a:pt x="5454" y="9584"/>
                        <a:pt x="6892" y="6889"/>
                        <a:pt x="5454" y="2756"/>
                      </a:cubicBezTo>
                      <a:cubicBezTo>
                        <a:pt x="4197" y="61"/>
                        <a:pt x="2759" y="-1196"/>
                        <a:pt x="244" y="1499"/>
                      </a:cubicBezTo>
                      <a:cubicBezTo>
                        <a:pt x="-1014" y="4194"/>
                        <a:pt x="2939" y="10842"/>
                        <a:pt x="4197" y="10842"/>
                      </a:cubicBezTo>
                      <a:lnTo>
                        <a:pt x="4197" y="10842"/>
                      </a:lnTo>
                      <a:close/>
                    </a:path>
                  </a:pathLst>
                </a:custGeom>
                <a:grpFill/>
                <a:ln w="17953" cap="flat">
                  <a:noFill/>
                  <a:prstDash val="solid"/>
                  <a:miter/>
                </a:ln>
              </p:spPr>
              <p:txBody>
                <a:bodyPr rtlCol="0" anchor="ctr"/>
                <a:lstStyle/>
                <a:p>
                  <a:endParaRPr lang="zh-CN" altLang="en-US" sz="1050"/>
                </a:p>
              </p:txBody>
            </p:sp>
            <p:sp>
              <p:nvSpPr>
                <p:cNvPr id="3383" name="任意多边形: 形状 530"/>
                <p:cNvSpPr/>
                <p:nvPr/>
              </p:nvSpPr>
              <p:spPr>
                <a:xfrm>
                  <a:off x="5131901" y="4168556"/>
                  <a:ext cx="11139" cy="15990"/>
                </a:xfrm>
                <a:custGeom>
                  <a:avLst/>
                  <a:gdLst>
                    <a:gd name="connsiteX0" fmla="*/ 6827 w 11139"/>
                    <a:gd name="connsiteY0" fmla="*/ 15991 h 15990"/>
                    <a:gd name="connsiteX1" fmla="*/ 0 w 11139"/>
                    <a:gd name="connsiteY1" fmla="*/ 5390 h 15990"/>
                    <a:gd name="connsiteX2" fmla="*/ 0 w 11139"/>
                    <a:gd name="connsiteY2" fmla="*/ 5390 h 15990"/>
                    <a:gd name="connsiteX3" fmla="*/ 898 w 11139"/>
                    <a:gd name="connsiteY3" fmla="*/ 2336 h 15990"/>
                    <a:gd name="connsiteX4" fmla="*/ 898 w 11139"/>
                    <a:gd name="connsiteY4" fmla="*/ 2336 h 15990"/>
                    <a:gd name="connsiteX5" fmla="*/ 5210 w 11139"/>
                    <a:gd name="connsiteY5" fmla="*/ 0 h 15990"/>
                    <a:gd name="connsiteX6" fmla="*/ 5210 w 11139"/>
                    <a:gd name="connsiteY6" fmla="*/ 0 h 15990"/>
                    <a:gd name="connsiteX7" fmla="*/ 10421 w 11139"/>
                    <a:gd name="connsiteY7" fmla="*/ 4492 h 15990"/>
                    <a:gd name="connsiteX8" fmla="*/ 10421 w 11139"/>
                    <a:gd name="connsiteY8" fmla="*/ 4492 h 15990"/>
                    <a:gd name="connsiteX9" fmla="*/ 11140 w 11139"/>
                    <a:gd name="connsiteY9" fmla="*/ 8445 h 15990"/>
                    <a:gd name="connsiteX10" fmla="*/ 11140 w 11139"/>
                    <a:gd name="connsiteY10" fmla="*/ 8445 h 15990"/>
                    <a:gd name="connsiteX11" fmla="*/ 8624 w 11139"/>
                    <a:gd name="connsiteY11" fmla="*/ 15093 h 15990"/>
                    <a:gd name="connsiteX12" fmla="*/ 8624 w 11139"/>
                    <a:gd name="connsiteY12" fmla="*/ 15093 h 15990"/>
                    <a:gd name="connsiteX13" fmla="*/ 7906 w 11139"/>
                    <a:gd name="connsiteY13" fmla="*/ 15991 h 15990"/>
                    <a:gd name="connsiteX14" fmla="*/ 6827 w 11139"/>
                    <a:gd name="connsiteY14" fmla="*/ 15991 h 15990"/>
                    <a:gd name="connsiteX15" fmla="*/ 6827 w 11139"/>
                    <a:gd name="connsiteY15" fmla="*/ 15991 h 15990"/>
                    <a:gd name="connsiteX16" fmla="*/ 6827 w 11139"/>
                    <a:gd name="connsiteY16" fmla="*/ 13475 h 15990"/>
                    <a:gd name="connsiteX17" fmla="*/ 6827 w 11139"/>
                    <a:gd name="connsiteY17" fmla="*/ 12577 h 15990"/>
                    <a:gd name="connsiteX18" fmla="*/ 6827 w 11139"/>
                    <a:gd name="connsiteY18" fmla="*/ 13475 h 15990"/>
                    <a:gd name="connsiteX19" fmla="*/ 6827 w 11139"/>
                    <a:gd name="connsiteY19" fmla="*/ 13475 h 15990"/>
                    <a:gd name="connsiteX20" fmla="*/ 5210 w 11139"/>
                    <a:gd name="connsiteY20" fmla="*/ 5390 h 15990"/>
                    <a:gd name="connsiteX21" fmla="*/ 6288 w 11139"/>
                    <a:gd name="connsiteY21" fmla="*/ 8445 h 15990"/>
                    <a:gd name="connsiteX22" fmla="*/ 6288 w 11139"/>
                    <a:gd name="connsiteY22" fmla="*/ 8445 h 15990"/>
                    <a:gd name="connsiteX23" fmla="*/ 5929 w 11139"/>
                    <a:gd name="connsiteY23" fmla="*/ 6468 h 15990"/>
                    <a:gd name="connsiteX24" fmla="*/ 5929 w 11139"/>
                    <a:gd name="connsiteY24" fmla="*/ 6468 h 15990"/>
                    <a:gd name="connsiteX25" fmla="*/ 5210 w 11139"/>
                    <a:gd name="connsiteY25" fmla="*/ 5390 h 15990"/>
                    <a:gd name="connsiteX26" fmla="*/ 5210 w 11139"/>
                    <a:gd name="connsiteY26" fmla="*/ 5390 h 15990"/>
                    <a:gd name="connsiteX27" fmla="*/ 5210 w 11139"/>
                    <a:gd name="connsiteY27" fmla="*/ 5390 h 15990"/>
                    <a:gd name="connsiteX28" fmla="*/ 5210 w 11139"/>
                    <a:gd name="connsiteY28" fmla="*/ 5390 h 1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39" h="15990">
                      <a:moveTo>
                        <a:pt x="6827" y="15991"/>
                      </a:moveTo>
                      <a:cubicBezTo>
                        <a:pt x="1797" y="14374"/>
                        <a:pt x="898" y="10062"/>
                        <a:pt x="0" y="5390"/>
                      </a:cubicBezTo>
                      <a:lnTo>
                        <a:pt x="0" y="5390"/>
                      </a:lnTo>
                      <a:cubicBezTo>
                        <a:pt x="0" y="4672"/>
                        <a:pt x="180" y="3773"/>
                        <a:pt x="898" y="2336"/>
                      </a:cubicBezTo>
                      <a:lnTo>
                        <a:pt x="898" y="2336"/>
                      </a:lnTo>
                      <a:cubicBezTo>
                        <a:pt x="2156" y="1078"/>
                        <a:pt x="3593" y="0"/>
                        <a:pt x="5210" y="0"/>
                      </a:cubicBezTo>
                      <a:lnTo>
                        <a:pt x="5210" y="0"/>
                      </a:lnTo>
                      <a:cubicBezTo>
                        <a:pt x="8265" y="180"/>
                        <a:pt x="9343" y="2515"/>
                        <a:pt x="10421" y="4492"/>
                      </a:cubicBezTo>
                      <a:lnTo>
                        <a:pt x="10421" y="4492"/>
                      </a:lnTo>
                      <a:cubicBezTo>
                        <a:pt x="10780" y="5929"/>
                        <a:pt x="11140" y="7187"/>
                        <a:pt x="11140" y="8445"/>
                      </a:cubicBezTo>
                      <a:lnTo>
                        <a:pt x="11140" y="8445"/>
                      </a:lnTo>
                      <a:cubicBezTo>
                        <a:pt x="11140" y="11499"/>
                        <a:pt x="9882" y="13655"/>
                        <a:pt x="8624" y="15093"/>
                      </a:cubicBezTo>
                      <a:lnTo>
                        <a:pt x="8624" y="15093"/>
                      </a:lnTo>
                      <a:lnTo>
                        <a:pt x="7906" y="15991"/>
                      </a:lnTo>
                      <a:lnTo>
                        <a:pt x="6827" y="15991"/>
                      </a:lnTo>
                      <a:lnTo>
                        <a:pt x="6827" y="15991"/>
                      </a:lnTo>
                      <a:close/>
                      <a:moveTo>
                        <a:pt x="6827" y="13475"/>
                      </a:moveTo>
                      <a:lnTo>
                        <a:pt x="6827" y="12577"/>
                      </a:lnTo>
                      <a:lnTo>
                        <a:pt x="6827" y="13475"/>
                      </a:lnTo>
                      <a:lnTo>
                        <a:pt x="6827" y="13475"/>
                      </a:lnTo>
                      <a:close/>
                      <a:moveTo>
                        <a:pt x="5210" y="5390"/>
                      </a:moveTo>
                      <a:cubicBezTo>
                        <a:pt x="5031" y="5929"/>
                        <a:pt x="5570" y="7367"/>
                        <a:pt x="6288" y="8445"/>
                      </a:cubicBezTo>
                      <a:lnTo>
                        <a:pt x="6288" y="8445"/>
                      </a:lnTo>
                      <a:cubicBezTo>
                        <a:pt x="6288" y="7726"/>
                        <a:pt x="6109" y="7007"/>
                        <a:pt x="5929" y="6468"/>
                      </a:cubicBezTo>
                      <a:lnTo>
                        <a:pt x="5929" y="6468"/>
                      </a:lnTo>
                      <a:cubicBezTo>
                        <a:pt x="5570" y="6109"/>
                        <a:pt x="5390" y="5570"/>
                        <a:pt x="5210" y="5390"/>
                      </a:cubicBezTo>
                      <a:lnTo>
                        <a:pt x="5210" y="5390"/>
                      </a:lnTo>
                      <a:lnTo>
                        <a:pt x="5210" y="5390"/>
                      </a:lnTo>
                      <a:lnTo>
                        <a:pt x="5210" y="5390"/>
                      </a:lnTo>
                      <a:close/>
                    </a:path>
                  </a:pathLst>
                </a:custGeom>
                <a:grpFill/>
                <a:ln w="17953" cap="flat">
                  <a:noFill/>
                  <a:prstDash val="solid"/>
                  <a:miter/>
                </a:ln>
              </p:spPr>
              <p:txBody>
                <a:bodyPr rtlCol="0" anchor="ctr"/>
                <a:lstStyle/>
                <a:p>
                  <a:endParaRPr lang="zh-CN" altLang="en-US" sz="1050"/>
                </a:p>
              </p:txBody>
            </p:sp>
          </p:grpSp>
          <p:grpSp>
            <p:nvGrpSpPr>
              <p:cNvPr id="183" name="图形 1"/>
              <p:cNvGrpSpPr/>
              <p:nvPr/>
            </p:nvGrpSpPr>
            <p:grpSpPr>
              <a:xfrm>
                <a:off x="3973039" y="4211806"/>
                <a:ext cx="11858" cy="27489"/>
                <a:chOff x="5346250" y="4409496"/>
                <a:chExt cx="11858" cy="27489"/>
              </a:xfrm>
              <a:solidFill>
                <a:srgbClr val="0070C0"/>
              </a:solidFill>
            </p:grpSpPr>
            <p:sp>
              <p:nvSpPr>
                <p:cNvPr id="3380" name="任意多边形: 形状 532"/>
                <p:cNvSpPr/>
                <p:nvPr/>
              </p:nvSpPr>
              <p:spPr>
                <a:xfrm>
                  <a:off x="5348882" y="4412284"/>
                  <a:ext cx="6890" cy="21346"/>
                </a:xfrm>
                <a:custGeom>
                  <a:avLst/>
                  <a:gdLst>
                    <a:gd name="connsiteX0" fmla="*/ 1680 w 6890"/>
                    <a:gd name="connsiteY0" fmla="*/ 20569 h 21346"/>
                    <a:gd name="connsiteX1" fmla="*/ 6890 w 6890"/>
                    <a:gd name="connsiteY1" fmla="*/ 8531 h 21346"/>
                    <a:gd name="connsiteX2" fmla="*/ 2937 w 6890"/>
                    <a:gd name="connsiteY2" fmla="*/ 625 h 21346"/>
                    <a:gd name="connsiteX3" fmla="*/ 422 w 6890"/>
                    <a:gd name="connsiteY3" fmla="*/ 13921 h 21346"/>
                    <a:gd name="connsiteX4" fmla="*/ 1680 w 6890"/>
                    <a:gd name="connsiteY4" fmla="*/ 20569 h 21346"/>
                    <a:gd name="connsiteX5" fmla="*/ 1680 w 6890"/>
                    <a:gd name="connsiteY5" fmla="*/ 20569 h 21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0" h="21346">
                      <a:moveTo>
                        <a:pt x="1680" y="20569"/>
                      </a:moveTo>
                      <a:cubicBezTo>
                        <a:pt x="2937" y="19311"/>
                        <a:pt x="6890" y="13921"/>
                        <a:pt x="6890" y="8531"/>
                      </a:cubicBezTo>
                      <a:cubicBezTo>
                        <a:pt x="6890" y="4578"/>
                        <a:pt x="4195" y="-2070"/>
                        <a:pt x="2937" y="625"/>
                      </a:cubicBezTo>
                      <a:cubicBezTo>
                        <a:pt x="1680" y="3320"/>
                        <a:pt x="242" y="8531"/>
                        <a:pt x="422" y="13921"/>
                      </a:cubicBezTo>
                      <a:cubicBezTo>
                        <a:pt x="-1015" y="19132"/>
                        <a:pt x="1680" y="23084"/>
                        <a:pt x="1680" y="20569"/>
                      </a:cubicBezTo>
                      <a:lnTo>
                        <a:pt x="1680" y="20569"/>
                      </a:lnTo>
                      <a:close/>
                    </a:path>
                  </a:pathLst>
                </a:custGeom>
                <a:grpFill/>
                <a:ln w="17953" cap="flat">
                  <a:noFill/>
                  <a:prstDash val="solid"/>
                  <a:miter/>
                </a:ln>
              </p:spPr>
              <p:txBody>
                <a:bodyPr rtlCol="0" anchor="ctr"/>
                <a:lstStyle/>
                <a:p>
                  <a:endParaRPr lang="zh-CN" altLang="en-US" sz="1050"/>
                </a:p>
              </p:txBody>
            </p:sp>
            <p:sp>
              <p:nvSpPr>
                <p:cNvPr id="3381" name="任意多边形: 形状 533"/>
                <p:cNvSpPr/>
                <p:nvPr/>
              </p:nvSpPr>
              <p:spPr>
                <a:xfrm>
                  <a:off x="5346250" y="4409496"/>
                  <a:ext cx="11858" cy="27489"/>
                </a:xfrm>
                <a:custGeom>
                  <a:avLst/>
                  <a:gdLst>
                    <a:gd name="connsiteX0" fmla="*/ 2875 w 11858"/>
                    <a:gd name="connsiteY0" fmla="*/ 26052 h 27489"/>
                    <a:gd name="connsiteX1" fmla="*/ 0 w 11858"/>
                    <a:gd name="connsiteY1" fmla="*/ 19405 h 27489"/>
                    <a:gd name="connsiteX2" fmla="*/ 0 w 11858"/>
                    <a:gd name="connsiteY2" fmla="*/ 19405 h 27489"/>
                    <a:gd name="connsiteX3" fmla="*/ 359 w 11858"/>
                    <a:gd name="connsiteY3" fmla="*/ 16350 h 27489"/>
                    <a:gd name="connsiteX4" fmla="*/ 359 w 11858"/>
                    <a:gd name="connsiteY4" fmla="*/ 16350 h 27489"/>
                    <a:gd name="connsiteX5" fmla="*/ 3054 w 11858"/>
                    <a:gd name="connsiteY5" fmla="*/ 2336 h 27489"/>
                    <a:gd name="connsiteX6" fmla="*/ 3054 w 11858"/>
                    <a:gd name="connsiteY6" fmla="*/ 2336 h 27489"/>
                    <a:gd name="connsiteX7" fmla="*/ 6109 w 11858"/>
                    <a:gd name="connsiteY7" fmla="*/ 0 h 27489"/>
                    <a:gd name="connsiteX8" fmla="*/ 6109 w 11858"/>
                    <a:gd name="connsiteY8" fmla="*/ 0 h 27489"/>
                    <a:gd name="connsiteX9" fmla="*/ 11858 w 11858"/>
                    <a:gd name="connsiteY9" fmla="*/ 11140 h 27489"/>
                    <a:gd name="connsiteX10" fmla="*/ 11858 w 11858"/>
                    <a:gd name="connsiteY10" fmla="*/ 11140 h 27489"/>
                    <a:gd name="connsiteX11" fmla="*/ 11858 w 11858"/>
                    <a:gd name="connsiteY11" fmla="*/ 15272 h 27489"/>
                    <a:gd name="connsiteX12" fmla="*/ 11319 w 11858"/>
                    <a:gd name="connsiteY12" fmla="*/ 14913 h 27489"/>
                    <a:gd name="connsiteX13" fmla="*/ 6468 w 11858"/>
                    <a:gd name="connsiteY13" fmla="*/ 24076 h 27489"/>
                    <a:gd name="connsiteX14" fmla="*/ 6468 w 11858"/>
                    <a:gd name="connsiteY14" fmla="*/ 24076 h 27489"/>
                    <a:gd name="connsiteX15" fmla="*/ 4492 w 11858"/>
                    <a:gd name="connsiteY15" fmla="*/ 26232 h 27489"/>
                    <a:gd name="connsiteX16" fmla="*/ 4492 w 11858"/>
                    <a:gd name="connsiteY16" fmla="*/ 26232 h 27489"/>
                    <a:gd name="connsiteX17" fmla="*/ 3234 w 11858"/>
                    <a:gd name="connsiteY17" fmla="*/ 27490 h 27489"/>
                    <a:gd name="connsiteX18" fmla="*/ 2875 w 11858"/>
                    <a:gd name="connsiteY18" fmla="*/ 26052 h 27489"/>
                    <a:gd name="connsiteX19" fmla="*/ 2875 w 11858"/>
                    <a:gd name="connsiteY19" fmla="*/ 26052 h 27489"/>
                    <a:gd name="connsiteX20" fmla="*/ 4312 w 11858"/>
                    <a:gd name="connsiteY20" fmla="*/ 23357 h 27489"/>
                    <a:gd name="connsiteX21" fmla="*/ 4312 w 11858"/>
                    <a:gd name="connsiteY21" fmla="*/ 23357 h 27489"/>
                    <a:gd name="connsiteX22" fmla="*/ 4312 w 11858"/>
                    <a:gd name="connsiteY22" fmla="*/ 23357 h 27489"/>
                    <a:gd name="connsiteX23" fmla="*/ 4312 w 11858"/>
                    <a:gd name="connsiteY23" fmla="*/ 23357 h 27489"/>
                    <a:gd name="connsiteX24" fmla="*/ 4312 w 11858"/>
                    <a:gd name="connsiteY24" fmla="*/ 23178 h 27489"/>
                    <a:gd name="connsiteX25" fmla="*/ 6468 w 11858"/>
                    <a:gd name="connsiteY25" fmla="*/ 22100 h 27489"/>
                    <a:gd name="connsiteX26" fmla="*/ 4312 w 11858"/>
                    <a:gd name="connsiteY26" fmla="*/ 23178 h 27489"/>
                    <a:gd name="connsiteX27" fmla="*/ 4312 w 11858"/>
                    <a:gd name="connsiteY27" fmla="*/ 23178 h 27489"/>
                    <a:gd name="connsiteX28" fmla="*/ 5570 w 11858"/>
                    <a:gd name="connsiteY28" fmla="*/ 16530 h 27489"/>
                    <a:gd name="connsiteX29" fmla="*/ 5570 w 11858"/>
                    <a:gd name="connsiteY29" fmla="*/ 16889 h 27489"/>
                    <a:gd name="connsiteX30" fmla="*/ 7007 w 11858"/>
                    <a:gd name="connsiteY30" fmla="*/ 11499 h 27489"/>
                    <a:gd name="connsiteX31" fmla="*/ 7007 w 11858"/>
                    <a:gd name="connsiteY31" fmla="*/ 11499 h 27489"/>
                    <a:gd name="connsiteX32" fmla="*/ 7007 w 11858"/>
                    <a:gd name="connsiteY32" fmla="*/ 11499 h 27489"/>
                    <a:gd name="connsiteX33" fmla="*/ 7007 w 11858"/>
                    <a:gd name="connsiteY33" fmla="*/ 11319 h 27489"/>
                    <a:gd name="connsiteX34" fmla="*/ 7007 w 11858"/>
                    <a:gd name="connsiteY34" fmla="*/ 11319 h 27489"/>
                    <a:gd name="connsiteX35" fmla="*/ 6468 w 11858"/>
                    <a:gd name="connsiteY35" fmla="*/ 8445 h 27489"/>
                    <a:gd name="connsiteX36" fmla="*/ 6468 w 11858"/>
                    <a:gd name="connsiteY36" fmla="*/ 8445 h 27489"/>
                    <a:gd name="connsiteX37" fmla="*/ 5390 w 11858"/>
                    <a:gd name="connsiteY37" fmla="*/ 16350 h 27489"/>
                    <a:gd name="connsiteX38" fmla="*/ 5390 w 11858"/>
                    <a:gd name="connsiteY38" fmla="*/ 16350 h 27489"/>
                    <a:gd name="connsiteX39" fmla="*/ 5570 w 11858"/>
                    <a:gd name="connsiteY39" fmla="*/ 16530 h 27489"/>
                    <a:gd name="connsiteX40" fmla="*/ 5570 w 11858"/>
                    <a:gd name="connsiteY40" fmla="*/ 16530 h 2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858" h="27489">
                      <a:moveTo>
                        <a:pt x="2875" y="26052"/>
                      </a:moveTo>
                      <a:cubicBezTo>
                        <a:pt x="-359" y="24435"/>
                        <a:pt x="719" y="22459"/>
                        <a:pt x="0" y="19405"/>
                      </a:cubicBezTo>
                      <a:lnTo>
                        <a:pt x="0" y="19405"/>
                      </a:lnTo>
                      <a:cubicBezTo>
                        <a:pt x="0" y="18506"/>
                        <a:pt x="0" y="17428"/>
                        <a:pt x="359" y="16350"/>
                      </a:cubicBezTo>
                      <a:lnTo>
                        <a:pt x="359" y="16350"/>
                      </a:lnTo>
                      <a:cubicBezTo>
                        <a:pt x="359" y="10601"/>
                        <a:pt x="1617" y="5211"/>
                        <a:pt x="3054" y="2336"/>
                      </a:cubicBezTo>
                      <a:lnTo>
                        <a:pt x="3054" y="2336"/>
                      </a:lnTo>
                      <a:cubicBezTo>
                        <a:pt x="3234" y="1437"/>
                        <a:pt x="4672" y="0"/>
                        <a:pt x="6109" y="0"/>
                      </a:cubicBezTo>
                      <a:lnTo>
                        <a:pt x="6109" y="0"/>
                      </a:lnTo>
                      <a:cubicBezTo>
                        <a:pt x="11679" y="1976"/>
                        <a:pt x="11140" y="6828"/>
                        <a:pt x="11858" y="11140"/>
                      </a:cubicBezTo>
                      <a:lnTo>
                        <a:pt x="11858" y="11140"/>
                      </a:lnTo>
                      <a:lnTo>
                        <a:pt x="11858" y="15272"/>
                      </a:lnTo>
                      <a:lnTo>
                        <a:pt x="11319" y="14913"/>
                      </a:lnTo>
                      <a:cubicBezTo>
                        <a:pt x="10241" y="19045"/>
                        <a:pt x="7906" y="22279"/>
                        <a:pt x="6468" y="24076"/>
                      </a:cubicBezTo>
                      <a:lnTo>
                        <a:pt x="6468" y="24076"/>
                      </a:lnTo>
                      <a:cubicBezTo>
                        <a:pt x="6289" y="24795"/>
                        <a:pt x="5929" y="25693"/>
                        <a:pt x="4492" y="26232"/>
                      </a:cubicBezTo>
                      <a:lnTo>
                        <a:pt x="4492" y="26232"/>
                      </a:lnTo>
                      <a:lnTo>
                        <a:pt x="3234" y="27490"/>
                      </a:lnTo>
                      <a:lnTo>
                        <a:pt x="2875" y="26052"/>
                      </a:lnTo>
                      <a:lnTo>
                        <a:pt x="2875" y="26052"/>
                      </a:lnTo>
                      <a:close/>
                      <a:moveTo>
                        <a:pt x="4312" y="23357"/>
                      </a:moveTo>
                      <a:lnTo>
                        <a:pt x="4312" y="23357"/>
                      </a:lnTo>
                      <a:lnTo>
                        <a:pt x="4312" y="23357"/>
                      </a:lnTo>
                      <a:lnTo>
                        <a:pt x="4312" y="23357"/>
                      </a:lnTo>
                      <a:close/>
                      <a:moveTo>
                        <a:pt x="4312" y="23178"/>
                      </a:moveTo>
                      <a:lnTo>
                        <a:pt x="6468" y="22100"/>
                      </a:lnTo>
                      <a:lnTo>
                        <a:pt x="4312" y="23178"/>
                      </a:lnTo>
                      <a:lnTo>
                        <a:pt x="4312" y="23178"/>
                      </a:lnTo>
                      <a:close/>
                      <a:moveTo>
                        <a:pt x="5570" y="16530"/>
                      </a:moveTo>
                      <a:lnTo>
                        <a:pt x="5570" y="16889"/>
                      </a:lnTo>
                      <a:cubicBezTo>
                        <a:pt x="6468" y="15092"/>
                        <a:pt x="7007" y="13116"/>
                        <a:pt x="7007" y="11499"/>
                      </a:cubicBezTo>
                      <a:lnTo>
                        <a:pt x="7007" y="11499"/>
                      </a:lnTo>
                      <a:lnTo>
                        <a:pt x="7007" y="11499"/>
                      </a:lnTo>
                      <a:cubicBezTo>
                        <a:pt x="7007" y="11499"/>
                        <a:pt x="7007" y="11319"/>
                        <a:pt x="7007" y="11319"/>
                      </a:cubicBezTo>
                      <a:lnTo>
                        <a:pt x="7007" y="11319"/>
                      </a:lnTo>
                      <a:cubicBezTo>
                        <a:pt x="7007" y="10601"/>
                        <a:pt x="6828" y="9523"/>
                        <a:pt x="6468" y="8445"/>
                      </a:cubicBezTo>
                      <a:lnTo>
                        <a:pt x="6468" y="8445"/>
                      </a:lnTo>
                      <a:cubicBezTo>
                        <a:pt x="5929" y="10780"/>
                        <a:pt x="5390" y="13655"/>
                        <a:pt x="5390" y="16350"/>
                      </a:cubicBezTo>
                      <a:lnTo>
                        <a:pt x="5390" y="16350"/>
                      </a:lnTo>
                      <a:lnTo>
                        <a:pt x="5570" y="16530"/>
                      </a:lnTo>
                      <a:lnTo>
                        <a:pt x="5570" y="16530"/>
                      </a:lnTo>
                      <a:close/>
                    </a:path>
                  </a:pathLst>
                </a:custGeom>
                <a:grpFill/>
                <a:ln w="17953" cap="flat">
                  <a:noFill/>
                  <a:prstDash val="solid"/>
                  <a:miter/>
                </a:ln>
              </p:spPr>
              <p:txBody>
                <a:bodyPr rtlCol="0" anchor="ctr"/>
                <a:lstStyle/>
                <a:p>
                  <a:endParaRPr lang="zh-CN" altLang="en-US" sz="1050"/>
                </a:p>
              </p:txBody>
            </p:sp>
          </p:grpSp>
          <p:grpSp>
            <p:nvGrpSpPr>
              <p:cNvPr id="184" name="图形 1"/>
              <p:cNvGrpSpPr/>
              <p:nvPr/>
            </p:nvGrpSpPr>
            <p:grpSpPr>
              <a:xfrm>
                <a:off x="3789594" y="4136523"/>
                <a:ext cx="13133" cy="14563"/>
                <a:chOff x="5162805" y="4334213"/>
                <a:chExt cx="13133" cy="14563"/>
              </a:xfrm>
              <a:solidFill>
                <a:srgbClr val="0070C0"/>
              </a:solidFill>
            </p:grpSpPr>
            <p:sp>
              <p:nvSpPr>
                <p:cNvPr id="3378" name="任意多边形: 形状 535"/>
                <p:cNvSpPr/>
                <p:nvPr/>
              </p:nvSpPr>
              <p:spPr>
                <a:xfrm>
                  <a:off x="5165362" y="4337059"/>
                  <a:ext cx="8003" cy="9453"/>
                </a:xfrm>
                <a:custGeom>
                  <a:avLst/>
                  <a:gdLst>
                    <a:gd name="connsiteX0" fmla="*/ 4270 w 8003"/>
                    <a:gd name="connsiteY0" fmla="*/ 8473 h 9453"/>
                    <a:gd name="connsiteX1" fmla="*/ 6966 w 8003"/>
                    <a:gd name="connsiteY1" fmla="*/ 1825 h 9453"/>
                    <a:gd name="connsiteX2" fmla="*/ 1755 w 8003"/>
                    <a:gd name="connsiteY2" fmla="*/ 3083 h 9453"/>
                    <a:gd name="connsiteX3" fmla="*/ 4270 w 8003"/>
                    <a:gd name="connsiteY3" fmla="*/ 8473 h 9453"/>
                    <a:gd name="connsiteX4" fmla="*/ 4270 w 8003"/>
                    <a:gd name="connsiteY4" fmla="*/ 8473 h 9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3" h="9453">
                      <a:moveTo>
                        <a:pt x="4270" y="8473"/>
                      </a:moveTo>
                      <a:cubicBezTo>
                        <a:pt x="6966" y="5778"/>
                        <a:pt x="9481" y="3083"/>
                        <a:pt x="6966" y="1825"/>
                      </a:cubicBezTo>
                      <a:cubicBezTo>
                        <a:pt x="4270" y="567"/>
                        <a:pt x="4270" y="-2127"/>
                        <a:pt x="1755" y="3083"/>
                      </a:cubicBezTo>
                      <a:cubicBezTo>
                        <a:pt x="-2377" y="8473"/>
                        <a:pt x="1755" y="10988"/>
                        <a:pt x="4270" y="8473"/>
                      </a:cubicBezTo>
                      <a:lnTo>
                        <a:pt x="4270" y="8473"/>
                      </a:lnTo>
                      <a:close/>
                    </a:path>
                  </a:pathLst>
                </a:custGeom>
                <a:grpFill/>
                <a:ln w="17953" cap="flat">
                  <a:noFill/>
                  <a:prstDash val="solid"/>
                  <a:miter/>
                </a:ln>
              </p:spPr>
              <p:txBody>
                <a:bodyPr rtlCol="0" anchor="ctr"/>
                <a:lstStyle/>
                <a:p>
                  <a:endParaRPr lang="zh-CN" altLang="en-US" sz="1050"/>
                </a:p>
              </p:txBody>
            </p:sp>
            <p:sp>
              <p:nvSpPr>
                <p:cNvPr id="3379" name="任意多边形: 形状 536"/>
                <p:cNvSpPr/>
                <p:nvPr/>
              </p:nvSpPr>
              <p:spPr>
                <a:xfrm>
                  <a:off x="5162805" y="4334213"/>
                  <a:ext cx="13133" cy="14563"/>
                </a:xfrm>
                <a:custGeom>
                  <a:avLst/>
                  <a:gdLst>
                    <a:gd name="connsiteX0" fmla="*/ 0 w 13133"/>
                    <a:gd name="connsiteY0" fmla="*/ 9882 h 14563"/>
                    <a:gd name="connsiteX1" fmla="*/ 1976 w 13133"/>
                    <a:gd name="connsiteY1" fmla="*/ 4672 h 14563"/>
                    <a:gd name="connsiteX2" fmla="*/ 1976 w 13133"/>
                    <a:gd name="connsiteY2" fmla="*/ 4672 h 14563"/>
                    <a:gd name="connsiteX3" fmla="*/ 6648 w 13133"/>
                    <a:gd name="connsiteY3" fmla="*/ 0 h 14563"/>
                    <a:gd name="connsiteX4" fmla="*/ 6648 w 13133"/>
                    <a:gd name="connsiteY4" fmla="*/ 0 h 14563"/>
                    <a:gd name="connsiteX5" fmla="*/ 10601 w 13133"/>
                    <a:gd name="connsiteY5" fmla="*/ 2156 h 14563"/>
                    <a:gd name="connsiteX6" fmla="*/ 10601 w 13133"/>
                    <a:gd name="connsiteY6" fmla="*/ 2156 h 14563"/>
                    <a:gd name="connsiteX7" fmla="*/ 13116 w 13133"/>
                    <a:gd name="connsiteY7" fmla="*/ 5929 h 14563"/>
                    <a:gd name="connsiteX8" fmla="*/ 13116 w 13133"/>
                    <a:gd name="connsiteY8" fmla="*/ 5929 h 14563"/>
                    <a:gd name="connsiteX9" fmla="*/ 8624 w 13133"/>
                    <a:gd name="connsiteY9" fmla="*/ 12936 h 14563"/>
                    <a:gd name="connsiteX10" fmla="*/ 8624 w 13133"/>
                    <a:gd name="connsiteY10" fmla="*/ 12936 h 14563"/>
                    <a:gd name="connsiteX11" fmla="*/ 6827 w 13133"/>
                    <a:gd name="connsiteY11" fmla="*/ 11140 h 14563"/>
                    <a:gd name="connsiteX12" fmla="*/ 8624 w 13133"/>
                    <a:gd name="connsiteY12" fmla="*/ 12936 h 14563"/>
                    <a:gd name="connsiteX13" fmla="*/ 4671 w 13133"/>
                    <a:gd name="connsiteY13" fmla="*/ 14553 h 14563"/>
                    <a:gd name="connsiteX14" fmla="*/ 4671 w 13133"/>
                    <a:gd name="connsiteY14" fmla="*/ 14553 h 14563"/>
                    <a:gd name="connsiteX15" fmla="*/ 0 w 13133"/>
                    <a:gd name="connsiteY15" fmla="*/ 9882 h 14563"/>
                    <a:gd name="connsiteX16" fmla="*/ 0 w 13133"/>
                    <a:gd name="connsiteY16" fmla="*/ 9882 h 14563"/>
                    <a:gd name="connsiteX17" fmla="*/ 6288 w 13133"/>
                    <a:gd name="connsiteY17" fmla="*/ 7367 h 14563"/>
                    <a:gd name="connsiteX18" fmla="*/ 5210 w 13133"/>
                    <a:gd name="connsiteY18" fmla="*/ 9163 h 14563"/>
                    <a:gd name="connsiteX19" fmla="*/ 5210 w 13133"/>
                    <a:gd name="connsiteY19" fmla="*/ 9163 h 14563"/>
                    <a:gd name="connsiteX20" fmla="*/ 7726 w 13133"/>
                    <a:gd name="connsiteY20" fmla="*/ 6468 h 14563"/>
                    <a:gd name="connsiteX21" fmla="*/ 7726 w 13133"/>
                    <a:gd name="connsiteY21" fmla="*/ 6468 h 14563"/>
                    <a:gd name="connsiteX22" fmla="*/ 7007 w 13133"/>
                    <a:gd name="connsiteY22" fmla="*/ 5929 h 14563"/>
                    <a:gd name="connsiteX23" fmla="*/ 7007 w 13133"/>
                    <a:gd name="connsiteY23" fmla="*/ 5929 h 14563"/>
                    <a:gd name="connsiteX24" fmla="*/ 6288 w 13133"/>
                    <a:gd name="connsiteY24" fmla="*/ 7367 h 14563"/>
                    <a:gd name="connsiteX25" fmla="*/ 6288 w 13133"/>
                    <a:gd name="connsiteY25" fmla="*/ 7367 h 1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33" h="14563">
                      <a:moveTo>
                        <a:pt x="0" y="9882"/>
                      </a:moveTo>
                      <a:cubicBezTo>
                        <a:pt x="0" y="8085"/>
                        <a:pt x="719" y="6289"/>
                        <a:pt x="1976" y="4672"/>
                      </a:cubicBezTo>
                      <a:lnTo>
                        <a:pt x="1976" y="4672"/>
                      </a:lnTo>
                      <a:cubicBezTo>
                        <a:pt x="3414" y="2336"/>
                        <a:pt x="3593" y="539"/>
                        <a:pt x="6648" y="0"/>
                      </a:cubicBezTo>
                      <a:lnTo>
                        <a:pt x="6648" y="0"/>
                      </a:lnTo>
                      <a:cubicBezTo>
                        <a:pt x="10062" y="719"/>
                        <a:pt x="9523" y="1797"/>
                        <a:pt x="10601" y="2156"/>
                      </a:cubicBezTo>
                      <a:lnTo>
                        <a:pt x="10601" y="2156"/>
                      </a:lnTo>
                      <a:cubicBezTo>
                        <a:pt x="12038" y="2695"/>
                        <a:pt x="13296" y="4312"/>
                        <a:pt x="13116" y="5929"/>
                      </a:cubicBezTo>
                      <a:lnTo>
                        <a:pt x="13116" y="5929"/>
                      </a:lnTo>
                      <a:cubicBezTo>
                        <a:pt x="12757" y="9343"/>
                        <a:pt x="10421" y="10780"/>
                        <a:pt x="8624" y="12936"/>
                      </a:cubicBezTo>
                      <a:lnTo>
                        <a:pt x="8624" y="12936"/>
                      </a:lnTo>
                      <a:lnTo>
                        <a:pt x="6827" y="11140"/>
                      </a:lnTo>
                      <a:lnTo>
                        <a:pt x="8624" y="12936"/>
                      </a:lnTo>
                      <a:cubicBezTo>
                        <a:pt x="7546" y="14014"/>
                        <a:pt x="6109" y="14553"/>
                        <a:pt x="4671" y="14553"/>
                      </a:cubicBezTo>
                      <a:lnTo>
                        <a:pt x="4671" y="14553"/>
                      </a:lnTo>
                      <a:cubicBezTo>
                        <a:pt x="2156" y="14733"/>
                        <a:pt x="0" y="12577"/>
                        <a:pt x="0" y="9882"/>
                      </a:cubicBezTo>
                      <a:lnTo>
                        <a:pt x="0" y="9882"/>
                      </a:lnTo>
                      <a:close/>
                      <a:moveTo>
                        <a:pt x="6288" y="7367"/>
                      </a:moveTo>
                      <a:cubicBezTo>
                        <a:pt x="5749" y="8085"/>
                        <a:pt x="5390" y="8804"/>
                        <a:pt x="5210" y="9163"/>
                      </a:cubicBezTo>
                      <a:lnTo>
                        <a:pt x="5210" y="9163"/>
                      </a:lnTo>
                      <a:cubicBezTo>
                        <a:pt x="6468" y="8085"/>
                        <a:pt x="7366" y="7007"/>
                        <a:pt x="7726" y="6468"/>
                      </a:cubicBezTo>
                      <a:lnTo>
                        <a:pt x="7726" y="6468"/>
                      </a:lnTo>
                      <a:cubicBezTo>
                        <a:pt x="7366" y="6289"/>
                        <a:pt x="7187" y="6109"/>
                        <a:pt x="7007" y="5929"/>
                      </a:cubicBezTo>
                      <a:lnTo>
                        <a:pt x="7007" y="5929"/>
                      </a:lnTo>
                      <a:cubicBezTo>
                        <a:pt x="6827" y="6289"/>
                        <a:pt x="6468" y="6828"/>
                        <a:pt x="6288" y="7367"/>
                      </a:cubicBezTo>
                      <a:lnTo>
                        <a:pt x="6288" y="7367"/>
                      </a:lnTo>
                      <a:close/>
                    </a:path>
                  </a:pathLst>
                </a:custGeom>
                <a:grpFill/>
                <a:ln w="17953" cap="flat">
                  <a:noFill/>
                  <a:prstDash val="solid"/>
                  <a:miter/>
                </a:ln>
              </p:spPr>
              <p:txBody>
                <a:bodyPr rtlCol="0" anchor="ctr"/>
                <a:lstStyle/>
                <a:p>
                  <a:endParaRPr lang="zh-CN" altLang="en-US" sz="1050"/>
                </a:p>
              </p:txBody>
            </p:sp>
          </p:grpSp>
          <p:grpSp>
            <p:nvGrpSpPr>
              <p:cNvPr id="185" name="图形 1"/>
              <p:cNvGrpSpPr/>
              <p:nvPr/>
            </p:nvGrpSpPr>
            <p:grpSpPr>
              <a:xfrm>
                <a:off x="3675682" y="4163294"/>
                <a:ext cx="51027" cy="46175"/>
                <a:chOff x="5048893" y="4360984"/>
                <a:chExt cx="51027" cy="46175"/>
              </a:xfrm>
              <a:solidFill>
                <a:srgbClr val="0070C0"/>
              </a:solidFill>
            </p:grpSpPr>
            <p:sp>
              <p:nvSpPr>
                <p:cNvPr id="3376" name="任意多边形: 形状 538"/>
                <p:cNvSpPr/>
                <p:nvPr/>
              </p:nvSpPr>
              <p:spPr>
                <a:xfrm>
                  <a:off x="5051605" y="4363923"/>
                  <a:ext cx="45842" cy="40813"/>
                </a:xfrm>
                <a:custGeom>
                  <a:avLst/>
                  <a:gdLst>
                    <a:gd name="connsiteX0" fmla="*/ 23340 w 45842"/>
                    <a:gd name="connsiteY0" fmla="*/ 21497 h 40813"/>
                    <a:gd name="connsiteX1" fmla="*/ 27293 w 45842"/>
                    <a:gd name="connsiteY1" fmla="*/ 33535 h 40813"/>
                    <a:gd name="connsiteX2" fmla="*/ 39151 w 45842"/>
                    <a:gd name="connsiteY2" fmla="*/ 40182 h 40813"/>
                    <a:gd name="connsiteX3" fmla="*/ 41846 w 45842"/>
                    <a:gd name="connsiteY3" fmla="*/ 30840 h 40813"/>
                    <a:gd name="connsiteX4" fmla="*/ 44541 w 45842"/>
                    <a:gd name="connsiteY4" fmla="*/ 25449 h 40813"/>
                    <a:gd name="connsiteX5" fmla="*/ 28730 w 45842"/>
                    <a:gd name="connsiteY5" fmla="*/ 9638 h 40813"/>
                    <a:gd name="connsiteX6" fmla="*/ 19387 w 45842"/>
                    <a:gd name="connsiteY6" fmla="*/ 295 h 40813"/>
                    <a:gd name="connsiteX7" fmla="*/ 6271 w 45842"/>
                    <a:gd name="connsiteY7" fmla="*/ 2990 h 40813"/>
                    <a:gd name="connsiteX8" fmla="*/ 1061 w 45842"/>
                    <a:gd name="connsiteY8" fmla="*/ 9638 h 40813"/>
                    <a:gd name="connsiteX9" fmla="*/ 14177 w 45842"/>
                    <a:gd name="connsiteY9" fmla="*/ 13591 h 40813"/>
                    <a:gd name="connsiteX10" fmla="*/ 23340 w 45842"/>
                    <a:gd name="connsiteY10" fmla="*/ 21497 h 40813"/>
                    <a:gd name="connsiteX11" fmla="*/ 23340 w 45842"/>
                    <a:gd name="connsiteY11" fmla="*/ 21497 h 4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842" h="40813">
                      <a:moveTo>
                        <a:pt x="23340" y="21497"/>
                      </a:moveTo>
                      <a:cubicBezTo>
                        <a:pt x="22082" y="28144"/>
                        <a:pt x="23340" y="30840"/>
                        <a:pt x="27293" y="33535"/>
                      </a:cubicBezTo>
                      <a:cubicBezTo>
                        <a:pt x="31245" y="36230"/>
                        <a:pt x="37894" y="42878"/>
                        <a:pt x="39151" y="40182"/>
                      </a:cubicBezTo>
                      <a:cubicBezTo>
                        <a:pt x="40409" y="36230"/>
                        <a:pt x="39151" y="33535"/>
                        <a:pt x="41846" y="30840"/>
                      </a:cubicBezTo>
                      <a:cubicBezTo>
                        <a:pt x="45799" y="29582"/>
                        <a:pt x="47057" y="28144"/>
                        <a:pt x="44541" y="25449"/>
                      </a:cubicBezTo>
                      <a:cubicBezTo>
                        <a:pt x="41846" y="24192"/>
                        <a:pt x="33941" y="18801"/>
                        <a:pt x="28730" y="9638"/>
                      </a:cubicBezTo>
                      <a:cubicBezTo>
                        <a:pt x="23340" y="1733"/>
                        <a:pt x="22082" y="-962"/>
                        <a:pt x="19387" y="295"/>
                      </a:cubicBezTo>
                      <a:cubicBezTo>
                        <a:pt x="16692" y="1553"/>
                        <a:pt x="12739" y="2990"/>
                        <a:pt x="6271" y="2990"/>
                      </a:cubicBezTo>
                      <a:cubicBezTo>
                        <a:pt x="1061" y="1733"/>
                        <a:pt x="-1634" y="6943"/>
                        <a:pt x="1061" y="9638"/>
                      </a:cubicBezTo>
                      <a:cubicBezTo>
                        <a:pt x="2319" y="12333"/>
                        <a:pt x="6271" y="10896"/>
                        <a:pt x="14177" y="13591"/>
                      </a:cubicBezTo>
                      <a:cubicBezTo>
                        <a:pt x="21903" y="15028"/>
                        <a:pt x="23340" y="21497"/>
                        <a:pt x="23340" y="21497"/>
                      </a:cubicBezTo>
                      <a:lnTo>
                        <a:pt x="23340" y="21497"/>
                      </a:lnTo>
                      <a:close/>
                    </a:path>
                  </a:pathLst>
                </a:custGeom>
                <a:grpFill/>
                <a:ln w="17953" cap="flat">
                  <a:noFill/>
                  <a:prstDash val="solid"/>
                  <a:miter/>
                </a:ln>
              </p:spPr>
              <p:txBody>
                <a:bodyPr rtlCol="0" anchor="ctr"/>
                <a:lstStyle/>
                <a:p>
                  <a:endParaRPr lang="zh-CN" altLang="en-US" sz="1050"/>
                </a:p>
              </p:txBody>
            </p:sp>
            <p:sp>
              <p:nvSpPr>
                <p:cNvPr id="3377" name="任意多边形: 形状 539"/>
                <p:cNvSpPr/>
                <p:nvPr/>
              </p:nvSpPr>
              <p:spPr>
                <a:xfrm>
                  <a:off x="5048893" y="4360984"/>
                  <a:ext cx="51027" cy="46175"/>
                </a:xfrm>
                <a:custGeom>
                  <a:avLst/>
                  <a:gdLst>
                    <a:gd name="connsiteX0" fmla="*/ 40786 w 51027"/>
                    <a:gd name="connsiteY0" fmla="*/ 46176 h 46175"/>
                    <a:gd name="connsiteX1" fmla="*/ 28568 w 51027"/>
                    <a:gd name="connsiteY1" fmla="*/ 38450 h 46175"/>
                    <a:gd name="connsiteX2" fmla="*/ 28568 w 51027"/>
                    <a:gd name="connsiteY2" fmla="*/ 38450 h 46175"/>
                    <a:gd name="connsiteX3" fmla="*/ 22998 w 51027"/>
                    <a:gd name="connsiteY3" fmla="*/ 28568 h 46175"/>
                    <a:gd name="connsiteX4" fmla="*/ 22998 w 51027"/>
                    <a:gd name="connsiteY4" fmla="*/ 28568 h 46175"/>
                    <a:gd name="connsiteX5" fmla="*/ 23357 w 51027"/>
                    <a:gd name="connsiteY5" fmla="*/ 24435 h 46175"/>
                    <a:gd name="connsiteX6" fmla="*/ 23357 w 51027"/>
                    <a:gd name="connsiteY6" fmla="*/ 24435 h 46175"/>
                    <a:gd name="connsiteX7" fmla="*/ 15991 w 51027"/>
                    <a:gd name="connsiteY7" fmla="*/ 18686 h 46175"/>
                    <a:gd name="connsiteX8" fmla="*/ 15991 w 51027"/>
                    <a:gd name="connsiteY8" fmla="*/ 18686 h 46175"/>
                    <a:gd name="connsiteX9" fmla="*/ 1797 w 51027"/>
                    <a:gd name="connsiteY9" fmla="*/ 14014 h 46175"/>
                    <a:gd name="connsiteX10" fmla="*/ 1797 w 51027"/>
                    <a:gd name="connsiteY10" fmla="*/ 14014 h 46175"/>
                    <a:gd name="connsiteX11" fmla="*/ 0 w 51027"/>
                    <a:gd name="connsiteY11" fmla="*/ 9702 h 46175"/>
                    <a:gd name="connsiteX12" fmla="*/ 0 w 51027"/>
                    <a:gd name="connsiteY12" fmla="*/ 9702 h 46175"/>
                    <a:gd name="connsiteX13" fmla="*/ 7187 w 51027"/>
                    <a:gd name="connsiteY13" fmla="*/ 2875 h 46175"/>
                    <a:gd name="connsiteX14" fmla="*/ 7187 w 51027"/>
                    <a:gd name="connsiteY14" fmla="*/ 2875 h 46175"/>
                    <a:gd name="connsiteX15" fmla="*/ 8804 w 51027"/>
                    <a:gd name="connsiteY15" fmla="*/ 3054 h 46175"/>
                    <a:gd name="connsiteX16" fmla="*/ 8804 w 51027"/>
                    <a:gd name="connsiteY16" fmla="*/ 3054 h 46175"/>
                    <a:gd name="connsiteX17" fmla="*/ 20662 w 51027"/>
                    <a:gd name="connsiteY17" fmla="*/ 719 h 46175"/>
                    <a:gd name="connsiteX18" fmla="*/ 20662 w 51027"/>
                    <a:gd name="connsiteY18" fmla="*/ 719 h 46175"/>
                    <a:gd name="connsiteX19" fmla="*/ 23178 w 51027"/>
                    <a:gd name="connsiteY19" fmla="*/ 0 h 46175"/>
                    <a:gd name="connsiteX20" fmla="*/ 23178 w 51027"/>
                    <a:gd name="connsiteY20" fmla="*/ 0 h 46175"/>
                    <a:gd name="connsiteX21" fmla="*/ 33419 w 51027"/>
                    <a:gd name="connsiteY21" fmla="*/ 10960 h 46175"/>
                    <a:gd name="connsiteX22" fmla="*/ 33419 w 51027"/>
                    <a:gd name="connsiteY22" fmla="*/ 10960 h 46175"/>
                    <a:gd name="connsiteX23" fmla="*/ 48871 w 51027"/>
                    <a:gd name="connsiteY23" fmla="*/ 26232 h 46175"/>
                    <a:gd name="connsiteX24" fmla="*/ 48871 w 51027"/>
                    <a:gd name="connsiteY24" fmla="*/ 26232 h 46175"/>
                    <a:gd name="connsiteX25" fmla="*/ 51027 w 51027"/>
                    <a:gd name="connsiteY25" fmla="*/ 30544 h 46175"/>
                    <a:gd name="connsiteX26" fmla="*/ 51027 w 51027"/>
                    <a:gd name="connsiteY26" fmla="*/ 30544 h 46175"/>
                    <a:gd name="connsiteX27" fmla="*/ 46355 w 51027"/>
                    <a:gd name="connsiteY27" fmla="*/ 35216 h 46175"/>
                    <a:gd name="connsiteX28" fmla="*/ 46355 w 51027"/>
                    <a:gd name="connsiteY28" fmla="*/ 35216 h 46175"/>
                    <a:gd name="connsiteX29" fmla="*/ 44199 w 51027"/>
                    <a:gd name="connsiteY29" fmla="*/ 44199 h 46175"/>
                    <a:gd name="connsiteX30" fmla="*/ 44199 w 51027"/>
                    <a:gd name="connsiteY30" fmla="*/ 44199 h 46175"/>
                    <a:gd name="connsiteX31" fmla="*/ 40786 w 51027"/>
                    <a:gd name="connsiteY31" fmla="*/ 46176 h 46175"/>
                    <a:gd name="connsiteX32" fmla="*/ 40786 w 51027"/>
                    <a:gd name="connsiteY32" fmla="*/ 46176 h 46175"/>
                    <a:gd name="connsiteX33" fmla="*/ 40786 w 51027"/>
                    <a:gd name="connsiteY33" fmla="*/ 46176 h 46175"/>
                    <a:gd name="connsiteX34" fmla="*/ 40786 w 51027"/>
                    <a:gd name="connsiteY34" fmla="*/ 46176 h 46175"/>
                    <a:gd name="connsiteX35" fmla="*/ 28568 w 51027"/>
                    <a:gd name="connsiteY35" fmla="*/ 24974 h 46175"/>
                    <a:gd name="connsiteX36" fmla="*/ 28209 w 51027"/>
                    <a:gd name="connsiteY36" fmla="*/ 28747 h 46175"/>
                    <a:gd name="connsiteX37" fmla="*/ 28209 w 51027"/>
                    <a:gd name="connsiteY37" fmla="*/ 28747 h 46175"/>
                    <a:gd name="connsiteX38" fmla="*/ 31622 w 51027"/>
                    <a:gd name="connsiteY38" fmla="*/ 34317 h 46175"/>
                    <a:gd name="connsiteX39" fmla="*/ 31622 w 51027"/>
                    <a:gd name="connsiteY39" fmla="*/ 34317 h 46175"/>
                    <a:gd name="connsiteX40" fmla="*/ 40067 w 51027"/>
                    <a:gd name="connsiteY40" fmla="*/ 40606 h 46175"/>
                    <a:gd name="connsiteX41" fmla="*/ 40067 w 51027"/>
                    <a:gd name="connsiteY41" fmla="*/ 40606 h 46175"/>
                    <a:gd name="connsiteX42" fmla="*/ 43840 w 51027"/>
                    <a:gd name="connsiteY42" fmla="*/ 31263 h 46175"/>
                    <a:gd name="connsiteX43" fmla="*/ 43840 w 51027"/>
                    <a:gd name="connsiteY43" fmla="*/ 31263 h 46175"/>
                    <a:gd name="connsiteX44" fmla="*/ 45816 w 51027"/>
                    <a:gd name="connsiteY44" fmla="*/ 30544 h 46175"/>
                    <a:gd name="connsiteX45" fmla="*/ 45816 w 51027"/>
                    <a:gd name="connsiteY45" fmla="*/ 30544 h 46175"/>
                    <a:gd name="connsiteX46" fmla="*/ 29287 w 51027"/>
                    <a:gd name="connsiteY46" fmla="*/ 14014 h 46175"/>
                    <a:gd name="connsiteX47" fmla="*/ 29287 w 51027"/>
                    <a:gd name="connsiteY47" fmla="*/ 14014 h 46175"/>
                    <a:gd name="connsiteX48" fmla="*/ 24435 w 51027"/>
                    <a:gd name="connsiteY48" fmla="*/ 6828 h 46175"/>
                    <a:gd name="connsiteX49" fmla="*/ 24435 w 51027"/>
                    <a:gd name="connsiteY49" fmla="*/ 6828 h 46175"/>
                    <a:gd name="connsiteX50" fmla="*/ 23357 w 51027"/>
                    <a:gd name="connsiteY50" fmla="*/ 5570 h 46175"/>
                    <a:gd name="connsiteX51" fmla="*/ 23357 w 51027"/>
                    <a:gd name="connsiteY51" fmla="*/ 5570 h 46175"/>
                    <a:gd name="connsiteX52" fmla="*/ 23357 w 51027"/>
                    <a:gd name="connsiteY52" fmla="*/ 5570 h 46175"/>
                    <a:gd name="connsiteX53" fmla="*/ 23357 w 51027"/>
                    <a:gd name="connsiteY53" fmla="*/ 5390 h 46175"/>
                    <a:gd name="connsiteX54" fmla="*/ 23357 w 51027"/>
                    <a:gd name="connsiteY54" fmla="*/ 5749 h 46175"/>
                    <a:gd name="connsiteX55" fmla="*/ 8445 w 51027"/>
                    <a:gd name="connsiteY55" fmla="*/ 8624 h 46175"/>
                    <a:gd name="connsiteX56" fmla="*/ 8445 w 51027"/>
                    <a:gd name="connsiteY56" fmla="*/ 8624 h 46175"/>
                    <a:gd name="connsiteX57" fmla="*/ 7546 w 51027"/>
                    <a:gd name="connsiteY57" fmla="*/ 8445 h 46175"/>
                    <a:gd name="connsiteX58" fmla="*/ 7546 w 51027"/>
                    <a:gd name="connsiteY58" fmla="*/ 8445 h 46175"/>
                    <a:gd name="connsiteX59" fmla="*/ 5390 w 51027"/>
                    <a:gd name="connsiteY59" fmla="*/ 10241 h 46175"/>
                    <a:gd name="connsiteX60" fmla="*/ 5390 w 51027"/>
                    <a:gd name="connsiteY60" fmla="*/ 10241 h 46175"/>
                    <a:gd name="connsiteX61" fmla="*/ 6289 w 51027"/>
                    <a:gd name="connsiteY61" fmla="*/ 11679 h 46175"/>
                    <a:gd name="connsiteX62" fmla="*/ 6289 w 51027"/>
                    <a:gd name="connsiteY62" fmla="*/ 11679 h 46175"/>
                    <a:gd name="connsiteX63" fmla="*/ 8445 w 51027"/>
                    <a:gd name="connsiteY63" fmla="*/ 12218 h 46175"/>
                    <a:gd name="connsiteX64" fmla="*/ 8445 w 51027"/>
                    <a:gd name="connsiteY64" fmla="*/ 12218 h 46175"/>
                    <a:gd name="connsiteX65" fmla="*/ 17608 w 51027"/>
                    <a:gd name="connsiteY65" fmla="*/ 14194 h 46175"/>
                    <a:gd name="connsiteX66" fmla="*/ 17608 w 51027"/>
                    <a:gd name="connsiteY66" fmla="*/ 14194 h 46175"/>
                    <a:gd name="connsiteX67" fmla="*/ 28927 w 51027"/>
                    <a:gd name="connsiteY67" fmla="*/ 24076 h 46175"/>
                    <a:gd name="connsiteX68" fmla="*/ 28927 w 51027"/>
                    <a:gd name="connsiteY68" fmla="*/ 24076 h 46175"/>
                    <a:gd name="connsiteX69" fmla="*/ 26412 w 51027"/>
                    <a:gd name="connsiteY69" fmla="*/ 24615 h 46175"/>
                    <a:gd name="connsiteX70" fmla="*/ 28568 w 51027"/>
                    <a:gd name="connsiteY70" fmla="*/ 24974 h 46175"/>
                    <a:gd name="connsiteX71" fmla="*/ 28568 w 51027"/>
                    <a:gd name="connsiteY71" fmla="*/ 24974 h 46175"/>
                    <a:gd name="connsiteX72" fmla="*/ 45996 w 51027"/>
                    <a:gd name="connsiteY72" fmla="*/ 30365 h 46175"/>
                    <a:gd name="connsiteX73" fmla="*/ 45996 w 51027"/>
                    <a:gd name="connsiteY73" fmla="*/ 30365 h 46175"/>
                    <a:gd name="connsiteX74" fmla="*/ 45996 w 51027"/>
                    <a:gd name="connsiteY74" fmla="*/ 30365 h 46175"/>
                    <a:gd name="connsiteX75" fmla="*/ 45996 w 51027"/>
                    <a:gd name="connsiteY75" fmla="*/ 30365 h 46175"/>
                    <a:gd name="connsiteX76" fmla="*/ 45996 w 51027"/>
                    <a:gd name="connsiteY76" fmla="*/ 30365 h 4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1027" h="46175">
                      <a:moveTo>
                        <a:pt x="40786" y="46176"/>
                      </a:moveTo>
                      <a:cubicBezTo>
                        <a:pt x="35934" y="45637"/>
                        <a:pt x="31802" y="40426"/>
                        <a:pt x="28568" y="38450"/>
                      </a:cubicBezTo>
                      <a:lnTo>
                        <a:pt x="28568" y="38450"/>
                      </a:lnTo>
                      <a:cubicBezTo>
                        <a:pt x="25154" y="36294"/>
                        <a:pt x="22818" y="33060"/>
                        <a:pt x="22998" y="28568"/>
                      </a:cubicBezTo>
                      <a:lnTo>
                        <a:pt x="22998" y="28568"/>
                      </a:lnTo>
                      <a:cubicBezTo>
                        <a:pt x="22998" y="27310"/>
                        <a:pt x="23178" y="25873"/>
                        <a:pt x="23357" y="24435"/>
                      </a:cubicBezTo>
                      <a:lnTo>
                        <a:pt x="23357" y="24435"/>
                      </a:lnTo>
                      <a:cubicBezTo>
                        <a:pt x="22998" y="23357"/>
                        <a:pt x="21561" y="19764"/>
                        <a:pt x="15991" y="18686"/>
                      </a:cubicBezTo>
                      <a:lnTo>
                        <a:pt x="15991" y="18686"/>
                      </a:lnTo>
                      <a:cubicBezTo>
                        <a:pt x="8804" y="15811"/>
                        <a:pt x="4851" y="18506"/>
                        <a:pt x="1797" y="14014"/>
                      </a:cubicBezTo>
                      <a:lnTo>
                        <a:pt x="1797" y="14014"/>
                      </a:lnTo>
                      <a:cubicBezTo>
                        <a:pt x="539" y="12757"/>
                        <a:pt x="0" y="11140"/>
                        <a:pt x="0" y="9702"/>
                      </a:cubicBezTo>
                      <a:lnTo>
                        <a:pt x="0" y="9702"/>
                      </a:lnTo>
                      <a:cubicBezTo>
                        <a:pt x="0" y="6109"/>
                        <a:pt x="3055" y="2875"/>
                        <a:pt x="7187" y="2875"/>
                      </a:cubicBezTo>
                      <a:lnTo>
                        <a:pt x="7187" y="2875"/>
                      </a:lnTo>
                      <a:cubicBezTo>
                        <a:pt x="8085" y="2875"/>
                        <a:pt x="8624" y="3054"/>
                        <a:pt x="8804" y="3054"/>
                      </a:cubicBezTo>
                      <a:lnTo>
                        <a:pt x="8804" y="3054"/>
                      </a:lnTo>
                      <a:cubicBezTo>
                        <a:pt x="15093" y="3054"/>
                        <a:pt x="18506" y="1797"/>
                        <a:pt x="20662" y="719"/>
                      </a:cubicBezTo>
                      <a:lnTo>
                        <a:pt x="20662" y="719"/>
                      </a:lnTo>
                      <a:cubicBezTo>
                        <a:pt x="21381" y="180"/>
                        <a:pt x="22279" y="0"/>
                        <a:pt x="23178" y="0"/>
                      </a:cubicBezTo>
                      <a:lnTo>
                        <a:pt x="23178" y="0"/>
                      </a:lnTo>
                      <a:cubicBezTo>
                        <a:pt x="28029" y="719"/>
                        <a:pt x="28748" y="4312"/>
                        <a:pt x="33419" y="10960"/>
                      </a:cubicBezTo>
                      <a:lnTo>
                        <a:pt x="33419" y="10960"/>
                      </a:lnTo>
                      <a:cubicBezTo>
                        <a:pt x="38270" y="19584"/>
                        <a:pt x="45996" y="24795"/>
                        <a:pt x="48871" y="26232"/>
                      </a:cubicBezTo>
                      <a:lnTo>
                        <a:pt x="48871" y="26232"/>
                      </a:lnTo>
                      <a:cubicBezTo>
                        <a:pt x="49949" y="27310"/>
                        <a:pt x="51027" y="28568"/>
                        <a:pt x="51027" y="30544"/>
                      </a:cubicBezTo>
                      <a:lnTo>
                        <a:pt x="51027" y="30544"/>
                      </a:lnTo>
                      <a:cubicBezTo>
                        <a:pt x="50668" y="34138"/>
                        <a:pt x="47793" y="34856"/>
                        <a:pt x="46355" y="35216"/>
                      </a:cubicBezTo>
                      <a:lnTo>
                        <a:pt x="46355" y="35216"/>
                      </a:lnTo>
                      <a:cubicBezTo>
                        <a:pt x="44738" y="36473"/>
                        <a:pt x="45816" y="38450"/>
                        <a:pt x="44199" y="44199"/>
                      </a:cubicBezTo>
                      <a:lnTo>
                        <a:pt x="44199" y="44199"/>
                      </a:lnTo>
                      <a:cubicBezTo>
                        <a:pt x="43481" y="45457"/>
                        <a:pt x="42223" y="46176"/>
                        <a:pt x="40786" y="46176"/>
                      </a:cubicBezTo>
                      <a:lnTo>
                        <a:pt x="40786" y="46176"/>
                      </a:lnTo>
                      <a:cubicBezTo>
                        <a:pt x="40965" y="46176"/>
                        <a:pt x="40965" y="46176"/>
                        <a:pt x="40786" y="46176"/>
                      </a:cubicBezTo>
                      <a:lnTo>
                        <a:pt x="40786" y="46176"/>
                      </a:lnTo>
                      <a:close/>
                      <a:moveTo>
                        <a:pt x="28568" y="24974"/>
                      </a:moveTo>
                      <a:cubicBezTo>
                        <a:pt x="28209" y="26412"/>
                        <a:pt x="28209" y="27669"/>
                        <a:pt x="28209" y="28747"/>
                      </a:cubicBezTo>
                      <a:lnTo>
                        <a:pt x="28209" y="28747"/>
                      </a:lnTo>
                      <a:cubicBezTo>
                        <a:pt x="28388" y="31622"/>
                        <a:pt x="28927" y="32341"/>
                        <a:pt x="31622" y="34317"/>
                      </a:cubicBezTo>
                      <a:lnTo>
                        <a:pt x="31622" y="34317"/>
                      </a:lnTo>
                      <a:cubicBezTo>
                        <a:pt x="34138" y="36114"/>
                        <a:pt x="38270" y="39348"/>
                        <a:pt x="40067" y="40606"/>
                      </a:cubicBezTo>
                      <a:lnTo>
                        <a:pt x="40067" y="40606"/>
                      </a:lnTo>
                      <a:cubicBezTo>
                        <a:pt x="40426" y="38090"/>
                        <a:pt x="40067" y="35036"/>
                        <a:pt x="43840" y="31263"/>
                      </a:cubicBezTo>
                      <a:lnTo>
                        <a:pt x="43840" y="31263"/>
                      </a:lnTo>
                      <a:cubicBezTo>
                        <a:pt x="44738" y="30904"/>
                        <a:pt x="45457" y="30724"/>
                        <a:pt x="45816" y="30544"/>
                      </a:cubicBezTo>
                      <a:lnTo>
                        <a:pt x="45816" y="30544"/>
                      </a:lnTo>
                      <a:cubicBezTo>
                        <a:pt x="42403" y="28747"/>
                        <a:pt x="34677" y="23357"/>
                        <a:pt x="29287" y="14014"/>
                      </a:cubicBezTo>
                      <a:lnTo>
                        <a:pt x="29287" y="14014"/>
                      </a:lnTo>
                      <a:cubicBezTo>
                        <a:pt x="26951" y="10601"/>
                        <a:pt x="25514" y="8265"/>
                        <a:pt x="24435" y="6828"/>
                      </a:cubicBezTo>
                      <a:lnTo>
                        <a:pt x="24435" y="6828"/>
                      </a:lnTo>
                      <a:cubicBezTo>
                        <a:pt x="23717" y="5749"/>
                        <a:pt x="23537" y="5570"/>
                        <a:pt x="23357" y="5570"/>
                      </a:cubicBezTo>
                      <a:lnTo>
                        <a:pt x="23357" y="5570"/>
                      </a:lnTo>
                      <a:lnTo>
                        <a:pt x="23357" y="5570"/>
                      </a:lnTo>
                      <a:lnTo>
                        <a:pt x="23357" y="5390"/>
                      </a:lnTo>
                      <a:lnTo>
                        <a:pt x="23357" y="5749"/>
                      </a:lnTo>
                      <a:cubicBezTo>
                        <a:pt x="20483" y="7187"/>
                        <a:pt x="15991" y="8624"/>
                        <a:pt x="8445" y="8624"/>
                      </a:cubicBezTo>
                      <a:lnTo>
                        <a:pt x="8445" y="8624"/>
                      </a:lnTo>
                      <a:cubicBezTo>
                        <a:pt x="8085" y="8445"/>
                        <a:pt x="7726" y="8445"/>
                        <a:pt x="7546" y="8445"/>
                      </a:cubicBezTo>
                      <a:lnTo>
                        <a:pt x="7546" y="8445"/>
                      </a:lnTo>
                      <a:cubicBezTo>
                        <a:pt x="5929" y="8445"/>
                        <a:pt x="5390" y="9523"/>
                        <a:pt x="5390" y="10241"/>
                      </a:cubicBezTo>
                      <a:lnTo>
                        <a:pt x="5390" y="10241"/>
                      </a:lnTo>
                      <a:cubicBezTo>
                        <a:pt x="5390" y="10601"/>
                        <a:pt x="5390" y="10780"/>
                        <a:pt x="6289" y="11679"/>
                      </a:cubicBezTo>
                      <a:lnTo>
                        <a:pt x="6289" y="11679"/>
                      </a:lnTo>
                      <a:cubicBezTo>
                        <a:pt x="6289" y="11679"/>
                        <a:pt x="6289" y="11858"/>
                        <a:pt x="8445" y="12218"/>
                      </a:cubicBezTo>
                      <a:lnTo>
                        <a:pt x="8445" y="12218"/>
                      </a:lnTo>
                      <a:cubicBezTo>
                        <a:pt x="10601" y="12577"/>
                        <a:pt x="13655" y="12936"/>
                        <a:pt x="17608" y="14194"/>
                      </a:cubicBezTo>
                      <a:lnTo>
                        <a:pt x="17608" y="14194"/>
                      </a:lnTo>
                      <a:cubicBezTo>
                        <a:pt x="27131" y="15811"/>
                        <a:pt x="28927" y="23896"/>
                        <a:pt x="28927" y="24076"/>
                      </a:cubicBezTo>
                      <a:lnTo>
                        <a:pt x="28927" y="24076"/>
                      </a:lnTo>
                      <a:lnTo>
                        <a:pt x="26412" y="24615"/>
                      </a:lnTo>
                      <a:lnTo>
                        <a:pt x="28568" y="24974"/>
                      </a:lnTo>
                      <a:lnTo>
                        <a:pt x="28568" y="24974"/>
                      </a:lnTo>
                      <a:close/>
                      <a:moveTo>
                        <a:pt x="45996" y="30365"/>
                      </a:moveTo>
                      <a:cubicBezTo>
                        <a:pt x="45996" y="30365"/>
                        <a:pt x="45996" y="30365"/>
                        <a:pt x="45996" y="30365"/>
                      </a:cubicBezTo>
                      <a:lnTo>
                        <a:pt x="45996" y="30365"/>
                      </a:lnTo>
                      <a:lnTo>
                        <a:pt x="45996" y="30365"/>
                      </a:lnTo>
                      <a:lnTo>
                        <a:pt x="45996" y="30365"/>
                      </a:lnTo>
                      <a:close/>
                    </a:path>
                  </a:pathLst>
                </a:custGeom>
                <a:grpFill/>
                <a:ln w="17953" cap="flat">
                  <a:noFill/>
                  <a:prstDash val="solid"/>
                  <a:miter/>
                </a:ln>
              </p:spPr>
              <p:txBody>
                <a:bodyPr rtlCol="0" anchor="ctr"/>
                <a:lstStyle/>
                <a:p>
                  <a:endParaRPr lang="zh-CN" altLang="en-US" sz="1050"/>
                </a:p>
              </p:txBody>
            </p:sp>
          </p:grpSp>
          <p:grpSp>
            <p:nvGrpSpPr>
              <p:cNvPr id="186" name="图形 1"/>
              <p:cNvGrpSpPr/>
              <p:nvPr/>
            </p:nvGrpSpPr>
            <p:grpSpPr>
              <a:xfrm>
                <a:off x="3743957" y="4192940"/>
                <a:ext cx="21021" cy="25333"/>
                <a:chOff x="5117168" y="4390630"/>
                <a:chExt cx="21021" cy="25333"/>
              </a:xfrm>
              <a:solidFill>
                <a:srgbClr val="0070C0"/>
              </a:solidFill>
            </p:grpSpPr>
            <p:sp>
              <p:nvSpPr>
                <p:cNvPr id="3374" name="任意多边形: 形状 541"/>
                <p:cNvSpPr/>
                <p:nvPr/>
              </p:nvSpPr>
              <p:spPr>
                <a:xfrm>
                  <a:off x="5119851" y="4393325"/>
                  <a:ext cx="15763" cy="19943"/>
                </a:xfrm>
                <a:custGeom>
                  <a:avLst/>
                  <a:gdLst>
                    <a:gd name="connsiteX0" fmla="*/ 7918 w 15763"/>
                    <a:gd name="connsiteY0" fmla="*/ 17248 h 19943"/>
                    <a:gd name="connsiteX1" fmla="*/ 14566 w 15763"/>
                    <a:gd name="connsiteY1" fmla="*/ 14553 h 19943"/>
                    <a:gd name="connsiteX2" fmla="*/ 14566 w 15763"/>
                    <a:gd name="connsiteY2" fmla="*/ 2695 h 19943"/>
                    <a:gd name="connsiteX3" fmla="*/ 3965 w 15763"/>
                    <a:gd name="connsiteY3" fmla="*/ 0 h 19943"/>
                    <a:gd name="connsiteX4" fmla="*/ 2707 w 15763"/>
                    <a:gd name="connsiteY4" fmla="*/ 5210 h 19943"/>
                    <a:gd name="connsiteX5" fmla="*/ 1450 w 15763"/>
                    <a:gd name="connsiteY5" fmla="*/ 14553 h 19943"/>
                    <a:gd name="connsiteX6" fmla="*/ 2707 w 15763"/>
                    <a:gd name="connsiteY6" fmla="*/ 19944 h 19943"/>
                    <a:gd name="connsiteX7" fmla="*/ 7918 w 15763"/>
                    <a:gd name="connsiteY7" fmla="*/ 17248 h 19943"/>
                    <a:gd name="connsiteX8" fmla="*/ 7918 w 15763"/>
                    <a:gd name="connsiteY8" fmla="*/ 17248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63" h="19943">
                      <a:moveTo>
                        <a:pt x="7918" y="17248"/>
                      </a:moveTo>
                      <a:cubicBezTo>
                        <a:pt x="14566" y="18506"/>
                        <a:pt x="14566" y="17248"/>
                        <a:pt x="14566" y="14553"/>
                      </a:cubicBezTo>
                      <a:cubicBezTo>
                        <a:pt x="14566" y="10601"/>
                        <a:pt x="17261" y="6648"/>
                        <a:pt x="14566" y="2695"/>
                      </a:cubicBezTo>
                      <a:cubicBezTo>
                        <a:pt x="11871" y="0"/>
                        <a:pt x="6660" y="0"/>
                        <a:pt x="3965" y="0"/>
                      </a:cubicBezTo>
                      <a:cubicBezTo>
                        <a:pt x="1270" y="1258"/>
                        <a:pt x="1270" y="0"/>
                        <a:pt x="2707" y="5210"/>
                      </a:cubicBezTo>
                      <a:cubicBezTo>
                        <a:pt x="3965" y="9163"/>
                        <a:pt x="4145" y="10601"/>
                        <a:pt x="1450" y="14553"/>
                      </a:cubicBezTo>
                      <a:cubicBezTo>
                        <a:pt x="-1245" y="18506"/>
                        <a:pt x="192" y="19944"/>
                        <a:pt x="2707" y="19944"/>
                      </a:cubicBezTo>
                      <a:cubicBezTo>
                        <a:pt x="5223" y="18686"/>
                        <a:pt x="7918" y="17248"/>
                        <a:pt x="7918" y="17248"/>
                      </a:cubicBezTo>
                      <a:lnTo>
                        <a:pt x="7918" y="17248"/>
                      </a:lnTo>
                      <a:close/>
                    </a:path>
                  </a:pathLst>
                </a:custGeom>
                <a:grpFill/>
                <a:ln w="17953" cap="flat">
                  <a:noFill/>
                  <a:prstDash val="solid"/>
                  <a:miter/>
                </a:ln>
              </p:spPr>
              <p:txBody>
                <a:bodyPr rtlCol="0" anchor="ctr"/>
                <a:lstStyle/>
                <a:p>
                  <a:endParaRPr lang="zh-CN" altLang="en-US" sz="1050"/>
                </a:p>
              </p:txBody>
            </p:sp>
            <p:sp>
              <p:nvSpPr>
                <p:cNvPr id="3375" name="任意多边形: 形状 542"/>
                <p:cNvSpPr/>
                <p:nvPr/>
              </p:nvSpPr>
              <p:spPr>
                <a:xfrm>
                  <a:off x="5117168" y="4390630"/>
                  <a:ext cx="21021" cy="25333"/>
                </a:xfrm>
                <a:custGeom>
                  <a:avLst/>
                  <a:gdLst>
                    <a:gd name="connsiteX0" fmla="*/ 5211 w 21021"/>
                    <a:gd name="connsiteY0" fmla="*/ 25334 h 25333"/>
                    <a:gd name="connsiteX1" fmla="*/ 0 w 21021"/>
                    <a:gd name="connsiteY1" fmla="*/ 20842 h 25333"/>
                    <a:gd name="connsiteX2" fmla="*/ 0 w 21021"/>
                    <a:gd name="connsiteY2" fmla="*/ 20842 h 25333"/>
                    <a:gd name="connsiteX3" fmla="*/ 1797 w 21021"/>
                    <a:gd name="connsiteY3" fmla="*/ 15991 h 25333"/>
                    <a:gd name="connsiteX4" fmla="*/ 1797 w 21021"/>
                    <a:gd name="connsiteY4" fmla="*/ 15991 h 25333"/>
                    <a:gd name="connsiteX5" fmla="*/ 3593 w 21021"/>
                    <a:gd name="connsiteY5" fmla="*/ 12038 h 25333"/>
                    <a:gd name="connsiteX6" fmla="*/ 3593 w 21021"/>
                    <a:gd name="connsiteY6" fmla="*/ 12038 h 25333"/>
                    <a:gd name="connsiteX7" fmla="*/ 2695 w 21021"/>
                    <a:gd name="connsiteY7" fmla="*/ 8624 h 25333"/>
                    <a:gd name="connsiteX8" fmla="*/ 2695 w 21021"/>
                    <a:gd name="connsiteY8" fmla="*/ 8624 h 25333"/>
                    <a:gd name="connsiteX9" fmla="*/ 1797 w 21021"/>
                    <a:gd name="connsiteY9" fmla="*/ 4133 h 25333"/>
                    <a:gd name="connsiteX10" fmla="*/ 1797 w 21021"/>
                    <a:gd name="connsiteY10" fmla="*/ 4133 h 25333"/>
                    <a:gd name="connsiteX11" fmla="*/ 5929 w 21021"/>
                    <a:gd name="connsiteY11" fmla="*/ 180 h 25333"/>
                    <a:gd name="connsiteX12" fmla="*/ 5929 w 21021"/>
                    <a:gd name="connsiteY12" fmla="*/ 180 h 25333"/>
                    <a:gd name="connsiteX13" fmla="*/ 7187 w 21021"/>
                    <a:gd name="connsiteY13" fmla="*/ 0 h 25333"/>
                    <a:gd name="connsiteX14" fmla="*/ 7187 w 21021"/>
                    <a:gd name="connsiteY14" fmla="*/ 0 h 25333"/>
                    <a:gd name="connsiteX15" fmla="*/ 7546 w 21021"/>
                    <a:gd name="connsiteY15" fmla="*/ 0 h 25333"/>
                    <a:gd name="connsiteX16" fmla="*/ 7546 w 21021"/>
                    <a:gd name="connsiteY16" fmla="*/ 0 h 25333"/>
                    <a:gd name="connsiteX17" fmla="*/ 19405 w 21021"/>
                    <a:gd name="connsiteY17" fmla="*/ 3773 h 25333"/>
                    <a:gd name="connsiteX18" fmla="*/ 19405 w 21021"/>
                    <a:gd name="connsiteY18" fmla="*/ 3773 h 25333"/>
                    <a:gd name="connsiteX19" fmla="*/ 21022 w 21021"/>
                    <a:gd name="connsiteY19" fmla="*/ 9163 h 25333"/>
                    <a:gd name="connsiteX20" fmla="*/ 21022 w 21021"/>
                    <a:gd name="connsiteY20" fmla="*/ 9163 h 25333"/>
                    <a:gd name="connsiteX21" fmla="*/ 19944 w 21021"/>
                    <a:gd name="connsiteY21" fmla="*/ 16530 h 25333"/>
                    <a:gd name="connsiteX22" fmla="*/ 19944 w 21021"/>
                    <a:gd name="connsiteY22" fmla="*/ 16530 h 25333"/>
                    <a:gd name="connsiteX23" fmla="*/ 20483 w 21021"/>
                    <a:gd name="connsiteY23" fmla="*/ 17608 h 25333"/>
                    <a:gd name="connsiteX24" fmla="*/ 19944 w 21021"/>
                    <a:gd name="connsiteY24" fmla="*/ 18147 h 25333"/>
                    <a:gd name="connsiteX25" fmla="*/ 19225 w 21021"/>
                    <a:gd name="connsiteY25" fmla="*/ 20842 h 25333"/>
                    <a:gd name="connsiteX26" fmla="*/ 19225 w 21021"/>
                    <a:gd name="connsiteY26" fmla="*/ 20842 h 25333"/>
                    <a:gd name="connsiteX27" fmla="*/ 14913 w 21021"/>
                    <a:gd name="connsiteY27" fmla="*/ 22818 h 25333"/>
                    <a:gd name="connsiteX28" fmla="*/ 14913 w 21021"/>
                    <a:gd name="connsiteY28" fmla="*/ 22818 h 25333"/>
                    <a:gd name="connsiteX29" fmla="*/ 11319 w 21021"/>
                    <a:gd name="connsiteY29" fmla="*/ 22459 h 25333"/>
                    <a:gd name="connsiteX30" fmla="*/ 11319 w 21021"/>
                    <a:gd name="connsiteY30" fmla="*/ 22459 h 25333"/>
                    <a:gd name="connsiteX31" fmla="*/ 6828 w 21021"/>
                    <a:gd name="connsiteY31" fmla="*/ 24795 h 25333"/>
                    <a:gd name="connsiteX32" fmla="*/ 6828 w 21021"/>
                    <a:gd name="connsiteY32" fmla="*/ 24795 h 25333"/>
                    <a:gd name="connsiteX33" fmla="*/ 6289 w 21021"/>
                    <a:gd name="connsiteY33" fmla="*/ 25154 h 25333"/>
                    <a:gd name="connsiteX34" fmla="*/ 5211 w 21021"/>
                    <a:gd name="connsiteY34" fmla="*/ 25154 h 25333"/>
                    <a:gd name="connsiteX35" fmla="*/ 5211 w 21021"/>
                    <a:gd name="connsiteY35" fmla="*/ 25334 h 25333"/>
                    <a:gd name="connsiteX36" fmla="*/ 7726 w 21021"/>
                    <a:gd name="connsiteY36" fmla="*/ 7187 h 25333"/>
                    <a:gd name="connsiteX37" fmla="*/ 8804 w 21021"/>
                    <a:gd name="connsiteY37" fmla="*/ 12038 h 25333"/>
                    <a:gd name="connsiteX38" fmla="*/ 8804 w 21021"/>
                    <a:gd name="connsiteY38" fmla="*/ 12038 h 25333"/>
                    <a:gd name="connsiteX39" fmla="*/ 6289 w 21021"/>
                    <a:gd name="connsiteY39" fmla="*/ 18866 h 25333"/>
                    <a:gd name="connsiteX40" fmla="*/ 6289 w 21021"/>
                    <a:gd name="connsiteY40" fmla="*/ 18866 h 25333"/>
                    <a:gd name="connsiteX41" fmla="*/ 5750 w 21021"/>
                    <a:gd name="connsiteY41" fmla="*/ 19764 h 25333"/>
                    <a:gd name="connsiteX42" fmla="*/ 5750 w 21021"/>
                    <a:gd name="connsiteY42" fmla="*/ 19764 h 25333"/>
                    <a:gd name="connsiteX43" fmla="*/ 9702 w 21021"/>
                    <a:gd name="connsiteY43" fmla="*/ 17788 h 25333"/>
                    <a:gd name="connsiteX44" fmla="*/ 9702 w 21021"/>
                    <a:gd name="connsiteY44" fmla="*/ 17788 h 25333"/>
                    <a:gd name="connsiteX45" fmla="*/ 10421 w 21021"/>
                    <a:gd name="connsiteY45" fmla="*/ 17428 h 25333"/>
                    <a:gd name="connsiteX46" fmla="*/ 11319 w 21021"/>
                    <a:gd name="connsiteY46" fmla="*/ 17608 h 25333"/>
                    <a:gd name="connsiteX47" fmla="*/ 14733 w 21021"/>
                    <a:gd name="connsiteY47" fmla="*/ 18147 h 25333"/>
                    <a:gd name="connsiteX48" fmla="*/ 14733 w 21021"/>
                    <a:gd name="connsiteY48" fmla="*/ 18147 h 25333"/>
                    <a:gd name="connsiteX49" fmla="*/ 14733 w 21021"/>
                    <a:gd name="connsiteY49" fmla="*/ 17788 h 25333"/>
                    <a:gd name="connsiteX50" fmla="*/ 14733 w 21021"/>
                    <a:gd name="connsiteY50" fmla="*/ 17069 h 25333"/>
                    <a:gd name="connsiteX51" fmla="*/ 14733 w 21021"/>
                    <a:gd name="connsiteY51" fmla="*/ 17069 h 25333"/>
                    <a:gd name="connsiteX52" fmla="*/ 15811 w 21021"/>
                    <a:gd name="connsiteY52" fmla="*/ 9523 h 25333"/>
                    <a:gd name="connsiteX53" fmla="*/ 15811 w 21021"/>
                    <a:gd name="connsiteY53" fmla="*/ 9523 h 25333"/>
                    <a:gd name="connsiteX54" fmla="*/ 15452 w 21021"/>
                    <a:gd name="connsiteY54" fmla="*/ 7367 h 25333"/>
                    <a:gd name="connsiteX55" fmla="*/ 15452 w 21021"/>
                    <a:gd name="connsiteY55" fmla="*/ 7367 h 25333"/>
                    <a:gd name="connsiteX56" fmla="*/ 7546 w 21021"/>
                    <a:gd name="connsiteY56" fmla="*/ 5390 h 25333"/>
                    <a:gd name="connsiteX57" fmla="*/ 7546 w 21021"/>
                    <a:gd name="connsiteY57" fmla="*/ 5390 h 25333"/>
                    <a:gd name="connsiteX58" fmla="*/ 7546 w 21021"/>
                    <a:gd name="connsiteY58" fmla="*/ 5390 h 25333"/>
                    <a:gd name="connsiteX59" fmla="*/ 7546 w 21021"/>
                    <a:gd name="connsiteY59" fmla="*/ 5390 h 25333"/>
                    <a:gd name="connsiteX60" fmla="*/ 7187 w 21021"/>
                    <a:gd name="connsiteY60" fmla="*/ 5570 h 25333"/>
                    <a:gd name="connsiteX61" fmla="*/ 7187 w 21021"/>
                    <a:gd name="connsiteY61" fmla="*/ 5570 h 25333"/>
                    <a:gd name="connsiteX62" fmla="*/ 7726 w 21021"/>
                    <a:gd name="connsiteY62" fmla="*/ 7187 h 25333"/>
                    <a:gd name="connsiteX63" fmla="*/ 7726 w 21021"/>
                    <a:gd name="connsiteY63" fmla="*/ 7187 h 2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1021" h="25333">
                      <a:moveTo>
                        <a:pt x="5211" y="25334"/>
                      </a:moveTo>
                      <a:cubicBezTo>
                        <a:pt x="3414" y="25334"/>
                        <a:pt x="0" y="24256"/>
                        <a:pt x="0" y="20842"/>
                      </a:cubicBezTo>
                      <a:lnTo>
                        <a:pt x="0" y="20842"/>
                      </a:lnTo>
                      <a:cubicBezTo>
                        <a:pt x="0" y="19045"/>
                        <a:pt x="719" y="17788"/>
                        <a:pt x="1797" y="15991"/>
                      </a:cubicBezTo>
                      <a:lnTo>
                        <a:pt x="1797" y="15991"/>
                      </a:lnTo>
                      <a:cubicBezTo>
                        <a:pt x="3234" y="13655"/>
                        <a:pt x="3593" y="12757"/>
                        <a:pt x="3593" y="12038"/>
                      </a:cubicBezTo>
                      <a:lnTo>
                        <a:pt x="3593" y="12038"/>
                      </a:lnTo>
                      <a:cubicBezTo>
                        <a:pt x="3593" y="11319"/>
                        <a:pt x="3414" y="10421"/>
                        <a:pt x="2695" y="8624"/>
                      </a:cubicBezTo>
                      <a:lnTo>
                        <a:pt x="2695" y="8624"/>
                      </a:lnTo>
                      <a:cubicBezTo>
                        <a:pt x="2156" y="6289"/>
                        <a:pt x="1797" y="5570"/>
                        <a:pt x="1797" y="4133"/>
                      </a:cubicBezTo>
                      <a:lnTo>
                        <a:pt x="1797" y="4133"/>
                      </a:lnTo>
                      <a:cubicBezTo>
                        <a:pt x="2336" y="539"/>
                        <a:pt x="5031" y="898"/>
                        <a:pt x="5929" y="180"/>
                      </a:cubicBezTo>
                      <a:lnTo>
                        <a:pt x="5929" y="180"/>
                      </a:lnTo>
                      <a:cubicBezTo>
                        <a:pt x="6468" y="0"/>
                        <a:pt x="7007" y="0"/>
                        <a:pt x="7187" y="0"/>
                      </a:cubicBezTo>
                      <a:lnTo>
                        <a:pt x="7187" y="0"/>
                      </a:lnTo>
                      <a:cubicBezTo>
                        <a:pt x="7367" y="0"/>
                        <a:pt x="7367" y="0"/>
                        <a:pt x="7546" y="0"/>
                      </a:cubicBezTo>
                      <a:lnTo>
                        <a:pt x="7546" y="0"/>
                      </a:lnTo>
                      <a:cubicBezTo>
                        <a:pt x="10421" y="180"/>
                        <a:pt x="15452" y="0"/>
                        <a:pt x="19405" y="3773"/>
                      </a:cubicBezTo>
                      <a:lnTo>
                        <a:pt x="19405" y="3773"/>
                      </a:lnTo>
                      <a:cubicBezTo>
                        <a:pt x="20662" y="5570"/>
                        <a:pt x="21022" y="7546"/>
                        <a:pt x="21022" y="9163"/>
                      </a:cubicBezTo>
                      <a:lnTo>
                        <a:pt x="21022" y="9163"/>
                      </a:lnTo>
                      <a:cubicBezTo>
                        <a:pt x="21022" y="12218"/>
                        <a:pt x="19944" y="14733"/>
                        <a:pt x="19944" y="16530"/>
                      </a:cubicBezTo>
                      <a:lnTo>
                        <a:pt x="19944" y="16530"/>
                      </a:lnTo>
                      <a:lnTo>
                        <a:pt x="20483" y="17608"/>
                      </a:lnTo>
                      <a:lnTo>
                        <a:pt x="19944" y="18147"/>
                      </a:lnTo>
                      <a:cubicBezTo>
                        <a:pt x="19944" y="18866"/>
                        <a:pt x="19764" y="19764"/>
                        <a:pt x="19225" y="20842"/>
                      </a:cubicBezTo>
                      <a:lnTo>
                        <a:pt x="19225" y="20842"/>
                      </a:lnTo>
                      <a:cubicBezTo>
                        <a:pt x="18147" y="22459"/>
                        <a:pt x="16350" y="22818"/>
                        <a:pt x="14913" y="22818"/>
                      </a:cubicBezTo>
                      <a:lnTo>
                        <a:pt x="14913" y="22818"/>
                      </a:lnTo>
                      <a:cubicBezTo>
                        <a:pt x="13835" y="22818"/>
                        <a:pt x="12757" y="22639"/>
                        <a:pt x="11319" y="22459"/>
                      </a:cubicBezTo>
                      <a:lnTo>
                        <a:pt x="11319" y="22459"/>
                      </a:lnTo>
                      <a:cubicBezTo>
                        <a:pt x="10421" y="22998"/>
                        <a:pt x="8624" y="23896"/>
                        <a:pt x="6828" y="24795"/>
                      </a:cubicBezTo>
                      <a:lnTo>
                        <a:pt x="6828" y="24795"/>
                      </a:lnTo>
                      <a:lnTo>
                        <a:pt x="6289" y="25154"/>
                      </a:lnTo>
                      <a:lnTo>
                        <a:pt x="5211" y="25154"/>
                      </a:lnTo>
                      <a:lnTo>
                        <a:pt x="5211" y="25334"/>
                      </a:lnTo>
                      <a:close/>
                      <a:moveTo>
                        <a:pt x="7726" y="7187"/>
                      </a:moveTo>
                      <a:cubicBezTo>
                        <a:pt x="8265" y="8804"/>
                        <a:pt x="8804" y="10241"/>
                        <a:pt x="8804" y="12038"/>
                      </a:cubicBezTo>
                      <a:lnTo>
                        <a:pt x="8804" y="12038"/>
                      </a:lnTo>
                      <a:cubicBezTo>
                        <a:pt x="8804" y="14374"/>
                        <a:pt x="7726" y="16350"/>
                        <a:pt x="6289" y="18866"/>
                      </a:cubicBezTo>
                      <a:lnTo>
                        <a:pt x="6289" y="18866"/>
                      </a:lnTo>
                      <a:cubicBezTo>
                        <a:pt x="6109" y="19225"/>
                        <a:pt x="5750" y="19584"/>
                        <a:pt x="5750" y="19764"/>
                      </a:cubicBezTo>
                      <a:lnTo>
                        <a:pt x="5750" y="19764"/>
                      </a:lnTo>
                      <a:cubicBezTo>
                        <a:pt x="7906" y="18686"/>
                        <a:pt x="9702" y="17788"/>
                        <a:pt x="9702" y="17788"/>
                      </a:cubicBezTo>
                      <a:lnTo>
                        <a:pt x="9702" y="17788"/>
                      </a:lnTo>
                      <a:lnTo>
                        <a:pt x="10421" y="17428"/>
                      </a:lnTo>
                      <a:lnTo>
                        <a:pt x="11319" y="17608"/>
                      </a:lnTo>
                      <a:cubicBezTo>
                        <a:pt x="12936" y="17967"/>
                        <a:pt x="14194" y="18147"/>
                        <a:pt x="14733" y="18147"/>
                      </a:cubicBezTo>
                      <a:lnTo>
                        <a:pt x="14733" y="18147"/>
                      </a:lnTo>
                      <a:lnTo>
                        <a:pt x="14733" y="17788"/>
                      </a:lnTo>
                      <a:cubicBezTo>
                        <a:pt x="14913" y="17788"/>
                        <a:pt x="14553" y="17788"/>
                        <a:pt x="14733" y="17069"/>
                      </a:cubicBezTo>
                      <a:lnTo>
                        <a:pt x="14733" y="17069"/>
                      </a:lnTo>
                      <a:cubicBezTo>
                        <a:pt x="14913" y="13835"/>
                        <a:pt x="15811" y="11319"/>
                        <a:pt x="15811" y="9523"/>
                      </a:cubicBezTo>
                      <a:lnTo>
                        <a:pt x="15811" y="9523"/>
                      </a:lnTo>
                      <a:cubicBezTo>
                        <a:pt x="15811" y="8624"/>
                        <a:pt x="15632" y="7726"/>
                        <a:pt x="15452" y="7367"/>
                      </a:cubicBezTo>
                      <a:lnTo>
                        <a:pt x="15452" y="7367"/>
                      </a:lnTo>
                      <a:cubicBezTo>
                        <a:pt x="14194" y="5929"/>
                        <a:pt x="10241" y="5390"/>
                        <a:pt x="7546" y="5390"/>
                      </a:cubicBezTo>
                      <a:lnTo>
                        <a:pt x="7546" y="5390"/>
                      </a:lnTo>
                      <a:cubicBezTo>
                        <a:pt x="7546" y="5390"/>
                        <a:pt x="7367" y="5390"/>
                        <a:pt x="7546" y="5390"/>
                      </a:cubicBezTo>
                      <a:lnTo>
                        <a:pt x="7546" y="5390"/>
                      </a:lnTo>
                      <a:cubicBezTo>
                        <a:pt x="7367" y="5390"/>
                        <a:pt x="7367" y="5390"/>
                        <a:pt x="7187" y="5570"/>
                      </a:cubicBezTo>
                      <a:lnTo>
                        <a:pt x="7187" y="5570"/>
                      </a:lnTo>
                      <a:cubicBezTo>
                        <a:pt x="7187" y="5750"/>
                        <a:pt x="7367" y="6468"/>
                        <a:pt x="7726" y="7187"/>
                      </a:cubicBezTo>
                      <a:lnTo>
                        <a:pt x="7726" y="7187"/>
                      </a:lnTo>
                      <a:close/>
                    </a:path>
                  </a:pathLst>
                </a:custGeom>
                <a:grpFill/>
                <a:ln w="17953" cap="flat">
                  <a:noFill/>
                  <a:prstDash val="solid"/>
                  <a:miter/>
                </a:ln>
              </p:spPr>
              <p:txBody>
                <a:bodyPr rtlCol="0" anchor="ctr"/>
                <a:lstStyle/>
                <a:p>
                  <a:endParaRPr lang="zh-CN" altLang="en-US" sz="1050"/>
                </a:p>
              </p:txBody>
            </p:sp>
          </p:grpSp>
          <p:grpSp>
            <p:nvGrpSpPr>
              <p:cNvPr id="187" name="图形 1"/>
              <p:cNvGrpSpPr/>
              <p:nvPr/>
            </p:nvGrpSpPr>
            <p:grpSpPr>
              <a:xfrm>
                <a:off x="3492057" y="4134540"/>
                <a:ext cx="26950" cy="33785"/>
                <a:chOff x="4865268" y="4332230"/>
                <a:chExt cx="26950" cy="33785"/>
              </a:xfrm>
              <a:solidFill>
                <a:srgbClr val="0070C0"/>
              </a:solidFill>
            </p:grpSpPr>
            <p:sp>
              <p:nvSpPr>
                <p:cNvPr id="3372" name="任意多边形: 形状 544"/>
                <p:cNvSpPr/>
                <p:nvPr/>
              </p:nvSpPr>
              <p:spPr>
                <a:xfrm>
                  <a:off x="4867690" y="4334856"/>
                  <a:ext cx="22000" cy="28464"/>
                </a:xfrm>
                <a:custGeom>
                  <a:avLst/>
                  <a:gdLst>
                    <a:gd name="connsiteX0" fmla="*/ 4046 w 22000"/>
                    <a:gd name="connsiteY0" fmla="*/ 17863 h 28464"/>
                    <a:gd name="connsiteX1" fmla="*/ 15905 w 22000"/>
                    <a:gd name="connsiteY1" fmla="*/ 28464 h 28464"/>
                    <a:gd name="connsiteX2" fmla="*/ 21115 w 22000"/>
                    <a:gd name="connsiteY2" fmla="*/ 24511 h 28464"/>
                    <a:gd name="connsiteX3" fmla="*/ 10514 w 22000"/>
                    <a:gd name="connsiteY3" fmla="*/ 7263 h 28464"/>
                    <a:gd name="connsiteX4" fmla="*/ 1172 w 22000"/>
                    <a:gd name="connsiteY4" fmla="*/ 615 h 28464"/>
                    <a:gd name="connsiteX5" fmla="*/ 4046 w 22000"/>
                    <a:gd name="connsiteY5" fmla="*/ 17863 h 28464"/>
                    <a:gd name="connsiteX6" fmla="*/ 4046 w 22000"/>
                    <a:gd name="connsiteY6" fmla="*/ 17863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0" h="28464">
                      <a:moveTo>
                        <a:pt x="4046" y="17863"/>
                      </a:moveTo>
                      <a:cubicBezTo>
                        <a:pt x="6741" y="24511"/>
                        <a:pt x="10694" y="28464"/>
                        <a:pt x="15905" y="28464"/>
                      </a:cubicBezTo>
                      <a:cubicBezTo>
                        <a:pt x="19857" y="28464"/>
                        <a:pt x="23810" y="27206"/>
                        <a:pt x="21115" y="24511"/>
                      </a:cubicBezTo>
                      <a:cubicBezTo>
                        <a:pt x="17162" y="21816"/>
                        <a:pt x="13210" y="13911"/>
                        <a:pt x="10514" y="7263"/>
                      </a:cubicBezTo>
                      <a:cubicBezTo>
                        <a:pt x="9257" y="-643"/>
                        <a:pt x="3867" y="-643"/>
                        <a:pt x="1172" y="615"/>
                      </a:cubicBezTo>
                      <a:cubicBezTo>
                        <a:pt x="-1164" y="3310"/>
                        <a:pt x="94" y="11216"/>
                        <a:pt x="4046" y="17863"/>
                      </a:cubicBezTo>
                      <a:lnTo>
                        <a:pt x="4046" y="17863"/>
                      </a:lnTo>
                      <a:close/>
                    </a:path>
                  </a:pathLst>
                </a:custGeom>
                <a:grpFill/>
                <a:ln w="17953" cap="flat">
                  <a:noFill/>
                  <a:prstDash val="solid"/>
                  <a:miter/>
                </a:ln>
              </p:spPr>
              <p:txBody>
                <a:bodyPr rtlCol="0" anchor="ctr"/>
                <a:lstStyle/>
                <a:p>
                  <a:endParaRPr lang="zh-CN" altLang="en-US" sz="1050"/>
                </a:p>
              </p:txBody>
            </p:sp>
            <p:sp>
              <p:nvSpPr>
                <p:cNvPr id="3373" name="任意多边形: 形状 545"/>
                <p:cNvSpPr/>
                <p:nvPr/>
              </p:nvSpPr>
              <p:spPr>
                <a:xfrm>
                  <a:off x="4865268" y="4332230"/>
                  <a:ext cx="26950" cy="33785"/>
                </a:xfrm>
                <a:custGeom>
                  <a:avLst/>
                  <a:gdLst>
                    <a:gd name="connsiteX0" fmla="*/ 4312 w 26950"/>
                    <a:gd name="connsiteY0" fmla="*/ 21568 h 33785"/>
                    <a:gd name="connsiteX1" fmla="*/ 0 w 26950"/>
                    <a:gd name="connsiteY1" fmla="*/ 7733 h 33785"/>
                    <a:gd name="connsiteX2" fmla="*/ 0 w 26950"/>
                    <a:gd name="connsiteY2" fmla="*/ 7733 h 33785"/>
                    <a:gd name="connsiteX3" fmla="*/ 2515 w 26950"/>
                    <a:gd name="connsiteY3" fmla="*/ 1085 h 33785"/>
                    <a:gd name="connsiteX4" fmla="*/ 2515 w 26950"/>
                    <a:gd name="connsiteY4" fmla="*/ 1085 h 33785"/>
                    <a:gd name="connsiteX5" fmla="*/ 6648 w 26950"/>
                    <a:gd name="connsiteY5" fmla="*/ 7 h 33785"/>
                    <a:gd name="connsiteX6" fmla="*/ 6648 w 26950"/>
                    <a:gd name="connsiteY6" fmla="*/ 7 h 33785"/>
                    <a:gd name="connsiteX7" fmla="*/ 15452 w 26950"/>
                    <a:gd name="connsiteY7" fmla="*/ 8991 h 33785"/>
                    <a:gd name="connsiteX8" fmla="*/ 15452 w 26950"/>
                    <a:gd name="connsiteY8" fmla="*/ 8991 h 33785"/>
                    <a:gd name="connsiteX9" fmla="*/ 25334 w 26950"/>
                    <a:gd name="connsiteY9" fmla="*/ 25341 h 33785"/>
                    <a:gd name="connsiteX10" fmla="*/ 25334 w 26950"/>
                    <a:gd name="connsiteY10" fmla="*/ 25341 h 33785"/>
                    <a:gd name="connsiteX11" fmla="*/ 26951 w 26950"/>
                    <a:gd name="connsiteY11" fmla="*/ 28755 h 33785"/>
                    <a:gd name="connsiteX12" fmla="*/ 26951 w 26950"/>
                    <a:gd name="connsiteY12" fmla="*/ 28755 h 33785"/>
                    <a:gd name="connsiteX13" fmla="*/ 18326 w 26950"/>
                    <a:gd name="connsiteY13" fmla="*/ 33786 h 33785"/>
                    <a:gd name="connsiteX14" fmla="*/ 18326 w 26950"/>
                    <a:gd name="connsiteY14" fmla="*/ 33786 h 33785"/>
                    <a:gd name="connsiteX15" fmla="*/ 4312 w 26950"/>
                    <a:gd name="connsiteY15" fmla="*/ 21568 h 33785"/>
                    <a:gd name="connsiteX16" fmla="*/ 4312 w 26950"/>
                    <a:gd name="connsiteY16" fmla="*/ 21568 h 33785"/>
                    <a:gd name="connsiteX17" fmla="*/ 18326 w 26950"/>
                    <a:gd name="connsiteY17" fmla="*/ 28575 h 33785"/>
                    <a:gd name="connsiteX18" fmla="*/ 21022 w 26950"/>
                    <a:gd name="connsiteY18" fmla="*/ 28216 h 33785"/>
                    <a:gd name="connsiteX19" fmla="*/ 21022 w 26950"/>
                    <a:gd name="connsiteY19" fmla="*/ 28216 h 33785"/>
                    <a:gd name="connsiteX20" fmla="*/ 10601 w 26950"/>
                    <a:gd name="connsiteY20" fmla="*/ 10249 h 33785"/>
                    <a:gd name="connsiteX21" fmla="*/ 10601 w 26950"/>
                    <a:gd name="connsiteY21" fmla="*/ 10249 h 33785"/>
                    <a:gd name="connsiteX22" fmla="*/ 6648 w 26950"/>
                    <a:gd name="connsiteY22" fmla="*/ 5038 h 33785"/>
                    <a:gd name="connsiteX23" fmla="*/ 6648 w 26950"/>
                    <a:gd name="connsiteY23" fmla="*/ 5038 h 33785"/>
                    <a:gd name="connsiteX24" fmla="*/ 5570 w 26950"/>
                    <a:gd name="connsiteY24" fmla="*/ 5038 h 33785"/>
                    <a:gd name="connsiteX25" fmla="*/ 5570 w 26950"/>
                    <a:gd name="connsiteY25" fmla="*/ 5038 h 33785"/>
                    <a:gd name="connsiteX26" fmla="*/ 4851 w 26950"/>
                    <a:gd name="connsiteY26" fmla="*/ 7733 h 33785"/>
                    <a:gd name="connsiteX27" fmla="*/ 4851 w 26950"/>
                    <a:gd name="connsiteY27" fmla="*/ 7733 h 33785"/>
                    <a:gd name="connsiteX28" fmla="*/ 8624 w 26950"/>
                    <a:gd name="connsiteY28" fmla="*/ 19232 h 33785"/>
                    <a:gd name="connsiteX29" fmla="*/ 8624 w 26950"/>
                    <a:gd name="connsiteY29" fmla="*/ 19232 h 33785"/>
                    <a:gd name="connsiteX30" fmla="*/ 6468 w 26950"/>
                    <a:gd name="connsiteY30" fmla="*/ 20490 h 33785"/>
                    <a:gd name="connsiteX31" fmla="*/ 8804 w 26950"/>
                    <a:gd name="connsiteY31" fmla="*/ 19592 h 33785"/>
                    <a:gd name="connsiteX32" fmla="*/ 18326 w 26950"/>
                    <a:gd name="connsiteY32" fmla="*/ 28575 h 33785"/>
                    <a:gd name="connsiteX33" fmla="*/ 18326 w 26950"/>
                    <a:gd name="connsiteY33" fmla="*/ 28575 h 3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950" h="33785">
                      <a:moveTo>
                        <a:pt x="4312" y="21568"/>
                      </a:moveTo>
                      <a:cubicBezTo>
                        <a:pt x="1617" y="16896"/>
                        <a:pt x="0" y="11866"/>
                        <a:pt x="0" y="7733"/>
                      </a:cubicBezTo>
                      <a:lnTo>
                        <a:pt x="0" y="7733"/>
                      </a:lnTo>
                      <a:cubicBezTo>
                        <a:pt x="0" y="5397"/>
                        <a:pt x="539" y="3241"/>
                        <a:pt x="2515" y="1085"/>
                      </a:cubicBezTo>
                      <a:lnTo>
                        <a:pt x="2515" y="1085"/>
                      </a:lnTo>
                      <a:cubicBezTo>
                        <a:pt x="3773" y="367"/>
                        <a:pt x="5210" y="7"/>
                        <a:pt x="6648" y="7"/>
                      </a:cubicBezTo>
                      <a:lnTo>
                        <a:pt x="6648" y="7"/>
                      </a:lnTo>
                      <a:cubicBezTo>
                        <a:pt x="10421" y="-172"/>
                        <a:pt x="14733" y="3061"/>
                        <a:pt x="15452" y="8991"/>
                      </a:cubicBezTo>
                      <a:lnTo>
                        <a:pt x="15452" y="8991"/>
                      </a:lnTo>
                      <a:cubicBezTo>
                        <a:pt x="17967" y="15459"/>
                        <a:pt x="22279" y="23364"/>
                        <a:pt x="25334" y="25341"/>
                      </a:cubicBezTo>
                      <a:lnTo>
                        <a:pt x="25334" y="25341"/>
                      </a:lnTo>
                      <a:cubicBezTo>
                        <a:pt x="26232" y="26239"/>
                        <a:pt x="26951" y="27317"/>
                        <a:pt x="26951" y="28755"/>
                      </a:cubicBezTo>
                      <a:lnTo>
                        <a:pt x="26951" y="28755"/>
                      </a:lnTo>
                      <a:cubicBezTo>
                        <a:pt x="25693" y="33965"/>
                        <a:pt x="21561" y="33247"/>
                        <a:pt x="18326" y="33786"/>
                      </a:cubicBezTo>
                      <a:lnTo>
                        <a:pt x="18326" y="33786"/>
                      </a:lnTo>
                      <a:cubicBezTo>
                        <a:pt x="11679" y="33606"/>
                        <a:pt x="7007" y="28575"/>
                        <a:pt x="4312" y="21568"/>
                      </a:cubicBezTo>
                      <a:lnTo>
                        <a:pt x="4312" y="21568"/>
                      </a:lnTo>
                      <a:close/>
                      <a:moveTo>
                        <a:pt x="18326" y="28575"/>
                      </a:moveTo>
                      <a:cubicBezTo>
                        <a:pt x="19225" y="28575"/>
                        <a:pt x="20303" y="28395"/>
                        <a:pt x="21022" y="28216"/>
                      </a:cubicBezTo>
                      <a:lnTo>
                        <a:pt x="21022" y="28216"/>
                      </a:lnTo>
                      <a:cubicBezTo>
                        <a:pt x="16530" y="24263"/>
                        <a:pt x="13296" y="16896"/>
                        <a:pt x="10601" y="10249"/>
                      </a:cubicBezTo>
                      <a:lnTo>
                        <a:pt x="10601" y="10249"/>
                      </a:lnTo>
                      <a:cubicBezTo>
                        <a:pt x="9523" y="5397"/>
                        <a:pt x="8085" y="5218"/>
                        <a:pt x="6648" y="5038"/>
                      </a:cubicBezTo>
                      <a:lnTo>
                        <a:pt x="6648" y="5038"/>
                      </a:lnTo>
                      <a:cubicBezTo>
                        <a:pt x="5929" y="5038"/>
                        <a:pt x="5390" y="5218"/>
                        <a:pt x="5570" y="5038"/>
                      </a:cubicBezTo>
                      <a:lnTo>
                        <a:pt x="5570" y="5038"/>
                      </a:lnTo>
                      <a:cubicBezTo>
                        <a:pt x="5390" y="5218"/>
                        <a:pt x="4851" y="6116"/>
                        <a:pt x="4851" y="7733"/>
                      </a:cubicBezTo>
                      <a:lnTo>
                        <a:pt x="4851" y="7733"/>
                      </a:lnTo>
                      <a:cubicBezTo>
                        <a:pt x="4851" y="10608"/>
                        <a:pt x="6109" y="15279"/>
                        <a:pt x="8624" y="19232"/>
                      </a:cubicBezTo>
                      <a:lnTo>
                        <a:pt x="8624" y="19232"/>
                      </a:lnTo>
                      <a:lnTo>
                        <a:pt x="6468" y="20490"/>
                      </a:lnTo>
                      <a:lnTo>
                        <a:pt x="8804" y="19592"/>
                      </a:lnTo>
                      <a:cubicBezTo>
                        <a:pt x="11499" y="25700"/>
                        <a:pt x="14733" y="28575"/>
                        <a:pt x="18326" y="28575"/>
                      </a:cubicBezTo>
                      <a:lnTo>
                        <a:pt x="18326" y="28575"/>
                      </a:lnTo>
                      <a:close/>
                    </a:path>
                  </a:pathLst>
                </a:custGeom>
                <a:grpFill/>
                <a:ln w="17953" cap="flat">
                  <a:noFill/>
                  <a:prstDash val="solid"/>
                  <a:miter/>
                </a:ln>
              </p:spPr>
              <p:txBody>
                <a:bodyPr rtlCol="0" anchor="ctr"/>
                <a:lstStyle/>
                <a:p>
                  <a:endParaRPr lang="zh-CN" altLang="en-US" sz="1050"/>
                </a:p>
              </p:txBody>
            </p:sp>
          </p:grpSp>
          <p:grpSp>
            <p:nvGrpSpPr>
              <p:cNvPr id="188" name="图形 1"/>
              <p:cNvGrpSpPr/>
              <p:nvPr/>
            </p:nvGrpSpPr>
            <p:grpSpPr>
              <a:xfrm>
                <a:off x="3459177" y="4059264"/>
                <a:ext cx="19224" cy="27849"/>
                <a:chOff x="4832388" y="4256954"/>
                <a:chExt cx="19224" cy="27849"/>
              </a:xfrm>
              <a:solidFill>
                <a:srgbClr val="0070C0"/>
              </a:solidFill>
            </p:grpSpPr>
            <p:sp>
              <p:nvSpPr>
                <p:cNvPr id="3370" name="任意多边形: 形状 547"/>
                <p:cNvSpPr/>
                <p:nvPr/>
              </p:nvSpPr>
              <p:spPr>
                <a:xfrm>
                  <a:off x="4834895" y="4259756"/>
                  <a:ext cx="14061" cy="22605"/>
                </a:xfrm>
                <a:custGeom>
                  <a:avLst/>
                  <a:gdLst>
                    <a:gd name="connsiteX0" fmla="*/ 6297 w 14061"/>
                    <a:gd name="connsiteY0" fmla="*/ 17322 h 22605"/>
                    <a:gd name="connsiteX1" fmla="*/ 12945 w 14061"/>
                    <a:gd name="connsiteY1" fmla="*/ 21275 h 22605"/>
                    <a:gd name="connsiteX2" fmla="*/ 10250 w 14061"/>
                    <a:gd name="connsiteY2" fmla="*/ 5284 h 22605"/>
                    <a:gd name="connsiteX3" fmla="*/ 5040 w 14061"/>
                    <a:gd name="connsiteY3" fmla="*/ 1331 h 22605"/>
                    <a:gd name="connsiteX4" fmla="*/ 1087 w 14061"/>
                    <a:gd name="connsiteY4" fmla="*/ 5284 h 22605"/>
                    <a:gd name="connsiteX5" fmla="*/ 6297 w 14061"/>
                    <a:gd name="connsiteY5" fmla="*/ 17322 h 22605"/>
                    <a:gd name="connsiteX6" fmla="*/ 6297 w 14061"/>
                    <a:gd name="connsiteY6" fmla="*/ 17322 h 2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61" h="22605">
                      <a:moveTo>
                        <a:pt x="6297" y="17322"/>
                      </a:moveTo>
                      <a:cubicBezTo>
                        <a:pt x="10250" y="22532"/>
                        <a:pt x="11508" y="23970"/>
                        <a:pt x="12945" y="21275"/>
                      </a:cubicBezTo>
                      <a:cubicBezTo>
                        <a:pt x="15640" y="20017"/>
                        <a:pt x="12945" y="11932"/>
                        <a:pt x="10250" y="5284"/>
                      </a:cubicBezTo>
                      <a:cubicBezTo>
                        <a:pt x="7555" y="73"/>
                        <a:pt x="7555" y="-1364"/>
                        <a:pt x="5040" y="1331"/>
                      </a:cubicBezTo>
                      <a:cubicBezTo>
                        <a:pt x="1087" y="2589"/>
                        <a:pt x="-1608" y="1331"/>
                        <a:pt x="1087" y="5284"/>
                      </a:cubicBezTo>
                      <a:cubicBezTo>
                        <a:pt x="2344" y="10674"/>
                        <a:pt x="6297" y="17322"/>
                        <a:pt x="6297" y="17322"/>
                      </a:cubicBezTo>
                      <a:lnTo>
                        <a:pt x="6297" y="17322"/>
                      </a:lnTo>
                      <a:close/>
                    </a:path>
                  </a:pathLst>
                </a:custGeom>
                <a:grpFill/>
                <a:ln w="17953" cap="flat">
                  <a:noFill/>
                  <a:prstDash val="solid"/>
                  <a:miter/>
                </a:ln>
              </p:spPr>
              <p:txBody>
                <a:bodyPr rtlCol="0" anchor="ctr"/>
                <a:lstStyle/>
                <a:p>
                  <a:endParaRPr lang="zh-CN" altLang="en-US" sz="1050"/>
                </a:p>
              </p:txBody>
            </p:sp>
            <p:sp>
              <p:nvSpPr>
                <p:cNvPr id="3371" name="任意多边形: 形状 548"/>
                <p:cNvSpPr/>
                <p:nvPr/>
              </p:nvSpPr>
              <p:spPr>
                <a:xfrm>
                  <a:off x="4832388" y="4256954"/>
                  <a:ext cx="19224" cy="27849"/>
                </a:xfrm>
                <a:custGeom>
                  <a:avLst/>
                  <a:gdLst>
                    <a:gd name="connsiteX0" fmla="*/ 6827 w 19224"/>
                    <a:gd name="connsiteY0" fmla="*/ 21561 h 27849"/>
                    <a:gd name="connsiteX1" fmla="*/ 8804 w 19224"/>
                    <a:gd name="connsiteY1" fmla="*/ 19944 h 27849"/>
                    <a:gd name="connsiteX2" fmla="*/ 6648 w 19224"/>
                    <a:gd name="connsiteY2" fmla="*/ 21201 h 27849"/>
                    <a:gd name="connsiteX3" fmla="*/ 1437 w 19224"/>
                    <a:gd name="connsiteY3" fmla="*/ 9343 h 27849"/>
                    <a:gd name="connsiteX4" fmla="*/ 1437 w 19224"/>
                    <a:gd name="connsiteY4" fmla="*/ 9343 h 27849"/>
                    <a:gd name="connsiteX5" fmla="*/ 0 w 19224"/>
                    <a:gd name="connsiteY5" fmla="*/ 5570 h 27849"/>
                    <a:gd name="connsiteX6" fmla="*/ 0 w 19224"/>
                    <a:gd name="connsiteY6" fmla="*/ 5570 h 27849"/>
                    <a:gd name="connsiteX7" fmla="*/ 4492 w 19224"/>
                    <a:gd name="connsiteY7" fmla="*/ 2156 h 27849"/>
                    <a:gd name="connsiteX8" fmla="*/ 4492 w 19224"/>
                    <a:gd name="connsiteY8" fmla="*/ 2156 h 27849"/>
                    <a:gd name="connsiteX9" fmla="*/ 5749 w 19224"/>
                    <a:gd name="connsiteY9" fmla="*/ 2156 h 27849"/>
                    <a:gd name="connsiteX10" fmla="*/ 5749 w 19224"/>
                    <a:gd name="connsiteY10" fmla="*/ 2156 h 27849"/>
                    <a:gd name="connsiteX11" fmla="*/ 9523 w 19224"/>
                    <a:gd name="connsiteY11" fmla="*/ 0 h 27849"/>
                    <a:gd name="connsiteX12" fmla="*/ 9523 w 19224"/>
                    <a:gd name="connsiteY12" fmla="*/ 0 h 27849"/>
                    <a:gd name="connsiteX13" fmla="*/ 15272 w 19224"/>
                    <a:gd name="connsiteY13" fmla="*/ 7007 h 27849"/>
                    <a:gd name="connsiteX14" fmla="*/ 15272 w 19224"/>
                    <a:gd name="connsiteY14" fmla="*/ 7007 h 27849"/>
                    <a:gd name="connsiteX15" fmla="*/ 19225 w 19224"/>
                    <a:gd name="connsiteY15" fmla="*/ 21201 h 27849"/>
                    <a:gd name="connsiteX16" fmla="*/ 19225 w 19224"/>
                    <a:gd name="connsiteY16" fmla="*/ 21201 h 27849"/>
                    <a:gd name="connsiteX17" fmla="*/ 17787 w 19224"/>
                    <a:gd name="connsiteY17" fmla="*/ 25154 h 27849"/>
                    <a:gd name="connsiteX18" fmla="*/ 17787 w 19224"/>
                    <a:gd name="connsiteY18" fmla="*/ 25154 h 27849"/>
                    <a:gd name="connsiteX19" fmla="*/ 14194 w 19224"/>
                    <a:gd name="connsiteY19" fmla="*/ 27849 h 27849"/>
                    <a:gd name="connsiteX20" fmla="*/ 14194 w 19224"/>
                    <a:gd name="connsiteY20" fmla="*/ 27849 h 27849"/>
                    <a:gd name="connsiteX21" fmla="*/ 6827 w 19224"/>
                    <a:gd name="connsiteY21" fmla="*/ 21561 h 27849"/>
                    <a:gd name="connsiteX22" fmla="*/ 6827 w 19224"/>
                    <a:gd name="connsiteY22" fmla="*/ 21561 h 27849"/>
                    <a:gd name="connsiteX23" fmla="*/ 13835 w 19224"/>
                    <a:gd name="connsiteY23" fmla="*/ 22279 h 27849"/>
                    <a:gd name="connsiteX24" fmla="*/ 13835 w 19224"/>
                    <a:gd name="connsiteY24" fmla="*/ 22279 h 27849"/>
                    <a:gd name="connsiteX25" fmla="*/ 13835 w 19224"/>
                    <a:gd name="connsiteY25" fmla="*/ 22279 h 27849"/>
                    <a:gd name="connsiteX26" fmla="*/ 13835 w 19224"/>
                    <a:gd name="connsiteY26" fmla="*/ 22279 h 27849"/>
                    <a:gd name="connsiteX27" fmla="*/ 14014 w 19224"/>
                    <a:gd name="connsiteY27" fmla="*/ 21381 h 27849"/>
                    <a:gd name="connsiteX28" fmla="*/ 14014 w 19224"/>
                    <a:gd name="connsiteY28" fmla="*/ 21381 h 27849"/>
                    <a:gd name="connsiteX29" fmla="*/ 10601 w 19224"/>
                    <a:gd name="connsiteY29" fmla="*/ 9163 h 27849"/>
                    <a:gd name="connsiteX30" fmla="*/ 10601 w 19224"/>
                    <a:gd name="connsiteY30" fmla="*/ 9163 h 27849"/>
                    <a:gd name="connsiteX31" fmla="*/ 8984 w 19224"/>
                    <a:gd name="connsiteY31" fmla="*/ 5929 h 27849"/>
                    <a:gd name="connsiteX32" fmla="*/ 8984 w 19224"/>
                    <a:gd name="connsiteY32" fmla="*/ 5929 h 27849"/>
                    <a:gd name="connsiteX33" fmla="*/ 8265 w 19224"/>
                    <a:gd name="connsiteY33" fmla="*/ 6468 h 27849"/>
                    <a:gd name="connsiteX34" fmla="*/ 8265 w 19224"/>
                    <a:gd name="connsiteY34" fmla="*/ 6468 h 27849"/>
                    <a:gd name="connsiteX35" fmla="*/ 5749 w 19224"/>
                    <a:gd name="connsiteY35" fmla="*/ 7007 h 27849"/>
                    <a:gd name="connsiteX36" fmla="*/ 5749 w 19224"/>
                    <a:gd name="connsiteY36" fmla="*/ 7007 h 27849"/>
                    <a:gd name="connsiteX37" fmla="*/ 5929 w 19224"/>
                    <a:gd name="connsiteY37" fmla="*/ 7367 h 27849"/>
                    <a:gd name="connsiteX38" fmla="*/ 5929 w 19224"/>
                    <a:gd name="connsiteY38" fmla="*/ 7367 h 27849"/>
                    <a:gd name="connsiteX39" fmla="*/ 10780 w 19224"/>
                    <a:gd name="connsiteY39" fmla="*/ 18506 h 27849"/>
                    <a:gd name="connsiteX40" fmla="*/ 10780 w 19224"/>
                    <a:gd name="connsiteY40" fmla="*/ 18506 h 27849"/>
                    <a:gd name="connsiteX41" fmla="*/ 13835 w 19224"/>
                    <a:gd name="connsiteY41" fmla="*/ 22279 h 27849"/>
                    <a:gd name="connsiteX42" fmla="*/ 13835 w 19224"/>
                    <a:gd name="connsiteY42" fmla="*/ 22279 h 2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224" h="27849">
                      <a:moveTo>
                        <a:pt x="6827" y="21561"/>
                      </a:moveTo>
                      <a:lnTo>
                        <a:pt x="8804" y="19944"/>
                      </a:lnTo>
                      <a:lnTo>
                        <a:pt x="6648" y="21201"/>
                      </a:lnTo>
                      <a:cubicBezTo>
                        <a:pt x="6648" y="21022"/>
                        <a:pt x="2515" y="14374"/>
                        <a:pt x="1437" y="9343"/>
                      </a:cubicBezTo>
                      <a:lnTo>
                        <a:pt x="1437" y="9343"/>
                      </a:lnTo>
                      <a:cubicBezTo>
                        <a:pt x="539" y="8085"/>
                        <a:pt x="0" y="7187"/>
                        <a:pt x="0" y="5570"/>
                      </a:cubicBezTo>
                      <a:lnTo>
                        <a:pt x="0" y="5570"/>
                      </a:lnTo>
                      <a:cubicBezTo>
                        <a:pt x="1437" y="1797"/>
                        <a:pt x="3234" y="1976"/>
                        <a:pt x="4492" y="2156"/>
                      </a:cubicBezTo>
                      <a:lnTo>
                        <a:pt x="4492" y="2156"/>
                      </a:lnTo>
                      <a:cubicBezTo>
                        <a:pt x="5031" y="2336"/>
                        <a:pt x="5390" y="2336"/>
                        <a:pt x="5749" y="2156"/>
                      </a:cubicBezTo>
                      <a:lnTo>
                        <a:pt x="5749" y="2156"/>
                      </a:lnTo>
                      <a:cubicBezTo>
                        <a:pt x="6827" y="1078"/>
                        <a:pt x="7546" y="180"/>
                        <a:pt x="9523" y="0"/>
                      </a:cubicBezTo>
                      <a:lnTo>
                        <a:pt x="9523" y="0"/>
                      </a:lnTo>
                      <a:cubicBezTo>
                        <a:pt x="14014" y="1258"/>
                        <a:pt x="12936" y="3414"/>
                        <a:pt x="15272" y="7007"/>
                      </a:cubicBezTo>
                      <a:lnTo>
                        <a:pt x="15272" y="7007"/>
                      </a:lnTo>
                      <a:cubicBezTo>
                        <a:pt x="17069" y="11858"/>
                        <a:pt x="19225" y="17069"/>
                        <a:pt x="19225" y="21201"/>
                      </a:cubicBezTo>
                      <a:lnTo>
                        <a:pt x="19225" y="21201"/>
                      </a:lnTo>
                      <a:cubicBezTo>
                        <a:pt x="19225" y="22818"/>
                        <a:pt x="18865" y="24974"/>
                        <a:pt x="17787" y="25154"/>
                      </a:cubicBezTo>
                      <a:lnTo>
                        <a:pt x="17787" y="25154"/>
                      </a:lnTo>
                      <a:cubicBezTo>
                        <a:pt x="17248" y="26053"/>
                        <a:pt x="16350" y="27670"/>
                        <a:pt x="14194" y="27849"/>
                      </a:cubicBezTo>
                      <a:lnTo>
                        <a:pt x="14194" y="27849"/>
                      </a:lnTo>
                      <a:cubicBezTo>
                        <a:pt x="10241" y="27310"/>
                        <a:pt x="9702" y="24974"/>
                        <a:pt x="6827" y="21561"/>
                      </a:cubicBezTo>
                      <a:lnTo>
                        <a:pt x="6827" y="21561"/>
                      </a:lnTo>
                      <a:close/>
                      <a:moveTo>
                        <a:pt x="13835" y="22279"/>
                      </a:moveTo>
                      <a:cubicBezTo>
                        <a:pt x="13835" y="22279"/>
                        <a:pt x="13835" y="22100"/>
                        <a:pt x="13835" y="22279"/>
                      </a:cubicBezTo>
                      <a:lnTo>
                        <a:pt x="13835" y="22279"/>
                      </a:lnTo>
                      <a:lnTo>
                        <a:pt x="13835" y="22279"/>
                      </a:lnTo>
                      <a:cubicBezTo>
                        <a:pt x="13835" y="22100"/>
                        <a:pt x="14014" y="21920"/>
                        <a:pt x="14014" y="21381"/>
                      </a:cubicBezTo>
                      <a:lnTo>
                        <a:pt x="14014" y="21381"/>
                      </a:lnTo>
                      <a:cubicBezTo>
                        <a:pt x="14014" y="19045"/>
                        <a:pt x="12218" y="13655"/>
                        <a:pt x="10601" y="9163"/>
                      </a:cubicBezTo>
                      <a:lnTo>
                        <a:pt x="10601" y="9163"/>
                      </a:lnTo>
                      <a:cubicBezTo>
                        <a:pt x="9882" y="7906"/>
                        <a:pt x="9343" y="6828"/>
                        <a:pt x="8984" y="5929"/>
                      </a:cubicBezTo>
                      <a:lnTo>
                        <a:pt x="8984" y="5929"/>
                      </a:lnTo>
                      <a:cubicBezTo>
                        <a:pt x="8804" y="6109"/>
                        <a:pt x="8624" y="6289"/>
                        <a:pt x="8265" y="6468"/>
                      </a:cubicBezTo>
                      <a:lnTo>
                        <a:pt x="8265" y="6468"/>
                      </a:lnTo>
                      <a:cubicBezTo>
                        <a:pt x="7366" y="6828"/>
                        <a:pt x="6468" y="6828"/>
                        <a:pt x="5749" y="7007"/>
                      </a:cubicBezTo>
                      <a:lnTo>
                        <a:pt x="5749" y="7007"/>
                      </a:lnTo>
                      <a:cubicBezTo>
                        <a:pt x="5749" y="7187"/>
                        <a:pt x="5929" y="7187"/>
                        <a:pt x="5929" y="7367"/>
                      </a:cubicBezTo>
                      <a:lnTo>
                        <a:pt x="5929" y="7367"/>
                      </a:lnTo>
                      <a:cubicBezTo>
                        <a:pt x="7007" y="11679"/>
                        <a:pt x="10241" y="17428"/>
                        <a:pt x="10780" y="18506"/>
                      </a:cubicBezTo>
                      <a:lnTo>
                        <a:pt x="10780" y="18506"/>
                      </a:lnTo>
                      <a:cubicBezTo>
                        <a:pt x="12218" y="20303"/>
                        <a:pt x="13116" y="21561"/>
                        <a:pt x="13835" y="22279"/>
                      </a:cubicBezTo>
                      <a:lnTo>
                        <a:pt x="13835" y="22279"/>
                      </a:lnTo>
                      <a:close/>
                    </a:path>
                  </a:pathLst>
                </a:custGeom>
                <a:grpFill/>
                <a:ln w="17953" cap="flat">
                  <a:noFill/>
                  <a:prstDash val="solid"/>
                  <a:miter/>
                </a:ln>
              </p:spPr>
              <p:txBody>
                <a:bodyPr rtlCol="0" anchor="ctr"/>
                <a:lstStyle/>
                <a:p>
                  <a:endParaRPr lang="zh-CN" altLang="en-US" sz="1050"/>
                </a:p>
              </p:txBody>
            </p:sp>
          </p:grpSp>
          <p:grpSp>
            <p:nvGrpSpPr>
              <p:cNvPr id="189" name="图形 1"/>
              <p:cNvGrpSpPr/>
              <p:nvPr/>
            </p:nvGrpSpPr>
            <p:grpSpPr>
              <a:xfrm>
                <a:off x="3410666" y="3921097"/>
                <a:ext cx="295021" cy="376053"/>
                <a:chOff x="4783877" y="4118787"/>
                <a:chExt cx="295021" cy="376053"/>
              </a:xfrm>
              <a:solidFill>
                <a:srgbClr val="0070C0"/>
              </a:solidFill>
            </p:grpSpPr>
            <p:sp>
              <p:nvSpPr>
                <p:cNvPr id="3368" name="任意多边形: 形状 550"/>
                <p:cNvSpPr/>
                <p:nvPr/>
              </p:nvSpPr>
              <p:spPr>
                <a:xfrm>
                  <a:off x="4785578" y="4121390"/>
                  <a:ext cx="289598" cy="370707"/>
                </a:xfrm>
                <a:custGeom>
                  <a:avLst/>
                  <a:gdLst>
                    <a:gd name="connsiteX0" fmla="*/ 130537 w 289598"/>
                    <a:gd name="connsiteY0" fmla="*/ 94419 h 370707"/>
                    <a:gd name="connsiteX1" fmla="*/ 104125 w 289598"/>
                    <a:gd name="connsiteY1" fmla="*/ 70523 h 370707"/>
                    <a:gd name="connsiteX2" fmla="*/ 82924 w 289598"/>
                    <a:gd name="connsiteY2" fmla="*/ 52016 h 370707"/>
                    <a:gd name="connsiteX3" fmla="*/ 78971 w 289598"/>
                    <a:gd name="connsiteY3" fmla="*/ 45369 h 370707"/>
                    <a:gd name="connsiteX4" fmla="*/ 76276 w 289598"/>
                    <a:gd name="connsiteY4" fmla="*/ 38721 h 370707"/>
                    <a:gd name="connsiteX5" fmla="*/ 69628 w 289598"/>
                    <a:gd name="connsiteY5" fmla="*/ 29378 h 370707"/>
                    <a:gd name="connsiteX6" fmla="*/ 64238 w 289598"/>
                    <a:gd name="connsiteY6" fmla="*/ 14824 h 370707"/>
                    <a:gd name="connsiteX7" fmla="*/ 49684 w 289598"/>
                    <a:gd name="connsiteY7" fmla="*/ 13567 h 370707"/>
                    <a:gd name="connsiteX8" fmla="*/ 28663 w 289598"/>
                    <a:gd name="connsiteY8" fmla="*/ 10872 h 370707"/>
                    <a:gd name="connsiteX9" fmla="*/ 11414 w 289598"/>
                    <a:gd name="connsiteY9" fmla="*/ 1529 h 370707"/>
                    <a:gd name="connsiteX10" fmla="*/ 814 w 289598"/>
                    <a:gd name="connsiteY10" fmla="*/ 1529 h 370707"/>
                    <a:gd name="connsiteX11" fmla="*/ 2251 w 289598"/>
                    <a:gd name="connsiteY11" fmla="*/ 12129 h 370707"/>
                    <a:gd name="connsiteX12" fmla="*/ 6204 w 289598"/>
                    <a:gd name="connsiteY12" fmla="*/ 29378 h 370707"/>
                    <a:gd name="connsiteX13" fmla="*/ 14109 w 289598"/>
                    <a:gd name="connsiteY13" fmla="*/ 41236 h 370707"/>
                    <a:gd name="connsiteX14" fmla="*/ 27405 w 289598"/>
                    <a:gd name="connsiteY14" fmla="*/ 53094 h 370707"/>
                    <a:gd name="connsiteX15" fmla="*/ 47169 w 289598"/>
                    <a:gd name="connsiteY15" fmla="*/ 70343 h 370707"/>
                    <a:gd name="connsiteX16" fmla="*/ 53817 w 289598"/>
                    <a:gd name="connsiteY16" fmla="*/ 84896 h 370707"/>
                    <a:gd name="connsiteX17" fmla="*/ 55254 w 289598"/>
                    <a:gd name="connsiteY17" fmla="*/ 102145 h 370707"/>
                    <a:gd name="connsiteX18" fmla="*/ 64597 w 289598"/>
                    <a:gd name="connsiteY18" fmla="*/ 110050 h 370707"/>
                    <a:gd name="connsiteX19" fmla="*/ 76456 w 289598"/>
                    <a:gd name="connsiteY19" fmla="*/ 114003 h 370707"/>
                    <a:gd name="connsiteX20" fmla="*/ 89751 w 289598"/>
                    <a:gd name="connsiteY20" fmla="*/ 127299 h 370707"/>
                    <a:gd name="connsiteX21" fmla="*/ 96399 w 289598"/>
                    <a:gd name="connsiteY21" fmla="*/ 163054 h 370707"/>
                    <a:gd name="connsiteX22" fmla="*/ 105742 w 289598"/>
                    <a:gd name="connsiteY22" fmla="*/ 173654 h 370707"/>
                    <a:gd name="connsiteX23" fmla="*/ 122991 w 289598"/>
                    <a:gd name="connsiteY23" fmla="*/ 196293 h 370707"/>
                    <a:gd name="connsiteX24" fmla="*/ 132334 w 289598"/>
                    <a:gd name="connsiteY24" fmla="*/ 220189 h 370707"/>
                    <a:gd name="connsiteX25" fmla="*/ 136286 w 289598"/>
                    <a:gd name="connsiteY25" fmla="*/ 236180 h 370707"/>
                    <a:gd name="connsiteX26" fmla="*/ 145629 w 289598"/>
                    <a:gd name="connsiteY26" fmla="*/ 246781 h 370707"/>
                    <a:gd name="connsiteX27" fmla="*/ 149582 w 289598"/>
                    <a:gd name="connsiteY27" fmla="*/ 266724 h 370707"/>
                    <a:gd name="connsiteX28" fmla="*/ 160183 w 289598"/>
                    <a:gd name="connsiteY28" fmla="*/ 278762 h 370707"/>
                    <a:gd name="connsiteX29" fmla="*/ 172041 w 289598"/>
                    <a:gd name="connsiteY29" fmla="*/ 294573 h 370707"/>
                    <a:gd name="connsiteX30" fmla="*/ 183899 w 289598"/>
                    <a:gd name="connsiteY30" fmla="*/ 310564 h 370707"/>
                    <a:gd name="connsiteX31" fmla="*/ 193242 w 289598"/>
                    <a:gd name="connsiteY31" fmla="*/ 319907 h 370707"/>
                    <a:gd name="connsiteX32" fmla="*/ 238160 w 289598"/>
                    <a:gd name="connsiteY32" fmla="*/ 362310 h 370707"/>
                    <a:gd name="connsiteX33" fmla="*/ 252714 w 289598"/>
                    <a:gd name="connsiteY33" fmla="*/ 367520 h 370707"/>
                    <a:gd name="connsiteX34" fmla="*/ 259362 w 289598"/>
                    <a:gd name="connsiteY34" fmla="*/ 364825 h 370707"/>
                    <a:gd name="connsiteX35" fmla="*/ 268525 w 289598"/>
                    <a:gd name="connsiteY35" fmla="*/ 360872 h 370707"/>
                    <a:gd name="connsiteX36" fmla="*/ 281641 w 289598"/>
                    <a:gd name="connsiteY36" fmla="*/ 367520 h 370707"/>
                    <a:gd name="connsiteX37" fmla="*/ 286852 w 289598"/>
                    <a:gd name="connsiteY37" fmla="*/ 334281 h 370707"/>
                    <a:gd name="connsiteX38" fmla="*/ 286672 w 289598"/>
                    <a:gd name="connsiteY38" fmla="*/ 306432 h 370707"/>
                    <a:gd name="connsiteX39" fmla="*/ 289187 w 289598"/>
                    <a:gd name="connsiteY39" fmla="*/ 283793 h 370707"/>
                    <a:gd name="connsiteX40" fmla="*/ 280024 w 289598"/>
                    <a:gd name="connsiteY40" fmla="*/ 273192 h 370707"/>
                    <a:gd name="connsiteX41" fmla="*/ 272118 w 289598"/>
                    <a:gd name="connsiteY41" fmla="*/ 261154 h 370707"/>
                    <a:gd name="connsiteX42" fmla="*/ 256307 w 289598"/>
                    <a:gd name="connsiteY42" fmla="*/ 258639 h 370707"/>
                    <a:gd name="connsiteX43" fmla="*/ 249659 w 289598"/>
                    <a:gd name="connsiteY43" fmla="*/ 264029 h 370707"/>
                    <a:gd name="connsiteX44" fmla="*/ 248222 w 289598"/>
                    <a:gd name="connsiteY44" fmla="*/ 250733 h 370707"/>
                    <a:gd name="connsiteX45" fmla="*/ 243012 w 289598"/>
                    <a:gd name="connsiteY45" fmla="*/ 241390 h 370707"/>
                    <a:gd name="connsiteX46" fmla="*/ 240316 w 289598"/>
                    <a:gd name="connsiteY46" fmla="*/ 221447 h 370707"/>
                    <a:gd name="connsiteX47" fmla="*/ 223248 w 289598"/>
                    <a:gd name="connsiteY47" fmla="*/ 213541 h 370707"/>
                    <a:gd name="connsiteX48" fmla="*/ 209952 w 289598"/>
                    <a:gd name="connsiteY48" fmla="*/ 204198 h 370707"/>
                    <a:gd name="connsiteX49" fmla="*/ 209952 w 289598"/>
                    <a:gd name="connsiteY49" fmla="*/ 192160 h 370707"/>
                    <a:gd name="connsiteX50" fmla="*/ 223068 w 289598"/>
                    <a:gd name="connsiteY50" fmla="*/ 184075 h 370707"/>
                    <a:gd name="connsiteX51" fmla="*/ 223068 w 289598"/>
                    <a:gd name="connsiteY51" fmla="*/ 174732 h 370707"/>
                    <a:gd name="connsiteX52" fmla="*/ 211210 w 289598"/>
                    <a:gd name="connsiteY52" fmla="*/ 170779 h 370707"/>
                    <a:gd name="connsiteX53" fmla="*/ 196656 w 289598"/>
                    <a:gd name="connsiteY53" fmla="*/ 177427 h 370707"/>
                    <a:gd name="connsiteX54" fmla="*/ 193961 w 289598"/>
                    <a:gd name="connsiteY54" fmla="*/ 173474 h 370707"/>
                    <a:gd name="connsiteX55" fmla="*/ 196656 w 289598"/>
                    <a:gd name="connsiteY55" fmla="*/ 166827 h 370707"/>
                    <a:gd name="connsiteX56" fmla="*/ 178150 w 289598"/>
                    <a:gd name="connsiteY56" fmla="*/ 144188 h 370707"/>
                    <a:gd name="connsiteX57" fmla="*/ 156949 w 289598"/>
                    <a:gd name="connsiteY57" fmla="*/ 119034 h 370707"/>
                    <a:gd name="connsiteX58" fmla="*/ 146348 w 289598"/>
                    <a:gd name="connsiteY58" fmla="*/ 106996 h 370707"/>
                    <a:gd name="connsiteX59" fmla="*/ 142395 w 289598"/>
                    <a:gd name="connsiteY59" fmla="*/ 116339 h 370707"/>
                    <a:gd name="connsiteX60" fmla="*/ 133052 w 289598"/>
                    <a:gd name="connsiteY60" fmla="*/ 100348 h 370707"/>
                    <a:gd name="connsiteX61" fmla="*/ 130537 w 289598"/>
                    <a:gd name="connsiteY61" fmla="*/ 94419 h 370707"/>
                    <a:gd name="connsiteX62" fmla="*/ 130537 w 289598"/>
                    <a:gd name="connsiteY62" fmla="*/ 94419 h 37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89598" h="370707">
                      <a:moveTo>
                        <a:pt x="130537" y="94419"/>
                      </a:moveTo>
                      <a:cubicBezTo>
                        <a:pt x="123889" y="91724"/>
                        <a:pt x="110773" y="77170"/>
                        <a:pt x="104125" y="70523"/>
                      </a:cubicBezTo>
                      <a:cubicBezTo>
                        <a:pt x="97477" y="63875"/>
                        <a:pt x="89572" y="54532"/>
                        <a:pt x="82924" y="52016"/>
                      </a:cubicBezTo>
                      <a:cubicBezTo>
                        <a:pt x="77713" y="49321"/>
                        <a:pt x="76276" y="48064"/>
                        <a:pt x="78971" y="45369"/>
                      </a:cubicBezTo>
                      <a:cubicBezTo>
                        <a:pt x="80229" y="41416"/>
                        <a:pt x="78971" y="38721"/>
                        <a:pt x="76276" y="38721"/>
                      </a:cubicBezTo>
                      <a:cubicBezTo>
                        <a:pt x="72323" y="37463"/>
                        <a:pt x="71065" y="34768"/>
                        <a:pt x="69628" y="29378"/>
                      </a:cubicBezTo>
                      <a:cubicBezTo>
                        <a:pt x="69628" y="23988"/>
                        <a:pt x="69628" y="17340"/>
                        <a:pt x="64238" y="14824"/>
                      </a:cubicBezTo>
                      <a:cubicBezTo>
                        <a:pt x="60285" y="13567"/>
                        <a:pt x="56332" y="16082"/>
                        <a:pt x="49684" y="13567"/>
                      </a:cubicBezTo>
                      <a:cubicBezTo>
                        <a:pt x="41779" y="9614"/>
                        <a:pt x="36568" y="12309"/>
                        <a:pt x="28663" y="10872"/>
                      </a:cubicBezTo>
                      <a:cubicBezTo>
                        <a:pt x="20757" y="9614"/>
                        <a:pt x="14109" y="4224"/>
                        <a:pt x="11414" y="1529"/>
                      </a:cubicBezTo>
                      <a:cubicBezTo>
                        <a:pt x="8719" y="-1167"/>
                        <a:pt x="2251" y="271"/>
                        <a:pt x="814" y="1529"/>
                      </a:cubicBezTo>
                      <a:cubicBezTo>
                        <a:pt x="-444" y="2786"/>
                        <a:pt x="-444" y="8176"/>
                        <a:pt x="2251" y="12129"/>
                      </a:cubicBezTo>
                      <a:cubicBezTo>
                        <a:pt x="4946" y="17519"/>
                        <a:pt x="6204" y="24167"/>
                        <a:pt x="6204" y="29378"/>
                      </a:cubicBezTo>
                      <a:cubicBezTo>
                        <a:pt x="7462" y="36026"/>
                        <a:pt x="8899" y="37283"/>
                        <a:pt x="14109" y="41236"/>
                      </a:cubicBezTo>
                      <a:cubicBezTo>
                        <a:pt x="19320" y="43931"/>
                        <a:pt x="24710" y="46447"/>
                        <a:pt x="27405" y="53094"/>
                      </a:cubicBezTo>
                      <a:cubicBezTo>
                        <a:pt x="31358" y="59742"/>
                        <a:pt x="43216" y="66390"/>
                        <a:pt x="47169" y="70343"/>
                      </a:cubicBezTo>
                      <a:cubicBezTo>
                        <a:pt x="49864" y="75553"/>
                        <a:pt x="53817" y="75553"/>
                        <a:pt x="53817" y="84896"/>
                      </a:cubicBezTo>
                      <a:cubicBezTo>
                        <a:pt x="53817" y="91544"/>
                        <a:pt x="51302" y="96934"/>
                        <a:pt x="55254" y="102145"/>
                      </a:cubicBezTo>
                      <a:cubicBezTo>
                        <a:pt x="59207" y="106097"/>
                        <a:pt x="60465" y="108793"/>
                        <a:pt x="64597" y="110050"/>
                      </a:cubicBezTo>
                      <a:cubicBezTo>
                        <a:pt x="69808" y="110050"/>
                        <a:pt x="71245" y="108793"/>
                        <a:pt x="76456" y="114003"/>
                      </a:cubicBezTo>
                      <a:cubicBezTo>
                        <a:pt x="80408" y="117956"/>
                        <a:pt x="88314" y="121909"/>
                        <a:pt x="89751" y="127299"/>
                      </a:cubicBezTo>
                      <a:cubicBezTo>
                        <a:pt x="92446" y="132509"/>
                        <a:pt x="95141" y="156585"/>
                        <a:pt x="96399" y="163054"/>
                      </a:cubicBezTo>
                      <a:cubicBezTo>
                        <a:pt x="97657" y="171139"/>
                        <a:pt x="101789" y="173654"/>
                        <a:pt x="105742" y="173654"/>
                      </a:cubicBezTo>
                      <a:cubicBezTo>
                        <a:pt x="109695" y="174912"/>
                        <a:pt x="117600" y="188208"/>
                        <a:pt x="122991" y="196293"/>
                      </a:cubicBezTo>
                      <a:cubicBezTo>
                        <a:pt x="128201" y="205636"/>
                        <a:pt x="132334" y="212284"/>
                        <a:pt x="132334" y="220189"/>
                      </a:cubicBezTo>
                      <a:cubicBezTo>
                        <a:pt x="132334" y="228095"/>
                        <a:pt x="132334" y="232048"/>
                        <a:pt x="136286" y="236180"/>
                      </a:cubicBezTo>
                      <a:cubicBezTo>
                        <a:pt x="140239" y="240133"/>
                        <a:pt x="144192" y="241390"/>
                        <a:pt x="145629" y="246781"/>
                      </a:cubicBezTo>
                      <a:cubicBezTo>
                        <a:pt x="145629" y="251991"/>
                        <a:pt x="144372" y="261334"/>
                        <a:pt x="149582" y="266724"/>
                      </a:cubicBezTo>
                      <a:cubicBezTo>
                        <a:pt x="154793" y="270677"/>
                        <a:pt x="156230" y="273372"/>
                        <a:pt x="160183" y="278762"/>
                      </a:cubicBezTo>
                      <a:cubicBezTo>
                        <a:pt x="162878" y="285410"/>
                        <a:pt x="168088" y="289363"/>
                        <a:pt x="172041" y="294573"/>
                      </a:cubicBezTo>
                      <a:cubicBezTo>
                        <a:pt x="175994" y="299784"/>
                        <a:pt x="181384" y="303916"/>
                        <a:pt x="183899" y="310564"/>
                      </a:cubicBezTo>
                      <a:cubicBezTo>
                        <a:pt x="186595" y="315775"/>
                        <a:pt x="189110" y="317212"/>
                        <a:pt x="193242" y="319907"/>
                      </a:cubicBezTo>
                      <a:cubicBezTo>
                        <a:pt x="197195" y="323860"/>
                        <a:pt x="228997" y="353146"/>
                        <a:pt x="238160" y="362310"/>
                      </a:cubicBezTo>
                      <a:cubicBezTo>
                        <a:pt x="248761" y="371652"/>
                        <a:pt x="252714" y="372910"/>
                        <a:pt x="252714" y="367520"/>
                      </a:cubicBezTo>
                      <a:cubicBezTo>
                        <a:pt x="251456" y="362310"/>
                        <a:pt x="253972" y="364825"/>
                        <a:pt x="259362" y="364825"/>
                      </a:cubicBezTo>
                      <a:cubicBezTo>
                        <a:pt x="263314" y="366083"/>
                        <a:pt x="263314" y="360872"/>
                        <a:pt x="268525" y="360872"/>
                      </a:cubicBezTo>
                      <a:cubicBezTo>
                        <a:pt x="273735" y="362130"/>
                        <a:pt x="275173" y="371473"/>
                        <a:pt x="281641" y="367520"/>
                      </a:cubicBezTo>
                      <a:cubicBezTo>
                        <a:pt x="288289" y="363567"/>
                        <a:pt x="289546" y="342186"/>
                        <a:pt x="286852" y="334281"/>
                      </a:cubicBezTo>
                      <a:cubicBezTo>
                        <a:pt x="284156" y="324938"/>
                        <a:pt x="285414" y="319727"/>
                        <a:pt x="286672" y="306432"/>
                      </a:cubicBezTo>
                      <a:cubicBezTo>
                        <a:pt x="287929" y="293136"/>
                        <a:pt x="290624" y="286488"/>
                        <a:pt x="289187" y="283793"/>
                      </a:cubicBezTo>
                      <a:cubicBezTo>
                        <a:pt x="287929" y="279840"/>
                        <a:pt x="281281" y="278583"/>
                        <a:pt x="280024" y="273192"/>
                      </a:cubicBezTo>
                      <a:cubicBezTo>
                        <a:pt x="278586" y="267802"/>
                        <a:pt x="277329" y="262592"/>
                        <a:pt x="272118" y="261154"/>
                      </a:cubicBezTo>
                      <a:cubicBezTo>
                        <a:pt x="266908" y="259897"/>
                        <a:pt x="260260" y="257202"/>
                        <a:pt x="256307" y="258639"/>
                      </a:cubicBezTo>
                      <a:cubicBezTo>
                        <a:pt x="252354" y="258639"/>
                        <a:pt x="252354" y="265287"/>
                        <a:pt x="249659" y="264029"/>
                      </a:cubicBezTo>
                      <a:cubicBezTo>
                        <a:pt x="246964" y="262771"/>
                        <a:pt x="249659" y="254686"/>
                        <a:pt x="248222" y="250733"/>
                      </a:cubicBezTo>
                      <a:cubicBezTo>
                        <a:pt x="248222" y="245343"/>
                        <a:pt x="245527" y="244086"/>
                        <a:pt x="243012" y="241390"/>
                      </a:cubicBezTo>
                      <a:cubicBezTo>
                        <a:pt x="239059" y="238695"/>
                        <a:pt x="243012" y="225400"/>
                        <a:pt x="240316" y="221447"/>
                      </a:cubicBezTo>
                      <a:cubicBezTo>
                        <a:pt x="236363" y="216236"/>
                        <a:pt x="228458" y="216236"/>
                        <a:pt x="223248" y="213541"/>
                      </a:cubicBezTo>
                      <a:cubicBezTo>
                        <a:pt x="218037" y="209589"/>
                        <a:pt x="210132" y="208331"/>
                        <a:pt x="209952" y="204198"/>
                      </a:cubicBezTo>
                      <a:cubicBezTo>
                        <a:pt x="209952" y="201503"/>
                        <a:pt x="207257" y="193598"/>
                        <a:pt x="209952" y="192160"/>
                      </a:cubicBezTo>
                      <a:cubicBezTo>
                        <a:pt x="213904" y="190903"/>
                        <a:pt x="220553" y="188208"/>
                        <a:pt x="223068" y="184075"/>
                      </a:cubicBezTo>
                      <a:cubicBezTo>
                        <a:pt x="225763" y="178685"/>
                        <a:pt x="225763" y="177427"/>
                        <a:pt x="223068" y="174732"/>
                      </a:cubicBezTo>
                      <a:cubicBezTo>
                        <a:pt x="220373" y="170779"/>
                        <a:pt x="213725" y="166827"/>
                        <a:pt x="211210" y="170779"/>
                      </a:cubicBezTo>
                      <a:cubicBezTo>
                        <a:pt x="207257" y="173474"/>
                        <a:pt x="207257" y="176170"/>
                        <a:pt x="196656" y="177427"/>
                      </a:cubicBezTo>
                      <a:cubicBezTo>
                        <a:pt x="187493" y="177427"/>
                        <a:pt x="188751" y="174732"/>
                        <a:pt x="193961" y="173474"/>
                      </a:cubicBezTo>
                      <a:cubicBezTo>
                        <a:pt x="197914" y="170779"/>
                        <a:pt x="197914" y="169522"/>
                        <a:pt x="196656" y="166827"/>
                      </a:cubicBezTo>
                      <a:cubicBezTo>
                        <a:pt x="195398" y="165569"/>
                        <a:pt x="182103" y="150836"/>
                        <a:pt x="178150" y="144188"/>
                      </a:cubicBezTo>
                      <a:cubicBezTo>
                        <a:pt x="172939" y="137540"/>
                        <a:pt x="162339" y="126939"/>
                        <a:pt x="156949" y="119034"/>
                      </a:cubicBezTo>
                      <a:cubicBezTo>
                        <a:pt x="151559" y="109691"/>
                        <a:pt x="147606" y="104480"/>
                        <a:pt x="146348" y="106996"/>
                      </a:cubicBezTo>
                      <a:cubicBezTo>
                        <a:pt x="146348" y="110949"/>
                        <a:pt x="146348" y="120292"/>
                        <a:pt x="142395" y="116339"/>
                      </a:cubicBezTo>
                      <a:cubicBezTo>
                        <a:pt x="138442" y="113644"/>
                        <a:pt x="135747" y="106996"/>
                        <a:pt x="133052" y="100348"/>
                      </a:cubicBezTo>
                      <a:cubicBezTo>
                        <a:pt x="131974" y="95677"/>
                        <a:pt x="130537" y="94419"/>
                        <a:pt x="130537" y="94419"/>
                      </a:cubicBezTo>
                      <a:lnTo>
                        <a:pt x="130537" y="94419"/>
                      </a:lnTo>
                      <a:close/>
                    </a:path>
                  </a:pathLst>
                </a:custGeom>
                <a:grpFill/>
                <a:ln w="17953" cap="flat">
                  <a:noFill/>
                  <a:prstDash val="solid"/>
                  <a:miter/>
                </a:ln>
              </p:spPr>
              <p:txBody>
                <a:bodyPr rtlCol="0" anchor="ctr"/>
                <a:lstStyle/>
                <a:p>
                  <a:endParaRPr lang="zh-CN" altLang="en-US" sz="1050"/>
                </a:p>
              </p:txBody>
            </p:sp>
            <p:sp>
              <p:nvSpPr>
                <p:cNvPr id="3369" name="任意多边形: 形状 551"/>
                <p:cNvSpPr/>
                <p:nvPr/>
              </p:nvSpPr>
              <p:spPr>
                <a:xfrm>
                  <a:off x="4783877" y="4118787"/>
                  <a:ext cx="295021" cy="376053"/>
                </a:xfrm>
                <a:custGeom>
                  <a:avLst/>
                  <a:gdLst>
                    <a:gd name="connsiteX0" fmla="*/ 238245 w 295021"/>
                    <a:gd name="connsiteY0" fmla="*/ 366890 h 376053"/>
                    <a:gd name="connsiteX1" fmla="*/ 193687 w 295021"/>
                    <a:gd name="connsiteY1" fmla="*/ 324667 h 376053"/>
                    <a:gd name="connsiteX2" fmla="*/ 193687 w 295021"/>
                    <a:gd name="connsiteY2" fmla="*/ 324667 h 376053"/>
                    <a:gd name="connsiteX3" fmla="*/ 183445 w 295021"/>
                    <a:gd name="connsiteY3" fmla="*/ 314246 h 376053"/>
                    <a:gd name="connsiteX4" fmla="*/ 183445 w 295021"/>
                    <a:gd name="connsiteY4" fmla="*/ 314246 h 376053"/>
                    <a:gd name="connsiteX5" fmla="*/ 171946 w 295021"/>
                    <a:gd name="connsiteY5" fmla="*/ 298974 h 376053"/>
                    <a:gd name="connsiteX6" fmla="*/ 171946 w 295021"/>
                    <a:gd name="connsiteY6" fmla="*/ 298974 h 376053"/>
                    <a:gd name="connsiteX7" fmla="*/ 160088 w 295021"/>
                    <a:gd name="connsiteY7" fmla="*/ 283163 h 376053"/>
                    <a:gd name="connsiteX8" fmla="*/ 160088 w 295021"/>
                    <a:gd name="connsiteY8" fmla="*/ 283163 h 376053"/>
                    <a:gd name="connsiteX9" fmla="*/ 149667 w 295021"/>
                    <a:gd name="connsiteY9" fmla="*/ 271484 h 376053"/>
                    <a:gd name="connsiteX10" fmla="*/ 149667 w 295021"/>
                    <a:gd name="connsiteY10" fmla="*/ 271484 h 376053"/>
                    <a:gd name="connsiteX11" fmla="*/ 144816 w 295021"/>
                    <a:gd name="connsiteY11" fmla="*/ 255853 h 376053"/>
                    <a:gd name="connsiteX12" fmla="*/ 144816 w 295021"/>
                    <a:gd name="connsiteY12" fmla="*/ 255853 h 376053"/>
                    <a:gd name="connsiteX13" fmla="*/ 144995 w 295021"/>
                    <a:gd name="connsiteY13" fmla="*/ 249923 h 376053"/>
                    <a:gd name="connsiteX14" fmla="*/ 144995 w 295021"/>
                    <a:gd name="connsiteY14" fmla="*/ 249923 h 376053"/>
                    <a:gd name="connsiteX15" fmla="*/ 136551 w 295021"/>
                    <a:gd name="connsiteY15" fmla="*/ 240940 h 376053"/>
                    <a:gd name="connsiteX16" fmla="*/ 136551 w 295021"/>
                    <a:gd name="connsiteY16" fmla="*/ 240940 h 376053"/>
                    <a:gd name="connsiteX17" fmla="*/ 131700 w 295021"/>
                    <a:gd name="connsiteY17" fmla="*/ 223152 h 376053"/>
                    <a:gd name="connsiteX18" fmla="*/ 131700 w 295021"/>
                    <a:gd name="connsiteY18" fmla="*/ 223152 h 376053"/>
                    <a:gd name="connsiteX19" fmla="*/ 122896 w 295021"/>
                    <a:gd name="connsiteY19" fmla="*/ 200693 h 376053"/>
                    <a:gd name="connsiteX20" fmla="*/ 122896 w 295021"/>
                    <a:gd name="connsiteY20" fmla="*/ 200693 h 376053"/>
                    <a:gd name="connsiteX21" fmla="*/ 107803 w 295021"/>
                    <a:gd name="connsiteY21" fmla="*/ 179312 h 376053"/>
                    <a:gd name="connsiteX22" fmla="*/ 107803 w 295021"/>
                    <a:gd name="connsiteY22" fmla="*/ 179312 h 376053"/>
                    <a:gd name="connsiteX23" fmla="*/ 96125 w 295021"/>
                    <a:gd name="connsiteY23" fmla="*/ 166556 h 376053"/>
                    <a:gd name="connsiteX24" fmla="*/ 96125 w 295021"/>
                    <a:gd name="connsiteY24" fmla="*/ 166556 h 376053"/>
                    <a:gd name="connsiteX25" fmla="*/ 89477 w 295021"/>
                    <a:gd name="connsiteY25" fmla="*/ 130801 h 376053"/>
                    <a:gd name="connsiteX26" fmla="*/ 89477 w 295021"/>
                    <a:gd name="connsiteY26" fmla="*/ 130801 h 376053"/>
                    <a:gd name="connsiteX27" fmla="*/ 76900 w 295021"/>
                    <a:gd name="connsiteY27" fmla="*/ 118763 h 376053"/>
                    <a:gd name="connsiteX28" fmla="*/ 76900 w 295021"/>
                    <a:gd name="connsiteY28" fmla="*/ 118763 h 376053"/>
                    <a:gd name="connsiteX29" fmla="*/ 71150 w 295021"/>
                    <a:gd name="connsiteY29" fmla="*/ 115349 h 376053"/>
                    <a:gd name="connsiteX30" fmla="*/ 71150 w 295021"/>
                    <a:gd name="connsiteY30" fmla="*/ 115349 h 376053"/>
                    <a:gd name="connsiteX31" fmla="*/ 66119 w 295021"/>
                    <a:gd name="connsiteY31" fmla="*/ 115349 h 376053"/>
                    <a:gd name="connsiteX32" fmla="*/ 66119 w 295021"/>
                    <a:gd name="connsiteY32" fmla="*/ 115349 h 376053"/>
                    <a:gd name="connsiteX33" fmla="*/ 55698 w 295021"/>
                    <a:gd name="connsiteY33" fmla="*/ 106545 h 376053"/>
                    <a:gd name="connsiteX34" fmla="*/ 55698 w 295021"/>
                    <a:gd name="connsiteY34" fmla="*/ 106545 h 376053"/>
                    <a:gd name="connsiteX35" fmla="*/ 53003 w 295021"/>
                    <a:gd name="connsiteY35" fmla="*/ 97921 h 376053"/>
                    <a:gd name="connsiteX36" fmla="*/ 53003 w 295021"/>
                    <a:gd name="connsiteY36" fmla="*/ 97921 h 376053"/>
                    <a:gd name="connsiteX37" fmla="*/ 53902 w 295021"/>
                    <a:gd name="connsiteY37" fmla="*/ 87860 h 376053"/>
                    <a:gd name="connsiteX38" fmla="*/ 53902 w 295021"/>
                    <a:gd name="connsiteY38" fmla="*/ 87860 h 376053"/>
                    <a:gd name="connsiteX39" fmla="*/ 53902 w 295021"/>
                    <a:gd name="connsiteY39" fmla="*/ 87860 h 376053"/>
                    <a:gd name="connsiteX40" fmla="*/ 47973 w 295021"/>
                    <a:gd name="connsiteY40" fmla="*/ 75103 h 376053"/>
                    <a:gd name="connsiteX41" fmla="*/ 47973 w 295021"/>
                    <a:gd name="connsiteY41" fmla="*/ 75103 h 376053"/>
                    <a:gd name="connsiteX42" fmla="*/ 27670 w 295021"/>
                    <a:gd name="connsiteY42" fmla="*/ 56956 h 376053"/>
                    <a:gd name="connsiteX43" fmla="*/ 27670 w 295021"/>
                    <a:gd name="connsiteY43" fmla="*/ 56956 h 376053"/>
                    <a:gd name="connsiteX44" fmla="*/ 15272 w 295021"/>
                    <a:gd name="connsiteY44" fmla="*/ 46176 h 376053"/>
                    <a:gd name="connsiteX45" fmla="*/ 15272 w 295021"/>
                    <a:gd name="connsiteY45" fmla="*/ 46176 h 376053"/>
                    <a:gd name="connsiteX46" fmla="*/ 6289 w 295021"/>
                    <a:gd name="connsiteY46" fmla="*/ 32161 h 376053"/>
                    <a:gd name="connsiteX47" fmla="*/ 6289 w 295021"/>
                    <a:gd name="connsiteY47" fmla="*/ 32161 h 376053"/>
                    <a:gd name="connsiteX48" fmla="*/ 2695 w 295021"/>
                    <a:gd name="connsiteY48" fmla="*/ 16170 h 376053"/>
                    <a:gd name="connsiteX49" fmla="*/ 2695 w 295021"/>
                    <a:gd name="connsiteY49" fmla="*/ 16170 h 376053"/>
                    <a:gd name="connsiteX50" fmla="*/ 0 w 295021"/>
                    <a:gd name="connsiteY50" fmla="*/ 7546 h 376053"/>
                    <a:gd name="connsiteX51" fmla="*/ 0 w 295021"/>
                    <a:gd name="connsiteY51" fmla="*/ 7546 h 376053"/>
                    <a:gd name="connsiteX52" fmla="*/ 1437 w 295021"/>
                    <a:gd name="connsiteY52" fmla="*/ 2515 h 376053"/>
                    <a:gd name="connsiteX53" fmla="*/ 1437 w 295021"/>
                    <a:gd name="connsiteY53" fmla="*/ 2515 h 376053"/>
                    <a:gd name="connsiteX54" fmla="*/ 9163 w 295021"/>
                    <a:gd name="connsiteY54" fmla="*/ 0 h 376053"/>
                    <a:gd name="connsiteX55" fmla="*/ 9163 w 295021"/>
                    <a:gd name="connsiteY55" fmla="*/ 0 h 376053"/>
                    <a:gd name="connsiteX56" fmla="*/ 15632 w 295021"/>
                    <a:gd name="connsiteY56" fmla="*/ 2336 h 376053"/>
                    <a:gd name="connsiteX57" fmla="*/ 15632 w 295021"/>
                    <a:gd name="connsiteY57" fmla="*/ 2336 h 376053"/>
                    <a:gd name="connsiteX58" fmla="*/ 31263 w 295021"/>
                    <a:gd name="connsiteY58" fmla="*/ 10960 h 376053"/>
                    <a:gd name="connsiteX59" fmla="*/ 31263 w 295021"/>
                    <a:gd name="connsiteY59" fmla="*/ 10960 h 376053"/>
                    <a:gd name="connsiteX60" fmla="*/ 36294 w 295021"/>
                    <a:gd name="connsiteY60" fmla="*/ 11319 h 376053"/>
                    <a:gd name="connsiteX61" fmla="*/ 36294 w 295021"/>
                    <a:gd name="connsiteY61" fmla="*/ 11319 h 376053"/>
                    <a:gd name="connsiteX62" fmla="*/ 41504 w 295021"/>
                    <a:gd name="connsiteY62" fmla="*/ 11319 h 376053"/>
                    <a:gd name="connsiteX63" fmla="*/ 41504 w 295021"/>
                    <a:gd name="connsiteY63" fmla="*/ 11319 h 376053"/>
                    <a:gd name="connsiteX64" fmla="*/ 53003 w 295021"/>
                    <a:gd name="connsiteY64" fmla="*/ 13835 h 376053"/>
                    <a:gd name="connsiteX65" fmla="*/ 53003 w 295021"/>
                    <a:gd name="connsiteY65" fmla="*/ 13835 h 376053"/>
                    <a:gd name="connsiteX66" fmla="*/ 58393 w 295021"/>
                    <a:gd name="connsiteY66" fmla="*/ 14733 h 376053"/>
                    <a:gd name="connsiteX67" fmla="*/ 58393 w 295021"/>
                    <a:gd name="connsiteY67" fmla="*/ 14733 h 376053"/>
                    <a:gd name="connsiteX68" fmla="*/ 63963 w 295021"/>
                    <a:gd name="connsiteY68" fmla="*/ 14553 h 376053"/>
                    <a:gd name="connsiteX69" fmla="*/ 63963 w 295021"/>
                    <a:gd name="connsiteY69" fmla="*/ 14553 h 376053"/>
                    <a:gd name="connsiteX70" fmla="*/ 67736 w 295021"/>
                    <a:gd name="connsiteY70" fmla="*/ 15272 h 376053"/>
                    <a:gd name="connsiteX71" fmla="*/ 67736 w 295021"/>
                    <a:gd name="connsiteY71" fmla="*/ 15272 h 376053"/>
                    <a:gd name="connsiteX72" fmla="*/ 74384 w 295021"/>
                    <a:gd name="connsiteY72" fmla="*/ 31443 h 376053"/>
                    <a:gd name="connsiteX73" fmla="*/ 74384 w 295021"/>
                    <a:gd name="connsiteY73" fmla="*/ 31443 h 376053"/>
                    <a:gd name="connsiteX74" fmla="*/ 78517 w 295021"/>
                    <a:gd name="connsiteY74" fmla="*/ 38809 h 376053"/>
                    <a:gd name="connsiteX75" fmla="*/ 78517 w 295021"/>
                    <a:gd name="connsiteY75" fmla="*/ 38809 h 376053"/>
                    <a:gd name="connsiteX76" fmla="*/ 84266 w 295021"/>
                    <a:gd name="connsiteY76" fmla="*/ 45098 h 376053"/>
                    <a:gd name="connsiteX77" fmla="*/ 84266 w 295021"/>
                    <a:gd name="connsiteY77" fmla="*/ 45098 h 376053"/>
                    <a:gd name="connsiteX78" fmla="*/ 83009 w 295021"/>
                    <a:gd name="connsiteY78" fmla="*/ 49769 h 376053"/>
                    <a:gd name="connsiteX79" fmla="*/ 83009 w 295021"/>
                    <a:gd name="connsiteY79" fmla="*/ 49769 h 376053"/>
                    <a:gd name="connsiteX80" fmla="*/ 82470 w 295021"/>
                    <a:gd name="connsiteY80" fmla="*/ 50128 h 376053"/>
                    <a:gd name="connsiteX81" fmla="*/ 82470 w 295021"/>
                    <a:gd name="connsiteY81" fmla="*/ 50128 h 376053"/>
                    <a:gd name="connsiteX82" fmla="*/ 82829 w 295021"/>
                    <a:gd name="connsiteY82" fmla="*/ 50128 h 376053"/>
                    <a:gd name="connsiteX83" fmla="*/ 86243 w 295021"/>
                    <a:gd name="connsiteY83" fmla="*/ 52105 h 376053"/>
                    <a:gd name="connsiteX84" fmla="*/ 86243 w 295021"/>
                    <a:gd name="connsiteY84" fmla="*/ 52105 h 376053"/>
                    <a:gd name="connsiteX85" fmla="*/ 108342 w 295021"/>
                    <a:gd name="connsiteY85" fmla="*/ 71150 h 376053"/>
                    <a:gd name="connsiteX86" fmla="*/ 108342 w 295021"/>
                    <a:gd name="connsiteY86" fmla="*/ 71150 h 376053"/>
                    <a:gd name="connsiteX87" fmla="*/ 134035 w 295021"/>
                    <a:gd name="connsiteY87" fmla="*/ 94507 h 376053"/>
                    <a:gd name="connsiteX88" fmla="*/ 134035 w 295021"/>
                    <a:gd name="connsiteY88" fmla="*/ 94507 h 376053"/>
                    <a:gd name="connsiteX89" fmla="*/ 133137 w 295021"/>
                    <a:gd name="connsiteY89" fmla="*/ 96843 h 376053"/>
                    <a:gd name="connsiteX90" fmla="*/ 134934 w 295021"/>
                    <a:gd name="connsiteY90" fmla="*/ 95046 h 376053"/>
                    <a:gd name="connsiteX91" fmla="*/ 138168 w 295021"/>
                    <a:gd name="connsiteY91" fmla="*/ 102592 h 376053"/>
                    <a:gd name="connsiteX92" fmla="*/ 138168 w 295021"/>
                    <a:gd name="connsiteY92" fmla="*/ 102592 h 376053"/>
                    <a:gd name="connsiteX93" fmla="*/ 146073 w 295021"/>
                    <a:gd name="connsiteY93" fmla="*/ 116966 h 376053"/>
                    <a:gd name="connsiteX94" fmla="*/ 146073 w 295021"/>
                    <a:gd name="connsiteY94" fmla="*/ 116966 h 376053"/>
                    <a:gd name="connsiteX95" fmla="*/ 146073 w 295021"/>
                    <a:gd name="connsiteY95" fmla="*/ 116607 h 376053"/>
                    <a:gd name="connsiteX96" fmla="*/ 146073 w 295021"/>
                    <a:gd name="connsiteY96" fmla="*/ 116607 h 376053"/>
                    <a:gd name="connsiteX97" fmla="*/ 146433 w 295021"/>
                    <a:gd name="connsiteY97" fmla="*/ 111037 h 376053"/>
                    <a:gd name="connsiteX98" fmla="*/ 146433 w 295021"/>
                    <a:gd name="connsiteY98" fmla="*/ 111037 h 376053"/>
                    <a:gd name="connsiteX99" fmla="*/ 146612 w 295021"/>
                    <a:gd name="connsiteY99" fmla="*/ 109240 h 376053"/>
                    <a:gd name="connsiteX100" fmla="*/ 146612 w 295021"/>
                    <a:gd name="connsiteY100" fmla="*/ 109240 h 376053"/>
                    <a:gd name="connsiteX101" fmla="*/ 149847 w 295021"/>
                    <a:gd name="connsiteY101" fmla="*/ 106905 h 376053"/>
                    <a:gd name="connsiteX102" fmla="*/ 149847 w 295021"/>
                    <a:gd name="connsiteY102" fmla="*/ 106905 h 376053"/>
                    <a:gd name="connsiteX103" fmla="*/ 161705 w 295021"/>
                    <a:gd name="connsiteY103" fmla="*/ 120740 h 376053"/>
                    <a:gd name="connsiteX104" fmla="*/ 161705 w 295021"/>
                    <a:gd name="connsiteY104" fmla="*/ 120740 h 376053"/>
                    <a:gd name="connsiteX105" fmla="*/ 182906 w 295021"/>
                    <a:gd name="connsiteY105" fmla="*/ 146073 h 376053"/>
                    <a:gd name="connsiteX106" fmla="*/ 182906 w 295021"/>
                    <a:gd name="connsiteY106" fmla="*/ 146073 h 376053"/>
                    <a:gd name="connsiteX107" fmla="*/ 201592 w 295021"/>
                    <a:gd name="connsiteY107" fmla="*/ 168891 h 376053"/>
                    <a:gd name="connsiteX108" fmla="*/ 201592 w 295021"/>
                    <a:gd name="connsiteY108" fmla="*/ 168891 h 376053"/>
                    <a:gd name="connsiteX109" fmla="*/ 202670 w 295021"/>
                    <a:gd name="connsiteY109" fmla="*/ 172485 h 376053"/>
                    <a:gd name="connsiteX110" fmla="*/ 202670 w 295021"/>
                    <a:gd name="connsiteY110" fmla="*/ 172485 h 376053"/>
                    <a:gd name="connsiteX111" fmla="*/ 198897 w 295021"/>
                    <a:gd name="connsiteY111" fmla="*/ 178055 h 376053"/>
                    <a:gd name="connsiteX112" fmla="*/ 198897 w 295021"/>
                    <a:gd name="connsiteY112" fmla="*/ 178055 h 376053"/>
                    <a:gd name="connsiteX113" fmla="*/ 199076 w 295021"/>
                    <a:gd name="connsiteY113" fmla="*/ 178055 h 376053"/>
                    <a:gd name="connsiteX114" fmla="*/ 199076 w 295021"/>
                    <a:gd name="connsiteY114" fmla="*/ 178055 h 376053"/>
                    <a:gd name="connsiteX115" fmla="*/ 199076 w 295021"/>
                    <a:gd name="connsiteY115" fmla="*/ 178055 h 376053"/>
                    <a:gd name="connsiteX116" fmla="*/ 199076 w 295021"/>
                    <a:gd name="connsiteY116" fmla="*/ 178055 h 376053"/>
                    <a:gd name="connsiteX117" fmla="*/ 211474 w 295021"/>
                    <a:gd name="connsiteY117" fmla="*/ 172665 h 376053"/>
                    <a:gd name="connsiteX118" fmla="*/ 211474 w 295021"/>
                    <a:gd name="connsiteY118" fmla="*/ 172665 h 376053"/>
                    <a:gd name="connsiteX119" fmla="*/ 216685 w 295021"/>
                    <a:gd name="connsiteY119" fmla="*/ 169790 h 376053"/>
                    <a:gd name="connsiteX120" fmla="*/ 216685 w 295021"/>
                    <a:gd name="connsiteY120" fmla="*/ 169790 h 376053"/>
                    <a:gd name="connsiteX121" fmla="*/ 227285 w 295021"/>
                    <a:gd name="connsiteY121" fmla="*/ 176258 h 376053"/>
                    <a:gd name="connsiteX122" fmla="*/ 227285 w 295021"/>
                    <a:gd name="connsiteY122" fmla="*/ 176258 h 376053"/>
                    <a:gd name="connsiteX123" fmla="*/ 229980 w 295021"/>
                    <a:gd name="connsiteY123" fmla="*/ 181648 h 376053"/>
                    <a:gd name="connsiteX124" fmla="*/ 229980 w 295021"/>
                    <a:gd name="connsiteY124" fmla="*/ 181648 h 376053"/>
                    <a:gd name="connsiteX125" fmla="*/ 227645 w 295021"/>
                    <a:gd name="connsiteY125" fmla="*/ 188655 h 376053"/>
                    <a:gd name="connsiteX126" fmla="*/ 227645 w 295021"/>
                    <a:gd name="connsiteY126" fmla="*/ 188655 h 376053"/>
                    <a:gd name="connsiteX127" fmla="*/ 213810 w 295021"/>
                    <a:gd name="connsiteY127" fmla="*/ 197459 h 376053"/>
                    <a:gd name="connsiteX128" fmla="*/ 213810 w 295021"/>
                    <a:gd name="connsiteY128" fmla="*/ 197459 h 376053"/>
                    <a:gd name="connsiteX129" fmla="*/ 213810 w 295021"/>
                    <a:gd name="connsiteY129" fmla="*/ 198358 h 376053"/>
                    <a:gd name="connsiteX130" fmla="*/ 213810 w 295021"/>
                    <a:gd name="connsiteY130" fmla="*/ 198358 h 376053"/>
                    <a:gd name="connsiteX131" fmla="*/ 215067 w 295021"/>
                    <a:gd name="connsiteY131" fmla="*/ 207341 h 376053"/>
                    <a:gd name="connsiteX132" fmla="*/ 215067 w 295021"/>
                    <a:gd name="connsiteY132" fmla="*/ 207341 h 376053"/>
                    <a:gd name="connsiteX133" fmla="*/ 218301 w 295021"/>
                    <a:gd name="connsiteY133" fmla="*/ 209677 h 376053"/>
                    <a:gd name="connsiteX134" fmla="*/ 218301 w 295021"/>
                    <a:gd name="connsiteY134" fmla="*/ 209677 h 376053"/>
                    <a:gd name="connsiteX135" fmla="*/ 226926 w 295021"/>
                    <a:gd name="connsiteY135" fmla="*/ 214348 h 376053"/>
                    <a:gd name="connsiteX136" fmla="*/ 226926 w 295021"/>
                    <a:gd name="connsiteY136" fmla="*/ 214348 h 376053"/>
                    <a:gd name="connsiteX137" fmla="*/ 245072 w 295021"/>
                    <a:gd name="connsiteY137" fmla="*/ 223152 h 376053"/>
                    <a:gd name="connsiteX138" fmla="*/ 245072 w 295021"/>
                    <a:gd name="connsiteY138" fmla="*/ 223152 h 376053"/>
                    <a:gd name="connsiteX139" fmla="*/ 246510 w 295021"/>
                    <a:gd name="connsiteY139" fmla="*/ 230160 h 376053"/>
                    <a:gd name="connsiteX140" fmla="*/ 246510 w 295021"/>
                    <a:gd name="connsiteY140" fmla="*/ 230160 h 376053"/>
                    <a:gd name="connsiteX141" fmla="*/ 246330 w 295021"/>
                    <a:gd name="connsiteY141" fmla="*/ 237526 h 376053"/>
                    <a:gd name="connsiteX142" fmla="*/ 246330 w 295021"/>
                    <a:gd name="connsiteY142" fmla="*/ 237526 h 376053"/>
                    <a:gd name="connsiteX143" fmla="*/ 247588 w 295021"/>
                    <a:gd name="connsiteY143" fmla="*/ 242557 h 376053"/>
                    <a:gd name="connsiteX144" fmla="*/ 247588 w 295021"/>
                    <a:gd name="connsiteY144" fmla="*/ 242557 h 376053"/>
                    <a:gd name="connsiteX145" fmla="*/ 253517 w 295021"/>
                    <a:gd name="connsiteY145" fmla="*/ 252978 h 376053"/>
                    <a:gd name="connsiteX146" fmla="*/ 253517 w 295021"/>
                    <a:gd name="connsiteY146" fmla="*/ 252978 h 376053"/>
                    <a:gd name="connsiteX147" fmla="*/ 254056 w 295021"/>
                    <a:gd name="connsiteY147" fmla="*/ 256931 h 376053"/>
                    <a:gd name="connsiteX148" fmla="*/ 254056 w 295021"/>
                    <a:gd name="connsiteY148" fmla="*/ 256931 h 376053"/>
                    <a:gd name="connsiteX149" fmla="*/ 253876 w 295021"/>
                    <a:gd name="connsiteY149" fmla="*/ 262321 h 376053"/>
                    <a:gd name="connsiteX150" fmla="*/ 253876 w 295021"/>
                    <a:gd name="connsiteY150" fmla="*/ 262321 h 376053"/>
                    <a:gd name="connsiteX151" fmla="*/ 258189 w 295021"/>
                    <a:gd name="connsiteY151" fmla="*/ 259266 h 376053"/>
                    <a:gd name="connsiteX152" fmla="*/ 258189 w 295021"/>
                    <a:gd name="connsiteY152" fmla="*/ 259266 h 376053"/>
                    <a:gd name="connsiteX153" fmla="*/ 261782 w 295021"/>
                    <a:gd name="connsiteY153" fmla="*/ 258727 h 376053"/>
                    <a:gd name="connsiteX154" fmla="*/ 261782 w 295021"/>
                    <a:gd name="connsiteY154" fmla="*/ 258727 h 376053"/>
                    <a:gd name="connsiteX155" fmla="*/ 275617 w 295021"/>
                    <a:gd name="connsiteY155" fmla="*/ 261782 h 376053"/>
                    <a:gd name="connsiteX156" fmla="*/ 275617 w 295021"/>
                    <a:gd name="connsiteY156" fmla="*/ 261782 h 376053"/>
                    <a:gd name="connsiteX157" fmla="*/ 285319 w 295021"/>
                    <a:gd name="connsiteY157" fmla="*/ 275617 h 376053"/>
                    <a:gd name="connsiteX158" fmla="*/ 285319 w 295021"/>
                    <a:gd name="connsiteY158" fmla="*/ 275617 h 376053"/>
                    <a:gd name="connsiteX159" fmla="*/ 294303 w 295021"/>
                    <a:gd name="connsiteY159" fmla="*/ 285678 h 376053"/>
                    <a:gd name="connsiteX160" fmla="*/ 294303 w 295021"/>
                    <a:gd name="connsiteY160" fmla="*/ 285678 h 376053"/>
                    <a:gd name="connsiteX161" fmla="*/ 295021 w 295021"/>
                    <a:gd name="connsiteY161" fmla="*/ 288733 h 376053"/>
                    <a:gd name="connsiteX162" fmla="*/ 295021 w 295021"/>
                    <a:gd name="connsiteY162" fmla="*/ 288733 h 376053"/>
                    <a:gd name="connsiteX163" fmla="*/ 292147 w 295021"/>
                    <a:gd name="connsiteY163" fmla="*/ 309575 h 376053"/>
                    <a:gd name="connsiteX164" fmla="*/ 292147 w 295021"/>
                    <a:gd name="connsiteY164" fmla="*/ 309575 h 376053"/>
                    <a:gd name="connsiteX165" fmla="*/ 290709 w 295021"/>
                    <a:gd name="connsiteY165" fmla="*/ 326464 h 376053"/>
                    <a:gd name="connsiteX166" fmla="*/ 290709 w 295021"/>
                    <a:gd name="connsiteY166" fmla="*/ 326464 h 376053"/>
                    <a:gd name="connsiteX167" fmla="*/ 292147 w 295021"/>
                    <a:gd name="connsiteY167" fmla="*/ 336346 h 376053"/>
                    <a:gd name="connsiteX168" fmla="*/ 292147 w 295021"/>
                    <a:gd name="connsiteY168" fmla="*/ 336346 h 376053"/>
                    <a:gd name="connsiteX169" fmla="*/ 293584 w 295021"/>
                    <a:gd name="connsiteY169" fmla="*/ 347845 h 376053"/>
                    <a:gd name="connsiteX170" fmla="*/ 293584 w 295021"/>
                    <a:gd name="connsiteY170" fmla="*/ 347845 h 376053"/>
                    <a:gd name="connsiteX171" fmla="*/ 285858 w 295021"/>
                    <a:gd name="connsiteY171" fmla="*/ 372460 h 376053"/>
                    <a:gd name="connsiteX172" fmla="*/ 285858 w 295021"/>
                    <a:gd name="connsiteY172" fmla="*/ 372460 h 376053"/>
                    <a:gd name="connsiteX173" fmla="*/ 281546 w 295021"/>
                    <a:gd name="connsiteY173" fmla="*/ 373717 h 376053"/>
                    <a:gd name="connsiteX174" fmla="*/ 281546 w 295021"/>
                    <a:gd name="connsiteY174" fmla="*/ 373717 h 376053"/>
                    <a:gd name="connsiteX175" fmla="*/ 271305 w 295021"/>
                    <a:gd name="connsiteY175" fmla="*/ 366171 h 376053"/>
                    <a:gd name="connsiteX176" fmla="*/ 271305 w 295021"/>
                    <a:gd name="connsiteY176" fmla="*/ 366171 h 376053"/>
                    <a:gd name="connsiteX177" fmla="*/ 263219 w 295021"/>
                    <a:gd name="connsiteY177" fmla="*/ 370304 h 376053"/>
                    <a:gd name="connsiteX178" fmla="*/ 263219 w 295021"/>
                    <a:gd name="connsiteY178" fmla="*/ 370304 h 376053"/>
                    <a:gd name="connsiteX179" fmla="*/ 261962 w 295021"/>
                    <a:gd name="connsiteY179" fmla="*/ 370124 h 376053"/>
                    <a:gd name="connsiteX180" fmla="*/ 261962 w 295021"/>
                    <a:gd name="connsiteY180" fmla="*/ 370124 h 376053"/>
                    <a:gd name="connsiteX181" fmla="*/ 257829 w 295021"/>
                    <a:gd name="connsiteY181" fmla="*/ 369765 h 376053"/>
                    <a:gd name="connsiteX182" fmla="*/ 257829 w 295021"/>
                    <a:gd name="connsiteY182" fmla="*/ 369765 h 376053"/>
                    <a:gd name="connsiteX183" fmla="*/ 257829 w 295021"/>
                    <a:gd name="connsiteY183" fmla="*/ 369765 h 376053"/>
                    <a:gd name="connsiteX184" fmla="*/ 257829 w 295021"/>
                    <a:gd name="connsiteY184" fmla="*/ 369765 h 376053"/>
                    <a:gd name="connsiteX185" fmla="*/ 257829 w 295021"/>
                    <a:gd name="connsiteY185" fmla="*/ 370304 h 376053"/>
                    <a:gd name="connsiteX186" fmla="*/ 257829 w 295021"/>
                    <a:gd name="connsiteY186" fmla="*/ 370304 h 376053"/>
                    <a:gd name="connsiteX187" fmla="*/ 253337 w 295021"/>
                    <a:gd name="connsiteY187" fmla="*/ 376053 h 376053"/>
                    <a:gd name="connsiteX188" fmla="*/ 253337 w 295021"/>
                    <a:gd name="connsiteY188" fmla="*/ 376053 h 376053"/>
                    <a:gd name="connsiteX189" fmla="*/ 238245 w 295021"/>
                    <a:gd name="connsiteY189" fmla="*/ 366890 h 376053"/>
                    <a:gd name="connsiteX190" fmla="*/ 238245 w 295021"/>
                    <a:gd name="connsiteY190" fmla="*/ 366890 h 376053"/>
                    <a:gd name="connsiteX191" fmla="*/ 80134 w 295021"/>
                    <a:gd name="connsiteY191" fmla="*/ 115169 h 376053"/>
                    <a:gd name="connsiteX192" fmla="*/ 93789 w 295021"/>
                    <a:gd name="connsiteY192" fmla="*/ 129184 h 376053"/>
                    <a:gd name="connsiteX193" fmla="*/ 93789 w 295021"/>
                    <a:gd name="connsiteY193" fmla="*/ 129184 h 376053"/>
                    <a:gd name="connsiteX194" fmla="*/ 100796 w 295021"/>
                    <a:gd name="connsiteY194" fmla="*/ 165658 h 376053"/>
                    <a:gd name="connsiteX195" fmla="*/ 100796 w 295021"/>
                    <a:gd name="connsiteY195" fmla="*/ 165658 h 376053"/>
                    <a:gd name="connsiteX196" fmla="*/ 108342 w 295021"/>
                    <a:gd name="connsiteY196" fmla="*/ 174282 h 376053"/>
                    <a:gd name="connsiteX197" fmla="*/ 108342 w 295021"/>
                    <a:gd name="connsiteY197" fmla="*/ 174282 h 376053"/>
                    <a:gd name="connsiteX198" fmla="*/ 127028 w 295021"/>
                    <a:gd name="connsiteY198" fmla="*/ 197998 h 376053"/>
                    <a:gd name="connsiteX199" fmla="*/ 127028 w 295021"/>
                    <a:gd name="connsiteY199" fmla="*/ 197998 h 376053"/>
                    <a:gd name="connsiteX200" fmla="*/ 136730 w 295021"/>
                    <a:gd name="connsiteY200" fmla="*/ 223152 h 376053"/>
                    <a:gd name="connsiteX201" fmla="*/ 136730 w 295021"/>
                    <a:gd name="connsiteY201" fmla="*/ 223152 h 376053"/>
                    <a:gd name="connsiteX202" fmla="*/ 139965 w 295021"/>
                    <a:gd name="connsiteY202" fmla="*/ 237346 h 376053"/>
                    <a:gd name="connsiteX203" fmla="*/ 139965 w 295021"/>
                    <a:gd name="connsiteY203" fmla="*/ 237346 h 376053"/>
                    <a:gd name="connsiteX204" fmla="*/ 150026 w 295021"/>
                    <a:gd name="connsiteY204" fmla="*/ 249744 h 376053"/>
                    <a:gd name="connsiteX205" fmla="*/ 150026 w 295021"/>
                    <a:gd name="connsiteY205" fmla="*/ 249744 h 376053"/>
                    <a:gd name="connsiteX206" fmla="*/ 150026 w 295021"/>
                    <a:gd name="connsiteY206" fmla="*/ 249744 h 376053"/>
                    <a:gd name="connsiteX207" fmla="*/ 149847 w 295021"/>
                    <a:gd name="connsiteY207" fmla="*/ 255673 h 376053"/>
                    <a:gd name="connsiteX208" fmla="*/ 149847 w 295021"/>
                    <a:gd name="connsiteY208" fmla="*/ 255673 h 376053"/>
                    <a:gd name="connsiteX209" fmla="*/ 153081 w 295021"/>
                    <a:gd name="connsiteY209" fmla="*/ 267531 h 376053"/>
                    <a:gd name="connsiteX210" fmla="*/ 153081 w 295021"/>
                    <a:gd name="connsiteY210" fmla="*/ 267531 h 376053"/>
                    <a:gd name="connsiteX211" fmla="*/ 164580 w 295021"/>
                    <a:gd name="connsiteY211" fmla="*/ 280647 h 376053"/>
                    <a:gd name="connsiteX212" fmla="*/ 164580 w 295021"/>
                    <a:gd name="connsiteY212" fmla="*/ 280647 h 376053"/>
                    <a:gd name="connsiteX213" fmla="*/ 176258 w 295021"/>
                    <a:gd name="connsiteY213" fmla="*/ 295920 h 376053"/>
                    <a:gd name="connsiteX214" fmla="*/ 176258 w 295021"/>
                    <a:gd name="connsiteY214" fmla="*/ 295920 h 376053"/>
                    <a:gd name="connsiteX215" fmla="*/ 188476 w 295021"/>
                    <a:gd name="connsiteY215" fmla="*/ 312270 h 376053"/>
                    <a:gd name="connsiteX216" fmla="*/ 188476 w 295021"/>
                    <a:gd name="connsiteY216" fmla="*/ 312270 h 376053"/>
                    <a:gd name="connsiteX217" fmla="*/ 197280 w 295021"/>
                    <a:gd name="connsiteY217" fmla="*/ 320894 h 376053"/>
                    <a:gd name="connsiteX218" fmla="*/ 197280 w 295021"/>
                    <a:gd name="connsiteY218" fmla="*/ 320894 h 376053"/>
                    <a:gd name="connsiteX219" fmla="*/ 242018 w 295021"/>
                    <a:gd name="connsiteY219" fmla="*/ 363297 h 376053"/>
                    <a:gd name="connsiteX220" fmla="*/ 242018 w 295021"/>
                    <a:gd name="connsiteY220" fmla="*/ 363297 h 376053"/>
                    <a:gd name="connsiteX221" fmla="*/ 252259 w 295021"/>
                    <a:gd name="connsiteY221" fmla="*/ 370843 h 376053"/>
                    <a:gd name="connsiteX222" fmla="*/ 252259 w 295021"/>
                    <a:gd name="connsiteY222" fmla="*/ 370843 h 376053"/>
                    <a:gd name="connsiteX223" fmla="*/ 252259 w 295021"/>
                    <a:gd name="connsiteY223" fmla="*/ 370663 h 376053"/>
                    <a:gd name="connsiteX224" fmla="*/ 252259 w 295021"/>
                    <a:gd name="connsiteY224" fmla="*/ 370663 h 376053"/>
                    <a:gd name="connsiteX225" fmla="*/ 251900 w 295021"/>
                    <a:gd name="connsiteY225" fmla="*/ 368327 h 376053"/>
                    <a:gd name="connsiteX226" fmla="*/ 251900 w 295021"/>
                    <a:gd name="connsiteY226" fmla="*/ 368327 h 376053"/>
                    <a:gd name="connsiteX227" fmla="*/ 252978 w 295021"/>
                    <a:gd name="connsiteY227" fmla="*/ 365453 h 376053"/>
                    <a:gd name="connsiteX228" fmla="*/ 252978 w 295021"/>
                    <a:gd name="connsiteY228" fmla="*/ 365453 h 376053"/>
                    <a:gd name="connsiteX229" fmla="*/ 255673 w 295021"/>
                    <a:gd name="connsiteY229" fmla="*/ 364375 h 376053"/>
                    <a:gd name="connsiteX230" fmla="*/ 255673 w 295021"/>
                    <a:gd name="connsiteY230" fmla="*/ 364375 h 376053"/>
                    <a:gd name="connsiteX231" fmla="*/ 262321 w 295021"/>
                    <a:gd name="connsiteY231" fmla="*/ 365273 h 376053"/>
                    <a:gd name="connsiteX232" fmla="*/ 262321 w 295021"/>
                    <a:gd name="connsiteY232" fmla="*/ 365273 h 376053"/>
                    <a:gd name="connsiteX233" fmla="*/ 262680 w 295021"/>
                    <a:gd name="connsiteY233" fmla="*/ 365273 h 376053"/>
                    <a:gd name="connsiteX234" fmla="*/ 262680 w 295021"/>
                    <a:gd name="connsiteY234" fmla="*/ 365273 h 376053"/>
                    <a:gd name="connsiteX235" fmla="*/ 271305 w 295021"/>
                    <a:gd name="connsiteY235" fmla="*/ 361140 h 376053"/>
                    <a:gd name="connsiteX236" fmla="*/ 271305 w 295021"/>
                    <a:gd name="connsiteY236" fmla="*/ 361140 h 376053"/>
                    <a:gd name="connsiteX237" fmla="*/ 280827 w 295021"/>
                    <a:gd name="connsiteY237" fmla="*/ 368687 h 376053"/>
                    <a:gd name="connsiteX238" fmla="*/ 280827 w 295021"/>
                    <a:gd name="connsiteY238" fmla="*/ 368687 h 376053"/>
                    <a:gd name="connsiteX239" fmla="*/ 282444 w 295021"/>
                    <a:gd name="connsiteY239" fmla="*/ 368148 h 376053"/>
                    <a:gd name="connsiteX240" fmla="*/ 282444 w 295021"/>
                    <a:gd name="connsiteY240" fmla="*/ 368148 h 376053"/>
                    <a:gd name="connsiteX241" fmla="*/ 287655 w 295021"/>
                    <a:gd name="connsiteY241" fmla="*/ 347845 h 376053"/>
                    <a:gd name="connsiteX242" fmla="*/ 287655 w 295021"/>
                    <a:gd name="connsiteY242" fmla="*/ 347845 h 376053"/>
                    <a:gd name="connsiteX243" fmla="*/ 286397 w 295021"/>
                    <a:gd name="connsiteY243" fmla="*/ 337783 h 376053"/>
                    <a:gd name="connsiteX244" fmla="*/ 286397 w 295021"/>
                    <a:gd name="connsiteY244" fmla="*/ 337783 h 376053"/>
                    <a:gd name="connsiteX245" fmla="*/ 284780 w 295021"/>
                    <a:gd name="connsiteY245" fmla="*/ 326284 h 376053"/>
                    <a:gd name="connsiteX246" fmla="*/ 284780 w 295021"/>
                    <a:gd name="connsiteY246" fmla="*/ 326284 h 376053"/>
                    <a:gd name="connsiteX247" fmla="*/ 286217 w 295021"/>
                    <a:gd name="connsiteY247" fmla="*/ 308856 h 376053"/>
                    <a:gd name="connsiteX248" fmla="*/ 286217 w 295021"/>
                    <a:gd name="connsiteY248" fmla="*/ 308856 h 376053"/>
                    <a:gd name="connsiteX249" fmla="*/ 289092 w 295021"/>
                    <a:gd name="connsiteY249" fmla="*/ 288553 h 376053"/>
                    <a:gd name="connsiteX250" fmla="*/ 289092 w 295021"/>
                    <a:gd name="connsiteY250" fmla="*/ 288553 h 376053"/>
                    <a:gd name="connsiteX251" fmla="*/ 288912 w 295021"/>
                    <a:gd name="connsiteY251" fmla="*/ 287295 h 376053"/>
                    <a:gd name="connsiteX252" fmla="*/ 288912 w 295021"/>
                    <a:gd name="connsiteY252" fmla="*/ 287295 h 376053"/>
                    <a:gd name="connsiteX253" fmla="*/ 279570 w 295021"/>
                    <a:gd name="connsiteY253" fmla="*/ 276515 h 376053"/>
                    <a:gd name="connsiteX254" fmla="*/ 279570 w 295021"/>
                    <a:gd name="connsiteY254" fmla="*/ 276515 h 376053"/>
                    <a:gd name="connsiteX255" fmla="*/ 273461 w 295021"/>
                    <a:gd name="connsiteY255" fmla="*/ 266453 h 376053"/>
                    <a:gd name="connsiteX256" fmla="*/ 273461 w 295021"/>
                    <a:gd name="connsiteY256" fmla="*/ 266453 h 376053"/>
                    <a:gd name="connsiteX257" fmla="*/ 260884 w 295021"/>
                    <a:gd name="connsiteY257" fmla="*/ 263579 h 376053"/>
                    <a:gd name="connsiteX258" fmla="*/ 260884 w 295021"/>
                    <a:gd name="connsiteY258" fmla="*/ 263579 h 376053"/>
                    <a:gd name="connsiteX259" fmla="*/ 258368 w 295021"/>
                    <a:gd name="connsiteY259" fmla="*/ 263938 h 376053"/>
                    <a:gd name="connsiteX260" fmla="*/ 258368 w 295021"/>
                    <a:gd name="connsiteY260" fmla="*/ 263938 h 376053"/>
                    <a:gd name="connsiteX261" fmla="*/ 252439 w 295021"/>
                    <a:gd name="connsiteY261" fmla="*/ 269508 h 376053"/>
                    <a:gd name="connsiteX262" fmla="*/ 252439 w 295021"/>
                    <a:gd name="connsiteY262" fmla="*/ 269508 h 376053"/>
                    <a:gd name="connsiteX263" fmla="*/ 250642 w 295021"/>
                    <a:gd name="connsiteY263" fmla="*/ 269148 h 376053"/>
                    <a:gd name="connsiteX264" fmla="*/ 250642 w 295021"/>
                    <a:gd name="connsiteY264" fmla="*/ 269148 h 376053"/>
                    <a:gd name="connsiteX265" fmla="*/ 247947 w 295021"/>
                    <a:gd name="connsiteY265" fmla="*/ 263040 h 376053"/>
                    <a:gd name="connsiteX266" fmla="*/ 247947 w 295021"/>
                    <a:gd name="connsiteY266" fmla="*/ 263040 h 376053"/>
                    <a:gd name="connsiteX267" fmla="*/ 248127 w 295021"/>
                    <a:gd name="connsiteY267" fmla="*/ 256751 h 376053"/>
                    <a:gd name="connsiteX268" fmla="*/ 248127 w 295021"/>
                    <a:gd name="connsiteY268" fmla="*/ 256751 h 376053"/>
                    <a:gd name="connsiteX269" fmla="*/ 247768 w 295021"/>
                    <a:gd name="connsiteY269" fmla="*/ 253517 h 376053"/>
                    <a:gd name="connsiteX270" fmla="*/ 247768 w 295021"/>
                    <a:gd name="connsiteY270" fmla="*/ 253517 h 376053"/>
                    <a:gd name="connsiteX271" fmla="*/ 243635 w 295021"/>
                    <a:gd name="connsiteY271" fmla="*/ 246330 h 376053"/>
                    <a:gd name="connsiteX272" fmla="*/ 243635 w 295021"/>
                    <a:gd name="connsiteY272" fmla="*/ 246330 h 376053"/>
                    <a:gd name="connsiteX273" fmla="*/ 240581 w 295021"/>
                    <a:gd name="connsiteY273" fmla="*/ 237346 h 376053"/>
                    <a:gd name="connsiteX274" fmla="*/ 240581 w 295021"/>
                    <a:gd name="connsiteY274" fmla="*/ 237346 h 376053"/>
                    <a:gd name="connsiteX275" fmla="*/ 240760 w 295021"/>
                    <a:gd name="connsiteY275" fmla="*/ 229980 h 376053"/>
                    <a:gd name="connsiteX276" fmla="*/ 240760 w 295021"/>
                    <a:gd name="connsiteY276" fmla="*/ 229980 h 376053"/>
                    <a:gd name="connsiteX277" fmla="*/ 240401 w 295021"/>
                    <a:gd name="connsiteY277" fmla="*/ 225847 h 376053"/>
                    <a:gd name="connsiteX278" fmla="*/ 240401 w 295021"/>
                    <a:gd name="connsiteY278" fmla="*/ 225847 h 376053"/>
                    <a:gd name="connsiteX279" fmla="*/ 223692 w 295021"/>
                    <a:gd name="connsiteY279" fmla="*/ 218481 h 376053"/>
                    <a:gd name="connsiteX280" fmla="*/ 223692 w 295021"/>
                    <a:gd name="connsiteY280" fmla="*/ 218481 h 376053"/>
                    <a:gd name="connsiteX281" fmla="*/ 209497 w 295021"/>
                    <a:gd name="connsiteY281" fmla="*/ 207162 h 376053"/>
                    <a:gd name="connsiteX282" fmla="*/ 209497 w 295021"/>
                    <a:gd name="connsiteY282" fmla="*/ 207162 h 376053"/>
                    <a:gd name="connsiteX283" fmla="*/ 208240 w 295021"/>
                    <a:gd name="connsiteY283" fmla="*/ 198178 h 376053"/>
                    <a:gd name="connsiteX284" fmla="*/ 208240 w 295021"/>
                    <a:gd name="connsiteY284" fmla="*/ 198178 h 376053"/>
                    <a:gd name="connsiteX285" fmla="*/ 211114 w 295021"/>
                    <a:gd name="connsiteY285" fmla="*/ 192788 h 376053"/>
                    <a:gd name="connsiteX286" fmla="*/ 211114 w 295021"/>
                    <a:gd name="connsiteY286" fmla="*/ 192788 h 376053"/>
                    <a:gd name="connsiteX287" fmla="*/ 222793 w 295021"/>
                    <a:gd name="connsiteY287" fmla="*/ 186140 h 376053"/>
                    <a:gd name="connsiteX288" fmla="*/ 222793 w 295021"/>
                    <a:gd name="connsiteY288" fmla="*/ 186140 h 376053"/>
                    <a:gd name="connsiteX289" fmla="*/ 224410 w 295021"/>
                    <a:gd name="connsiteY289" fmla="*/ 181648 h 376053"/>
                    <a:gd name="connsiteX290" fmla="*/ 224410 w 295021"/>
                    <a:gd name="connsiteY290" fmla="*/ 181648 h 376053"/>
                    <a:gd name="connsiteX291" fmla="*/ 222973 w 295021"/>
                    <a:gd name="connsiteY291" fmla="*/ 179492 h 376053"/>
                    <a:gd name="connsiteX292" fmla="*/ 222973 w 295021"/>
                    <a:gd name="connsiteY292" fmla="*/ 179492 h 376053"/>
                    <a:gd name="connsiteX293" fmla="*/ 216325 w 295021"/>
                    <a:gd name="connsiteY293" fmla="*/ 175000 h 376053"/>
                    <a:gd name="connsiteX294" fmla="*/ 216325 w 295021"/>
                    <a:gd name="connsiteY294" fmla="*/ 175000 h 376053"/>
                    <a:gd name="connsiteX295" fmla="*/ 214708 w 295021"/>
                    <a:gd name="connsiteY295" fmla="*/ 176258 h 376053"/>
                    <a:gd name="connsiteX296" fmla="*/ 214708 w 295021"/>
                    <a:gd name="connsiteY296" fmla="*/ 176258 h 376053"/>
                    <a:gd name="connsiteX297" fmla="*/ 198717 w 295021"/>
                    <a:gd name="connsiteY297" fmla="*/ 183445 h 376053"/>
                    <a:gd name="connsiteX298" fmla="*/ 198717 w 295021"/>
                    <a:gd name="connsiteY298" fmla="*/ 183445 h 376053"/>
                    <a:gd name="connsiteX299" fmla="*/ 198537 w 295021"/>
                    <a:gd name="connsiteY299" fmla="*/ 183445 h 376053"/>
                    <a:gd name="connsiteX300" fmla="*/ 189374 w 295021"/>
                    <a:gd name="connsiteY300" fmla="*/ 179312 h 376053"/>
                    <a:gd name="connsiteX301" fmla="*/ 189374 w 295021"/>
                    <a:gd name="connsiteY301" fmla="*/ 179312 h 376053"/>
                    <a:gd name="connsiteX302" fmla="*/ 194585 w 295021"/>
                    <a:gd name="connsiteY302" fmla="*/ 174821 h 376053"/>
                    <a:gd name="connsiteX303" fmla="*/ 194585 w 295021"/>
                    <a:gd name="connsiteY303" fmla="*/ 174821 h 376053"/>
                    <a:gd name="connsiteX304" fmla="*/ 196920 w 295021"/>
                    <a:gd name="connsiteY304" fmla="*/ 172844 h 376053"/>
                    <a:gd name="connsiteX305" fmla="*/ 196920 w 295021"/>
                    <a:gd name="connsiteY305" fmla="*/ 172844 h 376053"/>
                    <a:gd name="connsiteX306" fmla="*/ 196920 w 295021"/>
                    <a:gd name="connsiteY306" fmla="*/ 172125 h 376053"/>
                    <a:gd name="connsiteX307" fmla="*/ 196920 w 295021"/>
                    <a:gd name="connsiteY307" fmla="*/ 172125 h 376053"/>
                    <a:gd name="connsiteX308" fmla="*/ 178235 w 295021"/>
                    <a:gd name="connsiteY308" fmla="*/ 149307 h 376053"/>
                    <a:gd name="connsiteX309" fmla="*/ 178235 w 295021"/>
                    <a:gd name="connsiteY309" fmla="*/ 149307 h 376053"/>
                    <a:gd name="connsiteX310" fmla="*/ 156854 w 295021"/>
                    <a:gd name="connsiteY310" fmla="*/ 123794 h 376053"/>
                    <a:gd name="connsiteX311" fmla="*/ 156854 w 295021"/>
                    <a:gd name="connsiteY311" fmla="*/ 123794 h 376053"/>
                    <a:gd name="connsiteX312" fmla="*/ 150925 w 295021"/>
                    <a:gd name="connsiteY312" fmla="*/ 114451 h 376053"/>
                    <a:gd name="connsiteX313" fmla="*/ 150925 w 295021"/>
                    <a:gd name="connsiteY313" fmla="*/ 114451 h 376053"/>
                    <a:gd name="connsiteX314" fmla="*/ 150565 w 295021"/>
                    <a:gd name="connsiteY314" fmla="*/ 117865 h 376053"/>
                    <a:gd name="connsiteX315" fmla="*/ 150565 w 295021"/>
                    <a:gd name="connsiteY315" fmla="*/ 117865 h 376053"/>
                    <a:gd name="connsiteX316" fmla="*/ 146073 w 295021"/>
                    <a:gd name="connsiteY316" fmla="*/ 123434 h 376053"/>
                    <a:gd name="connsiteX317" fmla="*/ 146073 w 295021"/>
                    <a:gd name="connsiteY317" fmla="*/ 123434 h 376053"/>
                    <a:gd name="connsiteX318" fmla="*/ 143019 w 295021"/>
                    <a:gd name="connsiteY318" fmla="*/ 122177 h 376053"/>
                    <a:gd name="connsiteX319" fmla="*/ 143019 w 295021"/>
                    <a:gd name="connsiteY319" fmla="*/ 122177 h 376053"/>
                    <a:gd name="connsiteX320" fmla="*/ 132598 w 295021"/>
                    <a:gd name="connsiteY320" fmla="*/ 104748 h 376053"/>
                    <a:gd name="connsiteX321" fmla="*/ 132598 w 295021"/>
                    <a:gd name="connsiteY321" fmla="*/ 104748 h 376053"/>
                    <a:gd name="connsiteX322" fmla="*/ 130801 w 295021"/>
                    <a:gd name="connsiteY322" fmla="*/ 99538 h 376053"/>
                    <a:gd name="connsiteX323" fmla="*/ 130801 w 295021"/>
                    <a:gd name="connsiteY323" fmla="*/ 99538 h 376053"/>
                    <a:gd name="connsiteX324" fmla="*/ 104030 w 295021"/>
                    <a:gd name="connsiteY324" fmla="*/ 75462 h 376053"/>
                    <a:gd name="connsiteX325" fmla="*/ 104030 w 295021"/>
                    <a:gd name="connsiteY325" fmla="*/ 75462 h 376053"/>
                    <a:gd name="connsiteX326" fmla="*/ 83548 w 295021"/>
                    <a:gd name="connsiteY326" fmla="*/ 57315 h 376053"/>
                    <a:gd name="connsiteX327" fmla="*/ 83548 w 295021"/>
                    <a:gd name="connsiteY327" fmla="*/ 57315 h 376053"/>
                    <a:gd name="connsiteX328" fmla="*/ 76900 w 295021"/>
                    <a:gd name="connsiteY328" fmla="*/ 50667 h 376053"/>
                    <a:gd name="connsiteX329" fmla="*/ 76900 w 295021"/>
                    <a:gd name="connsiteY329" fmla="*/ 50667 h 376053"/>
                    <a:gd name="connsiteX330" fmla="*/ 78337 w 295021"/>
                    <a:gd name="connsiteY330" fmla="*/ 47613 h 376053"/>
                    <a:gd name="connsiteX331" fmla="*/ 78337 w 295021"/>
                    <a:gd name="connsiteY331" fmla="*/ 47613 h 376053"/>
                    <a:gd name="connsiteX332" fmla="*/ 78696 w 295021"/>
                    <a:gd name="connsiteY332" fmla="*/ 45457 h 376053"/>
                    <a:gd name="connsiteX333" fmla="*/ 78696 w 295021"/>
                    <a:gd name="connsiteY333" fmla="*/ 45457 h 376053"/>
                    <a:gd name="connsiteX334" fmla="*/ 77259 w 295021"/>
                    <a:gd name="connsiteY334" fmla="*/ 44020 h 376053"/>
                    <a:gd name="connsiteX335" fmla="*/ 77259 w 295021"/>
                    <a:gd name="connsiteY335" fmla="*/ 44020 h 376053"/>
                    <a:gd name="connsiteX336" fmla="*/ 68814 w 295021"/>
                    <a:gd name="connsiteY336" fmla="*/ 32341 h 376053"/>
                    <a:gd name="connsiteX337" fmla="*/ 68814 w 295021"/>
                    <a:gd name="connsiteY337" fmla="*/ 32341 h 376053"/>
                    <a:gd name="connsiteX338" fmla="*/ 65221 w 295021"/>
                    <a:gd name="connsiteY338" fmla="*/ 20123 h 376053"/>
                    <a:gd name="connsiteX339" fmla="*/ 65221 w 295021"/>
                    <a:gd name="connsiteY339" fmla="*/ 20123 h 376053"/>
                    <a:gd name="connsiteX340" fmla="*/ 63424 w 295021"/>
                    <a:gd name="connsiteY340" fmla="*/ 19944 h 376053"/>
                    <a:gd name="connsiteX341" fmla="*/ 63424 w 295021"/>
                    <a:gd name="connsiteY341" fmla="*/ 19944 h 376053"/>
                    <a:gd name="connsiteX342" fmla="*/ 57854 w 295021"/>
                    <a:gd name="connsiteY342" fmla="*/ 20123 h 376053"/>
                    <a:gd name="connsiteX343" fmla="*/ 57854 w 295021"/>
                    <a:gd name="connsiteY343" fmla="*/ 20123 h 376053"/>
                    <a:gd name="connsiteX344" fmla="*/ 50488 w 295021"/>
                    <a:gd name="connsiteY344" fmla="*/ 18686 h 376053"/>
                    <a:gd name="connsiteX345" fmla="*/ 50488 w 295021"/>
                    <a:gd name="connsiteY345" fmla="*/ 18686 h 376053"/>
                    <a:gd name="connsiteX346" fmla="*/ 41145 w 295021"/>
                    <a:gd name="connsiteY346" fmla="*/ 16530 h 376053"/>
                    <a:gd name="connsiteX347" fmla="*/ 41145 w 295021"/>
                    <a:gd name="connsiteY347" fmla="*/ 16530 h 376053"/>
                    <a:gd name="connsiteX348" fmla="*/ 35934 w 295021"/>
                    <a:gd name="connsiteY348" fmla="*/ 16530 h 376053"/>
                    <a:gd name="connsiteX349" fmla="*/ 35934 w 295021"/>
                    <a:gd name="connsiteY349" fmla="*/ 16530 h 376053"/>
                    <a:gd name="connsiteX350" fmla="*/ 30185 w 295021"/>
                    <a:gd name="connsiteY350" fmla="*/ 16170 h 376053"/>
                    <a:gd name="connsiteX351" fmla="*/ 30185 w 295021"/>
                    <a:gd name="connsiteY351" fmla="*/ 16170 h 376053"/>
                    <a:gd name="connsiteX352" fmla="*/ 11679 w 295021"/>
                    <a:gd name="connsiteY352" fmla="*/ 6109 h 376053"/>
                    <a:gd name="connsiteX353" fmla="*/ 11679 w 295021"/>
                    <a:gd name="connsiteY353" fmla="*/ 6109 h 376053"/>
                    <a:gd name="connsiteX354" fmla="*/ 8804 w 295021"/>
                    <a:gd name="connsiteY354" fmla="*/ 5390 h 376053"/>
                    <a:gd name="connsiteX355" fmla="*/ 8804 w 295021"/>
                    <a:gd name="connsiteY355" fmla="*/ 5390 h 376053"/>
                    <a:gd name="connsiteX356" fmla="*/ 4851 w 295021"/>
                    <a:gd name="connsiteY356" fmla="*/ 6288 h 376053"/>
                    <a:gd name="connsiteX357" fmla="*/ 4851 w 295021"/>
                    <a:gd name="connsiteY357" fmla="*/ 6288 h 376053"/>
                    <a:gd name="connsiteX358" fmla="*/ 4672 w 295021"/>
                    <a:gd name="connsiteY358" fmla="*/ 7726 h 376053"/>
                    <a:gd name="connsiteX359" fmla="*/ 4672 w 295021"/>
                    <a:gd name="connsiteY359" fmla="*/ 7726 h 376053"/>
                    <a:gd name="connsiteX360" fmla="*/ 6648 w 295021"/>
                    <a:gd name="connsiteY360" fmla="*/ 13835 h 376053"/>
                    <a:gd name="connsiteX361" fmla="*/ 6648 w 295021"/>
                    <a:gd name="connsiteY361" fmla="*/ 13835 h 376053"/>
                    <a:gd name="connsiteX362" fmla="*/ 10780 w 295021"/>
                    <a:gd name="connsiteY362" fmla="*/ 31802 h 376053"/>
                    <a:gd name="connsiteX363" fmla="*/ 10780 w 295021"/>
                    <a:gd name="connsiteY363" fmla="*/ 31802 h 376053"/>
                    <a:gd name="connsiteX364" fmla="*/ 17428 w 295021"/>
                    <a:gd name="connsiteY364" fmla="*/ 42043 h 376053"/>
                    <a:gd name="connsiteX365" fmla="*/ 17428 w 295021"/>
                    <a:gd name="connsiteY365" fmla="*/ 42043 h 376053"/>
                    <a:gd name="connsiteX366" fmla="*/ 31622 w 295021"/>
                    <a:gd name="connsiteY366" fmla="*/ 54980 h 376053"/>
                    <a:gd name="connsiteX367" fmla="*/ 31622 w 295021"/>
                    <a:gd name="connsiteY367" fmla="*/ 54980 h 376053"/>
                    <a:gd name="connsiteX368" fmla="*/ 51566 w 295021"/>
                    <a:gd name="connsiteY368" fmla="*/ 72408 h 376053"/>
                    <a:gd name="connsiteX369" fmla="*/ 51566 w 295021"/>
                    <a:gd name="connsiteY369" fmla="*/ 72408 h 376053"/>
                    <a:gd name="connsiteX370" fmla="*/ 58393 w 295021"/>
                    <a:gd name="connsiteY370" fmla="*/ 88219 h 376053"/>
                    <a:gd name="connsiteX371" fmla="*/ 58393 w 295021"/>
                    <a:gd name="connsiteY371" fmla="*/ 88219 h 376053"/>
                    <a:gd name="connsiteX372" fmla="*/ 58393 w 295021"/>
                    <a:gd name="connsiteY372" fmla="*/ 88219 h 376053"/>
                    <a:gd name="connsiteX373" fmla="*/ 57495 w 295021"/>
                    <a:gd name="connsiteY373" fmla="*/ 98281 h 376053"/>
                    <a:gd name="connsiteX374" fmla="*/ 57495 w 295021"/>
                    <a:gd name="connsiteY374" fmla="*/ 98281 h 376053"/>
                    <a:gd name="connsiteX375" fmla="*/ 58933 w 295021"/>
                    <a:gd name="connsiteY375" fmla="*/ 103491 h 376053"/>
                    <a:gd name="connsiteX376" fmla="*/ 58933 w 295021"/>
                    <a:gd name="connsiteY376" fmla="*/ 103491 h 376053"/>
                    <a:gd name="connsiteX377" fmla="*/ 66299 w 295021"/>
                    <a:gd name="connsiteY377" fmla="*/ 110678 h 376053"/>
                    <a:gd name="connsiteX378" fmla="*/ 66299 w 295021"/>
                    <a:gd name="connsiteY378" fmla="*/ 110678 h 376053"/>
                    <a:gd name="connsiteX379" fmla="*/ 70611 w 295021"/>
                    <a:gd name="connsiteY379" fmla="*/ 110498 h 376053"/>
                    <a:gd name="connsiteX380" fmla="*/ 70611 w 295021"/>
                    <a:gd name="connsiteY380" fmla="*/ 110498 h 376053"/>
                    <a:gd name="connsiteX381" fmla="*/ 70971 w 295021"/>
                    <a:gd name="connsiteY381" fmla="*/ 110498 h 376053"/>
                    <a:gd name="connsiteX382" fmla="*/ 70971 w 295021"/>
                    <a:gd name="connsiteY382" fmla="*/ 110498 h 376053"/>
                    <a:gd name="connsiteX383" fmla="*/ 80134 w 295021"/>
                    <a:gd name="connsiteY383" fmla="*/ 115169 h 376053"/>
                    <a:gd name="connsiteX384" fmla="*/ 80134 w 295021"/>
                    <a:gd name="connsiteY384" fmla="*/ 115169 h 376053"/>
                    <a:gd name="connsiteX385" fmla="*/ 255673 w 295021"/>
                    <a:gd name="connsiteY385" fmla="*/ 368148 h 376053"/>
                    <a:gd name="connsiteX386" fmla="*/ 255673 w 295021"/>
                    <a:gd name="connsiteY386" fmla="*/ 368148 h 376053"/>
                    <a:gd name="connsiteX387" fmla="*/ 255673 w 295021"/>
                    <a:gd name="connsiteY387" fmla="*/ 368148 h 376053"/>
                    <a:gd name="connsiteX388" fmla="*/ 255673 w 295021"/>
                    <a:gd name="connsiteY388" fmla="*/ 368148 h 376053"/>
                    <a:gd name="connsiteX389" fmla="*/ 255673 w 295021"/>
                    <a:gd name="connsiteY389" fmla="*/ 368148 h 376053"/>
                    <a:gd name="connsiteX390" fmla="*/ 256931 w 295021"/>
                    <a:gd name="connsiteY390" fmla="*/ 370483 h 376053"/>
                    <a:gd name="connsiteX391" fmla="*/ 256931 w 295021"/>
                    <a:gd name="connsiteY391" fmla="*/ 369944 h 376053"/>
                    <a:gd name="connsiteX392" fmla="*/ 256931 w 295021"/>
                    <a:gd name="connsiteY392" fmla="*/ 369944 h 376053"/>
                    <a:gd name="connsiteX393" fmla="*/ 256931 w 295021"/>
                    <a:gd name="connsiteY393" fmla="*/ 370483 h 376053"/>
                    <a:gd name="connsiteX394" fmla="*/ 256931 w 295021"/>
                    <a:gd name="connsiteY394" fmla="*/ 370483 h 376053"/>
                    <a:gd name="connsiteX395" fmla="*/ 256931 w 295021"/>
                    <a:gd name="connsiteY395" fmla="*/ 370483 h 376053"/>
                    <a:gd name="connsiteX396" fmla="*/ 256931 w 295021"/>
                    <a:gd name="connsiteY396" fmla="*/ 370483 h 3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295021" h="376053">
                      <a:moveTo>
                        <a:pt x="238245" y="366890"/>
                      </a:moveTo>
                      <a:cubicBezTo>
                        <a:pt x="229082" y="357727"/>
                        <a:pt x="197459" y="328620"/>
                        <a:pt x="193687" y="324667"/>
                      </a:cubicBezTo>
                      <a:lnTo>
                        <a:pt x="193687" y="324667"/>
                      </a:lnTo>
                      <a:cubicBezTo>
                        <a:pt x="189913" y="322152"/>
                        <a:pt x="186499" y="320175"/>
                        <a:pt x="183445" y="314246"/>
                      </a:cubicBezTo>
                      <a:lnTo>
                        <a:pt x="183445" y="314246"/>
                      </a:lnTo>
                      <a:cubicBezTo>
                        <a:pt x="181109" y="308317"/>
                        <a:pt x="176258" y="304544"/>
                        <a:pt x="171946" y="298974"/>
                      </a:cubicBezTo>
                      <a:lnTo>
                        <a:pt x="171946" y="298974"/>
                      </a:lnTo>
                      <a:cubicBezTo>
                        <a:pt x="168353" y="294123"/>
                        <a:pt x="162783" y="289990"/>
                        <a:pt x="160088" y="283163"/>
                      </a:cubicBezTo>
                      <a:lnTo>
                        <a:pt x="160088" y="283163"/>
                      </a:lnTo>
                      <a:cubicBezTo>
                        <a:pt x="155955" y="277593"/>
                        <a:pt x="154877" y="275437"/>
                        <a:pt x="149667" y="271484"/>
                      </a:cubicBezTo>
                      <a:lnTo>
                        <a:pt x="149667" y="271484"/>
                      </a:lnTo>
                      <a:cubicBezTo>
                        <a:pt x="145175" y="266992"/>
                        <a:pt x="144816" y="260704"/>
                        <a:pt x="144816" y="255853"/>
                      </a:cubicBezTo>
                      <a:lnTo>
                        <a:pt x="144816" y="255853"/>
                      </a:lnTo>
                      <a:cubicBezTo>
                        <a:pt x="144816" y="253517"/>
                        <a:pt x="144995" y="251541"/>
                        <a:pt x="144995" y="249923"/>
                      </a:cubicBezTo>
                      <a:lnTo>
                        <a:pt x="144995" y="249923"/>
                      </a:lnTo>
                      <a:cubicBezTo>
                        <a:pt x="143917" y="246150"/>
                        <a:pt x="140863" y="245252"/>
                        <a:pt x="136551" y="240940"/>
                      </a:cubicBezTo>
                      <a:lnTo>
                        <a:pt x="136551" y="240940"/>
                      </a:lnTo>
                      <a:cubicBezTo>
                        <a:pt x="131700" y="236268"/>
                        <a:pt x="131700" y="231058"/>
                        <a:pt x="131700" y="223152"/>
                      </a:cubicBezTo>
                      <a:lnTo>
                        <a:pt x="131700" y="223152"/>
                      </a:lnTo>
                      <a:cubicBezTo>
                        <a:pt x="131700" y="216145"/>
                        <a:pt x="128106" y="209857"/>
                        <a:pt x="122896" y="200693"/>
                      </a:cubicBezTo>
                      <a:lnTo>
                        <a:pt x="122896" y="200693"/>
                      </a:lnTo>
                      <a:cubicBezTo>
                        <a:pt x="117865" y="192788"/>
                        <a:pt x="108702" y="179133"/>
                        <a:pt x="107803" y="179312"/>
                      </a:cubicBezTo>
                      <a:lnTo>
                        <a:pt x="107803" y="179312"/>
                      </a:lnTo>
                      <a:cubicBezTo>
                        <a:pt x="102593" y="179492"/>
                        <a:pt x="97203" y="175180"/>
                        <a:pt x="96125" y="166556"/>
                      </a:cubicBezTo>
                      <a:lnTo>
                        <a:pt x="96125" y="166556"/>
                      </a:lnTo>
                      <a:cubicBezTo>
                        <a:pt x="94867" y="159908"/>
                        <a:pt x="91812" y="135472"/>
                        <a:pt x="89477" y="130801"/>
                      </a:cubicBezTo>
                      <a:lnTo>
                        <a:pt x="89477" y="130801"/>
                      </a:lnTo>
                      <a:cubicBezTo>
                        <a:pt x="88938" y="127207"/>
                        <a:pt x="81571" y="123075"/>
                        <a:pt x="76900" y="118763"/>
                      </a:cubicBezTo>
                      <a:lnTo>
                        <a:pt x="76900" y="118763"/>
                      </a:lnTo>
                      <a:cubicBezTo>
                        <a:pt x="73306" y="115349"/>
                        <a:pt x="72767" y="115529"/>
                        <a:pt x="71150" y="115349"/>
                      </a:cubicBezTo>
                      <a:lnTo>
                        <a:pt x="71150" y="115349"/>
                      </a:lnTo>
                      <a:cubicBezTo>
                        <a:pt x="70252" y="115349"/>
                        <a:pt x="68814" y="115529"/>
                        <a:pt x="66119" y="115349"/>
                      </a:cubicBezTo>
                      <a:lnTo>
                        <a:pt x="66119" y="115349"/>
                      </a:lnTo>
                      <a:cubicBezTo>
                        <a:pt x="61089" y="113552"/>
                        <a:pt x="59472" y="110498"/>
                        <a:pt x="55698" y="106545"/>
                      </a:cubicBezTo>
                      <a:lnTo>
                        <a:pt x="55698" y="106545"/>
                      </a:lnTo>
                      <a:cubicBezTo>
                        <a:pt x="53542" y="103670"/>
                        <a:pt x="53003" y="100796"/>
                        <a:pt x="53003" y="97921"/>
                      </a:cubicBezTo>
                      <a:lnTo>
                        <a:pt x="53003" y="97921"/>
                      </a:lnTo>
                      <a:cubicBezTo>
                        <a:pt x="53003" y="94328"/>
                        <a:pt x="53902" y="91094"/>
                        <a:pt x="53902" y="87860"/>
                      </a:cubicBezTo>
                      <a:lnTo>
                        <a:pt x="53902" y="87860"/>
                      </a:lnTo>
                      <a:lnTo>
                        <a:pt x="53902" y="87860"/>
                      </a:lnTo>
                      <a:cubicBezTo>
                        <a:pt x="53722" y="79595"/>
                        <a:pt x="51207" y="81032"/>
                        <a:pt x="47973" y="75103"/>
                      </a:cubicBezTo>
                      <a:lnTo>
                        <a:pt x="47973" y="75103"/>
                      </a:lnTo>
                      <a:cubicBezTo>
                        <a:pt x="44559" y="71509"/>
                        <a:pt x="32521" y="65041"/>
                        <a:pt x="27670" y="56956"/>
                      </a:cubicBezTo>
                      <a:lnTo>
                        <a:pt x="27670" y="56956"/>
                      </a:lnTo>
                      <a:cubicBezTo>
                        <a:pt x="25334" y="51206"/>
                        <a:pt x="21022" y="49050"/>
                        <a:pt x="15272" y="46176"/>
                      </a:cubicBezTo>
                      <a:lnTo>
                        <a:pt x="15272" y="46176"/>
                      </a:lnTo>
                      <a:cubicBezTo>
                        <a:pt x="10062" y="42403"/>
                        <a:pt x="7546" y="39528"/>
                        <a:pt x="6289" y="32161"/>
                      </a:cubicBezTo>
                      <a:lnTo>
                        <a:pt x="6289" y="32161"/>
                      </a:lnTo>
                      <a:cubicBezTo>
                        <a:pt x="6289" y="27310"/>
                        <a:pt x="5031" y="20842"/>
                        <a:pt x="2695" y="16170"/>
                      </a:cubicBezTo>
                      <a:lnTo>
                        <a:pt x="2695" y="16170"/>
                      </a:lnTo>
                      <a:cubicBezTo>
                        <a:pt x="719" y="13296"/>
                        <a:pt x="0" y="10062"/>
                        <a:pt x="0" y="7546"/>
                      </a:cubicBezTo>
                      <a:lnTo>
                        <a:pt x="0" y="7546"/>
                      </a:lnTo>
                      <a:cubicBezTo>
                        <a:pt x="0" y="5570"/>
                        <a:pt x="180" y="3953"/>
                        <a:pt x="1437" y="2515"/>
                      </a:cubicBezTo>
                      <a:lnTo>
                        <a:pt x="1437" y="2515"/>
                      </a:lnTo>
                      <a:cubicBezTo>
                        <a:pt x="3414" y="539"/>
                        <a:pt x="6109" y="180"/>
                        <a:pt x="9163" y="0"/>
                      </a:cubicBezTo>
                      <a:lnTo>
                        <a:pt x="9163" y="0"/>
                      </a:lnTo>
                      <a:cubicBezTo>
                        <a:pt x="11319" y="0"/>
                        <a:pt x="13835" y="539"/>
                        <a:pt x="15632" y="2336"/>
                      </a:cubicBezTo>
                      <a:lnTo>
                        <a:pt x="15632" y="2336"/>
                      </a:lnTo>
                      <a:cubicBezTo>
                        <a:pt x="17967" y="4671"/>
                        <a:pt x="24435" y="9882"/>
                        <a:pt x="31263" y="10960"/>
                      </a:cubicBezTo>
                      <a:lnTo>
                        <a:pt x="31263" y="10960"/>
                      </a:lnTo>
                      <a:cubicBezTo>
                        <a:pt x="33060" y="11140"/>
                        <a:pt x="34677" y="11319"/>
                        <a:pt x="36294" y="11319"/>
                      </a:cubicBezTo>
                      <a:lnTo>
                        <a:pt x="36294" y="11319"/>
                      </a:lnTo>
                      <a:cubicBezTo>
                        <a:pt x="38091" y="11319"/>
                        <a:pt x="39708" y="11319"/>
                        <a:pt x="41504" y="11319"/>
                      </a:cubicBezTo>
                      <a:lnTo>
                        <a:pt x="41504" y="11319"/>
                      </a:lnTo>
                      <a:cubicBezTo>
                        <a:pt x="44918" y="11319"/>
                        <a:pt x="48871" y="11679"/>
                        <a:pt x="53003" y="13835"/>
                      </a:cubicBezTo>
                      <a:lnTo>
                        <a:pt x="53003" y="13835"/>
                      </a:lnTo>
                      <a:cubicBezTo>
                        <a:pt x="55159" y="14553"/>
                        <a:pt x="56776" y="14733"/>
                        <a:pt x="58393" y="14733"/>
                      </a:cubicBezTo>
                      <a:lnTo>
                        <a:pt x="58393" y="14733"/>
                      </a:lnTo>
                      <a:cubicBezTo>
                        <a:pt x="60190" y="14733"/>
                        <a:pt x="61987" y="14553"/>
                        <a:pt x="63963" y="14553"/>
                      </a:cubicBezTo>
                      <a:lnTo>
                        <a:pt x="63963" y="14553"/>
                      </a:lnTo>
                      <a:cubicBezTo>
                        <a:pt x="65041" y="14553"/>
                        <a:pt x="66299" y="14733"/>
                        <a:pt x="67736" y="15272"/>
                      </a:cubicBezTo>
                      <a:lnTo>
                        <a:pt x="67736" y="15272"/>
                      </a:lnTo>
                      <a:cubicBezTo>
                        <a:pt x="74744" y="19045"/>
                        <a:pt x="74384" y="26951"/>
                        <a:pt x="74384" y="31443"/>
                      </a:cubicBezTo>
                      <a:lnTo>
                        <a:pt x="74384" y="31443"/>
                      </a:lnTo>
                      <a:cubicBezTo>
                        <a:pt x="75822" y="36833"/>
                        <a:pt x="76540" y="37911"/>
                        <a:pt x="78517" y="38809"/>
                      </a:cubicBezTo>
                      <a:lnTo>
                        <a:pt x="78517" y="38809"/>
                      </a:lnTo>
                      <a:cubicBezTo>
                        <a:pt x="81931" y="38809"/>
                        <a:pt x="84266" y="42043"/>
                        <a:pt x="84266" y="45098"/>
                      </a:cubicBezTo>
                      <a:lnTo>
                        <a:pt x="84266" y="45098"/>
                      </a:lnTo>
                      <a:cubicBezTo>
                        <a:pt x="84266" y="46176"/>
                        <a:pt x="84087" y="47433"/>
                        <a:pt x="83009" y="49769"/>
                      </a:cubicBezTo>
                      <a:lnTo>
                        <a:pt x="83009" y="49769"/>
                      </a:lnTo>
                      <a:cubicBezTo>
                        <a:pt x="82470" y="50128"/>
                        <a:pt x="82470" y="50128"/>
                        <a:pt x="82470" y="50128"/>
                      </a:cubicBezTo>
                      <a:lnTo>
                        <a:pt x="82470" y="50128"/>
                      </a:lnTo>
                      <a:lnTo>
                        <a:pt x="82829" y="50128"/>
                      </a:lnTo>
                      <a:cubicBezTo>
                        <a:pt x="83368" y="50667"/>
                        <a:pt x="84626" y="51386"/>
                        <a:pt x="86243" y="52105"/>
                      </a:cubicBezTo>
                      <a:lnTo>
                        <a:pt x="86243" y="52105"/>
                      </a:lnTo>
                      <a:cubicBezTo>
                        <a:pt x="93969" y="55339"/>
                        <a:pt x="101694" y="64682"/>
                        <a:pt x="108342" y="71150"/>
                      </a:cubicBezTo>
                      <a:lnTo>
                        <a:pt x="108342" y="71150"/>
                      </a:lnTo>
                      <a:cubicBezTo>
                        <a:pt x="114810" y="77798"/>
                        <a:pt x="128645" y="92531"/>
                        <a:pt x="134035" y="94507"/>
                      </a:cubicBezTo>
                      <a:lnTo>
                        <a:pt x="134035" y="94507"/>
                      </a:lnTo>
                      <a:lnTo>
                        <a:pt x="133137" y="96843"/>
                      </a:lnTo>
                      <a:lnTo>
                        <a:pt x="134934" y="95046"/>
                      </a:lnTo>
                      <a:cubicBezTo>
                        <a:pt x="135473" y="95585"/>
                        <a:pt x="136910" y="97202"/>
                        <a:pt x="138168" y="102592"/>
                      </a:cubicBezTo>
                      <a:lnTo>
                        <a:pt x="138168" y="102592"/>
                      </a:lnTo>
                      <a:cubicBezTo>
                        <a:pt x="140504" y="108701"/>
                        <a:pt x="143199" y="114630"/>
                        <a:pt x="146073" y="116966"/>
                      </a:cubicBezTo>
                      <a:lnTo>
                        <a:pt x="146073" y="116966"/>
                      </a:lnTo>
                      <a:cubicBezTo>
                        <a:pt x="146073" y="116787"/>
                        <a:pt x="146073" y="116787"/>
                        <a:pt x="146073" y="116607"/>
                      </a:cubicBezTo>
                      <a:lnTo>
                        <a:pt x="146073" y="116607"/>
                      </a:lnTo>
                      <a:cubicBezTo>
                        <a:pt x="146253" y="114990"/>
                        <a:pt x="146433" y="112654"/>
                        <a:pt x="146433" y="111037"/>
                      </a:cubicBezTo>
                      <a:lnTo>
                        <a:pt x="146433" y="111037"/>
                      </a:lnTo>
                      <a:cubicBezTo>
                        <a:pt x="146433" y="110678"/>
                        <a:pt x="146433" y="110319"/>
                        <a:pt x="146612" y="109240"/>
                      </a:cubicBezTo>
                      <a:lnTo>
                        <a:pt x="146612" y="109240"/>
                      </a:lnTo>
                      <a:cubicBezTo>
                        <a:pt x="146972" y="107983"/>
                        <a:pt x="148589" y="106725"/>
                        <a:pt x="149847" y="106905"/>
                      </a:cubicBezTo>
                      <a:lnTo>
                        <a:pt x="149847" y="106905"/>
                      </a:lnTo>
                      <a:cubicBezTo>
                        <a:pt x="155057" y="107983"/>
                        <a:pt x="156854" y="113013"/>
                        <a:pt x="161705" y="120740"/>
                      </a:cubicBezTo>
                      <a:lnTo>
                        <a:pt x="161705" y="120740"/>
                      </a:lnTo>
                      <a:cubicBezTo>
                        <a:pt x="166736" y="128286"/>
                        <a:pt x="177336" y="138886"/>
                        <a:pt x="182906" y="146073"/>
                      </a:cubicBezTo>
                      <a:lnTo>
                        <a:pt x="182906" y="146073"/>
                      </a:lnTo>
                      <a:cubicBezTo>
                        <a:pt x="186499" y="152182"/>
                        <a:pt x="199975" y="167095"/>
                        <a:pt x="201592" y="168891"/>
                      </a:cubicBezTo>
                      <a:lnTo>
                        <a:pt x="201592" y="168891"/>
                      </a:lnTo>
                      <a:cubicBezTo>
                        <a:pt x="202131" y="169969"/>
                        <a:pt x="202670" y="171047"/>
                        <a:pt x="202670" y="172485"/>
                      </a:cubicBezTo>
                      <a:lnTo>
                        <a:pt x="202670" y="172485"/>
                      </a:lnTo>
                      <a:cubicBezTo>
                        <a:pt x="202670" y="174821"/>
                        <a:pt x="201412" y="176258"/>
                        <a:pt x="198897" y="178055"/>
                      </a:cubicBezTo>
                      <a:lnTo>
                        <a:pt x="198897" y="178055"/>
                      </a:lnTo>
                      <a:cubicBezTo>
                        <a:pt x="198897" y="178055"/>
                        <a:pt x="199076" y="178055"/>
                        <a:pt x="199076" y="178055"/>
                      </a:cubicBezTo>
                      <a:lnTo>
                        <a:pt x="199076" y="178055"/>
                      </a:lnTo>
                      <a:cubicBezTo>
                        <a:pt x="199076" y="178055"/>
                        <a:pt x="199256" y="178055"/>
                        <a:pt x="199076" y="178055"/>
                      </a:cubicBezTo>
                      <a:lnTo>
                        <a:pt x="199076" y="178055"/>
                      </a:lnTo>
                      <a:cubicBezTo>
                        <a:pt x="209138" y="176617"/>
                        <a:pt x="207341" y="175180"/>
                        <a:pt x="211474" y="172665"/>
                      </a:cubicBezTo>
                      <a:lnTo>
                        <a:pt x="211474" y="172665"/>
                      </a:lnTo>
                      <a:cubicBezTo>
                        <a:pt x="212732" y="170688"/>
                        <a:pt x="214888" y="169610"/>
                        <a:pt x="216685" y="169790"/>
                      </a:cubicBezTo>
                      <a:lnTo>
                        <a:pt x="216685" y="169790"/>
                      </a:lnTo>
                      <a:cubicBezTo>
                        <a:pt x="221176" y="169969"/>
                        <a:pt x="225129" y="173204"/>
                        <a:pt x="227285" y="176258"/>
                      </a:cubicBezTo>
                      <a:lnTo>
                        <a:pt x="227285" y="176258"/>
                      </a:lnTo>
                      <a:cubicBezTo>
                        <a:pt x="228722" y="177516"/>
                        <a:pt x="229980" y="179312"/>
                        <a:pt x="229980" y="181648"/>
                      </a:cubicBezTo>
                      <a:lnTo>
                        <a:pt x="229980" y="181648"/>
                      </a:lnTo>
                      <a:cubicBezTo>
                        <a:pt x="229980" y="183804"/>
                        <a:pt x="229082" y="185601"/>
                        <a:pt x="227645" y="188655"/>
                      </a:cubicBezTo>
                      <a:lnTo>
                        <a:pt x="227645" y="188655"/>
                      </a:lnTo>
                      <a:cubicBezTo>
                        <a:pt x="224231" y="193506"/>
                        <a:pt x="217762" y="196022"/>
                        <a:pt x="213810" y="197459"/>
                      </a:cubicBezTo>
                      <a:lnTo>
                        <a:pt x="213810" y="197459"/>
                      </a:lnTo>
                      <a:cubicBezTo>
                        <a:pt x="213810" y="197639"/>
                        <a:pt x="213810" y="197998"/>
                        <a:pt x="213810" y="198358"/>
                      </a:cubicBezTo>
                      <a:lnTo>
                        <a:pt x="213810" y="198358"/>
                      </a:lnTo>
                      <a:cubicBezTo>
                        <a:pt x="213810" y="200873"/>
                        <a:pt x="214888" y="204646"/>
                        <a:pt x="215067" y="207341"/>
                      </a:cubicBezTo>
                      <a:lnTo>
                        <a:pt x="215067" y="207341"/>
                      </a:lnTo>
                      <a:cubicBezTo>
                        <a:pt x="215067" y="207341"/>
                        <a:pt x="215606" y="208419"/>
                        <a:pt x="218301" y="209677"/>
                      </a:cubicBezTo>
                      <a:lnTo>
                        <a:pt x="218301" y="209677"/>
                      </a:lnTo>
                      <a:cubicBezTo>
                        <a:pt x="220817" y="210935"/>
                        <a:pt x="224231" y="212372"/>
                        <a:pt x="226926" y="214348"/>
                      </a:cubicBezTo>
                      <a:lnTo>
                        <a:pt x="226926" y="214348"/>
                      </a:lnTo>
                      <a:cubicBezTo>
                        <a:pt x="231238" y="216684"/>
                        <a:pt x="239862" y="216504"/>
                        <a:pt x="245072" y="223152"/>
                      </a:cubicBezTo>
                      <a:lnTo>
                        <a:pt x="245072" y="223152"/>
                      </a:lnTo>
                      <a:cubicBezTo>
                        <a:pt x="246330" y="225308"/>
                        <a:pt x="246330" y="227644"/>
                        <a:pt x="246510" y="230160"/>
                      </a:cubicBezTo>
                      <a:lnTo>
                        <a:pt x="246510" y="230160"/>
                      </a:lnTo>
                      <a:cubicBezTo>
                        <a:pt x="246510" y="232675"/>
                        <a:pt x="246330" y="235370"/>
                        <a:pt x="246330" y="237526"/>
                      </a:cubicBezTo>
                      <a:lnTo>
                        <a:pt x="246330" y="237526"/>
                      </a:lnTo>
                      <a:cubicBezTo>
                        <a:pt x="246151" y="240581"/>
                        <a:pt x="247049" y="242377"/>
                        <a:pt x="247588" y="242557"/>
                      </a:cubicBezTo>
                      <a:lnTo>
                        <a:pt x="247588" y="242557"/>
                      </a:lnTo>
                      <a:cubicBezTo>
                        <a:pt x="249744" y="244713"/>
                        <a:pt x="253697" y="247408"/>
                        <a:pt x="253517" y="252978"/>
                      </a:cubicBezTo>
                      <a:lnTo>
                        <a:pt x="253517" y="252978"/>
                      </a:lnTo>
                      <a:cubicBezTo>
                        <a:pt x="253876" y="254236"/>
                        <a:pt x="254056" y="255673"/>
                        <a:pt x="254056" y="256931"/>
                      </a:cubicBezTo>
                      <a:lnTo>
                        <a:pt x="254056" y="256931"/>
                      </a:lnTo>
                      <a:cubicBezTo>
                        <a:pt x="254056" y="258907"/>
                        <a:pt x="253876" y="260704"/>
                        <a:pt x="253876" y="262321"/>
                      </a:cubicBezTo>
                      <a:lnTo>
                        <a:pt x="253876" y="262321"/>
                      </a:lnTo>
                      <a:cubicBezTo>
                        <a:pt x="254775" y="260883"/>
                        <a:pt x="256212" y="259266"/>
                        <a:pt x="258189" y="259266"/>
                      </a:cubicBezTo>
                      <a:lnTo>
                        <a:pt x="258189" y="259266"/>
                      </a:lnTo>
                      <a:cubicBezTo>
                        <a:pt x="259446" y="258727"/>
                        <a:pt x="260704" y="258727"/>
                        <a:pt x="261782" y="258727"/>
                      </a:cubicBezTo>
                      <a:lnTo>
                        <a:pt x="261782" y="258727"/>
                      </a:lnTo>
                      <a:cubicBezTo>
                        <a:pt x="266453" y="258727"/>
                        <a:pt x="271664" y="260883"/>
                        <a:pt x="275617" y="261782"/>
                      </a:cubicBezTo>
                      <a:lnTo>
                        <a:pt x="275617" y="261782"/>
                      </a:lnTo>
                      <a:cubicBezTo>
                        <a:pt x="282624" y="263758"/>
                        <a:pt x="284061" y="270406"/>
                        <a:pt x="285319" y="275617"/>
                      </a:cubicBezTo>
                      <a:lnTo>
                        <a:pt x="285319" y="275617"/>
                      </a:lnTo>
                      <a:cubicBezTo>
                        <a:pt x="285678" y="279210"/>
                        <a:pt x="291787" y="280108"/>
                        <a:pt x="294303" y="285678"/>
                      </a:cubicBezTo>
                      <a:lnTo>
                        <a:pt x="294303" y="285678"/>
                      </a:lnTo>
                      <a:cubicBezTo>
                        <a:pt x="294842" y="286756"/>
                        <a:pt x="295021" y="287834"/>
                        <a:pt x="295021" y="288733"/>
                      </a:cubicBezTo>
                      <a:lnTo>
                        <a:pt x="295021" y="288733"/>
                      </a:lnTo>
                      <a:cubicBezTo>
                        <a:pt x="295021" y="293045"/>
                        <a:pt x="293045" y="298974"/>
                        <a:pt x="292147" y="309575"/>
                      </a:cubicBezTo>
                      <a:lnTo>
                        <a:pt x="292147" y="309575"/>
                      </a:lnTo>
                      <a:cubicBezTo>
                        <a:pt x="291428" y="317121"/>
                        <a:pt x="290709" y="322152"/>
                        <a:pt x="290709" y="326464"/>
                      </a:cubicBezTo>
                      <a:lnTo>
                        <a:pt x="290709" y="326464"/>
                      </a:lnTo>
                      <a:cubicBezTo>
                        <a:pt x="290709" y="329698"/>
                        <a:pt x="291069" y="332752"/>
                        <a:pt x="292147" y="336346"/>
                      </a:cubicBezTo>
                      <a:lnTo>
                        <a:pt x="292147" y="336346"/>
                      </a:lnTo>
                      <a:cubicBezTo>
                        <a:pt x="293045" y="339400"/>
                        <a:pt x="293584" y="343353"/>
                        <a:pt x="293584" y="347845"/>
                      </a:cubicBezTo>
                      <a:lnTo>
                        <a:pt x="293584" y="347845"/>
                      </a:lnTo>
                      <a:cubicBezTo>
                        <a:pt x="293404" y="357367"/>
                        <a:pt x="292147" y="368148"/>
                        <a:pt x="285858" y="372460"/>
                      </a:cubicBezTo>
                      <a:lnTo>
                        <a:pt x="285858" y="372460"/>
                      </a:lnTo>
                      <a:cubicBezTo>
                        <a:pt x="284421" y="373358"/>
                        <a:pt x="282983" y="373717"/>
                        <a:pt x="281546" y="373717"/>
                      </a:cubicBezTo>
                      <a:lnTo>
                        <a:pt x="281546" y="373717"/>
                      </a:lnTo>
                      <a:cubicBezTo>
                        <a:pt x="274718" y="372819"/>
                        <a:pt x="273281" y="365992"/>
                        <a:pt x="271305" y="366171"/>
                      </a:cubicBezTo>
                      <a:lnTo>
                        <a:pt x="271305" y="366171"/>
                      </a:lnTo>
                      <a:cubicBezTo>
                        <a:pt x="268430" y="365632"/>
                        <a:pt x="269149" y="369046"/>
                        <a:pt x="263219" y="370304"/>
                      </a:cubicBezTo>
                      <a:lnTo>
                        <a:pt x="263219" y="370304"/>
                      </a:lnTo>
                      <a:cubicBezTo>
                        <a:pt x="262680" y="370304"/>
                        <a:pt x="261962" y="370304"/>
                        <a:pt x="261962" y="370124"/>
                      </a:cubicBezTo>
                      <a:lnTo>
                        <a:pt x="261962" y="370124"/>
                      </a:lnTo>
                      <a:cubicBezTo>
                        <a:pt x="260345" y="370124"/>
                        <a:pt x="258907" y="369944"/>
                        <a:pt x="257829" y="369765"/>
                      </a:cubicBezTo>
                      <a:lnTo>
                        <a:pt x="257829" y="369765"/>
                      </a:lnTo>
                      <a:cubicBezTo>
                        <a:pt x="257829" y="369765"/>
                        <a:pt x="257829" y="369765"/>
                        <a:pt x="257829" y="369765"/>
                      </a:cubicBezTo>
                      <a:lnTo>
                        <a:pt x="257829" y="369765"/>
                      </a:lnTo>
                      <a:cubicBezTo>
                        <a:pt x="257829" y="369944"/>
                        <a:pt x="257829" y="370124"/>
                        <a:pt x="257829" y="370304"/>
                      </a:cubicBezTo>
                      <a:lnTo>
                        <a:pt x="257829" y="370304"/>
                      </a:lnTo>
                      <a:cubicBezTo>
                        <a:pt x="257829" y="372460"/>
                        <a:pt x="256751" y="375874"/>
                        <a:pt x="253337" y="376053"/>
                      </a:cubicBezTo>
                      <a:lnTo>
                        <a:pt x="253337" y="376053"/>
                      </a:lnTo>
                      <a:cubicBezTo>
                        <a:pt x="248486" y="375694"/>
                        <a:pt x="245072" y="372819"/>
                        <a:pt x="238245" y="366890"/>
                      </a:cubicBezTo>
                      <a:lnTo>
                        <a:pt x="238245" y="366890"/>
                      </a:lnTo>
                      <a:close/>
                      <a:moveTo>
                        <a:pt x="80134" y="115169"/>
                      </a:moveTo>
                      <a:cubicBezTo>
                        <a:pt x="83548" y="118943"/>
                        <a:pt x="91812" y="122536"/>
                        <a:pt x="93789" y="129184"/>
                      </a:cubicBezTo>
                      <a:lnTo>
                        <a:pt x="93789" y="129184"/>
                      </a:lnTo>
                      <a:cubicBezTo>
                        <a:pt x="96843" y="135652"/>
                        <a:pt x="99359" y="159009"/>
                        <a:pt x="100796" y="165658"/>
                      </a:cubicBezTo>
                      <a:lnTo>
                        <a:pt x="100796" y="165658"/>
                      </a:lnTo>
                      <a:cubicBezTo>
                        <a:pt x="102233" y="173024"/>
                        <a:pt x="104929" y="174102"/>
                        <a:pt x="108342" y="174282"/>
                      </a:cubicBezTo>
                      <a:lnTo>
                        <a:pt x="108342" y="174282"/>
                      </a:lnTo>
                      <a:cubicBezTo>
                        <a:pt x="114451" y="176977"/>
                        <a:pt x="121279" y="189913"/>
                        <a:pt x="127028" y="197998"/>
                      </a:cubicBezTo>
                      <a:lnTo>
                        <a:pt x="127028" y="197998"/>
                      </a:lnTo>
                      <a:cubicBezTo>
                        <a:pt x="132239" y="207162"/>
                        <a:pt x="136551" y="214169"/>
                        <a:pt x="136730" y="223152"/>
                      </a:cubicBezTo>
                      <a:lnTo>
                        <a:pt x="136730" y="223152"/>
                      </a:lnTo>
                      <a:cubicBezTo>
                        <a:pt x="136730" y="231417"/>
                        <a:pt x="136730" y="234112"/>
                        <a:pt x="139965" y="237346"/>
                      </a:cubicBezTo>
                      <a:lnTo>
                        <a:pt x="139965" y="237346"/>
                      </a:lnTo>
                      <a:cubicBezTo>
                        <a:pt x="143378" y="240940"/>
                        <a:pt x="148229" y="242557"/>
                        <a:pt x="150026" y="249744"/>
                      </a:cubicBezTo>
                      <a:lnTo>
                        <a:pt x="150026" y="249744"/>
                      </a:lnTo>
                      <a:lnTo>
                        <a:pt x="150026" y="249744"/>
                      </a:lnTo>
                      <a:cubicBezTo>
                        <a:pt x="150026" y="251541"/>
                        <a:pt x="149847" y="253517"/>
                        <a:pt x="149847" y="255673"/>
                      </a:cubicBezTo>
                      <a:lnTo>
                        <a:pt x="149847" y="255673"/>
                      </a:lnTo>
                      <a:cubicBezTo>
                        <a:pt x="149847" y="260344"/>
                        <a:pt x="150565" y="265016"/>
                        <a:pt x="153081" y="267531"/>
                      </a:cubicBezTo>
                      <a:lnTo>
                        <a:pt x="153081" y="267531"/>
                      </a:lnTo>
                      <a:cubicBezTo>
                        <a:pt x="158650" y="271664"/>
                        <a:pt x="160268" y="274898"/>
                        <a:pt x="164580" y="280647"/>
                      </a:cubicBezTo>
                      <a:lnTo>
                        <a:pt x="164580" y="280647"/>
                      </a:lnTo>
                      <a:cubicBezTo>
                        <a:pt x="166915" y="286397"/>
                        <a:pt x="171767" y="290350"/>
                        <a:pt x="176258" y="295920"/>
                      </a:cubicBezTo>
                      <a:lnTo>
                        <a:pt x="176258" y="295920"/>
                      </a:lnTo>
                      <a:cubicBezTo>
                        <a:pt x="179852" y="300771"/>
                        <a:pt x="185422" y="305083"/>
                        <a:pt x="188476" y="312270"/>
                      </a:cubicBezTo>
                      <a:lnTo>
                        <a:pt x="188476" y="312270"/>
                      </a:lnTo>
                      <a:cubicBezTo>
                        <a:pt x="190991" y="317121"/>
                        <a:pt x="192788" y="317839"/>
                        <a:pt x="197280" y="320894"/>
                      </a:cubicBezTo>
                      <a:lnTo>
                        <a:pt x="197280" y="320894"/>
                      </a:lnTo>
                      <a:cubicBezTo>
                        <a:pt x="201053" y="324667"/>
                        <a:pt x="232855" y="353954"/>
                        <a:pt x="242018" y="363297"/>
                      </a:cubicBezTo>
                      <a:lnTo>
                        <a:pt x="242018" y="363297"/>
                      </a:lnTo>
                      <a:cubicBezTo>
                        <a:pt x="247049" y="367788"/>
                        <a:pt x="250822" y="370304"/>
                        <a:pt x="252259" y="370843"/>
                      </a:cubicBezTo>
                      <a:lnTo>
                        <a:pt x="252259" y="370843"/>
                      </a:lnTo>
                      <a:cubicBezTo>
                        <a:pt x="252259" y="370843"/>
                        <a:pt x="252259" y="370663"/>
                        <a:pt x="252259" y="370663"/>
                      </a:cubicBezTo>
                      <a:lnTo>
                        <a:pt x="252259" y="370663"/>
                      </a:lnTo>
                      <a:cubicBezTo>
                        <a:pt x="252080" y="369765"/>
                        <a:pt x="251900" y="369046"/>
                        <a:pt x="251900" y="368327"/>
                      </a:cubicBezTo>
                      <a:lnTo>
                        <a:pt x="251900" y="368327"/>
                      </a:lnTo>
                      <a:cubicBezTo>
                        <a:pt x="251900" y="367609"/>
                        <a:pt x="252080" y="366531"/>
                        <a:pt x="252978" y="365453"/>
                      </a:cubicBezTo>
                      <a:lnTo>
                        <a:pt x="252978" y="365453"/>
                      </a:lnTo>
                      <a:cubicBezTo>
                        <a:pt x="253876" y="364554"/>
                        <a:pt x="254954" y="364375"/>
                        <a:pt x="255673" y="364375"/>
                      </a:cubicBezTo>
                      <a:lnTo>
                        <a:pt x="255673" y="364375"/>
                      </a:lnTo>
                      <a:cubicBezTo>
                        <a:pt x="257650" y="364554"/>
                        <a:pt x="259267" y="365093"/>
                        <a:pt x="262321" y="365273"/>
                      </a:cubicBezTo>
                      <a:lnTo>
                        <a:pt x="262321" y="365273"/>
                      </a:lnTo>
                      <a:cubicBezTo>
                        <a:pt x="262501" y="365273"/>
                        <a:pt x="262501" y="365273"/>
                        <a:pt x="262680" y="365273"/>
                      </a:cubicBezTo>
                      <a:lnTo>
                        <a:pt x="262680" y="365273"/>
                      </a:lnTo>
                      <a:cubicBezTo>
                        <a:pt x="262680" y="366531"/>
                        <a:pt x="264297" y="361500"/>
                        <a:pt x="271305" y="361140"/>
                      </a:cubicBezTo>
                      <a:lnTo>
                        <a:pt x="271305" y="361140"/>
                      </a:lnTo>
                      <a:cubicBezTo>
                        <a:pt x="277413" y="363476"/>
                        <a:pt x="279390" y="369585"/>
                        <a:pt x="280827" y="368687"/>
                      </a:cubicBezTo>
                      <a:lnTo>
                        <a:pt x="280827" y="368687"/>
                      </a:lnTo>
                      <a:cubicBezTo>
                        <a:pt x="281007" y="368687"/>
                        <a:pt x="281546" y="368687"/>
                        <a:pt x="282444" y="368148"/>
                      </a:cubicBezTo>
                      <a:lnTo>
                        <a:pt x="282444" y="368148"/>
                      </a:lnTo>
                      <a:cubicBezTo>
                        <a:pt x="285139" y="367070"/>
                        <a:pt x="287834" y="356469"/>
                        <a:pt x="287655" y="347845"/>
                      </a:cubicBezTo>
                      <a:lnTo>
                        <a:pt x="287655" y="347845"/>
                      </a:lnTo>
                      <a:cubicBezTo>
                        <a:pt x="287655" y="343712"/>
                        <a:pt x="287116" y="339939"/>
                        <a:pt x="286397" y="337783"/>
                      </a:cubicBezTo>
                      <a:lnTo>
                        <a:pt x="286397" y="337783"/>
                      </a:lnTo>
                      <a:cubicBezTo>
                        <a:pt x="285139" y="333651"/>
                        <a:pt x="284780" y="330057"/>
                        <a:pt x="284780" y="326284"/>
                      </a:cubicBezTo>
                      <a:lnTo>
                        <a:pt x="284780" y="326284"/>
                      </a:lnTo>
                      <a:cubicBezTo>
                        <a:pt x="284780" y="321433"/>
                        <a:pt x="285499" y="316402"/>
                        <a:pt x="286217" y="308856"/>
                      </a:cubicBezTo>
                      <a:lnTo>
                        <a:pt x="286217" y="308856"/>
                      </a:lnTo>
                      <a:cubicBezTo>
                        <a:pt x="287295" y="298076"/>
                        <a:pt x="289092" y="291248"/>
                        <a:pt x="289092" y="288553"/>
                      </a:cubicBezTo>
                      <a:lnTo>
                        <a:pt x="289092" y="288553"/>
                      </a:lnTo>
                      <a:cubicBezTo>
                        <a:pt x="289092" y="288014"/>
                        <a:pt x="289092" y="287834"/>
                        <a:pt x="288912" y="287295"/>
                      </a:cubicBezTo>
                      <a:lnTo>
                        <a:pt x="288912" y="287295"/>
                      </a:lnTo>
                      <a:cubicBezTo>
                        <a:pt x="288912" y="285319"/>
                        <a:pt x="281905" y="283522"/>
                        <a:pt x="279570" y="276515"/>
                      </a:cubicBezTo>
                      <a:lnTo>
                        <a:pt x="279570" y="276515"/>
                      </a:lnTo>
                      <a:cubicBezTo>
                        <a:pt x="278132" y="270945"/>
                        <a:pt x="276874" y="267172"/>
                        <a:pt x="273461" y="266453"/>
                      </a:cubicBezTo>
                      <a:lnTo>
                        <a:pt x="273461" y="266453"/>
                      </a:lnTo>
                      <a:cubicBezTo>
                        <a:pt x="268969" y="265375"/>
                        <a:pt x="263938" y="263579"/>
                        <a:pt x="260884" y="263579"/>
                      </a:cubicBezTo>
                      <a:lnTo>
                        <a:pt x="260884" y="263579"/>
                      </a:lnTo>
                      <a:cubicBezTo>
                        <a:pt x="260165" y="263579"/>
                        <a:pt x="259626" y="263579"/>
                        <a:pt x="258368" y="263938"/>
                      </a:cubicBezTo>
                      <a:lnTo>
                        <a:pt x="258368" y="263938"/>
                      </a:lnTo>
                      <a:cubicBezTo>
                        <a:pt x="257111" y="263040"/>
                        <a:pt x="258368" y="267172"/>
                        <a:pt x="252439" y="269508"/>
                      </a:cubicBezTo>
                      <a:lnTo>
                        <a:pt x="252439" y="269508"/>
                      </a:lnTo>
                      <a:cubicBezTo>
                        <a:pt x="251541" y="269508"/>
                        <a:pt x="251181" y="269328"/>
                        <a:pt x="250642" y="269148"/>
                      </a:cubicBezTo>
                      <a:lnTo>
                        <a:pt x="250642" y="269148"/>
                      </a:lnTo>
                      <a:cubicBezTo>
                        <a:pt x="247947" y="267531"/>
                        <a:pt x="248127" y="265016"/>
                        <a:pt x="247947" y="263040"/>
                      </a:cubicBezTo>
                      <a:lnTo>
                        <a:pt x="247947" y="263040"/>
                      </a:lnTo>
                      <a:cubicBezTo>
                        <a:pt x="247947" y="260883"/>
                        <a:pt x="248127" y="258548"/>
                        <a:pt x="248127" y="256751"/>
                      </a:cubicBezTo>
                      <a:lnTo>
                        <a:pt x="248127" y="256751"/>
                      </a:lnTo>
                      <a:cubicBezTo>
                        <a:pt x="248127" y="255673"/>
                        <a:pt x="247947" y="254775"/>
                        <a:pt x="247768" y="253517"/>
                      </a:cubicBezTo>
                      <a:lnTo>
                        <a:pt x="247768" y="253517"/>
                      </a:lnTo>
                      <a:cubicBezTo>
                        <a:pt x="247588" y="249205"/>
                        <a:pt x="246330" y="249205"/>
                        <a:pt x="243635" y="246330"/>
                      </a:cubicBezTo>
                      <a:lnTo>
                        <a:pt x="243635" y="246330"/>
                      </a:lnTo>
                      <a:cubicBezTo>
                        <a:pt x="240581" y="243994"/>
                        <a:pt x="240760" y="240581"/>
                        <a:pt x="240581" y="237346"/>
                      </a:cubicBezTo>
                      <a:lnTo>
                        <a:pt x="240581" y="237346"/>
                      </a:lnTo>
                      <a:cubicBezTo>
                        <a:pt x="240581" y="234831"/>
                        <a:pt x="240760" y="232136"/>
                        <a:pt x="240760" y="229980"/>
                      </a:cubicBezTo>
                      <a:lnTo>
                        <a:pt x="240760" y="229980"/>
                      </a:lnTo>
                      <a:cubicBezTo>
                        <a:pt x="240760" y="227824"/>
                        <a:pt x="240401" y="225847"/>
                        <a:pt x="240401" y="225847"/>
                      </a:cubicBezTo>
                      <a:lnTo>
                        <a:pt x="240401" y="225847"/>
                      </a:lnTo>
                      <a:cubicBezTo>
                        <a:pt x="237706" y="221895"/>
                        <a:pt x="230339" y="221535"/>
                        <a:pt x="223692" y="218481"/>
                      </a:cubicBezTo>
                      <a:lnTo>
                        <a:pt x="223692" y="218481"/>
                      </a:lnTo>
                      <a:cubicBezTo>
                        <a:pt x="219379" y="214528"/>
                        <a:pt x="210755" y="214708"/>
                        <a:pt x="209497" y="207162"/>
                      </a:cubicBezTo>
                      <a:lnTo>
                        <a:pt x="209497" y="207162"/>
                      </a:lnTo>
                      <a:cubicBezTo>
                        <a:pt x="209497" y="206084"/>
                        <a:pt x="208240" y="201771"/>
                        <a:pt x="208240" y="198178"/>
                      </a:cubicBezTo>
                      <a:lnTo>
                        <a:pt x="208240" y="198178"/>
                      </a:lnTo>
                      <a:cubicBezTo>
                        <a:pt x="208240" y="196561"/>
                        <a:pt x="208419" y="194225"/>
                        <a:pt x="211114" y="192788"/>
                      </a:cubicBezTo>
                      <a:lnTo>
                        <a:pt x="211114" y="192788"/>
                      </a:lnTo>
                      <a:cubicBezTo>
                        <a:pt x="214888" y="191530"/>
                        <a:pt x="221176" y="188655"/>
                        <a:pt x="222793" y="186140"/>
                      </a:cubicBezTo>
                      <a:lnTo>
                        <a:pt x="222793" y="186140"/>
                      </a:lnTo>
                      <a:cubicBezTo>
                        <a:pt x="224051" y="183625"/>
                        <a:pt x="224590" y="182007"/>
                        <a:pt x="224410" y="181648"/>
                      </a:cubicBezTo>
                      <a:lnTo>
                        <a:pt x="224410" y="181648"/>
                      </a:lnTo>
                      <a:cubicBezTo>
                        <a:pt x="224410" y="181289"/>
                        <a:pt x="224410" y="181109"/>
                        <a:pt x="222973" y="179492"/>
                      </a:cubicBezTo>
                      <a:lnTo>
                        <a:pt x="222973" y="179492"/>
                      </a:lnTo>
                      <a:cubicBezTo>
                        <a:pt x="221535" y="177336"/>
                        <a:pt x="217762" y="174821"/>
                        <a:pt x="216325" y="175000"/>
                      </a:cubicBezTo>
                      <a:lnTo>
                        <a:pt x="216325" y="175000"/>
                      </a:lnTo>
                      <a:cubicBezTo>
                        <a:pt x="215606" y="175000"/>
                        <a:pt x="215606" y="175000"/>
                        <a:pt x="214708" y="176258"/>
                      </a:cubicBezTo>
                      <a:lnTo>
                        <a:pt x="214708" y="176258"/>
                      </a:lnTo>
                      <a:cubicBezTo>
                        <a:pt x="211654" y="178234"/>
                        <a:pt x="210036" y="182187"/>
                        <a:pt x="198717" y="183445"/>
                      </a:cubicBezTo>
                      <a:lnTo>
                        <a:pt x="198717" y="183445"/>
                      </a:lnTo>
                      <a:lnTo>
                        <a:pt x="198537" y="183445"/>
                      </a:lnTo>
                      <a:cubicBezTo>
                        <a:pt x="193866" y="182906"/>
                        <a:pt x="190812" y="183984"/>
                        <a:pt x="189374" y="179312"/>
                      </a:cubicBezTo>
                      <a:lnTo>
                        <a:pt x="189374" y="179312"/>
                      </a:lnTo>
                      <a:cubicBezTo>
                        <a:pt x="190273" y="175360"/>
                        <a:pt x="192788" y="175539"/>
                        <a:pt x="194585" y="174821"/>
                      </a:cubicBezTo>
                      <a:lnTo>
                        <a:pt x="194585" y="174821"/>
                      </a:lnTo>
                      <a:cubicBezTo>
                        <a:pt x="196920" y="173204"/>
                        <a:pt x="196920" y="172844"/>
                        <a:pt x="196920" y="172844"/>
                      </a:cubicBezTo>
                      <a:lnTo>
                        <a:pt x="196920" y="172844"/>
                      </a:lnTo>
                      <a:cubicBezTo>
                        <a:pt x="196920" y="172844"/>
                        <a:pt x="196741" y="172305"/>
                        <a:pt x="196920" y="172125"/>
                      </a:cubicBezTo>
                      <a:lnTo>
                        <a:pt x="196920" y="172125"/>
                      </a:lnTo>
                      <a:cubicBezTo>
                        <a:pt x="195483" y="170508"/>
                        <a:pt x="182367" y="156314"/>
                        <a:pt x="178235" y="149307"/>
                      </a:cubicBezTo>
                      <a:lnTo>
                        <a:pt x="178235" y="149307"/>
                      </a:lnTo>
                      <a:cubicBezTo>
                        <a:pt x="173024" y="142839"/>
                        <a:pt x="162424" y="132239"/>
                        <a:pt x="156854" y="123794"/>
                      </a:cubicBezTo>
                      <a:lnTo>
                        <a:pt x="156854" y="123794"/>
                      </a:lnTo>
                      <a:cubicBezTo>
                        <a:pt x="154518" y="119841"/>
                        <a:pt x="152542" y="116427"/>
                        <a:pt x="150925" y="114451"/>
                      </a:cubicBezTo>
                      <a:lnTo>
                        <a:pt x="150925" y="114451"/>
                      </a:lnTo>
                      <a:cubicBezTo>
                        <a:pt x="150925" y="115529"/>
                        <a:pt x="150745" y="116787"/>
                        <a:pt x="150565" y="117865"/>
                      </a:cubicBezTo>
                      <a:lnTo>
                        <a:pt x="150565" y="117865"/>
                      </a:lnTo>
                      <a:cubicBezTo>
                        <a:pt x="150026" y="119661"/>
                        <a:pt x="150026" y="122716"/>
                        <a:pt x="146073" y="123434"/>
                      </a:cubicBezTo>
                      <a:lnTo>
                        <a:pt x="146073" y="123434"/>
                      </a:lnTo>
                      <a:cubicBezTo>
                        <a:pt x="144456" y="123434"/>
                        <a:pt x="143558" y="122716"/>
                        <a:pt x="143019" y="122177"/>
                      </a:cubicBezTo>
                      <a:lnTo>
                        <a:pt x="143019" y="122177"/>
                      </a:lnTo>
                      <a:cubicBezTo>
                        <a:pt x="137988" y="118583"/>
                        <a:pt x="135473" y="111756"/>
                        <a:pt x="132598" y="104748"/>
                      </a:cubicBezTo>
                      <a:lnTo>
                        <a:pt x="132598" y="104748"/>
                      </a:lnTo>
                      <a:cubicBezTo>
                        <a:pt x="131700" y="101335"/>
                        <a:pt x="131161" y="100077"/>
                        <a:pt x="130801" y="99538"/>
                      </a:cubicBezTo>
                      <a:lnTo>
                        <a:pt x="130801" y="99538"/>
                      </a:lnTo>
                      <a:cubicBezTo>
                        <a:pt x="122896" y="95765"/>
                        <a:pt x="110678" y="81930"/>
                        <a:pt x="104030" y="75462"/>
                      </a:cubicBezTo>
                      <a:lnTo>
                        <a:pt x="104030" y="75462"/>
                      </a:lnTo>
                      <a:cubicBezTo>
                        <a:pt x="97382" y="68635"/>
                        <a:pt x="89297" y="59651"/>
                        <a:pt x="83548" y="57315"/>
                      </a:cubicBezTo>
                      <a:lnTo>
                        <a:pt x="83548" y="57315"/>
                      </a:lnTo>
                      <a:cubicBezTo>
                        <a:pt x="80134" y="55339"/>
                        <a:pt x="77439" y="54620"/>
                        <a:pt x="76900" y="50667"/>
                      </a:cubicBezTo>
                      <a:lnTo>
                        <a:pt x="76900" y="50667"/>
                      </a:lnTo>
                      <a:cubicBezTo>
                        <a:pt x="76900" y="48871"/>
                        <a:pt x="77978" y="47613"/>
                        <a:pt x="78337" y="47613"/>
                      </a:cubicBezTo>
                      <a:lnTo>
                        <a:pt x="78337" y="47613"/>
                      </a:lnTo>
                      <a:cubicBezTo>
                        <a:pt x="78696" y="46715"/>
                        <a:pt x="78696" y="45996"/>
                        <a:pt x="78696" y="45457"/>
                      </a:cubicBezTo>
                      <a:lnTo>
                        <a:pt x="78696" y="45457"/>
                      </a:lnTo>
                      <a:cubicBezTo>
                        <a:pt x="78517" y="44020"/>
                        <a:pt x="78517" y="44379"/>
                        <a:pt x="77259" y="44020"/>
                      </a:cubicBezTo>
                      <a:lnTo>
                        <a:pt x="77259" y="44020"/>
                      </a:lnTo>
                      <a:cubicBezTo>
                        <a:pt x="72228" y="42582"/>
                        <a:pt x="70252" y="38270"/>
                        <a:pt x="68814" y="32341"/>
                      </a:cubicBezTo>
                      <a:lnTo>
                        <a:pt x="68814" y="32341"/>
                      </a:lnTo>
                      <a:cubicBezTo>
                        <a:pt x="68814" y="26951"/>
                        <a:pt x="68455" y="21561"/>
                        <a:pt x="65221" y="20123"/>
                      </a:cubicBezTo>
                      <a:lnTo>
                        <a:pt x="65221" y="20123"/>
                      </a:lnTo>
                      <a:cubicBezTo>
                        <a:pt x="64682" y="19944"/>
                        <a:pt x="63963" y="19944"/>
                        <a:pt x="63424" y="19944"/>
                      </a:cubicBezTo>
                      <a:lnTo>
                        <a:pt x="63424" y="19944"/>
                      </a:lnTo>
                      <a:cubicBezTo>
                        <a:pt x="61987" y="19944"/>
                        <a:pt x="60190" y="20123"/>
                        <a:pt x="57854" y="20123"/>
                      </a:cubicBezTo>
                      <a:lnTo>
                        <a:pt x="57854" y="20123"/>
                      </a:lnTo>
                      <a:cubicBezTo>
                        <a:pt x="55878" y="20123"/>
                        <a:pt x="53363" y="19944"/>
                        <a:pt x="50488" y="18686"/>
                      </a:cubicBezTo>
                      <a:lnTo>
                        <a:pt x="50488" y="18686"/>
                      </a:lnTo>
                      <a:cubicBezTo>
                        <a:pt x="46894" y="16889"/>
                        <a:pt x="44199" y="16530"/>
                        <a:pt x="41145" y="16530"/>
                      </a:cubicBezTo>
                      <a:lnTo>
                        <a:pt x="41145" y="16530"/>
                      </a:lnTo>
                      <a:cubicBezTo>
                        <a:pt x="39528" y="16530"/>
                        <a:pt x="37731" y="16530"/>
                        <a:pt x="35934" y="16530"/>
                      </a:cubicBezTo>
                      <a:lnTo>
                        <a:pt x="35934" y="16530"/>
                      </a:lnTo>
                      <a:cubicBezTo>
                        <a:pt x="34138" y="16530"/>
                        <a:pt x="32341" y="16350"/>
                        <a:pt x="30185" y="16170"/>
                      </a:cubicBezTo>
                      <a:lnTo>
                        <a:pt x="30185" y="16170"/>
                      </a:lnTo>
                      <a:cubicBezTo>
                        <a:pt x="21381" y="14733"/>
                        <a:pt x="14554" y="9163"/>
                        <a:pt x="11679" y="6109"/>
                      </a:cubicBezTo>
                      <a:lnTo>
                        <a:pt x="11679" y="6109"/>
                      </a:lnTo>
                      <a:cubicBezTo>
                        <a:pt x="11319" y="5749"/>
                        <a:pt x="10241" y="5210"/>
                        <a:pt x="8804" y="5390"/>
                      </a:cubicBezTo>
                      <a:lnTo>
                        <a:pt x="8804" y="5390"/>
                      </a:lnTo>
                      <a:cubicBezTo>
                        <a:pt x="6828" y="5210"/>
                        <a:pt x="4851" y="5929"/>
                        <a:pt x="4851" y="6288"/>
                      </a:cubicBezTo>
                      <a:lnTo>
                        <a:pt x="4851" y="6288"/>
                      </a:lnTo>
                      <a:cubicBezTo>
                        <a:pt x="5031" y="6468"/>
                        <a:pt x="4672" y="6648"/>
                        <a:pt x="4672" y="7726"/>
                      </a:cubicBezTo>
                      <a:lnTo>
                        <a:pt x="4672" y="7726"/>
                      </a:lnTo>
                      <a:cubicBezTo>
                        <a:pt x="4672" y="9343"/>
                        <a:pt x="5211" y="11858"/>
                        <a:pt x="6648" y="13835"/>
                      </a:cubicBezTo>
                      <a:lnTo>
                        <a:pt x="6648" y="13835"/>
                      </a:lnTo>
                      <a:cubicBezTo>
                        <a:pt x="9523" y="19584"/>
                        <a:pt x="10960" y="26591"/>
                        <a:pt x="10780" y="31802"/>
                      </a:cubicBezTo>
                      <a:lnTo>
                        <a:pt x="10780" y="31802"/>
                      </a:lnTo>
                      <a:cubicBezTo>
                        <a:pt x="12218" y="38270"/>
                        <a:pt x="12577" y="37911"/>
                        <a:pt x="17428" y="42043"/>
                      </a:cubicBezTo>
                      <a:lnTo>
                        <a:pt x="17428" y="42043"/>
                      </a:lnTo>
                      <a:cubicBezTo>
                        <a:pt x="22639" y="44559"/>
                        <a:pt x="28927" y="47613"/>
                        <a:pt x="31622" y="54980"/>
                      </a:cubicBezTo>
                      <a:lnTo>
                        <a:pt x="31622" y="54980"/>
                      </a:lnTo>
                      <a:cubicBezTo>
                        <a:pt x="34856" y="60729"/>
                        <a:pt x="46535" y="67377"/>
                        <a:pt x="51566" y="72408"/>
                      </a:cubicBezTo>
                      <a:lnTo>
                        <a:pt x="51566" y="72408"/>
                      </a:lnTo>
                      <a:cubicBezTo>
                        <a:pt x="53363" y="76361"/>
                        <a:pt x="58573" y="77798"/>
                        <a:pt x="58393" y="88219"/>
                      </a:cubicBezTo>
                      <a:lnTo>
                        <a:pt x="58393" y="88219"/>
                      </a:lnTo>
                      <a:lnTo>
                        <a:pt x="58393" y="88219"/>
                      </a:lnTo>
                      <a:cubicBezTo>
                        <a:pt x="58393" y="92351"/>
                        <a:pt x="57495" y="95765"/>
                        <a:pt x="57495" y="98281"/>
                      </a:cubicBezTo>
                      <a:lnTo>
                        <a:pt x="57495" y="98281"/>
                      </a:lnTo>
                      <a:cubicBezTo>
                        <a:pt x="57495" y="100437"/>
                        <a:pt x="57854" y="101874"/>
                        <a:pt x="58933" y="103491"/>
                      </a:cubicBezTo>
                      <a:lnTo>
                        <a:pt x="58933" y="103491"/>
                      </a:lnTo>
                      <a:cubicBezTo>
                        <a:pt x="63245" y="107803"/>
                        <a:pt x="64143" y="109959"/>
                        <a:pt x="66299" y="110678"/>
                      </a:cubicBezTo>
                      <a:lnTo>
                        <a:pt x="66299" y="110678"/>
                      </a:lnTo>
                      <a:cubicBezTo>
                        <a:pt x="67916" y="110678"/>
                        <a:pt x="69174" y="110498"/>
                        <a:pt x="70611" y="110498"/>
                      </a:cubicBezTo>
                      <a:lnTo>
                        <a:pt x="70611" y="110498"/>
                      </a:lnTo>
                      <a:cubicBezTo>
                        <a:pt x="70791" y="110498"/>
                        <a:pt x="70791" y="110498"/>
                        <a:pt x="70971" y="110498"/>
                      </a:cubicBezTo>
                      <a:lnTo>
                        <a:pt x="70971" y="110498"/>
                      </a:lnTo>
                      <a:cubicBezTo>
                        <a:pt x="73845" y="110319"/>
                        <a:pt x="76720" y="111576"/>
                        <a:pt x="80134" y="115169"/>
                      </a:cubicBezTo>
                      <a:lnTo>
                        <a:pt x="80134" y="115169"/>
                      </a:lnTo>
                      <a:close/>
                      <a:moveTo>
                        <a:pt x="255673" y="368148"/>
                      </a:moveTo>
                      <a:cubicBezTo>
                        <a:pt x="255493" y="368148"/>
                        <a:pt x="255493" y="368148"/>
                        <a:pt x="255673" y="368148"/>
                      </a:cubicBezTo>
                      <a:lnTo>
                        <a:pt x="255673" y="368148"/>
                      </a:lnTo>
                      <a:cubicBezTo>
                        <a:pt x="255493" y="368148"/>
                        <a:pt x="255673" y="368148"/>
                        <a:pt x="255673" y="368148"/>
                      </a:cubicBezTo>
                      <a:lnTo>
                        <a:pt x="255673" y="368148"/>
                      </a:lnTo>
                      <a:close/>
                      <a:moveTo>
                        <a:pt x="256931" y="370483"/>
                      </a:moveTo>
                      <a:cubicBezTo>
                        <a:pt x="256931" y="370304"/>
                        <a:pt x="256931" y="370124"/>
                        <a:pt x="256931" y="369944"/>
                      </a:cubicBezTo>
                      <a:lnTo>
                        <a:pt x="256931" y="369944"/>
                      </a:lnTo>
                      <a:cubicBezTo>
                        <a:pt x="256931" y="370124"/>
                        <a:pt x="256931" y="370304"/>
                        <a:pt x="256931" y="370483"/>
                      </a:cubicBezTo>
                      <a:lnTo>
                        <a:pt x="256931" y="370483"/>
                      </a:lnTo>
                      <a:lnTo>
                        <a:pt x="256931" y="370483"/>
                      </a:lnTo>
                      <a:lnTo>
                        <a:pt x="256931" y="370483"/>
                      </a:lnTo>
                      <a:close/>
                    </a:path>
                  </a:pathLst>
                </a:custGeom>
                <a:grpFill/>
                <a:ln w="17953" cap="flat">
                  <a:noFill/>
                  <a:prstDash val="solid"/>
                  <a:miter/>
                </a:ln>
              </p:spPr>
              <p:txBody>
                <a:bodyPr rtlCol="0" anchor="ctr"/>
                <a:lstStyle/>
                <a:p>
                  <a:endParaRPr lang="zh-CN" altLang="en-US" sz="1050"/>
                </a:p>
              </p:txBody>
            </p:sp>
          </p:grpSp>
          <p:grpSp>
            <p:nvGrpSpPr>
              <p:cNvPr id="190" name="图形 1"/>
              <p:cNvGrpSpPr/>
              <p:nvPr/>
            </p:nvGrpSpPr>
            <p:grpSpPr>
              <a:xfrm>
                <a:off x="3418571" y="4019363"/>
                <a:ext cx="22279" cy="19957"/>
                <a:chOff x="4791782" y="4217053"/>
                <a:chExt cx="22279" cy="19957"/>
              </a:xfrm>
              <a:solidFill>
                <a:srgbClr val="0070C0"/>
              </a:solidFill>
            </p:grpSpPr>
            <p:sp>
              <p:nvSpPr>
                <p:cNvPr id="3366" name="任意多边形: 形状 553"/>
                <p:cNvSpPr/>
                <p:nvPr/>
              </p:nvSpPr>
              <p:spPr>
                <a:xfrm>
                  <a:off x="4794472" y="4219851"/>
                  <a:ext cx="17511" cy="14644"/>
                </a:xfrm>
                <a:custGeom>
                  <a:avLst/>
                  <a:gdLst>
                    <a:gd name="connsiteX0" fmla="*/ 4498 w 17511"/>
                    <a:gd name="connsiteY0" fmla="*/ 9434 h 14644"/>
                    <a:gd name="connsiteX1" fmla="*/ 16356 w 17511"/>
                    <a:gd name="connsiteY1" fmla="*/ 14644 h 14644"/>
                    <a:gd name="connsiteX2" fmla="*/ 15098 w 17511"/>
                    <a:gd name="connsiteY2" fmla="*/ 6739 h 14644"/>
                    <a:gd name="connsiteX3" fmla="*/ 7193 w 17511"/>
                    <a:gd name="connsiteY3" fmla="*/ 1528 h 14644"/>
                    <a:gd name="connsiteX4" fmla="*/ 545 w 17511"/>
                    <a:gd name="connsiteY4" fmla="*/ 1528 h 14644"/>
                    <a:gd name="connsiteX5" fmla="*/ 4498 w 17511"/>
                    <a:gd name="connsiteY5" fmla="*/ 9434 h 14644"/>
                    <a:gd name="connsiteX6" fmla="*/ 4498 w 17511"/>
                    <a:gd name="connsiteY6" fmla="*/ 9434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11" h="14644">
                      <a:moveTo>
                        <a:pt x="4498" y="9434"/>
                      </a:moveTo>
                      <a:cubicBezTo>
                        <a:pt x="7193" y="12129"/>
                        <a:pt x="12403" y="14644"/>
                        <a:pt x="16356" y="14644"/>
                      </a:cubicBezTo>
                      <a:cubicBezTo>
                        <a:pt x="19051" y="14644"/>
                        <a:pt x="16356" y="10692"/>
                        <a:pt x="15098" y="6739"/>
                      </a:cubicBezTo>
                      <a:cubicBezTo>
                        <a:pt x="12403" y="4044"/>
                        <a:pt x="11145" y="1528"/>
                        <a:pt x="7193" y="1528"/>
                      </a:cubicBezTo>
                      <a:cubicBezTo>
                        <a:pt x="3240" y="271"/>
                        <a:pt x="1982" y="-1167"/>
                        <a:pt x="545" y="1528"/>
                      </a:cubicBezTo>
                      <a:cubicBezTo>
                        <a:pt x="-893" y="4044"/>
                        <a:pt x="545" y="6739"/>
                        <a:pt x="4498" y="9434"/>
                      </a:cubicBezTo>
                      <a:lnTo>
                        <a:pt x="4498" y="9434"/>
                      </a:lnTo>
                      <a:close/>
                    </a:path>
                  </a:pathLst>
                </a:custGeom>
                <a:grpFill/>
                <a:ln w="17953" cap="flat">
                  <a:noFill/>
                  <a:prstDash val="solid"/>
                  <a:miter/>
                </a:ln>
              </p:spPr>
              <p:txBody>
                <a:bodyPr rtlCol="0" anchor="ctr"/>
                <a:lstStyle/>
                <a:p>
                  <a:endParaRPr lang="zh-CN" altLang="en-US" sz="1050"/>
                </a:p>
              </p:txBody>
            </p:sp>
            <p:sp>
              <p:nvSpPr>
                <p:cNvPr id="3367" name="任意多边形: 形状 554"/>
                <p:cNvSpPr/>
                <p:nvPr/>
              </p:nvSpPr>
              <p:spPr>
                <a:xfrm>
                  <a:off x="4791782" y="4217053"/>
                  <a:ext cx="22279" cy="19957"/>
                </a:xfrm>
                <a:custGeom>
                  <a:avLst/>
                  <a:gdLst>
                    <a:gd name="connsiteX0" fmla="*/ 5570 w 22279"/>
                    <a:gd name="connsiteY0" fmla="*/ 14208 h 19957"/>
                    <a:gd name="connsiteX1" fmla="*/ 0 w 22279"/>
                    <a:gd name="connsiteY1" fmla="*/ 6123 h 19957"/>
                    <a:gd name="connsiteX2" fmla="*/ 0 w 22279"/>
                    <a:gd name="connsiteY2" fmla="*/ 6123 h 19957"/>
                    <a:gd name="connsiteX3" fmla="*/ 719 w 22279"/>
                    <a:gd name="connsiteY3" fmla="*/ 3068 h 19957"/>
                    <a:gd name="connsiteX4" fmla="*/ 719 w 22279"/>
                    <a:gd name="connsiteY4" fmla="*/ 3068 h 19957"/>
                    <a:gd name="connsiteX5" fmla="*/ 4851 w 22279"/>
                    <a:gd name="connsiteY5" fmla="*/ 14 h 19957"/>
                    <a:gd name="connsiteX6" fmla="*/ 4851 w 22279"/>
                    <a:gd name="connsiteY6" fmla="*/ 14 h 19957"/>
                    <a:gd name="connsiteX7" fmla="*/ 9523 w 22279"/>
                    <a:gd name="connsiteY7" fmla="*/ 1631 h 19957"/>
                    <a:gd name="connsiteX8" fmla="*/ 9523 w 22279"/>
                    <a:gd name="connsiteY8" fmla="*/ 1631 h 19957"/>
                    <a:gd name="connsiteX9" fmla="*/ 19764 w 22279"/>
                    <a:gd name="connsiteY9" fmla="*/ 8638 h 19957"/>
                    <a:gd name="connsiteX10" fmla="*/ 19764 w 22279"/>
                    <a:gd name="connsiteY10" fmla="*/ 8638 h 19957"/>
                    <a:gd name="connsiteX11" fmla="*/ 22279 w 22279"/>
                    <a:gd name="connsiteY11" fmla="*/ 16364 h 19957"/>
                    <a:gd name="connsiteX12" fmla="*/ 22279 w 22279"/>
                    <a:gd name="connsiteY12" fmla="*/ 16364 h 19957"/>
                    <a:gd name="connsiteX13" fmla="*/ 18686 w 22279"/>
                    <a:gd name="connsiteY13" fmla="*/ 19957 h 19957"/>
                    <a:gd name="connsiteX14" fmla="*/ 18686 w 22279"/>
                    <a:gd name="connsiteY14" fmla="*/ 19957 h 19957"/>
                    <a:gd name="connsiteX15" fmla="*/ 5570 w 22279"/>
                    <a:gd name="connsiteY15" fmla="*/ 14208 h 19957"/>
                    <a:gd name="connsiteX16" fmla="*/ 5570 w 22279"/>
                    <a:gd name="connsiteY16" fmla="*/ 14208 h 19957"/>
                    <a:gd name="connsiteX17" fmla="*/ 16889 w 22279"/>
                    <a:gd name="connsiteY17" fmla="*/ 14747 h 19957"/>
                    <a:gd name="connsiteX18" fmla="*/ 15811 w 22279"/>
                    <a:gd name="connsiteY18" fmla="*/ 11333 h 19957"/>
                    <a:gd name="connsiteX19" fmla="*/ 15811 w 22279"/>
                    <a:gd name="connsiteY19" fmla="*/ 11333 h 19957"/>
                    <a:gd name="connsiteX20" fmla="*/ 8804 w 22279"/>
                    <a:gd name="connsiteY20" fmla="*/ 6662 h 19957"/>
                    <a:gd name="connsiteX21" fmla="*/ 8804 w 22279"/>
                    <a:gd name="connsiteY21" fmla="*/ 6662 h 19957"/>
                    <a:gd name="connsiteX22" fmla="*/ 5390 w 22279"/>
                    <a:gd name="connsiteY22" fmla="*/ 5404 h 19957"/>
                    <a:gd name="connsiteX23" fmla="*/ 5390 w 22279"/>
                    <a:gd name="connsiteY23" fmla="*/ 5404 h 19957"/>
                    <a:gd name="connsiteX24" fmla="*/ 5390 w 22279"/>
                    <a:gd name="connsiteY24" fmla="*/ 5404 h 19957"/>
                    <a:gd name="connsiteX25" fmla="*/ 5390 w 22279"/>
                    <a:gd name="connsiteY25" fmla="*/ 5404 h 19957"/>
                    <a:gd name="connsiteX26" fmla="*/ 5211 w 22279"/>
                    <a:gd name="connsiteY26" fmla="*/ 6302 h 19957"/>
                    <a:gd name="connsiteX27" fmla="*/ 5211 w 22279"/>
                    <a:gd name="connsiteY27" fmla="*/ 6302 h 19957"/>
                    <a:gd name="connsiteX28" fmla="*/ 8624 w 22279"/>
                    <a:gd name="connsiteY28" fmla="*/ 10075 h 19957"/>
                    <a:gd name="connsiteX29" fmla="*/ 8624 w 22279"/>
                    <a:gd name="connsiteY29" fmla="*/ 10075 h 19957"/>
                    <a:gd name="connsiteX30" fmla="*/ 7187 w 22279"/>
                    <a:gd name="connsiteY30" fmla="*/ 12231 h 19957"/>
                    <a:gd name="connsiteX31" fmla="*/ 8984 w 22279"/>
                    <a:gd name="connsiteY31" fmla="*/ 10434 h 19957"/>
                    <a:gd name="connsiteX32" fmla="*/ 16889 w 22279"/>
                    <a:gd name="connsiteY32" fmla="*/ 14747 h 19957"/>
                    <a:gd name="connsiteX33" fmla="*/ 16889 w 22279"/>
                    <a:gd name="connsiteY33" fmla="*/ 14747 h 1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279" h="19957">
                      <a:moveTo>
                        <a:pt x="5570" y="14208"/>
                      </a:moveTo>
                      <a:cubicBezTo>
                        <a:pt x="2336" y="12052"/>
                        <a:pt x="0" y="9536"/>
                        <a:pt x="0" y="6123"/>
                      </a:cubicBezTo>
                      <a:lnTo>
                        <a:pt x="0" y="6123"/>
                      </a:lnTo>
                      <a:cubicBezTo>
                        <a:pt x="0" y="5045"/>
                        <a:pt x="359" y="3966"/>
                        <a:pt x="719" y="3068"/>
                      </a:cubicBezTo>
                      <a:lnTo>
                        <a:pt x="719" y="3068"/>
                      </a:lnTo>
                      <a:cubicBezTo>
                        <a:pt x="1258" y="1451"/>
                        <a:pt x="3054" y="-166"/>
                        <a:pt x="4851" y="14"/>
                      </a:cubicBezTo>
                      <a:lnTo>
                        <a:pt x="4851" y="14"/>
                      </a:lnTo>
                      <a:cubicBezTo>
                        <a:pt x="7187" y="193"/>
                        <a:pt x="8265" y="1092"/>
                        <a:pt x="9523" y="1631"/>
                      </a:cubicBezTo>
                      <a:lnTo>
                        <a:pt x="9523" y="1631"/>
                      </a:lnTo>
                      <a:cubicBezTo>
                        <a:pt x="14913" y="1631"/>
                        <a:pt x="17069" y="5584"/>
                        <a:pt x="19764" y="8638"/>
                      </a:cubicBezTo>
                      <a:lnTo>
                        <a:pt x="19764" y="8638"/>
                      </a:lnTo>
                      <a:cubicBezTo>
                        <a:pt x="20483" y="11153"/>
                        <a:pt x="22100" y="13489"/>
                        <a:pt x="22279" y="16364"/>
                      </a:cubicBezTo>
                      <a:lnTo>
                        <a:pt x="22279" y="16364"/>
                      </a:lnTo>
                      <a:cubicBezTo>
                        <a:pt x="22279" y="17801"/>
                        <a:pt x="20303" y="19957"/>
                        <a:pt x="18686" y="19957"/>
                      </a:cubicBezTo>
                      <a:lnTo>
                        <a:pt x="18686" y="19957"/>
                      </a:lnTo>
                      <a:cubicBezTo>
                        <a:pt x="14014" y="19957"/>
                        <a:pt x="8804" y="17262"/>
                        <a:pt x="5570" y="14208"/>
                      </a:cubicBezTo>
                      <a:lnTo>
                        <a:pt x="5570" y="14208"/>
                      </a:lnTo>
                      <a:close/>
                      <a:moveTo>
                        <a:pt x="16889" y="14747"/>
                      </a:moveTo>
                      <a:cubicBezTo>
                        <a:pt x="16530" y="13669"/>
                        <a:pt x="15991" y="12411"/>
                        <a:pt x="15811" y="11333"/>
                      </a:cubicBezTo>
                      <a:lnTo>
                        <a:pt x="15811" y="11333"/>
                      </a:lnTo>
                      <a:cubicBezTo>
                        <a:pt x="12757" y="8099"/>
                        <a:pt x="12218" y="6841"/>
                        <a:pt x="8804" y="6662"/>
                      </a:cubicBezTo>
                      <a:lnTo>
                        <a:pt x="8804" y="6662"/>
                      </a:lnTo>
                      <a:cubicBezTo>
                        <a:pt x="7187" y="6123"/>
                        <a:pt x="5929" y="5584"/>
                        <a:pt x="5390" y="5404"/>
                      </a:cubicBezTo>
                      <a:lnTo>
                        <a:pt x="5390" y="5404"/>
                      </a:lnTo>
                      <a:cubicBezTo>
                        <a:pt x="5390" y="5404"/>
                        <a:pt x="5390" y="5404"/>
                        <a:pt x="5390" y="5404"/>
                      </a:cubicBezTo>
                      <a:lnTo>
                        <a:pt x="5390" y="5404"/>
                      </a:lnTo>
                      <a:cubicBezTo>
                        <a:pt x="5211" y="5763"/>
                        <a:pt x="5211" y="5943"/>
                        <a:pt x="5211" y="6302"/>
                      </a:cubicBezTo>
                      <a:lnTo>
                        <a:pt x="5211" y="6302"/>
                      </a:lnTo>
                      <a:cubicBezTo>
                        <a:pt x="5211" y="6841"/>
                        <a:pt x="5750" y="8278"/>
                        <a:pt x="8624" y="10075"/>
                      </a:cubicBezTo>
                      <a:lnTo>
                        <a:pt x="8624" y="10075"/>
                      </a:lnTo>
                      <a:lnTo>
                        <a:pt x="7187" y="12231"/>
                      </a:lnTo>
                      <a:lnTo>
                        <a:pt x="8984" y="10434"/>
                      </a:lnTo>
                      <a:cubicBezTo>
                        <a:pt x="10601" y="12052"/>
                        <a:pt x="14194" y="14028"/>
                        <a:pt x="16889" y="14747"/>
                      </a:cubicBezTo>
                      <a:lnTo>
                        <a:pt x="16889" y="14747"/>
                      </a:lnTo>
                      <a:close/>
                    </a:path>
                  </a:pathLst>
                </a:custGeom>
                <a:grpFill/>
                <a:ln w="17953" cap="flat">
                  <a:noFill/>
                  <a:prstDash val="solid"/>
                  <a:miter/>
                </a:ln>
              </p:spPr>
              <p:txBody>
                <a:bodyPr rtlCol="0" anchor="ctr"/>
                <a:lstStyle/>
                <a:p>
                  <a:endParaRPr lang="zh-CN" altLang="en-US" sz="1050"/>
                </a:p>
              </p:txBody>
            </p:sp>
          </p:grpSp>
          <p:grpSp>
            <p:nvGrpSpPr>
              <p:cNvPr id="191" name="图形 1"/>
              <p:cNvGrpSpPr/>
              <p:nvPr/>
            </p:nvGrpSpPr>
            <p:grpSpPr>
              <a:xfrm>
                <a:off x="3496369" y="3838947"/>
                <a:ext cx="11139" cy="14593"/>
                <a:chOff x="4869580" y="4036637"/>
                <a:chExt cx="11139" cy="14593"/>
              </a:xfrm>
              <a:solidFill>
                <a:srgbClr val="0070C0"/>
              </a:solidFill>
            </p:grpSpPr>
            <p:sp>
              <p:nvSpPr>
                <p:cNvPr id="3364" name="任意多边形: 形状 556"/>
                <p:cNvSpPr/>
                <p:nvPr/>
              </p:nvSpPr>
              <p:spPr>
                <a:xfrm>
                  <a:off x="4872096" y="4039192"/>
                  <a:ext cx="5962" cy="9231"/>
                </a:xfrm>
                <a:custGeom>
                  <a:avLst/>
                  <a:gdLst>
                    <a:gd name="connsiteX0" fmla="*/ 5211 w 5962"/>
                    <a:gd name="connsiteY0" fmla="*/ 7906 h 9231"/>
                    <a:gd name="connsiteX1" fmla="*/ 0 w 5962"/>
                    <a:gd name="connsiteY1" fmla="*/ 6648 h 9231"/>
                    <a:gd name="connsiteX2" fmla="*/ 2695 w 5962"/>
                    <a:gd name="connsiteY2" fmla="*/ 0 h 9231"/>
                    <a:gd name="connsiteX3" fmla="*/ 5211 w 5962"/>
                    <a:gd name="connsiteY3" fmla="*/ 7906 h 9231"/>
                    <a:gd name="connsiteX4" fmla="*/ 5211 w 5962"/>
                    <a:gd name="connsiteY4" fmla="*/ 7906 h 9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 h="9231">
                      <a:moveTo>
                        <a:pt x="5211" y="7906"/>
                      </a:moveTo>
                      <a:cubicBezTo>
                        <a:pt x="3953" y="9163"/>
                        <a:pt x="0" y="10601"/>
                        <a:pt x="0" y="6648"/>
                      </a:cubicBezTo>
                      <a:cubicBezTo>
                        <a:pt x="1258" y="1437"/>
                        <a:pt x="0" y="0"/>
                        <a:pt x="2695" y="0"/>
                      </a:cubicBezTo>
                      <a:cubicBezTo>
                        <a:pt x="6468" y="1258"/>
                        <a:pt x="6468" y="5211"/>
                        <a:pt x="5211" y="7906"/>
                      </a:cubicBezTo>
                      <a:lnTo>
                        <a:pt x="5211" y="7906"/>
                      </a:lnTo>
                      <a:close/>
                    </a:path>
                  </a:pathLst>
                </a:custGeom>
                <a:grpFill/>
                <a:ln w="17953" cap="flat">
                  <a:noFill/>
                  <a:prstDash val="solid"/>
                  <a:miter/>
                </a:ln>
              </p:spPr>
              <p:txBody>
                <a:bodyPr rtlCol="0" anchor="ctr"/>
                <a:lstStyle/>
                <a:p>
                  <a:endParaRPr lang="zh-CN" altLang="en-US" sz="1050"/>
                </a:p>
              </p:txBody>
            </p:sp>
            <p:sp>
              <p:nvSpPr>
                <p:cNvPr id="3365" name="任意多边形: 形状 557"/>
                <p:cNvSpPr/>
                <p:nvPr/>
              </p:nvSpPr>
              <p:spPr>
                <a:xfrm>
                  <a:off x="4869580" y="4036637"/>
                  <a:ext cx="11139" cy="14593"/>
                </a:xfrm>
                <a:custGeom>
                  <a:avLst/>
                  <a:gdLst>
                    <a:gd name="connsiteX0" fmla="*/ 0 w 11139"/>
                    <a:gd name="connsiteY0" fmla="*/ 8484 h 14593"/>
                    <a:gd name="connsiteX1" fmla="*/ 719 w 11139"/>
                    <a:gd name="connsiteY1" fmla="*/ 3454 h 14593"/>
                    <a:gd name="connsiteX2" fmla="*/ 719 w 11139"/>
                    <a:gd name="connsiteY2" fmla="*/ 3454 h 14593"/>
                    <a:gd name="connsiteX3" fmla="*/ 5929 w 11139"/>
                    <a:gd name="connsiteY3" fmla="*/ 40 h 14593"/>
                    <a:gd name="connsiteX4" fmla="*/ 5929 w 11139"/>
                    <a:gd name="connsiteY4" fmla="*/ 40 h 14593"/>
                    <a:gd name="connsiteX5" fmla="*/ 11140 w 11139"/>
                    <a:gd name="connsiteY5" fmla="*/ 7226 h 14593"/>
                    <a:gd name="connsiteX6" fmla="*/ 11140 w 11139"/>
                    <a:gd name="connsiteY6" fmla="*/ 7226 h 14593"/>
                    <a:gd name="connsiteX7" fmla="*/ 10062 w 11139"/>
                    <a:gd name="connsiteY7" fmla="*/ 11539 h 14593"/>
                    <a:gd name="connsiteX8" fmla="*/ 10062 w 11139"/>
                    <a:gd name="connsiteY8" fmla="*/ 11539 h 14593"/>
                    <a:gd name="connsiteX9" fmla="*/ 7726 w 11139"/>
                    <a:gd name="connsiteY9" fmla="*/ 10640 h 14593"/>
                    <a:gd name="connsiteX10" fmla="*/ 9523 w 11139"/>
                    <a:gd name="connsiteY10" fmla="*/ 12437 h 14593"/>
                    <a:gd name="connsiteX11" fmla="*/ 4672 w 11139"/>
                    <a:gd name="connsiteY11" fmla="*/ 14593 h 14593"/>
                    <a:gd name="connsiteX12" fmla="*/ 4672 w 11139"/>
                    <a:gd name="connsiteY12" fmla="*/ 14593 h 14593"/>
                    <a:gd name="connsiteX13" fmla="*/ 0 w 11139"/>
                    <a:gd name="connsiteY13" fmla="*/ 8484 h 14593"/>
                    <a:gd name="connsiteX14" fmla="*/ 0 w 11139"/>
                    <a:gd name="connsiteY14" fmla="*/ 8484 h 14593"/>
                    <a:gd name="connsiteX15" fmla="*/ 5031 w 11139"/>
                    <a:gd name="connsiteY15" fmla="*/ 9023 h 14593"/>
                    <a:gd name="connsiteX16" fmla="*/ 5031 w 11139"/>
                    <a:gd name="connsiteY16" fmla="*/ 9023 h 14593"/>
                    <a:gd name="connsiteX17" fmla="*/ 5570 w 11139"/>
                    <a:gd name="connsiteY17" fmla="*/ 8844 h 14593"/>
                    <a:gd name="connsiteX18" fmla="*/ 5570 w 11139"/>
                    <a:gd name="connsiteY18" fmla="*/ 8844 h 14593"/>
                    <a:gd name="connsiteX19" fmla="*/ 5929 w 11139"/>
                    <a:gd name="connsiteY19" fmla="*/ 7047 h 14593"/>
                    <a:gd name="connsiteX20" fmla="*/ 5929 w 11139"/>
                    <a:gd name="connsiteY20" fmla="*/ 7047 h 14593"/>
                    <a:gd name="connsiteX21" fmla="*/ 5570 w 11139"/>
                    <a:gd name="connsiteY21" fmla="*/ 5430 h 14593"/>
                    <a:gd name="connsiteX22" fmla="*/ 5570 w 11139"/>
                    <a:gd name="connsiteY22" fmla="*/ 5430 h 14593"/>
                    <a:gd name="connsiteX23" fmla="*/ 5031 w 11139"/>
                    <a:gd name="connsiteY23" fmla="*/ 9023 h 14593"/>
                    <a:gd name="connsiteX24" fmla="*/ 5031 w 11139"/>
                    <a:gd name="connsiteY24" fmla="*/ 9023 h 1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39" h="14593">
                      <a:moveTo>
                        <a:pt x="0" y="8484"/>
                      </a:moveTo>
                      <a:cubicBezTo>
                        <a:pt x="539" y="5969"/>
                        <a:pt x="539" y="4711"/>
                        <a:pt x="719" y="3454"/>
                      </a:cubicBezTo>
                      <a:lnTo>
                        <a:pt x="719" y="3454"/>
                      </a:lnTo>
                      <a:cubicBezTo>
                        <a:pt x="719" y="1837"/>
                        <a:pt x="3414" y="-320"/>
                        <a:pt x="5929" y="40"/>
                      </a:cubicBezTo>
                      <a:lnTo>
                        <a:pt x="5929" y="40"/>
                      </a:lnTo>
                      <a:cubicBezTo>
                        <a:pt x="9523" y="1118"/>
                        <a:pt x="11140" y="4532"/>
                        <a:pt x="11140" y="7226"/>
                      </a:cubicBezTo>
                      <a:lnTo>
                        <a:pt x="11140" y="7226"/>
                      </a:lnTo>
                      <a:cubicBezTo>
                        <a:pt x="11140" y="8844"/>
                        <a:pt x="10780" y="10281"/>
                        <a:pt x="10062" y="11539"/>
                      </a:cubicBezTo>
                      <a:lnTo>
                        <a:pt x="10062" y="11539"/>
                      </a:lnTo>
                      <a:lnTo>
                        <a:pt x="7726" y="10640"/>
                      </a:lnTo>
                      <a:lnTo>
                        <a:pt x="9523" y="12437"/>
                      </a:lnTo>
                      <a:cubicBezTo>
                        <a:pt x="8265" y="13695"/>
                        <a:pt x="6648" y="14414"/>
                        <a:pt x="4672" y="14593"/>
                      </a:cubicBezTo>
                      <a:lnTo>
                        <a:pt x="4672" y="14593"/>
                      </a:lnTo>
                      <a:cubicBezTo>
                        <a:pt x="2336" y="14234"/>
                        <a:pt x="0" y="11898"/>
                        <a:pt x="0" y="8484"/>
                      </a:cubicBezTo>
                      <a:lnTo>
                        <a:pt x="0" y="8484"/>
                      </a:lnTo>
                      <a:close/>
                      <a:moveTo>
                        <a:pt x="5031" y="9023"/>
                      </a:moveTo>
                      <a:lnTo>
                        <a:pt x="5031" y="9023"/>
                      </a:lnTo>
                      <a:cubicBezTo>
                        <a:pt x="5211" y="9023"/>
                        <a:pt x="5390" y="8844"/>
                        <a:pt x="5570" y="8844"/>
                      </a:cubicBezTo>
                      <a:lnTo>
                        <a:pt x="5570" y="8844"/>
                      </a:lnTo>
                      <a:cubicBezTo>
                        <a:pt x="5750" y="8305"/>
                        <a:pt x="5929" y="7586"/>
                        <a:pt x="5929" y="7047"/>
                      </a:cubicBezTo>
                      <a:lnTo>
                        <a:pt x="5929" y="7047"/>
                      </a:lnTo>
                      <a:cubicBezTo>
                        <a:pt x="5929" y="6328"/>
                        <a:pt x="5750" y="5789"/>
                        <a:pt x="5570" y="5430"/>
                      </a:cubicBezTo>
                      <a:lnTo>
                        <a:pt x="5570" y="5430"/>
                      </a:lnTo>
                      <a:cubicBezTo>
                        <a:pt x="5570" y="6508"/>
                        <a:pt x="5390" y="7766"/>
                        <a:pt x="5031" y="9023"/>
                      </a:cubicBezTo>
                      <a:lnTo>
                        <a:pt x="5031" y="9023"/>
                      </a:lnTo>
                      <a:close/>
                    </a:path>
                  </a:pathLst>
                </a:custGeom>
                <a:grpFill/>
                <a:ln w="17953" cap="flat">
                  <a:noFill/>
                  <a:prstDash val="solid"/>
                  <a:miter/>
                </a:ln>
              </p:spPr>
              <p:txBody>
                <a:bodyPr rtlCol="0" anchor="ctr"/>
                <a:lstStyle/>
                <a:p>
                  <a:endParaRPr lang="zh-CN" altLang="en-US" sz="1050"/>
                </a:p>
              </p:txBody>
            </p:sp>
          </p:grpSp>
          <p:grpSp>
            <p:nvGrpSpPr>
              <p:cNvPr id="192" name="图形 1"/>
              <p:cNvGrpSpPr/>
              <p:nvPr/>
            </p:nvGrpSpPr>
            <p:grpSpPr>
              <a:xfrm>
                <a:off x="3408689" y="3466877"/>
                <a:ext cx="16709" cy="17484"/>
                <a:chOff x="4781900" y="3664567"/>
                <a:chExt cx="16709" cy="17484"/>
              </a:xfrm>
              <a:solidFill>
                <a:srgbClr val="B5B5B6"/>
              </a:solidFill>
            </p:grpSpPr>
            <p:sp>
              <p:nvSpPr>
                <p:cNvPr id="3362" name="任意多边形: 形状 559"/>
                <p:cNvSpPr/>
                <p:nvPr/>
              </p:nvSpPr>
              <p:spPr>
                <a:xfrm>
                  <a:off x="4784635" y="3667092"/>
                  <a:ext cx="11712" cy="12486"/>
                </a:xfrm>
                <a:custGeom>
                  <a:avLst/>
                  <a:gdLst>
                    <a:gd name="connsiteX0" fmla="*/ 1757 w 11712"/>
                    <a:gd name="connsiteY0" fmla="*/ 4132 h 12486"/>
                    <a:gd name="connsiteX1" fmla="*/ 8405 w 11712"/>
                    <a:gd name="connsiteY1" fmla="*/ 12038 h 12486"/>
                    <a:gd name="connsiteX2" fmla="*/ 9662 w 11712"/>
                    <a:gd name="connsiteY2" fmla="*/ 6648 h 12486"/>
                    <a:gd name="connsiteX3" fmla="*/ 1757 w 11712"/>
                    <a:gd name="connsiteY3" fmla="*/ 0 h 12486"/>
                    <a:gd name="connsiteX4" fmla="*/ 1757 w 11712"/>
                    <a:gd name="connsiteY4" fmla="*/ 4132 h 12486"/>
                    <a:gd name="connsiteX5" fmla="*/ 1757 w 11712"/>
                    <a:gd name="connsiteY5" fmla="*/ 4132 h 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12" h="12486">
                      <a:moveTo>
                        <a:pt x="1757" y="4132"/>
                      </a:moveTo>
                      <a:cubicBezTo>
                        <a:pt x="4452" y="10780"/>
                        <a:pt x="5709" y="10780"/>
                        <a:pt x="8405" y="12038"/>
                      </a:cubicBezTo>
                      <a:cubicBezTo>
                        <a:pt x="11100" y="13296"/>
                        <a:pt x="13615" y="12038"/>
                        <a:pt x="9662" y="6648"/>
                      </a:cubicBezTo>
                      <a:cubicBezTo>
                        <a:pt x="6967" y="1437"/>
                        <a:pt x="4452" y="0"/>
                        <a:pt x="1757" y="0"/>
                      </a:cubicBezTo>
                      <a:cubicBezTo>
                        <a:pt x="-2196" y="180"/>
                        <a:pt x="1757" y="4132"/>
                        <a:pt x="1757" y="4132"/>
                      </a:cubicBezTo>
                      <a:lnTo>
                        <a:pt x="1757" y="4132"/>
                      </a:lnTo>
                      <a:close/>
                    </a:path>
                  </a:pathLst>
                </a:custGeom>
                <a:solidFill>
                  <a:srgbClr val="B5B5B6"/>
                </a:solidFill>
                <a:ln w="17953" cap="flat">
                  <a:noFill/>
                  <a:prstDash val="solid"/>
                  <a:miter/>
                </a:ln>
              </p:spPr>
              <p:txBody>
                <a:bodyPr rtlCol="0" anchor="ctr"/>
                <a:lstStyle/>
                <a:p>
                  <a:endParaRPr lang="zh-CN" altLang="en-US" sz="1050"/>
                </a:p>
              </p:txBody>
            </p:sp>
            <p:sp>
              <p:nvSpPr>
                <p:cNvPr id="3363" name="任意多边形: 形状 560"/>
                <p:cNvSpPr/>
                <p:nvPr/>
              </p:nvSpPr>
              <p:spPr>
                <a:xfrm>
                  <a:off x="4781900" y="3664567"/>
                  <a:ext cx="16709" cy="17484"/>
                </a:xfrm>
                <a:custGeom>
                  <a:avLst/>
                  <a:gdLst>
                    <a:gd name="connsiteX0" fmla="*/ 9882 w 16709"/>
                    <a:gd name="connsiteY0" fmla="*/ 16898 h 17484"/>
                    <a:gd name="connsiteX1" fmla="*/ 2156 w 16709"/>
                    <a:gd name="connsiteY1" fmla="*/ 7914 h 17484"/>
                    <a:gd name="connsiteX2" fmla="*/ 2156 w 16709"/>
                    <a:gd name="connsiteY2" fmla="*/ 7914 h 17484"/>
                    <a:gd name="connsiteX3" fmla="*/ 0 w 16709"/>
                    <a:gd name="connsiteY3" fmla="*/ 3602 h 17484"/>
                    <a:gd name="connsiteX4" fmla="*/ 0 w 16709"/>
                    <a:gd name="connsiteY4" fmla="*/ 3602 h 17484"/>
                    <a:gd name="connsiteX5" fmla="*/ 4312 w 16709"/>
                    <a:gd name="connsiteY5" fmla="*/ 9 h 17484"/>
                    <a:gd name="connsiteX6" fmla="*/ 4312 w 16709"/>
                    <a:gd name="connsiteY6" fmla="*/ 9 h 17484"/>
                    <a:gd name="connsiteX7" fmla="*/ 14194 w 16709"/>
                    <a:gd name="connsiteY7" fmla="*/ 7555 h 17484"/>
                    <a:gd name="connsiteX8" fmla="*/ 14194 w 16709"/>
                    <a:gd name="connsiteY8" fmla="*/ 7555 h 17484"/>
                    <a:gd name="connsiteX9" fmla="*/ 16710 w 16709"/>
                    <a:gd name="connsiteY9" fmla="*/ 13305 h 17484"/>
                    <a:gd name="connsiteX10" fmla="*/ 16710 w 16709"/>
                    <a:gd name="connsiteY10" fmla="*/ 13305 h 17484"/>
                    <a:gd name="connsiteX11" fmla="*/ 12577 w 16709"/>
                    <a:gd name="connsiteY11" fmla="*/ 17437 h 17484"/>
                    <a:gd name="connsiteX12" fmla="*/ 12577 w 16709"/>
                    <a:gd name="connsiteY12" fmla="*/ 17437 h 17484"/>
                    <a:gd name="connsiteX13" fmla="*/ 9882 w 16709"/>
                    <a:gd name="connsiteY13" fmla="*/ 16898 h 17484"/>
                    <a:gd name="connsiteX14" fmla="*/ 9882 w 16709"/>
                    <a:gd name="connsiteY14" fmla="*/ 16898 h 17484"/>
                    <a:gd name="connsiteX15" fmla="*/ 10960 w 16709"/>
                    <a:gd name="connsiteY15" fmla="*/ 11688 h 17484"/>
                    <a:gd name="connsiteX16" fmla="*/ 10062 w 16709"/>
                    <a:gd name="connsiteY16" fmla="*/ 10430 h 17484"/>
                    <a:gd name="connsiteX17" fmla="*/ 10062 w 16709"/>
                    <a:gd name="connsiteY17" fmla="*/ 10430 h 17484"/>
                    <a:gd name="connsiteX18" fmla="*/ 7007 w 16709"/>
                    <a:gd name="connsiteY18" fmla="*/ 6118 h 17484"/>
                    <a:gd name="connsiteX19" fmla="*/ 7007 w 16709"/>
                    <a:gd name="connsiteY19" fmla="*/ 6118 h 17484"/>
                    <a:gd name="connsiteX20" fmla="*/ 10960 w 16709"/>
                    <a:gd name="connsiteY20" fmla="*/ 11688 h 17484"/>
                    <a:gd name="connsiteX21" fmla="*/ 10960 w 16709"/>
                    <a:gd name="connsiteY21" fmla="*/ 11688 h 17484"/>
                    <a:gd name="connsiteX22" fmla="*/ 4492 w 16709"/>
                    <a:gd name="connsiteY22" fmla="*/ 6657 h 17484"/>
                    <a:gd name="connsiteX23" fmla="*/ 6648 w 16709"/>
                    <a:gd name="connsiteY23" fmla="*/ 5758 h 17484"/>
                    <a:gd name="connsiteX24" fmla="*/ 5750 w 16709"/>
                    <a:gd name="connsiteY24" fmla="*/ 5399 h 17484"/>
                    <a:gd name="connsiteX25" fmla="*/ 5750 w 16709"/>
                    <a:gd name="connsiteY25" fmla="*/ 5399 h 17484"/>
                    <a:gd name="connsiteX26" fmla="*/ 4492 w 16709"/>
                    <a:gd name="connsiteY26" fmla="*/ 6657 h 17484"/>
                    <a:gd name="connsiteX27" fmla="*/ 4492 w 16709"/>
                    <a:gd name="connsiteY27" fmla="*/ 6657 h 17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709" h="17484">
                      <a:moveTo>
                        <a:pt x="9882" y="16898"/>
                      </a:moveTo>
                      <a:cubicBezTo>
                        <a:pt x="7546" y="16000"/>
                        <a:pt x="4492" y="14383"/>
                        <a:pt x="2156" y="7914"/>
                      </a:cubicBezTo>
                      <a:lnTo>
                        <a:pt x="2156" y="7914"/>
                      </a:lnTo>
                      <a:cubicBezTo>
                        <a:pt x="1437" y="7196"/>
                        <a:pt x="359" y="5938"/>
                        <a:pt x="0" y="3602"/>
                      </a:cubicBezTo>
                      <a:lnTo>
                        <a:pt x="0" y="3602"/>
                      </a:lnTo>
                      <a:cubicBezTo>
                        <a:pt x="0" y="1267"/>
                        <a:pt x="2695" y="9"/>
                        <a:pt x="4312" y="9"/>
                      </a:cubicBezTo>
                      <a:lnTo>
                        <a:pt x="4312" y="9"/>
                      </a:lnTo>
                      <a:cubicBezTo>
                        <a:pt x="7906" y="-171"/>
                        <a:pt x="11858" y="2345"/>
                        <a:pt x="14194" y="7555"/>
                      </a:cubicBezTo>
                      <a:lnTo>
                        <a:pt x="14194" y="7555"/>
                      </a:lnTo>
                      <a:cubicBezTo>
                        <a:pt x="15811" y="9711"/>
                        <a:pt x="16710" y="11508"/>
                        <a:pt x="16710" y="13305"/>
                      </a:cubicBezTo>
                      <a:lnTo>
                        <a:pt x="16710" y="13305"/>
                      </a:lnTo>
                      <a:cubicBezTo>
                        <a:pt x="16710" y="15640"/>
                        <a:pt x="14374" y="17257"/>
                        <a:pt x="12577" y="17437"/>
                      </a:cubicBezTo>
                      <a:lnTo>
                        <a:pt x="12577" y="17437"/>
                      </a:lnTo>
                      <a:cubicBezTo>
                        <a:pt x="11858" y="17617"/>
                        <a:pt x="10960" y="17257"/>
                        <a:pt x="9882" y="16898"/>
                      </a:cubicBezTo>
                      <a:lnTo>
                        <a:pt x="9882" y="16898"/>
                      </a:lnTo>
                      <a:close/>
                      <a:moveTo>
                        <a:pt x="10960" y="11688"/>
                      </a:moveTo>
                      <a:cubicBezTo>
                        <a:pt x="10780" y="11328"/>
                        <a:pt x="10421" y="10969"/>
                        <a:pt x="10062" y="10430"/>
                      </a:cubicBezTo>
                      <a:lnTo>
                        <a:pt x="10062" y="10430"/>
                      </a:lnTo>
                      <a:cubicBezTo>
                        <a:pt x="8804" y="8094"/>
                        <a:pt x="7906" y="6836"/>
                        <a:pt x="7007" y="6118"/>
                      </a:cubicBezTo>
                      <a:lnTo>
                        <a:pt x="7007" y="6118"/>
                      </a:lnTo>
                      <a:cubicBezTo>
                        <a:pt x="9343" y="10969"/>
                        <a:pt x="9523" y="10969"/>
                        <a:pt x="10960" y="11688"/>
                      </a:cubicBezTo>
                      <a:lnTo>
                        <a:pt x="10960" y="11688"/>
                      </a:lnTo>
                      <a:close/>
                      <a:moveTo>
                        <a:pt x="4492" y="6657"/>
                      </a:moveTo>
                      <a:lnTo>
                        <a:pt x="6648" y="5758"/>
                      </a:lnTo>
                      <a:cubicBezTo>
                        <a:pt x="6289" y="5579"/>
                        <a:pt x="6109" y="5399"/>
                        <a:pt x="5750" y="5399"/>
                      </a:cubicBezTo>
                      <a:lnTo>
                        <a:pt x="5750" y="5399"/>
                      </a:lnTo>
                      <a:lnTo>
                        <a:pt x="4492" y="6657"/>
                      </a:lnTo>
                      <a:lnTo>
                        <a:pt x="4492" y="6657"/>
                      </a:lnTo>
                      <a:close/>
                    </a:path>
                  </a:pathLst>
                </a:custGeom>
                <a:solidFill>
                  <a:srgbClr val="B5B5B6"/>
                </a:solidFill>
                <a:ln w="17953" cap="flat">
                  <a:noFill/>
                  <a:prstDash val="solid"/>
                  <a:miter/>
                </a:ln>
              </p:spPr>
              <p:txBody>
                <a:bodyPr rtlCol="0" anchor="ctr"/>
                <a:lstStyle/>
                <a:p>
                  <a:endParaRPr lang="zh-CN" altLang="en-US" sz="1050"/>
                </a:p>
              </p:txBody>
            </p:sp>
          </p:grpSp>
          <p:grpSp>
            <p:nvGrpSpPr>
              <p:cNvPr id="193" name="图形 1"/>
              <p:cNvGrpSpPr/>
              <p:nvPr/>
            </p:nvGrpSpPr>
            <p:grpSpPr>
              <a:xfrm>
                <a:off x="2997780" y="3770531"/>
                <a:ext cx="60549" cy="136909"/>
                <a:chOff x="4370991" y="3968221"/>
                <a:chExt cx="60549" cy="136909"/>
              </a:xfrm>
              <a:solidFill>
                <a:srgbClr val="0070C0"/>
              </a:solidFill>
            </p:grpSpPr>
            <p:sp>
              <p:nvSpPr>
                <p:cNvPr id="3360" name="任意多边形: 形状 562"/>
                <p:cNvSpPr/>
                <p:nvPr/>
              </p:nvSpPr>
              <p:spPr>
                <a:xfrm>
                  <a:off x="4373523" y="3970767"/>
                  <a:ext cx="55484" cy="131848"/>
                </a:xfrm>
                <a:custGeom>
                  <a:avLst/>
                  <a:gdLst>
                    <a:gd name="connsiteX0" fmla="*/ 20286 w 55484"/>
                    <a:gd name="connsiteY0" fmla="*/ 131849 h 131848"/>
                    <a:gd name="connsiteX1" fmla="*/ 49214 w 55484"/>
                    <a:gd name="connsiteY1" fmla="*/ 119811 h 131848"/>
                    <a:gd name="connsiteX2" fmla="*/ 54424 w 55484"/>
                    <a:gd name="connsiteY2" fmla="*/ 93220 h 131848"/>
                    <a:gd name="connsiteX3" fmla="*/ 50292 w 55484"/>
                    <a:gd name="connsiteY3" fmla="*/ 65370 h 131848"/>
                    <a:gd name="connsiteX4" fmla="*/ 35558 w 55484"/>
                    <a:gd name="connsiteY4" fmla="*/ 18835 h 131848"/>
                    <a:gd name="connsiteX5" fmla="*/ 31606 w 55484"/>
                    <a:gd name="connsiteY5" fmla="*/ 4282 h 131848"/>
                    <a:gd name="connsiteX6" fmla="*/ 24958 w 55484"/>
                    <a:gd name="connsiteY6" fmla="*/ 3024 h 131848"/>
                    <a:gd name="connsiteX7" fmla="*/ 23700 w 55484"/>
                    <a:gd name="connsiteY7" fmla="*/ 13625 h 131848"/>
                    <a:gd name="connsiteX8" fmla="*/ 19747 w 55484"/>
                    <a:gd name="connsiteY8" fmla="*/ 19015 h 131848"/>
                    <a:gd name="connsiteX9" fmla="*/ 17232 w 55484"/>
                    <a:gd name="connsiteY9" fmla="*/ 27100 h 131848"/>
                    <a:gd name="connsiteX10" fmla="*/ 9326 w 55484"/>
                    <a:gd name="connsiteY10" fmla="*/ 27100 h 131848"/>
                    <a:gd name="connsiteX11" fmla="*/ 8069 w 55484"/>
                    <a:gd name="connsiteY11" fmla="*/ 45786 h 131848"/>
                    <a:gd name="connsiteX12" fmla="*/ 2858 w 55484"/>
                    <a:gd name="connsiteY12" fmla="*/ 52434 h 131848"/>
                    <a:gd name="connsiteX13" fmla="*/ 343 w 55484"/>
                    <a:gd name="connsiteY13" fmla="*/ 102922 h 131848"/>
                    <a:gd name="connsiteX14" fmla="*/ 9686 w 55484"/>
                    <a:gd name="connsiteY14" fmla="*/ 124123 h 131848"/>
                    <a:gd name="connsiteX15" fmla="*/ 20286 w 55484"/>
                    <a:gd name="connsiteY15" fmla="*/ 131849 h 131848"/>
                    <a:gd name="connsiteX16" fmla="*/ 20286 w 55484"/>
                    <a:gd name="connsiteY16" fmla="*/ 131849 h 13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484" h="131848">
                      <a:moveTo>
                        <a:pt x="20286" y="131849"/>
                      </a:moveTo>
                      <a:cubicBezTo>
                        <a:pt x="20286" y="131849"/>
                        <a:pt x="44003" y="126459"/>
                        <a:pt x="49214" y="119811"/>
                      </a:cubicBezTo>
                      <a:cubicBezTo>
                        <a:pt x="54424" y="111905"/>
                        <a:pt x="57119" y="105258"/>
                        <a:pt x="54424" y="93220"/>
                      </a:cubicBezTo>
                      <a:cubicBezTo>
                        <a:pt x="51729" y="82619"/>
                        <a:pt x="54424" y="74534"/>
                        <a:pt x="50292" y="65370"/>
                      </a:cubicBezTo>
                      <a:cubicBezTo>
                        <a:pt x="46339" y="54770"/>
                        <a:pt x="36996" y="24226"/>
                        <a:pt x="35558" y="18835"/>
                      </a:cubicBezTo>
                      <a:cubicBezTo>
                        <a:pt x="34301" y="13625"/>
                        <a:pt x="32863" y="8235"/>
                        <a:pt x="31606" y="4282"/>
                      </a:cubicBezTo>
                      <a:cubicBezTo>
                        <a:pt x="30348" y="329"/>
                        <a:pt x="24958" y="-2366"/>
                        <a:pt x="24958" y="3024"/>
                      </a:cubicBezTo>
                      <a:cubicBezTo>
                        <a:pt x="26216" y="8235"/>
                        <a:pt x="26395" y="13625"/>
                        <a:pt x="23700" y="13625"/>
                      </a:cubicBezTo>
                      <a:cubicBezTo>
                        <a:pt x="19747" y="15062"/>
                        <a:pt x="17052" y="15062"/>
                        <a:pt x="19747" y="19015"/>
                      </a:cubicBezTo>
                      <a:cubicBezTo>
                        <a:pt x="21005" y="24405"/>
                        <a:pt x="21185" y="29616"/>
                        <a:pt x="17232" y="27100"/>
                      </a:cubicBezTo>
                      <a:cubicBezTo>
                        <a:pt x="12021" y="24405"/>
                        <a:pt x="9326" y="23147"/>
                        <a:pt x="9326" y="27100"/>
                      </a:cubicBezTo>
                      <a:cubicBezTo>
                        <a:pt x="10584" y="32490"/>
                        <a:pt x="9326" y="39138"/>
                        <a:pt x="8069" y="45786"/>
                      </a:cubicBezTo>
                      <a:cubicBezTo>
                        <a:pt x="6811" y="52434"/>
                        <a:pt x="2858" y="47044"/>
                        <a:pt x="2858" y="52434"/>
                      </a:cubicBezTo>
                      <a:cubicBezTo>
                        <a:pt x="1600" y="57645"/>
                        <a:pt x="-915" y="90884"/>
                        <a:pt x="343" y="102922"/>
                      </a:cubicBezTo>
                      <a:cubicBezTo>
                        <a:pt x="1780" y="116218"/>
                        <a:pt x="6991" y="118913"/>
                        <a:pt x="9686" y="124123"/>
                      </a:cubicBezTo>
                      <a:cubicBezTo>
                        <a:pt x="11123" y="130412"/>
                        <a:pt x="20286" y="131849"/>
                        <a:pt x="20286" y="131849"/>
                      </a:cubicBezTo>
                      <a:lnTo>
                        <a:pt x="20286" y="131849"/>
                      </a:lnTo>
                      <a:close/>
                    </a:path>
                  </a:pathLst>
                </a:custGeom>
                <a:grpFill/>
                <a:ln w="17953" cap="flat">
                  <a:noFill/>
                  <a:prstDash val="solid"/>
                  <a:miter/>
                </a:ln>
              </p:spPr>
              <p:txBody>
                <a:bodyPr rtlCol="0" anchor="ctr"/>
                <a:lstStyle/>
                <a:p>
                  <a:endParaRPr lang="zh-CN" altLang="en-US" sz="1050"/>
                </a:p>
              </p:txBody>
            </p:sp>
            <p:sp>
              <p:nvSpPr>
                <p:cNvPr id="3361" name="任意多边形: 形状 563"/>
                <p:cNvSpPr/>
                <p:nvPr/>
              </p:nvSpPr>
              <p:spPr>
                <a:xfrm>
                  <a:off x="4370991" y="3968221"/>
                  <a:ext cx="60549" cy="136909"/>
                </a:xfrm>
                <a:custGeom>
                  <a:avLst/>
                  <a:gdLst>
                    <a:gd name="connsiteX0" fmla="*/ 9882 w 60549"/>
                    <a:gd name="connsiteY0" fmla="*/ 127567 h 136909"/>
                    <a:gd name="connsiteX1" fmla="*/ 359 w 60549"/>
                    <a:gd name="connsiteY1" fmla="*/ 105467 h 136909"/>
                    <a:gd name="connsiteX2" fmla="*/ 359 w 60549"/>
                    <a:gd name="connsiteY2" fmla="*/ 105467 h 136909"/>
                    <a:gd name="connsiteX3" fmla="*/ 0 w 60549"/>
                    <a:gd name="connsiteY3" fmla="*/ 95765 h 136909"/>
                    <a:gd name="connsiteX4" fmla="*/ 0 w 60549"/>
                    <a:gd name="connsiteY4" fmla="*/ 95765 h 136909"/>
                    <a:gd name="connsiteX5" fmla="*/ 2875 w 60549"/>
                    <a:gd name="connsiteY5" fmla="*/ 54441 h 136909"/>
                    <a:gd name="connsiteX6" fmla="*/ 2875 w 60549"/>
                    <a:gd name="connsiteY6" fmla="*/ 54441 h 136909"/>
                    <a:gd name="connsiteX7" fmla="*/ 6109 w 60549"/>
                    <a:gd name="connsiteY7" fmla="*/ 49410 h 136909"/>
                    <a:gd name="connsiteX8" fmla="*/ 6109 w 60549"/>
                    <a:gd name="connsiteY8" fmla="*/ 49410 h 136909"/>
                    <a:gd name="connsiteX9" fmla="*/ 7546 w 60549"/>
                    <a:gd name="connsiteY9" fmla="*/ 49230 h 136909"/>
                    <a:gd name="connsiteX10" fmla="*/ 7546 w 60549"/>
                    <a:gd name="connsiteY10" fmla="*/ 49230 h 136909"/>
                    <a:gd name="connsiteX11" fmla="*/ 8085 w 60549"/>
                    <a:gd name="connsiteY11" fmla="*/ 47613 h 136909"/>
                    <a:gd name="connsiteX12" fmla="*/ 8085 w 60549"/>
                    <a:gd name="connsiteY12" fmla="*/ 47613 h 136909"/>
                    <a:gd name="connsiteX13" fmla="*/ 9882 w 60549"/>
                    <a:gd name="connsiteY13" fmla="*/ 34497 h 136909"/>
                    <a:gd name="connsiteX14" fmla="*/ 9882 w 60549"/>
                    <a:gd name="connsiteY14" fmla="*/ 34497 h 136909"/>
                    <a:gd name="connsiteX15" fmla="*/ 9523 w 60549"/>
                    <a:gd name="connsiteY15" fmla="*/ 30544 h 136909"/>
                    <a:gd name="connsiteX16" fmla="*/ 9523 w 60549"/>
                    <a:gd name="connsiteY16" fmla="*/ 30544 h 136909"/>
                    <a:gd name="connsiteX17" fmla="*/ 9343 w 60549"/>
                    <a:gd name="connsiteY17" fmla="*/ 29646 h 136909"/>
                    <a:gd name="connsiteX18" fmla="*/ 9343 w 60549"/>
                    <a:gd name="connsiteY18" fmla="*/ 29646 h 136909"/>
                    <a:gd name="connsiteX19" fmla="*/ 9343 w 60549"/>
                    <a:gd name="connsiteY19" fmla="*/ 29287 h 136909"/>
                    <a:gd name="connsiteX20" fmla="*/ 13475 w 60549"/>
                    <a:gd name="connsiteY20" fmla="*/ 24256 h 136909"/>
                    <a:gd name="connsiteX21" fmla="*/ 13475 w 60549"/>
                    <a:gd name="connsiteY21" fmla="*/ 24256 h 136909"/>
                    <a:gd name="connsiteX22" fmla="*/ 20662 w 60549"/>
                    <a:gd name="connsiteY22" fmla="*/ 26951 h 136909"/>
                    <a:gd name="connsiteX23" fmla="*/ 20662 w 60549"/>
                    <a:gd name="connsiteY23" fmla="*/ 26951 h 136909"/>
                    <a:gd name="connsiteX24" fmla="*/ 20662 w 60549"/>
                    <a:gd name="connsiteY24" fmla="*/ 26771 h 136909"/>
                    <a:gd name="connsiteX25" fmla="*/ 20662 w 60549"/>
                    <a:gd name="connsiteY25" fmla="*/ 26771 h 136909"/>
                    <a:gd name="connsiteX26" fmla="*/ 20303 w 60549"/>
                    <a:gd name="connsiteY26" fmla="*/ 22639 h 136909"/>
                    <a:gd name="connsiteX27" fmla="*/ 20303 w 60549"/>
                    <a:gd name="connsiteY27" fmla="*/ 22639 h 136909"/>
                    <a:gd name="connsiteX28" fmla="*/ 18866 w 60549"/>
                    <a:gd name="connsiteY28" fmla="*/ 18686 h 136909"/>
                    <a:gd name="connsiteX29" fmla="*/ 18866 w 60549"/>
                    <a:gd name="connsiteY29" fmla="*/ 18686 h 136909"/>
                    <a:gd name="connsiteX30" fmla="*/ 25693 w 60549"/>
                    <a:gd name="connsiteY30" fmla="*/ 13655 h 136909"/>
                    <a:gd name="connsiteX31" fmla="*/ 25693 w 60549"/>
                    <a:gd name="connsiteY31" fmla="*/ 13655 h 136909"/>
                    <a:gd name="connsiteX32" fmla="*/ 26052 w 60549"/>
                    <a:gd name="connsiteY32" fmla="*/ 11679 h 136909"/>
                    <a:gd name="connsiteX33" fmla="*/ 26052 w 60549"/>
                    <a:gd name="connsiteY33" fmla="*/ 11679 h 136909"/>
                    <a:gd name="connsiteX34" fmla="*/ 25334 w 60549"/>
                    <a:gd name="connsiteY34" fmla="*/ 6109 h 136909"/>
                    <a:gd name="connsiteX35" fmla="*/ 25334 w 60549"/>
                    <a:gd name="connsiteY35" fmla="*/ 6109 h 136909"/>
                    <a:gd name="connsiteX36" fmla="*/ 25154 w 60549"/>
                    <a:gd name="connsiteY36" fmla="*/ 5390 h 136909"/>
                    <a:gd name="connsiteX37" fmla="*/ 25154 w 60549"/>
                    <a:gd name="connsiteY37" fmla="*/ 5390 h 136909"/>
                    <a:gd name="connsiteX38" fmla="*/ 29646 w 60549"/>
                    <a:gd name="connsiteY38" fmla="*/ 0 h 136909"/>
                    <a:gd name="connsiteX39" fmla="*/ 29646 w 60549"/>
                    <a:gd name="connsiteY39" fmla="*/ 0 h 136909"/>
                    <a:gd name="connsiteX40" fmla="*/ 36653 w 60549"/>
                    <a:gd name="connsiteY40" fmla="*/ 6109 h 136909"/>
                    <a:gd name="connsiteX41" fmla="*/ 36653 w 60549"/>
                    <a:gd name="connsiteY41" fmla="*/ 6109 h 136909"/>
                    <a:gd name="connsiteX42" fmla="*/ 40786 w 60549"/>
                    <a:gd name="connsiteY42" fmla="*/ 20842 h 136909"/>
                    <a:gd name="connsiteX43" fmla="*/ 40786 w 60549"/>
                    <a:gd name="connsiteY43" fmla="*/ 20842 h 136909"/>
                    <a:gd name="connsiteX44" fmla="*/ 55339 w 60549"/>
                    <a:gd name="connsiteY44" fmla="*/ 67018 h 136909"/>
                    <a:gd name="connsiteX45" fmla="*/ 55339 w 60549"/>
                    <a:gd name="connsiteY45" fmla="*/ 67018 h 136909"/>
                    <a:gd name="connsiteX46" fmla="*/ 59471 w 60549"/>
                    <a:gd name="connsiteY46" fmla="*/ 95406 h 136909"/>
                    <a:gd name="connsiteX47" fmla="*/ 59471 w 60549"/>
                    <a:gd name="connsiteY47" fmla="*/ 95406 h 136909"/>
                    <a:gd name="connsiteX48" fmla="*/ 60549 w 60549"/>
                    <a:gd name="connsiteY48" fmla="*/ 104569 h 136909"/>
                    <a:gd name="connsiteX49" fmla="*/ 60549 w 60549"/>
                    <a:gd name="connsiteY49" fmla="*/ 104569 h 136909"/>
                    <a:gd name="connsiteX50" fmla="*/ 53722 w 60549"/>
                    <a:gd name="connsiteY50" fmla="*/ 123973 h 136909"/>
                    <a:gd name="connsiteX51" fmla="*/ 53722 w 60549"/>
                    <a:gd name="connsiteY51" fmla="*/ 123973 h 136909"/>
                    <a:gd name="connsiteX52" fmla="*/ 23357 w 60549"/>
                    <a:gd name="connsiteY52" fmla="*/ 136910 h 136909"/>
                    <a:gd name="connsiteX53" fmla="*/ 23357 w 60549"/>
                    <a:gd name="connsiteY53" fmla="*/ 136910 h 136909"/>
                    <a:gd name="connsiteX54" fmla="*/ 22818 w 60549"/>
                    <a:gd name="connsiteY54" fmla="*/ 134394 h 136909"/>
                    <a:gd name="connsiteX55" fmla="*/ 22459 w 60549"/>
                    <a:gd name="connsiteY55" fmla="*/ 136910 h 136909"/>
                    <a:gd name="connsiteX56" fmla="*/ 9882 w 60549"/>
                    <a:gd name="connsiteY56" fmla="*/ 127567 h 136909"/>
                    <a:gd name="connsiteX57" fmla="*/ 9882 w 60549"/>
                    <a:gd name="connsiteY57" fmla="*/ 127567 h 136909"/>
                    <a:gd name="connsiteX58" fmla="*/ 8085 w 60549"/>
                    <a:gd name="connsiteY58" fmla="*/ 54441 h 136909"/>
                    <a:gd name="connsiteX59" fmla="*/ 7906 w 60549"/>
                    <a:gd name="connsiteY59" fmla="*/ 55159 h 136909"/>
                    <a:gd name="connsiteX60" fmla="*/ 5031 w 60549"/>
                    <a:gd name="connsiteY60" fmla="*/ 95585 h 136909"/>
                    <a:gd name="connsiteX61" fmla="*/ 5031 w 60549"/>
                    <a:gd name="connsiteY61" fmla="*/ 95585 h 136909"/>
                    <a:gd name="connsiteX62" fmla="*/ 5390 w 60549"/>
                    <a:gd name="connsiteY62" fmla="*/ 104749 h 136909"/>
                    <a:gd name="connsiteX63" fmla="*/ 5390 w 60549"/>
                    <a:gd name="connsiteY63" fmla="*/ 104749 h 136909"/>
                    <a:gd name="connsiteX64" fmla="*/ 14553 w 60549"/>
                    <a:gd name="connsiteY64" fmla="*/ 125770 h 136909"/>
                    <a:gd name="connsiteX65" fmla="*/ 14553 w 60549"/>
                    <a:gd name="connsiteY65" fmla="*/ 125770 h 136909"/>
                    <a:gd name="connsiteX66" fmla="*/ 22639 w 60549"/>
                    <a:gd name="connsiteY66" fmla="*/ 131700 h 136909"/>
                    <a:gd name="connsiteX67" fmla="*/ 22639 w 60549"/>
                    <a:gd name="connsiteY67" fmla="*/ 131700 h 136909"/>
                    <a:gd name="connsiteX68" fmla="*/ 49590 w 60549"/>
                    <a:gd name="connsiteY68" fmla="*/ 120919 h 136909"/>
                    <a:gd name="connsiteX69" fmla="*/ 49590 w 60549"/>
                    <a:gd name="connsiteY69" fmla="*/ 120919 h 136909"/>
                    <a:gd name="connsiteX70" fmla="*/ 55339 w 60549"/>
                    <a:gd name="connsiteY70" fmla="*/ 104389 h 136909"/>
                    <a:gd name="connsiteX71" fmla="*/ 55339 w 60549"/>
                    <a:gd name="connsiteY71" fmla="*/ 104389 h 136909"/>
                    <a:gd name="connsiteX72" fmla="*/ 54441 w 60549"/>
                    <a:gd name="connsiteY72" fmla="*/ 96304 h 136909"/>
                    <a:gd name="connsiteX73" fmla="*/ 54441 w 60549"/>
                    <a:gd name="connsiteY73" fmla="*/ 96304 h 136909"/>
                    <a:gd name="connsiteX74" fmla="*/ 50488 w 60549"/>
                    <a:gd name="connsiteY74" fmla="*/ 68635 h 136909"/>
                    <a:gd name="connsiteX75" fmla="*/ 50488 w 60549"/>
                    <a:gd name="connsiteY75" fmla="*/ 68635 h 136909"/>
                    <a:gd name="connsiteX76" fmla="*/ 35755 w 60549"/>
                    <a:gd name="connsiteY76" fmla="*/ 21920 h 136909"/>
                    <a:gd name="connsiteX77" fmla="*/ 35755 w 60549"/>
                    <a:gd name="connsiteY77" fmla="*/ 21920 h 136909"/>
                    <a:gd name="connsiteX78" fmla="*/ 31802 w 60549"/>
                    <a:gd name="connsiteY78" fmla="*/ 7546 h 136909"/>
                    <a:gd name="connsiteX79" fmla="*/ 31802 w 60549"/>
                    <a:gd name="connsiteY79" fmla="*/ 7546 h 136909"/>
                    <a:gd name="connsiteX80" fmla="*/ 30185 w 60549"/>
                    <a:gd name="connsiteY80" fmla="*/ 5390 h 136909"/>
                    <a:gd name="connsiteX81" fmla="*/ 30185 w 60549"/>
                    <a:gd name="connsiteY81" fmla="*/ 5390 h 136909"/>
                    <a:gd name="connsiteX82" fmla="*/ 31083 w 60549"/>
                    <a:gd name="connsiteY82" fmla="*/ 11679 h 136909"/>
                    <a:gd name="connsiteX83" fmla="*/ 31083 w 60549"/>
                    <a:gd name="connsiteY83" fmla="*/ 11679 h 136909"/>
                    <a:gd name="connsiteX84" fmla="*/ 27131 w 60549"/>
                    <a:gd name="connsiteY84" fmla="*/ 18506 h 136909"/>
                    <a:gd name="connsiteX85" fmla="*/ 27131 w 60549"/>
                    <a:gd name="connsiteY85" fmla="*/ 18506 h 136909"/>
                    <a:gd name="connsiteX86" fmla="*/ 24076 w 60549"/>
                    <a:gd name="connsiteY86" fmla="*/ 19405 h 136909"/>
                    <a:gd name="connsiteX87" fmla="*/ 24076 w 60549"/>
                    <a:gd name="connsiteY87" fmla="*/ 19405 h 136909"/>
                    <a:gd name="connsiteX88" fmla="*/ 24795 w 60549"/>
                    <a:gd name="connsiteY88" fmla="*/ 20842 h 136909"/>
                    <a:gd name="connsiteX89" fmla="*/ 24795 w 60549"/>
                    <a:gd name="connsiteY89" fmla="*/ 20842 h 136909"/>
                    <a:gd name="connsiteX90" fmla="*/ 25693 w 60549"/>
                    <a:gd name="connsiteY90" fmla="*/ 26951 h 136909"/>
                    <a:gd name="connsiteX91" fmla="*/ 25693 w 60549"/>
                    <a:gd name="connsiteY91" fmla="*/ 26951 h 136909"/>
                    <a:gd name="connsiteX92" fmla="*/ 21561 w 60549"/>
                    <a:gd name="connsiteY92" fmla="*/ 32700 h 136909"/>
                    <a:gd name="connsiteX93" fmla="*/ 21561 w 60549"/>
                    <a:gd name="connsiteY93" fmla="*/ 32700 h 136909"/>
                    <a:gd name="connsiteX94" fmla="*/ 18686 w 60549"/>
                    <a:gd name="connsiteY94" fmla="*/ 31802 h 136909"/>
                    <a:gd name="connsiteX95" fmla="*/ 18686 w 60549"/>
                    <a:gd name="connsiteY95" fmla="*/ 31802 h 136909"/>
                    <a:gd name="connsiteX96" fmla="*/ 14553 w 60549"/>
                    <a:gd name="connsiteY96" fmla="*/ 29826 h 136909"/>
                    <a:gd name="connsiteX97" fmla="*/ 14553 w 60549"/>
                    <a:gd name="connsiteY97" fmla="*/ 29826 h 136909"/>
                    <a:gd name="connsiteX98" fmla="*/ 14913 w 60549"/>
                    <a:gd name="connsiteY98" fmla="*/ 34497 h 136909"/>
                    <a:gd name="connsiteX99" fmla="*/ 14913 w 60549"/>
                    <a:gd name="connsiteY99" fmla="*/ 34497 h 136909"/>
                    <a:gd name="connsiteX100" fmla="*/ 13116 w 60549"/>
                    <a:gd name="connsiteY100" fmla="*/ 48511 h 136909"/>
                    <a:gd name="connsiteX101" fmla="*/ 13116 w 60549"/>
                    <a:gd name="connsiteY101" fmla="*/ 48511 h 136909"/>
                    <a:gd name="connsiteX102" fmla="*/ 8085 w 60549"/>
                    <a:gd name="connsiteY102" fmla="*/ 54441 h 136909"/>
                    <a:gd name="connsiteX103" fmla="*/ 8085 w 60549"/>
                    <a:gd name="connsiteY103" fmla="*/ 54441 h 136909"/>
                    <a:gd name="connsiteX104" fmla="*/ 8085 w 60549"/>
                    <a:gd name="connsiteY104" fmla="*/ 54441 h 136909"/>
                    <a:gd name="connsiteX105" fmla="*/ 8085 w 60549"/>
                    <a:gd name="connsiteY105" fmla="*/ 54441 h 136909"/>
                    <a:gd name="connsiteX106" fmla="*/ 7726 w 60549"/>
                    <a:gd name="connsiteY106" fmla="*/ 55519 h 136909"/>
                    <a:gd name="connsiteX107" fmla="*/ 7726 w 60549"/>
                    <a:gd name="connsiteY107" fmla="*/ 55519 h 136909"/>
                    <a:gd name="connsiteX108" fmla="*/ 7726 w 60549"/>
                    <a:gd name="connsiteY108" fmla="*/ 55519 h 136909"/>
                    <a:gd name="connsiteX109" fmla="*/ 7726 w 60549"/>
                    <a:gd name="connsiteY109" fmla="*/ 55519 h 136909"/>
                    <a:gd name="connsiteX110" fmla="*/ 7726 w 60549"/>
                    <a:gd name="connsiteY110" fmla="*/ 55519 h 136909"/>
                    <a:gd name="connsiteX111" fmla="*/ 7726 w 60549"/>
                    <a:gd name="connsiteY111" fmla="*/ 55519 h 136909"/>
                    <a:gd name="connsiteX112" fmla="*/ 7906 w 60549"/>
                    <a:gd name="connsiteY112" fmla="*/ 54441 h 136909"/>
                    <a:gd name="connsiteX113" fmla="*/ 7906 w 60549"/>
                    <a:gd name="connsiteY113" fmla="*/ 54441 h 136909"/>
                    <a:gd name="connsiteX114" fmla="*/ 7906 w 60549"/>
                    <a:gd name="connsiteY114" fmla="*/ 54441 h 136909"/>
                    <a:gd name="connsiteX115" fmla="*/ 7906 w 60549"/>
                    <a:gd name="connsiteY115" fmla="*/ 54441 h 136909"/>
                    <a:gd name="connsiteX116" fmla="*/ 7906 w 60549"/>
                    <a:gd name="connsiteY116" fmla="*/ 54441 h 136909"/>
                    <a:gd name="connsiteX117" fmla="*/ 7906 w 60549"/>
                    <a:gd name="connsiteY117" fmla="*/ 54441 h 136909"/>
                    <a:gd name="connsiteX118" fmla="*/ 7906 w 60549"/>
                    <a:gd name="connsiteY118" fmla="*/ 54441 h 136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60549" h="136909">
                      <a:moveTo>
                        <a:pt x="9882" y="127567"/>
                      </a:moveTo>
                      <a:cubicBezTo>
                        <a:pt x="7906" y="123255"/>
                        <a:pt x="1617" y="119302"/>
                        <a:pt x="359" y="105467"/>
                      </a:cubicBezTo>
                      <a:lnTo>
                        <a:pt x="359" y="105467"/>
                      </a:lnTo>
                      <a:cubicBezTo>
                        <a:pt x="0" y="102772"/>
                        <a:pt x="0" y="99538"/>
                        <a:pt x="0" y="95765"/>
                      </a:cubicBezTo>
                      <a:lnTo>
                        <a:pt x="0" y="95765"/>
                      </a:lnTo>
                      <a:cubicBezTo>
                        <a:pt x="0" y="81032"/>
                        <a:pt x="1797" y="60190"/>
                        <a:pt x="2875" y="54441"/>
                      </a:cubicBezTo>
                      <a:lnTo>
                        <a:pt x="2875" y="54441"/>
                      </a:lnTo>
                      <a:cubicBezTo>
                        <a:pt x="2515" y="52285"/>
                        <a:pt x="4312" y="49589"/>
                        <a:pt x="6109" y="49410"/>
                      </a:cubicBezTo>
                      <a:lnTo>
                        <a:pt x="6109" y="49410"/>
                      </a:lnTo>
                      <a:cubicBezTo>
                        <a:pt x="7546" y="49230"/>
                        <a:pt x="7546" y="49230"/>
                        <a:pt x="7546" y="49230"/>
                      </a:cubicBezTo>
                      <a:lnTo>
                        <a:pt x="7546" y="49230"/>
                      </a:lnTo>
                      <a:cubicBezTo>
                        <a:pt x="7546" y="49230"/>
                        <a:pt x="7906" y="48871"/>
                        <a:pt x="8085" y="47613"/>
                      </a:cubicBezTo>
                      <a:lnTo>
                        <a:pt x="8085" y="47613"/>
                      </a:lnTo>
                      <a:cubicBezTo>
                        <a:pt x="8984" y="42942"/>
                        <a:pt x="9882" y="38270"/>
                        <a:pt x="9882" y="34497"/>
                      </a:cubicBezTo>
                      <a:lnTo>
                        <a:pt x="9882" y="34497"/>
                      </a:lnTo>
                      <a:cubicBezTo>
                        <a:pt x="9882" y="32880"/>
                        <a:pt x="9702" y="31443"/>
                        <a:pt x="9523" y="30544"/>
                      </a:cubicBezTo>
                      <a:lnTo>
                        <a:pt x="9523" y="30544"/>
                      </a:lnTo>
                      <a:cubicBezTo>
                        <a:pt x="9523" y="30365"/>
                        <a:pt x="9343" y="30185"/>
                        <a:pt x="9343" y="29646"/>
                      </a:cubicBezTo>
                      <a:lnTo>
                        <a:pt x="9343" y="29646"/>
                      </a:lnTo>
                      <a:lnTo>
                        <a:pt x="9343" y="29287"/>
                      </a:lnTo>
                      <a:cubicBezTo>
                        <a:pt x="9343" y="27310"/>
                        <a:pt x="10960" y="24256"/>
                        <a:pt x="13475" y="24256"/>
                      </a:cubicBezTo>
                      <a:lnTo>
                        <a:pt x="13475" y="24256"/>
                      </a:lnTo>
                      <a:cubicBezTo>
                        <a:pt x="15811" y="24435"/>
                        <a:pt x="17788" y="25513"/>
                        <a:pt x="20662" y="26951"/>
                      </a:cubicBezTo>
                      <a:lnTo>
                        <a:pt x="20662" y="26951"/>
                      </a:lnTo>
                      <a:cubicBezTo>
                        <a:pt x="20662" y="26951"/>
                        <a:pt x="20662" y="26951"/>
                        <a:pt x="20662" y="26771"/>
                      </a:cubicBezTo>
                      <a:lnTo>
                        <a:pt x="20662" y="26771"/>
                      </a:lnTo>
                      <a:cubicBezTo>
                        <a:pt x="20662" y="25513"/>
                        <a:pt x="20303" y="23717"/>
                        <a:pt x="20303" y="22639"/>
                      </a:cubicBezTo>
                      <a:lnTo>
                        <a:pt x="20303" y="22639"/>
                      </a:lnTo>
                      <a:cubicBezTo>
                        <a:pt x="19405" y="21381"/>
                        <a:pt x="18866" y="20303"/>
                        <a:pt x="18866" y="18686"/>
                      </a:cubicBezTo>
                      <a:lnTo>
                        <a:pt x="18866" y="18686"/>
                      </a:lnTo>
                      <a:cubicBezTo>
                        <a:pt x="19764" y="14194"/>
                        <a:pt x="22818" y="14553"/>
                        <a:pt x="25693" y="13655"/>
                      </a:cubicBezTo>
                      <a:lnTo>
                        <a:pt x="25693" y="13655"/>
                      </a:lnTo>
                      <a:cubicBezTo>
                        <a:pt x="25873" y="13296"/>
                        <a:pt x="26052" y="12577"/>
                        <a:pt x="26052" y="11679"/>
                      </a:cubicBezTo>
                      <a:lnTo>
                        <a:pt x="26052" y="11679"/>
                      </a:lnTo>
                      <a:cubicBezTo>
                        <a:pt x="26052" y="10062"/>
                        <a:pt x="25693" y="8085"/>
                        <a:pt x="25334" y="6109"/>
                      </a:cubicBezTo>
                      <a:lnTo>
                        <a:pt x="25334" y="6109"/>
                      </a:lnTo>
                      <a:cubicBezTo>
                        <a:pt x="25334" y="6109"/>
                        <a:pt x="25154" y="5929"/>
                        <a:pt x="25154" y="5390"/>
                      </a:cubicBezTo>
                      <a:lnTo>
                        <a:pt x="25154" y="5390"/>
                      </a:lnTo>
                      <a:cubicBezTo>
                        <a:pt x="25154" y="2695"/>
                        <a:pt x="26951" y="0"/>
                        <a:pt x="29646" y="0"/>
                      </a:cubicBezTo>
                      <a:lnTo>
                        <a:pt x="29646" y="0"/>
                      </a:lnTo>
                      <a:cubicBezTo>
                        <a:pt x="33239" y="180"/>
                        <a:pt x="35575" y="2875"/>
                        <a:pt x="36653" y="6109"/>
                      </a:cubicBezTo>
                      <a:lnTo>
                        <a:pt x="36653" y="6109"/>
                      </a:lnTo>
                      <a:cubicBezTo>
                        <a:pt x="38090" y="10241"/>
                        <a:pt x="39348" y="15631"/>
                        <a:pt x="40786" y="20842"/>
                      </a:cubicBezTo>
                      <a:lnTo>
                        <a:pt x="40786" y="20842"/>
                      </a:lnTo>
                      <a:cubicBezTo>
                        <a:pt x="42043" y="25873"/>
                        <a:pt x="51386" y="56597"/>
                        <a:pt x="55339" y="67018"/>
                      </a:cubicBezTo>
                      <a:lnTo>
                        <a:pt x="55339" y="67018"/>
                      </a:lnTo>
                      <a:cubicBezTo>
                        <a:pt x="59651" y="77259"/>
                        <a:pt x="56956" y="85524"/>
                        <a:pt x="59471" y="95406"/>
                      </a:cubicBezTo>
                      <a:lnTo>
                        <a:pt x="59471" y="95406"/>
                      </a:lnTo>
                      <a:cubicBezTo>
                        <a:pt x="60190" y="98820"/>
                        <a:pt x="60549" y="101874"/>
                        <a:pt x="60549" y="104569"/>
                      </a:cubicBezTo>
                      <a:lnTo>
                        <a:pt x="60549" y="104569"/>
                      </a:lnTo>
                      <a:cubicBezTo>
                        <a:pt x="60549" y="112115"/>
                        <a:pt x="57854" y="118044"/>
                        <a:pt x="53722" y="123973"/>
                      </a:cubicBezTo>
                      <a:lnTo>
                        <a:pt x="53722" y="123973"/>
                      </a:lnTo>
                      <a:cubicBezTo>
                        <a:pt x="46894" y="132059"/>
                        <a:pt x="23537" y="136730"/>
                        <a:pt x="23357" y="136910"/>
                      </a:cubicBezTo>
                      <a:lnTo>
                        <a:pt x="23357" y="136910"/>
                      </a:lnTo>
                      <a:lnTo>
                        <a:pt x="22818" y="134394"/>
                      </a:lnTo>
                      <a:lnTo>
                        <a:pt x="22459" y="136910"/>
                      </a:lnTo>
                      <a:cubicBezTo>
                        <a:pt x="22279" y="136730"/>
                        <a:pt x="12038" y="135832"/>
                        <a:pt x="9882" y="127567"/>
                      </a:cubicBezTo>
                      <a:lnTo>
                        <a:pt x="9882" y="127567"/>
                      </a:lnTo>
                      <a:close/>
                      <a:moveTo>
                        <a:pt x="8085" y="54441"/>
                      </a:moveTo>
                      <a:lnTo>
                        <a:pt x="7906" y="55159"/>
                      </a:lnTo>
                      <a:cubicBezTo>
                        <a:pt x="7007" y="58753"/>
                        <a:pt x="5031" y="81032"/>
                        <a:pt x="5031" y="95585"/>
                      </a:cubicBezTo>
                      <a:lnTo>
                        <a:pt x="5031" y="95585"/>
                      </a:lnTo>
                      <a:cubicBezTo>
                        <a:pt x="5031" y="99179"/>
                        <a:pt x="5211" y="102413"/>
                        <a:pt x="5390" y="104749"/>
                      </a:cubicBezTo>
                      <a:lnTo>
                        <a:pt x="5390" y="104749"/>
                      </a:lnTo>
                      <a:cubicBezTo>
                        <a:pt x="6828" y="117326"/>
                        <a:pt x="11140" y="118763"/>
                        <a:pt x="14553" y="125770"/>
                      </a:cubicBezTo>
                      <a:lnTo>
                        <a:pt x="14553" y="125770"/>
                      </a:lnTo>
                      <a:cubicBezTo>
                        <a:pt x="14913" y="129543"/>
                        <a:pt x="20842" y="131161"/>
                        <a:pt x="22639" y="131700"/>
                      </a:cubicBezTo>
                      <a:lnTo>
                        <a:pt x="22639" y="131700"/>
                      </a:lnTo>
                      <a:cubicBezTo>
                        <a:pt x="26052" y="130801"/>
                        <a:pt x="46355" y="125591"/>
                        <a:pt x="49590" y="120919"/>
                      </a:cubicBezTo>
                      <a:lnTo>
                        <a:pt x="49590" y="120919"/>
                      </a:lnTo>
                      <a:cubicBezTo>
                        <a:pt x="53363" y="115170"/>
                        <a:pt x="55339" y="110858"/>
                        <a:pt x="55339" y="104389"/>
                      </a:cubicBezTo>
                      <a:lnTo>
                        <a:pt x="55339" y="104389"/>
                      </a:lnTo>
                      <a:cubicBezTo>
                        <a:pt x="55339" y="102054"/>
                        <a:pt x="54980" y="99359"/>
                        <a:pt x="54441" y="96304"/>
                      </a:cubicBezTo>
                      <a:lnTo>
                        <a:pt x="54441" y="96304"/>
                      </a:lnTo>
                      <a:cubicBezTo>
                        <a:pt x="51746" y="84805"/>
                        <a:pt x="54261" y="77079"/>
                        <a:pt x="50488" y="68635"/>
                      </a:cubicBezTo>
                      <a:lnTo>
                        <a:pt x="50488" y="68635"/>
                      </a:lnTo>
                      <a:cubicBezTo>
                        <a:pt x="46355" y="57854"/>
                        <a:pt x="37192" y="27490"/>
                        <a:pt x="35755" y="21920"/>
                      </a:cubicBezTo>
                      <a:lnTo>
                        <a:pt x="35755" y="21920"/>
                      </a:lnTo>
                      <a:cubicBezTo>
                        <a:pt x="34497" y="16709"/>
                        <a:pt x="33060" y="11319"/>
                        <a:pt x="31802" y="7546"/>
                      </a:cubicBezTo>
                      <a:lnTo>
                        <a:pt x="31802" y="7546"/>
                      </a:lnTo>
                      <a:cubicBezTo>
                        <a:pt x="31622" y="6648"/>
                        <a:pt x="30724" y="5749"/>
                        <a:pt x="30185" y="5390"/>
                      </a:cubicBezTo>
                      <a:lnTo>
                        <a:pt x="30185" y="5390"/>
                      </a:lnTo>
                      <a:cubicBezTo>
                        <a:pt x="30724" y="7546"/>
                        <a:pt x="31083" y="9702"/>
                        <a:pt x="31083" y="11679"/>
                      </a:cubicBezTo>
                      <a:lnTo>
                        <a:pt x="31083" y="11679"/>
                      </a:lnTo>
                      <a:cubicBezTo>
                        <a:pt x="31083" y="14194"/>
                        <a:pt x="30544" y="18147"/>
                        <a:pt x="27131" y="18506"/>
                      </a:cubicBezTo>
                      <a:lnTo>
                        <a:pt x="27131" y="18506"/>
                      </a:lnTo>
                      <a:cubicBezTo>
                        <a:pt x="25693" y="18866"/>
                        <a:pt x="24615" y="19225"/>
                        <a:pt x="24076" y="19405"/>
                      </a:cubicBezTo>
                      <a:lnTo>
                        <a:pt x="24076" y="19405"/>
                      </a:lnTo>
                      <a:cubicBezTo>
                        <a:pt x="24256" y="19764"/>
                        <a:pt x="24435" y="20123"/>
                        <a:pt x="24795" y="20842"/>
                      </a:cubicBezTo>
                      <a:lnTo>
                        <a:pt x="24795" y="20842"/>
                      </a:lnTo>
                      <a:cubicBezTo>
                        <a:pt x="25334" y="22998"/>
                        <a:pt x="25693" y="25154"/>
                        <a:pt x="25693" y="26951"/>
                      </a:cubicBezTo>
                      <a:lnTo>
                        <a:pt x="25693" y="26951"/>
                      </a:lnTo>
                      <a:cubicBezTo>
                        <a:pt x="25693" y="28927"/>
                        <a:pt x="25154" y="32341"/>
                        <a:pt x="21561" y="32700"/>
                      </a:cubicBezTo>
                      <a:lnTo>
                        <a:pt x="21561" y="32700"/>
                      </a:lnTo>
                      <a:cubicBezTo>
                        <a:pt x="20303" y="32700"/>
                        <a:pt x="19405" y="32341"/>
                        <a:pt x="18686" y="31802"/>
                      </a:cubicBezTo>
                      <a:lnTo>
                        <a:pt x="18686" y="31802"/>
                      </a:lnTo>
                      <a:cubicBezTo>
                        <a:pt x="17069" y="30904"/>
                        <a:pt x="15631" y="30185"/>
                        <a:pt x="14553" y="29826"/>
                      </a:cubicBezTo>
                      <a:lnTo>
                        <a:pt x="14553" y="29826"/>
                      </a:lnTo>
                      <a:cubicBezTo>
                        <a:pt x="14913" y="31443"/>
                        <a:pt x="14913" y="32880"/>
                        <a:pt x="14913" y="34497"/>
                      </a:cubicBezTo>
                      <a:lnTo>
                        <a:pt x="14913" y="34497"/>
                      </a:lnTo>
                      <a:cubicBezTo>
                        <a:pt x="14913" y="38989"/>
                        <a:pt x="13835" y="43840"/>
                        <a:pt x="13116" y="48511"/>
                      </a:cubicBezTo>
                      <a:lnTo>
                        <a:pt x="13116" y="48511"/>
                      </a:lnTo>
                      <a:cubicBezTo>
                        <a:pt x="12757" y="52285"/>
                        <a:pt x="9702" y="54261"/>
                        <a:pt x="8085" y="54441"/>
                      </a:cubicBezTo>
                      <a:lnTo>
                        <a:pt x="8085" y="54441"/>
                      </a:lnTo>
                      <a:lnTo>
                        <a:pt x="8085" y="54441"/>
                      </a:lnTo>
                      <a:lnTo>
                        <a:pt x="8085" y="54441"/>
                      </a:lnTo>
                      <a:close/>
                      <a:moveTo>
                        <a:pt x="7726" y="55519"/>
                      </a:moveTo>
                      <a:cubicBezTo>
                        <a:pt x="7726" y="55519"/>
                        <a:pt x="7726" y="55339"/>
                        <a:pt x="7726" y="55519"/>
                      </a:cubicBezTo>
                      <a:lnTo>
                        <a:pt x="7726" y="55519"/>
                      </a:lnTo>
                      <a:cubicBezTo>
                        <a:pt x="7726" y="55339"/>
                        <a:pt x="7726" y="55519"/>
                        <a:pt x="7726" y="55519"/>
                      </a:cubicBezTo>
                      <a:lnTo>
                        <a:pt x="7726" y="55519"/>
                      </a:lnTo>
                      <a:lnTo>
                        <a:pt x="7726" y="55519"/>
                      </a:lnTo>
                      <a:close/>
                      <a:moveTo>
                        <a:pt x="7906" y="54441"/>
                      </a:moveTo>
                      <a:cubicBezTo>
                        <a:pt x="7906" y="54441"/>
                        <a:pt x="7906" y="54441"/>
                        <a:pt x="7906" y="54441"/>
                      </a:cubicBezTo>
                      <a:lnTo>
                        <a:pt x="7906" y="54441"/>
                      </a:lnTo>
                      <a:lnTo>
                        <a:pt x="7906" y="54441"/>
                      </a:lnTo>
                      <a:lnTo>
                        <a:pt x="7906" y="54441"/>
                      </a:lnTo>
                      <a:lnTo>
                        <a:pt x="7906" y="54441"/>
                      </a:lnTo>
                      <a:lnTo>
                        <a:pt x="7906" y="54441"/>
                      </a:lnTo>
                      <a:close/>
                    </a:path>
                  </a:pathLst>
                </a:custGeom>
                <a:grpFill/>
                <a:ln w="17953" cap="flat">
                  <a:noFill/>
                  <a:prstDash val="solid"/>
                  <a:miter/>
                </a:ln>
              </p:spPr>
              <p:txBody>
                <a:bodyPr rtlCol="0" anchor="ctr"/>
                <a:lstStyle/>
                <a:p>
                  <a:endParaRPr lang="zh-CN" altLang="en-US" sz="1050"/>
                </a:p>
              </p:txBody>
            </p:sp>
          </p:grpSp>
          <p:grpSp>
            <p:nvGrpSpPr>
              <p:cNvPr id="194" name="图形 1"/>
              <p:cNvGrpSpPr/>
              <p:nvPr/>
            </p:nvGrpSpPr>
            <p:grpSpPr>
              <a:xfrm>
                <a:off x="2386177" y="3146172"/>
                <a:ext cx="17787" cy="20482"/>
                <a:chOff x="3759388" y="3343862"/>
                <a:chExt cx="17787" cy="20482"/>
              </a:xfrm>
              <a:solidFill>
                <a:srgbClr val="B5B5B6"/>
              </a:solidFill>
            </p:grpSpPr>
            <p:sp>
              <p:nvSpPr>
                <p:cNvPr id="3358" name="任意多边形: 形状 565"/>
                <p:cNvSpPr/>
                <p:nvPr/>
              </p:nvSpPr>
              <p:spPr>
                <a:xfrm>
                  <a:off x="3762108" y="3346254"/>
                  <a:ext cx="12792" cy="15413"/>
                </a:xfrm>
                <a:custGeom>
                  <a:avLst/>
                  <a:gdLst>
                    <a:gd name="connsiteX0" fmla="*/ 1772 w 12792"/>
                    <a:gd name="connsiteY0" fmla="*/ 13419 h 15413"/>
                    <a:gd name="connsiteX1" fmla="*/ 10935 w 12792"/>
                    <a:gd name="connsiteY1" fmla="*/ 11981 h 15413"/>
                    <a:gd name="connsiteX2" fmla="*/ 12193 w 12792"/>
                    <a:gd name="connsiteY2" fmla="*/ 4076 h 15413"/>
                    <a:gd name="connsiteX3" fmla="*/ 8240 w 12792"/>
                    <a:gd name="connsiteY3" fmla="*/ 1380 h 15413"/>
                    <a:gd name="connsiteX4" fmla="*/ 334 w 12792"/>
                    <a:gd name="connsiteY4" fmla="*/ 6771 h 15413"/>
                    <a:gd name="connsiteX5" fmla="*/ 1772 w 12792"/>
                    <a:gd name="connsiteY5" fmla="*/ 13419 h 15413"/>
                    <a:gd name="connsiteX6" fmla="*/ 1772 w 12792"/>
                    <a:gd name="connsiteY6" fmla="*/ 13419 h 1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92" h="15413">
                      <a:moveTo>
                        <a:pt x="1772" y="13419"/>
                      </a:moveTo>
                      <a:cubicBezTo>
                        <a:pt x="3029" y="17371"/>
                        <a:pt x="9677" y="14676"/>
                        <a:pt x="10935" y="11981"/>
                      </a:cubicBezTo>
                      <a:cubicBezTo>
                        <a:pt x="12193" y="9286"/>
                        <a:pt x="13630" y="9286"/>
                        <a:pt x="12193" y="4076"/>
                      </a:cubicBezTo>
                      <a:cubicBezTo>
                        <a:pt x="9498" y="123"/>
                        <a:pt x="12193" y="-1315"/>
                        <a:pt x="8240" y="1380"/>
                      </a:cubicBezTo>
                      <a:cubicBezTo>
                        <a:pt x="4287" y="2638"/>
                        <a:pt x="3029" y="4076"/>
                        <a:pt x="334" y="6771"/>
                      </a:cubicBezTo>
                      <a:cubicBezTo>
                        <a:pt x="-923" y="9466"/>
                        <a:pt x="1772" y="13419"/>
                        <a:pt x="1772" y="13419"/>
                      </a:cubicBezTo>
                      <a:lnTo>
                        <a:pt x="1772" y="13419"/>
                      </a:lnTo>
                      <a:close/>
                    </a:path>
                  </a:pathLst>
                </a:custGeom>
                <a:solidFill>
                  <a:srgbClr val="B5B5B6"/>
                </a:solidFill>
                <a:ln w="17953" cap="flat">
                  <a:noFill/>
                  <a:prstDash val="solid"/>
                  <a:miter/>
                </a:ln>
              </p:spPr>
              <p:txBody>
                <a:bodyPr rtlCol="0" anchor="ctr"/>
                <a:lstStyle/>
                <a:p>
                  <a:endParaRPr lang="zh-CN" altLang="en-US" sz="1050"/>
                </a:p>
              </p:txBody>
            </p:sp>
            <p:sp>
              <p:nvSpPr>
                <p:cNvPr id="3359" name="任意多边形: 形状 566"/>
                <p:cNvSpPr/>
                <p:nvPr/>
              </p:nvSpPr>
              <p:spPr>
                <a:xfrm>
                  <a:off x="3759388" y="3343862"/>
                  <a:ext cx="17787" cy="20482"/>
                </a:xfrm>
                <a:custGeom>
                  <a:avLst/>
                  <a:gdLst>
                    <a:gd name="connsiteX0" fmla="*/ 1976 w 17787"/>
                    <a:gd name="connsiteY0" fmla="*/ 16709 h 20482"/>
                    <a:gd name="connsiteX1" fmla="*/ 0 w 17787"/>
                    <a:gd name="connsiteY1" fmla="*/ 10780 h 20482"/>
                    <a:gd name="connsiteX2" fmla="*/ 0 w 17787"/>
                    <a:gd name="connsiteY2" fmla="*/ 10780 h 20482"/>
                    <a:gd name="connsiteX3" fmla="*/ 1078 w 17787"/>
                    <a:gd name="connsiteY3" fmla="*/ 7367 h 20482"/>
                    <a:gd name="connsiteX4" fmla="*/ 1078 w 17787"/>
                    <a:gd name="connsiteY4" fmla="*/ 7367 h 20482"/>
                    <a:gd name="connsiteX5" fmla="*/ 9343 w 17787"/>
                    <a:gd name="connsiteY5" fmla="*/ 1797 h 20482"/>
                    <a:gd name="connsiteX6" fmla="*/ 9343 w 17787"/>
                    <a:gd name="connsiteY6" fmla="*/ 1797 h 20482"/>
                    <a:gd name="connsiteX7" fmla="*/ 13116 w 17787"/>
                    <a:gd name="connsiteY7" fmla="*/ 0 h 20482"/>
                    <a:gd name="connsiteX8" fmla="*/ 13116 w 17787"/>
                    <a:gd name="connsiteY8" fmla="*/ 0 h 20482"/>
                    <a:gd name="connsiteX9" fmla="*/ 15811 w 17787"/>
                    <a:gd name="connsiteY9" fmla="*/ 2156 h 20482"/>
                    <a:gd name="connsiteX10" fmla="*/ 15811 w 17787"/>
                    <a:gd name="connsiteY10" fmla="*/ 2156 h 20482"/>
                    <a:gd name="connsiteX11" fmla="*/ 15991 w 17787"/>
                    <a:gd name="connsiteY11" fmla="*/ 3054 h 20482"/>
                    <a:gd name="connsiteX12" fmla="*/ 15991 w 17787"/>
                    <a:gd name="connsiteY12" fmla="*/ 3054 h 20482"/>
                    <a:gd name="connsiteX13" fmla="*/ 17249 w 17787"/>
                    <a:gd name="connsiteY13" fmla="*/ 6109 h 20482"/>
                    <a:gd name="connsiteX14" fmla="*/ 17249 w 17787"/>
                    <a:gd name="connsiteY14" fmla="*/ 6109 h 20482"/>
                    <a:gd name="connsiteX15" fmla="*/ 17788 w 17787"/>
                    <a:gd name="connsiteY15" fmla="*/ 10241 h 20482"/>
                    <a:gd name="connsiteX16" fmla="*/ 17788 w 17787"/>
                    <a:gd name="connsiteY16" fmla="*/ 10241 h 20482"/>
                    <a:gd name="connsiteX17" fmla="*/ 15632 w 17787"/>
                    <a:gd name="connsiteY17" fmla="*/ 15811 h 20482"/>
                    <a:gd name="connsiteX18" fmla="*/ 15632 w 17787"/>
                    <a:gd name="connsiteY18" fmla="*/ 15811 h 20482"/>
                    <a:gd name="connsiteX19" fmla="*/ 7187 w 17787"/>
                    <a:gd name="connsiteY19" fmla="*/ 20483 h 20482"/>
                    <a:gd name="connsiteX20" fmla="*/ 7187 w 17787"/>
                    <a:gd name="connsiteY20" fmla="*/ 20483 h 20482"/>
                    <a:gd name="connsiteX21" fmla="*/ 6828 w 17787"/>
                    <a:gd name="connsiteY21" fmla="*/ 20483 h 20482"/>
                    <a:gd name="connsiteX22" fmla="*/ 6828 w 17787"/>
                    <a:gd name="connsiteY22" fmla="*/ 20483 h 20482"/>
                    <a:gd name="connsiteX23" fmla="*/ 1976 w 17787"/>
                    <a:gd name="connsiteY23" fmla="*/ 16709 h 20482"/>
                    <a:gd name="connsiteX24" fmla="*/ 1976 w 17787"/>
                    <a:gd name="connsiteY24" fmla="*/ 16709 h 20482"/>
                    <a:gd name="connsiteX25" fmla="*/ 11858 w 17787"/>
                    <a:gd name="connsiteY25" fmla="*/ 6289 h 20482"/>
                    <a:gd name="connsiteX26" fmla="*/ 5390 w 17787"/>
                    <a:gd name="connsiteY26" fmla="*/ 10421 h 20482"/>
                    <a:gd name="connsiteX27" fmla="*/ 5390 w 17787"/>
                    <a:gd name="connsiteY27" fmla="*/ 10421 h 20482"/>
                    <a:gd name="connsiteX28" fmla="*/ 5211 w 17787"/>
                    <a:gd name="connsiteY28" fmla="*/ 10960 h 20482"/>
                    <a:gd name="connsiteX29" fmla="*/ 5211 w 17787"/>
                    <a:gd name="connsiteY29" fmla="*/ 10960 h 20482"/>
                    <a:gd name="connsiteX30" fmla="*/ 6468 w 17787"/>
                    <a:gd name="connsiteY30" fmla="*/ 14553 h 20482"/>
                    <a:gd name="connsiteX31" fmla="*/ 6468 w 17787"/>
                    <a:gd name="connsiteY31" fmla="*/ 14553 h 20482"/>
                    <a:gd name="connsiteX32" fmla="*/ 4312 w 17787"/>
                    <a:gd name="connsiteY32" fmla="*/ 15991 h 20482"/>
                    <a:gd name="connsiteX33" fmla="*/ 6828 w 17787"/>
                    <a:gd name="connsiteY33" fmla="*/ 15092 h 20482"/>
                    <a:gd name="connsiteX34" fmla="*/ 7546 w 17787"/>
                    <a:gd name="connsiteY34" fmla="*/ 15452 h 20482"/>
                    <a:gd name="connsiteX35" fmla="*/ 7546 w 17787"/>
                    <a:gd name="connsiteY35" fmla="*/ 15452 h 20482"/>
                    <a:gd name="connsiteX36" fmla="*/ 11499 w 17787"/>
                    <a:gd name="connsiteY36" fmla="*/ 13475 h 20482"/>
                    <a:gd name="connsiteX37" fmla="*/ 11499 w 17787"/>
                    <a:gd name="connsiteY37" fmla="*/ 13475 h 20482"/>
                    <a:gd name="connsiteX38" fmla="*/ 13116 w 17787"/>
                    <a:gd name="connsiteY38" fmla="*/ 10062 h 20482"/>
                    <a:gd name="connsiteX39" fmla="*/ 13116 w 17787"/>
                    <a:gd name="connsiteY39" fmla="*/ 10062 h 20482"/>
                    <a:gd name="connsiteX40" fmla="*/ 13116 w 17787"/>
                    <a:gd name="connsiteY40" fmla="*/ 7906 h 20482"/>
                    <a:gd name="connsiteX41" fmla="*/ 13116 w 17787"/>
                    <a:gd name="connsiteY41" fmla="*/ 7906 h 20482"/>
                    <a:gd name="connsiteX42" fmla="*/ 11858 w 17787"/>
                    <a:gd name="connsiteY42" fmla="*/ 6289 h 20482"/>
                    <a:gd name="connsiteX43" fmla="*/ 11858 w 17787"/>
                    <a:gd name="connsiteY43" fmla="*/ 6289 h 20482"/>
                    <a:gd name="connsiteX44" fmla="*/ 11858 w 17787"/>
                    <a:gd name="connsiteY44" fmla="*/ 6289 h 20482"/>
                    <a:gd name="connsiteX45" fmla="*/ 11858 w 17787"/>
                    <a:gd name="connsiteY45" fmla="*/ 6289 h 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787" h="20482">
                      <a:moveTo>
                        <a:pt x="1976" y="16709"/>
                      </a:moveTo>
                      <a:cubicBezTo>
                        <a:pt x="1437" y="15811"/>
                        <a:pt x="180" y="13655"/>
                        <a:pt x="0" y="10780"/>
                      </a:cubicBezTo>
                      <a:lnTo>
                        <a:pt x="0" y="10780"/>
                      </a:lnTo>
                      <a:cubicBezTo>
                        <a:pt x="0" y="9882"/>
                        <a:pt x="180" y="8804"/>
                        <a:pt x="1078" y="7367"/>
                      </a:cubicBezTo>
                      <a:lnTo>
                        <a:pt x="1078" y="7367"/>
                      </a:lnTo>
                      <a:cubicBezTo>
                        <a:pt x="3594" y="4671"/>
                        <a:pt x="5749" y="2875"/>
                        <a:pt x="9343" y="1797"/>
                      </a:cubicBezTo>
                      <a:lnTo>
                        <a:pt x="9343" y="1797"/>
                      </a:lnTo>
                      <a:cubicBezTo>
                        <a:pt x="10960" y="898"/>
                        <a:pt x="10601" y="359"/>
                        <a:pt x="13116" y="0"/>
                      </a:cubicBezTo>
                      <a:lnTo>
                        <a:pt x="13116" y="0"/>
                      </a:lnTo>
                      <a:cubicBezTo>
                        <a:pt x="14913" y="0"/>
                        <a:pt x="15811" y="1797"/>
                        <a:pt x="15811" y="2156"/>
                      </a:cubicBezTo>
                      <a:lnTo>
                        <a:pt x="15811" y="2156"/>
                      </a:lnTo>
                      <a:cubicBezTo>
                        <a:pt x="15991" y="2695"/>
                        <a:pt x="15991" y="2875"/>
                        <a:pt x="15991" y="3054"/>
                      </a:cubicBezTo>
                      <a:lnTo>
                        <a:pt x="15991" y="3054"/>
                      </a:lnTo>
                      <a:cubicBezTo>
                        <a:pt x="16170" y="3593"/>
                        <a:pt x="16350" y="4132"/>
                        <a:pt x="17249" y="6109"/>
                      </a:cubicBezTo>
                      <a:lnTo>
                        <a:pt x="17249" y="6109"/>
                      </a:lnTo>
                      <a:cubicBezTo>
                        <a:pt x="17608" y="7726"/>
                        <a:pt x="17788" y="8984"/>
                        <a:pt x="17788" y="10241"/>
                      </a:cubicBezTo>
                      <a:lnTo>
                        <a:pt x="17788" y="10241"/>
                      </a:lnTo>
                      <a:cubicBezTo>
                        <a:pt x="17788" y="13296"/>
                        <a:pt x="16170" y="14553"/>
                        <a:pt x="15632" y="15811"/>
                      </a:cubicBezTo>
                      <a:lnTo>
                        <a:pt x="15632" y="15811"/>
                      </a:lnTo>
                      <a:cubicBezTo>
                        <a:pt x="13835" y="18686"/>
                        <a:pt x="10780" y="20303"/>
                        <a:pt x="7187" y="20483"/>
                      </a:cubicBezTo>
                      <a:lnTo>
                        <a:pt x="7187" y="20483"/>
                      </a:lnTo>
                      <a:cubicBezTo>
                        <a:pt x="7007" y="20483"/>
                        <a:pt x="7007" y="20483"/>
                        <a:pt x="6828" y="20483"/>
                      </a:cubicBezTo>
                      <a:lnTo>
                        <a:pt x="6828" y="20483"/>
                      </a:lnTo>
                      <a:cubicBezTo>
                        <a:pt x="5211" y="20303"/>
                        <a:pt x="2875" y="19225"/>
                        <a:pt x="1976" y="16709"/>
                      </a:cubicBezTo>
                      <a:lnTo>
                        <a:pt x="1976" y="16709"/>
                      </a:lnTo>
                      <a:close/>
                      <a:moveTo>
                        <a:pt x="11858" y="6289"/>
                      </a:moveTo>
                      <a:cubicBezTo>
                        <a:pt x="8265" y="7546"/>
                        <a:pt x="7726" y="8265"/>
                        <a:pt x="5390" y="10421"/>
                      </a:cubicBezTo>
                      <a:lnTo>
                        <a:pt x="5390" y="10421"/>
                      </a:lnTo>
                      <a:cubicBezTo>
                        <a:pt x="5390" y="10601"/>
                        <a:pt x="5211" y="10780"/>
                        <a:pt x="5211" y="10960"/>
                      </a:cubicBezTo>
                      <a:lnTo>
                        <a:pt x="5211" y="10960"/>
                      </a:lnTo>
                      <a:cubicBezTo>
                        <a:pt x="5031" y="12218"/>
                        <a:pt x="6468" y="14553"/>
                        <a:pt x="6468" y="14553"/>
                      </a:cubicBezTo>
                      <a:lnTo>
                        <a:pt x="6468" y="14553"/>
                      </a:lnTo>
                      <a:lnTo>
                        <a:pt x="4312" y="15991"/>
                      </a:lnTo>
                      <a:lnTo>
                        <a:pt x="6828" y="15092"/>
                      </a:lnTo>
                      <a:cubicBezTo>
                        <a:pt x="7007" y="15452"/>
                        <a:pt x="6648" y="15272"/>
                        <a:pt x="7546" y="15452"/>
                      </a:cubicBezTo>
                      <a:lnTo>
                        <a:pt x="7546" y="15452"/>
                      </a:lnTo>
                      <a:cubicBezTo>
                        <a:pt x="8804" y="15631"/>
                        <a:pt x="11499" y="13835"/>
                        <a:pt x="11499" y="13475"/>
                      </a:cubicBezTo>
                      <a:lnTo>
                        <a:pt x="11499" y="13475"/>
                      </a:lnTo>
                      <a:cubicBezTo>
                        <a:pt x="12757" y="10960"/>
                        <a:pt x="13116" y="11140"/>
                        <a:pt x="13116" y="10062"/>
                      </a:cubicBezTo>
                      <a:lnTo>
                        <a:pt x="13116" y="10062"/>
                      </a:lnTo>
                      <a:cubicBezTo>
                        <a:pt x="13116" y="9523"/>
                        <a:pt x="12936" y="8624"/>
                        <a:pt x="13116" y="7906"/>
                      </a:cubicBezTo>
                      <a:lnTo>
                        <a:pt x="13116" y="7906"/>
                      </a:lnTo>
                      <a:cubicBezTo>
                        <a:pt x="12397" y="7367"/>
                        <a:pt x="12038" y="6828"/>
                        <a:pt x="11858" y="6289"/>
                      </a:cubicBezTo>
                      <a:lnTo>
                        <a:pt x="11858" y="6289"/>
                      </a:lnTo>
                      <a:cubicBezTo>
                        <a:pt x="11858" y="6289"/>
                        <a:pt x="11858" y="6289"/>
                        <a:pt x="11858" y="6289"/>
                      </a:cubicBezTo>
                      <a:lnTo>
                        <a:pt x="11858" y="6289"/>
                      </a:lnTo>
                      <a:close/>
                    </a:path>
                  </a:pathLst>
                </a:custGeom>
                <a:solidFill>
                  <a:srgbClr val="B5B5B6"/>
                </a:solidFill>
                <a:ln w="17953" cap="flat">
                  <a:noFill/>
                  <a:prstDash val="solid"/>
                  <a:miter/>
                </a:ln>
              </p:spPr>
              <p:txBody>
                <a:bodyPr rtlCol="0" anchor="ctr"/>
                <a:lstStyle/>
                <a:p>
                  <a:endParaRPr lang="zh-CN" altLang="en-US" sz="1050"/>
                </a:p>
              </p:txBody>
            </p:sp>
          </p:grpSp>
          <p:grpSp>
            <p:nvGrpSpPr>
              <p:cNvPr id="195" name="图形 1"/>
              <p:cNvGrpSpPr/>
              <p:nvPr/>
            </p:nvGrpSpPr>
            <p:grpSpPr>
              <a:xfrm>
                <a:off x="2511947" y="3144016"/>
                <a:ext cx="24974" cy="16170"/>
                <a:chOff x="3885158" y="3341706"/>
                <a:chExt cx="24974" cy="16170"/>
              </a:xfrm>
              <a:solidFill>
                <a:srgbClr val="B5B5B6"/>
              </a:solidFill>
            </p:grpSpPr>
            <p:sp>
              <p:nvSpPr>
                <p:cNvPr id="3356" name="任意多边形: 形状 568"/>
                <p:cNvSpPr/>
                <p:nvPr/>
              </p:nvSpPr>
              <p:spPr>
                <a:xfrm>
                  <a:off x="3887708" y="3344215"/>
                  <a:ext cx="19729" cy="11145"/>
                </a:xfrm>
                <a:custGeom>
                  <a:avLst/>
                  <a:gdLst>
                    <a:gd name="connsiteX0" fmla="*/ 3918 w 19729"/>
                    <a:gd name="connsiteY0" fmla="*/ 11145 h 11145"/>
                    <a:gd name="connsiteX1" fmla="*/ 19729 w 19729"/>
                    <a:gd name="connsiteY1" fmla="*/ 4498 h 11145"/>
                    <a:gd name="connsiteX2" fmla="*/ 15776 w 19729"/>
                    <a:gd name="connsiteY2" fmla="*/ 545 h 11145"/>
                    <a:gd name="connsiteX3" fmla="*/ 2660 w 19729"/>
                    <a:gd name="connsiteY3" fmla="*/ 5935 h 11145"/>
                    <a:gd name="connsiteX4" fmla="*/ 3918 w 19729"/>
                    <a:gd name="connsiteY4" fmla="*/ 11145 h 11145"/>
                    <a:gd name="connsiteX5" fmla="*/ 3918 w 19729"/>
                    <a:gd name="connsiteY5" fmla="*/ 11145 h 1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29" h="11145">
                      <a:moveTo>
                        <a:pt x="3918" y="11145"/>
                      </a:moveTo>
                      <a:cubicBezTo>
                        <a:pt x="9129" y="9888"/>
                        <a:pt x="19729" y="7193"/>
                        <a:pt x="19729" y="4498"/>
                      </a:cubicBezTo>
                      <a:cubicBezTo>
                        <a:pt x="19729" y="545"/>
                        <a:pt x="18472" y="-893"/>
                        <a:pt x="15776" y="545"/>
                      </a:cubicBezTo>
                      <a:cubicBezTo>
                        <a:pt x="13081" y="1802"/>
                        <a:pt x="10566" y="1802"/>
                        <a:pt x="2660" y="5935"/>
                      </a:cubicBezTo>
                      <a:cubicBezTo>
                        <a:pt x="-3987" y="9888"/>
                        <a:pt x="3918" y="11145"/>
                        <a:pt x="3918" y="11145"/>
                      </a:cubicBezTo>
                      <a:lnTo>
                        <a:pt x="3918" y="11145"/>
                      </a:lnTo>
                      <a:close/>
                    </a:path>
                  </a:pathLst>
                </a:custGeom>
                <a:solidFill>
                  <a:srgbClr val="B5B5B6"/>
                </a:solidFill>
                <a:ln w="17953" cap="flat">
                  <a:noFill/>
                  <a:prstDash val="solid"/>
                  <a:miter/>
                </a:ln>
              </p:spPr>
              <p:txBody>
                <a:bodyPr rtlCol="0" anchor="ctr"/>
                <a:lstStyle/>
                <a:p>
                  <a:endParaRPr lang="zh-CN" altLang="en-US" sz="1050"/>
                </a:p>
              </p:txBody>
            </p:sp>
            <p:sp>
              <p:nvSpPr>
                <p:cNvPr id="3357" name="任意多边形: 形状 569"/>
                <p:cNvSpPr/>
                <p:nvPr/>
              </p:nvSpPr>
              <p:spPr>
                <a:xfrm>
                  <a:off x="3885158" y="3341706"/>
                  <a:ext cx="24974" cy="16170"/>
                </a:xfrm>
                <a:custGeom>
                  <a:avLst/>
                  <a:gdLst>
                    <a:gd name="connsiteX0" fmla="*/ 0 w 24974"/>
                    <a:gd name="connsiteY0" fmla="*/ 11319 h 16170"/>
                    <a:gd name="connsiteX1" fmla="*/ 3953 w 24974"/>
                    <a:gd name="connsiteY1" fmla="*/ 6109 h 16170"/>
                    <a:gd name="connsiteX2" fmla="*/ 3953 w 24974"/>
                    <a:gd name="connsiteY2" fmla="*/ 6109 h 16170"/>
                    <a:gd name="connsiteX3" fmla="*/ 17069 w 24974"/>
                    <a:gd name="connsiteY3" fmla="*/ 898 h 16170"/>
                    <a:gd name="connsiteX4" fmla="*/ 17069 w 24974"/>
                    <a:gd name="connsiteY4" fmla="*/ 898 h 16170"/>
                    <a:gd name="connsiteX5" fmla="*/ 20123 w 24974"/>
                    <a:gd name="connsiteY5" fmla="*/ 0 h 16170"/>
                    <a:gd name="connsiteX6" fmla="*/ 20123 w 24974"/>
                    <a:gd name="connsiteY6" fmla="*/ 0 h 16170"/>
                    <a:gd name="connsiteX7" fmla="*/ 24975 w 24974"/>
                    <a:gd name="connsiteY7" fmla="*/ 7007 h 16170"/>
                    <a:gd name="connsiteX8" fmla="*/ 24975 w 24974"/>
                    <a:gd name="connsiteY8" fmla="*/ 7007 h 16170"/>
                    <a:gd name="connsiteX9" fmla="*/ 7367 w 24974"/>
                    <a:gd name="connsiteY9" fmla="*/ 16170 h 16170"/>
                    <a:gd name="connsiteX10" fmla="*/ 7367 w 24974"/>
                    <a:gd name="connsiteY10" fmla="*/ 16170 h 16170"/>
                    <a:gd name="connsiteX11" fmla="*/ 6828 w 24974"/>
                    <a:gd name="connsiteY11" fmla="*/ 13655 h 16170"/>
                    <a:gd name="connsiteX12" fmla="*/ 6468 w 24974"/>
                    <a:gd name="connsiteY12" fmla="*/ 16170 h 16170"/>
                    <a:gd name="connsiteX13" fmla="*/ 0 w 24974"/>
                    <a:gd name="connsiteY13" fmla="*/ 11319 h 16170"/>
                    <a:gd name="connsiteX14" fmla="*/ 0 w 24974"/>
                    <a:gd name="connsiteY14" fmla="*/ 11319 h 16170"/>
                    <a:gd name="connsiteX15" fmla="*/ 5031 w 24974"/>
                    <a:gd name="connsiteY15" fmla="*/ 11679 h 16170"/>
                    <a:gd name="connsiteX16" fmla="*/ 5031 w 24974"/>
                    <a:gd name="connsiteY16" fmla="*/ 11679 h 16170"/>
                    <a:gd name="connsiteX17" fmla="*/ 5031 w 24974"/>
                    <a:gd name="connsiteY17" fmla="*/ 11679 h 16170"/>
                    <a:gd name="connsiteX18" fmla="*/ 5031 w 24974"/>
                    <a:gd name="connsiteY18" fmla="*/ 11679 h 16170"/>
                    <a:gd name="connsiteX19" fmla="*/ 6468 w 24974"/>
                    <a:gd name="connsiteY19" fmla="*/ 11140 h 16170"/>
                    <a:gd name="connsiteX20" fmla="*/ 19764 w 24974"/>
                    <a:gd name="connsiteY20" fmla="*/ 6648 h 16170"/>
                    <a:gd name="connsiteX21" fmla="*/ 19764 w 24974"/>
                    <a:gd name="connsiteY21" fmla="*/ 6648 h 16170"/>
                    <a:gd name="connsiteX22" fmla="*/ 19584 w 24974"/>
                    <a:gd name="connsiteY22" fmla="*/ 5390 h 16170"/>
                    <a:gd name="connsiteX23" fmla="*/ 19584 w 24974"/>
                    <a:gd name="connsiteY23" fmla="*/ 5390 h 16170"/>
                    <a:gd name="connsiteX24" fmla="*/ 19405 w 24974"/>
                    <a:gd name="connsiteY24" fmla="*/ 5390 h 16170"/>
                    <a:gd name="connsiteX25" fmla="*/ 19405 w 24974"/>
                    <a:gd name="connsiteY25" fmla="*/ 5390 h 16170"/>
                    <a:gd name="connsiteX26" fmla="*/ 6468 w 24974"/>
                    <a:gd name="connsiteY26" fmla="*/ 10601 h 16170"/>
                    <a:gd name="connsiteX27" fmla="*/ 6468 w 24974"/>
                    <a:gd name="connsiteY27" fmla="*/ 10601 h 16170"/>
                    <a:gd name="connsiteX28" fmla="*/ 5929 w 24974"/>
                    <a:gd name="connsiteY28" fmla="*/ 10960 h 16170"/>
                    <a:gd name="connsiteX29" fmla="*/ 5929 w 24974"/>
                    <a:gd name="connsiteY29" fmla="*/ 10960 h 16170"/>
                    <a:gd name="connsiteX30" fmla="*/ 6468 w 24974"/>
                    <a:gd name="connsiteY30" fmla="*/ 11140 h 16170"/>
                    <a:gd name="connsiteX31" fmla="*/ 6468 w 24974"/>
                    <a:gd name="connsiteY31" fmla="*/ 11140 h 16170"/>
                    <a:gd name="connsiteX32" fmla="*/ 19944 w 24974"/>
                    <a:gd name="connsiteY32" fmla="*/ 8085 h 16170"/>
                    <a:gd name="connsiteX33" fmla="*/ 19764 w 24974"/>
                    <a:gd name="connsiteY33" fmla="*/ 7726 h 16170"/>
                    <a:gd name="connsiteX34" fmla="*/ 19764 w 24974"/>
                    <a:gd name="connsiteY34" fmla="*/ 7726 h 16170"/>
                    <a:gd name="connsiteX35" fmla="*/ 19944 w 24974"/>
                    <a:gd name="connsiteY35" fmla="*/ 8085 h 16170"/>
                    <a:gd name="connsiteX36" fmla="*/ 19944 w 24974"/>
                    <a:gd name="connsiteY36" fmla="*/ 8085 h 16170"/>
                    <a:gd name="connsiteX37" fmla="*/ 19405 w 24974"/>
                    <a:gd name="connsiteY37" fmla="*/ 4851 h 16170"/>
                    <a:gd name="connsiteX38" fmla="*/ 19405 w 24974"/>
                    <a:gd name="connsiteY38" fmla="*/ 4851 h 16170"/>
                    <a:gd name="connsiteX39" fmla="*/ 19405 w 24974"/>
                    <a:gd name="connsiteY39" fmla="*/ 4851 h 16170"/>
                    <a:gd name="connsiteX40" fmla="*/ 19405 w 24974"/>
                    <a:gd name="connsiteY40" fmla="*/ 4851 h 16170"/>
                    <a:gd name="connsiteX41" fmla="*/ 19405 w 24974"/>
                    <a:gd name="connsiteY41" fmla="*/ 4851 h 16170"/>
                    <a:gd name="connsiteX42" fmla="*/ 19405 w 24974"/>
                    <a:gd name="connsiteY42" fmla="*/ 4851 h 1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974" h="16170">
                      <a:moveTo>
                        <a:pt x="0" y="11319"/>
                      </a:moveTo>
                      <a:cubicBezTo>
                        <a:pt x="180" y="8804"/>
                        <a:pt x="1797" y="7546"/>
                        <a:pt x="3953" y="6109"/>
                      </a:cubicBezTo>
                      <a:lnTo>
                        <a:pt x="3953" y="6109"/>
                      </a:lnTo>
                      <a:cubicBezTo>
                        <a:pt x="12038" y="1976"/>
                        <a:pt x="15272" y="1797"/>
                        <a:pt x="17069" y="898"/>
                      </a:cubicBezTo>
                      <a:lnTo>
                        <a:pt x="17069" y="898"/>
                      </a:lnTo>
                      <a:cubicBezTo>
                        <a:pt x="17967" y="359"/>
                        <a:pt x="19045" y="0"/>
                        <a:pt x="20123" y="0"/>
                      </a:cubicBezTo>
                      <a:lnTo>
                        <a:pt x="20123" y="0"/>
                      </a:lnTo>
                      <a:cubicBezTo>
                        <a:pt x="24076" y="180"/>
                        <a:pt x="24975" y="3953"/>
                        <a:pt x="24975" y="7007"/>
                      </a:cubicBezTo>
                      <a:lnTo>
                        <a:pt x="24975" y="7007"/>
                      </a:lnTo>
                      <a:cubicBezTo>
                        <a:pt x="22818" y="14194"/>
                        <a:pt x="12757" y="14014"/>
                        <a:pt x="7367" y="16170"/>
                      </a:cubicBezTo>
                      <a:lnTo>
                        <a:pt x="7367" y="16170"/>
                      </a:lnTo>
                      <a:lnTo>
                        <a:pt x="6828" y="13655"/>
                      </a:lnTo>
                      <a:lnTo>
                        <a:pt x="6468" y="16170"/>
                      </a:lnTo>
                      <a:cubicBezTo>
                        <a:pt x="6109" y="15631"/>
                        <a:pt x="1258" y="16709"/>
                        <a:pt x="0" y="11319"/>
                      </a:cubicBezTo>
                      <a:lnTo>
                        <a:pt x="0" y="11319"/>
                      </a:lnTo>
                      <a:close/>
                      <a:moveTo>
                        <a:pt x="5031" y="11679"/>
                      </a:moveTo>
                      <a:lnTo>
                        <a:pt x="5031" y="11679"/>
                      </a:lnTo>
                      <a:cubicBezTo>
                        <a:pt x="5031" y="11679"/>
                        <a:pt x="5031" y="11679"/>
                        <a:pt x="5031" y="11679"/>
                      </a:cubicBezTo>
                      <a:lnTo>
                        <a:pt x="5031" y="11679"/>
                      </a:lnTo>
                      <a:close/>
                      <a:moveTo>
                        <a:pt x="6468" y="11140"/>
                      </a:moveTo>
                      <a:cubicBezTo>
                        <a:pt x="10780" y="10062"/>
                        <a:pt x="18327" y="7726"/>
                        <a:pt x="19764" y="6648"/>
                      </a:cubicBezTo>
                      <a:lnTo>
                        <a:pt x="19764" y="6648"/>
                      </a:lnTo>
                      <a:cubicBezTo>
                        <a:pt x="19764" y="6109"/>
                        <a:pt x="19764" y="5749"/>
                        <a:pt x="19584" y="5390"/>
                      </a:cubicBezTo>
                      <a:lnTo>
                        <a:pt x="19584" y="5390"/>
                      </a:lnTo>
                      <a:cubicBezTo>
                        <a:pt x="19584" y="5390"/>
                        <a:pt x="19584" y="5390"/>
                        <a:pt x="19405" y="5390"/>
                      </a:cubicBezTo>
                      <a:lnTo>
                        <a:pt x="19405" y="5390"/>
                      </a:lnTo>
                      <a:cubicBezTo>
                        <a:pt x="15991" y="7007"/>
                        <a:pt x="14015" y="6827"/>
                        <a:pt x="6468" y="10601"/>
                      </a:cubicBezTo>
                      <a:lnTo>
                        <a:pt x="6468" y="10601"/>
                      </a:lnTo>
                      <a:cubicBezTo>
                        <a:pt x="6289" y="10780"/>
                        <a:pt x="6109" y="10780"/>
                        <a:pt x="5929" y="10960"/>
                      </a:cubicBezTo>
                      <a:lnTo>
                        <a:pt x="5929" y="10960"/>
                      </a:lnTo>
                      <a:cubicBezTo>
                        <a:pt x="6109" y="10960"/>
                        <a:pt x="6289" y="11140"/>
                        <a:pt x="6468" y="11140"/>
                      </a:cubicBezTo>
                      <a:lnTo>
                        <a:pt x="6468" y="11140"/>
                      </a:lnTo>
                      <a:close/>
                      <a:moveTo>
                        <a:pt x="19944" y="8085"/>
                      </a:moveTo>
                      <a:cubicBezTo>
                        <a:pt x="19944" y="7905"/>
                        <a:pt x="19764" y="7726"/>
                        <a:pt x="19764" y="7726"/>
                      </a:cubicBezTo>
                      <a:lnTo>
                        <a:pt x="19764" y="7726"/>
                      </a:lnTo>
                      <a:cubicBezTo>
                        <a:pt x="19944" y="7905"/>
                        <a:pt x="19944" y="8085"/>
                        <a:pt x="19944" y="8085"/>
                      </a:cubicBezTo>
                      <a:lnTo>
                        <a:pt x="19944" y="8085"/>
                      </a:lnTo>
                      <a:close/>
                      <a:moveTo>
                        <a:pt x="19405" y="4851"/>
                      </a:moveTo>
                      <a:lnTo>
                        <a:pt x="19405" y="4851"/>
                      </a:lnTo>
                      <a:lnTo>
                        <a:pt x="19405" y="4851"/>
                      </a:lnTo>
                      <a:lnTo>
                        <a:pt x="19405" y="4851"/>
                      </a:lnTo>
                      <a:cubicBezTo>
                        <a:pt x="19405" y="4851"/>
                        <a:pt x="19405" y="4851"/>
                        <a:pt x="19405" y="4851"/>
                      </a:cubicBezTo>
                      <a:lnTo>
                        <a:pt x="19405" y="4851"/>
                      </a:lnTo>
                      <a:close/>
                    </a:path>
                  </a:pathLst>
                </a:custGeom>
                <a:solidFill>
                  <a:srgbClr val="B5B5B6"/>
                </a:solidFill>
                <a:ln w="17953" cap="flat">
                  <a:noFill/>
                  <a:prstDash val="solid"/>
                  <a:miter/>
                </a:ln>
              </p:spPr>
              <p:txBody>
                <a:bodyPr rtlCol="0" anchor="ctr"/>
                <a:lstStyle/>
                <a:p>
                  <a:endParaRPr lang="zh-CN" altLang="en-US" sz="1050"/>
                </a:p>
              </p:txBody>
            </p:sp>
          </p:grpSp>
          <p:grpSp>
            <p:nvGrpSpPr>
              <p:cNvPr id="196" name="图形 1"/>
              <p:cNvGrpSpPr/>
              <p:nvPr/>
            </p:nvGrpSpPr>
            <p:grpSpPr>
              <a:xfrm>
                <a:off x="2341438" y="3646738"/>
                <a:ext cx="32340" cy="15271"/>
                <a:chOff x="3714649" y="3844428"/>
                <a:chExt cx="32340" cy="15271"/>
              </a:xfrm>
              <a:solidFill>
                <a:srgbClr val="0070C0"/>
              </a:solidFill>
            </p:grpSpPr>
            <p:sp>
              <p:nvSpPr>
                <p:cNvPr id="3354" name="任意多边形: 形状 571"/>
                <p:cNvSpPr/>
                <p:nvPr/>
              </p:nvSpPr>
              <p:spPr>
                <a:xfrm>
                  <a:off x="3717256" y="3846812"/>
                  <a:ext cx="27261" cy="10283"/>
                </a:xfrm>
                <a:custGeom>
                  <a:avLst/>
                  <a:gdLst>
                    <a:gd name="connsiteX0" fmla="*/ 8712 w 27261"/>
                    <a:gd name="connsiteY0" fmla="*/ 8575 h 10283"/>
                    <a:gd name="connsiteX1" fmla="*/ 23266 w 27261"/>
                    <a:gd name="connsiteY1" fmla="*/ 7138 h 10283"/>
                    <a:gd name="connsiteX2" fmla="*/ 25961 w 27261"/>
                    <a:gd name="connsiteY2" fmla="*/ 3185 h 10283"/>
                    <a:gd name="connsiteX3" fmla="*/ 15360 w 27261"/>
                    <a:gd name="connsiteY3" fmla="*/ 490 h 10283"/>
                    <a:gd name="connsiteX4" fmla="*/ 807 w 27261"/>
                    <a:gd name="connsiteY4" fmla="*/ 490 h 10283"/>
                    <a:gd name="connsiteX5" fmla="*/ 8712 w 27261"/>
                    <a:gd name="connsiteY5" fmla="*/ 8575 h 10283"/>
                    <a:gd name="connsiteX6" fmla="*/ 8712 w 27261"/>
                    <a:gd name="connsiteY6" fmla="*/ 8575 h 1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61" h="10283">
                      <a:moveTo>
                        <a:pt x="8712" y="8575"/>
                      </a:moveTo>
                      <a:cubicBezTo>
                        <a:pt x="15360" y="12528"/>
                        <a:pt x="17875" y="8575"/>
                        <a:pt x="23266" y="7138"/>
                      </a:cubicBezTo>
                      <a:cubicBezTo>
                        <a:pt x="27218" y="7138"/>
                        <a:pt x="28476" y="5880"/>
                        <a:pt x="25961" y="3185"/>
                      </a:cubicBezTo>
                      <a:cubicBezTo>
                        <a:pt x="22008" y="490"/>
                        <a:pt x="22008" y="-768"/>
                        <a:pt x="15360" y="490"/>
                      </a:cubicBezTo>
                      <a:cubicBezTo>
                        <a:pt x="7454" y="1748"/>
                        <a:pt x="6197" y="490"/>
                        <a:pt x="807" y="490"/>
                      </a:cubicBezTo>
                      <a:cubicBezTo>
                        <a:pt x="-3146" y="1927"/>
                        <a:pt x="8712" y="8575"/>
                        <a:pt x="8712" y="8575"/>
                      </a:cubicBezTo>
                      <a:lnTo>
                        <a:pt x="8712" y="8575"/>
                      </a:lnTo>
                      <a:close/>
                    </a:path>
                  </a:pathLst>
                </a:custGeom>
                <a:grpFill/>
                <a:ln w="17953" cap="flat">
                  <a:noFill/>
                  <a:prstDash val="solid"/>
                  <a:miter/>
                </a:ln>
              </p:spPr>
              <p:txBody>
                <a:bodyPr rtlCol="0" anchor="ctr"/>
                <a:lstStyle/>
                <a:p>
                  <a:endParaRPr lang="zh-CN" altLang="en-US" sz="1050"/>
                </a:p>
              </p:txBody>
            </p:sp>
            <p:sp>
              <p:nvSpPr>
                <p:cNvPr id="3355" name="任意多边形: 形状 572"/>
                <p:cNvSpPr/>
                <p:nvPr/>
              </p:nvSpPr>
              <p:spPr>
                <a:xfrm>
                  <a:off x="3714649" y="3844428"/>
                  <a:ext cx="32340" cy="15271"/>
                </a:xfrm>
                <a:custGeom>
                  <a:avLst/>
                  <a:gdLst>
                    <a:gd name="connsiteX0" fmla="*/ 10062 w 32340"/>
                    <a:gd name="connsiteY0" fmla="*/ 13296 h 15271"/>
                    <a:gd name="connsiteX1" fmla="*/ 10062 w 32340"/>
                    <a:gd name="connsiteY1" fmla="*/ 13296 h 15271"/>
                    <a:gd name="connsiteX2" fmla="*/ 10062 w 32340"/>
                    <a:gd name="connsiteY2" fmla="*/ 13296 h 15271"/>
                    <a:gd name="connsiteX3" fmla="*/ 10062 w 32340"/>
                    <a:gd name="connsiteY3" fmla="*/ 13296 h 15271"/>
                    <a:gd name="connsiteX4" fmla="*/ 10062 w 32340"/>
                    <a:gd name="connsiteY4" fmla="*/ 13296 h 15271"/>
                    <a:gd name="connsiteX5" fmla="*/ 10062 w 32340"/>
                    <a:gd name="connsiteY5" fmla="*/ 13296 h 15271"/>
                    <a:gd name="connsiteX6" fmla="*/ 10062 w 32340"/>
                    <a:gd name="connsiteY6" fmla="*/ 13296 h 15271"/>
                    <a:gd name="connsiteX7" fmla="*/ 0 w 32340"/>
                    <a:gd name="connsiteY7" fmla="*/ 3953 h 15271"/>
                    <a:gd name="connsiteX8" fmla="*/ 0 w 32340"/>
                    <a:gd name="connsiteY8" fmla="*/ 3953 h 15271"/>
                    <a:gd name="connsiteX9" fmla="*/ 1617 w 32340"/>
                    <a:gd name="connsiteY9" fmla="*/ 1258 h 15271"/>
                    <a:gd name="connsiteX10" fmla="*/ 1617 w 32340"/>
                    <a:gd name="connsiteY10" fmla="*/ 1258 h 15271"/>
                    <a:gd name="connsiteX11" fmla="*/ 3414 w 32340"/>
                    <a:gd name="connsiteY11" fmla="*/ 539 h 15271"/>
                    <a:gd name="connsiteX12" fmla="*/ 3414 w 32340"/>
                    <a:gd name="connsiteY12" fmla="*/ 539 h 15271"/>
                    <a:gd name="connsiteX13" fmla="*/ 11679 w 32340"/>
                    <a:gd name="connsiteY13" fmla="*/ 1078 h 15271"/>
                    <a:gd name="connsiteX14" fmla="*/ 11679 w 32340"/>
                    <a:gd name="connsiteY14" fmla="*/ 1078 h 15271"/>
                    <a:gd name="connsiteX15" fmla="*/ 17248 w 32340"/>
                    <a:gd name="connsiteY15" fmla="*/ 539 h 15271"/>
                    <a:gd name="connsiteX16" fmla="*/ 17248 w 32340"/>
                    <a:gd name="connsiteY16" fmla="*/ 539 h 15271"/>
                    <a:gd name="connsiteX17" fmla="*/ 21920 w 32340"/>
                    <a:gd name="connsiteY17" fmla="*/ 0 h 15271"/>
                    <a:gd name="connsiteX18" fmla="*/ 21920 w 32340"/>
                    <a:gd name="connsiteY18" fmla="*/ 0 h 15271"/>
                    <a:gd name="connsiteX19" fmla="*/ 30185 w 32340"/>
                    <a:gd name="connsiteY19" fmla="*/ 3953 h 15271"/>
                    <a:gd name="connsiteX20" fmla="*/ 30185 w 32340"/>
                    <a:gd name="connsiteY20" fmla="*/ 3953 h 15271"/>
                    <a:gd name="connsiteX21" fmla="*/ 32341 w 32340"/>
                    <a:gd name="connsiteY21" fmla="*/ 8085 h 15271"/>
                    <a:gd name="connsiteX22" fmla="*/ 32341 w 32340"/>
                    <a:gd name="connsiteY22" fmla="*/ 8085 h 15271"/>
                    <a:gd name="connsiteX23" fmla="*/ 26412 w 32340"/>
                    <a:gd name="connsiteY23" fmla="*/ 12218 h 15271"/>
                    <a:gd name="connsiteX24" fmla="*/ 26412 w 32340"/>
                    <a:gd name="connsiteY24" fmla="*/ 12218 h 15271"/>
                    <a:gd name="connsiteX25" fmla="*/ 16530 w 32340"/>
                    <a:gd name="connsiteY25" fmla="*/ 15272 h 15271"/>
                    <a:gd name="connsiteX26" fmla="*/ 16530 w 32340"/>
                    <a:gd name="connsiteY26" fmla="*/ 15272 h 15271"/>
                    <a:gd name="connsiteX27" fmla="*/ 10062 w 32340"/>
                    <a:gd name="connsiteY27" fmla="*/ 13296 h 15271"/>
                    <a:gd name="connsiteX28" fmla="*/ 10062 w 32340"/>
                    <a:gd name="connsiteY28" fmla="*/ 13296 h 15271"/>
                    <a:gd name="connsiteX29" fmla="*/ 8445 w 32340"/>
                    <a:gd name="connsiteY29" fmla="*/ 6288 h 15271"/>
                    <a:gd name="connsiteX30" fmla="*/ 12577 w 32340"/>
                    <a:gd name="connsiteY30" fmla="*/ 8804 h 15271"/>
                    <a:gd name="connsiteX31" fmla="*/ 12577 w 32340"/>
                    <a:gd name="connsiteY31" fmla="*/ 8804 h 15271"/>
                    <a:gd name="connsiteX32" fmla="*/ 11319 w 32340"/>
                    <a:gd name="connsiteY32" fmla="*/ 10960 h 15271"/>
                    <a:gd name="connsiteX33" fmla="*/ 12577 w 32340"/>
                    <a:gd name="connsiteY33" fmla="*/ 8804 h 15271"/>
                    <a:gd name="connsiteX34" fmla="*/ 16530 w 32340"/>
                    <a:gd name="connsiteY34" fmla="*/ 10062 h 15271"/>
                    <a:gd name="connsiteX35" fmla="*/ 16530 w 32340"/>
                    <a:gd name="connsiteY35" fmla="*/ 10062 h 15271"/>
                    <a:gd name="connsiteX36" fmla="*/ 25693 w 32340"/>
                    <a:gd name="connsiteY36" fmla="*/ 7007 h 15271"/>
                    <a:gd name="connsiteX37" fmla="*/ 25693 w 32340"/>
                    <a:gd name="connsiteY37" fmla="*/ 7007 h 15271"/>
                    <a:gd name="connsiteX38" fmla="*/ 25873 w 32340"/>
                    <a:gd name="connsiteY38" fmla="*/ 7007 h 15271"/>
                    <a:gd name="connsiteX39" fmla="*/ 25873 w 32340"/>
                    <a:gd name="connsiteY39" fmla="*/ 7007 h 15271"/>
                    <a:gd name="connsiteX40" fmla="*/ 21740 w 32340"/>
                    <a:gd name="connsiteY40" fmla="*/ 5031 h 15271"/>
                    <a:gd name="connsiteX41" fmla="*/ 21740 w 32340"/>
                    <a:gd name="connsiteY41" fmla="*/ 5031 h 15271"/>
                    <a:gd name="connsiteX42" fmla="*/ 17967 w 32340"/>
                    <a:gd name="connsiteY42" fmla="*/ 5570 h 15271"/>
                    <a:gd name="connsiteX43" fmla="*/ 17967 w 32340"/>
                    <a:gd name="connsiteY43" fmla="*/ 5570 h 15271"/>
                    <a:gd name="connsiteX44" fmla="*/ 11319 w 32340"/>
                    <a:gd name="connsiteY44" fmla="*/ 6109 h 15271"/>
                    <a:gd name="connsiteX45" fmla="*/ 11319 w 32340"/>
                    <a:gd name="connsiteY45" fmla="*/ 6109 h 15271"/>
                    <a:gd name="connsiteX46" fmla="*/ 7546 w 32340"/>
                    <a:gd name="connsiteY46" fmla="*/ 5929 h 15271"/>
                    <a:gd name="connsiteX47" fmla="*/ 7546 w 32340"/>
                    <a:gd name="connsiteY47" fmla="*/ 5929 h 15271"/>
                    <a:gd name="connsiteX48" fmla="*/ 8445 w 32340"/>
                    <a:gd name="connsiteY48" fmla="*/ 6288 h 15271"/>
                    <a:gd name="connsiteX49" fmla="*/ 8445 w 32340"/>
                    <a:gd name="connsiteY49" fmla="*/ 628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340" h="15271">
                      <a:moveTo>
                        <a:pt x="10062" y="13296"/>
                      </a:moveTo>
                      <a:lnTo>
                        <a:pt x="10062" y="13296"/>
                      </a:lnTo>
                      <a:cubicBezTo>
                        <a:pt x="10062" y="13296"/>
                        <a:pt x="10062" y="13116"/>
                        <a:pt x="10062" y="13296"/>
                      </a:cubicBezTo>
                      <a:lnTo>
                        <a:pt x="10062" y="13296"/>
                      </a:lnTo>
                      <a:cubicBezTo>
                        <a:pt x="10062" y="13116"/>
                        <a:pt x="10062" y="13116"/>
                        <a:pt x="10062" y="13296"/>
                      </a:cubicBezTo>
                      <a:lnTo>
                        <a:pt x="10062" y="13296"/>
                      </a:lnTo>
                      <a:lnTo>
                        <a:pt x="10062" y="13296"/>
                      </a:lnTo>
                      <a:cubicBezTo>
                        <a:pt x="9523" y="12397"/>
                        <a:pt x="1437" y="9882"/>
                        <a:pt x="0" y="3953"/>
                      </a:cubicBezTo>
                      <a:lnTo>
                        <a:pt x="0" y="3953"/>
                      </a:lnTo>
                      <a:cubicBezTo>
                        <a:pt x="0" y="2156"/>
                        <a:pt x="1617" y="898"/>
                        <a:pt x="1617" y="1258"/>
                      </a:cubicBezTo>
                      <a:lnTo>
                        <a:pt x="1617" y="1258"/>
                      </a:lnTo>
                      <a:cubicBezTo>
                        <a:pt x="2515" y="359"/>
                        <a:pt x="2875" y="539"/>
                        <a:pt x="3414" y="539"/>
                      </a:cubicBezTo>
                      <a:lnTo>
                        <a:pt x="3414" y="539"/>
                      </a:lnTo>
                      <a:cubicBezTo>
                        <a:pt x="7187" y="539"/>
                        <a:pt x="8984" y="1078"/>
                        <a:pt x="11679" y="1078"/>
                      </a:cubicBezTo>
                      <a:lnTo>
                        <a:pt x="11679" y="1078"/>
                      </a:lnTo>
                      <a:cubicBezTo>
                        <a:pt x="13116" y="1078"/>
                        <a:pt x="14913" y="898"/>
                        <a:pt x="17248" y="539"/>
                      </a:cubicBezTo>
                      <a:lnTo>
                        <a:pt x="17248" y="539"/>
                      </a:lnTo>
                      <a:cubicBezTo>
                        <a:pt x="19045" y="180"/>
                        <a:pt x="20662" y="0"/>
                        <a:pt x="21920" y="0"/>
                      </a:cubicBezTo>
                      <a:lnTo>
                        <a:pt x="21920" y="0"/>
                      </a:lnTo>
                      <a:cubicBezTo>
                        <a:pt x="25693" y="0"/>
                        <a:pt x="27310" y="1976"/>
                        <a:pt x="30185" y="3953"/>
                      </a:cubicBezTo>
                      <a:lnTo>
                        <a:pt x="30185" y="3953"/>
                      </a:lnTo>
                      <a:cubicBezTo>
                        <a:pt x="31263" y="5031"/>
                        <a:pt x="32161" y="6288"/>
                        <a:pt x="32341" y="8085"/>
                      </a:cubicBezTo>
                      <a:lnTo>
                        <a:pt x="32341" y="8085"/>
                      </a:lnTo>
                      <a:cubicBezTo>
                        <a:pt x="31802" y="12038"/>
                        <a:pt x="28388" y="12218"/>
                        <a:pt x="26412" y="12218"/>
                      </a:cubicBezTo>
                      <a:lnTo>
                        <a:pt x="26412" y="12218"/>
                      </a:lnTo>
                      <a:cubicBezTo>
                        <a:pt x="23537" y="12757"/>
                        <a:pt x="21022" y="15272"/>
                        <a:pt x="16530" y="15272"/>
                      </a:cubicBezTo>
                      <a:lnTo>
                        <a:pt x="16530" y="15272"/>
                      </a:lnTo>
                      <a:cubicBezTo>
                        <a:pt x="14553" y="15272"/>
                        <a:pt x="12397" y="14553"/>
                        <a:pt x="10062" y="13296"/>
                      </a:cubicBezTo>
                      <a:lnTo>
                        <a:pt x="10062" y="13296"/>
                      </a:lnTo>
                      <a:close/>
                      <a:moveTo>
                        <a:pt x="8445" y="6288"/>
                      </a:moveTo>
                      <a:cubicBezTo>
                        <a:pt x="10601" y="7726"/>
                        <a:pt x="12577" y="8804"/>
                        <a:pt x="12577" y="8804"/>
                      </a:cubicBezTo>
                      <a:lnTo>
                        <a:pt x="12577" y="8804"/>
                      </a:lnTo>
                      <a:lnTo>
                        <a:pt x="11319" y="10960"/>
                      </a:lnTo>
                      <a:lnTo>
                        <a:pt x="12577" y="8804"/>
                      </a:lnTo>
                      <a:cubicBezTo>
                        <a:pt x="14374" y="9882"/>
                        <a:pt x="15452" y="10062"/>
                        <a:pt x="16530" y="10062"/>
                      </a:cubicBezTo>
                      <a:lnTo>
                        <a:pt x="16530" y="10062"/>
                      </a:lnTo>
                      <a:cubicBezTo>
                        <a:pt x="18506" y="10241"/>
                        <a:pt x="20842" y="8265"/>
                        <a:pt x="25693" y="7007"/>
                      </a:cubicBezTo>
                      <a:lnTo>
                        <a:pt x="25693" y="7007"/>
                      </a:lnTo>
                      <a:cubicBezTo>
                        <a:pt x="25693" y="7007"/>
                        <a:pt x="25873" y="7007"/>
                        <a:pt x="25873" y="7007"/>
                      </a:cubicBezTo>
                      <a:lnTo>
                        <a:pt x="25873" y="7007"/>
                      </a:lnTo>
                      <a:cubicBezTo>
                        <a:pt x="23537" y="5210"/>
                        <a:pt x="23357" y="5031"/>
                        <a:pt x="21740" y="5031"/>
                      </a:cubicBezTo>
                      <a:lnTo>
                        <a:pt x="21740" y="5031"/>
                      </a:lnTo>
                      <a:cubicBezTo>
                        <a:pt x="21022" y="5031"/>
                        <a:pt x="19764" y="5210"/>
                        <a:pt x="17967" y="5570"/>
                      </a:cubicBezTo>
                      <a:lnTo>
                        <a:pt x="17967" y="5570"/>
                      </a:lnTo>
                      <a:cubicBezTo>
                        <a:pt x="15272" y="5929"/>
                        <a:pt x="13116" y="6109"/>
                        <a:pt x="11319" y="6109"/>
                      </a:cubicBezTo>
                      <a:lnTo>
                        <a:pt x="11319" y="6109"/>
                      </a:lnTo>
                      <a:cubicBezTo>
                        <a:pt x="9882" y="6109"/>
                        <a:pt x="8624" y="5929"/>
                        <a:pt x="7546" y="5929"/>
                      </a:cubicBezTo>
                      <a:lnTo>
                        <a:pt x="7546" y="5929"/>
                      </a:lnTo>
                      <a:cubicBezTo>
                        <a:pt x="8265" y="5929"/>
                        <a:pt x="8265" y="6109"/>
                        <a:pt x="8445" y="6288"/>
                      </a:cubicBezTo>
                      <a:lnTo>
                        <a:pt x="8445" y="6288"/>
                      </a:lnTo>
                      <a:close/>
                    </a:path>
                  </a:pathLst>
                </a:custGeom>
                <a:grpFill/>
                <a:ln w="17953" cap="flat">
                  <a:noFill/>
                  <a:prstDash val="solid"/>
                  <a:miter/>
                </a:ln>
              </p:spPr>
              <p:txBody>
                <a:bodyPr rtlCol="0" anchor="ctr"/>
                <a:lstStyle/>
                <a:p>
                  <a:endParaRPr lang="zh-CN" altLang="en-US" sz="1050"/>
                </a:p>
              </p:txBody>
            </p:sp>
          </p:grpSp>
          <p:grpSp>
            <p:nvGrpSpPr>
              <p:cNvPr id="197" name="图形 1"/>
              <p:cNvGrpSpPr/>
              <p:nvPr/>
            </p:nvGrpSpPr>
            <p:grpSpPr>
              <a:xfrm>
                <a:off x="1959815" y="4324640"/>
                <a:ext cx="11859" cy="23357"/>
                <a:chOff x="3333026" y="4522330"/>
                <a:chExt cx="11859" cy="23357"/>
              </a:xfrm>
              <a:solidFill>
                <a:srgbClr val="0070C0"/>
              </a:solidFill>
            </p:grpSpPr>
            <p:sp>
              <p:nvSpPr>
                <p:cNvPr id="3352" name="任意多边形: 形状 574"/>
                <p:cNvSpPr/>
                <p:nvPr/>
              </p:nvSpPr>
              <p:spPr>
                <a:xfrm>
                  <a:off x="3335542" y="4525025"/>
                  <a:ext cx="6647" cy="18391"/>
                </a:xfrm>
                <a:custGeom>
                  <a:avLst/>
                  <a:gdLst>
                    <a:gd name="connsiteX0" fmla="*/ 1437 w 6647"/>
                    <a:gd name="connsiteY0" fmla="*/ 14194 h 18391"/>
                    <a:gd name="connsiteX1" fmla="*/ 6648 w 6647"/>
                    <a:gd name="connsiteY1" fmla="*/ 12936 h 18391"/>
                    <a:gd name="connsiteX2" fmla="*/ 3953 w 6647"/>
                    <a:gd name="connsiteY2" fmla="*/ 2336 h 18391"/>
                    <a:gd name="connsiteX3" fmla="*/ 0 w 6647"/>
                    <a:gd name="connsiteY3" fmla="*/ 3594 h 18391"/>
                    <a:gd name="connsiteX4" fmla="*/ 1437 w 6647"/>
                    <a:gd name="connsiteY4" fmla="*/ 14194 h 18391"/>
                    <a:gd name="connsiteX5" fmla="*/ 1437 w 6647"/>
                    <a:gd name="connsiteY5" fmla="*/ 14194 h 1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7" h="18391">
                      <a:moveTo>
                        <a:pt x="1437" y="14194"/>
                      </a:moveTo>
                      <a:cubicBezTo>
                        <a:pt x="2875" y="22279"/>
                        <a:pt x="6648" y="16889"/>
                        <a:pt x="6648" y="12936"/>
                      </a:cubicBezTo>
                      <a:cubicBezTo>
                        <a:pt x="6648" y="8984"/>
                        <a:pt x="6648" y="4851"/>
                        <a:pt x="3953" y="2336"/>
                      </a:cubicBezTo>
                      <a:cubicBezTo>
                        <a:pt x="1258" y="-359"/>
                        <a:pt x="0" y="-1617"/>
                        <a:pt x="0" y="3594"/>
                      </a:cubicBezTo>
                      <a:cubicBezTo>
                        <a:pt x="0" y="7546"/>
                        <a:pt x="1437" y="14194"/>
                        <a:pt x="1437" y="14194"/>
                      </a:cubicBezTo>
                      <a:lnTo>
                        <a:pt x="1437" y="14194"/>
                      </a:lnTo>
                      <a:close/>
                    </a:path>
                  </a:pathLst>
                </a:custGeom>
                <a:grpFill/>
                <a:ln w="17953" cap="flat">
                  <a:noFill/>
                  <a:prstDash val="solid"/>
                  <a:miter/>
                </a:ln>
              </p:spPr>
              <p:txBody>
                <a:bodyPr rtlCol="0" anchor="ctr"/>
                <a:lstStyle/>
                <a:p>
                  <a:endParaRPr lang="zh-CN" altLang="en-US" sz="1050"/>
                </a:p>
              </p:txBody>
            </p:sp>
            <p:sp>
              <p:nvSpPr>
                <p:cNvPr id="3353" name="任意多边形: 形状 575"/>
                <p:cNvSpPr/>
                <p:nvPr/>
              </p:nvSpPr>
              <p:spPr>
                <a:xfrm>
                  <a:off x="3333026" y="4522330"/>
                  <a:ext cx="11859" cy="23357"/>
                </a:xfrm>
                <a:custGeom>
                  <a:avLst/>
                  <a:gdLst>
                    <a:gd name="connsiteX0" fmla="*/ 1437 w 11859"/>
                    <a:gd name="connsiteY0" fmla="*/ 17428 h 23357"/>
                    <a:gd name="connsiteX1" fmla="*/ 180 w 11859"/>
                    <a:gd name="connsiteY1" fmla="*/ 7007 h 23357"/>
                    <a:gd name="connsiteX2" fmla="*/ 180 w 11859"/>
                    <a:gd name="connsiteY2" fmla="*/ 7007 h 23357"/>
                    <a:gd name="connsiteX3" fmla="*/ 0 w 11859"/>
                    <a:gd name="connsiteY3" fmla="*/ 6109 h 23357"/>
                    <a:gd name="connsiteX4" fmla="*/ 0 w 11859"/>
                    <a:gd name="connsiteY4" fmla="*/ 6109 h 23357"/>
                    <a:gd name="connsiteX5" fmla="*/ 3593 w 11859"/>
                    <a:gd name="connsiteY5" fmla="*/ 0 h 23357"/>
                    <a:gd name="connsiteX6" fmla="*/ 3593 w 11859"/>
                    <a:gd name="connsiteY6" fmla="*/ 0 h 23357"/>
                    <a:gd name="connsiteX7" fmla="*/ 8445 w 11859"/>
                    <a:gd name="connsiteY7" fmla="*/ 3054 h 23357"/>
                    <a:gd name="connsiteX8" fmla="*/ 8445 w 11859"/>
                    <a:gd name="connsiteY8" fmla="*/ 3054 h 23357"/>
                    <a:gd name="connsiteX9" fmla="*/ 11858 w 11859"/>
                    <a:gd name="connsiteY9" fmla="*/ 15452 h 23357"/>
                    <a:gd name="connsiteX10" fmla="*/ 11858 w 11859"/>
                    <a:gd name="connsiteY10" fmla="*/ 15452 h 23357"/>
                    <a:gd name="connsiteX11" fmla="*/ 11858 w 11859"/>
                    <a:gd name="connsiteY11" fmla="*/ 15452 h 23357"/>
                    <a:gd name="connsiteX12" fmla="*/ 11858 w 11859"/>
                    <a:gd name="connsiteY12" fmla="*/ 15452 h 23357"/>
                    <a:gd name="connsiteX13" fmla="*/ 11858 w 11859"/>
                    <a:gd name="connsiteY13" fmla="*/ 15452 h 23357"/>
                    <a:gd name="connsiteX14" fmla="*/ 11858 w 11859"/>
                    <a:gd name="connsiteY14" fmla="*/ 15452 h 23357"/>
                    <a:gd name="connsiteX15" fmla="*/ 11858 w 11859"/>
                    <a:gd name="connsiteY15" fmla="*/ 15452 h 23357"/>
                    <a:gd name="connsiteX16" fmla="*/ 11858 w 11859"/>
                    <a:gd name="connsiteY16" fmla="*/ 15452 h 23357"/>
                    <a:gd name="connsiteX17" fmla="*/ 11858 w 11859"/>
                    <a:gd name="connsiteY17" fmla="*/ 15452 h 23357"/>
                    <a:gd name="connsiteX18" fmla="*/ 6288 w 11859"/>
                    <a:gd name="connsiteY18" fmla="*/ 23357 h 23357"/>
                    <a:gd name="connsiteX19" fmla="*/ 6288 w 11859"/>
                    <a:gd name="connsiteY19" fmla="*/ 23357 h 23357"/>
                    <a:gd name="connsiteX20" fmla="*/ 1437 w 11859"/>
                    <a:gd name="connsiteY20" fmla="*/ 17428 h 23357"/>
                    <a:gd name="connsiteX21" fmla="*/ 1437 w 11859"/>
                    <a:gd name="connsiteY21" fmla="*/ 17428 h 23357"/>
                    <a:gd name="connsiteX22" fmla="*/ 6468 w 11859"/>
                    <a:gd name="connsiteY22" fmla="*/ 16530 h 23357"/>
                    <a:gd name="connsiteX23" fmla="*/ 3953 w 11859"/>
                    <a:gd name="connsiteY23" fmla="*/ 17069 h 23357"/>
                    <a:gd name="connsiteX24" fmla="*/ 6468 w 11859"/>
                    <a:gd name="connsiteY24" fmla="*/ 16530 h 23357"/>
                    <a:gd name="connsiteX25" fmla="*/ 6468 w 11859"/>
                    <a:gd name="connsiteY25" fmla="*/ 16710 h 23357"/>
                    <a:gd name="connsiteX26" fmla="*/ 6468 w 11859"/>
                    <a:gd name="connsiteY26" fmla="*/ 16710 h 23357"/>
                    <a:gd name="connsiteX27" fmla="*/ 6648 w 11859"/>
                    <a:gd name="connsiteY27" fmla="*/ 15811 h 23357"/>
                    <a:gd name="connsiteX28" fmla="*/ 6648 w 11859"/>
                    <a:gd name="connsiteY28" fmla="*/ 15811 h 23357"/>
                    <a:gd name="connsiteX29" fmla="*/ 6648 w 11859"/>
                    <a:gd name="connsiteY29" fmla="*/ 15811 h 23357"/>
                    <a:gd name="connsiteX30" fmla="*/ 6648 w 11859"/>
                    <a:gd name="connsiteY30" fmla="*/ 15811 h 23357"/>
                    <a:gd name="connsiteX31" fmla="*/ 6648 w 11859"/>
                    <a:gd name="connsiteY31" fmla="*/ 15631 h 23357"/>
                    <a:gd name="connsiteX32" fmla="*/ 6648 w 11859"/>
                    <a:gd name="connsiteY32" fmla="*/ 15631 h 23357"/>
                    <a:gd name="connsiteX33" fmla="*/ 6648 w 11859"/>
                    <a:gd name="connsiteY33" fmla="*/ 15272 h 23357"/>
                    <a:gd name="connsiteX34" fmla="*/ 6648 w 11859"/>
                    <a:gd name="connsiteY34" fmla="*/ 15272 h 23357"/>
                    <a:gd name="connsiteX35" fmla="*/ 5211 w 11859"/>
                    <a:gd name="connsiteY35" fmla="*/ 7367 h 23357"/>
                    <a:gd name="connsiteX36" fmla="*/ 5211 w 11859"/>
                    <a:gd name="connsiteY36" fmla="*/ 7367 h 23357"/>
                    <a:gd name="connsiteX37" fmla="*/ 6468 w 11859"/>
                    <a:gd name="connsiteY37" fmla="*/ 16530 h 23357"/>
                    <a:gd name="connsiteX38" fmla="*/ 6468 w 11859"/>
                    <a:gd name="connsiteY38" fmla="*/ 16530 h 23357"/>
                    <a:gd name="connsiteX39" fmla="*/ 4132 w 11859"/>
                    <a:gd name="connsiteY39" fmla="*/ 6289 h 23357"/>
                    <a:gd name="connsiteX40" fmla="*/ 4132 w 11859"/>
                    <a:gd name="connsiteY40" fmla="*/ 6289 h 23357"/>
                    <a:gd name="connsiteX41" fmla="*/ 4132 w 11859"/>
                    <a:gd name="connsiteY41" fmla="*/ 6289 h 23357"/>
                    <a:gd name="connsiteX42" fmla="*/ 3054 w 11859"/>
                    <a:gd name="connsiteY42" fmla="*/ 6289 h 23357"/>
                    <a:gd name="connsiteX43" fmla="*/ 4132 w 11859"/>
                    <a:gd name="connsiteY43" fmla="*/ 6289 h 23357"/>
                    <a:gd name="connsiteX44" fmla="*/ 4132 w 11859"/>
                    <a:gd name="connsiteY44" fmla="*/ 6289 h 2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859" h="23357">
                      <a:moveTo>
                        <a:pt x="1437" y="17428"/>
                      </a:moveTo>
                      <a:cubicBezTo>
                        <a:pt x="1437" y="17428"/>
                        <a:pt x="0" y="10780"/>
                        <a:pt x="180" y="7007"/>
                      </a:cubicBezTo>
                      <a:lnTo>
                        <a:pt x="180" y="7007"/>
                      </a:lnTo>
                      <a:cubicBezTo>
                        <a:pt x="180" y="7007"/>
                        <a:pt x="0" y="6109"/>
                        <a:pt x="0" y="6109"/>
                      </a:cubicBezTo>
                      <a:lnTo>
                        <a:pt x="0" y="6109"/>
                      </a:lnTo>
                      <a:cubicBezTo>
                        <a:pt x="180" y="3773"/>
                        <a:pt x="-539" y="1078"/>
                        <a:pt x="3593" y="0"/>
                      </a:cubicBezTo>
                      <a:lnTo>
                        <a:pt x="3593" y="0"/>
                      </a:lnTo>
                      <a:cubicBezTo>
                        <a:pt x="6648" y="539"/>
                        <a:pt x="6827" y="1797"/>
                        <a:pt x="8445" y="3054"/>
                      </a:cubicBezTo>
                      <a:lnTo>
                        <a:pt x="8445" y="3054"/>
                      </a:lnTo>
                      <a:cubicBezTo>
                        <a:pt x="12038" y="6828"/>
                        <a:pt x="11858" y="11499"/>
                        <a:pt x="11858" y="15452"/>
                      </a:cubicBezTo>
                      <a:lnTo>
                        <a:pt x="11858" y="15452"/>
                      </a:lnTo>
                      <a:cubicBezTo>
                        <a:pt x="11858" y="15452"/>
                        <a:pt x="11858" y="15452"/>
                        <a:pt x="11858" y="15452"/>
                      </a:cubicBezTo>
                      <a:lnTo>
                        <a:pt x="11858" y="15452"/>
                      </a:lnTo>
                      <a:lnTo>
                        <a:pt x="11858" y="15452"/>
                      </a:lnTo>
                      <a:lnTo>
                        <a:pt x="11858" y="15452"/>
                      </a:lnTo>
                      <a:cubicBezTo>
                        <a:pt x="11858" y="15452"/>
                        <a:pt x="11858" y="15452"/>
                        <a:pt x="11858" y="15452"/>
                      </a:cubicBezTo>
                      <a:lnTo>
                        <a:pt x="11858" y="15452"/>
                      </a:lnTo>
                      <a:lnTo>
                        <a:pt x="11858" y="15452"/>
                      </a:lnTo>
                      <a:cubicBezTo>
                        <a:pt x="11499" y="18686"/>
                        <a:pt x="10960" y="22459"/>
                        <a:pt x="6288" y="23357"/>
                      </a:cubicBezTo>
                      <a:lnTo>
                        <a:pt x="6288" y="23357"/>
                      </a:lnTo>
                      <a:cubicBezTo>
                        <a:pt x="2875" y="23178"/>
                        <a:pt x="1976" y="20483"/>
                        <a:pt x="1437" y="17428"/>
                      </a:cubicBezTo>
                      <a:lnTo>
                        <a:pt x="1437" y="17428"/>
                      </a:lnTo>
                      <a:close/>
                      <a:moveTo>
                        <a:pt x="6468" y="16530"/>
                      </a:moveTo>
                      <a:lnTo>
                        <a:pt x="3953" y="17069"/>
                      </a:lnTo>
                      <a:lnTo>
                        <a:pt x="6468" y="16530"/>
                      </a:lnTo>
                      <a:cubicBezTo>
                        <a:pt x="6468" y="16530"/>
                        <a:pt x="6468" y="16710"/>
                        <a:pt x="6468" y="16710"/>
                      </a:cubicBezTo>
                      <a:lnTo>
                        <a:pt x="6468" y="16710"/>
                      </a:lnTo>
                      <a:cubicBezTo>
                        <a:pt x="6468" y="16350"/>
                        <a:pt x="6648" y="15991"/>
                        <a:pt x="6648" y="15811"/>
                      </a:cubicBezTo>
                      <a:lnTo>
                        <a:pt x="6648" y="15811"/>
                      </a:lnTo>
                      <a:cubicBezTo>
                        <a:pt x="6648" y="15811"/>
                        <a:pt x="6648" y="15811"/>
                        <a:pt x="6648" y="15811"/>
                      </a:cubicBezTo>
                      <a:lnTo>
                        <a:pt x="6648" y="15811"/>
                      </a:lnTo>
                      <a:cubicBezTo>
                        <a:pt x="6648" y="15811"/>
                        <a:pt x="6648" y="15811"/>
                        <a:pt x="6648" y="15631"/>
                      </a:cubicBezTo>
                      <a:lnTo>
                        <a:pt x="6648" y="15631"/>
                      </a:lnTo>
                      <a:cubicBezTo>
                        <a:pt x="6648" y="15452"/>
                        <a:pt x="6648" y="15272"/>
                        <a:pt x="6648" y="15272"/>
                      </a:cubicBezTo>
                      <a:lnTo>
                        <a:pt x="6648" y="15272"/>
                      </a:lnTo>
                      <a:cubicBezTo>
                        <a:pt x="6648" y="11858"/>
                        <a:pt x="6468" y="8984"/>
                        <a:pt x="5211" y="7367"/>
                      </a:cubicBezTo>
                      <a:lnTo>
                        <a:pt x="5211" y="7367"/>
                      </a:lnTo>
                      <a:cubicBezTo>
                        <a:pt x="5390" y="10960"/>
                        <a:pt x="6468" y="16350"/>
                        <a:pt x="6468" y="16530"/>
                      </a:cubicBezTo>
                      <a:lnTo>
                        <a:pt x="6468" y="16530"/>
                      </a:lnTo>
                      <a:close/>
                      <a:moveTo>
                        <a:pt x="4132" y="6289"/>
                      </a:moveTo>
                      <a:cubicBezTo>
                        <a:pt x="4132" y="6109"/>
                        <a:pt x="4132" y="6109"/>
                        <a:pt x="4132" y="6289"/>
                      </a:cubicBezTo>
                      <a:lnTo>
                        <a:pt x="4132" y="6289"/>
                      </a:lnTo>
                      <a:lnTo>
                        <a:pt x="3054" y="6289"/>
                      </a:lnTo>
                      <a:lnTo>
                        <a:pt x="4132" y="6289"/>
                      </a:lnTo>
                      <a:lnTo>
                        <a:pt x="4132" y="6289"/>
                      </a:lnTo>
                      <a:close/>
                    </a:path>
                  </a:pathLst>
                </a:custGeom>
                <a:grpFill/>
                <a:ln w="17953" cap="flat">
                  <a:noFill/>
                  <a:prstDash val="solid"/>
                  <a:miter/>
                </a:ln>
              </p:spPr>
              <p:txBody>
                <a:bodyPr rtlCol="0" anchor="ctr"/>
                <a:lstStyle/>
                <a:p>
                  <a:endParaRPr lang="zh-CN" altLang="en-US" sz="1050"/>
                </a:p>
              </p:txBody>
            </p:sp>
          </p:grpSp>
          <p:grpSp>
            <p:nvGrpSpPr>
              <p:cNvPr id="198" name="图形 1"/>
              <p:cNvGrpSpPr/>
              <p:nvPr/>
            </p:nvGrpSpPr>
            <p:grpSpPr>
              <a:xfrm>
                <a:off x="1192796" y="3947138"/>
                <a:ext cx="14373" cy="29297"/>
                <a:chOff x="2566007" y="4144828"/>
                <a:chExt cx="14373" cy="29297"/>
              </a:xfrm>
              <a:solidFill>
                <a:srgbClr val="B5B5B6"/>
              </a:solidFill>
            </p:grpSpPr>
            <p:sp>
              <p:nvSpPr>
                <p:cNvPr id="3350" name="任意多边形: 形状 577"/>
                <p:cNvSpPr/>
                <p:nvPr/>
              </p:nvSpPr>
              <p:spPr>
                <a:xfrm>
                  <a:off x="2568523" y="4147286"/>
                  <a:ext cx="9342" cy="24144"/>
                </a:xfrm>
                <a:custGeom>
                  <a:avLst/>
                  <a:gdLst>
                    <a:gd name="connsiteX0" fmla="*/ 0 w 9342"/>
                    <a:gd name="connsiteY0" fmla="*/ 13544 h 24144"/>
                    <a:gd name="connsiteX1" fmla="*/ 5390 w 9342"/>
                    <a:gd name="connsiteY1" fmla="*/ 24145 h 24144"/>
                    <a:gd name="connsiteX2" fmla="*/ 9343 w 9342"/>
                    <a:gd name="connsiteY2" fmla="*/ 6896 h 24144"/>
                    <a:gd name="connsiteX3" fmla="*/ 2695 w 9342"/>
                    <a:gd name="connsiteY3" fmla="*/ 1686 h 24144"/>
                    <a:gd name="connsiteX4" fmla="*/ 0 w 9342"/>
                    <a:gd name="connsiteY4" fmla="*/ 13544 h 24144"/>
                    <a:gd name="connsiteX5" fmla="*/ 0 w 9342"/>
                    <a:gd name="connsiteY5" fmla="*/ 13544 h 24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42" h="24144">
                      <a:moveTo>
                        <a:pt x="0" y="13544"/>
                      </a:moveTo>
                      <a:cubicBezTo>
                        <a:pt x="0" y="13544"/>
                        <a:pt x="0" y="24145"/>
                        <a:pt x="5390" y="24145"/>
                      </a:cubicBezTo>
                      <a:cubicBezTo>
                        <a:pt x="9343" y="22887"/>
                        <a:pt x="9343" y="12107"/>
                        <a:pt x="9343" y="6896"/>
                      </a:cubicBezTo>
                      <a:cubicBezTo>
                        <a:pt x="7906" y="1686"/>
                        <a:pt x="3953" y="-2447"/>
                        <a:pt x="2695" y="1686"/>
                      </a:cubicBezTo>
                      <a:cubicBezTo>
                        <a:pt x="1258" y="5638"/>
                        <a:pt x="0" y="13544"/>
                        <a:pt x="0" y="13544"/>
                      </a:cubicBezTo>
                      <a:lnTo>
                        <a:pt x="0" y="13544"/>
                      </a:lnTo>
                      <a:close/>
                    </a:path>
                  </a:pathLst>
                </a:custGeom>
                <a:solidFill>
                  <a:srgbClr val="B5B5B6"/>
                </a:solidFill>
                <a:ln w="17953" cap="flat">
                  <a:noFill/>
                  <a:prstDash val="solid"/>
                  <a:miter/>
                </a:ln>
              </p:spPr>
              <p:txBody>
                <a:bodyPr rtlCol="0" anchor="ctr"/>
                <a:lstStyle/>
                <a:p>
                  <a:endParaRPr lang="zh-CN" altLang="en-US" sz="1050"/>
                </a:p>
              </p:txBody>
            </p:sp>
            <p:sp>
              <p:nvSpPr>
                <p:cNvPr id="3351" name="任意多边形: 形状 578"/>
                <p:cNvSpPr/>
                <p:nvPr/>
              </p:nvSpPr>
              <p:spPr>
                <a:xfrm>
                  <a:off x="2566007" y="4144828"/>
                  <a:ext cx="14373" cy="29297"/>
                </a:xfrm>
                <a:custGeom>
                  <a:avLst/>
                  <a:gdLst>
                    <a:gd name="connsiteX0" fmla="*/ 0 w 14373"/>
                    <a:gd name="connsiteY0" fmla="*/ 16002 h 29297"/>
                    <a:gd name="connsiteX1" fmla="*/ 2515 w 14373"/>
                    <a:gd name="connsiteY1" fmla="*/ 16002 h 29297"/>
                    <a:gd name="connsiteX2" fmla="*/ 0 w 14373"/>
                    <a:gd name="connsiteY2" fmla="*/ 15643 h 29297"/>
                    <a:gd name="connsiteX3" fmla="*/ 2695 w 14373"/>
                    <a:gd name="connsiteY3" fmla="*/ 3425 h 29297"/>
                    <a:gd name="connsiteX4" fmla="*/ 2695 w 14373"/>
                    <a:gd name="connsiteY4" fmla="*/ 3425 h 29297"/>
                    <a:gd name="connsiteX5" fmla="*/ 6828 w 14373"/>
                    <a:gd name="connsiteY5" fmla="*/ 11 h 29297"/>
                    <a:gd name="connsiteX6" fmla="*/ 6828 w 14373"/>
                    <a:gd name="connsiteY6" fmla="*/ 11 h 29297"/>
                    <a:gd name="connsiteX7" fmla="*/ 14374 w 14373"/>
                    <a:gd name="connsiteY7" fmla="*/ 9714 h 29297"/>
                    <a:gd name="connsiteX8" fmla="*/ 14374 w 14373"/>
                    <a:gd name="connsiteY8" fmla="*/ 9714 h 29297"/>
                    <a:gd name="connsiteX9" fmla="*/ 14374 w 14373"/>
                    <a:gd name="connsiteY9" fmla="*/ 10432 h 29297"/>
                    <a:gd name="connsiteX10" fmla="*/ 14374 w 14373"/>
                    <a:gd name="connsiteY10" fmla="*/ 10432 h 29297"/>
                    <a:gd name="connsiteX11" fmla="*/ 7906 w 14373"/>
                    <a:gd name="connsiteY11" fmla="*/ 29298 h 29297"/>
                    <a:gd name="connsiteX12" fmla="*/ 7906 w 14373"/>
                    <a:gd name="connsiteY12" fmla="*/ 29298 h 29297"/>
                    <a:gd name="connsiteX13" fmla="*/ 0 w 14373"/>
                    <a:gd name="connsiteY13" fmla="*/ 16002 h 29297"/>
                    <a:gd name="connsiteX14" fmla="*/ 0 w 14373"/>
                    <a:gd name="connsiteY14" fmla="*/ 16002 h 29297"/>
                    <a:gd name="connsiteX15" fmla="*/ 5749 w 14373"/>
                    <a:gd name="connsiteY15" fmla="*/ 20674 h 29297"/>
                    <a:gd name="connsiteX16" fmla="*/ 7187 w 14373"/>
                    <a:gd name="connsiteY16" fmla="*/ 24087 h 29297"/>
                    <a:gd name="connsiteX17" fmla="*/ 7187 w 14373"/>
                    <a:gd name="connsiteY17" fmla="*/ 24087 h 29297"/>
                    <a:gd name="connsiteX18" fmla="*/ 8804 w 14373"/>
                    <a:gd name="connsiteY18" fmla="*/ 19596 h 29297"/>
                    <a:gd name="connsiteX19" fmla="*/ 8804 w 14373"/>
                    <a:gd name="connsiteY19" fmla="*/ 19596 h 29297"/>
                    <a:gd name="connsiteX20" fmla="*/ 9343 w 14373"/>
                    <a:gd name="connsiteY20" fmla="*/ 10253 h 29297"/>
                    <a:gd name="connsiteX21" fmla="*/ 9343 w 14373"/>
                    <a:gd name="connsiteY21" fmla="*/ 10253 h 29297"/>
                    <a:gd name="connsiteX22" fmla="*/ 9523 w 14373"/>
                    <a:gd name="connsiteY22" fmla="*/ 9893 h 29297"/>
                    <a:gd name="connsiteX23" fmla="*/ 9523 w 14373"/>
                    <a:gd name="connsiteY23" fmla="*/ 9893 h 29297"/>
                    <a:gd name="connsiteX24" fmla="*/ 7726 w 14373"/>
                    <a:gd name="connsiteY24" fmla="*/ 5941 h 29297"/>
                    <a:gd name="connsiteX25" fmla="*/ 7726 w 14373"/>
                    <a:gd name="connsiteY25" fmla="*/ 5941 h 29297"/>
                    <a:gd name="connsiteX26" fmla="*/ 7546 w 14373"/>
                    <a:gd name="connsiteY26" fmla="*/ 5761 h 29297"/>
                    <a:gd name="connsiteX27" fmla="*/ 7546 w 14373"/>
                    <a:gd name="connsiteY27" fmla="*/ 5761 h 29297"/>
                    <a:gd name="connsiteX28" fmla="*/ 5390 w 14373"/>
                    <a:gd name="connsiteY28" fmla="*/ 16182 h 29297"/>
                    <a:gd name="connsiteX29" fmla="*/ 5390 w 14373"/>
                    <a:gd name="connsiteY29" fmla="*/ 16182 h 29297"/>
                    <a:gd name="connsiteX30" fmla="*/ 5749 w 14373"/>
                    <a:gd name="connsiteY30" fmla="*/ 20674 h 29297"/>
                    <a:gd name="connsiteX31" fmla="*/ 5749 w 14373"/>
                    <a:gd name="connsiteY31" fmla="*/ 20674 h 2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373" h="29297">
                      <a:moveTo>
                        <a:pt x="0" y="16002"/>
                      </a:moveTo>
                      <a:lnTo>
                        <a:pt x="2515" y="16002"/>
                      </a:lnTo>
                      <a:lnTo>
                        <a:pt x="0" y="15643"/>
                      </a:lnTo>
                      <a:cubicBezTo>
                        <a:pt x="0" y="15643"/>
                        <a:pt x="1258" y="7737"/>
                        <a:pt x="2695" y="3425"/>
                      </a:cubicBezTo>
                      <a:lnTo>
                        <a:pt x="2695" y="3425"/>
                      </a:lnTo>
                      <a:cubicBezTo>
                        <a:pt x="3054" y="1808"/>
                        <a:pt x="4851" y="-168"/>
                        <a:pt x="6828" y="11"/>
                      </a:cubicBezTo>
                      <a:lnTo>
                        <a:pt x="6828" y="11"/>
                      </a:lnTo>
                      <a:cubicBezTo>
                        <a:pt x="11319" y="730"/>
                        <a:pt x="12936" y="4683"/>
                        <a:pt x="14374" y="9714"/>
                      </a:cubicBezTo>
                      <a:lnTo>
                        <a:pt x="14374" y="9714"/>
                      </a:lnTo>
                      <a:cubicBezTo>
                        <a:pt x="14374" y="9714"/>
                        <a:pt x="14374" y="9893"/>
                        <a:pt x="14374" y="10432"/>
                      </a:cubicBezTo>
                      <a:lnTo>
                        <a:pt x="14374" y="10432"/>
                      </a:lnTo>
                      <a:cubicBezTo>
                        <a:pt x="13835" y="16182"/>
                        <a:pt x="15452" y="25704"/>
                        <a:pt x="7906" y="29298"/>
                      </a:cubicBezTo>
                      <a:lnTo>
                        <a:pt x="7906" y="29298"/>
                      </a:lnTo>
                      <a:cubicBezTo>
                        <a:pt x="-1258" y="27681"/>
                        <a:pt x="539" y="16002"/>
                        <a:pt x="0" y="16002"/>
                      </a:cubicBezTo>
                      <a:lnTo>
                        <a:pt x="0" y="16002"/>
                      </a:lnTo>
                      <a:close/>
                      <a:moveTo>
                        <a:pt x="5749" y="20674"/>
                      </a:moveTo>
                      <a:cubicBezTo>
                        <a:pt x="6289" y="22830"/>
                        <a:pt x="7187" y="23908"/>
                        <a:pt x="7187" y="24087"/>
                      </a:cubicBezTo>
                      <a:lnTo>
                        <a:pt x="7187" y="24087"/>
                      </a:lnTo>
                      <a:cubicBezTo>
                        <a:pt x="7367" y="23728"/>
                        <a:pt x="8445" y="22291"/>
                        <a:pt x="8804" y="19596"/>
                      </a:cubicBezTo>
                      <a:lnTo>
                        <a:pt x="8804" y="19596"/>
                      </a:lnTo>
                      <a:cubicBezTo>
                        <a:pt x="9343" y="16541"/>
                        <a:pt x="9343" y="12948"/>
                        <a:pt x="9343" y="10253"/>
                      </a:cubicBezTo>
                      <a:lnTo>
                        <a:pt x="9343" y="10253"/>
                      </a:lnTo>
                      <a:cubicBezTo>
                        <a:pt x="9343" y="10073"/>
                        <a:pt x="9343" y="9534"/>
                        <a:pt x="9523" y="9893"/>
                      </a:cubicBezTo>
                      <a:lnTo>
                        <a:pt x="9523" y="9893"/>
                      </a:lnTo>
                      <a:cubicBezTo>
                        <a:pt x="9163" y="8276"/>
                        <a:pt x="8445" y="6839"/>
                        <a:pt x="7726" y="5941"/>
                      </a:cubicBezTo>
                      <a:lnTo>
                        <a:pt x="7726" y="5941"/>
                      </a:lnTo>
                      <a:cubicBezTo>
                        <a:pt x="7726" y="5941"/>
                        <a:pt x="7546" y="5761"/>
                        <a:pt x="7546" y="5761"/>
                      </a:cubicBezTo>
                      <a:lnTo>
                        <a:pt x="7546" y="5761"/>
                      </a:lnTo>
                      <a:cubicBezTo>
                        <a:pt x="6648" y="9175"/>
                        <a:pt x="5570" y="14744"/>
                        <a:pt x="5390" y="16182"/>
                      </a:cubicBezTo>
                      <a:lnTo>
                        <a:pt x="5390" y="16182"/>
                      </a:lnTo>
                      <a:cubicBezTo>
                        <a:pt x="5031" y="16541"/>
                        <a:pt x="5211" y="18697"/>
                        <a:pt x="5749" y="20674"/>
                      </a:cubicBezTo>
                      <a:lnTo>
                        <a:pt x="5749" y="20674"/>
                      </a:lnTo>
                      <a:close/>
                    </a:path>
                  </a:pathLst>
                </a:custGeom>
                <a:solidFill>
                  <a:srgbClr val="B5B5B6"/>
                </a:solidFill>
                <a:ln w="17953" cap="flat">
                  <a:noFill/>
                  <a:prstDash val="solid"/>
                  <a:miter/>
                </a:ln>
              </p:spPr>
              <p:txBody>
                <a:bodyPr rtlCol="0" anchor="ctr"/>
                <a:lstStyle/>
                <a:p>
                  <a:endParaRPr lang="zh-CN" altLang="en-US" sz="1050"/>
                </a:p>
              </p:txBody>
            </p:sp>
          </p:grpSp>
          <p:grpSp>
            <p:nvGrpSpPr>
              <p:cNvPr id="199" name="图形 1"/>
              <p:cNvGrpSpPr/>
              <p:nvPr/>
            </p:nvGrpSpPr>
            <p:grpSpPr>
              <a:xfrm>
                <a:off x="515433" y="3310392"/>
                <a:ext cx="16170" cy="20681"/>
                <a:chOff x="1888644" y="3508082"/>
                <a:chExt cx="16170" cy="20681"/>
              </a:xfrm>
              <a:solidFill>
                <a:srgbClr val="B5B5B6"/>
              </a:solidFill>
            </p:grpSpPr>
            <p:sp>
              <p:nvSpPr>
                <p:cNvPr id="3348" name="任意多边形: 形状 580"/>
                <p:cNvSpPr/>
                <p:nvPr/>
              </p:nvSpPr>
              <p:spPr>
                <a:xfrm>
                  <a:off x="1891296" y="3510895"/>
                  <a:ext cx="11243" cy="15549"/>
                </a:xfrm>
                <a:custGeom>
                  <a:avLst/>
                  <a:gdLst>
                    <a:gd name="connsiteX0" fmla="*/ 9386 w 11243"/>
                    <a:gd name="connsiteY0" fmla="*/ 12099 h 15549"/>
                    <a:gd name="connsiteX1" fmla="*/ 10644 w 11243"/>
                    <a:gd name="connsiteY1" fmla="*/ 2756 h 15549"/>
                    <a:gd name="connsiteX2" fmla="*/ 3996 w 11243"/>
                    <a:gd name="connsiteY2" fmla="*/ 1499 h 15549"/>
                    <a:gd name="connsiteX3" fmla="*/ 1301 w 11243"/>
                    <a:gd name="connsiteY3" fmla="*/ 8147 h 15549"/>
                    <a:gd name="connsiteX4" fmla="*/ 5254 w 11243"/>
                    <a:gd name="connsiteY4" fmla="*/ 14794 h 15549"/>
                    <a:gd name="connsiteX5" fmla="*/ 9386 w 11243"/>
                    <a:gd name="connsiteY5" fmla="*/ 12099 h 15549"/>
                    <a:gd name="connsiteX6" fmla="*/ 9386 w 11243"/>
                    <a:gd name="connsiteY6" fmla="*/ 12099 h 1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3" h="15549">
                      <a:moveTo>
                        <a:pt x="9386" y="12099"/>
                      </a:moveTo>
                      <a:cubicBezTo>
                        <a:pt x="10644" y="8147"/>
                        <a:pt x="12081" y="4194"/>
                        <a:pt x="10644" y="2756"/>
                      </a:cubicBezTo>
                      <a:cubicBezTo>
                        <a:pt x="9386" y="61"/>
                        <a:pt x="9386" y="-1196"/>
                        <a:pt x="3996" y="1499"/>
                      </a:cubicBezTo>
                      <a:cubicBezTo>
                        <a:pt x="43" y="4194"/>
                        <a:pt x="-1215" y="8147"/>
                        <a:pt x="1301" y="8147"/>
                      </a:cubicBezTo>
                      <a:cubicBezTo>
                        <a:pt x="3996" y="8147"/>
                        <a:pt x="3996" y="12099"/>
                        <a:pt x="5254" y="14794"/>
                      </a:cubicBezTo>
                      <a:cubicBezTo>
                        <a:pt x="6871" y="17490"/>
                        <a:pt x="9386" y="12099"/>
                        <a:pt x="9386" y="12099"/>
                      </a:cubicBezTo>
                      <a:lnTo>
                        <a:pt x="9386" y="12099"/>
                      </a:lnTo>
                      <a:close/>
                    </a:path>
                  </a:pathLst>
                </a:custGeom>
                <a:solidFill>
                  <a:srgbClr val="B5B5B6"/>
                </a:solidFill>
                <a:ln w="17953" cap="flat">
                  <a:noFill/>
                  <a:prstDash val="solid"/>
                  <a:miter/>
                </a:ln>
              </p:spPr>
              <p:txBody>
                <a:bodyPr rtlCol="0" anchor="ctr"/>
                <a:lstStyle/>
                <a:p>
                  <a:endParaRPr lang="zh-CN" altLang="en-US" sz="1050"/>
                </a:p>
              </p:txBody>
            </p:sp>
            <p:sp>
              <p:nvSpPr>
                <p:cNvPr id="3349" name="任意多边形: 形状 581"/>
                <p:cNvSpPr/>
                <p:nvPr/>
              </p:nvSpPr>
              <p:spPr>
                <a:xfrm>
                  <a:off x="1888644" y="3508082"/>
                  <a:ext cx="16170" cy="20681"/>
                </a:xfrm>
                <a:custGeom>
                  <a:avLst/>
                  <a:gdLst>
                    <a:gd name="connsiteX0" fmla="*/ 5750 w 16170"/>
                    <a:gd name="connsiteY0" fmla="*/ 18686 h 20681"/>
                    <a:gd name="connsiteX1" fmla="*/ 3773 w 16170"/>
                    <a:gd name="connsiteY1" fmla="*/ 13475 h 20681"/>
                    <a:gd name="connsiteX2" fmla="*/ 3773 w 16170"/>
                    <a:gd name="connsiteY2" fmla="*/ 13475 h 20681"/>
                    <a:gd name="connsiteX3" fmla="*/ 3953 w 16170"/>
                    <a:gd name="connsiteY3" fmla="*/ 13475 h 20681"/>
                    <a:gd name="connsiteX4" fmla="*/ 3953 w 16170"/>
                    <a:gd name="connsiteY4" fmla="*/ 13475 h 20681"/>
                    <a:gd name="connsiteX5" fmla="*/ 3953 w 16170"/>
                    <a:gd name="connsiteY5" fmla="*/ 13475 h 20681"/>
                    <a:gd name="connsiteX6" fmla="*/ 3953 w 16170"/>
                    <a:gd name="connsiteY6" fmla="*/ 13475 h 20681"/>
                    <a:gd name="connsiteX7" fmla="*/ 3953 w 16170"/>
                    <a:gd name="connsiteY7" fmla="*/ 13475 h 20681"/>
                    <a:gd name="connsiteX8" fmla="*/ 3773 w 16170"/>
                    <a:gd name="connsiteY8" fmla="*/ 13475 h 20681"/>
                    <a:gd name="connsiteX9" fmla="*/ 3773 w 16170"/>
                    <a:gd name="connsiteY9" fmla="*/ 13475 h 20681"/>
                    <a:gd name="connsiteX10" fmla="*/ 3773 w 16170"/>
                    <a:gd name="connsiteY10" fmla="*/ 13475 h 20681"/>
                    <a:gd name="connsiteX11" fmla="*/ 3773 w 16170"/>
                    <a:gd name="connsiteY11" fmla="*/ 13475 h 20681"/>
                    <a:gd name="connsiteX12" fmla="*/ 3414 w 16170"/>
                    <a:gd name="connsiteY12" fmla="*/ 13475 h 20681"/>
                    <a:gd name="connsiteX13" fmla="*/ 3414 w 16170"/>
                    <a:gd name="connsiteY13" fmla="*/ 13475 h 20681"/>
                    <a:gd name="connsiteX14" fmla="*/ 3054 w 16170"/>
                    <a:gd name="connsiteY14" fmla="*/ 13296 h 20681"/>
                    <a:gd name="connsiteX15" fmla="*/ 3054 w 16170"/>
                    <a:gd name="connsiteY15" fmla="*/ 13296 h 20681"/>
                    <a:gd name="connsiteX16" fmla="*/ 3054 w 16170"/>
                    <a:gd name="connsiteY16" fmla="*/ 13296 h 20681"/>
                    <a:gd name="connsiteX17" fmla="*/ 3054 w 16170"/>
                    <a:gd name="connsiteY17" fmla="*/ 13296 h 20681"/>
                    <a:gd name="connsiteX18" fmla="*/ 3234 w 16170"/>
                    <a:gd name="connsiteY18" fmla="*/ 13296 h 20681"/>
                    <a:gd name="connsiteX19" fmla="*/ 3234 w 16170"/>
                    <a:gd name="connsiteY19" fmla="*/ 13296 h 20681"/>
                    <a:gd name="connsiteX20" fmla="*/ 0 w 16170"/>
                    <a:gd name="connsiteY20" fmla="*/ 9523 h 20681"/>
                    <a:gd name="connsiteX21" fmla="*/ 0 w 16170"/>
                    <a:gd name="connsiteY21" fmla="*/ 9523 h 20681"/>
                    <a:gd name="connsiteX22" fmla="*/ 5390 w 16170"/>
                    <a:gd name="connsiteY22" fmla="*/ 1797 h 20681"/>
                    <a:gd name="connsiteX23" fmla="*/ 5390 w 16170"/>
                    <a:gd name="connsiteY23" fmla="*/ 1797 h 20681"/>
                    <a:gd name="connsiteX24" fmla="*/ 10601 w 16170"/>
                    <a:gd name="connsiteY24" fmla="*/ 0 h 20681"/>
                    <a:gd name="connsiteX25" fmla="*/ 10601 w 16170"/>
                    <a:gd name="connsiteY25" fmla="*/ 0 h 20681"/>
                    <a:gd name="connsiteX26" fmla="*/ 14913 w 16170"/>
                    <a:gd name="connsiteY26" fmla="*/ 3593 h 20681"/>
                    <a:gd name="connsiteX27" fmla="*/ 14913 w 16170"/>
                    <a:gd name="connsiteY27" fmla="*/ 3593 h 20681"/>
                    <a:gd name="connsiteX28" fmla="*/ 16170 w 16170"/>
                    <a:gd name="connsiteY28" fmla="*/ 7187 h 20681"/>
                    <a:gd name="connsiteX29" fmla="*/ 16170 w 16170"/>
                    <a:gd name="connsiteY29" fmla="*/ 7187 h 20681"/>
                    <a:gd name="connsiteX30" fmla="*/ 14194 w 16170"/>
                    <a:gd name="connsiteY30" fmla="*/ 15452 h 20681"/>
                    <a:gd name="connsiteX31" fmla="*/ 14194 w 16170"/>
                    <a:gd name="connsiteY31" fmla="*/ 15452 h 20681"/>
                    <a:gd name="connsiteX32" fmla="*/ 11679 w 16170"/>
                    <a:gd name="connsiteY32" fmla="*/ 14733 h 20681"/>
                    <a:gd name="connsiteX33" fmla="*/ 14014 w 16170"/>
                    <a:gd name="connsiteY33" fmla="*/ 15811 h 20681"/>
                    <a:gd name="connsiteX34" fmla="*/ 8624 w 16170"/>
                    <a:gd name="connsiteY34" fmla="*/ 20662 h 20681"/>
                    <a:gd name="connsiteX35" fmla="*/ 8624 w 16170"/>
                    <a:gd name="connsiteY35" fmla="*/ 20662 h 20681"/>
                    <a:gd name="connsiteX36" fmla="*/ 8445 w 16170"/>
                    <a:gd name="connsiteY36" fmla="*/ 20662 h 20681"/>
                    <a:gd name="connsiteX37" fmla="*/ 8445 w 16170"/>
                    <a:gd name="connsiteY37" fmla="*/ 20662 h 20681"/>
                    <a:gd name="connsiteX38" fmla="*/ 5750 w 16170"/>
                    <a:gd name="connsiteY38" fmla="*/ 18686 h 20681"/>
                    <a:gd name="connsiteX39" fmla="*/ 5750 w 16170"/>
                    <a:gd name="connsiteY39" fmla="*/ 18686 h 20681"/>
                    <a:gd name="connsiteX40" fmla="*/ 9523 w 16170"/>
                    <a:gd name="connsiteY40" fmla="*/ 14194 h 20681"/>
                    <a:gd name="connsiteX41" fmla="*/ 9702 w 16170"/>
                    <a:gd name="connsiteY41" fmla="*/ 14014 h 20681"/>
                    <a:gd name="connsiteX42" fmla="*/ 9702 w 16170"/>
                    <a:gd name="connsiteY42" fmla="*/ 14014 h 20681"/>
                    <a:gd name="connsiteX43" fmla="*/ 11319 w 16170"/>
                    <a:gd name="connsiteY43" fmla="*/ 7546 h 20681"/>
                    <a:gd name="connsiteX44" fmla="*/ 11319 w 16170"/>
                    <a:gd name="connsiteY44" fmla="*/ 7546 h 20681"/>
                    <a:gd name="connsiteX45" fmla="*/ 10960 w 16170"/>
                    <a:gd name="connsiteY45" fmla="*/ 7007 h 20681"/>
                    <a:gd name="connsiteX46" fmla="*/ 10960 w 16170"/>
                    <a:gd name="connsiteY46" fmla="*/ 7007 h 20681"/>
                    <a:gd name="connsiteX47" fmla="*/ 10241 w 16170"/>
                    <a:gd name="connsiteY47" fmla="*/ 5749 h 20681"/>
                    <a:gd name="connsiteX48" fmla="*/ 10241 w 16170"/>
                    <a:gd name="connsiteY48" fmla="*/ 5749 h 20681"/>
                    <a:gd name="connsiteX49" fmla="*/ 8085 w 16170"/>
                    <a:gd name="connsiteY49" fmla="*/ 6648 h 20681"/>
                    <a:gd name="connsiteX50" fmla="*/ 8085 w 16170"/>
                    <a:gd name="connsiteY50" fmla="*/ 6648 h 20681"/>
                    <a:gd name="connsiteX51" fmla="*/ 5570 w 16170"/>
                    <a:gd name="connsiteY51" fmla="*/ 8984 h 20681"/>
                    <a:gd name="connsiteX52" fmla="*/ 5570 w 16170"/>
                    <a:gd name="connsiteY52" fmla="*/ 8984 h 20681"/>
                    <a:gd name="connsiteX53" fmla="*/ 9523 w 16170"/>
                    <a:gd name="connsiteY53" fmla="*/ 14194 h 20681"/>
                    <a:gd name="connsiteX54" fmla="*/ 9523 w 16170"/>
                    <a:gd name="connsiteY54" fmla="*/ 14194 h 20681"/>
                    <a:gd name="connsiteX55" fmla="*/ 1976 w 16170"/>
                    <a:gd name="connsiteY55" fmla="*/ 12397 h 20681"/>
                    <a:gd name="connsiteX56" fmla="*/ 1976 w 16170"/>
                    <a:gd name="connsiteY56" fmla="*/ 12397 h 20681"/>
                    <a:gd name="connsiteX57" fmla="*/ 1976 w 16170"/>
                    <a:gd name="connsiteY57" fmla="*/ 12397 h 20681"/>
                    <a:gd name="connsiteX58" fmla="*/ 1976 w 16170"/>
                    <a:gd name="connsiteY58" fmla="*/ 12397 h 20681"/>
                    <a:gd name="connsiteX59" fmla="*/ 1976 w 16170"/>
                    <a:gd name="connsiteY59" fmla="*/ 12397 h 20681"/>
                    <a:gd name="connsiteX60" fmla="*/ 1976 w 16170"/>
                    <a:gd name="connsiteY60" fmla="*/ 12397 h 20681"/>
                    <a:gd name="connsiteX61" fmla="*/ 1976 w 16170"/>
                    <a:gd name="connsiteY61" fmla="*/ 12397 h 20681"/>
                    <a:gd name="connsiteX62" fmla="*/ 1976 w 16170"/>
                    <a:gd name="connsiteY62" fmla="*/ 12397 h 20681"/>
                    <a:gd name="connsiteX63" fmla="*/ 1976 w 16170"/>
                    <a:gd name="connsiteY63" fmla="*/ 12397 h 20681"/>
                    <a:gd name="connsiteX64" fmla="*/ 1976 w 16170"/>
                    <a:gd name="connsiteY64" fmla="*/ 12397 h 20681"/>
                    <a:gd name="connsiteX65" fmla="*/ 1617 w 16170"/>
                    <a:gd name="connsiteY65" fmla="*/ 11858 h 20681"/>
                    <a:gd name="connsiteX66" fmla="*/ 1617 w 16170"/>
                    <a:gd name="connsiteY66" fmla="*/ 11858 h 20681"/>
                    <a:gd name="connsiteX67" fmla="*/ 1976 w 16170"/>
                    <a:gd name="connsiteY67" fmla="*/ 12397 h 20681"/>
                    <a:gd name="connsiteX68" fmla="*/ 1976 w 16170"/>
                    <a:gd name="connsiteY68" fmla="*/ 12397 h 20681"/>
                    <a:gd name="connsiteX69" fmla="*/ 1976 w 16170"/>
                    <a:gd name="connsiteY69" fmla="*/ 12397 h 20681"/>
                    <a:gd name="connsiteX70" fmla="*/ 1976 w 16170"/>
                    <a:gd name="connsiteY70" fmla="*/ 12397 h 20681"/>
                    <a:gd name="connsiteX71" fmla="*/ 10241 w 16170"/>
                    <a:gd name="connsiteY71" fmla="*/ 5210 h 20681"/>
                    <a:gd name="connsiteX72" fmla="*/ 10241 w 16170"/>
                    <a:gd name="connsiteY72" fmla="*/ 5210 h 20681"/>
                    <a:gd name="connsiteX73" fmla="*/ 10241 w 16170"/>
                    <a:gd name="connsiteY73" fmla="*/ 5210 h 20681"/>
                    <a:gd name="connsiteX74" fmla="*/ 10241 w 16170"/>
                    <a:gd name="connsiteY74" fmla="*/ 5210 h 20681"/>
                    <a:gd name="connsiteX75" fmla="*/ 10241 w 16170"/>
                    <a:gd name="connsiteY75" fmla="*/ 5210 h 20681"/>
                    <a:gd name="connsiteX76" fmla="*/ 10241 w 16170"/>
                    <a:gd name="connsiteY76" fmla="*/ 5210 h 20681"/>
                    <a:gd name="connsiteX77" fmla="*/ 3414 w 16170"/>
                    <a:gd name="connsiteY77" fmla="*/ 13475 h 20681"/>
                    <a:gd name="connsiteX78" fmla="*/ 3593 w 16170"/>
                    <a:gd name="connsiteY78" fmla="*/ 13475 h 20681"/>
                    <a:gd name="connsiteX79" fmla="*/ 3593 w 16170"/>
                    <a:gd name="connsiteY79" fmla="*/ 13475 h 20681"/>
                    <a:gd name="connsiteX80" fmla="*/ 3953 w 16170"/>
                    <a:gd name="connsiteY80" fmla="*/ 13475 h 20681"/>
                    <a:gd name="connsiteX81" fmla="*/ 3953 w 16170"/>
                    <a:gd name="connsiteY81" fmla="*/ 13475 h 20681"/>
                    <a:gd name="connsiteX82" fmla="*/ 3953 w 16170"/>
                    <a:gd name="connsiteY82" fmla="*/ 13475 h 20681"/>
                    <a:gd name="connsiteX83" fmla="*/ 3953 w 16170"/>
                    <a:gd name="connsiteY83" fmla="*/ 13475 h 20681"/>
                    <a:gd name="connsiteX84" fmla="*/ 3953 w 16170"/>
                    <a:gd name="connsiteY84" fmla="*/ 13475 h 20681"/>
                    <a:gd name="connsiteX85" fmla="*/ 3953 w 16170"/>
                    <a:gd name="connsiteY85" fmla="*/ 13475 h 20681"/>
                    <a:gd name="connsiteX86" fmla="*/ 3414 w 16170"/>
                    <a:gd name="connsiteY86" fmla="*/ 13475 h 20681"/>
                    <a:gd name="connsiteX87" fmla="*/ 3414 w 16170"/>
                    <a:gd name="connsiteY87" fmla="*/ 13475 h 20681"/>
                    <a:gd name="connsiteX88" fmla="*/ 1976 w 16170"/>
                    <a:gd name="connsiteY88" fmla="*/ 12397 h 20681"/>
                    <a:gd name="connsiteX89" fmla="*/ 1976 w 16170"/>
                    <a:gd name="connsiteY89" fmla="*/ 12397 h 20681"/>
                    <a:gd name="connsiteX90" fmla="*/ 1976 w 16170"/>
                    <a:gd name="connsiteY90" fmla="*/ 12397 h 20681"/>
                    <a:gd name="connsiteX91" fmla="*/ 1976 w 16170"/>
                    <a:gd name="connsiteY91" fmla="*/ 12397 h 20681"/>
                    <a:gd name="connsiteX92" fmla="*/ 1976 w 16170"/>
                    <a:gd name="connsiteY92" fmla="*/ 12397 h 20681"/>
                    <a:gd name="connsiteX93" fmla="*/ 1976 w 16170"/>
                    <a:gd name="connsiteY93" fmla="*/ 12397 h 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6170" h="20681">
                      <a:moveTo>
                        <a:pt x="5750" y="18686"/>
                      </a:moveTo>
                      <a:cubicBezTo>
                        <a:pt x="4671" y="16530"/>
                        <a:pt x="4132" y="14014"/>
                        <a:pt x="3773" y="13475"/>
                      </a:cubicBezTo>
                      <a:lnTo>
                        <a:pt x="3773" y="13475"/>
                      </a:lnTo>
                      <a:cubicBezTo>
                        <a:pt x="3773" y="13475"/>
                        <a:pt x="3953" y="13475"/>
                        <a:pt x="3953" y="13475"/>
                      </a:cubicBezTo>
                      <a:lnTo>
                        <a:pt x="3953" y="13475"/>
                      </a:lnTo>
                      <a:cubicBezTo>
                        <a:pt x="3953" y="13475"/>
                        <a:pt x="3953" y="13475"/>
                        <a:pt x="3953" y="13475"/>
                      </a:cubicBezTo>
                      <a:lnTo>
                        <a:pt x="3953" y="13475"/>
                      </a:lnTo>
                      <a:lnTo>
                        <a:pt x="3953" y="13475"/>
                      </a:lnTo>
                      <a:cubicBezTo>
                        <a:pt x="3953" y="13475"/>
                        <a:pt x="3953" y="13475"/>
                        <a:pt x="3773" y="13475"/>
                      </a:cubicBezTo>
                      <a:lnTo>
                        <a:pt x="3773" y="13475"/>
                      </a:lnTo>
                      <a:lnTo>
                        <a:pt x="3773" y="13475"/>
                      </a:lnTo>
                      <a:lnTo>
                        <a:pt x="3773" y="13475"/>
                      </a:lnTo>
                      <a:cubicBezTo>
                        <a:pt x="3593" y="13475"/>
                        <a:pt x="3593" y="13475"/>
                        <a:pt x="3414" y="13475"/>
                      </a:cubicBezTo>
                      <a:lnTo>
                        <a:pt x="3414" y="13475"/>
                      </a:lnTo>
                      <a:cubicBezTo>
                        <a:pt x="3234" y="13475"/>
                        <a:pt x="3234" y="13475"/>
                        <a:pt x="3054" y="13296"/>
                      </a:cubicBezTo>
                      <a:lnTo>
                        <a:pt x="3054" y="13296"/>
                      </a:lnTo>
                      <a:cubicBezTo>
                        <a:pt x="3054" y="13296"/>
                        <a:pt x="3054" y="13296"/>
                        <a:pt x="3054" y="13296"/>
                      </a:cubicBezTo>
                      <a:lnTo>
                        <a:pt x="3054" y="13296"/>
                      </a:lnTo>
                      <a:cubicBezTo>
                        <a:pt x="3054" y="13296"/>
                        <a:pt x="3234" y="13296"/>
                        <a:pt x="3234" y="13296"/>
                      </a:cubicBezTo>
                      <a:lnTo>
                        <a:pt x="3234" y="13296"/>
                      </a:lnTo>
                      <a:cubicBezTo>
                        <a:pt x="1617" y="12936"/>
                        <a:pt x="0" y="11140"/>
                        <a:pt x="0" y="9523"/>
                      </a:cubicBezTo>
                      <a:lnTo>
                        <a:pt x="0" y="9523"/>
                      </a:lnTo>
                      <a:cubicBezTo>
                        <a:pt x="180" y="6468"/>
                        <a:pt x="2156" y="4132"/>
                        <a:pt x="5390" y="1797"/>
                      </a:cubicBezTo>
                      <a:lnTo>
                        <a:pt x="5390" y="1797"/>
                      </a:lnTo>
                      <a:cubicBezTo>
                        <a:pt x="7546" y="719"/>
                        <a:pt x="8984" y="180"/>
                        <a:pt x="10601" y="0"/>
                      </a:cubicBezTo>
                      <a:lnTo>
                        <a:pt x="10601" y="0"/>
                      </a:lnTo>
                      <a:cubicBezTo>
                        <a:pt x="14014" y="180"/>
                        <a:pt x="14733" y="3054"/>
                        <a:pt x="14913" y="3593"/>
                      </a:cubicBezTo>
                      <a:lnTo>
                        <a:pt x="14913" y="3593"/>
                      </a:lnTo>
                      <a:cubicBezTo>
                        <a:pt x="15991" y="4851"/>
                        <a:pt x="16170" y="6109"/>
                        <a:pt x="16170" y="7187"/>
                      </a:cubicBezTo>
                      <a:lnTo>
                        <a:pt x="16170" y="7187"/>
                      </a:lnTo>
                      <a:cubicBezTo>
                        <a:pt x="16170" y="9882"/>
                        <a:pt x="15092" y="12577"/>
                        <a:pt x="14194" y="15452"/>
                      </a:cubicBezTo>
                      <a:lnTo>
                        <a:pt x="14194" y="15452"/>
                      </a:lnTo>
                      <a:lnTo>
                        <a:pt x="11679" y="14733"/>
                      </a:lnTo>
                      <a:lnTo>
                        <a:pt x="14014" y="15811"/>
                      </a:lnTo>
                      <a:cubicBezTo>
                        <a:pt x="13475" y="15811"/>
                        <a:pt x="13296" y="19584"/>
                        <a:pt x="8624" y="20662"/>
                      </a:cubicBezTo>
                      <a:lnTo>
                        <a:pt x="8624" y="20662"/>
                      </a:lnTo>
                      <a:cubicBezTo>
                        <a:pt x="8624" y="20662"/>
                        <a:pt x="8624" y="20662"/>
                        <a:pt x="8445" y="20662"/>
                      </a:cubicBezTo>
                      <a:lnTo>
                        <a:pt x="8445" y="20662"/>
                      </a:lnTo>
                      <a:cubicBezTo>
                        <a:pt x="7367" y="20842"/>
                        <a:pt x="6289" y="19764"/>
                        <a:pt x="5750" y="18686"/>
                      </a:cubicBezTo>
                      <a:lnTo>
                        <a:pt x="5750" y="18686"/>
                      </a:lnTo>
                      <a:close/>
                      <a:moveTo>
                        <a:pt x="9523" y="14194"/>
                      </a:moveTo>
                      <a:cubicBezTo>
                        <a:pt x="9523" y="14014"/>
                        <a:pt x="9702" y="14014"/>
                        <a:pt x="9702" y="14014"/>
                      </a:cubicBezTo>
                      <a:lnTo>
                        <a:pt x="9702" y="14014"/>
                      </a:lnTo>
                      <a:cubicBezTo>
                        <a:pt x="10601" y="11319"/>
                        <a:pt x="11319" y="8624"/>
                        <a:pt x="11319" y="7546"/>
                      </a:cubicBezTo>
                      <a:lnTo>
                        <a:pt x="11319" y="7546"/>
                      </a:lnTo>
                      <a:cubicBezTo>
                        <a:pt x="11319" y="7546"/>
                        <a:pt x="11499" y="7546"/>
                        <a:pt x="10960" y="7007"/>
                      </a:cubicBezTo>
                      <a:lnTo>
                        <a:pt x="10960" y="7007"/>
                      </a:lnTo>
                      <a:cubicBezTo>
                        <a:pt x="10601" y="6468"/>
                        <a:pt x="10421" y="5929"/>
                        <a:pt x="10241" y="5749"/>
                      </a:cubicBezTo>
                      <a:lnTo>
                        <a:pt x="10241" y="5749"/>
                      </a:lnTo>
                      <a:cubicBezTo>
                        <a:pt x="9882" y="5929"/>
                        <a:pt x="8984" y="6109"/>
                        <a:pt x="8085" y="6648"/>
                      </a:cubicBezTo>
                      <a:lnTo>
                        <a:pt x="8085" y="6648"/>
                      </a:lnTo>
                      <a:cubicBezTo>
                        <a:pt x="6828" y="7367"/>
                        <a:pt x="6109" y="8445"/>
                        <a:pt x="5570" y="8984"/>
                      </a:cubicBezTo>
                      <a:lnTo>
                        <a:pt x="5570" y="8984"/>
                      </a:lnTo>
                      <a:cubicBezTo>
                        <a:pt x="8445" y="9882"/>
                        <a:pt x="9163" y="12218"/>
                        <a:pt x="9523" y="14194"/>
                      </a:cubicBezTo>
                      <a:lnTo>
                        <a:pt x="9523" y="14194"/>
                      </a:lnTo>
                      <a:close/>
                      <a:moveTo>
                        <a:pt x="1976" y="12397"/>
                      </a:moveTo>
                      <a:cubicBezTo>
                        <a:pt x="1976" y="12397"/>
                        <a:pt x="1976" y="12397"/>
                        <a:pt x="1976" y="12397"/>
                      </a:cubicBezTo>
                      <a:lnTo>
                        <a:pt x="1976" y="12397"/>
                      </a:lnTo>
                      <a:lnTo>
                        <a:pt x="1976" y="12397"/>
                      </a:lnTo>
                      <a:cubicBezTo>
                        <a:pt x="1976" y="12397"/>
                        <a:pt x="1976" y="12397"/>
                        <a:pt x="1976" y="12397"/>
                      </a:cubicBezTo>
                      <a:lnTo>
                        <a:pt x="1976" y="12397"/>
                      </a:lnTo>
                      <a:close/>
                      <a:moveTo>
                        <a:pt x="1976" y="12397"/>
                      </a:moveTo>
                      <a:lnTo>
                        <a:pt x="1976" y="12397"/>
                      </a:lnTo>
                      <a:lnTo>
                        <a:pt x="1976" y="12397"/>
                      </a:lnTo>
                      <a:lnTo>
                        <a:pt x="1976" y="12397"/>
                      </a:lnTo>
                      <a:cubicBezTo>
                        <a:pt x="1797" y="12218"/>
                        <a:pt x="1797" y="12038"/>
                        <a:pt x="1617" y="11858"/>
                      </a:cubicBezTo>
                      <a:lnTo>
                        <a:pt x="1617" y="11858"/>
                      </a:lnTo>
                      <a:cubicBezTo>
                        <a:pt x="1797" y="12038"/>
                        <a:pt x="1797" y="12218"/>
                        <a:pt x="1976" y="12397"/>
                      </a:cubicBezTo>
                      <a:lnTo>
                        <a:pt x="1976" y="12397"/>
                      </a:lnTo>
                      <a:lnTo>
                        <a:pt x="1976" y="12397"/>
                      </a:lnTo>
                      <a:lnTo>
                        <a:pt x="1976" y="12397"/>
                      </a:lnTo>
                      <a:close/>
                      <a:moveTo>
                        <a:pt x="10241" y="5210"/>
                      </a:moveTo>
                      <a:lnTo>
                        <a:pt x="10241" y="5210"/>
                      </a:lnTo>
                      <a:lnTo>
                        <a:pt x="10241" y="5210"/>
                      </a:lnTo>
                      <a:lnTo>
                        <a:pt x="10241" y="5210"/>
                      </a:lnTo>
                      <a:lnTo>
                        <a:pt x="10241" y="5210"/>
                      </a:lnTo>
                      <a:lnTo>
                        <a:pt x="10241" y="5210"/>
                      </a:lnTo>
                      <a:close/>
                      <a:moveTo>
                        <a:pt x="3414" y="13475"/>
                      </a:moveTo>
                      <a:cubicBezTo>
                        <a:pt x="3414" y="13475"/>
                        <a:pt x="3593" y="13475"/>
                        <a:pt x="3593" y="13475"/>
                      </a:cubicBezTo>
                      <a:lnTo>
                        <a:pt x="3593" y="13475"/>
                      </a:lnTo>
                      <a:cubicBezTo>
                        <a:pt x="3773" y="13475"/>
                        <a:pt x="3773" y="13475"/>
                        <a:pt x="3953" y="13475"/>
                      </a:cubicBezTo>
                      <a:lnTo>
                        <a:pt x="3953" y="13475"/>
                      </a:lnTo>
                      <a:cubicBezTo>
                        <a:pt x="3953" y="13475"/>
                        <a:pt x="3953" y="13475"/>
                        <a:pt x="3953" y="13475"/>
                      </a:cubicBezTo>
                      <a:lnTo>
                        <a:pt x="3953" y="13475"/>
                      </a:lnTo>
                      <a:lnTo>
                        <a:pt x="3953" y="13475"/>
                      </a:lnTo>
                      <a:lnTo>
                        <a:pt x="3953" y="13475"/>
                      </a:lnTo>
                      <a:cubicBezTo>
                        <a:pt x="3773" y="13475"/>
                        <a:pt x="3593" y="13475"/>
                        <a:pt x="3414" y="13475"/>
                      </a:cubicBezTo>
                      <a:lnTo>
                        <a:pt x="3414" y="13475"/>
                      </a:lnTo>
                      <a:close/>
                      <a:moveTo>
                        <a:pt x="1976" y="12397"/>
                      </a:moveTo>
                      <a:lnTo>
                        <a:pt x="1976" y="12397"/>
                      </a:lnTo>
                      <a:lnTo>
                        <a:pt x="1976" y="12397"/>
                      </a:lnTo>
                      <a:lnTo>
                        <a:pt x="1976" y="12397"/>
                      </a:lnTo>
                      <a:lnTo>
                        <a:pt x="1976" y="12397"/>
                      </a:lnTo>
                      <a:lnTo>
                        <a:pt x="1976" y="12397"/>
                      </a:lnTo>
                      <a:close/>
                    </a:path>
                  </a:pathLst>
                </a:custGeom>
                <a:solidFill>
                  <a:srgbClr val="B5B5B6"/>
                </a:solidFill>
                <a:ln w="17953" cap="flat">
                  <a:noFill/>
                  <a:prstDash val="solid"/>
                  <a:miter/>
                </a:ln>
              </p:spPr>
              <p:txBody>
                <a:bodyPr rtlCol="0" anchor="ctr"/>
                <a:lstStyle/>
                <a:p>
                  <a:endParaRPr lang="zh-CN" altLang="en-US" sz="1050"/>
                </a:p>
              </p:txBody>
            </p:sp>
          </p:grpSp>
          <p:grpSp>
            <p:nvGrpSpPr>
              <p:cNvPr id="200" name="图形 1"/>
              <p:cNvGrpSpPr/>
              <p:nvPr/>
            </p:nvGrpSpPr>
            <p:grpSpPr>
              <a:xfrm>
                <a:off x="901368" y="2871633"/>
                <a:ext cx="21740" cy="25153"/>
                <a:chOff x="2274579" y="3069323"/>
                <a:chExt cx="21740" cy="25153"/>
              </a:xfrm>
              <a:solidFill>
                <a:srgbClr val="0070C0"/>
              </a:solidFill>
            </p:grpSpPr>
            <p:sp>
              <p:nvSpPr>
                <p:cNvPr id="3346" name="任意多边形: 形状 583"/>
                <p:cNvSpPr/>
                <p:nvPr/>
              </p:nvSpPr>
              <p:spPr>
                <a:xfrm>
                  <a:off x="2277292" y="3071826"/>
                  <a:ext cx="16585" cy="18518"/>
                </a:xfrm>
                <a:custGeom>
                  <a:avLst/>
                  <a:gdLst>
                    <a:gd name="connsiteX0" fmla="*/ 5373 w 16585"/>
                    <a:gd name="connsiteY0" fmla="*/ 18519 h 18518"/>
                    <a:gd name="connsiteX1" fmla="*/ 13278 w 16585"/>
                    <a:gd name="connsiteY1" fmla="*/ 10613 h 18518"/>
                    <a:gd name="connsiteX2" fmla="*/ 14536 w 16585"/>
                    <a:gd name="connsiteY2" fmla="*/ 2707 h 18518"/>
                    <a:gd name="connsiteX3" fmla="*/ 6630 w 16585"/>
                    <a:gd name="connsiteY3" fmla="*/ 1450 h 18518"/>
                    <a:gd name="connsiteX4" fmla="*/ 1420 w 16585"/>
                    <a:gd name="connsiteY4" fmla="*/ 2707 h 18518"/>
                    <a:gd name="connsiteX5" fmla="*/ 162 w 16585"/>
                    <a:gd name="connsiteY5" fmla="*/ 14745 h 18518"/>
                    <a:gd name="connsiteX6" fmla="*/ 5373 w 16585"/>
                    <a:gd name="connsiteY6" fmla="*/ 18519 h 18518"/>
                    <a:gd name="connsiteX7" fmla="*/ 5373 w 16585"/>
                    <a:gd name="connsiteY7" fmla="*/ 18519 h 1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85" h="18518">
                      <a:moveTo>
                        <a:pt x="5373" y="18519"/>
                      </a:moveTo>
                      <a:cubicBezTo>
                        <a:pt x="9325" y="15824"/>
                        <a:pt x="12021" y="14566"/>
                        <a:pt x="13278" y="10613"/>
                      </a:cubicBezTo>
                      <a:cubicBezTo>
                        <a:pt x="15973" y="5223"/>
                        <a:pt x="18489" y="3965"/>
                        <a:pt x="14536" y="2707"/>
                      </a:cubicBezTo>
                      <a:cubicBezTo>
                        <a:pt x="11841" y="2707"/>
                        <a:pt x="11841" y="2707"/>
                        <a:pt x="6630" y="1450"/>
                      </a:cubicBezTo>
                      <a:cubicBezTo>
                        <a:pt x="2678" y="-1245"/>
                        <a:pt x="1420" y="192"/>
                        <a:pt x="1420" y="2707"/>
                      </a:cubicBezTo>
                      <a:cubicBezTo>
                        <a:pt x="1420" y="6660"/>
                        <a:pt x="2678" y="10613"/>
                        <a:pt x="162" y="14745"/>
                      </a:cubicBezTo>
                      <a:cubicBezTo>
                        <a:pt x="-1095" y="18519"/>
                        <a:pt x="5373" y="18519"/>
                        <a:pt x="5373" y="18519"/>
                      </a:cubicBezTo>
                      <a:lnTo>
                        <a:pt x="5373" y="18519"/>
                      </a:lnTo>
                      <a:close/>
                    </a:path>
                  </a:pathLst>
                </a:custGeom>
                <a:grpFill/>
                <a:ln w="17953" cap="flat">
                  <a:noFill/>
                  <a:prstDash val="solid"/>
                  <a:miter/>
                </a:ln>
              </p:spPr>
              <p:txBody>
                <a:bodyPr rtlCol="0" anchor="ctr"/>
                <a:lstStyle/>
                <a:p>
                  <a:endParaRPr lang="zh-CN" altLang="en-US" sz="1050"/>
                </a:p>
              </p:txBody>
            </p:sp>
            <p:sp>
              <p:nvSpPr>
                <p:cNvPr id="3347" name="任意多边形: 形状 584"/>
                <p:cNvSpPr/>
                <p:nvPr/>
              </p:nvSpPr>
              <p:spPr>
                <a:xfrm>
                  <a:off x="2274579" y="3069323"/>
                  <a:ext cx="21740" cy="25153"/>
                </a:xfrm>
                <a:custGeom>
                  <a:avLst/>
                  <a:gdLst>
                    <a:gd name="connsiteX0" fmla="*/ 6648 w 21740"/>
                    <a:gd name="connsiteY0" fmla="*/ 23537 h 25153"/>
                    <a:gd name="connsiteX1" fmla="*/ 0 w 21740"/>
                    <a:gd name="connsiteY1" fmla="*/ 18147 h 25153"/>
                    <a:gd name="connsiteX2" fmla="*/ 0 w 21740"/>
                    <a:gd name="connsiteY2" fmla="*/ 18147 h 25153"/>
                    <a:gd name="connsiteX3" fmla="*/ 539 w 21740"/>
                    <a:gd name="connsiteY3" fmla="*/ 15811 h 25153"/>
                    <a:gd name="connsiteX4" fmla="*/ 539 w 21740"/>
                    <a:gd name="connsiteY4" fmla="*/ 15811 h 25153"/>
                    <a:gd name="connsiteX5" fmla="*/ 1797 w 21740"/>
                    <a:gd name="connsiteY5" fmla="*/ 11319 h 25153"/>
                    <a:gd name="connsiteX6" fmla="*/ 1797 w 21740"/>
                    <a:gd name="connsiteY6" fmla="*/ 11319 h 25153"/>
                    <a:gd name="connsiteX7" fmla="*/ 1617 w 21740"/>
                    <a:gd name="connsiteY7" fmla="*/ 6109 h 25153"/>
                    <a:gd name="connsiteX8" fmla="*/ 1617 w 21740"/>
                    <a:gd name="connsiteY8" fmla="*/ 6109 h 25153"/>
                    <a:gd name="connsiteX9" fmla="*/ 1437 w 21740"/>
                    <a:gd name="connsiteY9" fmla="*/ 5210 h 25153"/>
                    <a:gd name="connsiteX10" fmla="*/ 1437 w 21740"/>
                    <a:gd name="connsiteY10" fmla="*/ 5210 h 25153"/>
                    <a:gd name="connsiteX11" fmla="*/ 5749 w 21740"/>
                    <a:gd name="connsiteY11" fmla="*/ 0 h 25153"/>
                    <a:gd name="connsiteX12" fmla="*/ 5749 w 21740"/>
                    <a:gd name="connsiteY12" fmla="*/ 0 h 25153"/>
                    <a:gd name="connsiteX13" fmla="*/ 9882 w 21740"/>
                    <a:gd name="connsiteY13" fmla="*/ 1617 h 25153"/>
                    <a:gd name="connsiteX14" fmla="*/ 9882 w 21740"/>
                    <a:gd name="connsiteY14" fmla="*/ 1617 h 25153"/>
                    <a:gd name="connsiteX15" fmla="*/ 16709 w 21740"/>
                    <a:gd name="connsiteY15" fmla="*/ 2875 h 25153"/>
                    <a:gd name="connsiteX16" fmla="*/ 16709 w 21740"/>
                    <a:gd name="connsiteY16" fmla="*/ 2875 h 25153"/>
                    <a:gd name="connsiteX17" fmla="*/ 17967 w 21740"/>
                    <a:gd name="connsiteY17" fmla="*/ 3054 h 25153"/>
                    <a:gd name="connsiteX18" fmla="*/ 17967 w 21740"/>
                    <a:gd name="connsiteY18" fmla="*/ 3054 h 25153"/>
                    <a:gd name="connsiteX19" fmla="*/ 21740 w 21740"/>
                    <a:gd name="connsiteY19" fmla="*/ 7187 h 25153"/>
                    <a:gd name="connsiteX20" fmla="*/ 21740 w 21740"/>
                    <a:gd name="connsiteY20" fmla="*/ 7187 h 25153"/>
                    <a:gd name="connsiteX21" fmla="*/ 18327 w 21740"/>
                    <a:gd name="connsiteY21" fmla="*/ 14374 h 25153"/>
                    <a:gd name="connsiteX22" fmla="*/ 18327 w 21740"/>
                    <a:gd name="connsiteY22" fmla="*/ 14374 h 25153"/>
                    <a:gd name="connsiteX23" fmla="*/ 9523 w 21740"/>
                    <a:gd name="connsiteY23" fmla="*/ 23717 h 25153"/>
                    <a:gd name="connsiteX24" fmla="*/ 9523 w 21740"/>
                    <a:gd name="connsiteY24" fmla="*/ 23717 h 25153"/>
                    <a:gd name="connsiteX25" fmla="*/ 7367 w 21740"/>
                    <a:gd name="connsiteY25" fmla="*/ 25154 h 25153"/>
                    <a:gd name="connsiteX26" fmla="*/ 6648 w 21740"/>
                    <a:gd name="connsiteY26" fmla="*/ 23537 h 25153"/>
                    <a:gd name="connsiteX27" fmla="*/ 6648 w 21740"/>
                    <a:gd name="connsiteY27" fmla="*/ 23537 h 25153"/>
                    <a:gd name="connsiteX28" fmla="*/ 8085 w 21740"/>
                    <a:gd name="connsiteY28" fmla="*/ 21022 h 25153"/>
                    <a:gd name="connsiteX29" fmla="*/ 10241 w 21740"/>
                    <a:gd name="connsiteY29" fmla="*/ 19584 h 25153"/>
                    <a:gd name="connsiteX30" fmla="*/ 8085 w 21740"/>
                    <a:gd name="connsiteY30" fmla="*/ 21022 h 25153"/>
                    <a:gd name="connsiteX31" fmla="*/ 8085 w 21740"/>
                    <a:gd name="connsiteY31" fmla="*/ 21022 h 25153"/>
                    <a:gd name="connsiteX32" fmla="*/ 6109 w 21740"/>
                    <a:gd name="connsiteY32" fmla="*/ 18147 h 25153"/>
                    <a:gd name="connsiteX33" fmla="*/ 7546 w 21740"/>
                    <a:gd name="connsiteY33" fmla="*/ 18327 h 25153"/>
                    <a:gd name="connsiteX34" fmla="*/ 7546 w 21740"/>
                    <a:gd name="connsiteY34" fmla="*/ 18327 h 25153"/>
                    <a:gd name="connsiteX35" fmla="*/ 13835 w 21740"/>
                    <a:gd name="connsiteY35" fmla="*/ 11858 h 25153"/>
                    <a:gd name="connsiteX36" fmla="*/ 13835 w 21740"/>
                    <a:gd name="connsiteY36" fmla="*/ 11858 h 25153"/>
                    <a:gd name="connsiteX37" fmla="*/ 16170 w 21740"/>
                    <a:gd name="connsiteY37" fmla="*/ 7726 h 25153"/>
                    <a:gd name="connsiteX38" fmla="*/ 16170 w 21740"/>
                    <a:gd name="connsiteY38" fmla="*/ 7726 h 25153"/>
                    <a:gd name="connsiteX39" fmla="*/ 16170 w 21740"/>
                    <a:gd name="connsiteY39" fmla="*/ 7546 h 25153"/>
                    <a:gd name="connsiteX40" fmla="*/ 16170 w 21740"/>
                    <a:gd name="connsiteY40" fmla="*/ 7546 h 25153"/>
                    <a:gd name="connsiteX41" fmla="*/ 7906 w 21740"/>
                    <a:gd name="connsiteY41" fmla="*/ 5749 h 25153"/>
                    <a:gd name="connsiteX42" fmla="*/ 7906 w 21740"/>
                    <a:gd name="connsiteY42" fmla="*/ 5749 h 25153"/>
                    <a:gd name="connsiteX43" fmla="*/ 6648 w 21740"/>
                    <a:gd name="connsiteY43" fmla="*/ 5031 h 25153"/>
                    <a:gd name="connsiteX44" fmla="*/ 6648 w 21740"/>
                    <a:gd name="connsiteY44" fmla="*/ 5031 h 25153"/>
                    <a:gd name="connsiteX45" fmla="*/ 7007 w 21740"/>
                    <a:gd name="connsiteY45" fmla="*/ 10960 h 25153"/>
                    <a:gd name="connsiteX46" fmla="*/ 7007 w 21740"/>
                    <a:gd name="connsiteY46" fmla="*/ 10960 h 25153"/>
                    <a:gd name="connsiteX47" fmla="*/ 5210 w 21740"/>
                    <a:gd name="connsiteY47" fmla="*/ 17787 h 25153"/>
                    <a:gd name="connsiteX48" fmla="*/ 5210 w 21740"/>
                    <a:gd name="connsiteY48" fmla="*/ 17787 h 25153"/>
                    <a:gd name="connsiteX49" fmla="*/ 6109 w 21740"/>
                    <a:gd name="connsiteY49" fmla="*/ 18147 h 25153"/>
                    <a:gd name="connsiteX50" fmla="*/ 6109 w 21740"/>
                    <a:gd name="connsiteY50" fmla="*/ 18147 h 25153"/>
                    <a:gd name="connsiteX51" fmla="*/ 6648 w 21740"/>
                    <a:gd name="connsiteY51" fmla="*/ 5031 h 25153"/>
                    <a:gd name="connsiteX52" fmla="*/ 6648 w 21740"/>
                    <a:gd name="connsiteY52" fmla="*/ 5031 h 25153"/>
                    <a:gd name="connsiteX53" fmla="*/ 6648 w 21740"/>
                    <a:gd name="connsiteY53" fmla="*/ 5031 h 25153"/>
                    <a:gd name="connsiteX54" fmla="*/ 4312 w 21740"/>
                    <a:gd name="connsiteY54" fmla="*/ 5031 h 25153"/>
                    <a:gd name="connsiteX55" fmla="*/ 6648 w 21740"/>
                    <a:gd name="connsiteY55" fmla="*/ 5031 h 25153"/>
                    <a:gd name="connsiteX56" fmla="*/ 6648 w 21740"/>
                    <a:gd name="connsiteY56" fmla="*/ 5031 h 2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740" h="25153">
                      <a:moveTo>
                        <a:pt x="6648" y="23537"/>
                      </a:moveTo>
                      <a:cubicBezTo>
                        <a:pt x="4671" y="23357"/>
                        <a:pt x="898" y="22818"/>
                        <a:pt x="0" y="18147"/>
                      </a:cubicBezTo>
                      <a:lnTo>
                        <a:pt x="0" y="18147"/>
                      </a:lnTo>
                      <a:cubicBezTo>
                        <a:pt x="0" y="17428"/>
                        <a:pt x="180" y="16889"/>
                        <a:pt x="539" y="15811"/>
                      </a:cubicBezTo>
                      <a:lnTo>
                        <a:pt x="539" y="15811"/>
                      </a:lnTo>
                      <a:cubicBezTo>
                        <a:pt x="1437" y="14374"/>
                        <a:pt x="1617" y="12936"/>
                        <a:pt x="1797" y="11319"/>
                      </a:cubicBezTo>
                      <a:lnTo>
                        <a:pt x="1797" y="11319"/>
                      </a:lnTo>
                      <a:cubicBezTo>
                        <a:pt x="1797" y="9523"/>
                        <a:pt x="1437" y="7546"/>
                        <a:pt x="1617" y="6109"/>
                      </a:cubicBezTo>
                      <a:lnTo>
                        <a:pt x="1617" y="6109"/>
                      </a:lnTo>
                      <a:cubicBezTo>
                        <a:pt x="1797" y="6109"/>
                        <a:pt x="1617" y="6109"/>
                        <a:pt x="1437" y="5210"/>
                      </a:cubicBezTo>
                      <a:lnTo>
                        <a:pt x="1437" y="5210"/>
                      </a:lnTo>
                      <a:cubicBezTo>
                        <a:pt x="1437" y="3414"/>
                        <a:pt x="2515" y="0"/>
                        <a:pt x="5749" y="0"/>
                      </a:cubicBezTo>
                      <a:lnTo>
                        <a:pt x="5749" y="0"/>
                      </a:lnTo>
                      <a:cubicBezTo>
                        <a:pt x="7546" y="0"/>
                        <a:pt x="8984" y="719"/>
                        <a:pt x="9882" y="1617"/>
                      </a:cubicBezTo>
                      <a:lnTo>
                        <a:pt x="9882" y="1617"/>
                      </a:lnTo>
                      <a:cubicBezTo>
                        <a:pt x="14913" y="2875"/>
                        <a:pt x="14733" y="2875"/>
                        <a:pt x="16709" y="2875"/>
                      </a:cubicBezTo>
                      <a:lnTo>
                        <a:pt x="16709" y="2875"/>
                      </a:lnTo>
                      <a:cubicBezTo>
                        <a:pt x="17069" y="2875"/>
                        <a:pt x="17248" y="2875"/>
                        <a:pt x="17967" y="3054"/>
                      </a:cubicBezTo>
                      <a:lnTo>
                        <a:pt x="17967" y="3054"/>
                      </a:lnTo>
                      <a:cubicBezTo>
                        <a:pt x="19405" y="3414"/>
                        <a:pt x="21740" y="4671"/>
                        <a:pt x="21740" y="7187"/>
                      </a:cubicBezTo>
                      <a:lnTo>
                        <a:pt x="21740" y="7187"/>
                      </a:lnTo>
                      <a:cubicBezTo>
                        <a:pt x="21381" y="10421"/>
                        <a:pt x="19584" y="11319"/>
                        <a:pt x="18327" y="14374"/>
                      </a:cubicBezTo>
                      <a:lnTo>
                        <a:pt x="18327" y="14374"/>
                      </a:lnTo>
                      <a:cubicBezTo>
                        <a:pt x="16709" y="19405"/>
                        <a:pt x="13116" y="21201"/>
                        <a:pt x="9523" y="23717"/>
                      </a:cubicBezTo>
                      <a:lnTo>
                        <a:pt x="9523" y="23717"/>
                      </a:lnTo>
                      <a:lnTo>
                        <a:pt x="7367" y="25154"/>
                      </a:lnTo>
                      <a:lnTo>
                        <a:pt x="6648" y="23537"/>
                      </a:lnTo>
                      <a:lnTo>
                        <a:pt x="6648" y="23537"/>
                      </a:lnTo>
                      <a:close/>
                      <a:moveTo>
                        <a:pt x="8085" y="21022"/>
                      </a:moveTo>
                      <a:lnTo>
                        <a:pt x="10241" y="19584"/>
                      </a:lnTo>
                      <a:lnTo>
                        <a:pt x="8085" y="21022"/>
                      </a:lnTo>
                      <a:lnTo>
                        <a:pt x="8085" y="21022"/>
                      </a:lnTo>
                      <a:close/>
                      <a:moveTo>
                        <a:pt x="6109" y="18147"/>
                      </a:moveTo>
                      <a:cubicBezTo>
                        <a:pt x="6648" y="18327"/>
                        <a:pt x="7007" y="18327"/>
                        <a:pt x="7546" y="18327"/>
                      </a:cubicBezTo>
                      <a:lnTo>
                        <a:pt x="7546" y="18327"/>
                      </a:lnTo>
                      <a:cubicBezTo>
                        <a:pt x="11319" y="15811"/>
                        <a:pt x="12757" y="14913"/>
                        <a:pt x="13835" y="11858"/>
                      </a:cubicBezTo>
                      <a:lnTo>
                        <a:pt x="13835" y="11858"/>
                      </a:lnTo>
                      <a:cubicBezTo>
                        <a:pt x="14733" y="10062"/>
                        <a:pt x="15631" y="8624"/>
                        <a:pt x="16170" y="7726"/>
                      </a:cubicBezTo>
                      <a:lnTo>
                        <a:pt x="16170" y="7726"/>
                      </a:lnTo>
                      <a:cubicBezTo>
                        <a:pt x="16170" y="7726"/>
                        <a:pt x="16170" y="7546"/>
                        <a:pt x="16170" y="7546"/>
                      </a:cubicBezTo>
                      <a:lnTo>
                        <a:pt x="16170" y="7546"/>
                      </a:lnTo>
                      <a:cubicBezTo>
                        <a:pt x="14194" y="7546"/>
                        <a:pt x="13116" y="7187"/>
                        <a:pt x="7906" y="5749"/>
                      </a:cubicBezTo>
                      <a:lnTo>
                        <a:pt x="7906" y="5749"/>
                      </a:lnTo>
                      <a:cubicBezTo>
                        <a:pt x="7367" y="5390"/>
                        <a:pt x="7007" y="5210"/>
                        <a:pt x="6648" y="5031"/>
                      </a:cubicBezTo>
                      <a:lnTo>
                        <a:pt x="6648" y="5031"/>
                      </a:lnTo>
                      <a:cubicBezTo>
                        <a:pt x="6648" y="6828"/>
                        <a:pt x="7007" y="8804"/>
                        <a:pt x="7007" y="10960"/>
                      </a:cubicBezTo>
                      <a:lnTo>
                        <a:pt x="7007" y="10960"/>
                      </a:lnTo>
                      <a:cubicBezTo>
                        <a:pt x="7007" y="13116"/>
                        <a:pt x="6648" y="15811"/>
                        <a:pt x="5210" y="17787"/>
                      </a:cubicBezTo>
                      <a:lnTo>
                        <a:pt x="5210" y="17787"/>
                      </a:lnTo>
                      <a:cubicBezTo>
                        <a:pt x="5390" y="17967"/>
                        <a:pt x="5749" y="18147"/>
                        <a:pt x="6109" y="18147"/>
                      </a:cubicBezTo>
                      <a:lnTo>
                        <a:pt x="6109" y="18147"/>
                      </a:lnTo>
                      <a:close/>
                      <a:moveTo>
                        <a:pt x="6648" y="5031"/>
                      </a:moveTo>
                      <a:cubicBezTo>
                        <a:pt x="6648" y="5031"/>
                        <a:pt x="6468" y="5031"/>
                        <a:pt x="6648" y="5031"/>
                      </a:cubicBezTo>
                      <a:lnTo>
                        <a:pt x="6648" y="5031"/>
                      </a:lnTo>
                      <a:lnTo>
                        <a:pt x="4312" y="5031"/>
                      </a:lnTo>
                      <a:lnTo>
                        <a:pt x="6648" y="5031"/>
                      </a:lnTo>
                      <a:lnTo>
                        <a:pt x="6648" y="5031"/>
                      </a:lnTo>
                      <a:close/>
                    </a:path>
                  </a:pathLst>
                </a:custGeom>
                <a:grpFill/>
                <a:ln w="17953" cap="flat">
                  <a:noFill/>
                  <a:prstDash val="solid"/>
                  <a:miter/>
                </a:ln>
              </p:spPr>
              <p:txBody>
                <a:bodyPr rtlCol="0" anchor="ctr"/>
                <a:lstStyle/>
                <a:p>
                  <a:endParaRPr lang="zh-CN" altLang="en-US" sz="1050"/>
                </a:p>
              </p:txBody>
            </p:sp>
          </p:grpSp>
          <p:grpSp>
            <p:nvGrpSpPr>
              <p:cNvPr id="201" name="图形 1"/>
              <p:cNvGrpSpPr/>
              <p:nvPr/>
            </p:nvGrpSpPr>
            <p:grpSpPr>
              <a:xfrm>
                <a:off x="932092" y="2857978"/>
                <a:ext cx="28927" cy="30185"/>
                <a:chOff x="2305303" y="3055668"/>
                <a:chExt cx="28927" cy="30185"/>
              </a:xfrm>
              <a:solidFill>
                <a:srgbClr val="0070C0"/>
              </a:solidFill>
            </p:grpSpPr>
            <p:sp>
              <p:nvSpPr>
                <p:cNvPr id="3344" name="任意多边形: 形状 586"/>
                <p:cNvSpPr/>
                <p:nvPr/>
              </p:nvSpPr>
              <p:spPr>
                <a:xfrm>
                  <a:off x="2307853" y="3057983"/>
                  <a:ext cx="24023" cy="24276"/>
                </a:xfrm>
                <a:custGeom>
                  <a:avLst/>
                  <a:gdLst>
                    <a:gd name="connsiteX0" fmla="*/ 3918 w 24023"/>
                    <a:gd name="connsiteY0" fmla="*/ 24276 h 24276"/>
                    <a:gd name="connsiteX1" fmla="*/ 18472 w 24023"/>
                    <a:gd name="connsiteY1" fmla="*/ 17628 h 24276"/>
                    <a:gd name="connsiteX2" fmla="*/ 23682 w 24023"/>
                    <a:gd name="connsiteY2" fmla="*/ 5590 h 24276"/>
                    <a:gd name="connsiteX3" fmla="*/ 20987 w 24023"/>
                    <a:gd name="connsiteY3" fmla="*/ 1637 h 24276"/>
                    <a:gd name="connsiteX4" fmla="*/ 14519 w 24023"/>
                    <a:gd name="connsiteY4" fmla="*/ 13676 h 24276"/>
                    <a:gd name="connsiteX5" fmla="*/ 2660 w 24023"/>
                    <a:gd name="connsiteY5" fmla="*/ 19066 h 24276"/>
                    <a:gd name="connsiteX6" fmla="*/ 3918 w 24023"/>
                    <a:gd name="connsiteY6" fmla="*/ 24276 h 24276"/>
                    <a:gd name="connsiteX7" fmla="*/ 3918 w 24023"/>
                    <a:gd name="connsiteY7" fmla="*/ 24276 h 2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023" h="24276">
                      <a:moveTo>
                        <a:pt x="3918" y="24276"/>
                      </a:moveTo>
                      <a:cubicBezTo>
                        <a:pt x="9129" y="21581"/>
                        <a:pt x="15776" y="20323"/>
                        <a:pt x="18472" y="17628"/>
                      </a:cubicBezTo>
                      <a:cubicBezTo>
                        <a:pt x="19729" y="14933"/>
                        <a:pt x="23682" y="9723"/>
                        <a:pt x="23682" y="5590"/>
                      </a:cubicBezTo>
                      <a:cubicBezTo>
                        <a:pt x="24940" y="1637"/>
                        <a:pt x="22424" y="-2315"/>
                        <a:pt x="20987" y="1637"/>
                      </a:cubicBezTo>
                      <a:cubicBezTo>
                        <a:pt x="18292" y="7028"/>
                        <a:pt x="18472" y="10980"/>
                        <a:pt x="14519" y="13676"/>
                      </a:cubicBezTo>
                      <a:cubicBezTo>
                        <a:pt x="9308" y="16371"/>
                        <a:pt x="9308" y="14933"/>
                        <a:pt x="2660" y="19066"/>
                      </a:cubicBezTo>
                      <a:cubicBezTo>
                        <a:pt x="-3987" y="24276"/>
                        <a:pt x="3918" y="24276"/>
                        <a:pt x="3918" y="24276"/>
                      </a:cubicBezTo>
                      <a:lnTo>
                        <a:pt x="3918" y="24276"/>
                      </a:lnTo>
                      <a:close/>
                    </a:path>
                  </a:pathLst>
                </a:custGeom>
                <a:grpFill/>
                <a:ln w="17953" cap="flat">
                  <a:noFill/>
                  <a:prstDash val="solid"/>
                  <a:miter/>
                </a:ln>
              </p:spPr>
              <p:txBody>
                <a:bodyPr rtlCol="0" anchor="ctr"/>
                <a:lstStyle/>
                <a:p>
                  <a:endParaRPr lang="zh-CN" altLang="en-US" sz="1050"/>
                </a:p>
              </p:txBody>
            </p:sp>
            <p:sp>
              <p:nvSpPr>
                <p:cNvPr id="3345" name="任意多边形: 形状 587"/>
                <p:cNvSpPr/>
                <p:nvPr/>
              </p:nvSpPr>
              <p:spPr>
                <a:xfrm>
                  <a:off x="2305303" y="3055668"/>
                  <a:ext cx="28927" cy="30185"/>
                </a:xfrm>
                <a:custGeom>
                  <a:avLst/>
                  <a:gdLst>
                    <a:gd name="connsiteX0" fmla="*/ 5031 w 28927"/>
                    <a:gd name="connsiteY0" fmla="*/ 29107 h 30185"/>
                    <a:gd name="connsiteX1" fmla="*/ 3953 w 28927"/>
                    <a:gd name="connsiteY1" fmla="*/ 28927 h 30185"/>
                    <a:gd name="connsiteX2" fmla="*/ 3953 w 28927"/>
                    <a:gd name="connsiteY2" fmla="*/ 28927 h 30185"/>
                    <a:gd name="connsiteX3" fmla="*/ 0 w 28927"/>
                    <a:gd name="connsiteY3" fmla="*/ 24795 h 30185"/>
                    <a:gd name="connsiteX4" fmla="*/ 0 w 28927"/>
                    <a:gd name="connsiteY4" fmla="*/ 24795 h 30185"/>
                    <a:gd name="connsiteX5" fmla="*/ 3773 w 28927"/>
                    <a:gd name="connsiteY5" fmla="*/ 19225 h 30185"/>
                    <a:gd name="connsiteX6" fmla="*/ 3773 w 28927"/>
                    <a:gd name="connsiteY6" fmla="*/ 19225 h 30185"/>
                    <a:gd name="connsiteX7" fmla="*/ 15452 w 28927"/>
                    <a:gd name="connsiteY7" fmla="*/ 14015 h 30185"/>
                    <a:gd name="connsiteX8" fmla="*/ 15452 w 28927"/>
                    <a:gd name="connsiteY8" fmla="*/ 14015 h 30185"/>
                    <a:gd name="connsiteX9" fmla="*/ 21022 w 28927"/>
                    <a:gd name="connsiteY9" fmla="*/ 3414 h 30185"/>
                    <a:gd name="connsiteX10" fmla="*/ 21022 w 28927"/>
                    <a:gd name="connsiteY10" fmla="*/ 3414 h 30185"/>
                    <a:gd name="connsiteX11" fmla="*/ 24795 w 28927"/>
                    <a:gd name="connsiteY11" fmla="*/ 0 h 30185"/>
                    <a:gd name="connsiteX12" fmla="*/ 24795 w 28927"/>
                    <a:gd name="connsiteY12" fmla="*/ 0 h 30185"/>
                    <a:gd name="connsiteX13" fmla="*/ 28927 w 28927"/>
                    <a:gd name="connsiteY13" fmla="*/ 5929 h 30185"/>
                    <a:gd name="connsiteX14" fmla="*/ 28927 w 28927"/>
                    <a:gd name="connsiteY14" fmla="*/ 5929 h 30185"/>
                    <a:gd name="connsiteX15" fmla="*/ 28568 w 28927"/>
                    <a:gd name="connsiteY15" fmla="*/ 8624 h 30185"/>
                    <a:gd name="connsiteX16" fmla="*/ 28568 w 28927"/>
                    <a:gd name="connsiteY16" fmla="*/ 8624 h 30185"/>
                    <a:gd name="connsiteX17" fmla="*/ 22639 w 28927"/>
                    <a:gd name="connsiteY17" fmla="*/ 21920 h 30185"/>
                    <a:gd name="connsiteX18" fmla="*/ 22639 w 28927"/>
                    <a:gd name="connsiteY18" fmla="*/ 21920 h 30185"/>
                    <a:gd name="connsiteX19" fmla="*/ 7546 w 28927"/>
                    <a:gd name="connsiteY19" fmla="*/ 29107 h 30185"/>
                    <a:gd name="connsiteX20" fmla="*/ 7546 w 28927"/>
                    <a:gd name="connsiteY20" fmla="*/ 29107 h 30185"/>
                    <a:gd name="connsiteX21" fmla="*/ 5570 w 28927"/>
                    <a:gd name="connsiteY21" fmla="*/ 30185 h 30185"/>
                    <a:gd name="connsiteX22" fmla="*/ 5031 w 28927"/>
                    <a:gd name="connsiteY22" fmla="*/ 29107 h 30185"/>
                    <a:gd name="connsiteX23" fmla="*/ 5031 w 28927"/>
                    <a:gd name="connsiteY23" fmla="*/ 29107 h 30185"/>
                    <a:gd name="connsiteX24" fmla="*/ 6468 w 28927"/>
                    <a:gd name="connsiteY24" fmla="*/ 26592 h 30185"/>
                    <a:gd name="connsiteX25" fmla="*/ 8624 w 28927"/>
                    <a:gd name="connsiteY25" fmla="*/ 25154 h 30185"/>
                    <a:gd name="connsiteX26" fmla="*/ 6468 w 28927"/>
                    <a:gd name="connsiteY26" fmla="*/ 26592 h 30185"/>
                    <a:gd name="connsiteX27" fmla="*/ 6468 w 28927"/>
                    <a:gd name="connsiteY27" fmla="*/ 26592 h 30185"/>
                    <a:gd name="connsiteX28" fmla="*/ 5929 w 28927"/>
                    <a:gd name="connsiteY28" fmla="*/ 24076 h 30185"/>
                    <a:gd name="connsiteX29" fmla="*/ 18686 w 28927"/>
                    <a:gd name="connsiteY29" fmla="*/ 18866 h 30185"/>
                    <a:gd name="connsiteX30" fmla="*/ 18686 w 28927"/>
                    <a:gd name="connsiteY30" fmla="*/ 18866 h 30185"/>
                    <a:gd name="connsiteX31" fmla="*/ 19764 w 28927"/>
                    <a:gd name="connsiteY31" fmla="*/ 17069 h 30185"/>
                    <a:gd name="connsiteX32" fmla="*/ 19764 w 28927"/>
                    <a:gd name="connsiteY32" fmla="*/ 17069 h 30185"/>
                    <a:gd name="connsiteX33" fmla="*/ 18147 w 28927"/>
                    <a:gd name="connsiteY33" fmla="*/ 18327 h 30185"/>
                    <a:gd name="connsiteX34" fmla="*/ 18147 w 28927"/>
                    <a:gd name="connsiteY34" fmla="*/ 18327 h 30185"/>
                    <a:gd name="connsiteX35" fmla="*/ 6648 w 28927"/>
                    <a:gd name="connsiteY35" fmla="*/ 23357 h 30185"/>
                    <a:gd name="connsiteX36" fmla="*/ 6648 w 28927"/>
                    <a:gd name="connsiteY36" fmla="*/ 23357 h 30185"/>
                    <a:gd name="connsiteX37" fmla="*/ 5749 w 28927"/>
                    <a:gd name="connsiteY37" fmla="*/ 24076 h 30185"/>
                    <a:gd name="connsiteX38" fmla="*/ 5749 w 28927"/>
                    <a:gd name="connsiteY38" fmla="*/ 24076 h 30185"/>
                    <a:gd name="connsiteX39" fmla="*/ 5929 w 28927"/>
                    <a:gd name="connsiteY39" fmla="*/ 24076 h 30185"/>
                    <a:gd name="connsiteX40" fmla="*/ 5929 w 28927"/>
                    <a:gd name="connsiteY40" fmla="*/ 24076 h 30185"/>
                    <a:gd name="connsiteX41" fmla="*/ 28568 w 28927"/>
                    <a:gd name="connsiteY41" fmla="*/ 8265 h 30185"/>
                    <a:gd name="connsiteX42" fmla="*/ 28568 w 28927"/>
                    <a:gd name="connsiteY42" fmla="*/ 7906 h 30185"/>
                    <a:gd name="connsiteX43" fmla="*/ 28568 w 28927"/>
                    <a:gd name="connsiteY43" fmla="*/ 7906 h 30185"/>
                    <a:gd name="connsiteX44" fmla="*/ 28568 w 28927"/>
                    <a:gd name="connsiteY44" fmla="*/ 8265 h 30185"/>
                    <a:gd name="connsiteX45" fmla="*/ 28568 w 28927"/>
                    <a:gd name="connsiteY45" fmla="*/ 8265 h 3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927" h="30185">
                      <a:moveTo>
                        <a:pt x="5031" y="29107"/>
                      </a:moveTo>
                      <a:cubicBezTo>
                        <a:pt x="4671" y="29107"/>
                        <a:pt x="4312" y="28927"/>
                        <a:pt x="3953" y="28927"/>
                      </a:cubicBezTo>
                      <a:lnTo>
                        <a:pt x="3953" y="28927"/>
                      </a:lnTo>
                      <a:cubicBezTo>
                        <a:pt x="2875" y="28748"/>
                        <a:pt x="359" y="28029"/>
                        <a:pt x="0" y="24795"/>
                      </a:cubicBezTo>
                      <a:lnTo>
                        <a:pt x="0" y="24795"/>
                      </a:lnTo>
                      <a:cubicBezTo>
                        <a:pt x="180" y="22459"/>
                        <a:pt x="1437" y="21201"/>
                        <a:pt x="3773" y="19225"/>
                      </a:cubicBezTo>
                      <a:lnTo>
                        <a:pt x="3773" y="19225"/>
                      </a:lnTo>
                      <a:cubicBezTo>
                        <a:pt x="10601" y="15093"/>
                        <a:pt x="11140" y="16171"/>
                        <a:pt x="15452" y="14015"/>
                      </a:cubicBezTo>
                      <a:lnTo>
                        <a:pt x="15452" y="14015"/>
                      </a:lnTo>
                      <a:cubicBezTo>
                        <a:pt x="18327" y="12397"/>
                        <a:pt x="18327" y="8984"/>
                        <a:pt x="21022" y="3414"/>
                      </a:cubicBezTo>
                      <a:lnTo>
                        <a:pt x="21022" y="3414"/>
                      </a:lnTo>
                      <a:cubicBezTo>
                        <a:pt x="21561" y="1976"/>
                        <a:pt x="22279" y="180"/>
                        <a:pt x="24795" y="0"/>
                      </a:cubicBezTo>
                      <a:lnTo>
                        <a:pt x="24795" y="0"/>
                      </a:lnTo>
                      <a:cubicBezTo>
                        <a:pt x="28747" y="719"/>
                        <a:pt x="28747" y="3594"/>
                        <a:pt x="28927" y="5929"/>
                      </a:cubicBezTo>
                      <a:lnTo>
                        <a:pt x="28927" y="5929"/>
                      </a:lnTo>
                      <a:cubicBezTo>
                        <a:pt x="28927" y="6828"/>
                        <a:pt x="28747" y="7726"/>
                        <a:pt x="28568" y="8624"/>
                      </a:cubicBezTo>
                      <a:lnTo>
                        <a:pt x="28568" y="8624"/>
                      </a:lnTo>
                      <a:cubicBezTo>
                        <a:pt x="28208" y="13835"/>
                        <a:pt x="24076" y="19045"/>
                        <a:pt x="22639" y="21920"/>
                      </a:cubicBezTo>
                      <a:lnTo>
                        <a:pt x="22639" y="21920"/>
                      </a:lnTo>
                      <a:cubicBezTo>
                        <a:pt x="18866" y="25514"/>
                        <a:pt x="12397" y="26412"/>
                        <a:pt x="7546" y="29107"/>
                      </a:cubicBezTo>
                      <a:lnTo>
                        <a:pt x="7546" y="29107"/>
                      </a:lnTo>
                      <a:lnTo>
                        <a:pt x="5570" y="30185"/>
                      </a:lnTo>
                      <a:lnTo>
                        <a:pt x="5031" y="29107"/>
                      </a:lnTo>
                      <a:lnTo>
                        <a:pt x="5031" y="29107"/>
                      </a:lnTo>
                      <a:close/>
                      <a:moveTo>
                        <a:pt x="6468" y="26592"/>
                      </a:moveTo>
                      <a:lnTo>
                        <a:pt x="8624" y="25154"/>
                      </a:lnTo>
                      <a:lnTo>
                        <a:pt x="6468" y="26592"/>
                      </a:lnTo>
                      <a:lnTo>
                        <a:pt x="6468" y="26592"/>
                      </a:lnTo>
                      <a:close/>
                      <a:moveTo>
                        <a:pt x="5929" y="24076"/>
                      </a:moveTo>
                      <a:cubicBezTo>
                        <a:pt x="11319" y="21561"/>
                        <a:pt x="17608" y="19944"/>
                        <a:pt x="18686" y="18866"/>
                      </a:cubicBezTo>
                      <a:lnTo>
                        <a:pt x="18686" y="18866"/>
                      </a:lnTo>
                      <a:cubicBezTo>
                        <a:pt x="19045" y="18327"/>
                        <a:pt x="19405" y="17608"/>
                        <a:pt x="19764" y="17069"/>
                      </a:cubicBezTo>
                      <a:lnTo>
                        <a:pt x="19764" y="17069"/>
                      </a:lnTo>
                      <a:cubicBezTo>
                        <a:pt x="19225" y="17428"/>
                        <a:pt x="18866" y="17967"/>
                        <a:pt x="18147" y="18327"/>
                      </a:cubicBezTo>
                      <a:lnTo>
                        <a:pt x="18147" y="18327"/>
                      </a:lnTo>
                      <a:cubicBezTo>
                        <a:pt x="12218" y="21201"/>
                        <a:pt x="12757" y="19764"/>
                        <a:pt x="6648" y="23357"/>
                      </a:cubicBezTo>
                      <a:lnTo>
                        <a:pt x="6648" y="23357"/>
                      </a:lnTo>
                      <a:cubicBezTo>
                        <a:pt x="6288" y="23717"/>
                        <a:pt x="5929" y="23896"/>
                        <a:pt x="5749" y="24076"/>
                      </a:cubicBezTo>
                      <a:lnTo>
                        <a:pt x="5749" y="24076"/>
                      </a:lnTo>
                      <a:cubicBezTo>
                        <a:pt x="5749" y="24076"/>
                        <a:pt x="5929" y="24076"/>
                        <a:pt x="5929" y="24076"/>
                      </a:cubicBezTo>
                      <a:lnTo>
                        <a:pt x="5929" y="24076"/>
                      </a:lnTo>
                      <a:close/>
                      <a:moveTo>
                        <a:pt x="28568" y="8265"/>
                      </a:moveTo>
                      <a:cubicBezTo>
                        <a:pt x="28568" y="8085"/>
                        <a:pt x="28568" y="8085"/>
                        <a:pt x="28568" y="7906"/>
                      </a:cubicBezTo>
                      <a:lnTo>
                        <a:pt x="28568" y="7906"/>
                      </a:lnTo>
                      <a:cubicBezTo>
                        <a:pt x="28568" y="8085"/>
                        <a:pt x="28568" y="8265"/>
                        <a:pt x="28568" y="8265"/>
                      </a:cubicBezTo>
                      <a:lnTo>
                        <a:pt x="28568" y="8265"/>
                      </a:lnTo>
                      <a:close/>
                    </a:path>
                  </a:pathLst>
                </a:custGeom>
                <a:grpFill/>
                <a:ln w="17953" cap="flat">
                  <a:noFill/>
                  <a:prstDash val="solid"/>
                  <a:miter/>
                </a:ln>
              </p:spPr>
              <p:txBody>
                <a:bodyPr rtlCol="0" anchor="ctr"/>
                <a:lstStyle/>
                <a:p>
                  <a:endParaRPr lang="zh-CN" altLang="en-US" sz="1050"/>
                </a:p>
              </p:txBody>
            </p:sp>
          </p:grpSp>
          <p:grpSp>
            <p:nvGrpSpPr>
              <p:cNvPr id="202" name="图形 1"/>
              <p:cNvGrpSpPr/>
              <p:nvPr/>
            </p:nvGrpSpPr>
            <p:grpSpPr>
              <a:xfrm>
                <a:off x="885535" y="2859954"/>
                <a:ext cx="14935" cy="16373"/>
                <a:chOff x="2258746" y="3057644"/>
                <a:chExt cx="14935" cy="16373"/>
              </a:xfrm>
              <a:solidFill>
                <a:srgbClr val="0070C0"/>
              </a:solidFill>
            </p:grpSpPr>
            <p:sp>
              <p:nvSpPr>
                <p:cNvPr id="3342" name="任意多边形: 形状 589"/>
                <p:cNvSpPr/>
                <p:nvPr/>
              </p:nvSpPr>
              <p:spPr>
                <a:xfrm>
                  <a:off x="2261329" y="3060161"/>
                  <a:ext cx="9811" cy="11386"/>
                </a:xfrm>
                <a:custGeom>
                  <a:avLst/>
                  <a:gdLst>
                    <a:gd name="connsiteX0" fmla="*/ 5525 w 9811"/>
                    <a:gd name="connsiteY0" fmla="*/ 10240 h 11386"/>
                    <a:gd name="connsiteX1" fmla="*/ 9478 w 9811"/>
                    <a:gd name="connsiteY1" fmla="*/ 3592 h 11386"/>
                    <a:gd name="connsiteX2" fmla="*/ 5525 w 9811"/>
                    <a:gd name="connsiteY2" fmla="*/ 897 h 11386"/>
                    <a:gd name="connsiteX3" fmla="*/ 314 w 9811"/>
                    <a:gd name="connsiteY3" fmla="*/ 2155 h 11386"/>
                    <a:gd name="connsiteX4" fmla="*/ 1572 w 9811"/>
                    <a:gd name="connsiteY4" fmla="*/ 10060 h 11386"/>
                    <a:gd name="connsiteX5" fmla="*/ 5525 w 9811"/>
                    <a:gd name="connsiteY5" fmla="*/ 10240 h 11386"/>
                    <a:gd name="connsiteX6" fmla="*/ 5525 w 9811"/>
                    <a:gd name="connsiteY6" fmla="*/ 10240 h 1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11" h="11386">
                      <a:moveTo>
                        <a:pt x="5525" y="10240"/>
                      </a:moveTo>
                      <a:cubicBezTo>
                        <a:pt x="5525" y="11498"/>
                        <a:pt x="8220" y="6287"/>
                        <a:pt x="9478" y="3592"/>
                      </a:cubicBezTo>
                      <a:cubicBezTo>
                        <a:pt x="10735" y="897"/>
                        <a:pt x="8220" y="897"/>
                        <a:pt x="5525" y="897"/>
                      </a:cubicBezTo>
                      <a:cubicBezTo>
                        <a:pt x="2830" y="897"/>
                        <a:pt x="314" y="-1798"/>
                        <a:pt x="314" y="2155"/>
                      </a:cubicBezTo>
                      <a:cubicBezTo>
                        <a:pt x="314" y="6108"/>
                        <a:pt x="-943" y="7545"/>
                        <a:pt x="1572" y="10060"/>
                      </a:cubicBezTo>
                      <a:cubicBezTo>
                        <a:pt x="2830" y="12935"/>
                        <a:pt x="6783" y="10240"/>
                        <a:pt x="5525" y="10240"/>
                      </a:cubicBezTo>
                      <a:lnTo>
                        <a:pt x="5525" y="10240"/>
                      </a:lnTo>
                      <a:close/>
                    </a:path>
                  </a:pathLst>
                </a:custGeom>
                <a:grpFill/>
                <a:ln w="17953" cap="flat">
                  <a:noFill/>
                  <a:prstDash val="solid"/>
                  <a:miter/>
                </a:ln>
              </p:spPr>
              <p:txBody>
                <a:bodyPr rtlCol="0" anchor="ctr"/>
                <a:lstStyle/>
                <a:p>
                  <a:endParaRPr lang="zh-CN" altLang="en-US" sz="1050"/>
                </a:p>
              </p:txBody>
            </p:sp>
            <p:sp>
              <p:nvSpPr>
                <p:cNvPr id="3343" name="任意多边形: 形状 590"/>
                <p:cNvSpPr/>
                <p:nvPr/>
              </p:nvSpPr>
              <p:spPr>
                <a:xfrm>
                  <a:off x="2258746" y="3057644"/>
                  <a:ext cx="14935" cy="16373"/>
                </a:xfrm>
                <a:custGeom>
                  <a:avLst/>
                  <a:gdLst>
                    <a:gd name="connsiteX0" fmla="*/ 2358 w 14935"/>
                    <a:gd name="connsiteY0" fmla="*/ 14554 h 16373"/>
                    <a:gd name="connsiteX1" fmla="*/ 23 w 14935"/>
                    <a:gd name="connsiteY1" fmla="*/ 9163 h 16373"/>
                    <a:gd name="connsiteX2" fmla="*/ 23 w 14935"/>
                    <a:gd name="connsiteY2" fmla="*/ 9163 h 16373"/>
                    <a:gd name="connsiteX3" fmla="*/ 382 w 14935"/>
                    <a:gd name="connsiteY3" fmla="*/ 4851 h 16373"/>
                    <a:gd name="connsiteX4" fmla="*/ 382 w 14935"/>
                    <a:gd name="connsiteY4" fmla="*/ 4851 h 16373"/>
                    <a:gd name="connsiteX5" fmla="*/ 382 w 14935"/>
                    <a:gd name="connsiteY5" fmla="*/ 4851 h 16373"/>
                    <a:gd name="connsiteX6" fmla="*/ 382 w 14935"/>
                    <a:gd name="connsiteY6" fmla="*/ 4672 h 16373"/>
                    <a:gd name="connsiteX7" fmla="*/ 382 w 14935"/>
                    <a:gd name="connsiteY7" fmla="*/ 4672 h 16373"/>
                    <a:gd name="connsiteX8" fmla="*/ 4155 w 14935"/>
                    <a:gd name="connsiteY8" fmla="*/ 0 h 16373"/>
                    <a:gd name="connsiteX9" fmla="*/ 4155 w 14935"/>
                    <a:gd name="connsiteY9" fmla="*/ 0 h 16373"/>
                    <a:gd name="connsiteX10" fmla="*/ 7749 w 14935"/>
                    <a:gd name="connsiteY10" fmla="*/ 898 h 16373"/>
                    <a:gd name="connsiteX11" fmla="*/ 7749 w 14935"/>
                    <a:gd name="connsiteY11" fmla="*/ 898 h 16373"/>
                    <a:gd name="connsiteX12" fmla="*/ 8467 w 14935"/>
                    <a:gd name="connsiteY12" fmla="*/ 898 h 16373"/>
                    <a:gd name="connsiteX13" fmla="*/ 8467 w 14935"/>
                    <a:gd name="connsiteY13" fmla="*/ 898 h 16373"/>
                    <a:gd name="connsiteX14" fmla="*/ 14935 w 14935"/>
                    <a:gd name="connsiteY14" fmla="*/ 4851 h 16373"/>
                    <a:gd name="connsiteX15" fmla="*/ 14935 w 14935"/>
                    <a:gd name="connsiteY15" fmla="*/ 4851 h 16373"/>
                    <a:gd name="connsiteX16" fmla="*/ 14396 w 14935"/>
                    <a:gd name="connsiteY16" fmla="*/ 7187 h 16373"/>
                    <a:gd name="connsiteX17" fmla="*/ 14396 w 14935"/>
                    <a:gd name="connsiteY17" fmla="*/ 7187 h 16373"/>
                    <a:gd name="connsiteX18" fmla="*/ 12061 w 14935"/>
                    <a:gd name="connsiteY18" fmla="*/ 11499 h 16373"/>
                    <a:gd name="connsiteX19" fmla="*/ 12061 w 14935"/>
                    <a:gd name="connsiteY19" fmla="*/ 11499 h 16373"/>
                    <a:gd name="connsiteX20" fmla="*/ 10084 w 14935"/>
                    <a:gd name="connsiteY20" fmla="*/ 14374 h 16373"/>
                    <a:gd name="connsiteX21" fmla="*/ 10084 w 14935"/>
                    <a:gd name="connsiteY21" fmla="*/ 14374 h 16373"/>
                    <a:gd name="connsiteX22" fmla="*/ 5952 w 14935"/>
                    <a:gd name="connsiteY22" fmla="*/ 16350 h 16373"/>
                    <a:gd name="connsiteX23" fmla="*/ 5952 w 14935"/>
                    <a:gd name="connsiteY23" fmla="*/ 16350 h 16373"/>
                    <a:gd name="connsiteX24" fmla="*/ 5772 w 14935"/>
                    <a:gd name="connsiteY24" fmla="*/ 16350 h 16373"/>
                    <a:gd name="connsiteX25" fmla="*/ 5772 w 14935"/>
                    <a:gd name="connsiteY25" fmla="*/ 16350 h 16373"/>
                    <a:gd name="connsiteX26" fmla="*/ 2358 w 14935"/>
                    <a:gd name="connsiteY26" fmla="*/ 14554 h 16373"/>
                    <a:gd name="connsiteX27" fmla="*/ 2358 w 14935"/>
                    <a:gd name="connsiteY27" fmla="*/ 14554 h 16373"/>
                    <a:gd name="connsiteX28" fmla="*/ 8108 w 14935"/>
                    <a:gd name="connsiteY28" fmla="*/ 12936 h 16373"/>
                    <a:gd name="connsiteX29" fmla="*/ 8108 w 14935"/>
                    <a:gd name="connsiteY29" fmla="*/ 12936 h 16373"/>
                    <a:gd name="connsiteX30" fmla="*/ 8108 w 14935"/>
                    <a:gd name="connsiteY30" fmla="*/ 12936 h 16373"/>
                    <a:gd name="connsiteX31" fmla="*/ 8108 w 14935"/>
                    <a:gd name="connsiteY31" fmla="*/ 12936 h 16373"/>
                    <a:gd name="connsiteX32" fmla="*/ 6491 w 14935"/>
                    <a:gd name="connsiteY32" fmla="*/ 11319 h 16373"/>
                    <a:gd name="connsiteX33" fmla="*/ 6491 w 14935"/>
                    <a:gd name="connsiteY33" fmla="*/ 11319 h 16373"/>
                    <a:gd name="connsiteX34" fmla="*/ 6491 w 14935"/>
                    <a:gd name="connsiteY34" fmla="*/ 11319 h 16373"/>
                    <a:gd name="connsiteX35" fmla="*/ 6491 w 14935"/>
                    <a:gd name="connsiteY35" fmla="*/ 11319 h 16373"/>
                    <a:gd name="connsiteX36" fmla="*/ 6491 w 14935"/>
                    <a:gd name="connsiteY36" fmla="*/ 11319 h 16373"/>
                    <a:gd name="connsiteX37" fmla="*/ 5053 w 14935"/>
                    <a:gd name="connsiteY37" fmla="*/ 9343 h 16373"/>
                    <a:gd name="connsiteX38" fmla="*/ 5593 w 14935"/>
                    <a:gd name="connsiteY38" fmla="*/ 10601 h 16373"/>
                    <a:gd name="connsiteX39" fmla="*/ 5593 w 14935"/>
                    <a:gd name="connsiteY39" fmla="*/ 10601 h 16373"/>
                    <a:gd name="connsiteX40" fmla="*/ 5593 w 14935"/>
                    <a:gd name="connsiteY40" fmla="*/ 10241 h 16373"/>
                    <a:gd name="connsiteX41" fmla="*/ 7030 w 14935"/>
                    <a:gd name="connsiteY41" fmla="*/ 10241 h 16373"/>
                    <a:gd name="connsiteX42" fmla="*/ 7569 w 14935"/>
                    <a:gd name="connsiteY42" fmla="*/ 9163 h 16373"/>
                    <a:gd name="connsiteX43" fmla="*/ 7569 w 14935"/>
                    <a:gd name="connsiteY43" fmla="*/ 9163 h 16373"/>
                    <a:gd name="connsiteX44" fmla="*/ 9186 w 14935"/>
                    <a:gd name="connsiteY44" fmla="*/ 5929 h 16373"/>
                    <a:gd name="connsiteX45" fmla="*/ 9186 w 14935"/>
                    <a:gd name="connsiteY45" fmla="*/ 5929 h 16373"/>
                    <a:gd name="connsiteX46" fmla="*/ 8467 w 14935"/>
                    <a:gd name="connsiteY46" fmla="*/ 5929 h 16373"/>
                    <a:gd name="connsiteX47" fmla="*/ 8467 w 14935"/>
                    <a:gd name="connsiteY47" fmla="*/ 5929 h 16373"/>
                    <a:gd name="connsiteX48" fmla="*/ 8108 w 14935"/>
                    <a:gd name="connsiteY48" fmla="*/ 5929 h 16373"/>
                    <a:gd name="connsiteX49" fmla="*/ 8108 w 14935"/>
                    <a:gd name="connsiteY49" fmla="*/ 5929 h 16373"/>
                    <a:gd name="connsiteX50" fmla="*/ 5413 w 14935"/>
                    <a:gd name="connsiteY50" fmla="*/ 5390 h 16373"/>
                    <a:gd name="connsiteX51" fmla="*/ 5413 w 14935"/>
                    <a:gd name="connsiteY51" fmla="*/ 5390 h 16373"/>
                    <a:gd name="connsiteX52" fmla="*/ 5053 w 14935"/>
                    <a:gd name="connsiteY52" fmla="*/ 9343 h 16373"/>
                    <a:gd name="connsiteX53" fmla="*/ 5053 w 14935"/>
                    <a:gd name="connsiteY53" fmla="*/ 9343 h 1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4935" h="16373">
                      <a:moveTo>
                        <a:pt x="2358" y="14554"/>
                      </a:moveTo>
                      <a:cubicBezTo>
                        <a:pt x="741" y="12936"/>
                        <a:pt x="-157" y="10960"/>
                        <a:pt x="23" y="9163"/>
                      </a:cubicBezTo>
                      <a:lnTo>
                        <a:pt x="23" y="9163"/>
                      </a:lnTo>
                      <a:cubicBezTo>
                        <a:pt x="23" y="7546"/>
                        <a:pt x="382" y="6468"/>
                        <a:pt x="382" y="4851"/>
                      </a:cubicBezTo>
                      <a:lnTo>
                        <a:pt x="382" y="4851"/>
                      </a:lnTo>
                      <a:lnTo>
                        <a:pt x="382" y="4851"/>
                      </a:lnTo>
                      <a:cubicBezTo>
                        <a:pt x="382" y="4851"/>
                        <a:pt x="382" y="4851"/>
                        <a:pt x="382" y="4672"/>
                      </a:cubicBezTo>
                      <a:lnTo>
                        <a:pt x="382" y="4672"/>
                      </a:lnTo>
                      <a:cubicBezTo>
                        <a:pt x="382" y="2695"/>
                        <a:pt x="1819" y="0"/>
                        <a:pt x="4155" y="0"/>
                      </a:cubicBezTo>
                      <a:lnTo>
                        <a:pt x="4155" y="0"/>
                      </a:lnTo>
                      <a:cubicBezTo>
                        <a:pt x="6311" y="180"/>
                        <a:pt x="7569" y="898"/>
                        <a:pt x="7749" y="898"/>
                      </a:cubicBezTo>
                      <a:lnTo>
                        <a:pt x="7749" y="898"/>
                      </a:lnTo>
                      <a:cubicBezTo>
                        <a:pt x="8108" y="898"/>
                        <a:pt x="8288" y="898"/>
                        <a:pt x="8467" y="898"/>
                      </a:cubicBezTo>
                      <a:lnTo>
                        <a:pt x="8467" y="898"/>
                      </a:lnTo>
                      <a:cubicBezTo>
                        <a:pt x="10084" y="1078"/>
                        <a:pt x="14037" y="180"/>
                        <a:pt x="14935" y="4851"/>
                      </a:cubicBezTo>
                      <a:lnTo>
                        <a:pt x="14935" y="4851"/>
                      </a:lnTo>
                      <a:cubicBezTo>
                        <a:pt x="14935" y="5750"/>
                        <a:pt x="14756" y="6468"/>
                        <a:pt x="14396" y="7187"/>
                      </a:cubicBezTo>
                      <a:lnTo>
                        <a:pt x="14396" y="7187"/>
                      </a:lnTo>
                      <a:cubicBezTo>
                        <a:pt x="13857" y="8445"/>
                        <a:pt x="12959" y="10062"/>
                        <a:pt x="12061" y="11499"/>
                      </a:cubicBezTo>
                      <a:lnTo>
                        <a:pt x="12061" y="11499"/>
                      </a:lnTo>
                      <a:cubicBezTo>
                        <a:pt x="10803" y="12757"/>
                        <a:pt x="11701" y="13475"/>
                        <a:pt x="10084" y="14374"/>
                      </a:cubicBezTo>
                      <a:lnTo>
                        <a:pt x="10084" y="14374"/>
                      </a:lnTo>
                      <a:cubicBezTo>
                        <a:pt x="9006" y="16350"/>
                        <a:pt x="7928" y="15632"/>
                        <a:pt x="5952" y="16350"/>
                      </a:cubicBezTo>
                      <a:lnTo>
                        <a:pt x="5952" y="16350"/>
                      </a:lnTo>
                      <a:cubicBezTo>
                        <a:pt x="5952" y="16350"/>
                        <a:pt x="5772" y="16350"/>
                        <a:pt x="5772" y="16350"/>
                      </a:cubicBezTo>
                      <a:lnTo>
                        <a:pt x="5772" y="16350"/>
                      </a:lnTo>
                      <a:cubicBezTo>
                        <a:pt x="4514" y="16530"/>
                        <a:pt x="2718" y="15632"/>
                        <a:pt x="2358" y="14554"/>
                      </a:cubicBezTo>
                      <a:lnTo>
                        <a:pt x="2358" y="14554"/>
                      </a:lnTo>
                      <a:close/>
                      <a:moveTo>
                        <a:pt x="8108" y="12936"/>
                      </a:moveTo>
                      <a:lnTo>
                        <a:pt x="8108" y="12936"/>
                      </a:lnTo>
                      <a:lnTo>
                        <a:pt x="8108" y="12936"/>
                      </a:lnTo>
                      <a:lnTo>
                        <a:pt x="8108" y="12936"/>
                      </a:lnTo>
                      <a:close/>
                      <a:moveTo>
                        <a:pt x="6491" y="11319"/>
                      </a:moveTo>
                      <a:cubicBezTo>
                        <a:pt x="6491" y="11319"/>
                        <a:pt x="6491" y="11319"/>
                        <a:pt x="6491" y="11319"/>
                      </a:cubicBezTo>
                      <a:lnTo>
                        <a:pt x="6491" y="11319"/>
                      </a:lnTo>
                      <a:lnTo>
                        <a:pt x="6491" y="11319"/>
                      </a:lnTo>
                      <a:lnTo>
                        <a:pt x="6491" y="11319"/>
                      </a:lnTo>
                      <a:close/>
                      <a:moveTo>
                        <a:pt x="5053" y="9343"/>
                      </a:moveTo>
                      <a:cubicBezTo>
                        <a:pt x="5053" y="9882"/>
                        <a:pt x="5053" y="9882"/>
                        <a:pt x="5593" y="10601"/>
                      </a:cubicBezTo>
                      <a:lnTo>
                        <a:pt x="5593" y="10601"/>
                      </a:lnTo>
                      <a:lnTo>
                        <a:pt x="5593" y="10241"/>
                      </a:lnTo>
                      <a:lnTo>
                        <a:pt x="7030" y="10241"/>
                      </a:lnTo>
                      <a:cubicBezTo>
                        <a:pt x="7210" y="9882"/>
                        <a:pt x="7389" y="9523"/>
                        <a:pt x="7569" y="9163"/>
                      </a:cubicBezTo>
                      <a:lnTo>
                        <a:pt x="7569" y="9163"/>
                      </a:lnTo>
                      <a:cubicBezTo>
                        <a:pt x="8108" y="8085"/>
                        <a:pt x="8647" y="7007"/>
                        <a:pt x="9186" y="5929"/>
                      </a:cubicBezTo>
                      <a:lnTo>
                        <a:pt x="9186" y="5929"/>
                      </a:lnTo>
                      <a:cubicBezTo>
                        <a:pt x="9006" y="5929"/>
                        <a:pt x="8647" y="5929"/>
                        <a:pt x="8467" y="5929"/>
                      </a:cubicBezTo>
                      <a:lnTo>
                        <a:pt x="8467" y="5929"/>
                      </a:lnTo>
                      <a:cubicBezTo>
                        <a:pt x="8467" y="5929"/>
                        <a:pt x="8467" y="5929"/>
                        <a:pt x="8108" y="5929"/>
                      </a:cubicBezTo>
                      <a:lnTo>
                        <a:pt x="8108" y="5929"/>
                      </a:lnTo>
                      <a:cubicBezTo>
                        <a:pt x="7030" y="5929"/>
                        <a:pt x="6132" y="5750"/>
                        <a:pt x="5413" y="5390"/>
                      </a:cubicBezTo>
                      <a:lnTo>
                        <a:pt x="5413" y="5390"/>
                      </a:lnTo>
                      <a:cubicBezTo>
                        <a:pt x="5233" y="7367"/>
                        <a:pt x="5053" y="8624"/>
                        <a:pt x="5053" y="9343"/>
                      </a:cubicBezTo>
                      <a:lnTo>
                        <a:pt x="5053" y="9343"/>
                      </a:lnTo>
                      <a:close/>
                    </a:path>
                  </a:pathLst>
                </a:custGeom>
                <a:grpFill/>
                <a:ln w="17953" cap="flat">
                  <a:noFill/>
                  <a:prstDash val="solid"/>
                  <a:miter/>
                </a:ln>
              </p:spPr>
              <p:txBody>
                <a:bodyPr rtlCol="0" anchor="ctr"/>
                <a:lstStyle/>
                <a:p>
                  <a:endParaRPr lang="zh-CN" altLang="en-US" sz="1050"/>
                </a:p>
              </p:txBody>
            </p:sp>
          </p:grpSp>
          <p:grpSp>
            <p:nvGrpSpPr>
              <p:cNvPr id="203" name="图形 1"/>
              <p:cNvGrpSpPr/>
              <p:nvPr/>
            </p:nvGrpSpPr>
            <p:grpSpPr>
              <a:xfrm>
                <a:off x="869865" y="2835878"/>
                <a:ext cx="12099" cy="16743"/>
                <a:chOff x="2243076" y="3033568"/>
                <a:chExt cx="12099" cy="16743"/>
              </a:xfrm>
              <a:solidFill>
                <a:srgbClr val="0070C0"/>
              </a:solidFill>
            </p:grpSpPr>
            <p:sp>
              <p:nvSpPr>
                <p:cNvPr id="3340" name="任意多边形: 形状 592"/>
                <p:cNvSpPr/>
                <p:nvPr/>
              </p:nvSpPr>
              <p:spPr>
                <a:xfrm>
                  <a:off x="2245766" y="3036255"/>
                  <a:ext cx="6839" cy="11687"/>
                </a:xfrm>
                <a:custGeom>
                  <a:avLst/>
                  <a:gdLst>
                    <a:gd name="connsiteX0" fmla="*/ 1324 w 6839"/>
                    <a:gd name="connsiteY0" fmla="*/ 11687 h 11687"/>
                    <a:gd name="connsiteX1" fmla="*/ 6534 w 6839"/>
                    <a:gd name="connsiteY1" fmla="*/ 5040 h 11687"/>
                    <a:gd name="connsiteX2" fmla="*/ 2582 w 6839"/>
                    <a:gd name="connsiteY2" fmla="*/ 1087 h 11687"/>
                    <a:gd name="connsiteX3" fmla="*/ 66 w 6839"/>
                    <a:gd name="connsiteY3" fmla="*/ 7735 h 11687"/>
                    <a:gd name="connsiteX4" fmla="*/ 1324 w 6839"/>
                    <a:gd name="connsiteY4" fmla="*/ 11687 h 11687"/>
                    <a:gd name="connsiteX5" fmla="*/ 1324 w 6839"/>
                    <a:gd name="connsiteY5" fmla="*/ 11687 h 1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39" h="11687">
                      <a:moveTo>
                        <a:pt x="1324" y="11687"/>
                      </a:moveTo>
                      <a:cubicBezTo>
                        <a:pt x="4019" y="7735"/>
                        <a:pt x="7972" y="7735"/>
                        <a:pt x="6534" y="5040"/>
                      </a:cubicBezTo>
                      <a:cubicBezTo>
                        <a:pt x="5277" y="1087"/>
                        <a:pt x="3839" y="-1608"/>
                        <a:pt x="2582" y="1087"/>
                      </a:cubicBezTo>
                      <a:cubicBezTo>
                        <a:pt x="-113" y="3782"/>
                        <a:pt x="-113" y="3782"/>
                        <a:pt x="66" y="7735"/>
                      </a:cubicBezTo>
                      <a:cubicBezTo>
                        <a:pt x="-113" y="11687"/>
                        <a:pt x="1324" y="11687"/>
                        <a:pt x="1324" y="11687"/>
                      </a:cubicBezTo>
                      <a:lnTo>
                        <a:pt x="1324" y="11687"/>
                      </a:lnTo>
                      <a:close/>
                    </a:path>
                  </a:pathLst>
                </a:custGeom>
                <a:grpFill/>
                <a:ln w="17953" cap="flat">
                  <a:noFill/>
                  <a:prstDash val="solid"/>
                  <a:miter/>
                </a:ln>
              </p:spPr>
              <p:txBody>
                <a:bodyPr rtlCol="0" anchor="ctr"/>
                <a:lstStyle/>
                <a:p>
                  <a:endParaRPr lang="zh-CN" altLang="en-US" sz="1050"/>
                </a:p>
              </p:txBody>
            </p:sp>
            <p:sp>
              <p:nvSpPr>
                <p:cNvPr id="3341" name="任意多边形: 形状 593"/>
                <p:cNvSpPr/>
                <p:nvPr/>
              </p:nvSpPr>
              <p:spPr>
                <a:xfrm>
                  <a:off x="2243076" y="3033568"/>
                  <a:ext cx="12099" cy="16743"/>
                </a:xfrm>
                <a:custGeom>
                  <a:avLst/>
                  <a:gdLst>
                    <a:gd name="connsiteX0" fmla="*/ 1139 w 12099"/>
                    <a:gd name="connsiteY0" fmla="*/ 15272 h 16743"/>
                    <a:gd name="connsiteX1" fmla="*/ 61 w 12099"/>
                    <a:gd name="connsiteY1" fmla="*/ 10601 h 16743"/>
                    <a:gd name="connsiteX2" fmla="*/ 61 w 12099"/>
                    <a:gd name="connsiteY2" fmla="*/ 10601 h 16743"/>
                    <a:gd name="connsiteX3" fmla="*/ 61 w 12099"/>
                    <a:gd name="connsiteY3" fmla="*/ 9523 h 16743"/>
                    <a:gd name="connsiteX4" fmla="*/ 61 w 12099"/>
                    <a:gd name="connsiteY4" fmla="*/ 9523 h 16743"/>
                    <a:gd name="connsiteX5" fmla="*/ 2936 w 12099"/>
                    <a:gd name="connsiteY5" fmla="*/ 2695 h 16743"/>
                    <a:gd name="connsiteX6" fmla="*/ 2936 w 12099"/>
                    <a:gd name="connsiteY6" fmla="*/ 2695 h 16743"/>
                    <a:gd name="connsiteX7" fmla="*/ 6350 w 12099"/>
                    <a:gd name="connsiteY7" fmla="*/ 0 h 16743"/>
                    <a:gd name="connsiteX8" fmla="*/ 6350 w 12099"/>
                    <a:gd name="connsiteY8" fmla="*/ 0 h 16743"/>
                    <a:gd name="connsiteX9" fmla="*/ 11560 w 12099"/>
                    <a:gd name="connsiteY9" fmla="*/ 6468 h 16743"/>
                    <a:gd name="connsiteX10" fmla="*/ 11560 w 12099"/>
                    <a:gd name="connsiteY10" fmla="*/ 6468 h 16743"/>
                    <a:gd name="connsiteX11" fmla="*/ 12099 w 12099"/>
                    <a:gd name="connsiteY11" fmla="*/ 8445 h 16743"/>
                    <a:gd name="connsiteX12" fmla="*/ 12099 w 12099"/>
                    <a:gd name="connsiteY12" fmla="*/ 8445 h 16743"/>
                    <a:gd name="connsiteX13" fmla="*/ 6170 w 12099"/>
                    <a:gd name="connsiteY13" fmla="*/ 15452 h 16743"/>
                    <a:gd name="connsiteX14" fmla="*/ 6170 w 12099"/>
                    <a:gd name="connsiteY14" fmla="*/ 15452 h 16743"/>
                    <a:gd name="connsiteX15" fmla="*/ 5451 w 12099"/>
                    <a:gd name="connsiteY15" fmla="*/ 16710 h 16743"/>
                    <a:gd name="connsiteX16" fmla="*/ 4014 w 12099"/>
                    <a:gd name="connsiteY16" fmla="*/ 16710 h 16743"/>
                    <a:gd name="connsiteX17" fmla="*/ 3834 w 12099"/>
                    <a:gd name="connsiteY17" fmla="*/ 16710 h 16743"/>
                    <a:gd name="connsiteX18" fmla="*/ 3834 w 12099"/>
                    <a:gd name="connsiteY18" fmla="*/ 16710 h 16743"/>
                    <a:gd name="connsiteX19" fmla="*/ 1139 w 12099"/>
                    <a:gd name="connsiteY19" fmla="*/ 15272 h 16743"/>
                    <a:gd name="connsiteX20" fmla="*/ 1139 w 12099"/>
                    <a:gd name="connsiteY20" fmla="*/ 15272 h 16743"/>
                    <a:gd name="connsiteX21" fmla="*/ 4014 w 12099"/>
                    <a:gd name="connsiteY21" fmla="*/ 14374 h 16743"/>
                    <a:gd name="connsiteX22" fmla="*/ 4014 w 12099"/>
                    <a:gd name="connsiteY22" fmla="*/ 13475 h 16743"/>
                    <a:gd name="connsiteX23" fmla="*/ 4014 w 12099"/>
                    <a:gd name="connsiteY23" fmla="*/ 14374 h 16743"/>
                    <a:gd name="connsiteX24" fmla="*/ 4014 w 12099"/>
                    <a:gd name="connsiteY24" fmla="*/ 14374 h 16743"/>
                    <a:gd name="connsiteX25" fmla="*/ 5092 w 12099"/>
                    <a:gd name="connsiteY25" fmla="*/ 9343 h 16743"/>
                    <a:gd name="connsiteX26" fmla="*/ 6709 w 12099"/>
                    <a:gd name="connsiteY26" fmla="*/ 8265 h 16743"/>
                    <a:gd name="connsiteX27" fmla="*/ 6709 w 12099"/>
                    <a:gd name="connsiteY27" fmla="*/ 8265 h 16743"/>
                    <a:gd name="connsiteX28" fmla="*/ 5990 w 12099"/>
                    <a:gd name="connsiteY28" fmla="*/ 6468 h 16743"/>
                    <a:gd name="connsiteX29" fmla="*/ 5990 w 12099"/>
                    <a:gd name="connsiteY29" fmla="*/ 6468 h 16743"/>
                    <a:gd name="connsiteX30" fmla="*/ 5092 w 12099"/>
                    <a:gd name="connsiteY30" fmla="*/ 9343 h 16743"/>
                    <a:gd name="connsiteX31" fmla="*/ 5092 w 12099"/>
                    <a:gd name="connsiteY31" fmla="*/ 9343 h 1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99" h="16743">
                      <a:moveTo>
                        <a:pt x="1139" y="15272"/>
                      </a:moveTo>
                      <a:cubicBezTo>
                        <a:pt x="421" y="14014"/>
                        <a:pt x="61" y="12577"/>
                        <a:pt x="61" y="10601"/>
                      </a:cubicBezTo>
                      <a:lnTo>
                        <a:pt x="61" y="10601"/>
                      </a:lnTo>
                      <a:cubicBezTo>
                        <a:pt x="61" y="10062"/>
                        <a:pt x="61" y="9702"/>
                        <a:pt x="61" y="9523"/>
                      </a:cubicBezTo>
                      <a:lnTo>
                        <a:pt x="61" y="9523"/>
                      </a:lnTo>
                      <a:cubicBezTo>
                        <a:pt x="-298" y="6468"/>
                        <a:pt x="960" y="3953"/>
                        <a:pt x="2936" y="2695"/>
                      </a:cubicBezTo>
                      <a:lnTo>
                        <a:pt x="2936" y="2695"/>
                      </a:lnTo>
                      <a:cubicBezTo>
                        <a:pt x="3295" y="1617"/>
                        <a:pt x="4373" y="180"/>
                        <a:pt x="6350" y="0"/>
                      </a:cubicBezTo>
                      <a:lnTo>
                        <a:pt x="6350" y="0"/>
                      </a:lnTo>
                      <a:cubicBezTo>
                        <a:pt x="10841" y="1258"/>
                        <a:pt x="10123" y="3953"/>
                        <a:pt x="11560" y="6468"/>
                      </a:cubicBezTo>
                      <a:lnTo>
                        <a:pt x="11560" y="6468"/>
                      </a:lnTo>
                      <a:cubicBezTo>
                        <a:pt x="11740" y="7007"/>
                        <a:pt x="12099" y="7726"/>
                        <a:pt x="12099" y="8445"/>
                      </a:cubicBezTo>
                      <a:lnTo>
                        <a:pt x="12099" y="8445"/>
                      </a:lnTo>
                      <a:cubicBezTo>
                        <a:pt x="10841" y="13655"/>
                        <a:pt x="7607" y="12577"/>
                        <a:pt x="6170" y="15452"/>
                      </a:cubicBezTo>
                      <a:lnTo>
                        <a:pt x="6170" y="15452"/>
                      </a:lnTo>
                      <a:lnTo>
                        <a:pt x="5451" y="16710"/>
                      </a:lnTo>
                      <a:lnTo>
                        <a:pt x="4014" y="16710"/>
                      </a:lnTo>
                      <a:cubicBezTo>
                        <a:pt x="4014" y="16710"/>
                        <a:pt x="4014" y="16710"/>
                        <a:pt x="3834" y="16710"/>
                      </a:cubicBezTo>
                      <a:lnTo>
                        <a:pt x="3834" y="16710"/>
                      </a:lnTo>
                      <a:cubicBezTo>
                        <a:pt x="3116" y="16889"/>
                        <a:pt x="1858" y="16350"/>
                        <a:pt x="1139" y="15272"/>
                      </a:cubicBezTo>
                      <a:lnTo>
                        <a:pt x="1139" y="15272"/>
                      </a:lnTo>
                      <a:close/>
                      <a:moveTo>
                        <a:pt x="4014" y="14374"/>
                      </a:moveTo>
                      <a:lnTo>
                        <a:pt x="4014" y="13475"/>
                      </a:lnTo>
                      <a:lnTo>
                        <a:pt x="4014" y="14374"/>
                      </a:lnTo>
                      <a:lnTo>
                        <a:pt x="4014" y="14374"/>
                      </a:lnTo>
                      <a:close/>
                      <a:moveTo>
                        <a:pt x="5092" y="9343"/>
                      </a:moveTo>
                      <a:cubicBezTo>
                        <a:pt x="5811" y="8804"/>
                        <a:pt x="6350" y="8445"/>
                        <a:pt x="6709" y="8265"/>
                      </a:cubicBezTo>
                      <a:lnTo>
                        <a:pt x="6709" y="8265"/>
                      </a:lnTo>
                      <a:cubicBezTo>
                        <a:pt x="6529" y="7546"/>
                        <a:pt x="6350" y="7007"/>
                        <a:pt x="5990" y="6468"/>
                      </a:cubicBezTo>
                      <a:lnTo>
                        <a:pt x="5990" y="6468"/>
                      </a:lnTo>
                      <a:cubicBezTo>
                        <a:pt x="4733" y="7906"/>
                        <a:pt x="5272" y="6828"/>
                        <a:pt x="5092" y="9343"/>
                      </a:cubicBezTo>
                      <a:lnTo>
                        <a:pt x="5092" y="9343"/>
                      </a:lnTo>
                      <a:close/>
                    </a:path>
                  </a:pathLst>
                </a:custGeom>
                <a:grpFill/>
                <a:ln w="17953" cap="flat">
                  <a:noFill/>
                  <a:prstDash val="solid"/>
                  <a:miter/>
                </a:ln>
              </p:spPr>
              <p:txBody>
                <a:bodyPr rtlCol="0" anchor="ctr"/>
                <a:lstStyle/>
                <a:p>
                  <a:endParaRPr lang="zh-CN" altLang="en-US" sz="1050"/>
                </a:p>
              </p:txBody>
            </p:sp>
          </p:grpSp>
          <p:grpSp>
            <p:nvGrpSpPr>
              <p:cNvPr id="204" name="图形 1"/>
              <p:cNvGrpSpPr/>
              <p:nvPr/>
            </p:nvGrpSpPr>
            <p:grpSpPr>
              <a:xfrm>
                <a:off x="846309" y="2876652"/>
                <a:ext cx="14273" cy="13846"/>
                <a:chOff x="2219520" y="3074342"/>
                <a:chExt cx="14273" cy="13846"/>
              </a:xfrm>
              <a:solidFill>
                <a:srgbClr val="0070C0"/>
              </a:solidFill>
            </p:grpSpPr>
            <p:sp>
              <p:nvSpPr>
                <p:cNvPr id="3338" name="任意多边形: 形状 595"/>
                <p:cNvSpPr/>
                <p:nvPr/>
              </p:nvSpPr>
              <p:spPr>
                <a:xfrm>
                  <a:off x="2222115" y="3076988"/>
                  <a:ext cx="9163" cy="8785"/>
                </a:xfrm>
                <a:custGeom>
                  <a:avLst/>
                  <a:gdLst>
                    <a:gd name="connsiteX0" fmla="*/ 3953 w 9163"/>
                    <a:gd name="connsiteY0" fmla="*/ 8147 h 8785"/>
                    <a:gd name="connsiteX1" fmla="*/ 9163 w 9163"/>
                    <a:gd name="connsiteY1" fmla="*/ 2757 h 8785"/>
                    <a:gd name="connsiteX2" fmla="*/ 5211 w 9163"/>
                    <a:gd name="connsiteY2" fmla="*/ 1499 h 8785"/>
                    <a:gd name="connsiteX3" fmla="*/ 0 w 9163"/>
                    <a:gd name="connsiteY3" fmla="*/ 8147 h 8785"/>
                    <a:gd name="connsiteX4" fmla="*/ 3953 w 9163"/>
                    <a:gd name="connsiteY4" fmla="*/ 8147 h 8785"/>
                    <a:gd name="connsiteX5" fmla="*/ 3953 w 9163"/>
                    <a:gd name="connsiteY5" fmla="*/ 8147 h 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3" h="8785">
                      <a:moveTo>
                        <a:pt x="3953" y="8147"/>
                      </a:moveTo>
                      <a:cubicBezTo>
                        <a:pt x="7906" y="6889"/>
                        <a:pt x="9163" y="4194"/>
                        <a:pt x="9163" y="2757"/>
                      </a:cubicBezTo>
                      <a:cubicBezTo>
                        <a:pt x="9163" y="61"/>
                        <a:pt x="9163" y="-1196"/>
                        <a:pt x="5211" y="1499"/>
                      </a:cubicBezTo>
                      <a:cubicBezTo>
                        <a:pt x="0" y="4194"/>
                        <a:pt x="0" y="5452"/>
                        <a:pt x="0" y="8147"/>
                      </a:cubicBezTo>
                      <a:cubicBezTo>
                        <a:pt x="1258" y="9584"/>
                        <a:pt x="3953" y="8147"/>
                        <a:pt x="3953" y="8147"/>
                      </a:cubicBezTo>
                      <a:lnTo>
                        <a:pt x="3953" y="8147"/>
                      </a:lnTo>
                      <a:close/>
                    </a:path>
                  </a:pathLst>
                </a:custGeom>
                <a:grpFill/>
                <a:ln w="17953" cap="flat">
                  <a:noFill/>
                  <a:prstDash val="solid"/>
                  <a:miter/>
                </a:ln>
              </p:spPr>
              <p:txBody>
                <a:bodyPr rtlCol="0" anchor="ctr"/>
                <a:lstStyle/>
                <a:p>
                  <a:endParaRPr lang="zh-CN" altLang="en-US" sz="1050"/>
                </a:p>
              </p:txBody>
            </p:sp>
            <p:sp>
              <p:nvSpPr>
                <p:cNvPr id="3339" name="任意多边形: 形状 596"/>
                <p:cNvSpPr/>
                <p:nvPr/>
              </p:nvSpPr>
              <p:spPr>
                <a:xfrm>
                  <a:off x="2219520" y="3074342"/>
                  <a:ext cx="14273" cy="13846"/>
                </a:xfrm>
                <a:custGeom>
                  <a:avLst/>
                  <a:gdLst>
                    <a:gd name="connsiteX0" fmla="*/ 799 w 14273"/>
                    <a:gd name="connsiteY0" fmla="*/ 12588 h 13846"/>
                    <a:gd name="connsiteX1" fmla="*/ 260 w 14273"/>
                    <a:gd name="connsiteY1" fmla="*/ 12049 h 13846"/>
                    <a:gd name="connsiteX2" fmla="*/ 80 w 14273"/>
                    <a:gd name="connsiteY2" fmla="*/ 11331 h 13846"/>
                    <a:gd name="connsiteX3" fmla="*/ 80 w 14273"/>
                    <a:gd name="connsiteY3" fmla="*/ 10432 h 13846"/>
                    <a:gd name="connsiteX4" fmla="*/ 80 w 14273"/>
                    <a:gd name="connsiteY4" fmla="*/ 10432 h 13846"/>
                    <a:gd name="connsiteX5" fmla="*/ 6368 w 14273"/>
                    <a:gd name="connsiteY5" fmla="*/ 1988 h 13846"/>
                    <a:gd name="connsiteX6" fmla="*/ 6368 w 14273"/>
                    <a:gd name="connsiteY6" fmla="*/ 1988 h 13846"/>
                    <a:gd name="connsiteX7" fmla="*/ 10860 w 14273"/>
                    <a:gd name="connsiteY7" fmla="*/ 11 h 13846"/>
                    <a:gd name="connsiteX8" fmla="*/ 10860 w 14273"/>
                    <a:gd name="connsiteY8" fmla="*/ 11 h 13846"/>
                    <a:gd name="connsiteX9" fmla="*/ 14094 w 14273"/>
                    <a:gd name="connsiteY9" fmla="*/ 2706 h 13846"/>
                    <a:gd name="connsiteX10" fmla="*/ 14094 w 14273"/>
                    <a:gd name="connsiteY10" fmla="*/ 2706 h 13846"/>
                    <a:gd name="connsiteX11" fmla="*/ 14274 w 14273"/>
                    <a:gd name="connsiteY11" fmla="*/ 5402 h 13846"/>
                    <a:gd name="connsiteX12" fmla="*/ 14274 w 14273"/>
                    <a:gd name="connsiteY12" fmla="*/ 5402 h 13846"/>
                    <a:gd name="connsiteX13" fmla="*/ 7446 w 14273"/>
                    <a:gd name="connsiteY13" fmla="*/ 13127 h 13846"/>
                    <a:gd name="connsiteX14" fmla="*/ 7446 w 14273"/>
                    <a:gd name="connsiteY14" fmla="*/ 13127 h 13846"/>
                    <a:gd name="connsiteX15" fmla="*/ 4033 w 14273"/>
                    <a:gd name="connsiteY15" fmla="*/ 13846 h 13846"/>
                    <a:gd name="connsiteX16" fmla="*/ 4033 w 14273"/>
                    <a:gd name="connsiteY16" fmla="*/ 13846 h 13846"/>
                    <a:gd name="connsiteX17" fmla="*/ 3853 w 14273"/>
                    <a:gd name="connsiteY17" fmla="*/ 13846 h 13846"/>
                    <a:gd name="connsiteX18" fmla="*/ 3853 w 14273"/>
                    <a:gd name="connsiteY18" fmla="*/ 13846 h 13846"/>
                    <a:gd name="connsiteX19" fmla="*/ 799 w 14273"/>
                    <a:gd name="connsiteY19" fmla="*/ 12588 h 13846"/>
                    <a:gd name="connsiteX20" fmla="*/ 799 w 14273"/>
                    <a:gd name="connsiteY20" fmla="*/ 12588 h 13846"/>
                    <a:gd name="connsiteX21" fmla="*/ 6548 w 14273"/>
                    <a:gd name="connsiteY21" fmla="*/ 10792 h 13846"/>
                    <a:gd name="connsiteX22" fmla="*/ 5829 w 14273"/>
                    <a:gd name="connsiteY22" fmla="*/ 8456 h 13846"/>
                    <a:gd name="connsiteX23" fmla="*/ 5650 w 14273"/>
                    <a:gd name="connsiteY23" fmla="*/ 8636 h 13846"/>
                    <a:gd name="connsiteX24" fmla="*/ 5650 w 14273"/>
                    <a:gd name="connsiteY24" fmla="*/ 8636 h 13846"/>
                    <a:gd name="connsiteX25" fmla="*/ 6548 w 14273"/>
                    <a:gd name="connsiteY25" fmla="*/ 10792 h 13846"/>
                    <a:gd name="connsiteX26" fmla="*/ 6548 w 14273"/>
                    <a:gd name="connsiteY26" fmla="*/ 10792 h 13846"/>
                    <a:gd name="connsiteX27" fmla="*/ 5829 w 14273"/>
                    <a:gd name="connsiteY27" fmla="*/ 8456 h 13846"/>
                    <a:gd name="connsiteX28" fmla="*/ 8524 w 14273"/>
                    <a:gd name="connsiteY28" fmla="*/ 6839 h 13846"/>
                    <a:gd name="connsiteX29" fmla="*/ 8524 w 14273"/>
                    <a:gd name="connsiteY29" fmla="*/ 6839 h 13846"/>
                    <a:gd name="connsiteX30" fmla="*/ 5829 w 14273"/>
                    <a:gd name="connsiteY30" fmla="*/ 8456 h 13846"/>
                    <a:gd name="connsiteX31" fmla="*/ 5829 w 14273"/>
                    <a:gd name="connsiteY31" fmla="*/ 8456 h 1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273" h="13846">
                      <a:moveTo>
                        <a:pt x="799" y="12588"/>
                      </a:moveTo>
                      <a:lnTo>
                        <a:pt x="260" y="12049"/>
                      </a:lnTo>
                      <a:lnTo>
                        <a:pt x="80" y="11331"/>
                      </a:lnTo>
                      <a:cubicBezTo>
                        <a:pt x="-100" y="10792"/>
                        <a:pt x="80" y="10432"/>
                        <a:pt x="80" y="10432"/>
                      </a:cubicBezTo>
                      <a:lnTo>
                        <a:pt x="80" y="10432"/>
                      </a:lnTo>
                      <a:cubicBezTo>
                        <a:pt x="-279" y="7558"/>
                        <a:pt x="1517" y="3964"/>
                        <a:pt x="6368" y="1988"/>
                      </a:cubicBezTo>
                      <a:lnTo>
                        <a:pt x="6368" y="1988"/>
                      </a:lnTo>
                      <a:cubicBezTo>
                        <a:pt x="7985" y="910"/>
                        <a:pt x="9063" y="191"/>
                        <a:pt x="10860" y="11"/>
                      </a:cubicBezTo>
                      <a:lnTo>
                        <a:pt x="10860" y="11"/>
                      </a:lnTo>
                      <a:cubicBezTo>
                        <a:pt x="12657" y="-168"/>
                        <a:pt x="14094" y="1808"/>
                        <a:pt x="14094" y="2706"/>
                      </a:cubicBezTo>
                      <a:lnTo>
                        <a:pt x="14094" y="2706"/>
                      </a:lnTo>
                      <a:cubicBezTo>
                        <a:pt x="14274" y="3784"/>
                        <a:pt x="14274" y="4503"/>
                        <a:pt x="14274" y="5402"/>
                      </a:cubicBezTo>
                      <a:lnTo>
                        <a:pt x="14274" y="5402"/>
                      </a:lnTo>
                      <a:cubicBezTo>
                        <a:pt x="14274" y="8097"/>
                        <a:pt x="12118" y="11331"/>
                        <a:pt x="7446" y="13127"/>
                      </a:cubicBezTo>
                      <a:lnTo>
                        <a:pt x="7446" y="13127"/>
                      </a:lnTo>
                      <a:cubicBezTo>
                        <a:pt x="7087" y="13307"/>
                        <a:pt x="5829" y="13846"/>
                        <a:pt x="4033" y="13846"/>
                      </a:cubicBezTo>
                      <a:lnTo>
                        <a:pt x="4033" y="13846"/>
                      </a:lnTo>
                      <a:cubicBezTo>
                        <a:pt x="4033" y="13846"/>
                        <a:pt x="3853" y="13846"/>
                        <a:pt x="3853" y="13846"/>
                      </a:cubicBezTo>
                      <a:lnTo>
                        <a:pt x="3853" y="13846"/>
                      </a:lnTo>
                      <a:cubicBezTo>
                        <a:pt x="3134" y="13846"/>
                        <a:pt x="1877" y="13666"/>
                        <a:pt x="799" y="12588"/>
                      </a:cubicBezTo>
                      <a:lnTo>
                        <a:pt x="799" y="12588"/>
                      </a:lnTo>
                      <a:close/>
                      <a:moveTo>
                        <a:pt x="6548" y="10792"/>
                      </a:moveTo>
                      <a:lnTo>
                        <a:pt x="5829" y="8456"/>
                      </a:lnTo>
                      <a:cubicBezTo>
                        <a:pt x="5650" y="8456"/>
                        <a:pt x="5650" y="8636"/>
                        <a:pt x="5650" y="8636"/>
                      </a:cubicBezTo>
                      <a:lnTo>
                        <a:pt x="5650" y="8636"/>
                      </a:lnTo>
                      <a:lnTo>
                        <a:pt x="6548" y="10792"/>
                      </a:lnTo>
                      <a:lnTo>
                        <a:pt x="6548" y="10792"/>
                      </a:lnTo>
                      <a:close/>
                      <a:moveTo>
                        <a:pt x="5829" y="8456"/>
                      </a:moveTo>
                      <a:cubicBezTo>
                        <a:pt x="7267" y="7917"/>
                        <a:pt x="8165" y="7378"/>
                        <a:pt x="8524" y="6839"/>
                      </a:cubicBezTo>
                      <a:lnTo>
                        <a:pt x="8524" y="6839"/>
                      </a:lnTo>
                      <a:cubicBezTo>
                        <a:pt x="7087" y="7558"/>
                        <a:pt x="6189" y="8097"/>
                        <a:pt x="5829" y="8456"/>
                      </a:cubicBezTo>
                      <a:lnTo>
                        <a:pt x="5829" y="8456"/>
                      </a:lnTo>
                      <a:close/>
                    </a:path>
                  </a:pathLst>
                </a:custGeom>
                <a:grpFill/>
                <a:ln w="17953" cap="flat">
                  <a:noFill/>
                  <a:prstDash val="solid"/>
                  <a:miter/>
                </a:ln>
              </p:spPr>
              <p:txBody>
                <a:bodyPr rtlCol="0" anchor="ctr"/>
                <a:lstStyle/>
                <a:p>
                  <a:endParaRPr lang="zh-CN" altLang="en-US" sz="1050"/>
                </a:p>
              </p:txBody>
            </p:sp>
          </p:grpSp>
          <p:grpSp>
            <p:nvGrpSpPr>
              <p:cNvPr id="205" name="图形 1"/>
              <p:cNvGrpSpPr/>
              <p:nvPr/>
            </p:nvGrpSpPr>
            <p:grpSpPr>
              <a:xfrm>
                <a:off x="962996" y="2844682"/>
                <a:ext cx="16350" cy="13295"/>
                <a:chOff x="2336207" y="3042372"/>
                <a:chExt cx="16350" cy="13295"/>
              </a:xfrm>
              <a:solidFill>
                <a:srgbClr val="0070C0"/>
              </a:solidFill>
            </p:grpSpPr>
            <p:sp>
              <p:nvSpPr>
                <p:cNvPr id="3336" name="任意多边形: 形状 598"/>
                <p:cNvSpPr/>
                <p:nvPr/>
              </p:nvSpPr>
              <p:spPr>
                <a:xfrm>
                  <a:off x="2338792" y="3044797"/>
                  <a:ext cx="11311" cy="8176"/>
                </a:xfrm>
                <a:custGeom>
                  <a:avLst/>
                  <a:gdLst>
                    <a:gd name="connsiteX0" fmla="*/ 5859 w 11311"/>
                    <a:gd name="connsiteY0" fmla="*/ 8176 h 8176"/>
                    <a:gd name="connsiteX1" fmla="*/ 11070 w 11311"/>
                    <a:gd name="connsiteY1" fmla="*/ 1529 h 8176"/>
                    <a:gd name="connsiteX2" fmla="*/ 4422 w 11311"/>
                    <a:gd name="connsiteY2" fmla="*/ 1529 h 8176"/>
                    <a:gd name="connsiteX3" fmla="*/ 469 w 11311"/>
                    <a:gd name="connsiteY3" fmla="*/ 5481 h 8176"/>
                    <a:gd name="connsiteX4" fmla="*/ 5859 w 11311"/>
                    <a:gd name="connsiteY4" fmla="*/ 8176 h 8176"/>
                    <a:gd name="connsiteX5" fmla="*/ 5859 w 11311"/>
                    <a:gd name="connsiteY5" fmla="*/ 8176 h 8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1" h="8176">
                      <a:moveTo>
                        <a:pt x="5859" y="8176"/>
                      </a:moveTo>
                      <a:cubicBezTo>
                        <a:pt x="7117" y="5481"/>
                        <a:pt x="12507" y="2786"/>
                        <a:pt x="11070" y="1529"/>
                      </a:cubicBezTo>
                      <a:cubicBezTo>
                        <a:pt x="9812" y="-1167"/>
                        <a:pt x="9812" y="271"/>
                        <a:pt x="4422" y="1529"/>
                      </a:cubicBezTo>
                      <a:cubicBezTo>
                        <a:pt x="469" y="4224"/>
                        <a:pt x="-789" y="2966"/>
                        <a:pt x="469" y="5481"/>
                      </a:cubicBezTo>
                      <a:cubicBezTo>
                        <a:pt x="1727" y="8176"/>
                        <a:pt x="5859" y="8176"/>
                        <a:pt x="5859" y="8176"/>
                      </a:cubicBezTo>
                      <a:lnTo>
                        <a:pt x="5859" y="8176"/>
                      </a:lnTo>
                      <a:close/>
                    </a:path>
                  </a:pathLst>
                </a:custGeom>
                <a:grpFill/>
                <a:ln w="17953" cap="flat">
                  <a:noFill/>
                  <a:prstDash val="solid"/>
                  <a:miter/>
                </a:ln>
              </p:spPr>
              <p:txBody>
                <a:bodyPr rtlCol="0" anchor="ctr"/>
                <a:lstStyle/>
                <a:p>
                  <a:endParaRPr lang="zh-CN" altLang="en-US" sz="1050"/>
                </a:p>
              </p:txBody>
            </p:sp>
            <p:sp>
              <p:nvSpPr>
                <p:cNvPr id="3337" name="任意多边形: 形状 599"/>
                <p:cNvSpPr/>
                <p:nvPr/>
              </p:nvSpPr>
              <p:spPr>
                <a:xfrm>
                  <a:off x="2336207" y="3042372"/>
                  <a:ext cx="16350" cy="13295"/>
                </a:xfrm>
                <a:custGeom>
                  <a:avLst/>
                  <a:gdLst>
                    <a:gd name="connsiteX0" fmla="*/ 8445 w 16350"/>
                    <a:gd name="connsiteY0" fmla="*/ 13116 h 13295"/>
                    <a:gd name="connsiteX1" fmla="*/ 898 w 16350"/>
                    <a:gd name="connsiteY1" fmla="*/ 9163 h 13295"/>
                    <a:gd name="connsiteX2" fmla="*/ 898 w 16350"/>
                    <a:gd name="connsiteY2" fmla="*/ 9163 h 13295"/>
                    <a:gd name="connsiteX3" fmla="*/ 0 w 16350"/>
                    <a:gd name="connsiteY3" fmla="*/ 6648 h 13295"/>
                    <a:gd name="connsiteX4" fmla="*/ 0 w 16350"/>
                    <a:gd name="connsiteY4" fmla="*/ 6648 h 13295"/>
                    <a:gd name="connsiteX5" fmla="*/ 6288 w 16350"/>
                    <a:gd name="connsiteY5" fmla="*/ 1617 h 13295"/>
                    <a:gd name="connsiteX6" fmla="*/ 6288 w 16350"/>
                    <a:gd name="connsiteY6" fmla="*/ 1617 h 13295"/>
                    <a:gd name="connsiteX7" fmla="*/ 12038 w 16350"/>
                    <a:gd name="connsiteY7" fmla="*/ 0 h 13295"/>
                    <a:gd name="connsiteX8" fmla="*/ 12038 w 16350"/>
                    <a:gd name="connsiteY8" fmla="*/ 0 h 13295"/>
                    <a:gd name="connsiteX9" fmla="*/ 15452 w 16350"/>
                    <a:gd name="connsiteY9" fmla="*/ 2336 h 13295"/>
                    <a:gd name="connsiteX10" fmla="*/ 15452 w 16350"/>
                    <a:gd name="connsiteY10" fmla="*/ 2336 h 13295"/>
                    <a:gd name="connsiteX11" fmla="*/ 16350 w 16350"/>
                    <a:gd name="connsiteY11" fmla="*/ 4492 h 13295"/>
                    <a:gd name="connsiteX12" fmla="*/ 16350 w 16350"/>
                    <a:gd name="connsiteY12" fmla="*/ 4492 h 13295"/>
                    <a:gd name="connsiteX13" fmla="*/ 10601 w 16350"/>
                    <a:gd name="connsiteY13" fmla="*/ 11858 h 13295"/>
                    <a:gd name="connsiteX14" fmla="*/ 10601 w 16350"/>
                    <a:gd name="connsiteY14" fmla="*/ 11858 h 13295"/>
                    <a:gd name="connsiteX15" fmla="*/ 9882 w 16350"/>
                    <a:gd name="connsiteY15" fmla="*/ 13296 h 13295"/>
                    <a:gd name="connsiteX16" fmla="*/ 8445 w 16350"/>
                    <a:gd name="connsiteY16" fmla="*/ 13296 h 13295"/>
                    <a:gd name="connsiteX17" fmla="*/ 8445 w 16350"/>
                    <a:gd name="connsiteY17" fmla="*/ 13116 h 13295"/>
                    <a:gd name="connsiteX18" fmla="*/ 8445 w 16350"/>
                    <a:gd name="connsiteY18" fmla="*/ 10601 h 13295"/>
                    <a:gd name="connsiteX19" fmla="*/ 8445 w 16350"/>
                    <a:gd name="connsiteY19" fmla="*/ 8085 h 13295"/>
                    <a:gd name="connsiteX20" fmla="*/ 8445 w 16350"/>
                    <a:gd name="connsiteY20" fmla="*/ 10601 h 13295"/>
                    <a:gd name="connsiteX21" fmla="*/ 8445 w 16350"/>
                    <a:gd name="connsiteY21" fmla="*/ 10601 h 13295"/>
                    <a:gd name="connsiteX22" fmla="*/ 7187 w 16350"/>
                    <a:gd name="connsiteY22" fmla="*/ 7906 h 13295"/>
                    <a:gd name="connsiteX23" fmla="*/ 8984 w 16350"/>
                    <a:gd name="connsiteY23" fmla="*/ 5929 h 13295"/>
                    <a:gd name="connsiteX24" fmla="*/ 8984 w 16350"/>
                    <a:gd name="connsiteY24" fmla="*/ 5929 h 13295"/>
                    <a:gd name="connsiteX25" fmla="*/ 8445 w 16350"/>
                    <a:gd name="connsiteY25" fmla="*/ 6109 h 13295"/>
                    <a:gd name="connsiteX26" fmla="*/ 8445 w 16350"/>
                    <a:gd name="connsiteY26" fmla="*/ 6109 h 13295"/>
                    <a:gd name="connsiteX27" fmla="*/ 5929 w 16350"/>
                    <a:gd name="connsiteY27" fmla="*/ 7546 h 13295"/>
                    <a:gd name="connsiteX28" fmla="*/ 5929 w 16350"/>
                    <a:gd name="connsiteY28" fmla="*/ 7546 h 13295"/>
                    <a:gd name="connsiteX29" fmla="*/ 7187 w 16350"/>
                    <a:gd name="connsiteY29" fmla="*/ 7906 h 13295"/>
                    <a:gd name="connsiteX30" fmla="*/ 7187 w 16350"/>
                    <a:gd name="connsiteY30" fmla="*/ 7906 h 1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350" h="13295">
                      <a:moveTo>
                        <a:pt x="8445" y="13116"/>
                      </a:moveTo>
                      <a:cubicBezTo>
                        <a:pt x="8265" y="12936"/>
                        <a:pt x="3414" y="13475"/>
                        <a:pt x="898" y="9163"/>
                      </a:cubicBezTo>
                      <a:lnTo>
                        <a:pt x="898" y="9163"/>
                      </a:lnTo>
                      <a:cubicBezTo>
                        <a:pt x="539" y="8445"/>
                        <a:pt x="180" y="7726"/>
                        <a:pt x="0" y="6648"/>
                      </a:cubicBezTo>
                      <a:lnTo>
                        <a:pt x="0" y="6648"/>
                      </a:lnTo>
                      <a:cubicBezTo>
                        <a:pt x="1976" y="1797"/>
                        <a:pt x="3234" y="4132"/>
                        <a:pt x="6288" y="1617"/>
                      </a:cubicBezTo>
                      <a:lnTo>
                        <a:pt x="6288" y="1617"/>
                      </a:lnTo>
                      <a:cubicBezTo>
                        <a:pt x="9343" y="898"/>
                        <a:pt x="9882" y="180"/>
                        <a:pt x="12038" y="0"/>
                      </a:cubicBezTo>
                      <a:lnTo>
                        <a:pt x="12038" y="0"/>
                      </a:lnTo>
                      <a:cubicBezTo>
                        <a:pt x="14374" y="0"/>
                        <a:pt x="15272" y="1976"/>
                        <a:pt x="15452" y="2336"/>
                      </a:cubicBezTo>
                      <a:lnTo>
                        <a:pt x="15452" y="2336"/>
                      </a:lnTo>
                      <a:cubicBezTo>
                        <a:pt x="15991" y="2875"/>
                        <a:pt x="16350" y="3593"/>
                        <a:pt x="16350" y="4492"/>
                      </a:cubicBezTo>
                      <a:lnTo>
                        <a:pt x="16350" y="4492"/>
                      </a:lnTo>
                      <a:cubicBezTo>
                        <a:pt x="15092" y="9163"/>
                        <a:pt x="10960" y="10062"/>
                        <a:pt x="10601" y="11858"/>
                      </a:cubicBezTo>
                      <a:lnTo>
                        <a:pt x="10601" y="11858"/>
                      </a:lnTo>
                      <a:lnTo>
                        <a:pt x="9882" y="13296"/>
                      </a:lnTo>
                      <a:lnTo>
                        <a:pt x="8445" y="13296"/>
                      </a:lnTo>
                      <a:lnTo>
                        <a:pt x="8445" y="13116"/>
                      </a:lnTo>
                      <a:close/>
                      <a:moveTo>
                        <a:pt x="8445" y="10601"/>
                      </a:moveTo>
                      <a:lnTo>
                        <a:pt x="8445" y="8085"/>
                      </a:lnTo>
                      <a:lnTo>
                        <a:pt x="8445" y="10601"/>
                      </a:lnTo>
                      <a:lnTo>
                        <a:pt x="8445" y="10601"/>
                      </a:lnTo>
                      <a:close/>
                      <a:moveTo>
                        <a:pt x="7187" y="7906"/>
                      </a:moveTo>
                      <a:cubicBezTo>
                        <a:pt x="7726" y="7187"/>
                        <a:pt x="8445" y="6468"/>
                        <a:pt x="8984" y="5929"/>
                      </a:cubicBezTo>
                      <a:lnTo>
                        <a:pt x="8984" y="5929"/>
                      </a:lnTo>
                      <a:cubicBezTo>
                        <a:pt x="8804" y="5929"/>
                        <a:pt x="8624" y="6109"/>
                        <a:pt x="8445" y="6109"/>
                      </a:cubicBezTo>
                      <a:lnTo>
                        <a:pt x="8445" y="6109"/>
                      </a:lnTo>
                      <a:cubicBezTo>
                        <a:pt x="7546" y="6828"/>
                        <a:pt x="6648" y="7187"/>
                        <a:pt x="5929" y="7546"/>
                      </a:cubicBezTo>
                      <a:lnTo>
                        <a:pt x="5929" y="7546"/>
                      </a:lnTo>
                      <a:cubicBezTo>
                        <a:pt x="6288" y="7726"/>
                        <a:pt x="6827" y="7726"/>
                        <a:pt x="7187" y="7906"/>
                      </a:cubicBezTo>
                      <a:lnTo>
                        <a:pt x="7187" y="7906"/>
                      </a:lnTo>
                      <a:close/>
                    </a:path>
                  </a:pathLst>
                </a:custGeom>
                <a:grpFill/>
                <a:ln w="17953" cap="flat">
                  <a:noFill/>
                  <a:prstDash val="solid"/>
                  <a:miter/>
                </a:ln>
              </p:spPr>
              <p:txBody>
                <a:bodyPr rtlCol="0" anchor="ctr"/>
                <a:lstStyle/>
                <a:p>
                  <a:endParaRPr lang="zh-CN" altLang="en-US" sz="1050"/>
                </a:p>
              </p:txBody>
            </p:sp>
          </p:grpSp>
          <p:grpSp>
            <p:nvGrpSpPr>
              <p:cNvPr id="206" name="图形 1"/>
              <p:cNvGrpSpPr/>
              <p:nvPr/>
            </p:nvGrpSpPr>
            <p:grpSpPr>
              <a:xfrm>
                <a:off x="953995" y="2687290"/>
                <a:ext cx="16546" cy="17607"/>
                <a:chOff x="2327206" y="2884980"/>
                <a:chExt cx="16546" cy="17607"/>
              </a:xfrm>
              <a:solidFill>
                <a:srgbClr val="0070C0"/>
              </a:solidFill>
            </p:grpSpPr>
            <p:sp>
              <p:nvSpPr>
                <p:cNvPr id="3334" name="任意多边形: 形状 601"/>
                <p:cNvSpPr/>
                <p:nvPr/>
              </p:nvSpPr>
              <p:spPr>
                <a:xfrm>
                  <a:off x="2329620" y="2887650"/>
                  <a:ext cx="11186" cy="12460"/>
                </a:xfrm>
                <a:custGeom>
                  <a:avLst/>
                  <a:gdLst>
                    <a:gd name="connsiteX0" fmla="*/ 2455 w 11186"/>
                    <a:gd name="connsiteY0" fmla="*/ 8649 h 12460"/>
                    <a:gd name="connsiteX1" fmla="*/ 10360 w 11186"/>
                    <a:gd name="connsiteY1" fmla="*/ 11344 h 12460"/>
                    <a:gd name="connsiteX2" fmla="*/ 9103 w 11186"/>
                    <a:gd name="connsiteY2" fmla="*/ 3439 h 12460"/>
                    <a:gd name="connsiteX3" fmla="*/ 2455 w 11186"/>
                    <a:gd name="connsiteY3" fmla="*/ 744 h 12460"/>
                    <a:gd name="connsiteX4" fmla="*/ 2455 w 11186"/>
                    <a:gd name="connsiteY4" fmla="*/ 8649 h 12460"/>
                    <a:gd name="connsiteX5" fmla="*/ 2455 w 11186"/>
                    <a:gd name="connsiteY5" fmla="*/ 8649 h 1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6" h="12460">
                      <a:moveTo>
                        <a:pt x="2455" y="8649"/>
                      </a:moveTo>
                      <a:cubicBezTo>
                        <a:pt x="5150" y="11344"/>
                        <a:pt x="9103" y="14039"/>
                        <a:pt x="10360" y="11344"/>
                      </a:cubicBezTo>
                      <a:cubicBezTo>
                        <a:pt x="11618" y="8649"/>
                        <a:pt x="11618" y="7391"/>
                        <a:pt x="9103" y="3439"/>
                      </a:cubicBezTo>
                      <a:cubicBezTo>
                        <a:pt x="5150" y="-514"/>
                        <a:pt x="5150" y="-514"/>
                        <a:pt x="2455" y="744"/>
                      </a:cubicBezTo>
                      <a:cubicBezTo>
                        <a:pt x="-61" y="2001"/>
                        <a:pt x="-1498" y="5954"/>
                        <a:pt x="2455" y="8649"/>
                      </a:cubicBezTo>
                      <a:lnTo>
                        <a:pt x="2455" y="8649"/>
                      </a:lnTo>
                      <a:close/>
                    </a:path>
                  </a:pathLst>
                </a:custGeom>
                <a:grpFill/>
                <a:ln w="17953" cap="flat">
                  <a:noFill/>
                  <a:prstDash val="solid"/>
                  <a:miter/>
                </a:ln>
              </p:spPr>
              <p:txBody>
                <a:bodyPr rtlCol="0" anchor="ctr"/>
                <a:lstStyle/>
                <a:p>
                  <a:endParaRPr lang="zh-CN" altLang="en-US" sz="1050"/>
                </a:p>
              </p:txBody>
            </p:sp>
            <p:sp>
              <p:nvSpPr>
                <p:cNvPr id="3335" name="任意多边形: 形状 602"/>
                <p:cNvSpPr/>
                <p:nvPr/>
              </p:nvSpPr>
              <p:spPr>
                <a:xfrm>
                  <a:off x="2327206" y="2884980"/>
                  <a:ext cx="16546" cy="17607"/>
                </a:xfrm>
                <a:custGeom>
                  <a:avLst/>
                  <a:gdLst>
                    <a:gd name="connsiteX0" fmla="*/ 11157 w 16546"/>
                    <a:gd name="connsiteY0" fmla="*/ 17608 h 17607"/>
                    <a:gd name="connsiteX1" fmla="*/ 3431 w 16546"/>
                    <a:gd name="connsiteY1" fmla="*/ 13296 h 17607"/>
                    <a:gd name="connsiteX2" fmla="*/ 3431 w 16546"/>
                    <a:gd name="connsiteY2" fmla="*/ 13296 h 17607"/>
                    <a:gd name="connsiteX3" fmla="*/ 17 w 16546"/>
                    <a:gd name="connsiteY3" fmla="*/ 7187 h 17607"/>
                    <a:gd name="connsiteX4" fmla="*/ 17 w 16546"/>
                    <a:gd name="connsiteY4" fmla="*/ 7187 h 17607"/>
                    <a:gd name="connsiteX5" fmla="*/ 3790 w 16546"/>
                    <a:gd name="connsiteY5" fmla="*/ 1078 h 17607"/>
                    <a:gd name="connsiteX6" fmla="*/ 3790 w 16546"/>
                    <a:gd name="connsiteY6" fmla="*/ 1078 h 17607"/>
                    <a:gd name="connsiteX7" fmla="*/ 7204 w 16546"/>
                    <a:gd name="connsiteY7" fmla="*/ 0 h 17607"/>
                    <a:gd name="connsiteX8" fmla="*/ 7204 w 16546"/>
                    <a:gd name="connsiteY8" fmla="*/ 0 h 17607"/>
                    <a:gd name="connsiteX9" fmla="*/ 13852 w 16546"/>
                    <a:gd name="connsiteY9" fmla="*/ 4672 h 17607"/>
                    <a:gd name="connsiteX10" fmla="*/ 13852 w 16546"/>
                    <a:gd name="connsiteY10" fmla="*/ 4672 h 17607"/>
                    <a:gd name="connsiteX11" fmla="*/ 16547 w 16546"/>
                    <a:gd name="connsiteY11" fmla="*/ 11140 h 17607"/>
                    <a:gd name="connsiteX12" fmla="*/ 16547 w 16546"/>
                    <a:gd name="connsiteY12" fmla="*/ 11140 h 17607"/>
                    <a:gd name="connsiteX13" fmla="*/ 15469 w 16546"/>
                    <a:gd name="connsiteY13" fmla="*/ 15272 h 17607"/>
                    <a:gd name="connsiteX14" fmla="*/ 15469 w 16546"/>
                    <a:gd name="connsiteY14" fmla="*/ 15272 h 17607"/>
                    <a:gd name="connsiteX15" fmla="*/ 11157 w 16546"/>
                    <a:gd name="connsiteY15" fmla="*/ 17608 h 17607"/>
                    <a:gd name="connsiteX16" fmla="*/ 11157 w 16546"/>
                    <a:gd name="connsiteY16" fmla="*/ 17608 h 17607"/>
                    <a:gd name="connsiteX17" fmla="*/ 11157 w 16546"/>
                    <a:gd name="connsiteY17" fmla="*/ 17608 h 17607"/>
                    <a:gd name="connsiteX18" fmla="*/ 11157 w 16546"/>
                    <a:gd name="connsiteY18" fmla="*/ 17608 h 17607"/>
                    <a:gd name="connsiteX19" fmla="*/ 10797 w 16546"/>
                    <a:gd name="connsiteY19" fmla="*/ 12397 h 17607"/>
                    <a:gd name="connsiteX20" fmla="*/ 11157 w 16546"/>
                    <a:gd name="connsiteY20" fmla="*/ 10960 h 17607"/>
                    <a:gd name="connsiteX21" fmla="*/ 11157 w 16546"/>
                    <a:gd name="connsiteY21" fmla="*/ 10960 h 17607"/>
                    <a:gd name="connsiteX22" fmla="*/ 9719 w 16546"/>
                    <a:gd name="connsiteY22" fmla="*/ 7726 h 17607"/>
                    <a:gd name="connsiteX23" fmla="*/ 9719 w 16546"/>
                    <a:gd name="connsiteY23" fmla="*/ 7726 h 17607"/>
                    <a:gd name="connsiteX24" fmla="*/ 7024 w 16546"/>
                    <a:gd name="connsiteY24" fmla="*/ 5211 h 17607"/>
                    <a:gd name="connsiteX25" fmla="*/ 7024 w 16546"/>
                    <a:gd name="connsiteY25" fmla="*/ 5211 h 17607"/>
                    <a:gd name="connsiteX26" fmla="*/ 7024 w 16546"/>
                    <a:gd name="connsiteY26" fmla="*/ 5031 h 17607"/>
                    <a:gd name="connsiteX27" fmla="*/ 5946 w 16546"/>
                    <a:gd name="connsiteY27" fmla="*/ 5570 h 17607"/>
                    <a:gd name="connsiteX28" fmla="*/ 5946 w 16546"/>
                    <a:gd name="connsiteY28" fmla="*/ 5570 h 17607"/>
                    <a:gd name="connsiteX29" fmla="*/ 4868 w 16546"/>
                    <a:gd name="connsiteY29" fmla="*/ 7187 h 17607"/>
                    <a:gd name="connsiteX30" fmla="*/ 4868 w 16546"/>
                    <a:gd name="connsiteY30" fmla="*/ 7187 h 17607"/>
                    <a:gd name="connsiteX31" fmla="*/ 6305 w 16546"/>
                    <a:gd name="connsiteY31" fmla="*/ 9163 h 17607"/>
                    <a:gd name="connsiteX32" fmla="*/ 6305 w 16546"/>
                    <a:gd name="connsiteY32" fmla="*/ 9163 h 17607"/>
                    <a:gd name="connsiteX33" fmla="*/ 4868 w 16546"/>
                    <a:gd name="connsiteY33" fmla="*/ 11319 h 17607"/>
                    <a:gd name="connsiteX34" fmla="*/ 6665 w 16546"/>
                    <a:gd name="connsiteY34" fmla="*/ 9523 h 17607"/>
                    <a:gd name="connsiteX35" fmla="*/ 10797 w 16546"/>
                    <a:gd name="connsiteY35" fmla="*/ 12397 h 17607"/>
                    <a:gd name="connsiteX36" fmla="*/ 10797 w 16546"/>
                    <a:gd name="connsiteY36" fmla="*/ 12397 h 1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546" h="17607">
                      <a:moveTo>
                        <a:pt x="11157" y="17608"/>
                      </a:moveTo>
                      <a:cubicBezTo>
                        <a:pt x="7922" y="17428"/>
                        <a:pt x="5587" y="15272"/>
                        <a:pt x="3431" y="13296"/>
                      </a:cubicBezTo>
                      <a:lnTo>
                        <a:pt x="3431" y="13296"/>
                      </a:lnTo>
                      <a:cubicBezTo>
                        <a:pt x="1095" y="11679"/>
                        <a:pt x="-163" y="9523"/>
                        <a:pt x="17" y="7187"/>
                      </a:cubicBezTo>
                      <a:lnTo>
                        <a:pt x="17" y="7187"/>
                      </a:lnTo>
                      <a:cubicBezTo>
                        <a:pt x="17" y="4312"/>
                        <a:pt x="1634" y="2156"/>
                        <a:pt x="3790" y="1078"/>
                      </a:cubicBezTo>
                      <a:lnTo>
                        <a:pt x="3790" y="1078"/>
                      </a:lnTo>
                      <a:cubicBezTo>
                        <a:pt x="4688" y="539"/>
                        <a:pt x="5587" y="0"/>
                        <a:pt x="7204" y="0"/>
                      </a:cubicBezTo>
                      <a:lnTo>
                        <a:pt x="7204" y="0"/>
                      </a:lnTo>
                      <a:cubicBezTo>
                        <a:pt x="10079" y="359"/>
                        <a:pt x="10797" y="1797"/>
                        <a:pt x="13852" y="4672"/>
                      </a:cubicBezTo>
                      <a:lnTo>
                        <a:pt x="13852" y="4672"/>
                      </a:lnTo>
                      <a:cubicBezTo>
                        <a:pt x="15469" y="7007"/>
                        <a:pt x="16367" y="8804"/>
                        <a:pt x="16547" y="11140"/>
                      </a:cubicBezTo>
                      <a:lnTo>
                        <a:pt x="16547" y="11140"/>
                      </a:lnTo>
                      <a:cubicBezTo>
                        <a:pt x="16547" y="12757"/>
                        <a:pt x="16008" y="14014"/>
                        <a:pt x="15469" y="15272"/>
                      </a:cubicBezTo>
                      <a:lnTo>
                        <a:pt x="15469" y="15272"/>
                      </a:lnTo>
                      <a:cubicBezTo>
                        <a:pt x="14391" y="16530"/>
                        <a:pt x="12774" y="17608"/>
                        <a:pt x="11157" y="17608"/>
                      </a:cubicBezTo>
                      <a:lnTo>
                        <a:pt x="11157" y="17608"/>
                      </a:lnTo>
                      <a:cubicBezTo>
                        <a:pt x="11157" y="17608"/>
                        <a:pt x="11157" y="17608"/>
                        <a:pt x="11157" y="17608"/>
                      </a:cubicBezTo>
                      <a:lnTo>
                        <a:pt x="11157" y="17608"/>
                      </a:lnTo>
                      <a:close/>
                      <a:moveTo>
                        <a:pt x="10797" y="12397"/>
                      </a:moveTo>
                      <a:cubicBezTo>
                        <a:pt x="11157" y="11679"/>
                        <a:pt x="11157" y="11319"/>
                        <a:pt x="11157" y="10960"/>
                      </a:cubicBezTo>
                      <a:lnTo>
                        <a:pt x="11157" y="10960"/>
                      </a:lnTo>
                      <a:cubicBezTo>
                        <a:pt x="11157" y="10601"/>
                        <a:pt x="10977" y="9523"/>
                        <a:pt x="9719" y="7726"/>
                      </a:cubicBezTo>
                      <a:lnTo>
                        <a:pt x="9719" y="7726"/>
                      </a:lnTo>
                      <a:cubicBezTo>
                        <a:pt x="8461" y="6468"/>
                        <a:pt x="7563" y="5570"/>
                        <a:pt x="7024" y="5211"/>
                      </a:cubicBezTo>
                      <a:lnTo>
                        <a:pt x="7024" y="5211"/>
                      </a:lnTo>
                      <a:lnTo>
                        <a:pt x="7024" y="5031"/>
                      </a:lnTo>
                      <a:cubicBezTo>
                        <a:pt x="7024" y="5031"/>
                        <a:pt x="7024" y="5031"/>
                        <a:pt x="5946" y="5570"/>
                      </a:cubicBezTo>
                      <a:lnTo>
                        <a:pt x="5946" y="5570"/>
                      </a:lnTo>
                      <a:cubicBezTo>
                        <a:pt x="5227" y="5929"/>
                        <a:pt x="4868" y="6648"/>
                        <a:pt x="4868" y="7187"/>
                      </a:cubicBezTo>
                      <a:lnTo>
                        <a:pt x="4868" y="7187"/>
                      </a:lnTo>
                      <a:cubicBezTo>
                        <a:pt x="4868" y="7726"/>
                        <a:pt x="5048" y="8265"/>
                        <a:pt x="6305" y="9163"/>
                      </a:cubicBezTo>
                      <a:lnTo>
                        <a:pt x="6305" y="9163"/>
                      </a:lnTo>
                      <a:lnTo>
                        <a:pt x="4868" y="11319"/>
                      </a:lnTo>
                      <a:lnTo>
                        <a:pt x="6665" y="9523"/>
                      </a:lnTo>
                      <a:cubicBezTo>
                        <a:pt x="7922" y="10780"/>
                        <a:pt x="9899" y="12038"/>
                        <a:pt x="10797" y="12397"/>
                      </a:cubicBezTo>
                      <a:lnTo>
                        <a:pt x="10797" y="12397"/>
                      </a:lnTo>
                      <a:close/>
                    </a:path>
                  </a:pathLst>
                </a:custGeom>
                <a:grpFill/>
                <a:ln w="17953" cap="flat">
                  <a:noFill/>
                  <a:prstDash val="solid"/>
                  <a:miter/>
                </a:ln>
              </p:spPr>
              <p:txBody>
                <a:bodyPr rtlCol="0" anchor="ctr"/>
                <a:lstStyle/>
                <a:p>
                  <a:endParaRPr lang="zh-CN" altLang="en-US" sz="1050"/>
                </a:p>
              </p:txBody>
            </p:sp>
          </p:grpSp>
          <p:grpSp>
            <p:nvGrpSpPr>
              <p:cNvPr id="207" name="图形 1"/>
              <p:cNvGrpSpPr/>
              <p:nvPr/>
            </p:nvGrpSpPr>
            <p:grpSpPr>
              <a:xfrm>
                <a:off x="2308019" y="6678161"/>
                <a:ext cx="21201" cy="14553"/>
                <a:chOff x="3681230" y="6875851"/>
                <a:chExt cx="21201" cy="14553"/>
              </a:xfrm>
              <a:solidFill>
                <a:srgbClr val="0070C0"/>
              </a:solidFill>
            </p:grpSpPr>
            <p:sp>
              <p:nvSpPr>
                <p:cNvPr id="3332" name="任意多边形: 形状 604"/>
                <p:cNvSpPr/>
                <p:nvPr/>
              </p:nvSpPr>
              <p:spPr>
                <a:xfrm>
                  <a:off x="3683612" y="6878412"/>
                  <a:ext cx="15530" cy="9417"/>
                </a:xfrm>
                <a:custGeom>
                  <a:avLst/>
                  <a:gdLst>
                    <a:gd name="connsiteX0" fmla="*/ 5524 w 15530"/>
                    <a:gd name="connsiteY0" fmla="*/ 8220 h 9417"/>
                    <a:gd name="connsiteX1" fmla="*/ 14687 w 15530"/>
                    <a:gd name="connsiteY1" fmla="*/ 314 h 9417"/>
                    <a:gd name="connsiteX2" fmla="*/ 4086 w 15530"/>
                    <a:gd name="connsiteY2" fmla="*/ 1572 h 9417"/>
                    <a:gd name="connsiteX3" fmla="*/ 133 w 15530"/>
                    <a:gd name="connsiteY3" fmla="*/ 8220 h 9417"/>
                    <a:gd name="connsiteX4" fmla="*/ 5524 w 15530"/>
                    <a:gd name="connsiteY4" fmla="*/ 8220 h 9417"/>
                    <a:gd name="connsiteX5" fmla="*/ 5524 w 15530"/>
                    <a:gd name="connsiteY5" fmla="*/ 8220 h 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30" h="9417">
                      <a:moveTo>
                        <a:pt x="5524" y="8220"/>
                      </a:moveTo>
                      <a:cubicBezTo>
                        <a:pt x="13429" y="4267"/>
                        <a:pt x="17382" y="135"/>
                        <a:pt x="14687" y="314"/>
                      </a:cubicBezTo>
                      <a:cubicBezTo>
                        <a:pt x="11992" y="314"/>
                        <a:pt x="8039" y="-943"/>
                        <a:pt x="4086" y="1572"/>
                      </a:cubicBezTo>
                      <a:cubicBezTo>
                        <a:pt x="-1124" y="5525"/>
                        <a:pt x="133" y="5525"/>
                        <a:pt x="133" y="8220"/>
                      </a:cubicBezTo>
                      <a:cubicBezTo>
                        <a:pt x="1571" y="10915"/>
                        <a:pt x="5524" y="8220"/>
                        <a:pt x="5524" y="8220"/>
                      </a:cubicBezTo>
                      <a:lnTo>
                        <a:pt x="5524" y="8220"/>
                      </a:lnTo>
                      <a:close/>
                    </a:path>
                  </a:pathLst>
                </a:custGeom>
                <a:grpFill/>
                <a:ln w="17953" cap="flat">
                  <a:noFill/>
                  <a:prstDash val="solid"/>
                  <a:miter/>
                </a:ln>
              </p:spPr>
              <p:txBody>
                <a:bodyPr rtlCol="0" anchor="ctr"/>
                <a:lstStyle/>
                <a:p>
                  <a:endParaRPr lang="zh-CN" altLang="en-US" sz="1050"/>
                </a:p>
              </p:txBody>
            </p:sp>
            <p:sp>
              <p:nvSpPr>
                <p:cNvPr id="3333" name="任意多边形: 形状 605"/>
                <p:cNvSpPr/>
                <p:nvPr/>
              </p:nvSpPr>
              <p:spPr>
                <a:xfrm>
                  <a:off x="3681230" y="6875851"/>
                  <a:ext cx="21201" cy="14553"/>
                </a:xfrm>
                <a:custGeom>
                  <a:avLst/>
                  <a:gdLst>
                    <a:gd name="connsiteX0" fmla="*/ 180 w 21201"/>
                    <a:gd name="connsiteY0" fmla="*/ 10960 h 14553"/>
                    <a:gd name="connsiteX1" fmla="*/ 0 w 21201"/>
                    <a:gd name="connsiteY1" fmla="*/ 8804 h 14553"/>
                    <a:gd name="connsiteX2" fmla="*/ 0 w 21201"/>
                    <a:gd name="connsiteY2" fmla="*/ 8804 h 14553"/>
                    <a:gd name="connsiteX3" fmla="*/ 5211 w 21201"/>
                    <a:gd name="connsiteY3" fmla="*/ 2157 h 14553"/>
                    <a:gd name="connsiteX4" fmla="*/ 5211 w 21201"/>
                    <a:gd name="connsiteY4" fmla="*/ 2157 h 14553"/>
                    <a:gd name="connsiteX5" fmla="*/ 12397 w 21201"/>
                    <a:gd name="connsiteY5" fmla="*/ 0 h 14553"/>
                    <a:gd name="connsiteX6" fmla="*/ 12397 w 21201"/>
                    <a:gd name="connsiteY6" fmla="*/ 0 h 14553"/>
                    <a:gd name="connsiteX7" fmla="*/ 16709 w 21201"/>
                    <a:gd name="connsiteY7" fmla="*/ 360 h 14553"/>
                    <a:gd name="connsiteX8" fmla="*/ 16709 w 21201"/>
                    <a:gd name="connsiteY8" fmla="*/ 360 h 14553"/>
                    <a:gd name="connsiteX9" fmla="*/ 17069 w 21201"/>
                    <a:gd name="connsiteY9" fmla="*/ 360 h 14553"/>
                    <a:gd name="connsiteX10" fmla="*/ 17069 w 21201"/>
                    <a:gd name="connsiteY10" fmla="*/ 360 h 14553"/>
                    <a:gd name="connsiteX11" fmla="*/ 20483 w 21201"/>
                    <a:gd name="connsiteY11" fmla="*/ 3414 h 14553"/>
                    <a:gd name="connsiteX12" fmla="*/ 20483 w 21201"/>
                    <a:gd name="connsiteY12" fmla="*/ 3414 h 14553"/>
                    <a:gd name="connsiteX13" fmla="*/ 20303 w 21201"/>
                    <a:gd name="connsiteY13" fmla="*/ 3774 h 14553"/>
                    <a:gd name="connsiteX14" fmla="*/ 20303 w 21201"/>
                    <a:gd name="connsiteY14" fmla="*/ 3774 h 14553"/>
                    <a:gd name="connsiteX15" fmla="*/ 21201 w 21201"/>
                    <a:gd name="connsiteY15" fmla="*/ 5390 h 14553"/>
                    <a:gd name="connsiteX16" fmla="*/ 19584 w 21201"/>
                    <a:gd name="connsiteY16" fmla="*/ 5390 h 14553"/>
                    <a:gd name="connsiteX17" fmla="*/ 9163 w 21201"/>
                    <a:gd name="connsiteY17" fmla="*/ 12936 h 14553"/>
                    <a:gd name="connsiteX18" fmla="*/ 9163 w 21201"/>
                    <a:gd name="connsiteY18" fmla="*/ 12936 h 14553"/>
                    <a:gd name="connsiteX19" fmla="*/ 9163 w 21201"/>
                    <a:gd name="connsiteY19" fmla="*/ 12936 h 14553"/>
                    <a:gd name="connsiteX20" fmla="*/ 4492 w 21201"/>
                    <a:gd name="connsiteY20" fmla="*/ 14553 h 14553"/>
                    <a:gd name="connsiteX21" fmla="*/ 4492 w 21201"/>
                    <a:gd name="connsiteY21" fmla="*/ 14553 h 14553"/>
                    <a:gd name="connsiteX22" fmla="*/ 4312 w 21201"/>
                    <a:gd name="connsiteY22" fmla="*/ 14553 h 14553"/>
                    <a:gd name="connsiteX23" fmla="*/ 4312 w 21201"/>
                    <a:gd name="connsiteY23" fmla="*/ 14553 h 14553"/>
                    <a:gd name="connsiteX24" fmla="*/ 180 w 21201"/>
                    <a:gd name="connsiteY24" fmla="*/ 10960 h 14553"/>
                    <a:gd name="connsiteX25" fmla="*/ 180 w 21201"/>
                    <a:gd name="connsiteY25" fmla="*/ 10960 h 14553"/>
                    <a:gd name="connsiteX26" fmla="*/ 7906 w 21201"/>
                    <a:gd name="connsiteY26" fmla="*/ 10780 h 14553"/>
                    <a:gd name="connsiteX27" fmla="*/ 6828 w 21201"/>
                    <a:gd name="connsiteY27" fmla="*/ 8445 h 14553"/>
                    <a:gd name="connsiteX28" fmla="*/ 12757 w 21201"/>
                    <a:gd name="connsiteY28" fmla="*/ 5031 h 14553"/>
                    <a:gd name="connsiteX29" fmla="*/ 12757 w 21201"/>
                    <a:gd name="connsiteY29" fmla="*/ 5031 h 14553"/>
                    <a:gd name="connsiteX30" fmla="*/ 12397 w 21201"/>
                    <a:gd name="connsiteY30" fmla="*/ 5031 h 14553"/>
                    <a:gd name="connsiteX31" fmla="*/ 12397 w 21201"/>
                    <a:gd name="connsiteY31" fmla="*/ 5031 h 14553"/>
                    <a:gd name="connsiteX32" fmla="*/ 8265 w 21201"/>
                    <a:gd name="connsiteY32" fmla="*/ 6109 h 14553"/>
                    <a:gd name="connsiteX33" fmla="*/ 8265 w 21201"/>
                    <a:gd name="connsiteY33" fmla="*/ 6109 h 14553"/>
                    <a:gd name="connsiteX34" fmla="*/ 5211 w 21201"/>
                    <a:gd name="connsiteY34" fmla="*/ 8624 h 14553"/>
                    <a:gd name="connsiteX35" fmla="*/ 5211 w 21201"/>
                    <a:gd name="connsiteY35" fmla="*/ 8624 h 14553"/>
                    <a:gd name="connsiteX36" fmla="*/ 5031 w 21201"/>
                    <a:gd name="connsiteY36" fmla="*/ 8624 h 14553"/>
                    <a:gd name="connsiteX37" fmla="*/ 5031 w 21201"/>
                    <a:gd name="connsiteY37" fmla="*/ 9163 h 14553"/>
                    <a:gd name="connsiteX38" fmla="*/ 5031 w 21201"/>
                    <a:gd name="connsiteY38" fmla="*/ 9163 h 14553"/>
                    <a:gd name="connsiteX39" fmla="*/ 6468 w 21201"/>
                    <a:gd name="connsiteY39" fmla="*/ 8445 h 14553"/>
                    <a:gd name="connsiteX40" fmla="*/ 6468 w 21201"/>
                    <a:gd name="connsiteY40" fmla="*/ 8445 h 14553"/>
                    <a:gd name="connsiteX41" fmla="*/ 7906 w 21201"/>
                    <a:gd name="connsiteY41" fmla="*/ 10780 h 14553"/>
                    <a:gd name="connsiteX42" fmla="*/ 7906 w 21201"/>
                    <a:gd name="connsiteY42" fmla="*/ 10780 h 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201" h="14553">
                      <a:moveTo>
                        <a:pt x="180" y="10960"/>
                      </a:moveTo>
                      <a:cubicBezTo>
                        <a:pt x="180" y="10241"/>
                        <a:pt x="0" y="9882"/>
                        <a:pt x="0" y="8804"/>
                      </a:cubicBezTo>
                      <a:lnTo>
                        <a:pt x="0" y="8804"/>
                      </a:lnTo>
                      <a:cubicBezTo>
                        <a:pt x="0" y="6289"/>
                        <a:pt x="1617" y="4672"/>
                        <a:pt x="5211" y="2157"/>
                      </a:cubicBezTo>
                      <a:lnTo>
                        <a:pt x="5211" y="2157"/>
                      </a:lnTo>
                      <a:cubicBezTo>
                        <a:pt x="7726" y="539"/>
                        <a:pt x="10241" y="0"/>
                        <a:pt x="12397" y="0"/>
                      </a:cubicBezTo>
                      <a:lnTo>
                        <a:pt x="12397" y="0"/>
                      </a:lnTo>
                      <a:cubicBezTo>
                        <a:pt x="14194" y="0"/>
                        <a:pt x="15811" y="180"/>
                        <a:pt x="16709" y="360"/>
                      </a:cubicBezTo>
                      <a:lnTo>
                        <a:pt x="16709" y="360"/>
                      </a:lnTo>
                      <a:cubicBezTo>
                        <a:pt x="16889" y="360"/>
                        <a:pt x="17069" y="360"/>
                        <a:pt x="17069" y="360"/>
                      </a:cubicBezTo>
                      <a:lnTo>
                        <a:pt x="17069" y="360"/>
                      </a:lnTo>
                      <a:cubicBezTo>
                        <a:pt x="17967" y="360"/>
                        <a:pt x="20303" y="1258"/>
                        <a:pt x="20483" y="3414"/>
                      </a:cubicBezTo>
                      <a:lnTo>
                        <a:pt x="20483" y="3414"/>
                      </a:lnTo>
                      <a:cubicBezTo>
                        <a:pt x="20483" y="3594"/>
                        <a:pt x="20483" y="3594"/>
                        <a:pt x="20303" y="3774"/>
                      </a:cubicBezTo>
                      <a:lnTo>
                        <a:pt x="20303" y="3774"/>
                      </a:lnTo>
                      <a:lnTo>
                        <a:pt x="21201" y="5390"/>
                      </a:lnTo>
                      <a:lnTo>
                        <a:pt x="19584" y="5390"/>
                      </a:lnTo>
                      <a:cubicBezTo>
                        <a:pt x="17967" y="8265"/>
                        <a:pt x="14374" y="9882"/>
                        <a:pt x="9163" y="12936"/>
                      </a:cubicBezTo>
                      <a:lnTo>
                        <a:pt x="9163" y="12936"/>
                      </a:lnTo>
                      <a:lnTo>
                        <a:pt x="9163" y="12936"/>
                      </a:lnTo>
                      <a:cubicBezTo>
                        <a:pt x="8984" y="12936"/>
                        <a:pt x="7187" y="14374"/>
                        <a:pt x="4492" y="14553"/>
                      </a:cubicBezTo>
                      <a:lnTo>
                        <a:pt x="4492" y="14553"/>
                      </a:lnTo>
                      <a:cubicBezTo>
                        <a:pt x="4492" y="14553"/>
                        <a:pt x="4312" y="14553"/>
                        <a:pt x="4312" y="14553"/>
                      </a:cubicBezTo>
                      <a:lnTo>
                        <a:pt x="4312" y="14553"/>
                      </a:lnTo>
                      <a:cubicBezTo>
                        <a:pt x="3054" y="14553"/>
                        <a:pt x="1078" y="13655"/>
                        <a:pt x="180" y="10960"/>
                      </a:cubicBezTo>
                      <a:lnTo>
                        <a:pt x="180" y="10960"/>
                      </a:lnTo>
                      <a:close/>
                      <a:moveTo>
                        <a:pt x="7906" y="10780"/>
                      </a:moveTo>
                      <a:lnTo>
                        <a:pt x="6828" y="8445"/>
                      </a:lnTo>
                      <a:cubicBezTo>
                        <a:pt x="9163" y="7367"/>
                        <a:pt x="11140" y="6109"/>
                        <a:pt x="12757" y="5031"/>
                      </a:cubicBezTo>
                      <a:lnTo>
                        <a:pt x="12757" y="5031"/>
                      </a:lnTo>
                      <a:cubicBezTo>
                        <a:pt x="12757" y="5031"/>
                        <a:pt x="12577" y="5031"/>
                        <a:pt x="12397" y="5031"/>
                      </a:cubicBezTo>
                      <a:lnTo>
                        <a:pt x="12397" y="5031"/>
                      </a:lnTo>
                      <a:cubicBezTo>
                        <a:pt x="10780" y="5031"/>
                        <a:pt x="9523" y="5211"/>
                        <a:pt x="8265" y="6109"/>
                      </a:cubicBezTo>
                      <a:lnTo>
                        <a:pt x="8265" y="6109"/>
                      </a:lnTo>
                      <a:cubicBezTo>
                        <a:pt x="6648" y="7367"/>
                        <a:pt x="5570" y="8265"/>
                        <a:pt x="5211" y="8624"/>
                      </a:cubicBezTo>
                      <a:lnTo>
                        <a:pt x="5211" y="8624"/>
                      </a:lnTo>
                      <a:lnTo>
                        <a:pt x="5031" y="8624"/>
                      </a:lnTo>
                      <a:cubicBezTo>
                        <a:pt x="5031" y="8624"/>
                        <a:pt x="5031" y="8984"/>
                        <a:pt x="5031" y="9163"/>
                      </a:cubicBezTo>
                      <a:lnTo>
                        <a:pt x="5031" y="9163"/>
                      </a:lnTo>
                      <a:cubicBezTo>
                        <a:pt x="5570" y="8984"/>
                        <a:pt x="6468" y="8445"/>
                        <a:pt x="6468" y="8445"/>
                      </a:cubicBezTo>
                      <a:lnTo>
                        <a:pt x="6468" y="8445"/>
                      </a:lnTo>
                      <a:lnTo>
                        <a:pt x="7906" y="10780"/>
                      </a:lnTo>
                      <a:lnTo>
                        <a:pt x="7906" y="10780"/>
                      </a:lnTo>
                      <a:close/>
                    </a:path>
                  </a:pathLst>
                </a:custGeom>
                <a:grpFill/>
                <a:ln w="17953" cap="flat">
                  <a:noFill/>
                  <a:prstDash val="solid"/>
                  <a:miter/>
                </a:ln>
              </p:spPr>
              <p:txBody>
                <a:bodyPr rtlCol="0" anchor="ctr"/>
                <a:lstStyle/>
                <a:p>
                  <a:endParaRPr lang="zh-CN" altLang="en-US" sz="1050"/>
                </a:p>
              </p:txBody>
            </p:sp>
          </p:grpSp>
          <p:grpSp>
            <p:nvGrpSpPr>
              <p:cNvPr id="208" name="图形 1"/>
              <p:cNvGrpSpPr/>
              <p:nvPr/>
            </p:nvGrpSpPr>
            <p:grpSpPr>
              <a:xfrm>
                <a:off x="4101504" y="3679079"/>
                <a:ext cx="38090" cy="45097"/>
                <a:chOff x="5474715" y="3876769"/>
                <a:chExt cx="38090" cy="45097"/>
              </a:xfrm>
              <a:solidFill>
                <a:srgbClr val="0070C0"/>
              </a:solidFill>
            </p:grpSpPr>
            <p:sp>
              <p:nvSpPr>
                <p:cNvPr id="3330" name="任意多边形: 形状 607"/>
                <p:cNvSpPr/>
                <p:nvPr/>
              </p:nvSpPr>
              <p:spPr>
                <a:xfrm>
                  <a:off x="5477320" y="3879552"/>
                  <a:ext cx="32592" cy="39498"/>
                </a:xfrm>
                <a:custGeom>
                  <a:avLst/>
                  <a:gdLst>
                    <a:gd name="connsiteX0" fmla="*/ 30814 w 32592"/>
                    <a:gd name="connsiteY0" fmla="*/ 36025 h 39498"/>
                    <a:gd name="connsiteX1" fmla="*/ 32071 w 32592"/>
                    <a:gd name="connsiteY1" fmla="*/ 12129 h 39498"/>
                    <a:gd name="connsiteX2" fmla="*/ 25424 w 32592"/>
                    <a:gd name="connsiteY2" fmla="*/ 2786 h 39498"/>
                    <a:gd name="connsiteX3" fmla="*/ 20213 w 32592"/>
                    <a:gd name="connsiteY3" fmla="*/ 91 h 39498"/>
                    <a:gd name="connsiteX4" fmla="*/ 7097 w 32592"/>
                    <a:gd name="connsiteY4" fmla="*/ 1528 h 39498"/>
                    <a:gd name="connsiteX5" fmla="*/ 1887 w 32592"/>
                    <a:gd name="connsiteY5" fmla="*/ 1528 h 39498"/>
                    <a:gd name="connsiteX6" fmla="*/ 3144 w 32592"/>
                    <a:gd name="connsiteY6" fmla="*/ 5481 h 39498"/>
                    <a:gd name="connsiteX7" fmla="*/ 9792 w 32592"/>
                    <a:gd name="connsiteY7" fmla="*/ 9434 h 39498"/>
                    <a:gd name="connsiteX8" fmla="*/ 17698 w 32592"/>
                    <a:gd name="connsiteY8" fmla="*/ 26683 h 39498"/>
                    <a:gd name="connsiteX9" fmla="*/ 20393 w 32592"/>
                    <a:gd name="connsiteY9" fmla="*/ 37283 h 39498"/>
                    <a:gd name="connsiteX10" fmla="*/ 27041 w 32592"/>
                    <a:gd name="connsiteY10" fmla="*/ 38541 h 39498"/>
                    <a:gd name="connsiteX11" fmla="*/ 30814 w 32592"/>
                    <a:gd name="connsiteY11" fmla="*/ 36025 h 39498"/>
                    <a:gd name="connsiteX12" fmla="*/ 30814 w 32592"/>
                    <a:gd name="connsiteY12" fmla="*/ 36025 h 39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92" h="39498">
                      <a:moveTo>
                        <a:pt x="30814" y="36025"/>
                      </a:moveTo>
                      <a:cubicBezTo>
                        <a:pt x="32071" y="32073"/>
                        <a:pt x="33329" y="16082"/>
                        <a:pt x="32071" y="12129"/>
                      </a:cubicBezTo>
                      <a:cubicBezTo>
                        <a:pt x="30814" y="9434"/>
                        <a:pt x="26861" y="5481"/>
                        <a:pt x="25424" y="2786"/>
                      </a:cubicBezTo>
                      <a:cubicBezTo>
                        <a:pt x="24166" y="91"/>
                        <a:pt x="22728" y="91"/>
                        <a:pt x="20213" y="91"/>
                      </a:cubicBezTo>
                      <a:cubicBezTo>
                        <a:pt x="16260" y="91"/>
                        <a:pt x="12308" y="2786"/>
                        <a:pt x="7097" y="1528"/>
                      </a:cubicBezTo>
                      <a:cubicBezTo>
                        <a:pt x="3144" y="271"/>
                        <a:pt x="3144" y="-1167"/>
                        <a:pt x="1887" y="1528"/>
                      </a:cubicBezTo>
                      <a:cubicBezTo>
                        <a:pt x="-809" y="2786"/>
                        <a:pt x="-809" y="5481"/>
                        <a:pt x="3144" y="5481"/>
                      </a:cubicBezTo>
                      <a:cubicBezTo>
                        <a:pt x="7097" y="6739"/>
                        <a:pt x="9792" y="6739"/>
                        <a:pt x="9792" y="9434"/>
                      </a:cubicBezTo>
                      <a:cubicBezTo>
                        <a:pt x="9792" y="12129"/>
                        <a:pt x="16440" y="22730"/>
                        <a:pt x="17698" y="26683"/>
                      </a:cubicBezTo>
                      <a:cubicBezTo>
                        <a:pt x="20393" y="30635"/>
                        <a:pt x="18955" y="34588"/>
                        <a:pt x="20393" y="37283"/>
                      </a:cubicBezTo>
                      <a:cubicBezTo>
                        <a:pt x="21650" y="39978"/>
                        <a:pt x="24346" y="39978"/>
                        <a:pt x="27041" y="38541"/>
                      </a:cubicBezTo>
                      <a:cubicBezTo>
                        <a:pt x="29556" y="37283"/>
                        <a:pt x="30814" y="36025"/>
                        <a:pt x="30814" y="36025"/>
                      </a:cubicBezTo>
                      <a:lnTo>
                        <a:pt x="30814" y="36025"/>
                      </a:lnTo>
                      <a:close/>
                    </a:path>
                  </a:pathLst>
                </a:custGeom>
                <a:grpFill/>
                <a:ln w="17953" cap="flat">
                  <a:noFill/>
                  <a:prstDash val="solid"/>
                  <a:miter/>
                </a:ln>
              </p:spPr>
              <p:txBody>
                <a:bodyPr rtlCol="0" anchor="ctr"/>
                <a:lstStyle/>
                <a:p>
                  <a:endParaRPr lang="zh-CN" altLang="en-US" sz="1050"/>
                </a:p>
              </p:txBody>
            </p:sp>
            <p:sp>
              <p:nvSpPr>
                <p:cNvPr id="3331" name="任意多边形: 形状 608"/>
                <p:cNvSpPr/>
                <p:nvPr/>
              </p:nvSpPr>
              <p:spPr>
                <a:xfrm>
                  <a:off x="5474715" y="3876769"/>
                  <a:ext cx="38090" cy="45097"/>
                </a:xfrm>
                <a:custGeom>
                  <a:avLst/>
                  <a:gdLst>
                    <a:gd name="connsiteX0" fmla="*/ 20662 w 38090"/>
                    <a:gd name="connsiteY0" fmla="*/ 41145 h 45097"/>
                    <a:gd name="connsiteX1" fmla="*/ 17967 w 38090"/>
                    <a:gd name="connsiteY1" fmla="*/ 30185 h 45097"/>
                    <a:gd name="connsiteX2" fmla="*/ 17967 w 38090"/>
                    <a:gd name="connsiteY2" fmla="*/ 30185 h 45097"/>
                    <a:gd name="connsiteX3" fmla="*/ 9882 w 38090"/>
                    <a:gd name="connsiteY3" fmla="*/ 12038 h 45097"/>
                    <a:gd name="connsiteX4" fmla="*/ 9882 w 38090"/>
                    <a:gd name="connsiteY4" fmla="*/ 12038 h 45097"/>
                    <a:gd name="connsiteX5" fmla="*/ 9523 w 38090"/>
                    <a:gd name="connsiteY5" fmla="*/ 11858 h 45097"/>
                    <a:gd name="connsiteX6" fmla="*/ 5210 w 38090"/>
                    <a:gd name="connsiteY6" fmla="*/ 10601 h 45097"/>
                    <a:gd name="connsiteX7" fmla="*/ 5210 w 38090"/>
                    <a:gd name="connsiteY7" fmla="*/ 10601 h 45097"/>
                    <a:gd name="connsiteX8" fmla="*/ 0 w 38090"/>
                    <a:gd name="connsiteY8" fmla="*/ 6288 h 45097"/>
                    <a:gd name="connsiteX9" fmla="*/ 0 w 38090"/>
                    <a:gd name="connsiteY9" fmla="*/ 6288 h 45097"/>
                    <a:gd name="connsiteX10" fmla="*/ 2515 w 38090"/>
                    <a:gd name="connsiteY10" fmla="*/ 2336 h 45097"/>
                    <a:gd name="connsiteX11" fmla="*/ 2515 w 38090"/>
                    <a:gd name="connsiteY11" fmla="*/ 2336 h 45097"/>
                    <a:gd name="connsiteX12" fmla="*/ 5929 w 38090"/>
                    <a:gd name="connsiteY12" fmla="*/ 0 h 45097"/>
                    <a:gd name="connsiteX13" fmla="*/ 5929 w 38090"/>
                    <a:gd name="connsiteY13" fmla="*/ 0 h 45097"/>
                    <a:gd name="connsiteX14" fmla="*/ 10421 w 38090"/>
                    <a:gd name="connsiteY14" fmla="*/ 1617 h 45097"/>
                    <a:gd name="connsiteX15" fmla="*/ 10421 w 38090"/>
                    <a:gd name="connsiteY15" fmla="*/ 1617 h 45097"/>
                    <a:gd name="connsiteX16" fmla="*/ 12757 w 38090"/>
                    <a:gd name="connsiteY16" fmla="*/ 1976 h 45097"/>
                    <a:gd name="connsiteX17" fmla="*/ 12757 w 38090"/>
                    <a:gd name="connsiteY17" fmla="*/ 1976 h 45097"/>
                    <a:gd name="connsiteX18" fmla="*/ 22818 w 38090"/>
                    <a:gd name="connsiteY18" fmla="*/ 359 h 45097"/>
                    <a:gd name="connsiteX19" fmla="*/ 22818 w 38090"/>
                    <a:gd name="connsiteY19" fmla="*/ 359 h 45097"/>
                    <a:gd name="connsiteX20" fmla="*/ 23357 w 38090"/>
                    <a:gd name="connsiteY20" fmla="*/ 359 h 45097"/>
                    <a:gd name="connsiteX21" fmla="*/ 23357 w 38090"/>
                    <a:gd name="connsiteY21" fmla="*/ 359 h 45097"/>
                    <a:gd name="connsiteX22" fmla="*/ 30544 w 38090"/>
                    <a:gd name="connsiteY22" fmla="*/ 4492 h 45097"/>
                    <a:gd name="connsiteX23" fmla="*/ 30544 w 38090"/>
                    <a:gd name="connsiteY23" fmla="*/ 4492 h 45097"/>
                    <a:gd name="connsiteX24" fmla="*/ 37372 w 38090"/>
                    <a:gd name="connsiteY24" fmla="*/ 14194 h 45097"/>
                    <a:gd name="connsiteX25" fmla="*/ 37372 w 38090"/>
                    <a:gd name="connsiteY25" fmla="*/ 14194 h 45097"/>
                    <a:gd name="connsiteX26" fmla="*/ 38090 w 38090"/>
                    <a:gd name="connsiteY26" fmla="*/ 21201 h 45097"/>
                    <a:gd name="connsiteX27" fmla="*/ 38090 w 38090"/>
                    <a:gd name="connsiteY27" fmla="*/ 21201 h 45097"/>
                    <a:gd name="connsiteX28" fmla="*/ 36114 w 38090"/>
                    <a:gd name="connsiteY28" fmla="*/ 39707 h 45097"/>
                    <a:gd name="connsiteX29" fmla="*/ 36114 w 38090"/>
                    <a:gd name="connsiteY29" fmla="*/ 39707 h 45097"/>
                    <a:gd name="connsiteX30" fmla="*/ 33778 w 38090"/>
                    <a:gd name="connsiteY30" fmla="*/ 38989 h 45097"/>
                    <a:gd name="connsiteX31" fmla="*/ 35575 w 38090"/>
                    <a:gd name="connsiteY31" fmla="*/ 40785 h 45097"/>
                    <a:gd name="connsiteX32" fmla="*/ 30904 w 38090"/>
                    <a:gd name="connsiteY32" fmla="*/ 44020 h 45097"/>
                    <a:gd name="connsiteX33" fmla="*/ 30904 w 38090"/>
                    <a:gd name="connsiteY33" fmla="*/ 44020 h 45097"/>
                    <a:gd name="connsiteX34" fmla="*/ 26591 w 38090"/>
                    <a:gd name="connsiteY34" fmla="*/ 45098 h 45097"/>
                    <a:gd name="connsiteX35" fmla="*/ 26591 w 38090"/>
                    <a:gd name="connsiteY35" fmla="*/ 45098 h 45097"/>
                    <a:gd name="connsiteX36" fmla="*/ 26412 w 38090"/>
                    <a:gd name="connsiteY36" fmla="*/ 45098 h 45097"/>
                    <a:gd name="connsiteX37" fmla="*/ 26412 w 38090"/>
                    <a:gd name="connsiteY37" fmla="*/ 45098 h 45097"/>
                    <a:gd name="connsiteX38" fmla="*/ 20662 w 38090"/>
                    <a:gd name="connsiteY38" fmla="*/ 41145 h 45097"/>
                    <a:gd name="connsiteX39" fmla="*/ 20662 w 38090"/>
                    <a:gd name="connsiteY39" fmla="*/ 41145 h 45097"/>
                    <a:gd name="connsiteX40" fmla="*/ 14913 w 38090"/>
                    <a:gd name="connsiteY40" fmla="*/ 12218 h 45097"/>
                    <a:gd name="connsiteX41" fmla="*/ 22459 w 38090"/>
                    <a:gd name="connsiteY41" fmla="*/ 28029 h 45097"/>
                    <a:gd name="connsiteX42" fmla="*/ 22459 w 38090"/>
                    <a:gd name="connsiteY42" fmla="*/ 28029 h 45097"/>
                    <a:gd name="connsiteX43" fmla="*/ 25334 w 38090"/>
                    <a:gd name="connsiteY43" fmla="*/ 38989 h 45097"/>
                    <a:gd name="connsiteX44" fmla="*/ 25334 w 38090"/>
                    <a:gd name="connsiteY44" fmla="*/ 38989 h 45097"/>
                    <a:gd name="connsiteX45" fmla="*/ 26412 w 38090"/>
                    <a:gd name="connsiteY45" fmla="*/ 39707 h 45097"/>
                    <a:gd name="connsiteX46" fmla="*/ 26412 w 38090"/>
                    <a:gd name="connsiteY46" fmla="*/ 39707 h 45097"/>
                    <a:gd name="connsiteX47" fmla="*/ 28388 w 38090"/>
                    <a:gd name="connsiteY47" fmla="*/ 39168 h 45097"/>
                    <a:gd name="connsiteX48" fmla="*/ 28388 w 38090"/>
                    <a:gd name="connsiteY48" fmla="*/ 39168 h 45097"/>
                    <a:gd name="connsiteX49" fmla="*/ 31263 w 38090"/>
                    <a:gd name="connsiteY49" fmla="*/ 37372 h 45097"/>
                    <a:gd name="connsiteX50" fmla="*/ 31263 w 38090"/>
                    <a:gd name="connsiteY50" fmla="*/ 37372 h 45097"/>
                    <a:gd name="connsiteX51" fmla="*/ 32700 w 38090"/>
                    <a:gd name="connsiteY51" fmla="*/ 21022 h 45097"/>
                    <a:gd name="connsiteX52" fmla="*/ 32700 w 38090"/>
                    <a:gd name="connsiteY52" fmla="*/ 21022 h 45097"/>
                    <a:gd name="connsiteX53" fmla="*/ 32341 w 38090"/>
                    <a:gd name="connsiteY53" fmla="*/ 15991 h 45097"/>
                    <a:gd name="connsiteX54" fmla="*/ 32341 w 38090"/>
                    <a:gd name="connsiteY54" fmla="*/ 15991 h 45097"/>
                    <a:gd name="connsiteX55" fmla="*/ 25693 w 38090"/>
                    <a:gd name="connsiteY55" fmla="*/ 6648 h 45097"/>
                    <a:gd name="connsiteX56" fmla="*/ 25693 w 38090"/>
                    <a:gd name="connsiteY56" fmla="*/ 6648 h 45097"/>
                    <a:gd name="connsiteX57" fmla="*/ 24435 w 38090"/>
                    <a:gd name="connsiteY57" fmla="*/ 5390 h 45097"/>
                    <a:gd name="connsiteX58" fmla="*/ 24435 w 38090"/>
                    <a:gd name="connsiteY58" fmla="*/ 5390 h 45097"/>
                    <a:gd name="connsiteX59" fmla="*/ 22998 w 38090"/>
                    <a:gd name="connsiteY59" fmla="*/ 5390 h 45097"/>
                    <a:gd name="connsiteX60" fmla="*/ 22998 w 38090"/>
                    <a:gd name="connsiteY60" fmla="*/ 5390 h 45097"/>
                    <a:gd name="connsiteX61" fmla="*/ 22639 w 38090"/>
                    <a:gd name="connsiteY61" fmla="*/ 5390 h 45097"/>
                    <a:gd name="connsiteX62" fmla="*/ 22639 w 38090"/>
                    <a:gd name="connsiteY62" fmla="*/ 5390 h 45097"/>
                    <a:gd name="connsiteX63" fmla="*/ 12397 w 38090"/>
                    <a:gd name="connsiteY63" fmla="*/ 7187 h 45097"/>
                    <a:gd name="connsiteX64" fmla="*/ 12397 w 38090"/>
                    <a:gd name="connsiteY64" fmla="*/ 7187 h 45097"/>
                    <a:gd name="connsiteX65" fmla="*/ 10241 w 38090"/>
                    <a:gd name="connsiteY65" fmla="*/ 7007 h 45097"/>
                    <a:gd name="connsiteX66" fmla="*/ 10241 w 38090"/>
                    <a:gd name="connsiteY66" fmla="*/ 7007 h 45097"/>
                    <a:gd name="connsiteX67" fmla="*/ 14913 w 38090"/>
                    <a:gd name="connsiteY67" fmla="*/ 12218 h 45097"/>
                    <a:gd name="connsiteX68" fmla="*/ 14913 w 38090"/>
                    <a:gd name="connsiteY68" fmla="*/ 12218 h 45097"/>
                    <a:gd name="connsiteX69" fmla="*/ 5031 w 38090"/>
                    <a:gd name="connsiteY69" fmla="*/ 6827 h 45097"/>
                    <a:gd name="connsiteX70" fmla="*/ 5031 w 38090"/>
                    <a:gd name="connsiteY70" fmla="*/ 6827 h 45097"/>
                    <a:gd name="connsiteX71" fmla="*/ 5031 w 38090"/>
                    <a:gd name="connsiteY71" fmla="*/ 6827 h 45097"/>
                    <a:gd name="connsiteX72" fmla="*/ 5031 w 38090"/>
                    <a:gd name="connsiteY72" fmla="*/ 6827 h 45097"/>
                    <a:gd name="connsiteX73" fmla="*/ 7546 w 38090"/>
                    <a:gd name="connsiteY73" fmla="*/ 6109 h 45097"/>
                    <a:gd name="connsiteX74" fmla="*/ 6648 w 38090"/>
                    <a:gd name="connsiteY74" fmla="*/ 5749 h 45097"/>
                    <a:gd name="connsiteX75" fmla="*/ 6648 w 38090"/>
                    <a:gd name="connsiteY75" fmla="*/ 5749 h 45097"/>
                    <a:gd name="connsiteX76" fmla="*/ 6648 w 38090"/>
                    <a:gd name="connsiteY76" fmla="*/ 5749 h 45097"/>
                    <a:gd name="connsiteX77" fmla="*/ 7187 w 38090"/>
                    <a:gd name="connsiteY77" fmla="*/ 5929 h 45097"/>
                    <a:gd name="connsiteX78" fmla="*/ 7187 w 38090"/>
                    <a:gd name="connsiteY78" fmla="*/ 5929 h 45097"/>
                    <a:gd name="connsiteX79" fmla="*/ 7546 w 38090"/>
                    <a:gd name="connsiteY79" fmla="*/ 6109 h 45097"/>
                    <a:gd name="connsiteX80" fmla="*/ 7546 w 38090"/>
                    <a:gd name="connsiteY80" fmla="*/ 6109 h 4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8090" h="45097">
                      <a:moveTo>
                        <a:pt x="20662" y="41145"/>
                      </a:moveTo>
                      <a:cubicBezTo>
                        <a:pt x="18865" y="36833"/>
                        <a:pt x="20303" y="33778"/>
                        <a:pt x="17967" y="30185"/>
                      </a:cubicBezTo>
                      <a:lnTo>
                        <a:pt x="17967" y="30185"/>
                      </a:lnTo>
                      <a:cubicBezTo>
                        <a:pt x="16889" y="26591"/>
                        <a:pt x="10241" y="16709"/>
                        <a:pt x="9882" y="12038"/>
                      </a:cubicBezTo>
                      <a:lnTo>
                        <a:pt x="9882" y="12038"/>
                      </a:lnTo>
                      <a:lnTo>
                        <a:pt x="9523" y="11858"/>
                      </a:lnTo>
                      <a:cubicBezTo>
                        <a:pt x="8804" y="11499"/>
                        <a:pt x="7366" y="11140"/>
                        <a:pt x="5210" y="10601"/>
                      </a:cubicBezTo>
                      <a:lnTo>
                        <a:pt x="5210" y="10601"/>
                      </a:lnTo>
                      <a:cubicBezTo>
                        <a:pt x="2875" y="10421"/>
                        <a:pt x="180" y="9163"/>
                        <a:pt x="0" y="6288"/>
                      </a:cubicBezTo>
                      <a:lnTo>
                        <a:pt x="0" y="6288"/>
                      </a:lnTo>
                      <a:cubicBezTo>
                        <a:pt x="0" y="4312"/>
                        <a:pt x="1078" y="3054"/>
                        <a:pt x="2515" y="2336"/>
                      </a:cubicBezTo>
                      <a:lnTo>
                        <a:pt x="2515" y="2336"/>
                      </a:lnTo>
                      <a:cubicBezTo>
                        <a:pt x="3054" y="1258"/>
                        <a:pt x="3953" y="180"/>
                        <a:pt x="5929" y="0"/>
                      </a:cubicBezTo>
                      <a:lnTo>
                        <a:pt x="5929" y="0"/>
                      </a:lnTo>
                      <a:cubicBezTo>
                        <a:pt x="8445" y="359"/>
                        <a:pt x="8445" y="1078"/>
                        <a:pt x="10421" y="1617"/>
                      </a:cubicBezTo>
                      <a:lnTo>
                        <a:pt x="10421" y="1617"/>
                      </a:lnTo>
                      <a:cubicBezTo>
                        <a:pt x="11140" y="1797"/>
                        <a:pt x="12038" y="1976"/>
                        <a:pt x="12757" y="1976"/>
                      </a:cubicBezTo>
                      <a:lnTo>
                        <a:pt x="12757" y="1976"/>
                      </a:lnTo>
                      <a:cubicBezTo>
                        <a:pt x="15811" y="1976"/>
                        <a:pt x="18865" y="359"/>
                        <a:pt x="22818" y="359"/>
                      </a:cubicBezTo>
                      <a:lnTo>
                        <a:pt x="22818" y="359"/>
                      </a:lnTo>
                      <a:cubicBezTo>
                        <a:pt x="22998" y="359"/>
                        <a:pt x="23178" y="359"/>
                        <a:pt x="23357" y="359"/>
                      </a:cubicBezTo>
                      <a:lnTo>
                        <a:pt x="23357" y="359"/>
                      </a:lnTo>
                      <a:cubicBezTo>
                        <a:pt x="25693" y="0"/>
                        <a:pt x="29286" y="1078"/>
                        <a:pt x="30544" y="4492"/>
                      </a:cubicBezTo>
                      <a:lnTo>
                        <a:pt x="30544" y="4492"/>
                      </a:lnTo>
                      <a:cubicBezTo>
                        <a:pt x="31443" y="6468"/>
                        <a:pt x="35395" y="10421"/>
                        <a:pt x="37372" y="14194"/>
                      </a:cubicBezTo>
                      <a:lnTo>
                        <a:pt x="37372" y="14194"/>
                      </a:lnTo>
                      <a:cubicBezTo>
                        <a:pt x="37911" y="15991"/>
                        <a:pt x="38090" y="18326"/>
                        <a:pt x="38090" y="21201"/>
                      </a:cubicBezTo>
                      <a:lnTo>
                        <a:pt x="38090" y="21201"/>
                      </a:lnTo>
                      <a:cubicBezTo>
                        <a:pt x="38090" y="27849"/>
                        <a:pt x="37372" y="36114"/>
                        <a:pt x="36114" y="39707"/>
                      </a:cubicBezTo>
                      <a:lnTo>
                        <a:pt x="36114" y="39707"/>
                      </a:lnTo>
                      <a:lnTo>
                        <a:pt x="33778" y="38989"/>
                      </a:lnTo>
                      <a:lnTo>
                        <a:pt x="35575" y="40785"/>
                      </a:lnTo>
                      <a:cubicBezTo>
                        <a:pt x="35395" y="40965"/>
                        <a:pt x="33958" y="42403"/>
                        <a:pt x="30904" y="44020"/>
                      </a:cubicBezTo>
                      <a:lnTo>
                        <a:pt x="30904" y="44020"/>
                      </a:lnTo>
                      <a:cubicBezTo>
                        <a:pt x="29646" y="44559"/>
                        <a:pt x="28208" y="45098"/>
                        <a:pt x="26591" y="45098"/>
                      </a:cubicBezTo>
                      <a:lnTo>
                        <a:pt x="26591" y="45098"/>
                      </a:lnTo>
                      <a:cubicBezTo>
                        <a:pt x="26591" y="45098"/>
                        <a:pt x="26412" y="45098"/>
                        <a:pt x="26412" y="45098"/>
                      </a:cubicBezTo>
                      <a:lnTo>
                        <a:pt x="26412" y="45098"/>
                      </a:lnTo>
                      <a:cubicBezTo>
                        <a:pt x="24076" y="44738"/>
                        <a:pt x="21740" y="43481"/>
                        <a:pt x="20662" y="41145"/>
                      </a:cubicBezTo>
                      <a:lnTo>
                        <a:pt x="20662" y="41145"/>
                      </a:lnTo>
                      <a:close/>
                      <a:moveTo>
                        <a:pt x="14913" y="12218"/>
                      </a:moveTo>
                      <a:cubicBezTo>
                        <a:pt x="14553" y="12936"/>
                        <a:pt x="21201" y="24435"/>
                        <a:pt x="22459" y="28029"/>
                      </a:cubicBezTo>
                      <a:lnTo>
                        <a:pt x="22459" y="28029"/>
                      </a:lnTo>
                      <a:cubicBezTo>
                        <a:pt x="25693" y="33060"/>
                        <a:pt x="24435" y="37911"/>
                        <a:pt x="25334" y="38989"/>
                      </a:cubicBezTo>
                      <a:lnTo>
                        <a:pt x="25334" y="38989"/>
                      </a:lnTo>
                      <a:cubicBezTo>
                        <a:pt x="25873" y="39707"/>
                        <a:pt x="25873" y="39707"/>
                        <a:pt x="26412" y="39707"/>
                      </a:cubicBezTo>
                      <a:lnTo>
                        <a:pt x="26412" y="39707"/>
                      </a:lnTo>
                      <a:cubicBezTo>
                        <a:pt x="26771" y="39707"/>
                        <a:pt x="27669" y="39528"/>
                        <a:pt x="28388" y="39168"/>
                      </a:cubicBezTo>
                      <a:lnTo>
                        <a:pt x="28388" y="39168"/>
                      </a:lnTo>
                      <a:cubicBezTo>
                        <a:pt x="29825" y="38450"/>
                        <a:pt x="30724" y="37731"/>
                        <a:pt x="31263" y="37372"/>
                      </a:cubicBezTo>
                      <a:lnTo>
                        <a:pt x="31263" y="37372"/>
                      </a:lnTo>
                      <a:cubicBezTo>
                        <a:pt x="31982" y="34497"/>
                        <a:pt x="32700" y="26591"/>
                        <a:pt x="32700" y="21022"/>
                      </a:cubicBezTo>
                      <a:lnTo>
                        <a:pt x="32700" y="21022"/>
                      </a:lnTo>
                      <a:cubicBezTo>
                        <a:pt x="32700" y="18506"/>
                        <a:pt x="32521" y="16170"/>
                        <a:pt x="32341" y="15991"/>
                      </a:cubicBezTo>
                      <a:lnTo>
                        <a:pt x="32341" y="15991"/>
                      </a:lnTo>
                      <a:cubicBezTo>
                        <a:pt x="31443" y="14014"/>
                        <a:pt x="27490" y="10062"/>
                        <a:pt x="25693" y="6648"/>
                      </a:cubicBezTo>
                      <a:lnTo>
                        <a:pt x="25693" y="6648"/>
                      </a:lnTo>
                      <a:cubicBezTo>
                        <a:pt x="24795" y="5390"/>
                        <a:pt x="25154" y="5390"/>
                        <a:pt x="24435" y="5390"/>
                      </a:cubicBezTo>
                      <a:lnTo>
                        <a:pt x="24435" y="5390"/>
                      </a:lnTo>
                      <a:cubicBezTo>
                        <a:pt x="24256" y="5390"/>
                        <a:pt x="23717" y="5390"/>
                        <a:pt x="22998" y="5390"/>
                      </a:cubicBezTo>
                      <a:lnTo>
                        <a:pt x="22998" y="5390"/>
                      </a:lnTo>
                      <a:cubicBezTo>
                        <a:pt x="22998" y="5390"/>
                        <a:pt x="22818" y="5390"/>
                        <a:pt x="22639" y="5390"/>
                      </a:cubicBezTo>
                      <a:lnTo>
                        <a:pt x="22639" y="5390"/>
                      </a:lnTo>
                      <a:cubicBezTo>
                        <a:pt x="20303" y="5390"/>
                        <a:pt x="17069" y="7007"/>
                        <a:pt x="12397" y="7187"/>
                      </a:cubicBezTo>
                      <a:lnTo>
                        <a:pt x="12397" y="7187"/>
                      </a:lnTo>
                      <a:cubicBezTo>
                        <a:pt x="11679" y="7187"/>
                        <a:pt x="10960" y="7187"/>
                        <a:pt x="10241" y="7007"/>
                      </a:cubicBezTo>
                      <a:lnTo>
                        <a:pt x="10241" y="7007"/>
                      </a:lnTo>
                      <a:cubicBezTo>
                        <a:pt x="12577" y="7726"/>
                        <a:pt x="14553" y="8984"/>
                        <a:pt x="14913" y="12218"/>
                      </a:cubicBezTo>
                      <a:lnTo>
                        <a:pt x="14913" y="12218"/>
                      </a:lnTo>
                      <a:close/>
                      <a:moveTo>
                        <a:pt x="5031" y="6827"/>
                      </a:moveTo>
                      <a:lnTo>
                        <a:pt x="5031" y="6827"/>
                      </a:lnTo>
                      <a:lnTo>
                        <a:pt x="5031" y="6827"/>
                      </a:lnTo>
                      <a:lnTo>
                        <a:pt x="5031" y="6827"/>
                      </a:lnTo>
                      <a:close/>
                      <a:moveTo>
                        <a:pt x="7546" y="6109"/>
                      </a:moveTo>
                      <a:cubicBezTo>
                        <a:pt x="7187" y="5929"/>
                        <a:pt x="6827" y="5749"/>
                        <a:pt x="6648" y="5749"/>
                      </a:cubicBezTo>
                      <a:lnTo>
                        <a:pt x="6648" y="5749"/>
                      </a:lnTo>
                      <a:lnTo>
                        <a:pt x="6648" y="5749"/>
                      </a:lnTo>
                      <a:cubicBezTo>
                        <a:pt x="6827" y="5749"/>
                        <a:pt x="7007" y="5929"/>
                        <a:pt x="7187" y="5929"/>
                      </a:cubicBezTo>
                      <a:lnTo>
                        <a:pt x="7187" y="5929"/>
                      </a:lnTo>
                      <a:cubicBezTo>
                        <a:pt x="7007" y="6109"/>
                        <a:pt x="7187" y="6109"/>
                        <a:pt x="7546" y="6109"/>
                      </a:cubicBezTo>
                      <a:lnTo>
                        <a:pt x="7546" y="6109"/>
                      </a:lnTo>
                      <a:close/>
                    </a:path>
                  </a:pathLst>
                </a:custGeom>
                <a:grpFill/>
                <a:ln w="17953" cap="flat">
                  <a:noFill/>
                  <a:prstDash val="solid"/>
                  <a:miter/>
                </a:ln>
              </p:spPr>
              <p:txBody>
                <a:bodyPr rtlCol="0" anchor="ctr"/>
                <a:lstStyle/>
                <a:p>
                  <a:endParaRPr lang="zh-CN" altLang="en-US" sz="1050"/>
                </a:p>
              </p:txBody>
            </p:sp>
          </p:grpSp>
          <p:grpSp>
            <p:nvGrpSpPr>
              <p:cNvPr id="209" name="图形 1"/>
              <p:cNvGrpSpPr/>
              <p:nvPr/>
            </p:nvGrpSpPr>
            <p:grpSpPr>
              <a:xfrm>
                <a:off x="4182536" y="3708365"/>
                <a:ext cx="27130" cy="28747"/>
                <a:chOff x="5555747" y="3906055"/>
                <a:chExt cx="27130" cy="28747"/>
              </a:xfrm>
              <a:solidFill>
                <a:srgbClr val="0070C0"/>
              </a:solidFill>
            </p:grpSpPr>
            <p:sp>
              <p:nvSpPr>
                <p:cNvPr id="3328" name="任意多边形: 形状 610"/>
                <p:cNvSpPr/>
                <p:nvPr/>
              </p:nvSpPr>
              <p:spPr>
                <a:xfrm>
                  <a:off x="5558219" y="3908930"/>
                  <a:ext cx="21987" cy="23285"/>
                </a:xfrm>
                <a:custGeom>
                  <a:avLst/>
                  <a:gdLst>
                    <a:gd name="connsiteX0" fmla="*/ 10644 w 21987"/>
                    <a:gd name="connsiteY0" fmla="*/ 13116 h 23285"/>
                    <a:gd name="connsiteX1" fmla="*/ 18549 w 21987"/>
                    <a:gd name="connsiteY1" fmla="*/ 22459 h 23285"/>
                    <a:gd name="connsiteX2" fmla="*/ 21244 w 21987"/>
                    <a:gd name="connsiteY2" fmla="*/ 21201 h 23285"/>
                    <a:gd name="connsiteX3" fmla="*/ 14596 w 21987"/>
                    <a:gd name="connsiteY3" fmla="*/ 6648 h 23285"/>
                    <a:gd name="connsiteX4" fmla="*/ 3996 w 21987"/>
                    <a:gd name="connsiteY4" fmla="*/ 0 h 23285"/>
                    <a:gd name="connsiteX5" fmla="*/ 1301 w 21987"/>
                    <a:gd name="connsiteY5" fmla="*/ 3953 h 23285"/>
                    <a:gd name="connsiteX6" fmla="*/ 10644 w 21987"/>
                    <a:gd name="connsiteY6" fmla="*/ 13116 h 23285"/>
                    <a:gd name="connsiteX7" fmla="*/ 10644 w 21987"/>
                    <a:gd name="connsiteY7" fmla="*/ 13116 h 2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87" h="23285">
                      <a:moveTo>
                        <a:pt x="10644" y="13116"/>
                      </a:moveTo>
                      <a:cubicBezTo>
                        <a:pt x="13339" y="17069"/>
                        <a:pt x="15854" y="21022"/>
                        <a:pt x="18549" y="22459"/>
                      </a:cubicBezTo>
                      <a:cubicBezTo>
                        <a:pt x="22502" y="23717"/>
                        <a:pt x="22502" y="23717"/>
                        <a:pt x="21244" y="21201"/>
                      </a:cubicBezTo>
                      <a:cubicBezTo>
                        <a:pt x="21244" y="18506"/>
                        <a:pt x="17292" y="10601"/>
                        <a:pt x="14596" y="6648"/>
                      </a:cubicBezTo>
                      <a:cubicBezTo>
                        <a:pt x="11901" y="3953"/>
                        <a:pt x="6691" y="1437"/>
                        <a:pt x="3996" y="0"/>
                      </a:cubicBezTo>
                      <a:cubicBezTo>
                        <a:pt x="43" y="0"/>
                        <a:pt x="-1215" y="1437"/>
                        <a:pt x="1301" y="3953"/>
                      </a:cubicBezTo>
                      <a:cubicBezTo>
                        <a:pt x="3996" y="6468"/>
                        <a:pt x="10644" y="13116"/>
                        <a:pt x="10644" y="13116"/>
                      </a:cubicBezTo>
                      <a:lnTo>
                        <a:pt x="10644" y="13116"/>
                      </a:lnTo>
                      <a:close/>
                    </a:path>
                  </a:pathLst>
                </a:custGeom>
                <a:grpFill/>
                <a:ln w="17953" cap="flat">
                  <a:noFill/>
                  <a:prstDash val="solid"/>
                  <a:miter/>
                </a:ln>
              </p:spPr>
              <p:txBody>
                <a:bodyPr rtlCol="0" anchor="ctr"/>
                <a:lstStyle/>
                <a:p>
                  <a:endParaRPr lang="zh-CN" altLang="en-US" sz="1050"/>
                </a:p>
              </p:txBody>
            </p:sp>
            <p:sp>
              <p:nvSpPr>
                <p:cNvPr id="3329" name="任意多边形: 形状 611"/>
                <p:cNvSpPr/>
                <p:nvPr/>
              </p:nvSpPr>
              <p:spPr>
                <a:xfrm>
                  <a:off x="5555747" y="3906055"/>
                  <a:ext cx="27130" cy="28747"/>
                </a:xfrm>
                <a:custGeom>
                  <a:avLst/>
                  <a:gdLst>
                    <a:gd name="connsiteX0" fmla="*/ 19944 w 27130"/>
                    <a:gd name="connsiteY0" fmla="*/ 27490 h 28747"/>
                    <a:gd name="connsiteX1" fmla="*/ 11319 w 27130"/>
                    <a:gd name="connsiteY1" fmla="*/ 17608 h 28747"/>
                    <a:gd name="connsiteX2" fmla="*/ 11319 w 27130"/>
                    <a:gd name="connsiteY2" fmla="*/ 17608 h 28747"/>
                    <a:gd name="connsiteX3" fmla="*/ 2156 w 27130"/>
                    <a:gd name="connsiteY3" fmla="*/ 8445 h 28747"/>
                    <a:gd name="connsiteX4" fmla="*/ 2156 w 27130"/>
                    <a:gd name="connsiteY4" fmla="*/ 8445 h 28747"/>
                    <a:gd name="connsiteX5" fmla="*/ 0 w 27130"/>
                    <a:gd name="connsiteY5" fmla="*/ 4312 h 28747"/>
                    <a:gd name="connsiteX6" fmla="*/ 0 w 27130"/>
                    <a:gd name="connsiteY6" fmla="*/ 4312 h 28747"/>
                    <a:gd name="connsiteX7" fmla="*/ 6648 w 27130"/>
                    <a:gd name="connsiteY7" fmla="*/ 0 h 28747"/>
                    <a:gd name="connsiteX8" fmla="*/ 6648 w 27130"/>
                    <a:gd name="connsiteY8" fmla="*/ 0 h 28747"/>
                    <a:gd name="connsiteX9" fmla="*/ 7187 w 27130"/>
                    <a:gd name="connsiteY9" fmla="*/ 0 h 28747"/>
                    <a:gd name="connsiteX10" fmla="*/ 7726 w 27130"/>
                    <a:gd name="connsiteY10" fmla="*/ 359 h 28747"/>
                    <a:gd name="connsiteX11" fmla="*/ 19225 w 27130"/>
                    <a:gd name="connsiteY11" fmla="*/ 7906 h 28747"/>
                    <a:gd name="connsiteX12" fmla="*/ 19225 w 27130"/>
                    <a:gd name="connsiteY12" fmla="*/ 7906 h 28747"/>
                    <a:gd name="connsiteX13" fmla="*/ 26052 w 27130"/>
                    <a:gd name="connsiteY13" fmla="*/ 22818 h 28747"/>
                    <a:gd name="connsiteX14" fmla="*/ 26052 w 27130"/>
                    <a:gd name="connsiteY14" fmla="*/ 22818 h 28747"/>
                    <a:gd name="connsiteX15" fmla="*/ 27130 w 27130"/>
                    <a:gd name="connsiteY15" fmla="*/ 25873 h 28747"/>
                    <a:gd name="connsiteX16" fmla="*/ 27130 w 27130"/>
                    <a:gd name="connsiteY16" fmla="*/ 25873 h 28747"/>
                    <a:gd name="connsiteX17" fmla="*/ 24256 w 27130"/>
                    <a:gd name="connsiteY17" fmla="*/ 28748 h 28747"/>
                    <a:gd name="connsiteX18" fmla="*/ 24256 w 27130"/>
                    <a:gd name="connsiteY18" fmla="*/ 28748 h 28747"/>
                    <a:gd name="connsiteX19" fmla="*/ 19944 w 27130"/>
                    <a:gd name="connsiteY19" fmla="*/ 27490 h 28747"/>
                    <a:gd name="connsiteX20" fmla="*/ 19944 w 27130"/>
                    <a:gd name="connsiteY20" fmla="*/ 27490 h 28747"/>
                    <a:gd name="connsiteX21" fmla="*/ 20662 w 27130"/>
                    <a:gd name="connsiteY21" fmla="*/ 21740 h 28747"/>
                    <a:gd name="connsiteX22" fmla="*/ 15272 w 27130"/>
                    <a:gd name="connsiteY22" fmla="*/ 11140 h 28747"/>
                    <a:gd name="connsiteX23" fmla="*/ 15272 w 27130"/>
                    <a:gd name="connsiteY23" fmla="*/ 11140 h 28747"/>
                    <a:gd name="connsiteX24" fmla="*/ 6109 w 27130"/>
                    <a:gd name="connsiteY24" fmla="*/ 5390 h 28747"/>
                    <a:gd name="connsiteX25" fmla="*/ 6109 w 27130"/>
                    <a:gd name="connsiteY25" fmla="*/ 5390 h 28747"/>
                    <a:gd name="connsiteX26" fmla="*/ 14913 w 27130"/>
                    <a:gd name="connsiteY26" fmla="*/ 14194 h 28747"/>
                    <a:gd name="connsiteX27" fmla="*/ 14913 w 27130"/>
                    <a:gd name="connsiteY27" fmla="*/ 14194 h 28747"/>
                    <a:gd name="connsiteX28" fmla="*/ 13116 w 27130"/>
                    <a:gd name="connsiteY28" fmla="*/ 15991 h 28747"/>
                    <a:gd name="connsiteX29" fmla="*/ 15272 w 27130"/>
                    <a:gd name="connsiteY29" fmla="*/ 14554 h 28747"/>
                    <a:gd name="connsiteX30" fmla="*/ 20662 w 27130"/>
                    <a:gd name="connsiteY30" fmla="*/ 21740 h 28747"/>
                    <a:gd name="connsiteX31" fmla="*/ 20662 w 27130"/>
                    <a:gd name="connsiteY31" fmla="*/ 21740 h 2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130" h="28747">
                      <a:moveTo>
                        <a:pt x="19944" y="27490"/>
                      </a:moveTo>
                      <a:cubicBezTo>
                        <a:pt x="16350" y="25513"/>
                        <a:pt x="13835" y="21561"/>
                        <a:pt x="11319" y="17608"/>
                      </a:cubicBezTo>
                      <a:lnTo>
                        <a:pt x="11319" y="17608"/>
                      </a:lnTo>
                      <a:cubicBezTo>
                        <a:pt x="10601" y="16889"/>
                        <a:pt x="4671" y="10960"/>
                        <a:pt x="2156" y="8445"/>
                      </a:cubicBezTo>
                      <a:lnTo>
                        <a:pt x="2156" y="8445"/>
                      </a:lnTo>
                      <a:cubicBezTo>
                        <a:pt x="1078" y="7187"/>
                        <a:pt x="0" y="6109"/>
                        <a:pt x="0" y="4312"/>
                      </a:cubicBezTo>
                      <a:lnTo>
                        <a:pt x="0" y="4312"/>
                      </a:lnTo>
                      <a:cubicBezTo>
                        <a:pt x="539" y="180"/>
                        <a:pt x="4132" y="180"/>
                        <a:pt x="6648" y="0"/>
                      </a:cubicBezTo>
                      <a:lnTo>
                        <a:pt x="6648" y="0"/>
                      </a:lnTo>
                      <a:lnTo>
                        <a:pt x="7187" y="0"/>
                      </a:lnTo>
                      <a:lnTo>
                        <a:pt x="7726" y="359"/>
                      </a:lnTo>
                      <a:cubicBezTo>
                        <a:pt x="10421" y="1797"/>
                        <a:pt x="15811" y="4312"/>
                        <a:pt x="19225" y="7906"/>
                      </a:cubicBezTo>
                      <a:lnTo>
                        <a:pt x="19225" y="7906"/>
                      </a:lnTo>
                      <a:cubicBezTo>
                        <a:pt x="22100" y="12397"/>
                        <a:pt x="26052" y="19584"/>
                        <a:pt x="26052" y="22818"/>
                      </a:cubicBezTo>
                      <a:lnTo>
                        <a:pt x="26052" y="22818"/>
                      </a:lnTo>
                      <a:cubicBezTo>
                        <a:pt x="26412" y="23896"/>
                        <a:pt x="26951" y="24076"/>
                        <a:pt x="27130" y="25873"/>
                      </a:cubicBezTo>
                      <a:lnTo>
                        <a:pt x="27130" y="25873"/>
                      </a:lnTo>
                      <a:cubicBezTo>
                        <a:pt x="27130" y="27131"/>
                        <a:pt x="24974" y="28748"/>
                        <a:pt x="24256" y="28748"/>
                      </a:cubicBezTo>
                      <a:lnTo>
                        <a:pt x="24256" y="28748"/>
                      </a:lnTo>
                      <a:cubicBezTo>
                        <a:pt x="22639" y="28568"/>
                        <a:pt x="21920" y="28209"/>
                        <a:pt x="19944" y="27490"/>
                      </a:cubicBezTo>
                      <a:lnTo>
                        <a:pt x="19944" y="27490"/>
                      </a:lnTo>
                      <a:close/>
                      <a:moveTo>
                        <a:pt x="20662" y="21740"/>
                      </a:moveTo>
                      <a:cubicBezTo>
                        <a:pt x="19584" y="18686"/>
                        <a:pt x="16889" y="13296"/>
                        <a:pt x="15272" y="11140"/>
                      </a:cubicBezTo>
                      <a:lnTo>
                        <a:pt x="15272" y="11140"/>
                      </a:lnTo>
                      <a:cubicBezTo>
                        <a:pt x="13296" y="9163"/>
                        <a:pt x="8984" y="6828"/>
                        <a:pt x="6109" y="5390"/>
                      </a:cubicBezTo>
                      <a:lnTo>
                        <a:pt x="6109" y="5390"/>
                      </a:lnTo>
                      <a:cubicBezTo>
                        <a:pt x="8984" y="8265"/>
                        <a:pt x="14913" y="14194"/>
                        <a:pt x="14913" y="14194"/>
                      </a:cubicBezTo>
                      <a:lnTo>
                        <a:pt x="14913" y="14194"/>
                      </a:lnTo>
                      <a:lnTo>
                        <a:pt x="13116" y="15991"/>
                      </a:lnTo>
                      <a:lnTo>
                        <a:pt x="15272" y="14554"/>
                      </a:lnTo>
                      <a:cubicBezTo>
                        <a:pt x="17069" y="17428"/>
                        <a:pt x="19225" y="20303"/>
                        <a:pt x="20662" y="21740"/>
                      </a:cubicBezTo>
                      <a:lnTo>
                        <a:pt x="20662" y="21740"/>
                      </a:lnTo>
                      <a:close/>
                    </a:path>
                  </a:pathLst>
                </a:custGeom>
                <a:grpFill/>
                <a:ln w="17953" cap="flat">
                  <a:noFill/>
                  <a:prstDash val="solid"/>
                  <a:miter/>
                </a:ln>
              </p:spPr>
              <p:txBody>
                <a:bodyPr rtlCol="0" anchor="ctr"/>
                <a:lstStyle/>
                <a:p>
                  <a:endParaRPr lang="zh-CN" altLang="en-US" sz="1050"/>
                </a:p>
              </p:txBody>
            </p:sp>
          </p:grpSp>
          <p:grpSp>
            <p:nvGrpSpPr>
              <p:cNvPr id="210" name="图形 1"/>
              <p:cNvGrpSpPr/>
              <p:nvPr/>
            </p:nvGrpSpPr>
            <p:grpSpPr>
              <a:xfrm>
                <a:off x="4214158" y="3709623"/>
                <a:ext cx="37551" cy="52823"/>
                <a:chOff x="5587369" y="3907313"/>
                <a:chExt cx="37551" cy="52823"/>
              </a:xfrm>
              <a:solidFill>
                <a:srgbClr val="0070C0"/>
              </a:solidFill>
            </p:grpSpPr>
            <p:sp>
              <p:nvSpPr>
                <p:cNvPr id="3326" name="任意多边形: 形状 613"/>
                <p:cNvSpPr/>
                <p:nvPr/>
              </p:nvSpPr>
              <p:spPr>
                <a:xfrm>
                  <a:off x="5589751" y="3909503"/>
                  <a:ext cx="32425" cy="47761"/>
                </a:xfrm>
                <a:custGeom>
                  <a:avLst/>
                  <a:gdLst>
                    <a:gd name="connsiteX0" fmla="*/ 10734 w 32425"/>
                    <a:gd name="connsiteY0" fmla="*/ 24401 h 47761"/>
                    <a:gd name="connsiteX1" fmla="*/ 14687 w 32425"/>
                    <a:gd name="connsiteY1" fmla="*/ 33744 h 47761"/>
                    <a:gd name="connsiteX2" fmla="*/ 17382 w 32425"/>
                    <a:gd name="connsiteY2" fmla="*/ 41650 h 47761"/>
                    <a:gd name="connsiteX3" fmla="*/ 20077 w 32425"/>
                    <a:gd name="connsiteY3" fmla="*/ 45603 h 47761"/>
                    <a:gd name="connsiteX4" fmla="*/ 29240 w 32425"/>
                    <a:gd name="connsiteY4" fmla="*/ 46860 h 47761"/>
                    <a:gd name="connsiteX5" fmla="*/ 31935 w 32425"/>
                    <a:gd name="connsiteY5" fmla="*/ 42907 h 47761"/>
                    <a:gd name="connsiteX6" fmla="*/ 26545 w 32425"/>
                    <a:gd name="connsiteY6" fmla="*/ 26917 h 47761"/>
                    <a:gd name="connsiteX7" fmla="*/ 22592 w 32425"/>
                    <a:gd name="connsiteY7" fmla="*/ 4278 h 47761"/>
                    <a:gd name="connsiteX8" fmla="*/ 14687 w 32425"/>
                    <a:gd name="connsiteY8" fmla="*/ 3020 h 47761"/>
                    <a:gd name="connsiteX9" fmla="*/ 4086 w 32425"/>
                    <a:gd name="connsiteY9" fmla="*/ 325 h 47761"/>
                    <a:gd name="connsiteX10" fmla="*/ 133 w 32425"/>
                    <a:gd name="connsiteY10" fmla="*/ 5715 h 47761"/>
                    <a:gd name="connsiteX11" fmla="*/ 5524 w 32425"/>
                    <a:gd name="connsiteY11" fmla="*/ 17753 h 47761"/>
                    <a:gd name="connsiteX12" fmla="*/ 10734 w 32425"/>
                    <a:gd name="connsiteY12" fmla="*/ 24401 h 47761"/>
                    <a:gd name="connsiteX13" fmla="*/ 10734 w 32425"/>
                    <a:gd name="connsiteY13" fmla="*/ 24401 h 4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25" h="47761">
                      <a:moveTo>
                        <a:pt x="10734" y="24401"/>
                      </a:moveTo>
                      <a:cubicBezTo>
                        <a:pt x="10734" y="28354"/>
                        <a:pt x="10734" y="31049"/>
                        <a:pt x="14687" y="33744"/>
                      </a:cubicBezTo>
                      <a:cubicBezTo>
                        <a:pt x="17382" y="36439"/>
                        <a:pt x="17382" y="36439"/>
                        <a:pt x="17382" y="41650"/>
                      </a:cubicBezTo>
                      <a:cubicBezTo>
                        <a:pt x="17382" y="47040"/>
                        <a:pt x="17382" y="47040"/>
                        <a:pt x="20077" y="45603"/>
                      </a:cubicBezTo>
                      <a:cubicBezTo>
                        <a:pt x="22772" y="44345"/>
                        <a:pt x="26725" y="45603"/>
                        <a:pt x="29240" y="46860"/>
                      </a:cubicBezTo>
                      <a:cubicBezTo>
                        <a:pt x="31935" y="49555"/>
                        <a:pt x="33193" y="45603"/>
                        <a:pt x="31935" y="42907"/>
                      </a:cubicBezTo>
                      <a:cubicBezTo>
                        <a:pt x="29240" y="41650"/>
                        <a:pt x="26545" y="33565"/>
                        <a:pt x="26545" y="26917"/>
                      </a:cubicBezTo>
                      <a:cubicBezTo>
                        <a:pt x="25288" y="19011"/>
                        <a:pt x="23850" y="6973"/>
                        <a:pt x="22592" y="4278"/>
                      </a:cubicBezTo>
                      <a:cubicBezTo>
                        <a:pt x="21335" y="325"/>
                        <a:pt x="17382" y="3020"/>
                        <a:pt x="14687" y="3020"/>
                      </a:cubicBezTo>
                      <a:cubicBezTo>
                        <a:pt x="11992" y="1763"/>
                        <a:pt x="9476" y="325"/>
                        <a:pt x="4086" y="325"/>
                      </a:cubicBezTo>
                      <a:cubicBezTo>
                        <a:pt x="-1124" y="-933"/>
                        <a:pt x="133" y="1583"/>
                        <a:pt x="133" y="5715"/>
                      </a:cubicBezTo>
                      <a:cubicBezTo>
                        <a:pt x="133" y="9668"/>
                        <a:pt x="1571" y="13621"/>
                        <a:pt x="5524" y="17753"/>
                      </a:cubicBezTo>
                      <a:cubicBezTo>
                        <a:pt x="9476" y="20448"/>
                        <a:pt x="10734" y="24401"/>
                        <a:pt x="10734" y="24401"/>
                      </a:cubicBezTo>
                      <a:lnTo>
                        <a:pt x="10734" y="24401"/>
                      </a:lnTo>
                      <a:close/>
                    </a:path>
                  </a:pathLst>
                </a:custGeom>
                <a:grpFill/>
                <a:ln w="17953" cap="flat">
                  <a:noFill/>
                  <a:prstDash val="solid"/>
                  <a:miter/>
                </a:ln>
              </p:spPr>
              <p:txBody>
                <a:bodyPr rtlCol="0" anchor="ctr"/>
                <a:lstStyle/>
                <a:p>
                  <a:endParaRPr lang="zh-CN" altLang="en-US" sz="1050"/>
                </a:p>
              </p:txBody>
            </p:sp>
            <p:sp>
              <p:nvSpPr>
                <p:cNvPr id="3327" name="任意多边形: 形状 614"/>
                <p:cNvSpPr/>
                <p:nvPr/>
              </p:nvSpPr>
              <p:spPr>
                <a:xfrm>
                  <a:off x="5587369" y="3907313"/>
                  <a:ext cx="37551" cy="52823"/>
                </a:xfrm>
                <a:custGeom>
                  <a:avLst/>
                  <a:gdLst>
                    <a:gd name="connsiteX0" fmla="*/ 30544 w 37551"/>
                    <a:gd name="connsiteY0" fmla="*/ 51386 h 52823"/>
                    <a:gd name="connsiteX1" fmla="*/ 25154 w 37551"/>
                    <a:gd name="connsiteY1" fmla="*/ 49769 h 52823"/>
                    <a:gd name="connsiteX2" fmla="*/ 25154 w 37551"/>
                    <a:gd name="connsiteY2" fmla="*/ 49769 h 52823"/>
                    <a:gd name="connsiteX3" fmla="*/ 23717 w 37551"/>
                    <a:gd name="connsiteY3" fmla="*/ 50128 h 52823"/>
                    <a:gd name="connsiteX4" fmla="*/ 23717 w 37551"/>
                    <a:gd name="connsiteY4" fmla="*/ 50128 h 52823"/>
                    <a:gd name="connsiteX5" fmla="*/ 20842 w 37551"/>
                    <a:gd name="connsiteY5" fmla="*/ 51027 h 52823"/>
                    <a:gd name="connsiteX6" fmla="*/ 20842 w 37551"/>
                    <a:gd name="connsiteY6" fmla="*/ 51027 h 52823"/>
                    <a:gd name="connsiteX7" fmla="*/ 17608 w 37551"/>
                    <a:gd name="connsiteY7" fmla="*/ 47793 h 52823"/>
                    <a:gd name="connsiteX8" fmla="*/ 17608 w 37551"/>
                    <a:gd name="connsiteY8" fmla="*/ 47793 h 52823"/>
                    <a:gd name="connsiteX9" fmla="*/ 17428 w 37551"/>
                    <a:gd name="connsiteY9" fmla="*/ 43840 h 52823"/>
                    <a:gd name="connsiteX10" fmla="*/ 17428 w 37551"/>
                    <a:gd name="connsiteY10" fmla="*/ 43840 h 52823"/>
                    <a:gd name="connsiteX11" fmla="*/ 15811 w 37551"/>
                    <a:gd name="connsiteY11" fmla="*/ 38090 h 52823"/>
                    <a:gd name="connsiteX12" fmla="*/ 15811 w 37551"/>
                    <a:gd name="connsiteY12" fmla="*/ 38090 h 52823"/>
                    <a:gd name="connsiteX13" fmla="*/ 10780 w 37551"/>
                    <a:gd name="connsiteY13" fmla="*/ 27310 h 52823"/>
                    <a:gd name="connsiteX14" fmla="*/ 10780 w 37551"/>
                    <a:gd name="connsiteY14" fmla="*/ 27310 h 52823"/>
                    <a:gd name="connsiteX15" fmla="*/ 6289 w 37551"/>
                    <a:gd name="connsiteY15" fmla="*/ 21920 h 52823"/>
                    <a:gd name="connsiteX16" fmla="*/ 6289 w 37551"/>
                    <a:gd name="connsiteY16" fmla="*/ 21920 h 52823"/>
                    <a:gd name="connsiteX17" fmla="*/ 180 w 37551"/>
                    <a:gd name="connsiteY17" fmla="*/ 8265 h 52823"/>
                    <a:gd name="connsiteX18" fmla="*/ 180 w 37551"/>
                    <a:gd name="connsiteY18" fmla="*/ 8265 h 52823"/>
                    <a:gd name="connsiteX19" fmla="*/ 0 w 37551"/>
                    <a:gd name="connsiteY19" fmla="*/ 4671 h 52823"/>
                    <a:gd name="connsiteX20" fmla="*/ 0 w 37551"/>
                    <a:gd name="connsiteY20" fmla="*/ 4671 h 52823"/>
                    <a:gd name="connsiteX21" fmla="*/ 898 w 37551"/>
                    <a:gd name="connsiteY21" fmla="*/ 1617 h 52823"/>
                    <a:gd name="connsiteX22" fmla="*/ 898 w 37551"/>
                    <a:gd name="connsiteY22" fmla="*/ 1617 h 52823"/>
                    <a:gd name="connsiteX23" fmla="*/ 4492 w 37551"/>
                    <a:gd name="connsiteY23" fmla="*/ 0 h 52823"/>
                    <a:gd name="connsiteX24" fmla="*/ 4492 w 37551"/>
                    <a:gd name="connsiteY24" fmla="*/ 0 h 52823"/>
                    <a:gd name="connsiteX25" fmla="*/ 6828 w 37551"/>
                    <a:gd name="connsiteY25" fmla="*/ 359 h 52823"/>
                    <a:gd name="connsiteX26" fmla="*/ 6828 w 37551"/>
                    <a:gd name="connsiteY26" fmla="*/ 359 h 52823"/>
                    <a:gd name="connsiteX27" fmla="*/ 17608 w 37551"/>
                    <a:gd name="connsiteY27" fmla="*/ 3054 h 52823"/>
                    <a:gd name="connsiteX28" fmla="*/ 17608 w 37551"/>
                    <a:gd name="connsiteY28" fmla="*/ 3054 h 52823"/>
                    <a:gd name="connsiteX29" fmla="*/ 22279 w 37551"/>
                    <a:gd name="connsiteY29" fmla="*/ 2156 h 52823"/>
                    <a:gd name="connsiteX30" fmla="*/ 22279 w 37551"/>
                    <a:gd name="connsiteY30" fmla="*/ 2156 h 52823"/>
                    <a:gd name="connsiteX31" fmla="*/ 27490 w 37551"/>
                    <a:gd name="connsiteY31" fmla="*/ 5749 h 52823"/>
                    <a:gd name="connsiteX32" fmla="*/ 27490 w 37551"/>
                    <a:gd name="connsiteY32" fmla="*/ 5749 h 52823"/>
                    <a:gd name="connsiteX33" fmla="*/ 31802 w 37551"/>
                    <a:gd name="connsiteY33" fmla="*/ 29466 h 52823"/>
                    <a:gd name="connsiteX34" fmla="*/ 31802 w 37551"/>
                    <a:gd name="connsiteY34" fmla="*/ 29466 h 52823"/>
                    <a:gd name="connsiteX35" fmla="*/ 35755 w 37551"/>
                    <a:gd name="connsiteY35" fmla="*/ 43121 h 52823"/>
                    <a:gd name="connsiteX36" fmla="*/ 35755 w 37551"/>
                    <a:gd name="connsiteY36" fmla="*/ 43121 h 52823"/>
                    <a:gd name="connsiteX37" fmla="*/ 36473 w 37551"/>
                    <a:gd name="connsiteY37" fmla="*/ 43481 h 52823"/>
                    <a:gd name="connsiteX38" fmla="*/ 36833 w 37551"/>
                    <a:gd name="connsiteY38" fmla="*/ 44199 h 52823"/>
                    <a:gd name="connsiteX39" fmla="*/ 37552 w 37551"/>
                    <a:gd name="connsiteY39" fmla="*/ 47613 h 52823"/>
                    <a:gd name="connsiteX40" fmla="*/ 37552 w 37551"/>
                    <a:gd name="connsiteY40" fmla="*/ 47613 h 52823"/>
                    <a:gd name="connsiteX41" fmla="*/ 33419 w 37551"/>
                    <a:gd name="connsiteY41" fmla="*/ 52824 h 52823"/>
                    <a:gd name="connsiteX42" fmla="*/ 33419 w 37551"/>
                    <a:gd name="connsiteY42" fmla="*/ 52824 h 52823"/>
                    <a:gd name="connsiteX43" fmla="*/ 30544 w 37551"/>
                    <a:gd name="connsiteY43" fmla="*/ 51386 h 52823"/>
                    <a:gd name="connsiteX44" fmla="*/ 30544 w 37551"/>
                    <a:gd name="connsiteY44" fmla="*/ 51386 h 52823"/>
                    <a:gd name="connsiteX45" fmla="*/ 32161 w 37551"/>
                    <a:gd name="connsiteY45" fmla="*/ 46535 h 52823"/>
                    <a:gd name="connsiteX46" fmla="*/ 26592 w 37551"/>
                    <a:gd name="connsiteY46" fmla="*/ 29646 h 52823"/>
                    <a:gd name="connsiteX47" fmla="*/ 26592 w 37551"/>
                    <a:gd name="connsiteY47" fmla="*/ 29646 h 52823"/>
                    <a:gd name="connsiteX48" fmla="*/ 22639 w 37551"/>
                    <a:gd name="connsiteY48" fmla="*/ 7367 h 52823"/>
                    <a:gd name="connsiteX49" fmla="*/ 22639 w 37551"/>
                    <a:gd name="connsiteY49" fmla="*/ 7367 h 52823"/>
                    <a:gd name="connsiteX50" fmla="*/ 22279 w 37551"/>
                    <a:gd name="connsiteY50" fmla="*/ 7007 h 52823"/>
                    <a:gd name="connsiteX51" fmla="*/ 22279 w 37551"/>
                    <a:gd name="connsiteY51" fmla="*/ 7007 h 52823"/>
                    <a:gd name="connsiteX52" fmla="*/ 17249 w 37551"/>
                    <a:gd name="connsiteY52" fmla="*/ 7906 h 52823"/>
                    <a:gd name="connsiteX53" fmla="*/ 17249 w 37551"/>
                    <a:gd name="connsiteY53" fmla="*/ 7906 h 52823"/>
                    <a:gd name="connsiteX54" fmla="*/ 16530 w 37551"/>
                    <a:gd name="connsiteY54" fmla="*/ 7906 h 52823"/>
                    <a:gd name="connsiteX55" fmla="*/ 15991 w 37551"/>
                    <a:gd name="connsiteY55" fmla="*/ 7546 h 52823"/>
                    <a:gd name="connsiteX56" fmla="*/ 9163 w 37551"/>
                    <a:gd name="connsiteY56" fmla="*/ 5390 h 52823"/>
                    <a:gd name="connsiteX57" fmla="*/ 9163 w 37551"/>
                    <a:gd name="connsiteY57" fmla="*/ 5390 h 52823"/>
                    <a:gd name="connsiteX58" fmla="*/ 9163 w 37551"/>
                    <a:gd name="connsiteY58" fmla="*/ 5929 h 52823"/>
                    <a:gd name="connsiteX59" fmla="*/ 5929 w 37551"/>
                    <a:gd name="connsiteY59" fmla="*/ 5031 h 52823"/>
                    <a:gd name="connsiteX60" fmla="*/ 5031 w 37551"/>
                    <a:gd name="connsiteY60" fmla="*/ 4851 h 52823"/>
                    <a:gd name="connsiteX61" fmla="*/ 5031 w 37551"/>
                    <a:gd name="connsiteY61" fmla="*/ 4851 h 52823"/>
                    <a:gd name="connsiteX62" fmla="*/ 5211 w 37551"/>
                    <a:gd name="connsiteY62" fmla="*/ 7906 h 52823"/>
                    <a:gd name="connsiteX63" fmla="*/ 5211 w 37551"/>
                    <a:gd name="connsiteY63" fmla="*/ 7906 h 52823"/>
                    <a:gd name="connsiteX64" fmla="*/ 9343 w 37551"/>
                    <a:gd name="connsiteY64" fmla="*/ 17788 h 52823"/>
                    <a:gd name="connsiteX65" fmla="*/ 9343 w 37551"/>
                    <a:gd name="connsiteY65" fmla="*/ 17788 h 52823"/>
                    <a:gd name="connsiteX66" fmla="*/ 15632 w 37551"/>
                    <a:gd name="connsiteY66" fmla="*/ 25693 h 52823"/>
                    <a:gd name="connsiteX67" fmla="*/ 15632 w 37551"/>
                    <a:gd name="connsiteY67" fmla="*/ 25693 h 52823"/>
                    <a:gd name="connsiteX68" fmla="*/ 13296 w 37551"/>
                    <a:gd name="connsiteY68" fmla="*/ 26591 h 52823"/>
                    <a:gd name="connsiteX69" fmla="*/ 15811 w 37551"/>
                    <a:gd name="connsiteY69" fmla="*/ 26591 h 52823"/>
                    <a:gd name="connsiteX70" fmla="*/ 19045 w 37551"/>
                    <a:gd name="connsiteY70" fmla="*/ 34138 h 52823"/>
                    <a:gd name="connsiteX71" fmla="*/ 19045 w 37551"/>
                    <a:gd name="connsiteY71" fmla="*/ 34138 h 52823"/>
                    <a:gd name="connsiteX72" fmla="*/ 22459 w 37551"/>
                    <a:gd name="connsiteY72" fmla="*/ 43840 h 52823"/>
                    <a:gd name="connsiteX73" fmla="*/ 22459 w 37551"/>
                    <a:gd name="connsiteY73" fmla="*/ 43840 h 52823"/>
                    <a:gd name="connsiteX74" fmla="*/ 22459 w 37551"/>
                    <a:gd name="connsiteY74" fmla="*/ 45098 h 52823"/>
                    <a:gd name="connsiteX75" fmla="*/ 22459 w 37551"/>
                    <a:gd name="connsiteY75" fmla="*/ 45098 h 52823"/>
                    <a:gd name="connsiteX76" fmla="*/ 25154 w 37551"/>
                    <a:gd name="connsiteY76" fmla="*/ 44738 h 52823"/>
                    <a:gd name="connsiteX77" fmla="*/ 25154 w 37551"/>
                    <a:gd name="connsiteY77" fmla="*/ 44738 h 52823"/>
                    <a:gd name="connsiteX78" fmla="*/ 32161 w 37551"/>
                    <a:gd name="connsiteY78" fmla="*/ 46535 h 52823"/>
                    <a:gd name="connsiteX79" fmla="*/ 32161 w 37551"/>
                    <a:gd name="connsiteY79" fmla="*/ 46535 h 5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7551" h="52823">
                      <a:moveTo>
                        <a:pt x="30544" y="51386"/>
                      </a:moveTo>
                      <a:cubicBezTo>
                        <a:pt x="28927" y="50488"/>
                        <a:pt x="26592" y="49769"/>
                        <a:pt x="25154" y="49769"/>
                      </a:cubicBezTo>
                      <a:lnTo>
                        <a:pt x="25154" y="49769"/>
                      </a:lnTo>
                      <a:cubicBezTo>
                        <a:pt x="24615" y="49769"/>
                        <a:pt x="24076" y="49949"/>
                        <a:pt x="23717" y="50128"/>
                      </a:cubicBezTo>
                      <a:lnTo>
                        <a:pt x="23717" y="50128"/>
                      </a:lnTo>
                      <a:cubicBezTo>
                        <a:pt x="22818" y="50488"/>
                        <a:pt x="22459" y="51027"/>
                        <a:pt x="20842" y="51027"/>
                      </a:cubicBezTo>
                      <a:lnTo>
                        <a:pt x="20842" y="51027"/>
                      </a:lnTo>
                      <a:cubicBezTo>
                        <a:pt x="18506" y="51027"/>
                        <a:pt x="17608" y="48511"/>
                        <a:pt x="17608" y="47793"/>
                      </a:cubicBezTo>
                      <a:lnTo>
                        <a:pt x="17608" y="47793"/>
                      </a:lnTo>
                      <a:cubicBezTo>
                        <a:pt x="17428" y="46715"/>
                        <a:pt x="17428" y="45637"/>
                        <a:pt x="17428" y="43840"/>
                      </a:cubicBezTo>
                      <a:lnTo>
                        <a:pt x="17428" y="43840"/>
                      </a:lnTo>
                      <a:cubicBezTo>
                        <a:pt x="17069" y="38090"/>
                        <a:pt x="17967" y="40606"/>
                        <a:pt x="15811" y="38090"/>
                      </a:cubicBezTo>
                      <a:lnTo>
                        <a:pt x="15811" y="38090"/>
                      </a:lnTo>
                      <a:cubicBezTo>
                        <a:pt x="11140" y="35216"/>
                        <a:pt x="10601" y="30904"/>
                        <a:pt x="10780" y="27310"/>
                      </a:cubicBezTo>
                      <a:lnTo>
                        <a:pt x="10780" y="27310"/>
                      </a:lnTo>
                      <a:cubicBezTo>
                        <a:pt x="10421" y="26591"/>
                        <a:pt x="9343" y="23896"/>
                        <a:pt x="6289" y="21920"/>
                      </a:cubicBezTo>
                      <a:lnTo>
                        <a:pt x="6289" y="21920"/>
                      </a:lnTo>
                      <a:cubicBezTo>
                        <a:pt x="1976" y="17608"/>
                        <a:pt x="180" y="12757"/>
                        <a:pt x="180" y="8265"/>
                      </a:cubicBezTo>
                      <a:lnTo>
                        <a:pt x="180" y="8265"/>
                      </a:lnTo>
                      <a:cubicBezTo>
                        <a:pt x="180" y="7007"/>
                        <a:pt x="0" y="5929"/>
                        <a:pt x="0" y="4671"/>
                      </a:cubicBezTo>
                      <a:lnTo>
                        <a:pt x="0" y="4671"/>
                      </a:lnTo>
                      <a:cubicBezTo>
                        <a:pt x="0" y="3773"/>
                        <a:pt x="0" y="2695"/>
                        <a:pt x="898" y="1617"/>
                      </a:cubicBezTo>
                      <a:lnTo>
                        <a:pt x="898" y="1617"/>
                      </a:lnTo>
                      <a:cubicBezTo>
                        <a:pt x="1797" y="359"/>
                        <a:pt x="3234" y="0"/>
                        <a:pt x="4492" y="0"/>
                      </a:cubicBezTo>
                      <a:lnTo>
                        <a:pt x="4492" y="0"/>
                      </a:lnTo>
                      <a:cubicBezTo>
                        <a:pt x="5211" y="0"/>
                        <a:pt x="6109" y="180"/>
                        <a:pt x="6828" y="359"/>
                      </a:cubicBezTo>
                      <a:lnTo>
                        <a:pt x="6828" y="359"/>
                      </a:lnTo>
                      <a:cubicBezTo>
                        <a:pt x="12038" y="359"/>
                        <a:pt x="15272" y="1617"/>
                        <a:pt x="17608" y="3054"/>
                      </a:cubicBezTo>
                      <a:lnTo>
                        <a:pt x="17608" y="3054"/>
                      </a:lnTo>
                      <a:cubicBezTo>
                        <a:pt x="18506" y="2875"/>
                        <a:pt x="20303" y="2336"/>
                        <a:pt x="22279" y="2156"/>
                      </a:cubicBezTo>
                      <a:lnTo>
                        <a:pt x="22279" y="2156"/>
                      </a:lnTo>
                      <a:cubicBezTo>
                        <a:pt x="24256" y="1976"/>
                        <a:pt x="26951" y="3593"/>
                        <a:pt x="27490" y="5749"/>
                      </a:cubicBezTo>
                      <a:lnTo>
                        <a:pt x="27490" y="5749"/>
                      </a:lnTo>
                      <a:cubicBezTo>
                        <a:pt x="29287" y="9702"/>
                        <a:pt x="30365" y="21022"/>
                        <a:pt x="31802" y="29466"/>
                      </a:cubicBezTo>
                      <a:lnTo>
                        <a:pt x="31802" y="29466"/>
                      </a:lnTo>
                      <a:cubicBezTo>
                        <a:pt x="31443" y="35395"/>
                        <a:pt x="35216" y="43121"/>
                        <a:pt x="35755" y="43121"/>
                      </a:cubicBezTo>
                      <a:lnTo>
                        <a:pt x="35755" y="43121"/>
                      </a:lnTo>
                      <a:lnTo>
                        <a:pt x="36473" y="43481"/>
                      </a:lnTo>
                      <a:lnTo>
                        <a:pt x="36833" y="44199"/>
                      </a:lnTo>
                      <a:cubicBezTo>
                        <a:pt x="37372" y="45277"/>
                        <a:pt x="37552" y="46535"/>
                        <a:pt x="37552" y="47613"/>
                      </a:cubicBezTo>
                      <a:lnTo>
                        <a:pt x="37552" y="47613"/>
                      </a:lnTo>
                      <a:cubicBezTo>
                        <a:pt x="37552" y="49410"/>
                        <a:pt x="37013" y="52464"/>
                        <a:pt x="33419" y="52824"/>
                      </a:cubicBezTo>
                      <a:lnTo>
                        <a:pt x="33419" y="52824"/>
                      </a:lnTo>
                      <a:cubicBezTo>
                        <a:pt x="31982" y="52464"/>
                        <a:pt x="30724" y="51925"/>
                        <a:pt x="30544" y="51386"/>
                      </a:cubicBezTo>
                      <a:lnTo>
                        <a:pt x="30544" y="51386"/>
                      </a:lnTo>
                      <a:close/>
                      <a:moveTo>
                        <a:pt x="32161" y="46535"/>
                      </a:moveTo>
                      <a:cubicBezTo>
                        <a:pt x="28209" y="43121"/>
                        <a:pt x="26771" y="35934"/>
                        <a:pt x="26592" y="29646"/>
                      </a:cubicBezTo>
                      <a:lnTo>
                        <a:pt x="26592" y="29646"/>
                      </a:lnTo>
                      <a:cubicBezTo>
                        <a:pt x="25334" y="21740"/>
                        <a:pt x="23717" y="9163"/>
                        <a:pt x="22639" y="7367"/>
                      </a:cubicBezTo>
                      <a:lnTo>
                        <a:pt x="22639" y="7367"/>
                      </a:lnTo>
                      <a:cubicBezTo>
                        <a:pt x="22279" y="6828"/>
                        <a:pt x="22639" y="7187"/>
                        <a:pt x="22279" y="7007"/>
                      </a:cubicBezTo>
                      <a:lnTo>
                        <a:pt x="22279" y="7007"/>
                      </a:lnTo>
                      <a:cubicBezTo>
                        <a:pt x="21381" y="7007"/>
                        <a:pt x="19584" y="7726"/>
                        <a:pt x="17249" y="7906"/>
                      </a:cubicBezTo>
                      <a:lnTo>
                        <a:pt x="17249" y="7906"/>
                      </a:lnTo>
                      <a:lnTo>
                        <a:pt x="16530" y="7906"/>
                      </a:lnTo>
                      <a:lnTo>
                        <a:pt x="15991" y="7546"/>
                      </a:lnTo>
                      <a:cubicBezTo>
                        <a:pt x="13835" y="6468"/>
                        <a:pt x="12218" y="5570"/>
                        <a:pt x="9163" y="5390"/>
                      </a:cubicBezTo>
                      <a:lnTo>
                        <a:pt x="9163" y="5390"/>
                      </a:lnTo>
                      <a:lnTo>
                        <a:pt x="9163" y="5929"/>
                      </a:lnTo>
                      <a:lnTo>
                        <a:pt x="5929" y="5031"/>
                      </a:lnTo>
                      <a:cubicBezTo>
                        <a:pt x="5570" y="4851"/>
                        <a:pt x="5211" y="4851"/>
                        <a:pt x="5031" y="4851"/>
                      </a:cubicBezTo>
                      <a:lnTo>
                        <a:pt x="5031" y="4851"/>
                      </a:lnTo>
                      <a:cubicBezTo>
                        <a:pt x="5031" y="5570"/>
                        <a:pt x="5211" y="6648"/>
                        <a:pt x="5211" y="7906"/>
                      </a:cubicBezTo>
                      <a:lnTo>
                        <a:pt x="5211" y="7906"/>
                      </a:lnTo>
                      <a:cubicBezTo>
                        <a:pt x="5211" y="11319"/>
                        <a:pt x="6289" y="14553"/>
                        <a:pt x="9343" y="17788"/>
                      </a:cubicBezTo>
                      <a:lnTo>
                        <a:pt x="9343" y="17788"/>
                      </a:lnTo>
                      <a:cubicBezTo>
                        <a:pt x="14014" y="21022"/>
                        <a:pt x="15452" y="25513"/>
                        <a:pt x="15632" y="25693"/>
                      </a:cubicBezTo>
                      <a:lnTo>
                        <a:pt x="15632" y="25693"/>
                      </a:lnTo>
                      <a:lnTo>
                        <a:pt x="13296" y="26591"/>
                      </a:lnTo>
                      <a:lnTo>
                        <a:pt x="15811" y="26591"/>
                      </a:lnTo>
                      <a:cubicBezTo>
                        <a:pt x="15991" y="30904"/>
                        <a:pt x="15632" y="31622"/>
                        <a:pt x="19045" y="34138"/>
                      </a:cubicBezTo>
                      <a:lnTo>
                        <a:pt x="19045" y="34138"/>
                      </a:lnTo>
                      <a:cubicBezTo>
                        <a:pt x="21920" y="36473"/>
                        <a:pt x="22818" y="38989"/>
                        <a:pt x="22459" y="43840"/>
                      </a:cubicBezTo>
                      <a:lnTo>
                        <a:pt x="22459" y="43840"/>
                      </a:lnTo>
                      <a:cubicBezTo>
                        <a:pt x="22459" y="44379"/>
                        <a:pt x="22459" y="44738"/>
                        <a:pt x="22459" y="45098"/>
                      </a:cubicBezTo>
                      <a:lnTo>
                        <a:pt x="22459" y="45098"/>
                      </a:lnTo>
                      <a:cubicBezTo>
                        <a:pt x="23357" y="44738"/>
                        <a:pt x="24256" y="44738"/>
                        <a:pt x="25154" y="44738"/>
                      </a:cubicBezTo>
                      <a:lnTo>
                        <a:pt x="25154" y="44738"/>
                      </a:lnTo>
                      <a:cubicBezTo>
                        <a:pt x="27490" y="44738"/>
                        <a:pt x="29826" y="45457"/>
                        <a:pt x="32161" y="46535"/>
                      </a:cubicBezTo>
                      <a:lnTo>
                        <a:pt x="32161" y="46535"/>
                      </a:lnTo>
                      <a:close/>
                    </a:path>
                  </a:pathLst>
                </a:custGeom>
                <a:grpFill/>
                <a:ln w="17953" cap="flat">
                  <a:noFill/>
                  <a:prstDash val="solid"/>
                  <a:miter/>
                </a:ln>
              </p:spPr>
              <p:txBody>
                <a:bodyPr rtlCol="0" anchor="ctr"/>
                <a:lstStyle/>
                <a:p>
                  <a:endParaRPr lang="zh-CN" altLang="en-US" sz="1050"/>
                </a:p>
              </p:txBody>
            </p:sp>
          </p:grpSp>
          <p:grpSp>
            <p:nvGrpSpPr>
              <p:cNvPr id="211" name="图形 1"/>
              <p:cNvGrpSpPr/>
              <p:nvPr/>
            </p:nvGrpSpPr>
            <p:grpSpPr>
              <a:xfrm>
                <a:off x="4139529" y="3728653"/>
                <a:ext cx="42108" cy="56791"/>
                <a:chOff x="5512740" y="3926343"/>
                <a:chExt cx="42108" cy="56791"/>
              </a:xfrm>
              <a:solidFill>
                <a:srgbClr val="0070C0"/>
              </a:solidFill>
            </p:grpSpPr>
            <p:sp>
              <p:nvSpPr>
                <p:cNvPr id="3324" name="任意多边形: 形状 616"/>
                <p:cNvSpPr/>
                <p:nvPr/>
              </p:nvSpPr>
              <p:spPr>
                <a:xfrm>
                  <a:off x="5514961" y="3928975"/>
                  <a:ext cx="37166" cy="51705"/>
                </a:xfrm>
                <a:custGeom>
                  <a:avLst/>
                  <a:gdLst>
                    <a:gd name="connsiteX0" fmla="*/ 11858 w 37166"/>
                    <a:gd name="connsiteY0" fmla="*/ 43559 h 51705"/>
                    <a:gd name="connsiteX1" fmla="*/ 36833 w 37166"/>
                    <a:gd name="connsiteY1" fmla="*/ 7624 h 51705"/>
                    <a:gd name="connsiteX2" fmla="*/ 32880 w 37166"/>
                    <a:gd name="connsiteY2" fmla="*/ 3671 h 51705"/>
                    <a:gd name="connsiteX3" fmla="*/ 18327 w 37166"/>
                    <a:gd name="connsiteY3" fmla="*/ 5109 h 51705"/>
                    <a:gd name="connsiteX4" fmla="*/ 10421 w 37166"/>
                    <a:gd name="connsiteY4" fmla="*/ 2413 h 51705"/>
                    <a:gd name="connsiteX5" fmla="*/ 3773 w 37166"/>
                    <a:gd name="connsiteY5" fmla="*/ 1156 h 51705"/>
                    <a:gd name="connsiteX6" fmla="*/ 6468 w 37166"/>
                    <a:gd name="connsiteY6" fmla="*/ 9061 h 51705"/>
                    <a:gd name="connsiteX7" fmla="*/ 5211 w 37166"/>
                    <a:gd name="connsiteY7" fmla="*/ 19662 h 51705"/>
                    <a:gd name="connsiteX8" fmla="*/ 3953 w 37166"/>
                    <a:gd name="connsiteY8" fmla="*/ 36910 h 51705"/>
                    <a:gd name="connsiteX9" fmla="*/ 0 w 37166"/>
                    <a:gd name="connsiteY9" fmla="*/ 48948 h 51705"/>
                    <a:gd name="connsiteX10" fmla="*/ 5211 w 37166"/>
                    <a:gd name="connsiteY10" fmla="*/ 50206 h 51705"/>
                    <a:gd name="connsiteX11" fmla="*/ 11858 w 37166"/>
                    <a:gd name="connsiteY11" fmla="*/ 43559 h 51705"/>
                    <a:gd name="connsiteX12" fmla="*/ 11858 w 37166"/>
                    <a:gd name="connsiteY12" fmla="*/ 43559 h 5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66" h="51705">
                      <a:moveTo>
                        <a:pt x="11858" y="43559"/>
                      </a:moveTo>
                      <a:cubicBezTo>
                        <a:pt x="13116" y="40863"/>
                        <a:pt x="36833" y="10319"/>
                        <a:pt x="36833" y="7624"/>
                      </a:cubicBezTo>
                      <a:cubicBezTo>
                        <a:pt x="38091" y="4929"/>
                        <a:pt x="35575" y="3671"/>
                        <a:pt x="32880" y="3671"/>
                      </a:cubicBezTo>
                      <a:cubicBezTo>
                        <a:pt x="30185" y="4929"/>
                        <a:pt x="22279" y="5109"/>
                        <a:pt x="18327" y="5109"/>
                      </a:cubicBezTo>
                      <a:cubicBezTo>
                        <a:pt x="13116" y="5109"/>
                        <a:pt x="13116" y="5109"/>
                        <a:pt x="10421" y="2413"/>
                      </a:cubicBezTo>
                      <a:cubicBezTo>
                        <a:pt x="7726" y="1156"/>
                        <a:pt x="5211" y="-1539"/>
                        <a:pt x="3773" y="1156"/>
                      </a:cubicBezTo>
                      <a:cubicBezTo>
                        <a:pt x="2515" y="2413"/>
                        <a:pt x="5031" y="6546"/>
                        <a:pt x="6468" y="9061"/>
                      </a:cubicBezTo>
                      <a:cubicBezTo>
                        <a:pt x="7726" y="10319"/>
                        <a:pt x="5211" y="14451"/>
                        <a:pt x="5211" y="19662"/>
                      </a:cubicBezTo>
                      <a:cubicBezTo>
                        <a:pt x="5211" y="25052"/>
                        <a:pt x="5211" y="34215"/>
                        <a:pt x="3953" y="36910"/>
                      </a:cubicBezTo>
                      <a:cubicBezTo>
                        <a:pt x="2695" y="39606"/>
                        <a:pt x="1437" y="46253"/>
                        <a:pt x="0" y="48948"/>
                      </a:cubicBezTo>
                      <a:cubicBezTo>
                        <a:pt x="0" y="51644"/>
                        <a:pt x="1258" y="52901"/>
                        <a:pt x="5211" y="50206"/>
                      </a:cubicBezTo>
                      <a:cubicBezTo>
                        <a:pt x="7906" y="48948"/>
                        <a:pt x="11858" y="43559"/>
                        <a:pt x="11858" y="43559"/>
                      </a:cubicBezTo>
                      <a:lnTo>
                        <a:pt x="11858" y="43559"/>
                      </a:lnTo>
                      <a:close/>
                    </a:path>
                  </a:pathLst>
                </a:custGeom>
                <a:grpFill/>
                <a:ln w="17953" cap="flat">
                  <a:noFill/>
                  <a:prstDash val="solid"/>
                  <a:miter/>
                </a:ln>
              </p:spPr>
              <p:txBody>
                <a:bodyPr rtlCol="0" anchor="ctr"/>
                <a:lstStyle/>
                <a:p>
                  <a:endParaRPr lang="zh-CN" altLang="en-US" sz="1050"/>
                </a:p>
              </p:txBody>
            </p:sp>
            <p:sp>
              <p:nvSpPr>
                <p:cNvPr id="3325" name="任意多边形: 形状 617"/>
                <p:cNvSpPr/>
                <p:nvPr/>
              </p:nvSpPr>
              <p:spPr>
                <a:xfrm>
                  <a:off x="5512740" y="3926343"/>
                  <a:ext cx="42108" cy="56791"/>
                </a:xfrm>
                <a:custGeom>
                  <a:avLst/>
                  <a:gdLst>
                    <a:gd name="connsiteX0" fmla="*/ 66 w 42108"/>
                    <a:gd name="connsiteY0" fmla="*/ 50503 h 56791"/>
                    <a:gd name="connsiteX1" fmla="*/ 4019 w 42108"/>
                    <a:gd name="connsiteY1" fmla="*/ 38465 h 56791"/>
                    <a:gd name="connsiteX2" fmla="*/ 4019 w 42108"/>
                    <a:gd name="connsiteY2" fmla="*/ 38465 h 56791"/>
                    <a:gd name="connsiteX3" fmla="*/ 5097 w 42108"/>
                    <a:gd name="connsiteY3" fmla="*/ 24091 h 56791"/>
                    <a:gd name="connsiteX4" fmla="*/ 5097 w 42108"/>
                    <a:gd name="connsiteY4" fmla="*/ 24091 h 56791"/>
                    <a:gd name="connsiteX5" fmla="*/ 5097 w 42108"/>
                    <a:gd name="connsiteY5" fmla="*/ 22654 h 56791"/>
                    <a:gd name="connsiteX6" fmla="*/ 5097 w 42108"/>
                    <a:gd name="connsiteY6" fmla="*/ 22654 h 56791"/>
                    <a:gd name="connsiteX7" fmla="*/ 5097 w 42108"/>
                    <a:gd name="connsiteY7" fmla="*/ 22115 h 56791"/>
                    <a:gd name="connsiteX8" fmla="*/ 5097 w 42108"/>
                    <a:gd name="connsiteY8" fmla="*/ 22115 h 56791"/>
                    <a:gd name="connsiteX9" fmla="*/ 6714 w 42108"/>
                    <a:gd name="connsiteY9" fmla="*/ 12772 h 56791"/>
                    <a:gd name="connsiteX10" fmla="*/ 6714 w 42108"/>
                    <a:gd name="connsiteY10" fmla="*/ 12772 h 56791"/>
                    <a:gd name="connsiteX11" fmla="*/ 6714 w 42108"/>
                    <a:gd name="connsiteY11" fmla="*/ 12772 h 56791"/>
                    <a:gd name="connsiteX12" fmla="*/ 3480 w 42108"/>
                    <a:gd name="connsiteY12" fmla="*/ 4687 h 56791"/>
                    <a:gd name="connsiteX13" fmla="*/ 3480 w 42108"/>
                    <a:gd name="connsiteY13" fmla="*/ 4687 h 56791"/>
                    <a:gd name="connsiteX14" fmla="*/ 4019 w 42108"/>
                    <a:gd name="connsiteY14" fmla="*/ 2710 h 56791"/>
                    <a:gd name="connsiteX15" fmla="*/ 4019 w 42108"/>
                    <a:gd name="connsiteY15" fmla="*/ 2710 h 56791"/>
                    <a:gd name="connsiteX16" fmla="*/ 7971 w 42108"/>
                    <a:gd name="connsiteY16" fmla="*/ 15 h 56791"/>
                    <a:gd name="connsiteX17" fmla="*/ 7971 w 42108"/>
                    <a:gd name="connsiteY17" fmla="*/ 15 h 56791"/>
                    <a:gd name="connsiteX18" fmla="*/ 14799 w 42108"/>
                    <a:gd name="connsiteY18" fmla="*/ 3249 h 56791"/>
                    <a:gd name="connsiteX19" fmla="*/ 14799 w 42108"/>
                    <a:gd name="connsiteY19" fmla="*/ 3249 h 56791"/>
                    <a:gd name="connsiteX20" fmla="*/ 17494 w 42108"/>
                    <a:gd name="connsiteY20" fmla="*/ 5046 h 56791"/>
                    <a:gd name="connsiteX21" fmla="*/ 17494 w 42108"/>
                    <a:gd name="connsiteY21" fmla="*/ 5046 h 56791"/>
                    <a:gd name="connsiteX22" fmla="*/ 20009 w 42108"/>
                    <a:gd name="connsiteY22" fmla="*/ 5046 h 56791"/>
                    <a:gd name="connsiteX23" fmla="*/ 20009 w 42108"/>
                    <a:gd name="connsiteY23" fmla="*/ 5046 h 56791"/>
                    <a:gd name="connsiteX24" fmla="*/ 20908 w 42108"/>
                    <a:gd name="connsiteY24" fmla="*/ 5046 h 56791"/>
                    <a:gd name="connsiteX25" fmla="*/ 20908 w 42108"/>
                    <a:gd name="connsiteY25" fmla="*/ 5046 h 56791"/>
                    <a:gd name="connsiteX26" fmla="*/ 33844 w 42108"/>
                    <a:gd name="connsiteY26" fmla="*/ 4148 h 56791"/>
                    <a:gd name="connsiteX27" fmla="*/ 33844 w 42108"/>
                    <a:gd name="connsiteY27" fmla="*/ 4148 h 56791"/>
                    <a:gd name="connsiteX28" fmla="*/ 33844 w 42108"/>
                    <a:gd name="connsiteY28" fmla="*/ 3968 h 56791"/>
                    <a:gd name="connsiteX29" fmla="*/ 33844 w 42108"/>
                    <a:gd name="connsiteY29" fmla="*/ 3968 h 56791"/>
                    <a:gd name="connsiteX30" fmla="*/ 34742 w 42108"/>
                    <a:gd name="connsiteY30" fmla="*/ 3609 h 56791"/>
                    <a:gd name="connsiteX31" fmla="*/ 34742 w 42108"/>
                    <a:gd name="connsiteY31" fmla="*/ 3609 h 56791"/>
                    <a:gd name="connsiteX32" fmla="*/ 34383 w 42108"/>
                    <a:gd name="connsiteY32" fmla="*/ 3788 h 56791"/>
                    <a:gd name="connsiteX33" fmla="*/ 34383 w 42108"/>
                    <a:gd name="connsiteY33" fmla="*/ 3788 h 56791"/>
                    <a:gd name="connsiteX34" fmla="*/ 34922 w 42108"/>
                    <a:gd name="connsiteY34" fmla="*/ 3609 h 56791"/>
                    <a:gd name="connsiteX35" fmla="*/ 34922 w 42108"/>
                    <a:gd name="connsiteY35" fmla="*/ 3609 h 56791"/>
                    <a:gd name="connsiteX36" fmla="*/ 35282 w 42108"/>
                    <a:gd name="connsiteY36" fmla="*/ 3609 h 56791"/>
                    <a:gd name="connsiteX37" fmla="*/ 35282 w 42108"/>
                    <a:gd name="connsiteY37" fmla="*/ 3609 h 56791"/>
                    <a:gd name="connsiteX38" fmla="*/ 42109 w 42108"/>
                    <a:gd name="connsiteY38" fmla="*/ 8819 h 56791"/>
                    <a:gd name="connsiteX39" fmla="*/ 42109 w 42108"/>
                    <a:gd name="connsiteY39" fmla="*/ 8819 h 56791"/>
                    <a:gd name="connsiteX40" fmla="*/ 41570 w 42108"/>
                    <a:gd name="connsiteY40" fmla="*/ 11335 h 56791"/>
                    <a:gd name="connsiteX41" fmla="*/ 41570 w 42108"/>
                    <a:gd name="connsiteY41" fmla="*/ 11335 h 56791"/>
                    <a:gd name="connsiteX42" fmla="*/ 39953 w 42108"/>
                    <a:gd name="connsiteY42" fmla="*/ 14569 h 56791"/>
                    <a:gd name="connsiteX43" fmla="*/ 39773 w 42108"/>
                    <a:gd name="connsiteY43" fmla="*/ 14389 h 56791"/>
                    <a:gd name="connsiteX44" fmla="*/ 16596 w 42108"/>
                    <a:gd name="connsiteY44" fmla="*/ 47269 h 56791"/>
                    <a:gd name="connsiteX45" fmla="*/ 16596 w 42108"/>
                    <a:gd name="connsiteY45" fmla="*/ 47269 h 56791"/>
                    <a:gd name="connsiteX46" fmla="*/ 14260 w 42108"/>
                    <a:gd name="connsiteY46" fmla="*/ 46191 h 56791"/>
                    <a:gd name="connsiteX47" fmla="*/ 16416 w 42108"/>
                    <a:gd name="connsiteY47" fmla="*/ 47628 h 56791"/>
                    <a:gd name="connsiteX48" fmla="*/ 9049 w 42108"/>
                    <a:gd name="connsiteY48" fmla="*/ 54995 h 56791"/>
                    <a:gd name="connsiteX49" fmla="*/ 9049 w 42108"/>
                    <a:gd name="connsiteY49" fmla="*/ 54995 h 56791"/>
                    <a:gd name="connsiteX50" fmla="*/ 4198 w 42108"/>
                    <a:gd name="connsiteY50" fmla="*/ 56792 h 56791"/>
                    <a:gd name="connsiteX51" fmla="*/ 4198 w 42108"/>
                    <a:gd name="connsiteY51" fmla="*/ 56792 h 56791"/>
                    <a:gd name="connsiteX52" fmla="*/ 66 w 42108"/>
                    <a:gd name="connsiteY52" fmla="*/ 50503 h 56791"/>
                    <a:gd name="connsiteX53" fmla="*/ 66 w 42108"/>
                    <a:gd name="connsiteY53" fmla="*/ 50503 h 56791"/>
                    <a:gd name="connsiteX54" fmla="*/ 9948 w 42108"/>
                    <a:gd name="connsiteY54" fmla="*/ 21576 h 56791"/>
                    <a:gd name="connsiteX55" fmla="*/ 9948 w 42108"/>
                    <a:gd name="connsiteY55" fmla="*/ 22295 h 56791"/>
                    <a:gd name="connsiteX56" fmla="*/ 9948 w 42108"/>
                    <a:gd name="connsiteY56" fmla="*/ 24091 h 56791"/>
                    <a:gd name="connsiteX57" fmla="*/ 9948 w 42108"/>
                    <a:gd name="connsiteY57" fmla="*/ 24091 h 56791"/>
                    <a:gd name="connsiteX58" fmla="*/ 8510 w 42108"/>
                    <a:gd name="connsiteY58" fmla="*/ 40801 h 56791"/>
                    <a:gd name="connsiteX59" fmla="*/ 8510 w 42108"/>
                    <a:gd name="connsiteY59" fmla="*/ 40801 h 56791"/>
                    <a:gd name="connsiteX60" fmla="*/ 4917 w 42108"/>
                    <a:gd name="connsiteY60" fmla="*/ 51581 h 56791"/>
                    <a:gd name="connsiteX61" fmla="*/ 4917 w 42108"/>
                    <a:gd name="connsiteY61" fmla="*/ 51581 h 56791"/>
                    <a:gd name="connsiteX62" fmla="*/ 6354 w 42108"/>
                    <a:gd name="connsiteY62" fmla="*/ 50683 h 56791"/>
                    <a:gd name="connsiteX63" fmla="*/ 6354 w 42108"/>
                    <a:gd name="connsiteY63" fmla="*/ 50683 h 56791"/>
                    <a:gd name="connsiteX64" fmla="*/ 11924 w 42108"/>
                    <a:gd name="connsiteY64" fmla="*/ 45113 h 56791"/>
                    <a:gd name="connsiteX65" fmla="*/ 11924 w 42108"/>
                    <a:gd name="connsiteY65" fmla="*/ 45113 h 56791"/>
                    <a:gd name="connsiteX66" fmla="*/ 36539 w 42108"/>
                    <a:gd name="connsiteY66" fmla="*/ 10077 h 56791"/>
                    <a:gd name="connsiteX67" fmla="*/ 36539 w 42108"/>
                    <a:gd name="connsiteY67" fmla="*/ 10077 h 56791"/>
                    <a:gd name="connsiteX68" fmla="*/ 36539 w 42108"/>
                    <a:gd name="connsiteY68" fmla="*/ 10077 h 56791"/>
                    <a:gd name="connsiteX69" fmla="*/ 36899 w 42108"/>
                    <a:gd name="connsiteY69" fmla="*/ 9178 h 56791"/>
                    <a:gd name="connsiteX70" fmla="*/ 36899 w 42108"/>
                    <a:gd name="connsiteY70" fmla="*/ 9178 h 56791"/>
                    <a:gd name="connsiteX71" fmla="*/ 36899 w 42108"/>
                    <a:gd name="connsiteY71" fmla="*/ 9178 h 56791"/>
                    <a:gd name="connsiteX72" fmla="*/ 36899 w 42108"/>
                    <a:gd name="connsiteY72" fmla="*/ 9178 h 56791"/>
                    <a:gd name="connsiteX73" fmla="*/ 35641 w 42108"/>
                    <a:gd name="connsiteY73" fmla="*/ 8819 h 56791"/>
                    <a:gd name="connsiteX74" fmla="*/ 35641 w 42108"/>
                    <a:gd name="connsiteY74" fmla="*/ 8819 h 56791"/>
                    <a:gd name="connsiteX75" fmla="*/ 20728 w 42108"/>
                    <a:gd name="connsiteY75" fmla="*/ 10257 h 56791"/>
                    <a:gd name="connsiteX76" fmla="*/ 20728 w 42108"/>
                    <a:gd name="connsiteY76" fmla="*/ 10257 h 56791"/>
                    <a:gd name="connsiteX77" fmla="*/ 19830 w 42108"/>
                    <a:gd name="connsiteY77" fmla="*/ 10257 h 56791"/>
                    <a:gd name="connsiteX78" fmla="*/ 19830 w 42108"/>
                    <a:gd name="connsiteY78" fmla="*/ 10257 h 56791"/>
                    <a:gd name="connsiteX79" fmla="*/ 11565 w 42108"/>
                    <a:gd name="connsiteY79" fmla="*/ 7382 h 56791"/>
                    <a:gd name="connsiteX80" fmla="*/ 11565 w 42108"/>
                    <a:gd name="connsiteY80" fmla="*/ 7382 h 56791"/>
                    <a:gd name="connsiteX81" fmla="*/ 8510 w 42108"/>
                    <a:gd name="connsiteY81" fmla="*/ 5585 h 56791"/>
                    <a:gd name="connsiteX82" fmla="*/ 8510 w 42108"/>
                    <a:gd name="connsiteY82" fmla="*/ 5585 h 56791"/>
                    <a:gd name="connsiteX83" fmla="*/ 10666 w 42108"/>
                    <a:gd name="connsiteY83" fmla="*/ 10077 h 56791"/>
                    <a:gd name="connsiteX84" fmla="*/ 10666 w 42108"/>
                    <a:gd name="connsiteY84" fmla="*/ 10077 h 56791"/>
                    <a:gd name="connsiteX85" fmla="*/ 11744 w 42108"/>
                    <a:gd name="connsiteY85" fmla="*/ 12952 h 56791"/>
                    <a:gd name="connsiteX86" fmla="*/ 11744 w 42108"/>
                    <a:gd name="connsiteY86" fmla="*/ 12952 h 56791"/>
                    <a:gd name="connsiteX87" fmla="*/ 9948 w 42108"/>
                    <a:gd name="connsiteY87" fmla="*/ 21576 h 56791"/>
                    <a:gd name="connsiteX88" fmla="*/ 9948 w 42108"/>
                    <a:gd name="connsiteY88" fmla="*/ 21576 h 56791"/>
                    <a:gd name="connsiteX89" fmla="*/ 9948 w 42108"/>
                    <a:gd name="connsiteY89" fmla="*/ 21576 h 56791"/>
                    <a:gd name="connsiteX90" fmla="*/ 9948 w 42108"/>
                    <a:gd name="connsiteY90" fmla="*/ 21576 h 56791"/>
                    <a:gd name="connsiteX91" fmla="*/ 41031 w 42108"/>
                    <a:gd name="connsiteY91" fmla="*/ 11874 h 56791"/>
                    <a:gd name="connsiteX92" fmla="*/ 41390 w 42108"/>
                    <a:gd name="connsiteY92" fmla="*/ 11155 h 56791"/>
                    <a:gd name="connsiteX93" fmla="*/ 41390 w 42108"/>
                    <a:gd name="connsiteY93" fmla="*/ 11155 h 56791"/>
                    <a:gd name="connsiteX94" fmla="*/ 41570 w 42108"/>
                    <a:gd name="connsiteY94" fmla="*/ 10616 h 56791"/>
                    <a:gd name="connsiteX95" fmla="*/ 41570 w 42108"/>
                    <a:gd name="connsiteY95" fmla="*/ 10616 h 56791"/>
                    <a:gd name="connsiteX96" fmla="*/ 41031 w 42108"/>
                    <a:gd name="connsiteY96" fmla="*/ 11874 h 56791"/>
                    <a:gd name="connsiteX97" fmla="*/ 41031 w 42108"/>
                    <a:gd name="connsiteY97" fmla="*/ 11874 h 56791"/>
                    <a:gd name="connsiteX98" fmla="*/ 36539 w 42108"/>
                    <a:gd name="connsiteY98" fmla="*/ 10616 h 56791"/>
                    <a:gd name="connsiteX99" fmla="*/ 36539 w 42108"/>
                    <a:gd name="connsiteY99" fmla="*/ 10257 h 56791"/>
                    <a:gd name="connsiteX100" fmla="*/ 36539 w 42108"/>
                    <a:gd name="connsiteY100" fmla="*/ 10257 h 56791"/>
                    <a:gd name="connsiteX101" fmla="*/ 36539 w 42108"/>
                    <a:gd name="connsiteY101" fmla="*/ 10257 h 56791"/>
                    <a:gd name="connsiteX102" fmla="*/ 36539 w 42108"/>
                    <a:gd name="connsiteY102" fmla="*/ 10616 h 56791"/>
                    <a:gd name="connsiteX103" fmla="*/ 36539 w 42108"/>
                    <a:gd name="connsiteY103" fmla="*/ 10616 h 56791"/>
                    <a:gd name="connsiteX104" fmla="*/ 41570 w 42108"/>
                    <a:gd name="connsiteY104" fmla="*/ 10077 h 56791"/>
                    <a:gd name="connsiteX105" fmla="*/ 41570 w 42108"/>
                    <a:gd name="connsiteY105" fmla="*/ 9717 h 56791"/>
                    <a:gd name="connsiteX106" fmla="*/ 41570 w 42108"/>
                    <a:gd name="connsiteY106" fmla="*/ 9717 h 56791"/>
                    <a:gd name="connsiteX107" fmla="*/ 41570 w 42108"/>
                    <a:gd name="connsiteY107" fmla="*/ 10077 h 56791"/>
                    <a:gd name="connsiteX108" fmla="*/ 41570 w 42108"/>
                    <a:gd name="connsiteY108" fmla="*/ 10077 h 56791"/>
                    <a:gd name="connsiteX109" fmla="*/ 34563 w 42108"/>
                    <a:gd name="connsiteY109" fmla="*/ 8819 h 56791"/>
                    <a:gd name="connsiteX110" fmla="*/ 35282 w 42108"/>
                    <a:gd name="connsiteY110" fmla="*/ 8819 h 56791"/>
                    <a:gd name="connsiteX111" fmla="*/ 35282 w 42108"/>
                    <a:gd name="connsiteY111" fmla="*/ 8819 h 56791"/>
                    <a:gd name="connsiteX112" fmla="*/ 35102 w 42108"/>
                    <a:gd name="connsiteY112" fmla="*/ 8819 h 56791"/>
                    <a:gd name="connsiteX113" fmla="*/ 35102 w 42108"/>
                    <a:gd name="connsiteY113" fmla="*/ 8819 h 56791"/>
                    <a:gd name="connsiteX114" fmla="*/ 34922 w 42108"/>
                    <a:gd name="connsiteY114" fmla="*/ 8819 h 56791"/>
                    <a:gd name="connsiteX115" fmla="*/ 34922 w 42108"/>
                    <a:gd name="connsiteY115" fmla="*/ 8819 h 56791"/>
                    <a:gd name="connsiteX116" fmla="*/ 34563 w 42108"/>
                    <a:gd name="connsiteY116" fmla="*/ 8819 h 56791"/>
                    <a:gd name="connsiteX117" fmla="*/ 34563 w 42108"/>
                    <a:gd name="connsiteY117" fmla="*/ 8819 h 56791"/>
                    <a:gd name="connsiteX118" fmla="*/ 34563 w 42108"/>
                    <a:gd name="connsiteY118" fmla="*/ 8819 h 56791"/>
                    <a:gd name="connsiteX119" fmla="*/ 34563 w 42108"/>
                    <a:gd name="connsiteY119" fmla="*/ 8819 h 56791"/>
                    <a:gd name="connsiteX120" fmla="*/ 33125 w 42108"/>
                    <a:gd name="connsiteY120" fmla="*/ 7921 h 56791"/>
                    <a:gd name="connsiteX121" fmla="*/ 32766 w 42108"/>
                    <a:gd name="connsiteY121" fmla="*/ 7202 h 56791"/>
                    <a:gd name="connsiteX122" fmla="*/ 32766 w 42108"/>
                    <a:gd name="connsiteY122" fmla="*/ 7202 h 56791"/>
                    <a:gd name="connsiteX123" fmla="*/ 32766 w 42108"/>
                    <a:gd name="connsiteY123" fmla="*/ 7202 h 56791"/>
                    <a:gd name="connsiteX124" fmla="*/ 32766 w 42108"/>
                    <a:gd name="connsiteY124" fmla="*/ 7202 h 56791"/>
                    <a:gd name="connsiteX125" fmla="*/ 33125 w 42108"/>
                    <a:gd name="connsiteY125" fmla="*/ 7921 h 56791"/>
                    <a:gd name="connsiteX126" fmla="*/ 33125 w 42108"/>
                    <a:gd name="connsiteY126" fmla="*/ 7921 h 56791"/>
                    <a:gd name="connsiteX127" fmla="*/ 33305 w 42108"/>
                    <a:gd name="connsiteY127" fmla="*/ 4507 h 56791"/>
                    <a:gd name="connsiteX128" fmla="*/ 33305 w 42108"/>
                    <a:gd name="connsiteY128" fmla="*/ 4507 h 56791"/>
                    <a:gd name="connsiteX129" fmla="*/ 33305 w 42108"/>
                    <a:gd name="connsiteY129" fmla="*/ 4507 h 56791"/>
                    <a:gd name="connsiteX130" fmla="*/ 33305 w 42108"/>
                    <a:gd name="connsiteY130" fmla="*/ 4507 h 56791"/>
                    <a:gd name="connsiteX131" fmla="*/ 33305 w 42108"/>
                    <a:gd name="connsiteY131" fmla="*/ 4507 h 56791"/>
                    <a:gd name="connsiteX132" fmla="*/ 33305 w 42108"/>
                    <a:gd name="connsiteY132" fmla="*/ 4507 h 56791"/>
                    <a:gd name="connsiteX133" fmla="*/ 33305 w 42108"/>
                    <a:gd name="connsiteY133" fmla="*/ 4507 h 56791"/>
                    <a:gd name="connsiteX134" fmla="*/ 33305 w 42108"/>
                    <a:gd name="connsiteY134" fmla="*/ 4507 h 56791"/>
                    <a:gd name="connsiteX135" fmla="*/ 33305 w 42108"/>
                    <a:gd name="connsiteY135" fmla="*/ 4507 h 56791"/>
                    <a:gd name="connsiteX136" fmla="*/ 35102 w 42108"/>
                    <a:gd name="connsiteY136" fmla="*/ 3788 h 56791"/>
                    <a:gd name="connsiteX137" fmla="*/ 34742 w 42108"/>
                    <a:gd name="connsiteY137" fmla="*/ 3788 h 56791"/>
                    <a:gd name="connsiteX138" fmla="*/ 34742 w 42108"/>
                    <a:gd name="connsiteY138" fmla="*/ 3788 h 56791"/>
                    <a:gd name="connsiteX139" fmla="*/ 34563 w 42108"/>
                    <a:gd name="connsiteY139" fmla="*/ 3788 h 56791"/>
                    <a:gd name="connsiteX140" fmla="*/ 34563 w 42108"/>
                    <a:gd name="connsiteY140" fmla="*/ 3788 h 56791"/>
                    <a:gd name="connsiteX141" fmla="*/ 35102 w 42108"/>
                    <a:gd name="connsiteY141" fmla="*/ 3788 h 56791"/>
                    <a:gd name="connsiteX142" fmla="*/ 35102 w 42108"/>
                    <a:gd name="connsiteY142" fmla="*/ 3788 h 5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42108" h="56791">
                      <a:moveTo>
                        <a:pt x="66" y="50503"/>
                      </a:moveTo>
                      <a:cubicBezTo>
                        <a:pt x="1144" y="48347"/>
                        <a:pt x="2402" y="41699"/>
                        <a:pt x="4019" y="38465"/>
                      </a:cubicBezTo>
                      <a:lnTo>
                        <a:pt x="4019" y="38465"/>
                      </a:lnTo>
                      <a:cubicBezTo>
                        <a:pt x="4737" y="37387"/>
                        <a:pt x="5097" y="29302"/>
                        <a:pt x="5097" y="24091"/>
                      </a:cubicBezTo>
                      <a:lnTo>
                        <a:pt x="5097" y="24091"/>
                      </a:lnTo>
                      <a:cubicBezTo>
                        <a:pt x="5097" y="23552"/>
                        <a:pt x="5097" y="23193"/>
                        <a:pt x="5097" y="22654"/>
                      </a:cubicBezTo>
                      <a:lnTo>
                        <a:pt x="5097" y="22654"/>
                      </a:lnTo>
                      <a:cubicBezTo>
                        <a:pt x="5097" y="22295"/>
                        <a:pt x="5097" y="22115"/>
                        <a:pt x="5097" y="22115"/>
                      </a:cubicBezTo>
                      <a:lnTo>
                        <a:pt x="5097" y="22115"/>
                      </a:lnTo>
                      <a:cubicBezTo>
                        <a:pt x="5097" y="17443"/>
                        <a:pt x="6893" y="13670"/>
                        <a:pt x="6714" y="12772"/>
                      </a:cubicBezTo>
                      <a:lnTo>
                        <a:pt x="6714" y="12772"/>
                      </a:lnTo>
                      <a:lnTo>
                        <a:pt x="6714" y="12772"/>
                      </a:lnTo>
                      <a:cubicBezTo>
                        <a:pt x="5815" y="10616"/>
                        <a:pt x="3659" y="7921"/>
                        <a:pt x="3480" y="4687"/>
                      </a:cubicBezTo>
                      <a:lnTo>
                        <a:pt x="3480" y="4687"/>
                      </a:lnTo>
                      <a:cubicBezTo>
                        <a:pt x="3480" y="3788"/>
                        <a:pt x="3839" y="2710"/>
                        <a:pt x="4019" y="2710"/>
                      </a:cubicBezTo>
                      <a:lnTo>
                        <a:pt x="4019" y="2710"/>
                      </a:lnTo>
                      <a:cubicBezTo>
                        <a:pt x="4558" y="1273"/>
                        <a:pt x="6354" y="-164"/>
                        <a:pt x="7971" y="15"/>
                      </a:cubicBezTo>
                      <a:lnTo>
                        <a:pt x="7971" y="15"/>
                      </a:lnTo>
                      <a:cubicBezTo>
                        <a:pt x="11026" y="195"/>
                        <a:pt x="12643" y="2171"/>
                        <a:pt x="14799" y="3249"/>
                      </a:cubicBezTo>
                      <a:lnTo>
                        <a:pt x="14799" y="3249"/>
                      </a:lnTo>
                      <a:cubicBezTo>
                        <a:pt x="16775" y="5046"/>
                        <a:pt x="16236" y="5046"/>
                        <a:pt x="17494" y="5046"/>
                      </a:cubicBezTo>
                      <a:lnTo>
                        <a:pt x="17494" y="5046"/>
                      </a:lnTo>
                      <a:cubicBezTo>
                        <a:pt x="18033" y="5046"/>
                        <a:pt x="18751" y="5046"/>
                        <a:pt x="20009" y="5046"/>
                      </a:cubicBezTo>
                      <a:lnTo>
                        <a:pt x="20009" y="5046"/>
                      </a:lnTo>
                      <a:cubicBezTo>
                        <a:pt x="20369" y="5046"/>
                        <a:pt x="20728" y="5046"/>
                        <a:pt x="20908" y="5046"/>
                      </a:cubicBezTo>
                      <a:lnTo>
                        <a:pt x="20908" y="5046"/>
                      </a:lnTo>
                      <a:cubicBezTo>
                        <a:pt x="24501" y="5046"/>
                        <a:pt x="31868" y="4866"/>
                        <a:pt x="33844" y="4148"/>
                      </a:cubicBezTo>
                      <a:lnTo>
                        <a:pt x="33844" y="4148"/>
                      </a:lnTo>
                      <a:cubicBezTo>
                        <a:pt x="33844" y="4148"/>
                        <a:pt x="33844" y="4148"/>
                        <a:pt x="33844" y="3968"/>
                      </a:cubicBezTo>
                      <a:lnTo>
                        <a:pt x="33844" y="3968"/>
                      </a:lnTo>
                      <a:cubicBezTo>
                        <a:pt x="34024" y="3788"/>
                        <a:pt x="34203" y="3609"/>
                        <a:pt x="34742" y="3609"/>
                      </a:cubicBezTo>
                      <a:lnTo>
                        <a:pt x="34742" y="3609"/>
                      </a:lnTo>
                      <a:cubicBezTo>
                        <a:pt x="34563" y="3609"/>
                        <a:pt x="34563" y="3609"/>
                        <a:pt x="34383" y="3788"/>
                      </a:cubicBezTo>
                      <a:lnTo>
                        <a:pt x="34383" y="3788"/>
                      </a:lnTo>
                      <a:cubicBezTo>
                        <a:pt x="34563" y="3788"/>
                        <a:pt x="34742" y="3609"/>
                        <a:pt x="34922" y="3609"/>
                      </a:cubicBezTo>
                      <a:lnTo>
                        <a:pt x="34922" y="3609"/>
                      </a:lnTo>
                      <a:cubicBezTo>
                        <a:pt x="35102" y="3609"/>
                        <a:pt x="35102" y="3609"/>
                        <a:pt x="35282" y="3609"/>
                      </a:cubicBezTo>
                      <a:lnTo>
                        <a:pt x="35282" y="3609"/>
                      </a:lnTo>
                      <a:cubicBezTo>
                        <a:pt x="37797" y="3609"/>
                        <a:pt x="41749" y="4507"/>
                        <a:pt x="42109" y="8819"/>
                      </a:cubicBezTo>
                      <a:lnTo>
                        <a:pt x="42109" y="8819"/>
                      </a:lnTo>
                      <a:cubicBezTo>
                        <a:pt x="42109" y="9538"/>
                        <a:pt x="41929" y="10436"/>
                        <a:pt x="41570" y="11335"/>
                      </a:cubicBezTo>
                      <a:lnTo>
                        <a:pt x="41570" y="11335"/>
                      </a:lnTo>
                      <a:lnTo>
                        <a:pt x="39953" y="14569"/>
                      </a:lnTo>
                      <a:lnTo>
                        <a:pt x="39773" y="14389"/>
                      </a:lnTo>
                      <a:cubicBezTo>
                        <a:pt x="34024" y="24271"/>
                        <a:pt x="17314" y="45113"/>
                        <a:pt x="16596" y="47269"/>
                      </a:cubicBezTo>
                      <a:lnTo>
                        <a:pt x="16596" y="47269"/>
                      </a:lnTo>
                      <a:lnTo>
                        <a:pt x="14260" y="46191"/>
                      </a:lnTo>
                      <a:lnTo>
                        <a:pt x="16416" y="47628"/>
                      </a:lnTo>
                      <a:cubicBezTo>
                        <a:pt x="16236" y="47808"/>
                        <a:pt x="12643" y="53018"/>
                        <a:pt x="9049" y="54995"/>
                      </a:cubicBezTo>
                      <a:lnTo>
                        <a:pt x="9049" y="54995"/>
                      </a:lnTo>
                      <a:cubicBezTo>
                        <a:pt x="7432" y="56073"/>
                        <a:pt x="5995" y="56792"/>
                        <a:pt x="4198" y="56792"/>
                      </a:cubicBezTo>
                      <a:lnTo>
                        <a:pt x="4198" y="56792"/>
                      </a:lnTo>
                      <a:cubicBezTo>
                        <a:pt x="784" y="56792"/>
                        <a:pt x="-294" y="53378"/>
                        <a:pt x="66" y="50503"/>
                      </a:cubicBezTo>
                      <a:lnTo>
                        <a:pt x="66" y="50503"/>
                      </a:lnTo>
                      <a:close/>
                      <a:moveTo>
                        <a:pt x="9948" y="21576"/>
                      </a:moveTo>
                      <a:lnTo>
                        <a:pt x="9948" y="22295"/>
                      </a:lnTo>
                      <a:cubicBezTo>
                        <a:pt x="9948" y="22834"/>
                        <a:pt x="9948" y="23373"/>
                        <a:pt x="9948" y="24091"/>
                      </a:cubicBezTo>
                      <a:lnTo>
                        <a:pt x="9948" y="24091"/>
                      </a:lnTo>
                      <a:cubicBezTo>
                        <a:pt x="9768" y="29661"/>
                        <a:pt x="10127" y="37028"/>
                        <a:pt x="8510" y="40801"/>
                      </a:cubicBezTo>
                      <a:lnTo>
                        <a:pt x="8510" y="40801"/>
                      </a:lnTo>
                      <a:cubicBezTo>
                        <a:pt x="7432" y="42777"/>
                        <a:pt x="6175" y="49245"/>
                        <a:pt x="4917" y="51581"/>
                      </a:cubicBezTo>
                      <a:lnTo>
                        <a:pt x="4917" y="51581"/>
                      </a:lnTo>
                      <a:cubicBezTo>
                        <a:pt x="5276" y="51401"/>
                        <a:pt x="5815" y="51222"/>
                        <a:pt x="6354" y="50683"/>
                      </a:cubicBezTo>
                      <a:lnTo>
                        <a:pt x="6354" y="50683"/>
                      </a:lnTo>
                      <a:cubicBezTo>
                        <a:pt x="7612" y="50144"/>
                        <a:pt x="11026" y="46191"/>
                        <a:pt x="11924" y="45113"/>
                      </a:cubicBezTo>
                      <a:lnTo>
                        <a:pt x="11924" y="45113"/>
                      </a:lnTo>
                      <a:cubicBezTo>
                        <a:pt x="13901" y="41519"/>
                        <a:pt x="34203" y="15108"/>
                        <a:pt x="36539" y="10077"/>
                      </a:cubicBezTo>
                      <a:lnTo>
                        <a:pt x="36539" y="10077"/>
                      </a:lnTo>
                      <a:lnTo>
                        <a:pt x="36539" y="10077"/>
                      </a:lnTo>
                      <a:cubicBezTo>
                        <a:pt x="36539" y="9897"/>
                        <a:pt x="36719" y="9538"/>
                        <a:pt x="36899" y="9178"/>
                      </a:cubicBezTo>
                      <a:lnTo>
                        <a:pt x="36899" y="9178"/>
                      </a:lnTo>
                      <a:lnTo>
                        <a:pt x="36899" y="9178"/>
                      </a:lnTo>
                      <a:lnTo>
                        <a:pt x="36899" y="9178"/>
                      </a:lnTo>
                      <a:cubicBezTo>
                        <a:pt x="36719" y="8999"/>
                        <a:pt x="36180" y="8819"/>
                        <a:pt x="35641" y="8819"/>
                      </a:cubicBezTo>
                      <a:lnTo>
                        <a:pt x="35641" y="8819"/>
                      </a:lnTo>
                      <a:cubicBezTo>
                        <a:pt x="31508" y="10436"/>
                        <a:pt x="24501" y="10077"/>
                        <a:pt x="20728" y="10257"/>
                      </a:cubicBezTo>
                      <a:lnTo>
                        <a:pt x="20728" y="10257"/>
                      </a:lnTo>
                      <a:cubicBezTo>
                        <a:pt x="20369" y="10257"/>
                        <a:pt x="20009" y="10257"/>
                        <a:pt x="19830" y="10257"/>
                      </a:cubicBezTo>
                      <a:lnTo>
                        <a:pt x="19830" y="10257"/>
                      </a:lnTo>
                      <a:cubicBezTo>
                        <a:pt x="15697" y="10616"/>
                        <a:pt x="13002" y="9538"/>
                        <a:pt x="11565" y="7382"/>
                      </a:cubicBezTo>
                      <a:lnTo>
                        <a:pt x="11565" y="7382"/>
                      </a:lnTo>
                      <a:cubicBezTo>
                        <a:pt x="10307" y="6663"/>
                        <a:pt x="9229" y="5944"/>
                        <a:pt x="8510" y="5585"/>
                      </a:cubicBezTo>
                      <a:lnTo>
                        <a:pt x="8510" y="5585"/>
                      </a:lnTo>
                      <a:cubicBezTo>
                        <a:pt x="8870" y="6663"/>
                        <a:pt x="10127" y="8819"/>
                        <a:pt x="10666" y="10077"/>
                      </a:cubicBezTo>
                      <a:lnTo>
                        <a:pt x="10666" y="10077"/>
                      </a:lnTo>
                      <a:cubicBezTo>
                        <a:pt x="11565" y="10975"/>
                        <a:pt x="11744" y="12233"/>
                        <a:pt x="11744" y="12952"/>
                      </a:cubicBezTo>
                      <a:lnTo>
                        <a:pt x="11744" y="12952"/>
                      </a:lnTo>
                      <a:cubicBezTo>
                        <a:pt x="11565" y="15647"/>
                        <a:pt x="10127" y="18342"/>
                        <a:pt x="9948" y="21576"/>
                      </a:cubicBezTo>
                      <a:lnTo>
                        <a:pt x="9948" y="21576"/>
                      </a:lnTo>
                      <a:lnTo>
                        <a:pt x="9948" y="21576"/>
                      </a:lnTo>
                      <a:lnTo>
                        <a:pt x="9948" y="21576"/>
                      </a:lnTo>
                      <a:close/>
                      <a:moveTo>
                        <a:pt x="41031" y="11874"/>
                      </a:moveTo>
                      <a:cubicBezTo>
                        <a:pt x="41210" y="11694"/>
                        <a:pt x="41390" y="11335"/>
                        <a:pt x="41390" y="11155"/>
                      </a:cubicBezTo>
                      <a:lnTo>
                        <a:pt x="41390" y="11155"/>
                      </a:lnTo>
                      <a:cubicBezTo>
                        <a:pt x="41390" y="10975"/>
                        <a:pt x="41390" y="10796"/>
                        <a:pt x="41570" y="10616"/>
                      </a:cubicBezTo>
                      <a:lnTo>
                        <a:pt x="41570" y="10616"/>
                      </a:lnTo>
                      <a:cubicBezTo>
                        <a:pt x="41390" y="10975"/>
                        <a:pt x="41210" y="11335"/>
                        <a:pt x="41031" y="11874"/>
                      </a:cubicBezTo>
                      <a:lnTo>
                        <a:pt x="41031" y="11874"/>
                      </a:lnTo>
                      <a:close/>
                      <a:moveTo>
                        <a:pt x="36539" y="10616"/>
                      </a:moveTo>
                      <a:cubicBezTo>
                        <a:pt x="36539" y="10616"/>
                        <a:pt x="36539" y="10436"/>
                        <a:pt x="36539" y="10257"/>
                      </a:cubicBezTo>
                      <a:lnTo>
                        <a:pt x="36539" y="10257"/>
                      </a:lnTo>
                      <a:lnTo>
                        <a:pt x="36539" y="10257"/>
                      </a:lnTo>
                      <a:lnTo>
                        <a:pt x="36539" y="10616"/>
                      </a:lnTo>
                      <a:lnTo>
                        <a:pt x="36539" y="10616"/>
                      </a:lnTo>
                      <a:close/>
                      <a:moveTo>
                        <a:pt x="41570" y="10077"/>
                      </a:moveTo>
                      <a:cubicBezTo>
                        <a:pt x="41570" y="9897"/>
                        <a:pt x="41570" y="9717"/>
                        <a:pt x="41570" y="9717"/>
                      </a:cubicBezTo>
                      <a:lnTo>
                        <a:pt x="41570" y="9717"/>
                      </a:lnTo>
                      <a:cubicBezTo>
                        <a:pt x="41570" y="9897"/>
                        <a:pt x="41570" y="9897"/>
                        <a:pt x="41570" y="10077"/>
                      </a:cubicBezTo>
                      <a:lnTo>
                        <a:pt x="41570" y="10077"/>
                      </a:lnTo>
                      <a:close/>
                      <a:moveTo>
                        <a:pt x="34563" y="8819"/>
                      </a:moveTo>
                      <a:cubicBezTo>
                        <a:pt x="34922" y="8819"/>
                        <a:pt x="35102" y="8819"/>
                        <a:pt x="35282" y="8819"/>
                      </a:cubicBezTo>
                      <a:lnTo>
                        <a:pt x="35282" y="8819"/>
                      </a:lnTo>
                      <a:cubicBezTo>
                        <a:pt x="35282" y="8819"/>
                        <a:pt x="35282" y="8819"/>
                        <a:pt x="35102" y="8819"/>
                      </a:cubicBezTo>
                      <a:lnTo>
                        <a:pt x="35102" y="8819"/>
                      </a:lnTo>
                      <a:cubicBezTo>
                        <a:pt x="35102" y="8819"/>
                        <a:pt x="34922" y="8819"/>
                        <a:pt x="34922" y="8819"/>
                      </a:cubicBezTo>
                      <a:lnTo>
                        <a:pt x="34922" y="8819"/>
                      </a:lnTo>
                      <a:cubicBezTo>
                        <a:pt x="34922" y="8819"/>
                        <a:pt x="34563" y="8819"/>
                        <a:pt x="34563" y="8819"/>
                      </a:cubicBezTo>
                      <a:lnTo>
                        <a:pt x="34563" y="8819"/>
                      </a:lnTo>
                      <a:cubicBezTo>
                        <a:pt x="34383" y="8819"/>
                        <a:pt x="34563" y="8819"/>
                        <a:pt x="34563" y="8819"/>
                      </a:cubicBezTo>
                      <a:lnTo>
                        <a:pt x="34563" y="8819"/>
                      </a:lnTo>
                      <a:close/>
                      <a:moveTo>
                        <a:pt x="33125" y="7921"/>
                      </a:moveTo>
                      <a:cubicBezTo>
                        <a:pt x="32946" y="7741"/>
                        <a:pt x="32766" y="7382"/>
                        <a:pt x="32766" y="7202"/>
                      </a:cubicBezTo>
                      <a:lnTo>
                        <a:pt x="32766" y="7202"/>
                      </a:lnTo>
                      <a:lnTo>
                        <a:pt x="32766" y="7202"/>
                      </a:lnTo>
                      <a:lnTo>
                        <a:pt x="32766" y="7202"/>
                      </a:lnTo>
                      <a:cubicBezTo>
                        <a:pt x="32766" y="7382"/>
                        <a:pt x="32766" y="7561"/>
                        <a:pt x="33125" y="7921"/>
                      </a:cubicBezTo>
                      <a:lnTo>
                        <a:pt x="33125" y="7921"/>
                      </a:lnTo>
                      <a:close/>
                      <a:moveTo>
                        <a:pt x="33305" y="4507"/>
                      </a:moveTo>
                      <a:lnTo>
                        <a:pt x="33305" y="4507"/>
                      </a:lnTo>
                      <a:lnTo>
                        <a:pt x="33305" y="4507"/>
                      </a:lnTo>
                      <a:cubicBezTo>
                        <a:pt x="33305" y="4507"/>
                        <a:pt x="33485" y="4327"/>
                        <a:pt x="33305" y="4507"/>
                      </a:cubicBezTo>
                      <a:lnTo>
                        <a:pt x="33305" y="4507"/>
                      </a:lnTo>
                      <a:lnTo>
                        <a:pt x="33305" y="4507"/>
                      </a:lnTo>
                      <a:lnTo>
                        <a:pt x="33305" y="4507"/>
                      </a:lnTo>
                      <a:cubicBezTo>
                        <a:pt x="33305" y="4327"/>
                        <a:pt x="33305" y="4507"/>
                        <a:pt x="33305" y="4507"/>
                      </a:cubicBezTo>
                      <a:lnTo>
                        <a:pt x="33305" y="4507"/>
                      </a:lnTo>
                      <a:close/>
                      <a:moveTo>
                        <a:pt x="35102" y="3788"/>
                      </a:moveTo>
                      <a:cubicBezTo>
                        <a:pt x="34922" y="3788"/>
                        <a:pt x="34922" y="3788"/>
                        <a:pt x="34742" y="3788"/>
                      </a:cubicBezTo>
                      <a:lnTo>
                        <a:pt x="34742" y="3788"/>
                      </a:lnTo>
                      <a:cubicBezTo>
                        <a:pt x="34742" y="3788"/>
                        <a:pt x="34563" y="3788"/>
                        <a:pt x="34563" y="3788"/>
                      </a:cubicBezTo>
                      <a:lnTo>
                        <a:pt x="34563" y="3788"/>
                      </a:lnTo>
                      <a:cubicBezTo>
                        <a:pt x="34742" y="3788"/>
                        <a:pt x="34922" y="3788"/>
                        <a:pt x="35102" y="3788"/>
                      </a:cubicBezTo>
                      <a:lnTo>
                        <a:pt x="35102" y="3788"/>
                      </a:lnTo>
                      <a:close/>
                    </a:path>
                  </a:pathLst>
                </a:custGeom>
                <a:grpFill/>
                <a:ln w="17953" cap="flat">
                  <a:noFill/>
                  <a:prstDash val="solid"/>
                  <a:miter/>
                </a:ln>
              </p:spPr>
              <p:txBody>
                <a:bodyPr rtlCol="0" anchor="ctr"/>
                <a:lstStyle/>
                <a:p>
                  <a:endParaRPr lang="zh-CN" altLang="en-US" sz="1050"/>
                </a:p>
              </p:txBody>
            </p:sp>
          </p:grpSp>
          <p:grpSp>
            <p:nvGrpSpPr>
              <p:cNvPr id="212" name="图形 1"/>
              <p:cNvGrpSpPr/>
              <p:nvPr/>
            </p:nvGrpSpPr>
            <p:grpSpPr>
              <a:xfrm>
                <a:off x="4212541" y="3743760"/>
                <a:ext cx="25546" cy="42761"/>
                <a:chOff x="5585752" y="3941450"/>
                <a:chExt cx="25546" cy="42761"/>
              </a:xfrm>
              <a:solidFill>
                <a:srgbClr val="0070C0"/>
              </a:solidFill>
            </p:grpSpPr>
            <p:sp>
              <p:nvSpPr>
                <p:cNvPr id="3322" name="任意多边形: 形状 619"/>
                <p:cNvSpPr/>
                <p:nvPr/>
              </p:nvSpPr>
              <p:spPr>
                <a:xfrm>
                  <a:off x="5588110" y="3944011"/>
                  <a:ext cx="20280" cy="37821"/>
                </a:xfrm>
                <a:custGeom>
                  <a:avLst/>
                  <a:gdLst>
                    <a:gd name="connsiteX0" fmla="*/ 9860 w 20280"/>
                    <a:gd name="connsiteY0" fmla="*/ 31038 h 37821"/>
                    <a:gd name="connsiteX1" fmla="*/ 15070 w 20280"/>
                    <a:gd name="connsiteY1" fmla="*/ 37686 h 37821"/>
                    <a:gd name="connsiteX2" fmla="*/ 20280 w 20280"/>
                    <a:gd name="connsiteY2" fmla="*/ 33733 h 37821"/>
                    <a:gd name="connsiteX3" fmla="*/ 16328 w 20280"/>
                    <a:gd name="connsiteY3" fmla="*/ 17743 h 37821"/>
                    <a:gd name="connsiteX4" fmla="*/ 12375 w 20280"/>
                    <a:gd name="connsiteY4" fmla="*/ 5705 h 37821"/>
                    <a:gd name="connsiteX5" fmla="*/ 8422 w 20280"/>
                    <a:gd name="connsiteY5" fmla="*/ 314 h 37821"/>
                    <a:gd name="connsiteX6" fmla="*/ 517 w 20280"/>
                    <a:gd name="connsiteY6" fmla="*/ 1572 h 37821"/>
                    <a:gd name="connsiteX7" fmla="*/ 1954 w 20280"/>
                    <a:gd name="connsiteY7" fmla="*/ 14868 h 37821"/>
                    <a:gd name="connsiteX8" fmla="*/ 7164 w 20280"/>
                    <a:gd name="connsiteY8" fmla="*/ 21516 h 37821"/>
                    <a:gd name="connsiteX9" fmla="*/ 8422 w 20280"/>
                    <a:gd name="connsiteY9" fmla="*/ 26726 h 37821"/>
                    <a:gd name="connsiteX10" fmla="*/ 9860 w 20280"/>
                    <a:gd name="connsiteY10" fmla="*/ 31038 h 37821"/>
                    <a:gd name="connsiteX11" fmla="*/ 9860 w 20280"/>
                    <a:gd name="connsiteY11" fmla="*/ 31038 h 3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80" h="37821">
                      <a:moveTo>
                        <a:pt x="9860" y="31038"/>
                      </a:moveTo>
                      <a:cubicBezTo>
                        <a:pt x="9860" y="31038"/>
                        <a:pt x="13812" y="38944"/>
                        <a:pt x="15070" y="37686"/>
                      </a:cubicBezTo>
                      <a:cubicBezTo>
                        <a:pt x="17765" y="34991"/>
                        <a:pt x="20280" y="36428"/>
                        <a:pt x="20280" y="33733"/>
                      </a:cubicBezTo>
                      <a:cubicBezTo>
                        <a:pt x="20280" y="31038"/>
                        <a:pt x="17585" y="23133"/>
                        <a:pt x="16328" y="17743"/>
                      </a:cubicBezTo>
                      <a:cubicBezTo>
                        <a:pt x="16328" y="12352"/>
                        <a:pt x="13633" y="9837"/>
                        <a:pt x="12375" y="5705"/>
                      </a:cubicBezTo>
                      <a:cubicBezTo>
                        <a:pt x="11117" y="1752"/>
                        <a:pt x="12375" y="314"/>
                        <a:pt x="8422" y="314"/>
                      </a:cubicBezTo>
                      <a:cubicBezTo>
                        <a:pt x="4469" y="314"/>
                        <a:pt x="3212" y="-943"/>
                        <a:pt x="517" y="1572"/>
                      </a:cubicBezTo>
                      <a:cubicBezTo>
                        <a:pt x="-741" y="5525"/>
                        <a:pt x="517" y="10915"/>
                        <a:pt x="1954" y="14868"/>
                      </a:cubicBezTo>
                      <a:cubicBezTo>
                        <a:pt x="3212" y="18821"/>
                        <a:pt x="4649" y="20078"/>
                        <a:pt x="7164" y="21516"/>
                      </a:cubicBezTo>
                      <a:cubicBezTo>
                        <a:pt x="8422" y="24211"/>
                        <a:pt x="8422" y="24211"/>
                        <a:pt x="8422" y="26726"/>
                      </a:cubicBezTo>
                      <a:cubicBezTo>
                        <a:pt x="8602" y="29781"/>
                        <a:pt x="9860" y="31038"/>
                        <a:pt x="9860" y="31038"/>
                      </a:cubicBezTo>
                      <a:lnTo>
                        <a:pt x="9860" y="31038"/>
                      </a:lnTo>
                      <a:close/>
                    </a:path>
                  </a:pathLst>
                </a:custGeom>
                <a:grpFill/>
                <a:ln w="17953" cap="flat">
                  <a:noFill/>
                  <a:prstDash val="solid"/>
                  <a:miter/>
                </a:ln>
              </p:spPr>
              <p:txBody>
                <a:bodyPr rtlCol="0" anchor="ctr"/>
                <a:lstStyle/>
                <a:p>
                  <a:endParaRPr lang="zh-CN" altLang="en-US" sz="1050"/>
                </a:p>
              </p:txBody>
            </p:sp>
            <p:sp>
              <p:nvSpPr>
                <p:cNvPr id="3323" name="任意多边形: 形状 620"/>
                <p:cNvSpPr/>
                <p:nvPr/>
              </p:nvSpPr>
              <p:spPr>
                <a:xfrm>
                  <a:off x="5585752" y="3941450"/>
                  <a:ext cx="25546" cy="42761"/>
                </a:xfrm>
                <a:custGeom>
                  <a:avLst/>
                  <a:gdLst>
                    <a:gd name="connsiteX0" fmla="*/ 10421 w 25546"/>
                    <a:gd name="connsiteY0" fmla="*/ 35395 h 42761"/>
                    <a:gd name="connsiteX1" fmla="*/ 8445 w 25546"/>
                    <a:gd name="connsiteY1" fmla="*/ 29646 h 42761"/>
                    <a:gd name="connsiteX2" fmla="*/ 8445 w 25546"/>
                    <a:gd name="connsiteY2" fmla="*/ 29646 h 42761"/>
                    <a:gd name="connsiteX3" fmla="*/ 7726 w 25546"/>
                    <a:gd name="connsiteY3" fmla="*/ 26232 h 42761"/>
                    <a:gd name="connsiteX4" fmla="*/ 7726 w 25546"/>
                    <a:gd name="connsiteY4" fmla="*/ 26232 h 42761"/>
                    <a:gd name="connsiteX5" fmla="*/ 1976 w 25546"/>
                    <a:gd name="connsiteY5" fmla="*/ 18506 h 42761"/>
                    <a:gd name="connsiteX6" fmla="*/ 1976 w 25546"/>
                    <a:gd name="connsiteY6" fmla="*/ 18506 h 42761"/>
                    <a:gd name="connsiteX7" fmla="*/ 0 w 25546"/>
                    <a:gd name="connsiteY7" fmla="*/ 8085 h 42761"/>
                    <a:gd name="connsiteX8" fmla="*/ 0 w 25546"/>
                    <a:gd name="connsiteY8" fmla="*/ 8085 h 42761"/>
                    <a:gd name="connsiteX9" fmla="*/ 1258 w 25546"/>
                    <a:gd name="connsiteY9" fmla="*/ 2515 h 42761"/>
                    <a:gd name="connsiteX10" fmla="*/ 1258 w 25546"/>
                    <a:gd name="connsiteY10" fmla="*/ 2515 h 42761"/>
                    <a:gd name="connsiteX11" fmla="*/ 6468 w 25546"/>
                    <a:gd name="connsiteY11" fmla="*/ 0 h 42761"/>
                    <a:gd name="connsiteX12" fmla="*/ 6468 w 25546"/>
                    <a:gd name="connsiteY12" fmla="*/ 0 h 42761"/>
                    <a:gd name="connsiteX13" fmla="*/ 10601 w 25546"/>
                    <a:gd name="connsiteY13" fmla="*/ 359 h 42761"/>
                    <a:gd name="connsiteX14" fmla="*/ 10601 w 25546"/>
                    <a:gd name="connsiteY14" fmla="*/ 359 h 42761"/>
                    <a:gd name="connsiteX15" fmla="*/ 10960 w 25546"/>
                    <a:gd name="connsiteY15" fmla="*/ 359 h 42761"/>
                    <a:gd name="connsiteX16" fmla="*/ 10960 w 25546"/>
                    <a:gd name="connsiteY16" fmla="*/ 359 h 42761"/>
                    <a:gd name="connsiteX17" fmla="*/ 17249 w 25546"/>
                    <a:gd name="connsiteY17" fmla="*/ 7367 h 42761"/>
                    <a:gd name="connsiteX18" fmla="*/ 17249 w 25546"/>
                    <a:gd name="connsiteY18" fmla="*/ 7367 h 42761"/>
                    <a:gd name="connsiteX19" fmla="*/ 21381 w 25546"/>
                    <a:gd name="connsiteY19" fmla="*/ 19584 h 42761"/>
                    <a:gd name="connsiteX20" fmla="*/ 21381 w 25546"/>
                    <a:gd name="connsiteY20" fmla="*/ 19584 h 42761"/>
                    <a:gd name="connsiteX21" fmla="*/ 25513 w 25546"/>
                    <a:gd name="connsiteY21" fmla="*/ 36114 h 42761"/>
                    <a:gd name="connsiteX22" fmla="*/ 25513 w 25546"/>
                    <a:gd name="connsiteY22" fmla="*/ 36114 h 42761"/>
                    <a:gd name="connsiteX23" fmla="*/ 25513 w 25546"/>
                    <a:gd name="connsiteY23" fmla="*/ 36114 h 42761"/>
                    <a:gd name="connsiteX24" fmla="*/ 22100 w 25546"/>
                    <a:gd name="connsiteY24" fmla="*/ 40426 h 42761"/>
                    <a:gd name="connsiteX25" fmla="*/ 22100 w 25546"/>
                    <a:gd name="connsiteY25" fmla="*/ 40426 h 42761"/>
                    <a:gd name="connsiteX26" fmla="*/ 19045 w 25546"/>
                    <a:gd name="connsiteY26" fmla="*/ 42223 h 42761"/>
                    <a:gd name="connsiteX27" fmla="*/ 19045 w 25546"/>
                    <a:gd name="connsiteY27" fmla="*/ 42223 h 42761"/>
                    <a:gd name="connsiteX28" fmla="*/ 17428 w 25546"/>
                    <a:gd name="connsiteY28" fmla="*/ 42762 h 42761"/>
                    <a:gd name="connsiteX29" fmla="*/ 17428 w 25546"/>
                    <a:gd name="connsiteY29" fmla="*/ 42762 h 42761"/>
                    <a:gd name="connsiteX30" fmla="*/ 10421 w 25546"/>
                    <a:gd name="connsiteY30" fmla="*/ 35395 h 42761"/>
                    <a:gd name="connsiteX31" fmla="*/ 10421 w 25546"/>
                    <a:gd name="connsiteY31" fmla="*/ 35395 h 42761"/>
                    <a:gd name="connsiteX32" fmla="*/ 25334 w 25546"/>
                    <a:gd name="connsiteY32" fmla="*/ 36653 h 42761"/>
                    <a:gd name="connsiteX33" fmla="*/ 25334 w 25546"/>
                    <a:gd name="connsiteY33" fmla="*/ 36294 h 42761"/>
                    <a:gd name="connsiteX34" fmla="*/ 25334 w 25546"/>
                    <a:gd name="connsiteY34" fmla="*/ 36294 h 42761"/>
                    <a:gd name="connsiteX35" fmla="*/ 22639 w 25546"/>
                    <a:gd name="connsiteY35" fmla="*/ 37012 h 42761"/>
                    <a:gd name="connsiteX36" fmla="*/ 22279 w 25546"/>
                    <a:gd name="connsiteY36" fmla="*/ 38809 h 42761"/>
                    <a:gd name="connsiteX37" fmla="*/ 25334 w 25546"/>
                    <a:gd name="connsiteY37" fmla="*/ 36653 h 42761"/>
                    <a:gd name="connsiteX38" fmla="*/ 25334 w 25546"/>
                    <a:gd name="connsiteY38" fmla="*/ 36653 h 42761"/>
                    <a:gd name="connsiteX39" fmla="*/ 20662 w 25546"/>
                    <a:gd name="connsiteY39" fmla="*/ 37552 h 42761"/>
                    <a:gd name="connsiteX40" fmla="*/ 21201 w 25546"/>
                    <a:gd name="connsiteY40" fmla="*/ 37192 h 42761"/>
                    <a:gd name="connsiteX41" fmla="*/ 21201 w 25546"/>
                    <a:gd name="connsiteY41" fmla="*/ 37192 h 42761"/>
                    <a:gd name="connsiteX42" fmla="*/ 20662 w 25546"/>
                    <a:gd name="connsiteY42" fmla="*/ 37552 h 42761"/>
                    <a:gd name="connsiteX43" fmla="*/ 20662 w 25546"/>
                    <a:gd name="connsiteY43" fmla="*/ 37552 h 42761"/>
                    <a:gd name="connsiteX44" fmla="*/ 17428 w 25546"/>
                    <a:gd name="connsiteY44" fmla="*/ 37192 h 42761"/>
                    <a:gd name="connsiteX45" fmla="*/ 19584 w 25546"/>
                    <a:gd name="connsiteY45" fmla="*/ 36114 h 42761"/>
                    <a:gd name="connsiteX46" fmla="*/ 19584 w 25546"/>
                    <a:gd name="connsiteY46" fmla="*/ 36114 h 42761"/>
                    <a:gd name="connsiteX47" fmla="*/ 20303 w 25546"/>
                    <a:gd name="connsiteY47" fmla="*/ 35934 h 42761"/>
                    <a:gd name="connsiteX48" fmla="*/ 20303 w 25546"/>
                    <a:gd name="connsiteY48" fmla="*/ 35934 h 42761"/>
                    <a:gd name="connsiteX49" fmla="*/ 16350 w 25546"/>
                    <a:gd name="connsiteY49" fmla="*/ 20303 h 42761"/>
                    <a:gd name="connsiteX50" fmla="*/ 16350 w 25546"/>
                    <a:gd name="connsiteY50" fmla="*/ 20303 h 42761"/>
                    <a:gd name="connsiteX51" fmla="*/ 12577 w 25546"/>
                    <a:gd name="connsiteY51" fmla="*/ 9163 h 42761"/>
                    <a:gd name="connsiteX52" fmla="*/ 12577 w 25546"/>
                    <a:gd name="connsiteY52" fmla="*/ 9163 h 42761"/>
                    <a:gd name="connsiteX53" fmla="*/ 11858 w 25546"/>
                    <a:gd name="connsiteY53" fmla="*/ 5570 h 42761"/>
                    <a:gd name="connsiteX54" fmla="*/ 11858 w 25546"/>
                    <a:gd name="connsiteY54" fmla="*/ 5570 h 42761"/>
                    <a:gd name="connsiteX55" fmla="*/ 11140 w 25546"/>
                    <a:gd name="connsiteY55" fmla="*/ 5570 h 42761"/>
                    <a:gd name="connsiteX56" fmla="*/ 11140 w 25546"/>
                    <a:gd name="connsiteY56" fmla="*/ 5570 h 42761"/>
                    <a:gd name="connsiteX57" fmla="*/ 6648 w 25546"/>
                    <a:gd name="connsiteY57" fmla="*/ 5211 h 42761"/>
                    <a:gd name="connsiteX58" fmla="*/ 6648 w 25546"/>
                    <a:gd name="connsiteY58" fmla="*/ 5211 h 42761"/>
                    <a:gd name="connsiteX59" fmla="*/ 6109 w 25546"/>
                    <a:gd name="connsiteY59" fmla="*/ 5211 h 42761"/>
                    <a:gd name="connsiteX60" fmla="*/ 6109 w 25546"/>
                    <a:gd name="connsiteY60" fmla="*/ 5211 h 42761"/>
                    <a:gd name="connsiteX61" fmla="*/ 5750 w 25546"/>
                    <a:gd name="connsiteY61" fmla="*/ 5211 h 42761"/>
                    <a:gd name="connsiteX62" fmla="*/ 5750 w 25546"/>
                    <a:gd name="connsiteY62" fmla="*/ 5211 h 42761"/>
                    <a:gd name="connsiteX63" fmla="*/ 5390 w 25546"/>
                    <a:gd name="connsiteY63" fmla="*/ 8085 h 42761"/>
                    <a:gd name="connsiteX64" fmla="*/ 5390 w 25546"/>
                    <a:gd name="connsiteY64" fmla="*/ 8085 h 42761"/>
                    <a:gd name="connsiteX65" fmla="*/ 7187 w 25546"/>
                    <a:gd name="connsiteY65" fmla="*/ 16889 h 42761"/>
                    <a:gd name="connsiteX66" fmla="*/ 7187 w 25546"/>
                    <a:gd name="connsiteY66" fmla="*/ 16889 h 42761"/>
                    <a:gd name="connsiteX67" fmla="*/ 11140 w 25546"/>
                    <a:gd name="connsiteY67" fmla="*/ 22100 h 42761"/>
                    <a:gd name="connsiteX68" fmla="*/ 11140 w 25546"/>
                    <a:gd name="connsiteY68" fmla="*/ 22100 h 42761"/>
                    <a:gd name="connsiteX69" fmla="*/ 11858 w 25546"/>
                    <a:gd name="connsiteY69" fmla="*/ 22459 h 42761"/>
                    <a:gd name="connsiteX70" fmla="*/ 12218 w 25546"/>
                    <a:gd name="connsiteY70" fmla="*/ 23178 h 42761"/>
                    <a:gd name="connsiteX71" fmla="*/ 13835 w 25546"/>
                    <a:gd name="connsiteY71" fmla="*/ 29646 h 42761"/>
                    <a:gd name="connsiteX72" fmla="*/ 13835 w 25546"/>
                    <a:gd name="connsiteY72" fmla="*/ 29646 h 42761"/>
                    <a:gd name="connsiteX73" fmla="*/ 14374 w 25546"/>
                    <a:gd name="connsiteY73" fmla="*/ 31802 h 42761"/>
                    <a:gd name="connsiteX74" fmla="*/ 14374 w 25546"/>
                    <a:gd name="connsiteY74" fmla="*/ 31802 h 42761"/>
                    <a:gd name="connsiteX75" fmla="*/ 12577 w 25546"/>
                    <a:gd name="connsiteY75" fmla="*/ 33599 h 42761"/>
                    <a:gd name="connsiteX76" fmla="*/ 14913 w 25546"/>
                    <a:gd name="connsiteY76" fmla="*/ 32521 h 42761"/>
                    <a:gd name="connsiteX77" fmla="*/ 17428 w 25546"/>
                    <a:gd name="connsiteY77" fmla="*/ 37192 h 42761"/>
                    <a:gd name="connsiteX78" fmla="*/ 17428 w 25546"/>
                    <a:gd name="connsiteY78" fmla="*/ 37192 h 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5546" h="42761">
                      <a:moveTo>
                        <a:pt x="10421" y="35395"/>
                      </a:moveTo>
                      <a:cubicBezTo>
                        <a:pt x="10062" y="35036"/>
                        <a:pt x="8445" y="33239"/>
                        <a:pt x="8445" y="29646"/>
                      </a:cubicBezTo>
                      <a:lnTo>
                        <a:pt x="8445" y="29646"/>
                      </a:lnTo>
                      <a:cubicBezTo>
                        <a:pt x="8265" y="27131"/>
                        <a:pt x="8624" y="28209"/>
                        <a:pt x="7726" y="26232"/>
                      </a:cubicBezTo>
                      <a:lnTo>
                        <a:pt x="7726" y="26232"/>
                      </a:lnTo>
                      <a:cubicBezTo>
                        <a:pt x="5031" y="24795"/>
                        <a:pt x="3054" y="22459"/>
                        <a:pt x="1976" y="18506"/>
                      </a:cubicBezTo>
                      <a:lnTo>
                        <a:pt x="1976" y="18506"/>
                      </a:lnTo>
                      <a:cubicBezTo>
                        <a:pt x="898" y="15452"/>
                        <a:pt x="0" y="11858"/>
                        <a:pt x="0" y="8085"/>
                      </a:cubicBezTo>
                      <a:lnTo>
                        <a:pt x="0" y="8085"/>
                      </a:lnTo>
                      <a:cubicBezTo>
                        <a:pt x="0" y="6468"/>
                        <a:pt x="180" y="5031"/>
                        <a:pt x="1258" y="2515"/>
                      </a:cubicBezTo>
                      <a:lnTo>
                        <a:pt x="1258" y="2515"/>
                      </a:lnTo>
                      <a:cubicBezTo>
                        <a:pt x="2695" y="898"/>
                        <a:pt x="4851" y="0"/>
                        <a:pt x="6468" y="0"/>
                      </a:cubicBezTo>
                      <a:lnTo>
                        <a:pt x="6468" y="0"/>
                      </a:lnTo>
                      <a:cubicBezTo>
                        <a:pt x="8085" y="0"/>
                        <a:pt x="9163" y="359"/>
                        <a:pt x="10601" y="359"/>
                      </a:cubicBezTo>
                      <a:lnTo>
                        <a:pt x="10601" y="359"/>
                      </a:lnTo>
                      <a:cubicBezTo>
                        <a:pt x="10780" y="359"/>
                        <a:pt x="10960" y="359"/>
                        <a:pt x="10960" y="359"/>
                      </a:cubicBezTo>
                      <a:lnTo>
                        <a:pt x="10960" y="359"/>
                      </a:lnTo>
                      <a:cubicBezTo>
                        <a:pt x="16350" y="0"/>
                        <a:pt x="16889" y="5211"/>
                        <a:pt x="17249" y="7367"/>
                      </a:cubicBezTo>
                      <a:lnTo>
                        <a:pt x="17249" y="7367"/>
                      </a:lnTo>
                      <a:cubicBezTo>
                        <a:pt x="18327" y="10601"/>
                        <a:pt x="21381" y="13835"/>
                        <a:pt x="21381" y="19584"/>
                      </a:cubicBezTo>
                      <a:lnTo>
                        <a:pt x="21381" y="19584"/>
                      </a:lnTo>
                      <a:cubicBezTo>
                        <a:pt x="22639" y="24795"/>
                        <a:pt x="25334" y="32341"/>
                        <a:pt x="25513" y="36114"/>
                      </a:cubicBezTo>
                      <a:lnTo>
                        <a:pt x="25513" y="36114"/>
                      </a:lnTo>
                      <a:lnTo>
                        <a:pt x="25513" y="36114"/>
                      </a:lnTo>
                      <a:cubicBezTo>
                        <a:pt x="25873" y="38450"/>
                        <a:pt x="23178" y="40426"/>
                        <a:pt x="22100" y="40426"/>
                      </a:cubicBezTo>
                      <a:lnTo>
                        <a:pt x="22100" y="40426"/>
                      </a:lnTo>
                      <a:cubicBezTo>
                        <a:pt x="21022" y="40786"/>
                        <a:pt x="20303" y="40965"/>
                        <a:pt x="19045" y="42223"/>
                      </a:cubicBezTo>
                      <a:lnTo>
                        <a:pt x="19045" y="42223"/>
                      </a:lnTo>
                      <a:cubicBezTo>
                        <a:pt x="18866" y="42403"/>
                        <a:pt x="18327" y="42582"/>
                        <a:pt x="17428" y="42762"/>
                      </a:cubicBezTo>
                      <a:lnTo>
                        <a:pt x="17428" y="42762"/>
                      </a:lnTo>
                      <a:cubicBezTo>
                        <a:pt x="12757" y="41684"/>
                        <a:pt x="11319" y="37012"/>
                        <a:pt x="10421" y="35395"/>
                      </a:cubicBezTo>
                      <a:lnTo>
                        <a:pt x="10421" y="35395"/>
                      </a:lnTo>
                      <a:close/>
                      <a:moveTo>
                        <a:pt x="25334" y="36653"/>
                      </a:moveTo>
                      <a:cubicBezTo>
                        <a:pt x="25334" y="36473"/>
                        <a:pt x="25334" y="36294"/>
                        <a:pt x="25334" y="36294"/>
                      </a:cubicBezTo>
                      <a:lnTo>
                        <a:pt x="25334" y="36294"/>
                      </a:lnTo>
                      <a:lnTo>
                        <a:pt x="22639" y="37012"/>
                      </a:lnTo>
                      <a:lnTo>
                        <a:pt x="22279" y="38809"/>
                      </a:lnTo>
                      <a:cubicBezTo>
                        <a:pt x="24435" y="39169"/>
                        <a:pt x="25334" y="36653"/>
                        <a:pt x="25334" y="36653"/>
                      </a:cubicBezTo>
                      <a:lnTo>
                        <a:pt x="25334" y="36653"/>
                      </a:lnTo>
                      <a:close/>
                      <a:moveTo>
                        <a:pt x="20662" y="37552"/>
                      </a:moveTo>
                      <a:lnTo>
                        <a:pt x="21201" y="37192"/>
                      </a:lnTo>
                      <a:lnTo>
                        <a:pt x="21201" y="37192"/>
                      </a:lnTo>
                      <a:lnTo>
                        <a:pt x="20662" y="37552"/>
                      </a:lnTo>
                      <a:lnTo>
                        <a:pt x="20662" y="37552"/>
                      </a:lnTo>
                      <a:close/>
                      <a:moveTo>
                        <a:pt x="17428" y="37192"/>
                      </a:moveTo>
                      <a:cubicBezTo>
                        <a:pt x="18147" y="36653"/>
                        <a:pt x="19045" y="36294"/>
                        <a:pt x="19584" y="36114"/>
                      </a:cubicBezTo>
                      <a:lnTo>
                        <a:pt x="19584" y="36114"/>
                      </a:lnTo>
                      <a:cubicBezTo>
                        <a:pt x="19944" y="35934"/>
                        <a:pt x="20123" y="35934"/>
                        <a:pt x="20303" y="35934"/>
                      </a:cubicBezTo>
                      <a:lnTo>
                        <a:pt x="20303" y="35934"/>
                      </a:lnTo>
                      <a:cubicBezTo>
                        <a:pt x="20123" y="33778"/>
                        <a:pt x="17608" y="25873"/>
                        <a:pt x="16350" y="20303"/>
                      </a:cubicBezTo>
                      <a:lnTo>
                        <a:pt x="16350" y="20303"/>
                      </a:lnTo>
                      <a:cubicBezTo>
                        <a:pt x="16350" y="15991"/>
                        <a:pt x="14194" y="13835"/>
                        <a:pt x="12577" y="9163"/>
                      </a:cubicBezTo>
                      <a:lnTo>
                        <a:pt x="12577" y="9163"/>
                      </a:lnTo>
                      <a:cubicBezTo>
                        <a:pt x="12038" y="7367"/>
                        <a:pt x="11858" y="6109"/>
                        <a:pt x="11858" y="5570"/>
                      </a:cubicBezTo>
                      <a:lnTo>
                        <a:pt x="11858" y="5570"/>
                      </a:lnTo>
                      <a:lnTo>
                        <a:pt x="11140" y="5570"/>
                      </a:lnTo>
                      <a:lnTo>
                        <a:pt x="11140" y="5570"/>
                      </a:lnTo>
                      <a:cubicBezTo>
                        <a:pt x="8804" y="5570"/>
                        <a:pt x="7367" y="5211"/>
                        <a:pt x="6648" y="5211"/>
                      </a:cubicBezTo>
                      <a:lnTo>
                        <a:pt x="6648" y="5211"/>
                      </a:lnTo>
                      <a:cubicBezTo>
                        <a:pt x="6289" y="5211"/>
                        <a:pt x="6289" y="5211"/>
                        <a:pt x="6109" y="5211"/>
                      </a:cubicBezTo>
                      <a:lnTo>
                        <a:pt x="6109" y="5211"/>
                      </a:lnTo>
                      <a:cubicBezTo>
                        <a:pt x="5929" y="5211"/>
                        <a:pt x="5929" y="5211"/>
                        <a:pt x="5750" y="5211"/>
                      </a:cubicBezTo>
                      <a:lnTo>
                        <a:pt x="5750" y="5211"/>
                      </a:lnTo>
                      <a:cubicBezTo>
                        <a:pt x="5570" y="6109"/>
                        <a:pt x="5390" y="7007"/>
                        <a:pt x="5390" y="8085"/>
                      </a:cubicBezTo>
                      <a:lnTo>
                        <a:pt x="5390" y="8085"/>
                      </a:lnTo>
                      <a:cubicBezTo>
                        <a:pt x="5390" y="10780"/>
                        <a:pt x="6289" y="14014"/>
                        <a:pt x="7187" y="16889"/>
                      </a:cubicBezTo>
                      <a:lnTo>
                        <a:pt x="7187" y="16889"/>
                      </a:lnTo>
                      <a:cubicBezTo>
                        <a:pt x="8624" y="20662"/>
                        <a:pt x="8984" y="20842"/>
                        <a:pt x="11140" y="22100"/>
                      </a:cubicBezTo>
                      <a:lnTo>
                        <a:pt x="11140" y="22100"/>
                      </a:lnTo>
                      <a:lnTo>
                        <a:pt x="11858" y="22459"/>
                      </a:lnTo>
                      <a:lnTo>
                        <a:pt x="12218" y="23178"/>
                      </a:lnTo>
                      <a:cubicBezTo>
                        <a:pt x="13475" y="25513"/>
                        <a:pt x="14014" y="27131"/>
                        <a:pt x="13835" y="29646"/>
                      </a:cubicBezTo>
                      <a:lnTo>
                        <a:pt x="13835" y="29646"/>
                      </a:lnTo>
                      <a:cubicBezTo>
                        <a:pt x="13835" y="31443"/>
                        <a:pt x="14374" y="31802"/>
                        <a:pt x="14374" y="31802"/>
                      </a:cubicBezTo>
                      <a:lnTo>
                        <a:pt x="14374" y="31802"/>
                      </a:lnTo>
                      <a:lnTo>
                        <a:pt x="12577" y="33599"/>
                      </a:lnTo>
                      <a:lnTo>
                        <a:pt x="14913" y="32521"/>
                      </a:lnTo>
                      <a:cubicBezTo>
                        <a:pt x="14553" y="32521"/>
                        <a:pt x="16171" y="35575"/>
                        <a:pt x="17428" y="37192"/>
                      </a:cubicBezTo>
                      <a:lnTo>
                        <a:pt x="17428" y="37192"/>
                      </a:lnTo>
                      <a:close/>
                    </a:path>
                  </a:pathLst>
                </a:custGeom>
                <a:grpFill/>
                <a:ln w="17953" cap="flat">
                  <a:noFill/>
                  <a:prstDash val="solid"/>
                  <a:miter/>
                </a:ln>
              </p:spPr>
              <p:txBody>
                <a:bodyPr rtlCol="0" anchor="ctr"/>
                <a:lstStyle/>
                <a:p>
                  <a:endParaRPr lang="zh-CN" altLang="en-US" sz="1050"/>
                </a:p>
              </p:txBody>
            </p:sp>
          </p:grpSp>
          <p:grpSp>
            <p:nvGrpSpPr>
              <p:cNvPr id="213" name="图形 1"/>
              <p:cNvGrpSpPr/>
              <p:nvPr/>
            </p:nvGrpSpPr>
            <p:grpSpPr>
              <a:xfrm>
                <a:off x="4181458" y="3748417"/>
                <a:ext cx="29645" cy="57509"/>
                <a:chOff x="5554669" y="3946107"/>
                <a:chExt cx="29645" cy="57509"/>
              </a:xfrm>
              <a:solidFill>
                <a:srgbClr val="0070C0"/>
              </a:solidFill>
            </p:grpSpPr>
            <p:sp>
              <p:nvSpPr>
                <p:cNvPr id="3320" name="任意多边形: 形状 622"/>
                <p:cNvSpPr/>
                <p:nvPr/>
              </p:nvSpPr>
              <p:spPr>
                <a:xfrm>
                  <a:off x="5557184" y="3948817"/>
                  <a:ext cx="24659" cy="52403"/>
                </a:xfrm>
                <a:custGeom>
                  <a:avLst/>
                  <a:gdLst>
                    <a:gd name="connsiteX0" fmla="*/ 3953 w 24659"/>
                    <a:gd name="connsiteY0" fmla="*/ 47613 h 52403"/>
                    <a:gd name="connsiteX1" fmla="*/ 9163 w 24659"/>
                    <a:gd name="connsiteY1" fmla="*/ 37012 h 52403"/>
                    <a:gd name="connsiteX2" fmla="*/ 21022 w 24659"/>
                    <a:gd name="connsiteY2" fmla="*/ 26412 h 52403"/>
                    <a:gd name="connsiteX3" fmla="*/ 23717 w 24659"/>
                    <a:gd name="connsiteY3" fmla="*/ 15811 h 52403"/>
                    <a:gd name="connsiteX4" fmla="*/ 23717 w 24659"/>
                    <a:gd name="connsiteY4" fmla="*/ 7906 h 52403"/>
                    <a:gd name="connsiteX5" fmla="*/ 23717 w 24659"/>
                    <a:gd name="connsiteY5" fmla="*/ 0 h 52403"/>
                    <a:gd name="connsiteX6" fmla="*/ 21022 w 24659"/>
                    <a:gd name="connsiteY6" fmla="*/ 2695 h 52403"/>
                    <a:gd name="connsiteX7" fmla="*/ 5210 w 24659"/>
                    <a:gd name="connsiteY7" fmla="*/ 26591 h 52403"/>
                    <a:gd name="connsiteX8" fmla="*/ 0 w 24659"/>
                    <a:gd name="connsiteY8" fmla="*/ 49230 h 52403"/>
                    <a:gd name="connsiteX9" fmla="*/ 3953 w 24659"/>
                    <a:gd name="connsiteY9" fmla="*/ 47613 h 52403"/>
                    <a:gd name="connsiteX10" fmla="*/ 3953 w 24659"/>
                    <a:gd name="connsiteY10" fmla="*/ 47613 h 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59" h="52403">
                      <a:moveTo>
                        <a:pt x="3953" y="47613"/>
                      </a:moveTo>
                      <a:cubicBezTo>
                        <a:pt x="6648" y="40965"/>
                        <a:pt x="6468" y="37012"/>
                        <a:pt x="9163" y="37012"/>
                      </a:cubicBezTo>
                      <a:cubicBezTo>
                        <a:pt x="11858" y="35755"/>
                        <a:pt x="19764" y="31622"/>
                        <a:pt x="21022" y="26412"/>
                      </a:cubicBezTo>
                      <a:cubicBezTo>
                        <a:pt x="22279" y="21201"/>
                        <a:pt x="23717" y="18506"/>
                        <a:pt x="23717" y="15811"/>
                      </a:cubicBezTo>
                      <a:cubicBezTo>
                        <a:pt x="22459" y="11858"/>
                        <a:pt x="22459" y="13116"/>
                        <a:pt x="23717" y="7906"/>
                      </a:cubicBezTo>
                      <a:cubicBezTo>
                        <a:pt x="24974" y="3953"/>
                        <a:pt x="24974" y="0"/>
                        <a:pt x="23717" y="0"/>
                      </a:cubicBezTo>
                      <a:cubicBezTo>
                        <a:pt x="22459" y="0"/>
                        <a:pt x="21022" y="0"/>
                        <a:pt x="21022" y="2695"/>
                      </a:cubicBezTo>
                      <a:cubicBezTo>
                        <a:pt x="19764" y="5390"/>
                        <a:pt x="7906" y="21381"/>
                        <a:pt x="5210" y="26591"/>
                      </a:cubicBezTo>
                      <a:cubicBezTo>
                        <a:pt x="3953" y="30544"/>
                        <a:pt x="0" y="43840"/>
                        <a:pt x="0" y="49230"/>
                      </a:cubicBezTo>
                      <a:cubicBezTo>
                        <a:pt x="180" y="54261"/>
                        <a:pt x="2695" y="53003"/>
                        <a:pt x="3953" y="47613"/>
                      </a:cubicBezTo>
                      <a:lnTo>
                        <a:pt x="3953" y="47613"/>
                      </a:lnTo>
                      <a:close/>
                    </a:path>
                  </a:pathLst>
                </a:custGeom>
                <a:grpFill/>
                <a:ln w="17953" cap="flat">
                  <a:noFill/>
                  <a:prstDash val="solid"/>
                  <a:miter/>
                </a:ln>
              </p:spPr>
              <p:txBody>
                <a:bodyPr rtlCol="0" anchor="ctr"/>
                <a:lstStyle/>
                <a:p>
                  <a:endParaRPr lang="zh-CN" altLang="en-US" sz="1050"/>
                </a:p>
              </p:txBody>
            </p:sp>
            <p:sp>
              <p:nvSpPr>
                <p:cNvPr id="3321" name="任意多边形: 形状 623"/>
                <p:cNvSpPr/>
                <p:nvPr/>
              </p:nvSpPr>
              <p:spPr>
                <a:xfrm>
                  <a:off x="5554669" y="3946107"/>
                  <a:ext cx="29645" cy="57509"/>
                </a:xfrm>
                <a:custGeom>
                  <a:avLst/>
                  <a:gdLst>
                    <a:gd name="connsiteX0" fmla="*/ 0 w 29645"/>
                    <a:gd name="connsiteY0" fmla="*/ 52119 h 57509"/>
                    <a:gd name="connsiteX1" fmla="*/ 0 w 29645"/>
                    <a:gd name="connsiteY1" fmla="*/ 51401 h 57509"/>
                    <a:gd name="connsiteX2" fmla="*/ 0 w 29645"/>
                    <a:gd name="connsiteY2" fmla="*/ 51401 h 57509"/>
                    <a:gd name="connsiteX3" fmla="*/ 5390 w 29645"/>
                    <a:gd name="connsiteY3" fmla="*/ 27864 h 57509"/>
                    <a:gd name="connsiteX4" fmla="*/ 5390 w 29645"/>
                    <a:gd name="connsiteY4" fmla="*/ 27864 h 57509"/>
                    <a:gd name="connsiteX5" fmla="*/ 20842 w 29645"/>
                    <a:gd name="connsiteY5" fmla="*/ 4506 h 57509"/>
                    <a:gd name="connsiteX6" fmla="*/ 20842 w 29645"/>
                    <a:gd name="connsiteY6" fmla="*/ 4506 h 57509"/>
                    <a:gd name="connsiteX7" fmla="*/ 22818 w 29645"/>
                    <a:gd name="connsiteY7" fmla="*/ 733 h 57509"/>
                    <a:gd name="connsiteX8" fmla="*/ 22818 w 29645"/>
                    <a:gd name="connsiteY8" fmla="*/ 733 h 57509"/>
                    <a:gd name="connsiteX9" fmla="*/ 26052 w 29645"/>
                    <a:gd name="connsiteY9" fmla="*/ 15 h 57509"/>
                    <a:gd name="connsiteX10" fmla="*/ 26052 w 29645"/>
                    <a:gd name="connsiteY10" fmla="*/ 15 h 57509"/>
                    <a:gd name="connsiteX11" fmla="*/ 29646 w 29645"/>
                    <a:gd name="connsiteY11" fmla="*/ 5045 h 57509"/>
                    <a:gd name="connsiteX12" fmla="*/ 29646 w 29645"/>
                    <a:gd name="connsiteY12" fmla="*/ 5045 h 57509"/>
                    <a:gd name="connsiteX13" fmla="*/ 28568 w 29645"/>
                    <a:gd name="connsiteY13" fmla="*/ 11154 h 57509"/>
                    <a:gd name="connsiteX14" fmla="*/ 28568 w 29645"/>
                    <a:gd name="connsiteY14" fmla="*/ 11154 h 57509"/>
                    <a:gd name="connsiteX15" fmla="*/ 27669 w 29645"/>
                    <a:gd name="connsiteY15" fmla="*/ 14928 h 57509"/>
                    <a:gd name="connsiteX16" fmla="*/ 27669 w 29645"/>
                    <a:gd name="connsiteY16" fmla="*/ 14928 h 57509"/>
                    <a:gd name="connsiteX17" fmla="*/ 28568 w 29645"/>
                    <a:gd name="connsiteY17" fmla="*/ 17622 h 57509"/>
                    <a:gd name="connsiteX18" fmla="*/ 28568 w 29645"/>
                    <a:gd name="connsiteY18" fmla="*/ 17622 h 57509"/>
                    <a:gd name="connsiteX19" fmla="*/ 25693 w 29645"/>
                    <a:gd name="connsiteY19" fmla="*/ 18880 h 57509"/>
                    <a:gd name="connsiteX20" fmla="*/ 24256 w 29645"/>
                    <a:gd name="connsiteY20" fmla="*/ 20317 h 57509"/>
                    <a:gd name="connsiteX21" fmla="*/ 27490 w 29645"/>
                    <a:gd name="connsiteY21" fmla="*/ 20497 h 57509"/>
                    <a:gd name="connsiteX22" fmla="*/ 27490 w 29645"/>
                    <a:gd name="connsiteY22" fmla="*/ 20497 h 57509"/>
                    <a:gd name="connsiteX23" fmla="*/ 28568 w 29645"/>
                    <a:gd name="connsiteY23" fmla="*/ 18341 h 57509"/>
                    <a:gd name="connsiteX24" fmla="*/ 28568 w 29645"/>
                    <a:gd name="connsiteY24" fmla="*/ 18341 h 57509"/>
                    <a:gd name="connsiteX25" fmla="*/ 28568 w 29645"/>
                    <a:gd name="connsiteY25" fmla="*/ 18341 h 57509"/>
                    <a:gd name="connsiteX26" fmla="*/ 25873 w 29645"/>
                    <a:gd name="connsiteY26" fmla="*/ 29481 h 57509"/>
                    <a:gd name="connsiteX27" fmla="*/ 25873 w 29645"/>
                    <a:gd name="connsiteY27" fmla="*/ 29481 h 57509"/>
                    <a:gd name="connsiteX28" fmla="*/ 12757 w 29645"/>
                    <a:gd name="connsiteY28" fmla="*/ 41878 h 57509"/>
                    <a:gd name="connsiteX29" fmla="*/ 12757 w 29645"/>
                    <a:gd name="connsiteY29" fmla="*/ 41878 h 57509"/>
                    <a:gd name="connsiteX30" fmla="*/ 12218 w 29645"/>
                    <a:gd name="connsiteY30" fmla="*/ 42237 h 57509"/>
                    <a:gd name="connsiteX31" fmla="*/ 11858 w 29645"/>
                    <a:gd name="connsiteY31" fmla="*/ 42237 h 57509"/>
                    <a:gd name="connsiteX32" fmla="*/ 11319 w 29645"/>
                    <a:gd name="connsiteY32" fmla="*/ 43315 h 57509"/>
                    <a:gd name="connsiteX33" fmla="*/ 11319 w 29645"/>
                    <a:gd name="connsiteY33" fmla="*/ 43315 h 57509"/>
                    <a:gd name="connsiteX34" fmla="*/ 8624 w 29645"/>
                    <a:gd name="connsiteY34" fmla="*/ 51221 h 57509"/>
                    <a:gd name="connsiteX35" fmla="*/ 8624 w 29645"/>
                    <a:gd name="connsiteY35" fmla="*/ 51221 h 57509"/>
                    <a:gd name="connsiteX36" fmla="*/ 8624 w 29645"/>
                    <a:gd name="connsiteY36" fmla="*/ 51221 h 57509"/>
                    <a:gd name="connsiteX37" fmla="*/ 3414 w 29645"/>
                    <a:gd name="connsiteY37" fmla="*/ 57510 h 57509"/>
                    <a:gd name="connsiteX38" fmla="*/ 3414 w 29645"/>
                    <a:gd name="connsiteY38" fmla="*/ 57510 h 57509"/>
                    <a:gd name="connsiteX39" fmla="*/ 0 w 29645"/>
                    <a:gd name="connsiteY39" fmla="*/ 52119 h 57509"/>
                    <a:gd name="connsiteX40" fmla="*/ 0 w 29645"/>
                    <a:gd name="connsiteY40" fmla="*/ 52119 h 57509"/>
                    <a:gd name="connsiteX41" fmla="*/ 6468 w 29645"/>
                    <a:gd name="connsiteY41" fmla="*/ 50323 h 57509"/>
                    <a:gd name="connsiteX42" fmla="*/ 5210 w 29645"/>
                    <a:gd name="connsiteY42" fmla="*/ 49784 h 57509"/>
                    <a:gd name="connsiteX43" fmla="*/ 5210 w 29645"/>
                    <a:gd name="connsiteY43" fmla="*/ 49963 h 57509"/>
                    <a:gd name="connsiteX44" fmla="*/ 5210 w 29645"/>
                    <a:gd name="connsiteY44" fmla="*/ 49963 h 57509"/>
                    <a:gd name="connsiteX45" fmla="*/ 6468 w 29645"/>
                    <a:gd name="connsiteY45" fmla="*/ 50323 h 57509"/>
                    <a:gd name="connsiteX46" fmla="*/ 6468 w 29645"/>
                    <a:gd name="connsiteY46" fmla="*/ 50323 h 57509"/>
                    <a:gd name="connsiteX47" fmla="*/ 10241 w 29645"/>
                    <a:gd name="connsiteY47" fmla="*/ 29840 h 57509"/>
                    <a:gd name="connsiteX48" fmla="*/ 7187 w 29645"/>
                    <a:gd name="connsiteY48" fmla="*/ 40441 h 57509"/>
                    <a:gd name="connsiteX49" fmla="*/ 7187 w 29645"/>
                    <a:gd name="connsiteY49" fmla="*/ 40441 h 57509"/>
                    <a:gd name="connsiteX50" fmla="*/ 10601 w 29645"/>
                    <a:gd name="connsiteY50" fmla="*/ 37386 h 57509"/>
                    <a:gd name="connsiteX51" fmla="*/ 10601 w 29645"/>
                    <a:gd name="connsiteY51" fmla="*/ 37386 h 57509"/>
                    <a:gd name="connsiteX52" fmla="*/ 10601 w 29645"/>
                    <a:gd name="connsiteY52" fmla="*/ 37386 h 57509"/>
                    <a:gd name="connsiteX53" fmla="*/ 21022 w 29645"/>
                    <a:gd name="connsiteY53" fmla="*/ 28403 h 57509"/>
                    <a:gd name="connsiteX54" fmla="*/ 21022 w 29645"/>
                    <a:gd name="connsiteY54" fmla="*/ 28403 h 57509"/>
                    <a:gd name="connsiteX55" fmla="*/ 23537 w 29645"/>
                    <a:gd name="connsiteY55" fmla="*/ 18700 h 57509"/>
                    <a:gd name="connsiteX56" fmla="*/ 23537 w 29645"/>
                    <a:gd name="connsiteY56" fmla="*/ 18700 h 57509"/>
                    <a:gd name="connsiteX57" fmla="*/ 22459 w 29645"/>
                    <a:gd name="connsiteY57" fmla="*/ 14748 h 57509"/>
                    <a:gd name="connsiteX58" fmla="*/ 22459 w 29645"/>
                    <a:gd name="connsiteY58" fmla="*/ 14748 h 57509"/>
                    <a:gd name="connsiteX59" fmla="*/ 23537 w 29645"/>
                    <a:gd name="connsiteY59" fmla="*/ 9537 h 57509"/>
                    <a:gd name="connsiteX60" fmla="*/ 23537 w 29645"/>
                    <a:gd name="connsiteY60" fmla="*/ 9537 h 57509"/>
                    <a:gd name="connsiteX61" fmla="*/ 23537 w 29645"/>
                    <a:gd name="connsiteY61" fmla="*/ 9178 h 57509"/>
                    <a:gd name="connsiteX62" fmla="*/ 23537 w 29645"/>
                    <a:gd name="connsiteY62" fmla="*/ 9178 h 57509"/>
                    <a:gd name="connsiteX63" fmla="*/ 10241 w 29645"/>
                    <a:gd name="connsiteY63" fmla="*/ 29840 h 57509"/>
                    <a:gd name="connsiteX64" fmla="*/ 10241 w 29645"/>
                    <a:gd name="connsiteY64" fmla="*/ 29840 h 5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9645" h="57509">
                      <a:moveTo>
                        <a:pt x="0" y="52119"/>
                      </a:moveTo>
                      <a:cubicBezTo>
                        <a:pt x="0" y="51940"/>
                        <a:pt x="0" y="51760"/>
                        <a:pt x="0" y="51401"/>
                      </a:cubicBezTo>
                      <a:lnTo>
                        <a:pt x="0" y="51401"/>
                      </a:lnTo>
                      <a:cubicBezTo>
                        <a:pt x="180" y="45112"/>
                        <a:pt x="3953" y="32355"/>
                        <a:pt x="5390" y="27864"/>
                      </a:cubicBezTo>
                      <a:lnTo>
                        <a:pt x="5390" y="27864"/>
                      </a:lnTo>
                      <a:cubicBezTo>
                        <a:pt x="8085" y="22474"/>
                        <a:pt x="18866" y="7920"/>
                        <a:pt x="20842" y="4506"/>
                      </a:cubicBezTo>
                      <a:lnTo>
                        <a:pt x="20842" y="4506"/>
                      </a:lnTo>
                      <a:cubicBezTo>
                        <a:pt x="20842" y="3069"/>
                        <a:pt x="21561" y="1452"/>
                        <a:pt x="22818" y="733"/>
                      </a:cubicBezTo>
                      <a:lnTo>
                        <a:pt x="22818" y="733"/>
                      </a:lnTo>
                      <a:cubicBezTo>
                        <a:pt x="24256" y="-165"/>
                        <a:pt x="25334" y="15"/>
                        <a:pt x="26052" y="15"/>
                      </a:cubicBezTo>
                      <a:lnTo>
                        <a:pt x="26052" y="15"/>
                      </a:lnTo>
                      <a:cubicBezTo>
                        <a:pt x="29826" y="913"/>
                        <a:pt x="29466" y="3608"/>
                        <a:pt x="29646" y="5045"/>
                      </a:cubicBezTo>
                      <a:lnTo>
                        <a:pt x="29646" y="5045"/>
                      </a:lnTo>
                      <a:cubicBezTo>
                        <a:pt x="29646" y="6842"/>
                        <a:pt x="29287" y="8998"/>
                        <a:pt x="28568" y="11154"/>
                      </a:cubicBezTo>
                      <a:lnTo>
                        <a:pt x="28568" y="11154"/>
                      </a:lnTo>
                      <a:cubicBezTo>
                        <a:pt x="27849" y="13849"/>
                        <a:pt x="27669" y="14748"/>
                        <a:pt x="27669" y="14928"/>
                      </a:cubicBezTo>
                      <a:lnTo>
                        <a:pt x="27669" y="14928"/>
                      </a:lnTo>
                      <a:cubicBezTo>
                        <a:pt x="27669" y="14928"/>
                        <a:pt x="27849" y="15466"/>
                        <a:pt x="28568" y="17622"/>
                      </a:cubicBezTo>
                      <a:lnTo>
                        <a:pt x="28568" y="17622"/>
                      </a:lnTo>
                      <a:lnTo>
                        <a:pt x="25693" y="18880"/>
                      </a:lnTo>
                      <a:lnTo>
                        <a:pt x="24256" y="20317"/>
                      </a:lnTo>
                      <a:cubicBezTo>
                        <a:pt x="24256" y="20317"/>
                        <a:pt x="25334" y="21755"/>
                        <a:pt x="27490" y="20497"/>
                      </a:cubicBezTo>
                      <a:lnTo>
                        <a:pt x="27490" y="20497"/>
                      </a:lnTo>
                      <a:cubicBezTo>
                        <a:pt x="28927" y="19060"/>
                        <a:pt x="28388" y="18700"/>
                        <a:pt x="28568" y="18341"/>
                      </a:cubicBezTo>
                      <a:lnTo>
                        <a:pt x="28568" y="18341"/>
                      </a:lnTo>
                      <a:lnTo>
                        <a:pt x="28568" y="18341"/>
                      </a:lnTo>
                      <a:cubicBezTo>
                        <a:pt x="28568" y="21935"/>
                        <a:pt x="27130" y="24450"/>
                        <a:pt x="25873" y="29481"/>
                      </a:cubicBezTo>
                      <a:lnTo>
                        <a:pt x="25873" y="29481"/>
                      </a:lnTo>
                      <a:cubicBezTo>
                        <a:pt x="23717" y="36668"/>
                        <a:pt x="15272" y="40261"/>
                        <a:pt x="12757" y="41878"/>
                      </a:cubicBezTo>
                      <a:lnTo>
                        <a:pt x="12757" y="41878"/>
                      </a:lnTo>
                      <a:lnTo>
                        <a:pt x="12218" y="42237"/>
                      </a:lnTo>
                      <a:lnTo>
                        <a:pt x="11858" y="42237"/>
                      </a:lnTo>
                      <a:cubicBezTo>
                        <a:pt x="11679" y="42417"/>
                        <a:pt x="11499" y="42776"/>
                        <a:pt x="11319" y="43315"/>
                      </a:cubicBezTo>
                      <a:lnTo>
                        <a:pt x="11319" y="43315"/>
                      </a:lnTo>
                      <a:cubicBezTo>
                        <a:pt x="10780" y="44933"/>
                        <a:pt x="10062" y="47807"/>
                        <a:pt x="8624" y="51221"/>
                      </a:cubicBezTo>
                      <a:lnTo>
                        <a:pt x="8624" y="51221"/>
                      </a:lnTo>
                      <a:lnTo>
                        <a:pt x="8624" y="51221"/>
                      </a:lnTo>
                      <a:cubicBezTo>
                        <a:pt x="7546" y="54275"/>
                        <a:pt x="7367" y="56611"/>
                        <a:pt x="3414" y="57510"/>
                      </a:cubicBezTo>
                      <a:lnTo>
                        <a:pt x="3414" y="57510"/>
                      </a:lnTo>
                      <a:cubicBezTo>
                        <a:pt x="180" y="56791"/>
                        <a:pt x="180" y="54275"/>
                        <a:pt x="0" y="52119"/>
                      </a:cubicBezTo>
                      <a:lnTo>
                        <a:pt x="0" y="52119"/>
                      </a:lnTo>
                      <a:close/>
                      <a:moveTo>
                        <a:pt x="6468" y="50323"/>
                      </a:moveTo>
                      <a:lnTo>
                        <a:pt x="5210" y="49784"/>
                      </a:lnTo>
                      <a:cubicBezTo>
                        <a:pt x="5210" y="49784"/>
                        <a:pt x="5210" y="49963"/>
                        <a:pt x="5210" y="49963"/>
                      </a:cubicBezTo>
                      <a:lnTo>
                        <a:pt x="5210" y="49963"/>
                      </a:lnTo>
                      <a:lnTo>
                        <a:pt x="6468" y="50323"/>
                      </a:lnTo>
                      <a:lnTo>
                        <a:pt x="6468" y="50323"/>
                      </a:lnTo>
                      <a:close/>
                      <a:moveTo>
                        <a:pt x="10241" y="29840"/>
                      </a:moveTo>
                      <a:cubicBezTo>
                        <a:pt x="9523" y="31637"/>
                        <a:pt x="8265" y="35949"/>
                        <a:pt x="7187" y="40441"/>
                      </a:cubicBezTo>
                      <a:lnTo>
                        <a:pt x="7187" y="40441"/>
                      </a:lnTo>
                      <a:cubicBezTo>
                        <a:pt x="7906" y="39183"/>
                        <a:pt x="8804" y="38105"/>
                        <a:pt x="10601" y="37386"/>
                      </a:cubicBezTo>
                      <a:lnTo>
                        <a:pt x="10601" y="37386"/>
                      </a:lnTo>
                      <a:lnTo>
                        <a:pt x="10601" y="37386"/>
                      </a:lnTo>
                      <a:cubicBezTo>
                        <a:pt x="13296" y="36308"/>
                        <a:pt x="20483" y="31816"/>
                        <a:pt x="21022" y="28403"/>
                      </a:cubicBezTo>
                      <a:lnTo>
                        <a:pt x="21022" y="28403"/>
                      </a:lnTo>
                      <a:cubicBezTo>
                        <a:pt x="22279" y="23192"/>
                        <a:pt x="23537" y="20497"/>
                        <a:pt x="23537" y="18700"/>
                      </a:cubicBezTo>
                      <a:lnTo>
                        <a:pt x="23537" y="18700"/>
                      </a:lnTo>
                      <a:cubicBezTo>
                        <a:pt x="22998" y="17083"/>
                        <a:pt x="22639" y="16365"/>
                        <a:pt x="22459" y="14748"/>
                      </a:cubicBezTo>
                      <a:lnTo>
                        <a:pt x="22459" y="14748"/>
                      </a:lnTo>
                      <a:cubicBezTo>
                        <a:pt x="22459" y="13131"/>
                        <a:pt x="22818" y="12232"/>
                        <a:pt x="23537" y="9537"/>
                      </a:cubicBezTo>
                      <a:lnTo>
                        <a:pt x="23537" y="9537"/>
                      </a:lnTo>
                      <a:cubicBezTo>
                        <a:pt x="23537" y="9357"/>
                        <a:pt x="23537" y="9357"/>
                        <a:pt x="23537" y="9178"/>
                      </a:cubicBezTo>
                      <a:lnTo>
                        <a:pt x="23537" y="9178"/>
                      </a:lnTo>
                      <a:cubicBezTo>
                        <a:pt x="19944" y="15287"/>
                        <a:pt x="12038" y="26247"/>
                        <a:pt x="10241" y="29840"/>
                      </a:cubicBezTo>
                      <a:lnTo>
                        <a:pt x="10241" y="29840"/>
                      </a:lnTo>
                      <a:close/>
                    </a:path>
                  </a:pathLst>
                </a:custGeom>
                <a:grpFill/>
                <a:ln w="17953" cap="flat">
                  <a:noFill/>
                  <a:prstDash val="solid"/>
                  <a:miter/>
                </a:ln>
              </p:spPr>
              <p:txBody>
                <a:bodyPr rtlCol="0" anchor="ctr"/>
                <a:lstStyle/>
                <a:p>
                  <a:endParaRPr lang="zh-CN" altLang="en-US" sz="1050"/>
                </a:p>
              </p:txBody>
            </p:sp>
          </p:grpSp>
          <p:grpSp>
            <p:nvGrpSpPr>
              <p:cNvPr id="214" name="图形 1"/>
              <p:cNvGrpSpPr/>
              <p:nvPr/>
            </p:nvGrpSpPr>
            <p:grpSpPr>
              <a:xfrm>
                <a:off x="4194035" y="3783998"/>
                <a:ext cx="24255" cy="18515"/>
                <a:chOff x="5567246" y="3981688"/>
                <a:chExt cx="24255" cy="18515"/>
              </a:xfrm>
              <a:solidFill>
                <a:srgbClr val="0070C0"/>
              </a:solidFill>
            </p:grpSpPr>
            <p:sp>
              <p:nvSpPr>
                <p:cNvPr id="3318" name="任意多边形: 形状 625"/>
                <p:cNvSpPr/>
                <p:nvPr/>
              </p:nvSpPr>
              <p:spPr>
                <a:xfrm>
                  <a:off x="5569608" y="3984392"/>
                  <a:ext cx="19439" cy="13295"/>
                </a:xfrm>
                <a:custGeom>
                  <a:avLst/>
                  <a:gdLst>
                    <a:gd name="connsiteX0" fmla="*/ 6082 w 19439"/>
                    <a:gd name="connsiteY0" fmla="*/ 13296 h 13295"/>
                    <a:gd name="connsiteX1" fmla="*/ 16683 w 19439"/>
                    <a:gd name="connsiteY1" fmla="*/ 10601 h 13295"/>
                    <a:gd name="connsiteX2" fmla="*/ 17941 w 19439"/>
                    <a:gd name="connsiteY2" fmla="*/ 3953 h 13295"/>
                    <a:gd name="connsiteX3" fmla="*/ 11293 w 19439"/>
                    <a:gd name="connsiteY3" fmla="*/ 0 h 13295"/>
                    <a:gd name="connsiteX4" fmla="*/ 4645 w 19439"/>
                    <a:gd name="connsiteY4" fmla="*/ 2695 h 13295"/>
                    <a:gd name="connsiteX5" fmla="*/ 692 w 19439"/>
                    <a:gd name="connsiteY5" fmla="*/ 10780 h 13295"/>
                    <a:gd name="connsiteX6" fmla="*/ 6082 w 19439"/>
                    <a:gd name="connsiteY6" fmla="*/ 13296 h 13295"/>
                    <a:gd name="connsiteX7" fmla="*/ 6082 w 19439"/>
                    <a:gd name="connsiteY7" fmla="*/ 13296 h 1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39" h="13295">
                      <a:moveTo>
                        <a:pt x="6082" y="13296"/>
                      </a:moveTo>
                      <a:cubicBezTo>
                        <a:pt x="8777" y="13296"/>
                        <a:pt x="15245" y="13296"/>
                        <a:pt x="16683" y="10601"/>
                      </a:cubicBezTo>
                      <a:cubicBezTo>
                        <a:pt x="19378" y="7906"/>
                        <a:pt x="20636" y="6648"/>
                        <a:pt x="17941" y="3953"/>
                      </a:cubicBezTo>
                      <a:cubicBezTo>
                        <a:pt x="16683" y="1258"/>
                        <a:pt x="15245" y="0"/>
                        <a:pt x="11293" y="0"/>
                      </a:cubicBezTo>
                      <a:cubicBezTo>
                        <a:pt x="8598" y="1258"/>
                        <a:pt x="10035" y="-1258"/>
                        <a:pt x="4645" y="2695"/>
                      </a:cubicBezTo>
                      <a:cubicBezTo>
                        <a:pt x="-565" y="6648"/>
                        <a:pt x="-565" y="9343"/>
                        <a:pt x="692" y="10780"/>
                      </a:cubicBezTo>
                      <a:cubicBezTo>
                        <a:pt x="2129" y="13296"/>
                        <a:pt x="6082" y="13296"/>
                        <a:pt x="6082" y="13296"/>
                      </a:cubicBezTo>
                      <a:lnTo>
                        <a:pt x="6082" y="13296"/>
                      </a:lnTo>
                      <a:close/>
                    </a:path>
                  </a:pathLst>
                </a:custGeom>
                <a:grpFill/>
                <a:ln w="17953" cap="flat">
                  <a:noFill/>
                  <a:prstDash val="solid"/>
                  <a:miter/>
                </a:ln>
              </p:spPr>
              <p:txBody>
                <a:bodyPr rtlCol="0" anchor="ctr"/>
                <a:lstStyle/>
                <a:p>
                  <a:endParaRPr lang="zh-CN" altLang="en-US" sz="1050"/>
                </a:p>
              </p:txBody>
            </p:sp>
            <p:sp>
              <p:nvSpPr>
                <p:cNvPr id="3319" name="任意多边形: 形状 626"/>
                <p:cNvSpPr/>
                <p:nvPr/>
              </p:nvSpPr>
              <p:spPr>
                <a:xfrm>
                  <a:off x="5567246" y="3981688"/>
                  <a:ext cx="24255" cy="18515"/>
                </a:xfrm>
                <a:custGeom>
                  <a:avLst/>
                  <a:gdLst>
                    <a:gd name="connsiteX0" fmla="*/ 1437 w 24255"/>
                    <a:gd name="connsiteY0" fmla="*/ 15101 h 18515"/>
                    <a:gd name="connsiteX1" fmla="*/ 0 w 24255"/>
                    <a:gd name="connsiteY1" fmla="*/ 11508 h 18515"/>
                    <a:gd name="connsiteX2" fmla="*/ 0 w 24255"/>
                    <a:gd name="connsiteY2" fmla="*/ 11508 h 18515"/>
                    <a:gd name="connsiteX3" fmla="*/ 5750 w 24255"/>
                    <a:gd name="connsiteY3" fmla="*/ 3243 h 18515"/>
                    <a:gd name="connsiteX4" fmla="*/ 5750 w 24255"/>
                    <a:gd name="connsiteY4" fmla="*/ 3243 h 18515"/>
                    <a:gd name="connsiteX5" fmla="*/ 11499 w 24255"/>
                    <a:gd name="connsiteY5" fmla="*/ 369 h 18515"/>
                    <a:gd name="connsiteX6" fmla="*/ 11499 w 24255"/>
                    <a:gd name="connsiteY6" fmla="*/ 369 h 18515"/>
                    <a:gd name="connsiteX7" fmla="*/ 12397 w 24255"/>
                    <a:gd name="connsiteY7" fmla="*/ 548 h 18515"/>
                    <a:gd name="connsiteX8" fmla="*/ 12397 w 24255"/>
                    <a:gd name="connsiteY8" fmla="*/ 548 h 18515"/>
                    <a:gd name="connsiteX9" fmla="*/ 12577 w 24255"/>
                    <a:gd name="connsiteY9" fmla="*/ 369 h 18515"/>
                    <a:gd name="connsiteX10" fmla="*/ 13116 w 24255"/>
                    <a:gd name="connsiteY10" fmla="*/ 9 h 18515"/>
                    <a:gd name="connsiteX11" fmla="*/ 13655 w 24255"/>
                    <a:gd name="connsiteY11" fmla="*/ 9 h 18515"/>
                    <a:gd name="connsiteX12" fmla="*/ 22100 w 24255"/>
                    <a:gd name="connsiteY12" fmla="*/ 4680 h 18515"/>
                    <a:gd name="connsiteX13" fmla="*/ 22100 w 24255"/>
                    <a:gd name="connsiteY13" fmla="*/ 4680 h 18515"/>
                    <a:gd name="connsiteX14" fmla="*/ 24256 w 24255"/>
                    <a:gd name="connsiteY14" fmla="*/ 9172 h 18515"/>
                    <a:gd name="connsiteX15" fmla="*/ 24256 w 24255"/>
                    <a:gd name="connsiteY15" fmla="*/ 9172 h 18515"/>
                    <a:gd name="connsiteX16" fmla="*/ 21201 w 24255"/>
                    <a:gd name="connsiteY16" fmla="*/ 14383 h 18515"/>
                    <a:gd name="connsiteX17" fmla="*/ 21201 w 24255"/>
                    <a:gd name="connsiteY17" fmla="*/ 14383 h 18515"/>
                    <a:gd name="connsiteX18" fmla="*/ 8445 w 24255"/>
                    <a:gd name="connsiteY18" fmla="*/ 18515 h 18515"/>
                    <a:gd name="connsiteX19" fmla="*/ 8445 w 24255"/>
                    <a:gd name="connsiteY19" fmla="*/ 18515 h 18515"/>
                    <a:gd name="connsiteX20" fmla="*/ 8445 w 24255"/>
                    <a:gd name="connsiteY20" fmla="*/ 16000 h 18515"/>
                    <a:gd name="connsiteX21" fmla="*/ 8445 w 24255"/>
                    <a:gd name="connsiteY21" fmla="*/ 13484 h 18515"/>
                    <a:gd name="connsiteX22" fmla="*/ 17069 w 24255"/>
                    <a:gd name="connsiteY22" fmla="*/ 11508 h 18515"/>
                    <a:gd name="connsiteX23" fmla="*/ 17069 w 24255"/>
                    <a:gd name="connsiteY23" fmla="*/ 11508 h 18515"/>
                    <a:gd name="connsiteX24" fmla="*/ 19045 w 24255"/>
                    <a:gd name="connsiteY24" fmla="*/ 9172 h 18515"/>
                    <a:gd name="connsiteX25" fmla="*/ 19045 w 24255"/>
                    <a:gd name="connsiteY25" fmla="*/ 9172 h 18515"/>
                    <a:gd name="connsiteX26" fmla="*/ 17967 w 24255"/>
                    <a:gd name="connsiteY26" fmla="*/ 7735 h 18515"/>
                    <a:gd name="connsiteX27" fmla="*/ 17967 w 24255"/>
                    <a:gd name="connsiteY27" fmla="*/ 7735 h 18515"/>
                    <a:gd name="connsiteX28" fmla="*/ 14014 w 24255"/>
                    <a:gd name="connsiteY28" fmla="*/ 5219 h 18515"/>
                    <a:gd name="connsiteX29" fmla="*/ 14014 w 24255"/>
                    <a:gd name="connsiteY29" fmla="*/ 5219 h 18515"/>
                    <a:gd name="connsiteX30" fmla="*/ 12218 w 24255"/>
                    <a:gd name="connsiteY30" fmla="*/ 5579 h 18515"/>
                    <a:gd name="connsiteX31" fmla="*/ 12218 w 24255"/>
                    <a:gd name="connsiteY31" fmla="*/ 5579 h 18515"/>
                    <a:gd name="connsiteX32" fmla="*/ 11319 w 24255"/>
                    <a:gd name="connsiteY32" fmla="*/ 5399 h 18515"/>
                    <a:gd name="connsiteX33" fmla="*/ 11319 w 24255"/>
                    <a:gd name="connsiteY33" fmla="*/ 5399 h 18515"/>
                    <a:gd name="connsiteX34" fmla="*/ 8624 w 24255"/>
                    <a:gd name="connsiteY34" fmla="*/ 7196 h 18515"/>
                    <a:gd name="connsiteX35" fmla="*/ 8624 w 24255"/>
                    <a:gd name="connsiteY35" fmla="*/ 7196 h 18515"/>
                    <a:gd name="connsiteX36" fmla="*/ 5031 w 24255"/>
                    <a:gd name="connsiteY36" fmla="*/ 11329 h 18515"/>
                    <a:gd name="connsiteX37" fmla="*/ 5031 w 24255"/>
                    <a:gd name="connsiteY37" fmla="*/ 11329 h 18515"/>
                    <a:gd name="connsiteX38" fmla="*/ 5570 w 24255"/>
                    <a:gd name="connsiteY38" fmla="*/ 12047 h 18515"/>
                    <a:gd name="connsiteX39" fmla="*/ 5570 w 24255"/>
                    <a:gd name="connsiteY39" fmla="*/ 12047 h 18515"/>
                    <a:gd name="connsiteX40" fmla="*/ 8624 w 24255"/>
                    <a:gd name="connsiteY40" fmla="*/ 13305 h 18515"/>
                    <a:gd name="connsiteX41" fmla="*/ 8624 w 24255"/>
                    <a:gd name="connsiteY41" fmla="*/ 13305 h 18515"/>
                    <a:gd name="connsiteX42" fmla="*/ 8624 w 24255"/>
                    <a:gd name="connsiteY42" fmla="*/ 15820 h 18515"/>
                    <a:gd name="connsiteX43" fmla="*/ 8624 w 24255"/>
                    <a:gd name="connsiteY43" fmla="*/ 18336 h 18515"/>
                    <a:gd name="connsiteX44" fmla="*/ 1437 w 24255"/>
                    <a:gd name="connsiteY44" fmla="*/ 15101 h 18515"/>
                    <a:gd name="connsiteX45" fmla="*/ 1437 w 24255"/>
                    <a:gd name="connsiteY45" fmla="*/ 15101 h 1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255" h="18515">
                      <a:moveTo>
                        <a:pt x="1437" y="15101"/>
                      </a:moveTo>
                      <a:cubicBezTo>
                        <a:pt x="539" y="14383"/>
                        <a:pt x="0" y="12945"/>
                        <a:pt x="0" y="11508"/>
                      </a:cubicBezTo>
                      <a:lnTo>
                        <a:pt x="0" y="11508"/>
                      </a:lnTo>
                      <a:cubicBezTo>
                        <a:pt x="180" y="8633"/>
                        <a:pt x="1976" y="6118"/>
                        <a:pt x="5750" y="3243"/>
                      </a:cubicBezTo>
                      <a:lnTo>
                        <a:pt x="5750" y="3243"/>
                      </a:lnTo>
                      <a:cubicBezTo>
                        <a:pt x="8445" y="1267"/>
                        <a:pt x="9702" y="369"/>
                        <a:pt x="11499" y="369"/>
                      </a:cubicBezTo>
                      <a:lnTo>
                        <a:pt x="11499" y="369"/>
                      </a:lnTo>
                      <a:cubicBezTo>
                        <a:pt x="12397" y="369"/>
                        <a:pt x="12397" y="548"/>
                        <a:pt x="12397" y="548"/>
                      </a:cubicBezTo>
                      <a:lnTo>
                        <a:pt x="12397" y="548"/>
                      </a:lnTo>
                      <a:lnTo>
                        <a:pt x="12577" y="369"/>
                      </a:lnTo>
                      <a:lnTo>
                        <a:pt x="13116" y="9"/>
                      </a:lnTo>
                      <a:lnTo>
                        <a:pt x="13655" y="9"/>
                      </a:lnTo>
                      <a:cubicBezTo>
                        <a:pt x="18147" y="-170"/>
                        <a:pt x="21381" y="2345"/>
                        <a:pt x="22100" y="4680"/>
                      </a:cubicBezTo>
                      <a:lnTo>
                        <a:pt x="22100" y="4680"/>
                      </a:lnTo>
                      <a:cubicBezTo>
                        <a:pt x="23357" y="5938"/>
                        <a:pt x="24256" y="7376"/>
                        <a:pt x="24256" y="9172"/>
                      </a:cubicBezTo>
                      <a:lnTo>
                        <a:pt x="24256" y="9172"/>
                      </a:lnTo>
                      <a:cubicBezTo>
                        <a:pt x="24076" y="12047"/>
                        <a:pt x="22279" y="13305"/>
                        <a:pt x="21201" y="14383"/>
                      </a:cubicBezTo>
                      <a:lnTo>
                        <a:pt x="21201" y="14383"/>
                      </a:lnTo>
                      <a:cubicBezTo>
                        <a:pt x="17788" y="19414"/>
                        <a:pt x="11140" y="18156"/>
                        <a:pt x="8445" y="18515"/>
                      </a:cubicBezTo>
                      <a:lnTo>
                        <a:pt x="8445" y="18515"/>
                      </a:lnTo>
                      <a:lnTo>
                        <a:pt x="8445" y="16000"/>
                      </a:lnTo>
                      <a:lnTo>
                        <a:pt x="8445" y="13484"/>
                      </a:lnTo>
                      <a:cubicBezTo>
                        <a:pt x="10960" y="13844"/>
                        <a:pt x="16710" y="12586"/>
                        <a:pt x="17069" y="11508"/>
                      </a:cubicBezTo>
                      <a:lnTo>
                        <a:pt x="17069" y="11508"/>
                      </a:lnTo>
                      <a:cubicBezTo>
                        <a:pt x="18866" y="9891"/>
                        <a:pt x="19225" y="9352"/>
                        <a:pt x="19045" y="9172"/>
                      </a:cubicBezTo>
                      <a:lnTo>
                        <a:pt x="19045" y="9172"/>
                      </a:lnTo>
                      <a:cubicBezTo>
                        <a:pt x="18866" y="9172"/>
                        <a:pt x="19045" y="9172"/>
                        <a:pt x="17967" y="7735"/>
                      </a:cubicBezTo>
                      <a:lnTo>
                        <a:pt x="17967" y="7735"/>
                      </a:lnTo>
                      <a:cubicBezTo>
                        <a:pt x="16530" y="5579"/>
                        <a:pt x="17069" y="5399"/>
                        <a:pt x="14014" y="5219"/>
                      </a:cubicBezTo>
                      <a:lnTo>
                        <a:pt x="14014" y="5219"/>
                      </a:lnTo>
                      <a:cubicBezTo>
                        <a:pt x="13296" y="5399"/>
                        <a:pt x="12757" y="5579"/>
                        <a:pt x="12218" y="5579"/>
                      </a:cubicBezTo>
                      <a:lnTo>
                        <a:pt x="12218" y="5579"/>
                      </a:lnTo>
                      <a:cubicBezTo>
                        <a:pt x="11319" y="5579"/>
                        <a:pt x="11319" y="5399"/>
                        <a:pt x="11319" y="5399"/>
                      </a:cubicBezTo>
                      <a:lnTo>
                        <a:pt x="11319" y="5399"/>
                      </a:lnTo>
                      <a:cubicBezTo>
                        <a:pt x="11319" y="5579"/>
                        <a:pt x="11140" y="5219"/>
                        <a:pt x="8624" y="7196"/>
                      </a:cubicBezTo>
                      <a:lnTo>
                        <a:pt x="8624" y="7196"/>
                      </a:lnTo>
                      <a:cubicBezTo>
                        <a:pt x="5390" y="9711"/>
                        <a:pt x="4851" y="11329"/>
                        <a:pt x="5031" y="11329"/>
                      </a:cubicBezTo>
                      <a:lnTo>
                        <a:pt x="5031" y="11329"/>
                      </a:lnTo>
                      <a:cubicBezTo>
                        <a:pt x="5031" y="11329"/>
                        <a:pt x="5031" y="11329"/>
                        <a:pt x="5570" y="12047"/>
                      </a:cubicBezTo>
                      <a:lnTo>
                        <a:pt x="5570" y="12047"/>
                      </a:lnTo>
                      <a:cubicBezTo>
                        <a:pt x="5570" y="12945"/>
                        <a:pt x="8445" y="13305"/>
                        <a:pt x="8624" y="13305"/>
                      </a:cubicBezTo>
                      <a:lnTo>
                        <a:pt x="8624" y="13305"/>
                      </a:lnTo>
                      <a:lnTo>
                        <a:pt x="8624" y="15820"/>
                      </a:lnTo>
                      <a:lnTo>
                        <a:pt x="8624" y="18336"/>
                      </a:lnTo>
                      <a:cubicBezTo>
                        <a:pt x="8265" y="18515"/>
                        <a:pt x="3593" y="19054"/>
                        <a:pt x="1437" y="15101"/>
                      </a:cubicBezTo>
                      <a:lnTo>
                        <a:pt x="1437" y="15101"/>
                      </a:lnTo>
                      <a:close/>
                    </a:path>
                  </a:pathLst>
                </a:custGeom>
                <a:grpFill/>
                <a:ln w="17953" cap="flat">
                  <a:noFill/>
                  <a:prstDash val="solid"/>
                  <a:miter/>
                </a:ln>
              </p:spPr>
              <p:txBody>
                <a:bodyPr rtlCol="0" anchor="ctr"/>
                <a:lstStyle/>
                <a:p>
                  <a:endParaRPr lang="zh-CN" altLang="en-US" sz="1050"/>
                </a:p>
              </p:txBody>
            </p:sp>
          </p:grpSp>
          <p:grpSp>
            <p:nvGrpSpPr>
              <p:cNvPr id="215" name="图形 1"/>
              <p:cNvGrpSpPr/>
              <p:nvPr/>
            </p:nvGrpSpPr>
            <p:grpSpPr>
              <a:xfrm>
                <a:off x="4157741" y="3761368"/>
                <a:ext cx="32340" cy="56416"/>
                <a:chOff x="5530952" y="3959058"/>
                <a:chExt cx="32340" cy="56416"/>
              </a:xfrm>
              <a:solidFill>
                <a:srgbClr val="0070C0"/>
              </a:solidFill>
            </p:grpSpPr>
            <p:sp>
              <p:nvSpPr>
                <p:cNvPr id="3316" name="任意多边形: 形状 628"/>
                <p:cNvSpPr/>
                <p:nvPr/>
              </p:nvSpPr>
              <p:spPr>
                <a:xfrm>
                  <a:off x="5533333" y="3961730"/>
                  <a:ext cx="27324" cy="51211"/>
                </a:xfrm>
                <a:custGeom>
                  <a:avLst/>
                  <a:gdLst>
                    <a:gd name="connsiteX0" fmla="*/ 20078 w 27324"/>
                    <a:gd name="connsiteY0" fmla="*/ 50691 h 51211"/>
                    <a:gd name="connsiteX1" fmla="*/ 9478 w 27324"/>
                    <a:gd name="connsiteY1" fmla="*/ 49433 h 51211"/>
                    <a:gd name="connsiteX2" fmla="*/ 135 w 27324"/>
                    <a:gd name="connsiteY2" fmla="*/ 32185 h 51211"/>
                    <a:gd name="connsiteX3" fmla="*/ 11993 w 27324"/>
                    <a:gd name="connsiteY3" fmla="*/ 12241 h 51211"/>
                    <a:gd name="connsiteX4" fmla="*/ 14508 w 27324"/>
                    <a:gd name="connsiteY4" fmla="*/ 1640 h 51211"/>
                    <a:gd name="connsiteX5" fmla="*/ 25109 w 27324"/>
                    <a:gd name="connsiteY5" fmla="*/ 383 h 51211"/>
                    <a:gd name="connsiteX6" fmla="*/ 26367 w 27324"/>
                    <a:gd name="connsiteY6" fmla="*/ 5593 h 51211"/>
                    <a:gd name="connsiteX7" fmla="*/ 17204 w 27324"/>
                    <a:gd name="connsiteY7" fmla="*/ 33442 h 51211"/>
                    <a:gd name="connsiteX8" fmla="*/ 21156 w 27324"/>
                    <a:gd name="connsiteY8" fmla="*/ 45301 h 51211"/>
                    <a:gd name="connsiteX9" fmla="*/ 20078 w 27324"/>
                    <a:gd name="connsiteY9" fmla="*/ 50691 h 51211"/>
                    <a:gd name="connsiteX10" fmla="*/ 20078 w 27324"/>
                    <a:gd name="connsiteY10" fmla="*/ 50691 h 51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24" h="51211">
                      <a:moveTo>
                        <a:pt x="20078" y="50691"/>
                      </a:moveTo>
                      <a:cubicBezTo>
                        <a:pt x="17383" y="51949"/>
                        <a:pt x="12172" y="50691"/>
                        <a:pt x="9478" y="49433"/>
                      </a:cubicBezTo>
                      <a:cubicBezTo>
                        <a:pt x="6783" y="48175"/>
                        <a:pt x="-1123" y="37575"/>
                        <a:pt x="135" y="32185"/>
                      </a:cubicBezTo>
                      <a:cubicBezTo>
                        <a:pt x="1392" y="28232"/>
                        <a:pt x="9298" y="17631"/>
                        <a:pt x="11993" y="12241"/>
                      </a:cubicBezTo>
                      <a:cubicBezTo>
                        <a:pt x="13251" y="7031"/>
                        <a:pt x="13251" y="2898"/>
                        <a:pt x="14508" y="1640"/>
                      </a:cubicBezTo>
                      <a:cubicBezTo>
                        <a:pt x="15766" y="-1054"/>
                        <a:pt x="22414" y="383"/>
                        <a:pt x="25109" y="383"/>
                      </a:cubicBezTo>
                      <a:cubicBezTo>
                        <a:pt x="27804" y="383"/>
                        <a:pt x="27804" y="3078"/>
                        <a:pt x="26367" y="5593"/>
                      </a:cubicBezTo>
                      <a:cubicBezTo>
                        <a:pt x="25109" y="8289"/>
                        <a:pt x="18461" y="29490"/>
                        <a:pt x="17204" y="33442"/>
                      </a:cubicBezTo>
                      <a:cubicBezTo>
                        <a:pt x="17204" y="38653"/>
                        <a:pt x="18461" y="41348"/>
                        <a:pt x="21156" y="45301"/>
                      </a:cubicBezTo>
                      <a:cubicBezTo>
                        <a:pt x="22593" y="49433"/>
                        <a:pt x="20078" y="50691"/>
                        <a:pt x="20078" y="50691"/>
                      </a:cubicBezTo>
                      <a:lnTo>
                        <a:pt x="20078" y="50691"/>
                      </a:lnTo>
                      <a:close/>
                    </a:path>
                  </a:pathLst>
                </a:custGeom>
                <a:grpFill/>
                <a:ln w="17953" cap="flat">
                  <a:noFill/>
                  <a:prstDash val="solid"/>
                  <a:miter/>
                </a:ln>
              </p:spPr>
              <p:txBody>
                <a:bodyPr rtlCol="0" anchor="ctr"/>
                <a:lstStyle/>
                <a:p>
                  <a:endParaRPr lang="zh-CN" altLang="en-US" sz="1050"/>
                </a:p>
              </p:txBody>
            </p:sp>
            <p:sp>
              <p:nvSpPr>
                <p:cNvPr id="3317" name="任意多边形: 形状 629"/>
                <p:cNvSpPr/>
                <p:nvPr/>
              </p:nvSpPr>
              <p:spPr>
                <a:xfrm>
                  <a:off x="5530952" y="3959058"/>
                  <a:ext cx="32340" cy="56416"/>
                </a:xfrm>
                <a:custGeom>
                  <a:avLst/>
                  <a:gdLst>
                    <a:gd name="connsiteX0" fmla="*/ 10780 w 32340"/>
                    <a:gd name="connsiteY0" fmla="*/ 54261 h 56416"/>
                    <a:gd name="connsiteX1" fmla="*/ 0 w 32340"/>
                    <a:gd name="connsiteY1" fmla="*/ 35934 h 56416"/>
                    <a:gd name="connsiteX2" fmla="*/ 0 w 32340"/>
                    <a:gd name="connsiteY2" fmla="*/ 35934 h 56416"/>
                    <a:gd name="connsiteX3" fmla="*/ 359 w 32340"/>
                    <a:gd name="connsiteY3" fmla="*/ 33958 h 56416"/>
                    <a:gd name="connsiteX4" fmla="*/ 359 w 32340"/>
                    <a:gd name="connsiteY4" fmla="*/ 33958 h 56416"/>
                    <a:gd name="connsiteX5" fmla="*/ 12038 w 32340"/>
                    <a:gd name="connsiteY5" fmla="*/ 14194 h 56416"/>
                    <a:gd name="connsiteX6" fmla="*/ 12038 w 32340"/>
                    <a:gd name="connsiteY6" fmla="*/ 14194 h 56416"/>
                    <a:gd name="connsiteX7" fmla="*/ 14733 w 32340"/>
                    <a:gd name="connsiteY7" fmla="*/ 3054 h 56416"/>
                    <a:gd name="connsiteX8" fmla="*/ 14733 w 32340"/>
                    <a:gd name="connsiteY8" fmla="*/ 3054 h 56416"/>
                    <a:gd name="connsiteX9" fmla="*/ 21740 w 32340"/>
                    <a:gd name="connsiteY9" fmla="*/ 0 h 56416"/>
                    <a:gd name="connsiteX10" fmla="*/ 21740 w 32340"/>
                    <a:gd name="connsiteY10" fmla="*/ 0 h 56416"/>
                    <a:gd name="connsiteX11" fmla="*/ 27310 w 32340"/>
                    <a:gd name="connsiteY11" fmla="*/ 359 h 56416"/>
                    <a:gd name="connsiteX12" fmla="*/ 27310 w 32340"/>
                    <a:gd name="connsiteY12" fmla="*/ 359 h 56416"/>
                    <a:gd name="connsiteX13" fmla="*/ 27670 w 32340"/>
                    <a:gd name="connsiteY13" fmla="*/ 359 h 56416"/>
                    <a:gd name="connsiteX14" fmla="*/ 27670 w 32340"/>
                    <a:gd name="connsiteY14" fmla="*/ 359 h 56416"/>
                    <a:gd name="connsiteX15" fmla="*/ 32341 w 32340"/>
                    <a:gd name="connsiteY15" fmla="*/ 5031 h 56416"/>
                    <a:gd name="connsiteX16" fmla="*/ 32341 w 32340"/>
                    <a:gd name="connsiteY16" fmla="*/ 5031 h 56416"/>
                    <a:gd name="connsiteX17" fmla="*/ 31263 w 32340"/>
                    <a:gd name="connsiteY17" fmla="*/ 9343 h 56416"/>
                    <a:gd name="connsiteX18" fmla="*/ 31263 w 32340"/>
                    <a:gd name="connsiteY18" fmla="*/ 9343 h 56416"/>
                    <a:gd name="connsiteX19" fmla="*/ 22459 w 32340"/>
                    <a:gd name="connsiteY19" fmla="*/ 36114 h 56416"/>
                    <a:gd name="connsiteX20" fmla="*/ 22459 w 32340"/>
                    <a:gd name="connsiteY20" fmla="*/ 36114 h 56416"/>
                    <a:gd name="connsiteX21" fmla="*/ 26232 w 32340"/>
                    <a:gd name="connsiteY21" fmla="*/ 47254 h 56416"/>
                    <a:gd name="connsiteX22" fmla="*/ 26232 w 32340"/>
                    <a:gd name="connsiteY22" fmla="*/ 47254 h 56416"/>
                    <a:gd name="connsiteX23" fmla="*/ 26771 w 32340"/>
                    <a:gd name="connsiteY23" fmla="*/ 50128 h 56416"/>
                    <a:gd name="connsiteX24" fmla="*/ 26771 w 32340"/>
                    <a:gd name="connsiteY24" fmla="*/ 50128 h 56416"/>
                    <a:gd name="connsiteX25" fmla="*/ 23717 w 32340"/>
                    <a:gd name="connsiteY25" fmla="*/ 55519 h 56416"/>
                    <a:gd name="connsiteX26" fmla="*/ 23717 w 32340"/>
                    <a:gd name="connsiteY26" fmla="*/ 55519 h 56416"/>
                    <a:gd name="connsiteX27" fmla="*/ 22459 w 32340"/>
                    <a:gd name="connsiteY27" fmla="*/ 53362 h 56416"/>
                    <a:gd name="connsiteX28" fmla="*/ 23537 w 32340"/>
                    <a:gd name="connsiteY28" fmla="*/ 55698 h 56416"/>
                    <a:gd name="connsiteX29" fmla="*/ 19584 w 32340"/>
                    <a:gd name="connsiteY29" fmla="*/ 56417 h 56416"/>
                    <a:gd name="connsiteX30" fmla="*/ 19584 w 32340"/>
                    <a:gd name="connsiteY30" fmla="*/ 56417 h 56416"/>
                    <a:gd name="connsiteX31" fmla="*/ 10780 w 32340"/>
                    <a:gd name="connsiteY31" fmla="*/ 54261 h 56416"/>
                    <a:gd name="connsiteX32" fmla="*/ 10780 w 32340"/>
                    <a:gd name="connsiteY32" fmla="*/ 54261 h 56416"/>
                    <a:gd name="connsiteX33" fmla="*/ 16710 w 32340"/>
                    <a:gd name="connsiteY33" fmla="*/ 15991 h 56416"/>
                    <a:gd name="connsiteX34" fmla="*/ 5031 w 32340"/>
                    <a:gd name="connsiteY34" fmla="*/ 35755 h 56416"/>
                    <a:gd name="connsiteX35" fmla="*/ 5031 w 32340"/>
                    <a:gd name="connsiteY35" fmla="*/ 35755 h 56416"/>
                    <a:gd name="connsiteX36" fmla="*/ 5031 w 32340"/>
                    <a:gd name="connsiteY36" fmla="*/ 36114 h 56416"/>
                    <a:gd name="connsiteX37" fmla="*/ 12936 w 32340"/>
                    <a:gd name="connsiteY37" fmla="*/ 49769 h 56416"/>
                    <a:gd name="connsiteX38" fmla="*/ 12936 w 32340"/>
                    <a:gd name="connsiteY38" fmla="*/ 49769 h 56416"/>
                    <a:gd name="connsiteX39" fmla="*/ 19584 w 32340"/>
                    <a:gd name="connsiteY39" fmla="*/ 51386 h 56416"/>
                    <a:gd name="connsiteX40" fmla="*/ 19584 w 32340"/>
                    <a:gd name="connsiteY40" fmla="*/ 51386 h 56416"/>
                    <a:gd name="connsiteX41" fmla="*/ 21201 w 32340"/>
                    <a:gd name="connsiteY41" fmla="*/ 51206 h 56416"/>
                    <a:gd name="connsiteX42" fmla="*/ 21201 w 32340"/>
                    <a:gd name="connsiteY42" fmla="*/ 51206 h 56416"/>
                    <a:gd name="connsiteX43" fmla="*/ 21561 w 32340"/>
                    <a:gd name="connsiteY43" fmla="*/ 50128 h 56416"/>
                    <a:gd name="connsiteX44" fmla="*/ 21561 w 32340"/>
                    <a:gd name="connsiteY44" fmla="*/ 50128 h 56416"/>
                    <a:gd name="connsiteX45" fmla="*/ 21561 w 32340"/>
                    <a:gd name="connsiteY45" fmla="*/ 49410 h 56416"/>
                    <a:gd name="connsiteX46" fmla="*/ 21561 w 32340"/>
                    <a:gd name="connsiteY46" fmla="*/ 49410 h 56416"/>
                    <a:gd name="connsiteX47" fmla="*/ 17249 w 32340"/>
                    <a:gd name="connsiteY47" fmla="*/ 35216 h 56416"/>
                    <a:gd name="connsiteX48" fmla="*/ 17249 w 32340"/>
                    <a:gd name="connsiteY48" fmla="*/ 35216 h 56416"/>
                    <a:gd name="connsiteX49" fmla="*/ 26412 w 32340"/>
                    <a:gd name="connsiteY49" fmla="*/ 7007 h 56416"/>
                    <a:gd name="connsiteX50" fmla="*/ 26412 w 32340"/>
                    <a:gd name="connsiteY50" fmla="*/ 7007 h 56416"/>
                    <a:gd name="connsiteX51" fmla="*/ 26951 w 32340"/>
                    <a:gd name="connsiteY51" fmla="*/ 5210 h 56416"/>
                    <a:gd name="connsiteX52" fmla="*/ 26951 w 32340"/>
                    <a:gd name="connsiteY52" fmla="*/ 5210 h 56416"/>
                    <a:gd name="connsiteX53" fmla="*/ 21561 w 32340"/>
                    <a:gd name="connsiteY53" fmla="*/ 4851 h 56416"/>
                    <a:gd name="connsiteX54" fmla="*/ 21561 w 32340"/>
                    <a:gd name="connsiteY54" fmla="*/ 4851 h 56416"/>
                    <a:gd name="connsiteX55" fmla="*/ 19405 w 32340"/>
                    <a:gd name="connsiteY55" fmla="*/ 5031 h 56416"/>
                    <a:gd name="connsiteX56" fmla="*/ 19405 w 32340"/>
                    <a:gd name="connsiteY56" fmla="*/ 5031 h 56416"/>
                    <a:gd name="connsiteX57" fmla="*/ 18686 w 32340"/>
                    <a:gd name="connsiteY57" fmla="*/ 5749 h 56416"/>
                    <a:gd name="connsiteX58" fmla="*/ 18686 w 32340"/>
                    <a:gd name="connsiteY58" fmla="*/ 5749 h 56416"/>
                    <a:gd name="connsiteX59" fmla="*/ 18686 w 32340"/>
                    <a:gd name="connsiteY59" fmla="*/ 5749 h 56416"/>
                    <a:gd name="connsiteX60" fmla="*/ 18686 w 32340"/>
                    <a:gd name="connsiteY60" fmla="*/ 5749 h 56416"/>
                    <a:gd name="connsiteX61" fmla="*/ 16710 w 32340"/>
                    <a:gd name="connsiteY61" fmla="*/ 15991 h 56416"/>
                    <a:gd name="connsiteX62" fmla="*/ 16710 w 32340"/>
                    <a:gd name="connsiteY62" fmla="*/ 15991 h 5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2340" h="56416">
                      <a:moveTo>
                        <a:pt x="10780" y="54261"/>
                      </a:moveTo>
                      <a:cubicBezTo>
                        <a:pt x="6828" y="51925"/>
                        <a:pt x="359" y="43481"/>
                        <a:pt x="0" y="35934"/>
                      </a:cubicBezTo>
                      <a:lnTo>
                        <a:pt x="0" y="35934"/>
                      </a:lnTo>
                      <a:cubicBezTo>
                        <a:pt x="0" y="35395"/>
                        <a:pt x="0" y="34677"/>
                        <a:pt x="359" y="33958"/>
                      </a:cubicBezTo>
                      <a:lnTo>
                        <a:pt x="359" y="33958"/>
                      </a:lnTo>
                      <a:cubicBezTo>
                        <a:pt x="1976" y="29107"/>
                        <a:pt x="9882" y="18686"/>
                        <a:pt x="12038" y="14194"/>
                      </a:cubicBezTo>
                      <a:lnTo>
                        <a:pt x="12038" y="14194"/>
                      </a:lnTo>
                      <a:cubicBezTo>
                        <a:pt x="13475" y="8984"/>
                        <a:pt x="12757" y="5570"/>
                        <a:pt x="14733" y="3054"/>
                      </a:cubicBezTo>
                      <a:lnTo>
                        <a:pt x="14733" y="3054"/>
                      </a:lnTo>
                      <a:cubicBezTo>
                        <a:pt x="16530" y="0"/>
                        <a:pt x="19584" y="0"/>
                        <a:pt x="21740" y="0"/>
                      </a:cubicBezTo>
                      <a:lnTo>
                        <a:pt x="21740" y="0"/>
                      </a:lnTo>
                      <a:cubicBezTo>
                        <a:pt x="23896" y="0"/>
                        <a:pt x="26232" y="359"/>
                        <a:pt x="27310" y="359"/>
                      </a:cubicBezTo>
                      <a:lnTo>
                        <a:pt x="27310" y="359"/>
                      </a:lnTo>
                      <a:cubicBezTo>
                        <a:pt x="27310" y="359"/>
                        <a:pt x="27490" y="359"/>
                        <a:pt x="27670" y="359"/>
                      </a:cubicBezTo>
                      <a:lnTo>
                        <a:pt x="27670" y="359"/>
                      </a:lnTo>
                      <a:cubicBezTo>
                        <a:pt x="30365" y="359"/>
                        <a:pt x="32341" y="3054"/>
                        <a:pt x="32341" y="5031"/>
                      </a:cubicBezTo>
                      <a:lnTo>
                        <a:pt x="32341" y="5031"/>
                      </a:lnTo>
                      <a:cubicBezTo>
                        <a:pt x="32341" y="6468"/>
                        <a:pt x="31982" y="7905"/>
                        <a:pt x="31263" y="9343"/>
                      </a:cubicBezTo>
                      <a:lnTo>
                        <a:pt x="31263" y="9343"/>
                      </a:lnTo>
                      <a:cubicBezTo>
                        <a:pt x="30185" y="11319"/>
                        <a:pt x="23537" y="33060"/>
                        <a:pt x="22459" y="36114"/>
                      </a:cubicBezTo>
                      <a:lnTo>
                        <a:pt x="22459" y="36114"/>
                      </a:lnTo>
                      <a:cubicBezTo>
                        <a:pt x="22459" y="40965"/>
                        <a:pt x="23537" y="42762"/>
                        <a:pt x="26232" y="47254"/>
                      </a:cubicBezTo>
                      <a:lnTo>
                        <a:pt x="26232" y="47254"/>
                      </a:lnTo>
                      <a:cubicBezTo>
                        <a:pt x="26592" y="48332"/>
                        <a:pt x="26771" y="49230"/>
                        <a:pt x="26771" y="50128"/>
                      </a:cubicBezTo>
                      <a:lnTo>
                        <a:pt x="26771" y="50128"/>
                      </a:lnTo>
                      <a:cubicBezTo>
                        <a:pt x="26771" y="53902"/>
                        <a:pt x="24076" y="55519"/>
                        <a:pt x="23717" y="55519"/>
                      </a:cubicBezTo>
                      <a:lnTo>
                        <a:pt x="23717" y="55519"/>
                      </a:lnTo>
                      <a:lnTo>
                        <a:pt x="22459" y="53362"/>
                      </a:lnTo>
                      <a:lnTo>
                        <a:pt x="23537" y="55698"/>
                      </a:lnTo>
                      <a:cubicBezTo>
                        <a:pt x="22100" y="56417"/>
                        <a:pt x="20842" y="56417"/>
                        <a:pt x="19584" y="56417"/>
                      </a:cubicBezTo>
                      <a:lnTo>
                        <a:pt x="19584" y="56417"/>
                      </a:lnTo>
                      <a:cubicBezTo>
                        <a:pt x="16350" y="56417"/>
                        <a:pt x="12936" y="55339"/>
                        <a:pt x="10780" y="54261"/>
                      </a:cubicBezTo>
                      <a:lnTo>
                        <a:pt x="10780" y="54261"/>
                      </a:lnTo>
                      <a:close/>
                      <a:moveTo>
                        <a:pt x="16710" y="15991"/>
                      </a:moveTo>
                      <a:cubicBezTo>
                        <a:pt x="13835" y="21561"/>
                        <a:pt x="5929" y="32521"/>
                        <a:pt x="5031" y="35755"/>
                      </a:cubicBezTo>
                      <a:lnTo>
                        <a:pt x="5031" y="35755"/>
                      </a:lnTo>
                      <a:lnTo>
                        <a:pt x="5031" y="36114"/>
                      </a:lnTo>
                      <a:cubicBezTo>
                        <a:pt x="4492" y="39887"/>
                        <a:pt x="12038" y="49769"/>
                        <a:pt x="12936" y="49769"/>
                      </a:cubicBezTo>
                      <a:lnTo>
                        <a:pt x="12936" y="49769"/>
                      </a:lnTo>
                      <a:cubicBezTo>
                        <a:pt x="14374" y="50488"/>
                        <a:pt x="17428" y="51386"/>
                        <a:pt x="19584" y="51386"/>
                      </a:cubicBezTo>
                      <a:lnTo>
                        <a:pt x="19584" y="51386"/>
                      </a:lnTo>
                      <a:cubicBezTo>
                        <a:pt x="20483" y="51386"/>
                        <a:pt x="21022" y="51206"/>
                        <a:pt x="21201" y="51206"/>
                      </a:cubicBezTo>
                      <a:lnTo>
                        <a:pt x="21201" y="51206"/>
                      </a:lnTo>
                      <a:cubicBezTo>
                        <a:pt x="21201" y="51027"/>
                        <a:pt x="21561" y="51206"/>
                        <a:pt x="21561" y="50128"/>
                      </a:cubicBezTo>
                      <a:lnTo>
                        <a:pt x="21561" y="50128"/>
                      </a:lnTo>
                      <a:cubicBezTo>
                        <a:pt x="21561" y="49769"/>
                        <a:pt x="21561" y="49410"/>
                        <a:pt x="21561" y="49410"/>
                      </a:cubicBezTo>
                      <a:lnTo>
                        <a:pt x="21561" y="49410"/>
                      </a:lnTo>
                      <a:cubicBezTo>
                        <a:pt x="18866" y="45457"/>
                        <a:pt x="17069" y="41863"/>
                        <a:pt x="17249" y="35216"/>
                      </a:cubicBezTo>
                      <a:lnTo>
                        <a:pt x="17249" y="35216"/>
                      </a:lnTo>
                      <a:cubicBezTo>
                        <a:pt x="18686" y="31083"/>
                        <a:pt x="24974" y="10241"/>
                        <a:pt x="26412" y="7007"/>
                      </a:cubicBezTo>
                      <a:lnTo>
                        <a:pt x="26412" y="7007"/>
                      </a:lnTo>
                      <a:cubicBezTo>
                        <a:pt x="26771" y="6288"/>
                        <a:pt x="26951" y="5749"/>
                        <a:pt x="26951" y="5210"/>
                      </a:cubicBezTo>
                      <a:lnTo>
                        <a:pt x="26951" y="5210"/>
                      </a:lnTo>
                      <a:cubicBezTo>
                        <a:pt x="25334" y="5210"/>
                        <a:pt x="23357" y="4851"/>
                        <a:pt x="21561" y="4851"/>
                      </a:cubicBezTo>
                      <a:lnTo>
                        <a:pt x="21561" y="4851"/>
                      </a:lnTo>
                      <a:cubicBezTo>
                        <a:pt x="20662" y="4851"/>
                        <a:pt x="19764" y="4851"/>
                        <a:pt x="19405" y="5031"/>
                      </a:cubicBezTo>
                      <a:lnTo>
                        <a:pt x="19405" y="5031"/>
                      </a:lnTo>
                      <a:cubicBezTo>
                        <a:pt x="19405" y="5031"/>
                        <a:pt x="19225" y="5031"/>
                        <a:pt x="18686" y="5749"/>
                      </a:cubicBezTo>
                      <a:lnTo>
                        <a:pt x="18686" y="5749"/>
                      </a:lnTo>
                      <a:lnTo>
                        <a:pt x="18686" y="5749"/>
                      </a:lnTo>
                      <a:lnTo>
                        <a:pt x="18686" y="5749"/>
                      </a:lnTo>
                      <a:cubicBezTo>
                        <a:pt x="18506" y="5929"/>
                        <a:pt x="17967" y="9882"/>
                        <a:pt x="16710" y="15991"/>
                      </a:cubicBezTo>
                      <a:lnTo>
                        <a:pt x="16710" y="15991"/>
                      </a:lnTo>
                      <a:close/>
                    </a:path>
                  </a:pathLst>
                </a:custGeom>
                <a:grpFill/>
                <a:ln w="17953" cap="flat">
                  <a:noFill/>
                  <a:prstDash val="solid"/>
                  <a:miter/>
                </a:ln>
              </p:spPr>
              <p:txBody>
                <a:bodyPr rtlCol="0" anchor="ctr"/>
                <a:lstStyle/>
                <a:p>
                  <a:endParaRPr lang="zh-CN" altLang="en-US" sz="1050"/>
                </a:p>
              </p:txBody>
            </p:sp>
          </p:grpSp>
          <p:grpSp>
            <p:nvGrpSpPr>
              <p:cNvPr id="216" name="图形 1"/>
              <p:cNvGrpSpPr/>
              <p:nvPr/>
            </p:nvGrpSpPr>
            <p:grpSpPr>
              <a:xfrm>
                <a:off x="4130790" y="3897020"/>
                <a:ext cx="16529" cy="12217"/>
                <a:chOff x="5504001" y="4094710"/>
                <a:chExt cx="16529" cy="12217"/>
              </a:xfrm>
              <a:solidFill>
                <a:srgbClr val="0070C0"/>
              </a:solidFill>
            </p:grpSpPr>
            <p:sp>
              <p:nvSpPr>
                <p:cNvPr id="3314" name="任意多边形: 形状 631"/>
                <p:cNvSpPr/>
                <p:nvPr/>
              </p:nvSpPr>
              <p:spPr>
                <a:xfrm>
                  <a:off x="5506537" y="4097314"/>
                  <a:ext cx="11546" cy="6918"/>
                </a:xfrm>
                <a:custGeom>
                  <a:avLst/>
                  <a:gdLst>
                    <a:gd name="connsiteX0" fmla="*/ 2316 w 11546"/>
                    <a:gd name="connsiteY0" fmla="*/ 6919 h 6918"/>
                    <a:gd name="connsiteX1" fmla="*/ 10221 w 11546"/>
                    <a:gd name="connsiteY1" fmla="*/ 4224 h 6918"/>
                    <a:gd name="connsiteX2" fmla="*/ 8963 w 11546"/>
                    <a:gd name="connsiteY2" fmla="*/ 1529 h 6918"/>
                    <a:gd name="connsiteX3" fmla="*/ 2316 w 11546"/>
                    <a:gd name="connsiteY3" fmla="*/ 1529 h 6918"/>
                    <a:gd name="connsiteX4" fmla="*/ 2316 w 11546"/>
                    <a:gd name="connsiteY4" fmla="*/ 6919 h 6918"/>
                    <a:gd name="connsiteX5" fmla="*/ 2316 w 11546"/>
                    <a:gd name="connsiteY5" fmla="*/ 6919 h 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46" h="6918">
                      <a:moveTo>
                        <a:pt x="2316" y="6919"/>
                      </a:moveTo>
                      <a:cubicBezTo>
                        <a:pt x="2316" y="6919"/>
                        <a:pt x="8963" y="6919"/>
                        <a:pt x="10221" y="4224"/>
                      </a:cubicBezTo>
                      <a:cubicBezTo>
                        <a:pt x="11479" y="2966"/>
                        <a:pt x="12916" y="1529"/>
                        <a:pt x="8963" y="1529"/>
                      </a:cubicBezTo>
                      <a:cubicBezTo>
                        <a:pt x="6269" y="271"/>
                        <a:pt x="6269" y="-1167"/>
                        <a:pt x="2316" y="1529"/>
                      </a:cubicBezTo>
                      <a:cubicBezTo>
                        <a:pt x="-2895" y="4224"/>
                        <a:pt x="2316" y="6919"/>
                        <a:pt x="2316" y="6919"/>
                      </a:cubicBezTo>
                      <a:lnTo>
                        <a:pt x="2316" y="6919"/>
                      </a:lnTo>
                      <a:close/>
                    </a:path>
                  </a:pathLst>
                </a:custGeom>
                <a:grpFill/>
                <a:ln w="17953" cap="flat">
                  <a:noFill/>
                  <a:prstDash val="solid"/>
                  <a:miter/>
                </a:ln>
              </p:spPr>
              <p:txBody>
                <a:bodyPr rtlCol="0" anchor="ctr"/>
                <a:lstStyle/>
                <a:p>
                  <a:endParaRPr lang="zh-CN" altLang="en-US" sz="1050"/>
                </a:p>
              </p:txBody>
            </p:sp>
            <p:sp>
              <p:nvSpPr>
                <p:cNvPr id="3315" name="任意多边形: 形状 632"/>
                <p:cNvSpPr/>
                <p:nvPr/>
              </p:nvSpPr>
              <p:spPr>
                <a:xfrm>
                  <a:off x="5504001" y="4094710"/>
                  <a:ext cx="16529" cy="12217"/>
                </a:xfrm>
                <a:custGeom>
                  <a:avLst/>
                  <a:gdLst>
                    <a:gd name="connsiteX0" fmla="*/ 4312 w 16529"/>
                    <a:gd name="connsiteY0" fmla="*/ 12038 h 12217"/>
                    <a:gd name="connsiteX1" fmla="*/ 3773 w 16529"/>
                    <a:gd name="connsiteY1" fmla="*/ 11679 h 12217"/>
                    <a:gd name="connsiteX2" fmla="*/ 0 w 16529"/>
                    <a:gd name="connsiteY2" fmla="*/ 6648 h 12217"/>
                    <a:gd name="connsiteX3" fmla="*/ 0 w 16529"/>
                    <a:gd name="connsiteY3" fmla="*/ 6648 h 12217"/>
                    <a:gd name="connsiteX4" fmla="*/ 3414 w 16529"/>
                    <a:gd name="connsiteY4" fmla="*/ 1976 h 12217"/>
                    <a:gd name="connsiteX5" fmla="*/ 3414 w 16529"/>
                    <a:gd name="connsiteY5" fmla="*/ 1976 h 12217"/>
                    <a:gd name="connsiteX6" fmla="*/ 8265 w 16529"/>
                    <a:gd name="connsiteY6" fmla="*/ 0 h 12217"/>
                    <a:gd name="connsiteX7" fmla="*/ 8265 w 16529"/>
                    <a:gd name="connsiteY7" fmla="*/ 0 h 12217"/>
                    <a:gd name="connsiteX8" fmla="*/ 12038 w 16529"/>
                    <a:gd name="connsiteY8" fmla="*/ 1617 h 12217"/>
                    <a:gd name="connsiteX9" fmla="*/ 12038 w 16529"/>
                    <a:gd name="connsiteY9" fmla="*/ 1617 h 12217"/>
                    <a:gd name="connsiteX10" fmla="*/ 16530 w 16529"/>
                    <a:gd name="connsiteY10" fmla="*/ 5031 h 12217"/>
                    <a:gd name="connsiteX11" fmla="*/ 16530 w 16529"/>
                    <a:gd name="connsiteY11" fmla="*/ 5031 h 12217"/>
                    <a:gd name="connsiteX12" fmla="*/ 14913 w 16529"/>
                    <a:gd name="connsiteY12" fmla="*/ 8085 h 12217"/>
                    <a:gd name="connsiteX13" fmla="*/ 14913 w 16529"/>
                    <a:gd name="connsiteY13" fmla="*/ 8085 h 12217"/>
                    <a:gd name="connsiteX14" fmla="*/ 4672 w 16529"/>
                    <a:gd name="connsiteY14" fmla="*/ 12218 h 12217"/>
                    <a:gd name="connsiteX15" fmla="*/ 4672 w 16529"/>
                    <a:gd name="connsiteY15" fmla="*/ 12218 h 12217"/>
                    <a:gd name="connsiteX16" fmla="*/ 4672 w 16529"/>
                    <a:gd name="connsiteY16" fmla="*/ 9702 h 12217"/>
                    <a:gd name="connsiteX17" fmla="*/ 5750 w 16529"/>
                    <a:gd name="connsiteY17" fmla="*/ 7367 h 12217"/>
                    <a:gd name="connsiteX18" fmla="*/ 4672 w 16529"/>
                    <a:gd name="connsiteY18" fmla="*/ 9702 h 12217"/>
                    <a:gd name="connsiteX19" fmla="*/ 4672 w 16529"/>
                    <a:gd name="connsiteY19" fmla="*/ 12218 h 12217"/>
                    <a:gd name="connsiteX20" fmla="*/ 4312 w 16529"/>
                    <a:gd name="connsiteY20" fmla="*/ 12218 h 12217"/>
                    <a:gd name="connsiteX21" fmla="*/ 4312 w 16529"/>
                    <a:gd name="connsiteY21" fmla="*/ 12038 h 12217"/>
                    <a:gd name="connsiteX22" fmla="*/ 5390 w 16529"/>
                    <a:gd name="connsiteY22" fmla="*/ 6828 h 12217"/>
                    <a:gd name="connsiteX23" fmla="*/ 9343 w 16529"/>
                    <a:gd name="connsiteY23" fmla="*/ 5929 h 12217"/>
                    <a:gd name="connsiteX24" fmla="*/ 9343 w 16529"/>
                    <a:gd name="connsiteY24" fmla="*/ 5929 h 12217"/>
                    <a:gd name="connsiteX25" fmla="*/ 8085 w 16529"/>
                    <a:gd name="connsiteY25" fmla="*/ 5211 h 12217"/>
                    <a:gd name="connsiteX26" fmla="*/ 8085 w 16529"/>
                    <a:gd name="connsiteY26" fmla="*/ 5211 h 12217"/>
                    <a:gd name="connsiteX27" fmla="*/ 5750 w 16529"/>
                    <a:gd name="connsiteY27" fmla="*/ 6468 h 12217"/>
                    <a:gd name="connsiteX28" fmla="*/ 5750 w 16529"/>
                    <a:gd name="connsiteY28" fmla="*/ 6468 h 12217"/>
                    <a:gd name="connsiteX29" fmla="*/ 5390 w 16529"/>
                    <a:gd name="connsiteY29" fmla="*/ 6828 h 12217"/>
                    <a:gd name="connsiteX30" fmla="*/ 5390 w 16529"/>
                    <a:gd name="connsiteY30" fmla="*/ 6828 h 12217"/>
                    <a:gd name="connsiteX31" fmla="*/ 5390 w 16529"/>
                    <a:gd name="connsiteY31" fmla="*/ 6828 h 12217"/>
                    <a:gd name="connsiteX32" fmla="*/ 5390 w 16529"/>
                    <a:gd name="connsiteY32" fmla="*/ 6828 h 1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529" h="12217">
                      <a:moveTo>
                        <a:pt x="4312" y="12038"/>
                      </a:moveTo>
                      <a:lnTo>
                        <a:pt x="3773" y="11679"/>
                      </a:lnTo>
                      <a:cubicBezTo>
                        <a:pt x="3773" y="11319"/>
                        <a:pt x="539" y="10780"/>
                        <a:pt x="0" y="6648"/>
                      </a:cubicBezTo>
                      <a:lnTo>
                        <a:pt x="0" y="6648"/>
                      </a:lnTo>
                      <a:cubicBezTo>
                        <a:pt x="0" y="4312"/>
                        <a:pt x="1617" y="2875"/>
                        <a:pt x="3414" y="1976"/>
                      </a:cubicBezTo>
                      <a:lnTo>
                        <a:pt x="3414" y="1976"/>
                      </a:lnTo>
                      <a:cubicBezTo>
                        <a:pt x="5211" y="719"/>
                        <a:pt x="6648" y="0"/>
                        <a:pt x="8265" y="0"/>
                      </a:cubicBezTo>
                      <a:lnTo>
                        <a:pt x="8265" y="0"/>
                      </a:lnTo>
                      <a:cubicBezTo>
                        <a:pt x="10421" y="180"/>
                        <a:pt x="11319" y="1078"/>
                        <a:pt x="12038" y="1617"/>
                      </a:cubicBezTo>
                      <a:lnTo>
                        <a:pt x="12038" y="1617"/>
                      </a:lnTo>
                      <a:cubicBezTo>
                        <a:pt x="13655" y="1617"/>
                        <a:pt x="15991" y="1797"/>
                        <a:pt x="16530" y="5031"/>
                      </a:cubicBezTo>
                      <a:lnTo>
                        <a:pt x="16530" y="5031"/>
                      </a:lnTo>
                      <a:cubicBezTo>
                        <a:pt x="16171" y="7546"/>
                        <a:pt x="15093" y="7726"/>
                        <a:pt x="14913" y="8085"/>
                      </a:cubicBezTo>
                      <a:lnTo>
                        <a:pt x="14913" y="8085"/>
                      </a:lnTo>
                      <a:cubicBezTo>
                        <a:pt x="11499" y="13116"/>
                        <a:pt x="5031" y="11858"/>
                        <a:pt x="4672" y="12218"/>
                      </a:cubicBezTo>
                      <a:lnTo>
                        <a:pt x="4672" y="12218"/>
                      </a:lnTo>
                      <a:lnTo>
                        <a:pt x="4672" y="9702"/>
                      </a:lnTo>
                      <a:lnTo>
                        <a:pt x="5750" y="7367"/>
                      </a:lnTo>
                      <a:lnTo>
                        <a:pt x="4672" y="9702"/>
                      </a:lnTo>
                      <a:lnTo>
                        <a:pt x="4672" y="12218"/>
                      </a:lnTo>
                      <a:lnTo>
                        <a:pt x="4312" y="12218"/>
                      </a:lnTo>
                      <a:lnTo>
                        <a:pt x="4312" y="12038"/>
                      </a:lnTo>
                      <a:close/>
                      <a:moveTo>
                        <a:pt x="5390" y="6828"/>
                      </a:moveTo>
                      <a:cubicBezTo>
                        <a:pt x="6289" y="6648"/>
                        <a:pt x="8085" y="6289"/>
                        <a:pt x="9343" y="5929"/>
                      </a:cubicBezTo>
                      <a:lnTo>
                        <a:pt x="9343" y="5929"/>
                      </a:lnTo>
                      <a:cubicBezTo>
                        <a:pt x="8265" y="5211"/>
                        <a:pt x="8265" y="5031"/>
                        <a:pt x="8085" y="5211"/>
                      </a:cubicBezTo>
                      <a:lnTo>
                        <a:pt x="8085" y="5211"/>
                      </a:lnTo>
                      <a:cubicBezTo>
                        <a:pt x="8085" y="5211"/>
                        <a:pt x="7726" y="5211"/>
                        <a:pt x="5750" y="6468"/>
                      </a:cubicBezTo>
                      <a:lnTo>
                        <a:pt x="5750" y="6468"/>
                      </a:lnTo>
                      <a:cubicBezTo>
                        <a:pt x="5750" y="6648"/>
                        <a:pt x="5570" y="6648"/>
                        <a:pt x="5390" y="6828"/>
                      </a:cubicBezTo>
                      <a:lnTo>
                        <a:pt x="5390" y="6828"/>
                      </a:lnTo>
                      <a:cubicBezTo>
                        <a:pt x="5390" y="6828"/>
                        <a:pt x="5390" y="6828"/>
                        <a:pt x="5390" y="6828"/>
                      </a:cubicBezTo>
                      <a:lnTo>
                        <a:pt x="5390" y="6828"/>
                      </a:lnTo>
                      <a:close/>
                    </a:path>
                  </a:pathLst>
                </a:custGeom>
                <a:grpFill/>
                <a:ln w="17953" cap="flat">
                  <a:noFill/>
                  <a:prstDash val="solid"/>
                  <a:miter/>
                </a:ln>
              </p:spPr>
              <p:txBody>
                <a:bodyPr rtlCol="0" anchor="ctr"/>
                <a:lstStyle/>
                <a:p>
                  <a:endParaRPr lang="zh-CN" altLang="en-US" sz="1050"/>
                </a:p>
              </p:txBody>
            </p:sp>
          </p:grpSp>
          <p:grpSp>
            <p:nvGrpSpPr>
              <p:cNvPr id="217" name="图形 1"/>
              <p:cNvGrpSpPr/>
              <p:nvPr/>
            </p:nvGrpSpPr>
            <p:grpSpPr>
              <a:xfrm>
                <a:off x="4009871" y="3744299"/>
                <a:ext cx="73861" cy="97390"/>
                <a:chOff x="5383082" y="3941989"/>
                <a:chExt cx="73861" cy="97390"/>
              </a:xfrm>
              <a:solidFill>
                <a:srgbClr val="0070C0"/>
              </a:solidFill>
            </p:grpSpPr>
            <p:sp>
              <p:nvSpPr>
                <p:cNvPr id="3312" name="任意多边形: 形状 634"/>
                <p:cNvSpPr/>
                <p:nvPr/>
              </p:nvSpPr>
              <p:spPr>
                <a:xfrm>
                  <a:off x="5385975" y="3944451"/>
                  <a:ext cx="68437" cy="92482"/>
                </a:xfrm>
                <a:custGeom>
                  <a:avLst/>
                  <a:gdLst>
                    <a:gd name="connsiteX0" fmla="*/ 11841 w 68437"/>
                    <a:gd name="connsiteY0" fmla="*/ 82883 h 92482"/>
                    <a:gd name="connsiteX1" fmla="*/ 21004 w 68437"/>
                    <a:gd name="connsiteY1" fmla="*/ 73540 h 92482"/>
                    <a:gd name="connsiteX2" fmla="*/ 32862 w 68437"/>
                    <a:gd name="connsiteY2" fmla="*/ 64197 h 92482"/>
                    <a:gd name="connsiteX3" fmla="*/ 44720 w 68437"/>
                    <a:gd name="connsiteY3" fmla="*/ 53596 h 92482"/>
                    <a:gd name="connsiteX4" fmla="*/ 64484 w 68437"/>
                    <a:gd name="connsiteY4" fmla="*/ 32215 h 92482"/>
                    <a:gd name="connsiteX5" fmla="*/ 68437 w 68437"/>
                    <a:gd name="connsiteY5" fmla="*/ 24130 h 92482"/>
                    <a:gd name="connsiteX6" fmla="*/ 67000 w 68437"/>
                    <a:gd name="connsiteY6" fmla="*/ 10834 h 92482"/>
                    <a:gd name="connsiteX7" fmla="*/ 67000 w 68437"/>
                    <a:gd name="connsiteY7" fmla="*/ 234 h 92482"/>
                    <a:gd name="connsiteX8" fmla="*/ 61789 w 68437"/>
                    <a:gd name="connsiteY8" fmla="*/ 6882 h 92482"/>
                    <a:gd name="connsiteX9" fmla="*/ 59274 w 68437"/>
                    <a:gd name="connsiteY9" fmla="*/ 17482 h 92482"/>
                    <a:gd name="connsiteX10" fmla="*/ 44900 w 68437"/>
                    <a:gd name="connsiteY10" fmla="*/ 33473 h 92482"/>
                    <a:gd name="connsiteX11" fmla="*/ 34479 w 68437"/>
                    <a:gd name="connsiteY11" fmla="*/ 53417 h 92482"/>
                    <a:gd name="connsiteX12" fmla="*/ 10762 w 68437"/>
                    <a:gd name="connsiteY12" fmla="*/ 68150 h 92482"/>
                    <a:gd name="connsiteX13" fmla="*/ 342 w 68437"/>
                    <a:gd name="connsiteY13" fmla="*/ 88093 h 92482"/>
                    <a:gd name="connsiteX14" fmla="*/ 3037 w 68437"/>
                    <a:gd name="connsiteY14" fmla="*/ 90788 h 92482"/>
                    <a:gd name="connsiteX15" fmla="*/ 11841 w 68437"/>
                    <a:gd name="connsiteY15" fmla="*/ 82883 h 92482"/>
                    <a:gd name="connsiteX16" fmla="*/ 11841 w 68437"/>
                    <a:gd name="connsiteY16" fmla="*/ 82883 h 9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437" h="92482">
                      <a:moveTo>
                        <a:pt x="11841" y="82883"/>
                      </a:moveTo>
                      <a:cubicBezTo>
                        <a:pt x="13098" y="82883"/>
                        <a:pt x="19746" y="74798"/>
                        <a:pt x="21004" y="73540"/>
                      </a:cubicBezTo>
                      <a:cubicBezTo>
                        <a:pt x="22261" y="70845"/>
                        <a:pt x="30167" y="66892"/>
                        <a:pt x="32862" y="64197"/>
                      </a:cubicBezTo>
                      <a:cubicBezTo>
                        <a:pt x="36815" y="62939"/>
                        <a:pt x="43463" y="56291"/>
                        <a:pt x="44720" y="53596"/>
                      </a:cubicBezTo>
                      <a:cubicBezTo>
                        <a:pt x="45978" y="49644"/>
                        <a:pt x="61789" y="36348"/>
                        <a:pt x="64484" y="32215"/>
                      </a:cubicBezTo>
                      <a:cubicBezTo>
                        <a:pt x="68437" y="28263"/>
                        <a:pt x="68437" y="28263"/>
                        <a:pt x="68437" y="24130"/>
                      </a:cubicBezTo>
                      <a:cubicBezTo>
                        <a:pt x="67179" y="21435"/>
                        <a:pt x="65742" y="17482"/>
                        <a:pt x="67000" y="10834"/>
                      </a:cubicBezTo>
                      <a:cubicBezTo>
                        <a:pt x="67000" y="4187"/>
                        <a:pt x="68258" y="-1203"/>
                        <a:pt x="67000" y="234"/>
                      </a:cubicBezTo>
                      <a:cubicBezTo>
                        <a:pt x="64305" y="1491"/>
                        <a:pt x="61789" y="4187"/>
                        <a:pt x="61789" y="6882"/>
                      </a:cubicBezTo>
                      <a:cubicBezTo>
                        <a:pt x="61789" y="9577"/>
                        <a:pt x="61789" y="13529"/>
                        <a:pt x="59274" y="17482"/>
                      </a:cubicBezTo>
                      <a:cubicBezTo>
                        <a:pt x="56579" y="21435"/>
                        <a:pt x="47416" y="29520"/>
                        <a:pt x="44900" y="33473"/>
                      </a:cubicBezTo>
                      <a:cubicBezTo>
                        <a:pt x="42205" y="37426"/>
                        <a:pt x="38432" y="49464"/>
                        <a:pt x="34479" y="53417"/>
                      </a:cubicBezTo>
                      <a:cubicBezTo>
                        <a:pt x="29269" y="57369"/>
                        <a:pt x="17410" y="64017"/>
                        <a:pt x="10762" y="68150"/>
                      </a:cubicBezTo>
                      <a:cubicBezTo>
                        <a:pt x="4115" y="73540"/>
                        <a:pt x="1599" y="82703"/>
                        <a:pt x="342" y="88093"/>
                      </a:cubicBezTo>
                      <a:cubicBezTo>
                        <a:pt x="-916" y="93484"/>
                        <a:pt x="1599" y="93304"/>
                        <a:pt x="3037" y="90788"/>
                      </a:cubicBezTo>
                      <a:cubicBezTo>
                        <a:pt x="5372" y="89531"/>
                        <a:pt x="11841" y="82883"/>
                        <a:pt x="11841" y="82883"/>
                      </a:cubicBezTo>
                      <a:lnTo>
                        <a:pt x="11841" y="82883"/>
                      </a:lnTo>
                      <a:close/>
                    </a:path>
                  </a:pathLst>
                </a:custGeom>
                <a:grpFill/>
                <a:ln w="17953" cap="flat">
                  <a:noFill/>
                  <a:prstDash val="solid"/>
                  <a:miter/>
                </a:ln>
              </p:spPr>
              <p:txBody>
                <a:bodyPr rtlCol="0" anchor="ctr"/>
                <a:lstStyle/>
                <a:p>
                  <a:endParaRPr lang="zh-CN" altLang="en-US" sz="1050"/>
                </a:p>
              </p:txBody>
            </p:sp>
            <p:sp>
              <p:nvSpPr>
                <p:cNvPr id="3313" name="任意多边形: 形状 635"/>
                <p:cNvSpPr/>
                <p:nvPr/>
              </p:nvSpPr>
              <p:spPr>
                <a:xfrm>
                  <a:off x="5383082" y="3941989"/>
                  <a:ext cx="73861" cy="97390"/>
                </a:xfrm>
                <a:custGeom>
                  <a:avLst/>
                  <a:gdLst>
                    <a:gd name="connsiteX0" fmla="*/ 0 w 73861"/>
                    <a:gd name="connsiteY0" fmla="*/ 93250 h 97390"/>
                    <a:gd name="connsiteX1" fmla="*/ 359 w 73861"/>
                    <a:gd name="connsiteY1" fmla="*/ 90195 h 97390"/>
                    <a:gd name="connsiteX2" fmla="*/ 359 w 73861"/>
                    <a:gd name="connsiteY2" fmla="*/ 90195 h 97390"/>
                    <a:gd name="connsiteX3" fmla="*/ 12038 w 73861"/>
                    <a:gd name="connsiteY3" fmla="*/ 68635 h 97390"/>
                    <a:gd name="connsiteX4" fmla="*/ 12038 w 73861"/>
                    <a:gd name="connsiteY4" fmla="*/ 68635 h 97390"/>
                    <a:gd name="connsiteX5" fmla="*/ 35216 w 73861"/>
                    <a:gd name="connsiteY5" fmla="*/ 54261 h 97390"/>
                    <a:gd name="connsiteX6" fmla="*/ 35216 w 73861"/>
                    <a:gd name="connsiteY6" fmla="*/ 54261 h 97390"/>
                    <a:gd name="connsiteX7" fmla="*/ 45457 w 73861"/>
                    <a:gd name="connsiteY7" fmla="*/ 34677 h 97390"/>
                    <a:gd name="connsiteX8" fmla="*/ 45457 w 73861"/>
                    <a:gd name="connsiteY8" fmla="*/ 34677 h 97390"/>
                    <a:gd name="connsiteX9" fmla="*/ 59831 w 73861"/>
                    <a:gd name="connsiteY9" fmla="*/ 18686 h 97390"/>
                    <a:gd name="connsiteX10" fmla="*/ 59831 w 73861"/>
                    <a:gd name="connsiteY10" fmla="*/ 18686 h 97390"/>
                    <a:gd name="connsiteX11" fmla="*/ 61987 w 73861"/>
                    <a:gd name="connsiteY11" fmla="*/ 10062 h 97390"/>
                    <a:gd name="connsiteX12" fmla="*/ 61987 w 73861"/>
                    <a:gd name="connsiteY12" fmla="*/ 10062 h 97390"/>
                    <a:gd name="connsiteX13" fmla="*/ 61987 w 73861"/>
                    <a:gd name="connsiteY13" fmla="*/ 9523 h 97390"/>
                    <a:gd name="connsiteX14" fmla="*/ 61987 w 73861"/>
                    <a:gd name="connsiteY14" fmla="*/ 9523 h 97390"/>
                    <a:gd name="connsiteX15" fmla="*/ 61987 w 73861"/>
                    <a:gd name="connsiteY15" fmla="*/ 9343 h 97390"/>
                    <a:gd name="connsiteX16" fmla="*/ 61987 w 73861"/>
                    <a:gd name="connsiteY16" fmla="*/ 9343 h 97390"/>
                    <a:gd name="connsiteX17" fmla="*/ 61987 w 73861"/>
                    <a:gd name="connsiteY17" fmla="*/ 9163 h 97390"/>
                    <a:gd name="connsiteX18" fmla="*/ 61987 w 73861"/>
                    <a:gd name="connsiteY18" fmla="*/ 9163 h 97390"/>
                    <a:gd name="connsiteX19" fmla="*/ 67736 w 73861"/>
                    <a:gd name="connsiteY19" fmla="*/ 1258 h 97390"/>
                    <a:gd name="connsiteX20" fmla="*/ 67736 w 73861"/>
                    <a:gd name="connsiteY20" fmla="*/ 1258 h 97390"/>
                    <a:gd name="connsiteX21" fmla="*/ 70072 w 73861"/>
                    <a:gd name="connsiteY21" fmla="*/ 0 h 97390"/>
                    <a:gd name="connsiteX22" fmla="*/ 70072 w 73861"/>
                    <a:gd name="connsiteY22" fmla="*/ 0 h 97390"/>
                    <a:gd name="connsiteX23" fmla="*/ 72767 w 73861"/>
                    <a:gd name="connsiteY23" fmla="*/ 2156 h 97390"/>
                    <a:gd name="connsiteX24" fmla="*/ 72767 w 73861"/>
                    <a:gd name="connsiteY24" fmla="*/ 2156 h 97390"/>
                    <a:gd name="connsiteX25" fmla="*/ 72947 w 73861"/>
                    <a:gd name="connsiteY25" fmla="*/ 3414 h 97390"/>
                    <a:gd name="connsiteX26" fmla="*/ 72947 w 73861"/>
                    <a:gd name="connsiteY26" fmla="*/ 3414 h 97390"/>
                    <a:gd name="connsiteX27" fmla="*/ 72408 w 73861"/>
                    <a:gd name="connsiteY27" fmla="*/ 13116 h 97390"/>
                    <a:gd name="connsiteX28" fmla="*/ 72408 w 73861"/>
                    <a:gd name="connsiteY28" fmla="*/ 13116 h 97390"/>
                    <a:gd name="connsiteX29" fmla="*/ 70791 w 73861"/>
                    <a:gd name="connsiteY29" fmla="*/ 13116 h 97390"/>
                    <a:gd name="connsiteX30" fmla="*/ 72408 w 73861"/>
                    <a:gd name="connsiteY30" fmla="*/ 13835 h 97390"/>
                    <a:gd name="connsiteX31" fmla="*/ 71869 w 73861"/>
                    <a:gd name="connsiteY31" fmla="*/ 18327 h 97390"/>
                    <a:gd name="connsiteX32" fmla="*/ 71869 w 73861"/>
                    <a:gd name="connsiteY32" fmla="*/ 18327 h 97390"/>
                    <a:gd name="connsiteX33" fmla="*/ 73486 w 73861"/>
                    <a:gd name="connsiteY33" fmla="*/ 25334 h 97390"/>
                    <a:gd name="connsiteX34" fmla="*/ 73486 w 73861"/>
                    <a:gd name="connsiteY34" fmla="*/ 25334 h 97390"/>
                    <a:gd name="connsiteX35" fmla="*/ 73845 w 73861"/>
                    <a:gd name="connsiteY35" fmla="*/ 26053 h 97390"/>
                    <a:gd name="connsiteX36" fmla="*/ 73845 w 73861"/>
                    <a:gd name="connsiteY36" fmla="*/ 26771 h 97390"/>
                    <a:gd name="connsiteX37" fmla="*/ 73845 w 73861"/>
                    <a:gd name="connsiteY37" fmla="*/ 27131 h 97390"/>
                    <a:gd name="connsiteX38" fmla="*/ 69533 w 73861"/>
                    <a:gd name="connsiteY38" fmla="*/ 35934 h 97390"/>
                    <a:gd name="connsiteX39" fmla="*/ 69533 w 73861"/>
                    <a:gd name="connsiteY39" fmla="*/ 35934 h 97390"/>
                    <a:gd name="connsiteX40" fmla="*/ 49949 w 73861"/>
                    <a:gd name="connsiteY40" fmla="*/ 56956 h 97390"/>
                    <a:gd name="connsiteX41" fmla="*/ 49949 w 73861"/>
                    <a:gd name="connsiteY41" fmla="*/ 56956 h 97390"/>
                    <a:gd name="connsiteX42" fmla="*/ 37731 w 73861"/>
                    <a:gd name="connsiteY42" fmla="*/ 68275 h 97390"/>
                    <a:gd name="connsiteX43" fmla="*/ 37731 w 73861"/>
                    <a:gd name="connsiteY43" fmla="*/ 68275 h 97390"/>
                    <a:gd name="connsiteX44" fmla="*/ 25873 w 73861"/>
                    <a:gd name="connsiteY44" fmla="*/ 77618 h 97390"/>
                    <a:gd name="connsiteX45" fmla="*/ 25873 w 73861"/>
                    <a:gd name="connsiteY45" fmla="*/ 77618 h 97390"/>
                    <a:gd name="connsiteX46" fmla="*/ 16530 w 73861"/>
                    <a:gd name="connsiteY46" fmla="*/ 86961 h 97390"/>
                    <a:gd name="connsiteX47" fmla="*/ 16530 w 73861"/>
                    <a:gd name="connsiteY47" fmla="*/ 86961 h 97390"/>
                    <a:gd name="connsiteX48" fmla="*/ 7906 w 73861"/>
                    <a:gd name="connsiteY48" fmla="*/ 94328 h 97390"/>
                    <a:gd name="connsiteX49" fmla="*/ 7906 w 73861"/>
                    <a:gd name="connsiteY49" fmla="*/ 94328 h 97390"/>
                    <a:gd name="connsiteX50" fmla="*/ 3773 w 73861"/>
                    <a:gd name="connsiteY50" fmla="*/ 97382 h 97390"/>
                    <a:gd name="connsiteX51" fmla="*/ 3773 w 73861"/>
                    <a:gd name="connsiteY51" fmla="*/ 97382 h 97390"/>
                    <a:gd name="connsiteX52" fmla="*/ 0 w 73861"/>
                    <a:gd name="connsiteY52" fmla="*/ 93250 h 97390"/>
                    <a:gd name="connsiteX53" fmla="*/ 0 w 73861"/>
                    <a:gd name="connsiteY53" fmla="*/ 93250 h 97390"/>
                    <a:gd name="connsiteX54" fmla="*/ 67197 w 73861"/>
                    <a:gd name="connsiteY54" fmla="*/ 10062 h 97390"/>
                    <a:gd name="connsiteX55" fmla="*/ 64143 w 73861"/>
                    <a:gd name="connsiteY55" fmla="*/ 21381 h 97390"/>
                    <a:gd name="connsiteX56" fmla="*/ 64143 w 73861"/>
                    <a:gd name="connsiteY56" fmla="*/ 21381 h 97390"/>
                    <a:gd name="connsiteX57" fmla="*/ 49769 w 73861"/>
                    <a:gd name="connsiteY57" fmla="*/ 37372 h 97390"/>
                    <a:gd name="connsiteX58" fmla="*/ 49769 w 73861"/>
                    <a:gd name="connsiteY58" fmla="*/ 37372 h 97390"/>
                    <a:gd name="connsiteX59" fmla="*/ 38809 w 73861"/>
                    <a:gd name="connsiteY59" fmla="*/ 57854 h 97390"/>
                    <a:gd name="connsiteX60" fmla="*/ 38809 w 73861"/>
                    <a:gd name="connsiteY60" fmla="*/ 57854 h 97390"/>
                    <a:gd name="connsiteX61" fmla="*/ 15272 w 73861"/>
                    <a:gd name="connsiteY61" fmla="*/ 72408 h 97390"/>
                    <a:gd name="connsiteX62" fmla="*/ 15272 w 73861"/>
                    <a:gd name="connsiteY62" fmla="*/ 72408 h 97390"/>
                    <a:gd name="connsiteX63" fmla="*/ 5929 w 73861"/>
                    <a:gd name="connsiteY63" fmla="*/ 90016 h 97390"/>
                    <a:gd name="connsiteX64" fmla="*/ 5929 w 73861"/>
                    <a:gd name="connsiteY64" fmla="*/ 90016 h 97390"/>
                    <a:gd name="connsiteX65" fmla="*/ 13296 w 73861"/>
                    <a:gd name="connsiteY65" fmla="*/ 83368 h 97390"/>
                    <a:gd name="connsiteX66" fmla="*/ 13296 w 73861"/>
                    <a:gd name="connsiteY66" fmla="*/ 83368 h 97390"/>
                    <a:gd name="connsiteX67" fmla="*/ 14014 w 73861"/>
                    <a:gd name="connsiteY67" fmla="*/ 82649 h 97390"/>
                    <a:gd name="connsiteX68" fmla="*/ 14553 w 73861"/>
                    <a:gd name="connsiteY68" fmla="*/ 82649 h 97390"/>
                    <a:gd name="connsiteX69" fmla="*/ 15272 w 73861"/>
                    <a:gd name="connsiteY69" fmla="*/ 82110 h 97390"/>
                    <a:gd name="connsiteX70" fmla="*/ 15272 w 73861"/>
                    <a:gd name="connsiteY70" fmla="*/ 82110 h 97390"/>
                    <a:gd name="connsiteX71" fmla="*/ 17967 w 73861"/>
                    <a:gd name="connsiteY71" fmla="*/ 79415 h 97390"/>
                    <a:gd name="connsiteX72" fmla="*/ 17967 w 73861"/>
                    <a:gd name="connsiteY72" fmla="*/ 79415 h 97390"/>
                    <a:gd name="connsiteX73" fmla="*/ 22100 w 73861"/>
                    <a:gd name="connsiteY73" fmla="*/ 74923 h 97390"/>
                    <a:gd name="connsiteX74" fmla="*/ 22100 w 73861"/>
                    <a:gd name="connsiteY74" fmla="*/ 74923 h 97390"/>
                    <a:gd name="connsiteX75" fmla="*/ 35395 w 73861"/>
                    <a:gd name="connsiteY75" fmla="*/ 64323 h 97390"/>
                    <a:gd name="connsiteX76" fmla="*/ 35395 w 73861"/>
                    <a:gd name="connsiteY76" fmla="*/ 64323 h 97390"/>
                    <a:gd name="connsiteX77" fmla="*/ 45637 w 73861"/>
                    <a:gd name="connsiteY77" fmla="*/ 55339 h 97390"/>
                    <a:gd name="connsiteX78" fmla="*/ 45637 w 73861"/>
                    <a:gd name="connsiteY78" fmla="*/ 55339 h 97390"/>
                    <a:gd name="connsiteX79" fmla="*/ 65940 w 73861"/>
                    <a:gd name="connsiteY79" fmla="*/ 33060 h 97390"/>
                    <a:gd name="connsiteX80" fmla="*/ 65940 w 73861"/>
                    <a:gd name="connsiteY80" fmla="*/ 33060 h 97390"/>
                    <a:gd name="connsiteX81" fmla="*/ 69174 w 73861"/>
                    <a:gd name="connsiteY81" fmla="*/ 27490 h 97390"/>
                    <a:gd name="connsiteX82" fmla="*/ 69174 w 73861"/>
                    <a:gd name="connsiteY82" fmla="*/ 27490 h 97390"/>
                    <a:gd name="connsiteX83" fmla="*/ 69174 w 73861"/>
                    <a:gd name="connsiteY83" fmla="*/ 27310 h 97390"/>
                    <a:gd name="connsiteX84" fmla="*/ 69174 w 73861"/>
                    <a:gd name="connsiteY84" fmla="*/ 27310 h 97390"/>
                    <a:gd name="connsiteX85" fmla="*/ 67377 w 73861"/>
                    <a:gd name="connsiteY85" fmla="*/ 18506 h 97390"/>
                    <a:gd name="connsiteX86" fmla="*/ 67377 w 73861"/>
                    <a:gd name="connsiteY86" fmla="*/ 18506 h 97390"/>
                    <a:gd name="connsiteX87" fmla="*/ 67916 w 73861"/>
                    <a:gd name="connsiteY87" fmla="*/ 13835 h 97390"/>
                    <a:gd name="connsiteX88" fmla="*/ 67916 w 73861"/>
                    <a:gd name="connsiteY88" fmla="*/ 13835 h 97390"/>
                    <a:gd name="connsiteX89" fmla="*/ 67916 w 73861"/>
                    <a:gd name="connsiteY89" fmla="*/ 13296 h 97390"/>
                    <a:gd name="connsiteX90" fmla="*/ 67916 w 73861"/>
                    <a:gd name="connsiteY90" fmla="*/ 13296 h 97390"/>
                    <a:gd name="connsiteX91" fmla="*/ 68096 w 73861"/>
                    <a:gd name="connsiteY91" fmla="*/ 8265 h 97390"/>
                    <a:gd name="connsiteX92" fmla="*/ 68096 w 73861"/>
                    <a:gd name="connsiteY92" fmla="*/ 8265 h 97390"/>
                    <a:gd name="connsiteX93" fmla="*/ 67736 w 73861"/>
                    <a:gd name="connsiteY93" fmla="*/ 9163 h 97390"/>
                    <a:gd name="connsiteX94" fmla="*/ 67736 w 73861"/>
                    <a:gd name="connsiteY94" fmla="*/ 9163 h 97390"/>
                    <a:gd name="connsiteX95" fmla="*/ 67736 w 73861"/>
                    <a:gd name="connsiteY95" fmla="*/ 9523 h 97390"/>
                    <a:gd name="connsiteX96" fmla="*/ 67197 w 73861"/>
                    <a:gd name="connsiteY96" fmla="*/ 10062 h 97390"/>
                    <a:gd name="connsiteX97" fmla="*/ 67197 w 73861"/>
                    <a:gd name="connsiteY97" fmla="*/ 10062 h 97390"/>
                    <a:gd name="connsiteX98" fmla="*/ 67197 w 73861"/>
                    <a:gd name="connsiteY98" fmla="*/ 9702 h 97390"/>
                    <a:gd name="connsiteX99" fmla="*/ 67197 w 73861"/>
                    <a:gd name="connsiteY99" fmla="*/ 9702 h 97390"/>
                    <a:gd name="connsiteX100" fmla="*/ 67197 w 73861"/>
                    <a:gd name="connsiteY100" fmla="*/ 9702 h 97390"/>
                    <a:gd name="connsiteX101" fmla="*/ 67197 w 73861"/>
                    <a:gd name="connsiteY101" fmla="*/ 9702 h 97390"/>
                    <a:gd name="connsiteX102" fmla="*/ 67197 w 73861"/>
                    <a:gd name="connsiteY102" fmla="*/ 9702 h 9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73861" h="97390">
                      <a:moveTo>
                        <a:pt x="0" y="93250"/>
                      </a:moveTo>
                      <a:cubicBezTo>
                        <a:pt x="0" y="92351"/>
                        <a:pt x="180" y="91273"/>
                        <a:pt x="359" y="90195"/>
                      </a:cubicBezTo>
                      <a:lnTo>
                        <a:pt x="359" y="90195"/>
                      </a:lnTo>
                      <a:cubicBezTo>
                        <a:pt x="1797" y="84805"/>
                        <a:pt x="4312" y="74923"/>
                        <a:pt x="12038" y="68635"/>
                      </a:cubicBezTo>
                      <a:lnTo>
                        <a:pt x="12038" y="68635"/>
                      </a:lnTo>
                      <a:cubicBezTo>
                        <a:pt x="18686" y="64682"/>
                        <a:pt x="30544" y="57854"/>
                        <a:pt x="35216" y="54261"/>
                      </a:cubicBezTo>
                      <a:lnTo>
                        <a:pt x="35216" y="54261"/>
                      </a:lnTo>
                      <a:cubicBezTo>
                        <a:pt x="38450" y="51207"/>
                        <a:pt x="42403" y="39348"/>
                        <a:pt x="45457" y="34677"/>
                      </a:cubicBezTo>
                      <a:lnTo>
                        <a:pt x="45457" y="34677"/>
                      </a:lnTo>
                      <a:cubicBezTo>
                        <a:pt x="48511" y="30185"/>
                        <a:pt x="57675" y="22100"/>
                        <a:pt x="59831" y="18686"/>
                      </a:cubicBezTo>
                      <a:lnTo>
                        <a:pt x="59831" y="18686"/>
                      </a:lnTo>
                      <a:cubicBezTo>
                        <a:pt x="61807" y="15632"/>
                        <a:pt x="61987" y="12577"/>
                        <a:pt x="61987" y="10062"/>
                      </a:cubicBezTo>
                      <a:lnTo>
                        <a:pt x="61987" y="10062"/>
                      </a:lnTo>
                      <a:cubicBezTo>
                        <a:pt x="61987" y="9882"/>
                        <a:pt x="61987" y="9702"/>
                        <a:pt x="61987" y="9523"/>
                      </a:cubicBezTo>
                      <a:lnTo>
                        <a:pt x="61987" y="9523"/>
                      </a:lnTo>
                      <a:cubicBezTo>
                        <a:pt x="61987" y="9523"/>
                        <a:pt x="61987" y="9343"/>
                        <a:pt x="61987" y="9343"/>
                      </a:cubicBezTo>
                      <a:lnTo>
                        <a:pt x="61987" y="9343"/>
                      </a:lnTo>
                      <a:cubicBezTo>
                        <a:pt x="61987" y="9343"/>
                        <a:pt x="61987" y="9163"/>
                        <a:pt x="61987" y="9163"/>
                      </a:cubicBezTo>
                      <a:lnTo>
                        <a:pt x="61987" y="9163"/>
                      </a:lnTo>
                      <a:cubicBezTo>
                        <a:pt x="62346" y="4851"/>
                        <a:pt x="65580" y="2156"/>
                        <a:pt x="67736" y="1258"/>
                      </a:cubicBezTo>
                      <a:lnTo>
                        <a:pt x="67736" y="1258"/>
                      </a:lnTo>
                      <a:cubicBezTo>
                        <a:pt x="68096" y="719"/>
                        <a:pt x="68635" y="0"/>
                        <a:pt x="70072" y="0"/>
                      </a:cubicBezTo>
                      <a:lnTo>
                        <a:pt x="70072" y="0"/>
                      </a:lnTo>
                      <a:cubicBezTo>
                        <a:pt x="72048" y="0"/>
                        <a:pt x="72767" y="1797"/>
                        <a:pt x="72767" y="2156"/>
                      </a:cubicBezTo>
                      <a:lnTo>
                        <a:pt x="72767" y="2156"/>
                      </a:lnTo>
                      <a:cubicBezTo>
                        <a:pt x="72947" y="2695"/>
                        <a:pt x="72947" y="3054"/>
                        <a:pt x="72947" y="3414"/>
                      </a:cubicBezTo>
                      <a:lnTo>
                        <a:pt x="72947" y="3414"/>
                      </a:lnTo>
                      <a:cubicBezTo>
                        <a:pt x="72947" y="5570"/>
                        <a:pt x="72408" y="8984"/>
                        <a:pt x="72408" y="13116"/>
                      </a:cubicBezTo>
                      <a:lnTo>
                        <a:pt x="72408" y="13116"/>
                      </a:lnTo>
                      <a:lnTo>
                        <a:pt x="70791" y="13116"/>
                      </a:lnTo>
                      <a:lnTo>
                        <a:pt x="72408" y="13835"/>
                      </a:lnTo>
                      <a:cubicBezTo>
                        <a:pt x="72048" y="15452"/>
                        <a:pt x="71869" y="17069"/>
                        <a:pt x="71869" y="18327"/>
                      </a:cubicBezTo>
                      <a:lnTo>
                        <a:pt x="71869" y="18327"/>
                      </a:lnTo>
                      <a:cubicBezTo>
                        <a:pt x="71869" y="21561"/>
                        <a:pt x="72587" y="23717"/>
                        <a:pt x="73486" y="25334"/>
                      </a:cubicBezTo>
                      <a:lnTo>
                        <a:pt x="73486" y="25334"/>
                      </a:lnTo>
                      <a:lnTo>
                        <a:pt x="73845" y="26053"/>
                      </a:lnTo>
                      <a:lnTo>
                        <a:pt x="73845" y="26771"/>
                      </a:lnTo>
                      <a:lnTo>
                        <a:pt x="73845" y="27131"/>
                      </a:lnTo>
                      <a:cubicBezTo>
                        <a:pt x="74025" y="30544"/>
                        <a:pt x="72767" y="33060"/>
                        <a:pt x="69533" y="35934"/>
                      </a:cubicBezTo>
                      <a:lnTo>
                        <a:pt x="69533" y="35934"/>
                      </a:lnTo>
                      <a:cubicBezTo>
                        <a:pt x="66479" y="40426"/>
                        <a:pt x="50488" y="54261"/>
                        <a:pt x="49949" y="56956"/>
                      </a:cubicBezTo>
                      <a:lnTo>
                        <a:pt x="49949" y="56956"/>
                      </a:lnTo>
                      <a:cubicBezTo>
                        <a:pt x="47972" y="60550"/>
                        <a:pt x="41864" y="66838"/>
                        <a:pt x="37731" y="68275"/>
                      </a:cubicBezTo>
                      <a:lnTo>
                        <a:pt x="37731" y="68275"/>
                      </a:lnTo>
                      <a:cubicBezTo>
                        <a:pt x="34497" y="71330"/>
                        <a:pt x="26591" y="75822"/>
                        <a:pt x="25873" y="77618"/>
                      </a:cubicBezTo>
                      <a:lnTo>
                        <a:pt x="25873" y="77618"/>
                      </a:lnTo>
                      <a:cubicBezTo>
                        <a:pt x="24256" y="78696"/>
                        <a:pt x="20662" y="84626"/>
                        <a:pt x="16530" y="86961"/>
                      </a:cubicBezTo>
                      <a:lnTo>
                        <a:pt x="16530" y="86961"/>
                      </a:lnTo>
                      <a:cubicBezTo>
                        <a:pt x="15811" y="87680"/>
                        <a:pt x="10241" y="93430"/>
                        <a:pt x="7906" y="94328"/>
                      </a:cubicBezTo>
                      <a:lnTo>
                        <a:pt x="7906" y="94328"/>
                      </a:lnTo>
                      <a:cubicBezTo>
                        <a:pt x="7007" y="95765"/>
                        <a:pt x="6109" y="97203"/>
                        <a:pt x="3773" y="97382"/>
                      </a:cubicBezTo>
                      <a:lnTo>
                        <a:pt x="3773" y="97382"/>
                      </a:lnTo>
                      <a:cubicBezTo>
                        <a:pt x="898" y="97562"/>
                        <a:pt x="0" y="94867"/>
                        <a:pt x="0" y="93250"/>
                      </a:cubicBezTo>
                      <a:lnTo>
                        <a:pt x="0" y="93250"/>
                      </a:lnTo>
                      <a:close/>
                      <a:moveTo>
                        <a:pt x="67197" y="10062"/>
                      </a:moveTo>
                      <a:cubicBezTo>
                        <a:pt x="67197" y="12757"/>
                        <a:pt x="67018" y="17069"/>
                        <a:pt x="64143" y="21381"/>
                      </a:cubicBezTo>
                      <a:lnTo>
                        <a:pt x="64143" y="21381"/>
                      </a:lnTo>
                      <a:cubicBezTo>
                        <a:pt x="61088" y="25873"/>
                        <a:pt x="51925" y="33958"/>
                        <a:pt x="49769" y="37372"/>
                      </a:cubicBezTo>
                      <a:lnTo>
                        <a:pt x="49769" y="37372"/>
                      </a:lnTo>
                      <a:cubicBezTo>
                        <a:pt x="47433" y="40786"/>
                        <a:pt x="43660" y="52824"/>
                        <a:pt x="38809" y="57854"/>
                      </a:cubicBezTo>
                      <a:lnTo>
                        <a:pt x="38809" y="57854"/>
                      </a:lnTo>
                      <a:cubicBezTo>
                        <a:pt x="33239" y="62167"/>
                        <a:pt x="21381" y="68635"/>
                        <a:pt x="15272" y="72408"/>
                      </a:cubicBezTo>
                      <a:lnTo>
                        <a:pt x="15272" y="72408"/>
                      </a:lnTo>
                      <a:cubicBezTo>
                        <a:pt x="9882" y="76720"/>
                        <a:pt x="7187" y="84626"/>
                        <a:pt x="5929" y="90016"/>
                      </a:cubicBezTo>
                      <a:lnTo>
                        <a:pt x="5929" y="90016"/>
                      </a:lnTo>
                      <a:cubicBezTo>
                        <a:pt x="8445" y="88039"/>
                        <a:pt x="13296" y="83368"/>
                        <a:pt x="13296" y="83368"/>
                      </a:cubicBezTo>
                      <a:lnTo>
                        <a:pt x="13296" y="83368"/>
                      </a:lnTo>
                      <a:lnTo>
                        <a:pt x="14014" y="82649"/>
                      </a:lnTo>
                      <a:lnTo>
                        <a:pt x="14553" y="82649"/>
                      </a:lnTo>
                      <a:cubicBezTo>
                        <a:pt x="14733" y="82470"/>
                        <a:pt x="14913" y="82290"/>
                        <a:pt x="15272" y="82110"/>
                      </a:cubicBezTo>
                      <a:lnTo>
                        <a:pt x="15272" y="82110"/>
                      </a:lnTo>
                      <a:cubicBezTo>
                        <a:pt x="15991" y="81391"/>
                        <a:pt x="16889" y="80493"/>
                        <a:pt x="17967" y="79415"/>
                      </a:cubicBezTo>
                      <a:lnTo>
                        <a:pt x="17967" y="79415"/>
                      </a:lnTo>
                      <a:cubicBezTo>
                        <a:pt x="19944" y="77259"/>
                        <a:pt x="21740" y="75103"/>
                        <a:pt x="22100" y="74923"/>
                      </a:cubicBezTo>
                      <a:lnTo>
                        <a:pt x="22100" y="74923"/>
                      </a:lnTo>
                      <a:cubicBezTo>
                        <a:pt x="24615" y="70611"/>
                        <a:pt x="32341" y="67197"/>
                        <a:pt x="35395" y="64323"/>
                      </a:cubicBezTo>
                      <a:lnTo>
                        <a:pt x="35395" y="64323"/>
                      </a:lnTo>
                      <a:cubicBezTo>
                        <a:pt x="38090" y="63604"/>
                        <a:pt x="45098" y="56597"/>
                        <a:pt x="45637" y="55339"/>
                      </a:cubicBezTo>
                      <a:lnTo>
                        <a:pt x="45637" y="55339"/>
                      </a:lnTo>
                      <a:cubicBezTo>
                        <a:pt x="47793" y="49590"/>
                        <a:pt x="63424" y="37013"/>
                        <a:pt x="65940" y="33060"/>
                      </a:cubicBezTo>
                      <a:lnTo>
                        <a:pt x="65940" y="33060"/>
                      </a:lnTo>
                      <a:cubicBezTo>
                        <a:pt x="69713" y="28748"/>
                        <a:pt x="68814" y="30724"/>
                        <a:pt x="69174" y="27490"/>
                      </a:cubicBezTo>
                      <a:lnTo>
                        <a:pt x="69174" y="27490"/>
                      </a:lnTo>
                      <a:cubicBezTo>
                        <a:pt x="69174" y="27490"/>
                        <a:pt x="69174" y="27490"/>
                        <a:pt x="69174" y="27310"/>
                      </a:cubicBezTo>
                      <a:lnTo>
                        <a:pt x="69174" y="27310"/>
                      </a:lnTo>
                      <a:cubicBezTo>
                        <a:pt x="68275" y="25154"/>
                        <a:pt x="67377" y="22279"/>
                        <a:pt x="67377" y="18506"/>
                      </a:cubicBezTo>
                      <a:lnTo>
                        <a:pt x="67377" y="18506"/>
                      </a:lnTo>
                      <a:cubicBezTo>
                        <a:pt x="67377" y="16889"/>
                        <a:pt x="67557" y="14913"/>
                        <a:pt x="67916" y="13835"/>
                      </a:cubicBezTo>
                      <a:lnTo>
                        <a:pt x="67916" y="13835"/>
                      </a:lnTo>
                      <a:cubicBezTo>
                        <a:pt x="67916" y="13835"/>
                        <a:pt x="67916" y="13655"/>
                        <a:pt x="67916" y="13296"/>
                      </a:cubicBezTo>
                      <a:lnTo>
                        <a:pt x="67916" y="13296"/>
                      </a:lnTo>
                      <a:cubicBezTo>
                        <a:pt x="67916" y="11499"/>
                        <a:pt x="67916" y="9702"/>
                        <a:pt x="68096" y="8265"/>
                      </a:cubicBezTo>
                      <a:lnTo>
                        <a:pt x="68096" y="8265"/>
                      </a:lnTo>
                      <a:cubicBezTo>
                        <a:pt x="67916" y="8624"/>
                        <a:pt x="67736" y="8984"/>
                        <a:pt x="67736" y="9163"/>
                      </a:cubicBezTo>
                      <a:lnTo>
                        <a:pt x="67736" y="9163"/>
                      </a:lnTo>
                      <a:lnTo>
                        <a:pt x="67736" y="9523"/>
                      </a:lnTo>
                      <a:cubicBezTo>
                        <a:pt x="67197" y="9882"/>
                        <a:pt x="67197" y="10062"/>
                        <a:pt x="67197" y="10062"/>
                      </a:cubicBezTo>
                      <a:lnTo>
                        <a:pt x="67197" y="10062"/>
                      </a:lnTo>
                      <a:close/>
                      <a:moveTo>
                        <a:pt x="67197" y="9702"/>
                      </a:moveTo>
                      <a:cubicBezTo>
                        <a:pt x="67197" y="9523"/>
                        <a:pt x="67197" y="9523"/>
                        <a:pt x="67197" y="9702"/>
                      </a:cubicBezTo>
                      <a:lnTo>
                        <a:pt x="67197" y="9702"/>
                      </a:lnTo>
                      <a:cubicBezTo>
                        <a:pt x="67197" y="9523"/>
                        <a:pt x="67197" y="9523"/>
                        <a:pt x="67197" y="9702"/>
                      </a:cubicBezTo>
                      <a:lnTo>
                        <a:pt x="67197" y="9702"/>
                      </a:lnTo>
                      <a:close/>
                    </a:path>
                  </a:pathLst>
                </a:custGeom>
                <a:grpFill/>
                <a:ln w="17953" cap="flat">
                  <a:noFill/>
                  <a:prstDash val="solid"/>
                  <a:miter/>
                </a:ln>
              </p:spPr>
              <p:txBody>
                <a:bodyPr rtlCol="0" anchor="ctr"/>
                <a:lstStyle/>
                <a:p>
                  <a:endParaRPr lang="zh-CN" altLang="en-US" sz="1050"/>
                </a:p>
              </p:txBody>
            </p:sp>
          </p:grpSp>
          <p:grpSp>
            <p:nvGrpSpPr>
              <p:cNvPr id="218" name="图形 1"/>
              <p:cNvGrpSpPr/>
              <p:nvPr/>
            </p:nvGrpSpPr>
            <p:grpSpPr>
              <a:xfrm>
                <a:off x="3683767" y="4292299"/>
                <a:ext cx="262500" cy="100795"/>
                <a:chOff x="5056978" y="4489989"/>
                <a:chExt cx="262500" cy="100795"/>
              </a:xfrm>
              <a:solidFill>
                <a:srgbClr val="0070C0"/>
              </a:solidFill>
            </p:grpSpPr>
            <p:sp>
              <p:nvSpPr>
                <p:cNvPr id="3310" name="任意多边形: 形状 637"/>
                <p:cNvSpPr/>
                <p:nvPr/>
              </p:nvSpPr>
              <p:spPr>
                <a:xfrm>
                  <a:off x="5059959" y="4492419"/>
                  <a:ext cx="257131" cy="95529"/>
                </a:xfrm>
                <a:custGeom>
                  <a:avLst/>
                  <a:gdLst>
                    <a:gd name="connsiteX0" fmla="*/ 11393 w 257131"/>
                    <a:gd name="connsiteY0" fmla="*/ 15357 h 95529"/>
                    <a:gd name="connsiteX1" fmla="*/ 18041 w 257131"/>
                    <a:gd name="connsiteY1" fmla="*/ 6014 h 95529"/>
                    <a:gd name="connsiteX2" fmla="*/ 46968 w 257131"/>
                    <a:gd name="connsiteY2" fmla="*/ 624 h 95529"/>
                    <a:gd name="connsiteX3" fmla="*/ 73380 w 257131"/>
                    <a:gd name="connsiteY3" fmla="*/ 12483 h 95529"/>
                    <a:gd name="connsiteX4" fmla="*/ 78590 w 257131"/>
                    <a:gd name="connsiteY4" fmla="*/ 11225 h 95529"/>
                    <a:gd name="connsiteX5" fmla="*/ 86496 w 257131"/>
                    <a:gd name="connsiteY5" fmla="*/ 12483 h 95529"/>
                    <a:gd name="connsiteX6" fmla="*/ 98354 w 257131"/>
                    <a:gd name="connsiteY6" fmla="*/ 25778 h 95529"/>
                    <a:gd name="connsiteX7" fmla="*/ 120813 w 257131"/>
                    <a:gd name="connsiteY7" fmla="*/ 30989 h 95529"/>
                    <a:gd name="connsiteX8" fmla="*/ 132672 w 257131"/>
                    <a:gd name="connsiteY8" fmla="*/ 27036 h 95529"/>
                    <a:gd name="connsiteX9" fmla="*/ 143272 w 257131"/>
                    <a:gd name="connsiteY9" fmla="*/ 21646 h 95529"/>
                    <a:gd name="connsiteX10" fmla="*/ 152436 w 257131"/>
                    <a:gd name="connsiteY10" fmla="*/ 18951 h 95529"/>
                    <a:gd name="connsiteX11" fmla="*/ 180105 w 257131"/>
                    <a:gd name="connsiteY11" fmla="*/ 25599 h 95529"/>
                    <a:gd name="connsiteX12" fmla="*/ 201306 w 257131"/>
                    <a:gd name="connsiteY12" fmla="*/ 37457 h 95529"/>
                    <a:gd name="connsiteX13" fmla="*/ 209212 w 257131"/>
                    <a:gd name="connsiteY13" fmla="*/ 50753 h 95529"/>
                    <a:gd name="connsiteX14" fmla="*/ 219812 w 257131"/>
                    <a:gd name="connsiteY14" fmla="*/ 58658 h 95529"/>
                    <a:gd name="connsiteX15" fmla="*/ 242271 w 257131"/>
                    <a:gd name="connsiteY15" fmla="*/ 62611 h 95529"/>
                    <a:gd name="connsiteX16" fmla="*/ 247482 w 257131"/>
                    <a:gd name="connsiteY16" fmla="*/ 67822 h 95529"/>
                    <a:gd name="connsiteX17" fmla="*/ 250177 w 257131"/>
                    <a:gd name="connsiteY17" fmla="*/ 82375 h 95529"/>
                    <a:gd name="connsiteX18" fmla="*/ 256825 w 257131"/>
                    <a:gd name="connsiteY18" fmla="*/ 91718 h 95529"/>
                    <a:gd name="connsiteX19" fmla="*/ 251614 w 257131"/>
                    <a:gd name="connsiteY19" fmla="*/ 94413 h 95529"/>
                    <a:gd name="connsiteX20" fmla="*/ 227898 w 257131"/>
                    <a:gd name="connsiteY20" fmla="*/ 82555 h 95529"/>
                    <a:gd name="connsiteX21" fmla="*/ 212087 w 257131"/>
                    <a:gd name="connsiteY21" fmla="*/ 81297 h 95529"/>
                    <a:gd name="connsiteX22" fmla="*/ 188370 w 257131"/>
                    <a:gd name="connsiteY22" fmla="*/ 80039 h 95529"/>
                    <a:gd name="connsiteX23" fmla="*/ 158005 w 257131"/>
                    <a:gd name="connsiteY23" fmla="*/ 74829 h 95529"/>
                    <a:gd name="connsiteX24" fmla="*/ 122430 w 257131"/>
                    <a:gd name="connsiteY24" fmla="*/ 64228 h 95529"/>
                    <a:gd name="connsiteX25" fmla="*/ 98714 w 257131"/>
                    <a:gd name="connsiteY25" fmla="*/ 57580 h 95529"/>
                    <a:gd name="connsiteX26" fmla="*/ 81645 w 257131"/>
                    <a:gd name="connsiteY26" fmla="*/ 61533 h 95529"/>
                    <a:gd name="connsiteX27" fmla="*/ 56491 w 257131"/>
                    <a:gd name="connsiteY27" fmla="*/ 50932 h 95529"/>
                    <a:gd name="connsiteX28" fmla="*/ 37985 w 257131"/>
                    <a:gd name="connsiteY28" fmla="*/ 46980 h 95529"/>
                    <a:gd name="connsiteX29" fmla="*/ 34032 w 257131"/>
                    <a:gd name="connsiteY29" fmla="*/ 40332 h 95529"/>
                    <a:gd name="connsiteX30" fmla="*/ 27384 w 257131"/>
                    <a:gd name="connsiteY30" fmla="*/ 35121 h 95529"/>
                    <a:gd name="connsiteX31" fmla="*/ 2409 w 257131"/>
                    <a:gd name="connsiteY31" fmla="*/ 33864 h 95529"/>
                    <a:gd name="connsiteX32" fmla="*/ 3667 w 257131"/>
                    <a:gd name="connsiteY32" fmla="*/ 28473 h 95529"/>
                    <a:gd name="connsiteX33" fmla="*/ 10315 w 257131"/>
                    <a:gd name="connsiteY33" fmla="*/ 24521 h 95529"/>
                    <a:gd name="connsiteX34" fmla="*/ 11393 w 257131"/>
                    <a:gd name="connsiteY34" fmla="*/ 15357 h 95529"/>
                    <a:gd name="connsiteX35" fmla="*/ 11393 w 257131"/>
                    <a:gd name="connsiteY35" fmla="*/ 15357 h 9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7131" h="95529">
                      <a:moveTo>
                        <a:pt x="11393" y="15357"/>
                      </a:moveTo>
                      <a:cubicBezTo>
                        <a:pt x="14088" y="10147"/>
                        <a:pt x="12651" y="7452"/>
                        <a:pt x="18041" y="6014"/>
                      </a:cubicBezTo>
                      <a:cubicBezTo>
                        <a:pt x="23251" y="4757"/>
                        <a:pt x="37805" y="-2071"/>
                        <a:pt x="46968" y="624"/>
                      </a:cubicBezTo>
                      <a:cubicBezTo>
                        <a:pt x="56131" y="3319"/>
                        <a:pt x="69427" y="8530"/>
                        <a:pt x="73380" y="12483"/>
                      </a:cubicBezTo>
                      <a:cubicBezTo>
                        <a:pt x="77333" y="15178"/>
                        <a:pt x="78590" y="13740"/>
                        <a:pt x="78590" y="11225"/>
                      </a:cubicBezTo>
                      <a:cubicBezTo>
                        <a:pt x="78590" y="7272"/>
                        <a:pt x="82543" y="5835"/>
                        <a:pt x="86496" y="12483"/>
                      </a:cubicBezTo>
                      <a:cubicBezTo>
                        <a:pt x="89191" y="17693"/>
                        <a:pt x="91886" y="21826"/>
                        <a:pt x="98354" y="25778"/>
                      </a:cubicBezTo>
                      <a:cubicBezTo>
                        <a:pt x="103565" y="30989"/>
                        <a:pt x="114165" y="30989"/>
                        <a:pt x="120813" y="30989"/>
                      </a:cubicBezTo>
                      <a:cubicBezTo>
                        <a:pt x="126024" y="30989"/>
                        <a:pt x="128719" y="27036"/>
                        <a:pt x="132672" y="27036"/>
                      </a:cubicBezTo>
                      <a:cubicBezTo>
                        <a:pt x="136624" y="28294"/>
                        <a:pt x="141835" y="25599"/>
                        <a:pt x="143272" y="21646"/>
                      </a:cubicBezTo>
                      <a:cubicBezTo>
                        <a:pt x="144530" y="18951"/>
                        <a:pt x="147225" y="16256"/>
                        <a:pt x="152436" y="18951"/>
                      </a:cubicBezTo>
                      <a:cubicBezTo>
                        <a:pt x="157646" y="21646"/>
                        <a:pt x="172200" y="22904"/>
                        <a:pt x="180105" y="25599"/>
                      </a:cubicBezTo>
                      <a:cubicBezTo>
                        <a:pt x="188010" y="28294"/>
                        <a:pt x="197174" y="32247"/>
                        <a:pt x="201306" y="37457"/>
                      </a:cubicBezTo>
                      <a:cubicBezTo>
                        <a:pt x="204001" y="42668"/>
                        <a:pt x="204001" y="48058"/>
                        <a:pt x="209212" y="50753"/>
                      </a:cubicBezTo>
                      <a:cubicBezTo>
                        <a:pt x="214422" y="54706"/>
                        <a:pt x="215860" y="56143"/>
                        <a:pt x="219812" y="58658"/>
                      </a:cubicBezTo>
                      <a:cubicBezTo>
                        <a:pt x="223765" y="61353"/>
                        <a:pt x="238319" y="61174"/>
                        <a:pt x="242271" y="62611"/>
                      </a:cubicBezTo>
                      <a:cubicBezTo>
                        <a:pt x="246224" y="65306"/>
                        <a:pt x="248919" y="63869"/>
                        <a:pt x="247482" y="67822"/>
                      </a:cubicBezTo>
                      <a:cubicBezTo>
                        <a:pt x="246224" y="73212"/>
                        <a:pt x="244966" y="79860"/>
                        <a:pt x="250177" y="82375"/>
                      </a:cubicBezTo>
                      <a:cubicBezTo>
                        <a:pt x="255387" y="86328"/>
                        <a:pt x="258083" y="90281"/>
                        <a:pt x="256825" y="91718"/>
                      </a:cubicBezTo>
                      <a:cubicBezTo>
                        <a:pt x="255567" y="94413"/>
                        <a:pt x="255567" y="97108"/>
                        <a:pt x="251614" y="94413"/>
                      </a:cubicBezTo>
                      <a:cubicBezTo>
                        <a:pt x="246404" y="93155"/>
                        <a:pt x="235803" y="86508"/>
                        <a:pt x="227898" y="82555"/>
                      </a:cubicBezTo>
                      <a:cubicBezTo>
                        <a:pt x="219992" y="78602"/>
                        <a:pt x="218734" y="79860"/>
                        <a:pt x="212087" y="81297"/>
                      </a:cubicBezTo>
                      <a:cubicBezTo>
                        <a:pt x="205439" y="82555"/>
                        <a:pt x="196276" y="82734"/>
                        <a:pt x="188370" y="80039"/>
                      </a:cubicBezTo>
                      <a:cubicBezTo>
                        <a:pt x="180464" y="77344"/>
                        <a:pt x="167348" y="77344"/>
                        <a:pt x="158005" y="74829"/>
                      </a:cubicBezTo>
                      <a:cubicBezTo>
                        <a:pt x="150100" y="72134"/>
                        <a:pt x="131594" y="66923"/>
                        <a:pt x="122430" y="64228"/>
                      </a:cubicBezTo>
                      <a:cubicBezTo>
                        <a:pt x="114525" y="60275"/>
                        <a:pt x="102666" y="56323"/>
                        <a:pt x="98714" y="57580"/>
                      </a:cubicBezTo>
                      <a:cubicBezTo>
                        <a:pt x="93503" y="58838"/>
                        <a:pt x="89550" y="62970"/>
                        <a:pt x="81645" y="61533"/>
                      </a:cubicBezTo>
                      <a:cubicBezTo>
                        <a:pt x="73739" y="60275"/>
                        <a:pt x="65834" y="53628"/>
                        <a:pt x="56491" y="50932"/>
                      </a:cubicBezTo>
                      <a:cubicBezTo>
                        <a:pt x="47327" y="46980"/>
                        <a:pt x="43375" y="49675"/>
                        <a:pt x="37985" y="46980"/>
                      </a:cubicBezTo>
                      <a:cubicBezTo>
                        <a:pt x="31337" y="45722"/>
                        <a:pt x="32774" y="43027"/>
                        <a:pt x="34032" y="40332"/>
                      </a:cubicBezTo>
                      <a:cubicBezTo>
                        <a:pt x="35289" y="37637"/>
                        <a:pt x="31337" y="34942"/>
                        <a:pt x="27384" y="35121"/>
                      </a:cubicBezTo>
                      <a:cubicBezTo>
                        <a:pt x="23431" y="35121"/>
                        <a:pt x="6362" y="35121"/>
                        <a:pt x="2409" y="33864"/>
                      </a:cubicBezTo>
                      <a:cubicBezTo>
                        <a:pt x="-1543" y="33864"/>
                        <a:pt x="-286" y="29911"/>
                        <a:pt x="3667" y="28473"/>
                      </a:cubicBezTo>
                      <a:cubicBezTo>
                        <a:pt x="7620" y="28473"/>
                        <a:pt x="8878" y="25778"/>
                        <a:pt x="10315" y="24521"/>
                      </a:cubicBezTo>
                      <a:cubicBezTo>
                        <a:pt x="11393" y="22005"/>
                        <a:pt x="11393" y="15357"/>
                        <a:pt x="11393" y="15357"/>
                      </a:cubicBezTo>
                      <a:lnTo>
                        <a:pt x="11393" y="15357"/>
                      </a:lnTo>
                      <a:close/>
                    </a:path>
                  </a:pathLst>
                </a:custGeom>
                <a:grpFill/>
                <a:ln w="17953" cap="flat">
                  <a:noFill/>
                  <a:prstDash val="solid"/>
                  <a:miter/>
                </a:ln>
              </p:spPr>
              <p:txBody>
                <a:bodyPr rtlCol="0" anchor="ctr"/>
                <a:lstStyle/>
                <a:p>
                  <a:endParaRPr lang="zh-CN" altLang="en-US" sz="1050"/>
                </a:p>
              </p:txBody>
            </p:sp>
            <p:sp>
              <p:nvSpPr>
                <p:cNvPr id="3311" name="任意多边形: 形状 638"/>
                <p:cNvSpPr/>
                <p:nvPr/>
              </p:nvSpPr>
              <p:spPr>
                <a:xfrm>
                  <a:off x="5056978" y="4489989"/>
                  <a:ext cx="262500" cy="100795"/>
                </a:xfrm>
                <a:custGeom>
                  <a:avLst/>
                  <a:gdLst>
                    <a:gd name="connsiteX0" fmla="*/ 253876 w 262500"/>
                    <a:gd name="connsiteY0" fmla="*/ 99538 h 100795"/>
                    <a:gd name="connsiteX1" fmla="*/ 229621 w 262500"/>
                    <a:gd name="connsiteY1" fmla="*/ 87500 h 100795"/>
                    <a:gd name="connsiteX2" fmla="*/ 229621 w 262500"/>
                    <a:gd name="connsiteY2" fmla="*/ 87500 h 100795"/>
                    <a:gd name="connsiteX3" fmla="*/ 222434 w 262500"/>
                    <a:gd name="connsiteY3" fmla="*/ 85165 h 100795"/>
                    <a:gd name="connsiteX4" fmla="*/ 222434 w 262500"/>
                    <a:gd name="connsiteY4" fmla="*/ 85165 h 100795"/>
                    <a:gd name="connsiteX5" fmla="*/ 215426 w 262500"/>
                    <a:gd name="connsiteY5" fmla="*/ 86422 h 100795"/>
                    <a:gd name="connsiteX6" fmla="*/ 215426 w 262500"/>
                    <a:gd name="connsiteY6" fmla="*/ 86422 h 100795"/>
                    <a:gd name="connsiteX7" fmla="*/ 205544 w 262500"/>
                    <a:gd name="connsiteY7" fmla="*/ 87321 h 100795"/>
                    <a:gd name="connsiteX8" fmla="*/ 205544 w 262500"/>
                    <a:gd name="connsiteY8" fmla="*/ 87321 h 100795"/>
                    <a:gd name="connsiteX9" fmla="*/ 190452 w 262500"/>
                    <a:gd name="connsiteY9" fmla="*/ 84985 h 100795"/>
                    <a:gd name="connsiteX10" fmla="*/ 190452 w 262500"/>
                    <a:gd name="connsiteY10" fmla="*/ 84985 h 100795"/>
                    <a:gd name="connsiteX11" fmla="*/ 160087 w 262500"/>
                    <a:gd name="connsiteY11" fmla="*/ 79774 h 100795"/>
                    <a:gd name="connsiteX12" fmla="*/ 160087 w 262500"/>
                    <a:gd name="connsiteY12" fmla="*/ 79774 h 100795"/>
                    <a:gd name="connsiteX13" fmla="*/ 124153 w 262500"/>
                    <a:gd name="connsiteY13" fmla="*/ 69174 h 100795"/>
                    <a:gd name="connsiteX14" fmla="*/ 124153 w 262500"/>
                    <a:gd name="connsiteY14" fmla="*/ 69174 h 100795"/>
                    <a:gd name="connsiteX15" fmla="*/ 103491 w 262500"/>
                    <a:gd name="connsiteY15" fmla="*/ 62526 h 100795"/>
                    <a:gd name="connsiteX16" fmla="*/ 103491 w 262500"/>
                    <a:gd name="connsiteY16" fmla="*/ 62526 h 100795"/>
                    <a:gd name="connsiteX17" fmla="*/ 102053 w 262500"/>
                    <a:gd name="connsiteY17" fmla="*/ 62706 h 100795"/>
                    <a:gd name="connsiteX18" fmla="*/ 102053 w 262500"/>
                    <a:gd name="connsiteY18" fmla="*/ 62706 h 100795"/>
                    <a:gd name="connsiteX19" fmla="*/ 87321 w 262500"/>
                    <a:gd name="connsiteY19" fmla="*/ 67018 h 100795"/>
                    <a:gd name="connsiteX20" fmla="*/ 87321 w 262500"/>
                    <a:gd name="connsiteY20" fmla="*/ 67018 h 100795"/>
                    <a:gd name="connsiteX21" fmla="*/ 83907 w 262500"/>
                    <a:gd name="connsiteY21" fmla="*/ 66658 h 100795"/>
                    <a:gd name="connsiteX22" fmla="*/ 83907 w 262500"/>
                    <a:gd name="connsiteY22" fmla="*/ 66658 h 100795"/>
                    <a:gd name="connsiteX23" fmla="*/ 58214 w 262500"/>
                    <a:gd name="connsiteY23" fmla="*/ 55878 h 100795"/>
                    <a:gd name="connsiteX24" fmla="*/ 58214 w 262500"/>
                    <a:gd name="connsiteY24" fmla="*/ 55878 h 100795"/>
                    <a:gd name="connsiteX25" fmla="*/ 40246 w 262500"/>
                    <a:gd name="connsiteY25" fmla="*/ 52105 h 100795"/>
                    <a:gd name="connsiteX26" fmla="*/ 40246 w 262500"/>
                    <a:gd name="connsiteY26" fmla="*/ 52105 h 100795"/>
                    <a:gd name="connsiteX27" fmla="*/ 33060 w 262500"/>
                    <a:gd name="connsiteY27" fmla="*/ 46176 h 100795"/>
                    <a:gd name="connsiteX28" fmla="*/ 33060 w 262500"/>
                    <a:gd name="connsiteY28" fmla="*/ 46176 h 100795"/>
                    <a:gd name="connsiteX29" fmla="*/ 34317 w 262500"/>
                    <a:gd name="connsiteY29" fmla="*/ 42043 h 100795"/>
                    <a:gd name="connsiteX30" fmla="*/ 34317 w 262500"/>
                    <a:gd name="connsiteY30" fmla="*/ 42043 h 100795"/>
                    <a:gd name="connsiteX31" fmla="*/ 34317 w 262500"/>
                    <a:gd name="connsiteY31" fmla="*/ 42043 h 100795"/>
                    <a:gd name="connsiteX32" fmla="*/ 30724 w 262500"/>
                    <a:gd name="connsiteY32" fmla="*/ 40426 h 100795"/>
                    <a:gd name="connsiteX33" fmla="*/ 30724 w 262500"/>
                    <a:gd name="connsiteY33" fmla="*/ 40426 h 100795"/>
                    <a:gd name="connsiteX34" fmla="*/ 30005 w 262500"/>
                    <a:gd name="connsiteY34" fmla="*/ 40426 h 100795"/>
                    <a:gd name="connsiteX35" fmla="*/ 29286 w 262500"/>
                    <a:gd name="connsiteY35" fmla="*/ 40426 h 100795"/>
                    <a:gd name="connsiteX36" fmla="*/ 29286 w 262500"/>
                    <a:gd name="connsiteY36" fmla="*/ 40426 h 100795"/>
                    <a:gd name="connsiteX37" fmla="*/ 5031 w 262500"/>
                    <a:gd name="connsiteY37" fmla="*/ 39169 h 100795"/>
                    <a:gd name="connsiteX38" fmla="*/ 5031 w 262500"/>
                    <a:gd name="connsiteY38" fmla="*/ 39169 h 100795"/>
                    <a:gd name="connsiteX39" fmla="*/ 0 w 262500"/>
                    <a:gd name="connsiteY39" fmla="*/ 35036 h 100795"/>
                    <a:gd name="connsiteX40" fmla="*/ 0 w 262500"/>
                    <a:gd name="connsiteY40" fmla="*/ 35036 h 100795"/>
                    <a:gd name="connsiteX41" fmla="*/ 6288 w 262500"/>
                    <a:gd name="connsiteY41" fmla="*/ 28748 h 100795"/>
                    <a:gd name="connsiteX42" fmla="*/ 6288 w 262500"/>
                    <a:gd name="connsiteY42" fmla="*/ 28748 h 100795"/>
                    <a:gd name="connsiteX43" fmla="*/ 10601 w 262500"/>
                    <a:gd name="connsiteY43" fmla="*/ 26232 h 100795"/>
                    <a:gd name="connsiteX44" fmla="*/ 10601 w 262500"/>
                    <a:gd name="connsiteY44" fmla="*/ 26232 h 100795"/>
                    <a:gd name="connsiteX45" fmla="*/ 11679 w 262500"/>
                    <a:gd name="connsiteY45" fmla="*/ 17967 h 100795"/>
                    <a:gd name="connsiteX46" fmla="*/ 11679 w 262500"/>
                    <a:gd name="connsiteY46" fmla="*/ 17967 h 100795"/>
                    <a:gd name="connsiteX47" fmla="*/ 11679 w 262500"/>
                    <a:gd name="connsiteY47" fmla="*/ 17428 h 100795"/>
                    <a:gd name="connsiteX48" fmla="*/ 11679 w 262500"/>
                    <a:gd name="connsiteY48" fmla="*/ 17428 h 100795"/>
                    <a:gd name="connsiteX49" fmla="*/ 12038 w 262500"/>
                    <a:gd name="connsiteY49" fmla="*/ 16350 h 100795"/>
                    <a:gd name="connsiteX50" fmla="*/ 12038 w 262500"/>
                    <a:gd name="connsiteY50" fmla="*/ 16350 h 100795"/>
                    <a:gd name="connsiteX51" fmla="*/ 20123 w 262500"/>
                    <a:gd name="connsiteY51" fmla="*/ 6109 h 100795"/>
                    <a:gd name="connsiteX52" fmla="*/ 20123 w 262500"/>
                    <a:gd name="connsiteY52" fmla="*/ 6109 h 100795"/>
                    <a:gd name="connsiteX53" fmla="*/ 44918 w 262500"/>
                    <a:gd name="connsiteY53" fmla="*/ 0 h 100795"/>
                    <a:gd name="connsiteX54" fmla="*/ 44918 w 262500"/>
                    <a:gd name="connsiteY54" fmla="*/ 0 h 100795"/>
                    <a:gd name="connsiteX55" fmla="*/ 50488 w 262500"/>
                    <a:gd name="connsiteY55" fmla="*/ 719 h 100795"/>
                    <a:gd name="connsiteX56" fmla="*/ 50488 w 262500"/>
                    <a:gd name="connsiteY56" fmla="*/ 719 h 100795"/>
                    <a:gd name="connsiteX57" fmla="*/ 77618 w 262500"/>
                    <a:gd name="connsiteY57" fmla="*/ 12936 h 100795"/>
                    <a:gd name="connsiteX58" fmla="*/ 77618 w 262500"/>
                    <a:gd name="connsiteY58" fmla="*/ 12936 h 100795"/>
                    <a:gd name="connsiteX59" fmla="*/ 78876 w 262500"/>
                    <a:gd name="connsiteY59" fmla="*/ 13655 h 100795"/>
                    <a:gd name="connsiteX60" fmla="*/ 78876 w 262500"/>
                    <a:gd name="connsiteY60" fmla="*/ 13655 h 100795"/>
                    <a:gd name="connsiteX61" fmla="*/ 78876 w 262500"/>
                    <a:gd name="connsiteY61" fmla="*/ 13655 h 100795"/>
                    <a:gd name="connsiteX62" fmla="*/ 78876 w 262500"/>
                    <a:gd name="connsiteY62" fmla="*/ 13655 h 100795"/>
                    <a:gd name="connsiteX63" fmla="*/ 78876 w 262500"/>
                    <a:gd name="connsiteY63" fmla="*/ 13296 h 100795"/>
                    <a:gd name="connsiteX64" fmla="*/ 78876 w 262500"/>
                    <a:gd name="connsiteY64" fmla="*/ 13296 h 100795"/>
                    <a:gd name="connsiteX65" fmla="*/ 78876 w 262500"/>
                    <a:gd name="connsiteY65" fmla="*/ 13116 h 100795"/>
                    <a:gd name="connsiteX66" fmla="*/ 78876 w 262500"/>
                    <a:gd name="connsiteY66" fmla="*/ 13116 h 100795"/>
                    <a:gd name="connsiteX67" fmla="*/ 83907 w 262500"/>
                    <a:gd name="connsiteY67" fmla="*/ 7726 h 100795"/>
                    <a:gd name="connsiteX68" fmla="*/ 83907 w 262500"/>
                    <a:gd name="connsiteY68" fmla="*/ 7726 h 100795"/>
                    <a:gd name="connsiteX69" fmla="*/ 91632 w 262500"/>
                    <a:gd name="connsiteY69" fmla="*/ 13835 h 100795"/>
                    <a:gd name="connsiteX70" fmla="*/ 91632 w 262500"/>
                    <a:gd name="connsiteY70" fmla="*/ 13835 h 100795"/>
                    <a:gd name="connsiteX71" fmla="*/ 103131 w 262500"/>
                    <a:gd name="connsiteY71" fmla="*/ 26412 h 100795"/>
                    <a:gd name="connsiteX72" fmla="*/ 103131 w 262500"/>
                    <a:gd name="connsiteY72" fmla="*/ 26412 h 100795"/>
                    <a:gd name="connsiteX73" fmla="*/ 122177 w 262500"/>
                    <a:gd name="connsiteY73" fmla="*/ 30904 h 100795"/>
                    <a:gd name="connsiteX74" fmla="*/ 122177 w 262500"/>
                    <a:gd name="connsiteY74" fmla="*/ 30904 h 100795"/>
                    <a:gd name="connsiteX75" fmla="*/ 122716 w 262500"/>
                    <a:gd name="connsiteY75" fmla="*/ 30904 h 100795"/>
                    <a:gd name="connsiteX76" fmla="*/ 122716 w 262500"/>
                    <a:gd name="connsiteY76" fmla="*/ 30904 h 100795"/>
                    <a:gd name="connsiteX77" fmla="*/ 123614 w 262500"/>
                    <a:gd name="connsiteY77" fmla="*/ 30904 h 100795"/>
                    <a:gd name="connsiteX78" fmla="*/ 123614 w 262500"/>
                    <a:gd name="connsiteY78" fmla="*/ 30904 h 100795"/>
                    <a:gd name="connsiteX79" fmla="*/ 136191 w 262500"/>
                    <a:gd name="connsiteY79" fmla="*/ 26951 h 100795"/>
                    <a:gd name="connsiteX80" fmla="*/ 136191 w 262500"/>
                    <a:gd name="connsiteY80" fmla="*/ 26951 h 100795"/>
                    <a:gd name="connsiteX81" fmla="*/ 137628 w 262500"/>
                    <a:gd name="connsiteY81" fmla="*/ 27131 h 100795"/>
                    <a:gd name="connsiteX82" fmla="*/ 137628 w 262500"/>
                    <a:gd name="connsiteY82" fmla="*/ 27131 h 100795"/>
                    <a:gd name="connsiteX83" fmla="*/ 143738 w 262500"/>
                    <a:gd name="connsiteY83" fmla="*/ 22998 h 100795"/>
                    <a:gd name="connsiteX84" fmla="*/ 143738 w 262500"/>
                    <a:gd name="connsiteY84" fmla="*/ 22998 h 100795"/>
                    <a:gd name="connsiteX85" fmla="*/ 151284 w 262500"/>
                    <a:gd name="connsiteY85" fmla="*/ 17788 h 100795"/>
                    <a:gd name="connsiteX86" fmla="*/ 151284 w 262500"/>
                    <a:gd name="connsiteY86" fmla="*/ 17788 h 100795"/>
                    <a:gd name="connsiteX87" fmla="*/ 156314 w 262500"/>
                    <a:gd name="connsiteY87" fmla="*/ 19225 h 100795"/>
                    <a:gd name="connsiteX88" fmla="*/ 156314 w 262500"/>
                    <a:gd name="connsiteY88" fmla="*/ 19225 h 100795"/>
                    <a:gd name="connsiteX89" fmla="*/ 183625 w 262500"/>
                    <a:gd name="connsiteY89" fmla="*/ 25693 h 100795"/>
                    <a:gd name="connsiteX90" fmla="*/ 183625 w 262500"/>
                    <a:gd name="connsiteY90" fmla="*/ 25693 h 100795"/>
                    <a:gd name="connsiteX91" fmla="*/ 206263 w 262500"/>
                    <a:gd name="connsiteY91" fmla="*/ 38809 h 100795"/>
                    <a:gd name="connsiteX92" fmla="*/ 206263 w 262500"/>
                    <a:gd name="connsiteY92" fmla="*/ 38809 h 100795"/>
                    <a:gd name="connsiteX93" fmla="*/ 213450 w 262500"/>
                    <a:gd name="connsiteY93" fmla="*/ 51207 h 100795"/>
                    <a:gd name="connsiteX94" fmla="*/ 213450 w 262500"/>
                    <a:gd name="connsiteY94" fmla="*/ 51207 h 100795"/>
                    <a:gd name="connsiteX95" fmla="*/ 223871 w 262500"/>
                    <a:gd name="connsiteY95" fmla="*/ 59112 h 100795"/>
                    <a:gd name="connsiteX96" fmla="*/ 223871 w 262500"/>
                    <a:gd name="connsiteY96" fmla="*/ 59112 h 100795"/>
                    <a:gd name="connsiteX97" fmla="*/ 246330 w 262500"/>
                    <a:gd name="connsiteY97" fmla="*/ 63065 h 100795"/>
                    <a:gd name="connsiteX98" fmla="*/ 246330 w 262500"/>
                    <a:gd name="connsiteY98" fmla="*/ 63065 h 100795"/>
                    <a:gd name="connsiteX99" fmla="*/ 253158 w 262500"/>
                    <a:gd name="connsiteY99" fmla="*/ 68814 h 100795"/>
                    <a:gd name="connsiteX100" fmla="*/ 253158 w 262500"/>
                    <a:gd name="connsiteY100" fmla="*/ 68814 h 100795"/>
                    <a:gd name="connsiteX101" fmla="*/ 252798 w 262500"/>
                    <a:gd name="connsiteY101" fmla="*/ 71150 h 100795"/>
                    <a:gd name="connsiteX102" fmla="*/ 252798 w 262500"/>
                    <a:gd name="connsiteY102" fmla="*/ 71150 h 100795"/>
                    <a:gd name="connsiteX103" fmla="*/ 251720 w 262500"/>
                    <a:gd name="connsiteY103" fmla="*/ 77978 h 100795"/>
                    <a:gd name="connsiteX104" fmla="*/ 251720 w 262500"/>
                    <a:gd name="connsiteY104" fmla="*/ 77978 h 100795"/>
                    <a:gd name="connsiteX105" fmla="*/ 254595 w 262500"/>
                    <a:gd name="connsiteY105" fmla="*/ 83188 h 100795"/>
                    <a:gd name="connsiteX106" fmla="*/ 254595 w 262500"/>
                    <a:gd name="connsiteY106" fmla="*/ 83188 h 100795"/>
                    <a:gd name="connsiteX107" fmla="*/ 262501 w 262500"/>
                    <a:gd name="connsiteY107" fmla="*/ 93609 h 100795"/>
                    <a:gd name="connsiteX108" fmla="*/ 262501 w 262500"/>
                    <a:gd name="connsiteY108" fmla="*/ 93609 h 100795"/>
                    <a:gd name="connsiteX109" fmla="*/ 261962 w 262500"/>
                    <a:gd name="connsiteY109" fmla="*/ 95586 h 100795"/>
                    <a:gd name="connsiteX110" fmla="*/ 261962 w 262500"/>
                    <a:gd name="connsiteY110" fmla="*/ 95586 h 100795"/>
                    <a:gd name="connsiteX111" fmla="*/ 256931 w 262500"/>
                    <a:gd name="connsiteY111" fmla="*/ 100796 h 100795"/>
                    <a:gd name="connsiteX112" fmla="*/ 256931 w 262500"/>
                    <a:gd name="connsiteY112" fmla="*/ 100796 h 100795"/>
                    <a:gd name="connsiteX113" fmla="*/ 253876 w 262500"/>
                    <a:gd name="connsiteY113" fmla="*/ 99538 h 100795"/>
                    <a:gd name="connsiteX114" fmla="*/ 253876 w 262500"/>
                    <a:gd name="connsiteY114" fmla="*/ 99538 h 100795"/>
                    <a:gd name="connsiteX115" fmla="*/ 231956 w 262500"/>
                    <a:gd name="connsiteY115" fmla="*/ 82829 h 100795"/>
                    <a:gd name="connsiteX116" fmla="*/ 256032 w 262500"/>
                    <a:gd name="connsiteY116" fmla="*/ 94867 h 100795"/>
                    <a:gd name="connsiteX117" fmla="*/ 256032 w 262500"/>
                    <a:gd name="connsiteY117" fmla="*/ 94867 h 100795"/>
                    <a:gd name="connsiteX118" fmla="*/ 256751 w 262500"/>
                    <a:gd name="connsiteY118" fmla="*/ 95406 h 100795"/>
                    <a:gd name="connsiteX119" fmla="*/ 256751 w 262500"/>
                    <a:gd name="connsiteY119" fmla="*/ 95406 h 100795"/>
                    <a:gd name="connsiteX120" fmla="*/ 257649 w 262500"/>
                    <a:gd name="connsiteY120" fmla="*/ 93430 h 100795"/>
                    <a:gd name="connsiteX121" fmla="*/ 257649 w 262500"/>
                    <a:gd name="connsiteY121" fmla="*/ 93430 h 100795"/>
                    <a:gd name="connsiteX122" fmla="*/ 252080 w 262500"/>
                    <a:gd name="connsiteY122" fmla="*/ 87500 h 100795"/>
                    <a:gd name="connsiteX123" fmla="*/ 252080 w 262500"/>
                    <a:gd name="connsiteY123" fmla="*/ 87500 h 100795"/>
                    <a:gd name="connsiteX124" fmla="*/ 246869 w 262500"/>
                    <a:gd name="connsiteY124" fmla="*/ 77978 h 100795"/>
                    <a:gd name="connsiteX125" fmla="*/ 246869 w 262500"/>
                    <a:gd name="connsiteY125" fmla="*/ 77978 h 100795"/>
                    <a:gd name="connsiteX126" fmla="*/ 248127 w 262500"/>
                    <a:gd name="connsiteY126" fmla="*/ 69892 h 100795"/>
                    <a:gd name="connsiteX127" fmla="*/ 248127 w 262500"/>
                    <a:gd name="connsiteY127" fmla="*/ 69892 h 100795"/>
                    <a:gd name="connsiteX128" fmla="*/ 248306 w 262500"/>
                    <a:gd name="connsiteY128" fmla="*/ 69533 h 100795"/>
                    <a:gd name="connsiteX129" fmla="*/ 248306 w 262500"/>
                    <a:gd name="connsiteY129" fmla="*/ 69533 h 100795"/>
                    <a:gd name="connsiteX130" fmla="*/ 244533 w 262500"/>
                    <a:gd name="connsiteY130" fmla="*/ 67736 h 100795"/>
                    <a:gd name="connsiteX131" fmla="*/ 244533 w 262500"/>
                    <a:gd name="connsiteY131" fmla="*/ 67736 h 100795"/>
                    <a:gd name="connsiteX132" fmla="*/ 221535 w 262500"/>
                    <a:gd name="connsiteY132" fmla="*/ 63424 h 100795"/>
                    <a:gd name="connsiteX133" fmla="*/ 221535 w 262500"/>
                    <a:gd name="connsiteY133" fmla="*/ 63424 h 100795"/>
                    <a:gd name="connsiteX134" fmla="*/ 211294 w 262500"/>
                    <a:gd name="connsiteY134" fmla="*/ 55519 h 100795"/>
                    <a:gd name="connsiteX135" fmla="*/ 211294 w 262500"/>
                    <a:gd name="connsiteY135" fmla="*/ 55519 h 100795"/>
                    <a:gd name="connsiteX136" fmla="*/ 202490 w 262500"/>
                    <a:gd name="connsiteY136" fmla="*/ 41504 h 100795"/>
                    <a:gd name="connsiteX137" fmla="*/ 202490 w 262500"/>
                    <a:gd name="connsiteY137" fmla="*/ 41504 h 100795"/>
                    <a:gd name="connsiteX138" fmla="*/ 182546 w 262500"/>
                    <a:gd name="connsiteY138" fmla="*/ 30544 h 100795"/>
                    <a:gd name="connsiteX139" fmla="*/ 182546 w 262500"/>
                    <a:gd name="connsiteY139" fmla="*/ 30544 h 100795"/>
                    <a:gd name="connsiteX140" fmla="*/ 154518 w 262500"/>
                    <a:gd name="connsiteY140" fmla="*/ 23717 h 100795"/>
                    <a:gd name="connsiteX141" fmla="*/ 154518 w 262500"/>
                    <a:gd name="connsiteY141" fmla="*/ 23717 h 100795"/>
                    <a:gd name="connsiteX142" fmla="*/ 151643 w 262500"/>
                    <a:gd name="connsiteY142" fmla="*/ 22998 h 100795"/>
                    <a:gd name="connsiteX143" fmla="*/ 151643 w 262500"/>
                    <a:gd name="connsiteY143" fmla="*/ 22998 h 100795"/>
                    <a:gd name="connsiteX144" fmla="*/ 148768 w 262500"/>
                    <a:gd name="connsiteY144" fmla="*/ 25154 h 100795"/>
                    <a:gd name="connsiteX145" fmla="*/ 148768 w 262500"/>
                    <a:gd name="connsiteY145" fmla="*/ 25154 h 100795"/>
                    <a:gd name="connsiteX146" fmla="*/ 137988 w 262500"/>
                    <a:gd name="connsiteY146" fmla="*/ 32521 h 100795"/>
                    <a:gd name="connsiteX147" fmla="*/ 137988 w 262500"/>
                    <a:gd name="connsiteY147" fmla="*/ 32521 h 100795"/>
                    <a:gd name="connsiteX148" fmla="*/ 135832 w 262500"/>
                    <a:gd name="connsiteY148" fmla="*/ 32161 h 100795"/>
                    <a:gd name="connsiteX149" fmla="*/ 135832 w 262500"/>
                    <a:gd name="connsiteY149" fmla="*/ 32161 h 100795"/>
                    <a:gd name="connsiteX150" fmla="*/ 123794 w 262500"/>
                    <a:gd name="connsiteY150" fmla="*/ 36114 h 100795"/>
                    <a:gd name="connsiteX151" fmla="*/ 123794 w 262500"/>
                    <a:gd name="connsiteY151" fmla="*/ 36114 h 100795"/>
                    <a:gd name="connsiteX152" fmla="*/ 122536 w 262500"/>
                    <a:gd name="connsiteY152" fmla="*/ 36114 h 100795"/>
                    <a:gd name="connsiteX153" fmla="*/ 122536 w 262500"/>
                    <a:gd name="connsiteY153" fmla="*/ 36114 h 100795"/>
                    <a:gd name="connsiteX154" fmla="*/ 100437 w 262500"/>
                    <a:gd name="connsiteY154" fmla="*/ 30544 h 100795"/>
                    <a:gd name="connsiteX155" fmla="*/ 100437 w 262500"/>
                    <a:gd name="connsiteY155" fmla="*/ 30544 h 100795"/>
                    <a:gd name="connsiteX156" fmla="*/ 87680 w 262500"/>
                    <a:gd name="connsiteY156" fmla="*/ 16350 h 100795"/>
                    <a:gd name="connsiteX157" fmla="*/ 87680 w 262500"/>
                    <a:gd name="connsiteY157" fmla="*/ 16350 h 100795"/>
                    <a:gd name="connsiteX158" fmla="*/ 84446 w 262500"/>
                    <a:gd name="connsiteY158" fmla="*/ 12936 h 100795"/>
                    <a:gd name="connsiteX159" fmla="*/ 84446 w 262500"/>
                    <a:gd name="connsiteY159" fmla="*/ 12936 h 100795"/>
                    <a:gd name="connsiteX160" fmla="*/ 84446 w 262500"/>
                    <a:gd name="connsiteY160" fmla="*/ 13655 h 100795"/>
                    <a:gd name="connsiteX161" fmla="*/ 84446 w 262500"/>
                    <a:gd name="connsiteY161" fmla="*/ 13655 h 100795"/>
                    <a:gd name="connsiteX162" fmla="*/ 84446 w 262500"/>
                    <a:gd name="connsiteY162" fmla="*/ 13655 h 100795"/>
                    <a:gd name="connsiteX163" fmla="*/ 84446 w 262500"/>
                    <a:gd name="connsiteY163" fmla="*/ 13655 h 100795"/>
                    <a:gd name="connsiteX164" fmla="*/ 84446 w 262500"/>
                    <a:gd name="connsiteY164" fmla="*/ 14014 h 100795"/>
                    <a:gd name="connsiteX165" fmla="*/ 84446 w 262500"/>
                    <a:gd name="connsiteY165" fmla="*/ 14014 h 100795"/>
                    <a:gd name="connsiteX166" fmla="*/ 84446 w 262500"/>
                    <a:gd name="connsiteY166" fmla="*/ 14374 h 100795"/>
                    <a:gd name="connsiteX167" fmla="*/ 84446 w 262500"/>
                    <a:gd name="connsiteY167" fmla="*/ 14374 h 100795"/>
                    <a:gd name="connsiteX168" fmla="*/ 80134 w 262500"/>
                    <a:gd name="connsiteY168" fmla="*/ 18866 h 100795"/>
                    <a:gd name="connsiteX169" fmla="*/ 80134 w 262500"/>
                    <a:gd name="connsiteY169" fmla="*/ 18866 h 100795"/>
                    <a:gd name="connsiteX170" fmla="*/ 74923 w 262500"/>
                    <a:gd name="connsiteY170" fmla="*/ 16710 h 100795"/>
                    <a:gd name="connsiteX171" fmla="*/ 74923 w 262500"/>
                    <a:gd name="connsiteY171" fmla="*/ 16710 h 100795"/>
                    <a:gd name="connsiteX172" fmla="*/ 49589 w 262500"/>
                    <a:gd name="connsiteY172" fmla="*/ 5390 h 100795"/>
                    <a:gd name="connsiteX173" fmla="*/ 49589 w 262500"/>
                    <a:gd name="connsiteY173" fmla="*/ 5390 h 100795"/>
                    <a:gd name="connsiteX174" fmla="*/ 45457 w 262500"/>
                    <a:gd name="connsiteY174" fmla="*/ 4851 h 100795"/>
                    <a:gd name="connsiteX175" fmla="*/ 45457 w 262500"/>
                    <a:gd name="connsiteY175" fmla="*/ 4851 h 100795"/>
                    <a:gd name="connsiteX176" fmla="*/ 21920 w 262500"/>
                    <a:gd name="connsiteY176" fmla="*/ 10780 h 100795"/>
                    <a:gd name="connsiteX177" fmla="*/ 21920 w 262500"/>
                    <a:gd name="connsiteY177" fmla="*/ 10780 h 100795"/>
                    <a:gd name="connsiteX178" fmla="*/ 17248 w 262500"/>
                    <a:gd name="connsiteY178" fmla="*/ 18327 h 100795"/>
                    <a:gd name="connsiteX179" fmla="*/ 17248 w 262500"/>
                    <a:gd name="connsiteY179" fmla="*/ 18327 h 100795"/>
                    <a:gd name="connsiteX180" fmla="*/ 15272 w 262500"/>
                    <a:gd name="connsiteY180" fmla="*/ 28927 h 100795"/>
                    <a:gd name="connsiteX181" fmla="*/ 15272 w 262500"/>
                    <a:gd name="connsiteY181" fmla="*/ 28927 h 100795"/>
                    <a:gd name="connsiteX182" fmla="*/ 7726 w 262500"/>
                    <a:gd name="connsiteY182" fmla="*/ 33419 h 100795"/>
                    <a:gd name="connsiteX183" fmla="*/ 7726 w 262500"/>
                    <a:gd name="connsiteY183" fmla="*/ 33419 h 100795"/>
                    <a:gd name="connsiteX184" fmla="*/ 6468 w 262500"/>
                    <a:gd name="connsiteY184" fmla="*/ 33958 h 100795"/>
                    <a:gd name="connsiteX185" fmla="*/ 6468 w 262500"/>
                    <a:gd name="connsiteY185" fmla="*/ 33958 h 100795"/>
                    <a:gd name="connsiteX186" fmla="*/ 30005 w 262500"/>
                    <a:gd name="connsiteY186" fmla="*/ 35036 h 100795"/>
                    <a:gd name="connsiteX187" fmla="*/ 30005 w 262500"/>
                    <a:gd name="connsiteY187" fmla="*/ 35036 h 100795"/>
                    <a:gd name="connsiteX188" fmla="*/ 30364 w 262500"/>
                    <a:gd name="connsiteY188" fmla="*/ 35036 h 100795"/>
                    <a:gd name="connsiteX189" fmla="*/ 30364 w 262500"/>
                    <a:gd name="connsiteY189" fmla="*/ 35036 h 100795"/>
                    <a:gd name="connsiteX190" fmla="*/ 30724 w 262500"/>
                    <a:gd name="connsiteY190" fmla="*/ 35036 h 100795"/>
                    <a:gd name="connsiteX191" fmla="*/ 30724 w 262500"/>
                    <a:gd name="connsiteY191" fmla="*/ 35036 h 100795"/>
                    <a:gd name="connsiteX192" fmla="*/ 40067 w 262500"/>
                    <a:gd name="connsiteY192" fmla="*/ 41864 h 100795"/>
                    <a:gd name="connsiteX193" fmla="*/ 40067 w 262500"/>
                    <a:gd name="connsiteY193" fmla="*/ 41864 h 100795"/>
                    <a:gd name="connsiteX194" fmla="*/ 39528 w 262500"/>
                    <a:gd name="connsiteY194" fmla="*/ 44199 h 100795"/>
                    <a:gd name="connsiteX195" fmla="*/ 39528 w 262500"/>
                    <a:gd name="connsiteY195" fmla="*/ 44199 h 100795"/>
                    <a:gd name="connsiteX196" fmla="*/ 38809 w 262500"/>
                    <a:gd name="connsiteY196" fmla="*/ 46176 h 100795"/>
                    <a:gd name="connsiteX197" fmla="*/ 38809 w 262500"/>
                    <a:gd name="connsiteY197" fmla="*/ 46176 h 100795"/>
                    <a:gd name="connsiteX198" fmla="*/ 38809 w 262500"/>
                    <a:gd name="connsiteY198" fmla="*/ 46176 h 100795"/>
                    <a:gd name="connsiteX199" fmla="*/ 42403 w 262500"/>
                    <a:gd name="connsiteY199" fmla="*/ 47433 h 100795"/>
                    <a:gd name="connsiteX200" fmla="*/ 42403 w 262500"/>
                    <a:gd name="connsiteY200" fmla="*/ 47433 h 100795"/>
                    <a:gd name="connsiteX201" fmla="*/ 60370 w 262500"/>
                    <a:gd name="connsiteY201" fmla="*/ 51207 h 100795"/>
                    <a:gd name="connsiteX202" fmla="*/ 60370 w 262500"/>
                    <a:gd name="connsiteY202" fmla="*/ 51207 h 100795"/>
                    <a:gd name="connsiteX203" fmla="*/ 85164 w 262500"/>
                    <a:gd name="connsiteY203" fmla="*/ 61628 h 100795"/>
                    <a:gd name="connsiteX204" fmla="*/ 85164 w 262500"/>
                    <a:gd name="connsiteY204" fmla="*/ 61628 h 100795"/>
                    <a:gd name="connsiteX205" fmla="*/ 87860 w 262500"/>
                    <a:gd name="connsiteY205" fmla="*/ 61807 h 100795"/>
                    <a:gd name="connsiteX206" fmla="*/ 87860 w 262500"/>
                    <a:gd name="connsiteY206" fmla="*/ 61807 h 100795"/>
                    <a:gd name="connsiteX207" fmla="*/ 100796 w 262500"/>
                    <a:gd name="connsiteY207" fmla="*/ 57854 h 100795"/>
                    <a:gd name="connsiteX208" fmla="*/ 100796 w 262500"/>
                    <a:gd name="connsiteY208" fmla="*/ 57854 h 100795"/>
                    <a:gd name="connsiteX209" fmla="*/ 103850 w 262500"/>
                    <a:gd name="connsiteY209" fmla="*/ 57315 h 100795"/>
                    <a:gd name="connsiteX210" fmla="*/ 103850 w 262500"/>
                    <a:gd name="connsiteY210" fmla="*/ 57315 h 100795"/>
                    <a:gd name="connsiteX211" fmla="*/ 126309 w 262500"/>
                    <a:gd name="connsiteY211" fmla="*/ 64323 h 100795"/>
                    <a:gd name="connsiteX212" fmla="*/ 126309 w 262500"/>
                    <a:gd name="connsiteY212" fmla="*/ 64323 h 100795"/>
                    <a:gd name="connsiteX213" fmla="*/ 161884 w 262500"/>
                    <a:gd name="connsiteY213" fmla="*/ 74923 h 100795"/>
                    <a:gd name="connsiteX214" fmla="*/ 161884 w 262500"/>
                    <a:gd name="connsiteY214" fmla="*/ 74923 h 100795"/>
                    <a:gd name="connsiteX215" fmla="*/ 192249 w 262500"/>
                    <a:gd name="connsiteY215" fmla="*/ 80313 h 100795"/>
                    <a:gd name="connsiteX216" fmla="*/ 192249 w 262500"/>
                    <a:gd name="connsiteY216" fmla="*/ 80313 h 100795"/>
                    <a:gd name="connsiteX217" fmla="*/ 205724 w 262500"/>
                    <a:gd name="connsiteY217" fmla="*/ 82290 h 100795"/>
                    <a:gd name="connsiteX218" fmla="*/ 205724 w 262500"/>
                    <a:gd name="connsiteY218" fmla="*/ 82290 h 100795"/>
                    <a:gd name="connsiteX219" fmla="*/ 214708 w 262500"/>
                    <a:gd name="connsiteY219" fmla="*/ 81571 h 100795"/>
                    <a:gd name="connsiteX220" fmla="*/ 214708 w 262500"/>
                    <a:gd name="connsiteY220" fmla="*/ 81571 h 100795"/>
                    <a:gd name="connsiteX221" fmla="*/ 222613 w 262500"/>
                    <a:gd name="connsiteY221" fmla="*/ 80134 h 100795"/>
                    <a:gd name="connsiteX222" fmla="*/ 222613 w 262500"/>
                    <a:gd name="connsiteY222" fmla="*/ 80134 h 100795"/>
                    <a:gd name="connsiteX223" fmla="*/ 231956 w 262500"/>
                    <a:gd name="connsiteY223" fmla="*/ 82829 h 100795"/>
                    <a:gd name="connsiteX224" fmla="*/ 231956 w 262500"/>
                    <a:gd name="connsiteY224" fmla="*/ 82829 h 100795"/>
                    <a:gd name="connsiteX225" fmla="*/ 12757 w 262500"/>
                    <a:gd name="connsiteY225" fmla="*/ 19764 h 100795"/>
                    <a:gd name="connsiteX226" fmla="*/ 15631 w 262500"/>
                    <a:gd name="connsiteY226" fmla="*/ 19944 h 100795"/>
                    <a:gd name="connsiteX227" fmla="*/ 15631 w 262500"/>
                    <a:gd name="connsiteY227" fmla="*/ 19944 h 100795"/>
                    <a:gd name="connsiteX228" fmla="*/ 16709 w 262500"/>
                    <a:gd name="connsiteY228" fmla="*/ 18866 h 100795"/>
                    <a:gd name="connsiteX229" fmla="*/ 16709 w 262500"/>
                    <a:gd name="connsiteY229" fmla="*/ 18866 h 100795"/>
                    <a:gd name="connsiteX230" fmla="*/ 13296 w 262500"/>
                    <a:gd name="connsiteY230" fmla="*/ 18506 h 100795"/>
                    <a:gd name="connsiteX231" fmla="*/ 12397 w 262500"/>
                    <a:gd name="connsiteY231" fmla="*/ 19225 h 100795"/>
                    <a:gd name="connsiteX232" fmla="*/ 12757 w 262500"/>
                    <a:gd name="connsiteY232" fmla="*/ 19764 h 100795"/>
                    <a:gd name="connsiteX233" fmla="*/ 12757 w 262500"/>
                    <a:gd name="connsiteY233" fmla="*/ 19764 h 100795"/>
                    <a:gd name="connsiteX234" fmla="*/ 14374 w 262500"/>
                    <a:gd name="connsiteY234" fmla="*/ 17788 h 100795"/>
                    <a:gd name="connsiteX235" fmla="*/ 14374 w 262500"/>
                    <a:gd name="connsiteY235" fmla="*/ 17788 h 100795"/>
                    <a:gd name="connsiteX236" fmla="*/ 14374 w 262500"/>
                    <a:gd name="connsiteY236" fmla="*/ 17788 h 100795"/>
                    <a:gd name="connsiteX237" fmla="*/ 14374 w 262500"/>
                    <a:gd name="connsiteY237" fmla="*/ 17788 h 100795"/>
                    <a:gd name="connsiteX238" fmla="*/ 14553 w 262500"/>
                    <a:gd name="connsiteY238" fmla="*/ 17788 h 100795"/>
                    <a:gd name="connsiteX239" fmla="*/ 16889 w 262500"/>
                    <a:gd name="connsiteY239" fmla="*/ 17249 h 100795"/>
                    <a:gd name="connsiteX240" fmla="*/ 14553 w 262500"/>
                    <a:gd name="connsiteY240" fmla="*/ 17788 h 100795"/>
                    <a:gd name="connsiteX241" fmla="*/ 14553 w 262500"/>
                    <a:gd name="connsiteY241" fmla="*/ 17788 h 100795"/>
                    <a:gd name="connsiteX242" fmla="*/ 81032 w 262500"/>
                    <a:gd name="connsiteY242" fmla="*/ 16171 h 100795"/>
                    <a:gd name="connsiteX243" fmla="*/ 80134 w 262500"/>
                    <a:gd name="connsiteY243" fmla="*/ 15811 h 100795"/>
                    <a:gd name="connsiteX244" fmla="*/ 80134 w 262500"/>
                    <a:gd name="connsiteY244" fmla="*/ 15811 h 100795"/>
                    <a:gd name="connsiteX245" fmla="*/ 81032 w 262500"/>
                    <a:gd name="connsiteY245" fmla="*/ 16171 h 100795"/>
                    <a:gd name="connsiteX246" fmla="*/ 81032 w 262500"/>
                    <a:gd name="connsiteY246" fmla="*/ 16171 h 100795"/>
                    <a:gd name="connsiteX247" fmla="*/ 82829 w 262500"/>
                    <a:gd name="connsiteY247" fmla="*/ 15811 h 100795"/>
                    <a:gd name="connsiteX248" fmla="*/ 82829 w 262500"/>
                    <a:gd name="connsiteY248" fmla="*/ 15811 h 100795"/>
                    <a:gd name="connsiteX249" fmla="*/ 82829 w 262500"/>
                    <a:gd name="connsiteY249" fmla="*/ 15811 h 100795"/>
                    <a:gd name="connsiteX250" fmla="*/ 82829 w 262500"/>
                    <a:gd name="connsiteY250" fmla="*/ 15811 h 100795"/>
                    <a:gd name="connsiteX251" fmla="*/ 82829 w 262500"/>
                    <a:gd name="connsiteY251" fmla="*/ 15811 h 100795"/>
                    <a:gd name="connsiteX252" fmla="*/ 82829 w 262500"/>
                    <a:gd name="connsiteY252" fmla="*/ 15811 h 100795"/>
                    <a:gd name="connsiteX253" fmla="*/ 83727 w 262500"/>
                    <a:gd name="connsiteY253" fmla="*/ 15093 h 100795"/>
                    <a:gd name="connsiteX254" fmla="*/ 83907 w 262500"/>
                    <a:gd name="connsiteY254" fmla="*/ 14733 h 100795"/>
                    <a:gd name="connsiteX255" fmla="*/ 83907 w 262500"/>
                    <a:gd name="connsiteY255" fmla="*/ 14733 h 100795"/>
                    <a:gd name="connsiteX256" fmla="*/ 83907 w 262500"/>
                    <a:gd name="connsiteY256" fmla="*/ 14733 h 100795"/>
                    <a:gd name="connsiteX257" fmla="*/ 83907 w 262500"/>
                    <a:gd name="connsiteY257" fmla="*/ 14733 h 100795"/>
                    <a:gd name="connsiteX258" fmla="*/ 83727 w 262500"/>
                    <a:gd name="connsiteY258" fmla="*/ 15093 h 100795"/>
                    <a:gd name="connsiteX259" fmla="*/ 83727 w 262500"/>
                    <a:gd name="connsiteY259" fmla="*/ 15093 h 100795"/>
                    <a:gd name="connsiteX260" fmla="*/ 83727 w 262500"/>
                    <a:gd name="connsiteY260" fmla="*/ 15093 h 100795"/>
                    <a:gd name="connsiteX261" fmla="*/ 84086 w 262500"/>
                    <a:gd name="connsiteY261" fmla="*/ 13475 h 100795"/>
                    <a:gd name="connsiteX262" fmla="*/ 83907 w 262500"/>
                    <a:gd name="connsiteY262" fmla="*/ 12757 h 100795"/>
                    <a:gd name="connsiteX263" fmla="*/ 83907 w 262500"/>
                    <a:gd name="connsiteY263" fmla="*/ 12757 h 100795"/>
                    <a:gd name="connsiteX264" fmla="*/ 84086 w 262500"/>
                    <a:gd name="connsiteY264" fmla="*/ 13475 h 100795"/>
                    <a:gd name="connsiteX265" fmla="*/ 84086 w 262500"/>
                    <a:gd name="connsiteY265" fmla="*/ 13475 h 10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262500" h="100795">
                      <a:moveTo>
                        <a:pt x="253876" y="99538"/>
                      </a:moveTo>
                      <a:cubicBezTo>
                        <a:pt x="247767" y="97921"/>
                        <a:pt x="237346" y="91273"/>
                        <a:pt x="229621" y="87500"/>
                      </a:cubicBezTo>
                      <a:lnTo>
                        <a:pt x="229621" y="87500"/>
                      </a:lnTo>
                      <a:cubicBezTo>
                        <a:pt x="225847" y="85524"/>
                        <a:pt x="223871" y="85165"/>
                        <a:pt x="222434" y="85165"/>
                      </a:cubicBezTo>
                      <a:lnTo>
                        <a:pt x="222434" y="85165"/>
                      </a:lnTo>
                      <a:cubicBezTo>
                        <a:pt x="220817" y="85165"/>
                        <a:pt x="219020" y="85704"/>
                        <a:pt x="215426" y="86422"/>
                      </a:cubicBezTo>
                      <a:lnTo>
                        <a:pt x="215426" y="86422"/>
                      </a:lnTo>
                      <a:cubicBezTo>
                        <a:pt x="212372" y="86961"/>
                        <a:pt x="209138" y="87321"/>
                        <a:pt x="205544" y="87321"/>
                      </a:cubicBezTo>
                      <a:lnTo>
                        <a:pt x="205544" y="87321"/>
                      </a:lnTo>
                      <a:cubicBezTo>
                        <a:pt x="200693" y="87321"/>
                        <a:pt x="195303" y="86602"/>
                        <a:pt x="190452" y="84985"/>
                      </a:cubicBezTo>
                      <a:lnTo>
                        <a:pt x="190452" y="84985"/>
                      </a:lnTo>
                      <a:cubicBezTo>
                        <a:pt x="183265" y="82470"/>
                        <a:pt x="169969" y="82470"/>
                        <a:pt x="160087" y="79774"/>
                      </a:cubicBezTo>
                      <a:lnTo>
                        <a:pt x="160087" y="79774"/>
                      </a:lnTo>
                      <a:cubicBezTo>
                        <a:pt x="152362" y="77259"/>
                        <a:pt x="133855" y="71869"/>
                        <a:pt x="124153" y="69174"/>
                      </a:cubicBezTo>
                      <a:lnTo>
                        <a:pt x="124153" y="69174"/>
                      </a:lnTo>
                      <a:cubicBezTo>
                        <a:pt x="117685" y="65940"/>
                        <a:pt x="107623" y="62526"/>
                        <a:pt x="103491" y="62526"/>
                      </a:cubicBezTo>
                      <a:lnTo>
                        <a:pt x="103491" y="62526"/>
                      </a:lnTo>
                      <a:cubicBezTo>
                        <a:pt x="102772" y="62526"/>
                        <a:pt x="102592" y="62526"/>
                        <a:pt x="102053" y="62706"/>
                      </a:cubicBezTo>
                      <a:lnTo>
                        <a:pt x="102053" y="62706"/>
                      </a:lnTo>
                      <a:cubicBezTo>
                        <a:pt x="98281" y="63604"/>
                        <a:pt x="94328" y="67018"/>
                        <a:pt x="87321" y="67018"/>
                      </a:cubicBezTo>
                      <a:lnTo>
                        <a:pt x="87321" y="67018"/>
                      </a:lnTo>
                      <a:cubicBezTo>
                        <a:pt x="86242" y="67018"/>
                        <a:pt x="84985" y="66838"/>
                        <a:pt x="83907" y="66658"/>
                      </a:cubicBezTo>
                      <a:lnTo>
                        <a:pt x="83907" y="66658"/>
                      </a:lnTo>
                      <a:cubicBezTo>
                        <a:pt x="74923" y="65041"/>
                        <a:pt x="67197" y="58393"/>
                        <a:pt x="58214" y="55878"/>
                      </a:cubicBezTo>
                      <a:lnTo>
                        <a:pt x="58214" y="55878"/>
                      </a:lnTo>
                      <a:cubicBezTo>
                        <a:pt x="49769" y="52105"/>
                        <a:pt x="46535" y="54980"/>
                        <a:pt x="40246" y="52105"/>
                      </a:cubicBezTo>
                      <a:lnTo>
                        <a:pt x="40246" y="52105"/>
                      </a:lnTo>
                      <a:cubicBezTo>
                        <a:pt x="36114" y="51386"/>
                        <a:pt x="33060" y="49410"/>
                        <a:pt x="33060" y="46176"/>
                      </a:cubicBezTo>
                      <a:lnTo>
                        <a:pt x="33060" y="46176"/>
                      </a:lnTo>
                      <a:cubicBezTo>
                        <a:pt x="33060" y="44199"/>
                        <a:pt x="33958" y="42942"/>
                        <a:pt x="34317" y="42043"/>
                      </a:cubicBezTo>
                      <a:lnTo>
                        <a:pt x="34317" y="42043"/>
                      </a:lnTo>
                      <a:lnTo>
                        <a:pt x="34317" y="42043"/>
                      </a:lnTo>
                      <a:cubicBezTo>
                        <a:pt x="34317" y="42043"/>
                        <a:pt x="32880" y="40606"/>
                        <a:pt x="30724" y="40426"/>
                      </a:cubicBezTo>
                      <a:lnTo>
                        <a:pt x="30724" y="40426"/>
                      </a:lnTo>
                      <a:lnTo>
                        <a:pt x="30005" y="40426"/>
                      </a:lnTo>
                      <a:cubicBezTo>
                        <a:pt x="29646" y="40426"/>
                        <a:pt x="29466" y="40426"/>
                        <a:pt x="29286" y="40426"/>
                      </a:cubicBezTo>
                      <a:lnTo>
                        <a:pt x="29286" y="40426"/>
                      </a:lnTo>
                      <a:cubicBezTo>
                        <a:pt x="24076" y="40426"/>
                        <a:pt x="8984" y="40606"/>
                        <a:pt x="5031" y="39169"/>
                      </a:cubicBezTo>
                      <a:lnTo>
                        <a:pt x="5031" y="39169"/>
                      </a:lnTo>
                      <a:cubicBezTo>
                        <a:pt x="2875" y="39169"/>
                        <a:pt x="180" y="37552"/>
                        <a:pt x="0" y="35036"/>
                      </a:cubicBezTo>
                      <a:lnTo>
                        <a:pt x="0" y="35036"/>
                      </a:lnTo>
                      <a:cubicBezTo>
                        <a:pt x="180" y="31982"/>
                        <a:pt x="2515" y="30005"/>
                        <a:pt x="6288" y="28748"/>
                      </a:cubicBezTo>
                      <a:lnTo>
                        <a:pt x="6288" y="28748"/>
                      </a:lnTo>
                      <a:cubicBezTo>
                        <a:pt x="8804" y="28748"/>
                        <a:pt x="9163" y="27490"/>
                        <a:pt x="10601" y="26232"/>
                      </a:cubicBezTo>
                      <a:lnTo>
                        <a:pt x="10601" y="26232"/>
                      </a:lnTo>
                      <a:cubicBezTo>
                        <a:pt x="11499" y="24795"/>
                        <a:pt x="11679" y="18147"/>
                        <a:pt x="11679" y="17967"/>
                      </a:cubicBezTo>
                      <a:lnTo>
                        <a:pt x="11679" y="17967"/>
                      </a:lnTo>
                      <a:cubicBezTo>
                        <a:pt x="11679" y="17967"/>
                        <a:pt x="11679" y="17788"/>
                        <a:pt x="11679" y="17428"/>
                      </a:cubicBezTo>
                      <a:lnTo>
                        <a:pt x="11679" y="17428"/>
                      </a:lnTo>
                      <a:cubicBezTo>
                        <a:pt x="11858" y="17428"/>
                        <a:pt x="11679" y="16889"/>
                        <a:pt x="12038" y="16350"/>
                      </a:cubicBezTo>
                      <a:lnTo>
                        <a:pt x="12038" y="16350"/>
                      </a:lnTo>
                      <a:cubicBezTo>
                        <a:pt x="13835" y="12397"/>
                        <a:pt x="13475" y="7726"/>
                        <a:pt x="20123" y="6109"/>
                      </a:cubicBezTo>
                      <a:lnTo>
                        <a:pt x="20123" y="6109"/>
                      </a:lnTo>
                      <a:cubicBezTo>
                        <a:pt x="24076" y="5211"/>
                        <a:pt x="35216" y="0"/>
                        <a:pt x="44918" y="0"/>
                      </a:cubicBezTo>
                      <a:lnTo>
                        <a:pt x="44918" y="0"/>
                      </a:lnTo>
                      <a:cubicBezTo>
                        <a:pt x="46715" y="0"/>
                        <a:pt x="48691" y="180"/>
                        <a:pt x="50488" y="719"/>
                      </a:cubicBezTo>
                      <a:lnTo>
                        <a:pt x="50488" y="719"/>
                      </a:lnTo>
                      <a:cubicBezTo>
                        <a:pt x="60010" y="3594"/>
                        <a:pt x="73126" y="8445"/>
                        <a:pt x="77618" y="12936"/>
                      </a:cubicBezTo>
                      <a:lnTo>
                        <a:pt x="77618" y="12936"/>
                      </a:lnTo>
                      <a:cubicBezTo>
                        <a:pt x="78157" y="13296"/>
                        <a:pt x="78517" y="13475"/>
                        <a:pt x="78876" y="13655"/>
                      </a:cubicBezTo>
                      <a:lnTo>
                        <a:pt x="78876" y="13655"/>
                      </a:lnTo>
                      <a:cubicBezTo>
                        <a:pt x="78876" y="13655"/>
                        <a:pt x="78876" y="13655"/>
                        <a:pt x="78876" y="13655"/>
                      </a:cubicBezTo>
                      <a:lnTo>
                        <a:pt x="78876" y="13655"/>
                      </a:lnTo>
                      <a:cubicBezTo>
                        <a:pt x="78876" y="13475"/>
                        <a:pt x="78876" y="13475"/>
                        <a:pt x="78876" y="13296"/>
                      </a:cubicBezTo>
                      <a:lnTo>
                        <a:pt x="78876" y="13296"/>
                      </a:lnTo>
                      <a:cubicBezTo>
                        <a:pt x="78876" y="13296"/>
                        <a:pt x="78876" y="13116"/>
                        <a:pt x="78876" y="13116"/>
                      </a:cubicBezTo>
                      <a:lnTo>
                        <a:pt x="78876" y="13116"/>
                      </a:lnTo>
                      <a:cubicBezTo>
                        <a:pt x="79056" y="10601"/>
                        <a:pt x="80852" y="7906"/>
                        <a:pt x="83907" y="7726"/>
                      </a:cubicBezTo>
                      <a:lnTo>
                        <a:pt x="83907" y="7726"/>
                      </a:lnTo>
                      <a:cubicBezTo>
                        <a:pt x="86961" y="7906"/>
                        <a:pt x="89297" y="10062"/>
                        <a:pt x="91632" y="13835"/>
                      </a:cubicBezTo>
                      <a:lnTo>
                        <a:pt x="91632" y="13835"/>
                      </a:lnTo>
                      <a:cubicBezTo>
                        <a:pt x="94328" y="19045"/>
                        <a:pt x="96304" y="22279"/>
                        <a:pt x="103131" y="26412"/>
                      </a:cubicBezTo>
                      <a:lnTo>
                        <a:pt x="103131" y="26412"/>
                      </a:lnTo>
                      <a:cubicBezTo>
                        <a:pt x="106725" y="30185"/>
                        <a:pt x="115708" y="31083"/>
                        <a:pt x="122177" y="30904"/>
                      </a:cubicBezTo>
                      <a:lnTo>
                        <a:pt x="122177" y="30904"/>
                      </a:lnTo>
                      <a:cubicBezTo>
                        <a:pt x="122357" y="30904"/>
                        <a:pt x="122536" y="30904"/>
                        <a:pt x="122716" y="30904"/>
                      </a:cubicBezTo>
                      <a:lnTo>
                        <a:pt x="122716" y="30904"/>
                      </a:lnTo>
                      <a:cubicBezTo>
                        <a:pt x="123075" y="30904"/>
                        <a:pt x="123434" y="30904"/>
                        <a:pt x="123614" y="30904"/>
                      </a:cubicBezTo>
                      <a:lnTo>
                        <a:pt x="123614" y="30904"/>
                      </a:lnTo>
                      <a:cubicBezTo>
                        <a:pt x="127387" y="31083"/>
                        <a:pt x="129543" y="27310"/>
                        <a:pt x="136191" y="26951"/>
                      </a:cubicBezTo>
                      <a:lnTo>
                        <a:pt x="136191" y="26951"/>
                      </a:lnTo>
                      <a:cubicBezTo>
                        <a:pt x="136550" y="27131"/>
                        <a:pt x="137089" y="27131"/>
                        <a:pt x="137628" y="27131"/>
                      </a:cubicBezTo>
                      <a:lnTo>
                        <a:pt x="137628" y="27131"/>
                      </a:lnTo>
                      <a:cubicBezTo>
                        <a:pt x="139964" y="27131"/>
                        <a:pt x="143019" y="25154"/>
                        <a:pt x="143738" y="22998"/>
                      </a:cubicBezTo>
                      <a:lnTo>
                        <a:pt x="143738" y="22998"/>
                      </a:lnTo>
                      <a:cubicBezTo>
                        <a:pt x="144815" y="20662"/>
                        <a:pt x="147151" y="17788"/>
                        <a:pt x="151284" y="17788"/>
                      </a:cubicBezTo>
                      <a:lnTo>
                        <a:pt x="151284" y="17788"/>
                      </a:lnTo>
                      <a:cubicBezTo>
                        <a:pt x="152901" y="17788"/>
                        <a:pt x="154518" y="18147"/>
                        <a:pt x="156314" y="19225"/>
                      </a:cubicBezTo>
                      <a:lnTo>
                        <a:pt x="156314" y="19225"/>
                      </a:lnTo>
                      <a:cubicBezTo>
                        <a:pt x="160626" y="21561"/>
                        <a:pt x="175360" y="22998"/>
                        <a:pt x="183625" y="25693"/>
                      </a:cubicBezTo>
                      <a:lnTo>
                        <a:pt x="183625" y="25693"/>
                      </a:lnTo>
                      <a:cubicBezTo>
                        <a:pt x="191710" y="28388"/>
                        <a:pt x="201232" y="32341"/>
                        <a:pt x="206263" y="38809"/>
                      </a:cubicBezTo>
                      <a:lnTo>
                        <a:pt x="206263" y="38809"/>
                      </a:lnTo>
                      <a:cubicBezTo>
                        <a:pt x="209138" y="44918"/>
                        <a:pt x="209318" y="49230"/>
                        <a:pt x="213450" y="51207"/>
                      </a:cubicBezTo>
                      <a:lnTo>
                        <a:pt x="213450" y="51207"/>
                      </a:lnTo>
                      <a:cubicBezTo>
                        <a:pt x="218840" y="55159"/>
                        <a:pt x="220098" y="56597"/>
                        <a:pt x="223871" y="59112"/>
                      </a:cubicBezTo>
                      <a:lnTo>
                        <a:pt x="223871" y="59112"/>
                      </a:lnTo>
                      <a:cubicBezTo>
                        <a:pt x="226207" y="61089"/>
                        <a:pt x="240940" y="61268"/>
                        <a:pt x="246330" y="63065"/>
                      </a:cubicBezTo>
                      <a:lnTo>
                        <a:pt x="246330" y="63065"/>
                      </a:lnTo>
                      <a:cubicBezTo>
                        <a:pt x="248306" y="65041"/>
                        <a:pt x="251900" y="63424"/>
                        <a:pt x="253158" y="68814"/>
                      </a:cubicBezTo>
                      <a:lnTo>
                        <a:pt x="253158" y="68814"/>
                      </a:lnTo>
                      <a:cubicBezTo>
                        <a:pt x="253158" y="69713"/>
                        <a:pt x="252978" y="70431"/>
                        <a:pt x="252798" y="71150"/>
                      </a:cubicBezTo>
                      <a:lnTo>
                        <a:pt x="252798" y="71150"/>
                      </a:lnTo>
                      <a:cubicBezTo>
                        <a:pt x="252259" y="73486"/>
                        <a:pt x="251720" y="75822"/>
                        <a:pt x="251720" y="77978"/>
                      </a:cubicBezTo>
                      <a:lnTo>
                        <a:pt x="251720" y="77978"/>
                      </a:lnTo>
                      <a:cubicBezTo>
                        <a:pt x="251900" y="80493"/>
                        <a:pt x="252259" y="81931"/>
                        <a:pt x="254595" y="83188"/>
                      </a:cubicBezTo>
                      <a:lnTo>
                        <a:pt x="254595" y="83188"/>
                      </a:lnTo>
                      <a:cubicBezTo>
                        <a:pt x="259266" y="86961"/>
                        <a:pt x="262141" y="89836"/>
                        <a:pt x="262501" y="93609"/>
                      </a:cubicBezTo>
                      <a:lnTo>
                        <a:pt x="262501" y="93609"/>
                      </a:lnTo>
                      <a:cubicBezTo>
                        <a:pt x="262501" y="94508"/>
                        <a:pt x="262141" y="95406"/>
                        <a:pt x="261962" y="95586"/>
                      </a:cubicBezTo>
                      <a:lnTo>
                        <a:pt x="261962" y="95586"/>
                      </a:lnTo>
                      <a:cubicBezTo>
                        <a:pt x="261063" y="96664"/>
                        <a:pt x="261422" y="100077"/>
                        <a:pt x="256931" y="100796"/>
                      </a:cubicBezTo>
                      <a:lnTo>
                        <a:pt x="256931" y="100796"/>
                      </a:lnTo>
                      <a:cubicBezTo>
                        <a:pt x="255673" y="100616"/>
                        <a:pt x="254415" y="99898"/>
                        <a:pt x="253876" y="99538"/>
                      </a:cubicBezTo>
                      <a:lnTo>
                        <a:pt x="253876" y="99538"/>
                      </a:lnTo>
                      <a:close/>
                      <a:moveTo>
                        <a:pt x="231956" y="82829"/>
                      </a:moveTo>
                      <a:cubicBezTo>
                        <a:pt x="240042" y="86782"/>
                        <a:pt x="250822" y="93430"/>
                        <a:pt x="256032" y="94867"/>
                      </a:cubicBezTo>
                      <a:lnTo>
                        <a:pt x="256032" y="94867"/>
                      </a:lnTo>
                      <a:cubicBezTo>
                        <a:pt x="256392" y="95047"/>
                        <a:pt x="256571" y="95226"/>
                        <a:pt x="256751" y="95406"/>
                      </a:cubicBezTo>
                      <a:lnTo>
                        <a:pt x="256751" y="95406"/>
                      </a:lnTo>
                      <a:cubicBezTo>
                        <a:pt x="256931" y="95047"/>
                        <a:pt x="257290" y="94328"/>
                        <a:pt x="257649" y="93430"/>
                      </a:cubicBezTo>
                      <a:lnTo>
                        <a:pt x="257649" y="93430"/>
                      </a:lnTo>
                      <a:cubicBezTo>
                        <a:pt x="257290" y="92890"/>
                        <a:pt x="255493" y="89836"/>
                        <a:pt x="252080" y="87500"/>
                      </a:cubicBezTo>
                      <a:lnTo>
                        <a:pt x="252080" y="87500"/>
                      </a:lnTo>
                      <a:cubicBezTo>
                        <a:pt x="248127" y="85524"/>
                        <a:pt x="246689" y="81391"/>
                        <a:pt x="246869" y="77978"/>
                      </a:cubicBezTo>
                      <a:lnTo>
                        <a:pt x="246869" y="77978"/>
                      </a:lnTo>
                      <a:cubicBezTo>
                        <a:pt x="246869" y="75103"/>
                        <a:pt x="247588" y="72408"/>
                        <a:pt x="248127" y="69892"/>
                      </a:cubicBezTo>
                      <a:lnTo>
                        <a:pt x="248127" y="69892"/>
                      </a:lnTo>
                      <a:cubicBezTo>
                        <a:pt x="248127" y="69713"/>
                        <a:pt x="248127" y="69533"/>
                        <a:pt x="248306" y="69533"/>
                      </a:cubicBezTo>
                      <a:lnTo>
                        <a:pt x="248306" y="69533"/>
                      </a:lnTo>
                      <a:cubicBezTo>
                        <a:pt x="247408" y="69174"/>
                        <a:pt x="245791" y="68635"/>
                        <a:pt x="244533" y="67736"/>
                      </a:cubicBezTo>
                      <a:lnTo>
                        <a:pt x="244533" y="67736"/>
                      </a:lnTo>
                      <a:cubicBezTo>
                        <a:pt x="241479" y="66479"/>
                        <a:pt x="227105" y="66838"/>
                        <a:pt x="221535" y="63424"/>
                      </a:cubicBezTo>
                      <a:lnTo>
                        <a:pt x="221535" y="63424"/>
                      </a:lnTo>
                      <a:cubicBezTo>
                        <a:pt x="217403" y="60729"/>
                        <a:pt x="215965" y="59292"/>
                        <a:pt x="211294" y="55519"/>
                      </a:cubicBezTo>
                      <a:lnTo>
                        <a:pt x="211294" y="55519"/>
                      </a:lnTo>
                      <a:cubicBezTo>
                        <a:pt x="204466" y="51925"/>
                        <a:pt x="204646" y="45457"/>
                        <a:pt x="202490" y="41504"/>
                      </a:cubicBezTo>
                      <a:lnTo>
                        <a:pt x="202490" y="41504"/>
                      </a:lnTo>
                      <a:cubicBezTo>
                        <a:pt x="199256" y="37013"/>
                        <a:pt x="190272" y="33060"/>
                        <a:pt x="182546" y="30544"/>
                      </a:cubicBezTo>
                      <a:lnTo>
                        <a:pt x="182546" y="30544"/>
                      </a:lnTo>
                      <a:cubicBezTo>
                        <a:pt x="175000" y="28029"/>
                        <a:pt x="160806" y="26771"/>
                        <a:pt x="154518" y="23717"/>
                      </a:cubicBezTo>
                      <a:lnTo>
                        <a:pt x="154518" y="23717"/>
                      </a:lnTo>
                      <a:cubicBezTo>
                        <a:pt x="153260" y="22998"/>
                        <a:pt x="152362" y="22998"/>
                        <a:pt x="151643" y="22998"/>
                      </a:cubicBezTo>
                      <a:lnTo>
                        <a:pt x="151643" y="22998"/>
                      </a:lnTo>
                      <a:cubicBezTo>
                        <a:pt x="150206" y="22998"/>
                        <a:pt x="149487" y="23717"/>
                        <a:pt x="148768" y="25154"/>
                      </a:cubicBezTo>
                      <a:lnTo>
                        <a:pt x="148768" y="25154"/>
                      </a:lnTo>
                      <a:cubicBezTo>
                        <a:pt x="147151" y="29646"/>
                        <a:pt x="142659" y="32521"/>
                        <a:pt x="137988" y="32521"/>
                      </a:cubicBezTo>
                      <a:lnTo>
                        <a:pt x="137988" y="32521"/>
                      </a:lnTo>
                      <a:cubicBezTo>
                        <a:pt x="137089" y="32521"/>
                        <a:pt x="136011" y="32341"/>
                        <a:pt x="135832" y="32161"/>
                      </a:cubicBezTo>
                      <a:lnTo>
                        <a:pt x="135832" y="32161"/>
                      </a:lnTo>
                      <a:cubicBezTo>
                        <a:pt x="133676" y="31622"/>
                        <a:pt x="130621" y="35934"/>
                        <a:pt x="123794" y="36114"/>
                      </a:cubicBezTo>
                      <a:lnTo>
                        <a:pt x="123794" y="36114"/>
                      </a:lnTo>
                      <a:cubicBezTo>
                        <a:pt x="123614" y="36114"/>
                        <a:pt x="123075" y="36114"/>
                        <a:pt x="122536" y="36114"/>
                      </a:cubicBezTo>
                      <a:lnTo>
                        <a:pt x="122536" y="36114"/>
                      </a:lnTo>
                      <a:cubicBezTo>
                        <a:pt x="115888" y="35934"/>
                        <a:pt x="106006" y="35934"/>
                        <a:pt x="100437" y="30544"/>
                      </a:cubicBezTo>
                      <a:lnTo>
                        <a:pt x="100437" y="30544"/>
                      </a:lnTo>
                      <a:cubicBezTo>
                        <a:pt x="93429" y="26412"/>
                        <a:pt x="90195" y="21740"/>
                        <a:pt x="87680" y="16350"/>
                      </a:cubicBezTo>
                      <a:lnTo>
                        <a:pt x="87680" y="16350"/>
                      </a:lnTo>
                      <a:cubicBezTo>
                        <a:pt x="85883" y="13296"/>
                        <a:pt x="84446" y="12936"/>
                        <a:pt x="84446" y="12936"/>
                      </a:cubicBezTo>
                      <a:lnTo>
                        <a:pt x="84446" y="12936"/>
                      </a:lnTo>
                      <a:cubicBezTo>
                        <a:pt x="84446" y="12936"/>
                        <a:pt x="84446" y="12936"/>
                        <a:pt x="84446" y="13655"/>
                      </a:cubicBezTo>
                      <a:lnTo>
                        <a:pt x="84446" y="13655"/>
                      </a:lnTo>
                      <a:lnTo>
                        <a:pt x="84446" y="13655"/>
                      </a:lnTo>
                      <a:lnTo>
                        <a:pt x="84446" y="13655"/>
                      </a:lnTo>
                      <a:cubicBezTo>
                        <a:pt x="84446" y="13655"/>
                        <a:pt x="84446" y="13835"/>
                        <a:pt x="84446" y="14014"/>
                      </a:cubicBezTo>
                      <a:lnTo>
                        <a:pt x="84446" y="14014"/>
                      </a:lnTo>
                      <a:cubicBezTo>
                        <a:pt x="84446" y="14194"/>
                        <a:pt x="84446" y="14194"/>
                        <a:pt x="84446" y="14374"/>
                      </a:cubicBezTo>
                      <a:lnTo>
                        <a:pt x="84446" y="14374"/>
                      </a:lnTo>
                      <a:cubicBezTo>
                        <a:pt x="84266" y="16171"/>
                        <a:pt x="83008" y="18866"/>
                        <a:pt x="80134" y="18866"/>
                      </a:cubicBezTo>
                      <a:lnTo>
                        <a:pt x="80134" y="18866"/>
                      </a:lnTo>
                      <a:cubicBezTo>
                        <a:pt x="78517" y="18866"/>
                        <a:pt x="77079" y="18147"/>
                        <a:pt x="74923" y="16710"/>
                      </a:cubicBezTo>
                      <a:lnTo>
                        <a:pt x="74923" y="16710"/>
                      </a:lnTo>
                      <a:cubicBezTo>
                        <a:pt x="72048" y="13475"/>
                        <a:pt x="58573" y="7906"/>
                        <a:pt x="49589" y="5390"/>
                      </a:cubicBezTo>
                      <a:lnTo>
                        <a:pt x="49589" y="5390"/>
                      </a:lnTo>
                      <a:cubicBezTo>
                        <a:pt x="48332" y="5031"/>
                        <a:pt x="47074" y="4851"/>
                        <a:pt x="45457" y="4851"/>
                      </a:cubicBezTo>
                      <a:lnTo>
                        <a:pt x="45457" y="4851"/>
                      </a:lnTo>
                      <a:cubicBezTo>
                        <a:pt x="37372" y="4851"/>
                        <a:pt x="26771" y="9523"/>
                        <a:pt x="21920" y="10780"/>
                      </a:cubicBezTo>
                      <a:lnTo>
                        <a:pt x="21920" y="10780"/>
                      </a:lnTo>
                      <a:cubicBezTo>
                        <a:pt x="18326" y="11679"/>
                        <a:pt x="20123" y="12038"/>
                        <a:pt x="17248" y="18327"/>
                      </a:cubicBezTo>
                      <a:lnTo>
                        <a:pt x="17248" y="18327"/>
                      </a:lnTo>
                      <a:cubicBezTo>
                        <a:pt x="17248" y="20123"/>
                        <a:pt x="17069" y="25154"/>
                        <a:pt x="15272" y="28927"/>
                      </a:cubicBezTo>
                      <a:lnTo>
                        <a:pt x="15272" y="28927"/>
                      </a:lnTo>
                      <a:cubicBezTo>
                        <a:pt x="14553" y="29646"/>
                        <a:pt x="12218" y="33778"/>
                        <a:pt x="7726" y="33419"/>
                      </a:cubicBezTo>
                      <a:lnTo>
                        <a:pt x="7726" y="33419"/>
                      </a:lnTo>
                      <a:cubicBezTo>
                        <a:pt x="7187" y="33599"/>
                        <a:pt x="6827" y="33778"/>
                        <a:pt x="6468" y="33958"/>
                      </a:cubicBezTo>
                      <a:lnTo>
                        <a:pt x="6468" y="33958"/>
                      </a:lnTo>
                      <a:cubicBezTo>
                        <a:pt x="9163" y="34856"/>
                        <a:pt x="25334" y="35216"/>
                        <a:pt x="30005" y="35036"/>
                      </a:cubicBezTo>
                      <a:lnTo>
                        <a:pt x="30005" y="35036"/>
                      </a:lnTo>
                      <a:cubicBezTo>
                        <a:pt x="30185" y="35036"/>
                        <a:pt x="30185" y="35036"/>
                        <a:pt x="30364" y="35036"/>
                      </a:cubicBezTo>
                      <a:lnTo>
                        <a:pt x="30364" y="35036"/>
                      </a:lnTo>
                      <a:cubicBezTo>
                        <a:pt x="30544" y="35036"/>
                        <a:pt x="30724" y="35036"/>
                        <a:pt x="30724" y="35036"/>
                      </a:cubicBezTo>
                      <a:lnTo>
                        <a:pt x="30724" y="35036"/>
                      </a:lnTo>
                      <a:cubicBezTo>
                        <a:pt x="35036" y="35216"/>
                        <a:pt x="39528" y="37013"/>
                        <a:pt x="40067" y="41864"/>
                      </a:cubicBezTo>
                      <a:lnTo>
                        <a:pt x="40067" y="41864"/>
                      </a:lnTo>
                      <a:cubicBezTo>
                        <a:pt x="40067" y="42582"/>
                        <a:pt x="39887" y="43301"/>
                        <a:pt x="39528" y="44199"/>
                      </a:cubicBezTo>
                      <a:lnTo>
                        <a:pt x="39528" y="44199"/>
                      </a:lnTo>
                      <a:cubicBezTo>
                        <a:pt x="38989" y="45098"/>
                        <a:pt x="38629" y="45996"/>
                        <a:pt x="38809" y="46176"/>
                      </a:cubicBezTo>
                      <a:lnTo>
                        <a:pt x="38809" y="46176"/>
                      </a:lnTo>
                      <a:lnTo>
                        <a:pt x="38809" y="46176"/>
                      </a:lnTo>
                      <a:cubicBezTo>
                        <a:pt x="38989" y="46355"/>
                        <a:pt x="40067" y="46894"/>
                        <a:pt x="42403" y="47433"/>
                      </a:cubicBezTo>
                      <a:lnTo>
                        <a:pt x="42403" y="47433"/>
                      </a:lnTo>
                      <a:cubicBezTo>
                        <a:pt x="46176" y="49590"/>
                        <a:pt x="50667" y="47254"/>
                        <a:pt x="60370" y="51207"/>
                      </a:cubicBezTo>
                      <a:lnTo>
                        <a:pt x="60370" y="51207"/>
                      </a:lnTo>
                      <a:cubicBezTo>
                        <a:pt x="70251" y="54081"/>
                        <a:pt x="78337" y="60729"/>
                        <a:pt x="85164" y="61628"/>
                      </a:cubicBezTo>
                      <a:lnTo>
                        <a:pt x="85164" y="61628"/>
                      </a:lnTo>
                      <a:cubicBezTo>
                        <a:pt x="86063" y="61807"/>
                        <a:pt x="87141" y="61807"/>
                        <a:pt x="87860" y="61807"/>
                      </a:cubicBezTo>
                      <a:lnTo>
                        <a:pt x="87860" y="61807"/>
                      </a:lnTo>
                      <a:cubicBezTo>
                        <a:pt x="92890" y="61807"/>
                        <a:pt x="95945" y="59112"/>
                        <a:pt x="100796" y="57854"/>
                      </a:cubicBezTo>
                      <a:lnTo>
                        <a:pt x="100796" y="57854"/>
                      </a:lnTo>
                      <a:cubicBezTo>
                        <a:pt x="102053" y="57315"/>
                        <a:pt x="102952" y="57315"/>
                        <a:pt x="103850" y="57315"/>
                      </a:cubicBezTo>
                      <a:lnTo>
                        <a:pt x="103850" y="57315"/>
                      </a:lnTo>
                      <a:cubicBezTo>
                        <a:pt x="109959" y="57315"/>
                        <a:pt x="119661" y="60909"/>
                        <a:pt x="126309" y="64323"/>
                      </a:cubicBezTo>
                      <a:lnTo>
                        <a:pt x="126309" y="64323"/>
                      </a:lnTo>
                      <a:cubicBezTo>
                        <a:pt x="135652" y="67018"/>
                        <a:pt x="153979" y="72228"/>
                        <a:pt x="161884" y="74923"/>
                      </a:cubicBezTo>
                      <a:lnTo>
                        <a:pt x="161884" y="74923"/>
                      </a:lnTo>
                      <a:cubicBezTo>
                        <a:pt x="170508" y="77439"/>
                        <a:pt x="183625" y="77439"/>
                        <a:pt x="192249" y="80313"/>
                      </a:cubicBezTo>
                      <a:lnTo>
                        <a:pt x="192249" y="80313"/>
                      </a:lnTo>
                      <a:cubicBezTo>
                        <a:pt x="196561" y="81751"/>
                        <a:pt x="201232" y="82290"/>
                        <a:pt x="205724" y="82290"/>
                      </a:cubicBezTo>
                      <a:lnTo>
                        <a:pt x="205724" y="82290"/>
                      </a:lnTo>
                      <a:cubicBezTo>
                        <a:pt x="208958" y="82290"/>
                        <a:pt x="212013" y="81931"/>
                        <a:pt x="214708" y="81571"/>
                      </a:cubicBezTo>
                      <a:lnTo>
                        <a:pt x="214708" y="81571"/>
                      </a:lnTo>
                      <a:cubicBezTo>
                        <a:pt x="217942" y="80852"/>
                        <a:pt x="219918" y="80134"/>
                        <a:pt x="222613" y="80134"/>
                      </a:cubicBezTo>
                      <a:lnTo>
                        <a:pt x="222613" y="80134"/>
                      </a:lnTo>
                      <a:cubicBezTo>
                        <a:pt x="225129" y="79954"/>
                        <a:pt x="227824" y="80673"/>
                        <a:pt x="231956" y="82829"/>
                      </a:cubicBezTo>
                      <a:lnTo>
                        <a:pt x="231956" y="82829"/>
                      </a:lnTo>
                      <a:close/>
                      <a:moveTo>
                        <a:pt x="12757" y="19764"/>
                      </a:moveTo>
                      <a:cubicBezTo>
                        <a:pt x="13116" y="20123"/>
                        <a:pt x="14014" y="20483"/>
                        <a:pt x="15631" y="19944"/>
                      </a:cubicBezTo>
                      <a:lnTo>
                        <a:pt x="15631" y="19944"/>
                      </a:lnTo>
                      <a:cubicBezTo>
                        <a:pt x="16350" y="19584"/>
                        <a:pt x="16530" y="19225"/>
                        <a:pt x="16709" y="18866"/>
                      </a:cubicBezTo>
                      <a:lnTo>
                        <a:pt x="16709" y="18866"/>
                      </a:lnTo>
                      <a:lnTo>
                        <a:pt x="13296" y="18506"/>
                      </a:lnTo>
                      <a:lnTo>
                        <a:pt x="12397" y="19225"/>
                      </a:lnTo>
                      <a:cubicBezTo>
                        <a:pt x="12397" y="19225"/>
                        <a:pt x="12397" y="19405"/>
                        <a:pt x="12757" y="19764"/>
                      </a:cubicBezTo>
                      <a:lnTo>
                        <a:pt x="12757" y="19764"/>
                      </a:lnTo>
                      <a:close/>
                      <a:moveTo>
                        <a:pt x="14374" y="17788"/>
                      </a:moveTo>
                      <a:lnTo>
                        <a:pt x="14374" y="17788"/>
                      </a:lnTo>
                      <a:lnTo>
                        <a:pt x="14374" y="17788"/>
                      </a:lnTo>
                      <a:lnTo>
                        <a:pt x="14374" y="17788"/>
                      </a:lnTo>
                      <a:close/>
                      <a:moveTo>
                        <a:pt x="14553" y="17788"/>
                      </a:moveTo>
                      <a:lnTo>
                        <a:pt x="16889" y="17249"/>
                      </a:lnTo>
                      <a:lnTo>
                        <a:pt x="14553" y="17788"/>
                      </a:lnTo>
                      <a:lnTo>
                        <a:pt x="14553" y="17788"/>
                      </a:lnTo>
                      <a:close/>
                      <a:moveTo>
                        <a:pt x="81032" y="16171"/>
                      </a:moveTo>
                      <a:cubicBezTo>
                        <a:pt x="80672" y="16171"/>
                        <a:pt x="80313" y="15991"/>
                        <a:pt x="80134" y="15811"/>
                      </a:cubicBezTo>
                      <a:lnTo>
                        <a:pt x="80134" y="15811"/>
                      </a:lnTo>
                      <a:cubicBezTo>
                        <a:pt x="80313" y="15811"/>
                        <a:pt x="80493" y="15991"/>
                        <a:pt x="81032" y="16171"/>
                      </a:cubicBezTo>
                      <a:lnTo>
                        <a:pt x="81032" y="16171"/>
                      </a:lnTo>
                      <a:close/>
                      <a:moveTo>
                        <a:pt x="82829" y="15811"/>
                      </a:moveTo>
                      <a:cubicBezTo>
                        <a:pt x="82829" y="15811"/>
                        <a:pt x="82829" y="15811"/>
                        <a:pt x="82829" y="15811"/>
                      </a:cubicBezTo>
                      <a:lnTo>
                        <a:pt x="82829" y="15811"/>
                      </a:lnTo>
                      <a:lnTo>
                        <a:pt x="82829" y="15811"/>
                      </a:lnTo>
                      <a:cubicBezTo>
                        <a:pt x="82829" y="15811"/>
                        <a:pt x="82829" y="15811"/>
                        <a:pt x="82829" y="15811"/>
                      </a:cubicBezTo>
                      <a:lnTo>
                        <a:pt x="82829" y="15811"/>
                      </a:lnTo>
                      <a:close/>
                      <a:moveTo>
                        <a:pt x="83727" y="15093"/>
                      </a:moveTo>
                      <a:cubicBezTo>
                        <a:pt x="83727" y="15093"/>
                        <a:pt x="83907" y="14913"/>
                        <a:pt x="83907" y="14733"/>
                      </a:cubicBezTo>
                      <a:lnTo>
                        <a:pt x="83907" y="14733"/>
                      </a:lnTo>
                      <a:cubicBezTo>
                        <a:pt x="83907" y="14733"/>
                        <a:pt x="83907" y="14733"/>
                        <a:pt x="83907" y="14733"/>
                      </a:cubicBezTo>
                      <a:lnTo>
                        <a:pt x="83907" y="14733"/>
                      </a:lnTo>
                      <a:cubicBezTo>
                        <a:pt x="83727" y="14913"/>
                        <a:pt x="83727" y="14913"/>
                        <a:pt x="83727" y="15093"/>
                      </a:cubicBezTo>
                      <a:lnTo>
                        <a:pt x="83727" y="15093"/>
                      </a:lnTo>
                      <a:lnTo>
                        <a:pt x="83727" y="15093"/>
                      </a:lnTo>
                      <a:close/>
                      <a:moveTo>
                        <a:pt x="84086" y="13475"/>
                      </a:moveTo>
                      <a:cubicBezTo>
                        <a:pt x="84086" y="13116"/>
                        <a:pt x="84086" y="12757"/>
                        <a:pt x="83907" y="12757"/>
                      </a:cubicBezTo>
                      <a:lnTo>
                        <a:pt x="83907" y="12757"/>
                      </a:lnTo>
                      <a:cubicBezTo>
                        <a:pt x="84086" y="12936"/>
                        <a:pt x="84086" y="13116"/>
                        <a:pt x="84086" y="13475"/>
                      </a:cubicBezTo>
                      <a:lnTo>
                        <a:pt x="84086" y="13475"/>
                      </a:lnTo>
                      <a:close/>
                    </a:path>
                  </a:pathLst>
                </a:custGeom>
                <a:grpFill/>
                <a:ln w="17953" cap="flat">
                  <a:noFill/>
                  <a:prstDash val="solid"/>
                  <a:miter/>
                </a:ln>
              </p:spPr>
              <p:txBody>
                <a:bodyPr rtlCol="0" anchor="ctr"/>
                <a:lstStyle/>
                <a:p>
                  <a:endParaRPr lang="zh-CN" altLang="en-US" sz="1050"/>
                </a:p>
              </p:txBody>
            </p:sp>
          </p:grpSp>
          <p:grpSp>
            <p:nvGrpSpPr>
              <p:cNvPr id="219" name="图形 1"/>
              <p:cNvGrpSpPr/>
              <p:nvPr/>
            </p:nvGrpSpPr>
            <p:grpSpPr>
              <a:xfrm>
                <a:off x="3889671" y="4320507"/>
                <a:ext cx="41504" cy="18685"/>
                <a:chOff x="5262882" y="4518197"/>
                <a:chExt cx="41504" cy="18685"/>
              </a:xfrm>
              <a:solidFill>
                <a:srgbClr val="0070C0"/>
              </a:solidFill>
            </p:grpSpPr>
            <p:sp>
              <p:nvSpPr>
                <p:cNvPr id="3308" name="任意多边形: 形状 640"/>
                <p:cNvSpPr/>
                <p:nvPr/>
              </p:nvSpPr>
              <p:spPr>
                <a:xfrm>
                  <a:off x="5265722" y="4520713"/>
                  <a:ext cx="36520" cy="13295"/>
                </a:xfrm>
                <a:custGeom>
                  <a:avLst/>
                  <a:gdLst>
                    <a:gd name="connsiteX0" fmla="*/ 12612 w 36520"/>
                    <a:gd name="connsiteY0" fmla="*/ 13296 h 13295"/>
                    <a:gd name="connsiteX1" fmla="*/ 35071 w 36520"/>
                    <a:gd name="connsiteY1" fmla="*/ 9163 h 13295"/>
                    <a:gd name="connsiteX2" fmla="*/ 33813 w 36520"/>
                    <a:gd name="connsiteY2" fmla="*/ 3953 h 13295"/>
                    <a:gd name="connsiteX3" fmla="*/ 20697 w 36520"/>
                    <a:gd name="connsiteY3" fmla="*/ 0 h 13295"/>
                    <a:gd name="connsiteX4" fmla="*/ 2191 w 36520"/>
                    <a:gd name="connsiteY4" fmla="*/ 3953 h 13295"/>
                    <a:gd name="connsiteX5" fmla="*/ 6144 w 36520"/>
                    <a:gd name="connsiteY5" fmla="*/ 10601 h 13295"/>
                    <a:gd name="connsiteX6" fmla="*/ 12612 w 36520"/>
                    <a:gd name="connsiteY6" fmla="*/ 13296 h 13295"/>
                    <a:gd name="connsiteX7" fmla="*/ 12612 w 36520"/>
                    <a:gd name="connsiteY7" fmla="*/ 13296 h 1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20" h="13295">
                      <a:moveTo>
                        <a:pt x="12612" y="13296"/>
                      </a:moveTo>
                      <a:cubicBezTo>
                        <a:pt x="17823" y="13296"/>
                        <a:pt x="33634" y="11858"/>
                        <a:pt x="35071" y="9163"/>
                      </a:cubicBezTo>
                      <a:cubicBezTo>
                        <a:pt x="37766" y="7906"/>
                        <a:pt x="36329" y="5210"/>
                        <a:pt x="33813" y="3953"/>
                      </a:cubicBezTo>
                      <a:cubicBezTo>
                        <a:pt x="29861" y="2695"/>
                        <a:pt x="27165" y="0"/>
                        <a:pt x="20697" y="0"/>
                      </a:cubicBezTo>
                      <a:cubicBezTo>
                        <a:pt x="14049" y="1437"/>
                        <a:pt x="7581" y="1437"/>
                        <a:pt x="2191" y="3953"/>
                      </a:cubicBezTo>
                      <a:cubicBezTo>
                        <a:pt x="-3019" y="5210"/>
                        <a:pt x="2191" y="7906"/>
                        <a:pt x="6144" y="10601"/>
                      </a:cubicBezTo>
                      <a:cubicBezTo>
                        <a:pt x="10097" y="13296"/>
                        <a:pt x="12612" y="13296"/>
                        <a:pt x="12612" y="13296"/>
                      </a:cubicBezTo>
                      <a:lnTo>
                        <a:pt x="12612" y="13296"/>
                      </a:lnTo>
                      <a:close/>
                    </a:path>
                  </a:pathLst>
                </a:custGeom>
                <a:grpFill/>
                <a:ln w="17953" cap="flat">
                  <a:noFill/>
                  <a:prstDash val="solid"/>
                  <a:miter/>
                </a:ln>
              </p:spPr>
              <p:txBody>
                <a:bodyPr rtlCol="0" anchor="ctr"/>
                <a:lstStyle/>
                <a:p>
                  <a:endParaRPr lang="zh-CN" altLang="en-US" sz="1050"/>
                </a:p>
              </p:txBody>
            </p:sp>
            <p:sp>
              <p:nvSpPr>
                <p:cNvPr id="3309" name="任意多边形: 形状 641"/>
                <p:cNvSpPr/>
                <p:nvPr/>
              </p:nvSpPr>
              <p:spPr>
                <a:xfrm>
                  <a:off x="5262882" y="4518197"/>
                  <a:ext cx="41504" cy="18685"/>
                </a:xfrm>
                <a:custGeom>
                  <a:avLst/>
                  <a:gdLst>
                    <a:gd name="connsiteX0" fmla="*/ 15452 w 41504"/>
                    <a:gd name="connsiteY0" fmla="*/ 15811 h 18685"/>
                    <a:gd name="connsiteX1" fmla="*/ 15452 w 41504"/>
                    <a:gd name="connsiteY1" fmla="*/ 13296 h 18685"/>
                    <a:gd name="connsiteX2" fmla="*/ 35575 w 41504"/>
                    <a:gd name="connsiteY2" fmla="*/ 10421 h 18685"/>
                    <a:gd name="connsiteX3" fmla="*/ 35575 w 41504"/>
                    <a:gd name="connsiteY3" fmla="*/ 10421 h 18685"/>
                    <a:gd name="connsiteX4" fmla="*/ 35575 w 41504"/>
                    <a:gd name="connsiteY4" fmla="*/ 10601 h 18685"/>
                    <a:gd name="connsiteX5" fmla="*/ 35934 w 41504"/>
                    <a:gd name="connsiteY5" fmla="*/ 9882 h 18685"/>
                    <a:gd name="connsiteX6" fmla="*/ 36473 w 41504"/>
                    <a:gd name="connsiteY6" fmla="*/ 9523 h 18685"/>
                    <a:gd name="connsiteX7" fmla="*/ 35755 w 41504"/>
                    <a:gd name="connsiteY7" fmla="*/ 8804 h 18685"/>
                    <a:gd name="connsiteX8" fmla="*/ 35755 w 41504"/>
                    <a:gd name="connsiteY8" fmla="*/ 8804 h 18685"/>
                    <a:gd name="connsiteX9" fmla="*/ 23896 w 41504"/>
                    <a:gd name="connsiteY9" fmla="*/ 5031 h 18685"/>
                    <a:gd name="connsiteX10" fmla="*/ 23896 w 41504"/>
                    <a:gd name="connsiteY10" fmla="*/ 5031 h 18685"/>
                    <a:gd name="connsiteX11" fmla="*/ 6468 w 41504"/>
                    <a:gd name="connsiteY11" fmla="*/ 8624 h 18685"/>
                    <a:gd name="connsiteX12" fmla="*/ 6468 w 41504"/>
                    <a:gd name="connsiteY12" fmla="*/ 8624 h 18685"/>
                    <a:gd name="connsiteX13" fmla="*/ 10241 w 41504"/>
                    <a:gd name="connsiteY13" fmla="*/ 11140 h 18685"/>
                    <a:gd name="connsiteX14" fmla="*/ 10241 w 41504"/>
                    <a:gd name="connsiteY14" fmla="*/ 11140 h 18685"/>
                    <a:gd name="connsiteX15" fmla="*/ 15452 w 41504"/>
                    <a:gd name="connsiteY15" fmla="*/ 13296 h 18685"/>
                    <a:gd name="connsiteX16" fmla="*/ 15452 w 41504"/>
                    <a:gd name="connsiteY16" fmla="*/ 13296 h 18685"/>
                    <a:gd name="connsiteX17" fmla="*/ 15452 w 41504"/>
                    <a:gd name="connsiteY17" fmla="*/ 15811 h 18685"/>
                    <a:gd name="connsiteX18" fmla="*/ 15452 w 41504"/>
                    <a:gd name="connsiteY18" fmla="*/ 18327 h 18685"/>
                    <a:gd name="connsiteX19" fmla="*/ 7367 w 41504"/>
                    <a:gd name="connsiteY19" fmla="*/ 15272 h 18685"/>
                    <a:gd name="connsiteX20" fmla="*/ 7367 w 41504"/>
                    <a:gd name="connsiteY20" fmla="*/ 15272 h 18685"/>
                    <a:gd name="connsiteX21" fmla="*/ 0 w 41504"/>
                    <a:gd name="connsiteY21" fmla="*/ 8085 h 18685"/>
                    <a:gd name="connsiteX22" fmla="*/ 0 w 41504"/>
                    <a:gd name="connsiteY22" fmla="*/ 8085 h 18685"/>
                    <a:gd name="connsiteX23" fmla="*/ 3593 w 41504"/>
                    <a:gd name="connsiteY23" fmla="*/ 4312 h 18685"/>
                    <a:gd name="connsiteX24" fmla="*/ 3593 w 41504"/>
                    <a:gd name="connsiteY24" fmla="*/ 4312 h 18685"/>
                    <a:gd name="connsiteX25" fmla="*/ 23178 w 41504"/>
                    <a:gd name="connsiteY25" fmla="*/ 0 h 18685"/>
                    <a:gd name="connsiteX26" fmla="*/ 23178 w 41504"/>
                    <a:gd name="connsiteY26" fmla="*/ 0 h 18685"/>
                    <a:gd name="connsiteX27" fmla="*/ 37372 w 41504"/>
                    <a:gd name="connsiteY27" fmla="*/ 4312 h 18685"/>
                    <a:gd name="connsiteX28" fmla="*/ 37372 w 41504"/>
                    <a:gd name="connsiteY28" fmla="*/ 4312 h 18685"/>
                    <a:gd name="connsiteX29" fmla="*/ 41504 w 41504"/>
                    <a:gd name="connsiteY29" fmla="*/ 9882 h 18685"/>
                    <a:gd name="connsiteX30" fmla="*/ 41504 w 41504"/>
                    <a:gd name="connsiteY30" fmla="*/ 9882 h 18685"/>
                    <a:gd name="connsiteX31" fmla="*/ 38630 w 41504"/>
                    <a:gd name="connsiteY31" fmla="*/ 14194 h 18685"/>
                    <a:gd name="connsiteX32" fmla="*/ 38630 w 41504"/>
                    <a:gd name="connsiteY32" fmla="*/ 14194 h 18685"/>
                    <a:gd name="connsiteX33" fmla="*/ 38630 w 41504"/>
                    <a:gd name="connsiteY33" fmla="*/ 14194 h 18685"/>
                    <a:gd name="connsiteX34" fmla="*/ 15092 w 41504"/>
                    <a:gd name="connsiteY34" fmla="*/ 18686 h 18685"/>
                    <a:gd name="connsiteX35" fmla="*/ 15092 w 41504"/>
                    <a:gd name="connsiteY35" fmla="*/ 18686 h 18685"/>
                    <a:gd name="connsiteX36" fmla="*/ 15452 w 41504"/>
                    <a:gd name="connsiteY36" fmla="*/ 15811 h 18685"/>
                    <a:gd name="connsiteX37" fmla="*/ 15452 w 41504"/>
                    <a:gd name="connsiteY37" fmla="*/ 15811 h 1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504" h="18685">
                      <a:moveTo>
                        <a:pt x="15452" y="15811"/>
                      </a:moveTo>
                      <a:lnTo>
                        <a:pt x="15452" y="13296"/>
                      </a:lnTo>
                      <a:cubicBezTo>
                        <a:pt x="19584" y="13296"/>
                        <a:pt x="32880" y="12038"/>
                        <a:pt x="35575" y="10421"/>
                      </a:cubicBezTo>
                      <a:lnTo>
                        <a:pt x="35575" y="10421"/>
                      </a:lnTo>
                      <a:lnTo>
                        <a:pt x="35575" y="10601"/>
                      </a:lnTo>
                      <a:lnTo>
                        <a:pt x="35934" y="9882"/>
                      </a:lnTo>
                      <a:lnTo>
                        <a:pt x="36473" y="9523"/>
                      </a:lnTo>
                      <a:cubicBezTo>
                        <a:pt x="36294" y="9343"/>
                        <a:pt x="36114" y="8984"/>
                        <a:pt x="35755" y="8804"/>
                      </a:cubicBezTo>
                      <a:lnTo>
                        <a:pt x="35755" y="8804"/>
                      </a:lnTo>
                      <a:cubicBezTo>
                        <a:pt x="31083" y="7187"/>
                        <a:pt x="29107" y="5031"/>
                        <a:pt x="23896" y="5031"/>
                      </a:cubicBezTo>
                      <a:lnTo>
                        <a:pt x="23896" y="5031"/>
                      </a:lnTo>
                      <a:cubicBezTo>
                        <a:pt x="17428" y="6288"/>
                        <a:pt x="11319" y="6468"/>
                        <a:pt x="6468" y="8624"/>
                      </a:cubicBezTo>
                      <a:lnTo>
                        <a:pt x="6468" y="8624"/>
                      </a:lnTo>
                      <a:cubicBezTo>
                        <a:pt x="7546" y="9343"/>
                        <a:pt x="8984" y="10241"/>
                        <a:pt x="10241" y="11140"/>
                      </a:cubicBezTo>
                      <a:lnTo>
                        <a:pt x="10241" y="11140"/>
                      </a:lnTo>
                      <a:cubicBezTo>
                        <a:pt x="13835" y="13475"/>
                        <a:pt x="15452" y="13296"/>
                        <a:pt x="15452" y="13296"/>
                      </a:cubicBezTo>
                      <a:lnTo>
                        <a:pt x="15452" y="13296"/>
                      </a:lnTo>
                      <a:lnTo>
                        <a:pt x="15452" y="15811"/>
                      </a:lnTo>
                      <a:lnTo>
                        <a:pt x="15452" y="18327"/>
                      </a:lnTo>
                      <a:cubicBezTo>
                        <a:pt x="15092" y="18327"/>
                        <a:pt x="11858" y="18147"/>
                        <a:pt x="7367" y="15272"/>
                      </a:cubicBezTo>
                      <a:lnTo>
                        <a:pt x="7367" y="15272"/>
                      </a:lnTo>
                      <a:cubicBezTo>
                        <a:pt x="4851" y="12936"/>
                        <a:pt x="1078" y="12757"/>
                        <a:pt x="0" y="8085"/>
                      </a:cubicBezTo>
                      <a:lnTo>
                        <a:pt x="0" y="8085"/>
                      </a:lnTo>
                      <a:cubicBezTo>
                        <a:pt x="180" y="5210"/>
                        <a:pt x="2515" y="4492"/>
                        <a:pt x="3593" y="4312"/>
                      </a:cubicBezTo>
                      <a:lnTo>
                        <a:pt x="3593" y="4312"/>
                      </a:lnTo>
                      <a:cubicBezTo>
                        <a:pt x="9702" y="1258"/>
                        <a:pt x="16350" y="1437"/>
                        <a:pt x="23178" y="0"/>
                      </a:cubicBezTo>
                      <a:lnTo>
                        <a:pt x="23178" y="0"/>
                      </a:lnTo>
                      <a:cubicBezTo>
                        <a:pt x="30544" y="0"/>
                        <a:pt x="33958" y="3234"/>
                        <a:pt x="37372" y="4312"/>
                      </a:cubicBezTo>
                      <a:lnTo>
                        <a:pt x="37372" y="4312"/>
                      </a:lnTo>
                      <a:cubicBezTo>
                        <a:pt x="39528" y="5390"/>
                        <a:pt x="41504" y="7007"/>
                        <a:pt x="41504" y="9882"/>
                      </a:cubicBezTo>
                      <a:lnTo>
                        <a:pt x="41504" y="9882"/>
                      </a:lnTo>
                      <a:cubicBezTo>
                        <a:pt x="41504" y="11679"/>
                        <a:pt x="40247" y="13475"/>
                        <a:pt x="38630" y="14194"/>
                      </a:cubicBezTo>
                      <a:lnTo>
                        <a:pt x="38630" y="14194"/>
                      </a:lnTo>
                      <a:lnTo>
                        <a:pt x="38630" y="14194"/>
                      </a:lnTo>
                      <a:cubicBezTo>
                        <a:pt x="33239" y="18506"/>
                        <a:pt x="20662" y="17967"/>
                        <a:pt x="15092" y="18686"/>
                      </a:cubicBezTo>
                      <a:lnTo>
                        <a:pt x="15092" y="18686"/>
                      </a:lnTo>
                      <a:lnTo>
                        <a:pt x="15452" y="15811"/>
                      </a:lnTo>
                      <a:lnTo>
                        <a:pt x="15452" y="15811"/>
                      </a:lnTo>
                      <a:close/>
                    </a:path>
                  </a:pathLst>
                </a:custGeom>
                <a:grpFill/>
                <a:ln w="17953" cap="flat">
                  <a:noFill/>
                  <a:prstDash val="solid"/>
                  <a:miter/>
                </a:ln>
              </p:spPr>
              <p:txBody>
                <a:bodyPr rtlCol="0" anchor="ctr"/>
                <a:lstStyle/>
                <a:p>
                  <a:endParaRPr lang="zh-CN" altLang="en-US" sz="1050"/>
                </a:p>
              </p:txBody>
            </p:sp>
          </p:grpSp>
          <p:grpSp>
            <p:nvGrpSpPr>
              <p:cNvPr id="220" name="图形 1"/>
              <p:cNvGrpSpPr/>
              <p:nvPr/>
            </p:nvGrpSpPr>
            <p:grpSpPr>
              <a:xfrm>
                <a:off x="3937284" y="4362910"/>
                <a:ext cx="36846" cy="25513"/>
                <a:chOff x="5310495" y="4560600"/>
                <a:chExt cx="36846" cy="25513"/>
              </a:xfrm>
              <a:solidFill>
                <a:srgbClr val="0070C0"/>
              </a:solidFill>
            </p:grpSpPr>
            <p:sp>
              <p:nvSpPr>
                <p:cNvPr id="3306" name="任意多边形: 形状 643"/>
                <p:cNvSpPr/>
                <p:nvPr/>
              </p:nvSpPr>
              <p:spPr>
                <a:xfrm>
                  <a:off x="5313151" y="4563115"/>
                  <a:ext cx="31620" cy="20392"/>
                </a:xfrm>
                <a:custGeom>
                  <a:avLst/>
                  <a:gdLst>
                    <a:gd name="connsiteX0" fmla="*/ 12795 w 31620"/>
                    <a:gd name="connsiteY0" fmla="*/ 17248 h 20392"/>
                    <a:gd name="connsiteX1" fmla="*/ 21959 w 31620"/>
                    <a:gd name="connsiteY1" fmla="*/ 18506 h 20392"/>
                    <a:gd name="connsiteX2" fmla="*/ 29864 w 31620"/>
                    <a:gd name="connsiteY2" fmla="*/ 13116 h 20392"/>
                    <a:gd name="connsiteX3" fmla="*/ 29864 w 31620"/>
                    <a:gd name="connsiteY3" fmla="*/ 7906 h 20392"/>
                    <a:gd name="connsiteX4" fmla="*/ 21959 w 31620"/>
                    <a:gd name="connsiteY4" fmla="*/ 0 h 20392"/>
                    <a:gd name="connsiteX5" fmla="*/ 14053 w 31620"/>
                    <a:gd name="connsiteY5" fmla="*/ 3953 h 20392"/>
                    <a:gd name="connsiteX6" fmla="*/ 3452 w 31620"/>
                    <a:gd name="connsiteY6" fmla="*/ 3953 h 20392"/>
                    <a:gd name="connsiteX7" fmla="*/ 3452 w 31620"/>
                    <a:gd name="connsiteY7" fmla="*/ 9343 h 20392"/>
                    <a:gd name="connsiteX8" fmla="*/ 12795 w 31620"/>
                    <a:gd name="connsiteY8" fmla="*/ 17248 h 20392"/>
                    <a:gd name="connsiteX9" fmla="*/ 12795 w 31620"/>
                    <a:gd name="connsiteY9" fmla="*/ 17248 h 2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20" h="20392">
                      <a:moveTo>
                        <a:pt x="12795" y="17248"/>
                      </a:moveTo>
                      <a:cubicBezTo>
                        <a:pt x="16748" y="21201"/>
                        <a:pt x="19443" y="21201"/>
                        <a:pt x="21959" y="18506"/>
                      </a:cubicBezTo>
                      <a:cubicBezTo>
                        <a:pt x="23216" y="15811"/>
                        <a:pt x="24653" y="14553"/>
                        <a:pt x="29864" y="13116"/>
                      </a:cubicBezTo>
                      <a:cubicBezTo>
                        <a:pt x="33817" y="11858"/>
                        <a:pt x="29864" y="7906"/>
                        <a:pt x="29864" y="7906"/>
                      </a:cubicBezTo>
                      <a:cubicBezTo>
                        <a:pt x="29864" y="7906"/>
                        <a:pt x="25911" y="0"/>
                        <a:pt x="21959" y="0"/>
                      </a:cubicBezTo>
                      <a:cubicBezTo>
                        <a:pt x="16748" y="0"/>
                        <a:pt x="18006" y="2695"/>
                        <a:pt x="14053" y="3953"/>
                      </a:cubicBezTo>
                      <a:cubicBezTo>
                        <a:pt x="10100" y="3953"/>
                        <a:pt x="10100" y="2695"/>
                        <a:pt x="3452" y="3953"/>
                      </a:cubicBezTo>
                      <a:cubicBezTo>
                        <a:pt x="-1758" y="5210"/>
                        <a:pt x="-500" y="6648"/>
                        <a:pt x="3452" y="9343"/>
                      </a:cubicBezTo>
                      <a:cubicBezTo>
                        <a:pt x="7585" y="11858"/>
                        <a:pt x="12795" y="17248"/>
                        <a:pt x="12795" y="17248"/>
                      </a:cubicBezTo>
                      <a:lnTo>
                        <a:pt x="12795" y="17248"/>
                      </a:lnTo>
                      <a:close/>
                    </a:path>
                  </a:pathLst>
                </a:custGeom>
                <a:grpFill/>
                <a:ln w="17953" cap="flat">
                  <a:noFill/>
                  <a:prstDash val="solid"/>
                  <a:miter/>
                </a:ln>
              </p:spPr>
              <p:txBody>
                <a:bodyPr rtlCol="0" anchor="ctr"/>
                <a:lstStyle/>
                <a:p>
                  <a:endParaRPr lang="zh-CN" altLang="en-US" sz="1050"/>
                </a:p>
              </p:txBody>
            </p:sp>
            <p:sp>
              <p:nvSpPr>
                <p:cNvPr id="3307" name="任意多边形: 形状 644"/>
                <p:cNvSpPr/>
                <p:nvPr/>
              </p:nvSpPr>
              <p:spPr>
                <a:xfrm>
                  <a:off x="5310495" y="4560600"/>
                  <a:ext cx="36846" cy="25513"/>
                </a:xfrm>
                <a:custGeom>
                  <a:avLst/>
                  <a:gdLst>
                    <a:gd name="connsiteX0" fmla="*/ 13655 w 36846"/>
                    <a:gd name="connsiteY0" fmla="*/ 21561 h 25513"/>
                    <a:gd name="connsiteX1" fmla="*/ 15452 w 36846"/>
                    <a:gd name="connsiteY1" fmla="*/ 19764 h 25513"/>
                    <a:gd name="connsiteX2" fmla="*/ 17248 w 36846"/>
                    <a:gd name="connsiteY2" fmla="*/ 17967 h 25513"/>
                    <a:gd name="connsiteX3" fmla="*/ 21022 w 36846"/>
                    <a:gd name="connsiteY3" fmla="*/ 20303 h 25513"/>
                    <a:gd name="connsiteX4" fmla="*/ 21022 w 36846"/>
                    <a:gd name="connsiteY4" fmla="*/ 20303 h 25513"/>
                    <a:gd name="connsiteX5" fmla="*/ 22459 w 36846"/>
                    <a:gd name="connsiteY5" fmla="*/ 19944 h 25513"/>
                    <a:gd name="connsiteX6" fmla="*/ 22459 w 36846"/>
                    <a:gd name="connsiteY6" fmla="*/ 19944 h 25513"/>
                    <a:gd name="connsiteX7" fmla="*/ 31622 w 36846"/>
                    <a:gd name="connsiteY7" fmla="*/ 13296 h 25513"/>
                    <a:gd name="connsiteX8" fmla="*/ 31622 w 36846"/>
                    <a:gd name="connsiteY8" fmla="*/ 13296 h 25513"/>
                    <a:gd name="connsiteX9" fmla="*/ 30364 w 36846"/>
                    <a:gd name="connsiteY9" fmla="*/ 11499 h 25513"/>
                    <a:gd name="connsiteX10" fmla="*/ 30364 w 36846"/>
                    <a:gd name="connsiteY10" fmla="*/ 11499 h 25513"/>
                    <a:gd name="connsiteX11" fmla="*/ 24974 w 36846"/>
                    <a:gd name="connsiteY11" fmla="*/ 5031 h 25513"/>
                    <a:gd name="connsiteX12" fmla="*/ 24974 w 36846"/>
                    <a:gd name="connsiteY12" fmla="*/ 5031 h 25513"/>
                    <a:gd name="connsiteX13" fmla="*/ 24615 w 36846"/>
                    <a:gd name="connsiteY13" fmla="*/ 5031 h 25513"/>
                    <a:gd name="connsiteX14" fmla="*/ 16709 w 36846"/>
                    <a:gd name="connsiteY14" fmla="*/ 8984 h 25513"/>
                    <a:gd name="connsiteX15" fmla="*/ 16709 w 36846"/>
                    <a:gd name="connsiteY15" fmla="*/ 8984 h 25513"/>
                    <a:gd name="connsiteX16" fmla="*/ 10960 w 36846"/>
                    <a:gd name="connsiteY16" fmla="*/ 8445 h 25513"/>
                    <a:gd name="connsiteX17" fmla="*/ 10960 w 36846"/>
                    <a:gd name="connsiteY17" fmla="*/ 8445 h 25513"/>
                    <a:gd name="connsiteX18" fmla="*/ 6648 w 36846"/>
                    <a:gd name="connsiteY18" fmla="*/ 8984 h 25513"/>
                    <a:gd name="connsiteX19" fmla="*/ 6648 w 36846"/>
                    <a:gd name="connsiteY19" fmla="*/ 8984 h 25513"/>
                    <a:gd name="connsiteX20" fmla="*/ 6468 w 36846"/>
                    <a:gd name="connsiteY20" fmla="*/ 8984 h 25513"/>
                    <a:gd name="connsiteX21" fmla="*/ 6468 w 36846"/>
                    <a:gd name="connsiteY21" fmla="*/ 8984 h 25513"/>
                    <a:gd name="connsiteX22" fmla="*/ 7366 w 36846"/>
                    <a:gd name="connsiteY22" fmla="*/ 9702 h 25513"/>
                    <a:gd name="connsiteX23" fmla="*/ 7366 w 36846"/>
                    <a:gd name="connsiteY23" fmla="*/ 9702 h 25513"/>
                    <a:gd name="connsiteX24" fmla="*/ 17069 w 36846"/>
                    <a:gd name="connsiteY24" fmla="*/ 17967 h 25513"/>
                    <a:gd name="connsiteX25" fmla="*/ 17069 w 36846"/>
                    <a:gd name="connsiteY25" fmla="*/ 17967 h 25513"/>
                    <a:gd name="connsiteX26" fmla="*/ 15272 w 36846"/>
                    <a:gd name="connsiteY26" fmla="*/ 19764 h 25513"/>
                    <a:gd name="connsiteX27" fmla="*/ 13655 w 36846"/>
                    <a:gd name="connsiteY27" fmla="*/ 21561 h 25513"/>
                    <a:gd name="connsiteX28" fmla="*/ 4671 w 36846"/>
                    <a:gd name="connsiteY28" fmla="*/ 14014 h 25513"/>
                    <a:gd name="connsiteX29" fmla="*/ 4671 w 36846"/>
                    <a:gd name="connsiteY29" fmla="*/ 14014 h 25513"/>
                    <a:gd name="connsiteX30" fmla="*/ 0 w 36846"/>
                    <a:gd name="connsiteY30" fmla="*/ 8624 h 25513"/>
                    <a:gd name="connsiteX31" fmla="*/ 0 w 36846"/>
                    <a:gd name="connsiteY31" fmla="*/ 8624 h 25513"/>
                    <a:gd name="connsiteX32" fmla="*/ 5570 w 36846"/>
                    <a:gd name="connsiteY32" fmla="*/ 4132 h 25513"/>
                    <a:gd name="connsiteX33" fmla="*/ 5570 w 36846"/>
                    <a:gd name="connsiteY33" fmla="*/ 4132 h 25513"/>
                    <a:gd name="connsiteX34" fmla="*/ 10960 w 36846"/>
                    <a:gd name="connsiteY34" fmla="*/ 3414 h 25513"/>
                    <a:gd name="connsiteX35" fmla="*/ 10960 w 36846"/>
                    <a:gd name="connsiteY35" fmla="*/ 3414 h 25513"/>
                    <a:gd name="connsiteX36" fmla="*/ 15811 w 36846"/>
                    <a:gd name="connsiteY36" fmla="*/ 4132 h 25513"/>
                    <a:gd name="connsiteX37" fmla="*/ 15811 w 36846"/>
                    <a:gd name="connsiteY37" fmla="*/ 4132 h 25513"/>
                    <a:gd name="connsiteX38" fmla="*/ 24256 w 36846"/>
                    <a:gd name="connsiteY38" fmla="*/ 0 h 25513"/>
                    <a:gd name="connsiteX39" fmla="*/ 24256 w 36846"/>
                    <a:gd name="connsiteY39" fmla="*/ 0 h 25513"/>
                    <a:gd name="connsiteX40" fmla="*/ 24615 w 36846"/>
                    <a:gd name="connsiteY40" fmla="*/ 0 h 25513"/>
                    <a:gd name="connsiteX41" fmla="*/ 24615 w 36846"/>
                    <a:gd name="connsiteY41" fmla="*/ 0 h 25513"/>
                    <a:gd name="connsiteX42" fmla="*/ 34317 w 36846"/>
                    <a:gd name="connsiteY42" fmla="*/ 8624 h 25513"/>
                    <a:gd name="connsiteX43" fmla="*/ 34317 w 36846"/>
                    <a:gd name="connsiteY43" fmla="*/ 8624 h 25513"/>
                    <a:gd name="connsiteX44" fmla="*/ 36833 w 36846"/>
                    <a:gd name="connsiteY44" fmla="*/ 13835 h 25513"/>
                    <a:gd name="connsiteX45" fmla="*/ 36833 w 36846"/>
                    <a:gd name="connsiteY45" fmla="*/ 13835 h 25513"/>
                    <a:gd name="connsiteX46" fmla="*/ 33239 w 36846"/>
                    <a:gd name="connsiteY46" fmla="*/ 18327 h 25513"/>
                    <a:gd name="connsiteX47" fmla="*/ 33239 w 36846"/>
                    <a:gd name="connsiteY47" fmla="*/ 18327 h 25513"/>
                    <a:gd name="connsiteX48" fmla="*/ 26412 w 36846"/>
                    <a:gd name="connsiteY48" fmla="*/ 22998 h 25513"/>
                    <a:gd name="connsiteX49" fmla="*/ 26412 w 36846"/>
                    <a:gd name="connsiteY49" fmla="*/ 22998 h 25513"/>
                    <a:gd name="connsiteX50" fmla="*/ 21022 w 36846"/>
                    <a:gd name="connsiteY50" fmla="*/ 25513 h 25513"/>
                    <a:gd name="connsiteX51" fmla="*/ 21022 w 36846"/>
                    <a:gd name="connsiteY51" fmla="*/ 25513 h 25513"/>
                    <a:gd name="connsiteX52" fmla="*/ 13655 w 36846"/>
                    <a:gd name="connsiteY52" fmla="*/ 21561 h 25513"/>
                    <a:gd name="connsiteX53" fmla="*/ 13655 w 36846"/>
                    <a:gd name="connsiteY53" fmla="*/ 21561 h 25513"/>
                    <a:gd name="connsiteX54" fmla="*/ 23717 w 36846"/>
                    <a:gd name="connsiteY54" fmla="*/ 4851 h 25513"/>
                    <a:gd name="connsiteX55" fmla="*/ 24076 w 36846"/>
                    <a:gd name="connsiteY55" fmla="*/ 5031 h 25513"/>
                    <a:gd name="connsiteX56" fmla="*/ 24076 w 36846"/>
                    <a:gd name="connsiteY56" fmla="*/ 5031 h 25513"/>
                    <a:gd name="connsiteX57" fmla="*/ 23537 w 36846"/>
                    <a:gd name="connsiteY57" fmla="*/ 4851 h 25513"/>
                    <a:gd name="connsiteX58" fmla="*/ 23537 w 36846"/>
                    <a:gd name="connsiteY58" fmla="*/ 4851 h 25513"/>
                    <a:gd name="connsiteX59" fmla="*/ 23717 w 36846"/>
                    <a:gd name="connsiteY59" fmla="*/ 4851 h 25513"/>
                    <a:gd name="connsiteX60" fmla="*/ 23717 w 36846"/>
                    <a:gd name="connsiteY60" fmla="*/ 4851 h 2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6846" h="25513">
                      <a:moveTo>
                        <a:pt x="13655" y="21561"/>
                      </a:moveTo>
                      <a:lnTo>
                        <a:pt x="15452" y="19764"/>
                      </a:lnTo>
                      <a:lnTo>
                        <a:pt x="17248" y="17967"/>
                      </a:lnTo>
                      <a:cubicBezTo>
                        <a:pt x="19225" y="19944"/>
                        <a:pt x="20483" y="20303"/>
                        <a:pt x="21022" y="20303"/>
                      </a:cubicBezTo>
                      <a:lnTo>
                        <a:pt x="21022" y="20303"/>
                      </a:lnTo>
                      <a:cubicBezTo>
                        <a:pt x="21381" y="20303"/>
                        <a:pt x="21920" y="20123"/>
                        <a:pt x="22459" y="19944"/>
                      </a:cubicBezTo>
                      <a:lnTo>
                        <a:pt x="22459" y="19944"/>
                      </a:lnTo>
                      <a:cubicBezTo>
                        <a:pt x="23717" y="16889"/>
                        <a:pt x="26591" y="14374"/>
                        <a:pt x="31622" y="13296"/>
                      </a:cubicBezTo>
                      <a:lnTo>
                        <a:pt x="31622" y="13296"/>
                      </a:lnTo>
                      <a:cubicBezTo>
                        <a:pt x="31263" y="12757"/>
                        <a:pt x="30724" y="12038"/>
                        <a:pt x="30364" y="11499"/>
                      </a:cubicBezTo>
                      <a:lnTo>
                        <a:pt x="30364" y="11499"/>
                      </a:lnTo>
                      <a:cubicBezTo>
                        <a:pt x="30364" y="11499"/>
                        <a:pt x="26412" y="5390"/>
                        <a:pt x="24974" y="5031"/>
                      </a:cubicBezTo>
                      <a:lnTo>
                        <a:pt x="24974" y="5031"/>
                      </a:lnTo>
                      <a:lnTo>
                        <a:pt x="24615" y="5031"/>
                      </a:lnTo>
                      <a:cubicBezTo>
                        <a:pt x="20842" y="4851"/>
                        <a:pt x="23357" y="6288"/>
                        <a:pt x="16709" y="8984"/>
                      </a:cubicBezTo>
                      <a:lnTo>
                        <a:pt x="16709" y="8984"/>
                      </a:lnTo>
                      <a:cubicBezTo>
                        <a:pt x="13655" y="8984"/>
                        <a:pt x="12577" y="8265"/>
                        <a:pt x="10960" y="8445"/>
                      </a:cubicBezTo>
                      <a:lnTo>
                        <a:pt x="10960" y="8445"/>
                      </a:lnTo>
                      <a:cubicBezTo>
                        <a:pt x="10062" y="8445"/>
                        <a:pt x="8804" y="8445"/>
                        <a:pt x="6648" y="8984"/>
                      </a:cubicBezTo>
                      <a:lnTo>
                        <a:pt x="6648" y="8984"/>
                      </a:lnTo>
                      <a:cubicBezTo>
                        <a:pt x="6648" y="8984"/>
                        <a:pt x="6468" y="8984"/>
                        <a:pt x="6468" y="8984"/>
                      </a:cubicBezTo>
                      <a:lnTo>
                        <a:pt x="6468" y="8984"/>
                      </a:lnTo>
                      <a:cubicBezTo>
                        <a:pt x="6827" y="9163"/>
                        <a:pt x="7007" y="9523"/>
                        <a:pt x="7366" y="9702"/>
                      </a:cubicBezTo>
                      <a:lnTo>
                        <a:pt x="7366" y="9702"/>
                      </a:lnTo>
                      <a:cubicBezTo>
                        <a:pt x="11679" y="12577"/>
                        <a:pt x="16889" y="17967"/>
                        <a:pt x="17069" y="17967"/>
                      </a:cubicBezTo>
                      <a:lnTo>
                        <a:pt x="17069" y="17967"/>
                      </a:lnTo>
                      <a:lnTo>
                        <a:pt x="15272" y="19764"/>
                      </a:lnTo>
                      <a:lnTo>
                        <a:pt x="13655" y="21561"/>
                      </a:lnTo>
                      <a:cubicBezTo>
                        <a:pt x="13655" y="21561"/>
                        <a:pt x="8445" y="16350"/>
                        <a:pt x="4671" y="14014"/>
                      </a:cubicBezTo>
                      <a:lnTo>
                        <a:pt x="4671" y="14014"/>
                      </a:lnTo>
                      <a:cubicBezTo>
                        <a:pt x="2695" y="12218"/>
                        <a:pt x="719" y="12038"/>
                        <a:pt x="0" y="8624"/>
                      </a:cubicBezTo>
                      <a:lnTo>
                        <a:pt x="0" y="8624"/>
                      </a:lnTo>
                      <a:cubicBezTo>
                        <a:pt x="719" y="5031"/>
                        <a:pt x="3054" y="5031"/>
                        <a:pt x="5570" y="4132"/>
                      </a:cubicBezTo>
                      <a:lnTo>
                        <a:pt x="5570" y="4132"/>
                      </a:lnTo>
                      <a:cubicBezTo>
                        <a:pt x="7905" y="3593"/>
                        <a:pt x="9702" y="3414"/>
                        <a:pt x="10960" y="3414"/>
                      </a:cubicBezTo>
                      <a:lnTo>
                        <a:pt x="10960" y="3414"/>
                      </a:lnTo>
                      <a:cubicBezTo>
                        <a:pt x="13835" y="3414"/>
                        <a:pt x="14553" y="4132"/>
                        <a:pt x="15811" y="4132"/>
                      </a:cubicBezTo>
                      <a:lnTo>
                        <a:pt x="15811" y="4132"/>
                      </a:lnTo>
                      <a:cubicBezTo>
                        <a:pt x="17787" y="4132"/>
                        <a:pt x="17787" y="359"/>
                        <a:pt x="24256" y="0"/>
                      </a:cubicBezTo>
                      <a:lnTo>
                        <a:pt x="24256" y="0"/>
                      </a:lnTo>
                      <a:cubicBezTo>
                        <a:pt x="24256" y="0"/>
                        <a:pt x="24435" y="0"/>
                        <a:pt x="24615" y="0"/>
                      </a:cubicBezTo>
                      <a:lnTo>
                        <a:pt x="24615" y="0"/>
                      </a:lnTo>
                      <a:cubicBezTo>
                        <a:pt x="31622" y="898"/>
                        <a:pt x="34317" y="9343"/>
                        <a:pt x="34317" y="8624"/>
                      </a:cubicBezTo>
                      <a:lnTo>
                        <a:pt x="34317" y="8624"/>
                      </a:lnTo>
                      <a:cubicBezTo>
                        <a:pt x="34317" y="8984"/>
                        <a:pt x="36653" y="10421"/>
                        <a:pt x="36833" y="13835"/>
                      </a:cubicBezTo>
                      <a:lnTo>
                        <a:pt x="36833" y="13835"/>
                      </a:lnTo>
                      <a:cubicBezTo>
                        <a:pt x="37012" y="15631"/>
                        <a:pt x="35395" y="17608"/>
                        <a:pt x="33239" y="18327"/>
                      </a:cubicBezTo>
                      <a:lnTo>
                        <a:pt x="33239" y="18327"/>
                      </a:lnTo>
                      <a:cubicBezTo>
                        <a:pt x="28208" y="19764"/>
                        <a:pt x="28388" y="20123"/>
                        <a:pt x="26412" y="22998"/>
                      </a:cubicBezTo>
                      <a:lnTo>
                        <a:pt x="26412" y="22998"/>
                      </a:lnTo>
                      <a:cubicBezTo>
                        <a:pt x="24974" y="24256"/>
                        <a:pt x="23178" y="25513"/>
                        <a:pt x="21022" y="25513"/>
                      </a:cubicBezTo>
                      <a:lnTo>
                        <a:pt x="21022" y="25513"/>
                      </a:lnTo>
                      <a:cubicBezTo>
                        <a:pt x="18326" y="25334"/>
                        <a:pt x="15991" y="23896"/>
                        <a:pt x="13655" y="21561"/>
                      </a:cubicBezTo>
                      <a:lnTo>
                        <a:pt x="13655" y="21561"/>
                      </a:lnTo>
                      <a:close/>
                      <a:moveTo>
                        <a:pt x="23717" y="4851"/>
                      </a:moveTo>
                      <a:cubicBezTo>
                        <a:pt x="23717" y="4851"/>
                        <a:pt x="23896" y="4851"/>
                        <a:pt x="24076" y="5031"/>
                      </a:cubicBezTo>
                      <a:lnTo>
                        <a:pt x="24076" y="5031"/>
                      </a:lnTo>
                      <a:cubicBezTo>
                        <a:pt x="23717" y="5031"/>
                        <a:pt x="23537" y="4851"/>
                        <a:pt x="23537" y="4851"/>
                      </a:cubicBezTo>
                      <a:lnTo>
                        <a:pt x="23537" y="4851"/>
                      </a:lnTo>
                      <a:lnTo>
                        <a:pt x="23717" y="4851"/>
                      </a:lnTo>
                      <a:lnTo>
                        <a:pt x="23717" y="4851"/>
                      </a:lnTo>
                      <a:close/>
                    </a:path>
                  </a:pathLst>
                </a:custGeom>
                <a:grpFill/>
                <a:ln w="17953" cap="flat">
                  <a:noFill/>
                  <a:prstDash val="solid"/>
                  <a:miter/>
                </a:ln>
              </p:spPr>
              <p:txBody>
                <a:bodyPr rtlCol="0" anchor="ctr"/>
                <a:lstStyle/>
                <a:p>
                  <a:endParaRPr lang="zh-CN" altLang="en-US" sz="1050"/>
                </a:p>
              </p:txBody>
            </p:sp>
          </p:grpSp>
          <p:grpSp>
            <p:nvGrpSpPr>
              <p:cNvPr id="221" name="图形 1"/>
              <p:cNvGrpSpPr/>
              <p:nvPr/>
            </p:nvGrpSpPr>
            <p:grpSpPr>
              <a:xfrm>
                <a:off x="7627744" y="1482051"/>
                <a:ext cx="58034" cy="30723"/>
                <a:chOff x="9000955" y="1679741"/>
                <a:chExt cx="58034" cy="30723"/>
              </a:xfrm>
              <a:solidFill>
                <a:srgbClr val="0070C0"/>
              </a:solidFill>
            </p:grpSpPr>
            <p:sp>
              <p:nvSpPr>
                <p:cNvPr id="3304" name="任意多边形: 形状 646"/>
                <p:cNvSpPr/>
                <p:nvPr/>
              </p:nvSpPr>
              <p:spPr>
                <a:xfrm>
                  <a:off x="9003646" y="1682256"/>
                  <a:ext cx="53007" cy="25626"/>
                </a:xfrm>
                <a:custGeom>
                  <a:avLst/>
                  <a:gdLst>
                    <a:gd name="connsiteX0" fmla="*/ 30548 w 53007"/>
                    <a:gd name="connsiteY0" fmla="*/ 25334 h 25626"/>
                    <a:gd name="connsiteX1" fmla="*/ 49054 w 53007"/>
                    <a:gd name="connsiteY1" fmla="*/ 17248 h 25626"/>
                    <a:gd name="connsiteX2" fmla="*/ 53007 w 53007"/>
                    <a:gd name="connsiteY2" fmla="*/ 3953 h 25626"/>
                    <a:gd name="connsiteX3" fmla="*/ 45102 w 53007"/>
                    <a:gd name="connsiteY3" fmla="*/ 0 h 25626"/>
                    <a:gd name="connsiteX4" fmla="*/ 6831 w 53007"/>
                    <a:gd name="connsiteY4" fmla="*/ 0 h 25626"/>
                    <a:gd name="connsiteX5" fmla="*/ 1621 w 53007"/>
                    <a:gd name="connsiteY5" fmla="*/ 6648 h 25626"/>
                    <a:gd name="connsiteX6" fmla="*/ 7011 w 53007"/>
                    <a:gd name="connsiteY6" fmla="*/ 14553 h 25626"/>
                    <a:gd name="connsiteX7" fmla="*/ 13659 w 53007"/>
                    <a:gd name="connsiteY7" fmla="*/ 21201 h 25626"/>
                    <a:gd name="connsiteX8" fmla="*/ 25517 w 53007"/>
                    <a:gd name="connsiteY8" fmla="*/ 18506 h 25626"/>
                    <a:gd name="connsiteX9" fmla="*/ 26775 w 53007"/>
                    <a:gd name="connsiteY9" fmla="*/ 23896 h 25626"/>
                    <a:gd name="connsiteX10" fmla="*/ 30548 w 53007"/>
                    <a:gd name="connsiteY10" fmla="*/ 25334 h 25626"/>
                    <a:gd name="connsiteX11" fmla="*/ 30548 w 53007"/>
                    <a:gd name="connsiteY11" fmla="*/ 25334 h 2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007" h="25626">
                      <a:moveTo>
                        <a:pt x="30548" y="25334"/>
                      </a:moveTo>
                      <a:cubicBezTo>
                        <a:pt x="30548" y="25334"/>
                        <a:pt x="47617" y="18686"/>
                        <a:pt x="49054" y="17248"/>
                      </a:cubicBezTo>
                      <a:cubicBezTo>
                        <a:pt x="50312" y="14553"/>
                        <a:pt x="53007" y="6648"/>
                        <a:pt x="53007" y="3953"/>
                      </a:cubicBezTo>
                      <a:cubicBezTo>
                        <a:pt x="53007" y="1258"/>
                        <a:pt x="47796" y="0"/>
                        <a:pt x="45102" y="0"/>
                      </a:cubicBezTo>
                      <a:cubicBezTo>
                        <a:pt x="42407" y="0"/>
                        <a:pt x="14737" y="0"/>
                        <a:pt x="6831" y="0"/>
                      </a:cubicBezTo>
                      <a:cubicBezTo>
                        <a:pt x="-1074" y="0"/>
                        <a:pt x="-1074" y="2695"/>
                        <a:pt x="1621" y="6648"/>
                      </a:cubicBezTo>
                      <a:cubicBezTo>
                        <a:pt x="2879" y="10601"/>
                        <a:pt x="2879" y="10601"/>
                        <a:pt x="7011" y="14553"/>
                      </a:cubicBezTo>
                      <a:cubicBezTo>
                        <a:pt x="9706" y="19944"/>
                        <a:pt x="10964" y="23896"/>
                        <a:pt x="13659" y="21201"/>
                      </a:cubicBezTo>
                      <a:cubicBezTo>
                        <a:pt x="17612" y="18506"/>
                        <a:pt x="21565" y="18506"/>
                        <a:pt x="25517" y="18506"/>
                      </a:cubicBezTo>
                      <a:cubicBezTo>
                        <a:pt x="30727" y="18506"/>
                        <a:pt x="26775" y="21201"/>
                        <a:pt x="26775" y="23896"/>
                      </a:cubicBezTo>
                      <a:cubicBezTo>
                        <a:pt x="25338" y="26591"/>
                        <a:pt x="30548" y="25334"/>
                        <a:pt x="30548" y="25334"/>
                      </a:cubicBezTo>
                      <a:lnTo>
                        <a:pt x="30548" y="25334"/>
                      </a:lnTo>
                      <a:close/>
                    </a:path>
                  </a:pathLst>
                </a:custGeom>
                <a:grpFill/>
                <a:ln w="17953" cap="flat">
                  <a:noFill/>
                  <a:prstDash val="solid"/>
                  <a:miter/>
                </a:ln>
              </p:spPr>
              <p:txBody>
                <a:bodyPr rtlCol="0" anchor="ctr"/>
                <a:lstStyle/>
                <a:p>
                  <a:endParaRPr lang="zh-CN" altLang="en-US" sz="1050"/>
                </a:p>
              </p:txBody>
            </p:sp>
            <p:sp>
              <p:nvSpPr>
                <p:cNvPr id="3305" name="任意多边形: 形状 647"/>
                <p:cNvSpPr/>
                <p:nvPr/>
              </p:nvSpPr>
              <p:spPr>
                <a:xfrm>
                  <a:off x="9000955" y="1679741"/>
                  <a:ext cx="58034" cy="30723"/>
                </a:xfrm>
                <a:custGeom>
                  <a:avLst/>
                  <a:gdLst>
                    <a:gd name="connsiteX0" fmla="*/ 26412 w 58034"/>
                    <a:gd name="connsiteY0" fmla="*/ 27130 h 30723"/>
                    <a:gd name="connsiteX1" fmla="*/ 26771 w 58034"/>
                    <a:gd name="connsiteY1" fmla="*/ 25693 h 30723"/>
                    <a:gd name="connsiteX2" fmla="*/ 26771 w 58034"/>
                    <a:gd name="connsiteY2" fmla="*/ 25693 h 30723"/>
                    <a:gd name="connsiteX3" fmla="*/ 27490 w 58034"/>
                    <a:gd name="connsiteY3" fmla="*/ 23717 h 30723"/>
                    <a:gd name="connsiteX4" fmla="*/ 27490 w 58034"/>
                    <a:gd name="connsiteY4" fmla="*/ 23717 h 30723"/>
                    <a:gd name="connsiteX5" fmla="*/ 17787 w 58034"/>
                    <a:gd name="connsiteY5" fmla="*/ 25693 h 30723"/>
                    <a:gd name="connsiteX6" fmla="*/ 17787 w 58034"/>
                    <a:gd name="connsiteY6" fmla="*/ 25693 h 30723"/>
                    <a:gd name="connsiteX7" fmla="*/ 14553 w 58034"/>
                    <a:gd name="connsiteY7" fmla="*/ 27130 h 30723"/>
                    <a:gd name="connsiteX8" fmla="*/ 14553 w 58034"/>
                    <a:gd name="connsiteY8" fmla="*/ 27130 h 30723"/>
                    <a:gd name="connsiteX9" fmla="*/ 7726 w 58034"/>
                    <a:gd name="connsiteY9" fmla="*/ 18866 h 30723"/>
                    <a:gd name="connsiteX10" fmla="*/ 7726 w 58034"/>
                    <a:gd name="connsiteY10" fmla="*/ 18866 h 30723"/>
                    <a:gd name="connsiteX11" fmla="*/ 2156 w 58034"/>
                    <a:gd name="connsiteY11" fmla="*/ 10601 h 30723"/>
                    <a:gd name="connsiteX12" fmla="*/ 2156 w 58034"/>
                    <a:gd name="connsiteY12" fmla="*/ 10601 h 30723"/>
                    <a:gd name="connsiteX13" fmla="*/ 0 w 58034"/>
                    <a:gd name="connsiteY13" fmla="*/ 5390 h 30723"/>
                    <a:gd name="connsiteX14" fmla="*/ 0 w 58034"/>
                    <a:gd name="connsiteY14" fmla="*/ 5390 h 30723"/>
                    <a:gd name="connsiteX15" fmla="*/ 9343 w 58034"/>
                    <a:gd name="connsiteY15" fmla="*/ 0 h 30723"/>
                    <a:gd name="connsiteX16" fmla="*/ 9343 w 58034"/>
                    <a:gd name="connsiteY16" fmla="*/ 0 h 30723"/>
                    <a:gd name="connsiteX17" fmla="*/ 47074 w 58034"/>
                    <a:gd name="connsiteY17" fmla="*/ 0 h 30723"/>
                    <a:gd name="connsiteX18" fmla="*/ 47074 w 58034"/>
                    <a:gd name="connsiteY18" fmla="*/ 0 h 30723"/>
                    <a:gd name="connsiteX19" fmla="*/ 47434 w 58034"/>
                    <a:gd name="connsiteY19" fmla="*/ 0 h 30723"/>
                    <a:gd name="connsiteX20" fmla="*/ 47434 w 58034"/>
                    <a:gd name="connsiteY20" fmla="*/ 0 h 30723"/>
                    <a:gd name="connsiteX21" fmla="*/ 47434 w 58034"/>
                    <a:gd name="connsiteY21" fmla="*/ 0 h 30723"/>
                    <a:gd name="connsiteX22" fmla="*/ 47434 w 58034"/>
                    <a:gd name="connsiteY22" fmla="*/ 0 h 30723"/>
                    <a:gd name="connsiteX23" fmla="*/ 47613 w 58034"/>
                    <a:gd name="connsiteY23" fmla="*/ 0 h 30723"/>
                    <a:gd name="connsiteX24" fmla="*/ 47613 w 58034"/>
                    <a:gd name="connsiteY24" fmla="*/ 0 h 30723"/>
                    <a:gd name="connsiteX25" fmla="*/ 47613 w 58034"/>
                    <a:gd name="connsiteY25" fmla="*/ 0 h 30723"/>
                    <a:gd name="connsiteX26" fmla="*/ 47613 w 58034"/>
                    <a:gd name="connsiteY26" fmla="*/ 0 h 30723"/>
                    <a:gd name="connsiteX27" fmla="*/ 47613 w 58034"/>
                    <a:gd name="connsiteY27" fmla="*/ 0 h 30723"/>
                    <a:gd name="connsiteX28" fmla="*/ 58034 w 58034"/>
                    <a:gd name="connsiteY28" fmla="*/ 6468 h 30723"/>
                    <a:gd name="connsiteX29" fmla="*/ 58034 w 58034"/>
                    <a:gd name="connsiteY29" fmla="*/ 6468 h 30723"/>
                    <a:gd name="connsiteX30" fmla="*/ 58034 w 58034"/>
                    <a:gd name="connsiteY30" fmla="*/ 10601 h 30723"/>
                    <a:gd name="connsiteX31" fmla="*/ 57495 w 58034"/>
                    <a:gd name="connsiteY31" fmla="*/ 10241 h 30723"/>
                    <a:gd name="connsiteX32" fmla="*/ 53542 w 58034"/>
                    <a:gd name="connsiteY32" fmla="*/ 21561 h 30723"/>
                    <a:gd name="connsiteX33" fmla="*/ 53542 w 58034"/>
                    <a:gd name="connsiteY33" fmla="*/ 21561 h 30723"/>
                    <a:gd name="connsiteX34" fmla="*/ 34317 w 58034"/>
                    <a:gd name="connsiteY34" fmla="*/ 30185 h 30723"/>
                    <a:gd name="connsiteX35" fmla="*/ 34317 w 58034"/>
                    <a:gd name="connsiteY35" fmla="*/ 30185 h 30723"/>
                    <a:gd name="connsiteX36" fmla="*/ 33419 w 58034"/>
                    <a:gd name="connsiteY36" fmla="*/ 27849 h 30723"/>
                    <a:gd name="connsiteX37" fmla="*/ 33958 w 58034"/>
                    <a:gd name="connsiteY37" fmla="*/ 30365 h 30723"/>
                    <a:gd name="connsiteX38" fmla="*/ 30904 w 58034"/>
                    <a:gd name="connsiteY38" fmla="*/ 30724 h 30723"/>
                    <a:gd name="connsiteX39" fmla="*/ 30904 w 58034"/>
                    <a:gd name="connsiteY39" fmla="*/ 30724 h 30723"/>
                    <a:gd name="connsiteX40" fmla="*/ 26412 w 58034"/>
                    <a:gd name="connsiteY40" fmla="*/ 27130 h 30723"/>
                    <a:gd name="connsiteX41" fmla="*/ 26412 w 58034"/>
                    <a:gd name="connsiteY41" fmla="*/ 27130 h 30723"/>
                    <a:gd name="connsiteX42" fmla="*/ 33239 w 58034"/>
                    <a:gd name="connsiteY42" fmla="*/ 22279 h 30723"/>
                    <a:gd name="connsiteX43" fmla="*/ 32341 w 58034"/>
                    <a:gd name="connsiteY43" fmla="*/ 25513 h 30723"/>
                    <a:gd name="connsiteX44" fmla="*/ 32341 w 58034"/>
                    <a:gd name="connsiteY44" fmla="*/ 25513 h 30723"/>
                    <a:gd name="connsiteX45" fmla="*/ 32521 w 58034"/>
                    <a:gd name="connsiteY45" fmla="*/ 25513 h 30723"/>
                    <a:gd name="connsiteX46" fmla="*/ 32521 w 58034"/>
                    <a:gd name="connsiteY46" fmla="*/ 25513 h 30723"/>
                    <a:gd name="connsiteX47" fmla="*/ 49410 w 58034"/>
                    <a:gd name="connsiteY47" fmla="*/ 18866 h 30723"/>
                    <a:gd name="connsiteX48" fmla="*/ 49410 w 58034"/>
                    <a:gd name="connsiteY48" fmla="*/ 18866 h 30723"/>
                    <a:gd name="connsiteX49" fmla="*/ 53003 w 58034"/>
                    <a:gd name="connsiteY49" fmla="*/ 6828 h 30723"/>
                    <a:gd name="connsiteX50" fmla="*/ 53003 w 58034"/>
                    <a:gd name="connsiteY50" fmla="*/ 6828 h 30723"/>
                    <a:gd name="connsiteX51" fmla="*/ 53003 w 58034"/>
                    <a:gd name="connsiteY51" fmla="*/ 6828 h 30723"/>
                    <a:gd name="connsiteX52" fmla="*/ 53003 w 58034"/>
                    <a:gd name="connsiteY52" fmla="*/ 6828 h 30723"/>
                    <a:gd name="connsiteX53" fmla="*/ 53003 w 58034"/>
                    <a:gd name="connsiteY53" fmla="*/ 6828 h 30723"/>
                    <a:gd name="connsiteX54" fmla="*/ 51566 w 58034"/>
                    <a:gd name="connsiteY54" fmla="*/ 6109 h 30723"/>
                    <a:gd name="connsiteX55" fmla="*/ 51566 w 58034"/>
                    <a:gd name="connsiteY55" fmla="*/ 6109 h 30723"/>
                    <a:gd name="connsiteX56" fmla="*/ 47613 w 58034"/>
                    <a:gd name="connsiteY56" fmla="*/ 5211 h 30723"/>
                    <a:gd name="connsiteX57" fmla="*/ 47613 w 58034"/>
                    <a:gd name="connsiteY57" fmla="*/ 5211 h 30723"/>
                    <a:gd name="connsiteX58" fmla="*/ 9343 w 58034"/>
                    <a:gd name="connsiteY58" fmla="*/ 5211 h 30723"/>
                    <a:gd name="connsiteX59" fmla="*/ 9343 w 58034"/>
                    <a:gd name="connsiteY59" fmla="*/ 5211 h 30723"/>
                    <a:gd name="connsiteX60" fmla="*/ 5031 w 58034"/>
                    <a:gd name="connsiteY60" fmla="*/ 5749 h 30723"/>
                    <a:gd name="connsiteX61" fmla="*/ 5031 w 58034"/>
                    <a:gd name="connsiteY61" fmla="*/ 5749 h 30723"/>
                    <a:gd name="connsiteX62" fmla="*/ 5031 w 58034"/>
                    <a:gd name="connsiteY62" fmla="*/ 5749 h 30723"/>
                    <a:gd name="connsiteX63" fmla="*/ 6468 w 58034"/>
                    <a:gd name="connsiteY63" fmla="*/ 8445 h 30723"/>
                    <a:gd name="connsiteX64" fmla="*/ 6468 w 58034"/>
                    <a:gd name="connsiteY64" fmla="*/ 8445 h 30723"/>
                    <a:gd name="connsiteX65" fmla="*/ 11679 w 58034"/>
                    <a:gd name="connsiteY65" fmla="*/ 16170 h 30723"/>
                    <a:gd name="connsiteX66" fmla="*/ 11679 w 58034"/>
                    <a:gd name="connsiteY66" fmla="*/ 16170 h 30723"/>
                    <a:gd name="connsiteX67" fmla="*/ 14553 w 58034"/>
                    <a:gd name="connsiteY67" fmla="*/ 21920 h 30723"/>
                    <a:gd name="connsiteX68" fmla="*/ 14553 w 58034"/>
                    <a:gd name="connsiteY68" fmla="*/ 21920 h 30723"/>
                    <a:gd name="connsiteX69" fmla="*/ 14553 w 58034"/>
                    <a:gd name="connsiteY69" fmla="*/ 21920 h 30723"/>
                    <a:gd name="connsiteX70" fmla="*/ 14553 w 58034"/>
                    <a:gd name="connsiteY70" fmla="*/ 21920 h 30723"/>
                    <a:gd name="connsiteX71" fmla="*/ 27849 w 58034"/>
                    <a:gd name="connsiteY71" fmla="*/ 18686 h 30723"/>
                    <a:gd name="connsiteX72" fmla="*/ 27849 w 58034"/>
                    <a:gd name="connsiteY72" fmla="*/ 18686 h 30723"/>
                    <a:gd name="connsiteX73" fmla="*/ 33239 w 58034"/>
                    <a:gd name="connsiteY73" fmla="*/ 22279 h 30723"/>
                    <a:gd name="connsiteX74" fmla="*/ 33239 w 58034"/>
                    <a:gd name="connsiteY74" fmla="*/ 22279 h 30723"/>
                    <a:gd name="connsiteX75" fmla="*/ 58034 w 58034"/>
                    <a:gd name="connsiteY75" fmla="*/ 6468 h 30723"/>
                    <a:gd name="connsiteX76" fmla="*/ 58034 w 58034"/>
                    <a:gd name="connsiteY76" fmla="*/ 6828 h 30723"/>
                    <a:gd name="connsiteX77" fmla="*/ 58034 w 58034"/>
                    <a:gd name="connsiteY77" fmla="*/ 6828 h 30723"/>
                    <a:gd name="connsiteX78" fmla="*/ 58034 w 58034"/>
                    <a:gd name="connsiteY78" fmla="*/ 6468 h 30723"/>
                    <a:gd name="connsiteX79" fmla="*/ 58034 w 58034"/>
                    <a:gd name="connsiteY79" fmla="*/ 6468 h 30723"/>
                    <a:gd name="connsiteX80" fmla="*/ 58034 w 58034"/>
                    <a:gd name="connsiteY80" fmla="*/ 6468 h 30723"/>
                    <a:gd name="connsiteX81" fmla="*/ 58034 w 58034"/>
                    <a:gd name="connsiteY81" fmla="*/ 6468 h 30723"/>
                    <a:gd name="connsiteX82" fmla="*/ 47793 w 58034"/>
                    <a:gd name="connsiteY82" fmla="*/ 5031 h 30723"/>
                    <a:gd name="connsiteX83" fmla="*/ 50129 w 58034"/>
                    <a:gd name="connsiteY83" fmla="*/ 2875 h 30723"/>
                    <a:gd name="connsiteX84" fmla="*/ 50129 w 58034"/>
                    <a:gd name="connsiteY84" fmla="*/ 2875 h 30723"/>
                    <a:gd name="connsiteX85" fmla="*/ 49051 w 58034"/>
                    <a:gd name="connsiteY85" fmla="*/ 359 h 30723"/>
                    <a:gd name="connsiteX86" fmla="*/ 49051 w 58034"/>
                    <a:gd name="connsiteY86" fmla="*/ 359 h 30723"/>
                    <a:gd name="connsiteX87" fmla="*/ 48512 w 58034"/>
                    <a:gd name="connsiteY87" fmla="*/ 1078 h 30723"/>
                    <a:gd name="connsiteX88" fmla="*/ 47793 w 58034"/>
                    <a:gd name="connsiteY88" fmla="*/ 5031 h 30723"/>
                    <a:gd name="connsiteX89" fmla="*/ 47793 w 58034"/>
                    <a:gd name="connsiteY89" fmla="*/ 5031 h 30723"/>
                    <a:gd name="connsiteX90" fmla="*/ 47793 w 58034"/>
                    <a:gd name="connsiteY90" fmla="*/ 5031 h 30723"/>
                    <a:gd name="connsiteX91" fmla="*/ 47793 w 58034"/>
                    <a:gd name="connsiteY91" fmla="*/ 5031 h 30723"/>
                    <a:gd name="connsiteX92" fmla="*/ 47793 w 58034"/>
                    <a:gd name="connsiteY92" fmla="*/ 5031 h 30723"/>
                    <a:gd name="connsiteX93" fmla="*/ 48691 w 58034"/>
                    <a:gd name="connsiteY93" fmla="*/ 539 h 30723"/>
                    <a:gd name="connsiteX94" fmla="*/ 48871 w 58034"/>
                    <a:gd name="connsiteY94" fmla="*/ 359 h 30723"/>
                    <a:gd name="connsiteX95" fmla="*/ 48691 w 58034"/>
                    <a:gd name="connsiteY95" fmla="*/ 539 h 30723"/>
                    <a:gd name="connsiteX96" fmla="*/ 48691 w 58034"/>
                    <a:gd name="connsiteY96" fmla="*/ 539 h 30723"/>
                    <a:gd name="connsiteX97" fmla="*/ 48691 w 58034"/>
                    <a:gd name="connsiteY97" fmla="*/ 539 h 3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8034" h="30723">
                      <a:moveTo>
                        <a:pt x="26412" y="27130"/>
                      </a:moveTo>
                      <a:cubicBezTo>
                        <a:pt x="26412" y="26591"/>
                        <a:pt x="26592" y="26052"/>
                        <a:pt x="26771" y="25693"/>
                      </a:cubicBezTo>
                      <a:lnTo>
                        <a:pt x="26771" y="25693"/>
                      </a:lnTo>
                      <a:cubicBezTo>
                        <a:pt x="26951" y="24795"/>
                        <a:pt x="27131" y="24256"/>
                        <a:pt x="27490" y="23717"/>
                      </a:cubicBezTo>
                      <a:lnTo>
                        <a:pt x="27490" y="23717"/>
                      </a:lnTo>
                      <a:cubicBezTo>
                        <a:pt x="23717" y="23717"/>
                        <a:pt x="20662" y="23896"/>
                        <a:pt x="17787" y="25693"/>
                      </a:cubicBezTo>
                      <a:lnTo>
                        <a:pt x="17787" y="25693"/>
                      </a:lnTo>
                      <a:cubicBezTo>
                        <a:pt x="17069" y="26412"/>
                        <a:pt x="15991" y="27130"/>
                        <a:pt x="14553" y="27130"/>
                      </a:cubicBezTo>
                      <a:lnTo>
                        <a:pt x="14553" y="27130"/>
                      </a:lnTo>
                      <a:cubicBezTo>
                        <a:pt x="9523" y="26052"/>
                        <a:pt x="9702" y="22100"/>
                        <a:pt x="7726" y="18866"/>
                      </a:cubicBezTo>
                      <a:lnTo>
                        <a:pt x="7726" y="18866"/>
                      </a:lnTo>
                      <a:cubicBezTo>
                        <a:pt x="3953" y="15092"/>
                        <a:pt x="3055" y="13835"/>
                        <a:pt x="2156" y="10601"/>
                      </a:cubicBezTo>
                      <a:lnTo>
                        <a:pt x="2156" y="10601"/>
                      </a:lnTo>
                      <a:cubicBezTo>
                        <a:pt x="1078" y="8984"/>
                        <a:pt x="0" y="7367"/>
                        <a:pt x="0" y="5390"/>
                      </a:cubicBezTo>
                      <a:lnTo>
                        <a:pt x="0" y="5390"/>
                      </a:lnTo>
                      <a:cubicBezTo>
                        <a:pt x="359" y="1078"/>
                        <a:pt x="4492" y="0"/>
                        <a:pt x="9343" y="0"/>
                      </a:cubicBezTo>
                      <a:lnTo>
                        <a:pt x="9343" y="0"/>
                      </a:lnTo>
                      <a:cubicBezTo>
                        <a:pt x="16889" y="0"/>
                        <a:pt x="42223" y="0"/>
                        <a:pt x="47074" y="0"/>
                      </a:cubicBezTo>
                      <a:lnTo>
                        <a:pt x="47074" y="0"/>
                      </a:lnTo>
                      <a:cubicBezTo>
                        <a:pt x="47254" y="0"/>
                        <a:pt x="47254" y="0"/>
                        <a:pt x="47434" y="0"/>
                      </a:cubicBezTo>
                      <a:lnTo>
                        <a:pt x="47434" y="0"/>
                      </a:lnTo>
                      <a:lnTo>
                        <a:pt x="47434" y="0"/>
                      </a:lnTo>
                      <a:lnTo>
                        <a:pt x="47434" y="0"/>
                      </a:lnTo>
                      <a:cubicBezTo>
                        <a:pt x="47434" y="0"/>
                        <a:pt x="47613" y="0"/>
                        <a:pt x="47613" y="0"/>
                      </a:cubicBezTo>
                      <a:lnTo>
                        <a:pt x="47613" y="0"/>
                      </a:lnTo>
                      <a:lnTo>
                        <a:pt x="47613" y="0"/>
                      </a:lnTo>
                      <a:lnTo>
                        <a:pt x="47613" y="0"/>
                      </a:lnTo>
                      <a:lnTo>
                        <a:pt x="47613" y="0"/>
                      </a:lnTo>
                      <a:cubicBezTo>
                        <a:pt x="50668" y="539"/>
                        <a:pt x="56956" y="359"/>
                        <a:pt x="58034" y="6468"/>
                      </a:cubicBezTo>
                      <a:lnTo>
                        <a:pt x="58034" y="6468"/>
                      </a:lnTo>
                      <a:lnTo>
                        <a:pt x="58034" y="10601"/>
                      </a:lnTo>
                      <a:lnTo>
                        <a:pt x="57495" y="10241"/>
                      </a:lnTo>
                      <a:cubicBezTo>
                        <a:pt x="56597" y="14014"/>
                        <a:pt x="54800" y="18686"/>
                        <a:pt x="53542" y="21561"/>
                      </a:cubicBezTo>
                      <a:lnTo>
                        <a:pt x="53542" y="21561"/>
                      </a:lnTo>
                      <a:cubicBezTo>
                        <a:pt x="50668" y="23896"/>
                        <a:pt x="34497" y="29826"/>
                        <a:pt x="34317" y="30185"/>
                      </a:cubicBezTo>
                      <a:lnTo>
                        <a:pt x="34317" y="30185"/>
                      </a:lnTo>
                      <a:lnTo>
                        <a:pt x="33419" y="27849"/>
                      </a:lnTo>
                      <a:lnTo>
                        <a:pt x="33958" y="30365"/>
                      </a:lnTo>
                      <a:cubicBezTo>
                        <a:pt x="33958" y="30365"/>
                        <a:pt x="32521" y="30724"/>
                        <a:pt x="30904" y="30724"/>
                      </a:cubicBezTo>
                      <a:lnTo>
                        <a:pt x="30904" y="30724"/>
                      </a:lnTo>
                      <a:cubicBezTo>
                        <a:pt x="29826" y="30724"/>
                        <a:pt x="26771" y="30544"/>
                        <a:pt x="26412" y="27130"/>
                      </a:cubicBezTo>
                      <a:lnTo>
                        <a:pt x="26412" y="27130"/>
                      </a:lnTo>
                      <a:close/>
                      <a:moveTo>
                        <a:pt x="33239" y="22279"/>
                      </a:moveTo>
                      <a:cubicBezTo>
                        <a:pt x="33060" y="23717"/>
                        <a:pt x="32521" y="24795"/>
                        <a:pt x="32341" y="25513"/>
                      </a:cubicBezTo>
                      <a:lnTo>
                        <a:pt x="32341" y="25513"/>
                      </a:lnTo>
                      <a:cubicBezTo>
                        <a:pt x="32341" y="25513"/>
                        <a:pt x="32521" y="25513"/>
                        <a:pt x="32521" y="25513"/>
                      </a:cubicBezTo>
                      <a:lnTo>
                        <a:pt x="32521" y="25513"/>
                      </a:lnTo>
                      <a:cubicBezTo>
                        <a:pt x="34138" y="24795"/>
                        <a:pt x="49051" y="18866"/>
                        <a:pt x="49410" y="18866"/>
                      </a:cubicBezTo>
                      <a:lnTo>
                        <a:pt x="49410" y="18866"/>
                      </a:lnTo>
                      <a:cubicBezTo>
                        <a:pt x="50488" y="16709"/>
                        <a:pt x="53003" y="8624"/>
                        <a:pt x="53003" y="6828"/>
                      </a:cubicBezTo>
                      <a:lnTo>
                        <a:pt x="53003" y="6828"/>
                      </a:lnTo>
                      <a:cubicBezTo>
                        <a:pt x="53003" y="6828"/>
                        <a:pt x="53003" y="6828"/>
                        <a:pt x="53003" y="6828"/>
                      </a:cubicBezTo>
                      <a:lnTo>
                        <a:pt x="53003" y="6828"/>
                      </a:lnTo>
                      <a:lnTo>
                        <a:pt x="53003" y="6828"/>
                      </a:lnTo>
                      <a:cubicBezTo>
                        <a:pt x="52824" y="6648"/>
                        <a:pt x="52285" y="6289"/>
                        <a:pt x="51566" y="6109"/>
                      </a:cubicBezTo>
                      <a:lnTo>
                        <a:pt x="51566" y="6109"/>
                      </a:lnTo>
                      <a:cubicBezTo>
                        <a:pt x="50308" y="5570"/>
                        <a:pt x="48512" y="5211"/>
                        <a:pt x="47613" y="5211"/>
                      </a:cubicBezTo>
                      <a:lnTo>
                        <a:pt x="47613" y="5211"/>
                      </a:lnTo>
                      <a:cubicBezTo>
                        <a:pt x="44918" y="5211"/>
                        <a:pt x="17248" y="5211"/>
                        <a:pt x="9343" y="5211"/>
                      </a:cubicBezTo>
                      <a:lnTo>
                        <a:pt x="9343" y="5211"/>
                      </a:lnTo>
                      <a:cubicBezTo>
                        <a:pt x="7007" y="5211"/>
                        <a:pt x="5570" y="5570"/>
                        <a:pt x="5031" y="5749"/>
                      </a:cubicBezTo>
                      <a:lnTo>
                        <a:pt x="5031" y="5749"/>
                      </a:lnTo>
                      <a:lnTo>
                        <a:pt x="5031" y="5749"/>
                      </a:lnTo>
                      <a:cubicBezTo>
                        <a:pt x="5031" y="6109"/>
                        <a:pt x="5570" y="7007"/>
                        <a:pt x="6468" y="8445"/>
                      </a:cubicBezTo>
                      <a:lnTo>
                        <a:pt x="6468" y="8445"/>
                      </a:lnTo>
                      <a:cubicBezTo>
                        <a:pt x="7906" y="12577"/>
                        <a:pt x="7007" y="11140"/>
                        <a:pt x="11679" y="16170"/>
                      </a:cubicBezTo>
                      <a:lnTo>
                        <a:pt x="11679" y="16170"/>
                      </a:lnTo>
                      <a:cubicBezTo>
                        <a:pt x="12936" y="18686"/>
                        <a:pt x="14014" y="20842"/>
                        <a:pt x="14553" y="21920"/>
                      </a:cubicBezTo>
                      <a:lnTo>
                        <a:pt x="14553" y="21920"/>
                      </a:lnTo>
                      <a:cubicBezTo>
                        <a:pt x="14553" y="21920"/>
                        <a:pt x="14553" y="21920"/>
                        <a:pt x="14553" y="21920"/>
                      </a:cubicBezTo>
                      <a:lnTo>
                        <a:pt x="14553" y="21920"/>
                      </a:lnTo>
                      <a:cubicBezTo>
                        <a:pt x="19225" y="18686"/>
                        <a:pt x="23896" y="18866"/>
                        <a:pt x="27849" y="18686"/>
                      </a:cubicBezTo>
                      <a:lnTo>
                        <a:pt x="27849" y="18686"/>
                      </a:lnTo>
                      <a:cubicBezTo>
                        <a:pt x="29826" y="18686"/>
                        <a:pt x="33060" y="19225"/>
                        <a:pt x="33239" y="22279"/>
                      </a:cubicBezTo>
                      <a:lnTo>
                        <a:pt x="33239" y="22279"/>
                      </a:lnTo>
                      <a:close/>
                      <a:moveTo>
                        <a:pt x="58034" y="6468"/>
                      </a:moveTo>
                      <a:cubicBezTo>
                        <a:pt x="58034" y="6468"/>
                        <a:pt x="58034" y="6648"/>
                        <a:pt x="58034" y="6828"/>
                      </a:cubicBezTo>
                      <a:lnTo>
                        <a:pt x="58034" y="6828"/>
                      </a:lnTo>
                      <a:cubicBezTo>
                        <a:pt x="58034" y="6648"/>
                        <a:pt x="58034" y="6648"/>
                        <a:pt x="58034" y="6468"/>
                      </a:cubicBezTo>
                      <a:lnTo>
                        <a:pt x="58034" y="6468"/>
                      </a:lnTo>
                      <a:lnTo>
                        <a:pt x="58034" y="6468"/>
                      </a:lnTo>
                      <a:lnTo>
                        <a:pt x="58034" y="6468"/>
                      </a:lnTo>
                      <a:close/>
                      <a:moveTo>
                        <a:pt x="47793" y="5031"/>
                      </a:moveTo>
                      <a:cubicBezTo>
                        <a:pt x="48152" y="5031"/>
                        <a:pt x="49230" y="5031"/>
                        <a:pt x="50129" y="2875"/>
                      </a:cubicBezTo>
                      <a:lnTo>
                        <a:pt x="50129" y="2875"/>
                      </a:lnTo>
                      <a:cubicBezTo>
                        <a:pt x="49769" y="0"/>
                        <a:pt x="49051" y="898"/>
                        <a:pt x="49051" y="359"/>
                      </a:cubicBezTo>
                      <a:lnTo>
                        <a:pt x="49051" y="359"/>
                      </a:lnTo>
                      <a:lnTo>
                        <a:pt x="48512" y="1078"/>
                      </a:lnTo>
                      <a:lnTo>
                        <a:pt x="47793" y="5031"/>
                      </a:lnTo>
                      <a:cubicBezTo>
                        <a:pt x="47613" y="5031"/>
                        <a:pt x="47613" y="5031"/>
                        <a:pt x="47793" y="5031"/>
                      </a:cubicBezTo>
                      <a:lnTo>
                        <a:pt x="47793" y="5031"/>
                      </a:lnTo>
                      <a:cubicBezTo>
                        <a:pt x="47793" y="5031"/>
                        <a:pt x="47793" y="5031"/>
                        <a:pt x="47793" y="5031"/>
                      </a:cubicBezTo>
                      <a:lnTo>
                        <a:pt x="47793" y="5031"/>
                      </a:lnTo>
                      <a:close/>
                      <a:moveTo>
                        <a:pt x="48691" y="539"/>
                      </a:moveTo>
                      <a:lnTo>
                        <a:pt x="48871" y="359"/>
                      </a:lnTo>
                      <a:lnTo>
                        <a:pt x="48691" y="539"/>
                      </a:lnTo>
                      <a:lnTo>
                        <a:pt x="48691" y="539"/>
                      </a:lnTo>
                      <a:lnTo>
                        <a:pt x="48691" y="539"/>
                      </a:lnTo>
                      <a:close/>
                    </a:path>
                  </a:pathLst>
                </a:custGeom>
                <a:grpFill/>
                <a:ln w="17953" cap="flat">
                  <a:noFill/>
                  <a:prstDash val="solid"/>
                  <a:miter/>
                </a:ln>
              </p:spPr>
              <p:txBody>
                <a:bodyPr rtlCol="0" anchor="ctr"/>
                <a:lstStyle/>
                <a:p>
                  <a:endParaRPr lang="zh-CN" altLang="en-US" sz="1050"/>
                </a:p>
              </p:txBody>
            </p:sp>
          </p:grpSp>
          <p:grpSp>
            <p:nvGrpSpPr>
              <p:cNvPr id="222" name="图形 1"/>
              <p:cNvGrpSpPr/>
              <p:nvPr/>
            </p:nvGrpSpPr>
            <p:grpSpPr>
              <a:xfrm>
                <a:off x="8036498" y="1570629"/>
                <a:ext cx="19594" cy="12604"/>
                <a:chOff x="9409709" y="1768319"/>
                <a:chExt cx="19594" cy="12604"/>
              </a:xfrm>
              <a:solidFill>
                <a:srgbClr val="0070C0"/>
              </a:solidFill>
            </p:grpSpPr>
            <p:sp>
              <p:nvSpPr>
                <p:cNvPr id="3302" name="任意多边形: 形状 649"/>
                <p:cNvSpPr/>
                <p:nvPr/>
              </p:nvSpPr>
              <p:spPr>
                <a:xfrm>
                  <a:off x="9412336" y="1771353"/>
                  <a:ext cx="14320" cy="7206"/>
                </a:xfrm>
                <a:custGeom>
                  <a:avLst/>
                  <a:gdLst>
                    <a:gd name="connsiteX0" fmla="*/ 2942 w 14320"/>
                    <a:gd name="connsiteY0" fmla="*/ 4512 h 7206"/>
                    <a:gd name="connsiteX1" fmla="*/ 12106 w 14320"/>
                    <a:gd name="connsiteY1" fmla="*/ 7207 h 7206"/>
                    <a:gd name="connsiteX2" fmla="*/ 13363 w 14320"/>
                    <a:gd name="connsiteY2" fmla="*/ 4512 h 7206"/>
                    <a:gd name="connsiteX3" fmla="*/ 4200 w 14320"/>
                    <a:gd name="connsiteY3" fmla="*/ 559 h 7206"/>
                    <a:gd name="connsiteX4" fmla="*/ 247 w 14320"/>
                    <a:gd name="connsiteY4" fmla="*/ 559 h 7206"/>
                    <a:gd name="connsiteX5" fmla="*/ 2942 w 14320"/>
                    <a:gd name="connsiteY5" fmla="*/ 4512 h 7206"/>
                    <a:gd name="connsiteX6" fmla="*/ 2942 w 14320"/>
                    <a:gd name="connsiteY6" fmla="*/ 4512 h 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20" h="7206">
                      <a:moveTo>
                        <a:pt x="2942" y="4512"/>
                      </a:moveTo>
                      <a:cubicBezTo>
                        <a:pt x="2942" y="4512"/>
                        <a:pt x="9590" y="5769"/>
                        <a:pt x="12106" y="7207"/>
                      </a:cubicBezTo>
                      <a:cubicBezTo>
                        <a:pt x="14801" y="7207"/>
                        <a:pt x="14801" y="7207"/>
                        <a:pt x="13363" y="4512"/>
                      </a:cubicBezTo>
                      <a:cubicBezTo>
                        <a:pt x="10668" y="3254"/>
                        <a:pt x="9411" y="559"/>
                        <a:pt x="4200" y="559"/>
                      </a:cubicBezTo>
                      <a:cubicBezTo>
                        <a:pt x="247" y="559"/>
                        <a:pt x="247" y="-699"/>
                        <a:pt x="247" y="559"/>
                      </a:cubicBezTo>
                      <a:cubicBezTo>
                        <a:pt x="-1011" y="3254"/>
                        <a:pt x="2942" y="4512"/>
                        <a:pt x="2942" y="4512"/>
                      </a:cubicBezTo>
                      <a:lnTo>
                        <a:pt x="2942" y="4512"/>
                      </a:lnTo>
                      <a:close/>
                    </a:path>
                  </a:pathLst>
                </a:custGeom>
                <a:grpFill/>
                <a:ln w="17953" cap="flat">
                  <a:noFill/>
                  <a:prstDash val="solid"/>
                  <a:miter/>
                </a:ln>
              </p:spPr>
              <p:txBody>
                <a:bodyPr rtlCol="0" anchor="ctr"/>
                <a:lstStyle/>
                <a:p>
                  <a:endParaRPr lang="zh-CN" altLang="en-US" sz="1050"/>
                </a:p>
              </p:txBody>
            </p:sp>
            <p:sp>
              <p:nvSpPr>
                <p:cNvPr id="3303" name="任意多边形: 形状 650"/>
                <p:cNvSpPr/>
                <p:nvPr/>
              </p:nvSpPr>
              <p:spPr>
                <a:xfrm>
                  <a:off x="9409709" y="1768319"/>
                  <a:ext cx="19594" cy="12604"/>
                </a:xfrm>
                <a:custGeom>
                  <a:avLst/>
                  <a:gdLst>
                    <a:gd name="connsiteX0" fmla="*/ 13655 w 19594"/>
                    <a:gd name="connsiteY0" fmla="*/ 12397 h 12604"/>
                    <a:gd name="connsiteX1" fmla="*/ 5031 w 19594"/>
                    <a:gd name="connsiteY1" fmla="*/ 9882 h 12604"/>
                    <a:gd name="connsiteX2" fmla="*/ 5031 w 19594"/>
                    <a:gd name="connsiteY2" fmla="*/ 9882 h 12604"/>
                    <a:gd name="connsiteX3" fmla="*/ 5570 w 19594"/>
                    <a:gd name="connsiteY3" fmla="*/ 7367 h 12604"/>
                    <a:gd name="connsiteX4" fmla="*/ 4672 w 19594"/>
                    <a:gd name="connsiteY4" fmla="*/ 9702 h 12604"/>
                    <a:gd name="connsiteX5" fmla="*/ 0 w 19594"/>
                    <a:gd name="connsiteY5" fmla="*/ 4312 h 12604"/>
                    <a:gd name="connsiteX6" fmla="*/ 0 w 19594"/>
                    <a:gd name="connsiteY6" fmla="*/ 4312 h 12604"/>
                    <a:gd name="connsiteX7" fmla="*/ 359 w 19594"/>
                    <a:gd name="connsiteY7" fmla="*/ 2695 h 12604"/>
                    <a:gd name="connsiteX8" fmla="*/ 359 w 19594"/>
                    <a:gd name="connsiteY8" fmla="*/ 2695 h 12604"/>
                    <a:gd name="connsiteX9" fmla="*/ 359 w 19594"/>
                    <a:gd name="connsiteY9" fmla="*/ 2515 h 12604"/>
                    <a:gd name="connsiteX10" fmla="*/ 359 w 19594"/>
                    <a:gd name="connsiteY10" fmla="*/ 2515 h 12604"/>
                    <a:gd name="connsiteX11" fmla="*/ 3055 w 19594"/>
                    <a:gd name="connsiteY11" fmla="*/ 0 h 12604"/>
                    <a:gd name="connsiteX12" fmla="*/ 3055 w 19594"/>
                    <a:gd name="connsiteY12" fmla="*/ 0 h 12604"/>
                    <a:gd name="connsiteX13" fmla="*/ 6648 w 19594"/>
                    <a:gd name="connsiteY13" fmla="*/ 539 h 12604"/>
                    <a:gd name="connsiteX14" fmla="*/ 6648 w 19594"/>
                    <a:gd name="connsiteY14" fmla="*/ 539 h 12604"/>
                    <a:gd name="connsiteX15" fmla="*/ 6828 w 19594"/>
                    <a:gd name="connsiteY15" fmla="*/ 539 h 12604"/>
                    <a:gd name="connsiteX16" fmla="*/ 6828 w 19594"/>
                    <a:gd name="connsiteY16" fmla="*/ 539 h 12604"/>
                    <a:gd name="connsiteX17" fmla="*/ 6828 w 19594"/>
                    <a:gd name="connsiteY17" fmla="*/ 539 h 12604"/>
                    <a:gd name="connsiteX18" fmla="*/ 17248 w 19594"/>
                    <a:gd name="connsiteY18" fmla="*/ 4851 h 12604"/>
                    <a:gd name="connsiteX19" fmla="*/ 17248 w 19594"/>
                    <a:gd name="connsiteY19" fmla="*/ 4851 h 12604"/>
                    <a:gd name="connsiteX20" fmla="*/ 18147 w 19594"/>
                    <a:gd name="connsiteY20" fmla="*/ 5211 h 12604"/>
                    <a:gd name="connsiteX21" fmla="*/ 18506 w 19594"/>
                    <a:gd name="connsiteY21" fmla="*/ 6109 h 12604"/>
                    <a:gd name="connsiteX22" fmla="*/ 19584 w 19594"/>
                    <a:gd name="connsiteY22" fmla="*/ 9343 h 12604"/>
                    <a:gd name="connsiteX23" fmla="*/ 19584 w 19594"/>
                    <a:gd name="connsiteY23" fmla="*/ 9343 h 12604"/>
                    <a:gd name="connsiteX24" fmla="*/ 17069 w 19594"/>
                    <a:gd name="connsiteY24" fmla="*/ 12397 h 12604"/>
                    <a:gd name="connsiteX25" fmla="*/ 17069 w 19594"/>
                    <a:gd name="connsiteY25" fmla="*/ 12397 h 12604"/>
                    <a:gd name="connsiteX26" fmla="*/ 16170 w 19594"/>
                    <a:gd name="connsiteY26" fmla="*/ 12397 h 12604"/>
                    <a:gd name="connsiteX27" fmla="*/ 16170 w 19594"/>
                    <a:gd name="connsiteY27" fmla="*/ 12397 h 12604"/>
                    <a:gd name="connsiteX28" fmla="*/ 13655 w 19594"/>
                    <a:gd name="connsiteY28" fmla="*/ 12397 h 12604"/>
                    <a:gd name="connsiteX29" fmla="*/ 13655 w 19594"/>
                    <a:gd name="connsiteY29" fmla="*/ 12397 h 12604"/>
                    <a:gd name="connsiteX30" fmla="*/ 8445 w 19594"/>
                    <a:gd name="connsiteY30" fmla="*/ 5570 h 12604"/>
                    <a:gd name="connsiteX31" fmla="*/ 9343 w 19594"/>
                    <a:gd name="connsiteY31" fmla="*/ 4132 h 12604"/>
                    <a:gd name="connsiteX32" fmla="*/ 9343 w 19594"/>
                    <a:gd name="connsiteY32" fmla="*/ 4132 h 12604"/>
                    <a:gd name="connsiteX33" fmla="*/ 8624 w 19594"/>
                    <a:gd name="connsiteY33" fmla="*/ 1797 h 12604"/>
                    <a:gd name="connsiteX34" fmla="*/ 8624 w 19594"/>
                    <a:gd name="connsiteY34" fmla="*/ 1797 h 12604"/>
                    <a:gd name="connsiteX35" fmla="*/ 8265 w 19594"/>
                    <a:gd name="connsiteY35" fmla="*/ 2336 h 12604"/>
                    <a:gd name="connsiteX36" fmla="*/ 7187 w 19594"/>
                    <a:gd name="connsiteY36" fmla="*/ 5390 h 12604"/>
                    <a:gd name="connsiteX37" fmla="*/ 8445 w 19594"/>
                    <a:gd name="connsiteY37" fmla="*/ 5570 h 12604"/>
                    <a:gd name="connsiteX38" fmla="*/ 8445 w 19594"/>
                    <a:gd name="connsiteY38" fmla="*/ 5570 h 1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594" h="12604">
                      <a:moveTo>
                        <a:pt x="13655" y="12397"/>
                      </a:moveTo>
                      <a:cubicBezTo>
                        <a:pt x="11679" y="11319"/>
                        <a:pt x="5031" y="9882"/>
                        <a:pt x="5031" y="9882"/>
                      </a:cubicBezTo>
                      <a:lnTo>
                        <a:pt x="5031" y="9882"/>
                      </a:lnTo>
                      <a:lnTo>
                        <a:pt x="5570" y="7367"/>
                      </a:lnTo>
                      <a:lnTo>
                        <a:pt x="4672" y="9702"/>
                      </a:lnTo>
                      <a:cubicBezTo>
                        <a:pt x="4672" y="9523"/>
                        <a:pt x="539" y="9163"/>
                        <a:pt x="0" y="4312"/>
                      </a:cubicBezTo>
                      <a:lnTo>
                        <a:pt x="0" y="4312"/>
                      </a:lnTo>
                      <a:cubicBezTo>
                        <a:pt x="0" y="3773"/>
                        <a:pt x="180" y="3234"/>
                        <a:pt x="359" y="2695"/>
                      </a:cubicBezTo>
                      <a:lnTo>
                        <a:pt x="359" y="2695"/>
                      </a:lnTo>
                      <a:cubicBezTo>
                        <a:pt x="359" y="2695"/>
                        <a:pt x="359" y="2515"/>
                        <a:pt x="359" y="2515"/>
                      </a:cubicBezTo>
                      <a:lnTo>
                        <a:pt x="359" y="2515"/>
                      </a:lnTo>
                      <a:cubicBezTo>
                        <a:pt x="359" y="2515"/>
                        <a:pt x="1437" y="0"/>
                        <a:pt x="3055" y="0"/>
                      </a:cubicBezTo>
                      <a:lnTo>
                        <a:pt x="3055" y="0"/>
                      </a:lnTo>
                      <a:cubicBezTo>
                        <a:pt x="5211" y="359"/>
                        <a:pt x="4133" y="539"/>
                        <a:pt x="6648" y="539"/>
                      </a:cubicBezTo>
                      <a:lnTo>
                        <a:pt x="6648" y="539"/>
                      </a:lnTo>
                      <a:cubicBezTo>
                        <a:pt x="6648" y="539"/>
                        <a:pt x="6828" y="539"/>
                        <a:pt x="6828" y="539"/>
                      </a:cubicBezTo>
                      <a:lnTo>
                        <a:pt x="6828" y="539"/>
                      </a:lnTo>
                      <a:lnTo>
                        <a:pt x="6828" y="539"/>
                      </a:lnTo>
                      <a:cubicBezTo>
                        <a:pt x="13116" y="539"/>
                        <a:pt x="15631" y="4132"/>
                        <a:pt x="17248" y="4851"/>
                      </a:cubicBezTo>
                      <a:lnTo>
                        <a:pt x="17248" y="4851"/>
                      </a:lnTo>
                      <a:lnTo>
                        <a:pt x="18147" y="5211"/>
                      </a:lnTo>
                      <a:lnTo>
                        <a:pt x="18506" y="6109"/>
                      </a:lnTo>
                      <a:cubicBezTo>
                        <a:pt x="18865" y="7187"/>
                        <a:pt x="19404" y="7546"/>
                        <a:pt x="19584" y="9343"/>
                      </a:cubicBezTo>
                      <a:lnTo>
                        <a:pt x="19584" y="9343"/>
                      </a:lnTo>
                      <a:cubicBezTo>
                        <a:pt x="19764" y="10780"/>
                        <a:pt x="17608" y="12218"/>
                        <a:pt x="17069" y="12397"/>
                      </a:cubicBezTo>
                      <a:lnTo>
                        <a:pt x="17069" y="12397"/>
                      </a:lnTo>
                      <a:cubicBezTo>
                        <a:pt x="16709" y="12397"/>
                        <a:pt x="16530" y="12397"/>
                        <a:pt x="16170" y="12397"/>
                      </a:cubicBezTo>
                      <a:lnTo>
                        <a:pt x="16170" y="12397"/>
                      </a:lnTo>
                      <a:cubicBezTo>
                        <a:pt x="15631" y="12757"/>
                        <a:pt x="14913" y="12577"/>
                        <a:pt x="13655" y="12397"/>
                      </a:cubicBezTo>
                      <a:lnTo>
                        <a:pt x="13655" y="12397"/>
                      </a:lnTo>
                      <a:close/>
                      <a:moveTo>
                        <a:pt x="8445" y="5570"/>
                      </a:moveTo>
                      <a:cubicBezTo>
                        <a:pt x="8804" y="5211"/>
                        <a:pt x="9163" y="4851"/>
                        <a:pt x="9343" y="4132"/>
                      </a:cubicBezTo>
                      <a:lnTo>
                        <a:pt x="9343" y="4132"/>
                      </a:lnTo>
                      <a:cubicBezTo>
                        <a:pt x="9343" y="1617"/>
                        <a:pt x="8624" y="1976"/>
                        <a:pt x="8624" y="1797"/>
                      </a:cubicBezTo>
                      <a:lnTo>
                        <a:pt x="8624" y="1797"/>
                      </a:lnTo>
                      <a:lnTo>
                        <a:pt x="8265" y="2336"/>
                      </a:lnTo>
                      <a:lnTo>
                        <a:pt x="7187" y="5390"/>
                      </a:lnTo>
                      <a:cubicBezTo>
                        <a:pt x="7546" y="5390"/>
                        <a:pt x="7906" y="5390"/>
                        <a:pt x="8445" y="5570"/>
                      </a:cubicBezTo>
                      <a:lnTo>
                        <a:pt x="8445" y="5570"/>
                      </a:lnTo>
                      <a:close/>
                    </a:path>
                  </a:pathLst>
                </a:custGeom>
                <a:grpFill/>
                <a:ln w="17953" cap="flat">
                  <a:noFill/>
                  <a:prstDash val="solid"/>
                  <a:miter/>
                </a:ln>
              </p:spPr>
              <p:txBody>
                <a:bodyPr rtlCol="0" anchor="ctr"/>
                <a:lstStyle/>
                <a:p>
                  <a:endParaRPr lang="zh-CN" altLang="en-US" sz="1050"/>
                </a:p>
              </p:txBody>
            </p:sp>
          </p:grpSp>
          <p:grpSp>
            <p:nvGrpSpPr>
              <p:cNvPr id="223" name="图形 1"/>
              <p:cNvGrpSpPr/>
              <p:nvPr/>
            </p:nvGrpSpPr>
            <p:grpSpPr>
              <a:xfrm>
                <a:off x="6686084" y="1313698"/>
                <a:ext cx="215606" cy="95405"/>
                <a:chOff x="8059295" y="1511388"/>
                <a:chExt cx="215606" cy="95405"/>
              </a:xfrm>
              <a:solidFill>
                <a:srgbClr val="0070C0"/>
              </a:solidFill>
            </p:grpSpPr>
            <p:sp>
              <p:nvSpPr>
                <p:cNvPr id="3300" name="任意多边形: 形状 652"/>
                <p:cNvSpPr/>
                <p:nvPr/>
              </p:nvSpPr>
              <p:spPr>
                <a:xfrm>
                  <a:off x="8062350" y="1514083"/>
                  <a:ext cx="209930" cy="90554"/>
                </a:xfrm>
                <a:custGeom>
                  <a:avLst/>
                  <a:gdLst>
                    <a:gd name="connsiteX0" fmla="*/ 55159 w 209930"/>
                    <a:gd name="connsiteY0" fmla="*/ 2695 h 90554"/>
                    <a:gd name="connsiteX1" fmla="*/ 34137 w 209930"/>
                    <a:gd name="connsiteY1" fmla="*/ 0 h 90554"/>
                    <a:gd name="connsiteX2" fmla="*/ 17068 w 209930"/>
                    <a:gd name="connsiteY2" fmla="*/ 3953 h 90554"/>
                    <a:gd name="connsiteX3" fmla="*/ 2515 w 209930"/>
                    <a:gd name="connsiteY3" fmla="*/ 6648 h 90554"/>
                    <a:gd name="connsiteX4" fmla="*/ 2515 w 209930"/>
                    <a:gd name="connsiteY4" fmla="*/ 10601 h 90554"/>
                    <a:gd name="connsiteX5" fmla="*/ 27489 w 209930"/>
                    <a:gd name="connsiteY5" fmla="*/ 6648 h 90554"/>
                    <a:gd name="connsiteX6" fmla="*/ 28747 w 209930"/>
                    <a:gd name="connsiteY6" fmla="*/ 9343 h 90554"/>
                    <a:gd name="connsiteX7" fmla="*/ 10241 w 209930"/>
                    <a:gd name="connsiteY7" fmla="*/ 14733 h 90554"/>
                    <a:gd name="connsiteX8" fmla="*/ 3593 w 209930"/>
                    <a:gd name="connsiteY8" fmla="*/ 21381 h 90554"/>
                    <a:gd name="connsiteX9" fmla="*/ 19404 w 209930"/>
                    <a:gd name="connsiteY9" fmla="*/ 22639 h 90554"/>
                    <a:gd name="connsiteX10" fmla="*/ 36473 w 209930"/>
                    <a:gd name="connsiteY10" fmla="*/ 21201 h 90554"/>
                    <a:gd name="connsiteX11" fmla="*/ 49589 w 209930"/>
                    <a:gd name="connsiteY11" fmla="*/ 18506 h 90554"/>
                    <a:gd name="connsiteX12" fmla="*/ 68095 w 209930"/>
                    <a:gd name="connsiteY12" fmla="*/ 22459 h 90554"/>
                    <a:gd name="connsiteX13" fmla="*/ 76001 w 209930"/>
                    <a:gd name="connsiteY13" fmla="*/ 25154 h 90554"/>
                    <a:gd name="connsiteX14" fmla="*/ 51026 w 209930"/>
                    <a:gd name="connsiteY14" fmla="*/ 26591 h 90554"/>
                    <a:gd name="connsiteX15" fmla="*/ 32520 w 209930"/>
                    <a:gd name="connsiteY15" fmla="*/ 31982 h 90554"/>
                    <a:gd name="connsiteX16" fmla="*/ 41683 w 209930"/>
                    <a:gd name="connsiteY16" fmla="*/ 41325 h 90554"/>
                    <a:gd name="connsiteX17" fmla="*/ 57494 w 209930"/>
                    <a:gd name="connsiteY17" fmla="*/ 54620 h 90554"/>
                    <a:gd name="connsiteX18" fmla="*/ 70611 w 209930"/>
                    <a:gd name="connsiteY18" fmla="*/ 55878 h 90554"/>
                    <a:gd name="connsiteX19" fmla="*/ 82469 w 209930"/>
                    <a:gd name="connsiteY19" fmla="*/ 53183 h 90554"/>
                    <a:gd name="connsiteX20" fmla="*/ 74563 w 209930"/>
                    <a:gd name="connsiteY20" fmla="*/ 59831 h 90554"/>
                    <a:gd name="connsiteX21" fmla="*/ 81211 w 209930"/>
                    <a:gd name="connsiteY21" fmla="*/ 62526 h 90554"/>
                    <a:gd name="connsiteX22" fmla="*/ 95765 w 209930"/>
                    <a:gd name="connsiteY22" fmla="*/ 59831 h 90554"/>
                    <a:gd name="connsiteX23" fmla="*/ 106365 w 209930"/>
                    <a:gd name="connsiteY23" fmla="*/ 54441 h 90554"/>
                    <a:gd name="connsiteX24" fmla="*/ 118224 w 209930"/>
                    <a:gd name="connsiteY24" fmla="*/ 54441 h 90554"/>
                    <a:gd name="connsiteX25" fmla="*/ 130082 w 209930"/>
                    <a:gd name="connsiteY25" fmla="*/ 57136 h 90554"/>
                    <a:gd name="connsiteX26" fmla="*/ 118224 w 209930"/>
                    <a:gd name="connsiteY26" fmla="*/ 61088 h 90554"/>
                    <a:gd name="connsiteX27" fmla="*/ 94507 w 209930"/>
                    <a:gd name="connsiteY27" fmla="*/ 66479 h 90554"/>
                    <a:gd name="connsiteX28" fmla="*/ 95765 w 209930"/>
                    <a:gd name="connsiteY28" fmla="*/ 75821 h 90554"/>
                    <a:gd name="connsiteX29" fmla="*/ 102412 w 209930"/>
                    <a:gd name="connsiteY29" fmla="*/ 83727 h 90554"/>
                    <a:gd name="connsiteX30" fmla="*/ 118224 w 209930"/>
                    <a:gd name="connsiteY30" fmla="*/ 79774 h 90554"/>
                    <a:gd name="connsiteX31" fmla="*/ 123434 w 209930"/>
                    <a:gd name="connsiteY31" fmla="*/ 82469 h 90554"/>
                    <a:gd name="connsiteX32" fmla="*/ 116786 w 209930"/>
                    <a:gd name="connsiteY32" fmla="*/ 87860 h 90554"/>
                    <a:gd name="connsiteX33" fmla="*/ 129902 w 209930"/>
                    <a:gd name="connsiteY33" fmla="*/ 90555 h 90554"/>
                    <a:gd name="connsiteX34" fmla="*/ 153619 w 209930"/>
                    <a:gd name="connsiteY34" fmla="*/ 87860 h 90554"/>
                    <a:gd name="connsiteX35" fmla="*/ 166735 w 209930"/>
                    <a:gd name="connsiteY35" fmla="*/ 87860 h 90554"/>
                    <a:gd name="connsiteX36" fmla="*/ 156135 w 209930"/>
                    <a:gd name="connsiteY36" fmla="*/ 74564 h 90554"/>
                    <a:gd name="connsiteX37" fmla="*/ 169250 w 209930"/>
                    <a:gd name="connsiteY37" fmla="*/ 79774 h 90554"/>
                    <a:gd name="connsiteX38" fmla="*/ 177156 w 209930"/>
                    <a:gd name="connsiteY38" fmla="*/ 79774 h 90554"/>
                    <a:gd name="connsiteX39" fmla="*/ 187757 w 209930"/>
                    <a:gd name="connsiteY39" fmla="*/ 74384 h 90554"/>
                    <a:gd name="connsiteX40" fmla="*/ 181109 w 209930"/>
                    <a:gd name="connsiteY40" fmla="*/ 67736 h 90554"/>
                    <a:gd name="connsiteX41" fmla="*/ 175719 w 209930"/>
                    <a:gd name="connsiteY41" fmla="*/ 51745 h 90554"/>
                    <a:gd name="connsiteX42" fmla="*/ 182367 w 209930"/>
                    <a:gd name="connsiteY42" fmla="*/ 54441 h 90554"/>
                    <a:gd name="connsiteX43" fmla="*/ 189014 w 209930"/>
                    <a:gd name="connsiteY43" fmla="*/ 62346 h 90554"/>
                    <a:gd name="connsiteX44" fmla="*/ 192967 w 209930"/>
                    <a:gd name="connsiteY44" fmla="*/ 51745 h 90554"/>
                    <a:gd name="connsiteX45" fmla="*/ 207521 w 209930"/>
                    <a:gd name="connsiteY45" fmla="*/ 45098 h 90554"/>
                    <a:gd name="connsiteX46" fmla="*/ 206263 w 209930"/>
                    <a:gd name="connsiteY46" fmla="*/ 39707 h 90554"/>
                    <a:gd name="connsiteX47" fmla="*/ 179851 w 209930"/>
                    <a:gd name="connsiteY47" fmla="*/ 33060 h 90554"/>
                    <a:gd name="connsiteX48" fmla="*/ 166735 w 209930"/>
                    <a:gd name="connsiteY48" fmla="*/ 33060 h 90554"/>
                    <a:gd name="connsiteX49" fmla="*/ 158830 w 209930"/>
                    <a:gd name="connsiteY49" fmla="*/ 23717 h 90554"/>
                    <a:gd name="connsiteX50" fmla="*/ 149666 w 209930"/>
                    <a:gd name="connsiteY50" fmla="*/ 23717 h 90554"/>
                    <a:gd name="connsiteX51" fmla="*/ 135113 w 209930"/>
                    <a:gd name="connsiteY51" fmla="*/ 22459 h 90554"/>
                    <a:gd name="connsiteX52" fmla="*/ 98280 w 209930"/>
                    <a:gd name="connsiteY52" fmla="*/ 21201 h 90554"/>
                    <a:gd name="connsiteX53" fmla="*/ 78516 w 209930"/>
                    <a:gd name="connsiteY53" fmla="*/ 11858 h 90554"/>
                    <a:gd name="connsiteX54" fmla="*/ 55159 w 209930"/>
                    <a:gd name="connsiteY54" fmla="*/ 2695 h 90554"/>
                    <a:gd name="connsiteX55" fmla="*/ 55159 w 209930"/>
                    <a:gd name="connsiteY55" fmla="*/ 2695 h 90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09930" h="90554">
                      <a:moveTo>
                        <a:pt x="55159" y="2695"/>
                      </a:moveTo>
                      <a:cubicBezTo>
                        <a:pt x="48511" y="2695"/>
                        <a:pt x="40605" y="0"/>
                        <a:pt x="34137" y="0"/>
                      </a:cubicBezTo>
                      <a:cubicBezTo>
                        <a:pt x="27489" y="0"/>
                        <a:pt x="23537" y="1437"/>
                        <a:pt x="17068" y="3953"/>
                      </a:cubicBezTo>
                      <a:cubicBezTo>
                        <a:pt x="10420" y="5210"/>
                        <a:pt x="7905" y="6648"/>
                        <a:pt x="2515" y="6648"/>
                      </a:cubicBezTo>
                      <a:cubicBezTo>
                        <a:pt x="-1438" y="6648"/>
                        <a:pt x="-180" y="10601"/>
                        <a:pt x="2515" y="10601"/>
                      </a:cubicBezTo>
                      <a:cubicBezTo>
                        <a:pt x="5210" y="10601"/>
                        <a:pt x="22279" y="7906"/>
                        <a:pt x="27489" y="6648"/>
                      </a:cubicBezTo>
                      <a:cubicBezTo>
                        <a:pt x="32700" y="5390"/>
                        <a:pt x="34137" y="7906"/>
                        <a:pt x="28747" y="9343"/>
                      </a:cubicBezTo>
                      <a:cubicBezTo>
                        <a:pt x="24795" y="10601"/>
                        <a:pt x="18146" y="13296"/>
                        <a:pt x="10241" y="14733"/>
                      </a:cubicBezTo>
                      <a:cubicBezTo>
                        <a:pt x="1078" y="16170"/>
                        <a:pt x="-360" y="18686"/>
                        <a:pt x="3593" y="21381"/>
                      </a:cubicBezTo>
                      <a:cubicBezTo>
                        <a:pt x="7546" y="24076"/>
                        <a:pt x="12756" y="22639"/>
                        <a:pt x="19404" y="22639"/>
                      </a:cubicBezTo>
                      <a:cubicBezTo>
                        <a:pt x="26052" y="22639"/>
                        <a:pt x="31262" y="23896"/>
                        <a:pt x="36473" y="21201"/>
                      </a:cubicBezTo>
                      <a:cubicBezTo>
                        <a:pt x="41683" y="18506"/>
                        <a:pt x="43121" y="17248"/>
                        <a:pt x="49589" y="18506"/>
                      </a:cubicBezTo>
                      <a:cubicBezTo>
                        <a:pt x="57494" y="19764"/>
                        <a:pt x="61447" y="21201"/>
                        <a:pt x="68095" y="22459"/>
                      </a:cubicBezTo>
                      <a:cubicBezTo>
                        <a:pt x="76001" y="22459"/>
                        <a:pt x="78696" y="25154"/>
                        <a:pt x="76001" y="25154"/>
                      </a:cubicBezTo>
                      <a:cubicBezTo>
                        <a:pt x="72048" y="26412"/>
                        <a:pt x="66838" y="23896"/>
                        <a:pt x="51026" y="26591"/>
                      </a:cubicBezTo>
                      <a:cubicBezTo>
                        <a:pt x="35215" y="28029"/>
                        <a:pt x="31262" y="28029"/>
                        <a:pt x="32520" y="31982"/>
                      </a:cubicBezTo>
                      <a:cubicBezTo>
                        <a:pt x="33778" y="34677"/>
                        <a:pt x="37730" y="38629"/>
                        <a:pt x="41683" y="41325"/>
                      </a:cubicBezTo>
                      <a:cubicBezTo>
                        <a:pt x="45636" y="42582"/>
                        <a:pt x="53542" y="50667"/>
                        <a:pt x="57494" y="54620"/>
                      </a:cubicBezTo>
                      <a:cubicBezTo>
                        <a:pt x="62705" y="60010"/>
                        <a:pt x="64142" y="58573"/>
                        <a:pt x="70611" y="55878"/>
                      </a:cubicBezTo>
                      <a:cubicBezTo>
                        <a:pt x="77258" y="53183"/>
                        <a:pt x="83727" y="49230"/>
                        <a:pt x="82469" y="53183"/>
                      </a:cubicBezTo>
                      <a:cubicBezTo>
                        <a:pt x="82469" y="55878"/>
                        <a:pt x="78516" y="57136"/>
                        <a:pt x="74563" y="59831"/>
                      </a:cubicBezTo>
                      <a:cubicBezTo>
                        <a:pt x="70611" y="63784"/>
                        <a:pt x="77258" y="65221"/>
                        <a:pt x="81211" y="62526"/>
                      </a:cubicBezTo>
                      <a:cubicBezTo>
                        <a:pt x="86422" y="59831"/>
                        <a:pt x="91812" y="59831"/>
                        <a:pt x="95765" y="59831"/>
                      </a:cubicBezTo>
                      <a:cubicBezTo>
                        <a:pt x="100975" y="59831"/>
                        <a:pt x="99717" y="55878"/>
                        <a:pt x="106365" y="54441"/>
                      </a:cubicBezTo>
                      <a:cubicBezTo>
                        <a:pt x="111576" y="54441"/>
                        <a:pt x="110318" y="54441"/>
                        <a:pt x="118224" y="54441"/>
                      </a:cubicBezTo>
                      <a:cubicBezTo>
                        <a:pt x="126129" y="55698"/>
                        <a:pt x="130082" y="54441"/>
                        <a:pt x="130082" y="57136"/>
                      </a:cubicBezTo>
                      <a:cubicBezTo>
                        <a:pt x="128824" y="61088"/>
                        <a:pt x="126129" y="61088"/>
                        <a:pt x="118224" y="61088"/>
                      </a:cubicBezTo>
                      <a:cubicBezTo>
                        <a:pt x="110318" y="61088"/>
                        <a:pt x="97202" y="63784"/>
                        <a:pt x="94507" y="66479"/>
                      </a:cubicBezTo>
                      <a:cubicBezTo>
                        <a:pt x="91812" y="70431"/>
                        <a:pt x="94507" y="71869"/>
                        <a:pt x="95765" y="75821"/>
                      </a:cubicBezTo>
                      <a:cubicBezTo>
                        <a:pt x="98460" y="79774"/>
                        <a:pt x="97202" y="83727"/>
                        <a:pt x="102412" y="83727"/>
                      </a:cubicBezTo>
                      <a:cubicBezTo>
                        <a:pt x="107623" y="82469"/>
                        <a:pt x="111576" y="78337"/>
                        <a:pt x="118224" y="79774"/>
                      </a:cubicBezTo>
                      <a:cubicBezTo>
                        <a:pt x="124871" y="79774"/>
                        <a:pt x="127387" y="81032"/>
                        <a:pt x="123434" y="82469"/>
                      </a:cubicBezTo>
                      <a:cubicBezTo>
                        <a:pt x="119481" y="83727"/>
                        <a:pt x="114271" y="86422"/>
                        <a:pt x="116786" y="87860"/>
                      </a:cubicBezTo>
                      <a:cubicBezTo>
                        <a:pt x="119481" y="90555"/>
                        <a:pt x="123434" y="90555"/>
                        <a:pt x="129902" y="90555"/>
                      </a:cubicBezTo>
                      <a:cubicBezTo>
                        <a:pt x="137808" y="90555"/>
                        <a:pt x="148408" y="87860"/>
                        <a:pt x="153619" y="87860"/>
                      </a:cubicBezTo>
                      <a:cubicBezTo>
                        <a:pt x="160267" y="87860"/>
                        <a:pt x="168172" y="90555"/>
                        <a:pt x="166735" y="87860"/>
                      </a:cubicBezTo>
                      <a:cubicBezTo>
                        <a:pt x="165477" y="83907"/>
                        <a:pt x="152182" y="76001"/>
                        <a:pt x="156135" y="74564"/>
                      </a:cubicBezTo>
                      <a:cubicBezTo>
                        <a:pt x="161345" y="73306"/>
                        <a:pt x="164040" y="74564"/>
                        <a:pt x="169250" y="79774"/>
                      </a:cubicBezTo>
                      <a:cubicBezTo>
                        <a:pt x="173203" y="83727"/>
                        <a:pt x="173203" y="82469"/>
                        <a:pt x="177156" y="79774"/>
                      </a:cubicBezTo>
                      <a:cubicBezTo>
                        <a:pt x="181109" y="77079"/>
                        <a:pt x="183804" y="77079"/>
                        <a:pt x="187757" y="74384"/>
                      </a:cubicBezTo>
                      <a:cubicBezTo>
                        <a:pt x="191709" y="71689"/>
                        <a:pt x="183804" y="69174"/>
                        <a:pt x="181109" y="67736"/>
                      </a:cubicBezTo>
                      <a:cubicBezTo>
                        <a:pt x="178414" y="65041"/>
                        <a:pt x="175719" y="54441"/>
                        <a:pt x="175719" y="51745"/>
                      </a:cubicBezTo>
                      <a:cubicBezTo>
                        <a:pt x="175719" y="47793"/>
                        <a:pt x="179672" y="49050"/>
                        <a:pt x="182367" y="54441"/>
                      </a:cubicBezTo>
                      <a:cubicBezTo>
                        <a:pt x="185062" y="59831"/>
                        <a:pt x="189014" y="68994"/>
                        <a:pt x="189014" y="62346"/>
                      </a:cubicBezTo>
                      <a:cubicBezTo>
                        <a:pt x="190272" y="55698"/>
                        <a:pt x="187577" y="51745"/>
                        <a:pt x="192967" y="51745"/>
                      </a:cubicBezTo>
                      <a:cubicBezTo>
                        <a:pt x="198178" y="51745"/>
                        <a:pt x="203568" y="46355"/>
                        <a:pt x="207521" y="45098"/>
                      </a:cubicBezTo>
                      <a:cubicBezTo>
                        <a:pt x="211473" y="42403"/>
                        <a:pt x="210215" y="41145"/>
                        <a:pt x="206263" y="39707"/>
                      </a:cubicBezTo>
                      <a:cubicBezTo>
                        <a:pt x="201053" y="38450"/>
                        <a:pt x="187757" y="31802"/>
                        <a:pt x="179851" y="33060"/>
                      </a:cubicBezTo>
                      <a:cubicBezTo>
                        <a:pt x="171945" y="34317"/>
                        <a:pt x="167992" y="41145"/>
                        <a:pt x="166735" y="33060"/>
                      </a:cubicBezTo>
                      <a:cubicBezTo>
                        <a:pt x="165298" y="26412"/>
                        <a:pt x="162782" y="19764"/>
                        <a:pt x="158830" y="23717"/>
                      </a:cubicBezTo>
                      <a:cubicBezTo>
                        <a:pt x="154877" y="27669"/>
                        <a:pt x="152182" y="26412"/>
                        <a:pt x="149666" y="23717"/>
                      </a:cubicBezTo>
                      <a:cubicBezTo>
                        <a:pt x="145713" y="22459"/>
                        <a:pt x="141761" y="22459"/>
                        <a:pt x="135113" y="22459"/>
                      </a:cubicBezTo>
                      <a:cubicBezTo>
                        <a:pt x="127207" y="22459"/>
                        <a:pt x="106186" y="22459"/>
                        <a:pt x="98280" y="21201"/>
                      </a:cubicBezTo>
                      <a:cubicBezTo>
                        <a:pt x="90375" y="18506"/>
                        <a:pt x="83727" y="14553"/>
                        <a:pt x="78516" y="11858"/>
                      </a:cubicBezTo>
                      <a:cubicBezTo>
                        <a:pt x="73665" y="7906"/>
                        <a:pt x="61807" y="2695"/>
                        <a:pt x="55159" y="2695"/>
                      </a:cubicBezTo>
                      <a:lnTo>
                        <a:pt x="55159" y="2695"/>
                      </a:lnTo>
                      <a:close/>
                    </a:path>
                  </a:pathLst>
                </a:custGeom>
                <a:grpFill/>
                <a:ln w="17953" cap="flat">
                  <a:noFill/>
                  <a:prstDash val="solid"/>
                  <a:miter/>
                </a:ln>
              </p:spPr>
              <p:txBody>
                <a:bodyPr rtlCol="0" anchor="ctr"/>
                <a:lstStyle/>
                <a:p>
                  <a:endParaRPr lang="zh-CN" altLang="en-US" sz="1050"/>
                </a:p>
              </p:txBody>
            </p:sp>
            <p:sp>
              <p:nvSpPr>
                <p:cNvPr id="3301" name="任意多边形: 形状 653"/>
                <p:cNvSpPr/>
                <p:nvPr/>
              </p:nvSpPr>
              <p:spPr>
                <a:xfrm>
                  <a:off x="8059295" y="1511388"/>
                  <a:ext cx="215606" cy="95405"/>
                </a:xfrm>
                <a:custGeom>
                  <a:avLst/>
                  <a:gdLst>
                    <a:gd name="connsiteX0" fmla="*/ 132418 w 215606"/>
                    <a:gd name="connsiteY0" fmla="*/ 95406 h 95405"/>
                    <a:gd name="connsiteX1" fmla="*/ 119123 w 215606"/>
                    <a:gd name="connsiteY1" fmla="*/ 92531 h 95405"/>
                    <a:gd name="connsiteX2" fmla="*/ 119123 w 215606"/>
                    <a:gd name="connsiteY2" fmla="*/ 92531 h 95405"/>
                    <a:gd name="connsiteX3" fmla="*/ 116967 w 215606"/>
                    <a:gd name="connsiteY3" fmla="*/ 89297 h 95405"/>
                    <a:gd name="connsiteX4" fmla="*/ 116967 w 215606"/>
                    <a:gd name="connsiteY4" fmla="*/ 89297 h 95405"/>
                    <a:gd name="connsiteX5" fmla="*/ 120740 w 215606"/>
                    <a:gd name="connsiteY5" fmla="*/ 84625 h 95405"/>
                    <a:gd name="connsiteX6" fmla="*/ 120740 w 215606"/>
                    <a:gd name="connsiteY6" fmla="*/ 84625 h 95405"/>
                    <a:gd name="connsiteX7" fmla="*/ 118943 w 215606"/>
                    <a:gd name="connsiteY7" fmla="*/ 84446 h 95405"/>
                    <a:gd name="connsiteX8" fmla="*/ 118943 w 215606"/>
                    <a:gd name="connsiteY8" fmla="*/ 84446 h 95405"/>
                    <a:gd name="connsiteX9" fmla="*/ 106366 w 215606"/>
                    <a:gd name="connsiteY9" fmla="*/ 88578 h 95405"/>
                    <a:gd name="connsiteX10" fmla="*/ 106366 w 215606"/>
                    <a:gd name="connsiteY10" fmla="*/ 88578 h 95405"/>
                    <a:gd name="connsiteX11" fmla="*/ 105647 w 215606"/>
                    <a:gd name="connsiteY11" fmla="*/ 88758 h 95405"/>
                    <a:gd name="connsiteX12" fmla="*/ 105288 w 215606"/>
                    <a:gd name="connsiteY12" fmla="*/ 88578 h 95405"/>
                    <a:gd name="connsiteX13" fmla="*/ 105288 w 215606"/>
                    <a:gd name="connsiteY13" fmla="*/ 88578 h 95405"/>
                    <a:gd name="connsiteX14" fmla="*/ 105288 w 215606"/>
                    <a:gd name="connsiteY14" fmla="*/ 88578 h 95405"/>
                    <a:gd name="connsiteX15" fmla="*/ 96664 w 215606"/>
                    <a:gd name="connsiteY15" fmla="*/ 78876 h 95405"/>
                    <a:gd name="connsiteX16" fmla="*/ 96664 w 215606"/>
                    <a:gd name="connsiteY16" fmla="*/ 78876 h 95405"/>
                    <a:gd name="connsiteX17" fmla="*/ 93969 w 215606"/>
                    <a:gd name="connsiteY17" fmla="*/ 71869 h 95405"/>
                    <a:gd name="connsiteX18" fmla="*/ 93969 w 215606"/>
                    <a:gd name="connsiteY18" fmla="*/ 71869 h 95405"/>
                    <a:gd name="connsiteX19" fmla="*/ 95945 w 215606"/>
                    <a:gd name="connsiteY19" fmla="*/ 67018 h 95405"/>
                    <a:gd name="connsiteX20" fmla="*/ 95945 w 215606"/>
                    <a:gd name="connsiteY20" fmla="*/ 67018 h 95405"/>
                    <a:gd name="connsiteX21" fmla="*/ 100257 w 215606"/>
                    <a:gd name="connsiteY21" fmla="*/ 64502 h 95405"/>
                    <a:gd name="connsiteX22" fmla="*/ 100257 w 215606"/>
                    <a:gd name="connsiteY22" fmla="*/ 64502 h 95405"/>
                    <a:gd name="connsiteX23" fmla="*/ 98999 w 215606"/>
                    <a:gd name="connsiteY23" fmla="*/ 64682 h 95405"/>
                    <a:gd name="connsiteX24" fmla="*/ 98999 w 215606"/>
                    <a:gd name="connsiteY24" fmla="*/ 64682 h 95405"/>
                    <a:gd name="connsiteX25" fmla="*/ 85883 w 215606"/>
                    <a:gd name="connsiteY25" fmla="*/ 67018 h 95405"/>
                    <a:gd name="connsiteX26" fmla="*/ 85883 w 215606"/>
                    <a:gd name="connsiteY26" fmla="*/ 67018 h 95405"/>
                    <a:gd name="connsiteX27" fmla="*/ 79774 w 215606"/>
                    <a:gd name="connsiteY27" fmla="*/ 68814 h 95405"/>
                    <a:gd name="connsiteX28" fmla="*/ 79774 w 215606"/>
                    <a:gd name="connsiteY28" fmla="*/ 68814 h 95405"/>
                    <a:gd name="connsiteX29" fmla="*/ 74025 w 215606"/>
                    <a:gd name="connsiteY29" fmla="*/ 64502 h 95405"/>
                    <a:gd name="connsiteX30" fmla="*/ 74025 w 215606"/>
                    <a:gd name="connsiteY30" fmla="*/ 64502 h 95405"/>
                    <a:gd name="connsiteX31" fmla="*/ 76361 w 215606"/>
                    <a:gd name="connsiteY31" fmla="*/ 60190 h 95405"/>
                    <a:gd name="connsiteX32" fmla="*/ 76361 w 215606"/>
                    <a:gd name="connsiteY32" fmla="*/ 60190 h 95405"/>
                    <a:gd name="connsiteX33" fmla="*/ 77259 w 215606"/>
                    <a:gd name="connsiteY33" fmla="*/ 59651 h 95405"/>
                    <a:gd name="connsiteX34" fmla="*/ 77259 w 215606"/>
                    <a:gd name="connsiteY34" fmla="*/ 59651 h 95405"/>
                    <a:gd name="connsiteX35" fmla="*/ 74744 w 215606"/>
                    <a:gd name="connsiteY35" fmla="*/ 60729 h 95405"/>
                    <a:gd name="connsiteX36" fmla="*/ 74744 w 215606"/>
                    <a:gd name="connsiteY36" fmla="*/ 60729 h 95405"/>
                    <a:gd name="connsiteX37" fmla="*/ 66658 w 215606"/>
                    <a:gd name="connsiteY37" fmla="*/ 63245 h 95405"/>
                    <a:gd name="connsiteX38" fmla="*/ 66658 w 215606"/>
                    <a:gd name="connsiteY38" fmla="*/ 63245 h 95405"/>
                    <a:gd name="connsiteX39" fmla="*/ 58753 w 215606"/>
                    <a:gd name="connsiteY39" fmla="*/ 58932 h 95405"/>
                    <a:gd name="connsiteX40" fmla="*/ 58753 w 215606"/>
                    <a:gd name="connsiteY40" fmla="*/ 58932 h 95405"/>
                    <a:gd name="connsiteX41" fmla="*/ 43301 w 215606"/>
                    <a:gd name="connsiteY41" fmla="*/ 45996 h 95405"/>
                    <a:gd name="connsiteX42" fmla="*/ 43301 w 215606"/>
                    <a:gd name="connsiteY42" fmla="*/ 45996 h 95405"/>
                    <a:gd name="connsiteX43" fmla="*/ 33060 w 215606"/>
                    <a:gd name="connsiteY43" fmla="*/ 35575 h 95405"/>
                    <a:gd name="connsiteX44" fmla="*/ 33060 w 215606"/>
                    <a:gd name="connsiteY44" fmla="*/ 35575 h 95405"/>
                    <a:gd name="connsiteX45" fmla="*/ 32521 w 215606"/>
                    <a:gd name="connsiteY45" fmla="*/ 33239 h 95405"/>
                    <a:gd name="connsiteX46" fmla="*/ 32521 w 215606"/>
                    <a:gd name="connsiteY46" fmla="*/ 33239 h 95405"/>
                    <a:gd name="connsiteX47" fmla="*/ 53363 w 215606"/>
                    <a:gd name="connsiteY47" fmla="*/ 26591 h 95405"/>
                    <a:gd name="connsiteX48" fmla="*/ 53363 w 215606"/>
                    <a:gd name="connsiteY48" fmla="*/ 26591 h 95405"/>
                    <a:gd name="connsiteX49" fmla="*/ 61448 w 215606"/>
                    <a:gd name="connsiteY49" fmla="*/ 25513 h 95405"/>
                    <a:gd name="connsiteX50" fmla="*/ 61448 w 215606"/>
                    <a:gd name="connsiteY50" fmla="*/ 25513 h 95405"/>
                    <a:gd name="connsiteX51" fmla="*/ 51925 w 215606"/>
                    <a:gd name="connsiteY51" fmla="*/ 23537 h 95405"/>
                    <a:gd name="connsiteX52" fmla="*/ 51925 w 215606"/>
                    <a:gd name="connsiteY52" fmla="*/ 23537 h 95405"/>
                    <a:gd name="connsiteX53" fmla="*/ 48152 w 215606"/>
                    <a:gd name="connsiteY53" fmla="*/ 23178 h 95405"/>
                    <a:gd name="connsiteX54" fmla="*/ 48152 w 215606"/>
                    <a:gd name="connsiteY54" fmla="*/ 23178 h 95405"/>
                    <a:gd name="connsiteX55" fmla="*/ 40426 w 215606"/>
                    <a:gd name="connsiteY55" fmla="*/ 26052 h 95405"/>
                    <a:gd name="connsiteX56" fmla="*/ 40426 w 215606"/>
                    <a:gd name="connsiteY56" fmla="*/ 26052 h 95405"/>
                    <a:gd name="connsiteX57" fmla="*/ 31083 w 215606"/>
                    <a:gd name="connsiteY57" fmla="*/ 28029 h 95405"/>
                    <a:gd name="connsiteX58" fmla="*/ 31083 w 215606"/>
                    <a:gd name="connsiteY58" fmla="*/ 28029 h 95405"/>
                    <a:gd name="connsiteX59" fmla="*/ 22279 w 215606"/>
                    <a:gd name="connsiteY59" fmla="*/ 27669 h 95405"/>
                    <a:gd name="connsiteX60" fmla="*/ 22279 w 215606"/>
                    <a:gd name="connsiteY60" fmla="*/ 27669 h 95405"/>
                    <a:gd name="connsiteX61" fmla="*/ 22279 w 215606"/>
                    <a:gd name="connsiteY61" fmla="*/ 25513 h 95405"/>
                    <a:gd name="connsiteX62" fmla="*/ 22100 w 215606"/>
                    <a:gd name="connsiteY62" fmla="*/ 27669 h 95405"/>
                    <a:gd name="connsiteX63" fmla="*/ 13116 w 215606"/>
                    <a:gd name="connsiteY63" fmla="*/ 28029 h 95405"/>
                    <a:gd name="connsiteX64" fmla="*/ 13116 w 215606"/>
                    <a:gd name="connsiteY64" fmla="*/ 28029 h 95405"/>
                    <a:gd name="connsiteX65" fmla="*/ 4851 w 215606"/>
                    <a:gd name="connsiteY65" fmla="*/ 26052 h 95405"/>
                    <a:gd name="connsiteX66" fmla="*/ 4851 w 215606"/>
                    <a:gd name="connsiteY66" fmla="*/ 26052 h 95405"/>
                    <a:gd name="connsiteX67" fmla="*/ 1617 w 215606"/>
                    <a:gd name="connsiteY67" fmla="*/ 21201 h 95405"/>
                    <a:gd name="connsiteX68" fmla="*/ 1617 w 215606"/>
                    <a:gd name="connsiteY68" fmla="*/ 21201 h 95405"/>
                    <a:gd name="connsiteX69" fmla="*/ 8804 w 215606"/>
                    <a:gd name="connsiteY69" fmla="*/ 15452 h 95405"/>
                    <a:gd name="connsiteX70" fmla="*/ 8804 w 215606"/>
                    <a:gd name="connsiteY70" fmla="*/ 15452 h 95405"/>
                    <a:gd name="connsiteX71" fmla="*/ 5031 w 215606"/>
                    <a:gd name="connsiteY71" fmla="*/ 15811 h 95405"/>
                    <a:gd name="connsiteX72" fmla="*/ 5031 w 215606"/>
                    <a:gd name="connsiteY72" fmla="*/ 15811 h 95405"/>
                    <a:gd name="connsiteX73" fmla="*/ 0 w 215606"/>
                    <a:gd name="connsiteY73" fmla="*/ 10960 h 95405"/>
                    <a:gd name="connsiteX74" fmla="*/ 0 w 215606"/>
                    <a:gd name="connsiteY74" fmla="*/ 10960 h 95405"/>
                    <a:gd name="connsiteX75" fmla="*/ 5031 w 215606"/>
                    <a:gd name="connsiteY75" fmla="*/ 6648 h 95405"/>
                    <a:gd name="connsiteX76" fmla="*/ 5031 w 215606"/>
                    <a:gd name="connsiteY76" fmla="*/ 6648 h 95405"/>
                    <a:gd name="connsiteX77" fmla="*/ 18506 w 215606"/>
                    <a:gd name="connsiteY77" fmla="*/ 4132 h 95405"/>
                    <a:gd name="connsiteX78" fmla="*/ 18506 w 215606"/>
                    <a:gd name="connsiteY78" fmla="*/ 4132 h 95405"/>
                    <a:gd name="connsiteX79" fmla="*/ 35934 w 215606"/>
                    <a:gd name="connsiteY79" fmla="*/ 0 h 95405"/>
                    <a:gd name="connsiteX80" fmla="*/ 35934 w 215606"/>
                    <a:gd name="connsiteY80" fmla="*/ 0 h 95405"/>
                    <a:gd name="connsiteX81" fmla="*/ 36294 w 215606"/>
                    <a:gd name="connsiteY81" fmla="*/ 0 h 95405"/>
                    <a:gd name="connsiteX82" fmla="*/ 36294 w 215606"/>
                    <a:gd name="connsiteY82" fmla="*/ 0 h 95405"/>
                    <a:gd name="connsiteX83" fmla="*/ 36473 w 215606"/>
                    <a:gd name="connsiteY83" fmla="*/ 0 h 95405"/>
                    <a:gd name="connsiteX84" fmla="*/ 36473 w 215606"/>
                    <a:gd name="connsiteY84" fmla="*/ 0 h 95405"/>
                    <a:gd name="connsiteX85" fmla="*/ 57495 w 215606"/>
                    <a:gd name="connsiteY85" fmla="*/ 2695 h 95405"/>
                    <a:gd name="connsiteX86" fmla="*/ 57495 w 215606"/>
                    <a:gd name="connsiteY86" fmla="*/ 2695 h 95405"/>
                    <a:gd name="connsiteX87" fmla="*/ 57495 w 215606"/>
                    <a:gd name="connsiteY87" fmla="*/ 2695 h 95405"/>
                    <a:gd name="connsiteX88" fmla="*/ 57495 w 215606"/>
                    <a:gd name="connsiteY88" fmla="*/ 2695 h 95405"/>
                    <a:gd name="connsiteX89" fmla="*/ 57495 w 215606"/>
                    <a:gd name="connsiteY89" fmla="*/ 2695 h 95405"/>
                    <a:gd name="connsiteX90" fmla="*/ 57495 w 215606"/>
                    <a:gd name="connsiteY90" fmla="*/ 2695 h 95405"/>
                    <a:gd name="connsiteX91" fmla="*/ 57495 w 215606"/>
                    <a:gd name="connsiteY91" fmla="*/ 2695 h 95405"/>
                    <a:gd name="connsiteX92" fmla="*/ 57495 w 215606"/>
                    <a:gd name="connsiteY92" fmla="*/ 2695 h 95405"/>
                    <a:gd name="connsiteX93" fmla="*/ 57854 w 215606"/>
                    <a:gd name="connsiteY93" fmla="*/ 2695 h 95405"/>
                    <a:gd name="connsiteX94" fmla="*/ 57854 w 215606"/>
                    <a:gd name="connsiteY94" fmla="*/ 2695 h 95405"/>
                    <a:gd name="connsiteX95" fmla="*/ 82469 w 215606"/>
                    <a:gd name="connsiteY95" fmla="*/ 12218 h 95405"/>
                    <a:gd name="connsiteX96" fmla="*/ 82469 w 215606"/>
                    <a:gd name="connsiteY96" fmla="*/ 12218 h 95405"/>
                    <a:gd name="connsiteX97" fmla="*/ 101514 w 215606"/>
                    <a:gd name="connsiteY97" fmla="*/ 21201 h 95405"/>
                    <a:gd name="connsiteX98" fmla="*/ 101514 w 215606"/>
                    <a:gd name="connsiteY98" fmla="*/ 21201 h 95405"/>
                    <a:gd name="connsiteX99" fmla="*/ 134215 w 215606"/>
                    <a:gd name="connsiteY99" fmla="*/ 22459 h 95405"/>
                    <a:gd name="connsiteX100" fmla="*/ 134215 w 215606"/>
                    <a:gd name="connsiteY100" fmla="*/ 22459 h 95405"/>
                    <a:gd name="connsiteX101" fmla="*/ 137988 w 215606"/>
                    <a:gd name="connsiteY101" fmla="*/ 22459 h 95405"/>
                    <a:gd name="connsiteX102" fmla="*/ 137988 w 215606"/>
                    <a:gd name="connsiteY102" fmla="*/ 22459 h 95405"/>
                    <a:gd name="connsiteX103" fmla="*/ 140144 w 215606"/>
                    <a:gd name="connsiteY103" fmla="*/ 22459 h 95405"/>
                    <a:gd name="connsiteX104" fmla="*/ 140144 w 215606"/>
                    <a:gd name="connsiteY104" fmla="*/ 22459 h 95405"/>
                    <a:gd name="connsiteX105" fmla="*/ 154338 w 215606"/>
                    <a:gd name="connsiteY105" fmla="*/ 24435 h 95405"/>
                    <a:gd name="connsiteX106" fmla="*/ 154338 w 215606"/>
                    <a:gd name="connsiteY106" fmla="*/ 24435 h 95405"/>
                    <a:gd name="connsiteX107" fmla="*/ 157033 w 215606"/>
                    <a:gd name="connsiteY107" fmla="*/ 26232 h 95405"/>
                    <a:gd name="connsiteX108" fmla="*/ 157033 w 215606"/>
                    <a:gd name="connsiteY108" fmla="*/ 26232 h 95405"/>
                    <a:gd name="connsiteX109" fmla="*/ 159908 w 215606"/>
                    <a:gd name="connsiteY109" fmla="*/ 24615 h 95405"/>
                    <a:gd name="connsiteX110" fmla="*/ 159908 w 215606"/>
                    <a:gd name="connsiteY110" fmla="*/ 24615 h 95405"/>
                    <a:gd name="connsiteX111" fmla="*/ 164041 w 215606"/>
                    <a:gd name="connsiteY111" fmla="*/ 22459 h 95405"/>
                    <a:gd name="connsiteX112" fmla="*/ 164041 w 215606"/>
                    <a:gd name="connsiteY112" fmla="*/ 22459 h 95405"/>
                    <a:gd name="connsiteX113" fmla="*/ 172305 w 215606"/>
                    <a:gd name="connsiteY113" fmla="*/ 35216 h 95405"/>
                    <a:gd name="connsiteX114" fmla="*/ 172305 w 215606"/>
                    <a:gd name="connsiteY114" fmla="*/ 35216 h 95405"/>
                    <a:gd name="connsiteX115" fmla="*/ 172665 w 215606"/>
                    <a:gd name="connsiteY115" fmla="*/ 36833 h 95405"/>
                    <a:gd name="connsiteX116" fmla="*/ 172665 w 215606"/>
                    <a:gd name="connsiteY116" fmla="*/ 36833 h 95405"/>
                    <a:gd name="connsiteX117" fmla="*/ 182367 w 215606"/>
                    <a:gd name="connsiteY117" fmla="*/ 33060 h 95405"/>
                    <a:gd name="connsiteX118" fmla="*/ 182367 w 215606"/>
                    <a:gd name="connsiteY118" fmla="*/ 33060 h 95405"/>
                    <a:gd name="connsiteX119" fmla="*/ 185242 w 215606"/>
                    <a:gd name="connsiteY119" fmla="*/ 32880 h 95405"/>
                    <a:gd name="connsiteX120" fmla="*/ 185242 w 215606"/>
                    <a:gd name="connsiteY120" fmla="*/ 32880 h 95405"/>
                    <a:gd name="connsiteX121" fmla="*/ 210216 w 215606"/>
                    <a:gd name="connsiteY121" fmla="*/ 39887 h 95405"/>
                    <a:gd name="connsiteX122" fmla="*/ 210216 w 215606"/>
                    <a:gd name="connsiteY122" fmla="*/ 39887 h 95405"/>
                    <a:gd name="connsiteX123" fmla="*/ 215606 w 215606"/>
                    <a:gd name="connsiteY123" fmla="*/ 44918 h 95405"/>
                    <a:gd name="connsiteX124" fmla="*/ 215606 w 215606"/>
                    <a:gd name="connsiteY124" fmla="*/ 44918 h 95405"/>
                    <a:gd name="connsiteX125" fmla="*/ 211474 w 215606"/>
                    <a:gd name="connsiteY125" fmla="*/ 50128 h 95405"/>
                    <a:gd name="connsiteX126" fmla="*/ 211474 w 215606"/>
                    <a:gd name="connsiteY126" fmla="*/ 50128 h 95405"/>
                    <a:gd name="connsiteX127" fmla="*/ 196202 w 215606"/>
                    <a:gd name="connsiteY127" fmla="*/ 56956 h 95405"/>
                    <a:gd name="connsiteX128" fmla="*/ 196202 w 215606"/>
                    <a:gd name="connsiteY128" fmla="*/ 56956 h 95405"/>
                    <a:gd name="connsiteX129" fmla="*/ 195303 w 215606"/>
                    <a:gd name="connsiteY129" fmla="*/ 56956 h 95405"/>
                    <a:gd name="connsiteX130" fmla="*/ 195303 w 215606"/>
                    <a:gd name="connsiteY130" fmla="*/ 56956 h 95405"/>
                    <a:gd name="connsiteX131" fmla="*/ 195303 w 215606"/>
                    <a:gd name="connsiteY131" fmla="*/ 58753 h 95405"/>
                    <a:gd name="connsiteX132" fmla="*/ 195303 w 215606"/>
                    <a:gd name="connsiteY132" fmla="*/ 58753 h 95405"/>
                    <a:gd name="connsiteX133" fmla="*/ 195303 w 215606"/>
                    <a:gd name="connsiteY133" fmla="*/ 59831 h 95405"/>
                    <a:gd name="connsiteX134" fmla="*/ 195303 w 215606"/>
                    <a:gd name="connsiteY134" fmla="*/ 59831 h 95405"/>
                    <a:gd name="connsiteX135" fmla="*/ 194764 w 215606"/>
                    <a:gd name="connsiteY135" fmla="*/ 65401 h 95405"/>
                    <a:gd name="connsiteX136" fmla="*/ 194764 w 215606"/>
                    <a:gd name="connsiteY136" fmla="*/ 65401 h 95405"/>
                    <a:gd name="connsiteX137" fmla="*/ 194764 w 215606"/>
                    <a:gd name="connsiteY137" fmla="*/ 65580 h 95405"/>
                    <a:gd name="connsiteX138" fmla="*/ 194585 w 215606"/>
                    <a:gd name="connsiteY138" fmla="*/ 67377 h 95405"/>
                    <a:gd name="connsiteX139" fmla="*/ 194585 w 215606"/>
                    <a:gd name="connsiteY139" fmla="*/ 67377 h 95405"/>
                    <a:gd name="connsiteX140" fmla="*/ 191710 w 215606"/>
                    <a:gd name="connsiteY140" fmla="*/ 69713 h 95405"/>
                    <a:gd name="connsiteX141" fmla="*/ 191710 w 215606"/>
                    <a:gd name="connsiteY141" fmla="*/ 69713 h 95405"/>
                    <a:gd name="connsiteX142" fmla="*/ 183445 w 215606"/>
                    <a:gd name="connsiteY142" fmla="*/ 58034 h 95405"/>
                    <a:gd name="connsiteX143" fmla="*/ 183445 w 215606"/>
                    <a:gd name="connsiteY143" fmla="*/ 58034 h 95405"/>
                    <a:gd name="connsiteX144" fmla="*/ 181828 w 215606"/>
                    <a:gd name="connsiteY144" fmla="*/ 55339 h 95405"/>
                    <a:gd name="connsiteX145" fmla="*/ 181828 w 215606"/>
                    <a:gd name="connsiteY145" fmla="*/ 55339 h 95405"/>
                    <a:gd name="connsiteX146" fmla="*/ 185781 w 215606"/>
                    <a:gd name="connsiteY146" fmla="*/ 67916 h 95405"/>
                    <a:gd name="connsiteX147" fmla="*/ 185781 w 215606"/>
                    <a:gd name="connsiteY147" fmla="*/ 67916 h 95405"/>
                    <a:gd name="connsiteX148" fmla="*/ 194764 w 215606"/>
                    <a:gd name="connsiteY148" fmla="*/ 75282 h 95405"/>
                    <a:gd name="connsiteX149" fmla="*/ 194764 w 215606"/>
                    <a:gd name="connsiteY149" fmla="*/ 75282 h 95405"/>
                    <a:gd name="connsiteX150" fmla="*/ 192608 w 215606"/>
                    <a:gd name="connsiteY150" fmla="*/ 78876 h 95405"/>
                    <a:gd name="connsiteX151" fmla="*/ 192608 w 215606"/>
                    <a:gd name="connsiteY151" fmla="*/ 78876 h 95405"/>
                    <a:gd name="connsiteX152" fmla="*/ 182008 w 215606"/>
                    <a:gd name="connsiteY152" fmla="*/ 84266 h 95405"/>
                    <a:gd name="connsiteX153" fmla="*/ 182008 w 215606"/>
                    <a:gd name="connsiteY153" fmla="*/ 84266 h 95405"/>
                    <a:gd name="connsiteX154" fmla="*/ 176258 w 215606"/>
                    <a:gd name="connsiteY154" fmla="*/ 87141 h 95405"/>
                    <a:gd name="connsiteX155" fmla="*/ 176258 w 215606"/>
                    <a:gd name="connsiteY155" fmla="*/ 87141 h 95405"/>
                    <a:gd name="connsiteX156" fmla="*/ 170868 w 215606"/>
                    <a:gd name="connsiteY156" fmla="*/ 83907 h 95405"/>
                    <a:gd name="connsiteX157" fmla="*/ 170868 w 215606"/>
                    <a:gd name="connsiteY157" fmla="*/ 83907 h 95405"/>
                    <a:gd name="connsiteX158" fmla="*/ 162783 w 215606"/>
                    <a:gd name="connsiteY158" fmla="*/ 78876 h 95405"/>
                    <a:gd name="connsiteX159" fmla="*/ 162783 w 215606"/>
                    <a:gd name="connsiteY159" fmla="*/ 78876 h 95405"/>
                    <a:gd name="connsiteX160" fmla="*/ 162603 w 215606"/>
                    <a:gd name="connsiteY160" fmla="*/ 78876 h 95405"/>
                    <a:gd name="connsiteX161" fmla="*/ 162603 w 215606"/>
                    <a:gd name="connsiteY161" fmla="*/ 78876 h 95405"/>
                    <a:gd name="connsiteX162" fmla="*/ 165478 w 215606"/>
                    <a:gd name="connsiteY162" fmla="*/ 81571 h 95405"/>
                    <a:gd name="connsiteX163" fmla="*/ 165478 w 215606"/>
                    <a:gd name="connsiteY163" fmla="*/ 81571 h 95405"/>
                    <a:gd name="connsiteX164" fmla="*/ 172305 w 215606"/>
                    <a:gd name="connsiteY164" fmla="*/ 89297 h 95405"/>
                    <a:gd name="connsiteX165" fmla="*/ 172305 w 215606"/>
                    <a:gd name="connsiteY165" fmla="*/ 89297 h 95405"/>
                    <a:gd name="connsiteX166" fmla="*/ 172485 w 215606"/>
                    <a:gd name="connsiteY166" fmla="*/ 90555 h 95405"/>
                    <a:gd name="connsiteX167" fmla="*/ 172485 w 215606"/>
                    <a:gd name="connsiteY167" fmla="*/ 90555 h 95405"/>
                    <a:gd name="connsiteX168" fmla="*/ 168532 w 215606"/>
                    <a:gd name="connsiteY168" fmla="*/ 93789 h 95405"/>
                    <a:gd name="connsiteX169" fmla="*/ 168532 w 215606"/>
                    <a:gd name="connsiteY169" fmla="*/ 93789 h 95405"/>
                    <a:gd name="connsiteX170" fmla="*/ 157932 w 215606"/>
                    <a:gd name="connsiteY170" fmla="*/ 92351 h 95405"/>
                    <a:gd name="connsiteX171" fmla="*/ 157932 w 215606"/>
                    <a:gd name="connsiteY171" fmla="*/ 92351 h 95405"/>
                    <a:gd name="connsiteX172" fmla="*/ 156854 w 215606"/>
                    <a:gd name="connsiteY172" fmla="*/ 92531 h 95405"/>
                    <a:gd name="connsiteX173" fmla="*/ 156854 w 215606"/>
                    <a:gd name="connsiteY173" fmla="*/ 92531 h 95405"/>
                    <a:gd name="connsiteX174" fmla="*/ 132957 w 215606"/>
                    <a:gd name="connsiteY174" fmla="*/ 95226 h 95405"/>
                    <a:gd name="connsiteX175" fmla="*/ 132957 w 215606"/>
                    <a:gd name="connsiteY175" fmla="*/ 95226 h 95405"/>
                    <a:gd name="connsiteX176" fmla="*/ 132418 w 215606"/>
                    <a:gd name="connsiteY176" fmla="*/ 95406 h 95405"/>
                    <a:gd name="connsiteX177" fmla="*/ 132418 w 215606"/>
                    <a:gd name="connsiteY177" fmla="*/ 95406 h 95405"/>
                    <a:gd name="connsiteX178" fmla="*/ 133676 w 215606"/>
                    <a:gd name="connsiteY178" fmla="*/ 90375 h 95405"/>
                    <a:gd name="connsiteX179" fmla="*/ 156315 w 215606"/>
                    <a:gd name="connsiteY179" fmla="*/ 87860 h 95405"/>
                    <a:gd name="connsiteX180" fmla="*/ 156315 w 215606"/>
                    <a:gd name="connsiteY180" fmla="*/ 87860 h 95405"/>
                    <a:gd name="connsiteX181" fmla="*/ 156315 w 215606"/>
                    <a:gd name="connsiteY181" fmla="*/ 87860 h 95405"/>
                    <a:gd name="connsiteX182" fmla="*/ 157393 w 215606"/>
                    <a:gd name="connsiteY182" fmla="*/ 87680 h 95405"/>
                    <a:gd name="connsiteX183" fmla="*/ 166017 w 215606"/>
                    <a:gd name="connsiteY183" fmla="*/ 88578 h 95405"/>
                    <a:gd name="connsiteX184" fmla="*/ 166017 w 215606"/>
                    <a:gd name="connsiteY184" fmla="*/ 88578 h 95405"/>
                    <a:gd name="connsiteX185" fmla="*/ 156494 w 215606"/>
                    <a:gd name="connsiteY185" fmla="*/ 77798 h 95405"/>
                    <a:gd name="connsiteX186" fmla="*/ 156494 w 215606"/>
                    <a:gd name="connsiteY186" fmla="*/ 77798 h 95405"/>
                    <a:gd name="connsiteX187" fmla="*/ 159190 w 215606"/>
                    <a:gd name="connsiteY187" fmla="*/ 74564 h 95405"/>
                    <a:gd name="connsiteX188" fmla="*/ 159190 w 215606"/>
                    <a:gd name="connsiteY188" fmla="*/ 74564 h 95405"/>
                    <a:gd name="connsiteX189" fmla="*/ 163142 w 215606"/>
                    <a:gd name="connsiteY189" fmla="*/ 74025 h 95405"/>
                    <a:gd name="connsiteX190" fmla="*/ 163142 w 215606"/>
                    <a:gd name="connsiteY190" fmla="*/ 74025 h 95405"/>
                    <a:gd name="connsiteX191" fmla="*/ 174821 w 215606"/>
                    <a:gd name="connsiteY191" fmla="*/ 80673 h 95405"/>
                    <a:gd name="connsiteX192" fmla="*/ 174821 w 215606"/>
                    <a:gd name="connsiteY192" fmla="*/ 80673 h 95405"/>
                    <a:gd name="connsiteX193" fmla="*/ 176618 w 215606"/>
                    <a:gd name="connsiteY193" fmla="*/ 82469 h 95405"/>
                    <a:gd name="connsiteX194" fmla="*/ 176618 w 215606"/>
                    <a:gd name="connsiteY194" fmla="*/ 82469 h 95405"/>
                    <a:gd name="connsiteX195" fmla="*/ 176797 w 215606"/>
                    <a:gd name="connsiteY195" fmla="*/ 82290 h 95405"/>
                    <a:gd name="connsiteX196" fmla="*/ 176797 w 215606"/>
                    <a:gd name="connsiteY196" fmla="*/ 82290 h 95405"/>
                    <a:gd name="connsiteX197" fmla="*/ 179313 w 215606"/>
                    <a:gd name="connsiteY197" fmla="*/ 80493 h 95405"/>
                    <a:gd name="connsiteX198" fmla="*/ 179313 w 215606"/>
                    <a:gd name="connsiteY198" fmla="*/ 80493 h 95405"/>
                    <a:gd name="connsiteX199" fmla="*/ 189015 w 215606"/>
                    <a:gd name="connsiteY199" fmla="*/ 75642 h 95405"/>
                    <a:gd name="connsiteX200" fmla="*/ 189015 w 215606"/>
                    <a:gd name="connsiteY200" fmla="*/ 75642 h 95405"/>
                    <a:gd name="connsiteX201" fmla="*/ 187937 w 215606"/>
                    <a:gd name="connsiteY201" fmla="*/ 75103 h 95405"/>
                    <a:gd name="connsiteX202" fmla="*/ 187937 w 215606"/>
                    <a:gd name="connsiteY202" fmla="*/ 75103 h 95405"/>
                    <a:gd name="connsiteX203" fmla="*/ 182727 w 215606"/>
                    <a:gd name="connsiteY203" fmla="*/ 72408 h 95405"/>
                    <a:gd name="connsiteX204" fmla="*/ 182727 w 215606"/>
                    <a:gd name="connsiteY204" fmla="*/ 72408 h 95405"/>
                    <a:gd name="connsiteX205" fmla="*/ 176618 w 215606"/>
                    <a:gd name="connsiteY205" fmla="*/ 54620 h 95405"/>
                    <a:gd name="connsiteX206" fmla="*/ 176618 w 215606"/>
                    <a:gd name="connsiteY206" fmla="*/ 54620 h 95405"/>
                    <a:gd name="connsiteX207" fmla="*/ 180750 w 215606"/>
                    <a:gd name="connsiteY207" fmla="*/ 49769 h 95405"/>
                    <a:gd name="connsiteX208" fmla="*/ 180750 w 215606"/>
                    <a:gd name="connsiteY208" fmla="*/ 49769 h 95405"/>
                    <a:gd name="connsiteX209" fmla="*/ 188116 w 215606"/>
                    <a:gd name="connsiteY209" fmla="*/ 56058 h 95405"/>
                    <a:gd name="connsiteX210" fmla="*/ 188116 w 215606"/>
                    <a:gd name="connsiteY210" fmla="*/ 56058 h 95405"/>
                    <a:gd name="connsiteX211" fmla="*/ 190272 w 215606"/>
                    <a:gd name="connsiteY211" fmla="*/ 60549 h 95405"/>
                    <a:gd name="connsiteX212" fmla="*/ 190272 w 215606"/>
                    <a:gd name="connsiteY212" fmla="*/ 60549 h 95405"/>
                    <a:gd name="connsiteX213" fmla="*/ 190272 w 215606"/>
                    <a:gd name="connsiteY213" fmla="*/ 60010 h 95405"/>
                    <a:gd name="connsiteX214" fmla="*/ 190272 w 215606"/>
                    <a:gd name="connsiteY214" fmla="*/ 60010 h 95405"/>
                    <a:gd name="connsiteX215" fmla="*/ 190272 w 215606"/>
                    <a:gd name="connsiteY215" fmla="*/ 58932 h 95405"/>
                    <a:gd name="connsiteX216" fmla="*/ 190272 w 215606"/>
                    <a:gd name="connsiteY216" fmla="*/ 58932 h 95405"/>
                    <a:gd name="connsiteX217" fmla="*/ 191171 w 215606"/>
                    <a:gd name="connsiteY217" fmla="*/ 54261 h 95405"/>
                    <a:gd name="connsiteX218" fmla="*/ 191171 w 215606"/>
                    <a:gd name="connsiteY218" fmla="*/ 54261 h 95405"/>
                    <a:gd name="connsiteX219" fmla="*/ 196381 w 215606"/>
                    <a:gd name="connsiteY219" fmla="*/ 51925 h 95405"/>
                    <a:gd name="connsiteX220" fmla="*/ 196381 w 215606"/>
                    <a:gd name="connsiteY220" fmla="*/ 51925 h 95405"/>
                    <a:gd name="connsiteX221" fmla="*/ 209318 w 215606"/>
                    <a:gd name="connsiteY221" fmla="*/ 45637 h 95405"/>
                    <a:gd name="connsiteX222" fmla="*/ 209318 w 215606"/>
                    <a:gd name="connsiteY222" fmla="*/ 45637 h 95405"/>
                    <a:gd name="connsiteX223" fmla="*/ 209857 w 215606"/>
                    <a:gd name="connsiteY223" fmla="*/ 45277 h 95405"/>
                    <a:gd name="connsiteX224" fmla="*/ 209857 w 215606"/>
                    <a:gd name="connsiteY224" fmla="*/ 45277 h 95405"/>
                    <a:gd name="connsiteX225" fmla="*/ 208779 w 215606"/>
                    <a:gd name="connsiteY225" fmla="*/ 44918 h 95405"/>
                    <a:gd name="connsiteX226" fmla="*/ 208779 w 215606"/>
                    <a:gd name="connsiteY226" fmla="*/ 44918 h 95405"/>
                    <a:gd name="connsiteX227" fmla="*/ 185242 w 215606"/>
                    <a:gd name="connsiteY227" fmla="*/ 38270 h 95405"/>
                    <a:gd name="connsiteX228" fmla="*/ 185242 w 215606"/>
                    <a:gd name="connsiteY228" fmla="*/ 38270 h 95405"/>
                    <a:gd name="connsiteX229" fmla="*/ 183445 w 215606"/>
                    <a:gd name="connsiteY229" fmla="*/ 38450 h 95405"/>
                    <a:gd name="connsiteX230" fmla="*/ 183445 w 215606"/>
                    <a:gd name="connsiteY230" fmla="*/ 38450 h 95405"/>
                    <a:gd name="connsiteX231" fmla="*/ 172305 w 215606"/>
                    <a:gd name="connsiteY231" fmla="*/ 42403 h 95405"/>
                    <a:gd name="connsiteX232" fmla="*/ 172305 w 215606"/>
                    <a:gd name="connsiteY232" fmla="*/ 42403 h 95405"/>
                    <a:gd name="connsiteX233" fmla="*/ 167274 w 215606"/>
                    <a:gd name="connsiteY233" fmla="*/ 36473 h 95405"/>
                    <a:gd name="connsiteX234" fmla="*/ 167274 w 215606"/>
                    <a:gd name="connsiteY234" fmla="*/ 36473 h 95405"/>
                    <a:gd name="connsiteX235" fmla="*/ 165298 w 215606"/>
                    <a:gd name="connsiteY235" fmla="*/ 29826 h 95405"/>
                    <a:gd name="connsiteX236" fmla="*/ 165298 w 215606"/>
                    <a:gd name="connsiteY236" fmla="*/ 29826 h 95405"/>
                    <a:gd name="connsiteX237" fmla="*/ 164220 w 215606"/>
                    <a:gd name="connsiteY237" fmla="*/ 28029 h 95405"/>
                    <a:gd name="connsiteX238" fmla="*/ 164220 w 215606"/>
                    <a:gd name="connsiteY238" fmla="*/ 28029 h 95405"/>
                    <a:gd name="connsiteX239" fmla="*/ 163681 w 215606"/>
                    <a:gd name="connsiteY239" fmla="*/ 28568 h 95405"/>
                    <a:gd name="connsiteX240" fmla="*/ 163681 w 215606"/>
                    <a:gd name="connsiteY240" fmla="*/ 28568 h 95405"/>
                    <a:gd name="connsiteX241" fmla="*/ 157213 w 215606"/>
                    <a:gd name="connsiteY241" fmla="*/ 31802 h 95405"/>
                    <a:gd name="connsiteX242" fmla="*/ 157213 w 215606"/>
                    <a:gd name="connsiteY242" fmla="*/ 31802 h 95405"/>
                    <a:gd name="connsiteX243" fmla="*/ 151823 w 215606"/>
                    <a:gd name="connsiteY243" fmla="*/ 29107 h 95405"/>
                    <a:gd name="connsiteX244" fmla="*/ 151823 w 215606"/>
                    <a:gd name="connsiteY244" fmla="*/ 29107 h 95405"/>
                    <a:gd name="connsiteX245" fmla="*/ 140144 w 215606"/>
                    <a:gd name="connsiteY245" fmla="*/ 27849 h 95405"/>
                    <a:gd name="connsiteX246" fmla="*/ 140144 w 215606"/>
                    <a:gd name="connsiteY246" fmla="*/ 27849 h 95405"/>
                    <a:gd name="connsiteX247" fmla="*/ 138168 w 215606"/>
                    <a:gd name="connsiteY247" fmla="*/ 27849 h 95405"/>
                    <a:gd name="connsiteX248" fmla="*/ 138168 w 215606"/>
                    <a:gd name="connsiteY248" fmla="*/ 27849 h 95405"/>
                    <a:gd name="connsiteX249" fmla="*/ 134395 w 215606"/>
                    <a:gd name="connsiteY249" fmla="*/ 27849 h 95405"/>
                    <a:gd name="connsiteX250" fmla="*/ 134395 w 215606"/>
                    <a:gd name="connsiteY250" fmla="*/ 27849 h 95405"/>
                    <a:gd name="connsiteX251" fmla="*/ 100437 w 215606"/>
                    <a:gd name="connsiteY251" fmla="*/ 26591 h 95405"/>
                    <a:gd name="connsiteX252" fmla="*/ 100437 w 215606"/>
                    <a:gd name="connsiteY252" fmla="*/ 26591 h 95405"/>
                    <a:gd name="connsiteX253" fmla="*/ 79954 w 215606"/>
                    <a:gd name="connsiteY253" fmla="*/ 16889 h 95405"/>
                    <a:gd name="connsiteX254" fmla="*/ 79954 w 215606"/>
                    <a:gd name="connsiteY254" fmla="*/ 16889 h 95405"/>
                    <a:gd name="connsiteX255" fmla="*/ 57675 w 215606"/>
                    <a:gd name="connsiteY255" fmla="*/ 8085 h 95405"/>
                    <a:gd name="connsiteX256" fmla="*/ 57675 w 215606"/>
                    <a:gd name="connsiteY256" fmla="*/ 8085 h 95405"/>
                    <a:gd name="connsiteX257" fmla="*/ 57675 w 215606"/>
                    <a:gd name="connsiteY257" fmla="*/ 8085 h 95405"/>
                    <a:gd name="connsiteX258" fmla="*/ 36653 w 215606"/>
                    <a:gd name="connsiteY258" fmla="*/ 5390 h 95405"/>
                    <a:gd name="connsiteX259" fmla="*/ 36653 w 215606"/>
                    <a:gd name="connsiteY259" fmla="*/ 5390 h 95405"/>
                    <a:gd name="connsiteX260" fmla="*/ 22279 w 215606"/>
                    <a:gd name="connsiteY260" fmla="*/ 8445 h 95405"/>
                    <a:gd name="connsiteX261" fmla="*/ 22279 w 215606"/>
                    <a:gd name="connsiteY261" fmla="*/ 8445 h 95405"/>
                    <a:gd name="connsiteX262" fmla="*/ 29466 w 215606"/>
                    <a:gd name="connsiteY262" fmla="*/ 7007 h 95405"/>
                    <a:gd name="connsiteX263" fmla="*/ 29466 w 215606"/>
                    <a:gd name="connsiteY263" fmla="*/ 7007 h 95405"/>
                    <a:gd name="connsiteX264" fmla="*/ 32700 w 215606"/>
                    <a:gd name="connsiteY264" fmla="*/ 6468 h 95405"/>
                    <a:gd name="connsiteX265" fmla="*/ 32700 w 215606"/>
                    <a:gd name="connsiteY265" fmla="*/ 6468 h 95405"/>
                    <a:gd name="connsiteX266" fmla="*/ 37372 w 215606"/>
                    <a:gd name="connsiteY266" fmla="*/ 9882 h 95405"/>
                    <a:gd name="connsiteX267" fmla="*/ 37372 w 215606"/>
                    <a:gd name="connsiteY267" fmla="*/ 9882 h 95405"/>
                    <a:gd name="connsiteX268" fmla="*/ 32341 w 215606"/>
                    <a:gd name="connsiteY268" fmla="*/ 14374 h 95405"/>
                    <a:gd name="connsiteX269" fmla="*/ 32341 w 215606"/>
                    <a:gd name="connsiteY269" fmla="*/ 14374 h 95405"/>
                    <a:gd name="connsiteX270" fmla="*/ 13475 w 215606"/>
                    <a:gd name="connsiteY270" fmla="*/ 19764 h 95405"/>
                    <a:gd name="connsiteX271" fmla="*/ 13475 w 215606"/>
                    <a:gd name="connsiteY271" fmla="*/ 19764 h 95405"/>
                    <a:gd name="connsiteX272" fmla="*/ 7367 w 215606"/>
                    <a:gd name="connsiteY272" fmla="*/ 21381 h 95405"/>
                    <a:gd name="connsiteX273" fmla="*/ 7367 w 215606"/>
                    <a:gd name="connsiteY273" fmla="*/ 21381 h 95405"/>
                    <a:gd name="connsiteX274" fmla="*/ 7906 w 215606"/>
                    <a:gd name="connsiteY274" fmla="*/ 21740 h 95405"/>
                    <a:gd name="connsiteX275" fmla="*/ 7906 w 215606"/>
                    <a:gd name="connsiteY275" fmla="*/ 21740 h 95405"/>
                    <a:gd name="connsiteX276" fmla="*/ 13296 w 215606"/>
                    <a:gd name="connsiteY276" fmla="*/ 22998 h 95405"/>
                    <a:gd name="connsiteX277" fmla="*/ 13296 w 215606"/>
                    <a:gd name="connsiteY277" fmla="*/ 22998 h 95405"/>
                    <a:gd name="connsiteX278" fmla="*/ 21561 w 215606"/>
                    <a:gd name="connsiteY278" fmla="*/ 22818 h 95405"/>
                    <a:gd name="connsiteX279" fmla="*/ 21561 w 215606"/>
                    <a:gd name="connsiteY279" fmla="*/ 22818 h 95405"/>
                    <a:gd name="connsiteX280" fmla="*/ 22279 w 215606"/>
                    <a:gd name="connsiteY280" fmla="*/ 22639 h 95405"/>
                    <a:gd name="connsiteX281" fmla="*/ 22279 w 215606"/>
                    <a:gd name="connsiteY281" fmla="*/ 22639 h 95405"/>
                    <a:gd name="connsiteX282" fmla="*/ 31083 w 215606"/>
                    <a:gd name="connsiteY282" fmla="*/ 22998 h 95405"/>
                    <a:gd name="connsiteX283" fmla="*/ 31083 w 215606"/>
                    <a:gd name="connsiteY283" fmla="*/ 22998 h 95405"/>
                    <a:gd name="connsiteX284" fmla="*/ 38090 w 215606"/>
                    <a:gd name="connsiteY284" fmla="*/ 21740 h 95405"/>
                    <a:gd name="connsiteX285" fmla="*/ 38090 w 215606"/>
                    <a:gd name="connsiteY285" fmla="*/ 21740 h 95405"/>
                    <a:gd name="connsiteX286" fmla="*/ 48152 w 215606"/>
                    <a:gd name="connsiteY286" fmla="*/ 18147 h 95405"/>
                    <a:gd name="connsiteX287" fmla="*/ 48152 w 215606"/>
                    <a:gd name="connsiteY287" fmla="*/ 18147 h 95405"/>
                    <a:gd name="connsiteX288" fmla="*/ 52824 w 215606"/>
                    <a:gd name="connsiteY288" fmla="*/ 18686 h 95405"/>
                    <a:gd name="connsiteX289" fmla="*/ 52824 w 215606"/>
                    <a:gd name="connsiteY289" fmla="*/ 18686 h 95405"/>
                    <a:gd name="connsiteX290" fmla="*/ 71150 w 215606"/>
                    <a:gd name="connsiteY290" fmla="*/ 22639 h 95405"/>
                    <a:gd name="connsiteX291" fmla="*/ 71150 w 215606"/>
                    <a:gd name="connsiteY291" fmla="*/ 22639 h 95405"/>
                    <a:gd name="connsiteX292" fmla="*/ 82290 w 215606"/>
                    <a:gd name="connsiteY292" fmla="*/ 27310 h 95405"/>
                    <a:gd name="connsiteX293" fmla="*/ 82290 w 215606"/>
                    <a:gd name="connsiteY293" fmla="*/ 27310 h 95405"/>
                    <a:gd name="connsiteX294" fmla="*/ 79595 w 215606"/>
                    <a:gd name="connsiteY294" fmla="*/ 30185 h 95405"/>
                    <a:gd name="connsiteX295" fmla="*/ 79595 w 215606"/>
                    <a:gd name="connsiteY295" fmla="*/ 30185 h 95405"/>
                    <a:gd name="connsiteX296" fmla="*/ 75642 w 215606"/>
                    <a:gd name="connsiteY296" fmla="*/ 30724 h 95405"/>
                    <a:gd name="connsiteX297" fmla="*/ 75642 w 215606"/>
                    <a:gd name="connsiteY297" fmla="*/ 30724 h 95405"/>
                    <a:gd name="connsiteX298" fmla="*/ 67377 w 215606"/>
                    <a:gd name="connsiteY298" fmla="*/ 30365 h 95405"/>
                    <a:gd name="connsiteX299" fmla="*/ 67377 w 215606"/>
                    <a:gd name="connsiteY299" fmla="*/ 30365 h 95405"/>
                    <a:gd name="connsiteX300" fmla="*/ 53902 w 215606"/>
                    <a:gd name="connsiteY300" fmla="*/ 31622 h 95405"/>
                    <a:gd name="connsiteX301" fmla="*/ 53902 w 215606"/>
                    <a:gd name="connsiteY301" fmla="*/ 31622 h 95405"/>
                    <a:gd name="connsiteX302" fmla="*/ 37551 w 215606"/>
                    <a:gd name="connsiteY302" fmla="*/ 33419 h 95405"/>
                    <a:gd name="connsiteX303" fmla="*/ 37551 w 215606"/>
                    <a:gd name="connsiteY303" fmla="*/ 33419 h 95405"/>
                    <a:gd name="connsiteX304" fmla="*/ 45277 w 215606"/>
                    <a:gd name="connsiteY304" fmla="*/ 41145 h 95405"/>
                    <a:gd name="connsiteX305" fmla="*/ 45277 w 215606"/>
                    <a:gd name="connsiteY305" fmla="*/ 41145 h 95405"/>
                    <a:gd name="connsiteX306" fmla="*/ 62166 w 215606"/>
                    <a:gd name="connsiteY306" fmla="*/ 54980 h 95405"/>
                    <a:gd name="connsiteX307" fmla="*/ 62166 w 215606"/>
                    <a:gd name="connsiteY307" fmla="*/ 54980 h 95405"/>
                    <a:gd name="connsiteX308" fmla="*/ 66479 w 215606"/>
                    <a:gd name="connsiteY308" fmla="*/ 57854 h 95405"/>
                    <a:gd name="connsiteX309" fmla="*/ 66479 w 215606"/>
                    <a:gd name="connsiteY309" fmla="*/ 57854 h 95405"/>
                    <a:gd name="connsiteX310" fmla="*/ 72588 w 215606"/>
                    <a:gd name="connsiteY310" fmla="*/ 55698 h 95405"/>
                    <a:gd name="connsiteX311" fmla="*/ 72588 w 215606"/>
                    <a:gd name="connsiteY311" fmla="*/ 55698 h 95405"/>
                    <a:gd name="connsiteX312" fmla="*/ 84625 w 215606"/>
                    <a:gd name="connsiteY312" fmla="*/ 51027 h 95405"/>
                    <a:gd name="connsiteX313" fmla="*/ 84625 w 215606"/>
                    <a:gd name="connsiteY313" fmla="*/ 51027 h 95405"/>
                    <a:gd name="connsiteX314" fmla="*/ 88039 w 215606"/>
                    <a:gd name="connsiteY314" fmla="*/ 54441 h 95405"/>
                    <a:gd name="connsiteX315" fmla="*/ 88039 w 215606"/>
                    <a:gd name="connsiteY315" fmla="*/ 54441 h 95405"/>
                    <a:gd name="connsiteX316" fmla="*/ 88039 w 215606"/>
                    <a:gd name="connsiteY316" fmla="*/ 55339 h 95405"/>
                    <a:gd name="connsiteX317" fmla="*/ 88039 w 215606"/>
                    <a:gd name="connsiteY317" fmla="*/ 55339 h 95405"/>
                    <a:gd name="connsiteX318" fmla="*/ 79774 w 215606"/>
                    <a:gd name="connsiteY318" fmla="*/ 63424 h 95405"/>
                    <a:gd name="connsiteX319" fmla="*/ 79774 w 215606"/>
                    <a:gd name="connsiteY319" fmla="*/ 63424 h 95405"/>
                    <a:gd name="connsiteX320" fmla="*/ 83008 w 215606"/>
                    <a:gd name="connsiteY320" fmla="*/ 62346 h 95405"/>
                    <a:gd name="connsiteX321" fmla="*/ 83008 w 215606"/>
                    <a:gd name="connsiteY321" fmla="*/ 62346 h 95405"/>
                    <a:gd name="connsiteX322" fmla="*/ 98640 w 215606"/>
                    <a:gd name="connsiteY322" fmla="*/ 59292 h 95405"/>
                    <a:gd name="connsiteX323" fmla="*/ 98640 w 215606"/>
                    <a:gd name="connsiteY323" fmla="*/ 59292 h 95405"/>
                    <a:gd name="connsiteX324" fmla="*/ 109061 w 215606"/>
                    <a:gd name="connsiteY324" fmla="*/ 53902 h 95405"/>
                    <a:gd name="connsiteX325" fmla="*/ 109061 w 215606"/>
                    <a:gd name="connsiteY325" fmla="*/ 53902 h 95405"/>
                    <a:gd name="connsiteX326" fmla="*/ 121458 w 215606"/>
                    <a:gd name="connsiteY326" fmla="*/ 53902 h 95405"/>
                    <a:gd name="connsiteX327" fmla="*/ 121458 w 215606"/>
                    <a:gd name="connsiteY327" fmla="*/ 53902 h 95405"/>
                    <a:gd name="connsiteX328" fmla="*/ 135293 w 215606"/>
                    <a:gd name="connsiteY328" fmla="*/ 59831 h 95405"/>
                    <a:gd name="connsiteX329" fmla="*/ 135293 w 215606"/>
                    <a:gd name="connsiteY329" fmla="*/ 59831 h 95405"/>
                    <a:gd name="connsiteX330" fmla="*/ 121099 w 215606"/>
                    <a:gd name="connsiteY330" fmla="*/ 65580 h 95405"/>
                    <a:gd name="connsiteX331" fmla="*/ 121099 w 215606"/>
                    <a:gd name="connsiteY331" fmla="*/ 65580 h 95405"/>
                    <a:gd name="connsiteX332" fmla="*/ 99538 w 215606"/>
                    <a:gd name="connsiteY332" fmla="*/ 69713 h 95405"/>
                    <a:gd name="connsiteX333" fmla="*/ 99538 w 215606"/>
                    <a:gd name="connsiteY333" fmla="*/ 69713 h 95405"/>
                    <a:gd name="connsiteX334" fmla="*/ 98820 w 215606"/>
                    <a:gd name="connsiteY334" fmla="*/ 71330 h 95405"/>
                    <a:gd name="connsiteX335" fmla="*/ 98820 w 215606"/>
                    <a:gd name="connsiteY335" fmla="*/ 71330 h 95405"/>
                    <a:gd name="connsiteX336" fmla="*/ 100796 w 215606"/>
                    <a:gd name="connsiteY336" fmla="*/ 76181 h 95405"/>
                    <a:gd name="connsiteX337" fmla="*/ 100796 w 215606"/>
                    <a:gd name="connsiteY337" fmla="*/ 76181 h 95405"/>
                    <a:gd name="connsiteX338" fmla="*/ 105108 w 215606"/>
                    <a:gd name="connsiteY338" fmla="*/ 83008 h 95405"/>
                    <a:gd name="connsiteX339" fmla="*/ 105108 w 215606"/>
                    <a:gd name="connsiteY339" fmla="*/ 83008 h 95405"/>
                    <a:gd name="connsiteX340" fmla="*/ 118584 w 215606"/>
                    <a:gd name="connsiteY340" fmla="*/ 78696 h 95405"/>
                    <a:gd name="connsiteX341" fmla="*/ 118584 w 215606"/>
                    <a:gd name="connsiteY341" fmla="*/ 78696 h 95405"/>
                    <a:gd name="connsiteX342" fmla="*/ 121458 w 215606"/>
                    <a:gd name="connsiteY342" fmla="*/ 78876 h 95405"/>
                    <a:gd name="connsiteX343" fmla="*/ 121458 w 215606"/>
                    <a:gd name="connsiteY343" fmla="*/ 78876 h 95405"/>
                    <a:gd name="connsiteX344" fmla="*/ 127028 w 215606"/>
                    <a:gd name="connsiteY344" fmla="*/ 79235 h 95405"/>
                    <a:gd name="connsiteX345" fmla="*/ 127028 w 215606"/>
                    <a:gd name="connsiteY345" fmla="*/ 79235 h 95405"/>
                    <a:gd name="connsiteX346" fmla="*/ 130981 w 215606"/>
                    <a:gd name="connsiteY346" fmla="*/ 82649 h 95405"/>
                    <a:gd name="connsiteX347" fmla="*/ 130981 w 215606"/>
                    <a:gd name="connsiteY347" fmla="*/ 82649 h 95405"/>
                    <a:gd name="connsiteX348" fmla="*/ 127387 w 215606"/>
                    <a:gd name="connsiteY348" fmla="*/ 86242 h 95405"/>
                    <a:gd name="connsiteX349" fmla="*/ 127387 w 215606"/>
                    <a:gd name="connsiteY349" fmla="*/ 86242 h 95405"/>
                    <a:gd name="connsiteX350" fmla="*/ 122895 w 215606"/>
                    <a:gd name="connsiteY350" fmla="*/ 88219 h 95405"/>
                    <a:gd name="connsiteX351" fmla="*/ 122895 w 215606"/>
                    <a:gd name="connsiteY351" fmla="*/ 88219 h 95405"/>
                    <a:gd name="connsiteX352" fmla="*/ 132059 w 215606"/>
                    <a:gd name="connsiteY352" fmla="*/ 89297 h 95405"/>
                    <a:gd name="connsiteX353" fmla="*/ 132059 w 215606"/>
                    <a:gd name="connsiteY353" fmla="*/ 89297 h 95405"/>
                    <a:gd name="connsiteX354" fmla="*/ 132598 w 215606"/>
                    <a:gd name="connsiteY354" fmla="*/ 89297 h 95405"/>
                    <a:gd name="connsiteX355" fmla="*/ 132598 w 215606"/>
                    <a:gd name="connsiteY355" fmla="*/ 89297 h 95405"/>
                    <a:gd name="connsiteX356" fmla="*/ 133676 w 215606"/>
                    <a:gd name="connsiteY356" fmla="*/ 90375 h 95405"/>
                    <a:gd name="connsiteX357" fmla="*/ 133676 w 215606"/>
                    <a:gd name="connsiteY357" fmla="*/ 90375 h 95405"/>
                    <a:gd name="connsiteX358" fmla="*/ 121997 w 215606"/>
                    <a:gd name="connsiteY358" fmla="*/ 90195 h 95405"/>
                    <a:gd name="connsiteX359" fmla="*/ 121997 w 215606"/>
                    <a:gd name="connsiteY359" fmla="*/ 90195 h 95405"/>
                    <a:gd name="connsiteX360" fmla="*/ 121997 w 215606"/>
                    <a:gd name="connsiteY360" fmla="*/ 90195 h 95405"/>
                    <a:gd name="connsiteX361" fmla="*/ 121997 w 215606"/>
                    <a:gd name="connsiteY361" fmla="*/ 90195 h 95405"/>
                    <a:gd name="connsiteX362" fmla="*/ 103850 w 215606"/>
                    <a:gd name="connsiteY362" fmla="*/ 63784 h 95405"/>
                    <a:gd name="connsiteX363" fmla="*/ 121638 w 215606"/>
                    <a:gd name="connsiteY363" fmla="*/ 61268 h 95405"/>
                    <a:gd name="connsiteX364" fmla="*/ 121638 w 215606"/>
                    <a:gd name="connsiteY364" fmla="*/ 61268 h 95405"/>
                    <a:gd name="connsiteX365" fmla="*/ 130621 w 215606"/>
                    <a:gd name="connsiteY365" fmla="*/ 60549 h 95405"/>
                    <a:gd name="connsiteX366" fmla="*/ 130621 w 215606"/>
                    <a:gd name="connsiteY366" fmla="*/ 60549 h 95405"/>
                    <a:gd name="connsiteX367" fmla="*/ 130442 w 215606"/>
                    <a:gd name="connsiteY367" fmla="*/ 60549 h 95405"/>
                    <a:gd name="connsiteX368" fmla="*/ 130442 w 215606"/>
                    <a:gd name="connsiteY368" fmla="*/ 60549 h 95405"/>
                    <a:gd name="connsiteX369" fmla="*/ 121818 w 215606"/>
                    <a:gd name="connsiteY369" fmla="*/ 59831 h 95405"/>
                    <a:gd name="connsiteX370" fmla="*/ 121818 w 215606"/>
                    <a:gd name="connsiteY370" fmla="*/ 59831 h 95405"/>
                    <a:gd name="connsiteX371" fmla="*/ 110498 w 215606"/>
                    <a:gd name="connsiteY371" fmla="*/ 59831 h 95405"/>
                    <a:gd name="connsiteX372" fmla="*/ 110498 w 215606"/>
                    <a:gd name="connsiteY372" fmla="*/ 59831 h 95405"/>
                    <a:gd name="connsiteX373" fmla="*/ 103850 w 215606"/>
                    <a:gd name="connsiteY373" fmla="*/ 63784 h 95405"/>
                    <a:gd name="connsiteX374" fmla="*/ 103850 w 215606"/>
                    <a:gd name="connsiteY374" fmla="*/ 63784 h 95405"/>
                    <a:gd name="connsiteX375" fmla="*/ 78337 w 215606"/>
                    <a:gd name="connsiteY375" fmla="*/ 28927 h 95405"/>
                    <a:gd name="connsiteX376" fmla="*/ 78337 w 215606"/>
                    <a:gd name="connsiteY376" fmla="*/ 28927 h 95405"/>
                    <a:gd name="connsiteX377" fmla="*/ 78337 w 215606"/>
                    <a:gd name="connsiteY377" fmla="*/ 28927 h 95405"/>
                    <a:gd name="connsiteX378" fmla="*/ 78337 w 215606"/>
                    <a:gd name="connsiteY378" fmla="*/ 28927 h 95405"/>
                    <a:gd name="connsiteX379" fmla="*/ 78337 w 215606"/>
                    <a:gd name="connsiteY379" fmla="*/ 28927 h 95405"/>
                    <a:gd name="connsiteX380" fmla="*/ 32880 w 215606"/>
                    <a:gd name="connsiteY380" fmla="*/ 8984 h 95405"/>
                    <a:gd name="connsiteX381" fmla="*/ 32880 w 215606"/>
                    <a:gd name="connsiteY381" fmla="*/ 8984 h 95405"/>
                    <a:gd name="connsiteX382" fmla="*/ 32880 w 215606"/>
                    <a:gd name="connsiteY382" fmla="*/ 8984 h 95405"/>
                    <a:gd name="connsiteX383" fmla="*/ 32880 w 215606"/>
                    <a:gd name="connsiteY383" fmla="*/ 8984 h 95405"/>
                    <a:gd name="connsiteX384" fmla="*/ 32880 w 215606"/>
                    <a:gd name="connsiteY384" fmla="*/ 8984 h 95405"/>
                    <a:gd name="connsiteX385" fmla="*/ 37731 w 215606"/>
                    <a:gd name="connsiteY385" fmla="*/ 5211 h 95405"/>
                    <a:gd name="connsiteX386" fmla="*/ 37372 w 215606"/>
                    <a:gd name="connsiteY386" fmla="*/ 4132 h 95405"/>
                    <a:gd name="connsiteX387" fmla="*/ 37372 w 215606"/>
                    <a:gd name="connsiteY387" fmla="*/ 4132 h 95405"/>
                    <a:gd name="connsiteX388" fmla="*/ 37731 w 215606"/>
                    <a:gd name="connsiteY388" fmla="*/ 5211 h 95405"/>
                    <a:gd name="connsiteX389" fmla="*/ 37731 w 215606"/>
                    <a:gd name="connsiteY389" fmla="*/ 5211 h 9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215606" h="95405">
                      <a:moveTo>
                        <a:pt x="132418" y="95406"/>
                      </a:moveTo>
                      <a:cubicBezTo>
                        <a:pt x="126669" y="95406"/>
                        <a:pt x="122177" y="95406"/>
                        <a:pt x="119123" y="92531"/>
                      </a:cubicBezTo>
                      <a:lnTo>
                        <a:pt x="119123" y="92531"/>
                      </a:lnTo>
                      <a:cubicBezTo>
                        <a:pt x="118224" y="92172"/>
                        <a:pt x="116967" y="90914"/>
                        <a:pt x="116967" y="89297"/>
                      </a:cubicBezTo>
                      <a:lnTo>
                        <a:pt x="116967" y="89297"/>
                      </a:lnTo>
                      <a:cubicBezTo>
                        <a:pt x="117685" y="86782"/>
                        <a:pt x="119123" y="85524"/>
                        <a:pt x="120740" y="84625"/>
                      </a:cubicBezTo>
                      <a:lnTo>
                        <a:pt x="120740" y="84625"/>
                      </a:lnTo>
                      <a:cubicBezTo>
                        <a:pt x="120201" y="84446"/>
                        <a:pt x="119482" y="84446"/>
                        <a:pt x="118943" y="84446"/>
                      </a:cubicBezTo>
                      <a:lnTo>
                        <a:pt x="118943" y="84446"/>
                      </a:lnTo>
                      <a:cubicBezTo>
                        <a:pt x="114990" y="84266"/>
                        <a:pt x="111756" y="87141"/>
                        <a:pt x="106366" y="88578"/>
                      </a:cubicBezTo>
                      <a:lnTo>
                        <a:pt x="106366" y="88578"/>
                      </a:lnTo>
                      <a:lnTo>
                        <a:pt x="105647" y="88758"/>
                      </a:lnTo>
                      <a:lnTo>
                        <a:pt x="105288" y="88578"/>
                      </a:lnTo>
                      <a:lnTo>
                        <a:pt x="105288" y="88578"/>
                      </a:lnTo>
                      <a:lnTo>
                        <a:pt x="105288" y="88578"/>
                      </a:lnTo>
                      <a:cubicBezTo>
                        <a:pt x="98101" y="88219"/>
                        <a:pt x="98640" y="81571"/>
                        <a:pt x="96664" y="78876"/>
                      </a:cubicBezTo>
                      <a:lnTo>
                        <a:pt x="96664" y="78876"/>
                      </a:lnTo>
                      <a:cubicBezTo>
                        <a:pt x="95945" y="76720"/>
                        <a:pt x="94328" y="75282"/>
                        <a:pt x="93969" y="71869"/>
                      </a:cubicBezTo>
                      <a:lnTo>
                        <a:pt x="93969" y="71869"/>
                      </a:lnTo>
                      <a:cubicBezTo>
                        <a:pt x="93969" y="70252"/>
                        <a:pt x="94687" y="68814"/>
                        <a:pt x="95945" y="67018"/>
                      </a:cubicBezTo>
                      <a:lnTo>
                        <a:pt x="95945" y="67018"/>
                      </a:lnTo>
                      <a:cubicBezTo>
                        <a:pt x="97023" y="66119"/>
                        <a:pt x="98460" y="65221"/>
                        <a:pt x="100257" y="64502"/>
                      </a:cubicBezTo>
                      <a:lnTo>
                        <a:pt x="100257" y="64502"/>
                      </a:lnTo>
                      <a:cubicBezTo>
                        <a:pt x="99898" y="64502"/>
                        <a:pt x="99538" y="64682"/>
                        <a:pt x="98999" y="64682"/>
                      </a:cubicBezTo>
                      <a:lnTo>
                        <a:pt x="98999" y="64682"/>
                      </a:lnTo>
                      <a:cubicBezTo>
                        <a:pt x="95047" y="64682"/>
                        <a:pt x="90375" y="64682"/>
                        <a:pt x="85883" y="67018"/>
                      </a:cubicBezTo>
                      <a:lnTo>
                        <a:pt x="85883" y="67018"/>
                      </a:lnTo>
                      <a:cubicBezTo>
                        <a:pt x="83907" y="68275"/>
                        <a:pt x="81751" y="68814"/>
                        <a:pt x="79774" y="68814"/>
                      </a:cubicBezTo>
                      <a:lnTo>
                        <a:pt x="79774" y="68814"/>
                      </a:lnTo>
                      <a:cubicBezTo>
                        <a:pt x="77618" y="68814"/>
                        <a:pt x="74384" y="68096"/>
                        <a:pt x="74025" y="64502"/>
                      </a:cubicBezTo>
                      <a:lnTo>
                        <a:pt x="74025" y="64502"/>
                      </a:lnTo>
                      <a:cubicBezTo>
                        <a:pt x="74025" y="62706"/>
                        <a:pt x="74923" y="61627"/>
                        <a:pt x="76361" y="60190"/>
                      </a:cubicBezTo>
                      <a:lnTo>
                        <a:pt x="76361" y="60190"/>
                      </a:lnTo>
                      <a:cubicBezTo>
                        <a:pt x="76720" y="60010"/>
                        <a:pt x="76900" y="59831"/>
                        <a:pt x="77259" y="59651"/>
                      </a:cubicBezTo>
                      <a:lnTo>
                        <a:pt x="77259" y="59651"/>
                      </a:lnTo>
                      <a:cubicBezTo>
                        <a:pt x="76361" y="60010"/>
                        <a:pt x="75642" y="60370"/>
                        <a:pt x="74744" y="60729"/>
                      </a:cubicBezTo>
                      <a:lnTo>
                        <a:pt x="74744" y="60729"/>
                      </a:lnTo>
                      <a:cubicBezTo>
                        <a:pt x="71510" y="61987"/>
                        <a:pt x="69533" y="63245"/>
                        <a:pt x="66658" y="63245"/>
                      </a:cubicBezTo>
                      <a:lnTo>
                        <a:pt x="66658" y="63245"/>
                      </a:lnTo>
                      <a:cubicBezTo>
                        <a:pt x="63784" y="63245"/>
                        <a:pt x="61448" y="61627"/>
                        <a:pt x="58753" y="58932"/>
                      </a:cubicBezTo>
                      <a:lnTo>
                        <a:pt x="58753" y="58932"/>
                      </a:lnTo>
                      <a:cubicBezTo>
                        <a:pt x="54980" y="54980"/>
                        <a:pt x="46535" y="47074"/>
                        <a:pt x="43301" y="45996"/>
                      </a:cubicBezTo>
                      <a:lnTo>
                        <a:pt x="43301" y="45996"/>
                      </a:lnTo>
                      <a:cubicBezTo>
                        <a:pt x="38989" y="43121"/>
                        <a:pt x="35036" y="39168"/>
                        <a:pt x="33060" y="35575"/>
                      </a:cubicBezTo>
                      <a:lnTo>
                        <a:pt x="33060" y="35575"/>
                      </a:lnTo>
                      <a:cubicBezTo>
                        <a:pt x="32700" y="34856"/>
                        <a:pt x="32521" y="33958"/>
                        <a:pt x="32521" y="33239"/>
                      </a:cubicBezTo>
                      <a:lnTo>
                        <a:pt x="32521" y="33239"/>
                      </a:lnTo>
                      <a:cubicBezTo>
                        <a:pt x="34317" y="26412"/>
                        <a:pt x="40067" y="28388"/>
                        <a:pt x="53363" y="26591"/>
                      </a:cubicBezTo>
                      <a:lnTo>
                        <a:pt x="53363" y="26591"/>
                      </a:lnTo>
                      <a:cubicBezTo>
                        <a:pt x="56417" y="26052"/>
                        <a:pt x="59112" y="25693"/>
                        <a:pt x="61448" y="25513"/>
                      </a:cubicBezTo>
                      <a:lnTo>
                        <a:pt x="61448" y="25513"/>
                      </a:lnTo>
                      <a:cubicBezTo>
                        <a:pt x="58753" y="24795"/>
                        <a:pt x="55878" y="24256"/>
                        <a:pt x="51925" y="23537"/>
                      </a:cubicBezTo>
                      <a:lnTo>
                        <a:pt x="51925" y="23537"/>
                      </a:lnTo>
                      <a:cubicBezTo>
                        <a:pt x="50308" y="23178"/>
                        <a:pt x="49051" y="23178"/>
                        <a:pt x="48152" y="23178"/>
                      </a:cubicBezTo>
                      <a:lnTo>
                        <a:pt x="48152" y="23178"/>
                      </a:lnTo>
                      <a:cubicBezTo>
                        <a:pt x="45637" y="23178"/>
                        <a:pt x="44559" y="24076"/>
                        <a:pt x="40426" y="26052"/>
                      </a:cubicBezTo>
                      <a:lnTo>
                        <a:pt x="40426" y="26052"/>
                      </a:lnTo>
                      <a:cubicBezTo>
                        <a:pt x="37192" y="27669"/>
                        <a:pt x="34138" y="28029"/>
                        <a:pt x="31083" y="28029"/>
                      </a:cubicBezTo>
                      <a:lnTo>
                        <a:pt x="31083" y="28029"/>
                      </a:lnTo>
                      <a:cubicBezTo>
                        <a:pt x="28209" y="28029"/>
                        <a:pt x="25334" y="27669"/>
                        <a:pt x="22279" y="27669"/>
                      </a:cubicBezTo>
                      <a:lnTo>
                        <a:pt x="22279" y="27669"/>
                      </a:lnTo>
                      <a:lnTo>
                        <a:pt x="22279" y="25513"/>
                      </a:lnTo>
                      <a:lnTo>
                        <a:pt x="22100" y="27669"/>
                      </a:lnTo>
                      <a:cubicBezTo>
                        <a:pt x="18866" y="27669"/>
                        <a:pt x="15991" y="28029"/>
                        <a:pt x="13116" y="28029"/>
                      </a:cubicBezTo>
                      <a:lnTo>
                        <a:pt x="13116" y="28029"/>
                      </a:lnTo>
                      <a:cubicBezTo>
                        <a:pt x="10241" y="28029"/>
                        <a:pt x="7367" y="27669"/>
                        <a:pt x="4851" y="26052"/>
                      </a:cubicBezTo>
                      <a:lnTo>
                        <a:pt x="4851" y="26052"/>
                      </a:lnTo>
                      <a:cubicBezTo>
                        <a:pt x="3234" y="24974"/>
                        <a:pt x="1797" y="23717"/>
                        <a:pt x="1617" y="21201"/>
                      </a:cubicBezTo>
                      <a:lnTo>
                        <a:pt x="1617" y="21201"/>
                      </a:lnTo>
                      <a:cubicBezTo>
                        <a:pt x="2336" y="17428"/>
                        <a:pt x="4851" y="16350"/>
                        <a:pt x="8804" y="15452"/>
                      </a:cubicBezTo>
                      <a:lnTo>
                        <a:pt x="8804" y="15452"/>
                      </a:lnTo>
                      <a:cubicBezTo>
                        <a:pt x="7007" y="15631"/>
                        <a:pt x="5750" y="15811"/>
                        <a:pt x="5031" y="15811"/>
                      </a:cubicBezTo>
                      <a:lnTo>
                        <a:pt x="5031" y="15811"/>
                      </a:lnTo>
                      <a:cubicBezTo>
                        <a:pt x="2156" y="15811"/>
                        <a:pt x="0" y="13655"/>
                        <a:pt x="0" y="10960"/>
                      </a:cubicBezTo>
                      <a:lnTo>
                        <a:pt x="0" y="10960"/>
                      </a:lnTo>
                      <a:cubicBezTo>
                        <a:pt x="0" y="8445"/>
                        <a:pt x="2695" y="6648"/>
                        <a:pt x="5031" y="6648"/>
                      </a:cubicBezTo>
                      <a:lnTo>
                        <a:pt x="5031" y="6648"/>
                      </a:lnTo>
                      <a:cubicBezTo>
                        <a:pt x="9702" y="6648"/>
                        <a:pt x="12218" y="5390"/>
                        <a:pt x="18506" y="4132"/>
                      </a:cubicBezTo>
                      <a:lnTo>
                        <a:pt x="18506" y="4132"/>
                      </a:lnTo>
                      <a:cubicBezTo>
                        <a:pt x="24795" y="1437"/>
                        <a:pt x="29287" y="0"/>
                        <a:pt x="35934" y="0"/>
                      </a:cubicBezTo>
                      <a:lnTo>
                        <a:pt x="35934" y="0"/>
                      </a:lnTo>
                      <a:cubicBezTo>
                        <a:pt x="36114" y="0"/>
                        <a:pt x="36294" y="0"/>
                        <a:pt x="36294" y="0"/>
                      </a:cubicBezTo>
                      <a:lnTo>
                        <a:pt x="36294" y="0"/>
                      </a:lnTo>
                      <a:cubicBezTo>
                        <a:pt x="36294" y="0"/>
                        <a:pt x="36473" y="0"/>
                        <a:pt x="36473" y="0"/>
                      </a:cubicBezTo>
                      <a:lnTo>
                        <a:pt x="36473" y="0"/>
                      </a:lnTo>
                      <a:cubicBezTo>
                        <a:pt x="43660" y="0"/>
                        <a:pt x="51566" y="2695"/>
                        <a:pt x="57495" y="2695"/>
                      </a:cubicBezTo>
                      <a:lnTo>
                        <a:pt x="57495" y="2695"/>
                      </a:lnTo>
                      <a:lnTo>
                        <a:pt x="57495" y="2695"/>
                      </a:lnTo>
                      <a:cubicBezTo>
                        <a:pt x="57495" y="2695"/>
                        <a:pt x="57495" y="2695"/>
                        <a:pt x="57495" y="2695"/>
                      </a:cubicBezTo>
                      <a:lnTo>
                        <a:pt x="57495" y="2695"/>
                      </a:lnTo>
                      <a:lnTo>
                        <a:pt x="57495" y="2695"/>
                      </a:lnTo>
                      <a:lnTo>
                        <a:pt x="57495" y="2695"/>
                      </a:lnTo>
                      <a:lnTo>
                        <a:pt x="57495" y="2695"/>
                      </a:lnTo>
                      <a:cubicBezTo>
                        <a:pt x="57675" y="2695"/>
                        <a:pt x="57675" y="2695"/>
                        <a:pt x="57854" y="2695"/>
                      </a:cubicBezTo>
                      <a:lnTo>
                        <a:pt x="57854" y="2695"/>
                      </a:lnTo>
                      <a:cubicBezTo>
                        <a:pt x="65580" y="3054"/>
                        <a:pt x="77079" y="8265"/>
                        <a:pt x="82469" y="12218"/>
                      </a:cubicBezTo>
                      <a:lnTo>
                        <a:pt x="82469" y="12218"/>
                      </a:lnTo>
                      <a:cubicBezTo>
                        <a:pt x="87860" y="14913"/>
                        <a:pt x="94328" y="18866"/>
                        <a:pt x="101514" y="21201"/>
                      </a:cubicBezTo>
                      <a:lnTo>
                        <a:pt x="101514" y="21201"/>
                      </a:lnTo>
                      <a:cubicBezTo>
                        <a:pt x="107983" y="22279"/>
                        <a:pt x="124692" y="22459"/>
                        <a:pt x="134215" y="22459"/>
                      </a:cubicBezTo>
                      <a:lnTo>
                        <a:pt x="134215" y="22459"/>
                      </a:lnTo>
                      <a:cubicBezTo>
                        <a:pt x="135653" y="22459"/>
                        <a:pt x="137090" y="22459"/>
                        <a:pt x="137988" y="22459"/>
                      </a:cubicBezTo>
                      <a:lnTo>
                        <a:pt x="137988" y="22459"/>
                      </a:lnTo>
                      <a:cubicBezTo>
                        <a:pt x="138707" y="22459"/>
                        <a:pt x="139426" y="22459"/>
                        <a:pt x="140144" y="22459"/>
                      </a:cubicBezTo>
                      <a:lnTo>
                        <a:pt x="140144" y="22459"/>
                      </a:lnTo>
                      <a:cubicBezTo>
                        <a:pt x="145534" y="22459"/>
                        <a:pt x="149487" y="22639"/>
                        <a:pt x="154338" y="24435"/>
                      </a:cubicBezTo>
                      <a:lnTo>
                        <a:pt x="154338" y="24435"/>
                      </a:lnTo>
                      <a:cubicBezTo>
                        <a:pt x="155596" y="25693"/>
                        <a:pt x="156674" y="26232"/>
                        <a:pt x="157033" y="26232"/>
                      </a:cubicBezTo>
                      <a:lnTo>
                        <a:pt x="157033" y="26232"/>
                      </a:lnTo>
                      <a:cubicBezTo>
                        <a:pt x="157393" y="26232"/>
                        <a:pt x="158291" y="26052"/>
                        <a:pt x="159908" y="24615"/>
                      </a:cubicBezTo>
                      <a:lnTo>
                        <a:pt x="159908" y="24615"/>
                      </a:lnTo>
                      <a:cubicBezTo>
                        <a:pt x="160986" y="23357"/>
                        <a:pt x="162424" y="22459"/>
                        <a:pt x="164041" y="22459"/>
                      </a:cubicBezTo>
                      <a:lnTo>
                        <a:pt x="164041" y="22459"/>
                      </a:lnTo>
                      <a:cubicBezTo>
                        <a:pt x="170149" y="23537"/>
                        <a:pt x="170688" y="29646"/>
                        <a:pt x="172305" y="35216"/>
                      </a:cubicBezTo>
                      <a:lnTo>
                        <a:pt x="172305" y="35216"/>
                      </a:lnTo>
                      <a:cubicBezTo>
                        <a:pt x="172485" y="35934"/>
                        <a:pt x="172485" y="36473"/>
                        <a:pt x="172665" y="36833"/>
                      </a:cubicBezTo>
                      <a:lnTo>
                        <a:pt x="172665" y="36833"/>
                      </a:lnTo>
                      <a:cubicBezTo>
                        <a:pt x="173922" y="36294"/>
                        <a:pt x="177696" y="33958"/>
                        <a:pt x="182367" y="33060"/>
                      </a:cubicBezTo>
                      <a:lnTo>
                        <a:pt x="182367" y="33060"/>
                      </a:lnTo>
                      <a:cubicBezTo>
                        <a:pt x="183266" y="32880"/>
                        <a:pt x="184344" y="32880"/>
                        <a:pt x="185242" y="32880"/>
                      </a:cubicBezTo>
                      <a:lnTo>
                        <a:pt x="185242" y="32880"/>
                      </a:lnTo>
                      <a:cubicBezTo>
                        <a:pt x="194225" y="32880"/>
                        <a:pt x="205725" y="38809"/>
                        <a:pt x="210216" y="39887"/>
                      </a:cubicBezTo>
                      <a:lnTo>
                        <a:pt x="210216" y="39887"/>
                      </a:lnTo>
                      <a:cubicBezTo>
                        <a:pt x="212372" y="40786"/>
                        <a:pt x="215067" y="41145"/>
                        <a:pt x="215606" y="44918"/>
                      </a:cubicBezTo>
                      <a:lnTo>
                        <a:pt x="215606" y="44918"/>
                      </a:lnTo>
                      <a:cubicBezTo>
                        <a:pt x="215426" y="47433"/>
                        <a:pt x="213989" y="48511"/>
                        <a:pt x="211474" y="50128"/>
                      </a:cubicBezTo>
                      <a:lnTo>
                        <a:pt x="211474" y="50128"/>
                      </a:lnTo>
                      <a:cubicBezTo>
                        <a:pt x="208419" y="50847"/>
                        <a:pt x="203030" y="56776"/>
                        <a:pt x="196202" y="56956"/>
                      </a:cubicBezTo>
                      <a:lnTo>
                        <a:pt x="196202" y="56956"/>
                      </a:lnTo>
                      <a:cubicBezTo>
                        <a:pt x="195842" y="56956"/>
                        <a:pt x="195483" y="56956"/>
                        <a:pt x="195303" y="56956"/>
                      </a:cubicBezTo>
                      <a:lnTo>
                        <a:pt x="195303" y="56956"/>
                      </a:lnTo>
                      <a:cubicBezTo>
                        <a:pt x="195303" y="57136"/>
                        <a:pt x="195124" y="57854"/>
                        <a:pt x="195303" y="58753"/>
                      </a:cubicBezTo>
                      <a:lnTo>
                        <a:pt x="195303" y="58753"/>
                      </a:lnTo>
                      <a:cubicBezTo>
                        <a:pt x="195303" y="58932"/>
                        <a:pt x="195303" y="59292"/>
                        <a:pt x="195303" y="59831"/>
                      </a:cubicBezTo>
                      <a:lnTo>
                        <a:pt x="195303" y="59831"/>
                      </a:lnTo>
                      <a:cubicBezTo>
                        <a:pt x="195303" y="61268"/>
                        <a:pt x="195303" y="63245"/>
                        <a:pt x="194764" y="65401"/>
                      </a:cubicBezTo>
                      <a:lnTo>
                        <a:pt x="194764" y="65401"/>
                      </a:lnTo>
                      <a:lnTo>
                        <a:pt x="194764" y="65580"/>
                      </a:lnTo>
                      <a:cubicBezTo>
                        <a:pt x="194764" y="66299"/>
                        <a:pt x="194764" y="66838"/>
                        <a:pt x="194585" y="67377"/>
                      </a:cubicBezTo>
                      <a:lnTo>
                        <a:pt x="194585" y="67377"/>
                      </a:lnTo>
                      <a:cubicBezTo>
                        <a:pt x="194585" y="67916"/>
                        <a:pt x="193686" y="69713"/>
                        <a:pt x="191710" y="69713"/>
                      </a:cubicBezTo>
                      <a:lnTo>
                        <a:pt x="191710" y="69713"/>
                      </a:lnTo>
                      <a:cubicBezTo>
                        <a:pt x="186140" y="67736"/>
                        <a:pt x="186320" y="62166"/>
                        <a:pt x="183445" y="58034"/>
                      </a:cubicBezTo>
                      <a:lnTo>
                        <a:pt x="183445" y="58034"/>
                      </a:lnTo>
                      <a:cubicBezTo>
                        <a:pt x="182906" y="56776"/>
                        <a:pt x="182188" y="55878"/>
                        <a:pt x="181828" y="55339"/>
                      </a:cubicBezTo>
                      <a:lnTo>
                        <a:pt x="181828" y="55339"/>
                      </a:lnTo>
                      <a:cubicBezTo>
                        <a:pt x="182367" y="58573"/>
                        <a:pt x="184883" y="67377"/>
                        <a:pt x="185781" y="67916"/>
                      </a:cubicBezTo>
                      <a:lnTo>
                        <a:pt x="185781" y="67916"/>
                      </a:lnTo>
                      <a:cubicBezTo>
                        <a:pt x="187398" y="69353"/>
                        <a:pt x="193506" y="69533"/>
                        <a:pt x="194764" y="75282"/>
                      </a:cubicBezTo>
                      <a:lnTo>
                        <a:pt x="194764" y="75282"/>
                      </a:lnTo>
                      <a:cubicBezTo>
                        <a:pt x="194764" y="76720"/>
                        <a:pt x="193686" y="78157"/>
                        <a:pt x="192608" y="78876"/>
                      </a:cubicBezTo>
                      <a:lnTo>
                        <a:pt x="192608" y="78876"/>
                      </a:lnTo>
                      <a:cubicBezTo>
                        <a:pt x="188116" y="81930"/>
                        <a:pt x="185422" y="81930"/>
                        <a:pt x="182008" y="84266"/>
                      </a:cubicBezTo>
                      <a:lnTo>
                        <a:pt x="182008" y="84266"/>
                      </a:lnTo>
                      <a:cubicBezTo>
                        <a:pt x="179852" y="85524"/>
                        <a:pt x="179313" y="86961"/>
                        <a:pt x="176258" y="87141"/>
                      </a:cubicBezTo>
                      <a:lnTo>
                        <a:pt x="176258" y="87141"/>
                      </a:lnTo>
                      <a:cubicBezTo>
                        <a:pt x="173922" y="86961"/>
                        <a:pt x="172665" y="85703"/>
                        <a:pt x="170868" y="83907"/>
                      </a:cubicBezTo>
                      <a:lnTo>
                        <a:pt x="170868" y="83907"/>
                      </a:lnTo>
                      <a:cubicBezTo>
                        <a:pt x="166735" y="79774"/>
                        <a:pt x="164939" y="78876"/>
                        <a:pt x="162783" y="78876"/>
                      </a:cubicBezTo>
                      <a:lnTo>
                        <a:pt x="162783" y="78876"/>
                      </a:lnTo>
                      <a:cubicBezTo>
                        <a:pt x="162783" y="78876"/>
                        <a:pt x="162603" y="78876"/>
                        <a:pt x="162603" y="78876"/>
                      </a:cubicBezTo>
                      <a:lnTo>
                        <a:pt x="162603" y="78876"/>
                      </a:lnTo>
                      <a:cubicBezTo>
                        <a:pt x="163502" y="79595"/>
                        <a:pt x="164400" y="80673"/>
                        <a:pt x="165478" y="81571"/>
                      </a:cubicBezTo>
                      <a:lnTo>
                        <a:pt x="165478" y="81571"/>
                      </a:lnTo>
                      <a:cubicBezTo>
                        <a:pt x="168173" y="84086"/>
                        <a:pt x="171047" y="86242"/>
                        <a:pt x="172305" y="89297"/>
                      </a:cubicBezTo>
                      <a:lnTo>
                        <a:pt x="172305" y="89297"/>
                      </a:lnTo>
                      <a:cubicBezTo>
                        <a:pt x="172485" y="89656"/>
                        <a:pt x="172485" y="90016"/>
                        <a:pt x="172485" y="90555"/>
                      </a:cubicBezTo>
                      <a:lnTo>
                        <a:pt x="172485" y="90555"/>
                      </a:lnTo>
                      <a:cubicBezTo>
                        <a:pt x="171946" y="93789"/>
                        <a:pt x="169251" y="93789"/>
                        <a:pt x="168532" y="93789"/>
                      </a:cubicBezTo>
                      <a:lnTo>
                        <a:pt x="168532" y="93789"/>
                      </a:lnTo>
                      <a:cubicBezTo>
                        <a:pt x="165478" y="93789"/>
                        <a:pt x="160807" y="92531"/>
                        <a:pt x="157932" y="92351"/>
                      </a:cubicBezTo>
                      <a:lnTo>
                        <a:pt x="157932" y="92351"/>
                      </a:lnTo>
                      <a:cubicBezTo>
                        <a:pt x="157932" y="92351"/>
                        <a:pt x="157932" y="92351"/>
                        <a:pt x="156854" y="92531"/>
                      </a:cubicBezTo>
                      <a:lnTo>
                        <a:pt x="156854" y="92531"/>
                      </a:lnTo>
                      <a:cubicBezTo>
                        <a:pt x="152182" y="92531"/>
                        <a:pt x="141582" y="95226"/>
                        <a:pt x="132957" y="95226"/>
                      </a:cubicBezTo>
                      <a:lnTo>
                        <a:pt x="132957" y="95226"/>
                      </a:lnTo>
                      <a:cubicBezTo>
                        <a:pt x="133137" y="95406"/>
                        <a:pt x="132957" y="95406"/>
                        <a:pt x="132418" y="95406"/>
                      </a:cubicBezTo>
                      <a:lnTo>
                        <a:pt x="132418" y="95406"/>
                      </a:lnTo>
                      <a:close/>
                      <a:moveTo>
                        <a:pt x="133676" y="90375"/>
                      </a:moveTo>
                      <a:cubicBezTo>
                        <a:pt x="141222" y="90375"/>
                        <a:pt x="151463" y="87680"/>
                        <a:pt x="156315" y="87860"/>
                      </a:cubicBezTo>
                      <a:lnTo>
                        <a:pt x="156315" y="87860"/>
                      </a:lnTo>
                      <a:lnTo>
                        <a:pt x="156315" y="87860"/>
                      </a:lnTo>
                      <a:lnTo>
                        <a:pt x="157393" y="87680"/>
                      </a:lnTo>
                      <a:cubicBezTo>
                        <a:pt x="160447" y="87680"/>
                        <a:pt x="163681" y="88219"/>
                        <a:pt x="166017" y="88578"/>
                      </a:cubicBezTo>
                      <a:lnTo>
                        <a:pt x="166017" y="88578"/>
                      </a:lnTo>
                      <a:cubicBezTo>
                        <a:pt x="162963" y="85883"/>
                        <a:pt x="157393" y="81930"/>
                        <a:pt x="156494" y="77798"/>
                      </a:cubicBezTo>
                      <a:lnTo>
                        <a:pt x="156494" y="77798"/>
                      </a:lnTo>
                      <a:cubicBezTo>
                        <a:pt x="156315" y="76540"/>
                        <a:pt x="157932" y="74564"/>
                        <a:pt x="159190" y="74564"/>
                      </a:cubicBezTo>
                      <a:lnTo>
                        <a:pt x="159190" y="74564"/>
                      </a:lnTo>
                      <a:cubicBezTo>
                        <a:pt x="160627" y="74205"/>
                        <a:pt x="161885" y="74025"/>
                        <a:pt x="163142" y="74025"/>
                      </a:cubicBezTo>
                      <a:lnTo>
                        <a:pt x="163142" y="74025"/>
                      </a:lnTo>
                      <a:cubicBezTo>
                        <a:pt x="167454" y="74025"/>
                        <a:pt x="170688" y="76361"/>
                        <a:pt x="174821" y="80673"/>
                      </a:cubicBezTo>
                      <a:lnTo>
                        <a:pt x="174821" y="80673"/>
                      </a:lnTo>
                      <a:cubicBezTo>
                        <a:pt x="176438" y="82469"/>
                        <a:pt x="176618" y="82469"/>
                        <a:pt x="176618" y="82469"/>
                      </a:cubicBezTo>
                      <a:lnTo>
                        <a:pt x="176618" y="82469"/>
                      </a:lnTo>
                      <a:cubicBezTo>
                        <a:pt x="176618" y="82290"/>
                        <a:pt x="176618" y="82469"/>
                        <a:pt x="176797" y="82290"/>
                      </a:cubicBezTo>
                      <a:lnTo>
                        <a:pt x="176797" y="82290"/>
                      </a:lnTo>
                      <a:cubicBezTo>
                        <a:pt x="177336" y="81930"/>
                        <a:pt x="178235" y="81212"/>
                        <a:pt x="179313" y="80493"/>
                      </a:cubicBezTo>
                      <a:lnTo>
                        <a:pt x="179313" y="80493"/>
                      </a:lnTo>
                      <a:cubicBezTo>
                        <a:pt x="183445" y="77798"/>
                        <a:pt x="186140" y="77439"/>
                        <a:pt x="189015" y="75642"/>
                      </a:cubicBezTo>
                      <a:lnTo>
                        <a:pt x="189015" y="75642"/>
                      </a:lnTo>
                      <a:cubicBezTo>
                        <a:pt x="188655" y="75462"/>
                        <a:pt x="188296" y="75282"/>
                        <a:pt x="187937" y="75103"/>
                      </a:cubicBezTo>
                      <a:lnTo>
                        <a:pt x="187937" y="75103"/>
                      </a:lnTo>
                      <a:cubicBezTo>
                        <a:pt x="186499" y="74384"/>
                        <a:pt x="184703" y="73666"/>
                        <a:pt x="182727" y="72408"/>
                      </a:cubicBezTo>
                      <a:lnTo>
                        <a:pt x="182727" y="72408"/>
                      </a:lnTo>
                      <a:cubicBezTo>
                        <a:pt x="179133" y="68275"/>
                        <a:pt x="176977" y="58393"/>
                        <a:pt x="176618" y="54620"/>
                      </a:cubicBezTo>
                      <a:lnTo>
                        <a:pt x="176618" y="54620"/>
                      </a:lnTo>
                      <a:cubicBezTo>
                        <a:pt x="176618" y="52644"/>
                        <a:pt x="177875" y="49769"/>
                        <a:pt x="180750" y="49769"/>
                      </a:cubicBezTo>
                      <a:lnTo>
                        <a:pt x="180750" y="49769"/>
                      </a:lnTo>
                      <a:cubicBezTo>
                        <a:pt x="184164" y="50128"/>
                        <a:pt x="186140" y="52644"/>
                        <a:pt x="188116" y="56058"/>
                      </a:cubicBezTo>
                      <a:lnTo>
                        <a:pt x="188116" y="56058"/>
                      </a:lnTo>
                      <a:cubicBezTo>
                        <a:pt x="188835" y="57315"/>
                        <a:pt x="189554" y="59112"/>
                        <a:pt x="190272" y="60549"/>
                      </a:cubicBezTo>
                      <a:lnTo>
                        <a:pt x="190272" y="60549"/>
                      </a:lnTo>
                      <a:cubicBezTo>
                        <a:pt x="190272" y="60370"/>
                        <a:pt x="190272" y="60190"/>
                        <a:pt x="190272" y="60010"/>
                      </a:cubicBezTo>
                      <a:lnTo>
                        <a:pt x="190272" y="60010"/>
                      </a:lnTo>
                      <a:cubicBezTo>
                        <a:pt x="190272" y="59831"/>
                        <a:pt x="190272" y="59471"/>
                        <a:pt x="190272" y="58932"/>
                      </a:cubicBezTo>
                      <a:lnTo>
                        <a:pt x="190272" y="58932"/>
                      </a:lnTo>
                      <a:cubicBezTo>
                        <a:pt x="190272" y="57495"/>
                        <a:pt x="190272" y="56058"/>
                        <a:pt x="191171" y="54261"/>
                      </a:cubicBezTo>
                      <a:lnTo>
                        <a:pt x="191171" y="54261"/>
                      </a:lnTo>
                      <a:cubicBezTo>
                        <a:pt x="192249" y="52464"/>
                        <a:pt x="194405" y="51925"/>
                        <a:pt x="196381" y="51925"/>
                      </a:cubicBezTo>
                      <a:lnTo>
                        <a:pt x="196381" y="51925"/>
                      </a:lnTo>
                      <a:cubicBezTo>
                        <a:pt x="199975" y="52105"/>
                        <a:pt x="205186" y="47254"/>
                        <a:pt x="209318" y="45637"/>
                      </a:cubicBezTo>
                      <a:lnTo>
                        <a:pt x="209318" y="45637"/>
                      </a:lnTo>
                      <a:cubicBezTo>
                        <a:pt x="209497" y="45457"/>
                        <a:pt x="209677" y="45457"/>
                        <a:pt x="209857" y="45277"/>
                      </a:cubicBezTo>
                      <a:lnTo>
                        <a:pt x="209857" y="45277"/>
                      </a:lnTo>
                      <a:cubicBezTo>
                        <a:pt x="209497" y="45098"/>
                        <a:pt x="209138" y="45098"/>
                        <a:pt x="208779" y="44918"/>
                      </a:cubicBezTo>
                      <a:lnTo>
                        <a:pt x="208779" y="44918"/>
                      </a:lnTo>
                      <a:cubicBezTo>
                        <a:pt x="203389" y="43481"/>
                        <a:pt x="192249" y="38090"/>
                        <a:pt x="185242" y="38270"/>
                      </a:cubicBezTo>
                      <a:lnTo>
                        <a:pt x="185242" y="38270"/>
                      </a:lnTo>
                      <a:cubicBezTo>
                        <a:pt x="184523" y="38270"/>
                        <a:pt x="183984" y="38270"/>
                        <a:pt x="183445" y="38450"/>
                      </a:cubicBezTo>
                      <a:lnTo>
                        <a:pt x="183445" y="38450"/>
                      </a:lnTo>
                      <a:cubicBezTo>
                        <a:pt x="178953" y="39168"/>
                        <a:pt x="176438" y="42043"/>
                        <a:pt x="172305" y="42403"/>
                      </a:cubicBezTo>
                      <a:lnTo>
                        <a:pt x="172305" y="42403"/>
                      </a:lnTo>
                      <a:cubicBezTo>
                        <a:pt x="169251" y="42403"/>
                        <a:pt x="167454" y="39348"/>
                        <a:pt x="167274" y="36473"/>
                      </a:cubicBezTo>
                      <a:lnTo>
                        <a:pt x="167274" y="36473"/>
                      </a:lnTo>
                      <a:cubicBezTo>
                        <a:pt x="166735" y="33958"/>
                        <a:pt x="166017" y="31443"/>
                        <a:pt x="165298" y="29826"/>
                      </a:cubicBezTo>
                      <a:lnTo>
                        <a:pt x="165298" y="29826"/>
                      </a:lnTo>
                      <a:cubicBezTo>
                        <a:pt x="164580" y="28029"/>
                        <a:pt x="164220" y="28029"/>
                        <a:pt x="164220" y="28029"/>
                      </a:cubicBezTo>
                      <a:lnTo>
                        <a:pt x="164220" y="28029"/>
                      </a:lnTo>
                      <a:cubicBezTo>
                        <a:pt x="164220" y="28029"/>
                        <a:pt x="164220" y="28029"/>
                        <a:pt x="163681" y="28568"/>
                      </a:cubicBezTo>
                      <a:lnTo>
                        <a:pt x="163681" y="28568"/>
                      </a:lnTo>
                      <a:cubicBezTo>
                        <a:pt x="161705" y="30544"/>
                        <a:pt x="159549" y="31802"/>
                        <a:pt x="157213" y="31802"/>
                      </a:cubicBezTo>
                      <a:lnTo>
                        <a:pt x="157213" y="31802"/>
                      </a:lnTo>
                      <a:cubicBezTo>
                        <a:pt x="154338" y="31802"/>
                        <a:pt x="152362" y="30005"/>
                        <a:pt x="151823" y="29107"/>
                      </a:cubicBezTo>
                      <a:lnTo>
                        <a:pt x="151823" y="29107"/>
                      </a:lnTo>
                      <a:cubicBezTo>
                        <a:pt x="148768" y="28029"/>
                        <a:pt x="145534" y="27849"/>
                        <a:pt x="140144" y="27849"/>
                      </a:cubicBezTo>
                      <a:lnTo>
                        <a:pt x="140144" y="27849"/>
                      </a:lnTo>
                      <a:cubicBezTo>
                        <a:pt x="139426" y="27849"/>
                        <a:pt x="138887" y="27849"/>
                        <a:pt x="138168" y="27849"/>
                      </a:cubicBezTo>
                      <a:lnTo>
                        <a:pt x="138168" y="27849"/>
                      </a:lnTo>
                      <a:cubicBezTo>
                        <a:pt x="137090" y="27849"/>
                        <a:pt x="135832" y="27849"/>
                        <a:pt x="134395" y="27849"/>
                      </a:cubicBezTo>
                      <a:lnTo>
                        <a:pt x="134395" y="27849"/>
                      </a:lnTo>
                      <a:cubicBezTo>
                        <a:pt x="124872" y="27849"/>
                        <a:pt x="108162" y="27849"/>
                        <a:pt x="100437" y="26591"/>
                      </a:cubicBezTo>
                      <a:lnTo>
                        <a:pt x="100437" y="26591"/>
                      </a:lnTo>
                      <a:cubicBezTo>
                        <a:pt x="92172" y="23896"/>
                        <a:pt x="85524" y="19764"/>
                        <a:pt x="79954" y="16889"/>
                      </a:cubicBezTo>
                      <a:lnTo>
                        <a:pt x="79954" y="16889"/>
                      </a:lnTo>
                      <a:cubicBezTo>
                        <a:pt x="75283" y="13296"/>
                        <a:pt x="63244" y="8085"/>
                        <a:pt x="57675" y="8085"/>
                      </a:cubicBezTo>
                      <a:lnTo>
                        <a:pt x="57675" y="8085"/>
                      </a:lnTo>
                      <a:lnTo>
                        <a:pt x="57675" y="8085"/>
                      </a:lnTo>
                      <a:cubicBezTo>
                        <a:pt x="50488" y="8085"/>
                        <a:pt x="42582" y="5390"/>
                        <a:pt x="36653" y="5390"/>
                      </a:cubicBezTo>
                      <a:lnTo>
                        <a:pt x="36653" y="5390"/>
                      </a:lnTo>
                      <a:cubicBezTo>
                        <a:pt x="31083" y="5390"/>
                        <a:pt x="27849" y="6289"/>
                        <a:pt x="22279" y="8445"/>
                      </a:cubicBezTo>
                      <a:lnTo>
                        <a:pt x="22279" y="8445"/>
                      </a:lnTo>
                      <a:cubicBezTo>
                        <a:pt x="25334" y="7906"/>
                        <a:pt x="27849" y="7367"/>
                        <a:pt x="29466" y="7007"/>
                      </a:cubicBezTo>
                      <a:lnTo>
                        <a:pt x="29466" y="7007"/>
                      </a:lnTo>
                      <a:cubicBezTo>
                        <a:pt x="30544" y="6648"/>
                        <a:pt x="31622" y="6468"/>
                        <a:pt x="32700" y="6468"/>
                      </a:cubicBezTo>
                      <a:lnTo>
                        <a:pt x="32700" y="6468"/>
                      </a:lnTo>
                      <a:cubicBezTo>
                        <a:pt x="34317" y="6468"/>
                        <a:pt x="36833" y="6648"/>
                        <a:pt x="37372" y="9882"/>
                      </a:cubicBezTo>
                      <a:lnTo>
                        <a:pt x="37372" y="9882"/>
                      </a:lnTo>
                      <a:cubicBezTo>
                        <a:pt x="36833" y="13296"/>
                        <a:pt x="34677" y="13655"/>
                        <a:pt x="32341" y="14374"/>
                      </a:cubicBezTo>
                      <a:lnTo>
                        <a:pt x="32341" y="14374"/>
                      </a:lnTo>
                      <a:cubicBezTo>
                        <a:pt x="28568" y="15631"/>
                        <a:pt x="21740" y="18506"/>
                        <a:pt x="13475" y="19764"/>
                      </a:cubicBezTo>
                      <a:lnTo>
                        <a:pt x="13475" y="19764"/>
                      </a:lnTo>
                      <a:cubicBezTo>
                        <a:pt x="10421" y="20123"/>
                        <a:pt x="8265" y="20842"/>
                        <a:pt x="7367" y="21381"/>
                      </a:cubicBezTo>
                      <a:lnTo>
                        <a:pt x="7367" y="21381"/>
                      </a:lnTo>
                      <a:cubicBezTo>
                        <a:pt x="7546" y="21561"/>
                        <a:pt x="7726" y="21740"/>
                        <a:pt x="7906" y="21740"/>
                      </a:cubicBezTo>
                      <a:lnTo>
                        <a:pt x="7906" y="21740"/>
                      </a:lnTo>
                      <a:cubicBezTo>
                        <a:pt x="9343" y="22639"/>
                        <a:pt x="10960" y="22998"/>
                        <a:pt x="13296" y="22998"/>
                      </a:cubicBezTo>
                      <a:lnTo>
                        <a:pt x="13296" y="22998"/>
                      </a:lnTo>
                      <a:cubicBezTo>
                        <a:pt x="15631" y="22998"/>
                        <a:pt x="18686" y="22639"/>
                        <a:pt x="21561" y="22818"/>
                      </a:cubicBezTo>
                      <a:lnTo>
                        <a:pt x="21561" y="22818"/>
                      </a:lnTo>
                      <a:cubicBezTo>
                        <a:pt x="21561" y="22818"/>
                        <a:pt x="21920" y="22639"/>
                        <a:pt x="22279" y="22639"/>
                      </a:cubicBezTo>
                      <a:lnTo>
                        <a:pt x="22279" y="22639"/>
                      </a:lnTo>
                      <a:cubicBezTo>
                        <a:pt x="25693" y="22639"/>
                        <a:pt x="28568" y="22998"/>
                        <a:pt x="31083" y="22998"/>
                      </a:cubicBezTo>
                      <a:lnTo>
                        <a:pt x="31083" y="22998"/>
                      </a:lnTo>
                      <a:cubicBezTo>
                        <a:pt x="33778" y="22998"/>
                        <a:pt x="35934" y="22818"/>
                        <a:pt x="38090" y="21740"/>
                      </a:cubicBezTo>
                      <a:lnTo>
                        <a:pt x="38090" y="21740"/>
                      </a:lnTo>
                      <a:cubicBezTo>
                        <a:pt x="41684" y="19944"/>
                        <a:pt x="44020" y="18147"/>
                        <a:pt x="48152" y="18147"/>
                      </a:cubicBezTo>
                      <a:lnTo>
                        <a:pt x="48152" y="18147"/>
                      </a:lnTo>
                      <a:cubicBezTo>
                        <a:pt x="49590" y="18147"/>
                        <a:pt x="51027" y="18327"/>
                        <a:pt x="52824" y="18686"/>
                      </a:cubicBezTo>
                      <a:lnTo>
                        <a:pt x="52824" y="18686"/>
                      </a:lnTo>
                      <a:cubicBezTo>
                        <a:pt x="60729" y="19944"/>
                        <a:pt x="64862" y="21381"/>
                        <a:pt x="71150" y="22639"/>
                      </a:cubicBezTo>
                      <a:lnTo>
                        <a:pt x="71150" y="22639"/>
                      </a:lnTo>
                      <a:cubicBezTo>
                        <a:pt x="77439" y="23357"/>
                        <a:pt x="80493" y="22459"/>
                        <a:pt x="82290" y="27310"/>
                      </a:cubicBezTo>
                      <a:lnTo>
                        <a:pt x="82290" y="27310"/>
                      </a:lnTo>
                      <a:cubicBezTo>
                        <a:pt x="81930" y="30185"/>
                        <a:pt x="79595" y="30365"/>
                        <a:pt x="79595" y="30185"/>
                      </a:cubicBezTo>
                      <a:lnTo>
                        <a:pt x="79595" y="30185"/>
                      </a:lnTo>
                      <a:cubicBezTo>
                        <a:pt x="78337" y="30544"/>
                        <a:pt x="77079" y="30724"/>
                        <a:pt x="75642" y="30724"/>
                      </a:cubicBezTo>
                      <a:lnTo>
                        <a:pt x="75642" y="30724"/>
                      </a:lnTo>
                      <a:cubicBezTo>
                        <a:pt x="73306" y="30724"/>
                        <a:pt x="70971" y="30365"/>
                        <a:pt x="67377" y="30365"/>
                      </a:cubicBezTo>
                      <a:lnTo>
                        <a:pt x="67377" y="30365"/>
                      </a:lnTo>
                      <a:cubicBezTo>
                        <a:pt x="64143" y="30365"/>
                        <a:pt x="59831" y="30544"/>
                        <a:pt x="53902" y="31622"/>
                      </a:cubicBezTo>
                      <a:lnTo>
                        <a:pt x="53902" y="31622"/>
                      </a:lnTo>
                      <a:cubicBezTo>
                        <a:pt x="44559" y="32341"/>
                        <a:pt x="38989" y="32880"/>
                        <a:pt x="37551" y="33419"/>
                      </a:cubicBezTo>
                      <a:lnTo>
                        <a:pt x="37551" y="33419"/>
                      </a:lnTo>
                      <a:cubicBezTo>
                        <a:pt x="38629" y="35395"/>
                        <a:pt x="42223" y="39168"/>
                        <a:pt x="45277" y="41145"/>
                      </a:cubicBezTo>
                      <a:lnTo>
                        <a:pt x="45277" y="41145"/>
                      </a:lnTo>
                      <a:cubicBezTo>
                        <a:pt x="50488" y="43121"/>
                        <a:pt x="58034" y="51027"/>
                        <a:pt x="62166" y="54980"/>
                      </a:cubicBezTo>
                      <a:lnTo>
                        <a:pt x="62166" y="54980"/>
                      </a:lnTo>
                      <a:cubicBezTo>
                        <a:pt x="64682" y="57495"/>
                        <a:pt x="65760" y="57854"/>
                        <a:pt x="66479" y="57854"/>
                      </a:cubicBezTo>
                      <a:lnTo>
                        <a:pt x="66479" y="57854"/>
                      </a:lnTo>
                      <a:cubicBezTo>
                        <a:pt x="67197" y="57854"/>
                        <a:pt x="69174" y="57136"/>
                        <a:pt x="72588" y="55698"/>
                      </a:cubicBezTo>
                      <a:lnTo>
                        <a:pt x="72588" y="55698"/>
                      </a:lnTo>
                      <a:cubicBezTo>
                        <a:pt x="77259" y="53902"/>
                        <a:pt x="81032" y="51386"/>
                        <a:pt x="84625" y="51027"/>
                      </a:cubicBezTo>
                      <a:lnTo>
                        <a:pt x="84625" y="51027"/>
                      </a:lnTo>
                      <a:cubicBezTo>
                        <a:pt x="85703" y="51027"/>
                        <a:pt x="88039" y="52644"/>
                        <a:pt x="88039" y="54441"/>
                      </a:cubicBezTo>
                      <a:lnTo>
                        <a:pt x="88039" y="54441"/>
                      </a:lnTo>
                      <a:cubicBezTo>
                        <a:pt x="88039" y="54800"/>
                        <a:pt x="88039" y="55339"/>
                        <a:pt x="88039" y="55339"/>
                      </a:cubicBezTo>
                      <a:lnTo>
                        <a:pt x="88039" y="55339"/>
                      </a:lnTo>
                      <a:cubicBezTo>
                        <a:pt x="87321" y="60549"/>
                        <a:pt x="82829" y="61268"/>
                        <a:pt x="79774" y="63424"/>
                      </a:cubicBezTo>
                      <a:lnTo>
                        <a:pt x="79774" y="63424"/>
                      </a:lnTo>
                      <a:cubicBezTo>
                        <a:pt x="80672" y="63424"/>
                        <a:pt x="81930" y="63065"/>
                        <a:pt x="83008" y="62346"/>
                      </a:cubicBezTo>
                      <a:lnTo>
                        <a:pt x="83008" y="62346"/>
                      </a:lnTo>
                      <a:cubicBezTo>
                        <a:pt x="88938" y="59292"/>
                        <a:pt x="94687" y="59292"/>
                        <a:pt x="98640" y="59292"/>
                      </a:cubicBezTo>
                      <a:lnTo>
                        <a:pt x="98640" y="59292"/>
                      </a:lnTo>
                      <a:cubicBezTo>
                        <a:pt x="101694" y="60010"/>
                        <a:pt x="100437" y="56237"/>
                        <a:pt x="109061" y="53902"/>
                      </a:cubicBezTo>
                      <a:lnTo>
                        <a:pt x="109061" y="53902"/>
                      </a:lnTo>
                      <a:cubicBezTo>
                        <a:pt x="114272" y="53902"/>
                        <a:pt x="113014" y="53902"/>
                        <a:pt x="121458" y="53902"/>
                      </a:cubicBezTo>
                      <a:lnTo>
                        <a:pt x="121458" y="53902"/>
                      </a:lnTo>
                      <a:cubicBezTo>
                        <a:pt x="128465" y="55698"/>
                        <a:pt x="133317" y="52105"/>
                        <a:pt x="135293" y="59831"/>
                      </a:cubicBezTo>
                      <a:lnTo>
                        <a:pt x="135293" y="59831"/>
                      </a:lnTo>
                      <a:cubicBezTo>
                        <a:pt x="133496" y="65580"/>
                        <a:pt x="128286" y="65760"/>
                        <a:pt x="121099" y="65580"/>
                      </a:cubicBezTo>
                      <a:lnTo>
                        <a:pt x="121099" y="65580"/>
                      </a:lnTo>
                      <a:cubicBezTo>
                        <a:pt x="113912" y="65401"/>
                        <a:pt x="100077" y="68635"/>
                        <a:pt x="99538" y="69713"/>
                      </a:cubicBezTo>
                      <a:lnTo>
                        <a:pt x="99538" y="69713"/>
                      </a:lnTo>
                      <a:cubicBezTo>
                        <a:pt x="98820" y="70791"/>
                        <a:pt x="98820" y="71150"/>
                        <a:pt x="98820" y="71330"/>
                      </a:cubicBezTo>
                      <a:lnTo>
                        <a:pt x="98820" y="71330"/>
                      </a:lnTo>
                      <a:cubicBezTo>
                        <a:pt x="98640" y="71869"/>
                        <a:pt x="99898" y="73306"/>
                        <a:pt x="100796" y="76181"/>
                      </a:cubicBezTo>
                      <a:lnTo>
                        <a:pt x="100796" y="76181"/>
                      </a:lnTo>
                      <a:cubicBezTo>
                        <a:pt x="104210" y="81930"/>
                        <a:pt x="102413" y="83188"/>
                        <a:pt x="105108" y="83008"/>
                      </a:cubicBezTo>
                      <a:lnTo>
                        <a:pt x="105108" y="83008"/>
                      </a:lnTo>
                      <a:cubicBezTo>
                        <a:pt x="108702" y="82110"/>
                        <a:pt x="112475" y="78876"/>
                        <a:pt x="118584" y="78696"/>
                      </a:cubicBezTo>
                      <a:lnTo>
                        <a:pt x="118584" y="78696"/>
                      </a:lnTo>
                      <a:cubicBezTo>
                        <a:pt x="119482" y="78696"/>
                        <a:pt x="120380" y="78696"/>
                        <a:pt x="121458" y="78876"/>
                      </a:cubicBezTo>
                      <a:lnTo>
                        <a:pt x="121458" y="78876"/>
                      </a:lnTo>
                      <a:cubicBezTo>
                        <a:pt x="123614" y="78876"/>
                        <a:pt x="125590" y="79056"/>
                        <a:pt x="127028" y="79235"/>
                      </a:cubicBezTo>
                      <a:lnTo>
                        <a:pt x="127028" y="79235"/>
                      </a:lnTo>
                      <a:cubicBezTo>
                        <a:pt x="128286" y="79774"/>
                        <a:pt x="130082" y="79235"/>
                        <a:pt x="130981" y="82649"/>
                      </a:cubicBezTo>
                      <a:lnTo>
                        <a:pt x="130981" y="82649"/>
                      </a:lnTo>
                      <a:cubicBezTo>
                        <a:pt x="130442" y="85524"/>
                        <a:pt x="128825" y="85703"/>
                        <a:pt x="127387" y="86242"/>
                      </a:cubicBezTo>
                      <a:lnTo>
                        <a:pt x="127387" y="86242"/>
                      </a:lnTo>
                      <a:cubicBezTo>
                        <a:pt x="125950" y="86782"/>
                        <a:pt x="124153" y="87500"/>
                        <a:pt x="122895" y="88219"/>
                      </a:cubicBezTo>
                      <a:lnTo>
                        <a:pt x="122895" y="88219"/>
                      </a:lnTo>
                      <a:cubicBezTo>
                        <a:pt x="124512" y="89117"/>
                        <a:pt x="127387" y="89297"/>
                        <a:pt x="132059" y="89297"/>
                      </a:cubicBezTo>
                      <a:lnTo>
                        <a:pt x="132059" y="89297"/>
                      </a:lnTo>
                      <a:cubicBezTo>
                        <a:pt x="132239" y="89297"/>
                        <a:pt x="132418" y="89297"/>
                        <a:pt x="132598" y="89297"/>
                      </a:cubicBezTo>
                      <a:lnTo>
                        <a:pt x="132598" y="89297"/>
                      </a:lnTo>
                      <a:cubicBezTo>
                        <a:pt x="133137" y="90375"/>
                        <a:pt x="133496" y="90375"/>
                        <a:pt x="133676" y="90375"/>
                      </a:cubicBezTo>
                      <a:lnTo>
                        <a:pt x="133676" y="90375"/>
                      </a:lnTo>
                      <a:close/>
                      <a:moveTo>
                        <a:pt x="121997" y="90195"/>
                      </a:moveTo>
                      <a:lnTo>
                        <a:pt x="121997" y="90195"/>
                      </a:lnTo>
                      <a:cubicBezTo>
                        <a:pt x="121997" y="90195"/>
                        <a:pt x="121997" y="90195"/>
                        <a:pt x="121997" y="90195"/>
                      </a:cubicBezTo>
                      <a:lnTo>
                        <a:pt x="121997" y="90195"/>
                      </a:lnTo>
                      <a:close/>
                      <a:moveTo>
                        <a:pt x="103850" y="63784"/>
                      </a:moveTo>
                      <a:cubicBezTo>
                        <a:pt x="109420" y="62166"/>
                        <a:pt x="116248" y="61448"/>
                        <a:pt x="121638" y="61268"/>
                      </a:cubicBezTo>
                      <a:lnTo>
                        <a:pt x="121638" y="61268"/>
                      </a:lnTo>
                      <a:cubicBezTo>
                        <a:pt x="128286" y="61088"/>
                        <a:pt x="129903" y="61268"/>
                        <a:pt x="130621" y="60549"/>
                      </a:cubicBezTo>
                      <a:lnTo>
                        <a:pt x="130621" y="60549"/>
                      </a:lnTo>
                      <a:cubicBezTo>
                        <a:pt x="130621" y="60549"/>
                        <a:pt x="130442" y="60549"/>
                        <a:pt x="130442" y="60549"/>
                      </a:cubicBezTo>
                      <a:lnTo>
                        <a:pt x="130442" y="60549"/>
                      </a:lnTo>
                      <a:cubicBezTo>
                        <a:pt x="128645" y="60370"/>
                        <a:pt x="125411" y="60370"/>
                        <a:pt x="121818" y="59831"/>
                      </a:cubicBezTo>
                      <a:lnTo>
                        <a:pt x="121818" y="59831"/>
                      </a:lnTo>
                      <a:cubicBezTo>
                        <a:pt x="113912" y="59831"/>
                        <a:pt x="115170" y="59831"/>
                        <a:pt x="110498" y="59831"/>
                      </a:cubicBezTo>
                      <a:lnTo>
                        <a:pt x="110498" y="59831"/>
                      </a:lnTo>
                      <a:cubicBezTo>
                        <a:pt x="106725" y="60010"/>
                        <a:pt x="106545" y="62166"/>
                        <a:pt x="103850" y="63784"/>
                      </a:cubicBezTo>
                      <a:lnTo>
                        <a:pt x="103850" y="63784"/>
                      </a:lnTo>
                      <a:close/>
                      <a:moveTo>
                        <a:pt x="78337" y="28927"/>
                      </a:moveTo>
                      <a:lnTo>
                        <a:pt x="78337" y="28927"/>
                      </a:lnTo>
                      <a:lnTo>
                        <a:pt x="78337" y="28927"/>
                      </a:lnTo>
                      <a:lnTo>
                        <a:pt x="78337" y="28927"/>
                      </a:lnTo>
                      <a:lnTo>
                        <a:pt x="78337" y="28927"/>
                      </a:lnTo>
                      <a:close/>
                      <a:moveTo>
                        <a:pt x="32880" y="8984"/>
                      </a:moveTo>
                      <a:cubicBezTo>
                        <a:pt x="32880" y="8984"/>
                        <a:pt x="32880" y="8984"/>
                        <a:pt x="32880" y="8984"/>
                      </a:cubicBezTo>
                      <a:lnTo>
                        <a:pt x="32880" y="8984"/>
                      </a:lnTo>
                      <a:lnTo>
                        <a:pt x="32880" y="8984"/>
                      </a:lnTo>
                      <a:lnTo>
                        <a:pt x="32880" y="8984"/>
                      </a:lnTo>
                      <a:close/>
                      <a:moveTo>
                        <a:pt x="37731" y="5211"/>
                      </a:moveTo>
                      <a:lnTo>
                        <a:pt x="37372" y="4132"/>
                      </a:lnTo>
                      <a:lnTo>
                        <a:pt x="37372" y="4132"/>
                      </a:lnTo>
                      <a:lnTo>
                        <a:pt x="37731" y="5211"/>
                      </a:lnTo>
                      <a:lnTo>
                        <a:pt x="37731" y="5211"/>
                      </a:lnTo>
                      <a:close/>
                    </a:path>
                  </a:pathLst>
                </a:custGeom>
                <a:grpFill/>
                <a:ln w="17953" cap="flat">
                  <a:noFill/>
                  <a:prstDash val="solid"/>
                  <a:miter/>
                </a:ln>
              </p:spPr>
              <p:txBody>
                <a:bodyPr rtlCol="0" anchor="ctr"/>
                <a:lstStyle/>
                <a:p>
                  <a:endParaRPr lang="zh-CN" altLang="en-US" sz="1050"/>
                </a:p>
              </p:txBody>
            </p:sp>
          </p:grpSp>
          <p:grpSp>
            <p:nvGrpSpPr>
              <p:cNvPr id="224" name="图形 1"/>
              <p:cNvGrpSpPr/>
              <p:nvPr/>
            </p:nvGrpSpPr>
            <p:grpSpPr>
              <a:xfrm>
                <a:off x="6714652" y="1396692"/>
                <a:ext cx="75831" cy="39183"/>
                <a:chOff x="8087863" y="1594382"/>
                <a:chExt cx="75831" cy="39183"/>
              </a:xfrm>
              <a:solidFill>
                <a:srgbClr val="0070C0"/>
              </a:solidFill>
            </p:grpSpPr>
            <p:sp>
              <p:nvSpPr>
                <p:cNvPr id="3298" name="任意多边形: 形状 655"/>
                <p:cNvSpPr/>
                <p:nvPr/>
              </p:nvSpPr>
              <p:spPr>
                <a:xfrm>
                  <a:off x="8090378" y="1596887"/>
                  <a:ext cx="70511" cy="33736"/>
                </a:xfrm>
                <a:custGeom>
                  <a:avLst/>
                  <a:gdLst>
                    <a:gd name="connsiteX0" fmla="*/ 26052 w 70511"/>
                    <a:gd name="connsiteY0" fmla="*/ 3618 h 33736"/>
                    <a:gd name="connsiteX1" fmla="*/ 48511 w 70511"/>
                    <a:gd name="connsiteY1" fmla="*/ 8829 h 33736"/>
                    <a:gd name="connsiteX2" fmla="*/ 57675 w 70511"/>
                    <a:gd name="connsiteY2" fmla="*/ 2181 h 33736"/>
                    <a:gd name="connsiteX3" fmla="*/ 68275 w 70511"/>
                    <a:gd name="connsiteY3" fmla="*/ 4876 h 33736"/>
                    <a:gd name="connsiteX4" fmla="*/ 69713 w 70511"/>
                    <a:gd name="connsiteY4" fmla="*/ 19429 h 33736"/>
                    <a:gd name="connsiteX5" fmla="*/ 67197 w 70511"/>
                    <a:gd name="connsiteY5" fmla="*/ 28772 h 33736"/>
                    <a:gd name="connsiteX6" fmla="*/ 52644 w 70511"/>
                    <a:gd name="connsiteY6" fmla="*/ 32725 h 33736"/>
                    <a:gd name="connsiteX7" fmla="*/ 38090 w 70511"/>
                    <a:gd name="connsiteY7" fmla="*/ 32725 h 33736"/>
                    <a:gd name="connsiteX8" fmla="*/ 24974 w 70511"/>
                    <a:gd name="connsiteY8" fmla="*/ 30030 h 33736"/>
                    <a:gd name="connsiteX9" fmla="*/ 27669 w 70511"/>
                    <a:gd name="connsiteY9" fmla="*/ 26077 h 33736"/>
                    <a:gd name="connsiteX10" fmla="*/ 30365 w 70511"/>
                    <a:gd name="connsiteY10" fmla="*/ 20687 h 33736"/>
                    <a:gd name="connsiteX11" fmla="*/ 6648 w 70511"/>
                    <a:gd name="connsiteY11" fmla="*/ 16734 h 33736"/>
                    <a:gd name="connsiteX12" fmla="*/ 0 w 70511"/>
                    <a:gd name="connsiteY12" fmla="*/ 3439 h 33736"/>
                    <a:gd name="connsiteX13" fmla="*/ 10601 w 70511"/>
                    <a:gd name="connsiteY13" fmla="*/ 744 h 33736"/>
                    <a:gd name="connsiteX14" fmla="*/ 26052 w 70511"/>
                    <a:gd name="connsiteY14" fmla="*/ 3618 h 33736"/>
                    <a:gd name="connsiteX15" fmla="*/ 26052 w 70511"/>
                    <a:gd name="connsiteY15" fmla="*/ 3618 h 3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511" h="33736">
                      <a:moveTo>
                        <a:pt x="26052" y="3618"/>
                      </a:moveTo>
                      <a:cubicBezTo>
                        <a:pt x="31263" y="6313"/>
                        <a:pt x="47254" y="12961"/>
                        <a:pt x="48511" y="8829"/>
                      </a:cubicBezTo>
                      <a:cubicBezTo>
                        <a:pt x="51207" y="4876"/>
                        <a:pt x="53722" y="3439"/>
                        <a:pt x="57675" y="2181"/>
                      </a:cubicBezTo>
                      <a:cubicBezTo>
                        <a:pt x="62885" y="2181"/>
                        <a:pt x="69533" y="744"/>
                        <a:pt x="68275" y="4876"/>
                      </a:cubicBezTo>
                      <a:cubicBezTo>
                        <a:pt x="67017" y="8829"/>
                        <a:pt x="68275" y="14219"/>
                        <a:pt x="69713" y="19429"/>
                      </a:cubicBezTo>
                      <a:cubicBezTo>
                        <a:pt x="70970" y="24820"/>
                        <a:pt x="71150" y="27335"/>
                        <a:pt x="67197" y="28772"/>
                      </a:cubicBezTo>
                      <a:cubicBezTo>
                        <a:pt x="61986" y="28772"/>
                        <a:pt x="58034" y="30210"/>
                        <a:pt x="52644" y="32725"/>
                      </a:cubicBezTo>
                      <a:cubicBezTo>
                        <a:pt x="47433" y="33983"/>
                        <a:pt x="42043" y="34163"/>
                        <a:pt x="38090" y="32725"/>
                      </a:cubicBezTo>
                      <a:cubicBezTo>
                        <a:pt x="32880" y="31468"/>
                        <a:pt x="30185" y="31468"/>
                        <a:pt x="24974" y="30030"/>
                      </a:cubicBezTo>
                      <a:cubicBezTo>
                        <a:pt x="19764" y="28772"/>
                        <a:pt x="23717" y="26077"/>
                        <a:pt x="27669" y="26077"/>
                      </a:cubicBezTo>
                      <a:cubicBezTo>
                        <a:pt x="32880" y="26077"/>
                        <a:pt x="34317" y="22125"/>
                        <a:pt x="30365" y="20687"/>
                      </a:cubicBezTo>
                      <a:cubicBezTo>
                        <a:pt x="25154" y="17992"/>
                        <a:pt x="10601" y="17992"/>
                        <a:pt x="6648" y="16734"/>
                      </a:cubicBezTo>
                      <a:cubicBezTo>
                        <a:pt x="2695" y="15477"/>
                        <a:pt x="0" y="8829"/>
                        <a:pt x="0" y="3439"/>
                      </a:cubicBezTo>
                      <a:cubicBezTo>
                        <a:pt x="1258" y="-514"/>
                        <a:pt x="6648" y="-514"/>
                        <a:pt x="10601" y="744"/>
                      </a:cubicBezTo>
                      <a:cubicBezTo>
                        <a:pt x="14194" y="2361"/>
                        <a:pt x="26052" y="3618"/>
                        <a:pt x="26052" y="3618"/>
                      </a:cubicBezTo>
                      <a:lnTo>
                        <a:pt x="26052" y="3618"/>
                      </a:lnTo>
                      <a:close/>
                    </a:path>
                  </a:pathLst>
                </a:custGeom>
                <a:grpFill/>
                <a:ln w="17953" cap="flat">
                  <a:noFill/>
                  <a:prstDash val="solid"/>
                  <a:miter/>
                </a:ln>
              </p:spPr>
              <p:txBody>
                <a:bodyPr rtlCol="0" anchor="ctr"/>
                <a:lstStyle/>
                <a:p>
                  <a:endParaRPr lang="zh-CN" altLang="en-US" sz="1050"/>
                </a:p>
              </p:txBody>
            </p:sp>
            <p:sp>
              <p:nvSpPr>
                <p:cNvPr id="3299" name="任意多边形: 形状 656"/>
                <p:cNvSpPr/>
                <p:nvPr/>
              </p:nvSpPr>
              <p:spPr>
                <a:xfrm>
                  <a:off x="8087863" y="1594382"/>
                  <a:ext cx="75831" cy="39183"/>
                </a:xfrm>
                <a:custGeom>
                  <a:avLst/>
                  <a:gdLst>
                    <a:gd name="connsiteX0" fmla="*/ 39887 w 75831"/>
                    <a:gd name="connsiteY0" fmla="*/ 37746 h 39183"/>
                    <a:gd name="connsiteX1" fmla="*/ 26771 w 75831"/>
                    <a:gd name="connsiteY1" fmla="*/ 35051 h 39183"/>
                    <a:gd name="connsiteX2" fmla="*/ 26771 w 75831"/>
                    <a:gd name="connsiteY2" fmla="*/ 35051 h 39183"/>
                    <a:gd name="connsiteX3" fmla="*/ 22280 w 75831"/>
                    <a:gd name="connsiteY3" fmla="*/ 30918 h 39183"/>
                    <a:gd name="connsiteX4" fmla="*/ 22280 w 75831"/>
                    <a:gd name="connsiteY4" fmla="*/ 30918 h 39183"/>
                    <a:gd name="connsiteX5" fmla="*/ 30005 w 75831"/>
                    <a:gd name="connsiteY5" fmla="*/ 26067 h 39183"/>
                    <a:gd name="connsiteX6" fmla="*/ 30005 w 75831"/>
                    <a:gd name="connsiteY6" fmla="*/ 26067 h 39183"/>
                    <a:gd name="connsiteX7" fmla="*/ 31982 w 75831"/>
                    <a:gd name="connsiteY7" fmla="*/ 25708 h 39183"/>
                    <a:gd name="connsiteX8" fmla="*/ 31982 w 75831"/>
                    <a:gd name="connsiteY8" fmla="*/ 25708 h 39183"/>
                    <a:gd name="connsiteX9" fmla="*/ 31622 w 75831"/>
                    <a:gd name="connsiteY9" fmla="*/ 25528 h 39183"/>
                    <a:gd name="connsiteX10" fmla="*/ 31622 w 75831"/>
                    <a:gd name="connsiteY10" fmla="*/ 25528 h 39183"/>
                    <a:gd name="connsiteX11" fmla="*/ 8265 w 75831"/>
                    <a:gd name="connsiteY11" fmla="*/ 21755 h 39183"/>
                    <a:gd name="connsiteX12" fmla="*/ 8265 w 75831"/>
                    <a:gd name="connsiteY12" fmla="*/ 21755 h 39183"/>
                    <a:gd name="connsiteX13" fmla="*/ 0 w 75831"/>
                    <a:gd name="connsiteY13" fmla="*/ 5225 h 39183"/>
                    <a:gd name="connsiteX14" fmla="*/ 0 w 75831"/>
                    <a:gd name="connsiteY14" fmla="*/ 5225 h 39183"/>
                    <a:gd name="connsiteX15" fmla="*/ 8265 w 75831"/>
                    <a:gd name="connsiteY15" fmla="*/ 15 h 39183"/>
                    <a:gd name="connsiteX16" fmla="*/ 8265 w 75831"/>
                    <a:gd name="connsiteY16" fmla="*/ 15 h 39183"/>
                    <a:gd name="connsiteX17" fmla="*/ 13655 w 75831"/>
                    <a:gd name="connsiteY17" fmla="*/ 913 h 39183"/>
                    <a:gd name="connsiteX18" fmla="*/ 13655 w 75831"/>
                    <a:gd name="connsiteY18" fmla="*/ 913 h 39183"/>
                    <a:gd name="connsiteX19" fmla="*/ 28927 w 75831"/>
                    <a:gd name="connsiteY19" fmla="*/ 3429 h 39183"/>
                    <a:gd name="connsiteX20" fmla="*/ 28927 w 75831"/>
                    <a:gd name="connsiteY20" fmla="*/ 3429 h 39183"/>
                    <a:gd name="connsiteX21" fmla="*/ 28748 w 75831"/>
                    <a:gd name="connsiteY21" fmla="*/ 5944 h 39183"/>
                    <a:gd name="connsiteX22" fmla="*/ 29826 w 75831"/>
                    <a:gd name="connsiteY22" fmla="*/ 3608 h 39183"/>
                    <a:gd name="connsiteX23" fmla="*/ 48332 w 75831"/>
                    <a:gd name="connsiteY23" fmla="*/ 9897 h 39183"/>
                    <a:gd name="connsiteX24" fmla="*/ 48332 w 75831"/>
                    <a:gd name="connsiteY24" fmla="*/ 9897 h 39183"/>
                    <a:gd name="connsiteX25" fmla="*/ 49051 w 75831"/>
                    <a:gd name="connsiteY25" fmla="*/ 9897 h 39183"/>
                    <a:gd name="connsiteX26" fmla="*/ 49051 w 75831"/>
                    <a:gd name="connsiteY26" fmla="*/ 9897 h 39183"/>
                    <a:gd name="connsiteX27" fmla="*/ 49051 w 75831"/>
                    <a:gd name="connsiteY27" fmla="*/ 9897 h 39183"/>
                    <a:gd name="connsiteX28" fmla="*/ 60370 w 75831"/>
                    <a:gd name="connsiteY28" fmla="*/ 2171 h 39183"/>
                    <a:gd name="connsiteX29" fmla="*/ 60370 w 75831"/>
                    <a:gd name="connsiteY29" fmla="*/ 2171 h 39183"/>
                    <a:gd name="connsiteX30" fmla="*/ 66838 w 75831"/>
                    <a:gd name="connsiteY30" fmla="*/ 1991 h 39183"/>
                    <a:gd name="connsiteX31" fmla="*/ 66838 w 75831"/>
                    <a:gd name="connsiteY31" fmla="*/ 1991 h 39183"/>
                    <a:gd name="connsiteX32" fmla="*/ 73666 w 75831"/>
                    <a:gd name="connsiteY32" fmla="*/ 6483 h 39183"/>
                    <a:gd name="connsiteX33" fmla="*/ 73666 w 75831"/>
                    <a:gd name="connsiteY33" fmla="*/ 6483 h 39183"/>
                    <a:gd name="connsiteX34" fmla="*/ 73486 w 75831"/>
                    <a:gd name="connsiteY34" fmla="*/ 8280 h 39183"/>
                    <a:gd name="connsiteX35" fmla="*/ 73486 w 75831"/>
                    <a:gd name="connsiteY35" fmla="*/ 8280 h 39183"/>
                    <a:gd name="connsiteX36" fmla="*/ 73127 w 75831"/>
                    <a:gd name="connsiteY36" fmla="*/ 11334 h 39183"/>
                    <a:gd name="connsiteX37" fmla="*/ 73127 w 75831"/>
                    <a:gd name="connsiteY37" fmla="*/ 11334 h 39183"/>
                    <a:gd name="connsiteX38" fmla="*/ 74923 w 75831"/>
                    <a:gd name="connsiteY38" fmla="*/ 21575 h 39183"/>
                    <a:gd name="connsiteX39" fmla="*/ 74923 w 75831"/>
                    <a:gd name="connsiteY39" fmla="*/ 21575 h 39183"/>
                    <a:gd name="connsiteX40" fmla="*/ 75822 w 75831"/>
                    <a:gd name="connsiteY40" fmla="*/ 27145 h 39183"/>
                    <a:gd name="connsiteX41" fmla="*/ 75822 w 75831"/>
                    <a:gd name="connsiteY41" fmla="*/ 27145 h 39183"/>
                    <a:gd name="connsiteX42" fmla="*/ 69893 w 75831"/>
                    <a:gd name="connsiteY42" fmla="*/ 34153 h 39183"/>
                    <a:gd name="connsiteX43" fmla="*/ 69893 w 75831"/>
                    <a:gd name="connsiteY43" fmla="*/ 34153 h 39183"/>
                    <a:gd name="connsiteX44" fmla="*/ 56058 w 75831"/>
                    <a:gd name="connsiteY44" fmla="*/ 38105 h 39183"/>
                    <a:gd name="connsiteX45" fmla="*/ 56058 w 75831"/>
                    <a:gd name="connsiteY45" fmla="*/ 38105 h 39183"/>
                    <a:gd name="connsiteX46" fmla="*/ 47613 w 75831"/>
                    <a:gd name="connsiteY46" fmla="*/ 39183 h 39183"/>
                    <a:gd name="connsiteX47" fmla="*/ 47613 w 75831"/>
                    <a:gd name="connsiteY47" fmla="*/ 39183 h 39183"/>
                    <a:gd name="connsiteX48" fmla="*/ 39887 w 75831"/>
                    <a:gd name="connsiteY48" fmla="*/ 37746 h 39183"/>
                    <a:gd name="connsiteX49" fmla="*/ 39887 w 75831"/>
                    <a:gd name="connsiteY49" fmla="*/ 37746 h 39183"/>
                    <a:gd name="connsiteX50" fmla="*/ 41325 w 75831"/>
                    <a:gd name="connsiteY50" fmla="*/ 32895 h 39183"/>
                    <a:gd name="connsiteX51" fmla="*/ 47254 w 75831"/>
                    <a:gd name="connsiteY51" fmla="*/ 33793 h 39183"/>
                    <a:gd name="connsiteX52" fmla="*/ 47254 w 75831"/>
                    <a:gd name="connsiteY52" fmla="*/ 33793 h 39183"/>
                    <a:gd name="connsiteX53" fmla="*/ 53902 w 75831"/>
                    <a:gd name="connsiteY53" fmla="*/ 33074 h 39183"/>
                    <a:gd name="connsiteX54" fmla="*/ 53902 w 75831"/>
                    <a:gd name="connsiteY54" fmla="*/ 33074 h 39183"/>
                    <a:gd name="connsiteX55" fmla="*/ 68635 w 75831"/>
                    <a:gd name="connsiteY55" fmla="*/ 28942 h 39183"/>
                    <a:gd name="connsiteX56" fmla="*/ 68635 w 75831"/>
                    <a:gd name="connsiteY56" fmla="*/ 28942 h 39183"/>
                    <a:gd name="connsiteX57" fmla="*/ 70252 w 75831"/>
                    <a:gd name="connsiteY57" fmla="*/ 26966 h 39183"/>
                    <a:gd name="connsiteX58" fmla="*/ 70252 w 75831"/>
                    <a:gd name="connsiteY58" fmla="*/ 26966 h 39183"/>
                    <a:gd name="connsiteX59" fmla="*/ 69533 w 75831"/>
                    <a:gd name="connsiteY59" fmla="*/ 22833 h 39183"/>
                    <a:gd name="connsiteX60" fmla="*/ 69533 w 75831"/>
                    <a:gd name="connsiteY60" fmla="*/ 22833 h 39183"/>
                    <a:gd name="connsiteX61" fmla="*/ 67557 w 75831"/>
                    <a:gd name="connsiteY61" fmla="*/ 11334 h 39183"/>
                    <a:gd name="connsiteX62" fmla="*/ 67557 w 75831"/>
                    <a:gd name="connsiteY62" fmla="*/ 11334 h 39183"/>
                    <a:gd name="connsiteX63" fmla="*/ 68096 w 75831"/>
                    <a:gd name="connsiteY63" fmla="*/ 7381 h 39183"/>
                    <a:gd name="connsiteX64" fmla="*/ 68096 w 75831"/>
                    <a:gd name="connsiteY64" fmla="*/ 7381 h 39183"/>
                    <a:gd name="connsiteX65" fmla="*/ 66479 w 75831"/>
                    <a:gd name="connsiteY65" fmla="*/ 7381 h 39183"/>
                    <a:gd name="connsiteX66" fmla="*/ 66479 w 75831"/>
                    <a:gd name="connsiteY66" fmla="*/ 7381 h 39183"/>
                    <a:gd name="connsiteX67" fmla="*/ 60909 w 75831"/>
                    <a:gd name="connsiteY67" fmla="*/ 7561 h 39183"/>
                    <a:gd name="connsiteX68" fmla="*/ 60909 w 75831"/>
                    <a:gd name="connsiteY68" fmla="*/ 7561 h 39183"/>
                    <a:gd name="connsiteX69" fmla="*/ 53183 w 75831"/>
                    <a:gd name="connsiteY69" fmla="*/ 12772 h 39183"/>
                    <a:gd name="connsiteX70" fmla="*/ 53183 w 75831"/>
                    <a:gd name="connsiteY70" fmla="*/ 12772 h 39183"/>
                    <a:gd name="connsiteX71" fmla="*/ 47973 w 75831"/>
                    <a:gd name="connsiteY71" fmla="*/ 15646 h 39183"/>
                    <a:gd name="connsiteX72" fmla="*/ 47973 w 75831"/>
                    <a:gd name="connsiteY72" fmla="*/ 15646 h 39183"/>
                    <a:gd name="connsiteX73" fmla="*/ 27490 w 75831"/>
                    <a:gd name="connsiteY73" fmla="*/ 8998 h 39183"/>
                    <a:gd name="connsiteX74" fmla="*/ 27490 w 75831"/>
                    <a:gd name="connsiteY74" fmla="*/ 8998 h 39183"/>
                    <a:gd name="connsiteX75" fmla="*/ 11679 w 75831"/>
                    <a:gd name="connsiteY75" fmla="*/ 6303 h 39183"/>
                    <a:gd name="connsiteX76" fmla="*/ 11679 w 75831"/>
                    <a:gd name="connsiteY76" fmla="*/ 6303 h 39183"/>
                    <a:gd name="connsiteX77" fmla="*/ 7906 w 75831"/>
                    <a:gd name="connsiteY77" fmla="*/ 5585 h 39183"/>
                    <a:gd name="connsiteX78" fmla="*/ 7906 w 75831"/>
                    <a:gd name="connsiteY78" fmla="*/ 5585 h 39183"/>
                    <a:gd name="connsiteX79" fmla="*/ 4492 w 75831"/>
                    <a:gd name="connsiteY79" fmla="*/ 6483 h 39183"/>
                    <a:gd name="connsiteX80" fmla="*/ 4492 w 75831"/>
                    <a:gd name="connsiteY80" fmla="*/ 6483 h 39183"/>
                    <a:gd name="connsiteX81" fmla="*/ 9343 w 75831"/>
                    <a:gd name="connsiteY81" fmla="*/ 17263 h 39183"/>
                    <a:gd name="connsiteX82" fmla="*/ 9343 w 75831"/>
                    <a:gd name="connsiteY82" fmla="*/ 17263 h 39183"/>
                    <a:gd name="connsiteX83" fmla="*/ 33060 w 75831"/>
                    <a:gd name="connsiteY83" fmla="*/ 21216 h 39183"/>
                    <a:gd name="connsiteX84" fmla="*/ 33060 w 75831"/>
                    <a:gd name="connsiteY84" fmla="*/ 21216 h 39183"/>
                    <a:gd name="connsiteX85" fmla="*/ 37192 w 75831"/>
                    <a:gd name="connsiteY85" fmla="*/ 26067 h 39183"/>
                    <a:gd name="connsiteX86" fmla="*/ 37192 w 75831"/>
                    <a:gd name="connsiteY86" fmla="*/ 26067 h 39183"/>
                    <a:gd name="connsiteX87" fmla="*/ 31802 w 75831"/>
                    <a:gd name="connsiteY87" fmla="*/ 31278 h 39183"/>
                    <a:gd name="connsiteX88" fmla="*/ 31802 w 75831"/>
                    <a:gd name="connsiteY88" fmla="*/ 31278 h 39183"/>
                    <a:gd name="connsiteX89" fmla="*/ 41325 w 75831"/>
                    <a:gd name="connsiteY89" fmla="*/ 32895 h 39183"/>
                    <a:gd name="connsiteX90" fmla="*/ 41325 w 75831"/>
                    <a:gd name="connsiteY90" fmla="*/ 32895 h 3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5831" h="39183">
                      <a:moveTo>
                        <a:pt x="39887" y="37746"/>
                      </a:moveTo>
                      <a:cubicBezTo>
                        <a:pt x="34856" y="36488"/>
                        <a:pt x="32341" y="36488"/>
                        <a:pt x="26771" y="35051"/>
                      </a:cubicBezTo>
                      <a:lnTo>
                        <a:pt x="26771" y="35051"/>
                      </a:lnTo>
                      <a:cubicBezTo>
                        <a:pt x="24795" y="34512"/>
                        <a:pt x="22639" y="33793"/>
                        <a:pt x="22280" y="30918"/>
                      </a:cubicBezTo>
                      <a:lnTo>
                        <a:pt x="22280" y="30918"/>
                      </a:lnTo>
                      <a:cubicBezTo>
                        <a:pt x="23358" y="26247"/>
                        <a:pt x="26771" y="26427"/>
                        <a:pt x="30005" y="26067"/>
                      </a:cubicBezTo>
                      <a:lnTo>
                        <a:pt x="30005" y="26067"/>
                      </a:lnTo>
                      <a:cubicBezTo>
                        <a:pt x="30904" y="26067"/>
                        <a:pt x="31443" y="25888"/>
                        <a:pt x="31982" y="25708"/>
                      </a:cubicBezTo>
                      <a:lnTo>
                        <a:pt x="31982" y="25708"/>
                      </a:lnTo>
                      <a:cubicBezTo>
                        <a:pt x="31802" y="25708"/>
                        <a:pt x="31802" y="25528"/>
                        <a:pt x="31622" y="25528"/>
                      </a:cubicBezTo>
                      <a:lnTo>
                        <a:pt x="31622" y="25528"/>
                      </a:lnTo>
                      <a:cubicBezTo>
                        <a:pt x="27490" y="23372"/>
                        <a:pt x="13116" y="23193"/>
                        <a:pt x="8265" y="21755"/>
                      </a:cubicBezTo>
                      <a:lnTo>
                        <a:pt x="8265" y="21755"/>
                      </a:lnTo>
                      <a:cubicBezTo>
                        <a:pt x="2336" y="19419"/>
                        <a:pt x="0" y="12053"/>
                        <a:pt x="0" y="5225"/>
                      </a:cubicBezTo>
                      <a:lnTo>
                        <a:pt x="0" y="5225"/>
                      </a:lnTo>
                      <a:cubicBezTo>
                        <a:pt x="1258" y="1273"/>
                        <a:pt x="5211" y="-165"/>
                        <a:pt x="8265" y="15"/>
                      </a:cubicBezTo>
                      <a:lnTo>
                        <a:pt x="8265" y="15"/>
                      </a:lnTo>
                      <a:cubicBezTo>
                        <a:pt x="10062" y="15"/>
                        <a:pt x="12038" y="374"/>
                        <a:pt x="13655" y="913"/>
                      </a:cubicBezTo>
                      <a:lnTo>
                        <a:pt x="13655" y="913"/>
                      </a:lnTo>
                      <a:cubicBezTo>
                        <a:pt x="16889" y="1991"/>
                        <a:pt x="28927" y="3429"/>
                        <a:pt x="28927" y="3429"/>
                      </a:cubicBezTo>
                      <a:lnTo>
                        <a:pt x="28927" y="3429"/>
                      </a:lnTo>
                      <a:lnTo>
                        <a:pt x="28748" y="5944"/>
                      </a:lnTo>
                      <a:lnTo>
                        <a:pt x="29826" y="3608"/>
                      </a:lnTo>
                      <a:cubicBezTo>
                        <a:pt x="33599" y="5585"/>
                        <a:pt x="44379" y="9897"/>
                        <a:pt x="48332" y="9897"/>
                      </a:cubicBezTo>
                      <a:lnTo>
                        <a:pt x="48332" y="9897"/>
                      </a:lnTo>
                      <a:cubicBezTo>
                        <a:pt x="48691" y="9897"/>
                        <a:pt x="48871" y="9897"/>
                        <a:pt x="49051" y="9897"/>
                      </a:cubicBezTo>
                      <a:lnTo>
                        <a:pt x="49051" y="9897"/>
                      </a:lnTo>
                      <a:lnTo>
                        <a:pt x="49051" y="9897"/>
                      </a:lnTo>
                      <a:cubicBezTo>
                        <a:pt x="51925" y="5405"/>
                        <a:pt x="55519" y="3608"/>
                        <a:pt x="60370" y="2171"/>
                      </a:cubicBezTo>
                      <a:lnTo>
                        <a:pt x="60370" y="2171"/>
                      </a:lnTo>
                      <a:cubicBezTo>
                        <a:pt x="62346" y="2171"/>
                        <a:pt x="64682" y="1991"/>
                        <a:pt x="66838" y="1991"/>
                      </a:cubicBezTo>
                      <a:lnTo>
                        <a:pt x="66838" y="1991"/>
                      </a:lnTo>
                      <a:cubicBezTo>
                        <a:pt x="68994" y="1991"/>
                        <a:pt x="73127" y="1991"/>
                        <a:pt x="73666" y="6483"/>
                      </a:cubicBezTo>
                      <a:lnTo>
                        <a:pt x="73666" y="6483"/>
                      </a:lnTo>
                      <a:cubicBezTo>
                        <a:pt x="73666" y="6842"/>
                        <a:pt x="73666" y="7381"/>
                        <a:pt x="73486" y="8280"/>
                      </a:cubicBezTo>
                      <a:lnTo>
                        <a:pt x="73486" y="8280"/>
                      </a:lnTo>
                      <a:cubicBezTo>
                        <a:pt x="73306" y="9178"/>
                        <a:pt x="73127" y="10076"/>
                        <a:pt x="73127" y="11334"/>
                      </a:cubicBezTo>
                      <a:lnTo>
                        <a:pt x="73127" y="11334"/>
                      </a:lnTo>
                      <a:cubicBezTo>
                        <a:pt x="73127" y="14209"/>
                        <a:pt x="74025" y="17802"/>
                        <a:pt x="74923" y="21575"/>
                      </a:cubicBezTo>
                      <a:lnTo>
                        <a:pt x="74923" y="21575"/>
                      </a:lnTo>
                      <a:cubicBezTo>
                        <a:pt x="75462" y="23552"/>
                        <a:pt x="75822" y="25349"/>
                        <a:pt x="75822" y="27145"/>
                      </a:cubicBezTo>
                      <a:lnTo>
                        <a:pt x="75822" y="27145"/>
                      </a:lnTo>
                      <a:cubicBezTo>
                        <a:pt x="76001" y="30200"/>
                        <a:pt x="73845" y="33074"/>
                        <a:pt x="69893" y="34153"/>
                      </a:cubicBezTo>
                      <a:lnTo>
                        <a:pt x="69893" y="34153"/>
                      </a:lnTo>
                      <a:cubicBezTo>
                        <a:pt x="65041" y="34153"/>
                        <a:pt x="61627" y="35231"/>
                        <a:pt x="56058" y="38105"/>
                      </a:cubicBezTo>
                      <a:lnTo>
                        <a:pt x="56058" y="38105"/>
                      </a:lnTo>
                      <a:cubicBezTo>
                        <a:pt x="53183" y="38824"/>
                        <a:pt x="50308" y="39183"/>
                        <a:pt x="47613" y="39183"/>
                      </a:cubicBezTo>
                      <a:lnTo>
                        <a:pt x="47613" y="39183"/>
                      </a:lnTo>
                      <a:cubicBezTo>
                        <a:pt x="44559" y="38824"/>
                        <a:pt x="42043" y="38465"/>
                        <a:pt x="39887" y="37746"/>
                      </a:cubicBezTo>
                      <a:lnTo>
                        <a:pt x="39887" y="37746"/>
                      </a:lnTo>
                      <a:close/>
                      <a:moveTo>
                        <a:pt x="41325" y="32895"/>
                      </a:moveTo>
                      <a:cubicBezTo>
                        <a:pt x="42942" y="33434"/>
                        <a:pt x="45098" y="33793"/>
                        <a:pt x="47254" y="33793"/>
                      </a:cubicBezTo>
                      <a:lnTo>
                        <a:pt x="47254" y="33793"/>
                      </a:lnTo>
                      <a:cubicBezTo>
                        <a:pt x="49590" y="33793"/>
                        <a:pt x="51925" y="33434"/>
                        <a:pt x="53902" y="33074"/>
                      </a:cubicBezTo>
                      <a:lnTo>
                        <a:pt x="53902" y="33074"/>
                      </a:lnTo>
                      <a:cubicBezTo>
                        <a:pt x="59292" y="30379"/>
                        <a:pt x="63784" y="28762"/>
                        <a:pt x="68635" y="28942"/>
                      </a:cubicBezTo>
                      <a:lnTo>
                        <a:pt x="68635" y="28942"/>
                      </a:lnTo>
                      <a:cubicBezTo>
                        <a:pt x="70432" y="28044"/>
                        <a:pt x="70072" y="28403"/>
                        <a:pt x="70252" y="26966"/>
                      </a:cubicBezTo>
                      <a:lnTo>
                        <a:pt x="70252" y="26966"/>
                      </a:lnTo>
                      <a:cubicBezTo>
                        <a:pt x="70252" y="26067"/>
                        <a:pt x="70072" y="24630"/>
                        <a:pt x="69533" y="22833"/>
                      </a:cubicBezTo>
                      <a:lnTo>
                        <a:pt x="69533" y="22833"/>
                      </a:lnTo>
                      <a:cubicBezTo>
                        <a:pt x="68455" y="19060"/>
                        <a:pt x="67557" y="15107"/>
                        <a:pt x="67557" y="11334"/>
                      </a:cubicBezTo>
                      <a:lnTo>
                        <a:pt x="67557" y="11334"/>
                      </a:lnTo>
                      <a:cubicBezTo>
                        <a:pt x="67557" y="9897"/>
                        <a:pt x="67737" y="8459"/>
                        <a:pt x="68096" y="7381"/>
                      </a:cubicBezTo>
                      <a:lnTo>
                        <a:pt x="68096" y="7381"/>
                      </a:lnTo>
                      <a:cubicBezTo>
                        <a:pt x="67737" y="7381"/>
                        <a:pt x="67198" y="7381"/>
                        <a:pt x="66479" y="7381"/>
                      </a:cubicBezTo>
                      <a:lnTo>
                        <a:pt x="66479" y="7381"/>
                      </a:lnTo>
                      <a:cubicBezTo>
                        <a:pt x="64682" y="7381"/>
                        <a:pt x="62346" y="7561"/>
                        <a:pt x="60909" y="7561"/>
                      </a:cubicBezTo>
                      <a:lnTo>
                        <a:pt x="60909" y="7561"/>
                      </a:lnTo>
                      <a:cubicBezTo>
                        <a:pt x="57136" y="8819"/>
                        <a:pt x="55339" y="9717"/>
                        <a:pt x="53183" y="12772"/>
                      </a:cubicBezTo>
                      <a:lnTo>
                        <a:pt x="53183" y="12772"/>
                      </a:lnTo>
                      <a:cubicBezTo>
                        <a:pt x="52105" y="15287"/>
                        <a:pt x="49769" y="15646"/>
                        <a:pt x="47973" y="15646"/>
                      </a:cubicBezTo>
                      <a:lnTo>
                        <a:pt x="47973" y="15646"/>
                      </a:lnTo>
                      <a:cubicBezTo>
                        <a:pt x="41864" y="15467"/>
                        <a:pt x="32161" y="11155"/>
                        <a:pt x="27490" y="8998"/>
                      </a:cubicBezTo>
                      <a:lnTo>
                        <a:pt x="27490" y="8998"/>
                      </a:lnTo>
                      <a:cubicBezTo>
                        <a:pt x="25154" y="8639"/>
                        <a:pt x="15631" y="7561"/>
                        <a:pt x="11679" y="6303"/>
                      </a:cubicBezTo>
                      <a:lnTo>
                        <a:pt x="11679" y="6303"/>
                      </a:lnTo>
                      <a:cubicBezTo>
                        <a:pt x="10421" y="5944"/>
                        <a:pt x="9163" y="5585"/>
                        <a:pt x="7906" y="5585"/>
                      </a:cubicBezTo>
                      <a:lnTo>
                        <a:pt x="7906" y="5585"/>
                      </a:lnTo>
                      <a:cubicBezTo>
                        <a:pt x="5570" y="5585"/>
                        <a:pt x="4851" y="6124"/>
                        <a:pt x="4492" y="6483"/>
                      </a:cubicBezTo>
                      <a:lnTo>
                        <a:pt x="4492" y="6483"/>
                      </a:lnTo>
                      <a:cubicBezTo>
                        <a:pt x="4312" y="10975"/>
                        <a:pt x="7367" y="17084"/>
                        <a:pt x="9343" y="17263"/>
                      </a:cubicBezTo>
                      <a:lnTo>
                        <a:pt x="9343" y="17263"/>
                      </a:lnTo>
                      <a:cubicBezTo>
                        <a:pt x="12397" y="18521"/>
                        <a:pt x="26951" y="18341"/>
                        <a:pt x="33060" y="21216"/>
                      </a:cubicBezTo>
                      <a:lnTo>
                        <a:pt x="33060" y="21216"/>
                      </a:lnTo>
                      <a:cubicBezTo>
                        <a:pt x="35216" y="21935"/>
                        <a:pt x="37192" y="23552"/>
                        <a:pt x="37192" y="26067"/>
                      </a:cubicBezTo>
                      <a:lnTo>
                        <a:pt x="37192" y="26067"/>
                      </a:lnTo>
                      <a:cubicBezTo>
                        <a:pt x="37012" y="29122"/>
                        <a:pt x="34677" y="30918"/>
                        <a:pt x="31802" y="31278"/>
                      </a:cubicBezTo>
                      <a:lnTo>
                        <a:pt x="31802" y="31278"/>
                      </a:lnTo>
                      <a:cubicBezTo>
                        <a:pt x="34856" y="31637"/>
                        <a:pt x="37372" y="31817"/>
                        <a:pt x="41325" y="32895"/>
                      </a:cubicBezTo>
                      <a:lnTo>
                        <a:pt x="41325" y="32895"/>
                      </a:lnTo>
                      <a:close/>
                    </a:path>
                  </a:pathLst>
                </a:custGeom>
                <a:grpFill/>
                <a:ln w="17953" cap="flat">
                  <a:noFill/>
                  <a:prstDash val="solid"/>
                  <a:miter/>
                </a:ln>
              </p:spPr>
              <p:txBody>
                <a:bodyPr rtlCol="0" anchor="ctr"/>
                <a:lstStyle/>
                <a:p>
                  <a:endParaRPr lang="zh-CN" altLang="en-US" sz="1050"/>
                </a:p>
              </p:txBody>
            </p:sp>
          </p:grpSp>
          <p:grpSp>
            <p:nvGrpSpPr>
              <p:cNvPr id="225" name="图形 1"/>
              <p:cNvGrpSpPr/>
              <p:nvPr/>
            </p:nvGrpSpPr>
            <p:grpSpPr>
              <a:xfrm>
                <a:off x="6783106" y="1420783"/>
                <a:ext cx="55339" cy="18685"/>
                <a:chOff x="8156317" y="1618473"/>
                <a:chExt cx="55339" cy="18685"/>
              </a:xfrm>
              <a:solidFill>
                <a:srgbClr val="0070C0"/>
              </a:solidFill>
            </p:grpSpPr>
            <p:sp>
              <p:nvSpPr>
                <p:cNvPr id="3296" name="任意多边形: 形状 658"/>
                <p:cNvSpPr/>
                <p:nvPr/>
              </p:nvSpPr>
              <p:spPr>
                <a:xfrm>
                  <a:off x="8158876" y="1620927"/>
                  <a:ext cx="50269" cy="13793"/>
                </a:xfrm>
                <a:custGeom>
                  <a:avLst/>
                  <a:gdLst>
                    <a:gd name="connsiteX0" fmla="*/ 30142 w 50269"/>
                    <a:gd name="connsiteY0" fmla="*/ 9943 h 13793"/>
                    <a:gd name="connsiteX1" fmla="*/ 9120 w 50269"/>
                    <a:gd name="connsiteY1" fmla="*/ 12638 h 13793"/>
                    <a:gd name="connsiteX2" fmla="*/ 1215 w 50269"/>
                    <a:gd name="connsiteY2" fmla="*/ 11380 h 13793"/>
                    <a:gd name="connsiteX3" fmla="*/ 35532 w 50269"/>
                    <a:gd name="connsiteY3" fmla="*/ 600 h 13793"/>
                    <a:gd name="connsiteX4" fmla="*/ 50085 w 50269"/>
                    <a:gd name="connsiteY4" fmla="*/ 1858 h 13793"/>
                    <a:gd name="connsiteX5" fmla="*/ 43617 w 50269"/>
                    <a:gd name="connsiteY5" fmla="*/ 9763 h 13793"/>
                    <a:gd name="connsiteX6" fmla="*/ 36969 w 50269"/>
                    <a:gd name="connsiteY6" fmla="*/ 11021 h 13793"/>
                    <a:gd name="connsiteX7" fmla="*/ 30142 w 50269"/>
                    <a:gd name="connsiteY7" fmla="*/ 9943 h 13793"/>
                    <a:gd name="connsiteX8" fmla="*/ 30142 w 50269"/>
                    <a:gd name="connsiteY8" fmla="*/ 9943 h 1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69" h="13793">
                      <a:moveTo>
                        <a:pt x="30142" y="9943"/>
                      </a:moveTo>
                      <a:cubicBezTo>
                        <a:pt x="24931" y="9943"/>
                        <a:pt x="18283" y="11380"/>
                        <a:pt x="9120" y="12638"/>
                      </a:cubicBezTo>
                      <a:cubicBezTo>
                        <a:pt x="-43" y="15333"/>
                        <a:pt x="-1481" y="12638"/>
                        <a:pt x="1215" y="11380"/>
                      </a:cubicBezTo>
                      <a:cubicBezTo>
                        <a:pt x="5167" y="8685"/>
                        <a:pt x="24931" y="3295"/>
                        <a:pt x="35532" y="600"/>
                      </a:cubicBezTo>
                      <a:cubicBezTo>
                        <a:pt x="46133" y="-837"/>
                        <a:pt x="51343" y="600"/>
                        <a:pt x="50085" y="1858"/>
                      </a:cubicBezTo>
                      <a:cubicBezTo>
                        <a:pt x="48828" y="4553"/>
                        <a:pt x="47390" y="7248"/>
                        <a:pt x="43617" y="9763"/>
                      </a:cubicBezTo>
                      <a:cubicBezTo>
                        <a:pt x="38406" y="12458"/>
                        <a:pt x="40922" y="12458"/>
                        <a:pt x="36969" y="11021"/>
                      </a:cubicBezTo>
                      <a:cubicBezTo>
                        <a:pt x="32837" y="9943"/>
                        <a:pt x="30142" y="9943"/>
                        <a:pt x="30142" y="9943"/>
                      </a:cubicBezTo>
                      <a:lnTo>
                        <a:pt x="30142" y="9943"/>
                      </a:lnTo>
                      <a:close/>
                    </a:path>
                  </a:pathLst>
                </a:custGeom>
                <a:grpFill/>
                <a:ln w="17953" cap="flat">
                  <a:noFill/>
                  <a:prstDash val="solid"/>
                  <a:miter/>
                </a:ln>
              </p:spPr>
              <p:txBody>
                <a:bodyPr rtlCol="0" anchor="ctr"/>
                <a:lstStyle/>
                <a:p>
                  <a:endParaRPr lang="zh-CN" altLang="en-US" sz="1050"/>
                </a:p>
              </p:txBody>
            </p:sp>
            <p:sp>
              <p:nvSpPr>
                <p:cNvPr id="3297" name="任意多边形: 形状 659"/>
                <p:cNvSpPr/>
                <p:nvPr/>
              </p:nvSpPr>
              <p:spPr>
                <a:xfrm>
                  <a:off x="8156317" y="1618473"/>
                  <a:ext cx="55339" cy="18685"/>
                </a:xfrm>
                <a:custGeom>
                  <a:avLst/>
                  <a:gdLst>
                    <a:gd name="connsiteX0" fmla="*/ 0 w 55339"/>
                    <a:gd name="connsiteY0" fmla="*/ 15092 h 18685"/>
                    <a:gd name="connsiteX1" fmla="*/ 2336 w 55339"/>
                    <a:gd name="connsiteY1" fmla="*/ 11679 h 18685"/>
                    <a:gd name="connsiteX2" fmla="*/ 2336 w 55339"/>
                    <a:gd name="connsiteY2" fmla="*/ 11679 h 18685"/>
                    <a:gd name="connsiteX3" fmla="*/ 37731 w 55339"/>
                    <a:gd name="connsiteY3" fmla="*/ 539 h 18685"/>
                    <a:gd name="connsiteX4" fmla="*/ 37731 w 55339"/>
                    <a:gd name="connsiteY4" fmla="*/ 539 h 18685"/>
                    <a:gd name="connsiteX5" fmla="*/ 45996 w 55339"/>
                    <a:gd name="connsiteY5" fmla="*/ 0 h 18685"/>
                    <a:gd name="connsiteX6" fmla="*/ 45996 w 55339"/>
                    <a:gd name="connsiteY6" fmla="*/ 0 h 18685"/>
                    <a:gd name="connsiteX7" fmla="*/ 55339 w 55339"/>
                    <a:gd name="connsiteY7" fmla="*/ 3953 h 18685"/>
                    <a:gd name="connsiteX8" fmla="*/ 55339 w 55339"/>
                    <a:gd name="connsiteY8" fmla="*/ 3953 h 18685"/>
                    <a:gd name="connsiteX9" fmla="*/ 54980 w 55339"/>
                    <a:gd name="connsiteY9" fmla="*/ 5390 h 18685"/>
                    <a:gd name="connsiteX10" fmla="*/ 54980 w 55339"/>
                    <a:gd name="connsiteY10" fmla="*/ 5390 h 18685"/>
                    <a:gd name="connsiteX11" fmla="*/ 47254 w 55339"/>
                    <a:gd name="connsiteY11" fmla="*/ 14553 h 18685"/>
                    <a:gd name="connsiteX12" fmla="*/ 47254 w 55339"/>
                    <a:gd name="connsiteY12" fmla="*/ 14553 h 18685"/>
                    <a:gd name="connsiteX13" fmla="*/ 42043 w 55339"/>
                    <a:gd name="connsiteY13" fmla="*/ 17069 h 18685"/>
                    <a:gd name="connsiteX14" fmla="*/ 42043 w 55339"/>
                    <a:gd name="connsiteY14" fmla="*/ 17069 h 18685"/>
                    <a:gd name="connsiteX15" fmla="*/ 38809 w 55339"/>
                    <a:gd name="connsiteY15" fmla="*/ 15991 h 18685"/>
                    <a:gd name="connsiteX16" fmla="*/ 38809 w 55339"/>
                    <a:gd name="connsiteY16" fmla="*/ 15991 h 18685"/>
                    <a:gd name="connsiteX17" fmla="*/ 33060 w 55339"/>
                    <a:gd name="connsiteY17" fmla="*/ 14733 h 18685"/>
                    <a:gd name="connsiteX18" fmla="*/ 33060 w 55339"/>
                    <a:gd name="connsiteY18" fmla="*/ 14733 h 18685"/>
                    <a:gd name="connsiteX19" fmla="*/ 12757 w 55339"/>
                    <a:gd name="connsiteY19" fmla="*/ 17428 h 18685"/>
                    <a:gd name="connsiteX20" fmla="*/ 12757 w 55339"/>
                    <a:gd name="connsiteY20" fmla="*/ 17428 h 18685"/>
                    <a:gd name="connsiteX21" fmla="*/ 5570 w 55339"/>
                    <a:gd name="connsiteY21" fmla="*/ 18686 h 18685"/>
                    <a:gd name="connsiteX22" fmla="*/ 5570 w 55339"/>
                    <a:gd name="connsiteY22" fmla="*/ 18686 h 18685"/>
                    <a:gd name="connsiteX23" fmla="*/ 0 w 55339"/>
                    <a:gd name="connsiteY23" fmla="*/ 15092 h 18685"/>
                    <a:gd name="connsiteX24" fmla="*/ 0 w 55339"/>
                    <a:gd name="connsiteY24" fmla="*/ 15092 h 18685"/>
                    <a:gd name="connsiteX25" fmla="*/ 34138 w 55339"/>
                    <a:gd name="connsiteY25" fmla="*/ 14553 h 18685"/>
                    <a:gd name="connsiteX26" fmla="*/ 35036 w 55339"/>
                    <a:gd name="connsiteY26" fmla="*/ 11319 h 18685"/>
                    <a:gd name="connsiteX27" fmla="*/ 35036 w 55339"/>
                    <a:gd name="connsiteY27" fmla="*/ 11319 h 18685"/>
                    <a:gd name="connsiteX28" fmla="*/ 33419 w 55339"/>
                    <a:gd name="connsiteY28" fmla="*/ 12038 h 18685"/>
                    <a:gd name="connsiteX29" fmla="*/ 33239 w 55339"/>
                    <a:gd name="connsiteY29" fmla="*/ 13116 h 18685"/>
                    <a:gd name="connsiteX30" fmla="*/ 34138 w 55339"/>
                    <a:gd name="connsiteY30" fmla="*/ 14553 h 18685"/>
                    <a:gd name="connsiteX31" fmla="*/ 34138 w 55339"/>
                    <a:gd name="connsiteY31" fmla="*/ 14553 h 18685"/>
                    <a:gd name="connsiteX32" fmla="*/ 32700 w 55339"/>
                    <a:gd name="connsiteY32" fmla="*/ 12397 h 18685"/>
                    <a:gd name="connsiteX33" fmla="*/ 32700 w 55339"/>
                    <a:gd name="connsiteY33" fmla="*/ 12397 h 18685"/>
                    <a:gd name="connsiteX34" fmla="*/ 32700 w 55339"/>
                    <a:gd name="connsiteY34" fmla="*/ 12397 h 18685"/>
                    <a:gd name="connsiteX35" fmla="*/ 32700 w 55339"/>
                    <a:gd name="connsiteY35" fmla="*/ 9882 h 18685"/>
                    <a:gd name="connsiteX36" fmla="*/ 32700 w 55339"/>
                    <a:gd name="connsiteY36" fmla="*/ 12397 h 18685"/>
                    <a:gd name="connsiteX37" fmla="*/ 32700 w 55339"/>
                    <a:gd name="connsiteY37" fmla="*/ 12397 h 18685"/>
                    <a:gd name="connsiteX38" fmla="*/ 32700 w 55339"/>
                    <a:gd name="connsiteY38" fmla="*/ 12218 h 18685"/>
                    <a:gd name="connsiteX39" fmla="*/ 33778 w 55339"/>
                    <a:gd name="connsiteY39" fmla="*/ 10062 h 18685"/>
                    <a:gd name="connsiteX40" fmla="*/ 32700 w 55339"/>
                    <a:gd name="connsiteY40" fmla="*/ 12218 h 18685"/>
                    <a:gd name="connsiteX41" fmla="*/ 32700 w 55339"/>
                    <a:gd name="connsiteY41" fmla="*/ 12218 h 18685"/>
                    <a:gd name="connsiteX42" fmla="*/ 38630 w 55339"/>
                    <a:gd name="connsiteY42" fmla="*/ 5570 h 18685"/>
                    <a:gd name="connsiteX43" fmla="*/ 15991 w 55339"/>
                    <a:gd name="connsiteY43" fmla="*/ 11858 h 18685"/>
                    <a:gd name="connsiteX44" fmla="*/ 15991 w 55339"/>
                    <a:gd name="connsiteY44" fmla="*/ 11858 h 18685"/>
                    <a:gd name="connsiteX45" fmla="*/ 32341 w 55339"/>
                    <a:gd name="connsiteY45" fmla="*/ 9882 h 18685"/>
                    <a:gd name="connsiteX46" fmla="*/ 32341 w 55339"/>
                    <a:gd name="connsiteY46" fmla="*/ 9882 h 18685"/>
                    <a:gd name="connsiteX47" fmla="*/ 32880 w 55339"/>
                    <a:gd name="connsiteY47" fmla="*/ 9882 h 18685"/>
                    <a:gd name="connsiteX48" fmla="*/ 32880 w 55339"/>
                    <a:gd name="connsiteY48" fmla="*/ 9882 h 18685"/>
                    <a:gd name="connsiteX49" fmla="*/ 40247 w 55339"/>
                    <a:gd name="connsiteY49" fmla="*/ 11319 h 18685"/>
                    <a:gd name="connsiteX50" fmla="*/ 40247 w 55339"/>
                    <a:gd name="connsiteY50" fmla="*/ 11319 h 18685"/>
                    <a:gd name="connsiteX51" fmla="*/ 41684 w 55339"/>
                    <a:gd name="connsiteY51" fmla="*/ 11858 h 18685"/>
                    <a:gd name="connsiteX52" fmla="*/ 41684 w 55339"/>
                    <a:gd name="connsiteY52" fmla="*/ 11858 h 18685"/>
                    <a:gd name="connsiteX53" fmla="*/ 44559 w 55339"/>
                    <a:gd name="connsiteY53" fmla="*/ 10241 h 18685"/>
                    <a:gd name="connsiteX54" fmla="*/ 44559 w 55339"/>
                    <a:gd name="connsiteY54" fmla="*/ 10241 h 18685"/>
                    <a:gd name="connsiteX55" fmla="*/ 49230 w 55339"/>
                    <a:gd name="connsiteY55" fmla="*/ 5211 h 18685"/>
                    <a:gd name="connsiteX56" fmla="*/ 49230 w 55339"/>
                    <a:gd name="connsiteY56" fmla="*/ 5211 h 18685"/>
                    <a:gd name="connsiteX57" fmla="*/ 45996 w 55339"/>
                    <a:gd name="connsiteY57" fmla="*/ 5031 h 18685"/>
                    <a:gd name="connsiteX58" fmla="*/ 45996 w 55339"/>
                    <a:gd name="connsiteY58" fmla="*/ 5031 h 18685"/>
                    <a:gd name="connsiteX59" fmla="*/ 38630 w 55339"/>
                    <a:gd name="connsiteY59" fmla="*/ 5570 h 18685"/>
                    <a:gd name="connsiteX60" fmla="*/ 38630 w 55339"/>
                    <a:gd name="connsiteY60" fmla="*/ 5570 h 1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5339" h="18685">
                      <a:moveTo>
                        <a:pt x="0" y="15092"/>
                      </a:moveTo>
                      <a:cubicBezTo>
                        <a:pt x="180" y="12936"/>
                        <a:pt x="1617" y="12038"/>
                        <a:pt x="2336" y="11679"/>
                      </a:cubicBezTo>
                      <a:lnTo>
                        <a:pt x="2336" y="11679"/>
                      </a:lnTo>
                      <a:cubicBezTo>
                        <a:pt x="7367" y="8445"/>
                        <a:pt x="26592" y="3414"/>
                        <a:pt x="37731" y="539"/>
                      </a:cubicBezTo>
                      <a:lnTo>
                        <a:pt x="37731" y="539"/>
                      </a:lnTo>
                      <a:cubicBezTo>
                        <a:pt x="40965" y="180"/>
                        <a:pt x="43661" y="0"/>
                        <a:pt x="45996" y="0"/>
                      </a:cubicBezTo>
                      <a:lnTo>
                        <a:pt x="45996" y="0"/>
                      </a:lnTo>
                      <a:cubicBezTo>
                        <a:pt x="50488" y="719"/>
                        <a:pt x="53363" y="-1078"/>
                        <a:pt x="55339" y="3953"/>
                      </a:cubicBezTo>
                      <a:lnTo>
                        <a:pt x="55339" y="3953"/>
                      </a:lnTo>
                      <a:cubicBezTo>
                        <a:pt x="55339" y="4851"/>
                        <a:pt x="54980" y="5390"/>
                        <a:pt x="54980" y="5390"/>
                      </a:cubicBezTo>
                      <a:lnTo>
                        <a:pt x="54980" y="5390"/>
                      </a:lnTo>
                      <a:cubicBezTo>
                        <a:pt x="53722" y="8085"/>
                        <a:pt x="51925" y="11499"/>
                        <a:pt x="47254" y="14553"/>
                      </a:cubicBezTo>
                      <a:lnTo>
                        <a:pt x="47254" y="14553"/>
                      </a:lnTo>
                      <a:cubicBezTo>
                        <a:pt x="44020" y="15991"/>
                        <a:pt x="44918" y="16530"/>
                        <a:pt x="42043" y="17069"/>
                      </a:cubicBezTo>
                      <a:lnTo>
                        <a:pt x="42043" y="17069"/>
                      </a:lnTo>
                      <a:cubicBezTo>
                        <a:pt x="40247" y="16889"/>
                        <a:pt x="40247" y="16530"/>
                        <a:pt x="38809" y="15991"/>
                      </a:cubicBezTo>
                      <a:lnTo>
                        <a:pt x="38809" y="15991"/>
                      </a:lnTo>
                      <a:cubicBezTo>
                        <a:pt x="35216" y="14733"/>
                        <a:pt x="33060" y="14733"/>
                        <a:pt x="33060" y="14733"/>
                      </a:cubicBezTo>
                      <a:lnTo>
                        <a:pt x="33060" y="14733"/>
                      </a:lnTo>
                      <a:cubicBezTo>
                        <a:pt x="28209" y="14733"/>
                        <a:pt x="21561" y="15991"/>
                        <a:pt x="12757" y="17428"/>
                      </a:cubicBezTo>
                      <a:lnTo>
                        <a:pt x="12757" y="17428"/>
                      </a:lnTo>
                      <a:cubicBezTo>
                        <a:pt x="9702" y="18327"/>
                        <a:pt x="7546" y="18686"/>
                        <a:pt x="5570" y="18686"/>
                      </a:cubicBezTo>
                      <a:lnTo>
                        <a:pt x="5570" y="18686"/>
                      </a:lnTo>
                      <a:cubicBezTo>
                        <a:pt x="3235" y="18686"/>
                        <a:pt x="360" y="18506"/>
                        <a:pt x="0" y="15092"/>
                      </a:cubicBezTo>
                      <a:lnTo>
                        <a:pt x="0" y="15092"/>
                      </a:lnTo>
                      <a:close/>
                      <a:moveTo>
                        <a:pt x="34138" y="14553"/>
                      </a:moveTo>
                      <a:cubicBezTo>
                        <a:pt x="35216" y="14014"/>
                        <a:pt x="35395" y="11858"/>
                        <a:pt x="35036" y="11319"/>
                      </a:cubicBezTo>
                      <a:lnTo>
                        <a:pt x="35036" y="11319"/>
                      </a:lnTo>
                      <a:lnTo>
                        <a:pt x="33419" y="12038"/>
                      </a:lnTo>
                      <a:lnTo>
                        <a:pt x="33239" y="13116"/>
                      </a:lnTo>
                      <a:lnTo>
                        <a:pt x="34138" y="14553"/>
                      </a:lnTo>
                      <a:lnTo>
                        <a:pt x="34138" y="14553"/>
                      </a:lnTo>
                      <a:close/>
                      <a:moveTo>
                        <a:pt x="32700" y="12397"/>
                      </a:moveTo>
                      <a:lnTo>
                        <a:pt x="32700" y="12397"/>
                      </a:lnTo>
                      <a:lnTo>
                        <a:pt x="32700" y="12397"/>
                      </a:lnTo>
                      <a:lnTo>
                        <a:pt x="32700" y="9882"/>
                      </a:lnTo>
                      <a:lnTo>
                        <a:pt x="32700" y="12397"/>
                      </a:lnTo>
                      <a:lnTo>
                        <a:pt x="32700" y="12397"/>
                      </a:lnTo>
                      <a:close/>
                      <a:moveTo>
                        <a:pt x="32700" y="12218"/>
                      </a:moveTo>
                      <a:lnTo>
                        <a:pt x="33778" y="10062"/>
                      </a:lnTo>
                      <a:lnTo>
                        <a:pt x="32700" y="12218"/>
                      </a:lnTo>
                      <a:lnTo>
                        <a:pt x="32700" y="12218"/>
                      </a:lnTo>
                      <a:close/>
                      <a:moveTo>
                        <a:pt x="38630" y="5570"/>
                      </a:moveTo>
                      <a:cubicBezTo>
                        <a:pt x="32700" y="7007"/>
                        <a:pt x="23358" y="9523"/>
                        <a:pt x="15991" y="11858"/>
                      </a:cubicBezTo>
                      <a:lnTo>
                        <a:pt x="15991" y="11858"/>
                      </a:lnTo>
                      <a:cubicBezTo>
                        <a:pt x="22639" y="10780"/>
                        <a:pt x="27670" y="9882"/>
                        <a:pt x="32341" y="9882"/>
                      </a:cubicBezTo>
                      <a:lnTo>
                        <a:pt x="32341" y="9882"/>
                      </a:lnTo>
                      <a:cubicBezTo>
                        <a:pt x="32521" y="9882"/>
                        <a:pt x="32700" y="9882"/>
                        <a:pt x="32880" y="9882"/>
                      </a:cubicBezTo>
                      <a:lnTo>
                        <a:pt x="32880" y="9882"/>
                      </a:lnTo>
                      <a:cubicBezTo>
                        <a:pt x="33060" y="9882"/>
                        <a:pt x="36114" y="9882"/>
                        <a:pt x="40247" y="11319"/>
                      </a:cubicBezTo>
                      <a:lnTo>
                        <a:pt x="40247" y="11319"/>
                      </a:lnTo>
                      <a:cubicBezTo>
                        <a:pt x="40965" y="11499"/>
                        <a:pt x="41325" y="11679"/>
                        <a:pt x="41684" y="11858"/>
                      </a:cubicBezTo>
                      <a:lnTo>
                        <a:pt x="41684" y="11858"/>
                      </a:lnTo>
                      <a:cubicBezTo>
                        <a:pt x="42223" y="11499"/>
                        <a:pt x="43301" y="10960"/>
                        <a:pt x="44559" y="10241"/>
                      </a:cubicBezTo>
                      <a:lnTo>
                        <a:pt x="44559" y="10241"/>
                      </a:lnTo>
                      <a:cubicBezTo>
                        <a:pt x="47074" y="8445"/>
                        <a:pt x="48152" y="7007"/>
                        <a:pt x="49230" y="5211"/>
                      </a:cubicBezTo>
                      <a:lnTo>
                        <a:pt x="49230" y="5211"/>
                      </a:lnTo>
                      <a:cubicBezTo>
                        <a:pt x="48332" y="5031"/>
                        <a:pt x="47254" y="5031"/>
                        <a:pt x="45996" y="5031"/>
                      </a:cubicBezTo>
                      <a:lnTo>
                        <a:pt x="45996" y="5031"/>
                      </a:lnTo>
                      <a:cubicBezTo>
                        <a:pt x="43840" y="5031"/>
                        <a:pt x="41325" y="5211"/>
                        <a:pt x="38630" y="5570"/>
                      </a:cubicBezTo>
                      <a:lnTo>
                        <a:pt x="38630" y="5570"/>
                      </a:lnTo>
                      <a:close/>
                    </a:path>
                  </a:pathLst>
                </a:custGeom>
                <a:grpFill/>
                <a:ln w="17953" cap="flat">
                  <a:noFill/>
                  <a:prstDash val="solid"/>
                  <a:miter/>
                </a:ln>
              </p:spPr>
              <p:txBody>
                <a:bodyPr rtlCol="0" anchor="ctr"/>
                <a:lstStyle/>
                <a:p>
                  <a:endParaRPr lang="zh-CN" altLang="en-US" sz="1050"/>
                </a:p>
              </p:txBody>
            </p:sp>
          </p:grpSp>
          <p:grpSp>
            <p:nvGrpSpPr>
              <p:cNvPr id="226" name="图形 1"/>
              <p:cNvGrpSpPr/>
              <p:nvPr/>
            </p:nvGrpSpPr>
            <p:grpSpPr>
              <a:xfrm>
                <a:off x="6575575" y="1401917"/>
                <a:ext cx="159918" cy="42582"/>
                <a:chOff x="7948786" y="1599607"/>
                <a:chExt cx="159918" cy="42582"/>
              </a:xfrm>
              <a:solidFill>
                <a:srgbClr val="0070C0"/>
              </a:solidFill>
            </p:grpSpPr>
            <p:sp>
              <p:nvSpPr>
                <p:cNvPr id="3294" name="任意多边形: 形状 661"/>
                <p:cNvSpPr/>
                <p:nvPr/>
              </p:nvSpPr>
              <p:spPr>
                <a:xfrm>
                  <a:off x="7951254" y="1601943"/>
                  <a:ext cx="154949" cy="37682"/>
                </a:xfrm>
                <a:custGeom>
                  <a:avLst/>
                  <a:gdLst>
                    <a:gd name="connsiteX0" fmla="*/ 121875 w 154949"/>
                    <a:gd name="connsiteY0" fmla="*/ 33239 h 37682"/>
                    <a:gd name="connsiteX1" fmla="*/ 137687 w 154949"/>
                    <a:gd name="connsiteY1" fmla="*/ 37192 h 37682"/>
                    <a:gd name="connsiteX2" fmla="*/ 154756 w 154949"/>
                    <a:gd name="connsiteY2" fmla="*/ 34497 h 37682"/>
                    <a:gd name="connsiteX3" fmla="*/ 149366 w 154949"/>
                    <a:gd name="connsiteY3" fmla="*/ 23896 h 37682"/>
                    <a:gd name="connsiteX4" fmla="*/ 133555 w 154949"/>
                    <a:gd name="connsiteY4" fmla="*/ 19944 h 37682"/>
                    <a:gd name="connsiteX5" fmla="*/ 117743 w 154949"/>
                    <a:gd name="connsiteY5" fmla="*/ 13296 h 37682"/>
                    <a:gd name="connsiteX6" fmla="*/ 99237 w 154949"/>
                    <a:gd name="connsiteY6" fmla="*/ 6648 h 37682"/>
                    <a:gd name="connsiteX7" fmla="*/ 87379 w 154949"/>
                    <a:gd name="connsiteY7" fmla="*/ 6648 h 37682"/>
                    <a:gd name="connsiteX8" fmla="*/ 84684 w 154949"/>
                    <a:gd name="connsiteY8" fmla="*/ 0 h 37682"/>
                    <a:gd name="connsiteX9" fmla="*/ 62225 w 154949"/>
                    <a:gd name="connsiteY9" fmla="*/ 0 h 37682"/>
                    <a:gd name="connsiteX10" fmla="*/ 43719 w 154949"/>
                    <a:gd name="connsiteY10" fmla="*/ 1437 h 37682"/>
                    <a:gd name="connsiteX11" fmla="*/ 8143 w 154949"/>
                    <a:gd name="connsiteY11" fmla="*/ 2875 h 37682"/>
                    <a:gd name="connsiteX12" fmla="*/ 238 w 154949"/>
                    <a:gd name="connsiteY12" fmla="*/ 9523 h 37682"/>
                    <a:gd name="connsiteX13" fmla="*/ 6886 w 154949"/>
                    <a:gd name="connsiteY13" fmla="*/ 13475 h 37682"/>
                    <a:gd name="connsiteX14" fmla="*/ 16049 w 154949"/>
                    <a:gd name="connsiteY14" fmla="*/ 17428 h 37682"/>
                    <a:gd name="connsiteX15" fmla="*/ 25212 w 154949"/>
                    <a:gd name="connsiteY15" fmla="*/ 16170 h 37682"/>
                    <a:gd name="connsiteX16" fmla="*/ 34375 w 154949"/>
                    <a:gd name="connsiteY16" fmla="*/ 16170 h 37682"/>
                    <a:gd name="connsiteX17" fmla="*/ 43539 w 154949"/>
                    <a:gd name="connsiteY17" fmla="*/ 14733 h 37682"/>
                    <a:gd name="connsiteX18" fmla="*/ 55397 w 154949"/>
                    <a:gd name="connsiteY18" fmla="*/ 18686 h 37682"/>
                    <a:gd name="connsiteX19" fmla="*/ 46234 w 154949"/>
                    <a:gd name="connsiteY19" fmla="*/ 21381 h 37682"/>
                    <a:gd name="connsiteX20" fmla="*/ 43539 w 154949"/>
                    <a:gd name="connsiteY20" fmla="*/ 29287 h 37682"/>
                    <a:gd name="connsiteX21" fmla="*/ 58092 w 154949"/>
                    <a:gd name="connsiteY21" fmla="*/ 30544 h 37682"/>
                    <a:gd name="connsiteX22" fmla="*/ 69951 w 154949"/>
                    <a:gd name="connsiteY22" fmla="*/ 26591 h 37682"/>
                    <a:gd name="connsiteX23" fmla="*/ 83067 w 154949"/>
                    <a:gd name="connsiteY23" fmla="*/ 26591 h 37682"/>
                    <a:gd name="connsiteX24" fmla="*/ 101573 w 154949"/>
                    <a:gd name="connsiteY24" fmla="*/ 27849 h 37682"/>
                    <a:gd name="connsiteX25" fmla="*/ 112174 w 154949"/>
                    <a:gd name="connsiteY25" fmla="*/ 30544 h 37682"/>
                    <a:gd name="connsiteX26" fmla="*/ 121875 w 154949"/>
                    <a:gd name="connsiteY26" fmla="*/ 33239 h 37682"/>
                    <a:gd name="connsiteX27" fmla="*/ 121875 w 154949"/>
                    <a:gd name="connsiteY27" fmla="*/ 33239 h 3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4949" h="37682">
                      <a:moveTo>
                        <a:pt x="121875" y="33239"/>
                      </a:moveTo>
                      <a:cubicBezTo>
                        <a:pt x="121875" y="34497"/>
                        <a:pt x="133734" y="37192"/>
                        <a:pt x="137687" y="37192"/>
                      </a:cubicBezTo>
                      <a:cubicBezTo>
                        <a:pt x="141640" y="38450"/>
                        <a:pt x="154936" y="37192"/>
                        <a:pt x="154756" y="34497"/>
                      </a:cubicBezTo>
                      <a:cubicBezTo>
                        <a:pt x="156014" y="33239"/>
                        <a:pt x="150803" y="26591"/>
                        <a:pt x="149366" y="23896"/>
                      </a:cubicBezTo>
                      <a:cubicBezTo>
                        <a:pt x="146670" y="22639"/>
                        <a:pt x="138765" y="22639"/>
                        <a:pt x="133555" y="19944"/>
                      </a:cubicBezTo>
                      <a:cubicBezTo>
                        <a:pt x="126907" y="18686"/>
                        <a:pt x="121696" y="17248"/>
                        <a:pt x="117743" y="13296"/>
                      </a:cubicBezTo>
                      <a:cubicBezTo>
                        <a:pt x="113791" y="7906"/>
                        <a:pt x="107143" y="5390"/>
                        <a:pt x="99237" y="6648"/>
                      </a:cubicBezTo>
                      <a:cubicBezTo>
                        <a:pt x="91332" y="7906"/>
                        <a:pt x="86121" y="9343"/>
                        <a:pt x="87379" y="6648"/>
                      </a:cubicBezTo>
                      <a:cubicBezTo>
                        <a:pt x="88637" y="3953"/>
                        <a:pt x="88637" y="1258"/>
                        <a:pt x="84684" y="0"/>
                      </a:cubicBezTo>
                      <a:cubicBezTo>
                        <a:pt x="80731" y="0"/>
                        <a:pt x="67435" y="0"/>
                        <a:pt x="62225" y="0"/>
                      </a:cubicBezTo>
                      <a:cubicBezTo>
                        <a:pt x="57014" y="1437"/>
                        <a:pt x="54319" y="1437"/>
                        <a:pt x="43719" y="1437"/>
                      </a:cubicBezTo>
                      <a:cubicBezTo>
                        <a:pt x="33118" y="1437"/>
                        <a:pt x="17307" y="1437"/>
                        <a:pt x="8143" y="2875"/>
                      </a:cubicBezTo>
                      <a:cubicBezTo>
                        <a:pt x="238" y="4132"/>
                        <a:pt x="238" y="6828"/>
                        <a:pt x="238" y="9523"/>
                      </a:cubicBezTo>
                      <a:cubicBezTo>
                        <a:pt x="-1020" y="12218"/>
                        <a:pt x="2933" y="9523"/>
                        <a:pt x="6886" y="13475"/>
                      </a:cubicBezTo>
                      <a:cubicBezTo>
                        <a:pt x="12096" y="18866"/>
                        <a:pt x="10838" y="18866"/>
                        <a:pt x="16049" y="17428"/>
                      </a:cubicBezTo>
                      <a:cubicBezTo>
                        <a:pt x="20002" y="16170"/>
                        <a:pt x="20002" y="13475"/>
                        <a:pt x="25212" y="16170"/>
                      </a:cubicBezTo>
                      <a:cubicBezTo>
                        <a:pt x="30423" y="18866"/>
                        <a:pt x="33118" y="18866"/>
                        <a:pt x="34375" y="16170"/>
                      </a:cubicBezTo>
                      <a:cubicBezTo>
                        <a:pt x="37071" y="12218"/>
                        <a:pt x="38328" y="13475"/>
                        <a:pt x="43539" y="14733"/>
                      </a:cubicBezTo>
                      <a:cubicBezTo>
                        <a:pt x="47492" y="15991"/>
                        <a:pt x="55397" y="17428"/>
                        <a:pt x="55397" y="18686"/>
                      </a:cubicBezTo>
                      <a:cubicBezTo>
                        <a:pt x="54139" y="19944"/>
                        <a:pt x="52702" y="18686"/>
                        <a:pt x="46234" y="21381"/>
                      </a:cubicBezTo>
                      <a:cubicBezTo>
                        <a:pt x="41023" y="24076"/>
                        <a:pt x="42281" y="28029"/>
                        <a:pt x="43539" y="29287"/>
                      </a:cubicBezTo>
                      <a:cubicBezTo>
                        <a:pt x="44797" y="31982"/>
                        <a:pt x="52702" y="33239"/>
                        <a:pt x="58092" y="30544"/>
                      </a:cubicBezTo>
                      <a:cubicBezTo>
                        <a:pt x="63303" y="27849"/>
                        <a:pt x="63303" y="22639"/>
                        <a:pt x="69951" y="26591"/>
                      </a:cubicBezTo>
                      <a:cubicBezTo>
                        <a:pt x="76598" y="29287"/>
                        <a:pt x="79114" y="27849"/>
                        <a:pt x="83067" y="26591"/>
                      </a:cubicBezTo>
                      <a:cubicBezTo>
                        <a:pt x="87020" y="26591"/>
                        <a:pt x="96183" y="23896"/>
                        <a:pt x="101573" y="27849"/>
                      </a:cubicBezTo>
                      <a:cubicBezTo>
                        <a:pt x="106783" y="31802"/>
                        <a:pt x="106783" y="31802"/>
                        <a:pt x="112174" y="30544"/>
                      </a:cubicBezTo>
                      <a:cubicBezTo>
                        <a:pt x="117923" y="30544"/>
                        <a:pt x="120438" y="33239"/>
                        <a:pt x="121875" y="33239"/>
                      </a:cubicBezTo>
                      <a:lnTo>
                        <a:pt x="121875" y="33239"/>
                      </a:lnTo>
                      <a:close/>
                    </a:path>
                  </a:pathLst>
                </a:custGeom>
                <a:grpFill/>
                <a:ln w="17953" cap="flat">
                  <a:noFill/>
                  <a:prstDash val="solid"/>
                  <a:miter/>
                </a:ln>
              </p:spPr>
              <p:txBody>
                <a:bodyPr rtlCol="0" anchor="ctr"/>
                <a:lstStyle/>
                <a:p>
                  <a:endParaRPr lang="zh-CN" altLang="en-US" sz="1050"/>
                </a:p>
              </p:txBody>
            </p:sp>
            <p:sp>
              <p:nvSpPr>
                <p:cNvPr id="3295" name="任意多边形: 形状 662"/>
                <p:cNvSpPr/>
                <p:nvPr/>
              </p:nvSpPr>
              <p:spPr>
                <a:xfrm>
                  <a:off x="7948786" y="1599607"/>
                  <a:ext cx="159918" cy="42582"/>
                </a:xfrm>
                <a:custGeom>
                  <a:avLst/>
                  <a:gdLst>
                    <a:gd name="connsiteX0" fmla="*/ 140154 w 159918"/>
                    <a:gd name="connsiteY0" fmla="*/ 42043 h 42582"/>
                    <a:gd name="connsiteX1" fmla="*/ 140154 w 159918"/>
                    <a:gd name="connsiteY1" fmla="*/ 42043 h 42582"/>
                    <a:gd name="connsiteX2" fmla="*/ 140154 w 159918"/>
                    <a:gd name="connsiteY2" fmla="*/ 42043 h 42582"/>
                    <a:gd name="connsiteX3" fmla="*/ 130093 w 159918"/>
                    <a:gd name="connsiteY3" fmla="*/ 40426 h 42582"/>
                    <a:gd name="connsiteX4" fmla="*/ 130093 w 159918"/>
                    <a:gd name="connsiteY4" fmla="*/ 40426 h 42582"/>
                    <a:gd name="connsiteX5" fmla="*/ 123086 w 159918"/>
                    <a:gd name="connsiteY5" fmla="*/ 37731 h 42582"/>
                    <a:gd name="connsiteX6" fmla="*/ 123086 w 159918"/>
                    <a:gd name="connsiteY6" fmla="*/ 37731 h 42582"/>
                    <a:gd name="connsiteX7" fmla="*/ 115360 w 159918"/>
                    <a:gd name="connsiteY7" fmla="*/ 35395 h 42582"/>
                    <a:gd name="connsiteX8" fmla="*/ 115360 w 159918"/>
                    <a:gd name="connsiteY8" fmla="*/ 35395 h 42582"/>
                    <a:gd name="connsiteX9" fmla="*/ 110868 w 159918"/>
                    <a:gd name="connsiteY9" fmla="*/ 36114 h 42582"/>
                    <a:gd name="connsiteX10" fmla="*/ 110868 w 159918"/>
                    <a:gd name="connsiteY10" fmla="*/ 36114 h 42582"/>
                    <a:gd name="connsiteX11" fmla="*/ 102963 w 159918"/>
                    <a:gd name="connsiteY11" fmla="*/ 32161 h 42582"/>
                    <a:gd name="connsiteX12" fmla="*/ 102963 w 159918"/>
                    <a:gd name="connsiteY12" fmla="*/ 32161 h 42582"/>
                    <a:gd name="connsiteX13" fmla="*/ 96314 w 159918"/>
                    <a:gd name="connsiteY13" fmla="*/ 30544 h 42582"/>
                    <a:gd name="connsiteX14" fmla="*/ 96314 w 159918"/>
                    <a:gd name="connsiteY14" fmla="*/ 30544 h 42582"/>
                    <a:gd name="connsiteX15" fmla="*/ 91104 w 159918"/>
                    <a:gd name="connsiteY15" fmla="*/ 30904 h 42582"/>
                    <a:gd name="connsiteX16" fmla="*/ 91104 w 159918"/>
                    <a:gd name="connsiteY16" fmla="*/ 30904 h 42582"/>
                    <a:gd name="connsiteX17" fmla="*/ 86792 w 159918"/>
                    <a:gd name="connsiteY17" fmla="*/ 31263 h 42582"/>
                    <a:gd name="connsiteX18" fmla="*/ 86792 w 159918"/>
                    <a:gd name="connsiteY18" fmla="*/ 31263 h 42582"/>
                    <a:gd name="connsiteX19" fmla="*/ 79425 w 159918"/>
                    <a:gd name="connsiteY19" fmla="*/ 32880 h 42582"/>
                    <a:gd name="connsiteX20" fmla="*/ 79425 w 159918"/>
                    <a:gd name="connsiteY20" fmla="*/ 32880 h 42582"/>
                    <a:gd name="connsiteX21" fmla="*/ 71520 w 159918"/>
                    <a:gd name="connsiteY21" fmla="*/ 31083 h 42582"/>
                    <a:gd name="connsiteX22" fmla="*/ 71520 w 159918"/>
                    <a:gd name="connsiteY22" fmla="*/ 31083 h 42582"/>
                    <a:gd name="connsiteX23" fmla="*/ 68825 w 159918"/>
                    <a:gd name="connsiteY23" fmla="*/ 30005 h 42582"/>
                    <a:gd name="connsiteX24" fmla="*/ 68825 w 159918"/>
                    <a:gd name="connsiteY24" fmla="*/ 30005 h 42582"/>
                    <a:gd name="connsiteX25" fmla="*/ 61998 w 159918"/>
                    <a:gd name="connsiteY25" fmla="*/ 35216 h 42582"/>
                    <a:gd name="connsiteX26" fmla="*/ 61998 w 159918"/>
                    <a:gd name="connsiteY26" fmla="*/ 35216 h 42582"/>
                    <a:gd name="connsiteX27" fmla="*/ 54092 w 159918"/>
                    <a:gd name="connsiteY27" fmla="*/ 37012 h 42582"/>
                    <a:gd name="connsiteX28" fmla="*/ 54092 w 159918"/>
                    <a:gd name="connsiteY28" fmla="*/ 37012 h 42582"/>
                    <a:gd name="connsiteX29" fmla="*/ 44569 w 159918"/>
                    <a:gd name="connsiteY29" fmla="*/ 33599 h 42582"/>
                    <a:gd name="connsiteX30" fmla="*/ 44569 w 159918"/>
                    <a:gd name="connsiteY30" fmla="*/ 33599 h 42582"/>
                    <a:gd name="connsiteX31" fmla="*/ 42593 w 159918"/>
                    <a:gd name="connsiteY31" fmla="*/ 28748 h 42582"/>
                    <a:gd name="connsiteX32" fmla="*/ 42593 w 159918"/>
                    <a:gd name="connsiteY32" fmla="*/ 28748 h 42582"/>
                    <a:gd name="connsiteX33" fmla="*/ 47983 w 159918"/>
                    <a:gd name="connsiteY33" fmla="*/ 21561 h 42582"/>
                    <a:gd name="connsiteX34" fmla="*/ 47983 w 159918"/>
                    <a:gd name="connsiteY34" fmla="*/ 21561 h 42582"/>
                    <a:gd name="connsiteX35" fmla="*/ 49780 w 159918"/>
                    <a:gd name="connsiteY35" fmla="*/ 20842 h 42582"/>
                    <a:gd name="connsiteX36" fmla="*/ 49780 w 159918"/>
                    <a:gd name="connsiteY36" fmla="*/ 20842 h 42582"/>
                    <a:gd name="connsiteX37" fmla="*/ 45647 w 159918"/>
                    <a:gd name="connsiteY37" fmla="*/ 19764 h 42582"/>
                    <a:gd name="connsiteX38" fmla="*/ 45647 w 159918"/>
                    <a:gd name="connsiteY38" fmla="*/ 19764 h 42582"/>
                    <a:gd name="connsiteX39" fmla="*/ 40617 w 159918"/>
                    <a:gd name="connsiteY39" fmla="*/ 18506 h 42582"/>
                    <a:gd name="connsiteX40" fmla="*/ 40617 w 159918"/>
                    <a:gd name="connsiteY40" fmla="*/ 18506 h 42582"/>
                    <a:gd name="connsiteX41" fmla="*/ 40437 w 159918"/>
                    <a:gd name="connsiteY41" fmla="*/ 18506 h 42582"/>
                    <a:gd name="connsiteX42" fmla="*/ 40437 w 159918"/>
                    <a:gd name="connsiteY42" fmla="*/ 18506 h 42582"/>
                    <a:gd name="connsiteX43" fmla="*/ 39179 w 159918"/>
                    <a:gd name="connsiteY43" fmla="*/ 19764 h 42582"/>
                    <a:gd name="connsiteX44" fmla="*/ 39179 w 159918"/>
                    <a:gd name="connsiteY44" fmla="*/ 19764 h 42582"/>
                    <a:gd name="connsiteX45" fmla="*/ 33789 w 159918"/>
                    <a:gd name="connsiteY45" fmla="*/ 22998 h 42582"/>
                    <a:gd name="connsiteX46" fmla="*/ 33789 w 159918"/>
                    <a:gd name="connsiteY46" fmla="*/ 22998 h 42582"/>
                    <a:gd name="connsiteX47" fmla="*/ 26602 w 159918"/>
                    <a:gd name="connsiteY47" fmla="*/ 20842 h 42582"/>
                    <a:gd name="connsiteX48" fmla="*/ 26602 w 159918"/>
                    <a:gd name="connsiteY48" fmla="*/ 20842 h 42582"/>
                    <a:gd name="connsiteX49" fmla="*/ 24266 w 159918"/>
                    <a:gd name="connsiteY49" fmla="*/ 19944 h 42582"/>
                    <a:gd name="connsiteX50" fmla="*/ 24266 w 159918"/>
                    <a:gd name="connsiteY50" fmla="*/ 19944 h 42582"/>
                    <a:gd name="connsiteX51" fmla="*/ 19236 w 159918"/>
                    <a:gd name="connsiteY51" fmla="*/ 22279 h 42582"/>
                    <a:gd name="connsiteX52" fmla="*/ 19236 w 159918"/>
                    <a:gd name="connsiteY52" fmla="*/ 22279 h 42582"/>
                    <a:gd name="connsiteX53" fmla="*/ 15103 w 159918"/>
                    <a:gd name="connsiteY53" fmla="*/ 23178 h 42582"/>
                    <a:gd name="connsiteX54" fmla="*/ 15103 w 159918"/>
                    <a:gd name="connsiteY54" fmla="*/ 23178 h 42582"/>
                    <a:gd name="connsiteX55" fmla="*/ 7557 w 159918"/>
                    <a:gd name="connsiteY55" fmla="*/ 17788 h 42582"/>
                    <a:gd name="connsiteX56" fmla="*/ 7557 w 159918"/>
                    <a:gd name="connsiteY56" fmla="*/ 17788 h 42582"/>
                    <a:gd name="connsiteX57" fmla="*/ 2526 w 159918"/>
                    <a:gd name="connsiteY57" fmla="*/ 15811 h 42582"/>
                    <a:gd name="connsiteX58" fmla="*/ 2526 w 159918"/>
                    <a:gd name="connsiteY58" fmla="*/ 15811 h 42582"/>
                    <a:gd name="connsiteX59" fmla="*/ 11 w 159918"/>
                    <a:gd name="connsiteY59" fmla="*/ 12757 h 42582"/>
                    <a:gd name="connsiteX60" fmla="*/ 11 w 159918"/>
                    <a:gd name="connsiteY60" fmla="*/ 12757 h 42582"/>
                    <a:gd name="connsiteX61" fmla="*/ 190 w 159918"/>
                    <a:gd name="connsiteY61" fmla="*/ 11679 h 42582"/>
                    <a:gd name="connsiteX62" fmla="*/ 190 w 159918"/>
                    <a:gd name="connsiteY62" fmla="*/ 11679 h 42582"/>
                    <a:gd name="connsiteX63" fmla="*/ 10252 w 159918"/>
                    <a:gd name="connsiteY63" fmla="*/ 2875 h 42582"/>
                    <a:gd name="connsiteX64" fmla="*/ 10252 w 159918"/>
                    <a:gd name="connsiteY64" fmla="*/ 2875 h 42582"/>
                    <a:gd name="connsiteX65" fmla="*/ 46186 w 159918"/>
                    <a:gd name="connsiteY65" fmla="*/ 1437 h 42582"/>
                    <a:gd name="connsiteX66" fmla="*/ 46186 w 159918"/>
                    <a:gd name="connsiteY66" fmla="*/ 1437 h 42582"/>
                    <a:gd name="connsiteX67" fmla="*/ 64693 w 159918"/>
                    <a:gd name="connsiteY67" fmla="*/ 0 h 42582"/>
                    <a:gd name="connsiteX68" fmla="*/ 64693 w 159918"/>
                    <a:gd name="connsiteY68" fmla="*/ 0 h 42582"/>
                    <a:gd name="connsiteX69" fmla="*/ 87870 w 159918"/>
                    <a:gd name="connsiteY69" fmla="*/ 180 h 42582"/>
                    <a:gd name="connsiteX70" fmla="*/ 87870 w 159918"/>
                    <a:gd name="connsiteY70" fmla="*/ 180 h 42582"/>
                    <a:gd name="connsiteX71" fmla="*/ 93081 w 159918"/>
                    <a:gd name="connsiteY71" fmla="*/ 6468 h 42582"/>
                    <a:gd name="connsiteX72" fmla="*/ 93081 w 159918"/>
                    <a:gd name="connsiteY72" fmla="*/ 6468 h 42582"/>
                    <a:gd name="connsiteX73" fmla="*/ 92901 w 159918"/>
                    <a:gd name="connsiteY73" fmla="*/ 8085 h 42582"/>
                    <a:gd name="connsiteX74" fmla="*/ 92901 w 159918"/>
                    <a:gd name="connsiteY74" fmla="*/ 8085 h 42582"/>
                    <a:gd name="connsiteX75" fmla="*/ 101166 w 159918"/>
                    <a:gd name="connsiteY75" fmla="*/ 6648 h 42582"/>
                    <a:gd name="connsiteX76" fmla="*/ 101166 w 159918"/>
                    <a:gd name="connsiteY76" fmla="*/ 6648 h 42582"/>
                    <a:gd name="connsiteX77" fmla="*/ 105658 w 159918"/>
                    <a:gd name="connsiteY77" fmla="*/ 6289 h 42582"/>
                    <a:gd name="connsiteX78" fmla="*/ 105658 w 159918"/>
                    <a:gd name="connsiteY78" fmla="*/ 6289 h 42582"/>
                    <a:gd name="connsiteX79" fmla="*/ 122008 w 159918"/>
                    <a:gd name="connsiteY79" fmla="*/ 14014 h 42582"/>
                    <a:gd name="connsiteX80" fmla="*/ 122008 w 159918"/>
                    <a:gd name="connsiteY80" fmla="*/ 14014 h 42582"/>
                    <a:gd name="connsiteX81" fmla="*/ 137280 w 159918"/>
                    <a:gd name="connsiteY81" fmla="*/ 20123 h 42582"/>
                    <a:gd name="connsiteX82" fmla="*/ 137280 w 159918"/>
                    <a:gd name="connsiteY82" fmla="*/ 20123 h 42582"/>
                    <a:gd name="connsiteX83" fmla="*/ 153091 w 159918"/>
                    <a:gd name="connsiteY83" fmla="*/ 24076 h 42582"/>
                    <a:gd name="connsiteX84" fmla="*/ 153091 w 159918"/>
                    <a:gd name="connsiteY84" fmla="*/ 24076 h 42582"/>
                    <a:gd name="connsiteX85" fmla="*/ 153810 w 159918"/>
                    <a:gd name="connsiteY85" fmla="*/ 24435 h 42582"/>
                    <a:gd name="connsiteX86" fmla="*/ 154169 w 159918"/>
                    <a:gd name="connsiteY86" fmla="*/ 25154 h 42582"/>
                    <a:gd name="connsiteX87" fmla="*/ 159918 w 159918"/>
                    <a:gd name="connsiteY87" fmla="*/ 36294 h 42582"/>
                    <a:gd name="connsiteX88" fmla="*/ 159918 w 159918"/>
                    <a:gd name="connsiteY88" fmla="*/ 36294 h 42582"/>
                    <a:gd name="connsiteX89" fmla="*/ 159200 w 159918"/>
                    <a:gd name="connsiteY89" fmla="*/ 38450 h 42582"/>
                    <a:gd name="connsiteX90" fmla="*/ 159200 w 159918"/>
                    <a:gd name="connsiteY90" fmla="*/ 38450 h 42582"/>
                    <a:gd name="connsiteX91" fmla="*/ 157942 w 159918"/>
                    <a:gd name="connsiteY91" fmla="*/ 40067 h 42582"/>
                    <a:gd name="connsiteX92" fmla="*/ 157763 w 159918"/>
                    <a:gd name="connsiteY92" fmla="*/ 39887 h 42582"/>
                    <a:gd name="connsiteX93" fmla="*/ 144826 w 159918"/>
                    <a:gd name="connsiteY93" fmla="*/ 42582 h 42582"/>
                    <a:gd name="connsiteX94" fmla="*/ 144826 w 159918"/>
                    <a:gd name="connsiteY94" fmla="*/ 42582 h 42582"/>
                    <a:gd name="connsiteX95" fmla="*/ 140154 w 159918"/>
                    <a:gd name="connsiteY95" fmla="*/ 42043 h 42582"/>
                    <a:gd name="connsiteX96" fmla="*/ 140154 w 159918"/>
                    <a:gd name="connsiteY96" fmla="*/ 42043 h 42582"/>
                    <a:gd name="connsiteX97" fmla="*/ 140693 w 159918"/>
                    <a:gd name="connsiteY97" fmla="*/ 42043 h 42582"/>
                    <a:gd name="connsiteX98" fmla="*/ 140693 w 159918"/>
                    <a:gd name="connsiteY98" fmla="*/ 42043 h 42582"/>
                    <a:gd name="connsiteX99" fmla="*/ 140693 w 159918"/>
                    <a:gd name="connsiteY99" fmla="*/ 42043 h 42582"/>
                    <a:gd name="connsiteX100" fmla="*/ 140693 w 159918"/>
                    <a:gd name="connsiteY100" fmla="*/ 42043 h 42582"/>
                    <a:gd name="connsiteX101" fmla="*/ 140693 w 159918"/>
                    <a:gd name="connsiteY101" fmla="*/ 42043 h 42582"/>
                    <a:gd name="connsiteX102" fmla="*/ 140693 w 159918"/>
                    <a:gd name="connsiteY102" fmla="*/ 42043 h 42582"/>
                    <a:gd name="connsiteX103" fmla="*/ 142490 w 159918"/>
                    <a:gd name="connsiteY103" fmla="*/ 40067 h 42582"/>
                    <a:gd name="connsiteX104" fmla="*/ 142490 w 159918"/>
                    <a:gd name="connsiteY104" fmla="*/ 39348 h 42582"/>
                    <a:gd name="connsiteX105" fmla="*/ 142490 w 159918"/>
                    <a:gd name="connsiteY105" fmla="*/ 39348 h 42582"/>
                    <a:gd name="connsiteX106" fmla="*/ 142490 w 159918"/>
                    <a:gd name="connsiteY106" fmla="*/ 40067 h 42582"/>
                    <a:gd name="connsiteX107" fmla="*/ 142490 w 159918"/>
                    <a:gd name="connsiteY107" fmla="*/ 40067 h 42582"/>
                    <a:gd name="connsiteX108" fmla="*/ 122726 w 159918"/>
                    <a:gd name="connsiteY108" fmla="*/ 37551 h 42582"/>
                    <a:gd name="connsiteX109" fmla="*/ 122726 w 159918"/>
                    <a:gd name="connsiteY109" fmla="*/ 37551 h 42582"/>
                    <a:gd name="connsiteX110" fmla="*/ 122726 w 159918"/>
                    <a:gd name="connsiteY110" fmla="*/ 37551 h 42582"/>
                    <a:gd name="connsiteX111" fmla="*/ 122726 w 159918"/>
                    <a:gd name="connsiteY111" fmla="*/ 37551 h 42582"/>
                    <a:gd name="connsiteX112" fmla="*/ 122726 w 159918"/>
                    <a:gd name="connsiteY112" fmla="*/ 37551 h 42582"/>
                    <a:gd name="connsiteX113" fmla="*/ 122726 w 159918"/>
                    <a:gd name="connsiteY113" fmla="*/ 37551 h 42582"/>
                    <a:gd name="connsiteX114" fmla="*/ 144826 w 159918"/>
                    <a:gd name="connsiteY114" fmla="*/ 37372 h 42582"/>
                    <a:gd name="connsiteX115" fmla="*/ 154888 w 159918"/>
                    <a:gd name="connsiteY115" fmla="*/ 35755 h 42582"/>
                    <a:gd name="connsiteX116" fmla="*/ 154888 w 159918"/>
                    <a:gd name="connsiteY116" fmla="*/ 35755 h 42582"/>
                    <a:gd name="connsiteX117" fmla="*/ 154888 w 159918"/>
                    <a:gd name="connsiteY117" fmla="*/ 35755 h 42582"/>
                    <a:gd name="connsiteX118" fmla="*/ 154888 w 159918"/>
                    <a:gd name="connsiteY118" fmla="*/ 35755 h 42582"/>
                    <a:gd name="connsiteX119" fmla="*/ 150216 w 159918"/>
                    <a:gd name="connsiteY119" fmla="*/ 28029 h 42582"/>
                    <a:gd name="connsiteX120" fmla="*/ 150216 w 159918"/>
                    <a:gd name="connsiteY120" fmla="*/ 28029 h 42582"/>
                    <a:gd name="connsiteX121" fmla="*/ 135663 w 159918"/>
                    <a:gd name="connsiteY121" fmla="*/ 24615 h 42582"/>
                    <a:gd name="connsiteX122" fmla="*/ 135663 w 159918"/>
                    <a:gd name="connsiteY122" fmla="*/ 24615 h 42582"/>
                    <a:gd name="connsiteX123" fmla="*/ 118234 w 159918"/>
                    <a:gd name="connsiteY123" fmla="*/ 17069 h 42582"/>
                    <a:gd name="connsiteX124" fmla="*/ 118234 w 159918"/>
                    <a:gd name="connsiteY124" fmla="*/ 17069 h 42582"/>
                    <a:gd name="connsiteX125" fmla="*/ 105837 w 159918"/>
                    <a:gd name="connsiteY125" fmla="*/ 11140 h 42582"/>
                    <a:gd name="connsiteX126" fmla="*/ 105837 w 159918"/>
                    <a:gd name="connsiteY126" fmla="*/ 11140 h 42582"/>
                    <a:gd name="connsiteX127" fmla="*/ 102244 w 159918"/>
                    <a:gd name="connsiteY127" fmla="*/ 11499 h 42582"/>
                    <a:gd name="connsiteX128" fmla="*/ 102244 w 159918"/>
                    <a:gd name="connsiteY128" fmla="*/ 11499 h 42582"/>
                    <a:gd name="connsiteX129" fmla="*/ 91464 w 159918"/>
                    <a:gd name="connsiteY129" fmla="*/ 13116 h 42582"/>
                    <a:gd name="connsiteX130" fmla="*/ 91464 w 159918"/>
                    <a:gd name="connsiteY130" fmla="*/ 13116 h 42582"/>
                    <a:gd name="connsiteX131" fmla="*/ 87152 w 159918"/>
                    <a:gd name="connsiteY131" fmla="*/ 9702 h 42582"/>
                    <a:gd name="connsiteX132" fmla="*/ 87152 w 159918"/>
                    <a:gd name="connsiteY132" fmla="*/ 9702 h 42582"/>
                    <a:gd name="connsiteX133" fmla="*/ 87691 w 159918"/>
                    <a:gd name="connsiteY133" fmla="*/ 7906 h 42582"/>
                    <a:gd name="connsiteX134" fmla="*/ 87691 w 159918"/>
                    <a:gd name="connsiteY134" fmla="*/ 7906 h 42582"/>
                    <a:gd name="connsiteX135" fmla="*/ 88230 w 159918"/>
                    <a:gd name="connsiteY135" fmla="*/ 6109 h 42582"/>
                    <a:gd name="connsiteX136" fmla="*/ 88230 w 159918"/>
                    <a:gd name="connsiteY136" fmla="*/ 6109 h 42582"/>
                    <a:gd name="connsiteX137" fmla="*/ 87331 w 159918"/>
                    <a:gd name="connsiteY137" fmla="*/ 4851 h 42582"/>
                    <a:gd name="connsiteX138" fmla="*/ 87331 w 159918"/>
                    <a:gd name="connsiteY138" fmla="*/ 4851 h 42582"/>
                    <a:gd name="connsiteX139" fmla="*/ 65591 w 159918"/>
                    <a:gd name="connsiteY139" fmla="*/ 4851 h 42582"/>
                    <a:gd name="connsiteX140" fmla="*/ 65591 w 159918"/>
                    <a:gd name="connsiteY140" fmla="*/ 4851 h 42582"/>
                    <a:gd name="connsiteX141" fmla="*/ 46546 w 159918"/>
                    <a:gd name="connsiteY141" fmla="*/ 6289 h 42582"/>
                    <a:gd name="connsiteX142" fmla="*/ 46546 w 159918"/>
                    <a:gd name="connsiteY142" fmla="*/ 6289 h 42582"/>
                    <a:gd name="connsiteX143" fmla="*/ 11330 w 159918"/>
                    <a:gd name="connsiteY143" fmla="*/ 7726 h 42582"/>
                    <a:gd name="connsiteX144" fmla="*/ 11330 w 159918"/>
                    <a:gd name="connsiteY144" fmla="*/ 7726 h 42582"/>
                    <a:gd name="connsiteX145" fmla="*/ 5580 w 159918"/>
                    <a:gd name="connsiteY145" fmla="*/ 10960 h 42582"/>
                    <a:gd name="connsiteX146" fmla="*/ 5580 w 159918"/>
                    <a:gd name="connsiteY146" fmla="*/ 10960 h 42582"/>
                    <a:gd name="connsiteX147" fmla="*/ 11330 w 159918"/>
                    <a:gd name="connsiteY147" fmla="*/ 14014 h 42582"/>
                    <a:gd name="connsiteX148" fmla="*/ 11330 w 159918"/>
                    <a:gd name="connsiteY148" fmla="*/ 14014 h 42582"/>
                    <a:gd name="connsiteX149" fmla="*/ 15283 w 159918"/>
                    <a:gd name="connsiteY149" fmla="*/ 17967 h 42582"/>
                    <a:gd name="connsiteX150" fmla="*/ 15283 w 159918"/>
                    <a:gd name="connsiteY150" fmla="*/ 17967 h 42582"/>
                    <a:gd name="connsiteX151" fmla="*/ 17978 w 159918"/>
                    <a:gd name="connsiteY151" fmla="*/ 17428 h 42582"/>
                    <a:gd name="connsiteX152" fmla="*/ 17978 w 159918"/>
                    <a:gd name="connsiteY152" fmla="*/ 17428 h 42582"/>
                    <a:gd name="connsiteX153" fmla="*/ 24266 w 159918"/>
                    <a:gd name="connsiteY153" fmla="*/ 14733 h 42582"/>
                    <a:gd name="connsiteX154" fmla="*/ 24266 w 159918"/>
                    <a:gd name="connsiteY154" fmla="*/ 14733 h 42582"/>
                    <a:gd name="connsiteX155" fmla="*/ 29117 w 159918"/>
                    <a:gd name="connsiteY155" fmla="*/ 16170 h 42582"/>
                    <a:gd name="connsiteX156" fmla="*/ 29117 w 159918"/>
                    <a:gd name="connsiteY156" fmla="*/ 16170 h 42582"/>
                    <a:gd name="connsiteX157" fmla="*/ 33968 w 159918"/>
                    <a:gd name="connsiteY157" fmla="*/ 17967 h 42582"/>
                    <a:gd name="connsiteX158" fmla="*/ 33968 w 159918"/>
                    <a:gd name="connsiteY158" fmla="*/ 17967 h 42582"/>
                    <a:gd name="connsiteX159" fmla="*/ 35047 w 159918"/>
                    <a:gd name="connsiteY159" fmla="*/ 17069 h 42582"/>
                    <a:gd name="connsiteX160" fmla="*/ 35047 w 159918"/>
                    <a:gd name="connsiteY160" fmla="*/ 17069 h 42582"/>
                    <a:gd name="connsiteX161" fmla="*/ 40796 w 159918"/>
                    <a:gd name="connsiteY161" fmla="*/ 13296 h 42582"/>
                    <a:gd name="connsiteX162" fmla="*/ 40796 w 159918"/>
                    <a:gd name="connsiteY162" fmla="*/ 13296 h 42582"/>
                    <a:gd name="connsiteX163" fmla="*/ 47264 w 159918"/>
                    <a:gd name="connsiteY163" fmla="*/ 14733 h 42582"/>
                    <a:gd name="connsiteX164" fmla="*/ 47264 w 159918"/>
                    <a:gd name="connsiteY164" fmla="*/ 14733 h 42582"/>
                    <a:gd name="connsiteX165" fmla="*/ 54631 w 159918"/>
                    <a:gd name="connsiteY165" fmla="*/ 16709 h 42582"/>
                    <a:gd name="connsiteX166" fmla="*/ 54631 w 159918"/>
                    <a:gd name="connsiteY166" fmla="*/ 16709 h 42582"/>
                    <a:gd name="connsiteX167" fmla="*/ 60919 w 159918"/>
                    <a:gd name="connsiteY167" fmla="*/ 21022 h 42582"/>
                    <a:gd name="connsiteX168" fmla="*/ 60919 w 159918"/>
                    <a:gd name="connsiteY168" fmla="*/ 21022 h 42582"/>
                    <a:gd name="connsiteX169" fmla="*/ 60919 w 159918"/>
                    <a:gd name="connsiteY169" fmla="*/ 22100 h 42582"/>
                    <a:gd name="connsiteX170" fmla="*/ 60201 w 159918"/>
                    <a:gd name="connsiteY170" fmla="*/ 22818 h 42582"/>
                    <a:gd name="connsiteX171" fmla="*/ 50319 w 159918"/>
                    <a:gd name="connsiteY171" fmla="*/ 26052 h 42582"/>
                    <a:gd name="connsiteX172" fmla="*/ 50319 w 159918"/>
                    <a:gd name="connsiteY172" fmla="*/ 26052 h 42582"/>
                    <a:gd name="connsiteX173" fmla="*/ 47803 w 159918"/>
                    <a:gd name="connsiteY173" fmla="*/ 28748 h 42582"/>
                    <a:gd name="connsiteX174" fmla="*/ 47803 w 159918"/>
                    <a:gd name="connsiteY174" fmla="*/ 28748 h 42582"/>
                    <a:gd name="connsiteX175" fmla="*/ 48702 w 159918"/>
                    <a:gd name="connsiteY175" fmla="*/ 30724 h 42582"/>
                    <a:gd name="connsiteX176" fmla="*/ 48702 w 159918"/>
                    <a:gd name="connsiteY176" fmla="*/ 30724 h 42582"/>
                    <a:gd name="connsiteX177" fmla="*/ 50139 w 159918"/>
                    <a:gd name="connsiteY177" fmla="*/ 31443 h 42582"/>
                    <a:gd name="connsiteX178" fmla="*/ 50139 w 159918"/>
                    <a:gd name="connsiteY178" fmla="*/ 31443 h 42582"/>
                    <a:gd name="connsiteX179" fmla="*/ 54271 w 159918"/>
                    <a:gd name="connsiteY179" fmla="*/ 32161 h 42582"/>
                    <a:gd name="connsiteX180" fmla="*/ 54271 w 159918"/>
                    <a:gd name="connsiteY180" fmla="*/ 32161 h 42582"/>
                    <a:gd name="connsiteX181" fmla="*/ 59841 w 159918"/>
                    <a:gd name="connsiteY181" fmla="*/ 31083 h 42582"/>
                    <a:gd name="connsiteX182" fmla="*/ 59841 w 159918"/>
                    <a:gd name="connsiteY182" fmla="*/ 31083 h 42582"/>
                    <a:gd name="connsiteX183" fmla="*/ 68825 w 159918"/>
                    <a:gd name="connsiteY183" fmla="*/ 25334 h 42582"/>
                    <a:gd name="connsiteX184" fmla="*/ 68825 w 159918"/>
                    <a:gd name="connsiteY184" fmla="*/ 25334 h 42582"/>
                    <a:gd name="connsiteX185" fmla="*/ 73676 w 159918"/>
                    <a:gd name="connsiteY185" fmla="*/ 26951 h 42582"/>
                    <a:gd name="connsiteX186" fmla="*/ 73676 w 159918"/>
                    <a:gd name="connsiteY186" fmla="*/ 26951 h 42582"/>
                    <a:gd name="connsiteX187" fmla="*/ 79425 w 159918"/>
                    <a:gd name="connsiteY187" fmla="*/ 28208 h 42582"/>
                    <a:gd name="connsiteX188" fmla="*/ 79425 w 159918"/>
                    <a:gd name="connsiteY188" fmla="*/ 28208 h 42582"/>
                    <a:gd name="connsiteX189" fmla="*/ 85894 w 159918"/>
                    <a:gd name="connsiteY189" fmla="*/ 26771 h 42582"/>
                    <a:gd name="connsiteX190" fmla="*/ 85894 w 159918"/>
                    <a:gd name="connsiteY190" fmla="*/ 26771 h 42582"/>
                    <a:gd name="connsiteX191" fmla="*/ 96135 w 159918"/>
                    <a:gd name="connsiteY191" fmla="*/ 25873 h 42582"/>
                    <a:gd name="connsiteX192" fmla="*/ 96135 w 159918"/>
                    <a:gd name="connsiteY192" fmla="*/ 25873 h 42582"/>
                    <a:gd name="connsiteX193" fmla="*/ 105837 w 159918"/>
                    <a:gd name="connsiteY193" fmla="*/ 28568 h 42582"/>
                    <a:gd name="connsiteX194" fmla="*/ 105837 w 159918"/>
                    <a:gd name="connsiteY194" fmla="*/ 28568 h 42582"/>
                    <a:gd name="connsiteX195" fmla="*/ 110689 w 159918"/>
                    <a:gd name="connsiteY195" fmla="*/ 31443 h 42582"/>
                    <a:gd name="connsiteX196" fmla="*/ 110689 w 159918"/>
                    <a:gd name="connsiteY196" fmla="*/ 31443 h 42582"/>
                    <a:gd name="connsiteX197" fmla="*/ 114102 w 159918"/>
                    <a:gd name="connsiteY197" fmla="*/ 30724 h 42582"/>
                    <a:gd name="connsiteX198" fmla="*/ 114102 w 159918"/>
                    <a:gd name="connsiteY198" fmla="*/ 30724 h 42582"/>
                    <a:gd name="connsiteX199" fmla="*/ 114821 w 159918"/>
                    <a:gd name="connsiteY199" fmla="*/ 30544 h 42582"/>
                    <a:gd name="connsiteX200" fmla="*/ 114821 w 159918"/>
                    <a:gd name="connsiteY200" fmla="*/ 30544 h 42582"/>
                    <a:gd name="connsiteX201" fmla="*/ 123804 w 159918"/>
                    <a:gd name="connsiteY201" fmla="*/ 33060 h 42582"/>
                    <a:gd name="connsiteX202" fmla="*/ 123804 w 159918"/>
                    <a:gd name="connsiteY202" fmla="*/ 33060 h 42582"/>
                    <a:gd name="connsiteX203" fmla="*/ 123984 w 159918"/>
                    <a:gd name="connsiteY203" fmla="*/ 33239 h 42582"/>
                    <a:gd name="connsiteX204" fmla="*/ 125601 w 159918"/>
                    <a:gd name="connsiteY204" fmla="*/ 33778 h 42582"/>
                    <a:gd name="connsiteX205" fmla="*/ 125601 w 159918"/>
                    <a:gd name="connsiteY205" fmla="*/ 33778 h 42582"/>
                    <a:gd name="connsiteX206" fmla="*/ 123984 w 159918"/>
                    <a:gd name="connsiteY206" fmla="*/ 35755 h 42582"/>
                    <a:gd name="connsiteX207" fmla="*/ 125601 w 159918"/>
                    <a:gd name="connsiteY207" fmla="*/ 33778 h 42582"/>
                    <a:gd name="connsiteX208" fmla="*/ 126500 w 159918"/>
                    <a:gd name="connsiteY208" fmla="*/ 34497 h 42582"/>
                    <a:gd name="connsiteX209" fmla="*/ 126859 w 159918"/>
                    <a:gd name="connsiteY209" fmla="*/ 34677 h 42582"/>
                    <a:gd name="connsiteX210" fmla="*/ 126859 w 159918"/>
                    <a:gd name="connsiteY210" fmla="*/ 34677 h 42582"/>
                    <a:gd name="connsiteX211" fmla="*/ 130992 w 159918"/>
                    <a:gd name="connsiteY211" fmla="*/ 35934 h 42582"/>
                    <a:gd name="connsiteX212" fmla="*/ 130992 w 159918"/>
                    <a:gd name="connsiteY212" fmla="*/ 35934 h 42582"/>
                    <a:gd name="connsiteX213" fmla="*/ 139795 w 159918"/>
                    <a:gd name="connsiteY213" fmla="*/ 37372 h 42582"/>
                    <a:gd name="connsiteX214" fmla="*/ 139795 w 159918"/>
                    <a:gd name="connsiteY214" fmla="*/ 37372 h 42582"/>
                    <a:gd name="connsiteX215" fmla="*/ 139795 w 159918"/>
                    <a:gd name="connsiteY215" fmla="*/ 37372 h 42582"/>
                    <a:gd name="connsiteX216" fmla="*/ 140693 w 159918"/>
                    <a:gd name="connsiteY216" fmla="*/ 37551 h 42582"/>
                    <a:gd name="connsiteX217" fmla="*/ 140693 w 159918"/>
                    <a:gd name="connsiteY217" fmla="*/ 37551 h 42582"/>
                    <a:gd name="connsiteX218" fmla="*/ 140873 w 159918"/>
                    <a:gd name="connsiteY218" fmla="*/ 37551 h 42582"/>
                    <a:gd name="connsiteX219" fmla="*/ 140873 w 159918"/>
                    <a:gd name="connsiteY219" fmla="*/ 37551 h 42582"/>
                    <a:gd name="connsiteX220" fmla="*/ 144826 w 159918"/>
                    <a:gd name="connsiteY220" fmla="*/ 37372 h 42582"/>
                    <a:gd name="connsiteX221" fmla="*/ 144826 w 159918"/>
                    <a:gd name="connsiteY221" fmla="*/ 37372 h 42582"/>
                    <a:gd name="connsiteX222" fmla="*/ 154708 w 159918"/>
                    <a:gd name="connsiteY222" fmla="*/ 36833 h 42582"/>
                    <a:gd name="connsiteX223" fmla="*/ 154708 w 159918"/>
                    <a:gd name="connsiteY223" fmla="*/ 36833 h 42582"/>
                    <a:gd name="connsiteX224" fmla="*/ 154708 w 159918"/>
                    <a:gd name="connsiteY224" fmla="*/ 36833 h 42582"/>
                    <a:gd name="connsiteX225" fmla="*/ 154708 w 159918"/>
                    <a:gd name="connsiteY225" fmla="*/ 36833 h 42582"/>
                    <a:gd name="connsiteX226" fmla="*/ 154708 w 159918"/>
                    <a:gd name="connsiteY226" fmla="*/ 36833 h 42582"/>
                    <a:gd name="connsiteX227" fmla="*/ 154708 w 159918"/>
                    <a:gd name="connsiteY227" fmla="*/ 36833 h 42582"/>
                    <a:gd name="connsiteX228" fmla="*/ 154708 w 159918"/>
                    <a:gd name="connsiteY228" fmla="*/ 36833 h 42582"/>
                    <a:gd name="connsiteX229" fmla="*/ 154708 w 159918"/>
                    <a:gd name="connsiteY229" fmla="*/ 36653 h 42582"/>
                    <a:gd name="connsiteX230" fmla="*/ 154708 w 159918"/>
                    <a:gd name="connsiteY230" fmla="*/ 36653 h 42582"/>
                    <a:gd name="connsiteX231" fmla="*/ 154708 w 159918"/>
                    <a:gd name="connsiteY231" fmla="*/ 36653 h 42582"/>
                    <a:gd name="connsiteX232" fmla="*/ 154708 w 159918"/>
                    <a:gd name="connsiteY232" fmla="*/ 36653 h 42582"/>
                    <a:gd name="connsiteX233" fmla="*/ 154708 w 159918"/>
                    <a:gd name="connsiteY233" fmla="*/ 36653 h 42582"/>
                    <a:gd name="connsiteX234" fmla="*/ 159379 w 159918"/>
                    <a:gd name="connsiteY234" fmla="*/ 35395 h 42582"/>
                    <a:gd name="connsiteX235" fmla="*/ 159020 w 159918"/>
                    <a:gd name="connsiteY235" fmla="*/ 35036 h 42582"/>
                    <a:gd name="connsiteX236" fmla="*/ 159020 w 159918"/>
                    <a:gd name="connsiteY236" fmla="*/ 35036 h 42582"/>
                    <a:gd name="connsiteX237" fmla="*/ 159379 w 159918"/>
                    <a:gd name="connsiteY237" fmla="*/ 35395 h 42582"/>
                    <a:gd name="connsiteX238" fmla="*/ 159379 w 159918"/>
                    <a:gd name="connsiteY238" fmla="*/ 35395 h 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159918" h="42582">
                      <a:moveTo>
                        <a:pt x="140154" y="42043"/>
                      </a:moveTo>
                      <a:cubicBezTo>
                        <a:pt x="140154" y="42043"/>
                        <a:pt x="140154" y="42043"/>
                        <a:pt x="140154" y="42043"/>
                      </a:cubicBezTo>
                      <a:lnTo>
                        <a:pt x="140154" y="42043"/>
                      </a:lnTo>
                      <a:cubicBezTo>
                        <a:pt x="137639" y="42043"/>
                        <a:pt x="133687" y="41325"/>
                        <a:pt x="130093" y="40426"/>
                      </a:cubicBezTo>
                      <a:lnTo>
                        <a:pt x="130093" y="40426"/>
                      </a:lnTo>
                      <a:cubicBezTo>
                        <a:pt x="127039" y="38989"/>
                        <a:pt x="124883" y="40067"/>
                        <a:pt x="123086" y="37731"/>
                      </a:cubicBezTo>
                      <a:lnTo>
                        <a:pt x="123086" y="37731"/>
                      </a:lnTo>
                      <a:cubicBezTo>
                        <a:pt x="120391" y="37012"/>
                        <a:pt x="119312" y="35395"/>
                        <a:pt x="115360" y="35395"/>
                      </a:cubicBezTo>
                      <a:lnTo>
                        <a:pt x="115360" y="35395"/>
                      </a:lnTo>
                      <a:cubicBezTo>
                        <a:pt x="113563" y="35755"/>
                        <a:pt x="112306" y="36114"/>
                        <a:pt x="110868" y="36114"/>
                      </a:cubicBezTo>
                      <a:lnTo>
                        <a:pt x="110868" y="36114"/>
                      </a:lnTo>
                      <a:cubicBezTo>
                        <a:pt x="107994" y="36114"/>
                        <a:pt x="106197" y="34497"/>
                        <a:pt x="102963" y="32161"/>
                      </a:cubicBezTo>
                      <a:lnTo>
                        <a:pt x="102963" y="32161"/>
                      </a:lnTo>
                      <a:cubicBezTo>
                        <a:pt x="101345" y="30904"/>
                        <a:pt x="99010" y="30365"/>
                        <a:pt x="96314" y="30544"/>
                      </a:cubicBezTo>
                      <a:lnTo>
                        <a:pt x="96314" y="30544"/>
                      </a:lnTo>
                      <a:cubicBezTo>
                        <a:pt x="94518" y="30544"/>
                        <a:pt x="92721" y="30724"/>
                        <a:pt x="91104" y="30904"/>
                      </a:cubicBezTo>
                      <a:lnTo>
                        <a:pt x="91104" y="30904"/>
                      </a:lnTo>
                      <a:cubicBezTo>
                        <a:pt x="89308" y="31083"/>
                        <a:pt x="87870" y="31263"/>
                        <a:pt x="86792" y="31263"/>
                      </a:cubicBezTo>
                      <a:lnTo>
                        <a:pt x="86792" y="31263"/>
                      </a:lnTo>
                      <a:cubicBezTo>
                        <a:pt x="84636" y="31982"/>
                        <a:pt x="82480" y="32880"/>
                        <a:pt x="79425" y="32880"/>
                      </a:cubicBezTo>
                      <a:lnTo>
                        <a:pt x="79425" y="32880"/>
                      </a:lnTo>
                      <a:cubicBezTo>
                        <a:pt x="77269" y="32880"/>
                        <a:pt x="74933" y="32341"/>
                        <a:pt x="71520" y="31083"/>
                      </a:cubicBezTo>
                      <a:lnTo>
                        <a:pt x="71520" y="31083"/>
                      </a:lnTo>
                      <a:cubicBezTo>
                        <a:pt x="69903" y="30185"/>
                        <a:pt x="69184" y="30005"/>
                        <a:pt x="68825" y="30005"/>
                      </a:cubicBezTo>
                      <a:lnTo>
                        <a:pt x="68825" y="30005"/>
                      </a:lnTo>
                      <a:cubicBezTo>
                        <a:pt x="68286" y="29287"/>
                        <a:pt x="66849" y="32341"/>
                        <a:pt x="61998" y="35216"/>
                      </a:cubicBezTo>
                      <a:lnTo>
                        <a:pt x="61998" y="35216"/>
                      </a:lnTo>
                      <a:cubicBezTo>
                        <a:pt x="59482" y="36473"/>
                        <a:pt x="56787" y="37012"/>
                        <a:pt x="54092" y="37012"/>
                      </a:cubicBezTo>
                      <a:lnTo>
                        <a:pt x="54092" y="37012"/>
                      </a:lnTo>
                      <a:cubicBezTo>
                        <a:pt x="49959" y="36833"/>
                        <a:pt x="46186" y="36294"/>
                        <a:pt x="44569" y="33599"/>
                      </a:cubicBezTo>
                      <a:lnTo>
                        <a:pt x="44569" y="33599"/>
                      </a:lnTo>
                      <a:cubicBezTo>
                        <a:pt x="43312" y="32521"/>
                        <a:pt x="42593" y="30724"/>
                        <a:pt x="42593" y="28748"/>
                      </a:cubicBezTo>
                      <a:lnTo>
                        <a:pt x="42593" y="28748"/>
                      </a:lnTo>
                      <a:cubicBezTo>
                        <a:pt x="42593" y="26052"/>
                        <a:pt x="44390" y="23178"/>
                        <a:pt x="47983" y="21561"/>
                      </a:cubicBezTo>
                      <a:lnTo>
                        <a:pt x="47983" y="21561"/>
                      </a:lnTo>
                      <a:cubicBezTo>
                        <a:pt x="48702" y="21381"/>
                        <a:pt x="49241" y="21022"/>
                        <a:pt x="49780" y="20842"/>
                      </a:cubicBezTo>
                      <a:lnTo>
                        <a:pt x="49780" y="20842"/>
                      </a:lnTo>
                      <a:cubicBezTo>
                        <a:pt x="48342" y="20483"/>
                        <a:pt x="46725" y="20123"/>
                        <a:pt x="45647" y="19764"/>
                      </a:cubicBezTo>
                      <a:lnTo>
                        <a:pt x="45647" y="19764"/>
                      </a:lnTo>
                      <a:cubicBezTo>
                        <a:pt x="42952" y="19045"/>
                        <a:pt x="41156" y="18506"/>
                        <a:pt x="40617" y="18506"/>
                      </a:cubicBezTo>
                      <a:lnTo>
                        <a:pt x="40617" y="18506"/>
                      </a:lnTo>
                      <a:cubicBezTo>
                        <a:pt x="40617" y="18506"/>
                        <a:pt x="40437" y="18506"/>
                        <a:pt x="40437" y="18506"/>
                      </a:cubicBezTo>
                      <a:lnTo>
                        <a:pt x="40437" y="18506"/>
                      </a:lnTo>
                      <a:cubicBezTo>
                        <a:pt x="40257" y="18506"/>
                        <a:pt x="40078" y="18506"/>
                        <a:pt x="39179" y="19764"/>
                      </a:cubicBezTo>
                      <a:lnTo>
                        <a:pt x="39179" y="19764"/>
                      </a:lnTo>
                      <a:cubicBezTo>
                        <a:pt x="38281" y="21740"/>
                        <a:pt x="36125" y="23178"/>
                        <a:pt x="33789" y="22998"/>
                      </a:cubicBezTo>
                      <a:lnTo>
                        <a:pt x="33789" y="22998"/>
                      </a:lnTo>
                      <a:cubicBezTo>
                        <a:pt x="31633" y="22998"/>
                        <a:pt x="29297" y="22100"/>
                        <a:pt x="26602" y="20842"/>
                      </a:cubicBezTo>
                      <a:lnTo>
                        <a:pt x="26602" y="20842"/>
                      </a:lnTo>
                      <a:cubicBezTo>
                        <a:pt x="25344" y="19944"/>
                        <a:pt x="24626" y="19944"/>
                        <a:pt x="24266" y="19944"/>
                      </a:cubicBezTo>
                      <a:lnTo>
                        <a:pt x="24266" y="19944"/>
                      </a:lnTo>
                      <a:cubicBezTo>
                        <a:pt x="23907" y="19584"/>
                        <a:pt x="23009" y="20842"/>
                        <a:pt x="19236" y="22279"/>
                      </a:cubicBezTo>
                      <a:lnTo>
                        <a:pt x="19236" y="22279"/>
                      </a:lnTo>
                      <a:cubicBezTo>
                        <a:pt x="17439" y="22639"/>
                        <a:pt x="16540" y="22998"/>
                        <a:pt x="15103" y="23178"/>
                      </a:cubicBezTo>
                      <a:lnTo>
                        <a:pt x="15103" y="23178"/>
                      </a:lnTo>
                      <a:cubicBezTo>
                        <a:pt x="11509" y="22818"/>
                        <a:pt x="10970" y="20842"/>
                        <a:pt x="7557" y="17788"/>
                      </a:cubicBezTo>
                      <a:lnTo>
                        <a:pt x="7557" y="17788"/>
                      </a:lnTo>
                      <a:cubicBezTo>
                        <a:pt x="5580" y="15811"/>
                        <a:pt x="4502" y="16170"/>
                        <a:pt x="2526" y="15811"/>
                      </a:cubicBezTo>
                      <a:lnTo>
                        <a:pt x="2526" y="15811"/>
                      </a:lnTo>
                      <a:cubicBezTo>
                        <a:pt x="1987" y="15811"/>
                        <a:pt x="-169" y="14553"/>
                        <a:pt x="11" y="12757"/>
                      </a:cubicBezTo>
                      <a:lnTo>
                        <a:pt x="11" y="12757"/>
                      </a:lnTo>
                      <a:cubicBezTo>
                        <a:pt x="11" y="12218"/>
                        <a:pt x="11" y="11858"/>
                        <a:pt x="190" y="11679"/>
                      </a:cubicBezTo>
                      <a:lnTo>
                        <a:pt x="190" y="11679"/>
                      </a:lnTo>
                      <a:cubicBezTo>
                        <a:pt x="-169" y="8804"/>
                        <a:pt x="2167" y="3593"/>
                        <a:pt x="10252" y="2875"/>
                      </a:cubicBezTo>
                      <a:lnTo>
                        <a:pt x="10252" y="2875"/>
                      </a:lnTo>
                      <a:cubicBezTo>
                        <a:pt x="19775" y="1437"/>
                        <a:pt x="35765" y="1437"/>
                        <a:pt x="46186" y="1437"/>
                      </a:cubicBezTo>
                      <a:lnTo>
                        <a:pt x="46186" y="1437"/>
                      </a:lnTo>
                      <a:cubicBezTo>
                        <a:pt x="56787" y="1437"/>
                        <a:pt x="59123" y="1437"/>
                        <a:pt x="64693" y="0"/>
                      </a:cubicBezTo>
                      <a:lnTo>
                        <a:pt x="64693" y="0"/>
                      </a:lnTo>
                      <a:cubicBezTo>
                        <a:pt x="69903" y="0"/>
                        <a:pt x="83199" y="0"/>
                        <a:pt x="87870" y="180"/>
                      </a:cubicBezTo>
                      <a:lnTo>
                        <a:pt x="87870" y="180"/>
                      </a:lnTo>
                      <a:cubicBezTo>
                        <a:pt x="90925" y="1078"/>
                        <a:pt x="93081" y="3773"/>
                        <a:pt x="93081" y="6468"/>
                      </a:cubicBezTo>
                      <a:lnTo>
                        <a:pt x="93081" y="6468"/>
                      </a:lnTo>
                      <a:cubicBezTo>
                        <a:pt x="93081" y="7007"/>
                        <a:pt x="93081" y="7546"/>
                        <a:pt x="92901" y="8085"/>
                      </a:cubicBezTo>
                      <a:lnTo>
                        <a:pt x="92901" y="8085"/>
                      </a:lnTo>
                      <a:cubicBezTo>
                        <a:pt x="94877" y="7906"/>
                        <a:pt x="97752" y="7187"/>
                        <a:pt x="101166" y="6648"/>
                      </a:cubicBezTo>
                      <a:lnTo>
                        <a:pt x="101166" y="6648"/>
                      </a:lnTo>
                      <a:cubicBezTo>
                        <a:pt x="102603" y="6289"/>
                        <a:pt x="104220" y="6289"/>
                        <a:pt x="105658" y="6289"/>
                      </a:cubicBezTo>
                      <a:lnTo>
                        <a:pt x="105658" y="6289"/>
                      </a:lnTo>
                      <a:cubicBezTo>
                        <a:pt x="112485" y="6289"/>
                        <a:pt x="118414" y="9343"/>
                        <a:pt x="122008" y="14014"/>
                      </a:cubicBezTo>
                      <a:lnTo>
                        <a:pt x="122008" y="14014"/>
                      </a:lnTo>
                      <a:cubicBezTo>
                        <a:pt x="125242" y="17428"/>
                        <a:pt x="129914" y="18686"/>
                        <a:pt x="137280" y="20123"/>
                      </a:cubicBezTo>
                      <a:lnTo>
                        <a:pt x="137280" y="20123"/>
                      </a:lnTo>
                      <a:cubicBezTo>
                        <a:pt x="141771" y="22459"/>
                        <a:pt x="149138" y="22279"/>
                        <a:pt x="153091" y="24076"/>
                      </a:cubicBezTo>
                      <a:lnTo>
                        <a:pt x="153091" y="24076"/>
                      </a:lnTo>
                      <a:lnTo>
                        <a:pt x="153810" y="24435"/>
                      </a:lnTo>
                      <a:lnTo>
                        <a:pt x="154169" y="25154"/>
                      </a:lnTo>
                      <a:cubicBezTo>
                        <a:pt x="154888" y="27310"/>
                        <a:pt x="159379" y="31982"/>
                        <a:pt x="159918" y="36294"/>
                      </a:cubicBezTo>
                      <a:lnTo>
                        <a:pt x="159918" y="36294"/>
                      </a:lnTo>
                      <a:cubicBezTo>
                        <a:pt x="159918" y="36653"/>
                        <a:pt x="159918" y="37551"/>
                        <a:pt x="159200" y="38450"/>
                      </a:cubicBezTo>
                      <a:lnTo>
                        <a:pt x="159200" y="38450"/>
                      </a:lnTo>
                      <a:lnTo>
                        <a:pt x="157942" y="40067"/>
                      </a:lnTo>
                      <a:lnTo>
                        <a:pt x="157763" y="39887"/>
                      </a:lnTo>
                      <a:cubicBezTo>
                        <a:pt x="154529" y="42762"/>
                        <a:pt x="149318" y="41864"/>
                        <a:pt x="144826" y="42582"/>
                      </a:cubicBezTo>
                      <a:lnTo>
                        <a:pt x="144826" y="42582"/>
                      </a:lnTo>
                      <a:cubicBezTo>
                        <a:pt x="143209" y="42582"/>
                        <a:pt x="141771" y="42403"/>
                        <a:pt x="140154" y="42043"/>
                      </a:cubicBezTo>
                      <a:lnTo>
                        <a:pt x="140154" y="42043"/>
                      </a:lnTo>
                      <a:close/>
                      <a:moveTo>
                        <a:pt x="140693" y="42043"/>
                      </a:moveTo>
                      <a:cubicBezTo>
                        <a:pt x="140693" y="42043"/>
                        <a:pt x="140693" y="41864"/>
                        <a:pt x="140693" y="42043"/>
                      </a:cubicBezTo>
                      <a:lnTo>
                        <a:pt x="140693" y="42043"/>
                      </a:lnTo>
                      <a:cubicBezTo>
                        <a:pt x="140693" y="41864"/>
                        <a:pt x="140693" y="42043"/>
                        <a:pt x="140693" y="42043"/>
                      </a:cubicBezTo>
                      <a:lnTo>
                        <a:pt x="140693" y="42043"/>
                      </a:lnTo>
                      <a:lnTo>
                        <a:pt x="140693" y="42043"/>
                      </a:lnTo>
                      <a:close/>
                      <a:moveTo>
                        <a:pt x="142490" y="40067"/>
                      </a:moveTo>
                      <a:cubicBezTo>
                        <a:pt x="142670" y="39707"/>
                        <a:pt x="142670" y="39528"/>
                        <a:pt x="142490" y="39348"/>
                      </a:cubicBezTo>
                      <a:lnTo>
                        <a:pt x="142490" y="39348"/>
                      </a:lnTo>
                      <a:cubicBezTo>
                        <a:pt x="142670" y="39707"/>
                        <a:pt x="142670" y="39887"/>
                        <a:pt x="142490" y="40067"/>
                      </a:cubicBezTo>
                      <a:lnTo>
                        <a:pt x="142490" y="40067"/>
                      </a:lnTo>
                      <a:close/>
                      <a:moveTo>
                        <a:pt x="122726" y="37551"/>
                      </a:moveTo>
                      <a:lnTo>
                        <a:pt x="122726" y="37551"/>
                      </a:lnTo>
                      <a:lnTo>
                        <a:pt x="122726" y="37551"/>
                      </a:lnTo>
                      <a:lnTo>
                        <a:pt x="122726" y="37551"/>
                      </a:lnTo>
                      <a:lnTo>
                        <a:pt x="122726" y="37551"/>
                      </a:lnTo>
                      <a:lnTo>
                        <a:pt x="122726" y="37551"/>
                      </a:lnTo>
                      <a:close/>
                      <a:moveTo>
                        <a:pt x="144826" y="37372"/>
                      </a:moveTo>
                      <a:cubicBezTo>
                        <a:pt x="148599" y="37551"/>
                        <a:pt x="153630" y="36294"/>
                        <a:pt x="154888" y="35755"/>
                      </a:cubicBezTo>
                      <a:lnTo>
                        <a:pt x="154888" y="35755"/>
                      </a:lnTo>
                      <a:lnTo>
                        <a:pt x="154888" y="35755"/>
                      </a:lnTo>
                      <a:lnTo>
                        <a:pt x="154888" y="35755"/>
                      </a:lnTo>
                      <a:cubicBezTo>
                        <a:pt x="154349" y="34677"/>
                        <a:pt x="151834" y="30544"/>
                        <a:pt x="150216" y="28029"/>
                      </a:cubicBezTo>
                      <a:lnTo>
                        <a:pt x="150216" y="28029"/>
                      </a:lnTo>
                      <a:cubicBezTo>
                        <a:pt x="147881" y="27310"/>
                        <a:pt x="140514" y="26951"/>
                        <a:pt x="135663" y="24615"/>
                      </a:cubicBezTo>
                      <a:lnTo>
                        <a:pt x="135663" y="24615"/>
                      </a:lnTo>
                      <a:cubicBezTo>
                        <a:pt x="129015" y="23357"/>
                        <a:pt x="123086" y="21920"/>
                        <a:pt x="118234" y="17069"/>
                      </a:cubicBezTo>
                      <a:lnTo>
                        <a:pt x="118234" y="17069"/>
                      </a:lnTo>
                      <a:cubicBezTo>
                        <a:pt x="115360" y="13296"/>
                        <a:pt x="111228" y="11140"/>
                        <a:pt x="105837" y="11140"/>
                      </a:cubicBezTo>
                      <a:lnTo>
                        <a:pt x="105837" y="11140"/>
                      </a:lnTo>
                      <a:cubicBezTo>
                        <a:pt x="104580" y="11140"/>
                        <a:pt x="103502" y="11319"/>
                        <a:pt x="102244" y="11499"/>
                      </a:cubicBezTo>
                      <a:lnTo>
                        <a:pt x="102244" y="11499"/>
                      </a:lnTo>
                      <a:cubicBezTo>
                        <a:pt x="97752" y="12218"/>
                        <a:pt x="94159" y="13116"/>
                        <a:pt x="91464" y="13116"/>
                      </a:cubicBezTo>
                      <a:lnTo>
                        <a:pt x="91464" y="13116"/>
                      </a:lnTo>
                      <a:cubicBezTo>
                        <a:pt x="90386" y="13116"/>
                        <a:pt x="87511" y="12936"/>
                        <a:pt x="87152" y="9702"/>
                      </a:cubicBezTo>
                      <a:lnTo>
                        <a:pt x="87152" y="9702"/>
                      </a:lnTo>
                      <a:cubicBezTo>
                        <a:pt x="87152" y="8984"/>
                        <a:pt x="87331" y="8265"/>
                        <a:pt x="87691" y="7906"/>
                      </a:cubicBezTo>
                      <a:lnTo>
                        <a:pt x="87691" y="7906"/>
                      </a:lnTo>
                      <a:cubicBezTo>
                        <a:pt x="88050" y="7187"/>
                        <a:pt x="88230" y="6468"/>
                        <a:pt x="88230" y="6109"/>
                      </a:cubicBezTo>
                      <a:lnTo>
                        <a:pt x="88230" y="6109"/>
                      </a:lnTo>
                      <a:cubicBezTo>
                        <a:pt x="88050" y="5570"/>
                        <a:pt x="88409" y="5390"/>
                        <a:pt x="87331" y="4851"/>
                      </a:cubicBezTo>
                      <a:lnTo>
                        <a:pt x="87331" y="4851"/>
                      </a:lnTo>
                      <a:cubicBezTo>
                        <a:pt x="83378" y="4851"/>
                        <a:pt x="70262" y="4851"/>
                        <a:pt x="65591" y="4851"/>
                      </a:cubicBezTo>
                      <a:lnTo>
                        <a:pt x="65591" y="4851"/>
                      </a:lnTo>
                      <a:cubicBezTo>
                        <a:pt x="60021" y="6289"/>
                        <a:pt x="56966" y="6289"/>
                        <a:pt x="46546" y="6289"/>
                      </a:cubicBezTo>
                      <a:lnTo>
                        <a:pt x="46546" y="6289"/>
                      </a:lnTo>
                      <a:cubicBezTo>
                        <a:pt x="35945" y="6289"/>
                        <a:pt x="20134" y="6289"/>
                        <a:pt x="11330" y="7726"/>
                      </a:cubicBezTo>
                      <a:lnTo>
                        <a:pt x="11330" y="7726"/>
                      </a:lnTo>
                      <a:cubicBezTo>
                        <a:pt x="4862" y="9343"/>
                        <a:pt x="5580" y="9343"/>
                        <a:pt x="5580" y="10960"/>
                      </a:cubicBezTo>
                      <a:lnTo>
                        <a:pt x="5580" y="10960"/>
                      </a:lnTo>
                      <a:cubicBezTo>
                        <a:pt x="7197" y="11319"/>
                        <a:pt x="9353" y="12038"/>
                        <a:pt x="11330" y="14014"/>
                      </a:cubicBezTo>
                      <a:lnTo>
                        <a:pt x="11330" y="14014"/>
                      </a:lnTo>
                      <a:cubicBezTo>
                        <a:pt x="15103" y="17967"/>
                        <a:pt x="15103" y="18147"/>
                        <a:pt x="15283" y="17967"/>
                      </a:cubicBezTo>
                      <a:lnTo>
                        <a:pt x="15283" y="17967"/>
                      </a:lnTo>
                      <a:cubicBezTo>
                        <a:pt x="15283" y="17967"/>
                        <a:pt x="16361" y="17788"/>
                        <a:pt x="17978" y="17428"/>
                      </a:cubicBezTo>
                      <a:lnTo>
                        <a:pt x="17978" y="17428"/>
                      </a:lnTo>
                      <a:cubicBezTo>
                        <a:pt x="19954" y="17069"/>
                        <a:pt x="20673" y="15092"/>
                        <a:pt x="24266" y="14733"/>
                      </a:cubicBezTo>
                      <a:lnTo>
                        <a:pt x="24266" y="14733"/>
                      </a:lnTo>
                      <a:cubicBezTo>
                        <a:pt x="25704" y="14733"/>
                        <a:pt x="27141" y="15272"/>
                        <a:pt x="29117" y="16170"/>
                      </a:cubicBezTo>
                      <a:lnTo>
                        <a:pt x="29117" y="16170"/>
                      </a:lnTo>
                      <a:cubicBezTo>
                        <a:pt x="31633" y="17428"/>
                        <a:pt x="33250" y="17967"/>
                        <a:pt x="33968" y="17967"/>
                      </a:cubicBezTo>
                      <a:lnTo>
                        <a:pt x="33968" y="17967"/>
                      </a:lnTo>
                      <a:cubicBezTo>
                        <a:pt x="34687" y="17788"/>
                        <a:pt x="34328" y="17967"/>
                        <a:pt x="35047" y="17069"/>
                      </a:cubicBezTo>
                      <a:lnTo>
                        <a:pt x="35047" y="17069"/>
                      </a:lnTo>
                      <a:cubicBezTo>
                        <a:pt x="36304" y="14913"/>
                        <a:pt x="38281" y="13116"/>
                        <a:pt x="40796" y="13296"/>
                      </a:cubicBezTo>
                      <a:lnTo>
                        <a:pt x="40796" y="13296"/>
                      </a:lnTo>
                      <a:cubicBezTo>
                        <a:pt x="42952" y="13296"/>
                        <a:pt x="44390" y="14014"/>
                        <a:pt x="47264" y="14733"/>
                      </a:cubicBezTo>
                      <a:lnTo>
                        <a:pt x="47264" y="14733"/>
                      </a:lnTo>
                      <a:cubicBezTo>
                        <a:pt x="49061" y="15272"/>
                        <a:pt x="51936" y="15991"/>
                        <a:pt x="54631" y="16709"/>
                      </a:cubicBezTo>
                      <a:lnTo>
                        <a:pt x="54631" y="16709"/>
                      </a:lnTo>
                      <a:cubicBezTo>
                        <a:pt x="57146" y="17967"/>
                        <a:pt x="59302" y="16530"/>
                        <a:pt x="60919" y="21022"/>
                      </a:cubicBezTo>
                      <a:lnTo>
                        <a:pt x="60919" y="21022"/>
                      </a:lnTo>
                      <a:lnTo>
                        <a:pt x="60919" y="22100"/>
                      </a:lnTo>
                      <a:lnTo>
                        <a:pt x="60201" y="22818"/>
                      </a:lnTo>
                      <a:cubicBezTo>
                        <a:pt x="56607" y="25513"/>
                        <a:pt x="56248" y="23357"/>
                        <a:pt x="50319" y="26052"/>
                      </a:cubicBezTo>
                      <a:lnTo>
                        <a:pt x="50319" y="26052"/>
                      </a:lnTo>
                      <a:cubicBezTo>
                        <a:pt x="47983" y="27310"/>
                        <a:pt x="47983" y="28208"/>
                        <a:pt x="47803" y="28748"/>
                      </a:cubicBezTo>
                      <a:lnTo>
                        <a:pt x="47803" y="28748"/>
                      </a:lnTo>
                      <a:cubicBezTo>
                        <a:pt x="47803" y="29287"/>
                        <a:pt x="48163" y="29826"/>
                        <a:pt x="48702" y="30724"/>
                      </a:cubicBezTo>
                      <a:lnTo>
                        <a:pt x="48702" y="30724"/>
                      </a:lnTo>
                      <a:cubicBezTo>
                        <a:pt x="48702" y="30724"/>
                        <a:pt x="49241" y="31083"/>
                        <a:pt x="50139" y="31443"/>
                      </a:cubicBezTo>
                      <a:lnTo>
                        <a:pt x="50139" y="31443"/>
                      </a:lnTo>
                      <a:cubicBezTo>
                        <a:pt x="51037" y="31802"/>
                        <a:pt x="52475" y="32161"/>
                        <a:pt x="54271" y="32161"/>
                      </a:cubicBezTo>
                      <a:lnTo>
                        <a:pt x="54271" y="32161"/>
                      </a:lnTo>
                      <a:cubicBezTo>
                        <a:pt x="56248" y="32161"/>
                        <a:pt x="58224" y="31802"/>
                        <a:pt x="59841" y="31083"/>
                      </a:cubicBezTo>
                      <a:lnTo>
                        <a:pt x="59841" y="31083"/>
                      </a:lnTo>
                      <a:cubicBezTo>
                        <a:pt x="62896" y="30005"/>
                        <a:pt x="63435" y="26052"/>
                        <a:pt x="68825" y="25334"/>
                      </a:cubicBezTo>
                      <a:lnTo>
                        <a:pt x="68825" y="25334"/>
                      </a:lnTo>
                      <a:cubicBezTo>
                        <a:pt x="70442" y="25334"/>
                        <a:pt x="72239" y="26052"/>
                        <a:pt x="73676" y="26951"/>
                      </a:cubicBezTo>
                      <a:lnTo>
                        <a:pt x="73676" y="26951"/>
                      </a:lnTo>
                      <a:cubicBezTo>
                        <a:pt x="76191" y="28029"/>
                        <a:pt x="77988" y="28208"/>
                        <a:pt x="79425" y="28208"/>
                      </a:cubicBezTo>
                      <a:lnTo>
                        <a:pt x="79425" y="28208"/>
                      </a:lnTo>
                      <a:cubicBezTo>
                        <a:pt x="81222" y="28208"/>
                        <a:pt x="82660" y="27669"/>
                        <a:pt x="85894" y="26771"/>
                      </a:cubicBezTo>
                      <a:lnTo>
                        <a:pt x="85894" y="26771"/>
                      </a:lnTo>
                      <a:cubicBezTo>
                        <a:pt x="87691" y="26771"/>
                        <a:pt x="91823" y="25873"/>
                        <a:pt x="96135" y="25873"/>
                      </a:cubicBezTo>
                      <a:lnTo>
                        <a:pt x="96135" y="25873"/>
                      </a:lnTo>
                      <a:cubicBezTo>
                        <a:pt x="99369" y="25873"/>
                        <a:pt x="102963" y="26412"/>
                        <a:pt x="105837" y="28568"/>
                      </a:cubicBezTo>
                      <a:lnTo>
                        <a:pt x="105837" y="28568"/>
                      </a:lnTo>
                      <a:cubicBezTo>
                        <a:pt x="109251" y="31263"/>
                        <a:pt x="109970" y="31622"/>
                        <a:pt x="110689" y="31443"/>
                      </a:cubicBezTo>
                      <a:lnTo>
                        <a:pt x="110689" y="31443"/>
                      </a:lnTo>
                      <a:cubicBezTo>
                        <a:pt x="111228" y="31443"/>
                        <a:pt x="112306" y="31263"/>
                        <a:pt x="114102" y="30724"/>
                      </a:cubicBezTo>
                      <a:lnTo>
                        <a:pt x="114102" y="30724"/>
                      </a:lnTo>
                      <a:cubicBezTo>
                        <a:pt x="114462" y="30544"/>
                        <a:pt x="114821" y="30544"/>
                        <a:pt x="114821" y="30544"/>
                      </a:cubicBezTo>
                      <a:lnTo>
                        <a:pt x="114821" y="30544"/>
                      </a:lnTo>
                      <a:cubicBezTo>
                        <a:pt x="119312" y="30544"/>
                        <a:pt x="122547" y="32341"/>
                        <a:pt x="123804" y="33060"/>
                      </a:cubicBezTo>
                      <a:lnTo>
                        <a:pt x="123804" y="33060"/>
                      </a:lnTo>
                      <a:lnTo>
                        <a:pt x="123984" y="33239"/>
                      </a:lnTo>
                      <a:cubicBezTo>
                        <a:pt x="123984" y="33239"/>
                        <a:pt x="125601" y="33599"/>
                        <a:pt x="125601" y="33778"/>
                      </a:cubicBezTo>
                      <a:lnTo>
                        <a:pt x="125601" y="33778"/>
                      </a:lnTo>
                      <a:lnTo>
                        <a:pt x="123984" y="35755"/>
                      </a:lnTo>
                      <a:lnTo>
                        <a:pt x="125601" y="33778"/>
                      </a:lnTo>
                      <a:lnTo>
                        <a:pt x="126500" y="34497"/>
                      </a:lnTo>
                      <a:cubicBezTo>
                        <a:pt x="126500" y="34497"/>
                        <a:pt x="126679" y="34497"/>
                        <a:pt x="126859" y="34677"/>
                      </a:cubicBezTo>
                      <a:lnTo>
                        <a:pt x="126859" y="34677"/>
                      </a:lnTo>
                      <a:cubicBezTo>
                        <a:pt x="127757" y="35036"/>
                        <a:pt x="129375" y="35575"/>
                        <a:pt x="130992" y="35934"/>
                      </a:cubicBezTo>
                      <a:lnTo>
                        <a:pt x="130992" y="35934"/>
                      </a:lnTo>
                      <a:cubicBezTo>
                        <a:pt x="134226" y="36833"/>
                        <a:pt x="138358" y="37372"/>
                        <a:pt x="139795" y="37372"/>
                      </a:cubicBezTo>
                      <a:lnTo>
                        <a:pt x="139795" y="37372"/>
                      </a:lnTo>
                      <a:lnTo>
                        <a:pt x="139795" y="37372"/>
                      </a:lnTo>
                      <a:cubicBezTo>
                        <a:pt x="140154" y="37372"/>
                        <a:pt x="140514" y="37372"/>
                        <a:pt x="140693" y="37551"/>
                      </a:cubicBezTo>
                      <a:lnTo>
                        <a:pt x="140693" y="37551"/>
                      </a:lnTo>
                      <a:cubicBezTo>
                        <a:pt x="140873" y="37551"/>
                        <a:pt x="140873" y="37551"/>
                        <a:pt x="140873" y="37551"/>
                      </a:cubicBezTo>
                      <a:lnTo>
                        <a:pt x="140873" y="37551"/>
                      </a:lnTo>
                      <a:cubicBezTo>
                        <a:pt x="141771" y="37372"/>
                        <a:pt x="143209" y="37372"/>
                        <a:pt x="144826" y="37372"/>
                      </a:cubicBezTo>
                      <a:lnTo>
                        <a:pt x="144826" y="37372"/>
                      </a:lnTo>
                      <a:close/>
                      <a:moveTo>
                        <a:pt x="154708" y="36833"/>
                      </a:moveTo>
                      <a:cubicBezTo>
                        <a:pt x="154708" y="36833"/>
                        <a:pt x="154708" y="36833"/>
                        <a:pt x="154708" y="36833"/>
                      </a:cubicBezTo>
                      <a:lnTo>
                        <a:pt x="154708" y="36833"/>
                      </a:lnTo>
                      <a:cubicBezTo>
                        <a:pt x="154708" y="36653"/>
                        <a:pt x="154708" y="36653"/>
                        <a:pt x="154708" y="36833"/>
                      </a:cubicBezTo>
                      <a:lnTo>
                        <a:pt x="154708" y="36833"/>
                      </a:lnTo>
                      <a:cubicBezTo>
                        <a:pt x="154708" y="36653"/>
                        <a:pt x="154708" y="36833"/>
                        <a:pt x="154708" y="36833"/>
                      </a:cubicBezTo>
                      <a:lnTo>
                        <a:pt x="154708" y="36833"/>
                      </a:lnTo>
                      <a:close/>
                      <a:moveTo>
                        <a:pt x="154708" y="36653"/>
                      </a:moveTo>
                      <a:lnTo>
                        <a:pt x="154708" y="36653"/>
                      </a:lnTo>
                      <a:lnTo>
                        <a:pt x="154708" y="36653"/>
                      </a:lnTo>
                      <a:lnTo>
                        <a:pt x="154708" y="36653"/>
                      </a:lnTo>
                      <a:lnTo>
                        <a:pt x="154708" y="36653"/>
                      </a:lnTo>
                      <a:close/>
                      <a:moveTo>
                        <a:pt x="159379" y="35395"/>
                      </a:moveTo>
                      <a:cubicBezTo>
                        <a:pt x="159200" y="35216"/>
                        <a:pt x="159200" y="35036"/>
                        <a:pt x="159020" y="35036"/>
                      </a:cubicBezTo>
                      <a:lnTo>
                        <a:pt x="159020" y="35036"/>
                      </a:lnTo>
                      <a:cubicBezTo>
                        <a:pt x="159200" y="35036"/>
                        <a:pt x="159200" y="35216"/>
                        <a:pt x="159379" y="35395"/>
                      </a:cubicBezTo>
                      <a:lnTo>
                        <a:pt x="159379" y="35395"/>
                      </a:lnTo>
                      <a:close/>
                    </a:path>
                  </a:pathLst>
                </a:custGeom>
                <a:grpFill/>
                <a:ln w="17953" cap="flat">
                  <a:noFill/>
                  <a:prstDash val="solid"/>
                  <a:miter/>
                </a:ln>
              </p:spPr>
              <p:txBody>
                <a:bodyPr rtlCol="0" anchor="ctr"/>
                <a:lstStyle/>
                <a:p>
                  <a:endParaRPr lang="zh-CN" altLang="en-US" sz="1050"/>
                </a:p>
              </p:txBody>
            </p:sp>
          </p:grpSp>
          <p:grpSp>
            <p:nvGrpSpPr>
              <p:cNvPr id="227" name="图形 1"/>
              <p:cNvGrpSpPr/>
              <p:nvPr/>
            </p:nvGrpSpPr>
            <p:grpSpPr>
              <a:xfrm>
                <a:off x="6633799" y="1451866"/>
                <a:ext cx="22638" cy="18865"/>
                <a:chOff x="8007010" y="1649556"/>
                <a:chExt cx="22638" cy="18865"/>
              </a:xfrm>
              <a:solidFill>
                <a:srgbClr val="0070C0"/>
              </a:solidFill>
            </p:grpSpPr>
            <p:sp>
              <p:nvSpPr>
                <p:cNvPr id="3292" name="任意多边形: 形状 664"/>
                <p:cNvSpPr/>
                <p:nvPr/>
              </p:nvSpPr>
              <p:spPr>
                <a:xfrm>
                  <a:off x="8009636" y="1651784"/>
                  <a:ext cx="17677" cy="13942"/>
                </a:xfrm>
                <a:custGeom>
                  <a:avLst/>
                  <a:gdLst>
                    <a:gd name="connsiteX0" fmla="*/ 17498 w 17677"/>
                    <a:gd name="connsiteY0" fmla="*/ 13943 h 13942"/>
                    <a:gd name="connsiteX1" fmla="*/ 249 w 17677"/>
                    <a:gd name="connsiteY1" fmla="*/ 6037 h 13942"/>
                    <a:gd name="connsiteX2" fmla="*/ 5460 w 17677"/>
                    <a:gd name="connsiteY2" fmla="*/ 647 h 13942"/>
                    <a:gd name="connsiteX3" fmla="*/ 14623 w 17677"/>
                    <a:gd name="connsiteY3" fmla="*/ 8552 h 13942"/>
                    <a:gd name="connsiteX4" fmla="*/ 17498 w 17677"/>
                    <a:gd name="connsiteY4" fmla="*/ 13943 h 13942"/>
                    <a:gd name="connsiteX5" fmla="*/ 17498 w 17677"/>
                    <a:gd name="connsiteY5" fmla="*/ 13943 h 1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77" h="13942">
                      <a:moveTo>
                        <a:pt x="17498" y="13943"/>
                      </a:moveTo>
                      <a:cubicBezTo>
                        <a:pt x="10850" y="13943"/>
                        <a:pt x="1687" y="12685"/>
                        <a:pt x="249" y="6037"/>
                      </a:cubicBezTo>
                      <a:cubicBezTo>
                        <a:pt x="-1008" y="-611"/>
                        <a:pt x="2765" y="-611"/>
                        <a:pt x="5460" y="647"/>
                      </a:cubicBezTo>
                      <a:cubicBezTo>
                        <a:pt x="8155" y="3342"/>
                        <a:pt x="12108" y="7295"/>
                        <a:pt x="14623" y="8552"/>
                      </a:cubicBezTo>
                      <a:cubicBezTo>
                        <a:pt x="18756" y="11427"/>
                        <a:pt x="17498" y="13943"/>
                        <a:pt x="17498" y="13943"/>
                      </a:cubicBezTo>
                      <a:lnTo>
                        <a:pt x="17498" y="13943"/>
                      </a:lnTo>
                      <a:close/>
                    </a:path>
                  </a:pathLst>
                </a:custGeom>
                <a:grpFill/>
                <a:ln w="17953" cap="flat">
                  <a:noFill/>
                  <a:prstDash val="solid"/>
                  <a:miter/>
                </a:ln>
              </p:spPr>
              <p:txBody>
                <a:bodyPr rtlCol="0" anchor="ctr"/>
                <a:lstStyle/>
                <a:p>
                  <a:endParaRPr lang="zh-CN" altLang="en-US" sz="1050"/>
                </a:p>
              </p:txBody>
            </p:sp>
            <p:sp>
              <p:nvSpPr>
                <p:cNvPr id="3293" name="任意多边形: 形状 665"/>
                <p:cNvSpPr/>
                <p:nvPr/>
              </p:nvSpPr>
              <p:spPr>
                <a:xfrm>
                  <a:off x="8007010" y="1649556"/>
                  <a:ext cx="22638" cy="18865"/>
                </a:xfrm>
                <a:custGeom>
                  <a:avLst/>
                  <a:gdLst>
                    <a:gd name="connsiteX0" fmla="*/ 19944 w 22638"/>
                    <a:gd name="connsiteY0" fmla="*/ 18866 h 18865"/>
                    <a:gd name="connsiteX1" fmla="*/ 19944 w 22638"/>
                    <a:gd name="connsiteY1" fmla="*/ 18866 h 18865"/>
                    <a:gd name="connsiteX2" fmla="*/ 360 w 22638"/>
                    <a:gd name="connsiteY2" fmla="*/ 8984 h 18865"/>
                    <a:gd name="connsiteX3" fmla="*/ 360 w 22638"/>
                    <a:gd name="connsiteY3" fmla="*/ 8984 h 18865"/>
                    <a:gd name="connsiteX4" fmla="*/ 0 w 22638"/>
                    <a:gd name="connsiteY4" fmla="*/ 6109 h 18865"/>
                    <a:gd name="connsiteX5" fmla="*/ 0 w 22638"/>
                    <a:gd name="connsiteY5" fmla="*/ 6109 h 18865"/>
                    <a:gd name="connsiteX6" fmla="*/ 5390 w 22638"/>
                    <a:gd name="connsiteY6" fmla="*/ 0 h 18865"/>
                    <a:gd name="connsiteX7" fmla="*/ 5390 w 22638"/>
                    <a:gd name="connsiteY7" fmla="*/ 0 h 18865"/>
                    <a:gd name="connsiteX8" fmla="*/ 9882 w 22638"/>
                    <a:gd name="connsiteY8" fmla="*/ 1437 h 18865"/>
                    <a:gd name="connsiteX9" fmla="*/ 9882 w 22638"/>
                    <a:gd name="connsiteY9" fmla="*/ 1437 h 18865"/>
                    <a:gd name="connsiteX10" fmla="*/ 18686 w 22638"/>
                    <a:gd name="connsiteY10" fmla="*/ 8984 h 18865"/>
                    <a:gd name="connsiteX11" fmla="*/ 18686 w 22638"/>
                    <a:gd name="connsiteY11" fmla="*/ 8984 h 18865"/>
                    <a:gd name="connsiteX12" fmla="*/ 22639 w 22638"/>
                    <a:gd name="connsiteY12" fmla="*/ 15272 h 18865"/>
                    <a:gd name="connsiteX13" fmla="*/ 22639 w 22638"/>
                    <a:gd name="connsiteY13" fmla="*/ 15272 h 18865"/>
                    <a:gd name="connsiteX14" fmla="*/ 22280 w 22638"/>
                    <a:gd name="connsiteY14" fmla="*/ 17249 h 18865"/>
                    <a:gd name="connsiteX15" fmla="*/ 22280 w 22638"/>
                    <a:gd name="connsiteY15" fmla="*/ 17249 h 18865"/>
                    <a:gd name="connsiteX16" fmla="*/ 21561 w 22638"/>
                    <a:gd name="connsiteY16" fmla="*/ 18866 h 18865"/>
                    <a:gd name="connsiteX17" fmla="*/ 19944 w 22638"/>
                    <a:gd name="connsiteY17" fmla="*/ 18866 h 18865"/>
                    <a:gd name="connsiteX18" fmla="*/ 19944 w 22638"/>
                    <a:gd name="connsiteY18" fmla="*/ 18866 h 18865"/>
                    <a:gd name="connsiteX19" fmla="*/ 19944 w 22638"/>
                    <a:gd name="connsiteY19" fmla="*/ 16170 h 18865"/>
                    <a:gd name="connsiteX20" fmla="*/ 19944 w 22638"/>
                    <a:gd name="connsiteY20" fmla="*/ 13655 h 18865"/>
                    <a:gd name="connsiteX21" fmla="*/ 19944 w 22638"/>
                    <a:gd name="connsiteY21" fmla="*/ 16170 h 18865"/>
                    <a:gd name="connsiteX22" fmla="*/ 19944 w 22638"/>
                    <a:gd name="connsiteY22" fmla="*/ 16170 h 18865"/>
                    <a:gd name="connsiteX23" fmla="*/ 5390 w 22638"/>
                    <a:gd name="connsiteY23" fmla="*/ 4851 h 18865"/>
                    <a:gd name="connsiteX24" fmla="*/ 5031 w 22638"/>
                    <a:gd name="connsiteY24" fmla="*/ 5929 h 18865"/>
                    <a:gd name="connsiteX25" fmla="*/ 5031 w 22638"/>
                    <a:gd name="connsiteY25" fmla="*/ 5929 h 18865"/>
                    <a:gd name="connsiteX26" fmla="*/ 5211 w 22638"/>
                    <a:gd name="connsiteY26" fmla="*/ 7906 h 18865"/>
                    <a:gd name="connsiteX27" fmla="*/ 5211 w 22638"/>
                    <a:gd name="connsiteY27" fmla="*/ 7906 h 18865"/>
                    <a:gd name="connsiteX28" fmla="*/ 16530 w 22638"/>
                    <a:gd name="connsiteY28" fmla="*/ 13655 h 18865"/>
                    <a:gd name="connsiteX29" fmla="*/ 16530 w 22638"/>
                    <a:gd name="connsiteY29" fmla="*/ 13655 h 18865"/>
                    <a:gd name="connsiteX30" fmla="*/ 15991 w 22638"/>
                    <a:gd name="connsiteY30" fmla="*/ 13296 h 18865"/>
                    <a:gd name="connsiteX31" fmla="*/ 15991 w 22638"/>
                    <a:gd name="connsiteY31" fmla="*/ 13296 h 18865"/>
                    <a:gd name="connsiteX32" fmla="*/ 6828 w 22638"/>
                    <a:gd name="connsiteY32" fmla="*/ 5390 h 18865"/>
                    <a:gd name="connsiteX33" fmla="*/ 6828 w 22638"/>
                    <a:gd name="connsiteY33" fmla="*/ 5390 h 18865"/>
                    <a:gd name="connsiteX34" fmla="*/ 5390 w 22638"/>
                    <a:gd name="connsiteY34" fmla="*/ 4851 h 18865"/>
                    <a:gd name="connsiteX35" fmla="*/ 5390 w 22638"/>
                    <a:gd name="connsiteY35" fmla="*/ 4851 h 18865"/>
                    <a:gd name="connsiteX36" fmla="*/ 5390 w 22638"/>
                    <a:gd name="connsiteY36" fmla="*/ 4851 h 18865"/>
                    <a:gd name="connsiteX37" fmla="*/ 5390 w 22638"/>
                    <a:gd name="connsiteY37" fmla="*/ 4851 h 1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638" h="18865">
                      <a:moveTo>
                        <a:pt x="19944" y="18866"/>
                      </a:moveTo>
                      <a:lnTo>
                        <a:pt x="19944" y="18866"/>
                      </a:lnTo>
                      <a:cubicBezTo>
                        <a:pt x="13116" y="18686"/>
                        <a:pt x="2516" y="17967"/>
                        <a:pt x="360" y="8984"/>
                      </a:cubicBezTo>
                      <a:lnTo>
                        <a:pt x="360" y="8984"/>
                      </a:lnTo>
                      <a:cubicBezTo>
                        <a:pt x="180" y="7906"/>
                        <a:pt x="0" y="7007"/>
                        <a:pt x="0" y="6109"/>
                      </a:cubicBezTo>
                      <a:lnTo>
                        <a:pt x="0" y="6109"/>
                      </a:lnTo>
                      <a:cubicBezTo>
                        <a:pt x="0" y="2515"/>
                        <a:pt x="2695" y="0"/>
                        <a:pt x="5390" y="0"/>
                      </a:cubicBezTo>
                      <a:lnTo>
                        <a:pt x="5390" y="0"/>
                      </a:lnTo>
                      <a:cubicBezTo>
                        <a:pt x="6828" y="0"/>
                        <a:pt x="8085" y="359"/>
                        <a:pt x="9882" y="1437"/>
                      </a:cubicBezTo>
                      <a:lnTo>
                        <a:pt x="9882" y="1437"/>
                      </a:lnTo>
                      <a:cubicBezTo>
                        <a:pt x="12397" y="4133"/>
                        <a:pt x="16530" y="8085"/>
                        <a:pt x="18686" y="8984"/>
                      </a:cubicBezTo>
                      <a:lnTo>
                        <a:pt x="18686" y="8984"/>
                      </a:lnTo>
                      <a:cubicBezTo>
                        <a:pt x="21561" y="10960"/>
                        <a:pt x="22639" y="13475"/>
                        <a:pt x="22639" y="15272"/>
                      </a:cubicBezTo>
                      <a:lnTo>
                        <a:pt x="22639" y="15272"/>
                      </a:lnTo>
                      <a:cubicBezTo>
                        <a:pt x="22639" y="16350"/>
                        <a:pt x="22459" y="17069"/>
                        <a:pt x="22280" y="17249"/>
                      </a:cubicBezTo>
                      <a:lnTo>
                        <a:pt x="22280" y="17249"/>
                      </a:lnTo>
                      <a:lnTo>
                        <a:pt x="21561" y="18866"/>
                      </a:lnTo>
                      <a:lnTo>
                        <a:pt x="19944" y="18866"/>
                      </a:lnTo>
                      <a:lnTo>
                        <a:pt x="19944" y="18866"/>
                      </a:lnTo>
                      <a:close/>
                      <a:moveTo>
                        <a:pt x="19944" y="16170"/>
                      </a:moveTo>
                      <a:lnTo>
                        <a:pt x="19944" y="13655"/>
                      </a:lnTo>
                      <a:lnTo>
                        <a:pt x="19944" y="16170"/>
                      </a:lnTo>
                      <a:lnTo>
                        <a:pt x="19944" y="16170"/>
                      </a:lnTo>
                      <a:close/>
                      <a:moveTo>
                        <a:pt x="5390" y="4851"/>
                      </a:moveTo>
                      <a:cubicBezTo>
                        <a:pt x="5031" y="5211"/>
                        <a:pt x="5390" y="4851"/>
                        <a:pt x="5031" y="5929"/>
                      </a:cubicBezTo>
                      <a:lnTo>
                        <a:pt x="5031" y="5929"/>
                      </a:lnTo>
                      <a:cubicBezTo>
                        <a:pt x="5031" y="6468"/>
                        <a:pt x="5031" y="7007"/>
                        <a:pt x="5211" y="7906"/>
                      </a:cubicBezTo>
                      <a:lnTo>
                        <a:pt x="5211" y="7906"/>
                      </a:lnTo>
                      <a:cubicBezTo>
                        <a:pt x="5390" y="11319"/>
                        <a:pt x="10960" y="13116"/>
                        <a:pt x="16530" y="13655"/>
                      </a:cubicBezTo>
                      <a:lnTo>
                        <a:pt x="16530" y="13655"/>
                      </a:lnTo>
                      <a:cubicBezTo>
                        <a:pt x="16350" y="13475"/>
                        <a:pt x="16170" y="13475"/>
                        <a:pt x="15991" y="13296"/>
                      </a:cubicBezTo>
                      <a:lnTo>
                        <a:pt x="15991" y="13296"/>
                      </a:lnTo>
                      <a:cubicBezTo>
                        <a:pt x="12577" y="11499"/>
                        <a:pt x="8804" y="7546"/>
                        <a:pt x="6828" y="5390"/>
                      </a:cubicBezTo>
                      <a:lnTo>
                        <a:pt x="6828" y="5390"/>
                      </a:lnTo>
                      <a:cubicBezTo>
                        <a:pt x="6468" y="5031"/>
                        <a:pt x="5929" y="4851"/>
                        <a:pt x="5390" y="4851"/>
                      </a:cubicBezTo>
                      <a:lnTo>
                        <a:pt x="5390" y="4851"/>
                      </a:lnTo>
                      <a:cubicBezTo>
                        <a:pt x="5570" y="4851"/>
                        <a:pt x="5570" y="4851"/>
                        <a:pt x="5390" y="4851"/>
                      </a:cubicBezTo>
                      <a:lnTo>
                        <a:pt x="5390" y="4851"/>
                      </a:lnTo>
                      <a:close/>
                    </a:path>
                  </a:pathLst>
                </a:custGeom>
                <a:grpFill/>
                <a:ln w="17953" cap="flat">
                  <a:noFill/>
                  <a:prstDash val="solid"/>
                  <a:miter/>
                </a:ln>
              </p:spPr>
              <p:txBody>
                <a:bodyPr rtlCol="0" anchor="ctr"/>
                <a:lstStyle/>
                <a:p>
                  <a:endParaRPr lang="zh-CN" altLang="en-US" sz="1050"/>
                </a:p>
              </p:txBody>
            </p:sp>
          </p:grpSp>
          <p:grpSp>
            <p:nvGrpSpPr>
              <p:cNvPr id="228" name="图形 1"/>
              <p:cNvGrpSpPr/>
              <p:nvPr/>
            </p:nvGrpSpPr>
            <p:grpSpPr>
              <a:xfrm>
                <a:off x="6490781" y="1436055"/>
                <a:ext cx="73305" cy="26052"/>
                <a:chOff x="7863992" y="1633745"/>
                <a:chExt cx="73305" cy="26052"/>
              </a:xfrm>
              <a:solidFill>
                <a:srgbClr val="0070C0"/>
              </a:solidFill>
            </p:grpSpPr>
            <p:sp>
              <p:nvSpPr>
                <p:cNvPr id="3290" name="任意多边形: 形状 667"/>
                <p:cNvSpPr/>
                <p:nvPr/>
              </p:nvSpPr>
              <p:spPr>
                <a:xfrm>
                  <a:off x="7866770" y="1636240"/>
                  <a:ext cx="68140" cy="20817"/>
                </a:xfrm>
                <a:custGeom>
                  <a:avLst/>
                  <a:gdLst>
                    <a:gd name="connsiteX0" fmla="*/ 13931 w 68140"/>
                    <a:gd name="connsiteY0" fmla="*/ 17987 h 20817"/>
                    <a:gd name="connsiteX1" fmla="*/ 37648 w 68140"/>
                    <a:gd name="connsiteY1" fmla="*/ 16550 h 20817"/>
                    <a:gd name="connsiteX2" fmla="*/ 65317 w 68140"/>
                    <a:gd name="connsiteY2" fmla="*/ 9902 h 20817"/>
                    <a:gd name="connsiteX3" fmla="*/ 64059 w 68140"/>
                    <a:gd name="connsiteY3" fmla="*/ 559 h 20817"/>
                    <a:gd name="connsiteX4" fmla="*/ 40343 w 68140"/>
                    <a:gd name="connsiteY4" fmla="*/ 559 h 20817"/>
                    <a:gd name="connsiteX5" fmla="*/ 10158 w 68140"/>
                    <a:gd name="connsiteY5" fmla="*/ 13855 h 20817"/>
                    <a:gd name="connsiteX6" fmla="*/ 994 w 68140"/>
                    <a:gd name="connsiteY6" fmla="*/ 20503 h 20817"/>
                    <a:gd name="connsiteX7" fmla="*/ 13931 w 68140"/>
                    <a:gd name="connsiteY7" fmla="*/ 17987 h 20817"/>
                    <a:gd name="connsiteX8" fmla="*/ 13931 w 68140"/>
                    <a:gd name="connsiteY8" fmla="*/ 17987 h 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40" h="20817">
                      <a:moveTo>
                        <a:pt x="13931" y="17987"/>
                      </a:moveTo>
                      <a:cubicBezTo>
                        <a:pt x="13931" y="17987"/>
                        <a:pt x="31000" y="16550"/>
                        <a:pt x="37648" y="16550"/>
                      </a:cubicBezTo>
                      <a:cubicBezTo>
                        <a:pt x="44295" y="16550"/>
                        <a:pt x="61364" y="16550"/>
                        <a:pt x="65317" y="9902"/>
                      </a:cubicBezTo>
                      <a:cubicBezTo>
                        <a:pt x="69270" y="4512"/>
                        <a:pt x="69270" y="559"/>
                        <a:pt x="64059" y="559"/>
                      </a:cubicBezTo>
                      <a:cubicBezTo>
                        <a:pt x="60107" y="559"/>
                        <a:pt x="45553" y="-699"/>
                        <a:pt x="40343" y="559"/>
                      </a:cubicBezTo>
                      <a:cubicBezTo>
                        <a:pt x="33695" y="3254"/>
                        <a:pt x="19321" y="11160"/>
                        <a:pt x="10158" y="13855"/>
                      </a:cubicBezTo>
                      <a:cubicBezTo>
                        <a:pt x="994" y="15112"/>
                        <a:pt x="-1701" y="20503"/>
                        <a:pt x="994" y="20503"/>
                      </a:cubicBezTo>
                      <a:cubicBezTo>
                        <a:pt x="3330" y="21940"/>
                        <a:pt x="13931" y="17987"/>
                        <a:pt x="13931" y="17987"/>
                      </a:cubicBezTo>
                      <a:lnTo>
                        <a:pt x="13931" y="17987"/>
                      </a:lnTo>
                      <a:close/>
                    </a:path>
                  </a:pathLst>
                </a:custGeom>
                <a:grpFill/>
                <a:ln w="17953" cap="flat">
                  <a:noFill/>
                  <a:prstDash val="solid"/>
                  <a:miter/>
                </a:ln>
              </p:spPr>
              <p:txBody>
                <a:bodyPr rtlCol="0" anchor="ctr"/>
                <a:lstStyle/>
                <a:p>
                  <a:endParaRPr lang="zh-CN" altLang="en-US" sz="1050"/>
                </a:p>
              </p:txBody>
            </p:sp>
            <p:sp>
              <p:nvSpPr>
                <p:cNvPr id="3291" name="任意多边形: 形状 668"/>
                <p:cNvSpPr/>
                <p:nvPr/>
              </p:nvSpPr>
              <p:spPr>
                <a:xfrm>
                  <a:off x="7863992" y="1633745"/>
                  <a:ext cx="73305" cy="26052"/>
                </a:xfrm>
                <a:custGeom>
                  <a:avLst/>
                  <a:gdLst>
                    <a:gd name="connsiteX0" fmla="*/ 2336 w 73305"/>
                    <a:gd name="connsiteY0" fmla="*/ 25334 h 26052"/>
                    <a:gd name="connsiteX1" fmla="*/ 2336 w 73305"/>
                    <a:gd name="connsiteY1" fmla="*/ 25334 h 26052"/>
                    <a:gd name="connsiteX2" fmla="*/ 0 w 73305"/>
                    <a:gd name="connsiteY2" fmla="*/ 22279 h 26052"/>
                    <a:gd name="connsiteX3" fmla="*/ 0 w 73305"/>
                    <a:gd name="connsiteY3" fmla="*/ 22279 h 26052"/>
                    <a:gd name="connsiteX4" fmla="*/ 12038 w 73305"/>
                    <a:gd name="connsiteY4" fmla="*/ 14014 h 26052"/>
                    <a:gd name="connsiteX5" fmla="*/ 12038 w 73305"/>
                    <a:gd name="connsiteY5" fmla="*/ 14014 h 26052"/>
                    <a:gd name="connsiteX6" fmla="*/ 42402 w 73305"/>
                    <a:gd name="connsiteY6" fmla="*/ 719 h 26052"/>
                    <a:gd name="connsiteX7" fmla="*/ 42402 w 73305"/>
                    <a:gd name="connsiteY7" fmla="*/ 719 h 26052"/>
                    <a:gd name="connsiteX8" fmla="*/ 50847 w 73305"/>
                    <a:gd name="connsiteY8" fmla="*/ 0 h 26052"/>
                    <a:gd name="connsiteX9" fmla="*/ 50847 w 73305"/>
                    <a:gd name="connsiteY9" fmla="*/ 0 h 26052"/>
                    <a:gd name="connsiteX10" fmla="*/ 66658 w 73305"/>
                    <a:gd name="connsiteY10" fmla="*/ 539 h 26052"/>
                    <a:gd name="connsiteX11" fmla="*/ 66658 w 73305"/>
                    <a:gd name="connsiteY11" fmla="*/ 539 h 26052"/>
                    <a:gd name="connsiteX12" fmla="*/ 66658 w 73305"/>
                    <a:gd name="connsiteY12" fmla="*/ 539 h 26052"/>
                    <a:gd name="connsiteX13" fmla="*/ 66658 w 73305"/>
                    <a:gd name="connsiteY13" fmla="*/ 539 h 26052"/>
                    <a:gd name="connsiteX14" fmla="*/ 66658 w 73305"/>
                    <a:gd name="connsiteY14" fmla="*/ 539 h 26052"/>
                    <a:gd name="connsiteX15" fmla="*/ 66658 w 73305"/>
                    <a:gd name="connsiteY15" fmla="*/ 539 h 26052"/>
                    <a:gd name="connsiteX16" fmla="*/ 66658 w 73305"/>
                    <a:gd name="connsiteY16" fmla="*/ 539 h 26052"/>
                    <a:gd name="connsiteX17" fmla="*/ 66658 w 73305"/>
                    <a:gd name="connsiteY17" fmla="*/ 539 h 26052"/>
                    <a:gd name="connsiteX18" fmla="*/ 66658 w 73305"/>
                    <a:gd name="connsiteY18" fmla="*/ 539 h 26052"/>
                    <a:gd name="connsiteX19" fmla="*/ 73306 w 73305"/>
                    <a:gd name="connsiteY19" fmla="*/ 6109 h 26052"/>
                    <a:gd name="connsiteX20" fmla="*/ 73306 w 73305"/>
                    <a:gd name="connsiteY20" fmla="*/ 6109 h 26052"/>
                    <a:gd name="connsiteX21" fmla="*/ 70252 w 73305"/>
                    <a:gd name="connsiteY21" fmla="*/ 13655 h 26052"/>
                    <a:gd name="connsiteX22" fmla="*/ 70252 w 73305"/>
                    <a:gd name="connsiteY22" fmla="*/ 13655 h 26052"/>
                    <a:gd name="connsiteX23" fmla="*/ 40426 w 73305"/>
                    <a:gd name="connsiteY23" fmla="*/ 21561 h 26052"/>
                    <a:gd name="connsiteX24" fmla="*/ 40426 w 73305"/>
                    <a:gd name="connsiteY24" fmla="*/ 21561 h 26052"/>
                    <a:gd name="connsiteX25" fmla="*/ 17248 w 73305"/>
                    <a:gd name="connsiteY25" fmla="*/ 22998 h 26052"/>
                    <a:gd name="connsiteX26" fmla="*/ 17248 w 73305"/>
                    <a:gd name="connsiteY26" fmla="*/ 22998 h 26052"/>
                    <a:gd name="connsiteX27" fmla="*/ 5031 w 73305"/>
                    <a:gd name="connsiteY27" fmla="*/ 26052 h 26052"/>
                    <a:gd name="connsiteX28" fmla="*/ 5031 w 73305"/>
                    <a:gd name="connsiteY28" fmla="*/ 26052 h 26052"/>
                    <a:gd name="connsiteX29" fmla="*/ 2336 w 73305"/>
                    <a:gd name="connsiteY29" fmla="*/ 25334 h 26052"/>
                    <a:gd name="connsiteX30" fmla="*/ 2336 w 73305"/>
                    <a:gd name="connsiteY30" fmla="*/ 25334 h 26052"/>
                    <a:gd name="connsiteX31" fmla="*/ 16709 w 73305"/>
                    <a:gd name="connsiteY31" fmla="*/ 20483 h 26052"/>
                    <a:gd name="connsiteX32" fmla="*/ 16530 w 73305"/>
                    <a:gd name="connsiteY32" fmla="*/ 17967 h 26052"/>
                    <a:gd name="connsiteX33" fmla="*/ 40426 w 73305"/>
                    <a:gd name="connsiteY33" fmla="*/ 16530 h 26052"/>
                    <a:gd name="connsiteX34" fmla="*/ 40426 w 73305"/>
                    <a:gd name="connsiteY34" fmla="*/ 16530 h 26052"/>
                    <a:gd name="connsiteX35" fmla="*/ 66119 w 73305"/>
                    <a:gd name="connsiteY35" fmla="*/ 10960 h 26052"/>
                    <a:gd name="connsiteX36" fmla="*/ 66119 w 73305"/>
                    <a:gd name="connsiteY36" fmla="*/ 10960 h 26052"/>
                    <a:gd name="connsiteX37" fmla="*/ 68455 w 73305"/>
                    <a:gd name="connsiteY37" fmla="*/ 6109 h 26052"/>
                    <a:gd name="connsiteX38" fmla="*/ 68455 w 73305"/>
                    <a:gd name="connsiteY38" fmla="*/ 6109 h 26052"/>
                    <a:gd name="connsiteX39" fmla="*/ 67018 w 73305"/>
                    <a:gd name="connsiteY39" fmla="*/ 5570 h 26052"/>
                    <a:gd name="connsiteX40" fmla="*/ 67018 w 73305"/>
                    <a:gd name="connsiteY40" fmla="*/ 5570 h 26052"/>
                    <a:gd name="connsiteX41" fmla="*/ 67018 w 73305"/>
                    <a:gd name="connsiteY41" fmla="*/ 5570 h 26052"/>
                    <a:gd name="connsiteX42" fmla="*/ 66838 w 73305"/>
                    <a:gd name="connsiteY42" fmla="*/ 5570 h 26052"/>
                    <a:gd name="connsiteX43" fmla="*/ 51027 w 73305"/>
                    <a:gd name="connsiteY43" fmla="*/ 5031 h 26052"/>
                    <a:gd name="connsiteX44" fmla="*/ 51027 w 73305"/>
                    <a:gd name="connsiteY44" fmla="*/ 5031 h 26052"/>
                    <a:gd name="connsiteX45" fmla="*/ 44199 w 73305"/>
                    <a:gd name="connsiteY45" fmla="*/ 5390 h 26052"/>
                    <a:gd name="connsiteX46" fmla="*/ 44199 w 73305"/>
                    <a:gd name="connsiteY46" fmla="*/ 5390 h 26052"/>
                    <a:gd name="connsiteX47" fmla="*/ 15991 w 73305"/>
                    <a:gd name="connsiteY47" fmla="*/ 17967 h 26052"/>
                    <a:gd name="connsiteX48" fmla="*/ 15991 w 73305"/>
                    <a:gd name="connsiteY48" fmla="*/ 17967 h 26052"/>
                    <a:gd name="connsiteX49" fmla="*/ 16709 w 73305"/>
                    <a:gd name="connsiteY49" fmla="*/ 20483 h 26052"/>
                    <a:gd name="connsiteX50" fmla="*/ 16709 w 73305"/>
                    <a:gd name="connsiteY50" fmla="*/ 20483 h 26052"/>
                    <a:gd name="connsiteX51" fmla="*/ 13116 w 73305"/>
                    <a:gd name="connsiteY51" fmla="*/ 18866 h 26052"/>
                    <a:gd name="connsiteX52" fmla="*/ 7906 w 73305"/>
                    <a:gd name="connsiteY52" fmla="*/ 20303 h 26052"/>
                    <a:gd name="connsiteX53" fmla="*/ 7906 w 73305"/>
                    <a:gd name="connsiteY53" fmla="*/ 20303 h 26052"/>
                    <a:gd name="connsiteX54" fmla="*/ 14733 w 73305"/>
                    <a:gd name="connsiteY54" fmla="*/ 18327 h 26052"/>
                    <a:gd name="connsiteX55" fmla="*/ 14733 w 73305"/>
                    <a:gd name="connsiteY55" fmla="*/ 18327 h 26052"/>
                    <a:gd name="connsiteX56" fmla="*/ 13116 w 73305"/>
                    <a:gd name="connsiteY56" fmla="*/ 18866 h 26052"/>
                    <a:gd name="connsiteX57" fmla="*/ 13116 w 73305"/>
                    <a:gd name="connsiteY57" fmla="*/ 18866 h 26052"/>
                    <a:gd name="connsiteX58" fmla="*/ 67377 w 73305"/>
                    <a:gd name="connsiteY58" fmla="*/ 5390 h 26052"/>
                    <a:gd name="connsiteX59" fmla="*/ 67377 w 73305"/>
                    <a:gd name="connsiteY59" fmla="*/ 5390 h 26052"/>
                    <a:gd name="connsiteX60" fmla="*/ 67377 w 73305"/>
                    <a:gd name="connsiteY60" fmla="*/ 5390 h 26052"/>
                    <a:gd name="connsiteX61" fmla="*/ 67377 w 73305"/>
                    <a:gd name="connsiteY61" fmla="*/ 5390 h 26052"/>
                    <a:gd name="connsiteX62" fmla="*/ 67377 w 73305"/>
                    <a:gd name="connsiteY62" fmla="*/ 5390 h 26052"/>
                    <a:gd name="connsiteX63" fmla="*/ 65940 w 73305"/>
                    <a:gd name="connsiteY63" fmla="*/ 539 h 26052"/>
                    <a:gd name="connsiteX64" fmla="*/ 65940 w 73305"/>
                    <a:gd name="connsiteY64" fmla="*/ 539 h 26052"/>
                    <a:gd name="connsiteX65" fmla="*/ 65940 w 73305"/>
                    <a:gd name="connsiteY65" fmla="*/ 539 h 26052"/>
                    <a:gd name="connsiteX66" fmla="*/ 65940 w 73305"/>
                    <a:gd name="connsiteY66" fmla="*/ 539 h 26052"/>
                    <a:gd name="connsiteX67" fmla="*/ 65940 w 73305"/>
                    <a:gd name="connsiteY67" fmla="*/ 539 h 26052"/>
                    <a:gd name="connsiteX68" fmla="*/ 65940 w 73305"/>
                    <a:gd name="connsiteY68" fmla="*/ 539 h 26052"/>
                    <a:gd name="connsiteX69" fmla="*/ 65940 w 73305"/>
                    <a:gd name="connsiteY69" fmla="*/ 539 h 26052"/>
                    <a:gd name="connsiteX70" fmla="*/ 66658 w 73305"/>
                    <a:gd name="connsiteY70" fmla="*/ 359 h 26052"/>
                    <a:gd name="connsiteX71" fmla="*/ 66658 w 73305"/>
                    <a:gd name="connsiteY71" fmla="*/ 359 h 26052"/>
                    <a:gd name="connsiteX72" fmla="*/ 66658 w 73305"/>
                    <a:gd name="connsiteY72" fmla="*/ 359 h 26052"/>
                    <a:gd name="connsiteX73" fmla="*/ 66658 w 73305"/>
                    <a:gd name="connsiteY73" fmla="*/ 359 h 26052"/>
                    <a:gd name="connsiteX74" fmla="*/ 66658 w 73305"/>
                    <a:gd name="connsiteY74" fmla="*/ 359 h 26052"/>
                    <a:gd name="connsiteX75" fmla="*/ 66658 w 73305"/>
                    <a:gd name="connsiteY75" fmla="*/ 359 h 2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3305" h="26052">
                      <a:moveTo>
                        <a:pt x="2336" y="25334"/>
                      </a:moveTo>
                      <a:lnTo>
                        <a:pt x="2336" y="25334"/>
                      </a:lnTo>
                      <a:cubicBezTo>
                        <a:pt x="1078" y="24795"/>
                        <a:pt x="0" y="23537"/>
                        <a:pt x="0" y="22279"/>
                      </a:cubicBezTo>
                      <a:lnTo>
                        <a:pt x="0" y="22279"/>
                      </a:lnTo>
                      <a:cubicBezTo>
                        <a:pt x="539" y="17967"/>
                        <a:pt x="4851" y="15272"/>
                        <a:pt x="12038" y="14014"/>
                      </a:cubicBezTo>
                      <a:lnTo>
                        <a:pt x="12038" y="14014"/>
                      </a:lnTo>
                      <a:cubicBezTo>
                        <a:pt x="20842" y="11499"/>
                        <a:pt x="35216" y="3593"/>
                        <a:pt x="42402" y="719"/>
                      </a:cubicBezTo>
                      <a:lnTo>
                        <a:pt x="42402" y="719"/>
                      </a:lnTo>
                      <a:cubicBezTo>
                        <a:pt x="44738" y="0"/>
                        <a:pt x="47613" y="0"/>
                        <a:pt x="50847" y="0"/>
                      </a:cubicBezTo>
                      <a:lnTo>
                        <a:pt x="50847" y="0"/>
                      </a:lnTo>
                      <a:cubicBezTo>
                        <a:pt x="56956" y="0"/>
                        <a:pt x="64322" y="539"/>
                        <a:pt x="66658" y="539"/>
                      </a:cubicBezTo>
                      <a:lnTo>
                        <a:pt x="66658" y="539"/>
                      </a:lnTo>
                      <a:lnTo>
                        <a:pt x="66658" y="539"/>
                      </a:lnTo>
                      <a:cubicBezTo>
                        <a:pt x="66658" y="539"/>
                        <a:pt x="66658" y="539"/>
                        <a:pt x="66658" y="539"/>
                      </a:cubicBezTo>
                      <a:lnTo>
                        <a:pt x="66658" y="539"/>
                      </a:lnTo>
                      <a:cubicBezTo>
                        <a:pt x="66658" y="539"/>
                        <a:pt x="66658" y="539"/>
                        <a:pt x="66658" y="539"/>
                      </a:cubicBezTo>
                      <a:lnTo>
                        <a:pt x="66658" y="539"/>
                      </a:lnTo>
                      <a:cubicBezTo>
                        <a:pt x="66658" y="539"/>
                        <a:pt x="66658" y="539"/>
                        <a:pt x="66658" y="539"/>
                      </a:cubicBezTo>
                      <a:lnTo>
                        <a:pt x="66658" y="539"/>
                      </a:lnTo>
                      <a:cubicBezTo>
                        <a:pt x="70072" y="539"/>
                        <a:pt x="73306" y="2695"/>
                        <a:pt x="73306" y="6109"/>
                      </a:cubicBezTo>
                      <a:lnTo>
                        <a:pt x="73306" y="6109"/>
                      </a:lnTo>
                      <a:cubicBezTo>
                        <a:pt x="73306" y="8804"/>
                        <a:pt x="72049" y="11140"/>
                        <a:pt x="70252" y="13655"/>
                      </a:cubicBezTo>
                      <a:lnTo>
                        <a:pt x="70252" y="13655"/>
                      </a:lnTo>
                      <a:cubicBezTo>
                        <a:pt x="64143" y="22459"/>
                        <a:pt x="47074" y="21201"/>
                        <a:pt x="40426" y="21561"/>
                      </a:cubicBezTo>
                      <a:lnTo>
                        <a:pt x="40426" y="21561"/>
                      </a:lnTo>
                      <a:cubicBezTo>
                        <a:pt x="34497" y="21561"/>
                        <a:pt x="19584" y="22639"/>
                        <a:pt x="17248" y="22998"/>
                      </a:cubicBezTo>
                      <a:lnTo>
                        <a:pt x="17248" y="22998"/>
                      </a:lnTo>
                      <a:cubicBezTo>
                        <a:pt x="15631" y="23537"/>
                        <a:pt x="9343" y="25873"/>
                        <a:pt x="5031" y="26052"/>
                      </a:cubicBezTo>
                      <a:lnTo>
                        <a:pt x="5031" y="26052"/>
                      </a:lnTo>
                      <a:cubicBezTo>
                        <a:pt x="4133" y="25873"/>
                        <a:pt x="3414" y="25873"/>
                        <a:pt x="2336" y="25334"/>
                      </a:cubicBezTo>
                      <a:lnTo>
                        <a:pt x="2336" y="25334"/>
                      </a:lnTo>
                      <a:close/>
                      <a:moveTo>
                        <a:pt x="16709" y="20483"/>
                      </a:moveTo>
                      <a:lnTo>
                        <a:pt x="16530" y="17967"/>
                      </a:lnTo>
                      <a:cubicBezTo>
                        <a:pt x="16530" y="17967"/>
                        <a:pt x="33599" y="16709"/>
                        <a:pt x="40426" y="16530"/>
                      </a:cubicBezTo>
                      <a:lnTo>
                        <a:pt x="40426" y="16530"/>
                      </a:lnTo>
                      <a:cubicBezTo>
                        <a:pt x="46894" y="16889"/>
                        <a:pt x="64143" y="15631"/>
                        <a:pt x="66119" y="10960"/>
                      </a:cubicBezTo>
                      <a:lnTo>
                        <a:pt x="66119" y="10960"/>
                      </a:lnTo>
                      <a:cubicBezTo>
                        <a:pt x="67736" y="8804"/>
                        <a:pt x="68455" y="6827"/>
                        <a:pt x="68455" y="6109"/>
                      </a:cubicBezTo>
                      <a:lnTo>
                        <a:pt x="68455" y="6109"/>
                      </a:lnTo>
                      <a:cubicBezTo>
                        <a:pt x="68275" y="5749"/>
                        <a:pt x="68455" y="5929"/>
                        <a:pt x="67018" y="5570"/>
                      </a:cubicBezTo>
                      <a:lnTo>
                        <a:pt x="67018" y="5570"/>
                      </a:lnTo>
                      <a:lnTo>
                        <a:pt x="67018" y="5570"/>
                      </a:lnTo>
                      <a:lnTo>
                        <a:pt x="66838" y="5570"/>
                      </a:lnTo>
                      <a:cubicBezTo>
                        <a:pt x="63963" y="5570"/>
                        <a:pt x="56956" y="5031"/>
                        <a:pt x="51027" y="5031"/>
                      </a:cubicBezTo>
                      <a:lnTo>
                        <a:pt x="51027" y="5031"/>
                      </a:lnTo>
                      <a:cubicBezTo>
                        <a:pt x="47973" y="5031"/>
                        <a:pt x="45098" y="5211"/>
                        <a:pt x="44199" y="5390"/>
                      </a:cubicBezTo>
                      <a:lnTo>
                        <a:pt x="44199" y="5390"/>
                      </a:lnTo>
                      <a:cubicBezTo>
                        <a:pt x="38449" y="7726"/>
                        <a:pt x="25873" y="14553"/>
                        <a:pt x="15991" y="17967"/>
                      </a:cubicBezTo>
                      <a:lnTo>
                        <a:pt x="15991" y="17967"/>
                      </a:lnTo>
                      <a:lnTo>
                        <a:pt x="16709" y="20483"/>
                      </a:lnTo>
                      <a:lnTo>
                        <a:pt x="16709" y="20483"/>
                      </a:lnTo>
                      <a:close/>
                      <a:moveTo>
                        <a:pt x="13116" y="18866"/>
                      </a:moveTo>
                      <a:cubicBezTo>
                        <a:pt x="10960" y="19225"/>
                        <a:pt x="9343" y="19764"/>
                        <a:pt x="7906" y="20303"/>
                      </a:cubicBezTo>
                      <a:lnTo>
                        <a:pt x="7906" y="20303"/>
                      </a:lnTo>
                      <a:cubicBezTo>
                        <a:pt x="10421" y="19764"/>
                        <a:pt x="13296" y="18866"/>
                        <a:pt x="14733" y="18327"/>
                      </a:cubicBezTo>
                      <a:lnTo>
                        <a:pt x="14733" y="18327"/>
                      </a:lnTo>
                      <a:cubicBezTo>
                        <a:pt x="14194" y="18506"/>
                        <a:pt x="13655" y="18686"/>
                        <a:pt x="13116" y="18866"/>
                      </a:cubicBezTo>
                      <a:lnTo>
                        <a:pt x="13116" y="18866"/>
                      </a:lnTo>
                      <a:close/>
                      <a:moveTo>
                        <a:pt x="67377" y="5390"/>
                      </a:moveTo>
                      <a:cubicBezTo>
                        <a:pt x="67377" y="5390"/>
                        <a:pt x="67377" y="5390"/>
                        <a:pt x="67377" y="5390"/>
                      </a:cubicBezTo>
                      <a:lnTo>
                        <a:pt x="67377" y="5390"/>
                      </a:lnTo>
                      <a:cubicBezTo>
                        <a:pt x="67377" y="5390"/>
                        <a:pt x="67377" y="5390"/>
                        <a:pt x="67377" y="5390"/>
                      </a:cubicBezTo>
                      <a:lnTo>
                        <a:pt x="67377" y="5390"/>
                      </a:lnTo>
                      <a:close/>
                      <a:moveTo>
                        <a:pt x="65940" y="539"/>
                      </a:moveTo>
                      <a:lnTo>
                        <a:pt x="65940" y="539"/>
                      </a:lnTo>
                      <a:lnTo>
                        <a:pt x="65940" y="539"/>
                      </a:lnTo>
                      <a:cubicBezTo>
                        <a:pt x="65940" y="539"/>
                        <a:pt x="66119" y="539"/>
                        <a:pt x="65940" y="539"/>
                      </a:cubicBezTo>
                      <a:lnTo>
                        <a:pt x="65940" y="539"/>
                      </a:lnTo>
                      <a:cubicBezTo>
                        <a:pt x="66119" y="539"/>
                        <a:pt x="65940" y="539"/>
                        <a:pt x="65940" y="539"/>
                      </a:cubicBezTo>
                      <a:lnTo>
                        <a:pt x="65940" y="539"/>
                      </a:lnTo>
                      <a:close/>
                      <a:moveTo>
                        <a:pt x="66658" y="359"/>
                      </a:moveTo>
                      <a:cubicBezTo>
                        <a:pt x="66658" y="359"/>
                        <a:pt x="66658" y="359"/>
                        <a:pt x="66658" y="359"/>
                      </a:cubicBezTo>
                      <a:lnTo>
                        <a:pt x="66658" y="359"/>
                      </a:lnTo>
                      <a:cubicBezTo>
                        <a:pt x="66658" y="359"/>
                        <a:pt x="66658" y="359"/>
                        <a:pt x="66658" y="359"/>
                      </a:cubicBezTo>
                      <a:lnTo>
                        <a:pt x="66658" y="359"/>
                      </a:lnTo>
                      <a:lnTo>
                        <a:pt x="66658" y="359"/>
                      </a:lnTo>
                      <a:close/>
                    </a:path>
                  </a:pathLst>
                </a:custGeom>
                <a:grpFill/>
                <a:ln w="17953" cap="flat">
                  <a:noFill/>
                  <a:prstDash val="solid"/>
                  <a:miter/>
                </a:ln>
              </p:spPr>
              <p:txBody>
                <a:bodyPr rtlCol="0" anchor="ctr"/>
                <a:lstStyle/>
                <a:p>
                  <a:endParaRPr lang="zh-CN" altLang="en-US" sz="1050"/>
                </a:p>
              </p:txBody>
            </p:sp>
          </p:grpSp>
          <p:grpSp>
            <p:nvGrpSpPr>
              <p:cNvPr id="229" name="图形 1"/>
              <p:cNvGrpSpPr/>
              <p:nvPr/>
            </p:nvGrpSpPr>
            <p:grpSpPr>
              <a:xfrm>
                <a:off x="6468861" y="1464443"/>
                <a:ext cx="22818" cy="19057"/>
                <a:chOff x="7842072" y="1662133"/>
                <a:chExt cx="22818" cy="19057"/>
              </a:xfrm>
              <a:solidFill>
                <a:srgbClr val="0070C0"/>
              </a:solidFill>
            </p:grpSpPr>
            <p:sp>
              <p:nvSpPr>
                <p:cNvPr id="3288" name="任意多边形: 形状 670"/>
                <p:cNvSpPr/>
                <p:nvPr/>
              </p:nvSpPr>
              <p:spPr>
                <a:xfrm>
                  <a:off x="7844857" y="1665002"/>
                  <a:ext cx="17930" cy="13820"/>
                </a:xfrm>
                <a:custGeom>
                  <a:avLst/>
                  <a:gdLst>
                    <a:gd name="connsiteX0" fmla="*/ 13565 w 17930"/>
                    <a:gd name="connsiteY0" fmla="*/ 13122 h 13820"/>
                    <a:gd name="connsiteX1" fmla="*/ 16260 w 17930"/>
                    <a:gd name="connsiteY1" fmla="*/ 5216 h 13820"/>
                    <a:gd name="connsiteX2" fmla="*/ 2965 w 17930"/>
                    <a:gd name="connsiteY2" fmla="*/ 6 h 13820"/>
                    <a:gd name="connsiteX3" fmla="*/ 2965 w 17930"/>
                    <a:gd name="connsiteY3" fmla="*/ 9349 h 13820"/>
                    <a:gd name="connsiteX4" fmla="*/ 13565 w 17930"/>
                    <a:gd name="connsiteY4" fmla="*/ 13122 h 13820"/>
                    <a:gd name="connsiteX5" fmla="*/ 13565 w 17930"/>
                    <a:gd name="connsiteY5" fmla="*/ 13122 h 1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30" h="13820">
                      <a:moveTo>
                        <a:pt x="13565" y="13122"/>
                      </a:moveTo>
                      <a:cubicBezTo>
                        <a:pt x="16260" y="11864"/>
                        <a:pt x="20213" y="7732"/>
                        <a:pt x="16260" y="5216"/>
                      </a:cubicBezTo>
                      <a:cubicBezTo>
                        <a:pt x="13565" y="3958"/>
                        <a:pt x="8355" y="-174"/>
                        <a:pt x="2965" y="6"/>
                      </a:cubicBezTo>
                      <a:cubicBezTo>
                        <a:pt x="-988" y="6"/>
                        <a:pt x="-988" y="3958"/>
                        <a:pt x="2965" y="9349"/>
                      </a:cubicBezTo>
                      <a:cubicBezTo>
                        <a:pt x="6917" y="14379"/>
                        <a:pt x="10870" y="14379"/>
                        <a:pt x="13565" y="13122"/>
                      </a:cubicBezTo>
                      <a:lnTo>
                        <a:pt x="13565" y="13122"/>
                      </a:lnTo>
                      <a:close/>
                    </a:path>
                  </a:pathLst>
                </a:custGeom>
                <a:grpFill/>
                <a:ln w="17953" cap="flat">
                  <a:noFill/>
                  <a:prstDash val="solid"/>
                  <a:miter/>
                </a:ln>
              </p:spPr>
              <p:txBody>
                <a:bodyPr rtlCol="0" anchor="ctr"/>
                <a:lstStyle/>
                <a:p>
                  <a:endParaRPr lang="zh-CN" altLang="en-US" sz="1050"/>
                </a:p>
              </p:txBody>
            </p:sp>
            <p:sp>
              <p:nvSpPr>
                <p:cNvPr id="3289" name="任意多边形: 形状 671"/>
                <p:cNvSpPr/>
                <p:nvPr/>
              </p:nvSpPr>
              <p:spPr>
                <a:xfrm>
                  <a:off x="7842072" y="1662133"/>
                  <a:ext cx="22818" cy="19057"/>
                </a:xfrm>
                <a:custGeom>
                  <a:avLst/>
                  <a:gdLst>
                    <a:gd name="connsiteX0" fmla="*/ 3594 w 22818"/>
                    <a:gd name="connsiteY0" fmla="*/ 13475 h 19057"/>
                    <a:gd name="connsiteX1" fmla="*/ 0 w 22818"/>
                    <a:gd name="connsiteY1" fmla="*/ 5211 h 19057"/>
                    <a:gd name="connsiteX2" fmla="*/ 0 w 22818"/>
                    <a:gd name="connsiteY2" fmla="*/ 5211 h 19057"/>
                    <a:gd name="connsiteX3" fmla="*/ 5031 w 22818"/>
                    <a:gd name="connsiteY3" fmla="*/ 0 h 19057"/>
                    <a:gd name="connsiteX4" fmla="*/ 5031 w 22818"/>
                    <a:gd name="connsiteY4" fmla="*/ 0 h 19057"/>
                    <a:gd name="connsiteX5" fmla="*/ 5211 w 22818"/>
                    <a:gd name="connsiteY5" fmla="*/ 0 h 19057"/>
                    <a:gd name="connsiteX6" fmla="*/ 5211 w 22818"/>
                    <a:gd name="connsiteY6" fmla="*/ 0 h 19057"/>
                    <a:gd name="connsiteX7" fmla="*/ 5390 w 22818"/>
                    <a:gd name="connsiteY7" fmla="*/ 0 h 19057"/>
                    <a:gd name="connsiteX8" fmla="*/ 5390 w 22818"/>
                    <a:gd name="connsiteY8" fmla="*/ 0 h 19057"/>
                    <a:gd name="connsiteX9" fmla="*/ 5390 w 22818"/>
                    <a:gd name="connsiteY9" fmla="*/ 0 h 19057"/>
                    <a:gd name="connsiteX10" fmla="*/ 19943 w 22818"/>
                    <a:gd name="connsiteY10" fmla="*/ 5749 h 19057"/>
                    <a:gd name="connsiteX11" fmla="*/ 19943 w 22818"/>
                    <a:gd name="connsiteY11" fmla="*/ 5749 h 19057"/>
                    <a:gd name="connsiteX12" fmla="*/ 22818 w 22818"/>
                    <a:gd name="connsiteY12" fmla="*/ 10601 h 19057"/>
                    <a:gd name="connsiteX13" fmla="*/ 22818 w 22818"/>
                    <a:gd name="connsiteY13" fmla="*/ 10601 h 19057"/>
                    <a:gd name="connsiteX14" fmla="*/ 17248 w 22818"/>
                    <a:gd name="connsiteY14" fmla="*/ 18147 h 19057"/>
                    <a:gd name="connsiteX15" fmla="*/ 17248 w 22818"/>
                    <a:gd name="connsiteY15" fmla="*/ 18147 h 19057"/>
                    <a:gd name="connsiteX16" fmla="*/ 16170 w 22818"/>
                    <a:gd name="connsiteY16" fmla="*/ 15811 h 19057"/>
                    <a:gd name="connsiteX17" fmla="*/ 17248 w 22818"/>
                    <a:gd name="connsiteY17" fmla="*/ 18147 h 19057"/>
                    <a:gd name="connsiteX18" fmla="*/ 13116 w 22818"/>
                    <a:gd name="connsiteY18" fmla="*/ 19045 h 19057"/>
                    <a:gd name="connsiteX19" fmla="*/ 13116 w 22818"/>
                    <a:gd name="connsiteY19" fmla="*/ 19045 h 19057"/>
                    <a:gd name="connsiteX20" fmla="*/ 3594 w 22818"/>
                    <a:gd name="connsiteY20" fmla="*/ 13475 h 19057"/>
                    <a:gd name="connsiteX21" fmla="*/ 3594 w 22818"/>
                    <a:gd name="connsiteY21" fmla="*/ 13475 h 19057"/>
                    <a:gd name="connsiteX22" fmla="*/ 5750 w 22818"/>
                    <a:gd name="connsiteY22" fmla="*/ 5211 h 19057"/>
                    <a:gd name="connsiteX23" fmla="*/ 5390 w 22818"/>
                    <a:gd name="connsiteY23" fmla="*/ 5211 h 19057"/>
                    <a:gd name="connsiteX24" fmla="*/ 5390 w 22818"/>
                    <a:gd name="connsiteY24" fmla="*/ 5211 h 19057"/>
                    <a:gd name="connsiteX25" fmla="*/ 7906 w 22818"/>
                    <a:gd name="connsiteY25" fmla="*/ 10421 h 19057"/>
                    <a:gd name="connsiteX26" fmla="*/ 7906 w 22818"/>
                    <a:gd name="connsiteY26" fmla="*/ 10421 h 19057"/>
                    <a:gd name="connsiteX27" fmla="*/ 13475 w 22818"/>
                    <a:gd name="connsiteY27" fmla="*/ 14194 h 19057"/>
                    <a:gd name="connsiteX28" fmla="*/ 13475 w 22818"/>
                    <a:gd name="connsiteY28" fmla="*/ 14194 h 19057"/>
                    <a:gd name="connsiteX29" fmla="*/ 15272 w 22818"/>
                    <a:gd name="connsiteY29" fmla="*/ 13835 h 19057"/>
                    <a:gd name="connsiteX30" fmla="*/ 15272 w 22818"/>
                    <a:gd name="connsiteY30" fmla="*/ 13835 h 19057"/>
                    <a:gd name="connsiteX31" fmla="*/ 15272 w 22818"/>
                    <a:gd name="connsiteY31" fmla="*/ 13835 h 19057"/>
                    <a:gd name="connsiteX32" fmla="*/ 18147 w 22818"/>
                    <a:gd name="connsiteY32" fmla="*/ 10780 h 19057"/>
                    <a:gd name="connsiteX33" fmla="*/ 18147 w 22818"/>
                    <a:gd name="connsiteY33" fmla="*/ 10780 h 19057"/>
                    <a:gd name="connsiteX34" fmla="*/ 17967 w 22818"/>
                    <a:gd name="connsiteY34" fmla="*/ 10421 h 19057"/>
                    <a:gd name="connsiteX35" fmla="*/ 17967 w 22818"/>
                    <a:gd name="connsiteY35" fmla="*/ 10421 h 19057"/>
                    <a:gd name="connsiteX36" fmla="*/ 5750 w 22818"/>
                    <a:gd name="connsiteY36" fmla="*/ 5211 h 19057"/>
                    <a:gd name="connsiteX37" fmla="*/ 5750 w 22818"/>
                    <a:gd name="connsiteY37" fmla="*/ 5211 h 19057"/>
                    <a:gd name="connsiteX38" fmla="*/ 8265 w 22818"/>
                    <a:gd name="connsiteY38" fmla="*/ 3234 h 19057"/>
                    <a:gd name="connsiteX39" fmla="*/ 8265 w 22818"/>
                    <a:gd name="connsiteY39" fmla="*/ 3234 h 19057"/>
                    <a:gd name="connsiteX40" fmla="*/ 7546 w 22818"/>
                    <a:gd name="connsiteY40" fmla="*/ 898 h 19057"/>
                    <a:gd name="connsiteX41" fmla="*/ 7546 w 22818"/>
                    <a:gd name="connsiteY41" fmla="*/ 898 h 19057"/>
                    <a:gd name="connsiteX42" fmla="*/ 7187 w 22818"/>
                    <a:gd name="connsiteY42" fmla="*/ 1258 h 19057"/>
                    <a:gd name="connsiteX43" fmla="*/ 5929 w 22818"/>
                    <a:gd name="connsiteY43" fmla="*/ 5031 h 19057"/>
                    <a:gd name="connsiteX44" fmla="*/ 5750 w 22818"/>
                    <a:gd name="connsiteY44" fmla="*/ 5211 h 19057"/>
                    <a:gd name="connsiteX45" fmla="*/ 5750 w 22818"/>
                    <a:gd name="connsiteY45" fmla="*/ 5211 h 19057"/>
                    <a:gd name="connsiteX46" fmla="*/ 5750 w 22818"/>
                    <a:gd name="connsiteY46" fmla="*/ 5211 h 19057"/>
                    <a:gd name="connsiteX47" fmla="*/ 5750 w 22818"/>
                    <a:gd name="connsiteY47" fmla="*/ 5211 h 19057"/>
                    <a:gd name="connsiteX48" fmla="*/ 5750 w 22818"/>
                    <a:gd name="connsiteY48" fmla="*/ 5211 h 19057"/>
                    <a:gd name="connsiteX49" fmla="*/ 5750 w 22818"/>
                    <a:gd name="connsiteY49" fmla="*/ 5211 h 19057"/>
                    <a:gd name="connsiteX50" fmla="*/ 5750 w 22818"/>
                    <a:gd name="connsiteY50" fmla="*/ 5211 h 19057"/>
                    <a:gd name="connsiteX51" fmla="*/ 5750 w 22818"/>
                    <a:gd name="connsiteY51" fmla="*/ 5211 h 19057"/>
                    <a:gd name="connsiteX52" fmla="*/ 5750 w 22818"/>
                    <a:gd name="connsiteY52" fmla="*/ 5211 h 19057"/>
                    <a:gd name="connsiteX53" fmla="*/ 5750 w 22818"/>
                    <a:gd name="connsiteY53" fmla="*/ 5211 h 19057"/>
                    <a:gd name="connsiteX54" fmla="*/ 5750 w 22818"/>
                    <a:gd name="connsiteY54" fmla="*/ 5211 h 1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2818" h="19057">
                      <a:moveTo>
                        <a:pt x="3594" y="13475"/>
                      </a:moveTo>
                      <a:cubicBezTo>
                        <a:pt x="1437" y="10601"/>
                        <a:pt x="180" y="7906"/>
                        <a:pt x="0" y="5211"/>
                      </a:cubicBezTo>
                      <a:lnTo>
                        <a:pt x="0" y="5211"/>
                      </a:lnTo>
                      <a:cubicBezTo>
                        <a:pt x="0" y="2515"/>
                        <a:pt x="2336" y="359"/>
                        <a:pt x="5031" y="0"/>
                      </a:cubicBezTo>
                      <a:lnTo>
                        <a:pt x="5031" y="0"/>
                      </a:lnTo>
                      <a:cubicBezTo>
                        <a:pt x="5211" y="0"/>
                        <a:pt x="5211" y="0"/>
                        <a:pt x="5211" y="0"/>
                      </a:cubicBezTo>
                      <a:lnTo>
                        <a:pt x="5211" y="0"/>
                      </a:lnTo>
                      <a:cubicBezTo>
                        <a:pt x="5390" y="0"/>
                        <a:pt x="5390" y="0"/>
                        <a:pt x="5390" y="0"/>
                      </a:cubicBezTo>
                      <a:lnTo>
                        <a:pt x="5390" y="0"/>
                      </a:lnTo>
                      <a:lnTo>
                        <a:pt x="5390" y="0"/>
                      </a:lnTo>
                      <a:cubicBezTo>
                        <a:pt x="11858" y="0"/>
                        <a:pt x="17428" y="4492"/>
                        <a:pt x="19943" y="5749"/>
                      </a:cubicBezTo>
                      <a:lnTo>
                        <a:pt x="19943" y="5749"/>
                      </a:lnTo>
                      <a:cubicBezTo>
                        <a:pt x="21561" y="6828"/>
                        <a:pt x="22818" y="8804"/>
                        <a:pt x="22818" y="10601"/>
                      </a:cubicBezTo>
                      <a:lnTo>
                        <a:pt x="22818" y="10601"/>
                      </a:lnTo>
                      <a:cubicBezTo>
                        <a:pt x="22459" y="14733"/>
                        <a:pt x="19404" y="16889"/>
                        <a:pt x="17248" y="18147"/>
                      </a:cubicBezTo>
                      <a:lnTo>
                        <a:pt x="17248" y="18147"/>
                      </a:lnTo>
                      <a:lnTo>
                        <a:pt x="16170" y="15811"/>
                      </a:lnTo>
                      <a:lnTo>
                        <a:pt x="17248" y="18147"/>
                      </a:lnTo>
                      <a:cubicBezTo>
                        <a:pt x="16170" y="18686"/>
                        <a:pt x="14733" y="19045"/>
                        <a:pt x="13116" y="19045"/>
                      </a:cubicBezTo>
                      <a:lnTo>
                        <a:pt x="13116" y="19045"/>
                      </a:lnTo>
                      <a:cubicBezTo>
                        <a:pt x="10062" y="19225"/>
                        <a:pt x="6648" y="17428"/>
                        <a:pt x="3594" y="13475"/>
                      </a:cubicBezTo>
                      <a:lnTo>
                        <a:pt x="3594" y="13475"/>
                      </a:lnTo>
                      <a:close/>
                      <a:moveTo>
                        <a:pt x="5750" y="5211"/>
                      </a:moveTo>
                      <a:cubicBezTo>
                        <a:pt x="5390" y="5211"/>
                        <a:pt x="5570" y="5211"/>
                        <a:pt x="5390" y="5211"/>
                      </a:cubicBezTo>
                      <a:lnTo>
                        <a:pt x="5390" y="5211"/>
                      </a:lnTo>
                      <a:cubicBezTo>
                        <a:pt x="5390" y="5929"/>
                        <a:pt x="6109" y="7906"/>
                        <a:pt x="7906" y="10421"/>
                      </a:cubicBezTo>
                      <a:lnTo>
                        <a:pt x="7906" y="10421"/>
                      </a:lnTo>
                      <a:cubicBezTo>
                        <a:pt x="10241" y="13475"/>
                        <a:pt x="12038" y="14014"/>
                        <a:pt x="13475" y="14194"/>
                      </a:cubicBezTo>
                      <a:lnTo>
                        <a:pt x="13475" y="14194"/>
                      </a:lnTo>
                      <a:cubicBezTo>
                        <a:pt x="14014" y="14194"/>
                        <a:pt x="14733" y="14014"/>
                        <a:pt x="15272" y="13835"/>
                      </a:cubicBezTo>
                      <a:lnTo>
                        <a:pt x="15272" y="13835"/>
                      </a:lnTo>
                      <a:lnTo>
                        <a:pt x="15272" y="13835"/>
                      </a:lnTo>
                      <a:cubicBezTo>
                        <a:pt x="16709" y="13296"/>
                        <a:pt x="18326" y="11140"/>
                        <a:pt x="18147" y="10780"/>
                      </a:cubicBezTo>
                      <a:lnTo>
                        <a:pt x="18147" y="10780"/>
                      </a:lnTo>
                      <a:cubicBezTo>
                        <a:pt x="18147" y="10780"/>
                        <a:pt x="18326" y="10780"/>
                        <a:pt x="17967" y="10421"/>
                      </a:cubicBezTo>
                      <a:lnTo>
                        <a:pt x="17967" y="10421"/>
                      </a:lnTo>
                      <a:cubicBezTo>
                        <a:pt x="14733" y="8624"/>
                        <a:pt x="9882" y="5211"/>
                        <a:pt x="5750" y="5211"/>
                      </a:cubicBezTo>
                      <a:lnTo>
                        <a:pt x="5750" y="5211"/>
                      </a:lnTo>
                      <a:cubicBezTo>
                        <a:pt x="5929" y="5031"/>
                        <a:pt x="7367" y="5390"/>
                        <a:pt x="8265" y="3234"/>
                      </a:cubicBezTo>
                      <a:lnTo>
                        <a:pt x="8265" y="3234"/>
                      </a:lnTo>
                      <a:cubicBezTo>
                        <a:pt x="8265" y="719"/>
                        <a:pt x="7546" y="1078"/>
                        <a:pt x="7546" y="898"/>
                      </a:cubicBezTo>
                      <a:lnTo>
                        <a:pt x="7546" y="898"/>
                      </a:lnTo>
                      <a:lnTo>
                        <a:pt x="7187" y="1258"/>
                      </a:lnTo>
                      <a:lnTo>
                        <a:pt x="5929" y="5031"/>
                      </a:lnTo>
                      <a:lnTo>
                        <a:pt x="5750" y="5211"/>
                      </a:lnTo>
                      <a:lnTo>
                        <a:pt x="5750" y="5211"/>
                      </a:lnTo>
                      <a:lnTo>
                        <a:pt x="5750" y="5211"/>
                      </a:lnTo>
                      <a:lnTo>
                        <a:pt x="5750" y="5211"/>
                      </a:lnTo>
                      <a:lnTo>
                        <a:pt x="5750" y="5211"/>
                      </a:lnTo>
                      <a:close/>
                      <a:moveTo>
                        <a:pt x="5750" y="5211"/>
                      </a:moveTo>
                      <a:cubicBezTo>
                        <a:pt x="5750" y="5211"/>
                        <a:pt x="5750" y="5211"/>
                        <a:pt x="5750" y="5211"/>
                      </a:cubicBezTo>
                      <a:lnTo>
                        <a:pt x="5750" y="5211"/>
                      </a:lnTo>
                      <a:cubicBezTo>
                        <a:pt x="5750" y="5211"/>
                        <a:pt x="5750" y="5211"/>
                        <a:pt x="5750" y="5211"/>
                      </a:cubicBezTo>
                      <a:lnTo>
                        <a:pt x="5750" y="5211"/>
                      </a:lnTo>
                      <a:lnTo>
                        <a:pt x="5750" y="5211"/>
                      </a:lnTo>
                      <a:close/>
                    </a:path>
                  </a:pathLst>
                </a:custGeom>
                <a:grpFill/>
                <a:ln w="17953" cap="flat">
                  <a:noFill/>
                  <a:prstDash val="solid"/>
                  <a:miter/>
                </a:ln>
              </p:spPr>
              <p:txBody>
                <a:bodyPr rtlCol="0" anchor="ctr"/>
                <a:lstStyle/>
                <a:p>
                  <a:endParaRPr lang="zh-CN" altLang="en-US" sz="1050"/>
                </a:p>
              </p:txBody>
            </p:sp>
          </p:grpSp>
          <p:grpSp>
            <p:nvGrpSpPr>
              <p:cNvPr id="230" name="图形 1"/>
              <p:cNvGrpSpPr/>
              <p:nvPr/>
            </p:nvGrpSpPr>
            <p:grpSpPr>
              <a:xfrm>
                <a:off x="6499584" y="1455998"/>
                <a:ext cx="60190" cy="34496"/>
                <a:chOff x="7872795" y="1653688"/>
                <a:chExt cx="60190" cy="34496"/>
              </a:xfrm>
              <a:solidFill>
                <a:srgbClr val="0070C0"/>
              </a:solidFill>
            </p:grpSpPr>
            <p:sp>
              <p:nvSpPr>
                <p:cNvPr id="3286" name="任意多边形: 形状 673"/>
                <p:cNvSpPr/>
                <p:nvPr/>
              </p:nvSpPr>
              <p:spPr>
                <a:xfrm>
                  <a:off x="7875256" y="1656253"/>
                  <a:ext cx="54879" cy="29077"/>
                </a:xfrm>
                <a:custGeom>
                  <a:avLst/>
                  <a:gdLst>
                    <a:gd name="connsiteX0" fmla="*/ 17483 w 54879"/>
                    <a:gd name="connsiteY0" fmla="*/ 28519 h 29077"/>
                    <a:gd name="connsiteX1" fmla="*/ 234 w 54879"/>
                    <a:gd name="connsiteY1" fmla="*/ 19176 h 29077"/>
                    <a:gd name="connsiteX2" fmla="*/ 10655 w 54879"/>
                    <a:gd name="connsiteY2" fmla="*/ 12528 h 29077"/>
                    <a:gd name="connsiteX3" fmla="*/ 27724 w 54879"/>
                    <a:gd name="connsiteY3" fmla="*/ 5880 h 29077"/>
                    <a:gd name="connsiteX4" fmla="*/ 44793 w 54879"/>
                    <a:gd name="connsiteY4" fmla="*/ 490 h 29077"/>
                    <a:gd name="connsiteX5" fmla="*/ 48746 w 54879"/>
                    <a:gd name="connsiteY5" fmla="*/ 3185 h 29077"/>
                    <a:gd name="connsiteX6" fmla="*/ 40840 w 54879"/>
                    <a:gd name="connsiteY6" fmla="*/ 11091 h 29077"/>
                    <a:gd name="connsiteX7" fmla="*/ 51441 w 54879"/>
                    <a:gd name="connsiteY7" fmla="*/ 13786 h 29077"/>
                    <a:gd name="connsiteX8" fmla="*/ 54136 w 54879"/>
                    <a:gd name="connsiteY8" fmla="*/ 20434 h 29077"/>
                    <a:gd name="connsiteX9" fmla="*/ 41020 w 54879"/>
                    <a:gd name="connsiteY9" fmla="*/ 28519 h 29077"/>
                    <a:gd name="connsiteX10" fmla="*/ 17483 w 54879"/>
                    <a:gd name="connsiteY10" fmla="*/ 28519 h 29077"/>
                    <a:gd name="connsiteX11" fmla="*/ 17483 w 54879"/>
                    <a:gd name="connsiteY11" fmla="*/ 28519 h 2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879" h="29077">
                      <a:moveTo>
                        <a:pt x="17483" y="28519"/>
                      </a:moveTo>
                      <a:cubicBezTo>
                        <a:pt x="13530" y="28519"/>
                        <a:pt x="1672" y="24566"/>
                        <a:pt x="234" y="19176"/>
                      </a:cubicBezTo>
                      <a:cubicBezTo>
                        <a:pt x="-1203" y="15223"/>
                        <a:pt x="4187" y="12528"/>
                        <a:pt x="10655" y="12528"/>
                      </a:cubicBezTo>
                      <a:cubicBezTo>
                        <a:pt x="17303" y="11091"/>
                        <a:pt x="25209" y="8575"/>
                        <a:pt x="27724" y="5880"/>
                      </a:cubicBezTo>
                      <a:cubicBezTo>
                        <a:pt x="30419" y="4622"/>
                        <a:pt x="38325" y="490"/>
                        <a:pt x="44793" y="490"/>
                      </a:cubicBezTo>
                      <a:cubicBezTo>
                        <a:pt x="51441" y="-768"/>
                        <a:pt x="52699" y="490"/>
                        <a:pt x="48746" y="3185"/>
                      </a:cubicBezTo>
                      <a:cubicBezTo>
                        <a:pt x="44793" y="4443"/>
                        <a:pt x="38145" y="8575"/>
                        <a:pt x="40840" y="11091"/>
                      </a:cubicBezTo>
                      <a:cubicBezTo>
                        <a:pt x="43535" y="12348"/>
                        <a:pt x="48746" y="12348"/>
                        <a:pt x="51441" y="13786"/>
                      </a:cubicBezTo>
                      <a:cubicBezTo>
                        <a:pt x="55393" y="15043"/>
                        <a:pt x="55393" y="19176"/>
                        <a:pt x="54136" y="20434"/>
                      </a:cubicBezTo>
                      <a:cubicBezTo>
                        <a:pt x="51441" y="20434"/>
                        <a:pt x="48926" y="25824"/>
                        <a:pt x="41020" y="28519"/>
                      </a:cubicBezTo>
                      <a:cubicBezTo>
                        <a:pt x="34551" y="29777"/>
                        <a:pt x="21436" y="28519"/>
                        <a:pt x="17483" y="28519"/>
                      </a:cubicBezTo>
                      <a:lnTo>
                        <a:pt x="17483" y="28519"/>
                      </a:lnTo>
                      <a:close/>
                    </a:path>
                  </a:pathLst>
                </a:custGeom>
                <a:grpFill/>
                <a:ln w="17953" cap="flat">
                  <a:noFill/>
                  <a:prstDash val="solid"/>
                  <a:miter/>
                </a:ln>
              </p:spPr>
              <p:txBody>
                <a:bodyPr rtlCol="0" anchor="ctr"/>
                <a:lstStyle/>
                <a:p>
                  <a:endParaRPr lang="zh-CN" altLang="en-US" sz="1050"/>
                </a:p>
              </p:txBody>
            </p:sp>
            <p:sp>
              <p:nvSpPr>
                <p:cNvPr id="3287" name="任意多边形: 形状 674"/>
                <p:cNvSpPr/>
                <p:nvPr/>
              </p:nvSpPr>
              <p:spPr>
                <a:xfrm>
                  <a:off x="7872795" y="1653688"/>
                  <a:ext cx="60190" cy="34496"/>
                </a:xfrm>
                <a:custGeom>
                  <a:avLst/>
                  <a:gdLst>
                    <a:gd name="connsiteX0" fmla="*/ 19944 w 60190"/>
                    <a:gd name="connsiteY0" fmla="*/ 33419 h 34496"/>
                    <a:gd name="connsiteX1" fmla="*/ 19944 w 60190"/>
                    <a:gd name="connsiteY1" fmla="*/ 33419 h 34496"/>
                    <a:gd name="connsiteX2" fmla="*/ 19944 w 60190"/>
                    <a:gd name="connsiteY2" fmla="*/ 33419 h 34496"/>
                    <a:gd name="connsiteX3" fmla="*/ 360 w 60190"/>
                    <a:gd name="connsiteY3" fmla="*/ 22639 h 34496"/>
                    <a:gd name="connsiteX4" fmla="*/ 360 w 60190"/>
                    <a:gd name="connsiteY4" fmla="*/ 22639 h 34496"/>
                    <a:gd name="connsiteX5" fmla="*/ 0 w 60190"/>
                    <a:gd name="connsiteY5" fmla="*/ 20483 h 34496"/>
                    <a:gd name="connsiteX6" fmla="*/ 0 w 60190"/>
                    <a:gd name="connsiteY6" fmla="*/ 20483 h 34496"/>
                    <a:gd name="connsiteX7" fmla="*/ 12757 w 60190"/>
                    <a:gd name="connsiteY7" fmla="*/ 12577 h 34496"/>
                    <a:gd name="connsiteX8" fmla="*/ 12757 w 60190"/>
                    <a:gd name="connsiteY8" fmla="*/ 12577 h 34496"/>
                    <a:gd name="connsiteX9" fmla="*/ 29287 w 60190"/>
                    <a:gd name="connsiteY9" fmla="*/ 6109 h 34496"/>
                    <a:gd name="connsiteX10" fmla="*/ 29287 w 60190"/>
                    <a:gd name="connsiteY10" fmla="*/ 6109 h 34496"/>
                    <a:gd name="connsiteX11" fmla="*/ 47074 w 60190"/>
                    <a:gd name="connsiteY11" fmla="*/ 539 h 34496"/>
                    <a:gd name="connsiteX12" fmla="*/ 47074 w 60190"/>
                    <a:gd name="connsiteY12" fmla="*/ 539 h 34496"/>
                    <a:gd name="connsiteX13" fmla="*/ 51746 w 60190"/>
                    <a:gd name="connsiteY13" fmla="*/ 0 h 34496"/>
                    <a:gd name="connsiteX14" fmla="*/ 51746 w 60190"/>
                    <a:gd name="connsiteY14" fmla="*/ 0 h 34496"/>
                    <a:gd name="connsiteX15" fmla="*/ 56237 w 60190"/>
                    <a:gd name="connsiteY15" fmla="*/ 3414 h 34496"/>
                    <a:gd name="connsiteX16" fmla="*/ 56237 w 60190"/>
                    <a:gd name="connsiteY16" fmla="*/ 3414 h 34496"/>
                    <a:gd name="connsiteX17" fmla="*/ 52285 w 60190"/>
                    <a:gd name="connsiteY17" fmla="*/ 8265 h 34496"/>
                    <a:gd name="connsiteX18" fmla="*/ 52285 w 60190"/>
                    <a:gd name="connsiteY18" fmla="*/ 8265 h 34496"/>
                    <a:gd name="connsiteX19" fmla="*/ 47434 w 60190"/>
                    <a:gd name="connsiteY19" fmla="*/ 10780 h 34496"/>
                    <a:gd name="connsiteX20" fmla="*/ 47434 w 60190"/>
                    <a:gd name="connsiteY20" fmla="*/ 10780 h 34496"/>
                    <a:gd name="connsiteX21" fmla="*/ 45817 w 60190"/>
                    <a:gd name="connsiteY21" fmla="*/ 12038 h 34496"/>
                    <a:gd name="connsiteX22" fmla="*/ 45817 w 60190"/>
                    <a:gd name="connsiteY22" fmla="*/ 12038 h 34496"/>
                    <a:gd name="connsiteX23" fmla="*/ 54980 w 60190"/>
                    <a:gd name="connsiteY23" fmla="*/ 14194 h 34496"/>
                    <a:gd name="connsiteX24" fmla="*/ 54980 w 60190"/>
                    <a:gd name="connsiteY24" fmla="*/ 14194 h 34496"/>
                    <a:gd name="connsiteX25" fmla="*/ 60190 w 60190"/>
                    <a:gd name="connsiteY25" fmla="*/ 21022 h 34496"/>
                    <a:gd name="connsiteX26" fmla="*/ 60190 w 60190"/>
                    <a:gd name="connsiteY26" fmla="*/ 21022 h 34496"/>
                    <a:gd name="connsiteX27" fmla="*/ 58753 w 60190"/>
                    <a:gd name="connsiteY27" fmla="*/ 24974 h 34496"/>
                    <a:gd name="connsiteX28" fmla="*/ 58753 w 60190"/>
                    <a:gd name="connsiteY28" fmla="*/ 24974 h 34496"/>
                    <a:gd name="connsiteX29" fmla="*/ 58034 w 60190"/>
                    <a:gd name="connsiteY29" fmla="*/ 25873 h 34496"/>
                    <a:gd name="connsiteX30" fmla="*/ 56956 w 60190"/>
                    <a:gd name="connsiteY30" fmla="*/ 25873 h 34496"/>
                    <a:gd name="connsiteX31" fmla="*/ 44200 w 60190"/>
                    <a:gd name="connsiteY31" fmla="*/ 33778 h 34496"/>
                    <a:gd name="connsiteX32" fmla="*/ 44200 w 60190"/>
                    <a:gd name="connsiteY32" fmla="*/ 33778 h 34496"/>
                    <a:gd name="connsiteX33" fmla="*/ 35216 w 60190"/>
                    <a:gd name="connsiteY33" fmla="*/ 34497 h 34496"/>
                    <a:gd name="connsiteX34" fmla="*/ 35216 w 60190"/>
                    <a:gd name="connsiteY34" fmla="*/ 34497 h 34496"/>
                    <a:gd name="connsiteX35" fmla="*/ 19944 w 60190"/>
                    <a:gd name="connsiteY35" fmla="*/ 33419 h 34496"/>
                    <a:gd name="connsiteX36" fmla="*/ 19944 w 60190"/>
                    <a:gd name="connsiteY36" fmla="*/ 33419 h 34496"/>
                    <a:gd name="connsiteX37" fmla="*/ 21920 w 60190"/>
                    <a:gd name="connsiteY37" fmla="*/ 32341 h 34496"/>
                    <a:gd name="connsiteX38" fmla="*/ 20303 w 60190"/>
                    <a:gd name="connsiteY38" fmla="*/ 31263 h 34496"/>
                    <a:gd name="connsiteX39" fmla="*/ 20303 w 60190"/>
                    <a:gd name="connsiteY39" fmla="*/ 31263 h 34496"/>
                    <a:gd name="connsiteX40" fmla="*/ 21920 w 60190"/>
                    <a:gd name="connsiteY40" fmla="*/ 32341 h 34496"/>
                    <a:gd name="connsiteX41" fmla="*/ 21920 w 60190"/>
                    <a:gd name="connsiteY41" fmla="*/ 32341 h 34496"/>
                    <a:gd name="connsiteX42" fmla="*/ 19944 w 60190"/>
                    <a:gd name="connsiteY42" fmla="*/ 30904 h 34496"/>
                    <a:gd name="connsiteX43" fmla="*/ 19944 w 60190"/>
                    <a:gd name="connsiteY43" fmla="*/ 30904 h 34496"/>
                    <a:gd name="connsiteX44" fmla="*/ 19944 w 60190"/>
                    <a:gd name="connsiteY44" fmla="*/ 30904 h 34496"/>
                    <a:gd name="connsiteX45" fmla="*/ 19944 w 60190"/>
                    <a:gd name="connsiteY45" fmla="*/ 30904 h 34496"/>
                    <a:gd name="connsiteX46" fmla="*/ 19944 w 60190"/>
                    <a:gd name="connsiteY46" fmla="*/ 30904 h 34496"/>
                    <a:gd name="connsiteX47" fmla="*/ 19944 w 60190"/>
                    <a:gd name="connsiteY47" fmla="*/ 28388 h 34496"/>
                    <a:gd name="connsiteX48" fmla="*/ 19944 w 60190"/>
                    <a:gd name="connsiteY48" fmla="*/ 30904 h 34496"/>
                    <a:gd name="connsiteX49" fmla="*/ 19944 w 60190"/>
                    <a:gd name="connsiteY49" fmla="*/ 30904 h 34496"/>
                    <a:gd name="connsiteX50" fmla="*/ 35216 w 60190"/>
                    <a:gd name="connsiteY50" fmla="*/ 28927 h 34496"/>
                    <a:gd name="connsiteX51" fmla="*/ 42762 w 60190"/>
                    <a:gd name="connsiteY51" fmla="*/ 28568 h 34496"/>
                    <a:gd name="connsiteX52" fmla="*/ 42762 w 60190"/>
                    <a:gd name="connsiteY52" fmla="*/ 28568 h 34496"/>
                    <a:gd name="connsiteX53" fmla="*/ 54980 w 60190"/>
                    <a:gd name="connsiteY53" fmla="*/ 20842 h 34496"/>
                    <a:gd name="connsiteX54" fmla="*/ 54980 w 60190"/>
                    <a:gd name="connsiteY54" fmla="*/ 20842 h 34496"/>
                    <a:gd name="connsiteX55" fmla="*/ 54980 w 60190"/>
                    <a:gd name="connsiteY55" fmla="*/ 20662 h 34496"/>
                    <a:gd name="connsiteX56" fmla="*/ 54980 w 60190"/>
                    <a:gd name="connsiteY56" fmla="*/ 20662 h 34496"/>
                    <a:gd name="connsiteX57" fmla="*/ 53003 w 60190"/>
                    <a:gd name="connsiteY57" fmla="*/ 18506 h 34496"/>
                    <a:gd name="connsiteX58" fmla="*/ 53003 w 60190"/>
                    <a:gd name="connsiteY58" fmla="*/ 18506 h 34496"/>
                    <a:gd name="connsiteX59" fmla="*/ 41864 w 60190"/>
                    <a:gd name="connsiteY59" fmla="*/ 15452 h 34496"/>
                    <a:gd name="connsiteX60" fmla="*/ 41864 w 60190"/>
                    <a:gd name="connsiteY60" fmla="*/ 15452 h 34496"/>
                    <a:gd name="connsiteX61" fmla="*/ 40426 w 60190"/>
                    <a:gd name="connsiteY61" fmla="*/ 12218 h 34496"/>
                    <a:gd name="connsiteX62" fmla="*/ 40426 w 60190"/>
                    <a:gd name="connsiteY62" fmla="*/ 12218 h 34496"/>
                    <a:gd name="connsiteX63" fmla="*/ 45457 w 60190"/>
                    <a:gd name="connsiteY63" fmla="*/ 5570 h 34496"/>
                    <a:gd name="connsiteX64" fmla="*/ 45457 w 60190"/>
                    <a:gd name="connsiteY64" fmla="*/ 5570 h 34496"/>
                    <a:gd name="connsiteX65" fmla="*/ 32161 w 60190"/>
                    <a:gd name="connsiteY65" fmla="*/ 10062 h 34496"/>
                    <a:gd name="connsiteX66" fmla="*/ 32161 w 60190"/>
                    <a:gd name="connsiteY66" fmla="*/ 10062 h 34496"/>
                    <a:gd name="connsiteX67" fmla="*/ 13296 w 60190"/>
                    <a:gd name="connsiteY67" fmla="*/ 17608 h 34496"/>
                    <a:gd name="connsiteX68" fmla="*/ 13296 w 60190"/>
                    <a:gd name="connsiteY68" fmla="*/ 17608 h 34496"/>
                    <a:gd name="connsiteX69" fmla="*/ 5031 w 60190"/>
                    <a:gd name="connsiteY69" fmla="*/ 20483 h 34496"/>
                    <a:gd name="connsiteX70" fmla="*/ 5031 w 60190"/>
                    <a:gd name="connsiteY70" fmla="*/ 20483 h 34496"/>
                    <a:gd name="connsiteX71" fmla="*/ 5211 w 60190"/>
                    <a:gd name="connsiteY71" fmla="*/ 21201 h 34496"/>
                    <a:gd name="connsiteX72" fmla="*/ 5211 w 60190"/>
                    <a:gd name="connsiteY72" fmla="*/ 21201 h 34496"/>
                    <a:gd name="connsiteX73" fmla="*/ 19764 w 60190"/>
                    <a:gd name="connsiteY73" fmla="*/ 28568 h 34496"/>
                    <a:gd name="connsiteX74" fmla="*/ 19764 w 60190"/>
                    <a:gd name="connsiteY74" fmla="*/ 28568 h 34496"/>
                    <a:gd name="connsiteX75" fmla="*/ 19764 w 60190"/>
                    <a:gd name="connsiteY75" fmla="*/ 28568 h 34496"/>
                    <a:gd name="connsiteX76" fmla="*/ 35216 w 60190"/>
                    <a:gd name="connsiteY76" fmla="*/ 28927 h 34496"/>
                    <a:gd name="connsiteX77" fmla="*/ 35216 w 60190"/>
                    <a:gd name="connsiteY77" fmla="*/ 28927 h 3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0190" h="34496">
                      <a:moveTo>
                        <a:pt x="19944" y="33419"/>
                      </a:moveTo>
                      <a:lnTo>
                        <a:pt x="19944" y="33419"/>
                      </a:lnTo>
                      <a:lnTo>
                        <a:pt x="19944" y="33419"/>
                      </a:lnTo>
                      <a:cubicBezTo>
                        <a:pt x="14733" y="33060"/>
                        <a:pt x="3055" y="30185"/>
                        <a:pt x="360" y="22639"/>
                      </a:cubicBezTo>
                      <a:lnTo>
                        <a:pt x="360" y="22639"/>
                      </a:lnTo>
                      <a:cubicBezTo>
                        <a:pt x="180" y="21920"/>
                        <a:pt x="0" y="21381"/>
                        <a:pt x="0" y="20483"/>
                      </a:cubicBezTo>
                      <a:lnTo>
                        <a:pt x="0" y="20483"/>
                      </a:lnTo>
                      <a:cubicBezTo>
                        <a:pt x="719" y="14194"/>
                        <a:pt x="7007" y="12577"/>
                        <a:pt x="12757" y="12577"/>
                      </a:cubicBezTo>
                      <a:lnTo>
                        <a:pt x="12757" y="12577"/>
                      </a:lnTo>
                      <a:cubicBezTo>
                        <a:pt x="19045" y="11319"/>
                        <a:pt x="26951" y="8445"/>
                        <a:pt x="29287" y="6109"/>
                      </a:cubicBezTo>
                      <a:lnTo>
                        <a:pt x="29287" y="6109"/>
                      </a:lnTo>
                      <a:cubicBezTo>
                        <a:pt x="31982" y="4851"/>
                        <a:pt x="40067" y="539"/>
                        <a:pt x="47074" y="539"/>
                      </a:cubicBezTo>
                      <a:lnTo>
                        <a:pt x="47074" y="539"/>
                      </a:lnTo>
                      <a:cubicBezTo>
                        <a:pt x="48871" y="180"/>
                        <a:pt x="50488" y="0"/>
                        <a:pt x="51746" y="0"/>
                      </a:cubicBezTo>
                      <a:lnTo>
                        <a:pt x="51746" y="0"/>
                      </a:lnTo>
                      <a:cubicBezTo>
                        <a:pt x="53003" y="0"/>
                        <a:pt x="55698" y="0"/>
                        <a:pt x="56237" y="3414"/>
                      </a:cubicBezTo>
                      <a:lnTo>
                        <a:pt x="56237" y="3414"/>
                      </a:lnTo>
                      <a:cubicBezTo>
                        <a:pt x="55878" y="6109"/>
                        <a:pt x="54441" y="6468"/>
                        <a:pt x="52285" y="8265"/>
                      </a:cubicBezTo>
                      <a:lnTo>
                        <a:pt x="52285" y="8265"/>
                      </a:lnTo>
                      <a:cubicBezTo>
                        <a:pt x="50847" y="8624"/>
                        <a:pt x="48871" y="9702"/>
                        <a:pt x="47434" y="10780"/>
                      </a:cubicBezTo>
                      <a:lnTo>
                        <a:pt x="47434" y="10780"/>
                      </a:lnTo>
                      <a:cubicBezTo>
                        <a:pt x="46535" y="11319"/>
                        <a:pt x="45996" y="11679"/>
                        <a:pt x="45817" y="12038"/>
                      </a:cubicBezTo>
                      <a:lnTo>
                        <a:pt x="45817" y="12038"/>
                      </a:lnTo>
                      <a:cubicBezTo>
                        <a:pt x="47973" y="12577"/>
                        <a:pt x="52285" y="12936"/>
                        <a:pt x="54980" y="14194"/>
                      </a:cubicBezTo>
                      <a:lnTo>
                        <a:pt x="54980" y="14194"/>
                      </a:lnTo>
                      <a:cubicBezTo>
                        <a:pt x="58573" y="15272"/>
                        <a:pt x="60190" y="18506"/>
                        <a:pt x="60190" y="21022"/>
                      </a:cubicBezTo>
                      <a:lnTo>
                        <a:pt x="60190" y="21022"/>
                      </a:lnTo>
                      <a:cubicBezTo>
                        <a:pt x="60190" y="22639"/>
                        <a:pt x="59651" y="23896"/>
                        <a:pt x="58753" y="24974"/>
                      </a:cubicBezTo>
                      <a:lnTo>
                        <a:pt x="58753" y="24974"/>
                      </a:lnTo>
                      <a:lnTo>
                        <a:pt x="58034" y="25873"/>
                      </a:lnTo>
                      <a:lnTo>
                        <a:pt x="56956" y="25873"/>
                      </a:lnTo>
                      <a:cubicBezTo>
                        <a:pt x="56597" y="25154"/>
                        <a:pt x="53003" y="30724"/>
                        <a:pt x="44200" y="33778"/>
                      </a:cubicBezTo>
                      <a:lnTo>
                        <a:pt x="44200" y="33778"/>
                      </a:lnTo>
                      <a:cubicBezTo>
                        <a:pt x="41684" y="34317"/>
                        <a:pt x="38450" y="34497"/>
                        <a:pt x="35216" y="34497"/>
                      </a:cubicBezTo>
                      <a:lnTo>
                        <a:pt x="35216" y="34497"/>
                      </a:lnTo>
                      <a:cubicBezTo>
                        <a:pt x="28927" y="34138"/>
                        <a:pt x="22280" y="33419"/>
                        <a:pt x="19944" y="33419"/>
                      </a:cubicBezTo>
                      <a:lnTo>
                        <a:pt x="19944" y="33419"/>
                      </a:lnTo>
                      <a:close/>
                      <a:moveTo>
                        <a:pt x="21920" y="32341"/>
                      </a:moveTo>
                      <a:lnTo>
                        <a:pt x="20303" y="31263"/>
                      </a:lnTo>
                      <a:lnTo>
                        <a:pt x="20303" y="31263"/>
                      </a:lnTo>
                      <a:lnTo>
                        <a:pt x="21920" y="32341"/>
                      </a:lnTo>
                      <a:lnTo>
                        <a:pt x="21920" y="32341"/>
                      </a:lnTo>
                      <a:close/>
                      <a:moveTo>
                        <a:pt x="19944" y="30904"/>
                      </a:moveTo>
                      <a:lnTo>
                        <a:pt x="19944" y="30904"/>
                      </a:lnTo>
                      <a:lnTo>
                        <a:pt x="19944" y="30904"/>
                      </a:lnTo>
                      <a:lnTo>
                        <a:pt x="19944" y="30904"/>
                      </a:lnTo>
                      <a:close/>
                      <a:moveTo>
                        <a:pt x="19944" y="30904"/>
                      </a:moveTo>
                      <a:lnTo>
                        <a:pt x="19944" y="28388"/>
                      </a:lnTo>
                      <a:lnTo>
                        <a:pt x="19944" y="30904"/>
                      </a:lnTo>
                      <a:lnTo>
                        <a:pt x="19944" y="30904"/>
                      </a:lnTo>
                      <a:close/>
                      <a:moveTo>
                        <a:pt x="35216" y="28927"/>
                      </a:moveTo>
                      <a:cubicBezTo>
                        <a:pt x="38270" y="28927"/>
                        <a:pt x="41145" y="28747"/>
                        <a:pt x="42762" y="28568"/>
                      </a:cubicBezTo>
                      <a:lnTo>
                        <a:pt x="42762" y="28568"/>
                      </a:lnTo>
                      <a:cubicBezTo>
                        <a:pt x="49410" y="26591"/>
                        <a:pt x="50847" y="22459"/>
                        <a:pt x="54980" y="20842"/>
                      </a:cubicBezTo>
                      <a:lnTo>
                        <a:pt x="54980" y="20842"/>
                      </a:lnTo>
                      <a:cubicBezTo>
                        <a:pt x="54980" y="20842"/>
                        <a:pt x="54980" y="20662"/>
                        <a:pt x="54980" y="20662"/>
                      </a:cubicBezTo>
                      <a:lnTo>
                        <a:pt x="54980" y="20662"/>
                      </a:lnTo>
                      <a:cubicBezTo>
                        <a:pt x="54980" y="19944"/>
                        <a:pt x="54800" y="19225"/>
                        <a:pt x="53003" y="18506"/>
                      </a:cubicBezTo>
                      <a:lnTo>
                        <a:pt x="53003" y="18506"/>
                      </a:lnTo>
                      <a:cubicBezTo>
                        <a:pt x="51386" y="17428"/>
                        <a:pt x="45996" y="17608"/>
                        <a:pt x="41864" y="15452"/>
                      </a:cubicBezTo>
                      <a:lnTo>
                        <a:pt x="41864" y="15452"/>
                      </a:lnTo>
                      <a:cubicBezTo>
                        <a:pt x="40965" y="14733"/>
                        <a:pt x="40426" y="13296"/>
                        <a:pt x="40426" y="12218"/>
                      </a:cubicBezTo>
                      <a:lnTo>
                        <a:pt x="40426" y="12218"/>
                      </a:lnTo>
                      <a:cubicBezTo>
                        <a:pt x="40965" y="8984"/>
                        <a:pt x="43121" y="7007"/>
                        <a:pt x="45457" y="5570"/>
                      </a:cubicBezTo>
                      <a:lnTo>
                        <a:pt x="45457" y="5570"/>
                      </a:lnTo>
                      <a:cubicBezTo>
                        <a:pt x="40067" y="6288"/>
                        <a:pt x="33958" y="9343"/>
                        <a:pt x="32161" y="10062"/>
                      </a:cubicBezTo>
                      <a:lnTo>
                        <a:pt x="32161" y="10062"/>
                      </a:lnTo>
                      <a:cubicBezTo>
                        <a:pt x="28388" y="13655"/>
                        <a:pt x="20662" y="15991"/>
                        <a:pt x="13296" y="17608"/>
                      </a:cubicBezTo>
                      <a:lnTo>
                        <a:pt x="13296" y="17608"/>
                      </a:lnTo>
                      <a:cubicBezTo>
                        <a:pt x="7726" y="17608"/>
                        <a:pt x="5031" y="20123"/>
                        <a:pt x="5031" y="20483"/>
                      </a:cubicBezTo>
                      <a:lnTo>
                        <a:pt x="5031" y="20483"/>
                      </a:lnTo>
                      <a:cubicBezTo>
                        <a:pt x="5031" y="20483"/>
                        <a:pt x="5211" y="20842"/>
                        <a:pt x="5211" y="21201"/>
                      </a:cubicBezTo>
                      <a:lnTo>
                        <a:pt x="5211" y="21201"/>
                      </a:lnTo>
                      <a:cubicBezTo>
                        <a:pt x="5211" y="23896"/>
                        <a:pt x="16889" y="28927"/>
                        <a:pt x="19764" y="28568"/>
                      </a:cubicBezTo>
                      <a:lnTo>
                        <a:pt x="19764" y="28568"/>
                      </a:lnTo>
                      <a:lnTo>
                        <a:pt x="19764" y="28568"/>
                      </a:lnTo>
                      <a:cubicBezTo>
                        <a:pt x="22819" y="28388"/>
                        <a:pt x="29107" y="28927"/>
                        <a:pt x="35216" y="28927"/>
                      </a:cubicBezTo>
                      <a:lnTo>
                        <a:pt x="35216" y="28927"/>
                      </a:lnTo>
                      <a:close/>
                    </a:path>
                  </a:pathLst>
                </a:custGeom>
                <a:grpFill/>
                <a:ln w="17953" cap="flat">
                  <a:noFill/>
                  <a:prstDash val="solid"/>
                  <a:miter/>
                </a:ln>
              </p:spPr>
              <p:txBody>
                <a:bodyPr rtlCol="0" anchor="ctr"/>
                <a:lstStyle/>
                <a:p>
                  <a:endParaRPr lang="zh-CN" altLang="en-US" sz="1050"/>
                </a:p>
              </p:txBody>
            </p:sp>
          </p:grpSp>
          <p:grpSp>
            <p:nvGrpSpPr>
              <p:cNvPr id="231" name="图形 1"/>
              <p:cNvGrpSpPr/>
              <p:nvPr/>
            </p:nvGrpSpPr>
            <p:grpSpPr>
              <a:xfrm>
                <a:off x="6370221" y="1487261"/>
                <a:ext cx="118582" cy="69532"/>
                <a:chOff x="7743432" y="1684951"/>
                <a:chExt cx="118582" cy="69532"/>
              </a:xfrm>
              <a:solidFill>
                <a:srgbClr val="0070C0"/>
              </a:solidFill>
            </p:grpSpPr>
            <p:sp>
              <p:nvSpPr>
                <p:cNvPr id="3284" name="任意多边形: 形状 676"/>
                <p:cNvSpPr/>
                <p:nvPr/>
              </p:nvSpPr>
              <p:spPr>
                <a:xfrm>
                  <a:off x="7746073" y="1687287"/>
                  <a:ext cx="113323" cy="64412"/>
                </a:xfrm>
                <a:custGeom>
                  <a:avLst/>
                  <a:gdLst>
                    <a:gd name="connsiteX0" fmla="*/ 22872 w 113323"/>
                    <a:gd name="connsiteY0" fmla="*/ 62705 h 64412"/>
                    <a:gd name="connsiteX1" fmla="*/ 39941 w 113323"/>
                    <a:gd name="connsiteY1" fmla="*/ 61268 h 64412"/>
                    <a:gd name="connsiteX2" fmla="*/ 47846 w 113323"/>
                    <a:gd name="connsiteY2" fmla="*/ 62526 h 64412"/>
                    <a:gd name="connsiteX3" fmla="*/ 47846 w 113323"/>
                    <a:gd name="connsiteY3" fmla="*/ 55878 h 64412"/>
                    <a:gd name="connsiteX4" fmla="*/ 58447 w 113323"/>
                    <a:gd name="connsiteY4" fmla="*/ 59831 h 64412"/>
                    <a:gd name="connsiteX5" fmla="*/ 65095 w 113323"/>
                    <a:gd name="connsiteY5" fmla="*/ 55878 h 64412"/>
                    <a:gd name="connsiteX6" fmla="*/ 66353 w 113323"/>
                    <a:gd name="connsiteY6" fmla="*/ 43840 h 64412"/>
                    <a:gd name="connsiteX7" fmla="*/ 76953 w 113323"/>
                    <a:gd name="connsiteY7" fmla="*/ 45098 h 64412"/>
                    <a:gd name="connsiteX8" fmla="*/ 79468 w 113323"/>
                    <a:gd name="connsiteY8" fmla="*/ 37192 h 64412"/>
                    <a:gd name="connsiteX9" fmla="*/ 87374 w 113323"/>
                    <a:gd name="connsiteY9" fmla="*/ 33239 h 64412"/>
                    <a:gd name="connsiteX10" fmla="*/ 100490 w 113323"/>
                    <a:gd name="connsiteY10" fmla="*/ 38450 h 64412"/>
                    <a:gd name="connsiteX11" fmla="*/ 108396 w 113323"/>
                    <a:gd name="connsiteY11" fmla="*/ 27849 h 64412"/>
                    <a:gd name="connsiteX12" fmla="*/ 109654 w 113323"/>
                    <a:gd name="connsiteY12" fmla="*/ 19944 h 64412"/>
                    <a:gd name="connsiteX13" fmla="*/ 112169 w 113323"/>
                    <a:gd name="connsiteY13" fmla="*/ 13296 h 64412"/>
                    <a:gd name="connsiteX14" fmla="*/ 106958 w 113323"/>
                    <a:gd name="connsiteY14" fmla="*/ 6648 h 64412"/>
                    <a:gd name="connsiteX15" fmla="*/ 104263 w 113323"/>
                    <a:gd name="connsiteY15" fmla="*/ 0 h 64412"/>
                    <a:gd name="connsiteX16" fmla="*/ 83242 w 113323"/>
                    <a:gd name="connsiteY16" fmla="*/ 0 h 64412"/>
                    <a:gd name="connsiteX17" fmla="*/ 76594 w 113323"/>
                    <a:gd name="connsiteY17" fmla="*/ 5390 h 64412"/>
                    <a:gd name="connsiteX18" fmla="*/ 63478 w 113323"/>
                    <a:gd name="connsiteY18" fmla="*/ 9343 h 64412"/>
                    <a:gd name="connsiteX19" fmla="*/ 46409 w 113323"/>
                    <a:gd name="connsiteY19" fmla="*/ 12038 h 64412"/>
                    <a:gd name="connsiteX20" fmla="*/ 26645 w 113323"/>
                    <a:gd name="connsiteY20" fmla="*/ 33419 h 64412"/>
                    <a:gd name="connsiteX21" fmla="*/ 18740 w 113323"/>
                    <a:gd name="connsiteY21" fmla="*/ 45457 h 64412"/>
                    <a:gd name="connsiteX22" fmla="*/ 1671 w 113323"/>
                    <a:gd name="connsiteY22" fmla="*/ 50847 h 64412"/>
                    <a:gd name="connsiteX23" fmla="*/ 4366 w 113323"/>
                    <a:gd name="connsiteY23" fmla="*/ 57495 h 64412"/>
                    <a:gd name="connsiteX24" fmla="*/ 13529 w 113323"/>
                    <a:gd name="connsiteY24" fmla="*/ 60190 h 64412"/>
                    <a:gd name="connsiteX25" fmla="*/ 22872 w 113323"/>
                    <a:gd name="connsiteY25" fmla="*/ 62705 h 64412"/>
                    <a:gd name="connsiteX26" fmla="*/ 22872 w 113323"/>
                    <a:gd name="connsiteY26" fmla="*/ 62705 h 6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3323" h="64412">
                      <a:moveTo>
                        <a:pt x="22872" y="62705"/>
                      </a:moveTo>
                      <a:cubicBezTo>
                        <a:pt x="28082" y="62705"/>
                        <a:pt x="34730" y="58753"/>
                        <a:pt x="39941" y="61268"/>
                      </a:cubicBezTo>
                      <a:cubicBezTo>
                        <a:pt x="45151" y="65221"/>
                        <a:pt x="47846" y="65221"/>
                        <a:pt x="47846" y="62526"/>
                      </a:cubicBezTo>
                      <a:cubicBezTo>
                        <a:pt x="46589" y="59831"/>
                        <a:pt x="43894" y="54620"/>
                        <a:pt x="47846" y="55878"/>
                      </a:cubicBezTo>
                      <a:cubicBezTo>
                        <a:pt x="50541" y="55878"/>
                        <a:pt x="54494" y="57136"/>
                        <a:pt x="58447" y="59831"/>
                      </a:cubicBezTo>
                      <a:cubicBezTo>
                        <a:pt x="62400" y="61088"/>
                        <a:pt x="66353" y="59831"/>
                        <a:pt x="65095" y="55878"/>
                      </a:cubicBezTo>
                      <a:cubicBezTo>
                        <a:pt x="65095" y="51925"/>
                        <a:pt x="61142" y="41325"/>
                        <a:pt x="66353" y="43840"/>
                      </a:cubicBezTo>
                      <a:cubicBezTo>
                        <a:pt x="73000" y="47793"/>
                        <a:pt x="76953" y="49050"/>
                        <a:pt x="76953" y="45098"/>
                      </a:cubicBezTo>
                      <a:cubicBezTo>
                        <a:pt x="76953" y="41145"/>
                        <a:pt x="76953" y="39887"/>
                        <a:pt x="79468" y="37192"/>
                      </a:cubicBezTo>
                      <a:cubicBezTo>
                        <a:pt x="83421" y="34497"/>
                        <a:pt x="84679" y="31802"/>
                        <a:pt x="87374" y="33239"/>
                      </a:cubicBezTo>
                      <a:cubicBezTo>
                        <a:pt x="91327" y="35934"/>
                        <a:pt x="97974" y="41145"/>
                        <a:pt x="100490" y="38450"/>
                      </a:cubicBezTo>
                      <a:cubicBezTo>
                        <a:pt x="101748" y="35755"/>
                        <a:pt x="108396" y="33060"/>
                        <a:pt x="108396" y="27849"/>
                      </a:cubicBezTo>
                      <a:cubicBezTo>
                        <a:pt x="108396" y="23896"/>
                        <a:pt x="107138" y="21201"/>
                        <a:pt x="109654" y="19944"/>
                      </a:cubicBezTo>
                      <a:cubicBezTo>
                        <a:pt x="112349" y="17248"/>
                        <a:pt x="114864" y="15991"/>
                        <a:pt x="112169" y="13296"/>
                      </a:cubicBezTo>
                      <a:cubicBezTo>
                        <a:pt x="108216" y="10601"/>
                        <a:pt x="108216" y="12038"/>
                        <a:pt x="106958" y="6648"/>
                      </a:cubicBezTo>
                      <a:cubicBezTo>
                        <a:pt x="106958" y="2695"/>
                        <a:pt x="106958" y="0"/>
                        <a:pt x="104263" y="0"/>
                      </a:cubicBezTo>
                      <a:cubicBezTo>
                        <a:pt x="101568" y="0"/>
                        <a:pt x="87195" y="0"/>
                        <a:pt x="83242" y="0"/>
                      </a:cubicBezTo>
                      <a:cubicBezTo>
                        <a:pt x="79289" y="0"/>
                        <a:pt x="78031" y="2695"/>
                        <a:pt x="76594" y="5390"/>
                      </a:cubicBezTo>
                      <a:cubicBezTo>
                        <a:pt x="73898" y="8085"/>
                        <a:pt x="68688" y="9343"/>
                        <a:pt x="63478" y="9343"/>
                      </a:cubicBezTo>
                      <a:cubicBezTo>
                        <a:pt x="56830" y="9343"/>
                        <a:pt x="48924" y="10780"/>
                        <a:pt x="46409" y="12038"/>
                      </a:cubicBezTo>
                      <a:cubicBezTo>
                        <a:pt x="42456" y="14733"/>
                        <a:pt x="30598" y="28029"/>
                        <a:pt x="26645" y="33419"/>
                      </a:cubicBezTo>
                      <a:cubicBezTo>
                        <a:pt x="21435" y="40067"/>
                        <a:pt x="22692" y="44020"/>
                        <a:pt x="18740" y="45457"/>
                      </a:cubicBezTo>
                      <a:cubicBezTo>
                        <a:pt x="14787" y="46715"/>
                        <a:pt x="5623" y="48152"/>
                        <a:pt x="1671" y="50847"/>
                      </a:cubicBezTo>
                      <a:cubicBezTo>
                        <a:pt x="-2282" y="53542"/>
                        <a:pt x="1671" y="56237"/>
                        <a:pt x="4366" y="57495"/>
                      </a:cubicBezTo>
                      <a:cubicBezTo>
                        <a:pt x="8318" y="58753"/>
                        <a:pt x="11013" y="57495"/>
                        <a:pt x="13529" y="60190"/>
                      </a:cubicBezTo>
                      <a:cubicBezTo>
                        <a:pt x="17662" y="62705"/>
                        <a:pt x="22872" y="62705"/>
                        <a:pt x="22872" y="62705"/>
                      </a:cubicBezTo>
                      <a:lnTo>
                        <a:pt x="22872" y="62705"/>
                      </a:lnTo>
                      <a:close/>
                    </a:path>
                  </a:pathLst>
                </a:custGeom>
                <a:grpFill/>
                <a:ln w="17953" cap="flat">
                  <a:noFill/>
                  <a:prstDash val="solid"/>
                  <a:miter/>
                </a:ln>
              </p:spPr>
              <p:txBody>
                <a:bodyPr rtlCol="0" anchor="ctr"/>
                <a:lstStyle/>
                <a:p>
                  <a:endParaRPr lang="zh-CN" altLang="en-US" sz="1050"/>
                </a:p>
              </p:txBody>
            </p:sp>
            <p:sp>
              <p:nvSpPr>
                <p:cNvPr id="3285" name="任意多边形: 形状 677"/>
                <p:cNvSpPr/>
                <p:nvPr/>
              </p:nvSpPr>
              <p:spPr>
                <a:xfrm>
                  <a:off x="7743432" y="1684951"/>
                  <a:ext cx="118582" cy="69532"/>
                </a:xfrm>
                <a:custGeom>
                  <a:avLst/>
                  <a:gdLst>
                    <a:gd name="connsiteX0" fmla="*/ 41504 w 118582"/>
                    <a:gd name="connsiteY0" fmla="*/ 66119 h 69532"/>
                    <a:gd name="connsiteX1" fmla="*/ 38449 w 118582"/>
                    <a:gd name="connsiteY1" fmla="*/ 65401 h 69532"/>
                    <a:gd name="connsiteX2" fmla="*/ 38449 w 118582"/>
                    <a:gd name="connsiteY2" fmla="*/ 65401 h 69532"/>
                    <a:gd name="connsiteX3" fmla="*/ 25513 w 118582"/>
                    <a:gd name="connsiteY3" fmla="*/ 67736 h 69532"/>
                    <a:gd name="connsiteX4" fmla="*/ 25513 w 118582"/>
                    <a:gd name="connsiteY4" fmla="*/ 67736 h 69532"/>
                    <a:gd name="connsiteX5" fmla="*/ 25513 w 118582"/>
                    <a:gd name="connsiteY5" fmla="*/ 65221 h 69532"/>
                    <a:gd name="connsiteX6" fmla="*/ 26591 w 118582"/>
                    <a:gd name="connsiteY6" fmla="*/ 62885 h 69532"/>
                    <a:gd name="connsiteX7" fmla="*/ 25513 w 118582"/>
                    <a:gd name="connsiteY7" fmla="*/ 65221 h 69532"/>
                    <a:gd name="connsiteX8" fmla="*/ 25513 w 118582"/>
                    <a:gd name="connsiteY8" fmla="*/ 67736 h 69532"/>
                    <a:gd name="connsiteX9" fmla="*/ 24795 w 118582"/>
                    <a:gd name="connsiteY9" fmla="*/ 67736 h 69532"/>
                    <a:gd name="connsiteX10" fmla="*/ 24615 w 118582"/>
                    <a:gd name="connsiteY10" fmla="*/ 67736 h 69532"/>
                    <a:gd name="connsiteX11" fmla="*/ 14374 w 118582"/>
                    <a:gd name="connsiteY11" fmla="*/ 64323 h 69532"/>
                    <a:gd name="connsiteX12" fmla="*/ 14374 w 118582"/>
                    <a:gd name="connsiteY12" fmla="*/ 64323 h 69532"/>
                    <a:gd name="connsiteX13" fmla="*/ 5749 w 118582"/>
                    <a:gd name="connsiteY13" fmla="*/ 62166 h 69532"/>
                    <a:gd name="connsiteX14" fmla="*/ 5749 w 118582"/>
                    <a:gd name="connsiteY14" fmla="*/ 62166 h 69532"/>
                    <a:gd name="connsiteX15" fmla="*/ 0 w 118582"/>
                    <a:gd name="connsiteY15" fmla="*/ 55698 h 69532"/>
                    <a:gd name="connsiteX16" fmla="*/ 0 w 118582"/>
                    <a:gd name="connsiteY16" fmla="*/ 55698 h 69532"/>
                    <a:gd name="connsiteX17" fmla="*/ 2875 w 118582"/>
                    <a:gd name="connsiteY17" fmla="*/ 51207 h 69532"/>
                    <a:gd name="connsiteX18" fmla="*/ 2875 w 118582"/>
                    <a:gd name="connsiteY18" fmla="*/ 51207 h 69532"/>
                    <a:gd name="connsiteX19" fmla="*/ 20662 w 118582"/>
                    <a:gd name="connsiteY19" fmla="*/ 45637 h 69532"/>
                    <a:gd name="connsiteX20" fmla="*/ 20662 w 118582"/>
                    <a:gd name="connsiteY20" fmla="*/ 45637 h 69532"/>
                    <a:gd name="connsiteX21" fmla="*/ 27310 w 118582"/>
                    <a:gd name="connsiteY21" fmla="*/ 34497 h 69532"/>
                    <a:gd name="connsiteX22" fmla="*/ 27310 w 118582"/>
                    <a:gd name="connsiteY22" fmla="*/ 34497 h 69532"/>
                    <a:gd name="connsiteX23" fmla="*/ 47972 w 118582"/>
                    <a:gd name="connsiteY23" fmla="*/ 12397 h 69532"/>
                    <a:gd name="connsiteX24" fmla="*/ 47972 w 118582"/>
                    <a:gd name="connsiteY24" fmla="*/ 12397 h 69532"/>
                    <a:gd name="connsiteX25" fmla="*/ 66119 w 118582"/>
                    <a:gd name="connsiteY25" fmla="*/ 9343 h 69532"/>
                    <a:gd name="connsiteX26" fmla="*/ 66119 w 118582"/>
                    <a:gd name="connsiteY26" fmla="*/ 9343 h 69532"/>
                    <a:gd name="connsiteX27" fmla="*/ 77079 w 118582"/>
                    <a:gd name="connsiteY27" fmla="*/ 6828 h 69532"/>
                    <a:gd name="connsiteX28" fmla="*/ 77079 w 118582"/>
                    <a:gd name="connsiteY28" fmla="*/ 6828 h 69532"/>
                    <a:gd name="connsiteX29" fmla="*/ 85883 w 118582"/>
                    <a:gd name="connsiteY29" fmla="*/ 0 h 69532"/>
                    <a:gd name="connsiteX30" fmla="*/ 85883 w 118582"/>
                    <a:gd name="connsiteY30" fmla="*/ 0 h 69532"/>
                    <a:gd name="connsiteX31" fmla="*/ 107084 w 118582"/>
                    <a:gd name="connsiteY31" fmla="*/ 0 h 69532"/>
                    <a:gd name="connsiteX32" fmla="*/ 107084 w 118582"/>
                    <a:gd name="connsiteY32" fmla="*/ 0 h 69532"/>
                    <a:gd name="connsiteX33" fmla="*/ 112115 w 118582"/>
                    <a:gd name="connsiteY33" fmla="*/ 8624 h 69532"/>
                    <a:gd name="connsiteX34" fmla="*/ 112115 w 118582"/>
                    <a:gd name="connsiteY34" fmla="*/ 8624 h 69532"/>
                    <a:gd name="connsiteX35" fmla="*/ 116787 w 118582"/>
                    <a:gd name="connsiteY35" fmla="*/ 14014 h 69532"/>
                    <a:gd name="connsiteX36" fmla="*/ 116787 w 118582"/>
                    <a:gd name="connsiteY36" fmla="*/ 14014 h 69532"/>
                    <a:gd name="connsiteX37" fmla="*/ 118583 w 118582"/>
                    <a:gd name="connsiteY37" fmla="*/ 17788 h 69532"/>
                    <a:gd name="connsiteX38" fmla="*/ 118583 w 118582"/>
                    <a:gd name="connsiteY38" fmla="*/ 17788 h 69532"/>
                    <a:gd name="connsiteX39" fmla="*/ 113373 w 118582"/>
                    <a:gd name="connsiteY39" fmla="*/ 24795 h 69532"/>
                    <a:gd name="connsiteX40" fmla="*/ 113373 w 118582"/>
                    <a:gd name="connsiteY40" fmla="*/ 24795 h 69532"/>
                    <a:gd name="connsiteX41" fmla="*/ 113193 w 118582"/>
                    <a:gd name="connsiteY41" fmla="*/ 25513 h 69532"/>
                    <a:gd name="connsiteX42" fmla="*/ 113193 w 118582"/>
                    <a:gd name="connsiteY42" fmla="*/ 25513 h 69532"/>
                    <a:gd name="connsiteX43" fmla="*/ 113552 w 118582"/>
                    <a:gd name="connsiteY43" fmla="*/ 30544 h 69532"/>
                    <a:gd name="connsiteX44" fmla="*/ 113552 w 118582"/>
                    <a:gd name="connsiteY44" fmla="*/ 30544 h 69532"/>
                    <a:gd name="connsiteX45" fmla="*/ 113552 w 118582"/>
                    <a:gd name="connsiteY45" fmla="*/ 33060 h 69532"/>
                    <a:gd name="connsiteX46" fmla="*/ 113013 w 118582"/>
                    <a:gd name="connsiteY46" fmla="*/ 33060 h 69532"/>
                    <a:gd name="connsiteX47" fmla="*/ 104748 w 118582"/>
                    <a:gd name="connsiteY47" fmla="*/ 42942 h 69532"/>
                    <a:gd name="connsiteX48" fmla="*/ 104748 w 118582"/>
                    <a:gd name="connsiteY48" fmla="*/ 42942 h 69532"/>
                    <a:gd name="connsiteX49" fmla="*/ 100976 w 118582"/>
                    <a:gd name="connsiteY49" fmla="*/ 44379 h 69532"/>
                    <a:gd name="connsiteX50" fmla="*/ 100976 w 118582"/>
                    <a:gd name="connsiteY50" fmla="*/ 44379 h 69532"/>
                    <a:gd name="connsiteX51" fmla="*/ 88578 w 118582"/>
                    <a:gd name="connsiteY51" fmla="*/ 38090 h 69532"/>
                    <a:gd name="connsiteX52" fmla="*/ 88578 w 118582"/>
                    <a:gd name="connsiteY52" fmla="*/ 38090 h 69532"/>
                    <a:gd name="connsiteX53" fmla="*/ 88398 w 118582"/>
                    <a:gd name="connsiteY53" fmla="*/ 38090 h 69532"/>
                    <a:gd name="connsiteX54" fmla="*/ 83727 w 118582"/>
                    <a:gd name="connsiteY54" fmla="*/ 41684 h 69532"/>
                    <a:gd name="connsiteX55" fmla="*/ 83727 w 118582"/>
                    <a:gd name="connsiteY55" fmla="*/ 41684 h 69532"/>
                    <a:gd name="connsiteX56" fmla="*/ 81930 w 118582"/>
                    <a:gd name="connsiteY56" fmla="*/ 47074 h 69532"/>
                    <a:gd name="connsiteX57" fmla="*/ 81930 w 118582"/>
                    <a:gd name="connsiteY57" fmla="*/ 47074 h 69532"/>
                    <a:gd name="connsiteX58" fmla="*/ 81930 w 118582"/>
                    <a:gd name="connsiteY58" fmla="*/ 47793 h 69532"/>
                    <a:gd name="connsiteX59" fmla="*/ 81930 w 118582"/>
                    <a:gd name="connsiteY59" fmla="*/ 47793 h 69532"/>
                    <a:gd name="connsiteX60" fmla="*/ 82110 w 118582"/>
                    <a:gd name="connsiteY60" fmla="*/ 50488 h 69532"/>
                    <a:gd name="connsiteX61" fmla="*/ 81211 w 118582"/>
                    <a:gd name="connsiteY61" fmla="*/ 50488 h 69532"/>
                    <a:gd name="connsiteX62" fmla="*/ 77439 w 118582"/>
                    <a:gd name="connsiteY62" fmla="*/ 52824 h 69532"/>
                    <a:gd name="connsiteX63" fmla="*/ 77439 w 118582"/>
                    <a:gd name="connsiteY63" fmla="*/ 52824 h 69532"/>
                    <a:gd name="connsiteX64" fmla="*/ 68814 w 118582"/>
                    <a:gd name="connsiteY64" fmla="*/ 49410 h 69532"/>
                    <a:gd name="connsiteX65" fmla="*/ 68814 w 118582"/>
                    <a:gd name="connsiteY65" fmla="*/ 49410 h 69532"/>
                    <a:gd name="connsiteX66" fmla="*/ 70072 w 118582"/>
                    <a:gd name="connsiteY66" fmla="*/ 57854 h 69532"/>
                    <a:gd name="connsiteX67" fmla="*/ 70072 w 118582"/>
                    <a:gd name="connsiteY67" fmla="*/ 57854 h 69532"/>
                    <a:gd name="connsiteX68" fmla="*/ 70431 w 118582"/>
                    <a:gd name="connsiteY68" fmla="*/ 60010 h 69532"/>
                    <a:gd name="connsiteX69" fmla="*/ 70431 w 118582"/>
                    <a:gd name="connsiteY69" fmla="*/ 60010 h 69532"/>
                    <a:gd name="connsiteX70" fmla="*/ 63963 w 118582"/>
                    <a:gd name="connsiteY70" fmla="*/ 65580 h 69532"/>
                    <a:gd name="connsiteX71" fmla="*/ 63963 w 118582"/>
                    <a:gd name="connsiteY71" fmla="*/ 65580 h 69532"/>
                    <a:gd name="connsiteX72" fmla="*/ 59651 w 118582"/>
                    <a:gd name="connsiteY72" fmla="*/ 64682 h 69532"/>
                    <a:gd name="connsiteX73" fmla="*/ 59651 w 118582"/>
                    <a:gd name="connsiteY73" fmla="*/ 64682 h 69532"/>
                    <a:gd name="connsiteX74" fmla="*/ 53003 w 118582"/>
                    <a:gd name="connsiteY74" fmla="*/ 61448 h 69532"/>
                    <a:gd name="connsiteX75" fmla="*/ 53003 w 118582"/>
                    <a:gd name="connsiteY75" fmla="*/ 61448 h 69532"/>
                    <a:gd name="connsiteX76" fmla="*/ 53003 w 118582"/>
                    <a:gd name="connsiteY76" fmla="*/ 62166 h 69532"/>
                    <a:gd name="connsiteX77" fmla="*/ 51566 w 118582"/>
                    <a:gd name="connsiteY77" fmla="*/ 61627 h 69532"/>
                    <a:gd name="connsiteX78" fmla="*/ 52644 w 118582"/>
                    <a:gd name="connsiteY78" fmla="*/ 63963 h 69532"/>
                    <a:gd name="connsiteX79" fmla="*/ 52644 w 118582"/>
                    <a:gd name="connsiteY79" fmla="*/ 63963 h 69532"/>
                    <a:gd name="connsiteX80" fmla="*/ 55159 w 118582"/>
                    <a:gd name="connsiteY80" fmla="*/ 68994 h 69532"/>
                    <a:gd name="connsiteX81" fmla="*/ 51566 w 118582"/>
                    <a:gd name="connsiteY81" fmla="*/ 68096 h 69532"/>
                    <a:gd name="connsiteX82" fmla="*/ 48691 w 118582"/>
                    <a:gd name="connsiteY82" fmla="*/ 69533 h 69532"/>
                    <a:gd name="connsiteX83" fmla="*/ 48691 w 118582"/>
                    <a:gd name="connsiteY83" fmla="*/ 69533 h 69532"/>
                    <a:gd name="connsiteX84" fmla="*/ 41504 w 118582"/>
                    <a:gd name="connsiteY84" fmla="*/ 66119 h 69532"/>
                    <a:gd name="connsiteX85" fmla="*/ 41504 w 118582"/>
                    <a:gd name="connsiteY85" fmla="*/ 66119 h 69532"/>
                    <a:gd name="connsiteX86" fmla="*/ 53183 w 118582"/>
                    <a:gd name="connsiteY86" fmla="*/ 65041 h 69532"/>
                    <a:gd name="connsiteX87" fmla="*/ 53003 w 118582"/>
                    <a:gd name="connsiteY87" fmla="*/ 64323 h 69532"/>
                    <a:gd name="connsiteX88" fmla="*/ 53003 w 118582"/>
                    <a:gd name="connsiteY88" fmla="*/ 64323 h 69532"/>
                    <a:gd name="connsiteX89" fmla="*/ 53183 w 118582"/>
                    <a:gd name="connsiteY89" fmla="*/ 65041 h 69532"/>
                    <a:gd name="connsiteX90" fmla="*/ 53183 w 118582"/>
                    <a:gd name="connsiteY90" fmla="*/ 65041 h 69532"/>
                    <a:gd name="connsiteX91" fmla="*/ 53183 w 118582"/>
                    <a:gd name="connsiteY91" fmla="*/ 65041 h 69532"/>
                    <a:gd name="connsiteX92" fmla="*/ 53183 w 118582"/>
                    <a:gd name="connsiteY92" fmla="*/ 65041 h 69532"/>
                    <a:gd name="connsiteX93" fmla="*/ 44199 w 118582"/>
                    <a:gd name="connsiteY93" fmla="*/ 61807 h 69532"/>
                    <a:gd name="connsiteX94" fmla="*/ 47074 w 118582"/>
                    <a:gd name="connsiteY94" fmla="*/ 63604 h 69532"/>
                    <a:gd name="connsiteX95" fmla="*/ 47074 w 118582"/>
                    <a:gd name="connsiteY95" fmla="*/ 63604 h 69532"/>
                    <a:gd name="connsiteX96" fmla="*/ 45996 w 118582"/>
                    <a:gd name="connsiteY96" fmla="*/ 59292 h 69532"/>
                    <a:gd name="connsiteX97" fmla="*/ 45996 w 118582"/>
                    <a:gd name="connsiteY97" fmla="*/ 59292 h 69532"/>
                    <a:gd name="connsiteX98" fmla="*/ 49589 w 118582"/>
                    <a:gd name="connsiteY98" fmla="*/ 55519 h 69532"/>
                    <a:gd name="connsiteX99" fmla="*/ 49589 w 118582"/>
                    <a:gd name="connsiteY99" fmla="*/ 55519 h 69532"/>
                    <a:gd name="connsiteX100" fmla="*/ 51027 w 118582"/>
                    <a:gd name="connsiteY100" fmla="*/ 55698 h 69532"/>
                    <a:gd name="connsiteX101" fmla="*/ 51027 w 118582"/>
                    <a:gd name="connsiteY101" fmla="*/ 55698 h 69532"/>
                    <a:gd name="connsiteX102" fmla="*/ 61986 w 118582"/>
                    <a:gd name="connsiteY102" fmla="*/ 59831 h 69532"/>
                    <a:gd name="connsiteX103" fmla="*/ 61986 w 118582"/>
                    <a:gd name="connsiteY103" fmla="*/ 59831 h 69532"/>
                    <a:gd name="connsiteX104" fmla="*/ 63963 w 118582"/>
                    <a:gd name="connsiteY104" fmla="*/ 60190 h 69532"/>
                    <a:gd name="connsiteX105" fmla="*/ 63963 w 118582"/>
                    <a:gd name="connsiteY105" fmla="*/ 60190 h 69532"/>
                    <a:gd name="connsiteX106" fmla="*/ 65400 w 118582"/>
                    <a:gd name="connsiteY106" fmla="*/ 59651 h 69532"/>
                    <a:gd name="connsiteX107" fmla="*/ 65400 w 118582"/>
                    <a:gd name="connsiteY107" fmla="*/ 59651 h 69532"/>
                    <a:gd name="connsiteX108" fmla="*/ 65221 w 118582"/>
                    <a:gd name="connsiteY108" fmla="*/ 58214 h 69532"/>
                    <a:gd name="connsiteX109" fmla="*/ 65221 w 118582"/>
                    <a:gd name="connsiteY109" fmla="*/ 58214 h 69532"/>
                    <a:gd name="connsiteX110" fmla="*/ 63783 w 118582"/>
                    <a:gd name="connsiteY110" fmla="*/ 48152 h 69532"/>
                    <a:gd name="connsiteX111" fmla="*/ 63783 w 118582"/>
                    <a:gd name="connsiteY111" fmla="*/ 48152 h 69532"/>
                    <a:gd name="connsiteX112" fmla="*/ 67736 w 118582"/>
                    <a:gd name="connsiteY112" fmla="*/ 43301 h 69532"/>
                    <a:gd name="connsiteX113" fmla="*/ 67736 w 118582"/>
                    <a:gd name="connsiteY113" fmla="*/ 43301 h 69532"/>
                    <a:gd name="connsiteX114" fmla="*/ 70611 w 118582"/>
                    <a:gd name="connsiteY114" fmla="*/ 44199 h 69532"/>
                    <a:gd name="connsiteX115" fmla="*/ 70611 w 118582"/>
                    <a:gd name="connsiteY115" fmla="*/ 44199 h 69532"/>
                    <a:gd name="connsiteX116" fmla="*/ 77259 w 118582"/>
                    <a:gd name="connsiteY116" fmla="*/ 47433 h 69532"/>
                    <a:gd name="connsiteX117" fmla="*/ 77259 w 118582"/>
                    <a:gd name="connsiteY117" fmla="*/ 47433 h 69532"/>
                    <a:gd name="connsiteX118" fmla="*/ 77259 w 118582"/>
                    <a:gd name="connsiteY118" fmla="*/ 47254 h 69532"/>
                    <a:gd name="connsiteX119" fmla="*/ 77259 w 118582"/>
                    <a:gd name="connsiteY119" fmla="*/ 47254 h 69532"/>
                    <a:gd name="connsiteX120" fmla="*/ 77259 w 118582"/>
                    <a:gd name="connsiteY120" fmla="*/ 46894 h 69532"/>
                    <a:gd name="connsiteX121" fmla="*/ 77259 w 118582"/>
                    <a:gd name="connsiteY121" fmla="*/ 46894 h 69532"/>
                    <a:gd name="connsiteX122" fmla="*/ 81032 w 118582"/>
                    <a:gd name="connsiteY122" fmla="*/ 37731 h 69532"/>
                    <a:gd name="connsiteX123" fmla="*/ 81032 w 118582"/>
                    <a:gd name="connsiteY123" fmla="*/ 37731 h 69532"/>
                    <a:gd name="connsiteX124" fmla="*/ 89117 w 118582"/>
                    <a:gd name="connsiteY124" fmla="*/ 32880 h 69532"/>
                    <a:gd name="connsiteX125" fmla="*/ 89117 w 118582"/>
                    <a:gd name="connsiteY125" fmla="*/ 32880 h 69532"/>
                    <a:gd name="connsiteX126" fmla="*/ 91812 w 118582"/>
                    <a:gd name="connsiteY126" fmla="*/ 33599 h 69532"/>
                    <a:gd name="connsiteX127" fmla="*/ 91812 w 118582"/>
                    <a:gd name="connsiteY127" fmla="*/ 33599 h 69532"/>
                    <a:gd name="connsiteX128" fmla="*/ 101694 w 118582"/>
                    <a:gd name="connsiteY128" fmla="*/ 39168 h 69532"/>
                    <a:gd name="connsiteX129" fmla="*/ 101694 w 118582"/>
                    <a:gd name="connsiteY129" fmla="*/ 39168 h 69532"/>
                    <a:gd name="connsiteX130" fmla="*/ 101694 w 118582"/>
                    <a:gd name="connsiteY130" fmla="*/ 39528 h 69532"/>
                    <a:gd name="connsiteX131" fmla="*/ 101694 w 118582"/>
                    <a:gd name="connsiteY131" fmla="*/ 39528 h 69532"/>
                    <a:gd name="connsiteX132" fmla="*/ 109060 w 118582"/>
                    <a:gd name="connsiteY132" fmla="*/ 30724 h 69532"/>
                    <a:gd name="connsiteX133" fmla="*/ 109060 w 118582"/>
                    <a:gd name="connsiteY133" fmla="*/ 30724 h 69532"/>
                    <a:gd name="connsiteX134" fmla="*/ 109060 w 118582"/>
                    <a:gd name="connsiteY134" fmla="*/ 30544 h 69532"/>
                    <a:gd name="connsiteX135" fmla="*/ 109060 w 118582"/>
                    <a:gd name="connsiteY135" fmla="*/ 30544 h 69532"/>
                    <a:gd name="connsiteX136" fmla="*/ 109060 w 118582"/>
                    <a:gd name="connsiteY136" fmla="*/ 30544 h 69532"/>
                    <a:gd name="connsiteX137" fmla="*/ 109060 w 118582"/>
                    <a:gd name="connsiteY137" fmla="*/ 30544 h 69532"/>
                    <a:gd name="connsiteX138" fmla="*/ 109060 w 118582"/>
                    <a:gd name="connsiteY138" fmla="*/ 30544 h 69532"/>
                    <a:gd name="connsiteX139" fmla="*/ 109060 w 118582"/>
                    <a:gd name="connsiteY139" fmla="*/ 30185 h 69532"/>
                    <a:gd name="connsiteX140" fmla="*/ 109060 w 118582"/>
                    <a:gd name="connsiteY140" fmla="*/ 30185 h 69532"/>
                    <a:gd name="connsiteX141" fmla="*/ 108701 w 118582"/>
                    <a:gd name="connsiteY141" fmla="*/ 25513 h 69532"/>
                    <a:gd name="connsiteX142" fmla="*/ 108701 w 118582"/>
                    <a:gd name="connsiteY142" fmla="*/ 25513 h 69532"/>
                    <a:gd name="connsiteX143" fmla="*/ 111037 w 118582"/>
                    <a:gd name="connsiteY143" fmla="*/ 20662 h 69532"/>
                    <a:gd name="connsiteX144" fmla="*/ 111037 w 118582"/>
                    <a:gd name="connsiteY144" fmla="*/ 20662 h 69532"/>
                    <a:gd name="connsiteX145" fmla="*/ 113552 w 118582"/>
                    <a:gd name="connsiteY145" fmla="*/ 18327 h 69532"/>
                    <a:gd name="connsiteX146" fmla="*/ 113552 w 118582"/>
                    <a:gd name="connsiteY146" fmla="*/ 18327 h 69532"/>
                    <a:gd name="connsiteX147" fmla="*/ 114091 w 118582"/>
                    <a:gd name="connsiteY147" fmla="*/ 17967 h 69532"/>
                    <a:gd name="connsiteX148" fmla="*/ 114091 w 118582"/>
                    <a:gd name="connsiteY148" fmla="*/ 17967 h 69532"/>
                    <a:gd name="connsiteX149" fmla="*/ 114091 w 118582"/>
                    <a:gd name="connsiteY149" fmla="*/ 17967 h 69532"/>
                    <a:gd name="connsiteX150" fmla="*/ 114091 w 118582"/>
                    <a:gd name="connsiteY150" fmla="*/ 17967 h 69532"/>
                    <a:gd name="connsiteX151" fmla="*/ 114091 w 118582"/>
                    <a:gd name="connsiteY151" fmla="*/ 17967 h 69532"/>
                    <a:gd name="connsiteX152" fmla="*/ 114091 w 118582"/>
                    <a:gd name="connsiteY152" fmla="*/ 17967 h 69532"/>
                    <a:gd name="connsiteX153" fmla="*/ 114091 w 118582"/>
                    <a:gd name="connsiteY153" fmla="*/ 17967 h 69532"/>
                    <a:gd name="connsiteX154" fmla="*/ 114091 w 118582"/>
                    <a:gd name="connsiteY154" fmla="*/ 17967 h 69532"/>
                    <a:gd name="connsiteX155" fmla="*/ 114091 w 118582"/>
                    <a:gd name="connsiteY155" fmla="*/ 17967 h 69532"/>
                    <a:gd name="connsiteX156" fmla="*/ 114091 w 118582"/>
                    <a:gd name="connsiteY156" fmla="*/ 17967 h 69532"/>
                    <a:gd name="connsiteX157" fmla="*/ 107803 w 118582"/>
                    <a:gd name="connsiteY157" fmla="*/ 9343 h 69532"/>
                    <a:gd name="connsiteX158" fmla="*/ 107803 w 118582"/>
                    <a:gd name="connsiteY158" fmla="*/ 9343 h 69532"/>
                    <a:gd name="connsiteX159" fmla="*/ 107623 w 118582"/>
                    <a:gd name="connsiteY159" fmla="*/ 5211 h 69532"/>
                    <a:gd name="connsiteX160" fmla="*/ 107623 w 118582"/>
                    <a:gd name="connsiteY160" fmla="*/ 5211 h 69532"/>
                    <a:gd name="connsiteX161" fmla="*/ 86601 w 118582"/>
                    <a:gd name="connsiteY161" fmla="*/ 5211 h 69532"/>
                    <a:gd name="connsiteX162" fmla="*/ 86601 w 118582"/>
                    <a:gd name="connsiteY162" fmla="*/ 5211 h 69532"/>
                    <a:gd name="connsiteX163" fmla="*/ 81750 w 118582"/>
                    <a:gd name="connsiteY163" fmla="*/ 9702 h 69532"/>
                    <a:gd name="connsiteX164" fmla="*/ 81750 w 118582"/>
                    <a:gd name="connsiteY164" fmla="*/ 9702 h 69532"/>
                    <a:gd name="connsiteX165" fmla="*/ 66838 w 118582"/>
                    <a:gd name="connsiteY165" fmla="*/ 14374 h 69532"/>
                    <a:gd name="connsiteX166" fmla="*/ 66838 w 118582"/>
                    <a:gd name="connsiteY166" fmla="*/ 14374 h 69532"/>
                    <a:gd name="connsiteX167" fmla="*/ 51206 w 118582"/>
                    <a:gd name="connsiteY167" fmla="*/ 16709 h 69532"/>
                    <a:gd name="connsiteX168" fmla="*/ 51206 w 118582"/>
                    <a:gd name="connsiteY168" fmla="*/ 16709 h 69532"/>
                    <a:gd name="connsiteX169" fmla="*/ 32161 w 118582"/>
                    <a:gd name="connsiteY169" fmla="*/ 37551 h 69532"/>
                    <a:gd name="connsiteX170" fmla="*/ 32161 w 118582"/>
                    <a:gd name="connsiteY170" fmla="*/ 37551 h 69532"/>
                    <a:gd name="connsiteX171" fmla="*/ 22998 w 118582"/>
                    <a:gd name="connsiteY171" fmla="*/ 50308 h 69532"/>
                    <a:gd name="connsiteX172" fmla="*/ 22998 w 118582"/>
                    <a:gd name="connsiteY172" fmla="*/ 50308 h 69532"/>
                    <a:gd name="connsiteX173" fmla="*/ 6468 w 118582"/>
                    <a:gd name="connsiteY173" fmla="*/ 55339 h 69532"/>
                    <a:gd name="connsiteX174" fmla="*/ 6468 w 118582"/>
                    <a:gd name="connsiteY174" fmla="*/ 55339 h 69532"/>
                    <a:gd name="connsiteX175" fmla="*/ 6109 w 118582"/>
                    <a:gd name="connsiteY175" fmla="*/ 55698 h 69532"/>
                    <a:gd name="connsiteX176" fmla="*/ 6109 w 118582"/>
                    <a:gd name="connsiteY176" fmla="*/ 55698 h 69532"/>
                    <a:gd name="connsiteX177" fmla="*/ 6468 w 118582"/>
                    <a:gd name="connsiteY177" fmla="*/ 56058 h 69532"/>
                    <a:gd name="connsiteX178" fmla="*/ 6468 w 118582"/>
                    <a:gd name="connsiteY178" fmla="*/ 56058 h 69532"/>
                    <a:gd name="connsiteX179" fmla="*/ 8445 w 118582"/>
                    <a:gd name="connsiteY179" fmla="*/ 57315 h 69532"/>
                    <a:gd name="connsiteX180" fmla="*/ 8445 w 118582"/>
                    <a:gd name="connsiteY180" fmla="*/ 57315 h 69532"/>
                    <a:gd name="connsiteX181" fmla="*/ 18326 w 118582"/>
                    <a:gd name="connsiteY181" fmla="*/ 60190 h 69532"/>
                    <a:gd name="connsiteX182" fmla="*/ 18326 w 118582"/>
                    <a:gd name="connsiteY182" fmla="*/ 60190 h 69532"/>
                    <a:gd name="connsiteX183" fmla="*/ 26052 w 118582"/>
                    <a:gd name="connsiteY183" fmla="*/ 62526 h 69532"/>
                    <a:gd name="connsiteX184" fmla="*/ 26052 w 118582"/>
                    <a:gd name="connsiteY184" fmla="*/ 62526 h 69532"/>
                    <a:gd name="connsiteX185" fmla="*/ 26052 w 118582"/>
                    <a:gd name="connsiteY185" fmla="*/ 62346 h 69532"/>
                    <a:gd name="connsiteX186" fmla="*/ 38988 w 118582"/>
                    <a:gd name="connsiteY186" fmla="*/ 60010 h 69532"/>
                    <a:gd name="connsiteX187" fmla="*/ 38988 w 118582"/>
                    <a:gd name="connsiteY187" fmla="*/ 60010 h 69532"/>
                    <a:gd name="connsiteX188" fmla="*/ 44199 w 118582"/>
                    <a:gd name="connsiteY188" fmla="*/ 61807 h 69532"/>
                    <a:gd name="connsiteX189" fmla="*/ 44199 w 118582"/>
                    <a:gd name="connsiteY189" fmla="*/ 61807 h 69532"/>
                    <a:gd name="connsiteX190" fmla="*/ 51566 w 118582"/>
                    <a:gd name="connsiteY190" fmla="*/ 62706 h 69532"/>
                    <a:gd name="connsiteX191" fmla="*/ 51386 w 118582"/>
                    <a:gd name="connsiteY191" fmla="*/ 62526 h 69532"/>
                    <a:gd name="connsiteX192" fmla="*/ 51386 w 118582"/>
                    <a:gd name="connsiteY192" fmla="*/ 62526 h 69532"/>
                    <a:gd name="connsiteX193" fmla="*/ 51386 w 118582"/>
                    <a:gd name="connsiteY193" fmla="*/ 62526 h 69532"/>
                    <a:gd name="connsiteX194" fmla="*/ 51566 w 118582"/>
                    <a:gd name="connsiteY194" fmla="*/ 62706 h 69532"/>
                    <a:gd name="connsiteX195" fmla="*/ 51566 w 118582"/>
                    <a:gd name="connsiteY195" fmla="*/ 62706 h 69532"/>
                    <a:gd name="connsiteX196" fmla="*/ 50847 w 118582"/>
                    <a:gd name="connsiteY196" fmla="*/ 62526 h 69532"/>
                    <a:gd name="connsiteX197" fmla="*/ 50667 w 118582"/>
                    <a:gd name="connsiteY197" fmla="*/ 62526 h 69532"/>
                    <a:gd name="connsiteX198" fmla="*/ 50667 w 118582"/>
                    <a:gd name="connsiteY198" fmla="*/ 62526 h 69532"/>
                    <a:gd name="connsiteX199" fmla="*/ 50847 w 118582"/>
                    <a:gd name="connsiteY199" fmla="*/ 62526 h 69532"/>
                    <a:gd name="connsiteX200" fmla="*/ 50847 w 118582"/>
                    <a:gd name="connsiteY200" fmla="*/ 62526 h 69532"/>
                    <a:gd name="connsiteX201" fmla="*/ 82110 w 118582"/>
                    <a:gd name="connsiteY201" fmla="*/ 47613 h 69532"/>
                    <a:gd name="connsiteX202" fmla="*/ 82110 w 118582"/>
                    <a:gd name="connsiteY202" fmla="*/ 47254 h 69532"/>
                    <a:gd name="connsiteX203" fmla="*/ 82110 w 118582"/>
                    <a:gd name="connsiteY203" fmla="*/ 47254 h 69532"/>
                    <a:gd name="connsiteX204" fmla="*/ 82110 w 118582"/>
                    <a:gd name="connsiteY204" fmla="*/ 47613 h 69532"/>
                    <a:gd name="connsiteX205" fmla="*/ 82110 w 118582"/>
                    <a:gd name="connsiteY205" fmla="*/ 47613 h 69532"/>
                    <a:gd name="connsiteX206" fmla="*/ 79774 w 118582"/>
                    <a:gd name="connsiteY206" fmla="*/ 45098 h 69532"/>
                    <a:gd name="connsiteX207" fmla="*/ 79595 w 118582"/>
                    <a:gd name="connsiteY207" fmla="*/ 45098 h 69532"/>
                    <a:gd name="connsiteX208" fmla="*/ 79595 w 118582"/>
                    <a:gd name="connsiteY208" fmla="*/ 45098 h 69532"/>
                    <a:gd name="connsiteX209" fmla="*/ 79774 w 118582"/>
                    <a:gd name="connsiteY209" fmla="*/ 45098 h 69532"/>
                    <a:gd name="connsiteX210" fmla="*/ 79774 w 118582"/>
                    <a:gd name="connsiteY210" fmla="*/ 45098 h 69532"/>
                    <a:gd name="connsiteX211" fmla="*/ 79774 w 118582"/>
                    <a:gd name="connsiteY211" fmla="*/ 45098 h 69532"/>
                    <a:gd name="connsiteX212" fmla="*/ 79774 w 118582"/>
                    <a:gd name="connsiteY212" fmla="*/ 45098 h 69532"/>
                    <a:gd name="connsiteX213" fmla="*/ 113373 w 118582"/>
                    <a:gd name="connsiteY213" fmla="*/ 29466 h 69532"/>
                    <a:gd name="connsiteX214" fmla="*/ 113373 w 118582"/>
                    <a:gd name="connsiteY214" fmla="*/ 29466 h 69532"/>
                    <a:gd name="connsiteX215" fmla="*/ 113373 w 118582"/>
                    <a:gd name="connsiteY215" fmla="*/ 29466 h 69532"/>
                    <a:gd name="connsiteX216" fmla="*/ 113373 w 118582"/>
                    <a:gd name="connsiteY216" fmla="*/ 29466 h 69532"/>
                    <a:gd name="connsiteX217" fmla="*/ 113373 w 118582"/>
                    <a:gd name="connsiteY217" fmla="*/ 29466 h 69532"/>
                    <a:gd name="connsiteX218" fmla="*/ 113373 w 118582"/>
                    <a:gd name="connsiteY218" fmla="*/ 17788 h 69532"/>
                    <a:gd name="connsiteX219" fmla="*/ 113373 w 118582"/>
                    <a:gd name="connsiteY219" fmla="*/ 17788 h 69532"/>
                    <a:gd name="connsiteX220" fmla="*/ 113373 w 118582"/>
                    <a:gd name="connsiteY220" fmla="*/ 17788 h 69532"/>
                    <a:gd name="connsiteX221" fmla="*/ 113373 w 118582"/>
                    <a:gd name="connsiteY221" fmla="*/ 17788 h 69532"/>
                    <a:gd name="connsiteX222" fmla="*/ 113373 w 118582"/>
                    <a:gd name="connsiteY222" fmla="*/ 17788 h 69532"/>
                    <a:gd name="connsiteX223" fmla="*/ 113373 w 118582"/>
                    <a:gd name="connsiteY223" fmla="*/ 17788 h 69532"/>
                    <a:gd name="connsiteX224" fmla="*/ 113373 w 118582"/>
                    <a:gd name="connsiteY224" fmla="*/ 17788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118582" h="69532">
                      <a:moveTo>
                        <a:pt x="41504" y="66119"/>
                      </a:moveTo>
                      <a:cubicBezTo>
                        <a:pt x="40605" y="65580"/>
                        <a:pt x="39527" y="65401"/>
                        <a:pt x="38449" y="65401"/>
                      </a:cubicBezTo>
                      <a:lnTo>
                        <a:pt x="38449" y="65401"/>
                      </a:lnTo>
                      <a:cubicBezTo>
                        <a:pt x="34856" y="65401"/>
                        <a:pt x="30365" y="67557"/>
                        <a:pt x="25513" y="67736"/>
                      </a:cubicBezTo>
                      <a:lnTo>
                        <a:pt x="25513" y="67736"/>
                      </a:lnTo>
                      <a:lnTo>
                        <a:pt x="25513" y="65221"/>
                      </a:lnTo>
                      <a:lnTo>
                        <a:pt x="26591" y="62885"/>
                      </a:lnTo>
                      <a:lnTo>
                        <a:pt x="25513" y="65221"/>
                      </a:lnTo>
                      <a:lnTo>
                        <a:pt x="25513" y="67736"/>
                      </a:lnTo>
                      <a:lnTo>
                        <a:pt x="24795" y="67736"/>
                      </a:lnTo>
                      <a:lnTo>
                        <a:pt x="24615" y="67736"/>
                      </a:lnTo>
                      <a:cubicBezTo>
                        <a:pt x="22998" y="67736"/>
                        <a:pt x="18506" y="67197"/>
                        <a:pt x="14374" y="64323"/>
                      </a:cubicBezTo>
                      <a:lnTo>
                        <a:pt x="14374" y="64323"/>
                      </a:lnTo>
                      <a:cubicBezTo>
                        <a:pt x="13116" y="62706"/>
                        <a:pt x="11319" y="63784"/>
                        <a:pt x="5749" y="62166"/>
                      </a:cubicBezTo>
                      <a:lnTo>
                        <a:pt x="5749" y="62166"/>
                      </a:lnTo>
                      <a:cubicBezTo>
                        <a:pt x="3773" y="60909"/>
                        <a:pt x="539" y="59831"/>
                        <a:pt x="0" y="55698"/>
                      </a:cubicBezTo>
                      <a:lnTo>
                        <a:pt x="0" y="55698"/>
                      </a:lnTo>
                      <a:cubicBezTo>
                        <a:pt x="0" y="53722"/>
                        <a:pt x="1257" y="52285"/>
                        <a:pt x="2875" y="51207"/>
                      </a:cubicBezTo>
                      <a:lnTo>
                        <a:pt x="2875" y="51207"/>
                      </a:lnTo>
                      <a:cubicBezTo>
                        <a:pt x="7726" y="47972"/>
                        <a:pt x="17068" y="46894"/>
                        <a:pt x="20662" y="45637"/>
                      </a:cubicBezTo>
                      <a:lnTo>
                        <a:pt x="20662" y="45637"/>
                      </a:lnTo>
                      <a:cubicBezTo>
                        <a:pt x="22459" y="45816"/>
                        <a:pt x="21740" y="42223"/>
                        <a:pt x="27310" y="34497"/>
                      </a:cubicBezTo>
                      <a:lnTo>
                        <a:pt x="27310" y="34497"/>
                      </a:lnTo>
                      <a:cubicBezTo>
                        <a:pt x="31622" y="28927"/>
                        <a:pt x="42941" y="15811"/>
                        <a:pt x="47972" y="12397"/>
                      </a:cubicBezTo>
                      <a:lnTo>
                        <a:pt x="47972" y="12397"/>
                      </a:lnTo>
                      <a:cubicBezTo>
                        <a:pt x="51566" y="10601"/>
                        <a:pt x="59291" y="9523"/>
                        <a:pt x="66119" y="9343"/>
                      </a:cubicBezTo>
                      <a:lnTo>
                        <a:pt x="66119" y="9343"/>
                      </a:lnTo>
                      <a:cubicBezTo>
                        <a:pt x="70970" y="9343"/>
                        <a:pt x="75822" y="7906"/>
                        <a:pt x="77079" y="6828"/>
                      </a:cubicBezTo>
                      <a:lnTo>
                        <a:pt x="77079" y="6828"/>
                      </a:lnTo>
                      <a:cubicBezTo>
                        <a:pt x="78157" y="4312"/>
                        <a:pt x="80493" y="0"/>
                        <a:pt x="85883" y="0"/>
                      </a:cubicBezTo>
                      <a:lnTo>
                        <a:pt x="85883" y="0"/>
                      </a:lnTo>
                      <a:cubicBezTo>
                        <a:pt x="89836" y="0"/>
                        <a:pt x="104389" y="0"/>
                        <a:pt x="107084" y="0"/>
                      </a:cubicBezTo>
                      <a:lnTo>
                        <a:pt x="107084" y="0"/>
                      </a:lnTo>
                      <a:cubicBezTo>
                        <a:pt x="112295" y="359"/>
                        <a:pt x="112295" y="5929"/>
                        <a:pt x="112115" y="8624"/>
                      </a:cubicBezTo>
                      <a:lnTo>
                        <a:pt x="112115" y="8624"/>
                      </a:lnTo>
                      <a:cubicBezTo>
                        <a:pt x="113912" y="14014"/>
                        <a:pt x="111576" y="10241"/>
                        <a:pt x="116787" y="14014"/>
                      </a:cubicBezTo>
                      <a:lnTo>
                        <a:pt x="116787" y="14014"/>
                      </a:lnTo>
                      <a:cubicBezTo>
                        <a:pt x="117685" y="15092"/>
                        <a:pt x="118583" y="16170"/>
                        <a:pt x="118583" y="17788"/>
                      </a:cubicBezTo>
                      <a:lnTo>
                        <a:pt x="118583" y="17788"/>
                      </a:lnTo>
                      <a:cubicBezTo>
                        <a:pt x="118224" y="21561"/>
                        <a:pt x="115709" y="22279"/>
                        <a:pt x="113373" y="24795"/>
                      </a:cubicBezTo>
                      <a:lnTo>
                        <a:pt x="113373" y="24795"/>
                      </a:lnTo>
                      <a:cubicBezTo>
                        <a:pt x="113013" y="25154"/>
                        <a:pt x="113373" y="24795"/>
                        <a:pt x="113193" y="25513"/>
                      </a:cubicBezTo>
                      <a:lnTo>
                        <a:pt x="113193" y="25513"/>
                      </a:lnTo>
                      <a:cubicBezTo>
                        <a:pt x="113193" y="26412"/>
                        <a:pt x="113552" y="28208"/>
                        <a:pt x="113552" y="30544"/>
                      </a:cubicBezTo>
                      <a:lnTo>
                        <a:pt x="113552" y="30544"/>
                      </a:lnTo>
                      <a:lnTo>
                        <a:pt x="113552" y="33060"/>
                      </a:lnTo>
                      <a:lnTo>
                        <a:pt x="113013" y="33060"/>
                      </a:lnTo>
                      <a:cubicBezTo>
                        <a:pt x="111217" y="38629"/>
                        <a:pt x="105108" y="41325"/>
                        <a:pt x="104748" y="42942"/>
                      </a:cubicBezTo>
                      <a:lnTo>
                        <a:pt x="104748" y="42942"/>
                      </a:lnTo>
                      <a:cubicBezTo>
                        <a:pt x="103670" y="43840"/>
                        <a:pt x="102233" y="44379"/>
                        <a:pt x="100976" y="44379"/>
                      </a:cubicBezTo>
                      <a:lnTo>
                        <a:pt x="100976" y="44379"/>
                      </a:lnTo>
                      <a:cubicBezTo>
                        <a:pt x="96124" y="44199"/>
                        <a:pt x="91453" y="39887"/>
                        <a:pt x="88578" y="38090"/>
                      </a:cubicBezTo>
                      <a:lnTo>
                        <a:pt x="88578" y="38090"/>
                      </a:lnTo>
                      <a:lnTo>
                        <a:pt x="88398" y="38090"/>
                      </a:lnTo>
                      <a:cubicBezTo>
                        <a:pt x="88219" y="37911"/>
                        <a:pt x="86781" y="39348"/>
                        <a:pt x="83727" y="41684"/>
                      </a:cubicBezTo>
                      <a:lnTo>
                        <a:pt x="83727" y="41684"/>
                      </a:lnTo>
                      <a:cubicBezTo>
                        <a:pt x="81750" y="44020"/>
                        <a:pt x="81930" y="43481"/>
                        <a:pt x="81930" y="47074"/>
                      </a:cubicBezTo>
                      <a:lnTo>
                        <a:pt x="81930" y="47074"/>
                      </a:lnTo>
                      <a:cubicBezTo>
                        <a:pt x="81930" y="47254"/>
                        <a:pt x="81930" y="47613"/>
                        <a:pt x="81930" y="47793"/>
                      </a:cubicBezTo>
                      <a:lnTo>
                        <a:pt x="81930" y="47793"/>
                      </a:lnTo>
                      <a:lnTo>
                        <a:pt x="82110" y="50488"/>
                      </a:lnTo>
                      <a:lnTo>
                        <a:pt x="81211" y="50488"/>
                      </a:lnTo>
                      <a:cubicBezTo>
                        <a:pt x="80493" y="51746"/>
                        <a:pt x="79056" y="52824"/>
                        <a:pt x="77439" y="52824"/>
                      </a:cubicBezTo>
                      <a:lnTo>
                        <a:pt x="77439" y="52824"/>
                      </a:lnTo>
                      <a:cubicBezTo>
                        <a:pt x="74744" y="52644"/>
                        <a:pt x="72048" y="51386"/>
                        <a:pt x="68814" y="49410"/>
                      </a:cubicBezTo>
                      <a:lnTo>
                        <a:pt x="68814" y="49410"/>
                      </a:lnTo>
                      <a:cubicBezTo>
                        <a:pt x="68994" y="51925"/>
                        <a:pt x="70072" y="55698"/>
                        <a:pt x="70072" y="57854"/>
                      </a:cubicBezTo>
                      <a:lnTo>
                        <a:pt x="70072" y="57854"/>
                      </a:lnTo>
                      <a:cubicBezTo>
                        <a:pt x="70252" y="58753"/>
                        <a:pt x="70431" y="59471"/>
                        <a:pt x="70431" y="60010"/>
                      </a:cubicBezTo>
                      <a:lnTo>
                        <a:pt x="70431" y="60010"/>
                      </a:lnTo>
                      <a:cubicBezTo>
                        <a:pt x="70431" y="63784"/>
                        <a:pt x="66838" y="65580"/>
                        <a:pt x="63963" y="65580"/>
                      </a:cubicBezTo>
                      <a:lnTo>
                        <a:pt x="63963" y="65580"/>
                      </a:lnTo>
                      <a:cubicBezTo>
                        <a:pt x="62705" y="65580"/>
                        <a:pt x="61447" y="65401"/>
                        <a:pt x="59651" y="64682"/>
                      </a:cubicBezTo>
                      <a:lnTo>
                        <a:pt x="59651" y="64682"/>
                      </a:lnTo>
                      <a:cubicBezTo>
                        <a:pt x="57315" y="63065"/>
                        <a:pt x="54980" y="61987"/>
                        <a:pt x="53003" y="61448"/>
                      </a:cubicBezTo>
                      <a:lnTo>
                        <a:pt x="53003" y="61448"/>
                      </a:lnTo>
                      <a:lnTo>
                        <a:pt x="53003" y="62166"/>
                      </a:lnTo>
                      <a:lnTo>
                        <a:pt x="51566" y="61627"/>
                      </a:lnTo>
                      <a:cubicBezTo>
                        <a:pt x="51925" y="62346"/>
                        <a:pt x="52285" y="63245"/>
                        <a:pt x="52644" y="63963"/>
                      </a:cubicBezTo>
                      <a:lnTo>
                        <a:pt x="52644" y="63963"/>
                      </a:lnTo>
                      <a:lnTo>
                        <a:pt x="55159" y="68994"/>
                      </a:lnTo>
                      <a:lnTo>
                        <a:pt x="51566" y="68096"/>
                      </a:lnTo>
                      <a:cubicBezTo>
                        <a:pt x="50847" y="68994"/>
                        <a:pt x="49769" y="69533"/>
                        <a:pt x="48691" y="69533"/>
                      </a:cubicBezTo>
                      <a:lnTo>
                        <a:pt x="48691" y="69533"/>
                      </a:lnTo>
                      <a:cubicBezTo>
                        <a:pt x="46535" y="69353"/>
                        <a:pt x="44379" y="68096"/>
                        <a:pt x="41504" y="66119"/>
                      </a:cubicBezTo>
                      <a:lnTo>
                        <a:pt x="41504" y="66119"/>
                      </a:lnTo>
                      <a:close/>
                      <a:moveTo>
                        <a:pt x="53183" y="65041"/>
                      </a:moveTo>
                      <a:cubicBezTo>
                        <a:pt x="53183" y="64862"/>
                        <a:pt x="53183" y="64502"/>
                        <a:pt x="53003" y="64323"/>
                      </a:cubicBezTo>
                      <a:lnTo>
                        <a:pt x="53003" y="64323"/>
                      </a:lnTo>
                      <a:cubicBezTo>
                        <a:pt x="53003" y="64502"/>
                        <a:pt x="53183" y="64682"/>
                        <a:pt x="53183" y="65041"/>
                      </a:cubicBezTo>
                      <a:lnTo>
                        <a:pt x="53183" y="65041"/>
                      </a:lnTo>
                      <a:lnTo>
                        <a:pt x="53183" y="65041"/>
                      </a:lnTo>
                      <a:lnTo>
                        <a:pt x="53183" y="65041"/>
                      </a:lnTo>
                      <a:close/>
                      <a:moveTo>
                        <a:pt x="44199" y="61807"/>
                      </a:moveTo>
                      <a:cubicBezTo>
                        <a:pt x="45277" y="62706"/>
                        <a:pt x="46175" y="63245"/>
                        <a:pt x="47074" y="63604"/>
                      </a:cubicBezTo>
                      <a:lnTo>
                        <a:pt x="47074" y="63604"/>
                      </a:lnTo>
                      <a:cubicBezTo>
                        <a:pt x="46535" y="62346"/>
                        <a:pt x="45996" y="60909"/>
                        <a:pt x="45996" y="59292"/>
                      </a:cubicBezTo>
                      <a:lnTo>
                        <a:pt x="45996" y="59292"/>
                      </a:lnTo>
                      <a:cubicBezTo>
                        <a:pt x="45996" y="58034"/>
                        <a:pt x="47433" y="55519"/>
                        <a:pt x="49589" y="55519"/>
                      </a:cubicBezTo>
                      <a:lnTo>
                        <a:pt x="49589" y="55519"/>
                      </a:lnTo>
                      <a:cubicBezTo>
                        <a:pt x="49949" y="55519"/>
                        <a:pt x="50488" y="55519"/>
                        <a:pt x="51027" y="55698"/>
                      </a:cubicBezTo>
                      <a:lnTo>
                        <a:pt x="51027" y="55698"/>
                      </a:lnTo>
                      <a:cubicBezTo>
                        <a:pt x="54441" y="55878"/>
                        <a:pt x="58393" y="57315"/>
                        <a:pt x="61986" y="59831"/>
                      </a:cubicBezTo>
                      <a:lnTo>
                        <a:pt x="61986" y="59831"/>
                      </a:lnTo>
                      <a:cubicBezTo>
                        <a:pt x="62705" y="60010"/>
                        <a:pt x="63424" y="60190"/>
                        <a:pt x="63963" y="60190"/>
                      </a:cubicBezTo>
                      <a:lnTo>
                        <a:pt x="63963" y="60190"/>
                      </a:lnTo>
                      <a:cubicBezTo>
                        <a:pt x="65400" y="60010"/>
                        <a:pt x="65221" y="60010"/>
                        <a:pt x="65400" y="59651"/>
                      </a:cubicBezTo>
                      <a:lnTo>
                        <a:pt x="65400" y="59651"/>
                      </a:lnTo>
                      <a:cubicBezTo>
                        <a:pt x="65400" y="59471"/>
                        <a:pt x="65400" y="59112"/>
                        <a:pt x="65221" y="58214"/>
                      </a:cubicBezTo>
                      <a:lnTo>
                        <a:pt x="65221" y="58214"/>
                      </a:lnTo>
                      <a:cubicBezTo>
                        <a:pt x="65221" y="56417"/>
                        <a:pt x="63783" y="51566"/>
                        <a:pt x="63783" y="48152"/>
                      </a:cubicBezTo>
                      <a:lnTo>
                        <a:pt x="63783" y="48152"/>
                      </a:lnTo>
                      <a:cubicBezTo>
                        <a:pt x="63783" y="46894"/>
                        <a:pt x="64322" y="43481"/>
                        <a:pt x="67736" y="43301"/>
                      </a:cubicBezTo>
                      <a:lnTo>
                        <a:pt x="67736" y="43301"/>
                      </a:lnTo>
                      <a:cubicBezTo>
                        <a:pt x="68814" y="43301"/>
                        <a:pt x="69533" y="43660"/>
                        <a:pt x="70611" y="44199"/>
                      </a:cubicBezTo>
                      <a:lnTo>
                        <a:pt x="70611" y="44199"/>
                      </a:lnTo>
                      <a:cubicBezTo>
                        <a:pt x="73486" y="45996"/>
                        <a:pt x="76001" y="47074"/>
                        <a:pt x="77259" y="47433"/>
                      </a:cubicBezTo>
                      <a:lnTo>
                        <a:pt x="77259" y="47433"/>
                      </a:lnTo>
                      <a:cubicBezTo>
                        <a:pt x="77259" y="47433"/>
                        <a:pt x="77259" y="47254"/>
                        <a:pt x="77259" y="47254"/>
                      </a:cubicBezTo>
                      <a:lnTo>
                        <a:pt x="77259" y="47254"/>
                      </a:lnTo>
                      <a:cubicBezTo>
                        <a:pt x="77259" y="47074"/>
                        <a:pt x="77259" y="46894"/>
                        <a:pt x="77259" y="46894"/>
                      </a:cubicBezTo>
                      <a:lnTo>
                        <a:pt x="77259" y="46894"/>
                      </a:lnTo>
                      <a:cubicBezTo>
                        <a:pt x="77079" y="43660"/>
                        <a:pt x="77798" y="40606"/>
                        <a:pt x="81032" y="37731"/>
                      </a:cubicBezTo>
                      <a:lnTo>
                        <a:pt x="81032" y="37731"/>
                      </a:lnTo>
                      <a:cubicBezTo>
                        <a:pt x="84086" y="35934"/>
                        <a:pt x="84984" y="33419"/>
                        <a:pt x="89117" y="32880"/>
                      </a:cubicBezTo>
                      <a:lnTo>
                        <a:pt x="89117" y="32880"/>
                      </a:lnTo>
                      <a:cubicBezTo>
                        <a:pt x="89836" y="32880"/>
                        <a:pt x="90914" y="33060"/>
                        <a:pt x="91812" y="33599"/>
                      </a:cubicBezTo>
                      <a:lnTo>
                        <a:pt x="91812" y="33599"/>
                      </a:lnTo>
                      <a:cubicBezTo>
                        <a:pt x="95046" y="35934"/>
                        <a:pt x="100257" y="39348"/>
                        <a:pt x="101694" y="39168"/>
                      </a:cubicBezTo>
                      <a:lnTo>
                        <a:pt x="101694" y="39168"/>
                      </a:lnTo>
                      <a:cubicBezTo>
                        <a:pt x="101694" y="39168"/>
                        <a:pt x="101874" y="39168"/>
                        <a:pt x="101694" y="39528"/>
                      </a:cubicBezTo>
                      <a:lnTo>
                        <a:pt x="101694" y="39528"/>
                      </a:lnTo>
                      <a:cubicBezTo>
                        <a:pt x="104389" y="35755"/>
                        <a:pt x="109060" y="33599"/>
                        <a:pt x="109060" y="30724"/>
                      </a:cubicBezTo>
                      <a:lnTo>
                        <a:pt x="109060" y="30724"/>
                      </a:lnTo>
                      <a:cubicBezTo>
                        <a:pt x="109060" y="30724"/>
                        <a:pt x="109060" y="30544"/>
                        <a:pt x="109060" y="30544"/>
                      </a:cubicBezTo>
                      <a:lnTo>
                        <a:pt x="109060" y="30544"/>
                      </a:lnTo>
                      <a:lnTo>
                        <a:pt x="109060" y="30544"/>
                      </a:lnTo>
                      <a:lnTo>
                        <a:pt x="109060" y="30544"/>
                      </a:lnTo>
                      <a:lnTo>
                        <a:pt x="109060" y="30544"/>
                      </a:lnTo>
                      <a:cubicBezTo>
                        <a:pt x="109060" y="30365"/>
                        <a:pt x="109060" y="30365"/>
                        <a:pt x="109060" y="30185"/>
                      </a:cubicBezTo>
                      <a:lnTo>
                        <a:pt x="109060" y="30185"/>
                      </a:lnTo>
                      <a:cubicBezTo>
                        <a:pt x="109060" y="28568"/>
                        <a:pt x="108701" y="27130"/>
                        <a:pt x="108701" y="25513"/>
                      </a:cubicBezTo>
                      <a:lnTo>
                        <a:pt x="108701" y="25513"/>
                      </a:lnTo>
                      <a:cubicBezTo>
                        <a:pt x="108521" y="23896"/>
                        <a:pt x="109420" y="21201"/>
                        <a:pt x="111037" y="20662"/>
                      </a:cubicBezTo>
                      <a:lnTo>
                        <a:pt x="111037" y="20662"/>
                      </a:lnTo>
                      <a:cubicBezTo>
                        <a:pt x="112115" y="19584"/>
                        <a:pt x="113013" y="18866"/>
                        <a:pt x="113552" y="18327"/>
                      </a:cubicBezTo>
                      <a:lnTo>
                        <a:pt x="113552" y="18327"/>
                      </a:lnTo>
                      <a:cubicBezTo>
                        <a:pt x="113912" y="18147"/>
                        <a:pt x="113912" y="17967"/>
                        <a:pt x="114091" y="17967"/>
                      </a:cubicBezTo>
                      <a:lnTo>
                        <a:pt x="114091" y="17967"/>
                      </a:lnTo>
                      <a:lnTo>
                        <a:pt x="114091" y="17967"/>
                      </a:lnTo>
                      <a:lnTo>
                        <a:pt x="114091" y="17967"/>
                      </a:lnTo>
                      <a:lnTo>
                        <a:pt x="114091" y="17967"/>
                      </a:lnTo>
                      <a:lnTo>
                        <a:pt x="114091" y="17967"/>
                      </a:lnTo>
                      <a:cubicBezTo>
                        <a:pt x="114091" y="17967"/>
                        <a:pt x="114091" y="17967"/>
                        <a:pt x="114091" y="17967"/>
                      </a:cubicBezTo>
                      <a:lnTo>
                        <a:pt x="114091" y="17967"/>
                      </a:lnTo>
                      <a:cubicBezTo>
                        <a:pt x="114091" y="17967"/>
                        <a:pt x="114091" y="17967"/>
                        <a:pt x="114091" y="17967"/>
                      </a:cubicBezTo>
                      <a:lnTo>
                        <a:pt x="114091" y="17967"/>
                      </a:lnTo>
                      <a:cubicBezTo>
                        <a:pt x="111037" y="16170"/>
                        <a:pt x="108701" y="15092"/>
                        <a:pt x="107803" y="9343"/>
                      </a:cubicBezTo>
                      <a:lnTo>
                        <a:pt x="107803" y="9343"/>
                      </a:lnTo>
                      <a:cubicBezTo>
                        <a:pt x="107803" y="7367"/>
                        <a:pt x="107803" y="5929"/>
                        <a:pt x="107623" y="5211"/>
                      </a:cubicBezTo>
                      <a:lnTo>
                        <a:pt x="107623" y="5211"/>
                      </a:lnTo>
                      <a:cubicBezTo>
                        <a:pt x="104569" y="5211"/>
                        <a:pt x="90554" y="5211"/>
                        <a:pt x="86601" y="5211"/>
                      </a:cubicBezTo>
                      <a:lnTo>
                        <a:pt x="86601" y="5211"/>
                      </a:lnTo>
                      <a:cubicBezTo>
                        <a:pt x="84086" y="5211"/>
                        <a:pt x="83727" y="6289"/>
                        <a:pt x="81750" y="9702"/>
                      </a:cubicBezTo>
                      <a:lnTo>
                        <a:pt x="81750" y="9702"/>
                      </a:lnTo>
                      <a:cubicBezTo>
                        <a:pt x="78157" y="13116"/>
                        <a:pt x="72587" y="14374"/>
                        <a:pt x="66838" y="14374"/>
                      </a:cubicBezTo>
                      <a:lnTo>
                        <a:pt x="66838" y="14374"/>
                      </a:lnTo>
                      <a:cubicBezTo>
                        <a:pt x="60729" y="14374"/>
                        <a:pt x="52644" y="15811"/>
                        <a:pt x="51206" y="16709"/>
                      </a:cubicBezTo>
                      <a:lnTo>
                        <a:pt x="51206" y="16709"/>
                      </a:lnTo>
                      <a:cubicBezTo>
                        <a:pt x="47972" y="18866"/>
                        <a:pt x="35755" y="32341"/>
                        <a:pt x="32161" y="37551"/>
                      </a:cubicBezTo>
                      <a:lnTo>
                        <a:pt x="32161" y="37551"/>
                      </a:lnTo>
                      <a:cubicBezTo>
                        <a:pt x="27310" y="43301"/>
                        <a:pt x="29287" y="47433"/>
                        <a:pt x="22998" y="50308"/>
                      </a:cubicBezTo>
                      <a:lnTo>
                        <a:pt x="22998" y="50308"/>
                      </a:lnTo>
                      <a:cubicBezTo>
                        <a:pt x="18685" y="51746"/>
                        <a:pt x="9523" y="53183"/>
                        <a:pt x="6468" y="55339"/>
                      </a:cubicBezTo>
                      <a:lnTo>
                        <a:pt x="6468" y="55339"/>
                      </a:lnTo>
                      <a:cubicBezTo>
                        <a:pt x="6288" y="55519"/>
                        <a:pt x="6109" y="55519"/>
                        <a:pt x="6109" y="55698"/>
                      </a:cubicBezTo>
                      <a:lnTo>
                        <a:pt x="6109" y="55698"/>
                      </a:lnTo>
                      <a:cubicBezTo>
                        <a:pt x="6109" y="55698"/>
                        <a:pt x="6288" y="55878"/>
                        <a:pt x="6468" y="56058"/>
                      </a:cubicBezTo>
                      <a:lnTo>
                        <a:pt x="6468" y="56058"/>
                      </a:lnTo>
                      <a:cubicBezTo>
                        <a:pt x="7007" y="56597"/>
                        <a:pt x="7906" y="57136"/>
                        <a:pt x="8445" y="57315"/>
                      </a:cubicBezTo>
                      <a:lnTo>
                        <a:pt x="8445" y="57315"/>
                      </a:lnTo>
                      <a:cubicBezTo>
                        <a:pt x="11140" y="58573"/>
                        <a:pt x="14553" y="56956"/>
                        <a:pt x="18326" y="60190"/>
                      </a:cubicBezTo>
                      <a:lnTo>
                        <a:pt x="18326" y="60190"/>
                      </a:lnTo>
                      <a:cubicBezTo>
                        <a:pt x="20662" y="61807"/>
                        <a:pt x="24255" y="62346"/>
                        <a:pt x="26052" y="62526"/>
                      </a:cubicBezTo>
                      <a:lnTo>
                        <a:pt x="26052" y="62526"/>
                      </a:lnTo>
                      <a:lnTo>
                        <a:pt x="26052" y="62346"/>
                      </a:lnTo>
                      <a:cubicBezTo>
                        <a:pt x="29107" y="62346"/>
                        <a:pt x="33958" y="60190"/>
                        <a:pt x="38988" y="60010"/>
                      </a:cubicBezTo>
                      <a:lnTo>
                        <a:pt x="38988" y="60010"/>
                      </a:lnTo>
                      <a:cubicBezTo>
                        <a:pt x="40246" y="60190"/>
                        <a:pt x="42043" y="60549"/>
                        <a:pt x="44199" y="61807"/>
                      </a:cubicBezTo>
                      <a:lnTo>
                        <a:pt x="44199" y="61807"/>
                      </a:lnTo>
                      <a:close/>
                      <a:moveTo>
                        <a:pt x="51566" y="62706"/>
                      </a:moveTo>
                      <a:cubicBezTo>
                        <a:pt x="51566" y="62706"/>
                        <a:pt x="51386" y="62706"/>
                        <a:pt x="51386" y="62526"/>
                      </a:cubicBezTo>
                      <a:lnTo>
                        <a:pt x="51386" y="62526"/>
                      </a:lnTo>
                      <a:lnTo>
                        <a:pt x="51386" y="62526"/>
                      </a:lnTo>
                      <a:cubicBezTo>
                        <a:pt x="51386" y="62706"/>
                        <a:pt x="51386" y="62706"/>
                        <a:pt x="51566" y="62706"/>
                      </a:cubicBezTo>
                      <a:lnTo>
                        <a:pt x="51566" y="62706"/>
                      </a:lnTo>
                      <a:close/>
                      <a:moveTo>
                        <a:pt x="50847" y="62526"/>
                      </a:moveTo>
                      <a:cubicBezTo>
                        <a:pt x="50667" y="62526"/>
                        <a:pt x="50667" y="62526"/>
                        <a:pt x="50667" y="62526"/>
                      </a:cubicBezTo>
                      <a:lnTo>
                        <a:pt x="50667" y="62526"/>
                      </a:lnTo>
                      <a:cubicBezTo>
                        <a:pt x="50667" y="62526"/>
                        <a:pt x="50667" y="62526"/>
                        <a:pt x="50847" y="62526"/>
                      </a:cubicBezTo>
                      <a:lnTo>
                        <a:pt x="50847" y="62526"/>
                      </a:lnTo>
                      <a:close/>
                      <a:moveTo>
                        <a:pt x="82110" y="47613"/>
                      </a:moveTo>
                      <a:cubicBezTo>
                        <a:pt x="82110" y="47613"/>
                        <a:pt x="82110" y="47433"/>
                        <a:pt x="82110" y="47254"/>
                      </a:cubicBezTo>
                      <a:lnTo>
                        <a:pt x="82110" y="47254"/>
                      </a:lnTo>
                      <a:cubicBezTo>
                        <a:pt x="82110" y="47433"/>
                        <a:pt x="82110" y="47613"/>
                        <a:pt x="82110" y="47613"/>
                      </a:cubicBezTo>
                      <a:lnTo>
                        <a:pt x="82110" y="47613"/>
                      </a:lnTo>
                      <a:close/>
                      <a:moveTo>
                        <a:pt x="79774" y="45098"/>
                      </a:moveTo>
                      <a:cubicBezTo>
                        <a:pt x="79595" y="45098"/>
                        <a:pt x="79595" y="45098"/>
                        <a:pt x="79595" y="45098"/>
                      </a:cubicBezTo>
                      <a:lnTo>
                        <a:pt x="79595" y="45098"/>
                      </a:lnTo>
                      <a:lnTo>
                        <a:pt x="79774" y="45098"/>
                      </a:lnTo>
                      <a:lnTo>
                        <a:pt x="79774" y="45098"/>
                      </a:lnTo>
                      <a:cubicBezTo>
                        <a:pt x="79595" y="45098"/>
                        <a:pt x="79595" y="45098"/>
                        <a:pt x="79774" y="45098"/>
                      </a:cubicBezTo>
                      <a:lnTo>
                        <a:pt x="79774" y="45098"/>
                      </a:lnTo>
                      <a:close/>
                      <a:moveTo>
                        <a:pt x="113373" y="29466"/>
                      </a:moveTo>
                      <a:cubicBezTo>
                        <a:pt x="113373" y="29466"/>
                        <a:pt x="113373" y="29466"/>
                        <a:pt x="113373" y="29466"/>
                      </a:cubicBezTo>
                      <a:lnTo>
                        <a:pt x="113373" y="29466"/>
                      </a:lnTo>
                      <a:cubicBezTo>
                        <a:pt x="113373" y="29466"/>
                        <a:pt x="113373" y="29466"/>
                        <a:pt x="113373" y="29466"/>
                      </a:cubicBezTo>
                      <a:lnTo>
                        <a:pt x="113373" y="29466"/>
                      </a:lnTo>
                      <a:close/>
                      <a:moveTo>
                        <a:pt x="113373" y="17788"/>
                      </a:moveTo>
                      <a:cubicBezTo>
                        <a:pt x="113552" y="17788"/>
                        <a:pt x="113552" y="17788"/>
                        <a:pt x="113373" y="17788"/>
                      </a:cubicBezTo>
                      <a:lnTo>
                        <a:pt x="113373" y="17788"/>
                      </a:lnTo>
                      <a:lnTo>
                        <a:pt x="113373" y="17788"/>
                      </a:lnTo>
                      <a:lnTo>
                        <a:pt x="113373" y="17788"/>
                      </a:lnTo>
                      <a:cubicBezTo>
                        <a:pt x="113373" y="17788"/>
                        <a:pt x="113373" y="17788"/>
                        <a:pt x="113373" y="17788"/>
                      </a:cubicBezTo>
                      <a:lnTo>
                        <a:pt x="113373" y="17788"/>
                      </a:lnTo>
                      <a:close/>
                    </a:path>
                  </a:pathLst>
                </a:custGeom>
                <a:grpFill/>
                <a:ln w="17953" cap="flat">
                  <a:noFill/>
                  <a:prstDash val="solid"/>
                  <a:miter/>
                </a:ln>
              </p:spPr>
              <p:txBody>
                <a:bodyPr rtlCol="0" anchor="ctr"/>
                <a:lstStyle/>
                <a:p>
                  <a:endParaRPr lang="zh-CN" altLang="en-US" sz="1050"/>
                </a:p>
              </p:txBody>
            </p:sp>
          </p:grpSp>
          <p:grpSp>
            <p:nvGrpSpPr>
              <p:cNvPr id="232" name="图形 1"/>
              <p:cNvGrpSpPr/>
              <p:nvPr/>
            </p:nvGrpSpPr>
            <p:grpSpPr>
              <a:xfrm>
                <a:off x="6493835" y="1491393"/>
                <a:ext cx="185420" cy="85704"/>
                <a:chOff x="7867046" y="1689083"/>
                <a:chExt cx="185420" cy="85704"/>
              </a:xfrm>
              <a:solidFill>
                <a:srgbClr val="0070C0"/>
              </a:solidFill>
            </p:grpSpPr>
            <p:sp>
              <p:nvSpPr>
                <p:cNvPr id="3282" name="任意多边形: 形状 679"/>
                <p:cNvSpPr/>
                <p:nvPr/>
              </p:nvSpPr>
              <p:spPr>
                <a:xfrm>
                  <a:off x="7869646" y="1690875"/>
                  <a:ext cx="180396" cy="81037"/>
                </a:xfrm>
                <a:custGeom>
                  <a:avLst/>
                  <a:gdLst>
                    <a:gd name="connsiteX0" fmla="*/ 91728 w 180396"/>
                    <a:gd name="connsiteY0" fmla="*/ 36120 h 81037"/>
                    <a:gd name="connsiteX1" fmla="*/ 79869 w 180396"/>
                    <a:gd name="connsiteY1" fmla="*/ 36120 h 81037"/>
                    <a:gd name="connsiteX2" fmla="*/ 60105 w 180396"/>
                    <a:gd name="connsiteY2" fmla="*/ 28214 h 81037"/>
                    <a:gd name="connsiteX3" fmla="*/ 41599 w 180396"/>
                    <a:gd name="connsiteY3" fmla="*/ 25519 h 81037"/>
                    <a:gd name="connsiteX4" fmla="*/ 27046 w 180396"/>
                    <a:gd name="connsiteY4" fmla="*/ 22824 h 81037"/>
                    <a:gd name="connsiteX5" fmla="*/ 13930 w 180396"/>
                    <a:gd name="connsiteY5" fmla="*/ 21566 h 81037"/>
                    <a:gd name="connsiteX6" fmla="*/ 7282 w 180396"/>
                    <a:gd name="connsiteY6" fmla="*/ 28214 h 81037"/>
                    <a:gd name="connsiteX7" fmla="*/ 7282 w 180396"/>
                    <a:gd name="connsiteY7" fmla="*/ 36120 h 81037"/>
                    <a:gd name="connsiteX8" fmla="*/ 17882 w 180396"/>
                    <a:gd name="connsiteY8" fmla="*/ 41330 h 81037"/>
                    <a:gd name="connsiteX9" fmla="*/ 4766 w 180396"/>
                    <a:gd name="connsiteY9" fmla="*/ 44025 h 81037"/>
                    <a:gd name="connsiteX10" fmla="*/ 813 w 180396"/>
                    <a:gd name="connsiteY10" fmla="*/ 56063 h 81037"/>
                    <a:gd name="connsiteX11" fmla="*/ 2251 w 180396"/>
                    <a:gd name="connsiteY11" fmla="*/ 66664 h 81037"/>
                    <a:gd name="connsiteX12" fmla="*/ 12852 w 180396"/>
                    <a:gd name="connsiteY12" fmla="*/ 66664 h 81037"/>
                    <a:gd name="connsiteX13" fmla="*/ 28663 w 180396"/>
                    <a:gd name="connsiteY13" fmla="*/ 62711 h 81037"/>
                    <a:gd name="connsiteX14" fmla="*/ 37826 w 180396"/>
                    <a:gd name="connsiteY14" fmla="*/ 62711 h 81037"/>
                    <a:gd name="connsiteX15" fmla="*/ 49684 w 180396"/>
                    <a:gd name="connsiteY15" fmla="*/ 53368 h 81037"/>
                    <a:gd name="connsiteX16" fmla="*/ 54895 w 180396"/>
                    <a:gd name="connsiteY16" fmla="*/ 56063 h 81037"/>
                    <a:gd name="connsiteX17" fmla="*/ 62800 w 180396"/>
                    <a:gd name="connsiteY17" fmla="*/ 57321 h 81037"/>
                    <a:gd name="connsiteX18" fmla="*/ 81307 w 180396"/>
                    <a:gd name="connsiteY18" fmla="*/ 54626 h 81037"/>
                    <a:gd name="connsiteX19" fmla="*/ 93165 w 180396"/>
                    <a:gd name="connsiteY19" fmla="*/ 49236 h 81037"/>
                    <a:gd name="connsiteX20" fmla="*/ 93165 w 180396"/>
                    <a:gd name="connsiteY20" fmla="*/ 54626 h 81037"/>
                    <a:gd name="connsiteX21" fmla="*/ 82564 w 180396"/>
                    <a:gd name="connsiteY21" fmla="*/ 61274 h 81037"/>
                    <a:gd name="connsiteX22" fmla="*/ 73401 w 180396"/>
                    <a:gd name="connsiteY22" fmla="*/ 65227 h 81037"/>
                    <a:gd name="connsiteX23" fmla="*/ 68190 w 180396"/>
                    <a:gd name="connsiteY23" fmla="*/ 75827 h 81037"/>
                    <a:gd name="connsiteX24" fmla="*/ 82744 w 180396"/>
                    <a:gd name="connsiteY24" fmla="*/ 81038 h 81037"/>
                    <a:gd name="connsiteX25" fmla="*/ 109156 w 180396"/>
                    <a:gd name="connsiteY25" fmla="*/ 70437 h 81037"/>
                    <a:gd name="connsiteX26" fmla="*/ 131435 w 180396"/>
                    <a:gd name="connsiteY26" fmla="*/ 51751 h 81037"/>
                    <a:gd name="connsiteX27" fmla="*/ 139341 w 180396"/>
                    <a:gd name="connsiteY27" fmla="*/ 45103 h 81037"/>
                    <a:gd name="connsiteX28" fmla="*/ 149941 w 180396"/>
                    <a:gd name="connsiteY28" fmla="*/ 51751 h 81037"/>
                    <a:gd name="connsiteX29" fmla="*/ 161800 w 180396"/>
                    <a:gd name="connsiteY29" fmla="*/ 49056 h 81037"/>
                    <a:gd name="connsiteX30" fmla="*/ 178868 w 180396"/>
                    <a:gd name="connsiteY30" fmla="*/ 43666 h 81037"/>
                    <a:gd name="connsiteX31" fmla="*/ 178868 w 180396"/>
                    <a:gd name="connsiteY31" fmla="*/ 37018 h 81037"/>
                    <a:gd name="connsiteX32" fmla="*/ 169526 w 180396"/>
                    <a:gd name="connsiteY32" fmla="*/ 19770 h 81037"/>
                    <a:gd name="connsiteX33" fmla="*/ 151019 w 180396"/>
                    <a:gd name="connsiteY33" fmla="*/ 10427 h 81037"/>
                    <a:gd name="connsiteX34" fmla="*/ 145809 w 180396"/>
                    <a:gd name="connsiteY34" fmla="*/ 14379 h 81037"/>
                    <a:gd name="connsiteX35" fmla="*/ 145809 w 180396"/>
                    <a:gd name="connsiteY35" fmla="*/ 24980 h 81037"/>
                    <a:gd name="connsiteX36" fmla="*/ 139161 w 180396"/>
                    <a:gd name="connsiteY36" fmla="*/ 24980 h 81037"/>
                    <a:gd name="connsiteX37" fmla="*/ 132513 w 180396"/>
                    <a:gd name="connsiteY37" fmla="*/ 15637 h 81037"/>
                    <a:gd name="connsiteX38" fmla="*/ 120655 w 180396"/>
                    <a:gd name="connsiteY38" fmla="*/ 10427 h 81037"/>
                    <a:gd name="connsiteX39" fmla="*/ 112749 w 180396"/>
                    <a:gd name="connsiteY39" fmla="*/ 5216 h 81037"/>
                    <a:gd name="connsiteX40" fmla="*/ 100891 w 180396"/>
                    <a:gd name="connsiteY40" fmla="*/ 6 h 81037"/>
                    <a:gd name="connsiteX41" fmla="*/ 85080 w 180396"/>
                    <a:gd name="connsiteY41" fmla="*/ 2701 h 81037"/>
                    <a:gd name="connsiteX42" fmla="*/ 86517 w 180396"/>
                    <a:gd name="connsiteY42" fmla="*/ 19949 h 81037"/>
                    <a:gd name="connsiteX43" fmla="*/ 95860 w 180396"/>
                    <a:gd name="connsiteY43" fmla="*/ 26597 h 81037"/>
                    <a:gd name="connsiteX44" fmla="*/ 110413 w 180396"/>
                    <a:gd name="connsiteY44" fmla="*/ 29292 h 81037"/>
                    <a:gd name="connsiteX45" fmla="*/ 121014 w 180396"/>
                    <a:gd name="connsiteY45" fmla="*/ 31987 h 81037"/>
                    <a:gd name="connsiteX46" fmla="*/ 111851 w 180396"/>
                    <a:gd name="connsiteY46" fmla="*/ 34682 h 81037"/>
                    <a:gd name="connsiteX47" fmla="*/ 91728 w 180396"/>
                    <a:gd name="connsiteY47" fmla="*/ 36120 h 81037"/>
                    <a:gd name="connsiteX48" fmla="*/ 91728 w 180396"/>
                    <a:gd name="connsiteY48" fmla="*/ 36120 h 8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0396" h="81037">
                      <a:moveTo>
                        <a:pt x="91728" y="36120"/>
                      </a:moveTo>
                      <a:cubicBezTo>
                        <a:pt x="91728" y="36120"/>
                        <a:pt x="86517" y="37377"/>
                        <a:pt x="79869" y="36120"/>
                      </a:cubicBezTo>
                      <a:cubicBezTo>
                        <a:pt x="73221" y="34862"/>
                        <a:pt x="68011" y="28214"/>
                        <a:pt x="60105" y="28214"/>
                      </a:cubicBezTo>
                      <a:cubicBezTo>
                        <a:pt x="53458" y="26956"/>
                        <a:pt x="48247" y="26956"/>
                        <a:pt x="41599" y="25519"/>
                      </a:cubicBezTo>
                      <a:cubicBezTo>
                        <a:pt x="34952" y="25519"/>
                        <a:pt x="33694" y="24261"/>
                        <a:pt x="27046" y="22824"/>
                      </a:cubicBezTo>
                      <a:cubicBezTo>
                        <a:pt x="21835" y="21566"/>
                        <a:pt x="19140" y="20129"/>
                        <a:pt x="13930" y="21566"/>
                      </a:cubicBezTo>
                      <a:cubicBezTo>
                        <a:pt x="9977" y="22824"/>
                        <a:pt x="8719" y="24261"/>
                        <a:pt x="7282" y="28214"/>
                      </a:cubicBezTo>
                      <a:cubicBezTo>
                        <a:pt x="7282" y="30909"/>
                        <a:pt x="3329" y="33604"/>
                        <a:pt x="7282" y="36120"/>
                      </a:cubicBezTo>
                      <a:cubicBezTo>
                        <a:pt x="12493" y="38815"/>
                        <a:pt x="21835" y="40073"/>
                        <a:pt x="17882" y="41330"/>
                      </a:cubicBezTo>
                      <a:cubicBezTo>
                        <a:pt x="15188" y="41330"/>
                        <a:pt x="7282" y="40073"/>
                        <a:pt x="4766" y="44025"/>
                      </a:cubicBezTo>
                      <a:cubicBezTo>
                        <a:pt x="2071" y="47978"/>
                        <a:pt x="813" y="50673"/>
                        <a:pt x="813" y="56063"/>
                      </a:cubicBezTo>
                      <a:cubicBezTo>
                        <a:pt x="-444" y="61453"/>
                        <a:pt x="-444" y="63969"/>
                        <a:pt x="2251" y="66664"/>
                      </a:cubicBezTo>
                      <a:cubicBezTo>
                        <a:pt x="3509" y="69359"/>
                        <a:pt x="8899" y="67922"/>
                        <a:pt x="12852" y="66664"/>
                      </a:cubicBezTo>
                      <a:cubicBezTo>
                        <a:pt x="18062" y="65406"/>
                        <a:pt x="23452" y="63969"/>
                        <a:pt x="28663" y="62711"/>
                      </a:cubicBezTo>
                      <a:cubicBezTo>
                        <a:pt x="35311" y="61453"/>
                        <a:pt x="37826" y="62711"/>
                        <a:pt x="37826" y="62711"/>
                      </a:cubicBezTo>
                      <a:cubicBezTo>
                        <a:pt x="37826" y="62711"/>
                        <a:pt x="48427" y="56063"/>
                        <a:pt x="49684" y="53368"/>
                      </a:cubicBezTo>
                      <a:cubicBezTo>
                        <a:pt x="49684" y="50673"/>
                        <a:pt x="52380" y="54626"/>
                        <a:pt x="54895" y="56063"/>
                      </a:cubicBezTo>
                      <a:cubicBezTo>
                        <a:pt x="57590" y="58758"/>
                        <a:pt x="60105" y="58758"/>
                        <a:pt x="62800" y="57321"/>
                      </a:cubicBezTo>
                      <a:cubicBezTo>
                        <a:pt x="66753" y="54626"/>
                        <a:pt x="73401" y="54626"/>
                        <a:pt x="81307" y="54626"/>
                      </a:cubicBezTo>
                      <a:cubicBezTo>
                        <a:pt x="89212" y="54626"/>
                        <a:pt x="91907" y="49236"/>
                        <a:pt x="93165" y="49236"/>
                      </a:cubicBezTo>
                      <a:cubicBezTo>
                        <a:pt x="95860" y="50493"/>
                        <a:pt x="94423" y="53189"/>
                        <a:pt x="93165" y="54626"/>
                      </a:cubicBezTo>
                      <a:cubicBezTo>
                        <a:pt x="91907" y="57321"/>
                        <a:pt x="87954" y="60016"/>
                        <a:pt x="82564" y="61274"/>
                      </a:cubicBezTo>
                      <a:cubicBezTo>
                        <a:pt x="78612" y="62531"/>
                        <a:pt x="77354" y="62531"/>
                        <a:pt x="73401" y="65227"/>
                      </a:cubicBezTo>
                      <a:cubicBezTo>
                        <a:pt x="69448" y="67922"/>
                        <a:pt x="65495" y="74569"/>
                        <a:pt x="68190" y="75827"/>
                      </a:cubicBezTo>
                      <a:cubicBezTo>
                        <a:pt x="70886" y="78522"/>
                        <a:pt x="77354" y="81038"/>
                        <a:pt x="82744" y="81038"/>
                      </a:cubicBezTo>
                      <a:cubicBezTo>
                        <a:pt x="89392" y="81038"/>
                        <a:pt x="99813" y="74390"/>
                        <a:pt x="109156" y="70437"/>
                      </a:cubicBezTo>
                      <a:cubicBezTo>
                        <a:pt x="118319" y="65047"/>
                        <a:pt x="130177" y="55704"/>
                        <a:pt x="131435" y="51751"/>
                      </a:cubicBezTo>
                      <a:cubicBezTo>
                        <a:pt x="132693" y="47798"/>
                        <a:pt x="136646" y="42408"/>
                        <a:pt x="139341" y="45103"/>
                      </a:cubicBezTo>
                      <a:cubicBezTo>
                        <a:pt x="143294" y="49056"/>
                        <a:pt x="145989" y="51751"/>
                        <a:pt x="149941" y="51751"/>
                      </a:cubicBezTo>
                      <a:cubicBezTo>
                        <a:pt x="153894" y="50493"/>
                        <a:pt x="157847" y="49056"/>
                        <a:pt x="161800" y="49056"/>
                      </a:cubicBezTo>
                      <a:cubicBezTo>
                        <a:pt x="164495" y="49056"/>
                        <a:pt x="176353" y="46361"/>
                        <a:pt x="178868" y="43666"/>
                      </a:cubicBezTo>
                      <a:cubicBezTo>
                        <a:pt x="181564" y="42408"/>
                        <a:pt x="180126" y="39713"/>
                        <a:pt x="178868" y="37018"/>
                      </a:cubicBezTo>
                      <a:cubicBezTo>
                        <a:pt x="177611" y="35760"/>
                        <a:pt x="173478" y="24980"/>
                        <a:pt x="169526" y="19770"/>
                      </a:cubicBezTo>
                      <a:cubicBezTo>
                        <a:pt x="164315" y="15817"/>
                        <a:pt x="154972" y="10427"/>
                        <a:pt x="151019" y="10427"/>
                      </a:cubicBezTo>
                      <a:cubicBezTo>
                        <a:pt x="147067" y="9169"/>
                        <a:pt x="145809" y="11684"/>
                        <a:pt x="145809" y="14379"/>
                      </a:cubicBezTo>
                      <a:cubicBezTo>
                        <a:pt x="145809" y="18332"/>
                        <a:pt x="145809" y="21027"/>
                        <a:pt x="145809" y="24980"/>
                      </a:cubicBezTo>
                      <a:cubicBezTo>
                        <a:pt x="145809" y="30370"/>
                        <a:pt x="140598" y="28933"/>
                        <a:pt x="139161" y="24980"/>
                      </a:cubicBezTo>
                      <a:cubicBezTo>
                        <a:pt x="139161" y="19590"/>
                        <a:pt x="136466" y="15637"/>
                        <a:pt x="132513" y="15637"/>
                      </a:cubicBezTo>
                      <a:cubicBezTo>
                        <a:pt x="129818" y="15637"/>
                        <a:pt x="121913" y="14379"/>
                        <a:pt x="120655" y="10427"/>
                      </a:cubicBezTo>
                      <a:cubicBezTo>
                        <a:pt x="119397" y="7732"/>
                        <a:pt x="119397" y="6474"/>
                        <a:pt x="112749" y="5216"/>
                      </a:cubicBezTo>
                      <a:cubicBezTo>
                        <a:pt x="107539" y="3958"/>
                        <a:pt x="106101" y="-174"/>
                        <a:pt x="100891" y="6"/>
                      </a:cubicBezTo>
                      <a:cubicBezTo>
                        <a:pt x="96938" y="6"/>
                        <a:pt x="86337" y="6"/>
                        <a:pt x="85080" y="2701"/>
                      </a:cubicBezTo>
                      <a:cubicBezTo>
                        <a:pt x="83822" y="6654"/>
                        <a:pt x="86517" y="17254"/>
                        <a:pt x="86517" y="19949"/>
                      </a:cubicBezTo>
                      <a:cubicBezTo>
                        <a:pt x="86517" y="22644"/>
                        <a:pt x="93165" y="25339"/>
                        <a:pt x="95860" y="26597"/>
                      </a:cubicBezTo>
                      <a:cubicBezTo>
                        <a:pt x="99813" y="27855"/>
                        <a:pt x="101071" y="29292"/>
                        <a:pt x="110413" y="29292"/>
                      </a:cubicBezTo>
                      <a:cubicBezTo>
                        <a:pt x="119577" y="29292"/>
                        <a:pt x="123530" y="30550"/>
                        <a:pt x="121014" y="31987"/>
                      </a:cubicBezTo>
                      <a:cubicBezTo>
                        <a:pt x="119757" y="33245"/>
                        <a:pt x="119757" y="34682"/>
                        <a:pt x="111851" y="34682"/>
                      </a:cubicBezTo>
                      <a:cubicBezTo>
                        <a:pt x="104844" y="36120"/>
                        <a:pt x="91728" y="34862"/>
                        <a:pt x="91728" y="36120"/>
                      </a:cubicBezTo>
                      <a:lnTo>
                        <a:pt x="91728" y="36120"/>
                      </a:lnTo>
                      <a:close/>
                    </a:path>
                  </a:pathLst>
                </a:custGeom>
                <a:grpFill/>
                <a:ln w="17953" cap="flat">
                  <a:noFill/>
                  <a:prstDash val="solid"/>
                  <a:miter/>
                </a:ln>
              </p:spPr>
              <p:txBody>
                <a:bodyPr rtlCol="0" anchor="ctr"/>
                <a:lstStyle/>
                <a:p>
                  <a:endParaRPr lang="zh-CN" altLang="en-US" sz="1050"/>
                </a:p>
              </p:txBody>
            </p:sp>
            <p:sp>
              <p:nvSpPr>
                <p:cNvPr id="3283" name="任意多边形: 形状 680"/>
                <p:cNvSpPr/>
                <p:nvPr/>
              </p:nvSpPr>
              <p:spPr>
                <a:xfrm>
                  <a:off x="7867046" y="1689083"/>
                  <a:ext cx="185420" cy="85704"/>
                </a:xfrm>
                <a:custGeom>
                  <a:avLst/>
                  <a:gdLst>
                    <a:gd name="connsiteX0" fmla="*/ 84805 w 185420"/>
                    <a:gd name="connsiteY0" fmla="*/ 85705 h 85704"/>
                    <a:gd name="connsiteX1" fmla="*/ 69533 w 185420"/>
                    <a:gd name="connsiteY1" fmla="*/ 80135 h 85704"/>
                    <a:gd name="connsiteX2" fmla="*/ 69533 w 185420"/>
                    <a:gd name="connsiteY2" fmla="*/ 80135 h 85704"/>
                    <a:gd name="connsiteX3" fmla="*/ 67197 w 185420"/>
                    <a:gd name="connsiteY3" fmla="*/ 76182 h 85704"/>
                    <a:gd name="connsiteX4" fmla="*/ 67197 w 185420"/>
                    <a:gd name="connsiteY4" fmla="*/ 76182 h 85704"/>
                    <a:gd name="connsiteX5" fmla="*/ 74384 w 185420"/>
                    <a:gd name="connsiteY5" fmla="*/ 65042 h 85704"/>
                    <a:gd name="connsiteX6" fmla="*/ 74384 w 185420"/>
                    <a:gd name="connsiteY6" fmla="*/ 65042 h 85704"/>
                    <a:gd name="connsiteX7" fmla="*/ 84445 w 185420"/>
                    <a:gd name="connsiteY7" fmla="*/ 60730 h 85704"/>
                    <a:gd name="connsiteX8" fmla="*/ 84445 w 185420"/>
                    <a:gd name="connsiteY8" fmla="*/ 60730 h 85704"/>
                    <a:gd name="connsiteX9" fmla="*/ 91812 w 185420"/>
                    <a:gd name="connsiteY9" fmla="*/ 57137 h 85704"/>
                    <a:gd name="connsiteX10" fmla="*/ 91812 w 185420"/>
                    <a:gd name="connsiteY10" fmla="*/ 57137 h 85704"/>
                    <a:gd name="connsiteX11" fmla="*/ 83727 w 185420"/>
                    <a:gd name="connsiteY11" fmla="*/ 59113 h 85704"/>
                    <a:gd name="connsiteX12" fmla="*/ 83727 w 185420"/>
                    <a:gd name="connsiteY12" fmla="*/ 59113 h 85704"/>
                    <a:gd name="connsiteX13" fmla="*/ 66298 w 185420"/>
                    <a:gd name="connsiteY13" fmla="*/ 61629 h 85704"/>
                    <a:gd name="connsiteX14" fmla="*/ 66298 w 185420"/>
                    <a:gd name="connsiteY14" fmla="*/ 61629 h 85704"/>
                    <a:gd name="connsiteX15" fmla="*/ 61986 w 185420"/>
                    <a:gd name="connsiteY15" fmla="*/ 62707 h 85704"/>
                    <a:gd name="connsiteX16" fmla="*/ 61986 w 185420"/>
                    <a:gd name="connsiteY16" fmla="*/ 62707 h 85704"/>
                    <a:gd name="connsiteX17" fmla="*/ 56237 w 185420"/>
                    <a:gd name="connsiteY17" fmla="*/ 60371 h 85704"/>
                    <a:gd name="connsiteX18" fmla="*/ 56237 w 185420"/>
                    <a:gd name="connsiteY18" fmla="*/ 60371 h 85704"/>
                    <a:gd name="connsiteX19" fmla="*/ 53183 w 185420"/>
                    <a:gd name="connsiteY19" fmla="*/ 58215 h 85704"/>
                    <a:gd name="connsiteX20" fmla="*/ 53183 w 185420"/>
                    <a:gd name="connsiteY20" fmla="*/ 58215 h 85704"/>
                    <a:gd name="connsiteX21" fmla="*/ 41683 w 185420"/>
                    <a:gd name="connsiteY21" fmla="*/ 67019 h 85704"/>
                    <a:gd name="connsiteX22" fmla="*/ 41683 w 185420"/>
                    <a:gd name="connsiteY22" fmla="*/ 67019 h 85704"/>
                    <a:gd name="connsiteX23" fmla="*/ 40426 w 185420"/>
                    <a:gd name="connsiteY23" fmla="*/ 67737 h 85704"/>
                    <a:gd name="connsiteX24" fmla="*/ 39168 w 185420"/>
                    <a:gd name="connsiteY24" fmla="*/ 67019 h 85704"/>
                    <a:gd name="connsiteX25" fmla="*/ 36473 w 185420"/>
                    <a:gd name="connsiteY25" fmla="*/ 66659 h 85704"/>
                    <a:gd name="connsiteX26" fmla="*/ 36473 w 185420"/>
                    <a:gd name="connsiteY26" fmla="*/ 66659 h 85704"/>
                    <a:gd name="connsiteX27" fmla="*/ 31802 w 185420"/>
                    <a:gd name="connsiteY27" fmla="*/ 67198 h 85704"/>
                    <a:gd name="connsiteX28" fmla="*/ 31802 w 185420"/>
                    <a:gd name="connsiteY28" fmla="*/ 67198 h 85704"/>
                    <a:gd name="connsiteX29" fmla="*/ 16170 w 185420"/>
                    <a:gd name="connsiteY29" fmla="*/ 71151 h 85704"/>
                    <a:gd name="connsiteX30" fmla="*/ 16170 w 185420"/>
                    <a:gd name="connsiteY30" fmla="*/ 71151 h 85704"/>
                    <a:gd name="connsiteX31" fmla="*/ 8265 w 185420"/>
                    <a:gd name="connsiteY31" fmla="*/ 72768 h 85704"/>
                    <a:gd name="connsiteX32" fmla="*/ 8265 w 185420"/>
                    <a:gd name="connsiteY32" fmla="*/ 72768 h 85704"/>
                    <a:gd name="connsiteX33" fmla="*/ 3054 w 185420"/>
                    <a:gd name="connsiteY33" fmla="*/ 70612 h 85704"/>
                    <a:gd name="connsiteX34" fmla="*/ 3054 w 185420"/>
                    <a:gd name="connsiteY34" fmla="*/ 70612 h 85704"/>
                    <a:gd name="connsiteX35" fmla="*/ 0 w 185420"/>
                    <a:gd name="connsiteY35" fmla="*/ 63605 h 85704"/>
                    <a:gd name="connsiteX36" fmla="*/ 0 w 185420"/>
                    <a:gd name="connsiteY36" fmla="*/ 63605 h 85704"/>
                    <a:gd name="connsiteX37" fmla="*/ 898 w 185420"/>
                    <a:gd name="connsiteY37" fmla="*/ 58035 h 85704"/>
                    <a:gd name="connsiteX38" fmla="*/ 898 w 185420"/>
                    <a:gd name="connsiteY38" fmla="*/ 58035 h 85704"/>
                    <a:gd name="connsiteX39" fmla="*/ 5210 w 185420"/>
                    <a:gd name="connsiteY39" fmla="*/ 44919 h 85704"/>
                    <a:gd name="connsiteX40" fmla="*/ 5210 w 185420"/>
                    <a:gd name="connsiteY40" fmla="*/ 44919 h 85704"/>
                    <a:gd name="connsiteX41" fmla="*/ 10601 w 185420"/>
                    <a:gd name="connsiteY41" fmla="*/ 41326 h 85704"/>
                    <a:gd name="connsiteX42" fmla="*/ 10601 w 185420"/>
                    <a:gd name="connsiteY42" fmla="*/ 41326 h 85704"/>
                    <a:gd name="connsiteX43" fmla="*/ 8624 w 185420"/>
                    <a:gd name="connsiteY43" fmla="*/ 40427 h 85704"/>
                    <a:gd name="connsiteX44" fmla="*/ 8624 w 185420"/>
                    <a:gd name="connsiteY44" fmla="*/ 40427 h 85704"/>
                    <a:gd name="connsiteX45" fmla="*/ 5749 w 185420"/>
                    <a:gd name="connsiteY45" fmla="*/ 35576 h 85704"/>
                    <a:gd name="connsiteX46" fmla="*/ 5749 w 185420"/>
                    <a:gd name="connsiteY46" fmla="*/ 35576 h 85704"/>
                    <a:gd name="connsiteX47" fmla="*/ 7546 w 185420"/>
                    <a:gd name="connsiteY47" fmla="*/ 30366 h 85704"/>
                    <a:gd name="connsiteX48" fmla="*/ 7546 w 185420"/>
                    <a:gd name="connsiteY48" fmla="*/ 30366 h 85704"/>
                    <a:gd name="connsiteX49" fmla="*/ 7726 w 185420"/>
                    <a:gd name="connsiteY49" fmla="*/ 29647 h 85704"/>
                    <a:gd name="connsiteX50" fmla="*/ 7726 w 185420"/>
                    <a:gd name="connsiteY50" fmla="*/ 29647 h 85704"/>
                    <a:gd name="connsiteX51" fmla="*/ 7726 w 185420"/>
                    <a:gd name="connsiteY51" fmla="*/ 29647 h 85704"/>
                    <a:gd name="connsiteX52" fmla="*/ 15991 w 185420"/>
                    <a:gd name="connsiteY52" fmla="*/ 21382 h 85704"/>
                    <a:gd name="connsiteX53" fmla="*/ 15991 w 185420"/>
                    <a:gd name="connsiteY53" fmla="*/ 21382 h 85704"/>
                    <a:gd name="connsiteX54" fmla="*/ 20841 w 185420"/>
                    <a:gd name="connsiteY54" fmla="*/ 20663 h 85704"/>
                    <a:gd name="connsiteX55" fmla="*/ 20841 w 185420"/>
                    <a:gd name="connsiteY55" fmla="*/ 20663 h 85704"/>
                    <a:gd name="connsiteX56" fmla="*/ 30364 w 185420"/>
                    <a:gd name="connsiteY56" fmla="*/ 22640 h 85704"/>
                    <a:gd name="connsiteX57" fmla="*/ 30364 w 185420"/>
                    <a:gd name="connsiteY57" fmla="*/ 22640 h 85704"/>
                    <a:gd name="connsiteX58" fmla="*/ 44199 w 185420"/>
                    <a:gd name="connsiteY58" fmla="*/ 25155 h 85704"/>
                    <a:gd name="connsiteX59" fmla="*/ 44199 w 185420"/>
                    <a:gd name="connsiteY59" fmla="*/ 25155 h 85704"/>
                    <a:gd name="connsiteX60" fmla="*/ 44918 w 185420"/>
                    <a:gd name="connsiteY60" fmla="*/ 25155 h 85704"/>
                    <a:gd name="connsiteX61" fmla="*/ 44918 w 185420"/>
                    <a:gd name="connsiteY61" fmla="*/ 25155 h 85704"/>
                    <a:gd name="connsiteX62" fmla="*/ 63064 w 185420"/>
                    <a:gd name="connsiteY62" fmla="*/ 27671 h 85704"/>
                    <a:gd name="connsiteX63" fmla="*/ 63064 w 185420"/>
                    <a:gd name="connsiteY63" fmla="*/ 27671 h 85704"/>
                    <a:gd name="connsiteX64" fmla="*/ 83188 w 185420"/>
                    <a:gd name="connsiteY64" fmla="*/ 35756 h 85704"/>
                    <a:gd name="connsiteX65" fmla="*/ 83188 w 185420"/>
                    <a:gd name="connsiteY65" fmla="*/ 35756 h 85704"/>
                    <a:gd name="connsiteX66" fmla="*/ 88578 w 185420"/>
                    <a:gd name="connsiteY66" fmla="*/ 36295 h 85704"/>
                    <a:gd name="connsiteX67" fmla="*/ 88578 w 185420"/>
                    <a:gd name="connsiteY67" fmla="*/ 36295 h 85704"/>
                    <a:gd name="connsiteX68" fmla="*/ 93249 w 185420"/>
                    <a:gd name="connsiteY68" fmla="*/ 35936 h 85704"/>
                    <a:gd name="connsiteX69" fmla="*/ 93249 w 185420"/>
                    <a:gd name="connsiteY69" fmla="*/ 35936 h 85704"/>
                    <a:gd name="connsiteX70" fmla="*/ 94507 w 185420"/>
                    <a:gd name="connsiteY70" fmla="*/ 35397 h 85704"/>
                    <a:gd name="connsiteX71" fmla="*/ 94507 w 185420"/>
                    <a:gd name="connsiteY71" fmla="*/ 35397 h 85704"/>
                    <a:gd name="connsiteX72" fmla="*/ 96484 w 185420"/>
                    <a:gd name="connsiteY72" fmla="*/ 35037 h 85704"/>
                    <a:gd name="connsiteX73" fmla="*/ 96484 w 185420"/>
                    <a:gd name="connsiteY73" fmla="*/ 35037 h 85704"/>
                    <a:gd name="connsiteX74" fmla="*/ 101874 w 185420"/>
                    <a:gd name="connsiteY74" fmla="*/ 35037 h 85704"/>
                    <a:gd name="connsiteX75" fmla="*/ 101874 w 185420"/>
                    <a:gd name="connsiteY75" fmla="*/ 35037 h 85704"/>
                    <a:gd name="connsiteX76" fmla="*/ 114271 w 185420"/>
                    <a:gd name="connsiteY76" fmla="*/ 34318 h 85704"/>
                    <a:gd name="connsiteX77" fmla="*/ 114271 w 185420"/>
                    <a:gd name="connsiteY77" fmla="*/ 34318 h 85704"/>
                    <a:gd name="connsiteX78" fmla="*/ 116787 w 185420"/>
                    <a:gd name="connsiteY78" fmla="*/ 34139 h 85704"/>
                    <a:gd name="connsiteX79" fmla="*/ 116787 w 185420"/>
                    <a:gd name="connsiteY79" fmla="*/ 34139 h 85704"/>
                    <a:gd name="connsiteX80" fmla="*/ 113193 w 185420"/>
                    <a:gd name="connsiteY80" fmla="*/ 34139 h 85704"/>
                    <a:gd name="connsiteX81" fmla="*/ 113193 w 185420"/>
                    <a:gd name="connsiteY81" fmla="*/ 34139 h 85704"/>
                    <a:gd name="connsiteX82" fmla="*/ 113193 w 185420"/>
                    <a:gd name="connsiteY82" fmla="*/ 33959 h 85704"/>
                    <a:gd name="connsiteX83" fmla="*/ 113193 w 185420"/>
                    <a:gd name="connsiteY83" fmla="*/ 34139 h 85704"/>
                    <a:gd name="connsiteX84" fmla="*/ 113193 w 185420"/>
                    <a:gd name="connsiteY84" fmla="*/ 33959 h 85704"/>
                    <a:gd name="connsiteX85" fmla="*/ 112834 w 185420"/>
                    <a:gd name="connsiteY85" fmla="*/ 33959 h 85704"/>
                    <a:gd name="connsiteX86" fmla="*/ 112834 w 185420"/>
                    <a:gd name="connsiteY86" fmla="*/ 34139 h 85704"/>
                    <a:gd name="connsiteX87" fmla="*/ 97382 w 185420"/>
                    <a:gd name="connsiteY87" fmla="*/ 31264 h 85704"/>
                    <a:gd name="connsiteX88" fmla="*/ 97382 w 185420"/>
                    <a:gd name="connsiteY88" fmla="*/ 31264 h 85704"/>
                    <a:gd name="connsiteX89" fmla="*/ 86781 w 185420"/>
                    <a:gd name="connsiteY89" fmla="*/ 22280 h 85704"/>
                    <a:gd name="connsiteX90" fmla="*/ 86781 w 185420"/>
                    <a:gd name="connsiteY90" fmla="*/ 22280 h 85704"/>
                    <a:gd name="connsiteX91" fmla="*/ 84984 w 185420"/>
                    <a:gd name="connsiteY91" fmla="*/ 8086 h 85704"/>
                    <a:gd name="connsiteX92" fmla="*/ 84984 w 185420"/>
                    <a:gd name="connsiteY92" fmla="*/ 8086 h 85704"/>
                    <a:gd name="connsiteX93" fmla="*/ 85703 w 185420"/>
                    <a:gd name="connsiteY93" fmla="*/ 3954 h 85704"/>
                    <a:gd name="connsiteX94" fmla="*/ 85703 w 185420"/>
                    <a:gd name="connsiteY94" fmla="*/ 3954 h 85704"/>
                    <a:gd name="connsiteX95" fmla="*/ 99718 w 185420"/>
                    <a:gd name="connsiteY95" fmla="*/ 1 h 85704"/>
                    <a:gd name="connsiteX96" fmla="*/ 99718 w 185420"/>
                    <a:gd name="connsiteY96" fmla="*/ 1 h 85704"/>
                    <a:gd name="connsiteX97" fmla="*/ 103311 w 185420"/>
                    <a:gd name="connsiteY97" fmla="*/ 1 h 85704"/>
                    <a:gd name="connsiteX98" fmla="*/ 103311 w 185420"/>
                    <a:gd name="connsiteY98" fmla="*/ 1 h 85704"/>
                    <a:gd name="connsiteX99" fmla="*/ 103311 w 185420"/>
                    <a:gd name="connsiteY99" fmla="*/ 1 h 85704"/>
                    <a:gd name="connsiteX100" fmla="*/ 103311 w 185420"/>
                    <a:gd name="connsiteY100" fmla="*/ 1 h 85704"/>
                    <a:gd name="connsiteX101" fmla="*/ 103850 w 185420"/>
                    <a:gd name="connsiteY101" fmla="*/ 1 h 85704"/>
                    <a:gd name="connsiteX102" fmla="*/ 103850 w 185420"/>
                    <a:gd name="connsiteY102" fmla="*/ 1 h 85704"/>
                    <a:gd name="connsiteX103" fmla="*/ 103850 w 185420"/>
                    <a:gd name="connsiteY103" fmla="*/ 1 h 85704"/>
                    <a:gd name="connsiteX104" fmla="*/ 103850 w 185420"/>
                    <a:gd name="connsiteY104" fmla="*/ 1 h 85704"/>
                    <a:gd name="connsiteX105" fmla="*/ 103850 w 185420"/>
                    <a:gd name="connsiteY105" fmla="*/ 1 h 85704"/>
                    <a:gd name="connsiteX106" fmla="*/ 104030 w 185420"/>
                    <a:gd name="connsiteY106" fmla="*/ 1 h 85704"/>
                    <a:gd name="connsiteX107" fmla="*/ 104030 w 185420"/>
                    <a:gd name="connsiteY107" fmla="*/ 1 h 85704"/>
                    <a:gd name="connsiteX108" fmla="*/ 104030 w 185420"/>
                    <a:gd name="connsiteY108" fmla="*/ 1 h 85704"/>
                    <a:gd name="connsiteX109" fmla="*/ 104030 w 185420"/>
                    <a:gd name="connsiteY109" fmla="*/ 1 h 85704"/>
                    <a:gd name="connsiteX110" fmla="*/ 116068 w 185420"/>
                    <a:gd name="connsiteY110" fmla="*/ 5391 h 85704"/>
                    <a:gd name="connsiteX111" fmla="*/ 116068 w 185420"/>
                    <a:gd name="connsiteY111" fmla="*/ 5391 h 85704"/>
                    <a:gd name="connsiteX112" fmla="*/ 125950 w 185420"/>
                    <a:gd name="connsiteY112" fmla="*/ 12399 h 85704"/>
                    <a:gd name="connsiteX113" fmla="*/ 125950 w 185420"/>
                    <a:gd name="connsiteY113" fmla="*/ 12399 h 85704"/>
                    <a:gd name="connsiteX114" fmla="*/ 134754 w 185420"/>
                    <a:gd name="connsiteY114" fmla="*/ 15992 h 85704"/>
                    <a:gd name="connsiteX115" fmla="*/ 134754 w 185420"/>
                    <a:gd name="connsiteY115" fmla="*/ 15992 h 85704"/>
                    <a:gd name="connsiteX116" fmla="*/ 135113 w 185420"/>
                    <a:gd name="connsiteY116" fmla="*/ 15992 h 85704"/>
                    <a:gd name="connsiteX117" fmla="*/ 135113 w 185420"/>
                    <a:gd name="connsiteY117" fmla="*/ 15992 h 85704"/>
                    <a:gd name="connsiteX118" fmla="*/ 135293 w 185420"/>
                    <a:gd name="connsiteY118" fmla="*/ 15992 h 85704"/>
                    <a:gd name="connsiteX119" fmla="*/ 135293 w 185420"/>
                    <a:gd name="connsiteY119" fmla="*/ 15992 h 85704"/>
                    <a:gd name="connsiteX120" fmla="*/ 135293 w 185420"/>
                    <a:gd name="connsiteY120" fmla="*/ 15992 h 85704"/>
                    <a:gd name="connsiteX121" fmla="*/ 144276 w 185420"/>
                    <a:gd name="connsiteY121" fmla="*/ 27132 h 85704"/>
                    <a:gd name="connsiteX122" fmla="*/ 144276 w 185420"/>
                    <a:gd name="connsiteY122" fmla="*/ 27132 h 85704"/>
                    <a:gd name="connsiteX123" fmla="*/ 145714 w 185420"/>
                    <a:gd name="connsiteY123" fmla="*/ 28749 h 85704"/>
                    <a:gd name="connsiteX124" fmla="*/ 145714 w 185420"/>
                    <a:gd name="connsiteY124" fmla="*/ 28749 h 85704"/>
                    <a:gd name="connsiteX125" fmla="*/ 145714 w 185420"/>
                    <a:gd name="connsiteY125" fmla="*/ 27850 h 85704"/>
                    <a:gd name="connsiteX126" fmla="*/ 145714 w 185420"/>
                    <a:gd name="connsiteY126" fmla="*/ 27850 h 85704"/>
                    <a:gd name="connsiteX127" fmla="*/ 145714 w 185420"/>
                    <a:gd name="connsiteY127" fmla="*/ 27850 h 85704"/>
                    <a:gd name="connsiteX128" fmla="*/ 145893 w 185420"/>
                    <a:gd name="connsiteY128" fmla="*/ 17968 h 85704"/>
                    <a:gd name="connsiteX129" fmla="*/ 145893 w 185420"/>
                    <a:gd name="connsiteY129" fmla="*/ 17968 h 85704"/>
                    <a:gd name="connsiteX130" fmla="*/ 145714 w 185420"/>
                    <a:gd name="connsiteY130" fmla="*/ 17070 h 85704"/>
                    <a:gd name="connsiteX131" fmla="*/ 145714 w 185420"/>
                    <a:gd name="connsiteY131" fmla="*/ 17070 h 85704"/>
                    <a:gd name="connsiteX132" fmla="*/ 151643 w 185420"/>
                    <a:gd name="connsiteY132" fmla="*/ 10242 h 85704"/>
                    <a:gd name="connsiteX133" fmla="*/ 151643 w 185420"/>
                    <a:gd name="connsiteY133" fmla="*/ 10242 h 85704"/>
                    <a:gd name="connsiteX134" fmla="*/ 153978 w 185420"/>
                    <a:gd name="connsiteY134" fmla="*/ 10602 h 85704"/>
                    <a:gd name="connsiteX135" fmla="*/ 153978 w 185420"/>
                    <a:gd name="connsiteY135" fmla="*/ 10602 h 85704"/>
                    <a:gd name="connsiteX136" fmla="*/ 174102 w 185420"/>
                    <a:gd name="connsiteY136" fmla="*/ 20843 h 85704"/>
                    <a:gd name="connsiteX137" fmla="*/ 174102 w 185420"/>
                    <a:gd name="connsiteY137" fmla="*/ 20843 h 85704"/>
                    <a:gd name="connsiteX138" fmla="*/ 183624 w 185420"/>
                    <a:gd name="connsiteY138" fmla="*/ 38451 h 85704"/>
                    <a:gd name="connsiteX139" fmla="*/ 183624 w 185420"/>
                    <a:gd name="connsiteY139" fmla="*/ 38451 h 85704"/>
                    <a:gd name="connsiteX140" fmla="*/ 185421 w 185420"/>
                    <a:gd name="connsiteY140" fmla="*/ 43841 h 85704"/>
                    <a:gd name="connsiteX141" fmla="*/ 185421 w 185420"/>
                    <a:gd name="connsiteY141" fmla="*/ 43841 h 85704"/>
                    <a:gd name="connsiteX142" fmla="*/ 183265 w 185420"/>
                    <a:gd name="connsiteY142" fmla="*/ 47974 h 85704"/>
                    <a:gd name="connsiteX143" fmla="*/ 183265 w 185420"/>
                    <a:gd name="connsiteY143" fmla="*/ 47974 h 85704"/>
                    <a:gd name="connsiteX144" fmla="*/ 164400 w 185420"/>
                    <a:gd name="connsiteY144" fmla="*/ 54082 h 85704"/>
                    <a:gd name="connsiteX145" fmla="*/ 164400 w 185420"/>
                    <a:gd name="connsiteY145" fmla="*/ 54082 h 85704"/>
                    <a:gd name="connsiteX146" fmla="*/ 153439 w 185420"/>
                    <a:gd name="connsiteY146" fmla="*/ 56598 h 85704"/>
                    <a:gd name="connsiteX147" fmla="*/ 153439 w 185420"/>
                    <a:gd name="connsiteY147" fmla="*/ 56598 h 85704"/>
                    <a:gd name="connsiteX148" fmla="*/ 152361 w 185420"/>
                    <a:gd name="connsiteY148" fmla="*/ 56957 h 85704"/>
                    <a:gd name="connsiteX149" fmla="*/ 151643 w 185420"/>
                    <a:gd name="connsiteY149" fmla="*/ 56238 h 85704"/>
                    <a:gd name="connsiteX150" fmla="*/ 140144 w 185420"/>
                    <a:gd name="connsiteY150" fmla="*/ 49052 h 85704"/>
                    <a:gd name="connsiteX151" fmla="*/ 140144 w 185420"/>
                    <a:gd name="connsiteY151" fmla="*/ 49052 h 85704"/>
                    <a:gd name="connsiteX152" fmla="*/ 136371 w 185420"/>
                    <a:gd name="connsiteY152" fmla="*/ 54621 h 85704"/>
                    <a:gd name="connsiteX153" fmla="*/ 136371 w 185420"/>
                    <a:gd name="connsiteY153" fmla="*/ 54621 h 85704"/>
                    <a:gd name="connsiteX154" fmla="*/ 112654 w 185420"/>
                    <a:gd name="connsiteY154" fmla="*/ 74924 h 85704"/>
                    <a:gd name="connsiteX155" fmla="*/ 112654 w 185420"/>
                    <a:gd name="connsiteY155" fmla="*/ 74924 h 85704"/>
                    <a:gd name="connsiteX156" fmla="*/ 86242 w 185420"/>
                    <a:gd name="connsiteY156" fmla="*/ 85525 h 85704"/>
                    <a:gd name="connsiteX157" fmla="*/ 86242 w 185420"/>
                    <a:gd name="connsiteY157" fmla="*/ 85525 h 85704"/>
                    <a:gd name="connsiteX158" fmla="*/ 85164 w 185420"/>
                    <a:gd name="connsiteY158" fmla="*/ 85705 h 85704"/>
                    <a:gd name="connsiteX159" fmla="*/ 85164 w 185420"/>
                    <a:gd name="connsiteY159" fmla="*/ 85705 h 85704"/>
                    <a:gd name="connsiteX160" fmla="*/ 85164 w 185420"/>
                    <a:gd name="connsiteY160" fmla="*/ 85705 h 85704"/>
                    <a:gd name="connsiteX161" fmla="*/ 85164 w 185420"/>
                    <a:gd name="connsiteY161" fmla="*/ 85705 h 85704"/>
                    <a:gd name="connsiteX162" fmla="*/ 84805 w 185420"/>
                    <a:gd name="connsiteY162" fmla="*/ 85705 h 85704"/>
                    <a:gd name="connsiteX163" fmla="*/ 84805 w 185420"/>
                    <a:gd name="connsiteY163" fmla="*/ 85705 h 85704"/>
                    <a:gd name="connsiteX164" fmla="*/ 84805 w 185420"/>
                    <a:gd name="connsiteY164" fmla="*/ 85705 h 85704"/>
                    <a:gd name="connsiteX165" fmla="*/ 84805 w 185420"/>
                    <a:gd name="connsiteY165" fmla="*/ 85705 h 85704"/>
                    <a:gd name="connsiteX166" fmla="*/ 85523 w 185420"/>
                    <a:gd name="connsiteY166" fmla="*/ 80674 h 85704"/>
                    <a:gd name="connsiteX167" fmla="*/ 110318 w 185420"/>
                    <a:gd name="connsiteY167" fmla="*/ 70253 h 85704"/>
                    <a:gd name="connsiteX168" fmla="*/ 110318 w 185420"/>
                    <a:gd name="connsiteY168" fmla="*/ 70253 h 85704"/>
                    <a:gd name="connsiteX169" fmla="*/ 131519 w 185420"/>
                    <a:gd name="connsiteY169" fmla="*/ 53004 h 85704"/>
                    <a:gd name="connsiteX170" fmla="*/ 131519 w 185420"/>
                    <a:gd name="connsiteY170" fmla="*/ 53004 h 85704"/>
                    <a:gd name="connsiteX171" fmla="*/ 140144 w 185420"/>
                    <a:gd name="connsiteY171" fmla="*/ 43841 h 85704"/>
                    <a:gd name="connsiteX172" fmla="*/ 140144 w 185420"/>
                    <a:gd name="connsiteY172" fmla="*/ 43841 h 85704"/>
                    <a:gd name="connsiteX173" fmla="*/ 143558 w 185420"/>
                    <a:gd name="connsiteY173" fmla="*/ 45278 h 85704"/>
                    <a:gd name="connsiteX174" fmla="*/ 143558 w 185420"/>
                    <a:gd name="connsiteY174" fmla="*/ 45278 h 85704"/>
                    <a:gd name="connsiteX175" fmla="*/ 152002 w 185420"/>
                    <a:gd name="connsiteY175" fmla="*/ 51208 h 85704"/>
                    <a:gd name="connsiteX176" fmla="*/ 152002 w 185420"/>
                    <a:gd name="connsiteY176" fmla="*/ 51208 h 85704"/>
                    <a:gd name="connsiteX177" fmla="*/ 164040 w 185420"/>
                    <a:gd name="connsiteY177" fmla="*/ 48513 h 85704"/>
                    <a:gd name="connsiteX178" fmla="*/ 164040 w 185420"/>
                    <a:gd name="connsiteY178" fmla="*/ 48513 h 85704"/>
                    <a:gd name="connsiteX179" fmla="*/ 180031 w 185420"/>
                    <a:gd name="connsiteY179" fmla="*/ 43482 h 85704"/>
                    <a:gd name="connsiteX180" fmla="*/ 180031 w 185420"/>
                    <a:gd name="connsiteY180" fmla="*/ 43482 h 85704"/>
                    <a:gd name="connsiteX181" fmla="*/ 180031 w 185420"/>
                    <a:gd name="connsiteY181" fmla="*/ 43482 h 85704"/>
                    <a:gd name="connsiteX182" fmla="*/ 179312 w 185420"/>
                    <a:gd name="connsiteY182" fmla="*/ 40966 h 85704"/>
                    <a:gd name="connsiteX183" fmla="*/ 179312 w 185420"/>
                    <a:gd name="connsiteY183" fmla="*/ 40966 h 85704"/>
                    <a:gd name="connsiteX184" fmla="*/ 170329 w 185420"/>
                    <a:gd name="connsiteY184" fmla="*/ 23898 h 85704"/>
                    <a:gd name="connsiteX185" fmla="*/ 170329 w 185420"/>
                    <a:gd name="connsiteY185" fmla="*/ 23898 h 85704"/>
                    <a:gd name="connsiteX186" fmla="*/ 153439 w 185420"/>
                    <a:gd name="connsiteY186" fmla="*/ 15094 h 85704"/>
                    <a:gd name="connsiteX187" fmla="*/ 153439 w 185420"/>
                    <a:gd name="connsiteY187" fmla="*/ 15094 h 85704"/>
                    <a:gd name="connsiteX188" fmla="*/ 152721 w 185420"/>
                    <a:gd name="connsiteY188" fmla="*/ 15094 h 85704"/>
                    <a:gd name="connsiteX189" fmla="*/ 152721 w 185420"/>
                    <a:gd name="connsiteY189" fmla="*/ 15094 h 85704"/>
                    <a:gd name="connsiteX190" fmla="*/ 152541 w 185420"/>
                    <a:gd name="connsiteY190" fmla="*/ 15094 h 85704"/>
                    <a:gd name="connsiteX191" fmla="*/ 151463 w 185420"/>
                    <a:gd name="connsiteY191" fmla="*/ 14914 h 85704"/>
                    <a:gd name="connsiteX192" fmla="*/ 151463 w 185420"/>
                    <a:gd name="connsiteY192" fmla="*/ 14914 h 85704"/>
                    <a:gd name="connsiteX193" fmla="*/ 150565 w 185420"/>
                    <a:gd name="connsiteY193" fmla="*/ 16531 h 85704"/>
                    <a:gd name="connsiteX194" fmla="*/ 150565 w 185420"/>
                    <a:gd name="connsiteY194" fmla="*/ 16531 h 85704"/>
                    <a:gd name="connsiteX195" fmla="*/ 150565 w 185420"/>
                    <a:gd name="connsiteY195" fmla="*/ 16711 h 85704"/>
                    <a:gd name="connsiteX196" fmla="*/ 150565 w 185420"/>
                    <a:gd name="connsiteY196" fmla="*/ 16711 h 85704"/>
                    <a:gd name="connsiteX197" fmla="*/ 150565 w 185420"/>
                    <a:gd name="connsiteY197" fmla="*/ 27311 h 85704"/>
                    <a:gd name="connsiteX198" fmla="*/ 150565 w 185420"/>
                    <a:gd name="connsiteY198" fmla="*/ 27311 h 85704"/>
                    <a:gd name="connsiteX199" fmla="*/ 150565 w 185420"/>
                    <a:gd name="connsiteY199" fmla="*/ 27491 h 85704"/>
                    <a:gd name="connsiteX200" fmla="*/ 150565 w 185420"/>
                    <a:gd name="connsiteY200" fmla="*/ 27491 h 85704"/>
                    <a:gd name="connsiteX201" fmla="*/ 145534 w 185420"/>
                    <a:gd name="connsiteY201" fmla="*/ 33420 h 85704"/>
                    <a:gd name="connsiteX202" fmla="*/ 145534 w 185420"/>
                    <a:gd name="connsiteY202" fmla="*/ 33420 h 85704"/>
                    <a:gd name="connsiteX203" fmla="*/ 138886 w 185420"/>
                    <a:gd name="connsiteY203" fmla="*/ 27311 h 85704"/>
                    <a:gd name="connsiteX204" fmla="*/ 138886 w 185420"/>
                    <a:gd name="connsiteY204" fmla="*/ 27311 h 85704"/>
                    <a:gd name="connsiteX205" fmla="*/ 134754 w 185420"/>
                    <a:gd name="connsiteY205" fmla="*/ 20484 h 85704"/>
                    <a:gd name="connsiteX206" fmla="*/ 134754 w 185420"/>
                    <a:gd name="connsiteY206" fmla="*/ 20484 h 85704"/>
                    <a:gd name="connsiteX207" fmla="*/ 120560 w 185420"/>
                    <a:gd name="connsiteY207" fmla="*/ 13836 h 85704"/>
                    <a:gd name="connsiteX208" fmla="*/ 120560 w 185420"/>
                    <a:gd name="connsiteY208" fmla="*/ 13836 h 85704"/>
                    <a:gd name="connsiteX209" fmla="*/ 114271 w 185420"/>
                    <a:gd name="connsiteY209" fmla="*/ 9883 h 85704"/>
                    <a:gd name="connsiteX210" fmla="*/ 114271 w 185420"/>
                    <a:gd name="connsiteY210" fmla="*/ 9883 h 85704"/>
                    <a:gd name="connsiteX211" fmla="*/ 103311 w 185420"/>
                    <a:gd name="connsiteY211" fmla="*/ 4673 h 85704"/>
                    <a:gd name="connsiteX212" fmla="*/ 103311 w 185420"/>
                    <a:gd name="connsiteY212" fmla="*/ 4673 h 85704"/>
                    <a:gd name="connsiteX213" fmla="*/ 105467 w 185420"/>
                    <a:gd name="connsiteY213" fmla="*/ 2876 h 85704"/>
                    <a:gd name="connsiteX214" fmla="*/ 105467 w 185420"/>
                    <a:gd name="connsiteY214" fmla="*/ 2876 h 85704"/>
                    <a:gd name="connsiteX215" fmla="*/ 104748 w 185420"/>
                    <a:gd name="connsiteY215" fmla="*/ 181 h 85704"/>
                    <a:gd name="connsiteX216" fmla="*/ 104748 w 185420"/>
                    <a:gd name="connsiteY216" fmla="*/ 181 h 85704"/>
                    <a:gd name="connsiteX217" fmla="*/ 104030 w 185420"/>
                    <a:gd name="connsiteY217" fmla="*/ 1079 h 85704"/>
                    <a:gd name="connsiteX218" fmla="*/ 103311 w 185420"/>
                    <a:gd name="connsiteY218" fmla="*/ 3774 h 85704"/>
                    <a:gd name="connsiteX219" fmla="*/ 103491 w 185420"/>
                    <a:gd name="connsiteY219" fmla="*/ 4493 h 85704"/>
                    <a:gd name="connsiteX220" fmla="*/ 103491 w 185420"/>
                    <a:gd name="connsiteY220" fmla="*/ 4493 h 85704"/>
                    <a:gd name="connsiteX221" fmla="*/ 103131 w 185420"/>
                    <a:gd name="connsiteY221" fmla="*/ 4493 h 85704"/>
                    <a:gd name="connsiteX222" fmla="*/ 103131 w 185420"/>
                    <a:gd name="connsiteY222" fmla="*/ 4493 h 85704"/>
                    <a:gd name="connsiteX223" fmla="*/ 89656 w 185420"/>
                    <a:gd name="connsiteY223" fmla="*/ 5930 h 85704"/>
                    <a:gd name="connsiteX224" fmla="*/ 89656 w 185420"/>
                    <a:gd name="connsiteY224" fmla="*/ 5930 h 85704"/>
                    <a:gd name="connsiteX225" fmla="*/ 89476 w 185420"/>
                    <a:gd name="connsiteY225" fmla="*/ 7727 h 85704"/>
                    <a:gd name="connsiteX226" fmla="*/ 89476 w 185420"/>
                    <a:gd name="connsiteY226" fmla="*/ 7727 h 85704"/>
                    <a:gd name="connsiteX227" fmla="*/ 91273 w 185420"/>
                    <a:gd name="connsiteY227" fmla="*/ 21921 h 85704"/>
                    <a:gd name="connsiteX228" fmla="*/ 91273 w 185420"/>
                    <a:gd name="connsiteY228" fmla="*/ 21921 h 85704"/>
                    <a:gd name="connsiteX229" fmla="*/ 91632 w 185420"/>
                    <a:gd name="connsiteY229" fmla="*/ 22101 h 85704"/>
                    <a:gd name="connsiteX230" fmla="*/ 91632 w 185420"/>
                    <a:gd name="connsiteY230" fmla="*/ 22101 h 85704"/>
                    <a:gd name="connsiteX231" fmla="*/ 93788 w 185420"/>
                    <a:gd name="connsiteY231" fmla="*/ 23538 h 85704"/>
                    <a:gd name="connsiteX232" fmla="*/ 93788 w 185420"/>
                    <a:gd name="connsiteY232" fmla="*/ 23538 h 85704"/>
                    <a:gd name="connsiteX233" fmla="*/ 98999 w 185420"/>
                    <a:gd name="connsiteY233" fmla="*/ 26054 h 85704"/>
                    <a:gd name="connsiteX234" fmla="*/ 98999 w 185420"/>
                    <a:gd name="connsiteY234" fmla="*/ 26054 h 85704"/>
                    <a:gd name="connsiteX235" fmla="*/ 112474 w 185420"/>
                    <a:gd name="connsiteY235" fmla="*/ 28569 h 85704"/>
                    <a:gd name="connsiteX236" fmla="*/ 112474 w 185420"/>
                    <a:gd name="connsiteY236" fmla="*/ 28569 h 85704"/>
                    <a:gd name="connsiteX237" fmla="*/ 112654 w 185420"/>
                    <a:gd name="connsiteY237" fmla="*/ 28569 h 85704"/>
                    <a:gd name="connsiteX238" fmla="*/ 112654 w 185420"/>
                    <a:gd name="connsiteY238" fmla="*/ 28569 h 85704"/>
                    <a:gd name="connsiteX239" fmla="*/ 112474 w 185420"/>
                    <a:gd name="connsiteY239" fmla="*/ 28569 h 85704"/>
                    <a:gd name="connsiteX240" fmla="*/ 112474 w 185420"/>
                    <a:gd name="connsiteY240" fmla="*/ 28569 h 85704"/>
                    <a:gd name="connsiteX241" fmla="*/ 113013 w 185420"/>
                    <a:gd name="connsiteY241" fmla="*/ 28569 h 85704"/>
                    <a:gd name="connsiteX242" fmla="*/ 113013 w 185420"/>
                    <a:gd name="connsiteY242" fmla="*/ 28569 h 85704"/>
                    <a:gd name="connsiteX243" fmla="*/ 126668 w 185420"/>
                    <a:gd name="connsiteY243" fmla="*/ 32881 h 85704"/>
                    <a:gd name="connsiteX244" fmla="*/ 126668 w 185420"/>
                    <a:gd name="connsiteY244" fmla="*/ 32881 h 85704"/>
                    <a:gd name="connsiteX245" fmla="*/ 125231 w 185420"/>
                    <a:gd name="connsiteY245" fmla="*/ 35576 h 85704"/>
                    <a:gd name="connsiteX246" fmla="*/ 125231 w 185420"/>
                    <a:gd name="connsiteY246" fmla="*/ 35576 h 85704"/>
                    <a:gd name="connsiteX247" fmla="*/ 114810 w 185420"/>
                    <a:gd name="connsiteY247" fmla="*/ 38990 h 85704"/>
                    <a:gd name="connsiteX248" fmla="*/ 114810 w 185420"/>
                    <a:gd name="connsiteY248" fmla="*/ 38990 h 85704"/>
                    <a:gd name="connsiteX249" fmla="*/ 100976 w 185420"/>
                    <a:gd name="connsiteY249" fmla="*/ 39709 h 85704"/>
                    <a:gd name="connsiteX250" fmla="*/ 100976 w 185420"/>
                    <a:gd name="connsiteY250" fmla="*/ 39709 h 85704"/>
                    <a:gd name="connsiteX251" fmla="*/ 97023 w 185420"/>
                    <a:gd name="connsiteY251" fmla="*/ 39709 h 85704"/>
                    <a:gd name="connsiteX252" fmla="*/ 97023 w 185420"/>
                    <a:gd name="connsiteY252" fmla="*/ 39709 h 85704"/>
                    <a:gd name="connsiteX253" fmla="*/ 97023 w 185420"/>
                    <a:gd name="connsiteY253" fmla="*/ 39888 h 85704"/>
                    <a:gd name="connsiteX254" fmla="*/ 95046 w 185420"/>
                    <a:gd name="connsiteY254" fmla="*/ 40427 h 85704"/>
                    <a:gd name="connsiteX255" fmla="*/ 88578 w 185420"/>
                    <a:gd name="connsiteY255" fmla="*/ 41146 h 85704"/>
                    <a:gd name="connsiteX256" fmla="*/ 88578 w 185420"/>
                    <a:gd name="connsiteY256" fmla="*/ 41146 h 85704"/>
                    <a:gd name="connsiteX257" fmla="*/ 82110 w 185420"/>
                    <a:gd name="connsiteY257" fmla="*/ 40427 h 85704"/>
                    <a:gd name="connsiteX258" fmla="*/ 82110 w 185420"/>
                    <a:gd name="connsiteY258" fmla="*/ 40427 h 85704"/>
                    <a:gd name="connsiteX259" fmla="*/ 62885 w 185420"/>
                    <a:gd name="connsiteY259" fmla="*/ 32522 h 85704"/>
                    <a:gd name="connsiteX260" fmla="*/ 62885 w 185420"/>
                    <a:gd name="connsiteY260" fmla="*/ 32522 h 85704"/>
                    <a:gd name="connsiteX261" fmla="*/ 65220 w 185420"/>
                    <a:gd name="connsiteY261" fmla="*/ 30545 h 85704"/>
                    <a:gd name="connsiteX262" fmla="*/ 65220 w 185420"/>
                    <a:gd name="connsiteY262" fmla="*/ 30545 h 85704"/>
                    <a:gd name="connsiteX263" fmla="*/ 64502 w 185420"/>
                    <a:gd name="connsiteY263" fmla="*/ 28210 h 85704"/>
                    <a:gd name="connsiteX264" fmla="*/ 64502 w 185420"/>
                    <a:gd name="connsiteY264" fmla="*/ 28210 h 85704"/>
                    <a:gd name="connsiteX265" fmla="*/ 63963 w 185420"/>
                    <a:gd name="connsiteY265" fmla="*/ 28749 h 85704"/>
                    <a:gd name="connsiteX266" fmla="*/ 62885 w 185420"/>
                    <a:gd name="connsiteY266" fmla="*/ 31264 h 85704"/>
                    <a:gd name="connsiteX267" fmla="*/ 62885 w 185420"/>
                    <a:gd name="connsiteY267" fmla="*/ 32522 h 85704"/>
                    <a:gd name="connsiteX268" fmla="*/ 62885 w 185420"/>
                    <a:gd name="connsiteY268" fmla="*/ 32522 h 85704"/>
                    <a:gd name="connsiteX269" fmla="*/ 62705 w 185420"/>
                    <a:gd name="connsiteY269" fmla="*/ 32522 h 85704"/>
                    <a:gd name="connsiteX270" fmla="*/ 62705 w 185420"/>
                    <a:gd name="connsiteY270" fmla="*/ 31444 h 85704"/>
                    <a:gd name="connsiteX271" fmla="*/ 62166 w 185420"/>
                    <a:gd name="connsiteY271" fmla="*/ 32522 h 85704"/>
                    <a:gd name="connsiteX272" fmla="*/ 44199 w 185420"/>
                    <a:gd name="connsiteY272" fmla="*/ 30006 h 85704"/>
                    <a:gd name="connsiteX273" fmla="*/ 44199 w 185420"/>
                    <a:gd name="connsiteY273" fmla="*/ 30006 h 85704"/>
                    <a:gd name="connsiteX274" fmla="*/ 44019 w 185420"/>
                    <a:gd name="connsiteY274" fmla="*/ 30006 h 85704"/>
                    <a:gd name="connsiteX275" fmla="*/ 29107 w 185420"/>
                    <a:gd name="connsiteY275" fmla="*/ 27311 h 85704"/>
                    <a:gd name="connsiteX276" fmla="*/ 29107 w 185420"/>
                    <a:gd name="connsiteY276" fmla="*/ 27311 h 85704"/>
                    <a:gd name="connsiteX277" fmla="*/ 20662 w 185420"/>
                    <a:gd name="connsiteY277" fmla="*/ 25515 h 85704"/>
                    <a:gd name="connsiteX278" fmla="*/ 20662 w 185420"/>
                    <a:gd name="connsiteY278" fmla="*/ 25515 h 85704"/>
                    <a:gd name="connsiteX279" fmla="*/ 17428 w 185420"/>
                    <a:gd name="connsiteY279" fmla="*/ 25874 h 85704"/>
                    <a:gd name="connsiteX280" fmla="*/ 17428 w 185420"/>
                    <a:gd name="connsiteY280" fmla="*/ 25874 h 85704"/>
                    <a:gd name="connsiteX281" fmla="*/ 12397 w 185420"/>
                    <a:gd name="connsiteY281" fmla="*/ 30905 h 85704"/>
                    <a:gd name="connsiteX282" fmla="*/ 12397 w 185420"/>
                    <a:gd name="connsiteY282" fmla="*/ 30905 h 85704"/>
                    <a:gd name="connsiteX283" fmla="*/ 10780 w 185420"/>
                    <a:gd name="connsiteY283" fmla="*/ 35397 h 85704"/>
                    <a:gd name="connsiteX284" fmla="*/ 10780 w 185420"/>
                    <a:gd name="connsiteY284" fmla="*/ 35397 h 85704"/>
                    <a:gd name="connsiteX285" fmla="*/ 11140 w 185420"/>
                    <a:gd name="connsiteY285" fmla="*/ 35756 h 85704"/>
                    <a:gd name="connsiteX286" fmla="*/ 11140 w 185420"/>
                    <a:gd name="connsiteY286" fmla="*/ 35756 h 85704"/>
                    <a:gd name="connsiteX287" fmla="*/ 18146 w 185420"/>
                    <a:gd name="connsiteY287" fmla="*/ 38271 h 85704"/>
                    <a:gd name="connsiteX288" fmla="*/ 18146 w 185420"/>
                    <a:gd name="connsiteY288" fmla="*/ 38271 h 85704"/>
                    <a:gd name="connsiteX289" fmla="*/ 24076 w 185420"/>
                    <a:gd name="connsiteY289" fmla="*/ 42583 h 85704"/>
                    <a:gd name="connsiteX290" fmla="*/ 24076 w 185420"/>
                    <a:gd name="connsiteY290" fmla="*/ 42583 h 85704"/>
                    <a:gd name="connsiteX291" fmla="*/ 20662 w 185420"/>
                    <a:gd name="connsiteY291" fmla="*/ 45817 h 85704"/>
                    <a:gd name="connsiteX292" fmla="*/ 20662 w 185420"/>
                    <a:gd name="connsiteY292" fmla="*/ 45817 h 85704"/>
                    <a:gd name="connsiteX293" fmla="*/ 15631 w 185420"/>
                    <a:gd name="connsiteY293" fmla="*/ 45638 h 85704"/>
                    <a:gd name="connsiteX294" fmla="*/ 15631 w 185420"/>
                    <a:gd name="connsiteY294" fmla="*/ 45638 h 85704"/>
                    <a:gd name="connsiteX295" fmla="*/ 9523 w 185420"/>
                    <a:gd name="connsiteY295" fmla="*/ 47435 h 85704"/>
                    <a:gd name="connsiteX296" fmla="*/ 9523 w 185420"/>
                    <a:gd name="connsiteY296" fmla="*/ 47435 h 85704"/>
                    <a:gd name="connsiteX297" fmla="*/ 6109 w 185420"/>
                    <a:gd name="connsiteY297" fmla="*/ 57137 h 85704"/>
                    <a:gd name="connsiteX298" fmla="*/ 6109 w 185420"/>
                    <a:gd name="connsiteY298" fmla="*/ 57137 h 85704"/>
                    <a:gd name="connsiteX299" fmla="*/ 6288 w 185420"/>
                    <a:gd name="connsiteY299" fmla="*/ 57496 h 85704"/>
                    <a:gd name="connsiteX300" fmla="*/ 5929 w 185420"/>
                    <a:gd name="connsiteY300" fmla="*/ 58754 h 85704"/>
                    <a:gd name="connsiteX301" fmla="*/ 5210 w 185420"/>
                    <a:gd name="connsiteY301" fmla="*/ 63605 h 85704"/>
                    <a:gd name="connsiteX302" fmla="*/ 5210 w 185420"/>
                    <a:gd name="connsiteY302" fmla="*/ 63605 h 85704"/>
                    <a:gd name="connsiteX303" fmla="*/ 7187 w 185420"/>
                    <a:gd name="connsiteY303" fmla="*/ 67737 h 85704"/>
                    <a:gd name="connsiteX304" fmla="*/ 7187 w 185420"/>
                    <a:gd name="connsiteY304" fmla="*/ 67737 h 85704"/>
                    <a:gd name="connsiteX305" fmla="*/ 8265 w 185420"/>
                    <a:gd name="connsiteY305" fmla="*/ 67737 h 85704"/>
                    <a:gd name="connsiteX306" fmla="*/ 8265 w 185420"/>
                    <a:gd name="connsiteY306" fmla="*/ 67737 h 85704"/>
                    <a:gd name="connsiteX307" fmla="*/ 14733 w 185420"/>
                    <a:gd name="connsiteY307" fmla="*/ 66300 h 85704"/>
                    <a:gd name="connsiteX308" fmla="*/ 14733 w 185420"/>
                    <a:gd name="connsiteY308" fmla="*/ 66300 h 85704"/>
                    <a:gd name="connsiteX309" fmla="*/ 30544 w 185420"/>
                    <a:gd name="connsiteY309" fmla="*/ 62168 h 85704"/>
                    <a:gd name="connsiteX310" fmla="*/ 30544 w 185420"/>
                    <a:gd name="connsiteY310" fmla="*/ 62168 h 85704"/>
                    <a:gd name="connsiteX311" fmla="*/ 36473 w 185420"/>
                    <a:gd name="connsiteY311" fmla="*/ 61449 h 85704"/>
                    <a:gd name="connsiteX312" fmla="*/ 36473 w 185420"/>
                    <a:gd name="connsiteY312" fmla="*/ 61449 h 85704"/>
                    <a:gd name="connsiteX313" fmla="*/ 39887 w 185420"/>
                    <a:gd name="connsiteY313" fmla="*/ 61808 h 85704"/>
                    <a:gd name="connsiteX314" fmla="*/ 39887 w 185420"/>
                    <a:gd name="connsiteY314" fmla="*/ 61808 h 85704"/>
                    <a:gd name="connsiteX315" fmla="*/ 49589 w 185420"/>
                    <a:gd name="connsiteY315" fmla="*/ 54621 h 85704"/>
                    <a:gd name="connsiteX316" fmla="*/ 49589 w 185420"/>
                    <a:gd name="connsiteY316" fmla="*/ 54621 h 85704"/>
                    <a:gd name="connsiteX317" fmla="*/ 52464 w 185420"/>
                    <a:gd name="connsiteY317" fmla="*/ 51926 h 85704"/>
                    <a:gd name="connsiteX318" fmla="*/ 52464 w 185420"/>
                    <a:gd name="connsiteY318" fmla="*/ 51926 h 85704"/>
                    <a:gd name="connsiteX319" fmla="*/ 59291 w 185420"/>
                    <a:gd name="connsiteY319" fmla="*/ 56238 h 85704"/>
                    <a:gd name="connsiteX320" fmla="*/ 59291 w 185420"/>
                    <a:gd name="connsiteY320" fmla="*/ 56238 h 85704"/>
                    <a:gd name="connsiteX321" fmla="*/ 62166 w 185420"/>
                    <a:gd name="connsiteY321" fmla="*/ 57676 h 85704"/>
                    <a:gd name="connsiteX322" fmla="*/ 62166 w 185420"/>
                    <a:gd name="connsiteY322" fmla="*/ 57676 h 85704"/>
                    <a:gd name="connsiteX323" fmla="*/ 63963 w 185420"/>
                    <a:gd name="connsiteY323" fmla="*/ 57317 h 85704"/>
                    <a:gd name="connsiteX324" fmla="*/ 63963 w 185420"/>
                    <a:gd name="connsiteY324" fmla="*/ 57317 h 85704"/>
                    <a:gd name="connsiteX325" fmla="*/ 83906 w 185420"/>
                    <a:gd name="connsiteY325" fmla="*/ 54262 h 85704"/>
                    <a:gd name="connsiteX326" fmla="*/ 83906 w 185420"/>
                    <a:gd name="connsiteY326" fmla="*/ 54262 h 85704"/>
                    <a:gd name="connsiteX327" fmla="*/ 96843 w 185420"/>
                    <a:gd name="connsiteY327" fmla="*/ 49231 h 85704"/>
                    <a:gd name="connsiteX328" fmla="*/ 96843 w 185420"/>
                    <a:gd name="connsiteY328" fmla="*/ 49231 h 85704"/>
                    <a:gd name="connsiteX329" fmla="*/ 99718 w 185420"/>
                    <a:gd name="connsiteY329" fmla="*/ 53723 h 85704"/>
                    <a:gd name="connsiteX330" fmla="*/ 99718 w 185420"/>
                    <a:gd name="connsiteY330" fmla="*/ 53723 h 85704"/>
                    <a:gd name="connsiteX331" fmla="*/ 97921 w 185420"/>
                    <a:gd name="connsiteY331" fmla="*/ 58035 h 85704"/>
                    <a:gd name="connsiteX332" fmla="*/ 97921 w 185420"/>
                    <a:gd name="connsiteY332" fmla="*/ 58035 h 85704"/>
                    <a:gd name="connsiteX333" fmla="*/ 85883 w 185420"/>
                    <a:gd name="connsiteY333" fmla="*/ 65941 h 85704"/>
                    <a:gd name="connsiteX334" fmla="*/ 85883 w 185420"/>
                    <a:gd name="connsiteY334" fmla="*/ 65941 h 85704"/>
                    <a:gd name="connsiteX335" fmla="*/ 77259 w 185420"/>
                    <a:gd name="connsiteY335" fmla="*/ 69714 h 85704"/>
                    <a:gd name="connsiteX336" fmla="*/ 77259 w 185420"/>
                    <a:gd name="connsiteY336" fmla="*/ 69714 h 85704"/>
                    <a:gd name="connsiteX337" fmla="*/ 72228 w 185420"/>
                    <a:gd name="connsiteY337" fmla="*/ 76541 h 85704"/>
                    <a:gd name="connsiteX338" fmla="*/ 72228 w 185420"/>
                    <a:gd name="connsiteY338" fmla="*/ 76541 h 85704"/>
                    <a:gd name="connsiteX339" fmla="*/ 72408 w 185420"/>
                    <a:gd name="connsiteY339" fmla="*/ 76541 h 85704"/>
                    <a:gd name="connsiteX340" fmla="*/ 85164 w 185420"/>
                    <a:gd name="connsiteY340" fmla="*/ 81033 h 85704"/>
                    <a:gd name="connsiteX341" fmla="*/ 85164 w 185420"/>
                    <a:gd name="connsiteY341" fmla="*/ 81033 h 85704"/>
                    <a:gd name="connsiteX342" fmla="*/ 85523 w 185420"/>
                    <a:gd name="connsiteY342" fmla="*/ 80674 h 85704"/>
                    <a:gd name="connsiteX343" fmla="*/ 85523 w 185420"/>
                    <a:gd name="connsiteY343" fmla="*/ 80674 h 85704"/>
                    <a:gd name="connsiteX344" fmla="*/ 135113 w 185420"/>
                    <a:gd name="connsiteY344" fmla="*/ 20484 h 85704"/>
                    <a:gd name="connsiteX345" fmla="*/ 135293 w 185420"/>
                    <a:gd name="connsiteY345" fmla="*/ 20484 h 85704"/>
                    <a:gd name="connsiteX346" fmla="*/ 135293 w 185420"/>
                    <a:gd name="connsiteY346" fmla="*/ 20484 h 85704"/>
                    <a:gd name="connsiteX347" fmla="*/ 137628 w 185420"/>
                    <a:gd name="connsiteY347" fmla="*/ 18328 h 85704"/>
                    <a:gd name="connsiteX348" fmla="*/ 137628 w 185420"/>
                    <a:gd name="connsiteY348" fmla="*/ 18328 h 85704"/>
                    <a:gd name="connsiteX349" fmla="*/ 136550 w 185420"/>
                    <a:gd name="connsiteY349" fmla="*/ 15992 h 85704"/>
                    <a:gd name="connsiteX350" fmla="*/ 136550 w 185420"/>
                    <a:gd name="connsiteY350" fmla="*/ 15992 h 85704"/>
                    <a:gd name="connsiteX351" fmla="*/ 136011 w 185420"/>
                    <a:gd name="connsiteY351" fmla="*/ 16711 h 85704"/>
                    <a:gd name="connsiteX352" fmla="*/ 135113 w 185420"/>
                    <a:gd name="connsiteY352" fmla="*/ 20484 h 85704"/>
                    <a:gd name="connsiteX353" fmla="*/ 135113 w 185420"/>
                    <a:gd name="connsiteY353" fmla="*/ 20484 h 85704"/>
                    <a:gd name="connsiteX354" fmla="*/ 136191 w 185420"/>
                    <a:gd name="connsiteY354" fmla="*/ 15992 h 85704"/>
                    <a:gd name="connsiteX355" fmla="*/ 136371 w 185420"/>
                    <a:gd name="connsiteY355" fmla="*/ 15812 h 85704"/>
                    <a:gd name="connsiteX356" fmla="*/ 136191 w 185420"/>
                    <a:gd name="connsiteY356" fmla="*/ 15992 h 85704"/>
                    <a:gd name="connsiteX357" fmla="*/ 136191 w 185420"/>
                    <a:gd name="connsiteY357" fmla="*/ 15992 h 85704"/>
                    <a:gd name="connsiteX358" fmla="*/ 136191 w 185420"/>
                    <a:gd name="connsiteY358" fmla="*/ 15992 h 85704"/>
                    <a:gd name="connsiteX359" fmla="*/ 152721 w 185420"/>
                    <a:gd name="connsiteY359" fmla="*/ 15094 h 85704"/>
                    <a:gd name="connsiteX360" fmla="*/ 152721 w 185420"/>
                    <a:gd name="connsiteY360" fmla="*/ 15094 h 85704"/>
                    <a:gd name="connsiteX361" fmla="*/ 152721 w 185420"/>
                    <a:gd name="connsiteY361" fmla="*/ 15094 h 85704"/>
                    <a:gd name="connsiteX362" fmla="*/ 152721 w 185420"/>
                    <a:gd name="connsiteY362" fmla="*/ 15094 h 85704"/>
                    <a:gd name="connsiteX363" fmla="*/ 152721 w 185420"/>
                    <a:gd name="connsiteY363" fmla="*/ 15094 h 85704"/>
                    <a:gd name="connsiteX364" fmla="*/ 152721 w 185420"/>
                    <a:gd name="connsiteY364" fmla="*/ 15094 h 85704"/>
                    <a:gd name="connsiteX365" fmla="*/ 62705 w 185420"/>
                    <a:gd name="connsiteY365" fmla="*/ 32522 h 85704"/>
                    <a:gd name="connsiteX366" fmla="*/ 62705 w 185420"/>
                    <a:gd name="connsiteY366" fmla="*/ 32522 h 85704"/>
                    <a:gd name="connsiteX367" fmla="*/ 62705 w 185420"/>
                    <a:gd name="connsiteY367" fmla="*/ 32522 h 85704"/>
                    <a:gd name="connsiteX368" fmla="*/ 62705 w 185420"/>
                    <a:gd name="connsiteY368" fmla="*/ 32522 h 85704"/>
                    <a:gd name="connsiteX369" fmla="*/ 62705 w 185420"/>
                    <a:gd name="connsiteY369" fmla="*/ 32522 h 85704"/>
                    <a:gd name="connsiteX370" fmla="*/ 62705 w 185420"/>
                    <a:gd name="connsiteY370" fmla="*/ 32522 h 85704"/>
                    <a:gd name="connsiteX371" fmla="*/ 152721 w 185420"/>
                    <a:gd name="connsiteY371" fmla="*/ 15094 h 85704"/>
                    <a:gd name="connsiteX372" fmla="*/ 152721 w 185420"/>
                    <a:gd name="connsiteY372" fmla="*/ 15094 h 85704"/>
                    <a:gd name="connsiteX373" fmla="*/ 152721 w 185420"/>
                    <a:gd name="connsiteY373" fmla="*/ 15094 h 85704"/>
                    <a:gd name="connsiteX374" fmla="*/ 152721 w 185420"/>
                    <a:gd name="connsiteY374" fmla="*/ 15094 h 85704"/>
                    <a:gd name="connsiteX375" fmla="*/ 103670 w 185420"/>
                    <a:gd name="connsiteY375" fmla="*/ 4673 h 85704"/>
                    <a:gd name="connsiteX376" fmla="*/ 103670 w 185420"/>
                    <a:gd name="connsiteY376" fmla="*/ 4673 h 85704"/>
                    <a:gd name="connsiteX377" fmla="*/ 103670 w 185420"/>
                    <a:gd name="connsiteY377" fmla="*/ 4673 h 85704"/>
                    <a:gd name="connsiteX378" fmla="*/ 103670 w 185420"/>
                    <a:gd name="connsiteY378" fmla="*/ 4673 h 85704"/>
                    <a:gd name="connsiteX379" fmla="*/ 103670 w 185420"/>
                    <a:gd name="connsiteY379" fmla="*/ 4673 h 85704"/>
                    <a:gd name="connsiteX380" fmla="*/ 103670 w 185420"/>
                    <a:gd name="connsiteY380" fmla="*/ 4673 h 85704"/>
                    <a:gd name="connsiteX381" fmla="*/ 103670 w 185420"/>
                    <a:gd name="connsiteY381" fmla="*/ 4673 h 8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Lst>
                  <a:rect l="l" t="t" r="r" b="b"/>
                  <a:pathLst>
                    <a:path w="185420" h="85704">
                      <a:moveTo>
                        <a:pt x="84805" y="85705"/>
                      </a:moveTo>
                      <a:cubicBezTo>
                        <a:pt x="78876" y="85525"/>
                        <a:pt x="72228" y="83010"/>
                        <a:pt x="69533" y="80135"/>
                      </a:cubicBezTo>
                      <a:lnTo>
                        <a:pt x="69533" y="80135"/>
                      </a:lnTo>
                      <a:cubicBezTo>
                        <a:pt x="67916" y="79416"/>
                        <a:pt x="67197" y="77440"/>
                        <a:pt x="67197" y="76182"/>
                      </a:cubicBezTo>
                      <a:lnTo>
                        <a:pt x="67197" y="76182"/>
                      </a:lnTo>
                      <a:cubicBezTo>
                        <a:pt x="67377" y="71870"/>
                        <a:pt x="70790" y="67737"/>
                        <a:pt x="74384" y="65042"/>
                      </a:cubicBezTo>
                      <a:lnTo>
                        <a:pt x="74384" y="65042"/>
                      </a:lnTo>
                      <a:cubicBezTo>
                        <a:pt x="78517" y="62168"/>
                        <a:pt x="80672" y="61988"/>
                        <a:pt x="84445" y="60730"/>
                      </a:cubicBezTo>
                      <a:lnTo>
                        <a:pt x="84445" y="60730"/>
                      </a:lnTo>
                      <a:cubicBezTo>
                        <a:pt x="87500" y="60012"/>
                        <a:pt x="90195" y="58574"/>
                        <a:pt x="91812" y="57137"/>
                      </a:cubicBezTo>
                      <a:lnTo>
                        <a:pt x="91812" y="57137"/>
                      </a:lnTo>
                      <a:cubicBezTo>
                        <a:pt x="89836" y="58215"/>
                        <a:pt x="87140" y="59113"/>
                        <a:pt x="83727" y="59113"/>
                      </a:cubicBezTo>
                      <a:lnTo>
                        <a:pt x="83727" y="59113"/>
                      </a:lnTo>
                      <a:cubicBezTo>
                        <a:pt x="75821" y="59113"/>
                        <a:pt x="69353" y="59293"/>
                        <a:pt x="66298" y="61629"/>
                      </a:cubicBezTo>
                      <a:lnTo>
                        <a:pt x="66298" y="61629"/>
                      </a:lnTo>
                      <a:cubicBezTo>
                        <a:pt x="65041" y="62168"/>
                        <a:pt x="63603" y="62707"/>
                        <a:pt x="61986" y="62707"/>
                      </a:cubicBezTo>
                      <a:lnTo>
                        <a:pt x="61986" y="62707"/>
                      </a:lnTo>
                      <a:cubicBezTo>
                        <a:pt x="59830" y="62707"/>
                        <a:pt x="57495" y="61629"/>
                        <a:pt x="56237" y="60371"/>
                      </a:cubicBezTo>
                      <a:lnTo>
                        <a:pt x="56237" y="60371"/>
                      </a:lnTo>
                      <a:cubicBezTo>
                        <a:pt x="54980" y="59652"/>
                        <a:pt x="53902" y="58934"/>
                        <a:pt x="53183" y="58215"/>
                      </a:cubicBezTo>
                      <a:lnTo>
                        <a:pt x="53183" y="58215"/>
                      </a:lnTo>
                      <a:cubicBezTo>
                        <a:pt x="49589" y="62168"/>
                        <a:pt x="41863" y="66659"/>
                        <a:pt x="41683" y="67019"/>
                      </a:cubicBezTo>
                      <a:lnTo>
                        <a:pt x="41683" y="67019"/>
                      </a:lnTo>
                      <a:lnTo>
                        <a:pt x="40426" y="67737"/>
                      </a:lnTo>
                      <a:lnTo>
                        <a:pt x="39168" y="67019"/>
                      </a:lnTo>
                      <a:cubicBezTo>
                        <a:pt x="39168" y="67198"/>
                        <a:pt x="38629" y="66659"/>
                        <a:pt x="36473" y="66659"/>
                      </a:cubicBezTo>
                      <a:lnTo>
                        <a:pt x="36473" y="66659"/>
                      </a:lnTo>
                      <a:cubicBezTo>
                        <a:pt x="35395" y="66659"/>
                        <a:pt x="33778" y="66839"/>
                        <a:pt x="31802" y="67198"/>
                      </a:cubicBezTo>
                      <a:lnTo>
                        <a:pt x="31802" y="67198"/>
                      </a:lnTo>
                      <a:cubicBezTo>
                        <a:pt x="26591" y="68636"/>
                        <a:pt x="21201" y="69894"/>
                        <a:pt x="16170" y="71151"/>
                      </a:cubicBezTo>
                      <a:lnTo>
                        <a:pt x="16170" y="71151"/>
                      </a:lnTo>
                      <a:cubicBezTo>
                        <a:pt x="13835" y="71870"/>
                        <a:pt x="10960" y="72768"/>
                        <a:pt x="8265" y="72768"/>
                      </a:cubicBezTo>
                      <a:lnTo>
                        <a:pt x="8265" y="72768"/>
                      </a:lnTo>
                      <a:cubicBezTo>
                        <a:pt x="6468" y="72768"/>
                        <a:pt x="3773" y="72229"/>
                        <a:pt x="3054" y="70612"/>
                      </a:cubicBezTo>
                      <a:lnTo>
                        <a:pt x="3054" y="70612"/>
                      </a:lnTo>
                      <a:cubicBezTo>
                        <a:pt x="1078" y="68636"/>
                        <a:pt x="0" y="66120"/>
                        <a:pt x="0" y="63605"/>
                      </a:cubicBezTo>
                      <a:lnTo>
                        <a:pt x="0" y="63605"/>
                      </a:lnTo>
                      <a:cubicBezTo>
                        <a:pt x="0" y="61808"/>
                        <a:pt x="359" y="60012"/>
                        <a:pt x="898" y="58035"/>
                      </a:cubicBezTo>
                      <a:lnTo>
                        <a:pt x="898" y="58035"/>
                      </a:lnTo>
                      <a:cubicBezTo>
                        <a:pt x="898" y="52465"/>
                        <a:pt x="2515" y="48692"/>
                        <a:pt x="5210" y="44919"/>
                      </a:cubicBezTo>
                      <a:lnTo>
                        <a:pt x="5210" y="44919"/>
                      </a:lnTo>
                      <a:cubicBezTo>
                        <a:pt x="6648" y="42763"/>
                        <a:pt x="8624" y="41865"/>
                        <a:pt x="10601" y="41326"/>
                      </a:cubicBezTo>
                      <a:lnTo>
                        <a:pt x="10601" y="41326"/>
                      </a:lnTo>
                      <a:cubicBezTo>
                        <a:pt x="9882" y="40966"/>
                        <a:pt x="9163" y="40787"/>
                        <a:pt x="8624" y="40427"/>
                      </a:cubicBezTo>
                      <a:lnTo>
                        <a:pt x="8624" y="40427"/>
                      </a:lnTo>
                      <a:cubicBezTo>
                        <a:pt x="6827" y="39349"/>
                        <a:pt x="5570" y="37373"/>
                        <a:pt x="5749" y="35576"/>
                      </a:cubicBezTo>
                      <a:lnTo>
                        <a:pt x="5749" y="35576"/>
                      </a:lnTo>
                      <a:cubicBezTo>
                        <a:pt x="6109" y="32342"/>
                        <a:pt x="7905" y="30545"/>
                        <a:pt x="7546" y="30366"/>
                      </a:cubicBezTo>
                      <a:lnTo>
                        <a:pt x="7546" y="30366"/>
                      </a:lnTo>
                      <a:cubicBezTo>
                        <a:pt x="7546" y="30006"/>
                        <a:pt x="7546" y="29827"/>
                        <a:pt x="7726" y="29647"/>
                      </a:cubicBezTo>
                      <a:lnTo>
                        <a:pt x="7726" y="29647"/>
                      </a:lnTo>
                      <a:lnTo>
                        <a:pt x="7726" y="29647"/>
                      </a:lnTo>
                      <a:cubicBezTo>
                        <a:pt x="8984" y="25335"/>
                        <a:pt x="11679" y="22640"/>
                        <a:pt x="15991" y="21382"/>
                      </a:cubicBezTo>
                      <a:lnTo>
                        <a:pt x="15991" y="21382"/>
                      </a:lnTo>
                      <a:cubicBezTo>
                        <a:pt x="17787" y="20843"/>
                        <a:pt x="19224" y="20663"/>
                        <a:pt x="20841" y="20663"/>
                      </a:cubicBezTo>
                      <a:lnTo>
                        <a:pt x="20841" y="20663"/>
                      </a:lnTo>
                      <a:cubicBezTo>
                        <a:pt x="24435" y="20663"/>
                        <a:pt x="26951" y="21741"/>
                        <a:pt x="30364" y="22640"/>
                      </a:cubicBezTo>
                      <a:lnTo>
                        <a:pt x="30364" y="22640"/>
                      </a:lnTo>
                      <a:cubicBezTo>
                        <a:pt x="37372" y="24077"/>
                        <a:pt x="38270" y="25155"/>
                        <a:pt x="44199" y="25155"/>
                      </a:cubicBezTo>
                      <a:lnTo>
                        <a:pt x="44199" y="25155"/>
                      </a:lnTo>
                      <a:cubicBezTo>
                        <a:pt x="44199" y="25155"/>
                        <a:pt x="44378" y="25155"/>
                        <a:pt x="44918" y="25155"/>
                      </a:cubicBezTo>
                      <a:lnTo>
                        <a:pt x="44918" y="25155"/>
                      </a:lnTo>
                      <a:cubicBezTo>
                        <a:pt x="51027" y="26413"/>
                        <a:pt x="56237" y="26413"/>
                        <a:pt x="63064" y="27671"/>
                      </a:cubicBezTo>
                      <a:lnTo>
                        <a:pt x="63064" y="27671"/>
                      </a:lnTo>
                      <a:cubicBezTo>
                        <a:pt x="72408" y="28030"/>
                        <a:pt x="77978" y="34858"/>
                        <a:pt x="83188" y="35756"/>
                      </a:cubicBezTo>
                      <a:lnTo>
                        <a:pt x="83188" y="35756"/>
                      </a:lnTo>
                      <a:cubicBezTo>
                        <a:pt x="85164" y="36115"/>
                        <a:pt x="86961" y="36295"/>
                        <a:pt x="88578" y="36295"/>
                      </a:cubicBezTo>
                      <a:lnTo>
                        <a:pt x="88578" y="36295"/>
                      </a:lnTo>
                      <a:cubicBezTo>
                        <a:pt x="90734" y="36295"/>
                        <a:pt x="92351" y="36115"/>
                        <a:pt x="93249" y="35936"/>
                      </a:cubicBezTo>
                      <a:lnTo>
                        <a:pt x="93249" y="35936"/>
                      </a:lnTo>
                      <a:cubicBezTo>
                        <a:pt x="93788" y="35576"/>
                        <a:pt x="94328" y="35576"/>
                        <a:pt x="94507" y="35397"/>
                      </a:cubicBezTo>
                      <a:lnTo>
                        <a:pt x="94507" y="35397"/>
                      </a:lnTo>
                      <a:cubicBezTo>
                        <a:pt x="95226" y="35217"/>
                        <a:pt x="95765" y="35217"/>
                        <a:pt x="96484" y="35037"/>
                      </a:cubicBezTo>
                      <a:lnTo>
                        <a:pt x="96484" y="35037"/>
                      </a:lnTo>
                      <a:cubicBezTo>
                        <a:pt x="97921" y="35037"/>
                        <a:pt x="99898" y="35037"/>
                        <a:pt x="101874" y="35037"/>
                      </a:cubicBezTo>
                      <a:lnTo>
                        <a:pt x="101874" y="35037"/>
                      </a:lnTo>
                      <a:cubicBezTo>
                        <a:pt x="106006" y="35037"/>
                        <a:pt x="110857" y="35037"/>
                        <a:pt x="114271" y="34318"/>
                      </a:cubicBezTo>
                      <a:lnTo>
                        <a:pt x="114271" y="34318"/>
                      </a:lnTo>
                      <a:cubicBezTo>
                        <a:pt x="115169" y="34318"/>
                        <a:pt x="116068" y="34139"/>
                        <a:pt x="116787" y="34139"/>
                      </a:cubicBezTo>
                      <a:lnTo>
                        <a:pt x="116787" y="34139"/>
                      </a:lnTo>
                      <a:cubicBezTo>
                        <a:pt x="115708" y="34139"/>
                        <a:pt x="114451" y="34139"/>
                        <a:pt x="113193" y="34139"/>
                      </a:cubicBezTo>
                      <a:lnTo>
                        <a:pt x="113193" y="34139"/>
                      </a:lnTo>
                      <a:lnTo>
                        <a:pt x="113193" y="33959"/>
                      </a:lnTo>
                      <a:lnTo>
                        <a:pt x="113193" y="34139"/>
                      </a:lnTo>
                      <a:lnTo>
                        <a:pt x="113193" y="33959"/>
                      </a:lnTo>
                      <a:lnTo>
                        <a:pt x="112834" y="33959"/>
                      </a:lnTo>
                      <a:lnTo>
                        <a:pt x="112834" y="34139"/>
                      </a:lnTo>
                      <a:cubicBezTo>
                        <a:pt x="103670" y="34139"/>
                        <a:pt x="101155" y="32522"/>
                        <a:pt x="97382" y="31264"/>
                      </a:cubicBezTo>
                      <a:lnTo>
                        <a:pt x="97382" y="31264"/>
                      </a:lnTo>
                      <a:cubicBezTo>
                        <a:pt x="95046" y="29467"/>
                        <a:pt x="87859" y="28569"/>
                        <a:pt x="86781" y="22280"/>
                      </a:cubicBezTo>
                      <a:lnTo>
                        <a:pt x="86781" y="22280"/>
                      </a:lnTo>
                      <a:cubicBezTo>
                        <a:pt x="86781" y="20843"/>
                        <a:pt x="84984" y="13297"/>
                        <a:pt x="84984" y="8086"/>
                      </a:cubicBezTo>
                      <a:lnTo>
                        <a:pt x="84984" y="8086"/>
                      </a:lnTo>
                      <a:cubicBezTo>
                        <a:pt x="84984" y="6829"/>
                        <a:pt x="85164" y="5391"/>
                        <a:pt x="85703" y="3954"/>
                      </a:cubicBezTo>
                      <a:lnTo>
                        <a:pt x="85703" y="3954"/>
                      </a:lnTo>
                      <a:cubicBezTo>
                        <a:pt x="88757" y="-178"/>
                        <a:pt x="95046" y="1"/>
                        <a:pt x="99718" y="1"/>
                      </a:cubicBezTo>
                      <a:lnTo>
                        <a:pt x="99718" y="1"/>
                      </a:lnTo>
                      <a:cubicBezTo>
                        <a:pt x="100976" y="1"/>
                        <a:pt x="102233" y="1"/>
                        <a:pt x="103311" y="1"/>
                      </a:cubicBezTo>
                      <a:lnTo>
                        <a:pt x="103311" y="1"/>
                      </a:lnTo>
                      <a:cubicBezTo>
                        <a:pt x="103311" y="1"/>
                        <a:pt x="103311" y="1"/>
                        <a:pt x="103311" y="1"/>
                      </a:cubicBezTo>
                      <a:lnTo>
                        <a:pt x="103311" y="1"/>
                      </a:lnTo>
                      <a:cubicBezTo>
                        <a:pt x="103491" y="1"/>
                        <a:pt x="103670" y="1"/>
                        <a:pt x="103850" y="1"/>
                      </a:cubicBezTo>
                      <a:lnTo>
                        <a:pt x="103850" y="1"/>
                      </a:lnTo>
                      <a:lnTo>
                        <a:pt x="103850" y="1"/>
                      </a:lnTo>
                      <a:cubicBezTo>
                        <a:pt x="103850" y="1"/>
                        <a:pt x="103850" y="1"/>
                        <a:pt x="103850" y="1"/>
                      </a:cubicBezTo>
                      <a:lnTo>
                        <a:pt x="103850" y="1"/>
                      </a:lnTo>
                      <a:cubicBezTo>
                        <a:pt x="103850" y="1"/>
                        <a:pt x="104030" y="1"/>
                        <a:pt x="104030" y="1"/>
                      </a:cubicBezTo>
                      <a:lnTo>
                        <a:pt x="104030" y="1"/>
                      </a:lnTo>
                      <a:cubicBezTo>
                        <a:pt x="104030" y="1"/>
                        <a:pt x="104030" y="1"/>
                        <a:pt x="104030" y="1"/>
                      </a:cubicBezTo>
                      <a:lnTo>
                        <a:pt x="104030" y="1"/>
                      </a:lnTo>
                      <a:cubicBezTo>
                        <a:pt x="110857" y="361"/>
                        <a:pt x="112295" y="4673"/>
                        <a:pt x="116068" y="5391"/>
                      </a:cubicBezTo>
                      <a:lnTo>
                        <a:pt x="116068" y="5391"/>
                      </a:lnTo>
                      <a:cubicBezTo>
                        <a:pt x="122716" y="6290"/>
                        <a:pt x="124872" y="9703"/>
                        <a:pt x="125950" y="12399"/>
                      </a:cubicBezTo>
                      <a:lnTo>
                        <a:pt x="125950" y="12399"/>
                      </a:lnTo>
                      <a:cubicBezTo>
                        <a:pt x="125950" y="13836"/>
                        <a:pt x="132058" y="15812"/>
                        <a:pt x="134754" y="15992"/>
                      </a:cubicBezTo>
                      <a:lnTo>
                        <a:pt x="134754" y="15992"/>
                      </a:lnTo>
                      <a:cubicBezTo>
                        <a:pt x="134933" y="15992"/>
                        <a:pt x="135113" y="15992"/>
                        <a:pt x="135113" y="15992"/>
                      </a:cubicBezTo>
                      <a:lnTo>
                        <a:pt x="135113" y="15992"/>
                      </a:lnTo>
                      <a:cubicBezTo>
                        <a:pt x="135113" y="15992"/>
                        <a:pt x="135293" y="15992"/>
                        <a:pt x="135293" y="15992"/>
                      </a:cubicBezTo>
                      <a:lnTo>
                        <a:pt x="135293" y="15992"/>
                      </a:lnTo>
                      <a:lnTo>
                        <a:pt x="135293" y="15992"/>
                      </a:lnTo>
                      <a:cubicBezTo>
                        <a:pt x="141222" y="16172"/>
                        <a:pt x="144456" y="21921"/>
                        <a:pt x="144276" y="27132"/>
                      </a:cubicBezTo>
                      <a:lnTo>
                        <a:pt x="144276" y="27132"/>
                      </a:lnTo>
                      <a:cubicBezTo>
                        <a:pt x="144456" y="28030"/>
                        <a:pt x="145354" y="28569"/>
                        <a:pt x="145714" y="28749"/>
                      </a:cubicBezTo>
                      <a:lnTo>
                        <a:pt x="145714" y="28749"/>
                      </a:lnTo>
                      <a:cubicBezTo>
                        <a:pt x="145714" y="28569"/>
                        <a:pt x="145714" y="28389"/>
                        <a:pt x="145714" y="27850"/>
                      </a:cubicBezTo>
                      <a:lnTo>
                        <a:pt x="145714" y="27850"/>
                      </a:lnTo>
                      <a:lnTo>
                        <a:pt x="145714" y="27850"/>
                      </a:lnTo>
                      <a:cubicBezTo>
                        <a:pt x="145714" y="23898"/>
                        <a:pt x="145714" y="21202"/>
                        <a:pt x="145893" y="17968"/>
                      </a:cubicBezTo>
                      <a:lnTo>
                        <a:pt x="145893" y="17968"/>
                      </a:lnTo>
                      <a:cubicBezTo>
                        <a:pt x="145893" y="17789"/>
                        <a:pt x="145714" y="17429"/>
                        <a:pt x="145714" y="17070"/>
                      </a:cubicBezTo>
                      <a:lnTo>
                        <a:pt x="145714" y="17070"/>
                      </a:lnTo>
                      <a:cubicBezTo>
                        <a:pt x="145714" y="14375"/>
                        <a:pt x="147331" y="10242"/>
                        <a:pt x="151643" y="10242"/>
                      </a:cubicBezTo>
                      <a:lnTo>
                        <a:pt x="151643" y="10242"/>
                      </a:lnTo>
                      <a:cubicBezTo>
                        <a:pt x="152361" y="10242"/>
                        <a:pt x="153260" y="10422"/>
                        <a:pt x="153978" y="10602"/>
                      </a:cubicBezTo>
                      <a:lnTo>
                        <a:pt x="153978" y="10602"/>
                      </a:lnTo>
                      <a:cubicBezTo>
                        <a:pt x="159548" y="11141"/>
                        <a:pt x="167993" y="16351"/>
                        <a:pt x="174102" y="20843"/>
                      </a:cubicBezTo>
                      <a:lnTo>
                        <a:pt x="174102" y="20843"/>
                      </a:lnTo>
                      <a:cubicBezTo>
                        <a:pt x="178234" y="26413"/>
                        <a:pt x="182726" y="37912"/>
                        <a:pt x="183624" y="38451"/>
                      </a:cubicBezTo>
                      <a:lnTo>
                        <a:pt x="183624" y="38451"/>
                      </a:lnTo>
                      <a:cubicBezTo>
                        <a:pt x="184343" y="39888"/>
                        <a:pt x="185242" y="41505"/>
                        <a:pt x="185421" y="43841"/>
                      </a:cubicBezTo>
                      <a:lnTo>
                        <a:pt x="185421" y="43841"/>
                      </a:lnTo>
                      <a:cubicBezTo>
                        <a:pt x="185421" y="45458"/>
                        <a:pt x="184343" y="47614"/>
                        <a:pt x="183265" y="47974"/>
                      </a:cubicBezTo>
                      <a:lnTo>
                        <a:pt x="183265" y="47974"/>
                      </a:lnTo>
                      <a:cubicBezTo>
                        <a:pt x="178953" y="51747"/>
                        <a:pt x="167993" y="53723"/>
                        <a:pt x="164400" y="54082"/>
                      </a:cubicBezTo>
                      <a:lnTo>
                        <a:pt x="164400" y="54082"/>
                      </a:lnTo>
                      <a:cubicBezTo>
                        <a:pt x="160986" y="54082"/>
                        <a:pt x="157392" y="55340"/>
                        <a:pt x="153439" y="56598"/>
                      </a:cubicBezTo>
                      <a:lnTo>
                        <a:pt x="153439" y="56598"/>
                      </a:lnTo>
                      <a:lnTo>
                        <a:pt x="152361" y="56957"/>
                      </a:lnTo>
                      <a:lnTo>
                        <a:pt x="151643" y="56238"/>
                      </a:lnTo>
                      <a:cubicBezTo>
                        <a:pt x="146792" y="55879"/>
                        <a:pt x="143738" y="52645"/>
                        <a:pt x="140144" y="49052"/>
                      </a:cubicBezTo>
                      <a:lnTo>
                        <a:pt x="140144" y="49052"/>
                      </a:lnTo>
                      <a:cubicBezTo>
                        <a:pt x="139605" y="49591"/>
                        <a:pt x="136910" y="52106"/>
                        <a:pt x="136371" y="54621"/>
                      </a:cubicBezTo>
                      <a:lnTo>
                        <a:pt x="136371" y="54621"/>
                      </a:lnTo>
                      <a:cubicBezTo>
                        <a:pt x="134035" y="60551"/>
                        <a:pt x="122536" y="68995"/>
                        <a:pt x="112654" y="74924"/>
                      </a:cubicBezTo>
                      <a:lnTo>
                        <a:pt x="112654" y="74924"/>
                      </a:lnTo>
                      <a:cubicBezTo>
                        <a:pt x="104209" y="78518"/>
                        <a:pt x="94687" y="84806"/>
                        <a:pt x="86242" y="85525"/>
                      </a:cubicBezTo>
                      <a:lnTo>
                        <a:pt x="86242" y="85525"/>
                      </a:lnTo>
                      <a:cubicBezTo>
                        <a:pt x="85883" y="85705"/>
                        <a:pt x="85523" y="85705"/>
                        <a:pt x="85164" y="85705"/>
                      </a:cubicBezTo>
                      <a:lnTo>
                        <a:pt x="85164" y="85705"/>
                      </a:lnTo>
                      <a:cubicBezTo>
                        <a:pt x="85164" y="85705"/>
                        <a:pt x="85164" y="85705"/>
                        <a:pt x="85164" y="85705"/>
                      </a:cubicBezTo>
                      <a:lnTo>
                        <a:pt x="85164" y="85705"/>
                      </a:lnTo>
                      <a:cubicBezTo>
                        <a:pt x="85164" y="85705"/>
                        <a:pt x="84984" y="85705"/>
                        <a:pt x="84805" y="85705"/>
                      </a:cubicBezTo>
                      <a:lnTo>
                        <a:pt x="84805" y="85705"/>
                      </a:lnTo>
                      <a:cubicBezTo>
                        <a:pt x="84984" y="85705"/>
                        <a:pt x="84805" y="85705"/>
                        <a:pt x="84805" y="85705"/>
                      </a:cubicBezTo>
                      <a:lnTo>
                        <a:pt x="84805" y="85705"/>
                      </a:lnTo>
                      <a:close/>
                      <a:moveTo>
                        <a:pt x="85523" y="80674"/>
                      </a:moveTo>
                      <a:cubicBezTo>
                        <a:pt x="90734" y="80494"/>
                        <a:pt x="101335" y="74206"/>
                        <a:pt x="110318" y="70253"/>
                      </a:cubicBezTo>
                      <a:lnTo>
                        <a:pt x="110318" y="70253"/>
                      </a:lnTo>
                      <a:cubicBezTo>
                        <a:pt x="119122" y="65402"/>
                        <a:pt x="131160" y="55160"/>
                        <a:pt x="131519" y="53004"/>
                      </a:cubicBezTo>
                      <a:lnTo>
                        <a:pt x="131519" y="53004"/>
                      </a:lnTo>
                      <a:cubicBezTo>
                        <a:pt x="132957" y="49231"/>
                        <a:pt x="135113" y="44560"/>
                        <a:pt x="140144" y="43841"/>
                      </a:cubicBezTo>
                      <a:lnTo>
                        <a:pt x="140144" y="43841"/>
                      </a:lnTo>
                      <a:cubicBezTo>
                        <a:pt x="141402" y="43841"/>
                        <a:pt x="142659" y="44380"/>
                        <a:pt x="143558" y="45278"/>
                      </a:cubicBezTo>
                      <a:lnTo>
                        <a:pt x="143558" y="45278"/>
                      </a:lnTo>
                      <a:cubicBezTo>
                        <a:pt x="147510" y="49231"/>
                        <a:pt x="149666" y="51028"/>
                        <a:pt x="152002" y="51208"/>
                      </a:cubicBezTo>
                      <a:lnTo>
                        <a:pt x="152002" y="51208"/>
                      </a:lnTo>
                      <a:cubicBezTo>
                        <a:pt x="155775" y="49950"/>
                        <a:pt x="159728" y="48513"/>
                        <a:pt x="164040" y="48513"/>
                      </a:cubicBezTo>
                      <a:lnTo>
                        <a:pt x="164040" y="48513"/>
                      </a:lnTo>
                      <a:cubicBezTo>
                        <a:pt x="165657" y="48692"/>
                        <a:pt x="178414" y="45458"/>
                        <a:pt x="180031" y="43482"/>
                      </a:cubicBezTo>
                      <a:lnTo>
                        <a:pt x="180031" y="43482"/>
                      </a:lnTo>
                      <a:lnTo>
                        <a:pt x="180031" y="43482"/>
                      </a:lnTo>
                      <a:cubicBezTo>
                        <a:pt x="180211" y="43302"/>
                        <a:pt x="179492" y="41685"/>
                        <a:pt x="179312" y="40966"/>
                      </a:cubicBezTo>
                      <a:lnTo>
                        <a:pt x="179312" y="40966"/>
                      </a:lnTo>
                      <a:cubicBezTo>
                        <a:pt x="176976" y="38271"/>
                        <a:pt x="173563" y="28389"/>
                        <a:pt x="170329" y="23898"/>
                      </a:cubicBezTo>
                      <a:lnTo>
                        <a:pt x="170329" y="23898"/>
                      </a:lnTo>
                      <a:cubicBezTo>
                        <a:pt x="165478" y="20124"/>
                        <a:pt x="155595" y="14914"/>
                        <a:pt x="153439" y="15094"/>
                      </a:cubicBezTo>
                      <a:lnTo>
                        <a:pt x="153439" y="15094"/>
                      </a:lnTo>
                      <a:cubicBezTo>
                        <a:pt x="153080" y="15094"/>
                        <a:pt x="152900" y="15094"/>
                        <a:pt x="152721" y="15094"/>
                      </a:cubicBezTo>
                      <a:lnTo>
                        <a:pt x="152721" y="15094"/>
                      </a:lnTo>
                      <a:lnTo>
                        <a:pt x="152541" y="15094"/>
                      </a:lnTo>
                      <a:cubicBezTo>
                        <a:pt x="152002" y="14914"/>
                        <a:pt x="151643" y="14914"/>
                        <a:pt x="151463" y="14914"/>
                      </a:cubicBezTo>
                      <a:lnTo>
                        <a:pt x="151463" y="14914"/>
                      </a:lnTo>
                      <a:cubicBezTo>
                        <a:pt x="150924" y="14914"/>
                        <a:pt x="150744" y="14914"/>
                        <a:pt x="150565" y="16531"/>
                      </a:cubicBezTo>
                      <a:lnTo>
                        <a:pt x="150565" y="16531"/>
                      </a:lnTo>
                      <a:cubicBezTo>
                        <a:pt x="150565" y="16531"/>
                        <a:pt x="150565" y="16711"/>
                        <a:pt x="150565" y="16711"/>
                      </a:cubicBezTo>
                      <a:lnTo>
                        <a:pt x="150565" y="16711"/>
                      </a:lnTo>
                      <a:cubicBezTo>
                        <a:pt x="150565" y="20663"/>
                        <a:pt x="150565" y="23358"/>
                        <a:pt x="150565" y="27311"/>
                      </a:cubicBezTo>
                      <a:lnTo>
                        <a:pt x="150565" y="27311"/>
                      </a:lnTo>
                      <a:cubicBezTo>
                        <a:pt x="150565" y="27311"/>
                        <a:pt x="150565" y="27311"/>
                        <a:pt x="150565" y="27491"/>
                      </a:cubicBezTo>
                      <a:lnTo>
                        <a:pt x="150565" y="27491"/>
                      </a:lnTo>
                      <a:cubicBezTo>
                        <a:pt x="150565" y="30545"/>
                        <a:pt x="148409" y="33420"/>
                        <a:pt x="145534" y="33420"/>
                      </a:cubicBezTo>
                      <a:lnTo>
                        <a:pt x="145534" y="33420"/>
                      </a:lnTo>
                      <a:cubicBezTo>
                        <a:pt x="142480" y="33240"/>
                        <a:pt x="140144" y="31264"/>
                        <a:pt x="138886" y="27311"/>
                      </a:cubicBezTo>
                      <a:lnTo>
                        <a:pt x="138886" y="27311"/>
                      </a:lnTo>
                      <a:cubicBezTo>
                        <a:pt x="138886" y="22640"/>
                        <a:pt x="136730" y="20484"/>
                        <a:pt x="134754" y="20484"/>
                      </a:cubicBezTo>
                      <a:lnTo>
                        <a:pt x="134754" y="20484"/>
                      </a:lnTo>
                      <a:cubicBezTo>
                        <a:pt x="131519" y="20124"/>
                        <a:pt x="123255" y="19765"/>
                        <a:pt x="120560" y="13836"/>
                      </a:cubicBezTo>
                      <a:lnTo>
                        <a:pt x="120560" y="13836"/>
                      </a:lnTo>
                      <a:cubicBezTo>
                        <a:pt x="118763" y="10961"/>
                        <a:pt x="120919" y="11680"/>
                        <a:pt x="114271" y="9883"/>
                      </a:cubicBezTo>
                      <a:lnTo>
                        <a:pt x="114271" y="9883"/>
                      </a:lnTo>
                      <a:cubicBezTo>
                        <a:pt x="107803" y="7907"/>
                        <a:pt x="106725" y="4493"/>
                        <a:pt x="103311" y="4673"/>
                      </a:cubicBezTo>
                      <a:lnTo>
                        <a:pt x="103311" y="4673"/>
                      </a:lnTo>
                      <a:cubicBezTo>
                        <a:pt x="103491" y="4673"/>
                        <a:pt x="104569" y="4673"/>
                        <a:pt x="105467" y="2876"/>
                      </a:cubicBezTo>
                      <a:lnTo>
                        <a:pt x="105467" y="2876"/>
                      </a:lnTo>
                      <a:cubicBezTo>
                        <a:pt x="105647" y="540"/>
                        <a:pt x="104748" y="540"/>
                        <a:pt x="104748" y="181"/>
                      </a:cubicBezTo>
                      <a:lnTo>
                        <a:pt x="104748" y="181"/>
                      </a:lnTo>
                      <a:lnTo>
                        <a:pt x="104030" y="1079"/>
                      </a:lnTo>
                      <a:lnTo>
                        <a:pt x="103311" y="3774"/>
                      </a:lnTo>
                      <a:lnTo>
                        <a:pt x="103491" y="4493"/>
                      </a:lnTo>
                      <a:lnTo>
                        <a:pt x="103491" y="4493"/>
                      </a:lnTo>
                      <a:lnTo>
                        <a:pt x="103131" y="4493"/>
                      </a:lnTo>
                      <a:lnTo>
                        <a:pt x="103131" y="4493"/>
                      </a:lnTo>
                      <a:cubicBezTo>
                        <a:pt x="99898" y="4313"/>
                        <a:pt x="91273" y="4852"/>
                        <a:pt x="89656" y="5930"/>
                      </a:cubicBezTo>
                      <a:lnTo>
                        <a:pt x="89656" y="5930"/>
                      </a:lnTo>
                      <a:cubicBezTo>
                        <a:pt x="89656" y="6290"/>
                        <a:pt x="89476" y="7008"/>
                        <a:pt x="89476" y="7727"/>
                      </a:cubicBezTo>
                      <a:lnTo>
                        <a:pt x="89476" y="7727"/>
                      </a:lnTo>
                      <a:cubicBezTo>
                        <a:pt x="89476" y="12219"/>
                        <a:pt x="91273" y="19046"/>
                        <a:pt x="91273" y="21921"/>
                      </a:cubicBezTo>
                      <a:lnTo>
                        <a:pt x="91273" y="21921"/>
                      </a:lnTo>
                      <a:cubicBezTo>
                        <a:pt x="91453" y="21921"/>
                        <a:pt x="91273" y="21921"/>
                        <a:pt x="91632" y="22101"/>
                      </a:cubicBezTo>
                      <a:lnTo>
                        <a:pt x="91632" y="22101"/>
                      </a:lnTo>
                      <a:cubicBezTo>
                        <a:pt x="91992" y="22460"/>
                        <a:pt x="92890" y="22999"/>
                        <a:pt x="93788" y="23538"/>
                      </a:cubicBezTo>
                      <a:lnTo>
                        <a:pt x="93788" y="23538"/>
                      </a:lnTo>
                      <a:cubicBezTo>
                        <a:pt x="95585" y="24616"/>
                        <a:pt x="97741" y="25515"/>
                        <a:pt x="98999" y="26054"/>
                      </a:cubicBezTo>
                      <a:lnTo>
                        <a:pt x="98999" y="26054"/>
                      </a:lnTo>
                      <a:cubicBezTo>
                        <a:pt x="103311" y="27491"/>
                        <a:pt x="103670" y="28389"/>
                        <a:pt x="112474" y="28569"/>
                      </a:cubicBezTo>
                      <a:lnTo>
                        <a:pt x="112474" y="28569"/>
                      </a:lnTo>
                      <a:cubicBezTo>
                        <a:pt x="112474" y="28569"/>
                        <a:pt x="112474" y="28569"/>
                        <a:pt x="112654" y="28569"/>
                      </a:cubicBezTo>
                      <a:lnTo>
                        <a:pt x="112654" y="28569"/>
                      </a:lnTo>
                      <a:cubicBezTo>
                        <a:pt x="112654" y="28569"/>
                        <a:pt x="112654" y="28569"/>
                        <a:pt x="112474" y="28569"/>
                      </a:cubicBezTo>
                      <a:lnTo>
                        <a:pt x="112474" y="28569"/>
                      </a:lnTo>
                      <a:cubicBezTo>
                        <a:pt x="112654" y="28569"/>
                        <a:pt x="112654" y="28569"/>
                        <a:pt x="113013" y="28569"/>
                      </a:cubicBezTo>
                      <a:lnTo>
                        <a:pt x="113013" y="28569"/>
                      </a:lnTo>
                      <a:cubicBezTo>
                        <a:pt x="120560" y="29467"/>
                        <a:pt x="123973" y="27132"/>
                        <a:pt x="126668" y="32881"/>
                      </a:cubicBezTo>
                      <a:lnTo>
                        <a:pt x="126668" y="32881"/>
                      </a:lnTo>
                      <a:cubicBezTo>
                        <a:pt x="126489" y="34858"/>
                        <a:pt x="125231" y="35576"/>
                        <a:pt x="125231" y="35576"/>
                      </a:cubicBezTo>
                      <a:lnTo>
                        <a:pt x="125231" y="35576"/>
                      </a:lnTo>
                      <a:cubicBezTo>
                        <a:pt x="124512" y="36654"/>
                        <a:pt x="121997" y="39529"/>
                        <a:pt x="114810" y="38990"/>
                      </a:cubicBezTo>
                      <a:lnTo>
                        <a:pt x="114810" y="38990"/>
                      </a:lnTo>
                      <a:cubicBezTo>
                        <a:pt x="111037" y="39709"/>
                        <a:pt x="105287" y="39709"/>
                        <a:pt x="100976" y="39709"/>
                      </a:cubicBezTo>
                      <a:lnTo>
                        <a:pt x="100976" y="39709"/>
                      </a:lnTo>
                      <a:cubicBezTo>
                        <a:pt x="99359" y="39709"/>
                        <a:pt x="97921" y="39709"/>
                        <a:pt x="97023" y="39709"/>
                      </a:cubicBezTo>
                      <a:lnTo>
                        <a:pt x="97023" y="39709"/>
                      </a:lnTo>
                      <a:lnTo>
                        <a:pt x="97023" y="39888"/>
                      </a:lnTo>
                      <a:lnTo>
                        <a:pt x="95046" y="40427"/>
                      </a:lnTo>
                      <a:cubicBezTo>
                        <a:pt x="94867" y="40427"/>
                        <a:pt x="92351" y="41146"/>
                        <a:pt x="88578" y="41146"/>
                      </a:cubicBezTo>
                      <a:lnTo>
                        <a:pt x="88578" y="41146"/>
                      </a:lnTo>
                      <a:cubicBezTo>
                        <a:pt x="86601" y="41146"/>
                        <a:pt x="84445" y="40966"/>
                        <a:pt x="82110" y="40427"/>
                      </a:cubicBezTo>
                      <a:lnTo>
                        <a:pt x="82110" y="40427"/>
                      </a:lnTo>
                      <a:cubicBezTo>
                        <a:pt x="74204" y="38631"/>
                        <a:pt x="69173" y="32342"/>
                        <a:pt x="62885" y="32522"/>
                      </a:cubicBezTo>
                      <a:lnTo>
                        <a:pt x="62885" y="32522"/>
                      </a:lnTo>
                      <a:cubicBezTo>
                        <a:pt x="63064" y="32522"/>
                        <a:pt x="64502" y="32701"/>
                        <a:pt x="65220" y="30545"/>
                      </a:cubicBezTo>
                      <a:lnTo>
                        <a:pt x="65220" y="30545"/>
                      </a:lnTo>
                      <a:cubicBezTo>
                        <a:pt x="65220" y="28030"/>
                        <a:pt x="64502" y="28389"/>
                        <a:pt x="64502" y="28210"/>
                      </a:cubicBezTo>
                      <a:lnTo>
                        <a:pt x="64502" y="28210"/>
                      </a:lnTo>
                      <a:lnTo>
                        <a:pt x="63963" y="28749"/>
                      </a:lnTo>
                      <a:lnTo>
                        <a:pt x="62885" y="31264"/>
                      </a:lnTo>
                      <a:lnTo>
                        <a:pt x="62885" y="32522"/>
                      </a:lnTo>
                      <a:lnTo>
                        <a:pt x="62885" y="32522"/>
                      </a:lnTo>
                      <a:lnTo>
                        <a:pt x="62705" y="32522"/>
                      </a:lnTo>
                      <a:lnTo>
                        <a:pt x="62705" y="31444"/>
                      </a:lnTo>
                      <a:lnTo>
                        <a:pt x="62166" y="32522"/>
                      </a:lnTo>
                      <a:cubicBezTo>
                        <a:pt x="55878" y="31264"/>
                        <a:pt x="50667" y="31264"/>
                        <a:pt x="44199" y="30006"/>
                      </a:cubicBezTo>
                      <a:lnTo>
                        <a:pt x="44199" y="30006"/>
                      </a:lnTo>
                      <a:lnTo>
                        <a:pt x="44019" y="30006"/>
                      </a:lnTo>
                      <a:cubicBezTo>
                        <a:pt x="37012" y="30006"/>
                        <a:pt x="35216" y="28569"/>
                        <a:pt x="29107" y="27311"/>
                      </a:cubicBezTo>
                      <a:lnTo>
                        <a:pt x="29107" y="27311"/>
                      </a:lnTo>
                      <a:cubicBezTo>
                        <a:pt x="25154" y="26413"/>
                        <a:pt x="22998" y="25515"/>
                        <a:pt x="20662" y="25515"/>
                      </a:cubicBezTo>
                      <a:lnTo>
                        <a:pt x="20662" y="25515"/>
                      </a:lnTo>
                      <a:cubicBezTo>
                        <a:pt x="19584" y="25515"/>
                        <a:pt x="18506" y="25694"/>
                        <a:pt x="17428" y="25874"/>
                      </a:cubicBezTo>
                      <a:lnTo>
                        <a:pt x="17428" y="25874"/>
                      </a:lnTo>
                      <a:cubicBezTo>
                        <a:pt x="13835" y="27311"/>
                        <a:pt x="13835" y="27132"/>
                        <a:pt x="12397" y="30905"/>
                      </a:cubicBezTo>
                      <a:lnTo>
                        <a:pt x="12397" y="30905"/>
                      </a:lnTo>
                      <a:cubicBezTo>
                        <a:pt x="11858" y="33779"/>
                        <a:pt x="10421" y="35217"/>
                        <a:pt x="10780" y="35397"/>
                      </a:cubicBezTo>
                      <a:lnTo>
                        <a:pt x="10780" y="35397"/>
                      </a:lnTo>
                      <a:cubicBezTo>
                        <a:pt x="10780" y="35397"/>
                        <a:pt x="10780" y="35397"/>
                        <a:pt x="11140" y="35756"/>
                      </a:cubicBezTo>
                      <a:lnTo>
                        <a:pt x="11140" y="35756"/>
                      </a:lnTo>
                      <a:cubicBezTo>
                        <a:pt x="13116" y="36654"/>
                        <a:pt x="15811" y="37553"/>
                        <a:pt x="18146" y="38271"/>
                      </a:cubicBezTo>
                      <a:lnTo>
                        <a:pt x="18146" y="38271"/>
                      </a:lnTo>
                      <a:cubicBezTo>
                        <a:pt x="20482" y="39709"/>
                        <a:pt x="22279" y="37912"/>
                        <a:pt x="24076" y="42583"/>
                      </a:cubicBezTo>
                      <a:lnTo>
                        <a:pt x="24076" y="42583"/>
                      </a:lnTo>
                      <a:cubicBezTo>
                        <a:pt x="23537" y="45458"/>
                        <a:pt x="22099" y="45278"/>
                        <a:pt x="20662" y="45817"/>
                      </a:cubicBezTo>
                      <a:lnTo>
                        <a:pt x="20662" y="45817"/>
                      </a:lnTo>
                      <a:cubicBezTo>
                        <a:pt x="19404" y="45817"/>
                        <a:pt x="17607" y="45638"/>
                        <a:pt x="15631" y="45638"/>
                      </a:cubicBezTo>
                      <a:lnTo>
                        <a:pt x="15631" y="45638"/>
                      </a:lnTo>
                      <a:cubicBezTo>
                        <a:pt x="12577" y="45638"/>
                        <a:pt x="10062" y="46357"/>
                        <a:pt x="9523" y="47435"/>
                      </a:cubicBezTo>
                      <a:lnTo>
                        <a:pt x="9523" y="47435"/>
                      </a:lnTo>
                      <a:cubicBezTo>
                        <a:pt x="7187" y="51208"/>
                        <a:pt x="6109" y="52825"/>
                        <a:pt x="6109" y="57137"/>
                      </a:cubicBezTo>
                      <a:lnTo>
                        <a:pt x="6109" y="57137"/>
                      </a:lnTo>
                      <a:lnTo>
                        <a:pt x="6288" y="57496"/>
                      </a:lnTo>
                      <a:lnTo>
                        <a:pt x="5929" y="58754"/>
                      </a:lnTo>
                      <a:cubicBezTo>
                        <a:pt x="5390" y="60910"/>
                        <a:pt x="5210" y="62527"/>
                        <a:pt x="5210" y="63605"/>
                      </a:cubicBezTo>
                      <a:lnTo>
                        <a:pt x="5210" y="63605"/>
                      </a:lnTo>
                      <a:cubicBezTo>
                        <a:pt x="5210" y="65222"/>
                        <a:pt x="5390" y="65761"/>
                        <a:pt x="7187" y="67737"/>
                      </a:cubicBezTo>
                      <a:lnTo>
                        <a:pt x="7187" y="67737"/>
                      </a:lnTo>
                      <a:cubicBezTo>
                        <a:pt x="7366" y="67737"/>
                        <a:pt x="7187" y="67737"/>
                        <a:pt x="8265" y="67737"/>
                      </a:cubicBezTo>
                      <a:lnTo>
                        <a:pt x="8265" y="67737"/>
                      </a:lnTo>
                      <a:cubicBezTo>
                        <a:pt x="9702" y="67737"/>
                        <a:pt x="12397" y="67019"/>
                        <a:pt x="14733" y="66300"/>
                      </a:cubicBezTo>
                      <a:lnTo>
                        <a:pt x="14733" y="66300"/>
                      </a:lnTo>
                      <a:cubicBezTo>
                        <a:pt x="19943" y="65042"/>
                        <a:pt x="25333" y="63605"/>
                        <a:pt x="30544" y="62168"/>
                      </a:cubicBezTo>
                      <a:lnTo>
                        <a:pt x="30544" y="62168"/>
                      </a:lnTo>
                      <a:cubicBezTo>
                        <a:pt x="32880" y="61629"/>
                        <a:pt x="34856" y="61449"/>
                        <a:pt x="36473" y="61449"/>
                      </a:cubicBezTo>
                      <a:lnTo>
                        <a:pt x="36473" y="61449"/>
                      </a:lnTo>
                      <a:cubicBezTo>
                        <a:pt x="37911" y="61449"/>
                        <a:pt x="39168" y="61629"/>
                        <a:pt x="39887" y="61808"/>
                      </a:cubicBezTo>
                      <a:lnTo>
                        <a:pt x="39887" y="61808"/>
                      </a:lnTo>
                      <a:cubicBezTo>
                        <a:pt x="42222" y="60191"/>
                        <a:pt x="48331" y="56059"/>
                        <a:pt x="49589" y="54621"/>
                      </a:cubicBezTo>
                      <a:lnTo>
                        <a:pt x="49589" y="54621"/>
                      </a:lnTo>
                      <a:cubicBezTo>
                        <a:pt x="49769" y="53723"/>
                        <a:pt x="50308" y="52106"/>
                        <a:pt x="52464" y="51926"/>
                      </a:cubicBezTo>
                      <a:lnTo>
                        <a:pt x="52464" y="51926"/>
                      </a:lnTo>
                      <a:cubicBezTo>
                        <a:pt x="56237" y="52825"/>
                        <a:pt x="56776" y="55160"/>
                        <a:pt x="59291" y="56238"/>
                      </a:cubicBezTo>
                      <a:lnTo>
                        <a:pt x="59291" y="56238"/>
                      </a:lnTo>
                      <a:cubicBezTo>
                        <a:pt x="60549" y="57496"/>
                        <a:pt x="61268" y="57676"/>
                        <a:pt x="62166" y="57676"/>
                      </a:cubicBezTo>
                      <a:lnTo>
                        <a:pt x="62166" y="57676"/>
                      </a:lnTo>
                      <a:cubicBezTo>
                        <a:pt x="62705" y="57676"/>
                        <a:pt x="63424" y="57496"/>
                        <a:pt x="63963" y="57317"/>
                      </a:cubicBezTo>
                      <a:lnTo>
                        <a:pt x="63963" y="57317"/>
                      </a:lnTo>
                      <a:cubicBezTo>
                        <a:pt x="69173" y="54082"/>
                        <a:pt x="76001" y="54262"/>
                        <a:pt x="83906" y="54262"/>
                      </a:cubicBezTo>
                      <a:lnTo>
                        <a:pt x="83906" y="54262"/>
                      </a:lnTo>
                      <a:cubicBezTo>
                        <a:pt x="91273" y="54082"/>
                        <a:pt x="90554" y="50489"/>
                        <a:pt x="96843" y="49231"/>
                      </a:cubicBezTo>
                      <a:lnTo>
                        <a:pt x="96843" y="49231"/>
                      </a:lnTo>
                      <a:cubicBezTo>
                        <a:pt x="98640" y="49950"/>
                        <a:pt x="99898" y="52106"/>
                        <a:pt x="99718" y="53723"/>
                      </a:cubicBezTo>
                      <a:lnTo>
                        <a:pt x="99718" y="53723"/>
                      </a:lnTo>
                      <a:cubicBezTo>
                        <a:pt x="99718" y="56059"/>
                        <a:pt x="98460" y="57496"/>
                        <a:pt x="97921" y="58035"/>
                      </a:cubicBezTo>
                      <a:lnTo>
                        <a:pt x="97921" y="58035"/>
                      </a:lnTo>
                      <a:cubicBezTo>
                        <a:pt x="95945" y="61808"/>
                        <a:pt x="91453" y="64503"/>
                        <a:pt x="85883" y="65941"/>
                      </a:cubicBezTo>
                      <a:lnTo>
                        <a:pt x="85883" y="65941"/>
                      </a:lnTo>
                      <a:cubicBezTo>
                        <a:pt x="81571" y="67378"/>
                        <a:pt x="81032" y="67198"/>
                        <a:pt x="77259" y="69714"/>
                      </a:cubicBezTo>
                      <a:lnTo>
                        <a:pt x="77259" y="69714"/>
                      </a:lnTo>
                      <a:cubicBezTo>
                        <a:pt x="74923" y="70972"/>
                        <a:pt x="72228" y="75284"/>
                        <a:pt x="72228" y="76541"/>
                      </a:cubicBezTo>
                      <a:lnTo>
                        <a:pt x="72228" y="76541"/>
                      </a:lnTo>
                      <a:lnTo>
                        <a:pt x="72408" y="76541"/>
                      </a:lnTo>
                      <a:cubicBezTo>
                        <a:pt x="74204" y="78518"/>
                        <a:pt x="80672" y="81213"/>
                        <a:pt x="85164" y="81033"/>
                      </a:cubicBezTo>
                      <a:lnTo>
                        <a:pt x="85164" y="81033"/>
                      </a:lnTo>
                      <a:cubicBezTo>
                        <a:pt x="85344" y="80674"/>
                        <a:pt x="85523" y="80674"/>
                        <a:pt x="85523" y="80674"/>
                      </a:cubicBezTo>
                      <a:lnTo>
                        <a:pt x="85523" y="80674"/>
                      </a:lnTo>
                      <a:close/>
                      <a:moveTo>
                        <a:pt x="135113" y="20484"/>
                      </a:moveTo>
                      <a:cubicBezTo>
                        <a:pt x="135113" y="20484"/>
                        <a:pt x="135113" y="20484"/>
                        <a:pt x="135293" y="20484"/>
                      </a:cubicBezTo>
                      <a:lnTo>
                        <a:pt x="135293" y="20484"/>
                      </a:lnTo>
                      <a:cubicBezTo>
                        <a:pt x="135652" y="20484"/>
                        <a:pt x="136730" y="20484"/>
                        <a:pt x="137628" y="18328"/>
                      </a:cubicBezTo>
                      <a:lnTo>
                        <a:pt x="137628" y="18328"/>
                      </a:lnTo>
                      <a:cubicBezTo>
                        <a:pt x="137269" y="15453"/>
                        <a:pt x="136550" y="16351"/>
                        <a:pt x="136550" y="15992"/>
                      </a:cubicBezTo>
                      <a:lnTo>
                        <a:pt x="136550" y="15992"/>
                      </a:lnTo>
                      <a:lnTo>
                        <a:pt x="136011" y="16711"/>
                      </a:lnTo>
                      <a:lnTo>
                        <a:pt x="135113" y="20484"/>
                      </a:lnTo>
                      <a:lnTo>
                        <a:pt x="135113" y="20484"/>
                      </a:lnTo>
                      <a:close/>
                      <a:moveTo>
                        <a:pt x="136191" y="15992"/>
                      </a:moveTo>
                      <a:lnTo>
                        <a:pt x="136371" y="15812"/>
                      </a:lnTo>
                      <a:lnTo>
                        <a:pt x="136191" y="15992"/>
                      </a:lnTo>
                      <a:lnTo>
                        <a:pt x="136191" y="15992"/>
                      </a:lnTo>
                      <a:lnTo>
                        <a:pt x="136191" y="15992"/>
                      </a:lnTo>
                      <a:close/>
                      <a:moveTo>
                        <a:pt x="152721" y="15094"/>
                      </a:moveTo>
                      <a:lnTo>
                        <a:pt x="152721" y="15094"/>
                      </a:lnTo>
                      <a:lnTo>
                        <a:pt x="152721" y="15094"/>
                      </a:lnTo>
                      <a:lnTo>
                        <a:pt x="152721" y="15094"/>
                      </a:lnTo>
                      <a:lnTo>
                        <a:pt x="152721" y="15094"/>
                      </a:lnTo>
                      <a:lnTo>
                        <a:pt x="152721" y="15094"/>
                      </a:lnTo>
                      <a:close/>
                      <a:moveTo>
                        <a:pt x="62705" y="32522"/>
                      </a:moveTo>
                      <a:cubicBezTo>
                        <a:pt x="62705" y="32522"/>
                        <a:pt x="62705" y="32522"/>
                        <a:pt x="62705" y="32522"/>
                      </a:cubicBezTo>
                      <a:lnTo>
                        <a:pt x="62705" y="32522"/>
                      </a:lnTo>
                      <a:cubicBezTo>
                        <a:pt x="62705" y="32522"/>
                        <a:pt x="62705" y="32522"/>
                        <a:pt x="62705" y="32522"/>
                      </a:cubicBezTo>
                      <a:lnTo>
                        <a:pt x="62705" y="32522"/>
                      </a:lnTo>
                      <a:lnTo>
                        <a:pt x="62705" y="32522"/>
                      </a:lnTo>
                      <a:close/>
                      <a:moveTo>
                        <a:pt x="152721" y="15094"/>
                      </a:moveTo>
                      <a:lnTo>
                        <a:pt x="152721" y="15094"/>
                      </a:lnTo>
                      <a:lnTo>
                        <a:pt x="152721" y="15094"/>
                      </a:lnTo>
                      <a:lnTo>
                        <a:pt x="152721" y="15094"/>
                      </a:lnTo>
                      <a:close/>
                      <a:moveTo>
                        <a:pt x="103670" y="4673"/>
                      </a:moveTo>
                      <a:lnTo>
                        <a:pt x="103670" y="4673"/>
                      </a:lnTo>
                      <a:lnTo>
                        <a:pt x="103670" y="4673"/>
                      </a:lnTo>
                      <a:lnTo>
                        <a:pt x="103670" y="4673"/>
                      </a:lnTo>
                      <a:lnTo>
                        <a:pt x="103670" y="4673"/>
                      </a:lnTo>
                      <a:lnTo>
                        <a:pt x="103670" y="4673"/>
                      </a:lnTo>
                      <a:lnTo>
                        <a:pt x="103670" y="4673"/>
                      </a:lnTo>
                      <a:close/>
                    </a:path>
                  </a:pathLst>
                </a:custGeom>
                <a:grpFill/>
                <a:ln w="17953" cap="flat">
                  <a:noFill/>
                  <a:prstDash val="solid"/>
                  <a:miter/>
                </a:ln>
              </p:spPr>
              <p:txBody>
                <a:bodyPr rtlCol="0" anchor="ctr"/>
                <a:lstStyle/>
                <a:p>
                  <a:endParaRPr lang="zh-CN" altLang="en-US" sz="1050"/>
                </a:p>
              </p:txBody>
            </p:sp>
          </p:grpSp>
          <p:grpSp>
            <p:nvGrpSpPr>
              <p:cNvPr id="233" name="图形 1"/>
              <p:cNvGrpSpPr/>
              <p:nvPr/>
            </p:nvGrpSpPr>
            <p:grpSpPr>
              <a:xfrm>
                <a:off x="6699559" y="1510439"/>
                <a:ext cx="17069" cy="18326"/>
                <a:chOff x="8072770" y="1708129"/>
                <a:chExt cx="17069" cy="18326"/>
              </a:xfrm>
              <a:solidFill>
                <a:srgbClr val="0070C0"/>
              </a:solidFill>
            </p:grpSpPr>
            <p:sp>
              <p:nvSpPr>
                <p:cNvPr id="3280" name="任意多边形: 形状 682"/>
                <p:cNvSpPr/>
                <p:nvPr/>
              </p:nvSpPr>
              <p:spPr>
                <a:xfrm>
                  <a:off x="8075514" y="1710498"/>
                  <a:ext cx="11835" cy="13421"/>
                </a:xfrm>
                <a:custGeom>
                  <a:avLst/>
                  <a:gdLst>
                    <a:gd name="connsiteX0" fmla="*/ 7138 w 11835"/>
                    <a:gd name="connsiteY0" fmla="*/ 12364 h 13421"/>
                    <a:gd name="connsiteX1" fmla="*/ 11090 w 11835"/>
                    <a:gd name="connsiteY1" fmla="*/ 3021 h 13421"/>
                    <a:gd name="connsiteX2" fmla="*/ 3185 w 11835"/>
                    <a:gd name="connsiteY2" fmla="*/ 326 h 13421"/>
                    <a:gd name="connsiteX3" fmla="*/ 490 w 11835"/>
                    <a:gd name="connsiteY3" fmla="*/ 6974 h 13421"/>
                    <a:gd name="connsiteX4" fmla="*/ 7138 w 11835"/>
                    <a:gd name="connsiteY4" fmla="*/ 12364 h 13421"/>
                    <a:gd name="connsiteX5" fmla="*/ 7138 w 11835"/>
                    <a:gd name="connsiteY5" fmla="*/ 12364 h 1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5" h="13421">
                      <a:moveTo>
                        <a:pt x="7138" y="12364"/>
                      </a:moveTo>
                      <a:cubicBezTo>
                        <a:pt x="8395" y="9669"/>
                        <a:pt x="13786" y="4459"/>
                        <a:pt x="11090" y="3021"/>
                      </a:cubicBezTo>
                      <a:cubicBezTo>
                        <a:pt x="9833" y="1764"/>
                        <a:pt x="7138" y="-931"/>
                        <a:pt x="3185" y="326"/>
                      </a:cubicBezTo>
                      <a:cubicBezTo>
                        <a:pt x="490" y="3021"/>
                        <a:pt x="-767" y="3021"/>
                        <a:pt x="490" y="6974"/>
                      </a:cubicBezTo>
                      <a:cubicBezTo>
                        <a:pt x="1927" y="12364"/>
                        <a:pt x="5700" y="15060"/>
                        <a:pt x="7138" y="12364"/>
                      </a:cubicBezTo>
                      <a:lnTo>
                        <a:pt x="7138" y="12364"/>
                      </a:lnTo>
                      <a:close/>
                    </a:path>
                  </a:pathLst>
                </a:custGeom>
                <a:grpFill/>
                <a:ln w="17953" cap="flat">
                  <a:noFill/>
                  <a:prstDash val="solid"/>
                  <a:miter/>
                </a:ln>
              </p:spPr>
              <p:txBody>
                <a:bodyPr rtlCol="0" anchor="ctr"/>
                <a:lstStyle/>
                <a:p>
                  <a:endParaRPr lang="zh-CN" altLang="en-US" sz="1050"/>
                </a:p>
              </p:txBody>
            </p:sp>
            <p:sp>
              <p:nvSpPr>
                <p:cNvPr id="3281" name="任意多边形: 形状 683"/>
                <p:cNvSpPr/>
                <p:nvPr/>
              </p:nvSpPr>
              <p:spPr>
                <a:xfrm>
                  <a:off x="8072770" y="1708129"/>
                  <a:ext cx="17069" cy="18326"/>
                </a:xfrm>
                <a:custGeom>
                  <a:avLst/>
                  <a:gdLst>
                    <a:gd name="connsiteX0" fmla="*/ 8265 w 17069"/>
                    <a:gd name="connsiteY0" fmla="*/ 18327 h 18326"/>
                    <a:gd name="connsiteX1" fmla="*/ 719 w 17069"/>
                    <a:gd name="connsiteY1" fmla="*/ 10421 h 18326"/>
                    <a:gd name="connsiteX2" fmla="*/ 719 w 17069"/>
                    <a:gd name="connsiteY2" fmla="*/ 10421 h 18326"/>
                    <a:gd name="connsiteX3" fmla="*/ 0 w 17069"/>
                    <a:gd name="connsiteY3" fmla="*/ 7007 h 18326"/>
                    <a:gd name="connsiteX4" fmla="*/ 0 w 17069"/>
                    <a:gd name="connsiteY4" fmla="*/ 7007 h 18326"/>
                    <a:gd name="connsiteX5" fmla="*/ 4851 w 17069"/>
                    <a:gd name="connsiteY5" fmla="*/ 539 h 18326"/>
                    <a:gd name="connsiteX6" fmla="*/ 4851 w 17069"/>
                    <a:gd name="connsiteY6" fmla="*/ 539 h 18326"/>
                    <a:gd name="connsiteX7" fmla="*/ 7906 w 17069"/>
                    <a:gd name="connsiteY7" fmla="*/ 0 h 18326"/>
                    <a:gd name="connsiteX8" fmla="*/ 7906 w 17069"/>
                    <a:gd name="connsiteY8" fmla="*/ 0 h 18326"/>
                    <a:gd name="connsiteX9" fmla="*/ 14913 w 17069"/>
                    <a:gd name="connsiteY9" fmla="*/ 3234 h 18326"/>
                    <a:gd name="connsiteX10" fmla="*/ 14913 w 17069"/>
                    <a:gd name="connsiteY10" fmla="*/ 3234 h 18326"/>
                    <a:gd name="connsiteX11" fmla="*/ 17069 w 17069"/>
                    <a:gd name="connsiteY11" fmla="*/ 6648 h 18326"/>
                    <a:gd name="connsiteX12" fmla="*/ 17069 w 17069"/>
                    <a:gd name="connsiteY12" fmla="*/ 6648 h 18326"/>
                    <a:gd name="connsiteX13" fmla="*/ 12218 w 17069"/>
                    <a:gd name="connsiteY13" fmla="*/ 15991 h 18326"/>
                    <a:gd name="connsiteX14" fmla="*/ 12218 w 17069"/>
                    <a:gd name="connsiteY14" fmla="*/ 15991 h 18326"/>
                    <a:gd name="connsiteX15" fmla="*/ 9882 w 17069"/>
                    <a:gd name="connsiteY15" fmla="*/ 14913 h 18326"/>
                    <a:gd name="connsiteX16" fmla="*/ 12038 w 17069"/>
                    <a:gd name="connsiteY16" fmla="*/ 16170 h 18326"/>
                    <a:gd name="connsiteX17" fmla="*/ 8265 w 17069"/>
                    <a:gd name="connsiteY17" fmla="*/ 18327 h 18326"/>
                    <a:gd name="connsiteX18" fmla="*/ 8265 w 17069"/>
                    <a:gd name="connsiteY18" fmla="*/ 18327 h 18326"/>
                    <a:gd name="connsiteX19" fmla="*/ 8265 w 17069"/>
                    <a:gd name="connsiteY19" fmla="*/ 18327 h 18326"/>
                    <a:gd name="connsiteX20" fmla="*/ 8265 w 17069"/>
                    <a:gd name="connsiteY20" fmla="*/ 18327 h 18326"/>
                    <a:gd name="connsiteX21" fmla="*/ 5211 w 17069"/>
                    <a:gd name="connsiteY21" fmla="*/ 6828 h 18326"/>
                    <a:gd name="connsiteX22" fmla="*/ 5750 w 17069"/>
                    <a:gd name="connsiteY22" fmla="*/ 8624 h 18326"/>
                    <a:gd name="connsiteX23" fmla="*/ 5750 w 17069"/>
                    <a:gd name="connsiteY23" fmla="*/ 8624 h 18326"/>
                    <a:gd name="connsiteX24" fmla="*/ 7546 w 17069"/>
                    <a:gd name="connsiteY24" fmla="*/ 12218 h 18326"/>
                    <a:gd name="connsiteX25" fmla="*/ 7546 w 17069"/>
                    <a:gd name="connsiteY25" fmla="*/ 12218 h 18326"/>
                    <a:gd name="connsiteX26" fmla="*/ 8085 w 17069"/>
                    <a:gd name="connsiteY26" fmla="*/ 12757 h 18326"/>
                    <a:gd name="connsiteX27" fmla="*/ 8085 w 17069"/>
                    <a:gd name="connsiteY27" fmla="*/ 12757 h 18326"/>
                    <a:gd name="connsiteX28" fmla="*/ 12038 w 17069"/>
                    <a:gd name="connsiteY28" fmla="*/ 6828 h 18326"/>
                    <a:gd name="connsiteX29" fmla="*/ 12038 w 17069"/>
                    <a:gd name="connsiteY29" fmla="*/ 6828 h 18326"/>
                    <a:gd name="connsiteX30" fmla="*/ 8265 w 17069"/>
                    <a:gd name="connsiteY30" fmla="*/ 4671 h 18326"/>
                    <a:gd name="connsiteX31" fmla="*/ 8265 w 17069"/>
                    <a:gd name="connsiteY31" fmla="*/ 4671 h 18326"/>
                    <a:gd name="connsiteX32" fmla="*/ 7726 w 17069"/>
                    <a:gd name="connsiteY32" fmla="*/ 4492 h 18326"/>
                    <a:gd name="connsiteX33" fmla="*/ 7726 w 17069"/>
                    <a:gd name="connsiteY33" fmla="*/ 4492 h 18326"/>
                    <a:gd name="connsiteX34" fmla="*/ 5211 w 17069"/>
                    <a:gd name="connsiteY34" fmla="*/ 6828 h 18326"/>
                    <a:gd name="connsiteX35" fmla="*/ 5211 w 17069"/>
                    <a:gd name="connsiteY35" fmla="*/ 6828 h 1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069" h="18326">
                      <a:moveTo>
                        <a:pt x="8265" y="18327"/>
                      </a:moveTo>
                      <a:cubicBezTo>
                        <a:pt x="4312" y="17967"/>
                        <a:pt x="1977" y="14553"/>
                        <a:pt x="719" y="10421"/>
                      </a:cubicBezTo>
                      <a:lnTo>
                        <a:pt x="719" y="10421"/>
                      </a:lnTo>
                      <a:cubicBezTo>
                        <a:pt x="180" y="9163"/>
                        <a:pt x="0" y="8085"/>
                        <a:pt x="0" y="7007"/>
                      </a:cubicBezTo>
                      <a:lnTo>
                        <a:pt x="0" y="7007"/>
                      </a:lnTo>
                      <a:cubicBezTo>
                        <a:pt x="180" y="3593"/>
                        <a:pt x="2516" y="2695"/>
                        <a:pt x="4851" y="539"/>
                      </a:cubicBezTo>
                      <a:lnTo>
                        <a:pt x="4851" y="539"/>
                      </a:lnTo>
                      <a:cubicBezTo>
                        <a:pt x="5929" y="180"/>
                        <a:pt x="7007" y="0"/>
                        <a:pt x="7906" y="0"/>
                      </a:cubicBezTo>
                      <a:lnTo>
                        <a:pt x="7906" y="0"/>
                      </a:lnTo>
                      <a:cubicBezTo>
                        <a:pt x="12038" y="0"/>
                        <a:pt x="14374" y="2695"/>
                        <a:pt x="14913" y="3234"/>
                      </a:cubicBezTo>
                      <a:lnTo>
                        <a:pt x="14913" y="3234"/>
                      </a:lnTo>
                      <a:cubicBezTo>
                        <a:pt x="16170" y="3773"/>
                        <a:pt x="17069" y="5390"/>
                        <a:pt x="17069" y="6648"/>
                      </a:cubicBezTo>
                      <a:lnTo>
                        <a:pt x="17069" y="6648"/>
                      </a:lnTo>
                      <a:cubicBezTo>
                        <a:pt x="16709" y="10960"/>
                        <a:pt x="12757" y="14194"/>
                        <a:pt x="12218" y="15991"/>
                      </a:cubicBezTo>
                      <a:lnTo>
                        <a:pt x="12218" y="15991"/>
                      </a:lnTo>
                      <a:lnTo>
                        <a:pt x="9882" y="14913"/>
                      </a:lnTo>
                      <a:lnTo>
                        <a:pt x="12038" y="16170"/>
                      </a:lnTo>
                      <a:cubicBezTo>
                        <a:pt x="11499" y="17069"/>
                        <a:pt x="10062" y="18327"/>
                        <a:pt x="8265" y="18327"/>
                      </a:cubicBezTo>
                      <a:lnTo>
                        <a:pt x="8265" y="18327"/>
                      </a:lnTo>
                      <a:cubicBezTo>
                        <a:pt x="8445" y="18327"/>
                        <a:pt x="8445" y="18327"/>
                        <a:pt x="8265" y="18327"/>
                      </a:cubicBezTo>
                      <a:lnTo>
                        <a:pt x="8265" y="18327"/>
                      </a:lnTo>
                      <a:close/>
                      <a:moveTo>
                        <a:pt x="5211" y="6828"/>
                      </a:moveTo>
                      <a:cubicBezTo>
                        <a:pt x="5211" y="7007"/>
                        <a:pt x="5211" y="7546"/>
                        <a:pt x="5750" y="8624"/>
                      </a:cubicBezTo>
                      <a:lnTo>
                        <a:pt x="5750" y="8624"/>
                      </a:lnTo>
                      <a:cubicBezTo>
                        <a:pt x="6109" y="10241"/>
                        <a:pt x="6828" y="11499"/>
                        <a:pt x="7546" y="12218"/>
                      </a:cubicBezTo>
                      <a:lnTo>
                        <a:pt x="7546" y="12218"/>
                      </a:lnTo>
                      <a:cubicBezTo>
                        <a:pt x="7726" y="12397"/>
                        <a:pt x="7906" y="12577"/>
                        <a:pt x="8085" y="12757"/>
                      </a:cubicBezTo>
                      <a:lnTo>
                        <a:pt x="8085" y="12757"/>
                      </a:lnTo>
                      <a:cubicBezTo>
                        <a:pt x="9343" y="10601"/>
                        <a:pt x="11319" y="7906"/>
                        <a:pt x="12038" y="6828"/>
                      </a:cubicBezTo>
                      <a:lnTo>
                        <a:pt x="12038" y="6828"/>
                      </a:lnTo>
                      <a:cubicBezTo>
                        <a:pt x="10960" y="5749"/>
                        <a:pt x="9702" y="4671"/>
                        <a:pt x="8265" y="4671"/>
                      </a:cubicBezTo>
                      <a:lnTo>
                        <a:pt x="8265" y="4671"/>
                      </a:lnTo>
                      <a:cubicBezTo>
                        <a:pt x="7906" y="4671"/>
                        <a:pt x="7546" y="4671"/>
                        <a:pt x="7726" y="4492"/>
                      </a:cubicBezTo>
                      <a:lnTo>
                        <a:pt x="7726" y="4492"/>
                      </a:lnTo>
                      <a:cubicBezTo>
                        <a:pt x="5211" y="6828"/>
                        <a:pt x="5031" y="6828"/>
                        <a:pt x="5211" y="6828"/>
                      </a:cubicBezTo>
                      <a:lnTo>
                        <a:pt x="5211" y="6828"/>
                      </a:lnTo>
                      <a:close/>
                    </a:path>
                  </a:pathLst>
                </a:custGeom>
                <a:grpFill/>
                <a:ln w="17953" cap="flat">
                  <a:noFill/>
                  <a:prstDash val="solid"/>
                  <a:miter/>
                </a:ln>
              </p:spPr>
              <p:txBody>
                <a:bodyPr rtlCol="0" anchor="ctr"/>
                <a:lstStyle/>
                <a:p>
                  <a:endParaRPr lang="zh-CN" altLang="en-US" sz="1050"/>
                </a:p>
              </p:txBody>
            </p:sp>
          </p:grpSp>
          <p:grpSp>
            <p:nvGrpSpPr>
              <p:cNvPr id="234" name="图形 1"/>
              <p:cNvGrpSpPr/>
              <p:nvPr/>
            </p:nvGrpSpPr>
            <p:grpSpPr>
              <a:xfrm>
                <a:off x="6700817" y="1567395"/>
                <a:ext cx="64502" cy="31262"/>
                <a:chOff x="8074028" y="1765085"/>
                <a:chExt cx="64502" cy="31262"/>
              </a:xfrm>
              <a:solidFill>
                <a:srgbClr val="0070C0"/>
              </a:solidFill>
            </p:grpSpPr>
            <p:sp>
              <p:nvSpPr>
                <p:cNvPr id="3278" name="任意多边形: 形状 685"/>
                <p:cNvSpPr/>
                <p:nvPr/>
              </p:nvSpPr>
              <p:spPr>
                <a:xfrm>
                  <a:off x="8076419" y="1767960"/>
                  <a:ext cx="59480" cy="25946"/>
                </a:xfrm>
                <a:custGeom>
                  <a:avLst/>
                  <a:gdLst>
                    <a:gd name="connsiteX0" fmla="*/ 40731 w 59480"/>
                    <a:gd name="connsiteY0" fmla="*/ 22639 h 25946"/>
                    <a:gd name="connsiteX1" fmla="*/ 55284 w 59480"/>
                    <a:gd name="connsiteY1" fmla="*/ 23896 h 25946"/>
                    <a:gd name="connsiteX2" fmla="*/ 59237 w 59480"/>
                    <a:gd name="connsiteY2" fmla="*/ 9343 h 25946"/>
                    <a:gd name="connsiteX3" fmla="*/ 45941 w 59480"/>
                    <a:gd name="connsiteY3" fmla="*/ 0 h 25946"/>
                    <a:gd name="connsiteX4" fmla="*/ 32825 w 59480"/>
                    <a:gd name="connsiteY4" fmla="*/ 1437 h 25946"/>
                    <a:gd name="connsiteX5" fmla="*/ 5155 w 59480"/>
                    <a:gd name="connsiteY5" fmla="*/ 5570 h 25946"/>
                    <a:gd name="connsiteX6" fmla="*/ 3898 w 59480"/>
                    <a:gd name="connsiteY6" fmla="*/ 10960 h 25946"/>
                    <a:gd name="connsiteX7" fmla="*/ 26357 w 59480"/>
                    <a:gd name="connsiteY7" fmla="*/ 16170 h 25946"/>
                    <a:gd name="connsiteX8" fmla="*/ 40731 w 59480"/>
                    <a:gd name="connsiteY8" fmla="*/ 22639 h 25946"/>
                    <a:gd name="connsiteX9" fmla="*/ 40731 w 59480"/>
                    <a:gd name="connsiteY9" fmla="*/ 22639 h 25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80" h="25946">
                      <a:moveTo>
                        <a:pt x="40731" y="22639"/>
                      </a:moveTo>
                      <a:cubicBezTo>
                        <a:pt x="45941" y="25334"/>
                        <a:pt x="53847" y="27849"/>
                        <a:pt x="55284" y="23896"/>
                      </a:cubicBezTo>
                      <a:cubicBezTo>
                        <a:pt x="56542" y="21201"/>
                        <a:pt x="60495" y="11858"/>
                        <a:pt x="59237" y="9343"/>
                      </a:cubicBezTo>
                      <a:cubicBezTo>
                        <a:pt x="57800" y="5390"/>
                        <a:pt x="51331" y="0"/>
                        <a:pt x="45941" y="0"/>
                      </a:cubicBezTo>
                      <a:cubicBezTo>
                        <a:pt x="41988" y="0"/>
                        <a:pt x="40731" y="1258"/>
                        <a:pt x="32825" y="1437"/>
                      </a:cubicBezTo>
                      <a:cubicBezTo>
                        <a:pt x="26177" y="2875"/>
                        <a:pt x="11804" y="4133"/>
                        <a:pt x="5155" y="5570"/>
                      </a:cubicBezTo>
                      <a:cubicBezTo>
                        <a:pt x="-1492" y="7007"/>
                        <a:pt x="-1492" y="10960"/>
                        <a:pt x="3898" y="10960"/>
                      </a:cubicBezTo>
                      <a:cubicBezTo>
                        <a:pt x="7851" y="10960"/>
                        <a:pt x="20967" y="13655"/>
                        <a:pt x="26357" y="16170"/>
                      </a:cubicBezTo>
                      <a:cubicBezTo>
                        <a:pt x="31388" y="17249"/>
                        <a:pt x="40731" y="22639"/>
                        <a:pt x="40731" y="22639"/>
                      </a:cubicBezTo>
                      <a:lnTo>
                        <a:pt x="40731" y="22639"/>
                      </a:lnTo>
                      <a:close/>
                    </a:path>
                  </a:pathLst>
                </a:custGeom>
                <a:grpFill/>
                <a:ln w="17953" cap="flat">
                  <a:noFill/>
                  <a:prstDash val="solid"/>
                  <a:miter/>
                </a:ln>
              </p:spPr>
              <p:txBody>
                <a:bodyPr rtlCol="0" anchor="ctr"/>
                <a:lstStyle/>
                <a:p>
                  <a:endParaRPr lang="zh-CN" altLang="en-US" sz="1050"/>
                </a:p>
              </p:txBody>
            </p:sp>
            <p:sp>
              <p:nvSpPr>
                <p:cNvPr id="3279" name="任意多边形: 形状 686"/>
                <p:cNvSpPr/>
                <p:nvPr/>
              </p:nvSpPr>
              <p:spPr>
                <a:xfrm>
                  <a:off x="8074028" y="1765085"/>
                  <a:ext cx="64502" cy="31262"/>
                </a:xfrm>
                <a:custGeom>
                  <a:avLst/>
                  <a:gdLst>
                    <a:gd name="connsiteX0" fmla="*/ 53902 w 64502"/>
                    <a:gd name="connsiteY0" fmla="*/ 31263 h 31262"/>
                    <a:gd name="connsiteX1" fmla="*/ 42043 w 64502"/>
                    <a:gd name="connsiteY1" fmla="*/ 27669 h 31262"/>
                    <a:gd name="connsiteX2" fmla="*/ 42043 w 64502"/>
                    <a:gd name="connsiteY2" fmla="*/ 27669 h 31262"/>
                    <a:gd name="connsiteX3" fmla="*/ 43121 w 64502"/>
                    <a:gd name="connsiteY3" fmla="*/ 25334 h 31262"/>
                    <a:gd name="connsiteX4" fmla="*/ 41863 w 64502"/>
                    <a:gd name="connsiteY4" fmla="*/ 27490 h 31262"/>
                    <a:gd name="connsiteX5" fmla="*/ 27490 w 64502"/>
                    <a:gd name="connsiteY5" fmla="*/ 21022 h 31262"/>
                    <a:gd name="connsiteX6" fmla="*/ 27490 w 64502"/>
                    <a:gd name="connsiteY6" fmla="*/ 21022 h 31262"/>
                    <a:gd name="connsiteX7" fmla="*/ 8804 w 64502"/>
                    <a:gd name="connsiteY7" fmla="*/ 16170 h 31262"/>
                    <a:gd name="connsiteX8" fmla="*/ 8804 w 64502"/>
                    <a:gd name="connsiteY8" fmla="*/ 16170 h 31262"/>
                    <a:gd name="connsiteX9" fmla="*/ 8804 w 64502"/>
                    <a:gd name="connsiteY9" fmla="*/ 18506 h 31262"/>
                    <a:gd name="connsiteX10" fmla="*/ 5390 w 64502"/>
                    <a:gd name="connsiteY10" fmla="*/ 15811 h 31262"/>
                    <a:gd name="connsiteX11" fmla="*/ 0 w 64502"/>
                    <a:gd name="connsiteY11" fmla="*/ 11319 h 31262"/>
                    <a:gd name="connsiteX12" fmla="*/ 0 w 64502"/>
                    <a:gd name="connsiteY12" fmla="*/ 11319 h 31262"/>
                    <a:gd name="connsiteX13" fmla="*/ 7187 w 64502"/>
                    <a:gd name="connsiteY13" fmla="*/ 5390 h 31262"/>
                    <a:gd name="connsiteX14" fmla="*/ 7187 w 64502"/>
                    <a:gd name="connsiteY14" fmla="*/ 5390 h 31262"/>
                    <a:gd name="connsiteX15" fmla="*/ 35395 w 64502"/>
                    <a:gd name="connsiteY15" fmla="*/ 1258 h 31262"/>
                    <a:gd name="connsiteX16" fmla="*/ 35395 w 64502"/>
                    <a:gd name="connsiteY16" fmla="*/ 1258 h 31262"/>
                    <a:gd name="connsiteX17" fmla="*/ 47972 w 64502"/>
                    <a:gd name="connsiteY17" fmla="*/ 0 h 31262"/>
                    <a:gd name="connsiteX18" fmla="*/ 47972 w 64502"/>
                    <a:gd name="connsiteY18" fmla="*/ 0 h 31262"/>
                    <a:gd name="connsiteX19" fmla="*/ 48332 w 64502"/>
                    <a:gd name="connsiteY19" fmla="*/ 0 h 31262"/>
                    <a:gd name="connsiteX20" fmla="*/ 48332 w 64502"/>
                    <a:gd name="connsiteY20" fmla="*/ 0 h 31262"/>
                    <a:gd name="connsiteX21" fmla="*/ 48332 w 64502"/>
                    <a:gd name="connsiteY21" fmla="*/ 0 h 31262"/>
                    <a:gd name="connsiteX22" fmla="*/ 48332 w 64502"/>
                    <a:gd name="connsiteY22" fmla="*/ 0 h 31262"/>
                    <a:gd name="connsiteX23" fmla="*/ 48511 w 64502"/>
                    <a:gd name="connsiteY23" fmla="*/ 0 h 31262"/>
                    <a:gd name="connsiteX24" fmla="*/ 48511 w 64502"/>
                    <a:gd name="connsiteY24" fmla="*/ 0 h 31262"/>
                    <a:gd name="connsiteX25" fmla="*/ 48511 w 64502"/>
                    <a:gd name="connsiteY25" fmla="*/ 0 h 31262"/>
                    <a:gd name="connsiteX26" fmla="*/ 48511 w 64502"/>
                    <a:gd name="connsiteY26" fmla="*/ 0 h 31262"/>
                    <a:gd name="connsiteX27" fmla="*/ 48511 w 64502"/>
                    <a:gd name="connsiteY27" fmla="*/ 0 h 31262"/>
                    <a:gd name="connsiteX28" fmla="*/ 64143 w 64502"/>
                    <a:gd name="connsiteY28" fmla="*/ 10960 h 31262"/>
                    <a:gd name="connsiteX29" fmla="*/ 64143 w 64502"/>
                    <a:gd name="connsiteY29" fmla="*/ 10960 h 31262"/>
                    <a:gd name="connsiteX30" fmla="*/ 64502 w 64502"/>
                    <a:gd name="connsiteY30" fmla="*/ 13296 h 31262"/>
                    <a:gd name="connsiteX31" fmla="*/ 64502 w 64502"/>
                    <a:gd name="connsiteY31" fmla="*/ 13296 h 31262"/>
                    <a:gd name="connsiteX32" fmla="*/ 60190 w 64502"/>
                    <a:gd name="connsiteY32" fmla="*/ 27310 h 31262"/>
                    <a:gd name="connsiteX33" fmla="*/ 60190 w 64502"/>
                    <a:gd name="connsiteY33" fmla="*/ 27310 h 31262"/>
                    <a:gd name="connsiteX34" fmla="*/ 54441 w 64502"/>
                    <a:gd name="connsiteY34" fmla="*/ 31083 h 31262"/>
                    <a:gd name="connsiteX35" fmla="*/ 54441 w 64502"/>
                    <a:gd name="connsiteY35" fmla="*/ 31083 h 31262"/>
                    <a:gd name="connsiteX36" fmla="*/ 53902 w 64502"/>
                    <a:gd name="connsiteY36" fmla="*/ 31263 h 31262"/>
                    <a:gd name="connsiteX37" fmla="*/ 53902 w 64502"/>
                    <a:gd name="connsiteY37" fmla="*/ 31263 h 31262"/>
                    <a:gd name="connsiteX38" fmla="*/ 53902 w 64502"/>
                    <a:gd name="connsiteY38" fmla="*/ 26232 h 31262"/>
                    <a:gd name="connsiteX39" fmla="*/ 55339 w 64502"/>
                    <a:gd name="connsiteY39" fmla="*/ 25693 h 31262"/>
                    <a:gd name="connsiteX40" fmla="*/ 55339 w 64502"/>
                    <a:gd name="connsiteY40" fmla="*/ 25693 h 31262"/>
                    <a:gd name="connsiteX41" fmla="*/ 59291 w 64502"/>
                    <a:gd name="connsiteY41" fmla="*/ 13655 h 31262"/>
                    <a:gd name="connsiteX42" fmla="*/ 59291 w 64502"/>
                    <a:gd name="connsiteY42" fmla="*/ 13655 h 31262"/>
                    <a:gd name="connsiteX43" fmla="*/ 59112 w 64502"/>
                    <a:gd name="connsiteY43" fmla="*/ 12936 h 31262"/>
                    <a:gd name="connsiteX44" fmla="*/ 59112 w 64502"/>
                    <a:gd name="connsiteY44" fmla="*/ 12936 h 31262"/>
                    <a:gd name="connsiteX45" fmla="*/ 48332 w 64502"/>
                    <a:gd name="connsiteY45" fmla="*/ 5390 h 31262"/>
                    <a:gd name="connsiteX46" fmla="*/ 48332 w 64502"/>
                    <a:gd name="connsiteY46" fmla="*/ 5390 h 31262"/>
                    <a:gd name="connsiteX47" fmla="*/ 48511 w 64502"/>
                    <a:gd name="connsiteY47" fmla="*/ 5390 h 31262"/>
                    <a:gd name="connsiteX48" fmla="*/ 48511 w 64502"/>
                    <a:gd name="connsiteY48" fmla="*/ 5390 h 31262"/>
                    <a:gd name="connsiteX49" fmla="*/ 50847 w 64502"/>
                    <a:gd name="connsiteY49" fmla="*/ 3234 h 31262"/>
                    <a:gd name="connsiteX50" fmla="*/ 50847 w 64502"/>
                    <a:gd name="connsiteY50" fmla="*/ 3234 h 31262"/>
                    <a:gd name="connsiteX51" fmla="*/ 49769 w 64502"/>
                    <a:gd name="connsiteY51" fmla="*/ 898 h 31262"/>
                    <a:gd name="connsiteX52" fmla="*/ 49769 w 64502"/>
                    <a:gd name="connsiteY52" fmla="*/ 898 h 31262"/>
                    <a:gd name="connsiteX53" fmla="*/ 49230 w 64502"/>
                    <a:gd name="connsiteY53" fmla="*/ 1617 h 31262"/>
                    <a:gd name="connsiteX54" fmla="*/ 48332 w 64502"/>
                    <a:gd name="connsiteY54" fmla="*/ 5570 h 31262"/>
                    <a:gd name="connsiteX55" fmla="*/ 43660 w 64502"/>
                    <a:gd name="connsiteY55" fmla="*/ 6289 h 31262"/>
                    <a:gd name="connsiteX56" fmla="*/ 43660 w 64502"/>
                    <a:gd name="connsiteY56" fmla="*/ 6289 h 31262"/>
                    <a:gd name="connsiteX57" fmla="*/ 35755 w 64502"/>
                    <a:gd name="connsiteY57" fmla="*/ 7007 h 31262"/>
                    <a:gd name="connsiteX58" fmla="*/ 35755 w 64502"/>
                    <a:gd name="connsiteY58" fmla="*/ 7007 h 31262"/>
                    <a:gd name="connsiteX59" fmla="*/ 8085 w 64502"/>
                    <a:gd name="connsiteY59" fmla="*/ 10960 h 31262"/>
                    <a:gd name="connsiteX60" fmla="*/ 8085 w 64502"/>
                    <a:gd name="connsiteY60" fmla="*/ 10960 h 31262"/>
                    <a:gd name="connsiteX61" fmla="*/ 7007 w 64502"/>
                    <a:gd name="connsiteY61" fmla="*/ 11319 h 31262"/>
                    <a:gd name="connsiteX62" fmla="*/ 7007 w 64502"/>
                    <a:gd name="connsiteY62" fmla="*/ 11319 h 31262"/>
                    <a:gd name="connsiteX63" fmla="*/ 29466 w 64502"/>
                    <a:gd name="connsiteY63" fmla="*/ 16709 h 31262"/>
                    <a:gd name="connsiteX64" fmla="*/ 29466 w 64502"/>
                    <a:gd name="connsiteY64" fmla="*/ 16709 h 31262"/>
                    <a:gd name="connsiteX65" fmla="*/ 44559 w 64502"/>
                    <a:gd name="connsiteY65" fmla="*/ 23537 h 31262"/>
                    <a:gd name="connsiteX66" fmla="*/ 44559 w 64502"/>
                    <a:gd name="connsiteY66" fmla="*/ 23537 h 31262"/>
                    <a:gd name="connsiteX67" fmla="*/ 44559 w 64502"/>
                    <a:gd name="connsiteY67" fmla="*/ 23537 h 31262"/>
                    <a:gd name="connsiteX68" fmla="*/ 53902 w 64502"/>
                    <a:gd name="connsiteY68" fmla="*/ 26232 h 31262"/>
                    <a:gd name="connsiteX69" fmla="*/ 53902 w 64502"/>
                    <a:gd name="connsiteY69" fmla="*/ 26232 h 31262"/>
                    <a:gd name="connsiteX70" fmla="*/ 49410 w 64502"/>
                    <a:gd name="connsiteY70" fmla="*/ 898 h 31262"/>
                    <a:gd name="connsiteX71" fmla="*/ 49590 w 64502"/>
                    <a:gd name="connsiteY71" fmla="*/ 719 h 31262"/>
                    <a:gd name="connsiteX72" fmla="*/ 49410 w 64502"/>
                    <a:gd name="connsiteY72" fmla="*/ 898 h 31262"/>
                    <a:gd name="connsiteX73" fmla="*/ 49410 w 64502"/>
                    <a:gd name="connsiteY73" fmla="*/ 898 h 31262"/>
                    <a:gd name="connsiteX74" fmla="*/ 49410 w 64502"/>
                    <a:gd name="connsiteY74" fmla="*/ 898 h 3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4502" h="31262">
                      <a:moveTo>
                        <a:pt x="53902" y="31263"/>
                      </a:moveTo>
                      <a:cubicBezTo>
                        <a:pt x="49949" y="31263"/>
                        <a:pt x="45457" y="29466"/>
                        <a:pt x="42043" y="27669"/>
                      </a:cubicBezTo>
                      <a:lnTo>
                        <a:pt x="42043" y="27669"/>
                      </a:lnTo>
                      <a:lnTo>
                        <a:pt x="43121" y="25334"/>
                      </a:lnTo>
                      <a:lnTo>
                        <a:pt x="41863" y="27490"/>
                      </a:lnTo>
                      <a:cubicBezTo>
                        <a:pt x="41863" y="27490"/>
                        <a:pt x="32521" y="22279"/>
                        <a:pt x="27490" y="21022"/>
                      </a:cubicBezTo>
                      <a:lnTo>
                        <a:pt x="27490" y="21022"/>
                      </a:lnTo>
                      <a:cubicBezTo>
                        <a:pt x="23717" y="19045"/>
                        <a:pt x="13835" y="16889"/>
                        <a:pt x="8804" y="16170"/>
                      </a:cubicBezTo>
                      <a:lnTo>
                        <a:pt x="8804" y="16170"/>
                      </a:lnTo>
                      <a:lnTo>
                        <a:pt x="8804" y="18506"/>
                      </a:lnTo>
                      <a:lnTo>
                        <a:pt x="5390" y="15811"/>
                      </a:lnTo>
                      <a:cubicBezTo>
                        <a:pt x="2875" y="15632"/>
                        <a:pt x="180" y="14553"/>
                        <a:pt x="0" y="11319"/>
                      </a:cubicBezTo>
                      <a:lnTo>
                        <a:pt x="0" y="11319"/>
                      </a:lnTo>
                      <a:cubicBezTo>
                        <a:pt x="359" y="7726"/>
                        <a:pt x="3414" y="6468"/>
                        <a:pt x="7187" y="5390"/>
                      </a:cubicBezTo>
                      <a:lnTo>
                        <a:pt x="7187" y="5390"/>
                      </a:lnTo>
                      <a:cubicBezTo>
                        <a:pt x="14014" y="3953"/>
                        <a:pt x="28568" y="2695"/>
                        <a:pt x="35395" y="1258"/>
                      </a:cubicBezTo>
                      <a:lnTo>
                        <a:pt x="35395" y="1258"/>
                      </a:lnTo>
                      <a:cubicBezTo>
                        <a:pt x="42582" y="1258"/>
                        <a:pt x="43660" y="180"/>
                        <a:pt x="47972" y="0"/>
                      </a:cubicBezTo>
                      <a:lnTo>
                        <a:pt x="47972" y="0"/>
                      </a:lnTo>
                      <a:cubicBezTo>
                        <a:pt x="48152" y="0"/>
                        <a:pt x="48332" y="0"/>
                        <a:pt x="48332" y="0"/>
                      </a:cubicBezTo>
                      <a:lnTo>
                        <a:pt x="48332" y="0"/>
                      </a:lnTo>
                      <a:cubicBezTo>
                        <a:pt x="48332" y="0"/>
                        <a:pt x="48332" y="0"/>
                        <a:pt x="48332" y="0"/>
                      </a:cubicBezTo>
                      <a:lnTo>
                        <a:pt x="48332" y="0"/>
                      </a:lnTo>
                      <a:cubicBezTo>
                        <a:pt x="48332" y="0"/>
                        <a:pt x="48511" y="0"/>
                        <a:pt x="48511" y="0"/>
                      </a:cubicBezTo>
                      <a:lnTo>
                        <a:pt x="48511" y="0"/>
                      </a:lnTo>
                      <a:lnTo>
                        <a:pt x="48511" y="0"/>
                      </a:lnTo>
                      <a:lnTo>
                        <a:pt x="48511" y="0"/>
                      </a:lnTo>
                      <a:lnTo>
                        <a:pt x="48511" y="0"/>
                      </a:lnTo>
                      <a:cubicBezTo>
                        <a:pt x="55339" y="359"/>
                        <a:pt x="61986" y="5570"/>
                        <a:pt x="64143" y="10960"/>
                      </a:cubicBezTo>
                      <a:lnTo>
                        <a:pt x="64143" y="10960"/>
                      </a:lnTo>
                      <a:cubicBezTo>
                        <a:pt x="64502" y="11679"/>
                        <a:pt x="64502" y="12397"/>
                        <a:pt x="64502" y="13296"/>
                      </a:cubicBezTo>
                      <a:lnTo>
                        <a:pt x="64502" y="13296"/>
                      </a:lnTo>
                      <a:cubicBezTo>
                        <a:pt x="64322" y="18147"/>
                        <a:pt x="61268" y="24974"/>
                        <a:pt x="60190" y="27310"/>
                      </a:cubicBezTo>
                      <a:lnTo>
                        <a:pt x="60190" y="27310"/>
                      </a:lnTo>
                      <a:cubicBezTo>
                        <a:pt x="59291" y="30005"/>
                        <a:pt x="56597" y="31083"/>
                        <a:pt x="54441" y="31083"/>
                      </a:cubicBezTo>
                      <a:lnTo>
                        <a:pt x="54441" y="31083"/>
                      </a:lnTo>
                      <a:cubicBezTo>
                        <a:pt x="54081" y="31263"/>
                        <a:pt x="53902" y="31263"/>
                        <a:pt x="53902" y="31263"/>
                      </a:cubicBezTo>
                      <a:lnTo>
                        <a:pt x="53902" y="31263"/>
                      </a:lnTo>
                      <a:close/>
                      <a:moveTo>
                        <a:pt x="53902" y="26232"/>
                      </a:moveTo>
                      <a:cubicBezTo>
                        <a:pt x="55339" y="26232"/>
                        <a:pt x="55159" y="26052"/>
                        <a:pt x="55339" y="25693"/>
                      </a:cubicBezTo>
                      <a:lnTo>
                        <a:pt x="55339" y="25693"/>
                      </a:lnTo>
                      <a:cubicBezTo>
                        <a:pt x="56417" y="23717"/>
                        <a:pt x="59291" y="16170"/>
                        <a:pt x="59291" y="13655"/>
                      </a:cubicBezTo>
                      <a:lnTo>
                        <a:pt x="59291" y="13655"/>
                      </a:lnTo>
                      <a:cubicBezTo>
                        <a:pt x="59291" y="13296"/>
                        <a:pt x="59291" y="13116"/>
                        <a:pt x="59112" y="12936"/>
                      </a:cubicBezTo>
                      <a:lnTo>
                        <a:pt x="59112" y="12936"/>
                      </a:lnTo>
                      <a:cubicBezTo>
                        <a:pt x="58573" y="10241"/>
                        <a:pt x="51925" y="5031"/>
                        <a:pt x="48332" y="5390"/>
                      </a:cubicBezTo>
                      <a:lnTo>
                        <a:pt x="48332" y="5390"/>
                      </a:lnTo>
                      <a:cubicBezTo>
                        <a:pt x="48332" y="5390"/>
                        <a:pt x="48332" y="5390"/>
                        <a:pt x="48511" y="5390"/>
                      </a:cubicBezTo>
                      <a:lnTo>
                        <a:pt x="48511" y="5390"/>
                      </a:lnTo>
                      <a:cubicBezTo>
                        <a:pt x="48871" y="5390"/>
                        <a:pt x="49949" y="5390"/>
                        <a:pt x="50847" y="3234"/>
                      </a:cubicBezTo>
                      <a:lnTo>
                        <a:pt x="50847" y="3234"/>
                      </a:lnTo>
                      <a:cubicBezTo>
                        <a:pt x="50488" y="359"/>
                        <a:pt x="49769" y="1258"/>
                        <a:pt x="49769" y="898"/>
                      </a:cubicBezTo>
                      <a:lnTo>
                        <a:pt x="49769" y="898"/>
                      </a:lnTo>
                      <a:lnTo>
                        <a:pt x="49230" y="1617"/>
                      </a:lnTo>
                      <a:lnTo>
                        <a:pt x="48332" y="5570"/>
                      </a:lnTo>
                      <a:cubicBezTo>
                        <a:pt x="46715" y="5570"/>
                        <a:pt x="45457" y="5929"/>
                        <a:pt x="43660" y="6289"/>
                      </a:cubicBezTo>
                      <a:lnTo>
                        <a:pt x="43660" y="6289"/>
                      </a:lnTo>
                      <a:cubicBezTo>
                        <a:pt x="41863" y="6648"/>
                        <a:pt x="39527" y="7007"/>
                        <a:pt x="35755" y="7007"/>
                      </a:cubicBezTo>
                      <a:lnTo>
                        <a:pt x="35755" y="7007"/>
                      </a:lnTo>
                      <a:cubicBezTo>
                        <a:pt x="28927" y="8445"/>
                        <a:pt x="14374" y="9702"/>
                        <a:pt x="8085" y="10960"/>
                      </a:cubicBezTo>
                      <a:lnTo>
                        <a:pt x="8085" y="10960"/>
                      </a:lnTo>
                      <a:cubicBezTo>
                        <a:pt x="7726" y="10960"/>
                        <a:pt x="7367" y="11140"/>
                        <a:pt x="7007" y="11319"/>
                      </a:cubicBezTo>
                      <a:lnTo>
                        <a:pt x="7007" y="11319"/>
                      </a:lnTo>
                      <a:cubicBezTo>
                        <a:pt x="12218" y="11679"/>
                        <a:pt x="24076" y="14014"/>
                        <a:pt x="29466" y="16709"/>
                      </a:cubicBezTo>
                      <a:lnTo>
                        <a:pt x="29466" y="16709"/>
                      </a:lnTo>
                      <a:cubicBezTo>
                        <a:pt x="35395" y="18147"/>
                        <a:pt x="44559" y="23537"/>
                        <a:pt x="44559" y="23537"/>
                      </a:cubicBezTo>
                      <a:lnTo>
                        <a:pt x="44559" y="23537"/>
                      </a:lnTo>
                      <a:lnTo>
                        <a:pt x="44559" y="23537"/>
                      </a:lnTo>
                      <a:cubicBezTo>
                        <a:pt x="47433" y="24795"/>
                        <a:pt x="51746" y="26232"/>
                        <a:pt x="53902" y="26232"/>
                      </a:cubicBezTo>
                      <a:lnTo>
                        <a:pt x="53902" y="26232"/>
                      </a:lnTo>
                      <a:close/>
                      <a:moveTo>
                        <a:pt x="49410" y="898"/>
                      </a:moveTo>
                      <a:lnTo>
                        <a:pt x="49590" y="719"/>
                      </a:lnTo>
                      <a:lnTo>
                        <a:pt x="49410" y="898"/>
                      </a:lnTo>
                      <a:lnTo>
                        <a:pt x="49410" y="898"/>
                      </a:lnTo>
                      <a:lnTo>
                        <a:pt x="49410" y="898"/>
                      </a:lnTo>
                      <a:close/>
                    </a:path>
                  </a:pathLst>
                </a:custGeom>
                <a:grpFill/>
                <a:ln w="17953" cap="flat">
                  <a:noFill/>
                  <a:prstDash val="solid"/>
                  <a:miter/>
                </a:ln>
              </p:spPr>
              <p:txBody>
                <a:bodyPr rtlCol="0" anchor="ctr"/>
                <a:lstStyle/>
                <a:p>
                  <a:endParaRPr lang="zh-CN" altLang="en-US" sz="1050"/>
                </a:p>
              </p:txBody>
            </p:sp>
          </p:grpSp>
          <p:grpSp>
            <p:nvGrpSpPr>
              <p:cNvPr id="235" name="图形 1"/>
              <p:cNvGrpSpPr/>
              <p:nvPr/>
            </p:nvGrpSpPr>
            <p:grpSpPr>
              <a:xfrm>
                <a:off x="6709980" y="1461748"/>
                <a:ext cx="109060" cy="63603"/>
                <a:chOff x="8083191" y="1659438"/>
                <a:chExt cx="109060" cy="63603"/>
              </a:xfrm>
              <a:solidFill>
                <a:srgbClr val="0070C0"/>
              </a:solidFill>
            </p:grpSpPr>
            <p:sp>
              <p:nvSpPr>
                <p:cNvPr id="3276" name="任意多边形: 形状 688"/>
                <p:cNvSpPr/>
                <p:nvPr/>
              </p:nvSpPr>
              <p:spPr>
                <a:xfrm>
                  <a:off x="8086420" y="1661774"/>
                  <a:ext cx="103494" cy="58443"/>
                </a:xfrm>
                <a:custGeom>
                  <a:avLst/>
                  <a:gdLst>
                    <a:gd name="connsiteX0" fmla="*/ 60734 w 103494"/>
                    <a:gd name="connsiteY0" fmla="*/ 58214 h 58443"/>
                    <a:gd name="connsiteX1" fmla="*/ 92356 w 103494"/>
                    <a:gd name="connsiteY1" fmla="*/ 51566 h 58443"/>
                    <a:gd name="connsiteX2" fmla="*/ 102777 w 103494"/>
                    <a:gd name="connsiteY2" fmla="*/ 43660 h 58443"/>
                    <a:gd name="connsiteX3" fmla="*/ 93614 w 103494"/>
                    <a:gd name="connsiteY3" fmla="*/ 39708 h 58443"/>
                    <a:gd name="connsiteX4" fmla="*/ 93614 w 103494"/>
                    <a:gd name="connsiteY4" fmla="*/ 30365 h 58443"/>
                    <a:gd name="connsiteX5" fmla="*/ 84450 w 103494"/>
                    <a:gd name="connsiteY5" fmla="*/ 33060 h 58443"/>
                    <a:gd name="connsiteX6" fmla="*/ 84450 w 103494"/>
                    <a:gd name="connsiteY6" fmla="*/ 23717 h 58443"/>
                    <a:gd name="connsiteX7" fmla="*/ 72593 w 103494"/>
                    <a:gd name="connsiteY7" fmla="*/ 11858 h 58443"/>
                    <a:gd name="connsiteX8" fmla="*/ 65944 w 103494"/>
                    <a:gd name="connsiteY8" fmla="*/ 3953 h 58443"/>
                    <a:gd name="connsiteX9" fmla="*/ 58039 w 103494"/>
                    <a:gd name="connsiteY9" fmla="*/ 2695 h 58443"/>
                    <a:gd name="connsiteX10" fmla="*/ 44743 w 103494"/>
                    <a:gd name="connsiteY10" fmla="*/ 0 h 58443"/>
                    <a:gd name="connsiteX11" fmla="*/ 44743 w 103494"/>
                    <a:gd name="connsiteY11" fmla="*/ 5390 h 58443"/>
                    <a:gd name="connsiteX12" fmla="*/ 43485 w 103494"/>
                    <a:gd name="connsiteY12" fmla="*/ 9343 h 58443"/>
                    <a:gd name="connsiteX13" fmla="*/ 24979 w 103494"/>
                    <a:gd name="connsiteY13" fmla="*/ 6648 h 58443"/>
                    <a:gd name="connsiteX14" fmla="*/ 15816 w 103494"/>
                    <a:gd name="connsiteY14" fmla="*/ 7906 h 58443"/>
                    <a:gd name="connsiteX15" fmla="*/ 25159 w 103494"/>
                    <a:gd name="connsiteY15" fmla="*/ 18506 h 58443"/>
                    <a:gd name="connsiteX16" fmla="*/ 44923 w 103494"/>
                    <a:gd name="connsiteY16" fmla="*/ 23717 h 58443"/>
                    <a:gd name="connsiteX17" fmla="*/ 51571 w 103494"/>
                    <a:gd name="connsiteY17" fmla="*/ 27669 h 58443"/>
                    <a:gd name="connsiteX18" fmla="*/ 38455 w 103494"/>
                    <a:gd name="connsiteY18" fmla="*/ 27669 h 58443"/>
                    <a:gd name="connsiteX19" fmla="*/ 14738 w 103494"/>
                    <a:gd name="connsiteY19" fmla="*/ 21022 h 58443"/>
                    <a:gd name="connsiteX20" fmla="*/ 184 w 103494"/>
                    <a:gd name="connsiteY20" fmla="*/ 19764 h 58443"/>
                    <a:gd name="connsiteX21" fmla="*/ 6833 w 103494"/>
                    <a:gd name="connsiteY21" fmla="*/ 29107 h 58443"/>
                    <a:gd name="connsiteX22" fmla="*/ 13480 w 103494"/>
                    <a:gd name="connsiteY22" fmla="*/ 33060 h 58443"/>
                    <a:gd name="connsiteX23" fmla="*/ 24081 w 103494"/>
                    <a:gd name="connsiteY23" fmla="*/ 34317 h 58443"/>
                    <a:gd name="connsiteX24" fmla="*/ 14918 w 103494"/>
                    <a:gd name="connsiteY24" fmla="*/ 38270 h 58443"/>
                    <a:gd name="connsiteX25" fmla="*/ 9707 w 103494"/>
                    <a:gd name="connsiteY25" fmla="*/ 46176 h 58443"/>
                    <a:gd name="connsiteX26" fmla="*/ 17613 w 103494"/>
                    <a:gd name="connsiteY26" fmla="*/ 44918 h 58443"/>
                    <a:gd name="connsiteX27" fmla="*/ 38634 w 103494"/>
                    <a:gd name="connsiteY27" fmla="*/ 36833 h 58443"/>
                    <a:gd name="connsiteX28" fmla="*/ 50493 w 103494"/>
                    <a:gd name="connsiteY28" fmla="*/ 38090 h 58443"/>
                    <a:gd name="connsiteX29" fmla="*/ 53188 w 103494"/>
                    <a:gd name="connsiteY29" fmla="*/ 55339 h 58443"/>
                    <a:gd name="connsiteX30" fmla="*/ 60734 w 103494"/>
                    <a:gd name="connsiteY30" fmla="*/ 58214 h 58443"/>
                    <a:gd name="connsiteX31" fmla="*/ 60734 w 103494"/>
                    <a:gd name="connsiteY31" fmla="*/ 58214 h 5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3494" h="58443">
                      <a:moveTo>
                        <a:pt x="60734" y="58214"/>
                      </a:moveTo>
                      <a:cubicBezTo>
                        <a:pt x="64687" y="58214"/>
                        <a:pt x="85708" y="54261"/>
                        <a:pt x="92356" y="51566"/>
                      </a:cubicBezTo>
                      <a:cubicBezTo>
                        <a:pt x="100262" y="48871"/>
                        <a:pt x="105472" y="44918"/>
                        <a:pt x="102777" y="43660"/>
                      </a:cubicBezTo>
                      <a:cubicBezTo>
                        <a:pt x="101520" y="40965"/>
                        <a:pt x="92177" y="43660"/>
                        <a:pt x="93614" y="39708"/>
                      </a:cubicBezTo>
                      <a:cubicBezTo>
                        <a:pt x="94872" y="35755"/>
                        <a:pt x="94872" y="30365"/>
                        <a:pt x="93614" y="30365"/>
                      </a:cubicBezTo>
                      <a:cubicBezTo>
                        <a:pt x="90919" y="30365"/>
                        <a:pt x="85708" y="34317"/>
                        <a:pt x="84450" y="33060"/>
                      </a:cubicBezTo>
                      <a:cubicBezTo>
                        <a:pt x="84450" y="30365"/>
                        <a:pt x="85708" y="27669"/>
                        <a:pt x="84450" y="23717"/>
                      </a:cubicBezTo>
                      <a:cubicBezTo>
                        <a:pt x="81756" y="18327"/>
                        <a:pt x="79240" y="14374"/>
                        <a:pt x="72593" y="11858"/>
                      </a:cubicBezTo>
                      <a:cubicBezTo>
                        <a:pt x="64687" y="9163"/>
                        <a:pt x="65944" y="6648"/>
                        <a:pt x="65944" y="3953"/>
                      </a:cubicBezTo>
                      <a:cubicBezTo>
                        <a:pt x="65944" y="1258"/>
                        <a:pt x="63249" y="2695"/>
                        <a:pt x="58039" y="2695"/>
                      </a:cubicBezTo>
                      <a:cubicBezTo>
                        <a:pt x="51391" y="1437"/>
                        <a:pt x="48876" y="0"/>
                        <a:pt x="44743" y="0"/>
                      </a:cubicBezTo>
                      <a:cubicBezTo>
                        <a:pt x="40790" y="0"/>
                        <a:pt x="43485" y="2695"/>
                        <a:pt x="44743" y="5390"/>
                      </a:cubicBezTo>
                      <a:cubicBezTo>
                        <a:pt x="46001" y="8085"/>
                        <a:pt x="47438" y="10780"/>
                        <a:pt x="43485" y="9343"/>
                      </a:cubicBezTo>
                      <a:cubicBezTo>
                        <a:pt x="39533" y="9343"/>
                        <a:pt x="31627" y="6648"/>
                        <a:pt x="24979" y="6648"/>
                      </a:cubicBezTo>
                      <a:cubicBezTo>
                        <a:pt x="18331" y="6648"/>
                        <a:pt x="14379" y="5390"/>
                        <a:pt x="15816" y="7906"/>
                      </a:cubicBezTo>
                      <a:cubicBezTo>
                        <a:pt x="17253" y="11858"/>
                        <a:pt x="21206" y="17249"/>
                        <a:pt x="25159" y="18506"/>
                      </a:cubicBezTo>
                      <a:cubicBezTo>
                        <a:pt x="27854" y="18506"/>
                        <a:pt x="38455" y="23717"/>
                        <a:pt x="44923" y="23717"/>
                      </a:cubicBezTo>
                      <a:cubicBezTo>
                        <a:pt x="52829" y="23717"/>
                        <a:pt x="52829" y="26412"/>
                        <a:pt x="51571" y="27669"/>
                      </a:cubicBezTo>
                      <a:cubicBezTo>
                        <a:pt x="50313" y="28927"/>
                        <a:pt x="44923" y="30365"/>
                        <a:pt x="38455" y="27669"/>
                      </a:cubicBezTo>
                      <a:cubicBezTo>
                        <a:pt x="33244" y="24974"/>
                        <a:pt x="25159" y="21022"/>
                        <a:pt x="14738" y="21022"/>
                      </a:cubicBezTo>
                      <a:cubicBezTo>
                        <a:pt x="4137" y="19764"/>
                        <a:pt x="-1073" y="15811"/>
                        <a:pt x="184" y="19764"/>
                      </a:cubicBezTo>
                      <a:cubicBezTo>
                        <a:pt x="2880" y="22459"/>
                        <a:pt x="6833" y="26412"/>
                        <a:pt x="6833" y="29107"/>
                      </a:cubicBezTo>
                      <a:cubicBezTo>
                        <a:pt x="6833" y="33060"/>
                        <a:pt x="8090" y="33060"/>
                        <a:pt x="13480" y="33060"/>
                      </a:cubicBezTo>
                      <a:cubicBezTo>
                        <a:pt x="18691" y="33060"/>
                        <a:pt x="25339" y="33060"/>
                        <a:pt x="24081" y="34317"/>
                      </a:cubicBezTo>
                      <a:cubicBezTo>
                        <a:pt x="22823" y="37012"/>
                        <a:pt x="20128" y="35575"/>
                        <a:pt x="14918" y="38270"/>
                      </a:cubicBezTo>
                      <a:cubicBezTo>
                        <a:pt x="8270" y="40965"/>
                        <a:pt x="7012" y="44918"/>
                        <a:pt x="9707" y="46176"/>
                      </a:cubicBezTo>
                      <a:cubicBezTo>
                        <a:pt x="10965" y="48871"/>
                        <a:pt x="14918" y="46176"/>
                        <a:pt x="17613" y="44918"/>
                      </a:cubicBezTo>
                      <a:cubicBezTo>
                        <a:pt x="21565" y="42223"/>
                        <a:pt x="33424" y="38270"/>
                        <a:pt x="38634" y="36833"/>
                      </a:cubicBezTo>
                      <a:cubicBezTo>
                        <a:pt x="45282" y="35575"/>
                        <a:pt x="51751" y="32880"/>
                        <a:pt x="50493" y="38090"/>
                      </a:cubicBezTo>
                      <a:cubicBezTo>
                        <a:pt x="49235" y="42043"/>
                        <a:pt x="49235" y="52644"/>
                        <a:pt x="53188" y="55339"/>
                      </a:cubicBezTo>
                      <a:cubicBezTo>
                        <a:pt x="56781" y="59651"/>
                        <a:pt x="60734" y="58214"/>
                        <a:pt x="60734" y="58214"/>
                      </a:cubicBezTo>
                      <a:lnTo>
                        <a:pt x="60734" y="58214"/>
                      </a:lnTo>
                      <a:close/>
                    </a:path>
                  </a:pathLst>
                </a:custGeom>
                <a:grpFill/>
                <a:ln w="17953" cap="flat">
                  <a:noFill/>
                  <a:prstDash val="solid"/>
                  <a:miter/>
                </a:ln>
              </p:spPr>
              <p:txBody>
                <a:bodyPr rtlCol="0" anchor="ctr"/>
                <a:lstStyle/>
                <a:p>
                  <a:endParaRPr lang="zh-CN" altLang="en-US" sz="1050"/>
                </a:p>
              </p:txBody>
            </p:sp>
            <p:sp>
              <p:nvSpPr>
                <p:cNvPr id="3277" name="任意多边形: 形状 689"/>
                <p:cNvSpPr/>
                <p:nvPr/>
              </p:nvSpPr>
              <p:spPr>
                <a:xfrm>
                  <a:off x="8083191" y="1659438"/>
                  <a:ext cx="109060" cy="63603"/>
                </a:xfrm>
                <a:custGeom>
                  <a:avLst/>
                  <a:gdLst>
                    <a:gd name="connsiteX0" fmla="*/ 54620 w 109060"/>
                    <a:gd name="connsiteY0" fmla="*/ 60010 h 63603"/>
                    <a:gd name="connsiteX1" fmla="*/ 49949 w 109060"/>
                    <a:gd name="connsiteY1" fmla="*/ 46894 h 63603"/>
                    <a:gd name="connsiteX2" fmla="*/ 49949 w 109060"/>
                    <a:gd name="connsiteY2" fmla="*/ 46894 h 63603"/>
                    <a:gd name="connsiteX3" fmla="*/ 50847 w 109060"/>
                    <a:gd name="connsiteY3" fmla="*/ 40246 h 63603"/>
                    <a:gd name="connsiteX4" fmla="*/ 50847 w 109060"/>
                    <a:gd name="connsiteY4" fmla="*/ 40246 h 63603"/>
                    <a:gd name="connsiteX5" fmla="*/ 50847 w 109060"/>
                    <a:gd name="connsiteY5" fmla="*/ 40067 h 63603"/>
                    <a:gd name="connsiteX6" fmla="*/ 50847 w 109060"/>
                    <a:gd name="connsiteY6" fmla="*/ 40067 h 63603"/>
                    <a:gd name="connsiteX7" fmla="*/ 42043 w 109060"/>
                    <a:gd name="connsiteY7" fmla="*/ 41864 h 63603"/>
                    <a:gd name="connsiteX8" fmla="*/ 42043 w 109060"/>
                    <a:gd name="connsiteY8" fmla="*/ 41864 h 63603"/>
                    <a:gd name="connsiteX9" fmla="*/ 21380 w 109060"/>
                    <a:gd name="connsiteY9" fmla="*/ 49769 h 63603"/>
                    <a:gd name="connsiteX10" fmla="*/ 21380 w 109060"/>
                    <a:gd name="connsiteY10" fmla="*/ 49769 h 63603"/>
                    <a:gd name="connsiteX11" fmla="*/ 14194 w 109060"/>
                    <a:gd name="connsiteY11" fmla="*/ 52464 h 63603"/>
                    <a:gd name="connsiteX12" fmla="*/ 14194 w 109060"/>
                    <a:gd name="connsiteY12" fmla="*/ 52464 h 63603"/>
                    <a:gd name="connsiteX13" fmla="*/ 10421 w 109060"/>
                    <a:gd name="connsiteY13" fmla="*/ 50667 h 63603"/>
                    <a:gd name="connsiteX14" fmla="*/ 10421 w 109060"/>
                    <a:gd name="connsiteY14" fmla="*/ 50667 h 63603"/>
                    <a:gd name="connsiteX15" fmla="*/ 8445 w 109060"/>
                    <a:gd name="connsiteY15" fmla="*/ 46894 h 63603"/>
                    <a:gd name="connsiteX16" fmla="*/ 8445 w 109060"/>
                    <a:gd name="connsiteY16" fmla="*/ 46894 h 63603"/>
                    <a:gd name="connsiteX17" fmla="*/ 16350 w 109060"/>
                    <a:gd name="connsiteY17" fmla="*/ 38629 h 63603"/>
                    <a:gd name="connsiteX18" fmla="*/ 16350 w 109060"/>
                    <a:gd name="connsiteY18" fmla="*/ 38629 h 63603"/>
                    <a:gd name="connsiteX19" fmla="*/ 17428 w 109060"/>
                    <a:gd name="connsiteY19" fmla="*/ 38090 h 63603"/>
                    <a:gd name="connsiteX20" fmla="*/ 17428 w 109060"/>
                    <a:gd name="connsiteY20" fmla="*/ 38090 h 63603"/>
                    <a:gd name="connsiteX21" fmla="*/ 15811 w 109060"/>
                    <a:gd name="connsiteY21" fmla="*/ 38090 h 63603"/>
                    <a:gd name="connsiteX22" fmla="*/ 15811 w 109060"/>
                    <a:gd name="connsiteY22" fmla="*/ 38090 h 63603"/>
                    <a:gd name="connsiteX23" fmla="*/ 15272 w 109060"/>
                    <a:gd name="connsiteY23" fmla="*/ 38090 h 63603"/>
                    <a:gd name="connsiteX24" fmla="*/ 15272 w 109060"/>
                    <a:gd name="connsiteY24" fmla="*/ 38090 h 63603"/>
                    <a:gd name="connsiteX25" fmla="*/ 9343 w 109060"/>
                    <a:gd name="connsiteY25" fmla="*/ 37192 h 63603"/>
                    <a:gd name="connsiteX26" fmla="*/ 9343 w 109060"/>
                    <a:gd name="connsiteY26" fmla="*/ 37192 h 63603"/>
                    <a:gd name="connsiteX27" fmla="*/ 7007 w 109060"/>
                    <a:gd name="connsiteY27" fmla="*/ 31622 h 63603"/>
                    <a:gd name="connsiteX28" fmla="*/ 7007 w 109060"/>
                    <a:gd name="connsiteY28" fmla="*/ 31622 h 63603"/>
                    <a:gd name="connsiteX29" fmla="*/ 539 w 109060"/>
                    <a:gd name="connsiteY29" fmla="*/ 23357 h 63603"/>
                    <a:gd name="connsiteX30" fmla="*/ 539 w 109060"/>
                    <a:gd name="connsiteY30" fmla="*/ 23357 h 63603"/>
                    <a:gd name="connsiteX31" fmla="*/ 0 w 109060"/>
                    <a:gd name="connsiteY31" fmla="*/ 21381 h 63603"/>
                    <a:gd name="connsiteX32" fmla="*/ 0 w 109060"/>
                    <a:gd name="connsiteY32" fmla="*/ 21381 h 63603"/>
                    <a:gd name="connsiteX33" fmla="*/ 3413 w 109060"/>
                    <a:gd name="connsiteY33" fmla="*/ 18147 h 63603"/>
                    <a:gd name="connsiteX34" fmla="*/ 3413 w 109060"/>
                    <a:gd name="connsiteY34" fmla="*/ 18147 h 63603"/>
                    <a:gd name="connsiteX35" fmla="*/ 17607 w 109060"/>
                    <a:gd name="connsiteY35" fmla="*/ 21201 h 63603"/>
                    <a:gd name="connsiteX36" fmla="*/ 17607 w 109060"/>
                    <a:gd name="connsiteY36" fmla="*/ 21201 h 63603"/>
                    <a:gd name="connsiteX37" fmla="*/ 17607 w 109060"/>
                    <a:gd name="connsiteY37" fmla="*/ 21201 h 63603"/>
                    <a:gd name="connsiteX38" fmla="*/ 23716 w 109060"/>
                    <a:gd name="connsiteY38" fmla="*/ 21561 h 63603"/>
                    <a:gd name="connsiteX39" fmla="*/ 23716 w 109060"/>
                    <a:gd name="connsiteY39" fmla="*/ 21561 h 63603"/>
                    <a:gd name="connsiteX40" fmla="*/ 16530 w 109060"/>
                    <a:gd name="connsiteY40" fmla="*/ 11679 h 63603"/>
                    <a:gd name="connsiteX41" fmla="*/ 16530 w 109060"/>
                    <a:gd name="connsiteY41" fmla="*/ 11679 h 63603"/>
                    <a:gd name="connsiteX42" fmla="*/ 15811 w 109060"/>
                    <a:gd name="connsiteY42" fmla="*/ 9523 h 63603"/>
                    <a:gd name="connsiteX43" fmla="*/ 15811 w 109060"/>
                    <a:gd name="connsiteY43" fmla="*/ 9523 h 63603"/>
                    <a:gd name="connsiteX44" fmla="*/ 20302 w 109060"/>
                    <a:gd name="connsiteY44" fmla="*/ 6109 h 63603"/>
                    <a:gd name="connsiteX45" fmla="*/ 20302 w 109060"/>
                    <a:gd name="connsiteY45" fmla="*/ 6109 h 63603"/>
                    <a:gd name="connsiteX46" fmla="*/ 27490 w 109060"/>
                    <a:gd name="connsiteY46" fmla="*/ 6468 h 63603"/>
                    <a:gd name="connsiteX47" fmla="*/ 27490 w 109060"/>
                    <a:gd name="connsiteY47" fmla="*/ 6468 h 63603"/>
                    <a:gd name="connsiteX48" fmla="*/ 28029 w 109060"/>
                    <a:gd name="connsiteY48" fmla="*/ 6468 h 63603"/>
                    <a:gd name="connsiteX49" fmla="*/ 28029 w 109060"/>
                    <a:gd name="connsiteY49" fmla="*/ 6468 h 63603"/>
                    <a:gd name="connsiteX50" fmla="*/ 28029 w 109060"/>
                    <a:gd name="connsiteY50" fmla="*/ 6468 h 63603"/>
                    <a:gd name="connsiteX51" fmla="*/ 45636 w 109060"/>
                    <a:gd name="connsiteY51" fmla="*/ 9163 h 63603"/>
                    <a:gd name="connsiteX52" fmla="*/ 45636 w 109060"/>
                    <a:gd name="connsiteY52" fmla="*/ 9163 h 63603"/>
                    <a:gd name="connsiteX53" fmla="*/ 45457 w 109060"/>
                    <a:gd name="connsiteY53" fmla="*/ 8984 h 63603"/>
                    <a:gd name="connsiteX54" fmla="*/ 45457 w 109060"/>
                    <a:gd name="connsiteY54" fmla="*/ 8984 h 63603"/>
                    <a:gd name="connsiteX55" fmla="*/ 42941 w 109060"/>
                    <a:gd name="connsiteY55" fmla="*/ 3593 h 63603"/>
                    <a:gd name="connsiteX56" fmla="*/ 42941 w 109060"/>
                    <a:gd name="connsiteY56" fmla="*/ 3593 h 63603"/>
                    <a:gd name="connsiteX57" fmla="*/ 46894 w 109060"/>
                    <a:gd name="connsiteY57" fmla="*/ 0 h 63603"/>
                    <a:gd name="connsiteX58" fmla="*/ 46894 w 109060"/>
                    <a:gd name="connsiteY58" fmla="*/ 0 h 63603"/>
                    <a:gd name="connsiteX59" fmla="*/ 47433 w 109060"/>
                    <a:gd name="connsiteY59" fmla="*/ 0 h 63603"/>
                    <a:gd name="connsiteX60" fmla="*/ 47433 w 109060"/>
                    <a:gd name="connsiteY60" fmla="*/ 0 h 63603"/>
                    <a:gd name="connsiteX61" fmla="*/ 47433 w 109060"/>
                    <a:gd name="connsiteY61" fmla="*/ 0 h 63603"/>
                    <a:gd name="connsiteX62" fmla="*/ 47433 w 109060"/>
                    <a:gd name="connsiteY62" fmla="*/ 0 h 63603"/>
                    <a:gd name="connsiteX63" fmla="*/ 47613 w 109060"/>
                    <a:gd name="connsiteY63" fmla="*/ 0 h 63603"/>
                    <a:gd name="connsiteX64" fmla="*/ 47613 w 109060"/>
                    <a:gd name="connsiteY64" fmla="*/ 0 h 63603"/>
                    <a:gd name="connsiteX65" fmla="*/ 47613 w 109060"/>
                    <a:gd name="connsiteY65" fmla="*/ 0 h 63603"/>
                    <a:gd name="connsiteX66" fmla="*/ 47613 w 109060"/>
                    <a:gd name="connsiteY66" fmla="*/ 0 h 63603"/>
                    <a:gd name="connsiteX67" fmla="*/ 47613 w 109060"/>
                    <a:gd name="connsiteY67" fmla="*/ 0 h 63603"/>
                    <a:gd name="connsiteX68" fmla="*/ 60729 w 109060"/>
                    <a:gd name="connsiteY68" fmla="*/ 2695 h 63603"/>
                    <a:gd name="connsiteX69" fmla="*/ 60729 w 109060"/>
                    <a:gd name="connsiteY69" fmla="*/ 2695 h 63603"/>
                    <a:gd name="connsiteX70" fmla="*/ 66658 w 109060"/>
                    <a:gd name="connsiteY70" fmla="*/ 2336 h 63603"/>
                    <a:gd name="connsiteX71" fmla="*/ 66658 w 109060"/>
                    <a:gd name="connsiteY71" fmla="*/ 2336 h 63603"/>
                    <a:gd name="connsiteX72" fmla="*/ 69712 w 109060"/>
                    <a:gd name="connsiteY72" fmla="*/ 3234 h 63603"/>
                    <a:gd name="connsiteX73" fmla="*/ 69712 w 109060"/>
                    <a:gd name="connsiteY73" fmla="*/ 3234 h 63603"/>
                    <a:gd name="connsiteX74" fmla="*/ 71150 w 109060"/>
                    <a:gd name="connsiteY74" fmla="*/ 6648 h 63603"/>
                    <a:gd name="connsiteX75" fmla="*/ 71150 w 109060"/>
                    <a:gd name="connsiteY75" fmla="*/ 6648 h 63603"/>
                    <a:gd name="connsiteX76" fmla="*/ 70970 w 109060"/>
                    <a:gd name="connsiteY76" fmla="*/ 8624 h 63603"/>
                    <a:gd name="connsiteX77" fmla="*/ 70970 w 109060"/>
                    <a:gd name="connsiteY77" fmla="*/ 8624 h 63603"/>
                    <a:gd name="connsiteX78" fmla="*/ 76001 w 109060"/>
                    <a:gd name="connsiteY78" fmla="*/ 12218 h 63603"/>
                    <a:gd name="connsiteX79" fmla="*/ 76001 w 109060"/>
                    <a:gd name="connsiteY79" fmla="*/ 12218 h 63603"/>
                    <a:gd name="connsiteX80" fmla="*/ 89476 w 109060"/>
                    <a:gd name="connsiteY80" fmla="*/ 25693 h 63603"/>
                    <a:gd name="connsiteX81" fmla="*/ 89476 w 109060"/>
                    <a:gd name="connsiteY81" fmla="*/ 25693 h 63603"/>
                    <a:gd name="connsiteX82" fmla="*/ 90195 w 109060"/>
                    <a:gd name="connsiteY82" fmla="*/ 30005 h 63603"/>
                    <a:gd name="connsiteX83" fmla="*/ 90195 w 109060"/>
                    <a:gd name="connsiteY83" fmla="*/ 30005 h 63603"/>
                    <a:gd name="connsiteX84" fmla="*/ 90015 w 109060"/>
                    <a:gd name="connsiteY84" fmla="*/ 32521 h 63603"/>
                    <a:gd name="connsiteX85" fmla="*/ 90015 w 109060"/>
                    <a:gd name="connsiteY85" fmla="*/ 32521 h 63603"/>
                    <a:gd name="connsiteX86" fmla="*/ 95585 w 109060"/>
                    <a:gd name="connsiteY86" fmla="*/ 30544 h 63603"/>
                    <a:gd name="connsiteX87" fmla="*/ 95585 w 109060"/>
                    <a:gd name="connsiteY87" fmla="*/ 30544 h 63603"/>
                    <a:gd name="connsiteX88" fmla="*/ 96124 w 109060"/>
                    <a:gd name="connsiteY88" fmla="*/ 30365 h 63603"/>
                    <a:gd name="connsiteX89" fmla="*/ 96124 w 109060"/>
                    <a:gd name="connsiteY89" fmla="*/ 30365 h 63603"/>
                    <a:gd name="connsiteX90" fmla="*/ 96304 w 109060"/>
                    <a:gd name="connsiteY90" fmla="*/ 30365 h 63603"/>
                    <a:gd name="connsiteX91" fmla="*/ 96304 w 109060"/>
                    <a:gd name="connsiteY91" fmla="*/ 30365 h 63603"/>
                    <a:gd name="connsiteX92" fmla="*/ 97023 w 109060"/>
                    <a:gd name="connsiteY92" fmla="*/ 30544 h 63603"/>
                    <a:gd name="connsiteX93" fmla="*/ 97023 w 109060"/>
                    <a:gd name="connsiteY93" fmla="*/ 30544 h 63603"/>
                    <a:gd name="connsiteX94" fmla="*/ 97023 w 109060"/>
                    <a:gd name="connsiteY94" fmla="*/ 30365 h 63603"/>
                    <a:gd name="connsiteX95" fmla="*/ 97562 w 109060"/>
                    <a:gd name="connsiteY95" fmla="*/ 30544 h 63603"/>
                    <a:gd name="connsiteX96" fmla="*/ 97562 w 109060"/>
                    <a:gd name="connsiteY96" fmla="*/ 30544 h 63603"/>
                    <a:gd name="connsiteX97" fmla="*/ 97562 w 109060"/>
                    <a:gd name="connsiteY97" fmla="*/ 30724 h 63603"/>
                    <a:gd name="connsiteX98" fmla="*/ 97023 w 109060"/>
                    <a:gd name="connsiteY98" fmla="*/ 31802 h 63603"/>
                    <a:gd name="connsiteX99" fmla="*/ 97023 w 109060"/>
                    <a:gd name="connsiteY99" fmla="*/ 31802 h 63603"/>
                    <a:gd name="connsiteX100" fmla="*/ 97562 w 109060"/>
                    <a:gd name="connsiteY100" fmla="*/ 30724 h 63603"/>
                    <a:gd name="connsiteX101" fmla="*/ 97562 w 109060"/>
                    <a:gd name="connsiteY101" fmla="*/ 30544 h 63603"/>
                    <a:gd name="connsiteX102" fmla="*/ 98281 w 109060"/>
                    <a:gd name="connsiteY102" fmla="*/ 31083 h 63603"/>
                    <a:gd name="connsiteX103" fmla="*/ 98281 w 109060"/>
                    <a:gd name="connsiteY103" fmla="*/ 31083 h 63603"/>
                    <a:gd name="connsiteX104" fmla="*/ 100077 w 109060"/>
                    <a:gd name="connsiteY104" fmla="*/ 36114 h 63603"/>
                    <a:gd name="connsiteX105" fmla="*/ 100077 w 109060"/>
                    <a:gd name="connsiteY105" fmla="*/ 36114 h 63603"/>
                    <a:gd name="connsiteX106" fmla="*/ 99179 w 109060"/>
                    <a:gd name="connsiteY106" fmla="*/ 42043 h 63603"/>
                    <a:gd name="connsiteX107" fmla="*/ 99179 w 109060"/>
                    <a:gd name="connsiteY107" fmla="*/ 42043 h 63603"/>
                    <a:gd name="connsiteX108" fmla="*/ 100796 w 109060"/>
                    <a:gd name="connsiteY108" fmla="*/ 42223 h 63603"/>
                    <a:gd name="connsiteX109" fmla="*/ 100796 w 109060"/>
                    <a:gd name="connsiteY109" fmla="*/ 42223 h 63603"/>
                    <a:gd name="connsiteX110" fmla="*/ 107264 w 109060"/>
                    <a:gd name="connsiteY110" fmla="*/ 44199 h 63603"/>
                    <a:gd name="connsiteX111" fmla="*/ 107264 w 109060"/>
                    <a:gd name="connsiteY111" fmla="*/ 44199 h 63603"/>
                    <a:gd name="connsiteX112" fmla="*/ 109060 w 109060"/>
                    <a:gd name="connsiteY112" fmla="*/ 47254 h 63603"/>
                    <a:gd name="connsiteX113" fmla="*/ 109060 w 109060"/>
                    <a:gd name="connsiteY113" fmla="*/ 47254 h 63603"/>
                    <a:gd name="connsiteX114" fmla="*/ 96304 w 109060"/>
                    <a:gd name="connsiteY114" fmla="*/ 56597 h 63603"/>
                    <a:gd name="connsiteX115" fmla="*/ 96304 w 109060"/>
                    <a:gd name="connsiteY115" fmla="*/ 56597 h 63603"/>
                    <a:gd name="connsiteX116" fmla="*/ 64142 w 109060"/>
                    <a:gd name="connsiteY116" fmla="*/ 63424 h 63603"/>
                    <a:gd name="connsiteX117" fmla="*/ 64142 w 109060"/>
                    <a:gd name="connsiteY117" fmla="*/ 63424 h 63603"/>
                    <a:gd name="connsiteX118" fmla="*/ 62166 w 109060"/>
                    <a:gd name="connsiteY118" fmla="*/ 63604 h 63603"/>
                    <a:gd name="connsiteX119" fmla="*/ 62166 w 109060"/>
                    <a:gd name="connsiteY119" fmla="*/ 63604 h 63603"/>
                    <a:gd name="connsiteX120" fmla="*/ 54620 w 109060"/>
                    <a:gd name="connsiteY120" fmla="*/ 60010 h 63603"/>
                    <a:gd name="connsiteX121" fmla="*/ 54620 w 109060"/>
                    <a:gd name="connsiteY121" fmla="*/ 60010 h 63603"/>
                    <a:gd name="connsiteX122" fmla="*/ 63963 w 109060"/>
                    <a:gd name="connsiteY122" fmla="*/ 60549 h 63603"/>
                    <a:gd name="connsiteX123" fmla="*/ 63963 w 109060"/>
                    <a:gd name="connsiteY123" fmla="*/ 58034 h 63603"/>
                    <a:gd name="connsiteX124" fmla="*/ 94867 w 109060"/>
                    <a:gd name="connsiteY124" fmla="*/ 51386 h 63603"/>
                    <a:gd name="connsiteX125" fmla="*/ 94867 w 109060"/>
                    <a:gd name="connsiteY125" fmla="*/ 51386 h 63603"/>
                    <a:gd name="connsiteX126" fmla="*/ 103491 w 109060"/>
                    <a:gd name="connsiteY126" fmla="*/ 47074 h 63603"/>
                    <a:gd name="connsiteX127" fmla="*/ 103491 w 109060"/>
                    <a:gd name="connsiteY127" fmla="*/ 47074 h 63603"/>
                    <a:gd name="connsiteX128" fmla="*/ 100796 w 109060"/>
                    <a:gd name="connsiteY128" fmla="*/ 46894 h 63603"/>
                    <a:gd name="connsiteX129" fmla="*/ 100796 w 109060"/>
                    <a:gd name="connsiteY129" fmla="*/ 46894 h 63603"/>
                    <a:gd name="connsiteX130" fmla="*/ 94148 w 109060"/>
                    <a:gd name="connsiteY130" fmla="*/ 42582 h 63603"/>
                    <a:gd name="connsiteX131" fmla="*/ 94148 w 109060"/>
                    <a:gd name="connsiteY131" fmla="*/ 42582 h 63603"/>
                    <a:gd name="connsiteX132" fmla="*/ 94507 w 109060"/>
                    <a:gd name="connsiteY132" fmla="*/ 41145 h 63603"/>
                    <a:gd name="connsiteX133" fmla="*/ 94507 w 109060"/>
                    <a:gd name="connsiteY133" fmla="*/ 41145 h 63603"/>
                    <a:gd name="connsiteX134" fmla="*/ 95406 w 109060"/>
                    <a:gd name="connsiteY134" fmla="*/ 35934 h 63603"/>
                    <a:gd name="connsiteX135" fmla="*/ 95406 w 109060"/>
                    <a:gd name="connsiteY135" fmla="*/ 35934 h 63603"/>
                    <a:gd name="connsiteX136" fmla="*/ 95406 w 109060"/>
                    <a:gd name="connsiteY136" fmla="*/ 35755 h 63603"/>
                    <a:gd name="connsiteX137" fmla="*/ 95406 w 109060"/>
                    <a:gd name="connsiteY137" fmla="*/ 35755 h 63603"/>
                    <a:gd name="connsiteX138" fmla="*/ 88578 w 109060"/>
                    <a:gd name="connsiteY138" fmla="*/ 38270 h 63603"/>
                    <a:gd name="connsiteX139" fmla="*/ 88578 w 109060"/>
                    <a:gd name="connsiteY139" fmla="*/ 38270 h 63603"/>
                    <a:gd name="connsiteX140" fmla="*/ 85703 w 109060"/>
                    <a:gd name="connsiteY140" fmla="*/ 36833 h 63603"/>
                    <a:gd name="connsiteX141" fmla="*/ 85703 w 109060"/>
                    <a:gd name="connsiteY141" fmla="*/ 36833 h 63603"/>
                    <a:gd name="connsiteX142" fmla="*/ 85164 w 109060"/>
                    <a:gd name="connsiteY142" fmla="*/ 35395 h 63603"/>
                    <a:gd name="connsiteX143" fmla="*/ 85164 w 109060"/>
                    <a:gd name="connsiteY143" fmla="*/ 35395 h 63603"/>
                    <a:gd name="connsiteX144" fmla="*/ 85703 w 109060"/>
                    <a:gd name="connsiteY144" fmla="*/ 29826 h 63603"/>
                    <a:gd name="connsiteX145" fmla="*/ 85703 w 109060"/>
                    <a:gd name="connsiteY145" fmla="*/ 29826 h 63603"/>
                    <a:gd name="connsiteX146" fmla="*/ 85523 w 109060"/>
                    <a:gd name="connsiteY146" fmla="*/ 27310 h 63603"/>
                    <a:gd name="connsiteX147" fmla="*/ 85523 w 109060"/>
                    <a:gd name="connsiteY147" fmla="*/ 27310 h 63603"/>
                    <a:gd name="connsiteX148" fmla="*/ 75103 w 109060"/>
                    <a:gd name="connsiteY148" fmla="*/ 16709 h 63603"/>
                    <a:gd name="connsiteX149" fmla="*/ 75103 w 109060"/>
                    <a:gd name="connsiteY149" fmla="*/ 16709 h 63603"/>
                    <a:gd name="connsiteX150" fmla="*/ 66658 w 109060"/>
                    <a:gd name="connsiteY150" fmla="*/ 8265 h 63603"/>
                    <a:gd name="connsiteX151" fmla="*/ 66658 w 109060"/>
                    <a:gd name="connsiteY151" fmla="*/ 8265 h 63603"/>
                    <a:gd name="connsiteX152" fmla="*/ 66658 w 109060"/>
                    <a:gd name="connsiteY152" fmla="*/ 7187 h 63603"/>
                    <a:gd name="connsiteX153" fmla="*/ 66658 w 109060"/>
                    <a:gd name="connsiteY153" fmla="*/ 7187 h 63603"/>
                    <a:gd name="connsiteX154" fmla="*/ 60729 w 109060"/>
                    <a:gd name="connsiteY154" fmla="*/ 7546 h 63603"/>
                    <a:gd name="connsiteX155" fmla="*/ 60729 w 109060"/>
                    <a:gd name="connsiteY155" fmla="*/ 7546 h 63603"/>
                    <a:gd name="connsiteX156" fmla="*/ 49410 w 109060"/>
                    <a:gd name="connsiteY156" fmla="*/ 5031 h 63603"/>
                    <a:gd name="connsiteX157" fmla="*/ 49410 w 109060"/>
                    <a:gd name="connsiteY157" fmla="*/ 5031 h 63603"/>
                    <a:gd name="connsiteX158" fmla="*/ 50308 w 109060"/>
                    <a:gd name="connsiteY158" fmla="*/ 6648 h 63603"/>
                    <a:gd name="connsiteX159" fmla="*/ 50308 w 109060"/>
                    <a:gd name="connsiteY159" fmla="*/ 6648 h 63603"/>
                    <a:gd name="connsiteX160" fmla="*/ 51925 w 109060"/>
                    <a:gd name="connsiteY160" fmla="*/ 11319 h 63603"/>
                    <a:gd name="connsiteX161" fmla="*/ 51925 w 109060"/>
                    <a:gd name="connsiteY161" fmla="*/ 11319 h 63603"/>
                    <a:gd name="connsiteX162" fmla="*/ 48331 w 109060"/>
                    <a:gd name="connsiteY162" fmla="*/ 14733 h 63603"/>
                    <a:gd name="connsiteX163" fmla="*/ 48331 w 109060"/>
                    <a:gd name="connsiteY163" fmla="*/ 14733 h 63603"/>
                    <a:gd name="connsiteX164" fmla="*/ 46714 w 109060"/>
                    <a:gd name="connsiteY164" fmla="*/ 14374 h 63603"/>
                    <a:gd name="connsiteX165" fmla="*/ 46714 w 109060"/>
                    <a:gd name="connsiteY165" fmla="*/ 14374 h 63603"/>
                    <a:gd name="connsiteX166" fmla="*/ 28208 w 109060"/>
                    <a:gd name="connsiteY166" fmla="*/ 11679 h 63603"/>
                    <a:gd name="connsiteX167" fmla="*/ 28208 w 109060"/>
                    <a:gd name="connsiteY167" fmla="*/ 11679 h 63603"/>
                    <a:gd name="connsiteX168" fmla="*/ 28208 w 109060"/>
                    <a:gd name="connsiteY168" fmla="*/ 11679 h 63603"/>
                    <a:gd name="connsiteX169" fmla="*/ 28208 w 109060"/>
                    <a:gd name="connsiteY169" fmla="*/ 11679 h 63603"/>
                    <a:gd name="connsiteX170" fmla="*/ 28208 w 109060"/>
                    <a:gd name="connsiteY170" fmla="*/ 11679 h 63603"/>
                    <a:gd name="connsiteX171" fmla="*/ 28208 w 109060"/>
                    <a:gd name="connsiteY171" fmla="*/ 11679 h 63603"/>
                    <a:gd name="connsiteX172" fmla="*/ 28208 w 109060"/>
                    <a:gd name="connsiteY172" fmla="*/ 11679 h 63603"/>
                    <a:gd name="connsiteX173" fmla="*/ 28208 w 109060"/>
                    <a:gd name="connsiteY173" fmla="*/ 11679 h 63603"/>
                    <a:gd name="connsiteX174" fmla="*/ 28208 w 109060"/>
                    <a:gd name="connsiteY174" fmla="*/ 11679 h 63603"/>
                    <a:gd name="connsiteX175" fmla="*/ 22099 w 109060"/>
                    <a:gd name="connsiteY175" fmla="*/ 11319 h 63603"/>
                    <a:gd name="connsiteX176" fmla="*/ 22099 w 109060"/>
                    <a:gd name="connsiteY176" fmla="*/ 11319 h 63603"/>
                    <a:gd name="connsiteX177" fmla="*/ 28747 w 109060"/>
                    <a:gd name="connsiteY177" fmla="*/ 18506 h 63603"/>
                    <a:gd name="connsiteX178" fmla="*/ 28747 w 109060"/>
                    <a:gd name="connsiteY178" fmla="*/ 18506 h 63603"/>
                    <a:gd name="connsiteX179" fmla="*/ 28927 w 109060"/>
                    <a:gd name="connsiteY179" fmla="*/ 18506 h 63603"/>
                    <a:gd name="connsiteX180" fmla="*/ 28927 w 109060"/>
                    <a:gd name="connsiteY180" fmla="*/ 18506 h 63603"/>
                    <a:gd name="connsiteX181" fmla="*/ 48152 w 109060"/>
                    <a:gd name="connsiteY181" fmla="*/ 23717 h 63603"/>
                    <a:gd name="connsiteX182" fmla="*/ 48152 w 109060"/>
                    <a:gd name="connsiteY182" fmla="*/ 23717 h 63603"/>
                    <a:gd name="connsiteX183" fmla="*/ 48511 w 109060"/>
                    <a:gd name="connsiteY183" fmla="*/ 23717 h 63603"/>
                    <a:gd name="connsiteX184" fmla="*/ 48511 w 109060"/>
                    <a:gd name="connsiteY184" fmla="*/ 23717 h 63603"/>
                    <a:gd name="connsiteX185" fmla="*/ 57854 w 109060"/>
                    <a:gd name="connsiteY185" fmla="*/ 28747 h 63603"/>
                    <a:gd name="connsiteX186" fmla="*/ 57854 w 109060"/>
                    <a:gd name="connsiteY186" fmla="*/ 28747 h 63603"/>
                    <a:gd name="connsiteX187" fmla="*/ 56597 w 109060"/>
                    <a:gd name="connsiteY187" fmla="*/ 31982 h 63603"/>
                    <a:gd name="connsiteX188" fmla="*/ 56597 w 109060"/>
                    <a:gd name="connsiteY188" fmla="*/ 31982 h 63603"/>
                    <a:gd name="connsiteX189" fmla="*/ 49050 w 109060"/>
                    <a:gd name="connsiteY189" fmla="*/ 34317 h 63603"/>
                    <a:gd name="connsiteX190" fmla="*/ 49050 w 109060"/>
                    <a:gd name="connsiteY190" fmla="*/ 34317 h 63603"/>
                    <a:gd name="connsiteX191" fmla="*/ 40605 w 109060"/>
                    <a:gd name="connsiteY191" fmla="*/ 32521 h 63603"/>
                    <a:gd name="connsiteX192" fmla="*/ 40605 w 109060"/>
                    <a:gd name="connsiteY192" fmla="*/ 32521 h 63603"/>
                    <a:gd name="connsiteX193" fmla="*/ 17967 w 109060"/>
                    <a:gd name="connsiteY193" fmla="*/ 26232 h 63603"/>
                    <a:gd name="connsiteX194" fmla="*/ 17967 w 109060"/>
                    <a:gd name="connsiteY194" fmla="*/ 26232 h 63603"/>
                    <a:gd name="connsiteX195" fmla="*/ 17787 w 109060"/>
                    <a:gd name="connsiteY195" fmla="*/ 26232 h 63603"/>
                    <a:gd name="connsiteX196" fmla="*/ 17787 w 109060"/>
                    <a:gd name="connsiteY196" fmla="*/ 25873 h 63603"/>
                    <a:gd name="connsiteX197" fmla="*/ 17607 w 109060"/>
                    <a:gd name="connsiteY197" fmla="*/ 26232 h 63603"/>
                    <a:gd name="connsiteX198" fmla="*/ 8984 w 109060"/>
                    <a:gd name="connsiteY198" fmla="*/ 24435 h 63603"/>
                    <a:gd name="connsiteX199" fmla="*/ 8984 w 109060"/>
                    <a:gd name="connsiteY199" fmla="*/ 24435 h 63603"/>
                    <a:gd name="connsiteX200" fmla="*/ 12757 w 109060"/>
                    <a:gd name="connsiteY200" fmla="*/ 31622 h 63603"/>
                    <a:gd name="connsiteX201" fmla="*/ 12757 w 109060"/>
                    <a:gd name="connsiteY201" fmla="*/ 31622 h 63603"/>
                    <a:gd name="connsiteX202" fmla="*/ 12757 w 109060"/>
                    <a:gd name="connsiteY202" fmla="*/ 32880 h 63603"/>
                    <a:gd name="connsiteX203" fmla="*/ 12757 w 109060"/>
                    <a:gd name="connsiteY203" fmla="*/ 32880 h 63603"/>
                    <a:gd name="connsiteX204" fmla="*/ 15991 w 109060"/>
                    <a:gd name="connsiteY204" fmla="*/ 33060 h 63603"/>
                    <a:gd name="connsiteX205" fmla="*/ 15991 w 109060"/>
                    <a:gd name="connsiteY205" fmla="*/ 33060 h 63603"/>
                    <a:gd name="connsiteX206" fmla="*/ 16709 w 109060"/>
                    <a:gd name="connsiteY206" fmla="*/ 33060 h 63603"/>
                    <a:gd name="connsiteX207" fmla="*/ 16709 w 109060"/>
                    <a:gd name="connsiteY207" fmla="*/ 33060 h 63603"/>
                    <a:gd name="connsiteX208" fmla="*/ 18506 w 109060"/>
                    <a:gd name="connsiteY208" fmla="*/ 33060 h 63603"/>
                    <a:gd name="connsiteX209" fmla="*/ 18506 w 109060"/>
                    <a:gd name="connsiteY209" fmla="*/ 33060 h 63603"/>
                    <a:gd name="connsiteX210" fmla="*/ 27310 w 109060"/>
                    <a:gd name="connsiteY210" fmla="*/ 33599 h 63603"/>
                    <a:gd name="connsiteX211" fmla="*/ 27310 w 109060"/>
                    <a:gd name="connsiteY211" fmla="*/ 33599 h 63603"/>
                    <a:gd name="connsiteX212" fmla="*/ 30005 w 109060"/>
                    <a:gd name="connsiteY212" fmla="*/ 36653 h 63603"/>
                    <a:gd name="connsiteX213" fmla="*/ 30005 w 109060"/>
                    <a:gd name="connsiteY213" fmla="*/ 36653 h 63603"/>
                    <a:gd name="connsiteX214" fmla="*/ 29646 w 109060"/>
                    <a:gd name="connsiteY214" fmla="*/ 38090 h 63603"/>
                    <a:gd name="connsiteX215" fmla="*/ 29646 w 109060"/>
                    <a:gd name="connsiteY215" fmla="*/ 38090 h 63603"/>
                    <a:gd name="connsiteX216" fmla="*/ 19045 w 109060"/>
                    <a:gd name="connsiteY216" fmla="*/ 43301 h 63603"/>
                    <a:gd name="connsiteX217" fmla="*/ 19045 w 109060"/>
                    <a:gd name="connsiteY217" fmla="*/ 43301 h 63603"/>
                    <a:gd name="connsiteX218" fmla="*/ 14194 w 109060"/>
                    <a:gd name="connsiteY218" fmla="*/ 46715 h 63603"/>
                    <a:gd name="connsiteX219" fmla="*/ 14194 w 109060"/>
                    <a:gd name="connsiteY219" fmla="*/ 46715 h 63603"/>
                    <a:gd name="connsiteX220" fmla="*/ 14733 w 109060"/>
                    <a:gd name="connsiteY220" fmla="*/ 47074 h 63603"/>
                    <a:gd name="connsiteX221" fmla="*/ 14913 w 109060"/>
                    <a:gd name="connsiteY221" fmla="*/ 47613 h 63603"/>
                    <a:gd name="connsiteX222" fmla="*/ 19224 w 109060"/>
                    <a:gd name="connsiteY222" fmla="*/ 45637 h 63603"/>
                    <a:gd name="connsiteX223" fmla="*/ 19224 w 109060"/>
                    <a:gd name="connsiteY223" fmla="*/ 45637 h 63603"/>
                    <a:gd name="connsiteX224" fmla="*/ 41144 w 109060"/>
                    <a:gd name="connsiteY224" fmla="*/ 37192 h 63603"/>
                    <a:gd name="connsiteX225" fmla="*/ 41144 w 109060"/>
                    <a:gd name="connsiteY225" fmla="*/ 37192 h 63603"/>
                    <a:gd name="connsiteX226" fmla="*/ 51206 w 109060"/>
                    <a:gd name="connsiteY226" fmla="*/ 35216 h 63603"/>
                    <a:gd name="connsiteX227" fmla="*/ 51206 w 109060"/>
                    <a:gd name="connsiteY227" fmla="*/ 35216 h 63603"/>
                    <a:gd name="connsiteX228" fmla="*/ 56237 w 109060"/>
                    <a:gd name="connsiteY228" fmla="*/ 39707 h 63603"/>
                    <a:gd name="connsiteX229" fmla="*/ 56237 w 109060"/>
                    <a:gd name="connsiteY229" fmla="*/ 39707 h 63603"/>
                    <a:gd name="connsiteX230" fmla="*/ 56058 w 109060"/>
                    <a:gd name="connsiteY230" fmla="*/ 41684 h 63603"/>
                    <a:gd name="connsiteX231" fmla="*/ 56058 w 109060"/>
                    <a:gd name="connsiteY231" fmla="*/ 41684 h 63603"/>
                    <a:gd name="connsiteX232" fmla="*/ 55339 w 109060"/>
                    <a:gd name="connsiteY232" fmla="*/ 47074 h 63603"/>
                    <a:gd name="connsiteX233" fmla="*/ 55339 w 109060"/>
                    <a:gd name="connsiteY233" fmla="*/ 47074 h 63603"/>
                    <a:gd name="connsiteX234" fmla="*/ 58034 w 109060"/>
                    <a:gd name="connsiteY234" fmla="*/ 56417 h 63603"/>
                    <a:gd name="connsiteX235" fmla="*/ 58034 w 109060"/>
                    <a:gd name="connsiteY235" fmla="*/ 56417 h 63603"/>
                    <a:gd name="connsiteX236" fmla="*/ 62525 w 109060"/>
                    <a:gd name="connsiteY236" fmla="*/ 58573 h 63603"/>
                    <a:gd name="connsiteX237" fmla="*/ 62525 w 109060"/>
                    <a:gd name="connsiteY237" fmla="*/ 58573 h 63603"/>
                    <a:gd name="connsiteX238" fmla="*/ 63424 w 109060"/>
                    <a:gd name="connsiteY238" fmla="*/ 58393 h 63603"/>
                    <a:gd name="connsiteX239" fmla="*/ 63424 w 109060"/>
                    <a:gd name="connsiteY239" fmla="*/ 58393 h 63603"/>
                    <a:gd name="connsiteX240" fmla="*/ 63963 w 109060"/>
                    <a:gd name="connsiteY240" fmla="*/ 60549 h 63603"/>
                    <a:gd name="connsiteX241" fmla="*/ 63963 w 109060"/>
                    <a:gd name="connsiteY241" fmla="*/ 60549 h 63603"/>
                    <a:gd name="connsiteX242" fmla="*/ 98460 w 109060"/>
                    <a:gd name="connsiteY242" fmla="*/ 34497 h 63603"/>
                    <a:gd name="connsiteX243" fmla="*/ 98820 w 109060"/>
                    <a:gd name="connsiteY243" fmla="*/ 31263 h 63603"/>
                    <a:gd name="connsiteX244" fmla="*/ 98820 w 109060"/>
                    <a:gd name="connsiteY244" fmla="*/ 31263 h 63603"/>
                    <a:gd name="connsiteX245" fmla="*/ 97202 w 109060"/>
                    <a:gd name="connsiteY245" fmla="*/ 32341 h 63603"/>
                    <a:gd name="connsiteX246" fmla="*/ 97202 w 109060"/>
                    <a:gd name="connsiteY246" fmla="*/ 33060 h 63603"/>
                    <a:gd name="connsiteX247" fmla="*/ 98460 w 109060"/>
                    <a:gd name="connsiteY247" fmla="*/ 34497 h 63603"/>
                    <a:gd name="connsiteX248" fmla="*/ 98460 w 109060"/>
                    <a:gd name="connsiteY248" fmla="*/ 34497 h 63603"/>
                    <a:gd name="connsiteX249" fmla="*/ 48331 w 109060"/>
                    <a:gd name="connsiteY249" fmla="*/ 29107 h 63603"/>
                    <a:gd name="connsiteX250" fmla="*/ 47433 w 109060"/>
                    <a:gd name="connsiteY250" fmla="*/ 28568 h 63603"/>
                    <a:gd name="connsiteX251" fmla="*/ 42941 w 109060"/>
                    <a:gd name="connsiteY251" fmla="*/ 27849 h 63603"/>
                    <a:gd name="connsiteX252" fmla="*/ 42941 w 109060"/>
                    <a:gd name="connsiteY252" fmla="*/ 27849 h 63603"/>
                    <a:gd name="connsiteX253" fmla="*/ 48331 w 109060"/>
                    <a:gd name="connsiteY253" fmla="*/ 29107 h 63603"/>
                    <a:gd name="connsiteX254" fmla="*/ 48331 w 109060"/>
                    <a:gd name="connsiteY254" fmla="*/ 29107 h 63603"/>
                    <a:gd name="connsiteX255" fmla="*/ 50488 w 109060"/>
                    <a:gd name="connsiteY255" fmla="*/ 28927 h 63603"/>
                    <a:gd name="connsiteX256" fmla="*/ 51206 w 109060"/>
                    <a:gd name="connsiteY256" fmla="*/ 28747 h 63603"/>
                    <a:gd name="connsiteX257" fmla="*/ 51206 w 109060"/>
                    <a:gd name="connsiteY257" fmla="*/ 28747 h 63603"/>
                    <a:gd name="connsiteX258" fmla="*/ 50488 w 109060"/>
                    <a:gd name="connsiteY258" fmla="*/ 28568 h 63603"/>
                    <a:gd name="connsiteX259" fmla="*/ 50488 w 109060"/>
                    <a:gd name="connsiteY259" fmla="*/ 28568 h 63603"/>
                    <a:gd name="connsiteX260" fmla="*/ 50488 w 109060"/>
                    <a:gd name="connsiteY260" fmla="*/ 28927 h 63603"/>
                    <a:gd name="connsiteX261" fmla="*/ 50488 w 109060"/>
                    <a:gd name="connsiteY261" fmla="*/ 28927 h 63603"/>
                    <a:gd name="connsiteX262" fmla="*/ 19763 w 109060"/>
                    <a:gd name="connsiteY262" fmla="*/ 25154 h 63603"/>
                    <a:gd name="connsiteX263" fmla="*/ 19584 w 109060"/>
                    <a:gd name="connsiteY263" fmla="*/ 21740 h 63603"/>
                    <a:gd name="connsiteX264" fmla="*/ 19584 w 109060"/>
                    <a:gd name="connsiteY264" fmla="*/ 21740 h 63603"/>
                    <a:gd name="connsiteX265" fmla="*/ 18506 w 109060"/>
                    <a:gd name="connsiteY265" fmla="*/ 24076 h 63603"/>
                    <a:gd name="connsiteX266" fmla="*/ 19763 w 109060"/>
                    <a:gd name="connsiteY266" fmla="*/ 25154 h 63603"/>
                    <a:gd name="connsiteX267" fmla="*/ 19763 w 109060"/>
                    <a:gd name="connsiteY267" fmla="*/ 25154 h 63603"/>
                    <a:gd name="connsiteX268" fmla="*/ 29646 w 109060"/>
                    <a:gd name="connsiteY268" fmla="*/ 10960 h 63603"/>
                    <a:gd name="connsiteX269" fmla="*/ 28568 w 109060"/>
                    <a:gd name="connsiteY269" fmla="*/ 9523 h 63603"/>
                    <a:gd name="connsiteX270" fmla="*/ 28208 w 109060"/>
                    <a:gd name="connsiteY270" fmla="*/ 11499 h 63603"/>
                    <a:gd name="connsiteX271" fmla="*/ 28388 w 109060"/>
                    <a:gd name="connsiteY271" fmla="*/ 11499 h 63603"/>
                    <a:gd name="connsiteX272" fmla="*/ 28388 w 109060"/>
                    <a:gd name="connsiteY272" fmla="*/ 11499 h 63603"/>
                    <a:gd name="connsiteX273" fmla="*/ 29646 w 109060"/>
                    <a:gd name="connsiteY273" fmla="*/ 10960 h 63603"/>
                    <a:gd name="connsiteX274" fmla="*/ 29646 w 109060"/>
                    <a:gd name="connsiteY274" fmla="*/ 10960 h 63603"/>
                    <a:gd name="connsiteX275" fmla="*/ 21201 w 109060"/>
                    <a:gd name="connsiteY275" fmla="*/ 9343 h 63603"/>
                    <a:gd name="connsiteX276" fmla="*/ 20302 w 109060"/>
                    <a:gd name="connsiteY276" fmla="*/ 9343 h 63603"/>
                    <a:gd name="connsiteX277" fmla="*/ 21201 w 109060"/>
                    <a:gd name="connsiteY277" fmla="*/ 9343 h 63603"/>
                    <a:gd name="connsiteX278" fmla="*/ 21201 w 109060"/>
                    <a:gd name="connsiteY278" fmla="*/ 9343 h 63603"/>
                    <a:gd name="connsiteX279" fmla="*/ 28927 w 109060"/>
                    <a:gd name="connsiteY279" fmla="*/ 8265 h 63603"/>
                    <a:gd name="connsiteX280" fmla="*/ 30364 w 109060"/>
                    <a:gd name="connsiteY280" fmla="*/ 7367 h 63603"/>
                    <a:gd name="connsiteX281" fmla="*/ 28927 w 109060"/>
                    <a:gd name="connsiteY281" fmla="*/ 8265 h 63603"/>
                    <a:gd name="connsiteX282" fmla="*/ 28927 w 109060"/>
                    <a:gd name="connsiteY282" fmla="*/ 8265 h 63603"/>
                    <a:gd name="connsiteX283" fmla="*/ 28208 w 109060"/>
                    <a:gd name="connsiteY283" fmla="*/ 6288 h 63603"/>
                    <a:gd name="connsiteX284" fmla="*/ 28208 w 109060"/>
                    <a:gd name="connsiteY284" fmla="*/ 6288 h 63603"/>
                    <a:gd name="connsiteX285" fmla="*/ 28208 w 109060"/>
                    <a:gd name="connsiteY285" fmla="*/ 6288 h 63603"/>
                    <a:gd name="connsiteX286" fmla="*/ 28208 w 109060"/>
                    <a:gd name="connsiteY286" fmla="*/ 6288 h 63603"/>
                    <a:gd name="connsiteX287" fmla="*/ 28208 w 109060"/>
                    <a:gd name="connsiteY287" fmla="*/ 6288 h 63603"/>
                    <a:gd name="connsiteX288" fmla="*/ 48331 w 109060"/>
                    <a:gd name="connsiteY288" fmla="*/ 3234 h 63603"/>
                    <a:gd name="connsiteX289" fmla="*/ 48691 w 109060"/>
                    <a:gd name="connsiteY289" fmla="*/ 3953 h 63603"/>
                    <a:gd name="connsiteX290" fmla="*/ 48691 w 109060"/>
                    <a:gd name="connsiteY290" fmla="*/ 3953 h 63603"/>
                    <a:gd name="connsiteX291" fmla="*/ 49050 w 109060"/>
                    <a:gd name="connsiteY291" fmla="*/ 4492 h 63603"/>
                    <a:gd name="connsiteX292" fmla="*/ 49050 w 109060"/>
                    <a:gd name="connsiteY292" fmla="*/ 4492 h 63603"/>
                    <a:gd name="connsiteX293" fmla="*/ 50488 w 109060"/>
                    <a:gd name="connsiteY293" fmla="*/ 2515 h 63603"/>
                    <a:gd name="connsiteX294" fmla="*/ 50488 w 109060"/>
                    <a:gd name="connsiteY294" fmla="*/ 2515 h 63603"/>
                    <a:gd name="connsiteX295" fmla="*/ 49410 w 109060"/>
                    <a:gd name="connsiteY295" fmla="*/ 180 h 63603"/>
                    <a:gd name="connsiteX296" fmla="*/ 49410 w 109060"/>
                    <a:gd name="connsiteY296" fmla="*/ 180 h 63603"/>
                    <a:gd name="connsiteX297" fmla="*/ 48871 w 109060"/>
                    <a:gd name="connsiteY297" fmla="*/ 898 h 63603"/>
                    <a:gd name="connsiteX298" fmla="*/ 48331 w 109060"/>
                    <a:gd name="connsiteY298" fmla="*/ 3234 h 63603"/>
                    <a:gd name="connsiteX299" fmla="*/ 48331 w 109060"/>
                    <a:gd name="connsiteY299" fmla="*/ 3234 h 63603"/>
                    <a:gd name="connsiteX300" fmla="*/ 48331 w 109060"/>
                    <a:gd name="connsiteY300" fmla="*/ 3234 h 63603"/>
                    <a:gd name="connsiteX301" fmla="*/ 49050 w 109060"/>
                    <a:gd name="connsiteY301" fmla="*/ 180 h 63603"/>
                    <a:gd name="connsiteX302" fmla="*/ 49230 w 109060"/>
                    <a:gd name="connsiteY302" fmla="*/ 0 h 63603"/>
                    <a:gd name="connsiteX303" fmla="*/ 49050 w 109060"/>
                    <a:gd name="connsiteY303" fmla="*/ 180 h 63603"/>
                    <a:gd name="connsiteX304" fmla="*/ 49050 w 109060"/>
                    <a:gd name="connsiteY304" fmla="*/ 180 h 63603"/>
                    <a:gd name="connsiteX305" fmla="*/ 97921 w 109060"/>
                    <a:gd name="connsiteY305" fmla="*/ 30365 h 63603"/>
                    <a:gd name="connsiteX306" fmla="*/ 97921 w 109060"/>
                    <a:gd name="connsiteY306" fmla="*/ 30365 h 63603"/>
                    <a:gd name="connsiteX307" fmla="*/ 97921 w 109060"/>
                    <a:gd name="connsiteY307" fmla="*/ 30365 h 63603"/>
                    <a:gd name="connsiteX308" fmla="*/ 97921 w 109060"/>
                    <a:gd name="connsiteY308" fmla="*/ 30365 h 63603"/>
                    <a:gd name="connsiteX309" fmla="*/ 97921 w 109060"/>
                    <a:gd name="connsiteY309" fmla="*/ 30365 h 6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Lst>
                  <a:rect l="l" t="t" r="r" b="b"/>
                  <a:pathLst>
                    <a:path w="109060" h="63603">
                      <a:moveTo>
                        <a:pt x="54620" y="60010"/>
                      </a:moveTo>
                      <a:cubicBezTo>
                        <a:pt x="50488" y="56956"/>
                        <a:pt x="50128" y="51566"/>
                        <a:pt x="49949" y="46894"/>
                      </a:cubicBezTo>
                      <a:lnTo>
                        <a:pt x="49949" y="46894"/>
                      </a:lnTo>
                      <a:cubicBezTo>
                        <a:pt x="49949" y="44199"/>
                        <a:pt x="50308" y="41684"/>
                        <a:pt x="50847" y="40246"/>
                      </a:cubicBezTo>
                      <a:lnTo>
                        <a:pt x="50847" y="40246"/>
                      </a:lnTo>
                      <a:cubicBezTo>
                        <a:pt x="50847" y="40246"/>
                        <a:pt x="50847" y="40067"/>
                        <a:pt x="50847" y="40067"/>
                      </a:cubicBezTo>
                      <a:lnTo>
                        <a:pt x="50847" y="40067"/>
                      </a:lnTo>
                      <a:cubicBezTo>
                        <a:pt x="49230" y="40067"/>
                        <a:pt x="45636" y="41145"/>
                        <a:pt x="42043" y="41864"/>
                      </a:cubicBezTo>
                      <a:lnTo>
                        <a:pt x="42043" y="41864"/>
                      </a:lnTo>
                      <a:cubicBezTo>
                        <a:pt x="37012" y="43121"/>
                        <a:pt x="24974" y="47254"/>
                        <a:pt x="21380" y="49769"/>
                      </a:cubicBezTo>
                      <a:lnTo>
                        <a:pt x="21380" y="49769"/>
                      </a:lnTo>
                      <a:cubicBezTo>
                        <a:pt x="19584" y="50488"/>
                        <a:pt x="17428" y="52285"/>
                        <a:pt x="14194" y="52464"/>
                      </a:cubicBezTo>
                      <a:lnTo>
                        <a:pt x="14194" y="52464"/>
                      </a:lnTo>
                      <a:cubicBezTo>
                        <a:pt x="12936" y="52644"/>
                        <a:pt x="11319" y="51925"/>
                        <a:pt x="10421" y="50667"/>
                      </a:cubicBezTo>
                      <a:lnTo>
                        <a:pt x="10421" y="50667"/>
                      </a:lnTo>
                      <a:cubicBezTo>
                        <a:pt x="9163" y="49769"/>
                        <a:pt x="8445" y="48332"/>
                        <a:pt x="8445" y="46894"/>
                      </a:cubicBezTo>
                      <a:lnTo>
                        <a:pt x="8445" y="46894"/>
                      </a:lnTo>
                      <a:cubicBezTo>
                        <a:pt x="8624" y="43121"/>
                        <a:pt x="11679" y="40606"/>
                        <a:pt x="16350" y="38629"/>
                      </a:cubicBezTo>
                      <a:lnTo>
                        <a:pt x="16350" y="38629"/>
                      </a:lnTo>
                      <a:cubicBezTo>
                        <a:pt x="16709" y="38450"/>
                        <a:pt x="17068" y="38270"/>
                        <a:pt x="17428" y="38090"/>
                      </a:cubicBezTo>
                      <a:lnTo>
                        <a:pt x="17428" y="38090"/>
                      </a:lnTo>
                      <a:cubicBezTo>
                        <a:pt x="16889" y="38090"/>
                        <a:pt x="16530" y="38090"/>
                        <a:pt x="15811" y="38090"/>
                      </a:cubicBezTo>
                      <a:lnTo>
                        <a:pt x="15811" y="38090"/>
                      </a:lnTo>
                      <a:cubicBezTo>
                        <a:pt x="15811" y="38090"/>
                        <a:pt x="15631" y="38090"/>
                        <a:pt x="15272" y="38090"/>
                      </a:cubicBezTo>
                      <a:lnTo>
                        <a:pt x="15272" y="38090"/>
                      </a:lnTo>
                      <a:cubicBezTo>
                        <a:pt x="12936" y="38090"/>
                        <a:pt x="11319" y="38270"/>
                        <a:pt x="9343" y="37192"/>
                      </a:cubicBezTo>
                      <a:lnTo>
                        <a:pt x="9343" y="37192"/>
                      </a:lnTo>
                      <a:cubicBezTo>
                        <a:pt x="7187" y="35934"/>
                        <a:pt x="6827" y="33599"/>
                        <a:pt x="7007" y="31622"/>
                      </a:cubicBezTo>
                      <a:lnTo>
                        <a:pt x="7007" y="31622"/>
                      </a:lnTo>
                      <a:cubicBezTo>
                        <a:pt x="7366" y="31263"/>
                        <a:pt x="3773" y="26591"/>
                        <a:pt x="539" y="23357"/>
                      </a:cubicBezTo>
                      <a:lnTo>
                        <a:pt x="539" y="23357"/>
                      </a:lnTo>
                      <a:cubicBezTo>
                        <a:pt x="179" y="22639"/>
                        <a:pt x="0" y="21920"/>
                        <a:pt x="0" y="21381"/>
                      </a:cubicBezTo>
                      <a:lnTo>
                        <a:pt x="0" y="21381"/>
                      </a:lnTo>
                      <a:cubicBezTo>
                        <a:pt x="0" y="19405"/>
                        <a:pt x="2515" y="18147"/>
                        <a:pt x="3413" y="18147"/>
                      </a:cubicBezTo>
                      <a:lnTo>
                        <a:pt x="3413" y="18147"/>
                      </a:lnTo>
                      <a:cubicBezTo>
                        <a:pt x="6648" y="18327"/>
                        <a:pt x="10421" y="20303"/>
                        <a:pt x="17607" y="21201"/>
                      </a:cubicBezTo>
                      <a:lnTo>
                        <a:pt x="17607" y="21201"/>
                      </a:lnTo>
                      <a:lnTo>
                        <a:pt x="17607" y="21201"/>
                      </a:lnTo>
                      <a:cubicBezTo>
                        <a:pt x="19763" y="21201"/>
                        <a:pt x="21740" y="21381"/>
                        <a:pt x="23716" y="21561"/>
                      </a:cubicBezTo>
                      <a:lnTo>
                        <a:pt x="23716" y="21561"/>
                      </a:lnTo>
                      <a:cubicBezTo>
                        <a:pt x="20123" y="19045"/>
                        <a:pt x="17607" y="14913"/>
                        <a:pt x="16530" y="11679"/>
                      </a:cubicBezTo>
                      <a:lnTo>
                        <a:pt x="16530" y="11679"/>
                      </a:lnTo>
                      <a:cubicBezTo>
                        <a:pt x="16170" y="11140"/>
                        <a:pt x="15811" y="10421"/>
                        <a:pt x="15811" y="9523"/>
                      </a:cubicBezTo>
                      <a:lnTo>
                        <a:pt x="15811" y="9523"/>
                      </a:lnTo>
                      <a:cubicBezTo>
                        <a:pt x="16170" y="6109"/>
                        <a:pt x="19404" y="6109"/>
                        <a:pt x="20302" y="6109"/>
                      </a:cubicBezTo>
                      <a:lnTo>
                        <a:pt x="20302" y="6109"/>
                      </a:lnTo>
                      <a:cubicBezTo>
                        <a:pt x="22099" y="6109"/>
                        <a:pt x="24255" y="6468"/>
                        <a:pt x="27490" y="6468"/>
                      </a:cubicBezTo>
                      <a:lnTo>
                        <a:pt x="27490" y="6468"/>
                      </a:lnTo>
                      <a:cubicBezTo>
                        <a:pt x="27849" y="6468"/>
                        <a:pt x="27849" y="6468"/>
                        <a:pt x="28029" y="6468"/>
                      </a:cubicBezTo>
                      <a:lnTo>
                        <a:pt x="28029" y="6468"/>
                      </a:lnTo>
                      <a:lnTo>
                        <a:pt x="28029" y="6468"/>
                      </a:lnTo>
                      <a:cubicBezTo>
                        <a:pt x="34317" y="6468"/>
                        <a:pt x="41324" y="8624"/>
                        <a:pt x="45636" y="9163"/>
                      </a:cubicBezTo>
                      <a:lnTo>
                        <a:pt x="45636" y="9163"/>
                      </a:lnTo>
                      <a:cubicBezTo>
                        <a:pt x="45636" y="9163"/>
                        <a:pt x="45636" y="8984"/>
                        <a:pt x="45457" y="8984"/>
                      </a:cubicBezTo>
                      <a:lnTo>
                        <a:pt x="45457" y="8984"/>
                      </a:lnTo>
                      <a:cubicBezTo>
                        <a:pt x="44738" y="7546"/>
                        <a:pt x="43300" y="6288"/>
                        <a:pt x="42941" y="3593"/>
                      </a:cubicBezTo>
                      <a:lnTo>
                        <a:pt x="42941" y="3593"/>
                      </a:lnTo>
                      <a:cubicBezTo>
                        <a:pt x="42941" y="1258"/>
                        <a:pt x="45277" y="180"/>
                        <a:pt x="46894" y="0"/>
                      </a:cubicBezTo>
                      <a:lnTo>
                        <a:pt x="46894" y="0"/>
                      </a:lnTo>
                      <a:cubicBezTo>
                        <a:pt x="47074" y="0"/>
                        <a:pt x="47253" y="0"/>
                        <a:pt x="47433" y="0"/>
                      </a:cubicBezTo>
                      <a:lnTo>
                        <a:pt x="47433" y="0"/>
                      </a:lnTo>
                      <a:cubicBezTo>
                        <a:pt x="47433" y="0"/>
                        <a:pt x="47433" y="0"/>
                        <a:pt x="47433" y="0"/>
                      </a:cubicBezTo>
                      <a:lnTo>
                        <a:pt x="47433" y="0"/>
                      </a:lnTo>
                      <a:cubicBezTo>
                        <a:pt x="47433" y="0"/>
                        <a:pt x="47613" y="0"/>
                        <a:pt x="47613" y="0"/>
                      </a:cubicBezTo>
                      <a:lnTo>
                        <a:pt x="47613" y="0"/>
                      </a:lnTo>
                      <a:lnTo>
                        <a:pt x="47613" y="0"/>
                      </a:lnTo>
                      <a:lnTo>
                        <a:pt x="47613" y="0"/>
                      </a:lnTo>
                      <a:lnTo>
                        <a:pt x="47613" y="0"/>
                      </a:lnTo>
                      <a:cubicBezTo>
                        <a:pt x="52284" y="0"/>
                        <a:pt x="54980" y="1437"/>
                        <a:pt x="60729" y="2695"/>
                      </a:cubicBezTo>
                      <a:lnTo>
                        <a:pt x="60729" y="2695"/>
                      </a:lnTo>
                      <a:cubicBezTo>
                        <a:pt x="63064" y="2695"/>
                        <a:pt x="65041" y="2336"/>
                        <a:pt x="66658" y="2336"/>
                      </a:cubicBezTo>
                      <a:lnTo>
                        <a:pt x="66658" y="2336"/>
                      </a:lnTo>
                      <a:cubicBezTo>
                        <a:pt x="67556" y="2336"/>
                        <a:pt x="68455" y="2336"/>
                        <a:pt x="69712" y="3234"/>
                      </a:cubicBezTo>
                      <a:lnTo>
                        <a:pt x="69712" y="3234"/>
                      </a:lnTo>
                      <a:cubicBezTo>
                        <a:pt x="70790" y="4132"/>
                        <a:pt x="71150" y="5570"/>
                        <a:pt x="71150" y="6648"/>
                      </a:cubicBezTo>
                      <a:lnTo>
                        <a:pt x="71150" y="6648"/>
                      </a:lnTo>
                      <a:cubicBezTo>
                        <a:pt x="71150" y="7546"/>
                        <a:pt x="70970" y="8265"/>
                        <a:pt x="70970" y="8624"/>
                      </a:cubicBezTo>
                      <a:lnTo>
                        <a:pt x="70970" y="8624"/>
                      </a:lnTo>
                      <a:cubicBezTo>
                        <a:pt x="71150" y="9523"/>
                        <a:pt x="70251" y="9882"/>
                        <a:pt x="76001" y="12218"/>
                      </a:cubicBezTo>
                      <a:lnTo>
                        <a:pt x="76001" y="12218"/>
                      </a:lnTo>
                      <a:cubicBezTo>
                        <a:pt x="83367" y="15092"/>
                        <a:pt x="86601" y="19944"/>
                        <a:pt x="89476" y="25693"/>
                      </a:cubicBezTo>
                      <a:lnTo>
                        <a:pt x="89476" y="25693"/>
                      </a:lnTo>
                      <a:cubicBezTo>
                        <a:pt x="90015" y="27310"/>
                        <a:pt x="90195" y="28747"/>
                        <a:pt x="90195" y="30005"/>
                      </a:cubicBezTo>
                      <a:lnTo>
                        <a:pt x="90195" y="30005"/>
                      </a:lnTo>
                      <a:cubicBezTo>
                        <a:pt x="90195" y="30904"/>
                        <a:pt x="90015" y="31802"/>
                        <a:pt x="90015" y="32521"/>
                      </a:cubicBezTo>
                      <a:lnTo>
                        <a:pt x="90015" y="32521"/>
                      </a:lnTo>
                      <a:cubicBezTo>
                        <a:pt x="91453" y="31802"/>
                        <a:pt x="93609" y="30904"/>
                        <a:pt x="95585" y="30544"/>
                      </a:cubicBezTo>
                      <a:lnTo>
                        <a:pt x="95585" y="30544"/>
                      </a:lnTo>
                      <a:cubicBezTo>
                        <a:pt x="95945" y="30365"/>
                        <a:pt x="96124" y="30365"/>
                        <a:pt x="96124" y="30365"/>
                      </a:cubicBezTo>
                      <a:lnTo>
                        <a:pt x="96124" y="30365"/>
                      </a:lnTo>
                      <a:cubicBezTo>
                        <a:pt x="96124" y="30365"/>
                        <a:pt x="96124" y="30365"/>
                        <a:pt x="96304" y="30365"/>
                      </a:cubicBezTo>
                      <a:lnTo>
                        <a:pt x="96304" y="30365"/>
                      </a:lnTo>
                      <a:cubicBezTo>
                        <a:pt x="96484" y="30365"/>
                        <a:pt x="96663" y="30544"/>
                        <a:pt x="97023" y="30544"/>
                      </a:cubicBezTo>
                      <a:lnTo>
                        <a:pt x="97023" y="30544"/>
                      </a:lnTo>
                      <a:lnTo>
                        <a:pt x="97023" y="30365"/>
                      </a:lnTo>
                      <a:cubicBezTo>
                        <a:pt x="97023" y="30365"/>
                        <a:pt x="97023" y="30365"/>
                        <a:pt x="97562" y="30544"/>
                      </a:cubicBezTo>
                      <a:lnTo>
                        <a:pt x="97562" y="30544"/>
                      </a:lnTo>
                      <a:lnTo>
                        <a:pt x="97562" y="30724"/>
                      </a:lnTo>
                      <a:lnTo>
                        <a:pt x="97023" y="31802"/>
                      </a:lnTo>
                      <a:lnTo>
                        <a:pt x="97023" y="31802"/>
                      </a:lnTo>
                      <a:lnTo>
                        <a:pt x="97562" y="30724"/>
                      </a:lnTo>
                      <a:lnTo>
                        <a:pt x="97562" y="30544"/>
                      </a:lnTo>
                      <a:cubicBezTo>
                        <a:pt x="97741" y="30544"/>
                        <a:pt x="97921" y="30544"/>
                        <a:pt x="98281" y="31083"/>
                      </a:cubicBezTo>
                      <a:lnTo>
                        <a:pt x="98281" y="31083"/>
                      </a:lnTo>
                      <a:cubicBezTo>
                        <a:pt x="100616" y="32521"/>
                        <a:pt x="99718" y="34497"/>
                        <a:pt x="100077" y="36114"/>
                      </a:cubicBezTo>
                      <a:lnTo>
                        <a:pt x="100077" y="36114"/>
                      </a:lnTo>
                      <a:cubicBezTo>
                        <a:pt x="100077" y="37911"/>
                        <a:pt x="99898" y="39887"/>
                        <a:pt x="99179" y="42043"/>
                      </a:cubicBezTo>
                      <a:lnTo>
                        <a:pt x="99179" y="42043"/>
                      </a:lnTo>
                      <a:cubicBezTo>
                        <a:pt x="99538" y="42043"/>
                        <a:pt x="100077" y="42223"/>
                        <a:pt x="100796" y="42223"/>
                      </a:cubicBezTo>
                      <a:lnTo>
                        <a:pt x="100796" y="42223"/>
                      </a:lnTo>
                      <a:cubicBezTo>
                        <a:pt x="102592" y="42582"/>
                        <a:pt x="105108" y="41864"/>
                        <a:pt x="107264" y="44199"/>
                      </a:cubicBezTo>
                      <a:lnTo>
                        <a:pt x="107264" y="44199"/>
                      </a:lnTo>
                      <a:cubicBezTo>
                        <a:pt x="108162" y="44738"/>
                        <a:pt x="109060" y="45996"/>
                        <a:pt x="109060" y="47254"/>
                      </a:cubicBezTo>
                      <a:lnTo>
                        <a:pt x="109060" y="47254"/>
                      </a:lnTo>
                      <a:cubicBezTo>
                        <a:pt x="107982" y="52464"/>
                        <a:pt x="102952" y="53902"/>
                        <a:pt x="96304" y="56597"/>
                      </a:cubicBezTo>
                      <a:lnTo>
                        <a:pt x="96304" y="56597"/>
                      </a:lnTo>
                      <a:cubicBezTo>
                        <a:pt x="89117" y="59471"/>
                        <a:pt x="69353" y="63245"/>
                        <a:pt x="64142" y="63424"/>
                      </a:cubicBezTo>
                      <a:lnTo>
                        <a:pt x="64142" y="63424"/>
                      </a:lnTo>
                      <a:cubicBezTo>
                        <a:pt x="63783" y="63424"/>
                        <a:pt x="63064" y="63604"/>
                        <a:pt x="62166" y="63604"/>
                      </a:cubicBezTo>
                      <a:lnTo>
                        <a:pt x="62166" y="63604"/>
                      </a:lnTo>
                      <a:cubicBezTo>
                        <a:pt x="60190" y="63424"/>
                        <a:pt x="57136" y="62705"/>
                        <a:pt x="54620" y="60010"/>
                      </a:cubicBezTo>
                      <a:lnTo>
                        <a:pt x="54620" y="60010"/>
                      </a:lnTo>
                      <a:close/>
                      <a:moveTo>
                        <a:pt x="63963" y="60549"/>
                      </a:moveTo>
                      <a:lnTo>
                        <a:pt x="63963" y="58034"/>
                      </a:lnTo>
                      <a:cubicBezTo>
                        <a:pt x="67017" y="58034"/>
                        <a:pt x="88757" y="53902"/>
                        <a:pt x="94867" y="51386"/>
                      </a:cubicBezTo>
                      <a:lnTo>
                        <a:pt x="94867" y="51386"/>
                      </a:lnTo>
                      <a:cubicBezTo>
                        <a:pt x="98640" y="50128"/>
                        <a:pt x="102053" y="48332"/>
                        <a:pt x="103491" y="47074"/>
                      </a:cubicBezTo>
                      <a:lnTo>
                        <a:pt x="103491" y="47074"/>
                      </a:lnTo>
                      <a:cubicBezTo>
                        <a:pt x="102772" y="46894"/>
                        <a:pt x="101874" y="46894"/>
                        <a:pt x="100796" y="46894"/>
                      </a:cubicBezTo>
                      <a:lnTo>
                        <a:pt x="100796" y="46894"/>
                      </a:lnTo>
                      <a:cubicBezTo>
                        <a:pt x="98999" y="46535"/>
                        <a:pt x="95046" y="47254"/>
                        <a:pt x="94148" y="42582"/>
                      </a:cubicBezTo>
                      <a:lnTo>
                        <a:pt x="94148" y="42582"/>
                      </a:lnTo>
                      <a:cubicBezTo>
                        <a:pt x="94148" y="42223"/>
                        <a:pt x="94148" y="41504"/>
                        <a:pt x="94507" y="41145"/>
                      </a:cubicBezTo>
                      <a:lnTo>
                        <a:pt x="94507" y="41145"/>
                      </a:lnTo>
                      <a:cubicBezTo>
                        <a:pt x="95046" y="39528"/>
                        <a:pt x="95406" y="37372"/>
                        <a:pt x="95406" y="35934"/>
                      </a:cubicBezTo>
                      <a:lnTo>
                        <a:pt x="95406" y="35934"/>
                      </a:lnTo>
                      <a:cubicBezTo>
                        <a:pt x="95406" y="35934"/>
                        <a:pt x="95406" y="35755"/>
                        <a:pt x="95406" y="35755"/>
                      </a:cubicBezTo>
                      <a:lnTo>
                        <a:pt x="95406" y="35755"/>
                      </a:lnTo>
                      <a:cubicBezTo>
                        <a:pt x="93789" y="36473"/>
                        <a:pt x="91093" y="37911"/>
                        <a:pt x="88578" y="38270"/>
                      </a:cubicBezTo>
                      <a:lnTo>
                        <a:pt x="88578" y="38270"/>
                      </a:lnTo>
                      <a:cubicBezTo>
                        <a:pt x="87679" y="38270"/>
                        <a:pt x="86781" y="38090"/>
                        <a:pt x="85703" y="36833"/>
                      </a:cubicBezTo>
                      <a:lnTo>
                        <a:pt x="85703" y="36833"/>
                      </a:lnTo>
                      <a:cubicBezTo>
                        <a:pt x="85703" y="36833"/>
                        <a:pt x="85344" y="36473"/>
                        <a:pt x="85164" y="35395"/>
                      </a:cubicBezTo>
                      <a:lnTo>
                        <a:pt x="85164" y="35395"/>
                      </a:lnTo>
                      <a:cubicBezTo>
                        <a:pt x="85164" y="33060"/>
                        <a:pt x="85703" y="31443"/>
                        <a:pt x="85703" y="29826"/>
                      </a:cubicBezTo>
                      <a:lnTo>
                        <a:pt x="85703" y="29826"/>
                      </a:lnTo>
                      <a:cubicBezTo>
                        <a:pt x="85703" y="28927"/>
                        <a:pt x="85523" y="28029"/>
                        <a:pt x="85523" y="27310"/>
                      </a:cubicBezTo>
                      <a:lnTo>
                        <a:pt x="85523" y="27310"/>
                      </a:lnTo>
                      <a:cubicBezTo>
                        <a:pt x="82828" y="22100"/>
                        <a:pt x="80852" y="19045"/>
                        <a:pt x="75103" y="16709"/>
                      </a:cubicBezTo>
                      <a:lnTo>
                        <a:pt x="75103" y="16709"/>
                      </a:lnTo>
                      <a:cubicBezTo>
                        <a:pt x="68814" y="14913"/>
                        <a:pt x="66478" y="11319"/>
                        <a:pt x="66658" y="8265"/>
                      </a:cubicBezTo>
                      <a:lnTo>
                        <a:pt x="66658" y="8265"/>
                      </a:lnTo>
                      <a:cubicBezTo>
                        <a:pt x="66658" y="7906"/>
                        <a:pt x="66658" y="7546"/>
                        <a:pt x="66658" y="7187"/>
                      </a:cubicBezTo>
                      <a:lnTo>
                        <a:pt x="66658" y="7187"/>
                      </a:lnTo>
                      <a:cubicBezTo>
                        <a:pt x="65580" y="7187"/>
                        <a:pt x="63603" y="7546"/>
                        <a:pt x="60729" y="7546"/>
                      </a:cubicBezTo>
                      <a:lnTo>
                        <a:pt x="60729" y="7546"/>
                      </a:lnTo>
                      <a:cubicBezTo>
                        <a:pt x="54800" y="6288"/>
                        <a:pt x="52105" y="5210"/>
                        <a:pt x="49410" y="5031"/>
                      </a:cubicBezTo>
                      <a:lnTo>
                        <a:pt x="49410" y="5031"/>
                      </a:lnTo>
                      <a:cubicBezTo>
                        <a:pt x="49769" y="5570"/>
                        <a:pt x="49949" y="6109"/>
                        <a:pt x="50308" y="6648"/>
                      </a:cubicBezTo>
                      <a:lnTo>
                        <a:pt x="50308" y="6648"/>
                      </a:lnTo>
                      <a:cubicBezTo>
                        <a:pt x="51027" y="8085"/>
                        <a:pt x="51745" y="9343"/>
                        <a:pt x="51925" y="11319"/>
                      </a:cubicBezTo>
                      <a:lnTo>
                        <a:pt x="51925" y="11319"/>
                      </a:lnTo>
                      <a:cubicBezTo>
                        <a:pt x="51925" y="12936"/>
                        <a:pt x="49769" y="14733"/>
                        <a:pt x="48331" y="14733"/>
                      </a:cubicBezTo>
                      <a:lnTo>
                        <a:pt x="48331" y="14733"/>
                      </a:lnTo>
                      <a:cubicBezTo>
                        <a:pt x="47613" y="14733"/>
                        <a:pt x="46894" y="14553"/>
                        <a:pt x="46714" y="14374"/>
                      </a:cubicBezTo>
                      <a:lnTo>
                        <a:pt x="46714" y="14374"/>
                      </a:lnTo>
                      <a:cubicBezTo>
                        <a:pt x="41863" y="14374"/>
                        <a:pt x="34317" y="11679"/>
                        <a:pt x="28208" y="11679"/>
                      </a:cubicBezTo>
                      <a:lnTo>
                        <a:pt x="28208" y="11679"/>
                      </a:lnTo>
                      <a:lnTo>
                        <a:pt x="28208" y="11679"/>
                      </a:lnTo>
                      <a:cubicBezTo>
                        <a:pt x="28208" y="11679"/>
                        <a:pt x="28208" y="11679"/>
                        <a:pt x="28208" y="11679"/>
                      </a:cubicBezTo>
                      <a:lnTo>
                        <a:pt x="28208" y="11679"/>
                      </a:lnTo>
                      <a:cubicBezTo>
                        <a:pt x="28208" y="11679"/>
                        <a:pt x="28208" y="11679"/>
                        <a:pt x="28208" y="11679"/>
                      </a:cubicBezTo>
                      <a:lnTo>
                        <a:pt x="28208" y="11679"/>
                      </a:lnTo>
                      <a:cubicBezTo>
                        <a:pt x="28208" y="11679"/>
                        <a:pt x="28208" y="11679"/>
                        <a:pt x="28208" y="11679"/>
                      </a:cubicBezTo>
                      <a:lnTo>
                        <a:pt x="28208" y="11679"/>
                      </a:lnTo>
                      <a:cubicBezTo>
                        <a:pt x="25693" y="11679"/>
                        <a:pt x="23716" y="11499"/>
                        <a:pt x="22099" y="11319"/>
                      </a:cubicBezTo>
                      <a:lnTo>
                        <a:pt x="22099" y="11319"/>
                      </a:lnTo>
                      <a:cubicBezTo>
                        <a:pt x="23537" y="14194"/>
                        <a:pt x="26591" y="17608"/>
                        <a:pt x="28747" y="18506"/>
                      </a:cubicBezTo>
                      <a:lnTo>
                        <a:pt x="28747" y="18506"/>
                      </a:lnTo>
                      <a:cubicBezTo>
                        <a:pt x="28747" y="18506"/>
                        <a:pt x="28747" y="18506"/>
                        <a:pt x="28927" y="18506"/>
                      </a:cubicBezTo>
                      <a:lnTo>
                        <a:pt x="28927" y="18506"/>
                      </a:lnTo>
                      <a:cubicBezTo>
                        <a:pt x="33419" y="19225"/>
                        <a:pt x="42582" y="23717"/>
                        <a:pt x="48152" y="23717"/>
                      </a:cubicBezTo>
                      <a:lnTo>
                        <a:pt x="48152" y="23717"/>
                      </a:lnTo>
                      <a:cubicBezTo>
                        <a:pt x="48331" y="23717"/>
                        <a:pt x="48331" y="23717"/>
                        <a:pt x="48511" y="23717"/>
                      </a:cubicBezTo>
                      <a:lnTo>
                        <a:pt x="48511" y="23717"/>
                      </a:lnTo>
                      <a:cubicBezTo>
                        <a:pt x="53902" y="23717"/>
                        <a:pt x="57495" y="24795"/>
                        <a:pt x="57854" y="28747"/>
                      </a:cubicBezTo>
                      <a:lnTo>
                        <a:pt x="57854" y="28747"/>
                      </a:lnTo>
                      <a:cubicBezTo>
                        <a:pt x="57854" y="30185"/>
                        <a:pt x="57136" y="31083"/>
                        <a:pt x="56597" y="31982"/>
                      </a:cubicBezTo>
                      <a:lnTo>
                        <a:pt x="56597" y="31982"/>
                      </a:lnTo>
                      <a:cubicBezTo>
                        <a:pt x="54800" y="33599"/>
                        <a:pt x="52284" y="34138"/>
                        <a:pt x="49050" y="34317"/>
                      </a:cubicBezTo>
                      <a:lnTo>
                        <a:pt x="49050" y="34317"/>
                      </a:lnTo>
                      <a:cubicBezTo>
                        <a:pt x="46535" y="34317"/>
                        <a:pt x="43660" y="33778"/>
                        <a:pt x="40605" y="32521"/>
                      </a:cubicBezTo>
                      <a:lnTo>
                        <a:pt x="40605" y="32521"/>
                      </a:lnTo>
                      <a:cubicBezTo>
                        <a:pt x="35216" y="29826"/>
                        <a:pt x="27849" y="26232"/>
                        <a:pt x="17967" y="26232"/>
                      </a:cubicBezTo>
                      <a:lnTo>
                        <a:pt x="17967" y="26232"/>
                      </a:lnTo>
                      <a:lnTo>
                        <a:pt x="17787" y="26232"/>
                      </a:lnTo>
                      <a:lnTo>
                        <a:pt x="17787" y="25873"/>
                      </a:lnTo>
                      <a:lnTo>
                        <a:pt x="17607" y="26232"/>
                      </a:lnTo>
                      <a:cubicBezTo>
                        <a:pt x="14194" y="25873"/>
                        <a:pt x="11319" y="25154"/>
                        <a:pt x="8984" y="24435"/>
                      </a:cubicBezTo>
                      <a:lnTo>
                        <a:pt x="8984" y="24435"/>
                      </a:lnTo>
                      <a:cubicBezTo>
                        <a:pt x="10780" y="26412"/>
                        <a:pt x="12397" y="28747"/>
                        <a:pt x="12757" y="31622"/>
                      </a:cubicBezTo>
                      <a:lnTo>
                        <a:pt x="12757" y="31622"/>
                      </a:lnTo>
                      <a:cubicBezTo>
                        <a:pt x="12757" y="32161"/>
                        <a:pt x="12757" y="32700"/>
                        <a:pt x="12757" y="32880"/>
                      </a:cubicBezTo>
                      <a:lnTo>
                        <a:pt x="12757" y="32880"/>
                      </a:lnTo>
                      <a:cubicBezTo>
                        <a:pt x="13116" y="32880"/>
                        <a:pt x="14194" y="33060"/>
                        <a:pt x="15991" y="33060"/>
                      </a:cubicBezTo>
                      <a:lnTo>
                        <a:pt x="15991" y="33060"/>
                      </a:lnTo>
                      <a:cubicBezTo>
                        <a:pt x="15991" y="33060"/>
                        <a:pt x="16350" y="33060"/>
                        <a:pt x="16709" y="33060"/>
                      </a:cubicBezTo>
                      <a:lnTo>
                        <a:pt x="16709" y="33060"/>
                      </a:lnTo>
                      <a:cubicBezTo>
                        <a:pt x="17248" y="33060"/>
                        <a:pt x="17967" y="33060"/>
                        <a:pt x="18506" y="33060"/>
                      </a:cubicBezTo>
                      <a:lnTo>
                        <a:pt x="18506" y="33060"/>
                      </a:lnTo>
                      <a:cubicBezTo>
                        <a:pt x="21920" y="33060"/>
                        <a:pt x="25154" y="33060"/>
                        <a:pt x="27310" y="33599"/>
                      </a:cubicBezTo>
                      <a:lnTo>
                        <a:pt x="27310" y="33599"/>
                      </a:lnTo>
                      <a:cubicBezTo>
                        <a:pt x="27849" y="33958"/>
                        <a:pt x="29466" y="33778"/>
                        <a:pt x="30005" y="36653"/>
                      </a:cubicBezTo>
                      <a:lnTo>
                        <a:pt x="30005" y="36653"/>
                      </a:lnTo>
                      <a:cubicBezTo>
                        <a:pt x="30005" y="37551"/>
                        <a:pt x="29646" y="38090"/>
                        <a:pt x="29646" y="38090"/>
                      </a:cubicBezTo>
                      <a:lnTo>
                        <a:pt x="29646" y="38090"/>
                      </a:lnTo>
                      <a:cubicBezTo>
                        <a:pt x="26591" y="42762"/>
                        <a:pt x="23537" y="40786"/>
                        <a:pt x="19045" y="43301"/>
                      </a:cubicBezTo>
                      <a:lnTo>
                        <a:pt x="19045" y="43301"/>
                      </a:lnTo>
                      <a:cubicBezTo>
                        <a:pt x="15811" y="44559"/>
                        <a:pt x="14553" y="46176"/>
                        <a:pt x="14194" y="46715"/>
                      </a:cubicBezTo>
                      <a:lnTo>
                        <a:pt x="14194" y="46715"/>
                      </a:lnTo>
                      <a:lnTo>
                        <a:pt x="14733" y="47074"/>
                      </a:lnTo>
                      <a:lnTo>
                        <a:pt x="14913" y="47613"/>
                      </a:lnTo>
                      <a:cubicBezTo>
                        <a:pt x="15811" y="47433"/>
                        <a:pt x="17787" y="46355"/>
                        <a:pt x="19224" y="45637"/>
                      </a:cubicBezTo>
                      <a:lnTo>
                        <a:pt x="19224" y="45637"/>
                      </a:lnTo>
                      <a:cubicBezTo>
                        <a:pt x="23896" y="42582"/>
                        <a:pt x="35575" y="38629"/>
                        <a:pt x="41144" y="37192"/>
                      </a:cubicBezTo>
                      <a:lnTo>
                        <a:pt x="41144" y="37192"/>
                      </a:lnTo>
                      <a:cubicBezTo>
                        <a:pt x="44558" y="36473"/>
                        <a:pt x="48152" y="35395"/>
                        <a:pt x="51206" y="35216"/>
                      </a:cubicBezTo>
                      <a:lnTo>
                        <a:pt x="51206" y="35216"/>
                      </a:lnTo>
                      <a:cubicBezTo>
                        <a:pt x="53003" y="35216"/>
                        <a:pt x="56237" y="36653"/>
                        <a:pt x="56237" y="39707"/>
                      </a:cubicBezTo>
                      <a:lnTo>
                        <a:pt x="56237" y="39707"/>
                      </a:lnTo>
                      <a:cubicBezTo>
                        <a:pt x="56237" y="40246"/>
                        <a:pt x="56237" y="40786"/>
                        <a:pt x="56058" y="41684"/>
                      </a:cubicBezTo>
                      <a:lnTo>
                        <a:pt x="56058" y="41684"/>
                      </a:lnTo>
                      <a:cubicBezTo>
                        <a:pt x="55698" y="42762"/>
                        <a:pt x="55339" y="44918"/>
                        <a:pt x="55339" y="47074"/>
                      </a:cubicBezTo>
                      <a:lnTo>
                        <a:pt x="55339" y="47074"/>
                      </a:lnTo>
                      <a:cubicBezTo>
                        <a:pt x="55159" y="51206"/>
                        <a:pt x="56597" y="55698"/>
                        <a:pt x="58034" y="56417"/>
                      </a:cubicBezTo>
                      <a:lnTo>
                        <a:pt x="58034" y="56417"/>
                      </a:lnTo>
                      <a:cubicBezTo>
                        <a:pt x="60010" y="58214"/>
                        <a:pt x="61447" y="58393"/>
                        <a:pt x="62525" y="58573"/>
                      </a:cubicBezTo>
                      <a:lnTo>
                        <a:pt x="62525" y="58573"/>
                      </a:lnTo>
                      <a:cubicBezTo>
                        <a:pt x="63244" y="58573"/>
                        <a:pt x="63424" y="58393"/>
                        <a:pt x="63424" y="58393"/>
                      </a:cubicBezTo>
                      <a:lnTo>
                        <a:pt x="63424" y="58393"/>
                      </a:lnTo>
                      <a:lnTo>
                        <a:pt x="63963" y="60549"/>
                      </a:lnTo>
                      <a:lnTo>
                        <a:pt x="63963" y="60549"/>
                      </a:lnTo>
                      <a:close/>
                      <a:moveTo>
                        <a:pt x="98460" y="34497"/>
                      </a:moveTo>
                      <a:cubicBezTo>
                        <a:pt x="99359" y="33958"/>
                        <a:pt x="99359" y="31802"/>
                        <a:pt x="98820" y="31263"/>
                      </a:cubicBezTo>
                      <a:lnTo>
                        <a:pt x="98820" y="31263"/>
                      </a:lnTo>
                      <a:lnTo>
                        <a:pt x="97202" y="32341"/>
                      </a:lnTo>
                      <a:lnTo>
                        <a:pt x="97202" y="33060"/>
                      </a:lnTo>
                      <a:lnTo>
                        <a:pt x="98460" y="34497"/>
                      </a:lnTo>
                      <a:lnTo>
                        <a:pt x="98460" y="34497"/>
                      </a:lnTo>
                      <a:close/>
                      <a:moveTo>
                        <a:pt x="48331" y="29107"/>
                      </a:moveTo>
                      <a:lnTo>
                        <a:pt x="47433" y="28568"/>
                      </a:lnTo>
                      <a:cubicBezTo>
                        <a:pt x="45996" y="28568"/>
                        <a:pt x="44558" y="28208"/>
                        <a:pt x="42941" y="27849"/>
                      </a:cubicBezTo>
                      <a:lnTo>
                        <a:pt x="42941" y="27849"/>
                      </a:lnTo>
                      <a:cubicBezTo>
                        <a:pt x="44918" y="28568"/>
                        <a:pt x="46714" y="28927"/>
                        <a:pt x="48331" y="29107"/>
                      </a:cubicBezTo>
                      <a:lnTo>
                        <a:pt x="48331" y="29107"/>
                      </a:lnTo>
                      <a:close/>
                      <a:moveTo>
                        <a:pt x="50488" y="28927"/>
                      </a:moveTo>
                      <a:cubicBezTo>
                        <a:pt x="50667" y="28927"/>
                        <a:pt x="51027" y="28927"/>
                        <a:pt x="51206" y="28747"/>
                      </a:cubicBezTo>
                      <a:lnTo>
                        <a:pt x="51206" y="28747"/>
                      </a:lnTo>
                      <a:cubicBezTo>
                        <a:pt x="51027" y="28747"/>
                        <a:pt x="50667" y="28747"/>
                        <a:pt x="50488" y="28568"/>
                      </a:cubicBezTo>
                      <a:lnTo>
                        <a:pt x="50488" y="28568"/>
                      </a:lnTo>
                      <a:lnTo>
                        <a:pt x="50488" y="28927"/>
                      </a:lnTo>
                      <a:lnTo>
                        <a:pt x="50488" y="28927"/>
                      </a:lnTo>
                      <a:close/>
                      <a:moveTo>
                        <a:pt x="19763" y="25154"/>
                      </a:moveTo>
                      <a:cubicBezTo>
                        <a:pt x="21201" y="22818"/>
                        <a:pt x="19584" y="21740"/>
                        <a:pt x="19584" y="21740"/>
                      </a:cubicBezTo>
                      <a:lnTo>
                        <a:pt x="19584" y="21740"/>
                      </a:lnTo>
                      <a:lnTo>
                        <a:pt x="18506" y="24076"/>
                      </a:lnTo>
                      <a:lnTo>
                        <a:pt x="19763" y="25154"/>
                      </a:lnTo>
                      <a:lnTo>
                        <a:pt x="19763" y="25154"/>
                      </a:lnTo>
                      <a:close/>
                      <a:moveTo>
                        <a:pt x="29646" y="10960"/>
                      </a:moveTo>
                      <a:lnTo>
                        <a:pt x="28568" y="9523"/>
                      </a:lnTo>
                      <a:lnTo>
                        <a:pt x="28208" y="11499"/>
                      </a:lnTo>
                      <a:cubicBezTo>
                        <a:pt x="28208" y="11499"/>
                        <a:pt x="28208" y="11499"/>
                        <a:pt x="28388" y="11499"/>
                      </a:cubicBezTo>
                      <a:lnTo>
                        <a:pt x="28388" y="11499"/>
                      </a:lnTo>
                      <a:cubicBezTo>
                        <a:pt x="28388" y="11319"/>
                        <a:pt x="28747" y="11319"/>
                        <a:pt x="29646" y="10960"/>
                      </a:cubicBezTo>
                      <a:lnTo>
                        <a:pt x="29646" y="10960"/>
                      </a:lnTo>
                      <a:close/>
                      <a:moveTo>
                        <a:pt x="21201" y="9343"/>
                      </a:moveTo>
                      <a:lnTo>
                        <a:pt x="20302" y="9343"/>
                      </a:lnTo>
                      <a:lnTo>
                        <a:pt x="21201" y="9343"/>
                      </a:lnTo>
                      <a:lnTo>
                        <a:pt x="21201" y="9343"/>
                      </a:lnTo>
                      <a:close/>
                      <a:moveTo>
                        <a:pt x="28927" y="8265"/>
                      </a:moveTo>
                      <a:lnTo>
                        <a:pt x="30364" y="7367"/>
                      </a:lnTo>
                      <a:lnTo>
                        <a:pt x="28927" y="8265"/>
                      </a:lnTo>
                      <a:lnTo>
                        <a:pt x="28927" y="8265"/>
                      </a:lnTo>
                      <a:close/>
                      <a:moveTo>
                        <a:pt x="28208" y="6288"/>
                      </a:moveTo>
                      <a:lnTo>
                        <a:pt x="28208" y="6288"/>
                      </a:lnTo>
                      <a:lnTo>
                        <a:pt x="28208" y="6288"/>
                      </a:lnTo>
                      <a:lnTo>
                        <a:pt x="28208" y="6288"/>
                      </a:lnTo>
                      <a:lnTo>
                        <a:pt x="28208" y="6288"/>
                      </a:lnTo>
                      <a:close/>
                      <a:moveTo>
                        <a:pt x="48331" y="3234"/>
                      </a:moveTo>
                      <a:cubicBezTo>
                        <a:pt x="48511" y="3234"/>
                        <a:pt x="48331" y="3234"/>
                        <a:pt x="48691" y="3953"/>
                      </a:cubicBezTo>
                      <a:lnTo>
                        <a:pt x="48691" y="3953"/>
                      </a:lnTo>
                      <a:cubicBezTo>
                        <a:pt x="48871" y="4132"/>
                        <a:pt x="48871" y="4312"/>
                        <a:pt x="49050" y="4492"/>
                      </a:cubicBezTo>
                      <a:lnTo>
                        <a:pt x="49050" y="4492"/>
                      </a:lnTo>
                      <a:cubicBezTo>
                        <a:pt x="49410" y="4312"/>
                        <a:pt x="49949" y="3593"/>
                        <a:pt x="50488" y="2515"/>
                      </a:cubicBezTo>
                      <a:lnTo>
                        <a:pt x="50488" y="2515"/>
                      </a:lnTo>
                      <a:cubicBezTo>
                        <a:pt x="50128" y="-359"/>
                        <a:pt x="49410" y="539"/>
                        <a:pt x="49410" y="180"/>
                      </a:cubicBezTo>
                      <a:lnTo>
                        <a:pt x="49410" y="180"/>
                      </a:lnTo>
                      <a:lnTo>
                        <a:pt x="48871" y="898"/>
                      </a:lnTo>
                      <a:lnTo>
                        <a:pt x="48331" y="3234"/>
                      </a:lnTo>
                      <a:lnTo>
                        <a:pt x="48331" y="3234"/>
                      </a:lnTo>
                      <a:lnTo>
                        <a:pt x="48331" y="3234"/>
                      </a:lnTo>
                      <a:close/>
                      <a:moveTo>
                        <a:pt x="49050" y="180"/>
                      </a:moveTo>
                      <a:lnTo>
                        <a:pt x="49230" y="0"/>
                      </a:lnTo>
                      <a:lnTo>
                        <a:pt x="49050" y="180"/>
                      </a:lnTo>
                      <a:lnTo>
                        <a:pt x="49050" y="180"/>
                      </a:lnTo>
                      <a:close/>
                      <a:moveTo>
                        <a:pt x="97921" y="30365"/>
                      </a:moveTo>
                      <a:lnTo>
                        <a:pt x="97921" y="30365"/>
                      </a:lnTo>
                      <a:lnTo>
                        <a:pt x="97921" y="30365"/>
                      </a:lnTo>
                      <a:lnTo>
                        <a:pt x="97921" y="30365"/>
                      </a:lnTo>
                      <a:lnTo>
                        <a:pt x="97921" y="30365"/>
                      </a:lnTo>
                      <a:close/>
                    </a:path>
                  </a:pathLst>
                </a:custGeom>
                <a:grpFill/>
                <a:ln w="17953" cap="flat">
                  <a:noFill/>
                  <a:prstDash val="solid"/>
                  <a:miter/>
                </a:ln>
              </p:spPr>
              <p:txBody>
                <a:bodyPr rtlCol="0" anchor="ctr"/>
                <a:lstStyle/>
                <a:p>
                  <a:endParaRPr lang="zh-CN" altLang="en-US" sz="1050"/>
                </a:p>
              </p:txBody>
            </p:sp>
          </p:grpSp>
          <p:grpSp>
            <p:nvGrpSpPr>
              <p:cNvPr id="236" name="图形 1"/>
              <p:cNvGrpSpPr/>
              <p:nvPr/>
            </p:nvGrpSpPr>
            <p:grpSpPr>
              <a:xfrm>
                <a:off x="6831798" y="1483668"/>
                <a:ext cx="58932" cy="30200"/>
                <a:chOff x="8205009" y="1681358"/>
                <a:chExt cx="58932" cy="30200"/>
              </a:xfrm>
              <a:solidFill>
                <a:srgbClr val="0070C0"/>
              </a:solidFill>
            </p:grpSpPr>
            <p:sp>
              <p:nvSpPr>
                <p:cNvPr id="3274" name="任意多边形: 形状 691"/>
                <p:cNvSpPr/>
                <p:nvPr/>
              </p:nvSpPr>
              <p:spPr>
                <a:xfrm>
                  <a:off x="8207704" y="1684053"/>
                  <a:ext cx="53900" cy="25333"/>
                </a:xfrm>
                <a:custGeom>
                  <a:avLst/>
                  <a:gdLst>
                    <a:gd name="connsiteX0" fmla="*/ 21201 w 53900"/>
                    <a:gd name="connsiteY0" fmla="*/ 22459 h 25333"/>
                    <a:gd name="connsiteX1" fmla="*/ 10601 w 53900"/>
                    <a:gd name="connsiteY1" fmla="*/ 21201 h 25333"/>
                    <a:gd name="connsiteX2" fmla="*/ 0 w 53900"/>
                    <a:gd name="connsiteY2" fmla="*/ 9343 h 25333"/>
                    <a:gd name="connsiteX3" fmla="*/ 13116 w 53900"/>
                    <a:gd name="connsiteY3" fmla="*/ 0 h 25333"/>
                    <a:gd name="connsiteX4" fmla="*/ 31622 w 53900"/>
                    <a:gd name="connsiteY4" fmla="*/ 3953 h 25333"/>
                    <a:gd name="connsiteX5" fmla="*/ 51386 w 53900"/>
                    <a:gd name="connsiteY5" fmla="*/ 17248 h 25333"/>
                    <a:gd name="connsiteX6" fmla="*/ 51386 w 53900"/>
                    <a:gd name="connsiteY6" fmla="*/ 23896 h 25333"/>
                    <a:gd name="connsiteX7" fmla="*/ 35575 w 53900"/>
                    <a:gd name="connsiteY7" fmla="*/ 25334 h 25333"/>
                    <a:gd name="connsiteX8" fmla="*/ 26412 w 53900"/>
                    <a:gd name="connsiteY8" fmla="*/ 22639 h 25333"/>
                    <a:gd name="connsiteX9" fmla="*/ 21201 w 53900"/>
                    <a:gd name="connsiteY9" fmla="*/ 22459 h 25333"/>
                    <a:gd name="connsiteX10" fmla="*/ 21201 w 53900"/>
                    <a:gd name="connsiteY10" fmla="*/ 22459 h 2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00" h="25333">
                      <a:moveTo>
                        <a:pt x="21201" y="22459"/>
                      </a:moveTo>
                      <a:cubicBezTo>
                        <a:pt x="15991" y="22459"/>
                        <a:pt x="15991" y="23717"/>
                        <a:pt x="10601" y="21201"/>
                      </a:cubicBezTo>
                      <a:cubicBezTo>
                        <a:pt x="5390" y="18506"/>
                        <a:pt x="0" y="14553"/>
                        <a:pt x="0" y="9343"/>
                      </a:cubicBezTo>
                      <a:cubicBezTo>
                        <a:pt x="0" y="3953"/>
                        <a:pt x="6648" y="0"/>
                        <a:pt x="13116" y="0"/>
                      </a:cubicBezTo>
                      <a:cubicBezTo>
                        <a:pt x="19764" y="1258"/>
                        <a:pt x="27670" y="2695"/>
                        <a:pt x="31622" y="3953"/>
                      </a:cubicBezTo>
                      <a:cubicBezTo>
                        <a:pt x="36833" y="6648"/>
                        <a:pt x="50129" y="13296"/>
                        <a:pt x="51386" y="17248"/>
                      </a:cubicBezTo>
                      <a:cubicBezTo>
                        <a:pt x="54081" y="21201"/>
                        <a:pt x="55339" y="23896"/>
                        <a:pt x="51386" y="23896"/>
                      </a:cubicBezTo>
                      <a:cubicBezTo>
                        <a:pt x="47433" y="23896"/>
                        <a:pt x="42223" y="25154"/>
                        <a:pt x="35575" y="25334"/>
                      </a:cubicBezTo>
                      <a:cubicBezTo>
                        <a:pt x="27670" y="25334"/>
                        <a:pt x="30365" y="25334"/>
                        <a:pt x="26412" y="22639"/>
                      </a:cubicBezTo>
                      <a:cubicBezTo>
                        <a:pt x="23717" y="21201"/>
                        <a:pt x="21201" y="22459"/>
                        <a:pt x="21201" y="22459"/>
                      </a:cubicBezTo>
                      <a:lnTo>
                        <a:pt x="21201" y="22459"/>
                      </a:lnTo>
                      <a:close/>
                    </a:path>
                  </a:pathLst>
                </a:custGeom>
                <a:grpFill/>
                <a:ln w="17953" cap="flat">
                  <a:noFill/>
                  <a:prstDash val="solid"/>
                  <a:miter/>
                </a:ln>
              </p:spPr>
              <p:txBody>
                <a:bodyPr rtlCol="0" anchor="ctr"/>
                <a:lstStyle/>
                <a:p>
                  <a:endParaRPr lang="zh-CN" altLang="en-US" sz="1050"/>
                </a:p>
              </p:txBody>
            </p:sp>
            <p:sp>
              <p:nvSpPr>
                <p:cNvPr id="3275" name="任意多边形: 形状 692"/>
                <p:cNvSpPr/>
                <p:nvPr/>
              </p:nvSpPr>
              <p:spPr>
                <a:xfrm>
                  <a:off x="8205009" y="1681358"/>
                  <a:ext cx="58932" cy="30200"/>
                </a:xfrm>
                <a:custGeom>
                  <a:avLst/>
                  <a:gdLst>
                    <a:gd name="connsiteX0" fmla="*/ 28029 w 58932"/>
                    <a:gd name="connsiteY0" fmla="*/ 27490 h 30200"/>
                    <a:gd name="connsiteX1" fmla="*/ 26591 w 58932"/>
                    <a:gd name="connsiteY1" fmla="*/ 27130 h 30200"/>
                    <a:gd name="connsiteX2" fmla="*/ 26591 w 58932"/>
                    <a:gd name="connsiteY2" fmla="*/ 27130 h 30200"/>
                    <a:gd name="connsiteX3" fmla="*/ 24974 w 58932"/>
                    <a:gd name="connsiteY3" fmla="*/ 27490 h 30200"/>
                    <a:gd name="connsiteX4" fmla="*/ 24974 w 58932"/>
                    <a:gd name="connsiteY4" fmla="*/ 27490 h 30200"/>
                    <a:gd name="connsiteX5" fmla="*/ 24435 w 58932"/>
                    <a:gd name="connsiteY5" fmla="*/ 27849 h 30200"/>
                    <a:gd name="connsiteX6" fmla="*/ 23896 w 58932"/>
                    <a:gd name="connsiteY6" fmla="*/ 27849 h 30200"/>
                    <a:gd name="connsiteX7" fmla="*/ 18506 w 58932"/>
                    <a:gd name="connsiteY7" fmla="*/ 28208 h 30200"/>
                    <a:gd name="connsiteX8" fmla="*/ 18506 w 58932"/>
                    <a:gd name="connsiteY8" fmla="*/ 28208 h 30200"/>
                    <a:gd name="connsiteX9" fmla="*/ 12038 w 58932"/>
                    <a:gd name="connsiteY9" fmla="*/ 26232 h 30200"/>
                    <a:gd name="connsiteX10" fmla="*/ 12038 w 58932"/>
                    <a:gd name="connsiteY10" fmla="*/ 26232 h 30200"/>
                    <a:gd name="connsiteX11" fmla="*/ 0 w 58932"/>
                    <a:gd name="connsiteY11" fmla="*/ 12038 h 30200"/>
                    <a:gd name="connsiteX12" fmla="*/ 0 w 58932"/>
                    <a:gd name="connsiteY12" fmla="*/ 12038 h 30200"/>
                    <a:gd name="connsiteX13" fmla="*/ 0 w 58932"/>
                    <a:gd name="connsiteY13" fmla="*/ 11858 h 30200"/>
                    <a:gd name="connsiteX14" fmla="*/ 0 w 58932"/>
                    <a:gd name="connsiteY14" fmla="*/ 11858 h 30200"/>
                    <a:gd name="connsiteX15" fmla="*/ 16170 w 58932"/>
                    <a:gd name="connsiteY15" fmla="*/ 0 h 30200"/>
                    <a:gd name="connsiteX16" fmla="*/ 16170 w 58932"/>
                    <a:gd name="connsiteY16" fmla="*/ 0 h 30200"/>
                    <a:gd name="connsiteX17" fmla="*/ 35216 w 58932"/>
                    <a:gd name="connsiteY17" fmla="*/ 4132 h 30200"/>
                    <a:gd name="connsiteX18" fmla="*/ 35216 w 58932"/>
                    <a:gd name="connsiteY18" fmla="*/ 4132 h 30200"/>
                    <a:gd name="connsiteX19" fmla="*/ 56058 w 58932"/>
                    <a:gd name="connsiteY19" fmla="*/ 18147 h 30200"/>
                    <a:gd name="connsiteX20" fmla="*/ 56058 w 58932"/>
                    <a:gd name="connsiteY20" fmla="*/ 18147 h 30200"/>
                    <a:gd name="connsiteX21" fmla="*/ 58932 w 58932"/>
                    <a:gd name="connsiteY21" fmla="*/ 24795 h 30200"/>
                    <a:gd name="connsiteX22" fmla="*/ 58932 w 58932"/>
                    <a:gd name="connsiteY22" fmla="*/ 24795 h 30200"/>
                    <a:gd name="connsiteX23" fmla="*/ 53902 w 58932"/>
                    <a:gd name="connsiteY23" fmla="*/ 28927 h 30200"/>
                    <a:gd name="connsiteX24" fmla="*/ 53902 w 58932"/>
                    <a:gd name="connsiteY24" fmla="*/ 28927 h 30200"/>
                    <a:gd name="connsiteX25" fmla="*/ 38090 w 58932"/>
                    <a:gd name="connsiteY25" fmla="*/ 30185 h 30200"/>
                    <a:gd name="connsiteX26" fmla="*/ 38090 w 58932"/>
                    <a:gd name="connsiteY26" fmla="*/ 30185 h 30200"/>
                    <a:gd name="connsiteX27" fmla="*/ 36473 w 58932"/>
                    <a:gd name="connsiteY27" fmla="*/ 30185 h 30200"/>
                    <a:gd name="connsiteX28" fmla="*/ 36473 w 58932"/>
                    <a:gd name="connsiteY28" fmla="*/ 30185 h 30200"/>
                    <a:gd name="connsiteX29" fmla="*/ 34856 w 58932"/>
                    <a:gd name="connsiteY29" fmla="*/ 30185 h 30200"/>
                    <a:gd name="connsiteX30" fmla="*/ 34856 w 58932"/>
                    <a:gd name="connsiteY30" fmla="*/ 30185 h 30200"/>
                    <a:gd name="connsiteX31" fmla="*/ 28029 w 58932"/>
                    <a:gd name="connsiteY31" fmla="*/ 27490 h 30200"/>
                    <a:gd name="connsiteX32" fmla="*/ 28029 w 58932"/>
                    <a:gd name="connsiteY32" fmla="*/ 27490 h 30200"/>
                    <a:gd name="connsiteX33" fmla="*/ 36833 w 58932"/>
                    <a:gd name="connsiteY33" fmla="*/ 25334 h 30200"/>
                    <a:gd name="connsiteX34" fmla="*/ 38449 w 58932"/>
                    <a:gd name="connsiteY34" fmla="*/ 25334 h 30200"/>
                    <a:gd name="connsiteX35" fmla="*/ 38449 w 58932"/>
                    <a:gd name="connsiteY35" fmla="*/ 25334 h 30200"/>
                    <a:gd name="connsiteX36" fmla="*/ 53722 w 58932"/>
                    <a:gd name="connsiteY36" fmla="*/ 23896 h 30200"/>
                    <a:gd name="connsiteX37" fmla="*/ 53722 w 58932"/>
                    <a:gd name="connsiteY37" fmla="*/ 23896 h 30200"/>
                    <a:gd name="connsiteX38" fmla="*/ 51745 w 58932"/>
                    <a:gd name="connsiteY38" fmla="*/ 20662 h 30200"/>
                    <a:gd name="connsiteX39" fmla="*/ 51745 w 58932"/>
                    <a:gd name="connsiteY39" fmla="*/ 20662 h 30200"/>
                    <a:gd name="connsiteX40" fmla="*/ 33599 w 58932"/>
                    <a:gd name="connsiteY40" fmla="*/ 8984 h 30200"/>
                    <a:gd name="connsiteX41" fmla="*/ 33599 w 58932"/>
                    <a:gd name="connsiteY41" fmla="*/ 8984 h 30200"/>
                    <a:gd name="connsiteX42" fmla="*/ 15991 w 58932"/>
                    <a:gd name="connsiteY42" fmla="*/ 5211 h 30200"/>
                    <a:gd name="connsiteX43" fmla="*/ 15991 w 58932"/>
                    <a:gd name="connsiteY43" fmla="*/ 5211 h 30200"/>
                    <a:gd name="connsiteX44" fmla="*/ 5390 w 58932"/>
                    <a:gd name="connsiteY44" fmla="*/ 12038 h 30200"/>
                    <a:gd name="connsiteX45" fmla="*/ 5390 w 58932"/>
                    <a:gd name="connsiteY45" fmla="*/ 12038 h 30200"/>
                    <a:gd name="connsiteX46" fmla="*/ 14553 w 58932"/>
                    <a:gd name="connsiteY46" fmla="*/ 21740 h 30200"/>
                    <a:gd name="connsiteX47" fmla="*/ 14553 w 58932"/>
                    <a:gd name="connsiteY47" fmla="*/ 21740 h 30200"/>
                    <a:gd name="connsiteX48" fmla="*/ 18685 w 58932"/>
                    <a:gd name="connsiteY48" fmla="*/ 22998 h 30200"/>
                    <a:gd name="connsiteX49" fmla="*/ 18685 w 58932"/>
                    <a:gd name="connsiteY49" fmla="*/ 22998 h 30200"/>
                    <a:gd name="connsiteX50" fmla="*/ 23537 w 58932"/>
                    <a:gd name="connsiteY50" fmla="*/ 22639 h 30200"/>
                    <a:gd name="connsiteX51" fmla="*/ 23537 w 58932"/>
                    <a:gd name="connsiteY51" fmla="*/ 22639 h 30200"/>
                    <a:gd name="connsiteX52" fmla="*/ 26771 w 58932"/>
                    <a:gd name="connsiteY52" fmla="*/ 22100 h 30200"/>
                    <a:gd name="connsiteX53" fmla="*/ 26771 w 58932"/>
                    <a:gd name="connsiteY53" fmla="*/ 22100 h 30200"/>
                    <a:gd name="connsiteX54" fmla="*/ 30724 w 58932"/>
                    <a:gd name="connsiteY54" fmla="*/ 23178 h 30200"/>
                    <a:gd name="connsiteX55" fmla="*/ 30724 w 58932"/>
                    <a:gd name="connsiteY55" fmla="*/ 23178 h 30200"/>
                    <a:gd name="connsiteX56" fmla="*/ 33778 w 58932"/>
                    <a:gd name="connsiteY56" fmla="*/ 25334 h 30200"/>
                    <a:gd name="connsiteX57" fmla="*/ 33778 w 58932"/>
                    <a:gd name="connsiteY57" fmla="*/ 25334 h 30200"/>
                    <a:gd name="connsiteX58" fmla="*/ 34497 w 58932"/>
                    <a:gd name="connsiteY58" fmla="*/ 25334 h 30200"/>
                    <a:gd name="connsiteX59" fmla="*/ 34497 w 58932"/>
                    <a:gd name="connsiteY59" fmla="*/ 25334 h 30200"/>
                    <a:gd name="connsiteX60" fmla="*/ 36833 w 58932"/>
                    <a:gd name="connsiteY60" fmla="*/ 25334 h 30200"/>
                    <a:gd name="connsiteX61" fmla="*/ 36833 w 58932"/>
                    <a:gd name="connsiteY61" fmla="*/ 25334 h 30200"/>
                    <a:gd name="connsiteX62" fmla="*/ 23896 w 58932"/>
                    <a:gd name="connsiteY62" fmla="*/ 25154 h 30200"/>
                    <a:gd name="connsiteX63" fmla="*/ 23896 w 58932"/>
                    <a:gd name="connsiteY63" fmla="*/ 22639 h 30200"/>
                    <a:gd name="connsiteX64" fmla="*/ 23896 w 58932"/>
                    <a:gd name="connsiteY64" fmla="*/ 25154 h 30200"/>
                    <a:gd name="connsiteX65" fmla="*/ 23896 w 58932"/>
                    <a:gd name="connsiteY65" fmla="*/ 25154 h 3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8932" h="30200">
                      <a:moveTo>
                        <a:pt x="28029" y="27490"/>
                      </a:moveTo>
                      <a:cubicBezTo>
                        <a:pt x="27490" y="27310"/>
                        <a:pt x="27130" y="27130"/>
                        <a:pt x="26591" y="27130"/>
                      </a:cubicBezTo>
                      <a:lnTo>
                        <a:pt x="26591" y="27130"/>
                      </a:lnTo>
                      <a:cubicBezTo>
                        <a:pt x="25693" y="27130"/>
                        <a:pt x="25154" y="27490"/>
                        <a:pt x="24974" y="27490"/>
                      </a:cubicBezTo>
                      <a:lnTo>
                        <a:pt x="24974" y="27490"/>
                      </a:lnTo>
                      <a:lnTo>
                        <a:pt x="24435" y="27849"/>
                      </a:lnTo>
                      <a:lnTo>
                        <a:pt x="23896" y="27849"/>
                      </a:lnTo>
                      <a:cubicBezTo>
                        <a:pt x="21381" y="27849"/>
                        <a:pt x="20302" y="28208"/>
                        <a:pt x="18506" y="28208"/>
                      </a:cubicBezTo>
                      <a:lnTo>
                        <a:pt x="18506" y="28208"/>
                      </a:lnTo>
                      <a:cubicBezTo>
                        <a:pt x="16709" y="28208"/>
                        <a:pt x="14733" y="27669"/>
                        <a:pt x="12038" y="26232"/>
                      </a:cubicBezTo>
                      <a:lnTo>
                        <a:pt x="12038" y="26232"/>
                      </a:lnTo>
                      <a:cubicBezTo>
                        <a:pt x="6648" y="23537"/>
                        <a:pt x="359" y="19225"/>
                        <a:pt x="0" y="12038"/>
                      </a:cubicBezTo>
                      <a:lnTo>
                        <a:pt x="0" y="12038"/>
                      </a:lnTo>
                      <a:cubicBezTo>
                        <a:pt x="0" y="12038"/>
                        <a:pt x="0" y="12038"/>
                        <a:pt x="0" y="11858"/>
                      </a:cubicBezTo>
                      <a:lnTo>
                        <a:pt x="0" y="11858"/>
                      </a:lnTo>
                      <a:cubicBezTo>
                        <a:pt x="359" y="4132"/>
                        <a:pt x="8265" y="0"/>
                        <a:pt x="16170" y="0"/>
                      </a:cubicBezTo>
                      <a:lnTo>
                        <a:pt x="16170" y="0"/>
                      </a:lnTo>
                      <a:cubicBezTo>
                        <a:pt x="22818" y="1258"/>
                        <a:pt x="30544" y="2695"/>
                        <a:pt x="35216" y="4132"/>
                      </a:cubicBezTo>
                      <a:lnTo>
                        <a:pt x="35216" y="4132"/>
                      </a:lnTo>
                      <a:cubicBezTo>
                        <a:pt x="40605" y="7187"/>
                        <a:pt x="53542" y="12577"/>
                        <a:pt x="56058" y="18147"/>
                      </a:cubicBezTo>
                      <a:lnTo>
                        <a:pt x="56058" y="18147"/>
                      </a:lnTo>
                      <a:cubicBezTo>
                        <a:pt x="57495" y="20483"/>
                        <a:pt x="58753" y="22100"/>
                        <a:pt x="58932" y="24795"/>
                      </a:cubicBezTo>
                      <a:lnTo>
                        <a:pt x="58932" y="24795"/>
                      </a:lnTo>
                      <a:cubicBezTo>
                        <a:pt x="58932" y="27490"/>
                        <a:pt x="55878" y="28927"/>
                        <a:pt x="53902" y="28927"/>
                      </a:cubicBezTo>
                      <a:lnTo>
                        <a:pt x="53902" y="28927"/>
                      </a:lnTo>
                      <a:cubicBezTo>
                        <a:pt x="50488" y="28927"/>
                        <a:pt x="44918" y="30185"/>
                        <a:pt x="38090" y="30185"/>
                      </a:cubicBezTo>
                      <a:lnTo>
                        <a:pt x="38090" y="30185"/>
                      </a:lnTo>
                      <a:cubicBezTo>
                        <a:pt x="37372" y="30185"/>
                        <a:pt x="36833" y="30185"/>
                        <a:pt x="36473" y="30185"/>
                      </a:cubicBezTo>
                      <a:lnTo>
                        <a:pt x="36473" y="30185"/>
                      </a:lnTo>
                      <a:cubicBezTo>
                        <a:pt x="35934" y="30185"/>
                        <a:pt x="35395" y="30185"/>
                        <a:pt x="34856" y="30185"/>
                      </a:cubicBezTo>
                      <a:lnTo>
                        <a:pt x="34856" y="30185"/>
                      </a:lnTo>
                      <a:cubicBezTo>
                        <a:pt x="30904" y="30365"/>
                        <a:pt x="29825" y="28927"/>
                        <a:pt x="28029" y="27490"/>
                      </a:cubicBezTo>
                      <a:lnTo>
                        <a:pt x="28029" y="27490"/>
                      </a:lnTo>
                      <a:close/>
                      <a:moveTo>
                        <a:pt x="36833" y="25334"/>
                      </a:moveTo>
                      <a:cubicBezTo>
                        <a:pt x="37372" y="25334"/>
                        <a:pt x="37911" y="25334"/>
                        <a:pt x="38449" y="25334"/>
                      </a:cubicBezTo>
                      <a:lnTo>
                        <a:pt x="38449" y="25334"/>
                      </a:lnTo>
                      <a:cubicBezTo>
                        <a:pt x="44558" y="25334"/>
                        <a:pt x="49410" y="24076"/>
                        <a:pt x="53722" y="23896"/>
                      </a:cubicBezTo>
                      <a:lnTo>
                        <a:pt x="53722" y="23896"/>
                      </a:lnTo>
                      <a:cubicBezTo>
                        <a:pt x="53363" y="23178"/>
                        <a:pt x="52824" y="22100"/>
                        <a:pt x="51745" y="20662"/>
                      </a:cubicBezTo>
                      <a:lnTo>
                        <a:pt x="51745" y="20662"/>
                      </a:lnTo>
                      <a:cubicBezTo>
                        <a:pt x="51925" y="19045"/>
                        <a:pt x="38270" y="11140"/>
                        <a:pt x="33599" y="8984"/>
                      </a:cubicBezTo>
                      <a:lnTo>
                        <a:pt x="33599" y="8984"/>
                      </a:lnTo>
                      <a:cubicBezTo>
                        <a:pt x="30005" y="7726"/>
                        <a:pt x="22099" y="6468"/>
                        <a:pt x="15991" y="5211"/>
                      </a:cubicBezTo>
                      <a:lnTo>
                        <a:pt x="15991" y="5211"/>
                      </a:lnTo>
                      <a:cubicBezTo>
                        <a:pt x="10241" y="5211"/>
                        <a:pt x="5390" y="8984"/>
                        <a:pt x="5390" y="12038"/>
                      </a:cubicBezTo>
                      <a:lnTo>
                        <a:pt x="5390" y="12038"/>
                      </a:lnTo>
                      <a:cubicBezTo>
                        <a:pt x="5210" y="15452"/>
                        <a:pt x="9523" y="19225"/>
                        <a:pt x="14553" y="21740"/>
                      </a:cubicBezTo>
                      <a:lnTo>
                        <a:pt x="14553" y="21740"/>
                      </a:lnTo>
                      <a:cubicBezTo>
                        <a:pt x="17068" y="22998"/>
                        <a:pt x="17787" y="22998"/>
                        <a:pt x="18685" y="22998"/>
                      </a:cubicBezTo>
                      <a:lnTo>
                        <a:pt x="18685" y="22998"/>
                      </a:lnTo>
                      <a:cubicBezTo>
                        <a:pt x="19584" y="22998"/>
                        <a:pt x="20841" y="22818"/>
                        <a:pt x="23537" y="22639"/>
                      </a:cubicBezTo>
                      <a:lnTo>
                        <a:pt x="23537" y="22639"/>
                      </a:lnTo>
                      <a:cubicBezTo>
                        <a:pt x="24255" y="22459"/>
                        <a:pt x="25333" y="22100"/>
                        <a:pt x="26771" y="22100"/>
                      </a:cubicBezTo>
                      <a:lnTo>
                        <a:pt x="26771" y="22100"/>
                      </a:lnTo>
                      <a:cubicBezTo>
                        <a:pt x="27849" y="22100"/>
                        <a:pt x="29107" y="22279"/>
                        <a:pt x="30724" y="23178"/>
                      </a:cubicBezTo>
                      <a:lnTo>
                        <a:pt x="30724" y="23178"/>
                      </a:lnTo>
                      <a:cubicBezTo>
                        <a:pt x="34317" y="25334"/>
                        <a:pt x="32700" y="25334"/>
                        <a:pt x="33778" y="25334"/>
                      </a:cubicBezTo>
                      <a:lnTo>
                        <a:pt x="33778" y="25334"/>
                      </a:lnTo>
                      <a:cubicBezTo>
                        <a:pt x="33958" y="25334"/>
                        <a:pt x="34138" y="25334"/>
                        <a:pt x="34497" y="25334"/>
                      </a:cubicBezTo>
                      <a:lnTo>
                        <a:pt x="34497" y="25334"/>
                      </a:lnTo>
                      <a:cubicBezTo>
                        <a:pt x="34856" y="25154"/>
                        <a:pt x="35755" y="25154"/>
                        <a:pt x="36833" y="25334"/>
                      </a:cubicBezTo>
                      <a:lnTo>
                        <a:pt x="36833" y="25334"/>
                      </a:lnTo>
                      <a:close/>
                      <a:moveTo>
                        <a:pt x="23896" y="25154"/>
                      </a:moveTo>
                      <a:lnTo>
                        <a:pt x="23896" y="22639"/>
                      </a:lnTo>
                      <a:lnTo>
                        <a:pt x="23896" y="25154"/>
                      </a:lnTo>
                      <a:lnTo>
                        <a:pt x="23896" y="25154"/>
                      </a:lnTo>
                      <a:close/>
                    </a:path>
                  </a:pathLst>
                </a:custGeom>
                <a:grpFill/>
                <a:ln w="17953" cap="flat">
                  <a:noFill/>
                  <a:prstDash val="solid"/>
                  <a:miter/>
                </a:ln>
              </p:spPr>
              <p:txBody>
                <a:bodyPr rtlCol="0" anchor="ctr"/>
                <a:lstStyle/>
                <a:p>
                  <a:endParaRPr lang="zh-CN" altLang="en-US" sz="1050"/>
                </a:p>
              </p:txBody>
            </p:sp>
          </p:grpSp>
          <p:grpSp>
            <p:nvGrpSpPr>
              <p:cNvPr id="237" name="图形 1"/>
              <p:cNvGrpSpPr/>
              <p:nvPr/>
            </p:nvGrpSpPr>
            <p:grpSpPr>
              <a:xfrm>
                <a:off x="6874020" y="1514931"/>
                <a:ext cx="93788" cy="76028"/>
                <a:chOff x="8247231" y="1712621"/>
                <a:chExt cx="93788" cy="76028"/>
              </a:xfrm>
              <a:solidFill>
                <a:srgbClr val="0070C0"/>
              </a:solidFill>
            </p:grpSpPr>
            <p:sp>
              <p:nvSpPr>
                <p:cNvPr id="3272" name="任意多边形: 形状 694"/>
                <p:cNvSpPr/>
                <p:nvPr/>
              </p:nvSpPr>
              <p:spPr>
                <a:xfrm>
                  <a:off x="8249780" y="1715005"/>
                  <a:ext cx="88857" cy="71283"/>
                </a:xfrm>
                <a:custGeom>
                  <a:avLst/>
                  <a:gdLst>
                    <a:gd name="connsiteX0" fmla="*/ 50455 w 88857"/>
                    <a:gd name="connsiteY0" fmla="*/ 69843 h 71283"/>
                    <a:gd name="connsiteX1" fmla="*/ 38596 w 88857"/>
                    <a:gd name="connsiteY1" fmla="*/ 56548 h 71283"/>
                    <a:gd name="connsiteX2" fmla="*/ 21348 w 88857"/>
                    <a:gd name="connsiteY2" fmla="*/ 47205 h 71283"/>
                    <a:gd name="connsiteX3" fmla="*/ 17395 w 88857"/>
                    <a:gd name="connsiteY3" fmla="*/ 37862 h 71283"/>
                    <a:gd name="connsiteX4" fmla="*/ 1584 w 88857"/>
                    <a:gd name="connsiteY4" fmla="*/ 24566 h 71283"/>
                    <a:gd name="connsiteX5" fmla="*/ 1584 w 88857"/>
                    <a:gd name="connsiteY5" fmla="*/ 13965 h 71283"/>
                    <a:gd name="connsiteX6" fmla="*/ 13442 w 88857"/>
                    <a:gd name="connsiteY6" fmla="*/ 12528 h 71283"/>
                    <a:gd name="connsiteX7" fmla="*/ 22606 w 88857"/>
                    <a:gd name="connsiteY7" fmla="*/ 8575 h 71283"/>
                    <a:gd name="connsiteX8" fmla="*/ 35721 w 88857"/>
                    <a:gd name="connsiteY8" fmla="*/ 1927 h 71283"/>
                    <a:gd name="connsiteX9" fmla="*/ 51533 w 88857"/>
                    <a:gd name="connsiteY9" fmla="*/ 5880 h 71283"/>
                    <a:gd name="connsiteX10" fmla="*/ 64649 w 88857"/>
                    <a:gd name="connsiteY10" fmla="*/ 490 h 71283"/>
                    <a:gd name="connsiteX11" fmla="*/ 83155 w 88857"/>
                    <a:gd name="connsiteY11" fmla="*/ 3185 h 71283"/>
                    <a:gd name="connsiteX12" fmla="*/ 88545 w 88857"/>
                    <a:gd name="connsiteY12" fmla="*/ 12528 h 71283"/>
                    <a:gd name="connsiteX13" fmla="*/ 86030 w 88857"/>
                    <a:gd name="connsiteY13" fmla="*/ 32472 h 71283"/>
                    <a:gd name="connsiteX14" fmla="*/ 78124 w 88857"/>
                    <a:gd name="connsiteY14" fmla="*/ 40377 h 71283"/>
                    <a:gd name="connsiteX15" fmla="*/ 54407 w 88857"/>
                    <a:gd name="connsiteY15" fmla="*/ 45767 h 71283"/>
                    <a:gd name="connsiteX16" fmla="*/ 61055 w 88857"/>
                    <a:gd name="connsiteY16" fmla="*/ 53673 h 71283"/>
                    <a:gd name="connsiteX17" fmla="*/ 70219 w 88857"/>
                    <a:gd name="connsiteY17" fmla="*/ 63016 h 71283"/>
                    <a:gd name="connsiteX18" fmla="*/ 59797 w 88857"/>
                    <a:gd name="connsiteY18" fmla="*/ 68406 h 71283"/>
                    <a:gd name="connsiteX19" fmla="*/ 50455 w 88857"/>
                    <a:gd name="connsiteY19" fmla="*/ 69843 h 71283"/>
                    <a:gd name="connsiteX20" fmla="*/ 50455 w 88857"/>
                    <a:gd name="connsiteY20" fmla="*/ 69843 h 7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857" h="71283">
                      <a:moveTo>
                        <a:pt x="50455" y="69843"/>
                      </a:moveTo>
                      <a:cubicBezTo>
                        <a:pt x="46502" y="65891"/>
                        <a:pt x="43807" y="60500"/>
                        <a:pt x="38596" y="56548"/>
                      </a:cubicBezTo>
                      <a:cubicBezTo>
                        <a:pt x="34643" y="53853"/>
                        <a:pt x="25301" y="51337"/>
                        <a:pt x="21348" y="47205"/>
                      </a:cubicBezTo>
                      <a:cubicBezTo>
                        <a:pt x="18653" y="43252"/>
                        <a:pt x="21348" y="44510"/>
                        <a:pt x="17395" y="37862"/>
                      </a:cubicBezTo>
                      <a:cubicBezTo>
                        <a:pt x="13442" y="32651"/>
                        <a:pt x="5537" y="27261"/>
                        <a:pt x="1584" y="24566"/>
                      </a:cubicBezTo>
                      <a:cubicBezTo>
                        <a:pt x="-1111" y="21871"/>
                        <a:pt x="147" y="15223"/>
                        <a:pt x="1584" y="13965"/>
                      </a:cubicBezTo>
                      <a:cubicBezTo>
                        <a:pt x="4100" y="11270"/>
                        <a:pt x="8232" y="11270"/>
                        <a:pt x="13442" y="12528"/>
                      </a:cubicBezTo>
                      <a:cubicBezTo>
                        <a:pt x="20090" y="13786"/>
                        <a:pt x="22606" y="11270"/>
                        <a:pt x="22606" y="8575"/>
                      </a:cubicBezTo>
                      <a:cubicBezTo>
                        <a:pt x="22606" y="5880"/>
                        <a:pt x="27816" y="-768"/>
                        <a:pt x="35721" y="1927"/>
                      </a:cubicBezTo>
                      <a:cubicBezTo>
                        <a:pt x="43627" y="4622"/>
                        <a:pt x="47580" y="9833"/>
                        <a:pt x="51533" y="5880"/>
                      </a:cubicBezTo>
                      <a:cubicBezTo>
                        <a:pt x="56743" y="490"/>
                        <a:pt x="60696" y="490"/>
                        <a:pt x="64649" y="490"/>
                      </a:cubicBezTo>
                      <a:cubicBezTo>
                        <a:pt x="68602" y="-768"/>
                        <a:pt x="79202" y="490"/>
                        <a:pt x="83155" y="3185"/>
                      </a:cubicBezTo>
                      <a:cubicBezTo>
                        <a:pt x="87108" y="4443"/>
                        <a:pt x="89803" y="8396"/>
                        <a:pt x="88545" y="12528"/>
                      </a:cubicBezTo>
                      <a:cubicBezTo>
                        <a:pt x="85850" y="16481"/>
                        <a:pt x="86030" y="27081"/>
                        <a:pt x="86030" y="32472"/>
                      </a:cubicBezTo>
                      <a:cubicBezTo>
                        <a:pt x="86030" y="36424"/>
                        <a:pt x="83334" y="39119"/>
                        <a:pt x="78124" y="40377"/>
                      </a:cubicBezTo>
                      <a:cubicBezTo>
                        <a:pt x="72914" y="41635"/>
                        <a:pt x="58360" y="43072"/>
                        <a:pt x="54407" y="45767"/>
                      </a:cubicBezTo>
                      <a:cubicBezTo>
                        <a:pt x="50455" y="47025"/>
                        <a:pt x="55845" y="51157"/>
                        <a:pt x="61055" y="53673"/>
                      </a:cubicBezTo>
                      <a:cubicBezTo>
                        <a:pt x="66266" y="54931"/>
                        <a:pt x="71656" y="60321"/>
                        <a:pt x="70219" y="63016"/>
                      </a:cubicBezTo>
                      <a:cubicBezTo>
                        <a:pt x="68961" y="65711"/>
                        <a:pt x="65008" y="66969"/>
                        <a:pt x="59797" y="68406"/>
                      </a:cubicBezTo>
                      <a:cubicBezTo>
                        <a:pt x="54407" y="71101"/>
                        <a:pt x="55845" y="72538"/>
                        <a:pt x="50455" y="69843"/>
                      </a:cubicBezTo>
                      <a:lnTo>
                        <a:pt x="50455" y="69843"/>
                      </a:lnTo>
                      <a:close/>
                    </a:path>
                  </a:pathLst>
                </a:custGeom>
                <a:grpFill/>
                <a:ln w="17953" cap="flat">
                  <a:noFill/>
                  <a:prstDash val="solid"/>
                  <a:miter/>
                </a:ln>
              </p:spPr>
              <p:txBody>
                <a:bodyPr rtlCol="0" anchor="ctr"/>
                <a:lstStyle/>
                <a:p>
                  <a:endParaRPr lang="zh-CN" altLang="en-US" sz="1050"/>
                </a:p>
              </p:txBody>
            </p:sp>
            <p:sp>
              <p:nvSpPr>
                <p:cNvPr id="3273" name="任意多边形: 形状 695"/>
                <p:cNvSpPr/>
                <p:nvPr/>
              </p:nvSpPr>
              <p:spPr>
                <a:xfrm>
                  <a:off x="8247231" y="1712621"/>
                  <a:ext cx="93788" cy="76028"/>
                </a:xfrm>
                <a:custGeom>
                  <a:avLst/>
                  <a:gdLst>
                    <a:gd name="connsiteX0" fmla="*/ 51925 w 93788"/>
                    <a:gd name="connsiteY0" fmla="*/ 74564 h 76028"/>
                    <a:gd name="connsiteX1" fmla="*/ 53003 w 93788"/>
                    <a:gd name="connsiteY1" fmla="*/ 72228 h 76028"/>
                    <a:gd name="connsiteX2" fmla="*/ 51207 w 93788"/>
                    <a:gd name="connsiteY2" fmla="*/ 74025 h 76028"/>
                    <a:gd name="connsiteX3" fmla="*/ 39708 w 93788"/>
                    <a:gd name="connsiteY3" fmla="*/ 61088 h 76028"/>
                    <a:gd name="connsiteX4" fmla="*/ 39708 w 93788"/>
                    <a:gd name="connsiteY4" fmla="*/ 61088 h 76028"/>
                    <a:gd name="connsiteX5" fmla="*/ 21920 w 93788"/>
                    <a:gd name="connsiteY5" fmla="*/ 51206 h 76028"/>
                    <a:gd name="connsiteX6" fmla="*/ 21920 w 93788"/>
                    <a:gd name="connsiteY6" fmla="*/ 51206 h 76028"/>
                    <a:gd name="connsiteX7" fmla="*/ 17967 w 93788"/>
                    <a:gd name="connsiteY7" fmla="*/ 42043 h 76028"/>
                    <a:gd name="connsiteX8" fmla="*/ 17967 w 93788"/>
                    <a:gd name="connsiteY8" fmla="*/ 42043 h 76028"/>
                    <a:gd name="connsiteX9" fmla="*/ 2336 w 93788"/>
                    <a:gd name="connsiteY9" fmla="*/ 29107 h 76028"/>
                    <a:gd name="connsiteX10" fmla="*/ 2336 w 93788"/>
                    <a:gd name="connsiteY10" fmla="*/ 29107 h 76028"/>
                    <a:gd name="connsiteX11" fmla="*/ 0 w 93788"/>
                    <a:gd name="connsiteY11" fmla="*/ 22459 h 76028"/>
                    <a:gd name="connsiteX12" fmla="*/ 0 w 93788"/>
                    <a:gd name="connsiteY12" fmla="*/ 22459 h 76028"/>
                    <a:gd name="connsiteX13" fmla="*/ 2336 w 93788"/>
                    <a:gd name="connsiteY13" fmla="*/ 14913 h 76028"/>
                    <a:gd name="connsiteX14" fmla="*/ 2336 w 93788"/>
                    <a:gd name="connsiteY14" fmla="*/ 14913 h 76028"/>
                    <a:gd name="connsiteX15" fmla="*/ 10062 w 93788"/>
                    <a:gd name="connsiteY15" fmla="*/ 11858 h 76028"/>
                    <a:gd name="connsiteX16" fmla="*/ 10062 w 93788"/>
                    <a:gd name="connsiteY16" fmla="*/ 11858 h 76028"/>
                    <a:gd name="connsiteX17" fmla="*/ 16350 w 93788"/>
                    <a:gd name="connsiteY17" fmla="*/ 12757 h 76028"/>
                    <a:gd name="connsiteX18" fmla="*/ 16350 w 93788"/>
                    <a:gd name="connsiteY18" fmla="*/ 12757 h 76028"/>
                    <a:gd name="connsiteX19" fmla="*/ 19045 w 93788"/>
                    <a:gd name="connsiteY19" fmla="*/ 13116 h 76028"/>
                    <a:gd name="connsiteX20" fmla="*/ 19045 w 93788"/>
                    <a:gd name="connsiteY20" fmla="*/ 13116 h 76028"/>
                    <a:gd name="connsiteX21" fmla="*/ 22459 w 93788"/>
                    <a:gd name="connsiteY21" fmla="*/ 11319 h 76028"/>
                    <a:gd name="connsiteX22" fmla="*/ 22459 w 93788"/>
                    <a:gd name="connsiteY22" fmla="*/ 11319 h 76028"/>
                    <a:gd name="connsiteX23" fmla="*/ 22459 w 93788"/>
                    <a:gd name="connsiteY23" fmla="*/ 11319 h 76028"/>
                    <a:gd name="connsiteX24" fmla="*/ 22459 w 93788"/>
                    <a:gd name="connsiteY24" fmla="*/ 11319 h 76028"/>
                    <a:gd name="connsiteX25" fmla="*/ 34497 w 93788"/>
                    <a:gd name="connsiteY25" fmla="*/ 1437 h 76028"/>
                    <a:gd name="connsiteX26" fmla="*/ 34497 w 93788"/>
                    <a:gd name="connsiteY26" fmla="*/ 1437 h 76028"/>
                    <a:gd name="connsiteX27" fmla="*/ 38989 w 93788"/>
                    <a:gd name="connsiteY27" fmla="*/ 2156 h 76028"/>
                    <a:gd name="connsiteX28" fmla="*/ 38989 w 93788"/>
                    <a:gd name="connsiteY28" fmla="*/ 2156 h 76028"/>
                    <a:gd name="connsiteX29" fmla="*/ 50847 w 93788"/>
                    <a:gd name="connsiteY29" fmla="*/ 7367 h 76028"/>
                    <a:gd name="connsiteX30" fmla="*/ 50847 w 93788"/>
                    <a:gd name="connsiteY30" fmla="*/ 7367 h 76028"/>
                    <a:gd name="connsiteX31" fmla="*/ 52105 w 93788"/>
                    <a:gd name="connsiteY31" fmla="*/ 6648 h 76028"/>
                    <a:gd name="connsiteX32" fmla="*/ 52105 w 93788"/>
                    <a:gd name="connsiteY32" fmla="*/ 6648 h 76028"/>
                    <a:gd name="connsiteX33" fmla="*/ 66299 w 93788"/>
                    <a:gd name="connsiteY33" fmla="*/ 719 h 76028"/>
                    <a:gd name="connsiteX34" fmla="*/ 66299 w 93788"/>
                    <a:gd name="connsiteY34" fmla="*/ 719 h 76028"/>
                    <a:gd name="connsiteX35" fmla="*/ 71510 w 93788"/>
                    <a:gd name="connsiteY35" fmla="*/ 0 h 76028"/>
                    <a:gd name="connsiteX36" fmla="*/ 71510 w 93788"/>
                    <a:gd name="connsiteY36" fmla="*/ 0 h 76028"/>
                    <a:gd name="connsiteX37" fmla="*/ 86422 w 93788"/>
                    <a:gd name="connsiteY37" fmla="*/ 3234 h 76028"/>
                    <a:gd name="connsiteX38" fmla="*/ 86422 w 93788"/>
                    <a:gd name="connsiteY38" fmla="*/ 3234 h 76028"/>
                    <a:gd name="connsiteX39" fmla="*/ 93789 w 93788"/>
                    <a:gd name="connsiteY39" fmla="*/ 12936 h 76028"/>
                    <a:gd name="connsiteX40" fmla="*/ 93789 w 93788"/>
                    <a:gd name="connsiteY40" fmla="*/ 12936 h 76028"/>
                    <a:gd name="connsiteX41" fmla="*/ 93070 w 93788"/>
                    <a:gd name="connsiteY41" fmla="*/ 16350 h 76028"/>
                    <a:gd name="connsiteX42" fmla="*/ 93070 w 93788"/>
                    <a:gd name="connsiteY42" fmla="*/ 16350 h 76028"/>
                    <a:gd name="connsiteX43" fmla="*/ 90914 w 93788"/>
                    <a:gd name="connsiteY43" fmla="*/ 33419 h 76028"/>
                    <a:gd name="connsiteX44" fmla="*/ 90914 w 93788"/>
                    <a:gd name="connsiteY44" fmla="*/ 33419 h 76028"/>
                    <a:gd name="connsiteX45" fmla="*/ 90914 w 93788"/>
                    <a:gd name="connsiteY45" fmla="*/ 35036 h 76028"/>
                    <a:gd name="connsiteX46" fmla="*/ 90914 w 93788"/>
                    <a:gd name="connsiteY46" fmla="*/ 35036 h 76028"/>
                    <a:gd name="connsiteX47" fmla="*/ 90914 w 93788"/>
                    <a:gd name="connsiteY47" fmla="*/ 35036 h 76028"/>
                    <a:gd name="connsiteX48" fmla="*/ 81212 w 93788"/>
                    <a:gd name="connsiteY48" fmla="*/ 45457 h 76028"/>
                    <a:gd name="connsiteX49" fmla="*/ 81212 w 93788"/>
                    <a:gd name="connsiteY49" fmla="*/ 45457 h 76028"/>
                    <a:gd name="connsiteX50" fmla="*/ 58753 w 93788"/>
                    <a:gd name="connsiteY50" fmla="*/ 50128 h 76028"/>
                    <a:gd name="connsiteX51" fmla="*/ 58753 w 93788"/>
                    <a:gd name="connsiteY51" fmla="*/ 50128 h 76028"/>
                    <a:gd name="connsiteX52" fmla="*/ 59651 w 93788"/>
                    <a:gd name="connsiteY52" fmla="*/ 50847 h 76028"/>
                    <a:gd name="connsiteX53" fmla="*/ 59651 w 93788"/>
                    <a:gd name="connsiteY53" fmla="*/ 50847 h 76028"/>
                    <a:gd name="connsiteX54" fmla="*/ 64323 w 93788"/>
                    <a:gd name="connsiteY54" fmla="*/ 53722 h 76028"/>
                    <a:gd name="connsiteX55" fmla="*/ 64323 w 93788"/>
                    <a:gd name="connsiteY55" fmla="*/ 53722 h 76028"/>
                    <a:gd name="connsiteX56" fmla="*/ 75642 w 93788"/>
                    <a:gd name="connsiteY56" fmla="*/ 64502 h 76028"/>
                    <a:gd name="connsiteX57" fmla="*/ 75642 w 93788"/>
                    <a:gd name="connsiteY57" fmla="*/ 64502 h 76028"/>
                    <a:gd name="connsiteX58" fmla="*/ 75283 w 93788"/>
                    <a:gd name="connsiteY58" fmla="*/ 66479 h 76028"/>
                    <a:gd name="connsiteX59" fmla="*/ 75283 w 93788"/>
                    <a:gd name="connsiteY59" fmla="*/ 66479 h 76028"/>
                    <a:gd name="connsiteX60" fmla="*/ 63604 w 93788"/>
                    <a:gd name="connsiteY60" fmla="*/ 72947 h 76028"/>
                    <a:gd name="connsiteX61" fmla="*/ 63604 w 93788"/>
                    <a:gd name="connsiteY61" fmla="*/ 72947 h 76028"/>
                    <a:gd name="connsiteX62" fmla="*/ 57136 w 93788"/>
                    <a:gd name="connsiteY62" fmla="*/ 76001 h 76028"/>
                    <a:gd name="connsiteX63" fmla="*/ 57136 w 93788"/>
                    <a:gd name="connsiteY63" fmla="*/ 76001 h 76028"/>
                    <a:gd name="connsiteX64" fmla="*/ 51925 w 93788"/>
                    <a:gd name="connsiteY64" fmla="*/ 74564 h 76028"/>
                    <a:gd name="connsiteX65" fmla="*/ 51925 w 93788"/>
                    <a:gd name="connsiteY65" fmla="*/ 74564 h 76028"/>
                    <a:gd name="connsiteX66" fmla="*/ 61628 w 93788"/>
                    <a:gd name="connsiteY66" fmla="*/ 68455 h 76028"/>
                    <a:gd name="connsiteX67" fmla="*/ 70252 w 93788"/>
                    <a:gd name="connsiteY67" fmla="*/ 64682 h 76028"/>
                    <a:gd name="connsiteX68" fmla="*/ 70252 w 93788"/>
                    <a:gd name="connsiteY68" fmla="*/ 64682 h 76028"/>
                    <a:gd name="connsiteX69" fmla="*/ 70252 w 93788"/>
                    <a:gd name="connsiteY69" fmla="*/ 64682 h 76028"/>
                    <a:gd name="connsiteX70" fmla="*/ 62167 w 93788"/>
                    <a:gd name="connsiteY70" fmla="*/ 58573 h 76028"/>
                    <a:gd name="connsiteX71" fmla="*/ 62167 w 93788"/>
                    <a:gd name="connsiteY71" fmla="*/ 58573 h 76028"/>
                    <a:gd name="connsiteX72" fmla="*/ 52824 w 93788"/>
                    <a:gd name="connsiteY72" fmla="*/ 49769 h 76028"/>
                    <a:gd name="connsiteX73" fmla="*/ 52824 w 93788"/>
                    <a:gd name="connsiteY73" fmla="*/ 49769 h 76028"/>
                    <a:gd name="connsiteX74" fmla="*/ 55339 w 93788"/>
                    <a:gd name="connsiteY74" fmla="*/ 46355 h 76028"/>
                    <a:gd name="connsiteX75" fmla="*/ 55339 w 93788"/>
                    <a:gd name="connsiteY75" fmla="*/ 46355 h 76028"/>
                    <a:gd name="connsiteX76" fmla="*/ 79954 w 93788"/>
                    <a:gd name="connsiteY76" fmla="*/ 40606 h 76028"/>
                    <a:gd name="connsiteX77" fmla="*/ 79954 w 93788"/>
                    <a:gd name="connsiteY77" fmla="*/ 40606 h 76028"/>
                    <a:gd name="connsiteX78" fmla="*/ 85883 w 93788"/>
                    <a:gd name="connsiteY78" fmla="*/ 35036 h 76028"/>
                    <a:gd name="connsiteX79" fmla="*/ 85883 w 93788"/>
                    <a:gd name="connsiteY79" fmla="*/ 35036 h 76028"/>
                    <a:gd name="connsiteX80" fmla="*/ 85883 w 93788"/>
                    <a:gd name="connsiteY80" fmla="*/ 35036 h 76028"/>
                    <a:gd name="connsiteX81" fmla="*/ 85883 w 93788"/>
                    <a:gd name="connsiteY81" fmla="*/ 35036 h 76028"/>
                    <a:gd name="connsiteX82" fmla="*/ 85883 w 93788"/>
                    <a:gd name="connsiteY82" fmla="*/ 33419 h 76028"/>
                    <a:gd name="connsiteX83" fmla="*/ 85883 w 93788"/>
                    <a:gd name="connsiteY83" fmla="*/ 33419 h 76028"/>
                    <a:gd name="connsiteX84" fmla="*/ 88579 w 93788"/>
                    <a:gd name="connsiteY84" fmla="*/ 14374 h 76028"/>
                    <a:gd name="connsiteX85" fmla="*/ 88579 w 93788"/>
                    <a:gd name="connsiteY85" fmla="*/ 14374 h 76028"/>
                    <a:gd name="connsiteX86" fmla="*/ 88758 w 93788"/>
                    <a:gd name="connsiteY86" fmla="*/ 12936 h 76028"/>
                    <a:gd name="connsiteX87" fmla="*/ 88758 w 93788"/>
                    <a:gd name="connsiteY87" fmla="*/ 12936 h 76028"/>
                    <a:gd name="connsiteX88" fmla="*/ 84266 w 93788"/>
                    <a:gd name="connsiteY88" fmla="*/ 7906 h 76028"/>
                    <a:gd name="connsiteX89" fmla="*/ 84266 w 93788"/>
                    <a:gd name="connsiteY89" fmla="*/ 7906 h 76028"/>
                    <a:gd name="connsiteX90" fmla="*/ 71689 w 93788"/>
                    <a:gd name="connsiteY90" fmla="*/ 5211 h 76028"/>
                    <a:gd name="connsiteX91" fmla="*/ 71689 w 93788"/>
                    <a:gd name="connsiteY91" fmla="*/ 5211 h 76028"/>
                    <a:gd name="connsiteX92" fmla="*/ 67198 w 93788"/>
                    <a:gd name="connsiteY92" fmla="*/ 5749 h 76028"/>
                    <a:gd name="connsiteX93" fmla="*/ 67198 w 93788"/>
                    <a:gd name="connsiteY93" fmla="*/ 5749 h 76028"/>
                    <a:gd name="connsiteX94" fmla="*/ 55698 w 93788"/>
                    <a:gd name="connsiteY94" fmla="*/ 10421 h 76028"/>
                    <a:gd name="connsiteX95" fmla="*/ 55698 w 93788"/>
                    <a:gd name="connsiteY95" fmla="*/ 10421 h 76028"/>
                    <a:gd name="connsiteX96" fmla="*/ 50847 w 93788"/>
                    <a:gd name="connsiteY96" fmla="*/ 12577 h 76028"/>
                    <a:gd name="connsiteX97" fmla="*/ 50847 w 93788"/>
                    <a:gd name="connsiteY97" fmla="*/ 12577 h 76028"/>
                    <a:gd name="connsiteX98" fmla="*/ 37372 w 93788"/>
                    <a:gd name="connsiteY98" fmla="*/ 7007 h 76028"/>
                    <a:gd name="connsiteX99" fmla="*/ 37372 w 93788"/>
                    <a:gd name="connsiteY99" fmla="*/ 7007 h 76028"/>
                    <a:gd name="connsiteX100" fmla="*/ 34497 w 93788"/>
                    <a:gd name="connsiteY100" fmla="*/ 6468 h 76028"/>
                    <a:gd name="connsiteX101" fmla="*/ 34497 w 93788"/>
                    <a:gd name="connsiteY101" fmla="*/ 6468 h 76028"/>
                    <a:gd name="connsiteX102" fmla="*/ 27490 w 93788"/>
                    <a:gd name="connsiteY102" fmla="*/ 11140 h 76028"/>
                    <a:gd name="connsiteX103" fmla="*/ 27490 w 93788"/>
                    <a:gd name="connsiteY103" fmla="*/ 11140 h 76028"/>
                    <a:gd name="connsiteX104" fmla="*/ 27490 w 93788"/>
                    <a:gd name="connsiteY104" fmla="*/ 11319 h 76028"/>
                    <a:gd name="connsiteX105" fmla="*/ 18866 w 93788"/>
                    <a:gd name="connsiteY105" fmla="*/ 18147 h 76028"/>
                    <a:gd name="connsiteX106" fmla="*/ 18866 w 93788"/>
                    <a:gd name="connsiteY106" fmla="*/ 18147 h 76028"/>
                    <a:gd name="connsiteX107" fmla="*/ 15093 w 93788"/>
                    <a:gd name="connsiteY107" fmla="*/ 17787 h 76028"/>
                    <a:gd name="connsiteX108" fmla="*/ 15093 w 93788"/>
                    <a:gd name="connsiteY108" fmla="*/ 17787 h 76028"/>
                    <a:gd name="connsiteX109" fmla="*/ 9882 w 93788"/>
                    <a:gd name="connsiteY109" fmla="*/ 16889 h 76028"/>
                    <a:gd name="connsiteX110" fmla="*/ 9882 w 93788"/>
                    <a:gd name="connsiteY110" fmla="*/ 16889 h 76028"/>
                    <a:gd name="connsiteX111" fmla="*/ 5570 w 93788"/>
                    <a:gd name="connsiteY111" fmla="*/ 18506 h 76028"/>
                    <a:gd name="connsiteX112" fmla="*/ 5570 w 93788"/>
                    <a:gd name="connsiteY112" fmla="*/ 18506 h 76028"/>
                    <a:gd name="connsiteX113" fmla="*/ 4851 w 93788"/>
                    <a:gd name="connsiteY113" fmla="*/ 22459 h 76028"/>
                    <a:gd name="connsiteX114" fmla="*/ 4851 w 93788"/>
                    <a:gd name="connsiteY114" fmla="*/ 22459 h 76028"/>
                    <a:gd name="connsiteX115" fmla="*/ 5390 w 93788"/>
                    <a:gd name="connsiteY115" fmla="*/ 25154 h 76028"/>
                    <a:gd name="connsiteX116" fmla="*/ 5390 w 93788"/>
                    <a:gd name="connsiteY116" fmla="*/ 25154 h 76028"/>
                    <a:gd name="connsiteX117" fmla="*/ 21920 w 93788"/>
                    <a:gd name="connsiteY117" fmla="*/ 39168 h 76028"/>
                    <a:gd name="connsiteX118" fmla="*/ 21920 w 93788"/>
                    <a:gd name="connsiteY118" fmla="*/ 39168 h 76028"/>
                    <a:gd name="connsiteX119" fmla="*/ 25514 w 93788"/>
                    <a:gd name="connsiteY119" fmla="*/ 47972 h 76028"/>
                    <a:gd name="connsiteX120" fmla="*/ 25514 w 93788"/>
                    <a:gd name="connsiteY120" fmla="*/ 47972 h 76028"/>
                    <a:gd name="connsiteX121" fmla="*/ 42403 w 93788"/>
                    <a:gd name="connsiteY121" fmla="*/ 56956 h 76028"/>
                    <a:gd name="connsiteX122" fmla="*/ 42403 w 93788"/>
                    <a:gd name="connsiteY122" fmla="*/ 56956 h 76028"/>
                    <a:gd name="connsiteX123" fmla="*/ 54441 w 93788"/>
                    <a:gd name="connsiteY123" fmla="*/ 70252 h 76028"/>
                    <a:gd name="connsiteX124" fmla="*/ 54441 w 93788"/>
                    <a:gd name="connsiteY124" fmla="*/ 70252 h 76028"/>
                    <a:gd name="connsiteX125" fmla="*/ 56776 w 93788"/>
                    <a:gd name="connsiteY125" fmla="*/ 71150 h 76028"/>
                    <a:gd name="connsiteX126" fmla="*/ 56776 w 93788"/>
                    <a:gd name="connsiteY126" fmla="*/ 71150 h 76028"/>
                    <a:gd name="connsiteX127" fmla="*/ 61628 w 93788"/>
                    <a:gd name="connsiteY127" fmla="*/ 68455 h 76028"/>
                    <a:gd name="connsiteX128" fmla="*/ 61628 w 93788"/>
                    <a:gd name="connsiteY128" fmla="*/ 68455 h 7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93788" h="76028">
                      <a:moveTo>
                        <a:pt x="51925" y="74564"/>
                      </a:moveTo>
                      <a:lnTo>
                        <a:pt x="53003" y="72228"/>
                      </a:lnTo>
                      <a:lnTo>
                        <a:pt x="51207" y="74025"/>
                      </a:lnTo>
                      <a:cubicBezTo>
                        <a:pt x="46895" y="69533"/>
                        <a:pt x="44379" y="64502"/>
                        <a:pt x="39708" y="61088"/>
                      </a:cubicBezTo>
                      <a:lnTo>
                        <a:pt x="39708" y="61088"/>
                      </a:lnTo>
                      <a:cubicBezTo>
                        <a:pt x="36473" y="58753"/>
                        <a:pt x="26951" y="56237"/>
                        <a:pt x="21920" y="51206"/>
                      </a:cubicBezTo>
                      <a:lnTo>
                        <a:pt x="21920" y="51206"/>
                      </a:lnTo>
                      <a:cubicBezTo>
                        <a:pt x="18686" y="45816"/>
                        <a:pt x="21561" y="47793"/>
                        <a:pt x="17967" y="42043"/>
                      </a:cubicBezTo>
                      <a:lnTo>
                        <a:pt x="17967" y="42043"/>
                      </a:lnTo>
                      <a:cubicBezTo>
                        <a:pt x="14374" y="37372"/>
                        <a:pt x="6648" y="31982"/>
                        <a:pt x="2336" y="29107"/>
                      </a:cubicBezTo>
                      <a:lnTo>
                        <a:pt x="2336" y="29107"/>
                      </a:lnTo>
                      <a:cubicBezTo>
                        <a:pt x="539" y="27130"/>
                        <a:pt x="0" y="24615"/>
                        <a:pt x="0" y="22459"/>
                      </a:cubicBezTo>
                      <a:lnTo>
                        <a:pt x="0" y="22459"/>
                      </a:lnTo>
                      <a:cubicBezTo>
                        <a:pt x="180" y="19405"/>
                        <a:pt x="539" y="16889"/>
                        <a:pt x="2336" y="14913"/>
                      </a:cubicBezTo>
                      <a:lnTo>
                        <a:pt x="2336" y="14913"/>
                      </a:lnTo>
                      <a:cubicBezTo>
                        <a:pt x="4312" y="12757"/>
                        <a:pt x="7187" y="11858"/>
                        <a:pt x="10062" y="11858"/>
                      </a:cubicBezTo>
                      <a:lnTo>
                        <a:pt x="10062" y="11858"/>
                      </a:lnTo>
                      <a:cubicBezTo>
                        <a:pt x="12038" y="11858"/>
                        <a:pt x="14194" y="12218"/>
                        <a:pt x="16350" y="12757"/>
                      </a:cubicBezTo>
                      <a:lnTo>
                        <a:pt x="16350" y="12757"/>
                      </a:lnTo>
                      <a:cubicBezTo>
                        <a:pt x="17428" y="12936"/>
                        <a:pt x="18327" y="13116"/>
                        <a:pt x="19045" y="13116"/>
                      </a:cubicBezTo>
                      <a:lnTo>
                        <a:pt x="19045" y="13116"/>
                      </a:lnTo>
                      <a:cubicBezTo>
                        <a:pt x="22280" y="12936"/>
                        <a:pt x="22459" y="12038"/>
                        <a:pt x="22459" y="11319"/>
                      </a:cubicBezTo>
                      <a:lnTo>
                        <a:pt x="22459" y="11319"/>
                      </a:lnTo>
                      <a:cubicBezTo>
                        <a:pt x="22459" y="11319"/>
                        <a:pt x="22459" y="11319"/>
                        <a:pt x="22459" y="11319"/>
                      </a:cubicBezTo>
                      <a:lnTo>
                        <a:pt x="22459" y="11319"/>
                      </a:lnTo>
                      <a:cubicBezTo>
                        <a:pt x="22819" y="7007"/>
                        <a:pt x="27131" y="1797"/>
                        <a:pt x="34497" y="1437"/>
                      </a:cubicBezTo>
                      <a:lnTo>
                        <a:pt x="34497" y="1437"/>
                      </a:lnTo>
                      <a:cubicBezTo>
                        <a:pt x="35934" y="1437"/>
                        <a:pt x="37372" y="1617"/>
                        <a:pt x="38989" y="2156"/>
                      </a:cubicBezTo>
                      <a:lnTo>
                        <a:pt x="38989" y="2156"/>
                      </a:lnTo>
                      <a:cubicBezTo>
                        <a:pt x="45278" y="4312"/>
                        <a:pt x="49590" y="7726"/>
                        <a:pt x="50847" y="7367"/>
                      </a:cubicBezTo>
                      <a:lnTo>
                        <a:pt x="50847" y="7367"/>
                      </a:lnTo>
                      <a:cubicBezTo>
                        <a:pt x="51207" y="7367"/>
                        <a:pt x="51386" y="7367"/>
                        <a:pt x="52105" y="6648"/>
                      </a:cubicBezTo>
                      <a:lnTo>
                        <a:pt x="52105" y="6648"/>
                      </a:lnTo>
                      <a:cubicBezTo>
                        <a:pt x="57675" y="719"/>
                        <a:pt x="63065" y="359"/>
                        <a:pt x="66299" y="719"/>
                      </a:cubicBezTo>
                      <a:lnTo>
                        <a:pt x="66299" y="719"/>
                      </a:lnTo>
                      <a:cubicBezTo>
                        <a:pt x="67916" y="180"/>
                        <a:pt x="69533" y="0"/>
                        <a:pt x="71510" y="0"/>
                      </a:cubicBezTo>
                      <a:lnTo>
                        <a:pt x="71510" y="0"/>
                      </a:lnTo>
                      <a:cubicBezTo>
                        <a:pt x="76720" y="0"/>
                        <a:pt x="83188" y="1078"/>
                        <a:pt x="86422" y="3234"/>
                      </a:cubicBezTo>
                      <a:lnTo>
                        <a:pt x="86422" y="3234"/>
                      </a:lnTo>
                      <a:cubicBezTo>
                        <a:pt x="90555" y="4671"/>
                        <a:pt x="93789" y="8265"/>
                        <a:pt x="93789" y="12936"/>
                      </a:cubicBezTo>
                      <a:lnTo>
                        <a:pt x="93789" y="12936"/>
                      </a:lnTo>
                      <a:cubicBezTo>
                        <a:pt x="93789" y="13835"/>
                        <a:pt x="93609" y="14733"/>
                        <a:pt x="93070" y="16350"/>
                      </a:cubicBezTo>
                      <a:lnTo>
                        <a:pt x="93070" y="16350"/>
                      </a:lnTo>
                      <a:cubicBezTo>
                        <a:pt x="91453" y="18506"/>
                        <a:pt x="90735" y="27849"/>
                        <a:pt x="90914" y="33419"/>
                      </a:cubicBezTo>
                      <a:lnTo>
                        <a:pt x="90914" y="33419"/>
                      </a:lnTo>
                      <a:cubicBezTo>
                        <a:pt x="90914" y="33958"/>
                        <a:pt x="90914" y="34497"/>
                        <a:pt x="90914" y="35036"/>
                      </a:cubicBezTo>
                      <a:lnTo>
                        <a:pt x="90914" y="35036"/>
                      </a:lnTo>
                      <a:lnTo>
                        <a:pt x="90914" y="35036"/>
                      </a:lnTo>
                      <a:cubicBezTo>
                        <a:pt x="91094" y="40246"/>
                        <a:pt x="86782" y="44020"/>
                        <a:pt x="81212" y="45457"/>
                      </a:cubicBezTo>
                      <a:lnTo>
                        <a:pt x="81212" y="45457"/>
                      </a:lnTo>
                      <a:cubicBezTo>
                        <a:pt x="76181" y="46715"/>
                        <a:pt x="63245" y="48152"/>
                        <a:pt x="58753" y="50128"/>
                      </a:cubicBezTo>
                      <a:lnTo>
                        <a:pt x="58753" y="50128"/>
                      </a:lnTo>
                      <a:cubicBezTo>
                        <a:pt x="58932" y="50308"/>
                        <a:pt x="59292" y="50667"/>
                        <a:pt x="59651" y="50847"/>
                      </a:cubicBezTo>
                      <a:lnTo>
                        <a:pt x="59651" y="50847"/>
                      </a:lnTo>
                      <a:cubicBezTo>
                        <a:pt x="60909" y="51925"/>
                        <a:pt x="62885" y="53003"/>
                        <a:pt x="64323" y="53722"/>
                      </a:cubicBezTo>
                      <a:lnTo>
                        <a:pt x="64323" y="53722"/>
                      </a:lnTo>
                      <a:cubicBezTo>
                        <a:pt x="69893" y="55519"/>
                        <a:pt x="75103" y="59292"/>
                        <a:pt x="75642" y="64502"/>
                      </a:cubicBezTo>
                      <a:lnTo>
                        <a:pt x="75642" y="64502"/>
                      </a:lnTo>
                      <a:cubicBezTo>
                        <a:pt x="75642" y="65221"/>
                        <a:pt x="75462" y="65760"/>
                        <a:pt x="75283" y="66479"/>
                      </a:cubicBezTo>
                      <a:lnTo>
                        <a:pt x="75283" y="66479"/>
                      </a:lnTo>
                      <a:cubicBezTo>
                        <a:pt x="72947" y="70611"/>
                        <a:pt x="68455" y="71689"/>
                        <a:pt x="63604" y="72947"/>
                      </a:cubicBezTo>
                      <a:lnTo>
                        <a:pt x="63604" y="72947"/>
                      </a:lnTo>
                      <a:cubicBezTo>
                        <a:pt x="60550" y="74205"/>
                        <a:pt x="60370" y="75642"/>
                        <a:pt x="57136" y="76001"/>
                      </a:cubicBezTo>
                      <a:lnTo>
                        <a:pt x="57136" y="76001"/>
                      </a:lnTo>
                      <a:cubicBezTo>
                        <a:pt x="55159" y="76181"/>
                        <a:pt x="53902" y="75462"/>
                        <a:pt x="51925" y="74564"/>
                      </a:cubicBezTo>
                      <a:lnTo>
                        <a:pt x="51925" y="74564"/>
                      </a:lnTo>
                      <a:close/>
                      <a:moveTo>
                        <a:pt x="61628" y="68455"/>
                      </a:moveTo>
                      <a:cubicBezTo>
                        <a:pt x="66838" y="67197"/>
                        <a:pt x="70072" y="65580"/>
                        <a:pt x="70252" y="64682"/>
                      </a:cubicBezTo>
                      <a:lnTo>
                        <a:pt x="70252" y="64682"/>
                      </a:lnTo>
                      <a:lnTo>
                        <a:pt x="70252" y="64682"/>
                      </a:lnTo>
                      <a:cubicBezTo>
                        <a:pt x="70432" y="64143"/>
                        <a:pt x="66479" y="59471"/>
                        <a:pt x="62167" y="58573"/>
                      </a:cubicBezTo>
                      <a:lnTo>
                        <a:pt x="62167" y="58573"/>
                      </a:lnTo>
                      <a:cubicBezTo>
                        <a:pt x="58034" y="56058"/>
                        <a:pt x="53542" y="54620"/>
                        <a:pt x="52824" y="49769"/>
                      </a:cubicBezTo>
                      <a:lnTo>
                        <a:pt x="52824" y="49769"/>
                      </a:lnTo>
                      <a:cubicBezTo>
                        <a:pt x="52824" y="47793"/>
                        <a:pt x="54620" y="46355"/>
                        <a:pt x="55339" y="46355"/>
                      </a:cubicBezTo>
                      <a:lnTo>
                        <a:pt x="55339" y="46355"/>
                      </a:lnTo>
                      <a:cubicBezTo>
                        <a:pt x="60729" y="42942"/>
                        <a:pt x="74923" y="42043"/>
                        <a:pt x="79954" y="40606"/>
                      </a:cubicBezTo>
                      <a:lnTo>
                        <a:pt x="79954" y="40606"/>
                      </a:lnTo>
                      <a:cubicBezTo>
                        <a:pt x="84626" y="39168"/>
                        <a:pt x="85883" y="37731"/>
                        <a:pt x="85883" y="35036"/>
                      </a:cubicBezTo>
                      <a:lnTo>
                        <a:pt x="85883" y="35036"/>
                      </a:lnTo>
                      <a:cubicBezTo>
                        <a:pt x="85883" y="35036"/>
                        <a:pt x="85883" y="35036"/>
                        <a:pt x="85883" y="35036"/>
                      </a:cubicBezTo>
                      <a:lnTo>
                        <a:pt x="85883" y="35036"/>
                      </a:lnTo>
                      <a:cubicBezTo>
                        <a:pt x="85883" y="34317"/>
                        <a:pt x="85883" y="33958"/>
                        <a:pt x="85883" y="33419"/>
                      </a:cubicBezTo>
                      <a:lnTo>
                        <a:pt x="85883" y="33419"/>
                      </a:lnTo>
                      <a:cubicBezTo>
                        <a:pt x="86063" y="27669"/>
                        <a:pt x="85883" y="18686"/>
                        <a:pt x="88579" y="14374"/>
                      </a:cubicBezTo>
                      <a:lnTo>
                        <a:pt x="88579" y="14374"/>
                      </a:lnTo>
                      <a:cubicBezTo>
                        <a:pt x="88758" y="13835"/>
                        <a:pt x="88758" y="13296"/>
                        <a:pt x="88758" y="12936"/>
                      </a:cubicBezTo>
                      <a:lnTo>
                        <a:pt x="88758" y="12936"/>
                      </a:lnTo>
                      <a:cubicBezTo>
                        <a:pt x="88758" y="10960"/>
                        <a:pt x="87141" y="8984"/>
                        <a:pt x="84266" y="7906"/>
                      </a:cubicBezTo>
                      <a:lnTo>
                        <a:pt x="84266" y="7906"/>
                      </a:lnTo>
                      <a:cubicBezTo>
                        <a:pt x="82290" y="6468"/>
                        <a:pt x="76001" y="5031"/>
                        <a:pt x="71689" y="5211"/>
                      </a:cubicBezTo>
                      <a:lnTo>
                        <a:pt x="71689" y="5211"/>
                      </a:lnTo>
                      <a:cubicBezTo>
                        <a:pt x="70072" y="5211"/>
                        <a:pt x="68635" y="5390"/>
                        <a:pt x="67198" y="5749"/>
                      </a:cubicBezTo>
                      <a:lnTo>
                        <a:pt x="67198" y="5749"/>
                      </a:lnTo>
                      <a:cubicBezTo>
                        <a:pt x="63245" y="5929"/>
                        <a:pt x="60729" y="5570"/>
                        <a:pt x="55698" y="10421"/>
                      </a:cubicBezTo>
                      <a:lnTo>
                        <a:pt x="55698" y="10421"/>
                      </a:lnTo>
                      <a:cubicBezTo>
                        <a:pt x="54261" y="11858"/>
                        <a:pt x="52644" y="12577"/>
                        <a:pt x="50847" y="12577"/>
                      </a:cubicBezTo>
                      <a:lnTo>
                        <a:pt x="50847" y="12577"/>
                      </a:lnTo>
                      <a:cubicBezTo>
                        <a:pt x="45996" y="12218"/>
                        <a:pt x="42762" y="8804"/>
                        <a:pt x="37372" y="7007"/>
                      </a:cubicBezTo>
                      <a:lnTo>
                        <a:pt x="37372" y="7007"/>
                      </a:lnTo>
                      <a:cubicBezTo>
                        <a:pt x="36294" y="6648"/>
                        <a:pt x="35395" y="6468"/>
                        <a:pt x="34497" y="6468"/>
                      </a:cubicBezTo>
                      <a:lnTo>
                        <a:pt x="34497" y="6468"/>
                      </a:lnTo>
                      <a:cubicBezTo>
                        <a:pt x="30544" y="6468"/>
                        <a:pt x="27849" y="10421"/>
                        <a:pt x="27490" y="11140"/>
                      </a:cubicBezTo>
                      <a:lnTo>
                        <a:pt x="27490" y="11140"/>
                      </a:lnTo>
                      <a:lnTo>
                        <a:pt x="27490" y="11319"/>
                      </a:lnTo>
                      <a:cubicBezTo>
                        <a:pt x="27490" y="15092"/>
                        <a:pt x="23897" y="18147"/>
                        <a:pt x="18866" y="18147"/>
                      </a:cubicBezTo>
                      <a:lnTo>
                        <a:pt x="18866" y="18147"/>
                      </a:lnTo>
                      <a:cubicBezTo>
                        <a:pt x="17788" y="18147"/>
                        <a:pt x="16530" y="17967"/>
                        <a:pt x="15093" y="17787"/>
                      </a:cubicBezTo>
                      <a:lnTo>
                        <a:pt x="15093" y="17787"/>
                      </a:lnTo>
                      <a:cubicBezTo>
                        <a:pt x="13116" y="17248"/>
                        <a:pt x="11319" y="16889"/>
                        <a:pt x="9882" y="16889"/>
                      </a:cubicBezTo>
                      <a:lnTo>
                        <a:pt x="9882" y="16889"/>
                      </a:lnTo>
                      <a:cubicBezTo>
                        <a:pt x="7906" y="16889"/>
                        <a:pt x="6648" y="17428"/>
                        <a:pt x="5570" y="18506"/>
                      </a:cubicBezTo>
                      <a:lnTo>
                        <a:pt x="5570" y="18506"/>
                      </a:lnTo>
                      <a:cubicBezTo>
                        <a:pt x="5750" y="18686"/>
                        <a:pt x="4672" y="20483"/>
                        <a:pt x="4851" y="22459"/>
                      </a:cubicBezTo>
                      <a:lnTo>
                        <a:pt x="4851" y="22459"/>
                      </a:lnTo>
                      <a:cubicBezTo>
                        <a:pt x="4851" y="23896"/>
                        <a:pt x="5211" y="25154"/>
                        <a:pt x="5390" y="25154"/>
                      </a:cubicBezTo>
                      <a:lnTo>
                        <a:pt x="5390" y="25154"/>
                      </a:lnTo>
                      <a:cubicBezTo>
                        <a:pt x="9343" y="27849"/>
                        <a:pt x="17428" y="33060"/>
                        <a:pt x="21920" y="39168"/>
                      </a:cubicBezTo>
                      <a:lnTo>
                        <a:pt x="21920" y="39168"/>
                      </a:lnTo>
                      <a:cubicBezTo>
                        <a:pt x="26232" y="46535"/>
                        <a:pt x="23717" y="45816"/>
                        <a:pt x="25514" y="47972"/>
                      </a:cubicBezTo>
                      <a:lnTo>
                        <a:pt x="25514" y="47972"/>
                      </a:lnTo>
                      <a:cubicBezTo>
                        <a:pt x="28568" y="51206"/>
                        <a:pt x="37731" y="53902"/>
                        <a:pt x="42403" y="56956"/>
                      </a:cubicBezTo>
                      <a:lnTo>
                        <a:pt x="42403" y="56956"/>
                      </a:lnTo>
                      <a:cubicBezTo>
                        <a:pt x="48152" y="61268"/>
                        <a:pt x="50847" y="66658"/>
                        <a:pt x="54441" y="70252"/>
                      </a:cubicBezTo>
                      <a:lnTo>
                        <a:pt x="54441" y="70252"/>
                      </a:lnTo>
                      <a:cubicBezTo>
                        <a:pt x="56058" y="70970"/>
                        <a:pt x="56597" y="71150"/>
                        <a:pt x="56776" y="71150"/>
                      </a:cubicBezTo>
                      <a:lnTo>
                        <a:pt x="56776" y="71150"/>
                      </a:lnTo>
                      <a:cubicBezTo>
                        <a:pt x="56956" y="71150"/>
                        <a:pt x="57675" y="70611"/>
                        <a:pt x="61628" y="68455"/>
                      </a:cubicBezTo>
                      <a:lnTo>
                        <a:pt x="61628" y="68455"/>
                      </a:lnTo>
                      <a:close/>
                    </a:path>
                  </a:pathLst>
                </a:custGeom>
                <a:grpFill/>
                <a:ln w="17953" cap="flat">
                  <a:noFill/>
                  <a:prstDash val="solid"/>
                  <a:miter/>
                </a:ln>
              </p:spPr>
              <p:txBody>
                <a:bodyPr rtlCol="0" anchor="ctr"/>
                <a:lstStyle/>
                <a:p>
                  <a:endParaRPr lang="zh-CN" altLang="en-US" sz="1050"/>
                </a:p>
              </p:txBody>
            </p:sp>
          </p:grpSp>
          <p:grpSp>
            <p:nvGrpSpPr>
              <p:cNvPr id="238" name="图形 1"/>
              <p:cNvGrpSpPr/>
              <p:nvPr/>
            </p:nvGrpSpPr>
            <p:grpSpPr>
              <a:xfrm>
                <a:off x="6786880" y="1433000"/>
                <a:ext cx="312808" cy="70790"/>
                <a:chOff x="8160091" y="1630690"/>
                <a:chExt cx="312808" cy="70790"/>
              </a:xfrm>
              <a:solidFill>
                <a:srgbClr val="0070C0"/>
              </a:solidFill>
            </p:grpSpPr>
            <p:sp>
              <p:nvSpPr>
                <p:cNvPr id="3270" name="任意多边形: 形状 697"/>
                <p:cNvSpPr/>
                <p:nvPr/>
              </p:nvSpPr>
              <p:spPr>
                <a:xfrm>
                  <a:off x="8162724" y="1632965"/>
                  <a:ext cx="307660" cy="65879"/>
                </a:xfrm>
                <a:custGeom>
                  <a:avLst/>
                  <a:gdLst>
                    <a:gd name="connsiteX0" fmla="*/ 245134 w 307660"/>
                    <a:gd name="connsiteY0" fmla="*/ 4194 h 65879"/>
                    <a:gd name="connsiteX1" fmla="*/ 200396 w 307660"/>
                    <a:gd name="connsiteY1" fmla="*/ 18927 h 65879"/>
                    <a:gd name="connsiteX2" fmla="*/ 193928 w 307660"/>
                    <a:gd name="connsiteY2" fmla="*/ 25575 h 65879"/>
                    <a:gd name="connsiteX3" fmla="*/ 172907 w 307660"/>
                    <a:gd name="connsiteY3" fmla="*/ 22880 h 65879"/>
                    <a:gd name="connsiteX4" fmla="*/ 153143 w 307660"/>
                    <a:gd name="connsiteY4" fmla="*/ 25575 h 65879"/>
                    <a:gd name="connsiteX5" fmla="*/ 150448 w 307660"/>
                    <a:gd name="connsiteY5" fmla="*/ 33480 h 65879"/>
                    <a:gd name="connsiteX6" fmla="*/ 135894 w 307660"/>
                    <a:gd name="connsiteY6" fmla="*/ 30785 h 65879"/>
                    <a:gd name="connsiteX7" fmla="*/ 122778 w 307660"/>
                    <a:gd name="connsiteY7" fmla="*/ 28090 h 65879"/>
                    <a:gd name="connsiteX8" fmla="*/ 117568 w 307660"/>
                    <a:gd name="connsiteY8" fmla="*/ 37433 h 65879"/>
                    <a:gd name="connsiteX9" fmla="*/ 114872 w 307660"/>
                    <a:gd name="connsiteY9" fmla="*/ 33480 h 65879"/>
                    <a:gd name="connsiteX10" fmla="*/ 110920 w 307660"/>
                    <a:gd name="connsiteY10" fmla="*/ 25575 h 65879"/>
                    <a:gd name="connsiteX11" fmla="*/ 103014 w 307660"/>
                    <a:gd name="connsiteY11" fmla="*/ 18927 h 65879"/>
                    <a:gd name="connsiteX12" fmla="*/ 113615 w 307660"/>
                    <a:gd name="connsiteY12" fmla="*/ 18927 h 65879"/>
                    <a:gd name="connsiteX13" fmla="*/ 117568 w 307660"/>
                    <a:gd name="connsiteY13" fmla="*/ 14974 h 65879"/>
                    <a:gd name="connsiteX14" fmla="*/ 80735 w 307660"/>
                    <a:gd name="connsiteY14" fmla="*/ 12459 h 65879"/>
                    <a:gd name="connsiteX15" fmla="*/ 64924 w 307660"/>
                    <a:gd name="connsiteY15" fmla="*/ 15154 h 65879"/>
                    <a:gd name="connsiteX16" fmla="*/ 35997 w 307660"/>
                    <a:gd name="connsiteY16" fmla="*/ 15154 h 65879"/>
                    <a:gd name="connsiteX17" fmla="*/ 8327 w 307660"/>
                    <a:gd name="connsiteY17" fmla="*/ 9943 h 65879"/>
                    <a:gd name="connsiteX18" fmla="*/ 421 w 307660"/>
                    <a:gd name="connsiteY18" fmla="*/ 12638 h 65879"/>
                    <a:gd name="connsiteX19" fmla="*/ 3116 w 307660"/>
                    <a:gd name="connsiteY19" fmla="*/ 20544 h 65879"/>
                    <a:gd name="connsiteX20" fmla="*/ 8327 w 307660"/>
                    <a:gd name="connsiteY20" fmla="*/ 24497 h 65879"/>
                    <a:gd name="connsiteX21" fmla="*/ 14975 w 307660"/>
                    <a:gd name="connsiteY21" fmla="*/ 31145 h 65879"/>
                    <a:gd name="connsiteX22" fmla="*/ 30786 w 307660"/>
                    <a:gd name="connsiteY22" fmla="*/ 31145 h 65879"/>
                    <a:gd name="connsiteX23" fmla="*/ 38692 w 307660"/>
                    <a:gd name="connsiteY23" fmla="*/ 33840 h 65879"/>
                    <a:gd name="connsiteX24" fmla="*/ 53245 w 307660"/>
                    <a:gd name="connsiteY24" fmla="*/ 29887 h 65879"/>
                    <a:gd name="connsiteX25" fmla="*/ 63846 w 307660"/>
                    <a:gd name="connsiteY25" fmla="*/ 29887 h 65879"/>
                    <a:gd name="connsiteX26" fmla="*/ 94210 w 307660"/>
                    <a:gd name="connsiteY26" fmla="*/ 29887 h 65879"/>
                    <a:gd name="connsiteX27" fmla="*/ 104811 w 307660"/>
                    <a:gd name="connsiteY27" fmla="*/ 41745 h 65879"/>
                    <a:gd name="connsiteX28" fmla="*/ 112716 w 307660"/>
                    <a:gd name="connsiteY28" fmla="*/ 51088 h 65879"/>
                    <a:gd name="connsiteX29" fmla="*/ 115411 w 307660"/>
                    <a:gd name="connsiteY29" fmla="*/ 58994 h 65879"/>
                    <a:gd name="connsiteX30" fmla="*/ 147034 w 307660"/>
                    <a:gd name="connsiteY30" fmla="*/ 65642 h 65879"/>
                    <a:gd name="connsiteX31" fmla="*/ 162845 w 307660"/>
                    <a:gd name="connsiteY31" fmla="*/ 58994 h 65879"/>
                    <a:gd name="connsiteX32" fmla="*/ 172008 w 307660"/>
                    <a:gd name="connsiteY32" fmla="*/ 49651 h 65879"/>
                    <a:gd name="connsiteX33" fmla="*/ 179913 w 307660"/>
                    <a:gd name="connsiteY33" fmla="*/ 53604 h 65879"/>
                    <a:gd name="connsiteX34" fmla="*/ 194467 w 307660"/>
                    <a:gd name="connsiteY34" fmla="*/ 56299 h 65879"/>
                    <a:gd name="connsiteX35" fmla="*/ 206325 w 307660"/>
                    <a:gd name="connsiteY35" fmla="*/ 57556 h 65879"/>
                    <a:gd name="connsiteX36" fmla="*/ 222136 w 307660"/>
                    <a:gd name="connsiteY36" fmla="*/ 50909 h 65879"/>
                    <a:gd name="connsiteX37" fmla="*/ 245853 w 307660"/>
                    <a:gd name="connsiteY37" fmla="*/ 49471 h 65879"/>
                    <a:gd name="connsiteX38" fmla="*/ 252501 w 307660"/>
                    <a:gd name="connsiteY38" fmla="*/ 42823 h 65879"/>
                    <a:gd name="connsiteX39" fmla="*/ 255196 w 307660"/>
                    <a:gd name="connsiteY39" fmla="*/ 37433 h 65879"/>
                    <a:gd name="connsiteX40" fmla="*/ 274960 w 307660"/>
                    <a:gd name="connsiteY40" fmla="*/ 40128 h 65879"/>
                    <a:gd name="connsiteX41" fmla="*/ 303887 w 307660"/>
                    <a:gd name="connsiteY41" fmla="*/ 34738 h 65879"/>
                    <a:gd name="connsiteX42" fmla="*/ 306403 w 307660"/>
                    <a:gd name="connsiteY42" fmla="*/ 26833 h 65879"/>
                    <a:gd name="connsiteX43" fmla="*/ 306403 w 307660"/>
                    <a:gd name="connsiteY43" fmla="*/ 21442 h 65879"/>
                    <a:gd name="connsiteX44" fmla="*/ 293107 w 307660"/>
                    <a:gd name="connsiteY44" fmla="*/ 12099 h 65879"/>
                    <a:gd name="connsiteX45" fmla="*/ 286459 w 307660"/>
                    <a:gd name="connsiteY45" fmla="*/ 2757 h 65879"/>
                    <a:gd name="connsiteX46" fmla="*/ 277296 w 307660"/>
                    <a:gd name="connsiteY46" fmla="*/ 2757 h 65879"/>
                    <a:gd name="connsiteX47" fmla="*/ 268132 w 307660"/>
                    <a:gd name="connsiteY47" fmla="*/ 1499 h 65879"/>
                    <a:gd name="connsiteX48" fmla="*/ 258970 w 307660"/>
                    <a:gd name="connsiteY48" fmla="*/ 5452 h 65879"/>
                    <a:gd name="connsiteX49" fmla="*/ 245134 w 307660"/>
                    <a:gd name="connsiteY49" fmla="*/ 4194 h 65879"/>
                    <a:gd name="connsiteX50" fmla="*/ 245134 w 307660"/>
                    <a:gd name="connsiteY50" fmla="*/ 4194 h 6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07660" h="65879">
                      <a:moveTo>
                        <a:pt x="245134" y="4194"/>
                      </a:moveTo>
                      <a:cubicBezTo>
                        <a:pt x="239924" y="4194"/>
                        <a:pt x="205607" y="14974"/>
                        <a:pt x="200396" y="18927"/>
                      </a:cubicBezTo>
                      <a:cubicBezTo>
                        <a:pt x="196444" y="21622"/>
                        <a:pt x="199138" y="24317"/>
                        <a:pt x="193928" y="25575"/>
                      </a:cubicBezTo>
                      <a:cubicBezTo>
                        <a:pt x="188718" y="26833"/>
                        <a:pt x="179374" y="22880"/>
                        <a:pt x="172907" y="22880"/>
                      </a:cubicBezTo>
                      <a:cubicBezTo>
                        <a:pt x="167696" y="22880"/>
                        <a:pt x="157095" y="22880"/>
                        <a:pt x="153143" y="25575"/>
                      </a:cubicBezTo>
                      <a:cubicBezTo>
                        <a:pt x="147932" y="27012"/>
                        <a:pt x="154400" y="32223"/>
                        <a:pt x="150448" y="33480"/>
                      </a:cubicBezTo>
                      <a:cubicBezTo>
                        <a:pt x="147753" y="34738"/>
                        <a:pt x="143800" y="32223"/>
                        <a:pt x="135894" y="30785"/>
                      </a:cubicBezTo>
                      <a:cubicBezTo>
                        <a:pt x="129246" y="28090"/>
                        <a:pt x="126731" y="26833"/>
                        <a:pt x="122778" y="28090"/>
                      </a:cubicBezTo>
                      <a:cubicBezTo>
                        <a:pt x="120083" y="29348"/>
                        <a:pt x="118825" y="35996"/>
                        <a:pt x="117568" y="37433"/>
                      </a:cubicBezTo>
                      <a:cubicBezTo>
                        <a:pt x="116310" y="40128"/>
                        <a:pt x="114872" y="37433"/>
                        <a:pt x="114872" y="33480"/>
                      </a:cubicBezTo>
                      <a:cubicBezTo>
                        <a:pt x="114872" y="28090"/>
                        <a:pt x="118825" y="26833"/>
                        <a:pt x="110920" y="25575"/>
                      </a:cubicBezTo>
                      <a:cubicBezTo>
                        <a:pt x="104272" y="22880"/>
                        <a:pt x="99061" y="18927"/>
                        <a:pt x="103014" y="18927"/>
                      </a:cubicBezTo>
                      <a:cubicBezTo>
                        <a:pt x="105709" y="18927"/>
                        <a:pt x="108225" y="20185"/>
                        <a:pt x="113615" y="18927"/>
                      </a:cubicBezTo>
                      <a:cubicBezTo>
                        <a:pt x="118825" y="18927"/>
                        <a:pt x="121520" y="17490"/>
                        <a:pt x="117568" y="14974"/>
                      </a:cubicBezTo>
                      <a:cubicBezTo>
                        <a:pt x="113615" y="13716"/>
                        <a:pt x="89898" y="12279"/>
                        <a:pt x="80735" y="12459"/>
                      </a:cubicBezTo>
                      <a:cubicBezTo>
                        <a:pt x="71571" y="12459"/>
                        <a:pt x="72829" y="12459"/>
                        <a:pt x="64924" y="15154"/>
                      </a:cubicBezTo>
                      <a:cubicBezTo>
                        <a:pt x="57018" y="17849"/>
                        <a:pt x="49112" y="17849"/>
                        <a:pt x="35997" y="15154"/>
                      </a:cubicBezTo>
                      <a:cubicBezTo>
                        <a:pt x="22880" y="13896"/>
                        <a:pt x="16233" y="9943"/>
                        <a:pt x="8327" y="9943"/>
                      </a:cubicBezTo>
                      <a:cubicBezTo>
                        <a:pt x="421" y="9943"/>
                        <a:pt x="-836" y="8686"/>
                        <a:pt x="421" y="12638"/>
                      </a:cubicBezTo>
                      <a:cubicBezTo>
                        <a:pt x="3116" y="16591"/>
                        <a:pt x="7069" y="19286"/>
                        <a:pt x="3116" y="20544"/>
                      </a:cubicBezTo>
                      <a:cubicBezTo>
                        <a:pt x="-2094" y="23239"/>
                        <a:pt x="7069" y="24497"/>
                        <a:pt x="8327" y="24497"/>
                      </a:cubicBezTo>
                      <a:cubicBezTo>
                        <a:pt x="9585" y="24497"/>
                        <a:pt x="12280" y="27192"/>
                        <a:pt x="14975" y="31145"/>
                      </a:cubicBezTo>
                      <a:cubicBezTo>
                        <a:pt x="17670" y="35097"/>
                        <a:pt x="25575" y="32402"/>
                        <a:pt x="30786" y="31145"/>
                      </a:cubicBezTo>
                      <a:cubicBezTo>
                        <a:pt x="37434" y="31145"/>
                        <a:pt x="35997" y="33840"/>
                        <a:pt x="38692" y="33840"/>
                      </a:cubicBezTo>
                      <a:cubicBezTo>
                        <a:pt x="39949" y="33840"/>
                        <a:pt x="47855" y="32402"/>
                        <a:pt x="53245" y="29887"/>
                      </a:cubicBezTo>
                      <a:cubicBezTo>
                        <a:pt x="59893" y="27192"/>
                        <a:pt x="61151" y="27192"/>
                        <a:pt x="63846" y="29887"/>
                      </a:cubicBezTo>
                      <a:cubicBezTo>
                        <a:pt x="66541" y="31145"/>
                        <a:pt x="88820" y="27192"/>
                        <a:pt x="94210" y="29887"/>
                      </a:cubicBezTo>
                      <a:cubicBezTo>
                        <a:pt x="99421" y="32582"/>
                        <a:pt x="102116" y="37792"/>
                        <a:pt x="104811" y="41745"/>
                      </a:cubicBezTo>
                      <a:cubicBezTo>
                        <a:pt x="108764" y="45698"/>
                        <a:pt x="112716" y="48393"/>
                        <a:pt x="112716" y="51088"/>
                      </a:cubicBezTo>
                      <a:cubicBezTo>
                        <a:pt x="111459" y="53783"/>
                        <a:pt x="110201" y="56478"/>
                        <a:pt x="115411" y="58994"/>
                      </a:cubicBezTo>
                      <a:cubicBezTo>
                        <a:pt x="119364" y="61689"/>
                        <a:pt x="139128" y="64204"/>
                        <a:pt x="147034" y="65642"/>
                      </a:cubicBezTo>
                      <a:cubicBezTo>
                        <a:pt x="154939" y="66899"/>
                        <a:pt x="160150" y="62947"/>
                        <a:pt x="162845" y="58994"/>
                      </a:cubicBezTo>
                      <a:cubicBezTo>
                        <a:pt x="165540" y="55041"/>
                        <a:pt x="169493" y="51088"/>
                        <a:pt x="172008" y="49651"/>
                      </a:cubicBezTo>
                      <a:cubicBezTo>
                        <a:pt x="175961" y="48393"/>
                        <a:pt x="175961" y="49651"/>
                        <a:pt x="179913" y="53604"/>
                      </a:cubicBezTo>
                      <a:cubicBezTo>
                        <a:pt x="183866" y="57556"/>
                        <a:pt x="187819" y="56299"/>
                        <a:pt x="194467" y="56299"/>
                      </a:cubicBezTo>
                      <a:cubicBezTo>
                        <a:pt x="201115" y="54861"/>
                        <a:pt x="201115" y="57556"/>
                        <a:pt x="206325" y="57556"/>
                      </a:cubicBezTo>
                      <a:cubicBezTo>
                        <a:pt x="211536" y="57556"/>
                        <a:pt x="214231" y="49651"/>
                        <a:pt x="222136" y="50909"/>
                      </a:cubicBezTo>
                      <a:cubicBezTo>
                        <a:pt x="228784" y="50909"/>
                        <a:pt x="237948" y="49471"/>
                        <a:pt x="245853" y="49471"/>
                      </a:cubicBezTo>
                      <a:cubicBezTo>
                        <a:pt x="253759" y="49471"/>
                        <a:pt x="255017" y="45518"/>
                        <a:pt x="252501" y="42823"/>
                      </a:cubicBezTo>
                      <a:cubicBezTo>
                        <a:pt x="248548" y="38871"/>
                        <a:pt x="251064" y="34918"/>
                        <a:pt x="255196" y="37433"/>
                      </a:cubicBezTo>
                      <a:cubicBezTo>
                        <a:pt x="260407" y="40128"/>
                        <a:pt x="268312" y="40128"/>
                        <a:pt x="274960" y="40128"/>
                      </a:cubicBezTo>
                      <a:cubicBezTo>
                        <a:pt x="281608" y="40128"/>
                        <a:pt x="298677" y="37433"/>
                        <a:pt x="303887" y="34738"/>
                      </a:cubicBezTo>
                      <a:cubicBezTo>
                        <a:pt x="309098" y="32043"/>
                        <a:pt x="307840" y="30785"/>
                        <a:pt x="306403" y="26833"/>
                      </a:cubicBezTo>
                      <a:cubicBezTo>
                        <a:pt x="305145" y="22880"/>
                        <a:pt x="307660" y="25575"/>
                        <a:pt x="306403" y="21442"/>
                      </a:cubicBezTo>
                      <a:cubicBezTo>
                        <a:pt x="306403" y="17490"/>
                        <a:pt x="294544" y="16232"/>
                        <a:pt x="293107" y="12099"/>
                      </a:cubicBezTo>
                      <a:cubicBezTo>
                        <a:pt x="293107" y="6709"/>
                        <a:pt x="291849" y="1499"/>
                        <a:pt x="286459" y="2757"/>
                      </a:cubicBezTo>
                      <a:cubicBezTo>
                        <a:pt x="282506" y="4014"/>
                        <a:pt x="281249" y="6709"/>
                        <a:pt x="277296" y="2757"/>
                      </a:cubicBezTo>
                      <a:cubicBezTo>
                        <a:pt x="274601" y="61"/>
                        <a:pt x="273343" y="-1196"/>
                        <a:pt x="268132" y="1499"/>
                      </a:cubicBezTo>
                      <a:cubicBezTo>
                        <a:pt x="264180" y="4194"/>
                        <a:pt x="264180" y="8147"/>
                        <a:pt x="258970" y="5452"/>
                      </a:cubicBezTo>
                      <a:cubicBezTo>
                        <a:pt x="254298" y="4194"/>
                        <a:pt x="245134" y="4194"/>
                        <a:pt x="245134" y="4194"/>
                      </a:cubicBezTo>
                      <a:lnTo>
                        <a:pt x="245134" y="4194"/>
                      </a:lnTo>
                      <a:close/>
                    </a:path>
                  </a:pathLst>
                </a:custGeom>
                <a:grpFill/>
                <a:ln w="17953" cap="flat">
                  <a:noFill/>
                  <a:prstDash val="solid"/>
                  <a:miter/>
                </a:ln>
              </p:spPr>
              <p:txBody>
                <a:bodyPr rtlCol="0" anchor="ctr"/>
                <a:lstStyle/>
                <a:p>
                  <a:endParaRPr lang="zh-CN" altLang="en-US" sz="1050"/>
                </a:p>
              </p:txBody>
            </p:sp>
            <p:sp>
              <p:nvSpPr>
                <p:cNvPr id="3271" name="任意多边形: 形状 698"/>
                <p:cNvSpPr/>
                <p:nvPr/>
              </p:nvSpPr>
              <p:spPr>
                <a:xfrm>
                  <a:off x="8160091" y="1630690"/>
                  <a:ext cx="312808" cy="70790"/>
                </a:xfrm>
                <a:custGeom>
                  <a:avLst/>
                  <a:gdLst>
                    <a:gd name="connsiteX0" fmla="*/ 148768 w 312808"/>
                    <a:gd name="connsiteY0" fmla="*/ 70252 h 70790"/>
                    <a:gd name="connsiteX1" fmla="*/ 116427 w 312808"/>
                    <a:gd name="connsiteY1" fmla="*/ 63424 h 70790"/>
                    <a:gd name="connsiteX2" fmla="*/ 116427 w 312808"/>
                    <a:gd name="connsiteY2" fmla="*/ 63424 h 70790"/>
                    <a:gd name="connsiteX3" fmla="*/ 111217 w 312808"/>
                    <a:gd name="connsiteY3" fmla="*/ 56776 h 70790"/>
                    <a:gd name="connsiteX4" fmla="*/ 111217 w 312808"/>
                    <a:gd name="connsiteY4" fmla="*/ 56776 h 70790"/>
                    <a:gd name="connsiteX5" fmla="*/ 112295 w 312808"/>
                    <a:gd name="connsiteY5" fmla="*/ 52824 h 70790"/>
                    <a:gd name="connsiteX6" fmla="*/ 112295 w 312808"/>
                    <a:gd name="connsiteY6" fmla="*/ 52824 h 70790"/>
                    <a:gd name="connsiteX7" fmla="*/ 104928 w 312808"/>
                    <a:gd name="connsiteY7" fmla="*/ 45277 h 70790"/>
                    <a:gd name="connsiteX8" fmla="*/ 104928 w 312808"/>
                    <a:gd name="connsiteY8" fmla="*/ 45277 h 70790"/>
                    <a:gd name="connsiteX9" fmla="*/ 95406 w 312808"/>
                    <a:gd name="connsiteY9" fmla="*/ 34138 h 70790"/>
                    <a:gd name="connsiteX10" fmla="*/ 95406 w 312808"/>
                    <a:gd name="connsiteY10" fmla="*/ 34138 h 70790"/>
                    <a:gd name="connsiteX11" fmla="*/ 89656 w 312808"/>
                    <a:gd name="connsiteY11" fmla="*/ 33419 h 70790"/>
                    <a:gd name="connsiteX12" fmla="*/ 89656 w 312808"/>
                    <a:gd name="connsiteY12" fmla="*/ 33419 h 70790"/>
                    <a:gd name="connsiteX13" fmla="*/ 68634 w 312808"/>
                    <a:gd name="connsiteY13" fmla="*/ 34677 h 70790"/>
                    <a:gd name="connsiteX14" fmla="*/ 68634 w 312808"/>
                    <a:gd name="connsiteY14" fmla="*/ 34677 h 70790"/>
                    <a:gd name="connsiteX15" fmla="*/ 64502 w 312808"/>
                    <a:gd name="connsiteY15" fmla="*/ 33599 h 70790"/>
                    <a:gd name="connsiteX16" fmla="*/ 64502 w 312808"/>
                    <a:gd name="connsiteY16" fmla="*/ 33599 h 70790"/>
                    <a:gd name="connsiteX17" fmla="*/ 62525 w 312808"/>
                    <a:gd name="connsiteY17" fmla="*/ 32341 h 70790"/>
                    <a:gd name="connsiteX18" fmla="*/ 62525 w 312808"/>
                    <a:gd name="connsiteY18" fmla="*/ 32341 h 70790"/>
                    <a:gd name="connsiteX19" fmla="*/ 56956 w 312808"/>
                    <a:gd name="connsiteY19" fmla="*/ 34138 h 70790"/>
                    <a:gd name="connsiteX20" fmla="*/ 56956 w 312808"/>
                    <a:gd name="connsiteY20" fmla="*/ 34138 h 70790"/>
                    <a:gd name="connsiteX21" fmla="*/ 41324 w 312808"/>
                    <a:gd name="connsiteY21" fmla="*/ 38450 h 70790"/>
                    <a:gd name="connsiteX22" fmla="*/ 41324 w 312808"/>
                    <a:gd name="connsiteY22" fmla="*/ 38450 h 70790"/>
                    <a:gd name="connsiteX23" fmla="*/ 40426 w 312808"/>
                    <a:gd name="connsiteY23" fmla="*/ 38450 h 70790"/>
                    <a:gd name="connsiteX24" fmla="*/ 40066 w 312808"/>
                    <a:gd name="connsiteY24" fmla="*/ 38090 h 70790"/>
                    <a:gd name="connsiteX25" fmla="*/ 33958 w 312808"/>
                    <a:gd name="connsiteY25" fmla="*/ 35755 h 70790"/>
                    <a:gd name="connsiteX26" fmla="*/ 33958 w 312808"/>
                    <a:gd name="connsiteY26" fmla="*/ 35755 h 70790"/>
                    <a:gd name="connsiteX27" fmla="*/ 22638 w 312808"/>
                    <a:gd name="connsiteY27" fmla="*/ 37911 h 70790"/>
                    <a:gd name="connsiteX28" fmla="*/ 22638 w 312808"/>
                    <a:gd name="connsiteY28" fmla="*/ 37911 h 70790"/>
                    <a:gd name="connsiteX29" fmla="*/ 15452 w 312808"/>
                    <a:gd name="connsiteY29" fmla="*/ 34677 h 70790"/>
                    <a:gd name="connsiteX30" fmla="*/ 15452 w 312808"/>
                    <a:gd name="connsiteY30" fmla="*/ 34677 h 70790"/>
                    <a:gd name="connsiteX31" fmla="*/ 10780 w 312808"/>
                    <a:gd name="connsiteY31" fmla="*/ 29287 h 70790"/>
                    <a:gd name="connsiteX32" fmla="*/ 10780 w 312808"/>
                    <a:gd name="connsiteY32" fmla="*/ 29287 h 70790"/>
                    <a:gd name="connsiteX33" fmla="*/ 10780 w 312808"/>
                    <a:gd name="connsiteY33" fmla="*/ 29287 h 70790"/>
                    <a:gd name="connsiteX34" fmla="*/ 10780 w 312808"/>
                    <a:gd name="connsiteY34" fmla="*/ 29287 h 70790"/>
                    <a:gd name="connsiteX35" fmla="*/ 10241 w 312808"/>
                    <a:gd name="connsiteY35" fmla="*/ 29287 h 70790"/>
                    <a:gd name="connsiteX36" fmla="*/ 10241 w 312808"/>
                    <a:gd name="connsiteY36" fmla="*/ 29287 h 70790"/>
                    <a:gd name="connsiteX37" fmla="*/ 9882 w 312808"/>
                    <a:gd name="connsiteY37" fmla="*/ 29107 h 70790"/>
                    <a:gd name="connsiteX38" fmla="*/ 9882 w 312808"/>
                    <a:gd name="connsiteY38" fmla="*/ 29107 h 70790"/>
                    <a:gd name="connsiteX39" fmla="*/ 1437 w 312808"/>
                    <a:gd name="connsiteY39" fmla="*/ 24435 h 70790"/>
                    <a:gd name="connsiteX40" fmla="*/ 1437 w 312808"/>
                    <a:gd name="connsiteY40" fmla="*/ 24435 h 70790"/>
                    <a:gd name="connsiteX41" fmla="*/ 4312 w 312808"/>
                    <a:gd name="connsiteY41" fmla="*/ 20842 h 70790"/>
                    <a:gd name="connsiteX42" fmla="*/ 4312 w 312808"/>
                    <a:gd name="connsiteY42" fmla="*/ 20842 h 70790"/>
                    <a:gd name="connsiteX43" fmla="*/ 3953 w 312808"/>
                    <a:gd name="connsiteY43" fmla="*/ 20303 h 70790"/>
                    <a:gd name="connsiteX44" fmla="*/ 3953 w 312808"/>
                    <a:gd name="connsiteY44" fmla="*/ 20303 h 70790"/>
                    <a:gd name="connsiteX45" fmla="*/ 718 w 312808"/>
                    <a:gd name="connsiteY45" fmla="*/ 15991 h 70790"/>
                    <a:gd name="connsiteX46" fmla="*/ 718 w 312808"/>
                    <a:gd name="connsiteY46" fmla="*/ 15991 h 70790"/>
                    <a:gd name="connsiteX47" fmla="*/ 0 w 312808"/>
                    <a:gd name="connsiteY47" fmla="*/ 13116 h 70790"/>
                    <a:gd name="connsiteX48" fmla="*/ 0 w 312808"/>
                    <a:gd name="connsiteY48" fmla="*/ 13116 h 70790"/>
                    <a:gd name="connsiteX49" fmla="*/ 4312 w 312808"/>
                    <a:gd name="connsiteY49" fmla="*/ 9523 h 70790"/>
                    <a:gd name="connsiteX50" fmla="*/ 4312 w 312808"/>
                    <a:gd name="connsiteY50" fmla="*/ 9523 h 70790"/>
                    <a:gd name="connsiteX51" fmla="*/ 10601 w 312808"/>
                    <a:gd name="connsiteY51" fmla="*/ 9702 h 70790"/>
                    <a:gd name="connsiteX52" fmla="*/ 10601 w 312808"/>
                    <a:gd name="connsiteY52" fmla="*/ 9702 h 70790"/>
                    <a:gd name="connsiteX53" fmla="*/ 10780 w 312808"/>
                    <a:gd name="connsiteY53" fmla="*/ 9702 h 70790"/>
                    <a:gd name="connsiteX54" fmla="*/ 10780 w 312808"/>
                    <a:gd name="connsiteY54" fmla="*/ 9702 h 70790"/>
                    <a:gd name="connsiteX55" fmla="*/ 10960 w 312808"/>
                    <a:gd name="connsiteY55" fmla="*/ 9702 h 70790"/>
                    <a:gd name="connsiteX56" fmla="*/ 10960 w 312808"/>
                    <a:gd name="connsiteY56" fmla="*/ 9702 h 70790"/>
                    <a:gd name="connsiteX57" fmla="*/ 39168 w 312808"/>
                    <a:gd name="connsiteY57" fmla="*/ 15092 h 70790"/>
                    <a:gd name="connsiteX58" fmla="*/ 39168 w 312808"/>
                    <a:gd name="connsiteY58" fmla="*/ 15092 h 70790"/>
                    <a:gd name="connsiteX59" fmla="*/ 54980 w 312808"/>
                    <a:gd name="connsiteY59" fmla="*/ 16889 h 70790"/>
                    <a:gd name="connsiteX60" fmla="*/ 54980 w 312808"/>
                    <a:gd name="connsiteY60" fmla="*/ 16889 h 70790"/>
                    <a:gd name="connsiteX61" fmla="*/ 66838 w 312808"/>
                    <a:gd name="connsiteY61" fmla="*/ 15092 h 70790"/>
                    <a:gd name="connsiteX62" fmla="*/ 66838 w 312808"/>
                    <a:gd name="connsiteY62" fmla="*/ 15092 h 70790"/>
                    <a:gd name="connsiteX63" fmla="*/ 82828 w 312808"/>
                    <a:gd name="connsiteY63" fmla="*/ 12218 h 70790"/>
                    <a:gd name="connsiteX64" fmla="*/ 82828 w 312808"/>
                    <a:gd name="connsiteY64" fmla="*/ 12218 h 70790"/>
                    <a:gd name="connsiteX65" fmla="*/ 83367 w 312808"/>
                    <a:gd name="connsiteY65" fmla="*/ 12218 h 70790"/>
                    <a:gd name="connsiteX66" fmla="*/ 83367 w 312808"/>
                    <a:gd name="connsiteY66" fmla="*/ 12218 h 70790"/>
                    <a:gd name="connsiteX67" fmla="*/ 83547 w 312808"/>
                    <a:gd name="connsiteY67" fmla="*/ 12218 h 70790"/>
                    <a:gd name="connsiteX68" fmla="*/ 83547 w 312808"/>
                    <a:gd name="connsiteY68" fmla="*/ 12218 h 70790"/>
                    <a:gd name="connsiteX69" fmla="*/ 121638 w 312808"/>
                    <a:gd name="connsiteY69" fmla="*/ 15272 h 70790"/>
                    <a:gd name="connsiteX70" fmla="*/ 121638 w 312808"/>
                    <a:gd name="connsiteY70" fmla="*/ 15272 h 70790"/>
                    <a:gd name="connsiteX71" fmla="*/ 124692 w 312808"/>
                    <a:gd name="connsiteY71" fmla="*/ 19584 h 70790"/>
                    <a:gd name="connsiteX72" fmla="*/ 124692 w 312808"/>
                    <a:gd name="connsiteY72" fmla="*/ 19584 h 70790"/>
                    <a:gd name="connsiteX73" fmla="*/ 116966 w 312808"/>
                    <a:gd name="connsiteY73" fmla="*/ 23896 h 70790"/>
                    <a:gd name="connsiteX74" fmla="*/ 116966 w 312808"/>
                    <a:gd name="connsiteY74" fmla="*/ 23896 h 70790"/>
                    <a:gd name="connsiteX75" fmla="*/ 112115 w 312808"/>
                    <a:gd name="connsiteY75" fmla="*/ 24615 h 70790"/>
                    <a:gd name="connsiteX76" fmla="*/ 112115 w 312808"/>
                    <a:gd name="connsiteY76" fmla="*/ 24615 h 70790"/>
                    <a:gd name="connsiteX77" fmla="*/ 114271 w 312808"/>
                    <a:gd name="connsiteY77" fmla="*/ 25693 h 70790"/>
                    <a:gd name="connsiteX78" fmla="*/ 114271 w 312808"/>
                    <a:gd name="connsiteY78" fmla="*/ 25693 h 70790"/>
                    <a:gd name="connsiteX79" fmla="*/ 121279 w 312808"/>
                    <a:gd name="connsiteY79" fmla="*/ 30724 h 70790"/>
                    <a:gd name="connsiteX80" fmla="*/ 121279 w 312808"/>
                    <a:gd name="connsiteY80" fmla="*/ 30724 h 70790"/>
                    <a:gd name="connsiteX81" fmla="*/ 120740 w 312808"/>
                    <a:gd name="connsiteY81" fmla="*/ 33239 h 70790"/>
                    <a:gd name="connsiteX82" fmla="*/ 120740 w 312808"/>
                    <a:gd name="connsiteY82" fmla="*/ 33239 h 70790"/>
                    <a:gd name="connsiteX83" fmla="*/ 124692 w 312808"/>
                    <a:gd name="connsiteY83" fmla="*/ 28568 h 70790"/>
                    <a:gd name="connsiteX84" fmla="*/ 124692 w 312808"/>
                    <a:gd name="connsiteY84" fmla="*/ 28568 h 70790"/>
                    <a:gd name="connsiteX85" fmla="*/ 128645 w 312808"/>
                    <a:gd name="connsiteY85" fmla="*/ 27849 h 70790"/>
                    <a:gd name="connsiteX86" fmla="*/ 128645 w 312808"/>
                    <a:gd name="connsiteY86" fmla="*/ 27849 h 70790"/>
                    <a:gd name="connsiteX87" fmla="*/ 139246 w 312808"/>
                    <a:gd name="connsiteY87" fmla="*/ 31083 h 70790"/>
                    <a:gd name="connsiteX88" fmla="*/ 139246 w 312808"/>
                    <a:gd name="connsiteY88" fmla="*/ 31083 h 70790"/>
                    <a:gd name="connsiteX89" fmla="*/ 151643 w 312808"/>
                    <a:gd name="connsiteY89" fmla="*/ 33958 h 70790"/>
                    <a:gd name="connsiteX90" fmla="*/ 151643 w 312808"/>
                    <a:gd name="connsiteY90" fmla="*/ 33958 h 70790"/>
                    <a:gd name="connsiteX91" fmla="*/ 152002 w 312808"/>
                    <a:gd name="connsiteY91" fmla="*/ 33958 h 70790"/>
                    <a:gd name="connsiteX92" fmla="*/ 152002 w 312808"/>
                    <a:gd name="connsiteY92" fmla="*/ 33958 h 70790"/>
                    <a:gd name="connsiteX93" fmla="*/ 151283 w 312808"/>
                    <a:gd name="connsiteY93" fmla="*/ 30365 h 70790"/>
                    <a:gd name="connsiteX94" fmla="*/ 151283 w 312808"/>
                    <a:gd name="connsiteY94" fmla="*/ 30365 h 70790"/>
                    <a:gd name="connsiteX95" fmla="*/ 154517 w 312808"/>
                    <a:gd name="connsiteY95" fmla="*/ 26052 h 70790"/>
                    <a:gd name="connsiteX96" fmla="*/ 154517 w 312808"/>
                    <a:gd name="connsiteY96" fmla="*/ 26052 h 70790"/>
                    <a:gd name="connsiteX97" fmla="*/ 175359 w 312808"/>
                    <a:gd name="connsiteY97" fmla="*/ 22998 h 70790"/>
                    <a:gd name="connsiteX98" fmla="*/ 175359 w 312808"/>
                    <a:gd name="connsiteY98" fmla="*/ 22998 h 70790"/>
                    <a:gd name="connsiteX99" fmla="*/ 175719 w 312808"/>
                    <a:gd name="connsiteY99" fmla="*/ 22998 h 70790"/>
                    <a:gd name="connsiteX100" fmla="*/ 175719 w 312808"/>
                    <a:gd name="connsiteY100" fmla="*/ 22998 h 70790"/>
                    <a:gd name="connsiteX101" fmla="*/ 194225 w 312808"/>
                    <a:gd name="connsiteY101" fmla="*/ 25873 h 70790"/>
                    <a:gd name="connsiteX102" fmla="*/ 194225 w 312808"/>
                    <a:gd name="connsiteY102" fmla="*/ 25873 h 70790"/>
                    <a:gd name="connsiteX103" fmla="*/ 196201 w 312808"/>
                    <a:gd name="connsiteY103" fmla="*/ 25693 h 70790"/>
                    <a:gd name="connsiteX104" fmla="*/ 196201 w 312808"/>
                    <a:gd name="connsiteY104" fmla="*/ 25693 h 70790"/>
                    <a:gd name="connsiteX105" fmla="*/ 201771 w 312808"/>
                    <a:gd name="connsiteY105" fmla="*/ 19584 h 70790"/>
                    <a:gd name="connsiteX106" fmla="*/ 201771 w 312808"/>
                    <a:gd name="connsiteY106" fmla="*/ 19584 h 70790"/>
                    <a:gd name="connsiteX107" fmla="*/ 247588 w 312808"/>
                    <a:gd name="connsiteY107" fmla="*/ 4312 h 70790"/>
                    <a:gd name="connsiteX108" fmla="*/ 247588 w 312808"/>
                    <a:gd name="connsiteY108" fmla="*/ 4312 h 70790"/>
                    <a:gd name="connsiteX109" fmla="*/ 248127 w 312808"/>
                    <a:gd name="connsiteY109" fmla="*/ 4312 h 70790"/>
                    <a:gd name="connsiteX110" fmla="*/ 248127 w 312808"/>
                    <a:gd name="connsiteY110" fmla="*/ 4312 h 70790"/>
                    <a:gd name="connsiteX111" fmla="*/ 262500 w 312808"/>
                    <a:gd name="connsiteY111" fmla="*/ 5929 h 70790"/>
                    <a:gd name="connsiteX112" fmla="*/ 262500 w 312808"/>
                    <a:gd name="connsiteY112" fmla="*/ 5929 h 70790"/>
                    <a:gd name="connsiteX113" fmla="*/ 264297 w 312808"/>
                    <a:gd name="connsiteY113" fmla="*/ 6468 h 70790"/>
                    <a:gd name="connsiteX114" fmla="*/ 264297 w 312808"/>
                    <a:gd name="connsiteY114" fmla="*/ 6468 h 70790"/>
                    <a:gd name="connsiteX115" fmla="*/ 269508 w 312808"/>
                    <a:gd name="connsiteY115" fmla="*/ 1797 h 70790"/>
                    <a:gd name="connsiteX116" fmla="*/ 269508 w 312808"/>
                    <a:gd name="connsiteY116" fmla="*/ 1797 h 70790"/>
                    <a:gd name="connsiteX117" fmla="*/ 275257 w 312808"/>
                    <a:gd name="connsiteY117" fmla="*/ 0 h 70790"/>
                    <a:gd name="connsiteX118" fmla="*/ 275257 w 312808"/>
                    <a:gd name="connsiteY118" fmla="*/ 0 h 70790"/>
                    <a:gd name="connsiteX119" fmla="*/ 281725 w 312808"/>
                    <a:gd name="connsiteY119" fmla="*/ 3593 h 70790"/>
                    <a:gd name="connsiteX120" fmla="*/ 281725 w 312808"/>
                    <a:gd name="connsiteY120" fmla="*/ 3593 h 70790"/>
                    <a:gd name="connsiteX121" fmla="*/ 283701 w 312808"/>
                    <a:gd name="connsiteY121" fmla="*/ 4851 h 70790"/>
                    <a:gd name="connsiteX122" fmla="*/ 283701 w 312808"/>
                    <a:gd name="connsiteY122" fmla="*/ 4851 h 70790"/>
                    <a:gd name="connsiteX123" fmla="*/ 288373 w 312808"/>
                    <a:gd name="connsiteY123" fmla="*/ 2875 h 70790"/>
                    <a:gd name="connsiteX124" fmla="*/ 288373 w 312808"/>
                    <a:gd name="connsiteY124" fmla="*/ 2875 h 70790"/>
                    <a:gd name="connsiteX125" fmla="*/ 290709 w 312808"/>
                    <a:gd name="connsiteY125" fmla="*/ 2515 h 70790"/>
                    <a:gd name="connsiteX126" fmla="*/ 290709 w 312808"/>
                    <a:gd name="connsiteY126" fmla="*/ 2515 h 70790"/>
                    <a:gd name="connsiteX127" fmla="*/ 298255 w 312808"/>
                    <a:gd name="connsiteY127" fmla="*/ 13835 h 70790"/>
                    <a:gd name="connsiteX128" fmla="*/ 298255 w 312808"/>
                    <a:gd name="connsiteY128" fmla="*/ 13835 h 70790"/>
                    <a:gd name="connsiteX129" fmla="*/ 311551 w 312808"/>
                    <a:gd name="connsiteY129" fmla="*/ 23178 h 70790"/>
                    <a:gd name="connsiteX130" fmla="*/ 311551 w 312808"/>
                    <a:gd name="connsiteY130" fmla="*/ 23178 h 70790"/>
                    <a:gd name="connsiteX131" fmla="*/ 312090 w 312808"/>
                    <a:gd name="connsiteY131" fmla="*/ 25693 h 70790"/>
                    <a:gd name="connsiteX132" fmla="*/ 312090 w 312808"/>
                    <a:gd name="connsiteY132" fmla="*/ 25693 h 70790"/>
                    <a:gd name="connsiteX133" fmla="*/ 311371 w 312808"/>
                    <a:gd name="connsiteY133" fmla="*/ 27849 h 70790"/>
                    <a:gd name="connsiteX134" fmla="*/ 311371 w 312808"/>
                    <a:gd name="connsiteY134" fmla="*/ 27849 h 70790"/>
                    <a:gd name="connsiteX135" fmla="*/ 311551 w 312808"/>
                    <a:gd name="connsiteY135" fmla="*/ 28568 h 70790"/>
                    <a:gd name="connsiteX136" fmla="*/ 311551 w 312808"/>
                    <a:gd name="connsiteY136" fmla="*/ 28568 h 70790"/>
                    <a:gd name="connsiteX137" fmla="*/ 312808 w 312808"/>
                    <a:gd name="connsiteY137" fmla="*/ 33419 h 70790"/>
                    <a:gd name="connsiteX138" fmla="*/ 312808 w 312808"/>
                    <a:gd name="connsiteY138" fmla="*/ 33419 h 70790"/>
                    <a:gd name="connsiteX139" fmla="*/ 307598 w 312808"/>
                    <a:gd name="connsiteY139" fmla="*/ 39528 h 70790"/>
                    <a:gd name="connsiteX140" fmla="*/ 307598 w 312808"/>
                    <a:gd name="connsiteY140" fmla="*/ 39528 h 70790"/>
                    <a:gd name="connsiteX141" fmla="*/ 277234 w 312808"/>
                    <a:gd name="connsiteY141" fmla="*/ 45098 h 70790"/>
                    <a:gd name="connsiteX142" fmla="*/ 277234 w 312808"/>
                    <a:gd name="connsiteY142" fmla="*/ 45098 h 70790"/>
                    <a:gd name="connsiteX143" fmla="*/ 276156 w 312808"/>
                    <a:gd name="connsiteY143" fmla="*/ 45098 h 70790"/>
                    <a:gd name="connsiteX144" fmla="*/ 276156 w 312808"/>
                    <a:gd name="connsiteY144" fmla="*/ 45098 h 70790"/>
                    <a:gd name="connsiteX145" fmla="*/ 256212 w 312808"/>
                    <a:gd name="connsiteY145" fmla="*/ 42043 h 70790"/>
                    <a:gd name="connsiteX146" fmla="*/ 256212 w 312808"/>
                    <a:gd name="connsiteY146" fmla="*/ 42043 h 70790"/>
                    <a:gd name="connsiteX147" fmla="*/ 255673 w 312808"/>
                    <a:gd name="connsiteY147" fmla="*/ 41684 h 70790"/>
                    <a:gd name="connsiteX148" fmla="*/ 255673 w 312808"/>
                    <a:gd name="connsiteY148" fmla="*/ 41684 h 70790"/>
                    <a:gd name="connsiteX149" fmla="*/ 256931 w 312808"/>
                    <a:gd name="connsiteY149" fmla="*/ 43481 h 70790"/>
                    <a:gd name="connsiteX150" fmla="*/ 256931 w 312808"/>
                    <a:gd name="connsiteY150" fmla="*/ 43481 h 70790"/>
                    <a:gd name="connsiteX151" fmla="*/ 258907 w 312808"/>
                    <a:gd name="connsiteY151" fmla="*/ 47972 h 70790"/>
                    <a:gd name="connsiteX152" fmla="*/ 258907 w 312808"/>
                    <a:gd name="connsiteY152" fmla="*/ 47972 h 70790"/>
                    <a:gd name="connsiteX153" fmla="*/ 248486 w 312808"/>
                    <a:gd name="connsiteY153" fmla="*/ 54620 h 70790"/>
                    <a:gd name="connsiteX154" fmla="*/ 248486 w 312808"/>
                    <a:gd name="connsiteY154" fmla="*/ 54620 h 70790"/>
                    <a:gd name="connsiteX155" fmla="*/ 224230 w 312808"/>
                    <a:gd name="connsiteY155" fmla="*/ 55878 h 70790"/>
                    <a:gd name="connsiteX156" fmla="*/ 224230 w 312808"/>
                    <a:gd name="connsiteY156" fmla="*/ 55878 h 70790"/>
                    <a:gd name="connsiteX157" fmla="*/ 222972 w 312808"/>
                    <a:gd name="connsiteY157" fmla="*/ 55698 h 70790"/>
                    <a:gd name="connsiteX158" fmla="*/ 222972 w 312808"/>
                    <a:gd name="connsiteY158" fmla="*/ 55698 h 70790"/>
                    <a:gd name="connsiteX159" fmla="*/ 208958 w 312808"/>
                    <a:gd name="connsiteY159" fmla="*/ 62526 h 70790"/>
                    <a:gd name="connsiteX160" fmla="*/ 208958 w 312808"/>
                    <a:gd name="connsiteY160" fmla="*/ 62526 h 70790"/>
                    <a:gd name="connsiteX161" fmla="*/ 208240 w 312808"/>
                    <a:gd name="connsiteY161" fmla="*/ 62526 h 70790"/>
                    <a:gd name="connsiteX162" fmla="*/ 208060 w 312808"/>
                    <a:gd name="connsiteY162" fmla="*/ 62526 h 70790"/>
                    <a:gd name="connsiteX163" fmla="*/ 200334 w 312808"/>
                    <a:gd name="connsiteY163" fmla="*/ 60909 h 70790"/>
                    <a:gd name="connsiteX164" fmla="*/ 200334 w 312808"/>
                    <a:gd name="connsiteY164" fmla="*/ 60909 h 70790"/>
                    <a:gd name="connsiteX165" fmla="*/ 197100 w 312808"/>
                    <a:gd name="connsiteY165" fmla="*/ 61268 h 70790"/>
                    <a:gd name="connsiteX166" fmla="*/ 197100 w 312808"/>
                    <a:gd name="connsiteY166" fmla="*/ 61268 h 70790"/>
                    <a:gd name="connsiteX167" fmla="*/ 190272 w 312808"/>
                    <a:gd name="connsiteY167" fmla="*/ 61448 h 70790"/>
                    <a:gd name="connsiteX168" fmla="*/ 190272 w 312808"/>
                    <a:gd name="connsiteY168" fmla="*/ 61448 h 70790"/>
                    <a:gd name="connsiteX169" fmla="*/ 180750 w 312808"/>
                    <a:gd name="connsiteY169" fmla="*/ 57854 h 70790"/>
                    <a:gd name="connsiteX170" fmla="*/ 180750 w 312808"/>
                    <a:gd name="connsiteY170" fmla="*/ 57854 h 70790"/>
                    <a:gd name="connsiteX171" fmla="*/ 176976 w 312808"/>
                    <a:gd name="connsiteY171" fmla="*/ 54081 h 70790"/>
                    <a:gd name="connsiteX172" fmla="*/ 176976 w 312808"/>
                    <a:gd name="connsiteY172" fmla="*/ 54081 h 70790"/>
                    <a:gd name="connsiteX173" fmla="*/ 175719 w 312808"/>
                    <a:gd name="connsiteY173" fmla="*/ 54261 h 70790"/>
                    <a:gd name="connsiteX174" fmla="*/ 175719 w 312808"/>
                    <a:gd name="connsiteY174" fmla="*/ 54261 h 70790"/>
                    <a:gd name="connsiteX175" fmla="*/ 167454 w 312808"/>
                    <a:gd name="connsiteY175" fmla="*/ 62706 h 70790"/>
                    <a:gd name="connsiteX176" fmla="*/ 167454 w 312808"/>
                    <a:gd name="connsiteY176" fmla="*/ 62706 h 70790"/>
                    <a:gd name="connsiteX177" fmla="*/ 152541 w 312808"/>
                    <a:gd name="connsiteY177" fmla="*/ 70791 h 70790"/>
                    <a:gd name="connsiteX178" fmla="*/ 152541 w 312808"/>
                    <a:gd name="connsiteY178" fmla="*/ 70791 h 70790"/>
                    <a:gd name="connsiteX179" fmla="*/ 148768 w 312808"/>
                    <a:gd name="connsiteY179" fmla="*/ 70252 h 70790"/>
                    <a:gd name="connsiteX180" fmla="*/ 148768 w 312808"/>
                    <a:gd name="connsiteY180" fmla="*/ 70252 h 70790"/>
                    <a:gd name="connsiteX181" fmla="*/ 97382 w 312808"/>
                    <a:gd name="connsiteY181" fmla="*/ 29646 h 70790"/>
                    <a:gd name="connsiteX182" fmla="*/ 108701 w 312808"/>
                    <a:gd name="connsiteY182" fmla="*/ 42043 h 70790"/>
                    <a:gd name="connsiteX183" fmla="*/ 108701 w 312808"/>
                    <a:gd name="connsiteY183" fmla="*/ 42043 h 70790"/>
                    <a:gd name="connsiteX184" fmla="*/ 117326 w 312808"/>
                    <a:gd name="connsiteY184" fmla="*/ 53183 h 70790"/>
                    <a:gd name="connsiteX185" fmla="*/ 117326 w 312808"/>
                    <a:gd name="connsiteY185" fmla="*/ 53183 h 70790"/>
                    <a:gd name="connsiteX186" fmla="*/ 117326 w 312808"/>
                    <a:gd name="connsiteY186" fmla="*/ 53722 h 70790"/>
                    <a:gd name="connsiteX187" fmla="*/ 117146 w 312808"/>
                    <a:gd name="connsiteY187" fmla="*/ 54261 h 70790"/>
                    <a:gd name="connsiteX188" fmla="*/ 116248 w 312808"/>
                    <a:gd name="connsiteY188" fmla="*/ 56776 h 70790"/>
                    <a:gd name="connsiteX189" fmla="*/ 116248 w 312808"/>
                    <a:gd name="connsiteY189" fmla="*/ 56776 h 70790"/>
                    <a:gd name="connsiteX190" fmla="*/ 118943 w 312808"/>
                    <a:gd name="connsiteY190" fmla="*/ 59112 h 70790"/>
                    <a:gd name="connsiteX191" fmla="*/ 118943 w 312808"/>
                    <a:gd name="connsiteY191" fmla="*/ 59112 h 70790"/>
                    <a:gd name="connsiteX192" fmla="*/ 149487 w 312808"/>
                    <a:gd name="connsiteY192" fmla="*/ 65221 h 70790"/>
                    <a:gd name="connsiteX193" fmla="*/ 149487 w 312808"/>
                    <a:gd name="connsiteY193" fmla="*/ 65221 h 70790"/>
                    <a:gd name="connsiteX194" fmla="*/ 152002 w 312808"/>
                    <a:gd name="connsiteY194" fmla="*/ 65401 h 70790"/>
                    <a:gd name="connsiteX195" fmla="*/ 152002 w 312808"/>
                    <a:gd name="connsiteY195" fmla="*/ 65401 h 70790"/>
                    <a:gd name="connsiteX196" fmla="*/ 162603 w 312808"/>
                    <a:gd name="connsiteY196" fmla="*/ 59651 h 70790"/>
                    <a:gd name="connsiteX197" fmla="*/ 162603 w 312808"/>
                    <a:gd name="connsiteY197" fmla="*/ 59651 h 70790"/>
                    <a:gd name="connsiteX198" fmla="*/ 173024 w 312808"/>
                    <a:gd name="connsiteY198" fmla="*/ 49230 h 70790"/>
                    <a:gd name="connsiteX199" fmla="*/ 173024 w 312808"/>
                    <a:gd name="connsiteY199" fmla="*/ 49230 h 70790"/>
                    <a:gd name="connsiteX200" fmla="*/ 176258 w 312808"/>
                    <a:gd name="connsiteY200" fmla="*/ 48511 h 70790"/>
                    <a:gd name="connsiteX201" fmla="*/ 176258 w 312808"/>
                    <a:gd name="connsiteY201" fmla="*/ 48511 h 70790"/>
                    <a:gd name="connsiteX202" fmla="*/ 183625 w 312808"/>
                    <a:gd name="connsiteY202" fmla="*/ 53722 h 70790"/>
                    <a:gd name="connsiteX203" fmla="*/ 183625 w 312808"/>
                    <a:gd name="connsiteY203" fmla="*/ 53722 h 70790"/>
                    <a:gd name="connsiteX204" fmla="*/ 189554 w 312808"/>
                    <a:gd name="connsiteY204" fmla="*/ 55878 h 70790"/>
                    <a:gd name="connsiteX205" fmla="*/ 189554 w 312808"/>
                    <a:gd name="connsiteY205" fmla="*/ 55878 h 70790"/>
                    <a:gd name="connsiteX206" fmla="*/ 195842 w 312808"/>
                    <a:gd name="connsiteY206" fmla="*/ 55698 h 70790"/>
                    <a:gd name="connsiteX207" fmla="*/ 195842 w 312808"/>
                    <a:gd name="connsiteY207" fmla="*/ 55698 h 70790"/>
                    <a:gd name="connsiteX208" fmla="*/ 199615 w 312808"/>
                    <a:gd name="connsiteY208" fmla="*/ 55339 h 70790"/>
                    <a:gd name="connsiteX209" fmla="*/ 199615 w 312808"/>
                    <a:gd name="connsiteY209" fmla="*/ 55339 h 70790"/>
                    <a:gd name="connsiteX210" fmla="*/ 208060 w 312808"/>
                    <a:gd name="connsiteY210" fmla="*/ 56956 h 70790"/>
                    <a:gd name="connsiteX211" fmla="*/ 208060 w 312808"/>
                    <a:gd name="connsiteY211" fmla="*/ 56956 h 70790"/>
                    <a:gd name="connsiteX212" fmla="*/ 208060 w 312808"/>
                    <a:gd name="connsiteY212" fmla="*/ 56956 h 70790"/>
                    <a:gd name="connsiteX213" fmla="*/ 208060 w 312808"/>
                    <a:gd name="connsiteY213" fmla="*/ 56956 h 70790"/>
                    <a:gd name="connsiteX214" fmla="*/ 208599 w 312808"/>
                    <a:gd name="connsiteY214" fmla="*/ 56956 h 70790"/>
                    <a:gd name="connsiteX215" fmla="*/ 208599 w 312808"/>
                    <a:gd name="connsiteY215" fmla="*/ 56956 h 70790"/>
                    <a:gd name="connsiteX216" fmla="*/ 208599 w 312808"/>
                    <a:gd name="connsiteY216" fmla="*/ 56956 h 70790"/>
                    <a:gd name="connsiteX217" fmla="*/ 208599 w 312808"/>
                    <a:gd name="connsiteY217" fmla="*/ 56956 h 70790"/>
                    <a:gd name="connsiteX218" fmla="*/ 222074 w 312808"/>
                    <a:gd name="connsiteY218" fmla="*/ 50128 h 70790"/>
                    <a:gd name="connsiteX219" fmla="*/ 222074 w 312808"/>
                    <a:gd name="connsiteY219" fmla="*/ 50128 h 70790"/>
                    <a:gd name="connsiteX220" fmla="*/ 223871 w 312808"/>
                    <a:gd name="connsiteY220" fmla="*/ 50308 h 70790"/>
                    <a:gd name="connsiteX221" fmla="*/ 223871 w 312808"/>
                    <a:gd name="connsiteY221" fmla="*/ 50308 h 70790"/>
                    <a:gd name="connsiteX222" fmla="*/ 247588 w 312808"/>
                    <a:gd name="connsiteY222" fmla="*/ 48871 h 70790"/>
                    <a:gd name="connsiteX223" fmla="*/ 247588 w 312808"/>
                    <a:gd name="connsiteY223" fmla="*/ 48871 h 70790"/>
                    <a:gd name="connsiteX224" fmla="*/ 252798 w 312808"/>
                    <a:gd name="connsiteY224" fmla="*/ 47433 h 70790"/>
                    <a:gd name="connsiteX225" fmla="*/ 252798 w 312808"/>
                    <a:gd name="connsiteY225" fmla="*/ 47433 h 70790"/>
                    <a:gd name="connsiteX226" fmla="*/ 252259 w 312808"/>
                    <a:gd name="connsiteY226" fmla="*/ 46535 h 70790"/>
                    <a:gd name="connsiteX227" fmla="*/ 252259 w 312808"/>
                    <a:gd name="connsiteY227" fmla="*/ 46535 h 70790"/>
                    <a:gd name="connsiteX228" fmla="*/ 249564 w 312808"/>
                    <a:gd name="connsiteY228" fmla="*/ 40786 h 70790"/>
                    <a:gd name="connsiteX229" fmla="*/ 249564 w 312808"/>
                    <a:gd name="connsiteY229" fmla="*/ 40786 h 70790"/>
                    <a:gd name="connsiteX230" fmla="*/ 254236 w 312808"/>
                    <a:gd name="connsiteY230" fmla="*/ 35934 h 70790"/>
                    <a:gd name="connsiteX231" fmla="*/ 254236 w 312808"/>
                    <a:gd name="connsiteY231" fmla="*/ 35934 h 70790"/>
                    <a:gd name="connsiteX232" fmla="*/ 257829 w 312808"/>
                    <a:gd name="connsiteY232" fmla="*/ 37012 h 70790"/>
                    <a:gd name="connsiteX233" fmla="*/ 257829 w 312808"/>
                    <a:gd name="connsiteY233" fmla="*/ 37012 h 70790"/>
                    <a:gd name="connsiteX234" fmla="*/ 275257 w 312808"/>
                    <a:gd name="connsiteY234" fmla="*/ 39348 h 70790"/>
                    <a:gd name="connsiteX235" fmla="*/ 275257 w 312808"/>
                    <a:gd name="connsiteY235" fmla="*/ 39348 h 70790"/>
                    <a:gd name="connsiteX236" fmla="*/ 276515 w 312808"/>
                    <a:gd name="connsiteY236" fmla="*/ 39348 h 70790"/>
                    <a:gd name="connsiteX237" fmla="*/ 276515 w 312808"/>
                    <a:gd name="connsiteY237" fmla="*/ 39348 h 70790"/>
                    <a:gd name="connsiteX238" fmla="*/ 304364 w 312808"/>
                    <a:gd name="connsiteY238" fmla="*/ 34317 h 70790"/>
                    <a:gd name="connsiteX239" fmla="*/ 304364 w 312808"/>
                    <a:gd name="connsiteY239" fmla="*/ 34317 h 70790"/>
                    <a:gd name="connsiteX240" fmla="*/ 306699 w 312808"/>
                    <a:gd name="connsiteY240" fmla="*/ 32700 h 70790"/>
                    <a:gd name="connsiteX241" fmla="*/ 306699 w 312808"/>
                    <a:gd name="connsiteY241" fmla="*/ 32700 h 70790"/>
                    <a:gd name="connsiteX242" fmla="*/ 305621 w 312808"/>
                    <a:gd name="connsiteY242" fmla="*/ 29466 h 70790"/>
                    <a:gd name="connsiteX243" fmla="*/ 305621 w 312808"/>
                    <a:gd name="connsiteY243" fmla="*/ 29466 h 70790"/>
                    <a:gd name="connsiteX244" fmla="*/ 305082 w 312808"/>
                    <a:gd name="connsiteY244" fmla="*/ 26951 h 70790"/>
                    <a:gd name="connsiteX245" fmla="*/ 305082 w 312808"/>
                    <a:gd name="connsiteY245" fmla="*/ 26951 h 70790"/>
                    <a:gd name="connsiteX246" fmla="*/ 305801 w 312808"/>
                    <a:gd name="connsiteY246" fmla="*/ 24795 h 70790"/>
                    <a:gd name="connsiteX247" fmla="*/ 305801 w 312808"/>
                    <a:gd name="connsiteY247" fmla="*/ 24795 h 70790"/>
                    <a:gd name="connsiteX248" fmla="*/ 305621 w 312808"/>
                    <a:gd name="connsiteY248" fmla="*/ 23537 h 70790"/>
                    <a:gd name="connsiteX249" fmla="*/ 305621 w 312808"/>
                    <a:gd name="connsiteY249" fmla="*/ 23537 h 70790"/>
                    <a:gd name="connsiteX250" fmla="*/ 304903 w 312808"/>
                    <a:gd name="connsiteY250" fmla="*/ 22998 h 70790"/>
                    <a:gd name="connsiteX251" fmla="*/ 304903 w 312808"/>
                    <a:gd name="connsiteY251" fmla="*/ 22998 h 70790"/>
                    <a:gd name="connsiteX252" fmla="*/ 301130 w 312808"/>
                    <a:gd name="connsiteY252" fmla="*/ 21201 h 70790"/>
                    <a:gd name="connsiteX253" fmla="*/ 301130 w 312808"/>
                    <a:gd name="connsiteY253" fmla="*/ 21201 h 70790"/>
                    <a:gd name="connsiteX254" fmla="*/ 292506 w 312808"/>
                    <a:gd name="connsiteY254" fmla="*/ 14194 h 70790"/>
                    <a:gd name="connsiteX255" fmla="*/ 292506 w 312808"/>
                    <a:gd name="connsiteY255" fmla="*/ 14194 h 70790"/>
                    <a:gd name="connsiteX256" fmla="*/ 289990 w 312808"/>
                    <a:gd name="connsiteY256" fmla="*/ 7187 h 70790"/>
                    <a:gd name="connsiteX257" fmla="*/ 289990 w 312808"/>
                    <a:gd name="connsiteY257" fmla="*/ 7187 h 70790"/>
                    <a:gd name="connsiteX258" fmla="*/ 289271 w 312808"/>
                    <a:gd name="connsiteY258" fmla="*/ 7187 h 70790"/>
                    <a:gd name="connsiteX259" fmla="*/ 289271 w 312808"/>
                    <a:gd name="connsiteY259" fmla="*/ 7187 h 70790"/>
                    <a:gd name="connsiteX260" fmla="*/ 282983 w 312808"/>
                    <a:gd name="connsiteY260" fmla="*/ 9523 h 70790"/>
                    <a:gd name="connsiteX261" fmla="*/ 282983 w 312808"/>
                    <a:gd name="connsiteY261" fmla="*/ 9523 h 70790"/>
                    <a:gd name="connsiteX262" fmla="*/ 277413 w 312808"/>
                    <a:gd name="connsiteY262" fmla="*/ 6648 h 70790"/>
                    <a:gd name="connsiteX263" fmla="*/ 277413 w 312808"/>
                    <a:gd name="connsiteY263" fmla="*/ 6648 h 70790"/>
                    <a:gd name="connsiteX264" fmla="*/ 274539 w 312808"/>
                    <a:gd name="connsiteY264" fmla="*/ 4672 h 70790"/>
                    <a:gd name="connsiteX265" fmla="*/ 274539 w 312808"/>
                    <a:gd name="connsiteY265" fmla="*/ 4672 h 70790"/>
                    <a:gd name="connsiteX266" fmla="*/ 271304 w 312808"/>
                    <a:gd name="connsiteY266" fmla="*/ 5749 h 70790"/>
                    <a:gd name="connsiteX267" fmla="*/ 271304 w 312808"/>
                    <a:gd name="connsiteY267" fmla="*/ 5749 h 70790"/>
                    <a:gd name="connsiteX268" fmla="*/ 263578 w 312808"/>
                    <a:gd name="connsiteY268" fmla="*/ 11140 h 70790"/>
                    <a:gd name="connsiteX269" fmla="*/ 263578 w 312808"/>
                    <a:gd name="connsiteY269" fmla="*/ 11140 h 70790"/>
                    <a:gd name="connsiteX270" fmla="*/ 259805 w 312808"/>
                    <a:gd name="connsiteY270" fmla="*/ 10241 h 70790"/>
                    <a:gd name="connsiteX271" fmla="*/ 259805 w 312808"/>
                    <a:gd name="connsiteY271" fmla="*/ 10241 h 70790"/>
                    <a:gd name="connsiteX272" fmla="*/ 247408 w 312808"/>
                    <a:gd name="connsiteY272" fmla="*/ 8984 h 70790"/>
                    <a:gd name="connsiteX273" fmla="*/ 247408 w 312808"/>
                    <a:gd name="connsiteY273" fmla="*/ 8984 h 70790"/>
                    <a:gd name="connsiteX274" fmla="*/ 204107 w 312808"/>
                    <a:gd name="connsiteY274" fmla="*/ 23178 h 70790"/>
                    <a:gd name="connsiteX275" fmla="*/ 204107 w 312808"/>
                    <a:gd name="connsiteY275" fmla="*/ 23178 h 70790"/>
                    <a:gd name="connsiteX276" fmla="*/ 196740 w 312808"/>
                    <a:gd name="connsiteY276" fmla="*/ 30185 h 70790"/>
                    <a:gd name="connsiteX277" fmla="*/ 196740 w 312808"/>
                    <a:gd name="connsiteY277" fmla="*/ 30185 h 70790"/>
                    <a:gd name="connsiteX278" fmla="*/ 193506 w 312808"/>
                    <a:gd name="connsiteY278" fmla="*/ 30544 h 70790"/>
                    <a:gd name="connsiteX279" fmla="*/ 193506 w 312808"/>
                    <a:gd name="connsiteY279" fmla="*/ 30544 h 70790"/>
                    <a:gd name="connsiteX280" fmla="*/ 175000 w 312808"/>
                    <a:gd name="connsiteY280" fmla="*/ 27669 h 70790"/>
                    <a:gd name="connsiteX281" fmla="*/ 175000 w 312808"/>
                    <a:gd name="connsiteY281" fmla="*/ 27669 h 70790"/>
                    <a:gd name="connsiteX282" fmla="*/ 155955 w 312808"/>
                    <a:gd name="connsiteY282" fmla="*/ 30365 h 70790"/>
                    <a:gd name="connsiteX283" fmla="*/ 155955 w 312808"/>
                    <a:gd name="connsiteY283" fmla="*/ 30365 h 70790"/>
                    <a:gd name="connsiteX284" fmla="*/ 155775 w 312808"/>
                    <a:gd name="connsiteY284" fmla="*/ 30365 h 70790"/>
                    <a:gd name="connsiteX285" fmla="*/ 155775 w 312808"/>
                    <a:gd name="connsiteY285" fmla="*/ 30365 h 70790"/>
                    <a:gd name="connsiteX286" fmla="*/ 156494 w 312808"/>
                    <a:gd name="connsiteY286" fmla="*/ 34138 h 70790"/>
                    <a:gd name="connsiteX287" fmla="*/ 156494 w 312808"/>
                    <a:gd name="connsiteY287" fmla="*/ 34138 h 70790"/>
                    <a:gd name="connsiteX288" fmla="*/ 153799 w 312808"/>
                    <a:gd name="connsiteY288" fmla="*/ 38090 h 70790"/>
                    <a:gd name="connsiteX289" fmla="*/ 153799 w 312808"/>
                    <a:gd name="connsiteY289" fmla="*/ 38090 h 70790"/>
                    <a:gd name="connsiteX290" fmla="*/ 150924 w 312808"/>
                    <a:gd name="connsiteY290" fmla="*/ 38809 h 70790"/>
                    <a:gd name="connsiteX291" fmla="*/ 150924 w 312808"/>
                    <a:gd name="connsiteY291" fmla="*/ 38809 h 70790"/>
                    <a:gd name="connsiteX292" fmla="*/ 137089 w 312808"/>
                    <a:gd name="connsiteY292" fmla="*/ 35575 h 70790"/>
                    <a:gd name="connsiteX293" fmla="*/ 137089 w 312808"/>
                    <a:gd name="connsiteY293" fmla="*/ 35575 h 70790"/>
                    <a:gd name="connsiteX294" fmla="*/ 127926 w 312808"/>
                    <a:gd name="connsiteY294" fmla="*/ 32521 h 70790"/>
                    <a:gd name="connsiteX295" fmla="*/ 127926 w 312808"/>
                    <a:gd name="connsiteY295" fmla="*/ 32521 h 70790"/>
                    <a:gd name="connsiteX296" fmla="*/ 126129 w 312808"/>
                    <a:gd name="connsiteY296" fmla="*/ 32700 h 70790"/>
                    <a:gd name="connsiteX297" fmla="*/ 126129 w 312808"/>
                    <a:gd name="connsiteY297" fmla="*/ 32700 h 70790"/>
                    <a:gd name="connsiteX298" fmla="*/ 121997 w 312808"/>
                    <a:gd name="connsiteY298" fmla="*/ 40965 h 70790"/>
                    <a:gd name="connsiteX299" fmla="*/ 121997 w 312808"/>
                    <a:gd name="connsiteY299" fmla="*/ 40965 h 70790"/>
                    <a:gd name="connsiteX300" fmla="*/ 118583 w 312808"/>
                    <a:gd name="connsiteY300" fmla="*/ 43481 h 70790"/>
                    <a:gd name="connsiteX301" fmla="*/ 118583 w 312808"/>
                    <a:gd name="connsiteY301" fmla="*/ 43481 h 70790"/>
                    <a:gd name="connsiteX302" fmla="*/ 114630 w 312808"/>
                    <a:gd name="connsiteY302" fmla="*/ 36653 h 70790"/>
                    <a:gd name="connsiteX303" fmla="*/ 114630 w 312808"/>
                    <a:gd name="connsiteY303" fmla="*/ 36653 h 70790"/>
                    <a:gd name="connsiteX304" fmla="*/ 114451 w 312808"/>
                    <a:gd name="connsiteY304" fmla="*/ 35934 h 70790"/>
                    <a:gd name="connsiteX305" fmla="*/ 114451 w 312808"/>
                    <a:gd name="connsiteY305" fmla="*/ 35934 h 70790"/>
                    <a:gd name="connsiteX306" fmla="*/ 115349 w 312808"/>
                    <a:gd name="connsiteY306" fmla="*/ 31083 h 70790"/>
                    <a:gd name="connsiteX307" fmla="*/ 115349 w 312808"/>
                    <a:gd name="connsiteY307" fmla="*/ 31083 h 70790"/>
                    <a:gd name="connsiteX308" fmla="*/ 112295 w 312808"/>
                    <a:gd name="connsiteY308" fmla="*/ 30365 h 70790"/>
                    <a:gd name="connsiteX309" fmla="*/ 112295 w 312808"/>
                    <a:gd name="connsiteY309" fmla="*/ 30365 h 70790"/>
                    <a:gd name="connsiteX310" fmla="*/ 101335 w 312808"/>
                    <a:gd name="connsiteY310" fmla="*/ 21920 h 70790"/>
                    <a:gd name="connsiteX311" fmla="*/ 101335 w 312808"/>
                    <a:gd name="connsiteY311" fmla="*/ 21920 h 70790"/>
                    <a:gd name="connsiteX312" fmla="*/ 105287 w 312808"/>
                    <a:gd name="connsiteY312" fmla="*/ 18866 h 70790"/>
                    <a:gd name="connsiteX313" fmla="*/ 105287 w 312808"/>
                    <a:gd name="connsiteY313" fmla="*/ 18866 h 70790"/>
                    <a:gd name="connsiteX314" fmla="*/ 111217 w 312808"/>
                    <a:gd name="connsiteY314" fmla="*/ 19405 h 70790"/>
                    <a:gd name="connsiteX315" fmla="*/ 111217 w 312808"/>
                    <a:gd name="connsiteY315" fmla="*/ 19405 h 70790"/>
                    <a:gd name="connsiteX316" fmla="*/ 114451 w 312808"/>
                    <a:gd name="connsiteY316" fmla="*/ 19045 h 70790"/>
                    <a:gd name="connsiteX317" fmla="*/ 114451 w 312808"/>
                    <a:gd name="connsiteY317" fmla="*/ 19045 h 70790"/>
                    <a:gd name="connsiteX318" fmla="*/ 83727 w 312808"/>
                    <a:gd name="connsiteY318" fmla="*/ 17249 h 70790"/>
                    <a:gd name="connsiteX319" fmla="*/ 83727 w 312808"/>
                    <a:gd name="connsiteY319" fmla="*/ 17249 h 70790"/>
                    <a:gd name="connsiteX320" fmla="*/ 83727 w 312808"/>
                    <a:gd name="connsiteY320" fmla="*/ 17249 h 70790"/>
                    <a:gd name="connsiteX321" fmla="*/ 82828 w 312808"/>
                    <a:gd name="connsiteY321" fmla="*/ 17249 h 70790"/>
                    <a:gd name="connsiteX322" fmla="*/ 82828 w 312808"/>
                    <a:gd name="connsiteY322" fmla="*/ 17249 h 70790"/>
                    <a:gd name="connsiteX323" fmla="*/ 82828 w 312808"/>
                    <a:gd name="connsiteY323" fmla="*/ 17249 h 70790"/>
                    <a:gd name="connsiteX324" fmla="*/ 67916 w 312808"/>
                    <a:gd name="connsiteY324" fmla="*/ 19764 h 70790"/>
                    <a:gd name="connsiteX325" fmla="*/ 67916 w 312808"/>
                    <a:gd name="connsiteY325" fmla="*/ 19764 h 70790"/>
                    <a:gd name="connsiteX326" fmla="*/ 54441 w 312808"/>
                    <a:gd name="connsiteY326" fmla="*/ 21920 h 70790"/>
                    <a:gd name="connsiteX327" fmla="*/ 54441 w 312808"/>
                    <a:gd name="connsiteY327" fmla="*/ 21920 h 70790"/>
                    <a:gd name="connsiteX328" fmla="*/ 37911 w 312808"/>
                    <a:gd name="connsiteY328" fmla="*/ 19944 h 70790"/>
                    <a:gd name="connsiteX329" fmla="*/ 37911 w 312808"/>
                    <a:gd name="connsiteY329" fmla="*/ 19944 h 70790"/>
                    <a:gd name="connsiteX330" fmla="*/ 11858 w 312808"/>
                    <a:gd name="connsiteY330" fmla="*/ 14733 h 70790"/>
                    <a:gd name="connsiteX331" fmla="*/ 11858 w 312808"/>
                    <a:gd name="connsiteY331" fmla="*/ 14733 h 70790"/>
                    <a:gd name="connsiteX332" fmla="*/ 10421 w 312808"/>
                    <a:gd name="connsiteY332" fmla="*/ 14733 h 70790"/>
                    <a:gd name="connsiteX333" fmla="*/ 10421 w 312808"/>
                    <a:gd name="connsiteY333" fmla="*/ 14733 h 70790"/>
                    <a:gd name="connsiteX334" fmla="*/ 5390 w 312808"/>
                    <a:gd name="connsiteY334" fmla="*/ 14553 h 70790"/>
                    <a:gd name="connsiteX335" fmla="*/ 5390 w 312808"/>
                    <a:gd name="connsiteY335" fmla="*/ 14553 h 70790"/>
                    <a:gd name="connsiteX336" fmla="*/ 9343 w 312808"/>
                    <a:gd name="connsiteY336" fmla="*/ 21201 h 70790"/>
                    <a:gd name="connsiteX337" fmla="*/ 9343 w 312808"/>
                    <a:gd name="connsiteY337" fmla="*/ 21201 h 70790"/>
                    <a:gd name="connsiteX338" fmla="*/ 8085 w 312808"/>
                    <a:gd name="connsiteY338" fmla="*/ 23896 h 70790"/>
                    <a:gd name="connsiteX339" fmla="*/ 8085 w 312808"/>
                    <a:gd name="connsiteY339" fmla="*/ 23896 h 70790"/>
                    <a:gd name="connsiteX340" fmla="*/ 10062 w 312808"/>
                    <a:gd name="connsiteY340" fmla="*/ 24256 h 70790"/>
                    <a:gd name="connsiteX341" fmla="*/ 10062 w 312808"/>
                    <a:gd name="connsiteY341" fmla="*/ 24256 h 70790"/>
                    <a:gd name="connsiteX342" fmla="*/ 10241 w 312808"/>
                    <a:gd name="connsiteY342" fmla="*/ 24256 h 70790"/>
                    <a:gd name="connsiteX343" fmla="*/ 10241 w 312808"/>
                    <a:gd name="connsiteY343" fmla="*/ 24256 h 70790"/>
                    <a:gd name="connsiteX344" fmla="*/ 11319 w 312808"/>
                    <a:gd name="connsiteY344" fmla="*/ 24435 h 70790"/>
                    <a:gd name="connsiteX345" fmla="*/ 11319 w 312808"/>
                    <a:gd name="connsiteY345" fmla="*/ 24435 h 70790"/>
                    <a:gd name="connsiteX346" fmla="*/ 19045 w 312808"/>
                    <a:gd name="connsiteY346" fmla="*/ 31982 h 70790"/>
                    <a:gd name="connsiteX347" fmla="*/ 19045 w 312808"/>
                    <a:gd name="connsiteY347" fmla="*/ 31982 h 70790"/>
                    <a:gd name="connsiteX348" fmla="*/ 21920 w 312808"/>
                    <a:gd name="connsiteY348" fmla="*/ 32880 h 70790"/>
                    <a:gd name="connsiteX349" fmla="*/ 21920 w 312808"/>
                    <a:gd name="connsiteY349" fmla="*/ 32880 h 70790"/>
                    <a:gd name="connsiteX350" fmla="*/ 31982 w 312808"/>
                    <a:gd name="connsiteY350" fmla="*/ 30904 h 70790"/>
                    <a:gd name="connsiteX351" fmla="*/ 31982 w 312808"/>
                    <a:gd name="connsiteY351" fmla="*/ 30904 h 70790"/>
                    <a:gd name="connsiteX352" fmla="*/ 32880 w 312808"/>
                    <a:gd name="connsiteY352" fmla="*/ 30724 h 70790"/>
                    <a:gd name="connsiteX353" fmla="*/ 32880 w 312808"/>
                    <a:gd name="connsiteY353" fmla="*/ 30724 h 70790"/>
                    <a:gd name="connsiteX354" fmla="*/ 39887 w 312808"/>
                    <a:gd name="connsiteY354" fmla="*/ 32521 h 70790"/>
                    <a:gd name="connsiteX355" fmla="*/ 39887 w 312808"/>
                    <a:gd name="connsiteY355" fmla="*/ 32521 h 70790"/>
                    <a:gd name="connsiteX356" fmla="*/ 40605 w 312808"/>
                    <a:gd name="connsiteY356" fmla="*/ 33239 h 70790"/>
                    <a:gd name="connsiteX357" fmla="*/ 40605 w 312808"/>
                    <a:gd name="connsiteY357" fmla="*/ 33239 h 70790"/>
                    <a:gd name="connsiteX358" fmla="*/ 40785 w 312808"/>
                    <a:gd name="connsiteY358" fmla="*/ 33239 h 70790"/>
                    <a:gd name="connsiteX359" fmla="*/ 40785 w 312808"/>
                    <a:gd name="connsiteY359" fmla="*/ 33239 h 70790"/>
                    <a:gd name="connsiteX360" fmla="*/ 40965 w 312808"/>
                    <a:gd name="connsiteY360" fmla="*/ 33239 h 70790"/>
                    <a:gd name="connsiteX361" fmla="*/ 40965 w 312808"/>
                    <a:gd name="connsiteY361" fmla="*/ 33239 h 70790"/>
                    <a:gd name="connsiteX362" fmla="*/ 54441 w 312808"/>
                    <a:gd name="connsiteY362" fmla="*/ 29466 h 70790"/>
                    <a:gd name="connsiteX363" fmla="*/ 54441 w 312808"/>
                    <a:gd name="connsiteY363" fmla="*/ 29466 h 70790"/>
                    <a:gd name="connsiteX364" fmla="*/ 62166 w 312808"/>
                    <a:gd name="connsiteY364" fmla="*/ 27310 h 70790"/>
                    <a:gd name="connsiteX365" fmla="*/ 62166 w 312808"/>
                    <a:gd name="connsiteY365" fmla="*/ 27310 h 70790"/>
                    <a:gd name="connsiteX366" fmla="*/ 67017 w 312808"/>
                    <a:gd name="connsiteY366" fmla="*/ 29646 h 70790"/>
                    <a:gd name="connsiteX367" fmla="*/ 67017 w 312808"/>
                    <a:gd name="connsiteY367" fmla="*/ 29646 h 70790"/>
                    <a:gd name="connsiteX368" fmla="*/ 67377 w 312808"/>
                    <a:gd name="connsiteY368" fmla="*/ 29646 h 70790"/>
                    <a:gd name="connsiteX369" fmla="*/ 67377 w 312808"/>
                    <a:gd name="connsiteY369" fmla="*/ 29646 h 70790"/>
                    <a:gd name="connsiteX370" fmla="*/ 68275 w 312808"/>
                    <a:gd name="connsiteY370" fmla="*/ 29646 h 70790"/>
                    <a:gd name="connsiteX371" fmla="*/ 68275 w 312808"/>
                    <a:gd name="connsiteY371" fmla="*/ 29646 h 70790"/>
                    <a:gd name="connsiteX372" fmla="*/ 89297 w 312808"/>
                    <a:gd name="connsiteY372" fmla="*/ 28388 h 70790"/>
                    <a:gd name="connsiteX373" fmla="*/ 89297 w 312808"/>
                    <a:gd name="connsiteY373" fmla="*/ 28388 h 70790"/>
                    <a:gd name="connsiteX374" fmla="*/ 97382 w 312808"/>
                    <a:gd name="connsiteY374" fmla="*/ 29646 h 70790"/>
                    <a:gd name="connsiteX375" fmla="*/ 97382 w 312808"/>
                    <a:gd name="connsiteY375" fmla="*/ 29646 h 70790"/>
                    <a:gd name="connsiteX376" fmla="*/ 8804 w 312808"/>
                    <a:gd name="connsiteY376" fmla="*/ 28748 h 70790"/>
                    <a:gd name="connsiteX377" fmla="*/ 8804 w 312808"/>
                    <a:gd name="connsiteY377" fmla="*/ 28748 h 70790"/>
                    <a:gd name="connsiteX378" fmla="*/ 8804 w 312808"/>
                    <a:gd name="connsiteY378" fmla="*/ 28748 h 70790"/>
                    <a:gd name="connsiteX379" fmla="*/ 8804 w 312808"/>
                    <a:gd name="connsiteY379" fmla="*/ 28748 h 70790"/>
                    <a:gd name="connsiteX380" fmla="*/ 8804 w 312808"/>
                    <a:gd name="connsiteY380" fmla="*/ 28748 h 70790"/>
                    <a:gd name="connsiteX381" fmla="*/ 175898 w 312808"/>
                    <a:gd name="connsiteY381" fmla="*/ 27669 h 70790"/>
                    <a:gd name="connsiteX382" fmla="*/ 177875 w 312808"/>
                    <a:gd name="connsiteY382" fmla="*/ 25154 h 70790"/>
                    <a:gd name="connsiteX383" fmla="*/ 177875 w 312808"/>
                    <a:gd name="connsiteY383" fmla="*/ 25154 h 70790"/>
                    <a:gd name="connsiteX384" fmla="*/ 175898 w 312808"/>
                    <a:gd name="connsiteY384" fmla="*/ 25154 h 70790"/>
                    <a:gd name="connsiteX385" fmla="*/ 175539 w 312808"/>
                    <a:gd name="connsiteY385" fmla="*/ 26412 h 70790"/>
                    <a:gd name="connsiteX386" fmla="*/ 175898 w 312808"/>
                    <a:gd name="connsiteY386" fmla="*/ 27669 h 70790"/>
                    <a:gd name="connsiteX387" fmla="*/ 175898 w 312808"/>
                    <a:gd name="connsiteY387" fmla="*/ 27669 h 70790"/>
                    <a:gd name="connsiteX388" fmla="*/ 119482 w 312808"/>
                    <a:gd name="connsiteY388" fmla="*/ 20123 h 70790"/>
                    <a:gd name="connsiteX389" fmla="*/ 119482 w 312808"/>
                    <a:gd name="connsiteY389" fmla="*/ 20123 h 70790"/>
                    <a:gd name="connsiteX390" fmla="*/ 119482 w 312808"/>
                    <a:gd name="connsiteY390" fmla="*/ 20123 h 70790"/>
                    <a:gd name="connsiteX391" fmla="*/ 119482 w 312808"/>
                    <a:gd name="connsiteY391" fmla="*/ 20123 h 70790"/>
                    <a:gd name="connsiteX392" fmla="*/ 119482 w 312808"/>
                    <a:gd name="connsiteY392" fmla="*/ 20123 h 70790"/>
                    <a:gd name="connsiteX393" fmla="*/ 248306 w 312808"/>
                    <a:gd name="connsiteY393" fmla="*/ 8804 h 70790"/>
                    <a:gd name="connsiteX394" fmla="*/ 250283 w 312808"/>
                    <a:gd name="connsiteY394" fmla="*/ 6289 h 70790"/>
                    <a:gd name="connsiteX395" fmla="*/ 250283 w 312808"/>
                    <a:gd name="connsiteY395" fmla="*/ 6289 h 70790"/>
                    <a:gd name="connsiteX396" fmla="*/ 248306 w 312808"/>
                    <a:gd name="connsiteY396" fmla="*/ 6289 h 70790"/>
                    <a:gd name="connsiteX397" fmla="*/ 247947 w 312808"/>
                    <a:gd name="connsiteY397" fmla="*/ 7546 h 70790"/>
                    <a:gd name="connsiteX398" fmla="*/ 248306 w 312808"/>
                    <a:gd name="connsiteY398" fmla="*/ 8804 h 70790"/>
                    <a:gd name="connsiteX399" fmla="*/ 248306 w 312808"/>
                    <a:gd name="connsiteY399" fmla="*/ 8804 h 70790"/>
                    <a:gd name="connsiteX400" fmla="*/ 247767 w 312808"/>
                    <a:gd name="connsiteY400" fmla="*/ 6468 h 70790"/>
                    <a:gd name="connsiteX401" fmla="*/ 248845 w 312808"/>
                    <a:gd name="connsiteY401" fmla="*/ 4132 h 70790"/>
                    <a:gd name="connsiteX402" fmla="*/ 247767 w 312808"/>
                    <a:gd name="connsiteY402" fmla="*/ 6468 h 70790"/>
                    <a:gd name="connsiteX403" fmla="*/ 247767 w 312808"/>
                    <a:gd name="connsiteY403" fmla="*/ 6468 h 70790"/>
                    <a:gd name="connsiteX404" fmla="*/ 9882 w 312808"/>
                    <a:gd name="connsiteY404" fmla="*/ 29287 h 70790"/>
                    <a:gd name="connsiteX405" fmla="*/ 10421 w 312808"/>
                    <a:gd name="connsiteY405" fmla="*/ 29287 h 70790"/>
                    <a:gd name="connsiteX406" fmla="*/ 10421 w 312808"/>
                    <a:gd name="connsiteY406" fmla="*/ 29287 h 70790"/>
                    <a:gd name="connsiteX407" fmla="*/ 10421 w 312808"/>
                    <a:gd name="connsiteY407" fmla="*/ 29287 h 70790"/>
                    <a:gd name="connsiteX408" fmla="*/ 9882 w 312808"/>
                    <a:gd name="connsiteY408" fmla="*/ 29287 h 70790"/>
                    <a:gd name="connsiteX409" fmla="*/ 9882 w 312808"/>
                    <a:gd name="connsiteY409" fmla="*/ 29287 h 7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Lst>
                  <a:rect l="l" t="t" r="r" b="b"/>
                  <a:pathLst>
                    <a:path w="312808" h="70790">
                      <a:moveTo>
                        <a:pt x="148768" y="70252"/>
                      </a:moveTo>
                      <a:cubicBezTo>
                        <a:pt x="140683" y="68814"/>
                        <a:pt x="121638" y="66658"/>
                        <a:pt x="116427" y="63424"/>
                      </a:cubicBezTo>
                      <a:lnTo>
                        <a:pt x="116427" y="63424"/>
                      </a:lnTo>
                      <a:cubicBezTo>
                        <a:pt x="113013" y="61807"/>
                        <a:pt x="111037" y="59471"/>
                        <a:pt x="111217" y="56776"/>
                      </a:cubicBezTo>
                      <a:lnTo>
                        <a:pt x="111217" y="56776"/>
                      </a:lnTo>
                      <a:cubicBezTo>
                        <a:pt x="111217" y="55159"/>
                        <a:pt x="111756" y="53902"/>
                        <a:pt x="112295" y="52824"/>
                      </a:cubicBezTo>
                      <a:lnTo>
                        <a:pt x="112295" y="52824"/>
                      </a:lnTo>
                      <a:cubicBezTo>
                        <a:pt x="111756" y="51746"/>
                        <a:pt x="108881" y="49050"/>
                        <a:pt x="104928" y="45277"/>
                      </a:cubicBezTo>
                      <a:lnTo>
                        <a:pt x="104928" y="45277"/>
                      </a:lnTo>
                      <a:cubicBezTo>
                        <a:pt x="102233" y="41145"/>
                        <a:pt x="99718" y="36294"/>
                        <a:pt x="95406" y="34138"/>
                      </a:cubicBezTo>
                      <a:lnTo>
                        <a:pt x="95406" y="34138"/>
                      </a:lnTo>
                      <a:cubicBezTo>
                        <a:pt x="94867" y="33778"/>
                        <a:pt x="92531" y="33419"/>
                        <a:pt x="89656" y="33419"/>
                      </a:cubicBezTo>
                      <a:lnTo>
                        <a:pt x="89656" y="33419"/>
                      </a:lnTo>
                      <a:cubicBezTo>
                        <a:pt x="83008" y="33419"/>
                        <a:pt x="73486" y="34677"/>
                        <a:pt x="68634" y="34677"/>
                      </a:cubicBezTo>
                      <a:lnTo>
                        <a:pt x="68634" y="34677"/>
                      </a:lnTo>
                      <a:cubicBezTo>
                        <a:pt x="67377" y="34677"/>
                        <a:pt x="66478" y="34677"/>
                        <a:pt x="64502" y="33599"/>
                      </a:cubicBezTo>
                      <a:lnTo>
                        <a:pt x="64502" y="33599"/>
                      </a:lnTo>
                      <a:cubicBezTo>
                        <a:pt x="63244" y="32341"/>
                        <a:pt x="63064" y="32341"/>
                        <a:pt x="62525" y="32341"/>
                      </a:cubicBezTo>
                      <a:lnTo>
                        <a:pt x="62525" y="32341"/>
                      </a:lnTo>
                      <a:cubicBezTo>
                        <a:pt x="61807" y="32341"/>
                        <a:pt x="60010" y="32880"/>
                        <a:pt x="56956" y="34138"/>
                      </a:cubicBezTo>
                      <a:lnTo>
                        <a:pt x="56956" y="34138"/>
                      </a:lnTo>
                      <a:cubicBezTo>
                        <a:pt x="51027" y="37012"/>
                        <a:pt x="43480" y="38270"/>
                        <a:pt x="41324" y="38450"/>
                      </a:cubicBezTo>
                      <a:lnTo>
                        <a:pt x="41324" y="38450"/>
                      </a:lnTo>
                      <a:lnTo>
                        <a:pt x="40426" y="38450"/>
                      </a:lnTo>
                      <a:lnTo>
                        <a:pt x="40066" y="38090"/>
                      </a:lnTo>
                      <a:cubicBezTo>
                        <a:pt x="36114" y="37012"/>
                        <a:pt x="38629" y="35755"/>
                        <a:pt x="33958" y="35755"/>
                      </a:cubicBezTo>
                      <a:lnTo>
                        <a:pt x="33958" y="35755"/>
                      </a:lnTo>
                      <a:cubicBezTo>
                        <a:pt x="30904" y="36473"/>
                        <a:pt x="26591" y="37911"/>
                        <a:pt x="22638" y="37911"/>
                      </a:cubicBezTo>
                      <a:lnTo>
                        <a:pt x="22638" y="37911"/>
                      </a:lnTo>
                      <a:cubicBezTo>
                        <a:pt x="20123" y="37911"/>
                        <a:pt x="17248" y="37192"/>
                        <a:pt x="15452" y="34677"/>
                      </a:cubicBezTo>
                      <a:lnTo>
                        <a:pt x="15452" y="34677"/>
                      </a:lnTo>
                      <a:cubicBezTo>
                        <a:pt x="13655" y="31802"/>
                        <a:pt x="11679" y="29826"/>
                        <a:pt x="10780" y="29287"/>
                      </a:cubicBezTo>
                      <a:lnTo>
                        <a:pt x="10780" y="29287"/>
                      </a:lnTo>
                      <a:lnTo>
                        <a:pt x="10780" y="29287"/>
                      </a:lnTo>
                      <a:lnTo>
                        <a:pt x="10780" y="29287"/>
                      </a:lnTo>
                      <a:cubicBezTo>
                        <a:pt x="10601" y="29287"/>
                        <a:pt x="10421" y="29287"/>
                        <a:pt x="10241" y="29287"/>
                      </a:cubicBezTo>
                      <a:lnTo>
                        <a:pt x="10241" y="29287"/>
                      </a:lnTo>
                      <a:cubicBezTo>
                        <a:pt x="10062" y="29287"/>
                        <a:pt x="9882" y="29287"/>
                        <a:pt x="9882" y="29107"/>
                      </a:cubicBezTo>
                      <a:lnTo>
                        <a:pt x="9882" y="29107"/>
                      </a:lnTo>
                      <a:cubicBezTo>
                        <a:pt x="7546" y="28927"/>
                        <a:pt x="3593" y="29466"/>
                        <a:pt x="1437" y="24435"/>
                      </a:cubicBezTo>
                      <a:lnTo>
                        <a:pt x="1437" y="24435"/>
                      </a:lnTo>
                      <a:cubicBezTo>
                        <a:pt x="1617" y="22279"/>
                        <a:pt x="2874" y="21561"/>
                        <a:pt x="4312" y="20842"/>
                      </a:cubicBezTo>
                      <a:lnTo>
                        <a:pt x="4312" y="20842"/>
                      </a:lnTo>
                      <a:cubicBezTo>
                        <a:pt x="4132" y="20662"/>
                        <a:pt x="4132" y="20483"/>
                        <a:pt x="3953" y="20303"/>
                      </a:cubicBezTo>
                      <a:lnTo>
                        <a:pt x="3953" y="20303"/>
                      </a:lnTo>
                      <a:cubicBezTo>
                        <a:pt x="3054" y="19405"/>
                        <a:pt x="1976" y="17967"/>
                        <a:pt x="718" y="15991"/>
                      </a:cubicBezTo>
                      <a:lnTo>
                        <a:pt x="718" y="15991"/>
                      </a:lnTo>
                      <a:cubicBezTo>
                        <a:pt x="359" y="14913"/>
                        <a:pt x="0" y="14194"/>
                        <a:pt x="0" y="13116"/>
                      </a:cubicBezTo>
                      <a:lnTo>
                        <a:pt x="0" y="13116"/>
                      </a:lnTo>
                      <a:cubicBezTo>
                        <a:pt x="0" y="10421"/>
                        <a:pt x="3414" y="9702"/>
                        <a:pt x="4312" y="9523"/>
                      </a:cubicBezTo>
                      <a:lnTo>
                        <a:pt x="4312" y="9523"/>
                      </a:lnTo>
                      <a:cubicBezTo>
                        <a:pt x="5749" y="9523"/>
                        <a:pt x="7726" y="9702"/>
                        <a:pt x="10601" y="9702"/>
                      </a:cubicBezTo>
                      <a:lnTo>
                        <a:pt x="10601" y="9702"/>
                      </a:lnTo>
                      <a:cubicBezTo>
                        <a:pt x="10780" y="9702"/>
                        <a:pt x="10780" y="9702"/>
                        <a:pt x="10780" y="9702"/>
                      </a:cubicBezTo>
                      <a:lnTo>
                        <a:pt x="10780" y="9702"/>
                      </a:lnTo>
                      <a:cubicBezTo>
                        <a:pt x="10780" y="9702"/>
                        <a:pt x="10780" y="9702"/>
                        <a:pt x="10960" y="9702"/>
                      </a:cubicBezTo>
                      <a:lnTo>
                        <a:pt x="10960" y="9702"/>
                      </a:lnTo>
                      <a:cubicBezTo>
                        <a:pt x="19763" y="9882"/>
                        <a:pt x="26232" y="13835"/>
                        <a:pt x="39168" y="15092"/>
                      </a:cubicBezTo>
                      <a:lnTo>
                        <a:pt x="39168" y="15092"/>
                      </a:lnTo>
                      <a:cubicBezTo>
                        <a:pt x="45636" y="16350"/>
                        <a:pt x="50667" y="16889"/>
                        <a:pt x="54980" y="16889"/>
                      </a:cubicBezTo>
                      <a:lnTo>
                        <a:pt x="54980" y="16889"/>
                      </a:lnTo>
                      <a:cubicBezTo>
                        <a:pt x="59471" y="16889"/>
                        <a:pt x="63064" y="16350"/>
                        <a:pt x="66838" y="15092"/>
                      </a:cubicBezTo>
                      <a:lnTo>
                        <a:pt x="66838" y="15092"/>
                      </a:lnTo>
                      <a:cubicBezTo>
                        <a:pt x="74204" y="12577"/>
                        <a:pt x="74384" y="12218"/>
                        <a:pt x="82828" y="12218"/>
                      </a:cubicBezTo>
                      <a:lnTo>
                        <a:pt x="82828" y="12218"/>
                      </a:lnTo>
                      <a:cubicBezTo>
                        <a:pt x="83188" y="12038"/>
                        <a:pt x="83367" y="12218"/>
                        <a:pt x="83367" y="12218"/>
                      </a:cubicBezTo>
                      <a:lnTo>
                        <a:pt x="83367" y="12218"/>
                      </a:lnTo>
                      <a:cubicBezTo>
                        <a:pt x="83367" y="12218"/>
                        <a:pt x="83367" y="12397"/>
                        <a:pt x="83547" y="12218"/>
                      </a:cubicBezTo>
                      <a:lnTo>
                        <a:pt x="83547" y="12218"/>
                      </a:lnTo>
                      <a:cubicBezTo>
                        <a:pt x="93250" y="12218"/>
                        <a:pt x="116068" y="13296"/>
                        <a:pt x="121638" y="15272"/>
                      </a:cubicBezTo>
                      <a:lnTo>
                        <a:pt x="121638" y="15272"/>
                      </a:lnTo>
                      <a:cubicBezTo>
                        <a:pt x="123075" y="16350"/>
                        <a:pt x="124512" y="17249"/>
                        <a:pt x="124692" y="19584"/>
                      </a:cubicBezTo>
                      <a:lnTo>
                        <a:pt x="124692" y="19584"/>
                      </a:lnTo>
                      <a:cubicBezTo>
                        <a:pt x="123434" y="24435"/>
                        <a:pt x="119841" y="23537"/>
                        <a:pt x="116966" y="23896"/>
                      </a:cubicBezTo>
                      <a:lnTo>
                        <a:pt x="116966" y="23896"/>
                      </a:lnTo>
                      <a:cubicBezTo>
                        <a:pt x="114990" y="24256"/>
                        <a:pt x="113373" y="24615"/>
                        <a:pt x="112115" y="24615"/>
                      </a:cubicBezTo>
                      <a:lnTo>
                        <a:pt x="112115" y="24615"/>
                      </a:lnTo>
                      <a:cubicBezTo>
                        <a:pt x="112834" y="24974"/>
                        <a:pt x="113552" y="25334"/>
                        <a:pt x="114271" y="25693"/>
                      </a:cubicBezTo>
                      <a:lnTo>
                        <a:pt x="114271" y="25693"/>
                      </a:lnTo>
                      <a:cubicBezTo>
                        <a:pt x="117865" y="26232"/>
                        <a:pt x="121099" y="27130"/>
                        <a:pt x="121279" y="30724"/>
                      </a:cubicBezTo>
                      <a:lnTo>
                        <a:pt x="121279" y="30724"/>
                      </a:lnTo>
                      <a:cubicBezTo>
                        <a:pt x="121279" y="31802"/>
                        <a:pt x="121099" y="32521"/>
                        <a:pt x="120740" y="33239"/>
                      </a:cubicBezTo>
                      <a:lnTo>
                        <a:pt x="120740" y="33239"/>
                      </a:lnTo>
                      <a:cubicBezTo>
                        <a:pt x="121638" y="31443"/>
                        <a:pt x="122895" y="29646"/>
                        <a:pt x="124692" y="28568"/>
                      </a:cubicBezTo>
                      <a:lnTo>
                        <a:pt x="124692" y="28568"/>
                      </a:lnTo>
                      <a:cubicBezTo>
                        <a:pt x="125950" y="28029"/>
                        <a:pt x="127387" y="27849"/>
                        <a:pt x="128645" y="27849"/>
                      </a:cubicBezTo>
                      <a:lnTo>
                        <a:pt x="128645" y="27849"/>
                      </a:lnTo>
                      <a:cubicBezTo>
                        <a:pt x="132238" y="27849"/>
                        <a:pt x="134933" y="29287"/>
                        <a:pt x="139246" y="31083"/>
                      </a:cubicBezTo>
                      <a:lnTo>
                        <a:pt x="139246" y="31083"/>
                      </a:lnTo>
                      <a:cubicBezTo>
                        <a:pt x="145893" y="32161"/>
                        <a:pt x="150205" y="34138"/>
                        <a:pt x="151643" y="33958"/>
                      </a:cubicBezTo>
                      <a:lnTo>
                        <a:pt x="151643" y="33958"/>
                      </a:lnTo>
                      <a:cubicBezTo>
                        <a:pt x="151822" y="33958"/>
                        <a:pt x="151822" y="33958"/>
                        <a:pt x="152002" y="33958"/>
                      </a:cubicBezTo>
                      <a:lnTo>
                        <a:pt x="152002" y="33958"/>
                      </a:lnTo>
                      <a:cubicBezTo>
                        <a:pt x="151822" y="33239"/>
                        <a:pt x="151283" y="31982"/>
                        <a:pt x="151283" y="30365"/>
                      </a:cubicBezTo>
                      <a:lnTo>
                        <a:pt x="151283" y="30365"/>
                      </a:lnTo>
                      <a:cubicBezTo>
                        <a:pt x="151104" y="28388"/>
                        <a:pt x="153080" y="26052"/>
                        <a:pt x="154517" y="26052"/>
                      </a:cubicBezTo>
                      <a:lnTo>
                        <a:pt x="154517" y="26052"/>
                      </a:lnTo>
                      <a:cubicBezTo>
                        <a:pt x="159908" y="22639"/>
                        <a:pt x="169790" y="22998"/>
                        <a:pt x="175359" y="22998"/>
                      </a:cubicBezTo>
                      <a:lnTo>
                        <a:pt x="175359" y="22998"/>
                      </a:lnTo>
                      <a:cubicBezTo>
                        <a:pt x="175539" y="22998"/>
                        <a:pt x="175539" y="22998"/>
                        <a:pt x="175719" y="22998"/>
                      </a:cubicBezTo>
                      <a:lnTo>
                        <a:pt x="175719" y="22998"/>
                      </a:lnTo>
                      <a:cubicBezTo>
                        <a:pt x="182187" y="22998"/>
                        <a:pt x="189733" y="26052"/>
                        <a:pt x="194225" y="25873"/>
                      </a:cubicBezTo>
                      <a:lnTo>
                        <a:pt x="194225" y="25873"/>
                      </a:lnTo>
                      <a:cubicBezTo>
                        <a:pt x="194944" y="25873"/>
                        <a:pt x="195662" y="25873"/>
                        <a:pt x="196201" y="25693"/>
                      </a:cubicBezTo>
                      <a:lnTo>
                        <a:pt x="196201" y="25693"/>
                      </a:lnTo>
                      <a:cubicBezTo>
                        <a:pt x="199795" y="25154"/>
                        <a:pt x="196381" y="24076"/>
                        <a:pt x="201771" y="19584"/>
                      </a:cubicBezTo>
                      <a:lnTo>
                        <a:pt x="201771" y="19584"/>
                      </a:lnTo>
                      <a:cubicBezTo>
                        <a:pt x="208419" y="14913"/>
                        <a:pt x="240041" y="5031"/>
                        <a:pt x="247588" y="4312"/>
                      </a:cubicBezTo>
                      <a:lnTo>
                        <a:pt x="247588" y="4312"/>
                      </a:lnTo>
                      <a:cubicBezTo>
                        <a:pt x="247767" y="4312"/>
                        <a:pt x="247947" y="4312"/>
                        <a:pt x="248127" y="4312"/>
                      </a:cubicBezTo>
                      <a:lnTo>
                        <a:pt x="248127" y="4312"/>
                      </a:lnTo>
                      <a:cubicBezTo>
                        <a:pt x="248845" y="4312"/>
                        <a:pt x="257470" y="4312"/>
                        <a:pt x="262500" y="5929"/>
                      </a:cubicBezTo>
                      <a:lnTo>
                        <a:pt x="262500" y="5929"/>
                      </a:lnTo>
                      <a:cubicBezTo>
                        <a:pt x="263398" y="6468"/>
                        <a:pt x="264117" y="6468"/>
                        <a:pt x="264297" y="6468"/>
                      </a:cubicBezTo>
                      <a:lnTo>
                        <a:pt x="264297" y="6468"/>
                      </a:lnTo>
                      <a:cubicBezTo>
                        <a:pt x="264656" y="6828"/>
                        <a:pt x="265375" y="5031"/>
                        <a:pt x="269508" y="1797"/>
                      </a:cubicBezTo>
                      <a:lnTo>
                        <a:pt x="269508" y="1797"/>
                      </a:lnTo>
                      <a:cubicBezTo>
                        <a:pt x="271664" y="719"/>
                        <a:pt x="273461" y="0"/>
                        <a:pt x="275257" y="0"/>
                      </a:cubicBezTo>
                      <a:lnTo>
                        <a:pt x="275257" y="0"/>
                      </a:lnTo>
                      <a:cubicBezTo>
                        <a:pt x="278312" y="0"/>
                        <a:pt x="280108" y="1976"/>
                        <a:pt x="281725" y="3593"/>
                      </a:cubicBezTo>
                      <a:lnTo>
                        <a:pt x="281725" y="3593"/>
                      </a:lnTo>
                      <a:cubicBezTo>
                        <a:pt x="282983" y="4851"/>
                        <a:pt x="283522" y="4851"/>
                        <a:pt x="283701" y="4851"/>
                      </a:cubicBezTo>
                      <a:lnTo>
                        <a:pt x="283701" y="4851"/>
                      </a:lnTo>
                      <a:cubicBezTo>
                        <a:pt x="283881" y="5031"/>
                        <a:pt x="285498" y="3953"/>
                        <a:pt x="288373" y="2875"/>
                      </a:cubicBezTo>
                      <a:lnTo>
                        <a:pt x="288373" y="2875"/>
                      </a:lnTo>
                      <a:cubicBezTo>
                        <a:pt x="289271" y="2695"/>
                        <a:pt x="289990" y="2515"/>
                        <a:pt x="290709" y="2515"/>
                      </a:cubicBezTo>
                      <a:lnTo>
                        <a:pt x="290709" y="2515"/>
                      </a:lnTo>
                      <a:cubicBezTo>
                        <a:pt x="297537" y="2875"/>
                        <a:pt x="298255" y="9882"/>
                        <a:pt x="298255" y="13835"/>
                      </a:cubicBezTo>
                      <a:lnTo>
                        <a:pt x="298255" y="13835"/>
                      </a:lnTo>
                      <a:cubicBezTo>
                        <a:pt x="297537" y="15811"/>
                        <a:pt x="309754" y="16170"/>
                        <a:pt x="311551" y="23178"/>
                      </a:cubicBezTo>
                      <a:lnTo>
                        <a:pt x="311551" y="23178"/>
                      </a:lnTo>
                      <a:cubicBezTo>
                        <a:pt x="311730" y="24076"/>
                        <a:pt x="311910" y="24795"/>
                        <a:pt x="312090" y="25693"/>
                      </a:cubicBezTo>
                      <a:lnTo>
                        <a:pt x="312090" y="25693"/>
                      </a:lnTo>
                      <a:cubicBezTo>
                        <a:pt x="312090" y="26412"/>
                        <a:pt x="311730" y="27310"/>
                        <a:pt x="311371" y="27849"/>
                      </a:cubicBezTo>
                      <a:lnTo>
                        <a:pt x="311371" y="27849"/>
                      </a:lnTo>
                      <a:cubicBezTo>
                        <a:pt x="311371" y="28029"/>
                        <a:pt x="311551" y="28208"/>
                        <a:pt x="311551" y="28568"/>
                      </a:cubicBezTo>
                      <a:lnTo>
                        <a:pt x="311551" y="28568"/>
                      </a:lnTo>
                      <a:cubicBezTo>
                        <a:pt x="312090" y="30185"/>
                        <a:pt x="312808" y="31443"/>
                        <a:pt x="312808" y="33419"/>
                      </a:cubicBezTo>
                      <a:lnTo>
                        <a:pt x="312808" y="33419"/>
                      </a:lnTo>
                      <a:cubicBezTo>
                        <a:pt x="312808" y="36294"/>
                        <a:pt x="310652" y="38090"/>
                        <a:pt x="307598" y="39528"/>
                      </a:cubicBezTo>
                      <a:lnTo>
                        <a:pt x="307598" y="39528"/>
                      </a:lnTo>
                      <a:cubicBezTo>
                        <a:pt x="301310" y="42582"/>
                        <a:pt x="284600" y="45098"/>
                        <a:pt x="277234" y="45098"/>
                      </a:cubicBezTo>
                      <a:lnTo>
                        <a:pt x="277234" y="45098"/>
                      </a:lnTo>
                      <a:cubicBezTo>
                        <a:pt x="277054" y="45098"/>
                        <a:pt x="276695" y="45098"/>
                        <a:pt x="276156" y="45098"/>
                      </a:cubicBezTo>
                      <a:lnTo>
                        <a:pt x="276156" y="45098"/>
                      </a:lnTo>
                      <a:cubicBezTo>
                        <a:pt x="269687" y="45098"/>
                        <a:pt x="262321" y="45098"/>
                        <a:pt x="256212" y="42043"/>
                      </a:cubicBezTo>
                      <a:lnTo>
                        <a:pt x="256212" y="42043"/>
                      </a:lnTo>
                      <a:cubicBezTo>
                        <a:pt x="256032" y="41864"/>
                        <a:pt x="255673" y="41864"/>
                        <a:pt x="255673" y="41684"/>
                      </a:cubicBezTo>
                      <a:lnTo>
                        <a:pt x="255673" y="41684"/>
                      </a:lnTo>
                      <a:cubicBezTo>
                        <a:pt x="255853" y="42043"/>
                        <a:pt x="256212" y="42762"/>
                        <a:pt x="256931" y="43481"/>
                      </a:cubicBezTo>
                      <a:lnTo>
                        <a:pt x="256931" y="43481"/>
                      </a:lnTo>
                      <a:cubicBezTo>
                        <a:pt x="258009" y="44559"/>
                        <a:pt x="258907" y="45996"/>
                        <a:pt x="258907" y="47972"/>
                      </a:cubicBezTo>
                      <a:lnTo>
                        <a:pt x="258907" y="47972"/>
                      </a:lnTo>
                      <a:cubicBezTo>
                        <a:pt x="258727" y="52285"/>
                        <a:pt x="254415" y="54620"/>
                        <a:pt x="248486" y="54620"/>
                      </a:cubicBezTo>
                      <a:lnTo>
                        <a:pt x="248486" y="54620"/>
                      </a:lnTo>
                      <a:cubicBezTo>
                        <a:pt x="240760" y="54620"/>
                        <a:pt x="231597" y="55878"/>
                        <a:pt x="224230" y="55878"/>
                      </a:cubicBezTo>
                      <a:lnTo>
                        <a:pt x="224230" y="55878"/>
                      </a:lnTo>
                      <a:cubicBezTo>
                        <a:pt x="223691" y="55878"/>
                        <a:pt x="223332" y="55698"/>
                        <a:pt x="222972" y="55698"/>
                      </a:cubicBezTo>
                      <a:lnTo>
                        <a:pt x="222972" y="55698"/>
                      </a:lnTo>
                      <a:cubicBezTo>
                        <a:pt x="218301" y="55159"/>
                        <a:pt x="216325" y="61627"/>
                        <a:pt x="208958" y="62526"/>
                      </a:cubicBezTo>
                      <a:lnTo>
                        <a:pt x="208958" y="62526"/>
                      </a:lnTo>
                      <a:lnTo>
                        <a:pt x="208240" y="62526"/>
                      </a:lnTo>
                      <a:lnTo>
                        <a:pt x="208060" y="62526"/>
                      </a:lnTo>
                      <a:cubicBezTo>
                        <a:pt x="203568" y="62167"/>
                        <a:pt x="202490" y="60729"/>
                        <a:pt x="200334" y="60909"/>
                      </a:cubicBezTo>
                      <a:lnTo>
                        <a:pt x="200334" y="60909"/>
                      </a:lnTo>
                      <a:cubicBezTo>
                        <a:pt x="199615" y="60909"/>
                        <a:pt x="198896" y="61088"/>
                        <a:pt x="197100" y="61268"/>
                      </a:cubicBezTo>
                      <a:lnTo>
                        <a:pt x="197100" y="61268"/>
                      </a:lnTo>
                      <a:cubicBezTo>
                        <a:pt x="194584" y="61268"/>
                        <a:pt x="192428" y="61448"/>
                        <a:pt x="190272" y="61448"/>
                      </a:cubicBezTo>
                      <a:lnTo>
                        <a:pt x="190272" y="61448"/>
                      </a:lnTo>
                      <a:cubicBezTo>
                        <a:pt x="187218" y="61448"/>
                        <a:pt x="183625" y="60729"/>
                        <a:pt x="180750" y="57854"/>
                      </a:cubicBezTo>
                      <a:lnTo>
                        <a:pt x="180750" y="57854"/>
                      </a:lnTo>
                      <a:cubicBezTo>
                        <a:pt x="177515" y="54441"/>
                        <a:pt x="177156" y="53902"/>
                        <a:pt x="176976" y="54081"/>
                      </a:cubicBezTo>
                      <a:lnTo>
                        <a:pt x="176976" y="54081"/>
                      </a:lnTo>
                      <a:cubicBezTo>
                        <a:pt x="176797" y="54081"/>
                        <a:pt x="176258" y="54081"/>
                        <a:pt x="175719" y="54261"/>
                      </a:cubicBezTo>
                      <a:lnTo>
                        <a:pt x="175719" y="54261"/>
                      </a:lnTo>
                      <a:cubicBezTo>
                        <a:pt x="173922" y="55159"/>
                        <a:pt x="169790" y="59112"/>
                        <a:pt x="167454" y="62706"/>
                      </a:cubicBezTo>
                      <a:lnTo>
                        <a:pt x="167454" y="62706"/>
                      </a:lnTo>
                      <a:cubicBezTo>
                        <a:pt x="164759" y="66658"/>
                        <a:pt x="159728" y="70791"/>
                        <a:pt x="152541" y="70791"/>
                      </a:cubicBezTo>
                      <a:lnTo>
                        <a:pt x="152541" y="70791"/>
                      </a:lnTo>
                      <a:cubicBezTo>
                        <a:pt x="150924" y="70611"/>
                        <a:pt x="149846" y="70431"/>
                        <a:pt x="148768" y="70252"/>
                      </a:cubicBezTo>
                      <a:lnTo>
                        <a:pt x="148768" y="70252"/>
                      </a:lnTo>
                      <a:close/>
                      <a:moveTo>
                        <a:pt x="97382" y="29646"/>
                      </a:moveTo>
                      <a:cubicBezTo>
                        <a:pt x="103670" y="32700"/>
                        <a:pt x="106365" y="38629"/>
                        <a:pt x="108701" y="42043"/>
                      </a:cubicBezTo>
                      <a:lnTo>
                        <a:pt x="108701" y="42043"/>
                      </a:lnTo>
                      <a:cubicBezTo>
                        <a:pt x="112295" y="45996"/>
                        <a:pt x="116787" y="47972"/>
                        <a:pt x="117326" y="53183"/>
                      </a:cubicBezTo>
                      <a:lnTo>
                        <a:pt x="117326" y="53183"/>
                      </a:lnTo>
                      <a:lnTo>
                        <a:pt x="117326" y="53722"/>
                      </a:lnTo>
                      <a:lnTo>
                        <a:pt x="117146" y="54261"/>
                      </a:lnTo>
                      <a:cubicBezTo>
                        <a:pt x="116607" y="55519"/>
                        <a:pt x="116248" y="56417"/>
                        <a:pt x="116248" y="56776"/>
                      </a:cubicBezTo>
                      <a:lnTo>
                        <a:pt x="116248" y="56776"/>
                      </a:lnTo>
                      <a:cubicBezTo>
                        <a:pt x="116248" y="56956"/>
                        <a:pt x="116068" y="57495"/>
                        <a:pt x="118943" y="59112"/>
                      </a:cubicBezTo>
                      <a:lnTo>
                        <a:pt x="118943" y="59112"/>
                      </a:lnTo>
                      <a:cubicBezTo>
                        <a:pt x="121279" y="61088"/>
                        <a:pt x="141761" y="64143"/>
                        <a:pt x="149487" y="65221"/>
                      </a:cubicBezTo>
                      <a:lnTo>
                        <a:pt x="149487" y="65221"/>
                      </a:lnTo>
                      <a:cubicBezTo>
                        <a:pt x="150385" y="65401"/>
                        <a:pt x="151283" y="65401"/>
                        <a:pt x="152002" y="65401"/>
                      </a:cubicBezTo>
                      <a:lnTo>
                        <a:pt x="152002" y="65401"/>
                      </a:lnTo>
                      <a:cubicBezTo>
                        <a:pt x="157213" y="65401"/>
                        <a:pt x="160627" y="62526"/>
                        <a:pt x="162603" y="59651"/>
                      </a:cubicBezTo>
                      <a:lnTo>
                        <a:pt x="162603" y="59651"/>
                      </a:lnTo>
                      <a:cubicBezTo>
                        <a:pt x="165478" y="55339"/>
                        <a:pt x="169430" y="51207"/>
                        <a:pt x="173024" y="49230"/>
                      </a:cubicBezTo>
                      <a:lnTo>
                        <a:pt x="173024" y="49230"/>
                      </a:lnTo>
                      <a:cubicBezTo>
                        <a:pt x="174102" y="48871"/>
                        <a:pt x="175000" y="48511"/>
                        <a:pt x="176258" y="48511"/>
                      </a:cubicBezTo>
                      <a:lnTo>
                        <a:pt x="176258" y="48511"/>
                      </a:lnTo>
                      <a:cubicBezTo>
                        <a:pt x="180031" y="48871"/>
                        <a:pt x="180929" y="51207"/>
                        <a:pt x="183625" y="53722"/>
                      </a:cubicBezTo>
                      <a:lnTo>
                        <a:pt x="183625" y="53722"/>
                      </a:lnTo>
                      <a:cubicBezTo>
                        <a:pt x="185601" y="55519"/>
                        <a:pt x="186679" y="55698"/>
                        <a:pt x="189554" y="55878"/>
                      </a:cubicBezTo>
                      <a:lnTo>
                        <a:pt x="189554" y="55878"/>
                      </a:lnTo>
                      <a:cubicBezTo>
                        <a:pt x="191350" y="55878"/>
                        <a:pt x="193506" y="55698"/>
                        <a:pt x="195842" y="55698"/>
                      </a:cubicBezTo>
                      <a:lnTo>
                        <a:pt x="195842" y="55698"/>
                      </a:lnTo>
                      <a:cubicBezTo>
                        <a:pt x="197279" y="55339"/>
                        <a:pt x="198537" y="55339"/>
                        <a:pt x="199615" y="55339"/>
                      </a:cubicBezTo>
                      <a:lnTo>
                        <a:pt x="199615" y="55339"/>
                      </a:lnTo>
                      <a:cubicBezTo>
                        <a:pt x="204287" y="55519"/>
                        <a:pt x="204826" y="57136"/>
                        <a:pt x="208060" y="56956"/>
                      </a:cubicBezTo>
                      <a:lnTo>
                        <a:pt x="208060" y="56956"/>
                      </a:lnTo>
                      <a:cubicBezTo>
                        <a:pt x="208060" y="56956"/>
                        <a:pt x="208060" y="56956"/>
                        <a:pt x="208060" y="56956"/>
                      </a:cubicBezTo>
                      <a:lnTo>
                        <a:pt x="208060" y="56956"/>
                      </a:lnTo>
                      <a:cubicBezTo>
                        <a:pt x="208060" y="56956"/>
                        <a:pt x="208240" y="56956"/>
                        <a:pt x="208599" y="56956"/>
                      </a:cubicBezTo>
                      <a:lnTo>
                        <a:pt x="208599" y="56956"/>
                      </a:lnTo>
                      <a:cubicBezTo>
                        <a:pt x="208599" y="56956"/>
                        <a:pt x="208599" y="56956"/>
                        <a:pt x="208599" y="56956"/>
                      </a:cubicBezTo>
                      <a:lnTo>
                        <a:pt x="208599" y="56956"/>
                      </a:lnTo>
                      <a:cubicBezTo>
                        <a:pt x="210935" y="56776"/>
                        <a:pt x="214348" y="50488"/>
                        <a:pt x="222074" y="50128"/>
                      </a:cubicBezTo>
                      <a:lnTo>
                        <a:pt x="222074" y="50128"/>
                      </a:lnTo>
                      <a:cubicBezTo>
                        <a:pt x="222793" y="50128"/>
                        <a:pt x="223512" y="50128"/>
                        <a:pt x="223871" y="50308"/>
                      </a:cubicBezTo>
                      <a:lnTo>
                        <a:pt x="223871" y="50308"/>
                      </a:lnTo>
                      <a:cubicBezTo>
                        <a:pt x="230160" y="50308"/>
                        <a:pt x="239502" y="48871"/>
                        <a:pt x="247588" y="48871"/>
                      </a:cubicBezTo>
                      <a:lnTo>
                        <a:pt x="247588" y="48871"/>
                      </a:lnTo>
                      <a:cubicBezTo>
                        <a:pt x="252798" y="48691"/>
                        <a:pt x="252798" y="47433"/>
                        <a:pt x="252798" y="47433"/>
                      </a:cubicBezTo>
                      <a:lnTo>
                        <a:pt x="252798" y="47433"/>
                      </a:lnTo>
                      <a:cubicBezTo>
                        <a:pt x="252798" y="47433"/>
                        <a:pt x="252798" y="47074"/>
                        <a:pt x="252259" y="46535"/>
                      </a:cubicBezTo>
                      <a:lnTo>
                        <a:pt x="252259" y="46535"/>
                      </a:lnTo>
                      <a:cubicBezTo>
                        <a:pt x="250463" y="44738"/>
                        <a:pt x="249564" y="42762"/>
                        <a:pt x="249564" y="40786"/>
                      </a:cubicBezTo>
                      <a:lnTo>
                        <a:pt x="249564" y="40786"/>
                      </a:lnTo>
                      <a:cubicBezTo>
                        <a:pt x="249564" y="38270"/>
                        <a:pt x="251541" y="35934"/>
                        <a:pt x="254236" y="35934"/>
                      </a:cubicBezTo>
                      <a:lnTo>
                        <a:pt x="254236" y="35934"/>
                      </a:lnTo>
                      <a:cubicBezTo>
                        <a:pt x="255493" y="35934"/>
                        <a:pt x="256931" y="36473"/>
                        <a:pt x="257829" y="37012"/>
                      </a:cubicBezTo>
                      <a:lnTo>
                        <a:pt x="257829" y="37012"/>
                      </a:lnTo>
                      <a:cubicBezTo>
                        <a:pt x="261961" y="39168"/>
                        <a:pt x="268969" y="39348"/>
                        <a:pt x="275257" y="39348"/>
                      </a:cubicBezTo>
                      <a:lnTo>
                        <a:pt x="275257" y="39348"/>
                      </a:lnTo>
                      <a:cubicBezTo>
                        <a:pt x="275617" y="39348"/>
                        <a:pt x="275976" y="39348"/>
                        <a:pt x="276515" y="39348"/>
                      </a:cubicBezTo>
                      <a:lnTo>
                        <a:pt x="276515" y="39348"/>
                      </a:lnTo>
                      <a:cubicBezTo>
                        <a:pt x="282444" y="39348"/>
                        <a:pt x="300052" y="36473"/>
                        <a:pt x="304364" y="34317"/>
                      </a:cubicBezTo>
                      <a:lnTo>
                        <a:pt x="304364" y="34317"/>
                      </a:lnTo>
                      <a:cubicBezTo>
                        <a:pt x="306879" y="32880"/>
                        <a:pt x="306699" y="32700"/>
                        <a:pt x="306699" y="32700"/>
                      </a:cubicBezTo>
                      <a:lnTo>
                        <a:pt x="306699" y="32700"/>
                      </a:lnTo>
                      <a:cubicBezTo>
                        <a:pt x="306699" y="32521"/>
                        <a:pt x="306340" y="31263"/>
                        <a:pt x="305621" y="29466"/>
                      </a:cubicBezTo>
                      <a:lnTo>
                        <a:pt x="305621" y="29466"/>
                      </a:lnTo>
                      <a:cubicBezTo>
                        <a:pt x="305262" y="28568"/>
                        <a:pt x="305082" y="27849"/>
                        <a:pt x="305082" y="26951"/>
                      </a:cubicBezTo>
                      <a:lnTo>
                        <a:pt x="305082" y="26951"/>
                      </a:lnTo>
                      <a:cubicBezTo>
                        <a:pt x="304903" y="26232"/>
                        <a:pt x="305442" y="25334"/>
                        <a:pt x="305801" y="24795"/>
                      </a:cubicBezTo>
                      <a:lnTo>
                        <a:pt x="305801" y="24795"/>
                      </a:lnTo>
                      <a:cubicBezTo>
                        <a:pt x="305801" y="24615"/>
                        <a:pt x="305621" y="24076"/>
                        <a:pt x="305621" y="23537"/>
                      </a:cubicBezTo>
                      <a:lnTo>
                        <a:pt x="305621" y="23537"/>
                      </a:lnTo>
                      <a:cubicBezTo>
                        <a:pt x="305442" y="23537"/>
                        <a:pt x="305621" y="23537"/>
                        <a:pt x="304903" y="22998"/>
                      </a:cubicBezTo>
                      <a:lnTo>
                        <a:pt x="304903" y="22998"/>
                      </a:lnTo>
                      <a:cubicBezTo>
                        <a:pt x="304005" y="22459"/>
                        <a:pt x="302747" y="21740"/>
                        <a:pt x="301130" y="21201"/>
                      </a:cubicBezTo>
                      <a:lnTo>
                        <a:pt x="301130" y="21201"/>
                      </a:lnTo>
                      <a:cubicBezTo>
                        <a:pt x="298076" y="19764"/>
                        <a:pt x="294302" y="19045"/>
                        <a:pt x="292506" y="14194"/>
                      </a:cubicBezTo>
                      <a:lnTo>
                        <a:pt x="292506" y="14194"/>
                      </a:lnTo>
                      <a:cubicBezTo>
                        <a:pt x="292506" y="9343"/>
                        <a:pt x="291248" y="7187"/>
                        <a:pt x="289990" y="7187"/>
                      </a:cubicBezTo>
                      <a:lnTo>
                        <a:pt x="289990" y="7187"/>
                      </a:lnTo>
                      <a:cubicBezTo>
                        <a:pt x="289631" y="7187"/>
                        <a:pt x="289451" y="7187"/>
                        <a:pt x="289271" y="7187"/>
                      </a:cubicBezTo>
                      <a:lnTo>
                        <a:pt x="289271" y="7187"/>
                      </a:lnTo>
                      <a:cubicBezTo>
                        <a:pt x="287295" y="7726"/>
                        <a:pt x="286037" y="9343"/>
                        <a:pt x="282983" y="9523"/>
                      </a:cubicBezTo>
                      <a:lnTo>
                        <a:pt x="282983" y="9523"/>
                      </a:lnTo>
                      <a:cubicBezTo>
                        <a:pt x="280827" y="9523"/>
                        <a:pt x="279030" y="8445"/>
                        <a:pt x="277413" y="6648"/>
                      </a:cubicBezTo>
                      <a:lnTo>
                        <a:pt x="277413" y="6648"/>
                      </a:lnTo>
                      <a:cubicBezTo>
                        <a:pt x="275617" y="4851"/>
                        <a:pt x="275257" y="4492"/>
                        <a:pt x="274539" y="4672"/>
                      </a:cubicBezTo>
                      <a:lnTo>
                        <a:pt x="274539" y="4672"/>
                      </a:lnTo>
                      <a:cubicBezTo>
                        <a:pt x="274000" y="4672"/>
                        <a:pt x="272922" y="4851"/>
                        <a:pt x="271304" y="5749"/>
                      </a:cubicBezTo>
                      <a:lnTo>
                        <a:pt x="271304" y="5749"/>
                      </a:lnTo>
                      <a:cubicBezTo>
                        <a:pt x="268969" y="6828"/>
                        <a:pt x="268609" y="10421"/>
                        <a:pt x="263578" y="11140"/>
                      </a:cubicBezTo>
                      <a:lnTo>
                        <a:pt x="263578" y="11140"/>
                      </a:lnTo>
                      <a:cubicBezTo>
                        <a:pt x="262321" y="11140"/>
                        <a:pt x="260883" y="10780"/>
                        <a:pt x="259805" y="10241"/>
                      </a:cubicBezTo>
                      <a:lnTo>
                        <a:pt x="259805" y="10241"/>
                      </a:lnTo>
                      <a:cubicBezTo>
                        <a:pt x="256751" y="9163"/>
                        <a:pt x="247947" y="8984"/>
                        <a:pt x="247408" y="8984"/>
                      </a:cubicBezTo>
                      <a:lnTo>
                        <a:pt x="247408" y="8984"/>
                      </a:lnTo>
                      <a:cubicBezTo>
                        <a:pt x="243635" y="8804"/>
                        <a:pt x="207880" y="19944"/>
                        <a:pt x="204107" y="23178"/>
                      </a:cubicBezTo>
                      <a:lnTo>
                        <a:pt x="204107" y="23178"/>
                      </a:lnTo>
                      <a:cubicBezTo>
                        <a:pt x="201771" y="23896"/>
                        <a:pt x="203748" y="28029"/>
                        <a:pt x="196740" y="30185"/>
                      </a:cubicBezTo>
                      <a:lnTo>
                        <a:pt x="196740" y="30185"/>
                      </a:lnTo>
                      <a:cubicBezTo>
                        <a:pt x="195662" y="30365"/>
                        <a:pt x="194584" y="30544"/>
                        <a:pt x="193506" y="30544"/>
                      </a:cubicBezTo>
                      <a:lnTo>
                        <a:pt x="193506" y="30544"/>
                      </a:lnTo>
                      <a:cubicBezTo>
                        <a:pt x="187398" y="30544"/>
                        <a:pt x="179851" y="27490"/>
                        <a:pt x="175000" y="27669"/>
                      </a:cubicBezTo>
                      <a:lnTo>
                        <a:pt x="175000" y="27669"/>
                      </a:lnTo>
                      <a:cubicBezTo>
                        <a:pt x="169790" y="27490"/>
                        <a:pt x="159009" y="28029"/>
                        <a:pt x="155955" y="30365"/>
                      </a:cubicBezTo>
                      <a:lnTo>
                        <a:pt x="155955" y="30365"/>
                      </a:lnTo>
                      <a:cubicBezTo>
                        <a:pt x="155775" y="30365"/>
                        <a:pt x="155775" y="30365"/>
                        <a:pt x="155775" y="30365"/>
                      </a:cubicBezTo>
                      <a:lnTo>
                        <a:pt x="155775" y="30365"/>
                      </a:lnTo>
                      <a:cubicBezTo>
                        <a:pt x="155955" y="30904"/>
                        <a:pt x="156494" y="32341"/>
                        <a:pt x="156494" y="34138"/>
                      </a:cubicBezTo>
                      <a:lnTo>
                        <a:pt x="156494" y="34138"/>
                      </a:lnTo>
                      <a:cubicBezTo>
                        <a:pt x="156674" y="35575"/>
                        <a:pt x="155416" y="37731"/>
                        <a:pt x="153799" y="38090"/>
                      </a:cubicBezTo>
                      <a:lnTo>
                        <a:pt x="153799" y="38090"/>
                      </a:lnTo>
                      <a:cubicBezTo>
                        <a:pt x="152900" y="38629"/>
                        <a:pt x="151822" y="38809"/>
                        <a:pt x="150924" y="38809"/>
                      </a:cubicBezTo>
                      <a:lnTo>
                        <a:pt x="150924" y="38809"/>
                      </a:lnTo>
                      <a:cubicBezTo>
                        <a:pt x="147151" y="38629"/>
                        <a:pt x="143738" y="36833"/>
                        <a:pt x="137089" y="35575"/>
                      </a:cubicBezTo>
                      <a:lnTo>
                        <a:pt x="137089" y="35575"/>
                      </a:lnTo>
                      <a:cubicBezTo>
                        <a:pt x="132238" y="33599"/>
                        <a:pt x="129543" y="32521"/>
                        <a:pt x="127926" y="32521"/>
                      </a:cubicBezTo>
                      <a:lnTo>
                        <a:pt x="127926" y="32521"/>
                      </a:lnTo>
                      <a:cubicBezTo>
                        <a:pt x="127207" y="32521"/>
                        <a:pt x="126489" y="32700"/>
                        <a:pt x="126129" y="32700"/>
                      </a:cubicBezTo>
                      <a:lnTo>
                        <a:pt x="126129" y="32700"/>
                      </a:lnTo>
                      <a:cubicBezTo>
                        <a:pt x="125231" y="32700"/>
                        <a:pt x="123614" y="38629"/>
                        <a:pt x="121997" y="40965"/>
                      </a:cubicBezTo>
                      <a:lnTo>
                        <a:pt x="121997" y="40965"/>
                      </a:lnTo>
                      <a:cubicBezTo>
                        <a:pt x="121458" y="41864"/>
                        <a:pt x="120740" y="43301"/>
                        <a:pt x="118583" y="43481"/>
                      </a:cubicBezTo>
                      <a:lnTo>
                        <a:pt x="118583" y="43481"/>
                      </a:lnTo>
                      <a:cubicBezTo>
                        <a:pt x="114091" y="42043"/>
                        <a:pt x="114810" y="39528"/>
                        <a:pt x="114630" y="36653"/>
                      </a:cubicBezTo>
                      <a:lnTo>
                        <a:pt x="114630" y="36653"/>
                      </a:lnTo>
                      <a:cubicBezTo>
                        <a:pt x="114630" y="36473"/>
                        <a:pt x="114451" y="36294"/>
                        <a:pt x="114451" y="35934"/>
                      </a:cubicBezTo>
                      <a:lnTo>
                        <a:pt x="114451" y="35934"/>
                      </a:lnTo>
                      <a:cubicBezTo>
                        <a:pt x="114451" y="33778"/>
                        <a:pt x="114990" y="31982"/>
                        <a:pt x="115349" y="31083"/>
                      </a:cubicBezTo>
                      <a:lnTo>
                        <a:pt x="115349" y="31083"/>
                      </a:lnTo>
                      <a:cubicBezTo>
                        <a:pt x="114810" y="30904"/>
                        <a:pt x="113732" y="30724"/>
                        <a:pt x="112295" y="30365"/>
                      </a:cubicBezTo>
                      <a:lnTo>
                        <a:pt x="112295" y="30365"/>
                      </a:lnTo>
                      <a:cubicBezTo>
                        <a:pt x="106904" y="27669"/>
                        <a:pt x="102592" y="26771"/>
                        <a:pt x="101335" y="21920"/>
                      </a:cubicBezTo>
                      <a:lnTo>
                        <a:pt x="101335" y="21920"/>
                      </a:lnTo>
                      <a:cubicBezTo>
                        <a:pt x="101514" y="19045"/>
                        <a:pt x="104389" y="18866"/>
                        <a:pt x="105287" y="18866"/>
                      </a:cubicBezTo>
                      <a:lnTo>
                        <a:pt x="105287" y="18866"/>
                      </a:lnTo>
                      <a:cubicBezTo>
                        <a:pt x="107623" y="18866"/>
                        <a:pt x="109060" y="19405"/>
                        <a:pt x="111217" y="19405"/>
                      </a:cubicBezTo>
                      <a:lnTo>
                        <a:pt x="111217" y="19405"/>
                      </a:lnTo>
                      <a:cubicBezTo>
                        <a:pt x="112115" y="19405"/>
                        <a:pt x="113013" y="19405"/>
                        <a:pt x="114451" y="19045"/>
                      </a:cubicBezTo>
                      <a:lnTo>
                        <a:pt x="114451" y="19045"/>
                      </a:lnTo>
                      <a:cubicBezTo>
                        <a:pt x="106725" y="18147"/>
                        <a:pt x="91273" y="17249"/>
                        <a:pt x="83727" y="17249"/>
                      </a:cubicBezTo>
                      <a:lnTo>
                        <a:pt x="83727" y="17249"/>
                      </a:lnTo>
                      <a:lnTo>
                        <a:pt x="83727" y="17249"/>
                      </a:lnTo>
                      <a:lnTo>
                        <a:pt x="82828" y="17249"/>
                      </a:lnTo>
                      <a:lnTo>
                        <a:pt x="82828" y="17249"/>
                      </a:lnTo>
                      <a:lnTo>
                        <a:pt x="82828" y="17249"/>
                      </a:lnTo>
                      <a:cubicBezTo>
                        <a:pt x="73486" y="17249"/>
                        <a:pt x="76001" y="17069"/>
                        <a:pt x="67916" y="19764"/>
                      </a:cubicBezTo>
                      <a:lnTo>
                        <a:pt x="67916" y="19764"/>
                      </a:lnTo>
                      <a:cubicBezTo>
                        <a:pt x="63603" y="21201"/>
                        <a:pt x="59291" y="21920"/>
                        <a:pt x="54441" y="21920"/>
                      </a:cubicBezTo>
                      <a:lnTo>
                        <a:pt x="54441" y="21920"/>
                      </a:lnTo>
                      <a:cubicBezTo>
                        <a:pt x="49589" y="21920"/>
                        <a:pt x="44199" y="21201"/>
                        <a:pt x="37911" y="19944"/>
                      </a:cubicBezTo>
                      <a:lnTo>
                        <a:pt x="37911" y="19944"/>
                      </a:lnTo>
                      <a:cubicBezTo>
                        <a:pt x="25154" y="18686"/>
                        <a:pt x="18326" y="15092"/>
                        <a:pt x="11858" y="14733"/>
                      </a:cubicBezTo>
                      <a:lnTo>
                        <a:pt x="11858" y="14733"/>
                      </a:lnTo>
                      <a:lnTo>
                        <a:pt x="10421" y="14733"/>
                      </a:lnTo>
                      <a:lnTo>
                        <a:pt x="10421" y="14733"/>
                      </a:lnTo>
                      <a:cubicBezTo>
                        <a:pt x="8265" y="14733"/>
                        <a:pt x="6648" y="14553"/>
                        <a:pt x="5390" y="14553"/>
                      </a:cubicBezTo>
                      <a:lnTo>
                        <a:pt x="5390" y="14553"/>
                      </a:lnTo>
                      <a:cubicBezTo>
                        <a:pt x="7007" y="16530"/>
                        <a:pt x="8984" y="17967"/>
                        <a:pt x="9343" y="21201"/>
                      </a:cubicBezTo>
                      <a:lnTo>
                        <a:pt x="9343" y="21201"/>
                      </a:lnTo>
                      <a:cubicBezTo>
                        <a:pt x="9343" y="22279"/>
                        <a:pt x="8804" y="23178"/>
                        <a:pt x="8085" y="23896"/>
                      </a:cubicBezTo>
                      <a:lnTo>
                        <a:pt x="8085" y="23896"/>
                      </a:lnTo>
                      <a:cubicBezTo>
                        <a:pt x="8804" y="24076"/>
                        <a:pt x="9702" y="24076"/>
                        <a:pt x="10062" y="24256"/>
                      </a:cubicBezTo>
                      <a:lnTo>
                        <a:pt x="10062" y="24256"/>
                      </a:lnTo>
                      <a:cubicBezTo>
                        <a:pt x="10062" y="24256"/>
                        <a:pt x="10241" y="24256"/>
                        <a:pt x="10241" y="24256"/>
                      </a:cubicBezTo>
                      <a:lnTo>
                        <a:pt x="10241" y="24256"/>
                      </a:lnTo>
                      <a:cubicBezTo>
                        <a:pt x="10421" y="24256"/>
                        <a:pt x="10960" y="24256"/>
                        <a:pt x="11319" y="24435"/>
                      </a:cubicBezTo>
                      <a:lnTo>
                        <a:pt x="11319" y="24435"/>
                      </a:lnTo>
                      <a:cubicBezTo>
                        <a:pt x="14553" y="25334"/>
                        <a:pt x="16170" y="28208"/>
                        <a:pt x="19045" y="31982"/>
                      </a:cubicBezTo>
                      <a:lnTo>
                        <a:pt x="19045" y="31982"/>
                      </a:lnTo>
                      <a:cubicBezTo>
                        <a:pt x="19404" y="32521"/>
                        <a:pt x="20123" y="32880"/>
                        <a:pt x="21920" y="32880"/>
                      </a:cubicBezTo>
                      <a:lnTo>
                        <a:pt x="21920" y="32880"/>
                      </a:lnTo>
                      <a:cubicBezTo>
                        <a:pt x="24615" y="32880"/>
                        <a:pt x="28568" y="31802"/>
                        <a:pt x="31982" y="30904"/>
                      </a:cubicBezTo>
                      <a:lnTo>
                        <a:pt x="31982" y="30904"/>
                      </a:lnTo>
                      <a:cubicBezTo>
                        <a:pt x="32161" y="30904"/>
                        <a:pt x="32521" y="30724"/>
                        <a:pt x="32880" y="30724"/>
                      </a:cubicBezTo>
                      <a:lnTo>
                        <a:pt x="32880" y="30724"/>
                      </a:lnTo>
                      <a:cubicBezTo>
                        <a:pt x="36473" y="30724"/>
                        <a:pt x="38629" y="31622"/>
                        <a:pt x="39887" y="32521"/>
                      </a:cubicBezTo>
                      <a:lnTo>
                        <a:pt x="39887" y="32521"/>
                      </a:lnTo>
                      <a:cubicBezTo>
                        <a:pt x="40426" y="33419"/>
                        <a:pt x="40605" y="33419"/>
                        <a:pt x="40605" y="33239"/>
                      </a:cubicBezTo>
                      <a:lnTo>
                        <a:pt x="40605" y="33239"/>
                      </a:lnTo>
                      <a:cubicBezTo>
                        <a:pt x="40605" y="33239"/>
                        <a:pt x="40605" y="33239"/>
                        <a:pt x="40785" y="33239"/>
                      </a:cubicBezTo>
                      <a:lnTo>
                        <a:pt x="40785" y="33239"/>
                      </a:lnTo>
                      <a:cubicBezTo>
                        <a:pt x="40785" y="33239"/>
                        <a:pt x="40785" y="33239"/>
                        <a:pt x="40965" y="33239"/>
                      </a:cubicBezTo>
                      <a:lnTo>
                        <a:pt x="40965" y="33239"/>
                      </a:lnTo>
                      <a:cubicBezTo>
                        <a:pt x="42222" y="33239"/>
                        <a:pt x="49769" y="31802"/>
                        <a:pt x="54441" y="29466"/>
                      </a:cubicBezTo>
                      <a:lnTo>
                        <a:pt x="54441" y="29466"/>
                      </a:lnTo>
                      <a:cubicBezTo>
                        <a:pt x="57675" y="28029"/>
                        <a:pt x="59830" y="27310"/>
                        <a:pt x="62166" y="27310"/>
                      </a:cubicBezTo>
                      <a:lnTo>
                        <a:pt x="62166" y="27310"/>
                      </a:lnTo>
                      <a:cubicBezTo>
                        <a:pt x="64502" y="27310"/>
                        <a:pt x="66299" y="28568"/>
                        <a:pt x="67017" y="29646"/>
                      </a:cubicBezTo>
                      <a:lnTo>
                        <a:pt x="67017" y="29646"/>
                      </a:lnTo>
                      <a:cubicBezTo>
                        <a:pt x="67017" y="29466"/>
                        <a:pt x="67017" y="29646"/>
                        <a:pt x="67377" y="29646"/>
                      </a:cubicBezTo>
                      <a:lnTo>
                        <a:pt x="67377" y="29646"/>
                      </a:lnTo>
                      <a:cubicBezTo>
                        <a:pt x="67556" y="29646"/>
                        <a:pt x="67916" y="29646"/>
                        <a:pt x="68275" y="29646"/>
                      </a:cubicBezTo>
                      <a:lnTo>
                        <a:pt x="68275" y="29646"/>
                      </a:lnTo>
                      <a:cubicBezTo>
                        <a:pt x="72408" y="29646"/>
                        <a:pt x="82110" y="28388"/>
                        <a:pt x="89297" y="28388"/>
                      </a:cubicBezTo>
                      <a:lnTo>
                        <a:pt x="89297" y="28388"/>
                      </a:lnTo>
                      <a:cubicBezTo>
                        <a:pt x="92531" y="28568"/>
                        <a:pt x="95226" y="28568"/>
                        <a:pt x="97382" y="29646"/>
                      </a:cubicBezTo>
                      <a:lnTo>
                        <a:pt x="97382" y="29646"/>
                      </a:lnTo>
                      <a:close/>
                      <a:moveTo>
                        <a:pt x="8804" y="28748"/>
                      </a:moveTo>
                      <a:cubicBezTo>
                        <a:pt x="8804" y="28748"/>
                        <a:pt x="8804" y="28748"/>
                        <a:pt x="8804" y="28748"/>
                      </a:cubicBezTo>
                      <a:lnTo>
                        <a:pt x="8804" y="28748"/>
                      </a:lnTo>
                      <a:cubicBezTo>
                        <a:pt x="8804" y="28748"/>
                        <a:pt x="8804" y="28748"/>
                        <a:pt x="8804" y="28748"/>
                      </a:cubicBezTo>
                      <a:lnTo>
                        <a:pt x="8804" y="28748"/>
                      </a:lnTo>
                      <a:close/>
                      <a:moveTo>
                        <a:pt x="175898" y="27669"/>
                      </a:moveTo>
                      <a:cubicBezTo>
                        <a:pt x="176078" y="27669"/>
                        <a:pt x="177695" y="27310"/>
                        <a:pt x="177875" y="25154"/>
                      </a:cubicBezTo>
                      <a:lnTo>
                        <a:pt x="177875" y="25154"/>
                      </a:lnTo>
                      <a:lnTo>
                        <a:pt x="175898" y="25154"/>
                      </a:lnTo>
                      <a:lnTo>
                        <a:pt x="175539" y="26412"/>
                      </a:lnTo>
                      <a:lnTo>
                        <a:pt x="175898" y="27669"/>
                      </a:lnTo>
                      <a:lnTo>
                        <a:pt x="175898" y="27669"/>
                      </a:lnTo>
                      <a:close/>
                      <a:moveTo>
                        <a:pt x="119482" y="20123"/>
                      </a:moveTo>
                      <a:cubicBezTo>
                        <a:pt x="119482" y="20123"/>
                        <a:pt x="119482" y="20123"/>
                        <a:pt x="119482" y="20123"/>
                      </a:cubicBezTo>
                      <a:lnTo>
                        <a:pt x="119482" y="20123"/>
                      </a:lnTo>
                      <a:lnTo>
                        <a:pt x="119482" y="20123"/>
                      </a:lnTo>
                      <a:lnTo>
                        <a:pt x="119482" y="20123"/>
                      </a:lnTo>
                      <a:close/>
                      <a:moveTo>
                        <a:pt x="248306" y="8804"/>
                      </a:moveTo>
                      <a:cubicBezTo>
                        <a:pt x="248486" y="8804"/>
                        <a:pt x="250103" y="8445"/>
                        <a:pt x="250283" y="6289"/>
                      </a:cubicBezTo>
                      <a:lnTo>
                        <a:pt x="250283" y="6289"/>
                      </a:lnTo>
                      <a:lnTo>
                        <a:pt x="248306" y="6289"/>
                      </a:lnTo>
                      <a:lnTo>
                        <a:pt x="247947" y="7546"/>
                      </a:lnTo>
                      <a:lnTo>
                        <a:pt x="248306" y="8804"/>
                      </a:lnTo>
                      <a:lnTo>
                        <a:pt x="248306" y="8804"/>
                      </a:lnTo>
                      <a:close/>
                      <a:moveTo>
                        <a:pt x="247767" y="6468"/>
                      </a:moveTo>
                      <a:lnTo>
                        <a:pt x="248845" y="4132"/>
                      </a:lnTo>
                      <a:lnTo>
                        <a:pt x="247767" y="6468"/>
                      </a:lnTo>
                      <a:lnTo>
                        <a:pt x="247767" y="6468"/>
                      </a:lnTo>
                      <a:close/>
                      <a:moveTo>
                        <a:pt x="9882" y="29287"/>
                      </a:moveTo>
                      <a:cubicBezTo>
                        <a:pt x="10062" y="29287"/>
                        <a:pt x="10241" y="29287"/>
                        <a:pt x="10421" y="29287"/>
                      </a:cubicBezTo>
                      <a:lnTo>
                        <a:pt x="10421" y="29287"/>
                      </a:lnTo>
                      <a:lnTo>
                        <a:pt x="10421" y="29287"/>
                      </a:lnTo>
                      <a:cubicBezTo>
                        <a:pt x="10241" y="29287"/>
                        <a:pt x="10062" y="29287"/>
                        <a:pt x="9882" y="29287"/>
                      </a:cubicBezTo>
                      <a:lnTo>
                        <a:pt x="9882" y="29287"/>
                      </a:lnTo>
                      <a:close/>
                    </a:path>
                  </a:pathLst>
                </a:custGeom>
                <a:grpFill/>
                <a:ln w="17953" cap="flat">
                  <a:noFill/>
                  <a:prstDash val="solid"/>
                  <a:miter/>
                </a:ln>
              </p:spPr>
              <p:txBody>
                <a:bodyPr rtlCol="0" anchor="ctr"/>
                <a:lstStyle/>
                <a:p>
                  <a:endParaRPr lang="zh-CN" altLang="en-US" sz="1050"/>
                </a:p>
              </p:txBody>
            </p:sp>
          </p:grpSp>
          <p:grpSp>
            <p:nvGrpSpPr>
              <p:cNvPr id="239" name="图形 1"/>
              <p:cNvGrpSpPr/>
              <p:nvPr/>
            </p:nvGrpSpPr>
            <p:grpSpPr>
              <a:xfrm>
                <a:off x="7117296" y="1474145"/>
                <a:ext cx="88757" cy="43121"/>
                <a:chOff x="8490507" y="1671835"/>
                <a:chExt cx="88757" cy="43121"/>
              </a:xfrm>
              <a:solidFill>
                <a:srgbClr val="0070C0"/>
              </a:solidFill>
            </p:grpSpPr>
            <p:sp>
              <p:nvSpPr>
                <p:cNvPr id="3268" name="任意多边形: 形状 700"/>
                <p:cNvSpPr/>
                <p:nvPr/>
              </p:nvSpPr>
              <p:spPr>
                <a:xfrm>
                  <a:off x="8493093" y="1674485"/>
                  <a:ext cx="83969" cy="37630"/>
                </a:xfrm>
                <a:custGeom>
                  <a:avLst/>
                  <a:gdLst>
                    <a:gd name="connsiteX0" fmla="*/ 37661 w 83969"/>
                    <a:gd name="connsiteY0" fmla="*/ 36698 h 37630"/>
                    <a:gd name="connsiteX1" fmla="*/ 66588 w 83969"/>
                    <a:gd name="connsiteY1" fmla="*/ 27355 h 37630"/>
                    <a:gd name="connsiteX2" fmla="*/ 83657 w 83969"/>
                    <a:gd name="connsiteY2" fmla="*/ 23402 h 37630"/>
                    <a:gd name="connsiteX3" fmla="*/ 78446 w 83969"/>
                    <a:gd name="connsiteY3" fmla="*/ 15497 h 37630"/>
                    <a:gd name="connsiteX4" fmla="*/ 69103 w 83969"/>
                    <a:gd name="connsiteY4" fmla="*/ 10286 h 37630"/>
                    <a:gd name="connsiteX5" fmla="*/ 59760 w 83969"/>
                    <a:gd name="connsiteY5" fmla="*/ 943 h 37630"/>
                    <a:gd name="connsiteX6" fmla="*/ 50597 w 83969"/>
                    <a:gd name="connsiteY6" fmla="*/ 943 h 37630"/>
                    <a:gd name="connsiteX7" fmla="*/ 18975 w 83969"/>
                    <a:gd name="connsiteY7" fmla="*/ 5076 h 37630"/>
                    <a:gd name="connsiteX8" fmla="*/ 469 w 83969"/>
                    <a:gd name="connsiteY8" fmla="*/ 10466 h 37630"/>
                    <a:gd name="connsiteX9" fmla="*/ 4422 w 83969"/>
                    <a:gd name="connsiteY9" fmla="*/ 25019 h 37630"/>
                    <a:gd name="connsiteX10" fmla="*/ 13585 w 83969"/>
                    <a:gd name="connsiteY10" fmla="*/ 28972 h 37630"/>
                    <a:gd name="connsiteX11" fmla="*/ 26881 w 83969"/>
                    <a:gd name="connsiteY11" fmla="*/ 35620 h 37630"/>
                    <a:gd name="connsiteX12" fmla="*/ 37661 w 83969"/>
                    <a:gd name="connsiteY12" fmla="*/ 36698 h 37630"/>
                    <a:gd name="connsiteX13" fmla="*/ 37661 w 83969"/>
                    <a:gd name="connsiteY13" fmla="*/ 36698 h 3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969" h="37630">
                      <a:moveTo>
                        <a:pt x="37661" y="36698"/>
                      </a:moveTo>
                      <a:cubicBezTo>
                        <a:pt x="38918" y="36698"/>
                        <a:pt x="62635" y="30050"/>
                        <a:pt x="66588" y="27355"/>
                      </a:cubicBezTo>
                      <a:cubicBezTo>
                        <a:pt x="71799" y="26097"/>
                        <a:pt x="82399" y="25918"/>
                        <a:pt x="83657" y="23402"/>
                      </a:cubicBezTo>
                      <a:cubicBezTo>
                        <a:pt x="84914" y="19449"/>
                        <a:pt x="82219" y="18012"/>
                        <a:pt x="78446" y="15497"/>
                      </a:cubicBezTo>
                      <a:cubicBezTo>
                        <a:pt x="73236" y="14239"/>
                        <a:pt x="70541" y="12802"/>
                        <a:pt x="69103" y="10286"/>
                      </a:cubicBezTo>
                      <a:cubicBezTo>
                        <a:pt x="67846" y="6333"/>
                        <a:pt x="62455" y="3638"/>
                        <a:pt x="59760" y="943"/>
                      </a:cubicBezTo>
                      <a:cubicBezTo>
                        <a:pt x="55808" y="-314"/>
                        <a:pt x="55808" y="-314"/>
                        <a:pt x="50597" y="943"/>
                      </a:cubicBezTo>
                      <a:cubicBezTo>
                        <a:pt x="45387" y="2381"/>
                        <a:pt x="30834" y="4896"/>
                        <a:pt x="18975" y="5076"/>
                      </a:cubicBezTo>
                      <a:cubicBezTo>
                        <a:pt x="7117" y="6513"/>
                        <a:pt x="469" y="6513"/>
                        <a:pt x="469" y="10466"/>
                      </a:cubicBezTo>
                      <a:cubicBezTo>
                        <a:pt x="-789" y="13161"/>
                        <a:pt x="469" y="23762"/>
                        <a:pt x="4422" y="25019"/>
                      </a:cubicBezTo>
                      <a:cubicBezTo>
                        <a:pt x="8375" y="26277"/>
                        <a:pt x="9632" y="23762"/>
                        <a:pt x="13585" y="28972"/>
                      </a:cubicBezTo>
                      <a:cubicBezTo>
                        <a:pt x="18795" y="34183"/>
                        <a:pt x="20232" y="32925"/>
                        <a:pt x="26881" y="35620"/>
                      </a:cubicBezTo>
                      <a:cubicBezTo>
                        <a:pt x="33708" y="39393"/>
                        <a:pt x="37661" y="36698"/>
                        <a:pt x="37661" y="36698"/>
                      </a:cubicBezTo>
                      <a:lnTo>
                        <a:pt x="37661" y="36698"/>
                      </a:lnTo>
                      <a:close/>
                    </a:path>
                  </a:pathLst>
                </a:custGeom>
                <a:grpFill/>
                <a:ln w="17953" cap="flat">
                  <a:noFill/>
                  <a:prstDash val="solid"/>
                  <a:miter/>
                </a:ln>
              </p:spPr>
              <p:txBody>
                <a:bodyPr rtlCol="0" anchor="ctr"/>
                <a:lstStyle/>
                <a:p>
                  <a:endParaRPr lang="zh-CN" altLang="en-US" sz="1050"/>
                </a:p>
              </p:txBody>
            </p:sp>
            <p:sp>
              <p:nvSpPr>
                <p:cNvPr id="3269" name="任意多边形: 形状 701"/>
                <p:cNvSpPr/>
                <p:nvPr/>
              </p:nvSpPr>
              <p:spPr>
                <a:xfrm>
                  <a:off x="8490507" y="1671835"/>
                  <a:ext cx="88757" cy="43121"/>
                </a:xfrm>
                <a:custGeom>
                  <a:avLst/>
                  <a:gdLst>
                    <a:gd name="connsiteX0" fmla="*/ 28748 w 88757"/>
                    <a:gd name="connsiteY0" fmla="*/ 40426 h 43121"/>
                    <a:gd name="connsiteX1" fmla="*/ 14374 w 88757"/>
                    <a:gd name="connsiteY1" fmla="*/ 33060 h 43121"/>
                    <a:gd name="connsiteX2" fmla="*/ 14374 w 88757"/>
                    <a:gd name="connsiteY2" fmla="*/ 33060 h 43121"/>
                    <a:gd name="connsiteX3" fmla="*/ 10601 w 88757"/>
                    <a:gd name="connsiteY3" fmla="*/ 30544 h 43121"/>
                    <a:gd name="connsiteX4" fmla="*/ 10601 w 88757"/>
                    <a:gd name="connsiteY4" fmla="*/ 30544 h 43121"/>
                    <a:gd name="connsiteX5" fmla="*/ 10241 w 88757"/>
                    <a:gd name="connsiteY5" fmla="*/ 30544 h 43121"/>
                    <a:gd name="connsiteX6" fmla="*/ 6289 w 88757"/>
                    <a:gd name="connsiteY6" fmla="*/ 30005 h 43121"/>
                    <a:gd name="connsiteX7" fmla="*/ 6289 w 88757"/>
                    <a:gd name="connsiteY7" fmla="*/ 30005 h 43121"/>
                    <a:gd name="connsiteX8" fmla="*/ 0 w 88757"/>
                    <a:gd name="connsiteY8" fmla="*/ 16170 h 43121"/>
                    <a:gd name="connsiteX9" fmla="*/ 0 w 88757"/>
                    <a:gd name="connsiteY9" fmla="*/ 16170 h 43121"/>
                    <a:gd name="connsiteX10" fmla="*/ 719 w 88757"/>
                    <a:gd name="connsiteY10" fmla="*/ 11858 h 43121"/>
                    <a:gd name="connsiteX11" fmla="*/ 719 w 88757"/>
                    <a:gd name="connsiteY11" fmla="*/ 11858 h 43121"/>
                    <a:gd name="connsiteX12" fmla="*/ 719 w 88757"/>
                    <a:gd name="connsiteY12" fmla="*/ 11858 h 43121"/>
                    <a:gd name="connsiteX13" fmla="*/ 21381 w 88757"/>
                    <a:gd name="connsiteY13" fmla="*/ 5031 h 43121"/>
                    <a:gd name="connsiteX14" fmla="*/ 21381 w 88757"/>
                    <a:gd name="connsiteY14" fmla="*/ 5031 h 43121"/>
                    <a:gd name="connsiteX15" fmla="*/ 52285 w 88757"/>
                    <a:gd name="connsiteY15" fmla="*/ 1078 h 43121"/>
                    <a:gd name="connsiteX16" fmla="*/ 52285 w 88757"/>
                    <a:gd name="connsiteY16" fmla="*/ 1078 h 43121"/>
                    <a:gd name="connsiteX17" fmla="*/ 58034 w 88757"/>
                    <a:gd name="connsiteY17" fmla="*/ 0 h 43121"/>
                    <a:gd name="connsiteX18" fmla="*/ 58034 w 88757"/>
                    <a:gd name="connsiteY18" fmla="*/ 0 h 43121"/>
                    <a:gd name="connsiteX19" fmla="*/ 63963 w 88757"/>
                    <a:gd name="connsiteY19" fmla="*/ 1797 h 43121"/>
                    <a:gd name="connsiteX20" fmla="*/ 63963 w 88757"/>
                    <a:gd name="connsiteY20" fmla="*/ 1797 h 43121"/>
                    <a:gd name="connsiteX21" fmla="*/ 73666 w 88757"/>
                    <a:gd name="connsiteY21" fmla="*/ 11679 h 43121"/>
                    <a:gd name="connsiteX22" fmla="*/ 73666 w 88757"/>
                    <a:gd name="connsiteY22" fmla="*/ 11679 h 43121"/>
                    <a:gd name="connsiteX23" fmla="*/ 82110 w 88757"/>
                    <a:gd name="connsiteY23" fmla="*/ 15991 h 43121"/>
                    <a:gd name="connsiteX24" fmla="*/ 82110 w 88757"/>
                    <a:gd name="connsiteY24" fmla="*/ 15991 h 43121"/>
                    <a:gd name="connsiteX25" fmla="*/ 88758 w 88757"/>
                    <a:gd name="connsiteY25" fmla="*/ 24256 h 43121"/>
                    <a:gd name="connsiteX26" fmla="*/ 88758 w 88757"/>
                    <a:gd name="connsiteY26" fmla="*/ 24256 h 43121"/>
                    <a:gd name="connsiteX27" fmla="*/ 88219 w 88757"/>
                    <a:gd name="connsiteY27" fmla="*/ 27310 h 43121"/>
                    <a:gd name="connsiteX28" fmla="*/ 88219 w 88757"/>
                    <a:gd name="connsiteY28" fmla="*/ 27310 h 43121"/>
                    <a:gd name="connsiteX29" fmla="*/ 70252 w 88757"/>
                    <a:gd name="connsiteY29" fmla="*/ 32341 h 43121"/>
                    <a:gd name="connsiteX30" fmla="*/ 70252 w 88757"/>
                    <a:gd name="connsiteY30" fmla="*/ 32341 h 43121"/>
                    <a:gd name="connsiteX31" fmla="*/ 40785 w 88757"/>
                    <a:gd name="connsiteY31" fmla="*/ 42043 h 43121"/>
                    <a:gd name="connsiteX32" fmla="*/ 40785 w 88757"/>
                    <a:gd name="connsiteY32" fmla="*/ 42043 h 43121"/>
                    <a:gd name="connsiteX33" fmla="*/ 36114 w 88757"/>
                    <a:gd name="connsiteY33" fmla="*/ 43121 h 43121"/>
                    <a:gd name="connsiteX34" fmla="*/ 36114 w 88757"/>
                    <a:gd name="connsiteY34" fmla="*/ 43121 h 43121"/>
                    <a:gd name="connsiteX35" fmla="*/ 28748 w 88757"/>
                    <a:gd name="connsiteY35" fmla="*/ 40426 h 43121"/>
                    <a:gd name="connsiteX36" fmla="*/ 28748 w 88757"/>
                    <a:gd name="connsiteY36" fmla="*/ 40426 h 43121"/>
                    <a:gd name="connsiteX37" fmla="*/ 18147 w 88757"/>
                    <a:gd name="connsiteY37" fmla="*/ 29646 h 43121"/>
                    <a:gd name="connsiteX38" fmla="*/ 30904 w 88757"/>
                    <a:gd name="connsiteY38" fmla="*/ 35934 h 43121"/>
                    <a:gd name="connsiteX39" fmla="*/ 30904 w 88757"/>
                    <a:gd name="connsiteY39" fmla="*/ 35934 h 43121"/>
                    <a:gd name="connsiteX40" fmla="*/ 36473 w 88757"/>
                    <a:gd name="connsiteY40" fmla="*/ 37731 h 43121"/>
                    <a:gd name="connsiteX41" fmla="*/ 36473 w 88757"/>
                    <a:gd name="connsiteY41" fmla="*/ 37731 h 43121"/>
                    <a:gd name="connsiteX42" fmla="*/ 38809 w 88757"/>
                    <a:gd name="connsiteY42" fmla="*/ 37372 h 43121"/>
                    <a:gd name="connsiteX43" fmla="*/ 38809 w 88757"/>
                    <a:gd name="connsiteY43" fmla="*/ 37372 h 43121"/>
                    <a:gd name="connsiteX44" fmla="*/ 39528 w 88757"/>
                    <a:gd name="connsiteY44" fmla="*/ 37012 h 43121"/>
                    <a:gd name="connsiteX45" fmla="*/ 40246 w 88757"/>
                    <a:gd name="connsiteY45" fmla="*/ 37012 h 43121"/>
                    <a:gd name="connsiteX46" fmla="*/ 68635 w 88757"/>
                    <a:gd name="connsiteY46" fmla="*/ 27669 h 43121"/>
                    <a:gd name="connsiteX47" fmla="*/ 68635 w 88757"/>
                    <a:gd name="connsiteY47" fmla="*/ 27669 h 43121"/>
                    <a:gd name="connsiteX48" fmla="*/ 84086 w 88757"/>
                    <a:gd name="connsiteY48" fmla="*/ 24974 h 43121"/>
                    <a:gd name="connsiteX49" fmla="*/ 84086 w 88757"/>
                    <a:gd name="connsiteY49" fmla="*/ 24974 h 43121"/>
                    <a:gd name="connsiteX50" fmla="*/ 84086 w 88757"/>
                    <a:gd name="connsiteY50" fmla="*/ 24256 h 43121"/>
                    <a:gd name="connsiteX51" fmla="*/ 84086 w 88757"/>
                    <a:gd name="connsiteY51" fmla="*/ 24256 h 43121"/>
                    <a:gd name="connsiteX52" fmla="*/ 80493 w 88757"/>
                    <a:gd name="connsiteY52" fmla="*/ 20662 h 43121"/>
                    <a:gd name="connsiteX53" fmla="*/ 80493 w 88757"/>
                    <a:gd name="connsiteY53" fmla="*/ 20662 h 43121"/>
                    <a:gd name="connsiteX54" fmla="*/ 69354 w 88757"/>
                    <a:gd name="connsiteY54" fmla="*/ 13655 h 43121"/>
                    <a:gd name="connsiteX55" fmla="*/ 69354 w 88757"/>
                    <a:gd name="connsiteY55" fmla="*/ 13655 h 43121"/>
                    <a:gd name="connsiteX56" fmla="*/ 61807 w 88757"/>
                    <a:gd name="connsiteY56" fmla="*/ 5929 h 43121"/>
                    <a:gd name="connsiteX57" fmla="*/ 61807 w 88757"/>
                    <a:gd name="connsiteY57" fmla="*/ 5929 h 43121"/>
                    <a:gd name="connsiteX58" fmla="*/ 58393 w 88757"/>
                    <a:gd name="connsiteY58" fmla="*/ 5031 h 43121"/>
                    <a:gd name="connsiteX59" fmla="*/ 58393 w 88757"/>
                    <a:gd name="connsiteY59" fmla="*/ 5031 h 43121"/>
                    <a:gd name="connsiteX60" fmla="*/ 53902 w 88757"/>
                    <a:gd name="connsiteY60" fmla="*/ 5929 h 43121"/>
                    <a:gd name="connsiteX61" fmla="*/ 53902 w 88757"/>
                    <a:gd name="connsiteY61" fmla="*/ 5929 h 43121"/>
                    <a:gd name="connsiteX62" fmla="*/ 21920 w 88757"/>
                    <a:gd name="connsiteY62" fmla="*/ 10062 h 43121"/>
                    <a:gd name="connsiteX63" fmla="*/ 21920 w 88757"/>
                    <a:gd name="connsiteY63" fmla="*/ 10062 h 43121"/>
                    <a:gd name="connsiteX64" fmla="*/ 8445 w 88757"/>
                    <a:gd name="connsiteY64" fmla="*/ 11679 h 43121"/>
                    <a:gd name="connsiteX65" fmla="*/ 8445 w 88757"/>
                    <a:gd name="connsiteY65" fmla="*/ 11679 h 43121"/>
                    <a:gd name="connsiteX66" fmla="*/ 5750 w 88757"/>
                    <a:gd name="connsiteY66" fmla="*/ 12757 h 43121"/>
                    <a:gd name="connsiteX67" fmla="*/ 5750 w 88757"/>
                    <a:gd name="connsiteY67" fmla="*/ 12757 h 43121"/>
                    <a:gd name="connsiteX68" fmla="*/ 5750 w 88757"/>
                    <a:gd name="connsiteY68" fmla="*/ 13296 h 43121"/>
                    <a:gd name="connsiteX69" fmla="*/ 5390 w 88757"/>
                    <a:gd name="connsiteY69" fmla="*/ 13835 h 43121"/>
                    <a:gd name="connsiteX70" fmla="*/ 5211 w 88757"/>
                    <a:gd name="connsiteY70" fmla="*/ 15811 h 43121"/>
                    <a:gd name="connsiteX71" fmla="*/ 5211 w 88757"/>
                    <a:gd name="connsiteY71" fmla="*/ 15811 h 43121"/>
                    <a:gd name="connsiteX72" fmla="*/ 7906 w 88757"/>
                    <a:gd name="connsiteY72" fmla="*/ 24795 h 43121"/>
                    <a:gd name="connsiteX73" fmla="*/ 7906 w 88757"/>
                    <a:gd name="connsiteY73" fmla="*/ 24795 h 43121"/>
                    <a:gd name="connsiteX74" fmla="*/ 10241 w 88757"/>
                    <a:gd name="connsiteY74" fmla="*/ 25154 h 43121"/>
                    <a:gd name="connsiteX75" fmla="*/ 10241 w 88757"/>
                    <a:gd name="connsiteY75" fmla="*/ 25154 h 43121"/>
                    <a:gd name="connsiteX76" fmla="*/ 10601 w 88757"/>
                    <a:gd name="connsiteY76" fmla="*/ 25154 h 43121"/>
                    <a:gd name="connsiteX77" fmla="*/ 11140 w 88757"/>
                    <a:gd name="connsiteY77" fmla="*/ 25154 h 43121"/>
                    <a:gd name="connsiteX78" fmla="*/ 11140 w 88757"/>
                    <a:gd name="connsiteY78" fmla="*/ 25154 h 43121"/>
                    <a:gd name="connsiteX79" fmla="*/ 18147 w 88757"/>
                    <a:gd name="connsiteY79" fmla="*/ 29646 h 43121"/>
                    <a:gd name="connsiteX80" fmla="*/ 18147 w 88757"/>
                    <a:gd name="connsiteY80" fmla="*/ 29646 h 4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8757" h="43121">
                      <a:moveTo>
                        <a:pt x="28748" y="40426"/>
                      </a:moveTo>
                      <a:cubicBezTo>
                        <a:pt x="22998" y="38090"/>
                        <a:pt x="20303" y="38989"/>
                        <a:pt x="14374" y="33060"/>
                      </a:cubicBezTo>
                      <a:lnTo>
                        <a:pt x="14374" y="33060"/>
                      </a:lnTo>
                      <a:cubicBezTo>
                        <a:pt x="11858" y="30005"/>
                        <a:pt x="12218" y="30724"/>
                        <a:pt x="10601" y="30544"/>
                      </a:cubicBezTo>
                      <a:lnTo>
                        <a:pt x="10601" y="30544"/>
                      </a:lnTo>
                      <a:lnTo>
                        <a:pt x="10241" y="30544"/>
                      </a:lnTo>
                      <a:cubicBezTo>
                        <a:pt x="9343" y="30544"/>
                        <a:pt x="7906" y="30544"/>
                        <a:pt x="6289" y="30005"/>
                      </a:cubicBezTo>
                      <a:lnTo>
                        <a:pt x="6289" y="30005"/>
                      </a:lnTo>
                      <a:cubicBezTo>
                        <a:pt x="899" y="27490"/>
                        <a:pt x="359" y="20842"/>
                        <a:pt x="0" y="16170"/>
                      </a:cubicBezTo>
                      <a:lnTo>
                        <a:pt x="0" y="16170"/>
                      </a:lnTo>
                      <a:cubicBezTo>
                        <a:pt x="0" y="14553"/>
                        <a:pt x="180" y="13296"/>
                        <a:pt x="719" y="11858"/>
                      </a:cubicBezTo>
                      <a:lnTo>
                        <a:pt x="719" y="11858"/>
                      </a:lnTo>
                      <a:lnTo>
                        <a:pt x="719" y="11858"/>
                      </a:lnTo>
                      <a:cubicBezTo>
                        <a:pt x="2875" y="5211"/>
                        <a:pt x="10421" y="6828"/>
                        <a:pt x="21381" y="5031"/>
                      </a:cubicBezTo>
                      <a:lnTo>
                        <a:pt x="21381" y="5031"/>
                      </a:lnTo>
                      <a:cubicBezTo>
                        <a:pt x="32880" y="5031"/>
                        <a:pt x="47434" y="2336"/>
                        <a:pt x="52285" y="1078"/>
                      </a:cubicBezTo>
                      <a:lnTo>
                        <a:pt x="52285" y="1078"/>
                      </a:lnTo>
                      <a:cubicBezTo>
                        <a:pt x="54800" y="359"/>
                        <a:pt x="56417" y="0"/>
                        <a:pt x="58034" y="0"/>
                      </a:cubicBezTo>
                      <a:lnTo>
                        <a:pt x="58034" y="0"/>
                      </a:lnTo>
                      <a:cubicBezTo>
                        <a:pt x="59831" y="0"/>
                        <a:pt x="61088" y="539"/>
                        <a:pt x="63963" y="1797"/>
                      </a:cubicBezTo>
                      <a:lnTo>
                        <a:pt x="63963" y="1797"/>
                      </a:lnTo>
                      <a:cubicBezTo>
                        <a:pt x="65940" y="4132"/>
                        <a:pt x="71869" y="6648"/>
                        <a:pt x="73666" y="11679"/>
                      </a:cubicBezTo>
                      <a:lnTo>
                        <a:pt x="73666" y="11679"/>
                      </a:lnTo>
                      <a:cubicBezTo>
                        <a:pt x="74384" y="13296"/>
                        <a:pt x="76001" y="14374"/>
                        <a:pt x="82110" y="15991"/>
                      </a:cubicBezTo>
                      <a:lnTo>
                        <a:pt x="82110" y="15991"/>
                      </a:lnTo>
                      <a:cubicBezTo>
                        <a:pt x="84985" y="17967"/>
                        <a:pt x="88578" y="19584"/>
                        <a:pt x="88758" y="24256"/>
                      </a:cubicBezTo>
                      <a:lnTo>
                        <a:pt x="88758" y="24256"/>
                      </a:lnTo>
                      <a:cubicBezTo>
                        <a:pt x="88758" y="25154"/>
                        <a:pt x="88578" y="25873"/>
                        <a:pt x="88219" y="27310"/>
                      </a:cubicBezTo>
                      <a:lnTo>
                        <a:pt x="88219" y="27310"/>
                      </a:lnTo>
                      <a:cubicBezTo>
                        <a:pt x="84086" y="32700"/>
                        <a:pt x="74384" y="30904"/>
                        <a:pt x="70252" y="32341"/>
                      </a:cubicBezTo>
                      <a:lnTo>
                        <a:pt x="70252" y="32341"/>
                      </a:lnTo>
                      <a:cubicBezTo>
                        <a:pt x="65221" y="35395"/>
                        <a:pt x="45817" y="40965"/>
                        <a:pt x="40785" y="42043"/>
                      </a:cubicBezTo>
                      <a:lnTo>
                        <a:pt x="40785" y="42043"/>
                      </a:lnTo>
                      <a:cubicBezTo>
                        <a:pt x="40067" y="42403"/>
                        <a:pt x="38450" y="43121"/>
                        <a:pt x="36114" y="43121"/>
                      </a:cubicBezTo>
                      <a:lnTo>
                        <a:pt x="36114" y="43121"/>
                      </a:lnTo>
                      <a:cubicBezTo>
                        <a:pt x="34317" y="42762"/>
                        <a:pt x="31443" y="42223"/>
                        <a:pt x="28748" y="40426"/>
                      </a:cubicBezTo>
                      <a:lnTo>
                        <a:pt x="28748" y="40426"/>
                      </a:lnTo>
                      <a:close/>
                      <a:moveTo>
                        <a:pt x="18147" y="29646"/>
                      </a:moveTo>
                      <a:cubicBezTo>
                        <a:pt x="22998" y="34497"/>
                        <a:pt x="23178" y="32700"/>
                        <a:pt x="30904" y="35934"/>
                      </a:cubicBezTo>
                      <a:lnTo>
                        <a:pt x="30904" y="35934"/>
                      </a:lnTo>
                      <a:cubicBezTo>
                        <a:pt x="33419" y="37372"/>
                        <a:pt x="35216" y="37731"/>
                        <a:pt x="36473" y="37731"/>
                      </a:cubicBezTo>
                      <a:lnTo>
                        <a:pt x="36473" y="37731"/>
                      </a:lnTo>
                      <a:cubicBezTo>
                        <a:pt x="38270" y="37731"/>
                        <a:pt x="38809" y="37372"/>
                        <a:pt x="38809" y="37372"/>
                      </a:cubicBezTo>
                      <a:lnTo>
                        <a:pt x="38809" y="37372"/>
                      </a:lnTo>
                      <a:lnTo>
                        <a:pt x="39528" y="37012"/>
                      </a:lnTo>
                      <a:lnTo>
                        <a:pt x="40246" y="37012"/>
                      </a:lnTo>
                      <a:cubicBezTo>
                        <a:pt x="40246" y="37012"/>
                        <a:pt x="65221" y="30185"/>
                        <a:pt x="68635" y="27669"/>
                      </a:cubicBezTo>
                      <a:lnTo>
                        <a:pt x="68635" y="27669"/>
                      </a:lnTo>
                      <a:cubicBezTo>
                        <a:pt x="73666" y="26591"/>
                        <a:pt x="82290" y="26052"/>
                        <a:pt x="84086" y="24974"/>
                      </a:cubicBezTo>
                      <a:lnTo>
                        <a:pt x="84086" y="24974"/>
                      </a:lnTo>
                      <a:cubicBezTo>
                        <a:pt x="84086" y="24795"/>
                        <a:pt x="84086" y="24435"/>
                        <a:pt x="84086" y="24256"/>
                      </a:cubicBezTo>
                      <a:lnTo>
                        <a:pt x="84086" y="24256"/>
                      </a:lnTo>
                      <a:cubicBezTo>
                        <a:pt x="84266" y="23537"/>
                        <a:pt x="83188" y="22639"/>
                        <a:pt x="80493" y="20662"/>
                      </a:cubicBezTo>
                      <a:lnTo>
                        <a:pt x="80493" y="20662"/>
                      </a:lnTo>
                      <a:cubicBezTo>
                        <a:pt x="75103" y="19405"/>
                        <a:pt x="71510" y="17788"/>
                        <a:pt x="69354" y="13655"/>
                      </a:cubicBezTo>
                      <a:lnTo>
                        <a:pt x="69354" y="13655"/>
                      </a:lnTo>
                      <a:cubicBezTo>
                        <a:pt x="68815" y="11140"/>
                        <a:pt x="63963" y="8445"/>
                        <a:pt x="61807" y="5929"/>
                      </a:cubicBezTo>
                      <a:lnTo>
                        <a:pt x="61807" y="5929"/>
                      </a:lnTo>
                      <a:cubicBezTo>
                        <a:pt x="59831" y="5211"/>
                        <a:pt x="59112" y="5031"/>
                        <a:pt x="58393" y="5031"/>
                      </a:cubicBezTo>
                      <a:lnTo>
                        <a:pt x="58393" y="5031"/>
                      </a:lnTo>
                      <a:cubicBezTo>
                        <a:pt x="57675" y="5031"/>
                        <a:pt x="56597" y="5211"/>
                        <a:pt x="53902" y="5929"/>
                      </a:cubicBezTo>
                      <a:lnTo>
                        <a:pt x="53902" y="5929"/>
                      </a:lnTo>
                      <a:cubicBezTo>
                        <a:pt x="48332" y="7367"/>
                        <a:pt x="33958" y="10062"/>
                        <a:pt x="21920" y="10062"/>
                      </a:cubicBezTo>
                      <a:lnTo>
                        <a:pt x="21920" y="10062"/>
                      </a:lnTo>
                      <a:cubicBezTo>
                        <a:pt x="15991" y="10780"/>
                        <a:pt x="11319" y="11140"/>
                        <a:pt x="8445" y="11679"/>
                      </a:cubicBezTo>
                      <a:lnTo>
                        <a:pt x="8445" y="11679"/>
                      </a:lnTo>
                      <a:cubicBezTo>
                        <a:pt x="5570" y="12397"/>
                        <a:pt x="5750" y="12757"/>
                        <a:pt x="5750" y="12757"/>
                      </a:cubicBezTo>
                      <a:lnTo>
                        <a:pt x="5750" y="12757"/>
                      </a:lnTo>
                      <a:lnTo>
                        <a:pt x="5750" y="13296"/>
                      </a:lnTo>
                      <a:lnTo>
                        <a:pt x="5390" y="13835"/>
                      </a:lnTo>
                      <a:cubicBezTo>
                        <a:pt x="5390" y="13835"/>
                        <a:pt x="5211" y="14733"/>
                        <a:pt x="5211" y="15811"/>
                      </a:cubicBezTo>
                      <a:lnTo>
                        <a:pt x="5211" y="15811"/>
                      </a:lnTo>
                      <a:cubicBezTo>
                        <a:pt x="4851" y="19405"/>
                        <a:pt x="7367" y="24795"/>
                        <a:pt x="7906" y="24795"/>
                      </a:cubicBezTo>
                      <a:lnTo>
                        <a:pt x="7906" y="24795"/>
                      </a:lnTo>
                      <a:cubicBezTo>
                        <a:pt x="8804" y="25154"/>
                        <a:pt x="9343" y="25154"/>
                        <a:pt x="10241" y="25154"/>
                      </a:cubicBezTo>
                      <a:lnTo>
                        <a:pt x="10241" y="25154"/>
                      </a:lnTo>
                      <a:lnTo>
                        <a:pt x="10601" y="25154"/>
                      </a:lnTo>
                      <a:cubicBezTo>
                        <a:pt x="10780" y="25154"/>
                        <a:pt x="10960" y="25154"/>
                        <a:pt x="11140" y="25154"/>
                      </a:cubicBezTo>
                      <a:lnTo>
                        <a:pt x="11140" y="25154"/>
                      </a:lnTo>
                      <a:cubicBezTo>
                        <a:pt x="13116" y="25334"/>
                        <a:pt x="16170" y="26412"/>
                        <a:pt x="18147" y="29646"/>
                      </a:cubicBezTo>
                      <a:lnTo>
                        <a:pt x="18147" y="29646"/>
                      </a:lnTo>
                      <a:close/>
                    </a:path>
                  </a:pathLst>
                </a:custGeom>
                <a:grpFill/>
                <a:ln w="17953" cap="flat">
                  <a:noFill/>
                  <a:prstDash val="solid"/>
                  <a:miter/>
                </a:ln>
              </p:spPr>
              <p:txBody>
                <a:bodyPr rtlCol="0" anchor="ctr"/>
                <a:lstStyle/>
                <a:p>
                  <a:endParaRPr lang="zh-CN" altLang="en-US" sz="1050"/>
                </a:p>
              </p:txBody>
            </p:sp>
          </p:grpSp>
          <p:grpSp>
            <p:nvGrpSpPr>
              <p:cNvPr id="240" name="图形 1"/>
              <p:cNvGrpSpPr/>
              <p:nvPr/>
            </p:nvGrpSpPr>
            <p:grpSpPr>
              <a:xfrm>
                <a:off x="6997455" y="1486722"/>
                <a:ext cx="704673" cy="294122"/>
                <a:chOff x="8370666" y="1684412"/>
                <a:chExt cx="704673" cy="294122"/>
              </a:xfrm>
              <a:solidFill>
                <a:srgbClr val="0070C0"/>
              </a:solidFill>
            </p:grpSpPr>
            <p:sp>
              <p:nvSpPr>
                <p:cNvPr id="3266" name="任意多边形: 形状 703"/>
                <p:cNvSpPr/>
                <p:nvPr/>
              </p:nvSpPr>
              <p:spPr>
                <a:xfrm>
                  <a:off x="8374080" y="1687370"/>
                  <a:ext cx="698941" cy="288469"/>
                </a:xfrm>
                <a:custGeom>
                  <a:avLst/>
                  <a:gdLst>
                    <a:gd name="connsiteX0" fmla="*/ 457624 w 698941"/>
                    <a:gd name="connsiteY0" fmla="*/ 172042 h 288469"/>
                    <a:gd name="connsiteX1" fmla="*/ 437861 w 698941"/>
                    <a:gd name="connsiteY1" fmla="*/ 172042 h 288469"/>
                    <a:gd name="connsiteX2" fmla="*/ 432470 w 698941"/>
                    <a:gd name="connsiteY2" fmla="*/ 156052 h 288469"/>
                    <a:gd name="connsiteX3" fmla="*/ 441634 w 698941"/>
                    <a:gd name="connsiteY3" fmla="*/ 148146 h 288469"/>
                    <a:gd name="connsiteX4" fmla="*/ 433728 w 698941"/>
                    <a:gd name="connsiteY4" fmla="*/ 144193 h 288469"/>
                    <a:gd name="connsiteX5" fmla="*/ 419175 w 698941"/>
                    <a:gd name="connsiteY5" fmla="*/ 150841 h 288469"/>
                    <a:gd name="connsiteX6" fmla="*/ 404621 w 698941"/>
                    <a:gd name="connsiteY6" fmla="*/ 137545 h 288469"/>
                    <a:gd name="connsiteX7" fmla="*/ 400669 w 698941"/>
                    <a:gd name="connsiteY7" fmla="*/ 128203 h 288469"/>
                    <a:gd name="connsiteX8" fmla="*/ 388810 w 698941"/>
                    <a:gd name="connsiteY8" fmla="*/ 129640 h 288469"/>
                    <a:gd name="connsiteX9" fmla="*/ 362398 w 698941"/>
                    <a:gd name="connsiteY9" fmla="*/ 120477 h 288469"/>
                    <a:gd name="connsiteX10" fmla="*/ 351798 w 698941"/>
                    <a:gd name="connsiteY10" fmla="*/ 112571 h 288469"/>
                    <a:gd name="connsiteX11" fmla="*/ 345150 w 698941"/>
                    <a:gd name="connsiteY11" fmla="*/ 111313 h 288469"/>
                    <a:gd name="connsiteX12" fmla="*/ 328081 w 698941"/>
                    <a:gd name="connsiteY12" fmla="*/ 127304 h 288469"/>
                    <a:gd name="connsiteX13" fmla="*/ 318918 w 698941"/>
                    <a:gd name="connsiteY13" fmla="*/ 119399 h 288469"/>
                    <a:gd name="connsiteX14" fmla="*/ 321613 w 698941"/>
                    <a:gd name="connsiteY14" fmla="*/ 114008 h 288469"/>
                    <a:gd name="connsiteX15" fmla="*/ 313707 w 698941"/>
                    <a:gd name="connsiteY15" fmla="*/ 104665 h 288469"/>
                    <a:gd name="connsiteX16" fmla="*/ 305802 w 698941"/>
                    <a:gd name="connsiteY16" fmla="*/ 100713 h 288469"/>
                    <a:gd name="connsiteX17" fmla="*/ 297896 w 698941"/>
                    <a:gd name="connsiteY17" fmla="*/ 95502 h 288469"/>
                    <a:gd name="connsiteX18" fmla="*/ 284780 w 698941"/>
                    <a:gd name="connsiteY18" fmla="*/ 107540 h 288469"/>
                    <a:gd name="connsiteX19" fmla="*/ 270227 w 698941"/>
                    <a:gd name="connsiteY19" fmla="*/ 99635 h 288469"/>
                    <a:gd name="connsiteX20" fmla="*/ 252978 w 698941"/>
                    <a:gd name="connsiteY20" fmla="*/ 85081 h 288469"/>
                    <a:gd name="connsiteX21" fmla="*/ 242378 w 698941"/>
                    <a:gd name="connsiteY21" fmla="*/ 86519 h 288469"/>
                    <a:gd name="connsiteX22" fmla="*/ 230519 w 698941"/>
                    <a:gd name="connsiteY22" fmla="*/ 81308 h 288469"/>
                    <a:gd name="connsiteX23" fmla="*/ 225309 w 698941"/>
                    <a:gd name="connsiteY23" fmla="*/ 82566 h 288469"/>
                    <a:gd name="connsiteX24" fmla="*/ 231956 w 698941"/>
                    <a:gd name="connsiteY24" fmla="*/ 89214 h 288469"/>
                    <a:gd name="connsiteX25" fmla="*/ 241120 w 698941"/>
                    <a:gd name="connsiteY25" fmla="*/ 95862 h 288469"/>
                    <a:gd name="connsiteX26" fmla="*/ 234472 w 698941"/>
                    <a:gd name="connsiteY26" fmla="*/ 102509 h 288469"/>
                    <a:gd name="connsiteX27" fmla="*/ 212013 w 698941"/>
                    <a:gd name="connsiteY27" fmla="*/ 103947 h 288469"/>
                    <a:gd name="connsiteX28" fmla="*/ 197460 w 698941"/>
                    <a:gd name="connsiteY28" fmla="*/ 101252 h 288469"/>
                    <a:gd name="connsiteX29" fmla="*/ 193507 w 698941"/>
                    <a:gd name="connsiteY29" fmla="*/ 102509 h 288469"/>
                    <a:gd name="connsiteX30" fmla="*/ 210755 w 698941"/>
                    <a:gd name="connsiteY30" fmla="*/ 110415 h 288469"/>
                    <a:gd name="connsiteX31" fmla="*/ 208060 w 698941"/>
                    <a:gd name="connsiteY31" fmla="*/ 114368 h 288469"/>
                    <a:gd name="connsiteX32" fmla="*/ 185601 w 698941"/>
                    <a:gd name="connsiteY32" fmla="*/ 105025 h 288469"/>
                    <a:gd name="connsiteX33" fmla="*/ 169790 w 698941"/>
                    <a:gd name="connsiteY33" fmla="*/ 103767 h 288469"/>
                    <a:gd name="connsiteX34" fmla="*/ 185601 w 698941"/>
                    <a:gd name="connsiteY34" fmla="*/ 110415 h 288469"/>
                    <a:gd name="connsiteX35" fmla="*/ 180391 w 698941"/>
                    <a:gd name="connsiteY35" fmla="*/ 117063 h 288469"/>
                    <a:gd name="connsiteX36" fmla="*/ 153979 w 698941"/>
                    <a:gd name="connsiteY36" fmla="*/ 119758 h 288469"/>
                    <a:gd name="connsiteX37" fmla="*/ 142121 w 698941"/>
                    <a:gd name="connsiteY37" fmla="*/ 115805 h 288469"/>
                    <a:gd name="connsiteX38" fmla="*/ 136910 w 698941"/>
                    <a:gd name="connsiteY38" fmla="*/ 121195 h 288469"/>
                    <a:gd name="connsiteX39" fmla="*/ 123794 w 698941"/>
                    <a:gd name="connsiteY39" fmla="*/ 125148 h 288469"/>
                    <a:gd name="connsiteX40" fmla="*/ 107983 w 698941"/>
                    <a:gd name="connsiteY40" fmla="*/ 115805 h 288469"/>
                    <a:gd name="connsiteX41" fmla="*/ 98820 w 698941"/>
                    <a:gd name="connsiteY41" fmla="*/ 119758 h 288469"/>
                    <a:gd name="connsiteX42" fmla="*/ 92172 w 698941"/>
                    <a:gd name="connsiteY42" fmla="*/ 127663 h 288469"/>
                    <a:gd name="connsiteX43" fmla="*/ 83009 w 698941"/>
                    <a:gd name="connsiteY43" fmla="*/ 124968 h 288469"/>
                    <a:gd name="connsiteX44" fmla="*/ 77798 w 698941"/>
                    <a:gd name="connsiteY44" fmla="*/ 121016 h 288469"/>
                    <a:gd name="connsiteX45" fmla="*/ 67198 w 698941"/>
                    <a:gd name="connsiteY45" fmla="*/ 126406 h 288469"/>
                    <a:gd name="connsiteX46" fmla="*/ 48691 w 698941"/>
                    <a:gd name="connsiteY46" fmla="*/ 110415 h 288469"/>
                    <a:gd name="connsiteX47" fmla="*/ 51386 w 698941"/>
                    <a:gd name="connsiteY47" fmla="*/ 103767 h 288469"/>
                    <a:gd name="connsiteX48" fmla="*/ 69893 w 698941"/>
                    <a:gd name="connsiteY48" fmla="*/ 105025 h 288469"/>
                    <a:gd name="connsiteX49" fmla="*/ 81751 w 698941"/>
                    <a:gd name="connsiteY49" fmla="*/ 102330 h 288469"/>
                    <a:gd name="connsiteX50" fmla="*/ 76540 w 698941"/>
                    <a:gd name="connsiteY50" fmla="*/ 97119 h 288469"/>
                    <a:gd name="connsiteX51" fmla="*/ 29107 w 698941"/>
                    <a:gd name="connsiteY51" fmla="*/ 97299 h 288469"/>
                    <a:gd name="connsiteX52" fmla="*/ 3953 w 698941"/>
                    <a:gd name="connsiteY52" fmla="*/ 80050 h 288469"/>
                    <a:gd name="connsiteX53" fmla="*/ 0 w 698941"/>
                    <a:gd name="connsiteY53" fmla="*/ 65497 h 288469"/>
                    <a:gd name="connsiteX54" fmla="*/ 3774 w 698941"/>
                    <a:gd name="connsiteY54" fmla="*/ 34953 h 288469"/>
                    <a:gd name="connsiteX55" fmla="*/ 8984 w 698941"/>
                    <a:gd name="connsiteY55" fmla="*/ 22915 h 288469"/>
                    <a:gd name="connsiteX56" fmla="*/ 49769 w 698941"/>
                    <a:gd name="connsiteY56" fmla="*/ 9619 h 288469"/>
                    <a:gd name="connsiteX57" fmla="*/ 49769 w 698941"/>
                    <a:gd name="connsiteY57" fmla="*/ 17525 h 288469"/>
                    <a:gd name="connsiteX58" fmla="*/ 48512 w 698941"/>
                    <a:gd name="connsiteY58" fmla="*/ 44116 h 288469"/>
                    <a:gd name="connsiteX59" fmla="*/ 65760 w 698941"/>
                    <a:gd name="connsiteY59" fmla="*/ 58670 h 288469"/>
                    <a:gd name="connsiteX60" fmla="*/ 83009 w 698941"/>
                    <a:gd name="connsiteY60" fmla="*/ 71965 h 288469"/>
                    <a:gd name="connsiteX61" fmla="*/ 101515 w 698941"/>
                    <a:gd name="connsiteY61" fmla="*/ 85261 h 288469"/>
                    <a:gd name="connsiteX62" fmla="*/ 101515 w 698941"/>
                    <a:gd name="connsiteY62" fmla="*/ 90651 h 288469"/>
                    <a:gd name="connsiteX63" fmla="*/ 101515 w 698941"/>
                    <a:gd name="connsiteY63" fmla="*/ 93346 h 288469"/>
                    <a:gd name="connsiteX64" fmla="*/ 117326 w 698941"/>
                    <a:gd name="connsiteY64" fmla="*/ 97299 h 288469"/>
                    <a:gd name="connsiteX65" fmla="*/ 123974 w 698941"/>
                    <a:gd name="connsiteY65" fmla="*/ 97299 h 288469"/>
                    <a:gd name="connsiteX66" fmla="*/ 114631 w 698941"/>
                    <a:gd name="connsiteY66" fmla="*/ 80050 h 288469"/>
                    <a:gd name="connsiteX67" fmla="*/ 107983 w 698941"/>
                    <a:gd name="connsiteY67" fmla="*/ 76098 h 288469"/>
                    <a:gd name="connsiteX68" fmla="*/ 84266 w 698941"/>
                    <a:gd name="connsiteY68" fmla="*/ 66755 h 288469"/>
                    <a:gd name="connsiteX69" fmla="*/ 84266 w 698941"/>
                    <a:gd name="connsiteY69" fmla="*/ 60107 h 288469"/>
                    <a:gd name="connsiteX70" fmla="*/ 94867 w 698941"/>
                    <a:gd name="connsiteY70" fmla="*/ 61365 h 288469"/>
                    <a:gd name="connsiteX71" fmla="*/ 90914 w 698941"/>
                    <a:gd name="connsiteY71" fmla="*/ 54717 h 288469"/>
                    <a:gd name="connsiteX72" fmla="*/ 65760 w 698941"/>
                    <a:gd name="connsiteY72" fmla="*/ 46811 h 288469"/>
                    <a:gd name="connsiteX73" fmla="*/ 70971 w 698941"/>
                    <a:gd name="connsiteY73" fmla="*/ 38906 h 288469"/>
                    <a:gd name="connsiteX74" fmla="*/ 67018 w 698941"/>
                    <a:gd name="connsiteY74" fmla="*/ 34953 h 288469"/>
                    <a:gd name="connsiteX75" fmla="*/ 60370 w 698941"/>
                    <a:gd name="connsiteY75" fmla="*/ 31000 h 288469"/>
                    <a:gd name="connsiteX76" fmla="*/ 65581 w 698941"/>
                    <a:gd name="connsiteY76" fmla="*/ 21657 h 288469"/>
                    <a:gd name="connsiteX77" fmla="*/ 70791 w 698941"/>
                    <a:gd name="connsiteY77" fmla="*/ 13752 h 288469"/>
                    <a:gd name="connsiteX78" fmla="*/ 79954 w 698941"/>
                    <a:gd name="connsiteY78" fmla="*/ 12314 h 288469"/>
                    <a:gd name="connsiteX79" fmla="*/ 93070 w 698941"/>
                    <a:gd name="connsiteY79" fmla="*/ 1713 h 288469"/>
                    <a:gd name="connsiteX80" fmla="*/ 104929 w 698941"/>
                    <a:gd name="connsiteY80" fmla="*/ 2971 h 288469"/>
                    <a:gd name="connsiteX81" fmla="*/ 120740 w 698941"/>
                    <a:gd name="connsiteY81" fmla="*/ 18962 h 288469"/>
                    <a:gd name="connsiteX82" fmla="*/ 140504 w 698941"/>
                    <a:gd name="connsiteY82" fmla="*/ 33515 h 288469"/>
                    <a:gd name="connsiteX83" fmla="*/ 151104 w 698941"/>
                    <a:gd name="connsiteY83" fmla="*/ 44116 h 288469"/>
                    <a:gd name="connsiteX84" fmla="*/ 151104 w 698941"/>
                    <a:gd name="connsiteY84" fmla="*/ 49506 h 288469"/>
                    <a:gd name="connsiteX85" fmla="*/ 151104 w 698941"/>
                    <a:gd name="connsiteY85" fmla="*/ 53459 h 288469"/>
                    <a:gd name="connsiteX86" fmla="*/ 157752 w 698941"/>
                    <a:gd name="connsiteY86" fmla="*/ 50764 h 288469"/>
                    <a:gd name="connsiteX87" fmla="*/ 160268 w 698941"/>
                    <a:gd name="connsiteY87" fmla="*/ 41421 h 288469"/>
                    <a:gd name="connsiteX88" fmla="*/ 169431 w 698941"/>
                    <a:gd name="connsiteY88" fmla="*/ 37468 h 288469"/>
                    <a:gd name="connsiteX89" fmla="*/ 178594 w 698941"/>
                    <a:gd name="connsiteY89" fmla="*/ 34773 h 288469"/>
                    <a:gd name="connsiteX90" fmla="*/ 182547 w 698941"/>
                    <a:gd name="connsiteY90" fmla="*/ 41421 h 288469"/>
                    <a:gd name="connsiteX91" fmla="*/ 194405 w 698941"/>
                    <a:gd name="connsiteY91" fmla="*/ 48069 h 288469"/>
                    <a:gd name="connsiteX92" fmla="*/ 191710 w 698941"/>
                    <a:gd name="connsiteY92" fmla="*/ 37468 h 288469"/>
                    <a:gd name="connsiteX93" fmla="*/ 189015 w 698941"/>
                    <a:gd name="connsiteY93" fmla="*/ 26868 h 288469"/>
                    <a:gd name="connsiteX94" fmla="*/ 187577 w 698941"/>
                    <a:gd name="connsiteY94" fmla="*/ 21477 h 288469"/>
                    <a:gd name="connsiteX95" fmla="*/ 204647 w 698941"/>
                    <a:gd name="connsiteY95" fmla="*/ 17525 h 288469"/>
                    <a:gd name="connsiteX96" fmla="*/ 217763 w 698941"/>
                    <a:gd name="connsiteY96" fmla="*/ 16087 h 288469"/>
                    <a:gd name="connsiteX97" fmla="*/ 246690 w 698941"/>
                    <a:gd name="connsiteY97" fmla="*/ 8002 h 288469"/>
                    <a:gd name="connsiteX98" fmla="*/ 255853 w 698941"/>
                    <a:gd name="connsiteY98" fmla="*/ 15908 h 288469"/>
                    <a:gd name="connsiteX99" fmla="*/ 245253 w 698941"/>
                    <a:gd name="connsiteY99" fmla="*/ 22555 h 288469"/>
                    <a:gd name="connsiteX100" fmla="*/ 246690 w 698941"/>
                    <a:gd name="connsiteY100" fmla="*/ 29203 h 288469"/>
                    <a:gd name="connsiteX101" fmla="*/ 257290 w 698941"/>
                    <a:gd name="connsiteY101" fmla="*/ 22555 h 288469"/>
                    <a:gd name="connsiteX102" fmla="*/ 266454 w 698941"/>
                    <a:gd name="connsiteY102" fmla="*/ 19860 h 288469"/>
                    <a:gd name="connsiteX103" fmla="*/ 269149 w 698941"/>
                    <a:gd name="connsiteY103" fmla="*/ 38546 h 288469"/>
                    <a:gd name="connsiteX104" fmla="*/ 277054 w 698941"/>
                    <a:gd name="connsiteY104" fmla="*/ 49147 h 288469"/>
                    <a:gd name="connsiteX105" fmla="*/ 284960 w 698941"/>
                    <a:gd name="connsiteY105" fmla="*/ 43757 h 288469"/>
                    <a:gd name="connsiteX106" fmla="*/ 286218 w 698941"/>
                    <a:gd name="connsiteY106" fmla="*/ 31719 h 288469"/>
                    <a:gd name="connsiteX107" fmla="*/ 300771 w 698941"/>
                    <a:gd name="connsiteY107" fmla="*/ 46272 h 288469"/>
                    <a:gd name="connsiteX108" fmla="*/ 308677 w 698941"/>
                    <a:gd name="connsiteY108" fmla="*/ 45014 h 288469"/>
                    <a:gd name="connsiteX109" fmla="*/ 315324 w 698941"/>
                    <a:gd name="connsiteY109" fmla="*/ 32976 h 288469"/>
                    <a:gd name="connsiteX110" fmla="*/ 341736 w 698941"/>
                    <a:gd name="connsiteY110" fmla="*/ 32976 h 288469"/>
                    <a:gd name="connsiteX111" fmla="*/ 344431 w 698941"/>
                    <a:gd name="connsiteY111" fmla="*/ 45014 h 288469"/>
                    <a:gd name="connsiteX112" fmla="*/ 343173 w 698941"/>
                    <a:gd name="connsiteY112" fmla="*/ 55615 h 288469"/>
                    <a:gd name="connsiteX113" fmla="*/ 353595 w 698941"/>
                    <a:gd name="connsiteY113" fmla="*/ 48967 h 288469"/>
                    <a:gd name="connsiteX114" fmla="*/ 364195 w 698941"/>
                    <a:gd name="connsiteY114" fmla="*/ 47710 h 288469"/>
                    <a:gd name="connsiteX115" fmla="*/ 370843 w 698941"/>
                    <a:gd name="connsiteY115" fmla="*/ 46272 h 288469"/>
                    <a:gd name="connsiteX116" fmla="*/ 390607 w 698941"/>
                    <a:gd name="connsiteY116" fmla="*/ 43577 h 288469"/>
                    <a:gd name="connsiteX117" fmla="*/ 395818 w 698941"/>
                    <a:gd name="connsiteY117" fmla="*/ 48788 h 288469"/>
                    <a:gd name="connsiteX118" fmla="*/ 383959 w 698941"/>
                    <a:gd name="connsiteY118" fmla="*/ 62083 h 288469"/>
                    <a:gd name="connsiteX119" fmla="*/ 391865 w 698941"/>
                    <a:gd name="connsiteY119" fmla="*/ 60646 h 288469"/>
                    <a:gd name="connsiteX120" fmla="*/ 406238 w 698941"/>
                    <a:gd name="connsiteY120" fmla="*/ 51303 h 288469"/>
                    <a:gd name="connsiteX121" fmla="*/ 431392 w 698941"/>
                    <a:gd name="connsiteY121" fmla="*/ 57951 h 288469"/>
                    <a:gd name="connsiteX122" fmla="*/ 424745 w 698941"/>
                    <a:gd name="connsiteY122" fmla="*/ 65856 h 288469"/>
                    <a:gd name="connsiteX123" fmla="*/ 399770 w 698941"/>
                    <a:gd name="connsiteY123" fmla="*/ 71247 h 288469"/>
                    <a:gd name="connsiteX124" fmla="*/ 407676 w 698941"/>
                    <a:gd name="connsiteY124" fmla="*/ 75199 h 288469"/>
                    <a:gd name="connsiteX125" fmla="*/ 422229 w 698941"/>
                    <a:gd name="connsiteY125" fmla="*/ 79152 h 288469"/>
                    <a:gd name="connsiteX126" fmla="*/ 430135 w 698941"/>
                    <a:gd name="connsiteY126" fmla="*/ 76457 h 288469"/>
                    <a:gd name="connsiteX127" fmla="*/ 449899 w 698941"/>
                    <a:gd name="connsiteY127" fmla="*/ 72504 h 288469"/>
                    <a:gd name="connsiteX128" fmla="*/ 464452 w 698941"/>
                    <a:gd name="connsiteY128" fmla="*/ 79152 h 288469"/>
                    <a:gd name="connsiteX129" fmla="*/ 449899 w 698941"/>
                    <a:gd name="connsiteY129" fmla="*/ 83105 h 288469"/>
                    <a:gd name="connsiteX130" fmla="*/ 438040 w 698941"/>
                    <a:gd name="connsiteY130" fmla="*/ 85800 h 288469"/>
                    <a:gd name="connsiteX131" fmla="*/ 449899 w 698941"/>
                    <a:gd name="connsiteY131" fmla="*/ 91010 h 288469"/>
                    <a:gd name="connsiteX132" fmla="*/ 444688 w 698941"/>
                    <a:gd name="connsiteY132" fmla="*/ 97658 h 288469"/>
                    <a:gd name="connsiteX133" fmla="*/ 443431 w 698941"/>
                    <a:gd name="connsiteY133" fmla="*/ 104306 h 288469"/>
                    <a:gd name="connsiteX134" fmla="*/ 456546 w 698941"/>
                    <a:gd name="connsiteY134" fmla="*/ 102869 h 288469"/>
                    <a:gd name="connsiteX135" fmla="*/ 463195 w 698941"/>
                    <a:gd name="connsiteY135" fmla="*/ 104126 h 288469"/>
                    <a:gd name="connsiteX136" fmla="*/ 480263 w 698941"/>
                    <a:gd name="connsiteY136" fmla="*/ 101431 h 288469"/>
                    <a:gd name="connsiteX137" fmla="*/ 503980 w 698941"/>
                    <a:gd name="connsiteY137" fmla="*/ 110774 h 288469"/>
                    <a:gd name="connsiteX138" fmla="*/ 517096 w 698941"/>
                    <a:gd name="connsiteY138" fmla="*/ 117422 h 288469"/>
                    <a:gd name="connsiteX139" fmla="*/ 527697 w 698941"/>
                    <a:gd name="connsiteY139" fmla="*/ 113469 h 288469"/>
                    <a:gd name="connsiteX140" fmla="*/ 539555 w 698941"/>
                    <a:gd name="connsiteY140" fmla="*/ 109517 h 288469"/>
                    <a:gd name="connsiteX141" fmla="*/ 563271 w 698941"/>
                    <a:gd name="connsiteY141" fmla="*/ 121375 h 288469"/>
                    <a:gd name="connsiteX142" fmla="*/ 565966 w 698941"/>
                    <a:gd name="connsiteY142" fmla="*/ 128023 h 288469"/>
                    <a:gd name="connsiteX143" fmla="*/ 580520 w 698941"/>
                    <a:gd name="connsiteY143" fmla="*/ 128023 h 288469"/>
                    <a:gd name="connsiteX144" fmla="*/ 592378 w 698941"/>
                    <a:gd name="connsiteY144" fmla="*/ 129281 h 288469"/>
                    <a:gd name="connsiteX145" fmla="*/ 602979 w 698941"/>
                    <a:gd name="connsiteY145" fmla="*/ 134491 h 288469"/>
                    <a:gd name="connsiteX146" fmla="*/ 613400 w 698941"/>
                    <a:gd name="connsiteY146" fmla="*/ 125148 h 288469"/>
                    <a:gd name="connsiteX147" fmla="*/ 630469 w 698941"/>
                    <a:gd name="connsiteY147" fmla="*/ 129101 h 288469"/>
                    <a:gd name="connsiteX148" fmla="*/ 635859 w 698941"/>
                    <a:gd name="connsiteY148" fmla="*/ 146349 h 288469"/>
                    <a:gd name="connsiteX149" fmla="*/ 638554 w 698941"/>
                    <a:gd name="connsiteY149" fmla="*/ 158387 h 288469"/>
                    <a:gd name="connsiteX150" fmla="*/ 631906 w 698941"/>
                    <a:gd name="connsiteY150" fmla="*/ 157130 h 288469"/>
                    <a:gd name="connsiteX151" fmla="*/ 626696 w 698941"/>
                    <a:gd name="connsiteY151" fmla="*/ 158387 h 288469"/>
                    <a:gd name="connsiteX152" fmla="*/ 645202 w 698941"/>
                    <a:gd name="connsiteY152" fmla="*/ 182284 h 288469"/>
                    <a:gd name="connsiteX153" fmla="*/ 637296 w 698941"/>
                    <a:gd name="connsiteY153" fmla="*/ 182284 h 288469"/>
                    <a:gd name="connsiteX154" fmla="*/ 601721 w 698941"/>
                    <a:gd name="connsiteY154" fmla="*/ 167730 h 288469"/>
                    <a:gd name="connsiteX155" fmla="*/ 591121 w 698941"/>
                    <a:gd name="connsiteY155" fmla="*/ 153177 h 288469"/>
                    <a:gd name="connsiteX156" fmla="*/ 584473 w 698941"/>
                    <a:gd name="connsiteY156" fmla="*/ 154614 h 288469"/>
                    <a:gd name="connsiteX157" fmla="*/ 577825 w 698941"/>
                    <a:gd name="connsiteY157" fmla="*/ 160004 h 288469"/>
                    <a:gd name="connsiteX158" fmla="*/ 573872 w 698941"/>
                    <a:gd name="connsiteY158" fmla="*/ 154614 h 288469"/>
                    <a:gd name="connsiteX159" fmla="*/ 562014 w 698941"/>
                    <a:gd name="connsiteY159" fmla="*/ 158567 h 288469"/>
                    <a:gd name="connsiteX160" fmla="*/ 537040 w 698941"/>
                    <a:gd name="connsiteY160" fmla="*/ 154614 h 288469"/>
                    <a:gd name="connsiteX161" fmla="*/ 535782 w 698941"/>
                    <a:gd name="connsiteY161" fmla="*/ 160004 h 288469"/>
                    <a:gd name="connsiteX162" fmla="*/ 546382 w 698941"/>
                    <a:gd name="connsiteY162" fmla="*/ 169347 h 288469"/>
                    <a:gd name="connsiteX163" fmla="*/ 527876 w 698941"/>
                    <a:gd name="connsiteY163" fmla="*/ 168090 h 288469"/>
                    <a:gd name="connsiteX164" fmla="*/ 523923 w 698941"/>
                    <a:gd name="connsiteY164" fmla="*/ 175995 h 288469"/>
                    <a:gd name="connsiteX165" fmla="*/ 544945 w 698941"/>
                    <a:gd name="connsiteY165" fmla="*/ 178690 h 288469"/>
                    <a:gd name="connsiteX166" fmla="*/ 563451 w 698941"/>
                    <a:gd name="connsiteY166" fmla="*/ 185338 h 288469"/>
                    <a:gd name="connsiteX167" fmla="*/ 592558 w 698941"/>
                    <a:gd name="connsiteY167" fmla="*/ 197197 h 288469"/>
                    <a:gd name="connsiteX168" fmla="*/ 599206 w 698941"/>
                    <a:gd name="connsiteY168" fmla="*/ 197197 h 288469"/>
                    <a:gd name="connsiteX169" fmla="*/ 612322 w 698941"/>
                    <a:gd name="connsiteY169" fmla="*/ 198454 h 288469"/>
                    <a:gd name="connsiteX170" fmla="*/ 632086 w 698941"/>
                    <a:gd name="connsiteY170" fmla="*/ 205102 h 288469"/>
                    <a:gd name="connsiteX171" fmla="*/ 641429 w 698941"/>
                    <a:gd name="connsiteY171" fmla="*/ 210313 h 288469"/>
                    <a:gd name="connsiteX172" fmla="*/ 661193 w 698941"/>
                    <a:gd name="connsiteY172" fmla="*/ 215523 h 288469"/>
                    <a:gd name="connsiteX173" fmla="*/ 677004 w 698941"/>
                    <a:gd name="connsiteY173" fmla="*/ 227381 h 288469"/>
                    <a:gd name="connsiteX174" fmla="*/ 688862 w 698941"/>
                    <a:gd name="connsiteY174" fmla="*/ 241935 h 288469"/>
                    <a:gd name="connsiteX175" fmla="*/ 695510 w 698941"/>
                    <a:gd name="connsiteY175" fmla="*/ 255231 h 288469"/>
                    <a:gd name="connsiteX176" fmla="*/ 696947 w 698941"/>
                    <a:gd name="connsiteY176" fmla="*/ 263136 h 288469"/>
                    <a:gd name="connsiteX177" fmla="*/ 679879 w 698941"/>
                    <a:gd name="connsiteY177" fmla="*/ 255231 h 288469"/>
                    <a:gd name="connsiteX178" fmla="*/ 638914 w 698941"/>
                    <a:gd name="connsiteY178" fmla="*/ 251278 h 288469"/>
                    <a:gd name="connsiteX179" fmla="*/ 621845 w 698941"/>
                    <a:gd name="connsiteY179" fmla="*/ 247325 h 288469"/>
                    <a:gd name="connsiteX180" fmla="*/ 599386 w 698941"/>
                    <a:gd name="connsiteY180" fmla="*/ 247325 h 288469"/>
                    <a:gd name="connsiteX181" fmla="*/ 613939 w 698941"/>
                    <a:gd name="connsiteY181" fmla="*/ 253973 h 288469"/>
                    <a:gd name="connsiteX182" fmla="*/ 679879 w 698941"/>
                    <a:gd name="connsiteY182" fmla="*/ 269784 h 288469"/>
                    <a:gd name="connsiteX183" fmla="*/ 697127 w 698941"/>
                    <a:gd name="connsiteY183" fmla="*/ 285775 h 288469"/>
                    <a:gd name="connsiteX184" fmla="*/ 691917 w 698941"/>
                    <a:gd name="connsiteY184" fmla="*/ 288470 h 288469"/>
                    <a:gd name="connsiteX185" fmla="*/ 646999 w 698941"/>
                    <a:gd name="connsiteY185" fmla="*/ 288470 h 288469"/>
                    <a:gd name="connsiteX186" fmla="*/ 627235 w 698941"/>
                    <a:gd name="connsiteY186" fmla="*/ 284517 h 288469"/>
                    <a:gd name="connsiteX187" fmla="*/ 612681 w 698941"/>
                    <a:gd name="connsiteY187" fmla="*/ 283259 h 288469"/>
                    <a:gd name="connsiteX188" fmla="*/ 588965 w 698941"/>
                    <a:gd name="connsiteY188" fmla="*/ 282002 h 288469"/>
                    <a:gd name="connsiteX189" fmla="*/ 575849 w 698941"/>
                    <a:gd name="connsiteY189" fmla="*/ 276791 h 288469"/>
                    <a:gd name="connsiteX190" fmla="*/ 558600 w 698941"/>
                    <a:gd name="connsiteY190" fmla="*/ 267448 h 288469"/>
                    <a:gd name="connsiteX191" fmla="*/ 550695 w 698941"/>
                    <a:gd name="connsiteY191" fmla="*/ 258105 h 288469"/>
                    <a:gd name="connsiteX192" fmla="*/ 541531 w 698941"/>
                    <a:gd name="connsiteY192" fmla="*/ 260800 h 288469"/>
                    <a:gd name="connsiteX193" fmla="*/ 528415 w 698941"/>
                    <a:gd name="connsiteY193" fmla="*/ 262238 h 288469"/>
                    <a:gd name="connsiteX194" fmla="*/ 516557 w 698941"/>
                    <a:gd name="connsiteY194" fmla="*/ 247684 h 288469"/>
                    <a:gd name="connsiteX195" fmla="*/ 498050 w 698941"/>
                    <a:gd name="connsiteY195" fmla="*/ 249122 h 288469"/>
                    <a:gd name="connsiteX196" fmla="*/ 490145 w 698941"/>
                    <a:gd name="connsiteY196" fmla="*/ 246427 h 288469"/>
                    <a:gd name="connsiteX197" fmla="*/ 477029 w 698941"/>
                    <a:gd name="connsiteY197" fmla="*/ 241216 h 288469"/>
                    <a:gd name="connsiteX198" fmla="*/ 466429 w 698941"/>
                    <a:gd name="connsiteY198" fmla="*/ 243911 h 288469"/>
                    <a:gd name="connsiteX199" fmla="*/ 473076 w 698941"/>
                    <a:gd name="connsiteY199" fmla="*/ 253254 h 288469"/>
                    <a:gd name="connsiteX200" fmla="*/ 449360 w 698941"/>
                    <a:gd name="connsiteY200" fmla="*/ 265292 h 288469"/>
                    <a:gd name="connsiteX201" fmla="*/ 432291 w 698941"/>
                    <a:gd name="connsiteY201" fmla="*/ 266730 h 288469"/>
                    <a:gd name="connsiteX202" fmla="*/ 419175 w 698941"/>
                    <a:gd name="connsiteY202" fmla="*/ 262777 h 288469"/>
                    <a:gd name="connsiteX203" fmla="*/ 404621 w 698941"/>
                    <a:gd name="connsiteY203" fmla="*/ 245528 h 288469"/>
                    <a:gd name="connsiteX204" fmla="*/ 407137 w 698941"/>
                    <a:gd name="connsiteY204" fmla="*/ 230975 h 288469"/>
                    <a:gd name="connsiteX205" fmla="*/ 436064 w 698941"/>
                    <a:gd name="connsiteY205" fmla="*/ 225585 h 288469"/>
                    <a:gd name="connsiteX206" fmla="*/ 454390 w 698941"/>
                    <a:gd name="connsiteY206" fmla="*/ 212289 h 288469"/>
                    <a:gd name="connsiteX207" fmla="*/ 451695 w 698941"/>
                    <a:gd name="connsiteY207" fmla="*/ 205641 h 288469"/>
                    <a:gd name="connsiteX208" fmla="*/ 438400 w 698941"/>
                    <a:gd name="connsiteY208" fmla="*/ 195040 h 288469"/>
                    <a:gd name="connsiteX209" fmla="*/ 446305 w 698941"/>
                    <a:gd name="connsiteY209" fmla="*/ 179050 h 288469"/>
                    <a:gd name="connsiteX210" fmla="*/ 484575 w 698941"/>
                    <a:gd name="connsiteY210" fmla="*/ 193603 h 288469"/>
                    <a:gd name="connsiteX211" fmla="*/ 500386 w 698941"/>
                    <a:gd name="connsiteY211" fmla="*/ 181565 h 288469"/>
                    <a:gd name="connsiteX212" fmla="*/ 513503 w 698941"/>
                    <a:gd name="connsiteY212" fmla="*/ 173480 h 288469"/>
                    <a:gd name="connsiteX213" fmla="*/ 505597 w 698941"/>
                    <a:gd name="connsiteY213" fmla="*/ 168090 h 288469"/>
                    <a:gd name="connsiteX214" fmla="*/ 497691 w 698941"/>
                    <a:gd name="connsiteY214" fmla="*/ 162879 h 288469"/>
                    <a:gd name="connsiteX215" fmla="*/ 476670 w 698941"/>
                    <a:gd name="connsiteY215" fmla="*/ 164317 h 288469"/>
                    <a:gd name="connsiteX216" fmla="*/ 466069 w 698941"/>
                    <a:gd name="connsiteY216" fmla="*/ 165754 h 288469"/>
                    <a:gd name="connsiteX217" fmla="*/ 457624 w 698941"/>
                    <a:gd name="connsiteY217" fmla="*/ 172042 h 288469"/>
                    <a:gd name="connsiteX218" fmla="*/ 457624 w 698941"/>
                    <a:gd name="connsiteY218" fmla="*/ 172042 h 28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698941" h="288469">
                      <a:moveTo>
                        <a:pt x="457624" y="172042"/>
                      </a:moveTo>
                      <a:cubicBezTo>
                        <a:pt x="450977" y="169347"/>
                        <a:pt x="444509" y="173480"/>
                        <a:pt x="437861" y="172042"/>
                      </a:cubicBezTo>
                      <a:cubicBezTo>
                        <a:pt x="429955" y="169347"/>
                        <a:pt x="433908" y="161442"/>
                        <a:pt x="432470" y="156052"/>
                      </a:cubicBezTo>
                      <a:cubicBezTo>
                        <a:pt x="431033" y="149404"/>
                        <a:pt x="436423" y="149404"/>
                        <a:pt x="441634" y="148146"/>
                      </a:cubicBezTo>
                      <a:cubicBezTo>
                        <a:pt x="446844" y="148146"/>
                        <a:pt x="440376" y="145451"/>
                        <a:pt x="433728" y="144193"/>
                      </a:cubicBezTo>
                      <a:cubicBezTo>
                        <a:pt x="427080" y="142936"/>
                        <a:pt x="424565" y="150841"/>
                        <a:pt x="419175" y="150841"/>
                      </a:cubicBezTo>
                      <a:cubicBezTo>
                        <a:pt x="415222" y="149583"/>
                        <a:pt x="404621" y="142936"/>
                        <a:pt x="404621" y="137545"/>
                      </a:cubicBezTo>
                      <a:cubicBezTo>
                        <a:pt x="403364" y="132155"/>
                        <a:pt x="403364" y="130898"/>
                        <a:pt x="400669" y="128203"/>
                      </a:cubicBezTo>
                      <a:cubicBezTo>
                        <a:pt x="397974" y="125507"/>
                        <a:pt x="399411" y="133593"/>
                        <a:pt x="388810" y="129640"/>
                      </a:cubicBezTo>
                      <a:cubicBezTo>
                        <a:pt x="378210" y="124429"/>
                        <a:pt x="374257" y="124429"/>
                        <a:pt x="362398" y="120477"/>
                      </a:cubicBezTo>
                      <a:cubicBezTo>
                        <a:pt x="351798" y="116524"/>
                        <a:pt x="351798" y="117782"/>
                        <a:pt x="351798" y="112571"/>
                      </a:cubicBezTo>
                      <a:cubicBezTo>
                        <a:pt x="351798" y="108618"/>
                        <a:pt x="350540" y="107181"/>
                        <a:pt x="345150" y="111313"/>
                      </a:cubicBezTo>
                      <a:cubicBezTo>
                        <a:pt x="341197" y="115266"/>
                        <a:pt x="335987" y="123351"/>
                        <a:pt x="328081" y="127304"/>
                      </a:cubicBezTo>
                      <a:cubicBezTo>
                        <a:pt x="321433" y="132694"/>
                        <a:pt x="318918" y="123351"/>
                        <a:pt x="318918" y="119399"/>
                      </a:cubicBezTo>
                      <a:cubicBezTo>
                        <a:pt x="318918" y="114008"/>
                        <a:pt x="320175" y="116703"/>
                        <a:pt x="321613" y="114008"/>
                      </a:cubicBezTo>
                      <a:cubicBezTo>
                        <a:pt x="324308" y="111313"/>
                        <a:pt x="320175" y="104665"/>
                        <a:pt x="313707" y="104665"/>
                      </a:cubicBezTo>
                      <a:cubicBezTo>
                        <a:pt x="308317" y="103408"/>
                        <a:pt x="307060" y="106103"/>
                        <a:pt x="305802" y="100713"/>
                      </a:cubicBezTo>
                      <a:cubicBezTo>
                        <a:pt x="303107" y="96760"/>
                        <a:pt x="301849" y="92807"/>
                        <a:pt x="297896" y="95502"/>
                      </a:cubicBezTo>
                      <a:cubicBezTo>
                        <a:pt x="295201" y="98197"/>
                        <a:pt x="288733" y="108798"/>
                        <a:pt x="284780" y="107540"/>
                      </a:cubicBezTo>
                      <a:cubicBezTo>
                        <a:pt x="280827" y="104845"/>
                        <a:pt x="275617" y="103587"/>
                        <a:pt x="270227" y="99635"/>
                      </a:cubicBezTo>
                      <a:cubicBezTo>
                        <a:pt x="263579" y="96940"/>
                        <a:pt x="255673" y="89034"/>
                        <a:pt x="252978" y="85081"/>
                      </a:cubicBezTo>
                      <a:cubicBezTo>
                        <a:pt x="250283" y="82386"/>
                        <a:pt x="246331" y="85081"/>
                        <a:pt x="242378" y="86519"/>
                      </a:cubicBezTo>
                      <a:cubicBezTo>
                        <a:pt x="238425" y="86519"/>
                        <a:pt x="234472" y="85261"/>
                        <a:pt x="230519" y="81308"/>
                      </a:cubicBezTo>
                      <a:cubicBezTo>
                        <a:pt x="227824" y="77355"/>
                        <a:pt x="226567" y="80050"/>
                        <a:pt x="225309" y="82566"/>
                      </a:cubicBezTo>
                      <a:cubicBezTo>
                        <a:pt x="225309" y="85261"/>
                        <a:pt x="226746" y="86519"/>
                        <a:pt x="231956" y="89214"/>
                      </a:cubicBezTo>
                      <a:cubicBezTo>
                        <a:pt x="235909" y="91909"/>
                        <a:pt x="239862" y="93166"/>
                        <a:pt x="241120" y="95862"/>
                      </a:cubicBezTo>
                      <a:cubicBezTo>
                        <a:pt x="243815" y="98557"/>
                        <a:pt x="241120" y="101252"/>
                        <a:pt x="234472" y="102509"/>
                      </a:cubicBezTo>
                      <a:cubicBezTo>
                        <a:pt x="227824" y="102509"/>
                        <a:pt x="218661" y="103947"/>
                        <a:pt x="212013" y="103947"/>
                      </a:cubicBezTo>
                      <a:cubicBezTo>
                        <a:pt x="204108" y="103947"/>
                        <a:pt x="201413" y="102689"/>
                        <a:pt x="197460" y="101252"/>
                      </a:cubicBezTo>
                      <a:cubicBezTo>
                        <a:pt x="193507" y="99994"/>
                        <a:pt x="189554" y="99994"/>
                        <a:pt x="193507" y="102509"/>
                      </a:cubicBezTo>
                      <a:cubicBezTo>
                        <a:pt x="197460" y="103767"/>
                        <a:pt x="205365" y="107720"/>
                        <a:pt x="210755" y="110415"/>
                      </a:cubicBezTo>
                      <a:cubicBezTo>
                        <a:pt x="214708" y="113110"/>
                        <a:pt x="213450" y="115805"/>
                        <a:pt x="208060" y="114368"/>
                      </a:cubicBezTo>
                      <a:cubicBezTo>
                        <a:pt x="201413" y="113110"/>
                        <a:pt x="189554" y="107720"/>
                        <a:pt x="185601" y="105025"/>
                      </a:cubicBezTo>
                      <a:cubicBezTo>
                        <a:pt x="181649" y="103767"/>
                        <a:pt x="173743" y="99814"/>
                        <a:pt x="169790" y="103767"/>
                      </a:cubicBezTo>
                      <a:cubicBezTo>
                        <a:pt x="167095" y="106462"/>
                        <a:pt x="183086" y="110415"/>
                        <a:pt x="185601" y="110415"/>
                      </a:cubicBezTo>
                      <a:cubicBezTo>
                        <a:pt x="189554" y="110415"/>
                        <a:pt x="189554" y="113110"/>
                        <a:pt x="180391" y="117063"/>
                      </a:cubicBezTo>
                      <a:cubicBezTo>
                        <a:pt x="171228" y="119758"/>
                        <a:pt x="157932" y="119758"/>
                        <a:pt x="153979" y="119758"/>
                      </a:cubicBezTo>
                      <a:cubicBezTo>
                        <a:pt x="150026" y="119758"/>
                        <a:pt x="147331" y="119758"/>
                        <a:pt x="142121" y="115805"/>
                      </a:cubicBezTo>
                      <a:cubicBezTo>
                        <a:pt x="138168" y="111852"/>
                        <a:pt x="138168" y="118500"/>
                        <a:pt x="136910" y="121195"/>
                      </a:cubicBezTo>
                      <a:cubicBezTo>
                        <a:pt x="135653" y="123890"/>
                        <a:pt x="127747" y="126585"/>
                        <a:pt x="123794" y="125148"/>
                      </a:cubicBezTo>
                      <a:cubicBezTo>
                        <a:pt x="118584" y="123890"/>
                        <a:pt x="113194" y="119938"/>
                        <a:pt x="107983" y="115805"/>
                      </a:cubicBezTo>
                      <a:cubicBezTo>
                        <a:pt x="104030" y="110415"/>
                        <a:pt x="102772" y="115805"/>
                        <a:pt x="98820" y="119758"/>
                      </a:cubicBezTo>
                      <a:cubicBezTo>
                        <a:pt x="96125" y="123711"/>
                        <a:pt x="94867" y="126406"/>
                        <a:pt x="92172" y="127663"/>
                      </a:cubicBezTo>
                      <a:cubicBezTo>
                        <a:pt x="88219" y="128921"/>
                        <a:pt x="83009" y="128921"/>
                        <a:pt x="83009" y="124968"/>
                      </a:cubicBezTo>
                      <a:cubicBezTo>
                        <a:pt x="83009" y="122273"/>
                        <a:pt x="81751" y="119578"/>
                        <a:pt x="77798" y="121016"/>
                      </a:cubicBezTo>
                      <a:cubicBezTo>
                        <a:pt x="75103" y="123711"/>
                        <a:pt x="72588" y="127663"/>
                        <a:pt x="67198" y="126406"/>
                      </a:cubicBezTo>
                      <a:cubicBezTo>
                        <a:pt x="61987" y="125148"/>
                        <a:pt x="51386" y="114547"/>
                        <a:pt x="48691" y="110415"/>
                      </a:cubicBezTo>
                      <a:cubicBezTo>
                        <a:pt x="45997" y="107720"/>
                        <a:pt x="47254" y="103767"/>
                        <a:pt x="51386" y="103767"/>
                      </a:cubicBezTo>
                      <a:cubicBezTo>
                        <a:pt x="54081" y="103767"/>
                        <a:pt x="61987" y="103767"/>
                        <a:pt x="69893" y="105025"/>
                      </a:cubicBezTo>
                      <a:cubicBezTo>
                        <a:pt x="77798" y="106283"/>
                        <a:pt x="81751" y="103587"/>
                        <a:pt x="81751" y="102330"/>
                      </a:cubicBezTo>
                      <a:cubicBezTo>
                        <a:pt x="83009" y="101072"/>
                        <a:pt x="81751" y="98377"/>
                        <a:pt x="76540" y="97119"/>
                      </a:cubicBezTo>
                      <a:cubicBezTo>
                        <a:pt x="69893" y="95862"/>
                        <a:pt x="34317" y="98557"/>
                        <a:pt x="29107" y="97299"/>
                      </a:cubicBezTo>
                      <a:cubicBezTo>
                        <a:pt x="23897" y="96041"/>
                        <a:pt x="7906" y="84003"/>
                        <a:pt x="3953" y="80050"/>
                      </a:cubicBezTo>
                      <a:cubicBezTo>
                        <a:pt x="0" y="74840"/>
                        <a:pt x="0" y="70708"/>
                        <a:pt x="0" y="65497"/>
                      </a:cubicBezTo>
                      <a:cubicBezTo>
                        <a:pt x="1258" y="60287"/>
                        <a:pt x="1258" y="38906"/>
                        <a:pt x="3774" y="34953"/>
                      </a:cubicBezTo>
                      <a:cubicBezTo>
                        <a:pt x="5031" y="31000"/>
                        <a:pt x="5031" y="25610"/>
                        <a:pt x="8984" y="22915"/>
                      </a:cubicBezTo>
                      <a:cubicBezTo>
                        <a:pt x="14194" y="21657"/>
                        <a:pt x="47254" y="10877"/>
                        <a:pt x="49769" y="9619"/>
                      </a:cubicBezTo>
                      <a:cubicBezTo>
                        <a:pt x="52464" y="8361"/>
                        <a:pt x="53722" y="10877"/>
                        <a:pt x="49769" y="17525"/>
                      </a:cubicBezTo>
                      <a:cubicBezTo>
                        <a:pt x="45817" y="22915"/>
                        <a:pt x="47254" y="38726"/>
                        <a:pt x="48512" y="44116"/>
                      </a:cubicBezTo>
                      <a:cubicBezTo>
                        <a:pt x="51207" y="49506"/>
                        <a:pt x="59112" y="52022"/>
                        <a:pt x="65760" y="58670"/>
                      </a:cubicBezTo>
                      <a:cubicBezTo>
                        <a:pt x="72408" y="65317"/>
                        <a:pt x="75103" y="68012"/>
                        <a:pt x="83009" y="71965"/>
                      </a:cubicBezTo>
                      <a:cubicBezTo>
                        <a:pt x="90914" y="74660"/>
                        <a:pt x="98820" y="83824"/>
                        <a:pt x="101515" y="85261"/>
                      </a:cubicBezTo>
                      <a:cubicBezTo>
                        <a:pt x="105468" y="87956"/>
                        <a:pt x="104210" y="87956"/>
                        <a:pt x="101515" y="90651"/>
                      </a:cubicBezTo>
                      <a:cubicBezTo>
                        <a:pt x="100257" y="91909"/>
                        <a:pt x="96304" y="91909"/>
                        <a:pt x="101515" y="93346"/>
                      </a:cubicBezTo>
                      <a:cubicBezTo>
                        <a:pt x="106725" y="94604"/>
                        <a:pt x="112116" y="94604"/>
                        <a:pt x="117326" y="97299"/>
                      </a:cubicBezTo>
                      <a:cubicBezTo>
                        <a:pt x="123974" y="99994"/>
                        <a:pt x="123974" y="99994"/>
                        <a:pt x="123974" y="97299"/>
                      </a:cubicBezTo>
                      <a:cubicBezTo>
                        <a:pt x="123974" y="94604"/>
                        <a:pt x="118763" y="85261"/>
                        <a:pt x="114631" y="80050"/>
                      </a:cubicBezTo>
                      <a:cubicBezTo>
                        <a:pt x="109421" y="74840"/>
                        <a:pt x="113373" y="77355"/>
                        <a:pt x="107983" y="76098"/>
                      </a:cubicBezTo>
                      <a:cubicBezTo>
                        <a:pt x="101335" y="74840"/>
                        <a:pt x="86782" y="69450"/>
                        <a:pt x="84266" y="66755"/>
                      </a:cubicBezTo>
                      <a:cubicBezTo>
                        <a:pt x="83009" y="64060"/>
                        <a:pt x="81571" y="61365"/>
                        <a:pt x="84266" y="60107"/>
                      </a:cubicBezTo>
                      <a:cubicBezTo>
                        <a:pt x="86962" y="57412"/>
                        <a:pt x="92172" y="61365"/>
                        <a:pt x="94867" y="61365"/>
                      </a:cubicBezTo>
                      <a:cubicBezTo>
                        <a:pt x="98820" y="61365"/>
                        <a:pt x="94867" y="57412"/>
                        <a:pt x="90914" y="54717"/>
                      </a:cubicBezTo>
                      <a:cubicBezTo>
                        <a:pt x="86962" y="53459"/>
                        <a:pt x="71150" y="49506"/>
                        <a:pt x="65760" y="46811"/>
                      </a:cubicBezTo>
                      <a:cubicBezTo>
                        <a:pt x="59112" y="42858"/>
                        <a:pt x="65760" y="40163"/>
                        <a:pt x="70971" y="38906"/>
                      </a:cubicBezTo>
                      <a:cubicBezTo>
                        <a:pt x="76181" y="36211"/>
                        <a:pt x="72228" y="34953"/>
                        <a:pt x="67018" y="34953"/>
                      </a:cubicBezTo>
                      <a:cubicBezTo>
                        <a:pt x="61807" y="34953"/>
                        <a:pt x="60370" y="34953"/>
                        <a:pt x="60370" y="31000"/>
                      </a:cubicBezTo>
                      <a:cubicBezTo>
                        <a:pt x="60370" y="28305"/>
                        <a:pt x="61628" y="24352"/>
                        <a:pt x="65581" y="21657"/>
                      </a:cubicBezTo>
                      <a:cubicBezTo>
                        <a:pt x="70791" y="20399"/>
                        <a:pt x="69533" y="17704"/>
                        <a:pt x="70791" y="13752"/>
                      </a:cubicBezTo>
                      <a:cubicBezTo>
                        <a:pt x="70791" y="11056"/>
                        <a:pt x="74744" y="13752"/>
                        <a:pt x="79954" y="12314"/>
                      </a:cubicBezTo>
                      <a:cubicBezTo>
                        <a:pt x="85165" y="12314"/>
                        <a:pt x="87860" y="5666"/>
                        <a:pt x="93070" y="1713"/>
                      </a:cubicBezTo>
                      <a:cubicBezTo>
                        <a:pt x="98281" y="-2239"/>
                        <a:pt x="103671" y="1713"/>
                        <a:pt x="104929" y="2971"/>
                      </a:cubicBezTo>
                      <a:cubicBezTo>
                        <a:pt x="107624" y="4229"/>
                        <a:pt x="115529" y="13572"/>
                        <a:pt x="120740" y="18962"/>
                      </a:cubicBezTo>
                      <a:cubicBezTo>
                        <a:pt x="127388" y="22915"/>
                        <a:pt x="136551" y="28305"/>
                        <a:pt x="140504" y="33515"/>
                      </a:cubicBezTo>
                      <a:cubicBezTo>
                        <a:pt x="144456" y="38906"/>
                        <a:pt x="148409" y="42858"/>
                        <a:pt x="151104" y="44116"/>
                      </a:cubicBezTo>
                      <a:cubicBezTo>
                        <a:pt x="152362" y="46811"/>
                        <a:pt x="153800" y="46811"/>
                        <a:pt x="151104" y="49506"/>
                      </a:cubicBezTo>
                      <a:cubicBezTo>
                        <a:pt x="149847" y="53459"/>
                        <a:pt x="149847" y="52201"/>
                        <a:pt x="151104" y="53459"/>
                      </a:cubicBezTo>
                      <a:cubicBezTo>
                        <a:pt x="153800" y="56154"/>
                        <a:pt x="155057" y="54717"/>
                        <a:pt x="157752" y="50764"/>
                      </a:cubicBezTo>
                      <a:cubicBezTo>
                        <a:pt x="159010" y="46811"/>
                        <a:pt x="159010" y="44116"/>
                        <a:pt x="160268" y="41421"/>
                      </a:cubicBezTo>
                      <a:cubicBezTo>
                        <a:pt x="160268" y="37468"/>
                        <a:pt x="162963" y="38726"/>
                        <a:pt x="169431" y="37468"/>
                      </a:cubicBezTo>
                      <a:cubicBezTo>
                        <a:pt x="176079" y="36031"/>
                        <a:pt x="176079" y="36031"/>
                        <a:pt x="178594" y="34773"/>
                      </a:cubicBezTo>
                      <a:cubicBezTo>
                        <a:pt x="181289" y="33515"/>
                        <a:pt x="182547" y="37468"/>
                        <a:pt x="182547" y="41421"/>
                      </a:cubicBezTo>
                      <a:cubicBezTo>
                        <a:pt x="183805" y="46811"/>
                        <a:pt x="190452" y="46631"/>
                        <a:pt x="194405" y="48069"/>
                      </a:cubicBezTo>
                      <a:cubicBezTo>
                        <a:pt x="198358" y="49327"/>
                        <a:pt x="194405" y="41421"/>
                        <a:pt x="191710" y="37468"/>
                      </a:cubicBezTo>
                      <a:cubicBezTo>
                        <a:pt x="189015" y="33515"/>
                        <a:pt x="192968" y="29563"/>
                        <a:pt x="189015" y="26868"/>
                      </a:cubicBezTo>
                      <a:cubicBezTo>
                        <a:pt x="183805" y="25610"/>
                        <a:pt x="185062" y="24172"/>
                        <a:pt x="187577" y="21477"/>
                      </a:cubicBezTo>
                      <a:cubicBezTo>
                        <a:pt x="190273" y="18782"/>
                        <a:pt x="198179" y="17525"/>
                        <a:pt x="204647" y="17525"/>
                      </a:cubicBezTo>
                      <a:cubicBezTo>
                        <a:pt x="212552" y="17525"/>
                        <a:pt x="217763" y="16087"/>
                        <a:pt x="217763" y="16087"/>
                      </a:cubicBezTo>
                      <a:cubicBezTo>
                        <a:pt x="217763" y="16087"/>
                        <a:pt x="242737" y="8002"/>
                        <a:pt x="246690" y="8002"/>
                      </a:cubicBezTo>
                      <a:cubicBezTo>
                        <a:pt x="251900" y="8002"/>
                        <a:pt x="257290" y="11955"/>
                        <a:pt x="255853" y="15908"/>
                      </a:cubicBezTo>
                      <a:cubicBezTo>
                        <a:pt x="254595" y="19860"/>
                        <a:pt x="247948" y="18603"/>
                        <a:pt x="245253" y="22555"/>
                      </a:cubicBezTo>
                      <a:cubicBezTo>
                        <a:pt x="241300" y="26508"/>
                        <a:pt x="243995" y="31898"/>
                        <a:pt x="246690" y="29203"/>
                      </a:cubicBezTo>
                      <a:cubicBezTo>
                        <a:pt x="249385" y="25251"/>
                        <a:pt x="253337" y="23813"/>
                        <a:pt x="257290" y="22555"/>
                      </a:cubicBezTo>
                      <a:cubicBezTo>
                        <a:pt x="262501" y="21118"/>
                        <a:pt x="263938" y="15908"/>
                        <a:pt x="266454" y="19860"/>
                      </a:cubicBezTo>
                      <a:cubicBezTo>
                        <a:pt x="269149" y="23813"/>
                        <a:pt x="269149" y="31898"/>
                        <a:pt x="269149" y="38546"/>
                      </a:cubicBezTo>
                      <a:cubicBezTo>
                        <a:pt x="270586" y="46452"/>
                        <a:pt x="270586" y="46452"/>
                        <a:pt x="277054" y="49147"/>
                      </a:cubicBezTo>
                      <a:cubicBezTo>
                        <a:pt x="283702" y="50405"/>
                        <a:pt x="286218" y="50405"/>
                        <a:pt x="284960" y="43757"/>
                      </a:cubicBezTo>
                      <a:cubicBezTo>
                        <a:pt x="283702" y="37109"/>
                        <a:pt x="281007" y="27766"/>
                        <a:pt x="286218" y="31719"/>
                      </a:cubicBezTo>
                      <a:cubicBezTo>
                        <a:pt x="290171" y="35671"/>
                        <a:pt x="295381" y="39624"/>
                        <a:pt x="300771" y="46272"/>
                      </a:cubicBezTo>
                      <a:cubicBezTo>
                        <a:pt x="307419" y="51662"/>
                        <a:pt x="308677" y="50225"/>
                        <a:pt x="308677" y="45014"/>
                      </a:cubicBezTo>
                      <a:cubicBezTo>
                        <a:pt x="308677" y="39624"/>
                        <a:pt x="308677" y="35671"/>
                        <a:pt x="315324" y="32976"/>
                      </a:cubicBezTo>
                      <a:cubicBezTo>
                        <a:pt x="321972" y="30281"/>
                        <a:pt x="333831" y="26329"/>
                        <a:pt x="341736" y="32976"/>
                      </a:cubicBezTo>
                      <a:cubicBezTo>
                        <a:pt x="349642" y="39624"/>
                        <a:pt x="346947" y="42319"/>
                        <a:pt x="344431" y="45014"/>
                      </a:cubicBezTo>
                      <a:cubicBezTo>
                        <a:pt x="341736" y="46272"/>
                        <a:pt x="339221" y="52920"/>
                        <a:pt x="343173" y="55615"/>
                      </a:cubicBezTo>
                      <a:cubicBezTo>
                        <a:pt x="347126" y="59568"/>
                        <a:pt x="349821" y="52920"/>
                        <a:pt x="353595" y="48967"/>
                      </a:cubicBezTo>
                      <a:cubicBezTo>
                        <a:pt x="357547" y="45014"/>
                        <a:pt x="358805" y="45014"/>
                        <a:pt x="364195" y="47710"/>
                      </a:cubicBezTo>
                      <a:cubicBezTo>
                        <a:pt x="368148" y="50405"/>
                        <a:pt x="370843" y="50405"/>
                        <a:pt x="370843" y="46272"/>
                      </a:cubicBezTo>
                      <a:cubicBezTo>
                        <a:pt x="372101" y="40882"/>
                        <a:pt x="383959" y="40882"/>
                        <a:pt x="390607" y="43577"/>
                      </a:cubicBezTo>
                      <a:cubicBezTo>
                        <a:pt x="397255" y="44835"/>
                        <a:pt x="401208" y="46272"/>
                        <a:pt x="395818" y="48788"/>
                      </a:cubicBezTo>
                      <a:cubicBezTo>
                        <a:pt x="391865" y="52740"/>
                        <a:pt x="387912" y="56693"/>
                        <a:pt x="383959" y="62083"/>
                      </a:cubicBezTo>
                      <a:cubicBezTo>
                        <a:pt x="378749" y="67473"/>
                        <a:pt x="386654" y="64778"/>
                        <a:pt x="391865" y="60646"/>
                      </a:cubicBezTo>
                      <a:cubicBezTo>
                        <a:pt x="395818" y="56693"/>
                        <a:pt x="402465" y="52740"/>
                        <a:pt x="406238" y="51303"/>
                      </a:cubicBezTo>
                      <a:cubicBezTo>
                        <a:pt x="411449" y="49866"/>
                        <a:pt x="428697" y="52561"/>
                        <a:pt x="431392" y="57951"/>
                      </a:cubicBezTo>
                      <a:cubicBezTo>
                        <a:pt x="434087" y="63341"/>
                        <a:pt x="430135" y="65856"/>
                        <a:pt x="424745" y="65856"/>
                      </a:cubicBezTo>
                      <a:cubicBezTo>
                        <a:pt x="418097" y="65856"/>
                        <a:pt x="410191" y="69809"/>
                        <a:pt x="399770" y="71247"/>
                      </a:cubicBezTo>
                      <a:cubicBezTo>
                        <a:pt x="389169" y="71247"/>
                        <a:pt x="399770" y="76637"/>
                        <a:pt x="407676" y="75199"/>
                      </a:cubicBezTo>
                      <a:cubicBezTo>
                        <a:pt x="415581" y="75199"/>
                        <a:pt x="419534" y="75199"/>
                        <a:pt x="422229" y="79152"/>
                      </a:cubicBezTo>
                      <a:cubicBezTo>
                        <a:pt x="424924" y="83105"/>
                        <a:pt x="427440" y="80410"/>
                        <a:pt x="430135" y="76457"/>
                      </a:cubicBezTo>
                      <a:cubicBezTo>
                        <a:pt x="432830" y="72504"/>
                        <a:pt x="438040" y="69809"/>
                        <a:pt x="449899" y="72504"/>
                      </a:cubicBezTo>
                      <a:cubicBezTo>
                        <a:pt x="463015" y="73762"/>
                        <a:pt x="468405" y="76457"/>
                        <a:pt x="464452" y="79152"/>
                      </a:cubicBezTo>
                      <a:cubicBezTo>
                        <a:pt x="461757" y="81847"/>
                        <a:pt x="459242" y="83105"/>
                        <a:pt x="449899" y="83105"/>
                      </a:cubicBezTo>
                      <a:cubicBezTo>
                        <a:pt x="440736" y="84542"/>
                        <a:pt x="431392" y="83105"/>
                        <a:pt x="438040" y="85800"/>
                      </a:cubicBezTo>
                      <a:cubicBezTo>
                        <a:pt x="444688" y="88495"/>
                        <a:pt x="447204" y="88495"/>
                        <a:pt x="449899" y="91010"/>
                      </a:cubicBezTo>
                      <a:cubicBezTo>
                        <a:pt x="453851" y="94963"/>
                        <a:pt x="449899" y="96401"/>
                        <a:pt x="444688" y="97658"/>
                      </a:cubicBezTo>
                      <a:cubicBezTo>
                        <a:pt x="438040" y="98916"/>
                        <a:pt x="435525" y="104306"/>
                        <a:pt x="443431" y="104306"/>
                      </a:cubicBezTo>
                      <a:cubicBezTo>
                        <a:pt x="451336" y="103048"/>
                        <a:pt x="454031" y="97658"/>
                        <a:pt x="456546" y="102869"/>
                      </a:cubicBezTo>
                      <a:cubicBezTo>
                        <a:pt x="459242" y="106822"/>
                        <a:pt x="456546" y="106822"/>
                        <a:pt x="463195" y="104126"/>
                      </a:cubicBezTo>
                      <a:cubicBezTo>
                        <a:pt x="471100" y="102869"/>
                        <a:pt x="476310" y="98736"/>
                        <a:pt x="480263" y="101431"/>
                      </a:cubicBezTo>
                      <a:cubicBezTo>
                        <a:pt x="484216" y="104126"/>
                        <a:pt x="496074" y="104126"/>
                        <a:pt x="503980" y="110774"/>
                      </a:cubicBezTo>
                      <a:cubicBezTo>
                        <a:pt x="513143" y="115985"/>
                        <a:pt x="514581" y="121375"/>
                        <a:pt x="517096" y="117422"/>
                      </a:cubicBezTo>
                      <a:cubicBezTo>
                        <a:pt x="519791" y="113469"/>
                        <a:pt x="521048" y="113469"/>
                        <a:pt x="527697" y="113469"/>
                      </a:cubicBezTo>
                      <a:cubicBezTo>
                        <a:pt x="535602" y="113469"/>
                        <a:pt x="534165" y="102869"/>
                        <a:pt x="539555" y="109517"/>
                      </a:cubicBezTo>
                      <a:cubicBezTo>
                        <a:pt x="546203" y="114727"/>
                        <a:pt x="555366" y="117422"/>
                        <a:pt x="563271" y="121375"/>
                      </a:cubicBezTo>
                      <a:cubicBezTo>
                        <a:pt x="571177" y="124070"/>
                        <a:pt x="560576" y="125328"/>
                        <a:pt x="565966" y="128023"/>
                      </a:cubicBezTo>
                      <a:cubicBezTo>
                        <a:pt x="571177" y="130718"/>
                        <a:pt x="575130" y="130718"/>
                        <a:pt x="580520" y="128023"/>
                      </a:cubicBezTo>
                      <a:cubicBezTo>
                        <a:pt x="585730" y="125328"/>
                        <a:pt x="588425" y="124070"/>
                        <a:pt x="592378" y="129281"/>
                      </a:cubicBezTo>
                      <a:cubicBezTo>
                        <a:pt x="596331" y="134671"/>
                        <a:pt x="593636" y="134671"/>
                        <a:pt x="602979" y="134491"/>
                      </a:cubicBezTo>
                      <a:cubicBezTo>
                        <a:pt x="612142" y="133054"/>
                        <a:pt x="609447" y="123890"/>
                        <a:pt x="613400" y="125148"/>
                      </a:cubicBezTo>
                      <a:cubicBezTo>
                        <a:pt x="618611" y="125148"/>
                        <a:pt x="626516" y="122453"/>
                        <a:pt x="630469" y="129101"/>
                      </a:cubicBezTo>
                      <a:cubicBezTo>
                        <a:pt x="634422" y="135749"/>
                        <a:pt x="634422" y="138444"/>
                        <a:pt x="635859" y="146349"/>
                      </a:cubicBezTo>
                      <a:cubicBezTo>
                        <a:pt x="637117" y="154255"/>
                        <a:pt x="637117" y="155692"/>
                        <a:pt x="638554" y="158387"/>
                      </a:cubicBezTo>
                      <a:cubicBezTo>
                        <a:pt x="639992" y="162340"/>
                        <a:pt x="637296" y="159825"/>
                        <a:pt x="631906" y="157130"/>
                      </a:cubicBezTo>
                      <a:cubicBezTo>
                        <a:pt x="626696" y="154435"/>
                        <a:pt x="622743" y="153177"/>
                        <a:pt x="626696" y="158387"/>
                      </a:cubicBezTo>
                      <a:cubicBezTo>
                        <a:pt x="629391" y="163778"/>
                        <a:pt x="645202" y="178331"/>
                        <a:pt x="645202" y="182284"/>
                      </a:cubicBezTo>
                      <a:cubicBezTo>
                        <a:pt x="646460" y="184979"/>
                        <a:pt x="641249" y="183541"/>
                        <a:pt x="637296" y="182284"/>
                      </a:cubicBezTo>
                      <a:cubicBezTo>
                        <a:pt x="633343" y="181026"/>
                        <a:pt x="608189" y="175636"/>
                        <a:pt x="601721" y="167730"/>
                      </a:cubicBezTo>
                      <a:cubicBezTo>
                        <a:pt x="595074" y="159825"/>
                        <a:pt x="593816" y="158387"/>
                        <a:pt x="591121" y="153177"/>
                      </a:cubicBezTo>
                      <a:cubicBezTo>
                        <a:pt x="588425" y="147787"/>
                        <a:pt x="587168" y="146529"/>
                        <a:pt x="584473" y="154614"/>
                      </a:cubicBezTo>
                      <a:cubicBezTo>
                        <a:pt x="583215" y="162520"/>
                        <a:pt x="580520" y="165215"/>
                        <a:pt x="577825" y="160004"/>
                      </a:cubicBezTo>
                      <a:cubicBezTo>
                        <a:pt x="575130" y="154614"/>
                        <a:pt x="576388" y="149404"/>
                        <a:pt x="573872" y="154614"/>
                      </a:cubicBezTo>
                      <a:cubicBezTo>
                        <a:pt x="571177" y="160004"/>
                        <a:pt x="567224" y="160004"/>
                        <a:pt x="562014" y="158567"/>
                      </a:cubicBezTo>
                      <a:cubicBezTo>
                        <a:pt x="556804" y="157309"/>
                        <a:pt x="543507" y="153357"/>
                        <a:pt x="537040" y="154614"/>
                      </a:cubicBezTo>
                      <a:cubicBezTo>
                        <a:pt x="530392" y="154614"/>
                        <a:pt x="529134" y="155872"/>
                        <a:pt x="535782" y="160004"/>
                      </a:cubicBezTo>
                      <a:cubicBezTo>
                        <a:pt x="540992" y="163957"/>
                        <a:pt x="551593" y="169347"/>
                        <a:pt x="546382" y="169347"/>
                      </a:cubicBezTo>
                      <a:cubicBezTo>
                        <a:pt x="542429" y="169347"/>
                        <a:pt x="534524" y="166652"/>
                        <a:pt x="527876" y="168090"/>
                      </a:cubicBezTo>
                      <a:cubicBezTo>
                        <a:pt x="519970" y="169527"/>
                        <a:pt x="517275" y="177433"/>
                        <a:pt x="523923" y="175995"/>
                      </a:cubicBezTo>
                      <a:cubicBezTo>
                        <a:pt x="531829" y="174738"/>
                        <a:pt x="538477" y="173300"/>
                        <a:pt x="544945" y="178690"/>
                      </a:cubicBezTo>
                      <a:cubicBezTo>
                        <a:pt x="551593" y="182643"/>
                        <a:pt x="551593" y="182643"/>
                        <a:pt x="563451" y="185338"/>
                      </a:cubicBezTo>
                      <a:cubicBezTo>
                        <a:pt x="575310" y="186596"/>
                        <a:pt x="585910" y="190549"/>
                        <a:pt x="592558" y="197197"/>
                      </a:cubicBezTo>
                      <a:cubicBezTo>
                        <a:pt x="599206" y="202587"/>
                        <a:pt x="599206" y="201149"/>
                        <a:pt x="599206" y="197197"/>
                      </a:cubicBezTo>
                      <a:cubicBezTo>
                        <a:pt x="600464" y="191806"/>
                        <a:pt x="603159" y="193244"/>
                        <a:pt x="612322" y="198454"/>
                      </a:cubicBezTo>
                      <a:cubicBezTo>
                        <a:pt x="621486" y="203844"/>
                        <a:pt x="624180" y="205102"/>
                        <a:pt x="632086" y="205102"/>
                      </a:cubicBezTo>
                      <a:cubicBezTo>
                        <a:pt x="638734" y="205102"/>
                        <a:pt x="638734" y="207797"/>
                        <a:pt x="641429" y="210313"/>
                      </a:cubicBezTo>
                      <a:cubicBezTo>
                        <a:pt x="644124" y="214265"/>
                        <a:pt x="652029" y="213008"/>
                        <a:pt x="661193" y="215523"/>
                      </a:cubicBezTo>
                      <a:cubicBezTo>
                        <a:pt x="669098" y="218218"/>
                        <a:pt x="667841" y="220913"/>
                        <a:pt x="677004" y="227381"/>
                      </a:cubicBezTo>
                      <a:cubicBezTo>
                        <a:pt x="684910" y="234029"/>
                        <a:pt x="686167" y="236724"/>
                        <a:pt x="688862" y="241935"/>
                      </a:cubicBezTo>
                      <a:cubicBezTo>
                        <a:pt x="692815" y="247325"/>
                        <a:pt x="692815" y="249840"/>
                        <a:pt x="695510" y="255231"/>
                      </a:cubicBezTo>
                      <a:cubicBezTo>
                        <a:pt x="698205" y="261878"/>
                        <a:pt x="700900" y="265831"/>
                        <a:pt x="696947" y="263136"/>
                      </a:cubicBezTo>
                      <a:cubicBezTo>
                        <a:pt x="691737" y="260441"/>
                        <a:pt x="692995" y="256488"/>
                        <a:pt x="679879" y="255231"/>
                      </a:cubicBezTo>
                      <a:cubicBezTo>
                        <a:pt x="665325" y="253973"/>
                        <a:pt x="649514" y="252715"/>
                        <a:pt x="638914" y="251278"/>
                      </a:cubicBezTo>
                      <a:cubicBezTo>
                        <a:pt x="629750" y="248583"/>
                        <a:pt x="632265" y="248583"/>
                        <a:pt x="621845" y="247325"/>
                      </a:cubicBezTo>
                      <a:cubicBezTo>
                        <a:pt x="611244" y="247325"/>
                        <a:pt x="606033" y="244630"/>
                        <a:pt x="599386" y="247325"/>
                      </a:cubicBezTo>
                      <a:cubicBezTo>
                        <a:pt x="592738" y="248583"/>
                        <a:pt x="604596" y="252536"/>
                        <a:pt x="613939" y="253973"/>
                      </a:cubicBezTo>
                      <a:cubicBezTo>
                        <a:pt x="623102" y="256668"/>
                        <a:pt x="669278" y="265831"/>
                        <a:pt x="679879" y="269784"/>
                      </a:cubicBezTo>
                      <a:cubicBezTo>
                        <a:pt x="691737" y="274994"/>
                        <a:pt x="695690" y="281642"/>
                        <a:pt x="697127" y="285775"/>
                      </a:cubicBezTo>
                      <a:cubicBezTo>
                        <a:pt x="699822" y="288470"/>
                        <a:pt x="694432" y="288470"/>
                        <a:pt x="691917" y="288470"/>
                      </a:cubicBezTo>
                      <a:cubicBezTo>
                        <a:pt x="687964" y="288470"/>
                        <a:pt x="657599" y="288470"/>
                        <a:pt x="646999" y="288470"/>
                      </a:cubicBezTo>
                      <a:cubicBezTo>
                        <a:pt x="636578" y="288470"/>
                        <a:pt x="633883" y="287212"/>
                        <a:pt x="627235" y="284517"/>
                      </a:cubicBezTo>
                      <a:cubicBezTo>
                        <a:pt x="622024" y="283259"/>
                        <a:pt x="620587" y="281822"/>
                        <a:pt x="612681" y="283259"/>
                      </a:cubicBezTo>
                      <a:cubicBezTo>
                        <a:pt x="604776" y="283259"/>
                        <a:pt x="594175" y="285954"/>
                        <a:pt x="588965" y="282002"/>
                      </a:cubicBezTo>
                      <a:cubicBezTo>
                        <a:pt x="583754" y="278049"/>
                        <a:pt x="585012" y="276611"/>
                        <a:pt x="575849" y="276791"/>
                      </a:cubicBezTo>
                      <a:cubicBezTo>
                        <a:pt x="566685" y="276791"/>
                        <a:pt x="560037" y="272838"/>
                        <a:pt x="558600" y="267448"/>
                      </a:cubicBezTo>
                      <a:cubicBezTo>
                        <a:pt x="557343" y="260800"/>
                        <a:pt x="557163" y="259543"/>
                        <a:pt x="550695" y="258105"/>
                      </a:cubicBezTo>
                      <a:cubicBezTo>
                        <a:pt x="542789" y="255410"/>
                        <a:pt x="546742" y="256848"/>
                        <a:pt x="541531" y="260800"/>
                      </a:cubicBezTo>
                      <a:cubicBezTo>
                        <a:pt x="537578" y="263496"/>
                        <a:pt x="530931" y="264753"/>
                        <a:pt x="528415" y="262238"/>
                      </a:cubicBezTo>
                      <a:cubicBezTo>
                        <a:pt x="524462" y="258285"/>
                        <a:pt x="521767" y="250200"/>
                        <a:pt x="516557" y="247684"/>
                      </a:cubicBezTo>
                      <a:cubicBezTo>
                        <a:pt x="509909" y="243731"/>
                        <a:pt x="504699" y="244989"/>
                        <a:pt x="498050" y="249122"/>
                      </a:cubicBezTo>
                      <a:cubicBezTo>
                        <a:pt x="491403" y="251817"/>
                        <a:pt x="492840" y="250379"/>
                        <a:pt x="490145" y="246427"/>
                      </a:cubicBezTo>
                      <a:cubicBezTo>
                        <a:pt x="488708" y="242474"/>
                        <a:pt x="487450" y="241037"/>
                        <a:pt x="477029" y="241216"/>
                      </a:cubicBezTo>
                      <a:cubicBezTo>
                        <a:pt x="465171" y="239958"/>
                        <a:pt x="461218" y="241216"/>
                        <a:pt x="466429" y="243911"/>
                      </a:cubicBezTo>
                      <a:cubicBezTo>
                        <a:pt x="473076" y="247864"/>
                        <a:pt x="478287" y="251817"/>
                        <a:pt x="473076" y="253254"/>
                      </a:cubicBezTo>
                      <a:cubicBezTo>
                        <a:pt x="469124" y="254691"/>
                        <a:pt x="459960" y="263855"/>
                        <a:pt x="449360" y="265292"/>
                      </a:cubicBezTo>
                      <a:cubicBezTo>
                        <a:pt x="438759" y="267987"/>
                        <a:pt x="440196" y="265292"/>
                        <a:pt x="432291" y="266730"/>
                      </a:cubicBezTo>
                      <a:cubicBezTo>
                        <a:pt x="423128" y="266730"/>
                        <a:pt x="424385" y="267987"/>
                        <a:pt x="419175" y="262777"/>
                      </a:cubicBezTo>
                      <a:cubicBezTo>
                        <a:pt x="412527" y="256129"/>
                        <a:pt x="407316" y="256129"/>
                        <a:pt x="404621" y="245528"/>
                      </a:cubicBezTo>
                      <a:cubicBezTo>
                        <a:pt x="400669" y="236185"/>
                        <a:pt x="397974" y="232232"/>
                        <a:pt x="407137" y="230975"/>
                      </a:cubicBezTo>
                      <a:cubicBezTo>
                        <a:pt x="415042" y="228280"/>
                        <a:pt x="429596" y="228280"/>
                        <a:pt x="436064" y="225585"/>
                      </a:cubicBezTo>
                      <a:cubicBezTo>
                        <a:pt x="443970" y="222890"/>
                        <a:pt x="447922" y="214984"/>
                        <a:pt x="454390" y="212289"/>
                      </a:cubicBezTo>
                      <a:cubicBezTo>
                        <a:pt x="459601" y="209594"/>
                        <a:pt x="458343" y="208336"/>
                        <a:pt x="451695" y="205641"/>
                      </a:cubicBezTo>
                      <a:cubicBezTo>
                        <a:pt x="446485" y="202946"/>
                        <a:pt x="437142" y="204383"/>
                        <a:pt x="438400" y="195040"/>
                      </a:cubicBezTo>
                      <a:cubicBezTo>
                        <a:pt x="438400" y="184440"/>
                        <a:pt x="438400" y="175097"/>
                        <a:pt x="446305" y="179050"/>
                      </a:cubicBezTo>
                      <a:cubicBezTo>
                        <a:pt x="454211" y="183002"/>
                        <a:pt x="476670" y="190908"/>
                        <a:pt x="484575" y="193603"/>
                      </a:cubicBezTo>
                      <a:cubicBezTo>
                        <a:pt x="492481" y="196298"/>
                        <a:pt x="492481" y="184260"/>
                        <a:pt x="500386" y="181565"/>
                      </a:cubicBezTo>
                      <a:cubicBezTo>
                        <a:pt x="509550" y="178870"/>
                        <a:pt x="518892" y="174917"/>
                        <a:pt x="513503" y="173480"/>
                      </a:cubicBezTo>
                      <a:cubicBezTo>
                        <a:pt x="508292" y="170785"/>
                        <a:pt x="505597" y="172222"/>
                        <a:pt x="505597" y="168090"/>
                      </a:cubicBezTo>
                      <a:cubicBezTo>
                        <a:pt x="505597" y="164137"/>
                        <a:pt x="502902" y="160184"/>
                        <a:pt x="497691" y="162879"/>
                      </a:cubicBezTo>
                      <a:cubicBezTo>
                        <a:pt x="493739" y="165574"/>
                        <a:pt x="481880" y="164317"/>
                        <a:pt x="476670" y="164317"/>
                      </a:cubicBezTo>
                      <a:cubicBezTo>
                        <a:pt x="471459" y="163059"/>
                        <a:pt x="466069" y="161621"/>
                        <a:pt x="466069" y="165754"/>
                      </a:cubicBezTo>
                      <a:cubicBezTo>
                        <a:pt x="466788" y="169347"/>
                        <a:pt x="464273" y="174738"/>
                        <a:pt x="457624" y="172042"/>
                      </a:cubicBezTo>
                      <a:lnTo>
                        <a:pt x="457624" y="172042"/>
                      </a:lnTo>
                      <a:close/>
                    </a:path>
                  </a:pathLst>
                </a:custGeom>
                <a:grpFill/>
                <a:ln w="17953" cap="flat">
                  <a:noFill/>
                  <a:prstDash val="solid"/>
                  <a:miter/>
                </a:ln>
              </p:spPr>
              <p:txBody>
                <a:bodyPr rtlCol="0" anchor="ctr"/>
                <a:lstStyle/>
                <a:p>
                  <a:endParaRPr lang="zh-CN" altLang="en-US" sz="1050"/>
                </a:p>
              </p:txBody>
            </p:sp>
            <p:sp>
              <p:nvSpPr>
                <p:cNvPr id="3267" name="任意多边形: 形状 704"/>
                <p:cNvSpPr/>
                <p:nvPr/>
              </p:nvSpPr>
              <p:spPr>
                <a:xfrm>
                  <a:off x="8370666" y="1684412"/>
                  <a:ext cx="704673" cy="294122"/>
                </a:xfrm>
                <a:custGeom>
                  <a:avLst/>
                  <a:gdLst>
                    <a:gd name="connsiteX0" fmla="*/ 630828 w 704673"/>
                    <a:gd name="connsiteY0" fmla="*/ 290170 h 294122"/>
                    <a:gd name="connsiteX1" fmla="*/ 622563 w 704673"/>
                    <a:gd name="connsiteY1" fmla="*/ 288373 h 294122"/>
                    <a:gd name="connsiteX2" fmla="*/ 622563 w 704673"/>
                    <a:gd name="connsiteY2" fmla="*/ 288373 h 294122"/>
                    <a:gd name="connsiteX3" fmla="*/ 616993 w 704673"/>
                    <a:gd name="connsiteY3" fmla="*/ 288912 h 294122"/>
                    <a:gd name="connsiteX4" fmla="*/ 616993 w 704673"/>
                    <a:gd name="connsiteY4" fmla="*/ 288912 h 294122"/>
                    <a:gd name="connsiteX5" fmla="*/ 602260 w 704673"/>
                    <a:gd name="connsiteY5" fmla="*/ 289811 h 294122"/>
                    <a:gd name="connsiteX6" fmla="*/ 602260 w 704673"/>
                    <a:gd name="connsiteY6" fmla="*/ 289811 h 294122"/>
                    <a:gd name="connsiteX7" fmla="*/ 591839 w 704673"/>
                    <a:gd name="connsiteY7" fmla="*/ 287116 h 294122"/>
                    <a:gd name="connsiteX8" fmla="*/ 591839 w 704673"/>
                    <a:gd name="connsiteY8" fmla="*/ 287116 h 294122"/>
                    <a:gd name="connsiteX9" fmla="*/ 581238 w 704673"/>
                    <a:gd name="connsiteY9" fmla="*/ 282265 h 294122"/>
                    <a:gd name="connsiteX10" fmla="*/ 581238 w 704673"/>
                    <a:gd name="connsiteY10" fmla="*/ 282265 h 294122"/>
                    <a:gd name="connsiteX11" fmla="*/ 580160 w 704673"/>
                    <a:gd name="connsiteY11" fmla="*/ 282265 h 294122"/>
                    <a:gd name="connsiteX12" fmla="*/ 579981 w 704673"/>
                    <a:gd name="connsiteY12" fmla="*/ 282265 h 294122"/>
                    <a:gd name="connsiteX13" fmla="*/ 560396 w 704673"/>
                    <a:gd name="connsiteY13" fmla="*/ 270945 h 294122"/>
                    <a:gd name="connsiteX14" fmla="*/ 560396 w 704673"/>
                    <a:gd name="connsiteY14" fmla="*/ 270945 h 294122"/>
                    <a:gd name="connsiteX15" fmla="*/ 554108 w 704673"/>
                    <a:gd name="connsiteY15" fmla="*/ 263579 h 294122"/>
                    <a:gd name="connsiteX16" fmla="*/ 554108 w 704673"/>
                    <a:gd name="connsiteY16" fmla="*/ 263579 h 294122"/>
                    <a:gd name="connsiteX17" fmla="*/ 550514 w 704673"/>
                    <a:gd name="connsiteY17" fmla="*/ 262501 h 294122"/>
                    <a:gd name="connsiteX18" fmla="*/ 550514 w 704673"/>
                    <a:gd name="connsiteY18" fmla="*/ 262501 h 294122"/>
                    <a:gd name="connsiteX19" fmla="*/ 547101 w 704673"/>
                    <a:gd name="connsiteY19" fmla="*/ 266094 h 294122"/>
                    <a:gd name="connsiteX20" fmla="*/ 547101 w 704673"/>
                    <a:gd name="connsiteY20" fmla="*/ 266094 h 294122"/>
                    <a:gd name="connsiteX21" fmla="*/ 536859 w 704673"/>
                    <a:gd name="connsiteY21" fmla="*/ 269328 h 294122"/>
                    <a:gd name="connsiteX22" fmla="*/ 536859 w 704673"/>
                    <a:gd name="connsiteY22" fmla="*/ 269328 h 294122"/>
                    <a:gd name="connsiteX23" fmla="*/ 530750 w 704673"/>
                    <a:gd name="connsiteY23" fmla="*/ 267172 h 294122"/>
                    <a:gd name="connsiteX24" fmla="*/ 530750 w 704673"/>
                    <a:gd name="connsiteY24" fmla="*/ 267172 h 294122"/>
                    <a:gd name="connsiteX25" fmla="*/ 519431 w 704673"/>
                    <a:gd name="connsiteY25" fmla="*/ 252978 h 294122"/>
                    <a:gd name="connsiteX26" fmla="*/ 519431 w 704673"/>
                    <a:gd name="connsiteY26" fmla="*/ 252978 h 294122"/>
                    <a:gd name="connsiteX27" fmla="*/ 512963 w 704673"/>
                    <a:gd name="connsiteY27" fmla="*/ 251002 h 294122"/>
                    <a:gd name="connsiteX28" fmla="*/ 512963 w 704673"/>
                    <a:gd name="connsiteY28" fmla="*/ 251002 h 294122"/>
                    <a:gd name="connsiteX29" fmla="*/ 503261 w 704673"/>
                    <a:gd name="connsiteY29" fmla="*/ 254595 h 294122"/>
                    <a:gd name="connsiteX30" fmla="*/ 503261 w 704673"/>
                    <a:gd name="connsiteY30" fmla="*/ 254595 h 294122"/>
                    <a:gd name="connsiteX31" fmla="*/ 497691 w 704673"/>
                    <a:gd name="connsiteY31" fmla="*/ 256212 h 294122"/>
                    <a:gd name="connsiteX32" fmla="*/ 497691 w 704673"/>
                    <a:gd name="connsiteY32" fmla="*/ 256212 h 294122"/>
                    <a:gd name="connsiteX33" fmla="*/ 491941 w 704673"/>
                    <a:gd name="connsiteY33" fmla="*/ 250463 h 294122"/>
                    <a:gd name="connsiteX34" fmla="*/ 491941 w 704673"/>
                    <a:gd name="connsiteY34" fmla="*/ 250463 h 294122"/>
                    <a:gd name="connsiteX35" fmla="*/ 482059 w 704673"/>
                    <a:gd name="connsiteY35" fmla="*/ 246869 h 294122"/>
                    <a:gd name="connsiteX36" fmla="*/ 482059 w 704673"/>
                    <a:gd name="connsiteY36" fmla="*/ 246869 h 294122"/>
                    <a:gd name="connsiteX37" fmla="*/ 481880 w 704673"/>
                    <a:gd name="connsiteY37" fmla="*/ 246869 h 294122"/>
                    <a:gd name="connsiteX38" fmla="*/ 480981 w 704673"/>
                    <a:gd name="connsiteY38" fmla="*/ 246689 h 294122"/>
                    <a:gd name="connsiteX39" fmla="*/ 474334 w 704673"/>
                    <a:gd name="connsiteY39" fmla="*/ 246150 h 294122"/>
                    <a:gd name="connsiteX40" fmla="*/ 474334 w 704673"/>
                    <a:gd name="connsiteY40" fmla="*/ 246150 h 294122"/>
                    <a:gd name="connsiteX41" fmla="*/ 482059 w 704673"/>
                    <a:gd name="connsiteY41" fmla="*/ 254415 h 294122"/>
                    <a:gd name="connsiteX42" fmla="*/ 482059 w 704673"/>
                    <a:gd name="connsiteY42" fmla="*/ 254415 h 294122"/>
                    <a:gd name="connsiteX43" fmla="*/ 478286 w 704673"/>
                    <a:gd name="connsiteY43" fmla="*/ 258548 h 294122"/>
                    <a:gd name="connsiteX44" fmla="*/ 478286 w 704673"/>
                    <a:gd name="connsiteY44" fmla="*/ 258548 h 294122"/>
                    <a:gd name="connsiteX45" fmla="*/ 454390 w 704673"/>
                    <a:gd name="connsiteY45" fmla="*/ 270586 h 294122"/>
                    <a:gd name="connsiteX46" fmla="*/ 454390 w 704673"/>
                    <a:gd name="connsiteY46" fmla="*/ 270586 h 294122"/>
                    <a:gd name="connsiteX47" fmla="*/ 445766 w 704673"/>
                    <a:gd name="connsiteY47" fmla="*/ 272023 h 294122"/>
                    <a:gd name="connsiteX48" fmla="*/ 445766 w 704673"/>
                    <a:gd name="connsiteY48" fmla="*/ 272023 h 294122"/>
                    <a:gd name="connsiteX49" fmla="*/ 440735 w 704673"/>
                    <a:gd name="connsiteY49" fmla="*/ 271664 h 294122"/>
                    <a:gd name="connsiteX50" fmla="*/ 440735 w 704673"/>
                    <a:gd name="connsiteY50" fmla="*/ 271664 h 294122"/>
                    <a:gd name="connsiteX51" fmla="*/ 436602 w 704673"/>
                    <a:gd name="connsiteY51" fmla="*/ 272023 h 294122"/>
                    <a:gd name="connsiteX52" fmla="*/ 436602 w 704673"/>
                    <a:gd name="connsiteY52" fmla="*/ 272023 h 294122"/>
                    <a:gd name="connsiteX53" fmla="*/ 430134 w 704673"/>
                    <a:gd name="connsiteY53" fmla="*/ 272203 h 294122"/>
                    <a:gd name="connsiteX54" fmla="*/ 430134 w 704673"/>
                    <a:gd name="connsiteY54" fmla="*/ 272203 h 294122"/>
                    <a:gd name="connsiteX55" fmla="*/ 421510 w 704673"/>
                    <a:gd name="connsiteY55" fmla="*/ 267352 h 294122"/>
                    <a:gd name="connsiteX56" fmla="*/ 421510 w 704673"/>
                    <a:gd name="connsiteY56" fmla="*/ 267352 h 294122"/>
                    <a:gd name="connsiteX57" fmla="*/ 406418 w 704673"/>
                    <a:gd name="connsiteY57" fmla="*/ 249385 h 294122"/>
                    <a:gd name="connsiteX58" fmla="*/ 406418 w 704673"/>
                    <a:gd name="connsiteY58" fmla="*/ 249385 h 294122"/>
                    <a:gd name="connsiteX59" fmla="*/ 402465 w 704673"/>
                    <a:gd name="connsiteY59" fmla="*/ 238065 h 294122"/>
                    <a:gd name="connsiteX60" fmla="*/ 402465 w 704673"/>
                    <a:gd name="connsiteY60" fmla="*/ 238065 h 294122"/>
                    <a:gd name="connsiteX61" fmla="*/ 410550 w 704673"/>
                    <a:gd name="connsiteY61" fmla="*/ 231417 h 294122"/>
                    <a:gd name="connsiteX62" fmla="*/ 410550 w 704673"/>
                    <a:gd name="connsiteY62" fmla="*/ 231417 h 294122"/>
                    <a:gd name="connsiteX63" fmla="*/ 439477 w 704673"/>
                    <a:gd name="connsiteY63" fmla="*/ 226027 h 294122"/>
                    <a:gd name="connsiteX64" fmla="*/ 439477 w 704673"/>
                    <a:gd name="connsiteY64" fmla="*/ 226027 h 294122"/>
                    <a:gd name="connsiteX65" fmla="*/ 457444 w 704673"/>
                    <a:gd name="connsiteY65" fmla="*/ 212911 h 294122"/>
                    <a:gd name="connsiteX66" fmla="*/ 457444 w 704673"/>
                    <a:gd name="connsiteY66" fmla="*/ 212911 h 294122"/>
                    <a:gd name="connsiteX67" fmla="*/ 458343 w 704673"/>
                    <a:gd name="connsiteY67" fmla="*/ 212372 h 294122"/>
                    <a:gd name="connsiteX68" fmla="*/ 458343 w 704673"/>
                    <a:gd name="connsiteY68" fmla="*/ 212372 h 294122"/>
                    <a:gd name="connsiteX69" fmla="*/ 454749 w 704673"/>
                    <a:gd name="connsiteY69" fmla="*/ 210755 h 294122"/>
                    <a:gd name="connsiteX70" fmla="*/ 454749 w 704673"/>
                    <a:gd name="connsiteY70" fmla="*/ 210755 h 294122"/>
                    <a:gd name="connsiteX71" fmla="*/ 440016 w 704673"/>
                    <a:gd name="connsiteY71" fmla="*/ 199615 h 294122"/>
                    <a:gd name="connsiteX72" fmla="*/ 440016 w 704673"/>
                    <a:gd name="connsiteY72" fmla="*/ 199615 h 294122"/>
                    <a:gd name="connsiteX73" fmla="*/ 440196 w 704673"/>
                    <a:gd name="connsiteY73" fmla="*/ 197998 h 294122"/>
                    <a:gd name="connsiteX74" fmla="*/ 440196 w 704673"/>
                    <a:gd name="connsiteY74" fmla="*/ 197998 h 294122"/>
                    <a:gd name="connsiteX75" fmla="*/ 440196 w 704673"/>
                    <a:gd name="connsiteY75" fmla="*/ 195842 h 294122"/>
                    <a:gd name="connsiteX76" fmla="*/ 440196 w 704673"/>
                    <a:gd name="connsiteY76" fmla="*/ 195842 h 294122"/>
                    <a:gd name="connsiteX77" fmla="*/ 447383 w 704673"/>
                    <a:gd name="connsiteY77" fmla="*/ 178414 h 294122"/>
                    <a:gd name="connsiteX78" fmla="*/ 447383 w 704673"/>
                    <a:gd name="connsiteY78" fmla="*/ 178414 h 294122"/>
                    <a:gd name="connsiteX79" fmla="*/ 451875 w 704673"/>
                    <a:gd name="connsiteY79" fmla="*/ 179672 h 294122"/>
                    <a:gd name="connsiteX80" fmla="*/ 451875 w 704673"/>
                    <a:gd name="connsiteY80" fmla="*/ 179672 h 294122"/>
                    <a:gd name="connsiteX81" fmla="*/ 489785 w 704673"/>
                    <a:gd name="connsiteY81" fmla="*/ 194046 h 294122"/>
                    <a:gd name="connsiteX82" fmla="*/ 489785 w 704673"/>
                    <a:gd name="connsiteY82" fmla="*/ 194046 h 294122"/>
                    <a:gd name="connsiteX83" fmla="*/ 491043 w 704673"/>
                    <a:gd name="connsiteY83" fmla="*/ 194225 h 294122"/>
                    <a:gd name="connsiteX84" fmla="*/ 491043 w 704673"/>
                    <a:gd name="connsiteY84" fmla="*/ 194225 h 294122"/>
                    <a:gd name="connsiteX85" fmla="*/ 503979 w 704673"/>
                    <a:gd name="connsiteY85" fmla="*/ 182008 h 294122"/>
                    <a:gd name="connsiteX86" fmla="*/ 503979 w 704673"/>
                    <a:gd name="connsiteY86" fmla="*/ 182008 h 294122"/>
                    <a:gd name="connsiteX87" fmla="*/ 514939 w 704673"/>
                    <a:gd name="connsiteY87" fmla="*/ 177875 h 294122"/>
                    <a:gd name="connsiteX88" fmla="*/ 514939 w 704673"/>
                    <a:gd name="connsiteY88" fmla="*/ 177875 h 294122"/>
                    <a:gd name="connsiteX89" fmla="*/ 507393 w 704673"/>
                    <a:gd name="connsiteY89" fmla="*/ 171048 h 294122"/>
                    <a:gd name="connsiteX90" fmla="*/ 507393 w 704673"/>
                    <a:gd name="connsiteY90" fmla="*/ 171048 h 294122"/>
                    <a:gd name="connsiteX91" fmla="*/ 505057 w 704673"/>
                    <a:gd name="connsiteY91" fmla="*/ 167454 h 294122"/>
                    <a:gd name="connsiteX92" fmla="*/ 505057 w 704673"/>
                    <a:gd name="connsiteY92" fmla="*/ 167454 h 294122"/>
                    <a:gd name="connsiteX93" fmla="*/ 503261 w 704673"/>
                    <a:gd name="connsiteY93" fmla="*/ 167813 h 294122"/>
                    <a:gd name="connsiteX94" fmla="*/ 503261 w 704673"/>
                    <a:gd name="connsiteY94" fmla="*/ 167813 h 294122"/>
                    <a:gd name="connsiteX95" fmla="*/ 491582 w 704673"/>
                    <a:gd name="connsiteY95" fmla="*/ 169970 h 294122"/>
                    <a:gd name="connsiteX96" fmla="*/ 491582 w 704673"/>
                    <a:gd name="connsiteY96" fmla="*/ 169970 h 294122"/>
                    <a:gd name="connsiteX97" fmla="*/ 480981 w 704673"/>
                    <a:gd name="connsiteY97" fmla="*/ 169610 h 294122"/>
                    <a:gd name="connsiteX98" fmla="*/ 480981 w 704673"/>
                    <a:gd name="connsiteY98" fmla="*/ 169610 h 294122"/>
                    <a:gd name="connsiteX99" fmla="*/ 480802 w 704673"/>
                    <a:gd name="connsiteY99" fmla="*/ 169610 h 294122"/>
                    <a:gd name="connsiteX100" fmla="*/ 480802 w 704673"/>
                    <a:gd name="connsiteY100" fmla="*/ 169610 h 294122"/>
                    <a:gd name="connsiteX101" fmla="*/ 480802 w 704673"/>
                    <a:gd name="connsiteY101" fmla="*/ 168173 h 294122"/>
                    <a:gd name="connsiteX102" fmla="*/ 480083 w 704673"/>
                    <a:gd name="connsiteY102" fmla="*/ 169431 h 294122"/>
                    <a:gd name="connsiteX103" fmla="*/ 473435 w 704673"/>
                    <a:gd name="connsiteY103" fmla="*/ 168173 h 294122"/>
                    <a:gd name="connsiteX104" fmla="*/ 473435 w 704673"/>
                    <a:gd name="connsiteY104" fmla="*/ 168173 h 294122"/>
                    <a:gd name="connsiteX105" fmla="*/ 472717 w 704673"/>
                    <a:gd name="connsiteY105" fmla="*/ 168173 h 294122"/>
                    <a:gd name="connsiteX106" fmla="*/ 472717 w 704673"/>
                    <a:gd name="connsiteY106" fmla="*/ 168173 h 294122"/>
                    <a:gd name="connsiteX107" fmla="*/ 472717 w 704673"/>
                    <a:gd name="connsiteY107" fmla="*/ 168353 h 294122"/>
                    <a:gd name="connsiteX108" fmla="*/ 464272 w 704673"/>
                    <a:gd name="connsiteY108" fmla="*/ 178234 h 294122"/>
                    <a:gd name="connsiteX109" fmla="*/ 464272 w 704673"/>
                    <a:gd name="connsiteY109" fmla="*/ 178234 h 294122"/>
                    <a:gd name="connsiteX110" fmla="*/ 460139 w 704673"/>
                    <a:gd name="connsiteY110" fmla="*/ 177336 h 294122"/>
                    <a:gd name="connsiteX111" fmla="*/ 460139 w 704673"/>
                    <a:gd name="connsiteY111" fmla="*/ 177336 h 294122"/>
                    <a:gd name="connsiteX112" fmla="*/ 461038 w 704673"/>
                    <a:gd name="connsiteY112" fmla="*/ 175000 h 294122"/>
                    <a:gd name="connsiteX113" fmla="*/ 461936 w 704673"/>
                    <a:gd name="connsiteY113" fmla="*/ 172665 h 294122"/>
                    <a:gd name="connsiteX114" fmla="*/ 464272 w 704673"/>
                    <a:gd name="connsiteY114" fmla="*/ 173204 h 294122"/>
                    <a:gd name="connsiteX115" fmla="*/ 464272 w 704673"/>
                    <a:gd name="connsiteY115" fmla="*/ 173204 h 294122"/>
                    <a:gd name="connsiteX116" fmla="*/ 467686 w 704673"/>
                    <a:gd name="connsiteY116" fmla="*/ 168712 h 294122"/>
                    <a:gd name="connsiteX117" fmla="*/ 467686 w 704673"/>
                    <a:gd name="connsiteY117" fmla="*/ 168712 h 294122"/>
                    <a:gd name="connsiteX118" fmla="*/ 467686 w 704673"/>
                    <a:gd name="connsiteY118" fmla="*/ 168353 h 294122"/>
                    <a:gd name="connsiteX119" fmla="*/ 467686 w 704673"/>
                    <a:gd name="connsiteY119" fmla="*/ 168353 h 294122"/>
                    <a:gd name="connsiteX120" fmla="*/ 473615 w 704673"/>
                    <a:gd name="connsiteY120" fmla="*/ 163142 h 294122"/>
                    <a:gd name="connsiteX121" fmla="*/ 473615 w 704673"/>
                    <a:gd name="connsiteY121" fmla="*/ 163142 h 294122"/>
                    <a:gd name="connsiteX122" fmla="*/ 480981 w 704673"/>
                    <a:gd name="connsiteY122" fmla="*/ 164400 h 294122"/>
                    <a:gd name="connsiteX123" fmla="*/ 480981 w 704673"/>
                    <a:gd name="connsiteY123" fmla="*/ 164400 h 294122"/>
                    <a:gd name="connsiteX124" fmla="*/ 491582 w 704673"/>
                    <a:gd name="connsiteY124" fmla="*/ 164759 h 294122"/>
                    <a:gd name="connsiteX125" fmla="*/ 491582 w 704673"/>
                    <a:gd name="connsiteY125" fmla="*/ 164759 h 294122"/>
                    <a:gd name="connsiteX126" fmla="*/ 500566 w 704673"/>
                    <a:gd name="connsiteY126" fmla="*/ 163322 h 294122"/>
                    <a:gd name="connsiteX127" fmla="*/ 500566 w 704673"/>
                    <a:gd name="connsiteY127" fmla="*/ 163322 h 294122"/>
                    <a:gd name="connsiteX128" fmla="*/ 505057 w 704673"/>
                    <a:gd name="connsiteY128" fmla="*/ 162064 h 294122"/>
                    <a:gd name="connsiteX129" fmla="*/ 505057 w 704673"/>
                    <a:gd name="connsiteY129" fmla="*/ 162064 h 294122"/>
                    <a:gd name="connsiteX130" fmla="*/ 512424 w 704673"/>
                    <a:gd name="connsiteY130" fmla="*/ 170688 h 294122"/>
                    <a:gd name="connsiteX131" fmla="*/ 512424 w 704673"/>
                    <a:gd name="connsiteY131" fmla="*/ 170688 h 294122"/>
                    <a:gd name="connsiteX132" fmla="*/ 518353 w 704673"/>
                    <a:gd name="connsiteY132" fmla="*/ 173563 h 294122"/>
                    <a:gd name="connsiteX133" fmla="*/ 518353 w 704673"/>
                    <a:gd name="connsiteY133" fmla="*/ 173563 h 294122"/>
                    <a:gd name="connsiteX134" fmla="*/ 521767 w 704673"/>
                    <a:gd name="connsiteY134" fmla="*/ 177156 h 294122"/>
                    <a:gd name="connsiteX135" fmla="*/ 521767 w 704673"/>
                    <a:gd name="connsiteY135" fmla="*/ 177156 h 294122"/>
                    <a:gd name="connsiteX136" fmla="*/ 505417 w 704673"/>
                    <a:gd name="connsiteY136" fmla="*/ 186499 h 294122"/>
                    <a:gd name="connsiteX137" fmla="*/ 505417 w 704673"/>
                    <a:gd name="connsiteY137" fmla="*/ 186499 h 294122"/>
                    <a:gd name="connsiteX138" fmla="*/ 490863 w 704673"/>
                    <a:gd name="connsiteY138" fmla="*/ 198897 h 294122"/>
                    <a:gd name="connsiteX139" fmla="*/ 490863 w 704673"/>
                    <a:gd name="connsiteY139" fmla="*/ 198897 h 294122"/>
                    <a:gd name="connsiteX140" fmla="*/ 487988 w 704673"/>
                    <a:gd name="connsiteY140" fmla="*/ 198358 h 294122"/>
                    <a:gd name="connsiteX141" fmla="*/ 487988 w 704673"/>
                    <a:gd name="connsiteY141" fmla="*/ 198358 h 294122"/>
                    <a:gd name="connsiteX142" fmla="*/ 449359 w 704673"/>
                    <a:gd name="connsiteY142" fmla="*/ 183625 h 294122"/>
                    <a:gd name="connsiteX143" fmla="*/ 449359 w 704673"/>
                    <a:gd name="connsiteY143" fmla="*/ 183625 h 294122"/>
                    <a:gd name="connsiteX144" fmla="*/ 447203 w 704673"/>
                    <a:gd name="connsiteY144" fmla="*/ 182906 h 294122"/>
                    <a:gd name="connsiteX145" fmla="*/ 447203 w 704673"/>
                    <a:gd name="connsiteY145" fmla="*/ 182906 h 294122"/>
                    <a:gd name="connsiteX146" fmla="*/ 445766 w 704673"/>
                    <a:gd name="connsiteY146" fmla="*/ 185242 h 294122"/>
                    <a:gd name="connsiteX147" fmla="*/ 445766 w 704673"/>
                    <a:gd name="connsiteY147" fmla="*/ 185242 h 294122"/>
                    <a:gd name="connsiteX148" fmla="*/ 445047 w 704673"/>
                    <a:gd name="connsiteY148" fmla="*/ 195124 h 294122"/>
                    <a:gd name="connsiteX149" fmla="*/ 445047 w 704673"/>
                    <a:gd name="connsiteY149" fmla="*/ 195124 h 294122"/>
                    <a:gd name="connsiteX150" fmla="*/ 445047 w 704673"/>
                    <a:gd name="connsiteY150" fmla="*/ 197819 h 294122"/>
                    <a:gd name="connsiteX151" fmla="*/ 445047 w 704673"/>
                    <a:gd name="connsiteY151" fmla="*/ 197819 h 294122"/>
                    <a:gd name="connsiteX152" fmla="*/ 445047 w 704673"/>
                    <a:gd name="connsiteY152" fmla="*/ 198897 h 294122"/>
                    <a:gd name="connsiteX153" fmla="*/ 445047 w 704673"/>
                    <a:gd name="connsiteY153" fmla="*/ 198897 h 294122"/>
                    <a:gd name="connsiteX154" fmla="*/ 456726 w 704673"/>
                    <a:gd name="connsiteY154" fmla="*/ 205545 h 294122"/>
                    <a:gd name="connsiteX155" fmla="*/ 456726 w 704673"/>
                    <a:gd name="connsiteY155" fmla="*/ 205545 h 294122"/>
                    <a:gd name="connsiteX156" fmla="*/ 464272 w 704673"/>
                    <a:gd name="connsiteY156" fmla="*/ 211653 h 294122"/>
                    <a:gd name="connsiteX157" fmla="*/ 464272 w 704673"/>
                    <a:gd name="connsiteY157" fmla="*/ 211653 h 294122"/>
                    <a:gd name="connsiteX158" fmla="*/ 459421 w 704673"/>
                    <a:gd name="connsiteY158" fmla="*/ 216864 h 294122"/>
                    <a:gd name="connsiteX159" fmla="*/ 459421 w 704673"/>
                    <a:gd name="connsiteY159" fmla="*/ 216864 h 294122"/>
                    <a:gd name="connsiteX160" fmla="*/ 441094 w 704673"/>
                    <a:gd name="connsiteY160" fmla="*/ 230160 h 294122"/>
                    <a:gd name="connsiteX161" fmla="*/ 441094 w 704673"/>
                    <a:gd name="connsiteY161" fmla="*/ 230160 h 294122"/>
                    <a:gd name="connsiteX162" fmla="*/ 411448 w 704673"/>
                    <a:gd name="connsiteY162" fmla="*/ 235730 h 294122"/>
                    <a:gd name="connsiteX163" fmla="*/ 411448 w 704673"/>
                    <a:gd name="connsiteY163" fmla="*/ 235730 h 294122"/>
                    <a:gd name="connsiteX164" fmla="*/ 407316 w 704673"/>
                    <a:gd name="connsiteY164" fmla="*/ 237526 h 294122"/>
                    <a:gd name="connsiteX165" fmla="*/ 407316 w 704673"/>
                    <a:gd name="connsiteY165" fmla="*/ 237526 h 294122"/>
                    <a:gd name="connsiteX166" fmla="*/ 410909 w 704673"/>
                    <a:gd name="connsiteY166" fmla="*/ 247229 h 294122"/>
                    <a:gd name="connsiteX167" fmla="*/ 410909 w 704673"/>
                    <a:gd name="connsiteY167" fmla="*/ 247229 h 294122"/>
                    <a:gd name="connsiteX168" fmla="*/ 424744 w 704673"/>
                    <a:gd name="connsiteY168" fmla="*/ 263399 h 294122"/>
                    <a:gd name="connsiteX169" fmla="*/ 424744 w 704673"/>
                    <a:gd name="connsiteY169" fmla="*/ 263399 h 294122"/>
                    <a:gd name="connsiteX170" fmla="*/ 429775 w 704673"/>
                    <a:gd name="connsiteY170" fmla="*/ 266813 h 294122"/>
                    <a:gd name="connsiteX171" fmla="*/ 429775 w 704673"/>
                    <a:gd name="connsiteY171" fmla="*/ 266813 h 294122"/>
                    <a:gd name="connsiteX172" fmla="*/ 435704 w 704673"/>
                    <a:gd name="connsiteY172" fmla="*/ 266633 h 294122"/>
                    <a:gd name="connsiteX173" fmla="*/ 435704 w 704673"/>
                    <a:gd name="connsiteY173" fmla="*/ 266633 h 294122"/>
                    <a:gd name="connsiteX174" fmla="*/ 440375 w 704673"/>
                    <a:gd name="connsiteY174" fmla="*/ 266094 h 294122"/>
                    <a:gd name="connsiteX175" fmla="*/ 440375 w 704673"/>
                    <a:gd name="connsiteY175" fmla="*/ 266094 h 294122"/>
                    <a:gd name="connsiteX176" fmla="*/ 445406 w 704673"/>
                    <a:gd name="connsiteY176" fmla="*/ 266453 h 294122"/>
                    <a:gd name="connsiteX177" fmla="*/ 445406 w 704673"/>
                    <a:gd name="connsiteY177" fmla="*/ 266453 h 294122"/>
                    <a:gd name="connsiteX178" fmla="*/ 452953 w 704673"/>
                    <a:gd name="connsiteY178" fmla="*/ 265196 h 294122"/>
                    <a:gd name="connsiteX179" fmla="*/ 452953 w 704673"/>
                    <a:gd name="connsiteY179" fmla="*/ 265196 h 294122"/>
                    <a:gd name="connsiteX180" fmla="*/ 475771 w 704673"/>
                    <a:gd name="connsiteY180" fmla="*/ 253517 h 294122"/>
                    <a:gd name="connsiteX181" fmla="*/ 475771 w 704673"/>
                    <a:gd name="connsiteY181" fmla="*/ 253517 h 294122"/>
                    <a:gd name="connsiteX182" fmla="*/ 474693 w 704673"/>
                    <a:gd name="connsiteY182" fmla="*/ 252619 h 294122"/>
                    <a:gd name="connsiteX183" fmla="*/ 474693 w 704673"/>
                    <a:gd name="connsiteY183" fmla="*/ 252619 h 294122"/>
                    <a:gd name="connsiteX184" fmla="*/ 468943 w 704673"/>
                    <a:gd name="connsiteY184" fmla="*/ 248846 h 294122"/>
                    <a:gd name="connsiteX185" fmla="*/ 468943 w 704673"/>
                    <a:gd name="connsiteY185" fmla="*/ 248846 h 294122"/>
                    <a:gd name="connsiteX186" fmla="*/ 465170 w 704673"/>
                    <a:gd name="connsiteY186" fmla="*/ 244533 h 294122"/>
                    <a:gd name="connsiteX187" fmla="*/ 465170 w 704673"/>
                    <a:gd name="connsiteY187" fmla="*/ 244533 h 294122"/>
                    <a:gd name="connsiteX188" fmla="*/ 472896 w 704673"/>
                    <a:gd name="connsiteY188" fmla="*/ 240760 h 294122"/>
                    <a:gd name="connsiteX189" fmla="*/ 472896 w 704673"/>
                    <a:gd name="connsiteY189" fmla="*/ 240760 h 294122"/>
                    <a:gd name="connsiteX190" fmla="*/ 480442 w 704673"/>
                    <a:gd name="connsiteY190" fmla="*/ 241299 h 294122"/>
                    <a:gd name="connsiteX191" fmla="*/ 480442 w 704673"/>
                    <a:gd name="connsiteY191" fmla="*/ 241299 h 294122"/>
                    <a:gd name="connsiteX192" fmla="*/ 480802 w 704673"/>
                    <a:gd name="connsiteY192" fmla="*/ 241299 h 294122"/>
                    <a:gd name="connsiteX193" fmla="*/ 480802 w 704673"/>
                    <a:gd name="connsiteY193" fmla="*/ 241299 h 294122"/>
                    <a:gd name="connsiteX194" fmla="*/ 480802 w 704673"/>
                    <a:gd name="connsiteY194" fmla="*/ 241299 h 294122"/>
                    <a:gd name="connsiteX195" fmla="*/ 480802 w 704673"/>
                    <a:gd name="connsiteY195" fmla="*/ 241299 h 294122"/>
                    <a:gd name="connsiteX196" fmla="*/ 495894 w 704673"/>
                    <a:gd name="connsiteY196" fmla="*/ 247768 h 294122"/>
                    <a:gd name="connsiteX197" fmla="*/ 495894 w 704673"/>
                    <a:gd name="connsiteY197" fmla="*/ 247768 h 294122"/>
                    <a:gd name="connsiteX198" fmla="*/ 497511 w 704673"/>
                    <a:gd name="connsiteY198" fmla="*/ 250642 h 294122"/>
                    <a:gd name="connsiteX199" fmla="*/ 497511 w 704673"/>
                    <a:gd name="connsiteY199" fmla="*/ 250642 h 294122"/>
                    <a:gd name="connsiteX200" fmla="*/ 500386 w 704673"/>
                    <a:gd name="connsiteY200" fmla="*/ 249744 h 294122"/>
                    <a:gd name="connsiteX201" fmla="*/ 500386 w 704673"/>
                    <a:gd name="connsiteY201" fmla="*/ 249744 h 294122"/>
                    <a:gd name="connsiteX202" fmla="*/ 512424 w 704673"/>
                    <a:gd name="connsiteY202" fmla="*/ 245611 h 294122"/>
                    <a:gd name="connsiteX203" fmla="*/ 512424 w 704673"/>
                    <a:gd name="connsiteY203" fmla="*/ 245611 h 294122"/>
                    <a:gd name="connsiteX204" fmla="*/ 521408 w 704673"/>
                    <a:gd name="connsiteY204" fmla="*/ 248307 h 294122"/>
                    <a:gd name="connsiteX205" fmla="*/ 521408 w 704673"/>
                    <a:gd name="connsiteY205" fmla="*/ 248307 h 294122"/>
                    <a:gd name="connsiteX206" fmla="*/ 533985 w 704673"/>
                    <a:gd name="connsiteY206" fmla="*/ 263399 h 294122"/>
                    <a:gd name="connsiteX207" fmla="*/ 533985 w 704673"/>
                    <a:gd name="connsiteY207" fmla="*/ 263399 h 294122"/>
                    <a:gd name="connsiteX208" fmla="*/ 536500 w 704673"/>
                    <a:gd name="connsiteY208" fmla="*/ 264118 h 294122"/>
                    <a:gd name="connsiteX209" fmla="*/ 536500 w 704673"/>
                    <a:gd name="connsiteY209" fmla="*/ 264118 h 294122"/>
                    <a:gd name="connsiteX210" fmla="*/ 543867 w 704673"/>
                    <a:gd name="connsiteY210" fmla="*/ 261782 h 294122"/>
                    <a:gd name="connsiteX211" fmla="*/ 543867 w 704673"/>
                    <a:gd name="connsiteY211" fmla="*/ 261782 h 294122"/>
                    <a:gd name="connsiteX212" fmla="*/ 549796 w 704673"/>
                    <a:gd name="connsiteY212" fmla="*/ 257110 h 294122"/>
                    <a:gd name="connsiteX213" fmla="*/ 549796 w 704673"/>
                    <a:gd name="connsiteY213" fmla="*/ 257110 h 294122"/>
                    <a:gd name="connsiteX214" fmla="*/ 555186 w 704673"/>
                    <a:gd name="connsiteY214" fmla="*/ 258548 h 294122"/>
                    <a:gd name="connsiteX215" fmla="*/ 555186 w 704673"/>
                    <a:gd name="connsiteY215" fmla="*/ 258548 h 294122"/>
                    <a:gd name="connsiteX216" fmla="*/ 565068 w 704673"/>
                    <a:gd name="connsiteY216" fmla="*/ 269688 h 294122"/>
                    <a:gd name="connsiteX217" fmla="*/ 565068 w 704673"/>
                    <a:gd name="connsiteY217" fmla="*/ 269688 h 294122"/>
                    <a:gd name="connsiteX218" fmla="*/ 579621 w 704673"/>
                    <a:gd name="connsiteY218" fmla="*/ 277054 h 294122"/>
                    <a:gd name="connsiteX219" fmla="*/ 579621 w 704673"/>
                    <a:gd name="connsiteY219" fmla="*/ 277054 h 294122"/>
                    <a:gd name="connsiteX220" fmla="*/ 579621 w 704673"/>
                    <a:gd name="connsiteY220" fmla="*/ 277054 h 294122"/>
                    <a:gd name="connsiteX221" fmla="*/ 579621 w 704673"/>
                    <a:gd name="connsiteY221" fmla="*/ 277054 h 294122"/>
                    <a:gd name="connsiteX222" fmla="*/ 579621 w 704673"/>
                    <a:gd name="connsiteY222" fmla="*/ 277054 h 294122"/>
                    <a:gd name="connsiteX223" fmla="*/ 579801 w 704673"/>
                    <a:gd name="connsiteY223" fmla="*/ 277054 h 294122"/>
                    <a:gd name="connsiteX224" fmla="*/ 594354 w 704673"/>
                    <a:gd name="connsiteY224" fmla="*/ 282804 h 294122"/>
                    <a:gd name="connsiteX225" fmla="*/ 594354 w 704673"/>
                    <a:gd name="connsiteY225" fmla="*/ 282804 h 294122"/>
                    <a:gd name="connsiteX226" fmla="*/ 601901 w 704673"/>
                    <a:gd name="connsiteY226" fmla="*/ 284421 h 294122"/>
                    <a:gd name="connsiteX227" fmla="*/ 601901 w 704673"/>
                    <a:gd name="connsiteY227" fmla="*/ 284421 h 294122"/>
                    <a:gd name="connsiteX228" fmla="*/ 616094 w 704673"/>
                    <a:gd name="connsiteY228" fmla="*/ 283522 h 294122"/>
                    <a:gd name="connsiteX229" fmla="*/ 616094 w 704673"/>
                    <a:gd name="connsiteY229" fmla="*/ 283522 h 294122"/>
                    <a:gd name="connsiteX230" fmla="*/ 622203 w 704673"/>
                    <a:gd name="connsiteY230" fmla="*/ 282983 h 294122"/>
                    <a:gd name="connsiteX231" fmla="*/ 622203 w 704673"/>
                    <a:gd name="connsiteY231" fmla="*/ 282983 h 294122"/>
                    <a:gd name="connsiteX232" fmla="*/ 632086 w 704673"/>
                    <a:gd name="connsiteY232" fmla="*/ 284960 h 294122"/>
                    <a:gd name="connsiteX233" fmla="*/ 632086 w 704673"/>
                    <a:gd name="connsiteY233" fmla="*/ 284960 h 294122"/>
                    <a:gd name="connsiteX234" fmla="*/ 650592 w 704673"/>
                    <a:gd name="connsiteY234" fmla="*/ 288733 h 294122"/>
                    <a:gd name="connsiteX235" fmla="*/ 650592 w 704673"/>
                    <a:gd name="connsiteY235" fmla="*/ 288733 h 294122"/>
                    <a:gd name="connsiteX236" fmla="*/ 650951 w 704673"/>
                    <a:gd name="connsiteY236" fmla="*/ 288733 h 294122"/>
                    <a:gd name="connsiteX237" fmla="*/ 650951 w 704673"/>
                    <a:gd name="connsiteY237" fmla="*/ 288733 h 294122"/>
                    <a:gd name="connsiteX238" fmla="*/ 695690 w 704673"/>
                    <a:gd name="connsiteY238" fmla="*/ 288553 h 294122"/>
                    <a:gd name="connsiteX239" fmla="*/ 695690 w 704673"/>
                    <a:gd name="connsiteY239" fmla="*/ 288553 h 294122"/>
                    <a:gd name="connsiteX240" fmla="*/ 698205 w 704673"/>
                    <a:gd name="connsiteY240" fmla="*/ 288373 h 294122"/>
                    <a:gd name="connsiteX241" fmla="*/ 698205 w 704673"/>
                    <a:gd name="connsiteY241" fmla="*/ 288373 h 294122"/>
                    <a:gd name="connsiteX242" fmla="*/ 682753 w 704673"/>
                    <a:gd name="connsiteY242" fmla="*/ 274898 h 294122"/>
                    <a:gd name="connsiteX243" fmla="*/ 682753 w 704673"/>
                    <a:gd name="connsiteY243" fmla="*/ 274898 h 294122"/>
                    <a:gd name="connsiteX244" fmla="*/ 617352 w 704673"/>
                    <a:gd name="connsiteY244" fmla="*/ 259267 h 294122"/>
                    <a:gd name="connsiteX245" fmla="*/ 617352 w 704673"/>
                    <a:gd name="connsiteY245" fmla="*/ 259267 h 294122"/>
                    <a:gd name="connsiteX246" fmla="*/ 605854 w 704673"/>
                    <a:gd name="connsiteY246" fmla="*/ 256751 h 294122"/>
                    <a:gd name="connsiteX247" fmla="*/ 605854 w 704673"/>
                    <a:gd name="connsiteY247" fmla="*/ 256751 h 294122"/>
                    <a:gd name="connsiteX248" fmla="*/ 598666 w 704673"/>
                    <a:gd name="connsiteY248" fmla="*/ 251361 h 294122"/>
                    <a:gd name="connsiteX249" fmla="*/ 598666 w 704673"/>
                    <a:gd name="connsiteY249" fmla="*/ 251361 h 294122"/>
                    <a:gd name="connsiteX250" fmla="*/ 602080 w 704673"/>
                    <a:gd name="connsiteY250" fmla="*/ 247947 h 294122"/>
                    <a:gd name="connsiteX251" fmla="*/ 602080 w 704673"/>
                    <a:gd name="connsiteY251" fmla="*/ 247947 h 294122"/>
                    <a:gd name="connsiteX252" fmla="*/ 609447 w 704673"/>
                    <a:gd name="connsiteY252" fmla="*/ 246510 h 294122"/>
                    <a:gd name="connsiteX253" fmla="*/ 609447 w 704673"/>
                    <a:gd name="connsiteY253" fmla="*/ 246510 h 294122"/>
                    <a:gd name="connsiteX254" fmla="*/ 625258 w 704673"/>
                    <a:gd name="connsiteY254" fmla="*/ 247588 h 294122"/>
                    <a:gd name="connsiteX255" fmla="*/ 625258 w 704673"/>
                    <a:gd name="connsiteY255" fmla="*/ 247588 h 294122"/>
                    <a:gd name="connsiteX256" fmla="*/ 625617 w 704673"/>
                    <a:gd name="connsiteY256" fmla="*/ 247588 h 294122"/>
                    <a:gd name="connsiteX257" fmla="*/ 625617 w 704673"/>
                    <a:gd name="connsiteY257" fmla="*/ 247588 h 294122"/>
                    <a:gd name="connsiteX258" fmla="*/ 642686 w 704673"/>
                    <a:gd name="connsiteY258" fmla="*/ 251541 h 294122"/>
                    <a:gd name="connsiteX259" fmla="*/ 642686 w 704673"/>
                    <a:gd name="connsiteY259" fmla="*/ 251541 h 294122"/>
                    <a:gd name="connsiteX260" fmla="*/ 683471 w 704673"/>
                    <a:gd name="connsiteY260" fmla="*/ 255493 h 294122"/>
                    <a:gd name="connsiteX261" fmla="*/ 683471 w 704673"/>
                    <a:gd name="connsiteY261" fmla="*/ 255493 h 294122"/>
                    <a:gd name="connsiteX262" fmla="*/ 697127 w 704673"/>
                    <a:gd name="connsiteY262" fmla="*/ 260165 h 294122"/>
                    <a:gd name="connsiteX263" fmla="*/ 697127 w 704673"/>
                    <a:gd name="connsiteY263" fmla="*/ 260165 h 294122"/>
                    <a:gd name="connsiteX264" fmla="*/ 696768 w 704673"/>
                    <a:gd name="connsiteY264" fmla="*/ 259087 h 294122"/>
                    <a:gd name="connsiteX265" fmla="*/ 696768 w 704673"/>
                    <a:gd name="connsiteY265" fmla="*/ 259087 h 294122"/>
                    <a:gd name="connsiteX266" fmla="*/ 690119 w 704673"/>
                    <a:gd name="connsiteY266" fmla="*/ 245791 h 294122"/>
                    <a:gd name="connsiteX267" fmla="*/ 690119 w 704673"/>
                    <a:gd name="connsiteY267" fmla="*/ 245791 h 294122"/>
                    <a:gd name="connsiteX268" fmla="*/ 678980 w 704673"/>
                    <a:gd name="connsiteY268" fmla="*/ 232136 h 294122"/>
                    <a:gd name="connsiteX269" fmla="*/ 678980 w 704673"/>
                    <a:gd name="connsiteY269" fmla="*/ 232136 h 294122"/>
                    <a:gd name="connsiteX270" fmla="*/ 663887 w 704673"/>
                    <a:gd name="connsiteY270" fmla="*/ 220637 h 294122"/>
                    <a:gd name="connsiteX271" fmla="*/ 663887 w 704673"/>
                    <a:gd name="connsiteY271" fmla="*/ 220637 h 294122"/>
                    <a:gd name="connsiteX272" fmla="*/ 643045 w 704673"/>
                    <a:gd name="connsiteY272" fmla="*/ 214708 h 294122"/>
                    <a:gd name="connsiteX273" fmla="*/ 643045 w 704673"/>
                    <a:gd name="connsiteY273" fmla="*/ 214708 h 294122"/>
                    <a:gd name="connsiteX274" fmla="*/ 636757 w 704673"/>
                    <a:gd name="connsiteY274" fmla="*/ 209857 h 294122"/>
                    <a:gd name="connsiteX275" fmla="*/ 636757 w 704673"/>
                    <a:gd name="connsiteY275" fmla="*/ 209857 h 294122"/>
                    <a:gd name="connsiteX276" fmla="*/ 636757 w 704673"/>
                    <a:gd name="connsiteY276" fmla="*/ 209857 h 294122"/>
                    <a:gd name="connsiteX277" fmla="*/ 635679 w 704673"/>
                    <a:gd name="connsiteY277" fmla="*/ 210396 h 294122"/>
                    <a:gd name="connsiteX278" fmla="*/ 634960 w 704673"/>
                    <a:gd name="connsiteY278" fmla="*/ 210036 h 294122"/>
                    <a:gd name="connsiteX279" fmla="*/ 614477 w 704673"/>
                    <a:gd name="connsiteY279" fmla="*/ 203209 h 294122"/>
                    <a:gd name="connsiteX280" fmla="*/ 614477 w 704673"/>
                    <a:gd name="connsiteY280" fmla="*/ 203209 h 294122"/>
                    <a:gd name="connsiteX281" fmla="*/ 605494 w 704673"/>
                    <a:gd name="connsiteY281" fmla="*/ 198897 h 294122"/>
                    <a:gd name="connsiteX282" fmla="*/ 605494 w 704673"/>
                    <a:gd name="connsiteY282" fmla="*/ 198897 h 294122"/>
                    <a:gd name="connsiteX283" fmla="*/ 604955 w 704673"/>
                    <a:gd name="connsiteY283" fmla="*/ 200334 h 294122"/>
                    <a:gd name="connsiteX284" fmla="*/ 604955 w 704673"/>
                    <a:gd name="connsiteY284" fmla="*/ 200334 h 294122"/>
                    <a:gd name="connsiteX285" fmla="*/ 604955 w 704673"/>
                    <a:gd name="connsiteY285" fmla="*/ 200334 h 294122"/>
                    <a:gd name="connsiteX286" fmla="*/ 604775 w 704673"/>
                    <a:gd name="connsiteY286" fmla="*/ 203029 h 294122"/>
                    <a:gd name="connsiteX287" fmla="*/ 604775 w 704673"/>
                    <a:gd name="connsiteY287" fmla="*/ 203029 h 294122"/>
                    <a:gd name="connsiteX288" fmla="*/ 601541 w 704673"/>
                    <a:gd name="connsiteY288" fmla="*/ 205724 h 294122"/>
                    <a:gd name="connsiteX289" fmla="*/ 601541 w 704673"/>
                    <a:gd name="connsiteY289" fmla="*/ 205724 h 294122"/>
                    <a:gd name="connsiteX290" fmla="*/ 594174 w 704673"/>
                    <a:gd name="connsiteY290" fmla="*/ 201412 h 294122"/>
                    <a:gd name="connsiteX291" fmla="*/ 594174 w 704673"/>
                    <a:gd name="connsiteY291" fmla="*/ 201412 h 294122"/>
                    <a:gd name="connsiteX292" fmla="*/ 566505 w 704673"/>
                    <a:gd name="connsiteY292" fmla="*/ 190272 h 294122"/>
                    <a:gd name="connsiteX293" fmla="*/ 566505 w 704673"/>
                    <a:gd name="connsiteY293" fmla="*/ 190272 h 294122"/>
                    <a:gd name="connsiteX294" fmla="*/ 546921 w 704673"/>
                    <a:gd name="connsiteY294" fmla="*/ 183265 h 294122"/>
                    <a:gd name="connsiteX295" fmla="*/ 546921 w 704673"/>
                    <a:gd name="connsiteY295" fmla="*/ 183265 h 294122"/>
                    <a:gd name="connsiteX296" fmla="*/ 537398 w 704673"/>
                    <a:gd name="connsiteY296" fmla="*/ 180031 h 294122"/>
                    <a:gd name="connsiteX297" fmla="*/ 537398 w 704673"/>
                    <a:gd name="connsiteY297" fmla="*/ 180031 h 294122"/>
                    <a:gd name="connsiteX298" fmla="*/ 527696 w 704673"/>
                    <a:gd name="connsiteY298" fmla="*/ 181109 h 294122"/>
                    <a:gd name="connsiteX299" fmla="*/ 527696 w 704673"/>
                    <a:gd name="connsiteY299" fmla="*/ 181109 h 294122"/>
                    <a:gd name="connsiteX300" fmla="*/ 525899 w 704673"/>
                    <a:gd name="connsiteY300" fmla="*/ 181289 h 294122"/>
                    <a:gd name="connsiteX301" fmla="*/ 525899 w 704673"/>
                    <a:gd name="connsiteY301" fmla="*/ 181289 h 294122"/>
                    <a:gd name="connsiteX302" fmla="*/ 521048 w 704673"/>
                    <a:gd name="connsiteY302" fmla="*/ 176797 h 294122"/>
                    <a:gd name="connsiteX303" fmla="*/ 521048 w 704673"/>
                    <a:gd name="connsiteY303" fmla="*/ 176797 h 294122"/>
                    <a:gd name="connsiteX304" fmla="*/ 530750 w 704673"/>
                    <a:gd name="connsiteY304" fmla="*/ 168173 h 294122"/>
                    <a:gd name="connsiteX305" fmla="*/ 530750 w 704673"/>
                    <a:gd name="connsiteY305" fmla="*/ 168173 h 294122"/>
                    <a:gd name="connsiteX306" fmla="*/ 535422 w 704673"/>
                    <a:gd name="connsiteY306" fmla="*/ 167634 h 294122"/>
                    <a:gd name="connsiteX307" fmla="*/ 535422 w 704673"/>
                    <a:gd name="connsiteY307" fmla="*/ 167634 h 294122"/>
                    <a:gd name="connsiteX308" fmla="*/ 543328 w 704673"/>
                    <a:gd name="connsiteY308" fmla="*/ 168353 h 294122"/>
                    <a:gd name="connsiteX309" fmla="*/ 543328 w 704673"/>
                    <a:gd name="connsiteY309" fmla="*/ 168353 h 294122"/>
                    <a:gd name="connsiteX310" fmla="*/ 537937 w 704673"/>
                    <a:gd name="connsiteY310" fmla="*/ 164759 h 294122"/>
                    <a:gd name="connsiteX311" fmla="*/ 537937 w 704673"/>
                    <a:gd name="connsiteY311" fmla="*/ 164759 h 294122"/>
                    <a:gd name="connsiteX312" fmla="*/ 532367 w 704673"/>
                    <a:gd name="connsiteY312" fmla="*/ 158650 h 294122"/>
                    <a:gd name="connsiteX313" fmla="*/ 532367 w 704673"/>
                    <a:gd name="connsiteY313" fmla="*/ 158650 h 294122"/>
                    <a:gd name="connsiteX314" fmla="*/ 537937 w 704673"/>
                    <a:gd name="connsiteY314" fmla="*/ 154877 h 294122"/>
                    <a:gd name="connsiteX315" fmla="*/ 537937 w 704673"/>
                    <a:gd name="connsiteY315" fmla="*/ 154877 h 294122"/>
                    <a:gd name="connsiteX316" fmla="*/ 539914 w 704673"/>
                    <a:gd name="connsiteY316" fmla="*/ 154877 h 294122"/>
                    <a:gd name="connsiteX317" fmla="*/ 539914 w 704673"/>
                    <a:gd name="connsiteY317" fmla="*/ 154877 h 294122"/>
                    <a:gd name="connsiteX318" fmla="*/ 543687 w 704673"/>
                    <a:gd name="connsiteY318" fmla="*/ 154518 h 294122"/>
                    <a:gd name="connsiteX319" fmla="*/ 543687 w 704673"/>
                    <a:gd name="connsiteY319" fmla="*/ 154518 h 294122"/>
                    <a:gd name="connsiteX320" fmla="*/ 566146 w 704673"/>
                    <a:gd name="connsiteY320" fmla="*/ 158830 h 294122"/>
                    <a:gd name="connsiteX321" fmla="*/ 566146 w 704673"/>
                    <a:gd name="connsiteY321" fmla="*/ 158830 h 294122"/>
                    <a:gd name="connsiteX322" fmla="*/ 570278 w 704673"/>
                    <a:gd name="connsiteY322" fmla="*/ 159549 h 294122"/>
                    <a:gd name="connsiteX323" fmla="*/ 570278 w 704673"/>
                    <a:gd name="connsiteY323" fmla="*/ 159549 h 294122"/>
                    <a:gd name="connsiteX324" fmla="*/ 574950 w 704673"/>
                    <a:gd name="connsiteY324" fmla="*/ 156314 h 294122"/>
                    <a:gd name="connsiteX325" fmla="*/ 574950 w 704673"/>
                    <a:gd name="connsiteY325" fmla="*/ 156314 h 294122"/>
                    <a:gd name="connsiteX326" fmla="*/ 578723 w 704673"/>
                    <a:gd name="connsiteY326" fmla="*/ 152541 h 294122"/>
                    <a:gd name="connsiteX327" fmla="*/ 578723 w 704673"/>
                    <a:gd name="connsiteY327" fmla="*/ 152541 h 294122"/>
                    <a:gd name="connsiteX328" fmla="*/ 581598 w 704673"/>
                    <a:gd name="connsiteY328" fmla="*/ 155057 h 294122"/>
                    <a:gd name="connsiteX329" fmla="*/ 581598 w 704673"/>
                    <a:gd name="connsiteY329" fmla="*/ 155057 h 294122"/>
                    <a:gd name="connsiteX330" fmla="*/ 581957 w 704673"/>
                    <a:gd name="connsiteY330" fmla="*/ 157033 h 294122"/>
                    <a:gd name="connsiteX331" fmla="*/ 581957 w 704673"/>
                    <a:gd name="connsiteY331" fmla="*/ 157033 h 294122"/>
                    <a:gd name="connsiteX332" fmla="*/ 583395 w 704673"/>
                    <a:gd name="connsiteY332" fmla="*/ 161705 h 294122"/>
                    <a:gd name="connsiteX333" fmla="*/ 583395 w 704673"/>
                    <a:gd name="connsiteY333" fmla="*/ 161705 h 294122"/>
                    <a:gd name="connsiteX334" fmla="*/ 583754 w 704673"/>
                    <a:gd name="connsiteY334" fmla="*/ 162244 h 294122"/>
                    <a:gd name="connsiteX335" fmla="*/ 583754 w 704673"/>
                    <a:gd name="connsiteY335" fmla="*/ 162244 h 294122"/>
                    <a:gd name="connsiteX336" fmla="*/ 585191 w 704673"/>
                    <a:gd name="connsiteY336" fmla="*/ 156674 h 294122"/>
                    <a:gd name="connsiteX337" fmla="*/ 585191 w 704673"/>
                    <a:gd name="connsiteY337" fmla="*/ 156674 h 294122"/>
                    <a:gd name="connsiteX338" fmla="*/ 590941 w 704673"/>
                    <a:gd name="connsiteY338" fmla="*/ 149128 h 294122"/>
                    <a:gd name="connsiteX339" fmla="*/ 590941 w 704673"/>
                    <a:gd name="connsiteY339" fmla="*/ 149128 h 294122"/>
                    <a:gd name="connsiteX340" fmla="*/ 596510 w 704673"/>
                    <a:gd name="connsiteY340" fmla="*/ 154877 h 294122"/>
                    <a:gd name="connsiteX341" fmla="*/ 596510 w 704673"/>
                    <a:gd name="connsiteY341" fmla="*/ 154877 h 294122"/>
                    <a:gd name="connsiteX342" fmla="*/ 606752 w 704673"/>
                    <a:gd name="connsiteY342" fmla="*/ 169071 h 294122"/>
                    <a:gd name="connsiteX343" fmla="*/ 606752 w 704673"/>
                    <a:gd name="connsiteY343" fmla="*/ 169071 h 294122"/>
                    <a:gd name="connsiteX344" fmla="*/ 641248 w 704673"/>
                    <a:gd name="connsiteY344" fmla="*/ 182726 h 294122"/>
                    <a:gd name="connsiteX345" fmla="*/ 641248 w 704673"/>
                    <a:gd name="connsiteY345" fmla="*/ 182726 h 294122"/>
                    <a:gd name="connsiteX346" fmla="*/ 645201 w 704673"/>
                    <a:gd name="connsiteY346" fmla="*/ 183804 h 294122"/>
                    <a:gd name="connsiteX347" fmla="*/ 645201 w 704673"/>
                    <a:gd name="connsiteY347" fmla="*/ 183804 h 294122"/>
                    <a:gd name="connsiteX348" fmla="*/ 627773 w 704673"/>
                    <a:gd name="connsiteY348" fmla="*/ 162783 h 294122"/>
                    <a:gd name="connsiteX349" fmla="*/ 627773 w 704673"/>
                    <a:gd name="connsiteY349" fmla="*/ 162783 h 294122"/>
                    <a:gd name="connsiteX350" fmla="*/ 625617 w 704673"/>
                    <a:gd name="connsiteY350" fmla="*/ 158291 h 294122"/>
                    <a:gd name="connsiteX351" fmla="*/ 625617 w 704673"/>
                    <a:gd name="connsiteY351" fmla="*/ 158291 h 294122"/>
                    <a:gd name="connsiteX352" fmla="*/ 629031 w 704673"/>
                    <a:gd name="connsiteY352" fmla="*/ 155057 h 294122"/>
                    <a:gd name="connsiteX353" fmla="*/ 629031 w 704673"/>
                    <a:gd name="connsiteY353" fmla="*/ 155057 h 294122"/>
                    <a:gd name="connsiteX354" fmla="*/ 636397 w 704673"/>
                    <a:gd name="connsiteY354" fmla="*/ 157572 h 294122"/>
                    <a:gd name="connsiteX355" fmla="*/ 636397 w 704673"/>
                    <a:gd name="connsiteY355" fmla="*/ 157572 h 294122"/>
                    <a:gd name="connsiteX356" fmla="*/ 638194 w 704673"/>
                    <a:gd name="connsiteY356" fmla="*/ 158471 h 294122"/>
                    <a:gd name="connsiteX357" fmla="*/ 638194 w 704673"/>
                    <a:gd name="connsiteY357" fmla="*/ 158471 h 294122"/>
                    <a:gd name="connsiteX358" fmla="*/ 636577 w 704673"/>
                    <a:gd name="connsiteY358" fmla="*/ 149667 h 294122"/>
                    <a:gd name="connsiteX359" fmla="*/ 636577 w 704673"/>
                    <a:gd name="connsiteY359" fmla="*/ 149667 h 294122"/>
                    <a:gd name="connsiteX360" fmla="*/ 631547 w 704673"/>
                    <a:gd name="connsiteY360" fmla="*/ 133317 h 294122"/>
                    <a:gd name="connsiteX361" fmla="*/ 631547 w 704673"/>
                    <a:gd name="connsiteY361" fmla="*/ 133317 h 294122"/>
                    <a:gd name="connsiteX362" fmla="*/ 624539 w 704673"/>
                    <a:gd name="connsiteY362" fmla="*/ 130082 h 294122"/>
                    <a:gd name="connsiteX363" fmla="*/ 624539 w 704673"/>
                    <a:gd name="connsiteY363" fmla="*/ 130082 h 294122"/>
                    <a:gd name="connsiteX364" fmla="*/ 620766 w 704673"/>
                    <a:gd name="connsiteY364" fmla="*/ 130262 h 294122"/>
                    <a:gd name="connsiteX365" fmla="*/ 620766 w 704673"/>
                    <a:gd name="connsiteY365" fmla="*/ 130262 h 294122"/>
                    <a:gd name="connsiteX366" fmla="*/ 616454 w 704673"/>
                    <a:gd name="connsiteY366" fmla="*/ 130442 h 294122"/>
                    <a:gd name="connsiteX367" fmla="*/ 616454 w 704673"/>
                    <a:gd name="connsiteY367" fmla="*/ 130442 h 294122"/>
                    <a:gd name="connsiteX368" fmla="*/ 615376 w 704673"/>
                    <a:gd name="connsiteY368" fmla="*/ 133137 h 294122"/>
                    <a:gd name="connsiteX369" fmla="*/ 615376 w 704673"/>
                    <a:gd name="connsiteY369" fmla="*/ 133137 h 294122"/>
                    <a:gd name="connsiteX370" fmla="*/ 605854 w 704673"/>
                    <a:gd name="connsiteY370" fmla="*/ 139785 h 294122"/>
                    <a:gd name="connsiteX371" fmla="*/ 605854 w 704673"/>
                    <a:gd name="connsiteY371" fmla="*/ 139785 h 294122"/>
                    <a:gd name="connsiteX372" fmla="*/ 604596 w 704673"/>
                    <a:gd name="connsiteY372" fmla="*/ 139785 h 294122"/>
                    <a:gd name="connsiteX373" fmla="*/ 604596 w 704673"/>
                    <a:gd name="connsiteY373" fmla="*/ 139785 h 294122"/>
                    <a:gd name="connsiteX374" fmla="*/ 593456 w 704673"/>
                    <a:gd name="connsiteY374" fmla="*/ 133496 h 294122"/>
                    <a:gd name="connsiteX375" fmla="*/ 593456 w 704673"/>
                    <a:gd name="connsiteY375" fmla="*/ 133496 h 294122"/>
                    <a:gd name="connsiteX376" fmla="*/ 590042 w 704673"/>
                    <a:gd name="connsiteY376" fmla="*/ 130801 h 294122"/>
                    <a:gd name="connsiteX377" fmla="*/ 590042 w 704673"/>
                    <a:gd name="connsiteY377" fmla="*/ 130801 h 294122"/>
                    <a:gd name="connsiteX378" fmla="*/ 584832 w 704673"/>
                    <a:gd name="connsiteY378" fmla="*/ 132957 h 294122"/>
                    <a:gd name="connsiteX379" fmla="*/ 584832 w 704673"/>
                    <a:gd name="connsiteY379" fmla="*/ 132957 h 294122"/>
                    <a:gd name="connsiteX380" fmla="*/ 576387 w 704673"/>
                    <a:gd name="connsiteY380" fmla="*/ 135293 h 294122"/>
                    <a:gd name="connsiteX381" fmla="*/ 576387 w 704673"/>
                    <a:gd name="connsiteY381" fmla="*/ 135293 h 294122"/>
                    <a:gd name="connsiteX382" fmla="*/ 567943 w 704673"/>
                    <a:gd name="connsiteY382" fmla="*/ 132957 h 294122"/>
                    <a:gd name="connsiteX383" fmla="*/ 567943 w 704673"/>
                    <a:gd name="connsiteY383" fmla="*/ 132957 h 294122"/>
                    <a:gd name="connsiteX384" fmla="*/ 564888 w 704673"/>
                    <a:gd name="connsiteY384" fmla="*/ 129004 h 294122"/>
                    <a:gd name="connsiteX385" fmla="*/ 564888 w 704673"/>
                    <a:gd name="connsiteY385" fmla="*/ 129004 h 294122"/>
                    <a:gd name="connsiteX386" fmla="*/ 565787 w 704673"/>
                    <a:gd name="connsiteY386" fmla="*/ 126489 h 294122"/>
                    <a:gd name="connsiteX387" fmla="*/ 565787 w 704673"/>
                    <a:gd name="connsiteY387" fmla="*/ 126489 h 294122"/>
                    <a:gd name="connsiteX388" fmla="*/ 565248 w 704673"/>
                    <a:gd name="connsiteY388" fmla="*/ 126309 h 294122"/>
                    <a:gd name="connsiteX389" fmla="*/ 565248 w 704673"/>
                    <a:gd name="connsiteY389" fmla="*/ 126309 h 294122"/>
                    <a:gd name="connsiteX390" fmla="*/ 540633 w 704673"/>
                    <a:gd name="connsiteY390" fmla="*/ 113732 h 294122"/>
                    <a:gd name="connsiteX391" fmla="*/ 540633 w 704673"/>
                    <a:gd name="connsiteY391" fmla="*/ 113732 h 294122"/>
                    <a:gd name="connsiteX392" fmla="*/ 539914 w 704673"/>
                    <a:gd name="connsiteY392" fmla="*/ 112834 h 294122"/>
                    <a:gd name="connsiteX393" fmla="*/ 539914 w 704673"/>
                    <a:gd name="connsiteY393" fmla="*/ 112834 h 294122"/>
                    <a:gd name="connsiteX394" fmla="*/ 538656 w 704673"/>
                    <a:gd name="connsiteY394" fmla="*/ 114451 h 294122"/>
                    <a:gd name="connsiteX395" fmla="*/ 538656 w 704673"/>
                    <a:gd name="connsiteY395" fmla="*/ 114451 h 294122"/>
                    <a:gd name="connsiteX396" fmla="*/ 530750 w 704673"/>
                    <a:gd name="connsiteY396" fmla="*/ 118583 h 294122"/>
                    <a:gd name="connsiteX397" fmla="*/ 530750 w 704673"/>
                    <a:gd name="connsiteY397" fmla="*/ 118583 h 294122"/>
                    <a:gd name="connsiteX398" fmla="*/ 522306 w 704673"/>
                    <a:gd name="connsiteY398" fmla="*/ 121458 h 294122"/>
                    <a:gd name="connsiteX399" fmla="*/ 522306 w 704673"/>
                    <a:gd name="connsiteY399" fmla="*/ 121458 h 294122"/>
                    <a:gd name="connsiteX400" fmla="*/ 518353 w 704673"/>
                    <a:gd name="connsiteY400" fmla="*/ 123974 h 294122"/>
                    <a:gd name="connsiteX401" fmla="*/ 518353 w 704673"/>
                    <a:gd name="connsiteY401" fmla="*/ 123974 h 294122"/>
                    <a:gd name="connsiteX402" fmla="*/ 505417 w 704673"/>
                    <a:gd name="connsiteY402" fmla="*/ 115349 h 294122"/>
                    <a:gd name="connsiteX403" fmla="*/ 505417 w 704673"/>
                    <a:gd name="connsiteY403" fmla="*/ 115349 h 294122"/>
                    <a:gd name="connsiteX404" fmla="*/ 481880 w 704673"/>
                    <a:gd name="connsiteY404" fmla="*/ 106186 h 294122"/>
                    <a:gd name="connsiteX405" fmla="*/ 481880 w 704673"/>
                    <a:gd name="connsiteY405" fmla="*/ 106186 h 294122"/>
                    <a:gd name="connsiteX406" fmla="*/ 480263 w 704673"/>
                    <a:gd name="connsiteY406" fmla="*/ 105827 h 294122"/>
                    <a:gd name="connsiteX407" fmla="*/ 480263 w 704673"/>
                    <a:gd name="connsiteY407" fmla="*/ 105827 h 294122"/>
                    <a:gd name="connsiteX408" fmla="*/ 467147 w 704673"/>
                    <a:gd name="connsiteY408" fmla="*/ 109240 h 294122"/>
                    <a:gd name="connsiteX409" fmla="*/ 467147 w 704673"/>
                    <a:gd name="connsiteY409" fmla="*/ 109240 h 294122"/>
                    <a:gd name="connsiteX410" fmla="*/ 461577 w 704673"/>
                    <a:gd name="connsiteY410" fmla="*/ 111217 h 294122"/>
                    <a:gd name="connsiteX411" fmla="*/ 461577 w 704673"/>
                    <a:gd name="connsiteY411" fmla="*/ 111217 h 294122"/>
                    <a:gd name="connsiteX412" fmla="*/ 457265 w 704673"/>
                    <a:gd name="connsiteY412" fmla="*/ 106725 h 294122"/>
                    <a:gd name="connsiteX413" fmla="*/ 457265 w 704673"/>
                    <a:gd name="connsiteY413" fmla="*/ 106725 h 294122"/>
                    <a:gd name="connsiteX414" fmla="*/ 456546 w 704673"/>
                    <a:gd name="connsiteY414" fmla="*/ 105827 h 294122"/>
                    <a:gd name="connsiteX415" fmla="*/ 456546 w 704673"/>
                    <a:gd name="connsiteY415" fmla="*/ 105827 h 294122"/>
                    <a:gd name="connsiteX416" fmla="*/ 446664 w 704673"/>
                    <a:gd name="connsiteY416" fmla="*/ 109420 h 294122"/>
                    <a:gd name="connsiteX417" fmla="*/ 446664 w 704673"/>
                    <a:gd name="connsiteY417" fmla="*/ 109420 h 294122"/>
                    <a:gd name="connsiteX418" fmla="*/ 445945 w 704673"/>
                    <a:gd name="connsiteY418" fmla="*/ 109600 h 294122"/>
                    <a:gd name="connsiteX419" fmla="*/ 445586 w 704673"/>
                    <a:gd name="connsiteY419" fmla="*/ 109420 h 294122"/>
                    <a:gd name="connsiteX420" fmla="*/ 438758 w 704673"/>
                    <a:gd name="connsiteY420" fmla="*/ 104749 h 294122"/>
                    <a:gd name="connsiteX421" fmla="*/ 438758 w 704673"/>
                    <a:gd name="connsiteY421" fmla="*/ 104749 h 294122"/>
                    <a:gd name="connsiteX422" fmla="*/ 446844 w 704673"/>
                    <a:gd name="connsiteY422" fmla="*/ 97921 h 294122"/>
                    <a:gd name="connsiteX423" fmla="*/ 446844 w 704673"/>
                    <a:gd name="connsiteY423" fmla="*/ 97921 h 294122"/>
                    <a:gd name="connsiteX424" fmla="*/ 451695 w 704673"/>
                    <a:gd name="connsiteY424" fmla="*/ 96304 h 294122"/>
                    <a:gd name="connsiteX425" fmla="*/ 451695 w 704673"/>
                    <a:gd name="connsiteY425" fmla="*/ 96304 h 294122"/>
                    <a:gd name="connsiteX426" fmla="*/ 450976 w 704673"/>
                    <a:gd name="connsiteY426" fmla="*/ 95585 h 294122"/>
                    <a:gd name="connsiteX427" fmla="*/ 450976 w 704673"/>
                    <a:gd name="connsiteY427" fmla="*/ 95585 h 294122"/>
                    <a:gd name="connsiteX428" fmla="*/ 440016 w 704673"/>
                    <a:gd name="connsiteY428" fmla="*/ 90914 h 294122"/>
                    <a:gd name="connsiteX429" fmla="*/ 440016 w 704673"/>
                    <a:gd name="connsiteY429" fmla="*/ 90914 h 294122"/>
                    <a:gd name="connsiteX430" fmla="*/ 436243 w 704673"/>
                    <a:gd name="connsiteY430" fmla="*/ 87321 h 294122"/>
                    <a:gd name="connsiteX431" fmla="*/ 436243 w 704673"/>
                    <a:gd name="connsiteY431" fmla="*/ 87321 h 294122"/>
                    <a:gd name="connsiteX432" fmla="*/ 438219 w 704673"/>
                    <a:gd name="connsiteY432" fmla="*/ 84625 h 294122"/>
                    <a:gd name="connsiteX433" fmla="*/ 438219 w 704673"/>
                    <a:gd name="connsiteY433" fmla="*/ 84625 h 294122"/>
                    <a:gd name="connsiteX434" fmla="*/ 439657 w 704673"/>
                    <a:gd name="connsiteY434" fmla="*/ 84266 h 294122"/>
                    <a:gd name="connsiteX435" fmla="*/ 439657 w 704673"/>
                    <a:gd name="connsiteY435" fmla="*/ 84266 h 294122"/>
                    <a:gd name="connsiteX436" fmla="*/ 443070 w 704673"/>
                    <a:gd name="connsiteY436" fmla="*/ 84086 h 294122"/>
                    <a:gd name="connsiteX437" fmla="*/ 443070 w 704673"/>
                    <a:gd name="connsiteY437" fmla="*/ 84086 h 294122"/>
                    <a:gd name="connsiteX438" fmla="*/ 452953 w 704673"/>
                    <a:gd name="connsiteY438" fmla="*/ 83368 h 294122"/>
                    <a:gd name="connsiteX439" fmla="*/ 452953 w 704673"/>
                    <a:gd name="connsiteY439" fmla="*/ 83368 h 294122"/>
                    <a:gd name="connsiteX440" fmla="*/ 465350 w 704673"/>
                    <a:gd name="connsiteY440" fmla="*/ 80313 h 294122"/>
                    <a:gd name="connsiteX441" fmla="*/ 465350 w 704673"/>
                    <a:gd name="connsiteY441" fmla="*/ 80313 h 294122"/>
                    <a:gd name="connsiteX442" fmla="*/ 463912 w 704673"/>
                    <a:gd name="connsiteY442" fmla="*/ 79774 h 294122"/>
                    <a:gd name="connsiteX443" fmla="*/ 463912 w 704673"/>
                    <a:gd name="connsiteY443" fmla="*/ 79774 h 294122"/>
                    <a:gd name="connsiteX444" fmla="*/ 452414 w 704673"/>
                    <a:gd name="connsiteY444" fmla="*/ 77798 h 294122"/>
                    <a:gd name="connsiteX445" fmla="*/ 452414 w 704673"/>
                    <a:gd name="connsiteY445" fmla="*/ 77798 h 294122"/>
                    <a:gd name="connsiteX446" fmla="*/ 444508 w 704673"/>
                    <a:gd name="connsiteY446" fmla="*/ 76900 h 294122"/>
                    <a:gd name="connsiteX447" fmla="*/ 444508 w 704673"/>
                    <a:gd name="connsiteY447" fmla="*/ 76900 h 294122"/>
                    <a:gd name="connsiteX448" fmla="*/ 435345 w 704673"/>
                    <a:gd name="connsiteY448" fmla="*/ 80852 h 294122"/>
                    <a:gd name="connsiteX449" fmla="*/ 435345 w 704673"/>
                    <a:gd name="connsiteY449" fmla="*/ 80852 h 294122"/>
                    <a:gd name="connsiteX450" fmla="*/ 428158 w 704673"/>
                    <a:gd name="connsiteY450" fmla="*/ 86602 h 294122"/>
                    <a:gd name="connsiteX451" fmla="*/ 428158 w 704673"/>
                    <a:gd name="connsiteY451" fmla="*/ 86602 h 294122"/>
                    <a:gd name="connsiteX452" fmla="*/ 423307 w 704673"/>
                    <a:gd name="connsiteY452" fmla="*/ 83547 h 294122"/>
                    <a:gd name="connsiteX453" fmla="*/ 423307 w 704673"/>
                    <a:gd name="connsiteY453" fmla="*/ 83547 h 294122"/>
                    <a:gd name="connsiteX454" fmla="*/ 412347 w 704673"/>
                    <a:gd name="connsiteY454" fmla="*/ 80673 h 294122"/>
                    <a:gd name="connsiteX455" fmla="*/ 412347 w 704673"/>
                    <a:gd name="connsiteY455" fmla="*/ 80673 h 294122"/>
                    <a:gd name="connsiteX456" fmla="*/ 411269 w 704673"/>
                    <a:gd name="connsiteY456" fmla="*/ 80673 h 294122"/>
                    <a:gd name="connsiteX457" fmla="*/ 411269 w 704673"/>
                    <a:gd name="connsiteY457" fmla="*/ 80673 h 294122"/>
                    <a:gd name="connsiteX458" fmla="*/ 408035 w 704673"/>
                    <a:gd name="connsiteY458" fmla="*/ 80852 h 294122"/>
                    <a:gd name="connsiteX459" fmla="*/ 408035 w 704673"/>
                    <a:gd name="connsiteY459" fmla="*/ 80852 h 294122"/>
                    <a:gd name="connsiteX460" fmla="*/ 395817 w 704673"/>
                    <a:gd name="connsiteY460" fmla="*/ 75282 h 294122"/>
                    <a:gd name="connsiteX461" fmla="*/ 395817 w 704673"/>
                    <a:gd name="connsiteY461" fmla="*/ 75282 h 294122"/>
                    <a:gd name="connsiteX462" fmla="*/ 402465 w 704673"/>
                    <a:gd name="connsiteY462" fmla="*/ 71689 h 294122"/>
                    <a:gd name="connsiteX463" fmla="*/ 402465 w 704673"/>
                    <a:gd name="connsiteY463" fmla="*/ 71689 h 294122"/>
                    <a:gd name="connsiteX464" fmla="*/ 427799 w 704673"/>
                    <a:gd name="connsiteY464" fmla="*/ 66299 h 294122"/>
                    <a:gd name="connsiteX465" fmla="*/ 427799 w 704673"/>
                    <a:gd name="connsiteY465" fmla="*/ 66299 h 294122"/>
                    <a:gd name="connsiteX466" fmla="*/ 432650 w 704673"/>
                    <a:gd name="connsiteY466" fmla="*/ 63963 h 294122"/>
                    <a:gd name="connsiteX467" fmla="*/ 432650 w 704673"/>
                    <a:gd name="connsiteY467" fmla="*/ 63963 h 294122"/>
                    <a:gd name="connsiteX468" fmla="*/ 432111 w 704673"/>
                    <a:gd name="connsiteY468" fmla="*/ 61987 h 294122"/>
                    <a:gd name="connsiteX469" fmla="*/ 432111 w 704673"/>
                    <a:gd name="connsiteY469" fmla="*/ 61987 h 294122"/>
                    <a:gd name="connsiteX470" fmla="*/ 413065 w 704673"/>
                    <a:gd name="connsiteY470" fmla="*/ 56417 h 294122"/>
                    <a:gd name="connsiteX471" fmla="*/ 413065 w 704673"/>
                    <a:gd name="connsiteY471" fmla="*/ 56417 h 294122"/>
                    <a:gd name="connsiteX472" fmla="*/ 410191 w 704673"/>
                    <a:gd name="connsiteY472" fmla="*/ 56597 h 294122"/>
                    <a:gd name="connsiteX473" fmla="*/ 410191 w 704673"/>
                    <a:gd name="connsiteY473" fmla="*/ 56597 h 294122"/>
                    <a:gd name="connsiteX474" fmla="*/ 396356 w 704673"/>
                    <a:gd name="connsiteY474" fmla="*/ 65580 h 294122"/>
                    <a:gd name="connsiteX475" fmla="*/ 396356 w 704673"/>
                    <a:gd name="connsiteY475" fmla="*/ 65580 h 294122"/>
                    <a:gd name="connsiteX476" fmla="*/ 385935 w 704673"/>
                    <a:gd name="connsiteY476" fmla="*/ 70431 h 294122"/>
                    <a:gd name="connsiteX477" fmla="*/ 385935 w 704673"/>
                    <a:gd name="connsiteY477" fmla="*/ 70431 h 294122"/>
                    <a:gd name="connsiteX478" fmla="*/ 382701 w 704673"/>
                    <a:gd name="connsiteY478" fmla="*/ 67377 h 294122"/>
                    <a:gd name="connsiteX479" fmla="*/ 382701 w 704673"/>
                    <a:gd name="connsiteY479" fmla="*/ 67377 h 294122"/>
                    <a:gd name="connsiteX480" fmla="*/ 385037 w 704673"/>
                    <a:gd name="connsiteY480" fmla="*/ 63424 h 294122"/>
                    <a:gd name="connsiteX481" fmla="*/ 385037 w 704673"/>
                    <a:gd name="connsiteY481" fmla="*/ 63424 h 294122"/>
                    <a:gd name="connsiteX482" fmla="*/ 397254 w 704673"/>
                    <a:gd name="connsiteY482" fmla="*/ 49769 h 294122"/>
                    <a:gd name="connsiteX483" fmla="*/ 397254 w 704673"/>
                    <a:gd name="connsiteY483" fmla="*/ 49769 h 294122"/>
                    <a:gd name="connsiteX484" fmla="*/ 392583 w 704673"/>
                    <a:gd name="connsiteY484" fmla="*/ 48691 h 294122"/>
                    <a:gd name="connsiteX485" fmla="*/ 392583 w 704673"/>
                    <a:gd name="connsiteY485" fmla="*/ 48691 h 294122"/>
                    <a:gd name="connsiteX486" fmla="*/ 383779 w 704673"/>
                    <a:gd name="connsiteY486" fmla="*/ 47074 h 294122"/>
                    <a:gd name="connsiteX487" fmla="*/ 383779 w 704673"/>
                    <a:gd name="connsiteY487" fmla="*/ 47074 h 294122"/>
                    <a:gd name="connsiteX488" fmla="*/ 376232 w 704673"/>
                    <a:gd name="connsiteY488" fmla="*/ 49589 h 294122"/>
                    <a:gd name="connsiteX489" fmla="*/ 376232 w 704673"/>
                    <a:gd name="connsiteY489" fmla="*/ 49589 h 294122"/>
                    <a:gd name="connsiteX490" fmla="*/ 376232 w 704673"/>
                    <a:gd name="connsiteY490" fmla="*/ 49769 h 294122"/>
                    <a:gd name="connsiteX491" fmla="*/ 375873 w 704673"/>
                    <a:gd name="connsiteY491" fmla="*/ 51206 h 294122"/>
                    <a:gd name="connsiteX492" fmla="*/ 375873 w 704673"/>
                    <a:gd name="connsiteY492" fmla="*/ 51206 h 294122"/>
                    <a:gd name="connsiteX493" fmla="*/ 375693 w 704673"/>
                    <a:gd name="connsiteY493" fmla="*/ 51925 h 294122"/>
                    <a:gd name="connsiteX494" fmla="*/ 375514 w 704673"/>
                    <a:gd name="connsiteY494" fmla="*/ 51925 h 294122"/>
                    <a:gd name="connsiteX495" fmla="*/ 371561 w 704673"/>
                    <a:gd name="connsiteY495" fmla="*/ 54800 h 294122"/>
                    <a:gd name="connsiteX496" fmla="*/ 371561 w 704673"/>
                    <a:gd name="connsiteY496" fmla="*/ 54800 h 294122"/>
                    <a:gd name="connsiteX497" fmla="*/ 365992 w 704673"/>
                    <a:gd name="connsiteY497" fmla="*/ 52644 h 294122"/>
                    <a:gd name="connsiteX498" fmla="*/ 365992 w 704673"/>
                    <a:gd name="connsiteY498" fmla="*/ 52644 h 294122"/>
                    <a:gd name="connsiteX499" fmla="*/ 361859 w 704673"/>
                    <a:gd name="connsiteY499" fmla="*/ 51027 h 294122"/>
                    <a:gd name="connsiteX500" fmla="*/ 361859 w 704673"/>
                    <a:gd name="connsiteY500" fmla="*/ 51027 h 294122"/>
                    <a:gd name="connsiteX501" fmla="*/ 358445 w 704673"/>
                    <a:gd name="connsiteY501" fmla="*/ 53542 h 294122"/>
                    <a:gd name="connsiteX502" fmla="*/ 358445 w 704673"/>
                    <a:gd name="connsiteY502" fmla="*/ 53542 h 294122"/>
                    <a:gd name="connsiteX503" fmla="*/ 348563 w 704673"/>
                    <a:gd name="connsiteY503" fmla="*/ 62166 h 294122"/>
                    <a:gd name="connsiteX504" fmla="*/ 348563 w 704673"/>
                    <a:gd name="connsiteY504" fmla="*/ 62166 h 294122"/>
                    <a:gd name="connsiteX505" fmla="*/ 344790 w 704673"/>
                    <a:gd name="connsiteY505" fmla="*/ 60549 h 294122"/>
                    <a:gd name="connsiteX506" fmla="*/ 344790 w 704673"/>
                    <a:gd name="connsiteY506" fmla="*/ 60549 h 294122"/>
                    <a:gd name="connsiteX507" fmla="*/ 341556 w 704673"/>
                    <a:gd name="connsiteY507" fmla="*/ 54261 h 294122"/>
                    <a:gd name="connsiteX508" fmla="*/ 341556 w 704673"/>
                    <a:gd name="connsiteY508" fmla="*/ 54261 h 294122"/>
                    <a:gd name="connsiteX509" fmla="*/ 345509 w 704673"/>
                    <a:gd name="connsiteY509" fmla="*/ 45996 h 294122"/>
                    <a:gd name="connsiteX510" fmla="*/ 345509 w 704673"/>
                    <a:gd name="connsiteY510" fmla="*/ 45996 h 294122"/>
                    <a:gd name="connsiteX511" fmla="*/ 347485 w 704673"/>
                    <a:gd name="connsiteY511" fmla="*/ 43301 h 294122"/>
                    <a:gd name="connsiteX512" fmla="*/ 347485 w 704673"/>
                    <a:gd name="connsiteY512" fmla="*/ 43301 h 294122"/>
                    <a:gd name="connsiteX513" fmla="*/ 343173 w 704673"/>
                    <a:gd name="connsiteY513" fmla="*/ 37731 h 294122"/>
                    <a:gd name="connsiteX514" fmla="*/ 343173 w 704673"/>
                    <a:gd name="connsiteY514" fmla="*/ 37731 h 294122"/>
                    <a:gd name="connsiteX515" fmla="*/ 333830 w 704673"/>
                    <a:gd name="connsiteY515" fmla="*/ 34677 h 294122"/>
                    <a:gd name="connsiteX516" fmla="*/ 333830 w 704673"/>
                    <a:gd name="connsiteY516" fmla="*/ 34677 h 294122"/>
                    <a:gd name="connsiteX517" fmla="*/ 319277 w 704673"/>
                    <a:gd name="connsiteY517" fmla="*/ 38090 h 294122"/>
                    <a:gd name="connsiteX518" fmla="*/ 319277 w 704673"/>
                    <a:gd name="connsiteY518" fmla="*/ 38090 h 294122"/>
                    <a:gd name="connsiteX519" fmla="*/ 314246 w 704673"/>
                    <a:gd name="connsiteY519" fmla="*/ 46894 h 294122"/>
                    <a:gd name="connsiteX520" fmla="*/ 314246 w 704673"/>
                    <a:gd name="connsiteY520" fmla="*/ 46894 h 294122"/>
                    <a:gd name="connsiteX521" fmla="*/ 314246 w 704673"/>
                    <a:gd name="connsiteY521" fmla="*/ 47613 h 294122"/>
                    <a:gd name="connsiteX522" fmla="*/ 314246 w 704673"/>
                    <a:gd name="connsiteY522" fmla="*/ 47613 h 294122"/>
                    <a:gd name="connsiteX523" fmla="*/ 314426 w 704673"/>
                    <a:gd name="connsiteY523" fmla="*/ 49589 h 294122"/>
                    <a:gd name="connsiteX524" fmla="*/ 314246 w 704673"/>
                    <a:gd name="connsiteY524" fmla="*/ 49589 h 294122"/>
                    <a:gd name="connsiteX525" fmla="*/ 309754 w 704673"/>
                    <a:gd name="connsiteY525" fmla="*/ 54980 h 294122"/>
                    <a:gd name="connsiteX526" fmla="*/ 309754 w 704673"/>
                    <a:gd name="connsiteY526" fmla="*/ 54980 h 294122"/>
                    <a:gd name="connsiteX527" fmla="*/ 301849 w 704673"/>
                    <a:gd name="connsiteY527" fmla="*/ 50667 h 294122"/>
                    <a:gd name="connsiteX528" fmla="*/ 301849 w 704673"/>
                    <a:gd name="connsiteY528" fmla="*/ 50667 h 294122"/>
                    <a:gd name="connsiteX529" fmla="*/ 288912 w 704673"/>
                    <a:gd name="connsiteY529" fmla="*/ 37551 h 294122"/>
                    <a:gd name="connsiteX530" fmla="*/ 288912 w 704673"/>
                    <a:gd name="connsiteY530" fmla="*/ 37551 h 294122"/>
                    <a:gd name="connsiteX531" fmla="*/ 290529 w 704673"/>
                    <a:gd name="connsiteY531" fmla="*/ 45996 h 294122"/>
                    <a:gd name="connsiteX532" fmla="*/ 290529 w 704673"/>
                    <a:gd name="connsiteY532" fmla="*/ 45996 h 294122"/>
                    <a:gd name="connsiteX533" fmla="*/ 290888 w 704673"/>
                    <a:gd name="connsiteY533" fmla="*/ 49230 h 294122"/>
                    <a:gd name="connsiteX534" fmla="*/ 290888 w 704673"/>
                    <a:gd name="connsiteY534" fmla="*/ 49230 h 294122"/>
                    <a:gd name="connsiteX535" fmla="*/ 289271 w 704673"/>
                    <a:gd name="connsiteY535" fmla="*/ 53542 h 294122"/>
                    <a:gd name="connsiteX536" fmla="*/ 289271 w 704673"/>
                    <a:gd name="connsiteY536" fmla="*/ 53542 h 294122"/>
                    <a:gd name="connsiteX537" fmla="*/ 285139 w 704673"/>
                    <a:gd name="connsiteY537" fmla="*/ 54980 h 294122"/>
                    <a:gd name="connsiteX538" fmla="*/ 285139 w 704673"/>
                    <a:gd name="connsiteY538" fmla="*/ 54980 h 294122"/>
                    <a:gd name="connsiteX539" fmla="*/ 279210 w 704673"/>
                    <a:gd name="connsiteY539" fmla="*/ 54081 h 294122"/>
                    <a:gd name="connsiteX540" fmla="*/ 279210 w 704673"/>
                    <a:gd name="connsiteY540" fmla="*/ 54081 h 294122"/>
                    <a:gd name="connsiteX541" fmla="*/ 269687 w 704673"/>
                    <a:gd name="connsiteY541" fmla="*/ 41145 h 294122"/>
                    <a:gd name="connsiteX542" fmla="*/ 269687 w 704673"/>
                    <a:gd name="connsiteY542" fmla="*/ 41145 h 294122"/>
                    <a:gd name="connsiteX543" fmla="*/ 267351 w 704673"/>
                    <a:gd name="connsiteY543" fmla="*/ 23896 h 294122"/>
                    <a:gd name="connsiteX544" fmla="*/ 267351 w 704673"/>
                    <a:gd name="connsiteY544" fmla="*/ 23896 h 294122"/>
                    <a:gd name="connsiteX545" fmla="*/ 267351 w 704673"/>
                    <a:gd name="connsiteY545" fmla="*/ 23896 h 294122"/>
                    <a:gd name="connsiteX546" fmla="*/ 267351 w 704673"/>
                    <a:gd name="connsiteY546" fmla="*/ 23896 h 294122"/>
                    <a:gd name="connsiteX547" fmla="*/ 266273 w 704673"/>
                    <a:gd name="connsiteY547" fmla="*/ 24795 h 294122"/>
                    <a:gd name="connsiteX548" fmla="*/ 266273 w 704673"/>
                    <a:gd name="connsiteY548" fmla="*/ 24795 h 294122"/>
                    <a:gd name="connsiteX549" fmla="*/ 261063 w 704673"/>
                    <a:gd name="connsiteY549" fmla="*/ 27669 h 294122"/>
                    <a:gd name="connsiteX550" fmla="*/ 261063 w 704673"/>
                    <a:gd name="connsiteY550" fmla="*/ 27669 h 294122"/>
                    <a:gd name="connsiteX551" fmla="*/ 251541 w 704673"/>
                    <a:gd name="connsiteY551" fmla="*/ 33778 h 294122"/>
                    <a:gd name="connsiteX552" fmla="*/ 251541 w 704673"/>
                    <a:gd name="connsiteY552" fmla="*/ 33778 h 294122"/>
                    <a:gd name="connsiteX553" fmla="*/ 248306 w 704673"/>
                    <a:gd name="connsiteY553" fmla="*/ 35216 h 294122"/>
                    <a:gd name="connsiteX554" fmla="*/ 248306 w 704673"/>
                    <a:gd name="connsiteY554" fmla="*/ 35216 h 294122"/>
                    <a:gd name="connsiteX555" fmla="*/ 243814 w 704673"/>
                    <a:gd name="connsiteY555" fmla="*/ 29826 h 294122"/>
                    <a:gd name="connsiteX556" fmla="*/ 243814 w 704673"/>
                    <a:gd name="connsiteY556" fmla="*/ 29826 h 294122"/>
                    <a:gd name="connsiteX557" fmla="*/ 246330 w 704673"/>
                    <a:gd name="connsiteY557" fmla="*/ 23896 h 294122"/>
                    <a:gd name="connsiteX558" fmla="*/ 246330 w 704673"/>
                    <a:gd name="connsiteY558" fmla="*/ 23896 h 294122"/>
                    <a:gd name="connsiteX559" fmla="*/ 256571 w 704673"/>
                    <a:gd name="connsiteY559" fmla="*/ 18147 h 294122"/>
                    <a:gd name="connsiteX560" fmla="*/ 256571 w 704673"/>
                    <a:gd name="connsiteY560" fmla="*/ 18147 h 294122"/>
                    <a:gd name="connsiteX561" fmla="*/ 256571 w 704673"/>
                    <a:gd name="connsiteY561" fmla="*/ 17428 h 294122"/>
                    <a:gd name="connsiteX562" fmla="*/ 256571 w 704673"/>
                    <a:gd name="connsiteY562" fmla="*/ 17428 h 294122"/>
                    <a:gd name="connsiteX563" fmla="*/ 250462 w 704673"/>
                    <a:gd name="connsiteY563" fmla="*/ 13296 h 294122"/>
                    <a:gd name="connsiteX564" fmla="*/ 250462 w 704673"/>
                    <a:gd name="connsiteY564" fmla="*/ 13296 h 294122"/>
                    <a:gd name="connsiteX565" fmla="*/ 249744 w 704673"/>
                    <a:gd name="connsiteY565" fmla="*/ 13296 h 294122"/>
                    <a:gd name="connsiteX566" fmla="*/ 221355 w 704673"/>
                    <a:gd name="connsiteY566" fmla="*/ 21201 h 294122"/>
                    <a:gd name="connsiteX567" fmla="*/ 221355 w 704673"/>
                    <a:gd name="connsiteY567" fmla="*/ 21201 h 294122"/>
                    <a:gd name="connsiteX568" fmla="*/ 207521 w 704673"/>
                    <a:gd name="connsiteY568" fmla="*/ 22639 h 294122"/>
                    <a:gd name="connsiteX569" fmla="*/ 207521 w 704673"/>
                    <a:gd name="connsiteY569" fmla="*/ 22639 h 294122"/>
                    <a:gd name="connsiteX570" fmla="*/ 192069 w 704673"/>
                    <a:gd name="connsiteY570" fmla="*/ 25873 h 294122"/>
                    <a:gd name="connsiteX571" fmla="*/ 192069 w 704673"/>
                    <a:gd name="connsiteY571" fmla="*/ 25873 h 294122"/>
                    <a:gd name="connsiteX572" fmla="*/ 191350 w 704673"/>
                    <a:gd name="connsiteY572" fmla="*/ 26591 h 294122"/>
                    <a:gd name="connsiteX573" fmla="*/ 191350 w 704673"/>
                    <a:gd name="connsiteY573" fmla="*/ 26591 h 294122"/>
                    <a:gd name="connsiteX574" fmla="*/ 193147 w 704673"/>
                    <a:gd name="connsiteY574" fmla="*/ 27130 h 294122"/>
                    <a:gd name="connsiteX575" fmla="*/ 193147 w 704673"/>
                    <a:gd name="connsiteY575" fmla="*/ 27130 h 294122"/>
                    <a:gd name="connsiteX576" fmla="*/ 196201 w 704673"/>
                    <a:gd name="connsiteY576" fmla="*/ 32880 h 294122"/>
                    <a:gd name="connsiteX577" fmla="*/ 196201 w 704673"/>
                    <a:gd name="connsiteY577" fmla="*/ 32880 h 294122"/>
                    <a:gd name="connsiteX578" fmla="*/ 196022 w 704673"/>
                    <a:gd name="connsiteY578" fmla="*/ 36294 h 294122"/>
                    <a:gd name="connsiteX579" fmla="*/ 196022 w 704673"/>
                    <a:gd name="connsiteY579" fmla="*/ 36294 h 294122"/>
                    <a:gd name="connsiteX580" fmla="*/ 196561 w 704673"/>
                    <a:gd name="connsiteY580" fmla="*/ 38450 h 294122"/>
                    <a:gd name="connsiteX581" fmla="*/ 196561 w 704673"/>
                    <a:gd name="connsiteY581" fmla="*/ 38450 h 294122"/>
                    <a:gd name="connsiteX582" fmla="*/ 201232 w 704673"/>
                    <a:gd name="connsiteY582" fmla="*/ 49410 h 294122"/>
                    <a:gd name="connsiteX583" fmla="*/ 201232 w 704673"/>
                    <a:gd name="connsiteY583" fmla="*/ 49410 h 294122"/>
                    <a:gd name="connsiteX584" fmla="*/ 197818 w 704673"/>
                    <a:gd name="connsiteY584" fmla="*/ 53003 h 294122"/>
                    <a:gd name="connsiteX585" fmla="*/ 197818 w 704673"/>
                    <a:gd name="connsiteY585" fmla="*/ 53003 h 294122"/>
                    <a:gd name="connsiteX586" fmla="*/ 196201 w 704673"/>
                    <a:gd name="connsiteY586" fmla="*/ 52824 h 294122"/>
                    <a:gd name="connsiteX587" fmla="*/ 196201 w 704673"/>
                    <a:gd name="connsiteY587" fmla="*/ 52824 h 294122"/>
                    <a:gd name="connsiteX588" fmla="*/ 182546 w 704673"/>
                    <a:gd name="connsiteY588" fmla="*/ 43840 h 294122"/>
                    <a:gd name="connsiteX589" fmla="*/ 182546 w 704673"/>
                    <a:gd name="connsiteY589" fmla="*/ 43840 h 294122"/>
                    <a:gd name="connsiteX590" fmla="*/ 181828 w 704673"/>
                    <a:gd name="connsiteY590" fmla="*/ 39707 h 294122"/>
                    <a:gd name="connsiteX591" fmla="*/ 181828 w 704673"/>
                    <a:gd name="connsiteY591" fmla="*/ 39707 h 294122"/>
                    <a:gd name="connsiteX592" fmla="*/ 172485 w 704673"/>
                    <a:gd name="connsiteY592" fmla="*/ 42403 h 294122"/>
                    <a:gd name="connsiteX593" fmla="*/ 172485 w 704673"/>
                    <a:gd name="connsiteY593" fmla="*/ 42403 h 294122"/>
                    <a:gd name="connsiteX594" fmla="*/ 165837 w 704673"/>
                    <a:gd name="connsiteY594" fmla="*/ 43301 h 294122"/>
                    <a:gd name="connsiteX595" fmla="*/ 165837 w 704673"/>
                    <a:gd name="connsiteY595" fmla="*/ 43301 h 294122"/>
                    <a:gd name="connsiteX596" fmla="*/ 165837 w 704673"/>
                    <a:gd name="connsiteY596" fmla="*/ 43481 h 294122"/>
                    <a:gd name="connsiteX597" fmla="*/ 165118 w 704673"/>
                    <a:gd name="connsiteY597" fmla="*/ 45098 h 294122"/>
                    <a:gd name="connsiteX598" fmla="*/ 162244 w 704673"/>
                    <a:gd name="connsiteY598" fmla="*/ 54620 h 294122"/>
                    <a:gd name="connsiteX599" fmla="*/ 162244 w 704673"/>
                    <a:gd name="connsiteY599" fmla="*/ 54620 h 294122"/>
                    <a:gd name="connsiteX600" fmla="*/ 155955 w 704673"/>
                    <a:gd name="connsiteY600" fmla="*/ 59831 h 294122"/>
                    <a:gd name="connsiteX601" fmla="*/ 155955 w 704673"/>
                    <a:gd name="connsiteY601" fmla="*/ 59831 h 294122"/>
                    <a:gd name="connsiteX602" fmla="*/ 151822 w 704673"/>
                    <a:gd name="connsiteY602" fmla="*/ 57854 h 294122"/>
                    <a:gd name="connsiteX603" fmla="*/ 151822 w 704673"/>
                    <a:gd name="connsiteY603" fmla="*/ 57854 h 294122"/>
                    <a:gd name="connsiteX604" fmla="*/ 150026 w 704673"/>
                    <a:gd name="connsiteY604" fmla="*/ 54980 h 294122"/>
                    <a:gd name="connsiteX605" fmla="*/ 150026 w 704673"/>
                    <a:gd name="connsiteY605" fmla="*/ 54980 h 294122"/>
                    <a:gd name="connsiteX606" fmla="*/ 151643 w 704673"/>
                    <a:gd name="connsiteY606" fmla="*/ 50308 h 294122"/>
                    <a:gd name="connsiteX607" fmla="*/ 151643 w 704673"/>
                    <a:gd name="connsiteY607" fmla="*/ 50308 h 294122"/>
                    <a:gd name="connsiteX608" fmla="*/ 152182 w 704673"/>
                    <a:gd name="connsiteY608" fmla="*/ 49589 h 294122"/>
                    <a:gd name="connsiteX609" fmla="*/ 152182 w 704673"/>
                    <a:gd name="connsiteY609" fmla="*/ 49589 h 294122"/>
                    <a:gd name="connsiteX610" fmla="*/ 151463 w 704673"/>
                    <a:gd name="connsiteY610" fmla="*/ 48511 h 294122"/>
                    <a:gd name="connsiteX611" fmla="*/ 151463 w 704673"/>
                    <a:gd name="connsiteY611" fmla="*/ 48511 h 294122"/>
                    <a:gd name="connsiteX612" fmla="*/ 140683 w 704673"/>
                    <a:gd name="connsiteY612" fmla="*/ 37551 h 294122"/>
                    <a:gd name="connsiteX613" fmla="*/ 140683 w 704673"/>
                    <a:gd name="connsiteY613" fmla="*/ 37551 h 294122"/>
                    <a:gd name="connsiteX614" fmla="*/ 121099 w 704673"/>
                    <a:gd name="connsiteY614" fmla="*/ 23178 h 294122"/>
                    <a:gd name="connsiteX615" fmla="*/ 121099 w 704673"/>
                    <a:gd name="connsiteY615" fmla="*/ 23178 h 294122"/>
                    <a:gd name="connsiteX616" fmla="*/ 105287 w 704673"/>
                    <a:gd name="connsiteY616" fmla="*/ 7367 h 294122"/>
                    <a:gd name="connsiteX617" fmla="*/ 105287 w 704673"/>
                    <a:gd name="connsiteY617" fmla="*/ 7367 h 294122"/>
                    <a:gd name="connsiteX618" fmla="*/ 100077 w 704673"/>
                    <a:gd name="connsiteY618" fmla="*/ 5031 h 294122"/>
                    <a:gd name="connsiteX619" fmla="*/ 100077 w 704673"/>
                    <a:gd name="connsiteY619" fmla="*/ 5031 h 294122"/>
                    <a:gd name="connsiteX620" fmla="*/ 96663 w 704673"/>
                    <a:gd name="connsiteY620" fmla="*/ 6288 h 294122"/>
                    <a:gd name="connsiteX621" fmla="*/ 96663 w 704673"/>
                    <a:gd name="connsiteY621" fmla="*/ 6288 h 294122"/>
                    <a:gd name="connsiteX622" fmla="*/ 82469 w 704673"/>
                    <a:gd name="connsiteY622" fmla="*/ 17428 h 294122"/>
                    <a:gd name="connsiteX623" fmla="*/ 82469 w 704673"/>
                    <a:gd name="connsiteY623" fmla="*/ 17428 h 294122"/>
                    <a:gd name="connsiteX624" fmla="*/ 78517 w 704673"/>
                    <a:gd name="connsiteY624" fmla="*/ 17787 h 294122"/>
                    <a:gd name="connsiteX625" fmla="*/ 78517 w 704673"/>
                    <a:gd name="connsiteY625" fmla="*/ 17787 h 294122"/>
                    <a:gd name="connsiteX626" fmla="*/ 74923 w 704673"/>
                    <a:gd name="connsiteY626" fmla="*/ 17608 h 294122"/>
                    <a:gd name="connsiteX627" fmla="*/ 74923 w 704673"/>
                    <a:gd name="connsiteY627" fmla="*/ 17608 h 294122"/>
                    <a:gd name="connsiteX628" fmla="*/ 68814 w 704673"/>
                    <a:gd name="connsiteY628" fmla="*/ 26412 h 294122"/>
                    <a:gd name="connsiteX629" fmla="*/ 68814 w 704673"/>
                    <a:gd name="connsiteY629" fmla="*/ 26412 h 294122"/>
                    <a:gd name="connsiteX630" fmla="*/ 64681 w 704673"/>
                    <a:gd name="connsiteY630" fmla="*/ 33599 h 294122"/>
                    <a:gd name="connsiteX631" fmla="*/ 64681 w 704673"/>
                    <a:gd name="connsiteY631" fmla="*/ 33599 h 294122"/>
                    <a:gd name="connsiteX632" fmla="*/ 64681 w 704673"/>
                    <a:gd name="connsiteY632" fmla="*/ 34856 h 294122"/>
                    <a:gd name="connsiteX633" fmla="*/ 64681 w 704673"/>
                    <a:gd name="connsiteY633" fmla="*/ 34856 h 294122"/>
                    <a:gd name="connsiteX634" fmla="*/ 67916 w 704673"/>
                    <a:gd name="connsiteY634" fmla="*/ 35036 h 294122"/>
                    <a:gd name="connsiteX635" fmla="*/ 67916 w 704673"/>
                    <a:gd name="connsiteY635" fmla="*/ 35036 h 294122"/>
                    <a:gd name="connsiteX636" fmla="*/ 68455 w 704673"/>
                    <a:gd name="connsiteY636" fmla="*/ 35036 h 294122"/>
                    <a:gd name="connsiteX637" fmla="*/ 68455 w 704673"/>
                    <a:gd name="connsiteY637" fmla="*/ 35036 h 294122"/>
                    <a:gd name="connsiteX638" fmla="*/ 68814 w 704673"/>
                    <a:gd name="connsiteY638" fmla="*/ 35036 h 294122"/>
                    <a:gd name="connsiteX639" fmla="*/ 68814 w 704673"/>
                    <a:gd name="connsiteY639" fmla="*/ 35036 h 294122"/>
                    <a:gd name="connsiteX640" fmla="*/ 69533 w 704673"/>
                    <a:gd name="connsiteY640" fmla="*/ 35216 h 294122"/>
                    <a:gd name="connsiteX641" fmla="*/ 69533 w 704673"/>
                    <a:gd name="connsiteY641" fmla="*/ 35216 h 294122"/>
                    <a:gd name="connsiteX642" fmla="*/ 77798 w 704673"/>
                    <a:gd name="connsiteY642" fmla="*/ 39348 h 294122"/>
                    <a:gd name="connsiteX643" fmla="*/ 77798 w 704673"/>
                    <a:gd name="connsiteY643" fmla="*/ 39348 h 294122"/>
                    <a:gd name="connsiteX644" fmla="*/ 73486 w 704673"/>
                    <a:gd name="connsiteY644" fmla="*/ 44020 h 294122"/>
                    <a:gd name="connsiteX645" fmla="*/ 73486 w 704673"/>
                    <a:gd name="connsiteY645" fmla="*/ 44020 h 294122"/>
                    <a:gd name="connsiteX646" fmla="*/ 67556 w 704673"/>
                    <a:gd name="connsiteY646" fmla="*/ 46355 h 294122"/>
                    <a:gd name="connsiteX647" fmla="*/ 67556 w 704673"/>
                    <a:gd name="connsiteY647" fmla="*/ 46355 h 294122"/>
                    <a:gd name="connsiteX648" fmla="*/ 68814 w 704673"/>
                    <a:gd name="connsiteY648" fmla="*/ 47254 h 294122"/>
                    <a:gd name="connsiteX649" fmla="*/ 68814 w 704673"/>
                    <a:gd name="connsiteY649" fmla="*/ 47254 h 294122"/>
                    <a:gd name="connsiteX650" fmla="*/ 94148 w 704673"/>
                    <a:gd name="connsiteY650" fmla="*/ 55339 h 294122"/>
                    <a:gd name="connsiteX651" fmla="*/ 94148 w 704673"/>
                    <a:gd name="connsiteY651" fmla="*/ 55339 h 294122"/>
                    <a:gd name="connsiteX652" fmla="*/ 100796 w 704673"/>
                    <a:gd name="connsiteY652" fmla="*/ 63245 h 294122"/>
                    <a:gd name="connsiteX653" fmla="*/ 100796 w 704673"/>
                    <a:gd name="connsiteY653" fmla="*/ 63245 h 294122"/>
                    <a:gd name="connsiteX654" fmla="*/ 96663 w 704673"/>
                    <a:gd name="connsiteY654" fmla="*/ 66658 h 294122"/>
                    <a:gd name="connsiteX655" fmla="*/ 96663 w 704673"/>
                    <a:gd name="connsiteY655" fmla="*/ 66658 h 294122"/>
                    <a:gd name="connsiteX656" fmla="*/ 96124 w 704673"/>
                    <a:gd name="connsiteY656" fmla="*/ 66658 h 294122"/>
                    <a:gd name="connsiteX657" fmla="*/ 95765 w 704673"/>
                    <a:gd name="connsiteY657" fmla="*/ 66479 h 294122"/>
                    <a:gd name="connsiteX658" fmla="*/ 88398 w 704673"/>
                    <a:gd name="connsiteY658" fmla="*/ 64322 h 294122"/>
                    <a:gd name="connsiteX659" fmla="*/ 88398 w 704673"/>
                    <a:gd name="connsiteY659" fmla="*/ 64322 h 294122"/>
                    <a:gd name="connsiteX660" fmla="*/ 86961 w 704673"/>
                    <a:gd name="connsiteY660" fmla="*/ 65041 h 294122"/>
                    <a:gd name="connsiteX661" fmla="*/ 86961 w 704673"/>
                    <a:gd name="connsiteY661" fmla="*/ 65041 h 294122"/>
                    <a:gd name="connsiteX662" fmla="*/ 86961 w 704673"/>
                    <a:gd name="connsiteY662" fmla="*/ 65041 h 294122"/>
                    <a:gd name="connsiteX663" fmla="*/ 87859 w 704673"/>
                    <a:gd name="connsiteY663" fmla="*/ 67557 h 294122"/>
                    <a:gd name="connsiteX664" fmla="*/ 87859 w 704673"/>
                    <a:gd name="connsiteY664" fmla="*/ 67557 h 294122"/>
                    <a:gd name="connsiteX665" fmla="*/ 110318 w 704673"/>
                    <a:gd name="connsiteY665" fmla="*/ 76181 h 294122"/>
                    <a:gd name="connsiteX666" fmla="*/ 110318 w 704673"/>
                    <a:gd name="connsiteY666" fmla="*/ 76181 h 294122"/>
                    <a:gd name="connsiteX667" fmla="*/ 112474 w 704673"/>
                    <a:gd name="connsiteY667" fmla="*/ 76540 h 294122"/>
                    <a:gd name="connsiteX668" fmla="*/ 112474 w 704673"/>
                    <a:gd name="connsiteY668" fmla="*/ 76540 h 294122"/>
                    <a:gd name="connsiteX669" fmla="*/ 112654 w 704673"/>
                    <a:gd name="connsiteY669" fmla="*/ 76540 h 294122"/>
                    <a:gd name="connsiteX670" fmla="*/ 115349 w 704673"/>
                    <a:gd name="connsiteY670" fmla="*/ 77798 h 294122"/>
                    <a:gd name="connsiteX671" fmla="*/ 115349 w 704673"/>
                    <a:gd name="connsiteY671" fmla="*/ 77798 h 294122"/>
                    <a:gd name="connsiteX672" fmla="*/ 118404 w 704673"/>
                    <a:gd name="connsiteY672" fmla="*/ 81032 h 294122"/>
                    <a:gd name="connsiteX673" fmla="*/ 118404 w 704673"/>
                    <a:gd name="connsiteY673" fmla="*/ 81032 h 294122"/>
                    <a:gd name="connsiteX674" fmla="*/ 128106 w 704673"/>
                    <a:gd name="connsiteY674" fmla="*/ 99898 h 294122"/>
                    <a:gd name="connsiteX675" fmla="*/ 128106 w 704673"/>
                    <a:gd name="connsiteY675" fmla="*/ 99898 h 294122"/>
                    <a:gd name="connsiteX676" fmla="*/ 128106 w 704673"/>
                    <a:gd name="connsiteY676" fmla="*/ 100616 h 294122"/>
                    <a:gd name="connsiteX677" fmla="*/ 128106 w 704673"/>
                    <a:gd name="connsiteY677" fmla="*/ 100796 h 294122"/>
                    <a:gd name="connsiteX678" fmla="*/ 124872 w 704673"/>
                    <a:gd name="connsiteY678" fmla="*/ 104389 h 294122"/>
                    <a:gd name="connsiteX679" fmla="*/ 124872 w 704673"/>
                    <a:gd name="connsiteY679" fmla="*/ 104389 h 294122"/>
                    <a:gd name="connsiteX680" fmla="*/ 118044 w 704673"/>
                    <a:gd name="connsiteY680" fmla="*/ 102054 h 294122"/>
                    <a:gd name="connsiteX681" fmla="*/ 118044 w 704673"/>
                    <a:gd name="connsiteY681" fmla="*/ 102054 h 294122"/>
                    <a:gd name="connsiteX682" fmla="*/ 102772 w 704673"/>
                    <a:gd name="connsiteY682" fmla="*/ 98281 h 294122"/>
                    <a:gd name="connsiteX683" fmla="*/ 102772 w 704673"/>
                    <a:gd name="connsiteY683" fmla="*/ 98281 h 294122"/>
                    <a:gd name="connsiteX684" fmla="*/ 98101 w 704673"/>
                    <a:gd name="connsiteY684" fmla="*/ 94687 h 294122"/>
                    <a:gd name="connsiteX685" fmla="*/ 98101 w 704673"/>
                    <a:gd name="connsiteY685" fmla="*/ 94687 h 294122"/>
                    <a:gd name="connsiteX686" fmla="*/ 100616 w 704673"/>
                    <a:gd name="connsiteY686" fmla="*/ 91633 h 294122"/>
                    <a:gd name="connsiteX687" fmla="*/ 100616 w 704673"/>
                    <a:gd name="connsiteY687" fmla="*/ 91633 h 294122"/>
                    <a:gd name="connsiteX688" fmla="*/ 101335 w 704673"/>
                    <a:gd name="connsiteY688" fmla="*/ 91273 h 294122"/>
                    <a:gd name="connsiteX689" fmla="*/ 101335 w 704673"/>
                    <a:gd name="connsiteY689" fmla="*/ 91273 h 294122"/>
                    <a:gd name="connsiteX690" fmla="*/ 102413 w 704673"/>
                    <a:gd name="connsiteY690" fmla="*/ 90195 h 294122"/>
                    <a:gd name="connsiteX691" fmla="*/ 102413 w 704673"/>
                    <a:gd name="connsiteY691" fmla="*/ 90195 h 294122"/>
                    <a:gd name="connsiteX692" fmla="*/ 102053 w 704673"/>
                    <a:gd name="connsiteY692" fmla="*/ 90016 h 294122"/>
                    <a:gd name="connsiteX693" fmla="*/ 102053 w 704673"/>
                    <a:gd name="connsiteY693" fmla="*/ 90016 h 294122"/>
                    <a:gd name="connsiteX694" fmla="*/ 83547 w 704673"/>
                    <a:gd name="connsiteY694" fmla="*/ 76720 h 294122"/>
                    <a:gd name="connsiteX695" fmla="*/ 83547 w 704673"/>
                    <a:gd name="connsiteY695" fmla="*/ 76720 h 294122"/>
                    <a:gd name="connsiteX696" fmla="*/ 65759 w 704673"/>
                    <a:gd name="connsiteY696" fmla="*/ 62885 h 294122"/>
                    <a:gd name="connsiteX697" fmla="*/ 65759 w 704673"/>
                    <a:gd name="connsiteY697" fmla="*/ 62885 h 294122"/>
                    <a:gd name="connsiteX698" fmla="*/ 47972 w 704673"/>
                    <a:gd name="connsiteY698" fmla="*/ 47254 h 294122"/>
                    <a:gd name="connsiteX699" fmla="*/ 47972 w 704673"/>
                    <a:gd name="connsiteY699" fmla="*/ 47254 h 294122"/>
                    <a:gd name="connsiteX700" fmla="*/ 46535 w 704673"/>
                    <a:gd name="connsiteY700" fmla="*/ 33060 h 294122"/>
                    <a:gd name="connsiteX701" fmla="*/ 46535 w 704673"/>
                    <a:gd name="connsiteY701" fmla="*/ 33060 h 294122"/>
                    <a:gd name="connsiteX702" fmla="*/ 49410 w 704673"/>
                    <a:gd name="connsiteY702" fmla="*/ 18686 h 294122"/>
                    <a:gd name="connsiteX703" fmla="*/ 49410 w 704673"/>
                    <a:gd name="connsiteY703" fmla="*/ 18686 h 294122"/>
                    <a:gd name="connsiteX704" fmla="*/ 51206 w 704673"/>
                    <a:gd name="connsiteY704" fmla="*/ 14913 h 294122"/>
                    <a:gd name="connsiteX705" fmla="*/ 51206 w 704673"/>
                    <a:gd name="connsiteY705" fmla="*/ 14913 h 294122"/>
                    <a:gd name="connsiteX706" fmla="*/ 12218 w 704673"/>
                    <a:gd name="connsiteY706" fmla="*/ 27490 h 294122"/>
                    <a:gd name="connsiteX707" fmla="*/ 12218 w 704673"/>
                    <a:gd name="connsiteY707" fmla="*/ 27490 h 294122"/>
                    <a:gd name="connsiteX708" fmla="*/ 7726 w 704673"/>
                    <a:gd name="connsiteY708" fmla="*/ 38809 h 294122"/>
                    <a:gd name="connsiteX709" fmla="*/ 7726 w 704673"/>
                    <a:gd name="connsiteY709" fmla="*/ 38809 h 294122"/>
                    <a:gd name="connsiteX710" fmla="*/ 4312 w 704673"/>
                    <a:gd name="connsiteY710" fmla="*/ 67916 h 294122"/>
                    <a:gd name="connsiteX711" fmla="*/ 4312 w 704673"/>
                    <a:gd name="connsiteY711" fmla="*/ 67916 h 294122"/>
                    <a:gd name="connsiteX712" fmla="*/ 7546 w 704673"/>
                    <a:gd name="connsiteY712" fmla="*/ 80673 h 294122"/>
                    <a:gd name="connsiteX713" fmla="*/ 7546 w 704673"/>
                    <a:gd name="connsiteY713" fmla="*/ 80673 h 294122"/>
                    <a:gd name="connsiteX714" fmla="*/ 31443 w 704673"/>
                    <a:gd name="connsiteY714" fmla="*/ 97202 h 294122"/>
                    <a:gd name="connsiteX715" fmla="*/ 31443 w 704673"/>
                    <a:gd name="connsiteY715" fmla="*/ 97202 h 294122"/>
                    <a:gd name="connsiteX716" fmla="*/ 37372 w 704673"/>
                    <a:gd name="connsiteY716" fmla="*/ 97382 h 294122"/>
                    <a:gd name="connsiteX717" fmla="*/ 37372 w 704673"/>
                    <a:gd name="connsiteY717" fmla="*/ 97382 h 294122"/>
                    <a:gd name="connsiteX718" fmla="*/ 71150 w 704673"/>
                    <a:gd name="connsiteY718" fmla="*/ 96663 h 294122"/>
                    <a:gd name="connsiteX719" fmla="*/ 71150 w 704673"/>
                    <a:gd name="connsiteY719" fmla="*/ 96663 h 294122"/>
                    <a:gd name="connsiteX720" fmla="*/ 78876 w 704673"/>
                    <a:gd name="connsiteY720" fmla="*/ 97023 h 294122"/>
                    <a:gd name="connsiteX721" fmla="*/ 78876 w 704673"/>
                    <a:gd name="connsiteY721" fmla="*/ 97023 h 294122"/>
                    <a:gd name="connsiteX722" fmla="*/ 86601 w 704673"/>
                    <a:gd name="connsiteY722" fmla="*/ 103671 h 294122"/>
                    <a:gd name="connsiteX723" fmla="*/ 86601 w 704673"/>
                    <a:gd name="connsiteY723" fmla="*/ 103671 h 294122"/>
                    <a:gd name="connsiteX724" fmla="*/ 85523 w 704673"/>
                    <a:gd name="connsiteY724" fmla="*/ 106366 h 294122"/>
                    <a:gd name="connsiteX725" fmla="*/ 85523 w 704673"/>
                    <a:gd name="connsiteY725" fmla="*/ 106366 h 294122"/>
                    <a:gd name="connsiteX726" fmla="*/ 75642 w 704673"/>
                    <a:gd name="connsiteY726" fmla="*/ 110319 h 294122"/>
                    <a:gd name="connsiteX727" fmla="*/ 75642 w 704673"/>
                    <a:gd name="connsiteY727" fmla="*/ 110319 h 294122"/>
                    <a:gd name="connsiteX728" fmla="*/ 71150 w 704673"/>
                    <a:gd name="connsiteY728" fmla="*/ 109959 h 294122"/>
                    <a:gd name="connsiteX729" fmla="*/ 71150 w 704673"/>
                    <a:gd name="connsiteY729" fmla="*/ 109959 h 294122"/>
                    <a:gd name="connsiteX730" fmla="*/ 53902 w 704673"/>
                    <a:gd name="connsiteY730" fmla="*/ 108701 h 294122"/>
                    <a:gd name="connsiteX731" fmla="*/ 53902 w 704673"/>
                    <a:gd name="connsiteY731" fmla="*/ 108701 h 294122"/>
                    <a:gd name="connsiteX732" fmla="*/ 53183 w 704673"/>
                    <a:gd name="connsiteY732" fmla="*/ 108701 h 294122"/>
                    <a:gd name="connsiteX733" fmla="*/ 53183 w 704673"/>
                    <a:gd name="connsiteY733" fmla="*/ 108701 h 294122"/>
                    <a:gd name="connsiteX734" fmla="*/ 51745 w 704673"/>
                    <a:gd name="connsiteY734" fmla="*/ 109780 h 294122"/>
                    <a:gd name="connsiteX735" fmla="*/ 51745 w 704673"/>
                    <a:gd name="connsiteY735" fmla="*/ 109780 h 294122"/>
                    <a:gd name="connsiteX736" fmla="*/ 52644 w 704673"/>
                    <a:gd name="connsiteY736" fmla="*/ 111397 h 294122"/>
                    <a:gd name="connsiteX737" fmla="*/ 52644 w 704673"/>
                    <a:gd name="connsiteY737" fmla="*/ 111397 h 294122"/>
                    <a:gd name="connsiteX738" fmla="*/ 69533 w 704673"/>
                    <a:gd name="connsiteY738" fmla="*/ 126309 h 294122"/>
                    <a:gd name="connsiteX739" fmla="*/ 69533 w 704673"/>
                    <a:gd name="connsiteY739" fmla="*/ 126309 h 294122"/>
                    <a:gd name="connsiteX740" fmla="*/ 70970 w 704673"/>
                    <a:gd name="connsiteY740" fmla="*/ 126489 h 294122"/>
                    <a:gd name="connsiteX741" fmla="*/ 70970 w 704673"/>
                    <a:gd name="connsiteY741" fmla="*/ 126489 h 294122"/>
                    <a:gd name="connsiteX742" fmla="*/ 78517 w 704673"/>
                    <a:gd name="connsiteY742" fmla="*/ 121099 h 294122"/>
                    <a:gd name="connsiteX743" fmla="*/ 78517 w 704673"/>
                    <a:gd name="connsiteY743" fmla="*/ 121099 h 294122"/>
                    <a:gd name="connsiteX744" fmla="*/ 81391 w 704673"/>
                    <a:gd name="connsiteY744" fmla="*/ 120560 h 294122"/>
                    <a:gd name="connsiteX745" fmla="*/ 81391 w 704673"/>
                    <a:gd name="connsiteY745" fmla="*/ 120560 h 294122"/>
                    <a:gd name="connsiteX746" fmla="*/ 87320 w 704673"/>
                    <a:gd name="connsiteY746" fmla="*/ 127387 h 294122"/>
                    <a:gd name="connsiteX747" fmla="*/ 87320 w 704673"/>
                    <a:gd name="connsiteY747" fmla="*/ 127387 h 294122"/>
                    <a:gd name="connsiteX748" fmla="*/ 89476 w 704673"/>
                    <a:gd name="connsiteY748" fmla="*/ 128286 h 294122"/>
                    <a:gd name="connsiteX749" fmla="*/ 89476 w 704673"/>
                    <a:gd name="connsiteY749" fmla="*/ 128286 h 294122"/>
                    <a:gd name="connsiteX750" fmla="*/ 92890 w 704673"/>
                    <a:gd name="connsiteY750" fmla="*/ 127747 h 294122"/>
                    <a:gd name="connsiteX751" fmla="*/ 92890 w 704673"/>
                    <a:gd name="connsiteY751" fmla="*/ 127747 h 294122"/>
                    <a:gd name="connsiteX752" fmla="*/ 98820 w 704673"/>
                    <a:gd name="connsiteY752" fmla="*/ 120201 h 294122"/>
                    <a:gd name="connsiteX753" fmla="*/ 98820 w 704673"/>
                    <a:gd name="connsiteY753" fmla="*/ 120201 h 294122"/>
                    <a:gd name="connsiteX754" fmla="*/ 106725 w 704673"/>
                    <a:gd name="connsiteY754" fmla="*/ 113193 h 294122"/>
                    <a:gd name="connsiteX755" fmla="*/ 106725 w 704673"/>
                    <a:gd name="connsiteY755" fmla="*/ 113193 h 294122"/>
                    <a:gd name="connsiteX756" fmla="*/ 111216 w 704673"/>
                    <a:gd name="connsiteY756" fmla="*/ 115888 h 294122"/>
                    <a:gd name="connsiteX757" fmla="*/ 111216 w 704673"/>
                    <a:gd name="connsiteY757" fmla="*/ 115888 h 294122"/>
                    <a:gd name="connsiteX758" fmla="*/ 126309 w 704673"/>
                    <a:gd name="connsiteY758" fmla="*/ 124692 h 294122"/>
                    <a:gd name="connsiteX759" fmla="*/ 126309 w 704673"/>
                    <a:gd name="connsiteY759" fmla="*/ 124692 h 294122"/>
                    <a:gd name="connsiteX760" fmla="*/ 128106 w 704673"/>
                    <a:gd name="connsiteY760" fmla="*/ 124872 h 294122"/>
                    <a:gd name="connsiteX761" fmla="*/ 128106 w 704673"/>
                    <a:gd name="connsiteY761" fmla="*/ 124872 h 294122"/>
                    <a:gd name="connsiteX762" fmla="*/ 136371 w 704673"/>
                    <a:gd name="connsiteY762" fmla="*/ 121997 h 294122"/>
                    <a:gd name="connsiteX763" fmla="*/ 136371 w 704673"/>
                    <a:gd name="connsiteY763" fmla="*/ 121997 h 294122"/>
                    <a:gd name="connsiteX764" fmla="*/ 141761 w 704673"/>
                    <a:gd name="connsiteY764" fmla="*/ 113912 h 294122"/>
                    <a:gd name="connsiteX765" fmla="*/ 141761 w 704673"/>
                    <a:gd name="connsiteY765" fmla="*/ 113912 h 294122"/>
                    <a:gd name="connsiteX766" fmla="*/ 145534 w 704673"/>
                    <a:gd name="connsiteY766" fmla="*/ 115709 h 294122"/>
                    <a:gd name="connsiteX767" fmla="*/ 145534 w 704673"/>
                    <a:gd name="connsiteY767" fmla="*/ 115709 h 294122"/>
                    <a:gd name="connsiteX768" fmla="*/ 155056 w 704673"/>
                    <a:gd name="connsiteY768" fmla="*/ 119122 h 294122"/>
                    <a:gd name="connsiteX769" fmla="*/ 155056 w 704673"/>
                    <a:gd name="connsiteY769" fmla="*/ 119122 h 294122"/>
                    <a:gd name="connsiteX770" fmla="*/ 155775 w 704673"/>
                    <a:gd name="connsiteY770" fmla="*/ 119122 h 294122"/>
                    <a:gd name="connsiteX771" fmla="*/ 155775 w 704673"/>
                    <a:gd name="connsiteY771" fmla="*/ 119122 h 294122"/>
                    <a:gd name="connsiteX772" fmla="*/ 181109 w 704673"/>
                    <a:gd name="connsiteY772" fmla="*/ 116607 h 294122"/>
                    <a:gd name="connsiteX773" fmla="*/ 181109 w 704673"/>
                    <a:gd name="connsiteY773" fmla="*/ 116607 h 294122"/>
                    <a:gd name="connsiteX774" fmla="*/ 185421 w 704673"/>
                    <a:gd name="connsiteY774" fmla="*/ 114451 h 294122"/>
                    <a:gd name="connsiteX775" fmla="*/ 185421 w 704673"/>
                    <a:gd name="connsiteY775" fmla="*/ 114451 h 294122"/>
                    <a:gd name="connsiteX776" fmla="*/ 168712 w 704673"/>
                    <a:gd name="connsiteY776" fmla="*/ 106366 h 294122"/>
                    <a:gd name="connsiteX777" fmla="*/ 168712 w 704673"/>
                    <a:gd name="connsiteY777" fmla="*/ 106366 h 294122"/>
                    <a:gd name="connsiteX778" fmla="*/ 169790 w 704673"/>
                    <a:gd name="connsiteY778" fmla="*/ 104030 h 294122"/>
                    <a:gd name="connsiteX779" fmla="*/ 169790 w 704673"/>
                    <a:gd name="connsiteY779" fmla="*/ 104030 h 294122"/>
                    <a:gd name="connsiteX780" fmla="*/ 176437 w 704673"/>
                    <a:gd name="connsiteY780" fmla="*/ 101515 h 294122"/>
                    <a:gd name="connsiteX781" fmla="*/ 176437 w 704673"/>
                    <a:gd name="connsiteY781" fmla="*/ 101515 h 294122"/>
                    <a:gd name="connsiteX782" fmla="*/ 189015 w 704673"/>
                    <a:gd name="connsiteY782" fmla="*/ 104928 h 294122"/>
                    <a:gd name="connsiteX783" fmla="*/ 189015 w 704673"/>
                    <a:gd name="connsiteY783" fmla="*/ 104928 h 294122"/>
                    <a:gd name="connsiteX784" fmla="*/ 209497 w 704673"/>
                    <a:gd name="connsiteY784" fmla="*/ 113553 h 294122"/>
                    <a:gd name="connsiteX785" fmla="*/ 209497 w 704673"/>
                    <a:gd name="connsiteY785" fmla="*/ 113553 h 294122"/>
                    <a:gd name="connsiteX786" fmla="*/ 194045 w 704673"/>
                    <a:gd name="connsiteY786" fmla="*/ 106545 h 294122"/>
                    <a:gd name="connsiteX787" fmla="*/ 194045 w 704673"/>
                    <a:gd name="connsiteY787" fmla="*/ 106545 h 294122"/>
                    <a:gd name="connsiteX788" fmla="*/ 191171 w 704673"/>
                    <a:gd name="connsiteY788" fmla="*/ 102772 h 294122"/>
                    <a:gd name="connsiteX789" fmla="*/ 191171 w 704673"/>
                    <a:gd name="connsiteY789" fmla="*/ 102772 h 294122"/>
                    <a:gd name="connsiteX790" fmla="*/ 194944 w 704673"/>
                    <a:gd name="connsiteY790" fmla="*/ 99718 h 294122"/>
                    <a:gd name="connsiteX791" fmla="*/ 194944 w 704673"/>
                    <a:gd name="connsiteY791" fmla="*/ 99718 h 294122"/>
                    <a:gd name="connsiteX792" fmla="*/ 200154 w 704673"/>
                    <a:gd name="connsiteY792" fmla="*/ 100796 h 294122"/>
                    <a:gd name="connsiteX793" fmla="*/ 200154 w 704673"/>
                    <a:gd name="connsiteY793" fmla="*/ 100796 h 294122"/>
                    <a:gd name="connsiteX794" fmla="*/ 213630 w 704673"/>
                    <a:gd name="connsiteY794" fmla="*/ 103311 h 294122"/>
                    <a:gd name="connsiteX795" fmla="*/ 213630 w 704673"/>
                    <a:gd name="connsiteY795" fmla="*/ 103311 h 294122"/>
                    <a:gd name="connsiteX796" fmla="*/ 213809 w 704673"/>
                    <a:gd name="connsiteY796" fmla="*/ 103311 h 294122"/>
                    <a:gd name="connsiteX797" fmla="*/ 213809 w 704673"/>
                    <a:gd name="connsiteY797" fmla="*/ 103311 h 294122"/>
                    <a:gd name="connsiteX798" fmla="*/ 235729 w 704673"/>
                    <a:gd name="connsiteY798" fmla="*/ 102054 h 294122"/>
                    <a:gd name="connsiteX799" fmla="*/ 235729 w 704673"/>
                    <a:gd name="connsiteY799" fmla="*/ 102054 h 294122"/>
                    <a:gd name="connsiteX800" fmla="*/ 240580 w 704673"/>
                    <a:gd name="connsiteY800" fmla="*/ 100437 h 294122"/>
                    <a:gd name="connsiteX801" fmla="*/ 240580 w 704673"/>
                    <a:gd name="connsiteY801" fmla="*/ 100437 h 294122"/>
                    <a:gd name="connsiteX802" fmla="*/ 241299 w 704673"/>
                    <a:gd name="connsiteY802" fmla="*/ 99898 h 294122"/>
                    <a:gd name="connsiteX803" fmla="*/ 241299 w 704673"/>
                    <a:gd name="connsiteY803" fmla="*/ 99898 h 294122"/>
                    <a:gd name="connsiteX804" fmla="*/ 240580 w 704673"/>
                    <a:gd name="connsiteY804" fmla="*/ 98999 h 294122"/>
                    <a:gd name="connsiteX805" fmla="*/ 240580 w 704673"/>
                    <a:gd name="connsiteY805" fmla="*/ 98999 h 294122"/>
                    <a:gd name="connsiteX806" fmla="*/ 232495 w 704673"/>
                    <a:gd name="connsiteY806" fmla="*/ 93429 h 294122"/>
                    <a:gd name="connsiteX807" fmla="*/ 232495 w 704673"/>
                    <a:gd name="connsiteY807" fmla="*/ 93429 h 294122"/>
                    <a:gd name="connsiteX808" fmla="*/ 224769 w 704673"/>
                    <a:gd name="connsiteY808" fmla="*/ 83368 h 294122"/>
                    <a:gd name="connsiteX809" fmla="*/ 224769 w 704673"/>
                    <a:gd name="connsiteY809" fmla="*/ 83368 h 294122"/>
                    <a:gd name="connsiteX810" fmla="*/ 229980 w 704673"/>
                    <a:gd name="connsiteY810" fmla="*/ 78517 h 294122"/>
                    <a:gd name="connsiteX811" fmla="*/ 229980 w 704673"/>
                    <a:gd name="connsiteY811" fmla="*/ 78517 h 294122"/>
                    <a:gd name="connsiteX812" fmla="*/ 234292 w 704673"/>
                    <a:gd name="connsiteY812" fmla="*/ 81391 h 294122"/>
                    <a:gd name="connsiteX813" fmla="*/ 234292 w 704673"/>
                    <a:gd name="connsiteY813" fmla="*/ 81391 h 294122"/>
                    <a:gd name="connsiteX814" fmla="*/ 243994 w 704673"/>
                    <a:gd name="connsiteY814" fmla="*/ 85883 h 294122"/>
                    <a:gd name="connsiteX815" fmla="*/ 243994 w 704673"/>
                    <a:gd name="connsiteY815" fmla="*/ 85883 h 294122"/>
                    <a:gd name="connsiteX816" fmla="*/ 252080 w 704673"/>
                    <a:gd name="connsiteY816" fmla="*/ 83368 h 294122"/>
                    <a:gd name="connsiteX817" fmla="*/ 252080 w 704673"/>
                    <a:gd name="connsiteY817" fmla="*/ 83368 h 294122"/>
                    <a:gd name="connsiteX818" fmla="*/ 256931 w 704673"/>
                    <a:gd name="connsiteY818" fmla="*/ 85703 h 294122"/>
                    <a:gd name="connsiteX819" fmla="*/ 256931 w 704673"/>
                    <a:gd name="connsiteY819" fmla="*/ 85703 h 294122"/>
                    <a:gd name="connsiteX820" fmla="*/ 273461 w 704673"/>
                    <a:gd name="connsiteY820" fmla="*/ 99718 h 294122"/>
                    <a:gd name="connsiteX821" fmla="*/ 273461 w 704673"/>
                    <a:gd name="connsiteY821" fmla="*/ 99718 h 294122"/>
                    <a:gd name="connsiteX822" fmla="*/ 287115 w 704673"/>
                    <a:gd name="connsiteY822" fmla="*/ 107264 h 294122"/>
                    <a:gd name="connsiteX823" fmla="*/ 287115 w 704673"/>
                    <a:gd name="connsiteY823" fmla="*/ 107264 h 294122"/>
                    <a:gd name="connsiteX824" fmla="*/ 287115 w 704673"/>
                    <a:gd name="connsiteY824" fmla="*/ 107264 h 294122"/>
                    <a:gd name="connsiteX825" fmla="*/ 298076 w 704673"/>
                    <a:gd name="connsiteY825" fmla="*/ 95585 h 294122"/>
                    <a:gd name="connsiteX826" fmla="*/ 298076 w 704673"/>
                    <a:gd name="connsiteY826" fmla="*/ 95585 h 294122"/>
                    <a:gd name="connsiteX827" fmla="*/ 301849 w 704673"/>
                    <a:gd name="connsiteY827" fmla="*/ 94148 h 294122"/>
                    <a:gd name="connsiteX828" fmla="*/ 301849 w 704673"/>
                    <a:gd name="connsiteY828" fmla="*/ 94148 h 294122"/>
                    <a:gd name="connsiteX829" fmla="*/ 309934 w 704673"/>
                    <a:gd name="connsiteY829" fmla="*/ 102233 h 294122"/>
                    <a:gd name="connsiteX830" fmla="*/ 309934 w 704673"/>
                    <a:gd name="connsiteY830" fmla="*/ 102233 h 294122"/>
                    <a:gd name="connsiteX831" fmla="*/ 310473 w 704673"/>
                    <a:gd name="connsiteY831" fmla="*/ 103850 h 294122"/>
                    <a:gd name="connsiteX832" fmla="*/ 310473 w 704673"/>
                    <a:gd name="connsiteY832" fmla="*/ 103850 h 294122"/>
                    <a:gd name="connsiteX833" fmla="*/ 311012 w 704673"/>
                    <a:gd name="connsiteY833" fmla="*/ 103671 h 294122"/>
                    <a:gd name="connsiteX834" fmla="*/ 311012 w 704673"/>
                    <a:gd name="connsiteY834" fmla="*/ 103671 h 294122"/>
                    <a:gd name="connsiteX835" fmla="*/ 311551 w 704673"/>
                    <a:gd name="connsiteY835" fmla="*/ 103671 h 294122"/>
                    <a:gd name="connsiteX836" fmla="*/ 311551 w 704673"/>
                    <a:gd name="connsiteY836" fmla="*/ 103671 h 294122"/>
                    <a:gd name="connsiteX837" fmla="*/ 315683 w 704673"/>
                    <a:gd name="connsiteY837" fmla="*/ 104030 h 294122"/>
                    <a:gd name="connsiteX838" fmla="*/ 315683 w 704673"/>
                    <a:gd name="connsiteY838" fmla="*/ 104030 h 294122"/>
                    <a:gd name="connsiteX839" fmla="*/ 315683 w 704673"/>
                    <a:gd name="connsiteY839" fmla="*/ 104030 h 294122"/>
                    <a:gd name="connsiteX840" fmla="*/ 315683 w 704673"/>
                    <a:gd name="connsiteY840" fmla="*/ 104030 h 294122"/>
                    <a:gd name="connsiteX841" fmla="*/ 326643 w 704673"/>
                    <a:gd name="connsiteY841" fmla="*/ 113732 h 294122"/>
                    <a:gd name="connsiteX842" fmla="*/ 326643 w 704673"/>
                    <a:gd name="connsiteY842" fmla="*/ 113732 h 294122"/>
                    <a:gd name="connsiteX843" fmla="*/ 325565 w 704673"/>
                    <a:gd name="connsiteY843" fmla="*/ 116966 h 294122"/>
                    <a:gd name="connsiteX844" fmla="*/ 325565 w 704673"/>
                    <a:gd name="connsiteY844" fmla="*/ 116966 h 294122"/>
                    <a:gd name="connsiteX845" fmla="*/ 323230 w 704673"/>
                    <a:gd name="connsiteY845" fmla="*/ 119482 h 294122"/>
                    <a:gd name="connsiteX846" fmla="*/ 323230 w 704673"/>
                    <a:gd name="connsiteY846" fmla="*/ 119482 h 294122"/>
                    <a:gd name="connsiteX847" fmla="*/ 323230 w 704673"/>
                    <a:gd name="connsiteY847" fmla="*/ 120560 h 294122"/>
                    <a:gd name="connsiteX848" fmla="*/ 323230 w 704673"/>
                    <a:gd name="connsiteY848" fmla="*/ 120560 h 294122"/>
                    <a:gd name="connsiteX849" fmla="*/ 323230 w 704673"/>
                    <a:gd name="connsiteY849" fmla="*/ 120560 h 294122"/>
                    <a:gd name="connsiteX850" fmla="*/ 323230 w 704673"/>
                    <a:gd name="connsiteY850" fmla="*/ 121099 h 294122"/>
                    <a:gd name="connsiteX851" fmla="*/ 324308 w 704673"/>
                    <a:gd name="connsiteY851" fmla="*/ 125950 h 294122"/>
                    <a:gd name="connsiteX852" fmla="*/ 324308 w 704673"/>
                    <a:gd name="connsiteY852" fmla="*/ 125950 h 294122"/>
                    <a:gd name="connsiteX853" fmla="*/ 326284 w 704673"/>
                    <a:gd name="connsiteY853" fmla="*/ 128106 h 294122"/>
                    <a:gd name="connsiteX854" fmla="*/ 326284 w 704673"/>
                    <a:gd name="connsiteY854" fmla="*/ 128106 h 294122"/>
                    <a:gd name="connsiteX855" fmla="*/ 328799 w 704673"/>
                    <a:gd name="connsiteY855" fmla="*/ 126669 h 294122"/>
                    <a:gd name="connsiteX856" fmla="*/ 328799 w 704673"/>
                    <a:gd name="connsiteY856" fmla="*/ 126669 h 294122"/>
                    <a:gd name="connsiteX857" fmla="*/ 345509 w 704673"/>
                    <a:gd name="connsiteY857" fmla="*/ 111037 h 294122"/>
                    <a:gd name="connsiteX858" fmla="*/ 345509 w 704673"/>
                    <a:gd name="connsiteY858" fmla="*/ 111037 h 294122"/>
                    <a:gd name="connsiteX859" fmla="*/ 351797 w 704673"/>
                    <a:gd name="connsiteY859" fmla="*/ 108162 h 294122"/>
                    <a:gd name="connsiteX860" fmla="*/ 351797 w 704673"/>
                    <a:gd name="connsiteY860" fmla="*/ 108162 h 294122"/>
                    <a:gd name="connsiteX861" fmla="*/ 356289 w 704673"/>
                    <a:gd name="connsiteY861" fmla="*/ 114451 h 294122"/>
                    <a:gd name="connsiteX862" fmla="*/ 356289 w 704673"/>
                    <a:gd name="connsiteY862" fmla="*/ 114451 h 294122"/>
                    <a:gd name="connsiteX863" fmla="*/ 365093 w 704673"/>
                    <a:gd name="connsiteY863" fmla="*/ 120021 h 294122"/>
                    <a:gd name="connsiteX864" fmla="*/ 365093 w 704673"/>
                    <a:gd name="connsiteY864" fmla="*/ 120021 h 294122"/>
                    <a:gd name="connsiteX865" fmla="*/ 391505 w 704673"/>
                    <a:gd name="connsiteY865" fmla="*/ 129364 h 294122"/>
                    <a:gd name="connsiteX866" fmla="*/ 391505 w 704673"/>
                    <a:gd name="connsiteY866" fmla="*/ 129364 h 294122"/>
                    <a:gd name="connsiteX867" fmla="*/ 395637 w 704673"/>
                    <a:gd name="connsiteY867" fmla="*/ 130262 h 294122"/>
                    <a:gd name="connsiteX868" fmla="*/ 395637 w 704673"/>
                    <a:gd name="connsiteY868" fmla="*/ 130262 h 294122"/>
                    <a:gd name="connsiteX869" fmla="*/ 401387 w 704673"/>
                    <a:gd name="connsiteY869" fmla="*/ 127208 h 294122"/>
                    <a:gd name="connsiteX870" fmla="*/ 401387 w 704673"/>
                    <a:gd name="connsiteY870" fmla="*/ 127208 h 294122"/>
                    <a:gd name="connsiteX871" fmla="*/ 404262 w 704673"/>
                    <a:gd name="connsiteY871" fmla="*/ 128465 h 294122"/>
                    <a:gd name="connsiteX872" fmla="*/ 404262 w 704673"/>
                    <a:gd name="connsiteY872" fmla="*/ 128465 h 294122"/>
                    <a:gd name="connsiteX873" fmla="*/ 408933 w 704673"/>
                    <a:gd name="connsiteY873" fmla="*/ 139605 h 294122"/>
                    <a:gd name="connsiteX874" fmla="*/ 408933 w 704673"/>
                    <a:gd name="connsiteY874" fmla="*/ 139605 h 294122"/>
                    <a:gd name="connsiteX875" fmla="*/ 420971 w 704673"/>
                    <a:gd name="connsiteY875" fmla="*/ 150385 h 294122"/>
                    <a:gd name="connsiteX876" fmla="*/ 420971 w 704673"/>
                    <a:gd name="connsiteY876" fmla="*/ 150385 h 294122"/>
                    <a:gd name="connsiteX877" fmla="*/ 433907 w 704673"/>
                    <a:gd name="connsiteY877" fmla="*/ 143558 h 294122"/>
                    <a:gd name="connsiteX878" fmla="*/ 433907 w 704673"/>
                    <a:gd name="connsiteY878" fmla="*/ 143558 h 294122"/>
                    <a:gd name="connsiteX879" fmla="*/ 435884 w 704673"/>
                    <a:gd name="connsiteY879" fmla="*/ 143738 h 294122"/>
                    <a:gd name="connsiteX880" fmla="*/ 435884 w 704673"/>
                    <a:gd name="connsiteY880" fmla="*/ 143738 h 294122"/>
                    <a:gd name="connsiteX881" fmla="*/ 442891 w 704673"/>
                    <a:gd name="connsiteY881" fmla="*/ 145714 h 294122"/>
                    <a:gd name="connsiteX882" fmla="*/ 442891 w 704673"/>
                    <a:gd name="connsiteY882" fmla="*/ 145714 h 294122"/>
                    <a:gd name="connsiteX883" fmla="*/ 447742 w 704673"/>
                    <a:gd name="connsiteY883" fmla="*/ 149846 h 294122"/>
                    <a:gd name="connsiteX884" fmla="*/ 447742 w 704673"/>
                    <a:gd name="connsiteY884" fmla="*/ 149846 h 294122"/>
                    <a:gd name="connsiteX885" fmla="*/ 445406 w 704673"/>
                    <a:gd name="connsiteY885" fmla="*/ 152721 h 294122"/>
                    <a:gd name="connsiteX886" fmla="*/ 445406 w 704673"/>
                    <a:gd name="connsiteY886" fmla="*/ 152721 h 294122"/>
                    <a:gd name="connsiteX887" fmla="*/ 443969 w 704673"/>
                    <a:gd name="connsiteY887" fmla="*/ 152901 h 294122"/>
                    <a:gd name="connsiteX888" fmla="*/ 443969 w 704673"/>
                    <a:gd name="connsiteY888" fmla="*/ 152901 h 294122"/>
                    <a:gd name="connsiteX889" fmla="*/ 436423 w 704673"/>
                    <a:gd name="connsiteY889" fmla="*/ 156494 h 294122"/>
                    <a:gd name="connsiteX890" fmla="*/ 436423 w 704673"/>
                    <a:gd name="connsiteY890" fmla="*/ 156494 h 294122"/>
                    <a:gd name="connsiteX891" fmla="*/ 436602 w 704673"/>
                    <a:gd name="connsiteY891" fmla="*/ 157932 h 294122"/>
                    <a:gd name="connsiteX892" fmla="*/ 436602 w 704673"/>
                    <a:gd name="connsiteY892" fmla="*/ 157932 h 294122"/>
                    <a:gd name="connsiteX893" fmla="*/ 436962 w 704673"/>
                    <a:gd name="connsiteY893" fmla="*/ 161525 h 294122"/>
                    <a:gd name="connsiteX894" fmla="*/ 436962 w 704673"/>
                    <a:gd name="connsiteY894" fmla="*/ 161525 h 294122"/>
                    <a:gd name="connsiteX895" fmla="*/ 436782 w 704673"/>
                    <a:gd name="connsiteY895" fmla="*/ 166376 h 294122"/>
                    <a:gd name="connsiteX896" fmla="*/ 436782 w 704673"/>
                    <a:gd name="connsiteY896" fmla="*/ 166376 h 294122"/>
                    <a:gd name="connsiteX897" fmla="*/ 439836 w 704673"/>
                    <a:gd name="connsiteY897" fmla="*/ 171946 h 294122"/>
                    <a:gd name="connsiteX898" fmla="*/ 439836 w 704673"/>
                    <a:gd name="connsiteY898" fmla="*/ 171946 h 294122"/>
                    <a:gd name="connsiteX899" fmla="*/ 442352 w 704673"/>
                    <a:gd name="connsiteY899" fmla="*/ 172126 h 294122"/>
                    <a:gd name="connsiteX900" fmla="*/ 442352 w 704673"/>
                    <a:gd name="connsiteY900" fmla="*/ 172126 h 294122"/>
                    <a:gd name="connsiteX901" fmla="*/ 454031 w 704673"/>
                    <a:gd name="connsiteY901" fmla="*/ 170868 h 294122"/>
                    <a:gd name="connsiteX902" fmla="*/ 454031 w 704673"/>
                    <a:gd name="connsiteY902" fmla="*/ 170868 h 294122"/>
                    <a:gd name="connsiteX903" fmla="*/ 460139 w 704673"/>
                    <a:gd name="connsiteY903" fmla="*/ 171946 h 294122"/>
                    <a:gd name="connsiteX904" fmla="*/ 460139 w 704673"/>
                    <a:gd name="connsiteY904" fmla="*/ 171946 h 294122"/>
                    <a:gd name="connsiteX905" fmla="*/ 459241 w 704673"/>
                    <a:gd name="connsiteY905" fmla="*/ 174282 h 294122"/>
                    <a:gd name="connsiteX906" fmla="*/ 458343 w 704673"/>
                    <a:gd name="connsiteY906" fmla="*/ 176617 h 294122"/>
                    <a:gd name="connsiteX907" fmla="*/ 454210 w 704673"/>
                    <a:gd name="connsiteY907" fmla="*/ 175899 h 294122"/>
                    <a:gd name="connsiteX908" fmla="*/ 454210 w 704673"/>
                    <a:gd name="connsiteY908" fmla="*/ 175899 h 294122"/>
                    <a:gd name="connsiteX909" fmla="*/ 442531 w 704673"/>
                    <a:gd name="connsiteY909" fmla="*/ 177156 h 294122"/>
                    <a:gd name="connsiteX910" fmla="*/ 442531 w 704673"/>
                    <a:gd name="connsiteY910" fmla="*/ 177156 h 294122"/>
                    <a:gd name="connsiteX911" fmla="*/ 438758 w 704673"/>
                    <a:gd name="connsiteY911" fmla="*/ 176797 h 294122"/>
                    <a:gd name="connsiteX912" fmla="*/ 438758 w 704673"/>
                    <a:gd name="connsiteY912" fmla="*/ 176797 h 294122"/>
                    <a:gd name="connsiteX913" fmla="*/ 431751 w 704673"/>
                    <a:gd name="connsiteY913" fmla="*/ 166196 h 294122"/>
                    <a:gd name="connsiteX914" fmla="*/ 431751 w 704673"/>
                    <a:gd name="connsiteY914" fmla="*/ 166196 h 294122"/>
                    <a:gd name="connsiteX915" fmla="*/ 431931 w 704673"/>
                    <a:gd name="connsiteY915" fmla="*/ 161345 h 294122"/>
                    <a:gd name="connsiteX916" fmla="*/ 431931 w 704673"/>
                    <a:gd name="connsiteY916" fmla="*/ 161345 h 294122"/>
                    <a:gd name="connsiteX917" fmla="*/ 431751 w 704673"/>
                    <a:gd name="connsiteY917" fmla="*/ 158830 h 294122"/>
                    <a:gd name="connsiteX918" fmla="*/ 431751 w 704673"/>
                    <a:gd name="connsiteY918" fmla="*/ 158830 h 294122"/>
                    <a:gd name="connsiteX919" fmla="*/ 431392 w 704673"/>
                    <a:gd name="connsiteY919" fmla="*/ 156314 h 294122"/>
                    <a:gd name="connsiteX920" fmla="*/ 431392 w 704673"/>
                    <a:gd name="connsiteY920" fmla="*/ 156314 h 294122"/>
                    <a:gd name="connsiteX921" fmla="*/ 436962 w 704673"/>
                    <a:gd name="connsiteY921" fmla="*/ 149307 h 294122"/>
                    <a:gd name="connsiteX922" fmla="*/ 436962 w 704673"/>
                    <a:gd name="connsiteY922" fmla="*/ 149307 h 294122"/>
                    <a:gd name="connsiteX923" fmla="*/ 434985 w 704673"/>
                    <a:gd name="connsiteY923" fmla="*/ 148768 h 294122"/>
                    <a:gd name="connsiteX924" fmla="*/ 434985 w 704673"/>
                    <a:gd name="connsiteY924" fmla="*/ 148768 h 294122"/>
                    <a:gd name="connsiteX925" fmla="*/ 434087 w 704673"/>
                    <a:gd name="connsiteY925" fmla="*/ 148768 h 294122"/>
                    <a:gd name="connsiteX926" fmla="*/ 434087 w 704673"/>
                    <a:gd name="connsiteY926" fmla="*/ 148768 h 294122"/>
                    <a:gd name="connsiteX927" fmla="*/ 420252 w 704673"/>
                    <a:gd name="connsiteY927" fmla="*/ 155416 h 294122"/>
                    <a:gd name="connsiteX928" fmla="*/ 420252 w 704673"/>
                    <a:gd name="connsiteY928" fmla="*/ 155416 h 294122"/>
                    <a:gd name="connsiteX929" fmla="*/ 404082 w 704673"/>
                    <a:gd name="connsiteY929" fmla="*/ 140324 h 294122"/>
                    <a:gd name="connsiteX930" fmla="*/ 404082 w 704673"/>
                    <a:gd name="connsiteY930" fmla="*/ 140324 h 294122"/>
                    <a:gd name="connsiteX931" fmla="*/ 401566 w 704673"/>
                    <a:gd name="connsiteY931" fmla="*/ 133137 h 294122"/>
                    <a:gd name="connsiteX932" fmla="*/ 401566 w 704673"/>
                    <a:gd name="connsiteY932" fmla="*/ 133137 h 294122"/>
                    <a:gd name="connsiteX933" fmla="*/ 401566 w 704673"/>
                    <a:gd name="connsiteY933" fmla="*/ 133137 h 294122"/>
                    <a:gd name="connsiteX934" fmla="*/ 401566 w 704673"/>
                    <a:gd name="connsiteY934" fmla="*/ 133137 h 294122"/>
                    <a:gd name="connsiteX935" fmla="*/ 395817 w 704673"/>
                    <a:gd name="connsiteY935" fmla="*/ 135473 h 294122"/>
                    <a:gd name="connsiteX936" fmla="*/ 395817 w 704673"/>
                    <a:gd name="connsiteY936" fmla="*/ 135473 h 294122"/>
                    <a:gd name="connsiteX937" fmla="*/ 389528 w 704673"/>
                    <a:gd name="connsiteY937" fmla="*/ 134035 h 294122"/>
                    <a:gd name="connsiteX938" fmla="*/ 389528 w 704673"/>
                    <a:gd name="connsiteY938" fmla="*/ 134035 h 294122"/>
                    <a:gd name="connsiteX939" fmla="*/ 363476 w 704673"/>
                    <a:gd name="connsiteY939" fmla="*/ 124872 h 294122"/>
                    <a:gd name="connsiteX940" fmla="*/ 363476 w 704673"/>
                    <a:gd name="connsiteY940" fmla="*/ 124872 h 294122"/>
                    <a:gd name="connsiteX941" fmla="*/ 351258 w 704673"/>
                    <a:gd name="connsiteY941" fmla="*/ 114631 h 294122"/>
                    <a:gd name="connsiteX942" fmla="*/ 351258 w 704673"/>
                    <a:gd name="connsiteY942" fmla="*/ 114631 h 294122"/>
                    <a:gd name="connsiteX943" fmla="*/ 351258 w 704673"/>
                    <a:gd name="connsiteY943" fmla="*/ 113732 h 294122"/>
                    <a:gd name="connsiteX944" fmla="*/ 351258 w 704673"/>
                    <a:gd name="connsiteY944" fmla="*/ 113732 h 294122"/>
                    <a:gd name="connsiteX945" fmla="*/ 349102 w 704673"/>
                    <a:gd name="connsiteY945" fmla="*/ 115170 h 294122"/>
                    <a:gd name="connsiteX946" fmla="*/ 349102 w 704673"/>
                    <a:gd name="connsiteY946" fmla="*/ 115170 h 294122"/>
                    <a:gd name="connsiteX947" fmla="*/ 331854 w 704673"/>
                    <a:gd name="connsiteY947" fmla="*/ 131340 h 294122"/>
                    <a:gd name="connsiteX948" fmla="*/ 331854 w 704673"/>
                    <a:gd name="connsiteY948" fmla="*/ 131340 h 294122"/>
                    <a:gd name="connsiteX949" fmla="*/ 326643 w 704673"/>
                    <a:gd name="connsiteY949" fmla="*/ 133496 h 294122"/>
                    <a:gd name="connsiteX950" fmla="*/ 326643 w 704673"/>
                    <a:gd name="connsiteY950" fmla="*/ 133496 h 294122"/>
                    <a:gd name="connsiteX951" fmla="*/ 318558 w 704673"/>
                    <a:gd name="connsiteY951" fmla="*/ 121997 h 294122"/>
                    <a:gd name="connsiteX952" fmla="*/ 318558 w 704673"/>
                    <a:gd name="connsiteY952" fmla="*/ 121997 h 294122"/>
                    <a:gd name="connsiteX953" fmla="*/ 318558 w 704673"/>
                    <a:gd name="connsiteY953" fmla="*/ 121279 h 294122"/>
                    <a:gd name="connsiteX954" fmla="*/ 318558 w 704673"/>
                    <a:gd name="connsiteY954" fmla="*/ 121279 h 294122"/>
                    <a:gd name="connsiteX955" fmla="*/ 320535 w 704673"/>
                    <a:gd name="connsiteY955" fmla="*/ 115529 h 294122"/>
                    <a:gd name="connsiteX956" fmla="*/ 320535 w 704673"/>
                    <a:gd name="connsiteY956" fmla="*/ 115529 h 294122"/>
                    <a:gd name="connsiteX957" fmla="*/ 321972 w 704673"/>
                    <a:gd name="connsiteY957" fmla="*/ 114271 h 294122"/>
                    <a:gd name="connsiteX958" fmla="*/ 321972 w 704673"/>
                    <a:gd name="connsiteY958" fmla="*/ 114271 h 294122"/>
                    <a:gd name="connsiteX959" fmla="*/ 322152 w 704673"/>
                    <a:gd name="connsiteY959" fmla="*/ 113912 h 294122"/>
                    <a:gd name="connsiteX960" fmla="*/ 322152 w 704673"/>
                    <a:gd name="connsiteY960" fmla="*/ 113912 h 294122"/>
                    <a:gd name="connsiteX961" fmla="*/ 316043 w 704673"/>
                    <a:gd name="connsiteY961" fmla="*/ 109240 h 294122"/>
                    <a:gd name="connsiteX962" fmla="*/ 316043 w 704673"/>
                    <a:gd name="connsiteY962" fmla="*/ 109240 h 294122"/>
                    <a:gd name="connsiteX963" fmla="*/ 315504 w 704673"/>
                    <a:gd name="connsiteY963" fmla="*/ 109240 h 294122"/>
                    <a:gd name="connsiteX964" fmla="*/ 315504 w 704673"/>
                    <a:gd name="connsiteY964" fmla="*/ 109240 h 294122"/>
                    <a:gd name="connsiteX965" fmla="*/ 314965 w 704673"/>
                    <a:gd name="connsiteY965" fmla="*/ 109061 h 294122"/>
                    <a:gd name="connsiteX966" fmla="*/ 314965 w 704673"/>
                    <a:gd name="connsiteY966" fmla="*/ 109061 h 294122"/>
                    <a:gd name="connsiteX967" fmla="*/ 314965 w 704673"/>
                    <a:gd name="connsiteY967" fmla="*/ 109061 h 294122"/>
                    <a:gd name="connsiteX968" fmla="*/ 315504 w 704673"/>
                    <a:gd name="connsiteY968" fmla="*/ 109240 h 294122"/>
                    <a:gd name="connsiteX969" fmla="*/ 315504 w 704673"/>
                    <a:gd name="connsiteY969" fmla="*/ 109240 h 294122"/>
                    <a:gd name="connsiteX970" fmla="*/ 315504 w 704673"/>
                    <a:gd name="connsiteY970" fmla="*/ 109240 h 294122"/>
                    <a:gd name="connsiteX971" fmla="*/ 312269 w 704673"/>
                    <a:gd name="connsiteY971" fmla="*/ 108881 h 294122"/>
                    <a:gd name="connsiteX972" fmla="*/ 312269 w 704673"/>
                    <a:gd name="connsiteY972" fmla="*/ 108881 h 294122"/>
                    <a:gd name="connsiteX973" fmla="*/ 311730 w 704673"/>
                    <a:gd name="connsiteY973" fmla="*/ 108881 h 294122"/>
                    <a:gd name="connsiteX974" fmla="*/ 311730 w 704673"/>
                    <a:gd name="connsiteY974" fmla="*/ 108881 h 294122"/>
                    <a:gd name="connsiteX975" fmla="*/ 306160 w 704673"/>
                    <a:gd name="connsiteY975" fmla="*/ 104210 h 294122"/>
                    <a:gd name="connsiteX976" fmla="*/ 306160 w 704673"/>
                    <a:gd name="connsiteY976" fmla="*/ 104210 h 294122"/>
                    <a:gd name="connsiteX977" fmla="*/ 303466 w 704673"/>
                    <a:gd name="connsiteY977" fmla="*/ 100077 h 294122"/>
                    <a:gd name="connsiteX978" fmla="*/ 303466 w 704673"/>
                    <a:gd name="connsiteY978" fmla="*/ 100077 h 294122"/>
                    <a:gd name="connsiteX979" fmla="*/ 302567 w 704673"/>
                    <a:gd name="connsiteY979" fmla="*/ 99179 h 294122"/>
                    <a:gd name="connsiteX980" fmla="*/ 302567 w 704673"/>
                    <a:gd name="connsiteY980" fmla="*/ 99179 h 294122"/>
                    <a:gd name="connsiteX981" fmla="*/ 302028 w 704673"/>
                    <a:gd name="connsiteY981" fmla="*/ 99359 h 294122"/>
                    <a:gd name="connsiteX982" fmla="*/ 302028 w 704673"/>
                    <a:gd name="connsiteY982" fmla="*/ 99359 h 294122"/>
                    <a:gd name="connsiteX983" fmla="*/ 287834 w 704673"/>
                    <a:gd name="connsiteY983" fmla="*/ 112295 h 294122"/>
                    <a:gd name="connsiteX984" fmla="*/ 287834 w 704673"/>
                    <a:gd name="connsiteY984" fmla="*/ 112295 h 294122"/>
                    <a:gd name="connsiteX985" fmla="*/ 285678 w 704673"/>
                    <a:gd name="connsiteY985" fmla="*/ 111756 h 294122"/>
                    <a:gd name="connsiteX986" fmla="*/ 285678 w 704673"/>
                    <a:gd name="connsiteY986" fmla="*/ 111756 h 294122"/>
                    <a:gd name="connsiteX987" fmla="*/ 271664 w 704673"/>
                    <a:gd name="connsiteY987" fmla="*/ 104030 h 294122"/>
                    <a:gd name="connsiteX988" fmla="*/ 271664 w 704673"/>
                    <a:gd name="connsiteY988" fmla="*/ 104030 h 294122"/>
                    <a:gd name="connsiteX989" fmla="*/ 253697 w 704673"/>
                    <a:gd name="connsiteY989" fmla="*/ 88938 h 294122"/>
                    <a:gd name="connsiteX990" fmla="*/ 253697 w 704673"/>
                    <a:gd name="connsiteY990" fmla="*/ 88938 h 294122"/>
                    <a:gd name="connsiteX991" fmla="*/ 252798 w 704673"/>
                    <a:gd name="connsiteY991" fmla="*/ 88578 h 294122"/>
                    <a:gd name="connsiteX992" fmla="*/ 252798 w 704673"/>
                    <a:gd name="connsiteY992" fmla="*/ 88578 h 294122"/>
                    <a:gd name="connsiteX993" fmla="*/ 245072 w 704673"/>
                    <a:gd name="connsiteY993" fmla="*/ 91094 h 294122"/>
                    <a:gd name="connsiteX994" fmla="*/ 245072 w 704673"/>
                    <a:gd name="connsiteY994" fmla="*/ 91094 h 294122"/>
                    <a:gd name="connsiteX995" fmla="*/ 244892 w 704673"/>
                    <a:gd name="connsiteY995" fmla="*/ 91094 h 294122"/>
                    <a:gd name="connsiteX996" fmla="*/ 231058 w 704673"/>
                    <a:gd name="connsiteY996" fmla="*/ 84805 h 294122"/>
                    <a:gd name="connsiteX997" fmla="*/ 231058 w 704673"/>
                    <a:gd name="connsiteY997" fmla="*/ 84805 h 294122"/>
                    <a:gd name="connsiteX998" fmla="*/ 230878 w 704673"/>
                    <a:gd name="connsiteY998" fmla="*/ 84446 h 294122"/>
                    <a:gd name="connsiteX999" fmla="*/ 230878 w 704673"/>
                    <a:gd name="connsiteY999" fmla="*/ 84446 h 294122"/>
                    <a:gd name="connsiteX1000" fmla="*/ 230519 w 704673"/>
                    <a:gd name="connsiteY1000" fmla="*/ 84625 h 294122"/>
                    <a:gd name="connsiteX1001" fmla="*/ 230519 w 704673"/>
                    <a:gd name="connsiteY1001" fmla="*/ 84625 h 294122"/>
                    <a:gd name="connsiteX1002" fmla="*/ 235909 w 704673"/>
                    <a:gd name="connsiteY1002" fmla="*/ 89117 h 294122"/>
                    <a:gd name="connsiteX1003" fmla="*/ 235909 w 704673"/>
                    <a:gd name="connsiteY1003" fmla="*/ 89117 h 294122"/>
                    <a:gd name="connsiteX1004" fmla="*/ 245611 w 704673"/>
                    <a:gd name="connsiteY1004" fmla="*/ 96124 h 294122"/>
                    <a:gd name="connsiteX1005" fmla="*/ 245611 w 704673"/>
                    <a:gd name="connsiteY1005" fmla="*/ 96124 h 294122"/>
                    <a:gd name="connsiteX1006" fmla="*/ 247408 w 704673"/>
                    <a:gd name="connsiteY1006" fmla="*/ 99898 h 294122"/>
                    <a:gd name="connsiteX1007" fmla="*/ 247408 w 704673"/>
                    <a:gd name="connsiteY1007" fmla="*/ 99898 h 294122"/>
                    <a:gd name="connsiteX1008" fmla="*/ 237346 w 704673"/>
                    <a:gd name="connsiteY1008" fmla="*/ 107084 h 294122"/>
                    <a:gd name="connsiteX1009" fmla="*/ 237346 w 704673"/>
                    <a:gd name="connsiteY1009" fmla="*/ 107084 h 294122"/>
                    <a:gd name="connsiteX1010" fmla="*/ 214887 w 704673"/>
                    <a:gd name="connsiteY1010" fmla="*/ 108342 h 294122"/>
                    <a:gd name="connsiteX1011" fmla="*/ 214887 w 704673"/>
                    <a:gd name="connsiteY1011" fmla="*/ 108342 h 294122"/>
                    <a:gd name="connsiteX1012" fmla="*/ 214708 w 704673"/>
                    <a:gd name="connsiteY1012" fmla="*/ 108342 h 294122"/>
                    <a:gd name="connsiteX1013" fmla="*/ 210755 w 704673"/>
                    <a:gd name="connsiteY1013" fmla="*/ 108162 h 294122"/>
                    <a:gd name="connsiteX1014" fmla="*/ 210755 w 704673"/>
                    <a:gd name="connsiteY1014" fmla="*/ 108162 h 294122"/>
                    <a:gd name="connsiteX1015" fmla="*/ 214887 w 704673"/>
                    <a:gd name="connsiteY1015" fmla="*/ 110319 h 294122"/>
                    <a:gd name="connsiteX1016" fmla="*/ 214887 w 704673"/>
                    <a:gd name="connsiteY1016" fmla="*/ 110319 h 294122"/>
                    <a:gd name="connsiteX1017" fmla="*/ 218301 w 704673"/>
                    <a:gd name="connsiteY1017" fmla="*/ 115349 h 294122"/>
                    <a:gd name="connsiteX1018" fmla="*/ 218301 w 704673"/>
                    <a:gd name="connsiteY1018" fmla="*/ 115349 h 294122"/>
                    <a:gd name="connsiteX1019" fmla="*/ 213270 w 704673"/>
                    <a:gd name="connsiteY1019" fmla="*/ 119302 h 294122"/>
                    <a:gd name="connsiteX1020" fmla="*/ 213270 w 704673"/>
                    <a:gd name="connsiteY1020" fmla="*/ 119302 h 294122"/>
                    <a:gd name="connsiteX1021" fmla="*/ 210396 w 704673"/>
                    <a:gd name="connsiteY1021" fmla="*/ 118943 h 294122"/>
                    <a:gd name="connsiteX1022" fmla="*/ 210396 w 704673"/>
                    <a:gd name="connsiteY1022" fmla="*/ 118943 h 294122"/>
                    <a:gd name="connsiteX1023" fmla="*/ 193327 w 704673"/>
                    <a:gd name="connsiteY1023" fmla="*/ 112654 h 294122"/>
                    <a:gd name="connsiteX1024" fmla="*/ 193327 w 704673"/>
                    <a:gd name="connsiteY1024" fmla="*/ 112654 h 294122"/>
                    <a:gd name="connsiteX1025" fmla="*/ 193506 w 704673"/>
                    <a:gd name="connsiteY1025" fmla="*/ 113553 h 294122"/>
                    <a:gd name="connsiteX1026" fmla="*/ 193506 w 704673"/>
                    <a:gd name="connsiteY1026" fmla="*/ 113553 h 294122"/>
                    <a:gd name="connsiteX1027" fmla="*/ 183984 w 704673"/>
                    <a:gd name="connsiteY1027" fmla="*/ 121458 h 294122"/>
                    <a:gd name="connsiteX1028" fmla="*/ 183984 w 704673"/>
                    <a:gd name="connsiteY1028" fmla="*/ 121458 h 294122"/>
                    <a:gd name="connsiteX1029" fmla="*/ 156853 w 704673"/>
                    <a:gd name="connsiteY1029" fmla="*/ 124333 h 294122"/>
                    <a:gd name="connsiteX1030" fmla="*/ 156853 w 704673"/>
                    <a:gd name="connsiteY1030" fmla="*/ 124333 h 294122"/>
                    <a:gd name="connsiteX1031" fmla="*/ 156134 w 704673"/>
                    <a:gd name="connsiteY1031" fmla="*/ 124333 h 294122"/>
                    <a:gd name="connsiteX1032" fmla="*/ 156134 w 704673"/>
                    <a:gd name="connsiteY1032" fmla="*/ 124333 h 294122"/>
                    <a:gd name="connsiteX1033" fmla="*/ 143378 w 704673"/>
                    <a:gd name="connsiteY1033" fmla="*/ 119841 h 294122"/>
                    <a:gd name="connsiteX1034" fmla="*/ 143378 w 704673"/>
                    <a:gd name="connsiteY1034" fmla="*/ 119841 h 294122"/>
                    <a:gd name="connsiteX1035" fmla="*/ 143378 w 704673"/>
                    <a:gd name="connsiteY1035" fmla="*/ 119841 h 294122"/>
                    <a:gd name="connsiteX1036" fmla="*/ 143378 w 704673"/>
                    <a:gd name="connsiteY1036" fmla="*/ 119841 h 294122"/>
                    <a:gd name="connsiteX1037" fmla="*/ 141941 w 704673"/>
                    <a:gd name="connsiteY1037" fmla="*/ 124333 h 294122"/>
                    <a:gd name="connsiteX1038" fmla="*/ 141941 w 704673"/>
                    <a:gd name="connsiteY1038" fmla="*/ 124333 h 294122"/>
                    <a:gd name="connsiteX1039" fmla="*/ 129004 w 704673"/>
                    <a:gd name="connsiteY1039" fmla="*/ 130082 h 294122"/>
                    <a:gd name="connsiteX1040" fmla="*/ 129004 w 704673"/>
                    <a:gd name="connsiteY1040" fmla="*/ 130082 h 294122"/>
                    <a:gd name="connsiteX1041" fmla="*/ 125950 w 704673"/>
                    <a:gd name="connsiteY1041" fmla="*/ 129723 h 294122"/>
                    <a:gd name="connsiteX1042" fmla="*/ 125950 w 704673"/>
                    <a:gd name="connsiteY1042" fmla="*/ 129723 h 294122"/>
                    <a:gd name="connsiteX1043" fmla="*/ 108701 w 704673"/>
                    <a:gd name="connsiteY1043" fmla="*/ 119482 h 294122"/>
                    <a:gd name="connsiteX1044" fmla="*/ 108701 w 704673"/>
                    <a:gd name="connsiteY1044" fmla="*/ 119482 h 294122"/>
                    <a:gd name="connsiteX1045" fmla="*/ 107803 w 704673"/>
                    <a:gd name="connsiteY1045" fmla="*/ 118404 h 294122"/>
                    <a:gd name="connsiteX1046" fmla="*/ 107803 w 704673"/>
                    <a:gd name="connsiteY1046" fmla="*/ 118404 h 294122"/>
                    <a:gd name="connsiteX1047" fmla="*/ 106904 w 704673"/>
                    <a:gd name="connsiteY1047" fmla="*/ 119482 h 294122"/>
                    <a:gd name="connsiteX1048" fmla="*/ 106904 w 704673"/>
                    <a:gd name="connsiteY1048" fmla="*/ 119482 h 294122"/>
                    <a:gd name="connsiteX1049" fmla="*/ 103670 w 704673"/>
                    <a:gd name="connsiteY1049" fmla="*/ 123435 h 294122"/>
                    <a:gd name="connsiteX1050" fmla="*/ 103670 w 704673"/>
                    <a:gd name="connsiteY1050" fmla="*/ 123435 h 294122"/>
                    <a:gd name="connsiteX1051" fmla="*/ 95765 w 704673"/>
                    <a:gd name="connsiteY1051" fmla="*/ 132418 h 294122"/>
                    <a:gd name="connsiteX1052" fmla="*/ 95765 w 704673"/>
                    <a:gd name="connsiteY1052" fmla="*/ 132418 h 294122"/>
                    <a:gd name="connsiteX1053" fmla="*/ 90375 w 704673"/>
                    <a:gd name="connsiteY1053" fmla="*/ 133317 h 294122"/>
                    <a:gd name="connsiteX1054" fmla="*/ 90375 w 704673"/>
                    <a:gd name="connsiteY1054" fmla="*/ 133317 h 294122"/>
                    <a:gd name="connsiteX1055" fmla="*/ 83188 w 704673"/>
                    <a:gd name="connsiteY1055" fmla="*/ 127387 h 294122"/>
                    <a:gd name="connsiteX1056" fmla="*/ 83188 w 704673"/>
                    <a:gd name="connsiteY1056" fmla="*/ 127387 h 294122"/>
                    <a:gd name="connsiteX1057" fmla="*/ 82289 w 704673"/>
                    <a:gd name="connsiteY1057" fmla="*/ 125591 h 294122"/>
                    <a:gd name="connsiteX1058" fmla="*/ 82289 w 704673"/>
                    <a:gd name="connsiteY1058" fmla="*/ 125591 h 294122"/>
                    <a:gd name="connsiteX1059" fmla="*/ 81930 w 704673"/>
                    <a:gd name="connsiteY1059" fmla="*/ 125411 h 294122"/>
                    <a:gd name="connsiteX1060" fmla="*/ 81930 w 704673"/>
                    <a:gd name="connsiteY1060" fmla="*/ 125411 h 294122"/>
                    <a:gd name="connsiteX1061" fmla="*/ 71869 w 704673"/>
                    <a:gd name="connsiteY1061" fmla="*/ 131520 h 294122"/>
                    <a:gd name="connsiteX1062" fmla="*/ 71869 w 704673"/>
                    <a:gd name="connsiteY1062" fmla="*/ 131520 h 294122"/>
                    <a:gd name="connsiteX1063" fmla="*/ 69173 w 704673"/>
                    <a:gd name="connsiteY1063" fmla="*/ 131161 h 294122"/>
                    <a:gd name="connsiteX1064" fmla="*/ 69173 w 704673"/>
                    <a:gd name="connsiteY1064" fmla="*/ 131161 h 294122"/>
                    <a:gd name="connsiteX1065" fmla="*/ 49589 w 704673"/>
                    <a:gd name="connsiteY1065" fmla="*/ 114631 h 294122"/>
                    <a:gd name="connsiteX1066" fmla="*/ 49589 w 704673"/>
                    <a:gd name="connsiteY1066" fmla="*/ 114631 h 294122"/>
                    <a:gd name="connsiteX1067" fmla="*/ 47433 w 704673"/>
                    <a:gd name="connsiteY1067" fmla="*/ 109780 h 294122"/>
                    <a:gd name="connsiteX1068" fmla="*/ 47433 w 704673"/>
                    <a:gd name="connsiteY1068" fmla="*/ 109780 h 294122"/>
                    <a:gd name="connsiteX1069" fmla="*/ 53902 w 704673"/>
                    <a:gd name="connsiteY1069" fmla="*/ 103671 h 294122"/>
                    <a:gd name="connsiteX1070" fmla="*/ 53902 w 704673"/>
                    <a:gd name="connsiteY1070" fmla="*/ 103671 h 294122"/>
                    <a:gd name="connsiteX1071" fmla="*/ 54800 w 704673"/>
                    <a:gd name="connsiteY1071" fmla="*/ 103671 h 294122"/>
                    <a:gd name="connsiteX1072" fmla="*/ 54800 w 704673"/>
                    <a:gd name="connsiteY1072" fmla="*/ 103671 h 294122"/>
                    <a:gd name="connsiteX1073" fmla="*/ 72947 w 704673"/>
                    <a:gd name="connsiteY1073" fmla="*/ 105108 h 294122"/>
                    <a:gd name="connsiteX1074" fmla="*/ 72947 w 704673"/>
                    <a:gd name="connsiteY1074" fmla="*/ 105108 h 294122"/>
                    <a:gd name="connsiteX1075" fmla="*/ 76540 w 704673"/>
                    <a:gd name="connsiteY1075" fmla="*/ 105467 h 294122"/>
                    <a:gd name="connsiteX1076" fmla="*/ 76540 w 704673"/>
                    <a:gd name="connsiteY1076" fmla="*/ 105467 h 294122"/>
                    <a:gd name="connsiteX1077" fmla="*/ 81750 w 704673"/>
                    <a:gd name="connsiteY1077" fmla="*/ 104389 h 294122"/>
                    <a:gd name="connsiteX1078" fmla="*/ 81750 w 704673"/>
                    <a:gd name="connsiteY1078" fmla="*/ 104389 h 294122"/>
                    <a:gd name="connsiteX1079" fmla="*/ 81750 w 704673"/>
                    <a:gd name="connsiteY1079" fmla="*/ 104030 h 294122"/>
                    <a:gd name="connsiteX1080" fmla="*/ 81930 w 704673"/>
                    <a:gd name="connsiteY1080" fmla="*/ 103850 h 294122"/>
                    <a:gd name="connsiteX1081" fmla="*/ 81750 w 704673"/>
                    <a:gd name="connsiteY1081" fmla="*/ 103671 h 294122"/>
                    <a:gd name="connsiteX1082" fmla="*/ 81750 w 704673"/>
                    <a:gd name="connsiteY1082" fmla="*/ 103671 h 294122"/>
                    <a:gd name="connsiteX1083" fmla="*/ 78517 w 704673"/>
                    <a:gd name="connsiteY1083" fmla="*/ 102233 h 294122"/>
                    <a:gd name="connsiteX1084" fmla="*/ 78517 w 704673"/>
                    <a:gd name="connsiteY1084" fmla="*/ 102233 h 294122"/>
                    <a:gd name="connsiteX1085" fmla="*/ 71869 w 704673"/>
                    <a:gd name="connsiteY1085" fmla="*/ 101874 h 294122"/>
                    <a:gd name="connsiteX1086" fmla="*/ 71869 w 704673"/>
                    <a:gd name="connsiteY1086" fmla="*/ 101874 h 294122"/>
                    <a:gd name="connsiteX1087" fmla="*/ 38090 w 704673"/>
                    <a:gd name="connsiteY1087" fmla="*/ 102593 h 294122"/>
                    <a:gd name="connsiteX1088" fmla="*/ 38090 w 704673"/>
                    <a:gd name="connsiteY1088" fmla="*/ 102593 h 294122"/>
                    <a:gd name="connsiteX1089" fmla="*/ 31083 w 704673"/>
                    <a:gd name="connsiteY1089" fmla="*/ 102233 h 294122"/>
                    <a:gd name="connsiteX1090" fmla="*/ 31083 w 704673"/>
                    <a:gd name="connsiteY1090" fmla="*/ 102233 h 294122"/>
                    <a:gd name="connsiteX1091" fmla="*/ 4492 w 704673"/>
                    <a:gd name="connsiteY1091" fmla="*/ 84086 h 294122"/>
                    <a:gd name="connsiteX1092" fmla="*/ 4492 w 704673"/>
                    <a:gd name="connsiteY1092" fmla="*/ 84086 h 294122"/>
                    <a:gd name="connsiteX1093" fmla="*/ 0 w 704673"/>
                    <a:gd name="connsiteY1093" fmla="*/ 67377 h 294122"/>
                    <a:gd name="connsiteX1094" fmla="*/ 0 w 704673"/>
                    <a:gd name="connsiteY1094" fmla="*/ 67377 h 294122"/>
                    <a:gd name="connsiteX1095" fmla="*/ 3953 w 704673"/>
                    <a:gd name="connsiteY1095" fmla="*/ 36653 h 294122"/>
                    <a:gd name="connsiteX1096" fmla="*/ 3953 w 704673"/>
                    <a:gd name="connsiteY1096" fmla="*/ 36653 h 294122"/>
                    <a:gd name="connsiteX1097" fmla="*/ 10960 w 704673"/>
                    <a:gd name="connsiteY1097" fmla="*/ 22998 h 294122"/>
                    <a:gd name="connsiteX1098" fmla="*/ 10960 w 704673"/>
                    <a:gd name="connsiteY1098" fmla="*/ 22998 h 294122"/>
                    <a:gd name="connsiteX1099" fmla="*/ 51206 w 704673"/>
                    <a:gd name="connsiteY1099" fmla="*/ 9882 h 294122"/>
                    <a:gd name="connsiteX1100" fmla="*/ 51206 w 704673"/>
                    <a:gd name="connsiteY1100" fmla="*/ 9882 h 294122"/>
                    <a:gd name="connsiteX1101" fmla="*/ 53542 w 704673"/>
                    <a:gd name="connsiteY1101" fmla="*/ 9163 h 294122"/>
                    <a:gd name="connsiteX1102" fmla="*/ 53542 w 704673"/>
                    <a:gd name="connsiteY1102" fmla="*/ 9163 h 294122"/>
                    <a:gd name="connsiteX1103" fmla="*/ 57315 w 704673"/>
                    <a:gd name="connsiteY1103" fmla="*/ 13475 h 294122"/>
                    <a:gd name="connsiteX1104" fmla="*/ 57315 w 704673"/>
                    <a:gd name="connsiteY1104" fmla="*/ 13475 h 294122"/>
                    <a:gd name="connsiteX1105" fmla="*/ 54441 w 704673"/>
                    <a:gd name="connsiteY1105" fmla="*/ 21561 h 294122"/>
                    <a:gd name="connsiteX1106" fmla="*/ 54441 w 704673"/>
                    <a:gd name="connsiteY1106" fmla="*/ 21561 h 294122"/>
                    <a:gd name="connsiteX1107" fmla="*/ 52284 w 704673"/>
                    <a:gd name="connsiteY1107" fmla="*/ 33060 h 294122"/>
                    <a:gd name="connsiteX1108" fmla="*/ 52284 w 704673"/>
                    <a:gd name="connsiteY1108" fmla="*/ 33060 h 294122"/>
                    <a:gd name="connsiteX1109" fmla="*/ 53363 w 704673"/>
                    <a:gd name="connsiteY1109" fmla="*/ 45457 h 294122"/>
                    <a:gd name="connsiteX1110" fmla="*/ 53363 w 704673"/>
                    <a:gd name="connsiteY1110" fmla="*/ 45457 h 294122"/>
                    <a:gd name="connsiteX1111" fmla="*/ 70072 w 704673"/>
                    <a:gd name="connsiteY1111" fmla="*/ 59292 h 294122"/>
                    <a:gd name="connsiteX1112" fmla="*/ 70072 w 704673"/>
                    <a:gd name="connsiteY1112" fmla="*/ 59292 h 294122"/>
                    <a:gd name="connsiteX1113" fmla="*/ 86242 w 704673"/>
                    <a:gd name="connsiteY1113" fmla="*/ 72048 h 294122"/>
                    <a:gd name="connsiteX1114" fmla="*/ 86242 w 704673"/>
                    <a:gd name="connsiteY1114" fmla="*/ 72048 h 294122"/>
                    <a:gd name="connsiteX1115" fmla="*/ 87679 w 704673"/>
                    <a:gd name="connsiteY1115" fmla="*/ 72587 h 294122"/>
                    <a:gd name="connsiteX1116" fmla="*/ 87679 w 704673"/>
                    <a:gd name="connsiteY1116" fmla="*/ 72587 h 294122"/>
                    <a:gd name="connsiteX1117" fmla="*/ 84445 w 704673"/>
                    <a:gd name="connsiteY1117" fmla="*/ 70252 h 294122"/>
                    <a:gd name="connsiteX1118" fmla="*/ 84445 w 704673"/>
                    <a:gd name="connsiteY1118" fmla="*/ 70252 h 294122"/>
                    <a:gd name="connsiteX1119" fmla="*/ 82649 w 704673"/>
                    <a:gd name="connsiteY1119" fmla="*/ 64682 h 294122"/>
                    <a:gd name="connsiteX1120" fmla="*/ 82649 w 704673"/>
                    <a:gd name="connsiteY1120" fmla="*/ 64682 h 294122"/>
                    <a:gd name="connsiteX1121" fmla="*/ 84984 w 704673"/>
                    <a:gd name="connsiteY1121" fmla="*/ 60729 h 294122"/>
                    <a:gd name="connsiteX1122" fmla="*/ 84984 w 704673"/>
                    <a:gd name="connsiteY1122" fmla="*/ 60729 h 294122"/>
                    <a:gd name="connsiteX1123" fmla="*/ 89297 w 704673"/>
                    <a:gd name="connsiteY1123" fmla="*/ 58932 h 294122"/>
                    <a:gd name="connsiteX1124" fmla="*/ 89297 w 704673"/>
                    <a:gd name="connsiteY1124" fmla="*/ 58932 h 294122"/>
                    <a:gd name="connsiteX1125" fmla="*/ 92710 w 704673"/>
                    <a:gd name="connsiteY1125" fmla="*/ 59651 h 294122"/>
                    <a:gd name="connsiteX1126" fmla="*/ 92710 w 704673"/>
                    <a:gd name="connsiteY1126" fmla="*/ 59651 h 294122"/>
                    <a:gd name="connsiteX1127" fmla="*/ 92710 w 704673"/>
                    <a:gd name="connsiteY1127" fmla="*/ 59651 h 294122"/>
                    <a:gd name="connsiteX1128" fmla="*/ 92710 w 704673"/>
                    <a:gd name="connsiteY1128" fmla="*/ 59651 h 294122"/>
                    <a:gd name="connsiteX1129" fmla="*/ 67197 w 704673"/>
                    <a:gd name="connsiteY1129" fmla="*/ 51566 h 294122"/>
                    <a:gd name="connsiteX1130" fmla="*/ 67197 w 704673"/>
                    <a:gd name="connsiteY1130" fmla="*/ 51566 h 294122"/>
                    <a:gd name="connsiteX1131" fmla="*/ 63064 w 704673"/>
                    <a:gd name="connsiteY1131" fmla="*/ 46176 h 294122"/>
                    <a:gd name="connsiteX1132" fmla="*/ 63064 w 704673"/>
                    <a:gd name="connsiteY1132" fmla="*/ 46176 h 294122"/>
                    <a:gd name="connsiteX1133" fmla="*/ 69712 w 704673"/>
                    <a:gd name="connsiteY1133" fmla="*/ 40067 h 294122"/>
                    <a:gd name="connsiteX1134" fmla="*/ 69712 w 704673"/>
                    <a:gd name="connsiteY1134" fmla="*/ 40067 h 294122"/>
                    <a:gd name="connsiteX1135" fmla="*/ 68994 w 704673"/>
                    <a:gd name="connsiteY1135" fmla="*/ 40067 h 294122"/>
                    <a:gd name="connsiteX1136" fmla="*/ 68994 w 704673"/>
                    <a:gd name="connsiteY1136" fmla="*/ 40067 h 294122"/>
                    <a:gd name="connsiteX1137" fmla="*/ 63064 w 704673"/>
                    <a:gd name="connsiteY1137" fmla="*/ 39168 h 294122"/>
                    <a:gd name="connsiteX1138" fmla="*/ 63064 w 704673"/>
                    <a:gd name="connsiteY1138" fmla="*/ 39168 h 294122"/>
                    <a:gd name="connsiteX1139" fmla="*/ 60549 w 704673"/>
                    <a:gd name="connsiteY1139" fmla="*/ 33599 h 294122"/>
                    <a:gd name="connsiteX1140" fmla="*/ 60549 w 704673"/>
                    <a:gd name="connsiteY1140" fmla="*/ 33599 h 294122"/>
                    <a:gd name="connsiteX1141" fmla="*/ 67736 w 704673"/>
                    <a:gd name="connsiteY1141" fmla="*/ 21740 h 294122"/>
                    <a:gd name="connsiteX1142" fmla="*/ 67736 w 704673"/>
                    <a:gd name="connsiteY1142" fmla="*/ 21740 h 294122"/>
                    <a:gd name="connsiteX1143" fmla="*/ 71150 w 704673"/>
                    <a:gd name="connsiteY1143" fmla="*/ 16350 h 294122"/>
                    <a:gd name="connsiteX1144" fmla="*/ 71150 w 704673"/>
                    <a:gd name="connsiteY1144" fmla="*/ 16350 h 294122"/>
                    <a:gd name="connsiteX1145" fmla="*/ 72587 w 704673"/>
                    <a:gd name="connsiteY1145" fmla="*/ 13296 h 294122"/>
                    <a:gd name="connsiteX1146" fmla="*/ 72587 w 704673"/>
                    <a:gd name="connsiteY1146" fmla="*/ 13296 h 294122"/>
                    <a:gd name="connsiteX1147" fmla="*/ 75282 w 704673"/>
                    <a:gd name="connsiteY1147" fmla="*/ 12577 h 294122"/>
                    <a:gd name="connsiteX1148" fmla="*/ 75282 w 704673"/>
                    <a:gd name="connsiteY1148" fmla="*/ 12577 h 294122"/>
                    <a:gd name="connsiteX1149" fmla="*/ 79595 w 704673"/>
                    <a:gd name="connsiteY1149" fmla="*/ 12757 h 294122"/>
                    <a:gd name="connsiteX1150" fmla="*/ 79595 w 704673"/>
                    <a:gd name="connsiteY1150" fmla="*/ 12757 h 294122"/>
                    <a:gd name="connsiteX1151" fmla="*/ 83008 w 704673"/>
                    <a:gd name="connsiteY1151" fmla="*/ 12397 h 294122"/>
                    <a:gd name="connsiteX1152" fmla="*/ 83008 w 704673"/>
                    <a:gd name="connsiteY1152" fmla="*/ 12397 h 294122"/>
                    <a:gd name="connsiteX1153" fmla="*/ 94687 w 704673"/>
                    <a:gd name="connsiteY1153" fmla="*/ 2336 h 294122"/>
                    <a:gd name="connsiteX1154" fmla="*/ 94687 w 704673"/>
                    <a:gd name="connsiteY1154" fmla="*/ 2336 h 294122"/>
                    <a:gd name="connsiteX1155" fmla="*/ 101155 w 704673"/>
                    <a:gd name="connsiteY1155" fmla="*/ 0 h 294122"/>
                    <a:gd name="connsiteX1156" fmla="*/ 101155 w 704673"/>
                    <a:gd name="connsiteY1156" fmla="*/ 0 h 294122"/>
                    <a:gd name="connsiteX1157" fmla="*/ 109240 w 704673"/>
                    <a:gd name="connsiteY1157" fmla="*/ 3234 h 294122"/>
                    <a:gd name="connsiteX1158" fmla="*/ 109240 w 704673"/>
                    <a:gd name="connsiteY1158" fmla="*/ 3234 h 294122"/>
                    <a:gd name="connsiteX1159" fmla="*/ 125231 w 704673"/>
                    <a:gd name="connsiteY1159" fmla="*/ 19225 h 294122"/>
                    <a:gd name="connsiteX1160" fmla="*/ 125231 w 704673"/>
                    <a:gd name="connsiteY1160" fmla="*/ 19225 h 294122"/>
                    <a:gd name="connsiteX1161" fmla="*/ 145714 w 704673"/>
                    <a:gd name="connsiteY1161" fmla="*/ 34497 h 294122"/>
                    <a:gd name="connsiteX1162" fmla="*/ 145714 w 704673"/>
                    <a:gd name="connsiteY1162" fmla="*/ 34497 h 294122"/>
                    <a:gd name="connsiteX1163" fmla="*/ 155416 w 704673"/>
                    <a:gd name="connsiteY1163" fmla="*/ 44379 h 294122"/>
                    <a:gd name="connsiteX1164" fmla="*/ 155416 w 704673"/>
                    <a:gd name="connsiteY1164" fmla="*/ 44379 h 294122"/>
                    <a:gd name="connsiteX1165" fmla="*/ 156134 w 704673"/>
                    <a:gd name="connsiteY1165" fmla="*/ 44738 h 294122"/>
                    <a:gd name="connsiteX1166" fmla="*/ 156494 w 704673"/>
                    <a:gd name="connsiteY1166" fmla="*/ 45457 h 294122"/>
                    <a:gd name="connsiteX1167" fmla="*/ 158291 w 704673"/>
                    <a:gd name="connsiteY1167" fmla="*/ 49589 h 294122"/>
                    <a:gd name="connsiteX1168" fmla="*/ 158291 w 704673"/>
                    <a:gd name="connsiteY1168" fmla="*/ 49589 h 294122"/>
                    <a:gd name="connsiteX1169" fmla="*/ 156674 w 704673"/>
                    <a:gd name="connsiteY1169" fmla="*/ 52824 h 294122"/>
                    <a:gd name="connsiteX1170" fmla="*/ 156674 w 704673"/>
                    <a:gd name="connsiteY1170" fmla="*/ 52824 h 294122"/>
                    <a:gd name="connsiteX1171" fmla="*/ 156134 w 704673"/>
                    <a:gd name="connsiteY1171" fmla="*/ 54261 h 294122"/>
                    <a:gd name="connsiteX1172" fmla="*/ 156134 w 704673"/>
                    <a:gd name="connsiteY1172" fmla="*/ 54261 h 294122"/>
                    <a:gd name="connsiteX1173" fmla="*/ 156674 w 704673"/>
                    <a:gd name="connsiteY1173" fmla="*/ 54800 h 294122"/>
                    <a:gd name="connsiteX1174" fmla="*/ 156674 w 704673"/>
                    <a:gd name="connsiteY1174" fmla="*/ 54800 h 294122"/>
                    <a:gd name="connsiteX1175" fmla="*/ 156853 w 704673"/>
                    <a:gd name="connsiteY1175" fmla="*/ 54620 h 294122"/>
                    <a:gd name="connsiteX1176" fmla="*/ 158470 w 704673"/>
                    <a:gd name="connsiteY1176" fmla="*/ 52644 h 294122"/>
                    <a:gd name="connsiteX1177" fmla="*/ 158470 w 704673"/>
                    <a:gd name="connsiteY1177" fmla="*/ 52644 h 294122"/>
                    <a:gd name="connsiteX1178" fmla="*/ 160806 w 704673"/>
                    <a:gd name="connsiteY1178" fmla="*/ 43840 h 294122"/>
                    <a:gd name="connsiteX1179" fmla="*/ 160806 w 704673"/>
                    <a:gd name="connsiteY1179" fmla="*/ 43840 h 294122"/>
                    <a:gd name="connsiteX1180" fmla="*/ 164939 w 704673"/>
                    <a:gd name="connsiteY1180" fmla="*/ 38629 h 294122"/>
                    <a:gd name="connsiteX1181" fmla="*/ 164939 w 704673"/>
                    <a:gd name="connsiteY1181" fmla="*/ 38629 h 294122"/>
                    <a:gd name="connsiteX1182" fmla="*/ 172125 w 704673"/>
                    <a:gd name="connsiteY1182" fmla="*/ 37551 h 294122"/>
                    <a:gd name="connsiteX1183" fmla="*/ 172125 w 704673"/>
                    <a:gd name="connsiteY1183" fmla="*/ 37551 h 294122"/>
                    <a:gd name="connsiteX1184" fmla="*/ 180570 w 704673"/>
                    <a:gd name="connsiteY1184" fmla="*/ 35216 h 294122"/>
                    <a:gd name="connsiteX1185" fmla="*/ 180570 w 704673"/>
                    <a:gd name="connsiteY1185" fmla="*/ 35216 h 294122"/>
                    <a:gd name="connsiteX1186" fmla="*/ 182726 w 704673"/>
                    <a:gd name="connsiteY1186" fmla="*/ 34677 h 294122"/>
                    <a:gd name="connsiteX1187" fmla="*/ 182726 w 704673"/>
                    <a:gd name="connsiteY1187" fmla="*/ 34677 h 294122"/>
                    <a:gd name="connsiteX1188" fmla="*/ 188116 w 704673"/>
                    <a:gd name="connsiteY1188" fmla="*/ 43481 h 294122"/>
                    <a:gd name="connsiteX1189" fmla="*/ 188116 w 704673"/>
                    <a:gd name="connsiteY1189" fmla="*/ 43481 h 294122"/>
                    <a:gd name="connsiteX1190" fmla="*/ 196022 w 704673"/>
                    <a:gd name="connsiteY1190" fmla="*/ 47793 h 294122"/>
                    <a:gd name="connsiteX1191" fmla="*/ 196022 w 704673"/>
                    <a:gd name="connsiteY1191" fmla="*/ 47793 h 294122"/>
                    <a:gd name="connsiteX1192" fmla="*/ 192788 w 704673"/>
                    <a:gd name="connsiteY1192" fmla="*/ 41684 h 294122"/>
                    <a:gd name="connsiteX1193" fmla="*/ 192788 w 704673"/>
                    <a:gd name="connsiteY1193" fmla="*/ 41684 h 294122"/>
                    <a:gd name="connsiteX1194" fmla="*/ 191350 w 704673"/>
                    <a:gd name="connsiteY1194" fmla="*/ 36653 h 294122"/>
                    <a:gd name="connsiteX1195" fmla="*/ 191350 w 704673"/>
                    <a:gd name="connsiteY1195" fmla="*/ 36653 h 294122"/>
                    <a:gd name="connsiteX1196" fmla="*/ 191530 w 704673"/>
                    <a:gd name="connsiteY1196" fmla="*/ 33239 h 294122"/>
                    <a:gd name="connsiteX1197" fmla="*/ 191530 w 704673"/>
                    <a:gd name="connsiteY1197" fmla="*/ 33239 h 294122"/>
                    <a:gd name="connsiteX1198" fmla="*/ 191530 w 704673"/>
                    <a:gd name="connsiteY1198" fmla="*/ 32161 h 294122"/>
                    <a:gd name="connsiteX1199" fmla="*/ 191530 w 704673"/>
                    <a:gd name="connsiteY1199" fmla="*/ 32161 h 294122"/>
                    <a:gd name="connsiteX1200" fmla="*/ 185960 w 704673"/>
                    <a:gd name="connsiteY1200" fmla="*/ 27490 h 294122"/>
                    <a:gd name="connsiteX1201" fmla="*/ 185960 w 704673"/>
                    <a:gd name="connsiteY1201" fmla="*/ 27490 h 294122"/>
                    <a:gd name="connsiteX1202" fmla="*/ 189015 w 704673"/>
                    <a:gd name="connsiteY1202" fmla="*/ 22459 h 294122"/>
                    <a:gd name="connsiteX1203" fmla="*/ 189015 w 704673"/>
                    <a:gd name="connsiteY1203" fmla="*/ 22459 h 294122"/>
                    <a:gd name="connsiteX1204" fmla="*/ 207880 w 704673"/>
                    <a:gd name="connsiteY1204" fmla="*/ 17787 h 294122"/>
                    <a:gd name="connsiteX1205" fmla="*/ 207880 w 704673"/>
                    <a:gd name="connsiteY1205" fmla="*/ 17787 h 294122"/>
                    <a:gd name="connsiteX1206" fmla="*/ 220277 w 704673"/>
                    <a:gd name="connsiteY1206" fmla="*/ 16530 h 294122"/>
                    <a:gd name="connsiteX1207" fmla="*/ 220277 w 704673"/>
                    <a:gd name="connsiteY1207" fmla="*/ 16530 h 294122"/>
                    <a:gd name="connsiteX1208" fmla="*/ 249384 w 704673"/>
                    <a:gd name="connsiteY1208" fmla="*/ 8445 h 294122"/>
                    <a:gd name="connsiteX1209" fmla="*/ 249384 w 704673"/>
                    <a:gd name="connsiteY1209" fmla="*/ 8445 h 294122"/>
                    <a:gd name="connsiteX1210" fmla="*/ 250103 w 704673"/>
                    <a:gd name="connsiteY1210" fmla="*/ 8445 h 294122"/>
                    <a:gd name="connsiteX1211" fmla="*/ 250103 w 704673"/>
                    <a:gd name="connsiteY1211" fmla="*/ 8445 h 294122"/>
                    <a:gd name="connsiteX1212" fmla="*/ 250462 w 704673"/>
                    <a:gd name="connsiteY1212" fmla="*/ 8445 h 294122"/>
                    <a:gd name="connsiteX1213" fmla="*/ 250462 w 704673"/>
                    <a:gd name="connsiteY1213" fmla="*/ 8445 h 294122"/>
                    <a:gd name="connsiteX1214" fmla="*/ 262141 w 704673"/>
                    <a:gd name="connsiteY1214" fmla="*/ 17787 h 294122"/>
                    <a:gd name="connsiteX1215" fmla="*/ 262141 w 704673"/>
                    <a:gd name="connsiteY1215" fmla="*/ 17787 h 294122"/>
                    <a:gd name="connsiteX1216" fmla="*/ 261961 w 704673"/>
                    <a:gd name="connsiteY1216" fmla="*/ 19764 h 294122"/>
                    <a:gd name="connsiteX1217" fmla="*/ 261961 w 704673"/>
                    <a:gd name="connsiteY1217" fmla="*/ 19764 h 294122"/>
                    <a:gd name="connsiteX1218" fmla="*/ 257470 w 704673"/>
                    <a:gd name="connsiteY1218" fmla="*/ 24076 h 294122"/>
                    <a:gd name="connsiteX1219" fmla="*/ 257470 w 704673"/>
                    <a:gd name="connsiteY1219" fmla="*/ 24076 h 294122"/>
                    <a:gd name="connsiteX1220" fmla="*/ 260165 w 704673"/>
                    <a:gd name="connsiteY1220" fmla="*/ 23178 h 294122"/>
                    <a:gd name="connsiteX1221" fmla="*/ 260165 w 704673"/>
                    <a:gd name="connsiteY1221" fmla="*/ 23178 h 294122"/>
                    <a:gd name="connsiteX1222" fmla="*/ 268070 w 704673"/>
                    <a:gd name="connsiteY1222" fmla="*/ 18866 h 294122"/>
                    <a:gd name="connsiteX1223" fmla="*/ 268070 w 704673"/>
                    <a:gd name="connsiteY1223" fmla="*/ 18866 h 294122"/>
                    <a:gd name="connsiteX1224" fmla="*/ 272203 w 704673"/>
                    <a:gd name="connsiteY1224" fmla="*/ 21381 h 294122"/>
                    <a:gd name="connsiteX1225" fmla="*/ 272203 w 704673"/>
                    <a:gd name="connsiteY1225" fmla="*/ 21381 h 294122"/>
                    <a:gd name="connsiteX1226" fmla="*/ 275257 w 704673"/>
                    <a:gd name="connsiteY1226" fmla="*/ 40965 h 294122"/>
                    <a:gd name="connsiteX1227" fmla="*/ 275257 w 704673"/>
                    <a:gd name="connsiteY1227" fmla="*/ 40965 h 294122"/>
                    <a:gd name="connsiteX1228" fmla="*/ 281186 w 704673"/>
                    <a:gd name="connsiteY1228" fmla="*/ 49410 h 294122"/>
                    <a:gd name="connsiteX1229" fmla="*/ 281186 w 704673"/>
                    <a:gd name="connsiteY1229" fmla="*/ 49410 h 294122"/>
                    <a:gd name="connsiteX1230" fmla="*/ 285678 w 704673"/>
                    <a:gd name="connsiteY1230" fmla="*/ 49949 h 294122"/>
                    <a:gd name="connsiteX1231" fmla="*/ 285678 w 704673"/>
                    <a:gd name="connsiteY1231" fmla="*/ 49949 h 294122"/>
                    <a:gd name="connsiteX1232" fmla="*/ 286396 w 704673"/>
                    <a:gd name="connsiteY1232" fmla="*/ 49949 h 294122"/>
                    <a:gd name="connsiteX1233" fmla="*/ 286396 w 704673"/>
                    <a:gd name="connsiteY1233" fmla="*/ 49949 h 294122"/>
                    <a:gd name="connsiteX1234" fmla="*/ 286396 w 704673"/>
                    <a:gd name="connsiteY1234" fmla="*/ 49410 h 294122"/>
                    <a:gd name="connsiteX1235" fmla="*/ 286396 w 704673"/>
                    <a:gd name="connsiteY1235" fmla="*/ 49410 h 294122"/>
                    <a:gd name="connsiteX1236" fmla="*/ 286217 w 704673"/>
                    <a:gd name="connsiteY1236" fmla="*/ 47074 h 294122"/>
                    <a:gd name="connsiteX1237" fmla="*/ 286217 w 704673"/>
                    <a:gd name="connsiteY1237" fmla="*/ 47074 h 294122"/>
                    <a:gd name="connsiteX1238" fmla="*/ 284240 w 704673"/>
                    <a:gd name="connsiteY1238" fmla="*/ 35934 h 294122"/>
                    <a:gd name="connsiteX1239" fmla="*/ 284240 w 704673"/>
                    <a:gd name="connsiteY1239" fmla="*/ 35934 h 294122"/>
                    <a:gd name="connsiteX1240" fmla="*/ 287834 w 704673"/>
                    <a:gd name="connsiteY1240" fmla="*/ 31083 h 294122"/>
                    <a:gd name="connsiteX1241" fmla="*/ 287834 w 704673"/>
                    <a:gd name="connsiteY1241" fmla="*/ 31083 h 294122"/>
                    <a:gd name="connsiteX1242" fmla="*/ 291607 w 704673"/>
                    <a:gd name="connsiteY1242" fmla="*/ 32880 h 294122"/>
                    <a:gd name="connsiteX1243" fmla="*/ 291607 w 704673"/>
                    <a:gd name="connsiteY1243" fmla="*/ 32880 h 294122"/>
                    <a:gd name="connsiteX1244" fmla="*/ 305981 w 704673"/>
                    <a:gd name="connsiteY1244" fmla="*/ 47254 h 294122"/>
                    <a:gd name="connsiteX1245" fmla="*/ 305981 w 704673"/>
                    <a:gd name="connsiteY1245" fmla="*/ 47254 h 294122"/>
                    <a:gd name="connsiteX1246" fmla="*/ 309574 w 704673"/>
                    <a:gd name="connsiteY1246" fmla="*/ 49769 h 294122"/>
                    <a:gd name="connsiteX1247" fmla="*/ 309574 w 704673"/>
                    <a:gd name="connsiteY1247" fmla="*/ 49769 h 294122"/>
                    <a:gd name="connsiteX1248" fmla="*/ 309574 w 704673"/>
                    <a:gd name="connsiteY1248" fmla="*/ 47972 h 294122"/>
                    <a:gd name="connsiteX1249" fmla="*/ 309574 w 704673"/>
                    <a:gd name="connsiteY1249" fmla="*/ 47972 h 294122"/>
                    <a:gd name="connsiteX1250" fmla="*/ 309574 w 704673"/>
                    <a:gd name="connsiteY1250" fmla="*/ 47433 h 294122"/>
                    <a:gd name="connsiteX1251" fmla="*/ 309574 w 704673"/>
                    <a:gd name="connsiteY1251" fmla="*/ 47433 h 294122"/>
                    <a:gd name="connsiteX1252" fmla="*/ 309574 w 704673"/>
                    <a:gd name="connsiteY1252" fmla="*/ 47074 h 294122"/>
                    <a:gd name="connsiteX1253" fmla="*/ 309574 w 704673"/>
                    <a:gd name="connsiteY1253" fmla="*/ 47074 h 294122"/>
                    <a:gd name="connsiteX1254" fmla="*/ 317839 w 704673"/>
                    <a:gd name="connsiteY1254" fmla="*/ 33599 h 294122"/>
                    <a:gd name="connsiteX1255" fmla="*/ 317839 w 704673"/>
                    <a:gd name="connsiteY1255" fmla="*/ 33599 h 294122"/>
                    <a:gd name="connsiteX1256" fmla="*/ 334189 w 704673"/>
                    <a:gd name="connsiteY1256" fmla="*/ 29646 h 294122"/>
                    <a:gd name="connsiteX1257" fmla="*/ 334189 w 704673"/>
                    <a:gd name="connsiteY1257" fmla="*/ 29646 h 294122"/>
                    <a:gd name="connsiteX1258" fmla="*/ 346767 w 704673"/>
                    <a:gd name="connsiteY1258" fmla="*/ 33958 h 294122"/>
                    <a:gd name="connsiteX1259" fmla="*/ 346767 w 704673"/>
                    <a:gd name="connsiteY1259" fmla="*/ 33958 h 294122"/>
                    <a:gd name="connsiteX1260" fmla="*/ 352875 w 704673"/>
                    <a:gd name="connsiteY1260" fmla="*/ 43301 h 294122"/>
                    <a:gd name="connsiteX1261" fmla="*/ 352875 w 704673"/>
                    <a:gd name="connsiteY1261" fmla="*/ 43301 h 294122"/>
                    <a:gd name="connsiteX1262" fmla="*/ 348922 w 704673"/>
                    <a:gd name="connsiteY1262" fmla="*/ 50128 h 294122"/>
                    <a:gd name="connsiteX1263" fmla="*/ 348922 w 704673"/>
                    <a:gd name="connsiteY1263" fmla="*/ 50128 h 294122"/>
                    <a:gd name="connsiteX1264" fmla="*/ 346946 w 704673"/>
                    <a:gd name="connsiteY1264" fmla="*/ 54441 h 294122"/>
                    <a:gd name="connsiteX1265" fmla="*/ 346946 w 704673"/>
                    <a:gd name="connsiteY1265" fmla="*/ 54441 h 294122"/>
                    <a:gd name="connsiteX1266" fmla="*/ 348204 w 704673"/>
                    <a:gd name="connsiteY1266" fmla="*/ 56776 h 294122"/>
                    <a:gd name="connsiteX1267" fmla="*/ 348204 w 704673"/>
                    <a:gd name="connsiteY1267" fmla="*/ 56776 h 294122"/>
                    <a:gd name="connsiteX1268" fmla="*/ 348743 w 704673"/>
                    <a:gd name="connsiteY1268" fmla="*/ 57136 h 294122"/>
                    <a:gd name="connsiteX1269" fmla="*/ 348743 w 704673"/>
                    <a:gd name="connsiteY1269" fmla="*/ 57136 h 294122"/>
                    <a:gd name="connsiteX1270" fmla="*/ 355031 w 704673"/>
                    <a:gd name="connsiteY1270" fmla="*/ 49949 h 294122"/>
                    <a:gd name="connsiteX1271" fmla="*/ 355031 w 704673"/>
                    <a:gd name="connsiteY1271" fmla="*/ 49949 h 294122"/>
                    <a:gd name="connsiteX1272" fmla="*/ 362039 w 704673"/>
                    <a:gd name="connsiteY1272" fmla="*/ 45996 h 294122"/>
                    <a:gd name="connsiteX1273" fmla="*/ 362039 w 704673"/>
                    <a:gd name="connsiteY1273" fmla="*/ 45996 h 294122"/>
                    <a:gd name="connsiteX1274" fmla="*/ 368866 w 704673"/>
                    <a:gd name="connsiteY1274" fmla="*/ 48332 h 294122"/>
                    <a:gd name="connsiteX1275" fmla="*/ 368866 w 704673"/>
                    <a:gd name="connsiteY1275" fmla="*/ 48332 h 294122"/>
                    <a:gd name="connsiteX1276" fmla="*/ 371381 w 704673"/>
                    <a:gd name="connsiteY1276" fmla="*/ 49589 h 294122"/>
                    <a:gd name="connsiteX1277" fmla="*/ 371381 w 704673"/>
                    <a:gd name="connsiteY1277" fmla="*/ 49589 h 294122"/>
                    <a:gd name="connsiteX1278" fmla="*/ 371381 w 704673"/>
                    <a:gd name="connsiteY1278" fmla="*/ 49050 h 294122"/>
                    <a:gd name="connsiteX1279" fmla="*/ 371381 w 704673"/>
                    <a:gd name="connsiteY1279" fmla="*/ 49050 h 294122"/>
                    <a:gd name="connsiteX1280" fmla="*/ 371741 w 704673"/>
                    <a:gd name="connsiteY1280" fmla="*/ 47793 h 294122"/>
                    <a:gd name="connsiteX1281" fmla="*/ 371741 w 704673"/>
                    <a:gd name="connsiteY1281" fmla="*/ 47793 h 294122"/>
                    <a:gd name="connsiteX1282" fmla="*/ 383959 w 704673"/>
                    <a:gd name="connsiteY1282" fmla="*/ 42043 h 294122"/>
                    <a:gd name="connsiteX1283" fmla="*/ 383959 w 704673"/>
                    <a:gd name="connsiteY1283" fmla="*/ 42043 h 294122"/>
                    <a:gd name="connsiteX1284" fmla="*/ 394200 w 704673"/>
                    <a:gd name="connsiteY1284" fmla="*/ 43840 h 294122"/>
                    <a:gd name="connsiteX1285" fmla="*/ 394200 w 704673"/>
                    <a:gd name="connsiteY1285" fmla="*/ 43840 h 294122"/>
                    <a:gd name="connsiteX1286" fmla="*/ 403902 w 704673"/>
                    <a:gd name="connsiteY1286" fmla="*/ 49410 h 294122"/>
                    <a:gd name="connsiteX1287" fmla="*/ 403902 w 704673"/>
                    <a:gd name="connsiteY1287" fmla="*/ 49410 h 294122"/>
                    <a:gd name="connsiteX1288" fmla="*/ 400848 w 704673"/>
                    <a:gd name="connsiteY1288" fmla="*/ 53363 h 294122"/>
                    <a:gd name="connsiteX1289" fmla="*/ 400848 w 704673"/>
                    <a:gd name="connsiteY1289" fmla="*/ 53363 h 294122"/>
                    <a:gd name="connsiteX1290" fmla="*/ 392403 w 704673"/>
                    <a:gd name="connsiteY1290" fmla="*/ 62346 h 294122"/>
                    <a:gd name="connsiteX1291" fmla="*/ 392403 w 704673"/>
                    <a:gd name="connsiteY1291" fmla="*/ 62346 h 294122"/>
                    <a:gd name="connsiteX1292" fmla="*/ 393301 w 704673"/>
                    <a:gd name="connsiteY1292" fmla="*/ 61627 h 294122"/>
                    <a:gd name="connsiteX1293" fmla="*/ 393301 w 704673"/>
                    <a:gd name="connsiteY1293" fmla="*/ 61627 h 294122"/>
                    <a:gd name="connsiteX1294" fmla="*/ 408933 w 704673"/>
                    <a:gd name="connsiteY1294" fmla="*/ 51566 h 294122"/>
                    <a:gd name="connsiteX1295" fmla="*/ 408933 w 704673"/>
                    <a:gd name="connsiteY1295" fmla="*/ 51566 h 294122"/>
                    <a:gd name="connsiteX1296" fmla="*/ 413245 w 704673"/>
                    <a:gd name="connsiteY1296" fmla="*/ 51206 h 294122"/>
                    <a:gd name="connsiteX1297" fmla="*/ 413245 w 704673"/>
                    <a:gd name="connsiteY1297" fmla="*/ 51206 h 294122"/>
                    <a:gd name="connsiteX1298" fmla="*/ 436962 w 704673"/>
                    <a:gd name="connsiteY1298" fmla="*/ 59651 h 294122"/>
                    <a:gd name="connsiteX1299" fmla="*/ 436962 w 704673"/>
                    <a:gd name="connsiteY1299" fmla="*/ 59651 h 294122"/>
                    <a:gd name="connsiteX1300" fmla="*/ 438040 w 704673"/>
                    <a:gd name="connsiteY1300" fmla="*/ 63963 h 294122"/>
                    <a:gd name="connsiteX1301" fmla="*/ 438040 w 704673"/>
                    <a:gd name="connsiteY1301" fmla="*/ 63963 h 294122"/>
                    <a:gd name="connsiteX1302" fmla="*/ 428158 w 704673"/>
                    <a:gd name="connsiteY1302" fmla="*/ 71330 h 294122"/>
                    <a:gd name="connsiteX1303" fmla="*/ 428158 w 704673"/>
                    <a:gd name="connsiteY1303" fmla="*/ 71330 h 294122"/>
                    <a:gd name="connsiteX1304" fmla="*/ 408754 w 704673"/>
                    <a:gd name="connsiteY1304" fmla="*/ 75822 h 294122"/>
                    <a:gd name="connsiteX1305" fmla="*/ 408754 w 704673"/>
                    <a:gd name="connsiteY1305" fmla="*/ 75822 h 294122"/>
                    <a:gd name="connsiteX1306" fmla="*/ 410909 w 704673"/>
                    <a:gd name="connsiteY1306" fmla="*/ 75642 h 294122"/>
                    <a:gd name="connsiteX1307" fmla="*/ 410909 w 704673"/>
                    <a:gd name="connsiteY1307" fmla="*/ 75642 h 294122"/>
                    <a:gd name="connsiteX1308" fmla="*/ 412347 w 704673"/>
                    <a:gd name="connsiteY1308" fmla="*/ 75642 h 294122"/>
                    <a:gd name="connsiteX1309" fmla="*/ 412347 w 704673"/>
                    <a:gd name="connsiteY1309" fmla="*/ 75642 h 294122"/>
                    <a:gd name="connsiteX1310" fmla="*/ 427439 w 704673"/>
                    <a:gd name="connsiteY1310" fmla="*/ 80673 h 294122"/>
                    <a:gd name="connsiteX1311" fmla="*/ 427439 w 704673"/>
                    <a:gd name="connsiteY1311" fmla="*/ 80673 h 294122"/>
                    <a:gd name="connsiteX1312" fmla="*/ 427978 w 704673"/>
                    <a:gd name="connsiteY1312" fmla="*/ 81571 h 294122"/>
                    <a:gd name="connsiteX1313" fmla="*/ 427978 w 704673"/>
                    <a:gd name="connsiteY1313" fmla="*/ 81571 h 294122"/>
                    <a:gd name="connsiteX1314" fmla="*/ 431033 w 704673"/>
                    <a:gd name="connsiteY1314" fmla="*/ 78157 h 294122"/>
                    <a:gd name="connsiteX1315" fmla="*/ 431033 w 704673"/>
                    <a:gd name="connsiteY1315" fmla="*/ 78157 h 294122"/>
                    <a:gd name="connsiteX1316" fmla="*/ 444508 w 704673"/>
                    <a:gd name="connsiteY1316" fmla="*/ 71869 h 294122"/>
                    <a:gd name="connsiteX1317" fmla="*/ 444508 w 704673"/>
                    <a:gd name="connsiteY1317" fmla="*/ 71869 h 294122"/>
                    <a:gd name="connsiteX1318" fmla="*/ 453312 w 704673"/>
                    <a:gd name="connsiteY1318" fmla="*/ 72947 h 294122"/>
                    <a:gd name="connsiteX1319" fmla="*/ 453312 w 704673"/>
                    <a:gd name="connsiteY1319" fmla="*/ 72947 h 294122"/>
                    <a:gd name="connsiteX1320" fmla="*/ 471279 w 704673"/>
                    <a:gd name="connsiteY1320" fmla="*/ 80313 h 294122"/>
                    <a:gd name="connsiteX1321" fmla="*/ 471279 w 704673"/>
                    <a:gd name="connsiteY1321" fmla="*/ 80313 h 294122"/>
                    <a:gd name="connsiteX1322" fmla="*/ 469303 w 704673"/>
                    <a:gd name="connsiteY1322" fmla="*/ 83907 h 294122"/>
                    <a:gd name="connsiteX1323" fmla="*/ 469303 w 704673"/>
                    <a:gd name="connsiteY1323" fmla="*/ 83907 h 294122"/>
                    <a:gd name="connsiteX1324" fmla="*/ 453312 w 704673"/>
                    <a:gd name="connsiteY1324" fmla="*/ 88758 h 294122"/>
                    <a:gd name="connsiteX1325" fmla="*/ 453312 w 704673"/>
                    <a:gd name="connsiteY1325" fmla="*/ 88758 h 294122"/>
                    <a:gd name="connsiteX1326" fmla="*/ 449539 w 704673"/>
                    <a:gd name="connsiteY1326" fmla="*/ 89117 h 294122"/>
                    <a:gd name="connsiteX1327" fmla="*/ 449539 w 704673"/>
                    <a:gd name="connsiteY1327" fmla="*/ 89117 h 294122"/>
                    <a:gd name="connsiteX1328" fmla="*/ 454749 w 704673"/>
                    <a:gd name="connsiteY1328" fmla="*/ 92351 h 294122"/>
                    <a:gd name="connsiteX1329" fmla="*/ 454749 w 704673"/>
                    <a:gd name="connsiteY1329" fmla="*/ 92351 h 294122"/>
                    <a:gd name="connsiteX1330" fmla="*/ 457085 w 704673"/>
                    <a:gd name="connsiteY1330" fmla="*/ 97023 h 294122"/>
                    <a:gd name="connsiteX1331" fmla="*/ 457085 w 704673"/>
                    <a:gd name="connsiteY1331" fmla="*/ 97023 h 294122"/>
                    <a:gd name="connsiteX1332" fmla="*/ 448281 w 704673"/>
                    <a:gd name="connsiteY1332" fmla="*/ 103311 h 294122"/>
                    <a:gd name="connsiteX1333" fmla="*/ 448281 w 704673"/>
                    <a:gd name="connsiteY1333" fmla="*/ 103311 h 294122"/>
                    <a:gd name="connsiteX1334" fmla="*/ 444867 w 704673"/>
                    <a:gd name="connsiteY1334" fmla="*/ 104749 h 294122"/>
                    <a:gd name="connsiteX1335" fmla="*/ 444867 w 704673"/>
                    <a:gd name="connsiteY1335" fmla="*/ 104749 h 294122"/>
                    <a:gd name="connsiteX1336" fmla="*/ 444867 w 704673"/>
                    <a:gd name="connsiteY1336" fmla="*/ 104749 h 294122"/>
                    <a:gd name="connsiteX1337" fmla="*/ 444867 w 704673"/>
                    <a:gd name="connsiteY1337" fmla="*/ 104749 h 294122"/>
                    <a:gd name="connsiteX1338" fmla="*/ 446484 w 704673"/>
                    <a:gd name="connsiteY1338" fmla="*/ 104928 h 294122"/>
                    <a:gd name="connsiteX1339" fmla="*/ 446484 w 704673"/>
                    <a:gd name="connsiteY1339" fmla="*/ 104928 h 294122"/>
                    <a:gd name="connsiteX1340" fmla="*/ 446664 w 704673"/>
                    <a:gd name="connsiteY1340" fmla="*/ 104928 h 294122"/>
                    <a:gd name="connsiteX1341" fmla="*/ 446664 w 704673"/>
                    <a:gd name="connsiteY1341" fmla="*/ 104928 h 294122"/>
                    <a:gd name="connsiteX1342" fmla="*/ 457085 w 704673"/>
                    <a:gd name="connsiteY1342" fmla="*/ 101335 h 294122"/>
                    <a:gd name="connsiteX1343" fmla="*/ 457085 w 704673"/>
                    <a:gd name="connsiteY1343" fmla="*/ 101335 h 294122"/>
                    <a:gd name="connsiteX1344" fmla="*/ 461936 w 704673"/>
                    <a:gd name="connsiteY1344" fmla="*/ 104749 h 294122"/>
                    <a:gd name="connsiteX1345" fmla="*/ 461936 w 704673"/>
                    <a:gd name="connsiteY1345" fmla="*/ 104749 h 294122"/>
                    <a:gd name="connsiteX1346" fmla="*/ 462834 w 704673"/>
                    <a:gd name="connsiteY1346" fmla="*/ 106186 h 294122"/>
                    <a:gd name="connsiteX1347" fmla="*/ 462834 w 704673"/>
                    <a:gd name="connsiteY1347" fmla="*/ 106186 h 294122"/>
                    <a:gd name="connsiteX1348" fmla="*/ 466068 w 704673"/>
                    <a:gd name="connsiteY1348" fmla="*/ 104928 h 294122"/>
                    <a:gd name="connsiteX1349" fmla="*/ 466068 w 704673"/>
                    <a:gd name="connsiteY1349" fmla="*/ 104928 h 294122"/>
                    <a:gd name="connsiteX1350" fmla="*/ 480442 w 704673"/>
                    <a:gd name="connsiteY1350" fmla="*/ 101335 h 294122"/>
                    <a:gd name="connsiteX1351" fmla="*/ 480442 w 704673"/>
                    <a:gd name="connsiteY1351" fmla="*/ 101335 h 294122"/>
                    <a:gd name="connsiteX1352" fmla="*/ 484934 w 704673"/>
                    <a:gd name="connsiteY1352" fmla="*/ 102593 h 294122"/>
                    <a:gd name="connsiteX1353" fmla="*/ 484934 w 704673"/>
                    <a:gd name="connsiteY1353" fmla="*/ 102593 h 294122"/>
                    <a:gd name="connsiteX1354" fmla="*/ 508471 w 704673"/>
                    <a:gd name="connsiteY1354" fmla="*/ 111756 h 294122"/>
                    <a:gd name="connsiteX1355" fmla="*/ 508471 w 704673"/>
                    <a:gd name="connsiteY1355" fmla="*/ 111756 h 294122"/>
                    <a:gd name="connsiteX1356" fmla="*/ 518353 w 704673"/>
                    <a:gd name="connsiteY1356" fmla="*/ 119122 h 294122"/>
                    <a:gd name="connsiteX1357" fmla="*/ 518353 w 704673"/>
                    <a:gd name="connsiteY1357" fmla="*/ 119122 h 294122"/>
                    <a:gd name="connsiteX1358" fmla="*/ 530930 w 704673"/>
                    <a:gd name="connsiteY1358" fmla="*/ 114092 h 294122"/>
                    <a:gd name="connsiteX1359" fmla="*/ 530930 w 704673"/>
                    <a:gd name="connsiteY1359" fmla="*/ 114092 h 294122"/>
                    <a:gd name="connsiteX1360" fmla="*/ 539914 w 704673"/>
                    <a:gd name="connsiteY1360" fmla="*/ 107983 h 294122"/>
                    <a:gd name="connsiteX1361" fmla="*/ 539914 w 704673"/>
                    <a:gd name="connsiteY1361" fmla="*/ 107983 h 294122"/>
                    <a:gd name="connsiteX1362" fmla="*/ 544406 w 704673"/>
                    <a:gd name="connsiteY1362" fmla="*/ 110678 h 294122"/>
                    <a:gd name="connsiteX1363" fmla="*/ 544406 w 704673"/>
                    <a:gd name="connsiteY1363" fmla="*/ 110678 h 294122"/>
                    <a:gd name="connsiteX1364" fmla="*/ 567404 w 704673"/>
                    <a:gd name="connsiteY1364" fmla="*/ 122177 h 294122"/>
                    <a:gd name="connsiteX1365" fmla="*/ 567404 w 704673"/>
                    <a:gd name="connsiteY1365" fmla="*/ 122177 h 294122"/>
                    <a:gd name="connsiteX1366" fmla="*/ 572075 w 704673"/>
                    <a:gd name="connsiteY1366" fmla="*/ 126669 h 294122"/>
                    <a:gd name="connsiteX1367" fmla="*/ 572075 w 704673"/>
                    <a:gd name="connsiteY1367" fmla="*/ 126669 h 294122"/>
                    <a:gd name="connsiteX1368" fmla="*/ 570997 w 704673"/>
                    <a:gd name="connsiteY1368" fmla="*/ 129364 h 294122"/>
                    <a:gd name="connsiteX1369" fmla="*/ 570997 w 704673"/>
                    <a:gd name="connsiteY1369" fmla="*/ 129364 h 294122"/>
                    <a:gd name="connsiteX1370" fmla="*/ 576387 w 704673"/>
                    <a:gd name="connsiteY1370" fmla="*/ 130801 h 294122"/>
                    <a:gd name="connsiteX1371" fmla="*/ 576387 w 704673"/>
                    <a:gd name="connsiteY1371" fmla="*/ 130801 h 294122"/>
                    <a:gd name="connsiteX1372" fmla="*/ 582496 w 704673"/>
                    <a:gd name="connsiteY1372" fmla="*/ 129184 h 294122"/>
                    <a:gd name="connsiteX1373" fmla="*/ 582496 w 704673"/>
                    <a:gd name="connsiteY1373" fmla="*/ 129184 h 294122"/>
                    <a:gd name="connsiteX1374" fmla="*/ 590042 w 704673"/>
                    <a:gd name="connsiteY1374" fmla="*/ 126489 h 294122"/>
                    <a:gd name="connsiteX1375" fmla="*/ 590042 w 704673"/>
                    <a:gd name="connsiteY1375" fmla="*/ 126489 h 294122"/>
                    <a:gd name="connsiteX1376" fmla="*/ 597588 w 704673"/>
                    <a:gd name="connsiteY1376" fmla="*/ 131161 h 294122"/>
                    <a:gd name="connsiteX1377" fmla="*/ 597588 w 704673"/>
                    <a:gd name="connsiteY1377" fmla="*/ 131161 h 294122"/>
                    <a:gd name="connsiteX1378" fmla="*/ 600822 w 704673"/>
                    <a:gd name="connsiteY1378" fmla="*/ 135293 h 294122"/>
                    <a:gd name="connsiteX1379" fmla="*/ 600822 w 704673"/>
                    <a:gd name="connsiteY1379" fmla="*/ 135293 h 294122"/>
                    <a:gd name="connsiteX1380" fmla="*/ 604775 w 704673"/>
                    <a:gd name="connsiteY1380" fmla="*/ 135473 h 294122"/>
                    <a:gd name="connsiteX1381" fmla="*/ 604775 w 704673"/>
                    <a:gd name="connsiteY1381" fmla="*/ 135473 h 294122"/>
                    <a:gd name="connsiteX1382" fmla="*/ 605854 w 704673"/>
                    <a:gd name="connsiteY1382" fmla="*/ 135473 h 294122"/>
                    <a:gd name="connsiteX1383" fmla="*/ 605854 w 704673"/>
                    <a:gd name="connsiteY1383" fmla="*/ 135473 h 294122"/>
                    <a:gd name="connsiteX1384" fmla="*/ 610884 w 704673"/>
                    <a:gd name="connsiteY1384" fmla="*/ 131700 h 294122"/>
                    <a:gd name="connsiteX1385" fmla="*/ 610884 w 704673"/>
                    <a:gd name="connsiteY1385" fmla="*/ 131700 h 294122"/>
                    <a:gd name="connsiteX1386" fmla="*/ 615915 w 704673"/>
                    <a:gd name="connsiteY1386" fmla="*/ 125950 h 294122"/>
                    <a:gd name="connsiteX1387" fmla="*/ 615915 w 704673"/>
                    <a:gd name="connsiteY1387" fmla="*/ 125950 h 294122"/>
                    <a:gd name="connsiteX1388" fmla="*/ 616633 w 704673"/>
                    <a:gd name="connsiteY1388" fmla="*/ 126130 h 294122"/>
                    <a:gd name="connsiteX1389" fmla="*/ 616633 w 704673"/>
                    <a:gd name="connsiteY1389" fmla="*/ 126130 h 294122"/>
                    <a:gd name="connsiteX1390" fmla="*/ 624719 w 704673"/>
                    <a:gd name="connsiteY1390" fmla="*/ 125591 h 294122"/>
                    <a:gd name="connsiteX1391" fmla="*/ 624719 w 704673"/>
                    <a:gd name="connsiteY1391" fmla="*/ 125591 h 294122"/>
                    <a:gd name="connsiteX1392" fmla="*/ 636038 w 704673"/>
                    <a:gd name="connsiteY1392" fmla="*/ 131340 h 294122"/>
                    <a:gd name="connsiteX1393" fmla="*/ 636038 w 704673"/>
                    <a:gd name="connsiteY1393" fmla="*/ 131340 h 294122"/>
                    <a:gd name="connsiteX1394" fmla="*/ 641788 w 704673"/>
                    <a:gd name="connsiteY1394" fmla="*/ 149487 h 294122"/>
                    <a:gd name="connsiteX1395" fmla="*/ 641788 w 704673"/>
                    <a:gd name="connsiteY1395" fmla="*/ 149487 h 294122"/>
                    <a:gd name="connsiteX1396" fmla="*/ 644303 w 704673"/>
                    <a:gd name="connsiteY1396" fmla="*/ 160986 h 294122"/>
                    <a:gd name="connsiteX1397" fmla="*/ 644303 w 704673"/>
                    <a:gd name="connsiteY1397" fmla="*/ 160986 h 294122"/>
                    <a:gd name="connsiteX1398" fmla="*/ 644842 w 704673"/>
                    <a:gd name="connsiteY1398" fmla="*/ 163322 h 294122"/>
                    <a:gd name="connsiteX1399" fmla="*/ 644842 w 704673"/>
                    <a:gd name="connsiteY1399" fmla="*/ 163322 h 294122"/>
                    <a:gd name="connsiteX1400" fmla="*/ 641788 w 704673"/>
                    <a:gd name="connsiteY1400" fmla="*/ 166376 h 294122"/>
                    <a:gd name="connsiteX1401" fmla="*/ 641788 w 704673"/>
                    <a:gd name="connsiteY1401" fmla="*/ 166376 h 294122"/>
                    <a:gd name="connsiteX1402" fmla="*/ 634242 w 704673"/>
                    <a:gd name="connsiteY1402" fmla="*/ 162783 h 294122"/>
                    <a:gd name="connsiteX1403" fmla="*/ 634242 w 704673"/>
                    <a:gd name="connsiteY1403" fmla="*/ 162783 h 294122"/>
                    <a:gd name="connsiteX1404" fmla="*/ 633343 w 704673"/>
                    <a:gd name="connsiteY1404" fmla="*/ 162244 h 294122"/>
                    <a:gd name="connsiteX1405" fmla="*/ 633343 w 704673"/>
                    <a:gd name="connsiteY1405" fmla="*/ 162244 h 294122"/>
                    <a:gd name="connsiteX1406" fmla="*/ 650951 w 704673"/>
                    <a:gd name="connsiteY1406" fmla="*/ 184523 h 294122"/>
                    <a:gd name="connsiteX1407" fmla="*/ 650951 w 704673"/>
                    <a:gd name="connsiteY1407" fmla="*/ 184523 h 294122"/>
                    <a:gd name="connsiteX1408" fmla="*/ 651311 w 704673"/>
                    <a:gd name="connsiteY1408" fmla="*/ 186320 h 294122"/>
                    <a:gd name="connsiteX1409" fmla="*/ 651311 w 704673"/>
                    <a:gd name="connsiteY1409" fmla="*/ 186320 h 294122"/>
                    <a:gd name="connsiteX1410" fmla="*/ 647178 w 704673"/>
                    <a:gd name="connsiteY1410" fmla="*/ 189733 h 294122"/>
                    <a:gd name="connsiteX1411" fmla="*/ 647178 w 704673"/>
                    <a:gd name="connsiteY1411" fmla="*/ 189733 h 294122"/>
                    <a:gd name="connsiteX1412" fmla="*/ 639811 w 704673"/>
                    <a:gd name="connsiteY1412" fmla="*/ 188116 h 294122"/>
                    <a:gd name="connsiteX1413" fmla="*/ 639811 w 704673"/>
                    <a:gd name="connsiteY1413" fmla="*/ 188116 h 294122"/>
                    <a:gd name="connsiteX1414" fmla="*/ 602979 w 704673"/>
                    <a:gd name="connsiteY1414" fmla="*/ 172844 h 294122"/>
                    <a:gd name="connsiteX1415" fmla="*/ 602979 w 704673"/>
                    <a:gd name="connsiteY1415" fmla="*/ 172844 h 294122"/>
                    <a:gd name="connsiteX1416" fmla="*/ 592019 w 704673"/>
                    <a:gd name="connsiteY1416" fmla="*/ 157752 h 294122"/>
                    <a:gd name="connsiteX1417" fmla="*/ 592019 w 704673"/>
                    <a:gd name="connsiteY1417" fmla="*/ 157752 h 294122"/>
                    <a:gd name="connsiteX1418" fmla="*/ 591120 w 704673"/>
                    <a:gd name="connsiteY1418" fmla="*/ 155955 h 294122"/>
                    <a:gd name="connsiteX1419" fmla="*/ 591120 w 704673"/>
                    <a:gd name="connsiteY1419" fmla="*/ 155955 h 294122"/>
                    <a:gd name="connsiteX1420" fmla="*/ 590222 w 704673"/>
                    <a:gd name="connsiteY1420" fmla="*/ 158291 h 294122"/>
                    <a:gd name="connsiteX1421" fmla="*/ 590222 w 704673"/>
                    <a:gd name="connsiteY1421" fmla="*/ 158291 h 294122"/>
                    <a:gd name="connsiteX1422" fmla="*/ 583934 w 704673"/>
                    <a:gd name="connsiteY1422" fmla="*/ 168532 h 294122"/>
                    <a:gd name="connsiteX1423" fmla="*/ 583934 w 704673"/>
                    <a:gd name="connsiteY1423" fmla="*/ 168532 h 294122"/>
                    <a:gd name="connsiteX1424" fmla="*/ 578903 w 704673"/>
                    <a:gd name="connsiteY1424" fmla="*/ 164400 h 294122"/>
                    <a:gd name="connsiteX1425" fmla="*/ 578903 w 704673"/>
                    <a:gd name="connsiteY1425" fmla="*/ 164400 h 294122"/>
                    <a:gd name="connsiteX1426" fmla="*/ 577824 w 704673"/>
                    <a:gd name="connsiteY1426" fmla="*/ 161705 h 294122"/>
                    <a:gd name="connsiteX1427" fmla="*/ 577824 w 704673"/>
                    <a:gd name="connsiteY1427" fmla="*/ 161705 h 294122"/>
                    <a:gd name="connsiteX1428" fmla="*/ 570099 w 704673"/>
                    <a:gd name="connsiteY1428" fmla="*/ 165119 h 294122"/>
                    <a:gd name="connsiteX1429" fmla="*/ 570099 w 704673"/>
                    <a:gd name="connsiteY1429" fmla="*/ 165119 h 294122"/>
                    <a:gd name="connsiteX1430" fmla="*/ 564709 w 704673"/>
                    <a:gd name="connsiteY1430" fmla="*/ 164400 h 294122"/>
                    <a:gd name="connsiteX1431" fmla="*/ 564709 w 704673"/>
                    <a:gd name="connsiteY1431" fmla="*/ 164400 h 294122"/>
                    <a:gd name="connsiteX1432" fmla="*/ 543507 w 704673"/>
                    <a:gd name="connsiteY1432" fmla="*/ 160267 h 294122"/>
                    <a:gd name="connsiteX1433" fmla="*/ 543507 w 704673"/>
                    <a:gd name="connsiteY1433" fmla="*/ 160267 h 294122"/>
                    <a:gd name="connsiteX1434" fmla="*/ 540273 w 704673"/>
                    <a:gd name="connsiteY1434" fmla="*/ 160447 h 294122"/>
                    <a:gd name="connsiteX1435" fmla="*/ 540273 w 704673"/>
                    <a:gd name="connsiteY1435" fmla="*/ 160447 h 294122"/>
                    <a:gd name="connsiteX1436" fmla="*/ 539375 w 704673"/>
                    <a:gd name="connsiteY1436" fmla="*/ 160447 h 294122"/>
                    <a:gd name="connsiteX1437" fmla="*/ 539375 w 704673"/>
                    <a:gd name="connsiteY1437" fmla="*/ 160447 h 294122"/>
                    <a:gd name="connsiteX1438" fmla="*/ 540633 w 704673"/>
                    <a:gd name="connsiteY1438" fmla="*/ 161166 h 294122"/>
                    <a:gd name="connsiteX1439" fmla="*/ 540633 w 704673"/>
                    <a:gd name="connsiteY1439" fmla="*/ 161166 h 294122"/>
                    <a:gd name="connsiteX1440" fmla="*/ 553569 w 704673"/>
                    <a:gd name="connsiteY1440" fmla="*/ 171946 h 294122"/>
                    <a:gd name="connsiteX1441" fmla="*/ 553569 w 704673"/>
                    <a:gd name="connsiteY1441" fmla="*/ 171946 h 294122"/>
                    <a:gd name="connsiteX1442" fmla="*/ 549616 w 704673"/>
                    <a:gd name="connsiteY1442" fmla="*/ 175000 h 294122"/>
                    <a:gd name="connsiteX1443" fmla="*/ 549616 w 704673"/>
                    <a:gd name="connsiteY1443" fmla="*/ 175000 h 294122"/>
                    <a:gd name="connsiteX1444" fmla="*/ 549616 w 704673"/>
                    <a:gd name="connsiteY1444" fmla="*/ 175000 h 294122"/>
                    <a:gd name="connsiteX1445" fmla="*/ 535242 w 704673"/>
                    <a:gd name="connsiteY1445" fmla="*/ 173204 h 294122"/>
                    <a:gd name="connsiteX1446" fmla="*/ 535242 w 704673"/>
                    <a:gd name="connsiteY1446" fmla="*/ 173204 h 294122"/>
                    <a:gd name="connsiteX1447" fmla="*/ 531649 w 704673"/>
                    <a:gd name="connsiteY1447" fmla="*/ 173563 h 294122"/>
                    <a:gd name="connsiteX1448" fmla="*/ 531649 w 704673"/>
                    <a:gd name="connsiteY1448" fmla="*/ 173563 h 294122"/>
                    <a:gd name="connsiteX1449" fmla="*/ 526438 w 704673"/>
                    <a:gd name="connsiteY1449" fmla="*/ 176617 h 294122"/>
                    <a:gd name="connsiteX1450" fmla="*/ 526438 w 704673"/>
                    <a:gd name="connsiteY1450" fmla="*/ 176617 h 294122"/>
                    <a:gd name="connsiteX1451" fmla="*/ 526798 w 704673"/>
                    <a:gd name="connsiteY1451" fmla="*/ 176617 h 294122"/>
                    <a:gd name="connsiteX1452" fmla="*/ 526798 w 704673"/>
                    <a:gd name="connsiteY1452" fmla="*/ 176617 h 294122"/>
                    <a:gd name="connsiteX1453" fmla="*/ 537219 w 704673"/>
                    <a:gd name="connsiteY1453" fmla="*/ 175360 h 294122"/>
                    <a:gd name="connsiteX1454" fmla="*/ 537219 w 704673"/>
                    <a:gd name="connsiteY1454" fmla="*/ 175360 h 294122"/>
                    <a:gd name="connsiteX1455" fmla="*/ 549616 w 704673"/>
                    <a:gd name="connsiteY1455" fmla="*/ 179492 h 294122"/>
                    <a:gd name="connsiteX1456" fmla="*/ 549616 w 704673"/>
                    <a:gd name="connsiteY1456" fmla="*/ 179492 h 294122"/>
                    <a:gd name="connsiteX1457" fmla="*/ 567044 w 704673"/>
                    <a:gd name="connsiteY1457" fmla="*/ 185781 h 294122"/>
                    <a:gd name="connsiteX1458" fmla="*/ 567044 w 704673"/>
                    <a:gd name="connsiteY1458" fmla="*/ 185781 h 294122"/>
                    <a:gd name="connsiteX1459" fmla="*/ 597409 w 704673"/>
                    <a:gd name="connsiteY1459" fmla="*/ 198178 h 294122"/>
                    <a:gd name="connsiteX1460" fmla="*/ 597409 w 704673"/>
                    <a:gd name="connsiteY1460" fmla="*/ 198178 h 294122"/>
                    <a:gd name="connsiteX1461" fmla="*/ 599744 w 704673"/>
                    <a:gd name="connsiteY1461" fmla="*/ 199975 h 294122"/>
                    <a:gd name="connsiteX1462" fmla="*/ 599744 w 704673"/>
                    <a:gd name="connsiteY1462" fmla="*/ 199975 h 294122"/>
                    <a:gd name="connsiteX1463" fmla="*/ 599924 w 704673"/>
                    <a:gd name="connsiteY1463" fmla="*/ 199436 h 294122"/>
                    <a:gd name="connsiteX1464" fmla="*/ 599924 w 704673"/>
                    <a:gd name="connsiteY1464" fmla="*/ 199436 h 294122"/>
                    <a:gd name="connsiteX1465" fmla="*/ 605314 w 704673"/>
                    <a:gd name="connsiteY1465" fmla="*/ 194046 h 294122"/>
                    <a:gd name="connsiteX1466" fmla="*/ 605314 w 704673"/>
                    <a:gd name="connsiteY1466" fmla="*/ 194046 h 294122"/>
                    <a:gd name="connsiteX1467" fmla="*/ 616813 w 704673"/>
                    <a:gd name="connsiteY1467" fmla="*/ 199076 h 294122"/>
                    <a:gd name="connsiteX1468" fmla="*/ 616813 w 704673"/>
                    <a:gd name="connsiteY1468" fmla="*/ 199076 h 294122"/>
                    <a:gd name="connsiteX1469" fmla="*/ 635140 w 704673"/>
                    <a:gd name="connsiteY1469" fmla="*/ 205365 h 294122"/>
                    <a:gd name="connsiteX1470" fmla="*/ 635140 w 704673"/>
                    <a:gd name="connsiteY1470" fmla="*/ 205365 h 294122"/>
                    <a:gd name="connsiteX1471" fmla="*/ 635319 w 704673"/>
                    <a:gd name="connsiteY1471" fmla="*/ 205365 h 294122"/>
                    <a:gd name="connsiteX1472" fmla="*/ 635319 w 704673"/>
                    <a:gd name="connsiteY1472" fmla="*/ 205365 h 294122"/>
                    <a:gd name="connsiteX1473" fmla="*/ 635319 w 704673"/>
                    <a:gd name="connsiteY1473" fmla="*/ 205365 h 294122"/>
                    <a:gd name="connsiteX1474" fmla="*/ 646639 w 704673"/>
                    <a:gd name="connsiteY1474" fmla="*/ 211833 h 294122"/>
                    <a:gd name="connsiteX1475" fmla="*/ 646639 w 704673"/>
                    <a:gd name="connsiteY1475" fmla="*/ 211833 h 294122"/>
                    <a:gd name="connsiteX1476" fmla="*/ 665145 w 704673"/>
                    <a:gd name="connsiteY1476" fmla="*/ 216145 h 294122"/>
                    <a:gd name="connsiteX1477" fmla="*/ 665145 w 704673"/>
                    <a:gd name="connsiteY1477" fmla="*/ 216145 h 294122"/>
                    <a:gd name="connsiteX1478" fmla="*/ 681854 w 704673"/>
                    <a:gd name="connsiteY1478" fmla="*/ 228543 h 294122"/>
                    <a:gd name="connsiteX1479" fmla="*/ 681854 w 704673"/>
                    <a:gd name="connsiteY1479" fmla="*/ 228543 h 294122"/>
                    <a:gd name="connsiteX1480" fmla="*/ 694072 w 704673"/>
                    <a:gd name="connsiteY1480" fmla="*/ 243455 h 294122"/>
                    <a:gd name="connsiteX1481" fmla="*/ 694072 w 704673"/>
                    <a:gd name="connsiteY1481" fmla="*/ 243455 h 294122"/>
                    <a:gd name="connsiteX1482" fmla="*/ 701079 w 704673"/>
                    <a:gd name="connsiteY1482" fmla="*/ 257290 h 294122"/>
                    <a:gd name="connsiteX1483" fmla="*/ 701079 w 704673"/>
                    <a:gd name="connsiteY1483" fmla="*/ 257290 h 294122"/>
                    <a:gd name="connsiteX1484" fmla="*/ 704673 w 704673"/>
                    <a:gd name="connsiteY1484" fmla="*/ 266633 h 294122"/>
                    <a:gd name="connsiteX1485" fmla="*/ 704673 w 704673"/>
                    <a:gd name="connsiteY1485" fmla="*/ 266633 h 294122"/>
                    <a:gd name="connsiteX1486" fmla="*/ 701798 w 704673"/>
                    <a:gd name="connsiteY1486" fmla="*/ 269508 h 294122"/>
                    <a:gd name="connsiteX1487" fmla="*/ 701798 w 704673"/>
                    <a:gd name="connsiteY1487" fmla="*/ 269508 h 294122"/>
                    <a:gd name="connsiteX1488" fmla="*/ 698923 w 704673"/>
                    <a:gd name="connsiteY1488" fmla="*/ 268430 h 294122"/>
                    <a:gd name="connsiteX1489" fmla="*/ 698923 w 704673"/>
                    <a:gd name="connsiteY1489" fmla="*/ 268430 h 294122"/>
                    <a:gd name="connsiteX1490" fmla="*/ 682753 w 704673"/>
                    <a:gd name="connsiteY1490" fmla="*/ 260704 h 294122"/>
                    <a:gd name="connsiteX1491" fmla="*/ 682753 w 704673"/>
                    <a:gd name="connsiteY1491" fmla="*/ 260704 h 294122"/>
                    <a:gd name="connsiteX1492" fmla="*/ 641428 w 704673"/>
                    <a:gd name="connsiteY1492" fmla="*/ 256751 h 294122"/>
                    <a:gd name="connsiteX1493" fmla="*/ 641428 w 704673"/>
                    <a:gd name="connsiteY1493" fmla="*/ 256751 h 294122"/>
                    <a:gd name="connsiteX1494" fmla="*/ 625078 w 704673"/>
                    <a:gd name="connsiteY1494" fmla="*/ 252978 h 294122"/>
                    <a:gd name="connsiteX1495" fmla="*/ 625078 w 704673"/>
                    <a:gd name="connsiteY1495" fmla="*/ 252978 h 294122"/>
                    <a:gd name="connsiteX1496" fmla="*/ 624899 w 704673"/>
                    <a:gd name="connsiteY1496" fmla="*/ 252978 h 294122"/>
                    <a:gd name="connsiteX1497" fmla="*/ 609088 w 704673"/>
                    <a:gd name="connsiteY1497" fmla="*/ 251900 h 294122"/>
                    <a:gd name="connsiteX1498" fmla="*/ 609088 w 704673"/>
                    <a:gd name="connsiteY1498" fmla="*/ 251900 h 294122"/>
                    <a:gd name="connsiteX1499" fmla="*/ 606572 w 704673"/>
                    <a:gd name="connsiteY1499" fmla="*/ 252080 h 294122"/>
                    <a:gd name="connsiteX1500" fmla="*/ 606572 w 704673"/>
                    <a:gd name="connsiteY1500" fmla="*/ 252080 h 294122"/>
                    <a:gd name="connsiteX1501" fmla="*/ 606932 w 704673"/>
                    <a:gd name="connsiteY1501" fmla="*/ 252259 h 294122"/>
                    <a:gd name="connsiteX1502" fmla="*/ 606932 w 704673"/>
                    <a:gd name="connsiteY1502" fmla="*/ 252259 h 294122"/>
                    <a:gd name="connsiteX1503" fmla="*/ 617891 w 704673"/>
                    <a:gd name="connsiteY1503" fmla="*/ 254775 h 294122"/>
                    <a:gd name="connsiteX1504" fmla="*/ 617891 w 704673"/>
                    <a:gd name="connsiteY1504" fmla="*/ 254775 h 294122"/>
                    <a:gd name="connsiteX1505" fmla="*/ 684190 w 704673"/>
                    <a:gd name="connsiteY1505" fmla="*/ 270766 h 294122"/>
                    <a:gd name="connsiteX1506" fmla="*/ 684190 w 704673"/>
                    <a:gd name="connsiteY1506" fmla="*/ 270766 h 294122"/>
                    <a:gd name="connsiteX1507" fmla="*/ 702157 w 704673"/>
                    <a:gd name="connsiteY1507" fmla="*/ 287116 h 294122"/>
                    <a:gd name="connsiteX1508" fmla="*/ 702157 w 704673"/>
                    <a:gd name="connsiteY1508" fmla="*/ 287116 h 294122"/>
                    <a:gd name="connsiteX1509" fmla="*/ 703595 w 704673"/>
                    <a:gd name="connsiteY1509" fmla="*/ 290170 h 294122"/>
                    <a:gd name="connsiteX1510" fmla="*/ 703595 w 704673"/>
                    <a:gd name="connsiteY1510" fmla="*/ 290170 h 294122"/>
                    <a:gd name="connsiteX1511" fmla="*/ 699283 w 704673"/>
                    <a:gd name="connsiteY1511" fmla="*/ 293943 h 294122"/>
                    <a:gd name="connsiteX1512" fmla="*/ 699283 w 704673"/>
                    <a:gd name="connsiteY1512" fmla="*/ 293943 h 294122"/>
                    <a:gd name="connsiteX1513" fmla="*/ 695150 w 704673"/>
                    <a:gd name="connsiteY1513" fmla="*/ 294123 h 294122"/>
                    <a:gd name="connsiteX1514" fmla="*/ 695150 w 704673"/>
                    <a:gd name="connsiteY1514" fmla="*/ 294123 h 294122"/>
                    <a:gd name="connsiteX1515" fmla="*/ 650232 w 704673"/>
                    <a:gd name="connsiteY1515" fmla="*/ 294123 h 294122"/>
                    <a:gd name="connsiteX1516" fmla="*/ 650232 w 704673"/>
                    <a:gd name="connsiteY1516" fmla="*/ 294123 h 294122"/>
                    <a:gd name="connsiteX1517" fmla="*/ 649873 w 704673"/>
                    <a:gd name="connsiteY1517" fmla="*/ 294123 h 294122"/>
                    <a:gd name="connsiteX1518" fmla="*/ 649154 w 704673"/>
                    <a:gd name="connsiteY1518" fmla="*/ 294123 h 294122"/>
                    <a:gd name="connsiteX1519" fmla="*/ 649154 w 704673"/>
                    <a:gd name="connsiteY1519" fmla="*/ 294123 h 294122"/>
                    <a:gd name="connsiteX1520" fmla="*/ 630828 w 704673"/>
                    <a:gd name="connsiteY1520" fmla="*/ 290170 h 294122"/>
                    <a:gd name="connsiteX1521" fmla="*/ 630828 w 704673"/>
                    <a:gd name="connsiteY1521" fmla="*/ 290170 h 294122"/>
                    <a:gd name="connsiteX1522" fmla="*/ 550514 w 704673"/>
                    <a:gd name="connsiteY1522" fmla="*/ 169610 h 294122"/>
                    <a:gd name="connsiteX1523" fmla="*/ 550514 w 704673"/>
                    <a:gd name="connsiteY1523" fmla="*/ 169610 h 294122"/>
                    <a:gd name="connsiteX1524" fmla="*/ 550514 w 704673"/>
                    <a:gd name="connsiteY1524" fmla="*/ 169610 h 294122"/>
                    <a:gd name="connsiteX1525" fmla="*/ 481520 w 704673"/>
                    <a:gd name="connsiteY1525" fmla="*/ 169431 h 294122"/>
                    <a:gd name="connsiteX1526" fmla="*/ 480981 w 704673"/>
                    <a:gd name="connsiteY1526" fmla="*/ 167634 h 294122"/>
                    <a:gd name="connsiteX1527" fmla="*/ 480981 w 704673"/>
                    <a:gd name="connsiteY1527" fmla="*/ 167634 h 294122"/>
                    <a:gd name="connsiteX1528" fmla="*/ 481520 w 704673"/>
                    <a:gd name="connsiteY1528" fmla="*/ 169431 h 294122"/>
                    <a:gd name="connsiteX1529" fmla="*/ 481520 w 704673"/>
                    <a:gd name="connsiteY1529" fmla="*/ 169431 h 294122"/>
                    <a:gd name="connsiteX1530" fmla="*/ 472717 w 704673"/>
                    <a:gd name="connsiteY1530" fmla="*/ 168353 h 294122"/>
                    <a:gd name="connsiteX1531" fmla="*/ 472537 w 704673"/>
                    <a:gd name="connsiteY1531" fmla="*/ 168353 h 294122"/>
                    <a:gd name="connsiteX1532" fmla="*/ 472717 w 704673"/>
                    <a:gd name="connsiteY1532" fmla="*/ 168353 h 294122"/>
                    <a:gd name="connsiteX1533" fmla="*/ 472717 w 704673"/>
                    <a:gd name="connsiteY1533" fmla="*/ 168353 h 294122"/>
                    <a:gd name="connsiteX1534" fmla="*/ 472717 w 704673"/>
                    <a:gd name="connsiteY1534" fmla="*/ 168353 h 294122"/>
                    <a:gd name="connsiteX1535" fmla="*/ 472537 w 704673"/>
                    <a:gd name="connsiteY1535" fmla="*/ 168353 h 294122"/>
                    <a:gd name="connsiteX1536" fmla="*/ 472717 w 704673"/>
                    <a:gd name="connsiteY1536" fmla="*/ 168353 h 294122"/>
                    <a:gd name="connsiteX1537" fmla="*/ 472717 w 704673"/>
                    <a:gd name="connsiteY1537" fmla="*/ 168353 h 294122"/>
                    <a:gd name="connsiteX1538" fmla="*/ 585371 w 704673"/>
                    <a:gd name="connsiteY1538" fmla="*/ 163142 h 294122"/>
                    <a:gd name="connsiteX1539" fmla="*/ 585371 w 704673"/>
                    <a:gd name="connsiteY1539" fmla="*/ 163142 h 294122"/>
                    <a:gd name="connsiteX1540" fmla="*/ 585371 w 704673"/>
                    <a:gd name="connsiteY1540" fmla="*/ 163142 h 294122"/>
                    <a:gd name="connsiteX1541" fmla="*/ 585371 w 704673"/>
                    <a:gd name="connsiteY1541" fmla="*/ 163142 h 294122"/>
                    <a:gd name="connsiteX1542" fmla="*/ 189374 w 704673"/>
                    <a:gd name="connsiteY1542" fmla="*/ 115709 h 294122"/>
                    <a:gd name="connsiteX1543" fmla="*/ 189374 w 704673"/>
                    <a:gd name="connsiteY1543" fmla="*/ 115709 h 294122"/>
                    <a:gd name="connsiteX1544" fmla="*/ 189374 w 704673"/>
                    <a:gd name="connsiteY1544" fmla="*/ 115709 h 294122"/>
                    <a:gd name="connsiteX1545" fmla="*/ 189374 w 704673"/>
                    <a:gd name="connsiteY1545" fmla="*/ 115709 h 294122"/>
                    <a:gd name="connsiteX1546" fmla="*/ 189374 w 704673"/>
                    <a:gd name="connsiteY1546" fmla="*/ 115709 h 294122"/>
                    <a:gd name="connsiteX1547" fmla="*/ 181109 w 704673"/>
                    <a:gd name="connsiteY1547" fmla="*/ 108701 h 294122"/>
                    <a:gd name="connsiteX1548" fmla="*/ 189015 w 704673"/>
                    <a:gd name="connsiteY1548" fmla="*/ 110498 h 294122"/>
                    <a:gd name="connsiteX1549" fmla="*/ 189015 w 704673"/>
                    <a:gd name="connsiteY1549" fmla="*/ 110498 h 294122"/>
                    <a:gd name="connsiteX1550" fmla="*/ 188476 w 704673"/>
                    <a:gd name="connsiteY1550" fmla="*/ 110139 h 294122"/>
                    <a:gd name="connsiteX1551" fmla="*/ 188476 w 704673"/>
                    <a:gd name="connsiteY1551" fmla="*/ 110139 h 294122"/>
                    <a:gd name="connsiteX1552" fmla="*/ 178234 w 704673"/>
                    <a:gd name="connsiteY1552" fmla="*/ 107264 h 294122"/>
                    <a:gd name="connsiteX1553" fmla="*/ 178234 w 704673"/>
                    <a:gd name="connsiteY1553" fmla="*/ 107264 h 294122"/>
                    <a:gd name="connsiteX1554" fmla="*/ 177515 w 704673"/>
                    <a:gd name="connsiteY1554" fmla="*/ 107264 h 294122"/>
                    <a:gd name="connsiteX1555" fmla="*/ 177515 w 704673"/>
                    <a:gd name="connsiteY1555" fmla="*/ 107264 h 294122"/>
                    <a:gd name="connsiteX1556" fmla="*/ 181109 w 704673"/>
                    <a:gd name="connsiteY1556" fmla="*/ 108701 h 294122"/>
                    <a:gd name="connsiteX1557" fmla="*/ 181109 w 704673"/>
                    <a:gd name="connsiteY1557" fmla="*/ 108701 h 294122"/>
                    <a:gd name="connsiteX1558" fmla="*/ 315504 w 704673"/>
                    <a:gd name="connsiteY1558" fmla="*/ 109600 h 294122"/>
                    <a:gd name="connsiteX1559" fmla="*/ 315504 w 704673"/>
                    <a:gd name="connsiteY1559" fmla="*/ 109600 h 294122"/>
                    <a:gd name="connsiteX1560" fmla="*/ 315504 w 704673"/>
                    <a:gd name="connsiteY1560" fmla="*/ 109600 h 294122"/>
                    <a:gd name="connsiteX1561" fmla="*/ 315504 w 704673"/>
                    <a:gd name="connsiteY1561" fmla="*/ 109600 h 294122"/>
                    <a:gd name="connsiteX1562" fmla="*/ 315504 w 704673"/>
                    <a:gd name="connsiteY1562" fmla="*/ 109600 h 294122"/>
                    <a:gd name="connsiteX1563" fmla="*/ 315504 w 704673"/>
                    <a:gd name="connsiteY1563" fmla="*/ 109600 h 294122"/>
                    <a:gd name="connsiteX1564" fmla="*/ 315504 w 704673"/>
                    <a:gd name="connsiteY1564" fmla="*/ 109600 h 294122"/>
                    <a:gd name="connsiteX1565" fmla="*/ 315504 w 704673"/>
                    <a:gd name="connsiteY1565" fmla="*/ 109600 h 294122"/>
                    <a:gd name="connsiteX1566" fmla="*/ 315504 w 704673"/>
                    <a:gd name="connsiteY1566" fmla="*/ 109600 h 294122"/>
                    <a:gd name="connsiteX1567" fmla="*/ 319457 w 704673"/>
                    <a:gd name="connsiteY1567" fmla="*/ 106366 h 294122"/>
                    <a:gd name="connsiteX1568" fmla="*/ 319457 w 704673"/>
                    <a:gd name="connsiteY1568" fmla="*/ 106366 h 294122"/>
                    <a:gd name="connsiteX1569" fmla="*/ 319457 w 704673"/>
                    <a:gd name="connsiteY1569" fmla="*/ 106366 h 294122"/>
                    <a:gd name="connsiteX1570" fmla="*/ 319457 w 704673"/>
                    <a:gd name="connsiteY1570" fmla="*/ 106366 h 294122"/>
                    <a:gd name="connsiteX1571" fmla="*/ 121638 w 704673"/>
                    <a:gd name="connsiteY1571" fmla="*/ 97562 h 294122"/>
                    <a:gd name="connsiteX1572" fmla="*/ 124333 w 704673"/>
                    <a:gd name="connsiteY1572" fmla="*/ 98640 h 294122"/>
                    <a:gd name="connsiteX1573" fmla="*/ 124333 w 704673"/>
                    <a:gd name="connsiteY1573" fmla="*/ 98640 h 294122"/>
                    <a:gd name="connsiteX1574" fmla="*/ 116068 w 704673"/>
                    <a:gd name="connsiteY1574" fmla="*/ 84446 h 294122"/>
                    <a:gd name="connsiteX1575" fmla="*/ 116068 w 704673"/>
                    <a:gd name="connsiteY1575" fmla="*/ 84446 h 294122"/>
                    <a:gd name="connsiteX1576" fmla="*/ 113373 w 704673"/>
                    <a:gd name="connsiteY1576" fmla="*/ 81751 h 294122"/>
                    <a:gd name="connsiteX1577" fmla="*/ 113373 w 704673"/>
                    <a:gd name="connsiteY1577" fmla="*/ 81751 h 294122"/>
                    <a:gd name="connsiteX1578" fmla="*/ 113373 w 704673"/>
                    <a:gd name="connsiteY1578" fmla="*/ 81751 h 294122"/>
                    <a:gd name="connsiteX1579" fmla="*/ 110677 w 704673"/>
                    <a:gd name="connsiteY1579" fmla="*/ 81212 h 294122"/>
                    <a:gd name="connsiteX1580" fmla="*/ 110677 w 704673"/>
                    <a:gd name="connsiteY1580" fmla="*/ 81212 h 294122"/>
                    <a:gd name="connsiteX1581" fmla="*/ 92171 w 704673"/>
                    <a:gd name="connsiteY1581" fmla="*/ 74923 h 294122"/>
                    <a:gd name="connsiteX1582" fmla="*/ 92171 w 704673"/>
                    <a:gd name="connsiteY1582" fmla="*/ 74923 h 294122"/>
                    <a:gd name="connsiteX1583" fmla="*/ 106006 w 704673"/>
                    <a:gd name="connsiteY1583" fmla="*/ 85883 h 294122"/>
                    <a:gd name="connsiteX1584" fmla="*/ 106006 w 704673"/>
                    <a:gd name="connsiteY1584" fmla="*/ 85883 h 294122"/>
                    <a:gd name="connsiteX1585" fmla="*/ 109599 w 704673"/>
                    <a:gd name="connsiteY1585" fmla="*/ 90375 h 294122"/>
                    <a:gd name="connsiteX1586" fmla="*/ 109599 w 704673"/>
                    <a:gd name="connsiteY1586" fmla="*/ 90375 h 294122"/>
                    <a:gd name="connsiteX1587" fmla="*/ 107443 w 704673"/>
                    <a:gd name="connsiteY1587" fmla="*/ 93968 h 294122"/>
                    <a:gd name="connsiteX1588" fmla="*/ 107443 w 704673"/>
                    <a:gd name="connsiteY1588" fmla="*/ 93968 h 294122"/>
                    <a:gd name="connsiteX1589" fmla="*/ 121638 w 704673"/>
                    <a:gd name="connsiteY1589" fmla="*/ 97562 h 294122"/>
                    <a:gd name="connsiteX1590" fmla="*/ 121638 w 704673"/>
                    <a:gd name="connsiteY1590" fmla="*/ 97562 h 294122"/>
                    <a:gd name="connsiteX1591" fmla="*/ 231058 w 704673"/>
                    <a:gd name="connsiteY1591" fmla="*/ 84266 h 294122"/>
                    <a:gd name="connsiteX1592" fmla="*/ 231058 w 704673"/>
                    <a:gd name="connsiteY1592" fmla="*/ 84266 h 294122"/>
                    <a:gd name="connsiteX1593" fmla="*/ 231058 w 704673"/>
                    <a:gd name="connsiteY1593" fmla="*/ 84266 h 294122"/>
                    <a:gd name="connsiteX1594" fmla="*/ 231058 w 704673"/>
                    <a:gd name="connsiteY1594" fmla="*/ 84266 h 294122"/>
                    <a:gd name="connsiteX1595" fmla="*/ 388989 w 704673"/>
                    <a:gd name="connsiteY1595" fmla="*/ 67916 h 294122"/>
                    <a:gd name="connsiteX1596" fmla="*/ 388989 w 704673"/>
                    <a:gd name="connsiteY1596" fmla="*/ 67916 h 294122"/>
                    <a:gd name="connsiteX1597" fmla="*/ 388989 w 704673"/>
                    <a:gd name="connsiteY1597" fmla="*/ 67916 h 294122"/>
                    <a:gd name="connsiteX1598" fmla="*/ 388989 w 704673"/>
                    <a:gd name="connsiteY1598" fmla="*/ 67916 h 294122"/>
                    <a:gd name="connsiteX1599" fmla="*/ 400129 w 704673"/>
                    <a:gd name="connsiteY1599" fmla="*/ 48511 h 294122"/>
                    <a:gd name="connsiteX1600" fmla="*/ 400129 w 704673"/>
                    <a:gd name="connsiteY1600" fmla="*/ 48511 h 294122"/>
                    <a:gd name="connsiteX1601" fmla="*/ 400129 w 704673"/>
                    <a:gd name="connsiteY1601" fmla="*/ 48511 h 294122"/>
                    <a:gd name="connsiteX1602" fmla="*/ 400129 w 704673"/>
                    <a:gd name="connsiteY1602" fmla="*/ 48511 h 294122"/>
                    <a:gd name="connsiteX1603" fmla="*/ 400129 w 704673"/>
                    <a:gd name="connsiteY1603" fmla="*/ 48511 h 294122"/>
                    <a:gd name="connsiteX1604" fmla="*/ 70431 w 704673"/>
                    <a:gd name="connsiteY1604" fmla="*/ 40246 h 294122"/>
                    <a:gd name="connsiteX1605" fmla="*/ 69712 w 704673"/>
                    <a:gd name="connsiteY1605" fmla="*/ 40246 h 294122"/>
                    <a:gd name="connsiteX1606" fmla="*/ 69712 w 704673"/>
                    <a:gd name="connsiteY1606" fmla="*/ 40246 h 294122"/>
                    <a:gd name="connsiteX1607" fmla="*/ 70431 w 704673"/>
                    <a:gd name="connsiteY1607" fmla="*/ 40246 h 294122"/>
                    <a:gd name="connsiteX1608" fmla="*/ 70431 w 704673"/>
                    <a:gd name="connsiteY1608" fmla="*/ 40246 h 294122"/>
                    <a:gd name="connsiteX1609" fmla="*/ 68095 w 704673"/>
                    <a:gd name="connsiteY1609" fmla="*/ 36833 h 294122"/>
                    <a:gd name="connsiteX1610" fmla="*/ 68095 w 704673"/>
                    <a:gd name="connsiteY1610" fmla="*/ 36833 h 294122"/>
                    <a:gd name="connsiteX1611" fmla="*/ 68095 w 704673"/>
                    <a:gd name="connsiteY1611" fmla="*/ 36833 h 294122"/>
                    <a:gd name="connsiteX1612" fmla="*/ 68095 w 704673"/>
                    <a:gd name="connsiteY1612" fmla="*/ 36833 h 294122"/>
                    <a:gd name="connsiteX1613" fmla="*/ 68095 w 704673"/>
                    <a:gd name="connsiteY1613" fmla="*/ 36833 h 294122"/>
                    <a:gd name="connsiteX1614" fmla="*/ 68095 w 704673"/>
                    <a:gd name="connsiteY1614" fmla="*/ 36833 h 294122"/>
                    <a:gd name="connsiteX1615" fmla="*/ 68095 w 704673"/>
                    <a:gd name="connsiteY1615" fmla="*/ 36833 h 294122"/>
                    <a:gd name="connsiteX1616" fmla="*/ 251361 w 704673"/>
                    <a:gd name="connsiteY1616" fmla="*/ 27130 h 294122"/>
                    <a:gd name="connsiteX1617" fmla="*/ 250283 w 704673"/>
                    <a:gd name="connsiteY1617" fmla="*/ 28568 h 294122"/>
                    <a:gd name="connsiteX1618" fmla="*/ 250283 w 704673"/>
                    <a:gd name="connsiteY1618" fmla="*/ 28568 h 294122"/>
                    <a:gd name="connsiteX1619" fmla="*/ 256212 w 704673"/>
                    <a:gd name="connsiteY1619" fmla="*/ 24435 h 294122"/>
                    <a:gd name="connsiteX1620" fmla="*/ 256212 w 704673"/>
                    <a:gd name="connsiteY1620" fmla="*/ 24435 h 294122"/>
                    <a:gd name="connsiteX1621" fmla="*/ 251361 w 704673"/>
                    <a:gd name="connsiteY1621" fmla="*/ 27130 h 294122"/>
                    <a:gd name="connsiteX1622" fmla="*/ 251361 w 704673"/>
                    <a:gd name="connsiteY1622" fmla="*/ 27130 h 294122"/>
                    <a:gd name="connsiteX1623" fmla="*/ 251002 w 704673"/>
                    <a:gd name="connsiteY1623" fmla="*/ 13296 h 294122"/>
                    <a:gd name="connsiteX1624" fmla="*/ 250462 w 704673"/>
                    <a:gd name="connsiteY1624" fmla="*/ 13296 h 294122"/>
                    <a:gd name="connsiteX1625" fmla="*/ 250462 w 704673"/>
                    <a:gd name="connsiteY1625" fmla="*/ 13296 h 294122"/>
                    <a:gd name="connsiteX1626" fmla="*/ 251002 w 704673"/>
                    <a:gd name="connsiteY1626" fmla="*/ 13296 h 294122"/>
                    <a:gd name="connsiteX1627" fmla="*/ 251002 w 704673"/>
                    <a:gd name="connsiteY1627" fmla="*/ 13296 h 294122"/>
                    <a:gd name="connsiteX1628" fmla="*/ 316582 w 704673"/>
                    <a:gd name="connsiteY1628" fmla="*/ 109959 h 294122"/>
                    <a:gd name="connsiteX1629" fmla="*/ 316582 w 704673"/>
                    <a:gd name="connsiteY1629" fmla="*/ 109959 h 294122"/>
                    <a:gd name="connsiteX1630" fmla="*/ 317121 w 704673"/>
                    <a:gd name="connsiteY1630" fmla="*/ 109959 h 294122"/>
                    <a:gd name="connsiteX1631" fmla="*/ 317121 w 704673"/>
                    <a:gd name="connsiteY1631" fmla="*/ 109959 h 294122"/>
                    <a:gd name="connsiteX1632" fmla="*/ 316941 w 704673"/>
                    <a:gd name="connsiteY1632" fmla="*/ 109959 h 294122"/>
                    <a:gd name="connsiteX1633" fmla="*/ 316941 w 704673"/>
                    <a:gd name="connsiteY1633" fmla="*/ 109959 h 294122"/>
                    <a:gd name="connsiteX1634" fmla="*/ 316582 w 704673"/>
                    <a:gd name="connsiteY1634" fmla="*/ 109959 h 294122"/>
                    <a:gd name="connsiteX1635" fmla="*/ 316582 w 704673"/>
                    <a:gd name="connsiteY1635" fmla="*/ 109959 h 29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Lst>
                  <a:rect l="l" t="t" r="r" b="b"/>
                  <a:pathLst>
                    <a:path w="704673" h="294122">
                      <a:moveTo>
                        <a:pt x="630828" y="290170"/>
                      </a:moveTo>
                      <a:cubicBezTo>
                        <a:pt x="626695" y="289092"/>
                        <a:pt x="625438" y="288373"/>
                        <a:pt x="622563" y="288373"/>
                      </a:cubicBezTo>
                      <a:lnTo>
                        <a:pt x="622563" y="288373"/>
                      </a:lnTo>
                      <a:cubicBezTo>
                        <a:pt x="621305" y="288373"/>
                        <a:pt x="619688" y="288553"/>
                        <a:pt x="616993" y="288912"/>
                      </a:cubicBezTo>
                      <a:lnTo>
                        <a:pt x="616993" y="288912"/>
                      </a:lnTo>
                      <a:cubicBezTo>
                        <a:pt x="612681" y="288912"/>
                        <a:pt x="607291" y="289811"/>
                        <a:pt x="602260" y="289811"/>
                      </a:cubicBezTo>
                      <a:lnTo>
                        <a:pt x="602260" y="289811"/>
                      </a:lnTo>
                      <a:cubicBezTo>
                        <a:pt x="598487" y="289811"/>
                        <a:pt x="594713" y="289272"/>
                        <a:pt x="591839" y="287116"/>
                      </a:cubicBezTo>
                      <a:lnTo>
                        <a:pt x="591839" y="287116"/>
                      </a:lnTo>
                      <a:cubicBezTo>
                        <a:pt x="585730" y="282804"/>
                        <a:pt x="588964" y="282624"/>
                        <a:pt x="581238" y="282265"/>
                      </a:cubicBezTo>
                      <a:lnTo>
                        <a:pt x="581238" y="282265"/>
                      </a:lnTo>
                      <a:lnTo>
                        <a:pt x="580160" y="282265"/>
                      </a:lnTo>
                      <a:lnTo>
                        <a:pt x="579981" y="282265"/>
                      </a:lnTo>
                      <a:cubicBezTo>
                        <a:pt x="570099" y="282265"/>
                        <a:pt x="562373" y="278132"/>
                        <a:pt x="560396" y="270945"/>
                      </a:cubicBezTo>
                      <a:lnTo>
                        <a:pt x="560396" y="270945"/>
                      </a:lnTo>
                      <a:cubicBezTo>
                        <a:pt x="558420" y="263938"/>
                        <a:pt x="560576" y="265555"/>
                        <a:pt x="554108" y="263579"/>
                      </a:cubicBezTo>
                      <a:lnTo>
                        <a:pt x="554108" y="263579"/>
                      </a:lnTo>
                      <a:cubicBezTo>
                        <a:pt x="552311" y="263040"/>
                        <a:pt x="551233" y="262680"/>
                        <a:pt x="550514" y="262501"/>
                      </a:cubicBezTo>
                      <a:lnTo>
                        <a:pt x="550514" y="262501"/>
                      </a:lnTo>
                      <a:cubicBezTo>
                        <a:pt x="549975" y="263219"/>
                        <a:pt x="548897" y="264477"/>
                        <a:pt x="547101" y="266094"/>
                      </a:cubicBezTo>
                      <a:lnTo>
                        <a:pt x="547101" y="266094"/>
                      </a:lnTo>
                      <a:cubicBezTo>
                        <a:pt x="544226" y="268070"/>
                        <a:pt x="540453" y="269328"/>
                        <a:pt x="536859" y="269328"/>
                      </a:cubicBezTo>
                      <a:lnTo>
                        <a:pt x="536859" y="269328"/>
                      </a:lnTo>
                      <a:cubicBezTo>
                        <a:pt x="534703" y="269328"/>
                        <a:pt x="532367" y="268789"/>
                        <a:pt x="530750" y="267172"/>
                      </a:cubicBezTo>
                      <a:lnTo>
                        <a:pt x="530750" y="267172"/>
                      </a:lnTo>
                      <a:cubicBezTo>
                        <a:pt x="526259" y="262501"/>
                        <a:pt x="523384" y="254775"/>
                        <a:pt x="519431" y="252978"/>
                      </a:cubicBezTo>
                      <a:lnTo>
                        <a:pt x="519431" y="252978"/>
                      </a:lnTo>
                      <a:cubicBezTo>
                        <a:pt x="516916" y="251541"/>
                        <a:pt x="514939" y="251002"/>
                        <a:pt x="512963" y="251002"/>
                      </a:cubicBezTo>
                      <a:lnTo>
                        <a:pt x="512963" y="251002"/>
                      </a:lnTo>
                      <a:cubicBezTo>
                        <a:pt x="510268" y="251002"/>
                        <a:pt x="507213" y="252080"/>
                        <a:pt x="503261" y="254595"/>
                      </a:cubicBezTo>
                      <a:lnTo>
                        <a:pt x="503261" y="254595"/>
                      </a:lnTo>
                      <a:cubicBezTo>
                        <a:pt x="500745" y="255493"/>
                        <a:pt x="499488" y="256032"/>
                        <a:pt x="497691" y="256212"/>
                      </a:cubicBezTo>
                      <a:lnTo>
                        <a:pt x="497691" y="256212"/>
                      </a:lnTo>
                      <a:cubicBezTo>
                        <a:pt x="493559" y="255673"/>
                        <a:pt x="493559" y="252619"/>
                        <a:pt x="491941" y="250463"/>
                      </a:cubicBezTo>
                      <a:lnTo>
                        <a:pt x="491941" y="250463"/>
                      </a:lnTo>
                      <a:cubicBezTo>
                        <a:pt x="490504" y="247408"/>
                        <a:pt x="491941" y="247408"/>
                        <a:pt x="482059" y="246869"/>
                      </a:cubicBezTo>
                      <a:lnTo>
                        <a:pt x="482059" y="246869"/>
                      </a:lnTo>
                      <a:lnTo>
                        <a:pt x="481880" y="246869"/>
                      </a:lnTo>
                      <a:lnTo>
                        <a:pt x="480981" y="246689"/>
                      </a:lnTo>
                      <a:cubicBezTo>
                        <a:pt x="478286" y="246330"/>
                        <a:pt x="476130" y="246150"/>
                        <a:pt x="474334" y="246150"/>
                      </a:cubicBezTo>
                      <a:lnTo>
                        <a:pt x="474334" y="246150"/>
                      </a:lnTo>
                      <a:cubicBezTo>
                        <a:pt x="478107" y="248486"/>
                        <a:pt x="481341" y="250283"/>
                        <a:pt x="482059" y="254415"/>
                      </a:cubicBezTo>
                      <a:lnTo>
                        <a:pt x="482059" y="254415"/>
                      </a:lnTo>
                      <a:cubicBezTo>
                        <a:pt x="482059" y="256931"/>
                        <a:pt x="479724" y="258189"/>
                        <a:pt x="478286" y="258548"/>
                      </a:cubicBezTo>
                      <a:lnTo>
                        <a:pt x="478286" y="258548"/>
                      </a:lnTo>
                      <a:cubicBezTo>
                        <a:pt x="475591" y="259267"/>
                        <a:pt x="465709" y="269148"/>
                        <a:pt x="454390" y="270586"/>
                      </a:cubicBezTo>
                      <a:lnTo>
                        <a:pt x="454390" y="270586"/>
                      </a:lnTo>
                      <a:cubicBezTo>
                        <a:pt x="450258" y="271664"/>
                        <a:pt x="447742" y="272023"/>
                        <a:pt x="445766" y="272023"/>
                      </a:cubicBezTo>
                      <a:lnTo>
                        <a:pt x="445766" y="272023"/>
                      </a:lnTo>
                      <a:cubicBezTo>
                        <a:pt x="443609" y="272023"/>
                        <a:pt x="442352" y="271664"/>
                        <a:pt x="440735" y="271664"/>
                      </a:cubicBezTo>
                      <a:lnTo>
                        <a:pt x="440735" y="271664"/>
                      </a:lnTo>
                      <a:cubicBezTo>
                        <a:pt x="439836" y="271664"/>
                        <a:pt x="438579" y="271664"/>
                        <a:pt x="436602" y="272023"/>
                      </a:cubicBezTo>
                      <a:lnTo>
                        <a:pt x="436602" y="272023"/>
                      </a:lnTo>
                      <a:cubicBezTo>
                        <a:pt x="433548" y="272023"/>
                        <a:pt x="431751" y="272203"/>
                        <a:pt x="430134" y="272203"/>
                      </a:cubicBezTo>
                      <a:lnTo>
                        <a:pt x="430134" y="272203"/>
                      </a:lnTo>
                      <a:cubicBezTo>
                        <a:pt x="426721" y="272383"/>
                        <a:pt x="424564" y="270586"/>
                        <a:pt x="421510" y="267352"/>
                      </a:cubicBezTo>
                      <a:lnTo>
                        <a:pt x="421510" y="267352"/>
                      </a:lnTo>
                      <a:cubicBezTo>
                        <a:pt x="415760" y="261423"/>
                        <a:pt x="409113" y="260704"/>
                        <a:pt x="406418" y="249385"/>
                      </a:cubicBezTo>
                      <a:lnTo>
                        <a:pt x="406418" y="249385"/>
                      </a:lnTo>
                      <a:cubicBezTo>
                        <a:pt x="404441" y="244713"/>
                        <a:pt x="402644" y="241479"/>
                        <a:pt x="402465" y="238065"/>
                      </a:cubicBezTo>
                      <a:lnTo>
                        <a:pt x="402465" y="238065"/>
                      </a:lnTo>
                      <a:cubicBezTo>
                        <a:pt x="402465" y="234112"/>
                        <a:pt x="406238" y="231597"/>
                        <a:pt x="410550" y="231417"/>
                      </a:cubicBezTo>
                      <a:lnTo>
                        <a:pt x="410550" y="231417"/>
                      </a:lnTo>
                      <a:cubicBezTo>
                        <a:pt x="419174" y="228543"/>
                        <a:pt x="433728" y="228543"/>
                        <a:pt x="439477" y="226027"/>
                      </a:cubicBezTo>
                      <a:lnTo>
                        <a:pt x="439477" y="226027"/>
                      </a:lnTo>
                      <a:cubicBezTo>
                        <a:pt x="446125" y="224051"/>
                        <a:pt x="449898" y="216145"/>
                        <a:pt x="457444" y="212911"/>
                      </a:cubicBezTo>
                      <a:lnTo>
                        <a:pt x="457444" y="212911"/>
                      </a:lnTo>
                      <a:cubicBezTo>
                        <a:pt x="457804" y="212731"/>
                        <a:pt x="458163" y="212552"/>
                        <a:pt x="458343" y="212372"/>
                      </a:cubicBezTo>
                      <a:lnTo>
                        <a:pt x="458343" y="212372"/>
                      </a:lnTo>
                      <a:cubicBezTo>
                        <a:pt x="457624" y="212013"/>
                        <a:pt x="456366" y="211474"/>
                        <a:pt x="454749" y="210755"/>
                      </a:cubicBezTo>
                      <a:lnTo>
                        <a:pt x="454749" y="210755"/>
                      </a:lnTo>
                      <a:cubicBezTo>
                        <a:pt x="451515" y="208779"/>
                        <a:pt x="440555" y="210036"/>
                        <a:pt x="440016" y="199615"/>
                      </a:cubicBezTo>
                      <a:lnTo>
                        <a:pt x="440016" y="199615"/>
                      </a:lnTo>
                      <a:cubicBezTo>
                        <a:pt x="440016" y="199076"/>
                        <a:pt x="440016" y="198358"/>
                        <a:pt x="440196" y="197998"/>
                      </a:cubicBezTo>
                      <a:lnTo>
                        <a:pt x="440196" y="197998"/>
                      </a:lnTo>
                      <a:cubicBezTo>
                        <a:pt x="440196" y="197280"/>
                        <a:pt x="440196" y="196561"/>
                        <a:pt x="440196" y="195842"/>
                      </a:cubicBezTo>
                      <a:lnTo>
                        <a:pt x="440196" y="195842"/>
                      </a:lnTo>
                      <a:cubicBezTo>
                        <a:pt x="440555" y="188116"/>
                        <a:pt x="439297" y="179672"/>
                        <a:pt x="447383" y="178414"/>
                      </a:cubicBezTo>
                      <a:lnTo>
                        <a:pt x="447383" y="178414"/>
                      </a:lnTo>
                      <a:cubicBezTo>
                        <a:pt x="448820" y="178414"/>
                        <a:pt x="450258" y="178773"/>
                        <a:pt x="451875" y="179672"/>
                      </a:cubicBezTo>
                      <a:lnTo>
                        <a:pt x="451875" y="179672"/>
                      </a:lnTo>
                      <a:cubicBezTo>
                        <a:pt x="459421" y="183445"/>
                        <a:pt x="482059" y="191530"/>
                        <a:pt x="489785" y="194046"/>
                      </a:cubicBezTo>
                      <a:lnTo>
                        <a:pt x="489785" y="194046"/>
                      </a:lnTo>
                      <a:cubicBezTo>
                        <a:pt x="490324" y="194225"/>
                        <a:pt x="490684" y="194225"/>
                        <a:pt x="491043" y="194225"/>
                      </a:cubicBezTo>
                      <a:lnTo>
                        <a:pt x="491043" y="194225"/>
                      </a:lnTo>
                      <a:cubicBezTo>
                        <a:pt x="493738" y="195483"/>
                        <a:pt x="495176" y="185781"/>
                        <a:pt x="503979" y="182008"/>
                      </a:cubicBezTo>
                      <a:lnTo>
                        <a:pt x="503979" y="182008"/>
                      </a:lnTo>
                      <a:cubicBezTo>
                        <a:pt x="508112" y="180930"/>
                        <a:pt x="512424" y="179133"/>
                        <a:pt x="514939" y="177875"/>
                      </a:cubicBezTo>
                      <a:lnTo>
                        <a:pt x="514939" y="177875"/>
                      </a:lnTo>
                      <a:cubicBezTo>
                        <a:pt x="511526" y="176617"/>
                        <a:pt x="507752" y="176617"/>
                        <a:pt x="507393" y="171048"/>
                      </a:cubicBezTo>
                      <a:lnTo>
                        <a:pt x="507393" y="171048"/>
                      </a:lnTo>
                      <a:cubicBezTo>
                        <a:pt x="507213" y="168532"/>
                        <a:pt x="506315" y="167454"/>
                        <a:pt x="505057" y="167454"/>
                      </a:cubicBezTo>
                      <a:lnTo>
                        <a:pt x="505057" y="167454"/>
                      </a:lnTo>
                      <a:cubicBezTo>
                        <a:pt x="504518" y="167454"/>
                        <a:pt x="503979" y="167634"/>
                        <a:pt x="503261" y="167813"/>
                      </a:cubicBezTo>
                      <a:lnTo>
                        <a:pt x="503261" y="167813"/>
                      </a:lnTo>
                      <a:cubicBezTo>
                        <a:pt x="500206" y="169790"/>
                        <a:pt x="495894" y="169790"/>
                        <a:pt x="491582" y="169970"/>
                      </a:cubicBezTo>
                      <a:lnTo>
                        <a:pt x="491582" y="169970"/>
                      </a:lnTo>
                      <a:cubicBezTo>
                        <a:pt x="487449" y="169970"/>
                        <a:pt x="483317" y="169610"/>
                        <a:pt x="480981" y="169610"/>
                      </a:cubicBezTo>
                      <a:lnTo>
                        <a:pt x="480981" y="169610"/>
                      </a:lnTo>
                      <a:cubicBezTo>
                        <a:pt x="480981" y="169610"/>
                        <a:pt x="480802" y="169610"/>
                        <a:pt x="480802" y="169610"/>
                      </a:cubicBezTo>
                      <a:lnTo>
                        <a:pt x="480802" y="169610"/>
                      </a:lnTo>
                      <a:lnTo>
                        <a:pt x="480802" y="168173"/>
                      </a:lnTo>
                      <a:lnTo>
                        <a:pt x="480083" y="169431"/>
                      </a:lnTo>
                      <a:cubicBezTo>
                        <a:pt x="477568" y="168712"/>
                        <a:pt x="474873" y="168173"/>
                        <a:pt x="473435" y="168173"/>
                      </a:cubicBezTo>
                      <a:lnTo>
                        <a:pt x="473435" y="168173"/>
                      </a:lnTo>
                      <a:cubicBezTo>
                        <a:pt x="473076" y="168173"/>
                        <a:pt x="472896" y="168173"/>
                        <a:pt x="472717" y="168173"/>
                      </a:cubicBezTo>
                      <a:lnTo>
                        <a:pt x="472717" y="168173"/>
                      </a:lnTo>
                      <a:lnTo>
                        <a:pt x="472717" y="168353"/>
                      </a:lnTo>
                      <a:cubicBezTo>
                        <a:pt x="472717" y="172126"/>
                        <a:pt x="470560" y="178055"/>
                        <a:pt x="464272" y="178234"/>
                      </a:cubicBezTo>
                      <a:lnTo>
                        <a:pt x="464272" y="178234"/>
                      </a:lnTo>
                      <a:cubicBezTo>
                        <a:pt x="462834" y="178234"/>
                        <a:pt x="461577" y="177875"/>
                        <a:pt x="460139" y="177336"/>
                      </a:cubicBezTo>
                      <a:lnTo>
                        <a:pt x="460139" y="177336"/>
                      </a:lnTo>
                      <a:lnTo>
                        <a:pt x="461038" y="175000"/>
                      </a:lnTo>
                      <a:lnTo>
                        <a:pt x="461936" y="172665"/>
                      </a:lnTo>
                      <a:cubicBezTo>
                        <a:pt x="462834" y="173024"/>
                        <a:pt x="463733" y="173204"/>
                        <a:pt x="464272" y="173204"/>
                      </a:cubicBezTo>
                      <a:lnTo>
                        <a:pt x="464272" y="173204"/>
                      </a:lnTo>
                      <a:cubicBezTo>
                        <a:pt x="466248" y="173204"/>
                        <a:pt x="467506" y="171227"/>
                        <a:pt x="467686" y="168712"/>
                      </a:cubicBezTo>
                      <a:lnTo>
                        <a:pt x="467686" y="168712"/>
                      </a:lnTo>
                      <a:cubicBezTo>
                        <a:pt x="467686" y="168532"/>
                        <a:pt x="467686" y="168353"/>
                        <a:pt x="467686" y="168353"/>
                      </a:cubicBezTo>
                      <a:lnTo>
                        <a:pt x="467686" y="168353"/>
                      </a:lnTo>
                      <a:cubicBezTo>
                        <a:pt x="467686" y="164759"/>
                        <a:pt x="471279" y="163142"/>
                        <a:pt x="473615" y="163142"/>
                      </a:cubicBezTo>
                      <a:lnTo>
                        <a:pt x="473615" y="163142"/>
                      </a:lnTo>
                      <a:cubicBezTo>
                        <a:pt x="475951" y="163142"/>
                        <a:pt x="478466" y="163861"/>
                        <a:pt x="480981" y="164400"/>
                      </a:cubicBezTo>
                      <a:lnTo>
                        <a:pt x="480981" y="164400"/>
                      </a:lnTo>
                      <a:cubicBezTo>
                        <a:pt x="483676" y="164400"/>
                        <a:pt x="487809" y="164759"/>
                        <a:pt x="491582" y="164759"/>
                      </a:cubicBezTo>
                      <a:lnTo>
                        <a:pt x="491582" y="164759"/>
                      </a:lnTo>
                      <a:cubicBezTo>
                        <a:pt x="495535" y="164759"/>
                        <a:pt x="499488" y="164220"/>
                        <a:pt x="500566" y="163322"/>
                      </a:cubicBezTo>
                      <a:lnTo>
                        <a:pt x="500566" y="163322"/>
                      </a:lnTo>
                      <a:cubicBezTo>
                        <a:pt x="502003" y="162423"/>
                        <a:pt x="503620" y="162064"/>
                        <a:pt x="505057" y="162064"/>
                      </a:cubicBezTo>
                      <a:lnTo>
                        <a:pt x="505057" y="162064"/>
                      </a:lnTo>
                      <a:cubicBezTo>
                        <a:pt x="510268" y="162244"/>
                        <a:pt x="512424" y="167095"/>
                        <a:pt x="512424" y="170688"/>
                      </a:cubicBezTo>
                      <a:lnTo>
                        <a:pt x="512424" y="170688"/>
                      </a:lnTo>
                      <a:cubicBezTo>
                        <a:pt x="512065" y="172126"/>
                        <a:pt x="512065" y="170509"/>
                        <a:pt x="518353" y="173563"/>
                      </a:cubicBezTo>
                      <a:lnTo>
                        <a:pt x="518353" y="173563"/>
                      </a:lnTo>
                      <a:cubicBezTo>
                        <a:pt x="519611" y="173922"/>
                        <a:pt x="521587" y="174461"/>
                        <a:pt x="521767" y="177156"/>
                      </a:cubicBezTo>
                      <a:lnTo>
                        <a:pt x="521767" y="177156"/>
                      </a:lnTo>
                      <a:cubicBezTo>
                        <a:pt x="519791" y="183265"/>
                        <a:pt x="512783" y="183445"/>
                        <a:pt x="505417" y="186499"/>
                      </a:cubicBezTo>
                      <a:lnTo>
                        <a:pt x="505417" y="186499"/>
                      </a:lnTo>
                      <a:cubicBezTo>
                        <a:pt x="499847" y="187398"/>
                        <a:pt x="500027" y="197639"/>
                        <a:pt x="490863" y="198897"/>
                      </a:cubicBezTo>
                      <a:lnTo>
                        <a:pt x="490863" y="198897"/>
                      </a:lnTo>
                      <a:cubicBezTo>
                        <a:pt x="489965" y="198897"/>
                        <a:pt x="489067" y="198717"/>
                        <a:pt x="487988" y="198358"/>
                      </a:cubicBezTo>
                      <a:lnTo>
                        <a:pt x="487988" y="198358"/>
                      </a:lnTo>
                      <a:cubicBezTo>
                        <a:pt x="479903" y="195663"/>
                        <a:pt x="457624" y="187757"/>
                        <a:pt x="449359" y="183625"/>
                      </a:cubicBezTo>
                      <a:lnTo>
                        <a:pt x="449359" y="183625"/>
                      </a:lnTo>
                      <a:cubicBezTo>
                        <a:pt x="448281" y="183086"/>
                        <a:pt x="447562" y="182906"/>
                        <a:pt x="447203" y="182906"/>
                      </a:cubicBezTo>
                      <a:lnTo>
                        <a:pt x="447203" y="182906"/>
                      </a:lnTo>
                      <a:cubicBezTo>
                        <a:pt x="446844" y="182906"/>
                        <a:pt x="446484" y="182906"/>
                        <a:pt x="445766" y="185242"/>
                      </a:cubicBezTo>
                      <a:lnTo>
                        <a:pt x="445766" y="185242"/>
                      </a:lnTo>
                      <a:cubicBezTo>
                        <a:pt x="445227" y="187577"/>
                        <a:pt x="445047" y="191171"/>
                        <a:pt x="445047" y="195124"/>
                      </a:cubicBezTo>
                      <a:lnTo>
                        <a:pt x="445047" y="195124"/>
                      </a:lnTo>
                      <a:cubicBezTo>
                        <a:pt x="445047" y="195842"/>
                        <a:pt x="445047" y="196561"/>
                        <a:pt x="445047" y="197819"/>
                      </a:cubicBezTo>
                      <a:lnTo>
                        <a:pt x="445047" y="197819"/>
                      </a:lnTo>
                      <a:cubicBezTo>
                        <a:pt x="445047" y="198178"/>
                        <a:pt x="445047" y="198537"/>
                        <a:pt x="445047" y="198897"/>
                      </a:cubicBezTo>
                      <a:lnTo>
                        <a:pt x="445047" y="198897"/>
                      </a:lnTo>
                      <a:cubicBezTo>
                        <a:pt x="444508" y="203389"/>
                        <a:pt x="450258" y="202670"/>
                        <a:pt x="456726" y="205545"/>
                      </a:cubicBezTo>
                      <a:lnTo>
                        <a:pt x="456726" y="205545"/>
                      </a:lnTo>
                      <a:cubicBezTo>
                        <a:pt x="460499" y="207341"/>
                        <a:pt x="463373" y="207341"/>
                        <a:pt x="464272" y="211653"/>
                      </a:cubicBezTo>
                      <a:lnTo>
                        <a:pt x="464272" y="211653"/>
                      </a:lnTo>
                      <a:cubicBezTo>
                        <a:pt x="463912" y="214708"/>
                        <a:pt x="461756" y="215427"/>
                        <a:pt x="459421" y="216864"/>
                      </a:cubicBezTo>
                      <a:lnTo>
                        <a:pt x="459421" y="216864"/>
                      </a:lnTo>
                      <a:cubicBezTo>
                        <a:pt x="454031" y="218661"/>
                        <a:pt x="449898" y="226926"/>
                        <a:pt x="441094" y="230160"/>
                      </a:cubicBezTo>
                      <a:lnTo>
                        <a:pt x="441094" y="230160"/>
                      </a:lnTo>
                      <a:cubicBezTo>
                        <a:pt x="433548" y="233034"/>
                        <a:pt x="419174" y="233034"/>
                        <a:pt x="411448" y="235730"/>
                      </a:cubicBezTo>
                      <a:lnTo>
                        <a:pt x="411448" y="235730"/>
                      </a:lnTo>
                      <a:cubicBezTo>
                        <a:pt x="406957" y="236628"/>
                        <a:pt x="407496" y="236987"/>
                        <a:pt x="407316" y="237526"/>
                      </a:cubicBezTo>
                      <a:lnTo>
                        <a:pt x="407316" y="237526"/>
                      </a:lnTo>
                      <a:cubicBezTo>
                        <a:pt x="407316" y="238784"/>
                        <a:pt x="408754" y="242198"/>
                        <a:pt x="410909" y="247229"/>
                      </a:cubicBezTo>
                      <a:lnTo>
                        <a:pt x="410909" y="247229"/>
                      </a:lnTo>
                      <a:cubicBezTo>
                        <a:pt x="413425" y="256751"/>
                        <a:pt x="417377" y="255853"/>
                        <a:pt x="424744" y="263399"/>
                      </a:cubicBezTo>
                      <a:lnTo>
                        <a:pt x="424744" y="263399"/>
                      </a:lnTo>
                      <a:cubicBezTo>
                        <a:pt x="428517" y="266992"/>
                        <a:pt x="427619" y="266633"/>
                        <a:pt x="429775" y="266813"/>
                      </a:cubicBezTo>
                      <a:lnTo>
                        <a:pt x="429775" y="266813"/>
                      </a:lnTo>
                      <a:cubicBezTo>
                        <a:pt x="431033" y="266813"/>
                        <a:pt x="433009" y="266633"/>
                        <a:pt x="435704" y="266633"/>
                      </a:cubicBezTo>
                      <a:lnTo>
                        <a:pt x="435704" y="266633"/>
                      </a:lnTo>
                      <a:cubicBezTo>
                        <a:pt x="437680" y="266274"/>
                        <a:pt x="439118" y="266094"/>
                        <a:pt x="440375" y="266094"/>
                      </a:cubicBezTo>
                      <a:lnTo>
                        <a:pt x="440375" y="266094"/>
                      </a:lnTo>
                      <a:cubicBezTo>
                        <a:pt x="442711" y="266094"/>
                        <a:pt x="443789" y="266453"/>
                        <a:pt x="445406" y="266453"/>
                      </a:cubicBezTo>
                      <a:lnTo>
                        <a:pt x="445406" y="266453"/>
                      </a:lnTo>
                      <a:cubicBezTo>
                        <a:pt x="446844" y="266453"/>
                        <a:pt x="448820" y="266274"/>
                        <a:pt x="452953" y="265196"/>
                      </a:cubicBezTo>
                      <a:lnTo>
                        <a:pt x="452953" y="265196"/>
                      </a:lnTo>
                      <a:cubicBezTo>
                        <a:pt x="462116" y="264118"/>
                        <a:pt x="470560" y="255853"/>
                        <a:pt x="475771" y="253517"/>
                      </a:cubicBezTo>
                      <a:lnTo>
                        <a:pt x="475771" y="253517"/>
                      </a:lnTo>
                      <a:cubicBezTo>
                        <a:pt x="475591" y="253337"/>
                        <a:pt x="475232" y="252978"/>
                        <a:pt x="474693" y="252619"/>
                      </a:cubicBezTo>
                      <a:lnTo>
                        <a:pt x="474693" y="252619"/>
                      </a:lnTo>
                      <a:cubicBezTo>
                        <a:pt x="473256" y="251541"/>
                        <a:pt x="471100" y="250103"/>
                        <a:pt x="468943" y="248846"/>
                      </a:cubicBezTo>
                      <a:lnTo>
                        <a:pt x="468943" y="248846"/>
                      </a:lnTo>
                      <a:cubicBezTo>
                        <a:pt x="467326" y="247768"/>
                        <a:pt x="465709" y="247588"/>
                        <a:pt x="465170" y="244533"/>
                      </a:cubicBezTo>
                      <a:lnTo>
                        <a:pt x="465170" y="244533"/>
                      </a:lnTo>
                      <a:cubicBezTo>
                        <a:pt x="466787" y="239682"/>
                        <a:pt x="469482" y="241299"/>
                        <a:pt x="472896" y="240760"/>
                      </a:cubicBezTo>
                      <a:lnTo>
                        <a:pt x="472896" y="240760"/>
                      </a:lnTo>
                      <a:cubicBezTo>
                        <a:pt x="474873" y="240760"/>
                        <a:pt x="477388" y="240940"/>
                        <a:pt x="480442" y="241299"/>
                      </a:cubicBezTo>
                      <a:lnTo>
                        <a:pt x="480442" y="241299"/>
                      </a:lnTo>
                      <a:cubicBezTo>
                        <a:pt x="480622" y="241299"/>
                        <a:pt x="480802" y="241299"/>
                        <a:pt x="480802" y="241299"/>
                      </a:cubicBezTo>
                      <a:lnTo>
                        <a:pt x="480802" y="241299"/>
                      </a:lnTo>
                      <a:cubicBezTo>
                        <a:pt x="480802" y="241299"/>
                        <a:pt x="480802" y="241299"/>
                        <a:pt x="480802" y="241299"/>
                      </a:cubicBezTo>
                      <a:lnTo>
                        <a:pt x="480802" y="241299"/>
                      </a:lnTo>
                      <a:cubicBezTo>
                        <a:pt x="490863" y="240760"/>
                        <a:pt x="494996" y="243455"/>
                        <a:pt x="495894" y="247768"/>
                      </a:cubicBezTo>
                      <a:lnTo>
                        <a:pt x="495894" y="247768"/>
                      </a:lnTo>
                      <a:cubicBezTo>
                        <a:pt x="496613" y="249025"/>
                        <a:pt x="497152" y="250103"/>
                        <a:pt x="497511" y="250642"/>
                      </a:cubicBezTo>
                      <a:lnTo>
                        <a:pt x="497511" y="250642"/>
                      </a:lnTo>
                      <a:cubicBezTo>
                        <a:pt x="498050" y="250463"/>
                        <a:pt x="499128" y="250283"/>
                        <a:pt x="500386" y="249744"/>
                      </a:cubicBezTo>
                      <a:lnTo>
                        <a:pt x="500386" y="249744"/>
                      </a:lnTo>
                      <a:cubicBezTo>
                        <a:pt x="504339" y="247229"/>
                        <a:pt x="508112" y="245611"/>
                        <a:pt x="512424" y="245611"/>
                      </a:cubicBezTo>
                      <a:lnTo>
                        <a:pt x="512424" y="245611"/>
                      </a:lnTo>
                      <a:cubicBezTo>
                        <a:pt x="515478" y="245611"/>
                        <a:pt x="518533" y="246510"/>
                        <a:pt x="521408" y="248307"/>
                      </a:cubicBezTo>
                      <a:lnTo>
                        <a:pt x="521408" y="248307"/>
                      </a:lnTo>
                      <a:cubicBezTo>
                        <a:pt x="528055" y="251900"/>
                        <a:pt x="530571" y="260165"/>
                        <a:pt x="533985" y="263399"/>
                      </a:cubicBezTo>
                      <a:lnTo>
                        <a:pt x="533985" y="263399"/>
                      </a:lnTo>
                      <a:cubicBezTo>
                        <a:pt x="534164" y="263579"/>
                        <a:pt x="535063" y="264118"/>
                        <a:pt x="536500" y="264118"/>
                      </a:cubicBezTo>
                      <a:lnTo>
                        <a:pt x="536500" y="264118"/>
                      </a:lnTo>
                      <a:cubicBezTo>
                        <a:pt x="538836" y="264118"/>
                        <a:pt x="541890" y="263040"/>
                        <a:pt x="543867" y="261782"/>
                      </a:cubicBezTo>
                      <a:lnTo>
                        <a:pt x="543867" y="261782"/>
                      </a:lnTo>
                      <a:cubicBezTo>
                        <a:pt x="546741" y="259985"/>
                        <a:pt x="545304" y="258368"/>
                        <a:pt x="549796" y="257110"/>
                      </a:cubicBezTo>
                      <a:lnTo>
                        <a:pt x="549796" y="257110"/>
                      </a:lnTo>
                      <a:cubicBezTo>
                        <a:pt x="551412" y="257110"/>
                        <a:pt x="552670" y="257649"/>
                        <a:pt x="555186" y="258548"/>
                      </a:cubicBezTo>
                      <a:lnTo>
                        <a:pt x="555186" y="258548"/>
                      </a:lnTo>
                      <a:cubicBezTo>
                        <a:pt x="562193" y="259446"/>
                        <a:pt x="564529" y="263579"/>
                        <a:pt x="565068" y="269688"/>
                      </a:cubicBezTo>
                      <a:lnTo>
                        <a:pt x="565068" y="269688"/>
                      </a:lnTo>
                      <a:cubicBezTo>
                        <a:pt x="565787" y="273281"/>
                        <a:pt x="571177" y="277054"/>
                        <a:pt x="579621" y="277054"/>
                      </a:cubicBezTo>
                      <a:lnTo>
                        <a:pt x="579621" y="277054"/>
                      </a:lnTo>
                      <a:lnTo>
                        <a:pt x="579621" y="277054"/>
                      </a:lnTo>
                      <a:lnTo>
                        <a:pt x="579621" y="277054"/>
                      </a:lnTo>
                      <a:lnTo>
                        <a:pt x="579621" y="277054"/>
                      </a:lnTo>
                      <a:lnTo>
                        <a:pt x="579801" y="277054"/>
                      </a:lnTo>
                      <a:cubicBezTo>
                        <a:pt x="588964" y="276695"/>
                        <a:pt x="590042" y="279569"/>
                        <a:pt x="594354" y="282804"/>
                      </a:cubicBezTo>
                      <a:lnTo>
                        <a:pt x="594354" y="282804"/>
                      </a:lnTo>
                      <a:cubicBezTo>
                        <a:pt x="595791" y="283882"/>
                        <a:pt x="598487" y="284421"/>
                        <a:pt x="601901" y="284421"/>
                      </a:cubicBezTo>
                      <a:lnTo>
                        <a:pt x="601901" y="284421"/>
                      </a:lnTo>
                      <a:cubicBezTo>
                        <a:pt x="606393" y="284421"/>
                        <a:pt x="611783" y="283522"/>
                        <a:pt x="616094" y="283522"/>
                      </a:cubicBezTo>
                      <a:lnTo>
                        <a:pt x="616094" y="283522"/>
                      </a:lnTo>
                      <a:cubicBezTo>
                        <a:pt x="618610" y="283163"/>
                        <a:pt x="620407" y="282983"/>
                        <a:pt x="622203" y="282983"/>
                      </a:cubicBezTo>
                      <a:lnTo>
                        <a:pt x="622203" y="282983"/>
                      </a:lnTo>
                      <a:cubicBezTo>
                        <a:pt x="626156" y="282983"/>
                        <a:pt x="628313" y="284061"/>
                        <a:pt x="632086" y="284960"/>
                      </a:cubicBezTo>
                      <a:lnTo>
                        <a:pt x="632086" y="284960"/>
                      </a:lnTo>
                      <a:cubicBezTo>
                        <a:pt x="638733" y="287655"/>
                        <a:pt x="640530" y="288733"/>
                        <a:pt x="650592" y="288733"/>
                      </a:cubicBezTo>
                      <a:lnTo>
                        <a:pt x="650592" y="288733"/>
                      </a:lnTo>
                      <a:cubicBezTo>
                        <a:pt x="650592" y="288733"/>
                        <a:pt x="650951" y="288733"/>
                        <a:pt x="650951" y="288733"/>
                      </a:cubicBezTo>
                      <a:lnTo>
                        <a:pt x="650951" y="288733"/>
                      </a:lnTo>
                      <a:cubicBezTo>
                        <a:pt x="661551" y="288733"/>
                        <a:pt x="691916" y="288553"/>
                        <a:pt x="695690" y="288553"/>
                      </a:cubicBezTo>
                      <a:lnTo>
                        <a:pt x="695690" y="288553"/>
                      </a:lnTo>
                      <a:cubicBezTo>
                        <a:pt x="696408" y="288553"/>
                        <a:pt x="697486" y="288553"/>
                        <a:pt x="698205" y="288373"/>
                      </a:cubicBezTo>
                      <a:lnTo>
                        <a:pt x="698205" y="288373"/>
                      </a:lnTo>
                      <a:cubicBezTo>
                        <a:pt x="696768" y="284960"/>
                        <a:pt x="693174" y="279390"/>
                        <a:pt x="682753" y="274898"/>
                      </a:cubicBezTo>
                      <a:lnTo>
                        <a:pt x="682753" y="274898"/>
                      </a:lnTo>
                      <a:cubicBezTo>
                        <a:pt x="672691" y="271125"/>
                        <a:pt x="626516" y="261782"/>
                        <a:pt x="617352" y="259267"/>
                      </a:cubicBezTo>
                      <a:lnTo>
                        <a:pt x="617352" y="259267"/>
                      </a:lnTo>
                      <a:cubicBezTo>
                        <a:pt x="613579" y="258728"/>
                        <a:pt x="609267" y="257829"/>
                        <a:pt x="605854" y="256751"/>
                      </a:cubicBezTo>
                      <a:lnTo>
                        <a:pt x="605854" y="256751"/>
                      </a:lnTo>
                      <a:cubicBezTo>
                        <a:pt x="602619" y="255134"/>
                        <a:pt x="599924" y="255853"/>
                        <a:pt x="598666" y="251361"/>
                      </a:cubicBezTo>
                      <a:lnTo>
                        <a:pt x="598666" y="251361"/>
                      </a:lnTo>
                      <a:cubicBezTo>
                        <a:pt x="599205" y="248127"/>
                        <a:pt x="601362" y="248127"/>
                        <a:pt x="602080" y="247947"/>
                      </a:cubicBezTo>
                      <a:lnTo>
                        <a:pt x="602080" y="247947"/>
                      </a:lnTo>
                      <a:cubicBezTo>
                        <a:pt x="604596" y="246869"/>
                        <a:pt x="607111" y="246510"/>
                        <a:pt x="609447" y="246510"/>
                      </a:cubicBezTo>
                      <a:lnTo>
                        <a:pt x="609447" y="246510"/>
                      </a:lnTo>
                      <a:cubicBezTo>
                        <a:pt x="614118" y="246510"/>
                        <a:pt x="618610" y="247768"/>
                        <a:pt x="625258" y="247588"/>
                      </a:cubicBezTo>
                      <a:lnTo>
                        <a:pt x="625258" y="247588"/>
                      </a:lnTo>
                      <a:cubicBezTo>
                        <a:pt x="625258" y="247588"/>
                        <a:pt x="625438" y="247588"/>
                        <a:pt x="625617" y="247588"/>
                      </a:cubicBezTo>
                      <a:lnTo>
                        <a:pt x="625617" y="247588"/>
                      </a:lnTo>
                      <a:cubicBezTo>
                        <a:pt x="636218" y="248846"/>
                        <a:pt x="634242" y="249025"/>
                        <a:pt x="642686" y="251541"/>
                      </a:cubicBezTo>
                      <a:lnTo>
                        <a:pt x="642686" y="251541"/>
                      </a:lnTo>
                      <a:cubicBezTo>
                        <a:pt x="653107" y="252798"/>
                        <a:pt x="668918" y="254236"/>
                        <a:pt x="683471" y="255493"/>
                      </a:cubicBezTo>
                      <a:lnTo>
                        <a:pt x="683471" y="255493"/>
                      </a:lnTo>
                      <a:cubicBezTo>
                        <a:pt x="691198" y="256212"/>
                        <a:pt x="694791" y="258189"/>
                        <a:pt x="697127" y="260165"/>
                      </a:cubicBezTo>
                      <a:lnTo>
                        <a:pt x="697127" y="260165"/>
                      </a:lnTo>
                      <a:cubicBezTo>
                        <a:pt x="696947" y="259806"/>
                        <a:pt x="696768" y="259446"/>
                        <a:pt x="696768" y="259087"/>
                      </a:cubicBezTo>
                      <a:lnTo>
                        <a:pt x="696768" y="259087"/>
                      </a:lnTo>
                      <a:cubicBezTo>
                        <a:pt x="693893" y="253337"/>
                        <a:pt x="694072" y="251181"/>
                        <a:pt x="690119" y="245791"/>
                      </a:cubicBezTo>
                      <a:lnTo>
                        <a:pt x="690119" y="245791"/>
                      </a:lnTo>
                      <a:cubicBezTo>
                        <a:pt x="687424" y="240401"/>
                        <a:pt x="686706" y="238604"/>
                        <a:pt x="678980" y="232136"/>
                      </a:cubicBezTo>
                      <a:lnTo>
                        <a:pt x="678980" y="232136"/>
                      </a:lnTo>
                      <a:cubicBezTo>
                        <a:pt x="669098" y="224949"/>
                        <a:pt x="670715" y="222793"/>
                        <a:pt x="663887" y="220637"/>
                      </a:cubicBezTo>
                      <a:lnTo>
                        <a:pt x="663887" y="220637"/>
                      </a:lnTo>
                      <a:cubicBezTo>
                        <a:pt x="655263" y="217762"/>
                        <a:pt x="647537" y="220278"/>
                        <a:pt x="643045" y="214708"/>
                      </a:cubicBezTo>
                      <a:lnTo>
                        <a:pt x="643045" y="214708"/>
                      </a:lnTo>
                      <a:cubicBezTo>
                        <a:pt x="639272" y="211114"/>
                        <a:pt x="641248" y="210396"/>
                        <a:pt x="636757" y="209857"/>
                      </a:cubicBezTo>
                      <a:lnTo>
                        <a:pt x="636757" y="209857"/>
                      </a:lnTo>
                      <a:lnTo>
                        <a:pt x="636757" y="209857"/>
                      </a:lnTo>
                      <a:lnTo>
                        <a:pt x="635679" y="210396"/>
                      </a:lnTo>
                      <a:lnTo>
                        <a:pt x="634960" y="210036"/>
                      </a:lnTo>
                      <a:cubicBezTo>
                        <a:pt x="627055" y="210036"/>
                        <a:pt x="623461" y="208240"/>
                        <a:pt x="614477" y="203209"/>
                      </a:cubicBezTo>
                      <a:lnTo>
                        <a:pt x="614477" y="203209"/>
                      </a:lnTo>
                      <a:cubicBezTo>
                        <a:pt x="609447" y="200334"/>
                        <a:pt x="606213" y="198717"/>
                        <a:pt x="605494" y="198897"/>
                      </a:cubicBezTo>
                      <a:lnTo>
                        <a:pt x="605494" y="198897"/>
                      </a:lnTo>
                      <a:cubicBezTo>
                        <a:pt x="605494" y="199076"/>
                        <a:pt x="605135" y="199436"/>
                        <a:pt x="604955" y="200334"/>
                      </a:cubicBezTo>
                      <a:lnTo>
                        <a:pt x="604955" y="200334"/>
                      </a:lnTo>
                      <a:lnTo>
                        <a:pt x="604955" y="200334"/>
                      </a:lnTo>
                      <a:cubicBezTo>
                        <a:pt x="604955" y="201232"/>
                        <a:pt x="604955" y="202131"/>
                        <a:pt x="604775" y="203029"/>
                      </a:cubicBezTo>
                      <a:lnTo>
                        <a:pt x="604775" y="203029"/>
                      </a:lnTo>
                      <a:cubicBezTo>
                        <a:pt x="604775" y="203928"/>
                        <a:pt x="603158" y="205904"/>
                        <a:pt x="601541" y="205724"/>
                      </a:cubicBezTo>
                      <a:lnTo>
                        <a:pt x="601541" y="205724"/>
                      </a:lnTo>
                      <a:cubicBezTo>
                        <a:pt x="598846" y="205545"/>
                        <a:pt x="597768" y="204107"/>
                        <a:pt x="594174" y="201412"/>
                      </a:cubicBezTo>
                      <a:lnTo>
                        <a:pt x="594174" y="201412"/>
                      </a:lnTo>
                      <a:cubicBezTo>
                        <a:pt x="588246" y="195303"/>
                        <a:pt x="578184" y="191530"/>
                        <a:pt x="566505" y="190272"/>
                      </a:cubicBezTo>
                      <a:lnTo>
                        <a:pt x="566505" y="190272"/>
                      </a:lnTo>
                      <a:cubicBezTo>
                        <a:pt x="554826" y="187757"/>
                        <a:pt x="553748" y="187398"/>
                        <a:pt x="546921" y="183265"/>
                      </a:cubicBezTo>
                      <a:lnTo>
                        <a:pt x="546921" y="183265"/>
                      </a:lnTo>
                      <a:cubicBezTo>
                        <a:pt x="543687" y="180750"/>
                        <a:pt x="540812" y="180031"/>
                        <a:pt x="537398" y="180031"/>
                      </a:cubicBezTo>
                      <a:lnTo>
                        <a:pt x="537398" y="180031"/>
                      </a:lnTo>
                      <a:cubicBezTo>
                        <a:pt x="534524" y="180031"/>
                        <a:pt x="531469" y="180570"/>
                        <a:pt x="527696" y="181109"/>
                      </a:cubicBezTo>
                      <a:lnTo>
                        <a:pt x="527696" y="181109"/>
                      </a:lnTo>
                      <a:cubicBezTo>
                        <a:pt x="527157" y="181109"/>
                        <a:pt x="526618" y="181289"/>
                        <a:pt x="525899" y="181289"/>
                      </a:cubicBezTo>
                      <a:lnTo>
                        <a:pt x="525899" y="181289"/>
                      </a:lnTo>
                      <a:cubicBezTo>
                        <a:pt x="523564" y="181289"/>
                        <a:pt x="521048" y="179312"/>
                        <a:pt x="521048" y="176797"/>
                      </a:cubicBezTo>
                      <a:lnTo>
                        <a:pt x="521048" y="176797"/>
                      </a:lnTo>
                      <a:cubicBezTo>
                        <a:pt x="521228" y="172665"/>
                        <a:pt x="525181" y="169251"/>
                        <a:pt x="530750" y="168173"/>
                      </a:cubicBezTo>
                      <a:lnTo>
                        <a:pt x="530750" y="168173"/>
                      </a:lnTo>
                      <a:cubicBezTo>
                        <a:pt x="532367" y="167813"/>
                        <a:pt x="533805" y="167634"/>
                        <a:pt x="535422" y="167634"/>
                      </a:cubicBezTo>
                      <a:lnTo>
                        <a:pt x="535422" y="167634"/>
                      </a:lnTo>
                      <a:cubicBezTo>
                        <a:pt x="538117" y="167634"/>
                        <a:pt x="540992" y="167993"/>
                        <a:pt x="543328" y="168353"/>
                      </a:cubicBezTo>
                      <a:lnTo>
                        <a:pt x="543328" y="168353"/>
                      </a:lnTo>
                      <a:cubicBezTo>
                        <a:pt x="541351" y="167095"/>
                        <a:pt x="539375" y="165837"/>
                        <a:pt x="537937" y="164759"/>
                      </a:cubicBezTo>
                      <a:lnTo>
                        <a:pt x="537937" y="164759"/>
                      </a:lnTo>
                      <a:cubicBezTo>
                        <a:pt x="534883" y="162603"/>
                        <a:pt x="532906" y="162064"/>
                        <a:pt x="532367" y="158650"/>
                      </a:cubicBezTo>
                      <a:lnTo>
                        <a:pt x="532367" y="158650"/>
                      </a:lnTo>
                      <a:cubicBezTo>
                        <a:pt x="533625" y="154877"/>
                        <a:pt x="535781" y="154877"/>
                        <a:pt x="537937" y="154877"/>
                      </a:cubicBezTo>
                      <a:lnTo>
                        <a:pt x="537937" y="154877"/>
                      </a:lnTo>
                      <a:cubicBezTo>
                        <a:pt x="538656" y="154877"/>
                        <a:pt x="539375" y="154877"/>
                        <a:pt x="539914" y="154877"/>
                      </a:cubicBezTo>
                      <a:lnTo>
                        <a:pt x="539914" y="154877"/>
                      </a:lnTo>
                      <a:cubicBezTo>
                        <a:pt x="541172" y="154518"/>
                        <a:pt x="542429" y="154518"/>
                        <a:pt x="543687" y="154518"/>
                      </a:cubicBezTo>
                      <a:lnTo>
                        <a:pt x="543687" y="154518"/>
                      </a:lnTo>
                      <a:cubicBezTo>
                        <a:pt x="551233" y="154518"/>
                        <a:pt x="561654" y="157752"/>
                        <a:pt x="566146" y="158830"/>
                      </a:cubicBezTo>
                      <a:lnTo>
                        <a:pt x="566146" y="158830"/>
                      </a:lnTo>
                      <a:cubicBezTo>
                        <a:pt x="567763" y="159189"/>
                        <a:pt x="569200" y="159549"/>
                        <a:pt x="570278" y="159549"/>
                      </a:cubicBezTo>
                      <a:lnTo>
                        <a:pt x="570278" y="159549"/>
                      </a:lnTo>
                      <a:cubicBezTo>
                        <a:pt x="572434" y="159369"/>
                        <a:pt x="573512" y="159010"/>
                        <a:pt x="574950" y="156314"/>
                      </a:cubicBezTo>
                      <a:lnTo>
                        <a:pt x="574950" y="156314"/>
                      </a:lnTo>
                      <a:cubicBezTo>
                        <a:pt x="576028" y="154698"/>
                        <a:pt x="575129" y="153620"/>
                        <a:pt x="578723" y="152541"/>
                      </a:cubicBezTo>
                      <a:lnTo>
                        <a:pt x="578723" y="152541"/>
                      </a:lnTo>
                      <a:cubicBezTo>
                        <a:pt x="581598" y="153080"/>
                        <a:pt x="581238" y="154698"/>
                        <a:pt x="581598" y="155057"/>
                      </a:cubicBezTo>
                      <a:lnTo>
                        <a:pt x="581598" y="155057"/>
                      </a:lnTo>
                      <a:cubicBezTo>
                        <a:pt x="581777" y="155775"/>
                        <a:pt x="581957" y="156314"/>
                        <a:pt x="581957" y="157033"/>
                      </a:cubicBezTo>
                      <a:lnTo>
                        <a:pt x="581957" y="157033"/>
                      </a:lnTo>
                      <a:cubicBezTo>
                        <a:pt x="582316" y="158291"/>
                        <a:pt x="582676" y="160088"/>
                        <a:pt x="583395" y="161705"/>
                      </a:cubicBezTo>
                      <a:lnTo>
                        <a:pt x="583395" y="161705"/>
                      </a:lnTo>
                      <a:cubicBezTo>
                        <a:pt x="583574" y="161884"/>
                        <a:pt x="583574" y="162064"/>
                        <a:pt x="583754" y="162244"/>
                      </a:cubicBezTo>
                      <a:lnTo>
                        <a:pt x="583754" y="162244"/>
                      </a:lnTo>
                      <a:cubicBezTo>
                        <a:pt x="584293" y="161166"/>
                        <a:pt x="584832" y="159369"/>
                        <a:pt x="585191" y="156674"/>
                      </a:cubicBezTo>
                      <a:lnTo>
                        <a:pt x="585191" y="156674"/>
                      </a:lnTo>
                      <a:cubicBezTo>
                        <a:pt x="586808" y="152721"/>
                        <a:pt x="586808" y="150026"/>
                        <a:pt x="590941" y="149128"/>
                      </a:cubicBezTo>
                      <a:lnTo>
                        <a:pt x="590941" y="149128"/>
                      </a:lnTo>
                      <a:cubicBezTo>
                        <a:pt x="594893" y="149846"/>
                        <a:pt x="594893" y="152362"/>
                        <a:pt x="596510" y="154877"/>
                      </a:cubicBezTo>
                      <a:lnTo>
                        <a:pt x="596510" y="154877"/>
                      </a:lnTo>
                      <a:cubicBezTo>
                        <a:pt x="599026" y="159908"/>
                        <a:pt x="600104" y="160986"/>
                        <a:pt x="606752" y="169071"/>
                      </a:cubicBezTo>
                      <a:lnTo>
                        <a:pt x="606752" y="169071"/>
                      </a:lnTo>
                      <a:cubicBezTo>
                        <a:pt x="611962" y="175719"/>
                        <a:pt x="636936" y="181648"/>
                        <a:pt x="641248" y="182726"/>
                      </a:cubicBezTo>
                      <a:lnTo>
                        <a:pt x="641248" y="182726"/>
                      </a:lnTo>
                      <a:cubicBezTo>
                        <a:pt x="642506" y="183086"/>
                        <a:pt x="643944" y="183625"/>
                        <a:pt x="645201" y="183804"/>
                      </a:cubicBezTo>
                      <a:lnTo>
                        <a:pt x="645201" y="183804"/>
                      </a:lnTo>
                      <a:cubicBezTo>
                        <a:pt x="642327" y="179672"/>
                        <a:pt x="630289" y="167274"/>
                        <a:pt x="627773" y="162783"/>
                      </a:cubicBezTo>
                      <a:lnTo>
                        <a:pt x="627773" y="162783"/>
                      </a:lnTo>
                      <a:cubicBezTo>
                        <a:pt x="626516" y="160986"/>
                        <a:pt x="625797" y="160088"/>
                        <a:pt x="625617" y="158291"/>
                      </a:cubicBezTo>
                      <a:lnTo>
                        <a:pt x="625617" y="158291"/>
                      </a:lnTo>
                      <a:cubicBezTo>
                        <a:pt x="625617" y="156314"/>
                        <a:pt x="628133" y="155057"/>
                        <a:pt x="629031" y="155057"/>
                      </a:cubicBezTo>
                      <a:lnTo>
                        <a:pt x="629031" y="155057"/>
                      </a:lnTo>
                      <a:cubicBezTo>
                        <a:pt x="631367" y="155237"/>
                        <a:pt x="633523" y="156314"/>
                        <a:pt x="636397" y="157572"/>
                      </a:cubicBezTo>
                      <a:lnTo>
                        <a:pt x="636397" y="157572"/>
                      </a:lnTo>
                      <a:cubicBezTo>
                        <a:pt x="637116" y="157932"/>
                        <a:pt x="637655" y="158291"/>
                        <a:pt x="638194" y="158471"/>
                      </a:cubicBezTo>
                      <a:lnTo>
                        <a:pt x="638194" y="158471"/>
                      </a:lnTo>
                      <a:cubicBezTo>
                        <a:pt x="637835" y="156674"/>
                        <a:pt x="637475" y="154159"/>
                        <a:pt x="636577" y="149667"/>
                      </a:cubicBezTo>
                      <a:lnTo>
                        <a:pt x="636577" y="149667"/>
                      </a:lnTo>
                      <a:cubicBezTo>
                        <a:pt x="635140" y="141402"/>
                        <a:pt x="635319" y="139605"/>
                        <a:pt x="631547" y="133317"/>
                      </a:cubicBezTo>
                      <a:lnTo>
                        <a:pt x="631547" y="133317"/>
                      </a:lnTo>
                      <a:cubicBezTo>
                        <a:pt x="629750" y="130621"/>
                        <a:pt x="627773" y="130082"/>
                        <a:pt x="624539" y="130082"/>
                      </a:cubicBezTo>
                      <a:lnTo>
                        <a:pt x="624539" y="130082"/>
                      </a:lnTo>
                      <a:cubicBezTo>
                        <a:pt x="623461" y="130082"/>
                        <a:pt x="622203" y="130082"/>
                        <a:pt x="620766" y="130262"/>
                      </a:cubicBezTo>
                      <a:lnTo>
                        <a:pt x="620766" y="130262"/>
                      </a:lnTo>
                      <a:cubicBezTo>
                        <a:pt x="619508" y="130442"/>
                        <a:pt x="618071" y="130442"/>
                        <a:pt x="616454" y="130442"/>
                      </a:cubicBezTo>
                      <a:lnTo>
                        <a:pt x="616454" y="130442"/>
                      </a:lnTo>
                      <a:cubicBezTo>
                        <a:pt x="616274" y="130981"/>
                        <a:pt x="615915" y="132059"/>
                        <a:pt x="615376" y="133137"/>
                      </a:cubicBezTo>
                      <a:lnTo>
                        <a:pt x="615376" y="133137"/>
                      </a:lnTo>
                      <a:cubicBezTo>
                        <a:pt x="614298" y="135652"/>
                        <a:pt x="611603" y="139246"/>
                        <a:pt x="605854" y="139785"/>
                      </a:cubicBezTo>
                      <a:lnTo>
                        <a:pt x="605854" y="139785"/>
                      </a:lnTo>
                      <a:cubicBezTo>
                        <a:pt x="605494" y="139785"/>
                        <a:pt x="605135" y="139785"/>
                        <a:pt x="604596" y="139785"/>
                      </a:cubicBezTo>
                      <a:lnTo>
                        <a:pt x="604596" y="139785"/>
                      </a:lnTo>
                      <a:cubicBezTo>
                        <a:pt x="597229" y="140503"/>
                        <a:pt x="595791" y="137449"/>
                        <a:pt x="593456" y="133496"/>
                      </a:cubicBezTo>
                      <a:lnTo>
                        <a:pt x="593456" y="133496"/>
                      </a:lnTo>
                      <a:cubicBezTo>
                        <a:pt x="591480" y="130981"/>
                        <a:pt x="590761" y="130801"/>
                        <a:pt x="590042" y="130801"/>
                      </a:cubicBezTo>
                      <a:lnTo>
                        <a:pt x="590042" y="130801"/>
                      </a:lnTo>
                      <a:cubicBezTo>
                        <a:pt x="589144" y="130801"/>
                        <a:pt x="587347" y="131520"/>
                        <a:pt x="584832" y="132957"/>
                      </a:cubicBezTo>
                      <a:lnTo>
                        <a:pt x="584832" y="132957"/>
                      </a:lnTo>
                      <a:cubicBezTo>
                        <a:pt x="581957" y="134394"/>
                        <a:pt x="579262" y="135293"/>
                        <a:pt x="576387" y="135293"/>
                      </a:cubicBezTo>
                      <a:lnTo>
                        <a:pt x="576387" y="135293"/>
                      </a:lnTo>
                      <a:cubicBezTo>
                        <a:pt x="573512" y="135293"/>
                        <a:pt x="570817" y="134574"/>
                        <a:pt x="567943" y="132957"/>
                      </a:cubicBezTo>
                      <a:lnTo>
                        <a:pt x="567943" y="132957"/>
                      </a:lnTo>
                      <a:cubicBezTo>
                        <a:pt x="566685" y="132239"/>
                        <a:pt x="565068" y="131340"/>
                        <a:pt x="564888" y="129004"/>
                      </a:cubicBezTo>
                      <a:lnTo>
                        <a:pt x="564888" y="129004"/>
                      </a:lnTo>
                      <a:cubicBezTo>
                        <a:pt x="565068" y="127747"/>
                        <a:pt x="565427" y="127028"/>
                        <a:pt x="565787" y="126489"/>
                      </a:cubicBezTo>
                      <a:lnTo>
                        <a:pt x="565787" y="126489"/>
                      </a:lnTo>
                      <a:cubicBezTo>
                        <a:pt x="565607" y="126489"/>
                        <a:pt x="565427" y="126309"/>
                        <a:pt x="565248" y="126309"/>
                      </a:cubicBezTo>
                      <a:lnTo>
                        <a:pt x="565248" y="126309"/>
                      </a:lnTo>
                      <a:cubicBezTo>
                        <a:pt x="557701" y="122536"/>
                        <a:pt x="548179" y="119841"/>
                        <a:pt x="540633" y="113732"/>
                      </a:cubicBezTo>
                      <a:lnTo>
                        <a:pt x="540633" y="113732"/>
                      </a:lnTo>
                      <a:cubicBezTo>
                        <a:pt x="540273" y="113373"/>
                        <a:pt x="540094" y="113193"/>
                        <a:pt x="539914" y="112834"/>
                      </a:cubicBezTo>
                      <a:lnTo>
                        <a:pt x="539914" y="112834"/>
                      </a:lnTo>
                      <a:cubicBezTo>
                        <a:pt x="539555" y="113193"/>
                        <a:pt x="539195" y="113912"/>
                        <a:pt x="538656" y="114451"/>
                      </a:cubicBezTo>
                      <a:lnTo>
                        <a:pt x="538656" y="114451"/>
                      </a:lnTo>
                      <a:cubicBezTo>
                        <a:pt x="537398" y="116248"/>
                        <a:pt x="534703" y="118583"/>
                        <a:pt x="530750" y="118583"/>
                      </a:cubicBezTo>
                      <a:lnTo>
                        <a:pt x="530750" y="118583"/>
                      </a:lnTo>
                      <a:cubicBezTo>
                        <a:pt x="523743" y="118943"/>
                        <a:pt x="524821" y="118224"/>
                        <a:pt x="522306" y="121458"/>
                      </a:cubicBezTo>
                      <a:lnTo>
                        <a:pt x="522306" y="121458"/>
                      </a:lnTo>
                      <a:cubicBezTo>
                        <a:pt x="521587" y="122536"/>
                        <a:pt x="520330" y="123974"/>
                        <a:pt x="518353" y="123974"/>
                      </a:cubicBezTo>
                      <a:lnTo>
                        <a:pt x="518353" y="123974"/>
                      </a:lnTo>
                      <a:cubicBezTo>
                        <a:pt x="513502" y="123075"/>
                        <a:pt x="512783" y="119302"/>
                        <a:pt x="505417" y="115349"/>
                      </a:cubicBezTo>
                      <a:lnTo>
                        <a:pt x="505417" y="115349"/>
                      </a:lnTo>
                      <a:cubicBezTo>
                        <a:pt x="498410" y="109240"/>
                        <a:pt x="487449" y="109600"/>
                        <a:pt x="481880" y="106186"/>
                      </a:cubicBezTo>
                      <a:lnTo>
                        <a:pt x="481880" y="106186"/>
                      </a:lnTo>
                      <a:cubicBezTo>
                        <a:pt x="481341" y="105827"/>
                        <a:pt x="480981" y="105827"/>
                        <a:pt x="480263" y="105827"/>
                      </a:cubicBezTo>
                      <a:lnTo>
                        <a:pt x="480263" y="105827"/>
                      </a:lnTo>
                      <a:cubicBezTo>
                        <a:pt x="477927" y="105647"/>
                        <a:pt x="473076" y="108162"/>
                        <a:pt x="467147" y="109240"/>
                      </a:cubicBezTo>
                      <a:lnTo>
                        <a:pt x="467147" y="109240"/>
                      </a:lnTo>
                      <a:cubicBezTo>
                        <a:pt x="464092" y="110319"/>
                        <a:pt x="463912" y="111037"/>
                        <a:pt x="461577" y="111217"/>
                      </a:cubicBezTo>
                      <a:lnTo>
                        <a:pt x="461577" y="111217"/>
                      </a:lnTo>
                      <a:cubicBezTo>
                        <a:pt x="457085" y="109600"/>
                        <a:pt x="459061" y="108342"/>
                        <a:pt x="457265" y="106725"/>
                      </a:cubicBezTo>
                      <a:lnTo>
                        <a:pt x="457265" y="106725"/>
                      </a:lnTo>
                      <a:cubicBezTo>
                        <a:pt x="456905" y="106186"/>
                        <a:pt x="456726" y="105827"/>
                        <a:pt x="456546" y="105827"/>
                      </a:cubicBezTo>
                      <a:lnTo>
                        <a:pt x="456546" y="105827"/>
                      </a:lnTo>
                      <a:cubicBezTo>
                        <a:pt x="455827" y="106006"/>
                        <a:pt x="452054" y="108522"/>
                        <a:pt x="446664" y="109420"/>
                      </a:cubicBezTo>
                      <a:lnTo>
                        <a:pt x="446664" y="109420"/>
                      </a:lnTo>
                      <a:lnTo>
                        <a:pt x="445945" y="109600"/>
                      </a:lnTo>
                      <a:lnTo>
                        <a:pt x="445586" y="109420"/>
                      </a:lnTo>
                      <a:cubicBezTo>
                        <a:pt x="442172" y="109420"/>
                        <a:pt x="438938" y="108162"/>
                        <a:pt x="438758" y="104749"/>
                      </a:cubicBezTo>
                      <a:lnTo>
                        <a:pt x="438758" y="104749"/>
                      </a:lnTo>
                      <a:cubicBezTo>
                        <a:pt x="439297" y="100616"/>
                        <a:pt x="442711" y="98999"/>
                        <a:pt x="446844" y="97921"/>
                      </a:cubicBezTo>
                      <a:lnTo>
                        <a:pt x="446844" y="97921"/>
                      </a:lnTo>
                      <a:cubicBezTo>
                        <a:pt x="449000" y="97382"/>
                        <a:pt x="450976" y="96663"/>
                        <a:pt x="451695" y="96304"/>
                      </a:cubicBezTo>
                      <a:lnTo>
                        <a:pt x="451695" y="96304"/>
                      </a:lnTo>
                      <a:cubicBezTo>
                        <a:pt x="451695" y="96124"/>
                        <a:pt x="451336" y="95945"/>
                        <a:pt x="450976" y="95585"/>
                      </a:cubicBezTo>
                      <a:lnTo>
                        <a:pt x="450976" y="95585"/>
                      </a:lnTo>
                      <a:cubicBezTo>
                        <a:pt x="449180" y="93609"/>
                        <a:pt x="446844" y="93609"/>
                        <a:pt x="440016" y="90914"/>
                      </a:cubicBezTo>
                      <a:lnTo>
                        <a:pt x="440016" y="90914"/>
                      </a:lnTo>
                      <a:cubicBezTo>
                        <a:pt x="438399" y="89656"/>
                        <a:pt x="437321" y="91094"/>
                        <a:pt x="436243" y="87321"/>
                      </a:cubicBezTo>
                      <a:lnTo>
                        <a:pt x="436243" y="87321"/>
                      </a:lnTo>
                      <a:cubicBezTo>
                        <a:pt x="436423" y="85164"/>
                        <a:pt x="438040" y="84805"/>
                        <a:pt x="438219" y="84625"/>
                      </a:cubicBezTo>
                      <a:lnTo>
                        <a:pt x="438219" y="84625"/>
                      </a:lnTo>
                      <a:cubicBezTo>
                        <a:pt x="438758" y="84446"/>
                        <a:pt x="439118" y="84446"/>
                        <a:pt x="439657" y="84266"/>
                      </a:cubicBezTo>
                      <a:lnTo>
                        <a:pt x="439657" y="84266"/>
                      </a:lnTo>
                      <a:cubicBezTo>
                        <a:pt x="440555" y="84086"/>
                        <a:pt x="441813" y="84086"/>
                        <a:pt x="443070" y="84086"/>
                      </a:cubicBezTo>
                      <a:lnTo>
                        <a:pt x="443070" y="84086"/>
                      </a:lnTo>
                      <a:cubicBezTo>
                        <a:pt x="445766" y="83907"/>
                        <a:pt x="449180" y="83907"/>
                        <a:pt x="452953" y="83368"/>
                      </a:cubicBezTo>
                      <a:lnTo>
                        <a:pt x="452953" y="83368"/>
                      </a:lnTo>
                      <a:cubicBezTo>
                        <a:pt x="461397" y="83188"/>
                        <a:pt x="463194" y="82469"/>
                        <a:pt x="465350" y="80313"/>
                      </a:cubicBezTo>
                      <a:lnTo>
                        <a:pt x="465350" y="80313"/>
                      </a:lnTo>
                      <a:cubicBezTo>
                        <a:pt x="464990" y="80134"/>
                        <a:pt x="464451" y="79954"/>
                        <a:pt x="463912" y="79774"/>
                      </a:cubicBezTo>
                      <a:lnTo>
                        <a:pt x="463912" y="79774"/>
                      </a:lnTo>
                      <a:cubicBezTo>
                        <a:pt x="461577" y="79056"/>
                        <a:pt x="457804" y="78337"/>
                        <a:pt x="452414" y="77798"/>
                      </a:cubicBezTo>
                      <a:lnTo>
                        <a:pt x="452414" y="77798"/>
                      </a:lnTo>
                      <a:cubicBezTo>
                        <a:pt x="449180" y="77079"/>
                        <a:pt x="446664" y="76900"/>
                        <a:pt x="444508" y="76900"/>
                      </a:cubicBezTo>
                      <a:lnTo>
                        <a:pt x="444508" y="76900"/>
                      </a:lnTo>
                      <a:cubicBezTo>
                        <a:pt x="438938" y="76900"/>
                        <a:pt x="436782" y="78696"/>
                        <a:pt x="435345" y="80852"/>
                      </a:cubicBezTo>
                      <a:lnTo>
                        <a:pt x="435345" y="80852"/>
                      </a:lnTo>
                      <a:cubicBezTo>
                        <a:pt x="433368" y="83368"/>
                        <a:pt x="431931" y="86242"/>
                        <a:pt x="428158" y="86602"/>
                      </a:cubicBezTo>
                      <a:lnTo>
                        <a:pt x="428158" y="86602"/>
                      </a:lnTo>
                      <a:cubicBezTo>
                        <a:pt x="426002" y="86602"/>
                        <a:pt x="424385" y="85164"/>
                        <a:pt x="423307" y="83547"/>
                      </a:cubicBezTo>
                      <a:lnTo>
                        <a:pt x="423307" y="83547"/>
                      </a:lnTo>
                      <a:cubicBezTo>
                        <a:pt x="421690" y="81032"/>
                        <a:pt x="419533" y="80673"/>
                        <a:pt x="412347" y="80673"/>
                      </a:cubicBezTo>
                      <a:lnTo>
                        <a:pt x="412347" y="80673"/>
                      </a:lnTo>
                      <a:cubicBezTo>
                        <a:pt x="411808" y="80673"/>
                        <a:pt x="411448" y="80673"/>
                        <a:pt x="411269" y="80673"/>
                      </a:cubicBezTo>
                      <a:lnTo>
                        <a:pt x="411269" y="80673"/>
                      </a:lnTo>
                      <a:cubicBezTo>
                        <a:pt x="410191" y="80852"/>
                        <a:pt x="409113" y="80852"/>
                        <a:pt x="408035" y="80852"/>
                      </a:cubicBezTo>
                      <a:lnTo>
                        <a:pt x="408035" y="80852"/>
                      </a:lnTo>
                      <a:cubicBezTo>
                        <a:pt x="402465" y="79954"/>
                        <a:pt x="397793" y="80852"/>
                        <a:pt x="395817" y="75282"/>
                      </a:cubicBezTo>
                      <a:lnTo>
                        <a:pt x="395817" y="75282"/>
                      </a:lnTo>
                      <a:cubicBezTo>
                        <a:pt x="397254" y="70791"/>
                        <a:pt x="399590" y="72048"/>
                        <a:pt x="402465" y="71689"/>
                      </a:cubicBezTo>
                      <a:lnTo>
                        <a:pt x="402465" y="71689"/>
                      </a:lnTo>
                      <a:cubicBezTo>
                        <a:pt x="412526" y="70431"/>
                        <a:pt x="420252" y="66479"/>
                        <a:pt x="427799" y="66299"/>
                      </a:cubicBezTo>
                      <a:lnTo>
                        <a:pt x="427799" y="66299"/>
                      </a:lnTo>
                      <a:cubicBezTo>
                        <a:pt x="431392" y="66119"/>
                        <a:pt x="432650" y="65041"/>
                        <a:pt x="432650" y="63963"/>
                      </a:cubicBezTo>
                      <a:lnTo>
                        <a:pt x="432650" y="63963"/>
                      </a:lnTo>
                      <a:cubicBezTo>
                        <a:pt x="432650" y="63604"/>
                        <a:pt x="432470" y="62885"/>
                        <a:pt x="432111" y="61987"/>
                      </a:cubicBezTo>
                      <a:lnTo>
                        <a:pt x="432111" y="61987"/>
                      </a:lnTo>
                      <a:cubicBezTo>
                        <a:pt x="431751" y="59651"/>
                        <a:pt x="419533" y="56058"/>
                        <a:pt x="413065" y="56417"/>
                      </a:cubicBezTo>
                      <a:lnTo>
                        <a:pt x="413065" y="56417"/>
                      </a:lnTo>
                      <a:cubicBezTo>
                        <a:pt x="411628" y="56417"/>
                        <a:pt x="410550" y="56597"/>
                        <a:pt x="410191" y="56597"/>
                      </a:cubicBezTo>
                      <a:lnTo>
                        <a:pt x="410191" y="56597"/>
                      </a:lnTo>
                      <a:cubicBezTo>
                        <a:pt x="406777" y="57675"/>
                        <a:pt x="400309" y="61627"/>
                        <a:pt x="396356" y="65580"/>
                      </a:cubicBezTo>
                      <a:lnTo>
                        <a:pt x="396356" y="65580"/>
                      </a:lnTo>
                      <a:cubicBezTo>
                        <a:pt x="392583" y="68096"/>
                        <a:pt x="388989" y="70252"/>
                        <a:pt x="385935" y="70431"/>
                      </a:cubicBezTo>
                      <a:lnTo>
                        <a:pt x="385935" y="70431"/>
                      </a:lnTo>
                      <a:cubicBezTo>
                        <a:pt x="385216" y="70431"/>
                        <a:pt x="382701" y="69533"/>
                        <a:pt x="382701" y="67377"/>
                      </a:cubicBezTo>
                      <a:lnTo>
                        <a:pt x="382701" y="67377"/>
                      </a:lnTo>
                      <a:cubicBezTo>
                        <a:pt x="383060" y="65041"/>
                        <a:pt x="383959" y="64502"/>
                        <a:pt x="385037" y="63424"/>
                      </a:cubicBezTo>
                      <a:lnTo>
                        <a:pt x="385037" y="63424"/>
                      </a:lnTo>
                      <a:cubicBezTo>
                        <a:pt x="388989" y="58034"/>
                        <a:pt x="392942" y="54081"/>
                        <a:pt x="397254" y="49769"/>
                      </a:cubicBezTo>
                      <a:lnTo>
                        <a:pt x="397254" y="49769"/>
                      </a:lnTo>
                      <a:cubicBezTo>
                        <a:pt x="396176" y="49410"/>
                        <a:pt x="394559" y="49050"/>
                        <a:pt x="392583" y="48691"/>
                      </a:cubicBezTo>
                      <a:lnTo>
                        <a:pt x="392583" y="48691"/>
                      </a:lnTo>
                      <a:cubicBezTo>
                        <a:pt x="390247" y="47793"/>
                        <a:pt x="386834" y="47074"/>
                        <a:pt x="383779" y="47074"/>
                      </a:cubicBezTo>
                      <a:lnTo>
                        <a:pt x="383779" y="47074"/>
                      </a:lnTo>
                      <a:cubicBezTo>
                        <a:pt x="379107" y="46894"/>
                        <a:pt x="376232" y="48691"/>
                        <a:pt x="376232" y="49589"/>
                      </a:cubicBezTo>
                      <a:lnTo>
                        <a:pt x="376232" y="49589"/>
                      </a:lnTo>
                      <a:lnTo>
                        <a:pt x="376232" y="49769"/>
                      </a:lnTo>
                      <a:cubicBezTo>
                        <a:pt x="376232" y="50308"/>
                        <a:pt x="376053" y="50847"/>
                        <a:pt x="375873" y="51206"/>
                      </a:cubicBezTo>
                      <a:lnTo>
                        <a:pt x="375873" y="51206"/>
                      </a:lnTo>
                      <a:lnTo>
                        <a:pt x="375693" y="51925"/>
                      </a:lnTo>
                      <a:lnTo>
                        <a:pt x="375514" y="51925"/>
                      </a:lnTo>
                      <a:cubicBezTo>
                        <a:pt x="374795" y="53542"/>
                        <a:pt x="373358" y="54800"/>
                        <a:pt x="371561" y="54800"/>
                      </a:cubicBezTo>
                      <a:lnTo>
                        <a:pt x="371561" y="54800"/>
                      </a:lnTo>
                      <a:cubicBezTo>
                        <a:pt x="369405" y="54800"/>
                        <a:pt x="367788" y="53902"/>
                        <a:pt x="365992" y="52644"/>
                      </a:cubicBezTo>
                      <a:lnTo>
                        <a:pt x="365992" y="52644"/>
                      </a:lnTo>
                      <a:cubicBezTo>
                        <a:pt x="363656" y="51386"/>
                        <a:pt x="362218" y="51027"/>
                        <a:pt x="361859" y="51027"/>
                      </a:cubicBezTo>
                      <a:lnTo>
                        <a:pt x="361859" y="51027"/>
                      </a:lnTo>
                      <a:cubicBezTo>
                        <a:pt x="361500" y="51027"/>
                        <a:pt x="360601" y="51206"/>
                        <a:pt x="358445" y="53542"/>
                      </a:cubicBezTo>
                      <a:lnTo>
                        <a:pt x="358445" y="53542"/>
                      </a:lnTo>
                      <a:cubicBezTo>
                        <a:pt x="355391" y="56058"/>
                        <a:pt x="354133" y="61448"/>
                        <a:pt x="348563" y="62166"/>
                      </a:cubicBezTo>
                      <a:lnTo>
                        <a:pt x="348563" y="62166"/>
                      </a:lnTo>
                      <a:cubicBezTo>
                        <a:pt x="346946" y="62166"/>
                        <a:pt x="345509" y="61268"/>
                        <a:pt x="344790" y="60549"/>
                      </a:cubicBezTo>
                      <a:lnTo>
                        <a:pt x="344790" y="60549"/>
                      </a:lnTo>
                      <a:cubicBezTo>
                        <a:pt x="342455" y="59112"/>
                        <a:pt x="341556" y="56417"/>
                        <a:pt x="341556" y="54261"/>
                      </a:cubicBezTo>
                      <a:lnTo>
                        <a:pt x="341556" y="54261"/>
                      </a:lnTo>
                      <a:cubicBezTo>
                        <a:pt x="341736" y="50488"/>
                        <a:pt x="343353" y="47254"/>
                        <a:pt x="345509" y="45996"/>
                      </a:cubicBezTo>
                      <a:lnTo>
                        <a:pt x="345509" y="45996"/>
                      </a:lnTo>
                      <a:cubicBezTo>
                        <a:pt x="346946" y="44559"/>
                        <a:pt x="347485" y="43660"/>
                        <a:pt x="347485" y="43301"/>
                      </a:cubicBezTo>
                      <a:lnTo>
                        <a:pt x="347485" y="43301"/>
                      </a:lnTo>
                      <a:cubicBezTo>
                        <a:pt x="347665" y="42762"/>
                        <a:pt x="346946" y="40965"/>
                        <a:pt x="343173" y="37731"/>
                      </a:cubicBezTo>
                      <a:lnTo>
                        <a:pt x="343173" y="37731"/>
                      </a:lnTo>
                      <a:cubicBezTo>
                        <a:pt x="340478" y="35575"/>
                        <a:pt x="337244" y="34677"/>
                        <a:pt x="333830" y="34677"/>
                      </a:cubicBezTo>
                      <a:lnTo>
                        <a:pt x="333830" y="34677"/>
                      </a:lnTo>
                      <a:cubicBezTo>
                        <a:pt x="328619" y="34677"/>
                        <a:pt x="323230" y="36653"/>
                        <a:pt x="319277" y="38090"/>
                      </a:cubicBezTo>
                      <a:lnTo>
                        <a:pt x="319277" y="38090"/>
                      </a:lnTo>
                      <a:cubicBezTo>
                        <a:pt x="314066" y="40426"/>
                        <a:pt x="314605" y="41864"/>
                        <a:pt x="314246" y="46894"/>
                      </a:cubicBezTo>
                      <a:lnTo>
                        <a:pt x="314246" y="46894"/>
                      </a:lnTo>
                      <a:cubicBezTo>
                        <a:pt x="314246" y="47074"/>
                        <a:pt x="314246" y="47433"/>
                        <a:pt x="314246" y="47613"/>
                      </a:cubicBezTo>
                      <a:lnTo>
                        <a:pt x="314246" y="47613"/>
                      </a:lnTo>
                      <a:lnTo>
                        <a:pt x="314426" y="49589"/>
                      </a:lnTo>
                      <a:lnTo>
                        <a:pt x="314246" y="49589"/>
                      </a:lnTo>
                      <a:cubicBezTo>
                        <a:pt x="314066" y="51925"/>
                        <a:pt x="313347" y="54620"/>
                        <a:pt x="309754" y="54980"/>
                      </a:cubicBezTo>
                      <a:lnTo>
                        <a:pt x="309754" y="54980"/>
                      </a:lnTo>
                      <a:cubicBezTo>
                        <a:pt x="307059" y="54800"/>
                        <a:pt x="305262" y="53363"/>
                        <a:pt x="301849" y="50667"/>
                      </a:cubicBezTo>
                      <a:lnTo>
                        <a:pt x="301849" y="50667"/>
                      </a:lnTo>
                      <a:cubicBezTo>
                        <a:pt x="297177" y="44918"/>
                        <a:pt x="292506" y="41145"/>
                        <a:pt x="288912" y="37551"/>
                      </a:cubicBezTo>
                      <a:lnTo>
                        <a:pt x="288912" y="37551"/>
                      </a:lnTo>
                      <a:cubicBezTo>
                        <a:pt x="289271" y="39887"/>
                        <a:pt x="289990" y="43121"/>
                        <a:pt x="290529" y="45996"/>
                      </a:cubicBezTo>
                      <a:lnTo>
                        <a:pt x="290529" y="45996"/>
                      </a:lnTo>
                      <a:cubicBezTo>
                        <a:pt x="290709" y="47254"/>
                        <a:pt x="290888" y="48332"/>
                        <a:pt x="290888" y="49230"/>
                      </a:cubicBezTo>
                      <a:lnTo>
                        <a:pt x="290888" y="49230"/>
                      </a:lnTo>
                      <a:cubicBezTo>
                        <a:pt x="290888" y="50667"/>
                        <a:pt x="290529" y="52464"/>
                        <a:pt x="289271" y="53542"/>
                      </a:cubicBezTo>
                      <a:lnTo>
                        <a:pt x="289271" y="53542"/>
                      </a:lnTo>
                      <a:cubicBezTo>
                        <a:pt x="288014" y="54620"/>
                        <a:pt x="286396" y="54980"/>
                        <a:pt x="285139" y="54980"/>
                      </a:cubicBezTo>
                      <a:lnTo>
                        <a:pt x="285139" y="54980"/>
                      </a:lnTo>
                      <a:cubicBezTo>
                        <a:pt x="283522" y="54980"/>
                        <a:pt x="281725" y="54620"/>
                        <a:pt x="279210" y="54081"/>
                      </a:cubicBezTo>
                      <a:lnTo>
                        <a:pt x="279210" y="54081"/>
                      </a:lnTo>
                      <a:cubicBezTo>
                        <a:pt x="272742" y="52105"/>
                        <a:pt x="270406" y="49050"/>
                        <a:pt x="269687" y="41145"/>
                      </a:cubicBezTo>
                      <a:lnTo>
                        <a:pt x="269687" y="41145"/>
                      </a:lnTo>
                      <a:cubicBezTo>
                        <a:pt x="269687" y="34497"/>
                        <a:pt x="269328" y="26591"/>
                        <a:pt x="267351" y="23896"/>
                      </a:cubicBezTo>
                      <a:lnTo>
                        <a:pt x="267351" y="23896"/>
                      </a:lnTo>
                      <a:cubicBezTo>
                        <a:pt x="267351" y="23896"/>
                        <a:pt x="267351" y="23896"/>
                        <a:pt x="267351" y="23896"/>
                      </a:cubicBezTo>
                      <a:lnTo>
                        <a:pt x="267351" y="23896"/>
                      </a:lnTo>
                      <a:cubicBezTo>
                        <a:pt x="267172" y="24076"/>
                        <a:pt x="266812" y="24435"/>
                        <a:pt x="266273" y="24795"/>
                      </a:cubicBezTo>
                      <a:lnTo>
                        <a:pt x="266273" y="24795"/>
                      </a:lnTo>
                      <a:cubicBezTo>
                        <a:pt x="265016" y="25693"/>
                        <a:pt x="263219" y="27130"/>
                        <a:pt x="261063" y="27669"/>
                      </a:cubicBezTo>
                      <a:lnTo>
                        <a:pt x="261063" y="27669"/>
                      </a:lnTo>
                      <a:cubicBezTo>
                        <a:pt x="257110" y="29107"/>
                        <a:pt x="253876" y="30185"/>
                        <a:pt x="251541" y="33778"/>
                      </a:cubicBezTo>
                      <a:lnTo>
                        <a:pt x="251541" y="33778"/>
                      </a:lnTo>
                      <a:cubicBezTo>
                        <a:pt x="250642" y="34497"/>
                        <a:pt x="249564" y="35216"/>
                        <a:pt x="248306" y="35216"/>
                      </a:cubicBezTo>
                      <a:lnTo>
                        <a:pt x="248306" y="35216"/>
                      </a:lnTo>
                      <a:cubicBezTo>
                        <a:pt x="244892" y="35036"/>
                        <a:pt x="243814" y="32161"/>
                        <a:pt x="243814" y="29826"/>
                      </a:cubicBezTo>
                      <a:lnTo>
                        <a:pt x="243814" y="29826"/>
                      </a:lnTo>
                      <a:cubicBezTo>
                        <a:pt x="243814" y="27669"/>
                        <a:pt x="244713" y="25513"/>
                        <a:pt x="246330" y="23896"/>
                      </a:cubicBezTo>
                      <a:lnTo>
                        <a:pt x="246330" y="23896"/>
                      </a:lnTo>
                      <a:cubicBezTo>
                        <a:pt x="250822" y="18506"/>
                        <a:pt x="257290" y="19405"/>
                        <a:pt x="256571" y="18147"/>
                      </a:cubicBezTo>
                      <a:lnTo>
                        <a:pt x="256571" y="18147"/>
                      </a:lnTo>
                      <a:cubicBezTo>
                        <a:pt x="256571" y="17787"/>
                        <a:pt x="256571" y="17608"/>
                        <a:pt x="256571" y="17428"/>
                      </a:cubicBezTo>
                      <a:lnTo>
                        <a:pt x="256571" y="17428"/>
                      </a:lnTo>
                      <a:cubicBezTo>
                        <a:pt x="256571" y="16350"/>
                        <a:pt x="253876" y="13655"/>
                        <a:pt x="250462" y="13296"/>
                      </a:cubicBezTo>
                      <a:lnTo>
                        <a:pt x="250462" y="13296"/>
                      </a:lnTo>
                      <a:lnTo>
                        <a:pt x="249744" y="13296"/>
                      </a:lnTo>
                      <a:cubicBezTo>
                        <a:pt x="247049" y="13116"/>
                        <a:pt x="221535" y="21201"/>
                        <a:pt x="221355" y="21201"/>
                      </a:cubicBezTo>
                      <a:lnTo>
                        <a:pt x="221355" y="21201"/>
                      </a:lnTo>
                      <a:cubicBezTo>
                        <a:pt x="221176" y="21201"/>
                        <a:pt x="215786" y="22639"/>
                        <a:pt x="207521" y="22639"/>
                      </a:cubicBezTo>
                      <a:lnTo>
                        <a:pt x="207521" y="22639"/>
                      </a:lnTo>
                      <a:cubicBezTo>
                        <a:pt x="201412" y="22459"/>
                        <a:pt x="193327" y="24256"/>
                        <a:pt x="192069" y="25873"/>
                      </a:cubicBezTo>
                      <a:lnTo>
                        <a:pt x="192069" y="25873"/>
                      </a:lnTo>
                      <a:cubicBezTo>
                        <a:pt x="191710" y="26232"/>
                        <a:pt x="191530" y="26412"/>
                        <a:pt x="191350" y="26591"/>
                      </a:cubicBezTo>
                      <a:lnTo>
                        <a:pt x="191350" y="26591"/>
                      </a:lnTo>
                      <a:cubicBezTo>
                        <a:pt x="191710" y="26771"/>
                        <a:pt x="192428" y="26951"/>
                        <a:pt x="193147" y="27130"/>
                      </a:cubicBezTo>
                      <a:lnTo>
                        <a:pt x="193147" y="27130"/>
                      </a:lnTo>
                      <a:cubicBezTo>
                        <a:pt x="195483" y="28568"/>
                        <a:pt x="196201" y="31083"/>
                        <a:pt x="196201" y="32880"/>
                      </a:cubicBezTo>
                      <a:lnTo>
                        <a:pt x="196201" y="32880"/>
                      </a:lnTo>
                      <a:cubicBezTo>
                        <a:pt x="196201" y="34317"/>
                        <a:pt x="196022" y="35395"/>
                        <a:pt x="196022" y="36294"/>
                      </a:cubicBezTo>
                      <a:lnTo>
                        <a:pt x="196022" y="36294"/>
                      </a:lnTo>
                      <a:cubicBezTo>
                        <a:pt x="196022" y="37192"/>
                        <a:pt x="196201" y="37731"/>
                        <a:pt x="196561" y="38450"/>
                      </a:cubicBezTo>
                      <a:lnTo>
                        <a:pt x="196561" y="38450"/>
                      </a:lnTo>
                      <a:cubicBezTo>
                        <a:pt x="198537" y="41684"/>
                        <a:pt x="201052" y="45816"/>
                        <a:pt x="201232" y="49410"/>
                      </a:cubicBezTo>
                      <a:lnTo>
                        <a:pt x="201232" y="49410"/>
                      </a:lnTo>
                      <a:cubicBezTo>
                        <a:pt x="201232" y="50488"/>
                        <a:pt x="199974" y="53003"/>
                        <a:pt x="197818" y="53003"/>
                      </a:cubicBezTo>
                      <a:lnTo>
                        <a:pt x="197818" y="53003"/>
                      </a:lnTo>
                      <a:cubicBezTo>
                        <a:pt x="197279" y="53003"/>
                        <a:pt x="196740" y="53003"/>
                        <a:pt x="196201" y="52824"/>
                      </a:cubicBezTo>
                      <a:lnTo>
                        <a:pt x="196201" y="52824"/>
                      </a:lnTo>
                      <a:cubicBezTo>
                        <a:pt x="193147" y="51566"/>
                        <a:pt x="184882" y="52105"/>
                        <a:pt x="182546" y="43840"/>
                      </a:cubicBezTo>
                      <a:lnTo>
                        <a:pt x="182546" y="43840"/>
                      </a:lnTo>
                      <a:cubicBezTo>
                        <a:pt x="182546" y="42223"/>
                        <a:pt x="182187" y="40426"/>
                        <a:pt x="181828" y="39707"/>
                      </a:cubicBezTo>
                      <a:lnTo>
                        <a:pt x="181828" y="39707"/>
                      </a:lnTo>
                      <a:cubicBezTo>
                        <a:pt x="179492" y="40965"/>
                        <a:pt x="178414" y="41145"/>
                        <a:pt x="172485" y="42403"/>
                      </a:cubicBezTo>
                      <a:lnTo>
                        <a:pt x="172485" y="42403"/>
                      </a:lnTo>
                      <a:cubicBezTo>
                        <a:pt x="169251" y="43121"/>
                        <a:pt x="166915" y="43121"/>
                        <a:pt x="165837" y="43301"/>
                      </a:cubicBezTo>
                      <a:lnTo>
                        <a:pt x="165837" y="43301"/>
                      </a:lnTo>
                      <a:lnTo>
                        <a:pt x="165837" y="43481"/>
                      </a:lnTo>
                      <a:lnTo>
                        <a:pt x="165118" y="45098"/>
                      </a:lnTo>
                      <a:cubicBezTo>
                        <a:pt x="164040" y="47074"/>
                        <a:pt x="164040" y="49589"/>
                        <a:pt x="162244" y="54620"/>
                      </a:cubicBezTo>
                      <a:lnTo>
                        <a:pt x="162244" y="54620"/>
                      </a:lnTo>
                      <a:cubicBezTo>
                        <a:pt x="160447" y="57136"/>
                        <a:pt x="159369" y="59471"/>
                        <a:pt x="155955" y="59831"/>
                      </a:cubicBezTo>
                      <a:lnTo>
                        <a:pt x="155955" y="59831"/>
                      </a:lnTo>
                      <a:cubicBezTo>
                        <a:pt x="154158" y="59831"/>
                        <a:pt x="152900" y="58753"/>
                        <a:pt x="151822" y="57854"/>
                      </a:cubicBezTo>
                      <a:lnTo>
                        <a:pt x="151822" y="57854"/>
                      </a:lnTo>
                      <a:cubicBezTo>
                        <a:pt x="151822" y="57495"/>
                        <a:pt x="150744" y="58034"/>
                        <a:pt x="150026" y="54980"/>
                      </a:cubicBezTo>
                      <a:lnTo>
                        <a:pt x="150026" y="54980"/>
                      </a:lnTo>
                      <a:cubicBezTo>
                        <a:pt x="150205" y="53183"/>
                        <a:pt x="150565" y="53183"/>
                        <a:pt x="151643" y="50308"/>
                      </a:cubicBezTo>
                      <a:lnTo>
                        <a:pt x="151643" y="50308"/>
                      </a:lnTo>
                      <a:cubicBezTo>
                        <a:pt x="151822" y="49949"/>
                        <a:pt x="152182" y="49769"/>
                        <a:pt x="152182" y="49589"/>
                      </a:cubicBezTo>
                      <a:lnTo>
                        <a:pt x="152182" y="49589"/>
                      </a:lnTo>
                      <a:cubicBezTo>
                        <a:pt x="152002" y="49410"/>
                        <a:pt x="151822" y="49050"/>
                        <a:pt x="151463" y="48511"/>
                      </a:cubicBezTo>
                      <a:lnTo>
                        <a:pt x="151463" y="48511"/>
                      </a:lnTo>
                      <a:cubicBezTo>
                        <a:pt x="148229" y="46535"/>
                        <a:pt x="144636" y="42582"/>
                        <a:pt x="140683" y="37551"/>
                      </a:cubicBezTo>
                      <a:lnTo>
                        <a:pt x="140683" y="37551"/>
                      </a:lnTo>
                      <a:cubicBezTo>
                        <a:pt x="137269" y="33060"/>
                        <a:pt x="128285" y="27490"/>
                        <a:pt x="121099" y="23178"/>
                      </a:cubicBezTo>
                      <a:lnTo>
                        <a:pt x="121099" y="23178"/>
                      </a:lnTo>
                      <a:cubicBezTo>
                        <a:pt x="115888" y="17967"/>
                        <a:pt x="107264" y="8265"/>
                        <a:pt x="105287" y="7367"/>
                      </a:cubicBezTo>
                      <a:lnTo>
                        <a:pt x="105287" y="7367"/>
                      </a:lnTo>
                      <a:cubicBezTo>
                        <a:pt x="104748" y="6648"/>
                        <a:pt x="102233" y="5031"/>
                        <a:pt x="100077" y="5031"/>
                      </a:cubicBezTo>
                      <a:lnTo>
                        <a:pt x="100077" y="5031"/>
                      </a:lnTo>
                      <a:cubicBezTo>
                        <a:pt x="98999" y="5031"/>
                        <a:pt x="98101" y="5211"/>
                        <a:pt x="96663" y="6288"/>
                      </a:cubicBezTo>
                      <a:lnTo>
                        <a:pt x="96663" y="6288"/>
                      </a:lnTo>
                      <a:cubicBezTo>
                        <a:pt x="91992" y="9343"/>
                        <a:pt x="89656" y="16889"/>
                        <a:pt x="82469" y="17428"/>
                      </a:cubicBezTo>
                      <a:lnTo>
                        <a:pt x="82469" y="17428"/>
                      </a:lnTo>
                      <a:cubicBezTo>
                        <a:pt x="81032" y="17787"/>
                        <a:pt x="79774" y="17787"/>
                        <a:pt x="78517" y="17787"/>
                      </a:cubicBezTo>
                      <a:lnTo>
                        <a:pt x="78517" y="17787"/>
                      </a:lnTo>
                      <a:cubicBezTo>
                        <a:pt x="77079" y="17787"/>
                        <a:pt x="75822" y="17608"/>
                        <a:pt x="74923" y="17608"/>
                      </a:cubicBezTo>
                      <a:lnTo>
                        <a:pt x="74923" y="17608"/>
                      </a:lnTo>
                      <a:cubicBezTo>
                        <a:pt x="74384" y="20303"/>
                        <a:pt x="74384" y="25334"/>
                        <a:pt x="68814" y="26412"/>
                      </a:cubicBezTo>
                      <a:lnTo>
                        <a:pt x="68814" y="26412"/>
                      </a:lnTo>
                      <a:cubicBezTo>
                        <a:pt x="65580" y="28568"/>
                        <a:pt x="64681" y="31802"/>
                        <a:pt x="64681" y="33599"/>
                      </a:cubicBezTo>
                      <a:lnTo>
                        <a:pt x="64681" y="33599"/>
                      </a:lnTo>
                      <a:cubicBezTo>
                        <a:pt x="64681" y="34138"/>
                        <a:pt x="64681" y="34497"/>
                        <a:pt x="64681" y="34856"/>
                      </a:cubicBezTo>
                      <a:lnTo>
                        <a:pt x="64681" y="34856"/>
                      </a:lnTo>
                      <a:cubicBezTo>
                        <a:pt x="65041" y="34856"/>
                        <a:pt x="66119" y="35036"/>
                        <a:pt x="67916" y="35036"/>
                      </a:cubicBezTo>
                      <a:lnTo>
                        <a:pt x="67916" y="35036"/>
                      </a:lnTo>
                      <a:cubicBezTo>
                        <a:pt x="68095" y="35036"/>
                        <a:pt x="68275" y="35036"/>
                        <a:pt x="68455" y="35036"/>
                      </a:cubicBezTo>
                      <a:lnTo>
                        <a:pt x="68455" y="35036"/>
                      </a:lnTo>
                      <a:cubicBezTo>
                        <a:pt x="68634" y="35036"/>
                        <a:pt x="68634" y="35036"/>
                        <a:pt x="68814" y="35036"/>
                      </a:cubicBezTo>
                      <a:lnTo>
                        <a:pt x="68814" y="35036"/>
                      </a:lnTo>
                      <a:cubicBezTo>
                        <a:pt x="68994" y="35036"/>
                        <a:pt x="69353" y="35036"/>
                        <a:pt x="69533" y="35216"/>
                      </a:cubicBezTo>
                      <a:lnTo>
                        <a:pt x="69533" y="35216"/>
                      </a:lnTo>
                      <a:cubicBezTo>
                        <a:pt x="72947" y="35575"/>
                        <a:pt x="76181" y="34497"/>
                        <a:pt x="77798" y="39348"/>
                      </a:cubicBezTo>
                      <a:lnTo>
                        <a:pt x="77798" y="39348"/>
                      </a:lnTo>
                      <a:cubicBezTo>
                        <a:pt x="77439" y="42043"/>
                        <a:pt x="75822" y="42762"/>
                        <a:pt x="73486" y="44020"/>
                      </a:cubicBezTo>
                      <a:lnTo>
                        <a:pt x="73486" y="44020"/>
                      </a:lnTo>
                      <a:cubicBezTo>
                        <a:pt x="71150" y="44559"/>
                        <a:pt x="68275" y="45637"/>
                        <a:pt x="67556" y="46355"/>
                      </a:cubicBezTo>
                      <a:lnTo>
                        <a:pt x="67556" y="46355"/>
                      </a:lnTo>
                      <a:cubicBezTo>
                        <a:pt x="67736" y="46535"/>
                        <a:pt x="68275" y="46894"/>
                        <a:pt x="68814" y="47254"/>
                      </a:cubicBezTo>
                      <a:lnTo>
                        <a:pt x="68814" y="47254"/>
                      </a:lnTo>
                      <a:cubicBezTo>
                        <a:pt x="73486" y="49589"/>
                        <a:pt x="89476" y="53722"/>
                        <a:pt x="94148" y="55339"/>
                      </a:cubicBezTo>
                      <a:lnTo>
                        <a:pt x="94148" y="55339"/>
                      </a:lnTo>
                      <a:cubicBezTo>
                        <a:pt x="97023" y="57675"/>
                        <a:pt x="100257" y="59112"/>
                        <a:pt x="100796" y="63245"/>
                      </a:cubicBezTo>
                      <a:lnTo>
                        <a:pt x="100796" y="63245"/>
                      </a:lnTo>
                      <a:cubicBezTo>
                        <a:pt x="100796" y="65760"/>
                        <a:pt x="97921" y="66658"/>
                        <a:pt x="96663" y="66658"/>
                      </a:cubicBezTo>
                      <a:lnTo>
                        <a:pt x="96663" y="66658"/>
                      </a:lnTo>
                      <a:lnTo>
                        <a:pt x="96124" y="66658"/>
                      </a:lnTo>
                      <a:lnTo>
                        <a:pt x="95765" y="66479"/>
                      </a:lnTo>
                      <a:cubicBezTo>
                        <a:pt x="92710" y="65940"/>
                        <a:pt x="89836" y="64143"/>
                        <a:pt x="88398" y="64322"/>
                      </a:cubicBezTo>
                      <a:lnTo>
                        <a:pt x="88398" y="64322"/>
                      </a:lnTo>
                      <a:cubicBezTo>
                        <a:pt x="88039" y="64322"/>
                        <a:pt x="88039" y="64322"/>
                        <a:pt x="86961" y="65041"/>
                      </a:cubicBezTo>
                      <a:lnTo>
                        <a:pt x="86961" y="65041"/>
                      </a:lnTo>
                      <a:lnTo>
                        <a:pt x="86961" y="65041"/>
                      </a:lnTo>
                      <a:cubicBezTo>
                        <a:pt x="86961" y="65401"/>
                        <a:pt x="87500" y="66838"/>
                        <a:pt x="87859" y="67557"/>
                      </a:cubicBezTo>
                      <a:lnTo>
                        <a:pt x="87859" y="67557"/>
                      </a:lnTo>
                      <a:cubicBezTo>
                        <a:pt x="89117" y="69174"/>
                        <a:pt x="104389" y="75103"/>
                        <a:pt x="110318" y="76181"/>
                      </a:cubicBezTo>
                      <a:lnTo>
                        <a:pt x="110318" y="76181"/>
                      </a:lnTo>
                      <a:cubicBezTo>
                        <a:pt x="111935" y="76540"/>
                        <a:pt x="112295" y="76540"/>
                        <a:pt x="112474" y="76540"/>
                      </a:cubicBezTo>
                      <a:lnTo>
                        <a:pt x="112474" y="76540"/>
                      </a:lnTo>
                      <a:lnTo>
                        <a:pt x="112654" y="76540"/>
                      </a:lnTo>
                      <a:cubicBezTo>
                        <a:pt x="113193" y="76361"/>
                        <a:pt x="115349" y="77439"/>
                        <a:pt x="115349" y="77798"/>
                      </a:cubicBezTo>
                      <a:lnTo>
                        <a:pt x="115349" y="77798"/>
                      </a:lnTo>
                      <a:cubicBezTo>
                        <a:pt x="115888" y="78337"/>
                        <a:pt x="116427" y="79056"/>
                        <a:pt x="118404" y="81032"/>
                      </a:cubicBezTo>
                      <a:lnTo>
                        <a:pt x="118404" y="81032"/>
                      </a:lnTo>
                      <a:cubicBezTo>
                        <a:pt x="122536" y="86961"/>
                        <a:pt x="127926" y="95226"/>
                        <a:pt x="128106" y="99898"/>
                      </a:cubicBezTo>
                      <a:lnTo>
                        <a:pt x="128106" y="99898"/>
                      </a:lnTo>
                      <a:lnTo>
                        <a:pt x="128106" y="100616"/>
                      </a:lnTo>
                      <a:lnTo>
                        <a:pt x="128106" y="100796"/>
                      </a:lnTo>
                      <a:cubicBezTo>
                        <a:pt x="127926" y="101874"/>
                        <a:pt x="127387" y="104389"/>
                        <a:pt x="124872" y="104389"/>
                      </a:cubicBezTo>
                      <a:lnTo>
                        <a:pt x="124872" y="104389"/>
                      </a:lnTo>
                      <a:cubicBezTo>
                        <a:pt x="122895" y="104210"/>
                        <a:pt x="121638" y="103491"/>
                        <a:pt x="118044" y="102054"/>
                      </a:cubicBezTo>
                      <a:lnTo>
                        <a:pt x="118044" y="102054"/>
                      </a:lnTo>
                      <a:cubicBezTo>
                        <a:pt x="113373" y="99718"/>
                        <a:pt x="108521" y="99718"/>
                        <a:pt x="102772" y="98281"/>
                      </a:cubicBezTo>
                      <a:lnTo>
                        <a:pt x="102772" y="98281"/>
                      </a:lnTo>
                      <a:cubicBezTo>
                        <a:pt x="100796" y="97202"/>
                        <a:pt x="99718" y="98820"/>
                        <a:pt x="98101" y="94687"/>
                      </a:cubicBezTo>
                      <a:lnTo>
                        <a:pt x="98101" y="94687"/>
                      </a:lnTo>
                      <a:cubicBezTo>
                        <a:pt x="99359" y="90914"/>
                        <a:pt x="100257" y="92351"/>
                        <a:pt x="100616" y="91633"/>
                      </a:cubicBezTo>
                      <a:lnTo>
                        <a:pt x="100616" y="91633"/>
                      </a:lnTo>
                      <a:cubicBezTo>
                        <a:pt x="101155" y="91453"/>
                        <a:pt x="101514" y="91273"/>
                        <a:pt x="101335" y="91273"/>
                      </a:cubicBezTo>
                      <a:lnTo>
                        <a:pt x="101335" y="91273"/>
                      </a:lnTo>
                      <a:cubicBezTo>
                        <a:pt x="101694" y="90914"/>
                        <a:pt x="102053" y="90555"/>
                        <a:pt x="102413" y="90195"/>
                      </a:cubicBezTo>
                      <a:lnTo>
                        <a:pt x="102413" y="90195"/>
                      </a:lnTo>
                      <a:cubicBezTo>
                        <a:pt x="102233" y="90195"/>
                        <a:pt x="102233" y="90016"/>
                        <a:pt x="102053" y="90016"/>
                      </a:cubicBezTo>
                      <a:lnTo>
                        <a:pt x="102053" y="90016"/>
                      </a:lnTo>
                      <a:cubicBezTo>
                        <a:pt x="98281" y="87860"/>
                        <a:pt x="90914" y="79235"/>
                        <a:pt x="83547" y="76720"/>
                      </a:cubicBezTo>
                      <a:lnTo>
                        <a:pt x="83547" y="76720"/>
                      </a:lnTo>
                      <a:cubicBezTo>
                        <a:pt x="75462" y="72587"/>
                        <a:pt x="72228" y="69533"/>
                        <a:pt x="65759" y="62885"/>
                      </a:cubicBezTo>
                      <a:lnTo>
                        <a:pt x="65759" y="62885"/>
                      </a:lnTo>
                      <a:cubicBezTo>
                        <a:pt x="59651" y="56597"/>
                        <a:pt x="51745" y="54441"/>
                        <a:pt x="47972" y="47254"/>
                      </a:cubicBezTo>
                      <a:lnTo>
                        <a:pt x="47972" y="47254"/>
                      </a:lnTo>
                      <a:cubicBezTo>
                        <a:pt x="47074" y="44199"/>
                        <a:pt x="46535" y="38629"/>
                        <a:pt x="46535" y="33060"/>
                      </a:cubicBezTo>
                      <a:lnTo>
                        <a:pt x="46535" y="33060"/>
                      </a:lnTo>
                      <a:cubicBezTo>
                        <a:pt x="46535" y="27490"/>
                        <a:pt x="47074" y="22100"/>
                        <a:pt x="49410" y="18686"/>
                      </a:cubicBezTo>
                      <a:lnTo>
                        <a:pt x="49410" y="18686"/>
                      </a:lnTo>
                      <a:cubicBezTo>
                        <a:pt x="50308" y="17069"/>
                        <a:pt x="50847" y="15811"/>
                        <a:pt x="51206" y="14913"/>
                      </a:cubicBezTo>
                      <a:lnTo>
                        <a:pt x="51206" y="14913"/>
                      </a:lnTo>
                      <a:cubicBezTo>
                        <a:pt x="43839" y="17787"/>
                        <a:pt x="16709" y="26412"/>
                        <a:pt x="12218" y="27490"/>
                      </a:cubicBezTo>
                      <a:lnTo>
                        <a:pt x="12218" y="27490"/>
                      </a:lnTo>
                      <a:cubicBezTo>
                        <a:pt x="9702" y="29107"/>
                        <a:pt x="9343" y="33419"/>
                        <a:pt x="7726" y="38809"/>
                      </a:cubicBezTo>
                      <a:lnTo>
                        <a:pt x="7726" y="38809"/>
                      </a:lnTo>
                      <a:cubicBezTo>
                        <a:pt x="5929" y="40965"/>
                        <a:pt x="5390" y="62705"/>
                        <a:pt x="4312" y="67916"/>
                      </a:cubicBezTo>
                      <a:lnTo>
                        <a:pt x="4312" y="67916"/>
                      </a:lnTo>
                      <a:cubicBezTo>
                        <a:pt x="4312" y="73306"/>
                        <a:pt x="4312" y="76181"/>
                        <a:pt x="7546" y="80673"/>
                      </a:cubicBezTo>
                      <a:lnTo>
                        <a:pt x="7546" y="80673"/>
                      </a:lnTo>
                      <a:cubicBezTo>
                        <a:pt x="10960" y="84266"/>
                        <a:pt x="27490" y="96484"/>
                        <a:pt x="31443" y="97202"/>
                      </a:cubicBezTo>
                      <a:lnTo>
                        <a:pt x="31443" y="97202"/>
                      </a:lnTo>
                      <a:cubicBezTo>
                        <a:pt x="31802" y="97382"/>
                        <a:pt x="34317" y="97562"/>
                        <a:pt x="37372" y="97382"/>
                      </a:cubicBezTo>
                      <a:lnTo>
                        <a:pt x="37372" y="97382"/>
                      </a:lnTo>
                      <a:cubicBezTo>
                        <a:pt x="46175" y="97382"/>
                        <a:pt x="61627" y="96663"/>
                        <a:pt x="71150" y="96663"/>
                      </a:cubicBezTo>
                      <a:lnTo>
                        <a:pt x="71150" y="96663"/>
                      </a:lnTo>
                      <a:cubicBezTo>
                        <a:pt x="74564" y="96663"/>
                        <a:pt x="77079" y="96663"/>
                        <a:pt x="78876" y="97023"/>
                      </a:cubicBezTo>
                      <a:lnTo>
                        <a:pt x="78876" y="97023"/>
                      </a:lnTo>
                      <a:cubicBezTo>
                        <a:pt x="83367" y="98101"/>
                        <a:pt x="86242" y="100077"/>
                        <a:pt x="86601" y="103671"/>
                      </a:cubicBezTo>
                      <a:lnTo>
                        <a:pt x="86601" y="103671"/>
                      </a:lnTo>
                      <a:cubicBezTo>
                        <a:pt x="86601" y="104569"/>
                        <a:pt x="86242" y="105647"/>
                        <a:pt x="85523" y="106366"/>
                      </a:cubicBezTo>
                      <a:lnTo>
                        <a:pt x="85523" y="106366"/>
                      </a:lnTo>
                      <a:cubicBezTo>
                        <a:pt x="84086" y="109420"/>
                        <a:pt x="80672" y="109959"/>
                        <a:pt x="75642" y="110319"/>
                      </a:cubicBezTo>
                      <a:lnTo>
                        <a:pt x="75642" y="110319"/>
                      </a:lnTo>
                      <a:cubicBezTo>
                        <a:pt x="74204" y="110319"/>
                        <a:pt x="72767" y="110139"/>
                        <a:pt x="71150" y="109959"/>
                      </a:cubicBezTo>
                      <a:lnTo>
                        <a:pt x="71150" y="109959"/>
                      </a:lnTo>
                      <a:cubicBezTo>
                        <a:pt x="64142" y="108701"/>
                        <a:pt x="57136" y="108701"/>
                        <a:pt x="53902" y="108701"/>
                      </a:cubicBezTo>
                      <a:lnTo>
                        <a:pt x="53902" y="108701"/>
                      </a:lnTo>
                      <a:cubicBezTo>
                        <a:pt x="53722" y="108701"/>
                        <a:pt x="53363" y="108701"/>
                        <a:pt x="53183" y="108701"/>
                      </a:cubicBezTo>
                      <a:lnTo>
                        <a:pt x="53183" y="108701"/>
                      </a:lnTo>
                      <a:cubicBezTo>
                        <a:pt x="51745" y="108881"/>
                        <a:pt x="51745" y="109240"/>
                        <a:pt x="51745" y="109780"/>
                      </a:cubicBezTo>
                      <a:lnTo>
                        <a:pt x="51745" y="109780"/>
                      </a:lnTo>
                      <a:cubicBezTo>
                        <a:pt x="51745" y="109959"/>
                        <a:pt x="51925" y="110498"/>
                        <a:pt x="52644" y="111397"/>
                      </a:cubicBezTo>
                      <a:lnTo>
                        <a:pt x="52644" y="111397"/>
                      </a:lnTo>
                      <a:cubicBezTo>
                        <a:pt x="54620" y="114810"/>
                        <a:pt x="66119" y="125591"/>
                        <a:pt x="69533" y="126309"/>
                      </a:cubicBezTo>
                      <a:lnTo>
                        <a:pt x="69533" y="126309"/>
                      </a:lnTo>
                      <a:cubicBezTo>
                        <a:pt x="70072" y="126489"/>
                        <a:pt x="70611" y="126489"/>
                        <a:pt x="70970" y="126489"/>
                      </a:cubicBezTo>
                      <a:lnTo>
                        <a:pt x="70970" y="126489"/>
                      </a:lnTo>
                      <a:cubicBezTo>
                        <a:pt x="73306" y="126669"/>
                        <a:pt x="75103" y="124333"/>
                        <a:pt x="78517" y="121099"/>
                      </a:cubicBezTo>
                      <a:lnTo>
                        <a:pt x="78517" y="121099"/>
                      </a:lnTo>
                      <a:cubicBezTo>
                        <a:pt x="79595" y="120740"/>
                        <a:pt x="80493" y="120560"/>
                        <a:pt x="81391" y="120560"/>
                      </a:cubicBezTo>
                      <a:lnTo>
                        <a:pt x="81391" y="120560"/>
                      </a:lnTo>
                      <a:cubicBezTo>
                        <a:pt x="85883" y="120560"/>
                        <a:pt x="87320" y="124872"/>
                        <a:pt x="87320" y="127387"/>
                      </a:cubicBezTo>
                      <a:lnTo>
                        <a:pt x="87320" y="127387"/>
                      </a:lnTo>
                      <a:cubicBezTo>
                        <a:pt x="87320" y="127926"/>
                        <a:pt x="87140" y="127926"/>
                        <a:pt x="89476" y="128286"/>
                      </a:cubicBezTo>
                      <a:lnTo>
                        <a:pt x="89476" y="128286"/>
                      </a:lnTo>
                      <a:cubicBezTo>
                        <a:pt x="90554" y="128286"/>
                        <a:pt x="91992" y="128106"/>
                        <a:pt x="92890" y="127747"/>
                      </a:cubicBezTo>
                      <a:lnTo>
                        <a:pt x="92890" y="127747"/>
                      </a:lnTo>
                      <a:cubicBezTo>
                        <a:pt x="94507" y="127028"/>
                        <a:pt x="95765" y="124872"/>
                        <a:pt x="98820" y="120201"/>
                      </a:cubicBezTo>
                      <a:lnTo>
                        <a:pt x="98820" y="120201"/>
                      </a:lnTo>
                      <a:cubicBezTo>
                        <a:pt x="101514" y="118044"/>
                        <a:pt x="101874" y="114092"/>
                        <a:pt x="106725" y="113193"/>
                      </a:cubicBezTo>
                      <a:lnTo>
                        <a:pt x="106725" y="113193"/>
                      </a:lnTo>
                      <a:cubicBezTo>
                        <a:pt x="109060" y="113193"/>
                        <a:pt x="110498" y="114631"/>
                        <a:pt x="111216" y="115888"/>
                      </a:cubicBezTo>
                      <a:lnTo>
                        <a:pt x="111216" y="115888"/>
                      </a:lnTo>
                      <a:cubicBezTo>
                        <a:pt x="116427" y="119841"/>
                        <a:pt x="121638" y="123614"/>
                        <a:pt x="126309" y="124692"/>
                      </a:cubicBezTo>
                      <a:lnTo>
                        <a:pt x="126309" y="124692"/>
                      </a:lnTo>
                      <a:cubicBezTo>
                        <a:pt x="126668" y="124872"/>
                        <a:pt x="127387" y="124872"/>
                        <a:pt x="128106" y="124872"/>
                      </a:cubicBezTo>
                      <a:lnTo>
                        <a:pt x="128106" y="124872"/>
                      </a:lnTo>
                      <a:cubicBezTo>
                        <a:pt x="131340" y="125231"/>
                        <a:pt x="136371" y="122357"/>
                        <a:pt x="136371" y="121997"/>
                      </a:cubicBezTo>
                      <a:lnTo>
                        <a:pt x="136371" y="121997"/>
                      </a:lnTo>
                      <a:cubicBezTo>
                        <a:pt x="137628" y="121099"/>
                        <a:pt x="135832" y="115709"/>
                        <a:pt x="141761" y="113912"/>
                      </a:cubicBezTo>
                      <a:lnTo>
                        <a:pt x="141761" y="113912"/>
                      </a:lnTo>
                      <a:cubicBezTo>
                        <a:pt x="143558" y="113912"/>
                        <a:pt x="144636" y="114810"/>
                        <a:pt x="145534" y="115709"/>
                      </a:cubicBezTo>
                      <a:lnTo>
                        <a:pt x="145534" y="115709"/>
                      </a:lnTo>
                      <a:cubicBezTo>
                        <a:pt x="150205" y="119122"/>
                        <a:pt x="151643" y="119122"/>
                        <a:pt x="155056" y="119122"/>
                      </a:cubicBezTo>
                      <a:lnTo>
                        <a:pt x="155056" y="119122"/>
                      </a:lnTo>
                      <a:cubicBezTo>
                        <a:pt x="155416" y="119122"/>
                        <a:pt x="155595" y="119122"/>
                        <a:pt x="155775" y="119122"/>
                      </a:cubicBezTo>
                      <a:lnTo>
                        <a:pt x="155775" y="119122"/>
                      </a:lnTo>
                      <a:cubicBezTo>
                        <a:pt x="159728" y="119122"/>
                        <a:pt x="172844" y="119122"/>
                        <a:pt x="181109" y="116607"/>
                      </a:cubicBezTo>
                      <a:lnTo>
                        <a:pt x="181109" y="116607"/>
                      </a:lnTo>
                      <a:cubicBezTo>
                        <a:pt x="182906" y="115888"/>
                        <a:pt x="184343" y="114990"/>
                        <a:pt x="185421" y="114451"/>
                      </a:cubicBezTo>
                      <a:lnTo>
                        <a:pt x="185421" y="114451"/>
                      </a:lnTo>
                      <a:cubicBezTo>
                        <a:pt x="180390" y="113553"/>
                        <a:pt x="171047" y="112654"/>
                        <a:pt x="168712" y="106366"/>
                      </a:cubicBezTo>
                      <a:lnTo>
                        <a:pt x="168712" y="106366"/>
                      </a:lnTo>
                      <a:cubicBezTo>
                        <a:pt x="168712" y="105467"/>
                        <a:pt x="169251" y="104389"/>
                        <a:pt x="169790" y="104030"/>
                      </a:cubicBezTo>
                      <a:lnTo>
                        <a:pt x="169790" y="104030"/>
                      </a:lnTo>
                      <a:cubicBezTo>
                        <a:pt x="171586" y="102054"/>
                        <a:pt x="174102" y="101515"/>
                        <a:pt x="176437" y="101515"/>
                      </a:cubicBezTo>
                      <a:lnTo>
                        <a:pt x="176437" y="101515"/>
                      </a:lnTo>
                      <a:cubicBezTo>
                        <a:pt x="181109" y="101515"/>
                        <a:pt x="185781" y="103850"/>
                        <a:pt x="189015" y="104928"/>
                      </a:cubicBezTo>
                      <a:lnTo>
                        <a:pt x="189015" y="104928"/>
                      </a:lnTo>
                      <a:cubicBezTo>
                        <a:pt x="192249" y="107084"/>
                        <a:pt x="203209" y="112115"/>
                        <a:pt x="209497" y="113553"/>
                      </a:cubicBezTo>
                      <a:lnTo>
                        <a:pt x="209497" y="113553"/>
                      </a:lnTo>
                      <a:cubicBezTo>
                        <a:pt x="204466" y="111037"/>
                        <a:pt x="197818" y="107803"/>
                        <a:pt x="194045" y="106545"/>
                      </a:cubicBezTo>
                      <a:lnTo>
                        <a:pt x="194045" y="106545"/>
                      </a:lnTo>
                      <a:cubicBezTo>
                        <a:pt x="192788" y="105467"/>
                        <a:pt x="191530" y="105288"/>
                        <a:pt x="191171" y="102772"/>
                      </a:cubicBezTo>
                      <a:lnTo>
                        <a:pt x="191171" y="102772"/>
                      </a:lnTo>
                      <a:cubicBezTo>
                        <a:pt x="191889" y="99179"/>
                        <a:pt x="194225" y="99898"/>
                        <a:pt x="194944" y="99718"/>
                      </a:cubicBezTo>
                      <a:lnTo>
                        <a:pt x="194944" y="99718"/>
                      </a:lnTo>
                      <a:cubicBezTo>
                        <a:pt x="196561" y="99718"/>
                        <a:pt x="198357" y="100077"/>
                        <a:pt x="200154" y="100796"/>
                      </a:cubicBezTo>
                      <a:lnTo>
                        <a:pt x="200154" y="100796"/>
                      </a:lnTo>
                      <a:cubicBezTo>
                        <a:pt x="204287" y="102233"/>
                        <a:pt x="206084" y="103311"/>
                        <a:pt x="213630" y="103311"/>
                      </a:cubicBezTo>
                      <a:lnTo>
                        <a:pt x="213630" y="103311"/>
                      </a:lnTo>
                      <a:cubicBezTo>
                        <a:pt x="213630" y="103311"/>
                        <a:pt x="213809" y="103311"/>
                        <a:pt x="213809" y="103311"/>
                      </a:cubicBezTo>
                      <a:lnTo>
                        <a:pt x="213809" y="103311"/>
                      </a:lnTo>
                      <a:cubicBezTo>
                        <a:pt x="220098" y="103311"/>
                        <a:pt x="229261" y="102054"/>
                        <a:pt x="235729" y="102054"/>
                      </a:cubicBezTo>
                      <a:lnTo>
                        <a:pt x="235729" y="102054"/>
                      </a:lnTo>
                      <a:cubicBezTo>
                        <a:pt x="237885" y="101515"/>
                        <a:pt x="239682" y="100976"/>
                        <a:pt x="240580" y="100437"/>
                      </a:cubicBezTo>
                      <a:lnTo>
                        <a:pt x="240580" y="100437"/>
                      </a:lnTo>
                      <a:cubicBezTo>
                        <a:pt x="241478" y="100077"/>
                        <a:pt x="241299" y="99898"/>
                        <a:pt x="241299" y="99898"/>
                      </a:cubicBezTo>
                      <a:lnTo>
                        <a:pt x="241299" y="99898"/>
                      </a:lnTo>
                      <a:cubicBezTo>
                        <a:pt x="241299" y="99898"/>
                        <a:pt x="241299" y="99898"/>
                        <a:pt x="240580" y="98999"/>
                      </a:cubicBezTo>
                      <a:lnTo>
                        <a:pt x="240580" y="98999"/>
                      </a:lnTo>
                      <a:cubicBezTo>
                        <a:pt x="240221" y="97741"/>
                        <a:pt x="236628" y="96124"/>
                        <a:pt x="232495" y="93429"/>
                      </a:cubicBezTo>
                      <a:lnTo>
                        <a:pt x="232495" y="93429"/>
                      </a:lnTo>
                      <a:cubicBezTo>
                        <a:pt x="227285" y="91094"/>
                        <a:pt x="224410" y="88578"/>
                        <a:pt x="224769" y="83368"/>
                      </a:cubicBezTo>
                      <a:lnTo>
                        <a:pt x="224769" y="83368"/>
                      </a:lnTo>
                      <a:cubicBezTo>
                        <a:pt x="225847" y="81751"/>
                        <a:pt x="226027" y="79056"/>
                        <a:pt x="229980" y="78517"/>
                      </a:cubicBezTo>
                      <a:lnTo>
                        <a:pt x="229980" y="78517"/>
                      </a:lnTo>
                      <a:cubicBezTo>
                        <a:pt x="232316" y="78696"/>
                        <a:pt x="233394" y="80134"/>
                        <a:pt x="234292" y="81391"/>
                      </a:cubicBezTo>
                      <a:lnTo>
                        <a:pt x="234292" y="81391"/>
                      </a:lnTo>
                      <a:cubicBezTo>
                        <a:pt x="237706" y="84805"/>
                        <a:pt x="240760" y="85883"/>
                        <a:pt x="243994" y="85883"/>
                      </a:cubicBezTo>
                      <a:lnTo>
                        <a:pt x="243994" y="85883"/>
                      </a:lnTo>
                      <a:cubicBezTo>
                        <a:pt x="246330" y="84985"/>
                        <a:pt x="248845" y="83547"/>
                        <a:pt x="252080" y="83368"/>
                      </a:cubicBezTo>
                      <a:lnTo>
                        <a:pt x="252080" y="83368"/>
                      </a:lnTo>
                      <a:cubicBezTo>
                        <a:pt x="253517" y="83368"/>
                        <a:pt x="255314" y="83907"/>
                        <a:pt x="256931" y="85703"/>
                      </a:cubicBezTo>
                      <a:lnTo>
                        <a:pt x="256931" y="85703"/>
                      </a:lnTo>
                      <a:cubicBezTo>
                        <a:pt x="259087" y="89117"/>
                        <a:pt x="267172" y="97202"/>
                        <a:pt x="273461" y="99718"/>
                      </a:cubicBezTo>
                      <a:lnTo>
                        <a:pt x="273461" y="99718"/>
                      </a:lnTo>
                      <a:cubicBezTo>
                        <a:pt x="278312" y="103491"/>
                        <a:pt x="283342" y="104569"/>
                        <a:pt x="287115" y="107264"/>
                      </a:cubicBezTo>
                      <a:lnTo>
                        <a:pt x="287115" y="107264"/>
                      </a:lnTo>
                      <a:lnTo>
                        <a:pt x="287115" y="107264"/>
                      </a:lnTo>
                      <a:cubicBezTo>
                        <a:pt x="288014" y="108162"/>
                        <a:pt x="295201" y="98999"/>
                        <a:pt x="298076" y="95585"/>
                      </a:cubicBezTo>
                      <a:lnTo>
                        <a:pt x="298076" y="95585"/>
                      </a:lnTo>
                      <a:cubicBezTo>
                        <a:pt x="299333" y="94687"/>
                        <a:pt x="300591" y="94148"/>
                        <a:pt x="301849" y="94148"/>
                      </a:cubicBezTo>
                      <a:lnTo>
                        <a:pt x="301849" y="94148"/>
                      </a:lnTo>
                      <a:cubicBezTo>
                        <a:pt x="306879" y="94687"/>
                        <a:pt x="307598" y="98820"/>
                        <a:pt x="309934" y="102233"/>
                      </a:cubicBezTo>
                      <a:lnTo>
                        <a:pt x="309934" y="102233"/>
                      </a:lnTo>
                      <a:cubicBezTo>
                        <a:pt x="310293" y="103850"/>
                        <a:pt x="310473" y="103850"/>
                        <a:pt x="310473" y="103850"/>
                      </a:cubicBezTo>
                      <a:lnTo>
                        <a:pt x="310473" y="103850"/>
                      </a:lnTo>
                      <a:cubicBezTo>
                        <a:pt x="310652" y="103671"/>
                        <a:pt x="310473" y="103850"/>
                        <a:pt x="311012" y="103671"/>
                      </a:cubicBezTo>
                      <a:lnTo>
                        <a:pt x="311012" y="103671"/>
                      </a:lnTo>
                      <a:cubicBezTo>
                        <a:pt x="311371" y="103671"/>
                        <a:pt x="311551" y="103671"/>
                        <a:pt x="311551" y="103671"/>
                      </a:cubicBezTo>
                      <a:lnTo>
                        <a:pt x="311551" y="103671"/>
                      </a:lnTo>
                      <a:cubicBezTo>
                        <a:pt x="312449" y="103671"/>
                        <a:pt x="314066" y="103671"/>
                        <a:pt x="315683" y="104030"/>
                      </a:cubicBezTo>
                      <a:lnTo>
                        <a:pt x="315683" y="104030"/>
                      </a:lnTo>
                      <a:cubicBezTo>
                        <a:pt x="315683" y="104030"/>
                        <a:pt x="315683" y="104030"/>
                        <a:pt x="315683" y="104030"/>
                      </a:cubicBezTo>
                      <a:lnTo>
                        <a:pt x="315683" y="104030"/>
                      </a:lnTo>
                      <a:cubicBezTo>
                        <a:pt x="321972" y="104389"/>
                        <a:pt x="326284" y="108881"/>
                        <a:pt x="326643" y="113732"/>
                      </a:cubicBezTo>
                      <a:lnTo>
                        <a:pt x="326643" y="113732"/>
                      </a:lnTo>
                      <a:cubicBezTo>
                        <a:pt x="326643" y="114990"/>
                        <a:pt x="326104" y="116427"/>
                        <a:pt x="325565" y="116966"/>
                      </a:cubicBezTo>
                      <a:lnTo>
                        <a:pt x="325565" y="116966"/>
                      </a:lnTo>
                      <a:cubicBezTo>
                        <a:pt x="325026" y="118224"/>
                        <a:pt x="323948" y="119122"/>
                        <a:pt x="323230" y="119482"/>
                      </a:cubicBezTo>
                      <a:lnTo>
                        <a:pt x="323230" y="119482"/>
                      </a:lnTo>
                      <a:cubicBezTo>
                        <a:pt x="323230" y="119661"/>
                        <a:pt x="323230" y="120021"/>
                        <a:pt x="323230" y="120560"/>
                      </a:cubicBezTo>
                      <a:lnTo>
                        <a:pt x="323230" y="120560"/>
                      </a:lnTo>
                      <a:lnTo>
                        <a:pt x="323230" y="120560"/>
                      </a:lnTo>
                      <a:lnTo>
                        <a:pt x="323230" y="121099"/>
                      </a:lnTo>
                      <a:cubicBezTo>
                        <a:pt x="323230" y="122177"/>
                        <a:pt x="323589" y="124513"/>
                        <a:pt x="324308" y="125950"/>
                      </a:cubicBezTo>
                      <a:lnTo>
                        <a:pt x="324308" y="125950"/>
                      </a:lnTo>
                      <a:cubicBezTo>
                        <a:pt x="325026" y="127567"/>
                        <a:pt x="325924" y="128106"/>
                        <a:pt x="326284" y="128106"/>
                      </a:cubicBezTo>
                      <a:lnTo>
                        <a:pt x="326284" y="128106"/>
                      </a:lnTo>
                      <a:cubicBezTo>
                        <a:pt x="326643" y="128106"/>
                        <a:pt x="327182" y="127926"/>
                        <a:pt x="328799" y="126669"/>
                      </a:cubicBezTo>
                      <a:lnTo>
                        <a:pt x="328799" y="126669"/>
                      </a:lnTo>
                      <a:cubicBezTo>
                        <a:pt x="335986" y="123075"/>
                        <a:pt x="341017" y="115529"/>
                        <a:pt x="345509" y="111037"/>
                      </a:cubicBezTo>
                      <a:lnTo>
                        <a:pt x="345509" y="111037"/>
                      </a:lnTo>
                      <a:cubicBezTo>
                        <a:pt x="347844" y="109240"/>
                        <a:pt x="349641" y="108162"/>
                        <a:pt x="351797" y="108162"/>
                      </a:cubicBezTo>
                      <a:lnTo>
                        <a:pt x="351797" y="108162"/>
                      </a:lnTo>
                      <a:cubicBezTo>
                        <a:pt x="355750" y="108342"/>
                        <a:pt x="356289" y="112295"/>
                        <a:pt x="356289" y="114451"/>
                      </a:cubicBezTo>
                      <a:lnTo>
                        <a:pt x="356289" y="114451"/>
                      </a:lnTo>
                      <a:cubicBezTo>
                        <a:pt x="356828" y="119122"/>
                        <a:pt x="353594" y="114990"/>
                        <a:pt x="365093" y="120021"/>
                      </a:cubicBezTo>
                      <a:lnTo>
                        <a:pt x="365093" y="120021"/>
                      </a:lnTo>
                      <a:cubicBezTo>
                        <a:pt x="376592" y="123974"/>
                        <a:pt x="380904" y="123974"/>
                        <a:pt x="391505" y="129364"/>
                      </a:cubicBezTo>
                      <a:lnTo>
                        <a:pt x="391505" y="129364"/>
                      </a:lnTo>
                      <a:cubicBezTo>
                        <a:pt x="393481" y="130082"/>
                        <a:pt x="394739" y="130262"/>
                        <a:pt x="395637" y="130262"/>
                      </a:cubicBezTo>
                      <a:lnTo>
                        <a:pt x="395637" y="130262"/>
                      </a:lnTo>
                      <a:cubicBezTo>
                        <a:pt x="398691" y="130262"/>
                        <a:pt x="396356" y="129004"/>
                        <a:pt x="401387" y="127208"/>
                      </a:cubicBezTo>
                      <a:lnTo>
                        <a:pt x="401387" y="127208"/>
                      </a:lnTo>
                      <a:cubicBezTo>
                        <a:pt x="402824" y="127208"/>
                        <a:pt x="403543" y="127926"/>
                        <a:pt x="404262" y="128465"/>
                      </a:cubicBezTo>
                      <a:lnTo>
                        <a:pt x="404262" y="128465"/>
                      </a:lnTo>
                      <a:cubicBezTo>
                        <a:pt x="407316" y="131520"/>
                        <a:pt x="407675" y="134035"/>
                        <a:pt x="408933" y="139605"/>
                      </a:cubicBezTo>
                      <a:lnTo>
                        <a:pt x="408933" y="139605"/>
                      </a:lnTo>
                      <a:cubicBezTo>
                        <a:pt x="408215" y="142120"/>
                        <a:pt x="418455" y="149846"/>
                        <a:pt x="420971" y="150385"/>
                      </a:cubicBezTo>
                      <a:lnTo>
                        <a:pt x="420971" y="150385"/>
                      </a:lnTo>
                      <a:cubicBezTo>
                        <a:pt x="423307" y="151104"/>
                        <a:pt x="426182" y="144277"/>
                        <a:pt x="433907" y="143558"/>
                      </a:cubicBezTo>
                      <a:lnTo>
                        <a:pt x="433907" y="143558"/>
                      </a:lnTo>
                      <a:cubicBezTo>
                        <a:pt x="434626" y="143558"/>
                        <a:pt x="435165" y="143558"/>
                        <a:pt x="435884" y="143738"/>
                      </a:cubicBezTo>
                      <a:lnTo>
                        <a:pt x="435884" y="143738"/>
                      </a:lnTo>
                      <a:cubicBezTo>
                        <a:pt x="438399" y="144277"/>
                        <a:pt x="440914" y="144995"/>
                        <a:pt x="442891" y="145714"/>
                      </a:cubicBezTo>
                      <a:lnTo>
                        <a:pt x="442891" y="145714"/>
                      </a:lnTo>
                      <a:cubicBezTo>
                        <a:pt x="444867" y="146972"/>
                        <a:pt x="446305" y="145714"/>
                        <a:pt x="447742" y="149846"/>
                      </a:cubicBezTo>
                      <a:lnTo>
                        <a:pt x="447742" y="149846"/>
                      </a:lnTo>
                      <a:cubicBezTo>
                        <a:pt x="447562" y="152182"/>
                        <a:pt x="445766" y="152541"/>
                        <a:pt x="445406" y="152721"/>
                      </a:cubicBezTo>
                      <a:lnTo>
                        <a:pt x="445406" y="152721"/>
                      </a:lnTo>
                      <a:cubicBezTo>
                        <a:pt x="444688" y="152901"/>
                        <a:pt x="444149" y="152901"/>
                        <a:pt x="443969" y="152901"/>
                      </a:cubicBezTo>
                      <a:lnTo>
                        <a:pt x="443969" y="152901"/>
                      </a:lnTo>
                      <a:cubicBezTo>
                        <a:pt x="438399" y="154338"/>
                        <a:pt x="436063" y="154338"/>
                        <a:pt x="436423" y="156494"/>
                      </a:cubicBezTo>
                      <a:lnTo>
                        <a:pt x="436423" y="156494"/>
                      </a:lnTo>
                      <a:cubicBezTo>
                        <a:pt x="436423" y="156853"/>
                        <a:pt x="436423" y="157393"/>
                        <a:pt x="436602" y="157932"/>
                      </a:cubicBezTo>
                      <a:lnTo>
                        <a:pt x="436602" y="157932"/>
                      </a:lnTo>
                      <a:cubicBezTo>
                        <a:pt x="436782" y="159189"/>
                        <a:pt x="436962" y="160267"/>
                        <a:pt x="436962" y="161525"/>
                      </a:cubicBezTo>
                      <a:lnTo>
                        <a:pt x="436962" y="161525"/>
                      </a:lnTo>
                      <a:cubicBezTo>
                        <a:pt x="436962" y="163142"/>
                        <a:pt x="436782" y="164939"/>
                        <a:pt x="436782" y="166376"/>
                      </a:cubicBezTo>
                      <a:lnTo>
                        <a:pt x="436782" y="166376"/>
                      </a:lnTo>
                      <a:cubicBezTo>
                        <a:pt x="436962" y="169610"/>
                        <a:pt x="436962" y="170868"/>
                        <a:pt x="439836" y="171946"/>
                      </a:cubicBezTo>
                      <a:lnTo>
                        <a:pt x="439836" y="171946"/>
                      </a:lnTo>
                      <a:cubicBezTo>
                        <a:pt x="440555" y="172126"/>
                        <a:pt x="441453" y="172126"/>
                        <a:pt x="442352" y="172126"/>
                      </a:cubicBezTo>
                      <a:lnTo>
                        <a:pt x="442352" y="172126"/>
                      </a:lnTo>
                      <a:cubicBezTo>
                        <a:pt x="445766" y="172126"/>
                        <a:pt x="449719" y="170868"/>
                        <a:pt x="454031" y="170868"/>
                      </a:cubicBezTo>
                      <a:lnTo>
                        <a:pt x="454031" y="170868"/>
                      </a:lnTo>
                      <a:cubicBezTo>
                        <a:pt x="456007" y="170868"/>
                        <a:pt x="457983" y="171048"/>
                        <a:pt x="460139" y="171946"/>
                      </a:cubicBezTo>
                      <a:lnTo>
                        <a:pt x="460139" y="171946"/>
                      </a:lnTo>
                      <a:lnTo>
                        <a:pt x="459241" y="174282"/>
                      </a:lnTo>
                      <a:lnTo>
                        <a:pt x="458343" y="176617"/>
                      </a:lnTo>
                      <a:cubicBezTo>
                        <a:pt x="456905" y="176079"/>
                        <a:pt x="455648" y="175899"/>
                        <a:pt x="454210" y="175899"/>
                      </a:cubicBezTo>
                      <a:lnTo>
                        <a:pt x="454210" y="175899"/>
                      </a:lnTo>
                      <a:cubicBezTo>
                        <a:pt x="450797" y="175899"/>
                        <a:pt x="446844" y="176977"/>
                        <a:pt x="442531" y="177156"/>
                      </a:cubicBezTo>
                      <a:lnTo>
                        <a:pt x="442531" y="177156"/>
                      </a:lnTo>
                      <a:cubicBezTo>
                        <a:pt x="441453" y="177156"/>
                        <a:pt x="440196" y="177156"/>
                        <a:pt x="438758" y="176797"/>
                      </a:cubicBezTo>
                      <a:lnTo>
                        <a:pt x="438758" y="176797"/>
                      </a:lnTo>
                      <a:cubicBezTo>
                        <a:pt x="433009" y="175000"/>
                        <a:pt x="431572" y="169970"/>
                        <a:pt x="431751" y="166196"/>
                      </a:cubicBezTo>
                      <a:lnTo>
                        <a:pt x="431751" y="166196"/>
                      </a:lnTo>
                      <a:cubicBezTo>
                        <a:pt x="431751" y="164400"/>
                        <a:pt x="431931" y="162783"/>
                        <a:pt x="431931" y="161345"/>
                      </a:cubicBezTo>
                      <a:lnTo>
                        <a:pt x="431931" y="161345"/>
                      </a:lnTo>
                      <a:cubicBezTo>
                        <a:pt x="431931" y="160447"/>
                        <a:pt x="431931" y="159549"/>
                        <a:pt x="431751" y="158830"/>
                      </a:cubicBezTo>
                      <a:lnTo>
                        <a:pt x="431751" y="158830"/>
                      </a:lnTo>
                      <a:cubicBezTo>
                        <a:pt x="431572" y="157932"/>
                        <a:pt x="431392" y="157213"/>
                        <a:pt x="431392" y="156314"/>
                      </a:cubicBezTo>
                      <a:lnTo>
                        <a:pt x="431392" y="156314"/>
                      </a:lnTo>
                      <a:cubicBezTo>
                        <a:pt x="431572" y="152002"/>
                        <a:pt x="434087" y="150206"/>
                        <a:pt x="436962" y="149307"/>
                      </a:cubicBezTo>
                      <a:lnTo>
                        <a:pt x="436962" y="149307"/>
                      </a:lnTo>
                      <a:cubicBezTo>
                        <a:pt x="436243" y="149128"/>
                        <a:pt x="435704" y="148948"/>
                        <a:pt x="434985" y="148768"/>
                      </a:cubicBezTo>
                      <a:lnTo>
                        <a:pt x="434985" y="148768"/>
                      </a:lnTo>
                      <a:cubicBezTo>
                        <a:pt x="434626" y="148768"/>
                        <a:pt x="434267" y="148768"/>
                        <a:pt x="434087" y="148768"/>
                      </a:cubicBezTo>
                      <a:lnTo>
                        <a:pt x="434087" y="148768"/>
                      </a:lnTo>
                      <a:cubicBezTo>
                        <a:pt x="430674" y="148050"/>
                        <a:pt x="428338" y="154698"/>
                        <a:pt x="420252" y="155416"/>
                      </a:cubicBezTo>
                      <a:lnTo>
                        <a:pt x="420252" y="155416"/>
                      </a:lnTo>
                      <a:cubicBezTo>
                        <a:pt x="415581" y="153440"/>
                        <a:pt x="404801" y="147870"/>
                        <a:pt x="404082" y="140324"/>
                      </a:cubicBezTo>
                      <a:lnTo>
                        <a:pt x="404082" y="140324"/>
                      </a:lnTo>
                      <a:cubicBezTo>
                        <a:pt x="402824" y="135473"/>
                        <a:pt x="402824" y="134574"/>
                        <a:pt x="401566" y="133137"/>
                      </a:cubicBezTo>
                      <a:lnTo>
                        <a:pt x="401566" y="133137"/>
                      </a:lnTo>
                      <a:cubicBezTo>
                        <a:pt x="401566" y="133137"/>
                        <a:pt x="401566" y="133137"/>
                        <a:pt x="401566" y="133137"/>
                      </a:cubicBezTo>
                      <a:lnTo>
                        <a:pt x="401566" y="133137"/>
                      </a:lnTo>
                      <a:cubicBezTo>
                        <a:pt x="400488" y="134215"/>
                        <a:pt x="398512" y="135473"/>
                        <a:pt x="395817" y="135473"/>
                      </a:cubicBezTo>
                      <a:lnTo>
                        <a:pt x="395817" y="135473"/>
                      </a:lnTo>
                      <a:cubicBezTo>
                        <a:pt x="394200" y="135473"/>
                        <a:pt x="392223" y="135113"/>
                        <a:pt x="389528" y="134035"/>
                      </a:cubicBezTo>
                      <a:lnTo>
                        <a:pt x="389528" y="134035"/>
                      </a:lnTo>
                      <a:cubicBezTo>
                        <a:pt x="379287" y="128825"/>
                        <a:pt x="375693" y="129004"/>
                        <a:pt x="363476" y="124872"/>
                      </a:cubicBezTo>
                      <a:lnTo>
                        <a:pt x="363476" y="124872"/>
                      </a:lnTo>
                      <a:cubicBezTo>
                        <a:pt x="353953" y="121997"/>
                        <a:pt x="350719" y="120560"/>
                        <a:pt x="351258" y="114631"/>
                      </a:cubicBezTo>
                      <a:lnTo>
                        <a:pt x="351258" y="114631"/>
                      </a:lnTo>
                      <a:cubicBezTo>
                        <a:pt x="351258" y="114271"/>
                        <a:pt x="351258" y="113912"/>
                        <a:pt x="351258" y="113732"/>
                      </a:cubicBezTo>
                      <a:lnTo>
                        <a:pt x="351258" y="113732"/>
                      </a:lnTo>
                      <a:cubicBezTo>
                        <a:pt x="350719" y="113912"/>
                        <a:pt x="350000" y="114451"/>
                        <a:pt x="349102" y="115170"/>
                      </a:cubicBezTo>
                      <a:lnTo>
                        <a:pt x="349102" y="115170"/>
                      </a:lnTo>
                      <a:cubicBezTo>
                        <a:pt x="345509" y="118763"/>
                        <a:pt x="340119" y="127208"/>
                        <a:pt x="331854" y="131340"/>
                      </a:cubicBezTo>
                      <a:lnTo>
                        <a:pt x="331854" y="131340"/>
                      </a:lnTo>
                      <a:cubicBezTo>
                        <a:pt x="330236" y="132778"/>
                        <a:pt x="328440" y="133496"/>
                        <a:pt x="326643" y="133496"/>
                      </a:cubicBezTo>
                      <a:lnTo>
                        <a:pt x="326643" y="133496"/>
                      </a:lnTo>
                      <a:cubicBezTo>
                        <a:pt x="319816" y="132598"/>
                        <a:pt x="318918" y="125591"/>
                        <a:pt x="318558" y="121997"/>
                      </a:cubicBezTo>
                      <a:lnTo>
                        <a:pt x="318558" y="121997"/>
                      </a:lnTo>
                      <a:cubicBezTo>
                        <a:pt x="318558" y="121818"/>
                        <a:pt x="318558" y="121638"/>
                        <a:pt x="318558" y="121279"/>
                      </a:cubicBezTo>
                      <a:lnTo>
                        <a:pt x="318558" y="121279"/>
                      </a:lnTo>
                      <a:cubicBezTo>
                        <a:pt x="318558" y="118763"/>
                        <a:pt x="318738" y="116787"/>
                        <a:pt x="320535" y="115529"/>
                      </a:cubicBezTo>
                      <a:lnTo>
                        <a:pt x="320535" y="115529"/>
                      </a:lnTo>
                      <a:cubicBezTo>
                        <a:pt x="321792" y="114990"/>
                        <a:pt x="320894" y="115529"/>
                        <a:pt x="321972" y="114271"/>
                      </a:cubicBezTo>
                      <a:lnTo>
                        <a:pt x="321972" y="114271"/>
                      </a:lnTo>
                      <a:cubicBezTo>
                        <a:pt x="321972" y="114271"/>
                        <a:pt x="322152" y="114271"/>
                        <a:pt x="322152" y="113912"/>
                      </a:cubicBezTo>
                      <a:lnTo>
                        <a:pt x="322152" y="113912"/>
                      </a:lnTo>
                      <a:cubicBezTo>
                        <a:pt x="322152" y="112654"/>
                        <a:pt x="319816" y="109240"/>
                        <a:pt x="316043" y="109240"/>
                      </a:cubicBezTo>
                      <a:lnTo>
                        <a:pt x="316043" y="109240"/>
                      </a:lnTo>
                      <a:cubicBezTo>
                        <a:pt x="315863" y="109240"/>
                        <a:pt x="315683" y="109240"/>
                        <a:pt x="315504" y="109240"/>
                      </a:cubicBezTo>
                      <a:lnTo>
                        <a:pt x="315504" y="109240"/>
                      </a:lnTo>
                      <a:cubicBezTo>
                        <a:pt x="315324" y="109240"/>
                        <a:pt x="315144" y="109061"/>
                        <a:pt x="314965" y="109061"/>
                      </a:cubicBezTo>
                      <a:lnTo>
                        <a:pt x="314965" y="109061"/>
                      </a:lnTo>
                      <a:lnTo>
                        <a:pt x="314965" y="109061"/>
                      </a:lnTo>
                      <a:cubicBezTo>
                        <a:pt x="315144" y="109240"/>
                        <a:pt x="315324" y="109240"/>
                        <a:pt x="315504" y="109240"/>
                      </a:cubicBezTo>
                      <a:lnTo>
                        <a:pt x="315504" y="109240"/>
                      </a:lnTo>
                      <a:lnTo>
                        <a:pt x="315504" y="109240"/>
                      </a:lnTo>
                      <a:cubicBezTo>
                        <a:pt x="314066" y="108881"/>
                        <a:pt x="313168" y="108881"/>
                        <a:pt x="312269" y="108881"/>
                      </a:cubicBezTo>
                      <a:lnTo>
                        <a:pt x="312269" y="108881"/>
                      </a:lnTo>
                      <a:cubicBezTo>
                        <a:pt x="311910" y="108881"/>
                        <a:pt x="311730" y="108881"/>
                        <a:pt x="311730" y="108881"/>
                      </a:cubicBezTo>
                      <a:lnTo>
                        <a:pt x="311730" y="108881"/>
                      </a:lnTo>
                      <a:cubicBezTo>
                        <a:pt x="309754" y="109420"/>
                        <a:pt x="305981" y="107084"/>
                        <a:pt x="306160" y="104210"/>
                      </a:cubicBezTo>
                      <a:lnTo>
                        <a:pt x="306160" y="104210"/>
                      </a:lnTo>
                      <a:cubicBezTo>
                        <a:pt x="305082" y="102593"/>
                        <a:pt x="304184" y="100976"/>
                        <a:pt x="303466" y="100077"/>
                      </a:cubicBezTo>
                      <a:lnTo>
                        <a:pt x="303466" y="100077"/>
                      </a:lnTo>
                      <a:cubicBezTo>
                        <a:pt x="302747" y="98999"/>
                        <a:pt x="302567" y="99179"/>
                        <a:pt x="302567" y="99179"/>
                      </a:cubicBezTo>
                      <a:lnTo>
                        <a:pt x="302567" y="99179"/>
                      </a:lnTo>
                      <a:cubicBezTo>
                        <a:pt x="302567" y="99179"/>
                        <a:pt x="302388" y="99179"/>
                        <a:pt x="302028" y="99359"/>
                      </a:cubicBezTo>
                      <a:lnTo>
                        <a:pt x="302028" y="99359"/>
                      </a:lnTo>
                      <a:cubicBezTo>
                        <a:pt x="299513" y="101335"/>
                        <a:pt x="294841" y="111397"/>
                        <a:pt x="287834" y="112295"/>
                      </a:cubicBezTo>
                      <a:lnTo>
                        <a:pt x="287834" y="112295"/>
                      </a:lnTo>
                      <a:cubicBezTo>
                        <a:pt x="287115" y="112295"/>
                        <a:pt x="286756" y="112115"/>
                        <a:pt x="285678" y="111756"/>
                      </a:cubicBezTo>
                      <a:lnTo>
                        <a:pt x="285678" y="111756"/>
                      </a:lnTo>
                      <a:cubicBezTo>
                        <a:pt x="282264" y="109420"/>
                        <a:pt x="276695" y="107983"/>
                        <a:pt x="271664" y="104030"/>
                      </a:cubicBezTo>
                      <a:lnTo>
                        <a:pt x="271664" y="104030"/>
                      </a:lnTo>
                      <a:cubicBezTo>
                        <a:pt x="264117" y="100976"/>
                        <a:pt x="256392" y="92890"/>
                        <a:pt x="253697" y="88938"/>
                      </a:cubicBezTo>
                      <a:lnTo>
                        <a:pt x="253697" y="88938"/>
                      </a:lnTo>
                      <a:cubicBezTo>
                        <a:pt x="253337" y="88578"/>
                        <a:pt x="253158" y="88578"/>
                        <a:pt x="252798" y="88578"/>
                      </a:cubicBezTo>
                      <a:lnTo>
                        <a:pt x="252798" y="88578"/>
                      </a:lnTo>
                      <a:cubicBezTo>
                        <a:pt x="251541" y="88578"/>
                        <a:pt x="248845" y="89836"/>
                        <a:pt x="245072" y="91094"/>
                      </a:cubicBezTo>
                      <a:lnTo>
                        <a:pt x="245072" y="91094"/>
                      </a:lnTo>
                      <a:lnTo>
                        <a:pt x="244892" y="91094"/>
                      </a:lnTo>
                      <a:cubicBezTo>
                        <a:pt x="240401" y="91094"/>
                        <a:pt x="235550" y="89477"/>
                        <a:pt x="231058" y="84805"/>
                      </a:cubicBezTo>
                      <a:lnTo>
                        <a:pt x="231058" y="84805"/>
                      </a:lnTo>
                      <a:cubicBezTo>
                        <a:pt x="231058" y="84625"/>
                        <a:pt x="230878" y="84625"/>
                        <a:pt x="230878" y="84446"/>
                      </a:cubicBezTo>
                      <a:lnTo>
                        <a:pt x="230878" y="84446"/>
                      </a:lnTo>
                      <a:cubicBezTo>
                        <a:pt x="230699" y="84625"/>
                        <a:pt x="230519" y="84805"/>
                        <a:pt x="230519" y="84625"/>
                      </a:cubicBezTo>
                      <a:lnTo>
                        <a:pt x="230519" y="84625"/>
                      </a:lnTo>
                      <a:cubicBezTo>
                        <a:pt x="230519" y="85883"/>
                        <a:pt x="230339" y="86063"/>
                        <a:pt x="235909" y="89117"/>
                      </a:cubicBezTo>
                      <a:lnTo>
                        <a:pt x="235909" y="89117"/>
                      </a:lnTo>
                      <a:cubicBezTo>
                        <a:pt x="239502" y="91633"/>
                        <a:pt x="243635" y="92711"/>
                        <a:pt x="245611" y="96124"/>
                      </a:cubicBezTo>
                      <a:lnTo>
                        <a:pt x="245611" y="96124"/>
                      </a:lnTo>
                      <a:cubicBezTo>
                        <a:pt x="246510" y="97023"/>
                        <a:pt x="247408" y="98460"/>
                        <a:pt x="247408" y="99898"/>
                      </a:cubicBezTo>
                      <a:lnTo>
                        <a:pt x="247408" y="99898"/>
                      </a:lnTo>
                      <a:cubicBezTo>
                        <a:pt x="246869" y="104569"/>
                        <a:pt x="242736" y="105827"/>
                        <a:pt x="237346" y="107084"/>
                      </a:cubicBezTo>
                      <a:lnTo>
                        <a:pt x="237346" y="107084"/>
                      </a:lnTo>
                      <a:cubicBezTo>
                        <a:pt x="231058" y="107084"/>
                        <a:pt x="221894" y="108342"/>
                        <a:pt x="214887" y="108342"/>
                      </a:cubicBezTo>
                      <a:lnTo>
                        <a:pt x="214887" y="108342"/>
                      </a:lnTo>
                      <a:lnTo>
                        <a:pt x="214708" y="108342"/>
                      </a:lnTo>
                      <a:cubicBezTo>
                        <a:pt x="213270" y="108342"/>
                        <a:pt x="212013" y="108342"/>
                        <a:pt x="210755" y="108162"/>
                      </a:cubicBezTo>
                      <a:lnTo>
                        <a:pt x="210755" y="108162"/>
                      </a:lnTo>
                      <a:cubicBezTo>
                        <a:pt x="212192" y="108881"/>
                        <a:pt x="213630" y="109600"/>
                        <a:pt x="214887" y="110319"/>
                      </a:cubicBezTo>
                      <a:lnTo>
                        <a:pt x="214887" y="110319"/>
                      </a:lnTo>
                      <a:cubicBezTo>
                        <a:pt x="216684" y="111576"/>
                        <a:pt x="218121" y="113014"/>
                        <a:pt x="218301" y="115349"/>
                      </a:cubicBezTo>
                      <a:lnTo>
                        <a:pt x="218301" y="115349"/>
                      </a:lnTo>
                      <a:cubicBezTo>
                        <a:pt x="218121" y="118404"/>
                        <a:pt x="215247" y="119302"/>
                        <a:pt x="213270" y="119302"/>
                      </a:cubicBezTo>
                      <a:lnTo>
                        <a:pt x="213270" y="119302"/>
                      </a:lnTo>
                      <a:cubicBezTo>
                        <a:pt x="212372" y="119302"/>
                        <a:pt x="211294" y="119122"/>
                        <a:pt x="210396" y="118943"/>
                      </a:cubicBezTo>
                      <a:lnTo>
                        <a:pt x="210396" y="118943"/>
                      </a:lnTo>
                      <a:cubicBezTo>
                        <a:pt x="205365" y="117865"/>
                        <a:pt x="198537" y="115170"/>
                        <a:pt x="193327" y="112654"/>
                      </a:cubicBezTo>
                      <a:lnTo>
                        <a:pt x="193327" y="112654"/>
                      </a:lnTo>
                      <a:cubicBezTo>
                        <a:pt x="193327" y="113014"/>
                        <a:pt x="193506" y="113193"/>
                        <a:pt x="193506" y="113553"/>
                      </a:cubicBezTo>
                      <a:lnTo>
                        <a:pt x="193506" y="113553"/>
                      </a:lnTo>
                      <a:cubicBezTo>
                        <a:pt x="192788" y="117505"/>
                        <a:pt x="189913" y="118583"/>
                        <a:pt x="183984" y="121458"/>
                      </a:cubicBezTo>
                      <a:lnTo>
                        <a:pt x="183984" y="121458"/>
                      </a:lnTo>
                      <a:cubicBezTo>
                        <a:pt x="174281" y="124333"/>
                        <a:pt x="160986" y="124153"/>
                        <a:pt x="156853" y="124333"/>
                      </a:cubicBezTo>
                      <a:lnTo>
                        <a:pt x="156853" y="124333"/>
                      </a:lnTo>
                      <a:cubicBezTo>
                        <a:pt x="156494" y="124333"/>
                        <a:pt x="156314" y="124333"/>
                        <a:pt x="156134" y="124333"/>
                      </a:cubicBezTo>
                      <a:lnTo>
                        <a:pt x="156134" y="124333"/>
                      </a:lnTo>
                      <a:cubicBezTo>
                        <a:pt x="152541" y="124333"/>
                        <a:pt x="148588" y="123974"/>
                        <a:pt x="143378" y="119841"/>
                      </a:cubicBezTo>
                      <a:lnTo>
                        <a:pt x="143378" y="119841"/>
                      </a:lnTo>
                      <a:cubicBezTo>
                        <a:pt x="143378" y="119841"/>
                        <a:pt x="143378" y="119841"/>
                        <a:pt x="143378" y="119841"/>
                      </a:cubicBezTo>
                      <a:lnTo>
                        <a:pt x="143378" y="119841"/>
                      </a:lnTo>
                      <a:cubicBezTo>
                        <a:pt x="143019" y="121099"/>
                        <a:pt x="142659" y="122716"/>
                        <a:pt x="141941" y="124333"/>
                      </a:cubicBezTo>
                      <a:lnTo>
                        <a:pt x="141941" y="124333"/>
                      </a:lnTo>
                      <a:cubicBezTo>
                        <a:pt x="139425" y="128286"/>
                        <a:pt x="134035" y="129723"/>
                        <a:pt x="129004" y="130082"/>
                      </a:cubicBezTo>
                      <a:lnTo>
                        <a:pt x="129004" y="130082"/>
                      </a:lnTo>
                      <a:cubicBezTo>
                        <a:pt x="127926" y="130082"/>
                        <a:pt x="126668" y="129903"/>
                        <a:pt x="125950" y="129723"/>
                      </a:cubicBezTo>
                      <a:lnTo>
                        <a:pt x="125950" y="129723"/>
                      </a:lnTo>
                      <a:cubicBezTo>
                        <a:pt x="119841" y="128106"/>
                        <a:pt x="114451" y="123974"/>
                        <a:pt x="108701" y="119482"/>
                      </a:cubicBezTo>
                      <a:lnTo>
                        <a:pt x="108701" y="119482"/>
                      </a:lnTo>
                      <a:cubicBezTo>
                        <a:pt x="108162" y="118763"/>
                        <a:pt x="107982" y="118404"/>
                        <a:pt x="107803" y="118404"/>
                      </a:cubicBezTo>
                      <a:lnTo>
                        <a:pt x="107803" y="118404"/>
                      </a:lnTo>
                      <a:cubicBezTo>
                        <a:pt x="107623" y="118583"/>
                        <a:pt x="107264" y="118943"/>
                        <a:pt x="106904" y="119482"/>
                      </a:cubicBezTo>
                      <a:lnTo>
                        <a:pt x="106904" y="119482"/>
                      </a:lnTo>
                      <a:cubicBezTo>
                        <a:pt x="106006" y="120560"/>
                        <a:pt x="104928" y="122177"/>
                        <a:pt x="103670" y="123435"/>
                      </a:cubicBezTo>
                      <a:lnTo>
                        <a:pt x="103670" y="123435"/>
                      </a:lnTo>
                      <a:cubicBezTo>
                        <a:pt x="101155" y="127208"/>
                        <a:pt x="99718" y="130442"/>
                        <a:pt x="95765" y="132418"/>
                      </a:cubicBezTo>
                      <a:lnTo>
                        <a:pt x="95765" y="132418"/>
                      </a:lnTo>
                      <a:cubicBezTo>
                        <a:pt x="94148" y="132957"/>
                        <a:pt x="92171" y="133317"/>
                        <a:pt x="90375" y="133317"/>
                      </a:cubicBezTo>
                      <a:lnTo>
                        <a:pt x="90375" y="133317"/>
                      </a:lnTo>
                      <a:cubicBezTo>
                        <a:pt x="87500" y="133317"/>
                        <a:pt x="83188" y="131700"/>
                        <a:pt x="83188" y="127387"/>
                      </a:cubicBezTo>
                      <a:lnTo>
                        <a:pt x="83188" y="127387"/>
                      </a:lnTo>
                      <a:cubicBezTo>
                        <a:pt x="83008" y="125591"/>
                        <a:pt x="82828" y="125591"/>
                        <a:pt x="82289" y="125591"/>
                      </a:cubicBezTo>
                      <a:lnTo>
                        <a:pt x="82289" y="125591"/>
                      </a:lnTo>
                      <a:cubicBezTo>
                        <a:pt x="82110" y="125591"/>
                        <a:pt x="81750" y="125591"/>
                        <a:pt x="81930" y="125411"/>
                      </a:cubicBezTo>
                      <a:lnTo>
                        <a:pt x="81930" y="125411"/>
                      </a:lnTo>
                      <a:cubicBezTo>
                        <a:pt x="79954" y="127387"/>
                        <a:pt x="77259" y="131340"/>
                        <a:pt x="71869" y="131520"/>
                      </a:cubicBezTo>
                      <a:lnTo>
                        <a:pt x="71869" y="131520"/>
                      </a:lnTo>
                      <a:cubicBezTo>
                        <a:pt x="70970" y="131520"/>
                        <a:pt x="70072" y="131340"/>
                        <a:pt x="69173" y="131161"/>
                      </a:cubicBezTo>
                      <a:lnTo>
                        <a:pt x="69173" y="131161"/>
                      </a:lnTo>
                      <a:cubicBezTo>
                        <a:pt x="62346" y="129184"/>
                        <a:pt x="52464" y="118763"/>
                        <a:pt x="49589" y="114631"/>
                      </a:cubicBezTo>
                      <a:lnTo>
                        <a:pt x="49589" y="114631"/>
                      </a:lnTo>
                      <a:cubicBezTo>
                        <a:pt x="48152" y="113193"/>
                        <a:pt x="47433" y="111576"/>
                        <a:pt x="47433" y="109780"/>
                      </a:cubicBezTo>
                      <a:lnTo>
                        <a:pt x="47433" y="109780"/>
                      </a:lnTo>
                      <a:cubicBezTo>
                        <a:pt x="47433" y="106545"/>
                        <a:pt x="50308" y="103671"/>
                        <a:pt x="53902" y="103671"/>
                      </a:cubicBezTo>
                      <a:lnTo>
                        <a:pt x="53902" y="103671"/>
                      </a:lnTo>
                      <a:cubicBezTo>
                        <a:pt x="54081" y="103671"/>
                        <a:pt x="54441" y="103671"/>
                        <a:pt x="54800" y="103671"/>
                      </a:cubicBezTo>
                      <a:lnTo>
                        <a:pt x="54800" y="103671"/>
                      </a:lnTo>
                      <a:cubicBezTo>
                        <a:pt x="58034" y="103671"/>
                        <a:pt x="65400" y="103671"/>
                        <a:pt x="72947" y="105108"/>
                      </a:cubicBezTo>
                      <a:lnTo>
                        <a:pt x="72947" y="105108"/>
                      </a:lnTo>
                      <a:cubicBezTo>
                        <a:pt x="74204" y="105288"/>
                        <a:pt x="75462" y="105467"/>
                        <a:pt x="76540" y="105467"/>
                      </a:cubicBezTo>
                      <a:lnTo>
                        <a:pt x="76540" y="105467"/>
                      </a:lnTo>
                      <a:cubicBezTo>
                        <a:pt x="79415" y="105467"/>
                        <a:pt x="81211" y="104749"/>
                        <a:pt x="81750" y="104389"/>
                      </a:cubicBezTo>
                      <a:lnTo>
                        <a:pt x="81750" y="104389"/>
                      </a:lnTo>
                      <a:lnTo>
                        <a:pt x="81750" y="104030"/>
                      </a:lnTo>
                      <a:lnTo>
                        <a:pt x="81930" y="103850"/>
                      </a:lnTo>
                      <a:cubicBezTo>
                        <a:pt x="81930" y="103850"/>
                        <a:pt x="81930" y="103850"/>
                        <a:pt x="81750" y="103671"/>
                      </a:cubicBezTo>
                      <a:lnTo>
                        <a:pt x="81750" y="103671"/>
                      </a:lnTo>
                      <a:cubicBezTo>
                        <a:pt x="81211" y="103311"/>
                        <a:pt x="80134" y="102593"/>
                        <a:pt x="78517" y="102233"/>
                      </a:cubicBezTo>
                      <a:lnTo>
                        <a:pt x="78517" y="102233"/>
                      </a:lnTo>
                      <a:cubicBezTo>
                        <a:pt x="77618" y="102054"/>
                        <a:pt x="75103" y="101874"/>
                        <a:pt x="71869" y="101874"/>
                      </a:cubicBezTo>
                      <a:lnTo>
                        <a:pt x="71869" y="101874"/>
                      </a:lnTo>
                      <a:cubicBezTo>
                        <a:pt x="62525" y="101874"/>
                        <a:pt x="47253" y="102593"/>
                        <a:pt x="38090" y="102593"/>
                      </a:cubicBezTo>
                      <a:lnTo>
                        <a:pt x="38090" y="102593"/>
                      </a:lnTo>
                      <a:cubicBezTo>
                        <a:pt x="34856" y="102593"/>
                        <a:pt x="32700" y="102593"/>
                        <a:pt x="31083" y="102233"/>
                      </a:cubicBezTo>
                      <a:lnTo>
                        <a:pt x="31083" y="102233"/>
                      </a:lnTo>
                      <a:cubicBezTo>
                        <a:pt x="24435" y="100437"/>
                        <a:pt x="9343" y="88758"/>
                        <a:pt x="4492" y="84086"/>
                      </a:cubicBezTo>
                      <a:lnTo>
                        <a:pt x="4492" y="84086"/>
                      </a:lnTo>
                      <a:cubicBezTo>
                        <a:pt x="179" y="78337"/>
                        <a:pt x="0" y="73126"/>
                        <a:pt x="0" y="67377"/>
                      </a:cubicBezTo>
                      <a:lnTo>
                        <a:pt x="0" y="67377"/>
                      </a:lnTo>
                      <a:cubicBezTo>
                        <a:pt x="1437" y="62526"/>
                        <a:pt x="718" y="41864"/>
                        <a:pt x="3953" y="36653"/>
                      </a:cubicBezTo>
                      <a:lnTo>
                        <a:pt x="3953" y="36653"/>
                      </a:lnTo>
                      <a:cubicBezTo>
                        <a:pt x="5210" y="33419"/>
                        <a:pt x="4851" y="27130"/>
                        <a:pt x="10960" y="22998"/>
                      </a:cubicBezTo>
                      <a:lnTo>
                        <a:pt x="10960" y="22998"/>
                      </a:lnTo>
                      <a:cubicBezTo>
                        <a:pt x="15811" y="21740"/>
                        <a:pt x="49410" y="10780"/>
                        <a:pt x="51206" y="9882"/>
                      </a:cubicBezTo>
                      <a:lnTo>
                        <a:pt x="51206" y="9882"/>
                      </a:lnTo>
                      <a:cubicBezTo>
                        <a:pt x="51925" y="9523"/>
                        <a:pt x="52644" y="9343"/>
                        <a:pt x="53542" y="9163"/>
                      </a:cubicBezTo>
                      <a:lnTo>
                        <a:pt x="53542" y="9163"/>
                      </a:lnTo>
                      <a:cubicBezTo>
                        <a:pt x="55878" y="9163"/>
                        <a:pt x="57315" y="11679"/>
                        <a:pt x="57315" y="13475"/>
                      </a:cubicBezTo>
                      <a:lnTo>
                        <a:pt x="57315" y="13475"/>
                      </a:lnTo>
                      <a:cubicBezTo>
                        <a:pt x="57315" y="15631"/>
                        <a:pt x="56417" y="17967"/>
                        <a:pt x="54441" y="21561"/>
                      </a:cubicBezTo>
                      <a:lnTo>
                        <a:pt x="54441" y="21561"/>
                      </a:lnTo>
                      <a:cubicBezTo>
                        <a:pt x="53183" y="23178"/>
                        <a:pt x="52284" y="28029"/>
                        <a:pt x="52284" y="33060"/>
                      </a:cubicBezTo>
                      <a:lnTo>
                        <a:pt x="52284" y="33060"/>
                      </a:lnTo>
                      <a:cubicBezTo>
                        <a:pt x="52284" y="38270"/>
                        <a:pt x="53003" y="43481"/>
                        <a:pt x="53363" y="45457"/>
                      </a:cubicBezTo>
                      <a:lnTo>
                        <a:pt x="53363" y="45457"/>
                      </a:lnTo>
                      <a:cubicBezTo>
                        <a:pt x="54980" y="49410"/>
                        <a:pt x="62885" y="52464"/>
                        <a:pt x="70072" y="59292"/>
                      </a:cubicBezTo>
                      <a:lnTo>
                        <a:pt x="70072" y="59292"/>
                      </a:lnTo>
                      <a:cubicBezTo>
                        <a:pt x="76720" y="65940"/>
                        <a:pt x="78876" y="68275"/>
                        <a:pt x="86242" y="72048"/>
                      </a:cubicBezTo>
                      <a:lnTo>
                        <a:pt x="86242" y="72048"/>
                      </a:lnTo>
                      <a:cubicBezTo>
                        <a:pt x="86781" y="72228"/>
                        <a:pt x="87140" y="72408"/>
                        <a:pt x="87679" y="72587"/>
                      </a:cubicBezTo>
                      <a:lnTo>
                        <a:pt x="87679" y="72587"/>
                      </a:lnTo>
                      <a:cubicBezTo>
                        <a:pt x="86422" y="71869"/>
                        <a:pt x="85344" y="70970"/>
                        <a:pt x="84445" y="70252"/>
                      </a:cubicBezTo>
                      <a:lnTo>
                        <a:pt x="84445" y="70252"/>
                      </a:lnTo>
                      <a:cubicBezTo>
                        <a:pt x="83727" y="68635"/>
                        <a:pt x="82649" y="67018"/>
                        <a:pt x="82649" y="64682"/>
                      </a:cubicBezTo>
                      <a:lnTo>
                        <a:pt x="82649" y="64682"/>
                      </a:lnTo>
                      <a:cubicBezTo>
                        <a:pt x="82469" y="63065"/>
                        <a:pt x="83727" y="60909"/>
                        <a:pt x="84984" y="60729"/>
                      </a:cubicBezTo>
                      <a:lnTo>
                        <a:pt x="84984" y="60729"/>
                      </a:lnTo>
                      <a:cubicBezTo>
                        <a:pt x="86062" y="59471"/>
                        <a:pt x="87859" y="58932"/>
                        <a:pt x="89297" y="58932"/>
                      </a:cubicBezTo>
                      <a:lnTo>
                        <a:pt x="89297" y="58932"/>
                      </a:lnTo>
                      <a:cubicBezTo>
                        <a:pt x="90554" y="58932"/>
                        <a:pt x="91632" y="59292"/>
                        <a:pt x="92710" y="59651"/>
                      </a:cubicBezTo>
                      <a:lnTo>
                        <a:pt x="92710" y="59651"/>
                      </a:lnTo>
                      <a:cubicBezTo>
                        <a:pt x="92710" y="59651"/>
                        <a:pt x="92710" y="59651"/>
                        <a:pt x="92710" y="59651"/>
                      </a:cubicBezTo>
                      <a:lnTo>
                        <a:pt x="92710" y="59651"/>
                      </a:lnTo>
                      <a:cubicBezTo>
                        <a:pt x="88937" y="58393"/>
                        <a:pt x="73126" y="54441"/>
                        <a:pt x="67197" y="51566"/>
                      </a:cubicBezTo>
                      <a:lnTo>
                        <a:pt x="67197" y="51566"/>
                      </a:lnTo>
                      <a:cubicBezTo>
                        <a:pt x="65041" y="50128"/>
                        <a:pt x="63244" y="48691"/>
                        <a:pt x="63064" y="46176"/>
                      </a:cubicBezTo>
                      <a:lnTo>
                        <a:pt x="63064" y="46176"/>
                      </a:lnTo>
                      <a:cubicBezTo>
                        <a:pt x="63783" y="42043"/>
                        <a:pt x="66838" y="40786"/>
                        <a:pt x="69712" y="40067"/>
                      </a:cubicBezTo>
                      <a:lnTo>
                        <a:pt x="69712" y="40067"/>
                      </a:lnTo>
                      <a:cubicBezTo>
                        <a:pt x="69353" y="40067"/>
                        <a:pt x="69173" y="40067"/>
                        <a:pt x="68994" y="40067"/>
                      </a:cubicBezTo>
                      <a:lnTo>
                        <a:pt x="68994" y="40067"/>
                      </a:lnTo>
                      <a:cubicBezTo>
                        <a:pt x="66658" y="40067"/>
                        <a:pt x="65041" y="40246"/>
                        <a:pt x="63064" y="39168"/>
                      </a:cubicBezTo>
                      <a:lnTo>
                        <a:pt x="63064" y="39168"/>
                      </a:lnTo>
                      <a:cubicBezTo>
                        <a:pt x="60908" y="37911"/>
                        <a:pt x="60549" y="35575"/>
                        <a:pt x="60549" y="33599"/>
                      </a:cubicBezTo>
                      <a:lnTo>
                        <a:pt x="60549" y="33599"/>
                      </a:lnTo>
                      <a:cubicBezTo>
                        <a:pt x="60549" y="30185"/>
                        <a:pt x="62166" y="25334"/>
                        <a:pt x="67736" y="21740"/>
                      </a:cubicBezTo>
                      <a:lnTo>
                        <a:pt x="67736" y="21740"/>
                      </a:lnTo>
                      <a:cubicBezTo>
                        <a:pt x="71509" y="20662"/>
                        <a:pt x="69353" y="21022"/>
                        <a:pt x="71150" y="16350"/>
                      </a:cubicBezTo>
                      <a:lnTo>
                        <a:pt x="71150" y="16350"/>
                      </a:lnTo>
                      <a:cubicBezTo>
                        <a:pt x="71150" y="15452"/>
                        <a:pt x="71509" y="14014"/>
                        <a:pt x="72587" y="13296"/>
                      </a:cubicBezTo>
                      <a:lnTo>
                        <a:pt x="72587" y="13296"/>
                      </a:lnTo>
                      <a:cubicBezTo>
                        <a:pt x="73665" y="12577"/>
                        <a:pt x="74564" y="12577"/>
                        <a:pt x="75282" y="12577"/>
                      </a:cubicBezTo>
                      <a:lnTo>
                        <a:pt x="75282" y="12577"/>
                      </a:lnTo>
                      <a:cubicBezTo>
                        <a:pt x="76720" y="12577"/>
                        <a:pt x="77978" y="12936"/>
                        <a:pt x="79595" y="12757"/>
                      </a:cubicBezTo>
                      <a:lnTo>
                        <a:pt x="79595" y="12757"/>
                      </a:lnTo>
                      <a:cubicBezTo>
                        <a:pt x="80493" y="12757"/>
                        <a:pt x="81391" y="12757"/>
                        <a:pt x="83008" y="12397"/>
                      </a:cubicBezTo>
                      <a:lnTo>
                        <a:pt x="83008" y="12397"/>
                      </a:lnTo>
                      <a:cubicBezTo>
                        <a:pt x="85883" y="12936"/>
                        <a:pt x="88757" y="7187"/>
                        <a:pt x="94687" y="2336"/>
                      </a:cubicBezTo>
                      <a:lnTo>
                        <a:pt x="94687" y="2336"/>
                      </a:lnTo>
                      <a:cubicBezTo>
                        <a:pt x="96843" y="719"/>
                        <a:pt x="98999" y="0"/>
                        <a:pt x="101155" y="0"/>
                      </a:cubicBezTo>
                      <a:lnTo>
                        <a:pt x="101155" y="0"/>
                      </a:lnTo>
                      <a:cubicBezTo>
                        <a:pt x="105647" y="0"/>
                        <a:pt x="108701" y="2515"/>
                        <a:pt x="109240" y="3234"/>
                      </a:cubicBezTo>
                      <a:lnTo>
                        <a:pt x="109240" y="3234"/>
                      </a:lnTo>
                      <a:cubicBezTo>
                        <a:pt x="113013" y="5390"/>
                        <a:pt x="120380" y="14374"/>
                        <a:pt x="125231" y="19225"/>
                      </a:cubicBezTo>
                      <a:lnTo>
                        <a:pt x="125231" y="19225"/>
                      </a:lnTo>
                      <a:cubicBezTo>
                        <a:pt x="131879" y="23178"/>
                        <a:pt x="141222" y="28388"/>
                        <a:pt x="145714" y="34497"/>
                      </a:cubicBezTo>
                      <a:lnTo>
                        <a:pt x="145714" y="34497"/>
                      </a:lnTo>
                      <a:cubicBezTo>
                        <a:pt x="149487" y="39528"/>
                        <a:pt x="153619" y="43481"/>
                        <a:pt x="155416" y="44379"/>
                      </a:cubicBezTo>
                      <a:lnTo>
                        <a:pt x="155416" y="44379"/>
                      </a:lnTo>
                      <a:lnTo>
                        <a:pt x="156134" y="44738"/>
                      </a:lnTo>
                      <a:lnTo>
                        <a:pt x="156494" y="45457"/>
                      </a:lnTo>
                      <a:cubicBezTo>
                        <a:pt x="157033" y="46715"/>
                        <a:pt x="157931" y="46894"/>
                        <a:pt x="158291" y="49589"/>
                      </a:cubicBezTo>
                      <a:lnTo>
                        <a:pt x="158291" y="49589"/>
                      </a:lnTo>
                      <a:cubicBezTo>
                        <a:pt x="158111" y="51566"/>
                        <a:pt x="157213" y="52464"/>
                        <a:pt x="156674" y="52824"/>
                      </a:cubicBezTo>
                      <a:lnTo>
                        <a:pt x="156674" y="52824"/>
                      </a:lnTo>
                      <a:cubicBezTo>
                        <a:pt x="156494" y="53363"/>
                        <a:pt x="156314" y="53902"/>
                        <a:pt x="156134" y="54261"/>
                      </a:cubicBezTo>
                      <a:lnTo>
                        <a:pt x="156134" y="54261"/>
                      </a:lnTo>
                      <a:cubicBezTo>
                        <a:pt x="156494" y="54800"/>
                        <a:pt x="156674" y="54800"/>
                        <a:pt x="156674" y="54800"/>
                      </a:cubicBezTo>
                      <a:lnTo>
                        <a:pt x="156674" y="54800"/>
                      </a:lnTo>
                      <a:lnTo>
                        <a:pt x="156853" y="54620"/>
                      </a:lnTo>
                      <a:cubicBezTo>
                        <a:pt x="157392" y="54261"/>
                        <a:pt x="157931" y="53183"/>
                        <a:pt x="158470" y="52644"/>
                      </a:cubicBezTo>
                      <a:lnTo>
                        <a:pt x="158470" y="52644"/>
                      </a:lnTo>
                      <a:cubicBezTo>
                        <a:pt x="159548" y="49230"/>
                        <a:pt x="159548" y="46715"/>
                        <a:pt x="160806" y="43840"/>
                      </a:cubicBezTo>
                      <a:lnTo>
                        <a:pt x="160806" y="43840"/>
                      </a:lnTo>
                      <a:cubicBezTo>
                        <a:pt x="160626" y="41504"/>
                        <a:pt x="162962" y="38809"/>
                        <a:pt x="164939" y="38629"/>
                      </a:cubicBezTo>
                      <a:lnTo>
                        <a:pt x="164939" y="38629"/>
                      </a:lnTo>
                      <a:cubicBezTo>
                        <a:pt x="166915" y="38270"/>
                        <a:pt x="168891" y="38270"/>
                        <a:pt x="172125" y="37551"/>
                      </a:cubicBezTo>
                      <a:lnTo>
                        <a:pt x="172125" y="37551"/>
                      </a:lnTo>
                      <a:cubicBezTo>
                        <a:pt x="178953" y="36114"/>
                        <a:pt x="178054" y="36473"/>
                        <a:pt x="180570" y="35216"/>
                      </a:cubicBezTo>
                      <a:lnTo>
                        <a:pt x="180570" y="35216"/>
                      </a:lnTo>
                      <a:cubicBezTo>
                        <a:pt x="181289" y="34856"/>
                        <a:pt x="182007" y="34677"/>
                        <a:pt x="182726" y="34677"/>
                      </a:cubicBezTo>
                      <a:lnTo>
                        <a:pt x="182726" y="34677"/>
                      </a:lnTo>
                      <a:cubicBezTo>
                        <a:pt x="188116" y="35575"/>
                        <a:pt x="187937" y="40426"/>
                        <a:pt x="188116" y="43481"/>
                      </a:cubicBezTo>
                      <a:lnTo>
                        <a:pt x="188116" y="43481"/>
                      </a:lnTo>
                      <a:cubicBezTo>
                        <a:pt x="188476" y="45996"/>
                        <a:pt x="191889" y="46715"/>
                        <a:pt x="196022" y="47793"/>
                      </a:cubicBezTo>
                      <a:lnTo>
                        <a:pt x="196022" y="47793"/>
                      </a:lnTo>
                      <a:cubicBezTo>
                        <a:pt x="195303" y="45816"/>
                        <a:pt x="193866" y="43121"/>
                        <a:pt x="192788" y="41684"/>
                      </a:cubicBezTo>
                      <a:lnTo>
                        <a:pt x="192788" y="41684"/>
                      </a:lnTo>
                      <a:cubicBezTo>
                        <a:pt x="191710" y="40067"/>
                        <a:pt x="191350" y="38090"/>
                        <a:pt x="191350" y="36653"/>
                      </a:cubicBezTo>
                      <a:lnTo>
                        <a:pt x="191350" y="36653"/>
                      </a:lnTo>
                      <a:cubicBezTo>
                        <a:pt x="191350" y="35216"/>
                        <a:pt x="191530" y="33958"/>
                        <a:pt x="191530" y="33239"/>
                      </a:cubicBezTo>
                      <a:lnTo>
                        <a:pt x="191530" y="33239"/>
                      </a:lnTo>
                      <a:cubicBezTo>
                        <a:pt x="191350" y="32341"/>
                        <a:pt x="191530" y="32341"/>
                        <a:pt x="191530" y="32161"/>
                      </a:cubicBezTo>
                      <a:lnTo>
                        <a:pt x="191530" y="32161"/>
                      </a:lnTo>
                      <a:cubicBezTo>
                        <a:pt x="189015" y="31443"/>
                        <a:pt x="186499" y="30904"/>
                        <a:pt x="185960" y="27490"/>
                      </a:cubicBezTo>
                      <a:lnTo>
                        <a:pt x="185960" y="27490"/>
                      </a:lnTo>
                      <a:cubicBezTo>
                        <a:pt x="186320" y="24795"/>
                        <a:pt x="187757" y="23896"/>
                        <a:pt x="189015" y="22459"/>
                      </a:cubicBezTo>
                      <a:lnTo>
                        <a:pt x="189015" y="22459"/>
                      </a:lnTo>
                      <a:cubicBezTo>
                        <a:pt x="193147" y="18686"/>
                        <a:pt x="200873" y="17967"/>
                        <a:pt x="207880" y="17787"/>
                      </a:cubicBezTo>
                      <a:lnTo>
                        <a:pt x="207880" y="17787"/>
                      </a:lnTo>
                      <a:cubicBezTo>
                        <a:pt x="215426" y="17787"/>
                        <a:pt x="220457" y="16530"/>
                        <a:pt x="220277" y="16530"/>
                      </a:cubicBezTo>
                      <a:lnTo>
                        <a:pt x="220277" y="16530"/>
                      </a:lnTo>
                      <a:cubicBezTo>
                        <a:pt x="220457" y="16530"/>
                        <a:pt x="243096" y="9163"/>
                        <a:pt x="249384" y="8445"/>
                      </a:cubicBezTo>
                      <a:lnTo>
                        <a:pt x="249384" y="8445"/>
                      </a:lnTo>
                      <a:cubicBezTo>
                        <a:pt x="249564" y="8445"/>
                        <a:pt x="249744" y="8445"/>
                        <a:pt x="250103" y="8445"/>
                      </a:cubicBezTo>
                      <a:lnTo>
                        <a:pt x="250103" y="8445"/>
                      </a:lnTo>
                      <a:cubicBezTo>
                        <a:pt x="250103" y="8445"/>
                        <a:pt x="250283" y="8445"/>
                        <a:pt x="250462" y="8445"/>
                      </a:cubicBezTo>
                      <a:lnTo>
                        <a:pt x="250462" y="8445"/>
                      </a:lnTo>
                      <a:cubicBezTo>
                        <a:pt x="256032" y="8624"/>
                        <a:pt x="261782" y="11858"/>
                        <a:pt x="262141" y="17787"/>
                      </a:cubicBezTo>
                      <a:lnTo>
                        <a:pt x="262141" y="17787"/>
                      </a:lnTo>
                      <a:cubicBezTo>
                        <a:pt x="262141" y="18506"/>
                        <a:pt x="262141" y="19045"/>
                        <a:pt x="261961" y="19764"/>
                      </a:cubicBezTo>
                      <a:lnTo>
                        <a:pt x="261961" y="19764"/>
                      </a:lnTo>
                      <a:cubicBezTo>
                        <a:pt x="260883" y="22100"/>
                        <a:pt x="259087" y="23357"/>
                        <a:pt x="257470" y="24076"/>
                      </a:cubicBezTo>
                      <a:lnTo>
                        <a:pt x="257470" y="24076"/>
                      </a:lnTo>
                      <a:cubicBezTo>
                        <a:pt x="258368" y="23717"/>
                        <a:pt x="259266" y="23357"/>
                        <a:pt x="260165" y="23178"/>
                      </a:cubicBezTo>
                      <a:lnTo>
                        <a:pt x="260165" y="23178"/>
                      </a:lnTo>
                      <a:cubicBezTo>
                        <a:pt x="263219" y="22639"/>
                        <a:pt x="263578" y="19764"/>
                        <a:pt x="268070" y="18866"/>
                      </a:cubicBezTo>
                      <a:lnTo>
                        <a:pt x="268070" y="18866"/>
                      </a:lnTo>
                      <a:cubicBezTo>
                        <a:pt x="269867" y="18866"/>
                        <a:pt x="271304" y="20123"/>
                        <a:pt x="272203" y="21381"/>
                      </a:cubicBezTo>
                      <a:lnTo>
                        <a:pt x="272203" y="21381"/>
                      </a:lnTo>
                      <a:cubicBezTo>
                        <a:pt x="275437" y="26591"/>
                        <a:pt x="275257" y="34677"/>
                        <a:pt x="275257" y="40965"/>
                      </a:cubicBezTo>
                      <a:lnTo>
                        <a:pt x="275257" y="40965"/>
                      </a:lnTo>
                      <a:cubicBezTo>
                        <a:pt x="277234" y="49230"/>
                        <a:pt x="274898" y="46355"/>
                        <a:pt x="281186" y="49410"/>
                      </a:cubicBezTo>
                      <a:lnTo>
                        <a:pt x="281186" y="49410"/>
                      </a:lnTo>
                      <a:cubicBezTo>
                        <a:pt x="283163" y="49769"/>
                        <a:pt x="284779" y="50128"/>
                        <a:pt x="285678" y="49949"/>
                      </a:cubicBezTo>
                      <a:lnTo>
                        <a:pt x="285678" y="49949"/>
                      </a:lnTo>
                      <a:cubicBezTo>
                        <a:pt x="286396" y="49949"/>
                        <a:pt x="286396" y="49949"/>
                        <a:pt x="286396" y="49949"/>
                      </a:cubicBezTo>
                      <a:lnTo>
                        <a:pt x="286396" y="49949"/>
                      </a:lnTo>
                      <a:cubicBezTo>
                        <a:pt x="286217" y="49769"/>
                        <a:pt x="286396" y="49949"/>
                        <a:pt x="286396" y="49410"/>
                      </a:cubicBezTo>
                      <a:lnTo>
                        <a:pt x="286396" y="49410"/>
                      </a:lnTo>
                      <a:cubicBezTo>
                        <a:pt x="286396" y="48691"/>
                        <a:pt x="286396" y="47972"/>
                        <a:pt x="286217" y="47074"/>
                      </a:cubicBezTo>
                      <a:lnTo>
                        <a:pt x="286217" y="47074"/>
                      </a:lnTo>
                      <a:cubicBezTo>
                        <a:pt x="285498" y="43481"/>
                        <a:pt x="284240" y="39168"/>
                        <a:pt x="284240" y="35934"/>
                      </a:cubicBezTo>
                      <a:lnTo>
                        <a:pt x="284240" y="35934"/>
                      </a:lnTo>
                      <a:cubicBezTo>
                        <a:pt x="284240" y="34677"/>
                        <a:pt x="284420" y="31443"/>
                        <a:pt x="287834" y="31083"/>
                      </a:cubicBezTo>
                      <a:lnTo>
                        <a:pt x="287834" y="31083"/>
                      </a:lnTo>
                      <a:cubicBezTo>
                        <a:pt x="289451" y="31083"/>
                        <a:pt x="290349" y="31802"/>
                        <a:pt x="291607" y="32880"/>
                      </a:cubicBezTo>
                      <a:lnTo>
                        <a:pt x="291607" y="32880"/>
                      </a:lnTo>
                      <a:cubicBezTo>
                        <a:pt x="295380" y="36653"/>
                        <a:pt x="300771" y="40786"/>
                        <a:pt x="305981" y="47254"/>
                      </a:cubicBezTo>
                      <a:lnTo>
                        <a:pt x="305981" y="47254"/>
                      </a:lnTo>
                      <a:cubicBezTo>
                        <a:pt x="307598" y="48691"/>
                        <a:pt x="308855" y="49410"/>
                        <a:pt x="309574" y="49769"/>
                      </a:cubicBezTo>
                      <a:lnTo>
                        <a:pt x="309574" y="49769"/>
                      </a:lnTo>
                      <a:cubicBezTo>
                        <a:pt x="309574" y="49230"/>
                        <a:pt x="309574" y="48691"/>
                        <a:pt x="309574" y="47972"/>
                      </a:cubicBezTo>
                      <a:lnTo>
                        <a:pt x="309574" y="47972"/>
                      </a:lnTo>
                      <a:cubicBezTo>
                        <a:pt x="309574" y="47793"/>
                        <a:pt x="309574" y="47613"/>
                        <a:pt x="309574" y="47433"/>
                      </a:cubicBezTo>
                      <a:lnTo>
                        <a:pt x="309574" y="47433"/>
                      </a:lnTo>
                      <a:cubicBezTo>
                        <a:pt x="309574" y="47254"/>
                        <a:pt x="309574" y="47074"/>
                        <a:pt x="309574" y="47074"/>
                      </a:cubicBezTo>
                      <a:lnTo>
                        <a:pt x="309574" y="47074"/>
                      </a:lnTo>
                      <a:cubicBezTo>
                        <a:pt x="309395" y="42223"/>
                        <a:pt x="310473" y="36114"/>
                        <a:pt x="317839" y="33599"/>
                      </a:cubicBezTo>
                      <a:lnTo>
                        <a:pt x="317839" y="33599"/>
                      </a:lnTo>
                      <a:cubicBezTo>
                        <a:pt x="321972" y="31982"/>
                        <a:pt x="327901" y="29826"/>
                        <a:pt x="334189" y="29646"/>
                      </a:cubicBezTo>
                      <a:lnTo>
                        <a:pt x="334189" y="29646"/>
                      </a:lnTo>
                      <a:cubicBezTo>
                        <a:pt x="338502" y="29646"/>
                        <a:pt x="342994" y="30724"/>
                        <a:pt x="346767" y="33958"/>
                      </a:cubicBezTo>
                      <a:lnTo>
                        <a:pt x="346767" y="33958"/>
                      </a:lnTo>
                      <a:cubicBezTo>
                        <a:pt x="350899" y="37372"/>
                        <a:pt x="352875" y="40246"/>
                        <a:pt x="352875" y="43301"/>
                      </a:cubicBezTo>
                      <a:lnTo>
                        <a:pt x="352875" y="43301"/>
                      </a:lnTo>
                      <a:cubicBezTo>
                        <a:pt x="352695" y="46535"/>
                        <a:pt x="350719" y="48332"/>
                        <a:pt x="348922" y="50128"/>
                      </a:cubicBezTo>
                      <a:lnTo>
                        <a:pt x="348922" y="50128"/>
                      </a:lnTo>
                      <a:cubicBezTo>
                        <a:pt x="348563" y="50128"/>
                        <a:pt x="346767" y="52644"/>
                        <a:pt x="346946" y="54441"/>
                      </a:cubicBezTo>
                      <a:lnTo>
                        <a:pt x="346946" y="54441"/>
                      </a:lnTo>
                      <a:cubicBezTo>
                        <a:pt x="346946" y="55519"/>
                        <a:pt x="347126" y="55878"/>
                        <a:pt x="348204" y="56776"/>
                      </a:cubicBezTo>
                      <a:lnTo>
                        <a:pt x="348204" y="56776"/>
                      </a:lnTo>
                      <a:cubicBezTo>
                        <a:pt x="348743" y="57315"/>
                        <a:pt x="348743" y="57136"/>
                        <a:pt x="348743" y="57136"/>
                      </a:cubicBezTo>
                      <a:lnTo>
                        <a:pt x="348743" y="57136"/>
                      </a:lnTo>
                      <a:cubicBezTo>
                        <a:pt x="349102" y="57495"/>
                        <a:pt x="351797" y="53722"/>
                        <a:pt x="355031" y="49949"/>
                      </a:cubicBezTo>
                      <a:lnTo>
                        <a:pt x="355031" y="49949"/>
                      </a:lnTo>
                      <a:cubicBezTo>
                        <a:pt x="357187" y="47793"/>
                        <a:pt x="359164" y="45996"/>
                        <a:pt x="362039" y="45996"/>
                      </a:cubicBezTo>
                      <a:lnTo>
                        <a:pt x="362039" y="45996"/>
                      </a:lnTo>
                      <a:cubicBezTo>
                        <a:pt x="364195" y="45996"/>
                        <a:pt x="365992" y="46894"/>
                        <a:pt x="368866" y="48332"/>
                      </a:cubicBezTo>
                      <a:lnTo>
                        <a:pt x="368866" y="48332"/>
                      </a:lnTo>
                      <a:cubicBezTo>
                        <a:pt x="369944" y="49050"/>
                        <a:pt x="370842" y="49410"/>
                        <a:pt x="371381" y="49589"/>
                      </a:cubicBezTo>
                      <a:lnTo>
                        <a:pt x="371381" y="49589"/>
                      </a:lnTo>
                      <a:cubicBezTo>
                        <a:pt x="371381" y="49410"/>
                        <a:pt x="371381" y="49230"/>
                        <a:pt x="371381" y="49050"/>
                      </a:cubicBezTo>
                      <a:lnTo>
                        <a:pt x="371381" y="49050"/>
                      </a:lnTo>
                      <a:cubicBezTo>
                        <a:pt x="371381" y="49050"/>
                        <a:pt x="371202" y="48511"/>
                        <a:pt x="371741" y="47793"/>
                      </a:cubicBezTo>
                      <a:lnTo>
                        <a:pt x="371741" y="47793"/>
                      </a:lnTo>
                      <a:cubicBezTo>
                        <a:pt x="373717" y="42942"/>
                        <a:pt x="379107" y="42223"/>
                        <a:pt x="383959" y="42043"/>
                      </a:cubicBezTo>
                      <a:lnTo>
                        <a:pt x="383959" y="42043"/>
                      </a:lnTo>
                      <a:cubicBezTo>
                        <a:pt x="387732" y="42043"/>
                        <a:pt x="391505" y="42762"/>
                        <a:pt x="394200" y="43840"/>
                      </a:cubicBezTo>
                      <a:lnTo>
                        <a:pt x="394200" y="43840"/>
                      </a:lnTo>
                      <a:cubicBezTo>
                        <a:pt x="398512" y="45277"/>
                        <a:pt x="402285" y="44199"/>
                        <a:pt x="403902" y="49410"/>
                      </a:cubicBezTo>
                      <a:lnTo>
                        <a:pt x="403902" y="49410"/>
                      </a:lnTo>
                      <a:cubicBezTo>
                        <a:pt x="403543" y="52285"/>
                        <a:pt x="401926" y="52824"/>
                        <a:pt x="400848" y="53363"/>
                      </a:cubicBezTo>
                      <a:lnTo>
                        <a:pt x="400848" y="53363"/>
                      </a:lnTo>
                      <a:cubicBezTo>
                        <a:pt x="397973" y="56237"/>
                        <a:pt x="395278" y="59112"/>
                        <a:pt x="392403" y="62346"/>
                      </a:cubicBezTo>
                      <a:lnTo>
                        <a:pt x="392403" y="62346"/>
                      </a:lnTo>
                      <a:cubicBezTo>
                        <a:pt x="392762" y="62166"/>
                        <a:pt x="392942" y="61987"/>
                        <a:pt x="393301" y="61627"/>
                      </a:cubicBezTo>
                      <a:lnTo>
                        <a:pt x="393301" y="61627"/>
                      </a:lnTo>
                      <a:cubicBezTo>
                        <a:pt x="397613" y="57315"/>
                        <a:pt x="404262" y="53183"/>
                        <a:pt x="408933" y="51566"/>
                      </a:cubicBezTo>
                      <a:lnTo>
                        <a:pt x="408933" y="51566"/>
                      </a:lnTo>
                      <a:cubicBezTo>
                        <a:pt x="410191" y="51206"/>
                        <a:pt x="411628" y="51206"/>
                        <a:pt x="413245" y="51206"/>
                      </a:cubicBezTo>
                      <a:lnTo>
                        <a:pt x="413245" y="51206"/>
                      </a:lnTo>
                      <a:cubicBezTo>
                        <a:pt x="420971" y="51566"/>
                        <a:pt x="432829" y="53003"/>
                        <a:pt x="436962" y="59651"/>
                      </a:cubicBezTo>
                      <a:lnTo>
                        <a:pt x="436962" y="59651"/>
                      </a:lnTo>
                      <a:cubicBezTo>
                        <a:pt x="437680" y="61088"/>
                        <a:pt x="438040" y="62526"/>
                        <a:pt x="438040" y="63963"/>
                      </a:cubicBezTo>
                      <a:lnTo>
                        <a:pt x="438040" y="63963"/>
                      </a:lnTo>
                      <a:cubicBezTo>
                        <a:pt x="437860" y="69353"/>
                        <a:pt x="432650" y="71330"/>
                        <a:pt x="428158" y="71330"/>
                      </a:cubicBezTo>
                      <a:lnTo>
                        <a:pt x="428158" y="71330"/>
                      </a:lnTo>
                      <a:cubicBezTo>
                        <a:pt x="423666" y="71330"/>
                        <a:pt x="417198" y="74025"/>
                        <a:pt x="408754" y="75822"/>
                      </a:cubicBezTo>
                      <a:lnTo>
                        <a:pt x="408754" y="75822"/>
                      </a:lnTo>
                      <a:cubicBezTo>
                        <a:pt x="409472" y="75822"/>
                        <a:pt x="410011" y="75822"/>
                        <a:pt x="410909" y="75642"/>
                      </a:cubicBezTo>
                      <a:lnTo>
                        <a:pt x="410909" y="75642"/>
                      </a:lnTo>
                      <a:cubicBezTo>
                        <a:pt x="411448" y="75642"/>
                        <a:pt x="411987" y="75642"/>
                        <a:pt x="412347" y="75642"/>
                      </a:cubicBezTo>
                      <a:lnTo>
                        <a:pt x="412347" y="75642"/>
                      </a:lnTo>
                      <a:cubicBezTo>
                        <a:pt x="418994" y="75642"/>
                        <a:pt x="424205" y="75822"/>
                        <a:pt x="427439" y="80673"/>
                      </a:cubicBezTo>
                      <a:lnTo>
                        <a:pt x="427439" y="80673"/>
                      </a:lnTo>
                      <a:cubicBezTo>
                        <a:pt x="427978" y="81571"/>
                        <a:pt x="427978" y="81571"/>
                        <a:pt x="427978" y="81571"/>
                      </a:cubicBezTo>
                      <a:lnTo>
                        <a:pt x="427978" y="81571"/>
                      </a:lnTo>
                      <a:cubicBezTo>
                        <a:pt x="427978" y="81391"/>
                        <a:pt x="429416" y="80673"/>
                        <a:pt x="431033" y="78157"/>
                      </a:cubicBezTo>
                      <a:lnTo>
                        <a:pt x="431033" y="78157"/>
                      </a:lnTo>
                      <a:cubicBezTo>
                        <a:pt x="433368" y="74564"/>
                        <a:pt x="437680" y="71869"/>
                        <a:pt x="444508" y="71869"/>
                      </a:cubicBezTo>
                      <a:lnTo>
                        <a:pt x="444508" y="71869"/>
                      </a:lnTo>
                      <a:cubicBezTo>
                        <a:pt x="447023" y="71869"/>
                        <a:pt x="450078" y="72228"/>
                        <a:pt x="453312" y="72947"/>
                      </a:cubicBezTo>
                      <a:lnTo>
                        <a:pt x="453312" y="72947"/>
                      </a:lnTo>
                      <a:cubicBezTo>
                        <a:pt x="463733" y="74564"/>
                        <a:pt x="469662" y="74205"/>
                        <a:pt x="471279" y="80313"/>
                      </a:cubicBezTo>
                      <a:lnTo>
                        <a:pt x="471279" y="80313"/>
                      </a:lnTo>
                      <a:cubicBezTo>
                        <a:pt x="471279" y="82290"/>
                        <a:pt x="470021" y="83368"/>
                        <a:pt x="469303" y="83907"/>
                      </a:cubicBezTo>
                      <a:lnTo>
                        <a:pt x="469303" y="83907"/>
                      </a:lnTo>
                      <a:cubicBezTo>
                        <a:pt x="466248" y="87141"/>
                        <a:pt x="462295" y="88758"/>
                        <a:pt x="453312" y="88758"/>
                      </a:cubicBezTo>
                      <a:lnTo>
                        <a:pt x="453312" y="88758"/>
                      </a:lnTo>
                      <a:cubicBezTo>
                        <a:pt x="452054" y="88938"/>
                        <a:pt x="450797" y="89117"/>
                        <a:pt x="449539" y="89117"/>
                      </a:cubicBezTo>
                      <a:lnTo>
                        <a:pt x="449539" y="89117"/>
                      </a:lnTo>
                      <a:cubicBezTo>
                        <a:pt x="451515" y="89836"/>
                        <a:pt x="453132" y="90734"/>
                        <a:pt x="454749" y="92351"/>
                      </a:cubicBezTo>
                      <a:lnTo>
                        <a:pt x="454749" y="92351"/>
                      </a:lnTo>
                      <a:cubicBezTo>
                        <a:pt x="456187" y="93609"/>
                        <a:pt x="457085" y="95046"/>
                        <a:pt x="457085" y="97023"/>
                      </a:cubicBezTo>
                      <a:lnTo>
                        <a:pt x="457085" y="97023"/>
                      </a:lnTo>
                      <a:cubicBezTo>
                        <a:pt x="456187" y="102233"/>
                        <a:pt x="451875" y="102054"/>
                        <a:pt x="448281" y="103311"/>
                      </a:cubicBezTo>
                      <a:lnTo>
                        <a:pt x="448281" y="103311"/>
                      </a:lnTo>
                      <a:cubicBezTo>
                        <a:pt x="446664" y="103671"/>
                        <a:pt x="445586" y="104210"/>
                        <a:pt x="444867" y="104749"/>
                      </a:cubicBezTo>
                      <a:lnTo>
                        <a:pt x="444867" y="104749"/>
                      </a:lnTo>
                      <a:cubicBezTo>
                        <a:pt x="444867" y="104749"/>
                        <a:pt x="444867" y="104749"/>
                        <a:pt x="444867" y="104749"/>
                      </a:cubicBezTo>
                      <a:lnTo>
                        <a:pt x="444867" y="104749"/>
                      </a:lnTo>
                      <a:cubicBezTo>
                        <a:pt x="445227" y="104749"/>
                        <a:pt x="445766" y="104928"/>
                        <a:pt x="446484" y="104928"/>
                      </a:cubicBezTo>
                      <a:lnTo>
                        <a:pt x="446484" y="104928"/>
                      </a:lnTo>
                      <a:cubicBezTo>
                        <a:pt x="446484" y="104928"/>
                        <a:pt x="446484" y="104928"/>
                        <a:pt x="446664" y="104928"/>
                      </a:cubicBezTo>
                      <a:lnTo>
                        <a:pt x="446664" y="104928"/>
                      </a:lnTo>
                      <a:cubicBezTo>
                        <a:pt x="451156" y="104210"/>
                        <a:pt x="453132" y="101694"/>
                        <a:pt x="457085" y="101335"/>
                      </a:cubicBezTo>
                      <a:lnTo>
                        <a:pt x="457085" y="101335"/>
                      </a:lnTo>
                      <a:cubicBezTo>
                        <a:pt x="459421" y="101335"/>
                        <a:pt x="461217" y="102952"/>
                        <a:pt x="461936" y="104749"/>
                      </a:cubicBezTo>
                      <a:lnTo>
                        <a:pt x="461936" y="104749"/>
                      </a:lnTo>
                      <a:cubicBezTo>
                        <a:pt x="462295" y="105288"/>
                        <a:pt x="462655" y="105827"/>
                        <a:pt x="462834" y="106186"/>
                      </a:cubicBezTo>
                      <a:lnTo>
                        <a:pt x="462834" y="106186"/>
                      </a:lnTo>
                      <a:cubicBezTo>
                        <a:pt x="463553" y="105827"/>
                        <a:pt x="464451" y="105467"/>
                        <a:pt x="466068" y="104928"/>
                      </a:cubicBezTo>
                      <a:lnTo>
                        <a:pt x="466068" y="104928"/>
                      </a:lnTo>
                      <a:cubicBezTo>
                        <a:pt x="471639" y="104030"/>
                        <a:pt x="475771" y="101515"/>
                        <a:pt x="480442" y="101335"/>
                      </a:cubicBezTo>
                      <a:lnTo>
                        <a:pt x="480442" y="101335"/>
                      </a:lnTo>
                      <a:cubicBezTo>
                        <a:pt x="481880" y="101335"/>
                        <a:pt x="483497" y="101694"/>
                        <a:pt x="484934" y="102593"/>
                      </a:cubicBezTo>
                      <a:lnTo>
                        <a:pt x="484934" y="102593"/>
                      </a:lnTo>
                      <a:cubicBezTo>
                        <a:pt x="487270" y="104569"/>
                        <a:pt x="500206" y="104749"/>
                        <a:pt x="508471" y="111756"/>
                      </a:cubicBezTo>
                      <a:lnTo>
                        <a:pt x="508471" y="111756"/>
                      </a:lnTo>
                      <a:cubicBezTo>
                        <a:pt x="513861" y="114810"/>
                        <a:pt x="516916" y="118044"/>
                        <a:pt x="518353" y="119122"/>
                      </a:cubicBezTo>
                      <a:lnTo>
                        <a:pt x="518353" y="119122"/>
                      </a:lnTo>
                      <a:cubicBezTo>
                        <a:pt x="521048" y="114451"/>
                        <a:pt x="525001" y="113732"/>
                        <a:pt x="530930" y="114092"/>
                      </a:cubicBezTo>
                      <a:lnTo>
                        <a:pt x="530930" y="114092"/>
                      </a:lnTo>
                      <a:cubicBezTo>
                        <a:pt x="535422" y="114451"/>
                        <a:pt x="533625" y="109959"/>
                        <a:pt x="539914" y="107983"/>
                      </a:cubicBezTo>
                      <a:lnTo>
                        <a:pt x="539914" y="107983"/>
                      </a:lnTo>
                      <a:cubicBezTo>
                        <a:pt x="542250" y="108162"/>
                        <a:pt x="543328" y="109420"/>
                        <a:pt x="544406" y="110678"/>
                      </a:cubicBezTo>
                      <a:lnTo>
                        <a:pt x="544406" y="110678"/>
                      </a:lnTo>
                      <a:cubicBezTo>
                        <a:pt x="550514" y="115529"/>
                        <a:pt x="559498" y="118224"/>
                        <a:pt x="567404" y="122177"/>
                      </a:cubicBezTo>
                      <a:lnTo>
                        <a:pt x="567404" y="122177"/>
                      </a:lnTo>
                      <a:cubicBezTo>
                        <a:pt x="569739" y="123075"/>
                        <a:pt x="571715" y="123614"/>
                        <a:pt x="572075" y="126669"/>
                      </a:cubicBezTo>
                      <a:lnTo>
                        <a:pt x="572075" y="126669"/>
                      </a:lnTo>
                      <a:cubicBezTo>
                        <a:pt x="571895" y="127926"/>
                        <a:pt x="571356" y="128825"/>
                        <a:pt x="570997" y="129364"/>
                      </a:cubicBezTo>
                      <a:lnTo>
                        <a:pt x="570997" y="129364"/>
                      </a:lnTo>
                      <a:cubicBezTo>
                        <a:pt x="572973" y="130262"/>
                        <a:pt x="574770" y="130801"/>
                        <a:pt x="576387" y="130801"/>
                      </a:cubicBezTo>
                      <a:lnTo>
                        <a:pt x="576387" y="130801"/>
                      </a:lnTo>
                      <a:cubicBezTo>
                        <a:pt x="578184" y="130801"/>
                        <a:pt x="579981" y="130262"/>
                        <a:pt x="582496" y="129184"/>
                      </a:cubicBezTo>
                      <a:lnTo>
                        <a:pt x="582496" y="129184"/>
                      </a:lnTo>
                      <a:cubicBezTo>
                        <a:pt x="585191" y="127926"/>
                        <a:pt x="587168" y="126669"/>
                        <a:pt x="590042" y="126489"/>
                      </a:cubicBezTo>
                      <a:lnTo>
                        <a:pt x="590042" y="126489"/>
                      </a:lnTo>
                      <a:cubicBezTo>
                        <a:pt x="592917" y="126489"/>
                        <a:pt x="595432" y="128286"/>
                        <a:pt x="597588" y="131161"/>
                      </a:cubicBezTo>
                      <a:lnTo>
                        <a:pt x="597588" y="131161"/>
                      </a:lnTo>
                      <a:cubicBezTo>
                        <a:pt x="601182" y="135473"/>
                        <a:pt x="599205" y="135293"/>
                        <a:pt x="600822" y="135293"/>
                      </a:cubicBezTo>
                      <a:lnTo>
                        <a:pt x="600822" y="135293"/>
                      </a:lnTo>
                      <a:cubicBezTo>
                        <a:pt x="601362" y="135293"/>
                        <a:pt x="602619" y="135293"/>
                        <a:pt x="604775" y="135473"/>
                      </a:cubicBezTo>
                      <a:lnTo>
                        <a:pt x="604775" y="135473"/>
                      </a:lnTo>
                      <a:cubicBezTo>
                        <a:pt x="605135" y="135473"/>
                        <a:pt x="605674" y="135473"/>
                        <a:pt x="605854" y="135473"/>
                      </a:cubicBezTo>
                      <a:lnTo>
                        <a:pt x="605854" y="135473"/>
                      </a:lnTo>
                      <a:cubicBezTo>
                        <a:pt x="609267" y="134934"/>
                        <a:pt x="609986" y="133496"/>
                        <a:pt x="610884" y="131700"/>
                      </a:cubicBezTo>
                      <a:lnTo>
                        <a:pt x="610884" y="131700"/>
                      </a:lnTo>
                      <a:cubicBezTo>
                        <a:pt x="611962" y="130262"/>
                        <a:pt x="611423" y="126848"/>
                        <a:pt x="615915" y="125950"/>
                      </a:cubicBezTo>
                      <a:lnTo>
                        <a:pt x="615915" y="125950"/>
                      </a:lnTo>
                      <a:cubicBezTo>
                        <a:pt x="616274" y="125950"/>
                        <a:pt x="616993" y="125950"/>
                        <a:pt x="616633" y="126130"/>
                      </a:cubicBezTo>
                      <a:lnTo>
                        <a:pt x="616633" y="126130"/>
                      </a:lnTo>
                      <a:cubicBezTo>
                        <a:pt x="618610" y="126130"/>
                        <a:pt x="621485" y="125591"/>
                        <a:pt x="624719" y="125591"/>
                      </a:cubicBezTo>
                      <a:lnTo>
                        <a:pt x="624719" y="125591"/>
                      </a:lnTo>
                      <a:cubicBezTo>
                        <a:pt x="628492" y="125591"/>
                        <a:pt x="633164" y="126669"/>
                        <a:pt x="636038" y="131340"/>
                      </a:cubicBezTo>
                      <a:lnTo>
                        <a:pt x="636038" y="131340"/>
                      </a:lnTo>
                      <a:cubicBezTo>
                        <a:pt x="640170" y="138168"/>
                        <a:pt x="640350" y="141761"/>
                        <a:pt x="641788" y="149487"/>
                      </a:cubicBezTo>
                      <a:lnTo>
                        <a:pt x="641788" y="149487"/>
                      </a:lnTo>
                      <a:cubicBezTo>
                        <a:pt x="643225" y="157572"/>
                        <a:pt x="643045" y="158471"/>
                        <a:pt x="644303" y="160986"/>
                      </a:cubicBezTo>
                      <a:lnTo>
                        <a:pt x="644303" y="160986"/>
                      </a:lnTo>
                      <a:cubicBezTo>
                        <a:pt x="644483" y="161884"/>
                        <a:pt x="644842" y="162423"/>
                        <a:pt x="644842" y="163322"/>
                      </a:cubicBezTo>
                      <a:lnTo>
                        <a:pt x="644842" y="163322"/>
                      </a:lnTo>
                      <a:cubicBezTo>
                        <a:pt x="644842" y="164400"/>
                        <a:pt x="643045" y="166376"/>
                        <a:pt x="641788" y="166376"/>
                      </a:cubicBezTo>
                      <a:lnTo>
                        <a:pt x="641788" y="166376"/>
                      </a:lnTo>
                      <a:cubicBezTo>
                        <a:pt x="638733" y="166017"/>
                        <a:pt x="637655" y="164400"/>
                        <a:pt x="634242" y="162783"/>
                      </a:cubicBezTo>
                      <a:lnTo>
                        <a:pt x="634242" y="162783"/>
                      </a:lnTo>
                      <a:cubicBezTo>
                        <a:pt x="633882" y="162603"/>
                        <a:pt x="633703" y="162423"/>
                        <a:pt x="633343" y="162244"/>
                      </a:cubicBezTo>
                      <a:lnTo>
                        <a:pt x="633343" y="162244"/>
                      </a:lnTo>
                      <a:cubicBezTo>
                        <a:pt x="637116" y="167634"/>
                        <a:pt x="648975" y="178055"/>
                        <a:pt x="650951" y="184523"/>
                      </a:cubicBezTo>
                      <a:lnTo>
                        <a:pt x="650951" y="184523"/>
                      </a:lnTo>
                      <a:cubicBezTo>
                        <a:pt x="651131" y="185062"/>
                        <a:pt x="651311" y="185601"/>
                        <a:pt x="651311" y="186320"/>
                      </a:cubicBezTo>
                      <a:lnTo>
                        <a:pt x="651311" y="186320"/>
                      </a:lnTo>
                      <a:cubicBezTo>
                        <a:pt x="651131" y="189374"/>
                        <a:pt x="648256" y="189733"/>
                        <a:pt x="647178" y="189733"/>
                      </a:cubicBezTo>
                      <a:lnTo>
                        <a:pt x="647178" y="189733"/>
                      </a:lnTo>
                      <a:cubicBezTo>
                        <a:pt x="644842" y="189733"/>
                        <a:pt x="642147" y="188835"/>
                        <a:pt x="639811" y="188116"/>
                      </a:cubicBezTo>
                      <a:lnTo>
                        <a:pt x="639811" y="188116"/>
                      </a:lnTo>
                      <a:cubicBezTo>
                        <a:pt x="636038" y="186679"/>
                        <a:pt x="611064" y="182008"/>
                        <a:pt x="602979" y="172844"/>
                      </a:cubicBezTo>
                      <a:lnTo>
                        <a:pt x="602979" y="172844"/>
                      </a:lnTo>
                      <a:cubicBezTo>
                        <a:pt x="596510" y="164939"/>
                        <a:pt x="594893" y="163322"/>
                        <a:pt x="592019" y="157752"/>
                      </a:cubicBezTo>
                      <a:lnTo>
                        <a:pt x="592019" y="157752"/>
                      </a:lnTo>
                      <a:cubicBezTo>
                        <a:pt x="591659" y="157033"/>
                        <a:pt x="591300" y="156494"/>
                        <a:pt x="591120" y="155955"/>
                      </a:cubicBezTo>
                      <a:lnTo>
                        <a:pt x="591120" y="155955"/>
                      </a:lnTo>
                      <a:cubicBezTo>
                        <a:pt x="590941" y="156674"/>
                        <a:pt x="590581" y="157393"/>
                        <a:pt x="590222" y="158291"/>
                      </a:cubicBezTo>
                      <a:lnTo>
                        <a:pt x="590222" y="158291"/>
                      </a:lnTo>
                      <a:cubicBezTo>
                        <a:pt x="588964" y="163501"/>
                        <a:pt x="588785" y="167634"/>
                        <a:pt x="583934" y="168532"/>
                      </a:cubicBezTo>
                      <a:lnTo>
                        <a:pt x="583934" y="168532"/>
                      </a:lnTo>
                      <a:cubicBezTo>
                        <a:pt x="581238" y="168353"/>
                        <a:pt x="579981" y="166376"/>
                        <a:pt x="578903" y="164400"/>
                      </a:cubicBezTo>
                      <a:lnTo>
                        <a:pt x="578903" y="164400"/>
                      </a:lnTo>
                      <a:cubicBezTo>
                        <a:pt x="578363" y="163501"/>
                        <a:pt x="578004" y="162603"/>
                        <a:pt x="577824" y="161705"/>
                      </a:cubicBezTo>
                      <a:lnTo>
                        <a:pt x="577824" y="161705"/>
                      </a:lnTo>
                      <a:cubicBezTo>
                        <a:pt x="575848" y="164220"/>
                        <a:pt x="572973" y="165298"/>
                        <a:pt x="570099" y="165119"/>
                      </a:cubicBezTo>
                      <a:lnTo>
                        <a:pt x="570099" y="165119"/>
                      </a:lnTo>
                      <a:cubicBezTo>
                        <a:pt x="568302" y="165119"/>
                        <a:pt x="566505" y="164759"/>
                        <a:pt x="564709" y="164400"/>
                      </a:cubicBezTo>
                      <a:lnTo>
                        <a:pt x="564709" y="164400"/>
                      </a:lnTo>
                      <a:cubicBezTo>
                        <a:pt x="560037" y="163322"/>
                        <a:pt x="549796" y="160267"/>
                        <a:pt x="543507" y="160267"/>
                      </a:cubicBezTo>
                      <a:lnTo>
                        <a:pt x="543507" y="160267"/>
                      </a:lnTo>
                      <a:cubicBezTo>
                        <a:pt x="542429" y="160267"/>
                        <a:pt x="541531" y="160267"/>
                        <a:pt x="540273" y="160447"/>
                      </a:cubicBezTo>
                      <a:lnTo>
                        <a:pt x="540273" y="160447"/>
                      </a:lnTo>
                      <a:cubicBezTo>
                        <a:pt x="539914" y="160447"/>
                        <a:pt x="539555" y="160447"/>
                        <a:pt x="539375" y="160447"/>
                      </a:cubicBezTo>
                      <a:lnTo>
                        <a:pt x="539375" y="160447"/>
                      </a:lnTo>
                      <a:cubicBezTo>
                        <a:pt x="539734" y="160627"/>
                        <a:pt x="540094" y="160986"/>
                        <a:pt x="540633" y="161166"/>
                      </a:cubicBezTo>
                      <a:lnTo>
                        <a:pt x="540633" y="161166"/>
                      </a:lnTo>
                      <a:cubicBezTo>
                        <a:pt x="544765" y="165119"/>
                        <a:pt x="551772" y="166376"/>
                        <a:pt x="553569" y="171946"/>
                      </a:cubicBezTo>
                      <a:lnTo>
                        <a:pt x="553569" y="171946"/>
                      </a:lnTo>
                      <a:cubicBezTo>
                        <a:pt x="552850" y="175360"/>
                        <a:pt x="550514" y="174821"/>
                        <a:pt x="549616" y="175000"/>
                      </a:cubicBezTo>
                      <a:lnTo>
                        <a:pt x="549616" y="175000"/>
                      </a:lnTo>
                      <a:lnTo>
                        <a:pt x="549616" y="175000"/>
                      </a:lnTo>
                      <a:cubicBezTo>
                        <a:pt x="545663" y="175000"/>
                        <a:pt x="540273" y="173204"/>
                        <a:pt x="535242" y="173204"/>
                      </a:cubicBezTo>
                      <a:lnTo>
                        <a:pt x="535242" y="173204"/>
                      </a:lnTo>
                      <a:cubicBezTo>
                        <a:pt x="533985" y="173204"/>
                        <a:pt x="532727" y="173383"/>
                        <a:pt x="531649" y="173563"/>
                      </a:cubicBezTo>
                      <a:lnTo>
                        <a:pt x="531649" y="173563"/>
                      </a:lnTo>
                      <a:cubicBezTo>
                        <a:pt x="528774" y="173922"/>
                        <a:pt x="527157" y="175539"/>
                        <a:pt x="526438" y="176617"/>
                      </a:cubicBezTo>
                      <a:lnTo>
                        <a:pt x="526438" y="176617"/>
                      </a:lnTo>
                      <a:cubicBezTo>
                        <a:pt x="526618" y="176617"/>
                        <a:pt x="526618" y="176617"/>
                        <a:pt x="526798" y="176617"/>
                      </a:cubicBezTo>
                      <a:lnTo>
                        <a:pt x="526798" y="176617"/>
                      </a:lnTo>
                      <a:cubicBezTo>
                        <a:pt x="530391" y="176079"/>
                        <a:pt x="533805" y="175360"/>
                        <a:pt x="537219" y="175360"/>
                      </a:cubicBezTo>
                      <a:lnTo>
                        <a:pt x="537219" y="175360"/>
                      </a:lnTo>
                      <a:cubicBezTo>
                        <a:pt x="541351" y="175360"/>
                        <a:pt x="545843" y="176438"/>
                        <a:pt x="549616" y="179492"/>
                      </a:cubicBezTo>
                      <a:lnTo>
                        <a:pt x="549616" y="179492"/>
                      </a:lnTo>
                      <a:cubicBezTo>
                        <a:pt x="556264" y="183445"/>
                        <a:pt x="555186" y="183086"/>
                        <a:pt x="567044" y="185781"/>
                      </a:cubicBezTo>
                      <a:lnTo>
                        <a:pt x="567044" y="185781"/>
                      </a:lnTo>
                      <a:cubicBezTo>
                        <a:pt x="579262" y="187218"/>
                        <a:pt x="590402" y="191171"/>
                        <a:pt x="597409" y="198178"/>
                      </a:cubicBezTo>
                      <a:lnTo>
                        <a:pt x="597409" y="198178"/>
                      </a:lnTo>
                      <a:cubicBezTo>
                        <a:pt x="598307" y="198897"/>
                        <a:pt x="599205" y="199615"/>
                        <a:pt x="599744" y="199975"/>
                      </a:cubicBezTo>
                      <a:lnTo>
                        <a:pt x="599744" y="199975"/>
                      </a:lnTo>
                      <a:cubicBezTo>
                        <a:pt x="599744" y="199795"/>
                        <a:pt x="599744" y="199615"/>
                        <a:pt x="599924" y="199436"/>
                      </a:cubicBezTo>
                      <a:lnTo>
                        <a:pt x="599924" y="199436"/>
                      </a:lnTo>
                      <a:cubicBezTo>
                        <a:pt x="600283" y="196920"/>
                        <a:pt x="602260" y="194046"/>
                        <a:pt x="605314" y="194046"/>
                      </a:cubicBezTo>
                      <a:lnTo>
                        <a:pt x="605314" y="194046"/>
                      </a:lnTo>
                      <a:cubicBezTo>
                        <a:pt x="608728" y="194225"/>
                        <a:pt x="611423" y="196202"/>
                        <a:pt x="616813" y="199076"/>
                      </a:cubicBezTo>
                      <a:lnTo>
                        <a:pt x="616813" y="199076"/>
                      </a:lnTo>
                      <a:cubicBezTo>
                        <a:pt x="626156" y="204287"/>
                        <a:pt x="627773" y="205185"/>
                        <a:pt x="635140" y="205365"/>
                      </a:cubicBezTo>
                      <a:lnTo>
                        <a:pt x="635140" y="205365"/>
                      </a:lnTo>
                      <a:cubicBezTo>
                        <a:pt x="635140" y="205365"/>
                        <a:pt x="635140" y="205365"/>
                        <a:pt x="635319" y="205365"/>
                      </a:cubicBezTo>
                      <a:lnTo>
                        <a:pt x="635319" y="205365"/>
                      </a:lnTo>
                      <a:lnTo>
                        <a:pt x="635319" y="205365"/>
                      </a:lnTo>
                      <a:cubicBezTo>
                        <a:pt x="642686" y="205006"/>
                        <a:pt x="644662" y="209677"/>
                        <a:pt x="646639" y="211833"/>
                      </a:cubicBezTo>
                      <a:lnTo>
                        <a:pt x="646639" y="211833"/>
                      </a:lnTo>
                      <a:cubicBezTo>
                        <a:pt x="647178" y="213989"/>
                        <a:pt x="655084" y="213630"/>
                        <a:pt x="665145" y="216145"/>
                      </a:cubicBezTo>
                      <a:lnTo>
                        <a:pt x="665145" y="216145"/>
                      </a:lnTo>
                      <a:cubicBezTo>
                        <a:pt x="673949" y="219200"/>
                        <a:pt x="673051" y="222434"/>
                        <a:pt x="681854" y="228543"/>
                      </a:cubicBezTo>
                      <a:lnTo>
                        <a:pt x="681854" y="228543"/>
                      </a:lnTo>
                      <a:cubicBezTo>
                        <a:pt x="689940" y="235190"/>
                        <a:pt x="691737" y="238604"/>
                        <a:pt x="694072" y="243455"/>
                      </a:cubicBezTo>
                      <a:lnTo>
                        <a:pt x="694072" y="243455"/>
                      </a:lnTo>
                      <a:cubicBezTo>
                        <a:pt x="698384" y="249205"/>
                        <a:pt x="698564" y="252259"/>
                        <a:pt x="701079" y="257290"/>
                      </a:cubicBezTo>
                      <a:lnTo>
                        <a:pt x="701079" y="257290"/>
                      </a:lnTo>
                      <a:cubicBezTo>
                        <a:pt x="702696" y="261602"/>
                        <a:pt x="704313" y="263938"/>
                        <a:pt x="704673" y="266633"/>
                      </a:cubicBezTo>
                      <a:lnTo>
                        <a:pt x="704673" y="266633"/>
                      </a:lnTo>
                      <a:cubicBezTo>
                        <a:pt x="704673" y="267531"/>
                        <a:pt x="703056" y="269508"/>
                        <a:pt x="701798" y="269508"/>
                      </a:cubicBezTo>
                      <a:lnTo>
                        <a:pt x="701798" y="269508"/>
                      </a:lnTo>
                      <a:cubicBezTo>
                        <a:pt x="700181" y="269328"/>
                        <a:pt x="699822" y="268789"/>
                        <a:pt x="698923" y="268430"/>
                      </a:cubicBezTo>
                      <a:lnTo>
                        <a:pt x="698923" y="268430"/>
                      </a:lnTo>
                      <a:cubicBezTo>
                        <a:pt x="692096" y="264657"/>
                        <a:pt x="695330" y="262141"/>
                        <a:pt x="682753" y="260704"/>
                      </a:cubicBezTo>
                      <a:lnTo>
                        <a:pt x="682753" y="260704"/>
                      </a:lnTo>
                      <a:cubicBezTo>
                        <a:pt x="668199" y="259446"/>
                        <a:pt x="652389" y="258009"/>
                        <a:pt x="641428" y="256751"/>
                      </a:cubicBezTo>
                      <a:lnTo>
                        <a:pt x="641428" y="256751"/>
                      </a:lnTo>
                      <a:cubicBezTo>
                        <a:pt x="631906" y="254056"/>
                        <a:pt x="635140" y="254236"/>
                        <a:pt x="625078" y="252978"/>
                      </a:cubicBezTo>
                      <a:lnTo>
                        <a:pt x="625078" y="252978"/>
                      </a:lnTo>
                      <a:lnTo>
                        <a:pt x="624899" y="252978"/>
                      </a:lnTo>
                      <a:cubicBezTo>
                        <a:pt x="617711" y="252978"/>
                        <a:pt x="612861" y="251720"/>
                        <a:pt x="609088" y="251900"/>
                      </a:cubicBezTo>
                      <a:lnTo>
                        <a:pt x="609088" y="251900"/>
                      </a:lnTo>
                      <a:cubicBezTo>
                        <a:pt x="608189" y="251900"/>
                        <a:pt x="607471" y="251900"/>
                        <a:pt x="606572" y="252080"/>
                      </a:cubicBezTo>
                      <a:lnTo>
                        <a:pt x="606572" y="252080"/>
                      </a:lnTo>
                      <a:cubicBezTo>
                        <a:pt x="606752" y="252080"/>
                        <a:pt x="606932" y="252259"/>
                        <a:pt x="606932" y="252259"/>
                      </a:cubicBezTo>
                      <a:lnTo>
                        <a:pt x="606932" y="252259"/>
                      </a:lnTo>
                      <a:cubicBezTo>
                        <a:pt x="609986" y="253158"/>
                        <a:pt x="613938" y="254236"/>
                        <a:pt x="617891" y="254775"/>
                      </a:cubicBezTo>
                      <a:lnTo>
                        <a:pt x="617891" y="254775"/>
                      </a:lnTo>
                      <a:cubicBezTo>
                        <a:pt x="626875" y="257290"/>
                        <a:pt x="673051" y="266453"/>
                        <a:pt x="684190" y="270766"/>
                      </a:cubicBezTo>
                      <a:lnTo>
                        <a:pt x="684190" y="270766"/>
                      </a:lnTo>
                      <a:cubicBezTo>
                        <a:pt x="696588" y="276156"/>
                        <a:pt x="701259" y="283522"/>
                        <a:pt x="702157" y="287116"/>
                      </a:cubicBezTo>
                      <a:lnTo>
                        <a:pt x="702157" y="287116"/>
                      </a:lnTo>
                      <a:cubicBezTo>
                        <a:pt x="702876" y="287834"/>
                        <a:pt x="703595" y="288733"/>
                        <a:pt x="703595" y="290170"/>
                      </a:cubicBezTo>
                      <a:lnTo>
                        <a:pt x="703595" y="290170"/>
                      </a:lnTo>
                      <a:cubicBezTo>
                        <a:pt x="702876" y="293764"/>
                        <a:pt x="700361" y="293584"/>
                        <a:pt x="699283" y="293943"/>
                      </a:cubicBezTo>
                      <a:lnTo>
                        <a:pt x="699283" y="293943"/>
                      </a:lnTo>
                      <a:cubicBezTo>
                        <a:pt x="697845" y="294123"/>
                        <a:pt x="696229" y="294123"/>
                        <a:pt x="695150" y="294123"/>
                      </a:cubicBezTo>
                      <a:lnTo>
                        <a:pt x="695150" y="294123"/>
                      </a:lnTo>
                      <a:cubicBezTo>
                        <a:pt x="691198" y="294123"/>
                        <a:pt x="660833" y="294123"/>
                        <a:pt x="650232" y="294123"/>
                      </a:cubicBezTo>
                      <a:lnTo>
                        <a:pt x="650232" y="294123"/>
                      </a:lnTo>
                      <a:lnTo>
                        <a:pt x="649873" y="294123"/>
                      </a:lnTo>
                      <a:cubicBezTo>
                        <a:pt x="649693" y="294123"/>
                        <a:pt x="649334" y="294123"/>
                        <a:pt x="649154" y="294123"/>
                      </a:cubicBezTo>
                      <a:lnTo>
                        <a:pt x="649154" y="294123"/>
                      </a:lnTo>
                      <a:cubicBezTo>
                        <a:pt x="640350" y="294123"/>
                        <a:pt x="636757" y="292506"/>
                        <a:pt x="630828" y="290170"/>
                      </a:cubicBezTo>
                      <a:lnTo>
                        <a:pt x="630828" y="290170"/>
                      </a:lnTo>
                      <a:close/>
                      <a:moveTo>
                        <a:pt x="550514" y="169610"/>
                      </a:moveTo>
                      <a:cubicBezTo>
                        <a:pt x="550514" y="169610"/>
                        <a:pt x="550694" y="169610"/>
                        <a:pt x="550514" y="169610"/>
                      </a:cubicBezTo>
                      <a:lnTo>
                        <a:pt x="550514" y="169610"/>
                      </a:lnTo>
                      <a:close/>
                      <a:moveTo>
                        <a:pt x="481520" y="169431"/>
                      </a:moveTo>
                      <a:lnTo>
                        <a:pt x="480981" y="167634"/>
                      </a:lnTo>
                      <a:lnTo>
                        <a:pt x="480981" y="167634"/>
                      </a:lnTo>
                      <a:lnTo>
                        <a:pt x="481520" y="169431"/>
                      </a:lnTo>
                      <a:lnTo>
                        <a:pt x="481520" y="169431"/>
                      </a:lnTo>
                      <a:close/>
                      <a:moveTo>
                        <a:pt x="472717" y="168353"/>
                      </a:moveTo>
                      <a:lnTo>
                        <a:pt x="472537" y="168353"/>
                      </a:lnTo>
                      <a:lnTo>
                        <a:pt x="472717" y="168353"/>
                      </a:lnTo>
                      <a:lnTo>
                        <a:pt x="472717" y="168353"/>
                      </a:lnTo>
                      <a:close/>
                      <a:moveTo>
                        <a:pt x="472717" y="168353"/>
                      </a:moveTo>
                      <a:lnTo>
                        <a:pt x="472537" y="168353"/>
                      </a:lnTo>
                      <a:lnTo>
                        <a:pt x="472717" y="168353"/>
                      </a:lnTo>
                      <a:lnTo>
                        <a:pt x="472717" y="168353"/>
                      </a:lnTo>
                      <a:close/>
                      <a:moveTo>
                        <a:pt x="585371" y="163142"/>
                      </a:moveTo>
                      <a:lnTo>
                        <a:pt x="585371" y="163142"/>
                      </a:lnTo>
                      <a:cubicBezTo>
                        <a:pt x="585371" y="163142"/>
                        <a:pt x="585371" y="163142"/>
                        <a:pt x="585371" y="163142"/>
                      </a:cubicBezTo>
                      <a:lnTo>
                        <a:pt x="585371" y="163142"/>
                      </a:lnTo>
                      <a:close/>
                      <a:moveTo>
                        <a:pt x="189374" y="115709"/>
                      </a:moveTo>
                      <a:cubicBezTo>
                        <a:pt x="189194" y="115709"/>
                        <a:pt x="189194" y="115709"/>
                        <a:pt x="189374" y="115709"/>
                      </a:cubicBezTo>
                      <a:lnTo>
                        <a:pt x="189374" y="115709"/>
                      </a:lnTo>
                      <a:cubicBezTo>
                        <a:pt x="189194" y="115709"/>
                        <a:pt x="189194" y="115709"/>
                        <a:pt x="189374" y="115709"/>
                      </a:cubicBezTo>
                      <a:lnTo>
                        <a:pt x="189374" y="115709"/>
                      </a:lnTo>
                      <a:close/>
                      <a:moveTo>
                        <a:pt x="181109" y="108701"/>
                      </a:moveTo>
                      <a:cubicBezTo>
                        <a:pt x="184164" y="109600"/>
                        <a:pt x="187757" y="110319"/>
                        <a:pt x="189015" y="110498"/>
                      </a:cubicBezTo>
                      <a:lnTo>
                        <a:pt x="189015" y="110498"/>
                      </a:lnTo>
                      <a:cubicBezTo>
                        <a:pt x="188835" y="110319"/>
                        <a:pt x="188655" y="110319"/>
                        <a:pt x="188476" y="110139"/>
                      </a:cubicBezTo>
                      <a:lnTo>
                        <a:pt x="188476" y="110139"/>
                      </a:lnTo>
                      <a:cubicBezTo>
                        <a:pt x="185601" y="109061"/>
                        <a:pt x="181109" y="107084"/>
                        <a:pt x="178234" y="107264"/>
                      </a:cubicBezTo>
                      <a:lnTo>
                        <a:pt x="178234" y="107264"/>
                      </a:lnTo>
                      <a:cubicBezTo>
                        <a:pt x="178054" y="107264"/>
                        <a:pt x="177695" y="107264"/>
                        <a:pt x="177515" y="107264"/>
                      </a:cubicBezTo>
                      <a:lnTo>
                        <a:pt x="177515" y="107264"/>
                      </a:lnTo>
                      <a:cubicBezTo>
                        <a:pt x="178414" y="107803"/>
                        <a:pt x="179672" y="108342"/>
                        <a:pt x="181109" y="108701"/>
                      </a:cubicBezTo>
                      <a:lnTo>
                        <a:pt x="181109" y="108701"/>
                      </a:lnTo>
                      <a:close/>
                      <a:moveTo>
                        <a:pt x="315504" y="109600"/>
                      </a:moveTo>
                      <a:cubicBezTo>
                        <a:pt x="315504" y="109600"/>
                        <a:pt x="315504" y="109600"/>
                        <a:pt x="315504" y="109600"/>
                      </a:cubicBezTo>
                      <a:lnTo>
                        <a:pt x="315504" y="109600"/>
                      </a:lnTo>
                      <a:cubicBezTo>
                        <a:pt x="315504" y="109600"/>
                        <a:pt x="315504" y="109600"/>
                        <a:pt x="315504" y="109600"/>
                      </a:cubicBezTo>
                      <a:lnTo>
                        <a:pt x="315504" y="109600"/>
                      </a:lnTo>
                      <a:cubicBezTo>
                        <a:pt x="315504" y="109600"/>
                        <a:pt x="315504" y="109600"/>
                        <a:pt x="315504" y="109600"/>
                      </a:cubicBezTo>
                      <a:lnTo>
                        <a:pt x="315504" y="109600"/>
                      </a:lnTo>
                      <a:cubicBezTo>
                        <a:pt x="315504" y="109600"/>
                        <a:pt x="315504" y="109600"/>
                        <a:pt x="315504" y="109600"/>
                      </a:cubicBezTo>
                      <a:lnTo>
                        <a:pt x="315504" y="109600"/>
                      </a:lnTo>
                      <a:close/>
                      <a:moveTo>
                        <a:pt x="319457" y="106366"/>
                      </a:moveTo>
                      <a:lnTo>
                        <a:pt x="319457" y="106366"/>
                      </a:lnTo>
                      <a:lnTo>
                        <a:pt x="319457" y="106366"/>
                      </a:lnTo>
                      <a:lnTo>
                        <a:pt x="319457" y="106366"/>
                      </a:lnTo>
                      <a:close/>
                      <a:moveTo>
                        <a:pt x="121638" y="97562"/>
                      </a:moveTo>
                      <a:cubicBezTo>
                        <a:pt x="122716" y="98101"/>
                        <a:pt x="123614" y="98460"/>
                        <a:pt x="124333" y="98640"/>
                      </a:cubicBezTo>
                      <a:lnTo>
                        <a:pt x="124333" y="98640"/>
                      </a:lnTo>
                      <a:cubicBezTo>
                        <a:pt x="123075" y="95585"/>
                        <a:pt x="119122" y="88039"/>
                        <a:pt x="116068" y="84446"/>
                      </a:cubicBezTo>
                      <a:lnTo>
                        <a:pt x="116068" y="84446"/>
                      </a:lnTo>
                      <a:cubicBezTo>
                        <a:pt x="114630" y="83188"/>
                        <a:pt x="113912" y="82290"/>
                        <a:pt x="113373" y="81751"/>
                      </a:cubicBezTo>
                      <a:lnTo>
                        <a:pt x="113373" y="81751"/>
                      </a:lnTo>
                      <a:lnTo>
                        <a:pt x="113373" y="81751"/>
                      </a:lnTo>
                      <a:cubicBezTo>
                        <a:pt x="112834" y="81751"/>
                        <a:pt x="111935" y="81571"/>
                        <a:pt x="110677" y="81212"/>
                      </a:cubicBezTo>
                      <a:lnTo>
                        <a:pt x="110677" y="81212"/>
                      </a:lnTo>
                      <a:cubicBezTo>
                        <a:pt x="105826" y="80134"/>
                        <a:pt x="98101" y="77798"/>
                        <a:pt x="92171" y="74923"/>
                      </a:cubicBezTo>
                      <a:lnTo>
                        <a:pt x="92171" y="74923"/>
                      </a:lnTo>
                      <a:cubicBezTo>
                        <a:pt x="98820" y="79056"/>
                        <a:pt x="104569" y="85344"/>
                        <a:pt x="106006" y="85883"/>
                      </a:cubicBezTo>
                      <a:lnTo>
                        <a:pt x="106006" y="85883"/>
                      </a:lnTo>
                      <a:cubicBezTo>
                        <a:pt x="107623" y="87321"/>
                        <a:pt x="109240" y="87680"/>
                        <a:pt x="109599" y="90375"/>
                      </a:cubicBezTo>
                      <a:lnTo>
                        <a:pt x="109599" y="90375"/>
                      </a:lnTo>
                      <a:cubicBezTo>
                        <a:pt x="109240" y="92711"/>
                        <a:pt x="108342" y="93250"/>
                        <a:pt x="107443" y="93968"/>
                      </a:cubicBezTo>
                      <a:lnTo>
                        <a:pt x="107443" y="93968"/>
                      </a:lnTo>
                      <a:cubicBezTo>
                        <a:pt x="112115" y="94867"/>
                        <a:pt x="116787" y="95226"/>
                        <a:pt x="121638" y="97562"/>
                      </a:cubicBezTo>
                      <a:lnTo>
                        <a:pt x="121638" y="97562"/>
                      </a:lnTo>
                      <a:close/>
                      <a:moveTo>
                        <a:pt x="231058" y="84266"/>
                      </a:moveTo>
                      <a:lnTo>
                        <a:pt x="231058" y="84266"/>
                      </a:lnTo>
                      <a:cubicBezTo>
                        <a:pt x="231058" y="84266"/>
                        <a:pt x="231058" y="84266"/>
                        <a:pt x="231058" y="84266"/>
                      </a:cubicBezTo>
                      <a:lnTo>
                        <a:pt x="231058" y="84266"/>
                      </a:lnTo>
                      <a:close/>
                      <a:moveTo>
                        <a:pt x="388989" y="67916"/>
                      </a:moveTo>
                      <a:lnTo>
                        <a:pt x="388989" y="67916"/>
                      </a:lnTo>
                      <a:cubicBezTo>
                        <a:pt x="388810" y="67916"/>
                        <a:pt x="388810" y="67916"/>
                        <a:pt x="388989" y="67916"/>
                      </a:cubicBezTo>
                      <a:lnTo>
                        <a:pt x="388989" y="67916"/>
                      </a:lnTo>
                      <a:close/>
                      <a:moveTo>
                        <a:pt x="400129" y="48511"/>
                      </a:moveTo>
                      <a:cubicBezTo>
                        <a:pt x="400129" y="48511"/>
                        <a:pt x="400129" y="48511"/>
                        <a:pt x="400129" y="48511"/>
                      </a:cubicBezTo>
                      <a:lnTo>
                        <a:pt x="400129" y="48511"/>
                      </a:lnTo>
                      <a:lnTo>
                        <a:pt x="400129" y="48511"/>
                      </a:lnTo>
                      <a:lnTo>
                        <a:pt x="400129" y="48511"/>
                      </a:lnTo>
                      <a:close/>
                      <a:moveTo>
                        <a:pt x="70431" y="40246"/>
                      </a:moveTo>
                      <a:cubicBezTo>
                        <a:pt x="70251" y="40246"/>
                        <a:pt x="70072" y="40246"/>
                        <a:pt x="69712" y="40246"/>
                      </a:cubicBezTo>
                      <a:lnTo>
                        <a:pt x="69712" y="40246"/>
                      </a:lnTo>
                      <a:cubicBezTo>
                        <a:pt x="70072" y="40246"/>
                        <a:pt x="70251" y="40246"/>
                        <a:pt x="70431" y="40246"/>
                      </a:cubicBezTo>
                      <a:lnTo>
                        <a:pt x="70431" y="40246"/>
                      </a:lnTo>
                      <a:close/>
                      <a:moveTo>
                        <a:pt x="68095" y="36833"/>
                      </a:moveTo>
                      <a:lnTo>
                        <a:pt x="68095" y="36833"/>
                      </a:lnTo>
                      <a:lnTo>
                        <a:pt x="68095" y="36833"/>
                      </a:lnTo>
                      <a:lnTo>
                        <a:pt x="68095" y="36833"/>
                      </a:lnTo>
                      <a:lnTo>
                        <a:pt x="68095" y="36833"/>
                      </a:lnTo>
                      <a:lnTo>
                        <a:pt x="68095" y="36833"/>
                      </a:lnTo>
                      <a:lnTo>
                        <a:pt x="68095" y="36833"/>
                      </a:lnTo>
                      <a:close/>
                      <a:moveTo>
                        <a:pt x="251361" y="27130"/>
                      </a:moveTo>
                      <a:cubicBezTo>
                        <a:pt x="250822" y="27669"/>
                        <a:pt x="250462" y="28208"/>
                        <a:pt x="250283" y="28568"/>
                      </a:cubicBezTo>
                      <a:lnTo>
                        <a:pt x="250283" y="28568"/>
                      </a:lnTo>
                      <a:cubicBezTo>
                        <a:pt x="252080" y="26591"/>
                        <a:pt x="254236" y="25334"/>
                        <a:pt x="256212" y="24435"/>
                      </a:cubicBezTo>
                      <a:lnTo>
                        <a:pt x="256212" y="24435"/>
                      </a:lnTo>
                      <a:cubicBezTo>
                        <a:pt x="254056" y="25334"/>
                        <a:pt x="251900" y="25513"/>
                        <a:pt x="251361" y="27130"/>
                      </a:cubicBezTo>
                      <a:lnTo>
                        <a:pt x="251361" y="27130"/>
                      </a:lnTo>
                      <a:close/>
                      <a:moveTo>
                        <a:pt x="251002" y="13296"/>
                      </a:moveTo>
                      <a:cubicBezTo>
                        <a:pt x="250822" y="13296"/>
                        <a:pt x="250642" y="13296"/>
                        <a:pt x="250462" y="13296"/>
                      </a:cubicBezTo>
                      <a:lnTo>
                        <a:pt x="250462" y="13296"/>
                      </a:lnTo>
                      <a:cubicBezTo>
                        <a:pt x="250642" y="13296"/>
                        <a:pt x="250822" y="13296"/>
                        <a:pt x="251002" y="13296"/>
                      </a:cubicBezTo>
                      <a:lnTo>
                        <a:pt x="251002" y="13296"/>
                      </a:lnTo>
                      <a:close/>
                      <a:moveTo>
                        <a:pt x="316582" y="109959"/>
                      </a:moveTo>
                      <a:lnTo>
                        <a:pt x="316582" y="109959"/>
                      </a:lnTo>
                      <a:cubicBezTo>
                        <a:pt x="316761" y="109959"/>
                        <a:pt x="316941" y="109959"/>
                        <a:pt x="317121" y="109959"/>
                      </a:cubicBezTo>
                      <a:lnTo>
                        <a:pt x="317121" y="109959"/>
                      </a:lnTo>
                      <a:cubicBezTo>
                        <a:pt x="317121" y="109959"/>
                        <a:pt x="316941" y="109959"/>
                        <a:pt x="316941" y="109959"/>
                      </a:cubicBezTo>
                      <a:lnTo>
                        <a:pt x="316941" y="109959"/>
                      </a:lnTo>
                      <a:cubicBezTo>
                        <a:pt x="316941" y="110139"/>
                        <a:pt x="316761" y="110139"/>
                        <a:pt x="316582" y="109959"/>
                      </a:cubicBezTo>
                      <a:lnTo>
                        <a:pt x="316582" y="109959"/>
                      </a:lnTo>
                      <a:close/>
                    </a:path>
                  </a:pathLst>
                </a:custGeom>
                <a:grpFill/>
                <a:ln w="17953" cap="flat">
                  <a:noFill/>
                  <a:prstDash val="solid"/>
                  <a:miter/>
                </a:ln>
              </p:spPr>
              <p:txBody>
                <a:bodyPr rtlCol="0" anchor="ctr"/>
                <a:lstStyle/>
                <a:p>
                  <a:endParaRPr lang="zh-CN" altLang="en-US" sz="1050"/>
                </a:p>
              </p:txBody>
            </p:sp>
          </p:grpSp>
          <p:grpSp>
            <p:nvGrpSpPr>
              <p:cNvPr id="241" name="图形 1"/>
              <p:cNvGrpSpPr/>
              <p:nvPr/>
            </p:nvGrpSpPr>
            <p:grpSpPr>
              <a:xfrm>
                <a:off x="7326974" y="1621835"/>
                <a:ext cx="51206" cy="40965"/>
                <a:chOff x="8700185" y="1819525"/>
                <a:chExt cx="51206" cy="40965"/>
              </a:xfrm>
              <a:solidFill>
                <a:srgbClr val="0070C0"/>
              </a:solidFill>
            </p:grpSpPr>
            <p:sp>
              <p:nvSpPr>
                <p:cNvPr id="3264" name="任意多边形: 形状 706"/>
                <p:cNvSpPr/>
                <p:nvPr/>
              </p:nvSpPr>
              <p:spPr>
                <a:xfrm>
                  <a:off x="8702530" y="1822111"/>
                  <a:ext cx="46226" cy="35709"/>
                </a:xfrm>
                <a:custGeom>
                  <a:avLst/>
                  <a:gdLst>
                    <a:gd name="connsiteX0" fmla="*/ 15801 w 46226"/>
                    <a:gd name="connsiteY0" fmla="*/ 32271 h 35709"/>
                    <a:gd name="connsiteX1" fmla="*/ 35565 w 46226"/>
                    <a:gd name="connsiteY1" fmla="*/ 34966 h 35709"/>
                    <a:gd name="connsiteX2" fmla="*/ 45986 w 46226"/>
                    <a:gd name="connsiteY2" fmla="*/ 24365 h 35709"/>
                    <a:gd name="connsiteX3" fmla="*/ 24784 w 46226"/>
                    <a:gd name="connsiteY3" fmla="*/ 4422 h 35709"/>
                    <a:gd name="connsiteX4" fmla="*/ 7716 w 46226"/>
                    <a:gd name="connsiteY4" fmla="*/ 469 h 35709"/>
                    <a:gd name="connsiteX5" fmla="*/ 1068 w 46226"/>
                    <a:gd name="connsiteY5" fmla="*/ 8374 h 35709"/>
                    <a:gd name="connsiteX6" fmla="*/ 5021 w 46226"/>
                    <a:gd name="connsiteY6" fmla="*/ 27060 h 35709"/>
                    <a:gd name="connsiteX7" fmla="*/ 15801 w 46226"/>
                    <a:gd name="connsiteY7" fmla="*/ 32271 h 35709"/>
                    <a:gd name="connsiteX8" fmla="*/ 15801 w 46226"/>
                    <a:gd name="connsiteY8" fmla="*/ 32271 h 35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26" h="35709">
                      <a:moveTo>
                        <a:pt x="15801" y="32271"/>
                      </a:moveTo>
                      <a:cubicBezTo>
                        <a:pt x="21012" y="36224"/>
                        <a:pt x="27659" y="36224"/>
                        <a:pt x="35565" y="34966"/>
                      </a:cubicBezTo>
                      <a:cubicBezTo>
                        <a:pt x="42213" y="33708"/>
                        <a:pt x="47423" y="28318"/>
                        <a:pt x="45986" y="24365"/>
                      </a:cubicBezTo>
                      <a:cubicBezTo>
                        <a:pt x="43291" y="21670"/>
                        <a:pt x="32690" y="8374"/>
                        <a:pt x="24784" y="4422"/>
                      </a:cubicBezTo>
                      <a:cubicBezTo>
                        <a:pt x="18137" y="469"/>
                        <a:pt x="12926" y="-789"/>
                        <a:pt x="7716" y="469"/>
                      </a:cubicBezTo>
                      <a:cubicBezTo>
                        <a:pt x="3763" y="3164"/>
                        <a:pt x="1068" y="1727"/>
                        <a:pt x="1068" y="8374"/>
                      </a:cubicBezTo>
                      <a:cubicBezTo>
                        <a:pt x="-190" y="15022"/>
                        <a:pt x="-1627" y="21670"/>
                        <a:pt x="5021" y="27060"/>
                      </a:cubicBezTo>
                      <a:cubicBezTo>
                        <a:pt x="11848" y="31013"/>
                        <a:pt x="15801" y="32271"/>
                        <a:pt x="15801" y="32271"/>
                      </a:cubicBezTo>
                      <a:lnTo>
                        <a:pt x="15801" y="32271"/>
                      </a:lnTo>
                      <a:close/>
                    </a:path>
                  </a:pathLst>
                </a:custGeom>
                <a:grpFill/>
                <a:ln w="17953" cap="flat">
                  <a:noFill/>
                  <a:prstDash val="solid"/>
                  <a:miter/>
                </a:ln>
              </p:spPr>
              <p:txBody>
                <a:bodyPr rtlCol="0" anchor="ctr"/>
                <a:lstStyle/>
                <a:p>
                  <a:endParaRPr lang="zh-CN" altLang="en-US" sz="1050"/>
                </a:p>
              </p:txBody>
            </p:sp>
            <p:sp>
              <p:nvSpPr>
                <p:cNvPr id="3265" name="任意多边形: 形状 707"/>
                <p:cNvSpPr/>
                <p:nvPr/>
              </p:nvSpPr>
              <p:spPr>
                <a:xfrm>
                  <a:off x="8700185" y="1819525"/>
                  <a:ext cx="51206" cy="40965"/>
                </a:xfrm>
                <a:custGeom>
                  <a:avLst/>
                  <a:gdLst>
                    <a:gd name="connsiteX0" fmla="*/ 17068 w 51206"/>
                    <a:gd name="connsiteY0" fmla="*/ 37192 h 40965"/>
                    <a:gd name="connsiteX1" fmla="*/ 6109 w 51206"/>
                    <a:gd name="connsiteY1" fmla="*/ 31622 h 40965"/>
                    <a:gd name="connsiteX2" fmla="*/ 6109 w 51206"/>
                    <a:gd name="connsiteY2" fmla="*/ 31622 h 40965"/>
                    <a:gd name="connsiteX3" fmla="*/ 0 w 51206"/>
                    <a:gd name="connsiteY3" fmla="*/ 19045 h 40965"/>
                    <a:gd name="connsiteX4" fmla="*/ 0 w 51206"/>
                    <a:gd name="connsiteY4" fmla="*/ 19045 h 40965"/>
                    <a:gd name="connsiteX5" fmla="*/ 1078 w 51206"/>
                    <a:gd name="connsiteY5" fmla="*/ 10960 h 40965"/>
                    <a:gd name="connsiteX6" fmla="*/ 1078 w 51206"/>
                    <a:gd name="connsiteY6" fmla="*/ 10960 h 40965"/>
                    <a:gd name="connsiteX7" fmla="*/ 9523 w 51206"/>
                    <a:gd name="connsiteY7" fmla="*/ 719 h 40965"/>
                    <a:gd name="connsiteX8" fmla="*/ 9523 w 51206"/>
                    <a:gd name="connsiteY8" fmla="*/ 719 h 40965"/>
                    <a:gd name="connsiteX9" fmla="*/ 14194 w 51206"/>
                    <a:gd name="connsiteY9" fmla="*/ 0 h 40965"/>
                    <a:gd name="connsiteX10" fmla="*/ 14194 w 51206"/>
                    <a:gd name="connsiteY10" fmla="*/ 0 h 40965"/>
                    <a:gd name="connsiteX11" fmla="*/ 28388 w 51206"/>
                    <a:gd name="connsiteY11" fmla="*/ 4672 h 40965"/>
                    <a:gd name="connsiteX12" fmla="*/ 28388 w 51206"/>
                    <a:gd name="connsiteY12" fmla="*/ 4672 h 40965"/>
                    <a:gd name="connsiteX13" fmla="*/ 50308 w 51206"/>
                    <a:gd name="connsiteY13" fmla="*/ 24974 h 40965"/>
                    <a:gd name="connsiteX14" fmla="*/ 50308 w 51206"/>
                    <a:gd name="connsiteY14" fmla="*/ 24974 h 40965"/>
                    <a:gd name="connsiteX15" fmla="*/ 50847 w 51206"/>
                    <a:gd name="connsiteY15" fmla="*/ 25514 h 40965"/>
                    <a:gd name="connsiteX16" fmla="*/ 51027 w 51206"/>
                    <a:gd name="connsiteY16" fmla="*/ 26232 h 40965"/>
                    <a:gd name="connsiteX17" fmla="*/ 51206 w 51206"/>
                    <a:gd name="connsiteY17" fmla="*/ 28208 h 40965"/>
                    <a:gd name="connsiteX18" fmla="*/ 51206 w 51206"/>
                    <a:gd name="connsiteY18" fmla="*/ 28208 h 40965"/>
                    <a:gd name="connsiteX19" fmla="*/ 38270 w 51206"/>
                    <a:gd name="connsiteY19" fmla="*/ 40067 h 40965"/>
                    <a:gd name="connsiteX20" fmla="*/ 38270 w 51206"/>
                    <a:gd name="connsiteY20" fmla="*/ 40067 h 40965"/>
                    <a:gd name="connsiteX21" fmla="*/ 29646 w 51206"/>
                    <a:gd name="connsiteY21" fmla="*/ 40965 h 40965"/>
                    <a:gd name="connsiteX22" fmla="*/ 29646 w 51206"/>
                    <a:gd name="connsiteY22" fmla="*/ 40965 h 40965"/>
                    <a:gd name="connsiteX23" fmla="*/ 17068 w 51206"/>
                    <a:gd name="connsiteY23" fmla="*/ 37192 h 40965"/>
                    <a:gd name="connsiteX24" fmla="*/ 17068 w 51206"/>
                    <a:gd name="connsiteY24" fmla="*/ 37192 h 40965"/>
                    <a:gd name="connsiteX25" fmla="*/ 29646 w 51206"/>
                    <a:gd name="connsiteY25" fmla="*/ 35755 h 40965"/>
                    <a:gd name="connsiteX26" fmla="*/ 37372 w 51206"/>
                    <a:gd name="connsiteY26" fmla="*/ 35036 h 40965"/>
                    <a:gd name="connsiteX27" fmla="*/ 37372 w 51206"/>
                    <a:gd name="connsiteY27" fmla="*/ 35036 h 40965"/>
                    <a:gd name="connsiteX28" fmla="*/ 45996 w 51206"/>
                    <a:gd name="connsiteY28" fmla="*/ 28208 h 40965"/>
                    <a:gd name="connsiteX29" fmla="*/ 45996 w 51206"/>
                    <a:gd name="connsiteY29" fmla="*/ 28208 h 40965"/>
                    <a:gd name="connsiteX30" fmla="*/ 45996 w 51206"/>
                    <a:gd name="connsiteY30" fmla="*/ 28029 h 40965"/>
                    <a:gd name="connsiteX31" fmla="*/ 45996 w 51206"/>
                    <a:gd name="connsiteY31" fmla="*/ 28029 h 40965"/>
                    <a:gd name="connsiteX32" fmla="*/ 25873 w 51206"/>
                    <a:gd name="connsiteY32" fmla="*/ 9163 h 40965"/>
                    <a:gd name="connsiteX33" fmla="*/ 25873 w 51206"/>
                    <a:gd name="connsiteY33" fmla="*/ 9163 h 40965"/>
                    <a:gd name="connsiteX34" fmla="*/ 14014 w 51206"/>
                    <a:gd name="connsiteY34" fmla="*/ 5031 h 40965"/>
                    <a:gd name="connsiteX35" fmla="*/ 14014 w 51206"/>
                    <a:gd name="connsiteY35" fmla="*/ 5031 h 40965"/>
                    <a:gd name="connsiteX36" fmla="*/ 11499 w 51206"/>
                    <a:gd name="connsiteY36" fmla="*/ 5031 h 40965"/>
                    <a:gd name="connsiteX37" fmla="*/ 11499 w 51206"/>
                    <a:gd name="connsiteY37" fmla="*/ 5031 h 40965"/>
                    <a:gd name="connsiteX38" fmla="*/ 6109 w 51206"/>
                    <a:gd name="connsiteY38" fmla="*/ 10241 h 40965"/>
                    <a:gd name="connsiteX39" fmla="*/ 6109 w 51206"/>
                    <a:gd name="connsiteY39" fmla="*/ 10241 h 40965"/>
                    <a:gd name="connsiteX40" fmla="*/ 6288 w 51206"/>
                    <a:gd name="connsiteY40" fmla="*/ 10421 h 40965"/>
                    <a:gd name="connsiteX41" fmla="*/ 6109 w 51206"/>
                    <a:gd name="connsiteY41" fmla="*/ 11319 h 40965"/>
                    <a:gd name="connsiteX42" fmla="*/ 5031 w 51206"/>
                    <a:gd name="connsiteY42" fmla="*/ 18866 h 40965"/>
                    <a:gd name="connsiteX43" fmla="*/ 5031 w 51206"/>
                    <a:gd name="connsiteY43" fmla="*/ 18866 h 40965"/>
                    <a:gd name="connsiteX44" fmla="*/ 8804 w 51206"/>
                    <a:gd name="connsiteY44" fmla="*/ 27310 h 40965"/>
                    <a:gd name="connsiteX45" fmla="*/ 8804 w 51206"/>
                    <a:gd name="connsiteY45" fmla="*/ 27310 h 40965"/>
                    <a:gd name="connsiteX46" fmla="*/ 18865 w 51206"/>
                    <a:gd name="connsiteY46" fmla="*/ 32341 h 40965"/>
                    <a:gd name="connsiteX47" fmla="*/ 18865 w 51206"/>
                    <a:gd name="connsiteY47" fmla="*/ 32341 h 40965"/>
                    <a:gd name="connsiteX48" fmla="*/ 18146 w 51206"/>
                    <a:gd name="connsiteY48" fmla="*/ 34677 h 40965"/>
                    <a:gd name="connsiteX49" fmla="*/ 19584 w 51206"/>
                    <a:gd name="connsiteY49" fmla="*/ 32700 h 40965"/>
                    <a:gd name="connsiteX50" fmla="*/ 29646 w 51206"/>
                    <a:gd name="connsiteY50" fmla="*/ 35755 h 40965"/>
                    <a:gd name="connsiteX51" fmla="*/ 29646 w 51206"/>
                    <a:gd name="connsiteY51" fmla="*/ 35755 h 4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1206" h="40965">
                      <a:moveTo>
                        <a:pt x="17068" y="37192"/>
                      </a:moveTo>
                      <a:cubicBezTo>
                        <a:pt x="15811" y="36833"/>
                        <a:pt x="12038" y="35216"/>
                        <a:pt x="6109" y="31622"/>
                      </a:cubicBezTo>
                      <a:lnTo>
                        <a:pt x="6109" y="31622"/>
                      </a:lnTo>
                      <a:cubicBezTo>
                        <a:pt x="1437" y="28029"/>
                        <a:pt x="0" y="23357"/>
                        <a:pt x="0" y="19045"/>
                      </a:cubicBezTo>
                      <a:lnTo>
                        <a:pt x="0" y="19045"/>
                      </a:lnTo>
                      <a:cubicBezTo>
                        <a:pt x="0" y="16170"/>
                        <a:pt x="539" y="13475"/>
                        <a:pt x="1078" y="10960"/>
                      </a:cubicBezTo>
                      <a:lnTo>
                        <a:pt x="1078" y="10960"/>
                      </a:lnTo>
                      <a:cubicBezTo>
                        <a:pt x="718" y="3234"/>
                        <a:pt x="6468" y="2515"/>
                        <a:pt x="9523" y="719"/>
                      </a:cubicBezTo>
                      <a:lnTo>
                        <a:pt x="9523" y="719"/>
                      </a:lnTo>
                      <a:cubicBezTo>
                        <a:pt x="11140" y="180"/>
                        <a:pt x="12577" y="0"/>
                        <a:pt x="14194" y="0"/>
                      </a:cubicBezTo>
                      <a:lnTo>
                        <a:pt x="14194" y="0"/>
                      </a:lnTo>
                      <a:cubicBezTo>
                        <a:pt x="18865" y="0"/>
                        <a:pt x="23537" y="1797"/>
                        <a:pt x="28388" y="4672"/>
                      </a:cubicBezTo>
                      <a:lnTo>
                        <a:pt x="28388" y="4672"/>
                      </a:lnTo>
                      <a:cubicBezTo>
                        <a:pt x="37192" y="9163"/>
                        <a:pt x="47793" y="22639"/>
                        <a:pt x="50308" y="24974"/>
                      </a:cubicBezTo>
                      <a:lnTo>
                        <a:pt x="50308" y="24974"/>
                      </a:lnTo>
                      <a:lnTo>
                        <a:pt x="50847" y="25514"/>
                      </a:lnTo>
                      <a:lnTo>
                        <a:pt x="51027" y="26232"/>
                      </a:lnTo>
                      <a:cubicBezTo>
                        <a:pt x="51206" y="26771"/>
                        <a:pt x="51206" y="27490"/>
                        <a:pt x="51206" y="28208"/>
                      </a:cubicBezTo>
                      <a:lnTo>
                        <a:pt x="51206" y="28208"/>
                      </a:lnTo>
                      <a:cubicBezTo>
                        <a:pt x="50847" y="34138"/>
                        <a:pt x="45097" y="38450"/>
                        <a:pt x="38270" y="40067"/>
                      </a:cubicBezTo>
                      <a:lnTo>
                        <a:pt x="38270" y="40067"/>
                      </a:lnTo>
                      <a:cubicBezTo>
                        <a:pt x="35216" y="40606"/>
                        <a:pt x="32341" y="40965"/>
                        <a:pt x="29646" y="40965"/>
                      </a:cubicBezTo>
                      <a:lnTo>
                        <a:pt x="29646" y="40965"/>
                      </a:lnTo>
                      <a:cubicBezTo>
                        <a:pt x="25154" y="40786"/>
                        <a:pt x="20842" y="39887"/>
                        <a:pt x="17068" y="37192"/>
                      </a:cubicBezTo>
                      <a:lnTo>
                        <a:pt x="17068" y="37192"/>
                      </a:lnTo>
                      <a:close/>
                      <a:moveTo>
                        <a:pt x="29646" y="35755"/>
                      </a:moveTo>
                      <a:cubicBezTo>
                        <a:pt x="31982" y="35755"/>
                        <a:pt x="34497" y="35395"/>
                        <a:pt x="37372" y="35036"/>
                      </a:cubicBezTo>
                      <a:lnTo>
                        <a:pt x="37372" y="35036"/>
                      </a:lnTo>
                      <a:cubicBezTo>
                        <a:pt x="42402" y="34138"/>
                        <a:pt x="46355" y="29826"/>
                        <a:pt x="45996" y="28208"/>
                      </a:cubicBezTo>
                      <a:lnTo>
                        <a:pt x="45996" y="28208"/>
                      </a:lnTo>
                      <a:cubicBezTo>
                        <a:pt x="45996" y="28208"/>
                        <a:pt x="45996" y="28208"/>
                        <a:pt x="45996" y="28029"/>
                      </a:cubicBezTo>
                      <a:lnTo>
                        <a:pt x="45996" y="28029"/>
                      </a:lnTo>
                      <a:cubicBezTo>
                        <a:pt x="42582" y="24256"/>
                        <a:pt x="32700" y="12397"/>
                        <a:pt x="25873" y="9163"/>
                      </a:cubicBezTo>
                      <a:lnTo>
                        <a:pt x="25873" y="9163"/>
                      </a:lnTo>
                      <a:cubicBezTo>
                        <a:pt x="21201" y="6289"/>
                        <a:pt x="17428" y="5031"/>
                        <a:pt x="14014" y="5031"/>
                      </a:cubicBezTo>
                      <a:lnTo>
                        <a:pt x="14014" y="5031"/>
                      </a:lnTo>
                      <a:cubicBezTo>
                        <a:pt x="12936" y="5031"/>
                        <a:pt x="11679" y="5211"/>
                        <a:pt x="11499" y="5031"/>
                      </a:cubicBezTo>
                      <a:lnTo>
                        <a:pt x="11499" y="5031"/>
                      </a:lnTo>
                      <a:cubicBezTo>
                        <a:pt x="6109" y="8624"/>
                        <a:pt x="6468" y="5570"/>
                        <a:pt x="6109" y="10241"/>
                      </a:cubicBezTo>
                      <a:lnTo>
                        <a:pt x="6109" y="10241"/>
                      </a:lnTo>
                      <a:lnTo>
                        <a:pt x="6288" y="10421"/>
                      </a:lnTo>
                      <a:lnTo>
                        <a:pt x="6109" y="11319"/>
                      </a:lnTo>
                      <a:cubicBezTo>
                        <a:pt x="5570" y="14015"/>
                        <a:pt x="5031" y="16530"/>
                        <a:pt x="5031" y="18866"/>
                      </a:cubicBezTo>
                      <a:lnTo>
                        <a:pt x="5031" y="18866"/>
                      </a:lnTo>
                      <a:cubicBezTo>
                        <a:pt x="5031" y="22279"/>
                        <a:pt x="5749" y="24795"/>
                        <a:pt x="8804" y="27310"/>
                      </a:cubicBezTo>
                      <a:lnTo>
                        <a:pt x="8804" y="27310"/>
                      </a:lnTo>
                      <a:cubicBezTo>
                        <a:pt x="15272" y="31263"/>
                        <a:pt x="18865" y="32341"/>
                        <a:pt x="18865" y="32341"/>
                      </a:cubicBezTo>
                      <a:lnTo>
                        <a:pt x="18865" y="32341"/>
                      </a:lnTo>
                      <a:lnTo>
                        <a:pt x="18146" y="34677"/>
                      </a:lnTo>
                      <a:lnTo>
                        <a:pt x="19584" y="32700"/>
                      </a:lnTo>
                      <a:cubicBezTo>
                        <a:pt x="22459" y="34856"/>
                        <a:pt x="25693" y="35755"/>
                        <a:pt x="29646" y="35755"/>
                      </a:cubicBezTo>
                      <a:lnTo>
                        <a:pt x="29646" y="35755"/>
                      </a:lnTo>
                      <a:close/>
                    </a:path>
                  </a:pathLst>
                </a:custGeom>
                <a:grpFill/>
                <a:ln w="17953" cap="flat">
                  <a:noFill/>
                  <a:prstDash val="solid"/>
                  <a:miter/>
                </a:ln>
              </p:spPr>
              <p:txBody>
                <a:bodyPr rtlCol="0" anchor="ctr"/>
                <a:lstStyle/>
                <a:p>
                  <a:endParaRPr lang="zh-CN" altLang="en-US" sz="1050"/>
                </a:p>
              </p:txBody>
            </p:sp>
          </p:grpSp>
          <p:grpSp>
            <p:nvGrpSpPr>
              <p:cNvPr id="242" name="图形 1"/>
              <p:cNvGrpSpPr/>
              <p:nvPr/>
            </p:nvGrpSpPr>
            <p:grpSpPr>
              <a:xfrm>
                <a:off x="7437292" y="1773119"/>
                <a:ext cx="28927" cy="18146"/>
                <a:chOff x="8810503" y="1970809"/>
                <a:chExt cx="28927" cy="18146"/>
              </a:xfrm>
              <a:solidFill>
                <a:srgbClr val="0070C0"/>
              </a:solidFill>
            </p:grpSpPr>
            <p:sp>
              <p:nvSpPr>
                <p:cNvPr id="3262" name="任意多边形: 形状 709"/>
                <p:cNvSpPr/>
                <p:nvPr/>
              </p:nvSpPr>
              <p:spPr>
                <a:xfrm>
                  <a:off x="8813257" y="1973395"/>
                  <a:ext cx="23551" cy="13090"/>
                </a:xfrm>
                <a:custGeom>
                  <a:avLst/>
                  <a:gdLst>
                    <a:gd name="connsiteX0" fmla="*/ 8386 w 23551"/>
                    <a:gd name="connsiteY0" fmla="*/ 11069 h 13090"/>
                    <a:gd name="connsiteX1" fmla="*/ 20244 w 23551"/>
                    <a:gd name="connsiteY1" fmla="*/ 11069 h 13090"/>
                    <a:gd name="connsiteX2" fmla="*/ 21502 w 23551"/>
                    <a:gd name="connsiteY2" fmla="*/ 4422 h 13090"/>
                    <a:gd name="connsiteX3" fmla="*/ 9644 w 23551"/>
                    <a:gd name="connsiteY3" fmla="*/ 469 h 13090"/>
                    <a:gd name="connsiteX4" fmla="*/ 480 w 23551"/>
                    <a:gd name="connsiteY4" fmla="*/ 4422 h 13090"/>
                    <a:gd name="connsiteX5" fmla="*/ 8386 w 23551"/>
                    <a:gd name="connsiteY5" fmla="*/ 11069 h 13090"/>
                    <a:gd name="connsiteX6" fmla="*/ 8386 w 23551"/>
                    <a:gd name="connsiteY6" fmla="*/ 11069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51" h="13090">
                      <a:moveTo>
                        <a:pt x="8386" y="11069"/>
                      </a:moveTo>
                      <a:cubicBezTo>
                        <a:pt x="15034" y="13765"/>
                        <a:pt x="17549" y="13765"/>
                        <a:pt x="20244" y="11069"/>
                      </a:cubicBezTo>
                      <a:cubicBezTo>
                        <a:pt x="22939" y="8374"/>
                        <a:pt x="25455" y="5679"/>
                        <a:pt x="21502" y="4422"/>
                      </a:cubicBezTo>
                      <a:cubicBezTo>
                        <a:pt x="17549" y="3164"/>
                        <a:pt x="18807" y="1727"/>
                        <a:pt x="9644" y="469"/>
                      </a:cubicBezTo>
                      <a:cubicBezTo>
                        <a:pt x="480" y="-789"/>
                        <a:pt x="-957" y="469"/>
                        <a:pt x="480" y="4422"/>
                      </a:cubicBezTo>
                      <a:cubicBezTo>
                        <a:pt x="3176" y="9632"/>
                        <a:pt x="8386" y="11069"/>
                        <a:pt x="8386" y="11069"/>
                      </a:cubicBezTo>
                      <a:lnTo>
                        <a:pt x="8386" y="11069"/>
                      </a:lnTo>
                      <a:close/>
                    </a:path>
                  </a:pathLst>
                </a:custGeom>
                <a:grpFill/>
                <a:ln w="17953" cap="flat">
                  <a:noFill/>
                  <a:prstDash val="solid"/>
                  <a:miter/>
                </a:ln>
              </p:spPr>
              <p:txBody>
                <a:bodyPr rtlCol="0" anchor="ctr"/>
                <a:lstStyle/>
                <a:p>
                  <a:endParaRPr lang="zh-CN" altLang="en-US" sz="1050"/>
                </a:p>
              </p:txBody>
            </p:sp>
            <p:sp>
              <p:nvSpPr>
                <p:cNvPr id="3263" name="任意多边形: 形状 710"/>
                <p:cNvSpPr/>
                <p:nvPr/>
              </p:nvSpPr>
              <p:spPr>
                <a:xfrm>
                  <a:off x="8810503" y="1970809"/>
                  <a:ext cx="28927" cy="18146"/>
                </a:xfrm>
                <a:custGeom>
                  <a:avLst/>
                  <a:gdLst>
                    <a:gd name="connsiteX0" fmla="*/ 18506 w 28927"/>
                    <a:gd name="connsiteY0" fmla="*/ 18147 h 18146"/>
                    <a:gd name="connsiteX1" fmla="*/ 10241 w 28927"/>
                    <a:gd name="connsiteY1" fmla="*/ 15991 h 18146"/>
                    <a:gd name="connsiteX2" fmla="*/ 10241 w 28927"/>
                    <a:gd name="connsiteY2" fmla="*/ 15991 h 18146"/>
                    <a:gd name="connsiteX3" fmla="*/ 719 w 28927"/>
                    <a:gd name="connsiteY3" fmla="*/ 7905 h 18146"/>
                    <a:gd name="connsiteX4" fmla="*/ 719 w 28927"/>
                    <a:gd name="connsiteY4" fmla="*/ 7905 h 18146"/>
                    <a:gd name="connsiteX5" fmla="*/ 0 w 28927"/>
                    <a:gd name="connsiteY5" fmla="*/ 4851 h 18146"/>
                    <a:gd name="connsiteX6" fmla="*/ 0 w 28927"/>
                    <a:gd name="connsiteY6" fmla="*/ 4851 h 18146"/>
                    <a:gd name="connsiteX7" fmla="*/ 6828 w 28927"/>
                    <a:gd name="connsiteY7" fmla="*/ 0 h 18146"/>
                    <a:gd name="connsiteX8" fmla="*/ 6828 w 28927"/>
                    <a:gd name="connsiteY8" fmla="*/ 0 h 18146"/>
                    <a:gd name="connsiteX9" fmla="*/ 12757 w 28927"/>
                    <a:gd name="connsiteY9" fmla="*/ 539 h 18146"/>
                    <a:gd name="connsiteX10" fmla="*/ 12757 w 28927"/>
                    <a:gd name="connsiteY10" fmla="*/ 539 h 18146"/>
                    <a:gd name="connsiteX11" fmla="*/ 25154 w 28927"/>
                    <a:gd name="connsiteY11" fmla="*/ 4671 h 18146"/>
                    <a:gd name="connsiteX12" fmla="*/ 25154 w 28927"/>
                    <a:gd name="connsiteY12" fmla="*/ 4671 h 18146"/>
                    <a:gd name="connsiteX13" fmla="*/ 28927 w 28927"/>
                    <a:gd name="connsiteY13" fmla="*/ 8984 h 18146"/>
                    <a:gd name="connsiteX14" fmla="*/ 28927 w 28927"/>
                    <a:gd name="connsiteY14" fmla="*/ 8984 h 18146"/>
                    <a:gd name="connsiteX15" fmla="*/ 24795 w 28927"/>
                    <a:gd name="connsiteY15" fmla="*/ 15452 h 18146"/>
                    <a:gd name="connsiteX16" fmla="*/ 24795 w 28927"/>
                    <a:gd name="connsiteY16" fmla="*/ 15452 h 18146"/>
                    <a:gd name="connsiteX17" fmla="*/ 18506 w 28927"/>
                    <a:gd name="connsiteY17" fmla="*/ 18147 h 18146"/>
                    <a:gd name="connsiteX18" fmla="*/ 18506 w 28927"/>
                    <a:gd name="connsiteY18" fmla="*/ 18147 h 18146"/>
                    <a:gd name="connsiteX19" fmla="*/ 18506 w 28927"/>
                    <a:gd name="connsiteY19" fmla="*/ 18147 h 18146"/>
                    <a:gd name="connsiteX20" fmla="*/ 18506 w 28927"/>
                    <a:gd name="connsiteY20" fmla="*/ 18147 h 18146"/>
                    <a:gd name="connsiteX21" fmla="*/ 5390 w 28927"/>
                    <a:gd name="connsiteY21" fmla="*/ 5749 h 18146"/>
                    <a:gd name="connsiteX22" fmla="*/ 11679 w 28927"/>
                    <a:gd name="connsiteY22" fmla="*/ 11140 h 18146"/>
                    <a:gd name="connsiteX23" fmla="*/ 11679 w 28927"/>
                    <a:gd name="connsiteY23" fmla="*/ 11140 h 18146"/>
                    <a:gd name="connsiteX24" fmla="*/ 11140 w 28927"/>
                    <a:gd name="connsiteY24" fmla="*/ 13655 h 18146"/>
                    <a:gd name="connsiteX25" fmla="*/ 12038 w 28927"/>
                    <a:gd name="connsiteY25" fmla="*/ 11319 h 18146"/>
                    <a:gd name="connsiteX26" fmla="*/ 18506 w 28927"/>
                    <a:gd name="connsiteY26" fmla="*/ 13116 h 18146"/>
                    <a:gd name="connsiteX27" fmla="*/ 18506 w 28927"/>
                    <a:gd name="connsiteY27" fmla="*/ 13116 h 18146"/>
                    <a:gd name="connsiteX28" fmla="*/ 21201 w 28927"/>
                    <a:gd name="connsiteY28" fmla="*/ 11858 h 18146"/>
                    <a:gd name="connsiteX29" fmla="*/ 21201 w 28927"/>
                    <a:gd name="connsiteY29" fmla="*/ 11858 h 18146"/>
                    <a:gd name="connsiteX30" fmla="*/ 23537 w 28927"/>
                    <a:gd name="connsiteY30" fmla="*/ 9343 h 18146"/>
                    <a:gd name="connsiteX31" fmla="*/ 23537 w 28927"/>
                    <a:gd name="connsiteY31" fmla="*/ 9343 h 18146"/>
                    <a:gd name="connsiteX32" fmla="*/ 23537 w 28927"/>
                    <a:gd name="connsiteY32" fmla="*/ 9343 h 18146"/>
                    <a:gd name="connsiteX33" fmla="*/ 23537 w 28927"/>
                    <a:gd name="connsiteY33" fmla="*/ 9343 h 18146"/>
                    <a:gd name="connsiteX34" fmla="*/ 12038 w 28927"/>
                    <a:gd name="connsiteY34" fmla="*/ 5570 h 18146"/>
                    <a:gd name="connsiteX35" fmla="*/ 12038 w 28927"/>
                    <a:gd name="connsiteY35" fmla="*/ 5570 h 18146"/>
                    <a:gd name="connsiteX36" fmla="*/ 6828 w 28927"/>
                    <a:gd name="connsiteY36" fmla="*/ 5031 h 18146"/>
                    <a:gd name="connsiteX37" fmla="*/ 6828 w 28927"/>
                    <a:gd name="connsiteY37" fmla="*/ 5031 h 18146"/>
                    <a:gd name="connsiteX38" fmla="*/ 5211 w 28927"/>
                    <a:gd name="connsiteY38" fmla="*/ 5210 h 18146"/>
                    <a:gd name="connsiteX39" fmla="*/ 5211 w 28927"/>
                    <a:gd name="connsiteY39" fmla="*/ 5210 h 18146"/>
                    <a:gd name="connsiteX40" fmla="*/ 5390 w 28927"/>
                    <a:gd name="connsiteY40" fmla="*/ 5749 h 18146"/>
                    <a:gd name="connsiteX41" fmla="*/ 5390 w 28927"/>
                    <a:gd name="connsiteY41" fmla="*/ 5749 h 1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8927" h="18146">
                      <a:moveTo>
                        <a:pt x="18506" y="18147"/>
                      </a:moveTo>
                      <a:cubicBezTo>
                        <a:pt x="16170" y="18147"/>
                        <a:pt x="13655" y="17428"/>
                        <a:pt x="10241" y="15991"/>
                      </a:cubicBezTo>
                      <a:lnTo>
                        <a:pt x="10241" y="15991"/>
                      </a:lnTo>
                      <a:cubicBezTo>
                        <a:pt x="8984" y="15631"/>
                        <a:pt x="3773" y="13835"/>
                        <a:pt x="719" y="7905"/>
                      </a:cubicBezTo>
                      <a:lnTo>
                        <a:pt x="719" y="7905"/>
                      </a:lnTo>
                      <a:cubicBezTo>
                        <a:pt x="360" y="6827"/>
                        <a:pt x="0" y="5929"/>
                        <a:pt x="0" y="4851"/>
                      </a:cubicBezTo>
                      <a:lnTo>
                        <a:pt x="0" y="4851"/>
                      </a:lnTo>
                      <a:cubicBezTo>
                        <a:pt x="0" y="1437"/>
                        <a:pt x="3594" y="0"/>
                        <a:pt x="6828" y="0"/>
                      </a:cubicBezTo>
                      <a:lnTo>
                        <a:pt x="6828" y="0"/>
                      </a:lnTo>
                      <a:cubicBezTo>
                        <a:pt x="8445" y="0"/>
                        <a:pt x="10241" y="180"/>
                        <a:pt x="12757" y="539"/>
                      </a:cubicBezTo>
                      <a:lnTo>
                        <a:pt x="12757" y="539"/>
                      </a:lnTo>
                      <a:cubicBezTo>
                        <a:pt x="22280" y="1797"/>
                        <a:pt x="22280" y="3773"/>
                        <a:pt x="25154" y="4671"/>
                      </a:cubicBezTo>
                      <a:lnTo>
                        <a:pt x="25154" y="4671"/>
                      </a:lnTo>
                      <a:cubicBezTo>
                        <a:pt x="26951" y="5031"/>
                        <a:pt x="28927" y="6648"/>
                        <a:pt x="28927" y="8984"/>
                      </a:cubicBezTo>
                      <a:lnTo>
                        <a:pt x="28927" y="8984"/>
                      </a:lnTo>
                      <a:cubicBezTo>
                        <a:pt x="28568" y="12218"/>
                        <a:pt x="26592" y="13655"/>
                        <a:pt x="24795" y="15452"/>
                      </a:cubicBezTo>
                      <a:lnTo>
                        <a:pt x="24795" y="15452"/>
                      </a:lnTo>
                      <a:cubicBezTo>
                        <a:pt x="23178" y="16889"/>
                        <a:pt x="21022" y="18147"/>
                        <a:pt x="18506" y="18147"/>
                      </a:cubicBezTo>
                      <a:lnTo>
                        <a:pt x="18506" y="18147"/>
                      </a:lnTo>
                      <a:cubicBezTo>
                        <a:pt x="18506" y="18147"/>
                        <a:pt x="18506" y="18147"/>
                        <a:pt x="18506" y="18147"/>
                      </a:cubicBezTo>
                      <a:lnTo>
                        <a:pt x="18506" y="18147"/>
                      </a:lnTo>
                      <a:close/>
                      <a:moveTo>
                        <a:pt x="5390" y="5749"/>
                      </a:moveTo>
                      <a:cubicBezTo>
                        <a:pt x="7367" y="10062"/>
                        <a:pt x="11679" y="11140"/>
                        <a:pt x="11679" y="11140"/>
                      </a:cubicBezTo>
                      <a:lnTo>
                        <a:pt x="11679" y="11140"/>
                      </a:lnTo>
                      <a:lnTo>
                        <a:pt x="11140" y="13655"/>
                      </a:lnTo>
                      <a:lnTo>
                        <a:pt x="12038" y="11319"/>
                      </a:lnTo>
                      <a:cubicBezTo>
                        <a:pt x="15272" y="12577"/>
                        <a:pt x="17248" y="13116"/>
                        <a:pt x="18506" y="13116"/>
                      </a:cubicBezTo>
                      <a:lnTo>
                        <a:pt x="18506" y="13116"/>
                      </a:lnTo>
                      <a:cubicBezTo>
                        <a:pt x="19584" y="13116"/>
                        <a:pt x="20123" y="12936"/>
                        <a:pt x="21201" y="11858"/>
                      </a:cubicBezTo>
                      <a:lnTo>
                        <a:pt x="21201" y="11858"/>
                      </a:lnTo>
                      <a:cubicBezTo>
                        <a:pt x="22280" y="10780"/>
                        <a:pt x="23178" y="9882"/>
                        <a:pt x="23537" y="9343"/>
                      </a:cubicBezTo>
                      <a:lnTo>
                        <a:pt x="23537" y="9343"/>
                      </a:lnTo>
                      <a:cubicBezTo>
                        <a:pt x="23537" y="9343"/>
                        <a:pt x="23537" y="9343"/>
                        <a:pt x="23537" y="9343"/>
                      </a:cubicBezTo>
                      <a:lnTo>
                        <a:pt x="23537" y="9343"/>
                      </a:lnTo>
                      <a:cubicBezTo>
                        <a:pt x="18327" y="7546"/>
                        <a:pt x="21201" y="6827"/>
                        <a:pt x="12038" y="5570"/>
                      </a:cubicBezTo>
                      <a:lnTo>
                        <a:pt x="12038" y="5570"/>
                      </a:lnTo>
                      <a:cubicBezTo>
                        <a:pt x="9882" y="5210"/>
                        <a:pt x="8085" y="5031"/>
                        <a:pt x="6828" y="5031"/>
                      </a:cubicBezTo>
                      <a:lnTo>
                        <a:pt x="6828" y="5031"/>
                      </a:lnTo>
                      <a:cubicBezTo>
                        <a:pt x="6109" y="5031"/>
                        <a:pt x="5570" y="5031"/>
                        <a:pt x="5211" y="5210"/>
                      </a:cubicBezTo>
                      <a:lnTo>
                        <a:pt x="5211" y="5210"/>
                      </a:lnTo>
                      <a:cubicBezTo>
                        <a:pt x="5211" y="5390"/>
                        <a:pt x="5390" y="5570"/>
                        <a:pt x="5390" y="5749"/>
                      </a:cubicBezTo>
                      <a:lnTo>
                        <a:pt x="5390" y="5749"/>
                      </a:lnTo>
                      <a:close/>
                    </a:path>
                  </a:pathLst>
                </a:custGeom>
                <a:grpFill/>
                <a:ln w="17953" cap="flat">
                  <a:noFill/>
                  <a:prstDash val="solid"/>
                  <a:miter/>
                </a:ln>
              </p:spPr>
              <p:txBody>
                <a:bodyPr rtlCol="0" anchor="ctr"/>
                <a:lstStyle/>
                <a:p>
                  <a:endParaRPr lang="zh-CN" altLang="en-US" sz="1050"/>
                </a:p>
              </p:txBody>
            </p:sp>
          </p:grpSp>
          <p:grpSp>
            <p:nvGrpSpPr>
              <p:cNvPr id="243" name="图形 1"/>
              <p:cNvGrpSpPr/>
              <p:nvPr/>
            </p:nvGrpSpPr>
            <p:grpSpPr>
              <a:xfrm>
                <a:off x="7447174" y="1820553"/>
                <a:ext cx="26411" cy="27669"/>
                <a:chOff x="8820385" y="2018243"/>
                <a:chExt cx="26411" cy="27669"/>
              </a:xfrm>
              <a:solidFill>
                <a:srgbClr val="0070C0"/>
              </a:solidFill>
            </p:grpSpPr>
            <p:sp>
              <p:nvSpPr>
                <p:cNvPr id="3260" name="任意多边形: 形状 712"/>
                <p:cNvSpPr/>
                <p:nvPr/>
              </p:nvSpPr>
              <p:spPr>
                <a:xfrm>
                  <a:off x="8823257" y="2020711"/>
                  <a:ext cx="21179" cy="22626"/>
                </a:xfrm>
                <a:custGeom>
                  <a:avLst/>
                  <a:gdLst>
                    <a:gd name="connsiteX0" fmla="*/ 10424 w 21179"/>
                    <a:gd name="connsiteY0" fmla="*/ 3461 h 22626"/>
                    <a:gd name="connsiteX1" fmla="*/ 21024 w 21179"/>
                    <a:gd name="connsiteY1" fmla="*/ 19452 h 22626"/>
                    <a:gd name="connsiteX2" fmla="*/ 11861 w 21179"/>
                    <a:gd name="connsiteY2" fmla="*/ 20889 h 22626"/>
                    <a:gd name="connsiteX3" fmla="*/ 2 w 21179"/>
                    <a:gd name="connsiteY3" fmla="*/ 3641 h 22626"/>
                    <a:gd name="connsiteX4" fmla="*/ 10424 w 21179"/>
                    <a:gd name="connsiteY4" fmla="*/ 3461 h 22626"/>
                    <a:gd name="connsiteX5" fmla="*/ 10424 w 21179"/>
                    <a:gd name="connsiteY5" fmla="*/ 3461 h 2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79" h="22626">
                      <a:moveTo>
                        <a:pt x="10424" y="3461"/>
                      </a:moveTo>
                      <a:cubicBezTo>
                        <a:pt x="15634" y="8851"/>
                        <a:pt x="22282" y="15319"/>
                        <a:pt x="21024" y="19452"/>
                      </a:cubicBezTo>
                      <a:cubicBezTo>
                        <a:pt x="19766" y="23404"/>
                        <a:pt x="18329" y="23404"/>
                        <a:pt x="11861" y="20889"/>
                      </a:cubicBezTo>
                      <a:cubicBezTo>
                        <a:pt x="6651" y="18194"/>
                        <a:pt x="1260" y="12984"/>
                        <a:pt x="2" y="3641"/>
                      </a:cubicBezTo>
                      <a:cubicBezTo>
                        <a:pt x="-177" y="-4445"/>
                        <a:pt x="10424" y="3461"/>
                        <a:pt x="10424" y="3461"/>
                      </a:cubicBezTo>
                      <a:lnTo>
                        <a:pt x="10424" y="3461"/>
                      </a:lnTo>
                      <a:close/>
                    </a:path>
                  </a:pathLst>
                </a:custGeom>
                <a:grpFill/>
                <a:ln w="17953" cap="flat">
                  <a:noFill/>
                  <a:prstDash val="solid"/>
                  <a:miter/>
                </a:ln>
              </p:spPr>
              <p:txBody>
                <a:bodyPr rtlCol="0" anchor="ctr"/>
                <a:lstStyle/>
                <a:p>
                  <a:endParaRPr lang="zh-CN" altLang="en-US" sz="1050"/>
                </a:p>
              </p:txBody>
            </p:sp>
            <p:sp>
              <p:nvSpPr>
                <p:cNvPr id="3261" name="任意多边形: 形状 713"/>
                <p:cNvSpPr/>
                <p:nvPr/>
              </p:nvSpPr>
              <p:spPr>
                <a:xfrm>
                  <a:off x="8820385" y="2018243"/>
                  <a:ext cx="26411" cy="27669"/>
                </a:xfrm>
                <a:custGeom>
                  <a:avLst/>
                  <a:gdLst>
                    <a:gd name="connsiteX0" fmla="*/ 20841 w 26411"/>
                    <a:gd name="connsiteY0" fmla="*/ 27669 h 27669"/>
                    <a:gd name="connsiteX1" fmla="*/ 13475 w 26411"/>
                    <a:gd name="connsiteY1" fmla="*/ 25513 h 27669"/>
                    <a:gd name="connsiteX2" fmla="*/ 13475 w 26411"/>
                    <a:gd name="connsiteY2" fmla="*/ 25513 h 27669"/>
                    <a:gd name="connsiteX3" fmla="*/ 179 w 26411"/>
                    <a:gd name="connsiteY3" fmla="*/ 6648 h 27669"/>
                    <a:gd name="connsiteX4" fmla="*/ 179 w 26411"/>
                    <a:gd name="connsiteY4" fmla="*/ 6648 h 27669"/>
                    <a:gd name="connsiteX5" fmla="*/ 0 w 26411"/>
                    <a:gd name="connsiteY5" fmla="*/ 6109 h 27669"/>
                    <a:gd name="connsiteX6" fmla="*/ 0 w 26411"/>
                    <a:gd name="connsiteY6" fmla="*/ 6109 h 27669"/>
                    <a:gd name="connsiteX7" fmla="*/ 5210 w 26411"/>
                    <a:gd name="connsiteY7" fmla="*/ 0 h 27669"/>
                    <a:gd name="connsiteX8" fmla="*/ 5210 w 26411"/>
                    <a:gd name="connsiteY8" fmla="*/ 0 h 27669"/>
                    <a:gd name="connsiteX9" fmla="*/ 14553 w 26411"/>
                    <a:gd name="connsiteY9" fmla="*/ 4132 h 27669"/>
                    <a:gd name="connsiteX10" fmla="*/ 14553 w 26411"/>
                    <a:gd name="connsiteY10" fmla="*/ 4132 h 27669"/>
                    <a:gd name="connsiteX11" fmla="*/ 13116 w 26411"/>
                    <a:gd name="connsiteY11" fmla="*/ 6109 h 27669"/>
                    <a:gd name="connsiteX12" fmla="*/ 14913 w 26411"/>
                    <a:gd name="connsiteY12" fmla="*/ 4312 h 27669"/>
                    <a:gd name="connsiteX13" fmla="*/ 26412 w 26411"/>
                    <a:gd name="connsiteY13" fmla="*/ 20842 h 27669"/>
                    <a:gd name="connsiteX14" fmla="*/ 26412 w 26411"/>
                    <a:gd name="connsiteY14" fmla="*/ 20842 h 27669"/>
                    <a:gd name="connsiteX15" fmla="*/ 26052 w 26411"/>
                    <a:gd name="connsiteY15" fmla="*/ 22818 h 27669"/>
                    <a:gd name="connsiteX16" fmla="*/ 26052 w 26411"/>
                    <a:gd name="connsiteY16" fmla="*/ 22818 h 27669"/>
                    <a:gd name="connsiteX17" fmla="*/ 20841 w 26411"/>
                    <a:gd name="connsiteY17" fmla="*/ 27669 h 27669"/>
                    <a:gd name="connsiteX18" fmla="*/ 20841 w 26411"/>
                    <a:gd name="connsiteY18" fmla="*/ 27669 h 27669"/>
                    <a:gd name="connsiteX19" fmla="*/ 20841 w 26411"/>
                    <a:gd name="connsiteY19" fmla="*/ 27669 h 27669"/>
                    <a:gd name="connsiteX20" fmla="*/ 20841 w 26411"/>
                    <a:gd name="connsiteY20" fmla="*/ 27669 h 27669"/>
                    <a:gd name="connsiteX21" fmla="*/ 20662 w 26411"/>
                    <a:gd name="connsiteY21" fmla="*/ 22639 h 27669"/>
                    <a:gd name="connsiteX22" fmla="*/ 21201 w 26411"/>
                    <a:gd name="connsiteY22" fmla="*/ 21561 h 27669"/>
                    <a:gd name="connsiteX23" fmla="*/ 21201 w 26411"/>
                    <a:gd name="connsiteY23" fmla="*/ 21561 h 27669"/>
                    <a:gd name="connsiteX24" fmla="*/ 21201 w 26411"/>
                    <a:gd name="connsiteY24" fmla="*/ 20842 h 27669"/>
                    <a:gd name="connsiteX25" fmla="*/ 21201 w 26411"/>
                    <a:gd name="connsiteY25" fmla="*/ 20842 h 27669"/>
                    <a:gd name="connsiteX26" fmla="*/ 11499 w 26411"/>
                    <a:gd name="connsiteY26" fmla="*/ 8085 h 27669"/>
                    <a:gd name="connsiteX27" fmla="*/ 11499 w 26411"/>
                    <a:gd name="connsiteY27" fmla="*/ 8085 h 27669"/>
                    <a:gd name="connsiteX28" fmla="*/ 11499 w 26411"/>
                    <a:gd name="connsiteY28" fmla="*/ 8085 h 27669"/>
                    <a:gd name="connsiteX29" fmla="*/ 5210 w 26411"/>
                    <a:gd name="connsiteY29" fmla="*/ 5031 h 27669"/>
                    <a:gd name="connsiteX30" fmla="*/ 5210 w 26411"/>
                    <a:gd name="connsiteY30" fmla="*/ 5031 h 27669"/>
                    <a:gd name="connsiteX31" fmla="*/ 5210 w 26411"/>
                    <a:gd name="connsiteY31" fmla="*/ 5031 h 27669"/>
                    <a:gd name="connsiteX32" fmla="*/ 5031 w 26411"/>
                    <a:gd name="connsiteY32" fmla="*/ 5749 h 27669"/>
                    <a:gd name="connsiteX33" fmla="*/ 5031 w 26411"/>
                    <a:gd name="connsiteY33" fmla="*/ 5749 h 27669"/>
                    <a:gd name="connsiteX34" fmla="*/ 15452 w 26411"/>
                    <a:gd name="connsiteY34" fmla="*/ 21022 h 27669"/>
                    <a:gd name="connsiteX35" fmla="*/ 15452 w 26411"/>
                    <a:gd name="connsiteY35" fmla="*/ 21022 h 27669"/>
                    <a:gd name="connsiteX36" fmla="*/ 20662 w 26411"/>
                    <a:gd name="connsiteY36" fmla="*/ 22639 h 27669"/>
                    <a:gd name="connsiteX37" fmla="*/ 20662 w 26411"/>
                    <a:gd name="connsiteY37" fmla="*/ 22639 h 27669"/>
                    <a:gd name="connsiteX38" fmla="*/ 20662 w 26411"/>
                    <a:gd name="connsiteY38" fmla="*/ 22639 h 27669"/>
                    <a:gd name="connsiteX39" fmla="*/ 20662 w 26411"/>
                    <a:gd name="connsiteY39" fmla="*/ 22639 h 27669"/>
                    <a:gd name="connsiteX40" fmla="*/ 20841 w 26411"/>
                    <a:gd name="connsiteY40" fmla="*/ 22639 h 27669"/>
                    <a:gd name="connsiteX41" fmla="*/ 20841 w 26411"/>
                    <a:gd name="connsiteY41" fmla="*/ 22639 h 27669"/>
                    <a:gd name="connsiteX42" fmla="*/ 20841 w 26411"/>
                    <a:gd name="connsiteY42" fmla="*/ 22639 h 27669"/>
                    <a:gd name="connsiteX43" fmla="*/ 20841 w 26411"/>
                    <a:gd name="connsiteY43" fmla="*/ 22639 h 2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411" h="27669">
                      <a:moveTo>
                        <a:pt x="20841" y="27669"/>
                      </a:moveTo>
                      <a:cubicBezTo>
                        <a:pt x="18685" y="27669"/>
                        <a:pt x="16709" y="26771"/>
                        <a:pt x="13475" y="25513"/>
                      </a:cubicBezTo>
                      <a:lnTo>
                        <a:pt x="13475" y="25513"/>
                      </a:lnTo>
                      <a:cubicBezTo>
                        <a:pt x="7546" y="22639"/>
                        <a:pt x="1617" y="16530"/>
                        <a:pt x="179" y="6648"/>
                      </a:cubicBezTo>
                      <a:lnTo>
                        <a:pt x="179" y="6648"/>
                      </a:lnTo>
                      <a:cubicBezTo>
                        <a:pt x="179" y="6468"/>
                        <a:pt x="179" y="6288"/>
                        <a:pt x="0" y="6109"/>
                      </a:cubicBezTo>
                      <a:lnTo>
                        <a:pt x="0" y="6109"/>
                      </a:lnTo>
                      <a:cubicBezTo>
                        <a:pt x="0" y="2875"/>
                        <a:pt x="2515" y="0"/>
                        <a:pt x="5210" y="0"/>
                      </a:cubicBezTo>
                      <a:lnTo>
                        <a:pt x="5210" y="0"/>
                      </a:lnTo>
                      <a:cubicBezTo>
                        <a:pt x="9882" y="180"/>
                        <a:pt x="14374" y="3953"/>
                        <a:pt x="14553" y="4132"/>
                      </a:cubicBezTo>
                      <a:lnTo>
                        <a:pt x="14553" y="4132"/>
                      </a:lnTo>
                      <a:lnTo>
                        <a:pt x="13116" y="6109"/>
                      </a:lnTo>
                      <a:lnTo>
                        <a:pt x="14913" y="4312"/>
                      </a:lnTo>
                      <a:cubicBezTo>
                        <a:pt x="19584" y="9343"/>
                        <a:pt x="26052" y="14733"/>
                        <a:pt x="26412" y="20842"/>
                      </a:cubicBezTo>
                      <a:lnTo>
                        <a:pt x="26412" y="20842"/>
                      </a:lnTo>
                      <a:cubicBezTo>
                        <a:pt x="26412" y="21561"/>
                        <a:pt x="26232" y="22100"/>
                        <a:pt x="26052" y="22818"/>
                      </a:cubicBezTo>
                      <a:lnTo>
                        <a:pt x="26052" y="22818"/>
                      </a:lnTo>
                      <a:cubicBezTo>
                        <a:pt x="25693" y="24974"/>
                        <a:pt x="23896" y="27669"/>
                        <a:pt x="20841" y="27669"/>
                      </a:cubicBezTo>
                      <a:lnTo>
                        <a:pt x="20841" y="27669"/>
                      </a:lnTo>
                      <a:cubicBezTo>
                        <a:pt x="20841" y="27669"/>
                        <a:pt x="20841" y="27669"/>
                        <a:pt x="20841" y="27669"/>
                      </a:cubicBezTo>
                      <a:lnTo>
                        <a:pt x="20841" y="27669"/>
                      </a:lnTo>
                      <a:close/>
                      <a:moveTo>
                        <a:pt x="20662" y="22639"/>
                      </a:moveTo>
                      <a:cubicBezTo>
                        <a:pt x="20662" y="22639"/>
                        <a:pt x="21021" y="22100"/>
                        <a:pt x="21201" y="21561"/>
                      </a:cubicBezTo>
                      <a:lnTo>
                        <a:pt x="21201" y="21561"/>
                      </a:lnTo>
                      <a:cubicBezTo>
                        <a:pt x="21201" y="21201"/>
                        <a:pt x="21381" y="21022"/>
                        <a:pt x="21201" y="20842"/>
                      </a:cubicBezTo>
                      <a:lnTo>
                        <a:pt x="21201" y="20842"/>
                      </a:lnTo>
                      <a:cubicBezTo>
                        <a:pt x="21560" y="19045"/>
                        <a:pt x="16350" y="12757"/>
                        <a:pt x="11499" y="8085"/>
                      </a:cubicBezTo>
                      <a:lnTo>
                        <a:pt x="11499" y="8085"/>
                      </a:lnTo>
                      <a:lnTo>
                        <a:pt x="11499" y="8085"/>
                      </a:lnTo>
                      <a:cubicBezTo>
                        <a:pt x="11499" y="8085"/>
                        <a:pt x="6648" y="4851"/>
                        <a:pt x="5210" y="5031"/>
                      </a:cubicBezTo>
                      <a:lnTo>
                        <a:pt x="5210" y="5031"/>
                      </a:lnTo>
                      <a:lnTo>
                        <a:pt x="5210" y="5031"/>
                      </a:lnTo>
                      <a:cubicBezTo>
                        <a:pt x="5210" y="5031"/>
                        <a:pt x="5031" y="5211"/>
                        <a:pt x="5031" y="5749"/>
                      </a:cubicBezTo>
                      <a:lnTo>
                        <a:pt x="5031" y="5749"/>
                      </a:lnTo>
                      <a:cubicBezTo>
                        <a:pt x="6288" y="14194"/>
                        <a:pt x="10960" y="18686"/>
                        <a:pt x="15452" y="21022"/>
                      </a:cubicBezTo>
                      <a:lnTo>
                        <a:pt x="15452" y="21022"/>
                      </a:lnTo>
                      <a:cubicBezTo>
                        <a:pt x="18326" y="22100"/>
                        <a:pt x="20302" y="22639"/>
                        <a:pt x="20662" y="22639"/>
                      </a:cubicBezTo>
                      <a:lnTo>
                        <a:pt x="20662" y="22639"/>
                      </a:lnTo>
                      <a:lnTo>
                        <a:pt x="20662" y="22639"/>
                      </a:lnTo>
                      <a:lnTo>
                        <a:pt x="20662" y="22639"/>
                      </a:lnTo>
                      <a:close/>
                      <a:moveTo>
                        <a:pt x="20841" y="22639"/>
                      </a:moveTo>
                      <a:lnTo>
                        <a:pt x="20841" y="22639"/>
                      </a:lnTo>
                      <a:lnTo>
                        <a:pt x="20841" y="22639"/>
                      </a:lnTo>
                      <a:lnTo>
                        <a:pt x="20841" y="22639"/>
                      </a:lnTo>
                      <a:close/>
                    </a:path>
                  </a:pathLst>
                </a:custGeom>
                <a:grpFill/>
                <a:ln w="17953" cap="flat">
                  <a:noFill/>
                  <a:prstDash val="solid"/>
                  <a:miter/>
                </a:ln>
              </p:spPr>
              <p:txBody>
                <a:bodyPr rtlCol="0" anchor="ctr"/>
                <a:lstStyle/>
                <a:p>
                  <a:endParaRPr lang="zh-CN" altLang="en-US" sz="1050"/>
                </a:p>
              </p:txBody>
            </p:sp>
          </p:grpSp>
          <p:grpSp>
            <p:nvGrpSpPr>
              <p:cNvPr id="244" name="图形 1"/>
              <p:cNvGrpSpPr/>
              <p:nvPr/>
            </p:nvGrpSpPr>
            <p:grpSpPr>
              <a:xfrm>
                <a:off x="7374227" y="1809233"/>
                <a:ext cx="28766" cy="36293"/>
                <a:chOff x="8747438" y="2006923"/>
                <a:chExt cx="28766" cy="36293"/>
              </a:xfrm>
              <a:solidFill>
                <a:srgbClr val="0070C0"/>
              </a:solidFill>
            </p:grpSpPr>
            <p:sp>
              <p:nvSpPr>
                <p:cNvPr id="3258" name="任意多边形: 形状 715"/>
                <p:cNvSpPr/>
                <p:nvPr/>
              </p:nvSpPr>
              <p:spPr>
                <a:xfrm>
                  <a:off x="8750127" y="2009527"/>
                  <a:ext cx="23817" cy="31108"/>
                </a:xfrm>
                <a:custGeom>
                  <a:avLst/>
                  <a:gdLst>
                    <a:gd name="connsiteX0" fmla="*/ 12404 w 23817"/>
                    <a:gd name="connsiteY0" fmla="*/ 30815 h 31108"/>
                    <a:gd name="connsiteX1" fmla="*/ 23004 w 23817"/>
                    <a:gd name="connsiteY1" fmla="*/ 24167 h 31108"/>
                    <a:gd name="connsiteX2" fmla="*/ 23004 w 23817"/>
                    <a:gd name="connsiteY2" fmla="*/ 13566 h 31108"/>
                    <a:gd name="connsiteX3" fmla="*/ 21566 w 23817"/>
                    <a:gd name="connsiteY3" fmla="*/ 1528 h 31108"/>
                    <a:gd name="connsiteX4" fmla="*/ 10966 w 23817"/>
                    <a:gd name="connsiteY4" fmla="*/ 1528 h 31108"/>
                    <a:gd name="connsiteX5" fmla="*/ 545 w 23817"/>
                    <a:gd name="connsiteY5" fmla="*/ 12129 h 31108"/>
                    <a:gd name="connsiteX6" fmla="*/ 8451 w 23817"/>
                    <a:gd name="connsiteY6" fmla="*/ 29378 h 31108"/>
                    <a:gd name="connsiteX7" fmla="*/ 12404 w 23817"/>
                    <a:gd name="connsiteY7" fmla="*/ 30815 h 31108"/>
                    <a:gd name="connsiteX8" fmla="*/ 12404 w 23817"/>
                    <a:gd name="connsiteY8" fmla="*/ 30815 h 31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17" h="31108">
                      <a:moveTo>
                        <a:pt x="12404" y="30815"/>
                      </a:moveTo>
                      <a:cubicBezTo>
                        <a:pt x="19051" y="29557"/>
                        <a:pt x="23004" y="28120"/>
                        <a:pt x="23004" y="24167"/>
                      </a:cubicBezTo>
                      <a:cubicBezTo>
                        <a:pt x="23004" y="20214"/>
                        <a:pt x="23004" y="18957"/>
                        <a:pt x="23004" y="13566"/>
                      </a:cubicBezTo>
                      <a:cubicBezTo>
                        <a:pt x="24262" y="6919"/>
                        <a:pt x="24262" y="4224"/>
                        <a:pt x="21566" y="1528"/>
                      </a:cubicBezTo>
                      <a:cubicBezTo>
                        <a:pt x="18871" y="271"/>
                        <a:pt x="16356" y="-1167"/>
                        <a:pt x="10966" y="1528"/>
                      </a:cubicBezTo>
                      <a:cubicBezTo>
                        <a:pt x="5755" y="2966"/>
                        <a:pt x="-2150" y="5481"/>
                        <a:pt x="545" y="12129"/>
                      </a:cubicBezTo>
                      <a:cubicBezTo>
                        <a:pt x="3240" y="17519"/>
                        <a:pt x="7193" y="25425"/>
                        <a:pt x="8451" y="29378"/>
                      </a:cubicBezTo>
                      <a:cubicBezTo>
                        <a:pt x="8451" y="32073"/>
                        <a:pt x="12404" y="30815"/>
                        <a:pt x="12404" y="30815"/>
                      </a:cubicBezTo>
                      <a:lnTo>
                        <a:pt x="12404" y="30815"/>
                      </a:lnTo>
                      <a:close/>
                    </a:path>
                  </a:pathLst>
                </a:custGeom>
                <a:grpFill/>
                <a:ln w="17953" cap="flat">
                  <a:noFill/>
                  <a:prstDash val="solid"/>
                  <a:miter/>
                </a:ln>
              </p:spPr>
              <p:txBody>
                <a:bodyPr rtlCol="0" anchor="ctr"/>
                <a:lstStyle/>
                <a:p>
                  <a:endParaRPr lang="zh-CN" altLang="en-US" sz="1050"/>
                </a:p>
              </p:txBody>
            </p:sp>
            <p:sp>
              <p:nvSpPr>
                <p:cNvPr id="3259" name="任意多边形: 形状 716"/>
                <p:cNvSpPr/>
                <p:nvPr/>
              </p:nvSpPr>
              <p:spPr>
                <a:xfrm>
                  <a:off x="8747438" y="2006923"/>
                  <a:ext cx="28766" cy="36293"/>
                </a:xfrm>
                <a:custGeom>
                  <a:avLst/>
                  <a:gdLst>
                    <a:gd name="connsiteX0" fmla="*/ 8624 w 28766"/>
                    <a:gd name="connsiteY0" fmla="*/ 32880 h 36293"/>
                    <a:gd name="connsiteX1" fmla="*/ 718 w 28766"/>
                    <a:gd name="connsiteY1" fmla="*/ 15811 h 36293"/>
                    <a:gd name="connsiteX2" fmla="*/ 718 w 28766"/>
                    <a:gd name="connsiteY2" fmla="*/ 15811 h 36293"/>
                    <a:gd name="connsiteX3" fmla="*/ 0 w 28766"/>
                    <a:gd name="connsiteY3" fmla="*/ 12218 h 36293"/>
                    <a:gd name="connsiteX4" fmla="*/ 0 w 28766"/>
                    <a:gd name="connsiteY4" fmla="*/ 12218 h 36293"/>
                    <a:gd name="connsiteX5" fmla="*/ 12397 w 28766"/>
                    <a:gd name="connsiteY5" fmla="*/ 1797 h 36293"/>
                    <a:gd name="connsiteX6" fmla="*/ 12397 w 28766"/>
                    <a:gd name="connsiteY6" fmla="*/ 1797 h 36293"/>
                    <a:gd name="connsiteX7" fmla="*/ 19045 w 28766"/>
                    <a:gd name="connsiteY7" fmla="*/ 0 h 36293"/>
                    <a:gd name="connsiteX8" fmla="*/ 19045 w 28766"/>
                    <a:gd name="connsiteY8" fmla="*/ 0 h 36293"/>
                    <a:gd name="connsiteX9" fmla="*/ 25872 w 28766"/>
                    <a:gd name="connsiteY9" fmla="*/ 2336 h 36293"/>
                    <a:gd name="connsiteX10" fmla="*/ 25872 w 28766"/>
                    <a:gd name="connsiteY10" fmla="*/ 2336 h 36293"/>
                    <a:gd name="connsiteX11" fmla="*/ 28747 w 28766"/>
                    <a:gd name="connsiteY11" fmla="*/ 9702 h 36293"/>
                    <a:gd name="connsiteX12" fmla="*/ 28747 w 28766"/>
                    <a:gd name="connsiteY12" fmla="*/ 9702 h 36293"/>
                    <a:gd name="connsiteX13" fmla="*/ 27849 w 28766"/>
                    <a:gd name="connsiteY13" fmla="*/ 16170 h 36293"/>
                    <a:gd name="connsiteX14" fmla="*/ 27849 w 28766"/>
                    <a:gd name="connsiteY14" fmla="*/ 16170 h 36293"/>
                    <a:gd name="connsiteX15" fmla="*/ 27849 w 28766"/>
                    <a:gd name="connsiteY15" fmla="*/ 26771 h 36293"/>
                    <a:gd name="connsiteX16" fmla="*/ 27849 w 28766"/>
                    <a:gd name="connsiteY16" fmla="*/ 26771 h 36293"/>
                    <a:gd name="connsiteX17" fmla="*/ 27849 w 28766"/>
                    <a:gd name="connsiteY17" fmla="*/ 30005 h 36293"/>
                    <a:gd name="connsiteX18" fmla="*/ 27130 w 28766"/>
                    <a:gd name="connsiteY18" fmla="*/ 29826 h 36293"/>
                    <a:gd name="connsiteX19" fmla="*/ 15452 w 28766"/>
                    <a:gd name="connsiteY19" fmla="*/ 35934 h 36293"/>
                    <a:gd name="connsiteX20" fmla="*/ 15452 w 28766"/>
                    <a:gd name="connsiteY20" fmla="*/ 35934 h 36293"/>
                    <a:gd name="connsiteX21" fmla="*/ 12757 w 28766"/>
                    <a:gd name="connsiteY21" fmla="*/ 36294 h 36293"/>
                    <a:gd name="connsiteX22" fmla="*/ 12757 w 28766"/>
                    <a:gd name="connsiteY22" fmla="*/ 36294 h 36293"/>
                    <a:gd name="connsiteX23" fmla="*/ 8624 w 28766"/>
                    <a:gd name="connsiteY23" fmla="*/ 32880 h 36293"/>
                    <a:gd name="connsiteX24" fmla="*/ 8624 w 28766"/>
                    <a:gd name="connsiteY24" fmla="*/ 32880 h 36293"/>
                    <a:gd name="connsiteX25" fmla="*/ 15092 w 28766"/>
                    <a:gd name="connsiteY25" fmla="*/ 33419 h 36293"/>
                    <a:gd name="connsiteX26" fmla="*/ 14553 w 28766"/>
                    <a:gd name="connsiteY26" fmla="*/ 30904 h 36293"/>
                    <a:gd name="connsiteX27" fmla="*/ 22998 w 28766"/>
                    <a:gd name="connsiteY27" fmla="*/ 26771 h 36293"/>
                    <a:gd name="connsiteX28" fmla="*/ 22998 w 28766"/>
                    <a:gd name="connsiteY28" fmla="*/ 26771 h 36293"/>
                    <a:gd name="connsiteX29" fmla="*/ 22998 w 28766"/>
                    <a:gd name="connsiteY29" fmla="*/ 26771 h 36293"/>
                    <a:gd name="connsiteX30" fmla="*/ 22998 w 28766"/>
                    <a:gd name="connsiteY30" fmla="*/ 15632 h 36293"/>
                    <a:gd name="connsiteX31" fmla="*/ 22998 w 28766"/>
                    <a:gd name="connsiteY31" fmla="*/ 15632 h 36293"/>
                    <a:gd name="connsiteX32" fmla="*/ 23716 w 28766"/>
                    <a:gd name="connsiteY32" fmla="*/ 9702 h 36293"/>
                    <a:gd name="connsiteX33" fmla="*/ 23716 w 28766"/>
                    <a:gd name="connsiteY33" fmla="*/ 9702 h 36293"/>
                    <a:gd name="connsiteX34" fmla="*/ 22998 w 28766"/>
                    <a:gd name="connsiteY34" fmla="*/ 6468 h 36293"/>
                    <a:gd name="connsiteX35" fmla="*/ 22998 w 28766"/>
                    <a:gd name="connsiteY35" fmla="*/ 6468 h 36293"/>
                    <a:gd name="connsiteX36" fmla="*/ 19045 w 28766"/>
                    <a:gd name="connsiteY36" fmla="*/ 5211 h 36293"/>
                    <a:gd name="connsiteX37" fmla="*/ 19045 w 28766"/>
                    <a:gd name="connsiteY37" fmla="*/ 5211 h 36293"/>
                    <a:gd name="connsiteX38" fmla="*/ 14194 w 28766"/>
                    <a:gd name="connsiteY38" fmla="*/ 6648 h 36293"/>
                    <a:gd name="connsiteX39" fmla="*/ 14194 w 28766"/>
                    <a:gd name="connsiteY39" fmla="*/ 6648 h 36293"/>
                    <a:gd name="connsiteX40" fmla="*/ 5031 w 28766"/>
                    <a:gd name="connsiteY40" fmla="*/ 12218 h 36293"/>
                    <a:gd name="connsiteX41" fmla="*/ 5031 w 28766"/>
                    <a:gd name="connsiteY41" fmla="*/ 12218 h 36293"/>
                    <a:gd name="connsiteX42" fmla="*/ 5210 w 28766"/>
                    <a:gd name="connsiteY42" fmla="*/ 13655 h 36293"/>
                    <a:gd name="connsiteX43" fmla="*/ 5210 w 28766"/>
                    <a:gd name="connsiteY43" fmla="*/ 13655 h 36293"/>
                    <a:gd name="connsiteX44" fmla="*/ 13116 w 28766"/>
                    <a:gd name="connsiteY44" fmla="*/ 31083 h 36293"/>
                    <a:gd name="connsiteX45" fmla="*/ 13116 w 28766"/>
                    <a:gd name="connsiteY45" fmla="*/ 31083 h 36293"/>
                    <a:gd name="connsiteX46" fmla="*/ 14014 w 28766"/>
                    <a:gd name="connsiteY46" fmla="*/ 30904 h 36293"/>
                    <a:gd name="connsiteX47" fmla="*/ 14014 w 28766"/>
                    <a:gd name="connsiteY47" fmla="*/ 30904 h 36293"/>
                    <a:gd name="connsiteX48" fmla="*/ 15092 w 28766"/>
                    <a:gd name="connsiteY48" fmla="*/ 33419 h 36293"/>
                    <a:gd name="connsiteX49" fmla="*/ 15092 w 28766"/>
                    <a:gd name="connsiteY49" fmla="*/ 33419 h 36293"/>
                    <a:gd name="connsiteX50" fmla="*/ 28029 w 28766"/>
                    <a:gd name="connsiteY50" fmla="*/ 26771 h 36293"/>
                    <a:gd name="connsiteX51" fmla="*/ 28029 w 28766"/>
                    <a:gd name="connsiteY51" fmla="*/ 27130 h 36293"/>
                    <a:gd name="connsiteX52" fmla="*/ 28029 w 28766"/>
                    <a:gd name="connsiteY52" fmla="*/ 27130 h 36293"/>
                    <a:gd name="connsiteX53" fmla="*/ 28029 w 28766"/>
                    <a:gd name="connsiteY53" fmla="*/ 26771 h 36293"/>
                    <a:gd name="connsiteX54" fmla="*/ 28029 w 28766"/>
                    <a:gd name="connsiteY54" fmla="*/ 26771 h 36293"/>
                    <a:gd name="connsiteX55" fmla="*/ 28029 w 28766"/>
                    <a:gd name="connsiteY55" fmla="*/ 26771 h 36293"/>
                    <a:gd name="connsiteX56" fmla="*/ 28029 w 28766"/>
                    <a:gd name="connsiteY56" fmla="*/ 26771 h 3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766" h="36293">
                      <a:moveTo>
                        <a:pt x="8624" y="32880"/>
                      </a:moveTo>
                      <a:cubicBezTo>
                        <a:pt x="7366" y="29287"/>
                        <a:pt x="3413" y="21201"/>
                        <a:pt x="718" y="15811"/>
                      </a:cubicBezTo>
                      <a:lnTo>
                        <a:pt x="718" y="15811"/>
                      </a:lnTo>
                      <a:cubicBezTo>
                        <a:pt x="179" y="14554"/>
                        <a:pt x="0" y="13296"/>
                        <a:pt x="0" y="12218"/>
                      </a:cubicBezTo>
                      <a:lnTo>
                        <a:pt x="0" y="12218"/>
                      </a:lnTo>
                      <a:cubicBezTo>
                        <a:pt x="539" y="4672"/>
                        <a:pt x="8624" y="2875"/>
                        <a:pt x="12397" y="1797"/>
                      </a:cubicBezTo>
                      <a:lnTo>
                        <a:pt x="12397" y="1797"/>
                      </a:lnTo>
                      <a:cubicBezTo>
                        <a:pt x="14913" y="539"/>
                        <a:pt x="17068" y="0"/>
                        <a:pt x="19045" y="0"/>
                      </a:cubicBezTo>
                      <a:lnTo>
                        <a:pt x="19045" y="0"/>
                      </a:lnTo>
                      <a:cubicBezTo>
                        <a:pt x="21740" y="0"/>
                        <a:pt x="23716" y="1078"/>
                        <a:pt x="25872" y="2336"/>
                      </a:cubicBezTo>
                      <a:lnTo>
                        <a:pt x="25872" y="2336"/>
                      </a:lnTo>
                      <a:cubicBezTo>
                        <a:pt x="27849" y="4133"/>
                        <a:pt x="28927" y="6828"/>
                        <a:pt x="28747" y="9702"/>
                      </a:cubicBezTo>
                      <a:lnTo>
                        <a:pt x="28747" y="9702"/>
                      </a:lnTo>
                      <a:cubicBezTo>
                        <a:pt x="28747" y="11679"/>
                        <a:pt x="28388" y="13835"/>
                        <a:pt x="27849" y="16170"/>
                      </a:cubicBezTo>
                      <a:lnTo>
                        <a:pt x="27849" y="16170"/>
                      </a:lnTo>
                      <a:cubicBezTo>
                        <a:pt x="27849" y="21561"/>
                        <a:pt x="27849" y="22818"/>
                        <a:pt x="27849" y="26771"/>
                      </a:cubicBezTo>
                      <a:lnTo>
                        <a:pt x="27849" y="26771"/>
                      </a:lnTo>
                      <a:lnTo>
                        <a:pt x="27849" y="30005"/>
                      </a:lnTo>
                      <a:lnTo>
                        <a:pt x="27130" y="29826"/>
                      </a:lnTo>
                      <a:cubicBezTo>
                        <a:pt x="25333" y="33599"/>
                        <a:pt x="20482" y="34856"/>
                        <a:pt x="15452" y="35934"/>
                      </a:cubicBezTo>
                      <a:lnTo>
                        <a:pt x="15452" y="35934"/>
                      </a:lnTo>
                      <a:cubicBezTo>
                        <a:pt x="15092" y="36114"/>
                        <a:pt x="14014" y="36294"/>
                        <a:pt x="12757" y="36294"/>
                      </a:cubicBezTo>
                      <a:lnTo>
                        <a:pt x="12757" y="36294"/>
                      </a:lnTo>
                      <a:cubicBezTo>
                        <a:pt x="11858" y="36294"/>
                        <a:pt x="8624" y="35036"/>
                        <a:pt x="8624" y="32880"/>
                      </a:cubicBezTo>
                      <a:lnTo>
                        <a:pt x="8624" y="32880"/>
                      </a:lnTo>
                      <a:close/>
                      <a:moveTo>
                        <a:pt x="15092" y="33419"/>
                      </a:moveTo>
                      <a:lnTo>
                        <a:pt x="14553" y="30904"/>
                      </a:lnTo>
                      <a:cubicBezTo>
                        <a:pt x="21380" y="29466"/>
                        <a:pt x="23357" y="28388"/>
                        <a:pt x="22998" y="26771"/>
                      </a:cubicBezTo>
                      <a:lnTo>
                        <a:pt x="22998" y="26771"/>
                      </a:lnTo>
                      <a:lnTo>
                        <a:pt x="22998" y="26771"/>
                      </a:lnTo>
                      <a:cubicBezTo>
                        <a:pt x="22998" y="22818"/>
                        <a:pt x="22998" y="21561"/>
                        <a:pt x="22998" y="15632"/>
                      </a:cubicBezTo>
                      <a:lnTo>
                        <a:pt x="22998" y="15632"/>
                      </a:lnTo>
                      <a:cubicBezTo>
                        <a:pt x="23537" y="12936"/>
                        <a:pt x="23716" y="10960"/>
                        <a:pt x="23716" y="9702"/>
                      </a:cubicBezTo>
                      <a:lnTo>
                        <a:pt x="23716" y="9702"/>
                      </a:lnTo>
                      <a:cubicBezTo>
                        <a:pt x="23716" y="7726"/>
                        <a:pt x="23357" y="7187"/>
                        <a:pt x="22998" y="6468"/>
                      </a:cubicBezTo>
                      <a:lnTo>
                        <a:pt x="22998" y="6468"/>
                      </a:lnTo>
                      <a:cubicBezTo>
                        <a:pt x="21560" y="5749"/>
                        <a:pt x="20482" y="5211"/>
                        <a:pt x="19045" y="5211"/>
                      </a:cubicBezTo>
                      <a:lnTo>
                        <a:pt x="19045" y="5211"/>
                      </a:lnTo>
                      <a:cubicBezTo>
                        <a:pt x="17967" y="5211"/>
                        <a:pt x="16709" y="5390"/>
                        <a:pt x="14194" y="6648"/>
                      </a:cubicBezTo>
                      <a:lnTo>
                        <a:pt x="14194" y="6648"/>
                      </a:lnTo>
                      <a:cubicBezTo>
                        <a:pt x="9523" y="7726"/>
                        <a:pt x="4492" y="10241"/>
                        <a:pt x="5031" y="12218"/>
                      </a:cubicBezTo>
                      <a:lnTo>
                        <a:pt x="5031" y="12218"/>
                      </a:lnTo>
                      <a:cubicBezTo>
                        <a:pt x="5031" y="12577"/>
                        <a:pt x="5031" y="13116"/>
                        <a:pt x="5210" y="13655"/>
                      </a:cubicBezTo>
                      <a:lnTo>
                        <a:pt x="5210" y="13655"/>
                      </a:lnTo>
                      <a:cubicBezTo>
                        <a:pt x="7726" y="18686"/>
                        <a:pt x="11499" y="26053"/>
                        <a:pt x="13116" y="31083"/>
                      </a:cubicBezTo>
                      <a:lnTo>
                        <a:pt x="13116" y="31083"/>
                      </a:lnTo>
                      <a:cubicBezTo>
                        <a:pt x="13475" y="31083"/>
                        <a:pt x="14014" y="30904"/>
                        <a:pt x="14014" y="30904"/>
                      </a:cubicBezTo>
                      <a:lnTo>
                        <a:pt x="14014" y="30904"/>
                      </a:lnTo>
                      <a:lnTo>
                        <a:pt x="15092" y="33419"/>
                      </a:lnTo>
                      <a:lnTo>
                        <a:pt x="15092" y="33419"/>
                      </a:lnTo>
                      <a:close/>
                      <a:moveTo>
                        <a:pt x="28029" y="26771"/>
                      </a:moveTo>
                      <a:cubicBezTo>
                        <a:pt x="28029" y="26951"/>
                        <a:pt x="28029" y="26951"/>
                        <a:pt x="28029" y="27130"/>
                      </a:cubicBezTo>
                      <a:lnTo>
                        <a:pt x="28029" y="27130"/>
                      </a:lnTo>
                      <a:cubicBezTo>
                        <a:pt x="28029" y="26951"/>
                        <a:pt x="28029" y="26771"/>
                        <a:pt x="28029" y="26771"/>
                      </a:cubicBezTo>
                      <a:lnTo>
                        <a:pt x="28029" y="26771"/>
                      </a:lnTo>
                      <a:lnTo>
                        <a:pt x="28029" y="26771"/>
                      </a:lnTo>
                      <a:lnTo>
                        <a:pt x="28029" y="26771"/>
                      </a:lnTo>
                      <a:close/>
                    </a:path>
                  </a:pathLst>
                </a:custGeom>
                <a:grpFill/>
                <a:ln w="17953" cap="flat">
                  <a:noFill/>
                  <a:prstDash val="solid"/>
                  <a:miter/>
                </a:ln>
              </p:spPr>
              <p:txBody>
                <a:bodyPr rtlCol="0" anchor="ctr"/>
                <a:lstStyle/>
                <a:p>
                  <a:endParaRPr lang="zh-CN" altLang="en-US" sz="1050"/>
                </a:p>
              </p:txBody>
            </p:sp>
          </p:grpSp>
          <p:grpSp>
            <p:nvGrpSpPr>
              <p:cNvPr id="245" name="图形 1"/>
              <p:cNvGrpSpPr/>
              <p:nvPr/>
            </p:nvGrpSpPr>
            <p:grpSpPr>
              <a:xfrm>
                <a:off x="7702488" y="1821631"/>
                <a:ext cx="12397" cy="18521"/>
                <a:chOff x="9075699" y="2019321"/>
                <a:chExt cx="12397" cy="18521"/>
              </a:xfrm>
              <a:solidFill>
                <a:srgbClr val="0070C0"/>
              </a:solidFill>
            </p:grpSpPr>
            <p:sp>
              <p:nvSpPr>
                <p:cNvPr id="3256" name="任意多边形: 形状 718"/>
                <p:cNvSpPr/>
                <p:nvPr/>
              </p:nvSpPr>
              <p:spPr>
                <a:xfrm>
                  <a:off x="9078374" y="2022099"/>
                  <a:ext cx="7070" cy="13511"/>
                </a:xfrm>
                <a:custGeom>
                  <a:avLst/>
                  <a:gdLst>
                    <a:gd name="connsiteX0" fmla="*/ 3075 w 7070"/>
                    <a:gd name="connsiteY0" fmla="*/ 12314 h 13511"/>
                    <a:gd name="connsiteX1" fmla="*/ 5770 w 7070"/>
                    <a:gd name="connsiteY1" fmla="*/ 2971 h 13511"/>
                    <a:gd name="connsiteX2" fmla="*/ 559 w 7070"/>
                    <a:gd name="connsiteY2" fmla="*/ 1714 h 13511"/>
                    <a:gd name="connsiteX3" fmla="*/ 559 w 7070"/>
                    <a:gd name="connsiteY3" fmla="*/ 12314 h 13511"/>
                    <a:gd name="connsiteX4" fmla="*/ 3075 w 7070"/>
                    <a:gd name="connsiteY4" fmla="*/ 12314 h 13511"/>
                    <a:gd name="connsiteX5" fmla="*/ 3075 w 7070"/>
                    <a:gd name="connsiteY5" fmla="*/ 12314 h 13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0" h="13511">
                      <a:moveTo>
                        <a:pt x="3075" y="12314"/>
                      </a:moveTo>
                      <a:cubicBezTo>
                        <a:pt x="7028" y="8361"/>
                        <a:pt x="8285" y="5666"/>
                        <a:pt x="5770" y="2971"/>
                      </a:cubicBezTo>
                      <a:cubicBezTo>
                        <a:pt x="4512" y="1714"/>
                        <a:pt x="559" y="-2239"/>
                        <a:pt x="559" y="1714"/>
                      </a:cubicBezTo>
                      <a:cubicBezTo>
                        <a:pt x="559" y="7104"/>
                        <a:pt x="-699" y="9619"/>
                        <a:pt x="559" y="12314"/>
                      </a:cubicBezTo>
                      <a:cubicBezTo>
                        <a:pt x="1817" y="15009"/>
                        <a:pt x="3075" y="12314"/>
                        <a:pt x="3075" y="12314"/>
                      </a:cubicBezTo>
                      <a:lnTo>
                        <a:pt x="3075" y="12314"/>
                      </a:lnTo>
                      <a:close/>
                    </a:path>
                  </a:pathLst>
                </a:custGeom>
                <a:grpFill/>
                <a:ln w="17953" cap="flat">
                  <a:noFill/>
                  <a:prstDash val="solid"/>
                  <a:miter/>
                </a:ln>
              </p:spPr>
              <p:txBody>
                <a:bodyPr rtlCol="0" anchor="ctr"/>
                <a:lstStyle/>
                <a:p>
                  <a:endParaRPr lang="zh-CN" altLang="en-US" sz="1050"/>
                </a:p>
              </p:txBody>
            </p:sp>
            <p:sp>
              <p:nvSpPr>
                <p:cNvPr id="3257" name="任意多边形: 形状 719"/>
                <p:cNvSpPr/>
                <p:nvPr/>
              </p:nvSpPr>
              <p:spPr>
                <a:xfrm>
                  <a:off x="9075699" y="2019321"/>
                  <a:ext cx="12397" cy="18521"/>
                </a:xfrm>
                <a:custGeom>
                  <a:avLst/>
                  <a:gdLst>
                    <a:gd name="connsiteX0" fmla="*/ 898 w 12397"/>
                    <a:gd name="connsiteY0" fmla="*/ 16350 h 18521"/>
                    <a:gd name="connsiteX1" fmla="*/ 0 w 12397"/>
                    <a:gd name="connsiteY1" fmla="*/ 12218 h 18521"/>
                    <a:gd name="connsiteX2" fmla="*/ 0 w 12397"/>
                    <a:gd name="connsiteY2" fmla="*/ 12218 h 18521"/>
                    <a:gd name="connsiteX3" fmla="*/ 539 w 12397"/>
                    <a:gd name="connsiteY3" fmla="*/ 4672 h 18521"/>
                    <a:gd name="connsiteX4" fmla="*/ 539 w 12397"/>
                    <a:gd name="connsiteY4" fmla="*/ 4672 h 18521"/>
                    <a:gd name="connsiteX5" fmla="*/ 539 w 12397"/>
                    <a:gd name="connsiteY5" fmla="*/ 4312 h 18521"/>
                    <a:gd name="connsiteX6" fmla="*/ 539 w 12397"/>
                    <a:gd name="connsiteY6" fmla="*/ 4312 h 18521"/>
                    <a:gd name="connsiteX7" fmla="*/ 4133 w 12397"/>
                    <a:gd name="connsiteY7" fmla="*/ 0 h 18521"/>
                    <a:gd name="connsiteX8" fmla="*/ 4133 w 12397"/>
                    <a:gd name="connsiteY8" fmla="*/ 0 h 18521"/>
                    <a:gd name="connsiteX9" fmla="*/ 10241 w 12397"/>
                    <a:gd name="connsiteY9" fmla="*/ 3773 h 18521"/>
                    <a:gd name="connsiteX10" fmla="*/ 10241 w 12397"/>
                    <a:gd name="connsiteY10" fmla="*/ 3773 h 18521"/>
                    <a:gd name="connsiteX11" fmla="*/ 12397 w 12397"/>
                    <a:gd name="connsiteY11" fmla="*/ 8445 h 18521"/>
                    <a:gd name="connsiteX12" fmla="*/ 12397 w 12397"/>
                    <a:gd name="connsiteY12" fmla="*/ 8445 h 18521"/>
                    <a:gd name="connsiteX13" fmla="*/ 7906 w 12397"/>
                    <a:gd name="connsiteY13" fmla="*/ 16350 h 18521"/>
                    <a:gd name="connsiteX14" fmla="*/ 7906 w 12397"/>
                    <a:gd name="connsiteY14" fmla="*/ 16350 h 18521"/>
                    <a:gd name="connsiteX15" fmla="*/ 4492 w 12397"/>
                    <a:gd name="connsiteY15" fmla="*/ 18506 h 18521"/>
                    <a:gd name="connsiteX16" fmla="*/ 4492 w 12397"/>
                    <a:gd name="connsiteY16" fmla="*/ 18506 h 18521"/>
                    <a:gd name="connsiteX17" fmla="*/ 898 w 12397"/>
                    <a:gd name="connsiteY17" fmla="*/ 16350 h 18521"/>
                    <a:gd name="connsiteX18" fmla="*/ 898 w 12397"/>
                    <a:gd name="connsiteY18" fmla="*/ 16350 h 18521"/>
                    <a:gd name="connsiteX19" fmla="*/ 5750 w 12397"/>
                    <a:gd name="connsiteY19" fmla="*/ 15092 h 18521"/>
                    <a:gd name="connsiteX20" fmla="*/ 5031 w 12397"/>
                    <a:gd name="connsiteY20" fmla="*/ 14374 h 18521"/>
                    <a:gd name="connsiteX21" fmla="*/ 4851 w 12397"/>
                    <a:gd name="connsiteY21" fmla="*/ 14553 h 18521"/>
                    <a:gd name="connsiteX22" fmla="*/ 5750 w 12397"/>
                    <a:gd name="connsiteY22" fmla="*/ 15092 h 18521"/>
                    <a:gd name="connsiteX23" fmla="*/ 5750 w 12397"/>
                    <a:gd name="connsiteY23" fmla="*/ 15092 h 18521"/>
                    <a:gd name="connsiteX24" fmla="*/ 4312 w 12397"/>
                    <a:gd name="connsiteY24" fmla="*/ 14374 h 18521"/>
                    <a:gd name="connsiteX25" fmla="*/ 4312 w 12397"/>
                    <a:gd name="connsiteY25" fmla="*/ 13835 h 18521"/>
                    <a:gd name="connsiteX26" fmla="*/ 4312 w 12397"/>
                    <a:gd name="connsiteY26" fmla="*/ 14374 h 18521"/>
                    <a:gd name="connsiteX27" fmla="*/ 4312 w 12397"/>
                    <a:gd name="connsiteY27" fmla="*/ 14374 h 18521"/>
                    <a:gd name="connsiteX28" fmla="*/ 5031 w 12397"/>
                    <a:gd name="connsiteY28" fmla="*/ 12038 h 18521"/>
                    <a:gd name="connsiteX29" fmla="*/ 7187 w 12397"/>
                    <a:gd name="connsiteY29" fmla="*/ 8445 h 18521"/>
                    <a:gd name="connsiteX30" fmla="*/ 7187 w 12397"/>
                    <a:gd name="connsiteY30" fmla="*/ 8445 h 18521"/>
                    <a:gd name="connsiteX31" fmla="*/ 6648 w 12397"/>
                    <a:gd name="connsiteY31" fmla="*/ 7367 h 18521"/>
                    <a:gd name="connsiteX32" fmla="*/ 6648 w 12397"/>
                    <a:gd name="connsiteY32" fmla="*/ 7367 h 18521"/>
                    <a:gd name="connsiteX33" fmla="*/ 5570 w 12397"/>
                    <a:gd name="connsiteY33" fmla="*/ 6288 h 18521"/>
                    <a:gd name="connsiteX34" fmla="*/ 5570 w 12397"/>
                    <a:gd name="connsiteY34" fmla="*/ 6288 h 18521"/>
                    <a:gd name="connsiteX35" fmla="*/ 5031 w 12397"/>
                    <a:gd name="connsiteY35" fmla="*/ 12038 h 18521"/>
                    <a:gd name="connsiteX36" fmla="*/ 5031 w 12397"/>
                    <a:gd name="connsiteY36" fmla="*/ 12038 h 1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397" h="18521">
                      <a:moveTo>
                        <a:pt x="898" y="16350"/>
                      </a:moveTo>
                      <a:cubicBezTo>
                        <a:pt x="180" y="14913"/>
                        <a:pt x="0" y="13475"/>
                        <a:pt x="0" y="12218"/>
                      </a:cubicBezTo>
                      <a:lnTo>
                        <a:pt x="0" y="12218"/>
                      </a:lnTo>
                      <a:cubicBezTo>
                        <a:pt x="0" y="9882"/>
                        <a:pt x="539" y="7726"/>
                        <a:pt x="539" y="4672"/>
                      </a:cubicBezTo>
                      <a:lnTo>
                        <a:pt x="539" y="4672"/>
                      </a:lnTo>
                      <a:cubicBezTo>
                        <a:pt x="539" y="4492"/>
                        <a:pt x="539" y="4312"/>
                        <a:pt x="539" y="4312"/>
                      </a:cubicBezTo>
                      <a:lnTo>
                        <a:pt x="539" y="4312"/>
                      </a:lnTo>
                      <a:cubicBezTo>
                        <a:pt x="539" y="2695"/>
                        <a:pt x="1797" y="0"/>
                        <a:pt x="4133" y="0"/>
                      </a:cubicBezTo>
                      <a:lnTo>
                        <a:pt x="4133" y="0"/>
                      </a:lnTo>
                      <a:cubicBezTo>
                        <a:pt x="7726" y="359"/>
                        <a:pt x="9163" y="2875"/>
                        <a:pt x="10241" y="3773"/>
                      </a:cubicBezTo>
                      <a:lnTo>
                        <a:pt x="10241" y="3773"/>
                      </a:lnTo>
                      <a:cubicBezTo>
                        <a:pt x="11499" y="5031"/>
                        <a:pt x="12397" y="6648"/>
                        <a:pt x="12397" y="8445"/>
                      </a:cubicBezTo>
                      <a:lnTo>
                        <a:pt x="12397" y="8445"/>
                      </a:lnTo>
                      <a:cubicBezTo>
                        <a:pt x="12218" y="11679"/>
                        <a:pt x="10421" y="13835"/>
                        <a:pt x="7906" y="16350"/>
                      </a:cubicBezTo>
                      <a:lnTo>
                        <a:pt x="7906" y="16350"/>
                      </a:lnTo>
                      <a:cubicBezTo>
                        <a:pt x="7546" y="16889"/>
                        <a:pt x="7007" y="18147"/>
                        <a:pt x="4492" y="18506"/>
                      </a:cubicBezTo>
                      <a:lnTo>
                        <a:pt x="4492" y="18506"/>
                      </a:lnTo>
                      <a:cubicBezTo>
                        <a:pt x="2515" y="18686"/>
                        <a:pt x="1258" y="17248"/>
                        <a:pt x="898" y="16350"/>
                      </a:cubicBezTo>
                      <a:lnTo>
                        <a:pt x="898" y="16350"/>
                      </a:lnTo>
                      <a:close/>
                      <a:moveTo>
                        <a:pt x="5750" y="15092"/>
                      </a:moveTo>
                      <a:lnTo>
                        <a:pt x="5031" y="14374"/>
                      </a:lnTo>
                      <a:lnTo>
                        <a:pt x="4851" y="14553"/>
                      </a:lnTo>
                      <a:lnTo>
                        <a:pt x="5750" y="15092"/>
                      </a:lnTo>
                      <a:lnTo>
                        <a:pt x="5750" y="15092"/>
                      </a:lnTo>
                      <a:close/>
                      <a:moveTo>
                        <a:pt x="4312" y="14374"/>
                      </a:moveTo>
                      <a:lnTo>
                        <a:pt x="4312" y="13835"/>
                      </a:lnTo>
                      <a:lnTo>
                        <a:pt x="4312" y="14374"/>
                      </a:lnTo>
                      <a:lnTo>
                        <a:pt x="4312" y="14374"/>
                      </a:lnTo>
                      <a:close/>
                      <a:moveTo>
                        <a:pt x="5031" y="12038"/>
                      </a:moveTo>
                      <a:cubicBezTo>
                        <a:pt x="6648" y="10241"/>
                        <a:pt x="7367" y="8804"/>
                        <a:pt x="7187" y="8445"/>
                      </a:cubicBezTo>
                      <a:lnTo>
                        <a:pt x="7187" y="8445"/>
                      </a:lnTo>
                      <a:cubicBezTo>
                        <a:pt x="7187" y="8265"/>
                        <a:pt x="7187" y="7906"/>
                        <a:pt x="6648" y="7367"/>
                      </a:cubicBezTo>
                      <a:lnTo>
                        <a:pt x="6648" y="7367"/>
                      </a:lnTo>
                      <a:cubicBezTo>
                        <a:pt x="6468" y="7007"/>
                        <a:pt x="6109" y="6648"/>
                        <a:pt x="5570" y="6288"/>
                      </a:cubicBezTo>
                      <a:lnTo>
                        <a:pt x="5570" y="6288"/>
                      </a:lnTo>
                      <a:cubicBezTo>
                        <a:pt x="5390" y="9163"/>
                        <a:pt x="5031" y="10960"/>
                        <a:pt x="5031" y="12038"/>
                      </a:cubicBezTo>
                      <a:lnTo>
                        <a:pt x="5031" y="12038"/>
                      </a:lnTo>
                      <a:close/>
                    </a:path>
                  </a:pathLst>
                </a:custGeom>
                <a:grpFill/>
                <a:ln w="17953" cap="flat">
                  <a:noFill/>
                  <a:prstDash val="solid"/>
                  <a:miter/>
                </a:ln>
              </p:spPr>
              <p:txBody>
                <a:bodyPr rtlCol="0" anchor="ctr"/>
                <a:lstStyle/>
                <a:p>
                  <a:endParaRPr lang="zh-CN" altLang="en-US" sz="1050"/>
                </a:p>
              </p:txBody>
            </p:sp>
          </p:grpSp>
          <p:grpSp>
            <p:nvGrpSpPr>
              <p:cNvPr id="246" name="图形 1"/>
              <p:cNvGrpSpPr/>
              <p:nvPr/>
            </p:nvGrpSpPr>
            <p:grpSpPr>
              <a:xfrm>
                <a:off x="8206288" y="2229469"/>
                <a:ext cx="36652" cy="50505"/>
                <a:chOff x="9579499" y="2427159"/>
                <a:chExt cx="36652" cy="50505"/>
              </a:xfrm>
              <a:solidFill>
                <a:srgbClr val="0070C0"/>
              </a:solidFill>
            </p:grpSpPr>
            <p:sp>
              <p:nvSpPr>
                <p:cNvPr id="3254" name="任意多边形: 形状 721"/>
                <p:cNvSpPr/>
                <p:nvPr/>
              </p:nvSpPr>
              <p:spPr>
                <a:xfrm>
                  <a:off x="9582392" y="2430080"/>
                  <a:ext cx="31159" cy="44733"/>
                </a:xfrm>
                <a:custGeom>
                  <a:avLst/>
                  <a:gdLst>
                    <a:gd name="connsiteX0" fmla="*/ 18488 w 31159"/>
                    <a:gd name="connsiteY0" fmla="*/ 43092 h 44733"/>
                    <a:gd name="connsiteX1" fmla="*/ 22440 w 31159"/>
                    <a:gd name="connsiteY1" fmla="*/ 32491 h 44733"/>
                    <a:gd name="connsiteX2" fmla="*/ 29089 w 31159"/>
                    <a:gd name="connsiteY2" fmla="*/ 36444 h 44733"/>
                    <a:gd name="connsiteX3" fmla="*/ 29089 w 31159"/>
                    <a:gd name="connsiteY3" fmla="*/ 21891 h 44733"/>
                    <a:gd name="connsiteX4" fmla="*/ 19925 w 31159"/>
                    <a:gd name="connsiteY4" fmla="*/ 16680 h 44733"/>
                    <a:gd name="connsiteX5" fmla="*/ 15972 w 31159"/>
                    <a:gd name="connsiteY5" fmla="*/ 28718 h 44733"/>
                    <a:gd name="connsiteX6" fmla="*/ 10762 w 31159"/>
                    <a:gd name="connsiteY6" fmla="*/ 22070 h 44733"/>
                    <a:gd name="connsiteX7" fmla="*/ 9325 w 31159"/>
                    <a:gd name="connsiteY7" fmla="*/ 7517 h 44733"/>
                    <a:gd name="connsiteX8" fmla="*/ 1419 w 31159"/>
                    <a:gd name="connsiteY8" fmla="*/ 869 h 44733"/>
                    <a:gd name="connsiteX9" fmla="*/ 1599 w 31159"/>
                    <a:gd name="connsiteY9" fmla="*/ 28718 h 44733"/>
                    <a:gd name="connsiteX10" fmla="*/ 9504 w 31159"/>
                    <a:gd name="connsiteY10" fmla="*/ 39319 h 44733"/>
                    <a:gd name="connsiteX11" fmla="*/ 18488 w 31159"/>
                    <a:gd name="connsiteY11" fmla="*/ 43092 h 44733"/>
                    <a:gd name="connsiteX12" fmla="*/ 18488 w 31159"/>
                    <a:gd name="connsiteY12" fmla="*/ 43092 h 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59" h="44733">
                      <a:moveTo>
                        <a:pt x="18488" y="43092"/>
                      </a:moveTo>
                      <a:cubicBezTo>
                        <a:pt x="17230" y="37702"/>
                        <a:pt x="18488" y="33749"/>
                        <a:pt x="22440" y="32491"/>
                      </a:cubicBezTo>
                      <a:cubicBezTo>
                        <a:pt x="26393" y="32491"/>
                        <a:pt x="27831" y="40397"/>
                        <a:pt x="29089" y="36444"/>
                      </a:cubicBezTo>
                      <a:cubicBezTo>
                        <a:pt x="30346" y="32491"/>
                        <a:pt x="33041" y="28538"/>
                        <a:pt x="29089" y="21891"/>
                      </a:cubicBezTo>
                      <a:cubicBezTo>
                        <a:pt x="23878" y="15243"/>
                        <a:pt x="19925" y="12548"/>
                        <a:pt x="19925" y="16680"/>
                      </a:cubicBezTo>
                      <a:cubicBezTo>
                        <a:pt x="19925" y="20633"/>
                        <a:pt x="17230" y="24586"/>
                        <a:pt x="15972" y="28718"/>
                      </a:cubicBezTo>
                      <a:cubicBezTo>
                        <a:pt x="14715" y="32671"/>
                        <a:pt x="10762" y="27460"/>
                        <a:pt x="10762" y="22070"/>
                      </a:cubicBezTo>
                      <a:cubicBezTo>
                        <a:pt x="12020" y="16680"/>
                        <a:pt x="12020" y="12727"/>
                        <a:pt x="9325" y="7517"/>
                      </a:cubicBezTo>
                      <a:cubicBezTo>
                        <a:pt x="6630" y="2127"/>
                        <a:pt x="2677" y="-1826"/>
                        <a:pt x="1419" y="869"/>
                      </a:cubicBezTo>
                      <a:cubicBezTo>
                        <a:pt x="161" y="4822"/>
                        <a:pt x="-1097" y="20812"/>
                        <a:pt x="1599" y="28718"/>
                      </a:cubicBezTo>
                      <a:cubicBezTo>
                        <a:pt x="4294" y="35366"/>
                        <a:pt x="4294" y="34108"/>
                        <a:pt x="9504" y="39319"/>
                      </a:cubicBezTo>
                      <a:cubicBezTo>
                        <a:pt x="13277" y="43092"/>
                        <a:pt x="21183" y="47045"/>
                        <a:pt x="18488" y="43092"/>
                      </a:cubicBezTo>
                      <a:lnTo>
                        <a:pt x="18488" y="43092"/>
                      </a:lnTo>
                      <a:close/>
                    </a:path>
                  </a:pathLst>
                </a:custGeom>
                <a:grpFill/>
                <a:ln w="17953" cap="flat">
                  <a:noFill/>
                  <a:prstDash val="solid"/>
                  <a:miter/>
                </a:ln>
              </p:spPr>
              <p:txBody>
                <a:bodyPr rtlCol="0" anchor="ctr"/>
                <a:lstStyle/>
                <a:p>
                  <a:endParaRPr lang="zh-CN" altLang="en-US" sz="1050"/>
                </a:p>
              </p:txBody>
            </p:sp>
            <p:sp>
              <p:nvSpPr>
                <p:cNvPr id="3255" name="任意多边形: 形状 722"/>
                <p:cNvSpPr/>
                <p:nvPr/>
              </p:nvSpPr>
              <p:spPr>
                <a:xfrm>
                  <a:off x="9579499" y="2427159"/>
                  <a:ext cx="36652" cy="50505"/>
                </a:xfrm>
                <a:custGeom>
                  <a:avLst/>
                  <a:gdLst>
                    <a:gd name="connsiteX0" fmla="*/ 10421 w 36652"/>
                    <a:gd name="connsiteY0" fmla="*/ 43857 h 50505"/>
                    <a:gd name="connsiteX1" fmla="*/ 1796 w 36652"/>
                    <a:gd name="connsiteY1" fmla="*/ 32178 h 50505"/>
                    <a:gd name="connsiteX2" fmla="*/ 1796 w 36652"/>
                    <a:gd name="connsiteY2" fmla="*/ 32178 h 50505"/>
                    <a:gd name="connsiteX3" fmla="*/ 0 w 36652"/>
                    <a:gd name="connsiteY3" fmla="*/ 18164 h 50505"/>
                    <a:gd name="connsiteX4" fmla="*/ 0 w 36652"/>
                    <a:gd name="connsiteY4" fmla="*/ 18164 h 50505"/>
                    <a:gd name="connsiteX5" fmla="*/ 1796 w 36652"/>
                    <a:gd name="connsiteY5" fmla="*/ 2353 h 50505"/>
                    <a:gd name="connsiteX6" fmla="*/ 1796 w 36652"/>
                    <a:gd name="connsiteY6" fmla="*/ 2353 h 50505"/>
                    <a:gd name="connsiteX7" fmla="*/ 5390 w 36652"/>
                    <a:gd name="connsiteY7" fmla="*/ 17 h 50505"/>
                    <a:gd name="connsiteX8" fmla="*/ 5390 w 36652"/>
                    <a:gd name="connsiteY8" fmla="*/ 17 h 50505"/>
                    <a:gd name="connsiteX9" fmla="*/ 14374 w 36652"/>
                    <a:gd name="connsiteY9" fmla="*/ 9001 h 50505"/>
                    <a:gd name="connsiteX10" fmla="*/ 14374 w 36652"/>
                    <a:gd name="connsiteY10" fmla="*/ 9001 h 50505"/>
                    <a:gd name="connsiteX11" fmla="*/ 16889 w 36652"/>
                    <a:gd name="connsiteY11" fmla="*/ 18703 h 50505"/>
                    <a:gd name="connsiteX12" fmla="*/ 16889 w 36652"/>
                    <a:gd name="connsiteY12" fmla="*/ 18703 h 50505"/>
                    <a:gd name="connsiteX13" fmla="*/ 15991 w 36652"/>
                    <a:gd name="connsiteY13" fmla="*/ 24812 h 50505"/>
                    <a:gd name="connsiteX14" fmla="*/ 15991 w 36652"/>
                    <a:gd name="connsiteY14" fmla="*/ 24812 h 50505"/>
                    <a:gd name="connsiteX15" fmla="*/ 16889 w 36652"/>
                    <a:gd name="connsiteY15" fmla="*/ 28944 h 50505"/>
                    <a:gd name="connsiteX16" fmla="*/ 16889 w 36652"/>
                    <a:gd name="connsiteY16" fmla="*/ 28944 h 50505"/>
                    <a:gd name="connsiteX17" fmla="*/ 20123 w 36652"/>
                    <a:gd name="connsiteY17" fmla="*/ 19781 h 50505"/>
                    <a:gd name="connsiteX18" fmla="*/ 20123 w 36652"/>
                    <a:gd name="connsiteY18" fmla="*/ 19781 h 50505"/>
                    <a:gd name="connsiteX19" fmla="*/ 20123 w 36652"/>
                    <a:gd name="connsiteY19" fmla="*/ 19422 h 50505"/>
                    <a:gd name="connsiteX20" fmla="*/ 20123 w 36652"/>
                    <a:gd name="connsiteY20" fmla="*/ 19422 h 50505"/>
                    <a:gd name="connsiteX21" fmla="*/ 23896 w 36652"/>
                    <a:gd name="connsiteY21" fmla="*/ 15110 h 50505"/>
                    <a:gd name="connsiteX22" fmla="*/ 23896 w 36652"/>
                    <a:gd name="connsiteY22" fmla="*/ 15110 h 50505"/>
                    <a:gd name="connsiteX23" fmla="*/ 34138 w 36652"/>
                    <a:gd name="connsiteY23" fmla="*/ 23554 h 50505"/>
                    <a:gd name="connsiteX24" fmla="*/ 34138 w 36652"/>
                    <a:gd name="connsiteY24" fmla="*/ 23554 h 50505"/>
                    <a:gd name="connsiteX25" fmla="*/ 36653 w 36652"/>
                    <a:gd name="connsiteY25" fmla="*/ 31639 h 50505"/>
                    <a:gd name="connsiteX26" fmla="*/ 36653 w 36652"/>
                    <a:gd name="connsiteY26" fmla="*/ 31639 h 50505"/>
                    <a:gd name="connsiteX27" fmla="*/ 34317 w 36652"/>
                    <a:gd name="connsiteY27" fmla="*/ 40443 h 50505"/>
                    <a:gd name="connsiteX28" fmla="*/ 34317 w 36652"/>
                    <a:gd name="connsiteY28" fmla="*/ 40443 h 50505"/>
                    <a:gd name="connsiteX29" fmla="*/ 31083 w 36652"/>
                    <a:gd name="connsiteY29" fmla="*/ 43138 h 50505"/>
                    <a:gd name="connsiteX30" fmla="*/ 31083 w 36652"/>
                    <a:gd name="connsiteY30" fmla="*/ 43138 h 50505"/>
                    <a:gd name="connsiteX31" fmla="*/ 26052 w 36652"/>
                    <a:gd name="connsiteY31" fmla="*/ 37928 h 50505"/>
                    <a:gd name="connsiteX32" fmla="*/ 26052 w 36652"/>
                    <a:gd name="connsiteY32" fmla="*/ 37928 h 50505"/>
                    <a:gd name="connsiteX33" fmla="*/ 23357 w 36652"/>
                    <a:gd name="connsiteY33" fmla="*/ 42420 h 50505"/>
                    <a:gd name="connsiteX34" fmla="*/ 23357 w 36652"/>
                    <a:gd name="connsiteY34" fmla="*/ 42420 h 50505"/>
                    <a:gd name="connsiteX35" fmla="*/ 23716 w 36652"/>
                    <a:gd name="connsiteY35" fmla="*/ 45295 h 50505"/>
                    <a:gd name="connsiteX36" fmla="*/ 23716 w 36652"/>
                    <a:gd name="connsiteY36" fmla="*/ 45295 h 50505"/>
                    <a:gd name="connsiteX37" fmla="*/ 24435 w 36652"/>
                    <a:gd name="connsiteY37" fmla="*/ 47451 h 50505"/>
                    <a:gd name="connsiteX38" fmla="*/ 24435 w 36652"/>
                    <a:gd name="connsiteY38" fmla="*/ 47451 h 50505"/>
                    <a:gd name="connsiteX39" fmla="*/ 21381 w 36652"/>
                    <a:gd name="connsiteY39" fmla="*/ 50505 h 50505"/>
                    <a:gd name="connsiteX40" fmla="*/ 21381 w 36652"/>
                    <a:gd name="connsiteY40" fmla="*/ 50505 h 50505"/>
                    <a:gd name="connsiteX41" fmla="*/ 10421 w 36652"/>
                    <a:gd name="connsiteY41" fmla="*/ 43857 h 50505"/>
                    <a:gd name="connsiteX42" fmla="*/ 10421 w 36652"/>
                    <a:gd name="connsiteY42" fmla="*/ 43857 h 50505"/>
                    <a:gd name="connsiteX43" fmla="*/ 21381 w 36652"/>
                    <a:gd name="connsiteY43" fmla="*/ 46013 h 50505"/>
                    <a:gd name="connsiteX44" fmla="*/ 21381 w 36652"/>
                    <a:gd name="connsiteY44" fmla="*/ 46013 h 50505"/>
                    <a:gd name="connsiteX45" fmla="*/ 21381 w 36652"/>
                    <a:gd name="connsiteY45" fmla="*/ 46013 h 50505"/>
                    <a:gd name="connsiteX46" fmla="*/ 21381 w 36652"/>
                    <a:gd name="connsiteY46" fmla="*/ 46013 h 50505"/>
                    <a:gd name="connsiteX47" fmla="*/ 21381 w 36652"/>
                    <a:gd name="connsiteY47" fmla="*/ 46013 h 50505"/>
                    <a:gd name="connsiteX48" fmla="*/ 5210 w 36652"/>
                    <a:gd name="connsiteY48" fmla="*/ 18164 h 50505"/>
                    <a:gd name="connsiteX49" fmla="*/ 6648 w 36652"/>
                    <a:gd name="connsiteY49" fmla="*/ 30382 h 50505"/>
                    <a:gd name="connsiteX50" fmla="*/ 6648 w 36652"/>
                    <a:gd name="connsiteY50" fmla="*/ 30382 h 50505"/>
                    <a:gd name="connsiteX51" fmla="*/ 14014 w 36652"/>
                    <a:gd name="connsiteY51" fmla="*/ 40084 h 50505"/>
                    <a:gd name="connsiteX52" fmla="*/ 14014 w 36652"/>
                    <a:gd name="connsiteY52" fmla="*/ 40084 h 50505"/>
                    <a:gd name="connsiteX53" fmla="*/ 18326 w 36652"/>
                    <a:gd name="connsiteY53" fmla="*/ 43498 h 50505"/>
                    <a:gd name="connsiteX54" fmla="*/ 18326 w 36652"/>
                    <a:gd name="connsiteY54" fmla="*/ 43498 h 50505"/>
                    <a:gd name="connsiteX55" fmla="*/ 18326 w 36652"/>
                    <a:gd name="connsiteY55" fmla="*/ 42060 h 50505"/>
                    <a:gd name="connsiteX56" fmla="*/ 18326 w 36652"/>
                    <a:gd name="connsiteY56" fmla="*/ 42060 h 50505"/>
                    <a:gd name="connsiteX57" fmla="*/ 25333 w 36652"/>
                    <a:gd name="connsiteY57" fmla="*/ 32538 h 50505"/>
                    <a:gd name="connsiteX58" fmla="*/ 25333 w 36652"/>
                    <a:gd name="connsiteY58" fmla="*/ 32538 h 50505"/>
                    <a:gd name="connsiteX59" fmla="*/ 30544 w 36652"/>
                    <a:gd name="connsiteY59" fmla="*/ 35413 h 50505"/>
                    <a:gd name="connsiteX60" fmla="*/ 30544 w 36652"/>
                    <a:gd name="connsiteY60" fmla="*/ 35413 h 50505"/>
                    <a:gd name="connsiteX61" fmla="*/ 31443 w 36652"/>
                    <a:gd name="connsiteY61" fmla="*/ 31280 h 50505"/>
                    <a:gd name="connsiteX62" fmla="*/ 31443 w 36652"/>
                    <a:gd name="connsiteY62" fmla="*/ 31280 h 50505"/>
                    <a:gd name="connsiteX63" fmla="*/ 29825 w 36652"/>
                    <a:gd name="connsiteY63" fmla="*/ 26070 h 50505"/>
                    <a:gd name="connsiteX64" fmla="*/ 29825 w 36652"/>
                    <a:gd name="connsiteY64" fmla="*/ 26070 h 50505"/>
                    <a:gd name="connsiteX65" fmla="*/ 25333 w 36652"/>
                    <a:gd name="connsiteY65" fmla="*/ 21039 h 50505"/>
                    <a:gd name="connsiteX66" fmla="*/ 25333 w 36652"/>
                    <a:gd name="connsiteY66" fmla="*/ 21039 h 50505"/>
                    <a:gd name="connsiteX67" fmla="*/ 24974 w 36652"/>
                    <a:gd name="connsiteY67" fmla="*/ 20679 h 50505"/>
                    <a:gd name="connsiteX68" fmla="*/ 24974 w 36652"/>
                    <a:gd name="connsiteY68" fmla="*/ 20679 h 50505"/>
                    <a:gd name="connsiteX69" fmla="*/ 21021 w 36652"/>
                    <a:gd name="connsiteY69" fmla="*/ 31819 h 50505"/>
                    <a:gd name="connsiteX70" fmla="*/ 21021 w 36652"/>
                    <a:gd name="connsiteY70" fmla="*/ 31819 h 50505"/>
                    <a:gd name="connsiteX71" fmla="*/ 17248 w 36652"/>
                    <a:gd name="connsiteY71" fmla="*/ 34874 h 50505"/>
                    <a:gd name="connsiteX72" fmla="*/ 17248 w 36652"/>
                    <a:gd name="connsiteY72" fmla="*/ 34874 h 50505"/>
                    <a:gd name="connsiteX73" fmla="*/ 10780 w 36652"/>
                    <a:gd name="connsiteY73" fmla="*/ 23734 h 50505"/>
                    <a:gd name="connsiteX74" fmla="*/ 10780 w 36652"/>
                    <a:gd name="connsiteY74" fmla="*/ 23734 h 50505"/>
                    <a:gd name="connsiteX75" fmla="*/ 11499 w 36652"/>
                    <a:gd name="connsiteY75" fmla="*/ 18344 h 50505"/>
                    <a:gd name="connsiteX76" fmla="*/ 11499 w 36652"/>
                    <a:gd name="connsiteY76" fmla="*/ 18344 h 50505"/>
                    <a:gd name="connsiteX77" fmla="*/ 9523 w 36652"/>
                    <a:gd name="connsiteY77" fmla="*/ 10977 h 50505"/>
                    <a:gd name="connsiteX78" fmla="*/ 9523 w 36652"/>
                    <a:gd name="connsiteY78" fmla="*/ 10977 h 50505"/>
                    <a:gd name="connsiteX79" fmla="*/ 6468 w 36652"/>
                    <a:gd name="connsiteY79" fmla="*/ 6306 h 50505"/>
                    <a:gd name="connsiteX80" fmla="*/ 6468 w 36652"/>
                    <a:gd name="connsiteY80" fmla="*/ 6306 h 50505"/>
                    <a:gd name="connsiteX81" fmla="*/ 5929 w 36652"/>
                    <a:gd name="connsiteY81" fmla="*/ 5587 h 50505"/>
                    <a:gd name="connsiteX82" fmla="*/ 5929 w 36652"/>
                    <a:gd name="connsiteY82" fmla="*/ 5587 h 50505"/>
                    <a:gd name="connsiteX83" fmla="*/ 5210 w 36652"/>
                    <a:gd name="connsiteY83" fmla="*/ 18164 h 50505"/>
                    <a:gd name="connsiteX84" fmla="*/ 5210 w 36652"/>
                    <a:gd name="connsiteY84" fmla="*/ 18164 h 50505"/>
                    <a:gd name="connsiteX85" fmla="*/ 24435 w 36652"/>
                    <a:gd name="connsiteY85" fmla="*/ 17625 h 50505"/>
                    <a:gd name="connsiteX86" fmla="*/ 24435 w 36652"/>
                    <a:gd name="connsiteY86" fmla="*/ 17625 h 50505"/>
                    <a:gd name="connsiteX87" fmla="*/ 24435 w 36652"/>
                    <a:gd name="connsiteY87" fmla="*/ 17625 h 50505"/>
                    <a:gd name="connsiteX88" fmla="*/ 24435 w 36652"/>
                    <a:gd name="connsiteY88" fmla="*/ 17625 h 50505"/>
                    <a:gd name="connsiteX89" fmla="*/ 24435 w 36652"/>
                    <a:gd name="connsiteY89" fmla="*/ 17625 h 5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6652" h="50505">
                      <a:moveTo>
                        <a:pt x="10421" y="43857"/>
                      </a:moveTo>
                      <a:cubicBezTo>
                        <a:pt x="5570" y="39006"/>
                        <a:pt x="4492" y="39186"/>
                        <a:pt x="1796" y="32178"/>
                      </a:cubicBezTo>
                      <a:lnTo>
                        <a:pt x="1796" y="32178"/>
                      </a:lnTo>
                      <a:cubicBezTo>
                        <a:pt x="359" y="28226"/>
                        <a:pt x="0" y="23195"/>
                        <a:pt x="0" y="18164"/>
                      </a:cubicBezTo>
                      <a:lnTo>
                        <a:pt x="0" y="18164"/>
                      </a:lnTo>
                      <a:cubicBezTo>
                        <a:pt x="0" y="11516"/>
                        <a:pt x="718" y="5587"/>
                        <a:pt x="1796" y="2353"/>
                      </a:cubicBezTo>
                      <a:lnTo>
                        <a:pt x="1796" y="2353"/>
                      </a:lnTo>
                      <a:cubicBezTo>
                        <a:pt x="2335" y="1095"/>
                        <a:pt x="3953" y="-162"/>
                        <a:pt x="5390" y="17"/>
                      </a:cubicBezTo>
                      <a:lnTo>
                        <a:pt x="5390" y="17"/>
                      </a:lnTo>
                      <a:cubicBezTo>
                        <a:pt x="9882" y="736"/>
                        <a:pt x="11858" y="4509"/>
                        <a:pt x="14374" y="9001"/>
                      </a:cubicBezTo>
                      <a:lnTo>
                        <a:pt x="14374" y="9001"/>
                      </a:lnTo>
                      <a:cubicBezTo>
                        <a:pt x="15991" y="12415"/>
                        <a:pt x="16889" y="15469"/>
                        <a:pt x="16889" y="18703"/>
                      </a:cubicBezTo>
                      <a:lnTo>
                        <a:pt x="16889" y="18703"/>
                      </a:lnTo>
                      <a:cubicBezTo>
                        <a:pt x="16889" y="20859"/>
                        <a:pt x="16530" y="23015"/>
                        <a:pt x="15991" y="24812"/>
                      </a:cubicBezTo>
                      <a:lnTo>
                        <a:pt x="15991" y="24812"/>
                      </a:lnTo>
                      <a:cubicBezTo>
                        <a:pt x="15991" y="26249"/>
                        <a:pt x="16350" y="27866"/>
                        <a:pt x="16889" y="28944"/>
                      </a:cubicBezTo>
                      <a:lnTo>
                        <a:pt x="16889" y="28944"/>
                      </a:lnTo>
                      <a:cubicBezTo>
                        <a:pt x="18326" y="25351"/>
                        <a:pt x="19943" y="22297"/>
                        <a:pt x="20123" y="19781"/>
                      </a:cubicBezTo>
                      <a:lnTo>
                        <a:pt x="20123" y="19781"/>
                      </a:lnTo>
                      <a:cubicBezTo>
                        <a:pt x="20123" y="19602"/>
                        <a:pt x="20123" y="19602"/>
                        <a:pt x="20123" y="19422"/>
                      </a:cubicBezTo>
                      <a:lnTo>
                        <a:pt x="20123" y="19422"/>
                      </a:lnTo>
                      <a:cubicBezTo>
                        <a:pt x="20123" y="17805"/>
                        <a:pt x="21201" y="15110"/>
                        <a:pt x="23896" y="15110"/>
                      </a:cubicBezTo>
                      <a:lnTo>
                        <a:pt x="23896" y="15110"/>
                      </a:lnTo>
                      <a:cubicBezTo>
                        <a:pt x="27849" y="15649"/>
                        <a:pt x="30005" y="18524"/>
                        <a:pt x="34138" y="23554"/>
                      </a:cubicBezTo>
                      <a:lnTo>
                        <a:pt x="34138" y="23554"/>
                      </a:lnTo>
                      <a:cubicBezTo>
                        <a:pt x="35934" y="26429"/>
                        <a:pt x="36653" y="29124"/>
                        <a:pt x="36653" y="31639"/>
                      </a:cubicBezTo>
                      <a:lnTo>
                        <a:pt x="36653" y="31639"/>
                      </a:lnTo>
                      <a:cubicBezTo>
                        <a:pt x="36653" y="35413"/>
                        <a:pt x="35216" y="38108"/>
                        <a:pt x="34317" y="40443"/>
                      </a:cubicBezTo>
                      <a:lnTo>
                        <a:pt x="34317" y="40443"/>
                      </a:lnTo>
                      <a:cubicBezTo>
                        <a:pt x="33958" y="41162"/>
                        <a:pt x="33778" y="42779"/>
                        <a:pt x="31083" y="43138"/>
                      </a:cubicBezTo>
                      <a:lnTo>
                        <a:pt x="31083" y="43138"/>
                      </a:lnTo>
                      <a:cubicBezTo>
                        <a:pt x="25873" y="40803"/>
                        <a:pt x="26412" y="37569"/>
                        <a:pt x="26052" y="37928"/>
                      </a:cubicBezTo>
                      <a:lnTo>
                        <a:pt x="26052" y="37928"/>
                      </a:lnTo>
                      <a:cubicBezTo>
                        <a:pt x="24255" y="38647"/>
                        <a:pt x="23537" y="39545"/>
                        <a:pt x="23357" y="42420"/>
                      </a:cubicBezTo>
                      <a:lnTo>
                        <a:pt x="23357" y="42420"/>
                      </a:lnTo>
                      <a:cubicBezTo>
                        <a:pt x="23357" y="43138"/>
                        <a:pt x="23537" y="44217"/>
                        <a:pt x="23716" y="45295"/>
                      </a:cubicBezTo>
                      <a:lnTo>
                        <a:pt x="23716" y="45295"/>
                      </a:lnTo>
                      <a:cubicBezTo>
                        <a:pt x="24076" y="45834"/>
                        <a:pt x="24255" y="46552"/>
                        <a:pt x="24435" y="47451"/>
                      </a:cubicBezTo>
                      <a:lnTo>
                        <a:pt x="24435" y="47451"/>
                      </a:lnTo>
                      <a:cubicBezTo>
                        <a:pt x="24435" y="49068"/>
                        <a:pt x="22279" y="50505"/>
                        <a:pt x="21381" y="50505"/>
                      </a:cubicBezTo>
                      <a:lnTo>
                        <a:pt x="21381" y="50505"/>
                      </a:lnTo>
                      <a:cubicBezTo>
                        <a:pt x="17787" y="49786"/>
                        <a:pt x="13835" y="46912"/>
                        <a:pt x="10421" y="43857"/>
                      </a:cubicBezTo>
                      <a:lnTo>
                        <a:pt x="10421" y="43857"/>
                      </a:lnTo>
                      <a:close/>
                      <a:moveTo>
                        <a:pt x="21381" y="46013"/>
                      </a:moveTo>
                      <a:lnTo>
                        <a:pt x="21381" y="46013"/>
                      </a:lnTo>
                      <a:lnTo>
                        <a:pt x="21381" y="46013"/>
                      </a:lnTo>
                      <a:lnTo>
                        <a:pt x="21381" y="46013"/>
                      </a:lnTo>
                      <a:lnTo>
                        <a:pt x="21381" y="46013"/>
                      </a:lnTo>
                      <a:close/>
                      <a:moveTo>
                        <a:pt x="5210" y="18164"/>
                      </a:moveTo>
                      <a:cubicBezTo>
                        <a:pt x="5210" y="22836"/>
                        <a:pt x="5570" y="27687"/>
                        <a:pt x="6648" y="30382"/>
                      </a:cubicBezTo>
                      <a:lnTo>
                        <a:pt x="6648" y="30382"/>
                      </a:lnTo>
                      <a:cubicBezTo>
                        <a:pt x="9343" y="36850"/>
                        <a:pt x="8265" y="34335"/>
                        <a:pt x="14014" y="40084"/>
                      </a:cubicBezTo>
                      <a:lnTo>
                        <a:pt x="14014" y="40084"/>
                      </a:lnTo>
                      <a:cubicBezTo>
                        <a:pt x="15092" y="41342"/>
                        <a:pt x="16889" y="42599"/>
                        <a:pt x="18326" y="43498"/>
                      </a:cubicBezTo>
                      <a:lnTo>
                        <a:pt x="18326" y="43498"/>
                      </a:lnTo>
                      <a:cubicBezTo>
                        <a:pt x="18326" y="42959"/>
                        <a:pt x="18326" y="42599"/>
                        <a:pt x="18326" y="42060"/>
                      </a:cubicBezTo>
                      <a:lnTo>
                        <a:pt x="18326" y="42060"/>
                      </a:lnTo>
                      <a:cubicBezTo>
                        <a:pt x="18146" y="37928"/>
                        <a:pt x="20482" y="33975"/>
                        <a:pt x="25333" y="32538"/>
                      </a:cubicBezTo>
                      <a:lnTo>
                        <a:pt x="25333" y="32538"/>
                      </a:lnTo>
                      <a:cubicBezTo>
                        <a:pt x="27849" y="32717"/>
                        <a:pt x="29466" y="34155"/>
                        <a:pt x="30544" y="35413"/>
                      </a:cubicBezTo>
                      <a:lnTo>
                        <a:pt x="30544" y="35413"/>
                      </a:lnTo>
                      <a:cubicBezTo>
                        <a:pt x="31083" y="33975"/>
                        <a:pt x="31443" y="32717"/>
                        <a:pt x="31443" y="31280"/>
                      </a:cubicBezTo>
                      <a:lnTo>
                        <a:pt x="31443" y="31280"/>
                      </a:lnTo>
                      <a:cubicBezTo>
                        <a:pt x="31443" y="29843"/>
                        <a:pt x="31083" y="28046"/>
                        <a:pt x="29825" y="26070"/>
                      </a:cubicBezTo>
                      <a:lnTo>
                        <a:pt x="29825" y="26070"/>
                      </a:lnTo>
                      <a:cubicBezTo>
                        <a:pt x="28029" y="23914"/>
                        <a:pt x="26591" y="22117"/>
                        <a:pt x="25333" y="21039"/>
                      </a:cubicBezTo>
                      <a:lnTo>
                        <a:pt x="25333" y="21039"/>
                      </a:lnTo>
                      <a:cubicBezTo>
                        <a:pt x="25154" y="20859"/>
                        <a:pt x="25154" y="20859"/>
                        <a:pt x="24974" y="20679"/>
                      </a:cubicBezTo>
                      <a:lnTo>
                        <a:pt x="24974" y="20679"/>
                      </a:lnTo>
                      <a:cubicBezTo>
                        <a:pt x="24435" y="24992"/>
                        <a:pt x="22099" y="28585"/>
                        <a:pt x="21021" y="31819"/>
                      </a:cubicBezTo>
                      <a:lnTo>
                        <a:pt x="21021" y="31819"/>
                      </a:lnTo>
                      <a:cubicBezTo>
                        <a:pt x="20662" y="33257"/>
                        <a:pt x="19224" y="34874"/>
                        <a:pt x="17248" y="34874"/>
                      </a:cubicBezTo>
                      <a:lnTo>
                        <a:pt x="17248" y="34874"/>
                      </a:lnTo>
                      <a:cubicBezTo>
                        <a:pt x="12218" y="33796"/>
                        <a:pt x="11140" y="29124"/>
                        <a:pt x="10780" y="23734"/>
                      </a:cubicBezTo>
                      <a:lnTo>
                        <a:pt x="10780" y="23734"/>
                      </a:lnTo>
                      <a:cubicBezTo>
                        <a:pt x="11319" y="21578"/>
                        <a:pt x="11499" y="19961"/>
                        <a:pt x="11499" y="18344"/>
                      </a:cubicBezTo>
                      <a:lnTo>
                        <a:pt x="11499" y="18344"/>
                      </a:lnTo>
                      <a:cubicBezTo>
                        <a:pt x="11499" y="16008"/>
                        <a:pt x="10960" y="13852"/>
                        <a:pt x="9523" y="10977"/>
                      </a:cubicBezTo>
                      <a:lnTo>
                        <a:pt x="9523" y="10977"/>
                      </a:lnTo>
                      <a:cubicBezTo>
                        <a:pt x="8624" y="9001"/>
                        <a:pt x="7546" y="7384"/>
                        <a:pt x="6468" y="6306"/>
                      </a:cubicBezTo>
                      <a:lnTo>
                        <a:pt x="6468" y="6306"/>
                      </a:lnTo>
                      <a:cubicBezTo>
                        <a:pt x="6288" y="6126"/>
                        <a:pt x="6109" y="5767"/>
                        <a:pt x="5929" y="5587"/>
                      </a:cubicBezTo>
                      <a:lnTo>
                        <a:pt x="5929" y="5587"/>
                      </a:lnTo>
                      <a:cubicBezTo>
                        <a:pt x="5749" y="8462"/>
                        <a:pt x="5210" y="13313"/>
                        <a:pt x="5210" y="18164"/>
                      </a:cubicBezTo>
                      <a:lnTo>
                        <a:pt x="5210" y="18164"/>
                      </a:lnTo>
                      <a:close/>
                      <a:moveTo>
                        <a:pt x="24435" y="17625"/>
                      </a:moveTo>
                      <a:cubicBezTo>
                        <a:pt x="24435" y="17625"/>
                        <a:pt x="24435" y="17625"/>
                        <a:pt x="24435" y="17625"/>
                      </a:cubicBezTo>
                      <a:lnTo>
                        <a:pt x="24435" y="17625"/>
                      </a:lnTo>
                      <a:lnTo>
                        <a:pt x="24435" y="17625"/>
                      </a:lnTo>
                      <a:lnTo>
                        <a:pt x="24435" y="17625"/>
                      </a:lnTo>
                      <a:close/>
                    </a:path>
                  </a:pathLst>
                </a:custGeom>
                <a:grpFill/>
                <a:ln w="17953" cap="flat">
                  <a:noFill/>
                  <a:prstDash val="solid"/>
                  <a:miter/>
                </a:ln>
              </p:spPr>
              <p:txBody>
                <a:bodyPr rtlCol="0" anchor="ctr"/>
                <a:lstStyle/>
                <a:p>
                  <a:endParaRPr lang="zh-CN" altLang="en-US" sz="1050"/>
                </a:p>
              </p:txBody>
            </p:sp>
          </p:grpSp>
          <p:grpSp>
            <p:nvGrpSpPr>
              <p:cNvPr id="247" name="图形 1"/>
              <p:cNvGrpSpPr/>
              <p:nvPr/>
            </p:nvGrpSpPr>
            <p:grpSpPr>
              <a:xfrm>
                <a:off x="8130645" y="2250148"/>
                <a:ext cx="59112" cy="27310"/>
                <a:chOff x="9503856" y="2447838"/>
                <a:chExt cx="59112" cy="27310"/>
              </a:xfrm>
              <a:solidFill>
                <a:srgbClr val="0070C0"/>
              </a:solidFill>
            </p:grpSpPr>
            <p:sp>
              <p:nvSpPr>
                <p:cNvPr id="3252" name="任意多边形: 形状 724"/>
                <p:cNvSpPr/>
                <p:nvPr/>
              </p:nvSpPr>
              <p:spPr>
                <a:xfrm>
                  <a:off x="9506613" y="2450291"/>
                  <a:ext cx="54025" cy="22386"/>
                </a:xfrm>
                <a:custGeom>
                  <a:avLst/>
                  <a:gdLst>
                    <a:gd name="connsiteX0" fmla="*/ 49528 w 54025"/>
                    <a:gd name="connsiteY0" fmla="*/ 20366 h 22386"/>
                    <a:gd name="connsiteX1" fmla="*/ 38927 w 54025"/>
                    <a:gd name="connsiteY1" fmla="*/ 20366 h 22386"/>
                    <a:gd name="connsiteX2" fmla="*/ 27069 w 54025"/>
                    <a:gd name="connsiteY2" fmla="*/ 13718 h 22386"/>
                    <a:gd name="connsiteX3" fmla="*/ 13953 w 54025"/>
                    <a:gd name="connsiteY3" fmla="*/ 11023 h 22386"/>
                    <a:gd name="connsiteX4" fmla="*/ 2094 w 54025"/>
                    <a:gd name="connsiteY4" fmla="*/ 422 h 22386"/>
                    <a:gd name="connsiteX5" fmla="*/ 12695 w 54025"/>
                    <a:gd name="connsiteY5" fmla="*/ 1680 h 22386"/>
                    <a:gd name="connsiteX6" fmla="*/ 40365 w 54025"/>
                    <a:gd name="connsiteY6" fmla="*/ 1680 h 22386"/>
                    <a:gd name="connsiteX7" fmla="*/ 53660 w 54025"/>
                    <a:gd name="connsiteY7" fmla="*/ 4375 h 22386"/>
                    <a:gd name="connsiteX8" fmla="*/ 52402 w 54025"/>
                    <a:gd name="connsiteY8" fmla="*/ 14975 h 22386"/>
                    <a:gd name="connsiteX9" fmla="*/ 49528 w 54025"/>
                    <a:gd name="connsiteY9" fmla="*/ 20366 h 22386"/>
                    <a:gd name="connsiteX10" fmla="*/ 49528 w 54025"/>
                    <a:gd name="connsiteY10" fmla="*/ 20366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025" h="22386">
                      <a:moveTo>
                        <a:pt x="49528" y="20366"/>
                      </a:moveTo>
                      <a:cubicBezTo>
                        <a:pt x="45575" y="23061"/>
                        <a:pt x="41622" y="23061"/>
                        <a:pt x="38927" y="20366"/>
                      </a:cubicBezTo>
                      <a:cubicBezTo>
                        <a:pt x="36232" y="16413"/>
                        <a:pt x="32279" y="16413"/>
                        <a:pt x="27069" y="13718"/>
                      </a:cubicBezTo>
                      <a:cubicBezTo>
                        <a:pt x="23116" y="11023"/>
                        <a:pt x="24374" y="13718"/>
                        <a:pt x="13953" y="11023"/>
                      </a:cubicBezTo>
                      <a:cubicBezTo>
                        <a:pt x="2094" y="8328"/>
                        <a:pt x="-3296" y="1680"/>
                        <a:pt x="2094" y="422"/>
                      </a:cubicBezTo>
                      <a:cubicBezTo>
                        <a:pt x="7305" y="-1015"/>
                        <a:pt x="4789" y="1680"/>
                        <a:pt x="12695" y="1680"/>
                      </a:cubicBezTo>
                      <a:cubicBezTo>
                        <a:pt x="21858" y="1680"/>
                        <a:pt x="28506" y="2937"/>
                        <a:pt x="40365" y="1680"/>
                      </a:cubicBezTo>
                      <a:cubicBezTo>
                        <a:pt x="53480" y="1680"/>
                        <a:pt x="54918" y="242"/>
                        <a:pt x="53660" y="4375"/>
                      </a:cubicBezTo>
                      <a:cubicBezTo>
                        <a:pt x="50965" y="8328"/>
                        <a:pt x="50965" y="12280"/>
                        <a:pt x="52402" y="14975"/>
                      </a:cubicBezTo>
                      <a:cubicBezTo>
                        <a:pt x="53480" y="17671"/>
                        <a:pt x="49528" y="20366"/>
                        <a:pt x="49528" y="20366"/>
                      </a:cubicBezTo>
                      <a:lnTo>
                        <a:pt x="49528" y="20366"/>
                      </a:lnTo>
                      <a:close/>
                    </a:path>
                  </a:pathLst>
                </a:custGeom>
                <a:grpFill/>
                <a:ln w="17953" cap="flat">
                  <a:noFill/>
                  <a:prstDash val="solid"/>
                  <a:miter/>
                </a:ln>
              </p:spPr>
              <p:txBody>
                <a:bodyPr rtlCol="0" anchor="ctr"/>
                <a:lstStyle/>
                <a:p>
                  <a:endParaRPr lang="zh-CN" altLang="en-US" sz="1050"/>
                </a:p>
              </p:txBody>
            </p:sp>
            <p:sp>
              <p:nvSpPr>
                <p:cNvPr id="3253" name="任意多边形: 形状 725"/>
                <p:cNvSpPr/>
                <p:nvPr/>
              </p:nvSpPr>
              <p:spPr>
                <a:xfrm>
                  <a:off x="9503856" y="2447838"/>
                  <a:ext cx="59112" cy="27310"/>
                </a:xfrm>
                <a:custGeom>
                  <a:avLst/>
                  <a:gdLst>
                    <a:gd name="connsiteX0" fmla="*/ 39528 w 59112"/>
                    <a:gd name="connsiteY0" fmla="*/ 24256 h 27310"/>
                    <a:gd name="connsiteX1" fmla="*/ 28388 w 59112"/>
                    <a:gd name="connsiteY1" fmla="*/ 18327 h 27310"/>
                    <a:gd name="connsiteX2" fmla="*/ 28388 w 59112"/>
                    <a:gd name="connsiteY2" fmla="*/ 18327 h 27310"/>
                    <a:gd name="connsiteX3" fmla="*/ 25873 w 59112"/>
                    <a:gd name="connsiteY3" fmla="*/ 17428 h 27310"/>
                    <a:gd name="connsiteX4" fmla="*/ 25873 w 59112"/>
                    <a:gd name="connsiteY4" fmla="*/ 17428 h 27310"/>
                    <a:gd name="connsiteX5" fmla="*/ 25334 w 59112"/>
                    <a:gd name="connsiteY5" fmla="*/ 17428 h 27310"/>
                    <a:gd name="connsiteX6" fmla="*/ 25334 w 59112"/>
                    <a:gd name="connsiteY6" fmla="*/ 17428 h 27310"/>
                    <a:gd name="connsiteX7" fmla="*/ 15991 w 59112"/>
                    <a:gd name="connsiteY7" fmla="*/ 16170 h 27310"/>
                    <a:gd name="connsiteX8" fmla="*/ 15991 w 59112"/>
                    <a:gd name="connsiteY8" fmla="*/ 16170 h 27310"/>
                    <a:gd name="connsiteX9" fmla="*/ 0 w 59112"/>
                    <a:gd name="connsiteY9" fmla="*/ 5031 h 27310"/>
                    <a:gd name="connsiteX10" fmla="*/ 0 w 59112"/>
                    <a:gd name="connsiteY10" fmla="*/ 5031 h 27310"/>
                    <a:gd name="connsiteX11" fmla="*/ 3953 w 59112"/>
                    <a:gd name="connsiteY11" fmla="*/ 539 h 27310"/>
                    <a:gd name="connsiteX12" fmla="*/ 3953 w 59112"/>
                    <a:gd name="connsiteY12" fmla="*/ 539 h 27310"/>
                    <a:gd name="connsiteX13" fmla="*/ 7007 w 59112"/>
                    <a:gd name="connsiteY13" fmla="*/ 0 h 27310"/>
                    <a:gd name="connsiteX14" fmla="*/ 7007 w 59112"/>
                    <a:gd name="connsiteY14" fmla="*/ 0 h 27310"/>
                    <a:gd name="connsiteX15" fmla="*/ 15092 w 59112"/>
                    <a:gd name="connsiteY15" fmla="*/ 1617 h 27310"/>
                    <a:gd name="connsiteX16" fmla="*/ 15092 w 59112"/>
                    <a:gd name="connsiteY16" fmla="*/ 1617 h 27310"/>
                    <a:gd name="connsiteX17" fmla="*/ 15272 w 59112"/>
                    <a:gd name="connsiteY17" fmla="*/ 1617 h 27310"/>
                    <a:gd name="connsiteX18" fmla="*/ 15272 w 59112"/>
                    <a:gd name="connsiteY18" fmla="*/ 1617 h 27310"/>
                    <a:gd name="connsiteX19" fmla="*/ 15452 w 59112"/>
                    <a:gd name="connsiteY19" fmla="*/ 1617 h 27310"/>
                    <a:gd name="connsiteX20" fmla="*/ 15452 w 59112"/>
                    <a:gd name="connsiteY20" fmla="*/ 1617 h 27310"/>
                    <a:gd name="connsiteX21" fmla="*/ 32341 w 59112"/>
                    <a:gd name="connsiteY21" fmla="*/ 2156 h 27310"/>
                    <a:gd name="connsiteX22" fmla="*/ 32341 w 59112"/>
                    <a:gd name="connsiteY22" fmla="*/ 2156 h 27310"/>
                    <a:gd name="connsiteX23" fmla="*/ 42942 w 59112"/>
                    <a:gd name="connsiteY23" fmla="*/ 1617 h 27310"/>
                    <a:gd name="connsiteX24" fmla="*/ 42942 w 59112"/>
                    <a:gd name="connsiteY24" fmla="*/ 1617 h 27310"/>
                    <a:gd name="connsiteX25" fmla="*/ 53722 w 59112"/>
                    <a:gd name="connsiteY25" fmla="*/ 1437 h 27310"/>
                    <a:gd name="connsiteX26" fmla="*/ 53722 w 59112"/>
                    <a:gd name="connsiteY26" fmla="*/ 1437 h 27310"/>
                    <a:gd name="connsiteX27" fmla="*/ 59112 w 59112"/>
                    <a:gd name="connsiteY27" fmla="*/ 5211 h 27310"/>
                    <a:gd name="connsiteX28" fmla="*/ 59112 w 59112"/>
                    <a:gd name="connsiteY28" fmla="*/ 5211 h 27310"/>
                    <a:gd name="connsiteX29" fmla="*/ 58393 w 59112"/>
                    <a:gd name="connsiteY29" fmla="*/ 8445 h 27310"/>
                    <a:gd name="connsiteX30" fmla="*/ 58393 w 59112"/>
                    <a:gd name="connsiteY30" fmla="*/ 8445 h 27310"/>
                    <a:gd name="connsiteX31" fmla="*/ 56597 w 59112"/>
                    <a:gd name="connsiteY31" fmla="*/ 13655 h 27310"/>
                    <a:gd name="connsiteX32" fmla="*/ 56597 w 59112"/>
                    <a:gd name="connsiteY32" fmla="*/ 13655 h 27310"/>
                    <a:gd name="connsiteX33" fmla="*/ 57136 w 59112"/>
                    <a:gd name="connsiteY33" fmla="*/ 16350 h 27310"/>
                    <a:gd name="connsiteX34" fmla="*/ 57136 w 59112"/>
                    <a:gd name="connsiteY34" fmla="*/ 16350 h 27310"/>
                    <a:gd name="connsiteX35" fmla="*/ 57675 w 59112"/>
                    <a:gd name="connsiteY35" fmla="*/ 18686 h 27310"/>
                    <a:gd name="connsiteX36" fmla="*/ 57675 w 59112"/>
                    <a:gd name="connsiteY36" fmla="*/ 18686 h 27310"/>
                    <a:gd name="connsiteX37" fmla="*/ 53722 w 59112"/>
                    <a:gd name="connsiteY37" fmla="*/ 24974 h 27310"/>
                    <a:gd name="connsiteX38" fmla="*/ 53722 w 59112"/>
                    <a:gd name="connsiteY38" fmla="*/ 24974 h 27310"/>
                    <a:gd name="connsiteX39" fmla="*/ 52285 w 59112"/>
                    <a:gd name="connsiteY39" fmla="*/ 22818 h 27310"/>
                    <a:gd name="connsiteX40" fmla="*/ 53722 w 59112"/>
                    <a:gd name="connsiteY40" fmla="*/ 24974 h 27310"/>
                    <a:gd name="connsiteX41" fmla="*/ 46535 w 59112"/>
                    <a:gd name="connsiteY41" fmla="*/ 27310 h 27310"/>
                    <a:gd name="connsiteX42" fmla="*/ 46535 w 59112"/>
                    <a:gd name="connsiteY42" fmla="*/ 27310 h 27310"/>
                    <a:gd name="connsiteX43" fmla="*/ 39528 w 59112"/>
                    <a:gd name="connsiteY43" fmla="*/ 24256 h 27310"/>
                    <a:gd name="connsiteX44" fmla="*/ 39528 w 59112"/>
                    <a:gd name="connsiteY44" fmla="*/ 24256 h 27310"/>
                    <a:gd name="connsiteX45" fmla="*/ 31083 w 59112"/>
                    <a:gd name="connsiteY45" fmla="*/ 13835 h 27310"/>
                    <a:gd name="connsiteX46" fmla="*/ 43661 w 59112"/>
                    <a:gd name="connsiteY46" fmla="*/ 21022 h 27310"/>
                    <a:gd name="connsiteX47" fmla="*/ 43661 w 59112"/>
                    <a:gd name="connsiteY47" fmla="*/ 21022 h 27310"/>
                    <a:gd name="connsiteX48" fmla="*/ 46715 w 59112"/>
                    <a:gd name="connsiteY48" fmla="*/ 22279 h 27310"/>
                    <a:gd name="connsiteX49" fmla="*/ 46715 w 59112"/>
                    <a:gd name="connsiteY49" fmla="*/ 22279 h 27310"/>
                    <a:gd name="connsiteX50" fmla="*/ 51027 w 59112"/>
                    <a:gd name="connsiteY50" fmla="*/ 20662 h 27310"/>
                    <a:gd name="connsiteX51" fmla="*/ 51027 w 59112"/>
                    <a:gd name="connsiteY51" fmla="*/ 20662 h 27310"/>
                    <a:gd name="connsiteX52" fmla="*/ 52824 w 59112"/>
                    <a:gd name="connsiteY52" fmla="*/ 18686 h 27310"/>
                    <a:gd name="connsiteX53" fmla="*/ 52824 w 59112"/>
                    <a:gd name="connsiteY53" fmla="*/ 18686 h 27310"/>
                    <a:gd name="connsiteX54" fmla="*/ 52824 w 59112"/>
                    <a:gd name="connsiteY54" fmla="*/ 18686 h 27310"/>
                    <a:gd name="connsiteX55" fmla="*/ 52824 w 59112"/>
                    <a:gd name="connsiteY55" fmla="*/ 18686 h 27310"/>
                    <a:gd name="connsiteX56" fmla="*/ 52824 w 59112"/>
                    <a:gd name="connsiteY56" fmla="*/ 18686 h 27310"/>
                    <a:gd name="connsiteX57" fmla="*/ 51566 w 59112"/>
                    <a:gd name="connsiteY57" fmla="*/ 13655 h 27310"/>
                    <a:gd name="connsiteX58" fmla="*/ 51566 w 59112"/>
                    <a:gd name="connsiteY58" fmla="*/ 13655 h 27310"/>
                    <a:gd name="connsiteX59" fmla="*/ 53722 w 59112"/>
                    <a:gd name="connsiteY59" fmla="*/ 6648 h 27310"/>
                    <a:gd name="connsiteX60" fmla="*/ 53722 w 59112"/>
                    <a:gd name="connsiteY60" fmla="*/ 6648 h 27310"/>
                    <a:gd name="connsiteX61" fmla="*/ 43481 w 59112"/>
                    <a:gd name="connsiteY61" fmla="*/ 6828 h 27310"/>
                    <a:gd name="connsiteX62" fmla="*/ 43481 w 59112"/>
                    <a:gd name="connsiteY62" fmla="*/ 6828 h 27310"/>
                    <a:gd name="connsiteX63" fmla="*/ 32521 w 59112"/>
                    <a:gd name="connsiteY63" fmla="*/ 7367 h 27310"/>
                    <a:gd name="connsiteX64" fmla="*/ 32521 w 59112"/>
                    <a:gd name="connsiteY64" fmla="*/ 7367 h 27310"/>
                    <a:gd name="connsiteX65" fmla="*/ 15811 w 59112"/>
                    <a:gd name="connsiteY65" fmla="*/ 6828 h 27310"/>
                    <a:gd name="connsiteX66" fmla="*/ 15811 w 59112"/>
                    <a:gd name="connsiteY66" fmla="*/ 6828 h 27310"/>
                    <a:gd name="connsiteX67" fmla="*/ 15092 w 59112"/>
                    <a:gd name="connsiteY67" fmla="*/ 7007 h 27310"/>
                    <a:gd name="connsiteX68" fmla="*/ 14733 w 59112"/>
                    <a:gd name="connsiteY68" fmla="*/ 6828 h 27310"/>
                    <a:gd name="connsiteX69" fmla="*/ 7007 w 59112"/>
                    <a:gd name="connsiteY69" fmla="*/ 5211 h 27310"/>
                    <a:gd name="connsiteX70" fmla="*/ 7007 w 59112"/>
                    <a:gd name="connsiteY70" fmla="*/ 5211 h 27310"/>
                    <a:gd name="connsiteX71" fmla="*/ 5390 w 59112"/>
                    <a:gd name="connsiteY71" fmla="*/ 5390 h 27310"/>
                    <a:gd name="connsiteX72" fmla="*/ 5390 w 59112"/>
                    <a:gd name="connsiteY72" fmla="*/ 5390 h 27310"/>
                    <a:gd name="connsiteX73" fmla="*/ 7546 w 59112"/>
                    <a:gd name="connsiteY73" fmla="*/ 7367 h 27310"/>
                    <a:gd name="connsiteX74" fmla="*/ 7546 w 59112"/>
                    <a:gd name="connsiteY74" fmla="*/ 7367 h 27310"/>
                    <a:gd name="connsiteX75" fmla="*/ 17069 w 59112"/>
                    <a:gd name="connsiteY75" fmla="*/ 11140 h 27310"/>
                    <a:gd name="connsiteX76" fmla="*/ 17069 w 59112"/>
                    <a:gd name="connsiteY76" fmla="*/ 11140 h 27310"/>
                    <a:gd name="connsiteX77" fmla="*/ 25155 w 59112"/>
                    <a:gd name="connsiteY77" fmla="*/ 12397 h 27310"/>
                    <a:gd name="connsiteX78" fmla="*/ 25155 w 59112"/>
                    <a:gd name="connsiteY78" fmla="*/ 12397 h 27310"/>
                    <a:gd name="connsiteX79" fmla="*/ 25693 w 59112"/>
                    <a:gd name="connsiteY79" fmla="*/ 12397 h 27310"/>
                    <a:gd name="connsiteX80" fmla="*/ 25693 w 59112"/>
                    <a:gd name="connsiteY80" fmla="*/ 12397 h 27310"/>
                    <a:gd name="connsiteX81" fmla="*/ 26053 w 59112"/>
                    <a:gd name="connsiteY81" fmla="*/ 12397 h 27310"/>
                    <a:gd name="connsiteX82" fmla="*/ 26053 w 59112"/>
                    <a:gd name="connsiteY82" fmla="*/ 12397 h 27310"/>
                    <a:gd name="connsiteX83" fmla="*/ 31083 w 59112"/>
                    <a:gd name="connsiteY83" fmla="*/ 13835 h 27310"/>
                    <a:gd name="connsiteX84" fmla="*/ 31083 w 59112"/>
                    <a:gd name="connsiteY84" fmla="*/ 13835 h 2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9112" h="27310">
                      <a:moveTo>
                        <a:pt x="39528" y="24256"/>
                      </a:moveTo>
                      <a:cubicBezTo>
                        <a:pt x="37911" y="21381"/>
                        <a:pt x="34677" y="21381"/>
                        <a:pt x="28388" y="18327"/>
                      </a:cubicBezTo>
                      <a:lnTo>
                        <a:pt x="28388" y="18327"/>
                      </a:lnTo>
                      <a:cubicBezTo>
                        <a:pt x="26592" y="17248"/>
                        <a:pt x="27131" y="17608"/>
                        <a:pt x="25873" y="17428"/>
                      </a:cubicBezTo>
                      <a:lnTo>
                        <a:pt x="25873" y="17428"/>
                      </a:lnTo>
                      <a:cubicBezTo>
                        <a:pt x="25514" y="17428"/>
                        <a:pt x="25334" y="17428"/>
                        <a:pt x="25334" y="17428"/>
                      </a:cubicBezTo>
                      <a:lnTo>
                        <a:pt x="25334" y="17428"/>
                      </a:lnTo>
                      <a:cubicBezTo>
                        <a:pt x="23717" y="17428"/>
                        <a:pt x="21022" y="17428"/>
                        <a:pt x="15991" y="16170"/>
                      </a:cubicBezTo>
                      <a:lnTo>
                        <a:pt x="15991" y="16170"/>
                      </a:lnTo>
                      <a:cubicBezTo>
                        <a:pt x="6828" y="13835"/>
                        <a:pt x="719" y="10601"/>
                        <a:pt x="0" y="5031"/>
                      </a:cubicBezTo>
                      <a:lnTo>
                        <a:pt x="0" y="5031"/>
                      </a:lnTo>
                      <a:cubicBezTo>
                        <a:pt x="0" y="2695"/>
                        <a:pt x="2156" y="898"/>
                        <a:pt x="3953" y="539"/>
                      </a:cubicBezTo>
                      <a:lnTo>
                        <a:pt x="3953" y="539"/>
                      </a:lnTo>
                      <a:cubicBezTo>
                        <a:pt x="5031" y="180"/>
                        <a:pt x="6109" y="0"/>
                        <a:pt x="7007" y="0"/>
                      </a:cubicBezTo>
                      <a:lnTo>
                        <a:pt x="7007" y="0"/>
                      </a:lnTo>
                      <a:cubicBezTo>
                        <a:pt x="11499" y="539"/>
                        <a:pt x="9343" y="1617"/>
                        <a:pt x="15092" y="1617"/>
                      </a:cubicBezTo>
                      <a:lnTo>
                        <a:pt x="15092" y="1617"/>
                      </a:lnTo>
                      <a:cubicBezTo>
                        <a:pt x="15092" y="1617"/>
                        <a:pt x="15092" y="1617"/>
                        <a:pt x="15272" y="1617"/>
                      </a:cubicBezTo>
                      <a:lnTo>
                        <a:pt x="15272" y="1617"/>
                      </a:lnTo>
                      <a:cubicBezTo>
                        <a:pt x="15272" y="1617"/>
                        <a:pt x="15272" y="1617"/>
                        <a:pt x="15452" y="1617"/>
                      </a:cubicBezTo>
                      <a:lnTo>
                        <a:pt x="15452" y="1617"/>
                      </a:lnTo>
                      <a:cubicBezTo>
                        <a:pt x="21561" y="1617"/>
                        <a:pt x="26592" y="2156"/>
                        <a:pt x="32341" y="2156"/>
                      </a:cubicBezTo>
                      <a:lnTo>
                        <a:pt x="32341" y="2156"/>
                      </a:lnTo>
                      <a:cubicBezTo>
                        <a:pt x="35395" y="2156"/>
                        <a:pt x="38630" y="1976"/>
                        <a:pt x="42942" y="1617"/>
                      </a:cubicBezTo>
                      <a:lnTo>
                        <a:pt x="42942" y="1617"/>
                      </a:lnTo>
                      <a:cubicBezTo>
                        <a:pt x="48152" y="1617"/>
                        <a:pt x="51386" y="1437"/>
                        <a:pt x="53722" y="1437"/>
                      </a:cubicBezTo>
                      <a:lnTo>
                        <a:pt x="53722" y="1437"/>
                      </a:lnTo>
                      <a:cubicBezTo>
                        <a:pt x="55339" y="1437"/>
                        <a:pt x="58932" y="1797"/>
                        <a:pt x="59112" y="5211"/>
                      </a:cubicBezTo>
                      <a:lnTo>
                        <a:pt x="59112" y="5211"/>
                      </a:lnTo>
                      <a:cubicBezTo>
                        <a:pt x="59112" y="6288"/>
                        <a:pt x="58932" y="6828"/>
                        <a:pt x="58393" y="8445"/>
                      </a:cubicBezTo>
                      <a:lnTo>
                        <a:pt x="58393" y="8445"/>
                      </a:lnTo>
                      <a:cubicBezTo>
                        <a:pt x="57136" y="10421"/>
                        <a:pt x="56597" y="12218"/>
                        <a:pt x="56597" y="13655"/>
                      </a:cubicBezTo>
                      <a:lnTo>
                        <a:pt x="56597" y="13655"/>
                      </a:lnTo>
                      <a:cubicBezTo>
                        <a:pt x="56597" y="14733"/>
                        <a:pt x="56776" y="15632"/>
                        <a:pt x="57136" y="16350"/>
                      </a:cubicBezTo>
                      <a:lnTo>
                        <a:pt x="57136" y="16350"/>
                      </a:lnTo>
                      <a:cubicBezTo>
                        <a:pt x="57495" y="17069"/>
                        <a:pt x="57675" y="17967"/>
                        <a:pt x="57675" y="18686"/>
                      </a:cubicBezTo>
                      <a:lnTo>
                        <a:pt x="57675" y="18686"/>
                      </a:lnTo>
                      <a:cubicBezTo>
                        <a:pt x="57315" y="22998"/>
                        <a:pt x="53722" y="24615"/>
                        <a:pt x="53722" y="24974"/>
                      </a:cubicBezTo>
                      <a:lnTo>
                        <a:pt x="53722" y="24974"/>
                      </a:lnTo>
                      <a:lnTo>
                        <a:pt x="52285" y="22818"/>
                      </a:lnTo>
                      <a:lnTo>
                        <a:pt x="53722" y="24974"/>
                      </a:lnTo>
                      <a:cubicBezTo>
                        <a:pt x="51386" y="26591"/>
                        <a:pt x="49051" y="27310"/>
                        <a:pt x="46535" y="27310"/>
                      </a:cubicBezTo>
                      <a:lnTo>
                        <a:pt x="46535" y="27310"/>
                      </a:lnTo>
                      <a:cubicBezTo>
                        <a:pt x="44020" y="27310"/>
                        <a:pt x="41684" y="26232"/>
                        <a:pt x="39528" y="24256"/>
                      </a:cubicBezTo>
                      <a:lnTo>
                        <a:pt x="39528" y="24256"/>
                      </a:lnTo>
                      <a:close/>
                      <a:moveTo>
                        <a:pt x="31083" y="13835"/>
                      </a:moveTo>
                      <a:cubicBezTo>
                        <a:pt x="35575" y="16350"/>
                        <a:pt x="40426" y="16170"/>
                        <a:pt x="43661" y="21022"/>
                      </a:cubicBezTo>
                      <a:lnTo>
                        <a:pt x="43661" y="21022"/>
                      </a:lnTo>
                      <a:cubicBezTo>
                        <a:pt x="44559" y="21740"/>
                        <a:pt x="45457" y="22100"/>
                        <a:pt x="46715" y="22279"/>
                      </a:cubicBezTo>
                      <a:lnTo>
                        <a:pt x="46715" y="22279"/>
                      </a:lnTo>
                      <a:cubicBezTo>
                        <a:pt x="47793" y="22279"/>
                        <a:pt x="49410" y="21920"/>
                        <a:pt x="51027" y="20662"/>
                      </a:cubicBezTo>
                      <a:lnTo>
                        <a:pt x="51027" y="20662"/>
                      </a:lnTo>
                      <a:cubicBezTo>
                        <a:pt x="51207" y="20483"/>
                        <a:pt x="52824" y="18866"/>
                        <a:pt x="52824" y="18686"/>
                      </a:cubicBezTo>
                      <a:lnTo>
                        <a:pt x="52824" y="18686"/>
                      </a:lnTo>
                      <a:lnTo>
                        <a:pt x="52824" y="18686"/>
                      </a:lnTo>
                      <a:lnTo>
                        <a:pt x="52824" y="18686"/>
                      </a:lnTo>
                      <a:lnTo>
                        <a:pt x="52824" y="18686"/>
                      </a:lnTo>
                      <a:cubicBezTo>
                        <a:pt x="52105" y="17069"/>
                        <a:pt x="51566" y="15452"/>
                        <a:pt x="51566" y="13655"/>
                      </a:cubicBezTo>
                      <a:lnTo>
                        <a:pt x="51566" y="13655"/>
                      </a:lnTo>
                      <a:cubicBezTo>
                        <a:pt x="51566" y="11140"/>
                        <a:pt x="52285" y="8445"/>
                        <a:pt x="53722" y="6648"/>
                      </a:cubicBezTo>
                      <a:lnTo>
                        <a:pt x="53722" y="6648"/>
                      </a:lnTo>
                      <a:cubicBezTo>
                        <a:pt x="51746" y="6648"/>
                        <a:pt x="48332" y="6828"/>
                        <a:pt x="43481" y="6828"/>
                      </a:cubicBezTo>
                      <a:lnTo>
                        <a:pt x="43481" y="6828"/>
                      </a:lnTo>
                      <a:cubicBezTo>
                        <a:pt x="39348" y="7367"/>
                        <a:pt x="35755" y="7367"/>
                        <a:pt x="32521" y="7367"/>
                      </a:cubicBezTo>
                      <a:lnTo>
                        <a:pt x="32521" y="7367"/>
                      </a:lnTo>
                      <a:cubicBezTo>
                        <a:pt x="26412" y="7367"/>
                        <a:pt x="21561" y="6828"/>
                        <a:pt x="15811" y="6828"/>
                      </a:cubicBezTo>
                      <a:lnTo>
                        <a:pt x="15811" y="6828"/>
                      </a:lnTo>
                      <a:lnTo>
                        <a:pt x="15092" y="7007"/>
                      </a:lnTo>
                      <a:lnTo>
                        <a:pt x="14733" y="6828"/>
                      </a:lnTo>
                      <a:cubicBezTo>
                        <a:pt x="8445" y="6828"/>
                        <a:pt x="7187" y="4672"/>
                        <a:pt x="7007" y="5211"/>
                      </a:cubicBezTo>
                      <a:lnTo>
                        <a:pt x="7007" y="5211"/>
                      </a:lnTo>
                      <a:cubicBezTo>
                        <a:pt x="6828" y="5211"/>
                        <a:pt x="6289" y="5211"/>
                        <a:pt x="5390" y="5390"/>
                      </a:cubicBezTo>
                      <a:lnTo>
                        <a:pt x="5390" y="5390"/>
                      </a:lnTo>
                      <a:cubicBezTo>
                        <a:pt x="5750" y="5749"/>
                        <a:pt x="6289" y="6648"/>
                        <a:pt x="7546" y="7367"/>
                      </a:cubicBezTo>
                      <a:lnTo>
                        <a:pt x="7546" y="7367"/>
                      </a:lnTo>
                      <a:cubicBezTo>
                        <a:pt x="9702" y="8804"/>
                        <a:pt x="12757" y="10241"/>
                        <a:pt x="17069" y="11140"/>
                      </a:cubicBezTo>
                      <a:lnTo>
                        <a:pt x="17069" y="11140"/>
                      </a:lnTo>
                      <a:cubicBezTo>
                        <a:pt x="21920" y="12397"/>
                        <a:pt x="23897" y="12397"/>
                        <a:pt x="25155" y="12397"/>
                      </a:cubicBezTo>
                      <a:lnTo>
                        <a:pt x="25155" y="12397"/>
                      </a:lnTo>
                      <a:cubicBezTo>
                        <a:pt x="25514" y="12397"/>
                        <a:pt x="25693" y="12397"/>
                        <a:pt x="25693" y="12397"/>
                      </a:cubicBezTo>
                      <a:lnTo>
                        <a:pt x="25693" y="12397"/>
                      </a:lnTo>
                      <a:cubicBezTo>
                        <a:pt x="25873" y="12397"/>
                        <a:pt x="25873" y="12397"/>
                        <a:pt x="26053" y="12397"/>
                      </a:cubicBezTo>
                      <a:lnTo>
                        <a:pt x="26053" y="12397"/>
                      </a:lnTo>
                      <a:cubicBezTo>
                        <a:pt x="27670" y="12218"/>
                        <a:pt x="29466" y="12757"/>
                        <a:pt x="31083" y="13835"/>
                      </a:cubicBezTo>
                      <a:lnTo>
                        <a:pt x="31083" y="13835"/>
                      </a:lnTo>
                      <a:close/>
                    </a:path>
                  </a:pathLst>
                </a:custGeom>
                <a:grpFill/>
                <a:ln w="17953" cap="flat">
                  <a:noFill/>
                  <a:prstDash val="solid"/>
                  <a:miter/>
                </a:ln>
              </p:spPr>
              <p:txBody>
                <a:bodyPr rtlCol="0" anchor="ctr"/>
                <a:lstStyle/>
                <a:p>
                  <a:endParaRPr lang="zh-CN" altLang="en-US" sz="1050"/>
                </a:p>
              </p:txBody>
            </p:sp>
          </p:grpSp>
          <p:grpSp>
            <p:nvGrpSpPr>
              <p:cNvPr id="248" name="图形 1"/>
              <p:cNvGrpSpPr/>
              <p:nvPr/>
            </p:nvGrpSpPr>
            <p:grpSpPr>
              <a:xfrm>
                <a:off x="8072073" y="2143423"/>
                <a:ext cx="67376" cy="28388"/>
                <a:chOff x="9445284" y="2341113"/>
                <a:chExt cx="67376" cy="28388"/>
              </a:xfrm>
              <a:solidFill>
                <a:srgbClr val="0070C0"/>
              </a:solidFill>
            </p:grpSpPr>
            <p:sp>
              <p:nvSpPr>
                <p:cNvPr id="3250" name="任意多边形: 形状 727"/>
                <p:cNvSpPr/>
                <p:nvPr/>
              </p:nvSpPr>
              <p:spPr>
                <a:xfrm>
                  <a:off x="9447775" y="2343783"/>
                  <a:ext cx="62371" cy="23382"/>
                </a:xfrm>
                <a:custGeom>
                  <a:avLst/>
                  <a:gdLst>
                    <a:gd name="connsiteX0" fmla="*/ 28951 w 62371"/>
                    <a:gd name="connsiteY0" fmla="*/ 20687 h 23382"/>
                    <a:gd name="connsiteX1" fmla="*/ 49972 w 62371"/>
                    <a:gd name="connsiteY1" fmla="*/ 23382 h 23382"/>
                    <a:gd name="connsiteX2" fmla="*/ 61831 w 62371"/>
                    <a:gd name="connsiteY2" fmla="*/ 17992 h 23382"/>
                    <a:gd name="connsiteX3" fmla="*/ 44762 w 62371"/>
                    <a:gd name="connsiteY3" fmla="*/ 8649 h 23382"/>
                    <a:gd name="connsiteX4" fmla="*/ 23561 w 62371"/>
                    <a:gd name="connsiteY4" fmla="*/ 744 h 23382"/>
                    <a:gd name="connsiteX5" fmla="*/ 9007 w 62371"/>
                    <a:gd name="connsiteY5" fmla="*/ 3439 h 23382"/>
                    <a:gd name="connsiteX6" fmla="*/ 2359 w 62371"/>
                    <a:gd name="connsiteY6" fmla="*/ 11344 h 23382"/>
                    <a:gd name="connsiteX7" fmla="*/ 16913 w 62371"/>
                    <a:gd name="connsiteY7" fmla="*/ 19250 h 23382"/>
                    <a:gd name="connsiteX8" fmla="*/ 28951 w 62371"/>
                    <a:gd name="connsiteY8" fmla="*/ 20687 h 23382"/>
                    <a:gd name="connsiteX9" fmla="*/ 28951 w 62371"/>
                    <a:gd name="connsiteY9" fmla="*/ 20687 h 2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371" h="23382">
                      <a:moveTo>
                        <a:pt x="28951" y="20687"/>
                      </a:moveTo>
                      <a:cubicBezTo>
                        <a:pt x="35599" y="20687"/>
                        <a:pt x="42067" y="23382"/>
                        <a:pt x="49972" y="23382"/>
                      </a:cubicBezTo>
                      <a:cubicBezTo>
                        <a:pt x="56620" y="23382"/>
                        <a:pt x="64526" y="20687"/>
                        <a:pt x="61831" y="17992"/>
                      </a:cubicBezTo>
                      <a:cubicBezTo>
                        <a:pt x="57878" y="15297"/>
                        <a:pt x="52667" y="12602"/>
                        <a:pt x="44762" y="8649"/>
                      </a:cubicBezTo>
                      <a:cubicBezTo>
                        <a:pt x="38114" y="4696"/>
                        <a:pt x="31466" y="744"/>
                        <a:pt x="23561" y="744"/>
                      </a:cubicBezTo>
                      <a:cubicBezTo>
                        <a:pt x="16913" y="-514"/>
                        <a:pt x="16913" y="-514"/>
                        <a:pt x="9007" y="3439"/>
                      </a:cubicBezTo>
                      <a:cubicBezTo>
                        <a:pt x="1102" y="6134"/>
                        <a:pt x="-2851" y="10087"/>
                        <a:pt x="2359" y="11344"/>
                      </a:cubicBezTo>
                      <a:cubicBezTo>
                        <a:pt x="7570" y="11344"/>
                        <a:pt x="11523" y="16555"/>
                        <a:pt x="16913" y="19250"/>
                      </a:cubicBezTo>
                      <a:cubicBezTo>
                        <a:pt x="22303" y="21945"/>
                        <a:pt x="28951" y="20687"/>
                        <a:pt x="28951" y="20687"/>
                      </a:cubicBezTo>
                      <a:lnTo>
                        <a:pt x="28951" y="20687"/>
                      </a:lnTo>
                      <a:close/>
                    </a:path>
                  </a:pathLst>
                </a:custGeom>
                <a:grpFill/>
                <a:ln w="17953" cap="flat">
                  <a:noFill/>
                  <a:prstDash val="solid"/>
                  <a:miter/>
                </a:ln>
              </p:spPr>
              <p:txBody>
                <a:bodyPr rtlCol="0" anchor="ctr"/>
                <a:lstStyle/>
                <a:p>
                  <a:endParaRPr lang="zh-CN" altLang="en-US" sz="1050"/>
                </a:p>
              </p:txBody>
            </p:sp>
            <p:sp>
              <p:nvSpPr>
                <p:cNvPr id="3251" name="任意多边形: 形状 728"/>
                <p:cNvSpPr/>
                <p:nvPr/>
              </p:nvSpPr>
              <p:spPr>
                <a:xfrm>
                  <a:off x="9445284" y="2341113"/>
                  <a:ext cx="67376" cy="28388"/>
                </a:xfrm>
                <a:custGeom>
                  <a:avLst/>
                  <a:gdLst>
                    <a:gd name="connsiteX0" fmla="*/ 52285 w 67376"/>
                    <a:gd name="connsiteY0" fmla="*/ 28388 h 28388"/>
                    <a:gd name="connsiteX1" fmla="*/ 31622 w 67376"/>
                    <a:gd name="connsiteY1" fmla="*/ 25873 h 28388"/>
                    <a:gd name="connsiteX2" fmla="*/ 31622 w 67376"/>
                    <a:gd name="connsiteY2" fmla="*/ 25873 h 28388"/>
                    <a:gd name="connsiteX3" fmla="*/ 27310 w 67376"/>
                    <a:gd name="connsiteY3" fmla="*/ 26232 h 28388"/>
                    <a:gd name="connsiteX4" fmla="*/ 27310 w 67376"/>
                    <a:gd name="connsiteY4" fmla="*/ 26232 h 28388"/>
                    <a:gd name="connsiteX5" fmla="*/ 18326 w 67376"/>
                    <a:gd name="connsiteY5" fmla="*/ 24256 h 28388"/>
                    <a:gd name="connsiteX6" fmla="*/ 18326 w 67376"/>
                    <a:gd name="connsiteY6" fmla="*/ 24256 h 28388"/>
                    <a:gd name="connsiteX7" fmla="*/ 7546 w 67376"/>
                    <a:gd name="connsiteY7" fmla="*/ 17069 h 28388"/>
                    <a:gd name="connsiteX8" fmla="*/ 7546 w 67376"/>
                    <a:gd name="connsiteY8" fmla="*/ 17069 h 28388"/>
                    <a:gd name="connsiteX9" fmla="*/ 7546 w 67376"/>
                    <a:gd name="connsiteY9" fmla="*/ 17248 h 28388"/>
                    <a:gd name="connsiteX10" fmla="*/ 4312 w 67376"/>
                    <a:gd name="connsiteY10" fmla="*/ 16350 h 28388"/>
                    <a:gd name="connsiteX11" fmla="*/ 0 w 67376"/>
                    <a:gd name="connsiteY11" fmla="*/ 12038 h 28388"/>
                    <a:gd name="connsiteX12" fmla="*/ 0 w 67376"/>
                    <a:gd name="connsiteY12" fmla="*/ 12038 h 28388"/>
                    <a:gd name="connsiteX13" fmla="*/ 10421 w 67376"/>
                    <a:gd name="connsiteY13" fmla="*/ 3773 h 28388"/>
                    <a:gd name="connsiteX14" fmla="*/ 10421 w 67376"/>
                    <a:gd name="connsiteY14" fmla="*/ 3773 h 28388"/>
                    <a:gd name="connsiteX15" fmla="*/ 20842 w 67376"/>
                    <a:gd name="connsiteY15" fmla="*/ 0 h 28388"/>
                    <a:gd name="connsiteX16" fmla="*/ 20842 w 67376"/>
                    <a:gd name="connsiteY16" fmla="*/ 0 h 28388"/>
                    <a:gd name="connsiteX17" fmla="*/ 26412 w 67376"/>
                    <a:gd name="connsiteY17" fmla="*/ 719 h 28388"/>
                    <a:gd name="connsiteX18" fmla="*/ 26412 w 67376"/>
                    <a:gd name="connsiteY18" fmla="*/ 719 h 28388"/>
                    <a:gd name="connsiteX19" fmla="*/ 48332 w 67376"/>
                    <a:gd name="connsiteY19" fmla="*/ 8984 h 28388"/>
                    <a:gd name="connsiteX20" fmla="*/ 48332 w 67376"/>
                    <a:gd name="connsiteY20" fmla="*/ 8984 h 28388"/>
                    <a:gd name="connsiteX21" fmla="*/ 66119 w 67376"/>
                    <a:gd name="connsiteY21" fmla="*/ 18686 h 28388"/>
                    <a:gd name="connsiteX22" fmla="*/ 66119 w 67376"/>
                    <a:gd name="connsiteY22" fmla="*/ 18686 h 28388"/>
                    <a:gd name="connsiteX23" fmla="*/ 67377 w 67376"/>
                    <a:gd name="connsiteY23" fmla="*/ 21561 h 28388"/>
                    <a:gd name="connsiteX24" fmla="*/ 67377 w 67376"/>
                    <a:gd name="connsiteY24" fmla="*/ 21561 h 28388"/>
                    <a:gd name="connsiteX25" fmla="*/ 52285 w 67376"/>
                    <a:gd name="connsiteY25" fmla="*/ 28029 h 28388"/>
                    <a:gd name="connsiteX26" fmla="*/ 52285 w 67376"/>
                    <a:gd name="connsiteY26" fmla="*/ 28029 h 28388"/>
                    <a:gd name="connsiteX27" fmla="*/ 52285 w 67376"/>
                    <a:gd name="connsiteY27" fmla="*/ 28388 h 28388"/>
                    <a:gd name="connsiteX28" fmla="*/ 52285 w 67376"/>
                    <a:gd name="connsiteY28" fmla="*/ 28388 h 28388"/>
                    <a:gd name="connsiteX29" fmla="*/ 52285 w 67376"/>
                    <a:gd name="connsiteY29" fmla="*/ 28388 h 28388"/>
                    <a:gd name="connsiteX30" fmla="*/ 52285 w 67376"/>
                    <a:gd name="connsiteY30" fmla="*/ 28388 h 28388"/>
                    <a:gd name="connsiteX31" fmla="*/ 52285 w 67376"/>
                    <a:gd name="connsiteY31" fmla="*/ 28388 h 28388"/>
                    <a:gd name="connsiteX32" fmla="*/ 61268 w 67376"/>
                    <a:gd name="connsiteY32" fmla="*/ 21740 h 28388"/>
                    <a:gd name="connsiteX33" fmla="*/ 45816 w 67376"/>
                    <a:gd name="connsiteY33" fmla="*/ 13475 h 28388"/>
                    <a:gd name="connsiteX34" fmla="*/ 45816 w 67376"/>
                    <a:gd name="connsiteY34" fmla="*/ 13475 h 28388"/>
                    <a:gd name="connsiteX35" fmla="*/ 26052 w 67376"/>
                    <a:gd name="connsiteY35" fmla="*/ 5929 h 28388"/>
                    <a:gd name="connsiteX36" fmla="*/ 26052 w 67376"/>
                    <a:gd name="connsiteY36" fmla="*/ 5929 h 28388"/>
                    <a:gd name="connsiteX37" fmla="*/ 26052 w 67376"/>
                    <a:gd name="connsiteY37" fmla="*/ 5929 h 28388"/>
                    <a:gd name="connsiteX38" fmla="*/ 26232 w 67376"/>
                    <a:gd name="connsiteY38" fmla="*/ 5929 h 28388"/>
                    <a:gd name="connsiteX39" fmla="*/ 26232 w 67376"/>
                    <a:gd name="connsiteY39" fmla="*/ 5929 h 28388"/>
                    <a:gd name="connsiteX40" fmla="*/ 28208 w 67376"/>
                    <a:gd name="connsiteY40" fmla="*/ 4851 h 28388"/>
                    <a:gd name="connsiteX41" fmla="*/ 28208 w 67376"/>
                    <a:gd name="connsiteY41" fmla="*/ 4851 h 28388"/>
                    <a:gd name="connsiteX42" fmla="*/ 26771 w 67376"/>
                    <a:gd name="connsiteY42" fmla="*/ 3773 h 28388"/>
                    <a:gd name="connsiteX43" fmla="*/ 25693 w 67376"/>
                    <a:gd name="connsiteY43" fmla="*/ 5929 h 28388"/>
                    <a:gd name="connsiteX44" fmla="*/ 20842 w 67376"/>
                    <a:gd name="connsiteY44" fmla="*/ 5210 h 28388"/>
                    <a:gd name="connsiteX45" fmla="*/ 20842 w 67376"/>
                    <a:gd name="connsiteY45" fmla="*/ 5210 h 28388"/>
                    <a:gd name="connsiteX46" fmla="*/ 12397 w 67376"/>
                    <a:gd name="connsiteY46" fmla="*/ 8624 h 28388"/>
                    <a:gd name="connsiteX47" fmla="*/ 12397 w 67376"/>
                    <a:gd name="connsiteY47" fmla="*/ 8624 h 28388"/>
                    <a:gd name="connsiteX48" fmla="*/ 5929 w 67376"/>
                    <a:gd name="connsiteY48" fmla="*/ 11679 h 28388"/>
                    <a:gd name="connsiteX49" fmla="*/ 5929 w 67376"/>
                    <a:gd name="connsiteY49" fmla="*/ 11679 h 28388"/>
                    <a:gd name="connsiteX50" fmla="*/ 20662 w 67376"/>
                    <a:gd name="connsiteY50" fmla="*/ 19764 h 28388"/>
                    <a:gd name="connsiteX51" fmla="*/ 20662 w 67376"/>
                    <a:gd name="connsiteY51" fmla="*/ 19764 h 28388"/>
                    <a:gd name="connsiteX52" fmla="*/ 27310 w 67376"/>
                    <a:gd name="connsiteY52" fmla="*/ 21201 h 28388"/>
                    <a:gd name="connsiteX53" fmla="*/ 27310 w 67376"/>
                    <a:gd name="connsiteY53" fmla="*/ 21201 h 28388"/>
                    <a:gd name="connsiteX54" fmla="*/ 30544 w 67376"/>
                    <a:gd name="connsiteY54" fmla="*/ 21022 h 28388"/>
                    <a:gd name="connsiteX55" fmla="*/ 30544 w 67376"/>
                    <a:gd name="connsiteY55" fmla="*/ 21022 h 28388"/>
                    <a:gd name="connsiteX56" fmla="*/ 31263 w 67376"/>
                    <a:gd name="connsiteY56" fmla="*/ 20842 h 28388"/>
                    <a:gd name="connsiteX57" fmla="*/ 31263 w 67376"/>
                    <a:gd name="connsiteY57" fmla="*/ 20842 h 28388"/>
                    <a:gd name="connsiteX58" fmla="*/ 52285 w 67376"/>
                    <a:gd name="connsiteY58" fmla="*/ 23357 h 28388"/>
                    <a:gd name="connsiteX59" fmla="*/ 52285 w 67376"/>
                    <a:gd name="connsiteY59" fmla="*/ 23357 h 28388"/>
                    <a:gd name="connsiteX60" fmla="*/ 52644 w 67376"/>
                    <a:gd name="connsiteY60" fmla="*/ 23357 h 28388"/>
                    <a:gd name="connsiteX61" fmla="*/ 52644 w 67376"/>
                    <a:gd name="connsiteY61" fmla="*/ 23357 h 28388"/>
                    <a:gd name="connsiteX62" fmla="*/ 61268 w 67376"/>
                    <a:gd name="connsiteY62" fmla="*/ 21740 h 28388"/>
                    <a:gd name="connsiteX63" fmla="*/ 61268 w 67376"/>
                    <a:gd name="connsiteY63" fmla="*/ 21740 h 2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7376" h="28388">
                      <a:moveTo>
                        <a:pt x="52285" y="28388"/>
                      </a:moveTo>
                      <a:cubicBezTo>
                        <a:pt x="44019" y="28388"/>
                        <a:pt x="37372" y="25693"/>
                        <a:pt x="31622" y="25873"/>
                      </a:cubicBezTo>
                      <a:lnTo>
                        <a:pt x="31622" y="25873"/>
                      </a:lnTo>
                      <a:cubicBezTo>
                        <a:pt x="31083" y="26052"/>
                        <a:pt x="29466" y="26232"/>
                        <a:pt x="27310" y="26232"/>
                      </a:cubicBezTo>
                      <a:lnTo>
                        <a:pt x="27310" y="26232"/>
                      </a:lnTo>
                      <a:cubicBezTo>
                        <a:pt x="24794" y="26232"/>
                        <a:pt x="21381" y="25873"/>
                        <a:pt x="18326" y="24256"/>
                      </a:cubicBezTo>
                      <a:lnTo>
                        <a:pt x="18326" y="24256"/>
                      </a:lnTo>
                      <a:cubicBezTo>
                        <a:pt x="13655" y="21740"/>
                        <a:pt x="10421" y="18506"/>
                        <a:pt x="7546" y="17069"/>
                      </a:cubicBezTo>
                      <a:lnTo>
                        <a:pt x="7546" y="17069"/>
                      </a:lnTo>
                      <a:lnTo>
                        <a:pt x="7546" y="17248"/>
                      </a:lnTo>
                      <a:lnTo>
                        <a:pt x="4312" y="16350"/>
                      </a:lnTo>
                      <a:cubicBezTo>
                        <a:pt x="2335" y="15991"/>
                        <a:pt x="0" y="14553"/>
                        <a:pt x="0" y="12038"/>
                      </a:cubicBezTo>
                      <a:lnTo>
                        <a:pt x="0" y="12038"/>
                      </a:lnTo>
                      <a:cubicBezTo>
                        <a:pt x="898" y="7187"/>
                        <a:pt x="5210" y="5929"/>
                        <a:pt x="10421" y="3773"/>
                      </a:cubicBezTo>
                      <a:lnTo>
                        <a:pt x="10421" y="3773"/>
                      </a:lnTo>
                      <a:cubicBezTo>
                        <a:pt x="15272" y="1258"/>
                        <a:pt x="17607" y="0"/>
                        <a:pt x="20842" y="0"/>
                      </a:cubicBezTo>
                      <a:lnTo>
                        <a:pt x="20842" y="0"/>
                      </a:lnTo>
                      <a:cubicBezTo>
                        <a:pt x="22638" y="0"/>
                        <a:pt x="24076" y="359"/>
                        <a:pt x="26412" y="719"/>
                      </a:cubicBezTo>
                      <a:lnTo>
                        <a:pt x="26412" y="719"/>
                      </a:lnTo>
                      <a:cubicBezTo>
                        <a:pt x="35036" y="898"/>
                        <a:pt x="42043" y="5210"/>
                        <a:pt x="48332" y="8984"/>
                      </a:cubicBezTo>
                      <a:lnTo>
                        <a:pt x="48332" y="8984"/>
                      </a:lnTo>
                      <a:cubicBezTo>
                        <a:pt x="56237" y="12936"/>
                        <a:pt x="61627" y="15631"/>
                        <a:pt x="66119" y="18686"/>
                      </a:cubicBezTo>
                      <a:lnTo>
                        <a:pt x="66119" y="18686"/>
                      </a:lnTo>
                      <a:cubicBezTo>
                        <a:pt x="66838" y="19404"/>
                        <a:pt x="67377" y="20303"/>
                        <a:pt x="67377" y="21561"/>
                      </a:cubicBezTo>
                      <a:lnTo>
                        <a:pt x="67377" y="21561"/>
                      </a:lnTo>
                      <a:cubicBezTo>
                        <a:pt x="65760" y="27669"/>
                        <a:pt x="59291" y="27669"/>
                        <a:pt x="52285" y="28029"/>
                      </a:cubicBezTo>
                      <a:lnTo>
                        <a:pt x="52285" y="28029"/>
                      </a:lnTo>
                      <a:lnTo>
                        <a:pt x="52285" y="28388"/>
                      </a:lnTo>
                      <a:cubicBezTo>
                        <a:pt x="52285" y="28388"/>
                        <a:pt x="52285" y="28388"/>
                        <a:pt x="52285" y="28388"/>
                      </a:cubicBezTo>
                      <a:lnTo>
                        <a:pt x="52285" y="28388"/>
                      </a:lnTo>
                      <a:cubicBezTo>
                        <a:pt x="52285" y="28388"/>
                        <a:pt x="52285" y="28388"/>
                        <a:pt x="52285" y="28388"/>
                      </a:cubicBezTo>
                      <a:lnTo>
                        <a:pt x="52285" y="28388"/>
                      </a:lnTo>
                      <a:close/>
                      <a:moveTo>
                        <a:pt x="61268" y="21740"/>
                      </a:moveTo>
                      <a:cubicBezTo>
                        <a:pt x="57675" y="19584"/>
                        <a:pt x="52824" y="17069"/>
                        <a:pt x="45816" y="13475"/>
                      </a:cubicBezTo>
                      <a:lnTo>
                        <a:pt x="45816" y="13475"/>
                      </a:lnTo>
                      <a:cubicBezTo>
                        <a:pt x="39168" y="9523"/>
                        <a:pt x="33060" y="5929"/>
                        <a:pt x="26052" y="5929"/>
                      </a:cubicBezTo>
                      <a:lnTo>
                        <a:pt x="26052" y="5929"/>
                      </a:lnTo>
                      <a:lnTo>
                        <a:pt x="26052" y="5929"/>
                      </a:lnTo>
                      <a:cubicBezTo>
                        <a:pt x="26052" y="5929"/>
                        <a:pt x="26232" y="5929"/>
                        <a:pt x="26232" y="5929"/>
                      </a:cubicBezTo>
                      <a:lnTo>
                        <a:pt x="26232" y="5929"/>
                      </a:lnTo>
                      <a:cubicBezTo>
                        <a:pt x="26591" y="5929"/>
                        <a:pt x="27310" y="5929"/>
                        <a:pt x="28208" y="4851"/>
                      </a:cubicBezTo>
                      <a:lnTo>
                        <a:pt x="28208" y="4851"/>
                      </a:lnTo>
                      <a:lnTo>
                        <a:pt x="26771" y="3773"/>
                      </a:lnTo>
                      <a:lnTo>
                        <a:pt x="25693" y="5929"/>
                      </a:lnTo>
                      <a:cubicBezTo>
                        <a:pt x="23357" y="5390"/>
                        <a:pt x="21920" y="5210"/>
                        <a:pt x="20842" y="5210"/>
                      </a:cubicBezTo>
                      <a:lnTo>
                        <a:pt x="20842" y="5210"/>
                      </a:lnTo>
                      <a:cubicBezTo>
                        <a:pt x="19224" y="5210"/>
                        <a:pt x="17787" y="5749"/>
                        <a:pt x="12397" y="8624"/>
                      </a:cubicBezTo>
                      <a:lnTo>
                        <a:pt x="12397" y="8624"/>
                      </a:lnTo>
                      <a:cubicBezTo>
                        <a:pt x="9523" y="9523"/>
                        <a:pt x="7187" y="10780"/>
                        <a:pt x="5929" y="11679"/>
                      </a:cubicBezTo>
                      <a:lnTo>
                        <a:pt x="5929" y="11679"/>
                      </a:lnTo>
                      <a:cubicBezTo>
                        <a:pt x="12397" y="12397"/>
                        <a:pt x="16170" y="17787"/>
                        <a:pt x="20662" y="19764"/>
                      </a:cubicBezTo>
                      <a:lnTo>
                        <a:pt x="20662" y="19764"/>
                      </a:lnTo>
                      <a:cubicBezTo>
                        <a:pt x="22638" y="20842"/>
                        <a:pt x="25334" y="21201"/>
                        <a:pt x="27310" y="21201"/>
                      </a:cubicBezTo>
                      <a:lnTo>
                        <a:pt x="27310" y="21201"/>
                      </a:lnTo>
                      <a:cubicBezTo>
                        <a:pt x="28927" y="21201"/>
                        <a:pt x="30005" y="21022"/>
                        <a:pt x="30544" y="21022"/>
                      </a:cubicBezTo>
                      <a:lnTo>
                        <a:pt x="30544" y="21022"/>
                      </a:lnTo>
                      <a:cubicBezTo>
                        <a:pt x="30904" y="20842"/>
                        <a:pt x="31083" y="20842"/>
                        <a:pt x="31263" y="20842"/>
                      </a:cubicBezTo>
                      <a:lnTo>
                        <a:pt x="31263" y="20842"/>
                      </a:lnTo>
                      <a:cubicBezTo>
                        <a:pt x="38449" y="20842"/>
                        <a:pt x="44918" y="23537"/>
                        <a:pt x="52285" y="23357"/>
                      </a:cubicBezTo>
                      <a:lnTo>
                        <a:pt x="52285" y="23357"/>
                      </a:lnTo>
                      <a:cubicBezTo>
                        <a:pt x="52285" y="23357"/>
                        <a:pt x="52464" y="23357"/>
                        <a:pt x="52644" y="23357"/>
                      </a:cubicBezTo>
                      <a:lnTo>
                        <a:pt x="52644" y="23357"/>
                      </a:lnTo>
                      <a:cubicBezTo>
                        <a:pt x="55698" y="23537"/>
                        <a:pt x="59471" y="22459"/>
                        <a:pt x="61268" y="21740"/>
                      </a:cubicBezTo>
                      <a:lnTo>
                        <a:pt x="61268" y="21740"/>
                      </a:lnTo>
                      <a:close/>
                    </a:path>
                  </a:pathLst>
                </a:custGeom>
                <a:grpFill/>
                <a:ln w="17953" cap="flat">
                  <a:noFill/>
                  <a:prstDash val="solid"/>
                  <a:miter/>
                </a:ln>
              </p:spPr>
              <p:txBody>
                <a:bodyPr rtlCol="0" anchor="ctr"/>
                <a:lstStyle/>
                <a:p>
                  <a:endParaRPr lang="zh-CN" altLang="en-US" sz="1050"/>
                </a:p>
              </p:txBody>
            </p:sp>
          </p:grpSp>
          <p:grpSp>
            <p:nvGrpSpPr>
              <p:cNvPr id="249" name="图形 1"/>
              <p:cNvGrpSpPr/>
              <p:nvPr/>
            </p:nvGrpSpPr>
            <p:grpSpPr>
              <a:xfrm>
                <a:off x="8791838" y="3617451"/>
                <a:ext cx="26770" cy="39716"/>
                <a:chOff x="10165049" y="3815141"/>
                <a:chExt cx="26770" cy="39716"/>
              </a:xfrm>
              <a:solidFill>
                <a:srgbClr val="0070C0"/>
              </a:solidFill>
            </p:grpSpPr>
            <p:sp>
              <p:nvSpPr>
                <p:cNvPr id="3248" name="任意多边形: 形状 730"/>
                <p:cNvSpPr/>
                <p:nvPr/>
              </p:nvSpPr>
              <p:spPr>
                <a:xfrm>
                  <a:off x="10167771" y="3818195"/>
                  <a:ext cx="21403" cy="34489"/>
                </a:xfrm>
                <a:custGeom>
                  <a:avLst/>
                  <a:gdLst>
                    <a:gd name="connsiteX0" fmla="*/ 4645 w 21403"/>
                    <a:gd name="connsiteY0" fmla="*/ 25154 h 34489"/>
                    <a:gd name="connsiteX1" fmla="*/ 692 w 21403"/>
                    <a:gd name="connsiteY1" fmla="*/ 10601 h 34489"/>
                    <a:gd name="connsiteX2" fmla="*/ 4645 w 21403"/>
                    <a:gd name="connsiteY2" fmla="*/ 2695 h 34489"/>
                    <a:gd name="connsiteX3" fmla="*/ 19198 w 21403"/>
                    <a:gd name="connsiteY3" fmla="*/ 0 h 34489"/>
                    <a:gd name="connsiteX4" fmla="*/ 17941 w 21403"/>
                    <a:gd name="connsiteY4" fmla="*/ 9343 h 34489"/>
                    <a:gd name="connsiteX5" fmla="*/ 20636 w 21403"/>
                    <a:gd name="connsiteY5" fmla="*/ 26592 h 34489"/>
                    <a:gd name="connsiteX6" fmla="*/ 15425 w 21403"/>
                    <a:gd name="connsiteY6" fmla="*/ 31982 h 34489"/>
                    <a:gd name="connsiteX7" fmla="*/ 2309 w 21403"/>
                    <a:gd name="connsiteY7" fmla="*/ 33419 h 34489"/>
                    <a:gd name="connsiteX8" fmla="*/ 4645 w 21403"/>
                    <a:gd name="connsiteY8" fmla="*/ 25154 h 34489"/>
                    <a:gd name="connsiteX9" fmla="*/ 4645 w 21403"/>
                    <a:gd name="connsiteY9" fmla="*/ 25154 h 34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03" h="34489">
                      <a:moveTo>
                        <a:pt x="4645" y="25154"/>
                      </a:moveTo>
                      <a:cubicBezTo>
                        <a:pt x="5902" y="19764"/>
                        <a:pt x="1950" y="15811"/>
                        <a:pt x="692" y="10601"/>
                      </a:cubicBezTo>
                      <a:cubicBezTo>
                        <a:pt x="-566" y="3953"/>
                        <a:pt x="-566" y="1258"/>
                        <a:pt x="4645" y="2695"/>
                      </a:cubicBezTo>
                      <a:cubicBezTo>
                        <a:pt x="9855" y="3953"/>
                        <a:pt x="15246" y="0"/>
                        <a:pt x="19198" y="0"/>
                      </a:cubicBezTo>
                      <a:cubicBezTo>
                        <a:pt x="23151" y="0"/>
                        <a:pt x="19198" y="3953"/>
                        <a:pt x="17941" y="9343"/>
                      </a:cubicBezTo>
                      <a:cubicBezTo>
                        <a:pt x="17941" y="14733"/>
                        <a:pt x="20636" y="21381"/>
                        <a:pt x="20636" y="26592"/>
                      </a:cubicBezTo>
                      <a:cubicBezTo>
                        <a:pt x="22073" y="30544"/>
                        <a:pt x="22073" y="31982"/>
                        <a:pt x="15425" y="31982"/>
                      </a:cubicBezTo>
                      <a:cubicBezTo>
                        <a:pt x="8777" y="33419"/>
                        <a:pt x="-386" y="35934"/>
                        <a:pt x="2309" y="33419"/>
                      </a:cubicBezTo>
                      <a:cubicBezTo>
                        <a:pt x="4645" y="29107"/>
                        <a:pt x="4645" y="25154"/>
                        <a:pt x="4645" y="25154"/>
                      </a:cubicBezTo>
                      <a:lnTo>
                        <a:pt x="4645" y="25154"/>
                      </a:lnTo>
                      <a:close/>
                    </a:path>
                  </a:pathLst>
                </a:custGeom>
                <a:grpFill/>
                <a:ln w="17953" cap="flat">
                  <a:noFill/>
                  <a:prstDash val="solid"/>
                  <a:miter/>
                </a:ln>
              </p:spPr>
              <p:txBody>
                <a:bodyPr rtlCol="0" anchor="ctr"/>
                <a:lstStyle/>
                <a:p>
                  <a:endParaRPr lang="zh-CN" altLang="en-US" sz="1050"/>
                </a:p>
              </p:txBody>
            </p:sp>
            <p:sp>
              <p:nvSpPr>
                <p:cNvPr id="3249" name="任意多边形: 形状 731"/>
                <p:cNvSpPr/>
                <p:nvPr/>
              </p:nvSpPr>
              <p:spPr>
                <a:xfrm>
                  <a:off x="10165049" y="3815141"/>
                  <a:ext cx="26770" cy="39716"/>
                </a:xfrm>
                <a:custGeom>
                  <a:avLst/>
                  <a:gdLst>
                    <a:gd name="connsiteX0" fmla="*/ 1797 w 26770"/>
                    <a:gd name="connsiteY0" fmla="*/ 36833 h 39716"/>
                    <a:gd name="connsiteX1" fmla="*/ 2695 w 26770"/>
                    <a:gd name="connsiteY1" fmla="*/ 34677 h 39716"/>
                    <a:gd name="connsiteX2" fmla="*/ 2695 w 26770"/>
                    <a:gd name="connsiteY2" fmla="*/ 34677 h 39716"/>
                    <a:gd name="connsiteX3" fmla="*/ 4851 w 26770"/>
                    <a:gd name="connsiteY3" fmla="*/ 28029 h 39716"/>
                    <a:gd name="connsiteX4" fmla="*/ 4851 w 26770"/>
                    <a:gd name="connsiteY4" fmla="*/ 28029 h 39716"/>
                    <a:gd name="connsiteX5" fmla="*/ 7367 w 26770"/>
                    <a:gd name="connsiteY5" fmla="*/ 28029 h 39716"/>
                    <a:gd name="connsiteX6" fmla="*/ 4851 w 26770"/>
                    <a:gd name="connsiteY6" fmla="*/ 27490 h 39716"/>
                    <a:gd name="connsiteX7" fmla="*/ 5031 w 26770"/>
                    <a:gd name="connsiteY7" fmla="*/ 25873 h 39716"/>
                    <a:gd name="connsiteX8" fmla="*/ 5031 w 26770"/>
                    <a:gd name="connsiteY8" fmla="*/ 25873 h 39716"/>
                    <a:gd name="connsiteX9" fmla="*/ 898 w 26770"/>
                    <a:gd name="connsiteY9" fmla="*/ 13835 h 39716"/>
                    <a:gd name="connsiteX10" fmla="*/ 898 w 26770"/>
                    <a:gd name="connsiteY10" fmla="*/ 13835 h 39716"/>
                    <a:gd name="connsiteX11" fmla="*/ 0 w 26770"/>
                    <a:gd name="connsiteY11" fmla="*/ 7906 h 39716"/>
                    <a:gd name="connsiteX12" fmla="*/ 0 w 26770"/>
                    <a:gd name="connsiteY12" fmla="*/ 7906 h 39716"/>
                    <a:gd name="connsiteX13" fmla="*/ 5031 w 26770"/>
                    <a:gd name="connsiteY13" fmla="*/ 2336 h 39716"/>
                    <a:gd name="connsiteX14" fmla="*/ 5031 w 26770"/>
                    <a:gd name="connsiteY14" fmla="*/ 2336 h 39716"/>
                    <a:gd name="connsiteX15" fmla="*/ 7906 w 26770"/>
                    <a:gd name="connsiteY15" fmla="*/ 2695 h 39716"/>
                    <a:gd name="connsiteX16" fmla="*/ 7906 w 26770"/>
                    <a:gd name="connsiteY16" fmla="*/ 2695 h 39716"/>
                    <a:gd name="connsiteX17" fmla="*/ 9523 w 26770"/>
                    <a:gd name="connsiteY17" fmla="*/ 2875 h 39716"/>
                    <a:gd name="connsiteX18" fmla="*/ 9523 w 26770"/>
                    <a:gd name="connsiteY18" fmla="*/ 2875 h 39716"/>
                    <a:gd name="connsiteX19" fmla="*/ 21201 w 26770"/>
                    <a:gd name="connsiteY19" fmla="*/ 0 h 39716"/>
                    <a:gd name="connsiteX20" fmla="*/ 21201 w 26770"/>
                    <a:gd name="connsiteY20" fmla="*/ 0 h 39716"/>
                    <a:gd name="connsiteX21" fmla="*/ 21920 w 26770"/>
                    <a:gd name="connsiteY21" fmla="*/ 0 h 39716"/>
                    <a:gd name="connsiteX22" fmla="*/ 21920 w 26770"/>
                    <a:gd name="connsiteY22" fmla="*/ 0 h 39716"/>
                    <a:gd name="connsiteX23" fmla="*/ 22459 w 26770"/>
                    <a:gd name="connsiteY23" fmla="*/ 0 h 39716"/>
                    <a:gd name="connsiteX24" fmla="*/ 22459 w 26770"/>
                    <a:gd name="connsiteY24" fmla="*/ 0 h 39716"/>
                    <a:gd name="connsiteX25" fmla="*/ 26232 w 26770"/>
                    <a:gd name="connsiteY25" fmla="*/ 3593 h 39716"/>
                    <a:gd name="connsiteX26" fmla="*/ 26232 w 26770"/>
                    <a:gd name="connsiteY26" fmla="*/ 3593 h 39716"/>
                    <a:gd name="connsiteX27" fmla="*/ 23357 w 26770"/>
                    <a:gd name="connsiteY27" fmla="*/ 11858 h 39716"/>
                    <a:gd name="connsiteX28" fmla="*/ 23357 w 26770"/>
                    <a:gd name="connsiteY28" fmla="*/ 11858 h 39716"/>
                    <a:gd name="connsiteX29" fmla="*/ 25873 w 26770"/>
                    <a:gd name="connsiteY29" fmla="*/ 28388 h 39716"/>
                    <a:gd name="connsiteX30" fmla="*/ 25873 w 26770"/>
                    <a:gd name="connsiteY30" fmla="*/ 28388 h 39716"/>
                    <a:gd name="connsiteX31" fmla="*/ 26771 w 26770"/>
                    <a:gd name="connsiteY31" fmla="*/ 32161 h 39716"/>
                    <a:gd name="connsiteX32" fmla="*/ 26771 w 26770"/>
                    <a:gd name="connsiteY32" fmla="*/ 32161 h 39716"/>
                    <a:gd name="connsiteX33" fmla="*/ 18865 w 26770"/>
                    <a:gd name="connsiteY33" fmla="*/ 37012 h 39716"/>
                    <a:gd name="connsiteX34" fmla="*/ 18865 w 26770"/>
                    <a:gd name="connsiteY34" fmla="*/ 37012 h 39716"/>
                    <a:gd name="connsiteX35" fmla="*/ 5749 w 26770"/>
                    <a:gd name="connsiteY35" fmla="*/ 39528 h 39716"/>
                    <a:gd name="connsiteX36" fmla="*/ 5749 w 26770"/>
                    <a:gd name="connsiteY36" fmla="*/ 39528 h 39716"/>
                    <a:gd name="connsiteX37" fmla="*/ 1797 w 26770"/>
                    <a:gd name="connsiteY37" fmla="*/ 36833 h 39716"/>
                    <a:gd name="connsiteX38" fmla="*/ 1797 w 26770"/>
                    <a:gd name="connsiteY38" fmla="*/ 36833 h 39716"/>
                    <a:gd name="connsiteX39" fmla="*/ 8624 w 26770"/>
                    <a:gd name="connsiteY39" fmla="*/ 34317 h 39716"/>
                    <a:gd name="connsiteX40" fmla="*/ 17967 w 26770"/>
                    <a:gd name="connsiteY40" fmla="*/ 32341 h 39716"/>
                    <a:gd name="connsiteX41" fmla="*/ 17967 w 26770"/>
                    <a:gd name="connsiteY41" fmla="*/ 32341 h 39716"/>
                    <a:gd name="connsiteX42" fmla="*/ 21201 w 26770"/>
                    <a:gd name="connsiteY42" fmla="*/ 32161 h 39716"/>
                    <a:gd name="connsiteX43" fmla="*/ 21201 w 26770"/>
                    <a:gd name="connsiteY43" fmla="*/ 32161 h 39716"/>
                    <a:gd name="connsiteX44" fmla="*/ 20662 w 26770"/>
                    <a:gd name="connsiteY44" fmla="*/ 29646 h 39716"/>
                    <a:gd name="connsiteX45" fmla="*/ 20662 w 26770"/>
                    <a:gd name="connsiteY45" fmla="*/ 29646 h 39716"/>
                    <a:gd name="connsiteX46" fmla="*/ 17967 w 26770"/>
                    <a:gd name="connsiteY46" fmla="*/ 11858 h 39716"/>
                    <a:gd name="connsiteX47" fmla="*/ 17967 w 26770"/>
                    <a:gd name="connsiteY47" fmla="*/ 11858 h 39716"/>
                    <a:gd name="connsiteX48" fmla="*/ 20123 w 26770"/>
                    <a:gd name="connsiteY48" fmla="*/ 5929 h 39716"/>
                    <a:gd name="connsiteX49" fmla="*/ 20123 w 26770"/>
                    <a:gd name="connsiteY49" fmla="*/ 5929 h 39716"/>
                    <a:gd name="connsiteX50" fmla="*/ 9343 w 26770"/>
                    <a:gd name="connsiteY50" fmla="*/ 8624 h 39716"/>
                    <a:gd name="connsiteX51" fmla="*/ 9343 w 26770"/>
                    <a:gd name="connsiteY51" fmla="*/ 8624 h 39716"/>
                    <a:gd name="connsiteX52" fmla="*/ 6468 w 26770"/>
                    <a:gd name="connsiteY52" fmla="*/ 8265 h 39716"/>
                    <a:gd name="connsiteX53" fmla="*/ 6468 w 26770"/>
                    <a:gd name="connsiteY53" fmla="*/ 8265 h 39716"/>
                    <a:gd name="connsiteX54" fmla="*/ 5031 w 26770"/>
                    <a:gd name="connsiteY54" fmla="*/ 8085 h 39716"/>
                    <a:gd name="connsiteX55" fmla="*/ 5031 w 26770"/>
                    <a:gd name="connsiteY55" fmla="*/ 8085 h 39716"/>
                    <a:gd name="connsiteX56" fmla="*/ 5031 w 26770"/>
                    <a:gd name="connsiteY56" fmla="*/ 8624 h 39716"/>
                    <a:gd name="connsiteX57" fmla="*/ 5031 w 26770"/>
                    <a:gd name="connsiteY57" fmla="*/ 8624 h 39716"/>
                    <a:gd name="connsiteX58" fmla="*/ 5749 w 26770"/>
                    <a:gd name="connsiteY58" fmla="*/ 13296 h 39716"/>
                    <a:gd name="connsiteX59" fmla="*/ 5749 w 26770"/>
                    <a:gd name="connsiteY59" fmla="*/ 13296 h 39716"/>
                    <a:gd name="connsiteX60" fmla="*/ 10062 w 26770"/>
                    <a:gd name="connsiteY60" fmla="*/ 26412 h 39716"/>
                    <a:gd name="connsiteX61" fmla="*/ 10062 w 26770"/>
                    <a:gd name="connsiteY61" fmla="*/ 26412 h 39716"/>
                    <a:gd name="connsiteX62" fmla="*/ 9882 w 26770"/>
                    <a:gd name="connsiteY62" fmla="*/ 28927 h 39716"/>
                    <a:gd name="connsiteX63" fmla="*/ 9882 w 26770"/>
                    <a:gd name="connsiteY63" fmla="*/ 28927 h 39716"/>
                    <a:gd name="connsiteX64" fmla="*/ 8624 w 26770"/>
                    <a:gd name="connsiteY64" fmla="*/ 34317 h 39716"/>
                    <a:gd name="connsiteX65" fmla="*/ 8624 w 26770"/>
                    <a:gd name="connsiteY65" fmla="*/ 34317 h 3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6770" h="39716">
                      <a:moveTo>
                        <a:pt x="1797" y="36833"/>
                      </a:moveTo>
                      <a:cubicBezTo>
                        <a:pt x="1797" y="35395"/>
                        <a:pt x="2515" y="34677"/>
                        <a:pt x="2695" y="34677"/>
                      </a:cubicBezTo>
                      <a:lnTo>
                        <a:pt x="2695" y="34677"/>
                      </a:lnTo>
                      <a:cubicBezTo>
                        <a:pt x="4851" y="31443"/>
                        <a:pt x="4851" y="28029"/>
                        <a:pt x="4851" y="28029"/>
                      </a:cubicBezTo>
                      <a:lnTo>
                        <a:pt x="4851" y="28029"/>
                      </a:lnTo>
                      <a:lnTo>
                        <a:pt x="7367" y="28029"/>
                      </a:lnTo>
                      <a:lnTo>
                        <a:pt x="4851" y="27490"/>
                      </a:lnTo>
                      <a:cubicBezTo>
                        <a:pt x="5031" y="26951"/>
                        <a:pt x="5031" y="26591"/>
                        <a:pt x="5031" y="25873"/>
                      </a:cubicBezTo>
                      <a:lnTo>
                        <a:pt x="5031" y="25873"/>
                      </a:lnTo>
                      <a:cubicBezTo>
                        <a:pt x="5210" y="22818"/>
                        <a:pt x="2336" y="19225"/>
                        <a:pt x="898" y="13835"/>
                      </a:cubicBezTo>
                      <a:lnTo>
                        <a:pt x="898" y="13835"/>
                      </a:lnTo>
                      <a:cubicBezTo>
                        <a:pt x="359" y="11499"/>
                        <a:pt x="0" y="9702"/>
                        <a:pt x="0" y="7906"/>
                      </a:cubicBezTo>
                      <a:lnTo>
                        <a:pt x="0" y="7906"/>
                      </a:lnTo>
                      <a:cubicBezTo>
                        <a:pt x="0" y="5570"/>
                        <a:pt x="1976" y="2336"/>
                        <a:pt x="5031" y="2336"/>
                      </a:cubicBezTo>
                      <a:lnTo>
                        <a:pt x="5031" y="2336"/>
                      </a:lnTo>
                      <a:cubicBezTo>
                        <a:pt x="5929" y="2336"/>
                        <a:pt x="7007" y="2515"/>
                        <a:pt x="7906" y="2695"/>
                      </a:cubicBezTo>
                      <a:lnTo>
                        <a:pt x="7906" y="2695"/>
                      </a:lnTo>
                      <a:cubicBezTo>
                        <a:pt x="8445" y="2875"/>
                        <a:pt x="8984" y="2875"/>
                        <a:pt x="9523" y="2875"/>
                      </a:cubicBezTo>
                      <a:lnTo>
                        <a:pt x="9523" y="2875"/>
                      </a:lnTo>
                      <a:cubicBezTo>
                        <a:pt x="12936" y="3054"/>
                        <a:pt x="16709" y="359"/>
                        <a:pt x="21201" y="0"/>
                      </a:cubicBezTo>
                      <a:lnTo>
                        <a:pt x="21201" y="0"/>
                      </a:lnTo>
                      <a:cubicBezTo>
                        <a:pt x="21381" y="0"/>
                        <a:pt x="21560" y="0"/>
                        <a:pt x="21920" y="0"/>
                      </a:cubicBezTo>
                      <a:lnTo>
                        <a:pt x="21920" y="0"/>
                      </a:lnTo>
                      <a:cubicBezTo>
                        <a:pt x="22099" y="0"/>
                        <a:pt x="22279" y="0"/>
                        <a:pt x="22459" y="0"/>
                      </a:cubicBezTo>
                      <a:lnTo>
                        <a:pt x="22459" y="0"/>
                      </a:lnTo>
                      <a:cubicBezTo>
                        <a:pt x="24076" y="359"/>
                        <a:pt x="26052" y="1797"/>
                        <a:pt x="26232" y="3593"/>
                      </a:cubicBezTo>
                      <a:lnTo>
                        <a:pt x="26232" y="3593"/>
                      </a:lnTo>
                      <a:cubicBezTo>
                        <a:pt x="25873" y="6828"/>
                        <a:pt x="23896" y="9163"/>
                        <a:pt x="23357" y="11858"/>
                      </a:cubicBezTo>
                      <a:lnTo>
                        <a:pt x="23357" y="11858"/>
                      </a:lnTo>
                      <a:cubicBezTo>
                        <a:pt x="23357" y="16350"/>
                        <a:pt x="25873" y="22998"/>
                        <a:pt x="25873" y="28388"/>
                      </a:cubicBezTo>
                      <a:lnTo>
                        <a:pt x="25873" y="28388"/>
                      </a:lnTo>
                      <a:cubicBezTo>
                        <a:pt x="26412" y="29646"/>
                        <a:pt x="26591" y="30724"/>
                        <a:pt x="26771" y="32161"/>
                      </a:cubicBezTo>
                      <a:lnTo>
                        <a:pt x="26771" y="32161"/>
                      </a:lnTo>
                      <a:cubicBezTo>
                        <a:pt x="26591" y="36294"/>
                        <a:pt x="22459" y="37012"/>
                        <a:pt x="18865" y="37012"/>
                      </a:cubicBezTo>
                      <a:lnTo>
                        <a:pt x="18865" y="37012"/>
                      </a:lnTo>
                      <a:cubicBezTo>
                        <a:pt x="14374" y="37911"/>
                        <a:pt x="8804" y="39528"/>
                        <a:pt x="5749" y="39528"/>
                      </a:cubicBezTo>
                      <a:lnTo>
                        <a:pt x="5749" y="39528"/>
                      </a:lnTo>
                      <a:cubicBezTo>
                        <a:pt x="4851" y="39887"/>
                        <a:pt x="2336" y="40067"/>
                        <a:pt x="1797" y="36833"/>
                      </a:cubicBezTo>
                      <a:lnTo>
                        <a:pt x="1797" y="36833"/>
                      </a:lnTo>
                      <a:close/>
                      <a:moveTo>
                        <a:pt x="8624" y="34317"/>
                      </a:moveTo>
                      <a:cubicBezTo>
                        <a:pt x="11140" y="33778"/>
                        <a:pt x="14913" y="32880"/>
                        <a:pt x="17967" y="32341"/>
                      </a:cubicBezTo>
                      <a:lnTo>
                        <a:pt x="17967" y="32341"/>
                      </a:lnTo>
                      <a:cubicBezTo>
                        <a:pt x="19584" y="32341"/>
                        <a:pt x="20662" y="32161"/>
                        <a:pt x="21201" y="32161"/>
                      </a:cubicBezTo>
                      <a:lnTo>
                        <a:pt x="21201" y="32161"/>
                      </a:lnTo>
                      <a:cubicBezTo>
                        <a:pt x="21201" y="31622"/>
                        <a:pt x="21021" y="30904"/>
                        <a:pt x="20662" y="29646"/>
                      </a:cubicBezTo>
                      <a:lnTo>
                        <a:pt x="20662" y="29646"/>
                      </a:lnTo>
                      <a:cubicBezTo>
                        <a:pt x="20662" y="25154"/>
                        <a:pt x="18146" y="18506"/>
                        <a:pt x="17967" y="11858"/>
                      </a:cubicBezTo>
                      <a:lnTo>
                        <a:pt x="17967" y="11858"/>
                      </a:lnTo>
                      <a:cubicBezTo>
                        <a:pt x="18506" y="9523"/>
                        <a:pt x="19584" y="7367"/>
                        <a:pt x="20123" y="5929"/>
                      </a:cubicBezTo>
                      <a:lnTo>
                        <a:pt x="20123" y="5929"/>
                      </a:lnTo>
                      <a:cubicBezTo>
                        <a:pt x="17607" y="6648"/>
                        <a:pt x="13835" y="8624"/>
                        <a:pt x="9343" y="8624"/>
                      </a:cubicBezTo>
                      <a:lnTo>
                        <a:pt x="9343" y="8624"/>
                      </a:lnTo>
                      <a:cubicBezTo>
                        <a:pt x="8445" y="8624"/>
                        <a:pt x="7546" y="8445"/>
                        <a:pt x="6468" y="8265"/>
                      </a:cubicBezTo>
                      <a:lnTo>
                        <a:pt x="6468" y="8265"/>
                      </a:lnTo>
                      <a:cubicBezTo>
                        <a:pt x="5749" y="8085"/>
                        <a:pt x="5210" y="8085"/>
                        <a:pt x="5031" y="8085"/>
                      </a:cubicBezTo>
                      <a:lnTo>
                        <a:pt x="5031" y="8085"/>
                      </a:lnTo>
                      <a:cubicBezTo>
                        <a:pt x="5031" y="8265"/>
                        <a:pt x="5031" y="8265"/>
                        <a:pt x="5031" y="8624"/>
                      </a:cubicBezTo>
                      <a:lnTo>
                        <a:pt x="5031" y="8624"/>
                      </a:lnTo>
                      <a:cubicBezTo>
                        <a:pt x="5031" y="9523"/>
                        <a:pt x="5210" y="11319"/>
                        <a:pt x="5749" y="13296"/>
                      </a:cubicBezTo>
                      <a:lnTo>
                        <a:pt x="5749" y="13296"/>
                      </a:lnTo>
                      <a:cubicBezTo>
                        <a:pt x="6468" y="17069"/>
                        <a:pt x="9882" y="20662"/>
                        <a:pt x="10062" y="26412"/>
                      </a:cubicBezTo>
                      <a:lnTo>
                        <a:pt x="10062" y="26412"/>
                      </a:lnTo>
                      <a:cubicBezTo>
                        <a:pt x="10062" y="27131"/>
                        <a:pt x="10062" y="28029"/>
                        <a:pt x="9882" y="28927"/>
                      </a:cubicBezTo>
                      <a:lnTo>
                        <a:pt x="9882" y="28927"/>
                      </a:lnTo>
                      <a:cubicBezTo>
                        <a:pt x="9882" y="29287"/>
                        <a:pt x="9702" y="31443"/>
                        <a:pt x="8624" y="34317"/>
                      </a:cubicBezTo>
                      <a:lnTo>
                        <a:pt x="8624" y="34317"/>
                      </a:lnTo>
                      <a:close/>
                    </a:path>
                  </a:pathLst>
                </a:custGeom>
                <a:grpFill/>
                <a:ln w="17953" cap="flat">
                  <a:noFill/>
                  <a:prstDash val="solid"/>
                  <a:miter/>
                </a:ln>
              </p:spPr>
              <p:txBody>
                <a:bodyPr rtlCol="0" anchor="ctr"/>
                <a:lstStyle/>
                <a:p>
                  <a:endParaRPr lang="zh-CN" altLang="en-US" sz="1050"/>
                </a:p>
              </p:txBody>
            </p:sp>
          </p:grpSp>
          <p:grpSp>
            <p:nvGrpSpPr>
              <p:cNvPr id="250" name="图形 1"/>
              <p:cNvGrpSpPr/>
              <p:nvPr/>
            </p:nvGrpSpPr>
            <p:grpSpPr>
              <a:xfrm>
                <a:off x="7645531" y="2111262"/>
                <a:ext cx="31442" cy="23716"/>
                <a:chOff x="9018742" y="2308952"/>
                <a:chExt cx="31442" cy="23716"/>
              </a:xfrm>
              <a:solidFill>
                <a:srgbClr val="0070C0"/>
              </a:solidFill>
            </p:grpSpPr>
            <p:sp>
              <p:nvSpPr>
                <p:cNvPr id="3246" name="任意多边形: 形状 733"/>
                <p:cNvSpPr/>
                <p:nvPr/>
              </p:nvSpPr>
              <p:spPr>
                <a:xfrm>
                  <a:off x="9021168" y="2311705"/>
                  <a:ext cx="26367" cy="18483"/>
                </a:xfrm>
                <a:custGeom>
                  <a:avLst/>
                  <a:gdLst>
                    <a:gd name="connsiteX0" fmla="*/ 12487 w 26367"/>
                    <a:gd name="connsiteY0" fmla="*/ 15034 h 18483"/>
                    <a:gd name="connsiteX1" fmla="*/ 24346 w 26367"/>
                    <a:gd name="connsiteY1" fmla="*/ 17729 h 18483"/>
                    <a:gd name="connsiteX2" fmla="*/ 24346 w 26367"/>
                    <a:gd name="connsiteY2" fmla="*/ 11081 h 18483"/>
                    <a:gd name="connsiteX3" fmla="*/ 3144 w 26367"/>
                    <a:gd name="connsiteY3" fmla="*/ 481 h 18483"/>
                    <a:gd name="connsiteX4" fmla="*/ 1887 w 26367"/>
                    <a:gd name="connsiteY4" fmla="*/ 13776 h 18483"/>
                    <a:gd name="connsiteX5" fmla="*/ 12487 w 26367"/>
                    <a:gd name="connsiteY5" fmla="*/ 15034 h 18483"/>
                    <a:gd name="connsiteX6" fmla="*/ 12487 w 26367"/>
                    <a:gd name="connsiteY6" fmla="*/ 15034 h 1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67" h="18483">
                      <a:moveTo>
                        <a:pt x="12487" y="15034"/>
                      </a:moveTo>
                      <a:cubicBezTo>
                        <a:pt x="12487" y="15034"/>
                        <a:pt x="21650" y="20424"/>
                        <a:pt x="24346" y="17729"/>
                      </a:cubicBezTo>
                      <a:cubicBezTo>
                        <a:pt x="27041" y="15034"/>
                        <a:pt x="27041" y="16471"/>
                        <a:pt x="24346" y="11081"/>
                      </a:cubicBezTo>
                      <a:cubicBezTo>
                        <a:pt x="20393" y="7128"/>
                        <a:pt x="8535" y="-2215"/>
                        <a:pt x="3144" y="481"/>
                      </a:cubicBezTo>
                      <a:cubicBezTo>
                        <a:pt x="-809" y="4433"/>
                        <a:pt x="-809" y="12519"/>
                        <a:pt x="1887" y="13776"/>
                      </a:cubicBezTo>
                      <a:cubicBezTo>
                        <a:pt x="4582" y="15214"/>
                        <a:pt x="12487" y="15034"/>
                        <a:pt x="12487" y="15034"/>
                      </a:cubicBezTo>
                      <a:lnTo>
                        <a:pt x="12487" y="15034"/>
                      </a:lnTo>
                      <a:close/>
                    </a:path>
                  </a:pathLst>
                </a:custGeom>
                <a:grpFill/>
                <a:ln w="17953" cap="flat">
                  <a:noFill/>
                  <a:prstDash val="solid"/>
                  <a:miter/>
                </a:ln>
              </p:spPr>
              <p:txBody>
                <a:bodyPr rtlCol="0" anchor="ctr"/>
                <a:lstStyle/>
                <a:p>
                  <a:endParaRPr lang="zh-CN" altLang="en-US" sz="1050"/>
                </a:p>
              </p:txBody>
            </p:sp>
            <p:sp>
              <p:nvSpPr>
                <p:cNvPr id="3247" name="任意多边形: 形状 734"/>
                <p:cNvSpPr/>
                <p:nvPr/>
              </p:nvSpPr>
              <p:spPr>
                <a:xfrm>
                  <a:off x="9018742" y="2308952"/>
                  <a:ext cx="31442" cy="23716"/>
                </a:xfrm>
                <a:custGeom>
                  <a:avLst/>
                  <a:gdLst>
                    <a:gd name="connsiteX0" fmla="*/ 14194 w 31442"/>
                    <a:gd name="connsiteY0" fmla="*/ 20303 h 23716"/>
                    <a:gd name="connsiteX1" fmla="*/ 3235 w 31442"/>
                    <a:gd name="connsiteY1" fmla="*/ 18686 h 23716"/>
                    <a:gd name="connsiteX2" fmla="*/ 3235 w 31442"/>
                    <a:gd name="connsiteY2" fmla="*/ 18686 h 23716"/>
                    <a:gd name="connsiteX3" fmla="*/ 0 w 31442"/>
                    <a:gd name="connsiteY3" fmla="*/ 11499 h 23716"/>
                    <a:gd name="connsiteX4" fmla="*/ 0 w 31442"/>
                    <a:gd name="connsiteY4" fmla="*/ 11499 h 23716"/>
                    <a:gd name="connsiteX5" fmla="*/ 4492 w 31442"/>
                    <a:gd name="connsiteY5" fmla="*/ 898 h 23716"/>
                    <a:gd name="connsiteX6" fmla="*/ 4492 w 31442"/>
                    <a:gd name="connsiteY6" fmla="*/ 898 h 23716"/>
                    <a:gd name="connsiteX7" fmla="*/ 7906 w 31442"/>
                    <a:gd name="connsiteY7" fmla="*/ 0 h 23716"/>
                    <a:gd name="connsiteX8" fmla="*/ 7906 w 31442"/>
                    <a:gd name="connsiteY8" fmla="*/ 0 h 23716"/>
                    <a:gd name="connsiteX9" fmla="*/ 29107 w 31442"/>
                    <a:gd name="connsiteY9" fmla="*/ 12577 h 23716"/>
                    <a:gd name="connsiteX10" fmla="*/ 29107 w 31442"/>
                    <a:gd name="connsiteY10" fmla="*/ 12577 h 23716"/>
                    <a:gd name="connsiteX11" fmla="*/ 31443 w 31442"/>
                    <a:gd name="connsiteY11" fmla="*/ 17967 h 23716"/>
                    <a:gd name="connsiteX12" fmla="*/ 31443 w 31442"/>
                    <a:gd name="connsiteY12" fmla="*/ 17967 h 23716"/>
                    <a:gd name="connsiteX13" fmla="*/ 28568 w 31442"/>
                    <a:gd name="connsiteY13" fmla="*/ 22279 h 23716"/>
                    <a:gd name="connsiteX14" fmla="*/ 28568 w 31442"/>
                    <a:gd name="connsiteY14" fmla="*/ 22279 h 23716"/>
                    <a:gd name="connsiteX15" fmla="*/ 24615 w 31442"/>
                    <a:gd name="connsiteY15" fmla="*/ 23717 h 23716"/>
                    <a:gd name="connsiteX16" fmla="*/ 24615 w 31442"/>
                    <a:gd name="connsiteY16" fmla="*/ 23717 h 23716"/>
                    <a:gd name="connsiteX17" fmla="*/ 14194 w 31442"/>
                    <a:gd name="connsiteY17" fmla="*/ 20303 h 23716"/>
                    <a:gd name="connsiteX18" fmla="*/ 14194 w 31442"/>
                    <a:gd name="connsiteY18" fmla="*/ 20303 h 23716"/>
                    <a:gd name="connsiteX19" fmla="*/ 24436 w 31442"/>
                    <a:gd name="connsiteY19" fmla="*/ 18686 h 23716"/>
                    <a:gd name="connsiteX20" fmla="*/ 24975 w 31442"/>
                    <a:gd name="connsiteY20" fmla="*/ 18686 h 23716"/>
                    <a:gd name="connsiteX21" fmla="*/ 24975 w 31442"/>
                    <a:gd name="connsiteY21" fmla="*/ 18686 h 23716"/>
                    <a:gd name="connsiteX22" fmla="*/ 25873 w 31442"/>
                    <a:gd name="connsiteY22" fmla="*/ 17787 h 23716"/>
                    <a:gd name="connsiteX23" fmla="*/ 25873 w 31442"/>
                    <a:gd name="connsiteY23" fmla="*/ 17787 h 23716"/>
                    <a:gd name="connsiteX24" fmla="*/ 24975 w 31442"/>
                    <a:gd name="connsiteY24" fmla="*/ 15631 h 23716"/>
                    <a:gd name="connsiteX25" fmla="*/ 24975 w 31442"/>
                    <a:gd name="connsiteY25" fmla="*/ 15631 h 23716"/>
                    <a:gd name="connsiteX26" fmla="*/ 7906 w 31442"/>
                    <a:gd name="connsiteY26" fmla="*/ 5390 h 23716"/>
                    <a:gd name="connsiteX27" fmla="*/ 7906 w 31442"/>
                    <a:gd name="connsiteY27" fmla="*/ 5390 h 23716"/>
                    <a:gd name="connsiteX28" fmla="*/ 7367 w 31442"/>
                    <a:gd name="connsiteY28" fmla="*/ 5390 h 23716"/>
                    <a:gd name="connsiteX29" fmla="*/ 7367 w 31442"/>
                    <a:gd name="connsiteY29" fmla="*/ 5390 h 23716"/>
                    <a:gd name="connsiteX30" fmla="*/ 5211 w 31442"/>
                    <a:gd name="connsiteY30" fmla="*/ 11679 h 23716"/>
                    <a:gd name="connsiteX31" fmla="*/ 5211 w 31442"/>
                    <a:gd name="connsiteY31" fmla="*/ 11679 h 23716"/>
                    <a:gd name="connsiteX32" fmla="*/ 5570 w 31442"/>
                    <a:gd name="connsiteY32" fmla="*/ 14374 h 23716"/>
                    <a:gd name="connsiteX33" fmla="*/ 5570 w 31442"/>
                    <a:gd name="connsiteY33" fmla="*/ 14374 h 23716"/>
                    <a:gd name="connsiteX34" fmla="*/ 14913 w 31442"/>
                    <a:gd name="connsiteY34" fmla="*/ 15452 h 23716"/>
                    <a:gd name="connsiteX35" fmla="*/ 14913 w 31442"/>
                    <a:gd name="connsiteY35" fmla="*/ 15452 h 23716"/>
                    <a:gd name="connsiteX36" fmla="*/ 15811 w 31442"/>
                    <a:gd name="connsiteY36" fmla="*/ 15631 h 23716"/>
                    <a:gd name="connsiteX37" fmla="*/ 15811 w 31442"/>
                    <a:gd name="connsiteY37" fmla="*/ 15631 h 23716"/>
                    <a:gd name="connsiteX38" fmla="*/ 15092 w 31442"/>
                    <a:gd name="connsiteY38" fmla="*/ 17967 h 23716"/>
                    <a:gd name="connsiteX39" fmla="*/ 16350 w 31442"/>
                    <a:gd name="connsiteY39" fmla="*/ 15811 h 23716"/>
                    <a:gd name="connsiteX40" fmla="*/ 24436 w 31442"/>
                    <a:gd name="connsiteY40" fmla="*/ 18686 h 23716"/>
                    <a:gd name="connsiteX41" fmla="*/ 24436 w 31442"/>
                    <a:gd name="connsiteY41" fmla="*/ 18686 h 2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1442" h="23716">
                      <a:moveTo>
                        <a:pt x="14194" y="20303"/>
                      </a:moveTo>
                      <a:cubicBezTo>
                        <a:pt x="12218" y="20303"/>
                        <a:pt x="6468" y="20303"/>
                        <a:pt x="3235" y="18686"/>
                      </a:cubicBezTo>
                      <a:lnTo>
                        <a:pt x="3235" y="18686"/>
                      </a:lnTo>
                      <a:cubicBezTo>
                        <a:pt x="539" y="17069"/>
                        <a:pt x="0" y="14194"/>
                        <a:pt x="0" y="11499"/>
                      </a:cubicBezTo>
                      <a:lnTo>
                        <a:pt x="0" y="11499"/>
                      </a:lnTo>
                      <a:cubicBezTo>
                        <a:pt x="0" y="8085"/>
                        <a:pt x="1078" y="4132"/>
                        <a:pt x="4492" y="898"/>
                      </a:cubicBezTo>
                      <a:lnTo>
                        <a:pt x="4492" y="898"/>
                      </a:lnTo>
                      <a:cubicBezTo>
                        <a:pt x="5570" y="180"/>
                        <a:pt x="6828" y="0"/>
                        <a:pt x="7906" y="0"/>
                      </a:cubicBezTo>
                      <a:lnTo>
                        <a:pt x="7906" y="0"/>
                      </a:lnTo>
                      <a:cubicBezTo>
                        <a:pt x="15631" y="359"/>
                        <a:pt x="24615" y="8085"/>
                        <a:pt x="29107" y="12577"/>
                      </a:cubicBezTo>
                      <a:lnTo>
                        <a:pt x="29107" y="12577"/>
                      </a:lnTo>
                      <a:cubicBezTo>
                        <a:pt x="30365" y="15272"/>
                        <a:pt x="31083" y="15631"/>
                        <a:pt x="31443" y="17967"/>
                      </a:cubicBezTo>
                      <a:lnTo>
                        <a:pt x="31443" y="17967"/>
                      </a:lnTo>
                      <a:cubicBezTo>
                        <a:pt x="30904" y="20842"/>
                        <a:pt x="29646" y="20842"/>
                        <a:pt x="28568" y="22279"/>
                      </a:cubicBezTo>
                      <a:lnTo>
                        <a:pt x="28568" y="22279"/>
                      </a:lnTo>
                      <a:cubicBezTo>
                        <a:pt x="27310" y="23357"/>
                        <a:pt x="25873" y="23717"/>
                        <a:pt x="24615" y="23717"/>
                      </a:cubicBezTo>
                      <a:lnTo>
                        <a:pt x="24615" y="23717"/>
                      </a:lnTo>
                      <a:cubicBezTo>
                        <a:pt x="20483" y="23717"/>
                        <a:pt x="15811" y="21201"/>
                        <a:pt x="14194" y="20303"/>
                      </a:cubicBezTo>
                      <a:lnTo>
                        <a:pt x="14194" y="20303"/>
                      </a:lnTo>
                      <a:close/>
                      <a:moveTo>
                        <a:pt x="24436" y="18686"/>
                      </a:moveTo>
                      <a:cubicBezTo>
                        <a:pt x="24795" y="18686"/>
                        <a:pt x="24975" y="18686"/>
                        <a:pt x="24975" y="18686"/>
                      </a:cubicBezTo>
                      <a:lnTo>
                        <a:pt x="24975" y="18686"/>
                      </a:lnTo>
                      <a:cubicBezTo>
                        <a:pt x="25334" y="18326"/>
                        <a:pt x="25693" y="17967"/>
                        <a:pt x="25873" y="17787"/>
                      </a:cubicBezTo>
                      <a:lnTo>
                        <a:pt x="25873" y="17787"/>
                      </a:lnTo>
                      <a:cubicBezTo>
                        <a:pt x="25514" y="17248"/>
                        <a:pt x="25155" y="16350"/>
                        <a:pt x="24975" y="15631"/>
                      </a:cubicBezTo>
                      <a:lnTo>
                        <a:pt x="24975" y="15631"/>
                      </a:lnTo>
                      <a:cubicBezTo>
                        <a:pt x="21920" y="12397"/>
                        <a:pt x="11858" y="5031"/>
                        <a:pt x="7906" y="5390"/>
                      </a:cubicBezTo>
                      <a:lnTo>
                        <a:pt x="7906" y="5390"/>
                      </a:lnTo>
                      <a:cubicBezTo>
                        <a:pt x="7546" y="5390"/>
                        <a:pt x="7367" y="5390"/>
                        <a:pt x="7367" y="5390"/>
                      </a:cubicBezTo>
                      <a:lnTo>
                        <a:pt x="7367" y="5390"/>
                      </a:lnTo>
                      <a:cubicBezTo>
                        <a:pt x="5929" y="7007"/>
                        <a:pt x="5211" y="9523"/>
                        <a:pt x="5211" y="11679"/>
                      </a:cubicBezTo>
                      <a:lnTo>
                        <a:pt x="5211" y="11679"/>
                      </a:lnTo>
                      <a:cubicBezTo>
                        <a:pt x="5211" y="13655"/>
                        <a:pt x="5570" y="14374"/>
                        <a:pt x="5570" y="14374"/>
                      </a:cubicBezTo>
                      <a:lnTo>
                        <a:pt x="5570" y="14374"/>
                      </a:lnTo>
                      <a:cubicBezTo>
                        <a:pt x="6828" y="15092"/>
                        <a:pt x="14553" y="15452"/>
                        <a:pt x="14913" y="15452"/>
                      </a:cubicBezTo>
                      <a:lnTo>
                        <a:pt x="14913" y="15452"/>
                      </a:lnTo>
                      <a:cubicBezTo>
                        <a:pt x="15991" y="15452"/>
                        <a:pt x="15631" y="15631"/>
                        <a:pt x="15811" y="15631"/>
                      </a:cubicBezTo>
                      <a:lnTo>
                        <a:pt x="15811" y="15631"/>
                      </a:lnTo>
                      <a:lnTo>
                        <a:pt x="15092" y="17967"/>
                      </a:lnTo>
                      <a:lnTo>
                        <a:pt x="16350" y="15811"/>
                      </a:lnTo>
                      <a:cubicBezTo>
                        <a:pt x="16171" y="15631"/>
                        <a:pt x="22100" y="18865"/>
                        <a:pt x="24436" y="18686"/>
                      </a:cubicBezTo>
                      <a:lnTo>
                        <a:pt x="24436" y="18686"/>
                      </a:lnTo>
                      <a:close/>
                    </a:path>
                  </a:pathLst>
                </a:custGeom>
                <a:grpFill/>
                <a:ln w="17953" cap="flat">
                  <a:noFill/>
                  <a:prstDash val="solid"/>
                  <a:miter/>
                </a:ln>
              </p:spPr>
              <p:txBody>
                <a:bodyPr rtlCol="0" anchor="ctr"/>
                <a:lstStyle/>
                <a:p>
                  <a:endParaRPr lang="zh-CN" altLang="en-US" sz="1050"/>
                </a:p>
              </p:txBody>
            </p:sp>
          </p:grpSp>
          <p:grpSp>
            <p:nvGrpSpPr>
              <p:cNvPr id="251" name="图形 1"/>
              <p:cNvGrpSpPr/>
              <p:nvPr/>
            </p:nvGrpSpPr>
            <p:grpSpPr>
              <a:xfrm>
                <a:off x="7254386" y="1728022"/>
                <a:ext cx="20662" cy="16529"/>
                <a:chOff x="8627597" y="1925712"/>
                <a:chExt cx="20662" cy="16529"/>
              </a:xfrm>
              <a:solidFill>
                <a:srgbClr val="0070C0"/>
              </a:solidFill>
            </p:grpSpPr>
            <p:sp>
              <p:nvSpPr>
                <p:cNvPr id="3244" name="任意多边形: 形状 736"/>
                <p:cNvSpPr/>
                <p:nvPr/>
              </p:nvSpPr>
              <p:spPr>
                <a:xfrm>
                  <a:off x="8630187" y="1927988"/>
                  <a:ext cx="15500" cy="11557"/>
                </a:xfrm>
                <a:custGeom>
                  <a:avLst/>
                  <a:gdLst>
                    <a:gd name="connsiteX0" fmla="*/ 11963 w 15500"/>
                    <a:gd name="connsiteY0" fmla="*/ 11558 h 11557"/>
                    <a:gd name="connsiteX1" fmla="*/ 105 w 15500"/>
                    <a:gd name="connsiteY1" fmla="*/ 2215 h 11557"/>
                    <a:gd name="connsiteX2" fmla="*/ 5315 w 15500"/>
                    <a:gd name="connsiteY2" fmla="*/ 957 h 11557"/>
                    <a:gd name="connsiteX3" fmla="*/ 14479 w 15500"/>
                    <a:gd name="connsiteY3" fmla="*/ 7605 h 11557"/>
                    <a:gd name="connsiteX4" fmla="*/ 11963 w 15500"/>
                    <a:gd name="connsiteY4" fmla="*/ 11558 h 11557"/>
                    <a:gd name="connsiteX5" fmla="*/ 11963 w 15500"/>
                    <a:gd name="connsiteY5" fmla="*/ 11558 h 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00" h="11557">
                      <a:moveTo>
                        <a:pt x="11963" y="11558"/>
                      </a:moveTo>
                      <a:cubicBezTo>
                        <a:pt x="9268" y="10300"/>
                        <a:pt x="-1153" y="6347"/>
                        <a:pt x="105" y="2215"/>
                      </a:cubicBezTo>
                      <a:cubicBezTo>
                        <a:pt x="1363" y="-480"/>
                        <a:pt x="105" y="-480"/>
                        <a:pt x="5315" y="957"/>
                      </a:cubicBezTo>
                      <a:cubicBezTo>
                        <a:pt x="9268" y="3652"/>
                        <a:pt x="11963" y="3652"/>
                        <a:pt x="14479" y="7605"/>
                      </a:cubicBezTo>
                      <a:cubicBezTo>
                        <a:pt x="17353" y="10300"/>
                        <a:pt x="13400" y="11558"/>
                        <a:pt x="11963" y="11558"/>
                      </a:cubicBezTo>
                      <a:lnTo>
                        <a:pt x="11963" y="11558"/>
                      </a:lnTo>
                      <a:close/>
                    </a:path>
                  </a:pathLst>
                </a:custGeom>
                <a:grpFill/>
                <a:ln w="17953" cap="flat">
                  <a:noFill/>
                  <a:prstDash val="solid"/>
                  <a:miter/>
                </a:ln>
              </p:spPr>
              <p:txBody>
                <a:bodyPr rtlCol="0" anchor="ctr"/>
                <a:lstStyle/>
                <a:p>
                  <a:endParaRPr lang="zh-CN" altLang="en-US" sz="1050"/>
                </a:p>
              </p:txBody>
            </p:sp>
            <p:sp>
              <p:nvSpPr>
                <p:cNvPr id="3245" name="任意多边形: 形状 737"/>
                <p:cNvSpPr/>
                <p:nvPr/>
              </p:nvSpPr>
              <p:spPr>
                <a:xfrm>
                  <a:off x="8627597" y="1925712"/>
                  <a:ext cx="20662" cy="16529"/>
                </a:xfrm>
                <a:custGeom>
                  <a:avLst/>
                  <a:gdLst>
                    <a:gd name="connsiteX0" fmla="*/ 14014 w 20662"/>
                    <a:gd name="connsiteY0" fmla="*/ 16530 h 16529"/>
                    <a:gd name="connsiteX1" fmla="*/ 13475 w 20662"/>
                    <a:gd name="connsiteY1" fmla="*/ 16170 h 16529"/>
                    <a:gd name="connsiteX2" fmla="*/ 0 w 20662"/>
                    <a:gd name="connsiteY2" fmla="*/ 5390 h 16529"/>
                    <a:gd name="connsiteX3" fmla="*/ 0 w 20662"/>
                    <a:gd name="connsiteY3" fmla="*/ 5390 h 16529"/>
                    <a:gd name="connsiteX4" fmla="*/ 359 w 20662"/>
                    <a:gd name="connsiteY4" fmla="*/ 3593 h 16529"/>
                    <a:gd name="connsiteX5" fmla="*/ 359 w 20662"/>
                    <a:gd name="connsiteY5" fmla="*/ 3593 h 16529"/>
                    <a:gd name="connsiteX6" fmla="*/ 4133 w 20662"/>
                    <a:gd name="connsiteY6" fmla="*/ 0 h 16529"/>
                    <a:gd name="connsiteX7" fmla="*/ 4133 w 20662"/>
                    <a:gd name="connsiteY7" fmla="*/ 0 h 16529"/>
                    <a:gd name="connsiteX8" fmla="*/ 9343 w 20662"/>
                    <a:gd name="connsiteY8" fmla="*/ 1258 h 16529"/>
                    <a:gd name="connsiteX9" fmla="*/ 9343 w 20662"/>
                    <a:gd name="connsiteY9" fmla="*/ 1258 h 16529"/>
                    <a:gd name="connsiteX10" fmla="*/ 19045 w 20662"/>
                    <a:gd name="connsiteY10" fmla="*/ 8265 h 16529"/>
                    <a:gd name="connsiteX11" fmla="*/ 19045 w 20662"/>
                    <a:gd name="connsiteY11" fmla="*/ 8265 h 16529"/>
                    <a:gd name="connsiteX12" fmla="*/ 20662 w 20662"/>
                    <a:gd name="connsiteY12" fmla="*/ 11679 h 16529"/>
                    <a:gd name="connsiteX13" fmla="*/ 20662 w 20662"/>
                    <a:gd name="connsiteY13" fmla="*/ 11679 h 16529"/>
                    <a:gd name="connsiteX14" fmla="*/ 14733 w 20662"/>
                    <a:gd name="connsiteY14" fmla="*/ 16530 h 16529"/>
                    <a:gd name="connsiteX15" fmla="*/ 14733 w 20662"/>
                    <a:gd name="connsiteY15" fmla="*/ 16530 h 16529"/>
                    <a:gd name="connsiteX16" fmla="*/ 14014 w 20662"/>
                    <a:gd name="connsiteY16" fmla="*/ 16530 h 16529"/>
                    <a:gd name="connsiteX17" fmla="*/ 14014 w 20662"/>
                    <a:gd name="connsiteY17" fmla="*/ 16530 h 16529"/>
                    <a:gd name="connsiteX18" fmla="*/ 14553 w 20662"/>
                    <a:gd name="connsiteY18" fmla="*/ 13835 h 16529"/>
                    <a:gd name="connsiteX19" fmla="*/ 15811 w 20662"/>
                    <a:gd name="connsiteY19" fmla="*/ 11499 h 16529"/>
                    <a:gd name="connsiteX20" fmla="*/ 14553 w 20662"/>
                    <a:gd name="connsiteY20" fmla="*/ 13835 h 16529"/>
                    <a:gd name="connsiteX21" fmla="*/ 14553 w 20662"/>
                    <a:gd name="connsiteY21" fmla="*/ 13835 h 16529"/>
                    <a:gd name="connsiteX22" fmla="*/ 8984 w 20662"/>
                    <a:gd name="connsiteY22" fmla="*/ 8265 h 16529"/>
                    <a:gd name="connsiteX23" fmla="*/ 14913 w 20662"/>
                    <a:gd name="connsiteY23" fmla="*/ 11140 h 16529"/>
                    <a:gd name="connsiteX24" fmla="*/ 14913 w 20662"/>
                    <a:gd name="connsiteY24" fmla="*/ 11140 h 16529"/>
                    <a:gd name="connsiteX25" fmla="*/ 14913 w 20662"/>
                    <a:gd name="connsiteY25" fmla="*/ 11140 h 16529"/>
                    <a:gd name="connsiteX26" fmla="*/ 14913 w 20662"/>
                    <a:gd name="connsiteY26" fmla="*/ 11140 h 16529"/>
                    <a:gd name="connsiteX27" fmla="*/ 7187 w 20662"/>
                    <a:gd name="connsiteY27" fmla="*/ 5749 h 16529"/>
                    <a:gd name="connsiteX28" fmla="*/ 7187 w 20662"/>
                    <a:gd name="connsiteY28" fmla="*/ 5749 h 16529"/>
                    <a:gd name="connsiteX29" fmla="*/ 5031 w 20662"/>
                    <a:gd name="connsiteY29" fmla="*/ 5211 h 16529"/>
                    <a:gd name="connsiteX30" fmla="*/ 5031 w 20662"/>
                    <a:gd name="connsiteY30" fmla="*/ 5211 h 16529"/>
                    <a:gd name="connsiteX31" fmla="*/ 5031 w 20662"/>
                    <a:gd name="connsiteY31" fmla="*/ 5390 h 16529"/>
                    <a:gd name="connsiteX32" fmla="*/ 5031 w 20662"/>
                    <a:gd name="connsiteY32" fmla="*/ 5390 h 16529"/>
                    <a:gd name="connsiteX33" fmla="*/ 8984 w 20662"/>
                    <a:gd name="connsiteY33" fmla="*/ 8265 h 16529"/>
                    <a:gd name="connsiteX34" fmla="*/ 8984 w 20662"/>
                    <a:gd name="connsiteY34" fmla="*/ 8265 h 1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0662" h="16529">
                      <a:moveTo>
                        <a:pt x="14014" y="16530"/>
                      </a:moveTo>
                      <a:lnTo>
                        <a:pt x="13475" y="16170"/>
                      </a:lnTo>
                      <a:cubicBezTo>
                        <a:pt x="11319" y="14553"/>
                        <a:pt x="1258" y="12577"/>
                        <a:pt x="0" y="5390"/>
                      </a:cubicBezTo>
                      <a:lnTo>
                        <a:pt x="0" y="5390"/>
                      </a:lnTo>
                      <a:cubicBezTo>
                        <a:pt x="0" y="5031"/>
                        <a:pt x="0" y="4312"/>
                        <a:pt x="359" y="3593"/>
                      </a:cubicBezTo>
                      <a:lnTo>
                        <a:pt x="359" y="3593"/>
                      </a:lnTo>
                      <a:cubicBezTo>
                        <a:pt x="719" y="3054"/>
                        <a:pt x="539" y="539"/>
                        <a:pt x="4133" y="0"/>
                      </a:cubicBezTo>
                      <a:lnTo>
                        <a:pt x="4133" y="0"/>
                      </a:lnTo>
                      <a:cubicBezTo>
                        <a:pt x="5570" y="0"/>
                        <a:pt x="6468" y="359"/>
                        <a:pt x="9343" y="1258"/>
                      </a:cubicBezTo>
                      <a:lnTo>
                        <a:pt x="9343" y="1258"/>
                      </a:lnTo>
                      <a:cubicBezTo>
                        <a:pt x="12577" y="3593"/>
                        <a:pt x="16170" y="3773"/>
                        <a:pt x="19045" y="8265"/>
                      </a:cubicBezTo>
                      <a:lnTo>
                        <a:pt x="19045" y="8265"/>
                      </a:lnTo>
                      <a:cubicBezTo>
                        <a:pt x="19943" y="9163"/>
                        <a:pt x="20662" y="10241"/>
                        <a:pt x="20662" y="11679"/>
                      </a:cubicBezTo>
                      <a:lnTo>
                        <a:pt x="20662" y="11679"/>
                      </a:lnTo>
                      <a:cubicBezTo>
                        <a:pt x="19764" y="16350"/>
                        <a:pt x="16350" y="16170"/>
                        <a:pt x="14733" y="16530"/>
                      </a:cubicBezTo>
                      <a:lnTo>
                        <a:pt x="14733" y="16530"/>
                      </a:lnTo>
                      <a:lnTo>
                        <a:pt x="14014" y="16530"/>
                      </a:lnTo>
                      <a:lnTo>
                        <a:pt x="14014" y="16530"/>
                      </a:lnTo>
                      <a:close/>
                      <a:moveTo>
                        <a:pt x="14553" y="13835"/>
                      </a:moveTo>
                      <a:lnTo>
                        <a:pt x="15811" y="11499"/>
                      </a:lnTo>
                      <a:lnTo>
                        <a:pt x="14553" y="13835"/>
                      </a:lnTo>
                      <a:lnTo>
                        <a:pt x="14553" y="13835"/>
                      </a:lnTo>
                      <a:close/>
                      <a:moveTo>
                        <a:pt x="8984" y="8265"/>
                      </a:moveTo>
                      <a:cubicBezTo>
                        <a:pt x="11140" y="9523"/>
                        <a:pt x="13475" y="10421"/>
                        <a:pt x="14913" y="11140"/>
                      </a:cubicBezTo>
                      <a:lnTo>
                        <a:pt x="14913" y="11140"/>
                      </a:lnTo>
                      <a:cubicBezTo>
                        <a:pt x="14913" y="11140"/>
                        <a:pt x="14913" y="11140"/>
                        <a:pt x="14913" y="11140"/>
                      </a:cubicBezTo>
                      <a:lnTo>
                        <a:pt x="14913" y="11140"/>
                      </a:lnTo>
                      <a:cubicBezTo>
                        <a:pt x="12936" y="8085"/>
                        <a:pt x="11140" y="8265"/>
                        <a:pt x="7187" y="5749"/>
                      </a:cubicBezTo>
                      <a:lnTo>
                        <a:pt x="7187" y="5749"/>
                      </a:lnTo>
                      <a:cubicBezTo>
                        <a:pt x="6289" y="5570"/>
                        <a:pt x="5570" y="5390"/>
                        <a:pt x="5031" y="5211"/>
                      </a:cubicBezTo>
                      <a:lnTo>
                        <a:pt x="5031" y="5211"/>
                      </a:lnTo>
                      <a:cubicBezTo>
                        <a:pt x="5031" y="5211"/>
                        <a:pt x="5031" y="5390"/>
                        <a:pt x="5031" y="5390"/>
                      </a:cubicBezTo>
                      <a:lnTo>
                        <a:pt x="5031" y="5390"/>
                      </a:lnTo>
                      <a:cubicBezTo>
                        <a:pt x="5390" y="5570"/>
                        <a:pt x="6468" y="7187"/>
                        <a:pt x="8984" y="8265"/>
                      </a:cubicBezTo>
                      <a:lnTo>
                        <a:pt x="8984" y="8265"/>
                      </a:lnTo>
                      <a:close/>
                    </a:path>
                  </a:pathLst>
                </a:custGeom>
                <a:grpFill/>
                <a:ln w="17953" cap="flat">
                  <a:noFill/>
                  <a:prstDash val="solid"/>
                  <a:miter/>
                </a:ln>
              </p:spPr>
              <p:txBody>
                <a:bodyPr rtlCol="0" anchor="ctr"/>
                <a:lstStyle/>
                <a:p>
                  <a:endParaRPr lang="zh-CN" altLang="en-US" sz="1050"/>
                </a:p>
              </p:txBody>
            </p:sp>
          </p:grpSp>
          <p:grpSp>
            <p:nvGrpSpPr>
              <p:cNvPr id="252" name="图形 1"/>
              <p:cNvGrpSpPr/>
              <p:nvPr/>
            </p:nvGrpSpPr>
            <p:grpSpPr>
              <a:xfrm>
                <a:off x="7246301" y="1733412"/>
                <a:ext cx="157572" cy="89476"/>
                <a:chOff x="8619512" y="1931102"/>
                <a:chExt cx="157572" cy="89476"/>
              </a:xfrm>
              <a:solidFill>
                <a:srgbClr val="0070C0"/>
              </a:solidFill>
            </p:grpSpPr>
            <p:sp>
              <p:nvSpPr>
                <p:cNvPr id="3242" name="任意多边形: 形状 739"/>
                <p:cNvSpPr/>
                <p:nvPr/>
              </p:nvSpPr>
              <p:spPr>
                <a:xfrm>
                  <a:off x="8621717" y="1934066"/>
                  <a:ext cx="152416" cy="84259"/>
                </a:xfrm>
                <a:custGeom>
                  <a:avLst/>
                  <a:gdLst>
                    <a:gd name="connsiteX0" fmla="*/ 32292 w 152416"/>
                    <a:gd name="connsiteY0" fmla="*/ 14823 h 84259"/>
                    <a:gd name="connsiteX1" fmla="*/ 38940 w 152416"/>
                    <a:gd name="connsiteY1" fmla="*/ 12128 h 84259"/>
                    <a:gd name="connsiteX2" fmla="*/ 58704 w 152416"/>
                    <a:gd name="connsiteY2" fmla="*/ 10690 h 84259"/>
                    <a:gd name="connsiteX3" fmla="*/ 75952 w 152416"/>
                    <a:gd name="connsiteY3" fmla="*/ 23986 h 84259"/>
                    <a:gd name="connsiteX4" fmla="*/ 100927 w 152416"/>
                    <a:gd name="connsiteY4" fmla="*/ 22549 h 84259"/>
                    <a:gd name="connsiteX5" fmla="*/ 115480 w 152416"/>
                    <a:gd name="connsiteY5" fmla="*/ 31892 h 84259"/>
                    <a:gd name="connsiteX6" fmla="*/ 120690 w 152416"/>
                    <a:gd name="connsiteY6" fmla="*/ 39797 h 84259"/>
                    <a:gd name="connsiteX7" fmla="*/ 129853 w 152416"/>
                    <a:gd name="connsiteY7" fmla="*/ 41055 h 84259"/>
                    <a:gd name="connsiteX8" fmla="*/ 136501 w 152416"/>
                    <a:gd name="connsiteY8" fmla="*/ 39797 h 84259"/>
                    <a:gd name="connsiteX9" fmla="*/ 141712 w 152416"/>
                    <a:gd name="connsiteY9" fmla="*/ 38540 h 84259"/>
                    <a:gd name="connsiteX10" fmla="*/ 149617 w 152416"/>
                    <a:gd name="connsiteY10" fmla="*/ 47883 h 84259"/>
                    <a:gd name="connsiteX11" fmla="*/ 151055 w 152416"/>
                    <a:gd name="connsiteY11" fmla="*/ 59921 h 84259"/>
                    <a:gd name="connsiteX12" fmla="*/ 130033 w 152416"/>
                    <a:gd name="connsiteY12" fmla="*/ 52015 h 84259"/>
                    <a:gd name="connsiteX13" fmla="*/ 119433 w 152416"/>
                    <a:gd name="connsiteY13" fmla="*/ 52015 h 84259"/>
                    <a:gd name="connsiteX14" fmla="*/ 110269 w 152416"/>
                    <a:gd name="connsiteY14" fmla="*/ 49320 h 84259"/>
                    <a:gd name="connsiteX15" fmla="*/ 99669 w 152416"/>
                    <a:gd name="connsiteY15" fmla="*/ 50757 h 84259"/>
                    <a:gd name="connsiteX16" fmla="*/ 91763 w 152416"/>
                    <a:gd name="connsiteY16" fmla="*/ 49500 h 84259"/>
                    <a:gd name="connsiteX17" fmla="*/ 82600 w 152416"/>
                    <a:gd name="connsiteY17" fmla="*/ 80044 h 84259"/>
                    <a:gd name="connsiteX18" fmla="*/ 70741 w 152416"/>
                    <a:gd name="connsiteY18" fmla="*/ 81302 h 84259"/>
                    <a:gd name="connsiteX19" fmla="*/ 60141 w 152416"/>
                    <a:gd name="connsiteY19" fmla="*/ 74654 h 84259"/>
                    <a:gd name="connsiteX20" fmla="*/ 41635 w 152416"/>
                    <a:gd name="connsiteY20" fmla="*/ 66748 h 84259"/>
                    <a:gd name="connsiteX21" fmla="*/ 38940 w 152416"/>
                    <a:gd name="connsiteY21" fmla="*/ 56147 h 84259"/>
                    <a:gd name="connsiteX22" fmla="*/ 17738 w 152416"/>
                    <a:gd name="connsiteY22" fmla="*/ 34946 h 84259"/>
                    <a:gd name="connsiteX23" fmla="*/ 9833 w 152416"/>
                    <a:gd name="connsiteY23" fmla="*/ 27041 h 84259"/>
                    <a:gd name="connsiteX24" fmla="*/ 490 w 152416"/>
                    <a:gd name="connsiteY24" fmla="*/ 3144 h 84259"/>
                    <a:gd name="connsiteX25" fmla="*/ 3185 w 152416"/>
                    <a:gd name="connsiteY25" fmla="*/ 1887 h 84259"/>
                    <a:gd name="connsiteX26" fmla="*/ 18996 w 152416"/>
                    <a:gd name="connsiteY26" fmla="*/ 12487 h 84259"/>
                    <a:gd name="connsiteX27" fmla="*/ 32292 w 152416"/>
                    <a:gd name="connsiteY27" fmla="*/ 14823 h 84259"/>
                    <a:gd name="connsiteX28" fmla="*/ 32292 w 152416"/>
                    <a:gd name="connsiteY28" fmla="*/ 14823 h 8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416" h="84259">
                      <a:moveTo>
                        <a:pt x="32292" y="14823"/>
                      </a:moveTo>
                      <a:cubicBezTo>
                        <a:pt x="33550" y="10870"/>
                        <a:pt x="32292" y="10870"/>
                        <a:pt x="38940" y="12128"/>
                      </a:cubicBezTo>
                      <a:cubicBezTo>
                        <a:pt x="45587" y="12128"/>
                        <a:pt x="54751" y="10690"/>
                        <a:pt x="58704" y="10690"/>
                      </a:cubicBezTo>
                      <a:cubicBezTo>
                        <a:pt x="61399" y="11948"/>
                        <a:pt x="69304" y="23986"/>
                        <a:pt x="75952" y="23986"/>
                      </a:cubicBezTo>
                      <a:cubicBezTo>
                        <a:pt x="82600" y="23986"/>
                        <a:pt x="95716" y="18596"/>
                        <a:pt x="100927" y="22549"/>
                      </a:cubicBezTo>
                      <a:cubicBezTo>
                        <a:pt x="107574" y="25244"/>
                        <a:pt x="114222" y="27759"/>
                        <a:pt x="115480" y="31892"/>
                      </a:cubicBezTo>
                      <a:cubicBezTo>
                        <a:pt x="116738" y="37282"/>
                        <a:pt x="116917" y="41235"/>
                        <a:pt x="120690" y="39797"/>
                      </a:cubicBezTo>
                      <a:cubicBezTo>
                        <a:pt x="123386" y="39797"/>
                        <a:pt x="124643" y="41055"/>
                        <a:pt x="129853" y="41055"/>
                      </a:cubicBezTo>
                      <a:cubicBezTo>
                        <a:pt x="135064" y="41055"/>
                        <a:pt x="136501" y="41055"/>
                        <a:pt x="136501" y="39797"/>
                      </a:cubicBezTo>
                      <a:cubicBezTo>
                        <a:pt x="136501" y="37102"/>
                        <a:pt x="139197" y="37102"/>
                        <a:pt x="141712" y="38540"/>
                      </a:cubicBezTo>
                      <a:cubicBezTo>
                        <a:pt x="144407" y="41235"/>
                        <a:pt x="148360" y="42492"/>
                        <a:pt x="149617" y="47883"/>
                      </a:cubicBezTo>
                      <a:cubicBezTo>
                        <a:pt x="152312" y="53273"/>
                        <a:pt x="153570" y="58483"/>
                        <a:pt x="151055" y="59921"/>
                      </a:cubicBezTo>
                      <a:cubicBezTo>
                        <a:pt x="148360" y="59921"/>
                        <a:pt x="136501" y="54710"/>
                        <a:pt x="130033" y="52015"/>
                      </a:cubicBezTo>
                      <a:cubicBezTo>
                        <a:pt x="122128" y="49320"/>
                        <a:pt x="123386" y="53273"/>
                        <a:pt x="119433" y="52015"/>
                      </a:cubicBezTo>
                      <a:cubicBezTo>
                        <a:pt x="114222" y="50757"/>
                        <a:pt x="115480" y="48062"/>
                        <a:pt x="110269" y="49320"/>
                      </a:cubicBezTo>
                      <a:cubicBezTo>
                        <a:pt x="106317" y="52015"/>
                        <a:pt x="103622" y="53273"/>
                        <a:pt x="99669" y="50757"/>
                      </a:cubicBezTo>
                      <a:cubicBezTo>
                        <a:pt x="94458" y="48062"/>
                        <a:pt x="93021" y="46805"/>
                        <a:pt x="91763" y="49500"/>
                      </a:cubicBezTo>
                      <a:cubicBezTo>
                        <a:pt x="90505" y="52195"/>
                        <a:pt x="84037" y="76091"/>
                        <a:pt x="82600" y="80044"/>
                      </a:cubicBezTo>
                      <a:cubicBezTo>
                        <a:pt x="79905" y="85434"/>
                        <a:pt x="74694" y="85434"/>
                        <a:pt x="70741" y="81302"/>
                      </a:cubicBezTo>
                      <a:cubicBezTo>
                        <a:pt x="68046" y="78606"/>
                        <a:pt x="68046" y="75911"/>
                        <a:pt x="60141" y="74654"/>
                      </a:cubicBezTo>
                      <a:cubicBezTo>
                        <a:pt x="53493" y="73396"/>
                        <a:pt x="40377" y="71959"/>
                        <a:pt x="41635" y="66748"/>
                      </a:cubicBezTo>
                      <a:cubicBezTo>
                        <a:pt x="41635" y="61358"/>
                        <a:pt x="44329" y="61358"/>
                        <a:pt x="38940" y="56147"/>
                      </a:cubicBezTo>
                      <a:cubicBezTo>
                        <a:pt x="33729" y="52195"/>
                        <a:pt x="21691" y="37641"/>
                        <a:pt x="17738" y="34946"/>
                      </a:cubicBezTo>
                      <a:cubicBezTo>
                        <a:pt x="15043" y="30993"/>
                        <a:pt x="12348" y="30993"/>
                        <a:pt x="9833" y="27041"/>
                      </a:cubicBezTo>
                      <a:cubicBezTo>
                        <a:pt x="8575" y="23088"/>
                        <a:pt x="490" y="8534"/>
                        <a:pt x="490" y="3144"/>
                      </a:cubicBezTo>
                      <a:cubicBezTo>
                        <a:pt x="-768" y="-809"/>
                        <a:pt x="490" y="-809"/>
                        <a:pt x="3185" y="1887"/>
                      </a:cubicBezTo>
                      <a:cubicBezTo>
                        <a:pt x="7138" y="4582"/>
                        <a:pt x="15043" y="8534"/>
                        <a:pt x="18996" y="12487"/>
                      </a:cubicBezTo>
                      <a:cubicBezTo>
                        <a:pt x="24566" y="16081"/>
                        <a:pt x="31034" y="18776"/>
                        <a:pt x="32292" y="14823"/>
                      </a:cubicBezTo>
                      <a:lnTo>
                        <a:pt x="32292" y="14823"/>
                      </a:lnTo>
                      <a:close/>
                    </a:path>
                  </a:pathLst>
                </a:custGeom>
                <a:grpFill/>
                <a:ln w="17953" cap="flat">
                  <a:noFill/>
                  <a:prstDash val="solid"/>
                  <a:miter/>
                </a:ln>
              </p:spPr>
              <p:txBody>
                <a:bodyPr rtlCol="0" anchor="ctr"/>
                <a:lstStyle/>
                <a:p>
                  <a:endParaRPr lang="zh-CN" altLang="en-US" sz="1050"/>
                </a:p>
              </p:txBody>
            </p:sp>
            <p:sp>
              <p:nvSpPr>
                <p:cNvPr id="3243" name="任意多边形: 形状 740"/>
                <p:cNvSpPr/>
                <p:nvPr/>
              </p:nvSpPr>
              <p:spPr>
                <a:xfrm>
                  <a:off x="8619512" y="1931102"/>
                  <a:ext cx="157572" cy="89476"/>
                </a:xfrm>
                <a:custGeom>
                  <a:avLst/>
                  <a:gdLst>
                    <a:gd name="connsiteX0" fmla="*/ 79056 w 157572"/>
                    <a:gd name="connsiteY0" fmla="*/ 89477 h 89476"/>
                    <a:gd name="connsiteX1" fmla="*/ 71330 w 157572"/>
                    <a:gd name="connsiteY1" fmla="*/ 85883 h 89476"/>
                    <a:gd name="connsiteX2" fmla="*/ 71330 w 157572"/>
                    <a:gd name="connsiteY2" fmla="*/ 85883 h 89476"/>
                    <a:gd name="connsiteX3" fmla="*/ 62167 w 157572"/>
                    <a:gd name="connsiteY3" fmla="*/ 79954 h 89476"/>
                    <a:gd name="connsiteX4" fmla="*/ 62167 w 157572"/>
                    <a:gd name="connsiteY4" fmla="*/ 79954 h 89476"/>
                    <a:gd name="connsiteX5" fmla="*/ 41504 w 157572"/>
                    <a:gd name="connsiteY5" fmla="*/ 70252 h 89476"/>
                    <a:gd name="connsiteX6" fmla="*/ 41504 w 157572"/>
                    <a:gd name="connsiteY6" fmla="*/ 70252 h 89476"/>
                    <a:gd name="connsiteX7" fmla="*/ 41684 w 157572"/>
                    <a:gd name="connsiteY7" fmla="*/ 69174 h 89476"/>
                    <a:gd name="connsiteX8" fmla="*/ 41684 w 157572"/>
                    <a:gd name="connsiteY8" fmla="*/ 69174 h 89476"/>
                    <a:gd name="connsiteX9" fmla="*/ 42403 w 157572"/>
                    <a:gd name="connsiteY9" fmla="*/ 64143 h 89476"/>
                    <a:gd name="connsiteX10" fmla="*/ 42403 w 157572"/>
                    <a:gd name="connsiteY10" fmla="*/ 64143 h 89476"/>
                    <a:gd name="connsiteX11" fmla="*/ 40067 w 157572"/>
                    <a:gd name="connsiteY11" fmla="*/ 60909 h 89476"/>
                    <a:gd name="connsiteX12" fmla="*/ 40067 w 157572"/>
                    <a:gd name="connsiteY12" fmla="*/ 60909 h 89476"/>
                    <a:gd name="connsiteX13" fmla="*/ 18327 w 157572"/>
                    <a:gd name="connsiteY13" fmla="*/ 39168 h 89476"/>
                    <a:gd name="connsiteX14" fmla="*/ 18327 w 157572"/>
                    <a:gd name="connsiteY14" fmla="*/ 39168 h 89476"/>
                    <a:gd name="connsiteX15" fmla="*/ 10062 w 157572"/>
                    <a:gd name="connsiteY15" fmla="*/ 30544 h 89476"/>
                    <a:gd name="connsiteX16" fmla="*/ 10062 w 157572"/>
                    <a:gd name="connsiteY16" fmla="*/ 30544 h 89476"/>
                    <a:gd name="connsiteX17" fmla="*/ 719 w 157572"/>
                    <a:gd name="connsiteY17" fmla="*/ 6648 h 89476"/>
                    <a:gd name="connsiteX18" fmla="*/ 719 w 157572"/>
                    <a:gd name="connsiteY18" fmla="*/ 6648 h 89476"/>
                    <a:gd name="connsiteX19" fmla="*/ 0 w 157572"/>
                    <a:gd name="connsiteY19" fmla="*/ 3414 h 89476"/>
                    <a:gd name="connsiteX20" fmla="*/ 0 w 157572"/>
                    <a:gd name="connsiteY20" fmla="*/ 3414 h 89476"/>
                    <a:gd name="connsiteX21" fmla="*/ 3055 w 157572"/>
                    <a:gd name="connsiteY21" fmla="*/ 0 h 89476"/>
                    <a:gd name="connsiteX22" fmla="*/ 3055 w 157572"/>
                    <a:gd name="connsiteY22" fmla="*/ 0 h 89476"/>
                    <a:gd name="connsiteX23" fmla="*/ 7187 w 157572"/>
                    <a:gd name="connsiteY23" fmla="*/ 2336 h 89476"/>
                    <a:gd name="connsiteX24" fmla="*/ 7187 w 157572"/>
                    <a:gd name="connsiteY24" fmla="*/ 2336 h 89476"/>
                    <a:gd name="connsiteX25" fmla="*/ 23178 w 157572"/>
                    <a:gd name="connsiteY25" fmla="*/ 12936 h 89476"/>
                    <a:gd name="connsiteX26" fmla="*/ 23178 w 157572"/>
                    <a:gd name="connsiteY26" fmla="*/ 12936 h 89476"/>
                    <a:gd name="connsiteX27" fmla="*/ 31802 w 157572"/>
                    <a:gd name="connsiteY27" fmla="*/ 17069 h 89476"/>
                    <a:gd name="connsiteX28" fmla="*/ 31802 w 157572"/>
                    <a:gd name="connsiteY28" fmla="*/ 17069 h 89476"/>
                    <a:gd name="connsiteX29" fmla="*/ 32341 w 157572"/>
                    <a:gd name="connsiteY29" fmla="*/ 16889 h 89476"/>
                    <a:gd name="connsiteX30" fmla="*/ 32341 w 157572"/>
                    <a:gd name="connsiteY30" fmla="*/ 16889 h 89476"/>
                    <a:gd name="connsiteX31" fmla="*/ 36833 w 157572"/>
                    <a:gd name="connsiteY31" fmla="*/ 11679 h 89476"/>
                    <a:gd name="connsiteX32" fmla="*/ 36833 w 157572"/>
                    <a:gd name="connsiteY32" fmla="*/ 11679 h 89476"/>
                    <a:gd name="connsiteX33" fmla="*/ 41504 w 157572"/>
                    <a:gd name="connsiteY33" fmla="*/ 12397 h 89476"/>
                    <a:gd name="connsiteX34" fmla="*/ 41504 w 157572"/>
                    <a:gd name="connsiteY34" fmla="*/ 12397 h 89476"/>
                    <a:gd name="connsiteX35" fmla="*/ 62346 w 157572"/>
                    <a:gd name="connsiteY35" fmla="*/ 11319 h 89476"/>
                    <a:gd name="connsiteX36" fmla="*/ 62346 w 157572"/>
                    <a:gd name="connsiteY36" fmla="*/ 11319 h 89476"/>
                    <a:gd name="connsiteX37" fmla="*/ 78337 w 157572"/>
                    <a:gd name="connsiteY37" fmla="*/ 24256 h 89476"/>
                    <a:gd name="connsiteX38" fmla="*/ 78337 w 157572"/>
                    <a:gd name="connsiteY38" fmla="*/ 24256 h 89476"/>
                    <a:gd name="connsiteX39" fmla="*/ 78517 w 157572"/>
                    <a:gd name="connsiteY39" fmla="*/ 24256 h 89476"/>
                    <a:gd name="connsiteX40" fmla="*/ 78517 w 157572"/>
                    <a:gd name="connsiteY40" fmla="*/ 24256 h 89476"/>
                    <a:gd name="connsiteX41" fmla="*/ 97562 w 157572"/>
                    <a:gd name="connsiteY41" fmla="*/ 21381 h 89476"/>
                    <a:gd name="connsiteX42" fmla="*/ 97562 w 157572"/>
                    <a:gd name="connsiteY42" fmla="*/ 21381 h 89476"/>
                    <a:gd name="connsiteX43" fmla="*/ 104210 w 157572"/>
                    <a:gd name="connsiteY43" fmla="*/ 22998 h 89476"/>
                    <a:gd name="connsiteX44" fmla="*/ 104210 w 157572"/>
                    <a:gd name="connsiteY44" fmla="*/ 22998 h 89476"/>
                    <a:gd name="connsiteX45" fmla="*/ 120201 w 157572"/>
                    <a:gd name="connsiteY45" fmla="*/ 33958 h 89476"/>
                    <a:gd name="connsiteX46" fmla="*/ 120201 w 157572"/>
                    <a:gd name="connsiteY46" fmla="*/ 33958 h 89476"/>
                    <a:gd name="connsiteX47" fmla="*/ 121818 w 157572"/>
                    <a:gd name="connsiteY47" fmla="*/ 40247 h 89476"/>
                    <a:gd name="connsiteX48" fmla="*/ 121818 w 157572"/>
                    <a:gd name="connsiteY48" fmla="*/ 40247 h 89476"/>
                    <a:gd name="connsiteX49" fmla="*/ 122177 w 157572"/>
                    <a:gd name="connsiteY49" fmla="*/ 40247 h 89476"/>
                    <a:gd name="connsiteX50" fmla="*/ 122177 w 157572"/>
                    <a:gd name="connsiteY50" fmla="*/ 40247 h 89476"/>
                    <a:gd name="connsiteX51" fmla="*/ 123075 w 157572"/>
                    <a:gd name="connsiteY51" fmla="*/ 40067 h 89476"/>
                    <a:gd name="connsiteX52" fmla="*/ 123075 w 157572"/>
                    <a:gd name="connsiteY52" fmla="*/ 40067 h 89476"/>
                    <a:gd name="connsiteX53" fmla="*/ 132239 w 157572"/>
                    <a:gd name="connsiteY53" fmla="*/ 41325 h 89476"/>
                    <a:gd name="connsiteX54" fmla="*/ 132239 w 157572"/>
                    <a:gd name="connsiteY54" fmla="*/ 41325 h 89476"/>
                    <a:gd name="connsiteX55" fmla="*/ 132419 w 157572"/>
                    <a:gd name="connsiteY55" fmla="*/ 41325 h 89476"/>
                    <a:gd name="connsiteX56" fmla="*/ 132419 w 157572"/>
                    <a:gd name="connsiteY56" fmla="*/ 41325 h 89476"/>
                    <a:gd name="connsiteX57" fmla="*/ 132419 w 157572"/>
                    <a:gd name="connsiteY57" fmla="*/ 41325 h 89476"/>
                    <a:gd name="connsiteX58" fmla="*/ 132419 w 157572"/>
                    <a:gd name="connsiteY58" fmla="*/ 41325 h 89476"/>
                    <a:gd name="connsiteX59" fmla="*/ 136731 w 157572"/>
                    <a:gd name="connsiteY59" fmla="*/ 41325 h 89476"/>
                    <a:gd name="connsiteX60" fmla="*/ 136731 w 157572"/>
                    <a:gd name="connsiteY60" fmla="*/ 41325 h 89476"/>
                    <a:gd name="connsiteX61" fmla="*/ 141222 w 157572"/>
                    <a:gd name="connsiteY61" fmla="*/ 37911 h 89476"/>
                    <a:gd name="connsiteX62" fmla="*/ 141222 w 157572"/>
                    <a:gd name="connsiteY62" fmla="*/ 37911 h 89476"/>
                    <a:gd name="connsiteX63" fmla="*/ 146073 w 157572"/>
                    <a:gd name="connsiteY63" fmla="*/ 39528 h 89476"/>
                    <a:gd name="connsiteX64" fmla="*/ 146073 w 157572"/>
                    <a:gd name="connsiteY64" fmla="*/ 39528 h 89476"/>
                    <a:gd name="connsiteX65" fmla="*/ 154518 w 157572"/>
                    <a:gd name="connsiteY65" fmla="*/ 49410 h 89476"/>
                    <a:gd name="connsiteX66" fmla="*/ 154518 w 157572"/>
                    <a:gd name="connsiteY66" fmla="*/ 49410 h 89476"/>
                    <a:gd name="connsiteX67" fmla="*/ 157573 w 157572"/>
                    <a:gd name="connsiteY67" fmla="*/ 59471 h 89476"/>
                    <a:gd name="connsiteX68" fmla="*/ 157573 w 157572"/>
                    <a:gd name="connsiteY68" fmla="*/ 59471 h 89476"/>
                    <a:gd name="connsiteX69" fmla="*/ 154878 w 157572"/>
                    <a:gd name="connsiteY69" fmla="*/ 64682 h 89476"/>
                    <a:gd name="connsiteX70" fmla="*/ 154878 w 157572"/>
                    <a:gd name="connsiteY70" fmla="*/ 64682 h 89476"/>
                    <a:gd name="connsiteX71" fmla="*/ 154338 w 157572"/>
                    <a:gd name="connsiteY71" fmla="*/ 65041 h 89476"/>
                    <a:gd name="connsiteX72" fmla="*/ 153799 w 157572"/>
                    <a:gd name="connsiteY72" fmla="*/ 65041 h 89476"/>
                    <a:gd name="connsiteX73" fmla="*/ 131879 w 157572"/>
                    <a:gd name="connsiteY73" fmla="*/ 56956 h 89476"/>
                    <a:gd name="connsiteX74" fmla="*/ 131879 w 157572"/>
                    <a:gd name="connsiteY74" fmla="*/ 56956 h 89476"/>
                    <a:gd name="connsiteX75" fmla="*/ 128106 w 157572"/>
                    <a:gd name="connsiteY75" fmla="*/ 56058 h 89476"/>
                    <a:gd name="connsiteX76" fmla="*/ 128106 w 157572"/>
                    <a:gd name="connsiteY76" fmla="*/ 56058 h 89476"/>
                    <a:gd name="connsiteX77" fmla="*/ 123614 w 157572"/>
                    <a:gd name="connsiteY77" fmla="*/ 57315 h 89476"/>
                    <a:gd name="connsiteX78" fmla="*/ 123614 w 157572"/>
                    <a:gd name="connsiteY78" fmla="*/ 57315 h 89476"/>
                    <a:gd name="connsiteX79" fmla="*/ 121638 w 157572"/>
                    <a:gd name="connsiteY79" fmla="*/ 56956 h 89476"/>
                    <a:gd name="connsiteX80" fmla="*/ 121638 w 157572"/>
                    <a:gd name="connsiteY80" fmla="*/ 56956 h 89476"/>
                    <a:gd name="connsiteX81" fmla="*/ 115350 w 157572"/>
                    <a:gd name="connsiteY81" fmla="*/ 54081 h 89476"/>
                    <a:gd name="connsiteX82" fmla="*/ 115350 w 157572"/>
                    <a:gd name="connsiteY82" fmla="*/ 54081 h 89476"/>
                    <a:gd name="connsiteX83" fmla="*/ 114451 w 157572"/>
                    <a:gd name="connsiteY83" fmla="*/ 54081 h 89476"/>
                    <a:gd name="connsiteX84" fmla="*/ 114451 w 157572"/>
                    <a:gd name="connsiteY84" fmla="*/ 54081 h 89476"/>
                    <a:gd name="connsiteX85" fmla="*/ 106546 w 157572"/>
                    <a:gd name="connsiteY85" fmla="*/ 57315 h 89476"/>
                    <a:gd name="connsiteX86" fmla="*/ 106546 w 157572"/>
                    <a:gd name="connsiteY86" fmla="*/ 57315 h 89476"/>
                    <a:gd name="connsiteX87" fmla="*/ 101335 w 157572"/>
                    <a:gd name="connsiteY87" fmla="*/ 55698 h 89476"/>
                    <a:gd name="connsiteX88" fmla="*/ 101335 w 157572"/>
                    <a:gd name="connsiteY88" fmla="*/ 55698 h 89476"/>
                    <a:gd name="connsiteX89" fmla="*/ 96843 w 157572"/>
                    <a:gd name="connsiteY89" fmla="*/ 53363 h 89476"/>
                    <a:gd name="connsiteX90" fmla="*/ 96843 w 157572"/>
                    <a:gd name="connsiteY90" fmla="*/ 53363 h 89476"/>
                    <a:gd name="connsiteX91" fmla="*/ 87680 w 157572"/>
                    <a:gd name="connsiteY91" fmla="*/ 83907 h 89476"/>
                    <a:gd name="connsiteX92" fmla="*/ 87680 w 157572"/>
                    <a:gd name="connsiteY92" fmla="*/ 83907 h 89476"/>
                    <a:gd name="connsiteX93" fmla="*/ 79056 w 157572"/>
                    <a:gd name="connsiteY93" fmla="*/ 89477 h 89476"/>
                    <a:gd name="connsiteX94" fmla="*/ 79056 w 157572"/>
                    <a:gd name="connsiteY94" fmla="*/ 89477 h 89476"/>
                    <a:gd name="connsiteX95" fmla="*/ 79056 w 157572"/>
                    <a:gd name="connsiteY95" fmla="*/ 89477 h 89476"/>
                    <a:gd name="connsiteX96" fmla="*/ 79056 w 157572"/>
                    <a:gd name="connsiteY96" fmla="*/ 89477 h 89476"/>
                    <a:gd name="connsiteX97" fmla="*/ 51386 w 157572"/>
                    <a:gd name="connsiteY97" fmla="*/ 72767 h 89476"/>
                    <a:gd name="connsiteX98" fmla="*/ 62706 w 157572"/>
                    <a:gd name="connsiteY98" fmla="*/ 75103 h 89476"/>
                    <a:gd name="connsiteX99" fmla="*/ 62706 w 157572"/>
                    <a:gd name="connsiteY99" fmla="*/ 75103 h 89476"/>
                    <a:gd name="connsiteX100" fmla="*/ 74744 w 157572"/>
                    <a:gd name="connsiteY100" fmla="*/ 82469 h 89476"/>
                    <a:gd name="connsiteX101" fmla="*/ 74744 w 157572"/>
                    <a:gd name="connsiteY101" fmla="*/ 82469 h 89476"/>
                    <a:gd name="connsiteX102" fmla="*/ 78876 w 157572"/>
                    <a:gd name="connsiteY102" fmla="*/ 84446 h 89476"/>
                    <a:gd name="connsiteX103" fmla="*/ 78876 w 157572"/>
                    <a:gd name="connsiteY103" fmla="*/ 84446 h 89476"/>
                    <a:gd name="connsiteX104" fmla="*/ 82290 w 157572"/>
                    <a:gd name="connsiteY104" fmla="*/ 82110 h 89476"/>
                    <a:gd name="connsiteX105" fmla="*/ 82290 w 157572"/>
                    <a:gd name="connsiteY105" fmla="*/ 82110 h 89476"/>
                    <a:gd name="connsiteX106" fmla="*/ 91453 w 157572"/>
                    <a:gd name="connsiteY106" fmla="*/ 51207 h 89476"/>
                    <a:gd name="connsiteX107" fmla="*/ 91453 w 157572"/>
                    <a:gd name="connsiteY107" fmla="*/ 51207 h 89476"/>
                    <a:gd name="connsiteX108" fmla="*/ 95406 w 157572"/>
                    <a:gd name="connsiteY108" fmla="*/ 48152 h 89476"/>
                    <a:gd name="connsiteX109" fmla="*/ 95406 w 157572"/>
                    <a:gd name="connsiteY109" fmla="*/ 48152 h 89476"/>
                    <a:gd name="connsiteX110" fmla="*/ 102952 w 157572"/>
                    <a:gd name="connsiteY110" fmla="*/ 51386 h 89476"/>
                    <a:gd name="connsiteX111" fmla="*/ 102952 w 157572"/>
                    <a:gd name="connsiteY111" fmla="*/ 51386 h 89476"/>
                    <a:gd name="connsiteX112" fmla="*/ 105647 w 157572"/>
                    <a:gd name="connsiteY112" fmla="*/ 52464 h 89476"/>
                    <a:gd name="connsiteX113" fmla="*/ 105647 w 157572"/>
                    <a:gd name="connsiteY113" fmla="*/ 52464 h 89476"/>
                    <a:gd name="connsiteX114" fmla="*/ 111397 w 157572"/>
                    <a:gd name="connsiteY114" fmla="*/ 49769 h 89476"/>
                    <a:gd name="connsiteX115" fmla="*/ 111397 w 157572"/>
                    <a:gd name="connsiteY115" fmla="*/ 49769 h 89476"/>
                    <a:gd name="connsiteX116" fmla="*/ 114451 w 157572"/>
                    <a:gd name="connsiteY116" fmla="*/ 49230 h 89476"/>
                    <a:gd name="connsiteX117" fmla="*/ 114451 w 157572"/>
                    <a:gd name="connsiteY117" fmla="*/ 49230 h 89476"/>
                    <a:gd name="connsiteX118" fmla="*/ 122177 w 157572"/>
                    <a:gd name="connsiteY118" fmla="*/ 52464 h 89476"/>
                    <a:gd name="connsiteX119" fmla="*/ 122177 w 157572"/>
                    <a:gd name="connsiteY119" fmla="*/ 52464 h 89476"/>
                    <a:gd name="connsiteX120" fmla="*/ 122716 w 157572"/>
                    <a:gd name="connsiteY120" fmla="*/ 52464 h 89476"/>
                    <a:gd name="connsiteX121" fmla="*/ 122716 w 157572"/>
                    <a:gd name="connsiteY121" fmla="*/ 52464 h 89476"/>
                    <a:gd name="connsiteX122" fmla="*/ 127208 w 157572"/>
                    <a:gd name="connsiteY122" fmla="*/ 51207 h 89476"/>
                    <a:gd name="connsiteX123" fmla="*/ 127208 w 157572"/>
                    <a:gd name="connsiteY123" fmla="*/ 51207 h 89476"/>
                    <a:gd name="connsiteX124" fmla="*/ 132778 w 157572"/>
                    <a:gd name="connsiteY124" fmla="*/ 52285 h 89476"/>
                    <a:gd name="connsiteX125" fmla="*/ 132778 w 157572"/>
                    <a:gd name="connsiteY125" fmla="*/ 52285 h 89476"/>
                    <a:gd name="connsiteX126" fmla="*/ 151823 w 157572"/>
                    <a:gd name="connsiteY126" fmla="*/ 59831 h 89476"/>
                    <a:gd name="connsiteX127" fmla="*/ 151823 w 157572"/>
                    <a:gd name="connsiteY127" fmla="*/ 59831 h 89476"/>
                    <a:gd name="connsiteX128" fmla="*/ 151823 w 157572"/>
                    <a:gd name="connsiteY128" fmla="*/ 59651 h 89476"/>
                    <a:gd name="connsiteX129" fmla="*/ 151823 w 157572"/>
                    <a:gd name="connsiteY129" fmla="*/ 59651 h 89476"/>
                    <a:gd name="connsiteX130" fmla="*/ 149128 w 157572"/>
                    <a:gd name="connsiteY130" fmla="*/ 51386 h 89476"/>
                    <a:gd name="connsiteX131" fmla="*/ 149128 w 157572"/>
                    <a:gd name="connsiteY131" fmla="*/ 51386 h 89476"/>
                    <a:gd name="connsiteX132" fmla="*/ 142480 w 157572"/>
                    <a:gd name="connsiteY132" fmla="*/ 43840 h 89476"/>
                    <a:gd name="connsiteX133" fmla="*/ 142480 w 157572"/>
                    <a:gd name="connsiteY133" fmla="*/ 43840 h 89476"/>
                    <a:gd name="connsiteX134" fmla="*/ 140863 w 157572"/>
                    <a:gd name="connsiteY134" fmla="*/ 43301 h 89476"/>
                    <a:gd name="connsiteX135" fmla="*/ 140863 w 157572"/>
                    <a:gd name="connsiteY135" fmla="*/ 43301 h 89476"/>
                    <a:gd name="connsiteX136" fmla="*/ 137449 w 157572"/>
                    <a:gd name="connsiteY136" fmla="*/ 46535 h 89476"/>
                    <a:gd name="connsiteX137" fmla="*/ 137449 w 157572"/>
                    <a:gd name="connsiteY137" fmla="*/ 46535 h 89476"/>
                    <a:gd name="connsiteX138" fmla="*/ 131700 w 157572"/>
                    <a:gd name="connsiteY138" fmla="*/ 46715 h 89476"/>
                    <a:gd name="connsiteX139" fmla="*/ 131700 w 157572"/>
                    <a:gd name="connsiteY139" fmla="*/ 46715 h 89476"/>
                    <a:gd name="connsiteX140" fmla="*/ 131700 w 157572"/>
                    <a:gd name="connsiteY140" fmla="*/ 46715 h 89476"/>
                    <a:gd name="connsiteX141" fmla="*/ 123075 w 157572"/>
                    <a:gd name="connsiteY141" fmla="*/ 45457 h 89476"/>
                    <a:gd name="connsiteX142" fmla="*/ 123075 w 157572"/>
                    <a:gd name="connsiteY142" fmla="*/ 45457 h 89476"/>
                    <a:gd name="connsiteX143" fmla="*/ 121279 w 157572"/>
                    <a:gd name="connsiteY143" fmla="*/ 45816 h 89476"/>
                    <a:gd name="connsiteX144" fmla="*/ 121279 w 157572"/>
                    <a:gd name="connsiteY144" fmla="*/ 45816 h 89476"/>
                    <a:gd name="connsiteX145" fmla="*/ 114990 w 157572"/>
                    <a:gd name="connsiteY145" fmla="*/ 35934 h 89476"/>
                    <a:gd name="connsiteX146" fmla="*/ 114990 w 157572"/>
                    <a:gd name="connsiteY146" fmla="*/ 35934 h 89476"/>
                    <a:gd name="connsiteX147" fmla="*/ 101335 w 157572"/>
                    <a:gd name="connsiteY147" fmla="*/ 27849 h 89476"/>
                    <a:gd name="connsiteX148" fmla="*/ 101335 w 157572"/>
                    <a:gd name="connsiteY148" fmla="*/ 27849 h 89476"/>
                    <a:gd name="connsiteX149" fmla="*/ 97023 w 157572"/>
                    <a:gd name="connsiteY149" fmla="*/ 26951 h 89476"/>
                    <a:gd name="connsiteX150" fmla="*/ 97023 w 157572"/>
                    <a:gd name="connsiteY150" fmla="*/ 26951 h 89476"/>
                    <a:gd name="connsiteX151" fmla="*/ 77798 w 157572"/>
                    <a:gd name="connsiteY151" fmla="*/ 29826 h 89476"/>
                    <a:gd name="connsiteX152" fmla="*/ 77798 w 157572"/>
                    <a:gd name="connsiteY152" fmla="*/ 29826 h 89476"/>
                    <a:gd name="connsiteX153" fmla="*/ 76720 w 157572"/>
                    <a:gd name="connsiteY153" fmla="*/ 29826 h 89476"/>
                    <a:gd name="connsiteX154" fmla="*/ 76540 w 157572"/>
                    <a:gd name="connsiteY154" fmla="*/ 29646 h 89476"/>
                    <a:gd name="connsiteX155" fmla="*/ 59831 w 157572"/>
                    <a:gd name="connsiteY155" fmla="*/ 16530 h 89476"/>
                    <a:gd name="connsiteX156" fmla="*/ 59831 w 157572"/>
                    <a:gd name="connsiteY156" fmla="*/ 16530 h 89476"/>
                    <a:gd name="connsiteX157" fmla="*/ 40247 w 157572"/>
                    <a:gd name="connsiteY157" fmla="*/ 17788 h 89476"/>
                    <a:gd name="connsiteX158" fmla="*/ 40247 w 157572"/>
                    <a:gd name="connsiteY158" fmla="*/ 17788 h 89476"/>
                    <a:gd name="connsiteX159" fmla="*/ 37012 w 157572"/>
                    <a:gd name="connsiteY159" fmla="*/ 17069 h 89476"/>
                    <a:gd name="connsiteX160" fmla="*/ 37012 w 157572"/>
                    <a:gd name="connsiteY160" fmla="*/ 17069 h 89476"/>
                    <a:gd name="connsiteX161" fmla="*/ 36473 w 157572"/>
                    <a:gd name="connsiteY161" fmla="*/ 18686 h 89476"/>
                    <a:gd name="connsiteX162" fmla="*/ 36473 w 157572"/>
                    <a:gd name="connsiteY162" fmla="*/ 18686 h 89476"/>
                    <a:gd name="connsiteX163" fmla="*/ 34138 w 157572"/>
                    <a:gd name="connsiteY163" fmla="*/ 17967 h 89476"/>
                    <a:gd name="connsiteX164" fmla="*/ 36473 w 157572"/>
                    <a:gd name="connsiteY164" fmla="*/ 18866 h 89476"/>
                    <a:gd name="connsiteX165" fmla="*/ 31083 w 157572"/>
                    <a:gd name="connsiteY165" fmla="*/ 22459 h 89476"/>
                    <a:gd name="connsiteX166" fmla="*/ 31083 w 157572"/>
                    <a:gd name="connsiteY166" fmla="*/ 22459 h 89476"/>
                    <a:gd name="connsiteX167" fmla="*/ 19045 w 157572"/>
                    <a:gd name="connsiteY167" fmla="*/ 17069 h 89476"/>
                    <a:gd name="connsiteX168" fmla="*/ 19045 w 157572"/>
                    <a:gd name="connsiteY168" fmla="*/ 17069 h 89476"/>
                    <a:gd name="connsiteX169" fmla="*/ 5211 w 157572"/>
                    <a:gd name="connsiteY169" fmla="*/ 7726 h 89476"/>
                    <a:gd name="connsiteX170" fmla="*/ 5211 w 157572"/>
                    <a:gd name="connsiteY170" fmla="*/ 7726 h 89476"/>
                    <a:gd name="connsiteX171" fmla="*/ 13835 w 157572"/>
                    <a:gd name="connsiteY171" fmla="*/ 28568 h 89476"/>
                    <a:gd name="connsiteX172" fmla="*/ 13835 w 157572"/>
                    <a:gd name="connsiteY172" fmla="*/ 28568 h 89476"/>
                    <a:gd name="connsiteX173" fmla="*/ 21022 w 157572"/>
                    <a:gd name="connsiteY173" fmla="*/ 35755 h 89476"/>
                    <a:gd name="connsiteX174" fmla="*/ 21022 w 157572"/>
                    <a:gd name="connsiteY174" fmla="*/ 35755 h 89476"/>
                    <a:gd name="connsiteX175" fmla="*/ 42583 w 157572"/>
                    <a:gd name="connsiteY175" fmla="*/ 57315 h 89476"/>
                    <a:gd name="connsiteX176" fmla="*/ 42583 w 157572"/>
                    <a:gd name="connsiteY176" fmla="*/ 57315 h 89476"/>
                    <a:gd name="connsiteX177" fmla="*/ 46535 w 157572"/>
                    <a:gd name="connsiteY177" fmla="*/ 64323 h 89476"/>
                    <a:gd name="connsiteX178" fmla="*/ 46535 w 157572"/>
                    <a:gd name="connsiteY178" fmla="*/ 64323 h 89476"/>
                    <a:gd name="connsiteX179" fmla="*/ 45996 w 157572"/>
                    <a:gd name="connsiteY179" fmla="*/ 68814 h 89476"/>
                    <a:gd name="connsiteX180" fmla="*/ 45996 w 157572"/>
                    <a:gd name="connsiteY180" fmla="*/ 68814 h 89476"/>
                    <a:gd name="connsiteX181" fmla="*/ 46356 w 157572"/>
                    <a:gd name="connsiteY181" fmla="*/ 69533 h 89476"/>
                    <a:gd name="connsiteX182" fmla="*/ 45817 w 157572"/>
                    <a:gd name="connsiteY182" fmla="*/ 70431 h 89476"/>
                    <a:gd name="connsiteX183" fmla="*/ 51386 w 157572"/>
                    <a:gd name="connsiteY183" fmla="*/ 72767 h 89476"/>
                    <a:gd name="connsiteX184" fmla="*/ 51386 w 157572"/>
                    <a:gd name="connsiteY184" fmla="*/ 72767 h 89476"/>
                    <a:gd name="connsiteX185" fmla="*/ 131520 w 157572"/>
                    <a:gd name="connsiteY185" fmla="*/ 46535 h 89476"/>
                    <a:gd name="connsiteX186" fmla="*/ 131520 w 157572"/>
                    <a:gd name="connsiteY186" fmla="*/ 46535 h 89476"/>
                    <a:gd name="connsiteX187" fmla="*/ 131520 w 157572"/>
                    <a:gd name="connsiteY187" fmla="*/ 46535 h 89476"/>
                    <a:gd name="connsiteX188" fmla="*/ 131520 w 157572"/>
                    <a:gd name="connsiteY188" fmla="*/ 46535 h 8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157572" h="89476">
                      <a:moveTo>
                        <a:pt x="79056" y="89477"/>
                      </a:moveTo>
                      <a:cubicBezTo>
                        <a:pt x="76181" y="89477"/>
                        <a:pt x="73486" y="88039"/>
                        <a:pt x="71330" y="85883"/>
                      </a:cubicBezTo>
                      <a:lnTo>
                        <a:pt x="71330" y="85883"/>
                      </a:lnTo>
                      <a:cubicBezTo>
                        <a:pt x="67916" y="82290"/>
                        <a:pt x="69533" y="81391"/>
                        <a:pt x="62167" y="79954"/>
                      </a:cubicBezTo>
                      <a:lnTo>
                        <a:pt x="62167" y="79954"/>
                      </a:lnTo>
                      <a:cubicBezTo>
                        <a:pt x="56237" y="77978"/>
                        <a:pt x="43301" y="79235"/>
                        <a:pt x="41504" y="70252"/>
                      </a:cubicBezTo>
                      <a:lnTo>
                        <a:pt x="41504" y="70252"/>
                      </a:lnTo>
                      <a:cubicBezTo>
                        <a:pt x="41504" y="70072"/>
                        <a:pt x="41504" y="69713"/>
                        <a:pt x="41684" y="69174"/>
                      </a:cubicBezTo>
                      <a:lnTo>
                        <a:pt x="41684" y="69174"/>
                      </a:lnTo>
                      <a:cubicBezTo>
                        <a:pt x="41684" y="66299"/>
                        <a:pt x="42403" y="64682"/>
                        <a:pt x="42403" y="64143"/>
                      </a:cubicBezTo>
                      <a:lnTo>
                        <a:pt x="42403" y="64143"/>
                      </a:lnTo>
                      <a:cubicBezTo>
                        <a:pt x="42403" y="63963"/>
                        <a:pt x="42403" y="63245"/>
                        <a:pt x="40067" y="60909"/>
                      </a:cubicBezTo>
                      <a:lnTo>
                        <a:pt x="40067" y="60909"/>
                      </a:lnTo>
                      <a:cubicBezTo>
                        <a:pt x="34317" y="56597"/>
                        <a:pt x="22280" y="41864"/>
                        <a:pt x="18327" y="39168"/>
                      </a:cubicBezTo>
                      <a:lnTo>
                        <a:pt x="18327" y="39168"/>
                      </a:lnTo>
                      <a:cubicBezTo>
                        <a:pt x="16350" y="35934"/>
                        <a:pt x="13655" y="35934"/>
                        <a:pt x="10062" y="30544"/>
                      </a:cubicBezTo>
                      <a:lnTo>
                        <a:pt x="10062" y="30544"/>
                      </a:lnTo>
                      <a:cubicBezTo>
                        <a:pt x="8984" y="26951"/>
                        <a:pt x="899" y="12757"/>
                        <a:pt x="719" y="6648"/>
                      </a:cubicBezTo>
                      <a:lnTo>
                        <a:pt x="719" y="6648"/>
                      </a:lnTo>
                      <a:cubicBezTo>
                        <a:pt x="360" y="5390"/>
                        <a:pt x="0" y="4492"/>
                        <a:pt x="0" y="3414"/>
                      </a:cubicBezTo>
                      <a:lnTo>
                        <a:pt x="0" y="3414"/>
                      </a:lnTo>
                      <a:cubicBezTo>
                        <a:pt x="0" y="2695"/>
                        <a:pt x="899" y="0"/>
                        <a:pt x="3055" y="0"/>
                      </a:cubicBezTo>
                      <a:lnTo>
                        <a:pt x="3055" y="0"/>
                      </a:lnTo>
                      <a:cubicBezTo>
                        <a:pt x="5390" y="180"/>
                        <a:pt x="6109" y="1258"/>
                        <a:pt x="7187" y="2336"/>
                      </a:cubicBezTo>
                      <a:lnTo>
                        <a:pt x="7187" y="2336"/>
                      </a:lnTo>
                      <a:cubicBezTo>
                        <a:pt x="10960" y="4851"/>
                        <a:pt x="19045" y="8804"/>
                        <a:pt x="23178" y="12936"/>
                      </a:cubicBezTo>
                      <a:lnTo>
                        <a:pt x="23178" y="12936"/>
                      </a:lnTo>
                      <a:cubicBezTo>
                        <a:pt x="26232" y="15452"/>
                        <a:pt x="30185" y="17069"/>
                        <a:pt x="31802" y="17069"/>
                      </a:cubicBezTo>
                      <a:lnTo>
                        <a:pt x="31802" y="17069"/>
                      </a:lnTo>
                      <a:cubicBezTo>
                        <a:pt x="32521" y="16889"/>
                        <a:pt x="32161" y="17069"/>
                        <a:pt x="32341" y="16889"/>
                      </a:cubicBezTo>
                      <a:lnTo>
                        <a:pt x="32341" y="16889"/>
                      </a:lnTo>
                      <a:cubicBezTo>
                        <a:pt x="32700" y="15452"/>
                        <a:pt x="32880" y="12038"/>
                        <a:pt x="36833" y="11679"/>
                      </a:cubicBezTo>
                      <a:lnTo>
                        <a:pt x="36833" y="11679"/>
                      </a:lnTo>
                      <a:cubicBezTo>
                        <a:pt x="38270" y="11679"/>
                        <a:pt x="39528" y="12038"/>
                        <a:pt x="41504" y="12397"/>
                      </a:cubicBezTo>
                      <a:lnTo>
                        <a:pt x="41504" y="12397"/>
                      </a:lnTo>
                      <a:cubicBezTo>
                        <a:pt x="47793" y="12397"/>
                        <a:pt x="56956" y="10960"/>
                        <a:pt x="62346" y="11319"/>
                      </a:cubicBezTo>
                      <a:lnTo>
                        <a:pt x="62346" y="11319"/>
                      </a:lnTo>
                      <a:cubicBezTo>
                        <a:pt x="66299" y="13835"/>
                        <a:pt x="74205" y="24795"/>
                        <a:pt x="78337" y="24256"/>
                      </a:cubicBezTo>
                      <a:lnTo>
                        <a:pt x="78337" y="24256"/>
                      </a:lnTo>
                      <a:cubicBezTo>
                        <a:pt x="78337" y="24256"/>
                        <a:pt x="78517" y="24256"/>
                        <a:pt x="78517" y="24256"/>
                      </a:cubicBezTo>
                      <a:lnTo>
                        <a:pt x="78517" y="24256"/>
                      </a:lnTo>
                      <a:cubicBezTo>
                        <a:pt x="82649" y="24256"/>
                        <a:pt x="90914" y="21381"/>
                        <a:pt x="97562" y="21381"/>
                      </a:cubicBezTo>
                      <a:lnTo>
                        <a:pt x="97562" y="21381"/>
                      </a:lnTo>
                      <a:cubicBezTo>
                        <a:pt x="100077" y="21381"/>
                        <a:pt x="102772" y="21740"/>
                        <a:pt x="104210" y="22998"/>
                      </a:cubicBezTo>
                      <a:lnTo>
                        <a:pt x="104210" y="22998"/>
                      </a:lnTo>
                      <a:cubicBezTo>
                        <a:pt x="110678" y="25873"/>
                        <a:pt x="117865" y="27849"/>
                        <a:pt x="120201" y="33958"/>
                      </a:cubicBezTo>
                      <a:lnTo>
                        <a:pt x="120201" y="33958"/>
                      </a:lnTo>
                      <a:cubicBezTo>
                        <a:pt x="120919" y="37013"/>
                        <a:pt x="121458" y="39528"/>
                        <a:pt x="121818" y="40247"/>
                      </a:cubicBezTo>
                      <a:lnTo>
                        <a:pt x="121818" y="40247"/>
                      </a:lnTo>
                      <a:cubicBezTo>
                        <a:pt x="121818" y="40247"/>
                        <a:pt x="121997" y="40247"/>
                        <a:pt x="122177" y="40247"/>
                      </a:cubicBezTo>
                      <a:lnTo>
                        <a:pt x="122177" y="40247"/>
                      </a:lnTo>
                      <a:cubicBezTo>
                        <a:pt x="122536" y="40067"/>
                        <a:pt x="122716" y="40067"/>
                        <a:pt x="123075" y="40067"/>
                      </a:cubicBezTo>
                      <a:lnTo>
                        <a:pt x="123075" y="40067"/>
                      </a:lnTo>
                      <a:cubicBezTo>
                        <a:pt x="126848" y="40247"/>
                        <a:pt x="127567" y="41325"/>
                        <a:pt x="132239" y="41325"/>
                      </a:cubicBezTo>
                      <a:lnTo>
                        <a:pt x="132239" y="41325"/>
                      </a:lnTo>
                      <a:cubicBezTo>
                        <a:pt x="132239" y="41325"/>
                        <a:pt x="132239" y="41325"/>
                        <a:pt x="132419" y="41325"/>
                      </a:cubicBezTo>
                      <a:lnTo>
                        <a:pt x="132419" y="41325"/>
                      </a:lnTo>
                      <a:cubicBezTo>
                        <a:pt x="132419" y="41325"/>
                        <a:pt x="132419" y="41325"/>
                        <a:pt x="132419" y="41325"/>
                      </a:cubicBezTo>
                      <a:lnTo>
                        <a:pt x="132419" y="41325"/>
                      </a:lnTo>
                      <a:cubicBezTo>
                        <a:pt x="134395" y="41325"/>
                        <a:pt x="135832" y="41325"/>
                        <a:pt x="136731" y="41325"/>
                      </a:cubicBezTo>
                      <a:lnTo>
                        <a:pt x="136731" y="41325"/>
                      </a:lnTo>
                      <a:cubicBezTo>
                        <a:pt x="137449" y="39348"/>
                        <a:pt x="139426" y="37911"/>
                        <a:pt x="141222" y="37911"/>
                      </a:cubicBezTo>
                      <a:lnTo>
                        <a:pt x="141222" y="37911"/>
                      </a:lnTo>
                      <a:cubicBezTo>
                        <a:pt x="142660" y="37911"/>
                        <a:pt x="144097" y="38450"/>
                        <a:pt x="146073" y="39528"/>
                      </a:cubicBezTo>
                      <a:lnTo>
                        <a:pt x="146073" y="39528"/>
                      </a:lnTo>
                      <a:cubicBezTo>
                        <a:pt x="148050" y="41504"/>
                        <a:pt x="153081" y="43481"/>
                        <a:pt x="154518" y="49410"/>
                      </a:cubicBezTo>
                      <a:lnTo>
                        <a:pt x="154518" y="49410"/>
                      </a:lnTo>
                      <a:cubicBezTo>
                        <a:pt x="156315" y="53003"/>
                        <a:pt x="157573" y="56417"/>
                        <a:pt x="157573" y="59471"/>
                      </a:cubicBezTo>
                      <a:lnTo>
                        <a:pt x="157573" y="59471"/>
                      </a:lnTo>
                      <a:cubicBezTo>
                        <a:pt x="157573" y="61268"/>
                        <a:pt x="156854" y="63604"/>
                        <a:pt x="154878" y="64682"/>
                      </a:cubicBezTo>
                      <a:lnTo>
                        <a:pt x="154878" y="64682"/>
                      </a:lnTo>
                      <a:lnTo>
                        <a:pt x="154338" y="65041"/>
                      </a:lnTo>
                      <a:lnTo>
                        <a:pt x="153799" y="65041"/>
                      </a:lnTo>
                      <a:cubicBezTo>
                        <a:pt x="149487" y="64862"/>
                        <a:pt x="138527" y="59471"/>
                        <a:pt x="131879" y="56956"/>
                      </a:cubicBezTo>
                      <a:lnTo>
                        <a:pt x="131879" y="56956"/>
                      </a:lnTo>
                      <a:cubicBezTo>
                        <a:pt x="129903" y="56237"/>
                        <a:pt x="128825" y="56058"/>
                        <a:pt x="128106" y="56058"/>
                      </a:cubicBezTo>
                      <a:lnTo>
                        <a:pt x="128106" y="56058"/>
                      </a:lnTo>
                      <a:cubicBezTo>
                        <a:pt x="126669" y="55878"/>
                        <a:pt x="126848" y="56956"/>
                        <a:pt x="123614" y="57315"/>
                      </a:cubicBezTo>
                      <a:lnTo>
                        <a:pt x="123614" y="57315"/>
                      </a:lnTo>
                      <a:cubicBezTo>
                        <a:pt x="122895" y="57315"/>
                        <a:pt x="122177" y="57136"/>
                        <a:pt x="121638" y="56956"/>
                      </a:cubicBezTo>
                      <a:lnTo>
                        <a:pt x="121638" y="56956"/>
                      </a:lnTo>
                      <a:cubicBezTo>
                        <a:pt x="116428" y="55339"/>
                        <a:pt x="116068" y="53542"/>
                        <a:pt x="115350" y="54081"/>
                      </a:cubicBezTo>
                      <a:lnTo>
                        <a:pt x="115350" y="54081"/>
                      </a:lnTo>
                      <a:cubicBezTo>
                        <a:pt x="114990" y="54081"/>
                        <a:pt x="114451" y="54081"/>
                        <a:pt x="114451" y="54081"/>
                      </a:cubicBezTo>
                      <a:lnTo>
                        <a:pt x="114451" y="54081"/>
                      </a:lnTo>
                      <a:cubicBezTo>
                        <a:pt x="111936" y="55698"/>
                        <a:pt x="109600" y="57315"/>
                        <a:pt x="106546" y="57315"/>
                      </a:cubicBezTo>
                      <a:lnTo>
                        <a:pt x="106546" y="57315"/>
                      </a:lnTo>
                      <a:cubicBezTo>
                        <a:pt x="104569" y="57315"/>
                        <a:pt x="102772" y="56597"/>
                        <a:pt x="101335" y="55698"/>
                      </a:cubicBezTo>
                      <a:lnTo>
                        <a:pt x="101335" y="55698"/>
                      </a:lnTo>
                      <a:cubicBezTo>
                        <a:pt x="98999" y="54441"/>
                        <a:pt x="97562" y="53722"/>
                        <a:pt x="96843" y="53363"/>
                      </a:cubicBezTo>
                      <a:lnTo>
                        <a:pt x="96843" y="53363"/>
                      </a:lnTo>
                      <a:cubicBezTo>
                        <a:pt x="95765" y="55878"/>
                        <a:pt x="89297" y="79595"/>
                        <a:pt x="87680" y="83907"/>
                      </a:cubicBezTo>
                      <a:lnTo>
                        <a:pt x="87680" y="83907"/>
                      </a:lnTo>
                      <a:cubicBezTo>
                        <a:pt x="85524" y="87321"/>
                        <a:pt x="82469" y="89477"/>
                        <a:pt x="79056" y="89477"/>
                      </a:cubicBezTo>
                      <a:lnTo>
                        <a:pt x="79056" y="89477"/>
                      </a:lnTo>
                      <a:cubicBezTo>
                        <a:pt x="79056" y="89477"/>
                        <a:pt x="79056" y="89477"/>
                        <a:pt x="79056" y="89477"/>
                      </a:cubicBezTo>
                      <a:lnTo>
                        <a:pt x="79056" y="89477"/>
                      </a:lnTo>
                      <a:close/>
                      <a:moveTo>
                        <a:pt x="51386" y="72767"/>
                      </a:moveTo>
                      <a:cubicBezTo>
                        <a:pt x="54980" y="73845"/>
                        <a:pt x="59651" y="74384"/>
                        <a:pt x="62706" y="75103"/>
                      </a:cubicBezTo>
                      <a:lnTo>
                        <a:pt x="62706" y="75103"/>
                      </a:lnTo>
                      <a:cubicBezTo>
                        <a:pt x="71150" y="76181"/>
                        <a:pt x="72947" y="80673"/>
                        <a:pt x="74744" y="82469"/>
                      </a:cubicBezTo>
                      <a:lnTo>
                        <a:pt x="74744" y="82469"/>
                      </a:lnTo>
                      <a:cubicBezTo>
                        <a:pt x="76181" y="83907"/>
                        <a:pt x="77798" y="84446"/>
                        <a:pt x="78876" y="84446"/>
                      </a:cubicBezTo>
                      <a:lnTo>
                        <a:pt x="78876" y="84446"/>
                      </a:lnTo>
                      <a:cubicBezTo>
                        <a:pt x="80134" y="84446"/>
                        <a:pt x="81391" y="83907"/>
                        <a:pt x="82290" y="82110"/>
                      </a:cubicBezTo>
                      <a:lnTo>
                        <a:pt x="82290" y="82110"/>
                      </a:lnTo>
                      <a:cubicBezTo>
                        <a:pt x="83548" y="78157"/>
                        <a:pt x="89836" y="54620"/>
                        <a:pt x="91453" y="51207"/>
                      </a:cubicBezTo>
                      <a:lnTo>
                        <a:pt x="91453" y="51207"/>
                      </a:lnTo>
                      <a:cubicBezTo>
                        <a:pt x="91813" y="49769"/>
                        <a:pt x="93609" y="48152"/>
                        <a:pt x="95406" y="48152"/>
                      </a:cubicBezTo>
                      <a:lnTo>
                        <a:pt x="95406" y="48152"/>
                      </a:lnTo>
                      <a:cubicBezTo>
                        <a:pt x="98101" y="48332"/>
                        <a:pt x="99359" y="49769"/>
                        <a:pt x="102952" y="51386"/>
                      </a:cubicBezTo>
                      <a:lnTo>
                        <a:pt x="102952" y="51386"/>
                      </a:lnTo>
                      <a:cubicBezTo>
                        <a:pt x="104210" y="52285"/>
                        <a:pt x="104928" y="52464"/>
                        <a:pt x="105647" y="52464"/>
                      </a:cubicBezTo>
                      <a:lnTo>
                        <a:pt x="105647" y="52464"/>
                      </a:lnTo>
                      <a:cubicBezTo>
                        <a:pt x="106725" y="52464"/>
                        <a:pt x="108163" y="51746"/>
                        <a:pt x="111397" y="49769"/>
                      </a:cubicBezTo>
                      <a:lnTo>
                        <a:pt x="111397" y="49769"/>
                      </a:lnTo>
                      <a:cubicBezTo>
                        <a:pt x="112655" y="49410"/>
                        <a:pt x="113733" y="49230"/>
                        <a:pt x="114451" y="49230"/>
                      </a:cubicBezTo>
                      <a:lnTo>
                        <a:pt x="114451" y="49230"/>
                      </a:lnTo>
                      <a:cubicBezTo>
                        <a:pt x="119123" y="49769"/>
                        <a:pt x="118584" y="51746"/>
                        <a:pt x="122177" y="52464"/>
                      </a:cubicBezTo>
                      <a:lnTo>
                        <a:pt x="122177" y="52464"/>
                      </a:lnTo>
                      <a:cubicBezTo>
                        <a:pt x="122357" y="52464"/>
                        <a:pt x="122536" y="52464"/>
                        <a:pt x="122716" y="52464"/>
                      </a:cubicBezTo>
                      <a:lnTo>
                        <a:pt x="122716" y="52464"/>
                      </a:lnTo>
                      <a:cubicBezTo>
                        <a:pt x="122716" y="52824"/>
                        <a:pt x="123794" y="51386"/>
                        <a:pt x="127208" y="51207"/>
                      </a:cubicBezTo>
                      <a:lnTo>
                        <a:pt x="127208" y="51207"/>
                      </a:lnTo>
                      <a:cubicBezTo>
                        <a:pt x="128645" y="51207"/>
                        <a:pt x="130442" y="51566"/>
                        <a:pt x="132778" y="52285"/>
                      </a:cubicBezTo>
                      <a:lnTo>
                        <a:pt x="132778" y="52285"/>
                      </a:lnTo>
                      <a:cubicBezTo>
                        <a:pt x="138168" y="54620"/>
                        <a:pt x="148229" y="58753"/>
                        <a:pt x="151823" y="59831"/>
                      </a:cubicBezTo>
                      <a:lnTo>
                        <a:pt x="151823" y="59831"/>
                      </a:lnTo>
                      <a:cubicBezTo>
                        <a:pt x="151823" y="59831"/>
                        <a:pt x="151823" y="59651"/>
                        <a:pt x="151823" y="59651"/>
                      </a:cubicBezTo>
                      <a:lnTo>
                        <a:pt x="151823" y="59651"/>
                      </a:lnTo>
                      <a:cubicBezTo>
                        <a:pt x="151823" y="58034"/>
                        <a:pt x="150925" y="54980"/>
                        <a:pt x="149128" y="51386"/>
                      </a:cubicBezTo>
                      <a:lnTo>
                        <a:pt x="149128" y="51386"/>
                      </a:lnTo>
                      <a:cubicBezTo>
                        <a:pt x="148229" y="47254"/>
                        <a:pt x="145354" y="46535"/>
                        <a:pt x="142480" y="43840"/>
                      </a:cubicBezTo>
                      <a:lnTo>
                        <a:pt x="142480" y="43840"/>
                      </a:lnTo>
                      <a:cubicBezTo>
                        <a:pt x="141941" y="43481"/>
                        <a:pt x="141402" y="43301"/>
                        <a:pt x="140863" y="43301"/>
                      </a:cubicBezTo>
                      <a:lnTo>
                        <a:pt x="140863" y="43301"/>
                      </a:lnTo>
                      <a:cubicBezTo>
                        <a:pt x="140863" y="44918"/>
                        <a:pt x="138527" y="46535"/>
                        <a:pt x="137449" y="46535"/>
                      </a:cubicBezTo>
                      <a:lnTo>
                        <a:pt x="137449" y="46535"/>
                      </a:lnTo>
                      <a:cubicBezTo>
                        <a:pt x="136012" y="46715"/>
                        <a:pt x="134575" y="46715"/>
                        <a:pt x="131700" y="46715"/>
                      </a:cubicBezTo>
                      <a:lnTo>
                        <a:pt x="131700" y="46715"/>
                      </a:lnTo>
                      <a:lnTo>
                        <a:pt x="131700" y="46715"/>
                      </a:lnTo>
                      <a:cubicBezTo>
                        <a:pt x="126489" y="46715"/>
                        <a:pt x="124513" y="45457"/>
                        <a:pt x="123075" y="45457"/>
                      </a:cubicBezTo>
                      <a:lnTo>
                        <a:pt x="123075" y="45457"/>
                      </a:lnTo>
                      <a:cubicBezTo>
                        <a:pt x="122536" y="45637"/>
                        <a:pt x="121818" y="45816"/>
                        <a:pt x="121279" y="45816"/>
                      </a:cubicBezTo>
                      <a:lnTo>
                        <a:pt x="121279" y="45816"/>
                      </a:lnTo>
                      <a:cubicBezTo>
                        <a:pt x="115350" y="44738"/>
                        <a:pt x="116248" y="39528"/>
                        <a:pt x="114990" y="35934"/>
                      </a:cubicBezTo>
                      <a:lnTo>
                        <a:pt x="114990" y="35934"/>
                      </a:lnTo>
                      <a:cubicBezTo>
                        <a:pt x="114811" y="33958"/>
                        <a:pt x="108522" y="30724"/>
                        <a:pt x="101335" y="27849"/>
                      </a:cubicBezTo>
                      <a:lnTo>
                        <a:pt x="101335" y="27849"/>
                      </a:lnTo>
                      <a:cubicBezTo>
                        <a:pt x="100616" y="27310"/>
                        <a:pt x="99179" y="26951"/>
                        <a:pt x="97023" y="26951"/>
                      </a:cubicBezTo>
                      <a:lnTo>
                        <a:pt x="97023" y="26951"/>
                      </a:lnTo>
                      <a:cubicBezTo>
                        <a:pt x="91453" y="26951"/>
                        <a:pt x="83368" y="29646"/>
                        <a:pt x="77798" y="29826"/>
                      </a:cubicBezTo>
                      <a:lnTo>
                        <a:pt x="77798" y="29826"/>
                      </a:lnTo>
                      <a:lnTo>
                        <a:pt x="76720" y="29826"/>
                      </a:lnTo>
                      <a:lnTo>
                        <a:pt x="76540" y="29646"/>
                      </a:lnTo>
                      <a:cubicBezTo>
                        <a:pt x="68815" y="28388"/>
                        <a:pt x="61987" y="18327"/>
                        <a:pt x="59831" y="16530"/>
                      </a:cubicBezTo>
                      <a:lnTo>
                        <a:pt x="59831" y="16530"/>
                      </a:lnTo>
                      <a:cubicBezTo>
                        <a:pt x="55878" y="16709"/>
                        <a:pt x="47074" y="17788"/>
                        <a:pt x="40247" y="17788"/>
                      </a:cubicBezTo>
                      <a:lnTo>
                        <a:pt x="40247" y="17788"/>
                      </a:lnTo>
                      <a:cubicBezTo>
                        <a:pt x="38809" y="17428"/>
                        <a:pt x="37731" y="17249"/>
                        <a:pt x="37012" y="17069"/>
                      </a:cubicBezTo>
                      <a:lnTo>
                        <a:pt x="37012" y="17069"/>
                      </a:lnTo>
                      <a:cubicBezTo>
                        <a:pt x="36833" y="17428"/>
                        <a:pt x="36833" y="18147"/>
                        <a:pt x="36473" y="18686"/>
                      </a:cubicBezTo>
                      <a:lnTo>
                        <a:pt x="36473" y="18686"/>
                      </a:lnTo>
                      <a:lnTo>
                        <a:pt x="34138" y="17967"/>
                      </a:lnTo>
                      <a:lnTo>
                        <a:pt x="36473" y="18866"/>
                      </a:lnTo>
                      <a:cubicBezTo>
                        <a:pt x="35755" y="21201"/>
                        <a:pt x="33060" y="22639"/>
                        <a:pt x="31083" y="22459"/>
                      </a:cubicBezTo>
                      <a:lnTo>
                        <a:pt x="31083" y="22459"/>
                      </a:lnTo>
                      <a:cubicBezTo>
                        <a:pt x="27131" y="22459"/>
                        <a:pt x="23178" y="20123"/>
                        <a:pt x="19045" y="17069"/>
                      </a:cubicBezTo>
                      <a:lnTo>
                        <a:pt x="19045" y="17069"/>
                      </a:lnTo>
                      <a:cubicBezTo>
                        <a:pt x="15991" y="14015"/>
                        <a:pt x="9702" y="10601"/>
                        <a:pt x="5211" y="7726"/>
                      </a:cubicBezTo>
                      <a:lnTo>
                        <a:pt x="5211" y="7726"/>
                      </a:lnTo>
                      <a:cubicBezTo>
                        <a:pt x="6468" y="13116"/>
                        <a:pt x="12757" y="25154"/>
                        <a:pt x="13835" y="28568"/>
                      </a:cubicBezTo>
                      <a:lnTo>
                        <a:pt x="13835" y="28568"/>
                      </a:lnTo>
                      <a:cubicBezTo>
                        <a:pt x="15811" y="31802"/>
                        <a:pt x="18327" y="31622"/>
                        <a:pt x="21022" y="35755"/>
                      </a:cubicBezTo>
                      <a:lnTo>
                        <a:pt x="21022" y="35755"/>
                      </a:lnTo>
                      <a:cubicBezTo>
                        <a:pt x="25693" y="38989"/>
                        <a:pt x="37372" y="53542"/>
                        <a:pt x="42583" y="57315"/>
                      </a:cubicBezTo>
                      <a:lnTo>
                        <a:pt x="42583" y="57315"/>
                      </a:lnTo>
                      <a:cubicBezTo>
                        <a:pt x="45278" y="60010"/>
                        <a:pt x="46535" y="61987"/>
                        <a:pt x="46535" y="64323"/>
                      </a:cubicBezTo>
                      <a:lnTo>
                        <a:pt x="46535" y="64323"/>
                      </a:lnTo>
                      <a:cubicBezTo>
                        <a:pt x="46535" y="66299"/>
                        <a:pt x="45996" y="67197"/>
                        <a:pt x="45996" y="68814"/>
                      </a:cubicBezTo>
                      <a:lnTo>
                        <a:pt x="45996" y="68814"/>
                      </a:lnTo>
                      <a:lnTo>
                        <a:pt x="46356" y="69533"/>
                      </a:lnTo>
                      <a:lnTo>
                        <a:pt x="45817" y="70431"/>
                      </a:lnTo>
                      <a:cubicBezTo>
                        <a:pt x="46715" y="70611"/>
                        <a:pt x="47973" y="71869"/>
                        <a:pt x="51386" y="72767"/>
                      </a:cubicBezTo>
                      <a:lnTo>
                        <a:pt x="51386" y="72767"/>
                      </a:lnTo>
                      <a:close/>
                      <a:moveTo>
                        <a:pt x="131520" y="46535"/>
                      </a:moveTo>
                      <a:lnTo>
                        <a:pt x="131520" y="46535"/>
                      </a:lnTo>
                      <a:cubicBezTo>
                        <a:pt x="131520" y="46535"/>
                        <a:pt x="131520" y="46535"/>
                        <a:pt x="131520" y="46535"/>
                      </a:cubicBezTo>
                      <a:lnTo>
                        <a:pt x="131520" y="46535"/>
                      </a:lnTo>
                      <a:close/>
                    </a:path>
                  </a:pathLst>
                </a:custGeom>
                <a:grpFill/>
                <a:ln w="17953" cap="flat">
                  <a:noFill/>
                  <a:prstDash val="solid"/>
                  <a:miter/>
                </a:ln>
              </p:spPr>
              <p:txBody>
                <a:bodyPr rtlCol="0" anchor="ctr"/>
                <a:lstStyle/>
                <a:p>
                  <a:endParaRPr lang="zh-CN" altLang="en-US" sz="1050"/>
                </a:p>
              </p:txBody>
            </p:sp>
          </p:grpSp>
          <p:grpSp>
            <p:nvGrpSpPr>
              <p:cNvPr id="253" name="图形 1"/>
              <p:cNvGrpSpPr/>
              <p:nvPr/>
            </p:nvGrpSpPr>
            <p:grpSpPr>
              <a:xfrm>
                <a:off x="6926665" y="1657051"/>
                <a:ext cx="86062" cy="47539"/>
                <a:chOff x="8299876" y="1854741"/>
                <a:chExt cx="86062" cy="47539"/>
              </a:xfrm>
              <a:solidFill>
                <a:srgbClr val="0070C0"/>
              </a:solidFill>
            </p:grpSpPr>
            <p:sp>
              <p:nvSpPr>
                <p:cNvPr id="3240" name="任意多边形: 形状 742"/>
                <p:cNvSpPr/>
                <p:nvPr/>
              </p:nvSpPr>
              <p:spPr>
                <a:xfrm>
                  <a:off x="8302499" y="1857483"/>
                  <a:ext cx="80848" cy="42427"/>
                </a:xfrm>
                <a:custGeom>
                  <a:avLst/>
                  <a:gdLst>
                    <a:gd name="connsiteX0" fmla="*/ 23069 w 80848"/>
                    <a:gd name="connsiteY0" fmla="*/ 6961 h 42427"/>
                    <a:gd name="connsiteX1" fmla="*/ 44270 w 80848"/>
                    <a:gd name="connsiteY1" fmla="*/ 13609 h 42427"/>
                    <a:gd name="connsiteX2" fmla="*/ 54871 w 80848"/>
                    <a:gd name="connsiteY2" fmla="*/ 21514 h 42427"/>
                    <a:gd name="connsiteX3" fmla="*/ 64034 w 80848"/>
                    <a:gd name="connsiteY3" fmla="*/ 21514 h 42427"/>
                    <a:gd name="connsiteX4" fmla="*/ 75893 w 80848"/>
                    <a:gd name="connsiteY4" fmla="*/ 24209 h 42427"/>
                    <a:gd name="connsiteX5" fmla="*/ 78588 w 80848"/>
                    <a:gd name="connsiteY5" fmla="*/ 26904 h 42427"/>
                    <a:gd name="connsiteX6" fmla="*/ 66729 w 80848"/>
                    <a:gd name="connsiteY6" fmla="*/ 37505 h 42427"/>
                    <a:gd name="connsiteX7" fmla="*/ 56129 w 80848"/>
                    <a:gd name="connsiteY7" fmla="*/ 38943 h 42427"/>
                    <a:gd name="connsiteX8" fmla="*/ 35107 w 80848"/>
                    <a:gd name="connsiteY8" fmla="*/ 36247 h 42427"/>
                    <a:gd name="connsiteX9" fmla="*/ 25944 w 80848"/>
                    <a:gd name="connsiteY9" fmla="*/ 36247 h 42427"/>
                    <a:gd name="connsiteX10" fmla="*/ 18038 w 80848"/>
                    <a:gd name="connsiteY10" fmla="*/ 41638 h 42427"/>
                    <a:gd name="connsiteX11" fmla="*/ 6180 w 80848"/>
                    <a:gd name="connsiteY11" fmla="*/ 33732 h 42427"/>
                    <a:gd name="connsiteX12" fmla="*/ 790 w 80848"/>
                    <a:gd name="connsiteY12" fmla="*/ 23131 h 42427"/>
                    <a:gd name="connsiteX13" fmla="*/ 2047 w 80848"/>
                    <a:gd name="connsiteY13" fmla="*/ 16484 h 42427"/>
                    <a:gd name="connsiteX14" fmla="*/ 4743 w 80848"/>
                    <a:gd name="connsiteY14" fmla="*/ 12531 h 42427"/>
                    <a:gd name="connsiteX15" fmla="*/ 4743 w 80848"/>
                    <a:gd name="connsiteY15" fmla="*/ 5883 h 42427"/>
                    <a:gd name="connsiteX16" fmla="*/ 7438 w 80848"/>
                    <a:gd name="connsiteY16" fmla="*/ 1930 h 42427"/>
                    <a:gd name="connsiteX17" fmla="*/ 15343 w 80848"/>
                    <a:gd name="connsiteY17" fmla="*/ 5883 h 42427"/>
                    <a:gd name="connsiteX18" fmla="*/ 23069 w 80848"/>
                    <a:gd name="connsiteY18" fmla="*/ 6961 h 42427"/>
                    <a:gd name="connsiteX19" fmla="*/ 23069 w 80848"/>
                    <a:gd name="connsiteY19" fmla="*/ 6961 h 4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0848" h="42427">
                      <a:moveTo>
                        <a:pt x="23069" y="6961"/>
                      </a:moveTo>
                      <a:cubicBezTo>
                        <a:pt x="30975" y="8219"/>
                        <a:pt x="38880" y="8219"/>
                        <a:pt x="44270" y="13609"/>
                      </a:cubicBezTo>
                      <a:cubicBezTo>
                        <a:pt x="48223" y="18999"/>
                        <a:pt x="52176" y="25467"/>
                        <a:pt x="54871" y="21514"/>
                      </a:cubicBezTo>
                      <a:cubicBezTo>
                        <a:pt x="56129" y="17562"/>
                        <a:pt x="58824" y="18819"/>
                        <a:pt x="64034" y="21514"/>
                      </a:cubicBezTo>
                      <a:cubicBezTo>
                        <a:pt x="69245" y="22772"/>
                        <a:pt x="69245" y="24209"/>
                        <a:pt x="75893" y="24209"/>
                      </a:cubicBezTo>
                      <a:cubicBezTo>
                        <a:pt x="81103" y="24209"/>
                        <a:pt x="82541" y="26904"/>
                        <a:pt x="78588" y="26904"/>
                      </a:cubicBezTo>
                      <a:cubicBezTo>
                        <a:pt x="74635" y="28162"/>
                        <a:pt x="69424" y="34810"/>
                        <a:pt x="66729" y="37505"/>
                      </a:cubicBezTo>
                      <a:cubicBezTo>
                        <a:pt x="65471" y="40200"/>
                        <a:pt x="64034" y="40200"/>
                        <a:pt x="56129" y="38943"/>
                      </a:cubicBezTo>
                      <a:cubicBezTo>
                        <a:pt x="48223" y="38943"/>
                        <a:pt x="40318" y="40380"/>
                        <a:pt x="35107" y="36247"/>
                      </a:cubicBezTo>
                      <a:cubicBezTo>
                        <a:pt x="29897" y="30857"/>
                        <a:pt x="24506" y="32295"/>
                        <a:pt x="25944" y="36247"/>
                      </a:cubicBezTo>
                      <a:cubicBezTo>
                        <a:pt x="27202" y="40200"/>
                        <a:pt x="20733" y="44153"/>
                        <a:pt x="18038" y="41638"/>
                      </a:cubicBezTo>
                      <a:cubicBezTo>
                        <a:pt x="15343" y="37685"/>
                        <a:pt x="10133" y="36247"/>
                        <a:pt x="6180" y="33732"/>
                      </a:cubicBezTo>
                      <a:cubicBezTo>
                        <a:pt x="2227" y="32474"/>
                        <a:pt x="-1726" y="25826"/>
                        <a:pt x="790" y="23131"/>
                      </a:cubicBezTo>
                      <a:cubicBezTo>
                        <a:pt x="3485" y="20436"/>
                        <a:pt x="4743" y="20436"/>
                        <a:pt x="2047" y="16484"/>
                      </a:cubicBezTo>
                      <a:cubicBezTo>
                        <a:pt x="790" y="12531"/>
                        <a:pt x="790" y="11093"/>
                        <a:pt x="4743" y="12531"/>
                      </a:cubicBezTo>
                      <a:cubicBezTo>
                        <a:pt x="8695" y="13788"/>
                        <a:pt x="7438" y="11273"/>
                        <a:pt x="4743" y="5883"/>
                      </a:cubicBezTo>
                      <a:cubicBezTo>
                        <a:pt x="2047" y="493"/>
                        <a:pt x="4743" y="-2023"/>
                        <a:pt x="7438" y="1930"/>
                      </a:cubicBezTo>
                      <a:cubicBezTo>
                        <a:pt x="10133" y="4625"/>
                        <a:pt x="14086" y="4625"/>
                        <a:pt x="15343" y="5883"/>
                      </a:cubicBezTo>
                      <a:cubicBezTo>
                        <a:pt x="17859" y="5703"/>
                        <a:pt x="23069" y="6961"/>
                        <a:pt x="23069" y="6961"/>
                      </a:cubicBezTo>
                      <a:lnTo>
                        <a:pt x="23069" y="6961"/>
                      </a:lnTo>
                      <a:close/>
                    </a:path>
                  </a:pathLst>
                </a:custGeom>
                <a:grpFill/>
                <a:ln w="17953" cap="flat">
                  <a:noFill/>
                  <a:prstDash val="solid"/>
                  <a:miter/>
                </a:ln>
              </p:spPr>
              <p:txBody>
                <a:bodyPr rtlCol="0" anchor="ctr"/>
                <a:lstStyle/>
                <a:p>
                  <a:endParaRPr lang="zh-CN" altLang="en-US" sz="1050"/>
                </a:p>
              </p:txBody>
            </p:sp>
            <p:sp>
              <p:nvSpPr>
                <p:cNvPr id="3241" name="任意多边形: 形状 743"/>
                <p:cNvSpPr/>
                <p:nvPr/>
              </p:nvSpPr>
              <p:spPr>
                <a:xfrm>
                  <a:off x="8299876" y="1854741"/>
                  <a:ext cx="86062" cy="47539"/>
                </a:xfrm>
                <a:custGeom>
                  <a:avLst/>
                  <a:gdLst>
                    <a:gd name="connsiteX0" fmla="*/ 18506 w 86062"/>
                    <a:gd name="connsiteY0" fmla="*/ 45637 h 47539"/>
                    <a:gd name="connsiteX1" fmla="*/ 7906 w 86062"/>
                    <a:gd name="connsiteY1" fmla="*/ 38629 h 47539"/>
                    <a:gd name="connsiteX2" fmla="*/ 7906 w 86062"/>
                    <a:gd name="connsiteY2" fmla="*/ 38629 h 47539"/>
                    <a:gd name="connsiteX3" fmla="*/ 0 w 86062"/>
                    <a:gd name="connsiteY3" fmla="*/ 27849 h 47539"/>
                    <a:gd name="connsiteX4" fmla="*/ 0 w 86062"/>
                    <a:gd name="connsiteY4" fmla="*/ 27849 h 47539"/>
                    <a:gd name="connsiteX5" fmla="*/ 1617 w 86062"/>
                    <a:gd name="connsiteY5" fmla="*/ 23717 h 47539"/>
                    <a:gd name="connsiteX6" fmla="*/ 1617 w 86062"/>
                    <a:gd name="connsiteY6" fmla="*/ 23717 h 47539"/>
                    <a:gd name="connsiteX7" fmla="*/ 3593 w 86062"/>
                    <a:gd name="connsiteY7" fmla="*/ 21920 h 47539"/>
                    <a:gd name="connsiteX8" fmla="*/ 3593 w 86062"/>
                    <a:gd name="connsiteY8" fmla="*/ 21920 h 47539"/>
                    <a:gd name="connsiteX9" fmla="*/ 2335 w 86062"/>
                    <a:gd name="connsiteY9" fmla="*/ 19764 h 47539"/>
                    <a:gd name="connsiteX10" fmla="*/ 2335 w 86062"/>
                    <a:gd name="connsiteY10" fmla="*/ 19764 h 47539"/>
                    <a:gd name="connsiteX11" fmla="*/ 1437 w 86062"/>
                    <a:gd name="connsiteY11" fmla="*/ 15632 h 47539"/>
                    <a:gd name="connsiteX12" fmla="*/ 1437 w 86062"/>
                    <a:gd name="connsiteY12" fmla="*/ 15632 h 47539"/>
                    <a:gd name="connsiteX13" fmla="*/ 5210 w 86062"/>
                    <a:gd name="connsiteY13" fmla="*/ 11858 h 47539"/>
                    <a:gd name="connsiteX14" fmla="*/ 5210 w 86062"/>
                    <a:gd name="connsiteY14" fmla="*/ 11858 h 47539"/>
                    <a:gd name="connsiteX15" fmla="*/ 6468 w 86062"/>
                    <a:gd name="connsiteY15" fmla="*/ 12038 h 47539"/>
                    <a:gd name="connsiteX16" fmla="*/ 6468 w 86062"/>
                    <a:gd name="connsiteY16" fmla="*/ 12038 h 47539"/>
                    <a:gd name="connsiteX17" fmla="*/ 5210 w 86062"/>
                    <a:gd name="connsiteY17" fmla="*/ 9523 h 47539"/>
                    <a:gd name="connsiteX18" fmla="*/ 5210 w 86062"/>
                    <a:gd name="connsiteY18" fmla="*/ 9523 h 47539"/>
                    <a:gd name="connsiteX19" fmla="*/ 3773 w 86062"/>
                    <a:gd name="connsiteY19" fmla="*/ 4492 h 47539"/>
                    <a:gd name="connsiteX20" fmla="*/ 3773 w 86062"/>
                    <a:gd name="connsiteY20" fmla="*/ 4492 h 47539"/>
                    <a:gd name="connsiteX21" fmla="*/ 7546 w 86062"/>
                    <a:gd name="connsiteY21" fmla="*/ 0 h 47539"/>
                    <a:gd name="connsiteX22" fmla="*/ 7546 w 86062"/>
                    <a:gd name="connsiteY22" fmla="*/ 0 h 47539"/>
                    <a:gd name="connsiteX23" fmla="*/ 11858 w 86062"/>
                    <a:gd name="connsiteY23" fmla="*/ 2695 h 47539"/>
                    <a:gd name="connsiteX24" fmla="*/ 11858 w 86062"/>
                    <a:gd name="connsiteY24" fmla="*/ 2695 h 47539"/>
                    <a:gd name="connsiteX25" fmla="*/ 18685 w 86062"/>
                    <a:gd name="connsiteY25" fmla="*/ 5929 h 47539"/>
                    <a:gd name="connsiteX26" fmla="*/ 18685 w 86062"/>
                    <a:gd name="connsiteY26" fmla="*/ 5929 h 47539"/>
                    <a:gd name="connsiteX27" fmla="*/ 26232 w 86062"/>
                    <a:gd name="connsiteY27" fmla="*/ 7187 h 47539"/>
                    <a:gd name="connsiteX28" fmla="*/ 26232 w 86062"/>
                    <a:gd name="connsiteY28" fmla="*/ 7187 h 47539"/>
                    <a:gd name="connsiteX29" fmla="*/ 26232 w 86062"/>
                    <a:gd name="connsiteY29" fmla="*/ 7187 h 47539"/>
                    <a:gd name="connsiteX30" fmla="*/ 49050 w 86062"/>
                    <a:gd name="connsiteY30" fmla="*/ 14733 h 47539"/>
                    <a:gd name="connsiteX31" fmla="*/ 49050 w 86062"/>
                    <a:gd name="connsiteY31" fmla="*/ 14733 h 47539"/>
                    <a:gd name="connsiteX32" fmla="*/ 53542 w 86062"/>
                    <a:gd name="connsiteY32" fmla="*/ 20662 h 47539"/>
                    <a:gd name="connsiteX33" fmla="*/ 53542 w 86062"/>
                    <a:gd name="connsiteY33" fmla="*/ 20662 h 47539"/>
                    <a:gd name="connsiteX34" fmla="*/ 55339 w 86062"/>
                    <a:gd name="connsiteY34" fmla="*/ 22639 h 47539"/>
                    <a:gd name="connsiteX35" fmla="*/ 55339 w 86062"/>
                    <a:gd name="connsiteY35" fmla="*/ 22639 h 47539"/>
                    <a:gd name="connsiteX36" fmla="*/ 60190 w 86062"/>
                    <a:gd name="connsiteY36" fmla="*/ 19045 h 47539"/>
                    <a:gd name="connsiteX37" fmla="*/ 60190 w 86062"/>
                    <a:gd name="connsiteY37" fmla="*/ 19045 h 47539"/>
                    <a:gd name="connsiteX38" fmla="*/ 67377 w 86062"/>
                    <a:gd name="connsiteY38" fmla="*/ 21561 h 47539"/>
                    <a:gd name="connsiteX39" fmla="*/ 67377 w 86062"/>
                    <a:gd name="connsiteY39" fmla="*/ 21561 h 47539"/>
                    <a:gd name="connsiteX40" fmla="*/ 78517 w 86062"/>
                    <a:gd name="connsiteY40" fmla="*/ 24076 h 47539"/>
                    <a:gd name="connsiteX41" fmla="*/ 78517 w 86062"/>
                    <a:gd name="connsiteY41" fmla="*/ 24076 h 47539"/>
                    <a:gd name="connsiteX42" fmla="*/ 78696 w 86062"/>
                    <a:gd name="connsiteY42" fmla="*/ 24076 h 47539"/>
                    <a:gd name="connsiteX43" fmla="*/ 78696 w 86062"/>
                    <a:gd name="connsiteY43" fmla="*/ 24076 h 47539"/>
                    <a:gd name="connsiteX44" fmla="*/ 79235 w 86062"/>
                    <a:gd name="connsiteY44" fmla="*/ 24076 h 47539"/>
                    <a:gd name="connsiteX45" fmla="*/ 79235 w 86062"/>
                    <a:gd name="connsiteY45" fmla="*/ 24076 h 47539"/>
                    <a:gd name="connsiteX46" fmla="*/ 86062 w 86062"/>
                    <a:gd name="connsiteY46" fmla="*/ 28209 h 47539"/>
                    <a:gd name="connsiteX47" fmla="*/ 86062 w 86062"/>
                    <a:gd name="connsiteY47" fmla="*/ 28209 h 47539"/>
                    <a:gd name="connsiteX48" fmla="*/ 82110 w 86062"/>
                    <a:gd name="connsiteY48" fmla="*/ 31622 h 47539"/>
                    <a:gd name="connsiteX49" fmla="*/ 82110 w 86062"/>
                    <a:gd name="connsiteY49" fmla="*/ 31622 h 47539"/>
                    <a:gd name="connsiteX50" fmla="*/ 71689 w 86062"/>
                    <a:gd name="connsiteY50" fmla="*/ 40965 h 47539"/>
                    <a:gd name="connsiteX51" fmla="*/ 71689 w 86062"/>
                    <a:gd name="connsiteY51" fmla="*/ 40965 h 47539"/>
                    <a:gd name="connsiteX52" fmla="*/ 65760 w 86062"/>
                    <a:gd name="connsiteY52" fmla="*/ 44559 h 47539"/>
                    <a:gd name="connsiteX53" fmla="*/ 65760 w 86062"/>
                    <a:gd name="connsiteY53" fmla="*/ 44559 h 47539"/>
                    <a:gd name="connsiteX54" fmla="*/ 58932 w 86062"/>
                    <a:gd name="connsiteY54" fmla="*/ 43660 h 47539"/>
                    <a:gd name="connsiteX55" fmla="*/ 58932 w 86062"/>
                    <a:gd name="connsiteY55" fmla="*/ 43660 h 47539"/>
                    <a:gd name="connsiteX56" fmla="*/ 49410 w 86062"/>
                    <a:gd name="connsiteY56" fmla="*/ 43840 h 47539"/>
                    <a:gd name="connsiteX57" fmla="*/ 49410 w 86062"/>
                    <a:gd name="connsiteY57" fmla="*/ 43840 h 47539"/>
                    <a:gd name="connsiteX58" fmla="*/ 35934 w 86062"/>
                    <a:gd name="connsiteY58" fmla="*/ 40247 h 47539"/>
                    <a:gd name="connsiteX59" fmla="*/ 35934 w 86062"/>
                    <a:gd name="connsiteY59" fmla="*/ 40247 h 47539"/>
                    <a:gd name="connsiteX60" fmla="*/ 31083 w 86062"/>
                    <a:gd name="connsiteY60" fmla="*/ 37551 h 47539"/>
                    <a:gd name="connsiteX61" fmla="*/ 31083 w 86062"/>
                    <a:gd name="connsiteY61" fmla="*/ 37551 h 47539"/>
                    <a:gd name="connsiteX62" fmla="*/ 30904 w 86062"/>
                    <a:gd name="connsiteY62" fmla="*/ 37372 h 47539"/>
                    <a:gd name="connsiteX63" fmla="*/ 31083 w 86062"/>
                    <a:gd name="connsiteY63" fmla="*/ 37911 h 47539"/>
                    <a:gd name="connsiteX64" fmla="*/ 31083 w 86062"/>
                    <a:gd name="connsiteY64" fmla="*/ 37911 h 47539"/>
                    <a:gd name="connsiteX65" fmla="*/ 31263 w 86062"/>
                    <a:gd name="connsiteY65" fmla="*/ 39708 h 47539"/>
                    <a:gd name="connsiteX66" fmla="*/ 31263 w 86062"/>
                    <a:gd name="connsiteY66" fmla="*/ 39708 h 47539"/>
                    <a:gd name="connsiteX67" fmla="*/ 22818 w 86062"/>
                    <a:gd name="connsiteY67" fmla="*/ 47434 h 47539"/>
                    <a:gd name="connsiteX68" fmla="*/ 22818 w 86062"/>
                    <a:gd name="connsiteY68" fmla="*/ 47434 h 47539"/>
                    <a:gd name="connsiteX69" fmla="*/ 18506 w 86062"/>
                    <a:gd name="connsiteY69" fmla="*/ 45637 h 47539"/>
                    <a:gd name="connsiteX70" fmla="*/ 18506 w 86062"/>
                    <a:gd name="connsiteY70" fmla="*/ 45637 h 47539"/>
                    <a:gd name="connsiteX71" fmla="*/ 6827 w 86062"/>
                    <a:gd name="connsiteY71" fmla="*/ 17788 h 47539"/>
                    <a:gd name="connsiteX72" fmla="*/ 8624 w 86062"/>
                    <a:gd name="connsiteY72" fmla="*/ 22459 h 47539"/>
                    <a:gd name="connsiteX73" fmla="*/ 8624 w 86062"/>
                    <a:gd name="connsiteY73" fmla="*/ 22459 h 47539"/>
                    <a:gd name="connsiteX74" fmla="*/ 5031 w 86062"/>
                    <a:gd name="connsiteY74" fmla="*/ 27849 h 47539"/>
                    <a:gd name="connsiteX75" fmla="*/ 5031 w 86062"/>
                    <a:gd name="connsiteY75" fmla="*/ 27849 h 47539"/>
                    <a:gd name="connsiteX76" fmla="*/ 5031 w 86062"/>
                    <a:gd name="connsiteY76" fmla="*/ 28209 h 47539"/>
                    <a:gd name="connsiteX77" fmla="*/ 10062 w 86062"/>
                    <a:gd name="connsiteY77" fmla="*/ 34497 h 47539"/>
                    <a:gd name="connsiteX78" fmla="*/ 10062 w 86062"/>
                    <a:gd name="connsiteY78" fmla="*/ 34497 h 47539"/>
                    <a:gd name="connsiteX79" fmla="*/ 22279 w 86062"/>
                    <a:gd name="connsiteY79" fmla="*/ 42762 h 47539"/>
                    <a:gd name="connsiteX80" fmla="*/ 22279 w 86062"/>
                    <a:gd name="connsiteY80" fmla="*/ 42762 h 47539"/>
                    <a:gd name="connsiteX81" fmla="*/ 22638 w 86062"/>
                    <a:gd name="connsiteY81" fmla="*/ 42762 h 47539"/>
                    <a:gd name="connsiteX82" fmla="*/ 25873 w 86062"/>
                    <a:gd name="connsiteY82" fmla="*/ 40247 h 47539"/>
                    <a:gd name="connsiteX83" fmla="*/ 25873 w 86062"/>
                    <a:gd name="connsiteY83" fmla="*/ 40247 h 47539"/>
                    <a:gd name="connsiteX84" fmla="*/ 26052 w 86062"/>
                    <a:gd name="connsiteY84" fmla="*/ 40247 h 47539"/>
                    <a:gd name="connsiteX85" fmla="*/ 26052 w 86062"/>
                    <a:gd name="connsiteY85" fmla="*/ 40247 h 47539"/>
                    <a:gd name="connsiteX86" fmla="*/ 25513 w 86062"/>
                    <a:gd name="connsiteY86" fmla="*/ 37911 h 47539"/>
                    <a:gd name="connsiteX87" fmla="*/ 25513 w 86062"/>
                    <a:gd name="connsiteY87" fmla="*/ 37911 h 47539"/>
                    <a:gd name="connsiteX88" fmla="*/ 30904 w 86062"/>
                    <a:gd name="connsiteY88" fmla="*/ 33060 h 47539"/>
                    <a:gd name="connsiteX89" fmla="*/ 30904 w 86062"/>
                    <a:gd name="connsiteY89" fmla="*/ 33060 h 47539"/>
                    <a:gd name="connsiteX90" fmla="*/ 39168 w 86062"/>
                    <a:gd name="connsiteY90" fmla="*/ 37013 h 47539"/>
                    <a:gd name="connsiteX91" fmla="*/ 39168 w 86062"/>
                    <a:gd name="connsiteY91" fmla="*/ 37013 h 47539"/>
                    <a:gd name="connsiteX92" fmla="*/ 49230 w 86062"/>
                    <a:gd name="connsiteY92" fmla="*/ 39348 h 47539"/>
                    <a:gd name="connsiteX93" fmla="*/ 49230 w 86062"/>
                    <a:gd name="connsiteY93" fmla="*/ 39348 h 47539"/>
                    <a:gd name="connsiteX94" fmla="*/ 59112 w 86062"/>
                    <a:gd name="connsiteY94" fmla="*/ 39168 h 47539"/>
                    <a:gd name="connsiteX95" fmla="*/ 59112 w 86062"/>
                    <a:gd name="connsiteY95" fmla="*/ 39168 h 47539"/>
                    <a:gd name="connsiteX96" fmla="*/ 65580 w 86062"/>
                    <a:gd name="connsiteY96" fmla="*/ 40067 h 47539"/>
                    <a:gd name="connsiteX97" fmla="*/ 65580 w 86062"/>
                    <a:gd name="connsiteY97" fmla="*/ 40067 h 47539"/>
                    <a:gd name="connsiteX98" fmla="*/ 67377 w 86062"/>
                    <a:gd name="connsiteY98" fmla="*/ 38629 h 47539"/>
                    <a:gd name="connsiteX99" fmla="*/ 67377 w 86062"/>
                    <a:gd name="connsiteY99" fmla="*/ 38629 h 47539"/>
                    <a:gd name="connsiteX100" fmla="*/ 76540 w 86062"/>
                    <a:gd name="connsiteY100" fmla="*/ 29646 h 47539"/>
                    <a:gd name="connsiteX101" fmla="*/ 76540 w 86062"/>
                    <a:gd name="connsiteY101" fmla="*/ 29646 h 47539"/>
                    <a:gd name="connsiteX102" fmla="*/ 65400 w 86062"/>
                    <a:gd name="connsiteY102" fmla="*/ 26771 h 47539"/>
                    <a:gd name="connsiteX103" fmla="*/ 65400 w 86062"/>
                    <a:gd name="connsiteY103" fmla="*/ 26771 h 47539"/>
                    <a:gd name="connsiteX104" fmla="*/ 60010 w 86062"/>
                    <a:gd name="connsiteY104" fmla="*/ 24435 h 47539"/>
                    <a:gd name="connsiteX105" fmla="*/ 60010 w 86062"/>
                    <a:gd name="connsiteY105" fmla="*/ 24435 h 47539"/>
                    <a:gd name="connsiteX106" fmla="*/ 59291 w 86062"/>
                    <a:gd name="connsiteY106" fmla="*/ 25873 h 47539"/>
                    <a:gd name="connsiteX107" fmla="*/ 59291 w 86062"/>
                    <a:gd name="connsiteY107" fmla="*/ 25873 h 47539"/>
                    <a:gd name="connsiteX108" fmla="*/ 55339 w 86062"/>
                    <a:gd name="connsiteY108" fmla="*/ 28209 h 47539"/>
                    <a:gd name="connsiteX109" fmla="*/ 55339 w 86062"/>
                    <a:gd name="connsiteY109" fmla="*/ 28209 h 47539"/>
                    <a:gd name="connsiteX110" fmla="*/ 44918 w 86062"/>
                    <a:gd name="connsiteY110" fmla="*/ 18327 h 47539"/>
                    <a:gd name="connsiteX111" fmla="*/ 44918 w 86062"/>
                    <a:gd name="connsiteY111" fmla="*/ 18327 h 47539"/>
                    <a:gd name="connsiteX112" fmla="*/ 25154 w 86062"/>
                    <a:gd name="connsiteY112" fmla="*/ 12397 h 47539"/>
                    <a:gd name="connsiteX113" fmla="*/ 25154 w 86062"/>
                    <a:gd name="connsiteY113" fmla="*/ 12397 h 47539"/>
                    <a:gd name="connsiteX114" fmla="*/ 25513 w 86062"/>
                    <a:gd name="connsiteY114" fmla="*/ 9882 h 47539"/>
                    <a:gd name="connsiteX115" fmla="*/ 24794 w 86062"/>
                    <a:gd name="connsiteY115" fmla="*/ 12397 h 47539"/>
                    <a:gd name="connsiteX116" fmla="*/ 17607 w 86062"/>
                    <a:gd name="connsiteY116" fmla="*/ 11140 h 47539"/>
                    <a:gd name="connsiteX117" fmla="*/ 17607 w 86062"/>
                    <a:gd name="connsiteY117" fmla="*/ 11140 h 47539"/>
                    <a:gd name="connsiteX118" fmla="*/ 17607 w 86062"/>
                    <a:gd name="connsiteY118" fmla="*/ 9702 h 47539"/>
                    <a:gd name="connsiteX119" fmla="*/ 15811 w 86062"/>
                    <a:gd name="connsiteY119" fmla="*/ 10421 h 47539"/>
                    <a:gd name="connsiteX120" fmla="*/ 9343 w 86062"/>
                    <a:gd name="connsiteY120" fmla="*/ 7546 h 47539"/>
                    <a:gd name="connsiteX121" fmla="*/ 9343 w 86062"/>
                    <a:gd name="connsiteY121" fmla="*/ 7546 h 47539"/>
                    <a:gd name="connsiteX122" fmla="*/ 12038 w 86062"/>
                    <a:gd name="connsiteY122" fmla="*/ 14733 h 47539"/>
                    <a:gd name="connsiteX123" fmla="*/ 12038 w 86062"/>
                    <a:gd name="connsiteY123" fmla="*/ 14733 h 47539"/>
                    <a:gd name="connsiteX124" fmla="*/ 8624 w 86062"/>
                    <a:gd name="connsiteY124" fmla="*/ 18147 h 47539"/>
                    <a:gd name="connsiteX125" fmla="*/ 8624 w 86062"/>
                    <a:gd name="connsiteY125" fmla="*/ 18147 h 47539"/>
                    <a:gd name="connsiteX126" fmla="*/ 6827 w 86062"/>
                    <a:gd name="connsiteY126" fmla="*/ 17788 h 47539"/>
                    <a:gd name="connsiteX127" fmla="*/ 6827 w 86062"/>
                    <a:gd name="connsiteY127" fmla="*/ 17788 h 47539"/>
                    <a:gd name="connsiteX128" fmla="*/ 6827 w 86062"/>
                    <a:gd name="connsiteY128" fmla="*/ 17788 h 47539"/>
                    <a:gd name="connsiteX129" fmla="*/ 6827 w 86062"/>
                    <a:gd name="connsiteY129" fmla="*/ 17788 h 4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86062" h="47539">
                      <a:moveTo>
                        <a:pt x="18506" y="45637"/>
                      </a:moveTo>
                      <a:cubicBezTo>
                        <a:pt x="16709" y="42762"/>
                        <a:pt x="11858" y="41325"/>
                        <a:pt x="7906" y="38629"/>
                      </a:cubicBezTo>
                      <a:lnTo>
                        <a:pt x="7906" y="38629"/>
                      </a:lnTo>
                      <a:cubicBezTo>
                        <a:pt x="3414" y="36833"/>
                        <a:pt x="179" y="32521"/>
                        <a:pt x="0" y="27849"/>
                      </a:cubicBezTo>
                      <a:lnTo>
                        <a:pt x="0" y="27849"/>
                      </a:lnTo>
                      <a:cubicBezTo>
                        <a:pt x="0" y="26591"/>
                        <a:pt x="359" y="24795"/>
                        <a:pt x="1617" y="23717"/>
                      </a:cubicBezTo>
                      <a:lnTo>
                        <a:pt x="1617" y="23717"/>
                      </a:lnTo>
                      <a:cubicBezTo>
                        <a:pt x="2515" y="22818"/>
                        <a:pt x="3234" y="22279"/>
                        <a:pt x="3593" y="21920"/>
                      </a:cubicBezTo>
                      <a:lnTo>
                        <a:pt x="3593" y="21920"/>
                      </a:lnTo>
                      <a:cubicBezTo>
                        <a:pt x="3414" y="21740"/>
                        <a:pt x="3234" y="21022"/>
                        <a:pt x="2335" y="19764"/>
                      </a:cubicBezTo>
                      <a:lnTo>
                        <a:pt x="2335" y="19764"/>
                      </a:lnTo>
                      <a:cubicBezTo>
                        <a:pt x="1796" y="18147"/>
                        <a:pt x="1437" y="17069"/>
                        <a:pt x="1437" y="15632"/>
                      </a:cubicBezTo>
                      <a:lnTo>
                        <a:pt x="1437" y="15632"/>
                      </a:lnTo>
                      <a:cubicBezTo>
                        <a:pt x="1437" y="14194"/>
                        <a:pt x="3414" y="11858"/>
                        <a:pt x="5210" y="11858"/>
                      </a:cubicBezTo>
                      <a:lnTo>
                        <a:pt x="5210" y="11858"/>
                      </a:lnTo>
                      <a:cubicBezTo>
                        <a:pt x="5570" y="11858"/>
                        <a:pt x="6109" y="11858"/>
                        <a:pt x="6468" y="12038"/>
                      </a:cubicBezTo>
                      <a:lnTo>
                        <a:pt x="6468" y="12038"/>
                      </a:lnTo>
                      <a:cubicBezTo>
                        <a:pt x="6109" y="11319"/>
                        <a:pt x="5749" y="10421"/>
                        <a:pt x="5210" y="9523"/>
                      </a:cubicBezTo>
                      <a:lnTo>
                        <a:pt x="5210" y="9523"/>
                      </a:lnTo>
                      <a:cubicBezTo>
                        <a:pt x="4312" y="7726"/>
                        <a:pt x="3773" y="6109"/>
                        <a:pt x="3773" y="4492"/>
                      </a:cubicBezTo>
                      <a:lnTo>
                        <a:pt x="3773" y="4492"/>
                      </a:lnTo>
                      <a:cubicBezTo>
                        <a:pt x="3773" y="2875"/>
                        <a:pt x="4671" y="0"/>
                        <a:pt x="7546" y="0"/>
                      </a:cubicBezTo>
                      <a:lnTo>
                        <a:pt x="7546" y="0"/>
                      </a:lnTo>
                      <a:cubicBezTo>
                        <a:pt x="9702" y="180"/>
                        <a:pt x="10960" y="1437"/>
                        <a:pt x="11858" y="2695"/>
                      </a:cubicBezTo>
                      <a:lnTo>
                        <a:pt x="11858" y="2695"/>
                      </a:lnTo>
                      <a:cubicBezTo>
                        <a:pt x="13475" y="4492"/>
                        <a:pt x="15991" y="4312"/>
                        <a:pt x="18685" y="5929"/>
                      </a:cubicBezTo>
                      <a:lnTo>
                        <a:pt x="18685" y="5929"/>
                      </a:lnTo>
                      <a:cubicBezTo>
                        <a:pt x="21560" y="6109"/>
                        <a:pt x="25334" y="7007"/>
                        <a:pt x="26232" y="7187"/>
                      </a:cubicBezTo>
                      <a:lnTo>
                        <a:pt x="26232" y="7187"/>
                      </a:lnTo>
                      <a:lnTo>
                        <a:pt x="26232" y="7187"/>
                      </a:lnTo>
                      <a:cubicBezTo>
                        <a:pt x="33778" y="8445"/>
                        <a:pt x="42402" y="8265"/>
                        <a:pt x="49050" y="14733"/>
                      </a:cubicBezTo>
                      <a:lnTo>
                        <a:pt x="49050" y="14733"/>
                      </a:lnTo>
                      <a:cubicBezTo>
                        <a:pt x="50667" y="16889"/>
                        <a:pt x="52105" y="19225"/>
                        <a:pt x="53542" y="20662"/>
                      </a:cubicBezTo>
                      <a:lnTo>
                        <a:pt x="53542" y="20662"/>
                      </a:lnTo>
                      <a:cubicBezTo>
                        <a:pt x="54441" y="21740"/>
                        <a:pt x="54980" y="22459"/>
                        <a:pt x="55339" y="22639"/>
                      </a:cubicBezTo>
                      <a:lnTo>
                        <a:pt x="55339" y="22639"/>
                      </a:lnTo>
                      <a:cubicBezTo>
                        <a:pt x="56058" y="20662"/>
                        <a:pt x="58034" y="18866"/>
                        <a:pt x="60190" y="19045"/>
                      </a:cubicBezTo>
                      <a:lnTo>
                        <a:pt x="60190" y="19045"/>
                      </a:lnTo>
                      <a:cubicBezTo>
                        <a:pt x="62885" y="19225"/>
                        <a:pt x="64861" y="20483"/>
                        <a:pt x="67377" y="21561"/>
                      </a:cubicBezTo>
                      <a:lnTo>
                        <a:pt x="67377" y="21561"/>
                      </a:lnTo>
                      <a:cubicBezTo>
                        <a:pt x="73306" y="23178"/>
                        <a:pt x="72408" y="24076"/>
                        <a:pt x="78517" y="24076"/>
                      </a:cubicBezTo>
                      <a:lnTo>
                        <a:pt x="78517" y="24076"/>
                      </a:lnTo>
                      <a:cubicBezTo>
                        <a:pt x="78517" y="24076"/>
                        <a:pt x="78517" y="24076"/>
                        <a:pt x="78696" y="24076"/>
                      </a:cubicBezTo>
                      <a:lnTo>
                        <a:pt x="78696" y="24076"/>
                      </a:lnTo>
                      <a:cubicBezTo>
                        <a:pt x="78876" y="24076"/>
                        <a:pt x="79056" y="24076"/>
                        <a:pt x="79235" y="24076"/>
                      </a:cubicBezTo>
                      <a:lnTo>
                        <a:pt x="79235" y="24076"/>
                      </a:lnTo>
                      <a:cubicBezTo>
                        <a:pt x="82469" y="24435"/>
                        <a:pt x="85164" y="24256"/>
                        <a:pt x="86062" y="28209"/>
                      </a:cubicBezTo>
                      <a:lnTo>
                        <a:pt x="86062" y="28209"/>
                      </a:lnTo>
                      <a:cubicBezTo>
                        <a:pt x="85523" y="31622"/>
                        <a:pt x="83008" y="31622"/>
                        <a:pt x="82110" y="31622"/>
                      </a:cubicBezTo>
                      <a:lnTo>
                        <a:pt x="82110" y="31622"/>
                      </a:lnTo>
                      <a:cubicBezTo>
                        <a:pt x="79595" y="32341"/>
                        <a:pt x="73845" y="38809"/>
                        <a:pt x="71689" y="40965"/>
                      </a:cubicBezTo>
                      <a:lnTo>
                        <a:pt x="71689" y="40965"/>
                      </a:lnTo>
                      <a:cubicBezTo>
                        <a:pt x="70970" y="42942"/>
                        <a:pt x="68275" y="44918"/>
                        <a:pt x="65760" y="44559"/>
                      </a:cubicBezTo>
                      <a:lnTo>
                        <a:pt x="65760" y="44559"/>
                      </a:lnTo>
                      <a:cubicBezTo>
                        <a:pt x="63963" y="44559"/>
                        <a:pt x="61807" y="44199"/>
                        <a:pt x="58932" y="43660"/>
                      </a:cubicBezTo>
                      <a:lnTo>
                        <a:pt x="58932" y="43660"/>
                      </a:lnTo>
                      <a:cubicBezTo>
                        <a:pt x="55878" y="43660"/>
                        <a:pt x="52644" y="43840"/>
                        <a:pt x="49410" y="43840"/>
                      </a:cubicBezTo>
                      <a:lnTo>
                        <a:pt x="49410" y="43840"/>
                      </a:lnTo>
                      <a:cubicBezTo>
                        <a:pt x="44738" y="43840"/>
                        <a:pt x="40066" y="43481"/>
                        <a:pt x="35934" y="40247"/>
                      </a:cubicBezTo>
                      <a:lnTo>
                        <a:pt x="35934" y="40247"/>
                      </a:lnTo>
                      <a:cubicBezTo>
                        <a:pt x="33778" y="38090"/>
                        <a:pt x="31802" y="37551"/>
                        <a:pt x="31083" y="37551"/>
                      </a:cubicBezTo>
                      <a:lnTo>
                        <a:pt x="31083" y="37551"/>
                      </a:lnTo>
                      <a:lnTo>
                        <a:pt x="30904" y="37372"/>
                      </a:lnTo>
                      <a:cubicBezTo>
                        <a:pt x="30904" y="37372"/>
                        <a:pt x="30904" y="37372"/>
                        <a:pt x="31083" y="37911"/>
                      </a:cubicBezTo>
                      <a:lnTo>
                        <a:pt x="31083" y="37911"/>
                      </a:lnTo>
                      <a:cubicBezTo>
                        <a:pt x="31263" y="38629"/>
                        <a:pt x="31263" y="39168"/>
                        <a:pt x="31263" y="39708"/>
                      </a:cubicBezTo>
                      <a:lnTo>
                        <a:pt x="31263" y="39708"/>
                      </a:lnTo>
                      <a:cubicBezTo>
                        <a:pt x="30904" y="44559"/>
                        <a:pt x="26771" y="47254"/>
                        <a:pt x="22818" y="47434"/>
                      </a:cubicBezTo>
                      <a:lnTo>
                        <a:pt x="22818" y="47434"/>
                      </a:lnTo>
                      <a:cubicBezTo>
                        <a:pt x="21381" y="47793"/>
                        <a:pt x="19943" y="47254"/>
                        <a:pt x="18506" y="45637"/>
                      </a:cubicBezTo>
                      <a:lnTo>
                        <a:pt x="18506" y="45637"/>
                      </a:lnTo>
                      <a:close/>
                      <a:moveTo>
                        <a:pt x="6827" y="17788"/>
                      </a:moveTo>
                      <a:cubicBezTo>
                        <a:pt x="7906" y="19405"/>
                        <a:pt x="8624" y="20662"/>
                        <a:pt x="8624" y="22459"/>
                      </a:cubicBezTo>
                      <a:lnTo>
                        <a:pt x="8624" y="22459"/>
                      </a:lnTo>
                      <a:cubicBezTo>
                        <a:pt x="8265" y="25693"/>
                        <a:pt x="6288" y="26232"/>
                        <a:pt x="5031" y="27849"/>
                      </a:cubicBezTo>
                      <a:lnTo>
                        <a:pt x="5031" y="27849"/>
                      </a:lnTo>
                      <a:lnTo>
                        <a:pt x="5031" y="28209"/>
                      </a:lnTo>
                      <a:cubicBezTo>
                        <a:pt x="4851" y="29646"/>
                        <a:pt x="7726" y="33778"/>
                        <a:pt x="10062" y="34497"/>
                      </a:cubicBezTo>
                      <a:lnTo>
                        <a:pt x="10062" y="34497"/>
                      </a:lnTo>
                      <a:cubicBezTo>
                        <a:pt x="13475" y="36833"/>
                        <a:pt x="19045" y="38090"/>
                        <a:pt x="22279" y="42762"/>
                      </a:cubicBezTo>
                      <a:lnTo>
                        <a:pt x="22279" y="42762"/>
                      </a:lnTo>
                      <a:lnTo>
                        <a:pt x="22638" y="42762"/>
                      </a:lnTo>
                      <a:cubicBezTo>
                        <a:pt x="23896" y="42762"/>
                        <a:pt x="25873" y="40786"/>
                        <a:pt x="25873" y="40247"/>
                      </a:cubicBezTo>
                      <a:lnTo>
                        <a:pt x="25873" y="40247"/>
                      </a:lnTo>
                      <a:cubicBezTo>
                        <a:pt x="25873" y="40247"/>
                        <a:pt x="25873" y="39887"/>
                        <a:pt x="26052" y="40247"/>
                      </a:cubicBezTo>
                      <a:lnTo>
                        <a:pt x="26052" y="40247"/>
                      </a:lnTo>
                      <a:cubicBezTo>
                        <a:pt x="25693" y="39348"/>
                        <a:pt x="25513" y="38629"/>
                        <a:pt x="25513" y="37911"/>
                      </a:cubicBezTo>
                      <a:lnTo>
                        <a:pt x="25513" y="37911"/>
                      </a:lnTo>
                      <a:cubicBezTo>
                        <a:pt x="25513" y="34856"/>
                        <a:pt x="28388" y="33060"/>
                        <a:pt x="30904" y="33060"/>
                      </a:cubicBezTo>
                      <a:lnTo>
                        <a:pt x="30904" y="33060"/>
                      </a:lnTo>
                      <a:cubicBezTo>
                        <a:pt x="33599" y="33060"/>
                        <a:pt x="36653" y="34497"/>
                        <a:pt x="39168" y="37013"/>
                      </a:cubicBezTo>
                      <a:lnTo>
                        <a:pt x="39168" y="37013"/>
                      </a:lnTo>
                      <a:cubicBezTo>
                        <a:pt x="41504" y="38809"/>
                        <a:pt x="44918" y="39348"/>
                        <a:pt x="49230" y="39348"/>
                      </a:cubicBezTo>
                      <a:lnTo>
                        <a:pt x="49230" y="39348"/>
                      </a:lnTo>
                      <a:cubicBezTo>
                        <a:pt x="52105" y="39348"/>
                        <a:pt x="55339" y="39168"/>
                        <a:pt x="59112" y="39168"/>
                      </a:cubicBezTo>
                      <a:lnTo>
                        <a:pt x="59112" y="39168"/>
                      </a:lnTo>
                      <a:cubicBezTo>
                        <a:pt x="62346" y="39708"/>
                        <a:pt x="64502" y="40067"/>
                        <a:pt x="65580" y="40067"/>
                      </a:cubicBezTo>
                      <a:lnTo>
                        <a:pt x="65580" y="40067"/>
                      </a:lnTo>
                      <a:cubicBezTo>
                        <a:pt x="67197" y="39708"/>
                        <a:pt x="66119" y="40426"/>
                        <a:pt x="67377" y="38629"/>
                      </a:cubicBezTo>
                      <a:lnTo>
                        <a:pt x="67377" y="38629"/>
                      </a:lnTo>
                      <a:cubicBezTo>
                        <a:pt x="69353" y="36833"/>
                        <a:pt x="72587" y="32521"/>
                        <a:pt x="76540" y="29646"/>
                      </a:cubicBezTo>
                      <a:lnTo>
                        <a:pt x="76540" y="29646"/>
                      </a:lnTo>
                      <a:cubicBezTo>
                        <a:pt x="71150" y="29466"/>
                        <a:pt x="69892" y="27849"/>
                        <a:pt x="65400" y="26771"/>
                      </a:cubicBezTo>
                      <a:lnTo>
                        <a:pt x="65400" y="26771"/>
                      </a:lnTo>
                      <a:cubicBezTo>
                        <a:pt x="62705" y="25334"/>
                        <a:pt x="60549" y="24435"/>
                        <a:pt x="60010" y="24435"/>
                      </a:cubicBezTo>
                      <a:lnTo>
                        <a:pt x="60010" y="24435"/>
                      </a:lnTo>
                      <a:cubicBezTo>
                        <a:pt x="59830" y="24615"/>
                        <a:pt x="59651" y="24975"/>
                        <a:pt x="59291" y="25873"/>
                      </a:cubicBezTo>
                      <a:lnTo>
                        <a:pt x="59291" y="25873"/>
                      </a:lnTo>
                      <a:cubicBezTo>
                        <a:pt x="58573" y="27130"/>
                        <a:pt x="56956" y="28209"/>
                        <a:pt x="55339" y="28209"/>
                      </a:cubicBezTo>
                      <a:lnTo>
                        <a:pt x="55339" y="28209"/>
                      </a:lnTo>
                      <a:cubicBezTo>
                        <a:pt x="49949" y="27490"/>
                        <a:pt x="47972" y="21920"/>
                        <a:pt x="44918" y="18327"/>
                      </a:cubicBezTo>
                      <a:lnTo>
                        <a:pt x="44918" y="18327"/>
                      </a:lnTo>
                      <a:cubicBezTo>
                        <a:pt x="40605" y="13835"/>
                        <a:pt x="33419" y="13655"/>
                        <a:pt x="25154" y="12397"/>
                      </a:cubicBezTo>
                      <a:lnTo>
                        <a:pt x="25154" y="12397"/>
                      </a:lnTo>
                      <a:lnTo>
                        <a:pt x="25513" y="9882"/>
                      </a:lnTo>
                      <a:lnTo>
                        <a:pt x="24794" y="12397"/>
                      </a:lnTo>
                      <a:cubicBezTo>
                        <a:pt x="24794" y="12397"/>
                        <a:pt x="19584" y="11140"/>
                        <a:pt x="17607" y="11140"/>
                      </a:cubicBezTo>
                      <a:lnTo>
                        <a:pt x="17607" y="11140"/>
                      </a:lnTo>
                      <a:lnTo>
                        <a:pt x="17607" y="9702"/>
                      </a:lnTo>
                      <a:lnTo>
                        <a:pt x="15811" y="10421"/>
                      </a:lnTo>
                      <a:cubicBezTo>
                        <a:pt x="16170" y="10062"/>
                        <a:pt x="12757" y="9882"/>
                        <a:pt x="9343" y="7546"/>
                      </a:cubicBezTo>
                      <a:lnTo>
                        <a:pt x="9343" y="7546"/>
                      </a:lnTo>
                      <a:cubicBezTo>
                        <a:pt x="10780" y="10601"/>
                        <a:pt x="11858" y="12397"/>
                        <a:pt x="12038" y="14733"/>
                      </a:cubicBezTo>
                      <a:lnTo>
                        <a:pt x="12038" y="14733"/>
                      </a:lnTo>
                      <a:cubicBezTo>
                        <a:pt x="12038" y="15991"/>
                        <a:pt x="10241" y="18147"/>
                        <a:pt x="8624" y="18147"/>
                      </a:cubicBezTo>
                      <a:lnTo>
                        <a:pt x="8624" y="18147"/>
                      </a:lnTo>
                      <a:cubicBezTo>
                        <a:pt x="8085" y="17967"/>
                        <a:pt x="7546" y="17788"/>
                        <a:pt x="6827" y="17788"/>
                      </a:cubicBezTo>
                      <a:lnTo>
                        <a:pt x="6827" y="17788"/>
                      </a:lnTo>
                      <a:cubicBezTo>
                        <a:pt x="6827" y="17608"/>
                        <a:pt x="6827" y="17608"/>
                        <a:pt x="6827" y="17788"/>
                      </a:cubicBezTo>
                      <a:lnTo>
                        <a:pt x="6827" y="17788"/>
                      </a:lnTo>
                      <a:close/>
                    </a:path>
                  </a:pathLst>
                </a:custGeom>
                <a:grpFill/>
                <a:ln w="17953" cap="flat">
                  <a:noFill/>
                  <a:prstDash val="solid"/>
                  <a:miter/>
                </a:ln>
              </p:spPr>
              <p:txBody>
                <a:bodyPr rtlCol="0" anchor="ctr"/>
                <a:lstStyle/>
                <a:p>
                  <a:endParaRPr lang="zh-CN" altLang="en-US" sz="1050"/>
                </a:p>
              </p:txBody>
            </p:sp>
          </p:grpSp>
          <p:grpSp>
            <p:nvGrpSpPr>
              <p:cNvPr id="254" name="图形 1"/>
              <p:cNvGrpSpPr/>
              <p:nvPr/>
            </p:nvGrpSpPr>
            <p:grpSpPr>
              <a:xfrm>
                <a:off x="6782208" y="1537390"/>
                <a:ext cx="132777" cy="89476"/>
                <a:chOff x="8155419" y="1735080"/>
                <a:chExt cx="132777" cy="89476"/>
              </a:xfrm>
              <a:solidFill>
                <a:srgbClr val="0070C0"/>
              </a:solidFill>
            </p:grpSpPr>
            <p:sp>
              <p:nvSpPr>
                <p:cNvPr id="3238" name="任意多边形: 形状 745"/>
                <p:cNvSpPr/>
                <p:nvPr/>
              </p:nvSpPr>
              <p:spPr>
                <a:xfrm>
                  <a:off x="8157575" y="1737349"/>
                  <a:ext cx="128179" cy="84727"/>
                </a:xfrm>
                <a:custGeom>
                  <a:avLst/>
                  <a:gdLst>
                    <a:gd name="connsiteX0" fmla="*/ 20123 w 128179"/>
                    <a:gd name="connsiteY0" fmla="*/ 31869 h 84727"/>
                    <a:gd name="connsiteX1" fmla="*/ 7007 w 128179"/>
                    <a:gd name="connsiteY1" fmla="*/ 25221 h 84727"/>
                    <a:gd name="connsiteX2" fmla="*/ 7007 w 128179"/>
                    <a:gd name="connsiteY2" fmla="*/ 13183 h 84727"/>
                    <a:gd name="connsiteX3" fmla="*/ 18865 w 128179"/>
                    <a:gd name="connsiteY3" fmla="*/ 11746 h 84727"/>
                    <a:gd name="connsiteX4" fmla="*/ 34677 w 128179"/>
                    <a:gd name="connsiteY4" fmla="*/ 14441 h 84727"/>
                    <a:gd name="connsiteX5" fmla="*/ 58393 w 128179"/>
                    <a:gd name="connsiteY5" fmla="*/ 5098 h 84727"/>
                    <a:gd name="connsiteX6" fmla="*/ 70252 w 128179"/>
                    <a:gd name="connsiteY6" fmla="*/ 1145 h 84727"/>
                    <a:gd name="connsiteX7" fmla="*/ 70252 w 128179"/>
                    <a:gd name="connsiteY7" fmla="*/ 10488 h 84727"/>
                    <a:gd name="connsiteX8" fmla="*/ 59831 w 128179"/>
                    <a:gd name="connsiteY8" fmla="*/ 21088 h 84727"/>
                    <a:gd name="connsiteX9" fmla="*/ 66479 w 128179"/>
                    <a:gd name="connsiteY9" fmla="*/ 23784 h 84727"/>
                    <a:gd name="connsiteX10" fmla="*/ 75642 w 128179"/>
                    <a:gd name="connsiteY10" fmla="*/ 27736 h 84727"/>
                    <a:gd name="connsiteX11" fmla="*/ 80852 w 128179"/>
                    <a:gd name="connsiteY11" fmla="*/ 34384 h 84727"/>
                    <a:gd name="connsiteX12" fmla="*/ 90016 w 128179"/>
                    <a:gd name="connsiteY12" fmla="*/ 35642 h 84727"/>
                    <a:gd name="connsiteX13" fmla="*/ 99179 w 128179"/>
                    <a:gd name="connsiteY13" fmla="*/ 35642 h 84727"/>
                    <a:gd name="connsiteX14" fmla="*/ 107084 w 128179"/>
                    <a:gd name="connsiteY14" fmla="*/ 32947 h 84727"/>
                    <a:gd name="connsiteX15" fmla="*/ 122895 w 128179"/>
                    <a:gd name="connsiteY15" fmla="*/ 51453 h 84727"/>
                    <a:gd name="connsiteX16" fmla="*/ 126848 w 128179"/>
                    <a:gd name="connsiteY16" fmla="*/ 59359 h 84727"/>
                    <a:gd name="connsiteX17" fmla="*/ 108342 w 128179"/>
                    <a:gd name="connsiteY17" fmla="*/ 66007 h 84727"/>
                    <a:gd name="connsiteX18" fmla="*/ 100437 w 128179"/>
                    <a:gd name="connsiteY18" fmla="*/ 71397 h 84727"/>
                    <a:gd name="connsiteX19" fmla="*/ 101874 w 128179"/>
                    <a:gd name="connsiteY19" fmla="*/ 80740 h 84727"/>
                    <a:gd name="connsiteX20" fmla="*/ 91274 w 128179"/>
                    <a:gd name="connsiteY20" fmla="*/ 82177 h 84727"/>
                    <a:gd name="connsiteX21" fmla="*/ 77978 w 128179"/>
                    <a:gd name="connsiteY21" fmla="*/ 72834 h 84727"/>
                    <a:gd name="connsiteX22" fmla="*/ 56776 w 128179"/>
                    <a:gd name="connsiteY22" fmla="*/ 63491 h 84727"/>
                    <a:gd name="connsiteX23" fmla="*/ 46176 w 128179"/>
                    <a:gd name="connsiteY23" fmla="*/ 62233 h 84727"/>
                    <a:gd name="connsiteX24" fmla="*/ 27670 w 128179"/>
                    <a:gd name="connsiteY24" fmla="*/ 60976 h 84727"/>
                    <a:gd name="connsiteX25" fmla="*/ 13116 w 128179"/>
                    <a:gd name="connsiteY25" fmla="*/ 51633 h 84727"/>
                    <a:gd name="connsiteX26" fmla="*/ 0 w 128179"/>
                    <a:gd name="connsiteY26" fmla="*/ 44985 h 84727"/>
                    <a:gd name="connsiteX27" fmla="*/ 19764 w 128179"/>
                    <a:gd name="connsiteY27" fmla="*/ 41032 h 84727"/>
                    <a:gd name="connsiteX28" fmla="*/ 34317 w 128179"/>
                    <a:gd name="connsiteY28" fmla="*/ 43727 h 84727"/>
                    <a:gd name="connsiteX29" fmla="*/ 35575 w 128179"/>
                    <a:gd name="connsiteY29" fmla="*/ 38337 h 84727"/>
                    <a:gd name="connsiteX30" fmla="*/ 31622 w 128179"/>
                    <a:gd name="connsiteY30" fmla="*/ 32947 h 84727"/>
                    <a:gd name="connsiteX31" fmla="*/ 20123 w 128179"/>
                    <a:gd name="connsiteY31" fmla="*/ 31869 h 84727"/>
                    <a:gd name="connsiteX32" fmla="*/ 20123 w 128179"/>
                    <a:gd name="connsiteY32" fmla="*/ 31869 h 8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179" h="84727">
                      <a:moveTo>
                        <a:pt x="20123" y="31869"/>
                      </a:moveTo>
                      <a:cubicBezTo>
                        <a:pt x="14913" y="30611"/>
                        <a:pt x="9523" y="29174"/>
                        <a:pt x="7007" y="25221"/>
                      </a:cubicBezTo>
                      <a:cubicBezTo>
                        <a:pt x="4312" y="21268"/>
                        <a:pt x="3055" y="14620"/>
                        <a:pt x="7007" y="13183"/>
                      </a:cubicBezTo>
                      <a:cubicBezTo>
                        <a:pt x="10960" y="11925"/>
                        <a:pt x="13655" y="9230"/>
                        <a:pt x="18865" y="11746"/>
                      </a:cubicBezTo>
                      <a:cubicBezTo>
                        <a:pt x="22818" y="13003"/>
                        <a:pt x="29466" y="13003"/>
                        <a:pt x="34677" y="14441"/>
                      </a:cubicBezTo>
                      <a:cubicBezTo>
                        <a:pt x="39887" y="14441"/>
                        <a:pt x="51746" y="10488"/>
                        <a:pt x="58393" y="5098"/>
                      </a:cubicBezTo>
                      <a:cubicBezTo>
                        <a:pt x="65041" y="-1550"/>
                        <a:pt x="68994" y="-292"/>
                        <a:pt x="70252" y="1145"/>
                      </a:cubicBezTo>
                      <a:cubicBezTo>
                        <a:pt x="71510" y="3840"/>
                        <a:pt x="74205" y="6535"/>
                        <a:pt x="70252" y="10488"/>
                      </a:cubicBezTo>
                      <a:cubicBezTo>
                        <a:pt x="66299" y="14441"/>
                        <a:pt x="62346" y="18393"/>
                        <a:pt x="59831" y="21088"/>
                      </a:cubicBezTo>
                      <a:cubicBezTo>
                        <a:pt x="55878" y="23784"/>
                        <a:pt x="61088" y="25041"/>
                        <a:pt x="66479" y="23784"/>
                      </a:cubicBezTo>
                      <a:cubicBezTo>
                        <a:pt x="71689" y="23784"/>
                        <a:pt x="74384" y="22526"/>
                        <a:pt x="75642" y="27736"/>
                      </a:cubicBezTo>
                      <a:cubicBezTo>
                        <a:pt x="75642" y="33127"/>
                        <a:pt x="77079" y="37079"/>
                        <a:pt x="80852" y="34384"/>
                      </a:cubicBezTo>
                      <a:cubicBezTo>
                        <a:pt x="86063" y="31689"/>
                        <a:pt x="87500" y="31689"/>
                        <a:pt x="90016" y="35642"/>
                      </a:cubicBezTo>
                      <a:cubicBezTo>
                        <a:pt x="93969" y="41032"/>
                        <a:pt x="96664" y="39595"/>
                        <a:pt x="99179" y="35642"/>
                      </a:cubicBezTo>
                      <a:cubicBezTo>
                        <a:pt x="101874" y="30252"/>
                        <a:pt x="104389" y="30252"/>
                        <a:pt x="107084" y="32947"/>
                      </a:cubicBezTo>
                      <a:cubicBezTo>
                        <a:pt x="108342" y="35642"/>
                        <a:pt x="117685" y="48938"/>
                        <a:pt x="122895" y="51453"/>
                      </a:cubicBezTo>
                      <a:cubicBezTo>
                        <a:pt x="128106" y="55406"/>
                        <a:pt x="129543" y="58101"/>
                        <a:pt x="126848" y="59359"/>
                      </a:cubicBezTo>
                      <a:cubicBezTo>
                        <a:pt x="122895" y="62054"/>
                        <a:pt x="117685" y="66007"/>
                        <a:pt x="108342" y="66007"/>
                      </a:cubicBezTo>
                      <a:cubicBezTo>
                        <a:pt x="100437" y="67444"/>
                        <a:pt x="97742" y="67444"/>
                        <a:pt x="100437" y="71397"/>
                      </a:cubicBezTo>
                      <a:cubicBezTo>
                        <a:pt x="104389" y="76787"/>
                        <a:pt x="104389" y="78044"/>
                        <a:pt x="101874" y="80740"/>
                      </a:cubicBezTo>
                      <a:cubicBezTo>
                        <a:pt x="99179" y="83435"/>
                        <a:pt x="95226" y="87387"/>
                        <a:pt x="91274" y="82177"/>
                      </a:cubicBezTo>
                      <a:cubicBezTo>
                        <a:pt x="87321" y="75529"/>
                        <a:pt x="83368" y="75529"/>
                        <a:pt x="77978" y="72834"/>
                      </a:cubicBezTo>
                      <a:cubicBezTo>
                        <a:pt x="72767" y="70139"/>
                        <a:pt x="62166" y="70139"/>
                        <a:pt x="56776" y="63491"/>
                      </a:cubicBezTo>
                      <a:cubicBezTo>
                        <a:pt x="51566" y="58101"/>
                        <a:pt x="48871" y="58281"/>
                        <a:pt x="46176" y="62233"/>
                      </a:cubicBezTo>
                      <a:cubicBezTo>
                        <a:pt x="44918" y="64928"/>
                        <a:pt x="34317" y="63671"/>
                        <a:pt x="27670" y="60976"/>
                      </a:cubicBezTo>
                      <a:cubicBezTo>
                        <a:pt x="22459" y="59718"/>
                        <a:pt x="18326" y="53070"/>
                        <a:pt x="13116" y="51633"/>
                      </a:cubicBezTo>
                      <a:cubicBezTo>
                        <a:pt x="9163" y="48938"/>
                        <a:pt x="0" y="50375"/>
                        <a:pt x="0" y="44985"/>
                      </a:cubicBezTo>
                      <a:cubicBezTo>
                        <a:pt x="0" y="39595"/>
                        <a:pt x="14553" y="38337"/>
                        <a:pt x="19764" y="41032"/>
                      </a:cubicBezTo>
                      <a:cubicBezTo>
                        <a:pt x="24975" y="43727"/>
                        <a:pt x="30365" y="43727"/>
                        <a:pt x="34317" y="43727"/>
                      </a:cubicBezTo>
                      <a:cubicBezTo>
                        <a:pt x="39528" y="44985"/>
                        <a:pt x="35575" y="42469"/>
                        <a:pt x="35575" y="38337"/>
                      </a:cubicBezTo>
                      <a:cubicBezTo>
                        <a:pt x="35575" y="34384"/>
                        <a:pt x="35575" y="32947"/>
                        <a:pt x="31622" y="32947"/>
                      </a:cubicBezTo>
                      <a:cubicBezTo>
                        <a:pt x="28029" y="33127"/>
                        <a:pt x="26771" y="33127"/>
                        <a:pt x="20123" y="31869"/>
                      </a:cubicBezTo>
                      <a:lnTo>
                        <a:pt x="20123" y="31869"/>
                      </a:lnTo>
                      <a:close/>
                    </a:path>
                  </a:pathLst>
                </a:custGeom>
                <a:grpFill/>
                <a:ln w="17953" cap="flat">
                  <a:noFill/>
                  <a:prstDash val="solid"/>
                  <a:miter/>
                </a:ln>
              </p:spPr>
              <p:txBody>
                <a:bodyPr rtlCol="0" anchor="ctr"/>
                <a:lstStyle/>
                <a:p>
                  <a:endParaRPr lang="zh-CN" altLang="en-US" sz="1050"/>
                </a:p>
              </p:txBody>
            </p:sp>
            <p:sp>
              <p:nvSpPr>
                <p:cNvPr id="3239" name="任意多边形: 形状 746"/>
                <p:cNvSpPr/>
                <p:nvPr/>
              </p:nvSpPr>
              <p:spPr>
                <a:xfrm>
                  <a:off x="8155419" y="1735080"/>
                  <a:ext cx="132777" cy="89476"/>
                </a:xfrm>
                <a:custGeom>
                  <a:avLst/>
                  <a:gdLst>
                    <a:gd name="connsiteX0" fmla="*/ 91453 w 132777"/>
                    <a:gd name="connsiteY0" fmla="*/ 85703 h 89476"/>
                    <a:gd name="connsiteX1" fmla="*/ 79235 w 132777"/>
                    <a:gd name="connsiteY1" fmla="*/ 77439 h 89476"/>
                    <a:gd name="connsiteX2" fmla="*/ 79235 w 132777"/>
                    <a:gd name="connsiteY2" fmla="*/ 77439 h 89476"/>
                    <a:gd name="connsiteX3" fmla="*/ 57495 w 132777"/>
                    <a:gd name="connsiteY3" fmla="*/ 67736 h 89476"/>
                    <a:gd name="connsiteX4" fmla="*/ 57495 w 132777"/>
                    <a:gd name="connsiteY4" fmla="*/ 67736 h 89476"/>
                    <a:gd name="connsiteX5" fmla="*/ 52644 w 132777"/>
                    <a:gd name="connsiteY5" fmla="*/ 64323 h 89476"/>
                    <a:gd name="connsiteX6" fmla="*/ 52644 w 132777"/>
                    <a:gd name="connsiteY6" fmla="*/ 64323 h 89476"/>
                    <a:gd name="connsiteX7" fmla="*/ 51027 w 132777"/>
                    <a:gd name="connsiteY7" fmla="*/ 65760 h 89476"/>
                    <a:gd name="connsiteX8" fmla="*/ 51027 w 132777"/>
                    <a:gd name="connsiteY8" fmla="*/ 65760 h 89476"/>
                    <a:gd name="connsiteX9" fmla="*/ 43840 w 132777"/>
                    <a:gd name="connsiteY9" fmla="*/ 68635 h 89476"/>
                    <a:gd name="connsiteX10" fmla="*/ 43840 w 132777"/>
                    <a:gd name="connsiteY10" fmla="*/ 68635 h 89476"/>
                    <a:gd name="connsiteX11" fmla="*/ 29646 w 132777"/>
                    <a:gd name="connsiteY11" fmla="*/ 65760 h 89476"/>
                    <a:gd name="connsiteX12" fmla="*/ 29646 w 132777"/>
                    <a:gd name="connsiteY12" fmla="*/ 65760 h 89476"/>
                    <a:gd name="connsiteX13" fmla="*/ 14374 w 132777"/>
                    <a:gd name="connsiteY13" fmla="*/ 56058 h 89476"/>
                    <a:gd name="connsiteX14" fmla="*/ 14374 w 132777"/>
                    <a:gd name="connsiteY14" fmla="*/ 56058 h 89476"/>
                    <a:gd name="connsiteX15" fmla="*/ 0 w 132777"/>
                    <a:gd name="connsiteY15" fmla="*/ 47433 h 89476"/>
                    <a:gd name="connsiteX16" fmla="*/ 0 w 132777"/>
                    <a:gd name="connsiteY16" fmla="*/ 47433 h 89476"/>
                    <a:gd name="connsiteX17" fmla="*/ 0 w 132777"/>
                    <a:gd name="connsiteY17" fmla="*/ 47433 h 89476"/>
                    <a:gd name="connsiteX18" fmla="*/ 14913 w 132777"/>
                    <a:gd name="connsiteY18" fmla="*/ 39528 h 89476"/>
                    <a:gd name="connsiteX19" fmla="*/ 14913 w 132777"/>
                    <a:gd name="connsiteY19" fmla="*/ 39528 h 89476"/>
                    <a:gd name="connsiteX20" fmla="*/ 23537 w 132777"/>
                    <a:gd name="connsiteY20" fmla="*/ 41145 h 89476"/>
                    <a:gd name="connsiteX21" fmla="*/ 23537 w 132777"/>
                    <a:gd name="connsiteY21" fmla="*/ 41145 h 89476"/>
                    <a:gd name="connsiteX22" fmla="*/ 36114 w 132777"/>
                    <a:gd name="connsiteY22" fmla="*/ 43481 h 89476"/>
                    <a:gd name="connsiteX23" fmla="*/ 36114 w 132777"/>
                    <a:gd name="connsiteY23" fmla="*/ 43481 h 89476"/>
                    <a:gd name="connsiteX24" fmla="*/ 35755 w 132777"/>
                    <a:gd name="connsiteY24" fmla="*/ 40786 h 89476"/>
                    <a:gd name="connsiteX25" fmla="*/ 35755 w 132777"/>
                    <a:gd name="connsiteY25" fmla="*/ 40786 h 89476"/>
                    <a:gd name="connsiteX26" fmla="*/ 35575 w 132777"/>
                    <a:gd name="connsiteY26" fmla="*/ 38090 h 89476"/>
                    <a:gd name="connsiteX27" fmla="*/ 35575 w 132777"/>
                    <a:gd name="connsiteY27" fmla="*/ 38090 h 89476"/>
                    <a:gd name="connsiteX28" fmla="*/ 34317 w 132777"/>
                    <a:gd name="connsiteY28" fmla="*/ 38090 h 89476"/>
                    <a:gd name="connsiteX29" fmla="*/ 34317 w 132777"/>
                    <a:gd name="connsiteY29" fmla="*/ 38090 h 89476"/>
                    <a:gd name="connsiteX30" fmla="*/ 33419 w 132777"/>
                    <a:gd name="connsiteY30" fmla="*/ 38090 h 89476"/>
                    <a:gd name="connsiteX31" fmla="*/ 33419 w 132777"/>
                    <a:gd name="connsiteY31" fmla="*/ 38090 h 89476"/>
                    <a:gd name="connsiteX32" fmla="*/ 21920 w 132777"/>
                    <a:gd name="connsiteY32" fmla="*/ 36833 h 89476"/>
                    <a:gd name="connsiteX33" fmla="*/ 21920 w 132777"/>
                    <a:gd name="connsiteY33" fmla="*/ 36833 h 89476"/>
                    <a:gd name="connsiteX34" fmla="*/ 22459 w 132777"/>
                    <a:gd name="connsiteY34" fmla="*/ 34317 h 89476"/>
                    <a:gd name="connsiteX35" fmla="*/ 21740 w 132777"/>
                    <a:gd name="connsiteY35" fmla="*/ 36833 h 89476"/>
                    <a:gd name="connsiteX36" fmla="*/ 7007 w 132777"/>
                    <a:gd name="connsiteY36" fmla="*/ 29107 h 89476"/>
                    <a:gd name="connsiteX37" fmla="*/ 7007 w 132777"/>
                    <a:gd name="connsiteY37" fmla="*/ 29107 h 89476"/>
                    <a:gd name="connsiteX38" fmla="*/ 3953 w 132777"/>
                    <a:gd name="connsiteY38" fmla="*/ 20123 h 89476"/>
                    <a:gd name="connsiteX39" fmla="*/ 3953 w 132777"/>
                    <a:gd name="connsiteY39" fmla="*/ 20123 h 89476"/>
                    <a:gd name="connsiteX40" fmla="*/ 8085 w 132777"/>
                    <a:gd name="connsiteY40" fmla="*/ 13475 h 89476"/>
                    <a:gd name="connsiteX41" fmla="*/ 8085 w 132777"/>
                    <a:gd name="connsiteY41" fmla="*/ 13475 h 89476"/>
                    <a:gd name="connsiteX42" fmla="*/ 16530 w 132777"/>
                    <a:gd name="connsiteY42" fmla="*/ 10780 h 89476"/>
                    <a:gd name="connsiteX43" fmla="*/ 16530 w 132777"/>
                    <a:gd name="connsiteY43" fmla="*/ 10780 h 89476"/>
                    <a:gd name="connsiteX44" fmla="*/ 21561 w 132777"/>
                    <a:gd name="connsiteY44" fmla="*/ 12038 h 89476"/>
                    <a:gd name="connsiteX45" fmla="*/ 21561 w 132777"/>
                    <a:gd name="connsiteY45" fmla="*/ 12038 h 89476"/>
                    <a:gd name="connsiteX46" fmla="*/ 36473 w 132777"/>
                    <a:gd name="connsiteY46" fmla="*/ 14553 h 89476"/>
                    <a:gd name="connsiteX47" fmla="*/ 36473 w 132777"/>
                    <a:gd name="connsiteY47" fmla="*/ 14553 h 89476"/>
                    <a:gd name="connsiteX48" fmla="*/ 58393 w 132777"/>
                    <a:gd name="connsiteY48" fmla="*/ 5929 h 89476"/>
                    <a:gd name="connsiteX49" fmla="*/ 58393 w 132777"/>
                    <a:gd name="connsiteY49" fmla="*/ 5929 h 89476"/>
                    <a:gd name="connsiteX50" fmla="*/ 69174 w 132777"/>
                    <a:gd name="connsiteY50" fmla="*/ 0 h 89476"/>
                    <a:gd name="connsiteX51" fmla="*/ 69174 w 132777"/>
                    <a:gd name="connsiteY51" fmla="*/ 0 h 89476"/>
                    <a:gd name="connsiteX52" fmla="*/ 74384 w 132777"/>
                    <a:gd name="connsiteY52" fmla="*/ 2515 h 89476"/>
                    <a:gd name="connsiteX53" fmla="*/ 74384 w 132777"/>
                    <a:gd name="connsiteY53" fmla="*/ 2515 h 89476"/>
                    <a:gd name="connsiteX54" fmla="*/ 76720 w 132777"/>
                    <a:gd name="connsiteY54" fmla="*/ 8804 h 89476"/>
                    <a:gd name="connsiteX55" fmla="*/ 76720 w 132777"/>
                    <a:gd name="connsiteY55" fmla="*/ 8804 h 89476"/>
                    <a:gd name="connsiteX56" fmla="*/ 74025 w 132777"/>
                    <a:gd name="connsiteY56" fmla="*/ 14733 h 89476"/>
                    <a:gd name="connsiteX57" fmla="*/ 74025 w 132777"/>
                    <a:gd name="connsiteY57" fmla="*/ 14733 h 89476"/>
                    <a:gd name="connsiteX58" fmla="*/ 64682 w 132777"/>
                    <a:gd name="connsiteY58" fmla="*/ 24076 h 89476"/>
                    <a:gd name="connsiteX59" fmla="*/ 64682 w 132777"/>
                    <a:gd name="connsiteY59" fmla="*/ 24076 h 89476"/>
                    <a:gd name="connsiteX60" fmla="*/ 68275 w 132777"/>
                    <a:gd name="connsiteY60" fmla="*/ 23537 h 89476"/>
                    <a:gd name="connsiteX61" fmla="*/ 68275 w 132777"/>
                    <a:gd name="connsiteY61" fmla="*/ 23537 h 89476"/>
                    <a:gd name="connsiteX62" fmla="*/ 72767 w 132777"/>
                    <a:gd name="connsiteY62" fmla="*/ 23357 h 89476"/>
                    <a:gd name="connsiteX63" fmla="*/ 72767 w 132777"/>
                    <a:gd name="connsiteY63" fmla="*/ 23357 h 89476"/>
                    <a:gd name="connsiteX64" fmla="*/ 80134 w 132777"/>
                    <a:gd name="connsiteY64" fmla="*/ 30005 h 89476"/>
                    <a:gd name="connsiteX65" fmla="*/ 80134 w 132777"/>
                    <a:gd name="connsiteY65" fmla="*/ 30005 h 89476"/>
                    <a:gd name="connsiteX66" fmla="*/ 80852 w 132777"/>
                    <a:gd name="connsiteY66" fmla="*/ 34856 h 89476"/>
                    <a:gd name="connsiteX67" fmla="*/ 80852 w 132777"/>
                    <a:gd name="connsiteY67" fmla="*/ 34856 h 89476"/>
                    <a:gd name="connsiteX68" fmla="*/ 81750 w 132777"/>
                    <a:gd name="connsiteY68" fmla="*/ 34317 h 89476"/>
                    <a:gd name="connsiteX69" fmla="*/ 81750 w 132777"/>
                    <a:gd name="connsiteY69" fmla="*/ 34317 h 89476"/>
                    <a:gd name="connsiteX70" fmla="*/ 88039 w 132777"/>
                    <a:gd name="connsiteY70" fmla="*/ 32161 h 89476"/>
                    <a:gd name="connsiteX71" fmla="*/ 88039 w 132777"/>
                    <a:gd name="connsiteY71" fmla="*/ 32161 h 89476"/>
                    <a:gd name="connsiteX72" fmla="*/ 94148 w 132777"/>
                    <a:gd name="connsiteY72" fmla="*/ 36294 h 89476"/>
                    <a:gd name="connsiteX73" fmla="*/ 94148 w 132777"/>
                    <a:gd name="connsiteY73" fmla="*/ 36294 h 89476"/>
                    <a:gd name="connsiteX74" fmla="*/ 96843 w 132777"/>
                    <a:gd name="connsiteY74" fmla="*/ 38809 h 89476"/>
                    <a:gd name="connsiteX75" fmla="*/ 96843 w 132777"/>
                    <a:gd name="connsiteY75" fmla="*/ 38809 h 89476"/>
                    <a:gd name="connsiteX76" fmla="*/ 98999 w 132777"/>
                    <a:gd name="connsiteY76" fmla="*/ 36653 h 89476"/>
                    <a:gd name="connsiteX77" fmla="*/ 98999 w 132777"/>
                    <a:gd name="connsiteY77" fmla="*/ 36653 h 89476"/>
                    <a:gd name="connsiteX78" fmla="*/ 105826 w 132777"/>
                    <a:gd name="connsiteY78" fmla="*/ 30724 h 89476"/>
                    <a:gd name="connsiteX79" fmla="*/ 105826 w 132777"/>
                    <a:gd name="connsiteY79" fmla="*/ 30724 h 89476"/>
                    <a:gd name="connsiteX80" fmla="*/ 111397 w 132777"/>
                    <a:gd name="connsiteY80" fmla="*/ 33958 h 89476"/>
                    <a:gd name="connsiteX81" fmla="*/ 111397 w 132777"/>
                    <a:gd name="connsiteY81" fmla="*/ 33958 h 89476"/>
                    <a:gd name="connsiteX82" fmla="*/ 126489 w 132777"/>
                    <a:gd name="connsiteY82" fmla="*/ 51566 h 89476"/>
                    <a:gd name="connsiteX83" fmla="*/ 126489 w 132777"/>
                    <a:gd name="connsiteY83" fmla="*/ 51566 h 89476"/>
                    <a:gd name="connsiteX84" fmla="*/ 132777 w 132777"/>
                    <a:gd name="connsiteY84" fmla="*/ 59831 h 89476"/>
                    <a:gd name="connsiteX85" fmla="*/ 132777 w 132777"/>
                    <a:gd name="connsiteY85" fmla="*/ 59831 h 89476"/>
                    <a:gd name="connsiteX86" fmla="*/ 130442 w 132777"/>
                    <a:gd name="connsiteY86" fmla="*/ 63784 h 89476"/>
                    <a:gd name="connsiteX87" fmla="*/ 130442 w 132777"/>
                    <a:gd name="connsiteY87" fmla="*/ 63784 h 89476"/>
                    <a:gd name="connsiteX88" fmla="*/ 111037 w 132777"/>
                    <a:gd name="connsiteY88" fmla="*/ 70970 h 89476"/>
                    <a:gd name="connsiteX89" fmla="*/ 111037 w 132777"/>
                    <a:gd name="connsiteY89" fmla="*/ 70970 h 89476"/>
                    <a:gd name="connsiteX90" fmla="*/ 104569 w 132777"/>
                    <a:gd name="connsiteY90" fmla="*/ 72048 h 89476"/>
                    <a:gd name="connsiteX91" fmla="*/ 104569 w 132777"/>
                    <a:gd name="connsiteY91" fmla="*/ 72048 h 89476"/>
                    <a:gd name="connsiteX92" fmla="*/ 104569 w 132777"/>
                    <a:gd name="connsiteY92" fmla="*/ 72228 h 89476"/>
                    <a:gd name="connsiteX93" fmla="*/ 104569 w 132777"/>
                    <a:gd name="connsiteY93" fmla="*/ 72228 h 89476"/>
                    <a:gd name="connsiteX94" fmla="*/ 108162 w 132777"/>
                    <a:gd name="connsiteY94" fmla="*/ 79774 h 89476"/>
                    <a:gd name="connsiteX95" fmla="*/ 108162 w 132777"/>
                    <a:gd name="connsiteY95" fmla="*/ 79774 h 89476"/>
                    <a:gd name="connsiteX96" fmla="*/ 105647 w 132777"/>
                    <a:gd name="connsiteY96" fmla="*/ 84805 h 89476"/>
                    <a:gd name="connsiteX97" fmla="*/ 105647 w 132777"/>
                    <a:gd name="connsiteY97" fmla="*/ 84805 h 89476"/>
                    <a:gd name="connsiteX98" fmla="*/ 97382 w 132777"/>
                    <a:gd name="connsiteY98" fmla="*/ 89477 h 89476"/>
                    <a:gd name="connsiteX99" fmla="*/ 97382 w 132777"/>
                    <a:gd name="connsiteY99" fmla="*/ 89477 h 89476"/>
                    <a:gd name="connsiteX100" fmla="*/ 97382 w 132777"/>
                    <a:gd name="connsiteY100" fmla="*/ 89477 h 89476"/>
                    <a:gd name="connsiteX101" fmla="*/ 97382 w 132777"/>
                    <a:gd name="connsiteY101" fmla="*/ 89477 h 89476"/>
                    <a:gd name="connsiteX102" fmla="*/ 91453 w 132777"/>
                    <a:gd name="connsiteY102" fmla="*/ 85703 h 89476"/>
                    <a:gd name="connsiteX103" fmla="*/ 91453 w 132777"/>
                    <a:gd name="connsiteY103" fmla="*/ 85703 h 89476"/>
                    <a:gd name="connsiteX104" fmla="*/ 61268 w 132777"/>
                    <a:gd name="connsiteY104" fmla="*/ 64323 h 89476"/>
                    <a:gd name="connsiteX105" fmla="*/ 81571 w 132777"/>
                    <a:gd name="connsiteY105" fmla="*/ 72947 h 89476"/>
                    <a:gd name="connsiteX106" fmla="*/ 81571 w 132777"/>
                    <a:gd name="connsiteY106" fmla="*/ 72947 h 89476"/>
                    <a:gd name="connsiteX107" fmla="*/ 95765 w 132777"/>
                    <a:gd name="connsiteY107" fmla="*/ 83008 h 89476"/>
                    <a:gd name="connsiteX108" fmla="*/ 95765 w 132777"/>
                    <a:gd name="connsiteY108" fmla="*/ 83008 h 89476"/>
                    <a:gd name="connsiteX109" fmla="*/ 97921 w 132777"/>
                    <a:gd name="connsiteY109" fmla="*/ 84625 h 89476"/>
                    <a:gd name="connsiteX110" fmla="*/ 97921 w 132777"/>
                    <a:gd name="connsiteY110" fmla="*/ 84625 h 89476"/>
                    <a:gd name="connsiteX111" fmla="*/ 102413 w 132777"/>
                    <a:gd name="connsiteY111" fmla="*/ 81571 h 89476"/>
                    <a:gd name="connsiteX112" fmla="*/ 102413 w 132777"/>
                    <a:gd name="connsiteY112" fmla="*/ 81571 h 89476"/>
                    <a:gd name="connsiteX113" fmla="*/ 103491 w 132777"/>
                    <a:gd name="connsiteY113" fmla="*/ 79954 h 89476"/>
                    <a:gd name="connsiteX114" fmla="*/ 103491 w 132777"/>
                    <a:gd name="connsiteY114" fmla="*/ 79954 h 89476"/>
                    <a:gd name="connsiteX115" fmla="*/ 100796 w 132777"/>
                    <a:gd name="connsiteY115" fmla="*/ 75462 h 89476"/>
                    <a:gd name="connsiteX116" fmla="*/ 100796 w 132777"/>
                    <a:gd name="connsiteY116" fmla="*/ 75462 h 89476"/>
                    <a:gd name="connsiteX117" fmla="*/ 99359 w 132777"/>
                    <a:gd name="connsiteY117" fmla="*/ 71689 h 89476"/>
                    <a:gd name="connsiteX118" fmla="*/ 99359 w 132777"/>
                    <a:gd name="connsiteY118" fmla="*/ 71689 h 89476"/>
                    <a:gd name="connsiteX119" fmla="*/ 110857 w 132777"/>
                    <a:gd name="connsiteY119" fmla="*/ 66119 h 89476"/>
                    <a:gd name="connsiteX120" fmla="*/ 110857 w 132777"/>
                    <a:gd name="connsiteY120" fmla="*/ 66119 h 89476"/>
                    <a:gd name="connsiteX121" fmla="*/ 127746 w 132777"/>
                    <a:gd name="connsiteY121" fmla="*/ 59831 h 89476"/>
                    <a:gd name="connsiteX122" fmla="*/ 127746 w 132777"/>
                    <a:gd name="connsiteY122" fmla="*/ 59831 h 89476"/>
                    <a:gd name="connsiteX123" fmla="*/ 124153 w 132777"/>
                    <a:gd name="connsiteY123" fmla="*/ 56237 h 89476"/>
                    <a:gd name="connsiteX124" fmla="*/ 124153 w 132777"/>
                    <a:gd name="connsiteY124" fmla="*/ 56237 h 89476"/>
                    <a:gd name="connsiteX125" fmla="*/ 107623 w 132777"/>
                    <a:gd name="connsiteY125" fmla="*/ 37192 h 89476"/>
                    <a:gd name="connsiteX126" fmla="*/ 107623 w 132777"/>
                    <a:gd name="connsiteY126" fmla="*/ 37192 h 89476"/>
                    <a:gd name="connsiteX127" fmla="*/ 106006 w 132777"/>
                    <a:gd name="connsiteY127" fmla="*/ 36114 h 89476"/>
                    <a:gd name="connsiteX128" fmla="*/ 106006 w 132777"/>
                    <a:gd name="connsiteY128" fmla="*/ 36114 h 89476"/>
                    <a:gd name="connsiteX129" fmla="*/ 103491 w 132777"/>
                    <a:gd name="connsiteY129" fmla="*/ 39348 h 89476"/>
                    <a:gd name="connsiteX130" fmla="*/ 103491 w 132777"/>
                    <a:gd name="connsiteY130" fmla="*/ 39348 h 89476"/>
                    <a:gd name="connsiteX131" fmla="*/ 96843 w 132777"/>
                    <a:gd name="connsiteY131" fmla="*/ 44020 h 89476"/>
                    <a:gd name="connsiteX132" fmla="*/ 96843 w 132777"/>
                    <a:gd name="connsiteY132" fmla="*/ 44020 h 89476"/>
                    <a:gd name="connsiteX133" fmla="*/ 90016 w 132777"/>
                    <a:gd name="connsiteY133" fmla="*/ 39348 h 89476"/>
                    <a:gd name="connsiteX134" fmla="*/ 90016 w 132777"/>
                    <a:gd name="connsiteY134" fmla="*/ 39348 h 89476"/>
                    <a:gd name="connsiteX135" fmla="*/ 88039 w 132777"/>
                    <a:gd name="connsiteY135" fmla="*/ 37372 h 89476"/>
                    <a:gd name="connsiteX136" fmla="*/ 88039 w 132777"/>
                    <a:gd name="connsiteY136" fmla="*/ 37372 h 89476"/>
                    <a:gd name="connsiteX137" fmla="*/ 84266 w 132777"/>
                    <a:gd name="connsiteY137" fmla="*/ 38809 h 89476"/>
                    <a:gd name="connsiteX138" fmla="*/ 84266 w 132777"/>
                    <a:gd name="connsiteY138" fmla="*/ 38809 h 89476"/>
                    <a:gd name="connsiteX139" fmla="*/ 80672 w 132777"/>
                    <a:gd name="connsiteY139" fmla="*/ 40067 h 89476"/>
                    <a:gd name="connsiteX140" fmla="*/ 80672 w 132777"/>
                    <a:gd name="connsiteY140" fmla="*/ 40067 h 89476"/>
                    <a:gd name="connsiteX141" fmla="*/ 75103 w 132777"/>
                    <a:gd name="connsiteY141" fmla="*/ 30724 h 89476"/>
                    <a:gd name="connsiteX142" fmla="*/ 75103 w 132777"/>
                    <a:gd name="connsiteY142" fmla="*/ 30724 h 89476"/>
                    <a:gd name="connsiteX143" fmla="*/ 73845 w 132777"/>
                    <a:gd name="connsiteY143" fmla="*/ 28568 h 89476"/>
                    <a:gd name="connsiteX144" fmla="*/ 73845 w 132777"/>
                    <a:gd name="connsiteY144" fmla="*/ 28568 h 89476"/>
                    <a:gd name="connsiteX145" fmla="*/ 72767 w 132777"/>
                    <a:gd name="connsiteY145" fmla="*/ 28568 h 89476"/>
                    <a:gd name="connsiteX146" fmla="*/ 72767 w 132777"/>
                    <a:gd name="connsiteY146" fmla="*/ 28568 h 89476"/>
                    <a:gd name="connsiteX147" fmla="*/ 68814 w 132777"/>
                    <a:gd name="connsiteY147" fmla="*/ 28747 h 89476"/>
                    <a:gd name="connsiteX148" fmla="*/ 68814 w 132777"/>
                    <a:gd name="connsiteY148" fmla="*/ 28747 h 89476"/>
                    <a:gd name="connsiteX149" fmla="*/ 64143 w 132777"/>
                    <a:gd name="connsiteY149" fmla="*/ 29287 h 89476"/>
                    <a:gd name="connsiteX150" fmla="*/ 64143 w 132777"/>
                    <a:gd name="connsiteY150" fmla="*/ 29287 h 89476"/>
                    <a:gd name="connsiteX151" fmla="*/ 57675 w 132777"/>
                    <a:gd name="connsiteY151" fmla="*/ 25334 h 89476"/>
                    <a:gd name="connsiteX152" fmla="*/ 57675 w 132777"/>
                    <a:gd name="connsiteY152" fmla="*/ 25334 h 89476"/>
                    <a:gd name="connsiteX153" fmla="*/ 59830 w 132777"/>
                    <a:gd name="connsiteY153" fmla="*/ 21920 h 89476"/>
                    <a:gd name="connsiteX154" fmla="*/ 59830 w 132777"/>
                    <a:gd name="connsiteY154" fmla="*/ 21920 h 89476"/>
                    <a:gd name="connsiteX155" fmla="*/ 70431 w 132777"/>
                    <a:gd name="connsiteY155" fmla="*/ 11319 h 89476"/>
                    <a:gd name="connsiteX156" fmla="*/ 70431 w 132777"/>
                    <a:gd name="connsiteY156" fmla="*/ 11319 h 89476"/>
                    <a:gd name="connsiteX157" fmla="*/ 71689 w 132777"/>
                    <a:gd name="connsiteY157" fmla="*/ 8984 h 89476"/>
                    <a:gd name="connsiteX158" fmla="*/ 71689 w 132777"/>
                    <a:gd name="connsiteY158" fmla="*/ 8984 h 89476"/>
                    <a:gd name="connsiteX159" fmla="*/ 70431 w 132777"/>
                    <a:gd name="connsiteY159" fmla="*/ 5570 h 89476"/>
                    <a:gd name="connsiteX160" fmla="*/ 70431 w 132777"/>
                    <a:gd name="connsiteY160" fmla="*/ 5570 h 89476"/>
                    <a:gd name="connsiteX161" fmla="*/ 69353 w 132777"/>
                    <a:gd name="connsiteY161" fmla="*/ 5211 h 89476"/>
                    <a:gd name="connsiteX162" fmla="*/ 69353 w 132777"/>
                    <a:gd name="connsiteY162" fmla="*/ 5211 h 89476"/>
                    <a:gd name="connsiteX163" fmla="*/ 61987 w 132777"/>
                    <a:gd name="connsiteY163" fmla="*/ 9702 h 89476"/>
                    <a:gd name="connsiteX164" fmla="*/ 61987 w 132777"/>
                    <a:gd name="connsiteY164" fmla="*/ 9702 h 89476"/>
                    <a:gd name="connsiteX165" fmla="*/ 36114 w 132777"/>
                    <a:gd name="connsiteY165" fmla="*/ 19584 h 89476"/>
                    <a:gd name="connsiteX166" fmla="*/ 36114 w 132777"/>
                    <a:gd name="connsiteY166" fmla="*/ 19584 h 89476"/>
                    <a:gd name="connsiteX167" fmla="*/ 19764 w 132777"/>
                    <a:gd name="connsiteY167" fmla="*/ 16709 h 89476"/>
                    <a:gd name="connsiteX168" fmla="*/ 19764 w 132777"/>
                    <a:gd name="connsiteY168" fmla="*/ 16709 h 89476"/>
                    <a:gd name="connsiteX169" fmla="*/ 16709 w 132777"/>
                    <a:gd name="connsiteY169" fmla="*/ 15811 h 89476"/>
                    <a:gd name="connsiteX170" fmla="*/ 16709 w 132777"/>
                    <a:gd name="connsiteY170" fmla="*/ 15811 h 89476"/>
                    <a:gd name="connsiteX171" fmla="*/ 9882 w 132777"/>
                    <a:gd name="connsiteY171" fmla="*/ 18147 h 89476"/>
                    <a:gd name="connsiteX172" fmla="*/ 9882 w 132777"/>
                    <a:gd name="connsiteY172" fmla="*/ 18147 h 89476"/>
                    <a:gd name="connsiteX173" fmla="*/ 9163 w 132777"/>
                    <a:gd name="connsiteY173" fmla="*/ 19944 h 89476"/>
                    <a:gd name="connsiteX174" fmla="*/ 9163 w 132777"/>
                    <a:gd name="connsiteY174" fmla="*/ 19944 h 89476"/>
                    <a:gd name="connsiteX175" fmla="*/ 11319 w 132777"/>
                    <a:gd name="connsiteY175" fmla="*/ 26232 h 89476"/>
                    <a:gd name="connsiteX176" fmla="*/ 11319 w 132777"/>
                    <a:gd name="connsiteY176" fmla="*/ 26232 h 89476"/>
                    <a:gd name="connsiteX177" fmla="*/ 22998 w 132777"/>
                    <a:gd name="connsiteY177" fmla="*/ 31802 h 89476"/>
                    <a:gd name="connsiteX178" fmla="*/ 22998 w 132777"/>
                    <a:gd name="connsiteY178" fmla="*/ 31802 h 89476"/>
                    <a:gd name="connsiteX179" fmla="*/ 22998 w 132777"/>
                    <a:gd name="connsiteY179" fmla="*/ 31802 h 89476"/>
                    <a:gd name="connsiteX180" fmla="*/ 33419 w 132777"/>
                    <a:gd name="connsiteY180" fmla="*/ 33060 h 89476"/>
                    <a:gd name="connsiteX181" fmla="*/ 33419 w 132777"/>
                    <a:gd name="connsiteY181" fmla="*/ 33060 h 89476"/>
                    <a:gd name="connsiteX182" fmla="*/ 34317 w 132777"/>
                    <a:gd name="connsiteY182" fmla="*/ 33060 h 89476"/>
                    <a:gd name="connsiteX183" fmla="*/ 34317 w 132777"/>
                    <a:gd name="connsiteY183" fmla="*/ 33060 h 89476"/>
                    <a:gd name="connsiteX184" fmla="*/ 39887 w 132777"/>
                    <a:gd name="connsiteY184" fmla="*/ 35395 h 89476"/>
                    <a:gd name="connsiteX185" fmla="*/ 39887 w 132777"/>
                    <a:gd name="connsiteY185" fmla="*/ 35395 h 89476"/>
                    <a:gd name="connsiteX186" fmla="*/ 40785 w 132777"/>
                    <a:gd name="connsiteY186" fmla="*/ 40965 h 89476"/>
                    <a:gd name="connsiteX187" fmla="*/ 40785 w 132777"/>
                    <a:gd name="connsiteY187" fmla="*/ 40965 h 89476"/>
                    <a:gd name="connsiteX188" fmla="*/ 42223 w 132777"/>
                    <a:gd name="connsiteY188" fmla="*/ 46176 h 89476"/>
                    <a:gd name="connsiteX189" fmla="*/ 42223 w 132777"/>
                    <a:gd name="connsiteY189" fmla="*/ 46176 h 89476"/>
                    <a:gd name="connsiteX190" fmla="*/ 38988 w 132777"/>
                    <a:gd name="connsiteY190" fmla="*/ 49230 h 89476"/>
                    <a:gd name="connsiteX191" fmla="*/ 38988 w 132777"/>
                    <a:gd name="connsiteY191" fmla="*/ 49230 h 89476"/>
                    <a:gd name="connsiteX192" fmla="*/ 36833 w 132777"/>
                    <a:gd name="connsiteY192" fmla="*/ 48871 h 89476"/>
                    <a:gd name="connsiteX193" fmla="*/ 36833 w 132777"/>
                    <a:gd name="connsiteY193" fmla="*/ 48871 h 89476"/>
                    <a:gd name="connsiteX194" fmla="*/ 36294 w 132777"/>
                    <a:gd name="connsiteY194" fmla="*/ 48871 h 89476"/>
                    <a:gd name="connsiteX195" fmla="*/ 36294 w 132777"/>
                    <a:gd name="connsiteY195" fmla="*/ 48871 h 89476"/>
                    <a:gd name="connsiteX196" fmla="*/ 21381 w 132777"/>
                    <a:gd name="connsiteY196" fmla="*/ 45996 h 89476"/>
                    <a:gd name="connsiteX197" fmla="*/ 21381 w 132777"/>
                    <a:gd name="connsiteY197" fmla="*/ 45996 h 89476"/>
                    <a:gd name="connsiteX198" fmla="*/ 15092 w 132777"/>
                    <a:gd name="connsiteY198" fmla="*/ 44918 h 89476"/>
                    <a:gd name="connsiteX199" fmla="*/ 15092 w 132777"/>
                    <a:gd name="connsiteY199" fmla="*/ 44918 h 89476"/>
                    <a:gd name="connsiteX200" fmla="*/ 7546 w 132777"/>
                    <a:gd name="connsiteY200" fmla="*/ 45996 h 89476"/>
                    <a:gd name="connsiteX201" fmla="*/ 7546 w 132777"/>
                    <a:gd name="connsiteY201" fmla="*/ 45996 h 89476"/>
                    <a:gd name="connsiteX202" fmla="*/ 5211 w 132777"/>
                    <a:gd name="connsiteY202" fmla="*/ 47613 h 89476"/>
                    <a:gd name="connsiteX203" fmla="*/ 5211 w 132777"/>
                    <a:gd name="connsiteY203" fmla="*/ 47613 h 89476"/>
                    <a:gd name="connsiteX204" fmla="*/ 5211 w 132777"/>
                    <a:gd name="connsiteY204" fmla="*/ 47793 h 89476"/>
                    <a:gd name="connsiteX205" fmla="*/ 16530 w 132777"/>
                    <a:gd name="connsiteY205" fmla="*/ 51925 h 89476"/>
                    <a:gd name="connsiteX206" fmla="*/ 16530 w 132777"/>
                    <a:gd name="connsiteY206" fmla="*/ 51925 h 89476"/>
                    <a:gd name="connsiteX207" fmla="*/ 31443 w 132777"/>
                    <a:gd name="connsiteY207" fmla="*/ 61268 h 89476"/>
                    <a:gd name="connsiteX208" fmla="*/ 31443 w 132777"/>
                    <a:gd name="connsiteY208" fmla="*/ 61268 h 89476"/>
                    <a:gd name="connsiteX209" fmla="*/ 44020 w 132777"/>
                    <a:gd name="connsiteY209" fmla="*/ 63784 h 89476"/>
                    <a:gd name="connsiteX210" fmla="*/ 44020 w 132777"/>
                    <a:gd name="connsiteY210" fmla="*/ 63784 h 89476"/>
                    <a:gd name="connsiteX211" fmla="*/ 46535 w 132777"/>
                    <a:gd name="connsiteY211" fmla="*/ 63604 h 89476"/>
                    <a:gd name="connsiteX212" fmla="*/ 46535 w 132777"/>
                    <a:gd name="connsiteY212" fmla="*/ 63604 h 89476"/>
                    <a:gd name="connsiteX213" fmla="*/ 46715 w 132777"/>
                    <a:gd name="connsiteY213" fmla="*/ 63604 h 89476"/>
                    <a:gd name="connsiteX214" fmla="*/ 46715 w 132777"/>
                    <a:gd name="connsiteY214" fmla="*/ 63604 h 89476"/>
                    <a:gd name="connsiteX215" fmla="*/ 52824 w 132777"/>
                    <a:gd name="connsiteY215" fmla="*/ 59471 h 89476"/>
                    <a:gd name="connsiteX216" fmla="*/ 52824 w 132777"/>
                    <a:gd name="connsiteY216" fmla="*/ 59471 h 89476"/>
                    <a:gd name="connsiteX217" fmla="*/ 61268 w 132777"/>
                    <a:gd name="connsiteY217" fmla="*/ 64323 h 89476"/>
                    <a:gd name="connsiteX218" fmla="*/ 61268 w 132777"/>
                    <a:gd name="connsiteY218" fmla="*/ 64323 h 89476"/>
                    <a:gd name="connsiteX219" fmla="*/ 127926 w 132777"/>
                    <a:gd name="connsiteY219" fmla="*/ 59651 h 89476"/>
                    <a:gd name="connsiteX220" fmla="*/ 127926 w 132777"/>
                    <a:gd name="connsiteY220" fmla="*/ 59651 h 89476"/>
                    <a:gd name="connsiteX221" fmla="*/ 127926 w 132777"/>
                    <a:gd name="connsiteY221" fmla="*/ 59651 h 89476"/>
                    <a:gd name="connsiteX222" fmla="*/ 127926 w 132777"/>
                    <a:gd name="connsiteY222" fmla="*/ 59651 h 89476"/>
                    <a:gd name="connsiteX223" fmla="*/ 127926 w 132777"/>
                    <a:gd name="connsiteY223" fmla="*/ 59651 h 8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132777" h="89476">
                      <a:moveTo>
                        <a:pt x="91453" y="85703"/>
                      </a:moveTo>
                      <a:cubicBezTo>
                        <a:pt x="87859" y="79774"/>
                        <a:pt x="85344" y="80313"/>
                        <a:pt x="79235" y="77439"/>
                      </a:cubicBezTo>
                      <a:lnTo>
                        <a:pt x="79235" y="77439"/>
                      </a:lnTo>
                      <a:cubicBezTo>
                        <a:pt x="75103" y="75103"/>
                        <a:pt x="63783" y="75283"/>
                        <a:pt x="57495" y="67736"/>
                      </a:cubicBezTo>
                      <a:lnTo>
                        <a:pt x="57495" y="67736"/>
                      </a:lnTo>
                      <a:cubicBezTo>
                        <a:pt x="54800" y="65041"/>
                        <a:pt x="53003" y="64143"/>
                        <a:pt x="52644" y="64323"/>
                      </a:cubicBezTo>
                      <a:lnTo>
                        <a:pt x="52644" y="64323"/>
                      </a:lnTo>
                      <a:cubicBezTo>
                        <a:pt x="52464" y="64323"/>
                        <a:pt x="51925" y="64323"/>
                        <a:pt x="51027" y="65760"/>
                      </a:cubicBezTo>
                      <a:lnTo>
                        <a:pt x="51027" y="65760"/>
                      </a:lnTo>
                      <a:cubicBezTo>
                        <a:pt x="49051" y="68635"/>
                        <a:pt x="46535" y="68455"/>
                        <a:pt x="43840" y="68635"/>
                      </a:cubicBezTo>
                      <a:lnTo>
                        <a:pt x="43840" y="68635"/>
                      </a:lnTo>
                      <a:cubicBezTo>
                        <a:pt x="39348" y="68635"/>
                        <a:pt x="33778" y="67377"/>
                        <a:pt x="29646" y="65760"/>
                      </a:cubicBezTo>
                      <a:lnTo>
                        <a:pt x="29646" y="65760"/>
                      </a:lnTo>
                      <a:cubicBezTo>
                        <a:pt x="22818" y="63784"/>
                        <a:pt x="18865" y="57136"/>
                        <a:pt x="14374" y="56058"/>
                      </a:cubicBezTo>
                      <a:lnTo>
                        <a:pt x="14374" y="56058"/>
                      </a:lnTo>
                      <a:cubicBezTo>
                        <a:pt x="12577" y="53722"/>
                        <a:pt x="1617" y="56417"/>
                        <a:pt x="0" y="47433"/>
                      </a:cubicBezTo>
                      <a:lnTo>
                        <a:pt x="0" y="47433"/>
                      </a:lnTo>
                      <a:lnTo>
                        <a:pt x="0" y="47433"/>
                      </a:lnTo>
                      <a:cubicBezTo>
                        <a:pt x="1078" y="40426"/>
                        <a:pt x="8804" y="39887"/>
                        <a:pt x="14913" y="39528"/>
                      </a:cubicBezTo>
                      <a:lnTo>
                        <a:pt x="14913" y="39528"/>
                      </a:lnTo>
                      <a:cubicBezTo>
                        <a:pt x="18147" y="39528"/>
                        <a:pt x="21021" y="39887"/>
                        <a:pt x="23537" y="41145"/>
                      </a:cubicBezTo>
                      <a:lnTo>
                        <a:pt x="23537" y="41145"/>
                      </a:lnTo>
                      <a:cubicBezTo>
                        <a:pt x="27849" y="43301"/>
                        <a:pt x="32341" y="43481"/>
                        <a:pt x="36114" y="43481"/>
                      </a:cubicBezTo>
                      <a:lnTo>
                        <a:pt x="36114" y="43481"/>
                      </a:lnTo>
                      <a:cubicBezTo>
                        <a:pt x="35934" y="42762"/>
                        <a:pt x="35755" y="41684"/>
                        <a:pt x="35755" y="40786"/>
                      </a:cubicBezTo>
                      <a:lnTo>
                        <a:pt x="35755" y="40786"/>
                      </a:lnTo>
                      <a:cubicBezTo>
                        <a:pt x="35755" y="39528"/>
                        <a:pt x="35755" y="38450"/>
                        <a:pt x="35575" y="38090"/>
                      </a:cubicBezTo>
                      <a:lnTo>
                        <a:pt x="35575" y="38090"/>
                      </a:lnTo>
                      <a:cubicBezTo>
                        <a:pt x="35395" y="38090"/>
                        <a:pt x="34856" y="38090"/>
                        <a:pt x="34317" y="38090"/>
                      </a:cubicBezTo>
                      <a:lnTo>
                        <a:pt x="34317" y="38090"/>
                      </a:lnTo>
                      <a:cubicBezTo>
                        <a:pt x="33958" y="38090"/>
                        <a:pt x="33599" y="38090"/>
                        <a:pt x="33419" y="38090"/>
                      </a:cubicBezTo>
                      <a:lnTo>
                        <a:pt x="33419" y="38090"/>
                      </a:lnTo>
                      <a:cubicBezTo>
                        <a:pt x="30005" y="38090"/>
                        <a:pt x="28029" y="37911"/>
                        <a:pt x="21920" y="36833"/>
                      </a:cubicBezTo>
                      <a:lnTo>
                        <a:pt x="21920" y="36833"/>
                      </a:lnTo>
                      <a:lnTo>
                        <a:pt x="22459" y="34317"/>
                      </a:lnTo>
                      <a:lnTo>
                        <a:pt x="21740" y="36833"/>
                      </a:lnTo>
                      <a:cubicBezTo>
                        <a:pt x="16530" y="35395"/>
                        <a:pt x="10601" y="34317"/>
                        <a:pt x="7007" y="29107"/>
                      </a:cubicBezTo>
                      <a:lnTo>
                        <a:pt x="7007" y="29107"/>
                      </a:lnTo>
                      <a:cubicBezTo>
                        <a:pt x="5211" y="26412"/>
                        <a:pt x="4133" y="23178"/>
                        <a:pt x="3953" y="20123"/>
                      </a:cubicBezTo>
                      <a:lnTo>
                        <a:pt x="3953" y="20123"/>
                      </a:lnTo>
                      <a:cubicBezTo>
                        <a:pt x="3773" y="17608"/>
                        <a:pt x="5031" y="14374"/>
                        <a:pt x="8085" y="13475"/>
                      </a:cubicBezTo>
                      <a:lnTo>
                        <a:pt x="8085" y="13475"/>
                      </a:lnTo>
                      <a:cubicBezTo>
                        <a:pt x="10241" y="12757"/>
                        <a:pt x="12577" y="10960"/>
                        <a:pt x="16530" y="10780"/>
                      </a:cubicBezTo>
                      <a:lnTo>
                        <a:pt x="16530" y="10780"/>
                      </a:lnTo>
                      <a:cubicBezTo>
                        <a:pt x="18147" y="10780"/>
                        <a:pt x="19943" y="11140"/>
                        <a:pt x="21561" y="12038"/>
                      </a:cubicBezTo>
                      <a:lnTo>
                        <a:pt x="21561" y="12038"/>
                      </a:lnTo>
                      <a:cubicBezTo>
                        <a:pt x="24795" y="13116"/>
                        <a:pt x="31443" y="13296"/>
                        <a:pt x="36473" y="14553"/>
                      </a:cubicBezTo>
                      <a:lnTo>
                        <a:pt x="36473" y="14553"/>
                      </a:lnTo>
                      <a:cubicBezTo>
                        <a:pt x="40785" y="14733"/>
                        <a:pt x="52824" y="10601"/>
                        <a:pt x="58393" y="5929"/>
                      </a:cubicBezTo>
                      <a:lnTo>
                        <a:pt x="58393" y="5929"/>
                      </a:lnTo>
                      <a:cubicBezTo>
                        <a:pt x="62526" y="1797"/>
                        <a:pt x="66119" y="0"/>
                        <a:pt x="69174" y="0"/>
                      </a:cubicBezTo>
                      <a:lnTo>
                        <a:pt x="69174" y="0"/>
                      </a:lnTo>
                      <a:cubicBezTo>
                        <a:pt x="71150" y="0"/>
                        <a:pt x="72947" y="719"/>
                        <a:pt x="74384" y="2515"/>
                      </a:cubicBezTo>
                      <a:lnTo>
                        <a:pt x="74384" y="2515"/>
                      </a:lnTo>
                      <a:cubicBezTo>
                        <a:pt x="74923" y="3773"/>
                        <a:pt x="76720" y="5749"/>
                        <a:pt x="76720" y="8804"/>
                      </a:cubicBezTo>
                      <a:lnTo>
                        <a:pt x="76720" y="8804"/>
                      </a:lnTo>
                      <a:cubicBezTo>
                        <a:pt x="76720" y="10780"/>
                        <a:pt x="75822" y="12936"/>
                        <a:pt x="74025" y="14733"/>
                      </a:cubicBezTo>
                      <a:lnTo>
                        <a:pt x="74025" y="14733"/>
                      </a:lnTo>
                      <a:cubicBezTo>
                        <a:pt x="70791" y="18147"/>
                        <a:pt x="67377" y="21381"/>
                        <a:pt x="64682" y="24076"/>
                      </a:cubicBezTo>
                      <a:lnTo>
                        <a:pt x="64682" y="24076"/>
                      </a:lnTo>
                      <a:cubicBezTo>
                        <a:pt x="65580" y="24076"/>
                        <a:pt x="66838" y="23896"/>
                        <a:pt x="68275" y="23537"/>
                      </a:cubicBezTo>
                      <a:lnTo>
                        <a:pt x="68275" y="23537"/>
                      </a:lnTo>
                      <a:cubicBezTo>
                        <a:pt x="69892" y="23537"/>
                        <a:pt x="71330" y="23357"/>
                        <a:pt x="72767" y="23357"/>
                      </a:cubicBezTo>
                      <a:lnTo>
                        <a:pt x="72767" y="23357"/>
                      </a:lnTo>
                      <a:cubicBezTo>
                        <a:pt x="75642" y="22998"/>
                        <a:pt x="79415" y="25334"/>
                        <a:pt x="80134" y="30005"/>
                      </a:cubicBezTo>
                      <a:lnTo>
                        <a:pt x="80134" y="30005"/>
                      </a:lnTo>
                      <a:cubicBezTo>
                        <a:pt x="80134" y="32341"/>
                        <a:pt x="80493" y="34138"/>
                        <a:pt x="80852" y="34856"/>
                      </a:cubicBezTo>
                      <a:lnTo>
                        <a:pt x="80852" y="34856"/>
                      </a:lnTo>
                      <a:cubicBezTo>
                        <a:pt x="81032" y="34856"/>
                        <a:pt x="81211" y="34677"/>
                        <a:pt x="81750" y="34317"/>
                      </a:cubicBezTo>
                      <a:lnTo>
                        <a:pt x="81750" y="34317"/>
                      </a:lnTo>
                      <a:cubicBezTo>
                        <a:pt x="84266" y="33060"/>
                        <a:pt x="85883" y="32161"/>
                        <a:pt x="88039" y="32161"/>
                      </a:cubicBezTo>
                      <a:lnTo>
                        <a:pt x="88039" y="32161"/>
                      </a:lnTo>
                      <a:cubicBezTo>
                        <a:pt x="90914" y="32161"/>
                        <a:pt x="92711" y="34138"/>
                        <a:pt x="94148" y="36294"/>
                      </a:cubicBezTo>
                      <a:lnTo>
                        <a:pt x="94148" y="36294"/>
                      </a:lnTo>
                      <a:cubicBezTo>
                        <a:pt x="95765" y="38450"/>
                        <a:pt x="96843" y="38809"/>
                        <a:pt x="96843" y="38809"/>
                      </a:cubicBezTo>
                      <a:lnTo>
                        <a:pt x="96843" y="38809"/>
                      </a:lnTo>
                      <a:cubicBezTo>
                        <a:pt x="96843" y="38809"/>
                        <a:pt x="97921" y="38450"/>
                        <a:pt x="98999" y="36653"/>
                      </a:cubicBezTo>
                      <a:lnTo>
                        <a:pt x="98999" y="36653"/>
                      </a:lnTo>
                      <a:cubicBezTo>
                        <a:pt x="100616" y="33239"/>
                        <a:pt x="102772" y="30904"/>
                        <a:pt x="105826" y="30724"/>
                      </a:cubicBezTo>
                      <a:lnTo>
                        <a:pt x="105826" y="30724"/>
                      </a:lnTo>
                      <a:cubicBezTo>
                        <a:pt x="107983" y="30724"/>
                        <a:pt x="109600" y="31982"/>
                        <a:pt x="111397" y="33958"/>
                      </a:cubicBezTo>
                      <a:lnTo>
                        <a:pt x="111397" y="33958"/>
                      </a:lnTo>
                      <a:cubicBezTo>
                        <a:pt x="112115" y="35934"/>
                        <a:pt x="122177" y="49769"/>
                        <a:pt x="126489" y="51566"/>
                      </a:cubicBezTo>
                      <a:lnTo>
                        <a:pt x="126489" y="51566"/>
                      </a:lnTo>
                      <a:cubicBezTo>
                        <a:pt x="130082" y="54441"/>
                        <a:pt x="132418" y="56417"/>
                        <a:pt x="132777" y="59831"/>
                      </a:cubicBezTo>
                      <a:lnTo>
                        <a:pt x="132777" y="59831"/>
                      </a:lnTo>
                      <a:cubicBezTo>
                        <a:pt x="132777" y="61627"/>
                        <a:pt x="131340" y="63245"/>
                        <a:pt x="130442" y="63784"/>
                      </a:cubicBezTo>
                      <a:lnTo>
                        <a:pt x="130442" y="63784"/>
                      </a:lnTo>
                      <a:cubicBezTo>
                        <a:pt x="126668" y="66479"/>
                        <a:pt x="120560" y="70970"/>
                        <a:pt x="111037" y="70970"/>
                      </a:cubicBezTo>
                      <a:lnTo>
                        <a:pt x="111037" y="70970"/>
                      </a:lnTo>
                      <a:cubicBezTo>
                        <a:pt x="107983" y="71330"/>
                        <a:pt x="105826" y="71869"/>
                        <a:pt x="104569" y="72048"/>
                      </a:cubicBezTo>
                      <a:lnTo>
                        <a:pt x="104569" y="72048"/>
                      </a:lnTo>
                      <a:cubicBezTo>
                        <a:pt x="104569" y="72048"/>
                        <a:pt x="104569" y="72048"/>
                        <a:pt x="104569" y="72228"/>
                      </a:cubicBezTo>
                      <a:lnTo>
                        <a:pt x="104569" y="72228"/>
                      </a:lnTo>
                      <a:cubicBezTo>
                        <a:pt x="106725" y="75283"/>
                        <a:pt x="108162" y="77079"/>
                        <a:pt x="108162" y="79774"/>
                      </a:cubicBezTo>
                      <a:lnTo>
                        <a:pt x="108162" y="79774"/>
                      </a:lnTo>
                      <a:cubicBezTo>
                        <a:pt x="108162" y="82110"/>
                        <a:pt x="106905" y="83547"/>
                        <a:pt x="105647" y="84805"/>
                      </a:cubicBezTo>
                      <a:lnTo>
                        <a:pt x="105647" y="84805"/>
                      </a:lnTo>
                      <a:cubicBezTo>
                        <a:pt x="103850" y="86422"/>
                        <a:pt x="101514" y="89297"/>
                        <a:pt x="97382" y="89477"/>
                      </a:cubicBezTo>
                      <a:lnTo>
                        <a:pt x="97382" y="89477"/>
                      </a:lnTo>
                      <a:cubicBezTo>
                        <a:pt x="97382" y="89477"/>
                        <a:pt x="97382" y="89477"/>
                        <a:pt x="97382" y="89477"/>
                      </a:cubicBezTo>
                      <a:lnTo>
                        <a:pt x="97382" y="89477"/>
                      </a:lnTo>
                      <a:cubicBezTo>
                        <a:pt x="95406" y="89477"/>
                        <a:pt x="93070" y="88219"/>
                        <a:pt x="91453" y="85703"/>
                      </a:cubicBezTo>
                      <a:lnTo>
                        <a:pt x="91453" y="85703"/>
                      </a:lnTo>
                      <a:close/>
                      <a:moveTo>
                        <a:pt x="61268" y="64323"/>
                      </a:moveTo>
                      <a:cubicBezTo>
                        <a:pt x="65400" y="69892"/>
                        <a:pt x="75103" y="69892"/>
                        <a:pt x="81571" y="72947"/>
                      </a:cubicBezTo>
                      <a:lnTo>
                        <a:pt x="81571" y="72947"/>
                      </a:lnTo>
                      <a:cubicBezTo>
                        <a:pt x="86063" y="75283"/>
                        <a:pt x="91453" y="75822"/>
                        <a:pt x="95765" y="83008"/>
                      </a:cubicBezTo>
                      <a:lnTo>
                        <a:pt x="95765" y="83008"/>
                      </a:lnTo>
                      <a:cubicBezTo>
                        <a:pt x="96843" y="84446"/>
                        <a:pt x="97382" y="84446"/>
                        <a:pt x="97921" y="84625"/>
                      </a:cubicBezTo>
                      <a:lnTo>
                        <a:pt x="97921" y="84625"/>
                      </a:lnTo>
                      <a:cubicBezTo>
                        <a:pt x="98820" y="84805"/>
                        <a:pt x="100796" y="83188"/>
                        <a:pt x="102413" y="81571"/>
                      </a:cubicBezTo>
                      <a:lnTo>
                        <a:pt x="102413" y="81571"/>
                      </a:lnTo>
                      <a:cubicBezTo>
                        <a:pt x="103491" y="80313"/>
                        <a:pt x="103491" y="79954"/>
                        <a:pt x="103491" y="79954"/>
                      </a:cubicBezTo>
                      <a:lnTo>
                        <a:pt x="103491" y="79954"/>
                      </a:lnTo>
                      <a:cubicBezTo>
                        <a:pt x="103491" y="79774"/>
                        <a:pt x="102952" y="78337"/>
                        <a:pt x="100796" y="75462"/>
                      </a:cubicBezTo>
                      <a:lnTo>
                        <a:pt x="100796" y="75462"/>
                      </a:lnTo>
                      <a:cubicBezTo>
                        <a:pt x="99898" y="74204"/>
                        <a:pt x="99359" y="73126"/>
                        <a:pt x="99359" y="71689"/>
                      </a:cubicBezTo>
                      <a:lnTo>
                        <a:pt x="99359" y="71689"/>
                      </a:lnTo>
                      <a:cubicBezTo>
                        <a:pt x="100796" y="66119"/>
                        <a:pt x="104928" y="67557"/>
                        <a:pt x="110857" y="66119"/>
                      </a:cubicBezTo>
                      <a:lnTo>
                        <a:pt x="110857" y="66119"/>
                      </a:lnTo>
                      <a:cubicBezTo>
                        <a:pt x="119123" y="66119"/>
                        <a:pt x="123614" y="62705"/>
                        <a:pt x="127746" y="59831"/>
                      </a:cubicBezTo>
                      <a:lnTo>
                        <a:pt x="127746" y="59831"/>
                      </a:lnTo>
                      <a:cubicBezTo>
                        <a:pt x="127387" y="59292"/>
                        <a:pt x="126489" y="57854"/>
                        <a:pt x="124153" y="56237"/>
                      </a:cubicBezTo>
                      <a:lnTo>
                        <a:pt x="124153" y="56237"/>
                      </a:lnTo>
                      <a:cubicBezTo>
                        <a:pt x="117506" y="52644"/>
                        <a:pt x="108881" y="39887"/>
                        <a:pt x="107623" y="37192"/>
                      </a:cubicBezTo>
                      <a:lnTo>
                        <a:pt x="107623" y="37192"/>
                      </a:lnTo>
                      <a:cubicBezTo>
                        <a:pt x="106725" y="36294"/>
                        <a:pt x="106006" y="36114"/>
                        <a:pt x="106006" y="36114"/>
                      </a:cubicBezTo>
                      <a:lnTo>
                        <a:pt x="106006" y="36114"/>
                      </a:lnTo>
                      <a:cubicBezTo>
                        <a:pt x="106006" y="36114"/>
                        <a:pt x="105108" y="36114"/>
                        <a:pt x="103491" y="39348"/>
                      </a:cubicBezTo>
                      <a:lnTo>
                        <a:pt x="103491" y="39348"/>
                      </a:lnTo>
                      <a:cubicBezTo>
                        <a:pt x="101874" y="41504"/>
                        <a:pt x="100257" y="43840"/>
                        <a:pt x="96843" y="44020"/>
                      </a:cubicBezTo>
                      <a:lnTo>
                        <a:pt x="96843" y="44020"/>
                      </a:lnTo>
                      <a:cubicBezTo>
                        <a:pt x="93969" y="44020"/>
                        <a:pt x="91992" y="42223"/>
                        <a:pt x="90016" y="39348"/>
                      </a:cubicBezTo>
                      <a:lnTo>
                        <a:pt x="90016" y="39348"/>
                      </a:lnTo>
                      <a:cubicBezTo>
                        <a:pt x="88578" y="37192"/>
                        <a:pt x="88219" y="37372"/>
                        <a:pt x="88039" y="37372"/>
                      </a:cubicBezTo>
                      <a:lnTo>
                        <a:pt x="88039" y="37372"/>
                      </a:lnTo>
                      <a:cubicBezTo>
                        <a:pt x="87680" y="37372"/>
                        <a:pt x="86242" y="37731"/>
                        <a:pt x="84266" y="38809"/>
                      </a:cubicBezTo>
                      <a:lnTo>
                        <a:pt x="84266" y="38809"/>
                      </a:lnTo>
                      <a:cubicBezTo>
                        <a:pt x="83188" y="39528"/>
                        <a:pt x="81930" y="40067"/>
                        <a:pt x="80672" y="40067"/>
                      </a:cubicBezTo>
                      <a:lnTo>
                        <a:pt x="80672" y="40067"/>
                      </a:lnTo>
                      <a:cubicBezTo>
                        <a:pt x="75283" y="39168"/>
                        <a:pt x="75283" y="34138"/>
                        <a:pt x="75103" y="30724"/>
                      </a:cubicBezTo>
                      <a:lnTo>
                        <a:pt x="75103" y="30724"/>
                      </a:lnTo>
                      <a:cubicBezTo>
                        <a:pt x="74205" y="28568"/>
                        <a:pt x="74384" y="28568"/>
                        <a:pt x="73845" y="28568"/>
                      </a:cubicBezTo>
                      <a:lnTo>
                        <a:pt x="73845" y="28568"/>
                      </a:lnTo>
                      <a:cubicBezTo>
                        <a:pt x="73666" y="28568"/>
                        <a:pt x="73306" y="28568"/>
                        <a:pt x="72767" y="28568"/>
                      </a:cubicBezTo>
                      <a:lnTo>
                        <a:pt x="72767" y="28568"/>
                      </a:lnTo>
                      <a:cubicBezTo>
                        <a:pt x="71689" y="28568"/>
                        <a:pt x="70252" y="28747"/>
                        <a:pt x="68814" y="28747"/>
                      </a:cubicBezTo>
                      <a:lnTo>
                        <a:pt x="68814" y="28747"/>
                      </a:lnTo>
                      <a:cubicBezTo>
                        <a:pt x="67197" y="29107"/>
                        <a:pt x="65580" y="29287"/>
                        <a:pt x="64143" y="29287"/>
                      </a:cubicBezTo>
                      <a:lnTo>
                        <a:pt x="64143" y="29287"/>
                      </a:lnTo>
                      <a:cubicBezTo>
                        <a:pt x="61807" y="28927"/>
                        <a:pt x="58753" y="29646"/>
                        <a:pt x="57675" y="25334"/>
                      </a:cubicBezTo>
                      <a:lnTo>
                        <a:pt x="57675" y="25334"/>
                      </a:lnTo>
                      <a:cubicBezTo>
                        <a:pt x="57854" y="23178"/>
                        <a:pt x="59112" y="22459"/>
                        <a:pt x="59830" y="21920"/>
                      </a:cubicBezTo>
                      <a:lnTo>
                        <a:pt x="59830" y="21920"/>
                      </a:lnTo>
                      <a:cubicBezTo>
                        <a:pt x="62526" y="19225"/>
                        <a:pt x="66479" y="15272"/>
                        <a:pt x="70431" y="11319"/>
                      </a:cubicBezTo>
                      <a:lnTo>
                        <a:pt x="70431" y="11319"/>
                      </a:lnTo>
                      <a:cubicBezTo>
                        <a:pt x="71689" y="10062"/>
                        <a:pt x="71689" y="9343"/>
                        <a:pt x="71689" y="8984"/>
                      </a:cubicBezTo>
                      <a:lnTo>
                        <a:pt x="71689" y="8984"/>
                      </a:lnTo>
                      <a:cubicBezTo>
                        <a:pt x="71689" y="8265"/>
                        <a:pt x="70971" y="6828"/>
                        <a:pt x="70431" y="5570"/>
                      </a:cubicBezTo>
                      <a:lnTo>
                        <a:pt x="70431" y="5570"/>
                      </a:lnTo>
                      <a:cubicBezTo>
                        <a:pt x="70252" y="5390"/>
                        <a:pt x="70072" y="5211"/>
                        <a:pt x="69353" y="5211"/>
                      </a:cubicBezTo>
                      <a:lnTo>
                        <a:pt x="69353" y="5211"/>
                      </a:lnTo>
                      <a:cubicBezTo>
                        <a:pt x="68275" y="5211"/>
                        <a:pt x="65939" y="5929"/>
                        <a:pt x="61987" y="9702"/>
                      </a:cubicBezTo>
                      <a:lnTo>
                        <a:pt x="61987" y="9702"/>
                      </a:lnTo>
                      <a:cubicBezTo>
                        <a:pt x="54620" y="15452"/>
                        <a:pt x="42941" y="19584"/>
                        <a:pt x="36114" y="19584"/>
                      </a:cubicBezTo>
                      <a:lnTo>
                        <a:pt x="36114" y="19584"/>
                      </a:lnTo>
                      <a:cubicBezTo>
                        <a:pt x="31263" y="18327"/>
                        <a:pt x="24795" y="18506"/>
                        <a:pt x="19764" y="16709"/>
                      </a:cubicBezTo>
                      <a:lnTo>
                        <a:pt x="19764" y="16709"/>
                      </a:lnTo>
                      <a:cubicBezTo>
                        <a:pt x="18326" y="15991"/>
                        <a:pt x="17428" y="15811"/>
                        <a:pt x="16709" y="15811"/>
                      </a:cubicBezTo>
                      <a:lnTo>
                        <a:pt x="16709" y="15811"/>
                      </a:lnTo>
                      <a:cubicBezTo>
                        <a:pt x="14913" y="15811"/>
                        <a:pt x="13116" y="17069"/>
                        <a:pt x="9882" y="18147"/>
                      </a:cubicBezTo>
                      <a:lnTo>
                        <a:pt x="9882" y="18147"/>
                      </a:lnTo>
                      <a:cubicBezTo>
                        <a:pt x="9523" y="18327"/>
                        <a:pt x="9343" y="18327"/>
                        <a:pt x="9163" y="19944"/>
                      </a:cubicBezTo>
                      <a:lnTo>
                        <a:pt x="9163" y="19944"/>
                      </a:lnTo>
                      <a:cubicBezTo>
                        <a:pt x="9163" y="21740"/>
                        <a:pt x="10062" y="24435"/>
                        <a:pt x="11319" y="26232"/>
                      </a:cubicBezTo>
                      <a:lnTo>
                        <a:pt x="11319" y="26232"/>
                      </a:lnTo>
                      <a:cubicBezTo>
                        <a:pt x="13116" y="29107"/>
                        <a:pt x="17608" y="30544"/>
                        <a:pt x="22998" y="31802"/>
                      </a:cubicBezTo>
                      <a:lnTo>
                        <a:pt x="22998" y="31802"/>
                      </a:lnTo>
                      <a:lnTo>
                        <a:pt x="22998" y="31802"/>
                      </a:lnTo>
                      <a:cubicBezTo>
                        <a:pt x="28927" y="32880"/>
                        <a:pt x="30185" y="33060"/>
                        <a:pt x="33419" y="33060"/>
                      </a:cubicBezTo>
                      <a:lnTo>
                        <a:pt x="33419" y="33060"/>
                      </a:lnTo>
                      <a:cubicBezTo>
                        <a:pt x="33778" y="33060"/>
                        <a:pt x="34138" y="33060"/>
                        <a:pt x="34317" y="33060"/>
                      </a:cubicBezTo>
                      <a:lnTo>
                        <a:pt x="34317" y="33060"/>
                      </a:lnTo>
                      <a:cubicBezTo>
                        <a:pt x="36473" y="33060"/>
                        <a:pt x="38629" y="33419"/>
                        <a:pt x="39887" y="35395"/>
                      </a:cubicBezTo>
                      <a:lnTo>
                        <a:pt x="39887" y="35395"/>
                      </a:lnTo>
                      <a:cubicBezTo>
                        <a:pt x="40965" y="37372"/>
                        <a:pt x="40785" y="38809"/>
                        <a:pt x="40785" y="40965"/>
                      </a:cubicBezTo>
                      <a:lnTo>
                        <a:pt x="40785" y="40965"/>
                      </a:lnTo>
                      <a:cubicBezTo>
                        <a:pt x="40785" y="42582"/>
                        <a:pt x="41684" y="43481"/>
                        <a:pt x="42223" y="46176"/>
                      </a:cubicBezTo>
                      <a:lnTo>
                        <a:pt x="42223" y="46176"/>
                      </a:lnTo>
                      <a:cubicBezTo>
                        <a:pt x="42223" y="47793"/>
                        <a:pt x="39887" y="49230"/>
                        <a:pt x="38988" y="49230"/>
                      </a:cubicBezTo>
                      <a:lnTo>
                        <a:pt x="38988" y="49230"/>
                      </a:lnTo>
                      <a:cubicBezTo>
                        <a:pt x="38270" y="49230"/>
                        <a:pt x="37372" y="49050"/>
                        <a:pt x="36833" y="48871"/>
                      </a:cubicBezTo>
                      <a:lnTo>
                        <a:pt x="36833" y="48871"/>
                      </a:lnTo>
                      <a:cubicBezTo>
                        <a:pt x="36833" y="48871"/>
                        <a:pt x="36653" y="48871"/>
                        <a:pt x="36294" y="48871"/>
                      </a:cubicBezTo>
                      <a:lnTo>
                        <a:pt x="36294" y="48871"/>
                      </a:lnTo>
                      <a:cubicBezTo>
                        <a:pt x="32341" y="48871"/>
                        <a:pt x="26951" y="48691"/>
                        <a:pt x="21381" y="45996"/>
                      </a:cubicBezTo>
                      <a:lnTo>
                        <a:pt x="21381" y="45996"/>
                      </a:lnTo>
                      <a:cubicBezTo>
                        <a:pt x="20303" y="45457"/>
                        <a:pt x="17787" y="44918"/>
                        <a:pt x="15092" y="44918"/>
                      </a:cubicBezTo>
                      <a:lnTo>
                        <a:pt x="15092" y="44918"/>
                      </a:lnTo>
                      <a:cubicBezTo>
                        <a:pt x="12397" y="44918"/>
                        <a:pt x="9523" y="45277"/>
                        <a:pt x="7546" y="45996"/>
                      </a:cubicBezTo>
                      <a:lnTo>
                        <a:pt x="7546" y="45996"/>
                      </a:lnTo>
                      <a:cubicBezTo>
                        <a:pt x="5929" y="46715"/>
                        <a:pt x="5390" y="47254"/>
                        <a:pt x="5211" y="47613"/>
                      </a:cubicBezTo>
                      <a:lnTo>
                        <a:pt x="5211" y="47613"/>
                      </a:lnTo>
                      <a:lnTo>
                        <a:pt x="5211" y="47793"/>
                      </a:lnTo>
                      <a:cubicBezTo>
                        <a:pt x="4133" y="49589"/>
                        <a:pt x="11140" y="49410"/>
                        <a:pt x="16530" y="51925"/>
                      </a:cubicBezTo>
                      <a:lnTo>
                        <a:pt x="16530" y="51925"/>
                      </a:lnTo>
                      <a:cubicBezTo>
                        <a:pt x="23178" y="53902"/>
                        <a:pt x="27310" y="60549"/>
                        <a:pt x="31443" y="61268"/>
                      </a:cubicBezTo>
                      <a:lnTo>
                        <a:pt x="31443" y="61268"/>
                      </a:lnTo>
                      <a:cubicBezTo>
                        <a:pt x="35036" y="62705"/>
                        <a:pt x="40606" y="63784"/>
                        <a:pt x="44020" y="63784"/>
                      </a:cubicBezTo>
                      <a:lnTo>
                        <a:pt x="44020" y="63784"/>
                      </a:lnTo>
                      <a:cubicBezTo>
                        <a:pt x="45098" y="63784"/>
                        <a:pt x="45996" y="63604"/>
                        <a:pt x="46535" y="63604"/>
                      </a:cubicBezTo>
                      <a:lnTo>
                        <a:pt x="46535" y="63604"/>
                      </a:lnTo>
                      <a:cubicBezTo>
                        <a:pt x="46535" y="63604"/>
                        <a:pt x="46715" y="63784"/>
                        <a:pt x="46715" y="63604"/>
                      </a:cubicBezTo>
                      <a:lnTo>
                        <a:pt x="46715" y="63604"/>
                      </a:lnTo>
                      <a:cubicBezTo>
                        <a:pt x="47972" y="61448"/>
                        <a:pt x="49949" y="59651"/>
                        <a:pt x="52824" y="59471"/>
                      </a:cubicBezTo>
                      <a:lnTo>
                        <a:pt x="52824" y="59471"/>
                      </a:lnTo>
                      <a:cubicBezTo>
                        <a:pt x="55698" y="59292"/>
                        <a:pt x="58034" y="61088"/>
                        <a:pt x="61268" y="64323"/>
                      </a:cubicBezTo>
                      <a:lnTo>
                        <a:pt x="61268" y="64323"/>
                      </a:lnTo>
                      <a:close/>
                      <a:moveTo>
                        <a:pt x="127926" y="59651"/>
                      </a:moveTo>
                      <a:cubicBezTo>
                        <a:pt x="127926" y="59471"/>
                        <a:pt x="127926" y="59471"/>
                        <a:pt x="127926" y="59651"/>
                      </a:cubicBezTo>
                      <a:lnTo>
                        <a:pt x="127926" y="59651"/>
                      </a:lnTo>
                      <a:lnTo>
                        <a:pt x="127926" y="59651"/>
                      </a:lnTo>
                      <a:lnTo>
                        <a:pt x="127926" y="59651"/>
                      </a:lnTo>
                      <a:close/>
                    </a:path>
                  </a:pathLst>
                </a:custGeom>
                <a:grpFill/>
                <a:ln w="17953" cap="flat">
                  <a:noFill/>
                  <a:prstDash val="solid"/>
                  <a:miter/>
                </a:ln>
              </p:spPr>
              <p:txBody>
                <a:bodyPr rtlCol="0" anchor="ctr"/>
                <a:lstStyle/>
                <a:p>
                  <a:endParaRPr lang="zh-CN" altLang="en-US" sz="1050"/>
                </a:p>
              </p:txBody>
            </p:sp>
          </p:grpSp>
          <p:grpSp>
            <p:nvGrpSpPr>
              <p:cNvPr id="255" name="图形 1"/>
              <p:cNvGrpSpPr/>
              <p:nvPr/>
            </p:nvGrpSpPr>
            <p:grpSpPr>
              <a:xfrm>
                <a:off x="6538034" y="1584284"/>
                <a:ext cx="355390" cy="168891"/>
                <a:chOff x="7911245" y="1781974"/>
                <a:chExt cx="355390" cy="168891"/>
              </a:xfrm>
              <a:solidFill>
                <a:srgbClr val="0070C0"/>
              </a:solidFill>
            </p:grpSpPr>
            <p:sp>
              <p:nvSpPr>
                <p:cNvPr id="3236" name="任意多边形: 形状 748"/>
                <p:cNvSpPr/>
                <p:nvPr/>
              </p:nvSpPr>
              <p:spPr>
                <a:xfrm>
                  <a:off x="7913131" y="1784346"/>
                  <a:ext cx="350432" cy="163328"/>
                </a:xfrm>
                <a:custGeom>
                  <a:avLst/>
                  <a:gdLst>
                    <a:gd name="connsiteX0" fmla="*/ 260795 w 350432"/>
                    <a:gd name="connsiteY0" fmla="*/ 59256 h 163328"/>
                    <a:gd name="connsiteX1" fmla="*/ 233125 w 350432"/>
                    <a:gd name="connsiteY1" fmla="*/ 39312 h 163328"/>
                    <a:gd name="connsiteX2" fmla="*/ 226477 w 350432"/>
                    <a:gd name="connsiteY2" fmla="*/ 32664 h 163328"/>
                    <a:gd name="connsiteX3" fmla="*/ 219830 w 350432"/>
                    <a:gd name="connsiteY3" fmla="*/ 23321 h 163328"/>
                    <a:gd name="connsiteX4" fmla="*/ 168264 w 350432"/>
                    <a:gd name="connsiteY4" fmla="*/ 862 h 163328"/>
                    <a:gd name="connsiteX5" fmla="*/ 153890 w 350432"/>
                    <a:gd name="connsiteY5" fmla="*/ 6252 h 163328"/>
                    <a:gd name="connsiteX6" fmla="*/ 173654 w 350432"/>
                    <a:gd name="connsiteY6" fmla="*/ 24759 h 163328"/>
                    <a:gd name="connsiteX7" fmla="*/ 189465 w 350432"/>
                    <a:gd name="connsiteY7" fmla="*/ 47218 h 163328"/>
                    <a:gd name="connsiteX8" fmla="*/ 182817 w 350432"/>
                    <a:gd name="connsiteY8" fmla="*/ 49912 h 163328"/>
                    <a:gd name="connsiteX9" fmla="*/ 157663 w 350432"/>
                    <a:gd name="connsiteY9" fmla="*/ 28711 h 163328"/>
                    <a:gd name="connsiteX10" fmla="*/ 137899 w 350432"/>
                    <a:gd name="connsiteY10" fmla="*/ 23501 h 163328"/>
                    <a:gd name="connsiteX11" fmla="*/ 129994 w 350432"/>
                    <a:gd name="connsiteY11" fmla="*/ 27454 h 163328"/>
                    <a:gd name="connsiteX12" fmla="*/ 140594 w 350432"/>
                    <a:gd name="connsiteY12" fmla="*/ 35359 h 163328"/>
                    <a:gd name="connsiteX13" fmla="*/ 141852 w 350432"/>
                    <a:gd name="connsiteY13" fmla="*/ 42007 h 163328"/>
                    <a:gd name="connsiteX14" fmla="*/ 116877 w 350432"/>
                    <a:gd name="connsiteY14" fmla="*/ 47397 h 163328"/>
                    <a:gd name="connsiteX15" fmla="*/ 110230 w 350432"/>
                    <a:gd name="connsiteY15" fmla="*/ 46139 h 163328"/>
                    <a:gd name="connsiteX16" fmla="*/ 107535 w 350432"/>
                    <a:gd name="connsiteY16" fmla="*/ 35539 h 163328"/>
                    <a:gd name="connsiteX17" fmla="*/ 79865 w 350432"/>
                    <a:gd name="connsiteY17" fmla="*/ 30328 h 163328"/>
                    <a:gd name="connsiteX18" fmla="*/ 68007 w 350432"/>
                    <a:gd name="connsiteY18" fmla="*/ 36976 h 163328"/>
                    <a:gd name="connsiteX19" fmla="*/ 62797 w 350432"/>
                    <a:gd name="connsiteY19" fmla="*/ 42366 h 163328"/>
                    <a:gd name="connsiteX20" fmla="*/ 60101 w 350432"/>
                    <a:gd name="connsiteY20" fmla="*/ 33023 h 163328"/>
                    <a:gd name="connsiteX21" fmla="*/ 44290 w 350432"/>
                    <a:gd name="connsiteY21" fmla="*/ 25118 h 163328"/>
                    <a:gd name="connsiteX22" fmla="*/ 29736 w 350432"/>
                    <a:gd name="connsiteY22" fmla="*/ 27813 h 163328"/>
                    <a:gd name="connsiteX23" fmla="*/ 11410 w 350432"/>
                    <a:gd name="connsiteY23" fmla="*/ 47757 h 163328"/>
                    <a:gd name="connsiteX24" fmla="*/ 7457 w 350432"/>
                    <a:gd name="connsiteY24" fmla="*/ 61052 h 163328"/>
                    <a:gd name="connsiteX25" fmla="*/ 989 w 350432"/>
                    <a:gd name="connsiteY25" fmla="*/ 78301 h 163328"/>
                    <a:gd name="connsiteX26" fmla="*/ 6199 w 350432"/>
                    <a:gd name="connsiteY26" fmla="*/ 80996 h 163328"/>
                    <a:gd name="connsiteX27" fmla="*/ 22011 w 350432"/>
                    <a:gd name="connsiteY27" fmla="*/ 78301 h 163328"/>
                    <a:gd name="connsiteX28" fmla="*/ 31174 w 350432"/>
                    <a:gd name="connsiteY28" fmla="*/ 80996 h 163328"/>
                    <a:gd name="connsiteX29" fmla="*/ 66749 w 350432"/>
                    <a:gd name="connsiteY29" fmla="*/ 72911 h 163328"/>
                    <a:gd name="connsiteX30" fmla="*/ 69444 w 350432"/>
                    <a:gd name="connsiteY30" fmla="*/ 76863 h 163328"/>
                    <a:gd name="connsiteX31" fmla="*/ 61539 w 350432"/>
                    <a:gd name="connsiteY31" fmla="*/ 82253 h 163328"/>
                    <a:gd name="connsiteX32" fmla="*/ 61539 w 350432"/>
                    <a:gd name="connsiteY32" fmla="*/ 88901 h 163328"/>
                    <a:gd name="connsiteX33" fmla="*/ 33869 w 350432"/>
                    <a:gd name="connsiteY33" fmla="*/ 87644 h 163328"/>
                    <a:gd name="connsiteX34" fmla="*/ 36564 w 350432"/>
                    <a:gd name="connsiteY34" fmla="*/ 103634 h 163328"/>
                    <a:gd name="connsiteX35" fmla="*/ 56328 w 350432"/>
                    <a:gd name="connsiteY35" fmla="*/ 103634 h 163328"/>
                    <a:gd name="connsiteX36" fmla="*/ 69444 w 350432"/>
                    <a:gd name="connsiteY36" fmla="*/ 103634 h 163328"/>
                    <a:gd name="connsiteX37" fmla="*/ 97113 w 350432"/>
                    <a:gd name="connsiteY37" fmla="*/ 95549 h 163328"/>
                    <a:gd name="connsiteX38" fmla="*/ 108972 w 350432"/>
                    <a:gd name="connsiteY38" fmla="*/ 99502 h 163328"/>
                    <a:gd name="connsiteX39" fmla="*/ 160358 w 350432"/>
                    <a:gd name="connsiteY39" fmla="*/ 96807 h 163328"/>
                    <a:gd name="connsiteX40" fmla="*/ 160358 w 350432"/>
                    <a:gd name="connsiteY40" fmla="*/ 108845 h 163328"/>
                    <a:gd name="connsiteX41" fmla="*/ 132689 w 350432"/>
                    <a:gd name="connsiteY41" fmla="*/ 112798 h 163328"/>
                    <a:gd name="connsiteX42" fmla="*/ 107715 w 350432"/>
                    <a:gd name="connsiteY42" fmla="*/ 115493 h 163328"/>
                    <a:gd name="connsiteX43" fmla="*/ 82740 w 350432"/>
                    <a:gd name="connsiteY43" fmla="*/ 120883 h 163328"/>
                    <a:gd name="connsiteX44" fmla="*/ 82740 w 350432"/>
                    <a:gd name="connsiteY44" fmla="*/ 134179 h 163328"/>
                    <a:gd name="connsiteX45" fmla="*/ 101246 w 350432"/>
                    <a:gd name="connsiteY45" fmla="*/ 142084 h 163328"/>
                    <a:gd name="connsiteX46" fmla="*/ 146164 w 350432"/>
                    <a:gd name="connsiteY46" fmla="*/ 142084 h 163328"/>
                    <a:gd name="connsiteX47" fmla="*/ 154070 w 350432"/>
                    <a:gd name="connsiteY47" fmla="*/ 149990 h 163328"/>
                    <a:gd name="connsiteX48" fmla="*/ 165928 w 350432"/>
                    <a:gd name="connsiteY48" fmla="*/ 159333 h 163328"/>
                    <a:gd name="connsiteX49" fmla="*/ 180481 w 350432"/>
                    <a:gd name="connsiteY49" fmla="*/ 162028 h 163328"/>
                    <a:gd name="connsiteX50" fmla="*/ 227915 w 350432"/>
                    <a:gd name="connsiteY50" fmla="*/ 143342 h 163328"/>
                    <a:gd name="connsiteX51" fmla="*/ 262053 w 350432"/>
                    <a:gd name="connsiteY51" fmla="*/ 121961 h 163328"/>
                    <a:gd name="connsiteX52" fmla="*/ 272653 w 350432"/>
                    <a:gd name="connsiteY52" fmla="*/ 118008 h 163328"/>
                    <a:gd name="connsiteX53" fmla="*/ 293674 w 350432"/>
                    <a:gd name="connsiteY53" fmla="*/ 120524 h 163328"/>
                    <a:gd name="connsiteX54" fmla="*/ 306971 w 350432"/>
                    <a:gd name="connsiteY54" fmla="*/ 127171 h 163328"/>
                    <a:gd name="connsiteX55" fmla="*/ 342545 w 350432"/>
                    <a:gd name="connsiteY55" fmla="*/ 119086 h 163328"/>
                    <a:gd name="connsiteX56" fmla="*/ 345061 w 350432"/>
                    <a:gd name="connsiteY56" fmla="*/ 103095 h 163328"/>
                    <a:gd name="connsiteX57" fmla="*/ 333202 w 350432"/>
                    <a:gd name="connsiteY57" fmla="*/ 103095 h 163328"/>
                    <a:gd name="connsiteX58" fmla="*/ 321344 w 350432"/>
                    <a:gd name="connsiteY58" fmla="*/ 96448 h 163328"/>
                    <a:gd name="connsiteX59" fmla="*/ 334460 w 350432"/>
                    <a:gd name="connsiteY59" fmla="*/ 87105 h 163328"/>
                    <a:gd name="connsiteX60" fmla="*/ 342366 w 350432"/>
                    <a:gd name="connsiteY60" fmla="*/ 89800 h 163328"/>
                    <a:gd name="connsiteX61" fmla="*/ 350272 w 350432"/>
                    <a:gd name="connsiteY61" fmla="*/ 88542 h 163328"/>
                    <a:gd name="connsiteX62" fmla="*/ 343623 w 350432"/>
                    <a:gd name="connsiteY62" fmla="*/ 72551 h 163328"/>
                    <a:gd name="connsiteX63" fmla="*/ 336975 w 350432"/>
                    <a:gd name="connsiteY63" fmla="*/ 72551 h 163328"/>
                    <a:gd name="connsiteX64" fmla="*/ 317211 w 350432"/>
                    <a:gd name="connsiteY64" fmla="*/ 73989 h 163328"/>
                    <a:gd name="connsiteX65" fmla="*/ 296010 w 350432"/>
                    <a:gd name="connsiteY65" fmla="*/ 64646 h 163328"/>
                    <a:gd name="connsiteX66" fmla="*/ 290800 w 350432"/>
                    <a:gd name="connsiteY66" fmla="*/ 64646 h 163328"/>
                    <a:gd name="connsiteX67" fmla="*/ 297448 w 350432"/>
                    <a:gd name="connsiteY67" fmla="*/ 75246 h 163328"/>
                    <a:gd name="connsiteX68" fmla="*/ 290800 w 350432"/>
                    <a:gd name="connsiteY68" fmla="*/ 73989 h 163328"/>
                    <a:gd name="connsiteX69" fmla="*/ 280199 w 350432"/>
                    <a:gd name="connsiteY69" fmla="*/ 66083 h 163328"/>
                    <a:gd name="connsiteX70" fmla="*/ 260795 w 350432"/>
                    <a:gd name="connsiteY70" fmla="*/ 59256 h 163328"/>
                    <a:gd name="connsiteX71" fmla="*/ 260795 w 350432"/>
                    <a:gd name="connsiteY71" fmla="*/ 59256 h 163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50432" h="163328">
                      <a:moveTo>
                        <a:pt x="260795" y="59256"/>
                      </a:moveTo>
                      <a:cubicBezTo>
                        <a:pt x="255405" y="54045"/>
                        <a:pt x="239594" y="40749"/>
                        <a:pt x="233125" y="39312"/>
                      </a:cubicBezTo>
                      <a:cubicBezTo>
                        <a:pt x="227915" y="36617"/>
                        <a:pt x="225220" y="33922"/>
                        <a:pt x="226477" y="32664"/>
                      </a:cubicBezTo>
                      <a:cubicBezTo>
                        <a:pt x="229172" y="31406"/>
                        <a:pt x="229172" y="27274"/>
                        <a:pt x="219830" y="23321"/>
                      </a:cubicBezTo>
                      <a:cubicBezTo>
                        <a:pt x="209229" y="18111"/>
                        <a:pt x="174912" y="3557"/>
                        <a:pt x="168264" y="862"/>
                      </a:cubicBezTo>
                      <a:cubicBezTo>
                        <a:pt x="163053" y="-1833"/>
                        <a:pt x="153710" y="2299"/>
                        <a:pt x="153890" y="6252"/>
                      </a:cubicBezTo>
                      <a:cubicBezTo>
                        <a:pt x="152632" y="10205"/>
                        <a:pt x="168443" y="18111"/>
                        <a:pt x="173654" y="24759"/>
                      </a:cubicBezTo>
                      <a:cubicBezTo>
                        <a:pt x="178864" y="32664"/>
                        <a:pt x="186949" y="43265"/>
                        <a:pt x="189465" y="47218"/>
                      </a:cubicBezTo>
                      <a:cubicBezTo>
                        <a:pt x="192160" y="51170"/>
                        <a:pt x="189465" y="55123"/>
                        <a:pt x="182817" y="49912"/>
                      </a:cubicBezTo>
                      <a:cubicBezTo>
                        <a:pt x="177607" y="45960"/>
                        <a:pt x="164311" y="35359"/>
                        <a:pt x="157663" y="28711"/>
                      </a:cubicBezTo>
                      <a:cubicBezTo>
                        <a:pt x="151015" y="22063"/>
                        <a:pt x="140414" y="24759"/>
                        <a:pt x="137899" y="23501"/>
                      </a:cubicBezTo>
                      <a:cubicBezTo>
                        <a:pt x="133946" y="23501"/>
                        <a:pt x="123346" y="26196"/>
                        <a:pt x="129994" y="27454"/>
                      </a:cubicBezTo>
                      <a:cubicBezTo>
                        <a:pt x="135204" y="28711"/>
                        <a:pt x="136641" y="32664"/>
                        <a:pt x="140594" y="35359"/>
                      </a:cubicBezTo>
                      <a:cubicBezTo>
                        <a:pt x="144547" y="39312"/>
                        <a:pt x="145805" y="40570"/>
                        <a:pt x="141852" y="42007"/>
                      </a:cubicBezTo>
                      <a:cubicBezTo>
                        <a:pt x="136641" y="44702"/>
                        <a:pt x="120830" y="47397"/>
                        <a:pt x="116877" y="47397"/>
                      </a:cubicBezTo>
                      <a:cubicBezTo>
                        <a:pt x="112925" y="48655"/>
                        <a:pt x="110230" y="47397"/>
                        <a:pt x="110230" y="46139"/>
                      </a:cubicBezTo>
                      <a:cubicBezTo>
                        <a:pt x="111487" y="43444"/>
                        <a:pt x="112925" y="39492"/>
                        <a:pt x="107535" y="35539"/>
                      </a:cubicBezTo>
                      <a:cubicBezTo>
                        <a:pt x="103582" y="32844"/>
                        <a:pt x="85076" y="31586"/>
                        <a:pt x="79865" y="30328"/>
                      </a:cubicBezTo>
                      <a:cubicBezTo>
                        <a:pt x="74654" y="29071"/>
                        <a:pt x="68007" y="33023"/>
                        <a:pt x="68007" y="36976"/>
                      </a:cubicBezTo>
                      <a:cubicBezTo>
                        <a:pt x="68007" y="42366"/>
                        <a:pt x="65312" y="43624"/>
                        <a:pt x="62797" y="42366"/>
                      </a:cubicBezTo>
                      <a:cubicBezTo>
                        <a:pt x="60101" y="41109"/>
                        <a:pt x="64054" y="35719"/>
                        <a:pt x="60101" y="33023"/>
                      </a:cubicBezTo>
                      <a:cubicBezTo>
                        <a:pt x="56148" y="29071"/>
                        <a:pt x="49500" y="27813"/>
                        <a:pt x="44290" y="25118"/>
                      </a:cubicBezTo>
                      <a:cubicBezTo>
                        <a:pt x="39080" y="21165"/>
                        <a:pt x="35127" y="23860"/>
                        <a:pt x="29736" y="27813"/>
                      </a:cubicBezTo>
                      <a:cubicBezTo>
                        <a:pt x="24526" y="33203"/>
                        <a:pt x="13926" y="43804"/>
                        <a:pt x="11410" y="47757"/>
                      </a:cubicBezTo>
                      <a:cubicBezTo>
                        <a:pt x="8715" y="51709"/>
                        <a:pt x="8895" y="55662"/>
                        <a:pt x="7457" y="61052"/>
                      </a:cubicBezTo>
                      <a:cubicBezTo>
                        <a:pt x="6199" y="65005"/>
                        <a:pt x="2247" y="74348"/>
                        <a:pt x="989" y="78301"/>
                      </a:cubicBezTo>
                      <a:cubicBezTo>
                        <a:pt x="-268" y="82253"/>
                        <a:pt x="-1706" y="83691"/>
                        <a:pt x="6199" y="80996"/>
                      </a:cubicBezTo>
                      <a:cubicBezTo>
                        <a:pt x="14105" y="78301"/>
                        <a:pt x="20753" y="74348"/>
                        <a:pt x="22011" y="78301"/>
                      </a:cubicBezTo>
                      <a:cubicBezTo>
                        <a:pt x="23269" y="82253"/>
                        <a:pt x="24706" y="80996"/>
                        <a:pt x="31174" y="80996"/>
                      </a:cubicBezTo>
                      <a:cubicBezTo>
                        <a:pt x="39080" y="79738"/>
                        <a:pt x="60101" y="71653"/>
                        <a:pt x="66749" y="72911"/>
                      </a:cubicBezTo>
                      <a:cubicBezTo>
                        <a:pt x="73397" y="72911"/>
                        <a:pt x="71959" y="76863"/>
                        <a:pt x="69444" y="76863"/>
                      </a:cubicBezTo>
                      <a:cubicBezTo>
                        <a:pt x="68186" y="78301"/>
                        <a:pt x="57586" y="78301"/>
                        <a:pt x="61539" y="82253"/>
                      </a:cubicBezTo>
                      <a:cubicBezTo>
                        <a:pt x="64234" y="86206"/>
                        <a:pt x="65492" y="90159"/>
                        <a:pt x="61539" y="88901"/>
                      </a:cubicBezTo>
                      <a:cubicBezTo>
                        <a:pt x="57586" y="87644"/>
                        <a:pt x="41775" y="84949"/>
                        <a:pt x="33869" y="87644"/>
                      </a:cubicBezTo>
                      <a:cubicBezTo>
                        <a:pt x="25963" y="91596"/>
                        <a:pt x="29916" y="102197"/>
                        <a:pt x="36564" y="103634"/>
                      </a:cubicBezTo>
                      <a:cubicBezTo>
                        <a:pt x="43212" y="104892"/>
                        <a:pt x="49680" y="103634"/>
                        <a:pt x="56328" y="103634"/>
                      </a:cubicBezTo>
                      <a:cubicBezTo>
                        <a:pt x="62976" y="103634"/>
                        <a:pt x="61539" y="106329"/>
                        <a:pt x="69444" y="103634"/>
                      </a:cubicBezTo>
                      <a:cubicBezTo>
                        <a:pt x="77350" y="102197"/>
                        <a:pt x="90466" y="96987"/>
                        <a:pt x="97113" y="95549"/>
                      </a:cubicBezTo>
                      <a:cubicBezTo>
                        <a:pt x="102324" y="94291"/>
                        <a:pt x="101066" y="99502"/>
                        <a:pt x="108972" y="99502"/>
                      </a:cubicBezTo>
                      <a:cubicBezTo>
                        <a:pt x="116877" y="99502"/>
                        <a:pt x="156405" y="95370"/>
                        <a:pt x="160358" y="96807"/>
                      </a:cubicBezTo>
                      <a:cubicBezTo>
                        <a:pt x="165569" y="98065"/>
                        <a:pt x="164311" y="106150"/>
                        <a:pt x="160358" y="108845"/>
                      </a:cubicBezTo>
                      <a:cubicBezTo>
                        <a:pt x="157663" y="110103"/>
                        <a:pt x="144547" y="112798"/>
                        <a:pt x="132689" y="112798"/>
                      </a:cubicBezTo>
                      <a:cubicBezTo>
                        <a:pt x="120830" y="112798"/>
                        <a:pt x="114182" y="111540"/>
                        <a:pt x="107715" y="115493"/>
                      </a:cubicBezTo>
                      <a:cubicBezTo>
                        <a:pt x="101066" y="118188"/>
                        <a:pt x="91903" y="116930"/>
                        <a:pt x="82740" y="120883"/>
                      </a:cubicBezTo>
                      <a:cubicBezTo>
                        <a:pt x="73576" y="124836"/>
                        <a:pt x="76092" y="130226"/>
                        <a:pt x="82740" y="134179"/>
                      </a:cubicBezTo>
                      <a:cubicBezTo>
                        <a:pt x="87950" y="138131"/>
                        <a:pt x="90645" y="140827"/>
                        <a:pt x="101246" y="142084"/>
                      </a:cubicBezTo>
                      <a:cubicBezTo>
                        <a:pt x="113104" y="143342"/>
                        <a:pt x="138079" y="142084"/>
                        <a:pt x="146164" y="142084"/>
                      </a:cubicBezTo>
                      <a:cubicBezTo>
                        <a:pt x="152812" y="143342"/>
                        <a:pt x="152812" y="144779"/>
                        <a:pt x="154070" y="149990"/>
                      </a:cubicBezTo>
                      <a:cubicBezTo>
                        <a:pt x="156765" y="155380"/>
                        <a:pt x="163233" y="155380"/>
                        <a:pt x="165928" y="159333"/>
                      </a:cubicBezTo>
                      <a:cubicBezTo>
                        <a:pt x="167186" y="163286"/>
                        <a:pt x="175091" y="164543"/>
                        <a:pt x="180481" y="162028"/>
                      </a:cubicBezTo>
                      <a:cubicBezTo>
                        <a:pt x="184434" y="159333"/>
                        <a:pt x="216057" y="148732"/>
                        <a:pt x="227915" y="143342"/>
                      </a:cubicBezTo>
                      <a:cubicBezTo>
                        <a:pt x="239773" y="137952"/>
                        <a:pt x="258100" y="126093"/>
                        <a:pt x="262053" y="121961"/>
                      </a:cubicBezTo>
                      <a:cubicBezTo>
                        <a:pt x="266005" y="118008"/>
                        <a:pt x="268700" y="115313"/>
                        <a:pt x="272653" y="118008"/>
                      </a:cubicBezTo>
                      <a:cubicBezTo>
                        <a:pt x="277864" y="121961"/>
                        <a:pt x="285769" y="119266"/>
                        <a:pt x="293674" y="120524"/>
                      </a:cubicBezTo>
                      <a:cubicBezTo>
                        <a:pt x="302838" y="121781"/>
                        <a:pt x="299065" y="127171"/>
                        <a:pt x="306971" y="127171"/>
                      </a:cubicBezTo>
                      <a:cubicBezTo>
                        <a:pt x="314876" y="127171"/>
                        <a:pt x="335897" y="123039"/>
                        <a:pt x="342545" y="119086"/>
                      </a:cubicBezTo>
                      <a:cubicBezTo>
                        <a:pt x="349194" y="115133"/>
                        <a:pt x="346498" y="108486"/>
                        <a:pt x="345061" y="103095"/>
                      </a:cubicBezTo>
                      <a:cubicBezTo>
                        <a:pt x="342366" y="99143"/>
                        <a:pt x="337155" y="101838"/>
                        <a:pt x="333202" y="103095"/>
                      </a:cubicBezTo>
                      <a:cubicBezTo>
                        <a:pt x="327992" y="104353"/>
                        <a:pt x="316133" y="99143"/>
                        <a:pt x="321344" y="96448"/>
                      </a:cubicBezTo>
                      <a:cubicBezTo>
                        <a:pt x="325297" y="93752"/>
                        <a:pt x="329250" y="89800"/>
                        <a:pt x="334460" y="87105"/>
                      </a:cubicBezTo>
                      <a:cubicBezTo>
                        <a:pt x="339670" y="84410"/>
                        <a:pt x="339670" y="85847"/>
                        <a:pt x="342366" y="89800"/>
                      </a:cubicBezTo>
                      <a:cubicBezTo>
                        <a:pt x="345061" y="93752"/>
                        <a:pt x="350272" y="92495"/>
                        <a:pt x="350272" y="88542"/>
                      </a:cubicBezTo>
                      <a:cubicBezTo>
                        <a:pt x="351529" y="85847"/>
                        <a:pt x="345061" y="76504"/>
                        <a:pt x="343623" y="72551"/>
                      </a:cubicBezTo>
                      <a:cubicBezTo>
                        <a:pt x="340928" y="68598"/>
                        <a:pt x="339670" y="69856"/>
                        <a:pt x="336975" y="72551"/>
                      </a:cubicBezTo>
                      <a:cubicBezTo>
                        <a:pt x="334280" y="75246"/>
                        <a:pt x="323860" y="76504"/>
                        <a:pt x="317211" y="73989"/>
                      </a:cubicBezTo>
                      <a:cubicBezTo>
                        <a:pt x="312001" y="72731"/>
                        <a:pt x="301401" y="67341"/>
                        <a:pt x="296010" y="64646"/>
                      </a:cubicBezTo>
                      <a:cubicBezTo>
                        <a:pt x="292057" y="61951"/>
                        <a:pt x="290800" y="61951"/>
                        <a:pt x="290800" y="64646"/>
                      </a:cubicBezTo>
                      <a:cubicBezTo>
                        <a:pt x="290800" y="68598"/>
                        <a:pt x="298705" y="73989"/>
                        <a:pt x="297448" y="75246"/>
                      </a:cubicBezTo>
                      <a:cubicBezTo>
                        <a:pt x="296190" y="77941"/>
                        <a:pt x="294752" y="77941"/>
                        <a:pt x="290800" y="73989"/>
                      </a:cubicBezTo>
                      <a:cubicBezTo>
                        <a:pt x="286847" y="70036"/>
                        <a:pt x="286847" y="68598"/>
                        <a:pt x="280199" y="66083"/>
                      </a:cubicBezTo>
                      <a:cubicBezTo>
                        <a:pt x="274090" y="64466"/>
                        <a:pt x="267443" y="65903"/>
                        <a:pt x="260795" y="59256"/>
                      </a:cubicBezTo>
                      <a:lnTo>
                        <a:pt x="260795" y="59256"/>
                      </a:lnTo>
                      <a:close/>
                    </a:path>
                  </a:pathLst>
                </a:custGeom>
                <a:grpFill/>
                <a:ln w="17953" cap="flat">
                  <a:noFill/>
                  <a:prstDash val="solid"/>
                  <a:miter/>
                </a:ln>
              </p:spPr>
              <p:txBody>
                <a:bodyPr rtlCol="0" anchor="ctr"/>
                <a:lstStyle/>
                <a:p>
                  <a:endParaRPr lang="zh-CN" altLang="en-US" sz="1050"/>
                </a:p>
              </p:txBody>
            </p:sp>
            <p:sp>
              <p:nvSpPr>
                <p:cNvPr id="3237" name="任意多边形: 形状 749"/>
                <p:cNvSpPr/>
                <p:nvPr/>
              </p:nvSpPr>
              <p:spPr>
                <a:xfrm>
                  <a:off x="7911245" y="1781974"/>
                  <a:ext cx="355390" cy="168891"/>
                </a:xfrm>
                <a:custGeom>
                  <a:avLst/>
                  <a:gdLst>
                    <a:gd name="connsiteX0" fmla="*/ 166017 w 355390"/>
                    <a:gd name="connsiteY0" fmla="*/ 162783 h 168891"/>
                    <a:gd name="connsiteX1" fmla="*/ 153799 w 355390"/>
                    <a:gd name="connsiteY1" fmla="*/ 152721 h 168891"/>
                    <a:gd name="connsiteX2" fmla="*/ 153799 w 355390"/>
                    <a:gd name="connsiteY2" fmla="*/ 152721 h 168891"/>
                    <a:gd name="connsiteX3" fmla="*/ 148229 w 355390"/>
                    <a:gd name="connsiteY3" fmla="*/ 146612 h 168891"/>
                    <a:gd name="connsiteX4" fmla="*/ 148229 w 355390"/>
                    <a:gd name="connsiteY4" fmla="*/ 146612 h 168891"/>
                    <a:gd name="connsiteX5" fmla="*/ 117865 w 355390"/>
                    <a:gd name="connsiteY5" fmla="*/ 147331 h 168891"/>
                    <a:gd name="connsiteX6" fmla="*/ 117865 w 355390"/>
                    <a:gd name="connsiteY6" fmla="*/ 147331 h 168891"/>
                    <a:gd name="connsiteX7" fmla="*/ 103131 w 355390"/>
                    <a:gd name="connsiteY7" fmla="*/ 146792 h 168891"/>
                    <a:gd name="connsiteX8" fmla="*/ 103131 w 355390"/>
                    <a:gd name="connsiteY8" fmla="*/ 146792 h 168891"/>
                    <a:gd name="connsiteX9" fmla="*/ 83727 w 355390"/>
                    <a:gd name="connsiteY9" fmla="*/ 138527 h 168891"/>
                    <a:gd name="connsiteX10" fmla="*/ 83727 w 355390"/>
                    <a:gd name="connsiteY10" fmla="*/ 138527 h 168891"/>
                    <a:gd name="connsiteX11" fmla="*/ 76540 w 355390"/>
                    <a:gd name="connsiteY11" fmla="*/ 129184 h 168891"/>
                    <a:gd name="connsiteX12" fmla="*/ 76540 w 355390"/>
                    <a:gd name="connsiteY12" fmla="*/ 129184 h 168891"/>
                    <a:gd name="connsiteX13" fmla="*/ 84086 w 355390"/>
                    <a:gd name="connsiteY13" fmla="*/ 120740 h 168891"/>
                    <a:gd name="connsiteX14" fmla="*/ 84086 w 355390"/>
                    <a:gd name="connsiteY14" fmla="*/ 120740 h 168891"/>
                    <a:gd name="connsiteX15" fmla="*/ 108701 w 355390"/>
                    <a:gd name="connsiteY15" fmla="*/ 115529 h 168891"/>
                    <a:gd name="connsiteX16" fmla="*/ 108701 w 355390"/>
                    <a:gd name="connsiteY16" fmla="*/ 115529 h 168891"/>
                    <a:gd name="connsiteX17" fmla="*/ 123255 w 355390"/>
                    <a:gd name="connsiteY17" fmla="*/ 112295 h 168891"/>
                    <a:gd name="connsiteX18" fmla="*/ 123255 w 355390"/>
                    <a:gd name="connsiteY18" fmla="*/ 112295 h 168891"/>
                    <a:gd name="connsiteX19" fmla="*/ 134754 w 355390"/>
                    <a:gd name="connsiteY19" fmla="*/ 112475 h 168891"/>
                    <a:gd name="connsiteX20" fmla="*/ 134754 w 355390"/>
                    <a:gd name="connsiteY20" fmla="*/ 112475 h 168891"/>
                    <a:gd name="connsiteX21" fmla="*/ 135113 w 355390"/>
                    <a:gd name="connsiteY21" fmla="*/ 112475 h 168891"/>
                    <a:gd name="connsiteX22" fmla="*/ 135113 w 355390"/>
                    <a:gd name="connsiteY22" fmla="*/ 112475 h 168891"/>
                    <a:gd name="connsiteX23" fmla="*/ 161345 w 355390"/>
                    <a:gd name="connsiteY23" fmla="*/ 108881 h 168891"/>
                    <a:gd name="connsiteX24" fmla="*/ 161345 w 355390"/>
                    <a:gd name="connsiteY24" fmla="*/ 108881 h 168891"/>
                    <a:gd name="connsiteX25" fmla="*/ 163681 w 355390"/>
                    <a:gd name="connsiteY25" fmla="*/ 104030 h 168891"/>
                    <a:gd name="connsiteX26" fmla="*/ 163681 w 355390"/>
                    <a:gd name="connsiteY26" fmla="*/ 104030 h 168891"/>
                    <a:gd name="connsiteX27" fmla="*/ 161884 w 355390"/>
                    <a:gd name="connsiteY27" fmla="*/ 101515 h 168891"/>
                    <a:gd name="connsiteX28" fmla="*/ 161884 w 355390"/>
                    <a:gd name="connsiteY28" fmla="*/ 101515 h 168891"/>
                    <a:gd name="connsiteX29" fmla="*/ 159189 w 355390"/>
                    <a:gd name="connsiteY29" fmla="*/ 101335 h 168891"/>
                    <a:gd name="connsiteX30" fmla="*/ 159189 w 355390"/>
                    <a:gd name="connsiteY30" fmla="*/ 101335 h 168891"/>
                    <a:gd name="connsiteX31" fmla="*/ 111396 w 355390"/>
                    <a:gd name="connsiteY31" fmla="*/ 104389 h 168891"/>
                    <a:gd name="connsiteX32" fmla="*/ 111396 w 355390"/>
                    <a:gd name="connsiteY32" fmla="*/ 104389 h 168891"/>
                    <a:gd name="connsiteX33" fmla="*/ 110857 w 355390"/>
                    <a:gd name="connsiteY33" fmla="*/ 104389 h 168891"/>
                    <a:gd name="connsiteX34" fmla="*/ 110678 w 355390"/>
                    <a:gd name="connsiteY34" fmla="*/ 104389 h 168891"/>
                    <a:gd name="connsiteX35" fmla="*/ 100976 w 355390"/>
                    <a:gd name="connsiteY35" fmla="*/ 100257 h 168891"/>
                    <a:gd name="connsiteX36" fmla="*/ 100976 w 355390"/>
                    <a:gd name="connsiteY36" fmla="*/ 100257 h 168891"/>
                    <a:gd name="connsiteX37" fmla="*/ 99898 w 355390"/>
                    <a:gd name="connsiteY37" fmla="*/ 100437 h 168891"/>
                    <a:gd name="connsiteX38" fmla="*/ 99898 w 355390"/>
                    <a:gd name="connsiteY38" fmla="*/ 100437 h 168891"/>
                    <a:gd name="connsiteX39" fmla="*/ 72588 w 355390"/>
                    <a:gd name="connsiteY39" fmla="*/ 108342 h 168891"/>
                    <a:gd name="connsiteX40" fmla="*/ 72588 w 355390"/>
                    <a:gd name="connsiteY40" fmla="*/ 108342 h 168891"/>
                    <a:gd name="connsiteX41" fmla="*/ 66299 w 355390"/>
                    <a:gd name="connsiteY41" fmla="*/ 109600 h 168891"/>
                    <a:gd name="connsiteX42" fmla="*/ 66299 w 355390"/>
                    <a:gd name="connsiteY42" fmla="*/ 109600 h 168891"/>
                    <a:gd name="connsiteX43" fmla="*/ 59471 w 355390"/>
                    <a:gd name="connsiteY43" fmla="*/ 108522 h 168891"/>
                    <a:gd name="connsiteX44" fmla="*/ 59471 w 355390"/>
                    <a:gd name="connsiteY44" fmla="*/ 108522 h 168891"/>
                    <a:gd name="connsiteX45" fmla="*/ 58753 w 355390"/>
                    <a:gd name="connsiteY45" fmla="*/ 108522 h 168891"/>
                    <a:gd name="connsiteX46" fmla="*/ 58753 w 355390"/>
                    <a:gd name="connsiteY46" fmla="*/ 108522 h 168891"/>
                    <a:gd name="connsiteX47" fmla="*/ 45457 w 355390"/>
                    <a:gd name="connsiteY47" fmla="*/ 109061 h 168891"/>
                    <a:gd name="connsiteX48" fmla="*/ 45457 w 355390"/>
                    <a:gd name="connsiteY48" fmla="*/ 109061 h 168891"/>
                    <a:gd name="connsiteX49" fmla="*/ 38449 w 355390"/>
                    <a:gd name="connsiteY49" fmla="*/ 108522 h 168891"/>
                    <a:gd name="connsiteX50" fmla="*/ 38449 w 355390"/>
                    <a:gd name="connsiteY50" fmla="*/ 108522 h 168891"/>
                    <a:gd name="connsiteX51" fmla="*/ 29287 w 355390"/>
                    <a:gd name="connsiteY51" fmla="*/ 96843 h 168891"/>
                    <a:gd name="connsiteX52" fmla="*/ 29287 w 355390"/>
                    <a:gd name="connsiteY52" fmla="*/ 96843 h 168891"/>
                    <a:gd name="connsiteX53" fmla="*/ 35395 w 355390"/>
                    <a:gd name="connsiteY53" fmla="*/ 87680 h 168891"/>
                    <a:gd name="connsiteX54" fmla="*/ 35395 w 355390"/>
                    <a:gd name="connsiteY54" fmla="*/ 87680 h 168891"/>
                    <a:gd name="connsiteX55" fmla="*/ 45457 w 355390"/>
                    <a:gd name="connsiteY55" fmla="*/ 86422 h 168891"/>
                    <a:gd name="connsiteX56" fmla="*/ 45457 w 355390"/>
                    <a:gd name="connsiteY56" fmla="*/ 86422 h 168891"/>
                    <a:gd name="connsiteX57" fmla="*/ 63244 w 355390"/>
                    <a:gd name="connsiteY57" fmla="*/ 88578 h 168891"/>
                    <a:gd name="connsiteX58" fmla="*/ 63244 w 355390"/>
                    <a:gd name="connsiteY58" fmla="*/ 88578 h 168891"/>
                    <a:gd name="connsiteX59" fmla="*/ 62166 w 355390"/>
                    <a:gd name="connsiteY59" fmla="*/ 86602 h 168891"/>
                    <a:gd name="connsiteX60" fmla="*/ 62166 w 355390"/>
                    <a:gd name="connsiteY60" fmla="*/ 86602 h 168891"/>
                    <a:gd name="connsiteX61" fmla="*/ 60549 w 355390"/>
                    <a:gd name="connsiteY61" fmla="*/ 83188 h 168891"/>
                    <a:gd name="connsiteX62" fmla="*/ 60549 w 355390"/>
                    <a:gd name="connsiteY62" fmla="*/ 83188 h 168891"/>
                    <a:gd name="connsiteX63" fmla="*/ 68814 w 355390"/>
                    <a:gd name="connsiteY63" fmla="*/ 77978 h 168891"/>
                    <a:gd name="connsiteX64" fmla="*/ 68814 w 355390"/>
                    <a:gd name="connsiteY64" fmla="*/ 77978 h 168891"/>
                    <a:gd name="connsiteX65" fmla="*/ 68814 w 355390"/>
                    <a:gd name="connsiteY65" fmla="*/ 77978 h 168891"/>
                    <a:gd name="connsiteX66" fmla="*/ 67556 w 355390"/>
                    <a:gd name="connsiteY66" fmla="*/ 77978 h 168891"/>
                    <a:gd name="connsiteX67" fmla="*/ 67556 w 355390"/>
                    <a:gd name="connsiteY67" fmla="*/ 77978 h 168891"/>
                    <a:gd name="connsiteX68" fmla="*/ 33778 w 355390"/>
                    <a:gd name="connsiteY68" fmla="*/ 86242 h 168891"/>
                    <a:gd name="connsiteX69" fmla="*/ 33778 w 355390"/>
                    <a:gd name="connsiteY69" fmla="*/ 86242 h 168891"/>
                    <a:gd name="connsiteX70" fmla="*/ 28029 w 355390"/>
                    <a:gd name="connsiteY70" fmla="*/ 86422 h 168891"/>
                    <a:gd name="connsiteX71" fmla="*/ 28029 w 355390"/>
                    <a:gd name="connsiteY71" fmla="*/ 86422 h 168891"/>
                    <a:gd name="connsiteX72" fmla="*/ 22099 w 355390"/>
                    <a:gd name="connsiteY72" fmla="*/ 81930 h 168891"/>
                    <a:gd name="connsiteX73" fmla="*/ 22099 w 355390"/>
                    <a:gd name="connsiteY73" fmla="*/ 81930 h 168891"/>
                    <a:gd name="connsiteX74" fmla="*/ 21920 w 355390"/>
                    <a:gd name="connsiteY74" fmla="*/ 81930 h 168891"/>
                    <a:gd name="connsiteX75" fmla="*/ 9523 w 355390"/>
                    <a:gd name="connsiteY75" fmla="*/ 86242 h 168891"/>
                    <a:gd name="connsiteX76" fmla="*/ 9523 w 355390"/>
                    <a:gd name="connsiteY76" fmla="*/ 86242 h 168891"/>
                    <a:gd name="connsiteX77" fmla="*/ 3414 w 355390"/>
                    <a:gd name="connsiteY77" fmla="*/ 87680 h 168891"/>
                    <a:gd name="connsiteX78" fmla="*/ 3414 w 355390"/>
                    <a:gd name="connsiteY78" fmla="*/ 87680 h 168891"/>
                    <a:gd name="connsiteX79" fmla="*/ 1078 w 355390"/>
                    <a:gd name="connsiteY79" fmla="*/ 86782 h 168891"/>
                    <a:gd name="connsiteX80" fmla="*/ 1078 w 355390"/>
                    <a:gd name="connsiteY80" fmla="*/ 86782 h 168891"/>
                    <a:gd name="connsiteX81" fmla="*/ 0 w 355390"/>
                    <a:gd name="connsiteY81" fmla="*/ 84266 h 168891"/>
                    <a:gd name="connsiteX82" fmla="*/ 0 w 355390"/>
                    <a:gd name="connsiteY82" fmla="*/ 84266 h 168891"/>
                    <a:gd name="connsiteX83" fmla="*/ 1078 w 355390"/>
                    <a:gd name="connsiteY83" fmla="*/ 80134 h 168891"/>
                    <a:gd name="connsiteX84" fmla="*/ 1078 w 355390"/>
                    <a:gd name="connsiteY84" fmla="*/ 80134 h 168891"/>
                    <a:gd name="connsiteX85" fmla="*/ 7546 w 355390"/>
                    <a:gd name="connsiteY85" fmla="*/ 63065 h 168891"/>
                    <a:gd name="connsiteX86" fmla="*/ 7546 w 355390"/>
                    <a:gd name="connsiteY86" fmla="*/ 63065 h 168891"/>
                    <a:gd name="connsiteX87" fmla="*/ 11858 w 355390"/>
                    <a:gd name="connsiteY87" fmla="*/ 49050 h 168891"/>
                    <a:gd name="connsiteX88" fmla="*/ 11858 w 355390"/>
                    <a:gd name="connsiteY88" fmla="*/ 49050 h 168891"/>
                    <a:gd name="connsiteX89" fmla="*/ 30724 w 355390"/>
                    <a:gd name="connsiteY89" fmla="*/ 28388 h 168891"/>
                    <a:gd name="connsiteX90" fmla="*/ 30724 w 355390"/>
                    <a:gd name="connsiteY90" fmla="*/ 28388 h 168891"/>
                    <a:gd name="connsiteX91" fmla="*/ 41684 w 355390"/>
                    <a:gd name="connsiteY91" fmla="*/ 23178 h 168891"/>
                    <a:gd name="connsiteX92" fmla="*/ 41684 w 355390"/>
                    <a:gd name="connsiteY92" fmla="*/ 23178 h 168891"/>
                    <a:gd name="connsiteX93" fmla="*/ 47972 w 355390"/>
                    <a:gd name="connsiteY93" fmla="*/ 25334 h 168891"/>
                    <a:gd name="connsiteX94" fmla="*/ 47972 w 355390"/>
                    <a:gd name="connsiteY94" fmla="*/ 25334 h 168891"/>
                    <a:gd name="connsiteX95" fmla="*/ 64143 w 355390"/>
                    <a:gd name="connsiteY95" fmla="*/ 33419 h 168891"/>
                    <a:gd name="connsiteX96" fmla="*/ 64143 w 355390"/>
                    <a:gd name="connsiteY96" fmla="*/ 33419 h 168891"/>
                    <a:gd name="connsiteX97" fmla="*/ 67017 w 355390"/>
                    <a:gd name="connsiteY97" fmla="*/ 39528 h 168891"/>
                    <a:gd name="connsiteX98" fmla="*/ 67017 w 355390"/>
                    <a:gd name="connsiteY98" fmla="*/ 39528 h 168891"/>
                    <a:gd name="connsiteX99" fmla="*/ 66838 w 355390"/>
                    <a:gd name="connsiteY99" fmla="*/ 42762 h 168891"/>
                    <a:gd name="connsiteX100" fmla="*/ 66838 w 355390"/>
                    <a:gd name="connsiteY100" fmla="*/ 42762 h 168891"/>
                    <a:gd name="connsiteX101" fmla="*/ 67017 w 355390"/>
                    <a:gd name="connsiteY101" fmla="*/ 42762 h 168891"/>
                    <a:gd name="connsiteX102" fmla="*/ 67017 w 355390"/>
                    <a:gd name="connsiteY102" fmla="*/ 42762 h 168891"/>
                    <a:gd name="connsiteX103" fmla="*/ 67916 w 355390"/>
                    <a:gd name="connsiteY103" fmla="*/ 39707 h 168891"/>
                    <a:gd name="connsiteX104" fmla="*/ 67916 w 355390"/>
                    <a:gd name="connsiteY104" fmla="*/ 39707 h 168891"/>
                    <a:gd name="connsiteX105" fmla="*/ 67916 w 355390"/>
                    <a:gd name="connsiteY105" fmla="*/ 39528 h 168891"/>
                    <a:gd name="connsiteX106" fmla="*/ 67916 w 355390"/>
                    <a:gd name="connsiteY106" fmla="*/ 39528 h 168891"/>
                    <a:gd name="connsiteX107" fmla="*/ 80134 w 355390"/>
                    <a:gd name="connsiteY107" fmla="*/ 30005 h 168891"/>
                    <a:gd name="connsiteX108" fmla="*/ 80134 w 355390"/>
                    <a:gd name="connsiteY108" fmla="*/ 30005 h 168891"/>
                    <a:gd name="connsiteX109" fmla="*/ 83008 w 355390"/>
                    <a:gd name="connsiteY109" fmla="*/ 30365 h 168891"/>
                    <a:gd name="connsiteX110" fmla="*/ 83008 w 355390"/>
                    <a:gd name="connsiteY110" fmla="*/ 30365 h 168891"/>
                    <a:gd name="connsiteX111" fmla="*/ 111576 w 355390"/>
                    <a:gd name="connsiteY111" fmla="*/ 36114 h 168891"/>
                    <a:gd name="connsiteX112" fmla="*/ 111576 w 355390"/>
                    <a:gd name="connsiteY112" fmla="*/ 36114 h 168891"/>
                    <a:gd name="connsiteX113" fmla="*/ 116427 w 355390"/>
                    <a:gd name="connsiteY113" fmla="*/ 44559 h 168891"/>
                    <a:gd name="connsiteX114" fmla="*/ 116427 w 355390"/>
                    <a:gd name="connsiteY114" fmla="*/ 44559 h 168891"/>
                    <a:gd name="connsiteX115" fmla="*/ 115709 w 355390"/>
                    <a:gd name="connsiteY115" fmla="*/ 48152 h 168891"/>
                    <a:gd name="connsiteX116" fmla="*/ 115709 w 355390"/>
                    <a:gd name="connsiteY116" fmla="*/ 48152 h 168891"/>
                    <a:gd name="connsiteX117" fmla="*/ 116068 w 355390"/>
                    <a:gd name="connsiteY117" fmla="*/ 48152 h 168891"/>
                    <a:gd name="connsiteX118" fmla="*/ 116068 w 355390"/>
                    <a:gd name="connsiteY118" fmla="*/ 48152 h 168891"/>
                    <a:gd name="connsiteX119" fmla="*/ 119123 w 355390"/>
                    <a:gd name="connsiteY119" fmla="*/ 47613 h 168891"/>
                    <a:gd name="connsiteX120" fmla="*/ 119123 w 355390"/>
                    <a:gd name="connsiteY120" fmla="*/ 47613 h 168891"/>
                    <a:gd name="connsiteX121" fmla="*/ 143378 w 355390"/>
                    <a:gd name="connsiteY121" fmla="*/ 42403 h 168891"/>
                    <a:gd name="connsiteX122" fmla="*/ 143378 w 355390"/>
                    <a:gd name="connsiteY122" fmla="*/ 42403 h 168891"/>
                    <a:gd name="connsiteX123" fmla="*/ 143378 w 355390"/>
                    <a:gd name="connsiteY123" fmla="*/ 42403 h 168891"/>
                    <a:gd name="connsiteX124" fmla="*/ 143378 w 355390"/>
                    <a:gd name="connsiteY124" fmla="*/ 42403 h 168891"/>
                    <a:gd name="connsiteX125" fmla="*/ 141402 w 355390"/>
                    <a:gd name="connsiteY125" fmla="*/ 40246 h 168891"/>
                    <a:gd name="connsiteX126" fmla="*/ 141402 w 355390"/>
                    <a:gd name="connsiteY126" fmla="*/ 40246 h 168891"/>
                    <a:gd name="connsiteX127" fmla="*/ 131699 w 355390"/>
                    <a:gd name="connsiteY127" fmla="*/ 32700 h 168891"/>
                    <a:gd name="connsiteX128" fmla="*/ 131699 w 355390"/>
                    <a:gd name="connsiteY128" fmla="*/ 32700 h 168891"/>
                    <a:gd name="connsiteX129" fmla="*/ 127567 w 355390"/>
                    <a:gd name="connsiteY129" fmla="*/ 29107 h 168891"/>
                    <a:gd name="connsiteX130" fmla="*/ 127567 w 355390"/>
                    <a:gd name="connsiteY130" fmla="*/ 29107 h 168891"/>
                    <a:gd name="connsiteX131" fmla="*/ 133316 w 355390"/>
                    <a:gd name="connsiteY131" fmla="*/ 24615 h 168891"/>
                    <a:gd name="connsiteX132" fmla="*/ 133316 w 355390"/>
                    <a:gd name="connsiteY132" fmla="*/ 24615 h 168891"/>
                    <a:gd name="connsiteX133" fmla="*/ 140144 w 355390"/>
                    <a:gd name="connsiteY133" fmla="*/ 23537 h 168891"/>
                    <a:gd name="connsiteX134" fmla="*/ 140144 w 355390"/>
                    <a:gd name="connsiteY134" fmla="*/ 23537 h 168891"/>
                    <a:gd name="connsiteX135" fmla="*/ 140683 w 355390"/>
                    <a:gd name="connsiteY135" fmla="*/ 23537 h 168891"/>
                    <a:gd name="connsiteX136" fmla="*/ 141222 w 355390"/>
                    <a:gd name="connsiteY136" fmla="*/ 23717 h 168891"/>
                    <a:gd name="connsiteX137" fmla="*/ 143558 w 355390"/>
                    <a:gd name="connsiteY137" fmla="*/ 23896 h 168891"/>
                    <a:gd name="connsiteX138" fmla="*/ 143558 w 355390"/>
                    <a:gd name="connsiteY138" fmla="*/ 23896 h 168891"/>
                    <a:gd name="connsiteX139" fmla="*/ 161705 w 355390"/>
                    <a:gd name="connsiteY139" fmla="*/ 29466 h 168891"/>
                    <a:gd name="connsiteX140" fmla="*/ 161705 w 355390"/>
                    <a:gd name="connsiteY140" fmla="*/ 29466 h 168891"/>
                    <a:gd name="connsiteX141" fmla="*/ 186679 w 355390"/>
                    <a:gd name="connsiteY141" fmla="*/ 50488 h 168891"/>
                    <a:gd name="connsiteX142" fmla="*/ 186679 w 355390"/>
                    <a:gd name="connsiteY142" fmla="*/ 50488 h 168891"/>
                    <a:gd name="connsiteX143" fmla="*/ 190093 w 355390"/>
                    <a:gd name="connsiteY143" fmla="*/ 52464 h 168891"/>
                    <a:gd name="connsiteX144" fmla="*/ 190093 w 355390"/>
                    <a:gd name="connsiteY144" fmla="*/ 52464 h 168891"/>
                    <a:gd name="connsiteX145" fmla="*/ 189554 w 355390"/>
                    <a:gd name="connsiteY145" fmla="*/ 51206 h 168891"/>
                    <a:gd name="connsiteX146" fmla="*/ 189554 w 355390"/>
                    <a:gd name="connsiteY146" fmla="*/ 51206 h 168891"/>
                    <a:gd name="connsiteX147" fmla="*/ 173922 w 355390"/>
                    <a:gd name="connsiteY147" fmla="*/ 28927 h 168891"/>
                    <a:gd name="connsiteX148" fmla="*/ 173922 w 355390"/>
                    <a:gd name="connsiteY148" fmla="*/ 28927 h 168891"/>
                    <a:gd name="connsiteX149" fmla="*/ 153440 w 355390"/>
                    <a:gd name="connsiteY149" fmla="*/ 9163 h 168891"/>
                    <a:gd name="connsiteX150" fmla="*/ 153440 w 355390"/>
                    <a:gd name="connsiteY150" fmla="*/ 9163 h 168891"/>
                    <a:gd name="connsiteX151" fmla="*/ 153440 w 355390"/>
                    <a:gd name="connsiteY151" fmla="*/ 8445 h 168891"/>
                    <a:gd name="connsiteX152" fmla="*/ 153440 w 355390"/>
                    <a:gd name="connsiteY152" fmla="*/ 8445 h 168891"/>
                    <a:gd name="connsiteX153" fmla="*/ 166376 w 355390"/>
                    <a:gd name="connsiteY153" fmla="*/ 0 h 168891"/>
                    <a:gd name="connsiteX154" fmla="*/ 166376 w 355390"/>
                    <a:gd name="connsiteY154" fmla="*/ 0 h 168891"/>
                    <a:gd name="connsiteX155" fmla="*/ 171407 w 355390"/>
                    <a:gd name="connsiteY155" fmla="*/ 1078 h 168891"/>
                    <a:gd name="connsiteX156" fmla="*/ 171407 w 355390"/>
                    <a:gd name="connsiteY156" fmla="*/ 1078 h 168891"/>
                    <a:gd name="connsiteX157" fmla="*/ 222973 w 355390"/>
                    <a:gd name="connsiteY157" fmla="*/ 23537 h 168891"/>
                    <a:gd name="connsiteX158" fmla="*/ 222973 w 355390"/>
                    <a:gd name="connsiteY158" fmla="*/ 23537 h 168891"/>
                    <a:gd name="connsiteX159" fmla="*/ 232675 w 355390"/>
                    <a:gd name="connsiteY159" fmla="*/ 32880 h 168891"/>
                    <a:gd name="connsiteX160" fmla="*/ 232675 w 355390"/>
                    <a:gd name="connsiteY160" fmla="*/ 32880 h 168891"/>
                    <a:gd name="connsiteX161" fmla="*/ 231417 w 355390"/>
                    <a:gd name="connsiteY161" fmla="*/ 36294 h 168891"/>
                    <a:gd name="connsiteX162" fmla="*/ 231417 w 355390"/>
                    <a:gd name="connsiteY162" fmla="*/ 36294 h 168891"/>
                    <a:gd name="connsiteX163" fmla="*/ 231777 w 355390"/>
                    <a:gd name="connsiteY163" fmla="*/ 36653 h 168891"/>
                    <a:gd name="connsiteX164" fmla="*/ 231777 w 355390"/>
                    <a:gd name="connsiteY164" fmla="*/ 36653 h 168891"/>
                    <a:gd name="connsiteX165" fmla="*/ 235729 w 355390"/>
                    <a:gd name="connsiteY165" fmla="*/ 39348 h 168891"/>
                    <a:gd name="connsiteX166" fmla="*/ 235729 w 355390"/>
                    <a:gd name="connsiteY166" fmla="*/ 39348 h 168891"/>
                    <a:gd name="connsiteX167" fmla="*/ 264836 w 355390"/>
                    <a:gd name="connsiteY167" fmla="*/ 59831 h 168891"/>
                    <a:gd name="connsiteX168" fmla="*/ 264836 w 355390"/>
                    <a:gd name="connsiteY168" fmla="*/ 59831 h 168891"/>
                    <a:gd name="connsiteX169" fmla="*/ 263039 w 355390"/>
                    <a:gd name="connsiteY169" fmla="*/ 61627 h 168891"/>
                    <a:gd name="connsiteX170" fmla="*/ 261243 w 355390"/>
                    <a:gd name="connsiteY170" fmla="*/ 63424 h 168891"/>
                    <a:gd name="connsiteX171" fmla="*/ 234112 w 355390"/>
                    <a:gd name="connsiteY171" fmla="*/ 44020 h 168891"/>
                    <a:gd name="connsiteX172" fmla="*/ 234112 w 355390"/>
                    <a:gd name="connsiteY172" fmla="*/ 44020 h 168891"/>
                    <a:gd name="connsiteX173" fmla="*/ 225668 w 355390"/>
                    <a:gd name="connsiteY173" fmla="*/ 35934 h 168891"/>
                    <a:gd name="connsiteX174" fmla="*/ 225668 w 355390"/>
                    <a:gd name="connsiteY174" fmla="*/ 35934 h 168891"/>
                    <a:gd name="connsiteX175" fmla="*/ 227465 w 355390"/>
                    <a:gd name="connsiteY175" fmla="*/ 32880 h 168891"/>
                    <a:gd name="connsiteX176" fmla="*/ 227465 w 355390"/>
                    <a:gd name="connsiteY176" fmla="*/ 32880 h 168891"/>
                    <a:gd name="connsiteX177" fmla="*/ 227465 w 355390"/>
                    <a:gd name="connsiteY177" fmla="*/ 32880 h 168891"/>
                    <a:gd name="connsiteX178" fmla="*/ 220817 w 355390"/>
                    <a:gd name="connsiteY178" fmla="*/ 28208 h 168891"/>
                    <a:gd name="connsiteX179" fmla="*/ 220817 w 355390"/>
                    <a:gd name="connsiteY179" fmla="*/ 28208 h 168891"/>
                    <a:gd name="connsiteX180" fmla="*/ 169251 w 355390"/>
                    <a:gd name="connsiteY180" fmla="*/ 5749 h 168891"/>
                    <a:gd name="connsiteX181" fmla="*/ 169251 w 355390"/>
                    <a:gd name="connsiteY181" fmla="*/ 5749 h 168891"/>
                    <a:gd name="connsiteX182" fmla="*/ 166376 w 355390"/>
                    <a:gd name="connsiteY182" fmla="*/ 5211 h 168891"/>
                    <a:gd name="connsiteX183" fmla="*/ 166376 w 355390"/>
                    <a:gd name="connsiteY183" fmla="*/ 5211 h 168891"/>
                    <a:gd name="connsiteX184" fmla="*/ 160447 w 355390"/>
                    <a:gd name="connsiteY184" fmla="*/ 6827 h 168891"/>
                    <a:gd name="connsiteX185" fmla="*/ 160447 w 355390"/>
                    <a:gd name="connsiteY185" fmla="*/ 6827 h 168891"/>
                    <a:gd name="connsiteX186" fmla="*/ 158830 w 355390"/>
                    <a:gd name="connsiteY186" fmla="*/ 8085 h 168891"/>
                    <a:gd name="connsiteX187" fmla="*/ 158830 w 355390"/>
                    <a:gd name="connsiteY187" fmla="*/ 8085 h 168891"/>
                    <a:gd name="connsiteX188" fmla="*/ 158471 w 355390"/>
                    <a:gd name="connsiteY188" fmla="*/ 9343 h 168891"/>
                    <a:gd name="connsiteX189" fmla="*/ 159908 w 355390"/>
                    <a:gd name="connsiteY189" fmla="*/ 11140 h 168891"/>
                    <a:gd name="connsiteX190" fmla="*/ 159908 w 355390"/>
                    <a:gd name="connsiteY190" fmla="*/ 11140 h 168891"/>
                    <a:gd name="connsiteX191" fmla="*/ 165298 w 355390"/>
                    <a:gd name="connsiteY191" fmla="*/ 15452 h 168891"/>
                    <a:gd name="connsiteX192" fmla="*/ 165298 w 355390"/>
                    <a:gd name="connsiteY192" fmla="*/ 15452 h 168891"/>
                    <a:gd name="connsiteX193" fmla="*/ 177875 w 355390"/>
                    <a:gd name="connsiteY193" fmla="*/ 25873 h 168891"/>
                    <a:gd name="connsiteX194" fmla="*/ 177875 w 355390"/>
                    <a:gd name="connsiteY194" fmla="*/ 25873 h 168891"/>
                    <a:gd name="connsiteX195" fmla="*/ 193686 w 355390"/>
                    <a:gd name="connsiteY195" fmla="*/ 48511 h 168891"/>
                    <a:gd name="connsiteX196" fmla="*/ 193686 w 355390"/>
                    <a:gd name="connsiteY196" fmla="*/ 48511 h 168891"/>
                    <a:gd name="connsiteX197" fmla="*/ 195123 w 355390"/>
                    <a:gd name="connsiteY197" fmla="*/ 52824 h 168891"/>
                    <a:gd name="connsiteX198" fmla="*/ 195123 w 355390"/>
                    <a:gd name="connsiteY198" fmla="*/ 52824 h 168891"/>
                    <a:gd name="connsiteX199" fmla="*/ 190272 w 355390"/>
                    <a:gd name="connsiteY199" fmla="*/ 57675 h 168891"/>
                    <a:gd name="connsiteX200" fmla="*/ 190272 w 355390"/>
                    <a:gd name="connsiteY200" fmla="*/ 57675 h 168891"/>
                    <a:gd name="connsiteX201" fmla="*/ 183445 w 355390"/>
                    <a:gd name="connsiteY201" fmla="*/ 54620 h 168891"/>
                    <a:gd name="connsiteX202" fmla="*/ 183445 w 355390"/>
                    <a:gd name="connsiteY202" fmla="*/ 54620 h 168891"/>
                    <a:gd name="connsiteX203" fmla="*/ 158111 w 355390"/>
                    <a:gd name="connsiteY203" fmla="*/ 33239 h 168891"/>
                    <a:gd name="connsiteX204" fmla="*/ 158111 w 355390"/>
                    <a:gd name="connsiteY204" fmla="*/ 33239 h 168891"/>
                    <a:gd name="connsiteX205" fmla="*/ 139785 w 355390"/>
                    <a:gd name="connsiteY205" fmla="*/ 28747 h 168891"/>
                    <a:gd name="connsiteX206" fmla="*/ 139785 w 355390"/>
                    <a:gd name="connsiteY206" fmla="*/ 28747 h 168891"/>
                    <a:gd name="connsiteX207" fmla="*/ 136371 w 355390"/>
                    <a:gd name="connsiteY207" fmla="*/ 29286 h 168891"/>
                    <a:gd name="connsiteX208" fmla="*/ 136371 w 355390"/>
                    <a:gd name="connsiteY208" fmla="*/ 29286 h 168891"/>
                    <a:gd name="connsiteX209" fmla="*/ 144456 w 355390"/>
                    <a:gd name="connsiteY209" fmla="*/ 36473 h 168891"/>
                    <a:gd name="connsiteX210" fmla="*/ 144456 w 355390"/>
                    <a:gd name="connsiteY210" fmla="*/ 36473 h 168891"/>
                    <a:gd name="connsiteX211" fmla="*/ 148948 w 355390"/>
                    <a:gd name="connsiteY211" fmla="*/ 42942 h 168891"/>
                    <a:gd name="connsiteX212" fmla="*/ 148948 w 355390"/>
                    <a:gd name="connsiteY212" fmla="*/ 42942 h 168891"/>
                    <a:gd name="connsiteX213" fmla="*/ 145175 w 355390"/>
                    <a:gd name="connsiteY213" fmla="*/ 47074 h 168891"/>
                    <a:gd name="connsiteX214" fmla="*/ 145175 w 355390"/>
                    <a:gd name="connsiteY214" fmla="*/ 47074 h 168891"/>
                    <a:gd name="connsiteX215" fmla="*/ 119841 w 355390"/>
                    <a:gd name="connsiteY215" fmla="*/ 52644 h 168891"/>
                    <a:gd name="connsiteX216" fmla="*/ 119841 w 355390"/>
                    <a:gd name="connsiteY216" fmla="*/ 52644 h 168891"/>
                    <a:gd name="connsiteX217" fmla="*/ 115888 w 355390"/>
                    <a:gd name="connsiteY217" fmla="*/ 53363 h 168891"/>
                    <a:gd name="connsiteX218" fmla="*/ 115888 w 355390"/>
                    <a:gd name="connsiteY218" fmla="*/ 53363 h 168891"/>
                    <a:gd name="connsiteX219" fmla="*/ 109959 w 355390"/>
                    <a:gd name="connsiteY219" fmla="*/ 48871 h 168891"/>
                    <a:gd name="connsiteX220" fmla="*/ 109959 w 355390"/>
                    <a:gd name="connsiteY220" fmla="*/ 48871 h 168891"/>
                    <a:gd name="connsiteX221" fmla="*/ 109959 w 355390"/>
                    <a:gd name="connsiteY221" fmla="*/ 48332 h 168891"/>
                    <a:gd name="connsiteX222" fmla="*/ 110139 w 355390"/>
                    <a:gd name="connsiteY222" fmla="*/ 47793 h 168891"/>
                    <a:gd name="connsiteX223" fmla="*/ 111037 w 355390"/>
                    <a:gd name="connsiteY223" fmla="*/ 44738 h 168891"/>
                    <a:gd name="connsiteX224" fmla="*/ 111037 w 355390"/>
                    <a:gd name="connsiteY224" fmla="*/ 44738 h 168891"/>
                    <a:gd name="connsiteX225" fmla="*/ 108342 w 355390"/>
                    <a:gd name="connsiteY225" fmla="*/ 40426 h 168891"/>
                    <a:gd name="connsiteX226" fmla="*/ 108342 w 355390"/>
                    <a:gd name="connsiteY226" fmla="*/ 40426 h 168891"/>
                    <a:gd name="connsiteX227" fmla="*/ 81391 w 355390"/>
                    <a:gd name="connsiteY227" fmla="*/ 35575 h 168891"/>
                    <a:gd name="connsiteX228" fmla="*/ 81391 w 355390"/>
                    <a:gd name="connsiteY228" fmla="*/ 35575 h 168891"/>
                    <a:gd name="connsiteX229" fmla="*/ 79954 w 355390"/>
                    <a:gd name="connsiteY229" fmla="*/ 35395 h 168891"/>
                    <a:gd name="connsiteX230" fmla="*/ 79954 w 355390"/>
                    <a:gd name="connsiteY230" fmla="*/ 35395 h 168891"/>
                    <a:gd name="connsiteX231" fmla="*/ 72767 w 355390"/>
                    <a:gd name="connsiteY231" fmla="*/ 39528 h 168891"/>
                    <a:gd name="connsiteX232" fmla="*/ 72767 w 355390"/>
                    <a:gd name="connsiteY232" fmla="*/ 39528 h 168891"/>
                    <a:gd name="connsiteX233" fmla="*/ 72767 w 355390"/>
                    <a:gd name="connsiteY233" fmla="*/ 39887 h 168891"/>
                    <a:gd name="connsiteX234" fmla="*/ 72767 w 355390"/>
                    <a:gd name="connsiteY234" fmla="*/ 39887 h 168891"/>
                    <a:gd name="connsiteX235" fmla="*/ 66838 w 355390"/>
                    <a:gd name="connsiteY235" fmla="*/ 48152 h 168891"/>
                    <a:gd name="connsiteX236" fmla="*/ 66838 w 355390"/>
                    <a:gd name="connsiteY236" fmla="*/ 48152 h 168891"/>
                    <a:gd name="connsiteX237" fmla="*/ 63783 w 355390"/>
                    <a:gd name="connsiteY237" fmla="*/ 47433 h 168891"/>
                    <a:gd name="connsiteX238" fmla="*/ 63783 w 355390"/>
                    <a:gd name="connsiteY238" fmla="*/ 47433 h 168891"/>
                    <a:gd name="connsiteX239" fmla="*/ 61447 w 355390"/>
                    <a:gd name="connsiteY239" fmla="*/ 43121 h 168891"/>
                    <a:gd name="connsiteX240" fmla="*/ 61447 w 355390"/>
                    <a:gd name="connsiteY240" fmla="*/ 43121 h 168891"/>
                    <a:gd name="connsiteX241" fmla="*/ 61627 w 355390"/>
                    <a:gd name="connsiteY241" fmla="*/ 39887 h 168891"/>
                    <a:gd name="connsiteX242" fmla="*/ 61627 w 355390"/>
                    <a:gd name="connsiteY242" fmla="*/ 39887 h 168891"/>
                    <a:gd name="connsiteX243" fmla="*/ 60549 w 355390"/>
                    <a:gd name="connsiteY243" fmla="*/ 37731 h 168891"/>
                    <a:gd name="connsiteX244" fmla="*/ 60549 w 355390"/>
                    <a:gd name="connsiteY244" fmla="*/ 37731 h 168891"/>
                    <a:gd name="connsiteX245" fmla="*/ 44918 w 355390"/>
                    <a:gd name="connsiteY245" fmla="*/ 30005 h 168891"/>
                    <a:gd name="connsiteX246" fmla="*/ 44918 w 355390"/>
                    <a:gd name="connsiteY246" fmla="*/ 30005 h 168891"/>
                    <a:gd name="connsiteX247" fmla="*/ 41324 w 355390"/>
                    <a:gd name="connsiteY247" fmla="*/ 28568 h 168891"/>
                    <a:gd name="connsiteX248" fmla="*/ 41324 w 355390"/>
                    <a:gd name="connsiteY248" fmla="*/ 28568 h 168891"/>
                    <a:gd name="connsiteX249" fmla="*/ 33778 w 355390"/>
                    <a:gd name="connsiteY249" fmla="*/ 32521 h 168891"/>
                    <a:gd name="connsiteX250" fmla="*/ 33778 w 355390"/>
                    <a:gd name="connsiteY250" fmla="*/ 32521 h 168891"/>
                    <a:gd name="connsiteX251" fmla="*/ 15811 w 355390"/>
                    <a:gd name="connsiteY251" fmla="*/ 52105 h 168891"/>
                    <a:gd name="connsiteX252" fmla="*/ 15811 w 355390"/>
                    <a:gd name="connsiteY252" fmla="*/ 52105 h 168891"/>
                    <a:gd name="connsiteX253" fmla="*/ 12218 w 355390"/>
                    <a:gd name="connsiteY253" fmla="*/ 64862 h 168891"/>
                    <a:gd name="connsiteX254" fmla="*/ 12218 w 355390"/>
                    <a:gd name="connsiteY254" fmla="*/ 64862 h 168891"/>
                    <a:gd name="connsiteX255" fmla="*/ 5750 w 355390"/>
                    <a:gd name="connsiteY255" fmla="*/ 82110 h 168891"/>
                    <a:gd name="connsiteX256" fmla="*/ 5750 w 355390"/>
                    <a:gd name="connsiteY256" fmla="*/ 82110 h 168891"/>
                    <a:gd name="connsiteX257" fmla="*/ 5750 w 355390"/>
                    <a:gd name="connsiteY257" fmla="*/ 82290 h 168891"/>
                    <a:gd name="connsiteX258" fmla="*/ 5750 w 355390"/>
                    <a:gd name="connsiteY258" fmla="*/ 82290 h 168891"/>
                    <a:gd name="connsiteX259" fmla="*/ 7906 w 355390"/>
                    <a:gd name="connsiteY259" fmla="*/ 81571 h 168891"/>
                    <a:gd name="connsiteX260" fmla="*/ 7906 w 355390"/>
                    <a:gd name="connsiteY260" fmla="*/ 81571 h 168891"/>
                    <a:gd name="connsiteX261" fmla="*/ 21920 w 355390"/>
                    <a:gd name="connsiteY261" fmla="*/ 77079 h 168891"/>
                    <a:gd name="connsiteX262" fmla="*/ 21920 w 355390"/>
                    <a:gd name="connsiteY262" fmla="*/ 77079 h 168891"/>
                    <a:gd name="connsiteX263" fmla="*/ 26951 w 355390"/>
                    <a:gd name="connsiteY263" fmla="*/ 80493 h 168891"/>
                    <a:gd name="connsiteX264" fmla="*/ 26951 w 355390"/>
                    <a:gd name="connsiteY264" fmla="*/ 80493 h 168891"/>
                    <a:gd name="connsiteX265" fmla="*/ 27490 w 355390"/>
                    <a:gd name="connsiteY265" fmla="*/ 81571 h 168891"/>
                    <a:gd name="connsiteX266" fmla="*/ 27490 w 355390"/>
                    <a:gd name="connsiteY266" fmla="*/ 81571 h 168891"/>
                    <a:gd name="connsiteX267" fmla="*/ 28029 w 355390"/>
                    <a:gd name="connsiteY267" fmla="*/ 81571 h 168891"/>
                    <a:gd name="connsiteX268" fmla="*/ 28029 w 355390"/>
                    <a:gd name="connsiteY268" fmla="*/ 81571 h 168891"/>
                    <a:gd name="connsiteX269" fmla="*/ 33419 w 355390"/>
                    <a:gd name="connsiteY269" fmla="*/ 81391 h 168891"/>
                    <a:gd name="connsiteX270" fmla="*/ 33419 w 355390"/>
                    <a:gd name="connsiteY270" fmla="*/ 81391 h 168891"/>
                    <a:gd name="connsiteX271" fmla="*/ 67736 w 355390"/>
                    <a:gd name="connsiteY271" fmla="*/ 73126 h 168891"/>
                    <a:gd name="connsiteX272" fmla="*/ 67736 w 355390"/>
                    <a:gd name="connsiteY272" fmla="*/ 73126 h 168891"/>
                    <a:gd name="connsiteX273" fmla="*/ 69713 w 355390"/>
                    <a:gd name="connsiteY273" fmla="*/ 73306 h 168891"/>
                    <a:gd name="connsiteX274" fmla="*/ 69713 w 355390"/>
                    <a:gd name="connsiteY274" fmla="*/ 73306 h 168891"/>
                    <a:gd name="connsiteX275" fmla="*/ 76720 w 355390"/>
                    <a:gd name="connsiteY275" fmla="*/ 77978 h 168891"/>
                    <a:gd name="connsiteX276" fmla="*/ 76720 w 355390"/>
                    <a:gd name="connsiteY276" fmla="*/ 77978 h 168891"/>
                    <a:gd name="connsiteX277" fmla="*/ 72767 w 355390"/>
                    <a:gd name="connsiteY277" fmla="*/ 82290 h 168891"/>
                    <a:gd name="connsiteX278" fmla="*/ 72767 w 355390"/>
                    <a:gd name="connsiteY278" fmla="*/ 82290 h 168891"/>
                    <a:gd name="connsiteX279" fmla="*/ 66478 w 355390"/>
                    <a:gd name="connsiteY279" fmla="*/ 84086 h 168891"/>
                    <a:gd name="connsiteX280" fmla="*/ 66478 w 355390"/>
                    <a:gd name="connsiteY280" fmla="*/ 84086 h 168891"/>
                    <a:gd name="connsiteX281" fmla="*/ 69174 w 355390"/>
                    <a:gd name="connsiteY281" fmla="*/ 90914 h 168891"/>
                    <a:gd name="connsiteX282" fmla="*/ 69174 w 355390"/>
                    <a:gd name="connsiteY282" fmla="*/ 90914 h 168891"/>
                    <a:gd name="connsiteX283" fmla="*/ 65400 w 355390"/>
                    <a:gd name="connsiteY283" fmla="*/ 94687 h 168891"/>
                    <a:gd name="connsiteX284" fmla="*/ 65400 w 355390"/>
                    <a:gd name="connsiteY284" fmla="*/ 94687 h 168891"/>
                    <a:gd name="connsiteX285" fmla="*/ 63244 w 355390"/>
                    <a:gd name="connsiteY285" fmla="*/ 94328 h 168891"/>
                    <a:gd name="connsiteX286" fmla="*/ 63244 w 355390"/>
                    <a:gd name="connsiteY286" fmla="*/ 94328 h 168891"/>
                    <a:gd name="connsiteX287" fmla="*/ 45637 w 355390"/>
                    <a:gd name="connsiteY287" fmla="*/ 91992 h 168891"/>
                    <a:gd name="connsiteX288" fmla="*/ 45637 w 355390"/>
                    <a:gd name="connsiteY288" fmla="*/ 91992 h 168891"/>
                    <a:gd name="connsiteX289" fmla="*/ 37551 w 355390"/>
                    <a:gd name="connsiteY289" fmla="*/ 92890 h 168891"/>
                    <a:gd name="connsiteX290" fmla="*/ 37551 w 355390"/>
                    <a:gd name="connsiteY290" fmla="*/ 92890 h 168891"/>
                    <a:gd name="connsiteX291" fmla="*/ 34497 w 355390"/>
                    <a:gd name="connsiteY291" fmla="*/ 97382 h 168891"/>
                    <a:gd name="connsiteX292" fmla="*/ 34497 w 355390"/>
                    <a:gd name="connsiteY292" fmla="*/ 97382 h 168891"/>
                    <a:gd name="connsiteX293" fmla="*/ 39527 w 355390"/>
                    <a:gd name="connsiteY293" fmla="*/ 104030 h 168891"/>
                    <a:gd name="connsiteX294" fmla="*/ 39527 w 355390"/>
                    <a:gd name="connsiteY294" fmla="*/ 104030 h 168891"/>
                    <a:gd name="connsiteX295" fmla="*/ 45457 w 355390"/>
                    <a:gd name="connsiteY295" fmla="*/ 104569 h 168891"/>
                    <a:gd name="connsiteX296" fmla="*/ 45457 w 355390"/>
                    <a:gd name="connsiteY296" fmla="*/ 104569 h 168891"/>
                    <a:gd name="connsiteX297" fmla="*/ 58753 w 355390"/>
                    <a:gd name="connsiteY297" fmla="*/ 104030 h 168891"/>
                    <a:gd name="connsiteX298" fmla="*/ 58753 w 355390"/>
                    <a:gd name="connsiteY298" fmla="*/ 104030 h 168891"/>
                    <a:gd name="connsiteX299" fmla="*/ 66299 w 355390"/>
                    <a:gd name="connsiteY299" fmla="*/ 105108 h 168891"/>
                    <a:gd name="connsiteX300" fmla="*/ 66299 w 355390"/>
                    <a:gd name="connsiteY300" fmla="*/ 105108 h 168891"/>
                    <a:gd name="connsiteX301" fmla="*/ 71509 w 355390"/>
                    <a:gd name="connsiteY301" fmla="*/ 104030 h 168891"/>
                    <a:gd name="connsiteX302" fmla="*/ 71509 w 355390"/>
                    <a:gd name="connsiteY302" fmla="*/ 104030 h 168891"/>
                    <a:gd name="connsiteX303" fmla="*/ 98999 w 355390"/>
                    <a:gd name="connsiteY303" fmla="*/ 95945 h 168891"/>
                    <a:gd name="connsiteX304" fmla="*/ 98999 w 355390"/>
                    <a:gd name="connsiteY304" fmla="*/ 95945 h 168891"/>
                    <a:gd name="connsiteX305" fmla="*/ 101155 w 355390"/>
                    <a:gd name="connsiteY305" fmla="*/ 95585 h 168891"/>
                    <a:gd name="connsiteX306" fmla="*/ 101155 w 355390"/>
                    <a:gd name="connsiteY306" fmla="*/ 95585 h 168891"/>
                    <a:gd name="connsiteX307" fmla="*/ 111396 w 355390"/>
                    <a:gd name="connsiteY307" fmla="*/ 99718 h 168891"/>
                    <a:gd name="connsiteX308" fmla="*/ 111396 w 355390"/>
                    <a:gd name="connsiteY308" fmla="*/ 99718 h 168891"/>
                    <a:gd name="connsiteX309" fmla="*/ 111396 w 355390"/>
                    <a:gd name="connsiteY309" fmla="*/ 99718 h 168891"/>
                    <a:gd name="connsiteX310" fmla="*/ 111396 w 355390"/>
                    <a:gd name="connsiteY310" fmla="*/ 99718 h 168891"/>
                    <a:gd name="connsiteX311" fmla="*/ 111396 w 355390"/>
                    <a:gd name="connsiteY311" fmla="*/ 99718 h 168891"/>
                    <a:gd name="connsiteX312" fmla="*/ 159189 w 355390"/>
                    <a:gd name="connsiteY312" fmla="*/ 96663 h 168891"/>
                    <a:gd name="connsiteX313" fmla="*/ 159189 w 355390"/>
                    <a:gd name="connsiteY313" fmla="*/ 96663 h 168891"/>
                    <a:gd name="connsiteX314" fmla="*/ 163322 w 355390"/>
                    <a:gd name="connsiteY314" fmla="*/ 97023 h 168891"/>
                    <a:gd name="connsiteX315" fmla="*/ 163322 w 355390"/>
                    <a:gd name="connsiteY315" fmla="*/ 97023 h 168891"/>
                    <a:gd name="connsiteX316" fmla="*/ 168712 w 355390"/>
                    <a:gd name="connsiteY316" fmla="*/ 104569 h 168891"/>
                    <a:gd name="connsiteX317" fmla="*/ 168712 w 355390"/>
                    <a:gd name="connsiteY317" fmla="*/ 104569 h 168891"/>
                    <a:gd name="connsiteX318" fmla="*/ 163861 w 355390"/>
                    <a:gd name="connsiteY318" fmla="*/ 113732 h 168891"/>
                    <a:gd name="connsiteX319" fmla="*/ 163861 w 355390"/>
                    <a:gd name="connsiteY319" fmla="*/ 113732 h 168891"/>
                    <a:gd name="connsiteX320" fmla="*/ 135113 w 355390"/>
                    <a:gd name="connsiteY320" fmla="*/ 118044 h 168891"/>
                    <a:gd name="connsiteX321" fmla="*/ 135113 w 355390"/>
                    <a:gd name="connsiteY321" fmla="*/ 118044 h 168891"/>
                    <a:gd name="connsiteX322" fmla="*/ 134754 w 355390"/>
                    <a:gd name="connsiteY322" fmla="*/ 118044 h 168891"/>
                    <a:gd name="connsiteX323" fmla="*/ 123255 w 355390"/>
                    <a:gd name="connsiteY323" fmla="*/ 117865 h 168891"/>
                    <a:gd name="connsiteX324" fmla="*/ 123255 w 355390"/>
                    <a:gd name="connsiteY324" fmla="*/ 117865 h 168891"/>
                    <a:gd name="connsiteX325" fmla="*/ 111037 w 355390"/>
                    <a:gd name="connsiteY325" fmla="*/ 120560 h 168891"/>
                    <a:gd name="connsiteX326" fmla="*/ 111037 w 355390"/>
                    <a:gd name="connsiteY326" fmla="*/ 120560 h 168891"/>
                    <a:gd name="connsiteX327" fmla="*/ 86063 w 355390"/>
                    <a:gd name="connsiteY327" fmla="*/ 125950 h 168891"/>
                    <a:gd name="connsiteX328" fmla="*/ 86063 w 355390"/>
                    <a:gd name="connsiteY328" fmla="*/ 125950 h 168891"/>
                    <a:gd name="connsiteX329" fmla="*/ 81571 w 355390"/>
                    <a:gd name="connsiteY329" fmla="*/ 129723 h 168891"/>
                    <a:gd name="connsiteX330" fmla="*/ 81571 w 355390"/>
                    <a:gd name="connsiteY330" fmla="*/ 129723 h 168891"/>
                    <a:gd name="connsiteX331" fmla="*/ 86602 w 355390"/>
                    <a:gd name="connsiteY331" fmla="*/ 134934 h 168891"/>
                    <a:gd name="connsiteX332" fmla="*/ 86602 w 355390"/>
                    <a:gd name="connsiteY332" fmla="*/ 134934 h 168891"/>
                    <a:gd name="connsiteX333" fmla="*/ 103850 w 355390"/>
                    <a:gd name="connsiteY333" fmla="*/ 142300 h 168891"/>
                    <a:gd name="connsiteX334" fmla="*/ 103850 w 355390"/>
                    <a:gd name="connsiteY334" fmla="*/ 142300 h 168891"/>
                    <a:gd name="connsiteX335" fmla="*/ 118045 w 355390"/>
                    <a:gd name="connsiteY335" fmla="*/ 142839 h 168891"/>
                    <a:gd name="connsiteX336" fmla="*/ 118045 w 355390"/>
                    <a:gd name="connsiteY336" fmla="*/ 142839 h 168891"/>
                    <a:gd name="connsiteX337" fmla="*/ 148948 w 355390"/>
                    <a:gd name="connsiteY337" fmla="*/ 142300 h 168891"/>
                    <a:gd name="connsiteX338" fmla="*/ 148948 w 355390"/>
                    <a:gd name="connsiteY338" fmla="*/ 142300 h 168891"/>
                    <a:gd name="connsiteX339" fmla="*/ 158650 w 355390"/>
                    <a:gd name="connsiteY339" fmla="*/ 151643 h 168891"/>
                    <a:gd name="connsiteX340" fmla="*/ 158650 w 355390"/>
                    <a:gd name="connsiteY340" fmla="*/ 151643 h 168891"/>
                    <a:gd name="connsiteX341" fmla="*/ 170688 w 355390"/>
                    <a:gd name="connsiteY341" fmla="*/ 161345 h 168891"/>
                    <a:gd name="connsiteX342" fmla="*/ 170688 w 355390"/>
                    <a:gd name="connsiteY342" fmla="*/ 161345 h 168891"/>
                    <a:gd name="connsiteX343" fmla="*/ 176617 w 355390"/>
                    <a:gd name="connsiteY343" fmla="*/ 163501 h 168891"/>
                    <a:gd name="connsiteX344" fmla="*/ 176617 w 355390"/>
                    <a:gd name="connsiteY344" fmla="*/ 163501 h 168891"/>
                    <a:gd name="connsiteX345" fmla="*/ 181469 w 355390"/>
                    <a:gd name="connsiteY345" fmla="*/ 162603 h 168891"/>
                    <a:gd name="connsiteX346" fmla="*/ 181469 w 355390"/>
                    <a:gd name="connsiteY346" fmla="*/ 162603 h 168891"/>
                    <a:gd name="connsiteX347" fmla="*/ 229261 w 355390"/>
                    <a:gd name="connsiteY347" fmla="*/ 143738 h 168891"/>
                    <a:gd name="connsiteX348" fmla="*/ 229261 w 355390"/>
                    <a:gd name="connsiteY348" fmla="*/ 143738 h 168891"/>
                    <a:gd name="connsiteX349" fmla="*/ 262680 w 355390"/>
                    <a:gd name="connsiteY349" fmla="*/ 122896 h 168891"/>
                    <a:gd name="connsiteX350" fmla="*/ 262680 w 355390"/>
                    <a:gd name="connsiteY350" fmla="*/ 122896 h 168891"/>
                    <a:gd name="connsiteX351" fmla="*/ 272023 w 355390"/>
                    <a:gd name="connsiteY351" fmla="*/ 116966 h 168891"/>
                    <a:gd name="connsiteX352" fmla="*/ 272023 w 355390"/>
                    <a:gd name="connsiteY352" fmla="*/ 116966 h 168891"/>
                    <a:gd name="connsiteX353" fmla="*/ 276695 w 355390"/>
                    <a:gd name="connsiteY353" fmla="*/ 118583 h 168891"/>
                    <a:gd name="connsiteX354" fmla="*/ 276695 w 355390"/>
                    <a:gd name="connsiteY354" fmla="*/ 118583 h 168891"/>
                    <a:gd name="connsiteX355" fmla="*/ 284600 w 355390"/>
                    <a:gd name="connsiteY355" fmla="*/ 120380 h 168891"/>
                    <a:gd name="connsiteX356" fmla="*/ 284600 w 355390"/>
                    <a:gd name="connsiteY356" fmla="*/ 120380 h 168891"/>
                    <a:gd name="connsiteX357" fmla="*/ 290529 w 355390"/>
                    <a:gd name="connsiteY357" fmla="*/ 120201 h 168891"/>
                    <a:gd name="connsiteX358" fmla="*/ 290529 w 355390"/>
                    <a:gd name="connsiteY358" fmla="*/ 120201 h 168891"/>
                    <a:gd name="connsiteX359" fmla="*/ 296638 w 355390"/>
                    <a:gd name="connsiteY359" fmla="*/ 120740 h 168891"/>
                    <a:gd name="connsiteX360" fmla="*/ 296638 w 355390"/>
                    <a:gd name="connsiteY360" fmla="*/ 120740 h 168891"/>
                    <a:gd name="connsiteX361" fmla="*/ 305442 w 355390"/>
                    <a:gd name="connsiteY361" fmla="*/ 125591 h 168891"/>
                    <a:gd name="connsiteX362" fmla="*/ 305442 w 355390"/>
                    <a:gd name="connsiteY362" fmla="*/ 125591 h 168891"/>
                    <a:gd name="connsiteX363" fmla="*/ 309395 w 355390"/>
                    <a:gd name="connsiteY363" fmla="*/ 127387 h 168891"/>
                    <a:gd name="connsiteX364" fmla="*/ 309395 w 355390"/>
                    <a:gd name="connsiteY364" fmla="*/ 127387 h 168891"/>
                    <a:gd name="connsiteX365" fmla="*/ 309395 w 355390"/>
                    <a:gd name="connsiteY365" fmla="*/ 127387 h 168891"/>
                    <a:gd name="connsiteX366" fmla="*/ 309754 w 355390"/>
                    <a:gd name="connsiteY366" fmla="*/ 127387 h 168891"/>
                    <a:gd name="connsiteX367" fmla="*/ 309754 w 355390"/>
                    <a:gd name="connsiteY367" fmla="*/ 127387 h 168891"/>
                    <a:gd name="connsiteX368" fmla="*/ 343533 w 355390"/>
                    <a:gd name="connsiteY368" fmla="*/ 119661 h 168891"/>
                    <a:gd name="connsiteX369" fmla="*/ 343533 w 355390"/>
                    <a:gd name="connsiteY369" fmla="*/ 119661 h 168891"/>
                    <a:gd name="connsiteX370" fmla="*/ 346587 w 355390"/>
                    <a:gd name="connsiteY370" fmla="*/ 114451 h 168891"/>
                    <a:gd name="connsiteX371" fmla="*/ 346587 w 355390"/>
                    <a:gd name="connsiteY371" fmla="*/ 114451 h 168891"/>
                    <a:gd name="connsiteX372" fmla="*/ 345329 w 355390"/>
                    <a:gd name="connsiteY372" fmla="*/ 107444 h 168891"/>
                    <a:gd name="connsiteX373" fmla="*/ 345329 w 355390"/>
                    <a:gd name="connsiteY373" fmla="*/ 107444 h 168891"/>
                    <a:gd name="connsiteX374" fmla="*/ 343353 w 355390"/>
                    <a:gd name="connsiteY374" fmla="*/ 106366 h 168891"/>
                    <a:gd name="connsiteX375" fmla="*/ 343353 w 355390"/>
                    <a:gd name="connsiteY375" fmla="*/ 106366 h 168891"/>
                    <a:gd name="connsiteX376" fmla="*/ 336166 w 355390"/>
                    <a:gd name="connsiteY376" fmla="*/ 108522 h 168891"/>
                    <a:gd name="connsiteX377" fmla="*/ 336166 w 355390"/>
                    <a:gd name="connsiteY377" fmla="*/ 108522 h 168891"/>
                    <a:gd name="connsiteX378" fmla="*/ 333651 w 355390"/>
                    <a:gd name="connsiteY378" fmla="*/ 108701 h 168891"/>
                    <a:gd name="connsiteX379" fmla="*/ 333651 w 355390"/>
                    <a:gd name="connsiteY379" fmla="*/ 108701 h 168891"/>
                    <a:gd name="connsiteX380" fmla="*/ 319816 w 355390"/>
                    <a:gd name="connsiteY380" fmla="*/ 100796 h 168891"/>
                    <a:gd name="connsiteX381" fmla="*/ 319816 w 355390"/>
                    <a:gd name="connsiteY381" fmla="*/ 100796 h 168891"/>
                    <a:gd name="connsiteX382" fmla="*/ 322331 w 355390"/>
                    <a:gd name="connsiteY382" fmla="*/ 97202 h 168891"/>
                    <a:gd name="connsiteX383" fmla="*/ 322331 w 355390"/>
                    <a:gd name="connsiteY383" fmla="*/ 97202 h 168891"/>
                    <a:gd name="connsiteX384" fmla="*/ 335807 w 355390"/>
                    <a:gd name="connsiteY384" fmla="*/ 87680 h 168891"/>
                    <a:gd name="connsiteX385" fmla="*/ 335807 w 355390"/>
                    <a:gd name="connsiteY385" fmla="*/ 87680 h 168891"/>
                    <a:gd name="connsiteX386" fmla="*/ 340838 w 355390"/>
                    <a:gd name="connsiteY386" fmla="*/ 86063 h 168891"/>
                    <a:gd name="connsiteX387" fmla="*/ 340838 w 355390"/>
                    <a:gd name="connsiteY387" fmla="*/ 86063 h 168891"/>
                    <a:gd name="connsiteX388" fmla="*/ 346946 w 355390"/>
                    <a:gd name="connsiteY388" fmla="*/ 91273 h 168891"/>
                    <a:gd name="connsiteX389" fmla="*/ 346946 w 355390"/>
                    <a:gd name="connsiteY389" fmla="*/ 91273 h 168891"/>
                    <a:gd name="connsiteX390" fmla="*/ 348922 w 355390"/>
                    <a:gd name="connsiteY390" fmla="*/ 92531 h 168891"/>
                    <a:gd name="connsiteX391" fmla="*/ 348922 w 355390"/>
                    <a:gd name="connsiteY391" fmla="*/ 92531 h 168891"/>
                    <a:gd name="connsiteX392" fmla="*/ 350180 w 355390"/>
                    <a:gd name="connsiteY392" fmla="*/ 91273 h 168891"/>
                    <a:gd name="connsiteX393" fmla="*/ 350180 w 355390"/>
                    <a:gd name="connsiteY393" fmla="*/ 91273 h 168891"/>
                    <a:gd name="connsiteX394" fmla="*/ 350360 w 355390"/>
                    <a:gd name="connsiteY394" fmla="*/ 90195 h 168891"/>
                    <a:gd name="connsiteX395" fmla="*/ 350360 w 355390"/>
                    <a:gd name="connsiteY395" fmla="*/ 90195 h 168891"/>
                    <a:gd name="connsiteX396" fmla="*/ 343892 w 355390"/>
                    <a:gd name="connsiteY396" fmla="*/ 76720 h 168891"/>
                    <a:gd name="connsiteX397" fmla="*/ 343892 w 355390"/>
                    <a:gd name="connsiteY397" fmla="*/ 76720 h 168891"/>
                    <a:gd name="connsiteX398" fmla="*/ 342994 w 355390"/>
                    <a:gd name="connsiteY398" fmla="*/ 75462 h 168891"/>
                    <a:gd name="connsiteX399" fmla="*/ 342994 w 355390"/>
                    <a:gd name="connsiteY399" fmla="*/ 75462 h 168891"/>
                    <a:gd name="connsiteX400" fmla="*/ 342994 w 355390"/>
                    <a:gd name="connsiteY400" fmla="*/ 75462 h 168891"/>
                    <a:gd name="connsiteX401" fmla="*/ 341377 w 355390"/>
                    <a:gd name="connsiteY401" fmla="*/ 77079 h 168891"/>
                    <a:gd name="connsiteX402" fmla="*/ 341377 w 355390"/>
                    <a:gd name="connsiteY402" fmla="*/ 77079 h 168891"/>
                    <a:gd name="connsiteX403" fmla="*/ 328260 w 355390"/>
                    <a:gd name="connsiteY403" fmla="*/ 80673 h 168891"/>
                    <a:gd name="connsiteX404" fmla="*/ 328260 w 355390"/>
                    <a:gd name="connsiteY404" fmla="*/ 80673 h 168891"/>
                    <a:gd name="connsiteX405" fmla="*/ 319097 w 355390"/>
                    <a:gd name="connsiteY405" fmla="*/ 79235 h 168891"/>
                    <a:gd name="connsiteX406" fmla="*/ 319097 w 355390"/>
                    <a:gd name="connsiteY406" fmla="*/ 79235 h 168891"/>
                    <a:gd name="connsiteX407" fmla="*/ 297177 w 355390"/>
                    <a:gd name="connsiteY407" fmla="*/ 69713 h 168891"/>
                    <a:gd name="connsiteX408" fmla="*/ 297177 w 355390"/>
                    <a:gd name="connsiteY408" fmla="*/ 69713 h 168891"/>
                    <a:gd name="connsiteX409" fmla="*/ 296459 w 355390"/>
                    <a:gd name="connsiteY409" fmla="*/ 69353 h 168891"/>
                    <a:gd name="connsiteX410" fmla="*/ 296459 w 355390"/>
                    <a:gd name="connsiteY410" fmla="*/ 69353 h 168891"/>
                    <a:gd name="connsiteX411" fmla="*/ 302567 w 355390"/>
                    <a:gd name="connsiteY411" fmla="*/ 77978 h 168891"/>
                    <a:gd name="connsiteX412" fmla="*/ 302567 w 355390"/>
                    <a:gd name="connsiteY412" fmla="*/ 77978 h 168891"/>
                    <a:gd name="connsiteX413" fmla="*/ 302208 w 355390"/>
                    <a:gd name="connsiteY413" fmla="*/ 79415 h 168891"/>
                    <a:gd name="connsiteX414" fmla="*/ 302208 w 355390"/>
                    <a:gd name="connsiteY414" fmla="*/ 79415 h 168891"/>
                    <a:gd name="connsiteX415" fmla="*/ 297896 w 355390"/>
                    <a:gd name="connsiteY415" fmla="*/ 82649 h 168891"/>
                    <a:gd name="connsiteX416" fmla="*/ 297896 w 355390"/>
                    <a:gd name="connsiteY416" fmla="*/ 82649 h 168891"/>
                    <a:gd name="connsiteX417" fmla="*/ 291428 w 355390"/>
                    <a:gd name="connsiteY417" fmla="*/ 78696 h 168891"/>
                    <a:gd name="connsiteX418" fmla="*/ 291428 w 355390"/>
                    <a:gd name="connsiteY418" fmla="*/ 78696 h 168891"/>
                    <a:gd name="connsiteX419" fmla="*/ 282264 w 355390"/>
                    <a:gd name="connsiteY419" fmla="*/ 71509 h 168891"/>
                    <a:gd name="connsiteX420" fmla="*/ 282264 w 355390"/>
                    <a:gd name="connsiteY420" fmla="*/ 71509 h 168891"/>
                    <a:gd name="connsiteX421" fmla="*/ 261243 w 355390"/>
                    <a:gd name="connsiteY421" fmla="*/ 64323 h 168891"/>
                    <a:gd name="connsiteX422" fmla="*/ 261243 w 355390"/>
                    <a:gd name="connsiteY422" fmla="*/ 64323 h 168891"/>
                    <a:gd name="connsiteX423" fmla="*/ 263039 w 355390"/>
                    <a:gd name="connsiteY423" fmla="*/ 62526 h 168891"/>
                    <a:gd name="connsiteX424" fmla="*/ 264836 w 355390"/>
                    <a:gd name="connsiteY424" fmla="*/ 60729 h 168891"/>
                    <a:gd name="connsiteX425" fmla="*/ 283702 w 355390"/>
                    <a:gd name="connsiteY425" fmla="*/ 66838 h 168891"/>
                    <a:gd name="connsiteX426" fmla="*/ 283702 w 355390"/>
                    <a:gd name="connsiteY426" fmla="*/ 66838 h 168891"/>
                    <a:gd name="connsiteX427" fmla="*/ 292326 w 355390"/>
                    <a:gd name="connsiteY427" fmla="*/ 72408 h 168891"/>
                    <a:gd name="connsiteX428" fmla="*/ 292326 w 355390"/>
                    <a:gd name="connsiteY428" fmla="*/ 72408 h 168891"/>
                    <a:gd name="connsiteX429" fmla="*/ 290709 w 355390"/>
                    <a:gd name="connsiteY429" fmla="*/ 68275 h 168891"/>
                    <a:gd name="connsiteX430" fmla="*/ 290709 w 355390"/>
                    <a:gd name="connsiteY430" fmla="*/ 68275 h 168891"/>
                    <a:gd name="connsiteX431" fmla="*/ 290709 w 355390"/>
                    <a:gd name="connsiteY431" fmla="*/ 67736 h 168891"/>
                    <a:gd name="connsiteX432" fmla="*/ 290709 w 355390"/>
                    <a:gd name="connsiteY432" fmla="*/ 67736 h 168891"/>
                    <a:gd name="connsiteX433" fmla="*/ 294482 w 355390"/>
                    <a:gd name="connsiteY433" fmla="*/ 63244 h 168891"/>
                    <a:gd name="connsiteX434" fmla="*/ 294482 w 355390"/>
                    <a:gd name="connsiteY434" fmla="*/ 63244 h 168891"/>
                    <a:gd name="connsiteX435" fmla="*/ 299693 w 355390"/>
                    <a:gd name="connsiteY435" fmla="*/ 65580 h 168891"/>
                    <a:gd name="connsiteX436" fmla="*/ 299693 w 355390"/>
                    <a:gd name="connsiteY436" fmla="*/ 65580 h 168891"/>
                    <a:gd name="connsiteX437" fmla="*/ 320714 w 355390"/>
                    <a:gd name="connsiteY437" fmla="*/ 74743 h 168891"/>
                    <a:gd name="connsiteX438" fmla="*/ 320714 w 355390"/>
                    <a:gd name="connsiteY438" fmla="*/ 74743 h 168891"/>
                    <a:gd name="connsiteX439" fmla="*/ 328260 w 355390"/>
                    <a:gd name="connsiteY439" fmla="*/ 76001 h 168891"/>
                    <a:gd name="connsiteX440" fmla="*/ 328260 w 355390"/>
                    <a:gd name="connsiteY440" fmla="*/ 76001 h 168891"/>
                    <a:gd name="connsiteX441" fmla="*/ 337604 w 355390"/>
                    <a:gd name="connsiteY441" fmla="*/ 74025 h 168891"/>
                    <a:gd name="connsiteX442" fmla="*/ 337604 w 355390"/>
                    <a:gd name="connsiteY442" fmla="*/ 74025 h 168891"/>
                    <a:gd name="connsiteX443" fmla="*/ 342994 w 355390"/>
                    <a:gd name="connsiteY443" fmla="*/ 70611 h 168891"/>
                    <a:gd name="connsiteX444" fmla="*/ 342994 w 355390"/>
                    <a:gd name="connsiteY444" fmla="*/ 70611 h 168891"/>
                    <a:gd name="connsiteX445" fmla="*/ 348383 w 355390"/>
                    <a:gd name="connsiteY445" fmla="*/ 74923 h 168891"/>
                    <a:gd name="connsiteX446" fmla="*/ 348383 w 355390"/>
                    <a:gd name="connsiteY446" fmla="*/ 74923 h 168891"/>
                    <a:gd name="connsiteX447" fmla="*/ 355391 w 355390"/>
                    <a:gd name="connsiteY447" fmla="*/ 90734 h 168891"/>
                    <a:gd name="connsiteX448" fmla="*/ 355391 w 355390"/>
                    <a:gd name="connsiteY448" fmla="*/ 90734 h 168891"/>
                    <a:gd name="connsiteX449" fmla="*/ 355211 w 355390"/>
                    <a:gd name="connsiteY449" fmla="*/ 92351 h 168891"/>
                    <a:gd name="connsiteX450" fmla="*/ 355211 w 355390"/>
                    <a:gd name="connsiteY450" fmla="*/ 92351 h 168891"/>
                    <a:gd name="connsiteX451" fmla="*/ 348922 w 355390"/>
                    <a:gd name="connsiteY451" fmla="*/ 97921 h 168891"/>
                    <a:gd name="connsiteX452" fmla="*/ 348922 w 355390"/>
                    <a:gd name="connsiteY452" fmla="*/ 97921 h 168891"/>
                    <a:gd name="connsiteX453" fmla="*/ 342634 w 355390"/>
                    <a:gd name="connsiteY453" fmla="*/ 94328 h 168891"/>
                    <a:gd name="connsiteX454" fmla="*/ 342634 w 355390"/>
                    <a:gd name="connsiteY454" fmla="*/ 94328 h 168891"/>
                    <a:gd name="connsiteX455" fmla="*/ 340838 w 355390"/>
                    <a:gd name="connsiteY455" fmla="*/ 91633 h 168891"/>
                    <a:gd name="connsiteX456" fmla="*/ 340838 w 355390"/>
                    <a:gd name="connsiteY456" fmla="*/ 91633 h 168891"/>
                    <a:gd name="connsiteX457" fmla="*/ 340838 w 355390"/>
                    <a:gd name="connsiteY457" fmla="*/ 91453 h 168891"/>
                    <a:gd name="connsiteX458" fmla="*/ 337963 w 355390"/>
                    <a:gd name="connsiteY458" fmla="*/ 92531 h 168891"/>
                    <a:gd name="connsiteX459" fmla="*/ 337963 w 355390"/>
                    <a:gd name="connsiteY459" fmla="*/ 92531 h 168891"/>
                    <a:gd name="connsiteX460" fmla="*/ 325386 w 355390"/>
                    <a:gd name="connsiteY460" fmla="*/ 101335 h 168891"/>
                    <a:gd name="connsiteX461" fmla="*/ 325386 w 355390"/>
                    <a:gd name="connsiteY461" fmla="*/ 101335 h 168891"/>
                    <a:gd name="connsiteX462" fmla="*/ 327182 w 355390"/>
                    <a:gd name="connsiteY462" fmla="*/ 102233 h 168891"/>
                    <a:gd name="connsiteX463" fmla="*/ 327182 w 355390"/>
                    <a:gd name="connsiteY463" fmla="*/ 102233 h 168891"/>
                    <a:gd name="connsiteX464" fmla="*/ 333471 w 355390"/>
                    <a:gd name="connsiteY464" fmla="*/ 103671 h 168891"/>
                    <a:gd name="connsiteX465" fmla="*/ 333471 w 355390"/>
                    <a:gd name="connsiteY465" fmla="*/ 103671 h 168891"/>
                    <a:gd name="connsiteX466" fmla="*/ 334549 w 355390"/>
                    <a:gd name="connsiteY466" fmla="*/ 103671 h 168891"/>
                    <a:gd name="connsiteX467" fmla="*/ 334549 w 355390"/>
                    <a:gd name="connsiteY467" fmla="*/ 103671 h 168891"/>
                    <a:gd name="connsiteX468" fmla="*/ 343173 w 355390"/>
                    <a:gd name="connsiteY468" fmla="*/ 101335 h 168891"/>
                    <a:gd name="connsiteX469" fmla="*/ 343173 w 355390"/>
                    <a:gd name="connsiteY469" fmla="*/ 101335 h 168891"/>
                    <a:gd name="connsiteX470" fmla="*/ 349821 w 355390"/>
                    <a:gd name="connsiteY470" fmla="*/ 105467 h 168891"/>
                    <a:gd name="connsiteX471" fmla="*/ 349821 w 355390"/>
                    <a:gd name="connsiteY471" fmla="*/ 105467 h 168891"/>
                    <a:gd name="connsiteX472" fmla="*/ 351618 w 355390"/>
                    <a:gd name="connsiteY472" fmla="*/ 114451 h 168891"/>
                    <a:gd name="connsiteX473" fmla="*/ 351618 w 355390"/>
                    <a:gd name="connsiteY473" fmla="*/ 114451 h 168891"/>
                    <a:gd name="connsiteX474" fmla="*/ 346048 w 355390"/>
                    <a:gd name="connsiteY474" fmla="*/ 124153 h 168891"/>
                    <a:gd name="connsiteX475" fmla="*/ 346048 w 355390"/>
                    <a:gd name="connsiteY475" fmla="*/ 124153 h 168891"/>
                    <a:gd name="connsiteX476" fmla="*/ 310113 w 355390"/>
                    <a:gd name="connsiteY476" fmla="*/ 132418 h 168891"/>
                    <a:gd name="connsiteX477" fmla="*/ 310113 w 355390"/>
                    <a:gd name="connsiteY477" fmla="*/ 132418 h 168891"/>
                    <a:gd name="connsiteX478" fmla="*/ 309215 w 355390"/>
                    <a:gd name="connsiteY478" fmla="*/ 132598 h 168891"/>
                    <a:gd name="connsiteX479" fmla="*/ 309215 w 355390"/>
                    <a:gd name="connsiteY479" fmla="*/ 132598 h 168891"/>
                    <a:gd name="connsiteX480" fmla="*/ 301130 w 355390"/>
                    <a:gd name="connsiteY480" fmla="*/ 128825 h 168891"/>
                    <a:gd name="connsiteX481" fmla="*/ 301130 w 355390"/>
                    <a:gd name="connsiteY481" fmla="*/ 128825 h 168891"/>
                    <a:gd name="connsiteX482" fmla="*/ 295560 w 355390"/>
                    <a:gd name="connsiteY482" fmla="*/ 125950 h 168891"/>
                    <a:gd name="connsiteX483" fmla="*/ 295560 w 355390"/>
                    <a:gd name="connsiteY483" fmla="*/ 125950 h 168891"/>
                    <a:gd name="connsiteX484" fmla="*/ 290170 w 355390"/>
                    <a:gd name="connsiteY484" fmla="*/ 125591 h 168891"/>
                    <a:gd name="connsiteX485" fmla="*/ 290170 w 355390"/>
                    <a:gd name="connsiteY485" fmla="*/ 125591 h 168891"/>
                    <a:gd name="connsiteX486" fmla="*/ 284241 w 355390"/>
                    <a:gd name="connsiteY486" fmla="*/ 125770 h 168891"/>
                    <a:gd name="connsiteX487" fmla="*/ 284241 w 355390"/>
                    <a:gd name="connsiteY487" fmla="*/ 125770 h 168891"/>
                    <a:gd name="connsiteX488" fmla="*/ 273461 w 355390"/>
                    <a:gd name="connsiteY488" fmla="*/ 123075 h 168891"/>
                    <a:gd name="connsiteX489" fmla="*/ 273461 w 355390"/>
                    <a:gd name="connsiteY489" fmla="*/ 123075 h 168891"/>
                    <a:gd name="connsiteX490" fmla="*/ 271844 w 355390"/>
                    <a:gd name="connsiteY490" fmla="*/ 122357 h 168891"/>
                    <a:gd name="connsiteX491" fmla="*/ 271844 w 355390"/>
                    <a:gd name="connsiteY491" fmla="*/ 122357 h 168891"/>
                    <a:gd name="connsiteX492" fmla="*/ 266094 w 355390"/>
                    <a:gd name="connsiteY492" fmla="*/ 126669 h 168891"/>
                    <a:gd name="connsiteX493" fmla="*/ 266094 w 355390"/>
                    <a:gd name="connsiteY493" fmla="*/ 126669 h 168891"/>
                    <a:gd name="connsiteX494" fmla="*/ 231238 w 355390"/>
                    <a:gd name="connsiteY494" fmla="*/ 148589 h 168891"/>
                    <a:gd name="connsiteX495" fmla="*/ 231238 w 355390"/>
                    <a:gd name="connsiteY495" fmla="*/ 148589 h 168891"/>
                    <a:gd name="connsiteX496" fmla="*/ 183984 w 355390"/>
                    <a:gd name="connsiteY496" fmla="*/ 167274 h 168891"/>
                    <a:gd name="connsiteX497" fmla="*/ 183984 w 355390"/>
                    <a:gd name="connsiteY497" fmla="*/ 167274 h 168891"/>
                    <a:gd name="connsiteX498" fmla="*/ 176617 w 355390"/>
                    <a:gd name="connsiteY498" fmla="*/ 168892 h 168891"/>
                    <a:gd name="connsiteX499" fmla="*/ 176617 w 355390"/>
                    <a:gd name="connsiteY499" fmla="*/ 168892 h 168891"/>
                    <a:gd name="connsiteX500" fmla="*/ 166017 w 355390"/>
                    <a:gd name="connsiteY500" fmla="*/ 162783 h 168891"/>
                    <a:gd name="connsiteX501" fmla="*/ 166017 w 355390"/>
                    <a:gd name="connsiteY501" fmla="*/ 162783 h 168891"/>
                    <a:gd name="connsiteX502" fmla="*/ 309395 w 355390"/>
                    <a:gd name="connsiteY502" fmla="*/ 131700 h 168891"/>
                    <a:gd name="connsiteX503" fmla="*/ 309934 w 355390"/>
                    <a:gd name="connsiteY503" fmla="*/ 131520 h 168891"/>
                    <a:gd name="connsiteX504" fmla="*/ 309934 w 355390"/>
                    <a:gd name="connsiteY504" fmla="*/ 131520 h 168891"/>
                    <a:gd name="connsiteX505" fmla="*/ 309395 w 355390"/>
                    <a:gd name="connsiteY505" fmla="*/ 131700 h 168891"/>
                    <a:gd name="connsiteX506" fmla="*/ 309395 w 355390"/>
                    <a:gd name="connsiteY506" fmla="*/ 131700 h 168891"/>
                    <a:gd name="connsiteX507" fmla="*/ 309395 w 355390"/>
                    <a:gd name="connsiteY507" fmla="*/ 131700 h 168891"/>
                    <a:gd name="connsiteX508" fmla="*/ 309395 w 355390"/>
                    <a:gd name="connsiteY508" fmla="*/ 131700 h 168891"/>
                    <a:gd name="connsiteX509" fmla="*/ 311551 w 355390"/>
                    <a:gd name="connsiteY509" fmla="*/ 129723 h 168891"/>
                    <a:gd name="connsiteX510" fmla="*/ 311551 w 355390"/>
                    <a:gd name="connsiteY510" fmla="*/ 129364 h 168891"/>
                    <a:gd name="connsiteX511" fmla="*/ 311551 w 355390"/>
                    <a:gd name="connsiteY511" fmla="*/ 129364 h 168891"/>
                    <a:gd name="connsiteX512" fmla="*/ 311551 w 355390"/>
                    <a:gd name="connsiteY512" fmla="*/ 129723 h 168891"/>
                    <a:gd name="connsiteX513" fmla="*/ 311551 w 355390"/>
                    <a:gd name="connsiteY513" fmla="*/ 129723 h 168891"/>
                    <a:gd name="connsiteX514" fmla="*/ 111756 w 355390"/>
                    <a:gd name="connsiteY514" fmla="*/ 104210 h 168891"/>
                    <a:gd name="connsiteX515" fmla="*/ 112654 w 355390"/>
                    <a:gd name="connsiteY515" fmla="*/ 103671 h 168891"/>
                    <a:gd name="connsiteX516" fmla="*/ 112654 w 355390"/>
                    <a:gd name="connsiteY516" fmla="*/ 103671 h 168891"/>
                    <a:gd name="connsiteX517" fmla="*/ 111756 w 355390"/>
                    <a:gd name="connsiteY517" fmla="*/ 104210 h 168891"/>
                    <a:gd name="connsiteX518" fmla="*/ 111756 w 355390"/>
                    <a:gd name="connsiteY518" fmla="*/ 104210 h 168891"/>
                    <a:gd name="connsiteX519" fmla="*/ 111756 w 355390"/>
                    <a:gd name="connsiteY519" fmla="*/ 104210 h 168891"/>
                    <a:gd name="connsiteX520" fmla="*/ 111756 w 355390"/>
                    <a:gd name="connsiteY520" fmla="*/ 104210 h 168891"/>
                    <a:gd name="connsiteX521" fmla="*/ 113373 w 355390"/>
                    <a:gd name="connsiteY521" fmla="*/ 102952 h 168891"/>
                    <a:gd name="connsiteX522" fmla="*/ 113732 w 355390"/>
                    <a:gd name="connsiteY522" fmla="*/ 101694 h 168891"/>
                    <a:gd name="connsiteX523" fmla="*/ 113732 w 355390"/>
                    <a:gd name="connsiteY523" fmla="*/ 101694 h 168891"/>
                    <a:gd name="connsiteX524" fmla="*/ 113373 w 355390"/>
                    <a:gd name="connsiteY524" fmla="*/ 102952 h 168891"/>
                    <a:gd name="connsiteX525" fmla="*/ 113373 w 355390"/>
                    <a:gd name="connsiteY525" fmla="*/ 102952 h 168891"/>
                    <a:gd name="connsiteX526" fmla="*/ 354852 w 355390"/>
                    <a:gd name="connsiteY526" fmla="*/ 90555 h 168891"/>
                    <a:gd name="connsiteX527" fmla="*/ 354852 w 355390"/>
                    <a:gd name="connsiteY527" fmla="*/ 90195 h 168891"/>
                    <a:gd name="connsiteX528" fmla="*/ 354852 w 355390"/>
                    <a:gd name="connsiteY528" fmla="*/ 90195 h 168891"/>
                    <a:gd name="connsiteX529" fmla="*/ 354852 w 355390"/>
                    <a:gd name="connsiteY529" fmla="*/ 90555 h 168891"/>
                    <a:gd name="connsiteX530" fmla="*/ 354852 w 355390"/>
                    <a:gd name="connsiteY530" fmla="*/ 90555 h 168891"/>
                    <a:gd name="connsiteX531" fmla="*/ 354852 w 355390"/>
                    <a:gd name="connsiteY531" fmla="*/ 90555 h 168891"/>
                    <a:gd name="connsiteX532" fmla="*/ 354852 w 355390"/>
                    <a:gd name="connsiteY532" fmla="*/ 90555 h 168891"/>
                    <a:gd name="connsiteX533" fmla="*/ 65221 w 355390"/>
                    <a:gd name="connsiteY533" fmla="*/ 83727 h 168891"/>
                    <a:gd name="connsiteX534" fmla="*/ 65221 w 355390"/>
                    <a:gd name="connsiteY534" fmla="*/ 83727 h 168891"/>
                    <a:gd name="connsiteX535" fmla="*/ 65221 w 355390"/>
                    <a:gd name="connsiteY535" fmla="*/ 83727 h 168891"/>
                    <a:gd name="connsiteX536" fmla="*/ 65221 w 355390"/>
                    <a:gd name="connsiteY536" fmla="*/ 83727 h 168891"/>
                    <a:gd name="connsiteX537" fmla="*/ 65400 w 355390"/>
                    <a:gd name="connsiteY537" fmla="*/ 83008 h 168891"/>
                    <a:gd name="connsiteX538" fmla="*/ 65400 w 355390"/>
                    <a:gd name="connsiteY538" fmla="*/ 83008 h 168891"/>
                    <a:gd name="connsiteX539" fmla="*/ 65400 w 355390"/>
                    <a:gd name="connsiteY539" fmla="*/ 83008 h 168891"/>
                    <a:gd name="connsiteX540" fmla="*/ 65400 w 355390"/>
                    <a:gd name="connsiteY540" fmla="*/ 83008 h 168891"/>
                    <a:gd name="connsiteX541" fmla="*/ 71689 w 355390"/>
                    <a:gd name="connsiteY541" fmla="*/ 37372 h 168891"/>
                    <a:gd name="connsiteX542" fmla="*/ 71689 w 355390"/>
                    <a:gd name="connsiteY542" fmla="*/ 37372 h 168891"/>
                    <a:gd name="connsiteX543" fmla="*/ 71689 w 355390"/>
                    <a:gd name="connsiteY543" fmla="*/ 37372 h 168891"/>
                    <a:gd name="connsiteX544" fmla="*/ 71689 w 355390"/>
                    <a:gd name="connsiteY544" fmla="*/ 37372 h 168891"/>
                    <a:gd name="connsiteX545" fmla="*/ 71689 w 355390"/>
                    <a:gd name="connsiteY545" fmla="*/ 37372 h 168891"/>
                    <a:gd name="connsiteX546" fmla="*/ 71689 w 355390"/>
                    <a:gd name="connsiteY546" fmla="*/ 37372 h 168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Lst>
                  <a:rect l="l" t="t" r="r" b="b"/>
                  <a:pathLst>
                    <a:path w="355390" h="168891">
                      <a:moveTo>
                        <a:pt x="166017" y="162783"/>
                      </a:moveTo>
                      <a:cubicBezTo>
                        <a:pt x="164939" y="160088"/>
                        <a:pt x="157752" y="159908"/>
                        <a:pt x="153799" y="152721"/>
                      </a:cubicBezTo>
                      <a:lnTo>
                        <a:pt x="153799" y="152721"/>
                      </a:lnTo>
                      <a:cubicBezTo>
                        <a:pt x="151822" y="146972"/>
                        <a:pt x="153979" y="148409"/>
                        <a:pt x="148229" y="146612"/>
                      </a:cubicBezTo>
                      <a:lnTo>
                        <a:pt x="148229" y="146612"/>
                      </a:lnTo>
                      <a:cubicBezTo>
                        <a:pt x="143019" y="146612"/>
                        <a:pt x="129543" y="147331"/>
                        <a:pt x="117865" y="147331"/>
                      </a:cubicBezTo>
                      <a:lnTo>
                        <a:pt x="117865" y="147331"/>
                      </a:lnTo>
                      <a:cubicBezTo>
                        <a:pt x="112295" y="147331"/>
                        <a:pt x="107084" y="147151"/>
                        <a:pt x="103131" y="146792"/>
                      </a:cubicBezTo>
                      <a:lnTo>
                        <a:pt x="103131" y="146792"/>
                      </a:lnTo>
                      <a:cubicBezTo>
                        <a:pt x="92351" y="145534"/>
                        <a:pt x="88578" y="142300"/>
                        <a:pt x="83727" y="138527"/>
                      </a:cubicBezTo>
                      <a:lnTo>
                        <a:pt x="83727" y="138527"/>
                      </a:lnTo>
                      <a:cubicBezTo>
                        <a:pt x="79954" y="136191"/>
                        <a:pt x="76720" y="133317"/>
                        <a:pt x="76540" y="129184"/>
                      </a:cubicBezTo>
                      <a:lnTo>
                        <a:pt x="76540" y="129184"/>
                      </a:lnTo>
                      <a:cubicBezTo>
                        <a:pt x="76540" y="125411"/>
                        <a:pt x="79595" y="122716"/>
                        <a:pt x="84086" y="120740"/>
                      </a:cubicBezTo>
                      <a:lnTo>
                        <a:pt x="84086" y="120740"/>
                      </a:lnTo>
                      <a:cubicBezTo>
                        <a:pt x="93968" y="116607"/>
                        <a:pt x="103670" y="117865"/>
                        <a:pt x="108701" y="115529"/>
                      </a:cubicBezTo>
                      <a:lnTo>
                        <a:pt x="108701" y="115529"/>
                      </a:lnTo>
                      <a:cubicBezTo>
                        <a:pt x="113193" y="112654"/>
                        <a:pt x="117865" y="112295"/>
                        <a:pt x="123255" y="112295"/>
                      </a:cubicBezTo>
                      <a:lnTo>
                        <a:pt x="123255" y="112295"/>
                      </a:lnTo>
                      <a:cubicBezTo>
                        <a:pt x="126668" y="112295"/>
                        <a:pt x="130262" y="112475"/>
                        <a:pt x="134754" y="112475"/>
                      </a:cubicBezTo>
                      <a:lnTo>
                        <a:pt x="134754" y="112475"/>
                      </a:lnTo>
                      <a:cubicBezTo>
                        <a:pt x="134754" y="112475"/>
                        <a:pt x="135113" y="112475"/>
                        <a:pt x="135113" y="112475"/>
                      </a:cubicBezTo>
                      <a:lnTo>
                        <a:pt x="135113" y="112475"/>
                      </a:lnTo>
                      <a:cubicBezTo>
                        <a:pt x="146432" y="112475"/>
                        <a:pt x="160088" y="109600"/>
                        <a:pt x="161345" y="108881"/>
                      </a:cubicBezTo>
                      <a:lnTo>
                        <a:pt x="161345" y="108881"/>
                      </a:lnTo>
                      <a:cubicBezTo>
                        <a:pt x="162603" y="108162"/>
                        <a:pt x="163681" y="105647"/>
                        <a:pt x="163681" y="104030"/>
                      </a:cubicBezTo>
                      <a:lnTo>
                        <a:pt x="163681" y="104030"/>
                      </a:lnTo>
                      <a:cubicBezTo>
                        <a:pt x="163502" y="102413"/>
                        <a:pt x="163322" y="101874"/>
                        <a:pt x="161884" y="101515"/>
                      </a:cubicBezTo>
                      <a:lnTo>
                        <a:pt x="161884" y="101515"/>
                      </a:lnTo>
                      <a:cubicBezTo>
                        <a:pt x="161884" y="101515"/>
                        <a:pt x="160806" y="101335"/>
                        <a:pt x="159189" y="101335"/>
                      </a:cubicBezTo>
                      <a:lnTo>
                        <a:pt x="159189" y="101335"/>
                      </a:lnTo>
                      <a:cubicBezTo>
                        <a:pt x="148588" y="101335"/>
                        <a:pt x="118584" y="104389"/>
                        <a:pt x="111396" y="104389"/>
                      </a:cubicBezTo>
                      <a:lnTo>
                        <a:pt x="111396" y="104389"/>
                      </a:lnTo>
                      <a:lnTo>
                        <a:pt x="110857" y="104389"/>
                      </a:lnTo>
                      <a:lnTo>
                        <a:pt x="110678" y="104389"/>
                      </a:lnTo>
                      <a:cubicBezTo>
                        <a:pt x="102952" y="103850"/>
                        <a:pt x="101694" y="99179"/>
                        <a:pt x="100976" y="100257"/>
                      </a:cubicBezTo>
                      <a:lnTo>
                        <a:pt x="100976" y="100257"/>
                      </a:lnTo>
                      <a:cubicBezTo>
                        <a:pt x="100796" y="100257"/>
                        <a:pt x="100616" y="100257"/>
                        <a:pt x="99898" y="100437"/>
                      </a:cubicBezTo>
                      <a:lnTo>
                        <a:pt x="99898" y="100437"/>
                      </a:lnTo>
                      <a:cubicBezTo>
                        <a:pt x="93789" y="101694"/>
                        <a:pt x="80493" y="107084"/>
                        <a:pt x="72588" y="108342"/>
                      </a:cubicBezTo>
                      <a:lnTo>
                        <a:pt x="72588" y="108342"/>
                      </a:lnTo>
                      <a:cubicBezTo>
                        <a:pt x="69713" y="109241"/>
                        <a:pt x="67916" y="109600"/>
                        <a:pt x="66299" y="109600"/>
                      </a:cubicBezTo>
                      <a:lnTo>
                        <a:pt x="66299" y="109600"/>
                      </a:lnTo>
                      <a:cubicBezTo>
                        <a:pt x="63064" y="109420"/>
                        <a:pt x="62525" y="108522"/>
                        <a:pt x="59471" y="108522"/>
                      </a:cubicBezTo>
                      <a:lnTo>
                        <a:pt x="59471" y="108522"/>
                      </a:lnTo>
                      <a:lnTo>
                        <a:pt x="58753" y="108522"/>
                      </a:lnTo>
                      <a:lnTo>
                        <a:pt x="58753" y="108522"/>
                      </a:lnTo>
                      <a:cubicBezTo>
                        <a:pt x="54620" y="108522"/>
                        <a:pt x="50129" y="109061"/>
                        <a:pt x="45457" y="109061"/>
                      </a:cubicBezTo>
                      <a:lnTo>
                        <a:pt x="45457" y="109061"/>
                      </a:lnTo>
                      <a:cubicBezTo>
                        <a:pt x="43121" y="109061"/>
                        <a:pt x="40965" y="108881"/>
                        <a:pt x="38449" y="108522"/>
                      </a:cubicBezTo>
                      <a:lnTo>
                        <a:pt x="38449" y="108522"/>
                      </a:lnTo>
                      <a:cubicBezTo>
                        <a:pt x="32880" y="107264"/>
                        <a:pt x="29466" y="102233"/>
                        <a:pt x="29287" y="96843"/>
                      </a:cubicBezTo>
                      <a:lnTo>
                        <a:pt x="29287" y="96843"/>
                      </a:lnTo>
                      <a:cubicBezTo>
                        <a:pt x="29287" y="93429"/>
                        <a:pt x="31263" y="89656"/>
                        <a:pt x="35395" y="87680"/>
                      </a:cubicBezTo>
                      <a:lnTo>
                        <a:pt x="35395" y="87680"/>
                      </a:lnTo>
                      <a:cubicBezTo>
                        <a:pt x="38270" y="86602"/>
                        <a:pt x="41863" y="86422"/>
                        <a:pt x="45457" y="86422"/>
                      </a:cubicBezTo>
                      <a:lnTo>
                        <a:pt x="45457" y="86422"/>
                      </a:lnTo>
                      <a:cubicBezTo>
                        <a:pt x="52285" y="86422"/>
                        <a:pt x="59471" y="87500"/>
                        <a:pt x="63244" y="88578"/>
                      </a:cubicBezTo>
                      <a:lnTo>
                        <a:pt x="63244" y="88578"/>
                      </a:lnTo>
                      <a:cubicBezTo>
                        <a:pt x="62885" y="87860"/>
                        <a:pt x="62525" y="87141"/>
                        <a:pt x="62166" y="86602"/>
                      </a:cubicBezTo>
                      <a:lnTo>
                        <a:pt x="62166" y="86602"/>
                      </a:lnTo>
                      <a:cubicBezTo>
                        <a:pt x="61268" y="85703"/>
                        <a:pt x="60549" y="84625"/>
                        <a:pt x="60549" y="83188"/>
                      </a:cubicBezTo>
                      <a:lnTo>
                        <a:pt x="60549" y="83188"/>
                      </a:lnTo>
                      <a:cubicBezTo>
                        <a:pt x="62166" y="78157"/>
                        <a:pt x="66299" y="78337"/>
                        <a:pt x="68814" y="77978"/>
                      </a:cubicBezTo>
                      <a:lnTo>
                        <a:pt x="68814" y="77978"/>
                      </a:lnTo>
                      <a:lnTo>
                        <a:pt x="68814" y="77978"/>
                      </a:lnTo>
                      <a:cubicBezTo>
                        <a:pt x="68455" y="77978"/>
                        <a:pt x="68096" y="77978"/>
                        <a:pt x="67556" y="77978"/>
                      </a:cubicBezTo>
                      <a:lnTo>
                        <a:pt x="67556" y="77978"/>
                      </a:lnTo>
                      <a:cubicBezTo>
                        <a:pt x="60549" y="77798"/>
                        <a:pt x="41863" y="84805"/>
                        <a:pt x="33778" y="86242"/>
                      </a:cubicBezTo>
                      <a:lnTo>
                        <a:pt x="33778" y="86242"/>
                      </a:lnTo>
                      <a:cubicBezTo>
                        <a:pt x="31263" y="86242"/>
                        <a:pt x="29646" y="86422"/>
                        <a:pt x="28029" y="86422"/>
                      </a:cubicBezTo>
                      <a:lnTo>
                        <a:pt x="28029" y="86422"/>
                      </a:lnTo>
                      <a:cubicBezTo>
                        <a:pt x="25693" y="86782"/>
                        <a:pt x="22459" y="84625"/>
                        <a:pt x="22099" y="81930"/>
                      </a:cubicBezTo>
                      <a:lnTo>
                        <a:pt x="22099" y="81930"/>
                      </a:lnTo>
                      <a:lnTo>
                        <a:pt x="21920" y="81930"/>
                      </a:lnTo>
                      <a:cubicBezTo>
                        <a:pt x="20303" y="81751"/>
                        <a:pt x="15092" y="84266"/>
                        <a:pt x="9523" y="86242"/>
                      </a:cubicBezTo>
                      <a:lnTo>
                        <a:pt x="9523" y="86242"/>
                      </a:lnTo>
                      <a:cubicBezTo>
                        <a:pt x="6648" y="87141"/>
                        <a:pt x="5031" y="87680"/>
                        <a:pt x="3414" y="87680"/>
                      </a:cubicBezTo>
                      <a:lnTo>
                        <a:pt x="3414" y="87680"/>
                      </a:lnTo>
                      <a:cubicBezTo>
                        <a:pt x="2875" y="87680"/>
                        <a:pt x="1976" y="87680"/>
                        <a:pt x="1078" y="86782"/>
                      </a:cubicBezTo>
                      <a:lnTo>
                        <a:pt x="1078" y="86782"/>
                      </a:lnTo>
                      <a:cubicBezTo>
                        <a:pt x="179" y="86063"/>
                        <a:pt x="0" y="84985"/>
                        <a:pt x="0" y="84266"/>
                      </a:cubicBezTo>
                      <a:lnTo>
                        <a:pt x="0" y="84266"/>
                      </a:lnTo>
                      <a:cubicBezTo>
                        <a:pt x="179" y="82469"/>
                        <a:pt x="719" y="81571"/>
                        <a:pt x="1078" y="80134"/>
                      </a:cubicBezTo>
                      <a:lnTo>
                        <a:pt x="1078" y="80134"/>
                      </a:lnTo>
                      <a:cubicBezTo>
                        <a:pt x="2515" y="76001"/>
                        <a:pt x="6289" y="66658"/>
                        <a:pt x="7546" y="63065"/>
                      </a:cubicBezTo>
                      <a:lnTo>
                        <a:pt x="7546" y="63065"/>
                      </a:lnTo>
                      <a:cubicBezTo>
                        <a:pt x="8804" y="58034"/>
                        <a:pt x="8804" y="53722"/>
                        <a:pt x="11858" y="49050"/>
                      </a:cubicBezTo>
                      <a:lnTo>
                        <a:pt x="11858" y="49050"/>
                      </a:lnTo>
                      <a:cubicBezTo>
                        <a:pt x="14913" y="44559"/>
                        <a:pt x="25334" y="34138"/>
                        <a:pt x="30724" y="28388"/>
                      </a:cubicBezTo>
                      <a:lnTo>
                        <a:pt x="30724" y="28388"/>
                      </a:lnTo>
                      <a:cubicBezTo>
                        <a:pt x="34138" y="25873"/>
                        <a:pt x="37372" y="23357"/>
                        <a:pt x="41684" y="23178"/>
                      </a:cubicBezTo>
                      <a:lnTo>
                        <a:pt x="41684" y="23178"/>
                      </a:lnTo>
                      <a:cubicBezTo>
                        <a:pt x="43840" y="23178"/>
                        <a:pt x="46176" y="24076"/>
                        <a:pt x="47972" y="25334"/>
                      </a:cubicBezTo>
                      <a:lnTo>
                        <a:pt x="47972" y="25334"/>
                      </a:lnTo>
                      <a:cubicBezTo>
                        <a:pt x="52824" y="27849"/>
                        <a:pt x="59651" y="29107"/>
                        <a:pt x="64143" y="33419"/>
                      </a:cubicBezTo>
                      <a:lnTo>
                        <a:pt x="64143" y="33419"/>
                      </a:lnTo>
                      <a:cubicBezTo>
                        <a:pt x="66478" y="35036"/>
                        <a:pt x="67197" y="37731"/>
                        <a:pt x="67017" y="39528"/>
                      </a:cubicBezTo>
                      <a:lnTo>
                        <a:pt x="67017" y="39528"/>
                      </a:lnTo>
                      <a:cubicBezTo>
                        <a:pt x="67017" y="40965"/>
                        <a:pt x="66838" y="42043"/>
                        <a:pt x="66838" y="42762"/>
                      </a:cubicBezTo>
                      <a:lnTo>
                        <a:pt x="66838" y="42762"/>
                      </a:lnTo>
                      <a:cubicBezTo>
                        <a:pt x="67017" y="42762"/>
                        <a:pt x="67017" y="42762"/>
                        <a:pt x="67017" y="42762"/>
                      </a:cubicBezTo>
                      <a:lnTo>
                        <a:pt x="67017" y="42762"/>
                      </a:lnTo>
                      <a:cubicBezTo>
                        <a:pt x="67017" y="42762"/>
                        <a:pt x="67736" y="42762"/>
                        <a:pt x="67916" y="39707"/>
                      </a:cubicBezTo>
                      <a:lnTo>
                        <a:pt x="67916" y="39707"/>
                      </a:lnTo>
                      <a:cubicBezTo>
                        <a:pt x="67916" y="39528"/>
                        <a:pt x="67916" y="39528"/>
                        <a:pt x="67916" y="39528"/>
                      </a:cubicBezTo>
                      <a:lnTo>
                        <a:pt x="67916" y="39528"/>
                      </a:lnTo>
                      <a:cubicBezTo>
                        <a:pt x="68455" y="33599"/>
                        <a:pt x="74384" y="30365"/>
                        <a:pt x="80134" y="30005"/>
                      </a:cubicBezTo>
                      <a:lnTo>
                        <a:pt x="80134" y="30005"/>
                      </a:lnTo>
                      <a:cubicBezTo>
                        <a:pt x="81032" y="30005"/>
                        <a:pt x="81930" y="30185"/>
                        <a:pt x="83008" y="30365"/>
                      </a:cubicBezTo>
                      <a:lnTo>
                        <a:pt x="83008" y="30365"/>
                      </a:lnTo>
                      <a:cubicBezTo>
                        <a:pt x="88039" y="31622"/>
                        <a:pt x="105826" y="32521"/>
                        <a:pt x="111576" y="36114"/>
                      </a:cubicBezTo>
                      <a:lnTo>
                        <a:pt x="111576" y="36114"/>
                      </a:lnTo>
                      <a:cubicBezTo>
                        <a:pt x="114990" y="38629"/>
                        <a:pt x="116427" y="41684"/>
                        <a:pt x="116427" y="44559"/>
                      </a:cubicBezTo>
                      <a:lnTo>
                        <a:pt x="116427" y="44559"/>
                      </a:lnTo>
                      <a:cubicBezTo>
                        <a:pt x="116427" y="45816"/>
                        <a:pt x="116068" y="47074"/>
                        <a:pt x="115709" y="48152"/>
                      </a:cubicBezTo>
                      <a:lnTo>
                        <a:pt x="115709" y="48152"/>
                      </a:lnTo>
                      <a:cubicBezTo>
                        <a:pt x="115888" y="48152"/>
                        <a:pt x="115888" y="48152"/>
                        <a:pt x="116068" y="48152"/>
                      </a:cubicBezTo>
                      <a:lnTo>
                        <a:pt x="116068" y="48152"/>
                      </a:lnTo>
                      <a:cubicBezTo>
                        <a:pt x="116787" y="48152"/>
                        <a:pt x="117506" y="47972"/>
                        <a:pt x="119123" y="47613"/>
                      </a:cubicBezTo>
                      <a:lnTo>
                        <a:pt x="119123" y="47613"/>
                      </a:lnTo>
                      <a:cubicBezTo>
                        <a:pt x="122357" y="47793"/>
                        <a:pt x="138707" y="44918"/>
                        <a:pt x="143378" y="42403"/>
                      </a:cubicBezTo>
                      <a:lnTo>
                        <a:pt x="143378" y="42403"/>
                      </a:lnTo>
                      <a:cubicBezTo>
                        <a:pt x="143378" y="42403"/>
                        <a:pt x="143378" y="42403"/>
                        <a:pt x="143378" y="42403"/>
                      </a:cubicBezTo>
                      <a:lnTo>
                        <a:pt x="143378" y="42403"/>
                      </a:lnTo>
                      <a:cubicBezTo>
                        <a:pt x="142839" y="41864"/>
                        <a:pt x="142121" y="40965"/>
                        <a:pt x="141402" y="40246"/>
                      </a:cubicBezTo>
                      <a:lnTo>
                        <a:pt x="141402" y="40246"/>
                      </a:lnTo>
                      <a:cubicBezTo>
                        <a:pt x="136551" y="36833"/>
                        <a:pt x="135652" y="33419"/>
                        <a:pt x="131699" y="32700"/>
                      </a:cubicBezTo>
                      <a:lnTo>
                        <a:pt x="131699" y="32700"/>
                      </a:lnTo>
                      <a:cubicBezTo>
                        <a:pt x="130262" y="32161"/>
                        <a:pt x="128106" y="32521"/>
                        <a:pt x="127567" y="29107"/>
                      </a:cubicBezTo>
                      <a:lnTo>
                        <a:pt x="127567" y="29107"/>
                      </a:lnTo>
                      <a:cubicBezTo>
                        <a:pt x="129004" y="24615"/>
                        <a:pt x="131160" y="25873"/>
                        <a:pt x="133316" y="24615"/>
                      </a:cubicBezTo>
                      <a:lnTo>
                        <a:pt x="133316" y="24615"/>
                      </a:lnTo>
                      <a:cubicBezTo>
                        <a:pt x="135652" y="24076"/>
                        <a:pt x="138168" y="23537"/>
                        <a:pt x="140144" y="23537"/>
                      </a:cubicBezTo>
                      <a:lnTo>
                        <a:pt x="140144" y="23537"/>
                      </a:lnTo>
                      <a:lnTo>
                        <a:pt x="140683" y="23537"/>
                      </a:lnTo>
                      <a:lnTo>
                        <a:pt x="141222" y="23717"/>
                      </a:lnTo>
                      <a:cubicBezTo>
                        <a:pt x="141222" y="23896"/>
                        <a:pt x="142121" y="23896"/>
                        <a:pt x="143558" y="23896"/>
                      </a:cubicBezTo>
                      <a:lnTo>
                        <a:pt x="143558" y="23896"/>
                      </a:lnTo>
                      <a:cubicBezTo>
                        <a:pt x="147510" y="23896"/>
                        <a:pt x="155955" y="23717"/>
                        <a:pt x="161705" y="29466"/>
                      </a:cubicBezTo>
                      <a:lnTo>
                        <a:pt x="161705" y="29466"/>
                      </a:lnTo>
                      <a:cubicBezTo>
                        <a:pt x="168173" y="35934"/>
                        <a:pt x="181289" y="46535"/>
                        <a:pt x="186679" y="50488"/>
                      </a:cubicBezTo>
                      <a:lnTo>
                        <a:pt x="186679" y="50488"/>
                      </a:lnTo>
                      <a:cubicBezTo>
                        <a:pt x="188296" y="51745"/>
                        <a:pt x="189374" y="52284"/>
                        <a:pt x="190093" y="52464"/>
                      </a:cubicBezTo>
                      <a:lnTo>
                        <a:pt x="190093" y="52464"/>
                      </a:lnTo>
                      <a:cubicBezTo>
                        <a:pt x="190093" y="52105"/>
                        <a:pt x="189913" y="51745"/>
                        <a:pt x="189554" y="51206"/>
                      </a:cubicBezTo>
                      <a:lnTo>
                        <a:pt x="189554" y="51206"/>
                      </a:lnTo>
                      <a:cubicBezTo>
                        <a:pt x="187038" y="47433"/>
                        <a:pt x="179133" y="36653"/>
                        <a:pt x="173922" y="28927"/>
                      </a:cubicBezTo>
                      <a:lnTo>
                        <a:pt x="173922" y="28927"/>
                      </a:lnTo>
                      <a:cubicBezTo>
                        <a:pt x="169430" y="22639"/>
                        <a:pt x="154877" y="17069"/>
                        <a:pt x="153440" y="9163"/>
                      </a:cubicBezTo>
                      <a:lnTo>
                        <a:pt x="153440" y="9163"/>
                      </a:lnTo>
                      <a:cubicBezTo>
                        <a:pt x="153440" y="8804"/>
                        <a:pt x="153440" y="8624"/>
                        <a:pt x="153440" y="8445"/>
                      </a:cubicBezTo>
                      <a:lnTo>
                        <a:pt x="153440" y="8445"/>
                      </a:lnTo>
                      <a:cubicBezTo>
                        <a:pt x="154338" y="2515"/>
                        <a:pt x="160627" y="180"/>
                        <a:pt x="166376" y="0"/>
                      </a:cubicBezTo>
                      <a:lnTo>
                        <a:pt x="166376" y="0"/>
                      </a:lnTo>
                      <a:cubicBezTo>
                        <a:pt x="168173" y="0"/>
                        <a:pt x="169969" y="359"/>
                        <a:pt x="171407" y="1078"/>
                      </a:cubicBezTo>
                      <a:lnTo>
                        <a:pt x="171407" y="1078"/>
                      </a:lnTo>
                      <a:cubicBezTo>
                        <a:pt x="178234" y="3773"/>
                        <a:pt x="212372" y="18326"/>
                        <a:pt x="222973" y="23537"/>
                      </a:cubicBezTo>
                      <a:lnTo>
                        <a:pt x="222973" y="23537"/>
                      </a:lnTo>
                      <a:cubicBezTo>
                        <a:pt x="229261" y="26232"/>
                        <a:pt x="232495" y="29107"/>
                        <a:pt x="232675" y="32880"/>
                      </a:cubicBezTo>
                      <a:lnTo>
                        <a:pt x="232675" y="32880"/>
                      </a:lnTo>
                      <a:cubicBezTo>
                        <a:pt x="232675" y="34138"/>
                        <a:pt x="232136" y="35395"/>
                        <a:pt x="231417" y="36294"/>
                      </a:cubicBezTo>
                      <a:lnTo>
                        <a:pt x="231417" y="36294"/>
                      </a:lnTo>
                      <a:cubicBezTo>
                        <a:pt x="231597" y="36473"/>
                        <a:pt x="231597" y="36473"/>
                        <a:pt x="231777" y="36653"/>
                      </a:cubicBezTo>
                      <a:lnTo>
                        <a:pt x="231777" y="36653"/>
                      </a:lnTo>
                      <a:cubicBezTo>
                        <a:pt x="232675" y="37551"/>
                        <a:pt x="234292" y="38450"/>
                        <a:pt x="235729" y="39348"/>
                      </a:cubicBezTo>
                      <a:lnTo>
                        <a:pt x="235729" y="39348"/>
                      </a:lnTo>
                      <a:cubicBezTo>
                        <a:pt x="243994" y="41145"/>
                        <a:pt x="259087" y="54261"/>
                        <a:pt x="264836" y="59831"/>
                      </a:cubicBezTo>
                      <a:lnTo>
                        <a:pt x="264836" y="59831"/>
                      </a:lnTo>
                      <a:lnTo>
                        <a:pt x="263039" y="61627"/>
                      </a:lnTo>
                      <a:lnTo>
                        <a:pt x="261243" y="63424"/>
                      </a:lnTo>
                      <a:cubicBezTo>
                        <a:pt x="256392" y="58393"/>
                        <a:pt x="239862" y="44918"/>
                        <a:pt x="234112" y="44020"/>
                      </a:cubicBezTo>
                      <a:lnTo>
                        <a:pt x="234112" y="44020"/>
                      </a:lnTo>
                      <a:cubicBezTo>
                        <a:pt x="229621" y="41324"/>
                        <a:pt x="226387" y="40067"/>
                        <a:pt x="225668" y="35934"/>
                      </a:cubicBezTo>
                      <a:lnTo>
                        <a:pt x="225668" y="35934"/>
                      </a:lnTo>
                      <a:cubicBezTo>
                        <a:pt x="225668" y="35216"/>
                        <a:pt x="226027" y="33778"/>
                        <a:pt x="227465" y="32880"/>
                      </a:cubicBezTo>
                      <a:lnTo>
                        <a:pt x="227465" y="32880"/>
                      </a:lnTo>
                      <a:lnTo>
                        <a:pt x="227465" y="32880"/>
                      </a:lnTo>
                      <a:cubicBezTo>
                        <a:pt x="227465" y="32880"/>
                        <a:pt x="226746" y="30544"/>
                        <a:pt x="220817" y="28208"/>
                      </a:cubicBezTo>
                      <a:lnTo>
                        <a:pt x="220817" y="28208"/>
                      </a:lnTo>
                      <a:cubicBezTo>
                        <a:pt x="210396" y="22998"/>
                        <a:pt x="176078" y="8445"/>
                        <a:pt x="169251" y="5749"/>
                      </a:cubicBezTo>
                      <a:lnTo>
                        <a:pt x="169251" y="5749"/>
                      </a:lnTo>
                      <a:cubicBezTo>
                        <a:pt x="168532" y="5390"/>
                        <a:pt x="167454" y="5211"/>
                        <a:pt x="166376" y="5211"/>
                      </a:cubicBezTo>
                      <a:lnTo>
                        <a:pt x="166376" y="5211"/>
                      </a:lnTo>
                      <a:cubicBezTo>
                        <a:pt x="164400" y="5211"/>
                        <a:pt x="162064" y="5929"/>
                        <a:pt x="160447" y="6827"/>
                      </a:cubicBezTo>
                      <a:lnTo>
                        <a:pt x="160447" y="6827"/>
                      </a:lnTo>
                      <a:cubicBezTo>
                        <a:pt x="159728" y="7367"/>
                        <a:pt x="159189" y="7726"/>
                        <a:pt x="158830" y="8085"/>
                      </a:cubicBezTo>
                      <a:lnTo>
                        <a:pt x="158830" y="8085"/>
                      </a:lnTo>
                      <a:lnTo>
                        <a:pt x="158471" y="9343"/>
                      </a:lnTo>
                      <a:cubicBezTo>
                        <a:pt x="158650" y="9523"/>
                        <a:pt x="158830" y="10062"/>
                        <a:pt x="159908" y="11140"/>
                      </a:cubicBezTo>
                      <a:lnTo>
                        <a:pt x="159908" y="11140"/>
                      </a:lnTo>
                      <a:cubicBezTo>
                        <a:pt x="161166" y="12397"/>
                        <a:pt x="163142" y="13835"/>
                        <a:pt x="165298" y="15452"/>
                      </a:cubicBezTo>
                      <a:lnTo>
                        <a:pt x="165298" y="15452"/>
                      </a:lnTo>
                      <a:cubicBezTo>
                        <a:pt x="169610" y="18686"/>
                        <a:pt x="174641" y="22100"/>
                        <a:pt x="177875" y="25873"/>
                      </a:cubicBezTo>
                      <a:lnTo>
                        <a:pt x="177875" y="25873"/>
                      </a:lnTo>
                      <a:cubicBezTo>
                        <a:pt x="183086" y="33778"/>
                        <a:pt x="190991" y="44379"/>
                        <a:pt x="193686" y="48511"/>
                      </a:cubicBezTo>
                      <a:lnTo>
                        <a:pt x="193686" y="48511"/>
                      </a:lnTo>
                      <a:cubicBezTo>
                        <a:pt x="194584" y="49949"/>
                        <a:pt x="195123" y="51386"/>
                        <a:pt x="195123" y="52824"/>
                      </a:cubicBezTo>
                      <a:lnTo>
                        <a:pt x="195123" y="52824"/>
                      </a:lnTo>
                      <a:cubicBezTo>
                        <a:pt x="195123" y="55159"/>
                        <a:pt x="192967" y="57675"/>
                        <a:pt x="190272" y="57675"/>
                      </a:cubicBezTo>
                      <a:lnTo>
                        <a:pt x="190272" y="57675"/>
                      </a:lnTo>
                      <a:cubicBezTo>
                        <a:pt x="188116" y="57675"/>
                        <a:pt x="185961" y="56597"/>
                        <a:pt x="183445" y="54620"/>
                      </a:cubicBezTo>
                      <a:lnTo>
                        <a:pt x="183445" y="54620"/>
                      </a:lnTo>
                      <a:cubicBezTo>
                        <a:pt x="178055" y="50488"/>
                        <a:pt x="164939" y="40067"/>
                        <a:pt x="158111" y="33239"/>
                      </a:cubicBezTo>
                      <a:lnTo>
                        <a:pt x="158111" y="33239"/>
                      </a:lnTo>
                      <a:cubicBezTo>
                        <a:pt x="152900" y="27849"/>
                        <a:pt x="144995" y="30005"/>
                        <a:pt x="139785" y="28747"/>
                      </a:cubicBezTo>
                      <a:lnTo>
                        <a:pt x="139785" y="28747"/>
                      </a:lnTo>
                      <a:cubicBezTo>
                        <a:pt x="139066" y="28747"/>
                        <a:pt x="137629" y="28927"/>
                        <a:pt x="136371" y="29286"/>
                      </a:cubicBezTo>
                      <a:lnTo>
                        <a:pt x="136371" y="29286"/>
                      </a:lnTo>
                      <a:cubicBezTo>
                        <a:pt x="140144" y="31443"/>
                        <a:pt x="141761" y="34677"/>
                        <a:pt x="144456" y="36473"/>
                      </a:cubicBezTo>
                      <a:lnTo>
                        <a:pt x="144456" y="36473"/>
                      </a:lnTo>
                      <a:cubicBezTo>
                        <a:pt x="146612" y="38989"/>
                        <a:pt x="148409" y="39707"/>
                        <a:pt x="148948" y="42942"/>
                      </a:cubicBezTo>
                      <a:lnTo>
                        <a:pt x="148948" y="42942"/>
                      </a:lnTo>
                      <a:cubicBezTo>
                        <a:pt x="148768" y="45816"/>
                        <a:pt x="146612" y="46535"/>
                        <a:pt x="145175" y="47074"/>
                      </a:cubicBezTo>
                      <a:lnTo>
                        <a:pt x="145175" y="47074"/>
                      </a:lnTo>
                      <a:cubicBezTo>
                        <a:pt x="138886" y="50128"/>
                        <a:pt x="123614" y="52644"/>
                        <a:pt x="119841" y="52644"/>
                      </a:cubicBezTo>
                      <a:lnTo>
                        <a:pt x="119841" y="52644"/>
                      </a:lnTo>
                      <a:cubicBezTo>
                        <a:pt x="118404" y="53003"/>
                        <a:pt x="117146" y="53363"/>
                        <a:pt x="115888" y="53363"/>
                      </a:cubicBezTo>
                      <a:lnTo>
                        <a:pt x="115888" y="53363"/>
                      </a:lnTo>
                      <a:cubicBezTo>
                        <a:pt x="113193" y="53363"/>
                        <a:pt x="110318" y="52464"/>
                        <a:pt x="109959" y="48871"/>
                      </a:cubicBezTo>
                      <a:lnTo>
                        <a:pt x="109959" y="48871"/>
                      </a:lnTo>
                      <a:lnTo>
                        <a:pt x="109959" y="48332"/>
                      </a:lnTo>
                      <a:lnTo>
                        <a:pt x="110139" y="47793"/>
                      </a:lnTo>
                      <a:cubicBezTo>
                        <a:pt x="110678" y="46715"/>
                        <a:pt x="111037" y="45637"/>
                        <a:pt x="111037" y="44738"/>
                      </a:cubicBezTo>
                      <a:lnTo>
                        <a:pt x="111037" y="44738"/>
                      </a:lnTo>
                      <a:cubicBezTo>
                        <a:pt x="111037" y="43481"/>
                        <a:pt x="110678" y="42223"/>
                        <a:pt x="108342" y="40426"/>
                      </a:cubicBezTo>
                      <a:lnTo>
                        <a:pt x="108342" y="40426"/>
                      </a:lnTo>
                      <a:cubicBezTo>
                        <a:pt x="106006" y="38450"/>
                        <a:pt x="86961" y="36833"/>
                        <a:pt x="81391" y="35575"/>
                      </a:cubicBezTo>
                      <a:lnTo>
                        <a:pt x="81391" y="35575"/>
                      </a:lnTo>
                      <a:cubicBezTo>
                        <a:pt x="80852" y="35395"/>
                        <a:pt x="80313" y="35395"/>
                        <a:pt x="79954" y="35395"/>
                      </a:cubicBezTo>
                      <a:lnTo>
                        <a:pt x="79954" y="35395"/>
                      </a:lnTo>
                      <a:cubicBezTo>
                        <a:pt x="76540" y="35395"/>
                        <a:pt x="73127" y="38270"/>
                        <a:pt x="72767" y="39528"/>
                      </a:cubicBezTo>
                      <a:lnTo>
                        <a:pt x="72767" y="39528"/>
                      </a:lnTo>
                      <a:lnTo>
                        <a:pt x="72767" y="39887"/>
                      </a:lnTo>
                      <a:lnTo>
                        <a:pt x="72767" y="39887"/>
                      </a:lnTo>
                      <a:cubicBezTo>
                        <a:pt x="72767" y="44379"/>
                        <a:pt x="70611" y="48152"/>
                        <a:pt x="66838" y="48152"/>
                      </a:cubicBezTo>
                      <a:lnTo>
                        <a:pt x="66838" y="48152"/>
                      </a:lnTo>
                      <a:cubicBezTo>
                        <a:pt x="65760" y="48152"/>
                        <a:pt x="64861" y="47793"/>
                        <a:pt x="63783" y="47433"/>
                      </a:cubicBezTo>
                      <a:lnTo>
                        <a:pt x="63783" y="47433"/>
                      </a:lnTo>
                      <a:cubicBezTo>
                        <a:pt x="61807" y="46535"/>
                        <a:pt x="61268" y="44199"/>
                        <a:pt x="61447" y="43121"/>
                      </a:cubicBezTo>
                      <a:lnTo>
                        <a:pt x="61447" y="43121"/>
                      </a:lnTo>
                      <a:cubicBezTo>
                        <a:pt x="61447" y="41864"/>
                        <a:pt x="61627" y="40606"/>
                        <a:pt x="61627" y="39887"/>
                      </a:cubicBezTo>
                      <a:lnTo>
                        <a:pt x="61627" y="39887"/>
                      </a:lnTo>
                      <a:cubicBezTo>
                        <a:pt x="61627" y="38809"/>
                        <a:pt x="61447" y="38629"/>
                        <a:pt x="60549" y="37731"/>
                      </a:cubicBezTo>
                      <a:lnTo>
                        <a:pt x="60549" y="37731"/>
                      </a:lnTo>
                      <a:cubicBezTo>
                        <a:pt x="57495" y="34497"/>
                        <a:pt x="51027" y="33060"/>
                        <a:pt x="44918" y="30005"/>
                      </a:cubicBezTo>
                      <a:lnTo>
                        <a:pt x="44918" y="30005"/>
                      </a:lnTo>
                      <a:cubicBezTo>
                        <a:pt x="43301" y="28927"/>
                        <a:pt x="42223" y="28568"/>
                        <a:pt x="41324" y="28568"/>
                      </a:cubicBezTo>
                      <a:lnTo>
                        <a:pt x="41324" y="28568"/>
                      </a:lnTo>
                      <a:cubicBezTo>
                        <a:pt x="39527" y="28568"/>
                        <a:pt x="36833" y="30005"/>
                        <a:pt x="33778" y="32521"/>
                      </a:cubicBezTo>
                      <a:lnTo>
                        <a:pt x="33778" y="32521"/>
                      </a:lnTo>
                      <a:cubicBezTo>
                        <a:pt x="28568" y="37731"/>
                        <a:pt x="17967" y="48691"/>
                        <a:pt x="15811" y="52105"/>
                      </a:cubicBezTo>
                      <a:lnTo>
                        <a:pt x="15811" y="52105"/>
                      </a:lnTo>
                      <a:cubicBezTo>
                        <a:pt x="13655" y="55339"/>
                        <a:pt x="13655" y="58932"/>
                        <a:pt x="12218" y="64862"/>
                      </a:cubicBezTo>
                      <a:lnTo>
                        <a:pt x="12218" y="64862"/>
                      </a:lnTo>
                      <a:cubicBezTo>
                        <a:pt x="10780" y="68994"/>
                        <a:pt x="7007" y="78337"/>
                        <a:pt x="5750" y="82110"/>
                      </a:cubicBezTo>
                      <a:lnTo>
                        <a:pt x="5750" y="82110"/>
                      </a:lnTo>
                      <a:cubicBezTo>
                        <a:pt x="5750" y="82110"/>
                        <a:pt x="5750" y="82110"/>
                        <a:pt x="5750" y="82290"/>
                      </a:cubicBezTo>
                      <a:lnTo>
                        <a:pt x="5750" y="82290"/>
                      </a:lnTo>
                      <a:cubicBezTo>
                        <a:pt x="6289" y="82110"/>
                        <a:pt x="7007" y="81930"/>
                        <a:pt x="7906" y="81571"/>
                      </a:cubicBezTo>
                      <a:lnTo>
                        <a:pt x="7906" y="81571"/>
                      </a:lnTo>
                      <a:cubicBezTo>
                        <a:pt x="13296" y="79774"/>
                        <a:pt x="17787" y="77259"/>
                        <a:pt x="21920" y="77079"/>
                      </a:cubicBezTo>
                      <a:lnTo>
                        <a:pt x="21920" y="77079"/>
                      </a:lnTo>
                      <a:cubicBezTo>
                        <a:pt x="23717" y="76900"/>
                        <a:pt x="26232" y="78337"/>
                        <a:pt x="26951" y="80493"/>
                      </a:cubicBezTo>
                      <a:lnTo>
                        <a:pt x="26951" y="80493"/>
                      </a:lnTo>
                      <a:cubicBezTo>
                        <a:pt x="27310" y="81571"/>
                        <a:pt x="27490" y="81571"/>
                        <a:pt x="27490" y="81571"/>
                      </a:cubicBezTo>
                      <a:lnTo>
                        <a:pt x="27490" y="81571"/>
                      </a:lnTo>
                      <a:cubicBezTo>
                        <a:pt x="27490" y="81571"/>
                        <a:pt x="27490" y="81571"/>
                        <a:pt x="28029" y="81571"/>
                      </a:cubicBezTo>
                      <a:lnTo>
                        <a:pt x="28029" y="81571"/>
                      </a:lnTo>
                      <a:cubicBezTo>
                        <a:pt x="28927" y="81571"/>
                        <a:pt x="30904" y="81391"/>
                        <a:pt x="33419" y="81391"/>
                      </a:cubicBezTo>
                      <a:lnTo>
                        <a:pt x="33419" y="81391"/>
                      </a:lnTo>
                      <a:cubicBezTo>
                        <a:pt x="40246" y="80313"/>
                        <a:pt x="58753" y="73306"/>
                        <a:pt x="67736" y="73126"/>
                      </a:cubicBezTo>
                      <a:lnTo>
                        <a:pt x="67736" y="73126"/>
                      </a:lnTo>
                      <a:cubicBezTo>
                        <a:pt x="68455" y="73126"/>
                        <a:pt x="68994" y="73126"/>
                        <a:pt x="69713" y="73306"/>
                      </a:cubicBezTo>
                      <a:lnTo>
                        <a:pt x="69713" y="73306"/>
                      </a:lnTo>
                      <a:cubicBezTo>
                        <a:pt x="73306" y="73306"/>
                        <a:pt x="76540" y="74743"/>
                        <a:pt x="76720" y="77978"/>
                      </a:cubicBezTo>
                      <a:lnTo>
                        <a:pt x="76720" y="77978"/>
                      </a:lnTo>
                      <a:cubicBezTo>
                        <a:pt x="76540" y="80493"/>
                        <a:pt x="74923" y="81930"/>
                        <a:pt x="72767" y="82290"/>
                      </a:cubicBezTo>
                      <a:lnTo>
                        <a:pt x="72767" y="82290"/>
                      </a:lnTo>
                      <a:cubicBezTo>
                        <a:pt x="70431" y="83368"/>
                        <a:pt x="67916" y="83547"/>
                        <a:pt x="66478" y="84086"/>
                      </a:cubicBezTo>
                      <a:lnTo>
                        <a:pt x="66478" y="84086"/>
                      </a:lnTo>
                      <a:cubicBezTo>
                        <a:pt x="67916" y="86422"/>
                        <a:pt x="69174" y="88578"/>
                        <a:pt x="69174" y="90914"/>
                      </a:cubicBezTo>
                      <a:lnTo>
                        <a:pt x="69174" y="90914"/>
                      </a:lnTo>
                      <a:cubicBezTo>
                        <a:pt x="69174" y="92531"/>
                        <a:pt x="67197" y="94687"/>
                        <a:pt x="65400" y="94687"/>
                      </a:cubicBezTo>
                      <a:lnTo>
                        <a:pt x="65400" y="94687"/>
                      </a:lnTo>
                      <a:cubicBezTo>
                        <a:pt x="64682" y="94687"/>
                        <a:pt x="63963" y="94507"/>
                        <a:pt x="63244" y="94328"/>
                      </a:cubicBezTo>
                      <a:lnTo>
                        <a:pt x="63244" y="94328"/>
                      </a:lnTo>
                      <a:cubicBezTo>
                        <a:pt x="61088" y="93609"/>
                        <a:pt x="52644" y="91992"/>
                        <a:pt x="45637" y="91992"/>
                      </a:cubicBezTo>
                      <a:lnTo>
                        <a:pt x="45637" y="91992"/>
                      </a:lnTo>
                      <a:cubicBezTo>
                        <a:pt x="42402" y="91992"/>
                        <a:pt x="39348" y="92351"/>
                        <a:pt x="37551" y="92890"/>
                      </a:cubicBezTo>
                      <a:lnTo>
                        <a:pt x="37551" y="92890"/>
                      </a:lnTo>
                      <a:cubicBezTo>
                        <a:pt x="35216" y="94148"/>
                        <a:pt x="34677" y="95585"/>
                        <a:pt x="34497" y="97382"/>
                      </a:cubicBezTo>
                      <a:lnTo>
                        <a:pt x="34497" y="97382"/>
                      </a:lnTo>
                      <a:cubicBezTo>
                        <a:pt x="34497" y="100257"/>
                        <a:pt x="36833" y="103671"/>
                        <a:pt x="39527" y="104030"/>
                      </a:cubicBezTo>
                      <a:lnTo>
                        <a:pt x="39527" y="104030"/>
                      </a:lnTo>
                      <a:cubicBezTo>
                        <a:pt x="41504" y="104389"/>
                        <a:pt x="43480" y="104569"/>
                        <a:pt x="45457" y="104569"/>
                      </a:cubicBezTo>
                      <a:lnTo>
                        <a:pt x="45457" y="104569"/>
                      </a:lnTo>
                      <a:cubicBezTo>
                        <a:pt x="49589" y="104569"/>
                        <a:pt x="54081" y="104030"/>
                        <a:pt x="58753" y="104030"/>
                      </a:cubicBezTo>
                      <a:lnTo>
                        <a:pt x="58753" y="104030"/>
                      </a:lnTo>
                      <a:cubicBezTo>
                        <a:pt x="63604" y="104030"/>
                        <a:pt x="65041" y="105288"/>
                        <a:pt x="66299" y="105108"/>
                      </a:cubicBezTo>
                      <a:lnTo>
                        <a:pt x="66299" y="105108"/>
                      </a:lnTo>
                      <a:cubicBezTo>
                        <a:pt x="67197" y="105108"/>
                        <a:pt x="68455" y="104928"/>
                        <a:pt x="71509" y="104030"/>
                      </a:cubicBezTo>
                      <a:lnTo>
                        <a:pt x="71509" y="104030"/>
                      </a:lnTo>
                      <a:cubicBezTo>
                        <a:pt x="78876" y="102772"/>
                        <a:pt x="91992" y="97382"/>
                        <a:pt x="98999" y="95945"/>
                      </a:cubicBezTo>
                      <a:lnTo>
                        <a:pt x="98999" y="95945"/>
                      </a:lnTo>
                      <a:cubicBezTo>
                        <a:pt x="99718" y="95765"/>
                        <a:pt x="100437" y="95585"/>
                        <a:pt x="101155" y="95585"/>
                      </a:cubicBezTo>
                      <a:lnTo>
                        <a:pt x="101155" y="95585"/>
                      </a:lnTo>
                      <a:cubicBezTo>
                        <a:pt x="107623" y="96663"/>
                        <a:pt x="105647" y="100077"/>
                        <a:pt x="111396" y="99718"/>
                      </a:cubicBezTo>
                      <a:lnTo>
                        <a:pt x="111396" y="99718"/>
                      </a:lnTo>
                      <a:lnTo>
                        <a:pt x="111396" y="99718"/>
                      </a:lnTo>
                      <a:cubicBezTo>
                        <a:pt x="111396" y="99718"/>
                        <a:pt x="111396" y="99718"/>
                        <a:pt x="111396" y="99718"/>
                      </a:cubicBezTo>
                      <a:lnTo>
                        <a:pt x="111396" y="99718"/>
                      </a:lnTo>
                      <a:cubicBezTo>
                        <a:pt x="117865" y="99718"/>
                        <a:pt x="148049" y="96663"/>
                        <a:pt x="159189" y="96663"/>
                      </a:cubicBezTo>
                      <a:lnTo>
                        <a:pt x="159189" y="96663"/>
                      </a:lnTo>
                      <a:cubicBezTo>
                        <a:pt x="161166" y="96663"/>
                        <a:pt x="162244" y="96663"/>
                        <a:pt x="163322" y="97023"/>
                      </a:cubicBezTo>
                      <a:lnTo>
                        <a:pt x="163322" y="97023"/>
                      </a:lnTo>
                      <a:cubicBezTo>
                        <a:pt x="167095" y="97921"/>
                        <a:pt x="168891" y="101515"/>
                        <a:pt x="168712" y="104569"/>
                      </a:cubicBezTo>
                      <a:lnTo>
                        <a:pt x="168712" y="104569"/>
                      </a:lnTo>
                      <a:cubicBezTo>
                        <a:pt x="168712" y="107983"/>
                        <a:pt x="167095" y="111576"/>
                        <a:pt x="163861" y="113732"/>
                      </a:cubicBezTo>
                      <a:lnTo>
                        <a:pt x="163861" y="113732"/>
                      </a:lnTo>
                      <a:cubicBezTo>
                        <a:pt x="160267" y="115529"/>
                        <a:pt x="147331" y="117865"/>
                        <a:pt x="135113" y="118044"/>
                      </a:cubicBezTo>
                      <a:lnTo>
                        <a:pt x="135113" y="118044"/>
                      </a:lnTo>
                      <a:lnTo>
                        <a:pt x="134754" y="118044"/>
                      </a:lnTo>
                      <a:cubicBezTo>
                        <a:pt x="130082" y="118044"/>
                        <a:pt x="126309" y="117865"/>
                        <a:pt x="123255" y="117865"/>
                      </a:cubicBezTo>
                      <a:lnTo>
                        <a:pt x="123255" y="117865"/>
                      </a:lnTo>
                      <a:cubicBezTo>
                        <a:pt x="118224" y="117865"/>
                        <a:pt x="114810" y="118224"/>
                        <a:pt x="111037" y="120560"/>
                      </a:cubicBezTo>
                      <a:lnTo>
                        <a:pt x="111037" y="120560"/>
                      </a:lnTo>
                      <a:cubicBezTo>
                        <a:pt x="103311" y="123435"/>
                        <a:pt x="94507" y="122177"/>
                        <a:pt x="86063" y="125950"/>
                      </a:cubicBezTo>
                      <a:lnTo>
                        <a:pt x="86063" y="125950"/>
                      </a:lnTo>
                      <a:cubicBezTo>
                        <a:pt x="82110" y="127747"/>
                        <a:pt x="81571" y="129184"/>
                        <a:pt x="81571" y="129723"/>
                      </a:cubicBezTo>
                      <a:lnTo>
                        <a:pt x="81571" y="129723"/>
                      </a:lnTo>
                      <a:cubicBezTo>
                        <a:pt x="81391" y="130442"/>
                        <a:pt x="83008" y="132778"/>
                        <a:pt x="86602" y="134934"/>
                      </a:cubicBezTo>
                      <a:lnTo>
                        <a:pt x="86602" y="134934"/>
                      </a:lnTo>
                      <a:cubicBezTo>
                        <a:pt x="92172" y="139066"/>
                        <a:pt x="93609" y="141042"/>
                        <a:pt x="103850" y="142300"/>
                      </a:cubicBezTo>
                      <a:lnTo>
                        <a:pt x="103850" y="142300"/>
                      </a:lnTo>
                      <a:cubicBezTo>
                        <a:pt x="107443" y="142660"/>
                        <a:pt x="112474" y="142839"/>
                        <a:pt x="118045" y="142839"/>
                      </a:cubicBezTo>
                      <a:lnTo>
                        <a:pt x="118045" y="142839"/>
                      </a:lnTo>
                      <a:cubicBezTo>
                        <a:pt x="129723" y="142839"/>
                        <a:pt x="142839" y="142120"/>
                        <a:pt x="148948" y="142300"/>
                      </a:cubicBezTo>
                      <a:lnTo>
                        <a:pt x="148948" y="142300"/>
                      </a:lnTo>
                      <a:cubicBezTo>
                        <a:pt x="155955" y="143019"/>
                        <a:pt x="158111" y="147151"/>
                        <a:pt x="158650" y="151643"/>
                      </a:cubicBezTo>
                      <a:lnTo>
                        <a:pt x="158650" y="151643"/>
                      </a:lnTo>
                      <a:cubicBezTo>
                        <a:pt x="160088" y="155416"/>
                        <a:pt x="166196" y="155237"/>
                        <a:pt x="170688" y="161345"/>
                      </a:cubicBezTo>
                      <a:lnTo>
                        <a:pt x="170688" y="161345"/>
                      </a:lnTo>
                      <a:cubicBezTo>
                        <a:pt x="170688" y="162064"/>
                        <a:pt x="173203" y="163681"/>
                        <a:pt x="176617" y="163501"/>
                      </a:cubicBezTo>
                      <a:lnTo>
                        <a:pt x="176617" y="163501"/>
                      </a:lnTo>
                      <a:cubicBezTo>
                        <a:pt x="178414" y="163501"/>
                        <a:pt x="180211" y="163142"/>
                        <a:pt x="181469" y="162603"/>
                      </a:cubicBezTo>
                      <a:lnTo>
                        <a:pt x="181469" y="162603"/>
                      </a:lnTo>
                      <a:cubicBezTo>
                        <a:pt x="186320" y="159369"/>
                        <a:pt x="217403" y="148948"/>
                        <a:pt x="229261" y="143738"/>
                      </a:cubicBezTo>
                      <a:lnTo>
                        <a:pt x="229261" y="143738"/>
                      </a:lnTo>
                      <a:cubicBezTo>
                        <a:pt x="240580" y="138707"/>
                        <a:pt x="259266" y="126309"/>
                        <a:pt x="262680" y="122896"/>
                      </a:cubicBezTo>
                      <a:lnTo>
                        <a:pt x="262680" y="122896"/>
                      </a:lnTo>
                      <a:cubicBezTo>
                        <a:pt x="265555" y="120201"/>
                        <a:pt x="267711" y="117146"/>
                        <a:pt x="272023" y="116966"/>
                      </a:cubicBezTo>
                      <a:lnTo>
                        <a:pt x="272023" y="116966"/>
                      </a:lnTo>
                      <a:cubicBezTo>
                        <a:pt x="273461" y="116966"/>
                        <a:pt x="275078" y="117505"/>
                        <a:pt x="276695" y="118583"/>
                      </a:cubicBezTo>
                      <a:lnTo>
                        <a:pt x="276695" y="118583"/>
                      </a:lnTo>
                      <a:cubicBezTo>
                        <a:pt x="278491" y="120021"/>
                        <a:pt x="281186" y="120380"/>
                        <a:pt x="284600" y="120380"/>
                      </a:cubicBezTo>
                      <a:lnTo>
                        <a:pt x="284600" y="120380"/>
                      </a:lnTo>
                      <a:cubicBezTo>
                        <a:pt x="286397" y="120380"/>
                        <a:pt x="288373" y="120201"/>
                        <a:pt x="290529" y="120201"/>
                      </a:cubicBezTo>
                      <a:lnTo>
                        <a:pt x="290529" y="120201"/>
                      </a:lnTo>
                      <a:cubicBezTo>
                        <a:pt x="292506" y="120201"/>
                        <a:pt x="294662" y="120380"/>
                        <a:pt x="296638" y="120740"/>
                      </a:cubicBezTo>
                      <a:lnTo>
                        <a:pt x="296638" y="120740"/>
                      </a:lnTo>
                      <a:cubicBezTo>
                        <a:pt x="301669" y="121279"/>
                        <a:pt x="304184" y="123794"/>
                        <a:pt x="305442" y="125591"/>
                      </a:cubicBezTo>
                      <a:lnTo>
                        <a:pt x="305442" y="125591"/>
                      </a:lnTo>
                      <a:cubicBezTo>
                        <a:pt x="306879" y="127028"/>
                        <a:pt x="306161" y="127208"/>
                        <a:pt x="309395" y="127387"/>
                      </a:cubicBezTo>
                      <a:lnTo>
                        <a:pt x="309395" y="127387"/>
                      </a:lnTo>
                      <a:lnTo>
                        <a:pt x="309395" y="127387"/>
                      </a:lnTo>
                      <a:cubicBezTo>
                        <a:pt x="309574" y="127387"/>
                        <a:pt x="309754" y="127387"/>
                        <a:pt x="309754" y="127387"/>
                      </a:cubicBezTo>
                      <a:lnTo>
                        <a:pt x="309754" y="127387"/>
                      </a:lnTo>
                      <a:cubicBezTo>
                        <a:pt x="317301" y="127387"/>
                        <a:pt x="338322" y="123075"/>
                        <a:pt x="343533" y="119661"/>
                      </a:cubicBezTo>
                      <a:lnTo>
                        <a:pt x="343533" y="119661"/>
                      </a:lnTo>
                      <a:cubicBezTo>
                        <a:pt x="346048" y="118044"/>
                        <a:pt x="346407" y="116607"/>
                        <a:pt x="346587" y="114451"/>
                      </a:cubicBezTo>
                      <a:lnTo>
                        <a:pt x="346587" y="114451"/>
                      </a:lnTo>
                      <a:cubicBezTo>
                        <a:pt x="346587" y="112295"/>
                        <a:pt x="345689" y="109420"/>
                        <a:pt x="345329" y="107444"/>
                      </a:cubicBezTo>
                      <a:lnTo>
                        <a:pt x="345329" y="107444"/>
                      </a:lnTo>
                      <a:cubicBezTo>
                        <a:pt x="344611" y="106545"/>
                        <a:pt x="344431" y="106545"/>
                        <a:pt x="343353" y="106366"/>
                      </a:cubicBezTo>
                      <a:lnTo>
                        <a:pt x="343353" y="106366"/>
                      </a:lnTo>
                      <a:cubicBezTo>
                        <a:pt x="341736" y="106366"/>
                        <a:pt x="338861" y="107444"/>
                        <a:pt x="336166" y="108522"/>
                      </a:cubicBezTo>
                      <a:lnTo>
                        <a:pt x="336166" y="108522"/>
                      </a:lnTo>
                      <a:cubicBezTo>
                        <a:pt x="335268" y="108701"/>
                        <a:pt x="334549" y="108701"/>
                        <a:pt x="333651" y="108701"/>
                      </a:cubicBezTo>
                      <a:lnTo>
                        <a:pt x="333651" y="108701"/>
                      </a:lnTo>
                      <a:cubicBezTo>
                        <a:pt x="328080" y="107983"/>
                        <a:pt x="321253" y="106905"/>
                        <a:pt x="319816" y="100796"/>
                      </a:cubicBezTo>
                      <a:lnTo>
                        <a:pt x="319816" y="100796"/>
                      </a:lnTo>
                      <a:cubicBezTo>
                        <a:pt x="319816" y="98820"/>
                        <a:pt x="321253" y="97562"/>
                        <a:pt x="322331" y="97202"/>
                      </a:cubicBezTo>
                      <a:lnTo>
                        <a:pt x="322331" y="97202"/>
                      </a:lnTo>
                      <a:cubicBezTo>
                        <a:pt x="325924" y="94687"/>
                        <a:pt x="330057" y="90555"/>
                        <a:pt x="335807" y="87680"/>
                      </a:cubicBezTo>
                      <a:lnTo>
                        <a:pt x="335807" y="87680"/>
                      </a:lnTo>
                      <a:cubicBezTo>
                        <a:pt x="337783" y="86782"/>
                        <a:pt x="339221" y="86063"/>
                        <a:pt x="340838" y="86063"/>
                      </a:cubicBezTo>
                      <a:lnTo>
                        <a:pt x="340838" y="86063"/>
                      </a:lnTo>
                      <a:cubicBezTo>
                        <a:pt x="344611" y="86422"/>
                        <a:pt x="345329" y="89117"/>
                        <a:pt x="346946" y="91273"/>
                      </a:cubicBezTo>
                      <a:lnTo>
                        <a:pt x="346946" y="91273"/>
                      </a:lnTo>
                      <a:cubicBezTo>
                        <a:pt x="347665" y="92351"/>
                        <a:pt x="348383" y="92531"/>
                        <a:pt x="348922" y="92531"/>
                      </a:cubicBezTo>
                      <a:lnTo>
                        <a:pt x="348922" y="92531"/>
                      </a:lnTo>
                      <a:cubicBezTo>
                        <a:pt x="349821" y="92351"/>
                        <a:pt x="350000" y="92172"/>
                        <a:pt x="350180" y="91273"/>
                      </a:cubicBezTo>
                      <a:lnTo>
                        <a:pt x="350180" y="91273"/>
                      </a:lnTo>
                      <a:cubicBezTo>
                        <a:pt x="350180" y="90914"/>
                        <a:pt x="350180" y="90555"/>
                        <a:pt x="350360" y="90195"/>
                      </a:cubicBezTo>
                      <a:lnTo>
                        <a:pt x="350360" y="90195"/>
                      </a:lnTo>
                      <a:cubicBezTo>
                        <a:pt x="350360" y="88219"/>
                        <a:pt x="345150" y="80134"/>
                        <a:pt x="343892" y="76720"/>
                      </a:cubicBezTo>
                      <a:lnTo>
                        <a:pt x="343892" y="76720"/>
                      </a:lnTo>
                      <a:cubicBezTo>
                        <a:pt x="343533" y="76001"/>
                        <a:pt x="343173" y="75642"/>
                        <a:pt x="342994" y="75462"/>
                      </a:cubicBezTo>
                      <a:lnTo>
                        <a:pt x="342994" y="75462"/>
                      </a:lnTo>
                      <a:lnTo>
                        <a:pt x="342994" y="75462"/>
                      </a:lnTo>
                      <a:cubicBezTo>
                        <a:pt x="342634" y="75822"/>
                        <a:pt x="342095" y="76361"/>
                        <a:pt x="341377" y="77079"/>
                      </a:cubicBezTo>
                      <a:lnTo>
                        <a:pt x="341377" y="77079"/>
                      </a:lnTo>
                      <a:cubicBezTo>
                        <a:pt x="338502" y="79595"/>
                        <a:pt x="333651" y="80493"/>
                        <a:pt x="328260" y="80673"/>
                      </a:cubicBezTo>
                      <a:lnTo>
                        <a:pt x="328260" y="80673"/>
                      </a:lnTo>
                      <a:cubicBezTo>
                        <a:pt x="325026" y="80673"/>
                        <a:pt x="321613" y="80313"/>
                        <a:pt x="319097" y="79235"/>
                      </a:cubicBezTo>
                      <a:lnTo>
                        <a:pt x="319097" y="79235"/>
                      </a:lnTo>
                      <a:cubicBezTo>
                        <a:pt x="313168" y="77798"/>
                        <a:pt x="302747" y="72408"/>
                        <a:pt x="297177" y="69713"/>
                      </a:cubicBezTo>
                      <a:lnTo>
                        <a:pt x="297177" y="69713"/>
                      </a:lnTo>
                      <a:cubicBezTo>
                        <a:pt x="296998" y="69533"/>
                        <a:pt x="296818" y="69353"/>
                        <a:pt x="296459" y="69353"/>
                      </a:cubicBezTo>
                      <a:lnTo>
                        <a:pt x="296459" y="69353"/>
                      </a:lnTo>
                      <a:cubicBezTo>
                        <a:pt x="298076" y="71330"/>
                        <a:pt x="301669" y="74384"/>
                        <a:pt x="302567" y="77978"/>
                      </a:cubicBezTo>
                      <a:lnTo>
                        <a:pt x="302567" y="77978"/>
                      </a:lnTo>
                      <a:cubicBezTo>
                        <a:pt x="302567" y="79056"/>
                        <a:pt x="302388" y="79056"/>
                        <a:pt x="302208" y="79415"/>
                      </a:cubicBezTo>
                      <a:lnTo>
                        <a:pt x="302208" y="79415"/>
                      </a:lnTo>
                      <a:cubicBezTo>
                        <a:pt x="301669" y="80673"/>
                        <a:pt x="300411" y="82649"/>
                        <a:pt x="297896" y="82649"/>
                      </a:cubicBezTo>
                      <a:lnTo>
                        <a:pt x="297896" y="82649"/>
                      </a:lnTo>
                      <a:cubicBezTo>
                        <a:pt x="295201" y="82469"/>
                        <a:pt x="293764" y="80852"/>
                        <a:pt x="291428" y="78696"/>
                      </a:cubicBezTo>
                      <a:lnTo>
                        <a:pt x="291428" y="78696"/>
                      </a:lnTo>
                      <a:cubicBezTo>
                        <a:pt x="286936" y="74384"/>
                        <a:pt x="288014" y="73845"/>
                        <a:pt x="282264" y="71509"/>
                      </a:cubicBezTo>
                      <a:lnTo>
                        <a:pt x="282264" y="71509"/>
                      </a:lnTo>
                      <a:cubicBezTo>
                        <a:pt x="276515" y="70252"/>
                        <a:pt x="268609" y="71689"/>
                        <a:pt x="261243" y="64323"/>
                      </a:cubicBezTo>
                      <a:lnTo>
                        <a:pt x="261243" y="64323"/>
                      </a:lnTo>
                      <a:lnTo>
                        <a:pt x="263039" y="62526"/>
                      </a:lnTo>
                      <a:lnTo>
                        <a:pt x="264836" y="60729"/>
                      </a:lnTo>
                      <a:cubicBezTo>
                        <a:pt x="270586" y="66479"/>
                        <a:pt x="275976" y="65221"/>
                        <a:pt x="283702" y="66838"/>
                      </a:cubicBezTo>
                      <a:lnTo>
                        <a:pt x="283702" y="66838"/>
                      </a:lnTo>
                      <a:cubicBezTo>
                        <a:pt x="288553" y="68635"/>
                        <a:pt x="290529" y="70431"/>
                        <a:pt x="292326" y="72408"/>
                      </a:cubicBezTo>
                      <a:lnTo>
                        <a:pt x="292326" y="72408"/>
                      </a:lnTo>
                      <a:cubicBezTo>
                        <a:pt x="291607" y="71330"/>
                        <a:pt x="290889" y="69892"/>
                        <a:pt x="290709" y="68275"/>
                      </a:cubicBezTo>
                      <a:lnTo>
                        <a:pt x="290709" y="68275"/>
                      </a:lnTo>
                      <a:cubicBezTo>
                        <a:pt x="290709" y="68096"/>
                        <a:pt x="290529" y="67916"/>
                        <a:pt x="290709" y="67736"/>
                      </a:cubicBezTo>
                      <a:lnTo>
                        <a:pt x="290709" y="67736"/>
                      </a:lnTo>
                      <a:cubicBezTo>
                        <a:pt x="290709" y="66479"/>
                        <a:pt x="291607" y="63244"/>
                        <a:pt x="294482" y="63244"/>
                      </a:cubicBezTo>
                      <a:lnTo>
                        <a:pt x="294482" y="63244"/>
                      </a:lnTo>
                      <a:cubicBezTo>
                        <a:pt x="296638" y="63424"/>
                        <a:pt x="297896" y="64323"/>
                        <a:pt x="299693" y="65580"/>
                      </a:cubicBezTo>
                      <a:lnTo>
                        <a:pt x="299693" y="65580"/>
                      </a:lnTo>
                      <a:cubicBezTo>
                        <a:pt x="304903" y="68275"/>
                        <a:pt x="315684" y="73486"/>
                        <a:pt x="320714" y="74743"/>
                      </a:cubicBezTo>
                      <a:lnTo>
                        <a:pt x="320714" y="74743"/>
                      </a:lnTo>
                      <a:cubicBezTo>
                        <a:pt x="322691" y="75642"/>
                        <a:pt x="325565" y="76001"/>
                        <a:pt x="328260" y="76001"/>
                      </a:cubicBezTo>
                      <a:lnTo>
                        <a:pt x="328260" y="76001"/>
                      </a:lnTo>
                      <a:cubicBezTo>
                        <a:pt x="332752" y="76181"/>
                        <a:pt x="337244" y="74564"/>
                        <a:pt x="337604" y="74025"/>
                      </a:cubicBezTo>
                      <a:lnTo>
                        <a:pt x="337604" y="74025"/>
                      </a:lnTo>
                      <a:cubicBezTo>
                        <a:pt x="339041" y="72587"/>
                        <a:pt x="340119" y="70970"/>
                        <a:pt x="342994" y="70611"/>
                      </a:cubicBezTo>
                      <a:lnTo>
                        <a:pt x="342994" y="70611"/>
                      </a:lnTo>
                      <a:cubicBezTo>
                        <a:pt x="345509" y="70791"/>
                        <a:pt x="346767" y="72408"/>
                        <a:pt x="348383" y="74923"/>
                      </a:cubicBezTo>
                      <a:lnTo>
                        <a:pt x="348383" y="74923"/>
                      </a:lnTo>
                      <a:cubicBezTo>
                        <a:pt x="349282" y="77978"/>
                        <a:pt x="355031" y="85524"/>
                        <a:pt x="355391" y="90734"/>
                      </a:cubicBezTo>
                      <a:lnTo>
                        <a:pt x="355391" y="90734"/>
                      </a:lnTo>
                      <a:cubicBezTo>
                        <a:pt x="355391" y="91273"/>
                        <a:pt x="355391" y="91812"/>
                        <a:pt x="355211" y="92351"/>
                      </a:cubicBezTo>
                      <a:lnTo>
                        <a:pt x="355211" y="92351"/>
                      </a:lnTo>
                      <a:cubicBezTo>
                        <a:pt x="354852" y="95765"/>
                        <a:pt x="351977" y="97921"/>
                        <a:pt x="348922" y="97921"/>
                      </a:cubicBezTo>
                      <a:lnTo>
                        <a:pt x="348922" y="97921"/>
                      </a:lnTo>
                      <a:cubicBezTo>
                        <a:pt x="346587" y="97921"/>
                        <a:pt x="344251" y="96663"/>
                        <a:pt x="342634" y="94328"/>
                      </a:cubicBezTo>
                      <a:lnTo>
                        <a:pt x="342634" y="94328"/>
                      </a:lnTo>
                      <a:cubicBezTo>
                        <a:pt x="341736" y="93070"/>
                        <a:pt x="341197" y="91992"/>
                        <a:pt x="340838" y="91633"/>
                      </a:cubicBezTo>
                      <a:lnTo>
                        <a:pt x="340838" y="91633"/>
                      </a:lnTo>
                      <a:lnTo>
                        <a:pt x="340838" y="91453"/>
                      </a:lnTo>
                      <a:cubicBezTo>
                        <a:pt x="340838" y="91453"/>
                        <a:pt x="339760" y="91633"/>
                        <a:pt x="337963" y="92531"/>
                      </a:cubicBezTo>
                      <a:lnTo>
                        <a:pt x="337963" y="92531"/>
                      </a:lnTo>
                      <a:cubicBezTo>
                        <a:pt x="333471" y="94867"/>
                        <a:pt x="329698" y="98460"/>
                        <a:pt x="325386" y="101335"/>
                      </a:cubicBezTo>
                      <a:lnTo>
                        <a:pt x="325386" y="101335"/>
                      </a:lnTo>
                      <a:cubicBezTo>
                        <a:pt x="325924" y="101694"/>
                        <a:pt x="326463" y="102054"/>
                        <a:pt x="327182" y="102233"/>
                      </a:cubicBezTo>
                      <a:lnTo>
                        <a:pt x="327182" y="102233"/>
                      </a:lnTo>
                      <a:cubicBezTo>
                        <a:pt x="329159" y="103132"/>
                        <a:pt x="331674" y="103850"/>
                        <a:pt x="333471" y="103671"/>
                      </a:cubicBezTo>
                      <a:lnTo>
                        <a:pt x="333471" y="103671"/>
                      </a:lnTo>
                      <a:cubicBezTo>
                        <a:pt x="334010" y="103671"/>
                        <a:pt x="334549" y="103671"/>
                        <a:pt x="334549" y="103671"/>
                      </a:cubicBezTo>
                      <a:lnTo>
                        <a:pt x="334549" y="103671"/>
                      </a:lnTo>
                      <a:cubicBezTo>
                        <a:pt x="336705" y="102952"/>
                        <a:pt x="339760" y="101515"/>
                        <a:pt x="343173" y="101335"/>
                      </a:cubicBezTo>
                      <a:lnTo>
                        <a:pt x="343173" y="101335"/>
                      </a:lnTo>
                      <a:cubicBezTo>
                        <a:pt x="345329" y="101335"/>
                        <a:pt x="347844" y="102233"/>
                        <a:pt x="349821" y="105467"/>
                      </a:cubicBezTo>
                      <a:lnTo>
                        <a:pt x="349821" y="105467"/>
                      </a:lnTo>
                      <a:cubicBezTo>
                        <a:pt x="350360" y="107983"/>
                        <a:pt x="351438" y="111037"/>
                        <a:pt x="351618" y="114451"/>
                      </a:cubicBezTo>
                      <a:lnTo>
                        <a:pt x="351618" y="114451"/>
                      </a:lnTo>
                      <a:cubicBezTo>
                        <a:pt x="351618" y="117865"/>
                        <a:pt x="350180" y="121638"/>
                        <a:pt x="346048" y="124153"/>
                      </a:cubicBezTo>
                      <a:lnTo>
                        <a:pt x="346048" y="124153"/>
                      </a:lnTo>
                      <a:cubicBezTo>
                        <a:pt x="338861" y="128465"/>
                        <a:pt x="320175" y="132059"/>
                        <a:pt x="310113" y="132418"/>
                      </a:cubicBezTo>
                      <a:lnTo>
                        <a:pt x="310113" y="132418"/>
                      </a:lnTo>
                      <a:cubicBezTo>
                        <a:pt x="309754" y="132598"/>
                        <a:pt x="309574" y="132598"/>
                        <a:pt x="309215" y="132598"/>
                      </a:cubicBezTo>
                      <a:lnTo>
                        <a:pt x="309215" y="132598"/>
                      </a:lnTo>
                      <a:cubicBezTo>
                        <a:pt x="304723" y="132778"/>
                        <a:pt x="302028" y="130262"/>
                        <a:pt x="301130" y="128825"/>
                      </a:cubicBezTo>
                      <a:lnTo>
                        <a:pt x="301130" y="128825"/>
                      </a:lnTo>
                      <a:cubicBezTo>
                        <a:pt x="299872" y="127567"/>
                        <a:pt x="299872" y="126669"/>
                        <a:pt x="295560" y="125950"/>
                      </a:cubicBezTo>
                      <a:lnTo>
                        <a:pt x="295560" y="125950"/>
                      </a:lnTo>
                      <a:cubicBezTo>
                        <a:pt x="293764" y="125591"/>
                        <a:pt x="291967" y="125591"/>
                        <a:pt x="290170" y="125591"/>
                      </a:cubicBezTo>
                      <a:lnTo>
                        <a:pt x="290170" y="125591"/>
                      </a:lnTo>
                      <a:cubicBezTo>
                        <a:pt x="288194" y="125591"/>
                        <a:pt x="286217" y="125770"/>
                        <a:pt x="284241" y="125770"/>
                      </a:cubicBezTo>
                      <a:lnTo>
                        <a:pt x="284241" y="125770"/>
                      </a:lnTo>
                      <a:cubicBezTo>
                        <a:pt x="280468" y="125770"/>
                        <a:pt x="276695" y="125411"/>
                        <a:pt x="273461" y="123075"/>
                      </a:cubicBezTo>
                      <a:lnTo>
                        <a:pt x="273461" y="123075"/>
                      </a:lnTo>
                      <a:cubicBezTo>
                        <a:pt x="272562" y="122536"/>
                        <a:pt x="272203" y="122357"/>
                        <a:pt x="271844" y="122357"/>
                      </a:cubicBezTo>
                      <a:lnTo>
                        <a:pt x="271844" y="122357"/>
                      </a:lnTo>
                      <a:cubicBezTo>
                        <a:pt x="270945" y="122177"/>
                        <a:pt x="268969" y="123614"/>
                        <a:pt x="266094" y="126669"/>
                      </a:cubicBezTo>
                      <a:lnTo>
                        <a:pt x="266094" y="126669"/>
                      </a:lnTo>
                      <a:cubicBezTo>
                        <a:pt x="261602" y="131160"/>
                        <a:pt x="243455" y="143019"/>
                        <a:pt x="231238" y="148589"/>
                      </a:cubicBezTo>
                      <a:lnTo>
                        <a:pt x="231238" y="148589"/>
                      </a:lnTo>
                      <a:cubicBezTo>
                        <a:pt x="219199" y="153979"/>
                        <a:pt x="187218" y="164939"/>
                        <a:pt x="183984" y="167274"/>
                      </a:cubicBezTo>
                      <a:lnTo>
                        <a:pt x="183984" y="167274"/>
                      </a:lnTo>
                      <a:cubicBezTo>
                        <a:pt x="181648" y="168353"/>
                        <a:pt x="179133" y="168892"/>
                        <a:pt x="176617" y="168892"/>
                      </a:cubicBezTo>
                      <a:lnTo>
                        <a:pt x="176617" y="168892"/>
                      </a:lnTo>
                      <a:cubicBezTo>
                        <a:pt x="172125" y="167993"/>
                        <a:pt x="167454" y="166556"/>
                        <a:pt x="166017" y="162783"/>
                      </a:cubicBezTo>
                      <a:lnTo>
                        <a:pt x="166017" y="162783"/>
                      </a:lnTo>
                      <a:close/>
                      <a:moveTo>
                        <a:pt x="309395" y="131700"/>
                      </a:moveTo>
                      <a:cubicBezTo>
                        <a:pt x="309574" y="131700"/>
                        <a:pt x="309754" y="131700"/>
                        <a:pt x="309934" y="131520"/>
                      </a:cubicBezTo>
                      <a:lnTo>
                        <a:pt x="309934" y="131520"/>
                      </a:lnTo>
                      <a:cubicBezTo>
                        <a:pt x="309574" y="131700"/>
                        <a:pt x="309395" y="131700"/>
                        <a:pt x="309395" y="131700"/>
                      </a:cubicBezTo>
                      <a:lnTo>
                        <a:pt x="309395" y="131700"/>
                      </a:lnTo>
                      <a:lnTo>
                        <a:pt x="309395" y="131700"/>
                      </a:lnTo>
                      <a:lnTo>
                        <a:pt x="309395" y="131700"/>
                      </a:lnTo>
                      <a:close/>
                      <a:moveTo>
                        <a:pt x="311551" y="129723"/>
                      </a:moveTo>
                      <a:cubicBezTo>
                        <a:pt x="311551" y="129543"/>
                        <a:pt x="311551" y="129543"/>
                        <a:pt x="311551" y="129364"/>
                      </a:cubicBezTo>
                      <a:lnTo>
                        <a:pt x="311551" y="129364"/>
                      </a:lnTo>
                      <a:cubicBezTo>
                        <a:pt x="311551" y="129364"/>
                        <a:pt x="311551" y="129543"/>
                        <a:pt x="311551" y="129723"/>
                      </a:cubicBezTo>
                      <a:lnTo>
                        <a:pt x="311551" y="129723"/>
                      </a:lnTo>
                      <a:close/>
                      <a:moveTo>
                        <a:pt x="111756" y="104210"/>
                      </a:moveTo>
                      <a:cubicBezTo>
                        <a:pt x="112115" y="104210"/>
                        <a:pt x="112474" y="104030"/>
                        <a:pt x="112654" y="103671"/>
                      </a:cubicBezTo>
                      <a:lnTo>
                        <a:pt x="112654" y="103671"/>
                      </a:lnTo>
                      <a:cubicBezTo>
                        <a:pt x="112474" y="104030"/>
                        <a:pt x="112115" y="104030"/>
                        <a:pt x="111756" y="104210"/>
                      </a:cubicBezTo>
                      <a:lnTo>
                        <a:pt x="111756" y="104210"/>
                      </a:lnTo>
                      <a:lnTo>
                        <a:pt x="111756" y="104210"/>
                      </a:lnTo>
                      <a:lnTo>
                        <a:pt x="111756" y="104210"/>
                      </a:lnTo>
                      <a:close/>
                      <a:moveTo>
                        <a:pt x="113373" y="102952"/>
                      </a:moveTo>
                      <a:cubicBezTo>
                        <a:pt x="113553" y="102593"/>
                        <a:pt x="113732" y="102054"/>
                        <a:pt x="113732" y="101694"/>
                      </a:cubicBezTo>
                      <a:lnTo>
                        <a:pt x="113732" y="101694"/>
                      </a:lnTo>
                      <a:cubicBezTo>
                        <a:pt x="113732" y="102233"/>
                        <a:pt x="113732" y="102593"/>
                        <a:pt x="113373" y="102952"/>
                      </a:cubicBezTo>
                      <a:lnTo>
                        <a:pt x="113373" y="102952"/>
                      </a:lnTo>
                      <a:close/>
                      <a:moveTo>
                        <a:pt x="354852" y="90555"/>
                      </a:moveTo>
                      <a:cubicBezTo>
                        <a:pt x="354852" y="90375"/>
                        <a:pt x="354852" y="90375"/>
                        <a:pt x="354852" y="90195"/>
                      </a:cubicBezTo>
                      <a:lnTo>
                        <a:pt x="354852" y="90195"/>
                      </a:lnTo>
                      <a:cubicBezTo>
                        <a:pt x="354852" y="90375"/>
                        <a:pt x="354852" y="90555"/>
                        <a:pt x="354852" y="90555"/>
                      </a:cubicBezTo>
                      <a:lnTo>
                        <a:pt x="354852" y="90555"/>
                      </a:lnTo>
                      <a:lnTo>
                        <a:pt x="354852" y="90555"/>
                      </a:lnTo>
                      <a:lnTo>
                        <a:pt x="354852" y="90555"/>
                      </a:lnTo>
                      <a:close/>
                      <a:moveTo>
                        <a:pt x="65221" y="83727"/>
                      </a:moveTo>
                      <a:lnTo>
                        <a:pt x="65221" y="83727"/>
                      </a:lnTo>
                      <a:cubicBezTo>
                        <a:pt x="65221" y="83727"/>
                        <a:pt x="65221" y="83727"/>
                        <a:pt x="65221" y="83727"/>
                      </a:cubicBezTo>
                      <a:lnTo>
                        <a:pt x="65221" y="83727"/>
                      </a:lnTo>
                      <a:close/>
                      <a:moveTo>
                        <a:pt x="65400" y="83008"/>
                      </a:moveTo>
                      <a:lnTo>
                        <a:pt x="65400" y="83008"/>
                      </a:lnTo>
                      <a:lnTo>
                        <a:pt x="65400" y="83008"/>
                      </a:lnTo>
                      <a:lnTo>
                        <a:pt x="65400" y="83008"/>
                      </a:lnTo>
                      <a:close/>
                      <a:moveTo>
                        <a:pt x="71689" y="37372"/>
                      </a:moveTo>
                      <a:lnTo>
                        <a:pt x="71689" y="37372"/>
                      </a:lnTo>
                      <a:lnTo>
                        <a:pt x="71689" y="37372"/>
                      </a:lnTo>
                      <a:lnTo>
                        <a:pt x="71689" y="37372"/>
                      </a:lnTo>
                      <a:cubicBezTo>
                        <a:pt x="71689" y="37372"/>
                        <a:pt x="71689" y="37372"/>
                        <a:pt x="71689" y="37372"/>
                      </a:cubicBezTo>
                      <a:lnTo>
                        <a:pt x="71689" y="37372"/>
                      </a:lnTo>
                      <a:close/>
                    </a:path>
                  </a:pathLst>
                </a:custGeom>
                <a:grpFill/>
                <a:ln w="17953" cap="flat">
                  <a:noFill/>
                  <a:prstDash val="solid"/>
                  <a:miter/>
                </a:ln>
              </p:spPr>
              <p:txBody>
                <a:bodyPr rtlCol="0" anchor="ctr"/>
                <a:lstStyle/>
                <a:p>
                  <a:endParaRPr lang="zh-CN" altLang="en-US" sz="1050"/>
                </a:p>
              </p:txBody>
            </p:sp>
          </p:grpSp>
          <p:grpSp>
            <p:nvGrpSpPr>
              <p:cNvPr id="256" name="图形 1"/>
              <p:cNvGrpSpPr/>
              <p:nvPr/>
            </p:nvGrpSpPr>
            <p:grpSpPr>
              <a:xfrm>
                <a:off x="6410108" y="1583925"/>
                <a:ext cx="157572" cy="111576"/>
                <a:chOff x="7783319" y="1781615"/>
                <a:chExt cx="157572" cy="111576"/>
              </a:xfrm>
              <a:solidFill>
                <a:srgbClr val="0070C0"/>
              </a:solidFill>
            </p:grpSpPr>
            <p:sp>
              <p:nvSpPr>
                <p:cNvPr id="3234" name="任意多边形: 形状 751"/>
                <p:cNvSpPr/>
                <p:nvPr/>
              </p:nvSpPr>
              <p:spPr>
                <a:xfrm>
                  <a:off x="7785924" y="1784310"/>
                  <a:ext cx="152325" cy="106545"/>
                </a:xfrm>
                <a:custGeom>
                  <a:avLst/>
                  <a:gdLst>
                    <a:gd name="connsiteX0" fmla="*/ 75912 w 152325"/>
                    <a:gd name="connsiteY0" fmla="*/ 103850 h 106545"/>
                    <a:gd name="connsiteX1" fmla="*/ 87770 w 152325"/>
                    <a:gd name="connsiteY1" fmla="*/ 98460 h 106545"/>
                    <a:gd name="connsiteX2" fmla="*/ 99628 w 152325"/>
                    <a:gd name="connsiteY2" fmla="*/ 95765 h 106545"/>
                    <a:gd name="connsiteX3" fmla="*/ 117955 w 152325"/>
                    <a:gd name="connsiteY3" fmla="*/ 75822 h 106545"/>
                    <a:gd name="connsiteX4" fmla="*/ 125681 w 152325"/>
                    <a:gd name="connsiteY4" fmla="*/ 43840 h 106545"/>
                    <a:gd name="connsiteX5" fmla="*/ 150655 w 152325"/>
                    <a:gd name="connsiteY5" fmla="*/ 21201 h 106545"/>
                    <a:gd name="connsiteX6" fmla="*/ 147960 w 152325"/>
                    <a:gd name="connsiteY6" fmla="*/ 11858 h 106545"/>
                    <a:gd name="connsiteX7" fmla="*/ 116338 w 152325"/>
                    <a:gd name="connsiteY7" fmla="*/ 0 h 106545"/>
                    <a:gd name="connsiteX8" fmla="*/ 92621 w 152325"/>
                    <a:gd name="connsiteY8" fmla="*/ 5390 h 106545"/>
                    <a:gd name="connsiteX9" fmla="*/ 80763 w 152325"/>
                    <a:gd name="connsiteY9" fmla="*/ 4133 h 106545"/>
                    <a:gd name="connsiteX10" fmla="*/ 57046 w 152325"/>
                    <a:gd name="connsiteY10" fmla="*/ 6828 h 106545"/>
                    <a:gd name="connsiteX11" fmla="*/ 32072 w 152325"/>
                    <a:gd name="connsiteY11" fmla="*/ 5570 h 106545"/>
                    <a:gd name="connsiteX12" fmla="*/ 3144 w 152325"/>
                    <a:gd name="connsiteY12" fmla="*/ 17608 h 106545"/>
                    <a:gd name="connsiteX13" fmla="*/ 1887 w 152325"/>
                    <a:gd name="connsiteY13" fmla="*/ 26951 h 106545"/>
                    <a:gd name="connsiteX14" fmla="*/ 11230 w 152325"/>
                    <a:gd name="connsiteY14" fmla="*/ 42942 h 106545"/>
                    <a:gd name="connsiteX15" fmla="*/ 13925 w 152325"/>
                    <a:gd name="connsiteY15" fmla="*/ 57495 h 106545"/>
                    <a:gd name="connsiteX16" fmla="*/ 13925 w 152325"/>
                    <a:gd name="connsiteY16" fmla="*/ 80134 h 106545"/>
                    <a:gd name="connsiteX17" fmla="*/ 19135 w 152325"/>
                    <a:gd name="connsiteY17" fmla="*/ 85344 h 106545"/>
                    <a:gd name="connsiteX18" fmla="*/ 54710 w 152325"/>
                    <a:gd name="connsiteY18" fmla="*/ 98640 h 106545"/>
                    <a:gd name="connsiteX19" fmla="*/ 69264 w 152325"/>
                    <a:gd name="connsiteY19" fmla="*/ 106545 h 106545"/>
                    <a:gd name="connsiteX20" fmla="*/ 75912 w 152325"/>
                    <a:gd name="connsiteY20" fmla="*/ 103850 h 106545"/>
                    <a:gd name="connsiteX21" fmla="*/ 75912 w 152325"/>
                    <a:gd name="connsiteY21" fmla="*/ 103850 h 10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325" h="106545">
                      <a:moveTo>
                        <a:pt x="75912" y="103850"/>
                      </a:moveTo>
                      <a:cubicBezTo>
                        <a:pt x="79864" y="101155"/>
                        <a:pt x="85075" y="97203"/>
                        <a:pt x="87770" y="98460"/>
                      </a:cubicBezTo>
                      <a:cubicBezTo>
                        <a:pt x="91723" y="101155"/>
                        <a:pt x="95676" y="99718"/>
                        <a:pt x="99628" y="95765"/>
                      </a:cubicBezTo>
                      <a:cubicBezTo>
                        <a:pt x="103581" y="93070"/>
                        <a:pt x="116697" y="81032"/>
                        <a:pt x="117955" y="75822"/>
                      </a:cubicBezTo>
                      <a:cubicBezTo>
                        <a:pt x="119213" y="69174"/>
                        <a:pt x="119213" y="53183"/>
                        <a:pt x="125681" y="43840"/>
                      </a:cubicBezTo>
                      <a:cubicBezTo>
                        <a:pt x="132149" y="34497"/>
                        <a:pt x="145445" y="25154"/>
                        <a:pt x="150655" y="21201"/>
                      </a:cubicBezTo>
                      <a:cubicBezTo>
                        <a:pt x="154608" y="17248"/>
                        <a:pt x="150655" y="14553"/>
                        <a:pt x="147960" y="11858"/>
                      </a:cubicBezTo>
                      <a:cubicBezTo>
                        <a:pt x="146702" y="10601"/>
                        <a:pt x="129453" y="0"/>
                        <a:pt x="116338" y="0"/>
                      </a:cubicBezTo>
                      <a:cubicBezTo>
                        <a:pt x="103222" y="0"/>
                        <a:pt x="97832" y="1437"/>
                        <a:pt x="92621" y="5390"/>
                      </a:cubicBezTo>
                      <a:cubicBezTo>
                        <a:pt x="87410" y="9343"/>
                        <a:pt x="84715" y="6648"/>
                        <a:pt x="80763" y="4133"/>
                      </a:cubicBezTo>
                      <a:cubicBezTo>
                        <a:pt x="76810" y="1437"/>
                        <a:pt x="66209" y="8085"/>
                        <a:pt x="57046" y="6828"/>
                      </a:cubicBezTo>
                      <a:cubicBezTo>
                        <a:pt x="47883" y="5570"/>
                        <a:pt x="39797" y="4133"/>
                        <a:pt x="32072" y="5570"/>
                      </a:cubicBezTo>
                      <a:cubicBezTo>
                        <a:pt x="22908" y="7007"/>
                        <a:pt x="5840" y="16170"/>
                        <a:pt x="3144" y="17608"/>
                      </a:cubicBezTo>
                      <a:cubicBezTo>
                        <a:pt x="-809" y="18866"/>
                        <a:pt x="-809" y="24256"/>
                        <a:pt x="1887" y="26951"/>
                      </a:cubicBezTo>
                      <a:cubicBezTo>
                        <a:pt x="4582" y="30904"/>
                        <a:pt x="9793" y="37551"/>
                        <a:pt x="11230" y="42942"/>
                      </a:cubicBezTo>
                      <a:cubicBezTo>
                        <a:pt x="12667" y="49589"/>
                        <a:pt x="12667" y="49589"/>
                        <a:pt x="13925" y="57495"/>
                      </a:cubicBezTo>
                      <a:cubicBezTo>
                        <a:pt x="15182" y="66838"/>
                        <a:pt x="13925" y="76181"/>
                        <a:pt x="13925" y="80134"/>
                      </a:cubicBezTo>
                      <a:cubicBezTo>
                        <a:pt x="15182" y="84086"/>
                        <a:pt x="15182" y="85344"/>
                        <a:pt x="19135" y="85344"/>
                      </a:cubicBezTo>
                      <a:cubicBezTo>
                        <a:pt x="24346" y="86602"/>
                        <a:pt x="48242" y="91992"/>
                        <a:pt x="54710" y="98640"/>
                      </a:cubicBezTo>
                      <a:cubicBezTo>
                        <a:pt x="61358" y="103850"/>
                        <a:pt x="64053" y="106545"/>
                        <a:pt x="69264" y="106545"/>
                      </a:cubicBezTo>
                      <a:cubicBezTo>
                        <a:pt x="73217" y="106366"/>
                        <a:pt x="75912" y="103850"/>
                        <a:pt x="75912" y="103850"/>
                      </a:cubicBezTo>
                      <a:lnTo>
                        <a:pt x="75912" y="103850"/>
                      </a:lnTo>
                      <a:close/>
                    </a:path>
                  </a:pathLst>
                </a:custGeom>
                <a:grpFill/>
                <a:ln w="17953" cap="flat">
                  <a:noFill/>
                  <a:prstDash val="solid"/>
                  <a:miter/>
                </a:ln>
              </p:spPr>
              <p:txBody>
                <a:bodyPr rtlCol="0" anchor="ctr"/>
                <a:lstStyle/>
                <a:p>
                  <a:endParaRPr lang="zh-CN" altLang="en-US" sz="1050"/>
                </a:p>
              </p:txBody>
            </p:sp>
            <p:sp>
              <p:nvSpPr>
                <p:cNvPr id="3235" name="任意多边形: 形状 752"/>
                <p:cNvSpPr/>
                <p:nvPr/>
              </p:nvSpPr>
              <p:spPr>
                <a:xfrm>
                  <a:off x="7783319" y="1781615"/>
                  <a:ext cx="157572" cy="111576"/>
                </a:xfrm>
                <a:custGeom>
                  <a:avLst/>
                  <a:gdLst>
                    <a:gd name="connsiteX0" fmla="*/ 55519 w 157572"/>
                    <a:gd name="connsiteY0" fmla="*/ 102952 h 111576"/>
                    <a:gd name="connsiteX1" fmla="*/ 21920 w 157572"/>
                    <a:gd name="connsiteY1" fmla="*/ 90375 h 111576"/>
                    <a:gd name="connsiteX2" fmla="*/ 21920 w 157572"/>
                    <a:gd name="connsiteY2" fmla="*/ 90375 h 111576"/>
                    <a:gd name="connsiteX3" fmla="*/ 21920 w 157572"/>
                    <a:gd name="connsiteY3" fmla="*/ 90375 h 111576"/>
                    <a:gd name="connsiteX4" fmla="*/ 21920 w 157572"/>
                    <a:gd name="connsiteY4" fmla="*/ 90375 h 111576"/>
                    <a:gd name="connsiteX5" fmla="*/ 21740 w 157572"/>
                    <a:gd name="connsiteY5" fmla="*/ 90375 h 111576"/>
                    <a:gd name="connsiteX6" fmla="*/ 21740 w 157572"/>
                    <a:gd name="connsiteY6" fmla="*/ 90375 h 111576"/>
                    <a:gd name="connsiteX7" fmla="*/ 14553 w 157572"/>
                    <a:gd name="connsiteY7" fmla="*/ 84086 h 111576"/>
                    <a:gd name="connsiteX8" fmla="*/ 14553 w 157572"/>
                    <a:gd name="connsiteY8" fmla="*/ 84086 h 111576"/>
                    <a:gd name="connsiteX9" fmla="*/ 14014 w 157572"/>
                    <a:gd name="connsiteY9" fmla="*/ 82469 h 111576"/>
                    <a:gd name="connsiteX10" fmla="*/ 14014 w 157572"/>
                    <a:gd name="connsiteY10" fmla="*/ 82469 h 111576"/>
                    <a:gd name="connsiteX11" fmla="*/ 14553 w 157572"/>
                    <a:gd name="connsiteY11" fmla="*/ 69353 h 111576"/>
                    <a:gd name="connsiteX12" fmla="*/ 14553 w 157572"/>
                    <a:gd name="connsiteY12" fmla="*/ 69353 h 111576"/>
                    <a:gd name="connsiteX13" fmla="*/ 14014 w 157572"/>
                    <a:gd name="connsiteY13" fmla="*/ 60370 h 111576"/>
                    <a:gd name="connsiteX14" fmla="*/ 14014 w 157572"/>
                    <a:gd name="connsiteY14" fmla="*/ 60370 h 111576"/>
                    <a:gd name="connsiteX15" fmla="*/ 11319 w 157572"/>
                    <a:gd name="connsiteY15" fmla="*/ 45996 h 111576"/>
                    <a:gd name="connsiteX16" fmla="*/ 11319 w 157572"/>
                    <a:gd name="connsiteY16" fmla="*/ 45996 h 111576"/>
                    <a:gd name="connsiteX17" fmla="*/ 2695 w 157572"/>
                    <a:gd name="connsiteY17" fmla="*/ 31263 h 111576"/>
                    <a:gd name="connsiteX18" fmla="*/ 2695 w 157572"/>
                    <a:gd name="connsiteY18" fmla="*/ 31263 h 111576"/>
                    <a:gd name="connsiteX19" fmla="*/ 0 w 157572"/>
                    <a:gd name="connsiteY19" fmla="*/ 24795 h 111576"/>
                    <a:gd name="connsiteX20" fmla="*/ 0 w 157572"/>
                    <a:gd name="connsiteY20" fmla="*/ 24795 h 111576"/>
                    <a:gd name="connsiteX21" fmla="*/ 4492 w 157572"/>
                    <a:gd name="connsiteY21" fmla="*/ 17788 h 111576"/>
                    <a:gd name="connsiteX22" fmla="*/ 4492 w 157572"/>
                    <a:gd name="connsiteY22" fmla="*/ 17788 h 111576"/>
                    <a:gd name="connsiteX23" fmla="*/ 34138 w 157572"/>
                    <a:gd name="connsiteY23" fmla="*/ 5570 h 111576"/>
                    <a:gd name="connsiteX24" fmla="*/ 34138 w 157572"/>
                    <a:gd name="connsiteY24" fmla="*/ 5570 h 111576"/>
                    <a:gd name="connsiteX25" fmla="*/ 41683 w 157572"/>
                    <a:gd name="connsiteY25" fmla="*/ 4851 h 111576"/>
                    <a:gd name="connsiteX26" fmla="*/ 41683 w 157572"/>
                    <a:gd name="connsiteY26" fmla="*/ 4851 h 111576"/>
                    <a:gd name="connsiteX27" fmla="*/ 60010 w 157572"/>
                    <a:gd name="connsiteY27" fmla="*/ 6648 h 111576"/>
                    <a:gd name="connsiteX28" fmla="*/ 60010 w 157572"/>
                    <a:gd name="connsiteY28" fmla="*/ 6648 h 111576"/>
                    <a:gd name="connsiteX29" fmla="*/ 62346 w 157572"/>
                    <a:gd name="connsiteY29" fmla="*/ 6828 h 111576"/>
                    <a:gd name="connsiteX30" fmla="*/ 62346 w 157572"/>
                    <a:gd name="connsiteY30" fmla="*/ 6828 h 111576"/>
                    <a:gd name="connsiteX31" fmla="*/ 81032 w 157572"/>
                    <a:gd name="connsiteY31" fmla="*/ 3414 h 111576"/>
                    <a:gd name="connsiteX32" fmla="*/ 81032 w 157572"/>
                    <a:gd name="connsiteY32" fmla="*/ 3414 h 111576"/>
                    <a:gd name="connsiteX33" fmla="*/ 84984 w 157572"/>
                    <a:gd name="connsiteY33" fmla="*/ 4492 h 111576"/>
                    <a:gd name="connsiteX34" fmla="*/ 84984 w 157572"/>
                    <a:gd name="connsiteY34" fmla="*/ 4492 h 111576"/>
                    <a:gd name="connsiteX35" fmla="*/ 90554 w 157572"/>
                    <a:gd name="connsiteY35" fmla="*/ 7367 h 111576"/>
                    <a:gd name="connsiteX36" fmla="*/ 90554 w 157572"/>
                    <a:gd name="connsiteY36" fmla="*/ 7367 h 111576"/>
                    <a:gd name="connsiteX37" fmla="*/ 93968 w 157572"/>
                    <a:gd name="connsiteY37" fmla="*/ 5929 h 111576"/>
                    <a:gd name="connsiteX38" fmla="*/ 93968 w 157572"/>
                    <a:gd name="connsiteY38" fmla="*/ 5929 h 111576"/>
                    <a:gd name="connsiteX39" fmla="*/ 119122 w 157572"/>
                    <a:gd name="connsiteY39" fmla="*/ 0 h 111576"/>
                    <a:gd name="connsiteX40" fmla="*/ 119122 w 157572"/>
                    <a:gd name="connsiteY40" fmla="*/ 0 h 111576"/>
                    <a:gd name="connsiteX41" fmla="*/ 119122 w 157572"/>
                    <a:gd name="connsiteY41" fmla="*/ 0 h 111576"/>
                    <a:gd name="connsiteX42" fmla="*/ 152541 w 157572"/>
                    <a:gd name="connsiteY42" fmla="*/ 12577 h 111576"/>
                    <a:gd name="connsiteX43" fmla="*/ 152541 w 157572"/>
                    <a:gd name="connsiteY43" fmla="*/ 12577 h 111576"/>
                    <a:gd name="connsiteX44" fmla="*/ 157572 w 157572"/>
                    <a:gd name="connsiteY44" fmla="*/ 20303 h 111576"/>
                    <a:gd name="connsiteX45" fmla="*/ 157572 w 157572"/>
                    <a:gd name="connsiteY45" fmla="*/ 20303 h 111576"/>
                    <a:gd name="connsiteX46" fmla="*/ 154877 w 157572"/>
                    <a:gd name="connsiteY46" fmla="*/ 25693 h 111576"/>
                    <a:gd name="connsiteX47" fmla="*/ 154877 w 157572"/>
                    <a:gd name="connsiteY47" fmla="*/ 25693 h 111576"/>
                    <a:gd name="connsiteX48" fmla="*/ 130441 w 157572"/>
                    <a:gd name="connsiteY48" fmla="*/ 47793 h 111576"/>
                    <a:gd name="connsiteX49" fmla="*/ 130441 w 157572"/>
                    <a:gd name="connsiteY49" fmla="*/ 47793 h 111576"/>
                    <a:gd name="connsiteX50" fmla="*/ 123075 w 157572"/>
                    <a:gd name="connsiteY50" fmla="*/ 78876 h 111576"/>
                    <a:gd name="connsiteX51" fmla="*/ 123075 w 157572"/>
                    <a:gd name="connsiteY51" fmla="*/ 78876 h 111576"/>
                    <a:gd name="connsiteX52" fmla="*/ 104030 w 157572"/>
                    <a:gd name="connsiteY52" fmla="*/ 100077 h 111576"/>
                    <a:gd name="connsiteX53" fmla="*/ 104030 w 157572"/>
                    <a:gd name="connsiteY53" fmla="*/ 100077 h 111576"/>
                    <a:gd name="connsiteX54" fmla="*/ 94507 w 157572"/>
                    <a:gd name="connsiteY54" fmla="*/ 104928 h 111576"/>
                    <a:gd name="connsiteX55" fmla="*/ 94507 w 157572"/>
                    <a:gd name="connsiteY55" fmla="*/ 104928 h 111576"/>
                    <a:gd name="connsiteX56" fmla="*/ 89117 w 157572"/>
                    <a:gd name="connsiteY56" fmla="*/ 103311 h 111576"/>
                    <a:gd name="connsiteX57" fmla="*/ 89117 w 157572"/>
                    <a:gd name="connsiteY57" fmla="*/ 103311 h 111576"/>
                    <a:gd name="connsiteX58" fmla="*/ 89117 w 157572"/>
                    <a:gd name="connsiteY58" fmla="*/ 103311 h 111576"/>
                    <a:gd name="connsiteX59" fmla="*/ 80134 w 157572"/>
                    <a:gd name="connsiteY59" fmla="*/ 108342 h 111576"/>
                    <a:gd name="connsiteX60" fmla="*/ 80134 w 157572"/>
                    <a:gd name="connsiteY60" fmla="*/ 108342 h 111576"/>
                    <a:gd name="connsiteX61" fmla="*/ 72767 w 157572"/>
                    <a:gd name="connsiteY61" fmla="*/ 111397 h 111576"/>
                    <a:gd name="connsiteX62" fmla="*/ 72767 w 157572"/>
                    <a:gd name="connsiteY62" fmla="*/ 111397 h 111576"/>
                    <a:gd name="connsiteX63" fmla="*/ 71869 w 157572"/>
                    <a:gd name="connsiteY63" fmla="*/ 111576 h 111576"/>
                    <a:gd name="connsiteX64" fmla="*/ 71869 w 157572"/>
                    <a:gd name="connsiteY64" fmla="*/ 111576 h 111576"/>
                    <a:gd name="connsiteX65" fmla="*/ 55519 w 157572"/>
                    <a:gd name="connsiteY65" fmla="*/ 102952 h 111576"/>
                    <a:gd name="connsiteX66" fmla="*/ 55519 w 157572"/>
                    <a:gd name="connsiteY66" fmla="*/ 102952 h 111576"/>
                    <a:gd name="connsiteX67" fmla="*/ 72947 w 157572"/>
                    <a:gd name="connsiteY67" fmla="*/ 111397 h 111576"/>
                    <a:gd name="connsiteX68" fmla="*/ 73306 w 157572"/>
                    <a:gd name="connsiteY68" fmla="*/ 111037 h 111576"/>
                    <a:gd name="connsiteX69" fmla="*/ 73306 w 157572"/>
                    <a:gd name="connsiteY69" fmla="*/ 111037 h 111576"/>
                    <a:gd name="connsiteX70" fmla="*/ 72947 w 157572"/>
                    <a:gd name="connsiteY70" fmla="*/ 111397 h 111576"/>
                    <a:gd name="connsiteX71" fmla="*/ 72947 w 157572"/>
                    <a:gd name="connsiteY71" fmla="*/ 111397 h 111576"/>
                    <a:gd name="connsiteX72" fmla="*/ 73306 w 157572"/>
                    <a:gd name="connsiteY72" fmla="*/ 111037 h 111576"/>
                    <a:gd name="connsiteX73" fmla="*/ 73306 w 157572"/>
                    <a:gd name="connsiteY73" fmla="*/ 111037 h 111576"/>
                    <a:gd name="connsiteX74" fmla="*/ 73306 w 157572"/>
                    <a:gd name="connsiteY74" fmla="*/ 111037 h 111576"/>
                    <a:gd name="connsiteX75" fmla="*/ 73306 w 157572"/>
                    <a:gd name="connsiteY75" fmla="*/ 111037 h 111576"/>
                    <a:gd name="connsiteX76" fmla="*/ 73306 w 157572"/>
                    <a:gd name="connsiteY76" fmla="*/ 111037 h 111576"/>
                    <a:gd name="connsiteX77" fmla="*/ 74204 w 157572"/>
                    <a:gd name="connsiteY77" fmla="*/ 109959 h 111576"/>
                    <a:gd name="connsiteX78" fmla="*/ 74384 w 157572"/>
                    <a:gd name="connsiteY78" fmla="*/ 109061 h 111576"/>
                    <a:gd name="connsiteX79" fmla="*/ 74384 w 157572"/>
                    <a:gd name="connsiteY79" fmla="*/ 109061 h 111576"/>
                    <a:gd name="connsiteX80" fmla="*/ 74204 w 157572"/>
                    <a:gd name="connsiteY80" fmla="*/ 109959 h 111576"/>
                    <a:gd name="connsiteX81" fmla="*/ 74204 w 157572"/>
                    <a:gd name="connsiteY81" fmla="*/ 109959 h 111576"/>
                    <a:gd name="connsiteX82" fmla="*/ 71869 w 157572"/>
                    <a:gd name="connsiteY82" fmla="*/ 106545 h 111576"/>
                    <a:gd name="connsiteX83" fmla="*/ 71869 w 157572"/>
                    <a:gd name="connsiteY83" fmla="*/ 106545 h 111576"/>
                    <a:gd name="connsiteX84" fmla="*/ 71869 w 157572"/>
                    <a:gd name="connsiteY84" fmla="*/ 106545 h 111576"/>
                    <a:gd name="connsiteX85" fmla="*/ 76540 w 157572"/>
                    <a:gd name="connsiteY85" fmla="*/ 104569 h 111576"/>
                    <a:gd name="connsiteX86" fmla="*/ 76540 w 157572"/>
                    <a:gd name="connsiteY86" fmla="*/ 104569 h 111576"/>
                    <a:gd name="connsiteX87" fmla="*/ 78337 w 157572"/>
                    <a:gd name="connsiteY87" fmla="*/ 106366 h 111576"/>
                    <a:gd name="connsiteX88" fmla="*/ 76900 w 157572"/>
                    <a:gd name="connsiteY88" fmla="*/ 104210 h 111576"/>
                    <a:gd name="connsiteX89" fmla="*/ 88937 w 157572"/>
                    <a:gd name="connsiteY89" fmla="*/ 98101 h 111576"/>
                    <a:gd name="connsiteX90" fmla="*/ 88937 w 157572"/>
                    <a:gd name="connsiteY90" fmla="*/ 98101 h 111576"/>
                    <a:gd name="connsiteX91" fmla="*/ 91632 w 157572"/>
                    <a:gd name="connsiteY91" fmla="*/ 98819 h 111576"/>
                    <a:gd name="connsiteX92" fmla="*/ 91632 w 157572"/>
                    <a:gd name="connsiteY92" fmla="*/ 98819 h 111576"/>
                    <a:gd name="connsiteX93" fmla="*/ 94328 w 157572"/>
                    <a:gd name="connsiteY93" fmla="*/ 99718 h 111576"/>
                    <a:gd name="connsiteX94" fmla="*/ 94328 w 157572"/>
                    <a:gd name="connsiteY94" fmla="*/ 99718 h 111576"/>
                    <a:gd name="connsiteX95" fmla="*/ 100616 w 157572"/>
                    <a:gd name="connsiteY95" fmla="*/ 96125 h 111576"/>
                    <a:gd name="connsiteX96" fmla="*/ 100616 w 157572"/>
                    <a:gd name="connsiteY96" fmla="*/ 96125 h 111576"/>
                    <a:gd name="connsiteX97" fmla="*/ 117865 w 157572"/>
                    <a:gd name="connsiteY97" fmla="*/ 77798 h 111576"/>
                    <a:gd name="connsiteX98" fmla="*/ 117865 w 157572"/>
                    <a:gd name="connsiteY98" fmla="*/ 77798 h 111576"/>
                    <a:gd name="connsiteX99" fmla="*/ 126129 w 157572"/>
                    <a:gd name="connsiteY99" fmla="*/ 44918 h 111576"/>
                    <a:gd name="connsiteX100" fmla="*/ 126129 w 157572"/>
                    <a:gd name="connsiteY100" fmla="*/ 44918 h 111576"/>
                    <a:gd name="connsiteX101" fmla="*/ 151283 w 157572"/>
                    <a:gd name="connsiteY101" fmla="*/ 21920 h 111576"/>
                    <a:gd name="connsiteX102" fmla="*/ 151283 w 157572"/>
                    <a:gd name="connsiteY102" fmla="*/ 21920 h 111576"/>
                    <a:gd name="connsiteX103" fmla="*/ 152182 w 157572"/>
                    <a:gd name="connsiteY103" fmla="*/ 20303 h 111576"/>
                    <a:gd name="connsiteX104" fmla="*/ 152182 w 157572"/>
                    <a:gd name="connsiteY104" fmla="*/ 20303 h 111576"/>
                    <a:gd name="connsiteX105" fmla="*/ 148588 w 157572"/>
                    <a:gd name="connsiteY105" fmla="*/ 16170 h 111576"/>
                    <a:gd name="connsiteX106" fmla="*/ 148588 w 157572"/>
                    <a:gd name="connsiteY106" fmla="*/ 16170 h 111576"/>
                    <a:gd name="connsiteX107" fmla="*/ 118763 w 157572"/>
                    <a:gd name="connsiteY107" fmla="*/ 5031 h 111576"/>
                    <a:gd name="connsiteX108" fmla="*/ 118763 w 157572"/>
                    <a:gd name="connsiteY108" fmla="*/ 5031 h 111576"/>
                    <a:gd name="connsiteX109" fmla="*/ 96484 w 157572"/>
                    <a:gd name="connsiteY109" fmla="*/ 9882 h 111576"/>
                    <a:gd name="connsiteX110" fmla="*/ 96484 w 157572"/>
                    <a:gd name="connsiteY110" fmla="*/ 9882 h 111576"/>
                    <a:gd name="connsiteX111" fmla="*/ 90015 w 157572"/>
                    <a:gd name="connsiteY111" fmla="*/ 12397 h 111576"/>
                    <a:gd name="connsiteX112" fmla="*/ 90015 w 157572"/>
                    <a:gd name="connsiteY112" fmla="*/ 12397 h 111576"/>
                    <a:gd name="connsiteX113" fmla="*/ 81750 w 157572"/>
                    <a:gd name="connsiteY113" fmla="*/ 8624 h 111576"/>
                    <a:gd name="connsiteX114" fmla="*/ 81750 w 157572"/>
                    <a:gd name="connsiteY114" fmla="*/ 8624 h 111576"/>
                    <a:gd name="connsiteX115" fmla="*/ 80672 w 157572"/>
                    <a:gd name="connsiteY115" fmla="*/ 8445 h 111576"/>
                    <a:gd name="connsiteX116" fmla="*/ 80672 w 157572"/>
                    <a:gd name="connsiteY116" fmla="*/ 8445 h 111576"/>
                    <a:gd name="connsiteX117" fmla="*/ 61986 w 157572"/>
                    <a:gd name="connsiteY117" fmla="*/ 11858 h 111576"/>
                    <a:gd name="connsiteX118" fmla="*/ 61986 w 157572"/>
                    <a:gd name="connsiteY118" fmla="*/ 11858 h 111576"/>
                    <a:gd name="connsiteX119" fmla="*/ 59112 w 157572"/>
                    <a:gd name="connsiteY119" fmla="*/ 11679 h 111576"/>
                    <a:gd name="connsiteX120" fmla="*/ 59112 w 157572"/>
                    <a:gd name="connsiteY120" fmla="*/ 11679 h 111576"/>
                    <a:gd name="connsiteX121" fmla="*/ 41504 w 157572"/>
                    <a:gd name="connsiteY121" fmla="*/ 9882 h 111576"/>
                    <a:gd name="connsiteX122" fmla="*/ 41504 w 157572"/>
                    <a:gd name="connsiteY122" fmla="*/ 9882 h 111576"/>
                    <a:gd name="connsiteX123" fmla="*/ 34856 w 157572"/>
                    <a:gd name="connsiteY123" fmla="*/ 10421 h 111576"/>
                    <a:gd name="connsiteX124" fmla="*/ 34856 w 157572"/>
                    <a:gd name="connsiteY124" fmla="*/ 10421 h 111576"/>
                    <a:gd name="connsiteX125" fmla="*/ 6288 w 157572"/>
                    <a:gd name="connsiteY125" fmla="*/ 22279 h 111576"/>
                    <a:gd name="connsiteX126" fmla="*/ 6288 w 157572"/>
                    <a:gd name="connsiteY126" fmla="*/ 22279 h 111576"/>
                    <a:gd name="connsiteX127" fmla="*/ 4851 w 157572"/>
                    <a:gd name="connsiteY127" fmla="*/ 24615 h 111576"/>
                    <a:gd name="connsiteX128" fmla="*/ 4851 w 157572"/>
                    <a:gd name="connsiteY128" fmla="*/ 24615 h 111576"/>
                    <a:gd name="connsiteX129" fmla="*/ 6288 w 157572"/>
                    <a:gd name="connsiteY129" fmla="*/ 27849 h 111576"/>
                    <a:gd name="connsiteX130" fmla="*/ 6288 w 157572"/>
                    <a:gd name="connsiteY130" fmla="*/ 27849 h 111576"/>
                    <a:gd name="connsiteX131" fmla="*/ 15991 w 157572"/>
                    <a:gd name="connsiteY131" fmla="*/ 44738 h 111576"/>
                    <a:gd name="connsiteX132" fmla="*/ 15991 w 157572"/>
                    <a:gd name="connsiteY132" fmla="*/ 44738 h 111576"/>
                    <a:gd name="connsiteX133" fmla="*/ 18685 w 157572"/>
                    <a:gd name="connsiteY133" fmla="*/ 59471 h 111576"/>
                    <a:gd name="connsiteX134" fmla="*/ 18685 w 157572"/>
                    <a:gd name="connsiteY134" fmla="*/ 59471 h 111576"/>
                    <a:gd name="connsiteX135" fmla="*/ 19404 w 157572"/>
                    <a:gd name="connsiteY135" fmla="*/ 69174 h 111576"/>
                    <a:gd name="connsiteX136" fmla="*/ 19404 w 157572"/>
                    <a:gd name="connsiteY136" fmla="*/ 69174 h 111576"/>
                    <a:gd name="connsiteX137" fmla="*/ 18865 w 157572"/>
                    <a:gd name="connsiteY137" fmla="*/ 81930 h 111576"/>
                    <a:gd name="connsiteX138" fmla="*/ 18865 w 157572"/>
                    <a:gd name="connsiteY138" fmla="*/ 81930 h 111576"/>
                    <a:gd name="connsiteX139" fmla="*/ 20123 w 157572"/>
                    <a:gd name="connsiteY139" fmla="*/ 84985 h 111576"/>
                    <a:gd name="connsiteX140" fmla="*/ 20123 w 157572"/>
                    <a:gd name="connsiteY140" fmla="*/ 84985 h 111576"/>
                    <a:gd name="connsiteX141" fmla="*/ 21560 w 157572"/>
                    <a:gd name="connsiteY141" fmla="*/ 85165 h 111576"/>
                    <a:gd name="connsiteX142" fmla="*/ 21560 w 157572"/>
                    <a:gd name="connsiteY142" fmla="*/ 85165 h 111576"/>
                    <a:gd name="connsiteX143" fmla="*/ 22459 w 157572"/>
                    <a:gd name="connsiteY143" fmla="*/ 85344 h 111576"/>
                    <a:gd name="connsiteX144" fmla="*/ 22459 w 157572"/>
                    <a:gd name="connsiteY144" fmla="*/ 85344 h 111576"/>
                    <a:gd name="connsiteX145" fmla="*/ 58753 w 157572"/>
                    <a:gd name="connsiteY145" fmla="*/ 98999 h 111576"/>
                    <a:gd name="connsiteX146" fmla="*/ 58753 w 157572"/>
                    <a:gd name="connsiteY146" fmla="*/ 98999 h 111576"/>
                    <a:gd name="connsiteX147" fmla="*/ 71869 w 157572"/>
                    <a:gd name="connsiteY147" fmla="*/ 106545 h 111576"/>
                    <a:gd name="connsiteX148" fmla="*/ 71869 w 157572"/>
                    <a:gd name="connsiteY148" fmla="*/ 106545 h 111576"/>
                    <a:gd name="connsiteX149" fmla="*/ 71869 w 157572"/>
                    <a:gd name="connsiteY149" fmla="*/ 106545 h 111576"/>
                    <a:gd name="connsiteX150" fmla="*/ 71869 w 157572"/>
                    <a:gd name="connsiteY150" fmla="*/ 106545 h 111576"/>
                    <a:gd name="connsiteX151" fmla="*/ 118943 w 157572"/>
                    <a:gd name="connsiteY151" fmla="*/ 5211 h 111576"/>
                    <a:gd name="connsiteX152" fmla="*/ 118943 w 157572"/>
                    <a:gd name="connsiteY152" fmla="*/ 5211 h 111576"/>
                    <a:gd name="connsiteX153" fmla="*/ 118943 w 157572"/>
                    <a:gd name="connsiteY153" fmla="*/ 5211 h 111576"/>
                    <a:gd name="connsiteX154" fmla="*/ 121099 w 157572"/>
                    <a:gd name="connsiteY154" fmla="*/ 4132 h 111576"/>
                    <a:gd name="connsiteX155" fmla="*/ 121099 w 157572"/>
                    <a:gd name="connsiteY155" fmla="*/ 4132 h 111576"/>
                    <a:gd name="connsiteX156" fmla="*/ 121458 w 157572"/>
                    <a:gd name="connsiteY156" fmla="*/ 1976 h 111576"/>
                    <a:gd name="connsiteX157" fmla="*/ 121458 w 157572"/>
                    <a:gd name="connsiteY157" fmla="*/ 1976 h 111576"/>
                    <a:gd name="connsiteX158" fmla="*/ 120380 w 157572"/>
                    <a:gd name="connsiteY158" fmla="*/ 2336 h 111576"/>
                    <a:gd name="connsiteX159" fmla="*/ 118943 w 157572"/>
                    <a:gd name="connsiteY159" fmla="*/ 5211 h 111576"/>
                    <a:gd name="connsiteX160" fmla="*/ 118943 w 157572"/>
                    <a:gd name="connsiteY160" fmla="*/ 5211 h 111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57572" h="111576">
                      <a:moveTo>
                        <a:pt x="55519" y="102952"/>
                      </a:moveTo>
                      <a:cubicBezTo>
                        <a:pt x="50667" y="97741"/>
                        <a:pt x="29646" y="92351"/>
                        <a:pt x="21920" y="90375"/>
                      </a:cubicBezTo>
                      <a:lnTo>
                        <a:pt x="21920" y="90375"/>
                      </a:lnTo>
                      <a:cubicBezTo>
                        <a:pt x="21920" y="90375"/>
                        <a:pt x="21920" y="90375"/>
                        <a:pt x="21920" y="90375"/>
                      </a:cubicBezTo>
                      <a:lnTo>
                        <a:pt x="21920" y="90375"/>
                      </a:lnTo>
                      <a:cubicBezTo>
                        <a:pt x="21920" y="90375"/>
                        <a:pt x="21740" y="90375"/>
                        <a:pt x="21740" y="90375"/>
                      </a:cubicBezTo>
                      <a:lnTo>
                        <a:pt x="21740" y="90375"/>
                      </a:lnTo>
                      <a:cubicBezTo>
                        <a:pt x="16889" y="90914"/>
                        <a:pt x="14733" y="86602"/>
                        <a:pt x="14553" y="84086"/>
                      </a:cubicBezTo>
                      <a:lnTo>
                        <a:pt x="14553" y="84086"/>
                      </a:lnTo>
                      <a:cubicBezTo>
                        <a:pt x="14194" y="83727"/>
                        <a:pt x="13835" y="82469"/>
                        <a:pt x="14014" y="82469"/>
                      </a:cubicBezTo>
                      <a:lnTo>
                        <a:pt x="14014" y="82469"/>
                      </a:lnTo>
                      <a:cubicBezTo>
                        <a:pt x="14014" y="79595"/>
                        <a:pt x="14553" y="74744"/>
                        <a:pt x="14553" y="69353"/>
                      </a:cubicBezTo>
                      <a:lnTo>
                        <a:pt x="14553" y="69353"/>
                      </a:lnTo>
                      <a:cubicBezTo>
                        <a:pt x="14553" y="66479"/>
                        <a:pt x="14374" y="63424"/>
                        <a:pt x="14014" y="60370"/>
                      </a:cubicBezTo>
                      <a:lnTo>
                        <a:pt x="14014" y="60370"/>
                      </a:lnTo>
                      <a:cubicBezTo>
                        <a:pt x="12757" y="52464"/>
                        <a:pt x="12757" y="52464"/>
                        <a:pt x="11319" y="45996"/>
                      </a:cubicBezTo>
                      <a:lnTo>
                        <a:pt x="11319" y="45996"/>
                      </a:lnTo>
                      <a:cubicBezTo>
                        <a:pt x="10241" y="41684"/>
                        <a:pt x="5210" y="34856"/>
                        <a:pt x="2695" y="31263"/>
                      </a:cubicBezTo>
                      <a:lnTo>
                        <a:pt x="2695" y="31263"/>
                      </a:lnTo>
                      <a:cubicBezTo>
                        <a:pt x="898" y="29466"/>
                        <a:pt x="179" y="27130"/>
                        <a:pt x="0" y="24795"/>
                      </a:cubicBezTo>
                      <a:lnTo>
                        <a:pt x="0" y="24795"/>
                      </a:lnTo>
                      <a:cubicBezTo>
                        <a:pt x="0" y="21920"/>
                        <a:pt x="1617" y="18866"/>
                        <a:pt x="4492" y="17788"/>
                      </a:cubicBezTo>
                      <a:lnTo>
                        <a:pt x="4492" y="17788"/>
                      </a:lnTo>
                      <a:cubicBezTo>
                        <a:pt x="7187" y="16530"/>
                        <a:pt x="24076" y="7007"/>
                        <a:pt x="34138" y="5570"/>
                      </a:cubicBezTo>
                      <a:lnTo>
                        <a:pt x="34138" y="5570"/>
                      </a:lnTo>
                      <a:cubicBezTo>
                        <a:pt x="36653" y="5031"/>
                        <a:pt x="39168" y="4851"/>
                        <a:pt x="41683" y="4851"/>
                      </a:cubicBezTo>
                      <a:lnTo>
                        <a:pt x="41683" y="4851"/>
                      </a:lnTo>
                      <a:cubicBezTo>
                        <a:pt x="47613" y="4851"/>
                        <a:pt x="53542" y="5749"/>
                        <a:pt x="60010" y="6648"/>
                      </a:cubicBezTo>
                      <a:lnTo>
                        <a:pt x="60010" y="6648"/>
                      </a:lnTo>
                      <a:cubicBezTo>
                        <a:pt x="60729" y="6828"/>
                        <a:pt x="61627" y="6828"/>
                        <a:pt x="62346" y="6828"/>
                      </a:cubicBezTo>
                      <a:lnTo>
                        <a:pt x="62346" y="6828"/>
                      </a:lnTo>
                      <a:cubicBezTo>
                        <a:pt x="68634" y="6828"/>
                        <a:pt x="75462" y="3414"/>
                        <a:pt x="81032" y="3414"/>
                      </a:cubicBezTo>
                      <a:lnTo>
                        <a:pt x="81032" y="3414"/>
                      </a:lnTo>
                      <a:cubicBezTo>
                        <a:pt x="82289" y="3414"/>
                        <a:pt x="83727" y="3593"/>
                        <a:pt x="84984" y="4492"/>
                      </a:cubicBezTo>
                      <a:lnTo>
                        <a:pt x="84984" y="4492"/>
                      </a:lnTo>
                      <a:cubicBezTo>
                        <a:pt x="87679" y="6288"/>
                        <a:pt x="89297" y="7546"/>
                        <a:pt x="90554" y="7367"/>
                      </a:cubicBezTo>
                      <a:lnTo>
                        <a:pt x="90554" y="7367"/>
                      </a:lnTo>
                      <a:cubicBezTo>
                        <a:pt x="91273" y="7367"/>
                        <a:pt x="92351" y="7187"/>
                        <a:pt x="93968" y="5929"/>
                      </a:cubicBezTo>
                      <a:lnTo>
                        <a:pt x="93968" y="5929"/>
                      </a:lnTo>
                      <a:cubicBezTo>
                        <a:pt x="99718" y="1437"/>
                        <a:pt x="106006" y="0"/>
                        <a:pt x="119122" y="0"/>
                      </a:cubicBezTo>
                      <a:lnTo>
                        <a:pt x="119122" y="0"/>
                      </a:lnTo>
                      <a:lnTo>
                        <a:pt x="119122" y="0"/>
                      </a:lnTo>
                      <a:cubicBezTo>
                        <a:pt x="133676" y="180"/>
                        <a:pt x="150205" y="10601"/>
                        <a:pt x="152541" y="12577"/>
                      </a:cubicBezTo>
                      <a:lnTo>
                        <a:pt x="152541" y="12577"/>
                      </a:lnTo>
                      <a:cubicBezTo>
                        <a:pt x="153978" y="14374"/>
                        <a:pt x="157392" y="15991"/>
                        <a:pt x="157572" y="20303"/>
                      </a:cubicBezTo>
                      <a:lnTo>
                        <a:pt x="157572" y="20303"/>
                      </a:lnTo>
                      <a:cubicBezTo>
                        <a:pt x="157572" y="22100"/>
                        <a:pt x="156674" y="23896"/>
                        <a:pt x="154877" y="25693"/>
                      </a:cubicBezTo>
                      <a:lnTo>
                        <a:pt x="154877" y="25693"/>
                      </a:lnTo>
                      <a:cubicBezTo>
                        <a:pt x="149666" y="29646"/>
                        <a:pt x="136550" y="38989"/>
                        <a:pt x="130441" y="47793"/>
                      </a:cubicBezTo>
                      <a:lnTo>
                        <a:pt x="130441" y="47793"/>
                      </a:lnTo>
                      <a:cubicBezTo>
                        <a:pt x="124512" y="56058"/>
                        <a:pt x="124333" y="71509"/>
                        <a:pt x="123075" y="78876"/>
                      </a:cubicBezTo>
                      <a:lnTo>
                        <a:pt x="123075" y="78876"/>
                      </a:lnTo>
                      <a:cubicBezTo>
                        <a:pt x="120919" y="86063"/>
                        <a:pt x="108162" y="97023"/>
                        <a:pt x="104030" y="100077"/>
                      </a:cubicBezTo>
                      <a:lnTo>
                        <a:pt x="104030" y="100077"/>
                      </a:lnTo>
                      <a:cubicBezTo>
                        <a:pt x="101155" y="102952"/>
                        <a:pt x="98101" y="104928"/>
                        <a:pt x="94507" y="104928"/>
                      </a:cubicBezTo>
                      <a:lnTo>
                        <a:pt x="94507" y="104928"/>
                      </a:lnTo>
                      <a:cubicBezTo>
                        <a:pt x="92531" y="104928"/>
                        <a:pt x="90734" y="104210"/>
                        <a:pt x="89117" y="103311"/>
                      </a:cubicBezTo>
                      <a:lnTo>
                        <a:pt x="89117" y="103311"/>
                      </a:lnTo>
                      <a:lnTo>
                        <a:pt x="89117" y="103311"/>
                      </a:lnTo>
                      <a:cubicBezTo>
                        <a:pt x="88039" y="103132"/>
                        <a:pt x="83367" y="106006"/>
                        <a:pt x="80134" y="108342"/>
                      </a:cubicBezTo>
                      <a:lnTo>
                        <a:pt x="80134" y="108342"/>
                      </a:lnTo>
                      <a:cubicBezTo>
                        <a:pt x="79415" y="109061"/>
                        <a:pt x="76900" y="111037"/>
                        <a:pt x="72767" y="111397"/>
                      </a:cubicBezTo>
                      <a:lnTo>
                        <a:pt x="72767" y="111397"/>
                      </a:lnTo>
                      <a:cubicBezTo>
                        <a:pt x="72408" y="111397"/>
                        <a:pt x="72228" y="111576"/>
                        <a:pt x="71869" y="111576"/>
                      </a:cubicBezTo>
                      <a:lnTo>
                        <a:pt x="71869" y="111576"/>
                      </a:lnTo>
                      <a:cubicBezTo>
                        <a:pt x="65400" y="111576"/>
                        <a:pt x="61986" y="108342"/>
                        <a:pt x="55519" y="102952"/>
                      </a:cubicBezTo>
                      <a:lnTo>
                        <a:pt x="55519" y="102952"/>
                      </a:lnTo>
                      <a:close/>
                      <a:moveTo>
                        <a:pt x="72947" y="111397"/>
                      </a:moveTo>
                      <a:cubicBezTo>
                        <a:pt x="73126" y="111397"/>
                        <a:pt x="73126" y="111217"/>
                        <a:pt x="73306" y="111037"/>
                      </a:cubicBezTo>
                      <a:lnTo>
                        <a:pt x="73306" y="111037"/>
                      </a:lnTo>
                      <a:cubicBezTo>
                        <a:pt x="73306" y="111217"/>
                        <a:pt x="73126" y="111217"/>
                        <a:pt x="72947" y="111397"/>
                      </a:cubicBezTo>
                      <a:lnTo>
                        <a:pt x="72947" y="111397"/>
                      </a:lnTo>
                      <a:close/>
                      <a:moveTo>
                        <a:pt x="73306" y="111037"/>
                      </a:moveTo>
                      <a:cubicBezTo>
                        <a:pt x="73486" y="111037"/>
                        <a:pt x="73486" y="111037"/>
                        <a:pt x="73306" y="111037"/>
                      </a:cubicBezTo>
                      <a:lnTo>
                        <a:pt x="73306" y="111037"/>
                      </a:lnTo>
                      <a:cubicBezTo>
                        <a:pt x="73486" y="111037"/>
                        <a:pt x="73486" y="111037"/>
                        <a:pt x="73306" y="111037"/>
                      </a:cubicBezTo>
                      <a:lnTo>
                        <a:pt x="73306" y="111037"/>
                      </a:lnTo>
                      <a:close/>
                      <a:moveTo>
                        <a:pt x="74204" y="109959"/>
                      </a:moveTo>
                      <a:cubicBezTo>
                        <a:pt x="74384" y="109600"/>
                        <a:pt x="74384" y="109420"/>
                        <a:pt x="74384" y="109061"/>
                      </a:cubicBezTo>
                      <a:lnTo>
                        <a:pt x="74384" y="109061"/>
                      </a:lnTo>
                      <a:cubicBezTo>
                        <a:pt x="74384" y="109420"/>
                        <a:pt x="74204" y="109779"/>
                        <a:pt x="74204" y="109959"/>
                      </a:cubicBezTo>
                      <a:lnTo>
                        <a:pt x="74204" y="109959"/>
                      </a:lnTo>
                      <a:close/>
                      <a:moveTo>
                        <a:pt x="71869" y="106545"/>
                      </a:moveTo>
                      <a:cubicBezTo>
                        <a:pt x="71869" y="106545"/>
                        <a:pt x="71869" y="106545"/>
                        <a:pt x="71869" y="106545"/>
                      </a:cubicBezTo>
                      <a:lnTo>
                        <a:pt x="71869" y="106545"/>
                      </a:lnTo>
                      <a:cubicBezTo>
                        <a:pt x="74564" y="106545"/>
                        <a:pt x="76540" y="104749"/>
                        <a:pt x="76540" y="104569"/>
                      </a:cubicBezTo>
                      <a:lnTo>
                        <a:pt x="76540" y="104569"/>
                      </a:lnTo>
                      <a:lnTo>
                        <a:pt x="78337" y="106366"/>
                      </a:lnTo>
                      <a:lnTo>
                        <a:pt x="76900" y="104210"/>
                      </a:lnTo>
                      <a:cubicBezTo>
                        <a:pt x="80313" y="102054"/>
                        <a:pt x="84445" y="98280"/>
                        <a:pt x="88937" y="98101"/>
                      </a:cubicBezTo>
                      <a:lnTo>
                        <a:pt x="88937" y="98101"/>
                      </a:lnTo>
                      <a:cubicBezTo>
                        <a:pt x="89656" y="98101"/>
                        <a:pt x="90554" y="98280"/>
                        <a:pt x="91632" y="98819"/>
                      </a:cubicBezTo>
                      <a:lnTo>
                        <a:pt x="91632" y="98819"/>
                      </a:lnTo>
                      <a:cubicBezTo>
                        <a:pt x="92711" y="99538"/>
                        <a:pt x="93609" y="99718"/>
                        <a:pt x="94328" y="99718"/>
                      </a:cubicBezTo>
                      <a:lnTo>
                        <a:pt x="94328" y="99718"/>
                      </a:lnTo>
                      <a:cubicBezTo>
                        <a:pt x="95765" y="99718"/>
                        <a:pt x="97921" y="98819"/>
                        <a:pt x="100616" y="96125"/>
                      </a:cubicBezTo>
                      <a:lnTo>
                        <a:pt x="100616" y="96125"/>
                      </a:lnTo>
                      <a:cubicBezTo>
                        <a:pt x="104030" y="94148"/>
                        <a:pt x="117505" y="81032"/>
                        <a:pt x="117865" y="77798"/>
                      </a:cubicBezTo>
                      <a:lnTo>
                        <a:pt x="117865" y="77798"/>
                      </a:lnTo>
                      <a:cubicBezTo>
                        <a:pt x="119122" y="71689"/>
                        <a:pt x="118943" y="55339"/>
                        <a:pt x="126129" y="44918"/>
                      </a:cubicBezTo>
                      <a:lnTo>
                        <a:pt x="126129" y="44918"/>
                      </a:lnTo>
                      <a:cubicBezTo>
                        <a:pt x="133137" y="35036"/>
                        <a:pt x="146432" y="25693"/>
                        <a:pt x="151283" y="21920"/>
                      </a:cubicBezTo>
                      <a:lnTo>
                        <a:pt x="151283" y="21920"/>
                      </a:lnTo>
                      <a:cubicBezTo>
                        <a:pt x="152182" y="21022"/>
                        <a:pt x="152182" y="20483"/>
                        <a:pt x="152182" y="20303"/>
                      </a:cubicBezTo>
                      <a:lnTo>
                        <a:pt x="152182" y="20303"/>
                      </a:lnTo>
                      <a:cubicBezTo>
                        <a:pt x="152541" y="19944"/>
                        <a:pt x="150744" y="18147"/>
                        <a:pt x="148588" y="16170"/>
                      </a:cubicBezTo>
                      <a:lnTo>
                        <a:pt x="148588" y="16170"/>
                      </a:lnTo>
                      <a:cubicBezTo>
                        <a:pt x="148229" y="15631"/>
                        <a:pt x="130441" y="4671"/>
                        <a:pt x="118763" y="5031"/>
                      </a:cubicBezTo>
                      <a:lnTo>
                        <a:pt x="118763" y="5031"/>
                      </a:lnTo>
                      <a:cubicBezTo>
                        <a:pt x="105647" y="5031"/>
                        <a:pt x="101335" y="6288"/>
                        <a:pt x="96484" y="9882"/>
                      </a:cubicBezTo>
                      <a:lnTo>
                        <a:pt x="96484" y="9882"/>
                      </a:lnTo>
                      <a:cubicBezTo>
                        <a:pt x="94328" y="11499"/>
                        <a:pt x="92171" y="12397"/>
                        <a:pt x="90015" y="12397"/>
                      </a:cubicBezTo>
                      <a:lnTo>
                        <a:pt x="90015" y="12397"/>
                      </a:lnTo>
                      <a:cubicBezTo>
                        <a:pt x="86242" y="12218"/>
                        <a:pt x="84086" y="10062"/>
                        <a:pt x="81750" y="8624"/>
                      </a:cubicBezTo>
                      <a:lnTo>
                        <a:pt x="81750" y="8624"/>
                      </a:lnTo>
                      <a:cubicBezTo>
                        <a:pt x="81571" y="8624"/>
                        <a:pt x="81211" y="8445"/>
                        <a:pt x="80672" y="8445"/>
                      </a:cubicBezTo>
                      <a:lnTo>
                        <a:pt x="80672" y="8445"/>
                      </a:lnTo>
                      <a:cubicBezTo>
                        <a:pt x="77439" y="8265"/>
                        <a:pt x="69712" y="11858"/>
                        <a:pt x="61986" y="11858"/>
                      </a:cubicBezTo>
                      <a:lnTo>
                        <a:pt x="61986" y="11858"/>
                      </a:lnTo>
                      <a:cubicBezTo>
                        <a:pt x="60908" y="11858"/>
                        <a:pt x="60010" y="11858"/>
                        <a:pt x="59112" y="11679"/>
                      </a:cubicBezTo>
                      <a:lnTo>
                        <a:pt x="59112" y="11679"/>
                      </a:lnTo>
                      <a:cubicBezTo>
                        <a:pt x="52644" y="10780"/>
                        <a:pt x="46894" y="9882"/>
                        <a:pt x="41504" y="9882"/>
                      </a:cubicBezTo>
                      <a:lnTo>
                        <a:pt x="41504" y="9882"/>
                      </a:lnTo>
                      <a:cubicBezTo>
                        <a:pt x="39168" y="9882"/>
                        <a:pt x="37012" y="10062"/>
                        <a:pt x="34856" y="10421"/>
                      </a:cubicBezTo>
                      <a:lnTo>
                        <a:pt x="34856" y="10421"/>
                      </a:lnTo>
                      <a:cubicBezTo>
                        <a:pt x="26591" y="11499"/>
                        <a:pt x="9343" y="20842"/>
                        <a:pt x="6288" y="22279"/>
                      </a:cubicBezTo>
                      <a:lnTo>
                        <a:pt x="6288" y="22279"/>
                      </a:lnTo>
                      <a:cubicBezTo>
                        <a:pt x="5210" y="22639"/>
                        <a:pt x="4851" y="23357"/>
                        <a:pt x="4851" y="24615"/>
                      </a:cubicBezTo>
                      <a:lnTo>
                        <a:pt x="4851" y="24615"/>
                      </a:lnTo>
                      <a:cubicBezTo>
                        <a:pt x="4851" y="25693"/>
                        <a:pt x="5210" y="26771"/>
                        <a:pt x="6288" y="27849"/>
                      </a:cubicBezTo>
                      <a:lnTo>
                        <a:pt x="6288" y="27849"/>
                      </a:lnTo>
                      <a:cubicBezTo>
                        <a:pt x="8804" y="31802"/>
                        <a:pt x="14374" y="38270"/>
                        <a:pt x="15991" y="44738"/>
                      </a:cubicBezTo>
                      <a:lnTo>
                        <a:pt x="15991" y="44738"/>
                      </a:lnTo>
                      <a:cubicBezTo>
                        <a:pt x="17428" y="51386"/>
                        <a:pt x="17428" y="51566"/>
                        <a:pt x="18685" y="59471"/>
                      </a:cubicBezTo>
                      <a:lnTo>
                        <a:pt x="18685" y="59471"/>
                      </a:lnTo>
                      <a:cubicBezTo>
                        <a:pt x="19224" y="62885"/>
                        <a:pt x="19404" y="66119"/>
                        <a:pt x="19404" y="69174"/>
                      </a:cubicBezTo>
                      <a:lnTo>
                        <a:pt x="19404" y="69174"/>
                      </a:lnTo>
                      <a:cubicBezTo>
                        <a:pt x="19404" y="74564"/>
                        <a:pt x="18865" y="79415"/>
                        <a:pt x="18865" y="81930"/>
                      </a:cubicBezTo>
                      <a:lnTo>
                        <a:pt x="18865" y="81930"/>
                      </a:lnTo>
                      <a:cubicBezTo>
                        <a:pt x="20302" y="85165"/>
                        <a:pt x="19404" y="85165"/>
                        <a:pt x="20123" y="84985"/>
                      </a:cubicBezTo>
                      <a:lnTo>
                        <a:pt x="20123" y="84985"/>
                      </a:lnTo>
                      <a:cubicBezTo>
                        <a:pt x="20302" y="84985"/>
                        <a:pt x="20842" y="84985"/>
                        <a:pt x="21560" y="85165"/>
                      </a:cubicBezTo>
                      <a:lnTo>
                        <a:pt x="21560" y="85165"/>
                      </a:lnTo>
                      <a:cubicBezTo>
                        <a:pt x="22099" y="85165"/>
                        <a:pt x="22459" y="85344"/>
                        <a:pt x="22459" y="85344"/>
                      </a:cubicBezTo>
                      <a:lnTo>
                        <a:pt x="22459" y="85344"/>
                      </a:lnTo>
                      <a:cubicBezTo>
                        <a:pt x="28208" y="86961"/>
                        <a:pt x="51206" y="91633"/>
                        <a:pt x="58753" y="98999"/>
                      </a:cubicBezTo>
                      <a:lnTo>
                        <a:pt x="58753" y="98999"/>
                      </a:lnTo>
                      <a:cubicBezTo>
                        <a:pt x="65760" y="104569"/>
                        <a:pt x="67736" y="106545"/>
                        <a:pt x="71869" y="106545"/>
                      </a:cubicBezTo>
                      <a:lnTo>
                        <a:pt x="71869" y="106545"/>
                      </a:lnTo>
                      <a:cubicBezTo>
                        <a:pt x="71869" y="106545"/>
                        <a:pt x="71869" y="106545"/>
                        <a:pt x="71869" y="106545"/>
                      </a:cubicBezTo>
                      <a:lnTo>
                        <a:pt x="71869" y="106545"/>
                      </a:lnTo>
                      <a:close/>
                      <a:moveTo>
                        <a:pt x="118943" y="5211"/>
                      </a:moveTo>
                      <a:cubicBezTo>
                        <a:pt x="118943" y="5211"/>
                        <a:pt x="118943" y="5211"/>
                        <a:pt x="118943" y="5211"/>
                      </a:cubicBezTo>
                      <a:lnTo>
                        <a:pt x="118943" y="5211"/>
                      </a:lnTo>
                      <a:cubicBezTo>
                        <a:pt x="119302" y="5211"/>
                        <a:pt x="120021" y="5211"/>
                        <a:pt x="121099" y="4132"/>
                      </a:cubicBezTo>
                      <a:lnTo>
                        <a:pt x="121099" y="4132"/>
                      </a:lnTo>
                      <a:cubicBezTo>
                        <a:pt x="121638" y="3234"/>
                        <a:pt x="121638" y="2156"/>
                        <a:pt x="121458" y="1976"/>
                      </a:cubicBezTo>
                      <a:lnTo>
                        <a:pt x="121458" y="1976"/>
                      </a:lnTo>
                      <a:lnTo>
                        <a:pt x="120380" y="2336"/>
                      </a:lnTo>
                      <a:lnTo>
                        <a:pt x="118943" y="5211"/>
                      </a:lnTo>
                      <a:lnTo>
                        <a:pt x="118943" y="5211"/>
                      </a:lnTo>
                      <a:close/>
                    </a:path>
                  </a:pathLst>
                </a:custGeom>
                <a:grpFill/>
                <a:ln w="17953" cap="flat">
                  <a:noFill/>
                  <a:prstDash val="solid"/>
                  <a:miter/>
                </a:ln>
              </p:spPr>
              <p:txBody>
                <a:bodyPr rtlCol="0" anchor="ctr"/>
                <a:lstStyle/>
                <a:p>
                  <a:endParaRPr lang="zh-CN" altLang="en-US" sz="1050"/>
                </a:p>
              </p:txBody>
            </p:sp>
          </p:grpSp>
          <p:grpSp>
            <p:nvGrpSpPr>
              <p:cNvPr id="257" name="图形 1"/>
              <p:cNvGrpSpPr/>
              <p:nvPr/>
            </p:nvGrpSpPr>
            <p:grpSpPr>
              <a:xfrm>
                <a:off x="5810171" y="2142143"/>
                <a:ext cx="33791" cy="22121"/>
                <a:chOff x="7183382" y="2339833"/>
                <a:chExt cx="33791" cy="22121"/>
              </a:xfrm>
              <a:solidFill>
                <a:srgbClr val="0070C0"/>
              </a:solidFill>
            </p:grpSpPr>
            <p:sp>
              <p:nvSpPr>
                <p:cNvPr id="3232" name="任意多边形: 形状 754"/>
                <p:cNvSpPr/>
                <p:nvPr/>
              </p:nvSpPr>
              <p:spPr>
                <a:xfrm>
                  <a:off x="7185968" y="2342459"/>
                  <a:ext cx="28851" cy="16983"/>
                </a:xfrm>
                <a:custGeom>
                  <a:avLst/>
                  <a:gdLst>
                    <a:gd name="connsiteX0" fmla="*/ 27611 w 28851"/>
                    <a:gd name="connsiteY0" fmla="*/ 16082 h 16983"/>
                    <a:gd name="connsiteX1" fmla="*/ 23658 w 28851"/>
                    <a:gd name="connsiteY1" fmla="*/ 1528 h 16983"/>
                    <a:gd name="connsiteX2" fmla="*/ 13058 w 28851"/>
                    <a:gd name="connsiteY2" fmla="*/ 1528 h 16983"/>
                    <a:gd name="connsiteX3" fmla="*/ 1199 w 28851"/>
                    <a:gd name="connsiteY3" fmla="*/ 2786 h 16983"/>
                    <a:gd name="connsiteX4" fmla="*/ 9105 w 28851"/>
                    <a:gd name="connsiteY4" fmla="*/ 12129 h 16983"/>
                    <a:gd name="connsiteX5" fmla="*/ 27611 w 28851"/>
                    <a:gd name="connsiteY5" fmla="*/ 16082 h 16983"/>
                    <a:gd name="connsiteX6" fmla="*/ 27611 w 28851"/>
                    <a:gd name="connsiteY6" fmla="*/ 16082 h 1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51" h="16983">
                      <a:moveTo>
                        <a:pt x="27611" y="16082"/>
                      </a:moveTo>
                      <a:cubicBezTo>
                        <a:pt x="31564" y="12129"/>
                        <a:pt x="24916" y="4044"/>
                        <a:pt x="23658" y="1528"/>
                      </a:cubicBezTo>
                      <a:cubicBezTo>
                        <a:pt x="22401" y="-1167"/>
                        <a:pt x="18448" y="271"/>
                        <a:pt x="13058" y="1528"/>
                      </a:cubicBezTo>
                      <a:cubicBezTo>
                        <a:pt x="6410" y="2786"/>
                        <a:pt x="3895" y="271"/>
                        <a:pt x="1199" y="2786"/>
                      </a:cubicBezTo>
                      <a:cubicBezTo>
                        <a:pt x="-2753" y="4044"/>
                        <a:pt x="3895" y="9434"/>
                        <a:pt x="9105" y="12129"/>
                      </a:cubicBezTo>
                      <a:cubicBezTo>
                        <a:pt x="13058" y="14824"/>
                        <a:pt x="23658" y="18777"/>
                        <a:pt x="27611" y="16082"/>
                      </a:cubicBezTo>
                      <a:lnTo>
                        <a:pt x="27611" y="16082"/>
                      </a:lnTo>
                      <a:close/>
                    </a:path>
                  </a:pathLst>
                </a:custGeom>
                <a:grpFill/>
                <a:ln w="17953" cap="flat">
                  <a:noFill/>
                  <a:prstDash val="solid"/>
                  <a:miter/>
                </a:ln>
              </p:spPr>
              <p:txBody>
                <a:bodyPr rtlCol="0" anchor="ctr"/>
                <a:lstStyle/>
                <a:p>
                  <a:endParaRPr lang="zh-CN" altLang="en-US" sz="1050"/>
                </a:p>
              </p:txBody>
            </p:sp>
            <p:sp>
              <p:nvSpPr>
                <p:cNvPr id="3233" name="任意多边形: 形状 755"/>
                <p:cNvSpPr/>
                <p:nvPr/>
              </p:nvSpPr>
              <p:spPr>
                <a:xfrm>
                  <a:off x="7183382" y="2339833"/>
                  <a:ext cx="33791" cy="22121"/>
                </a:xfrm>
                <a:custGeom>
                  <a:avLst/>
                  <a:gdLst>
                    <a:gd name="connsiteX0" fmla="*/ 10613 w 33791"/>
                    <a:gd name="connsiteY0" fmla="*/ 17091 h 22121"/>
                    <a:gd name="connsiteX1" fmla="*/ 13 w 33791"/>
                    <a:gd name="connsiteY1" fmla="*/ 6850 h 22121"/>
                    <a:gd name="connsiteX2" fmla="*/ 13 w 33791"/>
                    <a:gd name="connsiteY2" fmla="*/ 6850 h 22121"/>
                    <a:gd name="connsiteX3" fmla="*/ 1809 w 33791"/>
                    <a:gd name="connsiteY3" fmla="*/ 3795 h 22121"/>
                    <a:gd name="connsiteX4" fmla="*/ 1809 w 33791"/>
                    <a:gd name="connsiteY4" fmla="*/ 3795 h 22121"/>
                    <a:gd name="connsiteX5" fmla="*/ 6840 w 33791"/>
                    <a:gd name="connsiteY5" fmla="*/ 1639 h 22121"/>
                    <a:gd name="connsiteX6" fmla="*/ 6840 w 33791"/>
                    <a:gd name="connsiteY6" fmla="*/ 1639 h 22121"/>
                    <a:gd name="connsiteX7" fmla="*/ 11691 w 33791"/>
                    <a:gd name="connsiteY7" fmla="*/ 1999 h 22121"/>
                    <a:gd name="connsiteX8" fmla="*/ 11691 w 33791"/>
                    <a:gd name="connsiteY8" fmla="*/ 1999 h 22121"/>
                    <a:gd name="connsiteX9" fmla="*/ 14926 w 33791"/>
                    <a:gd name="connsiteY9" fmla="*/ 1639 h 22121"/>
                    <a:gd name="connsiteX10" fmla="*/ 14926 w 33791"/>
                    <a:gd name="connsiteY10" fmla="*/ 1639 h 22121"/>
                    <a:gd name="connsiteX11" fmla="*/ 23190 w 33791"/>
                    <a:gd name="connsiteY11" fmla="*/ 22 h 22121"/>
                    <a:gd name="connsiteX12" fmla="*/ 23190 w 33791"/>
                    <a:gd name="connsiteY12" fmla="*/ 22 h 22121"/>
                    <a:gd name="connsiteX13" fmla="*/ 28401 w 33791"/>
                    <a:gd name="connsiteY13" fmla="*/ 3077 h 22121"/>
                    <a:gd name="connsiteX14" fmla="*/ 28401 w 33791"/>
                    <a:gd name="connsiteY14" fmla="*/ 3077 h 22121"/>
                    <a:gd name="connsiteX15" fmla="*/ 33791 w 33791"/>
                    <a:gd name="connsiteY15" fmla="*/ 15474 h 22121"/>
                    <a:gd name="connsiteX16" fmla="*/ 33791 w 33791"/>
                    <a:gd name="connsiteY16" fmla="*/ 15474 h 22121"/>
                    <a:gd name="connsiteX17" fmla="*/ 31814 w 33791"/>
                    <a:gd name="connsiteY17" fmla="*/ 20505 h 22121"/>
                    <a:gd name="connsiteX18" fmla="*/ 31814 w 33791"/>
                    <a:gd name="connsiteY18" fmla="*/ 20505 h 22121"/>
                    <a:gd name="connsiteX19" fmla="*/ 30018 w 33791"/>
                    <a:gd name="connsiteY19" fmla="*/ 18708 h 22121"/>
                    <a:gd name="connsiteX20" fmla="*/ 31275 w 33791"/>
                    <a:gd name="connsiteY20" fmla="*/ 20864 h 22121"/>
                    <a:gd name="connsiteX21" fmla="*/ 26245 w 33791"/>
                    <a:gd name="connsiteY21" fmla="*/ 22122 h 22121"/>
                    <a:gd name="connsiteX22" fmla="*/ 26245 w 33791"/>
                    <a:gd name="connsiteY22" fmla="*/ 22122 h 22121"/>
                    <a:gd name="connsiteX23" fmla="*/ 10613 w 33791"/>
                    <a:gd name="connsiteY23" fmla="*/ 17091 h 22121"/>
                    <a:gd name="connsiteX24" fmla="*/ 10613 w 33791"/>
                    <a:gd name="connsiteY24" fmla="*/ 17091 h 22121"/>
                    <a:gd name="connsiteX25" fmla="*/ 28580 w 33791"/>
                    <a:gd name="connsiteY25" fmla="*/ 16732 h 22121"/>
                    <a:gd name="connsiteX26" fmla="*/ 28940 w 33791"/>
                    <a:gd name="connsiteY26" fmla="*/ 15474 h 22121"/>
                    <a:gd name="connsiteX27" fmla="*/ 28940 w 33791"/>
                    <a:gd name="connsiteY27" fmla="*/ 15474 h 22121"/>
                    <a:gd name="connsiteX28" fmla="*/ 24089 w 33791"/>
                    <a:gd name="connsiteY28" fmla="*/ 5233 h 22121"/>
                    <a:gd name="connsiteX29" fmla="*/ 24089 w 33791"/>
                    <a:gd name="connsiteY29" fmla="*/ 5233 h 22121"/>
                    <a:gd name="connsiteX30" fmla="*/ 23370 w 33791"/>
                    <a:gd name="connsiteY30" fmla="*/ 5053 h 22121"/>
                    <a:gd name="connsiteX31" fmla="*/ 23370 w 33791"/>
                    <a:gd name="connsiteY31" fmla="*/ 5053 h 22121"/>
                    <a:gd name="connsiteX32" fmla="*/ 16363 w 33791"/>
                    <a:gd name="connsiteY32" fmla="*/ 6490 h 22121"/>
                    <a:gd name="connsiteX33" fmla="*/ 16363 w 33791"/>
                    <a:gd name="connsiteY33" fmla="*/ 6490 h 22121"/>
                    <a:gd name="connsiteX34" fmla="*/ 11871 w 33791"/>
                    <a:gd name="connsiteY34" fmla="*/ 6850 h 22121"/>
                    <a:gd name="connsiteX35" fmla="*/ 11871 w 33791"/>
                    <a:gd name="connsiteY35" fmla="*/ 6850 h 22121"/>
                    <a:gd name="connsiteX36" fmla="*/ 7020 w 33791"/>
                    <a:gd name="connsiteY36" fmla="*/ 6490 h 22121"/>
                    <a:gd name="connsiteX37" fmla="*/ 7020 w 33791"/>
                    <a:gd name="connsiteY37" fmla="*/ 6490 h 22121"/>
                    <a:gd name="connsiteX38" fmla="*/ 5762 w 33791"/>
                    <a:gd name="connsiteY38" fmla="*/ 7030 h 22121"/>
                    <a:gd name="connsiteX39" fmla="*/ 5762 w 33791"/>
                    <a:gd name="connsiteY39" fmla="*/ 7030 h 22121"/>
                    <a:gd name="connsiteX40" fmla="*/ 7379 w 33791"/>
                    <a:gd name="connsiteY40" fmla="*/ 8647 h 22121"/>
                    <a:gd name="connsiteX41" fmla="*/ 7379 w 33791"/>
                    <a:gd name="connsiteY41" fmla="*/ 8647 h 22121"/>
                    <a:gd name="connsiteX42" fmla="*/ 13308 w 33791"/>
                    <a:gd name="connsiteY42" fmla="*/ 12420 h 22121"/>
                    <a:gd name="connsiteX43" fmla="*/ 13308 w 33791"/>
                    <a:gd name="connsiteY43" fmla="*/ 12420 h 22121"/>
                    <a:gd name="connsiteX44" fmla="*/ 26604 w 33791"/>
                    <a:gd name="connsiteY44" fmla="*/ 16732 h 22121"/>
                    <a:gd name="connsiteX45" fmla="*/ 26604 w 33791"/>
                    <a:gd name="connsiteY45" fmla="*/ 16732 h 22121"/>
                    <a:gd name="connsiteX46" fmla="*/ 28580 w 33791"/>
                    <a:gd name="connsiteY46" fmla="*/ 16732 h 22121"/>
                    <a:gd name="connsiteX47" fmla="*/ 28580 w 33791"/>
                    <a:gd name="connsiteY47" fmla="*/ 16732 h 2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3791" h="22121">
                      <a:moveTo>
                        <a:pt x="10613" y="17091"/>
                      </a:moveTo>
                      <a:cubicBezTo>
                        <a:pt x="6121" y="14396"/>
                        <a:pt x="911" y="11881"/>
                        <a:pt x="13" y="6850"/>
                      </a:cubicBezTo>
                      <a:lnTo>
                        <a:pt x="13" y="6850"/>
                      </a:lnTo>
                      <a:cubicBezTo>
                        <a:pt x="-167" y="5053"/>
                        <a:pt x="1630" y="3436"/>
                        <a:pt x="1809" y="3795"/>
                      </a:cubicBezTo>
                      <a:lnTo>
                        <a:pt x="1809" y="3795"/>
                      </a:lnTo>
                      <a:cubicBezTo>
                        <a:pt x="3247" y="2178"/>
                        <a:pt x="5223" y="1639"/>
                        <a:pt x="6840" y="1639"/>
                      </a:cubicBezTo>
                      <a:lnTo>
                        <a:pt x="6840" y="1639"/>
                      </a:lnTo>
                      <a:cubicBezTo>
                        <a:pt x="8457" y="1639"/>
                        <a:pt x="9895" y="1999"/>
                        <a:pt x="11691" y="1999"/>
                      </a:cubicBezTo>
                      <a:lnTo>
                        <a:pt x="11691" y="1999"/>
                      </a:lnTo>
                      <a:cubicBezTo>
                        <a:pt x="12769" y="1999"/>
                        <a:pt x="13847" y="1999"/>
                        <a:pt x="14926" y="1639"/>
                      </a:cubicBezTo>
                      <a:lnTo>
                        <a:pt x="14926" y="1639"/>
                      </a:lnTo>
                      <a:cubicBezTo>
                        <a:pt x="17980" y="741"/>
                        <a:pt x="20495" y="22"/>
                        <a:pt x="23190" y="22"/>
                      </a:cubicBezTo>
                      <a:lnTo>
                        <a:pt x="23190" y="22"/>
                      </a:lnTo>
                      <a:cubicBezTo>
                        <a:pt x="24987" y="-157"/>
                        <a:pt x="27502" y="741"/>
                        <a:pt x="28401" y="3077"/>
                      </a:cubicBezTo>
                      <a:lnTo>
                        <a:pt x="28401" y="3077"/>
                      </a:lnTo>
                      <a:cubicBezTo>
                        <a:pt x="28940" y="4514"/>
                        <a:pt x="33611" y="9904"/>
                        <a:pt x="33791" y="15474"/>
                      </a:cubicBezTo>
                      <a:lnTo>
                        <a:pt x="33791" y="15474"/>
                      </a:lnTo>
                      <a:cubicBezTo>
                        <a:pt x="33791" y="17091"/>
                        <a:pt x="33252" y="19068"/>
                        <a:pt x="31814" y="20505"/>
                      </a:cubicBezTo>
                      <a:lnTo>
                        <a:pt x="31814" y="20505"/>
                      </a:lnTo>
                      <a:lnTo>
                        <a:pt x="30018" y="18708"/>
                      </a:lnTo>
                      <a:lnTo>
                        <a:pt x="31275" y="20864"/>
                      </a:lnTo>
                      <a:cubicBezTo>
                        <a:pt x="29658" y="21763"/>
                        <a:pt x="28041" y="22122"/>
                        <a:pt x="26245" y="22122"/>
                      </a:cubicBezTo>
                      <a:lnTo>
                        <a:pt x="26245" y="22122"/>
                      </a:lnTo>
                      <a:cubicBezTo>
                        <a:pt x="20855" y="21942"/>
                        <a:pt x="13847" y="19247"/>
                        <a:pt x="10613" y="17091"/>
                      </a:cubicBezTo>
                      <a:lnTo>
                        <a:pt x="10613" y="17091"/>
                      </a:lnTo>
                      <a:close/>
                      <a:moveTo>
                        <a:pt x="28580" y="16732"/>
                      </a:moveTo>
                      <a:cubicBezTo>
                        <a:pt x="28760" y="16372"/>
                        <a:pt x="28940" y="16193"/>
                        <a:pt x="28940" y="15474"/>
                      </a:cubicBezTo>
                      <a:lnTo>
                        <a:pt x="28940" y="15474"/>
                      </a:lnTo>
                      <a:cubicBezTo>
                        <a:pt x="29119" y="12779"/>
                        <a:pt x="25346" y="7748"/>
                        <a:pt x="24089" y="5233"/>
                      </a:cubicBezTo>
                      <a:lnTo>
                        <a:pt x="24089" y="5233"/>
                      </a:lnTo>
                      <a:cubicBezTo>
                        <a:pt x="23909" y="5233"/>
                        <a:pt x="24089" y="5233"/>
                        <a:pt x="23370" y="5053"/>
                      </a:cubicBezTo>
                      <a:lnTo>
                        <a:pt x="23370" y="5053"/>
                      </a:lnTo>
                      <a:cubicBezTo>
                        <a:pt x="22112" y="5053"/>
                        <a:pt x="19418" y="5772"/>
                        <a:pt x="16363" y="6490"/>
                      </a:cubicBezTo>
                      <a:lnTo>
                        <a:pt x="16363" y="6490"/>
                      </a:lnTo>
                      <a:cubicBezTo>
                        <a:pt x="14746" y="6850"/>
                        <a:pt x="13129" y="6850"/>
                        <a:pt x="11871" y="6850"/>
                      </a:cubicBezTo>
                      <a:lnTo>
                        <a:pt x="11871" y="6850"/>
                      </a:lnTo>
                      <a:cubicBezTo>
                        <a:pt x="9535" y="6850"/>
                        <a:pt x="7918" y="6490"/>
                        <a:pt x="7020" y="6490"/>
                      </a:cubicBezTo>
                      <a:lnTo>
                        <a:pt x="7020" y="6490"/>
                      </a:lnTo>
                      <a:cubicBezTo>
                        <a:pt x="6481" y="6490"/>
                        <a:pt x="6301" y="6490"/>
                        <a:pt x="5762" y="7030"/>
                      </a:cubicBezTo>
                      <a:lnTo>
                        <a:pt x="5762" y="7030"/>
                      </a:lnTo>
                      <a:cubicBezTo>
                        <a:pt x="6121" y="7389"/>
                        <a:pt x="6660" y="8108"/>
                        <a:pt x="7379" y="8647"/>
                      </a:cubicBezTo>
                      <a:lnTo>
                        <a:pt x="7379" y="8647"/>
                      </a:lnTo>
                      <a:cubicBezTo>
                        <a:pt x="8996" y="9904"/>
                        <a:pt x="11152" y="11342"/>
                        <a:pt x="13308" y="12420"/>
                      </a:cubicBezTo>
                      <a:lnTo>
                        <a:pt x="13308" y="12420"/>
                      </a:lnTo>
                      <a:cubicBezTo>
                        <a:pt x="15824" y="14216"/>
                        <a:pt x="22831" y="16911"/>
                        <a:pt x="26604" y="16732"/>
                      </a:cubicBezTo>
                      <a:lnTo>
                        <a:pt x="26604" y="16732"/>
                      </a:lnTo>
                      <a:cubicBezTo>
                        <a:pt x="27502" y="17091"/>
                        <a:pt x="28041" y="16911"/>
                        <a:pt x="28580" y="16732"/>
                      </a:cubicBezTo>
                      <a:lnTo>
                        <a:pt x="28580" y="16732"/>
                      </a:lnTo>
                      <a:close/>
                    </a:path>
                  </a:pathLst>
                </a:custGeom>
                <a:grpFill/>
                <a:ln w="17953" cap="flat">
                  <a:noFill/>
                  <a:prstDash val="solid"/>
                  <a:miter/>
                </a:ln>
              </p:spPr>
              <p:txBody>
                <a:bodyPr rtlCol="0" anchor="ctr"/>
                <a:lstStyle/>
                <a:p>
                  <a:endParaRPr lang="zh-CN" altLang="en-US" sz="1050"/>
                </a:p>
              </p:txBody>
            </p:sp>
          </p:grpSp>
          <p:grpSp>
            <p:nvGrpSpPr>
              <p:cNvPr id="258" name="图形 1"/>
              <p:cNvGrpSpPr/>
              <p:nvPr/>
            </p:nvGrpSpPr>
            <p:grpSpPr>
              <a:xfrm>
                <a:off x="5906488" y="2311057"/>
                <a:ext cx="42402" cy="27310"/>
                <a:chOff x="7279699" y="2508747"/>
                <a:chExt cx="42402" cy="27310"/>
              </a:xfrm>
              <a:solidFill>
                <a:srgbClr val="0070C0"/>
              </a:solidFill>
            </p:grpSpPr>
            <p:sp>
              <p:nvSpPr>
                <p:cNvPr id="3230" name="任意多边形: 形状 757"/>
                <p:cNvSpPr/>
                <p:nvPr/>
              </p:nvSpPr>
              <p:spPr>
                <a:xfrm>
                  <a:off x="7282427" y="2511127"/>
                  <a:ext cx="37338" cy="22327"/>
                </a:xfrm>
                <a:custGeom>
                  <a:avLst/>
                  <a:gdLst>
                    <a:gd name="connsiteX0" fmla="*/ 10927 w 37338"/>
                    <a:gd name="connsiteY0" fmla="*/ 19899 h 22327"/>
                    <a:gd name="connsiteX1" fmla="*/ 25480 w 37338"/>
                    <a:gd name="connsiteY1" fmla="*/ 18461 h 22327"/>
                    <a:gd name="connsiteX2" fmla="*/ 37339 w 37338"/>
                    <a:gd name="connsiteY2" fmla="*/ 14508 h 22327"/>
                    <a:gd name="connsiteX3" fmla="*/ 24043 w 37338"/>
                    <a:gd name="connsiteY3" fmla="*/ 2650 h 22327"/>
                    <a:gd name="connsiteX4" fmla="*/ 14880 w 37338"/>
                    <a:gd name="connsiteY4" fmla="*/ 1392 h 22327"/>
                    <a:gd name="connsiteX5" fmla="*/ 6974 w 37338"/>
                    <a:gd name="connsiteY5" fmla="*/ 1392 h 22327"/>
                    <a:gd name="connsiteX6" fmla="*/ 3021 w 37338"/>
                    <a:gd name="connsiteY6" fmla="*/ 6783 h 22327"/>
                    <a:gd name="connsiteX7" fmla="*/ 326 w 37338"/>
                    <a:gd name="connsiteY7" fmla="*/ 16125 h 22327"/>
                    <a:gd name="connsiteX8" fmla="*/ 5537 w 37338"/>
                    <a:gd name="connsiteY8" fmla="*/ 21516 h 22327"/>
                    <a:gd name="connsiteX9" fmla="*/ 10927 w 37338"/>
                    <a:gd name="connsiteY9" fmla="*/ 19899 h 22327"/>
                    <a:gd name="connsiteX10" fmla="*/ 10927 w 37338"/>
                    <a:gd name="connsiteY10" fmla="*/ 19899 h 2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38" h="22327">
                      <a:moveTo>
                        <a:pt x="10927" y="19899"/>
                      </a:moveTo>
                      <a:cubicBezTo>
                        <a:pt x="14880" y="18641"/>
                        <a:pt x="17575" y="18641"/>
                        <a:pt x="25480" y="18461"/>
                      </a:cubicBezTo>
                      <a:cubicBezTo>
                        <a:pt x="33386" y="18461"/>
                        <a:pt x="37339" y="15766"/>
                        <a:pt x="37339" y="14508"/>
                      </a:cubicBezTo>
                      <a:cubicBezTo>
                        <a:pt x="37339" y="11813"/>
                        <a:pt x="29433" y="5166"/>
                        <a:pt x="24043" y="2650"/>
                      </a:cubicBezTo>
                      <a:cubicBezTo>
                        <a:pt x="17395" y="-1303"/>
                        <a:pt x="18832" y="-45"/>
                        <a:pt x="14880" y="1392"/>
                      </a:cubicBezTo>
                      <a:cubicBezTo>
                        <a:pt x="10927" y="4087"/>
                        <a:pt x="10927" y="2650"/>
                        <a:pt x="6974" y="1392"/>
                      </a:cubicBezTo>
                      <a:cubicBezTo>
                        <a:pt x="3021" y="135"/>
                        <a:pt x="3021" y="1392"/>
                        <a:pt x="3021" y="6783"/>
                      </a:cubicBezTo>
                      <a:cubicBezTo>
                        <a:pt x="3021" y="10735"/>
                        <a:pt x="1764" y="13430"/>
                        <a:pt x="326" y="16125"/>
                      </a:cubicBezTo>
                      <a:cubicBezTo>
                        <a:pt x="-932" y="20078"/>
                        <a:pt x="1584" y="18821"/>
                        <a:pt x="5537" y="21516"/>
                      </a:cubicBezTo>
                      <a:cubicBezTo>
                        <a:pt x="8232" y="24031"/>
                        <a:pt x="10927" y="19899"/>
                        <a:pt x="10927" y="19899"/>
                      </a:cubicBezTo>
                      <a:lnTo>
                        <a:pt x="10927" y="19899"/>
                      </a:lnTo>
                      <a:close/>
                    </a:path>
                  </a:pathLst>
                </a:custGeom>
                <a:grpFill/>
                <a:ln w="17953" cap="flat">
                  <a:noFill/>
                  <a:prstDash val="solid"/>
                  <a:miter/>
                </a:ln>
              </p:spPr>
              <p:txBody>
                <a:bodyPr rtlCol="0" anchor="ctr"/>
                <a:lstStyle/>
                <a:p>
                  <a:endParaRPr lang="zh-CN" altLang="en-US" sz="1050"/>
                </a:p>
              </p:txBody>
            </p:sp>
            <p:sp>
              <p:nvSpPr>
                <p:cNvPr id="3231" name="任意多边形: 形状 758"/>
                <p:cNvSpPr/>
                <p:nvPr/>
              </p:nvSpPr>
              <p:spPr>
                <a:xfrm>
                  <a:off x="7279699" y="2508747"/>
                  <a:ext cx="42402" cy="27310"/>
                </a:xfrm>
                <a:custGeom>
                  <a:avLst/>
                  <a:gdLst>
                    <a:gd name="connsiteX0" fmla="*/ 6827 w 42402"/>
                    <a:gd name="connsiteY0" fmla="*/ 25873 h 27310"/>
                    <a:gd name="connsiteX1" fmla="*/ 0 w 42402"/>
                    <a:gd name="connsiteY1" fmla="*/ 20123 h 27310"/>
                    <a:gd name="connsiteX2" fmla="*/ 0 w 42402"/>
                    <a:gd name="connsiteY2" fmla="*/ 20123 h 27310"/>
                    <a:gd name="connsiteX3" fmla="*/ 539 w 42402"/>
                    <a:gd name="connsiteY3" fmla="*/ 17428 h 27310"/>
                    <a:gd name="connsiteX4" fmla="*/ 539 w 42402"/>
                    <a:gd name="connsiteY4" fmla="*/ 17428 h 27310"/>
                    <a:gd name="connsiteX5" fmla="*/ 2874 w 42402"/>
                    <a:gd name="connsiteY5" fmla="*/ 9343 h 27310"/>
                    <a:gd name="connsiteX6" fmla="*/ 2874 w 42402"/>
                    <a:gd name="connsiteY6" fmla="*/ 9343 h 27310"/>
                    <a:gd name="connsiteX7" fmla="*/ 2874 w 42402"/>
                    <a:gd name="connsiteY7" fmla="*/ 9343 h 27310"/>
                    <a:gd name="connsiteX8" fmla="*/ 2874 w 42402"/>
                    <a:gd name="connsiteY8" fmla="*/ 9343 h 27310"/>
                    <a:gd name="connsiteX9" fmla="*/ 2874 w 42402"/>
                    <a:gd name="connsiteY9" fmla="*/ 8265 h 27310"/>
                    <a:gd name="connsiteX10" fmla="*/ 2874 w 42402"/>
                    <a:gd name="connsiteY10" fmla="*/ 8265 h 27310"/>
                    <a:gd name="connsiteX11" fmla="*/ 7187 w 42402"/>
                    <a:gd name="connsiteY11" fmla="*/ 898 h 27310"/>
                    <a:gd name="connsiteX12" fmla="*/ 7187 w 42402"/>
                    <a:gd name="connsiteY12" fmla="*/ 898 h 27310"/>
                    <a:gd name="connsiteX13" fmla="*/ 10241 w 42402"/>
                    <a:gd name="connsiteY13" fmla="*/ 1437 h 27310"/>
                    <a:gd name="connsiteX14" fmla="*/ 10241 w 42402"/>
                    <a:gd name="connsiteY14" fmla="*/ 1437 h 27310"/>
                    <a:gd name="connsiteX15" fmla="*/ 13835 w 42402"/>
                    <a:gd name="connsiteY15" fmla="*/ 2875 h 27310"/>
                    <a:gd name="connsiteX16" fmla="*/ 13835 w 42402"/>
                    <a:gd name="connsiteY16" fmla="*/ 2875 h 27310"/>
                    <a:gd name="connsiteX17" fmla="*/ 16530 w 42402"/>
                    <a:gd name="connsiteY17" fmla="*/ 1437 h 27310"/>
                    <a:gd name="connsiteX18" fmla="*/ 16530 w 42402"/>
                    <a:gd name="connsiteY18" fmla="*/ 1437 h 27310"/>
                    <a:gd name="connsiteX19" fmla="*/ 21021 w 42402"/>
                    <a:gd name="connsiteY19" fmla="*/ 0 h 27310"/>
                    <a:gd name="connsiteX20" fmla="*/ 21021 w 42402"/>
                    <a:gd name="connsiteY20" fmla="*/ 0 h 27310"/>
                    <a:gd name="connsiteX21" fmla="*/ 27849 w 42402"/>
                    <a:gd name="connsiteY21" fmla="*/ 2875 h 27310"/>
                    <a:gd name="connsiteX22" fmla="*/ 27849 w 42402"/>
                    <a:gd name="connsiteY22" fmla="*/ 2875 h 27310"/>
                    <a:gd name="connsiteX23" fmla="*/ 42402 w 42402"/>
                    <a:gd name="connsiteY23" fmla="*/ 17069 h 27310"/>
                    <a:gd name="connsiteX24" fmla="*/ 42402 w 42402"/>
                    <a:gd name="connsiteY24" fmla="*/ 17069 h 27310"/>
                    <a:gd name="connsiteX25" fmla="*/ 28029 w 42402"/>
                    <a:gd name="connsiteY25" fmla="*/ 23717 h 27310"/>
                    <a:gd name="connsiteX26" fmla="*/ 28029 w 42402"/>
                    <a:gd name="connsiteY26" fmla="*/ 23717 h 27310"/>
                    <a:gd name="connsiteX27" fmla="*/ 15092 w 42402"/>
                    <a:gd name="connsiteY27" fmla="*/ 24795 h 27310"/>
                    <a:gd name="connsiteX28" fmla="*/ 15092 w 42402"/>
                    <a:gd name="connsiteY28" fmla="*/ 24795 h 27310"/>
                    <a:gd name="connsiteX29" fmla="*/ 10241 w 42402"/>
                    <a:gd name="connsiteY29" fmla="*/ 27310 h 27310"/>
                    <a:gd name="connsiteX30" fmla="*/ 10241 w 42402"/>
                    <a:gd name="connsiteY30" fmla="*/ 27310 h 27310"/>
                    <a:gd name="connsiteX31" fmla="*/ 6827 w 42402"/>
                    <a:gd name="connsiteY31" fmla="*/ 25873 h 27310"/>
                    <a:gd name="connsiteX32" fmla="*/ 6827 w 42402"/>
                    <a:gd name="connsiteY32" fmla="*/ 25873 h 27310"/>
                    <a:gd name="connsiteX33" fmla="*/ 10062 w 42402"/>
                    <a:gd name="connsiteY33" fmla="*/ 21920 h 27310"/>
                    <a:gd name="connsiteX34" fmla="*/ 10062 w 42402"/>
                    <a:gd name="connsiteY34" fmla="*/ 21920 h 27310"/>
                    <a:gd name="connsiteX35" fmla="*/ 11319 w 42402"/>
                    <a:gd name="connsiteY35" fmla="*/ 20842 h 27310"/>
                    <a:gd name="connsiteX36" fmla="*/ 11319 w 42402"/>
                    <a:gd name="connsiteY36" fmla="*/ 20842 h 27310"/>
                    <a:gd name="connsiteX37" fmla="*/ 11858 w 42402"/>
                    <a:gd name="connsiteY37" fmla="*/ 20123 h 27310"/>
                    <a:gd name="connsiteX38" fmla="*/ 12757 w 42402"/>
                    <a:gd name="connsiteY38" fmla="*/ 19944 h 27310"/>
                    <a:gd name="connsiteX39" fmla="*/ 28029 w 42402"/>
                    <a:gd name="connsiteY39" fmla="*/ 18506 h 27310"/>
                    <a:gd name="connsiteX40" fmla="*/ 28029 w 42402"/>
                    <a:gd name="connsiteY40" fmla="*/ 18506 h 27310"/>
                    <a:gd name="connsiteX41" fmla="*/ 37012 w 42402"/>
                    <a:gd name="connsiteY41" fmla="*/ 16709 h 27310"/>
                    <a:gd name="connsiteX42" fmla="*/ 37012 w 42402"/>
                    <a:gd name="connsiteY42" fmla="*/ 16709 h 27310"/>
                    <a:gd name="connsiteX43" fmla="*/ 36473 w 42402"/>
                    <a:gd name="connsiteY43" fmla="*/ 16170 h 27310"/>
                    <a:gd name="connsiteX44" fmla="*/ 36473 w 42402"/>
                    <a:gd name="connsiteY44" fmla="*/ 16170 h 27310"/>
                    <a:gd name="connsiteX45" fmla="*/ 33419 w 42402"/>
                    <a:gd name="connsiteY45" fmla="*/ 13116 h 27310"/>
                    <a:gd name="connsiteX46" fmla="*/ 33419 w 42402"/>
                    <a:gd name="connsiteY46" fmla="*/ 13116 h 27310"/>
                    <a:gd name="connsiteX47" fmla="*/ 25154 w 42402"/>
                    <a:gd name="connsiteY47" fmla="*/ 7367 h 27310"/>
                    <a:gd name="connsiteX48" fmla="*/ 25154 w 42402"/>
                    <a:gd name="connsiteY48" fmla="*/ 7367 h 27310"/>
                    <a:gd name="connsiteX49" fmla="*/ 20841 w 42402"/>
                    <a:gd name="connsiteY49" fmla="*/ 5031 h 27310"/>
                    <a:gd name="connsiteX50" fmla="*/ 20841 w 42402"/>
                    <a:gd name="connsiteY50" fmla="*/ 5031 h 27310"/>
                    <a:gd name="connsiteX51" fmla="*/ 18685 w 42402"/>
                    <a:gd name="connsiteY51" fmla="*/ 5929 h 27310"/>
                    <a:gd name="connsiteX52" fmla="*/ 18685 w 42402"/>
                    <a:gd name="connsiteY52" fmla="*/ 5929 h 27310"/>
                    <a:gd name="connsiteX53" fmla="*/ 13835 w 42402"/>
                    <a:gd name="connsiteY53" fmla="*/ 7906 h 27310"/>
                    <a:gd name="connsiteX54" fmla="*/ 13835 w 42402"/>
                    <a:gd name="connsiteY54" fmla="*/ 7906 h 27310"/>
                    <a:gd name="connsiteX55" fmla="*/ 8624 w 42402"/>
                    <a:gd name="connsiteY55" fmla="*/ 6288 h 27310"/>
                    <a:gd name="connsiteX56" fmla="*/ 8624 w 42402"/>
                    <a:gd name="connsiteY56" fmla="*/ 6288 h 27310"/>
                    <a:gd name="connsiteX57" fmla="*/ 8085 w 42402"/>
                    <a:gd name="connsiteY57" fmla="*/ 6109 h 27310"/>
                    <a:gd name="connsiteX58" fmla="*/ 8085 w 42402"/>
                    <a:gd name="connsiteY58" fmla="*/ 6109 h 27310"/>
                    <a:gd name="connsiteX59" fmla="*/ 8085 w 42402"/>
                    <a:gd name="connsiteY59" fmla="*/ 8265 h 27310"/>
                    <a:gd name="connsiteX60" fmla="*/ 8085 w 42402"/>
                    <a:gd name="connsiteY60" fmla="*/ 8265 h 27310"/>
                    <a:gd name="connsiteX61" fmla="*/ 8085 w 42402"/>
                    <a:gd name="connsiteY61" fmla="*/ 9163 h 27310"/>
                    <a:gd name="connsiteX62" fmla="*/ 8085 w 42402"/>
                    <a:gd name="connsiteY62" fmla="*/ 9163 h 27310"/>
                    <a:gd name="connsiteX63" fmla="*/ 8085 w 42402"/>
                    <a:gd name="connsiteY63" fmla="*/ 9163 h 27310"/>
                    <a:gd name="connsiteX64" fmla="*/ 5390 w 42402"/>
                    <a:gd name="connsiteY64" fmla="*/ 19225 h 27310"/>
                    <a:gd name="connsiteX65" fmla="*/ 5390 w 42402"/>
                    <a:gd name="connsiteY65" fmla="*/ 19225 h 27310"/>
                    <a:gd name="connsiteX66" fmla="*/ 5390 w 42402"/>
                    <a:gd name="connsiteY66" fmla="*/ 19405 h 27310"/>
                    <a:gd name="connsiteX67" fmla="*/ 5390 w 42402"/>
                    <a:gd name="connsiteY67" fmla="*/ 19405 h 27310"/>
                    <a:gd name="connsiteX68" fmla="*/ 10062 w 42402"/>
                    <a:gd name="connsiteY68" fmla="*/ 21920 h 27310"/>
                    <a:gd name="connsiteX69" fmla="*/ 10062 w 42402"/>
                    <a:gd name="connsiteY69" fmla="*/ 21920 h 2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2402" h="27310">
                      <a:moveTo>
                        <a:pt x="6827" y="25873"/>
                      </a:moveTo>
                      <a:cubicBezTo>
                        <a:pt x="4851" y="23896"/>
                        <a:pt x="1257" y="25514"/>
                        <a:pt x="0" y="20123"/>
                      </a:cubicBezTo>
                      <a:lnTo>
                        <a:pt x="0" y="20123"/>
                      </a:lnTo>
                      <a:cubicBezTo>
                        <a:pt x="0" y="19225"/>
                        <a:pt x="179" y="18506"/>
                        <a:pt x="539" y="17428"/>
                      </a:cubicBezTo>
                      <a:lnTo>
                        <a:pt x="539" y="17428"/>
                      </a:lnTo>
                      <a:cubicBezTo>
                        <a:pt x="1796" y="14733"/>
                        <a:pt x="2874" y="12577"/>
                        <a:pt x="2874" y="9343"/>
                      </a:cubicBezTo>
                      <a:lnTo>
                        <a:pt x="2874" y="9343"/>
                      </a:lnTo>
                      <a:cubicBezTo>
                        <a:pt x="2874" y="9343"/>
                        <a:pt x="2874" y="9343"/>
                        <a:pt x="2874" y="9343"/>
                      </a:cubicBezTo>
                      <a:lnTo>
                        <a:pt x="2874" y="9343"/>
                      </a:lnTo>
                      <a:cubicBezTo>
                        <a:pt x="2874" y="8984"/>
                        <a:pt x="2874" y="8624"/>
                        <a:pt x="2874" y="8265"/>
                      </a:cubicBezTo>
                      <a:lnTo>
                        <a:pt x="2874" y="8265"/>
                      </a:lnTo>
                      <a:cubicBezTo>
                        <a:pt x="2874" y="5570"/>
                        <a:pt x="2874" y="1258"/>
                        <a:pt x="7187" y="898"/>
                      </a:cubicBezTo>
                      <a:lnTo>
                        <a:pt x="7187" y="898"/>
                      </a:lnTo>
                      <a:cubicBezTo>
                        <a:pt x="8265" y="898"/>
                        <a:pt x="9163" y="1078"/>
                        <a:pt x="10241" y="1437"/>
                      </a:cubicBezTo>
                      <a:lnTo>
                        <a:pt x="10241" y="1437"/>
                      </a:lnTo>
                      <a:cubicBezTo>
                        <a:pt x="12757" y="2336"/>
                        <a:pt x="13835" y="3055"/>
                        <a:pt x="13835" y="2875"/>
                      </a:cubicBezTo>
                      <a:lnTo>
                        <a:pt x="13835" y="2875"/>
                      </a:lnTo>
                      <a:cubicBezTo>
                        <a:pt x="13835" y="2875"/>
                        <a:pt x="14374" y="2875"/>
                        <a:pt x="16530" y="1437"/>
                      </a:cubicBezTo>
                      <a:lnTo>
                        <a:pt x="16530" y="1437"/>
                      </a:lnTo>
                      <a:cubicBezTo>
                        <a:pt x="18146" y="1078"/>
                        <a:pt x="18685" y="180"/>
                        <a:pt x="21021" y="0"/>
                      </a:cubicBezTo>
                      <a:lnTo>
                        <a:pt x="21021" y="0"/>
                      </a:lnTo>
                      <a:cubicBezTo>
                        <a:pt x="23177" y="180"/>
                        <a:pt x="24615" y="1078"/>
                        <a:pt x="27849" y="2875"/>
                      </a:cubicBezTo>
                      <a:lnTo>
                        <a:pt x="27849" y="2875"/>
                      </a:lnTo>
                      <a:cubicBezTo>
                        <a:pt x="33599" y="6288"/>
                        <a:pt x="41504" y="11319"/>
                        <a:pt x="42402" y="17069"/>
                      </a:cubicBezTo>
                      <a:lnTo>
                        <a:pt x="42402" y="17069"/>
                      </a:lnTo>
                      <a:cubicBezTo>
                        <a:pt x="41144" y="22100"/>
                        <a:pt x="36473" y="22998"/>
                        <a:pt x="28029" y="23717"/>
                      </a:cubicBezTo>
                      <a:lnTo>
                        <a:pt x="28029" y="23717"/>
                      </a:lnTo>
                      <a:cubicBezTo>
                        <a:pt x="20482" y="23717"/>
                        <a:pt x="18146" y="23717"/>
                        <a:pt x="15092" y="24795"/>
                      </a:cubicBezTo>
                      <a:lnTo>
                        <a:pt x="15092" y="24795"/>
                      </a:lnTo>
                      <a:cubicBezTo>
                        <a:pt x="14374" y="25693"/>
                        <a:pt x="12936" y="27130"/>
                        <a:pt x="10241" y="27310"/>
                      </a:cubicBezTo>
                      <a:lnTo>
                        <a:pt x="10241" y="27310"/>
                      </a:lnTo>
                      <a:cubicBezTo>
                        <a:pt x="8984" y="27130"/>
                        <a:pt x="7546" y="26591"/>
                        <a:pt x="6827" y="25873"/>
                      </a:cubicBezTo>
                      <a:lnTo>
                        <a:pt x="6827" y="25873"/>
                      </a:lnTo>
                      <a:close/>
                      <a:moveTo>
                        <a:pt x="10062" y="21920"/>
                      </a:moveTo>
                      <a:lnTo>
                        <a:pt x="10062" y="21920"/>
                      </a:lnTo>
                      <a:cubicBezTo>
                        <a:pt x="10241" y="22100"/>
                        <a:pt x="11319" y="21022"/>
                        <a:pt x="11319" y="20842"/>
                      </a:cubicBezTo>
                      <a:lnTo>
                        <a:pt x="11319" y="20842"/>
                      </a:lnTo>
                      <a:lnTo>
                        <a:pt x="11858" y="20123"/>
                      </a:lnTo>
                      <a:lnTo>
                        <a:pt x="12757" y="19944"/>
                      </a:lnTo>
                      <a:cubicBezTo>
                        <a:pt x="17068" y="18506"/>
                        <a:pt x="20302" y="18506"/>
                        <a:pt x="28029" y="18506"/>
                      </a:cubicBezTo>
                      <a:lnTo>
                        <a:pt x="28029" y="18506"/>
                      </a:lnTo>
                      <a:cubicBezTo>
                        <a:pt x="32700" y="18506"/>
                        <a:pt x="35755" y="17428"/>
                        <a:pt x="37012" y="16709"/>
                      </a:cubicBezTo>
                      <a:lnTo>
                        <a:pt x="37012" y="16709"/>
                      </a:lnTo>
                      <a:cubicBezTo>
                        <a:pt x="37012" y="16530"/>
                        <a:pt x="36833" y="16350"/>
                        <a:pt x="36473" y="16170"/>
                      </a:cubicBezTo>
                      <a:lnTo>
                        <a:pt x="36473" y="16170"/>
                      </a:lnTo>
                      <a:cubicBezTo>
                        <a:pt x="35755" y="15272"/>
                        <a:pt x="34677" y="14194"/>
                        <a:pt x="33419" y="13116"/>
                      </a:cubicBezTo>
                      <a:lnTo>
                        <a:pt x="33419" y="13116"/>
                      </a:lnTo>
                      <a:cubicBezTo>
                        <a:pt x="30904" y="10960"/>
                        <a:pt x="27669" y="8624"/>
                        <a:pt x="25154" y="7367"/>
                      </a:cubicBezTo>
                      <a:lnTo>
                        <a:pt x="25154" y="7367"/>
                      </a:lnTo>
                      <a:cubicBezTo>
                        <a:pt x="21920" y="5390"/>
                        <a:pt x="20841" y="5031"/>
                        <a:pt x="20841" y="5031"/>
                      </a:cubicBezTo>
                      <a:lnTo>
                        <a:pt x="20841" y="5031"/>
                      </a:lnTo>
                      <a:cubicBezTo>
                        <a:pt x="20841" y="5031"/>
                        <a:pt x="20302" y="5390"/>
                        <a:pt x="18685" y="5929"/>
                      </a:cubicBezTo>
                      <a:lnTo>
                        <a:pt x="18685" y="5929"/>
                      </a:lnTo>
                      <a:cubicBezTo>
                        <a:pt x="16889" y="7187"/>
                        <a:pt x="15452" y="7906"/>
                        <a:pt x="13835" y="7906"/>
                      </a:cubicBezTo>
                      <a:lnTo>
                        <a:pt x="13835" y="7906"/>
                      </a:lnTo>
                      <a:cubicBezTo>
                        <a:pt x="11319" y="7726"/>
                        <a:pt x="10601" y="6828"/>
                        <a:pt x="8624" y="6288"/>
                      </a:cubicBezTo>
                      <a:lnTo>
                        <a:pt x="8624" y="6288"/>
                      </a:lnTo>
                      <a:cubicBezTo>
                        <a:pt x="8445" y="6288"/>
                        <a:pt x="8265" y="6109"/>
                        <a:pt x="8085" y="6109"/>
                      </a:cubicBezTo>
                      <a:lnTo>
                        <a:pt x="8085" y="6109"/>
                      </a:lnTo>
                      <a:cubicBezTo>
                        <a:pt x="8085" y="6648"/>
                        <a:pt x="8085" y="7367"/>
                        <a:pt x="8085" y="8265"/>
                      </a:cubicBezTo>
                      <a:lnTo>
                        <a:pt x="8085" y="8265"/>
                      </a:lnTo>
                      <a:cubicBezTo>
                        <a:pt x="8085" y="8445"/>
                        <a:pt x="8085" y="8624"/>
                        <a:pt x="8085" y="9163"/>
                      </a:cubicBezTo>
                      <a:lnTo>
                        <a:pt x="8085" y="9163"/>
                      </a:lnTo>
                      <a:lnTo>
                        <a:pt x="8085" y="9163"/>
                      </a:lnTo>
                      <a:cubicBezTo>
                        <a:pt x="8085" y="13655"/>
                        <a:pt x="6468" y="16889"/>
                        <a:pt x="5390" y="19225"/>
                      </a:cubicBezTo>
                      <a:lnTo>
                        <a:pt x="5390" y="19225"/>
                      </a:lnTo>
                      <a:cubicBezTo>
                        <a:pt x="5390" y="19405"/>
                        <a:pt x="5390" y="19405"/>
                        <a:pt x="5390" y="19405"/>
                      </a:cubicBezTo>
                      <a:lnTo>
                        <a:pt x="5390" y="19405"/>
                      </a:lnTo>
                      <a:cubicBezTo>
                        <a:pt x="6288" y="19764"/>
                        <a:pt x="7906" y="20303"/>
                        <a:pt x="10062" y="21920"/>
                      </a:cubicBezTo>
                      <a:lnTo>
                        <a:pt x="10062" y="21920"/>
                      </a:lnTo>
                      <a:close/>
                    </a:path>
                  </a:pathLst>
                </a:custGeom>
                <a:grpFill/>
                <a:ln w="17953" cap="flat">
                  <a:noFill/>
                  <a:prstDash val="solid"/>
                  <a:miter/>
                </a:ln>
              </p:spPr>
              <p:txBody>
                <a:bodyPr rtlCol="0" anchor="ctr"/>
                <a:lstStyle/>
                <a:p>
                  <a:endParaRPr lang="zh-CN" altLang="en-US" sz="1050"/>
                </a:p>
              </p:txBody>
            </p:sp>
          </p:grpSp>
          <p:grpSp>
            <p:nvGrpSpPr>
              <p:cNvPr id="259" name="图形 1"/>
              <p:cNvGrpSpPr/>
              <p:nvPr/>
            </p:nvGrpSpPr>
            <p:grpSpPr>
              <a:xfrm>
                <a:off x="5891934" y="2332438"/>
                <a:ext cx="16349" cy="15451"/>
                <a:chOff x="7265145" y="2530128"/>
                <a:chExt cx="16349" cy="15451"/>
              </a:xfrm>
              <a:solidFill>
                <a:srgbClr val="0070C0"/>
              </a:solidFill>
            </p:grpSpPr>
            <p:sp>
              <p:nvSpPr>
                <p:cNvPr id="3228" name="任意多边形: 形状 760"/>
                <p:cNvSpPr/>
                <p:nvPr/>
              </p:nvSpPr>
              <p:spPr>
                <a:xfrm>
                  <a:off x="7267865" y="2532463"/>
                  <a:ext cx="11204" cy="10767"/>
                </a:xfrm>
                <a:custGeom>
                  <a:avLst/>
                  <a:gdLst>
                    <a:gd name="connsiteX0" fmla="*/ 8240 w 11204"/>
                    <a:gd name="connsiteY0" fmla="*/ 9343 h 10767"/>
                    <a:gd name="connsiteX1" fmla="*/ 3029 w 11204"/>
                    <a:gd name="connsiteY1" fmla="*/ 6648 h 10767"/>
                    <a:gd name="connsiteX2" fmla="*/ 1592 w 11204"/>
                    <a:gd name="connsiteY2" fmla="*/ 0 h 10767"/>
                    <a:gd name="connsiteX3" fmla="*/ 8240 w 11204"/>
                    <a:gd name="connsiteY3" fmla="*/ 2695 h 10767"/>
                    <a:gd name="connsiteX4" fmla="*/ 8240 w 11204"/>
                    <a:gd name="connsiteY4" fmla="*/ 9343 h 10767"/>
                    <a:gd name="connsiteX5" fmla="*/ 8240 w 11204"/>
                    <a:gd name="connsiteY5" fmla="*/ 9343 h 1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04" h="10767">
                      <a:moveTo>
                        <a:pt x="8240" y="9343"/>
                      </a:moveTo>
                      <a:cubicBezTo>
                        <a:pt x="4287" y="12038"/>
                        <a:pt x="4287" y="10780"/>
                        <a:pt x="3029" y="6648"/>
                      </a:cubicBezTo>
                      <a:cubicBezTo>
                        <a:pt x="1772" y="2695"/>
                        <a:pt x="-2181" y="0"/>
                        <a:pt x="1592" y="0"/>
                      </a:cubicBezTo>
                      <a:cubicBezTo>
                        <a:pt x="5545" y="1258"/>
                        <a:pt x="4287" y="-1258"/>
                        <a:pt x="8240" y="2695"/>
                      </a:cubicBezTo>
                      <a:cubicBezTo>
                        <a:pt x="12193" y="6648"/>
                        <a:pt x="12193" y="7906"/>
                        <a:pt x="8240" y="9343"/>
                      </a:cubicBezTo>
                      <a:lnTo>
                        <a:pt x="8240" y="9343"/>
                      </a:lnTo>
                      <a:close/>
                    </a:path>
                  </a:pathLst>
                </a:custGeom>
                <a:grpFill/>
                <a:ln w="17953" cap="flat">
                  <a:noFill/>
                  <a:prstDash val="solid"/>
                  <a:miter/>
                </a:ln>
              </p:spPr>
              <p:txBody>
                <a:bodyPr rtlCol="0" anchor="ctr"/>
                <a:lstStyle/>
                <a:p>
                  <a:endParaRPr lang="zh-CN" altLang="en-US" sz="1050"/>
                </a:p>
              </p:txBody>
            </p:sp>
            <p:sp>
              <p:nvSpPr>
                <p:cNvPr id="3229" name="任意多边形: 形状 761"/>
                <p:cNvSpPr/>
                <p:nvPr/>
              </p:nvSpPr>
              <p:spPr>
                <a:xfrm>
                  <a:off x="7265145" y="2530128"/>
                  <a:ext cx="16349" cy="15451"/>
                </a:xfrm>
                <a:custGeom>
                  <a:avLst/>
                  <a:gdLst>
                    <a:gd name="connsiteX0" fmla="*/ 3234 w 16349"/>
                    <a:gd name="connsiteY0" fmla="*/ 9882 h 15451"/>
                    <a:gd name="connsiteX1" fmla="*/ 0 w 16349"/>
                    <a:gd name="connsiteY1" fmla="*/ 3234 h 15451"/>
                    <a:gd name="connsiteX2" fmla="*/ 0 w 16349"/>
                    <a:gd name="connsiteY2" fmla="*/ 3234 h 15451"/>
                    <a:gd name="connsiteX3" fmla="*/ 5031 w 16349"/>
                    <a:gd name="connsiteY3" fmla="*/ 0 h 15451"/>
                    <a:gd name="connsiteX4" fmla="*/ 5031 w 16349"/>
                    <a:gd name="connsiteY4" fmla="*/ 0 h 15451"/>
                    <a:gd name="connsiteX5" fmla="*/ 6288 w 16349"/>
                    <a:gd name="connsiteY5" fmla="*/ 180 h 15451"/>
                    <a:gd name="connsiteX6" fmla="*/ 6288 w 16349"/>
                    <a:gd name="connsiteY6" fmla="*/ 180 h 15451"/>
                    <a:gd name="connsiteX7" fmla="*/ 7366 w 16349"/>
                    <a:gd name="connsiteY7" fmla="*/ 0 h 15451"/>
                    <a:gd name="connsiteX8" fmla="*/ 7366 w 16349"/>
                    <a:gd name="connsiteY8" fmla="*/ 0 h 15451"/>
                    <a:gd name="connsiteX9" fmla="*/ 12577 w 16349"/>
                    <a:gd name="connsiteY9" fmla="*/ 3054 h 15451"/>
                    <a:gd name="connsiteX10" fmla="*/ 12577 w 16349"/>
                    <a:gd name="connsiteY10" fmla="*/ 3054 h 15451"/>
                    <a:gd name="connsiteX11" fmla="*/ 16350 w 16349"/>
                    <a:gd name="connsiteY11" fmla="*/ 9163 h 15451"/>
                    <a:gd name="connsiteX12" fmla="*/ 16350 w 16349"/>
                    <a:gd name="connsiteY12" fmla="*/ 9163 h 15451"/>
                    <a:gd name="connsiteX13" fmla="*/ 12038 w 16349"/>
                    <a:gd name="connsiteY13" fmla="*/ 13835 h 15451"/>
                    <a:gd name="connsiteX14" fmla="*/ 12038 w 16349"/>
                    <a:gd name="connsiteY14" fmla="*/ 13835 h 15451"/>
                    <a:gd name="connsiteX15" fmla="*/ 7905 w 16349"/>
                    <a:gd name="connsiteY15" fmla="*/ 15452 h 15451"/>
                    <a:gd name="connsiteX16" fmla="*/ 7905 w 16349"/>
                    <a:gd name="connsiteY16" fmla="*/ 15452 h 15451"/>
                    <a:gd name="connsiteX17" fmla="*/ 3234 w 16349"/>
                    <a:gd name="connsiteY17" fmla="*/ 9882 h 15451"/>
                    <a:gd name="connsiteX18" fmla="*/ 3234 w 16349"/>
                    <a:gd name="connsiteY18" fmla="*/ 9882 h 15451"/>
                    <a:gd name="connsiteX19" fmla="*/ 10960 w 16349"/>
                    <a:gd name="connsiteY19" fmla="*/ 11679 h 15451"/>
                    <a:gd name="connsiteX20" fmla="*/ 10062 w 16349"/>
                    <a:gd name="connsiteY20" fmla="*/ 9343 h 15451"/>
                    <a:gd name="connsiteX21" fmla="*/ 10960 w 16349"/>
                    <a:gd name="connsiteY21" fmla="*/ 8984 h 15451"/>
                    <a:gd name="connsiteX22" fmla="*/ 10960 w 16349"/>
                    <a:gd name="connsiteY22" fmla="*/ 8984 h 15451"/>
                    <a:gd name="connsiteX23" fmla="*/ 9163 w 16349"/>
                    <a:gd name="connsiteY23" fmla="*/ 6827 h 15451"/>
                    <a:gd name="connsiteX24" fmla="*/ 9163 w 16349"/>
                    <a:gd name="connsiteY24" fmla="*/ 6827 h 15451"/>
                    <a:gd name="connsiteX25" fmla="*/ 7366 w 16349"/>
                    <a:gd name="connsiteY25" fmla="*/ 5211 h 15451"/>
                    <a:gd name="connsiteX26" fmla="*/ 7366 w 16349"/>
                    <a:gd name="connsiteY26" fmla="*/ 5211 h 15451"/>
                    <a:gd name="connsiteX27" fmla="*/ 6648 w 16349"/>
                    <a:gd name="connsiteY27" fmla="*/ 5211 h 15451"/>
                    <a:gd name="connsiteX28" fmla="*/ 6648 w 16349"/>
                    <a:gd name="connsiteY28" fmla="*/ 5211 h 15451"/>
                    <a:gd name="connsiteX29" fmla="*/ 8085 w 16349"/>
                    <a:gd name="connsiteY29" fmla="*/ 8085 h 15451"/>
                    <a:gd name="connsiteX30" fmla="*/ 8085 w 16349"/>
                    <a:gd name="connsiteY30" fmla="*/ 8085 h 15451"/>
                    <a:gd name="connsiteX31" fmla="*/ 8624 w 16349"/>
                    <a:gd name="connsiteY31" fmla="*/ 9882 h 15451"/>
                    <a:gd name="connsiteX32" fmla="*/ 8624 w 16349"/>
                    <a:gd name="connsiteY32" fmla="*/ 9882 h 15451"/>
                    <a:gd name="connsiteX33" fmla="*/ 9343 w 16349"/>
                    <a:gd name="connsiteY33" fmla="*/ 9343 h 15451"/>
                    <a:gd name="connsiteX34" fmla="*/ 9343 w 16349"/>
                    <a:gd name="connsiteY34" fmla="*/ 9343 h 15451"/>
                    <a:gd name="connsiteX35" fmla="*/ 10960 w 16349"/>
                    <a:gd name="connsiteY35" fmla="*/ 11679 h 15451"/>
                    <a:gd name="connsiteX36" fmla="*/ 10960 w 16349"/>
                    <a:gd name="connsiteY36" fmla="*/ 11679 h 1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349" h="15451">
                      <a:moveTo>
                        <a:pt x="3234" y="9882"/>
                      </a:moveTo>
                      <a:cubicBezTo>
                        <a:pt x="2695" y="7546"/>
                        <a:pt x="718" y="6648"/>
                        <a:pt x="0" y="3234"/>
                      </a:cubicBezTo>
                      <a:lnTo>
                        <a:pt x="0" y="3234"/>
                      </a:lnTo>
                      <a:cubicBezTo>
                        <a:pt x="179" y="359"/>
                        <a:pt x="3234" y="0"/>
                        <a:pt x="5031" y="0"/>
                      </a:cubicBezTo>
                      <a:lnTo>
                        <a:pt x="5031" y="0"/>
                      </a:lnTo>
                      <a:cubicBezTo>
                        <a:pt x="5749" y="180"/>
                        <a:pt x="6109" y="180"/>
                        <a:pt x="6288" y="180"/>
                      </a:cubicBezTo>
                      <a:lnTo>
                        <a:pt x="6288" y="180"/>
                      </a:lnTo>
                      <a:cubicBezTo>
                        <a:pt x="6288" y="180"/>
                        <a:pt x="6468" y="180"/>
                        <a:pt x="7366" y="0"/>
                      </a:cubicBezTo>
                      <a:lnTo>
                        <a:pt x="7366" y="0"/>
                      </a:lnTo>
                      <a:cubicBezTo>
                        <a:pt x="9343" y="0"/>
                        <a:pt x="10601" y="1078"/>
                        <a:pt x="12577" y="3054"/>
                      </a:cubicBezTo>
                      <a:lnTo>
                        <a:pt x="12577" y="3054"/>
                      </a:lnTo>
                      <a:cubicBezTo>
                        <a:pt x="14553" y="5211"/>
                        <a:pt x="15991" y="6468"/>
                        <a:pt x="16350" y="9163"/>
                      </a:cubicBezTo>
                      <a:lnTo>
                        <a:pt x="16350" y="9163"/>
                      </a:lnTo>
                      <a:cubicBezTo>
                        <a:pt x="15991" y="12218"/>
                        <a:pt x="13835" y="13116"/>
                        <a:pt x="12038" y="13835"/>
                      </a:cubicBezTo>
                      <a:lnTo>
                        <a:pt x="12038" y="13835"/>
                      </a:lnTo>
                      <a:cubicBezTo>
                        <a:pt x="10601" y="14733"/>
                        <a:pt x="9702" y="15452"/>
                        <a:pt x="7905" y="15452"/>
                      </a:cubicBezTo>
                      <a:lnTo>
                        <a:pt x="7905" y="15452"/>
                      </a:lnTo>
                      <a:cubicBezTo>
                        <a:pt x="3773" y="14913"/>
                        <a:pt x="4312" y="11858"/>
                        <a:pt x="3234" y="9882"/>
                      </a:cubicBezTo>
                      <a:lnTo>
                        <a:pt x="3234" y="9882"/>
                      </a:lnTo>
                      <a:close/>
                      <a:moveTo>
                        <a:pt x="10960" y="11679"/>
                      </a:moveTo>
                      <a:lnTo>
                        <a:pt x="10062" y="9343"/>
                      </a:lnTo>
                      <a:cubicBezTo>
                        <a:pt x="10421" y="9163"/>
                        <a:pt x="10780" y="9163"/>
                        <a:pt x="10960" y="8984"/>
                      </a:cubicBezTo>
                      <a:lnTo>
                        <a:pt x="10960" y="8984"/>
                      </a:lnTo>
                      <a:cubicBezTo>
                        <a:pt x="10601" y="8445"/>
                        <a:pt x="9882" y="7726"/>
                        <a:pt x="9163" y="6827"/>
                      </a:cubicBezTo>
                      <a:lnTo>
                        <a:pt x="9163" y="6827"/>
                      </a:lnTo>
                      <a:cubicBezTo>
                        <a:pt x="8265" y="5929"/>
                        <a:pt x="7726" y="5390"/>
                        <a:pt x="7366" y="5211"/>
                      </a:cubicBezTo>
                      <a:lnTo>
                        <a:pt x="7366" y="5211"/>
                      </a:lnTo>
                      <a:cubicBezTo>
                        <a:pt x="7187" y="5211"/>
                        <a:pt x="7007" y="5211"/>
                        <a:pt x="6648" y="5211"/>
                      </a:cubicBezTo>
                      <a:lnTo>
                        <a:pt x="6648" y="5211"/>
                      </a:lnTo>
                      <a:cubicBezTo>
                        <a:pt x="7187" y="6109"/>
                        <a:pt x="7726" y="7007"/>
                        <a:pt x="8085" y="8085"/>
                      </a:cubicBezTo>
                      <a:lnTo>
                        <a:pt x="8085" y="8085"/>
                      </a:lnTo>
                      <a:cubicBezTo>
                        <a:pt x="8265" y="8804"/>
                        <a:pt x="8444" y="9523"/>
                        <a:pt x="8624" y="9882"/>
                      </a:cubicBezTo>
                      <a:lnTo>
                        <a:pt x="8624" y="9882"/>
                      </a:lnTo>
                      <a:cubicBezTo>
                        <a:pt x="8804" y="9702"/>
                        <a:pt x="9163" y="9523"/>
                        <a:pt x="9343" y="9343"/>
                      </a:cubicBezTo>
                      <a:lnTo>
                        <a:pt x="9343" y="9343"/>
                      </a:lnTo>
                      <a:lnTo>
                        <a:pt x="10960" y="11679"/>
                      </a:lnTo>
                      <a:lnTo>
                        <a:pt x="10960" y="11679"/>
                      </a:lnTo>
                      <a:close/>
                    </a:path>
                  </a:pathLst>
                </a:custGeom>
                <a:grpFill/>
                <a:ln w="17953" cap="flat">
                  <a:noFill/>
                  <a:prstDash val="solid"/>
                  <a:miter/>
                </a:ln>
              </p:spPr>
              <p:txBody>
                <a:bodyPr rtlCol="0" anchor="ctr"/>
                <a:lstStyle/>
                <a:p>
                  <a:endParaRPr lang="zh-CN" altLang="en-US" sz="1050"/>
                </a:p>
              </p:txBody>
            </p:sp>
          </p:grpSp>
          <p:grpSp>
            <p:nvGrpSpPr>
              <p:cNvPr id="260" name="图形 1"/>
              <p:cNvGrpSpPr/>
              <p:nvPr/>
            </p:nvGrpSpPr>
            <p:grpSpPr>
              <a:xfrm>
                <a:off x="5855461" y="2346991"/>
                <a:ext cx="31982" cy="32700"/>
                <a:chOff x="7228672" y="2544681"/>
                <a:chExt cx="31982" cy="32700"/>
              </a:xfrm>
              <a:solidFill>
                <a:srgbClr val="0070C0"/>
              </a:solidFill>
            </p:grpSpPr>
            <p:sp>
              <p:nvSpPr>
                <p:cNvPr id="3226" name="任意多边形: 形状 763"/>
                <p:cNvSpPr/>
                <p:nvPr/>
              </p:nvSpPr>
              <p:spPr>
                <a:xfrm>
                  <a:off x="7231357" y="2547017"/>
                  <a:ext cx="26755" cy="27420"/>
                </a:xfrm>
                <a:custGeom>
                  <a:avLst/>
                  <a:gdLst>
                    <a:gd name="connsiteX0" fmla="*/ 22469 w 26755"/>
                    <a:gd name="connsiteY0" fmla="*/ 15991 h 27420"/>
                    <a:gd name="connsiteX1" fmla="*/ 9353 w 26755"/>
                    <a:gd name="connsiteY1" fmla="*/ 23896 h 27420"/>
                    <a:gd name="connsiteX2" fmla="*/ 190 w 26755"/>
                    <a:gd name="connsiteY2" fmla="*/ 23896 h 27420"/>
                    <a:gd name="connsiteX3" fmla="*/ 4143 w 26755"/>
                    <a:gd name="connsiteY3" fmla="*/ 15991 h 27420"/>
                    <a:gd name="connsiteX4" fmla="*/ 9353 w 26755"/>
                    <a:gd name="connsiteY4" fmla="*/ 9343 h 27420"/>
                    <a:gd name="connsiteX5" fmla="*/ 6658 w 26755"/>
                    <a:gd name="connsiteY5" fmla="*/ 1437 h 27420"/>
                    <a:gd name="connsiteX6" fmla="*/ 18517 w 26755"/>
                    <a:gd name="connsiteY6" fmla="*/ 0 h 27420"/>
                    <a:gd name="connsiteX7" fmla="*/ 22469 w 26755"/>
                    <a:gd name="connsiteY7" fmla="*/ 3953 h 27420"/>
                    <a:gd name="connsiteX8" fmla="*/ 26422 w 26755"/>
                    <a:gd name="connsiteY8" fmla="*/ 9163 h 27420"/>
                    <a:gd name="connsiteX9" fmla="*/ 22469 w 26755"/>
                    <a:gd name="connsiteY9" fmla="*/ 15991 h 27420"/>
                    <a:gd name="connsiteX10" fmla="*/ 22469 w 26755"/>
                    <a:gd name="connsiteY10" fmla="*/ 15991 h 2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55" h="27420">
                      <a:moveTo>
                        <a:pt x="22469" y="15991"/>
                      </a:moveTo>
                      <a:cubicBezTo>
                        <a:pt x="21212" y="18686"/>
                        <a:pt x="15822" y="19944"/>
                        <a:pt x="9353" y="23896"/>
                      </a:cubicBezTo>
                      <a:cubicBezTo>
                        <a:pt x="4143" y="27849"/>
                        <a:pt x="-1068" y="29286"/>
                        <a:pt x="190" y="23896"/>
                      </a:cubicBezTo>
                      <a:cubicBezTo>
                        <a:pt x="1448" y="19944"/>
                        <a:pt x="-1068" y="15991"/>
                        <a:pt x="4143" y="15991"/>
                      </a:cubicBezTo>
                      <a:cubicBezTo>
                        <a:pt x="9353" y="14733"/>
                        <a:pt x="9353" y="13296"/>
                        <a:pt x="9353" y="9343"/>
                      </a:cubicBezTo>
                      <a:cubicBezTo>
                        <a:pt x="8095" y="5390"/>
                        <a:pt x="2705" y="4132"/>
                        <a:pt x="6658" y="1437"/>
                      </a:cubicBezTo>
                      <a:cubicBezTo>
                        <a:pt x="10611" y="0"/>
                        <a:pt x="13306" y="0"/>
                        <a:pt x="18517" y="0"/>
                      </a:cubicBezTo>
                      <a:cubicBezTo>
                        <a:pt x="22469" y="0"/>
                        <a:pt x="22469" y="0"/>
                        <a:pt x="22469" y="3953"/>
                      </a:cubicBezTo>
                      <a:cubicBezTo>
                        <a:pt x="21212" y="7905"/>
                        <a:pt x="23907" y="9343"/>
                        <a:pt x="26422" y="9163"/>
                      </a:cubicBezTo>
                      <a:cubicBezTo>
                        <a:pt x="27680" y="9343"/>
                        <a:pt x="25164" y="13475"/>
                        <a:pt x="22469" y="15991"/>
                      </a:cubicBezTo>
                      <a:lnTo>
                        <a:pt x="22469" y="15991"/>
                      </a:lnTo>
                      <a:close/>
                    </a:path>
                  </a:pathLst>
                </a:custGeom>
                <a:grpFill/>
                <a:ln w="17953" cap="flat">
                  <a:noFill/>
                  <a:prstDash val="solid"/>
                  <a:miter/>
                </a:ln>
              </p:spPr>
              <p:txBody>
                <a:bodyPr rtlCol="0" anchor="ctr"/>
                <a:lstStyle/>
                <a:p>
                  <a:endParaRPr lang="zh-CN" altLang="en-US" sz="1050"/>
                </a:p>
              </p:txBody>
            </p:sp>
            <p:sp>
              <p:nvSpPr>
                <p:cNvPr id="3227" name="任意多边形: 形状 764"/>
                <p:cNvSpPr/>
                <p:nvPr/>
              </p:nvSpPr>
              <p:spPr>
                <a:xfrm>
                  <a:off x="7228672" y="2544681"/>
                  <a:ext cx="31982" cy="32700"/>
                </a:xfrm>
                <a:custGeom>
                  <a:avLst/>
                  <a:gdLst>
                    <a:gd name="connsiteX0" fmla="*/ 0 w 31982"/>
                    <a:gd name="connsiteY0" fmla="*/ 27849 h 32700"/>
                    <a:gd name="connsiteX1" fmla="*/ 360 w 31982"/>
                    <a:gd name="connsiteY1" fmla="*/ 25693 h 32700"/>
                    <a:gd name="connsiteX2" fmla="*/ 360 w 31982"/>
                    <a:gd name="connsiteY2" fmla="*/ 25693 h 32700"/>
                    <a:gd name="connsiteX3" fmla="*/ 719 w 31982"/>
                    <a:gd name="connsiteY3" fmla="*/ 22639 h 32700"/>
                    <a:gd name="connsiteX4" fmla="*/ 719 w 31982"/>
                    <a:gd name="connsiteY4" fmla="*/ 22639 h 32700"/>
                    <a:gd name="connsiteX5" fmla="*/ 1438 w 31982"/>
                    <a:gd name="connsiteY5" fmla="*/ 18327 h 32700"/>
                    <a:gd name="connsiteX6" fmla="*/ 1438 w 31982"/>
                    <a:gd name="connsiteY6" fmla="*/ 18327 h 32700"/>
                    <a:gd name="connsiteX7" fmla="*/ 6109 w 31982"/>
                    <a:gd name="connsiteY7" fmla="*/ 15991 h 32700"/>
                    <a:gd name="connsiteX8" fmla="*/ 6109 w 31982"/>
                    <a:gd name="connsiteY8" fmla="*/ 15991 h 32700"/>
                    <a:gd name="connsiteX9" fmla="*/ 9523 w 31982"/>
                    <a:gd name="connsiteY9" fmla="*/ 12577 h 32700"/>
                    <a:gd name="connsiteX10" fmla="*/ 9523 w 31982"/>
                    <a:gd name="connsiteY10" fmla="*/ 12577 h 32700"/>
                    <a:gd name="connsiteX11" fmla="*/ 5211 w 31982"/>
                    <a:gd name="connsiteY11" fmla="*/ 5749 h 32700"/>
                    <a:gd name="connsiteX12" fmla="*/ 5211 w 31982"/>
                    <a:gd name="connsiteY12" fmla="*/ 5749 h 32700"/>
                    <a:gd name="connsiteX13" fmla="*/ 8445 w 31982"/>
                    <a:gd name="connsiteY13" fmla="*/ 1437 h 32700"/>
                    <a:gd name="connsiteX14" fmla="*/ 8445 w 31982"/>
                    <a:gd name="connsiteY14" fmla="*/ 1437 h 32700"/>
                    <a:gd name="connsiteX15" fmla="*/ 21022 w 31982"/>
                    <a:gd name="connsiteY15" fmla="*/ 0 h 32700"/>
                    <a:gd name="connsiteX16" fmla="*/ 21022 w 31982"/>
                    <a:gd name="connsiteY16" fmla="*/ 0 h 32700"/>
                    <a:gd name="connsiteX17" fmla="*/ 21561 w 31982"/>
                    <a:gd name="connsiteY17" fmla="*/ 0 h 32700"/>
                    <a:gd name="connsiteX18" fmla="*/ 21561 w 31982"/>
                    <a:gd name="connsiteY18" fmla="*/ 0 h 32700"/>
                    <a:gd name="connsiteX19" fmla="*/ 26592 w 31982"/>
                    <a:gd name="connsiteY19" fmla="*/ 1437 h 32700"/>
                    <a:gd name="connsiteX20" fmla="*/ 26592 w 31982"/>
                    <a:gd name="connsiteY20" fmla="*/ 1437 h 32700"/>
                    <a:gd name="connsiteX21" fmla="*/ 27490 w 31982"/>
                    <a:gd name="connsiteY21" fmla="*/ 7367 h 32700"/>
                    <a:gd name="connsiteX22" fmla="*/ 27490 w 31982"/>
                    <a:gd name="connsiteY22" fmla="*/ 7367 h 32700"/>
                    <a:gd name="connsiteX23" fmla="*/ 27310 w 31982"/>
                    <a:gd name="connsiteY23" fmla="*/ 8445 h 32700"/>
                    <a:gd name="connsiteX24" fmla="*/ 27310 w 31982"/>
                    <a:gd name="connsiteY24" fmla="*/ 8445 h 32700"/>
                    <a:gd name="connsiteX25" fmla="*/ 29107 w 31982"/>
                    <a:gd name="connsiteY25" fmla="*/ 9343 h 32700"/>
                    <a:gd name="connsiteX26" fmla="*/ 29107 w 31982"/>
                    <a:gd name="connsiteY26" fmla="*/ 9343 h 32700"/>
                    <a:gd name="connsiteX27" fmla="*/ 30544 w 31982"/>
                    <a:gd name="connsiteY27" fmla="*/ 9882 h 32700"/>
                    <a:gd name="connsiteX28" fmla="*/ 30544 w 31982"/>
                    <a:gd name="connsiteY28" fmla="*/ 9882 h 32700"/>
                    <a:gd name="connsiteX29" fmla="*/ 30544 w 31982"/>
                    <a:gd name="connsiteY29" fmla="*/ 10062 h 32700"/>
                    <a:gd name="connsiteX30" fmla="*/ 31982 w 31982"/>
                    <a:gd name="connsiteY30" fmla="*/ 12397 h 32700"/>
                    <a:gd name="connsiteX31" fmla="*/ 31982 w 31982"/>
                    <a:gd name="connsiteY31" fmla="*/ 12397 h 32700"/>
                    <a:gd name="connsiteX32" fmla="*/ 27310 w 31982"/>
                    <a:gd name="connsiteY32" fmla="*/ 20123 h 32700"/>
                    <a:gd name="connsiteX33" fmla="*/ 27310 w 31982"/>
                    <a:gd name="connsiteY33" fmla="*/ 20123 h 32700"/>
                    <a:gd name="connsiteX34" fmla="*/ 13655 w 31982"/>
                    <a:gd name="connsiteY34" fmla="*/ 28747 h 32700"/>
                    <a:gd name="connsiteX35" fmla="*/ 13655 w 31982"/>
                    <a:gd name="connsiteY35" fmla="*/ 28747 h 32700"/>
                    <a:gd name="connsiteX36" fmla="*/ 4672 w 31982"/>
                    <a:gd name="connsiteY36" fmla="*/ 32700 h 32700"/>
                    <a:gd name="connsiteX37" fmla="*/ 4672 w 31982"/>
                    <a:gd name="connsiteY37" fmla="*/ 32700 h 32700"/>
                    <a:gd name="connsiteX38" fmla="*/ 0 w 31982"/>
                    <a:gd name="connsiteY38" fmla="*/ 27849 h 32700"/>
                    <a:gd name="connsiteX39" fmla="*/ 0 w 31982"/>
                    <a:gd name="connsiteY39" fmla="*/ 27849 h 32700"/>
                    <a:gd name="connsiteX40" fmla="*/ 5750 w 31982"/>
                    <a:gd name="connsiteY40" fmla="*/ 22639 h 32700"/>
                    <a:gd name="connsiteX41" fmla="*/ 5211 w 31982"/>
                    <a:gd name="connsiteY41" fmla="*/ 27310 h 32700"/>
                    <a:gd name="connsiteX42" fmla="*/ 5211 w 31982"/>
                    <a:gd name="connsiteY42" fmla="*/ 27310 h 32700"/>
                    <a:gd name="connsiteX43" fmla="*/ 10780 w 31982"/>
                    <a:gd name="connsiteY43" fmla="*/ 24256 h 32700"/>
                    <a:gd name="connsiteX44" fmla="*/ 10780 w 31982"/>
                    <a:gd name="connsiteY44" fmla="*/ 24256 h 32700"/>
                    <a:gd name="connsiteX45" fmla="*/ 22999 w 31982"/>
                    <a:gd name="connsiteY45" fmla="*/ 17428 h 32700"/>
                    <a:gd name="connsiteX46" fmla="*/ 22999 w 31982"/>
                    <a:gd name="connsiteY46" fmla="*/ 17428 h 32700"/>
                    <a:gd name="connsiteX47" fmla="*/ 25334 w 31982"/>
                    <a:gd name="connsiteY47" fmla="*/ 18506 h 32700"/>
                    <a:gd name="connsiteX48" fmla="*/ 23538 w 31982"/>
                    <a:gd name="connsiteY48" fmla="*/ 16709 h 32700"/>
                    <a:gd name="connsiteX49" fmla="*/ 26053 w 31982"/>
                    <a:gd name="connsiteY49" fmla="*/ 13655 h 32700"/>
                    <a:gd name="connsiteX50" fmla="*/ 26053 w 31982"/>
                    <a:gd name="connsiteY50" fmla="*/ 13655 h 32700"/>
                    <a:gd name="connsiteX51" fmla="*/ 22459 w 31982"/>
                    <a:gd name="connsiteY51" fmla="*/ 8445 h 32700"/>
                    <a:gd name="connsiteX52" fmla="*/ 22459 w 31982"/>
                    <a:gd name="connsiteY52" fmla="*/ 8445 h 32700"/>
                    <a:gd name="connsiteX53" fmla="*/ 22819 w 31982"/>
                    <a:gd name="connsiteY53" fmla="*/ 6648 h 32700"/>
                    <a:gd name="connsiteX54" fmla="*/ 22819 w 31982"/>
                    <a:gd name="connsiteY54" fmla="*/ 6648 h 32700"/>
                    <a:gd name="connsiteX55" fmla="*/ 22819 w 31982"/>
                    <a:gd name="connsiteY55" fmla="*/ 5211 h 32700"/>
                    <a:gd name="connsiteX56" fmla="*/ 22819 w 31982"/>
                    <a:gd name="connsiteY56" fmla="*/ 5211 h 32700"/>
                    <a:gd name="connsiteX57" fmla="*/ 21920 w 31982"/>
                    <a:gd name="connsiteY57" fmla="*/ 5211 h 32700"/>
                    <a:gd name="connsiteX58" fmla="*/ 21920 w 31982"/>
                    <a:gd name="connsiteY58" fmla="*/ 5211 h 32700"/>
                    <a:gd name="connsiteX59" fmla="*/ 21381 w 31982"/>
                    <a:gd name="connsiteY59" fmla="*/ 5211 h 32700"/>
                    <a:gd name="connsiteX60" fmla="*/ 21381 w 31982"/>
                    <a:gd name="connsiteY60" fmla="*/ 5211 h 32700"/>
                    <a:gd name="connsiteX61" fmla="*/ 11140 w 31982"/>
                    <a:gd name="connsiteY61" fmla="*/ 6109 h 32700"/>
                    <a:gd name="connsiteX62" fmla="*/ 11140 w 31982"/>
                    <a:gd name="connsiteY62" fmla="*/ 6109 h 32700"/>
                    <a:gd name="connsiteX63" fmla="*/ 11679 w 31982"/>
                    <a:gd name="connsiteY63" fmla="*/ 6648 h 32700"/>
                    <a:gd name="connsiteX64" fmla="*/ 11679 w 31982"/>
                    <a:gd name="connsiteY64" fmla="*/ 6648 h 32700"/>
                    <a:gd name="connsiteX65" fmla="*/ 14733 w 31982"/>
                    <a:gd name="connsiteY65" fmla="*/ 11858 h 32700"/>
                    <a:gd name="connsiteX66" fmla="*/ 14733 w 31982"/>
                    <a:gd name="connsiteY66" fmla="*/ 11858 h 32700"/>
                    <a:gd name="connsiteX67" fmla="*/ 7007 w 31982"/>
                    <a:gd name="connsiteY67" fmla="*/ 21022 h 32700"/>
                    <a:gd name="connsiteX68" fmla="*/ 7007 w 31982"/>
                    <a:gd name="connsiteY68" fmla="*/ 21022 h 32700"/>
                    <a:gd name="connsiteX69" fmla="*/ 6109 w 31982"/>
                    <a:gd name="connsiteY69" fmla="*/ 21022 h 32700"/>
                    <a:gd name="connsiteX70" fmla="*/ 6109 w 31982"/>
                    <a:gd name="connsiteY70" fmla="*/ 21022 h 32700"/>
                    <a:gd name="connsiteX71" fmla="*/ 5750 w 31982"/>
                    <a:gd name="connsiteY71" fmla="*/ 22639 h 32700"/>
                    <a:gd name="connsiteX72" fmla="*/ 5750 w 31982"/>
                    <a:gd name="connsiteY72" fmla="*/ 22639 h 3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1982" h="32700">
                      <a:moveTo>
                        <a:pt x="0" y="27849"/>
                      </a:moveTo>
                      <a:cubicBezTo>
                        <a:pt x="0" y="27310"/>
                        <a:pt x="0" y="26412"/>
                        <a:pt x="360" y="25693"/>
                      </a:cubicBezTo>
                      <a:lnTo>
                        <a:pt x="360" y="25693"/>
                      </a:lnTo>
                      <a:cubicBezTo>
                        <a:pt x="719" y="24795"/>
                        <a:pt x="719" y="23896"/>
                        <a:pt x="719" y="22639"/>
                      </a:cubicBezTo>
                      <a:lnTo>
                        <a:pt x="719" y="22639"/>
                      </a:lnTo>
                      <a:cubicBezTo>
                        <a:pt x="719" y="21561"/>
                        <a:pt x="540" y="20123"/>
                        <a:pt x="1438" y="18327"/>
                      </a:cubicBezTo>
                      <a:lnTo>
                        <a:pt x="1438" y="18327"/>
                      </a:lnTo>
                      <a:cubicBezTo>
                        <a:pt x="2516" y="16530"/>
                        <a:pt x="4672" y="15811"/>
                        <a:pt x="6109" y="15991"/>
                      </a:cubicBezTo>
                      <a:lnTo>
                        <a:pt x="6109" y="15991"/>
                      </a:lnTo>
                      <a:cubicBezTo>
                        <a:pt x="10780" y="14014"/>
                        <a:pt x="8804" y="16170"/>
                        <a:pt x="9523" y="12577"/>
                      </a:cubicBezTo>
                      <a:lnTo>
                        <a:pt x="9523" y="12577"/>
                      </a:lnTo>
                      <a:cubicBezTo>
                        <a:pt x="9163" y="10601"/>
                        <a:pt x="6109" y="10241"/>
                        <a:pt x="5211" y="5749"/>
                      </a:cubicBezTo>
                      <a:lnTo>
                        <a:pt x="5211" y="5749"/>
                      </a:lnTo>
                      <a:cubicBezTo>
                        <a:pt x="5211" y="3953"/>
                        <a:pt x="6468" y="2515"/>
                        <a:pt x="8445" y="1437"/>
                      </a:cubicBezTo>
                      <a:lnTo>
                        <a:pt x="8445" y="1437"/>
                      </a:lnTo>
                      <a:cubicBezTo>
                        <a:pt x="12757" y="0"/>
                        <a:pt x="15991" y="0"/>
                        <a:pt x="21022" y="0"/>
                      </a:cubicBezTo>
                      <a:lnTo>
                        <a:pt x="21022" y="0"/>
                      </a:lnTo>
                      <a:cubicBezTo>
                        <a:pt x="21381" y="0"/>
                        <a:pt x="21561" y="0"/>
                        <a:pt x="21561" y="0"/>
                      </a:cubicBezTo>
                      <a:lnTo>
                        <a:pt x="21561" y="0"/>
                      </a:lnTo>
                      <a:cubicBezTo>
                        <a:pt x="23178" y="180"/>
                        <a:pt x="24795" y="-359"/>
                        <a:pt x="26592" y="1437"/>
                      </a:cubicBezTo>
                      <a:lnTo>
                        <a:pt x="26592" y="1437"/>
                      </a:lnTo>
                      <a:cubicBezTo>
                        <a:pt x="28029" y="3414"/>
                        <a:pt x="27490" y="4672"/>
                        <a:pt x="27490" y="7367"/>
                      </a:cubicBezTo>
                      <a:lnTo>
                        <a:pt x="27490" y="7367"/>
                      </a:lnTo>
                      <a:cubicBezTo>
                        <a:pt x="27310" y="7906"/>
                        <a:pt x="27310" y="8265"/>
                        <a:pt x="27310" y="8445"/>
                      </a:cubicBezTo>
                      <a:lnTo>
                        <a:pt x="27310" y="8445"/>
                      </a:lnTo>
                      <a:cubicBezTo>
                        <a:pt x="27310" y="8984"/>
                        <a:pt x="27310" y="8984"/>
                        <a:pt x="29107" y="9343"/>
                      </a:cubicBezTo>
                      <a:lnTo>
                        <a:pt x="29107" y="9343"/>
                      </a:lnTo>
                      <a:cubicBezTo>
                        <a:pt x="29646" y="9343"/>
                        <a:pt x="30544" y="9702"/>
                        <a:pt x="30544" y="9882"/>
                      </a:cubicBezTo>
                      <a:lnTo>
                        <a:pt x="30544" y="9882"/>
                      </a:lnTo>
                      <a:lnTo>
                        <a:pt x="30544" y="10062"/>
                      </a:lnTo>
                      <a:cubicBezTo>
                        <a:pt x="31443" y="10780"/>
                        <a:pt x="31982" y="11858"/>
                        <a:pt x="31982" y="12397"/>
                      </a:cubicBezTo>
                      <a:lnTo>
                        <a:pt x="31982" y="12397"/>
                      </a:lnTo>
                      <a:cubicBezTo>
                        <a:pt x="31622" y="15452"/>
                        <a:pt x="29466" y="17608"/>
                        <a:pt x="27310" y="20123"/>
                      </a:cubicBezTo>
                      <a:lnTo>
                        <a:pt x="27310" y="20123"/>
                      </a:lnTo>
                      <a:cubicBezTo>
                        <a:pt x="24436" y="24256"/>
                        <a:pt x="19585" y="24974"/>
                        <a:pt x="13655" y="28747"/>
                      </a:cubicBezTo>
                      <a:lnTo>
                        <a:pt x="13655" y="28747"/>
                      </a:lnTo>
                      <a:cubicBezTo>
                        <a:pt x="10601" y="31083"/>
                        <a:pt x="7726" y="32700"/>
                        <a:pt x="4672" y="32700"/>
                      </a:cubicBezTo>
                      <a:lnTo>
                        <a:pt x="4672" y="32700"/>
                      </a:lnTo>
                      <a:cubicBezTo>
                        <a:pt x="2336" y="32521"/>
                        <a:pt x="0" y="30365"/>
                        <a:pt x="0" y="27849"/>
                      </a:cubicBezTo>
                      <a:lnTo>
                        <a:pt x="0" y="27849"/>
                      </a:lnTo>
                      <a:close/>
                      <a:moveTo>
                        <a:pt x="5750" y="22639"/>
                      </a:moveTo>
                      <a:cubicBezTo>
                        <a:pt x="5750" y="23717"/>
                        <a:pt x="5750" y="25334"/>
                        <a:pt x="5211" y="27310"/>
                      </a:cubicBezTo>
                      <a:lnTo>
                        <a:pt x="5211" y="27310"/>
                      </a:lnTo>
                      <a:cubicBezTo>
                        <a:pt x="6289" y="26951"/>
                        <a:pt x="8445" y="25873"/>
                        <a:pt x="10780" y="24256"/>
                      </a:cubicBezTo>
                      <a:lnTo>
                        <a:pt x="10780" y="24256"/>
                      </a:lnTo>
                      <a:cubicBezTo>
                        <a:pt x="17608" y="20303"/>
                        <a:pt x="23178" y="18147"/>
                        <a:pt x="22999" y="17428"/>
                      </a:cubicBezTo>
                      <a:lnTo>
                        <a:pt x="22999" y="17428"/>
                      </a:lnTo>
                      <a:lnTo>
                        <a:pt x="25334" y="18506"/>
                      </a:lnTo>
                      <a:lnTo>
                        <a:pt x="23538" y="16709"/>
                      </a:lnTo>
                      <a:cubicBezTo>
                        <a:pt x="24436" y="15811"/>
                        <a:pt x="25334" y="14733"/>
                        <a:pt x="26053" y="13655"/>
                      </a:cubicBezTo>
                      <a:lnTo>
                        <a:pt x="26053" y="13655"/>
                      </a:lnTo>
                      <a:cubicBezTo>
                        <a:pt x="24077" y="12757"/>
                        <a:pt x="22459" y="11140"/>
                        <a:pt x="22459" y="8445"/>
                      </a:cubicBezTo>
                      <a:lnTo>
                        <a:pt x="22459" y="8445"/>
                      </a:lnTo>
                      <a:cubicBezTo>
                        <a:pt x="22459" y="7546"/>
                        <a:pt x="22639" y="6648"/>
                        <a:pt x="22819" y="6648"/>
                      </a:cubicBezTo>
                      <a:lnTo>
                        <a:pt x="22819" y="6648"/>
                      </a:lnTo>
                      <a:cubicBezTo>
                        <a:pt x="22819" y="6109"/>
                        <a:pt x="22819" y="5570"/>
                        <a:pt x="22819" y="5211"/>
                      </a:cubicBezTo>
                      <a:lnTo>
                        <a:pt x="22819" y="5211"/>
                      </a:lnTo>
                      <a:cubicBezTo>
                        <a:pt x="22639" y="5211"/>
                        <a:pt x="22280" y="5211"/>
                        <a:pt x="21920" y="5211"/>
                      </a:cubicBezTo>
                      <a:lnTo>
                        <a:pt x="21920" y="5211"/>
                      </a:lnTo>
                      <a:cubicBezTo>
                        <a:pt x="21920" y="5211"/>
                        <a:pt x="21561" y="5211"/>
                        <a:pt x="21381" y="5211"/>
                      </a:cubicBezTo>
                      <a:lnTo>
                        <a:pt x="21381" y="5211"/>
                      </a:lnTo>
                      <a:cubicBezTo>
                        <a:pt x="16171" y="5211"/>
                        <a:pt x="14015" y="5211"/>
                        <a:pt x="11140" y="6109"/>
                      </a:cubicBezTo>
                      <a:lnTo>
                        <a:pt x="11140" y="6109"/>
                      </a:lnTo>
                      <a:cubicBezTo>
                        <a:pt x="11319" y="6288"/>
                        <a:pt x="11499" y="6468"/>
                        <a:pt x="11679" y="6648"/>
                      </a:cubicBezTo>
                      <a:lnTo>
                        <a:pt x="11679" y="6648"/>
                      </a:lnTo>
                      <a:cubicBezTo>
                        <a:pt x="12577" y="7546"/>
                        <a:pt x="14015" y="8984"/>
                        <a:pt x="14733" y="11858"/>
                      </a:cubicBezTo>
                      <a:lnTo>
                        <a:pt x="14733" y="11858"/>
                      </a:lnTo>
                      <a:cubicBezTo>
                        <a:pt x="15452" y="15452"/>
                        <a:pt x="13296" y="20303"/>
                        <a:pt x="7007" y="21022"/>
                      </a:cubicBezTo>
                      <a:lnTo>
                        <a:pt x="7007" y="21022"/>
                      </a:lnTo>
                      <a:cubicBezTo>
                        <a:pt x="6468" y="21022"/>
                        <a:pt x="6289" y="21022"/>
                        <a:pt x="6109" y="21022"/>
                      </a:cubicBezTo>
                      <a:lnTo>
                        <a:pt x="6109" y="21022"/>
                      </a:lnTo>
                      <a:cubicBezTo>
                        <a:pt x="5750" y="21201"/>
                        <a:pt x="5750" y="21740"/>
                        <a:pt x="5750" y="22639"/>
                      </a:cubicBezTo>
                      <a:lnTo>
                        <a:pt x="5750" y="22639"/>
                      </a:lnTo>
                      <a:close/>
                    </a:path>
                  </a:pathLst>
                </a:custGeom>
                <a:grpFill/>
                <a:ln w="17953" cap="flat">
                  <a:noFill/>
                  <a:prstDash val="solid"/>
                  <a:miter/>
                </a:ln>
              </p:spPr>
              <p:txBody>
                <a:bodyPr rtlCol="0" anchor="ctr"/>
                <a:lstStyle/>
                <a:p>
                  <a:endParaRPr lang="zh-CN" altLang="en-US" sz="1050"/>
                </a:p>
              </p:txBody>
            </p:sp>
          </p:grpSp>
          <p:grpSp>
            <p:nvGrpSpPr>
              <p:cNvPr id="261" name="图形 1"/>
              <p:cNvGrpSpPr/>
              <p:nvPr/>
            </p:nvGrpSpPr>
            <p:grpSpPr>
              <a:xfrm>
                <a:off x="5826174" y="2369810"/>
                <a:ext cx="25513" cy="28567"/>
                <a:chOff x="7199385" y="2567500"/>
                <a:chExt cx="25513" cy="28567"/>
              </a:xfrm>
              <a:solidFill>
                <a:srgbClr val="0070C0"/>
              </a:solidFill>
            </p:grpSpPr>
            <p:sp>
              <p:nvSpPr>
                <p:cNvPr id="3224" name="任意多边形: 形状 766"/>
                <p:cNvSpPr/>
                <p:nvPr/>
              </p:nvSpPr>
              <p:spPr>
                <a:xfrm>
                  <a:off x="7201960" y="2570015"/>
                  <a:ext cx="20072" cy="23716"/>
                </a:xfrm>
                <a:custGeom>
                  <a:avLst/>
                  <a:gdLst>
                    <a:gd name="connsiteX0" fmla="*/ 15033 w 20072"/>
                    <a:gd name="connsiteY0" fmla="*/ 14373 h 23716"/>
                    <a:gd name="connsiteX1" fmla="*/ 3174 w 20072"/>
                    <a:gd name="connsiteY1" fmla="*/ 23716 h 23716"/>
                    <a:gd name="connsiteX2" fmla="*/ 1737 w 20072"/>
                    <a:gd name="connsiteY2" fmla="*/ 14373 h 23716"/>
                    <a:gd name="connsiteX3" fmla="*/ 10901 w 20072"/>
                    <a:gd name="connsiteY3" fmla="*/ 6468 h 23716"/>
                    <a:gd name="connsiteX4" fmla="*/ 16111 w 20072"/>
                    <a:gd name="connsiteY4" fmla="*/ 2515 h 23716"/>
                    <a:gd name="connsiteX5" fmla="*/ 20064 w 20072"/>
                    <a:gd name="connsiteY5" fmla="*/ 2515 h 23716"/>
                    <a:gd name="connsiteX6" fmla="*/ 15033 w 20072"/>
                    <a:gd name="connsiteY6" fmla="*/ 14373 h 23716"/>
                    <a:gd name="connsiteX7" fmla="*/ 15033 w 20072"/>
                    <a:gd name="connsiteY7" fmla="*/ 14373 h 2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2" h="23716">
                      <a:moveTo>
                        <a:pt x="15033" y="14373"/>
                      </a:moveTo>
                      <a:cubicBezTo>
                        <a:pt x="11080" y="18326"/>
                        <a:pt x="5870" y="23716"/>
                        <a:pt x="3174" y="23716"/>
                      </a:cubicBezTo>
                      <a:cubicBezTo>
                        <a:pt x="-778" y="22458"/>
                        <a:pt x="-778" y="17068"/>
                        <a:pt x="1737" y="14373"/>
                      </a:cubicBezTo>
                      <a:cubicBezTo>
                        <a:pt x="5690" y="10420"/>
                        <a:pt x="6948" y="7725"/>
                        <a:pt x="10901" y="6468"/>
                      </a:cubicBezTo>
                      <a:cubicBezTo>
                        <a:pt x="14854" y="5210"/>
                        <a:pt x="13596" y="5210"/>
                        <a:pt x="16111" y="2515"/>
                      </a:cubicBezTo>
                      <a:cubicBezTo>
                        <a:pt x="18806" y="-180"/>
                        <a:pt x="18806" y="-1438"/>
                        <a:pt x="20064" y="2515"/>
                      </a:cubicBezTo>
                      <a:cubicBezTo>
                        <a:pt x="20243" y="6468"/>
                        <a:pt x="17728" y="11678"/>
                        <a:pt x="15033" y="14373"/>
                      </a:cubicBezTo>
                      <a:lnTo>
                        <a:pt x="15033" y="14373"/>
                      </a:lnTo>
                      <a:close/>
                    </a:path>
                  </a:pathLst>
                </a:custGeom>
                <a:grpFill/>
                <a:ln w="17953" cap="flat">
                  <a:noFill/>
                  <a:prstDash val="solid"/>
                  <a:miter/>
                </a:ln>
              </p:spPr>
              <p:txBody>
                <a:bodyPr rtlCol="0" anchor="ctr"/>
                <a:lstStyle/>
                <a:p>
                  <a:endParaRPr lang="zh-CN" altLang="en-US" sz="1050"/>
                </a:p>
              </p:txBody>
            </p:sp>
            <p:sp>
              <p:nvSpPr>
                <p:cNvPr id="3225" name="任意多边形: 形状 767"/>
                <p:cNvSpPr/>
                <p:nvPr/>
              </p:nvSpPr>
              <p:spPr>
                <a:xfrm>
                  <a:off x="7199385" y="2567500"/>
                  <a:ext cx="25513" cy="28567"/>
                </a:xfrm>
                <a:custGeom>
                  <a:avLst/>
                  <a:gdLst>
                    <a:gd name="connsiteX0" fmla="*/ 0 w 25513"/>
                    <a:gd name="connsiteY0" fmla="*/ 21561 h 28567"/>
                    <a:gd name="connsiteX1" fmla="*/ 2515 w 25513"/>
                    <a:gd name="connsiteY1" fmla="*/ 15272 h 28567"/>
                    <a:gd name="connsiteX2" fmla="*/ 2515 w 25513"/>
                    <a:gd name="connsiteY2" fmla="*/ 15272 h 28567"/>
                    <a:gd name="connsiteX3" fmla="*/ 12757 w 25513"/>
                    <a:gd name="connsiteY3" fmla="*/ 6648 h 28567"/>
                    <a:gd name="connsiteX4" fmla="*/ 12757 w 25513"/>
                    <a:gd name="connsiteY4" fmla="*/ 6648 h 28567"/>
                    <a:gd name="connsiteX5" fmla="*/ 17068 w 25513"/>
                    <a:gd name="connsiteY5" fmla="*/ 3234 h 28567"/>
                    <a:gd name="connsiteX6" fmla="*/ 17068 w 25513"/>
                    <a:gd name="connsiteY6" fmla="*/ 3234 h 28567"/>
                    <a:gd name="connsiteX7" fmla="*/ 21560 w 25513"/>
                    <a:gd name="connsiteY7" fmla="*/ 0 h 28567"/>
                    <a:gd name="connsiteX8" fmla="*/ 21560 w 25513"/>
                    <a:gd name="connsiteY8" fmla="*/ 0 h 28567"/>
                    <a:gd name="connsiteX9" fmla="*/ 25513 w 25513"/>
                    <a:gd name="connsiteY9" fmla="*/ 5031 h 28567"/>
                    <a:gd name="connsiteX10" fmla="*/ 25513 w 25513"/>
                    <a:gd name="connsiteY10" fmla="*/ 5031 h 28567"/>
                    <a:gd name="connsiteX11" fmla="*/ 25513 w 25513"/>
                    <a:gd name="connsiteY11" fmla="*/ 5031 h 28567"/>
                    <a:gd name="connsiteX12" fmla="*/ 19584 w 25513"/>
                    <a:gd name="connsiteY12" fmla="*/ 18686 h 28567"/>
                    <a:gd name="connsiteX13" fmla="*/ 19584 w 25513"/>
                    <a:gd name="connsiteY13" fmla="*/ 18686 h 28567"/>
                    <a:gd name="connsiteX14" fmla="*/ 17787 w 25513"/>
                    <a:gd name="connsiteY14" fmla="*/ 16889 h 28567"/>
                    <a:gd name="connsiteX15" fmla="*/ 19584 w 25513"/>
                    <a:gd name="connsiteY15" fmla="*/ 18686 h 28567"/>
                    <a:gd name="connsiteX16" fmla="*/ 5031 w 25513"/>
                    <a:gd name="connsiteY16" fmla="*/ 28568 h 28567"/>
                    <a:gd name="connsiteX17" fmla="*/ 5031 w 25513"/>
                    <a:gd name="connsiteY17" fmla="*/ 28568 h 28567"/>
                    <a:gd name="connsiteX18" fmla="*/ 0 w 25513"/>
                    <a:gd name="connsiteY18" fmla="*/ 21561 h 28567"/>
                    <a:gd name="connsiteX19" fmla="*/ 0 w 25513"/>
                    <a:gd name="connsiteY19" fmla="*/ 21561 h 28567"/>
                    <a:gd name="connsiteX20" fmla="*/ 14374 w 25513"/>
                    <a:gd name="connsiteY20" fmla="*/ 11319 h 28567"/>
                    <a:gd name="connsiteX21" fmla="*/ 6109 w 25513"/>
                    <a:gd name="connsiteY21" fmla="*/ 18686 h 28567"/>
                    <a:gd name="connsiteX22" fmla="*/ 6109 w 25513"/>
                    <a:gd name="connsiteY22" fmla="*/ 18686 h 28567"/>
                    <a:gd name="connsiteX23" fmla="*/ 5031 w 25513"/>
                    <a:gd name="connsiteY23" fmla="*/ 21381 h 28567"/>
                    <a:gd name="connsiteX24" fmla="*/ 5031 w 25513"/>
                    <a:gd name="connsiteY24" fmla="*/ 21381 h 28567"/>
                    <a:gd name="connsiteX25" fmla="*/ 5749 w 25513"/>
                    <a:gd name="connsiteY25" fmla="*/ 23537 h 28567"/>
                    <a:gd name="connsiteX26" fmla="*/ 5749 w 25513"/>
                    <a:gd name="connsiteY26" fmla="*/ 23537 h 28567"/>
                    <a:gd name="connsiteX27" fmla="*/ 15811 w 25513"/>
                    <a:gd name="connsiteY27" fmla="*/ 15092 h 28567"/>
                    <a:gd name="connsiteX28" fmla="*/ 15811 w 25513"/>
                    <a:gd name="connsiteY28" fmla="*/ 15092 h 28567"/>
                    <a:gd name="connsiteX29" fmla="*/ 15811 w 25513"/>
                    <a:gd name="connsiteY29" fmla="*/ 15092 h 28567"/>
                    <a:gd name="connsiteX30" fmla="*/ 19943 w 25513"/>
                    <a:gd name="connsiteY30" fmla="*/ 7726 h 28567"/>
                    <a:gd name="connsiteX31" fmla="*/ 19943 w 25513"/>
                    <a:gd name="connsiteY31" fmla="*/ 7726 h 28567"/>
                    <a:gd name="connsiteX32" fmla="*/ 14374 w 25513"/>
                    <a:gd name="connsiteY32" fmla="*/ 11319 h 28567"/>
                    <a:gd name="connsiteX33" fmla="*/ 14374 w 25513"/>
                    <a:gd name="connsiteY33" fmla="*/ 11319 h 2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513" h="28567">
                      <a:moveTo>
                        <a:pt x="0" y="21561"/>
                      </a:moveTo>
                      <a:cubicBezTo>
                        <a:pt x="0" y="19225"/>
                        <a:pt x="898" y="16889"/>
                        <a:pt x="2515" y="15272"/>
                      </a:cubicBezTo>
                      <a:lnTo>
                        <a:pt x="2515" y="15272"/>
                      </a:lnTo>
                      <a:cubicBezTo>
                        <a:pt x="6109" y="11679"/>
                        <a:pt x="7726" y="8445"/>
                        <a:pt x="12757" y="6648"/>
                      </a:cubicBezTo>
                      <a:lnTo>
                        <a:pt x="12757" y="6648"/>
                      </a:lnTo>
                      <a:cubicBezTo>
                        <a:pt x="16530" y="5211"/>
                        <a:pt x="13475" y="6827"/>
                        <a:pt x="17068" y="3234"/>
                      </a:cubicBezTo>
                      <a:lnTo>
                        <a:pt x="17068" y="3234"/>
                      </a:lnTo>
                      <a:cubicBezTo>
                        <a:pt x="18685" y="1976"/>
                        <a:pt x="17967" y="898"/>
                        <a:pt x="21560" y="0"/>
                      </a:cubicBezTo>
                      <a:lnTo>
                        <a:pt x="21560" y="0"/>
                      </a:lnTo>
                      <a:cubicBezTo>
                        <a:pt x="25334" y="1078"/>
                        <a:pt x="24255" y="2515"/>
                        <a:pt x="25513" y="5031"/>
                      </a:cubicBezTo>
                      <a:lnTo>
                        <a:pt x="25513" y="5031"/>
                      </a:lnTo>
                      <a:lnTo>
                        <a:pt x="25513" y="5031"/>
                      </a:lnTo>
                      <a:cubicBezTo>
                        <a:pt x="25334" y="10062"/>
                        <a:pt x="22638" y="15452"/>
                        <a:pt x="19584" y="18686"/>
                      </a:cubicBezTo>
                      <a:lnTo>
                        <a:pt x="19584" y="18686"/>
                      </a:lnTo>
                      <a:lnTo>
                        <a:pt x="17787" y="16889"/>
                      </a:lnTo>
                      <a:lnTo>
                        <a:pt x="19584" y="18686"/>
                      </a:lnTo>
                      <a:cubicBezTo>
                        <a:pt x="15272" y="22639"/>
                        <a:pt x="11140" y="28208"/>
                        <a:pt x="5031" y="28568"/>
                      </a:cubicBezTo>
                      <a:lnTo>
                        <a:pt x="5031" y="28568"/>
                      </a:lnTo>
                      <a:cubicBezTo>
                        <a:pt x="1617" y="27490"/>
                        <a:pt x="0" y="24256"/>
                        <a:pt x="0" y="21561"/>
                      </a:cubicBezTo>
                      <a:lnTo>
                        <a:pt x="0" y="21561"/>
                      </a:lnTo>
                      <a:close/>
                      <a:moveTo>
                        <a:pt x="14374" y="11319"/>
                      </a:moveTo>
                      <a:cubicBezTo>
                        <a:pt x="11319" y="12218"/>
                        <a:pt x="10421" y="14374"/>
                        <a:pt x="6109" y="18686"/>
                      </a:cubicBezTo>
                      <a:lnTo>
                        <a:pt x="6109" y="18686"/>
                      </a:lnTo>
                      <a:cubicBezTo>
                        <a:pt x="5390" y="19225"/>
                        <a:pt x="5031" y="20303"/>
                        <a:pt x="5031" y="21381"/>
                      </a:cubicBezTo>
                      <a:lnTo>
                        <a:pt x="5031" y="21381"/>
                      </a:lnTo>
                      <a:cubicBezTo>
                        <a:pt x="5031" y="22639"/>
                        <a:pt x="5390" y="23357"/>
                        <a:pt x="5749" y="23537"/>
                      </a:cubicBezTo>
                      <a:lnTo>
                        <a:pt x="5749" y="23537"/>
                      </a:lnTo>
                      <a:cubicBezTo>
                        <a:pt x="6109" y="23896"/>
                        <a:pt x="12218" y="19045"/>
                        <a:pt x="15811" y="15092"/>
                      </a:cubicBezTo>
                      <a:lnTo>
                        <a:pt x="15811" y="15092"/>
                      </a:lnTo>
                      <a:lnTo>
                        <a:pt x="15811" y="15092"/>
                      </a:lnTo>
                      <a:cubicBezTo>
                        <a:pt x="17248" y="13655"/>
                        <a:pt x="19045" y="10421"/>
                        <a:pt x="19943" y="7726"/>
                      </a:cubicBezTo>
                      <a:lnTo>
                        <a:pt x="19943" y="7726"/>
                      </a:lnTo>
                      <a:cubicBezTo>
                        <a:pt x="18685" y="9163"/>
                        <a:pt x="17787" y="10421"/>
                        <a:pt x="14374" y="11319"/>
                      </a:cubicBezTo>
                      <a:lnTo>
                        <a:pt x="14374" y="11319"/>
                      </a:lnTo>
                      <a:close/>
                    </a:path>
                  </a:pathLst>
                </a:custGeom>
                <a:grpFill/>
                <a:ln w="17953" cap="flat">
                  <a:noFill/>
                  <a:prstDash val="solid"/>
                  <a:miter/>
                </a:ln>
              </p:spPr>
              <p:txBody>
                <a:bodyPr rtlCol="0" anchor="ctr"/>
                <a:lstStyle/>
                <a:p>
                  <a:endParaRPr lang="zh-CN" altLang="en-US" sz="1050"/>
                </a:p>
              </p:txBody>
            </p:sp>
          </p:grpSp>
          <p:grpSp>
            <p:nvGrpSpPr>
              <p:cNvPr id="262" name="图形 1"/>
              <p:cNvGrpSpPr/>
              <p:nvPr/>
            </p:nvGrpSpPr>
            <p:grpSpPr>
              <a:xfrm>
                <a:off x="5708489" y="2410415"/>
                <a:ext cx="18686" cy="16529"/>
                <a:chOff x="7081700" y="2608105"/>
                <a:chExt cx="18686" cy="16529"/>
              </a:xfrm>
              <a:solidFill>
                <a:srgbClr val="0070C0"/>
              </a:solidFill>
            </p:grpSpPr>
            <p:sp>
              <p:nvSpPr>
                <p:cNvPr id="3222" name="任意多边形: 形状 769"/>
                <p:cNvSpPr/>
                <p:nvPr/>
              </p:nvSpPr>
              <p:spPr>
                <a:xfrm>
                  <a:off x="7084098" y="2610492"/>
                  <a:ext cx="13544" cy="11447"/>
                </a:xfrm>
                <a:custGeom>
                  <a:avLst/>
                  <a:gdLst>
                    <a:gd name="connsiteX0" fmla="*/ 1196 w 13544"/>
                    <a:gd name="connsiteY0" fmla="*/ 11448 h 11447"/>
                    <a:gd name="connsiteX1" fmla="*/ 13054 w 13544"/>
                    <a:gd name="connsiteY1" fmla="*/ 6058 h 11447"/>
                    <a:gd name="connsiteX2" fmla="*/ 10359 w 13544"/>
                    <a:gd name="connsiteY2" fmla="*/ 668 h 11447"/>
                    <a:gd name="connsiteX3" fmla="*/ 3711 w 13544"/>
                    <a:gd name="connsiteY3" fmla="*/ 6058 h 11447"/>
                    <a:gd name="connsiteX4" fmla="*/ 1196 w 13544"/>
                    <a:gd name="connsiteY4" fmla="*/ 11448 h 11447"/>
                    <a:gd name="connsiteX5" fmla="*/ 1196 w 13544"/>
                    <a:gd name="connsiteY5" fmla="*/ 11448 h 1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44" h="11447">
                      <a:moveTo>
                        <a:pt x="1196" y="11448"/>
                      </a:moveTo>
                      <a:cubicBezTo>
                        <a:pt x="1196" y="11448"/>
                        <a:pt x="10359" y="8753"/>
                        <a:pt x="13054" y="6058"/>
                      </a:cubicBezTo>
                      <a:cubicBezTo>
                        <a:pt x="14311" y="3363"/>
                        <a:pt x="13054" y="-1848"/>
                        <a:pt x="10359" y="668"/>
                      </a:cubicBezTo>
                      <a:cubicBezTo>
                        <a:pt x="7664" y="3363"/>
                        <a:pt x="9101" y="3363"/>
                        <a:pt x="3711" y="6058"/>
                      </a:cubicBezTo>
                      <a:cubicBezTo>
                        <a:pt x="-2757" y="10011"/>
                        <a:pt x="1196" y="11448"/>
                        <a:pt x="1196" y="11448"/>
                      </a:cubicBezTo>
                      <a:lnTo>
                        <a:pt x="1196" y="11448"/>
                      </a:lnTo>
                      <a:close/>
                    </a:path>
                  </a:pathLst>
                </a:custGeom>
                <a:grpFill/>
                <a:ln w="17953" cap="flat">
                  <a:noFill/>
                  <a:prstDash val="solid"/>
                  <a:miter/>
                </a:ln>
              </p:spPr>
              <p:txBody>
                <a:bodyPr rtlCol="0" anchor="ctr"/>
                <a:lstStyle/>
                <a:p>
                  <a:endParaRPr lang="zh-CN" altLang="en-US" sz="1050"/>
                </a:p>
              </p:txBody>
            </p:sp>
            <p:sp>
              <p:nvSpPr>
                <p:cNvPr id="3223" name="任意多边形: 形状 770"/>
                <p:cNvSpPr/>
                <p:nvPr/>
              </p:nvSpPr>
              <p:spPr>
                <a:xfrm>
                  <a:off x="7081700" y="2608105"/>
                  <a:ext cx="18686" cy="16529"/>
                </a:xfrm>
                <a:custGeom>
                  <a:avLst/>
                  <a:gdLst>
                    <a:gd name="connsiteX0" fmla="*/ 2875 w 18686"/>
                    <a:gd name="connsiteY0" fmla="*/ 16170 h 16529"/>
                    <a:gd name="connsiteX1" fmla="*/ 0 w 18686"/>
                    <a:gd name="connsiteY1" fmla="*/ 12397 h 16529"/>
                    <a:gd name="connsiteX2" fmla="*/ 0 w 18686"/>
                    <a:gd name="connsiteY2" fmla="*/ 12397 h 16529"/>
                    <a:gd name="connsiteX3" fmla="*/ 5211 w 18686"/>
                    <a:gd name="connsiteY3" fmla="*/ 6289 h 16529"/>
                    <a:gd name="connsiteX4" fmla="*/ 5211 w 18686"/>
                    <a:gd name="connsiteY4" fmla="*/ 6289 h 16529"/>
                    <a:gd name="connsiteX5" fmla="*/ 10960 w 18686"/>
                    <a:gd name="connsiteY5" fmla="*/ 1617 h 16529"/>
                    <a:gd name="connsiteX6" fmla="*/ 10960 w 18686"/>
                    <a:gd name="connsiteY6" fmla="*/ 1617 h 16529"/>
                    <a:gd name="connsiteX7" fmla="*/ 14194 w 18686"/>
                    <a:gd name="connsiteY7" fmla="*/ 0 h 16529"/>
                    <a:gd name="connsiteX8" fmla="*/ 14194 w 18686"/>
                    <a:gd name="connsiteY8" fmla="*/ 0 h 16529"/>
                    <a:gd name="connsiteX9" fmla="*/ 18686 w 18686"/>
                    <a:gd name="connsiteY9" fmla="*/ 6109 h 16529"/>
                    <a:gd name="connsiteX10" fmla="*/ 18686 w 18686"/>
                    <a:gd name="connsiteY10" fmla="*/ 6109 h 16529"/>
                    <a:gd name="connsiteX11" fmla="*/ 17428 w 18686"/>
                    <a:gd name="connsiteY11" fmla="*/ 10421 h 16529"/>
                    <a:gd name="connsiteX12" fmla="*/ 17428 w 18686"/>
                    <a:gd name="connsiteY12" fmla="*/ 10421 h 16529"/>
                    <a:gd name="connsiteX13" fmla="*/ 4492 w 18686"/>
                    <a:gd name="connsiteY13" fmla="*/ 16350 h 16529"/>
                    <a:gd name="connsiteX14" fmla="*/ 4492 w 18686"/>
                    <a:gd name="connsiteY14" fmla="*/ 16350 h 16529"/>
                    <a:gd name="connsiteX15" fmla="*/ 3774 w 18686"/>
                    <a:gd name="connsiteY15" fmla="*/ 16530 h 16529"/>
                    <a:gd name="connsiteX16" fmla="*/ 2875 w 18686"/>
                    <a:gd name="connsiteY16" fmla="*/ 16170 h 16529"/>
                    <a:gd name="connsiteX17" fmla="*/ 2875 w 18686"/>
                    <a:gd name="connsiteY17" fmla="*/ 16170 h 16529"/>
                    <a:gd name="connsiteX18" fmla="*/ 3594 w 18686"/>
                    <a:gd name="connsiteY18" fmla="*/ 13835 h 16529"/>
                    <a:gd name="connsiteX19" fmla="*/ 4133 w 18686"/>
                    <a:gd name="connsiteY19" fmla="*/ 12397 h 16529"/>
                    <a:gd name="connsiteX20" fmla="*/ 3594 w 18686"/>
                    <a:gd name="connsiteY20" fmla="*/ 13835 h 16529"/>
                    <a:gd name="connsiteX21" fmla="*/ 3594 w 18686"/>
                    <a:gd name="connsiteY21" fmla="*/ 13835 h 16529"/>
                    <a:gd name="connsiteX22" fmla="*/ 11679 w 18686"/>
                    <a:gd name="connsiteY22" fmla="*/ 8265 h 16529"/>
                    <a:gd name="connsiteX23" fmla="*/ 13296 w 18686"/>
                    <a:gd name="connsiteY23" fmla="*/ 7367 h 16529"/>
                    <a:gd name="connsiteX24" fmla="*/ 13296 w 18686"/>
                    <a:gd name="connsiteY24" fmla="*/ 7367 h 16529"/>
                    <a:gd name="connsiteX25" fmla="*/ 13475 w 18686"/>
                    <a:gd name="connsiteY25" fmla="*/ 6289 h 16529"/>
                    <a:gd name="connsiteX26" fmla="*/ 13475 w 18686"/>
                    <a:gd name="connsiteY26" fmla="*/ 6289 h 16529"/>
                    <a:gd name="connsiteX27" fmla="*/ 11679 w 18686"/>
                    <a:gd name="connsiteY27" fmla="*/ 8265 h 16529"/>
                    <a:gd name="connsiteX28" fmla="*/ 11679 w 18686"/>
                    <a:gd name="connsiteY28" fmla="*/ 8265 h 1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686" h="16529">
                      <a:moveTo>
                        <a:pt x="2875" y="16170"/>
                      </a:moveTo>
                      <a:cubicBezTo>
                        <a:pt x="2695" y="15991"/>
                        <a:pt x="360" y="15811"/>
                        <a:pt x="0" y="12397"/>
                      </a:cubicBezTo>
                      <a:lnTo>
                        <a:pt x="0" y="12397"/>
                      </a:lnTo>
                      <a:cubicBezTo>
                        <a:pt x="180" y="9702"/>
                        <a:pt x="1977" y="8265"/>
                        <a:pt x="5211" y="6289"/>
                      </a:cubicBezTo>
                      <a:lnTo>
                        <a:pt x="5211" y="6289"/>
                      </a:lnTo>
                      <a:cubicBezTo>
                        <a:pt x="10421" y="3594"/>
                        <a:pt x="7906" y="4851"/>
                        <a:pt x="10960" y="1617"/>
                      </a:cubicBezTo>
                      <a:lnTo>
                        <a:pt x="10960" y="1617"/>
                      </a:lnTo>
                      <a:cubicBezTo>
                        <a:pt x="11679" y="719"/>
                        <a:pt x="12936" y="0"/>
                        <a:pt x="14194" y="0"/>
                      </a:cubicBezTo>
                      <a:lnTo>
                        <a:pt x="14194" y="0"/>
                      </a:lnTo>
                      <a:cubicBezTo>
                        <a:pt x="18327" y="719"/>
                        <a:pt x="18327" y="3953"/>
                        <a:pt x="18686" y="6109"/>
                      </a:cubicBezTo>
                      <a:lnTo>
                        <a:pt x="18686" y="6109"/>
                      </a:lnTo>
                      <a:cubicBezTo>
                        <a:pt x="18686" y="7187"/>
                        <a:pt x="18506" y="8445"/>
                        <a:pt x="17428" y="10421"/>
                      </a:cubicBezTo>
                      <a:lnTo>
                        <a:pt x="17428" y="10421"/>
                      </a:lnTo>
                      <a:cubicBezTo>
                        <a:pt x="13655" y="14015"/>
                        <a:pt x="4672" y="16170"/>
                        <a:pt x="4492" y="16350"/>
                      </a:cubicBezTo>
                      <a:lnTo>
                        <a:pt x="4492" y="16350"/>
                      </a:lnTo>
                      <a:lnTo>
                        <a:pt x="3774" y="16530"/>
                      </a:lnTo>
                      <a:lnTo>
                        <a:pt x="2875" y="16170"/>
                      </a:lnTo>
                      <a:lnTo>
                        <a:pt x="2875" y="16170"/>
                      </a:lnTo>
                      <a:close/>
                      <a:moveTo>
                        <a:pt x="3594" y="13835"/>
                      </a:moveTo>
                      <a:lnTo>
                        <a:pt x="4133" y="12397"/>
                      </a:lnTo>
                      <a:lnTo>
                        <a:pt x="3594" y="13835"/>
                      </a:lnTo>
                      <a:lnTo>
                        <a:pt x="3594" y="13835"/>
                      </a:lnTo>
                      <a:close/>
                      <a:moveTo>
                        <a:pt x="11679" y="8265"/>
                      </a:moveTo>
                      <a:cubicBezTo>
                        <a:pt x="12397" y="7906"/>
                        <a:pt x="13116" y="7546"/>
                        <a:pt x="13296" y="7367"/>
                      </a:cubicBezTo>
                      <a:lnTo>
                        <a:pt x="13296" y="7367"/>
                      </a:lnTo>
                      <a:cubicBezTo>
                        <a:pt x="13296" y="7187"/>
                        <a:pt x="13475" y="6828"/>
                        <a:pt x="13475" y="6289"/>
                      </a:cubicBezTo>
                      <a:lnTo>
                        <a:pt x="13475" y="6289"/>
                      </a:lnTo>
                      <a:cubicBezTo>
                        <a:pt x="12936" y="7007"/>
                        <a:pt x="12397" y="7546"/>
                        <a:pt x="11679" y="8265"/>
                      </a:cubicBezTo>
                      <a:lnTo>
                        <a:pt x="11679" y="8265"/>
                      </a:lnTo>
                      <a:close/>
                    </a:path>
                  </a:pathLst>
                </a:custGeom>
                <a:grpFill/>
                <a:ln w="17953" cap="flat">
                  <a:noFill/>
                  <a:prstDash val="solid"/>
                  <a:miter/>
                </a:ln>
              </p:spPr>
              <p:txBody>
                <a:bodyPr rtlCol="0" anchor="ctr"/>
                <a:lstStyle/>
                <a:p>
                  <a:endParaRPr lang="zh-CN" altLang="en-US" sz="1050"/>
                </a:p>
              </p:txBody>
            </p:sp>
          </p:grpSp>
          <p:grpSp>
            <p:nvGrpSpPr>
              <p:cNvPr id="263" name="图形 1"/>
              <p:cNvGrpSpPr/>
              <p:nvPr/>
            </p:nvGrpSpPr>
            <p:grpSpPr>
              <a:xfrm>
                <a:off x="5659798" y="2422801"/>
                <a:ext cx="12577" cy="13666"/>
                <a:chOff x="7033009" y="2620491"/>
                <a:chExt cx="12577" cy="13666"/>
              </a:xfrm>
              <a:solidFill>
                <a:srgbClr val="0070C0"/>
              </a:solidFill>
            </p:grpSpPr>
            <p:sp>
              <p:nvSpPr>
                <p:cNvPr id="3220" name="任意多边形: 形状 772"/>
                <p:cNvSpPr/>
                <p:nvPr/>
              </p:nvSpPr>
              <p:spPr>
                <a:xfrm>
                  <a:off x="7035591" y="2623136"/>
                  <a:ext cx="7479" cy="8146"/>
                </a:xfrm>
                <a:custGeom>
                  <a:avLst/>
                  <a:gdLst>
                    <a:gd name="connsiteX0" fmla="*/ 2269 w 7479"/>
                    <a:gd name="connsiteY0" fmla="*/ 8147 h 8146"/>
                    <a:gd name="connsiteX1" fmla="*/ 7479 w 7479"/>
                    <a:gd name="connsiteY1" fmla="*/ 2757 h 8146"/>
                    <a:gd name="connsiteX2" fmla="*/ 3526 w 7479"/>
                    <a:gd name="connsiteY2" fmla="*/ 1499 h 8146"/>
                    <a:gd name="connsiteX3" fmla="*/ 2269 w 7479"/>
                    <a:gd name="connsiteY3" fmla="*/ 8147 h 8146"/>
                    <a:gd name="connsiteX4" fmla="*/ 2269 w 7479"/>
                    <a:gd name="connsiteY4" fmla="*/ 8147 h 8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9" h="8146">
                      <a:moveTo>
                        <a:pt x="2269" y="8147"/>
                      </a:moveTo>
                      <a:cubicBezTo>
                        <a:pt x="4964" y="6889"/>
                        <a:pt x="6221" y="5452"/>
                        <a:pt x="7479" y="2757"/>
                      </a:cubicBezTo>
                      <a:cubicBezTo>
                        <a:pt x="7479" y="61"/>
                        <a:pt x="7479" y="-1196"/>
                        <a:pt x="3526" y="1499"/>
                      </a:cubicBezTo>
                      <a:cubicBezTo>
                        <a:pt x="-1684" y="4194"/>
                        <a:pt x="-246" y="8147"/>
                        <a:pt x="2269" y="8147"/>
                      </a:cubicBezTo>
                      <a:lnTo>
                        <a:pt x="2269" y="8147"/>
                      </a:lnTo>
                      <a:close/>
                    </a:path>
                  </a:pathLst>
                </a:custGeom>
                <a:grpFill/>
                <a:ln w="17953" cap="flat">
                  <a:noFill/>
                  <a:prstDash val="solid"/>
                  <a:miter/>
                </a:ln>
              </p:spPr>
              <p:txBody>
                <a:bodyPr rtlCol="0" anchor="ctr"/>
                <a:lstStyle/>
                <a:p>
                  <a:endParaRPr lang="zh-CN" altLang="en-US" sz="1050"/>
                </a:p>
              </p:txBody>
            </p:sp>
            <p:sp>
              <p:nvSpPr>
                <p:cNvPr id="3221" name="任意多边形: 形状 773"/>
                <p:cNvSpPr/>
                <p:nvPr/>
              </p:nvSpPr>
              <p:spPr>
                <a:xfrm>
                  <a:off x="7033009" y="2620491"/>
                  <a:ext cx="12577" cy="13666"/>
                </a:xfrm>
                <a:custGeom>
                  <a:avLst/>
                  <a:gdLst>
                    <a:gd name="connsiteX0" fmla="*/ 3773 w 12577"/>
                    <a:gd name="connsiteY0" fmla="*/ 13128 h 13666"/>
                    <a:gd name="connsiteX1" fmla="*/ 0 w 12577"/>
                    <a:gd name="connsiteY1" fmla="*/ 8276 h 13666"/>
                    <a:gd name="connsiteX2" fmla="*/ 0 w 12577"/>
                    <a:gd name="connsiteY2" fmla="*/ 8276 h 13666"/>
                    <a:gd name="connsiteX3" fmla="*/ 4672 w 12577"/>
                    <a:gd name="connsiteY3" fmla="*/ 1988 h 13666"/>
                    <a:gd name="connsiteX4" fmla="*/ 4672 w 12577"/>
                    <a:gd name="connsiteY4" fmla="*/ 1988 h 13666"/>
                    <a:gd name="connsiteX5" fmla="*/ 9163 w 12577"/>
                    <a:gd name="connsiteY5" fmla="*/ 11 h 13666"/>
                    <a:gd name="connsiteX6" fmla="*/ 9163 w 12577"/>
                    <a:gd name="connsiteY6" fmla="*/ 11 h 13666"/>
                    <a:gd name="connsiteX7" fmla="*/ 12397 w 12577"/>
                    <a:gd name="connsiteY7" fmla="*/ 2707 h 13666"/>
                    <a:gd name="connsiteX8" fmla="*/ 12397 w 12577"/>
                    <a:gd name="connsiteY8" fmla="*/ 2707 h 13666"/>
                    <a:gd name="connsiteX9" fmla="*/ 12577 w 12577"/>
                    <a:gd name="connsiteY9" fmla="*/ 5402 h 13666"/>
                    <a:gd name="connsiteX10" fmla="*/ 12577 w 12577"/>
                    <a:gd name="connsiteY10" fmla="*/ 5402 h 13666"/>
                    <a:gd name="connsiteX11" fmla="*/ 12577 w 12577"/>
                    <a:gd name="connsiteY11" fmla="*/ 5941 h 13666"/>
                    <a:gd name="connsiteX12" fmla="*/ 12397 w 12577"/>
                    <a:gd name="connsiteY12" fmla="*/ 6480 h 13666"/>
                    <a:gd name="connsiteX13" fmla="*/ 5929 w 12577"/>
                    <a:gd name="connsiteY13" fmla="*/ 12948 h 13666"/>
                    <a:gd name="connsiteX14" fmla="*/ 5929 w 12577"/>
                    <a:gd name="connsiteY14" fmla="*/ 12948 h 13666"/>
                    <a:gd name="connsiteX15" fmla="*/ 4492 w 12577"/>
                    <a:gd name="connsiteY15" fmla="*/ 13667 h 13666"/>
                    <a:gd name="connsiteX16" fmla="*/ 3773 w 12577"/>
                    <a:gd name="connsiteY16" fmla="*/ 13128 h 13666"/>
                    <a:gd name="connsiteX17" fmla="*/ 3773 w 12577"/>
                    <a:gd name="connsiteY17" fmla="*/ 13128 h 13666"/>
                    <a:gd name="connsiteX18" fmla="*/ 4851 w 12577"/>
                    <a:gd name="connsiteY18" fmla="*/ 10792 h 13666"/>
                    <a:gd name="connsiteX19" fmla="*/ 6289 w 12577"/>
                    <a:gd name="connsiteY19" fmla="*/ 8636 h 13666"/>
                    <a:gd name="connsiteX20" fmla="*/ 4851 w 12577"/>
                    <a:gd name="connsiteY20" fmla="*/ 10792 h 13666"/>
                    <a:gd name="connsiteX21" fmla="*/ 4851 w 12577"/>
                    <a:gd name="connsiteY21" fmla="*/ 10792 h 1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77" h="13666">
                      <a:moveTo>
                        <a:pt x="3773" y="13128"/>
                      </a:moveTo>
                      <a:cubicBezTo>
                        <a:pt x="1617" y="12589"/>
                        <a:pt x="0" y="10612"/>
                        <a:pt x="0" y="8276"/>
                      </a:cubicBezTo>
                      <a:lnTo>
                        <a:pt x="0" y="8276"/>
                      </a:lnTo>
                      <a:cubicBezTo>
                        <a:pt x="0" y="5581"/>
                        <a:pt x="1976" y="3246"/>
                        <a:pt x="4672" y="1988"/>
                      </a:cubicBezTo>
                      <a:lnTo>
                        <a:pt x="4672" y="1988"/>
                      </a:lnTo>
                      <a:cubicBezTo>
                        <a:pt x="6289" y="910"/>
                        <a:pt x="7367" y="191"/>
                        <a:pt x="9163" y="11"/>
                      </a:cubicBezTo>
                      <a:lnTo>
                        <a:pt x="9163" y="11"/>
                      </a:lnTo>
                      <a:cubicBezTo>
                        <a:pt x="10960" y="-168"/>
                        <a:pt x="12397" y="1808"/>
                        <a:pt x="12397" y="2707"/>
                      </a:cubicBezTo>
                      <a:lnTo>
                        <a:pt x="12397" y="2707"/>
                      </a:lnTo>
                      <a:cubicBezTo>
                        <a:pt x="12577" y="3785"/>
                        <a:pt x="12577" y="4503"/>
                        <a:pt x="12577" y="5402"/>
                      </a:cubicBezTo>
                      <a:lnTo>
                        <a:pt x="12577" y="5402"/>
                      </a:lnTo>
                      <a:lnTo>
                        <a:pt x="12577" y="5941"/>
                      </a:lnTo>
                      <a:lnTo>
                        <a:pt x="12397" y="6480"/>
                      </a:lnTo>
                      <a:cubicBezTo>
                        <a:pt x="10960" y="9354"/>
                        <a:pt x="8984" y="11510"/>
                        <a:pt x="5929" y="12948"/>
                      </a:cubicBezTo>
                      <a:lnTo>
                        <a:pt x="5929" y="12948"/>
                      </a:lnTo>
                      <a:lnTo>
                        <a:pt x="4492" y="13667"/>
                      </a:lnTo>
                      <a:lnTo>
                        <a:pt x="3773" y="13128"/>
                      </a:lnTo>
                      <a:lnTo>
                        <a:pt x="3773" y="13128"/>
                      </a:lnTo>
                      <a:close/>
                      <a:moveTo>
                        <a:pt x="4851" y="10792"/>
                      </a:moveTo>
                      <a:lnTo>
                        <a:pt x="6289" y="8636"/>
                      </a:lnTo>
                      <a:lnTo>
                        <a:pt x="4851" y="10792"/>
                      </a:lnTo>
                      <a:lnTo>
                        <a:pt x="4851" y="10792"/>
                      </a:lnTo>
                      <a:close/>
                    </a:path>
                  </a:pathLst>
                </a:custGeom>
                <a:grpFill/>
                <a:ln w="17953" cap="flat">
                  <a:noFill/>
                  <a:prstDash val="solid"/>
                  <a:miter/>
                </a:ln>
              </p:spPr>
              <p:txBody>
                <a:bodyPr rtlCol="0" anchor="ctr"/>
                <a:lstStyle/>
                <a:p>
                  <a:endParaRPr lang="zh-CN" altLang="en-US" sz="1050"/>
                </a:p>
              </p:txBody>
            </p:sp>
          </p:grpSp>
          <p:grpSp>
            <p:nvGrpSpPr>
              <p:cNvPr id="264" name="图形 1"/>
              <p:cNvGrpSpPr/>
              <p:nvPr/>
            </p:nvGrpSpPr>
            <p:grpSpPr>
              <a:xfrm>
                <a:off x="5568525" y="2442756"/>
                <a:ext cx="20302" cy="15451"/>
                <a:chOff x="6941736" y="2640446"/>
                <a:chExt cx="20302" cy="15451"/>
              </a:xfrm>
              <a:solidFill>
                <a:srgbClr val="0070C0"/>
              </a:solidFill>
            </p:grpSpPr>
            <p:sp>
              <p:nvSpPr>
                <p:cNvPr id="3218" name="任意多边形: 形状 775"/>
                <p:cNvSpPr/>
                <p:nvPr/>
              </p:nvSpPr>
              <p:spPr>
                <a:xfrm>
                  <a:off x="6944298" y="2642831"/>
                  <a:ext cx="15176" cy="10596"/>
                </a:xfrm>
                <a:custGeom>
                  <a:avLst/>
                  <a:gdLst>
                    <a:gd name="connsiteX0" fmla="*/ 6781 w 15176"/>
                    <a:gd name="connsiteY0" fmla="*/ 8575 h 10596"/>
                    <a:gd name="connsiteX1" fmla="*/ 14687 w 15176"/>
                    <a:gd name="connsiteY1" fmla="*/ 8575 h 10596"/>
                    <a:gd name="connsiteX2" fmla="*/ 11992 w 15176"/>
                    <a:gd name="connsiteY2" fmla="*/ 3185 h 10596"/>
                    <a:gd name="connsiteX3" fmla="*/ 4086 w 15176"/>
                    <a:gd name="connsiteY3" fmla="*/ 490 h 10596"/>
                    <a:gd name="connsiteX4" fmla="*/ 133 w 15176"/>
                    <a:gd name="connsiteY4" fmla="*/ 3185 h 10596"/>
                    <a:gd name="connsiteX5" fmla="*/ 6781 w 15176"/>
                    <a:gd name="connsiteY5" fmla="*/ 8575 h 10596"/>
                    <a:gd name="connsiteX6" fmla="*/ 6781 w 15176"/>
                    <a:gd name="connsiteY6" fmla="*/ 8575 h 1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76" h="10596">
                      <a:moveTo>
                        <a:pt x="6781" y="8575"/>
                      </a:moveTo>
                      <a:cubicBezTo>
                        <a:pt x="9476" y="11270"/>
                        <a:pt x="13429" y="11270"/>
                        <a:pt x="14687" y="8575"/>
                      </a:cubicBezTo>
                      <a:cubicBezTo>
                        <a:pt x="15945" y="5880"/>
                        <a:pt x="14687" y="4622"/>
                        <a:pt x="11992" y="3185"/>
                      </a:cubicBezTo>
                      <a:cubicBezTo>
                        <a:pt x="9296" y="3185"/>
                        <a:pt x="9296" y="490"/>
                        <a:pt x="4086" y="490"/>
                      </a:cubicBezTo>
                      <a:cubicBezTo>
                        <a:pt x="-1124" y="-768"/>
                        <a:pt x="133" y="490"/>
                        <a:pt x="133" y="3185"/>
                      </a:cubicBezTo>
                      <a:cubicBezTo>
                        <a:pt x="133" y="7317"/>
                        <a:pt x="6781" y="8575"/>
                        <a:pt x="6781" y="8575"/>
                      </a:cubicBezTo>
                      <a:lnTo>
                        <a:pt x="6781" y="8575"/>
                      </a:lnTo>
                      <a:close/>
                    </a:path>
                  </a:pathLst>
                </a:custGeom>
                <a:grpFill/>
                <a:ln w="17953" cap="flat">
                  <a:noFill/>
                  <a:prstDash val="solid"/>
                  <a:miter/>
                </a:ln>
              </p:spPr>
              <p:txBody>
                <a:bodyPr rtlCol="0" anchor="ctr"/>
                <a:lstStyle/>
                <a:p>
                  <a:endParaRPr lang="zh-CN" altLang="en-US" sz="1050"/>
                </a:p>
              </p:txBody>
            </p:sp>
            <p:sp>
              <p:nvSpPr>
                <p:cNvPr id="3219" name="任意多边形: 形状 776"/>
                <p:cNvSpPr/>
                <p:nvPr/>
              </p:nvSpPr>
              <p:spPr>
                <a:xfrm>
                  <a:off x="6941736" y="2640446"/>
                  <a:ext cx="20302" cy="15451"/>
                </a:xfrm>
                <a:custGeom>
                  <a:avLst/>
                  <a:gdLst>
                    <a:gd name="connsiteX0" fmla="*/ 13655 w 20302"/>
                    <a:gd name="connsiteY0" fmla="*/ 15452 h 15451"/>
                    <a:gd name="connsiteX1" fmla="*/ 7905 w 20302"/>
                    <a:gd name="connsiteY1" fmla="*/ 13116 h 15451"/>
                    <a:gd name="connsiteX2" fmla="*/ 7905 w 20302"/>
                    <a:gd name="connsiteY2" fmla="*/ 13116 h 15451"/>
                    <a:gd name="connsiteX3" fmla="*/ 179 w 20302"/>
                    <a:gd name="connsiteY3" fmla="*/ 5570 h 15451"/>
                    <a:gd name="connsiteX4" fmla="*/ 179 w 20302"/>
                    <a:gd name="connsiteY4" fmla="*/ 5570 h 15451"/>
                    <a:gd name="connsiteX5" fmla="*/ 0 w 20302"/>
                    <a:gd name="connsiteY5" fmla="*/ 3414 h 15451"/>
                    <a:gd name="connsiteX6" fmla="*/ 0 w 20302"/>
                    <a:gd name="connsiteY6" fmla="*/ 3414 h 15451"/>
                    <a:gd name="connsiteX7" fmla="*/ 1078 w 20302"/>
                    <a:gd name="connsiteY7" fmla="*/ 898 h 15451"/>
                    <a:gd name="connsiteX8" fmla="*/ 1078 w 20302"/>
                    <a:gd name="connsiteY8" fmla="*/ 898 h 15451"/>
                    <a:gd name="connsiteX9" fmla="*/ 3773 w 20302"/>
                    <a:gd name="connsiteY9" fmla="*/ 0 h 15451"/>
                    <a:gd name="connsiteX10" fmla="*/ 3773 w 20302"/>
                    <a:gd name="connsiteY10" fmla="*/ 0 h 15451"/>
                    <a:gd name="connsiteX11" fmla="*/ 7007 w 20302"/>
                    <a:gd name="connsiteY11" fmla="*/ 539 h 15451"/>
                    <a:gd name="connsiteX12" fmla="*/ 7007 w 20302"/>
                    <a:gd name="connsiteY12" fmla="*/ 539 h 15451"/>
                    <a:gd name="connsiteX13" fmla="*/ 14733 w 20302"/>
                    <a:gd name="connsiteY13" fmla="*/ 3234 h 15451"/>
                    <a:gd name="connsiteX14" fmla="*/ 14733 w 20302"/>
                    <a:gd name="connsiteY14" fmla="*/ 3234 h 15451"/>
                    <a:gd name="connsiteX15" fmla="*/ 14733 w 20302"/>
                    <a:gd name="connsiteY15" fmla="*/ 3234 h 15451"/>
                    <a:gd name="connsiteX16" fmla="*/ 15272 w 20302"/>
                    <a:gd name="connsiteY16" fmla="*/ 3234 h 15451"/>
                    <a:gd name="connsiteX17" fmla="*/ 15811 w 20302"/>
                    <a:gd name="connsiteY17" fmla="*/ 3414 h 15451"/>
                    <a:gd name="connsiteX18" fmla="*/ 20302 w 20302"/>
                    <a:gd name="connsiteY18" fmla="*/ 9163 h 15451"/>
                    <a:gd name="connsiteX19" fmla="*/ 20302 w 20302"/>
                    <a:gd name="connsiteY19" fmla="*/ 9163 h 15451"/>
                    <a:gd name="connsiteX20" fmla="*/ 19404 w 20302"/>
                    <a:gd name="connsiteY20" fmla="*/ 12218 h 15451"/>
                    <a:gd name="connsiteX21" fmla="*/ 19404 w 20302"/>
                    <a:gd name="connsiteY21" fmla="*/ 12218 h 15451"/>
                    <a:gd name="connsiteX22" fmla="*/ 13655 w 20302"/>
                    <a:gd name="connsiteY22" fmla="*/ 15452 h 15451"/>
                    <a:gd name="connsiteX23" fmla="*/ 13655 w 20302"/>
                    <a:gd name="connsiteY23" fmla="*/ 15452 h 15451"/>
                    <a:gd name="connsiteX24" fmla="*/ 13655 w 20302"/>
                    <a:gd name="connsiteY24" fmla="*/ 15452 h 15451"/>
                    <a:gd name="connsiteX25" fmla="*/ 13655 w 20302"/>
                    <a:gd name="connsiteY25" fmla="*/ 15452 h 15451"/>
                    <a:gd name="connsiteX26" fmla="*/ 9343 w 20302"/>
                    <a:gd name="connsiteY26" fmla="*/ 10960 h 15451"/>
                    <a:gd name="connsiteX27" fmla="*/ 9882 w 20302"/>
                    <a:gd name="connsiteY27" fmla="*/ 8445 h 15451"/>
                    <a:gd name="connsiteX28" fmla="*/ 10601 w 20302"/>
                    <a:gd name="connsiteY28" fmla="*/ 8624 h 15451"/>
                    <a:gd name="connsiteX29" fmla="*/ 11140 w 20302"/>
                    <a:gd name="connsiteY29" fmla="*/ 9163 h 15451"/>
                    <a:gd name="connsiteX30" fmla="*/ 13835 w 20302"/>
                    <a:gd name="connsiteY30" fmla="*/ 10421 h 15451"/>
                    <a:gd name="connsiteX31" fmla="*/ 13835 w 20302"/>
                    <a:gd name="connsiteY31" fmla="*/ 10421 h 15451"/>
                    <a:gd name="connsiteX32" fmla="*/ 15092 w 20302"/>
                    <a:gd name="connsiteY32" fmla="*/ 9882 h 15451"/>
                    <a:gd name="connsiteX33" fmla="*/ 15092 w 20302"/>
                    <a:gd name="connsiteY33" fmla="*/ 9882 h 15451"/>
                    <a:gd name="connsiteX34" fmla="*/ 15272 w 20302"/>
                    <a:gd name="connsiteY34" fmla="*/ 9163 h 15451"/>
                    <a:gd name="connsiteX35" fmla="*/ 15272 w 20302"/>
                    <a:gd name="connsiteY35" fmla="*/ 9163 h 15451"/>
                    <a:gd name="connsiteX36" fmla="*/ 13655 w 20302"/>
                    <a:gd name="connsiteY36" fmla="*/ 8085 h 15451"/>
                    <a:gd name="connsiteX37" fmla="*/ 13655 w 20302"/>
                    <a:gd name="connsiteY37" fmla="*/ 8085 h 15451"/>
                    <a:gd name="connsiteX38" fmla="*/ 6648 w 20302"/>
                    <a:gd name="connsiteY38" fmla="*/ 5570 h 15451"/>
                    <a:gd name="connsiteX39" fmla="*/ 6648 w 20302"/>
                    <a:gd name="connsiteY39" fmla="*/ 5570 h 15451"/>
                    <a:gd name="connsiteX40" fmla="*/ 6288 w 20302"/>
                    <a:gd name="connsiteY40" fmla="*/ 5570 h 15451"/>
                    <a:gd name="connsiteX41" fmla="*/ 6288 w 20302"/>
                    <a:gd name="connsiteY41" fmla="*/ 5570 h 15451"/>
                    <a:gd name="connsiteX42" fmla="*/ 6109 w 20302"/>
                    <a:gd name="connsiteY42" fmla="*/ 5570 h 15451"/>
                    <a:gd name="connsiteX43" fmla="*/ 6109 w 20302"/>
                    <a:gd name="connsiteY43" fmla="*/ 5570 h 15451"/>
                    <a:gd name="connsiteX44" fmla="*/ 6109 w 20302"/>
                    <a:gd name="connsiteY44" fmla="*/ 5570 h 15451"/>
                    <a:gd name="connsiteX45" fmla="*/ 5390 w 20302"/>
                    <a:gd name="connsiteY45" fmla="*/ 5390 h 15451"/>
                    <a:gd name="connsiteX46" fmla="*/ 5390 w 20302"/>
                    <a:gd name="connsiteY46" fmla="*/ 5390 h 15451"/>
                    <a:gd name="connsiteX47" fmla="*/ 5390 w 20302"/>
                    <a:gd name="connsiteY47" fmla="*/ 5749 h 15451"/>
                    <a:gd name="connsiteX48" fmla="*/ 5390 w 20302"/>
                    <a:gd name="connsiteY48" fmla="*/ 5749 h 15451"/>
                    <a:gd name="connsiteX49" fmla="*/ 9882 w 20302"/>
                    <a:gd name="connsiteY49" fmla="*/ 8624 h 15451"/>
                    <a:gd name="connsiteX50" fmla="*/ 9882 w 20302"/>
                    <a:gd name="connsiteY50" fmla="*/ 8624 h 15451"/>
                    <a:gd name="connsiteX51" fmla="*/ 9343 w 20302"/>
                    <a:gd name="connsiteY51" fmla="*/ 10960 h 15451"/>
                    <a:gd name="connsiteX52" fmla="*/ 9343 w 20302"/>
                    <a:gd name="connsiteY52" fmla="*/ 10960 h 15451"/>
                    <a:gd name="connsiteX53" fmla="*/ 5749 w 20302"/>
                    <a:gd name="connsiteY53" fmla="*/ 5390 h 15451"/>
                    <a:gd name="connsiteX54" fmla="*/ 5390 w 20302"/>
                    <a:gd name="connsiteY54" fmla="*/ 5211 h 15451"/>
                    <a:gd name="connsiteX55" fmla="*/ 5390 w 20302"/>
                    <a:gd name="connsiteY55" fmla="*/ 5211 h 15451"/>
                    <a:gd name="connsiteX56" fmla="*/ 5749 w 20302"/>
                    <a:gd name="connsiteY56" fmla="*/ 5390 h 15451"/>
                    <a:gd name="connsiteX57" fmla="*/ 5749 w 20302"/>
                    <a:gd name="connsiteY57" fmla="*/ 5390 h 15451"/>
                    <a:gd name="connsiteX58" fmla="*/ 6109 w 20302"/>
                    <a:gd name="connsiteY58" fmla="*/ 5390 h 15451"/>
                    <a:gd name="connsiteX59" fmla="*/ 6468 w 20302"/>
                    <a:gd name="connsiteY59" fmla="*/ 5390 h 15451"/>
                    <a:gd name="connsiteX60" fmla="*/ 6468 w 20302"/>
                    <a:gd name="connsiteY60" fmla="*/ 5390 h 15451"/>
                    <a:gd name="connsiteX61" fmla="*/ 6468 w 20302"/>
                    <a:gd name="connsiteY61" fmla="*/ 5390 h 15451"/>
                    <a:gd name="connsiteX62" fmla="*/ 6468 w 20302"/>
                    <a:gd name="connsiteY62" fmla="*/ 5390 h 15451"/>
                    <a:gd name="connsiteX63" fmla="*/ 6109 w 20302"/>
                    <a:gd name="connsiteY63" fmla="*/ 5390 h 15451"/>
                    <a:gd name="connsiteX64" fmla="*/ 6109 w 20302"/>
                    <a:gd name="connsiteY64" fmla="*/ 5390 h 1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302" h="15451">
                      <a:moveTo>
                        <a:pt x="13655" y="15452"/>
                      </a:moveTo>
                      <a:cubicBezTo>
                        <a:pt x="11679" y="15452"/>
                        <a:pt x="9523" y="14733"/>
                        <a:pt x="7905" y="13116"/>
                      </a:cubicBezTo>
                      <a:lnTo>
                        <a:pt x="7905" y="13116"/>
                      </a:lnTo>
                      <a:cubicBezTo>
                        <a:pt x="5749" y="12577"/>
                        <a:pt x="718" y="11140"/>
                        <a:pt x="179" y="5570"/>
                      </a:cubicBezTo>
                      <a:lnTo>
                        <a:pt x="179" y="5570"/>
                      </a:lnTo>
                      <a:cubicBezTo>
                        <a:pt x="179" y="5031"/>
                        <a:pt x="0" y="4492"/>
                        <a:pt x="0" y="3414"/>
                      </a:cubicBezTo>
                      <a:lnTo>
                        <a:pt x="0" y="3414"/>
                      </a:lnTo>
                      <a:cubicBezTo>
                        <a:pt x="0" y="2875"/>
                        <a:pt x="0" y="1797"/>
                        <a:pt x="1078" y="898"/>
                      </a:cubicBezTo>
                      <a:lnTo>
                        <a:pt x="1078" y="898"/>
                      </a:lnTo>
                      <a:cubicBezTo>
                        <a:pt x="1976" y="0"/>
                        <a:pt x="3054" y="0"/>
                        <a:pt x="3773" y="0"/>
                      </a:cubicBezTo>
                      <a:lnTo>
                        <a:pt x="3773" y="0"/>
                      </a:lnTo>
                      <a:cubicBezTo>
                        <a:pt x="4671" y="0"/>
                        <a:pt x="5570" y="180"/>
                        <a:pt x="7007" y="539"/>
                      </a:cubicBezTo>
                      <a:lnTo>
                        <a:pt x="7007" y="539"/>
                      </a:lnTo>
                      <a:cubicBezTo>
                        <a:pt x="11499" y="719"/>
                        <a:pt x="13475" y="2515"/>
                        <a:pt x="14733" y="3234"/>
                      </a:cubicBezTo>
                      <a:lnTo>
                        <a:pt x="14733" y="3234"/>
                      </a:lnTo>
                      <a:lnTo>
                        <a:pt x="14733" y="3234"/>
                      </a:lnTo>
                      <a:lnTo>
                        <a:pt x="15272" y="3234"/>
                      </a:lnTo>
                      <a:lnTo>
                        <a:pt x="15811" y="3414"/>
                      </a:lnTo>
                      <a:cubicBezTo>
                        <a:pt x="17787" y="4312"/>
                        <a:pt x="20302" y="5929"/>
                        <a:pt x="20302" y="9163"/>
                      </a:cubicBezTo>
                      <a:lnTo>
                        <a:pt x="20302" y="9163"/>
                      </a:lnTo>
                      <a:cubicBezTo>
                        <a:pt x="20302" y="10241"/>
                        <a:pt x="19943" y="11140"/>
                        <a:pt x="19404" y="12218"/>
                      </a:cubicBezTo>
                      <a:lnTo>
                        <a:pt x="19404" y="12218"/>
                      </a:lnTo>
                      <a:cubicBezTo>
                        <a:pt x="18326" y="14374"/>
                        <a:pt x="15991" y="15452"/>
                        <a:pt x="13655" y="15452"/>
                      </a:cubicBezTo>
                      <a:lnTo>
                        <a:pt x="13655" y="15452"/>
                      </a:lnTo>
                      <a:cubicBezTo>
                        <a:pt x="13835" y="15452"/>
                        <a:pt x="13655" y="15452"/>
                        <a:pt x="13655" y="15452"/>
                      </a:cubicBezTo>
                      <a:lnTo>
                        <a:pt x="13655" y="15452"/>
                      </a:lnTo>
                      <a:close/>
                      <a:moveTo>
                        <a:pt x="9343" y="10960"/>
                      </a:moveTo>
                      <a:lnTo>
                        <a:pt x="9882" y="8445"/>
                      </a:lnTo>
                      <a:lnTo>
                        <a:pt x="10601" y="8624"/>
                      </a:lnTo>
                      <a:lnTo>
                        <a:pt x="11140" y="9163"/>
                      </a:lnTo>
                      <a:cubicBezTo>
                        <a:pt x="12038" y="10062"/>
                        <a:pt x="12936" y="10421"/>
                        <a:pt x="13835" y="10421"/>
                      </a:cubicBezTo>
                      <a:lnTo>
                        <a:pt x="13835" y="10421"/>
                      </a:lnTo>
                      <a:cubicBezTo>
                        <a:pt x="14553" y="10421"/>
                        <a:pt x="14733" y="10241"/>
                        <a:pt x="15092" y="9882"/>
                      </a:cubicBezTo>
                      <a:lnTo>
                        <a:pt x="15092" y="9882"/>
                      </a:lnTo>
                      <a:cubicBezTo>
                        <a:pt x="15272" y="9343"/>
                        <a:pt x="15272" y="9163"/>
                        <a:pt x="15272" y="9163"/>
                      </a:cubicBezTo>
                      <a:lnTo>
                        <a:pt x="15272" y="9163"/>
                      </a:lnTo>
                      <a:cubicBezTo>
                        <a:pt x="15272" y="9163"/>
                        <a:pt x="15272" y="8984"/>
                        <a:pt x="13655" y="8085"/>
                      </a:cubicBezTo>
                      <a:lnTo>
                        <a:pt x="13655" y="8085"/>
                      </a:lnTo>
                      <a:cubicBezTo>
                        <a:pt x="9523" y="7187"/>
                        <a:pt x="10601" y="5390"/>
                        <a:pt x="6648" y="5570"/>
                      </a:cubicBezTo>
                      <a:lnTo>
                        <a:pt x="6648" y="5570"/>
                      </a:lnTo>
                      <a:cubicBezTo>
                        <a:pt x="6468" y="5570"/>
                        <a:pt x="6288" y="5570"/>
                        <a:pt x="6288" y="5570"/>
                      </a:cubicBezTo>
                      <a:lnTo>
                        <a:pt x="6288" y="5570"/>
                      </a:lnTo>
                      <a:cubicBezTo>
                        <a:pt x="6288" y="5570"/>
                        <a:pt x="6109" y="5570"/>
                        <a:pt x="6109" y="5570"/>
                      </a:cubicBezTo>
                      <a:lnTo>
                        <a:pt x="6109" y="5570"/>
                      </a:lnTo>
                      <a:lnTo>
                        <a:pt x="6109" y="5570"/>
                      </a:lnTo>
                      <a:cubicBezTo>
                        <a:pt x="5749" y="5570"/>
                        <a:pt x="5570" y="5390"/>
                        <a:pt x="5390" y="5390"/>
                      </a:cubicBezTo>
                      <a:lnTo>
                        <a:pt x="5390" y="5390"/>
                      </a:lnTo>
                      <a:cubicBezTo>
                        <a:pt x="5390" y="5570"/>
                        <a:pt x="5390" y="5570"/>
                        <a:pt x="5390" y="5749"/>
                      </a:cubicBezTo>
                      <a:lnTo>
                        <a:pt x="5390" y="5749"/>
                      </a:lnTo>
                      <a:cubicBezTo>
                        <a:pt x="5210" y="6648"/>
                        <a:pt x="9882" y="8624"/>
                        <a:pt x="9882" y="8624"/>
                      </a:cubicBezTo>
                      <a:lnTo>
                        <a:pt x="9882" y="8624"/>
                      </a:lnTo>
                      <a:lnTo>
                        <a:pt x="9343" y="10960"/>
                      </a:lnTo>
                      <a:lnTo>
                        <a:pt x="9343" y="10960"/>
                      </a:lnTo>
                      <a:close/>
                      <a:moveTo>
                        <a:pt x="5749" y="5390"/>
                      </a:moveTo>
                      <a:cubicBezTo>
                        <a:pt x="5570" y="5390"/>
                        <a:pt x="5390" y="5211"/>
                        <a:pt x="5390" y="5211"/>
                      </a:cubicBezTo>
                      <a:lnTo>
                        <a:pt x="5390" y="5211"/>
                      </a:lnTo>
                      <a:cubicBezTo>
                        <a:pt x="5570" y="5211"/>
                        <a:pt x="5570" y="5390"/>
                        <a:pt x="5749" y="5390"/>
                      </a:cubicBezTo>
                      <a:lnTo>
                        <a:pt x="5749" y="5390"/>
                      </a:lnTo>
                      <a:close/>
                      <a:moveTo>
                        <a:pt x="6109" y="5390"/>
                      </a:moveTo>
                      <a:cubicBezTo>
                        <a:pt x="6288" y="5390"/>
                        <a:pt x="6468" y="5390"/>
                        <a:pt x="6468" y="5390"/>
                      </a:cubicBezTo>
                      <a:lnTo>
                        <a:pt x="6468" y="5390"/>
                      </a:lnTo>
                      <a:cubicBezTo>
                        <a:pt x="6468" y="5390"/>
                        <a:pt x="6468" y="5390"/>
                        <a:pt x="6468" y="5390"/>
                      </a:cubicBezTo>
                      <a:lnTo>
                        <a:pt x="6468" y="5390"/>
                      </a:lnTo>
                      <a:cubicBezTo>
                        <a:pt x="6468" y="5570"/>
                        <a:pt x="6288" y="5570"/>
                        <a:pt x="6109" y="5390"/>
                      </a:cubicBezTo>
                      <a:lnTo>
                        <a:pt x="6109" y="5390"/>
                      </a:lnTo>
                      <a:close/>
                    </a:path>
                  </a:pathLst>
                </a:custGeom>
                <a:grpFill/>
                <a:ln w="17953" cap="flat">
                  <a:noFill/>
                  <a:prstDash val="solid"/>
                  <a:miter/>
                </a:ln>
              </p:spPr>
              <p:txBody>
                <a:bodyPr rtlCol="0" anchor="ctr"/>
                <a:lstStyle/>
                <a:p>
                  <a:endParaRPr lang="zh-CN" altLang="en-US" sz="1050"/>
                </a:p>
              </p:txBody>
            </p:sp>
          </p:grpSp>
          <p:grpSp>
            <p:nvGrpSpPr>
              <p:cNvPr id="265" name="图形 1"/>
              <p:cNvGrpSpPr/>
              <p:nvPr/>
            </p:nvGrpSpPr>
            <p:grpSpPr>
              <a:xfrm>
                <a:off x="5534926" y="2422992"/>
                <a:ext cx="13835" cy="20482"/>
                <a:chOff x="6908137" y="2620682"/>
                <a:chExt cx="13835" cy="20482"/>
              </a:xfrm>
              <a:solidFill>
                <a:srgbClr val="0070C0"/>
              </a:solidFill>
            </p:grpSpPr>
            <p:sp>
              <p:nvSpPr>
                <p:cNvPr id="3216" name="任意多边形: 形状 778"/>
                <p:cNvSpPr/>
                <p:nvPr/>
              </p:nvSpPr>
              <p:spPr>
                <a:xfrm>
                  <a:off x="6910788" y="2623045"/>
                  <a:ext cx="8803" cy="13808"/>
                </a:xfrm>
                <a:custGeom>
                  <a:avLst/>
                  <a:gdLst>
                    <a:gd name="connsiteX0" fmla="*/ 2020 w 8803"/>
                    <a:gd name="connsiteY0" fmla="*/ 13808 h 13808"/>
                    <a:gd name="connsiteX1" fmla="*/ 8668 w 8803"/>
                    <a:gd name="connsiteY1" fmla="*/ 1770 h 13808"/>
                    <a:gd name="connsiteX2" fmla="*/ 3458 w 8803"/>
                    <a:gd name="connsiteY2" fmla="*/ 4465 h 13808"/>
                    <a:gd name="connsiteX3" fmla="*/ 2020 w 8803"/>
                    <a:gd name="connsiteY3" fmla="*/ 13808 h 13808"/>
                    <a:gd name="connsiteX4" fmla="*/ 2020 w 8803"/>
                    <a:gd name="connsiteY4" fmla="*/ 13808 h 13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3" h="13808">
                      <a:moveTo>
                        <a:pt x="2020" y="13808"/>
                      </a:moveTo>
                      <a:cubicBezTo>
                        <a:pt x="2020" y="12551"/>
                        <a:pt x="9926" y="4465"/>
                        <a:pt x="8668" y="1770"/>
                      </a:cubicBezTo>
                      <a:cubicBezTo>
                        <a:pt x="7410" y="-925"/>
                        <a:pt x="8668" y="-925"/>
                        <a:pt x="3458" y="4465"/>
                      </a:cubicBezTo>
                      <a:cubicBezTo>
                        <a:pt x="-3370" y="11113"/>
                        <a:pt x="2020" y="13808"/>
                        <a:pt x="2020" y="13808"/>
                      </a:cubicBezTo>
                      <a:lnTo>
                        <a:pt x="2020" y="13808"/>
                      </a:lnTo>
                      <a:close/>
                    </a:path>
                  </a:pathLst>
                </a:custGeom>
                <a:grpFill/>
                <a:ln w="17953" cap="flat">
                  <a:noFill/>
                  <a:prstDash val="solid"/>
                  <a:miter/>
                </a:ln>
              </p:spPr>
              <p:txBody>
                <a:bodyPr rtlCol="0" anchor="ctr"/>
                <a:lstStyle/>
                <a:p>
                  <a:endParaRPr lang="zh-CN" altLang="en-US" sz="1050"/>
                </a:p>
              </p:txBody>
            </p:sp>
            <p:sp>
              <p:nvSpPr>
                <p:cNvPr id="3217" name="任意多边形: 形状 779"/>
                <p:cNvSpPr/>
                <p:nvPr/>
              </p:nvSpPr>
              <p:spPr>
                <a:xfrm>
                  <a:off x="6908137" y="2620682"/>
                  <a:ext cx="13835" cy="20482"/>
                </a:xfrm>
                <a:custGeom>
                  <a:avLst/>
                  <a:gdLst>
                    <a:gd name="connsiteX0" fmla="*/ 3414 w 13835"/>
                    <a:gd name="connsiteY0" fmla="*/ 18506 h 20482"/>
                    <a:gd name="connsiteX1" fmla="*/ 0 w 13835"/>
                    <a:gd name="connsiteY1" fmla="*/ 12936 h 20482"/>
                    <a:gd name="connsiteX2" fmla="*/ 0 w 13835"/>
                    <a:gd name="connsiteY2" fmla="*/ 12936 h 20482"/>
                    <a:gd name="connsiteX3" fmla="*/ 3953 w 13835"/>
                    <a:gd name="connsiteY3" fmla="*/ 5211 h 20482"/>
                    <a:gd name="connsiteX4" fmla="*/ 3953 w 13835"/>
                    <a:gd name="connsiteY4" fmla="*/ 5211 h 20482"/>
                    <a:gd name="connsiteX5" fmla="*/ 10062 w 13835"/>
                    <a:gd name="connsiteY5" fmla="*/ 0 h 20482"/>
                    <a:gd name="connsiteX6" fmla="*/ 10062 w 13835"/>
                    <a:gd name="connsiteY6" fmla="*/ 0 h 20482"/>
                    <a:gd name="connsiteX7" fmla="*/ 13475 w 13835"/>
                    <a:gd name="connsiteY7" fmla="*/ 3414 h 20482"/>
                    <a:gd name="connsiteX8" fmla="*/ 13475 w 13835"/>
                    <a:gd name="connsiteY8" fmla="*/ 3414 h 20482"/>
                    <a:gd name="connsiteX9" fmla="*/ 13835 w 13835"/>
                    <a:gd name="connsiteY9" fmla="*/ 5031 h 20482"/>
                    <a:gd name="connsiteX10" fmla="*/ 13835 w 13835"/>
                    <a:gd name="connsiteY10" fmla="*/ 5031 h 20482"/>
                    <a:gd name="connsiteX11" fmla="*/ 7187 w 13835"/>
                    <a:gd name="connsiteY11" fmla="*/ 16709 h 20482"/>
                    <a:gd name="connsiteX12" fmla="*/ 7187 w 13835"/>
                    <a:gd name="connsiteY12" fmla="*/ 16709 h 20482"/>
                    <a:gd name="connsiteX13" fmla="*/ 7187 w 13835"/>
                    <a:gd name="connsiteY13" fmla="*/ 20483 h 20482"/>
                    <a:gd name="connsiteX14" fmla="*/ 3414 w 13835"/>
                    <a:gd name="connsiteY14" fmla="*/ 18506 h 20482"/>
                    <a:gd name="connsiteX15" fmla="*/ 3414 w 13835"/>
                    <a:gd name="connsiteY15" fmla="*/ 18506 h 20482"/>
                    <a:gd name="connsiteX16" fmla="*/ 7007 w 13835"/>
                    <a:gd name="connsiteY16" fmla="*/ 16709 h 20482"/>
                    <a:gd name="connsiteX17" fmla="*/ 7007 w 13835"/>
                    <a:gd name="connsiteY17" fmla="*/ 16709 h 20482"/>
                    <a:gd name="connsiteX18" fmla="*/ 7007 w 13835"/>
                    <a:gd name="connsiteY18" fmla="*/ 16709 h 20482"/>
                    <a:gd name="connsiteX19" fmla="*/ 7007 w 13835"/>
                    <a:gd name="connsiteY19" fmla="*/ 16709 h 20482"/>
                    <a:gd name="connsiteX20" fmla="*/ 4492 w 13835"/>
                    <a:gd name="connsiteY20" fmla="*/ 16170 h 20482"/>
                    <a:gd name="connsiteX21" fmla="*/ 5570 w 13835"/>
                    <a:gd name="connsiteY21" fmla="*/ 13835 h 20482"/>
                    <a:gd name="connsiteX22" fmla="*/ 4492 w 13835"/>
                    <a:gd name="connsiteY22" fmla="*/ 16170 h 20482"/>
                    <a:gd name="connsiteX23" fmla="*/ 4492 w 13835"/>
                    <a:gd name="connsiteY23" fmla="*/ 16170 h 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35" h="20482">
                      <a:moveTo>
                        <a:pt x="3414" y="18506"/>
                      </a:moveTo>
                      <a:cubicBezTo>
                        <a:pt x="3235" y="18326"/>
                        <a:pt x="180" y="16889"/>
                        <a:pt x="0" y="12936"/>
                      </a:cubicBezTo>
                      <a:lnTo>
                        <a:pt x="0" y="12936"/>
                      </a:lnTo>
                      <a:cubicBezTo>
                        <a:pt x="0" y="10601"/>
                        <a:pt x="1258" y="7906"/>
                        <a:pt x="3953" y="5211"/>
                      </a:cubicBezTo>
                      <a:lnTo>
                        <a:pt x="3953" y="5211"/>
                      </a:lnTo>
                      <a:cubicBezTo>
                        <a:pt x="7546" y="2156"/>
                        <a:pt x="6109" y="1258"/>
                        <a:pt x="10062" y="0"/>
                      </a:cubicBezTo>
                      <a:lnTo>
                        <a:pt x="10062" y="0"/>
                      </a:lnTo>
                      <a:cubicBezTo>
                        <a:pt x="14194" y="1617"/>
                        <a:pt x="12397" y="2515"/>
                        <a:pt x="13475" y="3414"/>
                      </a:cubicBezTo>
                      <a:lnTo>
                        <a:pt x="13475" y="3414"/>
                      </a:lnTo>
                      <a:cubicBezTo>
                        <a:pt x="13655" y="3953"/>
                        <a:pt x="13835" y="4492"/>
                        <a:pt x="13835" y="5031"/>
                      </a:cubicBezTo>
                      <a:lnTo>
                        <a:pt x="13835" y="5031"/>
                      </a:lnTo>
                      <a:cubicBezTo>
                        <a:pt x="13475" y="9882"/>
                        <a:pt x="8265" y="14733"/>
                        <a:pt x="7187" y="16709"/>
                      </a:cubicBezTo>
                      <a:lnTo>
                        <a:pt x="7187" y="16709"/>
                      </a:lnTo>
                      <a:lnTo>
                        <a:pt x="7187" y="20483"/>
                      </a:lnTo>
                      <a:lnTo>
                        <a:pt x="3414" y="18506"/>
                      </a:lnTo>
                      <a:lnTo>
                        <a:pt x="3414" y="18506"/>
                      </a:lnTo>
                      <a:close/>
                      <a:moveTo>
                        <a:pt x="7007" y="16709"/>
                      </a:moveTo>
                      <a:lnTo>
                        <a:pt x="7007" y="16709"/>
                      </a:lnTo>
                      <a:cubicBezTo>
                        <a:pt x="7007" y="16709"/>
                        <a:pt x="7007" y="16709"/>
                        <a:pt x="7007" y="16709"/>
                      </a:cubicBezTo>
                      <a:lnTo>
                        <a:pt x="7007" y="16709"/>
                      </a:lnTo>
                      <a:close/>
                      <a:moveTo>
                        <a:pt x="4492" y="16170"/>
                      </a:moveTo>
                      <a:lnTo>
                        <a:pt x="5570" y="13835"/>
                      </a:lnTo>
                      <a:lnTo>
                        <a:pt x="4492" y="16170"/>
                      </a:lnTo>
                      <a:lnTo>
                        <a:pt x="4492" y="16170"/>
                      </a:lnTo>
                      <a:close/>
                    </a:path>
                  </a:pathLst>
                </a:custGeom>
                <a:grpFill/>
                <a:ln w="17953" cap="flat">
                  <a:noFill/>
                  <a:prstDash val="solid"/>
                  <a:miter/>
                </a:ln>
              </p:spPr>
              <p:txBody>
                <a:bodyPr rtlCol="0" anchor="ctr"/>
                <a:lstStyle/>
                <a:p>
                  <a:endParaRPr lang="zh-CN" altLang="en-US" sz="1050"/>
                </a:p>
              </p:txBody>
            </p:sp>
          </p:grpSp>
          <p:grpSp>
            <p:nvGrpSpPr>
              <p:cNvPr id="266" name="图形 1"/>
              <p:cNvGrpSpPr/>
              <p:nvPr/>
            </p:nvGrpSpPr>
            <p:grpSpPr>
              <a:xfrm>
                <a:off x="5420463" y="2406463"/>
                <a:ext cx="17081" cy="11498"/>
                <a:chOff x="6793674" y="2604153"/>
                <a:chExt cx="17081" cy="11498"/>
              </a:xfrm>
              <a:solidFill>
                <a:srgbClr val="0070C0"/>
              </a:solidFill>
            </p:grpSpPr>
            <p:sp>
              <p:nvSpPr>
                <p:cNvPr id="3214" name="任意多边形: 形状 781"/>
                <p:cNvSpPr/>
                <p:nvPr/>
              </p:nvSpPr>
              <p:spPr>
                <a:xfrm>
                  <a:off x="6796242" y="2606803"/>
                  <a:ext cx="11988" cy="6333"/>
                </a:xfrm>
                <a:custGeom>
                  <a:avLst/>
                  <a:gdLst>
                    <a:gd name="connsiteX0" fmla="*/ 1757 w 11988"/>
                    <a:gd name="connsiteY0" fmla="*/ 6333 h 6333"/>
                    <a:gd name="connsiteX1" fmla="*/ 10920 w 11988"/>
                    <a:gd name="connsiteY1" fmla="*/ 943 h 6333"/>
                    <a:gd name="connsiteX2" fmla="*/ 1757 w 11988"/>
                    <a:gd name="connsiteY2" fmla="*/ 943 h 6333"/>
                    <a:gd name="connsiteX3" fmla="*/ 1757 w 11988"/>
                    <a:gd name="connsiteY3" fmla="*/ 6333 h 6333"/>
                    <a:gd name="connsiteX4" fmla="*/ 1757 w 11988"/>
                    <a:gd name="connsiteY4" fmla="*/ 6333 h 6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88" h="6333">
                      <a:moveTo>
                        <a:pt x="1757" y="6333"/>
                      </a:moveTo>
                      <a:cubicBezTo>
                        <a:pt x="6967" y="6333"/>
                        <a:pt x="14872" y="3638"/>
                        <a:pt x="10920" y="943"/>
                      </a:cubicBezTo>
                      <a:cubicBezTo>
                        <a:pt x="8225" y="-314"/>
                        <a:pt x="5709" y="-314"/>
                        <a:pt x="1757" y="943"/>
                      </a:cubicBezTo>
                      <a:cubicBezTo>
                        <a:pt x="-2196" y="2381"/>
                        <a:pt x="1757" y="6333"/>
                        <a:pt x="1757" y="6333"/>
                      </a:cubicBezTo>
                      <a:lnTo>
                        <a:pt x="1757" y="6333"/>
                      </a:lnTo>
                      <a:close/>
                    </a:path>
                  </a:pathLst>
                </a:custGeom>
                <a:grpFill/>
                <a:ln w="17953" cap="flat">
                  <a:noFill/>
                  <a:prstDash val="solid"/>
                  <a:miter/>
                </a:ln>
              </p:spPr>
              <p:txBody>
                <a:bodyPr rtlCol="0" anchor="ctr"/>
                <a:lstStyle/>
                <a:p>
                  <a:endParaRPr lang="zh-CN" altLang="en-US" sz="1050"/>
                </a:p>
              </p:txBody>
            </p:sp>
            <p:sp>
              <p:nvSpPr>
                <p:cNvPr id="3215" name="任意多边形: 形状 782"/>
                <p:cNvSpPr/>
                <p:nvPr/>
              </p:nvSpPr>
              <p:spPr>
                <a:xfrm>
                  <a:off x="6793674" y="2604153"/>
                  <a:ext cx="17081" cy="11498"/>
                </a:xfrm>
                <a:custGeom>
                  <a:avLst/>
                  <a:gdLst>
                    <a:gd name="connsiteX0" fmla="*/ 3246 w 17081"/>
                    <a:gd name="connsiteY0" fmla="*/ 11499 h 11498"/>
                    <a:gd name="connsiteX1" fmla="*/ 2528 w 17081"/>
                    <a:gd name="connsiteY1" fmla="*/ 10780 h 11498"/>
                    <a:gd name="connsiteX2" fmla="*/ 12 w 17081"/>
                    <a:gd name="connsiteY2" fmla="*/ 5570 h 11498"/>
                    <a:gd name="connsiteX3" fmla="*/ 12 w 17081"/>
                    <a:gd name="connsiteY3" fmla="*/ 5570 h 11498"/>
                    <a:gd name="connsiteX4" fmla="*/ 3426 w 17081"/>
                    <a:gd name="connsiteY4" fmla="*/ 1258 h 11498"/>
                    <a:gd name="connsiteX5" fmla="*/ 3426 w 17081"/>
                    <a:gd name="connsiteY5" fmla="*/ 1258 h 11498"/>
                    <a:gd name="connsiteX6" fmla="*/ 9356 w 17081"/>
                    <a:gd name="connsiteY6" fmla="*/ 0 h 11498"/>
                    <a:gd name="connsiteX7" fmla="*/ 9356 w 17081"/>
                    <a:gd name="connsiteY7" fmla="*/ 0 h 11498"/>
                    <a:gd name="connsiteX8" fmla="*/ 14925 w 17081"/>
                    <a:gd name="connsiteY8" fmla="*/ 1437 h 11498"/>
                    <a:gd name="connsiteX9" fmla="*/ 14925 w 17081"/>
                    <a:gd name="connsiteY9" fmla="*/ 1437 h 11498"/>
                    <a:gd name="connsiteX10" fmla="*/ 17081 w 17081"/>
                    <a:gd name="connsiteY10" fmla="*/ 5031 h 11498"/>
                    <a:gd name="connsiteX11" fmla="*/ 17081 w 17081"/>
                    <a:gd name="connsiteY11" fmla="*/ 5031 h 11498"/>
                    <a:gd name="connsiteX12" fmla="*/ 4325 w 17081"/>
                    <a:gd name="connsiteY12" fmla="*/ 11499 h 11498"/>
                    <a:gd name="connsiteX13" fmla="*/ 4325 w 17081"/>
                    <a:gd name="connsiteY13" fmla="*/ 11499 h 11498"/>
                    <a:gd name="connsiteX14" fmla="*/ 4325 w 17081"/>
                    <a:gd name="connsiteY14" fmla="*/ 8984 h 11498"/>
                    <a:gd name="connsiteX15" fmla="*/ 6121 w 17081"/>
                    <a:gd name="connsiteY15" fmla="*/ 7187 h 11498"/>
                    <a:gd name="connsiteX16" fmla="*/ 4325 w 17081"/>
                    <a:gd name="connsiteY16" fmla="*/ 8984 h 11498"/>
                    <a:gd name="connsiteX17" fmla="*/ 4325 w 17081"/>
                    <a:gd name="connsiteY17" fmla="*/ 11499 h 11498"/>
                    <a:gd name="connsiteX18" fmla="*/ 3246 w 17081"/>
                    <a:gd name="connsiteY18" fmla="*/ 11499 h 11498"/>
                    <a:gd name="connsiteX19" fmla="*/ 3246 w 17081"/>
                    <a:gd name="connsiteY19" fmla="*/ 11499 h 11498"/>
                    <a:gd name="connsiteX20" fmla="*/ 5582 w 17081"/>
                    <a:gd name="connsiteY20" fmla="*/ 6468 h 11498"/>
                    <a:gd name="connsiteX21" fmla="*/ 10613 w 17081"/>
                    <a:gd name="connsiteY21" fmla="*/ 5390 h 11498"/>
                    <a:gd name="connsiteX22" fmla="*/ 10613 w 17081"/>
                    <a:gd name="connsiteY22" fmla="*/ 5390 h 11498"/>
                    <a:gd name="connsiteX23" fmla="*/ 9356 w 17081"/>
                    <a:gd name="connsiteY23" fmla="*/ 5210 h 11498"/>
                    <a:gd name="connsiteX24" fmla="*/ 9356 w 17081"/>
                    <a:gd name="connsiteY24" fmla="*/ 5210 h 11498"/>
                    <a:gd name="connsiteX25" fmla="*/ 5223 w 17081"/>
                    <a:gd name="connsiteY25" fmla="*/ 6109 h 11498"/>
                    <a:gd name="connsiteX26" fmla="*/ 5223 w 17081"/>
                    <a:gd name="connsiteY26" fmla="*/ 6109 h 11498"/>
                    <a:gd name="connsiteX27" fmla="*/ 5582 w 17081"/>
                    <a:gd name="connsiteY27" fmla="*/ 6468 h 11498"/>
                    <a:gd name="connsiteX28" fmla="*/ 5582 w 17081"/>
                    <a:gd name="connsiteY28" fmla="*/ 6468 h 1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081" h="11498">
                      <a:moveTo>
                        <a:pt x="3246" y="11499"/>
                      </a:moveTo>
                      <a:lnTo>
                        <a:pt x="2528" y="10780"/>
                      </a:lnTo>
                      <a:cubicBezTo>
                        <a:pt x="2528" y="10601"/>
                        <a:pt x="192" y="8984"/>
                        <a:pt x="12" y="5570"/>
                      </a:cubicBezTo>
                      <a:lnTo>
                        <a:pt x="12" y="5570"/>
                      </a:lnTo>
                      <a:cubicBezTo>
                        <a:pt x="-167" y="3773"/>
                        <a:pt x="1629" y="1617"/>
                        <a:pt x="3426" y="1258"/>
                      </a:cubicBezTo>
                      <a:lnTo>
                        <a:pt x="3426" y="1258"/>
                      </a:lnTo>
                      <a:cubicBezTo>
                        <a:pt x="5582" y="539"/>
                        <a:pt x="7559" y="0"/>
                        <a:pt x="9356" y="0"/>
                      </a:cubicBezTo>
                      <a:lnTo>
                        <a:pt x="9356" y="0"/>
                      </a:lnTo>
                      <a:cubicBezTo>
                        <a:pt x="11152" y="0"/>
                        <a:pt x="12949" y="359"/>
                        <a:pt x="14925" y="1437"/>
                      </a:cubicBezTo>
                      <a:lnTo>
                        <a:pt x="14925" y="1437"/>
                      </a:lnTo>
                      <a:cubicBezTo>
                        <a:pt x="16003" y="2156"/>
                        <a:pt x="17081" y="3234"/>
                        <a:pt x="17081" y="5031"/>
                      </a:cubicBezTo>
                      <a:lnTo>
                        <a:pt x="17081" y="5031"/>
                      </a:lnTo>
                      <a:cubicBezTo>
                        <a:pt x="15464" y="11140"/>
                        <a:pt x="9176" y="10780"/>
                        <a:pt x="4325" y="11499"/>
                      </a:cubicBezTo>
                      <a:lnTo>
                        <a:pt x="4325" y="11499"/>
                      </a:lnTo>
                      <a:lnTo>
                        <a:pt x="4325" y="8984"/>
                      </a:lnTo>
                      <a:lnTo>
                        <a:pt x="6121" y="7187"/>
                      </a:lnTo>
                      <a:lnTo>
                        <a:pt x="4325" y="8984"/>
                      </a:lnTo>
                      <a:lnTo>
                        <a:pt x="4325" y="11499"/>
                      </a:lnTo>
                      <a:lnTo>
                        <a:pt x="3246" y="11499"/>
                      </a:lnTo>
                      <a:lnTo>
                        <a:pt x="3246" y="11499"/>
                      </a:lnTo>
                      <a:close/>
                      <a:moveTo>
                        <a:pt x="5582" y="6468"/>
                      </a:moveTo>
                      <a:cubicBezTo>
                        <a:pt x="7379" y="6288"/>
                        <a:pt x="9176" y="5929"/>
                        <a:pt x="10613" y="5390"/>
                      </a:cubicBezTo>
                      <a:lnTo>
                        <a:pt x="10613" y="5390"/>
                      </a:lnTo>
                      <a:cubicBezTo>
                        <a:pt x="10254" y="5390"/>
                        <a:pt x="9895" y="5210"/>
                        <a:pt x="9356" y="5210"/>
                      </a:cubicBezTo>
                      <a:lnTo>
                        <a:pt x="9356" y="5210"/>
                      </a:lnTo>
                      <a:cubicBezTo>
                        <a:pt x="8277" y="5210"/>
                        <a:pt x="7020" y="5390"/>
                        <a:pt x="5223" y="6109"/>
                      </a:cubicBezTo>
                      <a:lnTo>
                        <a:pt x="5223" y="6109"/>
                      </a:lnTo>
                      <a:cubicBezTo>
                        <a:pt x="5403" y="6109"/>
                        <a:pt x="5403" y="6288"/>
                        <a:pt x="5582" y="6468"/>
                      </a:cubicBezTo>
                      <a:lnTo>
                        <a:pt x="5582" y="6468"/>
                      </a:lnTo>
                      <a:close/>
                    </a:path>
                  </a:pathLst>
                </a:custGeom>
                <a:grpFill/>
                <a:ln w="17953" cap="flat">
                  <a:noFill/>
                  <a:prstDash val="solid"/>
                  <a:miter/>
                </a:ln>
              </p:spPr>
              <p:txBody>
                <a:bodyPr rtlCol="0" anchor="ctr"/>
                <a:lstStyle/>
                <a:p>
                  <a:endParaRPr lang="zh-CN" altLang="en-US" sz="1050"/>
                </a:p>
              </p:txBody>
            </p:sp>
          </p:grpSp>
          <p:grpSp>
            <p:nvGrpSpPr>
              <p:cNvPr id="267" name="图形 1"/>
              <p:cNvGrpSpPr/>
              <p:nvPr/>
            </p:nvGrpSpPr>
            <p:grpSpPr>
              <a:xfrm>
                <a:off x="6092987" y="2195168"/>
                <a:ext cx="58214" cy="47253"/>
                <a:chOff x="7466198" y="2392858"/>
                <a:chExt cx="58214" cy="47253"/>
              </a:xfrm>
              <a:solidFill>
                <a:srgbClr val="0070C0"/>
              </a:solidFill>
            </p:grpSpPr>
            <p:sp>
              <p:nvSpPr>
                <p:cNvPr id="3212" name="任意多边形: 形状 784"/>
                <p:cNvSpPr/>
                <p:nvPr/>
              </p:nvSpPr>
              <p:spPr>
                <a:xfrm>
                  <a:off x="7468756" y="2395566"/>
                  <a:ext cx="53425" cy="41657"/>
                </a:xfrm>
                <a:custGeom>
                  <a:avLst/>
                  <a:gdLst>
                    <a:gd name="connsiteX0" fmla="*/ 4808 w 53425"/>
                    <a:gd name="connsiteY0" fmla="*/ 31430 h 41657"/>
                    <a:gd name="connsiteX1" fmla="*/ 13972 w 53425"/>
                    <a:gd name="connsiteY1" fmla="*/ 38078 h 41657"/>
                    <a:gd name="connsiteX2" fmla="*/ 19182 w 53425"/>
                    <a:gd name="connsiteY2" fmla="*/ 32688 h 41657"/>
                    <a:gd name="connsiteX3" fmla="*/ 28345 w 53425"/>
                    <a:gd name="connsiteY3" fmla="*/ 39335 h 41657"/>
                    <a:gd name="connsiteX4" fmla="*/ 45414 w 53425"/>
                    <a:gd name="connsiteY4" fmla="*/ 22087 h 41657"/>
                    <a:gd name="connsiteX5" fmla="*/ 45414 w 53425"/>
                    <a:gd name="connsiteY5" fmla="*/ 12744 h 41657"/>
                    <a:gd name="connsiteX6" fmla="*/ 52062 w 53425"/>
                    <a:gd name="connsiteY6" fmla="*/ 6096 h 41657"/>
                    <a:gd name="connsiteX7" fmla="*/ 40204 w 53425"/>
                    <a:gd name="connsiteY7" fmla="*/ 886 h 41657"/>
                    <a:gd name="connsiteX8" fmla="*/ 29603 w 53425"/>
                    <a:gd name="connsiteY8" fmla="*/ 6276 h 41657"/>
                    <a:gd name="connsiteX9" fmla="*/ 22955 w 53425"/>
                    <a:gd name="connsiteY9" fmla="*/ 2323 h 41657"/>
                    <a:gd name="connsiteX10" fmla="*/ 20440 w 53425"/>
                    <a:gd name="connsiteY10" fmla="*/ 12924 h 41657"/>
                    <a:gd name="connsiteX11" fmla="*/ 20440 w 53425"/>
                    <a:gd name="connsiteY11" fmla="*/ 18314 h 41657"/>
                    <a:gd name="connsiteX12" fmla="*/ 11277 w 53425"/>
                    <a:gd name="connsiteY12" fmla="*/ 15619 h 41657"/>
                    <a:gd name="connsiteX13" fmla="*/ 676 w 53425"/>
                    <a:gd name="connsiteY13" fmla="*/ 21009 h 41657"/>
                    <a:gd name="connsiteX14" fmla="*/ 4808 w 53425"/>
                    <a:gd name="connsiteY14" fmla="*/ 31430 h 41657"/>
                    <a:gd name="connsiteX15" fmla="*/ 4808 w 53425"/>
                    <a:gd name="connsiteY15" fmla="*/ 31430 h 4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425" h="41657">
                      <a:moveTo>
                        <a:pt x="4808" y="31430"/>
                      </a:moveTo>
                      <a:cubicBezTo>
                        <a:pt x="6066" y="32688"/>
                        <a:pt x="12714" y="42030"/>
                        <a:pt x="13972" y="38078"/>
                      </a:cubicBezTo>
                      <a:cubicBezTo>
                        <a:pt x="13972" y="32867"/>
                        <a:pt x="15229" y="27477"/>
                        <a:pt x="19182" y="32688"/>
                      </a:cubicBezTo>
                      <a:cubicBezTo>
                        <a:pt x="21877" y="36640"/>
                        <a:pt x="25830" y="45983"/>
                        <a:pt x="28345" y="39335"/>
                      </a:cubicBezTo>
                      <a:cubicBezTo>
                        <a:pt x="31041" y="32688"/>
                        <a:pt x="40204" y="24602"/>
                        <a:pt x="45414" y="22087"/>
                      </a:cubicBezTo>
                      <a:cubicBezTo>
                        <a:pt x="50625" y="19392"/>
                        <a:pt x="38766" y="14181"/>
                        <a:pt x="45414" y="12744"/>
                      </a:cubicBezTo>
                      <a:cubicBezTo>
                        <a:pt x="50625" y="11486"/>
                        <a:pt x="56015" y="10049"/>
                        <a:pt x="52062" y="6096"/>
                      </a:cubicBezTo>
                      <a:cubicBezTo>
                        <a:pt x="49367" y="2143"/>
                        <a:pt x="45414" y="-1810"/>
                        <a:pt x="40204" y="886"/>
                      </a:cubicBezTo>
                      <a:cubicBezTo>
                        <a:pt x="34993" y="2143"/>
                        <a:pt x="33556" y="8791"/>
                        <a:pt x="29603" y="6276"/>
                      </a:cubicBezTo>
                      <a:cubicBezTo>
                        <a:pt x="25650" y="3581"/>
                        <a:pt x="25650" y="-372"/>
                        <a:pt x="22955" y="2323"/>
                      </a:cubicBezTo>
                      <a:cubicBezTo>
                        <a:pt x="20260" y="6276"/>
                        <a:pt x="19002" y="8971"/>
                        <a:pt x="20440" y="12924"/>
                      </a:cubicBezTo>
                      <a:cubicBezTo>
                        <a:pt x="21697" y="16876"/>
                        <a:pt x="24392" y="20829"/>
                        <a:pt x="20440" y="18314"/>
                      </a:cubicBezTo>
                      <a:cubicBezTo>
                        <a:pt x="16487" y="15619"/>
                        <a:pt x="17745" y="14361"/>
                        <a:pt x="11277" y="15619"/>
                      </a:cubicBezTo>
                      <a:cubicBezTo>
                        <a:pt x="4629" y="16876"/>
                        <a:pt x="3371" y="16876"/>
                        <a:pt x="676" y="21009"/>
                      </a:cubicBezTo>
                      <a:cubicBezTo>
                        <a:pt x="-1840" y="24962"/>
                        <a:pt x="3371" y="30172"/>
                        <a:pt x="4808" y="31430"/>
                      </a:cubicBezTo>
                      <a:lnTo>
                        <a:pt x="4808" y="31430"/>
                      </a:lnTo>
                      <a:close/>
                    </a:path>
                  </a:pathLst>
                </a:custGeom>
                <a:grpFill/>
                <a:ln w="17953" cap="flat">
                  <a:noFill/>
                  <a:prstDash val="solid"/>
                  <a:miter/>
                </a:ln>
              </p:spPr>
              <p:txBody>
                <a:bodyPr rtlCol="0" anchor="ctr"/>
                <a:lstStyle/>
                <a:p>
                  <a:endParaRPr lang="zh-CN" altLang="en-US" sz="1050"/>
                </a:p>
              </p:txBody>
            </p:sp>
            <p:sp>
              <p:nvSpPr>
                <p:cNvPr id="3213" name="任意多边形: 形状 785"/>
                <p:cNvSpPr/>
                <p:nvPr/>
              </p:nvSpPr>
              <p:spPr>
                <a:xfrm>
                  <a:off x="7466198" y="2392858"/>
                  <a:ext cx="58214" cy="47253"/>
                </a:xfrm>
                <a:custGeom>
                  <a:avLst/>
                  <a:gdLst>
                    <a:gd name="connsiteX0" fmla="*/ 19764 w 58214"/>
                    <a:gd name="connsiteY0" fmla="*/ 37012 h 47253"/>
                    <a:gd name="connsiteX1" fmla="*/ 19405 w 58214"/>
                    <a:gd name="connsiteY1" fmla="*/ 36473 h 47253"/>
                    <a:gd name="connsiteX2" fmla="*/ 19405 w 58214"/>
                    <a:gd name="connsiteY2" fmla="*/ 36473 h 47253"/>
                    <a:gd name="connsiteX3" fmla="*/ 19046 w 58214"/>
                    <a:gd name="connsiteY3" fmla="*/ 40246 h 47253"/>
                    <a:gd name="connsiteX4" fmla="*/ 19046 w 58214"/>
                    <a:gd name="connsiteY4" fmla="*/ 40246 h 47253"/>
                    <a:gd name="connsiteX5" fmla="*/ 19225 w 58214"/>
                    <a:gd name="connsiteY5" fmla="*/ 40785 h 47253"/>
                    <a:gd name="connsiteX6" fmla="*/ 18866 w 58214"/>
                    <a:gd name="connsiteY6" fmla="*/ 41684 h 47253"/>
                    <a:gd name="connsiteX7" fmla="*/ 15272 w 58214"/>
                    <a:gd name="connsiteY7" fmla="*/ 44379 h 47253"/>
                    <a:gd name="connsiteX8" fmla="*/ 15272 w 58214"/>
                    <a:gd name="connsiteY8" fmla="*/ 44379 h 47253"/>
                    <a:gd name="connsiteX9" fmla="*/ 5390 w 58214"/>
                    <a:gd name="connsiteY9" fmla="*/ 35934 h 47253"/>
                    <a:gd name="connsiteX10" fmla="*/ 5390 w 58214"/>
                    <a:gd name="connsiteY10" fmla="*/ 35934 h 47253"/>
                    <a:gd name="connsiteX11" fmla="*/ 5390 w 58214"/>
                    <a:gd name="connsiteY11" fmla="*/ 35934 h 47253"/>
                    <a:gd name="connsiteX12" fmla="*/ 0 w 58214"/>
                    <a:gd name="connsiteY12" fmla="*/ 25873 h 47253"/>
                    <a:gd name="connsiteX13" fmla="*/ 0 w 58214"/>
                    <a:gd name="connsiteY13" fmla="*/ 25873 h 47253"/>
                    <a:gd name="connsiteX14" fmla="*/ 1079 w 58214"/>
                    <a:gd name="connsiteY14" fmla="*/ 22100 h 47253"/>
                    <a:gd name="connsiteX15" fmla="*/ 1079 w 58214"/>
                    <a:gd name="connsiteY15" fmla="*/ 22100 h 47253"/>
                    <a:gd name="connsiteX16" fmla="*/ 13116 w 58214"/>
                    <a:gd name="connsiteY16" fmla="*/ 15632 h 47253"/>
                    <a:gd name="connsiteX17" fmla="*/ 13116 w 58214"/>
                    <a:gd name="connsiteY17" fmla="*/ 15632 h 47253"/>
                    <a:gd name="connsiteX18" fmla="*/ 17428 w 58214"/>
                    <a:gd name="connsiteY18" fmla="*/ 15092 h 47253"/>
                    <a:gd name="connsiteX19" fmla="*/ 17428 w 58214"/>
                    <a:gd name="connsiteY19" fmla="*/ 15092 h 47253"/>
                    <a:gd name="connsiteX20" fmla="*/ 20124 w 58214"/>
                    <a:gd name="connsiteY20" fmla="*/ 15632 h 47253"/>
                    <a:gd name="connsiteX21" fmla="*/ 20124 w 58214"/>
                    <a:gd name="connsiteY21" fmla="*/ 15632 h 47253"/>
                    <a:gd name="connsiteX22" fmla="*/ 19585 w 58214"/>
                    <a:gd name="connsiteY22" fmla="*/ 12397 h 47253"/>
                    <a:gd name="connsiteX23" fmla="*/ 19585 w 58214"/>
                    <a:gd name="connsiteY23" fmla="*/ 12397 h 47253"/>
                    <a:gd name="connsiteX24" fmla="*/ 23358 w 58214"/>
                    <a:gd name="connsiteY24" fmla="*/ 3054 h 47253"/>
                    <a:gd name="connsiteX25" fmla="*/ 23358 w 58214"/>
                    <a:gd name="connsiteY25" fmla="*/ 3054 h 47253"/>
                    <a:gd name="connsiteX26" fmla="*/ 26771 w 58214"/>
                    <a:gd name="connsiteY26" fmla="*/ 1258 h 47253"/>
                    <a:gd name="connsiteX27" fmla="*/ 26771 w 58214"/>
                    <a:gd name="connsiteY27" fmla="*/ 1258 h 47253"/>
                    <a:gd name="connsiteX28" fmla="*/ 33419 w 58214"/>
                    <a:gd name="connsiteY28" fmla="*/ 6648 h 47253"/>
                    <a:gd name="connsiteX29" fmla="*/ 33419 w 58214"/>
                    <a:gd name="connsiteY29" fmla="*/ 6648 h 47253"/>
                    <a:gd name="connsiteX30" fmla="*/ 33778 w 58214"/>
                    <a:gd name="connsiteY30" fmla="*/ 6827 h 47253"/>
                    <a:gd name="connsiteX31" fmla="*/ 41325 w 58214"/>
                    <a:gd name="connsiteY31" fmla="*/ 1258 h 47253"/>
                    <a:gd name="connsiteX32" fmla="*/ 41325 w 58214"/>
                    <a:gd name="connsiteY32" fmla="*/ 1258 h 47253"/>
                    <a:gd name="connsiteX33" fmla="*/ 45817 w 58214"/>
                    <a:gd name="connsiteY33" fmla="*/ 0 h 47253"/>
                    <a:gd name="connsiteX34" fmla="*/ 45817 w 58214"/>
                    <a:gd name="connsiteY34" fmla="*/ 0 h 47253"/>
                    <a:gd name="connsiteX35" fmla="*/ 56058 w 58214"/>
                    <a:gd name="connsiteY35" fmla="*/ 7007 h 47253"/>
                    <a:gd name="connsiteX36" fmla="*/ 56058 w 58214"/>
                    <a:gd name="connsiteY36" fmla="*/ 7007 h 47253"/>
                    <a:gd name="connsiteX37" fmla="*/ 58214 w 58214"/>
                    <a:gd name="connsiteY37" fmla="*/ 11319 h 47253"/>
                    <a:gd name="connsiteX38" fmla="*/ 58214 w 58214"/>
                    <a:gd name="connsiteY38" fmla="*/ 11319 h 47253"/>
                    <a:gd name="connsiteX39" fmla="*/ 49051 w 58214"/>
                    <a:gd name="connsiteY39" fmla="*/ 17787 h 47253"/>
                    <a:gd name="connsiteX40" fmla="*/ 49051 w 58214"/>
                    <a:gd name="connsiteY40" fmla="*/ 17787 h 47253"/>
                    <a:gd name="connsiteX41" fmla="*/ 49410 w 58214"/>
                    <a:gd name="connsiteY41" fmla="*/ 18326 h 47253"/>
                    <a:gd name="connsiteX42" fmla="*/ 49410 w 58214"/>
                    <a:gd name="connsiteY42" fmla="*/ 18326 h 47253"/>
                    <a:gd name="connsiteX43" fmla="*/ 51746 w 58214"/>
                    <a:gd name="connsiteY43" fmla="*/ 23178 h 47253"/>
                    <a:gd name="connsiteX44" fmla="*/ 51746 w 58214"/>
                    <a:gd name="connsiteY44" fmla="*/ 23178 h 47253"/>
                    <a:gd name="connsiteX45" fmla="*/ 49051 w 58214"/>
                    <a:gd name="connsiteY45" fmla="*/ 27310 h 47253"/>
                    <a:gd name="connsiteX46" fmla="*/ 49051 w 58214"/>
                    <a:gd name="connsiteY46" fmla="*/ 27310 h 47253"/>
                    <a:gd name="connsiteX47" fmla="*/ 33239 w 58214"/>
                    <a:gd name="connsiteY47" fmla="*/ 43301 h 47253"/>
                    <a:gd name="connsiteX48" fmla="*/ 33239 w 58214"/>
                    <a:gd name="connsiteY48" fmla="*/ 43301 h 47253"/>
                    <a:gd name="connsiteX49" fmla="*/ 28748 w 58214"/>
                    <a:gd name="connsiteY49" fmla="*/ 47254 h 47253"/>
                    <a:gd name="connsiteX50" fmla="*/ 28748 w 58214"/>
                    <a:gd name="connsiteY50" fmla="*/ 47254 h 47253"/>
                    <a:gd name="connsiteX51" fmla="*/ 19764 w 58214"/>
                    <a:gd name="connsiteY51" fmla="*/ 37012 h 47253"/>
                    <a:gd name="connsiteX52" fmla="*/ 19764 w 58214"/>
                    <a:gd name="connsiteY52" fmla="*/ 37012 h 47253"/>
                    <a:gd name="connsiteX53" fmla="*/ 23897 w 58214"/>
                    <a:gd name="connsiteY53" fmla="*/ 34138 h 47253"/>
                    <a:gd name="connsiteX54" fmla="*/ 28568 w 58214"/>
                    <a:gd name="connsiteY54" fmla="*/ 41504 h 47253"/>
                    <a:gd name="connsiteX55" fmla="*/ 28568 w 58214"/>
                    <a:gd name="connsiteY55" fmla="*/ 41504 h 47253"/>
                    <a:gd name="connsiteX56" fmla="*/ 28568 w 58214"/>
                    <a:gd name="connsiteY56" fmla="*/ 41324 h 47253"/>
                    <a:gd name="connsiteX57" fmla="*/ 28568 w 58214"/>
                    <a:gd name="connsiteY57" fmla="*/ 41324 h 47253"/>
                    <a:gd name="connsiteX58" fmla="*/ 46715 w 58214"/>
                    <a:gd name="connsiteY58" fmla="*/ 22818 h 47253"/>
                    <a:gd name="connsiteX59" fmla="*/ 46715 w 58214"/>
                    <a:gd name="connsiteY59" fmla="*/ 22818 h 47253"/>
                    <a:gd name="connsiteX60" fmla="*/ 43481 w 58214"/>
                    <a:gd name="connsiteY60" fmla="*/ 17069 h 47253"/>
                    <a:gd name="connsiteX61" fmla="*/ 43481 w 58214"/>
                    <a:gd name="connsiteY61" fmla="*/ 17069 h 47253"/>
                    <a:gd name="connsiteX62" fmla="*/ 47434 w 58214"/>
                    <a:gd name="connsiteY62" fmla="*/ 13116 h 47253"/>
                    <a:gd name="connsiteX63" fmla="*/ 47434 w 58214"/>
                    <a:gd name="connsiteY63" fmla="*/ 13116 h 47253"/>
                    <a:gd name="connsiteX64" fmla="*/ 53183 w 58214"/>
                    <a:gd name="connsiteY64" fmla="*/ 11140 h 47253"/>
                    <a:gd name="connsiteX65" fmla="*/ 53183 w 58214"/>
                    <a:gd name="connsiteY65" fmla="*/ 11140 h 47253"/>
                    <a:gd name="connsiteX66" fmla="*/ 52464 w 58214"/>
                    <a:gd name="connsiteY66" fmla="*/ 10241 h 47253"/>
                    <a:gd name="connsiteX67" fmla="*/ 52464 w 58214"/>
                    <a:gd name="connsiteY67" fmla="*/ 10241 h 47253"/>
                    <a:gd name="connsiteX68" fmla="*/ 45997 w 58214"/>
                    <a:gd name="connsiteY68" fmla="*/ 5211 h 47253"/>
                    <a:gd name="connsiteX69" fmla="*/ 45997 w 58214"/>
                    <a:gd name="connsiteY69" fmla="*/ 5211 h 47253"/>
                    <a:gd name="connsiteX70" fmla="*/ 43301 w 58214"/>
                    <a:gd name="connsiteY70" fmla="*/ 5929 h 47253"/>
                    <a:gd name="connsiteX71" fmla="*/ 43301 w 58214"/>
                    <a:gd name="connsiteY71" fmla="*/ 5929 h 47253"/>
                    <a:gd name="connsiteX72" fmla="*/ 33778 w 58214"/>
                    <a:gd name="connsiteY72" fmla="*/ 11858 h 47253"/>
                    <a:gd name="connsiteX73" fmla="*/ 33778 w 58214"/>
                    <a:gd name="connsiteY73" fmla="*/ 11858 h 47253"/>
                    <a:gd name="connsiteX74" fmla="*/ 30724 w 58214"/>
                    <a:gd name="connsiteY74" fmla="*/ 10780 h 47253"/>
                    <a:gd name="connsiteX75" fmla="*/ 30724 w 58214"/>
                    <a:gd name="connsiteY75" fmla="*/ 10780 h 47253"/>
                    <a:gd name="connsiteX76" fmla="*/ 26951 w 58214"/>
                    <a:gd name="connsiteY76" fmla="*/ 7187 h 47253"/>
                    <a:gd name="connsiteX77" fmla="*/ 26951 w 58214"/>
                    <a:gd name="connsiteY77" fmla="*/ 7187 h 47253"/>
                    <a:gd name="connsiteX78" fmla="*/ 24975 w 58214"/>
                    <a:gd name="connsiteY78" fmla="*/ 12397 h 47253"/>
                    <a:gd name="connsiteX79" fmla="*/ 24975 w 58214"/>
                    <a:gd name="connsiteY79" fmla="*/ 12397 h 47253"/>
                    <a:gd name="connsiteX80" fmla="*/ 25334 w 58214"/>
                    <a:gd name="connsiteY80" fmla="*/ 14553 h 47253"/>
                    <a:gd name="connsiteX81" fmla="*/ 25334 w 58214"/>
                    <a:gd name="connsiteY81" fmla="*/ 14553 h 47253"/>
                    <a:gd name="connsiteX82" fmla="*/ 27490 w 58214"/>
                    <a:gd name="connsiteY82" fmla="*/ 21201 h 47253"/>
                    <a:gd name="connsiteX83" fmla="*/ 27490 w 58214"/>
                    <a:gd name="connsiteY83" fmla="*/ 21201 h 47253"/>
                    <a:gd name="connsiteX84" fmla="*/ 24616 w 58214"/>
                    <a:gd name="connsiteY84" fmla="*/ 24076 h 47253"/>
                    <a:gd name="connsiteX85" fmla="*/ 24616 w 58214"/>
                    <a:gd name="connsiteY85" fmla="*/ 24076 h 47253"/>
                    <a:gd name="connsiteX86" fmla="*/ 21561 w 58214"/>
                    <a:gd name="connsiteY86" fmla="*/ 22818 h 47253"/>
                    <a:gd name="connsiteX87" fmla="*/ 21561 w 58214"/>
                    <a:gd name="connsiteY87" fmla="*/ 22818 h 47253"/>
                    <a:gd name="connsiteX88" fmla="*/ 17608 w 58214"/>
                    <a:gd name="connsiteY88" fmla="*/ 20123 h 47253"/>
                    <a:gd name="connsiteX89" fmla="*/ 17608 w 58214"/>
                    <a:gd name="connsiteY89" fmla="*/ 20123 h 47253"/>
                    <a:gd name="connsiteX90" fmla="*/ 14194 w 58214"/>
                    <a:gd name="connsiteY90" fmla="*/ 20662 h 47253"/>
                    <a:gd name="connsiteX91" fmla="*/ 14194 w 58214"/>
                    <a:gd name="connsiteY91" fmla="*/ 20662 h 47253"/>
                    <a:gd name="connsiteX92" fmla="*/ 5390 w 58214"/>
                    <a:gd name="connsiteY92" fmla="*/ 24974 h 47253"/>
                    <a:gd name="connsiteX93" fmla="*/ 5390 w 58214"/>
                    <a:gd name="connsiteY93" fmla="*/ 24974 h 47253"/>
                    <a:gd name="connsiteX94" fmla="*/ 5031 w 58214"/>
                    <a:gd name="connsiteY94" fmla="*/ 26052 h 47253"/>
                    <a:gd name="connsiteX95" fmla="*/ 5031 w 58214"/>
                    <a:gd name="connsiteY95" fmla="*/ 26052 h 47253"/>
                    <a:gd name="connsiteX96" fmla="*/ 8984 w 58214"/>
                    <a:gd name="connsiteY96" fmla="*/ 32521 h 47253"/>
                    <a:gd name="connsiteX97" fmla="*/ 8984 w 58214"/>
                    <a:gd name="connsiteY97" fmla="*/ 32521 h 47253"/>
                    <a:gd name="connsiteX98" fmla="*/ 7187 w 58214"/>
                    <a:gd name="connsiteY98" fmla="*/ 34317 h 47253"/>
                    <a:gd name="connsiteX99" fmla="*/ 8984 w 58214"/>
                    <a:gd name="connsiteY99" fmla="*/ 32521 h 47253"/>
                    <a:gd name="connsiteX100" fmla="*/ 14014 w 58214"/>
                    <a:gd name="connsiteY100" fmla="*/ 38270 h 47253"/>
                    <a:gd name="connsiteX101" fmla="*/ 14014 w 58214"/>
                    <a:gd name="connsiteY101" fmla="*/ 38270 h 47253"/>
                    <a:gd name="connsiteX102" fmla="*/ 18866 w 58214"/>
                    <a:gd name="connsiteY102" fmla="*/ 30904 h 47253"/>
                    <a:gd name="connsiteX103" fmla="*/ 18866 w 58214"/>
                    <a:gd name="connsiteY103" fmla="*/ 30904 h 47253"/>
                    <a:gd name="connsiteX104" fmla="*/ 23897 w 58214"/>
                    <a:gd name="connsiteY104" fmla="*/ 34138 h 47253"/>
                    <a:gd name="connsiteX105" fmla="*/ 23897 w 58214"/>
                    <a:gd name="connsiteY105" fmla="*/ 34138 h 47253"/>
                    <a:gd name="connsiteX106" fmla="*/ 48512 w 58214"/>
                    <a:gd name="connsiteY106" fmla="*/ 16889 h 47253"/>
                    <a:gd name="connsiteX107" fmla="*/ 48512 w 58214"/>
                    <a:gd name="connsiteY107" fmla="*/ 16889 h 47253"/>
                    <a:gd name="connsiteX108" fmla="*/ 48512 w 58214"/>
                    <a:gd name="connsiteY108" fmla="*/ 16889 h 47253"/>
                    <a:gd name="connsiteX109" fmla="*/ 48512 w 58214"/>
                    <a:gd name="connsiteY109" fmla="*/ 16889 h 47253"/>
                    <a:gd name="connsiteX110" fmla="*/ 48512 w 58214"/>
                    <a:gd name="connsiteY110" fmla="*/ 16889 h 4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58214" h="47253">
                      <a:moveTo>
                        <a:pt x="19764" y="37012"/>
                      </a:moveTo>
                      <a:cubicBezTo>
                        <a:pt x="19585" y="36833"/>
                        <a:pt x="19585" y="36653"/>
                        <a:pt x="19405" y="36473"/>
                      </a:cubicBezTo>
                      <a:lnTo>
                        <a:pt x="19405" y="36473"/>
                      </a:lnTo>
                      <a:cubicBezTo>
                        <a:pt x="19225" y="37372"/>
                        <a:pt x="19046" y="38809"/>
                        <a:pt x="19046" y="40246"/>
                      </a:cubicBezTo>
                      <a:lnTo>
                        <a:pt x="19046" y="40246"/>
                      </a:lnTo>
                      <a:lnTo>
                        <a:pt x="19225" y="40785"/>
                      </a:lnTo>
                      <a:lnTo>
                        <a:pt x="18866" y="41684"/>
                      </a:lnTo>
                      <a:cubicBezTo>
                        <a:pt x="18506" y="42942"/>
                        <a:pt x="17069" y="44379"/>
                        <a:pt x="15272" y="44379"/>
                      </a:cubicBezTo>
                      <a:lnTo>
                        <a:pt x="15272" y="44379"/>
                      </a:lnTo>
                      <a:cubicBezTo>
                        <a:pt x="9882" y="43481"/>
                        <a:pt x="6648" y="36833"/>
                        <a:pt x="5390" y="35934"/>
                      </a:cubicBezTo>
                      <a:lnTo>
                        <a:pt x="5390" y="35934"/>
                      </a:lnTo>
                      <a:lnTo>
                        <a:pt x="5390" y="35934"/>
                      </a:lnTo>
                      <a:cubicBezTo>
                        <a:pt x="4312" y="34677"/>
                        <a:pt x="180" y="31083"/>
                        <a:pt x="0" y="25873"/>
                      </a:cubicBezTo>
                      <a:lnTo>
                        <a:pt x="0" y="25873"/>
                      </a:lnTo>
                      <a:cubicBezTo>
                        <a:pt x="0" y="24615"/>
                        <a:pt x="360" y="23178"/>
                        <a:pt x="1079" y="22100"/>
                      </a:cubicBezTo>
                      <a:lnTo>
                        <a:pt x="1079" y="22100"/>
                      </a:lnTo>
                      <a:cubicBezTo>
                        <a:pt x="3774" y="17608"/>
                        <a:pt x="7007" y="16709"/>
                        <a:pt x="13116" y="15632"/>
                      </a:cubicBezTo>
                      <a:lnTo>
                        <a:pt x="13116" y="15632"/>
                      </a:lnTo>
                      <a:cubicBezTo>
                        <a:pt x="14913" y="15272"/>
                        <a:pt x="16350" y="15092"/>
                        <a:pt x="17428" y="15092"/>
                      </a:cubicBezTo>
                      <a:lnTo>
                        <a:pt x="17428" y="15092"/>
                      </a:lnTo>
                      <a:cubicBezTo>
                        <a:pt x="18506" y="15092"/>
                        <a:pt x="19405" y="15272"/>
                        <a:pt x="20124" y="15632"/>
                      </a:cubicBezTo>
                      <a:lnTo>
                        <a:pt x="20124" y="15632"/>
                      </a:lnTo>
                      <a:cubicBezTo>
                        <a:pt x="19764" y="14553"/>
                        <a:pt x="19585" y="13475"/>
                        <a:pt x="19585" y="12397"/>
                      </a:cubicBezTo>
                      <a:lnTo>
                        <a:pt x="19585" y="12397"/>
                      </a:lnTo>
                      <a:cubicBezTo>
                        <a:pt x="19585" y="8984"/>
                        <a:pt x="21202" y="6288"/>
                        <a:pt x="23358" y="3054"/>
                      </a:cubicBezTo>
                      <a:lnTo>
                        <a:pt x="23358" y="3054"/>
                      </a:lnTo>
                      <a:cubicBezTo>
                        <a:pt x="24077" y="2156"/>
                        <a:pt x="25155" y="1258"/>
                        <a:pt x="26771" y="1258"/>
                      </a:cubicBezTo>
                      <a:lnTo>
                        <a:pt x="26771" y="1258"/>
                      </a:lnTo>
                      <a:cubicBezTo>
                        <a:pt x="31622" y="2515"/>
                        <a:pt x="30544" y="5211"/>
                        <a:pt x="33419" y="6648"/>
                      </a:cubicBezTo>
                      <a:lnTo>
                        <a:pt x="33419" y="6648"/>
                      </a:lnTo>
                      <a:lnTo>
                        <a:pt x="33778" y="6827"/>
                      </a:lnTo>
                      <a:cubicBezTo>
                        <a:pt x="33958" y="7726"/>
                        <a:pt x="36294" y="2875"/>
                        <a:pt x="41325" y="1258"/>
                      </a:cubicBezTo>
                      <a:lnTo>
                        <a:pt x="41325" y="1258"/>
                      </a:lnTo>
                      <a:cubicBezTo>
                        <a:pt x="42762" y="359"/>
                        <a:pt x="44379" y="0"/>
                        <a:pt x="45817" y="0"/>
                      </a:cubicBezTo>
                      <a:lnTo>
                        <a:pt x="45817" y="0"/>
                      </a:lnTo>
                      <a:cubicBezTo>
                        <a:pt x="51027" y="180"/>
                        <a:pt x="54261" y="4132"/>
                        <a:pt x="56058" y="7007"/>
                      </a:cubicBezTo>
                      <a:lnTo>
                        <a:pt x="56058" y="7007"/>
                      </a:lnTo>
                      <a:cubicBezTo>
                        <a:pt x="57315" y="8265"/>
                        <a:pt x="58214" y="9523"/>
                        <a:pt x="58214" y="11319"/>
                      </a:cubicBezTo>
                      <a:lnTo>
                        <a:pt x="58214" y="11319"/>
                      </a:lnTo>
                      <a:cubicBezTo>
                        <a:pt x="57136" y="16530"/>
                        <a:pt x="52644" y="16530"/>
                        <a:pt x="49051" y="17787"/>
                      </a:cubicBezTo>
                      <a:lnTo>
                        <a:pt x="49051" y="17787"/>
                      </a:lnTo>
                      <a:cubicBezTo>
                        <a:pt x="49230" y="17967"/>
                        <a:pt x="49230" y="18147"/>
                        <a:pt x="49410" y="18326"/>
                      </a:cubicBezTo>
                      <a:lnTo>
                        <a:pt x="49410" y="18326"/>
                      </a:lnTo>
                      <a:cubicBezTo>
                        <a:pt x="50308" y="19405"/>
                        <a:pt x="51566" y="20662"/>
                        <a:pt x="51746" y="23178"/>
                      </a:cubicBezTo>
                      <a:lnTo>
                        <a:pt x="51746" y="23178"/>
                      </a:lnTo>
                      <a:cubicBezTo>
                        <a:pt x="51746" y="24974"/>
                        <a:pt x="50488" y="26591"/>
                        <a:pt x="49051" y="27310"/>
                      </a:cubicBezTo>
                      <a:lnTo>
                        <a:pt x="49051" y="27310"/>
                      </a:lnTo>
                      <a:cubicBezTo>
                        <a:pt x="44379" y="29646"/>
                        <a:pt x="35216" y="37731"/>
                        <a:pt x="33239" y="43301"/>
                      </a:cubicBezTo>
                      <a:lnTo>
                        <a:pt x="33239" y="43301"/>
                      </a:lnTo>
                      <a:cubicBezTo>
                        <a:pt x="32521" y="45098"/>
                        <a:pt x="31263" y="47074"/>
                        <a:pt x="28748" y="47254"/>
                      </a:cubicBezTo>
                      <a:lnTo>
                        <a:pt x="28748" y="47254"/>
                      </a:lnTo>
                      <a:cubicBezTo>
                        <a:pt x="22998" y="45816"/>
                        <a:pt x="21920" y="39528"/>
                        <a:pt x="19764" y="37012"/>
                      </a:cubicBezTo>
                      <a:lnTo>
                        <a:pt x="19764" y="37012"/>
                      </a:lnTo>
                      <a:close/>
                      <a:moveTo>
                        <a:pt x="23897" y="34138"/>
                      </a:moveTo>
                      <a:cubicBezTo>
                        <a:pt x="25334" y="36473"/>
                        <a:pt x="27310" y="40067"/>
                        <a:pt x="28568" y="41504"/>
                      </a:cubicBezTo>
                      <a:lnTo>
                        <a:pt x="28568" y="41504"/>
                      </a:lnTo>
                      <a:cubicBezTo>
                        <a:pt x="28568" y="41504"/>
                        <a:pt x="28568" y="41324"/>
                        <a:pt x="28568" y="41324"/>
                      </a:cubicBezTo>
                      <a:lnTo>
                        <a:pt x="28568" y="41324"/>
                      </a:lnTo>
                      <a:cubicBezTo>
                        <a:pt x="31802" y="33599"/>
                        <a:pt x="40786" y="25873"/>
                        <a:pt x="46715" y="22818"/>
                      </a:cubicBezTo>
                      <a:lnTo>
                        <a:pt x="46715" y="22818"/>
                      </a:lnTo>
                      <a:cubicBezTo>
                        <a:pt x="45997" y="22100"/>
                        <a:pt x="44020" y="20123"/>
                        <a:pt x="43481" y="17069"/>
                      </a:cubicBezTo>
                      <a:lnTo>
                        <a:pt x="43481" y="17069"/>
                      </a:lnTo>
                      <a:cubicBezTo>
                        <a:pt x="43481" y="14553"/>
                        <a:pt x="45817" y="13296"/>
                        <a:pt x="47434" y="13116"/>
                      </a:cubicBezTo>
                      <a:lnTo>
                        <a:pt x="47434" y="13116"/>
                      </a:lnTo>
                      <a:cubicBezTo>
                        <a:pt x="49949" y="12577"/>
                        <a:pt x="52464" y="11679"/>
                        <a:pt x="53183" y="11140"/>
                      </a:cubicBezTo>
                      <a:lnTo>
                        <a:pt x="53183" y="11140"/>
                      </a:lnTo>
                      <a:cubicBezTo>
                        <a:pt x="53183" y="10960"/>
                        <a:pt x="52824" y="10780"/>
                        <a:pt x="52464" y="10241"/>
                      </a:cubicBezTo>
                      <a:lnTo>
                        <a:pt x="52464" y="10241"/>
                      </a:lnTo>
                      <a:cubicBezTo>
                        <a:pt x="50488" y="7366"/>
                        <a:pt x="48152" y="5211"/>
                        <a:pt x="45997" y="5211"/>
                      </a:cubicBezTo>
                      <a:lnTo>
                        <a:pt x="45997" y="5211"/>
                      </a:lnTo>
                      <a:cubicBezTo>
                        <a:pt x="45278" y="5211"/>
                        <a:pt x="44559" y="5390"/>
                        <a:pt x="43301" y="5929"/>
                      </a:cubicBezTo>
                      <a:lnTo>
                        <a:pt x="43301" y="5929"/>
                      </a:lnTo>
                      <a:cubicBezTo>
                        <a:pt x="40067" y="6288"/>
                        <a:pt x="39528" y="10960"/>
                        <a:pt x="33778" y="11858"/>
                      </a:cubicBezTo>
                      <a:lnTo>
                        <a:pt x="33778" y="11858"/>
                      </a:lnTo>
                      <a:cubicBezTo>
                        <a:pt x="32700" y="11858"/>
                        <a:pt x="31443" y="11499"/>
                        <a:pt x="30724" y="10780"/>
                      </a:cubicBezTo>
                      <a:lnTo>
                        <a:pt x="30724" y="10780"/>
                      </a:lnTo>
                      <a:cubicBezTo>
                        <a:pt x="28927" y="9523"/>
                        <a:pt x="27670" y="8085"/>
                        <a:pt x="26951" y="7187"/>
                      </a:cubicBezTo>
                      <a:lnTo>
                        <a:pt x="26951" y="7187"/>
                      </a:lnTo>
                      <a:cubicBezTo>
                        <a:pt x="25514" y="9523"/>
                        <a:pt x="24795" y="10960"/>
                        <a:pt x="24975" y="12397"/>
                      </a:cubicBezTo>
                      <a:lnTo>
                        <a:pt x="24975" y="12397"/>
                      </a:lnTo>
                      <a:cubicBezTo>
                        <a:pt x="24975" y="13116"/>
                        <a:pt x="24975" y="13655"/>
                        <a:pt x="25334" y="14553"/>
                      </a:cubicBezTo>
                      <a:lnTo>
                        <a:pt x="25334" y="14553"/>
                      </a:lnTo>
                      <a:cubicBezTo>
                        <a:pt x="26053" y="16889"/>
                        <a:pt x="27310" y="18686"/>
                        <a:pt x="27490" y="21201"/>
                      </a:cubicBezTo>
                      <a:lnTo>
                        <a:pt x="27490" y="21201"/>
                      </a:lnTo>
                      <a:cubicBezTo>
                        <a:pt x="27490" y="22100"/>
                        <a:pt x="25873" y="24076"/>
                        <a:pt x="24616" y="24076"/>
                      </a:cubicBezTo>
                      <a:lnTo>
                        <a:pt x="24616" y="24076"/>
                      </a:lnTo>
                      <a:cubicBezTo>
                        <a:pt x="22998" y="23896"/>
                        <a:pt x="22459" y="23537"/>
                        <a:pt x="21561" y="22818"/>
                      </a:cubicBezTo>
                      <a:lnTo>
                        <a:pt x="21561" y="22818"/>
                      </a:lnTo>
                      <a:cubicBezTo>
                        <a:pt x="17967" y="20303"/>
                        <a:pt x="18506" y="19944"/>
                        <a:pt x="17608" y="20123"/>
                      </a:cubicBezTo>
                      <a:lnTo>
                        <a:pt x="17608" y="20123"/>
                      </a:lnTo>
                      <a:cubicBezTo>
                        <a:pt x="17069" y="20123"/>
                        <a:pt x="15991" y="20303"/>
                        <a:pt x="14194" y="20662"/>
                      </a:cubicBezTo>
                      <a:lnTo>
                        <a:pt x="14194" y="20662"/>
                      </a:lnTo>
                      <a:cubicBezTo>
                        <a:pt x="7187" y="22279"/>
                        <a:pt x="7726" y="21561"/>
                        <a:pt x="5390" y="24974"/>
                      </a:cubicBezTo>
                      <a:lnTo>
                        <a:pt x="5390" y="24974"/>
                      </a:lnTo>
                      <a:cubicBezTo>
                        <a:pt x="5211" y="25334"/>
                        <a:pt x="5031" y="25513"/>
                        <a:pt x="5031" y="26052"/>
                      </a:cubicBezTo>
                      <a:lnTo>
                        <a:pt x="5031" y="26052"/>
                      </a:lnTo>
                      <a:cubicBezTo>
                        <a:pt x="4851" y="27849"/>
                        <a:pt x="7906" y="31443"/>
                        <a:pt x="8984" y="32521"/>
                      </a:cubicBezTo>
                      <a:lnTo>
                        <a:pt x="8984" y="32521"/>
                      </a:lnTo>
                      <a:lnTo>
                        <a:pt x="7187" y="34317"/>
                      </a:lnTo>
                      <a:lnTo>
                        <a:pt x="8984" y="32521"/>
                      </a:lnTo>
                      <a:cubicBezTo>
                        <a:pt x="9882" y="33599"/>
                        <a:pt x="12218" y="36473"/>
                        <a:pt x="14014" y="38270"/>
                      </a:cubicBezTo>
                      <a:lnTo>
                        <a:pt x="14014" y="38270"/>
                      </a:lnTo>
                      <a:cubicBezTo>
                        <a:pt x="14194" y="35216"/>
                        <a:pt x="14374" y="31982"/>
                        <a:pt x="18866" y="30904"/>
                      </a:cubicBezTo>
                      <a:lnTo>
                        <a:pt x="18866" y="30904"/>
                      </a:lnTo>
                      <a:cubicBezTo>
                        <a:pt x="21202" y="30904"/>
                        <a:pt x="22459" y="32161"/>
                        <a:pt x="23897" y="34138"/>
                      </a:cubicBezTo>
                      <a:lnTo>
                        <a:pt x="23897" y="34138"/>
                      </a:lnTo>
                      <a:close/>
                      <a:moveTo>
                        <a:pt x="48512" y="16889"/>
                      </a:moveTo>
                      <a:lnTo>
                        <a:pt x="48512" y="16889"/>
                      </a:lnTo>
                      <a:lnTo>
                        <a:pt x="48512" y="16889"/>
                      </a:lnTo>
                      <a:lnTo>
                        <a:pt x="48512" y="16889"/>
                      </a:lnTo>
                      <a:lnTo>
                        <a:pt x="48512" y="16889"/>
                      </a:lnTo>
                      <a:close/>
                    </a:path>
                  </a:pathLst>
                </a:custGeom>
                <a:grpFill/>
                <a:ln w="17953" cap="flat">
                  <a:noFill/>
                  <a:prstDash val="solid"/>
                  <a:miter/>
                </a:ln>
              </p:spPr>
              <p:txBody>
                <a:bodyPr rtlCol="0" anchor="ctr"/>
                <a:lstStyle/>
                <a:p>
                  <a:endParaRPr lang="zh-CN" altLang="en-US" sz="1050"/>
                </a:p>
              </p:txBody>
            </p:sp>
          </p:grpSp>
          <p:grpSp>
            <p:nvGrpSpPr>
              <p:cNvPr id="268" name="图形 1"/>
              <p:cNvGrpSpPr/>
              <p:nvPr/>
            </p:nvGrpSpPr>
            <p:grpSpPr>
              <a:xfrm>
                <a:off x="6123711" y="2180076"/>
                <a:ext cx="24435" cy="14912"/>
                <a:chOff x="7496922" y="2377766"/>
                <a:chExt cx="24435" cy="14912"/>
              </a:xfrm>
              <a:solidFill>
                <a:srgbClr val="0070C0"/>
              </a:solidFill>
            </p:grpSpPr>
            <p:sp>
              <p:nvSpPr>
                <p:cNvPr id="3210" name="任意多边形: 形状 787"/>
                <p:cNvSpPr/>
                <p:nvPr/>
              </p:nvSpPr>
              <p:spPr>
                <a:xfrm>
                  <a:off x="7499573" y="2380061"/>
                  <a:ext cx="19202" cy="9743"/>
                </a:xfrm>
                <a:custGeom>
                  <a:avLst/>
                  <a:gdLst>
                    <a:gd name="connsiteX0" fmla="*/ 8129 w 19202"/>
                    <a:gd name="connsiteY0" fmla="*/ 9743 h 9743"/>
                    <a:gd name="connsiteX1" fmla="*/ 18550 w 19202"/>
                    <a:gd name="connsiteY1" fmla="*/ 4353 h 9743"/>
                    <a:gd name="connsiteX2" fmla="*/ 13339 w 19202"/>
                    <a:gd name="connsiteY2" fmla="*/ 400 h 9743"/>
                    <a:gd name="connsiteX3" fmla="*/ 1481 w 19202"/>
                    <a:gd name="connsiteY3" fmla="*/ 4353 h 9743"/>
                    <a:gd name="connsiteX4" fmla="*/ 2739 w 19202"/>
                    <a:gd name="connsiteY4" fmla="*/ 8306 h 9743"/>
                    <a:gd name="connsiteX5" fmla="*/ 8129 w 19202"/>
                    <a:gd name="connsiteY5" fmla="*/ 9743 h 9743"/>
                    <a:gd name="connsiteX6" fmla="*/ 8129 w 19202"/>
                    <a:gd name="connsiteY6" fmla="*/ 9743 h 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2" h="9743">
                      <a:moveTo>
                        <a:pt x="8129" y="9743"/>
                      </a:moveTo>
                      <a:cubicBezTo>
                        <a:pt x="13339" y="9743"/>
                        <a:pt x="18550" y="7048"/>
                        <a:pt x="18550" y="4353"/>
                      </a:cubicBezTo>
                      <a:cubicBezTo>
                        <a:pt x="19808" y="1658"/>
                        <a:pt x="19808" y="-1037"/>
                        <a:pt x="13339" y="400"/>
                      </a:cubicBezTo>
                      <a:cubicBezTo>
                        <a:pt x="8129" y="3095"/>
                        <a:pt x="5434" y="1838"/>
                        <a:pt x="1481" y="4353"/>
                      </a:cubicBezTo>
                      <a:cubicBezTo>
                        <a:pt x="-2472" y="5611"/>
                        <a:pt x="2739" y="8306"/>
                        <a:pt x="2739" y="8306"/>
                      </a:cubicBezTo>
                      <a:lnTo>
                        <a:pt x="8129" y="9743"/>
                      </a:lnTo>
                      <a:lnTo>
                        <a:pt x="8129" y="9743"/>
                      </a:lnTo>
                      <a:close/>
                    </a:path>
                  </a:pathLst>
                </a:custGeom>
                <a:grpFill/>
                <a:ln w="17953" cap="flat">
                  <a:noFill/>
                  <a:prstDash val="solid"/>
                  <a:miter/>
                </a:ln>
              </p:spPr>
              <p:txBody>
                <a:bodyPr rtlCol="0" anchor="ctr"/>
                <a:lstStyle/>
                <a:p>
                  <a:endParaRPr lang="zh-CN" altLang="en-US" sz="1050"/>
                </a:p>
              </p:txBody>
            </p:sp>
            <p:sp>
              <p:nvSpPr>
                <p:cNvPr id="3211" name="任意多边形: 形状 788"/>
                <p:cNvSpPr/>
                <p:nvPr/>
              </p:nvSpPr>
              <p:spPr>
                <a:xfrm>
                  <a:off x="7496922" y="2377766"/>
                  <a:ext cx="24435" cy="14912"/>
                </a:xfrm>
                <a:custGeom>
                  <a:avLst/>
                  <a:gdLst>
                    <a:gd name="connsiteX0" fmla="*/ 10780 w 24435"/>
                    <a:gd name="connsiteY0" fmla="*/ 12038 h 14912"/>
                    <a:gd name="connsiteX1" fmla="*/ 10062 w 24435"/>
                    <a:gd name="connsiteY1" fmla="*/ 14554 h 14912"/>
                    <a:gd name="connsiteX2" fmla="*/ 4312 w 24435"/>
                    <a:gd name="connsiteY2" fmla="*/ 13116 h 14912"/>
                    <a:gd name="connsiteX3" fmla="*/ 0 w 24435"/>
                    <a:gd name="connsiteY3" fmla="*/ 8265 h 14912"/>
                    <a:gd name="connsiteX4" fmla="*/ 0 w 24435"/>
                    <a:gd name="connsiteY4" fmla="*/ 8265 h 14912"/>
                    <a:gd name="connsiteX5" fmla="*/ 2695 w 24435"/>
                    <a:gd name="connsiteY5" fmla="*/ 4851 h 14912"/>
                    <a:gd name="connsiteX6" fmla="*/ 2695 w 24435"/>
                    <a:gd name="connsiteY6" fmla="*/ 4851 h 14912"/>
                    <a:gd name="connsiteX7" fmla="*/ 15272 w 24435"/>
                    <a:gd name="connsiteY7" fmla="*/ 539 h 14912"/>
                    <a:gd name="connsiteX8" fmla="*/ 15272 w 24435"/>
                    <a:gd name="connsiteY8" fmla="*/ 539 h 14912"/>
                    <a:gd name="connsiteX9" fmla="*/ 18865 w 24435"/>
                    <a:gd name="connsiteY9" fmla="*/ 0 h 14912"/>
                    <a:gd name="connsiteX10" fmla="*/ 18865 w 24435"/>
                    <a:gd name="connsiteY10" fmla="*/ 0 h 14912"/>
                    <a:gd name="connsiteX11" fmla="*/ 24435 w 24435"/>
                    <a:gd name="connsiteY11" fmla="*/ 4672 h 14912"/>
                    <a:gd name="connsiteX12" fmla="*/ 24435 w 24435"/>
                    <a:gd name="connsiteY12" fmla="*/ 4672 h 14912"/>
                    <a:gd name="connsiteX13" fmla="*/ 23537 w 24435"/>
                    <a:gd name="connsiteY13" fmla="*/ 8085 h 14912"/>
                    <a:gd name="connsiteX14" fmla="*/ 23537 w 24435"/>
                    <a:gd name="connsiteY14" fmla="*/ 8085 h 14912"/>
                    <a:gd name="connsiteX15" fmla="*/ 10780 w 24435"/>
                    <a:gd name="connsiteY15" fmla="*/ 14913 h 14912"/>
                    <a:gd name="connsiteX16" fmla="*/ 10780 w 24435"/>
                    <a:gd name="connsiteY16" fmla="*/ 14913 h 14912"/>
                    <a:gd name="connsiteX17" fmla="*/ 10780 w 24435"/>
                    <a:gd name="connsiteY17" fmla="*/ 12038 h 14912"/>
                    <a:gd name="connsiteX18" fmla="*/ 10780 w 24435"/>
                    <a:gd name="connsiteY18" fmla="*/ 12038 h 14912"/>
                    <a:gd name="connsiteX19" fmla="*/ 10960 w 24435"/>
                    <a:gd name="connsiteY19" fmla="*/ 9523 h 14912"/>
                    <a:gd name="connsiteX20" fmla="*/ 16709 w 24435"/>
                    <a:gd name="connsiteY20" fmla="*/ 8085 h 14912"/>
                    <a:gd name="connsiteX21" fmla="*/ 16709 w 24435"/>
                    <a:gd name="connsiteY21" fmla="*/ 8085 h 14912"/>
                    <a:gd name="connsiteX22" fmla="*/ 18506 w 24435"/>
                    <a:gd name="connsiteY22" fmla="*/ 6648 h 14912"/>
                    <a:gd name="connsiteX23" fmla="*/ 18506 w 24435"/>
                    <a:gd name="connsiteY23" fmla="*/ 6648 h 14912"/>
                    <a:gd name="connsiteX24" fmla="*/ 18506 w 24435"/>
                    <a:gd name="connsiteY24" fmla="*/ 6109 h 14912"/>
                    <a:gd name="connsiteX25" fmla="*/ 18685 w 24435"/>
                    <a:gd name="connsiteY25" fmla="*/ 5570 h 14912"/>
                    <a:gd name="connsiteX26" fmla="*/ 19045 w 24435"/>
                    <a:gd name="connsiteY26" fmla="*/ 4851 h 14912"/>
                    <a:gd name="connsiteX27" fmla="*/ 19045 w 24435"/>
                    <a:gd name="connsiteY27" fmla="*/ 4851 h 14912"/>
                    <a:gd name="connsiteX28" fmla="*/ 18685 w 24435"/>
                    <a:gd name="connsiteY28" fmla="*/ 4851 h 14912"/>
                    <a:gd name="connsiteX29" fmla="*/ 18685 w 24435"/>
                    <a:gd name="connsiteY29" fmla="*/ 4851 h 14912"/>
                    <a:gd name="connsiteX30" fmla="*/ 16889 w 24435"/>
                    <a:gd name="connsiteY30" fmla="*/ 5031 h 14912"/>
                    <a:gd name="connsiteX31" fmla="*/ 16889 w 24435"/>
                    <a:gd name="connsiteY31" fmla="*/ 5031 h 14912"/>
                    <a:gd name="connsiteX32" fmla="*/ 6109 w 24435"/>
                    <a:gd name="connsiteY32" fmla="*/ 8265 h 14912"/>
                    <a:gd name="connsiteX33" fmla="*/ 6109 w 24435"/>
                    <a:gd name="connsiteY33" fmla="*/ 8265 h 14912"/>
                    <a:gd name="connsiteX34" fmla="*/ 10960 w 24435"/>
                    <a:gd name="connsiteY34" fmla="*/ 9523 h 14912"/>
                    <a:gd name="connsiteX35" fmla="*/ 10960 w 24435"/>
                    <a:gd name="connsiteY35" fmla="*/ 9523 h 1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435" h="14912">
                      <a:moveTo>
                        <a:pt x="10780" y="12038"/>
                      </a:moveTo>
                      <a:lnTo>
                        <a:pt x="10062" y="14554"/>
                      </a:lnTo>
                      <a:lnTo>
                        <a:pt x="4312" y="13116"/>
                      </a:lnTo>
                      <a:cubicBezTo>
                        <a:pt x="4312" y="12577"/>
                        <a:pt x="1078" y="12577"/>
                        <a:pt x="0" y="8265"/>
                      </a:cubicBezTo>
                      <a:lnTo>
                        <a:pt x="0" y="8265"/>
                      </a:lnTo>
                      <a:cubicBezTo>
                        <a:pt x="179" y="5929"/>
                        <a:pt x="1976" y="5031"/>
                        <a:pt x="2695" y="4851"/>
                      </a:cubicBezTo>
                      <a:lnTo>
                        <a:pt x="2695" y="4851"/>
                      </a:lnTo>
                      <a:cubicBezTo>
                        <a:pt x="7726" y="1617"/>
                        <a:pt x="10421" y="3055"/>
                        <a:pt x="15272" y="539"/>
                      </a:cubicBezTo>
                      <a:lnTo>
                        <a:pt x="15272" y="539"/>
                      </a:lnTo>
                      <a:cubicBezTo>
                        <a:pt x="16709" y="180"/>
                        <a:pt x="17787" y="0"/>
                        <a:pt x="18865" y="0"/>
                      </a:cubicBezTo>
                      <a:lnTo>
                        <a:pt x="18865" y="0"/>
                      </a:lnTo>
                      <a:cubicBezTo>
                        <a:pt x="21560" y="0"/>
                        <a:pt x="24435" y="1976"/>
                        <a:pt x="24435" y="4672"/>
                      </a:cubicBezTo>
                      <a:lnTo>
                        <a:pt x="24435" y="4672"/>
                      </a:lnTo>
                      <a:cubicBezTo>
                        <a:pt x="24435" y="5929"/>
                        <a:pt x="24076" y="7007"/>
                        <a:pt x="23537" y="8085"/>
                      </a:cubicBezTo>
                      <a:lnTo>
                        <a:pt x="23537" y="8085"/>
                      </a:lnTo>
                      <a:cubicBezTo>
                        <a:pt x="22099" y="12936"/>
                        <a:pt x="16170" y="14554"/>
                        <a:pt x="10780" y="14913"/>
                      </a:cubicBezTo>
                      <a:lnTo>
                        <a:pt x="10780" y="14913"/>
                      </a:lnTo>
                      <a:lnTo>
                        <a:pt x="10780" y="12038"/>
                      </a:lnTo>
                      <a:lnTo>
                        <a:pt x="10780" y="12038"/>
                      </a:lnTo>
                      <a:close/>
                      <a:moveTo>
                        <a:pt x="10960" y="9523"/>
                      </a:moveTo>
                      <a:cubicBezTo>
                        <a:pt x="13116" y="9523"/>
                        <a:pt x="15272" y="8984"/>
                        <a:pt x="16709" y="8085"/>
                      </a:cubicBezTo>
                      <a:lnTo>
                        <a:pt x="16709" y="8085"/>
                      </a:lnTo>
                      <a:cubicBezTo>
                        <a:pt x="18326" y="7367"/>
                        <a:pt x="18685" y="6828"/>
                        <a:pt x="18506" y="6648"/>
                      </a:cubicBezTo>
                      <a:lnTo>
                        <a:pt x="18506" y="6648"/>
                      </a:lnTo>
                      <a:lnTo>
                        <a:pt x="18506" y="6109"/>
                      </a:lnTo>
                      <a:lnTo>
                        <a:pt x="18685" y="5570"/>
                      </a:lnTo>
                      <a:cubicBezTo>
                        <a:pt x="18865" y="5390"/>
                        <a:pt x="18865" y="5031"/>
                        <a:pt x="19045" y="4851"/>
                      </a:cubicBezTo>
                      <a:lnTo>
                        <a:pt x="19045" y="4851"/>
                      </a:lnTo>
                      <a:cubicBezTo>
                        <a:pt x="19045" y="4851"/>
                        <a:pt x="18865" y="4851"/>
                        <a:pt x="18685" y="4851"/>
                      </a:cubicBezTo>
                      <a:lnTo>
                        <a:pt x="18685" y="4851"/>
                      </a:lnTo>
                      <a:cubicBezTo>
                        <a:pt x="18146" y="4851"/>
                        <a:pt x="17248" y="4851"/>
                        <a:pt x="16889" y="5031"/>
                      </a:cubicBezTo>
                      <a:lnTo>
                        <a:pt x="16889" y="5031"/>
                      </a:lnTo>
                      <a:cubicBezTo>
                        <a:pt x="11679" y="7546"/>
                        <a:pt x="8984" y="7007"/>
                        <a:pt x="6109" y="8265"/>
                      </a:cubicBezTo>
                      <a:lnTo>
                        <a:pt x="6109" y="8265"/>
                      </a:lnTo>
                      <a:lnTo>
                        <a:pt x="10960" y="9523"/>
                      </a:lnTo>
                      <a:lnTo>
                        <a:pt x="10960" y="9523"/>
                      </a:lnTo>
                      <a:close/>
                    </a:path>
                  </a:pathLst>
                </a:custGeom>
                <a:grpFill/>
                <a:ln w="17953" cap="flat">
                  <a:noFill/>
                  <a:prstDash val="solid"/>
                  <a:miter/>
                </a:ln>
              </p:spPr>
              <p:txBody>
                <a:bodyPr rtlCol="0" anchor="ctr"/>
                <a:lstStyle/>
                <a:p>
                  <a:endParaRPr lang="zh-CN" altLang="en-US" sz="1050"/>
                </a:p>
              </p:txBody>
            </p:sp>
          </p:grpSp>
          <p:grpSp>
            <p:nvGrpSpPr>
              <p:cNvPr id="269" name="图形 1"/>
              <p:cNvGrpSpPr/>
              <p:nvPr/>
            </p:nvGrpSpPr>
            <p:grpSpPr>
              <a:xfrm>
                <a:off x="6210312" y="2102817"/>
                <a:ext cx="14733" cy="28028"/>
                <a:chOff x="7583523" y="2300507"/>
                <a:chExt cx="14733" cy="28028"/>
              </a:xfrm>
              <a:solidFill>
                <a:srgbClr val="0070C0"/>
              </a:solidFill>
            </p:grpSpPr>
            <p:sp>
              <p:nvSpPr>
                <p:cNvPr id="3208" name="任意多边形: 形状 790"/>
                <p:cNvSpPr/>
                <p:nvPr/>
              </p:nvSpPr>
              <p:spPr>
                <a:xfrm>
                  <a:off x="7586151" y="2303013"/>
                  <a:ext cx="9418" cy="23008"/>
                </a:xfrm>
                <a:custGeom>
                  <a:avLst/>
                  <a:gdLst>
                    <a:gd name="connsiteX0" fmla="*/ 2942 w 9418"/>
                    <a:gd name="connsiteY0" fmla="*/ 22828 h 23008"/>
                    <a:gd name="connsiteX1" fmla="*/ 9410 w 9418"/>
                    <a:gd name="connsiteY1" fmla="*/ 9533 h 23008"/>
                    <a:gd name="connsiteX2" fmla="*/ 6715 w 9418"/>
                    <a:gd name="connsiteY2" fmla="*/ 190 h 23008"/>
                    <a:gd name="connsiteX3" fmla="*/ 2763 w 9418"/>
                    <a:gd name="connsiteY3" fmla="*/ 4142 h 23008"/>
                    <a:gd name="connsiteX4" fmla="*/ 247 w 9418"/>
                    <a:gd name="connsiteY4" fmla="*/ 12048 h 23008"/>
                    <a:gd name="connsiteX5" fmla="*/ 247 w 9418"/>
                    <a:gd name="connsiteY5" fmla="*/ 19954 h 23008"/>
                    <a:gd name="connsiteX6" fmla="*/ 2942 w 9418"/>
                    <a:gd name="connsiteY6" fmla="*/ 22828 h 23008"/>
                    <a:gd name="connsiteX7" fmla="*/ 2942 w 9418"/>
                    <a:gd name="connsiteY7" fmla="*/ 22828 h 2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18" h="23008">
                      <a:moveTo>
                        <a:pt x="2942" y="22828"/>
                      </a:moveTo>
                      <a:cubicBezTo>
                        <a:pt x="6895" y="18875"/>
                        <a:pt x="9590" y="16180"/>
                        <a:pt x="9410" y="9533"/>
                      </a:cubicBezTo>
                      <a:cubicBezTo>
                        <a:pt x="9410" y="4142"/>
                        <a:pt x="8153" y="-1068"/>
                        <a:pt x="6715" y="190"/>
                      </a:cubicBezTo>
                      <a:cubicBezTo>
                        <a:pt x="4020" y="1447"/>
                        <a:pt x="2763" y="1627"/>
                        <a:pt x="2763" y="4142"/>
                      </a:cubicBezTo>
                      <a:cubicBezTo>
                        <a:pt x="1505" y="6837"/>
                        <a:pt x="247" y="8095"/>
                        <a:pt x="247" y="12048"/>
                      </a:cubicBezTo>
                      <a:cubicBezTo>
                        <a:pt x="247" y="17438"/>
                        <a:pt x="247" y="17438"/>
                        <a:pt x="247" y="19954"/>
                      </a:cubicBezTo>
                      <a:cubicBezTo>
                        <a:pt x="-1010" y="24086"/>
                        <a:pt x="2942" y="22828"/>
                        <a:pt x="2942" y="22828"/>
                      </a:cubicBezTo>
                      <a:lnTo>
                        <a:pt x="2942" y="22828"/>
                      </a:lnTo>
                      <a:close/>
                    </a:path>
                  </a:pathLst>
                </a:custGeom>
                <a:grpFill/>
                <a:ln w="17953" cap="flat">
                  <a:noFill/>
                  <a:prstDash val="solid"/>
                  <a:miter/>
                </a:ln>
              </p:spPr>
              <p:txBody>
                <a:bodyPr rtlCol="0" anchor="ctr"/>
                <a:lstStyle/>
                <a:p>
                  <a:endParaRPr lang="zh-CN" altLang="en-US" sz="1050"/>
                </a:p>
              </p:txBody>
            </p:sp>
            <p:sp>
              <p:nvSpPr>
                <p:cNvPr id="3209" name="任意多边形: 形状 791"/>
                <p:cNvSpPr/>
                <p:nvPr/>
              </p:nvSpPr>
              <p:spPr>
                <a:xfrm>
                  <a:off x="7583523" y="2300507"/>
                  <a:ext cx="14733" cy="28028"/>
                </a:xfrm>
                <a:custGeom>
                  <a:avLst/>
                  <a:gdLst>
                    <a:gd name="connsiteX0" fmla="*/ 0 w 14733"/>
                    <a:gd name="connsiteY0" fmla="*/ 24076 h 28028"/>
                    <a:gd name="connsiteX1" fmla="*/ 360 w 14733"/>
                    <a:gd name="connsiteY1" fmla="*/ 22639 h 28028"/>
                    <a:gd name="connsiteX2" fmla="*/ 360 w 14733"/>
                    <a:gd name="connsiteY2" fmla="*/ 22639 h 28028"/>
                    <a:gd name="connsiteX3" fmla="*/ 360 w 14733"/>
                    <a:gd name="connsiteY3" fmla="*/ 14733 h 28028"/>
                    <a:gd name="connsiteX4" fmla="*/ 360 w 14733"/>
                    <a:gd name="connsiteY4" fmla="*/ 14733 h 28028"/>
                    <a:gd name="connsiteX5" fmla="*/ 2875 w 14733"/>
                    <a:gd name="connsiteY5" fmla="*/ 6827 h 28028"/>
                    <a:gd name="connsiteX6" fmla="*/ 2875 w 14733"/>
                    <a:gd name="connsiteY6" fmla="*/ 6827 h 28028"/>
                    <a:gd name="connsiteX7" fmla="*/ 7367 w 14733"/>
                    <a:gd name="connsiteY7" fmla="*/ 1258 h 28028"/>
                    <a:gd name="connsiteX8" fmla="*/ 7367 w 14733"/>
                    <a:gd name="connsiteY8" fmla="*/ 1258 h 28028"/>
                    <a:gd name="connsiteX9" fmla="*/ 9882 w 14733"/>
                    <a:gd name="connsiteY9" fmla="*/ 0 h 28028"/>
                    <a:gd name="connsiteX10" fmla="*/ 9882 w 14733"/>
                    <a:gd name="connsiteY10" fmla="*/ 0 h 28028"/>
                    <a:gd name="connsiteX11" fmla="*/ 14733 w 14733"/>
                    <a:gd name="connsiteY11" fmla="*/ 12038 h 28028"/>
                    <a:gd name="connsiteX12" fmla="*/ 14733 w 14733"/>
                    <a:gd name="connsiteY12" fmla="*/ 12038 h 28028"/>
                    <a:gd name="connsiteX13" fmla="*/ 14733 w 14733"/>
                    <a:gd name="connsiteY13" fmla="*/ 13835 h 28028"/>
                    <a:gd name="connsiteX14" fmla="*/ 14733 w 14733"/>
                    <a:gd name="connsiteY14" fmla="*/ 13835 h 28028"/>
                    <a:gd name="connsiteX15" fmla="*/ 7546 w 14733"/>
                    <a:gd name="connsiteY15" fmla="*/ 27130 h 28028"/>
                    <a:gd name="connsiteX16" fmla="*/ 7546 w 14733"/>
                    <a:gd name="connsiteY16" fmla="*/ 27130 h 28028"/>
                    <a:gd name="connsiteX17" fmla="*/ 5750 w 14733"/>
                    <a:gd name="connsiteY17" fmla="*/ 25334 h 28028"/>
                    <a:gd name="connsiteX18" fmla="*/ 6468 w 14733"/>
                    <a:gd name="connsiteY18" fmla="*/ 27669 h 28028"/>
                    <a:gd name="connsiteX19" fmla="*/ 4492 w 14733"/>
                    <a:gd name="connsiteY19" fmla="*/ 28029 h 28028"/>
                    <a:gd name="connsiteX20" fmla="*/ 4492 w 14733"/>
                    <a:gd name="connsiteY20" fmla="*/ 28029 h 28028"/>
                    <a:gd name="connsiteX21" fmla="*/ 0 w 14733"/>
                    <a:gd name="connsiteY21" fmla="*/ 24076 h 28028"/>
                    <a:gd name="connsiteX22" fmla="*/ 0 w 14733"/>
                    <a:gd name="connsiteY22" fmla="*/ 24076 h 28028"/>
                    <a:gd name="connsiteX23" fmla="*/ 7726 w 14733"/>
                    <a:gd name="connsiteY23" fmla="*/ 7905 h 28028"/>
                    <a:gd name="connsiteX24" fmla="*/ 5390 w 14733"/>
                    <a:gd name="connsiteY24" fmla="*/ 14733 h 28028"/>
                    <a:gd name="connsiteX25" fmla="*/ 5390 w 14733"/>
                    <a:gd name="connsiteY25" fmla="*/ 14733 h 28028"/>
                    <a:gd name="connsiteX26" fmla="*/ 5390 w 14733"/>
                    <a:gd name="connsiteY26" fmla="*/ 21920 h 28028"/>
                    <a:gd name="connsiteX27" fmla="*/ 5390 w 14733"/>
                    <a:gd name="connsiteY27" fmla="*/ 21920 h 28028"/>
                    <a:gd name="connsiteX28" fmla="*/ 9523 w 14733"/>
                    <a:gd name="connsiteY28" fmla="*/ 12218 h 28028"/>
                    <a:gd name="connsiteX29" fmla="*/ 9523 w 14733"/>
                    <a:gd name="connsiteY29" fmla="*/ 12218 h 28028"/>
                    <a:gd name="connsiteX30" fmla="*/ 9523 w 14733"/>
                    <a:gd name="connsiteY30" fmla="*/ 12218 h 28028"/>
                    <a:gd name="connsiteX31" fmla="*/ 9523 w 14733"/>
                    <a:gd name="connsiteY31" fmla="*/ 11679 h 28028"/>
                    <a:gd name="connsiteX32" fmla="*/ 9523 w 14733"/>
                    <a:gd name="connsiteY32" fmla="*/ 11679 h 28028"/>
                    <a:gd name="connsiteX33" fmla="*/ 8804 w 14733"/>
                    <a:gd name="connsiteY33" fmla="*/ 6109 h 28028"/>
                    <a:gd name="connsiteX34" fmla="*/ 8804 w 14733"/>
                    <a:gd name="connsiteY34" fmla="*/ 6109 h 28028"/>
                    <a:gd name="connsiteX35" fmla="*/ 7726 w 14733"/>
                    <a:gd name="connsiteY35" fmla="*/ 7905 h 28028"/>
                    <a:gd name="connsiteX36" fmla="*/ 7726 w 14733"/>
                    <a:gd name="connsiteY36" fmla="*/ 7905 h 2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733" h="28028">
                      <a:moveTo>
                        <a:pt x="0" y="24076"/>
                      </a:moveTo>
                      <a:cubicBezTo>
                        <a:pt x="0" y="23178"/>
                        <a:pt x="180" y="22459"/>
                        <a:pt x="360" y="22639"/>
                      </a:cubicBezTo>
                      <a:lnTo>
                        <a:pt x="360" y="22639"/>
                      </a:lnTo>
                      <a:cubicBezTo>
                        <a:pt x="360" y="19944"/>
                        <a:pt x="360" y="19944"/>
                        <a:pt x="360" y="14733"/>
                      </a:cubicBezTo>
                      <a:lnTo>
                        <a:pt x="360" y="14733"/>
                      </a:lnTo>
                      <a:cubicBezTo>
                        <a:pt x="360" y="10062"/>
                        <a:pt x="2157" y="7905"/>
                        <a:pt x="2875" y="6827"/>
                      </a:cubicBezTo>
                      <a:lnTo>
                        <a:pt x="2875" y="6827"/>
                      </a:lnTo>
                      <a:cubicBezTo>
                        <a:pt x="2696" y="2695"/>
                        <a:pt x="6468" y="1258"/>
                        <a:pt x="7367" y="1258"/>
                      </a:cubicBezTo>
                      <a:lnTo>
                        <a:pt x="7367" y="1258"/>
                      </a:lnTo>
                      <a:cubicBezTo>
                        <a:pt x="7906" y="539"/>
                        <a:pt x="8984" y="0"/>
                        <a:pt x="9882" y="0"/>
                      </a:cubicBezTo>
                      <a:lnTo>
                        <a:pt x="9882" y="0"/>
                      </a:lnTo>
                      <a:cubicBezTo>
                        <a:pt x="15632" y="2336"/>
                        <a:pt x="13655" y="6827"/>
                        <a:pt x="14733" y="12038"/>
                      </a:cubicBezTo>
                      <a:lnTo>
                        <a:pt x="14733" y="12038"/>
                      </a:lnTo>
                      <a:lnTo>
                        <a:pt x="14733" y="13835"/>
                      </a:lnTo>
                      <a:lnTo>
                        <a:pt x="14733" y="13835"/>
                      </a:lnTo>
                      <a:cubicBezTo>
                        <a:pt x="14374" y="20123"/>
                        <a:pt x="11140" y="23717"/>
                        <a:pt x="7546" y="27130"/>
                      </a:cubicBezTo>
                      <a:lnTo>
                        <a:pt x="7546" y="27130"/>
                      </a:lnTo>
                      <a:lnTo>
                        <a:pt x="5750" y="25334"/>
                      </a:lnTo>
                      <a:lnTo>
                        <a:pt x="6468" y="27669"/>
                      </a:lnTo>
                      <a:cubicBezTo>
                        <a:pt x="6289" y="27669"/>
                        <a:pt x="5570" y="28029"/>
                        <a:pt x="4492" y="28029"/>
                      </a:cubicBezTo>
                      <a:lnTo>
                        <a:pt x="4492" y="28029"/>
                      </a:lnTo>
                      <a:cubicBezTo>
                        <a:pt x="3055" y="28029"/>
                        <a:pt x="180" y="26771"/>
                        <a:pt x="0" y="24076"/>
                      </a:cubicBezTo>
                      <a:lnTo>
                        <a:pt x="0" y="24076"/>
                      </a:lnTo>
                      <a:close/>
                      <a:moveTo>
                        <a:pt x="7726" y="7905"/>
                      </a:moveTo>
                      <a:cubicBezTo>
                        <a:pt x="6289" y="10960"/>
                        <a:pt x="5390" y="11499"/>
                        <a:pt x="5390" y="14733"/>
                      </a:cubicBezTo>
                      <a:lnTo>
                        <a:pt x="5390" y="14733"/>
                      </a:lnTo>
                      <a:cubicBezTo>
                        <a:pt x="5390" y="19045"/>
                        <a:pt x="5390" y="19764"/>
                        <a:pt x="5390" y="21920"/>
                      </a:cubicBezTo>
                      <a:lnTo>
                        <a:pt x="5390" y="21920"/>
                      </a:lnTo>
                      <a:cubicBezTo>
                        <a:pt x="8265" y="19045"/>
                        <a:pt x="9343" y="17069"/>
                        <a:pt x="9523" y="12218"/>
                      </a:cubicBezTo>
                      <a:lnTo>
                        <a:pt x="9523" y="12218"/>
                      </a:lnTo>
                      <a:lnTo>
                        <a:pt x="9523" y="12218"/>
                      </a:lnTo>
                      <a:cubicBezTo>
                        <a:pt x="9523" y="12038"/>
                        <a:pt x="9523" y="11858"/>
                        <a:pt x="9523" y="11679"/>
                      </a:cubicBezTo>
                      <a:lnTo>
                        <a:pt x="9523" y="11679"/>
                      </a:lnTo>
                      <a:cubicBezTo>
                        <a:pt x="9523" y="9523"/>
                        <a:pt x="9163" y="7546"/>
                        <a:pt x="8804" y="6109"/>
                      </a:cubicBezTo>
                      <a:lnTo>
                        <a:pt x="8804" y="6109"/>
                      </a:lnTo>
                      <a:cubicBezTo>
                        <a:pt x="7546" y="6468"/>
                        <a:pt x="8085" y="6109"/>
                        <a:pt x="7726" y="7905"/>
                      </a:cubicBezTo>
                      <a:lnTo>
                        <a:pt x="7726" y="7905"/>
                      </a:lnTo>
                      <a:close/>
                    </a:path>
                  </a:pathLst>
                </a:custGeom>
                <a:grpFill/>
                <a:ln w="17953" cap="flat">
                  <a:noFill/>
                  <a:prstDash val="solid"/>
                  <a:miter/>
                </a:ln>
              </p:spPr>
              <p:txBody>
                <a:bodyPr rtlCol="0" anchor="ctr"/>
                <a:lstStyle/>
                <a:p>
                  <a:endParaRPr lang="zh-CN" altLang="en-US" sz="1050"/>
                </a:p>
              </p:txBody>
            </p:sp>
          </p:grpSp>
          <p:grpSp>
            <p:nvGrpSpPr>
              <p:cNvPr id="270" name="图形 1"/>
              <p:cNvGrpSpPr/>
              <p:nvPr/>
            </p:nvGrpSpPr>
            <p:grpSpPr>
              <a:xfrm>
                <a:off x="6200251" y="2102098"/>
                <a:ext cx="11140" cy="12037"/>
                <a:chOff x="7573462" y="2299788"/>
                <a:chExt cx="11140" cy="12037"/>
              </a:xfrm>
              <a:solidFill>
                <a:srgbClr val="0070C0"/>
              </a:solidFill>
            </p:grpSpPr>
            <p:sp>
              <p:nvSpPr>
                <p:cNvPr id="3206" name="任意多边形: 形状 793"/>
                <p:cNvSpPr/>
                <p:nvPr/>
              </p:nvSpPr>
              <p:spPr>
                <a:xfrm>
                  <a:off x="7575798" y="2302376"/>
                  <a:ext cx="6203" cy="7115"/>
                </a:xfrm>
                <a:custGeom>
                  <a:avLst/>
                  <a:gdLst>
                    <a:gd name="connsiteX0" fmla="*/ 5390 w 6203"/>
                    <a:gd name="connsiteY0" fmla="*/ 6216 h 7115"/>
                    <a:gd name="connsiteX1" fmla="*/ 3953 w 6203"/>
                    <a:gd name="connsiteY1" fmla="*/ 826 h 7115"/>
                    <a:gd name="connsiteX2" fmla="*/ 0 w 6203"/>
                    <a:gd name="connsiteY2" fmla="*/ 2084 h 7115"/>
                    <a:gd name="connsiteX3" fmla="*/ 5390 w 6203"/>
                    <a:gd name="connsiteY3" fmla="*/ 6216 h 7115"/>
                    <a:gd name="connsiteX4" fmla="*/ 5390 w 6203"/>
                    <a:gd name="connsiteY4" fmla="*/ 6216 h 7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3" h="7115">
                      <a:moveTo>
                        <a:pt x="5390" y="6216"/>
                      </a:moveTo>
                      <a:cubicBezTo>
                        <a:pt x="6648" y="4959"/>
                        <a:pt x="6648" y="2263"/>
                        <a:pt x="3953" y="826"/>
                      </a:cubicBezTo>
                      <a:cubicBezTo>
                        <a:pt x="1258" y="-432"/>
                        <a:pt x="1258" y="-432"/>
                        <a:pt x="0" y="2084"/>
                      </a:cubicBezTo>
                      <a:cubicBezTo>
                        <a:pt x="180" y="4959"/>
                        <a:pt x="2695" y="8911"/>
                        <a:pt x="5390" y="6216"/>
                      </a:cubicBezTo>
                      <a:lnTo>
                        <a:pt x="5390" y="6216"/>
                      </a:lnTo>
                      <a:close/>
                    </a:path>
                  </a:pathLst>
                </a:custGeom>
                <a:grpFill/>
                <a:ln w="17953" cap="flat">
                  <a:noFill/>
                  <a:prstDash val="solid"/>
                  <a:miter/>
                </a:ln>
              </p:spPr>
              <p:txBody>
                <a:bodyPr rtlCol="0" anchor="ctr"/>
                <a:lstStyle/>
                <a:p>
                  <a:endParaRPr lang="zh-CN" altLang="en-US" sz="1050"/>
                </a:p>
              </p:txBody>
            </p:sp>
            <p:sp>
              <p:nvSpPr>
                <p:cNvPr id="3207" name="任意多边形: 形状 794"/>
                <p:cNvSpPr/>
                <p:nvPr/>
              </p:nvSpPr>
              <p:spPr>
                <a:xfrm>
                  <a:off x="7573462" y="2299788"/>
                  <a:ext cx="11140" cy="12037"/>
                </a:xfrm>
                <a:custGeom>
                  <a:avLst/>
                  <a:gdLst>
                    <a:gd name="connsiteX0" fmla="*/ 0 w 11140"/>
                    <a:gd name="connsiteY0" fmla="*/ 3773 h 12037"/>
                    <a:gd name="connsiteX1" fmla="*/ 4133 w 11140"/>
                    <a:gd name="connsiteY1" fmla="*/ 0 h 12037"/>
                    <a:gd name="connsiteX2" fmla="*/ 4133 w 11140"/>
                    <a:gd name="connsiteY2" fmla="*/ 0 h 12037"/>
                    <a:gd name="connsiteX3" fmla="*/ 7546 w 11140"/>
                    <a:gd name="connsiteY3" fmla="*/ 1078 h 12037"/>
                    <a:gd name="connsiteX4" fmla="*/ 7546 w 11140"/>
                    <a:gd name="connsiteY4" fmla="*/ 1078 h 12037"/>
                    <a:gd name="connsiteX5" fmla="*/ 11140 w 11140"/>
                    <a:gd name="connsiteY5" fmla="*/ 6468 h 12037"/>
                    <a:gd name="connsiteX6" fmla="*/ 11140 w 11140"/>
                    <a:gd name="connsiteY6" fmla="*/ 6468 h 12037"/>
                    <a:gd name="connsiteX7" fmla="*/ 9702 w 11140"/>
                    <a:gd name="connsiteY7" fmla="*/ 10421 h 12037"/>
                    <a:gd name="connsiteX8" fmla="*/ 9702 w 11140"/>
                    <a:gd name="connsiteY8" fmla="*/ 10421 h 12037"/>
                    <a:gd name="connsiteX9" fmla="*/ 7906 w 11140"/>
                    <a:gd name="connsiteY9" fmla="*/ 8624 h 12037"/>
                    <a:gd name="connsiteX10" fmla="*/ 9523 w 11140"/>
                    <a:gd name="connsiteY10" fmla="*/ 10601 h 12037"/>
                    <a:gd name="connsiteX11" fmla="*/ 5929 w 11140"/>
                    <a:gd name="connsiteY11" fmla="*/ 12038 h 12037"/>
                    <a:gd name="connsiteX12" fmla="*/ 5929 w 11140"/>
                    <a:gd name="connsiteY12" fmla="*/ 12038 h 12037"/>
                    <a:gd name="connsiteX13" fmla="*/ 0 w 11140"/>
                    <a:gd name="connsiteY13" fmla="*/ 3773 h 12037"/>
                    <a:gd name="connsiteX14" fmla="*/ 0 w 11140"/>
                    <a:gd name="connsiteY14" fmla="*/ 3773 h 12037"/>
                    <a:gd name="connsiteX15" fmla="*/ 5570 w 11140"/>
                    <a:gd name="connsiteY15" fmla="*/ 6648 h 12037"/>
                    <a:gd name="connsiteX16" fmla="*/ 5929 w 11140"/>
                    <a:gd name="connsiteY16" fmla="*/ 7187 h 12037"/>
                    <a:gd name="connsiteX17" fmla="*/ 5929 w 11140"/>
                    <a:gd name="connsiteY17" fmla="*/ 7187 h 12037"/>
                    <a:gd name="connsiteX18" fmla="*/ 5929 w 11140"/>
                    <a:gd name="connsiteY18" fmla="*/ 7187 h 12037"/>
                    <a:gd name="connsiteX19" fmla="*/ 5929 w 11140"/>
                    <a:gd name="connsiteY19" fmla="*/ 7187 h 12037"/>
                    <a:gd name="connsiteX20" fmla="*/ 6109 w 11140"/>
                    <a:gd name="connsiteY20" fmla="*/ 6827 h 12037"/>
                    <a:gd name="connsiteX21" fmla="*/ 6109 w 11140"/>
                    <a:gd name="connsiteY21" fmla="*/ 6827 h 12037"/>
                    <a:gd name="connsiteX22" fmla="*/ 5390 w 11140"/>
                    <a:gd name="connsiteY22" fmla="*/ 5929 h 12037"/>
                    <a:gd name="connsiteX23" fmla="*/ 5390 w 11140"/>
                    <a:gd name="connsiteY23" fmla="*/ 5929 h 12037"/>
                    <a:gd name="connsiteX24" fmla="*/ 5211 w 11140"/>
                    <a:gd name="connsiteY24" fmla="*/ 5929 h 12037"/>
                    <a:gd name="connsiteX25" fmla="*/ 5211 w 11140"/>
                    <a:gd name="connsiteY25" fmla="*/ 5929 h 12037"/>
                    <a:gd name="connsiteX26" fmla="*/ 5570 w 11140"/>
                    <a:gd name="connsiteY26" fmla="*/ 6648 h 12037"/>
                    <a:gd name="connsiteX27" fmla="*/ 5570 w 11140"/>
                    <a:gd name="connsiteY27" fmla="*/ 6648 h 1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140" h="12037">
                      <a:moveTo>
                        <a:pt x="0" y="3773"/>
                      </a:moveTo>
                      <a:cubicBezTo>
                        <a:pt x="719" y="2515"/>
                        <a:pt x="1078" y="359"/>
                        <a:pt x="4133" y="0"/>
                      </a:cubicBezTo>
                      <a:lnTo>
                        <a:pt x="4133" y="0"/>
                      </a:lnTo>
                      <a:cubicBezTo>
                        <a:pt x="5750" y="180"/>
                        <a:pt x="6289" y="719"/>
                        <a:pt x="7546" y="1078"/>
                      </a:cubicBezTo>
                      <a:lnTo>
                        <a:pt x="7546" y="1078"/>
                      </a:lnTo>
                      <a:cubicBezTo>
                        <a:pt x="9882" y="2156"/>
                        <a:pt x="11140" y="4312"/>
                        <a:pt x="11140" y="6468"/>
                      </a:cubicBezTo>
                      <a:lnTo>
                        <a:pt x="11140" y="6468"/>
                      </a:lnTo>
                      <a:cubicBezTo>
                        <a:pt x="11140" y="7906"/>
                        <a:pt x="10601" y="9343"/>
                        <a:pt x="9702" y="10421"/>
                      </a:cubicBezTo>
                      <a:lnTo>
                        <a:pt x="9702" y="10421"/>
                      </a:lnTo>
                      <a:lnTo>
                        <a:pt x="7906" y="8624"/>
                      </a:lnTo>
                      <a:lnTo>
                        <a:pt x="9523" y="10601"/>
                      </a:lnTo>
                      <a:cubicBezTo>
                        <a:pt x="8624" y="11499"/>
                        <a:pt x="7367" y="12038"/>
                        <a:pt x="5929" y="12038"/>
                      </a:cubicBezTo>
                      <a:lnTo>
                        <a:pt x="5929" y="12038"/>
                      </a:lnTo>
                      <a:cubicBezTo>
                        <a:pt x="1438" y="11679"/>
                        <a:pt x="180" y="7906"/>
                        <a:pt x="0" y="3773"/>
                      </a:cubicBezTo>
                      <a:lnTo>
                        <a:pt x="0" y="3773"/>
                      </a:lnTo>
                      <a:close/>
                      <a:moveTo>
                        <a:pt x="5570" y="6648"/>
                      </a:moveTo>
                      <a:cubicBezTo>
                        <a:pt x="5750" y="7187"/>
                        <a:pt x="5750" y="7187"/>
                        <a:pt x="5929" y="7187"/>
                      </a:cubicBezTo>
                      <a:lnTo>
                        <a:pt x="5929" y="7187"/>
                      </a:lnTo>
                      <a:lnTo>
                        <a:pt x="5929" y="7187"/>
                      </a:lnTo>
                      <a:lnTo>
                        <a:pt x="5929" y="7187"/>
                      </a:lnTo>
                      <a:cubicBezTo>
                        <a:pt x="5929" y="7187"/>
                        <a:pt x="6109" y="7007"/>
                        <a:pt x="6109" y="6827"/>
                      </a:cubicBezTo>
                      <a:lnTo>
                        <a:pt x="6109" y="6827"/>
                      </a:lnTo>
                      <a:cubicBezTo>
                        <a:pt x="6109" y="6648"/>
                        <a:pt x="6109" y="6468"/>
                        <a:pt x="5390" y="5929"/>
                      </a:cubicBezTo>
                      <a:lnTo>
                        <a:pt x="5390" y="5929"/>
                      </a:lnTo>
                      <a:cubicBezTo>
                        <a:pt x="5390" y="5929"/>
                        <a:pt x="5390" y="5929"/>
                        <a:pt x="5211" y="5929"/>
                      </a:cubicBezTo>
                      <a:lnTo>
                        <a:pt x="5211" y="5929"/>
                      </a:lnTo>
                      <a:cubicBezTo>
                        <a:pt x="5211" y="5929"/>
                        <a:pt x="5390" y="6288"/>
                        <a:pt x="5570" y="6648"/>
                      </a:cubicBezTo>
                      <a:lnTo>
                        <a:pt x="5570" y="6648"/>
                      </a:lnTo>
                      <a:close/>
                    </a:path>
                  </a:pathLst>
                </a:custGeom>
                <a:grpFill/>
                <a:ln w="17953" cap="flat">
                  <a:noFill/>
                  <a:prstDash val="solid"/>
                  <a:miter/>
                </a:ln>
              </p:spPr>
              <p:txBody>
                <a:bodyPr rtlCol="0" anchor="ctr"/>
                <a:lstStyle/>
                <a:p>
                  <a:endParaRPr lang="zh-CN" altLang="en-US" sz="1050"/>
                </a:p>
              </p:txBody>
            </p:sp>
          </p:grpSp>
          <p:grpSp>
            <p:nvGrpSpPr>
              <p:cNvPr id="271" name="图形 1"/>
              <p:cNvGrpSpPr/>
              <p:nvPr/>
            </p:nvGrpSpPr>
            <p:grpSpPr>
              <a:xfrm>
                <a:off x="6462752" y="2144142"/>
                <a:ext cx="39348" cy="28388"/>
                <a:chOff x="7835963" y="2341832"/>
                <a:chExt cx="39348" cy="28388"/>
              </a:xfrm>
              <a:solidFill>
                <a:srgbClr val="0070C0"/>
              </a:solidFill>
            </p:grpSpPr>
            <p:sp>
              <p:nvSpPr>
                <p:cNvPr id="3204" name="任意多边形: 形状 796"/>
                <p:cNvSpPr/>
                <p:nvPr/>
              </p:nvSpPr>
              <p:spPr>
                <a:xfrm>
                  <a:off x="7838584" y="2344578"/>
                  <a:ext cx="33925" cy="23194"/>
                </a:xfrm>
                <a:custGeom>
                  <a:avLst/>
                  <a:gdLst>
                    <a:gd name="connsiteX0" fmla="*/ 22174 w 33925"/>
                    <a:gd name="connsiteY0" fmla="*/ 21869 h 23194"/>
                    <a:gd name="connsiteX1" fmla="*/ 14268 w 33925"/>
                    <a:gd name="connsiteY1" fmla="*/ 20611 h 23194"/>
                    <a:gd name="connsiteX2" fmla="*/ 2410 w 33925"/>
                    <a:gd name="connsiteY2" fmla="*/ 19354 h 23194"/>
                    <a:gd name="connsiteX3" fmla="*/ 3667 w 33925"/>
                    <a:gd name="connsiteY3" fmla="*/ 13963 h 23194"/>
                    <a:gd name="connsiteX4" fmla="*/ 2230 w 33925"/>
                    <a:gd name="connsiteY4" fmla="*/ 6058 h 23194"/>
                    <a:gd name="connsiteX5" fmla="*/ 6182 w 33925"/>
                    <a:gd name="connsiteY5" fmla="*/ 668 h 23194"/>
                    <a:gd name="connsiteX6" fmla="*/ 16783 w 33925"/>
                    <a:gd name="connsiteY6" fmla="*/ 1925 h 23194"/>
                    <a:gd name="connsiteX7" fmla="*/ 25946 w 33925"/>
                    <a:gd name="connsiteY7" fmla="*/ 8573 h 23194"/>
                    <a:gd name="connsiteX8" fmla="*/ 28641 w 33925"/>
                    <a:gd name="connsiteY8" fmla="*/ 12526 h 23194"/>
                    <a:gd name="connsiteX9" fmla="*/ 32594 w 33925"/>
                    <a:gd name="connsiteY9" fmla="*/ 20432 h 23194"/>
                    <a:gd name="connsiteX10" fmla="*/ 25946 w 33925"/>
                    <a:gd name="connsiteY10" fmla="*/ 19174 h 23194"/>
                    <a:gd name="connsiteX11" fmla="*/ 22174 w 33925"/>
                    <a:gd name="connsiteY11" fmla="*/ 21869 h 23194"/>
                    <a:gd name="connsiteX12" fmla="*/ 22174 w 33925"/>
                    <a:gd name="connsiteY12" fmla="*/ 21869 h 23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25" h="23194">
                      <a:moveTo>
                        <a:pt x="22174" y="21869"/>
                      </a:moveTo>
                      <a:cubicBezTo>
                        <a:pt x="19479" y="23127"/>
                        <a:pt x="18221" y="24564"/>
                        <a:pt x="14268" y="20611"/>
                      </a:cubicBezTo>
                      <a:cubicBezTo>
                        <a:pt x="10315" y="17916"/>
                        <a:pt x="6362" y="19354"/>
                        <a:pt x="2410" y="19354"/>
                      </a:cubicBezTo>
                      <a:cubicBezTo>
                        <a:pt x="-1543" y="19354"/>
                        <a:pt x="-285" y="16658"/>
                        <a:pt x="3667" y="13963"/>
                      </a:cubicBezTo>
                      <a:cubicBezTo>
                        <a:pt x="6362" y="11268"/>
                        <a:pt x="972" y="8573"/>
                        <a:pt x="2230" y="6058"/>
                      </a:cubicBezTo>
                      <a:cubicBezTo>
                        <a:pt x="3488" y="3363"/>
                        <a:pt x="3488" y="-1848"/>
                        <a:pt x="6182" y="668"/>
                      </a:cubicBezTo>
                      <a:cubicBezTo>
                        <a:pt x="8877" y="4620"/>
                        <a:pt x="10135" y="1925"/>
                        <a:pt x="16783" y="1925"/>
                      </a:cubicBezTo>
                      <a:cubicBezTo>
                        <a:pt x="23431" y="3183"/>
                        <a:pt x="27384" y="5878"/>
                        <a:pt x="25946" y="8573"/>
                      </a:cubicBezTo>
                      <a:cubicBezTo>
                        <a:pt x="23252" y="11268"/>
                        <a:pt x="21994" y="11268"/>
                        <a:pt x="28641" y="12526"/>
                      </a:cubicBezTo>
                      <a:cubicBezTo>
                        <a:pt x="33852" y="15221"/>
                        <a:pt x="35289" y="20432"/>
                        <a:pt x="32594" y="20432"/>
                      </a:cubicBezTo>
                      <a:cubicBezTo>
                        <a:pt x="29899" y="19174"/>
                        <a:pt x="25946" y="19174"/>
                        <a:pt x="25946" y="19174"/>
                      </a:cubicBezTo>
                      <a:cubicBezTo>
                        <a:pt x="25946" y="19174"/>
                        <a:pt x="26126" y="20611"/>
                        <a:pt x="22174" y="21869"/>
                      </a:cubicBezTo>
                      <a:lnTo>
                        <a:pt x="22174" y="21869"/>
                      </a:lnTo>
                      <a:close/>
                    </a:path>
                  </a:pathLst>
                </a:custGeom>
                <a:grpFill/>
                <a:ln w="17953" cap="flat">
                  <a:noFill/>
                  <a:prstDash val="solid"/>
                  <a:miter/>
                </a:ln>
              </p:spPr>
              <p:txBody>
                <a:bodyPr rtlCol="0" anchor="ctr"/>
                <a:lstStyle/>
                <a:p>
                  <a:endParaRPr lang="zh-CN" altLang="en-US" sz="1050"/>
                </a:p>
              </p:txBody>
            </p:sp>
            <p:sp>
              <p:nvSpPr>
                <p:cNvPr id="3205" name="任意多边形: 形状 797"/>
                <p:cNvSpPr/>
                <p:nvPr/>
              </p:nvSpPr>
              <p:spPr>
                <a:xfrm>
                  <a:off x="7835963" y="2341832"/>
                  <a:ext cx="39348" cy="28388"/>
                </a:xfrm>
                <a:custGeom>
                  <a:avLst/>
                  <a:gdLst>
                    <a:gd name="connsiteX0" fmla="*/ 15452 w 39348"/>
                    <a:gd name="connsiteY0" fmla="*/ 25514 h 28388"/>
                    <a:gd name="connsiteX1" fmla="*/ 10960 w 39348"/>
                    <a:gd name="connsiteY1" fmla="*/ 24256 h 28388"/>
                    <a:gd name="connsiteX2" fmla="*/ 10960 w 39348"/>
                    <a:gd name="connsiteY2" fmla="*/ 24256 h 28388"/>
                    <a:gd name="connsiteX3" fmla="*/ 5031 w 39348"/>
                    <a:gd name="connsiteY3" fmla="*/ 24615 h 28388"/>
                    <a:gd name="connsiteX4" fmla="*/ 5031 w 39348"/>
                    <a:gd name="connsiteY4" fmla="*/ 24615 h 28388"/>
                    <a:gd name="connsiteX5" fmla="*/ 5031 w 39348"/>
                    <a:gd name="connsiteY5" fmla="*/ 24615 h 28388"/>
                    <a:gd name="connsiteX6" fmla="*/ 0 w 39348"/>
                    <a:gd name="connsiteY6" fmla="*/ 20842 h 28388"/>
                    <a:gd name="connsiteX7" fmla="*/ 0 w 39348"/>
                    <a:gd name="connsiteY7" fmla="*/ 20842 h 28388"/>
                    <a:gd name="connsiteX8" fmla="*/ 4492 w 39348"/>
                    <a:gd name="connsiteY8" fmla="*/ 14913 h 28388"/>
                    <a:gd name="connsiteX9" fmla="*/ 4492 w 39348"/>
                    <a:gd name="connsiteY9" fmla="*/ 14913 h 28388"/>
                    <a:gd name="connsiteX10" fmla="*/ 4492 w 39348"/>
                    <a:gd name="connsiteY10" fmla="*/ 14913 h 28388"/>
                    <a:gd name="connsiteX11" fmla="*/ 2156 w 39348"/>
                    <a:gd name="connsiteY11" fmla="*/ 9523 h 28388"/>
                    <a:gd name="connsiteX12" fmla="*/ 2156 w 39348"/>
                    <a:gd name="connsiteY12" fmla="*/ 9523 h 28388"/>
                    <a:gd name="connsiteX13" fmla="*/ 2695 w 39348"/>
                    <a:gd name="connsiteY13" fmla="*/ 7546 h 28388"/>
                    <a:gd name="connsiteX14" fmla="*/ 2695 w 39348"/>
                    <a:gd name="connsiteY14" fmla="*/ 7546 h 28388"/>
                    <a:gd name="connsiteX15" fmla="*/ 7726 w 39348"/>
                    <a:gd name="connsiteY15" fmla="*/ 0 h 28388"/>
                    <a:gd name="connsiteX16" fmla="*/ 7726 w 39348"/>
                    <a:gd name="connsiteY16" fmla="*/ 0 h 28388"/>
                    <a:gd name="connsiteX17" fmla="*/ 11140 w 39348"/>
                    <a:gd name="connsiteY17" fmla="*/ 1797 h 28388"/>
                    <a:gd name="connsiteX18" fmla="*/ 11140 w 39348"/>
                    <a:gd name="connsiteY18" fmla="*/ 1797 h 28388"/>
                    <a:gd name="connsiteX19" fmla="*/ 12038 w 39348"/>
                    <a:gd name="connsiteY19" fmla="*/ 2875 h 28388"/>
                    <a:gd name="connsiteX20" fmla="*/ 12038 w 39348"/>
                    <a:gd name="connsiteY20" fmla="*/ 2875 h 28388"/>
                    <a:gd name="connsiteX21" fmla="*/ 12218 w 39348"/>
                    <a:gd name="connsiteY21" fmla="*/ 2875 h 28388"/>
                    <a:gd name="connsiteX22" fmla="*/ 12218 w 39348"/>
                    <a:gd name="connsiteY22" fmla="*/ 2875 h 28388"/>
                    <a:gd name="connsiteX23" fmla="*/ 14733 w 39348"/>
                    <a:gd name="connsiteY23" fmla="*/ 2515 h 28388"/>
                    <a:gd name="connsiteX24" fmla="*/ 14733 w 39348"/>
                    <a:gd name="connsiteY24" fmla="*/ 2515 h 28388"/>
                    <a:gd name="connsiteX25" fmla="*/ 20123 w 39348"/>
                    <a:gd name="connsiteY25" fmla="*/ 2156 h 28388"/>
                    <a:gd name="connsiteX26" fmla="*/ 20123 w 39348"/>
                    <a:gd name="connsiteY26" fmla="*/ 2156 h 28388"/>
                    <a:gd name="connsiteX27" fmla="*/ 31622 w 39348"/>
                    <a:gd name="connsiteY27" fmla="*/ 10241 h 28388"/>
                    <a:gd name="connsiteX28" fmla="*/ 31622 w 39348"/>
                    <a:gd name="connsiteY28" fmla="*/ 10241 h 28388"/>
                    <a:gd name="connsiteX29" fmla="*/ 30904 w 39348"/>
                    <a:gd name="connsiteY29" fmla="*/ 12577 h 28388"/>
                    <a:gd name="connsiteX30" fmla="*/ 30904 w 39348"/>
                    <a:gd name="connsiteY30" fmla="*/ 12577 h 28388"/>
                    <a:gd name="connsiteX31" fmla="*/ 32700 w 39348"/>
                    <a:gd name="connsiteY31" fmla="*/ 12936 h 28388"/>
                    <a:gd name="connsiteX32" fmla="*/ 32700 w 39348"/>
                    <a:gd name="connsiteY32" fmla="*/ 12936 h 28388"/>
                    <a:gd name="connsiteX33" fmla="*/ 39348 w 39348"/>
                    <a:gd name="connsiteY33" fmla="*/ 21740 h 28388"/>
                    <a:gd name="connsiteX34" fmla="*/ 39348 w 39348"/>
                    <a:gd name="connsiteY34" fmla="*/ 21740 h 28388"/>
                    <a:gd name="connsiteX35" fmla="*/ 35575 w 39348"/>
                    <a:gd name="connsiteY35" fmla="*/ 25693 h 28388"/>
                    <a:gd name="connsiteX36" fmla="*/ 35575 w 39348"/>
                    <a:gd name="connsiteY36" fmla="*/ 25693 h 28388"/>
                    <a:gd name="connsiteX37" fmla="*/ 34856 w 39348"/>
                    <a:gd name="connsiteY37" fmla="*/ 25693 h 28388"/>
                    <a:gd name="connsiteX38" fmla="*/ 34317 w 39348"/>
                    <a:gd name="connsiteY38" fmla="*/ 25514 h 28388"/>
                    <a:gd name="connsiteX39" fmla="*/ 30185 w 39348"/>
                    <a:gd name="connsiteY39" fmla="*/ 24435 h 28388"/>
                    <a:gd name="connsiteX40" fmla="*/ 30185 w 39348"/>
                    <a:gd name="connsiteY40" fmla="*/ 24435 h 28388"/>
                    <a:gd name="connsiteX41" fmla="*/ 25693 w 39348"/>
                    <a:gd name="connsiteY41" fmla="*/ 26951 h 28388"/>
                    <a:gd name="connsiteX42" fmla="*/ 25693 w 39348"/>
                    <a:gd name="connsiteY42" fmla="*/ 26951 h 28388"/>
                    <a:gd name="connsiteX43" fmla="*/ 21381 w 39348"/>
                    <a:gd name="connsiteY43" fmla="*/ 28388 h 28388"/>
                    <a:gd name="connsiteX44" fmla="*/ 21381 w 39348"/>
                    <a:gd name="connsiteY44" fmla="*/ 28388 h 28388"/>
                    <a:gd name="connsiteX45" fmla="*/ 15452 w 39348"/>
                    <a:gd name="connsiteY45" fmla="*/ 25514 h 28388"/>
                    <a:gd name="connsiteX46" fmla="*/ 15452 w 39348"/>
                    <a:gd name="connsiteY46" fmla="*/ 25514 h 28388"/>
                    <a:gd name="connsiteX47" fmla="*/ 24795 w 39348"/>
                    <a:gd name="connsiteY47" fmla="*/ 24615 h 28388"/>
                    <a:gd name="connsiteX48" fmla="*/ 23896 w 39348"/>
                    <a:gd name="connsiteY48" fmla="*/ 22279 h 28388"/>
                    <a:gd name="connsiteX49" fmla="*/ 26232 w 39348"/>
                    <a:gd name="connsiteY49" fmla="*/ 21201 h 28388"/>
                    <a:gd name="connsiteX50" fmla="*/ 26232 w 39348"/>
                    <a:gd name="connsiteY50" fmla="*/ 21201 h 28388"/>
                    <a:gd name="connsiteX51" fmla="*/ 26232 w 39348"/>
                    <a:gd name="connsiteY51" fmla="*/ 21201 h 28388"/>
                    <a:gd name="connsiteX52" fmla="*/ 26232 w 39348"/>
                    <a:gd name="connsiteY52" fmla="*/ 21201 h 28388"/>
                    <a:gd name="connsiteX53" fmla="*/ 26232 w 39348"/>
                    <a:gd name="connsiteY53" fmla="*/ 21022 h 28388"/>
                    <a:gd name="connsiteX54" fmla="*/ 26232 w 39348"/>
                    <a:gd name="connsiteY54" fmla="*/ 21022 h 28388"/>
                    <a:gd name="connsiteX55" fmla="*/ 26412 w 39348"/>
                    <a:gd name="connsiteY55" fmla="*/ 20842 h 28388"/>
                    <a:gd name="connsiteX56" fmla="*/ 26412 w 39348"/>
                    <a:gd name="connsiteY56" fmla="*/ 20842 h 28388"/>
                    <a:gd name="connsiteX57" fmla="*/ 26771 w 39348"/>
                    <a:gd name="connsiteY57" fmla="*/ 20483 h 28388"/>
                    <a:gd name="connsiteX58" fmla="*/ 26771 w 39348"/>
                    <a:gd name="connsiteY58" fmla="*/ 20483 h 28388"/>
                    <a:gd name="connsiteX59" fmla="*/ 27131 w 39348"/>
                    <a:gd name="connsiteY59" fmla="*/ 20303 h 28388"/>
                    <a:gd name="connsiteX60" fmla="*/ 27131 w 39348"/>
                    <a:gd name="connsiteY60" fmla="*/ 20303 h 28388"/>
                    <a:gd name="connsiteX61" fmla="*/ 28388 w 39348"/>
                    <a:gd name="connsiteY61" fmla="*/ 19764 h 28388"/>
                    <a:gd name="connsiteX62" fmla="*/ 28388 w 39348"/>
                    <a:gd name="connsiteY62" fmla="*/ 19764 h 28388"/>
                    <a:gd name="connsiteX63" fmla="*/ 28568 w 39348"/>
                    <a:gd name="connsiteY63" fmla="*/ 19764 h 28388"/>
                    <a:gd name="connsiteX64" fmla="*/ 28568 w 39348"/>
                    <a:gd name="connsiteY64" fmla="*/ 19764 h 28388"/>
                    <a:gd name="connsiteX65" fmla="*/ 28568 w 39348"/>
                    <a:gd name="connsiteY65" fmla="*/ 19764 h 28388"/>
                    <a:gd name="connsiteX66" fmla="*/ 28568 w 39348"/>
                    <a:gd name="connsiteY66" fmla="*/ 19764 h 28388"/>
                    <a:gd name="connsiteX67" fmla="*/ 28568 w 39348"/>
                    <a:gd name="connsiteY67" fmla="*/ 19764 h 28388"/>
                    <a:gd name="connsiteX68" fmla="*/ 28568 w 39348"/>
                    <a:gd name="connsiteY68" fmla="*/ 19764 h 28388"/>
                    <a:gd name="connsiteX69" fmla="*/ 33060 w 39348"/>
                    <a:gd name="connsiteY69" fmla="*/ 20303 h 28388"/>
                    <a:gd name="connsiteX70" fmla="*/ 33060 w 39348"/>
                    <a:gd name="connsiteY70" fmla="*/ 20303 h 28388"/>
                    <a:gd name="connsiteX71" fmla="*/ 30724 w 39348"/>
                    <a:gd name="connsiteY71" fmla="*/ 18147 h 28388"/>
                    <a:gd name="connsiteX72" fmla="*/ 30724 w 39348"/>
                    <a:gd name="connsiteY72" fmla="*/ 18147 h 28388"/>
                    <a:gd name="connsiteX73" fmla="*/ 23896 w 39348"/>
                    <a:gd name="connsiteY73" fmla="*/ 14015 h 28388"/>
                    <a:gd name="connsiteX74" fmla="*/ 23896 w 39348"/>
                    <a:gd name="connsiteY74" fmla="*/ 14015 h 28388"/>
                    <a:gd name="connsiteX75" fmla="*/ 26232 w 39348"/>
                    <a:gd name="connsiteY75" fmla="*/ 10780 h 28388"/>
                    <a:gd name="connsiteX76" fmla="*/ 26232 w 39348"/>
                    <a:gd name="connsiteY76" fmla="*/ 10780 h 28388"/>
                    <a:gd name="connsiteX77" fmla="*/ 26232 w 39348"/>
                    <a:gd name="connsiteY77" fmla="*/ 10601 h 28388"/>
                    <a:gd name="connsiteX78" fmla="*/ 24974 w 39348"/>
                    <a:gd name="connsiteY78" fmla="*/ 9523 h 28388"/>
                    <a:gd name="connsiteX79" fmla="*/ 24974 w 39348"/>
                    <a:gd name="connsiteY79" fmla="*/ 9523 h 28388"/>
                    <a:gd name="connsiteX80" fmla="*/ 19404 w 39348"/>
                    <a:gd name="connsiteY80" fmla="*/ 7546 h 28388"/>
                    <a:gd name="connsiteX81" fmla="*/ 19404 w 39348"/>
                    <a:gd name="connsiteY81" fmla="*/ 7546 h 28388"/>
                    <a:gd name="connsiteX82" fmla="*/ 12038 w 39348"/>
                    <a:gd name="connsiteY82" fmla="*/ 8445 h 28388"/>
                    <a:gd name="connsiteX83" fmla="*/ 12038 w 39348"/>
                    <a:gd name="connsiteY83" fmla="*/ 8445 h 28388"/>
                    <a:gd name="connsiteX84" fmla="*/ 8265 w 39348"/>
                    <a:gd name="connsiteY84" fmla="*/ 7007 h 28388"/>
                    <a:gd name="connsiteX85" fmla="*/ 8265 w 39348"/>
                    <a:gd name="connsiteY85" fmla="*/ 7007 h 28388"/>
                    <a:gd name="connsiteX86" fmla="*/ 7187 w 39348"/>
                    <a:gd name="connsiteY86" fmla="*/ 10062 h 28388"/>
                    <a:gd name="connsiteX87" fmla="*/ 7187 w 39348"/>
                    <a:gd name="connsiteY87" fmla="*/ 10062 h 28388"/>
                    <a:gd name="connsiteX88" fmla="*/ 9523 w 39348"/>
                    <a:gd name="connsiteY88" fmla="*/ 15272 h 28388"/>
                    <a:gd name="connsiteX89" fmla="*/ 9523 w 39348"/>
                    <a:gd name="connsiteY89" fmla="*/ 15272 h 28388"/>
                    <a:gd name="connsiteX90" fmla="*/ 7546 w 39348"/>
                    <a:gd name="connsiteY90" fmla="*/ 19045 h 28388"/>
                    <a:gd name="connsiteX91" fmla="*/ 7546 w 39348"/>
                    <a:gd name="connsiteY91" fmla="*/ 19045 h 28388"/>
                    <a:gd name="connsiteX92" fmla="*/ 6828 w 39348"/>
                    <a:gd name="connsiteY92" fmla="*/ 19584 h 28388"/>
                    <a:gd name="connsiteX93" fmla="*/ 6828 w 39348"/>
                    <a:gd name="connsiteY93" fmla="*/ 19584 h 28388"/>
                    <a:gd name="connsiteX94" fmla="*/ 10960 w 39348"/>
                    <a:gd name="connsiteY94" fmla="*/ 19405 h 28388"/>
                    <a:gd name="connsiteX95" fmla="*/ 10960 w 39348"/>
                    <a:gd name="connsiteY95" fmla="*/ 19405 h 28388"/>
                    <a:gd name="connsiteX96" fmla="*/ 18686 w 39348"/>
                    <a:gd name="connsiteY96" fmla="*/ 21740 h 28388"/>
                    <a:gd name="connsiteX97" fmla="*/ 18686 w 39348"/>
                    <a:gd name="connsiteY97" fmla="*/ 21740 h 28388"/>
                    <a:gd name="connsiteX98" fmla="*/ 21201 w 39348"/>
                    <a:gd name="connsiteY98" fmla="*/ 23537 h 28388"/>
                    <a:gd name="connsiteX99" fmla="*/ 21201 w 39348"/>
                    <a:gd name="connsiteY99" fmla="*/ 23537 h 28388"/>
                    <a:gd name="connsiteX100" fmla="*/ 23537 w 39348"/>
                    <a:gd name="connsiteY100" fmla="*/ 22459 h 28388"/>
                    <a:gd name="connsiteX101" fmla="*/ 23537 w 39348"/>
                    <a:gd name="connsiteY101" fmla="*/ 22459 h 28388"/>
                    <a:gd name="connsiteX102" fmla="*/ 24795 w 39348"/>
                    <a:gd name="connsiteY102" fmla="*/ 24615 h 28388"/>
                    <a:gd name="connsiteX103" fmla="*/ 24795 w 39348"/>
                    <a:gd name="connsiteY103" fmla="*/ 24615 h 28388"/>
                    <a:gd name="connsiteX104" fmla="*/ 30544 w 39348"/>
                    <a:gd name="connsiteY104" fmla="*/ 20123 h 28388"/>
                    <a:gd name="connsiteX105" fmla="*/ 30544 w 39348"/>
                    <a:gd name="connsiteY105" fmla="*/ 20123 h 28388"/>
                    <a:gd name="connsiteX106" fmla="*/ 30544 w 39348"/>
                    <a:gd name="connsiteY106" fmla="*/ 20123 h 28388"/>
                    <a:gd name="connsiteX107" fmla="*/ 30544 w 39348"/>
                    <a:gd name="connsiteY107" fmla="*/ 20123 h 28388"/>
                    <a:gd name="connsiteX108" fmla="*/ 30544 w 39348"/>
                    <a:gd name="connsiteY108" fmla="*/ 20123 h 28388"/>
                    <a:gd name="connsiteX109" fmla="*/ 30365 w 39348"/>
                    <a:gd name="connsiteY109" fmla="*/ 19944 h 28388"/>
                    <a:gd name="connsiteX110" fmla="*/ 30365 w 39348"/>
                    <a:gd name="connsiteY110" fmla="*/ 19944 h 28388"/>
                    <a:gd name="connsiteX111" fmla="*/ 30365 w 39348"/>
                    <a:gd name="connsiteY111" fmla="*/ 19944 h 28388"/>
                    <a:gd name="connsiteX112" fmla="*/ 30365 w 39348"/>
                    <a:gd name="connsiteY112" fmla="*/ 19944 h 28388"/>
                    <a:gd name="connsiteX113" fmla="*/ 30365 w 39348"/>
                    <a:gd name="connsiteY113" fmla="*/ 19944 h 28388"/>
                    <a:gd name="connsiteX114" fmla="*/ 30185 w 39348"/>
                    <a:gd name="connsiteY114" fmla="*/ 19764 h 28388"/>
                    <a:gd name="connsiteX115" fmla="*/ 30185 w 39348"/>
                    <a:gd name="connsiteY115" fmla="*/ 19764 h 28388"/>
                    <a:gd name="connsiteX116" fmla="*/ 30185 w 39348"/>
                    <a:gd name="connsiteY116" fmla="*/ 19764 h 28388"/>
                    <a:gd name="connsiteX117" fmla="*/ 30185 w 39348"/>
                    <a:gd name="connsiteY117" fmla="*/ 19764 h 28388"/>
                    <a:gd name="connsiteX118" fmla="*/ 30185 w 39348"/>
                    <a:gd name="connsiteY118" fmla="*/ 19764 h 28388"/>
                    <a:gd name="connsiteX119" fmla="*/ 30185 w 39348"/>
                    <a:gd name="connsiteY119" fmla="*/ 19764 h 28388"/>
                    <a:gd name="connsiteX120" fmla="*/ 30185 w 39348"/>
                    <a:gd name="connsiteY120" fmla="*/ 19764 h 28388"/>
                    <a:gd name="connsiteX121" fmla="*/ 30185 w 39348"/>
                    <a:gd name="connsiteY121" fmla="*/ 19764 h 28388"/>
                    <a:gd name="connsiteX122" fmla="*/ 30185 w 39348"/>
                    <a:gd name="connsiteY122" fmla="*/ 19764 h 28388"/>
                    <a:gd name="connsiteX123" fmla="*/ 30185 w 39348"/>
                    <a:gd name="connsiteY123" fmla="*/ 19764 h 28388"/>
                    <a:gd name="connsiteX124" fmla="*/ 30185 w 39348"/>
                    <a:gd name="connsiteY124" fmla="*/ 19764 h 28388"/>
                    <a:gd name="connsiteX125" fmla="*/ 30185 w 39348"/>
                    <a:gd name="connsiteY125" fmla="*/ 19764 h 28388"/>
                    <a:gd name="connsiteX126" fmla="*/ 30185 w 39348"/>
                    <a:gd name="connsiteY126" fmla="*/ 19764 h 28388"/>
                    <a:gd name="connsiteX127" fmla="*/ 30185 w 39348"/>
                    <a:gd name="connsiteY127" fmla="*/ 19764 h 28388"/>
                    <a:gd name="connsiteX128" fmla="*/ 30185 w 39348"/>
                    <a:gd name="connsiteY128" fmla="*/ 19764 h 28388"/>
                    <a:gd name="connsiteX129" fmla="*/ 30185 w 39348"/>
                    <a:gd name="connsiteY129" fmla="*/ 19764 h 28388"/>
                    <a:gd name="connsiteX130" fmla="*/ 30185 w 39348"/>
                    <a:gd name="connsiteY130" fmla="*/ 19764 h 28388"/>
                    <a:gd name="connsiteX131" fmla="*/ 30185 w 39348"/>
                    <a:gd name="connsiteY131" fmla="*/ 19764 h 28388"/>
                    <a:gd name="connsiteX132" fmla="*/ 30005 w 39348"/>
                    <a:gd name="connsiteY132" fmla="*/ 19764 h 28388"/>
                    <a:gd name="connsiteX133" fmla="*/ 30005 w 39348"/>
                    <a:gd name="connsiteY133" fmla="*/ 19764 h 28388"/>
                    <a:gd name="connsiteX134" fmla="*/ 30005 w 39348"/>
                    <a:gd name="connsiteY134" fmla="*/ 19764 h 28388"/>
                    <a:gd name="connsiteX135" fmla="*/ 30005 w 39348"/>
                    <a:gd name="connsiteY135" fmla="*/ 19764 h 28388"/>
                    <a:gd name="connsiteX136" fmla="*/ 30005 w 39348"/>
                    <a:gd name="connsiteY136" fmla="*/ 19764 h 28388"/>
                    <a:gd name="connsiteX137" fmla="*/ 30005 w 39348"/>
                    <a:gd name="connsiteY137" fmla="*/ 19764 h 28388"/>
                    <a:gd name="connsiteX138" fmla="*/ 30005 w 39348"/>
                    <a:gd name="connsiteY138" fmla="*/ 19764 h 28388"/>
                    <a:gd name="connsiteX139" fmla="*/ 29646 w 39348"/>
                    <a:gd name="connsiteY139" fmla="*/ 19584 h 28388"/>
                    <a:gd name="connsiteX140" fmla="*/ 29646 w 39348"/>
                    <a:gd name="connsiteY140" fmla="*/ 19584 h 28388"/>
                    <a:gd name="connsiteX141" fmla="*/ 29646 w 39348"/>
                    <a:gd name="connsiteY141" fmla="*/ 19584 h 28388"/>
                    <a:gd name="connsiteX142" fmla="*/ 29646 w 39348"/>
                    <a:gd name="connsiteY142" fmla="*/ 19584 h 28388"/>
                    <a:gd name="connsiteX143" fmla="*/ 29646 w 39348"/>
                    <a:gd name="connsiteY143" fmla="*/ 19584 h 28388"/>
                    <a:gd name="connsiteX144" fmla="*/ 29646 w 39348"/>
                    <a:gd name="connsiteY144" fmla="*/ 19584 h 28388"/>
                    <a:gd name="connsiteX145" fmla="*/ 7187 w 39348"/>
                    <a:gd name="connsiteY145" fmla="*/ 5211 h 28388"/>
                    <a:gd name="connsiteX146" fmla="*/ 7187 w 39348"/>
                    <a:gd name="connsiteY146" fmla="*/ 5211 h 28388"/>
                    <a:gd name="connsiteX147" fmla="*/ 7187 w 39348"/>
                    <a:gd name="connsiteY147" fmla="*/ 5211 h 28388"/>
                    <a:gd name="connsiteX148" fmla="*/ 7187 w 39348"/>
                    <a:gd name="connsiteY148" fmla="*/ 5211 h 2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39348" h="28388">
                      <a:moveTo>
                        <a:pt x="15452" y="25514"/>
                      </a:moveTo>
                      <a:cubicBezTo>
                        <a:pt x="14014" y="24435"/>
                        <a:pt x="12577" y="24256"/>
                        <a:pt x="10960" y="24256"/>
                      </a:cubicBezTo>
                      <a:lnTo>
                        <a:pt x="10960" y="24256"/>
                      </a:lnTo>
                      <a:cubicBezTo>
                        <a:pt x="9163" y="24256"/>
                        <a:pt x="7187" y="24615"/>
                        <a:pt x="5031" y="24615"/>
                      </a:cubicBezTo>
                      <a:lnTo>
                        <a:pt x="5031" y="24615"/>
                      </a:lnTo>
                      <a:lnTo>
                        <a:pt x="5031" y="24615"/>
                      </a:lnTo>
                      <a:cubicBezTo>
                        <a:pt x="3234" y="24615"/>
                        <a:pt x="180" y="23896"/>
                        <a:pt x="0" y="20842"/>
                      </a:cubicBezTo>
                      <a:lnTo>
                        <a:pt x="0" y="20842"/>
                      </a:lnTo>
                      <a:cubicBezTo>
                        <a:pt x="359" y="17608"/>
                        <a:pt x="2515" y="16530"/>
                        <a:pt x="4492" y="14913"/>
                      </a:cubicBezTo>
                      <a:lnTo>
                        <a:pt x="4492" y="14913"/>
                      </a:lnTo>
                      <a:lnTo>
                        <a:pt x="4492" y="14913"/>
                      </a:lnTo>
                      <a:cubicBezTo>
                        <a:pt x="4672" y="14733"/>
                        <a:pt x="2515" y="13116"/>
                        <a:pt x="2156" y="9523"/>
                      </a:cubicBezTo>
                      <a:lnTo>
                        <a:pt x="2156" y="9523"/>
                      </a:lnTo>
                      <a:cubicBezTo>
                        <a:pt x="2156" y="8984"/>
                        <a:pt x="2336" y="8085"/>
                        <a:pt x="2695" y="7546"/>
                      </a:cubicBezTo>
                      <a:lnTo>
                        <a:pt x="2695" y="7546"/>
                      </a:lnTo>
                      <a:cubicBezTo>
                        <a:pt x="4133" y="6289"/>
                        <a:pt x="1976" y="2156"/>
                        <a:pt x="7726" y="0"/>
                      </a:cubicBezTo>
                      <a:lnTo>
                        <a:pt x="7726" y="0"/>
                      </a:lnTo>
                      <a:cubicBezTo>
                        <a:pt x="9163" y="0"/>
                        <a:pt x="10062" y="719"/>
                        <a:pt x="11140" y="1797"/>
                      </a:cubicBezTo>
                      <a:lnTo>
                        <a:pt x="11140" y="1797"/>
                      </a:lnTo>
                      <a:cubicBezTo>
                        <a:pt x="12038" y="2875"/>
                        <a:pt x="11858" y="2875"/>
                        <a:pt x="12038" y="2875"/>
                      </a:cubicBezTo>
                      <a:lnTo>
                        <a:pt x="12038" y="2875"/>
                      </a:lnTo>
                      <a:cubicBezTo>
                        <a:pt x="12038" y="2875"/>
                        <a:pt x="12038" y="2875"/>
                        <a:pt x="12218" y="2875"/>
                      </a:cubicBezTo>
                      <a:lnTo>
                        <a:pt x="12218" y="2875"/>
                      </a:lnTo>
                      <a:cubicBezTo>
                        <a:pt x="12577" y="2875"/>
                        <a:pt x="13296" y="2695"/>
                        <a:pt x="14733" y="2515"/>
                      </a:cubicBezTo>
                      <a:lnTo>
                        <a:pt x="14733" y="2515"/>
                      </a:lnTo>
                      <a:cubicBezTo>
                        <a:pt x="15991" y="2336"/>
                        <a:pt x="17787" y="2156"/>
                        <a:pt x="20123" y="2156"/>
                      </a:cubicBezTo>
                      <a:lnTo>
                        <a:pt x="20123" y="2156"/>
                      </a:lnTo>
                      <a:cubicBezTo>
                        <a:pt x="26052" y="3594"/>
                        <a:pt x="30904" y="5031"/>
                        <a:pt x="31622" y="10241"/>
                      </a:cubicBezTo>
                      <a:lnTo>
                        <a:pt x="31622" y="10241"/>
                      </a:lnTo>
                      <a:cubicBezTo>
                        <a:pt x="31622" y="10960"/>
                        <a:pt x="31443" y="11499"/>
                        <a:pt x="30904" y="12577"/>
                      </a:cubicBezTo>
                      <a:lnTo>
                        <a:pt x="30904" y="12577"/>
                      </a:lnTo>
                      <a:cubicBezTo>
                        <a:pt x="31443" y="12757"/>
                        <a:pt x="31982" y="12757"/>
                        <a:pt x="32700" y="12936"/>
                      </a:cubicBezTo>
                      <a:lnTo>
                        <a:pt x="32700" y="12936"/>
                      </a:lnTo>
                      <a:cubicBezTo>
                        <a:pt x="36833" y="15093"/>
                        <a:pt x="39348" y="18506"/>
                        <a:pt x="39348" y="21740"/>
                      </a:cubicBezTo>
                      <a:lnTo>
                        <a:pt x="39348" y="21740"/>
                      </a:lnTo>
                      <a:cubicBezTo>
                        <a:pt x="39348" y="23357"/>
                        <a:pt x="37911" y="25693"/>
                        <a:pt x="35575" y="25693"/>
                      </a:cubicBezTo>
                      <a:lnTo>
                        <a:pt x="35575" y="25693"/>
                      </a:lnTo>
                      <a:lnTo>
                        <a:pt x="34856" y="25693"/>
                      </a:lnTo>
                      <a:lnTo>
                        <a:pt x="34317" y="25514"/>
                      </a:lnTo>
                      <a:cubicBezTo>
                        <a:pt x="33239" y="24974"/>
                        <a:pt x="31443" y="24615"/>
                        <a:pt x="30185" y="24435"/>
                      </a:cubicBezTo>
                      <a:lnTo>
                        <a:pt x="30185" y="24435"/>
                      </a:lnTo>
                      <a:cubicBezTo>
                        <a:pt x="29287" y="25334"/>
                        <a:pt x="27849" y="26232"/>
                        <a:pt x="25693" y="26951"/>
                      </a:cubicBezTo>
                      <a:lnTo>
                        <a:pt x="25693" y="26951"/>
                      </a:lnTo>
                      <a:cubicBezTo>
                        <a:pt x="24615" y="27490"/>
                        <a:pt x="23357" y="28388"/>
                        <a:pt x="21381" y="28388"/>
                      </a:cubicBezTo>
                      <a:lnTo>
                        <a:pt x="21381" y="28388"/>
                      </a:lnTo>
                      <a:cubicBezTo>
                        <a:pt x="19045" y="28388"/>
                        <a:pt x="17068" y="27310"/>
                        <a:pt x="15452" y="25514"/>
                      </a:cubicBezTo>
                      <a:lnTo>
                        <a:pt x="15452" y="25514"/>
                      </a:lnTo>
                      <a:close/>
                      <a:moveTo>
                        <a:pt x="24795" y="24615"/>
                      </a:moveTo>
                      <a:lnTo>
                        <a:pt x="23896" y="22279"/>
                      </a:lnTo>
                      <a:cubicBezTo>
                        <a:pt x="25334" y="21740"/>
                        <a:pt x="26052" y="21381"/>
                        <a:pt x="26232" y="21201"/>
                      </a:cubicBezTo>
                      <a:lnTo>
                        <a:pt x="26232" y="21201"/>
                      </a:lnTo>
                      <a:cubicBezTo>
                        <a:pt x="26232" y="21201"/>
                        <a:pt x="26232" y="21201"/>
                        <a:pt x="26232" y="21201"/>
                      </a:cubicBezTo>
                      <a:lnTo>
                        <a:pt x="26232" y="21201"/>
                      </a:lnTo>
                      <a:cubicBezTo>
                        <a:pt x="26232" y="21201"/>
                        <a:pt x="26232" y="21022"/>
                        <a:pt x="26232" y="21022"/>
                      </a:cubicBezTo>
                      <a:lnTo>
                        <a:pt x="26232" y="21022"/>
                      </a:lnTo>
                      <a:cubicBezTo>
                        <a:pt x="26232" y="21022"/>
                        <a:pt x="26412" y="20842"/>
                        <a:pt x="26412" y="20842"/>
                      </a:cubicBezTo>
                      <a:lnTo>
                        <a:pt x="26412" y="20842"/>
                      </a:lnTo>
                      <a:cubicBezTo>
                        <a:pt x="26592" y="20662"/>
                        <a:pt x="26592" y="20483"/>
                        <a:pt x="26771" y="20483"/>
                      </a:cubicBezTo>
                      <a:lnTo>
                        <a:pt x="26771" y="20483"/>
                      </a:lnTo>
                      <a:cubicBezTo>
                        <a:pt x="26951" y="20303"/>
                        <a:pt x="26951" y="20303"/>
                        <a:pt x="27131" y="20303"/>
                      </a:cubicBezTo>
                      <a:lnTo>
                        <a:pt x="27131" y="20303"/>
                      </a:lnTo>
                      <a:cubicBezTo>
                        <a:pt x="27849" y="19764"/>
                        <a:pt x="28209" y="19764"/>
                        <a:pt x="28388" y="19764"/>
                      </a:cubicBezTo>
                      <a:lnTo>
                        <a:pt x="28388" y="19764"/>
                      </a:lnTo>
                      <a:cubicBezTo>
                        <a:pt x="28388" y="19764"/>
                        <a:pt x="28388" y="19764"/>
                        <a:pt x="28568" y="19764"/>
                      </a:cubicBezTo>
                      <a:lnTo>
                        <a:pt x="28568" y="19764"/>
                      </a:lnTo>
                      <a:cubicBezTo>
                        <a:pt x="28568" y="19764"/>
                        <a:pt x="28568" y="19764"/>
                        <a:pt x="28568" y="19764"/>
                      </a:cubicBezTo>
                      <a:lnTo>
                        <a:pt x="28568" y="19764"/>
                      </a:lnTo>
                      <a:cubicBezTo>
                        <a:pt x="28568" y="19764"/>
                        <a:pt x="28568" y="19764"/>
                        <a:pt x="28568" y="19764"/>
                      </a:cubicBezTo>
                      <a:lnTo>
                        <a:pt x="28568" y="19764"/>
                      </a:lnTo>
                      <a:cubicBezTo>
                        <a:pt x="28748" y="19764"/>
                        <a:pt x="30724" y="19764"/>
                        <a:pt x="33060" y="20303"/>
                      </a:cubicBezTo>
                      <a:lnTo>
                        <a:pt x="33060" y="20303"/>
                      </a:lnTo>
                      <a:cubicBezTo>
                        <a:pt x="32521" y="19584"/>
                        <a:pt x="31802" y="18686"/>
                        <a:pt x="30724" y="18147"/>
                      </a:cubicBezTo>
                      <a:lnTo>
                        <a:pt x="30724" y="18147"/>
                      </a:lnTo>
                      <a:cubicBezTo>
                        <a:pt x="27310" y="16889"/>
                        <a:pt x="25513" y="18686"/>
                        <a:pt x="23896" y="14015"/>
                      </a:cubicBezTo>
                      <a:lnTo>
                        <a:pt x="23896" y="14015"/>
                      </a:lnTo>
                      <a:cubicBezTo>
                        <a:pt x="24615" y="10601"/>
                        <a:pt x="25873" y="11319"/>
                        <a:pt x="26232" y="10780"/>
                      </a:cubicBezTo>
                      <a:lnTo>
                        <a:pt x="26232" y="10780"/>
                      </a:lnTo>
                      <a:lnTo>
                        <a:pt x="26232" y="10601"/>
                      </a:lnTo>
                      <a:cubicBezTo>
                        <a:pt x="26052" y="10601"/>
                        <a:pt x="26232" y="10421"/>
                        <a:pt x="24974" y="9523"/>
                      </a:cubicBezTo>
                      <a:lnTo>
                        <a:pt x="24974" y="9523"/>
                      </a:lnTo>
                      <a:cubicBezTo>
                        <a:pt x="23717" y="8804"/>
                        <a:pt x="21560" y="8085"/>
                        <a:pt x="19404" y="7546"/>
                      </a:cubicBezTo>
                      <a:lnTo>
                        <a:pt x="19404" y="7546"/>
                      </a:lnTo>
                      <a:cubicBezTo>
                        <a:pt x="15991" y="7546"/>
                        <a:pt x="14553" y="8265"/>
                        <a:pt x="12038" y="8445"/>
                      </a:cubicBezTo>
                      <a:lnTo>
                        <a:pt x="12038" y="8445"/>
                      </a:lnTo>
                      <a:cubicBezTo>
                        <a:pt x="10780" y="8445"/>
                        <a:pt x="9343" y="7906"/>
                        <a:pt x="8265" y="7007"/>
                      </a:cubicBezTo>
                      <a:lnTo>
                        <a:pt x="8265" y="7007"/>
                      </a:lnTo>
                      <a:cubicBezTo>
                        <a:pt x="8085" y="7906"/>
                        <a:pt x="7726" y="8984"/>
                        <a:pt x="7187" y="10062"/>
                      </a:cubicBezTo>
                      <a:lnTo>
                        <a:pt x="7187" y="10062"/>
                      </a:lnTo>
                      <a:cubicBezTo>
                        <a:pt x="7546" y="10601"/>
                        <a:pt x="9163" y="12397"/>
                        <a:pt x="9523" y="15272"/>
                      </a:cubicBezTo>
                      <a:lnTo>
                        <a:pt x="9523" y="15272"/>
                      </a:lnTo>
                      <a:cubicBezTo>
                        <a:pt x="9523" y="16530"/>
                        <a:pt x="8984" y="17788"/>
                        <a:pt x="7546" y="19045"/>
                      </a:cubicBezTo>
                      <a:lnTo>
                        <a:pt x="7546" y="19045"/>
                      </a:lnTo>
                      <a:cubicBezTo>
                        <a:pt x="7367" y="19225"/>
                        <a:pt x="7007" y="19405"/>
                        <a:pt x="6828" y="19584"/>
                      </a:cubicBezTo>
                      <a:lnTo>
                        <a:pt x="6828" y="19584"/>
                      </a:lnTo>
                      <a:cubicBezTo>
                        <a:pt x="8085" y="19405"/>
                        <a:pt x="9343" y="19405"/>
                        <a:pt x="10960" y="19405"/>
                      </a:cubicBezTo>
                      <a:lnTo>
                        <a:pt x="10960" y="19405"/>
                      </a:lnTo>
                      <a:cubicBezTo>
                        <a:pt x="13116" y="19405"/>
                        <a:pt x="15811" y="19764"/>
                        <a:pt x="18686" y="21740"/>
                      </a:cubicBezTo>
                      <a:lnTo>
                        <a:pt x="18686" y="21740"/>
                      </a:lnTo>
                      <a:cubicBezTo>
                        <a:pt x="20482" y="23537"/>
                        <a:pt x="21201" y="23717"/>
                        <a:pt x="21201" y="23537"/>
                      </a:cubicBezTo>
                      <a:lnTo>
                        <a:pt x="21201" y="23537"/>
                      </a:lnTo>
                      <a:cubicBezTo>
                        <a:pt x="21381" y="23537"/>
                        <a:pt x="22100" y="23357"/>
                        <a:pt x="23537" y="22459"/>
                      </a:cubicBezTo>
                      <a:lnTo>
                        <a:pt x="23537" y="22459"/>
                      </a:lnTo>
                      <a:lnTo>
                        <a:pt x="24795" y="24615"/>
                      </a:lnTo>
                      <a:lnTo>
                        <a:pt x="24795" y="24615"/>
                      </a:lnTo>
                      <a:close/>
                      <a:moveTo>
                        <a:pt x="30544" y="20123"/>
                      </a:moveTo>
                      <a:cubicBezTo>
                        <a:pt x="30365" y="20123"/>
                        <a:pt x="30365" y="20123"/>
                        <a:pt x="30544" y="20123"/>
                      </a:cubicBezTo>
                      <a:lnTo>
                        <a:pt x="30544" y="20123"/>
                      </a:lnTo>
                      <a:cubicBezTo>
                        <a:pt x="30365" y="20123"/>
                        <a:pt x="30365" y="20123"/>
                        <a:pt x="30544" y="20123"/>
                      </a:cubicBezTo>
                      <a:lnTo>
                        <a:pt x="30544" y="20123"/>
                      </a:lnTo>
                      <a:close/>
                      <a:moveTo>
                        <a:pt x="30365" y="19944"/>
                      </a:moveTo>
                      <a:cubicBezTo>
                        <a:pt x="30365" y="19944"/>
                        <a:pt x="30185" y="19944"/>
                        <a:pt x="30365" y="19944"/>
                      </a:cubicBezTo>
                      <a:lnTo>
                        <a:pt x="30365" y="19944"/>
                      </a:lnTo>
                      <a:cubicBezTo>
                        <a:pt x="30185" y="19944"/>
                        <a:pt x="30365" y="19944"/>
                        <a:pt x="30365" y="19944"/>
                      </a:cubicBezTo>
                      <a:lnTo>
                        <a:pt x="30365" y="19944"/>
                      </a:lnTo>
                      <a:close/>
                      <a:moveTo>
                        <a:pt x="30185" y="19764"/>
                      </a:moveTo>
                      <a:lnTo>
                        <a:pt x="30185" y="19764"/>
                      </a:lnTo>
                      <a:lnTo>
                        <a:pt x="30185" y="19764"/>
                      </a:lnTo>
                      <a:lnTo>
                        <a:pt x="30185" y="19764"/>
                      </a:lnTo>
                      <a:lnTo>
                        <a:pt x="30185" y="19764"/>
                      </a:lnTo>
                      <a:lnTo>
                        <a:pt x="30185" y="19764"/>
                      </a:lnTo>
                      <a:lnTo>
                        <a:pt x="30185" y="19764"/>
                      </a:lnTo>
                      <a:lnTo>
                        <a:pt x="30185" y="19764"/>
                      </a:lnTo>
                      <a:lnTo>
                        <a:pt x="30185" y="19764"/>
                      </a:lnTo>
                      <a:lnTo>
                        <a:pt x="30185" y="19764"/>
                      </a:lnTo>
                      <a:lnTo>
                        <a:pt x="30185" y="19764"/>
                      </a:lnTo>
                      <a:close/>
                      <a:moveTo>
                        <a:pt x="30185" y="19764"/>
                      </a:moveTo>
                      <a:cubicBezTo>
                        <a:pt x="30005" y="19764"/>
                        <a:pt x="30005" y="19764"/>
                        <a:pt x="30185" y="19764"/>
                      </a:cubicBezTo>
                      <a:lnTo>
                        <a:pt x="30185" y="19764"/>
                      </a:lnTo>
                      <a:cubicBezTo>
                        <a:pt x="30005" y="19764"/>
                        <a:pt x="30005" y="19764"/>
                        <a:pt x="30185" y="19764"/>
                      </a:cubicBezTo>
                      <a:lnTo>
                        <a:pt x="30185" y="19764"/>
                      </a:lnTo>
                      <a:cubicBezTo>
                        <a:pt x="30185" y="19764"/>
                        <a:pt x="30185" y="19764"/>
                        <a:pt x="30185" y="19764"/>
                      </a:cubicBezTo>
                      <a:lnTo>
                        <a:pt x="30185" y="19764"/>
                      </a:lnTo>
                      <a:close/>
                      <a:moveTo>
                        <a:pt x="30005" y="19764"/>
                      </a:moveTo>
                      <a:cubicBezTo>
                        <a:pt x="29826" y="19764"/>
                        <a:pt x="29826" y="19584"/>
                        <a:pt x="30005" y="19764"/>
                      </a:cubicBezTo>
                      <a:lnTo>
                        <a:pt x="30005" y="19764"/>
                      </a:lnTo>
                      <a:cubicBezTo>
                        <a:pt x="29826" y="19584"/>
                        <a:pt x="29826" y="19584"/>
                        <a:pt x="30005" y="19764"/>
                      </a:cubicBezTo>
                      <a:lnTo>
                        <a:pt x="30005" y="19764"/>
                      </a:lnTo>
                      <a:cubicBezTo>
                        <a:pt x="29826" y="19584"/>
                        <a:pt x="29826" y="19764"/>
                        <a:pt x="30005" y="19764"/>
                      </a:cubicBezTo>
                      <a:lnTo>
                        <a:pt x="30005" y="19764"/>
                      </a:lnTo>
                      <a:close/>
                      <a:moveTo>
                        <a:pt x="29646" y="19584"/>
                      </a:moveTo>
                      <a:cubicBezTo>
                        <a:pt x="29646" y="19584"/>
                        <a:pt x="29646" y="19584"/>
                        <a:pt x="29646" y="19584"/>
                      </a:cubicBezTo>
                      <a:lnTo>
                        <a:pt x="29646" y="19584"/>
                      </a:lnTo>
                      <a:lnTo>
                        <a:pt x="29646" y="19584"/>
                      </a:lnTo>
                      <a:cubicBezTo>
                        <a:pt x="29646" y="19584"/>
                        <a:pt x="29646" y="19584"/>
                        <a:pt x="29646" y="19584"/>
                      </a:cubicBezTo>
                      <a:lnTo>
                        <a:pt x="29646" y="19584"/>
                      </a:lnTo>
                      <a:close/>
                      <a:moveTo>
                        <a:pt x="7187" y="5211"/>
                      </a:moveTo>
                      <a:lnTo>
                        <a:pt x="7187" y="5211"/>
                      </a:lnTo>
                      <a:cubicBezTo>
                        <a:pt x="7187" y="5211"/>
                        <a:pt x="7187" y="5211"/>
                        <a:pt x="7187" y="5211"/>
                      </a:cubicBezTo>
                      <a:lnTo>
                        <a:pt x="7187" y="5211"/>
                      </a:lnTo>
                      <a:close/>
                    </a:path>
                  </a:pathLst>
                </a:custGeom>
                <a:grpFill/>
                <a:ln w="17953" cap="flat">
                  <a:noFill/>
                  <a:prstDash val="solid"/>
                  <a:miter/>
                </a:ln>
              </p:spPr>
              <p:txBody>
                <a:bodyPr rtlCol="0" anchor="ctr"/>
                <a:lstStyle/>
                <a:p>
                  <a:endParaRPr lang="zh-CN" altLang="en-US" sz="1050"/>
                </a:p>
              </p:txBody>
            </p:sp>
          </p:grpSp>
          <p:grpSp>
            <p:nvGrpSpPr>
              <p:cNvPr id="272" name="图形 1"/>
              <p:cNvGrpSpPr/>
              <p:nvPr/>
            </p:nvGrpSpPr>
            <p:grpSpPr>
              <a:xfrm>
                <a:off x="6491859" y="2145021"/>
                <a:ext cx="31996" cy="34157"/>
                <a:chOff x="7865070" y="2342711"/>
                <a:chExt cx="31996" cy="34157"/>
              </a:xfrm>
              <a:solidFill>
                <a:srgbClr val="0070C0"/>
              </a:solidFill>
            </p:grpSpPr>
            <p:sp>
              <p:nvSpPr>
                <p:cNvPr id="3202" name="任意多边形: 形状 799"/>
                <p:cNvSpPr/>
                <p:nvPr/>
              </p:nvSpPr>
              <p:spPr>
                <a:xfrm>
                  <a:off x="7867586" y="2345245"/>
                  <a:ext cx="26974" cy="29200"/>
                </a:xfrm>
                <a:custGeom>
                  <a:avLst/>
                  <a:gdLst>
                    <a:gd name="connsiteX0" fmla="*/ 16888 w 26974"/>
                    <a:gd name="connsiteY0" fmla="*/ 25154 h 29200"/>
                    <a:gd name="connsiteX1" fmla="*/ 8983 w 26974"/>
                    <a:gd name="connsiteY1" fmla="*/ 10601 h 29200"/>
                    <a:gd name="connsiteX2" fmla="*/ 1077 w 26974"/>
                    <a:gd name="connsiteY2" fmla="*/ 0 h 29200"/>
                    <a:gd name="connsiteX3" fmla="*/ 15631 w 26974"/>
                    <a:gd name="connsiteY3" fmla="*/ 3953 h 29200"/>
                    <a:gd name="connsiteX4" fmla="*/ 20841 w 26974"/>
                    <a:gd name="connsiteY4" fmla="*/ 13296 h 29200"/>
                    <a:gd name="connsiteX5" fmla="*/ 23536 w 26974"/>
                    <a:gd name="connsiteY5" fmla="*/ 18686 h 29200"/>
                    <a:gd name="connsiteX6" fmla="*/ 26231 w 26974"/>
                    <a:gd name="connsiteY6" fmla="*/ 28029 h 29200"/>
                    <a:gd name="connsiteX7" fmla="*/ 16888 w 26974"/>
                    <a:gd name="connsiteY7" fmla="*/ 25154 h 29200"/>
                    <a:gd name="connsiteX8" fmla="*/ 16888 w 26974"/>
                    <a:gd name="connsiteY8" fmla="*/ 25154 h 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74" h="29200">
                      <a:moveTo>
                        <a:pt x="16888" y="25154"/>
                      </a:moveTo>
                      <a:cubicBezTo>
                        <a:pt x="14193" y="21201"/>
                        <a:pt x="12936" y="13116"/>
                        <a:pt x="8983" y="10601"/>
                      </a:cubicBezTo>
                      <a:cubicBezTo>
                        <a:pt x="5030" y="6648"/>
                        <a:pt x="-2875" y="0"/>
                        <a:pt x="1077" y="0"/>
                      </a:cubicBezTo>
                      <a:cubicBezTo>
                        <a:pt x="6287" y="1258"/>
                        <a:pt x="10240" y="-1258"/>
                        <a:pt x="15631" y="3953"/>
                      </a:cubicBezTo>
                      <a:cubicBezTo>
                        <a:pt x="22278" y="7906"/>
                        <a:pt x="23536" y="13296"/>
                        <a:pt x="20841" y="13296"/>
                      </a:cubicBezTo>
                      <a:cubicBezTo>
                        <a:pt x="19583" y="13296"/>
                        <a:pt x="20841" y="15991"/>
                        <a:pt x="23536" y="18686"/>
                      </a:cubicBezTo>
                      <a:cubicBezTo>
                        <a:pt x="27489" y="21381"/>
                        <a:pt x="27489" y="25334"/>
                        <a:pt x="26231" y="28029"/>
                      </a:cubicBezTo>
                      <a:cubicBezTo>
                        <a:pt x="24794" y="30365"/>
                        <a:pt x="19583" y="29107"/>
                        <a:pt x="16888" y="25154"/>
                      </a:cubicBezTo>
                      <a:lnTo>
                        <a:pt x="16888" y="25154"/>
                      </a:lnTo>
                      <a:close/>
                    </a:path>
                  </a:pathLst>
                </a:custGeom>
                <a:grpFill/>
                <a:ln w="17953" cap="flat">
                  <a:noFill/>
                  <a:prstDash val="solid"/>
                  <a:miter/>
                </a:ln>
              </p:spPr>
              <p:txBody>
                <a:bodyPr rtlCol="0" anchor="ctr"/>
                <a:lstStyle/>
                <a:p>
                  <a:endParaRPr lang="zh-CN" altLang="en-US" sz="1050"/>
                </a:p>
              </p:txBody>
            </p:sp>
            <p:sp>
              <p:nvSpPr>
                <p:cNvPr id="3203" name="任意多边形: 形状 800"/>
                <p:cNvSpPr/>
                <p:nvPr/>
              </p:nvSpPr>
              <p:spPr>
                <a:xfrm>
                  <a:off x="7865070" y="2342711"/>
                  <a:ext cx="31996" cy="34157"/>
                </a:xfrm>
                <a:custGeom>
                  <a:avLst/>
                  <a:gdLst>
                    <a:gd name="connsiteX0" fmla="*/ 26053 w 31996"/>
                    <a:gd name="connsiteY0" fmla="*/ 34157 h 34157"/>
                    <a:gd name="connsiteX1" fmla="*/ 17248 w 31996"/>
                    <a:gd name="connsiteY1" fmla="*/ 28947 h 34157"/>
                    <a:gd name="connsiteX2" fmla="*/ 17248 w 31996"/>
                    <a:gd name="connsiteY2" fmla="*/ 28947 h 34157"/>
                    <a:gd name="connsiteX3" fmla="*/ 17248 w 31996"/>
                    <a:gd name="connsiteY3" fmla="*/ 28947 h 34157"/>
                    <a:gd name="connsiteX4" fmla="*/ 9702 w 31996"/>
                    <a:gd name="connsiteY4" fmla="*/ 14752 h 34157"/>
                    <a:gd name="connsiteX5" fmla="*/ 9702 w 31996"/>
                    <a:gd name="connsiteY5" fmla="*/ 14752 h 34157"/>
                    <a:gd name="connsiteX6" fmla="*/ 0 w 31996"/>
                    <a:gd name="connsiteY6" fmla="*/ 3074 h 34157"/>
                    <a:gd name="connsiteX7" fmla="*/ 0 w 31996"/>
                    <a:gd name="connsiteY7" fmla="*/ 3074 h 34157"/>
                    <a:gd name="connsiteX8" fmla="*/ 4312 w 31996"/>
                    <a:gd name="connsiteY8" fmla="*/ 19 h 34157"/>
                    <a:gd name="connsiteX9" fmla="*/ 4312 w 31996"/>
                    <a:gd name="connsiteY9" fmla="*/ 19 h 34157"/>
                    <a:gd name="connsiteX10" fmla="*/ 8265 w 31996"/>
                    <a:gd name="connsiteY10" fmla="*/ 379 h 34157"/>
                    <a:gd name="connsiteX11" fmla="*/ 8265 w 31996"/>
                    <a:gd name="connsiteY11" fmla="*/ 379 h 34157"/>
                    <a:gd name="connsiteX12" fmla="*/ 8804 w 31996"/>
                    <a:gd name="connsiteY12" fmla="*/ 379 h 34157"/>
                    <a:gd name="connsiteX13" fmla="*/ 8804 w 31996"/>
                    <a:gd name="connsiteY13" fmla="*/ 379 h 34157"/>
                    <a:gd name="connsiteX14" fmla="*/ 19404 w 31996"/>
                    <a:gd name="connsiteY14" fmla="*/ 4331 h 34157"/>
                    <a:gd name="connsiteX15" fmla="*/ 19404 w 31996"/>
                    <a:gd name="connsiteY15" fmla="*/ 4331 h 34157"/>
                    <a:gd name="connsiteX16" fmla="*/ 27131 w 31996"/>
                    <a:gd name="connsiteY16" fmla="*/ 14393 h 34157"/>
                    <a:gd name="connsiteX17" fmla="*/ 27131 w 31996"/>
                    <a:gd name="connsiteY17" fmla="*/ 14393 h 34157"/>
                    <a:gd name="connsiteX18" fmla="*/ 26053 w 31996"/>
                    <a:gd name="connsiteY18" fmla="*/ 17088 h 34157"/>
                    <a:gd name="connsiteX19" fmla="*/ 26053 w 31996"/>
                    <a:gd name="connsiteY19" fmla="*/ 17088 h 34157"/>
                    <a:gd name="connsiteX20" fmla="*/ 27490 w 31996"/>
                    <a:gd name="connsiteY20" fmla="*/ 18885 h 34157"/>
                    <a:gd name="connsiteX21" fmla="*/ 27490 w 31996"/>
                    <a:gd name="connsiteY21" fmla="*/ 18885 h 34157"/>
                    <a:gd name="connsiteX22" fmla="*/ 31982 w 31996"/>
                    <a:gd name="connsiteY22" fmla="*/ 26970 h 34157"/>
                    <a:gd name="connsiteX23" fmla="*/ 31982 w 31996"/>
                    <a:gd name="connsiteY23" fmla="*/ 26970 h 34157"/>
                    <a:gd name="connsiteX24" fmla="*/ 30904 w 31996"/>
                    <a:gd name="connsiteY24" fmla="*/ 31462 h 34157"/>
                    <a:gd name="connsiteX25" fmla="*/ 30904 w 31996"/>
                    <a:gd name="connsiteY25" fmla="*/ 31462 h 34157"/>
                    <a:gd name="connsiteX26" fmla="*/ 26053 w 31996"/>
                    <a:gd name="connsiteY26" fmla="*/ 34157 h 34157"/>
                    <a:gd name="connsiteX27" fmla="*/ 26053 w 31996"/>
                    <a:gd name="connsiteY27" fmla="*/ 34157 h 34157"/>
                    <a:gd name="connsiteX28" fmla="*/ 26053 w 31996"/>
                    <a:gd name="connsiteY28" fmla="*/ 34157 h 34157"/>
                    <a:gd name="connsiteX29" fmla="*/ 26053 w 31996"/>
                    <a:gd name="connsiteY29" fmla="*/ 34157 h 34157"/>
                    <a:gd name="connsiteX30" fmla="*/ 26412 w 31996"/>
                    <a:gd name="connsiteY30" fmla="*/ 29306 h 34157"/>
                    <a:gd name="connsiteX31" fmla="*/ 26951 w 31996"/>
                    <a:gd name="connsiteY31" fmla="*/ 26970 h 34157"/>
                    <a:gd name="connsiteX32" fmla="*/ 26951 w 31996"/>
                    <a:gd name="connsiteY32" fmla="*/ 26970 h 34157"/>
                    <a:gd name="connsiteX33" fmla="*/ 24256 w 31996"/>
                    <a:gd name="connsiteY33" fmla="*/ 22838 h 34157"/>
                    <a:gd name="connsiteX34" fmla="*/ 24256 w 31996"/>
                    <a:gd name="connsiteY34" fmla="*/ 22838 h 34157"/>
                    <a:gd name="connsiteX35" fmla="*/ 20303 w 31996"/>
                    <a:gd name="connsiteY35" fmla="*/ 16190 h 34157"/>
                    <a:gd name="connsiteX36" fmla="*/ 20303 w 31996"/>
                    <a:gd name="connsiteY36" fmla="*/ 16190 h 34157"/>
                    <a:gd name="connsiteX37" fmla="*/ 21920 w 31996"/>
                    <a:gd name="connsiteY37" fmla="*/ 13674 h 34157"/>
                    <a:gd name="connsiteX38" fmla="*/ 21920 w 31996"/>
                    <a:gd name="connsiteY38" fmla="*/ 13674 h 34157"/>
                    <a:gd name="connsiteX39" fmla="*/ 16350 w 31996"/>
                    <a:gd name="connsiteY39" fmla="*/ 8105 h 34157"/>
                    <a:gd name="connsiteX40" fmla="*/ 16350 w 31996"/>
                    <a:gd name="connsiteY40" fmla="*/ 8105 h 34157"/>
                    <a:gd name="connsiteX41" fmla="*/ 8804 w 31996"/>
                    <a:gd name="connsiteY41" fmla="*/ 5230 h 34157"/>
                    <a:gd name="connsiteX42" fmla="*/ 8804 w 31996"/>
                    <a:gd name="connsiteY42" fmla="*/ 5230 h 34157"/>
                    <a:gd name="connsiteX43" fmla="*/ 8265 w 31996"/>
                    <a:gd name="connsiteY43" fmla="*/ 5230 h 34157"/>
                    <a:gd name="connsiteX44" fmla="*/ 8265 w 31996"/>
                    <a:gd name="connsiteY44" fmla="*/ 5230 h 34157"/>
                    <a:gd name="connsiteX45" fmla="*/ 7367 w 31996"/>
                    <a:gd name="connsiteY45" fmla="*/ 5230 h 34157"/>
                    <a:gd name="connsiteX46" fmla="*/ 7367 w 31996"/>
                    <a:gd name="connsiteY46" fmla="*/ 5230 h 34157"/>
                    <a:gd name="connsiteX47" fmla="*/ 7726 w 31996"/>
                    <a:gd name="connsiteY47" fmla="*/ 5589 h 34157"/>
                    <a:gd name="connsiteX48" fmla="*/ 7726 w 31996"/>
                    <a:gd name="connsiteY48" fmla="*/ 5589 h 34157"/>
                    <a:gd name="connsiteX49" fmla="*/ 13116 w 31996"/>
                    <a:gd name="connsiteY49" fmla="*/ 10800 h 34157"/>
                    <a:gd name="connsiteX50" fmla="*/ 13116 w 31996"/>
                    <a:gd name="connsiteY50" fmla="*/ 10800 h 34157"/>
                    <a:gd name="connsiteX51" fmla="*/ 21740 w 31996"/>
                    <a:gd name="connsiteY51" fmla="*/ 26072 h 34157"/>
                    <a:gd name="connsiteX52" fmla="*/ 21740 w 31996"/>
                    <a:gd name="connsiteY52" fmla="*/ 26072 h 34157"/>
                    <a:gd name="connsiteX53" fmla="*/ 19584 w 31996"/>
                    <a:gd name="connsiteY53" fmla="*/ 27509 h 34157"/>
                    <a:gd name="connsiteX54" fmla="*/ 21740 w 31996"/>
                    <a:gd name="connsiteY54" fmla="*/ 26072 h 34157"/>
                    <a:gd name="connsiteX55" fmla="*/ 26232 w 31996"/>
                    <a:gd name="connsiteY55" fmla="*/ 28947 h 34157"/>
                    <a:gd name="connsiteX56" fmla="*/ 26232 w 31996"/>
                    <a:gd name="connsiteY56" fmla="*/ 28947 h 34157"/>
                    <a:gd name="connsiteX57" fmla="*/ 26412 w 31996"/>
                    <a:gd name="connsiteY57" fmla="*/ 29306 h 34157"/>
                    <a:gd name="connsiteX58" fmla="*/ 26412 w 31996"/>
                    <a:gd name="connsiteY58" fmla="*/ 29306 h 3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1996" h="34157">
                      <a:moveTo>
                        <a:pt x="26053" y="34157"/>
                      </a:moveTo>
                      <a:cubicBezTo>
                        <a:pt x="22818" y="34157"/>
                        <a:pt x="19584" y="32181"/>
                        <a:pt x="17248" y="28947"/>
                      </a:cubicBezTo>
                      <a:lnTo>
                        <a:pt x="17248" y="28947"/>
                      </a:lnTo>
                      <a:lnTo>
                        <a:pt x="17248" y="28947"/>
                      </a:lnTo>
                      <a:cubicBezTo>
                        <a:pt x="14374" y="24095"/>
                        <a:pt x="12577" y="16370"/>
                        <a:pt x="9702" y="14752"/>
                      </a:cubicBezTo>
                      <a:lnTo>
                        <a:pt x="9702" y="14752"/>
                      </a:lnTo>
                      <a:cubicBezTo>
                        <a:pt x="6468" y="11159"/>
                        <a:pt x="898" y="7925"/>
                        <a:pt x="0" y="3074"/>
                      </a:cubicBezTo>
                      <a:lnTo>
                        <a:pt x="0" y="3074"/>
                      </a:lnTo>
                      <a:cubicBezTo>
                        <a:pt x="0" y="918"/>
                        <a:pt x="2695" y="-160"/>
                        <a:pt x="4312" y="19"/>
                      </a:cubicBezTo>
                      <a:lnTo>
                        <a:pt x="4312" y="19"/>
                      </a:lnTo>
                      <a:cubicBezTo>
                        <a:pt x="5570" y="379"/>
                        <a:pt x="6828" y="379"/>
                        <a:pt x="8265" y="379"/>
                      </a:cubicBezTo>
                      <a:lnTo>
                        <a:pt x="8265" y="379"/>
                      </a:lnTo>
                      <a:cubicBezTo>
                        <a:pt x="8265" y="379"/>
                        <a:pt x="8445" y="379"/>
                        <a:pt x="8804" y="379"/>
                      </a:cubicBezTo>
                      <a:lnTo>
                        <a:pt x="8804" y="379"/>
                      </a:lnTo>
                      <a:cubicBezTo>
                        <a:pt x="11858" y="379"/>
                        <a:pt x="15991" y="738"/>
                        <a:pt x="19404" y="4331"/>
                      </a:cubicBezTo>
                      <a:lnTo>
                        <a:pt x="19404" y="4331"/>
                      </a:lnTo>
                      <a:cubicBezTo>
                        <a:pt x="24436" y="7386"/>
                        <a:pt x="26951" y="10800"/>
                        <a:pt x="27131" y="14393"/>
                      </a:cubicBezTo>
                      <a:lnTo>
                        <a:pt x="27131" y="14393"/>
                      </a:lnTo>
                      <a:cubicBezTo>
                        <a:pt x="27131" y="15291"/>
                        <a:pt x="26771" y="16370"/>
                        <a:pt x="26053" y="17088"/>
                      </a:cubicBezTo>
                      <a:lnTo>
                        <a:pt x="26053" y="17088"/>
                      </a:lnTo>
                      <a:cubicBezTo>
                        <a:pt x="26412" y="17627"/>
                        <a:pt x="27131" y="18526"/>
                        <a:pt x="27490" y="18885"/>
                      </a:cubicBezTo>
                      <a:lnTo>
                        <a:pt x="27490" y="18885"/>
                      </a:lnTo>
                      <a:cubicBezTo>
                        <a:pt x="30724" y="20861"/>
                        <a:pt x="32161" y="24095"/>
                        <a:pt x="31982" y="26970"/>
                      </a:cubicBezTo>
                      <a:lnTo>
                        <a:pt x="31982" y="26970"/>
                      </a:lnTo>
                      <a:cubicBezTo>
                        <a:pt x="31982" y="28587"/>
                        <a:pt x="31622" y="30024"/>
                        <a:pt x="30904" y="31462"/>
                      </a:cubicBezTo>
                      <a:lnTo>
                        <a:pt x="30904" y="31462"/>
                      </a:lnTo>
                      <a:cubicBezTo>
                        <a:pt x="30005" y="33438"/>
                        <a:pt x="27849" y="34157"/>
                        <a:pt x="26053" y="34157"/>
                      </a:cubicBezTo>
                      <a:lnTo>
                        <a:pt x="26053" y="34157"/>
                      </a:lnTo>
                      <a:cubicBezTo>
                        <a:pt x="26053" y="34157"/>
                        <a:pt x="26053" y="34157"/>
                        <a:pt x="26053" y="34157"/>
                      </a:cubicBezTo>
                      <a:lnTo>
                        <a:pt x="26053" y="34157"/>
                      </a:lnTo>
                      <a:close/>
                      <a:moveTo>
                        <a:pt x="26412" y="29306"/>
                      </a:moveTo>
                      <a:cubicBezTo>
                        <a:pt x="26771" y="28587"/>
                        <a:pt x="26951" y="27689"/>
                        <a:pt x="26951" y="26970"/>
                      </a:cubicBezTo>
                      <a:lnTo>
                        <a:pt x="26951" y="26970"/>
                      </a:lnTo>
                      <a:cubicBezTo>
                        <a:pt x="26951" y="25712"/>
                        <a:pt x="26592" y="24455"/>
                        <a:pt x="24256" y="22838"/>
                      </a:cubicBezTo>
                      <a:lnTo>
                        <a:pt x="24256" y="22838"/>
                      </a:lnTo>
                      <a:cubicBezTo>
                        <a:pt x="22100" y="20502"/>
                        <a:pt x="20662" y="18885"/>
                        <a:pt x="20303" y="16190"/>
                      </a:cubicBezTo>
                      <a:lnTo>
                        <a:pt x="20303" y="16190"/>
                      </a:lnTo>
                      <a:cubicBezTo>
                        <a:pt x="20303" y="15291"/>
                        <a:pt x="21022" y="14393"/>
                        <a:pt x="21920" y="13674"/>
                      </a:cubicBezTo>
                      <a:lnTo>
                        <a:pt x="21920" y="13674"/>
                      </a:lnTo>
                      <a:cubicBezTo>
                        <a:pt x="21381" y="12596"/>
                        <a:pt x="19764" y="10261"/>
                        <a:pt x="16350" y="8105"/>
                      </a:cubicBezTo>
                      <a:lnTo>
                        <a:pt x="16350" y="8105"/>
                      </a:lnTo>
                      <a:cubicBezTo>
                        <a:pt x="13296" y="5230"/>
                        <a:pt x="11858" y="5410"/>
                        <a:pt x="8804" y="5230"/>
                      </a:cubicBezTo>
                      <a:lnTo>
                        <a:pt x="8804" y="5230"/>
                      </a:lnTo>
                      <a:cubicBezTo>
                        <a:pt x="8804" y="5230"/>
                        <a:pt x="8624" y="5230"/>
                        <a:pt x="8265" y="5230"/>
                      </a:cubicBezTo>
                      <a:lnTo>
                        <a:pt x="8265" y="5230"/>
                      </a:lnTo>
                      <a:cubicBezTo>
                        <a:pt x="7906" y="5230"/>
                        <a:pt x="7726" y="5230"/>
                        <a:pt x="7367" y="5230"/>
                      </a:cubicBezTo>
                      <a:lnTo>
                        <a:pt x="7367" y="5230"/>
                      </a:lnTo>
                      <a:cubicBezTo>
                        <a:pt x="7546" y="5410"/>
                        <a:pt x="7546" y="5410"/>
                        <a:pt x="7726" y="5589"/>
                      </a:cubicBezTo>
                      <a:lnTo>
                        <a:pt x="7726" y="5589"/>
                      </a:lnTo>
                      <a:cubicBezTo>
                        <a:pt x="9523" y="7386"/>
                        <a:pt x="11858" y="9542"/>
                        <a:pt x="13116" y="10800"/>
                      </a:cubicBezTo>
                      <a:lnTo>
                        <a:pt x="13116" y="10800"/>
                      </a:lnTo>
                      <a:cubicBezTo>
                        <a:pt x="18506" y="14752"/>
                        <a:pt x="19404" y="23017"/>
                        <a:pt x="21740" y="26072"/>
                      </a:cubicBezTo>
                      <a:lnTo>
                        <a:pt x="21740" y="26072"/>
                      </a:lnTo>
                      <a:lnTo>
                        <a:pt x="19584" y="27509"/>
                      </a:lnTo>
                      <a:lnTo>
                        <a:pt x="21740" y="26072"/>
                      </a:lnTo>
                      <a:cubicBezTo>
                        <a:pt x="22818" y="27869"/>
                        <a:pt x="25154" y="28947"/>
                        <a:pt x="26232" y="28947"/>
                      </a:cubicBezTo>
                      <a:lnTo>
                        <a:pt x="26232" y="28947"/>
                      </a:lnTo>
                      <a:cubicBezTo>
                        <a:pt x="26053" y="29126"/>
                        <a:pt x="26412" y="29126"/>
                        <a:pt x="26412" y="29306"/>
                      </a:cubicBezTo>
                      <a:lnTo>
                        <a:pt x="26412" y="29306"/>
                      </a:lnTo>
                      <a:close/>
                    </a:path>
                  </a:pathLst>
                </a:custGeom>
                <a:grpFill/>
                <a:ln w="17953" cap="flat">
                  <a:noFill/>
                  <a:prstDash val="solid"/>
                  <a:miter/>
                </a:ln>
              </p:spPr>
              <p:txBody>
                <a:bodyPr rtlCol="0" anchor="ctr"/>
                <a:lstStyle/>
                <a:p>
                  <a:endParaRPr lang="zh-CN" altLang="en-US" sz="1050"/>
                </a:p>
              </p:txBody>
            </p:sp>
          </p:grpSp>
          <p:grpSp>
            <p:nvGrpSpPr>
              <p:cNvPr id="273" name="图形 1"/>
              <p:cNvGrpSpPr/>
              <p:nvPr/>
            </p:nvGrpSpPr>
            <p:grpSpPr>
              <a:xfrm>
                <a:off x="6486828" y="2170374"/>
                <a:ext cx="42402" cy="40066"/>
                <a:chOff x="7860039" y="2368064"/>
                <a:chExt cx="42402" cy="40066"/>
              </a:xfrm>
              <a:solidFill>
                <a:srgbClr val="0070C0"/>
              </a:solidFill>
            </p:grpSpPr>
            <p:sp>
              <p:nvSpPr>
                <p:cNvPr id="3200" name="任意多边形: 形状 802"/>
                <p:cNvSpPr/>
                <p:nvPr/>
              </p:nvSpPr>
              <p:spPr>
                <a:xfrm>
                  <a:off x="7862503" y="2370399"/>
                  <a:ext cx="37287" cy="34734"/>
                </a:xfrm>
                <a:custGeom>
                  <a:avLst/>
                  <a:gdLst>
                    <a:gd name="connsiteX0" fmla="*/ 32572 w 37287"/>
                    <a:gd name="connsiteY0" fmla="*/ 17248 h 34734"/>
                    <a:gd name="connsiteX1" fmla="*/ 35267 w 37287"/>
                    <a:gd name="connsiteY1" fmla="*/ 27849 h 34734"/>
                    <a:gd name="connsiteX2" fmla="*/ 35267 w 37287"/>
                    <a:gd name="connsiteY2" fmla="*/ 34497 h 34734"/>
                    <a:gd name="connsiteX3" fmla="*/ 27361 w 37287"/>
                    <a:gd name="connsiteY3" fmla="*/ 25154 h 34734"/>
                    <a:gd name="connsiteX4" fmla="*/ 18197 w 37287"/>
                    <a:gd name="connsiteY4" fmla="*/ 19944 h 34734"/>
                    <a:gd name="connsiteX5" fmla="*/ 11550 w 37287"/>
                    <a:gd name="connsiteY5" fmla="*/ 10601 h 34734"/>
                    <a:gd name="connsiteX6" fmla="*/ 949 w 37287"/>
                    <a:gd name="connsiteY6" fmla="*/ 0 h 34734"/>
                    <a:gd name="connsiteX7" fmla="*/ 12808 w 37287"/>
                    <a:gd name="connsiteY7" fmla="*/ 2695 h 34734"/>
                    <a:gd name="connsiteX8" fmla="*/ 23408 w 37287"/>
                    <a:gd name="connsiteY8" fmla="*/ 6648 h 34734"/>
                    <a:gd name="connsiteX9" fmla="*/ 27361 w 37287"/>
                    <a:gd name="connsiteY9" fmla="*/ 11858 h 34734"/>
                    <a:gd name="connsiteX10" fmla="*/ 32572 w 37287"/>
                    <a:gd name="connsiteY10" fmla="*/ 17248 h 34734"/>
                    <a:gd name="connsiteX11" fmla="*/ 32572 w 37287"/>
                    <a:gd name="connsiteY11" fmla="*/ 17248 h 3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87" h="34734">
                      <a:moveTo>
                        <a:pt x="32572" y="17248"/>
                      </a:moveTo>
                      <a:cubicBezTo>
                        <a:pt x="33829" y="19944"/>
                        <a:pt x="32572" y="23896"/>
                        <a:pt x="35267" y="27849"/>
                      </a:cubicBezTo>
                      <a:cubicBezTo>
                        <a:pt x="37961" y="31802"/>
                        <a:pt x="37961" y="35755"/>
                        <a:pt x="35267" y="34497"/>
                      </a:cubicBezTo>
                      <a:cubicBezTo>
                        <a:pt x="32572" y="33239"/>
                        <a:pt x="27361" y="29107"/>
                        <a:pt x="27361" y="25154"/>
                      </a:cubicBezTo>
                      <a:cubicBezTo>
                        <a:pt x="26103" y="22459"/>
                        <a:pt x="19455" y="23896"/>
                        <a:pt x="18197" y="19944"/>
                      </a:cubicBezTo>
                      <a:cubicBezTo>
                        <a:pt x="18197" y="15991"/>
                        <a:pt x="15503" y="14553"/>
                        <a:pt x="11550" y="10601"/>
                      </a:cubicBezTo>
                      <a:cubicBezTo>
                        <a:pt x="6339" y="6648"/>
                        <a:pt x="-3004" y="0"/>
                        <a:pt x="949" y="0"/>
                      </a:cubicBezTo>
                      <a:cubicBezTo>
                        <a:pt x="4902" y="0"/>
                        <a:pt x="8855" y="0"/>
                        <a:pt x="12808" y="2695"/>
                      </a:cubicBezTo>
                      <a:cubicBezTo>
                        <a:pt x="16760" y="5390"/>
                        <a:pt x="18018" y="3953"/>
                        <a:pt x="23408" y="6648"/>
                      </a:cubicBezTo>
                      <a:cubicBezTo>
                        <a:pt x="27361" y="9343"/>
                        <a:pt x="26103" y="9343"/>
                        <a:pt x="27361" y="11858"/>
                      </a:cubicBezTo>
                      <a:cubicBezTo>
                        <a:pt x="28619" y="14553"/>
                        <a:pt x="31314" y="15991"/>
                        <a:pt x="32572" y="17248"/>
                      </a:cubicBezTo>
                      <a:lnTo>
                        <a:pt x="32572" y="17248"/>
                      </a:lnTo>
                      <a:close/>
                    </a:path>
                  </a:pathLst>
                </a:custGeom>
                <a:grpFill/>
                <a:ln w="17953" cap="flat">
                  <a:noFill/>
                  <a:prstDash val="solid"/>
                  <a:miter/>
                </a:ln>
              </p:spPr>
              <p:txBody>
                <a:bodyPr rtlCol="0" anchor="ctr"/>
                <a:lstStyle/>
                <a:p>
                  <a:endParaRPr lang="zh-CN" altLang="en-US" sz="1050"/>
                </a:p>
              </p:txBody>
            </p:sp>
            <p:sp>
              <p:nvSpPr>
                <p:cNvPr id="3201" name="任意多边形: 形状 803"/>
                <p:cNvSpPr/>
                <p:nvPr/>
              </p:nvSpPr>
              <p:spPr>
                <a:xfrm>
                  <a:off x="7860039" y="2368064"/>
                  <a:ext cx="42402" cy="40066"/>
                </a:xfrm>
                <a:custGeom>
                  <a:avLst/>
                  <a:gdLst>
                    <a:gd name="connsiteX0" fmla="*/ 36653 w 42402"/>
                    <a:gd name="connsiteY0" fmla="*/ 39168 h 40066"/>
                    <a:gd name="connsiteX1" fmla="*/ 27490 w 42402"/>
                    <a:gd name="connsiteY1" fmla="*/ 28568 h 40066"/>
                    <a:gd name="connsiteX2" fmla="*/ 27490 w 42402"/>
                    <a:gd name="connsiteY2" fmla="*/ 28568 h 40066"/>
                    <a:gd name="connsiteX3" fmla="*/ 18147 w 42402"/>
                    <a:gd name="connsiteY3" fmla="*/ 22459 h 40066"/>
                    <a:gd name="connsiteX4" fmla="*/ 18147 w 42402"/>
                    <a:gd name="connsiteY4" fmla="*/ 22459 h 40066"/>
                    <a:gd name="connsiteX5" fmla="*/ 12577 w 42402"/>
                    <a:gd name="connsiteY5" fmla="*/ 15272 h 40066"/>
                    <a:gd name="connsiteX6" fmla="*/ 12577 w 42402"/>
                    <a:gd name="connsiteY6" fmla="*/ 15272 h 40066"/>
                    <a:gd name="connsiteX7" fmla="*/ 0 w 42402"/>
                    <a:gd name="connsiteY7" fmla="*/ 3054 h 40066"/>
                    <a:gd name="connsiteX8" fmla="*/ 0 w 42402"/>
                    <a:gd name="connsiteY8" fmla="*/ 3054 h 40066"/>
                    <a:gd name="connsiteX9" fmla="*/ 3414 w 42402"/>
                    <a:gd name="connsiteY9" fmla="*/ 0 h 40066"/>
                    <a:gd name="connsiteX10" fmla="*/ 3414 w 42402"/>
                    <a:gd name="connsiteY10" fmla="*/ 0 h 40066"/>
                    <a:gd name="connsiteX11" fmla="*/ 4133 w 42402"/>
                    <a:gd name="connsiteY11" fmla="*/ 0 h 40066"/>
                    <a:gd name="connsiteX12" fmla="*/ 4133 w 42402"/>
                    <a:gd name="connsiteY12" fmla="*/ 0 h 40066"/>
                    <a:gd name="connsiteX13" fmla="*/ 16709 w 42402"/>
                    <a:gd name="connsiteY13" fmla="*/ 3054 h 40066"/>
                    <a:gd name="connsiteX14" fmla="*/ 16709 w 42402"/>
                    <a:gd name="connsiteY14" fmla="*/ 3054 h 40066"/>
                    <a:gd name="connsiteX15" fmla="*/ 27310 w 42402"/>
                    <a:gd name="connsiteY15" fmla="*/ 7007 h 40066"/>
                    <a:gd name="connsiteX16" fmla="*/ 27310 w 42402"/>
                    <a:gd name="connsiteY16" fmla="*/ 7007 h 40066"/>
                    <a:gd name="connsiteX17" fmla="*/ 32161 w 42402"/>
                    <a:gd name="connsiteY17" fmla="*/ 13296 h 40066"/>
                    <a:gd name="connsiteX18" fmla="*/ 32161 w 42402"/>
                    <a:gd name="connsiteY18" fmla="*/ 13296 h 40066"/>
                    <a:gd name="connsiteX19" fmla="*/ 37012 w 42402"/>
                    <a:gd name="connsiteY19" fmla="*/ 17967 h 40066"/>
                    <a:gd name="connsiteX20" fmla="*/ 37012 w 42402"/>
                    <a:gd name="connsiteY20" fmla="*/ 17967 h 40066"/>
                    <a:gd name="connsiteX21" fmla="*/ 35216 w 42402"/>
                    <a:gd name="connsiteY21" fmla="*/ 19764 h 40066"/>
                    <a:gd name="connsiteX22" fmla="*/ 37551 w 42402"/>
                    <a:gd name="connsiteY22" fmla="*/ 18686 h 40066"/>
                    <a:gd name="connsiteX23" fmla="*/ 40067 w 42402"/>
                    <a:gd name="connsiteY23" fmla="*/ 29107 h 40066"/>
                    <a:gd name="connsiteX24" fmla="*/ 40067 w 42402"/>
                    <a:gd name="connsiteY24" fmla="*/ 29107 h 40066"/>
                    <a:gd name="connsiteX25" fmla="*/ 42402 w 42402"/>
                    <a:gd name="connsiteY25" fmla="*/ 35934 h 40066"/>
                    <a:gd name="connsiteX26" fmla="*/ 42402 w 42402"/>
                    <a:gd name="connsiteY26" fmla="*/ 35934 h 40066"/>
                    <a:gd name="connsiteX27" fmla="*/ 38809 w 42402"/>
                    <a:gd name="connsiteY27" fmla="*/ 40067 h 40066"/>
                    <a:gd name="connsiteX28" fmla="*/ 38809 w 42402"/>
                    <a:gd name="connsiteY28" fmla="*/ 40067 h 40066"/>
                    <a:gd name="connsiteX29" fmla="*/ 36653 w 42402"/>
                    <a:gd name="connsiteY29" fmla="*/ 39168 h 40066"/>
                    <a:gd name="connsiteX30" fmla="*/ 36653 w 42402"/>
                    <a:gd name="connsiteY30" fmla="*/ 39168 h 40066"/>
                    <a:gd name="connsiteX31" fmla="*/ 8085 w 42402"/>
                    <a:gd name="connsiteY31" fmla="*/ 5390 h 40066"/>
                    <a:gd name="connsiteX32" fmla="*/ 15631 w 42402"/>
                    <a:gd name="connsiteY32" fmla="*/ 11319 h 40066"/>
                    <a:gd name="connsiteX33" fmla="*/ 15631 w 42402"/>
                    <a:gd name="connsiteY33" fmla="*/ 11319 h 40066"/>
                    <a:gd name="connsiteX34" fmla="*/ 22818 w 42402"/>
                    <a:gd name="connsiteY34" fmla="*/ 21561 h 40066"/>
                    <a:gd name="connsiteX35" fmla="*/ 22818 w 42402"/>
                    <a:gd name="connsiteY35" fmla="*/ 21561 h 40066"/>
                    <a:gd name="connsiteX36" fmla="*/ 31982 w 42402"/>
                    <a:gd name="connsiteY36" fmla="*/ 26591 h 40066"/>
                    <a:gd name="connsiteX37" fmla="*/ 31982 w 42402"/>
                    <a:gd name="connsiteY37" fmla="*/ 26591 h 40066"/>
                    <a:gd name="connsiteX38" fmla="*/ 32161 w 42402"/>
                    <a:gd name="connsiteY38" fmla="*/ 27130 h 40066"/>
                    <a:gd name="connsiteX39" fmla="*/ 32161 w 42402"/>
                    <a:gd name="connsiteY39" fmla="*/ 27669 h 40066"/>
                    <a:gd name="connsiteX40" fmla="*/ 36114 w 42402"/>
                    <a:gd name="connsiteY40" fmla="*/ 33060 h 40066"/>
                    <a:gd name="connsiteX41" fmla="*/ 36114 w 42402"/>
                    <a:gd name="connsiteY41" fmla="*/ 33060 h 40066"/>
                    <a:gd name="connsiteX42" fmla="*/ 35395 w 42402"/>
                    <a:gd name="connsiteY42" fmla="*/ 31802 h 40066"/>
                    <a:gd name="connsiteX43" fmla="*/ 35395 w 42402"/>
                    <a:gd name="connsiteY43" fmla="*/ 31802 h 40066"/>
                    <a:gd name="connsiteX44" fmla="*/ 32700 w 42402"/>
                    <a:gd name="connsiteY44" fmla="*/ 21201 h 40066"/>
                    <a:gd name="connsiteX45" fmla="*/ 32700 w 42402"/>
                    <a:gd name="connsiteY45" fmla="*/ 21201 h 40066"/>
                    <a:gd name="connsiteX46" fmla="*/ 27131 w 42402"/>
                    <a:gd name="connsiteY46" fmla="*/ 15452 h 40066"/>
                    <a:gd name="connsiteX47" fmla="*/ 27131 w 42402"/>
                    <a:gd name="connsiteY47" fmla="*/ 15452 h 40066"/>
                    <a:gd name="connsiteX48" fmla="*/ 24256 w 42402"/>
                    <a:gd name="connsiteY48" fmla="*/ 11319 h 40066"/>
                    <a:gd name="connsiteX49" fmla="*/ 24256 w 42402"/>
                    <a:gd name="connsiteY49" fmla="*/ 11319 h 40066"/>
                    <a:gd name="connsiteX50" fmla="*/ 13475 w 42402"/>
                    <a:gd name="connsiteY50" fmla="*/ 7187 h 40066"/>
                    <a:gd name="connsiteX51" fmla="*/ 13475 w 42402"/>
                    <a:gd name="connsiteY51" fmla="*/ 7187 h 40066"/>
                    <a:gd name="connsiteX52" fmla="*/ 7367 w 42402"/>
                    <a:gd name="connsiteY52" fmla="*/ 5210 h 40066"/>
                    <a:gd name="connsiteX53" fmla="*/ 7367 w 42402"/>
                    <a:gd name="connsiteY53" fmla="*/ 5210 h 40066"/>
                    <a:gd name="connsiteX54" fmla="*/ 8085 w 42402"/>
                    <a:gd name="connsiteY54" fmla="*/ 5390 h 40066"/>
                    <a:gd name="connsiteX55" fmla="*/ 8085 w 42402"/>
                    <a:gd name="connsiteY55" fmla="*/ 5390 h 40066"/>
                    <a:gd name="connsiteX56" fmla="*/ 4851 w 42402"/>
                    <a:gd name="connsiteY56" fmla="*/ 2336 h 40066"/>
                    <a:gd name="connsiteX57" fmla="*/ 4851 w 42402"/>
                    <a:gd name="connsiteY57" fmla="*/ 2336 h 40066"/>
                    <a:gd name="connsiteX58" fmla="*/ 4851 w 42402"/>
                    <a:gd name="connsiteY58" fmla="*/ 2336 h 40066"/>
                    <a:gd name="connsiteX59" fmla="*/ 4851 w 42402"/>
                    <a:gd name="connsiteY59" fmla="*/ 2336 h 40066"/>
                    <a:gd name="connsiteX60" fmla="*/ 4851 w 42402"/>
                    <a:gd name="connsiteY60" fmla="*/ 2336 h 40066"/>
                    <a:gd name="connsiteX61" fmla="*/ 4851 w 42402"/>
                    <a:gd name="connsiteY61" fmla="*/ 2336 h 4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402" h="40066">
                      <a:moveTo>
                        <a:pt x="36653" y="39168"/>
                      </a:moveTo>
                      <a:cubicBezTo>
                        <a:pt x="33778" y="37551"/>
                        <a:pt x="28388" y="34138"/>
                        <a:pt x="27490" y="28568"/>
                      </a:cubicBezTo>
                      <a:lnTo>
                        <a:pt x="27490" y="28568"/>
                      </a:lnTo>
                      <a:cubicBezTo>
                        <a:pt x="26053" y="28388"/>
                        <a:pt x="20662" y="28029"/>
                        <a:pt x="18147" y="22459"/>
                      </a:cubicBezTo>
                      <a:lnTo>
                        <a:pt x="18147" y="22459"/>
                      </a:lnTo>
                      <a:cubicBezTo>
                        <a:pt x="18326" y="20123"/>
                        <a:pt x="16709" y="19404"/>
                        <a:pt x="12577" y="15272"/>
                      </a:cubicBezTo>
                      <a:lnTo>
                        <a:pt x="12577" y="15272"/>
                      </a:lnTo>
                      <a:cubicBezTo>
                        <a:pt x="8085" y="11319"/>
                        <a:pt x="1258" y="8265"/>
                        <a:pt x="0" y="3054"/>
                      </a:cubicBezTo>
                      <a:lnTo>
                        <a:pt x="0" y="3054"/>
                      </a:lnTo>
                      <a:cubicBezTo>
                        <a:pt x="0" y="719"/>
                        <a:pt x="2875" y="0"/>
                        <a:pt x="3414" y="0"/>
                      </a:cubicBezTo>
                      <a:lnTo>
                        <a:pt x="3414" y="0"/>
                      </a:lnTo>
                      <a:cubicBezTo>
                        <a:pt x="3773" y="0"/>
                        <a:pt x="3953" y="0"/>
                        <a:pt x="4133" y="0"/>
                      </a:cubicBezTo>
                      <a:lnTo>
                        <a:pt x="4133" y="0"/>
                      </a:lnTo>
                      <a:cubicBezTo>
                        <a:pt x="7906" y="0"/>
                        <a:pt x="12397" y="180"/>
                        <a:pt x="16709" y="3054"/>
                      </a:cubicBezTo>
                      <a:lnTo>
                        <a:pt x="16709" y="3054"/>
                      </a:lnTo>
                      <a:cubicBezTo>
                        <a:pt x="19764" y="5210"/>
                        <a:pt x="20842" y="3953"/>
                        <a:pt x="27310" y="7007"/>
                      </a:cubicBezTo>
                      <a:lnTo>
                        <a:pt x="27310" y="7007"/>
                      </a:lnTo>
                      <a:cubicBezTo>
                        <a:pt x="31622" y="9523"/>
                        <a:pt x="31622" y="12038"/>
                        <a:pt x="32161" y="13296"/>
                      </a:cubicBezTo>
                      <a:lnTo>
                        <a:pt x="32161" y="13296"/>
                      </a:lnTo>
                      <a:cubicBezTo>
                        <a:pt x="33060" y="15092"/>
                        <a:pt x="35036" y="16170"/>
                        <a:pt x="37012" y="17967"/>
                      </a:cubicBezTo>
                      <a:lnTo>
                        <a:pt x="37012" y="17967"/>
                      </a:lnTo>
                      <a:lnTo>
                        <a:pt x="35216" y="19764"/>
                      </a:lnTo>
                      <a:lnTo>
                        <a:pt x="37551" y="18686"/>
                      </a:lnTo>
                      <a:cubicBezTo>
                        <a:pt x="39348" y="22998"/>
                        <a:pt x="37911" y="26052"/>
                        <a:pt x="40067" y="29107"/>
                      </a:cubicBezTo>
                      <a:lnTo>
                        <a:pt x="40067" y="29107"/>
                      </a:lnTo>
                      <a:cubicBezTo>
                        <a:pt x="41504" y="31443"/>
                        <a:pt x="42402" y="33778"/>
                        <a:pt x="42402" y="35934"/>
                      </a:cubicBezTo>
                      <a:lnTo>
                        <a:pt x="42402" y="35934"/>
                      </a:lnTo>
                      <a:cubicBezTo>
                        <a:pt x="42402" y="37192"/>
                        <a:pt x="41324" y="40067"/>
                        <a:pt x="38809" y="40067"/>
                      </a:cubicBezTo>
                      <a:lnTo>
                        <a:pt x="38809" y="40067"/>
                      </a:lnTo>
                      <a:cubicBezTo>
                        <a:pt x="37911" y="39707"/>
                        <a:pt x="37192" y="39528"/>
                        <a:pt x="36653" y="39168"/>
                      </a:cubicBezTo>
                      <a:lnTo>
                        <a:pt x="36653" y="39168"/>
                      </a:lnTo>
                      <a:close/>
                      <a:moveTo>
                        <a:pt x="8085" y="5390"/>
                      </a:moveTo>
                      <a:cubicBezTo>
                        <a:pt x="10421" y="7187"/>
                        <a:pt x="13116" y="9343"/>
                        <a:pt x="15631" y="11319"/>
                      </a:cubicBezTo>
                      <a:lnTo>
                        <a:pt x="15631" y="11319"/>
                      </a:lnTo>
                      <a:cubicBezTo>
                        <a:pt x="19045" y="14913"/>
                        <a:pt x="22998" y="16889"/>
                        <a:pt x="22818" y="21561"/>
                      </a:cubicBezTo>
                      <a:lnTo>
                        <a:pt x="22818" y="21561"/>
                      </a:lnTo>
                      <a:cubicBezTo>
                        <a:pt x="22459" y="23357"/>
                        <a:pt x="27849" y="21740"/>
                        <a:pt x="31982" y="26591"/>
                      </a:cubicBezTo>
                      <a:lnTo>
                        <a:pt x="31982" y="26591"/>
                      </a:lnTo>
                      <a:lnTo>
                        <a:pt x="32161" y="27130"/>
                      </a:lnTo>
                      <a:lnTo>
                        <a:pt x="32161" y="27669"/>
                      </a:lnTo>
                      <a:cubicBezTo>
                        <a:pt x="31802" y="28927"/>
                        <a:pt x="34138" y="31443"/>
                        <a:pt x="36114" y="33060"/>
                      </a:cubicBezTo>
                      <a:lnTo>
                        <a:pt x="36114" y="33060"/>
                      </a:lnTo>
                      <a:cubicBezTo>
                        <a:pt x="35934" y="32700"/>
                        <a:pt x="35755" y="32161"/>
                        <a:pt x="35395" y="31802"/>
                      </a:cubicBezTo>
                      <a:lnTo>
                        <a:pt x="35395" y="31802"/>
                      </a:lnTo>
                      <a:cubicBezTo>
                        <a:pt x="32521" y="27310"/>
                        <a:pt x="33239" y="22818"/>
                        <a:pt x="32700" y="21201"/>
                      </a:cubicBezTo>
                      <a:lnTo>
                        <a:pt x="32700" y="21201"/>
                      </a:lnTo>
                      <a:cubicBezTo>
                        <a:pt x="31622" y="20303"/>
                        <a:pt x="28927" y="18686"/>
                        <a:pt x="27131" y="15452"/>
                      </a:cubicBezTo>
                      <a:lnTo>
                        <a:pt x="27131" y="15452"/>
                      </a:lnTo>
                      <a:cubicBezTo>
                        <a:pt x="25154" y="11319"/>
                        <a:pt x="27849" y="14014"/>
                        <a:pt x="24256" y="11319"/>
                      </a:cubicBezTo>
                      <a:lnTo>
                        <a:pt x="24256" y="11319"/>
                      </a:lnTo>
                      <a:cubicBezTo>
                        <a:pt x="19764" y="8984"/>
                        <a:pt x="18326" y="10241"/>
                        <a:pt x="13475" y="7187"/>
                      </a:cubicBezTo>
                      <a:lnTo>
                        <a:pt x="13475" y="7187"/>
                      </a:lnTo>
                      <a:cubicBezTo>
                        <a:pt x="11499" y="5929"/>
                        <a:pt x="9523" y="5390"/>
                        <a:pt x="7367" y="5210"/>
                      </a:cubicBezTo>
                      <a:lnTo>
                        <a:pt x="7367" y="5210"/>
                      </a:lnTo>
                      <a:cubicBezTo>
                        <a:pt x="7906" y="5210"/>
                        <a:pt x="8085" y="5210"/>
                        <a:pt x="8085" y="5390"/>
                      </a:cubicBezTo>
                      <a:lnTo>
                        <a:pt x="8085" y="5390"/>
                      </a:lnTo>
                      <a:close/>
                      <a:moveTo>
                        <a:pt x="4851" y="2336"/>
                      </a:moveTo>
                      <a:lnTo>
                        <a:pt x="4851" y="2336"/>
                      </a:lnTo>
                      <a:lnTo>
                        <a:pt x="4851" y="2336"/>
                      </a:lnTo>
                      <a:lnTo>
                        <a:pt x="4851" y="2336"/>
                      </a:lnTo>
                      <a:lnTo>
                        <a:pt x="4851" y="2336"/>
                      </a:lnTo>
                      <a:lnTo>
                        <a:pt x="4851" y="2336"/>
                      </a:lnTo>
                      <a:close/>
                    </a:path>
                  </a:pathLst>
                </a:custGeom>
                <a:grpFill/>
                <a:ln w="17953" cap="flat">
                  <a:noFill/>
                  <a:prstDash val="solid"/>
                  <a:miter/>
                </a:ln>
              </p:spPr>
              <p:txBody>
                <a:bodyPr rtlCol="0" anchor="ctr"/>
                <a:lstStyle/>
                <a:p>
                  <a:endParaRPr lang="zh-CN" altLang="en-US" sz="1050"/>
                </a:p>
              </p:txBody>
            </p:sp>
          </p:grpSp>
          <p:grpSp>
            <p:nvGrpSpPr>
              <p:cNvPr id="274" name="图形 1"/>
              <p:cNvGrpSpPr/>
              <p:nvPr/>
            </p:nvGrpSpPr>
            <p:grpSpPr>
              <a:xfrm>
                <a:off x="6526535" y="2184029"/>
                <a:ext cx="19045" cy="27509"/>
                <a:chOff x="7899746" y="2381719"/>
                <a:chExt cx="19045" cy="27509"/>
              </a:xfrm>
              <a:solidFill>
                <a:srgbClr val="0070C0"/>
              </a:solidFill>
            </p:grpSpPr>
            <p:sp>
              <p:nvSpPr>
                <p:cNvPr id="3198" name="任意多边形: 形状 805"/>
                <p:cNvSpPr/>
                <p:nvPr/>
              </p:nvSpPr>
              <p:spPr>
                <a:xfrm>
                  <a:off x="7902291" y="2384460"/>
                  <a:ext cx="14164" cy="22457"/>
                </a:xfrm>
                <a:custGeom>
                  <a:avLst/>
                  <a:gdLst>
                    <a:gd name="connsiteX0" fmla="*/ 8774 w 14164"/>
                    <a:gd name="connsiteY0" fmla="*/ 20436 h 22457"/>
                    <a:gd name="connsiteX1" fmla="*/ 868 w 14164"/>
                    <a:gd name="connsiteY1" fmla="*/ 5883 h 22457"/>
                    <a:gd name="connsiteX2" fmla="*/ 3563 w 14164"/>
                    <a:gd name="connsiteY2" fmla="*/ 1930 h 22457"/>
                    <a:gd name="connsiteX3" fmla="*/ 10212 w 14164"/>
                    <a:gd name="connsiteY3" fmla="*/ 9836 h 22457"/>
                    <a:gd name="connsiteX4" fmla="*/ 14165 w 14164"/>
                    <a:gd name="connsiteY4" fmla="*/ 20436 h 22457"/>
                    <a:gd name="connsiteX5" fmla="*/ 8774 w 14164"/>
                    <a:gd name="connsiteY5" fmla="*/ 20436 h 22457"/>
                    <a:gd name="connsiteX6" fmla="*/ 8774 w 14164"/>
                    <a:gd name="connsiteY6" fmla="*/ 20436 h 2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4" h="22457">
                      <a:moveTo>
                        <a:pt x="8774" y="20436"/>
                      </a:moveTo>
                      <a:cubicBezTo>
                        <a:pt x="7516" y="17741"/>
                        <a:pt x="2126" y="11093"/>
                        <a:pt x="868" y="5883"/>
                      </a:cubicBezTo>
                      <a:cubicBezTo>
                        <a:pt x="-569" y="493"/>
                        <a:pt x="-569" y="-2023"/>
                        <a:pt x="3563" y="1930"/>
                      </a:cubicBezTo>
                      <a:cubicBezTo>
                        <a:pt x="7516" y="4625"/>
                        <a:pt x="7516" y="5883"/>
                        <a:pt x="10212" y="9836"/>
                      </a:cubicBezTo>
                      <a:cubicBezTo>
                        <a:pt x="12907" y="12531"/>
                        <a:pt x="14165" y="17741"/>
                        <a:pt x="14165" y="20436"/>
                      </a:cubicBezTo>
                      <a:cubicBezTo>
                        <a:pt x="13985" y="23131"/>
                        <a:pt x="10032" y="23131"/>
                        <a:pt x="8774" y="20436"/>
                      </a:cubicBezTo>
                      <a:lnTo>
                        <a:pt x="8774" y="20436"/>
                      </a:lnTo>
                      <a:close/>
                    </a:path>
                  </a:pathLst>
                </a:custGeom>
                <a:grpFill/>
                <a:ln w="17953" cap="flat">
                  <a:noFill/>
                  <a:prstDash val="solid"/>
                  <a:miter/>
                </a:ln>
              </p:spPr>
              <p:txBody>
                <a:bodyPr rtlCol="0" anchor="ctr"/>
                <a:lstStyle/>
                <a:p>
                  <a:endParaRPr lang="zh-CN" altLang="en-US" sz="1050"/>
                </a:p>
              </p:txBody>
            </p:sp>
            <p:sp>
              <p:nvSpPr>
                <p:cNvPr id="3199" name="任意多边形: 形状 806"/>
                <p:cNvSpPr/>
                <p:nvPr/>
              </p:nvSpPr>
              <p:spPr>
                <a:xfrm>
                  <a:off x="7899746" y="2381719"/>
                  <a:ext cx="19045" cy="27509"/>
                </a:xfrm>
                <a:custGeom>
                  <a:avLst/>
                  <a:gdLst>
                    <a:gd name="connsiteX0" fmla="*/ 8984 w 19045"/>
                    <a:gd name="connsiteY0" fmla="*/ 24256 h 27509"/>
                    <a:gd name="connsiteX1" fmla="*/ 8984 w 19045"/>
                    <a:gd name="connsiteY1" fmla="*/ 24256 h 27509"/>
                    <a:gd name="connsiteX2" fmla="*/ 899 w 19045"/>
                    <a:gd name="connsiteY2" fmla="*/ 9163 h 27509"/>
                    <a:gd name="connsiteX3" fmla="*/ 899 w 19045"/>
                    <a:gd name="connsiteY3" fmla="*/ 9163 h 27509"/>
                    <a:gd name="connsiteX4" fmla="*/ 0 w 19045"/>
                    <a:gd name="connsiteY4" fmla="*/ 3953 h 27509"/>
                    <a:gd name="connsiteX5" fmla="*/ 0 w 19045"/>
                    <a:gd name="connsiteY5" fmla="*/ 3953 h 27509"/>
                    <a:gd name="connsiteX6" fmla="*/ 3235 w 19045"/>
                    <a:gd name="connsiteY6" fmla="*/ 0 h 27509"/>
                    <a:gd name="connsiteX7" fmla="*/ 3235 w 19045"/>
                    <a:gd name="connsiteY7" fmla="*/ 0 h 27509"/>
                    <a:gd name="connsiteX8" fmla="*/ 7367 w 19045"/>
                    <a:gd name="connsiteY8" fmla="*/ 2336 h 27509"/>
                    <a:gd name="connsiteX9" fmla="*/ 7367 w 19045"/>
                    <a:gd name="connsiteY9" fmla="*/ 2336 h 27509"/>
                    <a:gd name="connsiteX10" fmla="*/ 14374 w 19045"/>
                    <a:gd name="connsiteY10" fmla="*/ 10601 h 27509"/>
                    <a:gd name="connsiteX11" fmla="*/ 14374 w 19045"/>
                    <a:gd name="connsiteY11" fmla="*/ 10601 h 27509"/>
                    <a:gd name="connsiteX12" fmla="*/ 19045 w 19045"/>
                    <a:gd name="connsiteY12" fmla="*/ 22998 h 27509"/>
                    <a:gd name="connsiteX13" fmla="*/ 19045 w 19045"/>
                    <a:gd name="connsiteY13" fmla="*/ 22998 h 27509"/>
                    <a:gd name="connsiteX14" fmla="*/ 14374 w 19045"/>
                    <a:gd name="connsiteY14" fmla="*/ 27490 h 27509"/>
                    <a:gd name="connsiteX15" fmla="*/ 14374 w 19045"/>
                    <a:gd name="connsiteY15" fmla="*/ 27490 h 27509"/>
                    <a:gd name="connsiteX16" fmla="*/ 8984 w 19045"/>
                    <a:gd name="connsiteY16" fmla="*/ 24256 h 27509"/>
                    <a:gd name="connsiteX17" fmla="*/ 8984 w 19045"/>
                    <a:gd name="connsiteY17" fmla="*/ 24256 h 27509"/>
                    <a:gd name="connsiteX18" fmla="*/ 5750 w 19045"/>
                    <a:gd name="connsiteY18" fmla="*/ 7906 h 27509"/>
                    <a:gd name="connsiteX19" fmla="*/ 13475 w 19045"/>
                    <a:gd name="connsiteY19" fmla="*/ 21920 h 27509"/>
                    <a:gd name="connsiteX20" fmla="*/ 13475 w 19045"/>
                    <a:gd name="connsiteY20" fmla="*/ 21920 h 27509"/>
                    <a:gd name="connsiteX21" fmla="*/ 11140 w 19045"/>
                    <a:gd name="connsiteY21" fmla="*/ 22998 h 27509"/>
                    <a:gd name="connsiteX22" fmla="*/ 13475 w 19045"/>
                    <a:gd name="connsiteY22" fmla="*/ 21920 h 27509"/>
                    <a:gd name="connsiteX23" fmla="*/ 13835 w 19045"/>
                    <a:gd name="connsiteY23" fmla="*/ 22279 h 27509"/>
                    <a:gd name="connsiteX24" fmla="*/ 13835 w 19045"/>
                    <a:gd name="connsiteY24" fmla="*/ 22279 h 27509"/>
                    <a:gd name="connsiteX25" fmla="*/ 10241 w 19045"/>
                    <a:gd name="connsiteY25" fmla="*/ 13655 h 27509"/>
                    <a:gd name="connsiteX26" fmla="*/ 10241 w 19045"/>
                    <a:gd name="connsiteY26" fmla="*/ 13655 h 27509"/>
                    <a:gd name="connsiteX27" fmla="*/ 5570 w 19045"/>
                    <a:gd name="connsiteY27" fmla="*/ 7187 h 27509"/>
                    <a:gd name="connsiteX28" fmla="*/ 5570 w 19045"/>
                    <a:gd name="connsiteY28" fmla="*/ 7187 h 27509"/>
                    <a:gd name="connsiteX29" fmla="*/ 5750 w 19045"/>
                    <a:gd name="connsiteY29" fmla="*/ 7906 h 27509"/>
                    <a:gd name="connsiteX30" fmla="*/ 5750 w 19045"/>
                    <a:gd name="connsiteY30" fmla="*/ 7906 h 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45" h="27509">
                      <a:moveTo>
                        <a:pt x="8984" y="24256"/>
                      </a:moveTo>
                      <a:lnTo>
                        <a:pt x="8984" y="24256"/>
                      </a:lnTo>
                      <a:cubicBezTo>
                        <a:pt x="7906" y="21920"/>
                        <a:pt x="2516" y="15272"/>
                        <a:pt x="899" y="9163"/>
                      </a:cubicBezTo>
                      <a:lnTo>
                        <a:pt x="899" y="9163"/>
                      </a:lnTo>
                      <a:cubicBezTo>
                        <a:pt x="360" y="7187"/>
                        <a:pt x="0" y="5390"/>
                        <a:pt x="0" y="3953"/>
                      </a:cubicBezTo>
                      <a:lnTo>
                        <a:pt x="0" y="3953"/>
                      </a:lnTo>
                      <a:cubicBezTo>
                        <a:pt x="0" y="3234"/>
                        <a:pt x="180" y="359"/>
                        <a:pt x="3235" y="0"/>
                      </a:cubicBezTo>
                      <a:lnTo>
                        <a:pt x="3235" y="0"/>
                      </a:lnTo>
                      <a:cubicBezTo>
                        <a:pt x="5570" y="180"/>
                        <a:pt x="6289" y="1258"/>
                        <a:pt x="7367" y="2336"/>
                      </a:cubicBezTo>
                      <a:lnTo>
                        <a:pt x="7367" y="2336"/>
                      </a:lnTo>
                      <a:cubicBezTo>
                        <a:pt x="11679" y="5211"/>
                        <a:pt x="12397" y="7546"/>
                        <a:pt x="14374" y="10601"/>
                      </a:cubicBezTo>
                      <a:lnTo>
                        <a:pt x="14374" y="10601"/>
                      </a:lnTo>
                      <a:cubicBezTo>
                        <a:pt x="17788" y="14194"/>
                        <a:pt x="19045" y="19584"/>
                        <a:pt x="19045" y="22998"/>
                      </a:cubicBezTo>
                      <a:lnTo>
                        <a:pt x="19045" y="22998"/>
                      </a:lnTo>
                      <a:cubicBezTo>
                        <a:pt x="19045" y="25873"/>
                        <a:pt x="16350" y="27490"/>
                        <a:pt x="14374" y="27490"/>
                      </a:cubicBezTo>
                      <a:lnTo>
                        <a:pt x="14374" y="27490"/>
                      </a:lnTo>
                      <a:cubicBezTo>
                        <a:pt x="12218" y="27669"/>
                        <a:pt x="10062" y="26591"/>
                        <a:pt x="8984" y="24256"/>
                      </a:cubicBezTo>
                      <a:lnTo>
                        <a:pt x="8984" y="24256"/>
                      </a:lnTo>
                      <a:close/>
                      <a:moveTo>
                        <a:pt x="5750" y="7906"/>
                      </a:moveTo>
                      <a:cubicBezTo>
                        <a:pt x="6828" y="12397"/>
                        <a:pt x="11858" y="18866"/>
                        <a:pt x="13475" y="21920"/>
                      </a:cubicBezTo>
                      <a:lnTo>
                        <a:pt x="13475" y="21920"/>
                      </a:lnTo>
                      <a:lnTo>
                        <a:pt x="11140" y="22998"/>
                      </a:lnTo>
                      <a:lnTo>
                        <a:pt x="13475" y="21920"/>
                      </a:lnTo>
                      <a:cubicBezTo>
                        <a:pt x="13475" y="22100"/>
                        <a:pt x="13655" y="22279"/>
                        <a:pt x="13835" y="22279"/>
                      </a:cubicBezTo>
                      <a:lnTo>
                        <a:pt x="13835" y="22279"/>
                      </a:lnTo>
                      <a:cubicBezTo>
                        <a:pt x="13655" y="19944"/>
                        <a:pt x="12218" y="15632"/>
                        <a:pt x="10241" y="13655"/>
                      </a:cubicBezTo>
                      <a:lnTo>
                        <a:pt x="10241" y="13655"/>
                      </a:lnTo>
                      <a:cubicBezTo>
                        <a:pt x="7726" y="9882"/>
                        <a:pt x="7726" y="8984"/>
                        <a:pt x="5570" y="7187"/>
                      </a:cubicBezTo>
                      <a:lnTo>
                        <a:pt x="5570" y="7187"/>
                      </a:lnTo>
                      <a:cubicBezTo>
                        <a:pt x="5750" y="7726"/>
                        <a:pt x="5750" y="7726"/>
                        <a:pt x="5750" y="7906"/>
                      </a:cubicBezTo>
                      <a:lnTo>
                        <a:pt x="5750" y="7906"/>
                      </a:lnTo>
                      <a:close/>
                    </a:path>
                  </a:pathLst>
                </a:custGeom>
                <a:grpFill/>
                <a:ln w="17953" cap="flat">
                  <a:noFill/>
                  <a:prstDash val="solid"/>
                  <a:miter/>
                </a:ln>
              </p:spPr>
              <p:txBody>
                <a:bodyPr rtlCol="0" anchor="ctr"/>
                <a:lstStyle/>
                <a:p>
                  <a:endParaRPr lang="zh-CN" altLang="en-US" sz="1050"/>
                </a:p>
              </p:txBody>
            </p:sp>
          </p:grpSp>
          <p:grpSp>
            <p:nvGrpSpPr>
              <p:cNvPr id="275" name="图形 1"/>
              <p:cNvGrpSpPr/>
              <p:nvPr/>
            </p:nvGrpSpPr>
            <p:grpSpPr>
              <a:xfrm>
                <a:off x="6532824" y="2176483"/>
                <a:ext cx="19764" cy="20302"/>
                <a:chOff x="7906035" y="2374173"/>
                <a:chExt cx="19764" cy="20302"/>
              </a:xfrm>
              <a:solidFill>
                <a:srgbClr val="0070C0"/>
              </a:solidFill>
            </p:grpSpPr>
            <p:sp>
              <p:nvSpPr>
                <p:cNvPr id="3196" name="任意多边形: 形状 808"/>
                <p:cNvSpPr/>
                <p:nvPr/>
              </p:nvSpPr>
              <p:spPr>
                <a:xfrm>
                  <a:off x="7908705" y="2376857"/>
                  <a:ext cx="14488" cy="15125"/>
                </a:xfrm>
                <a:custGeom>
                  <a:avLst/>
                  <a:gdLst>
                    <a:gd name="connsiteX0" fmla="*/ 10086 w 14488"/>
                    <a:gd name="connsiteY0" fmla="*/ 13486 h 15125"/>
                    <a:gd name="connsiteX1" fmla="*/ 11344 w 14488"/>
                    <a:gd name="connsiteY1" fmla="*/ 9533 h 15125"/>
                    <a:gd name="connsiteX2" fmla="*/ 12602 w 14488"/>
                    <a:gd name="connsiteY2" fmla="*/ 4143 h 15125"/>
                    <a:gd name="connsiteX3" fmla="*/ 3439 w 14488"/>
                    <a:gd name="connsiteY3" fmla="*/ 190 h 15125"/>
                    <a:gd name="connsiteX4" fmla="*/ 744 w 14488"/>
                    <a:gd name="connsiteY4" fmla="*/ 2885 h 15125"/>
                    <a:gd name="connsiteX5" fmla="*/ 4696 w 14488"/>
                    <a:gd name="connsiteY5" fmla="*/ 10791 h 15125"/>
                    <a:gd name="connsiteX6" fmla="*/ 10086 w 14488"/>
                    <a:gd name="connsiteY6" fmla="*/ 13486 h 15125"/>
                    <a:gd name="connsiteX7" fmla="*/ 10086 w 14488"/>
                    <a:gd name="connsiteY7" fmla="*/ 13486 h 1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88" h="15125">
                      <a:moveTo>
                        <a:pt x="10086" y="13486"/>
                      </a:moveTo>
                      <a:cubicBezTo>
                        <a:pt x="10086" y="12228"/>
                        <a:pt x="7391" y="9533"/>
                        <a:pt x="11344" y="9533"/>
                      </a:cubicBezTo>
                      <a:cubicBezTo>
                        <a:pt x="15297" y="8275"/>
                        <a:pt x="15297" y="5580"/>
                        <a:pt x="12602" y="4143"/>
                      </a:cubicBezTo>
                      <a:cubicBezTo>
                        <a:pt x="9907" y="1448"/>
                        <a:pt x="8649" y="190"/>
                        <a:pt x="3439" y="190"/>
                      </a:cubicBezTo>
                      <a:cubicBezTo>
                        <a:pt x="-514" y="190"/>
                        <a:pt x="-514" y="-1068"/>
                        <a:pt x="744" y="2885"/>
                      </a:cubicBezTo>
                      <a:cubicBezTo>
                        <a:pt x="2002" y="5580"/>
                        <a:pt x="3439" y="5580"/>
                        <a:pt x="4696" y="10791"/>
                      </a:cubicBezTo>
                      <a:cubicBezTo>
                        <a:pt x="7571" y="16001"/>
                        <a:pt x="11524" y="16001"/>
                        <a:pt x="10086" y="13486"/>
                      </a:cubicBezTo>
                      <a:lnTo>
                        <a:pt x="10086" y="13486"/>
                      </a:lnTo>
                      <a:close/>
                    </a:path>
                  </a:pathLst>
                </a:custGeom>
                <a:grpFill/>
                <a:ln w="17953" cap="flat">
                  <a:noFill/>
                  <a:prstDash val="solid"/>
                  <a:miter/>
                </a:ln>
              </p:spPr>
              <p:txBody>
                <a:bodyPr rtlCol="0" anchor="ctr"/>
                <a:lstStyle/>
                <a:p>
                  <a:endParaRPr lang="zh-CN" altLang="en-US" sz="1050"/>
                </a:p>
              </p:txBody>
            </p:sp>
            <p:sp>
              <p:nvSpPr>
                <p:cNvPr id="3197" name="任意多边形: 形状 809"/>
                <p:cNvSpPr/>
                <p:nvPr/>
              </p:nvSpPr>
              <p:spPr>
                <a:xfrm>
                  <a:off x="7906035" y="2374173"/>
                  <a:ext cx="19764" cy="20302"/>
                </a:xfrm>
                <a:custGeom>
                  <a:avLst/>
                  <a:gdLst>
                    <a:gd name="connsiteX0" fmla="*/ 5031 w 19764"/>
                    <a:gd name="connsiteY0" fmla="*/ 14014 h 20302"/>
                    <a:gd name="connsiteX1" fmla="*/ 1078 w 19764"/>
                    <a:gd name="connsiteY1" fmla="*/ 6288 h 20302"/>
                    <a:gd name="connsiteX2" fmla="*/ 1078 w 19764"/>
                    <a:gd name="connsiteY2" fmla="*/ 6288 h 20302"/>
                    <a:gd name="connsiteX3" fmla="*/ 0 w 19764"/>
                    <a:gd name="connsiteY3" fmla="*/ 2875 h 20302"/>
                    <a:gd name="connsiteX4" fmla="*/ 0 w 19764"/>
                    <a:gd name="connsiteY4" fmla="*/ 2875 h 20302"/>
                    <a:gd name="connsiteX5" fmla="*/ 3055 w 19764"/>
                    <a:gd name="connsiteY5" fmla="*/ 0 h 20302"/>
                    <a:gd name="connsiteX6" fmla="*/ 3055 w 19764"/>
                    <a:gd name="connsiteY6" fmla="*/ 0 h 20302"/>
                    <a:gd name="connsiteX7" fmla="*/ 6109 w 19764"/>
                    <a:gd name="connsiteY7" fmla="*/ 180 h 20302"/>
                    <a:gd name="connsiteX8" fmla="*/ 6109 w 19764"/>
                    <a:gd name="connsiteY8" fmla="*/ 180 h 20302"/>
                    <a:gd name="connsiteX9" fmla="*/ 6109 w 19764"/>
                    <a:gd name="connsiteY9" fmla="*/ 180 h 20302"/>
                    <a:gd name="connsiteX10" fmla="*/ 6109 w 19764"/>
                    <a:gd name="connsiteY10" fmla="*/ 180 h 20302"/>
                    <a:gd name="connsiteX11" fmla="*/ 16530 w 19764"/>
                    <a:gd name="connsiteY11" fmla="*/ 4492 h 20302"/>
                    <a:gd name="connsiteX12" fmla="*/ 16530 w 19764"/>
                    <a:gd name="connsiteY12" fmla="*/ 4492 h 20302"/>
                    <a:gd name="connsiteX13" fmla="*/ 19764 w 19764"/>
                    <a:gd name="connsiteY13" fmla="*/ 9163 h 20302"/>
                    <a:gd name="connsiteX14" fmla="*/ 19764 w 19764"/>
                    <a:gd name="connsiteY14" fmla="*/ 9163 h 20302"/>
                    <a:gd name="connsiteX15" fmla="*/ 14913 w 19764"/>
                    <a:gd name="connsiteY15" fmla="*/ 14374 h 20302"/>
                    <a:gd name="connsiteX16" fmla="*/ 14913 w 19764"/>
                    <a:gd name="connsiteY16" fmla="*/ 14374 h 20302"/>
                    <a:gd name="connsiteX17" fmla="*/ 15272 w 19764"/>
                    <a:gd name="connsiteY17" fmla="*/ 15272 h 20302"/>
                    <a:gd name="connsiteX18" fmla="*/ 15272 w 19764"/>
                    <a:gd name="connsiteY18" fmla="*/ 15272 h 20302"/>
                    <a:gd name="connsiteX19" fmla="*/ 15631 w 19764"/>
                    <a:gd name="connsiteY19" fmla="*/ 16889 h 20302"/>
                    <a:gd name="connsiteX20" fmla="*/ 15631 w 19764"/>
                    <a:gd name="connsiteY20" fmla="*/ 16889 h 20302"/>
                    <a:gd name="connsiteX21" fmla="*/ 12218 w 19764"/>
                    <a:gd name="connsiteY21" fmla="*/ 20303 h 20302"/>
                    <a:gd name="connsiteX22" fmla="*/ 12218 w 19764"/>
                    <a:gd name="connsiteY22" fmla="*/ 20303 h 20302"/>
                    <a:gd name="connsiteX23" fmla="*/ 5031 w 19764"/>
                    <a:gd name="connsiteY23" fmla="*/ 14014 h 20302"/>
                    <a:gd name="connsiteX24" fmla="*/ 5031 w 19764"/>
                    <a:gd name="connsiteY24" fmla="*/ 14014 h 20302"/>
                    <a:gd name="connsiteX25" fmla="*/ 10421 w 19764"/>
                    <a:gd name="connsiteY25" fmla="*/ 17069 h 20302"/>
                    <a:gd name="connsiteX26" fmla="*/ 10780 w 19764"/>
                    <a:gd name="connsiteY26" fmla="*/ 16889 h 20302"/>
                    <a:gd name="connsiteX27" fmla="*/ 10780 w 19764"/>
                    <a:gd name="connsiteY27" fmla="*/ 16889 h 20302"/>
                    <a:gd name="connsiteX28" fmla="*/ 10421 w 19764"/>
                    <a:gd name="connsiteY28" fmla="*/ 17069 h 20302"/>
                    <a:gd name="connsiteX29" fmla="*/ 10421 w 19764"/>
                    <a:gd name="connsiteY29" fmla="*/ 17069 h 20302"/>
                    <a:gd name="connsiteX30" fmla="*/ 12218 w 19764"/>
                    <a:gd name="connsiteY30" fmla="*/ 16350 h 20302"/>
                    <a:gd name="connsiteX31" fmla="*/ 12936 w 19764"/>
                    <a:gd name="connsiteY31" fmla="*/ 15991 h 20302"/>
                    <a:gd name="connsiteX32" fmla="*/ 12218 w 19764"/>
                    <a:gd name="connsiteY32" fmla="*/ 15991 h 20302"/>
                    <a:gd name="connsiteX33" fmla="*/ 12218 w 19764"/>
                    <a:gd name="connsiteY33" fmla="*/ 16350 h 20302"/>
                    <a:gd name="connsiteX34" fmla="*/ 12218 w 19764"/>
                    <a:gd name="connsiteY34" fmla="*/ 16350 h 20302"/>
                    <a:gd name="connsiteX35" fmla="*/ 9702 w 19764"/>
                    <a:gd name="connsiteY35" fmla="*/ 11858 h 20302"/>
                    <a:gd name="connsiteX36" fmla="*/ 13296 w 19764"/>
                    <a:gd name="connsiteY36" fmla="*/ 9702 h 20302"/>
                    <a:gd name="connsiteX37" fmla="*/ 13296 w 19764"/>
                    <a:gd name="connsiteY37" fmla="*/ 9702 h 20302"/>
                    <a:gd name="connsiteX38" fmla="*/ 14553 w 19764"/>
                    <a:gd name="connsiteY38" fmla="*/ 9163 h 20302"/>
                    <a:gd name="connsiteX39" fmla="*/ 14553 w 19764"/>
                    <a:gd name="connsiteY39" fmla="*/ 9163 h 20302"/>
                    <a:gd name="connsiteX40" fmla="*/ 13655 w 19764"/>
                    <a:gd name="connsiteY40" fmla="*/ 8445 h 20302"/>
                    <a:gd name="connsiteX41" fmla="*/ 13655 w 19764"/>
                    <a:gd name="connsiteY41" fmla="*/ 8445 h 20302"/>
                    <a:gd name="connsiteX42" fmla="*/ 6468 w 19764"/>
                    <a:gd name="connsiteY42" fmla="*/ 5211 h 20302"/>
                    <a:gd name="connsiteX43" fmla="*/ 6468 w 19764"/>
                    <a:gd name="connsiteY43" fmla="*/ 5211 h 20302"/>
                    <a:gd name="connsiteX44" fmla="*/ 9702 w 19764"/>
                    <a:gd name="connsiteY44" fmla="*/ 11858 h 20302"/>
                    <a:gd name="connsiteX45" fmla="*/ 9702 w 19764"/>
                    <a:gd name="connsiteY45" fmla="*/ 11858 h 2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764" h="20302">
                      <a:moveTo>
                        <a:pt x="5031" y="14014"/>
                      </a:moveTo>
                      <a:cubicBezTo>
                        <a:pt x="3773" y="9163"/>
                        <a:pt x="3055" y="10062"/>
                        <a:pt x="1078" y="6288"/>
                      </a:cubicBezTo>
                      <a:lnTo>
                        <a:pt x="1078" y="6288"/>
                      </a:lnTo>
                      <a:cubicBezTo>
                        <a:pt x="539" y="4672"/>
                        <a:pt x="180" y="4492"/>
                        <a:pt x="0" y="2875"/>
                      </a:cubicBezTo>
                      <a:lnTo>
                        <a:pt x="0" y="2875"/>
                      </a:lnTo>
                      <a:cubicBezTo>
                        <a:pt x="0" y="1078"/>
                        <a:pt x="2516" y="0"/>
                        <a:pt x="3055" y="0"/>
                      </a:cubicBezTo>
                      <a:lnTo>
                        <a:pt x="3055" y="0"/>
                      </a:lnTo>
                      <a:cubicBezTo>
                        <a:pt x="4133" y="0"/>
                        <a:pt x="4672" y="180"/>
                        <a:pt x="6109" y="180"/>
                      </a:cubicBezTo>
                      <a:lnTo>
                        <a:pt x="6109" y="180"/>
                      </a:lnTo>
                      <a:lnTo>
                        <a:pt x="6109" y="180"/>
                      </a:lnTo>
                      <a:lnTo>
                        <a:pt x="6109" y="180"/>
                      </a:lnTo>
                      <a:cubicBezTo>
                        <a:pt x="11679" y="0"/>
                        <a:pt x="14733" y="2336"/>
                        <a:pt x="16530" y="4492"/>
                      </a:cubicBezTo>
                      <a:lnTo>
                        <a:pt x="16530" y="4492"/>
                      </a:lnTo>
                      <a:cubicBezTo>
                        <a:pt x="18147" y="5390"/>
                        <a:pt x="19764" y="6827"/>
                        <a:pt x="19764" y="9163"/>
                      </a:cubicBezTo>
                      <a:lnTo>
                        <a:pt x="19764" y="9163"/>
                      </a:lnTo>
                      <a:cubicBezTo>
                        <a:pt x="19764" y="11679"/>
                        <a:pt x="17967" y="13475"/>
                        <a:pt x="14913" y="14374"/>
                      </a:cubicBezTo>
                      <a:lnTo>
                        <a:pt x="14913" y="14374"/>
                      </a:lnTo>
                      <a:cubicBezTo>
                        <a:pt x="15092" y="14553"/>
                        <a:pt x="15092" y="14913"/>
                        <a:pt x="15272" y="15272"/>
                      </a:cubicBezTo>
                      <a:lnTo>
                        <a:pt x="15272" y="15272"/>
                      </a:lnTo>
                      <a:cubicBezTo>
                        <a:pt x="15452" y="15811"/>
                        <a:pt x="15631" y="16350"/>
                        <a:pt x="15631" y="16889"/>
                      </a:cubicBezTo>
                      <a:lnTo>
                        <a:pt x="15631" y="16889"/>
                      </a:lnTo>
                      <a:cubicBezTo>
                        <a:pt x="15631" y="18506"/>
                        <a:pt x="13835" y="20303"/>
                        <a:pt x="12218" y="20303"/>
                      </a:cubicBezTo>
                      <a:lnTo>
                        <a:pt x="12218" y="20303"/>
                      </a:lnTo>
                      <a:cubicBezTo>
                        <a:pt x="9163" y="20123"/>
                        <a:pt x="7187" y="18147"/>
                        <a:pt x="5031" y="14014"/>
                      </a:cubicBezTo>
                      <a:lnTo>
                        <a:pt x="5031" y="14014"/>
                      </a:lnTo>
                      <a:close/>
                      <a:moveTo>
                        <a:pt x="10421" y="17069"/>
                      </a:moveTo>
                      <a:lnTo>
                        <a:pt x="10780" y="16889"/>
                      </a:lnTo>
                      <a:lnTo>
                        <a:pt x="10780" y="16889"/>
                      </a:lnTo>
                      <a:lnTo>
                        <a:pt x="10421" y="17069"/>
                      </a:lnTo>
                      <a:lnTo>
                        <a:pt x="10421" y="17069"/>
                      </a:lnTo>
                      <a:close/>
                      <a:moveTo>
                        <a:pt x="12218" y="16350"/>
                      </a:moveTo>
                      <a:lnTo>
                        <a:pt x="12936" y="15991"/>
                      </a:lnTo>
                      <a:lnTo>
                        <a:pt x="12218" y="15991"/>
                      </a:lnTo>
                      <a:lnTo>
                        <a:pt x="12218" y="16350"/>
                      </a:lnTo>
                      <a:lnTo>
                        <a:pt x="12218" y="16350"/>
                      </a:lnTo>
                      <a:close/>
                      <a:moveTo>
                        <a:pt x="9702" y="11858"/>
                      </a:moveTo>
                      <a:cubicBezTo>
                        <a:pt x="10421" y="10421"/>
                        <a:pt x="12397" y="9523"/>
                        <a:pt x="13296" y="9702"/>
                      </a:cubicBezTo>
                      <a:lnTo>
                        <a:pt x="13296" y="9702"/>
                      </a:lnTo>
                      <a:cubicBezTo>
                        <a:pt x="14014" y="9523"/>
                        <a:pt x="14374" y="9343"/>
                        <a:pt x="14553" y="9163"/>
                      </a:cubicBezTo>
                      <a:lnTo>
                        <a:pt x="14553" y="9163"/>
                      </a:lnTo>
                      <a:cubicBezTo>
                        <a:pt x="14374" y="8984"/>
                        <a:pt x="14194" y="8804"/>
                        <a:pt x="13655" y="8445"/>
                      </a:cubicBezTo>
                      <a:lnTo>
                        <a:pt x="13655" y="8445"/>
                      </a:lnTo>
                      <a:cubicBezTo>
                        <a:pt x="10780" y="5929"/>
                        <a:pt x="11140" y="5390"/>
                        <a:pt x="6468" y="5211"/>
                      </a:cubicBezTo>
                      <a:lnTo>
                        <a:pt x="6468" y="5211"/>
                      </a:lnTo>
                      <a:cubicBezTo>
                        <a:pt x="7367" y="6648"/>
                        <a:pt x="8804" y="8085"/>
                        <a:pt x="9702" y="11858"/>
                      </a:cubicBezTo>
                      <a:lnTo>
                        <a:pt x="9702" y="11858"/>
                      </a:lnTo>
                      <a:close/>
                    </a:path>
                  </a:pathLst>
                </a:custGeom>
                <a:grpFill/>
                <a:ln w="17953" cap="flat">
                  <a:noFill/>
                  <a:prstDash val="solid"/>
                  <a:miter/>
                </a:ln>
              </p:spPr>
              <p:txBody>
                <a:bodyPr rtlCol="0" anchor="ctr"/>
                <a:lstStyle/>
                <a:p>
                  <a:endParaRPr lang="zh-CN" altLang="en-US" sz="1050"/>
                </a:p>
              </p:txBody>
            </p:sp>
          </p:grpSp>
          <p:grpSp>
            <p:nvGrpSpPr>
              <p:cNvPr id="276" name="图形 1"/>
              <p:cNvGrpSpPr/>
              <p:nvPr/>
            </p:nvGrpSpPr>
            <p:grpSpPr>
              <a:xfrm>
                <a:off x="6596607" y="2209363"/>
                <a:ext cx="19045" cy="23369"/>
                <a:chOff x="7969818" y="2407053"/>
                <a:chExt cx="19045" cy="23369"/>
              </a:xfrm>
              <a:solidFill>
                <a:srgbClr val="0070C0"/>
              </a:solidFill>
            </p:grpSpPr>
            <p:sp>
              <p:nvSpPr>
                <p:cNvPr id="3194" name="任意多边形: 形状 811"/>
                <p:cNvSpPr/>
                <p:nvPr/>
              </p:nvSpPr>
              <p:spPr>
                <a:xfrm>
                  <a:off x="7972508" y="2409715"/>
                  <a:ext cx="13660" cy="18372"/>
                </a:xfrm>
                <a:custGeom>
                  <a:avLst/>
                  <a:gdLst>
                    <a:gd name="connsiteX0" fmla="*/ 4498 w 13660"/>
                    <a:gd name="connsiteY0" fmla="*/ 13687 h 18372"/>
                    <a:gd name="connsiteX1" fmla="*/ 13661 w 13660"/>
                    <a:gd name="connsiteY1" fmla="*/ 17640 h 18372"/>
                    <a:gd name="connsiteX2" fmla="*/ 8451 w 13660"/>
                    <a:gd name="connsiteY2" fmla="*/ 5602 h 18372"/>
                    <a:gd name="connsiteX3" fmla="*/ 545 w 13660"/>
                    <a:gd name="connsiteY3" fmla="*/ 392 h 18372"/>
                    <a:gd name="connsiteX4" fmla="*/ 4498 w 13660"/>
                    <a:gd name="connsiteY4" fmla="*/ 13687 h 18372"/>
                    <a:gd name="connsiteX5" fmla="*/ 4498 w 13660"/>
                    <a:gd name="connsiteY5" fmla="*/ 13687 h 1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60" h="18372">
                      <a:moveTo>
                        <a:pt x="4498" y="13687"/>
                      </a:moveTo>
                      <a:cubicBezTo>
                        <a:pt x="8451" y="19078"/>
                        <a:pt x="12403" y="18898"/>
                        <a:pt x="13661" y="17640"/>
                      </a:cubicBezTo>
                      <a:cubicBezTo>
                        <a:pt x="13661" y="14945"/>
                        <a:pt x="10966" y="9735"/>
                        <a:pt x="8451" y="5602"/>
                      </a:cubicBezTo>
                      <a:cubicBezTo>
                        <a:pt x="5755" y="1649"/>
                        <a:pt x="1802" y="-1046"/>
                        <a:pt x="545" y="392"/>
                      </a:cubicBezTo>
                      <a:cubicBezTo>
                        <a:pt x="-893" y="3087"/>
                        <a:pt x="545" y="8297"/>
                        <a:pt x="4498" y="13687"/>
                      </a:cubicBezTo>
                      <a:lnTo>
                        <a:pt x="4498" y="13687"/>
                      </a:lnTo>
                      <a:close/>
                    </a:path>
                  </a:pathLst>
                </a:custGeom>
                <a:grpFill/>
                <a:ln w="17953" cap="flat">
                  <a:noFill/>
                  <a:prstDash val="solid"/>
                  <a:miter/>
                </a:ln>
              </p:spPr>
              <p:txBody>
                <a:bodyPr rtlCol="0" anchor="ctr"/>
                <a:lstStyle/>
                <a:p>
                  <a:endParaRPr lang="zh-CN" altLang="en-US" sz="1050"/>
                </a:p>
              </p:txBody>
            </p:sp>
            <p:sp>
              <p:nvSpPr>
                <p:cNvPr id="3195" name="任意多边形: 形状 812"/>
                <p:cNvSpPr/>
                <p:nvPr/>
              </p:nvSpPr>
              <p:spPr>
                <a:xfrm>
                  <a:off x="7969818" y="2407053"/>
                  <a:ext cx="19045" cy="23369"/>
                </a:xfrm>
                <a:custGeom>
                  <a:avLst/>
                  <a:gdLst>
                    <a:gd name="connsiteX0" fmla="*/ 5031 w 19045"/>
                    <a:gd name="connsiteY0" fmla="*/ 17787 h 23369"/>
                    <a:gd name="connsiteX1" fmla="*/ 7007 w 19045"/>
                    <a:gd name="connsiteY1" fmla="*/ 16350 h 23369"/>
                    <a:gd name="connsiteX2" fmla="*/ 8984 w 19045"/>
                    <a:gd name="connsiteY2" fmla="*/ 14913 h 23369"/>
                    <a:gd name="connsiteX3" fmla="*/ 13116 w 19045"/>
                    <a:gd name="connsiteY3" fmla="*/ 18506 h 23369"/>
                    <a:gd name="connsiteX4" fmla="*/ 13116 w 19045"/>
                    <a:gd name="connsiteY4" fmla="*/ 18506 h 23369"/>
                    <a:gd name="connsiteX5" fmla="*/ 8624 w 19045"/>
                    <a:gd name="connsiteY5" fmla="*/ 9882 h 23369"/>
                    <a:gd name="connsiteX6" fmla="*/ 8624 w 19045"/>
                    <a:gd name="connsiteY6" fmla="*/ 9882 h 23369"/>
                    <a:gd name="connsiteX7" fmla="*/ 4851 w 19045"/>
                    <a:gd name="connsiteY7" fmla="*/ 5929 h 23369"/>
                    <a:gd name="connsiteX8" fmla="*/ 4851 w 19045"/>
                    <a:gd name="connsiteY8" fmla="*/ 5929 h 23369"/>
                    <a:gd name="connsiteX9" fmla="*/ 8804 w 19045"/>
                    <a:gd name="connsiteY9" fmla="*/ 14913 h 23369"/>
                    <a:gd name="connsiteX10" fmla="*/ 8804 w 19045"/>
                    <a:gd name="connsiteY10" fmla="*/ 14913 h 23369"/>
                    <a:gd name="connsiteX11" fmla="*/ 6828 w 19045"/>
                    <a:gd name="connsiteY11" fmla="*/ 16350 h 23369"/>
                    <a:gd name="connsiteX12" fmla="*/ 5031 w 19045"/>
                    <a:gd name="connsiteY12" fmla="*/ 17787 h 23369"/>
                    <a:gd name="connsiteX13" fmla="*/ 0 w 19045"/>
                    <a:gd name="connsiteY13" fmla="*/ 5390 h 23369"/>
                    <a:gd name="connsiteX14" fmla="*/ 0 w 19045"/>
                    <a:gd name="connsiteY14" fmla="*/ 5390 h 23369"/>
                    <a:gd name="connsiteX15" fmla="*/ 1079 w 19045"/>
                    <a:gd name="connsiteY15" fmla="*/ 1437 h 23369"/>
                    <a:gd name="connsiteX16" fmla="*/ 1079 w 19045"/>
                    <a:gd name="connsiteY16" fmla="*/ 1437 h 23369"/>
                    <a:gd name="connsiteX17" fmla="*/ 4133 w 19045"/>
                    <a:gd name="connsiteY17" fmla="*/ 0 h 23369"/>
                    <a:gd name="connsiteX18" fmla="*/ 4133 w 19045"/>
                    <a:gd name="connsiteY18" fmla="*/ 0 h 23369"/>
                    <a:gd name="connsiteX19" fmla="*/ 13296 w 19045"/>
                    <a:gd name="connsiteY19" fmla="*/ 6827 h 23369"/>
                    <a:gd name="connsiteX20" fmla="*/ 13296 w 19045"/>
                    <a:gd name="connsiteY20" fmla="*/ 6827 h 23369"/>
                    <a:gd name="connsiteX21" fmla="*/ 19046 w 19045"/>
                    <a:gd name="connsiteY21" fmla="*/ 20123 h 23369"/>
                    <a:gd name="connsiteX22" fmla="*/ 19046 w 19045"/>
                    <a:gd name="connsiteY22" fmla="*/ 20123 h 23369"/>
                    <a:gd name="connsiteX23" fmla="*/ 19046 w 19045"/>
                    <a:gd name="connsiteY23" fmla="*/ 21201 h 23369"/>
                    <a:gd name="connsiteX24" fmla="*/ 18147 w 19045"/>
                    <a:gd name="connsiteY24" fmla="*/ 21920 h 23369"/>
                    <a:gd name="connsiteX25" fmla="*/ 14374 w 19045"/>
                    <a:gd name="connsiteY25" fmla="*/ 23357 h 23369"/>
                    <a:gd name="connsiteX26" fmla="*/ 14374 w 19045"/>
                    <a:gd name="connsiteY26" fmla="*/ 23357 h 23369"/>
                    <a:gd name="connsiteX27" fmla="*/ 5031 w 19045"/>
                    <a:gd name="connsiteY27" fmla="*/ 17787 h 23369"/>
                    <a:gd name="connsiteX28" fmla="*/ 5031 w 19045"/>
                    <a:gd name="connsiteY28" fmla="*/ 17787 h 2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045" h="23369">
                      <a:moveTo>
                        <a:pt x="5031" y="17787"/>
                      </a:moveTo>
                      <a:lnTo>
                        <a:pt x="7007" y="16350"/>
                      </a:lnTo>
                      <a:lnTo>
                        <a:pt x="8984" y="14913"/>
                      </a:lnTo>
                      <a:cubicBezTo>
                        <a:pt x="10601" y="17248"/>
                        <a:pt x="12218" y="18147"/>
                        <a:pt x="13116" y="18506"/>
                      </a:cubicBezTo>
                      <a:lnTo>
                        <a:pt x="13116" y="18506"/>
                      </a:lnTo>
                      <a:cubicBezTo>
                        <a:pt x="12218" y="16170"/>
                        <a:pt x="10421" y="12577"/>
                        <a:pt x="8624" y="9882"/>
                      </a:cubicBezTo>
                      <a:lnTo>
                        <a:pt x="8624" y="9882"/>
                      </a:lnTo>
                      <a:cubicBezTo>
                        <a:pt x="7546" y="8085"/>
                        <a:pt x="5929" y="6648"/>
                        <a:pt x="4851" y="5929"/>
                      </a:cubicBezTo>
                      <a:lnTo>
                        <a:pt x="4851" y="5929"/>
                      </a:lnTo>
                      <a:cubicBezTo>
                        <a:pt x="5031" y="8085"/>
                        <a:pt x="6289" y="11499"/>
                        <a:pt x="8804" y="14913"/>
                      </a:cubicBezTo>
                      <a:lnTo>
                        <a:pt x="8804" y="14913"/>
                      </a:lnTo>
                      <a:lnTo>
                        <a:pt x="6828" y="16350"/>
                      </a:lnTo>
                      <a:lnTo>
                        <a:pt x="5031" y="17787"/>
                      </a:lnTo>
                      <a:cubicBezTo>
                        <a:pt x="1797" y="13475"/>
                        <a:pt x="0" y="9163"/>
                        <a:pt x="0" y="5390"/>
                      </a:cubicBezTo>
                      <a:lnTo>
                        <a:pt x="0" y="5390"/>
                      </a:lnTo>
                      <a:cubicBezTo>
                        <a:pt x="0" y="4132"/>
                        <a:pt x="180" y="2875"/>
                        <a:pt x="1079" y="1437"/>
                      </a:cubicBezTo>
                      <a:lnTo>
                        <a:pt x="1079" y="1437"/>
                      </a:lnTo>
                      <a:cubicBezTo>
                        <a:pt x="1977" y="180"/>
                        <a:pt x="3235" y="0"/>
                        <a:pt x="4133" y="0"/>
                      </a:cubicBezTo>
                      <a:lnTo>
                        <a:pt x="4133" y="0"/>
                      </a:lnTo>
                      <a:cubicBezTo>
                        <a:pt x="7906" y="359"/>
                        <a:pt x="10601" y="3234"/>
                        <a:pt x="13296" y="6827"/>
                      </a:cubicBezTo>
                      <a:lnTo>
                        <a:pt x="13296" y="6827"/>
                      </a:lnTo>
                      <a:cubicBezTo>
                        <a:pt x="15991" y="11140"/>
                        <a:pt x="18866" y="16170"/>
                        <a:pt x="19046" y="20123"/>
                      </a:cubicBezTo>
                      <a:lnTo>
                        <a:pt x="19046" y="20123"/>
                      </a:lnTo>
                      <a:lnTo>
                        <a:pt x="19046" y="21201"/>
                      </a:lnTo>
                      <a:lnTo>
                        <a:pt x="18147" y="21920"/>
                      </a:lnTo>
                      <a:cubicBezTo>
                        <a:pt x="17249" y="22818"/>
                        <a:pt x="15811" y="23357"/>
                        <a:pt x="14374" y="23357"/>
                      </a:cubicBezTo>
                      <a:lnTo>
                        <a:pt x="14374" y="23357"/>
                      </a:lnTo>
                      <a:cubicBezTo>
                        <a:pt x="11319" y="23537"/>
                        <a:pt x="8085" y="21740"/>
                        <a:pt x="5031" y="17787"/>
                      </a:cubicBezTo>
                      <a:lnTo>
                        <a:pt x="5031" y="17787"/>
                      </a:lnTo>
                      <a:close/>
                    </a:path>
                  </a:pathLst>
                </a:custGeom>
                <a:grpFill/>
                <a:ln w="17953" cap="flat">
                  <a:noFill/>
                  <a:prstDash val="solid"/>
                  <a:miter/>
                </a:ln>
              </p:spPr>
              <p:txBody>
                <a:bodyPr rtlCol="0" anchor="ctr"/>
                <a:lstStyle/>
                <a:p>
                  <a:endParaRPr lang="zh-CN" altLang="en-US" sz="1050"/>
                </a:p>
              </p:txBody>
            </p:sp>
          </p:grpSp>
          <p:grpSp>
            <p:nvGrpSpPr>
              <p:cNvPr id="277" name="图形 1"/>
              <p:cNvGrpSpPr/>
              <p:nvPr/>
            </p:nvGrpSpPr>
            <p:grpSpPr>
              <a:xfrm>
                <a:off x="6547018" y="2202535"/>
                <a:ext cx="57854" cy="48691"/>
                <a:chOff x="7920229" y="2400225"/>
                <a:chExt cx="57854" cy="48691"/>
              </a:xfrm>
              <a:solidFill>
                <a:srgbClr val="0070C0"/>
              </a:solidFill>
            </p:grpSpPr>
            <p:sp>
              <p:nvSpPr>
                <p:cNvPr id="3192" name="任意多边形: 形状 814"/>
                <p:cNvSpPr/>
                <p:nvPr/>
              </p:nvSpPr>
              <p:spPr>
                <a:xfrm>
                  <a:off x="7922671" y="2403149"/>
                  <a:ext cx="52896" cy="43125"/>
                </a:xfrm>
                <a:custGeom>
                  <a:avLst/>
                  <a:gdLst>
                    <a:gd name="connsiteX0" fmla="*/ 47687 w 52896"/>
                    <a:gd name="connsiteY0" fmla="*/ 41455 h 43125"/>
                    <a:gd name="connsiteX1" fmla="*/ 52897 w 52896"/>
                    <a:gd name="connsiteY1" fmla="*/ 38760 h 43125"/>
                    <a:gd name="connsiteX2" fmla="*/ 43554 w 52896"/>
                    <a:gd name="connsiteY2" fmla="*/ 25464 h 43125"/>
                    <a:gd name="connsiteX3" fmla="*/ 32953 w 52896"/>
                    <a:gd name="connsiteY3" fmla="*/ 21512 h 43125"/>
                    <a:gd name="connsiteX4" fmla="*/ 27743 w 52896"/>
                    <a:gd name="connsiteY4" fmla="*/ 13606 h 43125"/>
                    <a:gd name="connsiteX5" fmla="*/ 25048 w 52896"/>
                    <a:gd name="connsiteY5" fmla="*/ 5701 h 43125"/>
                    <a:gd name="connsiteX6" fmla="*/ 5284 w 52896"/>
                    <a:gd name="connsiteY6" fmla="*/ 490 h 43125"/>
                    <a:gd name="connsiteX7" fmla="*/ 1331 w 52896"/>
                    <a:gd name="connsiteY7" fmla="*/ 3185 h 43125"/>
                    <a:gd name="connsiteX8" fmla="*/ 10674 w 52896"/>
                    <a:gd name="connsiteY8" fmla="*/ 12528 h 43125"/>
                    <a:gd name="connsiteX9" fmla="*/ 14626 w 52896"/>
                    <a:gd name="connsiteY9" fmla="*/ 16481 h 43125"/>
                    <a:gd name="connsiteX10" fmla="*/ 18579 w 52896"/>
                    <a:gd name="connsiteY10" fmla="*/ 20434 h 43125"/>
                    <a:gd name="connsiteX11" fmla="*/ 18579 w 52896"/>
                    <a:gd name="connsiteY11" fmla="*/ 28339 h 43125"/>
                    <a:gd name="connsiteX12" fmla="*/ 29180 w 52896"/>
                    <a:gd name="connsiteY12" fmla="*/ 31034 h 43125"/>
                    <a:gd name="connsiteX13" fmla="*/ 35828 w 52896"/>
                    <a:gd name="connsiteY13" fmla="*/ 36424 h 43125"/>
                    <a:gd name="connsiteX14" fmla="*/ 42476 w 52896"/>
                    <a:gd name="connsiteY14" fmla="*/ 39119 h 43125"/>
                    <a:gd name="connsiteX15" fmla="*/ 47687 w 52896"/>
                    <a:gd name="connsiteY15" fmla="*/ 41455 h 43125"/>
                    <a:gd name="connsiteX16" fmla="*/ 47687 w 52896"/>
                    <a:gd name="connsiteY16" fmla="*/ 41455 h 4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896" h="43125">
                      <a:moveTo>
                        <a:pt x="47687" y="41455"/>
                      </a:moveTo>
                      <a:cubicBezTo>
                        <a:pt x="51639" y="45408"/>
                        <a:pt x="51639" y="41455"/>
                        <a:pt x="52897" y="38760"/>
                      </a:cubicBezTo>
                      <a:cubicBezTo>
                        <a:pt x="52897" y="36065"/>
                        <a:pt x="46249" y="26902"/>
                        <a:pt x="43554" y="25464"/>
                      </a:cubicBezTo>
                      <a:cubicBezTo>
                        <a:pt x="40859" y="24207"/>
                        <a:pt x="36906" y="25464"/>
                        <a:pt x="32953" y="21512"/>
                      </a:cubicBezTo>
                      <a:cubicBezTo>
                        <a:pt x="29001" y="16122"/>
                        <a:pt x="26306" y="17559"/>
                        <a:pt x="27743" y="13606"/>
                      </a:cubicBezTo>
                      <a:cubicBezTo>
                        <a:pt x="29001" y="9653"/>
                        <a:pt x="27743" y="8216"/>
                        <a:pt x="25048" y="5701"/>
                      </a:cubicBezTo>
                      <a:cubicBezTo>
                        <a:pt x="21095" y="4443"/>
                        <a:pt x="11932" y="490"/>
                        <a:pt x="5284" y="490"/>
                      </a:cubicBezTo>
                      <a:cubicBezTo>
                        <a:pt x="73" y="-768"/>
                        <a:pt x="-1364" y="490"/>
                        <a:pt x="1331" y="3185"/>
                      </a:cubicBezTo>
                      <a:cubicBezTo>
                        <a:pt x="4026" y="4443"/>
                        <a:pt x="10494" y="8396"/>
                        <a:pt x="10674" y="12528"/>
                      </a:cubicBezTo>
                      <a:cubicBezTo>
                        <a:pt x="10674" y="15223"/>
                        <a:pt x="11932" y="17918"/>
                        <a:pt x="14626" y="16481"/>
                      </a:cubicBezTo>
                      <a:cubicBezTo>
                        <a:pt x="17322" y="15223"/>
                        <a:pt x="18579" y="15223"/>
                        <a:pt x="18579" y="20434"/>
                      </a:cubicBezTo>
                      <a:cubicBezTo>
                        <a:pt x="17322" y="24386"/>
                        <a:pt x="14626" y="29776"/>
                        <a:pt x="18579" y="28339"/>
                      </a:cubicBezTo>
                      <a:cubicBezTo>
                        <a:pt x="22532" y="28339"/>
                        <a:pt x="25228" y="25644"/>
                        <a:pt x="29180" y="31034"/>
                      </a:cubicBezTo>
                      <a:cubicBezTo>
                        <a:pt x="33133" y="34987"/>
                        <a:pt x="31875" y="36424"/>
                        <a:pt x="35828" y="36424"/>
                      </a:cubicBezTo>
                      <a:cubicBezTo>
                        <a:pt x="41038" y="36424"/>
                        <a:pt x="39781" y="36424"/>
                        <a:pt x="42476" y="39119"/>
                      </a:cubicBezTo>
                      <a:cubicBezTo>
                        <a:pt x="45171" y="42893"/>
                        <a:pt x="47687" y="41455"/>
                        <a:pt x="47687" y="41455"/>
                      </a:cubicBezTo>
                      <a:lnTo>
                        <a:pt x="47687" y="41455"/>
                      </a:lnTo>
                      <a:close/>
                    </a:path>
                  </a:pathLst>
                </a:custGeom>
                <a:grpFill/>
                <a:ln w="17953" cap="flat">
                  <a:noFill/>
                  <a:prstDash val="solid"/>
                  <a:miter/>
                </a:ln>
              </p:spPr>
              <p:txBody>
                <a:bodyPr rtlCol="0" anchor="ctr"/>
                <a:lstStyle/>
                <a:p>
                  <a:endParaRPr lang="zh-CN" altLang="en-US" sz="1050"/>
                </a:p>
              </p:txBody>
            </p:sp>
            <p:sp>
              <p:nvSpPr>
                <p:cNvPr id="3193" name="任意多边形: 形状 815"/>
                <p:cNvSpPr/>
                <p:nvPr/>
              </p:nvSpPr>
              <p:spPr>
                <a:xfrm>
                  <a:off x="7920229" y="2400225"/>
                  <a:ext cx="57854" cy="48691"/>
                </a:xfrm>
                <a:custGeom>
                  <a:avLst/>
                  <a:gdLst>
                    <a:gd name="connsiteX0" fmla="*/ 49410 w 57854"/>
                    <a:gd name="connsiteY0" fmla="*/ 47074 h 48691"/>
                    <a:gd name="connsiteX1" fmla="*/ 49050 w 57854"/>
                    <a:gd name="connsiteY1" fmla="*/ 47074 h 48691"/>
                    <a:gd name="connsiteX2" fmla="*/ 49050 w 57854"/>
                    <a:gd name="connsiteY2" fmla="*/ 47074 h 48691"/>
                    <a:gd name="connsiteX3" fmla="*/ 43121 w 57854"/>
                    <a:gd name="connsiteY3" fmla="*/ 43481 h 48691"/>
                    <a:gd name="connsiteX4" fmla="*/ 43121 w 57854"/>
                    <a:gd name="connsiteY4" fmla="*/ 43481 h 48691"/>
                    <a:gd name="connsiteX5" fmla="*/ 41145 w 57854"/>
                    <a:gd name="connsiteY5" fmla="*/ 41504 h 48691"/>
                    <a:gd name="connsiteX6" fmla="*/ 41145 w 57854"/>
                    <a:gd name="connsiteY6" fmla="*/ 41504 h 48691"/>
                    <a:gd name="connsiteX7" fmla="*/ 39348 w 57854"/>
                    <a:gd name="connsiteY7" fmla="*/ 41504 h 48691"/>
                    <a:gd name="connsiteX8" fmla="*/ 39348 w 57854"/>
                    <a:gd name="connsiteY8" fmla="*/ 41504 h 48691"/>
                    <a:gd name="connsiteX9" fmla="*/ 38449 w 57854"/>
                    <a:gd name="connsiteY9" fmla="*/ 41504 h 48691"/>
                    <a:gd name="connsiteX10" fmla="*/ 38449 w 57854"/>
                    <a:gd name="connsiteY10" fmla="*/ 41504 h 48691"/>
                    <a:gd name="connsiteX11" fmla="*/ 37731 w 57854"/>
                    <a:gd name="connsiteY11" fmla="*/ 41504 h 48691"/>
                    <a:gd name="connsiteX12" fmla="*/ 37731 w 57854"/>
                    <a:gd name="connsiteY12" fmla="*/ 41504 h 48691"/>
                    <a:gd name="connsiteX13" fmla="*/ 29646 w 57854"/>
                    <a:gd name="connsiteY13" fmla="*/ 35216 h 48691"/>
                    <a:gd name="connsiteX14" fmla="*/ 29646 w 57854"/>
                    <a:gd name="connsiteY14" fmla="*/ 35216 h 48691"/>
                    <a:gd name="connsiteX15" fmla="*/ 26412 w 57854"/>
                    <a:gd name="connsiteY15" fmla="*/ 32880 h 48691"/>
                    <a:gd name="connsiteX16" fmla="*/ 26412 w 57854"/>
                    <a:gd name="connsiteY16" fmla="*/ 32880 h 48691"/>
                    <a:gd name="connsiteX17" fmla="*/ 21920 w 57854"/>
                    <a:gd name="connsiteY17" fmla="*/ 33419 h 48691"/>
                    <a:gd name="connsiteX18" fmla="*/ 21920 w 57854"/>
                    <a:gd name="connsiteY18" fmla="*/ 33419 h 48691"/>
                    <a:gd name="connsiteX19" fmla="*/ 20123 w 57854"/>
                    <a:gd name="connsiteY19" fmla="*/ 33599 h 48691"/>
                    <a:gd name="connsiteX20" fmla="*/ 20123 w 57854"/>
                    <a:gd name="connsiteY20" fmla="*/ 33599 h 48691"/>
                    <a:gd name="connsiteX21" fmla="*/ 16530 w 57854"/>
                    <a:gd name="connsiteY21" fmla="*/ 29826 h 48691"/>
                    <a:gd name="connsiteX22" fmla="*/ 16530 w 57854"/>
                    <a:gd name="connsiteY22" fmla="*/ 29826 h 48691"/>
                    <a:gd name="connsiteX23" fmla="*/ 18686 w 57854"/>
                    <a:gd name="connsiteY23" fmla="*/ 22998 h 48691"/>
                    <a:gd name="connsiteX24" fmla="*/ 18686 w 57854"/>
                    <a:gd name="connsiteY24" fmla="*/ 22998 h 48691"/>
                    <a:gd name="connsiteX25" fmla="*/ 18506 w 57854"/>
                    <a:gd name="connsiteY25" fmla="*/ 21201 h 48691"/>
                    <a:gd name="connsiteX26" fmla="*/ 18506 w 57854"/>
                    <a:gd name="connsiteY26" fmla="*/ 21201 h 48691"/>
                    <a:gd name="connsiteX27" fmla="*/ 18146 w 57854"/>
                    <a:gd name="connsiteY27" fmla="*/ 21381 h 48691"/>
                    <a:gd name="connsiteX28" fmla="*/ 18146 w 57854"/>
                    <a:gd name="connsiteY28" fmla="*/ 21381 h 48691"/>
                    <a:gd name="connsiteX29" fmla="*/ 15811 w 57854"/>
                    <a:gd name="connsiteY29" fmla="*/ 21920 h 48691"/>
                    <a:gd name="connsiteX30" fmla="*/ 15811 w 57854"/>
                    <a:gd name="connsiteY30" fmla="*/ 21920 h 48691"/>
                    <a:gd name="connsiteX31" fmla="*/ 10601 w 57854"/>
                    <a:gd name="connsiteY31" fmla="*/ 15093 h 48691"/>
                    <a:gd name="connsiteX32" fmla="*/ 10601 w 57854"/>
                    <a:gd name="connsiteY32" fmla="*/ 15093 h 48691"/>
                    <a:gd name="connsiteX33" fmla="*/ 2156 w 57854"/>
                    <a:gd name="connsiteY33" fmla="*/ 7546 h 48691"/>
                    <a:gd name="connsiteX34" fmla="*/ 2156 w 57854"/>
                    <a:gd name="connsiteY34" fmla="*/ 7546 h 48691"/>
                    <a:gd name="connsiteX35" fmla="*/ 0 w 57854"/>
                    <a:gd name="connsiteY35" fmla="*/ 3594 h 48691"/>
                    <a:gd name="connsiteX36" fmla="*/ 0 w 57854"/>
                    <a:gd name="connsiteY36" fmla="*/ 3594 h 48691"/>
                    <a:gd name="connsiteX37" fmla="*/ 4492 w 57854"/>
                    <a:gd name="connsiteY37" fmla="*/ 0 h 48691"/>
                    <a:gd name="connsiteX38" fmla="*/ 4492 w 57854"/>
                    <a:gd name="connsiteY38" fmla="*/ 0 h 48691"/>
                    <a:gd name="connsiteX39" fmla="*/ 8265 w 57854"/>
                    <a:gd name="connsiteY39" fmla="*/ 539 h 48691"/>
                    <a:gd name="connsiteX40" fmla="*/ 8265 w 57854"/>
                    <a:gd name="connsiteY40" fmla="*/ 539 h 48691"/>
                    <a:gd name="connsiteX41" fmla="*/ 29466 w 57854"/>
                    <a:gd name="connsiteY41" fmla="*/ 6648 h 48691"/>
                    <a:gd name="connsiteX42" fmla="*/ 29466 w 57854"/>
                    <a:gd name="connsiteY42" fmla="*/ 6648 h 48691"/>
                    <a:gd name="connsiteX43" fmla="*/ 33419 w 57854"/>
                    <a:gd name="connsiteY43" fmla="*/ 13655 h 48691"/>
                    <a:gd name="connsiteX44" fmla="*/ 33419 w 57854"/>
                    <a:gd name="connsiteY44" fmla="*/ 13655 h 48691"/>
                    <a:gd name="connsiteX45" fmla="*/ 32700 w 57854"/>
                    <a:gd name="connsiteY45" fmla="*/ 17428 h 48691"/>
                    <a:gd name="connsiteX46" fmla="*/ 32700 w 57854"/>
                    <a:gd name="connsiteY46" fmla="*/ 17428 h 48691"/>
                    <a:gd name="connsiteX47" fmla="*/ 32521 w 57854"/>
                    <a:gd name="connsiteY47" fmla="*/ 17967 h 48691"/>
                    <a:gd name="connsiteX48" fmla="*/ 32521 w 57854"/>
                    <a:gd name="connsiteY48" fmla="*/ 17967 h 48691"/>
                    <a:gd name="connsiteX49" fmla="*/ 33060 w 57854"/>
                    <a:gd name="connsiteY49" fmla="*/ 18506 h 48691"/>
                    <a:gd name="connsiteX50" fmla="*/ 33060 w 57854"/>
                    <a:gd name="connsiteY50" fmla="*/ 18506 h 48691"/>
                    <a:gd name="connsiteX51" fmla="*/ 37372 w 57854"/>
                    <a:gd name="connsiteY51" fmla="*/ 22818 h 48691"/>
                    <a:gd name="connsiteX52" fmla="*/ 37372 w 57854"/>
                    <a:gd name="connsiteY52" fmla="*/ 22818 h 48691"/>
                    <a:gd name="connsiteX53" fmla="*/ 47254 w 57854"/>
                    <a:gd name="connsiteY53" fmla="*/ 26232 h 48691"/>
                    <a:gd name="connsiteX54" fmla="*/ 47254 w 57854"/>
                    <a:gd name="connsiteY54" fmla="*/ 26232 h 48691"/>
                    <a:gd name="connsiteX55" fmla="*/ 57854 w 57854"/>
                    <a:gd name="connsiteY55" fmla="*/ 41684 h 48691"/>
                    <a:gd name="connsiteX56" fmla="*/ 57854 w 57854"/>
                    <a:gd name="connsiteY56" fmla="*/ 41684 h 48691"/>
                    <a:gd name="connsiteX57" fmla="*/ 57854 w 57854"/>
                    <a:gd name="connsiteY57" fmla="*/ 42403 h 48691"/>
                    <a:gd name="connsiteX58" fmla="*/ 57675 w 57854"/>
                    <a:gd name="connsiteY58" fmla="*/ 42942 h 48691"/>
                    <a:gd name="connsiteX59" fmla="*/ 52824 w 57854"/>
                    <a:gd name="connsiteY59" fmla="*/ 48691 h 48691"/>
                    <a:gd name="connsiteX60" fmla="*/ 52824 w 57854"/>
                    <a:gd name="connsiteY60" fmla="*/ 48691 h 48691"/>
                    <a:gd name="connsiteX61" fmla="*/ 49410 w 57854"/>
                    <a:gd name="connsiteY61" fmla="*/ 47074 h 48691"/>
                    <a:gd name="connsiteX62" fmla="*/ 49410 w 57854"/>
                    <a:gd name="connsiteY62" fmla="*/ 47074 h 48691"/>
                    <a:gd name="connsiteX63" fmla="*/ 51925 w 57854"/>
                    <a:gd name="connsiteY63" fmla="*/ 42582 h 48691"/>
                    <a:gd name="connsiteX64" fmla="*/ 52105 w 57854"/>
                    <a:gd name="connsiteY64" fmla="*/ 42942 h 48691"/>
                    <a:gd name="connsiteX65" fmla="*/ 52105 w 57854"/>
                    <a:gd name="connsiteY65" fmla="*/ 42942 h 48691"/>
                    <a:gd name="connsiteX66" fmla="*/ 52644 w 57854"/>
                    <a:gd name="connsiteY66" fmla="*/ 41504 h 48691"/>
                    <a:gd name="connsiteX67" fmla="*/ 52644 w 57854"/>
                    <a:gd name="connsiteY67" fmla="*/ 41504 h 48691"/>
                    <a:gd name="connsiteX68" fmla="*/ 44918 w 57854"/>
                    <a:gd name="connsiteY68" fmla="*/ 30904 h 48691"/>
                    <a:gd name="connsiteX69" fmla="*/ 44918 w 57854"/>
                    <a:gd name="connsiteY69" fmla="*/ 30904 h 48691"/>
                    <a:gd name="connsiteX70" fmla="*/ 33419 w 57854"/>
                    <a:gd name="connsiteY70" fmla="*/ 26232 h 48691"/>
                    <a:gd name="connsiteX71" fmla="*/ 33419 w 57854"/>
                    <a:gd name="connsiteY71" fmla="*/ 26232 h 48691"/>
                    <a:gd name="connsiteX72" fmla="*/ 27310 w 57854"/>
                    <a:gd name="connsiteY72" fmla="*/ 18327 h 48691"/>
                    <a:gd name="connsiteX73" fmla="*/ 27310 w 57854"/>
                    <a:gd name="connsiteY73" fmla="*/ 18327 h 48691"/>
                    <a:gd name="connsiteX74" fmla="*/ 27849 w 57854"/>
                    <a:gd name="connsiteY74" fmla="*/ 15991 h 48691"/>
                    <a:gd name="connsiteX75" fmla="*/ 27849 w 57854"/>
                    <a:gd name="connsiteY75" fmla="*/ 15991 h 48691"/>
                    <a:gd name="connsiteX76" fmla="*/ 28209 w 57854"/>
                    <a:gd name="connsiteY76" fmla="*/ 14015 h 48691"/>
                    <a:gd name="connsiteX77" fmla="*/ 28209 w 57854"/>
                    <a:gd name="connsiteY77" fmla="*/ 14015 h 48691"/>
                    <a:gd name="connsiteX78" fmla="*/ 26771 w 57854"/>
                    <a:gd name="connsiteY78" fmla="*/ 11140 h 48691"/>
                    <a:gd name="connsiteX79" fmla="*/ 26771 w 57854"/>
                    <a:gd name="connsiteY79" fmla="*/ 11140 h 48691"/>
                    <a:gd name="connsiteX80" fmla="*/ 8624 w 57854"/>
                    <a:gd name="connsiteY80" fmla="*/ 5929 h 48691"/>
                    <a:gd name="connsiteX81" fmla="*/ 8624 w 57854"/>
                    <a:gd name="connsiteY81" fmla="*/ 5929 h 48691"/>
                    <a:gd name="connsiteX82" fmla="*/ 15631 w 57854"/>
                    <a:gd name="connsiteY82" fmla="*/ 15272 h 48691"/>
                    <a:gd name="connsiteX83" fmla="*/ 15631 w 57854"/>
                    <a:gd name="connsiteY83" fmla="*/ 15272 h 48691"/>
                    <a:gd name="connsiteX84" fmla="*/ 15991 w 57854"/>
                    <a:gd name="connsiteY84" fmla="*/ 16889 h 48691"/>
                    <a:gd name="connsiteX85" fmla="*/ 15991 w 57854"/>
                    <a:gd name="connsiteY85" fmla="*/ 16889 h 48691"/>
                    <a:gd name="connsiteX86" fmla="*/ 19225 w 57854"/>
                    <a:gd name="connsiteY86" fmla="*/ 15811 h 48691"/>
                    <a:gd name="connsiteX87" fmla="*/ 19225 w 57854"/>
                    <a:gd name="connsiteY87" fmla="*/ 15811 h 48691"/>
                    <a:gd name="connsiteX88" fmla="*/ 23357 w 57854"/>
                    <a:gd name="connsiteY88" fmla="*/ 23896 h 48691"/>
                    <a:gd name="connsiteX89" fmla="*/ 23357 w 57854"/>
                    <a:gd name="connsiteY89" fmla="*/ 23896 h 48691"/>
                    <a:gd name="connsiteX90" fmla="*/ 21740 w 57854"/>
                    <a:gd name="connsiteY90" fmla="*/ 28388 h 48691"/>
                    <a:gd name="connsiteX91" fmla="*/ 21740 w 57854"/>
                    <a:gd name="connsiteY91" fmla="*/ 28388 h 48691"/>
                    <a:gd name="connsiteX92" fmla="*/ 26232 w 57854"/>
                    <a:gd name="connsiteY92" fmla="*/ 27849 h 48691"/>
                    <a:gd name="connsiteX93" fmla="*/ 26232 w 57854"/>
                    <a:gd name="connsiteY93" fmla="*/ 27849 h 48691"/>
                    <a:gd name="connsiteX94" fmla="*/ 33419 w 57854"/>
                    <a:gd name="connsiteY94" fmla="*/ 31982 h 48691"/>
                    <a:gd name="connsiteX95" fmla="*/ 33419 w 57854"/>
                    <a:gd name="connsiteY95" fmla="*/ 31982 h 48691"/>
                    <a:gd name="connsiteX96" fmla="*/ 38090 w 57854"/>
                    <a:gd name="connsiteY96" fmla="*/ 36474 h 48691"/>
                    <a:gd name="connsiteX97" fmla="*/ 38090 w 57854"/>
                    <a:gd name="connsiteY97" fmla="*/ 36474 h 48691"/>
                    <a:gd name="connsiteX98" fmla="*/ 38270 w 57854"/>
                    <a:gd name="connsiteY98" fmla="*/ 36474 h 48691"/>
                    <a:gd name="connsiteX99" fmla="*/ 38270 w 57854"/>
                    <a:gd name="connsiteY99" fmla="*/ 36474 h 48691"/>
                    <a:gd name="connsiteX100" fmla="*/ 39168 w 57854"/>
                    <a:gd name="connsiteY100" fmla="*/ 36474 h 48691"/>
                    <a:gd name="connsiteX101" fmla="*/ 39168 w 57854"/>
                    <a:gd name="connsiteY101" fmla="*/ 36474 h 48691"/>
                    <a:gd name="connsiteX102" fmla="*/ 46894 w 57854"/>
                    <a:gd name="connsiteY102" fmla="*/ 40247 h 48691"/>
                    <a:gd name="connsiteX103" fmla="*/ 46894 w 57854"/>
                    <a:gd name="connsiteY103" fmla="*/ 40247 h 48691"/>
                    <a:gd name="connsiteX104" fmla="*/ 48871 w 57854"/>
                    <a:gd name="connsiteY104" fmla="*/ 42043 h 48691"/>
                    <a:gd name="connsiteX105" fmla="*/ 48871 w 57854"/>
                    <a:gd name="connsiteY105" fmla="*/ 42043 h 48691"/>
                    <a:gd name="connsiteX106" fmla="*/ 49050 w 57854"/>
                    <a:gd name="connsiteY106" fmla="*/ 42043 h 48691"/>
                    <a:gd name="connsiteX107" fmla="*/ 50488 w 57854"/>
                    <a:gd name="connsiteY107" fmla="*/ 41325 h 48691"/>
                    <a:gd name="connsiteX108" fmla="*/ 51925 w 57854"/>
                    <a:gd name="connsiteY108" fmla="*/ 42582 h 48691"/>
                    <a:gd name="connsiteX109" fmla="*/ 51925 w 57854"/>
                    <a:gd name="connsiteY109" fmla="*/ 42582 h 48691"/>
                    <a:gd name="connsiteX110" fmla="*/ 8624 w 57854"/>
                    <a:gd name="connsiteY110" fmla="*/ 5749 h 48691"/>
                    <a:gd name="connsiteX111" fmla="*/ 10062 w 57854"/>
                    <a:gd name="connsiteY111" fmla="*/ 4672 h 48691"/>
                    <a:gd name="connsiteX112" fmla="*/ 10062 w 57854"/>
                    <a:gd name="connsiteY112" fmla="*/ 4672 h 48691"/>
                    <a:gd name="connsiteX113" fmla="*/ 8445 w 57854"/>
                    <a:gd name="connsiteY113" fmla="*/ 3594 h 48691"/>
                    <a:gd name="connsiteX114" fmla="*/ 7546 w 57854"/>
                    <a:gd name="connsiteY114" fmla="*/ 5031 h 48691"/>
                    <a:gd name="connsiteX115" fmla="*/ 8624 w 57854"/>
                    <a:gd name="connsiteY115" fmla="*/ 5749 h 48691"/>
                    <a:gd name="connsiteX116" fmla="*/ 8624 w 57854"/>
                    <a:gd name="connsiteY116" fmla="*/ 5749 h 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57854" h="48691">
                      <a:moveTo>
                        <a:pt x="49410" y="47074"/>
                      </a:moveTo>
                      <a:cubicBezTo>
                        <a:pt x="49230" y="47074"/>
                        <a:pt x="49230" y="47074"/>
                        <a:pt x="49050" y="47074"/>
                      </a:cubicBezTo>
                      <a:lnTo>
                        <a:pt x="49050" y="47074"/>
                      </a:lnTo>
                      <a:cubicBezTo>
                        <a:pt x="47254" y="47074"/>
                        <a:pt x="44558" y="45996"/>
                        <a:pt x="43121" y="43481"/>
                      </a:cubicBezTo>
                      <a:lnTo>
                        <a:pt x="43121" y="43481"/>
                      </a:lnTo>
                      <a:cubicBezTo>
                        <a:pt x="40605" y="41325"/>
                        <a:pt x="41504" y="41504"/>
                        <a:pt x="41145" y="41504"/>
                      </a:cubicBezTo>
                      <a:lnTo>
                        <a:pt x="41145" y="41504"/>
                      </a:lnTo>
                      <a:cubicBezTo>
                        <a:pt x="40965" y="41504"/>
                        <a:pt x="40426" y="41684"/>
                        <a:pt x="39348" y="41504"/>
                      </a:cubicBezTo>
                      <a:lnTo>
                        <a:pt x="39348" y="41504"/>
                      </a:lnTo>
                      <a:cubicBezTo>
                        <a:pt x="38988" y="41504"/>
                        <a:pt x="38629" y="41504"/>
                        <a:pt x="38449" y="41504"/>
                      </a:cubicBezTo>
                      <a:lnTo>
                        <a:pt x="38449" y="41504"/>
                      </a:lnTo>
                      <a:lnTo>
                        <a:pt x="37731" y="41504"/>
                      </a:lnTo>
                      <a:lnTo>
                        <a:pt x="37731" y="41504"/>
                      </a:lnTo>
                      <a:cubicBezTo>
                        <a:pt x="33060" y="41325"/>
                        <a:pt x="32700" y="38090"/>
                        <a:pt x="29646" y="35216"/>
                      </a:cubicBezTo>
                      <a:lnTo>
                        <a:pt x="29646" y="35216"/>
                      </a:lnTo>
                      <a:cubicBezTo>
                        <a:pt x="27670" y="32880"/>
                        <a:pt x="27310" y="33060"/>
                        <a:pt x="26412" y="32880"/>
                      </a:cubicBezTo>
                      <a:lnTo>
                        <a:pt x="26412" y="32880"/>
                      </a:lnTo>
                      <a:cubicBezTo>
                        <a:pt x="25513" y="32880"/>
                        <a:pt x="23717" y="33419"/>
                        <a:pt x="21920" y="33419"/>
                      </a:cubicBezTo>
                      <a:lnTo>
                        <a:pt x="21920" y="33419"/>
                      </a:lnTo>
                      <a:cubicBezTo>
                        <a:pt x="21381" y="33599"/>
                        <a:pt x="20842" y="33599"/>
                        <a:pt x="20123" y="33599"/>
                      </a:cubicBezTo>
                      <a:lnTo>
                        <a:pt x="20123" y="33599"/>
                      </a:lnTo>
                      <a:cubicBezTo>
                        <a:pt x="17967" y="33599"/>
                        <a:pt x="16530" y="30904"/>
                        <a:pt x="16530" y="29826"/>
                      </a:cubicBezTo>
                      <a:lnTo>
                        <a:pt x="16530" y="29826"/>
                      </a:lnTo>
                      <a:cubicBezTo>
                        <a:pt x="16709" y="27130"/>
                        <a:pt x="17967" y="24435"/>
                        <a:pt x="18686" y="22998"/>
                      </a:cubicBezTo>
                      <a:lnTo>
                        <a:pt x="18686" y="22998"/>
                      </a:lnTo>
                      <a:cubicBezTo>
                        <a:pt x="18686" y="22279"/>
                        <a:pt x="18686" y="21561"/>
                        <a:pt x="18506" y="21201"/>
                      </a:cubicBezTo>
                      <a:lnTo>
                        <a:pt x="18506" y="21201"/>
                      </a:lnTo>
                      <a:cubicBezTo>
                        <a:pt x="18506" y="21201"/>
                        <a:pt x="18326" y="21201"/>
                        <a:pt x="18146" y="21381"/>
                      </a:cubicBezTo>
                      <a:lnTo>
                        <a:pt x="18146" y="21381"/>
                      </a:lnTo>
                      <a:cubicBezTo>
                        <a:pt x="17428" y="21740"/>
                        <a:pt x="16709" y="21920"/>
                        <a:pt x="15811" y="21920"/>
                      </a:cubicBezTo>
                      <a:lnTo>
                        <a:pt x="15811" y="21920"/>
                      </a:lnTo>
                      <a:cubicBezTo>
                        <a:pt x="11499" y="21561"/>
                        <a:pt x="10601" y="17608"/>
                        <a:pt x="10601" y="15093"/>
                      </a:cubicBezTo>
                      <a:lnTo>
                        <a:pt x="10601" y="15093"/>
                      </a:lnTo>
                      <a:cubicBezTo>
                        <a:pt x="11140" y="13835"/>
                        <a:pt x="5211" y="8984"/>
                        <a:pt x="2156" y="7546"/>
                      </a:cubicBezTo>
                      <a:lnTo>
                        <a:pt x="2156" y="7546"/>
                      </a:lnTo>
                      <a:cubicBezTo>
                        <a:pt x="1078" y="6468"/>
                        <a:pt x="179" y="5570"/>
                        <a:pt x="0" y="3594"/>
                      </a:cubicBezTo>
                      <a:lnTo>
                        <a:pt x="0" y="3594"/>
                      </a:lnTo>
                      <a:cubicBezTo>
                        <a:pt x="179" y="539"/>
                        <a:pt x="3054" y="0"/>
                        <a:pt x="4492" y="0"/>
                      </a:cubicBezTo>
                      <a:lnTo>
                        <a:pt x="4492" y="0"/>
                      </a:lnTo>
                      <a:cubicBezTo>
                        <a:pt x="5570" y="0"/>
                        <a:pt x="6828" y="180"/>
                        <a:pt x="8265" y="539"/>
                      </a:cubicBezTo>
                      <a:lnTo>
                        <a:pt x="8265" y="539"/>
                      </a:lnTo>
                      <a:cubicBezTo>
                        <a:pt x="15631" y="719"/>
                        <a:pt x="24795" y="4672"/>
                        <a:pt x="29466" y="6648"/>
                      </a:cubicBezTo>
                      <a:lnTo>
                        <a:pt x="29466" y="6648"/>
                      </a:lnTo>
                      <a:cubicBezTo>
                        <a:pt x="31263" y="8445"/>
                        <a:pt x="33239" y="10421"/>
                        <a:pt x="33419" y="13655"/>
                      </a:cubicBezTo>
                      <a:lnTo>
                        <a:pt x="33419" y="13655"/>
                      </a:lnTo>
                      <a:cubicBezTo>
                        <a:pt x="33419" y="14733"/>
                        <a:pt x="33239" y="15811"/>
                        <a:pt x="32700" y="17428"/>
                      </a:cubicBezTo>
                      <a:lnTo>
                        <a:pt x="32700" y="17428"/>
                      </a:lnTo>
                      <a:cubicBezTo>
                        <a:pt x="32700" y="17608"/>
                        <a:pt x="32521" y="17788"/>
                        <a:pt x="32521" y="17967"/>
                      </a:cubicBezTo>
                      <a:lnTo>
                        <a:pt x="32521" y="17967"/>
                      </a:lnTo>
                      <a:cubicBezTo>
                        <a:pt x="32700" y="18147"/>
                        <a:pt x="32880" y="18147"/>
                        <a:pt x="33060" y="18506"/>
                      </a:cubicBezTo>
                      <a:lnTo>
                        <a:pt x="33060" y="18506"/>
                      </a:lnTo>
                      <a:cubicBezTo>
                        <a:pt x="34138" y="19225"/>
                        <a:pt x="35755" y="20662"/>
                        <a:pt x="37372" y="22818"/>
                      </a:cubicBezTo>
                      <a:lnTo>
                        <a:pt x="37372" y="22818"/>
                      </a:lnTo>
                      <a:cubicBezTo>
                        <a:pt x="40426" y="25873"/>
                        <a:pt x="42941" y="24615"/>
                        <a:pt x="47254" y="26232"/>
                      </a:cubicBezTo>
                      <a:lnTo>
                        <a:pt x="47254" y="26232"/>
                      </a:lnTo>
                      <a:cubicBezTo>
                        <a:pt x="51386" y="28927"/>
                        <a:pt x="57136" y="36653"/>
                        <a:pt x="57854" y="41684"/>
                      </a:cubicBezTo>
                      <a:lnTo>
                        <a:pt x="57854" y="41684"/>
                      </a:lnTo>
                      <a:lnTo>
                        <a:pt x="57854" y="42403"/>
                      </a:lnTo>
                      <a:lnTo>
                        <a:pt x="57675" y="42942"/>
                      </a:lnTo>
                      <a:cubicBezTo>
                        <a:pt x="56597" y="43840"/>
                        <a:pt x="57675" y="47433"/>
                        <a:pt x="52824" y="48691"/>
                      </a:cubicBezTo>
                      <a:lnTo>
                        <a:pt x="52824" y="48691"/>
                      </a:lnTo>
                      <a:cubicBezTo>
                        <a:pt x="51386" y="48511"/>
                        <a:pt x="50488" y="47972"/>
                        <a:pt x="49410" y="47074"/>
                      </a:cubicBezTo>
                      <a:lnTo>
                        <a:pt x="49410" y="47074"/>
                      </a:lnTo>
                      <a:close/>
                      <a:moveTo>
                        <a:pt x="51925" y="42582"/>
                      </a:moveTo>
                      <a:cubicBezTo>
                        <a:pt x="52105" y="42762"/>
                        <a:pt x="52105" y="42762"/>
                        <a:pt x="52105" y="42942"/>
                      </a:cubicBezTo>
                      <a:lnTo>
                        <a:pt x="52105" y="42942"/>
                      </a:lnTo>
                      <a:cubicBezTo>
                        <a:pt x="52285" y="42582"/>
                        <a:pt x="52464" y="42043"/>
                        <a:pt x="52644" y="41504"/>
                      </a:cubicBezTo>
                      <a:lnTo>
                        <a:pt x="52644" y="41504"/>
                      </a:lnTo>
                      <a:cubicBezTo>
                        <a:pt x="51746" y="39528"/>
                        <a:pt x="45816" y="30904"/>
                        <a:pt x="44918" y="30904"/>
                      </a:cubicBezTo>
                      <a:lnTo>
                        <a:pt x="44918" y="30904"/>
                      </a:lnTo>
                      <a:cubicBezTo>
                        <a:pt x="44019" y="30005"/>
                        <a:pt x="38629" y="31263"/>
                        <a:pt x="33419" y="26232"/>
                      </a:cubicBezTo>
                      <a:lnTo>
                        <a:pt x="33419" y="26232"/>
                      </a:lnTo>
                      <a:cubicBezTo>
                        <a:pt x="30904" y="22279"/>
                        <a:pt x="28209" y="23357"/>
                        <a:pt x="27310" y="18327"/>
                      </a:cubicBezTo>
                      <a:lnTo>
                        <a:pt x="27310" y="18327"/>
                      </a:lnTo>
                      <a:cubicBezTo>
                        <a:pt x="27310" y="17608"/>
                        <a:pt x="27490" y="16709"/>
                        <a:pt x="27849" y="15991"/>
                      </a:cubicBezTo>
                      <a:lnTo>
                        <a:pt x="27849" y="15991"/>
                      </a:lnTo>
                      <a:cubicBezTo>
                        <a:pt x="28209" y="15093"/>
                        <a:pt x="28209" y="14554"/>
                        <a:pt x="28209" y="14015"/>
                      </a:cubicBezTo>
                      <a:lnTo>
                        <a:pt x="28209" y="14015"/>
                      </a:lnTo>
                      <a:cubicBezTo>
                        <a:pt x="28209" y="13116"/>
                        <a:pt x="27849" y="12577"/>
                        <a:pt x="26771" y="11140"/>
                      </a:cubicBezTo>
                      <a:lnTo>
                        <a:pt x="26771" y="11140"/>
                      </a:lnTo>
                      <a:cubicBezTo>
                        <a:pt x="22818" y="9882"/>
                        <a:pt x="14374" y="6289"/>
                        <a:pt x="8624" y="5929"/>
                      </a:cubicBezTo>
                      <a:lnTo>
                        <a:pt x="8624" y="5929"/>
                      </a:lnTo>
                      <a:cubicBezTo>
                        <a:pt x="11679" y="7906"/>
                        <a:pt x="15092" y="10780"/>
                        <a:pt x="15631" y="15272"/>
                      </a:cubicBezTo>
                      <a:lnTo>
                        <a:pt x="15631" y="15272"/>
                      </a:lnTo>
                      <a:cubicBezTo>
                        <a:pt x="15631" y="15991"/>
                        <a:pt x="15811" y="16709"/>
                        <a:pt x="15991" y="16889"/>
                      </a:cubicBezTo>
                      <a:lnTo>
                        <a:pt x="15991" y="16889"/>
                      </a:lnTo>
                      <a:cubicBezTo>
                        <a:pt x="16889" y="16350"/>
                        <a:pt x="17787" y="15991"/>
                        <a:pt x="19225" y="15811"/>
                      </a:cubicBezTo>
                      <a:lnTo>
                        <a:pt x="19225" y="15811"/>
                      </a:lnTo>
                      <a:cubicBezTo>
                        <a:pt x="23178" y="16170"/>
                        <a:pt x="23537" y="19764"/>
                        <a:pt x="23357" y="23896"/>
                      </a:cubicBezTo>
                      <a:lnTo>
                        <a:pt x="23357" y="23896"/>
                      </a:lnTo>
                      <a:cubicBezTo>
                        <a:pt x="22818" y="25514"/>
                        <a:pt x="22099" y="27130"/>
                        <a:pt x="21740" y="28388"/>
                      </a:cubicBezTo>
                      <a:lnTo>
                        <a:pt x="21740" y="28388"/>
                      </a:lnTo>
                      <a:cubicBezTo>
                        <a:pt x="22998" y="28208"/>
                        <a:pt x="24256" y="27849"/>
                        <a:pt x="26232" y="27849"/>
                      </a:cubicBezTo>
                      <a:lnTo>
                        <a:pt x="26232" y="27849"/>
                      </a:lnTo>
                      <a:cubicBezTo>
                        <a:pt x="28568" y="27849"/>
                        <a:pt x="31443" y="29107"/>
                        <a:pt x="33419" y="31982"/>
                      </a:cubicBezTo>
                      <a:lnTo>
                        <a:pt x="33419" y="31982"/>
                      </a:lnTo>
                      <a:cubicBezTo>
                        <a:pt x="38449" y="37192"/>
                        <a:pt x="35755" y="36474"/>
                        <a:pt x="38090" y="36474"/>
                      </a:cubicBezTo>
                      <a:lnTo>
                        <a:pt x="38090" y="36474"/>
                      </a:lnTo>
                      <a:cubicBezTo>
                        <a:pt x="38090" y="36474"/>
                        <a:pt x="38270" y="36474"/>
                        <a:pt x="38270" y="36474"/>
                      </a:cubicBezTo>
                      <a:lnTo>
                        <a:pt x="38270" y="36474"/>
                      </a:lnTo>
                      <a:cubicBezTo>
                        <a:pt x="38629" y="36474"/>
                        <a:pt x="38809" y="36474"/>
                        <a:pt x="39168" y="36474"/>
                      </a:cubicBezTo>
                      <a:lnTo>
                        <a:pt x="39168" y="36474"/>
                      </a:lnTo>
                      <a:cubicBezTo>
                        <a:pt x="42941" y="35934"/>
                        <a:pt x="45097" y="38090"/>
                        <a:pt x="46894" y="40247"/>
                      </a:cubicBezTo>
                      <a:lnTo>
                        <a:pt x="46894" y="40247"/>
                      </a:lnTo>
                      <a:cubicBezTo>
                        <a:pt x="48152" y="42043"/>
                        <a:pt x="48871" y="41864"/>
                        <a:pt x="48871" y="42043"/>
                      </a:cubicBezTo>
                      <a:lnTo>
                        <a:pt x="48871" y="42043"/>
                      </a:lnTo>
                      <a:lnTo>
                        <a:pt x="49050" y="42043"/>
                      </a:lnTo>
                      <a:lnTo>
                        <a:pt x="50488" y="41325"/>
                      </a:lnTo>
                      <a:lnTo>
                        <a:pt x="51925" y="42582"/>
                      </a:lnTo>
                      <a:lnTo>
                        <a:pt x="51925" y="42582"/>
                      </a:lnTo>
                      <a:close/>
                      <a:moveTo>
                        <a:pt x="8624" y="5749"/>
                      </a:moveTo>
                      <a:cubicBezTo>
                        <a:pt x="8984" y="5570"/>
                        <a:pt x="9523" y="5390"/>
                        <a:pt x="10062" y="4672"/>
                      </a:cubicBezTo>
                      <a:lnTo>
                        <a:pt x="10062" y="4672"/>
                      </a:lnTo>
                      <a:lnTo>
                        <a:pt x="8445" y="3594"/>
                      </a:lnTo>
                      <a:lnTo>
                        <a:pt x="7546" y="5031"/>
                      </a:lnTo>
                      <a:cubicBezTo>
                        <a:pt x="7906" y="5390"/>
                        <a:pt x="8265" y="5570"/>
                        <a:pt x="8624" y="5749"/>
                      </a:cubicBezTo>
                      <a:lnTo>
                        <a:pt x="8624" y="5749"/>
                      </a:lnTo>
                      <a:close/>
                    </a:path>
                  </a:pathLst>
                </a:custGeom>
                <a:grpFill/>
                <a:ln w="17953" cap="flat">
                  <a:noFill/>
                  <a:prstDash val="solid"/>
                  <a:miter/>
                </a:ln>
              </p:spPr>
              <p:txBody>
                <a:bodyPr rtlCol="0" anchor="ctr"/>
                <a:lstStyle/>
                <a:p>
                  <a:endParaRPr lang="zh-CN" altLang="en-US" sz="1050"/>
                </a:p>
              </p:txBody>
            </p:sp>
          </p:grpSp>
          <p:grpSp>
            <p:nvGrpSpPr>
              <p:cNvPr id="278" name="图形 1"/>
              <p:cNvGrpSpPr/>
              <p:nvPr/>
            </p:nvGrpSpPr>
            <p:grpSpPr>
              <a:xfrm>
                <a:off x="6589241" y="2264162"/>
                <a:ext cx="35754" cy="34856"/>
                <a:chOff x="7962452" y="2461852"/>
                <a:chExt cx="35754" cy="34856"/>
              </a:xfrm>
              <a:solidFill>
                <a:srgbClr val="0070C0"/>
              </a:solidFill>
            </p:grpSpPr>
            <p:sp>
              <p:nvSpPr>
                <p:cNvPr id="3190" name="任意多边形: 形状 817"/>
                <p:cNvSpPr/>
                <p:nvPr/>
              </p:nvSpPr>
              <p:spPr>
                <a:xfrm>
                  <a:off x="7965085" y="2464425"/>
                  <a:ext cx="30606" cy="29742"/>
                </a:xfrm>
                <a:custGeom>
                  <a:avLst/>
                  <a:gdLst>
                    <a:gd name="connsiteX0" fmla="*/ 6890 w 30606"/>
                    <a:gd name="connsiteY0" fmla="*/ 9466 h 29742"/>
                    <a:gd name="connsiteX1" fmla="*/ 16053 w 30606"/>
                    <a:gd name="connsiteY1" fmla="*/ 13418 h 29742"/>
                    <a:gd name="connsiteX2" fmla="*/ 20006 w 30606"/>
                    <a:gd name="connsiteY2" fmla="*/ 17371 h 29742"/>
                    <a:gd name="connsiteX3" fmla="*/ 20006 w 30606"/>
                    <a:gd name="connsiteY3" fmla="*/ 4076 h 29742"/>
                    <a:gd name="connsiteX4" fmla="*/ 27911 w 30606"/>
                    <a:gd name="connsiteY4" fmla="*/ 1380 h 29742"/>
                    <a:gd name="connsiteX5" fmla="*/ 30606 w 30606"/>
                    <a:gd name="connsiteY5" fmla="*/ 20066 h 29742"/>
                    <a:gd name="connsiteX6" fmla="*/ 22701 w 30606"/>
                    <a:gd name="connsiteY6" fmla="*/ 29409 h 29742"/>
                    <a:gd name="connsiteX7" fmla="*/ 14796 w 30606"/>
                    <a:gd name="connsiteY7" fmla="*/ 25457 h 29742"/>
                    <a:gd name="connsiteX8" fmla="*/ 242 w 30606"/>
                    <a:gd name="connsiteY8" fmla="*/ 9466 h 29742"/>
                    <a:gd name="connsiteX9" fmla="*/ 5452 w 30606"/>
                    <a:gd name="connsiteY9" fmla="*/ 8028 h 29742"/>
                    <a:gd name="connsiteX10" fmla="*/ 6890 w 30606"/>
                    <a:gd name="connsiteY10" fmla="*/ 9466 h 29742"/>
                    <a:gd name="connsiteX11" fmla="*/ 6890 w 30606"/>
                    <a:gd name="connsiteY11" fmla="*/ 9466 h 2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606" h="29742">
                      <a:moveTo>
                        <a:pt x="6890" y="9466"/>
                      </a:moveTo>
                      <a:cubicBezTo>
                        <a:pt x="12100" y="9466"/>
                        <a:pt x="16053" y="10724"/>
                        <a:pt x="16053" y="13418"/>
                      </a:cubicBezTo>
                      <a:cubicBezTo>
                        <a:pt x="16053" y="16114"/>
                        <a:pt x="18748" y="20066"/>
                        <a:pt x="20006" y="17371"/>
                      </a:cubicBezTo>
                      <a:cubicBezTo>
                        <a:pt x="22701" y="14676"/>
                        <a:pt x="17311" y="8028"/>
                        <a:pt x="20006" y="4076"/>
                      </a:cubicBezTo>
                      <a:cubicBezTo>
                        <a:pt x="22701" y="123"/>
                        <a:pt x="26653" y="-1315"/>
                        <a:pt x="27911" y="1380"/>
                      </a:cubicBezTo>
                      <a:cubicBezTo>
                        <a:pt x="29169" y="4076"/>
                        <a:pt x="30606" y="14676"/>
                        <a:pt x="30606" y="20066"/>
                      </a:cubicBezTo>
                      <a:cubicBezTo>
                        <a:pt x="30606" y="24019"/>
                        <a:pt x="26653" y="29409"/>
                        <a:pt x="22701" y="29409"/>
                      </a:cubicBezTo>
                      <a:cubicBezTo>
                        <a:pt x="20006" y="30667"/>
                        <a:pt x="18748" y="28152"/>
                        <a:pt x="14796" y="25457"/>
                      </a:cubicBezTo>
                      <a:cubicBezTo>
                        <a:pt x="10843" y="22761"/>
                        <a:pt x="242" y="14856"/>
                        <a:pt x="242" y="9466"/>
                      </a:cubicBezTo>
                      <a:cubicBezTo>
                        <a:pt x="-1196" y="2818"/>
                        <a:pt x="4194" y="5513"/>
                        <a:pt x="5452" y="8028"/>
                      </a:cubicBezTo>
                      <a:lnTo>
                        <a:pt x="6890" y="9466"/>
                      </a:lnTo>
                      <a:lnTo>
                        <a:pt x="6890" y="9466"/>
                      </a:lnTo>
                      <a:close/>
                    </a:path>
                  </a:pathLst>
                </a:custGeom>
                <a:grpFill/>
                <a:ln w="17953" cap="flat">
                  <a:noFill/>
                  <a:prstDash val="solid"/>
                  <a:miter/>
                </a:ln>
              </p:spPr>
              <p:txBody>
                <a:bodyPr rtlCol="0" anchor="ctr"/>
                <a:lstStyle/>
                <a:p>
                  <a:endParaRPr lang="zh-CN" altLang="en-US" sz="1050"/>
                </a:p>
              </p:txBody>
            </p:sp>
            <p:sp>
              <p:nvSpPr>
                <p:cNvPr id="3191" name="任意多边形: 形状 818"/>
                <p:cNvSpPr/>
                <p:nvPr/>
              </p:nvSpPr>
              <p:spPr>
                <a:xfrm>
                  <a:off x="7962452" y="2461852"/>
                  <a:ext cx="35754" cy="34856"/>
                </a:xfrm>
                <a:custGeom>
                  <a:avLst/>
                  <a:gdLst>
                    <a:gd name="connsiteX0" fmla="*/ 15991 w 35754"/>
                    <a:gd name="connsiteY0" fmla="*/ 30005 h 34856"/>
                    <a:gd name="connsiteX1" fmla="*/ 359 w 35754"/>
                    <a:gd name="connsiteY1" fmla="*/ 12577 h 34856"/>
                    <a:gd name="connsiteX2" fmla="*/ 359 w 35754"/>
                    <a:gd name="connsiteY2" fmla="*/ 12577 h 34856"/>
                    <a:gd name="connsiteX3" fmla="*/ 0 w 35754"/>
                    <a:gd name="connsiteY3" fmla="*/ 10062 h 34856"/>
                    <a:gd name="connsiteX4" fmla="*/ 0 w 35754"/>
                    <a:gd name="connsiteY4" fmla="*/ 10062 h 34856"/>
                    <a:gd name="connsiteX5" fmla="*/ 4132 w 35754"/>
                    <a:gd name="connsiteY5" fmla="*/ 5211 h 34856"/>
                    <a:gd name="connsiteX6" fmla="*/ 4132 w 35754"/>
                    <a:gd name="connsiteY6" fmla="*/ 5211 h 34856"/>
                    <a:gd name="connsiteX7" fmla="*/ 9882 w 35754"/>
                    <a:gd name="connsiteY7" fmla="*/ 8804 h 34856"/>
                    <a:gd name="connsiteX8" fmla="*/ 9882 w 35754"/>
                    <a:gd name="connsiteY8" fmla="*/ 8804 h 34856"/>
                    <a:gd name="connsiteX9" fmla="*/ 10421 w 35754"/>
                    <a:gd name="connsiteY9" fmla="*/ 9343 h 34856"/>
                    <a:gd name="connsiteX10" fmla="*/ 19584 w 35754"/>
                    <a:gd name="connsiteY10" fmla="*/ 12218 h 34856"/>
                    <a:gd name="connsiteX11" fmla="*/ 19584 w 35754"/>
                    <a:gd name="connsiteY11" fmla="*/ 12218 h 34856"/>
                    <a:gd name="connsiteX12" fmla="*/ 19224 w 35754"/>
                    <a:gd name="connsiteY12" fmla="*/ 9343 h 34856"/>
                    <a:gd name="connsiteX13" fmla="*/ 19224 w 35754"/>
                    <a:gd name="connsiteY13" fmla="*/ 9343 h 34856"/>
                    <a:gd name="connsiteX14" fmla="*/ 20482 w 35754"/>
                    <a:gd name="connsiteY14" fmla="*/ 5211 h 34856"/>
                    <a:gd name="connsiteX15" fmla="*/ 20482 w 35754"/>
                    <a:gd name="connsiteY15" fmla="*/ 5211 h 34856"/>
                    <a:gd name="connsiteX16" fmla="*/ 28208 w 35754"/>
                    <a:gd name="connsiteY16" fmla="*/ 0 h 34856"/>
                    <a:gd name="connsiteX17" fmla="*/ 28208 w 35754"/>
                    <a:gd name="connsiteY17" fmla="*/ 0 h 34856"/>
                    <a:gd name="connsiteX18" fmla="*/ 32700 w 35754"/>
                    <a:gd name="connsiteY18" fmla="*/ 2875 h 34856"/>
                    <a:gd name="connsiteX19" fmla="*/ 32700 w 35754"/>
                    <a:gd name="connsiteY19" fmla="*/ 2875 h 34856"/>
                    <a:gd name="connsiteX20" fmla="*/ 35755 w 35754"/>
                    <a:gd name="connsiteY20" fmla="*/ 22639 h 34856"/>
                    <a:gd name="connsiteX21" fmla="*/ 35755 w 35754"/>
                    <a:gd name="connsiteY21" fmla="*/ 22639 h 34856"/>
                    <a:gd name="connsiteX22" fmla="*/ 35755 w 35754"/>
                    <a:gd name="connsiteY22" fmla="*/ 22818 h 34856"/>
                    <a:gd name="connsiteX23" fmla="*/ 35755 w 35754"/>
                    <a:gd name="connsiteY23" fmla="*/ 22818 h 34856"/>
                    <a:gd name="connsiteX24" fmla="*/ 26412 w 35754"/>
                    <a:gd name="connsiteY24" fmla="*/ 34317 h 34856"/>
                    <a:gd name="connsiteX25" fmla="*/ 26412 w 35754"/>
                    <a:gd name="connsiteY25" fmla="*/ 34317 h 34856"/>
                    <a:gd name="connsiteX26" fmla="*/ 23896 w 35754"/>
                    <a:gd name="connsiteY26" fmla="*/ 34856 h 34856"/>
                    <a:gd name="connsiteX27" fmla="*/ 23896 w 35754"/>
                    <a:gd name="connsiteY27" fmla="*/ 34856 h 34856"/>
                    <a:gd name="connsiteX28" fmla="*/ 15991 w 35754"/>
                    <a:gd name="connsiteY28" fmla="*/ 30005 h 34856"/>
                    <a:gd name="connsiteX29" fmla="*/ 15991 w 35754"/>
                    <a:gd name="connsiteY29" fmla="*/ 30005 h 34856"/>
                    <a:gd name="connsiteX30" fmla="*/ 5390 w 35754"/>
                    <a:gd name="connsiteY30" fmla="*/ 12038 h 34856"/>
                    <a:gd name="connsiteX31" fmla="*/ 18865 w 35754"/>
                    <a:gd name="connsiteY31" fmla="*/ 25873 h 34856"/>
                    <a:gd name="connsiteX32" fmla="*/ 18865 w 35754"/>
                    <a:gd name="connsiteY32" fmla="*/ 25873 h 34856"/>
                    <a:gd name="connsiteX33" fmla="*/ 24076 w 35754"/>
                    <a:gd name="connsiteY33" fmla="*/ 29826 h 34856"/>
                    <a:gd name="connsiteX34" fmla="*/ 24076 w 35754"/>
                    <a:gd name="connsiteY34" fmla="*/ 29826 h 34856"/>
                    <a:gd name="connsiteX35" fmla="*/ 25513 w 35754"/>
                    <a:gd name="connsiteY35" fmla="*/ 29466 h 34856"/>
                    <a:gd name="connsiteX36" fmla="*/ 25513 w 35754"/>
                    <a:gd name="connsiteY36" fmla="*/ 29466 h 34856"/>
                    <a:gd name="connsiteX37" fmla="*/ 30904 w 35754"/>
                    <a:gd name="connsiteY37" fmla="*/ 22639 h 34856"/>
                    <a:gd name="connsiteX38" fmla="*/ 30904 w 35754"/>
                    <a:gd name="connsiteY38" fmla="*/ 22639 h 34856"/>
                    <a:gd name="connsiteX39" fmla="*/ 28568 w 35754"/>
                    <a:gd name="connsiteY39" fmla="*/ 5211 h 34856"/>
                    <a:gd name="connsiteX40" fmla="*/ 28568 w 35754"/>
                    <a:gd name="connsiteY40" fmla="*/ 5211 h 34856"/>
                    <a:gd name="connsiteX41" fmla="*/ 28568 w 35754"/>
                    <a:gd name="connsiteY41" fmla="*/ 5211 h 34856"/>
                    <a:gd name="connsiteX42" fmla="*/ 24974 w 35754"/>
                    <a:gd name="connsiteY42" fmla="*/ 8265 h 34856"/>
                    <a:gd name="connsiteX43" fmla="*/ 24974 w 35754"/>
                    <a:gd name="connsiteY43" fmla="*/ 8265 h 34856"/>
                    <a:gd name="connsiteX44" fmla="*/ 24615 w 35754"/>
                    <a:gd name="connsiteY44" fmla="*/ 9523 h 34856"/>
                    <a:gd name="connsiteX45" fmla="*/ 24615 w 35754"/>
                    <a:gd name="connsiteY45" fmla="*/ 9523 h 34856"/>
                    <a:gd name="connsiteX46" fmla="*/ 26232 w 35754"/>
                    <a:gd name="connsiteY46" fmla="*/ 17967 h 34856"/>
                    <a:gd name="connsiteX47" fmla="*/ 26232 w 35754"/>
                    <a:gd name="connsiteY47" fmla="*/ 17967 h 34856"/>
                    <a:gd name="connsiteX48" fmla="*/ 25154 w 35754"/>
                    <a:gd name="connsiteY48" fmla="*/ 21381 h 34856"/>
                    <a:gd name="connsiteX49" fmla="*/ 25154 w 35754"/>
                    <a:gd name="connsiteY49" fmla="*/ 21381 h 34856"/>
                    <a:gd name="connsiteX50" fmla="*/ 21920 w 35754"/>
                    <a:gd name="connsiteY50" fmla="*/ 23537 h 34856"/>
                    <a:gd name="connsiteX51" fmla="*/ 21920 w 35754"/>
                    <a:gd name="connsiteY51" fmla="*/ 23537 h 34856"/>
                    <a:gd name="connsiteX52" fmla="*/ 16530 w 35754"/>
                    <a:gd name="connsiteY52" fmla="*/ 16170 h 34856"/>
                    <a:gd name="connsiteX53" fmla="*/ 16530 w 35754"/>
                    <a:gd name="connsiteY53" fmla="*/ 16170 h 34856"/>
                    <a:gd name="connsiteX54" fmla="*/ 15452 w 35754"/>
                    <a:gd name="connsiteY54" fmla="*/ 15452 h 34856"/>
                    <a:gd name="connsiteX55" fmla="*/ 15452 w 35754"/>
                    <a:gd name="connsiteY55" fmla="*/ 15452 h 34856"/>
                    <a:gd name="connsiteX56" fmla="*/ 9882 w 35754"/>
                    <a:gd name="connsiteY56" fmla="*/ 14554 h 34856"/>
                    <a:gd name="connsiteX57" fmla="*/ 9882 w 35754"/>
                    <a:gd name="connsiteY57" fmla="*/ 14554 h 34856"/>
                    <a:gd name="connsiteX58" fmla="*/ 9882 w 35754"/>
                    <a:gd name="connsiteY58" fmla="*/ 13116 h 34856"/>
                    <a:gd name="connsiteX59" fmla="*/ 8085 w 35754"/>
                    <a:gd name="connsiteY59" fmla="*/ 13835 h 34856"/>
                    <a:gd name="connsiteX60" fmla="*/ 6288 w 35754"/>
                    <a:gd name="connsiteY60" fmla="*/ 11858 h 34856"/>
                    <a:gd name="connsiteX61" fmla="*/ 5749 w 35754"/>
                    <a:gd name="connsiteY61" fmla="*/ 11140 h 34856"/>
                    <a:gd name="connsiteX62" fmla="*/ 5749 w 35754"/>
                    <a:gd name="connsiteY62" fmla="*/ 11140 h 34856"/>
                    <a:gd name="connsiteX63" fmla="*/ 5390 w 35754"/>
                    <a:gd name="connsiteY63" fmla="*/ 12038 h 34856"/>
                    <a:gd name="connsiteX64" fmla="*/ 5390 w 35754"/>
                    <a:gd name="connsiteY64" fmla="*/ 12038 h 34856"/>
                    <a:gd name="connsiteX65" fmla="*/ 9343 w 35754"/>
                    <a:gd name="connsiteY65" fmla="*/ 12038 h 34856"/>
                    <a:gd name="connsiteX66" fmla="*/ 11140 w 35754"/>
                    <a:gd name="connsiteY66" fmla="*/ 10241 h 34856"/>
                    <a:gd name="connsiteX67" fmla="*/ 9343 w 35754"/>
                    <a:gd name="connsiteY67" fmla="*/ 12038 h 34856"/>
                    <a:gd name="connsiteX68" fmla="*/ 9343 w 35754"/>
                    <a:gd name="connsiteY68" fmla="*/ 12038 h 3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5754" h="34856">
                      <a:moveTo>
                        <a:pt x="15991" y="30005"/>
                      </a:moveTo>
                      <a:cubicBezTo>
                        <a:pt x="11858" y="26951"/>
                        <a:pt x="1078" y="19944"/>
                        <a:pt x="359" y="12577"/>
                      </a:cubicBezTo>
                      <a:lnTo>
                        <a:pt x="359" y="12577"/>
                      </a:lnTo>
                      <a:cubicBezTo>
                        <a:pt x="179" y="11679"/>
                        <a:pt x="0" y="10780"/>
                        <a:pt x="0" y="10062"/>
                      </a:cubicBezTo>
                      <a:lnTo>
                        <a:pt x="0" y="10062"/>
                      </a:lnTo>
                      <a:cubicBezTo>
                        <a:pt x="0" y="7906"/>
                        <a:pt x="1617" y="5211"/>
                        <a:pt x="4132" y="5211"/>
                      </a:cubicBezTo>
                      <a:lnTo>
                        <a:pt x="4132" y="5211"/>
                      </a:lnTo>
                      <a:cubicBezTo>
                        <a:pt x="7187" y="5390"/>
                        <a:pt x="8984" y="7187"/>
                        <a:pt x="9882" y="8804"/>
                      </a:cubicBezTo>
                      <a:lnTo>
                        <a:pt x="9882" y="8804"/>
                      </a:lnTo>
                      <a:lnTo>
                        <a:pt x="10421" y="9343"/>
                      </a:lnTo>
                      <a:cubicBezTo>
                        <a:pt x="14014" y="9523"/>
                        <a:pt x="17428" y="10062"/>
                        <a:pt x="19584" y="12218"/>
                      </a:cubicBezTo>
                      <a:lnTo>
                        <a:pt x="19584" y="12218"/>
                      </a:lnTo>
                      <a:cubicBezTo>
                        <a:pt x="19404" y="11319"/>
                        <a:pt x="19224" y="10241"/>
                        <a:pt x="19224" y="9343"/>
                      </a:cubicBezTo>
                      <a:lnTo>
                        <a:pt x="19224" y="9343"/>
                      </a:lnTo>
                      <a:cubicBezTo>
                        <a:pt x="19224" y="8085"/>
                        <a:pt x="19584" y="6468"/>
                        <a:pt x="20482" y="5211"/>
                      </a:cubicBezTo>
                      <a:lnTo>
                        <a:pt x="20482" y="5211"/>
                      </a:lnTo>
                      <a:cubicBezTo>
                        <a:pt x="22459" y="2156"/>
                        <a:pt x="25154" y="180"/>
                        <a:pt x="28208" y="0"/>
                      </a:cubicBezTo>
                      <a:lnTo>
                        <a:pt x="28208" y="0"/>
                      </a:lnTo>
                      <a:cubicBezTo>
                        <a:pt x="29825" y="0"/>
                        <a:pt x="31982" y="1078"/>
                        <a:pt x="32700" y="2875"/>
                      </a:cubicBezTo>
                      <a:lnTo>
                        <a:pt x="32700" y="2875"/>
                      </a:lnTo>
                      <a:cubicBezTo>
                        <a:pt x="34497" y="6648"/>
                        <a:pt x="35575" y="16709"/>
                        <a:pt x="35755" y="22639"/>
                      </a:cubicBezTo>
                      <a:lnTo>
                        <a:pt x="35755" y="22639"/>
                      </a:lnTo>
                      <a:cubicBezTo>
                        <a:pt x="35755" y="22639"/>
                        <a:pt x="35755" y="22639"/>
                        <a:pt x="35755" y="22818"/>
                      </a:cubicBezTo>
                      <a:lnTo>
                        <a:pt x="35755" y="22818"/>
                      </a:lnTo>
                      <a:cubicBezTo>
                        <a:pt x="35395" y="28208"/>
                        <a:pt x="31443" y="34138"/>
                        <a:pt x="26412" y="34317"/>
                      </a:cubicBezTo>
                      <a:lnTo>
                        <a:pt x="26412" y="34317"/>
                      </a:lnTo>
                      <a:cubicBezTo>
                        <a:pt x="25693" y="34677"/>
                        <a:pt x="24794" y="34856"/>
                        <a:pt x="23896" y="34856"/>
                      </a:cubicBezTo>
                      <a:lnTo>
                        <a:pt x="23896" y="34856"/>
                      </a:lnTo>
                      <a:cubicBezTo>
                        <a:pt x="19943" y="34317"/>
                        <a:pt x="18865" y="31802"/>
                        <a:pt x="15991" y="30005"/>
                      </a:cubicBezTo>
                      <a:lnTo>
                        <a:pt x="15991" y="30005"/>
                      </a:lnTo>
                      <a:close/>
                      <a:moveTo>
                        <a:pt x="5390" y="12038"/>
                      </a:moveTo>
                      <a:cubicBezTo>
                        <a:pt x="4671" y="14554"/>
                        <a:pt x="15092" y="23717"/>
                        <a:pt x="18865" y="25873"/>
                      </a:cubicBezTo>
                      <a:lnTo>
                        <a:pt x="18865" y="25873"/>
                      </a:lnTo>
                      <a:cubicBezTo>
                        <a:pt x="22279" y="28388"/>
                        <a:pt x="23896" y="30005"/>
                        <a:pt x="24076" y="29826"/>
                      </a:cubicBezTo>
                      <a:lnTo>
                        <a:pt x="24076" y="29826"/>
                      </a:lnTo>
                      <a:cubicBezTo>
                        <a:pt x="24076" y="29826"/>
                        <a:pt x="24255" y="29826"/>
                        <a:pt x="25513" y="29466"/>
                      </a:cubicBezTo>
                      <a:lnTo>
                        <a:pt x="25513" y="29466"/>
                      </a:lnTo>
                      <a:cubicBezTo>
                        <a:pt x="27130" y="29466"/>
                        <a:pt x="30904" y="25334"/>
                        <a:pt x="30904" y="22639"/>
                      </a:cubicBezTo>
                      <a:lnTo>
                        <a:pt x="30904" y="22639"/>
                      </a:lnTo>
                      <a:cubicBezTo>
                        <a:pt x="30904" y="17788"/>
                        <a:pt x="29466" y="6648"/>
                        <a:pt x="28568" y="5211"/>
                      </a:cubicBezTo>
                      <a:lnTo>
                        <a:pt x="28568" y="5211"/>
                      </a:lnTo>
                      <a:lnTo>
                        <a:pt x="28568" y="5211"/>
                      </a:lnTo>
                      <a:cubicBezTo>
                        <a:pt x="28208" y="5031"/>
                        <a:pt x="26412" y="5929"/>
                        <a:pt x="24974" y="8265"/>
                      </a:cubicBezTo>
                      <a:lnTo>
                        <a:pt x="24974" y="8265"/>
                      </a:lnTo>
                      <a:cubicBezTo>
                        <a:pt x="24794" y="8445"/>
                        <a:pt x="24615" y="8804"/>
                        <a:pt x="24615" y="9523"/>
                      </a:cubicBezTo>
                      <a:lnTo>
                        <a:pt x="24615" y="9523"/>
                      </a:lnTo>
                      <a:cubicBezTo>
                        <a:pt x="24435" y="11499"/>
                        <a:pt x="26052" y="14554"/>
                        <a:pt x="26232" y="17967"/>
                      </a:cubicBezTo>
                      <a:lnTo>
                        <a:pt x="26232" y="17967"/>
                      </a:lnTo>
                      <a:cubicBezTo>
                        <a:pt x="26232" y="19225"/>
                        <a:pt x="25873" y="20662"/>
                        <a:pt x="25154" y="21381"/>
                      </a:cubicBezTo>
                      <a:lnTo>
                        <a:pt x="25154" y="21381"/>
                      </a:lnTo>
                      <a:cubicBezTo>
                        <a:pt x="24615" y="22279"/>
                        <a:pt x="23537" y="23537"/>
                        <a:pt x="21920" y="23537"/>
                      </a:cubicBezTo>
                      <a:lnTo>
                        <a:pt x="21920" y="23537"/>
                      </a:lnTo>
                      <a:cubicBezTo>
                        <a:pt x="17428" y="22639"/>
                        <a:pt x="17068" y="19225"/>
                        <a:pt x="16530" y="16170"/>
                      </a:cubicBezTo>
                      <a:lnTo>
                        <a:pt x="16530" y="16170"/>
                      </a:lnTo>
                      <a:cubicBezTo>
                        <a:pt x="16530" y="16170"/>
                        <a:pt x="16530" y="15991"/>
                        <a:pt x="15452" y="15452"/>
                      </a:cubicBezTo>
                      <a:lnTo>
                        <a:pt x="15452" y="15452"/>
                      </a:lnTo>
                      <a:cubicBezTo>
                        <a:pt x="14194" y="14913"/>
                        <a:pt x="12218" y="14554"/>
                        <a:pt x="9882" y="14554"/>
                      </a:cubicBezTo>
                      <a:lnTo>
                        <a:pt x="9882" y="14554"/>
                      </a:lnTo>
                      <a:lnTo>
                        <a:pt x="9882" y="13116"/>
                      </a:lnTo>
                      <a:lnTo>
                        <a:pt x="8085" y="13835"/>
                      </a:lnTo>
                      <a:lnTo>
                        <a:pt x="6288" y="11858"/>
                      </a:lnTo>
                      <a:cubicBezTo>
                        <a:pt x="6288" y="11679"/>
                        <a:pt x="5929" y="11319"/>
                        <a:pt x="5749" y="11140"/>
                      </a:cubicBezTo>
                      <a:lnTo>
                        <a:pt x="5749" y="11140"/>
                      </a:lnTo>
                      <a:cubicBezTo>
                        <a:pt x="5210" y="11319"/>
                        <a:pt x="5210" y="11679"/>
                        <a:pt x="5390" y="12038"/>
                      </a:cubicBezTo>
                      <a:lnTo>
                        <a:pt x="5390" y="12038"/>
                      </a:lnTo>
                      <a:close/>
                      <a:moveTo>
                        <a:pt x="9343" y="12038"/>
                      </a:moveTo>
                      <a:lnTo>
                        <a:pt x="11140" y="10241"/>
                      </a:lnTo>
                      <a:lnTo>
                        <a:pt x="9343" y="12038"/>
                      </a:lnTo>
                      <a:lnTo>
                        <a:pt x="9343" y="12038"/>
                      </a:lnTo>
                      <a:close/>
                    </a:path>
                  </a:pathLst>
                </a:custGeom>
                <a:grpFill/>
                <a:ln w="17953" cap="flat">
                  <a:noFill/>
                  <a:prstDash val="solid"/>
                  <a:miter/>
                </a:ln>
              </p:spPr>
              <p:txBody>
                <a:bodyPr rtlCol="0" anchor="ctr"/>
                <a:lstStyle/>
                <a:p>
                  <a:endParaRPr lang="zh-CN" altLang="en-US" sz="1050"/>
                </a:p>
              </p:txBody>
            </p:sp>
          </p:grpSp>
          <p:grpSp>
            <p:nvGrpSpPr>
              <p:cNvPr id="279" name="图形 1"/>
              <p:cNvGrpSpPr/>
              <p:nvPr/>
            </p:nvGrpSpPr>
            <p:grpSpPr>
              <a:xfrm>
                <a:off x="6614215" y="2294527"/>
                <a:ext cx="49229" cy="36695"/>
                <a:chOff x="7987426" y="2492217"/>
                <a:chExt cx="49229" cy="36695"/>
              </a:xfrm>
              <a:solidFill>
                <a:srgbClr val="0070C0"/>
              </a:solidFill>
            </p:grpSpPr>
            <p:sp>
              <p:nvSpPr>
                <p:cNvPr id="3188" name="任意多边形: 形状 820"/>
                <p:cNvSpPr/>
                <p:nvPr/>
              </p:nvSpPr>
              <p:spPr>
                <a:xfrm>
                  <a:off x="7990250" y="2494912"/>
                  <a:ext cx="43666" cy="31698"/>
                </a:xfrm>
                <a:custGeom>
                  <a:avLst/>
                  <a:gdLst>
                    <a:gd name="connsiteX0" fmla="*/ 18737 w 43666"/>
                    <a:gd name="connsiteY0" fmla="*/ 28029 h 31698"/>
                    <a:gd name="connsiteX1" fmla="*/ 39758 w 43666"/>
                    <a:gd name="connsiteY1" fmla="*/ 30544 h 31698"/>
                    <a:gd name="connsiteX2" fmla="*/ 39758 w 43666"/>
                    <a:gd name="connsiteY2" fmla="*/ 25154 h 31698"/>
                    <a:gd name="connsiteX3" fmla="*/ 19994 w 43666"/>
                    <a:gd name="connsiteY3" fmla="*/ 17248 h 31698"/>
                    <a:gd name="connsiteX4" fmla="*/ 12089 w 43666"/>
                    <a:gd name="connsiteY4" fmla="*/ 7906 h 31698"/>
                    <a:gd name="connsiteX5" fmla="*/ 8137 w 43666"/>
                    <a:gd name="connsiteY5" fmla="*/ 0 h 31698"/>
                    <a:gd name="connsiteX6" fmla="*/ 1668 w 43666"/>
                    <a:gd name="connsiteY6" fmla="*/ 10601 h 31698"/>
                    <a:gd name="connsiteX7" fmla="*/ 12269 w 43666"/>
                    <a:gd name="connsiteY7" fmla="*/ 19944 h 31698"/>
                    <a:gd name="connsiteX8" fmla="*/ 18737 w 43666"/>
                    <a:gd name="connsiteY8" fmla="*/ 28029 h 31698"/>
                    <a:gd name="connsiteX9" fmla="*/ 18737 w 43666"/>
                    <a:gd name="connsiteY9" fmla="*/ 28029 h 3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666" h="31698">
                      <a:moveTo>
                        <a:pt x="18737" y="28029"/>
                      </a:moveTo>
                      <a:cubicBezTo>
                        <a:pt x="23947" y="30724"/>
                        <a:pt x="33291" y="33239"/>
                        <a:pt x="39758" y="30544"/>
                      </a:cubicBezTo>
                      <a:cubicBezTo>
                        <a:pt x="44969" y="29286"/>
                        <a:pt x="44969" y="26591"/>
                        <a:pt x="39758" y="25154"/>
                      </a:cubicBezTo>
                      <a:cubicBezTo>
                        <a:pt x="35806" y="25154"/>
                        <a:pt x="25205" y="25154"/>
                        <a:pt x="19994" y="17248"/>
                      </a:cubicBezTo>
                      <a:cubicBezTo>
                        <a:pt x="14784" y="9343"/>
                        <a:pt x="10832" y="12038"/>
                        <a:pt x="12089" y="7906"/>
                      </a:cubicBezTo>
                      <a:cubicBezTo>
                        <a:pt x="13347" y="3953"/>
                        <a:pt x="12089" y="0"/>
                        <a:pt x="8137" y="0"/>
                      </a:cubicBezTo>
                      <a:cubicBezTo>
                        <a:pt x="5441" y="1258"/>
                        <a:pt x="-3722" y="6648"/>
                        <a:pt x="1668" y="10601"/>
                      </a:cubicBezTo>
                      <a:cubicBezTo>
                        <a:pt x="6879" y="13296"/>
                        <a:pt x="10832" y="14553"/>
                        <a:pt x="12269" y="19944"/>
                      </a:cubicBezTo>
                      <a:cubicBezTo>
                        <a:pt x="14784" y="24076"/>
                        <a:pt x="14784" y="26771"/>
                        <a:pt x="18737" y="28029"/>
                      </a:cubicBezTo>
                      <a:lnTo>
                        <a:pt x="18737" y="28029"/>
                      </a:lnTo>
                      <a:close/>
                    </a:path>
                  </a:pathLst>
                </a:custGeom>
                <a:grpFill/>
                <a:ln w="17953" cap="flat">
                  <a:noFill/>
                  <a:prstDash val="solid"/>
                  <a:miter/>
                </a:ln>
              </p:spPr>
              <p:txBody>
                <a:bodyPr rtlCol="0" anchor="ctr"/>
                <a:lstStyle/>
                <a:p>
                  <a:endParaRPr lang="zh-CN" altLang="en-US" sz="1050"/>
                </a:p>
              </p:txBody>
            </p:sp>
            <p:sp>
              <p:nvSpPr>
                <p:cNvPr id="3189" name="任意多边形: 形状 821"/>
                <p:cNvSpPr/>
                <p:nvPr/>
              </p:nvSpPr>
              <p:spPr>
                <a:xfrm>
                  <a:off x="7987426" y="2492217"/>
                  <a:ext cx="49229" cy="36695"/>
                </a:xfrm>
                <a:custGeom>
                  <a:avLst/>
                  <a:gdLst>
                    <a:gd name="connsiteX0" fmla="*/ 20303 w 49229"/>
                    <a:gd name="connsiteY0" fmla="*/ 33060 h 36695"/>
                    <a:gd name="connsiteX1" fmla="*/ 20303 w 49229"/>
                    <a:gd name="connsiteY1" fmla="*/ 33060 h 36695"/>
                    <a:gd name="connsiteX2" fmla="*/ 12397 w 49229"/>
                    <a:gd name="connsiteY2" fmla="*/ 23357 h 36695"/>
                    <a:gd name="connsiteX3" fmla="*/ 12397 w 49229"/>
                    <a:gd name="connsiteY3" fmla="*/ 23357 h 36695"/>
                    <a:gd name="connsiteX4" fmla="*/ 2695 w 49229"/>
                    <a:gd name="connsiteY4" fmla="*/ 15452 h 36695"/>
                    <a:gd name="connsiteX5" fmla="*/ 2695 w 49229"/>
                    <a:gd name="connsiteY5" fmla="*/ 15452 h 36695"/>
                    <a:gd name="connsiteX6" fmla="*/ 0 w 49229"/>
                    <a:gd name="connsiteY6" fmla="*/ 10601 h 36695"/>
                    <a:gd name="connsiteX7" fmla="*/ 0 w 49229"/>
                    <a:gd name="connsiteY7" fmla="*/ 10601 h 36695"/>
                    <a:gd name="connsiteX8" fmla="*/ 8984 w 49229"/>
                    <a:gd name="connsiteY8" fmla="*/ 719 h 36695"/>
                    <a:gd name="connsiteX9" fmla="*/ 8984 w 49229"/>
                    <a:gd name="connsiteY9" fmla="*/ 719 h 36695"/>
                    <a:gd name="connsiteX10" fmla="*/ 10780 w 49229"/>
                    <a:gd name="connsiteY10" fmla="*/ 0 h 36695"/>
                    <a:gd name="connsiteX11" fmla="*/ 10780 w 49229"/>
                    <a:gd name="connsiteY11" fmla="*/ 0 h 36695"/>
                    <a:gd name="connsiteX12" fmla="*/ 17787 w 49229"/>
                    <a:gd name="connsiteY12" fmla="*/ 7546 h 36695"/>
                    <a:gd name="connsiteX13" fmla="*/ 17787 w 49229"/>
                    <a:gd name="connsiteY13" fmla="*/ 7546 h 36695"/>
                    <a:gd name="connsiteX14" fmla="*/ 17248 w 49229"/>
                    <a:gd name="connsiteY14" fmla="*/ 11140 h 36695"/>
                    <a:gd name="connsiteX15" fmla="*/ 17248 w 49229"/>
                    <a:gd name="connsiteY15" fmla="*/ 11140 h 36695"/>
                    <a:gd name="connsiteX16" fmla="*/ 18326 w 49229"/>
                    <a:gd name="connsiteY16" fmla="*/ 11679 h 36695"/>
                    <a:gd name="connsiteX17" fmla="*/ 18326 w 49229"/>
                    <a:gd name="connsiteY17" fmla="*/ 11679 h 36695"/>
                    <a:gd name="connsiteX18" fmla="*/ 24975 w 49229"/>
                    <a:gd name="connsiteY18" fmla="*/ 18326 h 36695"/>
                    <a:gd name="connsiteX19" fmla="*/ 24975 w 49229"/>
                    <a:gd name="connsiteY19" fmla="*/ 18326 h 36695"/>
                    <a:gd name="connsiteX20" fmla="*/ 42223 w 49229"/>
                    <a:gd name="connsiteY20" fmla="*/ 25154 h 36695"/>
                    <a:gd name="connsiteX21" fmla="*/ 42223 w 49229"/>
                    <a:gd name="connsiteY21" fmla="*/ 25154 h 36695"/>
                    <a:gd name="connsiteX22" fmla="*/ 43301 w 49229"/>
                    <a:gd name="connsiteY22" fmla="*/ 25334 h 36695"/>
                    <a:gd name="connsiteX23" fmla="*/ 43301 w 49229"/>
                    <a:gd name="connsiteY23" fmla="*/ 25334 h 36695"/>
                    <a:gd name="connsiteX24" fmla="*/ 49230 w 49229"/>
                    <a:gd name="connsiteY24" fmla="*/ 30365 h 36695"/>
                    <a:gd name="connsiteX25" fmla="*/ 49230 w 49229"/>
                    <a:gd name="connsiteY25" fmla="*/ 30365 h 36695"/>
                    <a:gd name="connsiteX26" fmla="*/ 43660 w 49229"/>
                    <a:gd name="connsiteY26" fmla="*/ 35395 h 36695"/>
                    <a:gd name="connsiteX27" fmla="*/ 43660 w 49229"/>
                    <a:gd name="connsiteY27" fmla="*/ 35395 h 36695"/>
                    <a:gd name="connsiteX28" fmla="*/ 36294 w 49229"/>
                    <a:gd name="connsiteY28" fmla="*/ 36653 h 36695"/>
                    <a:gd name="connsiteX29" fmla="*/ 36294 w 49229"/>
                    <a:gd name="connsiteY29" fmla="*/ 36653 h 36695"/>
                    <a:gd name="connsiteX30" fmla="*/ 20303 w 49229"/>
                    <a:gd name="connsiteY30" fmla="*/ 33060 h 36695"/>
                    <a:gd name="connsiteX31" fmla="*/ 20303 w 49229"/>
                    <a:gd name="connsiteY31" fmla="*/ 33060 h 36695"/>
                    <a:gd name="connsiteX32" fmla="*/ 36294 w 49229"/>
                    <a:gd name="connsiteY32" fmla="*/ 31802 h 36695"/>
                    <a:gd name="connsiteX33" fmla="*/ 42043 w 49229"/>
                    <a:gd name="connsiteY33" fmla="*/ 30724 h 36695"/>
                    <a:gd name="connsiteX34" fmla="*/ 42043 w 49229"/>
                    <a:gd name="connsiteY34" fmla="*/ 30724 h 36695"/>
                    <a:gd name="connsiteX35" fmla="*/ 42762 w 49229"/>
                    <a:gd name="connsiteY35" fmla="*/ 30544 h 36695"/>
                    <a:gd name="connsiteX36" fmla="*/ 42762 w 49229"/>
                    <a:gd name="connsiteY36" fmla="*/ 30544 h 36695"/>
                    <a:gd name="connsiteX37" fmla="*/ 42582 w 49229"/>
                    <a:gd name="connsiteY37" fmla="*/ 30544 h 36695"/>
                    <a:gd name="connsiteX38" fmla="*/ 42582 w 49229"/>
                    <a:gd name="connsiteY38" fmla="*/ 30544 h 36695"/>
                    <a:gd name="connsiteX39" fmla="*/ 42043 w 49229"/>
                    <a:gd name="connsiteY39" fmla="*/ 30544 h 36695"/>
                    <a:gd name="connsiteX40" fmla="*/ 42043 w 49229"/>
                    <a:gd name="connsiteY40" fmla="*/ 30544 h 36695"/>
                    <a:gd name="connsiteX41" fmla="*/ 20662 w 49229"/>
                    <a:gd name="connsiteY41" fmla="*/ 21381 h 36695"/>
                    <a:gd name="connsiteX42" fmla="*/ 20662 w 49229"/>
                    <a:gd name="connsiteY42" fmla="*/ 21381 h 36695"/>
                    <a:gd name="connsiteX43" fmla="*/ 12038 w 49229"/>
                    <a:gd name="connsiteY43" fmla="*/ 12038 h 36695"/>
                    <a:gd name="connsiteX44" fmla="*/ 12038 w 49229"/>
                    <a:gd name="connsiteY44" fmla="*/ 12038 h 36695"/>
                    <a:gd name="connsiteX45" fmla="*/ 12397 w 49229"/>
                    <a:gd name="connsiteY45" fmla="*/ 10062 h 36695"/>
                    <a:gd name="connsiteX46" fmla="*/ 12397 w 49229"/>
                    <a:gd name="connsiteY46" fmla="*/ 10062 h 36695"/>
                    <a:gd name="connsiteX47" fmla="*/ 12757 w 49229"/>
                    <a:gd name="connsiteY47" fmla="*/ 7906 h 36695"/>
                    <a:gd name="connsiteX48" fmla="*/ 12757 w 49229"/>
                    <a:gd name="connsiteY48" fmla="*/ 7906 h 36695"/>
                    <a:gd name="connsiteX49" fmla="*/ 11319 w 49229"/>
                    <a:gd name="connsiteY49" fmla="*/ 5390 h 36695"/>
                    <a:gd name="connsiteX50" fmla="*/ 11319 w 49229"/>
                    <a:gd name="connsiteY50" fmla="*/ 5390 h 36695"/>
                    <a:gd name="connsiteX51" fmla="*/ 5211 w 49229"/>
                    <a:gd name="connsiteY51" fmla="*/ 10780 h 36695"/>
                    <a:gd name="connsiteX52" fmla="*/ 5211 w 49229"/>
                    <a:gd name="connsiteY52" fmla="*/ 10780 h 36695"/>
                    <a:gd name="connsiteX53" fmla="*/ 5390 w 49229"/>
                    <a:gd name="connsiteY53" fmla="*/ 11140 h 36695"/>
                    <a:gd name="connsiteX54" fmla="*/ 5390 w 49229"/>
                    <a:gd name="connsiteY54" fmla="*/ 11140 h 36695"/>
                    <a:gd name="connsiteX55" fmla="*/ 16889 w 49229"/>
                    <a:gd name="connsiteY55" fmla="*/ 21381 h 36695"/>
                    <a:gd name="connsiteX56" fmla="*/ 16889 w 49229"/>
                    <a:gd name="connsiteY56" fmla="*/ 21381 h 36695"/>
                    <a:gd name="connsiteX57" fmla="*/ 22100 w 49229"/>
                    <a:gd name="connsiteY57" fmla="*/ 28388 h 36695"/>
                    <a:gd name="connsiteX58" fmla="*/ 22100 w 49229"/>
                    <a:gd name="connsiteY58" fmla="*/ 28388 h 36695"/>
                    <a:gd name="connsiteX59" fmla="*/ 21381 w 49229"/>
                    <a:gd name="connsiteY59" fmla="*/ 30724 h 36695"/>
                    <a:gd name="connsiteX60" fmla="*/ 22459 w 49229"/>
                    <a:gd name="connsiteY60" fmla="*/ 28388 h 36695"/>
                    <a:gd name="connsiteX61" fmla="*/ 36294 w 49229"/>
                    <a:gd name="connsiteY61" fmla="*/ 31802 h 36695"/>
                    <a:gd name="connsiteX62" fmla="*/ 36294 w 49229"/>
                    <a:gd name="connsiteY62" fmla="*/ 31802 h 36695"/>
                    <a:gd name="connsiteX63" fmla="*/ 44020 w 49229"/>
                    <a:gd name="connsiteY63" fmla="*/ 30005 h 36695"/>
                    <a:gd name="connsiteX64" fmla="*/ 44020 w 49229"/>
                    <a:gd name="connsiteY64" fmla="*/ 30005 h 36695"/>
                    <a:gd name="connsiteX65" fmla="*/ 44020 w 49229"/>
                    <a:gd name="connsiteY65" fmla="*/ 30005 h 36695"/>
                    <a:gd name="connsiteX66" fmla="*/ 44020 w 49229"/>
                    <a:gd name="connsiteY66" fmla="*/ 30005 h 36695"/>
                    <a:gd name="connsiteX67" fmla="*/ 44020 w 49229"/>
                    <a:gd name="connsiteY67" fmla="*/ 30005 h 36695"/>
                    <a:gd name="connsiteX68" fmla="*/ 13296 w 49229"/>
                    <a:gd name="connsiteY68" fmla="*/ 2875 h 36695"/>
                    <a:gd name="connsiteX69" fmla="*/ 11858 w 49229"/>
                    <a:gd name="connsiteY69" fmla="*/ 2875 h 36695"/>
                    <a:gd name="connsiteX70" fmla="*/ 13296 w 49229"/>
                    <a:gd name="connsiteY70" fmla="*/ 2875 h 36695"/>
                    <a:gd name="connsiteX71" fmla="*/ 13296 w 49229"/>
                    <a:gd name="connsiteY71" fmla="*/ 2875 h 3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9229" h="36695">
                      <a:moveTo>
                        <a:pt x="20303" y="33060"/>
                      </a:moveTo>
                      <a:lnTo>
                        <a:pt x="20303" y="33060"/>
                      </a:lnTo>
                      <a:cubicBezTo>
                        <a:pt x="15272" y="31083"/>
                        <a:pt x="14913" y="27310"/>
                        <a:pt x="12397" y="23357"/>
                      </a:cubicBezTo>
                      <a:lnTo>
                        <a:pt x="12397" y="23357"/>
                      </a:lnTo>
                      <a:cubicBezTo>
                        <a:pt x="11319" y="19405"/>
                        <a:pt x="8804" y="18506"/>
                        <a:pt x="2695" y="15452"/>
                      </a:cubicBezTo>
                      <a:lnTo>
                        <a:pt x="2695" y="15452"/>
                      </a:lnTo>
                      <a:cubicBezTo>
                        <a:pt x="1078" y="14374"/>
                        <a:pt x="0" y="12397"/>
                        <a:pt x="0" y="10601"/>
                      </a:cubicBezTo>
                      <a:lnTo>
                        <a:pt x="0" y="10601"/>
                      </a:lnTo>
                      <a:cubicBezTo>
                        <a:pt x="719" y="5031"/>
                        <a:pt x="6289" y="2336"/>
                        <a:pt x="8984" y="719"/>
                      </a:cubicBezTo>
                      <a:lnTo>
                        <a:pt x="8984" y="719"/>
                      </a:lnTo>
                      <a:cubicBezTo>
                        <a:pt x="9523" y="0"/>
                        <a:pt x="10421" y="0"/>
                        <a:pt x="10780" y="0"/>
                      </a:cubicBezTo>
                      <a:lnTo>
                        <a:pt x="10780" y="0"/>
                      </a:lnTo>
                      <a:cubicBezTo>
                        <a:pt x="15272" y="0"/>
                        <a:pt x="17787" y="3953"/>
                        <a:pt x="17787" y="7546"/>
                      </a:cubicBezTo>
                      <a:lnTo>
                        <a:pt x="17787" y="7546"/>
                      </a:lnTo>
                      <a:cubicBezTo>
                        <a:pt x="17787" y="8624"/>
                        <a:pt x="17608" y="9882"/>
                        <a:pt x="17248" y="11140"/>
                      </a:cubicBezTo>
                      <a:lnTo>
                        <a:pt x="17248" y="11140"/>
                      </a:lnTo>
                      <a:cubicBezTo>
                        <a:pt x="17428" y="11319"/>
                        <a:pt x="17787" y="11499"/>
                        <a:pt x="18326" y="11679"/>
                      </a:cubicBezTo>
                      <a:lnTo>
                        <a:pt x="18326" y="11679"/>
                      </a:lnTo>
                      <a:cubicBezTo>
                        <a:pt x="19944" y="12757"/>
                        <a:pt x="22459" y="14553"/>
                        <a:pt x="24975" y="18326"/>
                      </a:cubicBezTo>
                      <a:lnTo>
                        <a:pt x="24975" y="18326"/>
                      </a:lnTo>
                      <a:cubicBezTo>
                        <a:pt x="28927" y="24615"/>
                        <a:pt x="37911" y="25154"/>
                        <a:pt x="42223" y="25154"/>
                      </a:cubicBezTo>
                      <a:lnTo>
                        <a:pt x="42223" y="25154"/>
                      </a:lnTo>
                      <a:cubicBezTo>
                        <a:pt x="42403" y="25154"/>
                        <a:pt x="42582" y="25154"/>
                        <a:pt x="43301" y="25334"/>
                      </a:cubicBezTo>
                      <a:lnTo>
                        <a:pt x="43301" y="25334"/>
                      </a:lnTo>
                      <a:cubicBezTo>
                        <a:pt x="45996" y="26232"/>
                        <a:pt x="48691" y="26951"/>
                        <a:pt x="49230" y="30365"/>
                      </a:cubicBezTo>
                      <a:lnTo>
                        <a:pt x="49230" y="30365"/>
                      </a:lnTo>
                      <a:cubicBezTo>
                        <a:pt x="48871" y="33778"/>
                        <a:pt x="46176" y="34677"/>
                        <a:pt x="43660" y="35395"/>
                      </a:cubicBezTo>
                      <a:lnTo>
                        <a:pt x="43660" y="35395"/>
                      </a:lnTo>
                      <a:cubicBezTo>
                        <a:pt x="41325" y="36294"/>
                        <a:pt x="38809" y="36653"/>
                        <a:pt x="36294" y="36653"/>
                      </a:cubicBezTo>
                      <a:lnTo>
                        <a:pt x="36294" y="36653"/>
                      </a:lnTo>
                      <a:cubicBezTo>
                        <a:pt x="30365" y="37012"/>
                        <a:pt x="24436" y="35036"/>
                        <a:pt x="20303" y="33060"/>
                      </a:cubicBezTo>
                      <a:lnTo>
                        <a:pt x="20303" y="33060"/>
                      </a:lnTo>
                      <a:close/>
                      <a:moveTo>
                        <a:pt x="36294" y="31802"/>
                      </a:moveTo>
                      <a:cubicBezTo>
                        <a:pt x="38270" y="31802"/>
                        <a:pt x="40067" y="31443"/>
                        <a:pt x="42043" y="30724"/>
                      </a:cubicBezTo>
                      <a:lnTo>
                        <a:pt x="42043" y="30724"/>
                      </a:lnTo>
                      <a:cubicBezTo>
                        <a:pt x="42403" y="30724"/>
                        <a:pt x="42582" y="30544"/>
                        <a:pt x="42762" y="30544"/>
                      </a:cubicBezTo>
                      <a:lnTo>
                        <a:pt x="42762" y="30544"/>
                      </a:lnTo>
                      <a:cubicBezTo>
                        <a:pt x="42762" y="30544"/>
                        <a:pt x="42582" y="30544"/>
                        <a:pt x="42582" y="30544"/>
                      </a:cubicBezTo>
                      <a:lnTo>
                        <a:pt x="42582" y="30544"/>
                      </a:lnTo>
                      <a:cubicBezTo>
                        <a:pt x="42403" y="30544"/>
                        <a:pt x="42223" y="30544"/>
                        <a:pt x="42043" y="30544"/>
                      </a:cubicBezTo>
                      <a:lnTo>
                        <a:pt x="42043" y="30544"/>
                      </a:lnTo>
                      <a:cubicBezTo>
                        <a:pt x="37731" y="30544"/>
                        <a:pt x="26592" y="30544"/>
                        <a:pt x="20662" y="21381"/>
                      </a:cubicBezTo>
                      <a:lnTo>
                        <a:pt x="20662" y="21381"/>
                      </a:lnTo>
                      <a:cubicBezTo>
                        <a:pt x="16709" y="14733"/>
                        <a:pt x="14014" y="18147"/>
                        <a:pt x="12038" y="12038"/>
                      </a:cubicBezTo>
                      <a:lnTo>
                        <a:pt x="12038" y="12038"/>
                      </a:lnTo>
                      <a:cubicBezTo>
                        <a:pt x="12038" y="11319"/>
                        <a:pt x="12218" y="10601"/>
                        <a:pt x="12397" y="10062"/>
                      </a:cubicBezTo>
                      <a:lnTo>
                        <a:pt x="12397" y="10062"/>
                      </a:lnTo>
                      <a:cubicBezTo>
                        <a:pt x="12577" y="9343"/>
                        <a:pt x="12757" y="8624"/>
                        <a:pt x="12757" y="7906"/>
                      </a:cubicBezTo>
                      <a:lnTo>
                        <a:pt x="12757" y="7906"/>
                      </a:lnTo>
                      <a:cubicBezTo>
                        <a:pt x="12577" y="6109"/>
                        <a:pt x="12397" y="5570"/>
                        <a:pt x="11319" y="5390"/>
                      </a:cubicBezTo>
                      <a:lnTo>
                        <a:pt x="11319" y="5390"/>
                      </a:lnTo>
                      <a:cubicBezTo>
                        <a:pt x="8984" y="6468"/>
                        <a:pt x="4851" y="10062"/>
                        <a:pt x="5211" y="10780"/>
                      </a:cubicBezTo>
                      <a:lnTo>
                        <a:pt x="5211" y="10780"/>
                      </a:lnTo>
                      <a:cubicBezTo>
                        <a:pt x="5211" y="10780"/>
                        <a:pt x="5031" y="10780"/>
                        <a:pt x="5390" y="11140"/>
                      </a:cubicBezTo>
                      <a:lnTo>
                        <a:pt x="5390" y="11140"/>
                      </a:lnTo>
                      <a:cubicBezTo>
                        <a:pt x="10241" y="13655"/>
                        <a:pt x="15631" y="15452"/>
                        <a:pt x="16889" y="21381"/>
                      </a:cubicBezTo>
                      <a:lnTo>
                        <a:pt x="16889" y="21381"/>
                      </a:lnTo>
                      <a:cubicBezTo>
                        <a:pt x="19944" y="26232"/>
                        <a:pt x="19584" y="27490"/>
                        <a:pt x="22100" y="28388"/>
                      </a:cubicBezTo>
                      <a:lnTo>
                        <a:pt x="22100" y="28388"/>
                      </a:lnTo>
                      <a:lnTo>
                        <a:pt x="21381" y="30724"/>
                      </a:lnTo>
                      <a:lnTo>
                        <a:pt x="22459" y="28388"/>
                      </a:lnTo>
                      <a:cubicBezTo>
                        <a:pt x="26053" y="30185"/>
                        <a:pt x="31443" y="31982"/>
                        <a:pt x="36294" y="31802"/>
                      </a:cubicBezTo>
                      <a:lnTo>
                        <a:pt x="36294" y="31802"/>
                      </a:lnTo>
                      <a:close/>
                      <a:moveTo>
                        <a:pt x="44020" y="30005"/>
                      </a:moveTo>
                      <a:cubicBezTo>
                        <a:pt x="44020" y="30005"/>
                        <a:pt x="44020" y="30005"/>
                        <a:pt x="44020" y="30005"/>
                      </a:cubicBezTo>
                      <a:lnTo>
                        <a:pt x="44020" y="30005"/>
                      </a:lnTo>
                      <a:lnTo>
                        <a:pt x="44020" y="30005"/>
                      </a:lnTo>
                      <a:lnTo>
                        <a:pt x="44020" y="30005"/>
                      </a:lnTo>
                      <a:close/>
                      <a:moveTo>
                        <a:pt x="13296" y="2875"/>
                      </a:moveTo>
                      <a:lnTo>
                        <a:pt x="11858" y="2875"/>
                      </a:lnTo>
                      <a:lnTo>
                        <a:pt x="13296" y="2875"/>
                      </a:lnTo>
                      <a:lnTo>
                        <a:pt x="13296" y="2875"/>
                      </a:lnTo>
                      <a:close/>
                    </a:path>
                  </a:pathLst>
                </a:custGeom>
                <a:grpFill/>
                <a:ln w="17953" cap="flat">
                  <a:noFill/>
                  <a:prstDash val="solid"/>
                  <a:miter/>
                </a:ln>
              </p:spPr>
              <p:txBody>
                <a:bodyPr rtlCol="0" anchor="ctr"/>
                <a:lstStyle/>
                <a:p>
                  <a:endParaRPr lang="zh-CN" altLang="en-US" sz="1050"/>
                </a:p>
              </p:txBody>
            </p:sp>
          </p:grpSp>
          <p:grpSp>
            <p:nvGrpSpPr>
              <p:cNvPr id="280" name="图形 1"/>
              <p:cNvGrpSpPr/>
              <p:nvPr/>
            </p:nvGrpSpPr>
            <p:grpSpPr>
              <a:xfrm>
                <a:off x="6684467" y="2291652"/>
                <a:ext cx="20123" cy="16889"/>
                <a:chOff x="8057678" y="2489342"/>
                <a:chExt cx="20123" cy="16889"/>
              </a:xfrm>
              <a:solidFill>
                <a:srgbClr val="0070C0"/>
              </a:solidFill>
            </p:grpSpPr>
            <p:sp>
              <p:nvSpPr>
                <p:cNvPr id="3186" name="任意多边形: 形状 823"/>
                <p:cNvSpPr/>
                <p:nvPr/>
              </p:nvSpPr>
              <p:spPr>
                <a:xfrm>
                  <a:off x="8060014" y="2492091"/>
                  <a:ext cx="15316" cy="11726"/>
                </a:xfrm>
                <a:custGeom>
                  <a:avLst/>
                  <a:gdLst>
                    <a:gd name="connsiteX0" fmla="*/ 4132 w 15316"/>
                    <a:gd name="connsiteY0" fmla="*/ 8211 h 11726"/>
                    <a:gd name="connsiteX1" fmla="*/ 13296 w 15316"/>
                    <a:gd name="connsiteY1" fmla="*/ 10906 h 11726"/>
                    <a:gd name="connsiteX2" fmla="*/ 13296 w 15316"/>
                    <a:gd name="connsiteY2" fmla="*/ 5516 h 11726"/>
                    <a:gd name="connsiteX3" fmla="*/ 3953 w 15316"/>
                    <a:gd name="connsiteY3" fmla="*/ 306 h 11726"/>
                    <a:gd name="connsiteX4" fmla="*/ 0 w 15316"/>
                    <a:gd name="connsiteY4" fmla="*/ 4258 h 11726"/>
                    <a:gd name="connsiteX5" fmla="*/ 4132 w 15316"/>
                    <a:gd name="connsiteY5" fmla="*/ 8211 h 11726"/>
                    <a:gd name="connsiteX6" fmla="*/ 4132 w 15316"/>
                    <a:gd name="connsiteY6" fmla="*/ 8211 h 1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16" h="11726">
                      <a:moveTo>
                        <a:pt x="4132" y="8211"/>
                      </a:moveTo>
                      <a:cubicBezTo>
                        <a:pt x="4132" y="9469"/>
                        <a:pt x="10780" y="13422"/>
                        <a:pt x="13296" y="10906"/>
                      </a:cubicBezTo>
                      <a:cubicBezTo>
                        <a:pt x="15991" y="8211"/>
                        <a:pt x="15991" y="8211"/>
                        <a:pt x="13296" y="5516"/>
                      </a:cubicBezTo>
                      <a:cubicBezTo>
                        <a:pt x="10601" y="2821"/>
                        <a:pt x="6648" y="-1132"/>
                        <a:pt x="3953" y="306"/>
                      </a:cubicBezTo>
                      <a:cubicBezTo>
                        <a:pt x="1258" y="306"/>
                        <a:pt x="0" y="306"/>
                        <a:pt x="0" y="4258"/>
                      </a:cubicBezTo>
                      <a:cubicBezTo>
                        <a:pt x="180" y="8211"/>
                        <a:pt x="4132" y="8211"/>
                        <a:pt x="4132" y="8211"/>
                      </a:cubicBezTo>
                      <a:lnTo>
                        <a:pt x="4132" y="8211"/>
                      </a:lnTo>
                      <a:close/>
                    </a:path>
                  </a:pathLst>
                </a:custGeom>
                <a:grpFill/>
                <a:ln w="17953" cap="flat">
                  <a:noFill/>
                  <a:prstDash val="solid"/>
                  <a:miter/>
                </a:ln>
              </p:spPr>
              <p:txBody>
                <a:bodyPr rtlCol="0" anchor="ctr"/>
                <a:lstStyle/>
                <a:p>
                  <a:endParaRPr lang="zh-CN" altLang="en-US" sz="1050"/>
                </a:p>
              </p:txBody>
            </p:sp>
            <p:sp>
              <p:nvSpPr>
                <p:cNvPr id="3187" name="任意多边形: 形状 824"/>
                <p:cNvSpPr/>
                <p:nvPr/>
              </p:nvSpPr>
              <p:spPr>
                <a:xfrm>
                  <a:off x="8057678" y="2489342"/>
                  <a:ext cx="20123" cy="16889"/>
                </a:xfrm>
                <a:custGeom>
                  <a:avLst/>
                  <a:gdLst>
                    <a:gd name="connsiteX0" fmla="*/ 5031 w 20123"/>
                    <a:gd name="connsiteY0" fmla="*/ 13296 h 16889"/>
                    <a:gd name="connsiteX1" fmla="*/ 0 w 20123"/>
                    <a:gd name="connsiteY1" fmla="*/ 7007 h 16889"/>
                    <a:gd name="connsiteX2" fmla="*/ 0 w 20123"/>
                    <a:gd name="connsiteY2" fmla="*/ 7007 h 16889"/>
                    <a:gd name="connsiteX3" fmla="*/ 1976 w 20123"/>
                    <a:gd name="connsiteY3" fmla="*/ 1437 h 16889"/>
                    <a:gd name="connsiteX4" fmla="*/ 1976 w 20123"/>
                    <a:gd name="connsiteY4" fmla="*/ 1437 h 16889"/>
                    <a:gd name="connsiteX5" fmla="*/ 5929 w 20123"/>
                    <a:gd name="connsiteY5" fmla="*/ 359 h 16889"/>
                    <a:gd name="connsiteX6" fmla="*/ 5929 w 20123"/>
                    <a:gd name="connsiteY6" fmla="*/ 359 h 16889"/>
                    <a:gd name="connsiteX7" fmla="*/ 7546 w 20123"/>
                    <a:gd name="connsiteY7" fmla="*/ 0 h 16889"/>
                    <a:gd name="connsiteX8" fmla="*/ 7546 w 20123"/>
                    <a:gd name="connsiteY8" fmla="*/ 0 h 16889"/>
                    <a:gd name="connsiteX9" fmla="*/ 17428 w 20123"/>
                    <a:gd name="connsiteY9" fmla="*/ 6288 h 16889"/>
                    <a:gd name="connsiteX10" fmla="*/ 17428 w 20123"/>
                    <a:gd name="connsiteY10" fmla="*/ 6288 h 16889"/>
                    <a:gd name="connsiteX11" fmla="*/ 20123 w 20123"/>
                    <a:gd name="connsiteY11" fmla="*/ 10780 h 16889"/>
                    <a:gd name="connsiteX12" fmla="*/ 20123 w 20123"/>
                    <a:gd name="connsiteY12" fmla="*/ 10780 h 16889"/>
                    <a:gd name="connsiteX13" fmla="*/ 17248 w 20123"/>
                    <a:gd name="connsiteY13" fmla="*/ 15272 h 16889"/>
                    <a:gd name="connsiteX14" fmla="*/ 17248 w 20123"/>
                    <a:gd name="connsiteY14" fmla="*/ 15272 h 16889"/>
                    <a:gd name="connsiteX15" fmla="*/ 13116 w 20123"/>
                    <a:gd name="connsiteY15" fmla="*/ 16889 h 16889"/>
                    <a:gd name="connsiteX16" fmla="*/ 13116 w 20123"/>
                    <a:gd name="connsiteY16" fmla="*/ 16889 h 16889"/>
                    <a:gd name="connsiteX17" fmla="*/ 5031 w 20123"/>
                    <a:gd name="connsiteY17" fmla="*/ 13296 h 16889"/>
                    <a:gd name="connsiteX18" fmla="*/ 5031 w 20123"/>
                    <a:gd name="connsiteY18" fmla="*/ 13296 h 16889"/>
                    <a:gd name="connsiteX19" fmla="*/ 10062 w 20123"/>
                    <a:gd name="connsiteY19" fmla="*/ 10780 h 16889"/>
                    <a:gd name="connsiteX20" fmla="*/ 13296 w 20123"/>
                    <a:gd name="connsiteY20" fmla="*/ 11858 h 16889"/>
                    <a:gd name="connsiteX21" fmla="*/ 13296 w 20123"/>
                    <a:gd name="connsiteY21" fmla="*/ 11858 h 16889"/>
                    <a:gd name="connsiteX22" fmla="*/ 14014 w 20123"/>
                    <a:gd name="connsiteY22" fmla="*/ 11679 h 16889"/>
                    <a:gd name="connsiteX23" fmla="*/ 14014 w 20123"/>
                    <a:gd name="connsiteY23" fmla="*/ 11679 h 16889"/>
                    <a:gd name="connsiteX24" fmla="*/ 14913 w 20123"/>
                    <a:gd name="connsiteY24" fmla="*/ 10780 h 16889"/>
                    <a:gd name="connsiteX25" fmla="*/ 14913 w 20123"/>
                    <a:gd name="connsiteY25" fmla="*/ 10780 h 16889"/>
                    <a:gd name="connsiteX26" fmla="*/ 14014 w 20123"/>
                    <a:gd name="connsiteY26" fmla="*/ 9882 h 16889"/>
                    <a:gd name="connsiteX27" fmla="*/ 14014 w 20123"/>
                    <a:gd name="connsiteY27" fmla="*/ 9882 h 16889"/>
                    <a:gd name="connsiteX28" fmla="*/ 7726 w 20123"/>
                    <a:gd name="connsiteY28" fmla="*/ 5031 h 16889"/>
                    <a:gd name="connsiteX29" fmla="*/ 7726 w 20123"/>
                    <a:gd name="connsiteY29" fmla="*/ 5031 h 16889"/>
                    <a:gd name="connsiteX30" fmla="*/ 7726 w 20123"/>
                    <a:gd name="connsiteY30" fmla="*/ 5031 h 16889"/>
                    <a:gd name="connsiteX31" fmla="*/ 7367 w 20123"/>
                    <a:gd name="connsiteY31" fmla="*/ 5210 h 16889"/>
                    <a:gd name="connsiteX32" fmla="*/ 6648 w 20123"/>
                    <a:gd name="connsiteY32" fmla="*/ 5210 h 16889"/>
                    <a:gd name="connsiteX33" fmla="*/ 5390 w 20123"/>
                    <a:gd name="connsiteY33" fmla="*/ 5210 h 16889"/>
                    <a:gd name="connsiteX34" fmla="*/ 5390 w 20123"/>
                    <a:gd name="connsiteY34" fmla="*/ 5210 h 16889"/>
                    <a:gd name="connsiteX35" fmla="*/ 5211 w 20123"/>
                    <a:gd name="connsiteY35" fmla="*/ 6648 h 16889"/>
                    <a:gd name="connsiteX36" fmla="*/ 5211 w 20123"/>
                    <a:gd name="connsiteY36" fmla="*/ 6648 h 16889"/>
                    <a:gd name="connsiteX37" fmla="*/ 7187 w 20123"/>
                    <a:gd name="connsiteY37" fmla="*/ 8085 h 16889"/>
                    <a:gd name="connsiteX38" fmla="*/ 7187 w 20123"/>
                    <a:gd name="connsiteY38" fmla="*/ 8085 h 16889"/>
                    <a:gd name="connsiteX39" fmla="*/ 7187 w 20123"/>
                    <a:gd name="connsiteY39" fmla="*/ 8085 h 16889"/>
                    <a:gd name="connsiteX40" fmla="*/ 6468 w 20123"/>
                    <a:gd name="connsiteY40" fmla="*/ 10601 h 16889"/>
                    <a:gd name="connsiteX41" fmla="*/ 7187 w 20123"/>
                    <a:gd name="connsiteY41" fmla="*/ 8085 h 16889"/>
                    <a:gd name="connsiteX42" fmla="*/ 9163 w 20123"/>
                    <a:gd name="connsiteY42" fmla="*/ 8624 h 16889"/>
                    <a:gd name="connsiteX43" fmla="*/ 9163 w 20123"/>
                    <a:gd name="connsiteY43" fmla="*/ 9882 h 16889"/>
                    <a:gd name="connsiteX44" fmla="*/ 10062 w 20123"/>
                    <a:gd name="connsiteY44" fmla="*/ 10780 h 16889"/>
                    <a:gd name="connsiteX45" fmla="*/ 10062 w 20123"/>
                    <a:gd name="connsiteY45" fmla="*/ 10780 h 16889"/>
                    <a:gd name="connsiteX46" fmla="*/ 15272 w 20123"/>
                    <a:gd name="connsiteY46" fmla="*/ 10421 h 16889"/>
                    <a:gd name="connsiteX47" fmla="*/ 15272 w 20123"/>
                    <a:gd name="connsiteY47" fmla="*/ 10421 h 16889"/>
                    <a:gd name="connsiteX48" fmla="*/ 15272 w 20123"/>
                    <a:gd name="connsiteY48" fmla="*/ 10421 h 16889"/>
                    <a:gd name="connsiteX49" fmla="*/ 15272 w 20123"/>
                    <a:gd name="connsiteY49" fmla="*/ 10421 h 16889"/>
                    <a:gd name="connsiteX50" fmla="*/ 15272 w 20123"/>
                    <a:gd name="connsiteY50" fmla="*/ 10421 h 1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0123" h="16889">
                      <a:moveTo>
                        <a:pt x="5031" y="13296"/>
                      </a:moveTo>
                      <a:cubicBezTo>
                        <a:pt x="3234" y="12757"/>
                        <a:pt x="180" y="11319"/>
                        <a:pt x="0" y="7007"/>
                      </a:cubicBezTo>
                      <a:lnTo>
                        <a:pt x="0" y="7007"/>
                      </a:lnTo>
                      <a:cubicBezTo>
                        <a:pt x="0" y="4851"/>
                        <a:pt x="180" y="2875"/>
                        <a:pt x="1976" y="1437"/>
                      </a:cubicBezTo>
                      <a:lnTo>
                        <a:pt x="1976" y="1437"/>
                      </a:lnTo>
                      <a:cubicBezTo>
                        <a:pt x="3414" y="359"/>
                        <a:pt x="4851" y="359"/>
                        <a:pt x="5929" y="359"/>
                      </a:cubicBezTo>
                      <a:lnTo>
                        <a:pt x="5929" y="359"/>
                      </a:lnTo>
                      <a:cubicBezTo>
                        <a:pt x="6468" y="180"/>
                        <a:pt x="7187" y="0"/>
                        <a:pt x="7546" y="0"/>
                      </a:cubicBezTo>
                      <a:lnTo>
                        <a:pt x="7546" y="0"/>
                      </a:lnTo>
                      <a:cubicBezTo>
                        <a:pt x="12038" y="359"/>
                        <a:pt x="14913" y="4132"/>
                        <a:pt x="17428" y="6288"/>
                      </a:cubicBezTo>
                      <a:lnTo>
                        <a:pt x="17428" y="6288"/>
                      </a:lnTo>
                      <a:cubicBezTo>
                        <a:pt x="18506" y="7726"/>
                        <a:pt x="19764" y="8265"/>
                        <a:pt x="20123" y="10780"/>
                      </a:cubicBezTo>
                      <a:lnTo>
                        <a:pt x="20123" y="10780"/>
                      </a:lnTo>
                      <a:cubicBezTo>
                        <a:pt x="19943" y="13296"/>
                        <a:pt x="18686" y="13835"/>
                        <a:pt x="17248" y="15272"/>
                      </a:cubicBezTo>
                      <a:lnTo>
                        <a:pt x="17248" y="15272"/>
                      </a:lnTo>
                      <a:cubicBezTo>
                        <a:pt x="15991" y="16350"/>
                        <a:pt x="14553" y="16889"/>
                        <a:pt x="13116" y="16889"/>
                      </a:cubicBezTo>
                      <a:lnTo>
                        <a:pt x="13116" y="16889"/>
                      </a:lnTo>
                      <a:cubicBezTo>
                        <a:pt x="9882" y="16350"/>
                        <a:pt x="6828" y="15811"/>
                        <a:pt x="5031" y="13296"/>
                      </a:cubicBezTo>
                      <a:lnTo>
                        <a:pt x="5031" y="13296"/>
                      </a:lnTo>
                      <a:close/>
                      <a:moveTo>
                        <a:pt x="10062" y="10780"/>
                      </a:moveTo>
                      <a:cubicBezTo>
                        <a:pt x="11140" y="11319"/>
                        <a:pt x="12577" y="11858"/>
                        <a:pt x="13296" y="11858"/>
                      </a:cubicBezTo>
                      <a:lnTo>
                        <a:pt x="13296" y="11858"/>
                      </a:lnTo>
                      <a:cubicBezTo>
                        <a:pt x="13835" y="11858"/>
                        <a:pt x="14014" y="11679"/>
                        <a:pt x="14014" y="11679"/>
                      </a:cubicBezTo>
                      <a:lnTo>
                        <a:pt x="14014" y="11679"/>
                      </a:lnTo>
                      <a:cubicBezTo>
                        <a:pt x="14374" y="11319"/>
                        <a:pt x="14553" y="10960"/>
                        <a:pt x="14913" y="10780"/>
                      </a:cubicBezTo>
                      <a:lnTo>
                        <a:pt x="14913" y="10780"/>
                      </a:lnTo>
                      <a:cubicBezTo>
                        <a:pt x="14733" y="10601"/>
                        <a:pt x="14374" y="10241"/>
                        <a:pt x="14014" y="9882"/>
                      </a:cubicBezTo>
                      <a:lnTo>
                        <a:pt x="14014" y="9882"/>
                      </a:lnTo>
                      <a:cubicBezTo>
                        <a:pt x="11858" y="7546"/>
                        <a:pt x="8265" y="4671"/>
                        <a:pt x="7726" y="5031"/>
                      </a:cubicBezTo>
                      <a:lnTo>
                        <a:pt x="7726" y="5031"/>
                      </a:lnTo>
                      <a:lnTo>
                        <a:pt x="7726" y="5031"/>
                      </a:lnTo>
                      <a:lnTo>
                        <a:pt x="7367" y="5210"/>
                      </a:lnTo>
                      <a:lnTo>
                        <a:pt x="6648" y="5210"/>
                      </a:lnTo>
                      <a:cubicBezTo>
                        <a:pt x="6109" y="5210"/>
                        <a:pt x="5570" y="5210"/>
                        <a:pt x="5390" y="5210"/>
                      </a:cubicBezTo>
                      <a:lnTo>
                        <a:pt x="5390" y="5210"/>
                      </a:lnTo>
                      <a:cubicBezTo>
                        <a:pt x="5390" y="5570"/>
                        <a:pt x="5211" y="5929"/>
                        <a:pt x="5211" y="6648"/>
                      </a:cubicBezTo>
                      <a:lnTo>
                        <a:pt x="5211" y="6648"/>
                      </a:lnTo>
                      <a:cubicBezTo>
                        <a:pt x="5211" y="8265"/>
                        <a:pt x="6648" y="7905"/>
                        <a:pt x="7187" y="8085"/>
                      </a:cubicBezTo>
                      <a:lnTo>
                        <a:pt x="7187" y="8085"/>
                      </a:lnTo>
                      <a:lnTo>
                        <a:pt x="7187" y="8085"/>
                      </a:lnTo>
                      <a:lnTo>
                        <a:pt x="6468" y="10601"/>
                      </a:lnTo>
                      <a:lnTo>
                        <a:pt x="7187" y="8085"/>
                      </a:lnTo>
                      <a:lnTo>
                        <a:pt x="9163" y="8624"/>
                      </a:lnTo>
                      <a:lnTo>
                        <a:pt x="9163" y="9882"/>
                      </a:lnTo>
                      <a:cubicBezTo>
                        <a:pt x="9343" y="10421"/>
                        <a:pt x="9702" y="10601"/>
                        <a:pt x="10062" y="10780"/>
                      </a:cubicBezTo>
                      <a:lnTo>
                        <a:pt x="10062" y="10780"/>
                      </a:lnTo>
                      <a:close/>
                      <a:moveTo>
                        <a:pt x="15272" y="10421"/>
                      </a:moveTo>
                      <a:cubicBezTo>
                        <a:pt x="15272" y="10421"/>
                        <a:pt x="15272" y="10421"/>
                        <a:pt x="15272" y="10421"/>
                      </a:cubicBezTo>
                      <a:lnTo>
                        <a:pt x="15272" y="10421"/>
                      </a:lnTo>
                      <a:lnTo>
                        <a:pt x="15272" y="10421"/>
                      </a:lnTo>
                      <a:lnTo>
                        <a:pt x="15272" y="10421"/>
                      </a:lnTo>
                      <a:close/>
                    </a:path>
                  </a:pathLst>
                </a:custGeom>
                <a:grpFill/>
                <a:ln w="17953" cap="flat">
                  <a:noFill/>
                  <a:prstDash val="solid"/>
                  <a:miter/>
                </a:ln>
              </p:spPr>
              <p:txBody>
                <a:bodyPr rtlCol="0" anchor="ctr"/>
                <a:lstStyle/>
                <a:p>
                  <a:endParaRPr lang="zh-CN" altLang="en-US" sz="1050"/>
                </a:p>
              </p:txBody>
            </p:sp>
          </p:grpSp>
          <p:grpSp>
            <p:nvGrpSpPr>
              <p:cNvPr id="281" name="图形 1"/>
              <p:cNvGrpSpPr/>
              <p:nvPr/>
            </p:nvGrpSpPr>
            <p:grpSpPr>
              <a:xfrm>
                <a:off x="6654641" y="2271349"/>
                <a:ext cx="17967" cy="16709"/>
                <a:chOff x="8027852" y="2469039"/>
                <a:chExt cx="17967" cy="16709"/>
              </a:xfrm>
              <a:solidFill>
                <a:srgbClr val="0070C0"/>
              </a:solidFill>
            </p:grpSpPr>
            <p:sp>
              <p:nvSpPr>
                <p:cNvPr id="3184" name="任意多边形: 形状 826"/>
                <p:cNvSpPr/>
                <p:nvPr/>
              </p:nvSpPr>
              <p:spPr>
                <a:xfrm>
                  <a:off x="8030516" y="2471447"/>
                  <a:ext cx="12665" cy="11657"/>
                </a:xfrm>
                <a:custGeom>
                  <a:avLst/>
                  <a:gdLst>
                    <a:gd name="connsiteX0" fmla="*/ 7218 w 12665"/>
                    <a:gd name="connsiteY0" fmla="*/ 10169 h 11657"/>
                    <a:gd name="connsiteX1" fmla="*/ 570 w 12665"/>
                    <a:gd name="connsiteY1" fmla="*/ 826 h 11657"/>
                    <a:gd name="connsiteX2" fmla="*/ 5780 w 12665"/>
                    <a:gd name="connsiteY2" fmla="*/ 2084 h 11657"/>
                    <a:gd name="connsiteX3" fmla="*/ 12428 w 12665"/>
                    <a:gd name="connsiteY3" fmla="*/ 8732 h 11657"/>
                    <a:gd name="connsiteX4" fmla="*/ 7218 w 12665"/>
                    <a:gd name="connsiteY4" fmla="*/ 10169 h 11657"/>
                    <a:gd name="connsiteX5" fmla="*/ 7218 w 12665"/>
                    <a:gd name="connsiteY5" fmla="*/ 10169 h 1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5" h="11657">
                      <a:moveTo>
                        <a:pt x="7218" y="10169"/>
                      </a:moveTo>
                      <a:cubicBezTo>
                        <a:pt x="4523" y="7474"/>
                        <a:pt x="-1945" y="3521"/>
                        <a:pt x="570" y="826"/>
                      </a:cubicBezTo>
                      <a:cubicBezTo>
                        <a:pt x="1828" y="-432"/>
                        <a:pt x="3265" y="-432"/>
                        <a:pt x="5780" y="2084"/>
                      </a:cubicBezTo>
                      <a:cubicBezTo>
                        <a:pt x="9733" y="4779"/>
                        <a:pt x="13686" y="7474"/>
                        <a:pt x="12428" y="8732"/>
                      </a:cubicBezTo>
                      <a:cubicBezTo>
                        <a:pt x="11170" y="11606"/>
                        <a:pt x="9913" y="12864"/>
                        <a:pt x="7218" y="10169"/>
                      </a:cubicBezTo>
                      <a:lnTo>
                        <a:pt x="7218" y="10169"/>
                      </a:lnTo>
                      <a:close/>
                    </a:path>
                  </a:pathLst>
                </a:custGeom>
                <a:grpFill/>
                <a:ln w="17953" cap="flat">
                  <a:noFill/>
                  <a:prstDash val="solid"/>
                  <a:miter/>
                </a:ln>
              </p:spPr>
              <p:txBody>
                <a:bodyPr rtlCol="0" anchor="ctr"/>
                <a:lstStyle/>
                <a:p>
                  <a:endParaRPr lang="zh-CN" altLang="en-US" sz="1050"/>
                </a:p>
              </p:txBody>
            </p:sp>
            <p:sp>
              <p:nvSpPr>
                <p:cNvPr id="3185" name="任意多边形: 形状 827"/>
                <p:cNvSpPr/>
                <p:nvPr/>
              </p:nvSpPr>
              <p:spPr>
                <a:xfrm>
                  <a:off x="8027852" y="2469039"/>
                  <a:ext cx="17967" cy="16709"/>
                </a:xfrm>
                <a:custGeom>
                  <a:avLst/>
                  <a:gdLst>
                    <a:gd name="connsiteX0" fmla="*/ 8085 w 17967"/>
                    <a:gd name="connsiteY0" fmla="*/ 14553 h 16709"/>
                    <a:gd name="connsiteX1" fmla="*/ 8085 w 17967"/>
                    <a:gd name="connsiteY1" fmla="*/ 14553 h 16709"/>
                    <a:gd name="connsiteX2" fmla="*/ 8085 w 17967"/>
                    <a:gd name="connsiteY2" fmla="*/ 14553 h 16709"/>
                    <a:gd name="connsiteX3" fmla="*/ 8085 w 17967"/>
                    <a:gd name="connsiteY3" fmla="*/ 14553 h 16709"/>
                    <a:gd name="connsiteX4" fmla="*/ 0 w 17967"/>
                    <a:gd name="connsiteY4" fmla="*/ 4851 h 16709"/>
                    <a:gd name="connsiteX5" fmla="*/ 0 w 17967"/>
                    <a:gd name="connsiteY5" fmla="*/ 4851 h 16709"/>
                    <a:gd name="connsiteX6" fmla="*/ 1258 w 17967"/>
                    <a:gd name="connsiteY6" fmla="*/ 1797 h 16709"/>
                    <a:gd name="connsiteX7" fmla="*/ 1258 w 17967"/>
                    <a:gd name="connsiteY7" fmla="*/ 1797 h 16709"/>
                    <a:gd name="connsiteX8" fmla="*/ 4851 w 17967"/>
                    <a:gd name="connsiteY8" fmla="*/ 0 h 16709"/>
                    <a:gd name="connsiteX9" fmla="*/ 4851 w 17967"/>
                    <a:gd name="connsiteY9" fmla="*/ 0 h 16709"/>
                    <a:gd name="connsiteX10" fmla="*/ 9882 w 17967"/>
                    <a:gd name="connsiteY10" fmla="*/ 2695 h 16709"/>
                    <a:gd name="connsiteX11" fmla="*/ 9882 w 17967"/>
                    <a:gd name="connsiteY11" fmla="*/ 2695 h 16709"/>
                    <a:gd name="connsiteX12" fmla="*/ 17967 w 17967"/>
                    <a:gd name="connsiteY12" fmla="*/ 10780 h 16709"/>
                    <a:gd name="connsiteX13" fmla="*/ 17967 w 17967"/>
                    <a:gd name="connsiteY13" fmla="*/ 10780 h 16709"/>
                    <a:gd name="connsiteX14" fmla="*/ 17428 w 17967"/>
                    <a:gd name="connsiteY14" fmla="*/ 12577 h 16709"/>
                    <a:gd name="connsiteX15" fmla="*/ 17428 w 17967"/>
                    <a:gd name="connsiteY15" fmla="*/ 12577 h 16709"/>
                    <a:gd name="connsiteX16" fmla="*/ 12397 w 17967"/>
                    <a:gd name="connsiteY16" fmla="*/ 16709 h 16709"/>
                    <a:gd name="connsiteX17" fmla="*/ 12397 w 17967"/>
                    <a:gd name="connsiteY17" fmla="*/ 16709 h 16709"/>
                    <a:gd name="connsiteX18" fmla="*/ 8085 w 17967"/>
                    <a:gd name="connsiteY18" fmla="*/ 14553 h 16709"/>
                    <a:gd name="connsiteX19" fmla="*/ 8085 w 17967"/>
                    <a:gd name="connsiteY19" fmla="*/ 14553 h 16709"/>
                    <a:gd name="connsiteX20" fmla="*/ 7187 w 17967"/>
                    <a:gd name="connsiteY20" fmla="*/ 7007 h 16709"/>
                    <a:gd name="connsiteX21" fmla="*/ 11679 w 17967"/>
                    <a:gd name="connsiteY21" fmla="*/ 10960 h 16709"/>
                    <a:gd name="connsiteX22" fmla="*/ 11679 w 17967"/>
                    <a:gd name="connsiteY22" fmla="*/ 10960 h 16709"/>
                    <a:gd name="connsiteX23" fmla="*/ 9882 w 17967"/>
                    <a:gd name="connsiteY23" fmla="*/ 12757 h 16709"/>
                    <a:gd name="connsiteX24" fmla="*/ 11679 w 17967"/>
                    <a:gd name="connsiteY24" fmla="*/ 10960 h 16709"/>
                    <a:gd name="connsiteX25" fmla="*/ 12038 w 17967"/>
                    <a:gd name="connsiteY25" fmla="*/ 11499 h 16709"/>
                    <a:gd name="connsiteX26" fmla="*/ 12038 w 17967"/>
                    <a:gd name="connsiteY26" fmla="*/ 11499 h 16709"/>
                    <a:gd name="connsiteX27" fmla="*/ 12397 w 17967"/>
                    <a:gd name="connsiteY27" fmla="*/ 10960 h 16709"/>
                    <a:gd name="connsiteX28" fmla="*/ 12397 w 17967"/>
                    <a:gd name="connsiteY28" fmla="*/ 10960 h 16709"/>
                    <a:gd name="connsiteX29" fmla="*/ 11499 w 17967"/>
                    <a:gd name="connsiteY29" fmla="*/ 10241 h 16709"/>
                    <a:gd name="connsiteX30" fmla="*/ 11499 w 17967"/>
                    <a:gd name="connsiteY30" fmla="*/ 10241 h 16709"/>
                    <a:gd name="connsiteX31" fmla="*/ 6648 w 17967"/>
                    <a:gd name="connsiteY31" fmla="*/ 6828 h 16709"/>
                    <a:gd name="connsiteX32" fmla="*/ 6648 w 17967"/>
                    <a:gd name="connsiteY32" fmla="*/ 6828 h 16709"/>
                    <a:gd name="connsiteX33" fmla="*/ 5570 w 17967"/>
                    <a:gd name="connsiteY33" fmla="*/ 5749 h 16709"/>
                    <a:gd name="connsiteX34" fmla="*/ 5570 w 17967"/>
                    <a:gd name="connsiteY34" fmla="*/ 5749 h 16709"/>
                    <a:gd name="connsiteX35" fmla="*/ 7187 w 17967"/>
                    <a:gd name="connsiteY35" fmla="*/ 7007 h 16709"/>
                    <a:gd name="connsiteX36" fmla="*/ 7187 w 17967"/>
                    <a:gd name="connsiteY36" fmla="*/ 7007 h 1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967" h="16709">
                      <a:moveTo>
                        <a:pt x="8085" y="14553"/>
                      </a:moveTo>
                      <a:cubicBezTo>
                        <a:pt x="8085" y="14374"/>
                        <a:pt x="8085" y="14374"/>
                        <a:pt x="8085" y="14553"/>
                      </a:cubicBezTo>
                      <a:lnTo>
                        <a:pt x="8085" y="14553"/>
                      </a:lnTo>
                      <a:lnTo>
                        <a:pt x="8085" y="14553"/>
                      </a:lnTo>
                      <a:cubicBezTo>
                        <a:pt x="6289" y="12218"/>
                        <a:pt x="899" y="10241"/>
                        <a:pt x="0" y="4851"/>
                      </a:cubicBezTo>
                      <a:lnTo>
                        <a:pt x="0" y="4851"/>
                      </a:lnTo>
                      <a:cubicBezTo>
                        <a:pt x="0" y="3773"/>
                        <a:pt x="539" y="2336"/>
                        <a:pt x="1258" y="1797"/>
                      </a:cubicBezTo>
                      <a:lnTo>
                        <a:pt x="1258" y="1797"/>
                      </a:lnTo>
                      <a:cubicBezTo>
                        <a:pt x="1977" y="1078"/>
                        <a:pt x="3234" y="0"/>
                        <a:pt x="4851" y="0"/>
                      </a:cubicBezTo>
                      <a:lnTo>
                        <a:pt x="4851" y="0"/>
                      </a:lnTo>
                      <a:cubicBezTo>
                        <a:pt x="7007" y="180"/>
                        <a:pt x="8445" y="1258"/>
                        <a:pt x="9882" y="2695"/>
                      </a:cubicBezTo>
                      <a:lnTo>
                        <a:pt x="9882" y="2695"/>
                      </a:lnTo>
                      <a:cubicBezTo>
                        <a:pt x="13296" y="5390"/>
                        <a:pt x="16889" y="6288"/>
                        <a:pt x="17967" y="10780"/>
                      </a:cubicBezTo>
                      <a:lnTo>
                        <a:pt x="17967" y="10780"/>
                      </a:lnTo>
                      <a:cubicBezTo>
                        <a:pt x="17967" y="11679"/>
                        <a:pt x="17608" y="12397"/>
                        <a:pt x="17428" y="12577"/>
                      </a:cubicBezTo>
                      <a:lnTo>
                        <a:pt x="17428" y="12577"/>
                      </a:lnTo>
                      <a:cubicBezTo>
                        <a:pt x="16530" y="14194"/>
                        <a:pt x="15452" y="16530"/>
                        <a:pt x="12397" y="16709"/>
                      </a:cubicBezTo>
                      <a:lnTo>
                        <a:pt x="12397" y="16709"/>
                      </a:lnTo>
                      <a:cubicBezTo>
                        <a:pt x="10601" y="16530"/>
                        <a:pt x="9343" y="15632"/>
                        <a:pt x="8085" y="14553"/>
                      </a:cubicBezTo>
                      <a:lnTo>
                        <a:pt x="8085" y="14553"/>
                      </a:lnTo>
                      <a:close/>
                      <a:moveTo>
                        <a:pt x="7187" y="7007"/>
                      </a:moveTo>
                      <a:cubicBezTo>
                        <a:pt x="8624" y="8265"/>
                        <a:pt x="10421" y="9702"/>
                        <a:pt x="11679" y="10960"/>
                      </a:cubicBezTo>
                      <a:lnTo>
                        <a:pt x="11679" y="10960"/>
                      </a:lnTo>
                      <a:lnTo>
                        <a:pt x="9882" y="12757"/>
                      </a:lnTo>
                      <a:lnTo>
                        <a:pt x="11679" y="10960"/>
                      </a:lnTo>
                      <a:cubicBezTo>
                        <a:pt x="11858" y="11140"/>
                        <a:pt x="12038" y="11319"/>
                        <a:pt x="12038" y="11499"/>
                      </a:cubicBezTo>
                      <a:lnTo>
                        <a:pt x="12038" y="11499"/>
                      </a:lnTo>
                      <a:cubicBezTo>
                        <a:pt x="12038" y="11319"/>
                        <a:pt x="12218" y="11140"/>
                        <a:pt x="12397" y="10960"/>
                      </a:cubicBezTo>
                      <a:lnTo>
                        <a:pt x="12397" y="10960"/>
                      </a:lnTo>
                      <a:cubicBezTo>
                        <a:pt x="12218" y="10780"/>
                        <a:pt x="11858" y="10421"/>
                        <a:pt x="11499" y="10241"/>
                      </a:cubicBezTo>
                      <a:lnTo>
                        <a:pt x="11499" y="10241"/>
                      </a:lnTo>
                      <a:cubicBezTo>
                        <a:pt x="10421" y="9343"/>
                        <a:pt x="8624" y="8265"/>
                        <a:pt x="6648" y="6828"/>
                      </a:cubicBezTo>
                      <a:lnTo>
                        <a:pt x="6648" y="6828"/>
                      </a:lnTo>
                      <a:cubicBezTo>
                        <a:pt x="6109" y="6288"/>
                        <a:pt x="5929" y="5929"/>
                        <a:pt x="5570" y="5749"/>
                      </a:cubicBezTo>
                      <a:lnTo>
                        <a:pt x="5570" y="5749"/>
                      </a:lnTo>
                      <a:cubicBezTo>
                        <a:pt x="6109" y="5929"/>
                        <a:pt x="6468" y="6288"/>
                        <a:pt x="7187" y="7007"/>
                      </a:cubicBezTo>
                      <a:lnTo>
                        <a:pt x="7187" y="7007"/>
                      </a:lnTo>
                      <a:close/>
                    </a:path>
                  </a:pathLst>
                </a:custGeom>
                <a:grpFill/>
                <a:ln w="17953" cap="flat">
                  <a:noFill/>
                  <a:prstDash val="solid"/>
                  <a:miter/>
                </a:ln>
              </p:spPr>
              <p:txBody>
                <a:bodyPr rtlCol="0" anchor="ctr"/>
                <a:lstStyle/>
                <a:p>
                  <a:endParaRPr lang="zh-CN" altLang="en-US" sz="1050"/>
                </a:p>
              </p:txBody>
            </p:sp>
          </p:grpSp>
          <p:grpSp>
            <p:nvGrpSpPr>
              <p:cNvPr id="282" name="图形 1"/>
              <p:cNvGrpSpPr/>
              <p:nvPr/>
            </p:nvGrpSpPr>
            <p:grpSpPr>
              <a:xfrm>
                <a:off x="6638291" y="2262545"/>
                <a:ext cx="12217" cy="12936"/>
                <a:chOff x="8011502" y="2460235"/>
                <a:chExt cx="12217" cy="12936"/>
              </a:xfrm>
              <a:solidFill>
                <a:srgbClr val="0070C0"/>
              </a:solidFill>
            </p:grpSpPr>
            <p:sp>
              <p:nvSpPr>
                <p:cNvPr id="3182" name="任意多边形: 形状 829"/>
                <p:cNvSpPr/>
                <p:nvPr/>
              </p:nvSpPr>
              <p:spPr>
                <a:xfrm>
                  <a:off x="8014018" y="2462910"/>
                  <a:ext cx="7137" cy="7744"/>
                </a:xfrm>
                <a:custGeom>
                  <a:avLst/>
                  <a:gdLst>
                    <a:gd name="connsiteX0" fmla="*/ 6648 w 7137"/>
                    <a:gd name="connsiteY0" fmla="*/ 6848 h 7744"/>
                    <a:gd name="connsiteX1" fmla="*/ 0 w 7137"/>
                    <a:gd name="connsiteY1" fmla="*/ 5590 h 7744"/>
                    <a:gd name="connsiteX2" fmla="*/ 3953 w 7137"/>
                    <a:gd name="connsiteY2" fmla="*/ 1637 h 7744"/>
                    <a:gd name="connsiteX3" fmla="*/ 6648 w 7137"/>
                    <a:gd name="connsiteY3" fmla="*/ 6848 h 7744"/>
                    <a:gd name="connsiteX4" fmla="*/ 6648 w 7137"/>
                    <a:gd name="connsiteY4" fmla="*/ 6848 h 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7" h="7744">
                      <a:moveTo>
                        <a:pt x="6648" y="6848"/>
                      </a:moveTo>
                      <a:cubicBezTo>
                        <a:pt x="5390" y="6848"/>
                        <a:pt x="0" y="9543"/>
                        <a:pt x="0" y="5590"/>
                      </a:cubicBezTo>
                      <a:cubicBezTo>
                        <a:pt x="0" y="1637"/>
                        <a:pt x="0" y="-2315"/>
                        <a:pt x="3953" y="1637"/>
                      </a:cubicBezTo>
                      <a:cubicBezTo>
                        <a:pt x="6648" y="4153"/>
                        <a:pt x="7906" y="6848"/>
                        <a:pt x="6648" y="6848"/>
                      </a:cubicBezTo>
                      <a:lnTo>
                        <a:pt x="6648" y="6848"/>
                      </a:lnTo>
                      <a:close/>
                    </a:path>
                  </a:pathLst>
                </a:custGeom>
                <a:grpFill/>
                <a:ln w="17953" cap="flat">
                  <a:noFill/>
                  <a:prstDash val="solid"/>
                  <a:miter/>
                </a:ln>
              </p:spPr>
              <p:txBody>
                <a:bodyPr rtlCol="0" anchor="ctr"/>
                <a:lstStyle/>
                <a:p>
                  <a:endParaRPr lang="zh-CN" altLang="en-US" sz="1050"/>
                </a:p>
              </p:txBody>
            </p:sp>
            <p:sp>
              <p:nvSpPr>
                <p:cNvPr id="3183" name="任意多边形: 形状 830"/>
                <p:cNvSpPr/>
                <p:nvPr/>
              </p:nvSpPr>
              <p:spPr>
                <a:xfrm>
                  <a:off x="8011502" y="2460235"/>
                  <a:ext cx="12217" cy="12936"/>
                </a:xfrm>
                <a:custGeom>
                  <a:avLst/>
                  <a:gdLst>
                    <a:gd name="connsiteX0" fmla="*/ 0 w 12217"/>
                    <a:gd name="connsiteY0" fmla="*/ 8445 h 12936"/>
                    <a:gd name="connsiteX1" fmla="*/ 0 w 12217"/>
                    <a:gd name="connsiteY1" fmla="*/ 7546 h 12936"/>
                    <a:gd name="connsiteX2" fmla="*/ 0 w 12217"/>
                    <a:gd name="connsiteY2" fmla="*/ 7546 h 12936"/>
                    <a:gd name="connsiteX3" fmla="*/ 180 w 12217"/>
                    <a:gd name="connsiteY3" fmla="*/ 3593 h 12936"/>
                    <a:gd name="connsiteX4" fmla="*/ 180 w 12217"/>
                    <a:gd name="connsiteY4" fmla="*/ 3593 h 12936"/>
                    <a:gd name="connsiteX5" fmla="*/ 3774 w 12217"/>
                    <a:gd name="connsiteY5" fmla="*/ 0 h 12936"/>
                    <a:gd name="connsiteX6" fmla="*/ 3774 w 12217"/>
                    <a:gd name="connsiteY6" fmla="*/ 0 h 12936"/>
                    <a:gd name="connsiteX7" fmla="*/ 8265 w 12217"/>
                    <a:gd name="connsiteY7" fmla="*/ 2515 h 12936"/>
                    <a:gd name="connsiteX8" fmla="*/ 8265 w 12217"/>
                    <a:gd name="connsiteY8" fmla="*/ 2515 h 12936"/>
                    <a:gd name="connsiteX9" fmla="*/ 12218 w 12217"/>
                    <a:gd name="connsiteY9" fmla="*/ 8984 h 12936"/>
                    <a:gd name="connsiteX10" fmla="*/ 12218 w 12217"/>
                    <a:gd name="connsiteY10" fmla="*/ 8984 h 12936"/>
                    <a:gd name="connsiteX11" fmla="*/ 9163 w 12217"/>
                    <a:gd name="connsiteY11" fmla="*/ 12038 h 12936"/>
                    <a:gd name="connsiteX12" fmla="*/ 9163 w 12217"/>
                    <a:gd name="connsiteY12" fmla="*/ 12038 h 12936"/>
                    <a:gd name="connsiteX13" fmla="*/ 9163 w 12217"/>
                    <a:gd name="connsiteY13" fmla="*/ 9523 h 12936"/>
                    <a:gd name="connsiteX14" fmla="*/ 9163 w 12217"/>
                    <a:gd name="connsiteY14" fmla="*/ 7007 h 12936"/>
                    <a:gd name="connsiteX15" fmla="*/ 9163 w 12217"/>
                    <a:gd name="connsiteY15" fmla="*/ 8984 h 12936"/>
                    <a:gd name="connsiteX16" fmla="*/ 9163 w 12217"/>
                    <a:gd name="connsiteY16" fmla="*/ 9523 h 12936"/>
                    <a:gd name="connsiteX17" fmla="*/ 9163 w 12217"/>
                    <a:gd name="connsiteY17" fmla="*/ 12038 h 12936"/>
                    <a:gd name="connsiteX18" fmla="*/ 4851 w 12217"/>
                    <a:gd name="connsiteY18" fmla="*/ 12936 h 12936"/>
                    <a:gd name="connsiteX19" fmla="*/ 4851 w 12217"/>
                    <a:gd name="connsiteY19" fmla="*/ 12936 h 12936"/>
                    <a:gd name="connsiteX20" fmla="*/ 0 w 12217"/>
                    <a:gd name="connsiteY20" fmla="*/ 8445 h 12936"/>
                    <a:gd name="connsiteX21" fmla="*/ 0 w 12217"/>
                    <a:gd name="connsiteY21" fmla="*/ 8445 h 12936"/>
                    <a:gd name="connsiteX22" fmla="*/ 4672 w 12217"/>
                    <a:gd name="connsiteY22" fmla="*/ 7906 h 12936"/>
                    <a:gd name="connsiteX23" fmla="*/ 4672 w 12217"/>
                    <a:gd name="connsiteY23" fmla="*/ 7906 h 12936"/>
                    <a:gd name="connsiteX24" fmla="*/ 4672 w 12217"/>
                    <a:gd name="connsiteY24" fmla="*/ 7906 h 12936"/>
                    <a:gd name="connsiteX25" fmla="*/ 4672 w 12217"/>
                    <a:gd name="connsiteY25" fmla="*/ 7906 h 12936"/>
                    <a:gd name="connsiteX26" fmla="*/ 5031 w 12217"/>
                    <a:gd name="connsiteY26" fmla="*/ 7546 h 12936"/>
                    <a:gd name="connsiteX27" fmla="*/ 5031 w 12217"/>
                    <a:gd name="connsiteY27" fmla="*/ 7906 h 12936"/>
                    <a:gd name="connsiteX28" fmla="*/ 5031 w 12217"/>
                    <a:gd name="connsiteY28" fmla="*/ 7906 h 12936"/>
                    <a:gd name="connsiteX29" fmla="*/ 6109 w 12217"/>
                    <a:gd name="connsiteY29" fmla="*/ 7726 h 12936"/>
                    <a:gd name="connsiteX30" fmla="*/ 6109 w 12217"/>
                    <a:gd name="connsiteY30" fmla="*/ 7726 h 12936"/>
                    <a:gd name="connsiteX31" fmla="*/ 5031 w 12217"/>
                    <a:gd name="connsiteY31" fmla="*/ 6468 h 12936"/>
                    <a:gd name="connsiteX32" fmla="*/ 5031 w 12217"/>
                    <a:gd name="connsiteY32" fmla="*/ 6468 h 12936"/>
                    <a:gd name="connsiteX33" fmla="*/ 5031 w 12217"/>
                    <a:gd name="connsiteY33" fmla="*/ 7546 h 12936"/>
                    <a:gd name="connsiteX34" fmla="*/ 5031 w 12217"/>
                    <a:gd name="connsiteY34" fmla="*/ 7546 h 1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17" h="12936">
                      <a:moveTo>
                        <a:pt x="0" y="8445"/>
                      </a:moveTo>
                      <a:cubicBezTo>
                        <a:pt x="0" y="8085"/>
                        <a:pt x="0" y="7726"/>
                        <a:pt x="0" y="7546"/>
                      </a:cubicBezTo>
                      <a:lnTo>
                        <a:pt x="0" y="7546"/>
                      </a:lnTo>
                      <a:cubicBezTo>
                        <a:pt x="0" y="6288"/>
                        <a:pt x="0" y="4851"/>
                        <a:pt x="180" y="3593"/>
                      </a:cubicBezTo>
                      <a:lnTo>
                        <a:pt x="180" y="3593"/>
                      </a:lnTo>
                      <a:cubicBezTo>
                        <a:pt x="360" y="2515"/>
                        <a:pt x="1078" y="180"/>
                        <a:pt x="3774" y="0"/>
                      </a:cubicBezTo>
                      <a:lnTo>
                        <a:pt x="3774" y="0"/>
                      </a:lnTo>
                      <a:cubicBezTo>
                        <a:pt x="5750" y="180"/>
                        <a:pt x="6828" y="1078"/>
                        <a:pt x="8265" y="2515"/>
                      </a:cubicBezTo>
                      <a:lnTo>
                        <a:pt x="8265" y="2515"/>
                      </a:lnTo>
                      <a:cubicBezTo>
                        <a:pt x="10421" y="4851"/>
                        <a:pt x="11858" y="6468"/>
                        <a:pt x="12218" y="8984"/>
                      </a:cubicBezTo>
                      <a:lnTo>
                        <a:pt x="12218" y="8984"/>
                      </a:lnTo>
                      <a:cubicBezTo>
                        <a:pt x="12218" y="10241"/>
                        <a:pt x="10960" y="12038"/>
                        <a:pt x="9163" y="12038"/>
                      </a:cubicBezTo>
                      <a:lnTo>
                        <a:pt x="9163" y="12038"/>
                      </a:lnTo>
                      <a:lnTo>
                        <a:pt x="9163" y="9523"/>
                      </a:lnTo>
                      <a:lnTo>
                        <a:pt x="9163" y="7007"/>
                      </a:lnTo>
                      <a:lnTo>
                        <a:pt x="9163" y="8984"/>
                      </a:lnTo>
                      <a:lnTo>
                        <a:pt x="9163" y="9523"/>
                      </a:lnTo>
                      <a:lnTo>
                        <a:pt x="9163" y="12038"/>
                      </a:lnTo>
                      <a:cubicBezTo>
                        <a:pt x="9163" y="11858"/>
                        <a:pt x="7007" y="12936"/>
                        <a:pt x="4851" y="12936"/>
                      </a:cubicBezTo>
                      <a:lnTo>
                        <a:pt x="4851" y="12936"/>
                      </a:lnTo>
                      <a:cubicBezTo>
                        <a:pt x="2875" y="12936"/>
                        <a:pt x="0" y="11140"/>
                        <a:pt x="0" y="8445"/>
                      </a:cubicBezTo>
                      <a:lnTo>
                        <a:pt x="0" y="8445"/>
                      </a:lnTo>
                      <a:close/>
                      <a:moveTo>
                        <a:pt x="4672" y="7906"/>
                      </a:moveTo>
                      <a:lnTo>
                        <a:pt x="4672" y="7906"/>
                      </a:lnTo>
                      <a:lnTo>
                        <a:pt x="4672" y="7906"/>
                      </a:lnTo>
                      <a:lnTo>
                        <a:pt x="4672" y="7906"/>
                      </a:lnTo>
                      <a:close/>
                      <a:moveTo>
                        <a:pt x="5031" y="7546"/>
                      </a:moveTo>
                      <a:cubicBezTo>
                        <a:pt x="5031" y="7726"/>
                        <a:pt x="5031" y="7726"/>
                        <a:pt x="5031" y="7906"/>
                      </a:cubicBezTo>
                      <a:lnTo>
                        <a:pt x="5031" y="7906"/>
                      </a:lnTo>
                      <a:cubicBezTo>
                        <a:pt x="5390" y="7906"/>
                        <a:pt x="5750" y="7726"/>
                        <a:pt x="6109" y="7726"/>
                      </a:cubicBezTo>
                      <a:lnTo>
                        <a:pt x="6109" y="7726"/>
                      </a:lnTo>
                      <a:cubicBezTo>
                        <a:pt x="5750" y="7366"/>
                        <a:pt x="5390" y="7007"/>
                        <a:pt x="5031" y="6468"/>
                      </a:cubicBezTo>
                      <a:lnTo>
                        <a:pt x="5031" y="6468"/>
                      </a:lnTo>
                      <a:cubicBezTo>
                        <a:pt x="5031" y="6827"/>
                        <a:pt x="5031" y="7187"/>
                        <a:pt x="5031" y="7546"/>
                      </a:cubicBezTo>
                      <a:lnTo>
                        <a:pt x="5031" y="7546"/>
                      </a:lnTo>
                      <a:close/>
                    </a:path>
                  </a:pathLst>
                </a:custGeom>
                <a:grpFill/>
                <a:ln w="17953" cap="flat">
                  <a:noFill/>
                  <a:prstDash val="solid"/>
                  <a:miter/>
                </a:ln>
              </p:spPr>
              <p:txBody>
                <a:bodyPr rtlCol="0" anchor="ctr"/>
                <a:lstStyle/>
                <a:p>
                  <a:endParaRPr lang="zh-CN" altLang="en-US" sz="1050"/>
                </a:p>
              </p:txBody>
            </p:sp>
          </p:grpSp>
          <p:grpSp>
            <p:nvGrpSpPr>
              <p:cNvPr id="283" name="图形 1"/>
              <p:cNvGrpSpPr/>
              <p:nvPr/>
            </p:nvGrpSpPr>
            <p:grpSpPr>
              <a:xfrm>
                <a:off x="6733697" y="2357412"/>
                <a:ext cx="138527" cy="75462"/>
                <a:chOff x="8106908" y="2555102"/>
                <a:chExt cx="138527" cy="75462"/>
              </a:xfrm>
              <a:solidFill>
                <a:srgbClr val="0070C0"/>
              </a:solidFill>
            </p:grpSpPr>
            <p:sp>
              <p:nvSpPr>
                <p:cNvPr id="3180" name="任意多边形: 形状 832"/>
                <p:cNvSpPr/>
                <p:nvPr/>
              </p:nvSpPr>
              <p:spPr>
                <a:xfrm>
                  <a:off x="8109109" y="2557393"/>
                  <a:ext cx="133512" cy="70716"/>
                </a:xfrm>
                <a:custGeom>
                  <a:avLst/>
                  <a:gdLst>
                    <a:gd name="connsiteX0" fmla="*/ 109735 w 133512"/>
                    <a:gd name="connsiteY0" fmla="*/ 68859 h 70716"/>
                    <a:gd name="connsiteX1" fmla="*/ 130756 w 133512"/>
                    <a:gd name="connsiteY1" fmla="*/ 70117 h 70716"/>
                    <a:gd name="connsiteX2" fmla="*/ 132014 w 133512"/>
                    <a:gd name="connsiteY2" fmla="*/ 63469 h 70716"/>
                    <a:gd name="connsiteX3" fmla="*/ 117460 w 133512"/>
                    <a:gd name="connsiteY3" fmla="*/ 46221 h 70716"/>
                    <a:gd name="connsiteX4" fmla="*/ 98954 w 133512"/>
                    <a:gd name="connsiteY4" fmla="*/ 43526 h 70716"/>
                    <a:gd name="connsiteX5" fmla="*/ 76495 w 133512"/>
                    <a:gd name="connsiteY5" fmla="*/ 16934 h 70716"/>
                    <a:gd name="connsiteX6" fmla="*/ 59427 w 133512"/>
                    <a:gd name="connsiteY6" fmla="*/ 14239 h 70716"/>
                    <a:gd name="connsiteX7" fmla="*/ 36968 w 133512"/>
                    <a:gd name="connsiteY7" fmla="*/ 11544 h 70716"/>
                    <a:gd name="connsiteX8" fmla="*/ 17204 w 133512"/>
                    <a:gd name="connsiteY8" fmla="*/ 943 h 70716"/>
                    <a:gd name="connsiteX9" fmla="*/ 2650 w 133512"/>
                    <a:gd name="connsiteY9" fmla="*/ 943 h 70716"/>
                    <a:gd name="connsiteX10" fmla="*/ 1393 w 133512"/>
                    <a:gd name="connsiteY10" fmla="*/ 8849 h 70716"/>
                    <a:gd name="connsiteX11" fmla="*/ 10735 w 133512"/>
                    <a:gd name="connsiteY11" fmla="*/ 16754 h 70716"/>
                    <a:gd name="connsiteX12" fmla="*/ 19899 w 133512"/>
                    <a:gd name="connsiteY12" fmla="*/ 22145 h 70716"/>
                    <a:gd name="connsiteX13" fmla="*/ 27804 w 133512"/>
                    <a:gd name="connsiteY13" fmla="*/ 27355 h 70716"/>
                    <a:gd name="connsiteX14" fmla="*/ 38405 w 133512"/>
                    <a:gd name="connsiteY14" fmla="*/ 23402 h 70716"/>
                    <a:gd name="connsiteX15" fmla="*/ 42358 w 133512"/>
                    <a:gd name="connsiteY15" fmla="*/ 31308 h 70716"/>
                    <a:gd name="connsiteX16" fmla="*/ 54216 w 133512"/>
                    <a:gd name="connsiteY16" fmla="*/ 34003 h 70716"/>
                    <a:gd name="connsiteX17" fmla="*/ 60864 w 133512"/>
                    <a:gd name="connsiteY17" fmla="*/ 40651 h 70716"/>
                    <a:gd name="connsiteX18" fmla="*/ 62122 w 133512"/>
                    <a:gd name="connsiteY18" fmla="*/ 49994 h 70716"/>
                    <a:gd name="connsiteX19" fmla="*/ 67332 w 133512"/>
                    <a:gd name="connsiteY19" fmla="*/ 43346 h 70716"/>
                    <a:gd name="connsiteX20" fmla="*/ 76495 w 133512"/>
                    <a:gd name="connsiteY20" fmla="*/ 48556 h 70716"/>
                    <a:gd name="connsiteX21" fmla="*/ 85839 w 133512"/>
                    <a:gd name="connsiteY21" fmla="*/ 59157 h 70716"/>
                    <a:gd name="connsiteX22" fmla="*/ 97696 w 133512"/>
                    <a:gd name="connsiteY22" fmla="*/ 59157 h 70716"/>
                    <a:gd name="connsiteX23" fmla="*/ 102907 w 133512"/>
                    <a:gd name="connsiteY23" fmla="*/ 60415 h 70716"/>
                    <a:gd name="connsiteX24" fmla="*/ 109735 w 133512"/>
                    <a:gd name="connsiteY24" fmla="*/ 68859 h 70716"/>
                    <a:gd name="connsiteX25" fmla="*/ 109735 w 133512"/>
                    <a:gd name="connsiteY25" fmla="*/ 68859 h 7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512" h="70716">
                      <a:moveTo>
                        <a:pt x="109735" y="68859"/>
                      </a:moveTo>
                      <a:cubicBezTo>
                        <a:pt x="113687" y="70117"/>
                        <a:pt x="128241" y="71554"/>
                        <a:pt x="130756" y="70117"/>
                      </a:cubicBezTo>
                      <a:cubicBezTo>
                        <a:pt x="133451" y="70117"/>
                        <a:pt x="134709" y="67422"/>
                        <a:pt x="132014" y="63469"/>
                      </a:cubicBezTo>
                      <a:cubicBezTo>
                        <a:pt x="129319" y="60774"/>
                        <a:pt x="121413" y="48916"/>
                        <a:pt x="117460" y="46221"/>
                      </a:cubicBezTo>
                      <a:cubicBezTo>
                        <a:pt x="113508" y="43526"/>
                        <a:pt x="101649" y="46221"/>
                        <a:pt x="98954" y="43526"/>
                      </a:cubicBezTo>
                      <a:cubicBezTo>
                        <a:pt x="96259" y="40830"/>
                        <a:pt x="80448" y="22324"/>
                        <a:pt x="76495" y="16934"/>
                      </a:cubicBezTo>
                      <a:cubicBezTo>
                        <a:pt x="71285" y="12981"/>
                        <a:pt x="64637" y="14239"/>
                        <a:pt x="59427" y="14239"/>
                      </a:cubicBezTo>
                      <a:cubicBezTo>
                        <a:pt x="54216" y="14239"/>
                        <a:pt x="40921" y="15676"/>
                        <a:pt x="36968" y="11544"/>
                      </a:cubicBezTo>
                      <a:cubicBezTo>
                        <a:pt x="33015" y="8849"/>
                        <a:pt x="23672" y="3638"/>
                        <a:pt x="17204" y="943"/>
                      </a:cubicBezTo>
                      <a:cubicBezTo>
                        <a:pt x="10556" y="-314"/>
                        <a:pt x="8040" y="-314"/>
                        <a:pt x="2650" y="943"/>
                      </a:cubicBezTo>
                      <a:cubicBezTo>
                        <a:pt x="-1302" y="3638"/>
                        <a:pt x="-45" y="4896"/>
                        <a:pt x="1393" y="8849"/>
                      </a:cubicBezTo>
                      <a:cubicBezTo>
                        <a:pt x="2650" y="11544"/>
                        <a:pt x="5345" y="16754"/>
                        <a:pt x="10735" y="16754"/>
                      </a:cubicBezTo>
                      <a:cubicBezTo>
                        <a:pt x="17383" y="16754"/>
                        <a:pt x="17383" y="16754"/>
                        <a:pt x="19899" y="22145"/>
                      </a:cubicBezTo>
                      <a:cubicBezTo>
                        <a:pt x="22594" y="26097"/>
                        <a:pt x="22594" y="30050"/>
                        <a:pt x="27804" y="27355"/>
                      </a:cubicBezTo>
                      <a:cubicBezTo>
                        <a:pt x="31757" y="26097"/>
                        <a:pt x="36968" y="20707"/>
                        <a:pt x="38405" y="23402"/>
                      </a:cubicBezTo>
                      <a:cubicBezTo>
                        <a:pt x="39663" y="26097"/>
                        <a:pt x="35710" y="31308"/>
                        <a:pt x="42358" y="31308"/>
                      </a:cubicBezTo>
                      <a:cubicBezTo>
                        <a:pt x="49005" y="31308"/>
                        <a:pt x="50263" y="31308"/>
                        <a:pt x="54216" y="34003"/>
                      </a:cubicBezTo>
                      <a:cubicBezTo>
                        <a:pt x="58169" y="37956"/>
                        <a:pt x="60864" y="35261"/>
                        <a:pt x="60864" y="40651"/>
                      </a:cubicBezTo>
                      <a:cubicBezTo>
                        <a:pt x="59606" y="46041"/>
                        <a:pt x="59606" y="51251"/>
                        <a:pt x="62122" y="49994"/>
                      </a:cubicBezTo>
                      <a:cubicBezTo>
                        <a:pt x="64817" y="48736"/>
                        <a:pt x="63380" y="43346"/>
                        <a:pt x="67332" y="43346"/>
                      </a:cubicBezTo>
                      <a:cubicBezTo>
                        <a:pt x="71285" y="43346"/>
                        <a:pt x="75237" y="43346"/>
                        <a:pt x="76495" y="48556"/>
                      </a:cubicBezTo>
                      <a:cubicBezTo>
                        <a:pt x="77753" y="52509"/>
                        <a:pt x="81706" y="59157"/>
                        <a:pt x="85839" y="59157"/>
                      </a:cubicBezTo>
                      <a:cubicBezTo>
                        <a:pt x="89791" y="59157"/>
                        <a:pt x="93744" y="61852"/>
                        <a:pt x="97696" y="59157"/>
                      </a:cubicBezTo>
                      <a:cubicBezTo>
                        <a:pt x="101649" y="55204"/>
                        <a:pt x="101649" y="55204"/>
                        <a:pt x="102907" y="60415"/>
                      </a:cubicBezTo>
                      <a:cubicBezTo>
                        <a:pt x="105782" y="64727"/>
                        <a:pt x="107040" y="68859"/>
                        <a:pt x="109735" y="68859"/>
                      </a:cubicBezTo>
                      <a:lnTo>
                        <a:pt x="109735" y="68859"/>
                      </a:lnTo>
                      <a:close/>
                    </a:path>
                  </a:pathLst>
                </a:custGeom>
                <a:grpFill/>
                <a:ln w="17953" cap="flat">
                  <a:noFill/>
                  <a:prstDash val="solid"/>
                  <a:miter/>
                </a:ln>
              </p:spPr>
              <p:txBody>
                <a:bodyPr rtlCol="0" anchor="ctr"/>
                <a:lstStyle/>
                <a:p>
                  <a:endParaRPr lang="zh-CN" altLang="en-US" sz="1050"/>
                </a:p>
              </p:txBody>
            </p:sp>
            <p:sp>
              <p:nvSpPr>
                <p:cNvPr id="3181" name="任意多边形: 形状 833"/>
                <p:cNvSpPr/>
                <p:nvPr/>
              </p:nvSpPr>
              <p:spPr>
                <a:xfrm>
                  <a:off x="8106908" y="2555102"/>
                  <a:ext cx="138527" cy="75462"/>
                </a:xfrm>
                <a:custGeom>
                  <a:avLst/>
                  <a:gdLst>
                    <a:gd name="connsiteX0" fmla="*/ 111217 w 138527"/>
                    <a:gd name="connsiteY0" fmla="*/ 73486 h 75462"/>
                    <a:gd name="connsiteX1" fmla="*/ 111217 w 138527"/>
                    <a:gd name="connsiteY1" fmla="*/ 73486 h 75462"/>
                    <a:gd name="connsiteX2" fmla="*/ 102952 w 138527"/>
                    <a:gd name="connsiteY2" fmla="*/ 63784 h 75462"/>
                    <a:gd name="connsiteX3" fmla="*/ 102952 w 138527"/>
                    <a:gd name="connsiteY3" fmla="*/ 63784 h 75462"/>
                    <a:gd name="connsiteX4" fmla="*/ 102772 w 138527"/>
                    <a:gd name="connsiteY4" fmla="*/ 62885 h 75462"/>
                    <a:gd name="connsiteX5" fmla="*/ 102772 w 138527"/>
                    <a:gd name="connsiteY5" fmla="*/ 62885 h 75462"/>
                    <a:gd name="connsiteX6" fmla="*/ 101515 w 138527"/>
                    <a:gd name="connsiteY6" fmla="*/ 63963 h 75462"/>
                    <a:gd name="connsiteX7" fmla="*/ 101515 w 138527"/>
                    <a:gd name="connsiteY7" fmla="*/ 63963 h 75462"/>
                    <a:gd name="connsiteX8" fmla="*/ 96125 w 138527"/>
                    <a:gd name="connsiteY8" fmla="*/ 65580 h 75462"/>
                    <a:gd name="connsiteX9" fmla="*/ 96125 w 138527"/>
                    <a:gd name="connsiteY9" fmla="*/ 65580 h 75462"/>
                    <a:gd name="connsiteX10" fmla="*/ 90914 w 138527"/>
                    <a:gd name="connsiteY10" fmla="*/ 64862 h 75462"/>
                    <a:gd name="connsiteX11" fmla="*/ 90914 w 138527"/>
                    <a:gd name="connsiteY11" fmla="*/ 64862 h 75462"/>
                    <a:gd name="connsiteX12" fmla="*/ 90914 w 138527"/>
                    <a:gd name="connsiteY12" fmla="*/ 67197 h 75462"/>
                    <a:gd name="connsiteX13" fmla="*/ 87321 w 138527"/>
                    <a:gd name="connsiteY13" fmla="*/ 64502 h 75462"/>
                    <a:gd name="connsiteX14" fmla="*/ 76720 w 138527"/>
                    <a:gd name="connsiteY14" fmla="*/ 52105 h 75462"/>
                    <a:gd name="connsiteX15" fmla="*/ 76720 w 138527"/>
                    <a:gd name="connsiteY15" fmla="*/ 52105 h 75462"/>
                    <a:gd name="connsiteX16" fmla="*/ 69893 w 138527"/>
                    <a:gd name="connsiteY16" fmla="*/ 48691 h 75462"/>
                    <a:gd name="connsiteX17" fmla="*/ 69893 w 138527"/>
                    <a:gd name="connsiteY17" fmla="*/ 48691 h 75462"/>
                    <a:gd name="connsiteX18" fmla="*/ 65581 w 138527"/>
                    <a:gd name="connsiteY18" fmla="*/ 55159 h 75462"/>
                    <a:gd name="connsiteX19" fmla="*/ 65581 w 138527"/>
                    <a:gd name="connsiteY19" fmla="*/ 55159 h 75462"/>
                    <a:gd name="connsiteX20" fmla="*/ 63963 w 138527"/>
                    <a:gd name="connsiteY20" fmla="*/ 55519 h 75462"/>
                    <a:gd name="connsiteX21" fmla="*/ 63963 w 138527"/>
                    <a:gd name="connsiteY21" fmla="*/ 55519 h 75462"/>
                    <a:gd name="connsiteX22" fmla="*/ 60010 w 138527"/>
                    <a:gd name="connsiteY22" fmla="*/ 49589 h 75462"/>
                    <a:gd name="connsiteX23" fmla="*/ 60010 w 138527"/>
                    <a:gd name="connsiteY23" fmla="*/ 49589 h 75462"/>
                    <a:gd name="connsiteX24" fmla="*/ 60909 w 138527"/>
                    <a:gd name="connsiteY24" fmla="*/ 43481 h 75462"/>
                    <a:gd name="connsiteX25" fmla="*/ 60909 w 138527"/>
                    <a:gd name="connsiteY25" fmla="*/ 43481 h 75462"/>
                    <a:gd name="connsiteX26" fmla="*/ 55339 w 138527"/>
                    <a:gd name="connsiteY26" fmla="*/ 38989 h 75462"/>
                    <a:gd name="connsiteX27" fmla="*/ 55339 w 138527"/>
                    <a:gd name="connsiteY27" fmla="*/ 38989 h 75462"/>
                    <a:gd name="connsiteX28" fmla="*/ 46176 w 138527"/>
                    <a:gd name="connsiteY28" fmla="*/ 36833 h 75462"/>
                    <a:gd name="connsiteX29" fmla="*/ 46176 w 138527"/>
                    <a:gd name="connsiteY29" fmla="*/ 36833 h 75462"/>
                    <a:gd name="connsiteX30" fmla="*/ 44739 w 138527"/>
                    <a:gd name="connsiteY30" fmla="*/ 36833 h 75462"/>
                    <a:gd name="connsiteX31" fmla="*/ 44739 w 138527"/>
                    <a:gd name="connsiteY31" fmla="*/ 36833 h 75462"/>
                    <a:gd name="connsiteX32" fmla="*/ 44200 w 138527"/>
                    <a:gd name="connsiteY32" fmla="*/ 36833 h 75462"/>
                    <a:gd name="connsiteX33" fmla="*/ 44020 w 138527"/>
                    <a:gd name="connsiteY33" fmla="*/ 36833 h 75462"/>
                    <a:gd name="connsiteX34" fmla="*/ 39708 w 138527"/>
                    <a:gd name="connsiteY34" fmla="*/ 35216 h 75462"/>
                    <a:gd name="connsiteX35" fmla="*/ 39708 w 138527"/>
                    <a:gd name="connsiteY35" fmla="*/ 35216 h 75462"/>
                    <a:gd name="connsiteX36" fmla="*/ 38090 w 138527"/>
                    <a:gd name="connsiteY36" fmla="*/ 31263 h 75462"/>
                    <a:gd name="connsiteX37" fmla="*/ 38090 w 138527"/>
                    <a:gd name="connsiteY37" fmla="*/ 31263 h 75462"/>
                    <a:gd name="connsiteX38" fmla="*/ 38270 w 138527"/>
                    <a:gd name="connsiteY38" fmla="*/ 28568 h 75462"/>
                    <a:gd name="connsiteX39" fmla="*/ 38270 w 138527"/>
                    <a:gd name="connsiteY39" fmla="*/ 28568 h 75462"/>
                    <a:gd name="connsiteX40" fmla="*/ 31263 w 138527"/>
                    <a:gd name="connsiteY40" fmla="*/ 32521 h 75462"/>
                    <a:gd name="connsiteX41" fmla="*/ 31263 w 138527"/>
                    <a:gd name="connsiteY41" fmla="*/ 32521 h 75462"/>
                    <a:gd name="connsiteX42" fmla="*/ 27310 w 138527"/>
                    <a:gd name="connsiteY42" fmla="*/ 33599 h 75462"/>
                    <a:gd name="connsiteX43" fmla="*/ 27310 w 138527"/>
                    <a:gd name="connsiteY43" fmla="*/ 33599 h 75462"/>
                    <a:gd name="connsiteX44" fmla="*/ 19944 w 138527"/>
                    <a:gd name="connsiteY44" fmla="*/ 26052 h 75462"/>
                    <a:gd name="connsiteX45" fmla="*/ 19944 w 138527"/>
                    <a:gd name="connsiteY45" fmla="*/ 26052 h 75462"/>
                    <a:gd name="connsiteX46" fmla="*/ 17069 w 138527"/>
                    <a:gd name="connsiteY46" fmla="*/ 22279 h 75462"/>
                    <a:gd name="connsiteX47" fmla="*/ 17069 w 138527"/>
                    <a:gd name="connsiteY47" fmla="*/ 22279 h 75462"/>
                    <a:gd name="connsiteX48" fmla="*/ 14014 w 138527"/>
                    <a:gd name="connsiteY48" fmla="*/ 22100 h 75462"/>
                    <a:gd name="connsiteX49" fmla="*/ 14014 w 138527"/>
                    <a:gd name="connsiteY49" fmla="*/ 22100 h 75462"/>
                    <a:gd name="connsiteX50" fmla="*/ 13116 w 138527"/>
                    <a:gd name="connsiteY50" fmla="*/ 22100 h 75462"/>
                    <a:gd name="connsiteX51" fmla="*/ 13116 w 138527"/>
                    <a:gd name="connsiteY51" fmla="*/ 22100 h 75462"/>
                    <a:gd name="connsiteX52" fmla="*/ 12577 w 138527"/>
                    <a:gd name="connsiteY52" fmla="*/ 22100 h 75462"/>
                    <a:gd name="connsiteX53" fmla="*/ 12397 w 138527"/>
                    <a:gd name="connsiteY53" fmla="*/ 22100 h 75462"/>
                    <a:gd name="connsiteX54" fmla="*/ 1438 w 138527"/>
                    <a:gd name="connsiteY54" fmla="*/ 12397 h 75462"/>
                    <a:gd name="connsiteX55" fmla="*/ 1438 w 138527"/>
                    <a:gd name="connsiteY55" fmla="*/ 12397 h 75462"/>
                    <a:gd name="connsiteX56" fmla="*/ 0 w 138527"/>
                    <a:gd name="connsiteY56" fmla="*/ 7007 h 75462"/>
                    <a:gd name="connsiteX57" fmla="*/ 0 w 138527"/>
                    <a:gd name="connsiteY57" fmla="*/ 7007 h 75462"/>
                    <a:gd name="connsiteX58" fmla="*/ 4492 w 138527"/>
                    <a:gd name="connsiteY58" fmla="*/ 1078 h 75462"/>
                    <a:gd name="connsiteX59" fmla="*/ 4492 w 138527"/>
                    <a:gd name="connsiteY59" fmla="*/ 1078 h 75462"/>
                    <a:gd name="connsiteX60" fmla="*/ 11858 w 138527"/>
                    <a:gd name="connsiteY60" fmla="*/ 0 h 75462"/>
                    <a:gd name="connsiteX61" fmla="*/ 11858 w 138527"/>
                    <a:gd name="connsiteY61" fmla="*/ 0 h 75462"/>
                    <a:gd name="connsiteX62" fmla="*/ 20663 w 138527"/>
                    <a:gd name="connsiteY62" fmla="*/ 1078 h 75462"/>
                    <a:gd name="connsiteX63" fmla="*/ 20663 w 138527"/>
                    <a:gd name="connsiteY63" fmla="*/ 1078 h 75462"/>
                    <a:gd name="connsiteX64" fmla="*/ 41325 w 138527"/>
                    <a:gd name="connsiteY64" fmla="*/ 12218 h 75462"/>
                    <a:gd name="connsiteX65" fmla="*/ 41325 w 138527"/>
                    <a:gd name="connsiteY65" fmla="*/ 12218 h 75462"/>
                    <a:gd name="connsiteX66" fmla="*/ 52644 w 138527"/>
                    <a:gd name="connsiteY66" fmla="*/ 14194 h 75462"/>
                    <a:gd name="connsiteX67" fmla="*/ 52644 w 138527"/>
                    <a:gd name="connsiteY67" fmla="*/ 14194 h 75462"/>
                    <a:gd name="connsiteX68" fmla="*/ 61807 w 138527"/>
                    <a:gd name="connsiteY68" fmla="*/ 14014 h 75462"/>
                    <a:gd name="connsiteX69" fmla="*/ 61807 w 138527"/>
                    <a:gd name="connsiteY69" fmla="*/ 14014 h 75462"/>
                    <a:gd name="connsiteX70" fmla="*/ 68635 w 138527"/>
                    <a:gd name="connsiteY70" fmla="*/ 13835 h 75462"/>
                    <a:gd name="connsiteX71" fmla="*/ 68635 w 138527"/>
                    <a:gd name="connsiteY71" fmla="*/ 13835 h 75462"/>
                    <a:gd name="connsiteX72" fmla="*/ 81032 w 138527"/>
                    <a:gd name="connsiteY72" fmla="*/ 17787 h 75462"/>
                    <a:gd name="connsiteX73" fmla="*/ 81032 w 138527"/>
                    <a:gd name="connsiteY73" fmla="*/ 17787 h 75462"/>
                    <a:gd name="connsiteX74" fmla="*/ 103311 w 138527"/>
                    <a:gd name="connsiteY74" fmla="*/ 44020 h 75462"/>
                    <a:gd name="connsiteX75" fmla="*/ 103311 w 138527"/>
                    <a:gd name="connsiteY75" fmla="*/ 44020 h 75462"/>
                    <a:gd name="connsiteX76" fmla="*/ 109420 w 138527"/>
                    <a:gd name="connsiteY76" fmla="*/ 44559 h 75462"/>
                    <a:gd name="connsiteX77" fmla="*/ 109420 w 138527"/>
                    <a:gd name="connsiteY77" fmla="*/ 44559 h 75462"/>
                    <a:gd name="connsiteX78" fmla="*/ 111217 w 138527"/>
                    <a:gd name="connsiteY78" fmla="*/ 44559 h 75462"/>
                    <a:gd name="connsiteX79" fmla="*/ 111217 w 138527"/>
                    <a:gd name="connsiteY79" fmla="*/ 44559 h 75462"/>
                    <a:gd name="connsiteX80" fmla="*/ 121458 w 138527"/>
                    <a:gd name="connsiteY80" fmla="*/ 46355 h 75462"/>
                    <a:gd name="connsiteX81" fmla="*/ 121458 w 138527"/>
                    <a:gd name="connsiteY81" fmla="*/ 46355 h 75462"/>
                    <a:gd name="connsiteX82" fmla="*/ 136731 w 138527"/>
                    <a:gd name="connsiteY82" fmla="*/ 64323 h 75462"/>
                    <a:gd name="connsiteX83" fmla="*/ 136731 w 138527"/>
                    <a:gd name="connsiteY83" fmla="*/ 64323 h 75462"/>
                    <a:gd name="connsiteX84" fmla="*/ 138527 w 138527"/>
                    <a:gd name="connsiteY84" fmla="*/ 69713 h 75462"/>
                    <a:gd name="connsiteX85" fmla="*/ 138527 w 138527"/>
                    <a:gd name="connsiteY85" fmla="*/ 69713 h 75462"/>
                    <a:gd name="connsiteX86" fmla="*/ 134215 w 138527"/>
                    <a:gd name="connsiteY86" fmla="*/ 74744 h 75462"/>
                    <a:gd name="connsiteX87" fmla="*/ 134215 w 138527"/>
                    <a:gd name="connsiteY87" fmla="*/ 74744 h 75462"/>
                    <a:gd name="connsiteX88" fmla="*/ 128286 w 138527"/>
                    <a:gd name="connsiteY88" fmla="*/ 75462 h 75462"/>
                    <a:gd name="connsiteX89" fmla="*/ 128286 w 138527"/>
                    <a:gd name="connsiteY89" fmla="*/ 75462 h 75462"/>
                    <a:gd name="connsiteX90" fmla="*/ 111217 w 138527"/>
                    <a:gd name="connsiteY90" fmla="*/ 73486 h 75462"/>
                    <a:gd name="connsiteX91" fmla="*/ 111217 w 138527"/>
                    <a:gd name="connsiteY91" fmla="*/ 73486 h 75462"/>
                    <a:gd name="connsiteX92" fmla="*/ 111936 w 138527"/>
                    <a:gd name="connsiteY92" fmla="*/ 71150 h 75462"/>
                    <a:gd name="connsiteX93" fmla="*/ 112655 w 138527"/>
                    <a:gd name="connsiteY93" fmla="*/ 68814 h 75462"/>
                    <a:gd name="connsiteX94" fmla="*/ 127926 w 138527"/>
                    <a:gd name="connsiteY94" fmla="*/ 70431 h 75462"/>
                    <a:gd name="connsiteX95" fmla="*/ 127926 w 138527"/>
                    <a:gd name="connsiteY95" fmla="*/ 70431 h 75462"/>
                    <a:gd name="connsiteX96" fmla="*/ 132778 w 138527"/>
                    <a:gd name="connsiteY96" fmla="*/ 69892 h 75462"/>
                    <a:gd name="connsiteX97" fmla="*/ 132778 w 138527"/>
                    <a:gd name="connsiteY97" fmla="*/ 69892 h 75462"/>
                    <a:gd name="connsiteX98" fmla="*/ 132958 w 138527"/>
                    <a:gd name="connsiteY98" fmla="*/ 69713 h 75462"/>
                    <a:gd name="connsiteX99" fmla="*/ 132239 w 138527"/>
                    <a:gd name="connsiteY99" fmla="*/ 67557 h 75462"/>
                    <a:gd name="connsiteX100" fmla="*/ 132239 w 138527"/>
                    <a:gd name="connsiteY100" fmla="*/ 67557 h 75462"/>
                    <a:gd name="connsiteX101" fmla="*/ 118045 w 138527"/>
                    <a:gd name="connsiteY101" fmla="*/ 50667 h 75462"/>
                    <a:gd name="connsiteX102" fmla="*/ 118045 w 138527"/>
                    <a:gd name="connsiteY102" fmla="*/ 50667 h 75462"/>
                    <a:gd name="connsiteX103" fmla="*/ 110499 w 138527"/>
                    <a:gd name="connsiteY103" fmla="*/ 49769 h 75462"/>
                    <a:gd name="connsiteX104" fmla="*/ 110499 w 138527"/>
                    <a:gd name="connsiteY104" fmla="*/ 49769 h 75462"/>
                    <a:gd name="connsiteX105" fmla="*/ 108702 w 138527"/>
                    <a:gd name="connsiteY105" fmla="*/ 49769 h 75462"/>
                    <a:gd name="connsiteX106" fmla="*/ 108702 w 138527"/>
                    <a:gd name="connsiteY106" fmla="*/ 49769 h 75462"/>
                    <a:gd name="connsiteX107" fmla="*/ 98999 w 138527"/>
                    <a:gd name="connsiteY107" fmla="*/ 47793 h 75462"/>
                    <a:gd name="connsiteX108" fmla="*/ 98999 w 138527"/>
                    <a:gd name="connsiteY108" fmla="*/ 47793 h 75462"/>
                    <a:gd name="connsiteX109" fmla="*/ 76720 w 138527"/>
                    <a:gd name="connsiteY109" fmla="*/ 21561 h 75462"/>
                    <a:gd name="connsiteX110" fmla="*/ 76720 w 138527"/>
                    <a:gd name="connsiteY110" fmla="*/ 21561 h 75462"/>
                    <a:gd name="connsiteX111" fmla="*/ 67916 w 138527"/>
                    <a:gd name="connsiteY111" fmla="*/ 19225 h 75462"/>
                    <a:gd name="connsiteX112" fmla="*/ 67916 w 138527"/>
                    <a:gd name="connsiteY112" fmla="*/ 19225 h 75462"/>
                    <a:gd name="connsiteX113" fmla="*/ 61089 w 138527"/>
                    <a:gd name="connsiteY113" fmla="*/ 19405 h 75462"/>
                    <a:gd name="connsiteX114" fmla="*/ 61089 w 138527"/>
                    <a:gd name="connsiteY114" fmla="*/ 19405 h 75462"/>
                    <a:gd name="connsiteX115" fmla="*/ 51925 w 138527"/>
                    <a:gd name="connsiteY115" fmla="*/ 19584 h 75462"/>
                    <a:gd name="connsiteX116" fmla="*/ 51925 w 138527"/>
                    <a:gd name="connsiteY116" fmla="*/ 19584 h 75462"/>
                    <a:gd name="connsiteX117" fmla="*/ 37372 w 138527"/>
                    <a:gd name="connsiteY117" fmla="*/ 16350 h 75462"/>
                    <a:gd name="connsiteX118" fmla="*/ 37372 w 138527"/>
                    <a:gd name="connsiteY118" fmla="*/ 16350 h 75462"/>
                    <a:gd name="connsiteX119" fmla="*/ 18506 w 138527"/>
                    <a:gd name="connsiteY119" fmla="*/ 6109 h 75462"/>
                    <a:gd name="connsiteX120" fmla="*/ 18506 w 138527"/>
                    <a:gd name="connsiteY120" fmla="*/ 6109 h 75462"/>
                    <a:gd name="connsiteX121" fmla="*/ 11140 w 138527"/>
                    <a:gd name="connsiteY121" fmla="*/ 5211 h 75462"/>
                    <a:gd name="connsiteX122" fmla="*/ 11140 w 138527"/>
                    <a:gd name="connsiteY122" fmla="*/ 5211 h 75462"/>
                    <a:gd name="connsiteX123" fmla="*/ 5750 w 138527"/>
                    <a:gd name="connsiteY123" fmla="*/ 5749 h 75462"/>
                    <a:gd name="connsiteX124" fmla="*/ 5750 w 138527"/>
                    <a:gd name="connsiteY124" fmla="*/ 5749 h 75462"/>
                    <a:gd name="connsiteX125" fmla="*/ 4312 w 138527"/>
                    <a:gd name="connsiteY125" fmla="*/ 7007 h 75462"/>
                    <a:gd name="connsiteX126" fmla="*/ 4312 w 138527"/>
                    <a:gd name="connsiteY126" fmla="*/ 7007 h 75462"/>
                    <a:gd name="connsiteX127" fmla="*/ 5390 w 138527"/>
                    <a:gd name="connsiteY127" fmla="*/ 10421 h 75462"/>
                    <a:gd name="connsiteX128" fmla="*/ 5390 w 138527"/>
                    <a:gd name="connsiteY128" fmla="*/ 10421 h 75462"/>
                    <a:gd name="connsiteX129" fmla="*/ 12218 w 138527"/>
                    <a:gd name="connsiteY129" fmla="*/ 16889 h 75462"/>
                    <a:gd name="connsiteX130" fmla="*/ 12218 w 138527"/>
                    <a:gd name="connsiteY130" fmla="*/ 16889 h 75462"/>
                    <a:gd name="connsiteX131" fmla="*/ 12577 w 138527"/>
                    <a:gd name="connsiteY131" fmla="*/ 16889 h 75462"/>
                    <a:gd name="connsiteX132" fmla="*/ 12577 w 138527"/>
                    <a:gd name="connsiteY132" fmla="*/ 16889 h 75462"/>
                    <a:gd name="connsiteX133" fmla="*/ 13296 w 138527"/>
                    <a:gd name="connsiteY133" fmla="*/ 16889 h 75462"/>
                    <a:gd name="connsiteX134" fmla="*/ 13296 w 138527"/>
                    <a:gd name="connsiteY134" fmla="*/ 16889 h 75462"/>
                    <a:gd name="connsiteX135" fmla="*/ 23717 w 138527"/>
                    <a:gd name="connsiteY135" fmla="*/ 23357 h 75462"/>
                    <a:gd name="connsiteX136" fmla="*/ 23717 w 138527"/>
                    <a:gd name="connsiteY136" fmla="*/ 23357 h 75462"/>
                    <a:gd name="connsiteX137" fmla="*/ 26053 w 138527"/>
                    <a:gd name="connsiteY137" fmla="*/ 27669 h 75462"/>
                    <a:gd name="connsiteX138" fmla="*/ 26053 w 138527"/>
                    <a:gd name="connsiteY138" fmla="*/ 27669 h 75462"/>
                    <a:gd name="connsiteX139" fmla="*/ 26592 w 138527"/>
                    <a:gd name="connsiteY139" fmla="*/ 28388 h 75462"/>
                    <a:gd name="connsiteX140" fmla="*/ 26592 w 138527"/>
                    <a:gd name="connsiteY140" fmla="*/ 28388 h 75462"/>
                    <a:gd name="connsiteX141" fmla="*/ 28568 w 138527"/>
                    <a:gd name="connsiteY141" fmla="*/ 27669 h 75462"/>
                    <a:gd name="connsiteX142" fmla="*/ 28568 w 138527"/>
                    <a:gd name="connsiteY142" fmla="*/ 27669 h 75462"/>
                    <a:gd name="connsiteX143" fmla="*/ 38630 w 138527"/>
                    <a:gd name="connsiteY143" fmla="*/ 22818 h 75462"/>
                    <a:gd name="connsiteX144" fmla="*/ 38630 w 138527"/>
                    <a:gd name="connsiteY144" fmla="*/ 22818 h 75462"/>
                    <a:gd name="connsiteX145" fmla="*/ 42223 w 138527"/>
                    <a:gd name="connsiteY145" fmla="*/ 24974 h 75462"/>
                    <a:gd name="connsiteX146" fmla="*/ 42223 w 138527"/>
                    <a:gd name="connsiteY146" fmla="*/ 24974 h 75462"/>
                    <a:gd name="connsiteX147" fmla="*/ 42762 w 138527"/>
                    <a:gd name="connsiteY147" fmla="*/ 27669 h 75462"/>
                    <a:gd name="connsiteX148" fmla="*/ 42762 w 138527"/>
                    <a:gd name="connsiteY148" fmla="*/ 27669 h 75462"/>
                    <a:gd name="connsiteX149" fmla="*/ 42403 w 138527"/>
                    <a:gd name="connsiteY149" fmla="*/ 31083 h 75462"/>
                    <a:gd name="connsiteX150" fmla="*/ 42403 w 138527"/>
                    <a:gd name="connsiteY150" fmla="*/ 31083 h 75462"/>
                    <a:gd name="connsiteX151" fmla="*/ 42403 w 138527"/>
                    <a:gd name="connsiteY151" fmla="*/ 31443 h 75462"/>
                    <a:gd name="connsiteX152" fmla="*/ 43840 w 138527"/>
                    <a:gd name="connsiteY152" fmla="*/ 31622 h 75462"/>
                    <a:gd name="connsiteX153" fmla="*/ 43840 w 138527"/>
                    <a:gd name="connsiteY153" fmla="*/ 31622 h 75462"/>
                    <a:gd name="connsiteX154" fmla="*/ 43840 w 138527"/>
                    <a:gd name="connsiteY154" fmla="*/ 31622 h 75462"/>
                    <a:gd name="connsiteX155" fmla="*/ 45278 w 138527"/>
                    <a:gd name="connsiteY155" fmla="*/ 31622 h 75462"/>
                    <a:gd name="connsiteX156" fmla="*/ 45278 w 138527"/>
                    <a:gd name="connsiteY156" fmla="*/ 31622 h 75462"/>
                    <a:gd name="connsiteX157" fmla="*/ 57495 w 138527"/>
                    <a:gd name="connsiteY157" fmla="*/ 35036 h 75462"/>
                    <a:gd name="connsiteX158" fmla="*/ 57495 w 138527"/>
                    <a:gd name="connsiteY158" fmla="*/ 35036 h 75462"/>
                    <a:gd name="connsiteX159" fmla="*/ 64682 w 138527"/>
                    <a:gd name="connsiteY159" fmla="*/ 44020 h 75462"/>
                    <a:gd name="connsiteX160" fmla="*/ 64682 w 138527"/>
                    <a:gd name="connsiteY160" fmla="*/ 44020 h 75462"/>
                    <a:gd name="connsiteX161" fmla="*/ 64323 w 138527"/>
                    <a:gd name="connsiteY161" fmla="*/ 45996 h 75462"/>
                    <a:gd name="connsiteX162" fmla="*/ 64323 w 138527"/>
                    <a:gd name="connsiteY162" fmla="*/ 45996 h 75462"/>
                    <a:gd name="connsiteX163" fmla="*/ 68635 w 138527"/>
                    <a:gd name="connsiteY163" fmla="*/ 43481 h 75462"/>
                    <a:gd name="connsiteX164" fmla="*/ 68635 w 138527"/>
                    <a:gd name="connsiteY164" fmla="*/ 43481 h 75462"/>
                    <a:gd name="connsiteX165" fmla="*/ 68815 w 138527"/>
                    <a:gd name="connsiteY165" fmla="*/ 43481 h 75462"/>
                    <a:gd name="connsiteX166" fmla="*/ 68815 w 138527"/>
                    <a:gd name="connsiteY166" fmla="*/ 43481 h 75462"/>
                    <a:gd name="connsiteX167" fmla="*/ 68815 w 138527"/>
                    <a:gd name="connsiteY167" fmla="*/ 43481 h 75462"/>
                    <a:gd name="connsiteX168" fmla="*/ 68815 w 138527"/>
                    <a:gd name="connsiteY168" fmla="*/ 43481 h 75462"/>
                    <a:gd name="connsiteX169" fmla="*/ 68815 w 138527"/>
                    <a:gd name="connsiteY169" fmla="*/ 43481 h 75462"/>
                    <a:gd name="connsiteX170" fmla="*/ 68815 w 138527"/>
                    <a:gd name="connsiteY170" fmla="*/ 43481 h 75462"/>
                    <a:gd name="connsiteX171" fmla="*/ 68815 w 138527"/>
                    <a:gd name="connsiteY171" fmla="*/ 43481 h 75462"/>
                    <a:gd name="connsiteX172" fmla="*/ 80493 w 138527"/>
                    <a:gd name="connsiteY172" fmla="*/ 50488 h 75462"/>
                    <a:gd name="connsiteX173" fmla="*/ 80493 w 138527"/>
                    <a:gd name="connsiteY173" fmla="*/ 50488 h 75462"/>
                    <a:gd name="connsiteX174" fmla="*/ 87141 w 138527"/>
                    <a:gd name="connsiteY174" fmla="*/ 59292 h 75462"/>
                    <a:gd name="connsiteX175" fmla="*/ 87141 w 138527"/>
                    <a:gd name="connsiteY175" fmla="*/ 59292 h 75462"/>
                    <a:gd name="connsiteX176" fmla="*/ 87321 w 138527"/>
                    <a:gd name="connsiteY176" fmla="*/ 59292 h 75462"/>
                    <a:gd name="connsiteX177" fmla="*/ 87321 w 138527"/>
                    <a:gd name="connsiteY177" fmla="*/ 59292 h 75462"/>
                    <a:gd name="connsiteX178" fmla="*/ 87321 w 138527"/>
                    <a:gd name="connsiteY178" fmla="*/ 59292 h 75462"/>
                    <a:gd name="connsiteX179" fmla="*/ 87321 w 138527"/>
                    <a:gd name="connsiteY179" fmla="*/ 59292 h 75462"/>
                    <a:gd name="connsiteX180" fmla="*/ 87321 w 138527"/>
                    <a:gd name="connsiteY180" fmla="*/ 59292 h 75462"/>
                    <a:gd name="connsiteX181" fmla="*/ 87321 w 138527"/>
                    <a:gd name="connsiteY181" fmla="*/ 59292 h 75462"/>
                    <a:gd name="connsiteX182" fmla="*/ 87321 w 138527"/>
                    <a:gd name="connsiteY182" fmla="*/ 59292 h 75462"/>
                    <a:gd name="connsiteX183" fmla="*/ 95226 w 138527"/>
                    <a:gd name="connsiteY183" fmla="*/ 60370 h 75462"/>
                    <a:gd name="connsiteX184" fmla="*/ 95226 w 138527"/>
                    <a:gd name="connsiteY184" fmla="*/ 60370 h 75462"/>
                    <a:gd name="connsiteX185" fmla="*/ 97382 w 138527"/>
                    <a:gd name="connsiteY185" fmla="*/ 60010 h 75462"/>
                    <a:gd name="connsiteX186" fmla="*/ 97382 w 138527"/>
                    <a:gd name="connsiteY186" fmla="*/ 60010 h 75462"/>
                    <a:gd name="connsiteX187" fmla="*/ 102593 w 138527"/>
                    <a:gd name="connsiteY187" fmla="*/ 56417 h 75462"/>
                    <a:gd name="connsiteX188" fmla="*/ 102593 w 138527"/>
                    <a:gd name="connsiteY188" fmla="*/ 56417 h 75462"/>
                    <a:gd name="connsiteX189" fmla="*/ 106546 w 138527"/>
                    <a:gd name="connsiteY189" fmla="*/ 61627 h 75462"/>
                    <a:gd name="connsiteX190" fmla="*/ 106546 w 138527"/>
                    <a:gd name="connsiteY190" fmla="*/ 61627 h 75462"/>
                    <a:gd name="connsiteX191" fmla="*/ 109780 w 138527"/>
                    <a:gd name="connsiteY191" fmla="*/ 67197 h 75462"/>
                    <a:gd name="connsiteX192" fmla="*/ 109780 w 138527"/>
                    <a:gd name="connsiteY192" fmla="*/ 67197 h 75462"/>
                    <a:gd name="connsiteX193" fmla="*/ 111038 w 138527"/>
                    <a:gd name="connsiteY193" fmla="*/ 68455 h 75462"/>
                    <a:gd name="connsiteX194" fmla="*/ 111038 w 138527"/>
                    <a:gd name="connsiteY194" fmla="*/ 68455 h 75462"/>
                    <a:gd name="connsiteX195" fmla="*/ 111038 w 138527"/>
                    <a:gd name="connsiteY195" fmla="*/ 71150 h 75462"/>
                    <a:gd name="connsiteX196" fmla="*/ 111936 w 138527"/>
                    <a:gd name="connsiteY196" fmla="*/ 71150 h 75462"/>
                    <a:gd name="connsiteX197" fmla="*/ 63424 w 138527"/>
                    <a:gd name="connsiteY197" fmla="*/ 50488 h 75462"/>
                    <a:gd name="connsiteX198" fmla="*/ 63245 w 138527"/>
                    <a:gd name="connsiteY198" fmla="*/ 50308 h 75462"/>
                    <a:gd name="connsiteX199" fmla="*/ 63424 w 138527"/>
                    <a:gd name="connsiteY199" fmla="*/ 50488 h 75462"/>
                    <a:gd name="connsiteX200" fmla="*/ 63424 w 138527"/>
                    <a:gd name="connsiteY200" fmla="*/ 50488 h 75462"/>
                    <a:gd name="connsiteX201" fmla="*/ 13296 w 138527"/>
                    <a:gd name="connsiteY201" fmla="*/ 21920 h 75462"/>
                    <a:gd name="connsiteX202" fmla="*/ 14194 w 138527"/>
                    <a:gd name="connsiteY202" fmla="*/ 21561 h 75462"/>
                    <a:gd name="connsiteX203" fmla="*/ 14194 w 138527"/>
                    <a:gd name="connsiteY203" fmla="*/ 21561 h 75462"/>
                    <a:gd name="connsiteX204" fmla="*/ 13296 w 138527"/>
                    <a:gd name="connsiteY204" fmla="*/ 21920 h 75462"/>
                    <a:gd name="connsiteX205" fmla="*/ 13296 w 138527"/>
                    <a:gd name="connsiteY205" fmla="*/ 21920 h 75462"/>
                    <a:gd name="connsiteX206" fmla="*/ 13296 w 138527"/>
                    <a:gd name="connsiteY206" fmla="*/ 21920 h 75462"/>
                    <a:gd name="connsiteX207" fmla="*/ 15452 w 138527"/>
                    <a:gd name="connsiteY207" fmla="*/ 19764 h 75462"/>
                    <a:gd name="connsiteX208" fmla="*/ 15452 w 138527"/>
                    <a:gd name="connsiteY208" fmla="*/ 19584 h 75462"/>
                    <a:gd name="connsiteX209" fmla="*/ 15452 w 138527"/>
                    <a:gd name="connsiteY209" fmla="*/ 19584 h 75462"/>
                    <a:gd name="connsiteX210" fmla="*/ 15452 w 138527"/>
                    <a:gd name="connsiteY210" fmla="*/ 19764 h 75462"/>
                    <a:gd name="connsiteX211" fmla="*/ 15452 w 138527"/>
                    <a:gd name="connsiteY211" fmla="*/ 19764 h 75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138527" h="75462">
                      <a:moveTo>
                        <a:pt x="111217" y="73486"/>
                      </a:moveTo>
                      <a:lnTo>
                        <a:pt x="111217" y="73486"/>
                      </a:lnTo>
                      <a:cubicBezTo>
                        <a:pt x="106366" y="72408"/>
                        <a:pt x="105827" y="67736"/>
                        <a:pt x="102952" y="63784"/>
                      </a:cubicBezTo>
                      <a:lnTo>
                        <a:pt x="102952" y="63784"/>
                      </a:lnTo>
                      <a:cubicBezTo>
                        <a:pt x="102772" y="63424"/>
                        <a:pt x="102772" y="63065"/>
                        <a:pt x="102772" y="62885"/>
                      </a:cubicBezTo>
                      <a:lnTo>
                        <a:pt x="102772" y="62885"/>
                      </a:lnTo>
                      <a:cubicBezTo>
                        <a:pt x="102413" y="63244"/>
                        <a:pt x="102054" y="63604"/>
                        <a:pt x="101515" y="63963"/>
                      </a:cubicBezTo>
                      <a:lnTo>
                        <a:pt x="101515" y="63963"/>
                      </a:lnTo>
                      <a:cubicBezTo>
                        <a:pt x="99718" y="65041"/>
                        <a:pt x="97742" y="65580"/>
                        <a:pt x="96125" y="65580"/>
                      </a:cubicBezTo>
                      <a:lnTo>
                        <a:pt x="96125" y="65580"/>
                      </a:lnTo>
                      <a:cubicBezTo>
                        <a:pt x="94148" y="65580"/>
                        <a:pt x="92352" y="65041"/>
                        <a:pt x="90914" y="64862"/>
                      </a:cubicBezTo>
                      <a:lnTo>
                        <a:pt x="90914" y="64862"/>
                      </a:lnTo>
                      <a:lnTo>
                        <a:pt x="90914" y="67197"/>
                      </a:lnTo>
                      <a:lnTo>
                        <a:pt x="87321" y="64502"/>
                      </a:lnTo>
                      <a:cubicBezTo>
                        <a:pt x="81391" y="63244"/>
                        <a:pt x="78337" y="56417"/>
                        <a:pt x="76720" y="52105"/>
                      </a:cubicBezTo>
                      <a:lnTo>
                        <a:pt x="76720" y="52105"/>
                      </a:lnTo>
                      <a:cubicBezTo>
                        <a:pt x="75642" y="48511"/>
                        <a:pt x="74205" y="48871"/>
                        <a:pt x="69893" y="48691"/>
                      </a:cubicBezTo>
                      <a:lnTo>
                        <a:pt x="69893" y="48691"/>
                      </a:lnTo>
                      <a:cubicBezTo>
                        <a:pt x="68994" y="47613"/>
                        <a:pt x="70432" y="50847"/>
                        <a:pt x="65581" y="55159"/>
                      </a:cubicBezTo>
                      <a:lnTo>
                        <a:pt x="65581" y="55159"/>
                      </a:lnTo>
                      <a:cubicBezTo>
                        <a:pt x="65041" y="55339"/>
                        <a:pt x="64502" y="55519"/>
                        <a:pt x="63963" y="55519"/>
                      </a:cubicBezTo>
                      <a:lnTo>
                        <a:pt x="63963" y="55519"/>
                      </a:lnTo>
                      <a:cubicBezTo>
                        <a:pt x="59831" y="54800"/>
                        <a:pt x="60190" y="51566"/>
                        <a:pt x="60010" y="49589"/>
                      </a:cubicBezTo>
                      <a:lnTo>
                        <a:pt x="60010" y="49589"/>
                      </a:lnTo>
                      <a:cubicBezTo>
                        <a:pt x="60010" y="47613"/>
                        <a:pt x="60370" y="45277"/>
                        <a:pt x="60909" y="43481"/>
                      </a:cubicBezTo>
                      <a:lnTo>
                        <a:pt x="60909" y="43481"/>
                      </a:lnTo>
                      <a:cubicBezTo>
                        <a:pt x="61089" y="40246"/>
                        <a:pt x="61089" y="44020"/>
                        <a:pt x="55339" y="38989"/>
                      </a:cubicBezTo>
                      <a:lnTo>
                        <a:pt x="55339" y="38989"/>
                      </a:lnTo>
                      <a:cubicBezTo>
                        <a:pt x="51746" y="36833"/>
                        <a:pt x="51746" y="36833"/>
                        <a:pt x="46176" y="36833"/>
                      </a:cubicBezTo>
                      <a:lnTo>
                        <a:pt x="46176" y="36833"/>
                      </a:lnTo>
                      <a:cubicBezTo>
                        <a:pt x="45817" y="36833"/>
                        <a:pt x="45278" y="36833"/>
                        <a:pt x="44739" y="36833"/>
                      </a:cubicBezTo>
                      <a:lnTo>
                        <a:pt x="44739" y="36833"/>
                      </a:lnTo>
                      <a:lnTo>
                        <a:pt x="44200" y="36833"/>
                      </a:lnTo>
                      <a:lnTo>
                        <a:pt x="44020" y="36833"/>
                      </a:lnTo>
                      <a:cubicBezTo>
                        <a:pt x="42403" y="36833"/>
                        <a:pt x="40786" y="36294"/>
                        <a:pt x="39708" y="35216"/>
                      </a:cubicBezTo>
                      <a:lnTo>
                        <a:pt x="39708" y="35216"/>
                      </a:lnTo>
                      <a:cubicBezTo>
                        <a:pt x="38450" y="33958"/>
                        <a:pt x="38090" y="32341"/>
                        <a:pt x="38090" y="31263"/>
                      </a:cubicBezTo>
                      <a:lnTo>
                        <a:pt x="38090" y="31263"/>
                      </a:lnTo>
                      <a:cubicBezTo>
                        <a:pt x="38090" y="30185"/>
                        <a:pt x="38270" y="29286"/>
                        <a:pt x="38270" y="28568"/>
                      </a:cubicBezTo>
                      <a:lnTo>
                        <a:pt x="38270" y="28568"/>
                      </a:lnTo>
                      <a:cubicBezTo>
                        <a:pt x="36653" y="29466"/>
                        <a:pt x="33599" y="31622"/>
                        <a:pt x="31263" y="32521"/>
                      </a:cubicBezTo>
                      <a:lnTo>
                        <a:pt x="31263" y="32521"/>
                      </a:lnTo>
                      <a:cubicBezTo>
                        <a:pt x="29826" y="33239"/>
                        <a:pt x="28568" y="33599"/>
                        <a:pt x="27310" y="33599"/>
                      </a:cubicBezTo>
                      <a:lnTo>
                        <a:pt x="27310" y="33599"/>
                      </a:lnTo>
                      <a:cubicBezTo>
                        <a:pt x="21920" y="32880"/>
                        <a:pt x="21920" y="28388"/>
                        <a:pt x="19944" y="26052"/>
                      </a:cubicBezTo>
                      <a:lnTo>
                        <a:pt x="19944" y="26052"/>
                      </a:lnTo>
                      <a:cubicBezTo>
                        <a:pt x="17608" y="22279"/>
                        <a:pt x="18506" y="22279"/>
                        <a:pt x="17069" y="22279"/>
                      </a:cubicBezTo>
                      <a:lnTo>
                        <a:pt x="17069" y="22279"/>
                      </a:lnTo>
                      <a:cubicBezTo>
                        <a:pt x="16530" y="22279"/>
                        <a:pt x="15631" y="22279"/>
                        <a:pt x="14014" y="22100"/>
                      </a:cubicBezTo>
                      <a:lnTo>
                        <a:pt x="14014" y="22100"/>
                      </a:lnTo>
                      <a:cubicBezTo>
                        <a:pt x="13655" y="22100"/>
                        <a:pt x="13296" y="22100"/>
                        <a:pt x="13116" y="22100"/>
                      </a:cubicBezTo>
                      <a:lnTo>
                        <a:pt x="13116" y="22100"/>
                      </a:lnTo>
                      <a:lnTo>
                        <a:pt x="12577" y="22100"/>
                      </a:lnTo>
                      <a:lnTo>
                        <a:pt x="12397" y="22100"/>
                      </a:lnTo>
                      <a:cubicBezTo>
                        <a:pt x="5570" y="21561"/>
                        <a:pt x="2875" y="15272"/>
                        <a:pt x="1438" y="12397"/>
                      </a:cubicBezTo>
                      <a:lnTo>
                        <a:pt x="1438" y="12397"/>
                      </a:lnTo>
                      <a:cubicBezTo>
                        <a:pt x="719" y="10421"/>
                        <a:pt x="0" y="9163"/>
                        <a:pt x="0" y="7007"/>
                      </a:cubicBezTo>
                      <a:lnTo>
                        <a:pt x="0" y="7007"/>
                      </a:lnTo>
                      <a:cubicBezTo>
                        <a:pt x="0" y="4672"/>
                        <a:pt x="1617" y="2875"/>
                        <a:pt x="4492" y="1078"/>
                      </a:cubicBezTo>
                      <a:lnTo>
                        <a:pt x="4492" y="1078"/>
                      </a:lnTo>
                      <a:cubicBezTo>
                        <a:pt x="7187" y="359"/>
                        <a:pt x="9523" y="0"/>
                        <a:pt x="11858" y="0"/>
                      </a:cubicBezTo>
                      <a:lnTo>
                        <a:pt x="11858" y="0"/>
                      </a:lnTo>
                      <a:cubicBezTo>
                        <a:pt x="14374" y="0"/>
                        <a:pt x="16710" y="359"/>
                        <a:pt x="20663" y="1078"/>
                      </a:cubicBezTo>
                      <a:lnTo>
                        <a:pt x="20663" y="1078"/>
                      </a:lnTo>
                      <a:cubicBezTo>
                        <a:pt x="27490" y="3773"/>
                        <a:pt x="36653" y="9163"/>
                        <a:pt x="41325" y="12218"/>
                      </a:cubicBezTo>
                      <a:lnTo>
                        <a:pt x="41325" y="12218"/>
                      </a:lnTo>
                      <a:cubicBezTo>
                        <a:pt x="42223" y="13475"/>
                        <a:pt x="47613" y="14374"/>
                        <a:pt x="52644" y="14194"/>
                      </a:cubicBezTo>
                      <a:lnTo>
                        <a:pt x="52644" y="14194"/>
                      </a:lnTo>
                      <a:cubicBezTo>
                        <a:pt x="56237" y="14194"/>
                        <a:pt x="59471" y="14014"/>
                        <a:pt x="61807" y="14014"/>
                      </a:cubicBezTo>
                      <a:lnTo>
                        <a:pt x="61807" y="14014"/>
                      </a:lnTo>
                      <a:cubicBezTo>
                        <a:pt x="63784" y="14014"/>
                        <a:pt x="66120" y="13835"/>
                        <a:pt x="68635" y="13835"/>
                      </a:cubicBezTo>
                      <a:lnTo>
                        <a:pt x="68635" y="13835"/>
                      </a:lnTo>
                      <a:cubicBezTo>
                        <a:pt x="72408" y="13835"/>
                        <a:pt x="76720" y="14374"/>
                        <a:pt x="81032" y="17787"/>
                      </a:cubicBezTo>
                      <a:lnTo>
                        <a:pt x="81032" y="17787"/>
                      </a:lnTo>
                      <a:cubicBezTo>
                        <a:pt x="84805" y="22818"/>
                        <a:pt x="100976" y="41684"/>
                        <a:pt x="103311" y="44020"/>
                      </a:cubicBezTo>
                      <a:lnTo>
                        <a:pt x="103311" y="44020"/>
                      </a:lnTo>
                      <a:cubicBezTo>
                        <a:pt x="103311" y="44020"/>
                        <a:pt x="106007" y="44738"/>
                        <a:pt x="109420" y="44559"/>
                      </a:cubicBezTo>
                      <a:lnTo>
                        <a:pt x="109420" y="44559"/>
                      </a:lnTo>
                      <a:cubicBezTo>
                        <a:pt x="109959" y="44559"/>
                        <a:pt x="110678" y="44559"/>
                        <a:pt x="111217" y="44559"/>
                      </a:cubicBezTo>
                      <a:lnTo>
                        <a:pt x="111217" y="44559"/>
                      </a:lnTo>
                      <a:cubicBezTo>
                        <a:pt x="114811" y="44559"/>
                        <a:pt x="118404" y="44379"/>
                        <a:pt x="121458" y="46355"/>
                      </a:cubicBezTo>
                      <a:lnTo>
                        <a:pt x="121458" y="46355"/>
                      </a:lnTo>
                      <a:cubicBezTo>
                        <a:pt x="126309" y="49769"/>
                        <a:pt x="134036" y="61627"/>
                        <a:pt x="136731" y="64323"/>
                      </a:cubicBezTo>
                      <a:lnTo>
                        <a:pt x="136731" y="64323"/>
                      </a:lnTo>
                      <a:cubicBezTo>
                        <a:pt x="137809" y="66119"/>
                        <a:pt x="138527" y="67916"/>
                        <a:pt x="138527" y="69713"/>
                      </a:cubicBezTo>
                      <a:lnTo>
                        <a:pt x="138527" y="69713"/>
                      </a:lnTo>
                      <a:cubicBezTo>
                        <a:pt x="138527" y="72587"/>
                        <a:pt x="136012" y="74923"/>
                        <a:pt x="134215" y="74744"/>
                      </a:cubicBezTo>
                      <a:lnTo>
                        <a:pt x="134215" y="74744"/>
                      </a:lnTo>
                      <a:cubicBezTo>
                        <a:pt x="132598" y="75462"/>
                        <a:pt x="130801" y="75462"/>
                        <a:pt x="128286" y="75462"/>
                      </a:cubicBezTo>
                      <a:lnTo>
                        <a:pt x="128286" y="75462"/>
                      </a:lnTo>
                      <a:cubicBezTo>
                        <a:pt x="122357" y="75462"/>
                        <a:pt x="114631" y="74564"/>
                        <a:pt x="111217" y="73486"/>
                      </a:cubicBezTo>
                      <a:lnTo>
                        <a:pt x="111217" y="73486"/>
                      </a:lnTo>
                      <a:close/>
                      <a:moveTo>
                        <a:pt x="111936" y="71150"/>
                      </a:moveTo>
                      <a:lnTo>
                        <a:pt x="112655" y="68814"/>
                      </a:lnTo>
                      <a:cubicBezTo>
                        <a:pt x="114811" y="69533"/>
                        <a:pt x="122895" y="70611"/>
                        <a:pt x="127926" y="70431"/>
                      </a:cubicBezTo>
                      <a:lnTo>
                        <a:pt x="127926" y="70431"/>
                      </a:lnTo>
                      <a:cubicBezTo>
                        <a:pt x="130083" y="70431"/>
                        <a:pt x="131879" y="70252"/>
                        <a:pt x="132778" y="69892"/>
                      </a:cubicBezTo>
                      <a:lnTo>
                        <a:pt x="132778" y="69892"/>
                      </a:lnTo>
                      <a:lnTo>
                        <a:pt x="132958" y="69713"/>
                      </a:lnTo>
                      <a:cubicBezTo>
                        <a:pt x="132958" y="69353"/>
                        <a:pt x="132778" y="68455"/>
                        <a:pt x="132239" y="67557"/>
                      </a:cubicBezTo>
                      <a:lnTo>
                        <a:pt x="132239" y="67557"/>
                      </a:lnTo>
                      <a:cubicBezTo>
                        <a:pt x="129184" y="64502"/>
                        <a:pt x="121099" y="52464"/>
                        <a:pt x="118045" y="50667"/>
                      </a:cubicBezTo>
                      <a:lnTo>
                        <a:pt x="118045" y="50667"/>
                      </a:lnTo>
                      <a:cubicBezTo>
                        <a:pt x="117326" y="50128"/>
                        <a:pt x="114092" y="49769"/>
                        <a:pt x="110499" y="49769"/>
                      </a:cubicBezTo>
                      <a:lnTo>
                        <a:pt x="110499" y="49769"/>
                      </a:lnTo>
                      <a:cubicBezTo>
                        <a:pt x="109959" y="49769"/>
                        <a:pt x="109241" y="49769"/>
                        <a:pt x="108702" y="49769"/>
                      </a:cubicBezTo>
                      <a:lnTo>
                        <a:pt x="108702" y="49769"/>
                      </a:lnTo>
                      <a:cubicBezTo>
                        <a:pt x="105108" y="49589"/>
                        <a:pt x="101874" y="50128"/>
                        <a:pt x="98999" y="47793"/>
                      </a:cubicBezTo>
                      <a:lnTo>
                        <a:pt x="98999" y="47793"/>
                      </a:lnTo>
                      <a:cubicBezTo>
                        <a:pt x="96125" y="44918"/>
                        <a:pt x="80493" y="26591"/>
                        <a:pt x="76720" y="21561"/>
                      </a:cubicBezTo>
                      <a:lnTo>
                        <a:pt x="76720" y="21561"/>
                      </a:lnTo>
                      <a:cubicBezTo>
                        <a:pt x="74205" y="19764"/>
                        <a:pt x="71330" y="19225"/>
                        <a:pt x="67916" y="19225"/>
                      </a:cubicBezTo>
                      <a:lnTo>
                        <a:pt x="67916" y="19225"/>
                      </a:lnTo>
                      <a:cubicBezTo>
                        <a:pt x="65581" y="19225"/>
                        <a:pt x="63424" y="19405"/>
                        <a:pt x="61089" y="19405"/>
                      </a:cubicBezTo>
                      <a:lnTo>
                        <a:pt x="61089" y="19405"/>
                      </a:lnTo>
                      <a:cubicBezTo>
                        <a:pt x="59112" y="19405"/>
                        <a:pt x="55519" y="19584"/>
                        <a:pt x="51925" y="19584"/>
                      </a:cubicBezTo>
                      <a:lnTo>
                        <a:pt x="51925" y="19584"/>
                      </a:lnTo>
                      <a:cubicBezTo>
                        <a:pt x="46535" y="19405"/>
                        <a:pt x="40606" y="19405"/>
                        <a:pt x="37372" y="16350"/>
                      </a:cubicBezTo>
                      <a:lnTo>
                        <a:pt x="37372" y="16350"/>
                      </a:lnTo>
                      <a:cubicBezTo>
                        <a:pt x="33599" y="13835"/>
                        <a:pt x="24256" y="8445"/>
                        <a:pt x="18506" y="6109"/>
                      </a:cubicBezTo>
                      <a:lnTo>
                        <a:pt x="18506" y="6109"/>
                      </a:lnTo>
                      <a:cubicBezTo>
                        <a:pt x="15272" y="5390"/>
                        <a:pt x="13116" y="5211"/>
                        <a:pt x="11140" y="5211"/>
                      </a:cubicBezTo>
                      <a:lnTo>
                        <a:pt x="11140" y="5211"/>
                      </a:lnTo>
                      <a:cubicBezTo>
                        <a:pt x="9163" y="5211"/>
                        <a:pt x="7546" y="5390"/>
                        <a:pt x="5750" y="5749"/>
                      </a:cubicBezTo>
                      <a:lnTo>
                        <a:pt x="5750" y="5749"/>
                      </a:lnTo>
                      <a:cubicBezTo>
                        <a:pt x="4133" y="6827"/>
                        <a:pt x="4312" y="7007"/>
                        <a:pt x="4312" y="7007"/>
                      </a:cubicBezTo>
                      <a:lnTo>
                        <a:pt x="4312" y="7007"/>
                      </a:lnTo>
                      <a:cubicBezTo>
                        <a:pt x="4133" y="7187"/>
                        <a:pt x="4672" y="8445"/>
                        <a:pt x="5390" y="10421"/>
                      </a:cubicBezTo>
                      <a:lnTo>
                        <a:pt x="5390" y="10421"/>
                      </a:lnTo>
                      <a:cubicBezTo>
                        <a:pt x="6648" y="13116"/>
                        <a:pt x="8984" y="17069"/>
                        <a:pt x="12218" y="16889"/>
                      </a:cubicBezTo>
                      <a:lnTo>
                        <a:pt x="12218" y="16889"/>
                      </a:lnTo>
                      <a:cubicBezTo>
                        <a:pt x="12397" y="16889"/>
                        <a:pt x="12397" y="16889"/>
                        <a:pt x="12577" y="16889"/>
                      </a:cubicBezTo>
                      <a:lnTo>
                        <a:pt x="12577" y="16889"/>
                      </a:lnTo>
                      <a:cubicBezTo>
                        <a:pt x="12936" y="16889"/>
                        <a:pt x="13116" y="16889"/>
                        <a:pt x="13296" y="16889"/>
                      </a:cubicBezTo>
                      <a:lnTo>
                        <a:pt x="13296" y="16889"/>
                      </a:lnTo>
                      <a:cubicBezTo>
                        <a:pt x="18686" y="16170"/>
                        <a:pt x="21920" y="18686"/>
                        <a:pt x="23717" y="23357"/>
                      </a:cubicBezTo>
                      <a:lnTo>
                        <a:pt x="23717" y="23357"/>
                      </a:lnTo>
                      <a:cubicBezTo>
                        <a:pt x="24975" y="25154"/>
                        <a:pt x="25514" y="26771"/>
                        <a:pt x="26053" y="27669"/>
                      </a:cubicBezTo>
                      <a:lnTo>
                        <a:pt x="26053" y="27669"/>
                      </a:lnTo>
                      <a:cubicBezTo>
                        <a:pt x="26592" y="28388"/>
                        <a:pt x="26592" y="28388"/>
                        <a:pt x="26592" y="28388"/>
                      </a:cubicBezTo>
                      <a:lnTo>
                        <a:pt x="26592" y="28388"/>
                      </a:lnTo>
                      <a:cubicBezTo>
                        <a:pt x="26771" y="28388"/>
                        <a:pt x="27310" y="28208"/>
                        <a:pt x="28568" y="27669"/>
                      </a:cubicBezTo>
                      <a:lnTo>
                        <a:pt x="28568" y="27669"/>
                      </a:lnTo>
                      <a:cubicBezTo>
                        <a:pt x="31263" y="26951"/>
                        <a:pt x="34497" y="23178"/>
                        <a:pt x="38630" y="22818"/>
                      </a:cubicBezTo>
                      <a:lnTo>
                        <a:pt x="38630" y="22818"/>
                      </a:lnTo>
                      <a:cubicBezTo>
                        <a:pt x="39887" y="22639"/>
                        <a:pt x="41504" y="23717"/>
                        <a:pt x="42223" y="24974"/>
                      </a:cubicBezTo>
                      <a:lnTo>
                        <a:pt x="42223" y="24974"/>
                      </a:lnTo>
                      <a:cubicBezTo>
                        <a:pt x="42762" y="26052"/>
                        <a:pt x="42762" y="26951"/>
                        <a:pt x="42762" y="27669"/>
                      </a:cubicBezTo>
                      <a:lnTo>
                        <a:pt x="42762" y="27669"/>
                      </a:lnTo>
                      <a:cubicBezTo>
                        <a:pt x="42762" y="29286"/>
                        <a:pt x="42403" y="30544"/>
                        <a:pt x="42403" y="31083"/>
                      </a:cubicBezTo>
                      <a:lnTo>
                        <a:pt x="42403" y="31083"/>
                      </a:lnTo>
                      <a:lnTo>
                        <a:pt x="42403" y="31443"/>
                      </a:lnTo>
                      <a:cubicBezTo>
                        <a:pt x="42403" y="31443"/>
                        <a:pt x="42582" y="31622"/>
                        <a:pt x="43840" y="31622"/>
                      </a:cubicBezTo>
                      <a:lnTo>
                        <a:pt x="43840" y="31622"/>
                      </a:lnTo>
                      <a:lnTo>
                        <a:pt x="43840" y="31622"/>
                      </a:lnTo>
                      <a:cubicBezTo>
                        <a:pt x="44379" y="31622"/>
                        <a:pt x="44739" y="31622"/>
                        <a:pt x="45278" y="31622"/>
                      </a:cubicBezTo>
                      <a:lnTo>
                        <a:pt x="45278" y="31622"/>
                      </a:lnTo>
                      <a:cubicBezTo>
                        <a:pt x="50488" y="31443"/>
                        <a:pt x="53363" y="31982"/>
                        <a:pt x="57495" y="35036"/>
                      </a:cubicBezTo>
                      <a:lnTo>
                        <a:pt x="57495" y="35036"/>
                      </a:lnTo>
                      <a:cubicBezTo>
                        <a:pt x="59292" y="37551"/>
                        <a:pt x="64502" y="36114"/>
                        <a:pt x="64682" y="44020"/>
                      </a:cubicBezTo>
                      <a:lnTo>
                        <a:pt x="64682" y="44020"/>
                      </a:lnTo>
                      <a:cubicBezTo>
                        <a:pt x="64502" y="44738"/>
                        <a:pt x="64323" y="45457"/>
                        <a:pt x="64323" y="45996"/>
                      </a:cubicBezTo>
                      <a:lnTo>
                        <a:pt x="64323" y="45996"/>
                      </a:lnTo>
                      <a:cubicBezTo>
                        <a:pt x="65221" y="44918"/>
                        <a:pt x="66479" y="43840"/>
                        <a:pt x="68635" y="43481"/>
                      </a:cubicBezTo>
                      <a:lnTo>
                        <a:pt x="68635" y="43481"/>
                      </a:lnTo>
                      <a:cubicBezTo>
                        <a:pt x="68635" y="43481"/>
                        <a:pt x="68815" y="43481"/>
                        <a:pt x="68815" y="43481"/>
                      </a:cubicBezTo>
                      <a:lnTo>
                        <a:pt x="68815" y="43481"/>
                      </a:lnTo>
                      <a:cubicBezTo>
                        <a:pt x="68815" y="43481"/>
                        <a:pt x="68815" y="43481"/>
                        <a:pt x="68815" y="43481"/>
                      </a:cubicBezTo>
                      <a:lnTo>
                        <a:pt x="68815" y="43481"/>
                      </a:lnTo>
                      <a:lnTo>
                        <a:pt x="68815" y="43481"/>
                      </a:lnTo>
                      <a:cubicBezTo>
                        <a:pt x="68815" y="43481"/>
                        <a:pt x="68815" y="43481"/>
                        <a:pt x="68815" y="43481"/>
                      </a:cubicBezTo>
                      <a:lnTo>
                        <a:pt x="68815" y="43481"/>
                      </a:lnTo>
                      <a:cubicBezTo>
                        <a:pt x="72408" y="43301"/>
                        <a:pt x="78876" y="43660"/>
                        <a:pt x="80493" y="50488"/>
                      </a:cubicBezTo>
                      <a:lnTo>
                        <a:pt x="80493" y="50488"/>
                      </a:lnTo>
                      <a:cubicBezTo>
                        <a:pt x="81212" y="53902"/>
                        <a:pt x="85524" y="59112"/>
                        <a:pt x="87141" y="59292"/>
                      </a:cubicBezTo>
                      <a:lnTo>
                        <a:pt x="87141" y="59292"/>
                      </a:lnTo>
                      <a:cubicBezTo>
                        <a:pt x="87141" y="59292"/>
                        <a:pt x="87321" y="59292"/>
                        <a:pt x="87321" y="59292"/>
                      </a:cubicBezTo>
                      <a:lnTo>
                        <a:pt x="87321" y="59292"/>
                      </a:lnTo>
                      <a:lnTo>
                        <a:pt x="87321" y="59292"/>
                      </a:lnTo>
                      <a:lnTo>
                        <a:pt x="87321" y="59292"/>
                      </a:lnTo>
                      <a:lnTo>
                        <a:pt x="87321" y="59292"/>
                      </a:lnTo>
                      <a:cubicBezTo>
                        <a:pt x="87321" y="59292"/>
                        <a:pt x="87321" y="59292"/>
                        <a:pt x="87321" y="59292"/>
                      </a:cubicBezTo>
                      <a:lnTo>
                        <a:pt x="87321" y="59292"/>
                      </a:lnTo>
                      <a:cubicBezTo>
                        <a:pt x="90735" y="59292"/>
                        <a:pt x="93250" y="60549"/>
                        <a:pt x="95226" y="60370"/>
                      </a:cubicBezTo>
                      <a:lnTo>
                        <a:pt x="95226" y="60370"/>
                      </a:lnTo>
                      <a:cubicBezTo>
                        <a:pt x="96125" y="60370"/>
                        <a:pt x="96843" y="60190"/>
                        <a:pt x="97382" y="60010"/>
                      </a:cubicBezTo>
                      <a:lnTo>
                        <a:pt x="97382" y="60010"/>
                      </a:lnTo>
                      <a:cubicBezTo>
                        <a:pt x="99359" y="58214"/>
                        <a:pt x="99538" y="56956"/>
                        <a:pt x="102593" y="56417"/>
                      </a:cubicBezTo>
                      <a:lnTo>
                        <a:pt x="102593" y="56417"/>
                      </a:lnTo>
                      <a:cubicBezTo>
                        <a:pt x="106905" y="57675"/>
                        <a:pt x="105827" y="59831"/>
                        <a:pt x="106546" y="61627"/>
                      </a:cubicBezTo>
                      <a:lnTo>
                        <a:pt x="106546" y="61627"/>
                      </a:lnTo>
                      <a:cubicBezTo>
                        <a:pt x="107983" y="63784"/>
                        <a:pt x="109061" y="65760"/>
                        <a:pt x="109780" y="67197"/>
                      </a:cubicBezTo>
                      <a:lnTo>
                        <a:pt x="109780" y="67197"/>
                      </a:lnTo>
                      <a:cubicBezTo>
                        <a:pt x="110678" y="68635"/>
                        <a:pt x="110858" y="68635"/>
                        <a:pt x="111038" y="68455"/>
                      </a:cubicBezTo>
                      <a:lnTo>
                        <a:pt x="111038" y="68455"/>
                      </a:lnTo>
                      <a:lnTo>
                        <a:pt x="111038" y="71150"/>
                      </a:lnTo>
                      <a:lnTo>
                        <a:pt x="111936" y="71150"/>
                      </a:lnTo>
                      <a:close/>
                      <a:moveTo>
                        <a:pt x="63424" y="50488"/>
                      </a:moveTo>
                      <a:lnTo>
                        <a:pt x="63245" y="50308"/>
                      </a:lnTo>
                      <a:cubicBezTo>
                        <a:pt x="63424" y="50488"/>
                        <a:pt x="63424" y="50488"/>
                        <a:pt x="63424" y="50488"/>
                      </a:cubicBezTo>
                      <a:lnTo>
                        <a:pt x="63424" y="50488"/>
                      </a:lnTo>
                      <a:close/>
                      <a:moveTo>
                        <a:pt x="13296" y="21920"/>
                      </a:moveTo>
                      <a:cubicBezTo>
                        <a:pt x="13655" y="21920"/>
                        <a:pt x="13835" y="21740"/>
                        <a:pt x="14194" y="21561"/>
                      </a:cubicBezTo>
                      <a:lnTo>
                        <a:pt x="14194" y="21561"/>
                      </a:lnTo>
                      <a:cubicBezTo>
                        <a:pt x="13835" y="21740"/>
                        <a:pt x="13655" y="21920"/>
                        <a:pt x="13296" y="21920"/>
                      </a:cubicBezTo>
                      <a:lnTo>
                        <a:pt x="13296" y="21920"/>
                      </a:lnTo>
                      <a:lnTo>
                        <a:pt x="13296" y="21920"/>
                      </a:lnTo>
                      <a:close/>
                      <a:moveTo>
                        <a:pt x="15452" y="19764"/>
                      </a:moveTo>
                      <a:cubicBezTo>
                        <a:pt x="15452" y="19584"/>
                        <a:pt x="15452" y="19584"/>
                        <a:pt x="15452" y="19584"/>
                      </a:cubicBezTo>
                      <a:lnTo>
                        <a:pt x="15452" y="19584"/>
                      </a:lnTo>
                      <a:cubicBezTo>
                        <a:pt x="15452" y="19584"/>
                        <a:pt x="15452" y="19584"/>
                        <a:pt x="15452" y="19764"/>
                      </a:cubicBezTo>
                      <a:lnTo>
                        <a:pt x="15452" y="19764"/>
                      </a:lnTo>
                      <a:close/>
                    </a:path>
                  </a:pathLst>
                </a:custGeom>
                <a:grpFill/>
                <a:ln w="17953" cap="flat">
                  <a:noFill/>
                  <a:prstDash val="solid"/>
                  <a:miter/>
                </a:ln>
              </p:spPr>
              <p:txBody>
                <a:bodyPr rtlCol="0" anchor="ctr"/>
                <a:lstStyle/>
                <a:p>
                  <a:endParaRPr lang="zh-CN" altLang="en-US" sz="1050"/>
                </a:p>
              </p:txBody>
            </p:sp>
          </p:grpSp>
          <p:grpSp>
            <p:nvGrpSpPr>
              <p:cNvPr id="284" name="图形 1"/>
              <p:cNvGrpSpPr/>
              <p:nvPr/>
            </p:nvGrpSpPr>
            <p:grpSpPr>
              <a:xfrm>
                <a:off x="7365244" y="3043579"/>
                <a:ext cx="13834" cy="15451"/>
                <a:chOff x="8738455" y="3241269"/>
                <a:chExt cx="13834" cy="15451"/>
              </a:xfrm>
              <a:solidFill>
                <a:srgbClr val="0070C0"/>
              </a:solidFill>
            </p:grpSpPr>
            <p:sp>
              <p:nvSpPr>
                <p:cNvPr id="3178" name="任意多边形: 形状 835"/>
                <p:cNvSpPr/>
                <p:nvPr/>
              </p:nvSpPr>
              <p:spPr>
                <a:xfrm>
                  <a:off x="8741199" y="3243693"/>
                  <a:ext cx="8701" cy="10300"/>
                </a:xfrm>
                <a:custGeom>
                  <a:avLst/>
                  <a:gdLst>
                    <a:gd name="connsiteX0" fmla="*/ 3185 w 8701"/>
                    <a:gd name="connsiteY0" fmla="*/ 9974 h 10300"/>
                    <a:gd name="connsiteX1" fmla="*/ 8396 w 8701"/>
                    <a:gd name="connsiteY1" fmla="*/ 7279 h 10300"/>
                    <a:gd name="connsiteX2" fmla="*/ 490 w 8701"/>
                    <a:gd name="connsiteY2" fmla="*/ 631 h 10300"/>
                    <a:gd name="connsiteX3" fmla="*/ 3185 w 8701"/>
                    <a:gd name="connsiteY3" fmla="*/ 9974 h 10300"/>
                    <a:gd name="connsiteX4" fmla="*/ 3185 w 8701"/>
                    <a:gd name="connsiteY4" fmla="*/ 9974 h 1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1" h="10300">
                      <a:moveTo>
                        <a:pt x="3185" y="9974"/>
                      </a:moveTo>
                      <a:cubicBezTo>
                        <a:pt x="5880" y="11232"/>
                        <a:pt x="9833" y="8536"/>
                        <a:pt x="8396" y="7279"/>
                      </a:cubicBezTo>
                      <a:cubicBezTo>
                        <a:pt x="7138" y="4584"/>
                        <a:pt x="3005" y="-2064"/>
                        <a:pt x="490" y="631"/>
                      </a:cubicBezTo>
                      <a:cubicBezTo>
                        <a:pt x="-768" y="4584"/>
                        <a:pt x="490" y="9974"/>
                        <a:pt x="3185" y="9974"/>
                      </a:cubicBezTo>
                      <a:lnTo>
                        <a:pt x="3185" y="9974"/>
                      </a:lnTo>
                      <a:close/>
                    </a:path>
                  </a:pathLst>
                </a:custGeom>
                <a:grpFill/>
                <a:ln w="17953" cap="flat">
                  <a:noFill/>
                  <a:prstDash val="solid"/>
                  <a:miter/>
                </a:ln>
              </p:spPr>
              <p:txBody>
                <a:bodyPr rtlCol="0" anchor="ctr"/>
                <a:lstStyle/>
                <a:p>
                  <a:endParaRPr lang="zh-CN" altLang="en-US" sz="1050"/>
                </a:p>
              </p:txBody>
            </p:sp>
            <p:sp>
              <p:nvSpPr>
                <p:cNvPr id="3179" name="任意多边形: 形状 836"/>
                <p:cNvSpPr/>
                <p:nvPr/>
              </p:nvSpPr>
              <p:spPr>
                <a:xfrm>
                  <a:off x="8738455" y="3241269"/>
                  <a:ext cx="13834" cy="15451"/>
                </a:xfrm>
                <a:custGeom>
                  <a:avLst/>
                  <a:gdLst>
                    <a:gd name="connsiteX0" fmla="*/ 4671 w 13834"/>
                    <a:gd name="connsiteY0" fmla="*/ 14733 h 15451"/>
                    <a:gd name="connsiteX1" fmla="*/ 4671 w 13834"/>
                    <a:gd name="connsiteY1" fmla="*/ 14733 h 15451"/>
                    <a:gd name="connsiteX2" fmla="*/ 0 w 13834"/>
                    <a:gd name="connsiteY2" fmla="*/ 6468 h 15451"/>
                    <a:gd name="connsiteX3" fmla="*/ 0 w 13834"/>
                    <a:gd name="connsiteY3" fmla="*/ 6468 h 15451"/>
                    <a:gd name="connsiteX4" fmla="*/ 1078 w 13834"/>
                    <a:gd name="connsiteY4" fmla="*/ 1617 h 15451"/>
                    <a:gd name="connsiteX5" fmla="*/ 1078 w 13834"/>
                    <a:gd name="connsiteY5" fmla="*/ 1617 h 15451"/>
                    <a:gd name="connsiteX6" fmla="*/ 4492 w 13834"/>
                    <a:gd name="connsiteY6" fmla="*/ 0 h 15451"/>
                    <a:gd name="connsiteX7" fmla="*/ 4492 w 13834"/>
                    <a:gd name="connsiteY7" fmla="*/ 0 h 15451"/>
                    <a:gd name="connsiteX8" fmla="*/ 12936 w 13834"/>
                    <a:gd name="connsiteY8" fmla="*/ 8085 h 15451"/>
                    <a:gd name="connsiteX9" fmla="*/ 12936 w 13834"/>
                    <a:gd name="connsiteY9" fmla="*/ 8085 h 15451"/>
                    <a:gd name="connsiteX10" fmla="*/ 13835 w 13834"/>
                    <a:gd name="connsiteY10" fmla="*/ 10421 h 15451"/>
                    <a:gd name="connsiteX11" fmla="*/ 13835 w 13834"/>
                    <a:gd name="connsiteY11" fmla="*/ 10421 h 15451"/>
                    <a:gd name="connsiteX12" fmla="*/ 7366 w 13834"/>
                    <a:gd name="connsiteY12" fmla="*/ 15452 h 15451"/>
                    <a:gd name="connsiteX13" fmla="*/ 7366 w 13834"/>
                    <a:gd name="connsiteY13" fmla="*/ 15452 h 15451"/>
                    <a:gd name="connsiteX14" fmla="*/ 4671 w 13834"/>
                    <a:gd name="connsiteY14" fmla="*/ 14733 h 15451"/>
                    <a:gd name="connsiteX15" fmla="*/ 4671 w 13834"/>
                    <a:gd name="connsiteY15" fmla="*/ 14733 h 15451"/>
                    <a:gd name="connsiteX16" fmla="*/ 5749 w 13834"/>
                    <a:gd name="connsiteY16" fmla="*/ 12397 h 15451"/>
                    <a:gd name="connsiteX17" fmla="*/ 5749 w 13834"/>
                    <a:gd name="connsiteY17" fmla="*/ 12397 h 15451"/>
                    <a:gd name="connsiteX18" fmla="*/ 8085 w 13834"/>
                    <a:gd name="connsiteY18" fmla="*/ 11140 h 15451"/>
                    <a:gd name="connsiteX19" fmla="*/ 5749 w 13834"/>
                    <a:gd name="connsiteY19" fmla="*/ 12397 h 15451"/>
                    <a:gd name="connsiteX20" fmla="*/ 5749 w 13834"/>
                    <a:gd name="connsiteY20" fmla="*/ 12397 h 15451"/>
                    <a:gd name="connsiteX21" fmla="*/ 5749 w 13834"/>
                    <a:gd name="connsiteY21" fmla="*/ 12397 h 15451"/>
                    <a:gd name="connsiteX22" fmla="*/ 6827 w 13834"/>
                    <a:gd name="connsiteY22" fmla="*/ 10241 h 15451"/>
                    <a:gd name="connsiteX23" fmla="*/ 7007 w 13834"/>
                    <a:gd name="connsiteY23" fmla="*/ 10062 h 15451"/>
                    <a:gd name="connsiteX24" fmla="*/ 7546 w 13834"/>
                    <a:gd name="connsiteY24" fmla="*/ 10062 h 15451"/>
                    <a:gd name="connsiteX25" fmla="*/ 7546 w 13834"/>
                    <a:gd name="connsiteY25" fmla="*/ 10062 h 15451"/>
                    <a:gd name="connsiteX26" fmla="*/ 8444 w 13834"/>
                    <a:gd name="connsiteY26" fmla="*/ 9882 h 15451"/>
                    <a:gd name="connsiteX27" fmla="*/ 8444 w 13834"/>
                    <a:gd name="connsiteY27" fmla="*/ 9882 h 15451"/>
                    <a:gd name="connsiteX28" fmla="*/ 6468 w 13834"/>
                    <a:gd name="connsiteY28" fmla="*/ 6828 h 15451"/>
                    <a:gd name="connsiteX29" fmla="*/ 6468 w 13834"/>
                    <a:gd name="connsiteY29" fmla="*/ 6828 h 15451"/>
                    <a:gd name="connsiteX30" fmla="*/ 5390 w 13834"/>
                    <a:gd name="connsiteY30" fmla="*/ 5570 h 15451"/>
                    <a:gd name="connsiteX31" fmla="*/ 5390 w 13834"/>
                    <a:gd name="connsiteY31" fmla="*/ 5570 h 15451"/>
                    <a:gd name="connsiteX32" fmla="*/ 5390 w 13834"/>
                    <a:gd name="connsiteY32" fmla="*/ 6468 h 15451"/>
                    <a:gd name="connsiteX33" fmla="*/ 5390 w 13834"/>
                    <a:gd name="connsiteY33" fmla="*/ 6468 h 15451"/>
                    <a:gd name="connsiteX34" fmla="*/ 5929 w 13834"/>
                    <a:gd name="connsiteY34" fmla="*/ 9523 h 15451"/>
                    <a:gd name="connsiteX35" fmla="*/ 5929 w 13834"/>
                    <a:gd name="connsiteY35" fmla="*/ 9523 h 15451"/>
                    <a:gd name="connsiteX36" fmla="*/ 5929 w 13834"/>
                    <a:gd name="connsiteY36" fmla="*/ 9882 h 15451"/>
                    <a:gd name="connsiteX37" fmla="*/ 5929 w 13834"/>
                    <a:gd name="connsiteY37" fmla="*/ 9882 h 15451"/>
                    <a:gd name="connsiteX38" fmla="*/ 5929 w 13834"/>
                    <a:gd name="connsiteY38" fmla="*/ 9882 h 15451"/>
                    <a:gd name="connsiteX39" fmla="*/ 6827 w 13834"/>
                    <a:gd name="connsiteY39" fmla="*/ 10241 h 15451"/>
                    <a:gd name="connsiteX40" fmla="*/ 6827 w 13834"/>
                    <a:gd name="connsiteY40" fmla="*/ 10241 h 1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834" h="15451">
                      <a:moveTo>
                        <a:pt x="4671" y="14733"/>
                      </a:moveTo>
                      <a:lnTo>
                        <a:pt x="4671" y="14733"/>
                      </a:lnTo>
                      <a:cubicBezTo>
                        <a:pt x="898" y="13655"/>
                        <a:pt x="179" y="9702"/>
                        <a:pt x="0" y="6468"/>
                      </a:cubicBezTo>
                      <a:lnTo>
                        <a:pt x="0" y="6468"/>
                      </a:lnTo>
                      <a:cubicBezTo>
                        <a:pt x="0" y="5031"/>
                        <a:pt x="179" y="3594"/>
                        <a:pt x="1078" y="1617"/>
                      </a:cubicBezTo>
                      <a:lnTo>
                        <a:pt x="1078" y="1617"/>
                      </a:lnTo>
                      <a:cubicBezTo>
                        <a:pt x="1976" y="539"/>
                        <a:pt x="3413" y="0"/>
                        <a:pt x="4492" y="0"/>
                      </a:cubicBezTo>
                      <a:lnTo>
                        <a:pt x="4492" y="0"/>
                      </a:lnTo>
                      <a:cubicBezTo>
                        <a:pt x="9882" y="898"/>
                        <a:pt x="11858" y="6289"/>
                        <a:pt x="12936" y="8085"/>
                      </a:cubicBezTo>
                      <a:lnTo>
                        <a:pt x="12936" y="8085"/>
                      </a:lnTo>
                      <a:cubicBezTo>
                        <a:pt x="13475" y="8804"/>
                        <a:pt x="13835" y="9523"/>
                        <a:pt x="13835" y="10421"/>
                      </a:cubicBezTo>
                      <a:lnTo>
                        <a:pt x="13835" y="10421"/>
                      </a:lnTo>
                      <a:cubicBezTo>
                        <a:pt x="13116" y="14194"/>
                        <a:pt x="10421" y="15093"/>
                        <a:pt x="7366" y="15452"/>
                      </a:cubicBezTo>
                      <a:lnTo>
                        <a:pt x="7366" y="15452"/>
                      </a:lnTo>
                      <a:cubicBezTo>
                        <a:pt x="6648" y="15272"/>
                        <a:pt x="5749" y="15093"/>
                        <a:pt x="4671" y="14733"/>
                      </a:cubicBezTo>
                      <a:lnTo>
                        <a:pt x="4671" y="14733"/>
                      </a:lnTo>
                      <a:close/>
                      <a:moveTo>
                        <a:pt x="5749" y="12397"/>
                      </a:moveTo>
                      <a:lnTo>
                        <a:pt x="5749" y="12397"/>
                      </a:lnTo>
                      <a:lnTo>
                        <a:pt x="8085" y="11140"/>
                      </a:lnTo>
                      <a:lnTo>
                        <a:pt x="5749" y="12397"/>
                      </a:lnTo>
                      <a:lnTo>
                        <a:pt x="5749" y="12397"/>
                      </a:lnTo>
                      <a:lnTo>
                        <a:pt x="5749" y="12397"/>
                      </a:lnTo>
                      <a:close/>
                      <a:moveTo>
                        <a:pt x="6827" y="10241"/>
                      </a:moveTo>
                      <a:lnTo>
                        <a:pt x="7007" y="10062"/>
                      </a:lnTo>
                      <a:cubicBezTo>
                        <a:pt x="7007" y="10062"/>
                        <a:pt x="7187" y="10062"/>
                        <a:pt x="7546" y="10062"/>
                      </a:cubicBezTo>
                      <a:lnTo>
                        <a:pt x="7546" y="10062"/>
                      </a:lnTo>
                      <a:cubicBezTo>
                        <a:pt x="7726" y="10062"/>
                        <a:pt x="8085" y="10062"/>
                        <a:pt x="8444" y="9882"/>
                      </a:cubicBezTo>
                      <a:lnTo>
                        <a:pt x="8444" y="9882"/>
                      </a:lnTo>
                      <a:cubicBezTo>
                        <a:pt x="7905" y="8984"/>
                        <a:pt x="7187" y="7726"/>
                        <a:pt x="6468" y="6828"/>
                      </a:cubicBezTo>
                      <a:lnTo>
                        <a:pt x="6468" y="6828"/>
                      </a:lnTo>
                      <a:cubicBezTo>
                        <a:pt x="6109" y="6289"/>
                        <a:pt x="5749" y="5750"/>
                        <a:pt x="5390" y="5570"/>
                      </a:cubicBezTo>
                      <a:lnTo>
                        <a:pt x="5390" y="5570"/>
                      </a:lnTo>
                      <a:cubicBezTo>
                        <a:pt x="5390" y="5929"/>
                        <a:pt x="5390" y="6109"/>
                        <a:pt x="5390" y="6468"/>
                      </a:cubicBezTo>
                      <a:lnTo>
                        <a:pt x="5390" y="6468"/>
                      </a:lnTo>
                      <a:cubicBezTo>
                        <a:pt x="5390" y="7726"/>
                        <a:pt x="5570" y="8804"/>
                        <a:pt x="5929" y="9523"/>
                      </a:cubicBezTo>
                      <a:lnTo>
                        <a:pt x="5929" y="9523"/>
                      </a:lnTo>
                      <a:lnTo>
                        <a:pt x="5929" y="9882"/>
                      </a:lnTo>
                      <a:cubicBezTo>
                        <a:pt x="5929" y="9882"/>
                        <a:pt x="5929" y="9882"/>
                        <a:pt x="5929" y="9882"/>
                      </a:cubicBezTo>
                      <a:lnTo>
                        <a:pt x="5929" y="9882"/>
                      </a:lnTo>
                      <a:cubicBezTo>
                        <a:pt x="5929" y="9702"/>
                        <a:pt x="6288" y="10062"/>
                        <a:pt x="6827" y="10241"/>
                      </a:cubicBezTo>
                      <a:lnTo>
                        <a:pt x="6827" y="10241"/>
                      </a:lnTo>
                      <a:close/>
                    </a:path>
                  </a:pathLst>
                </a:custGeom>
                <a:grpFill/>
                <a:ln w="17953" cap="flat">
                  <a:noFill/>
                  <a:prstDash val="solid"/>
                  <a:miter/>
                </a:ln>
              </p:spPr>
              <p:txBody>
                <a:bodyPr rtlCol="0" anchor="ctr"/>
                <a:lstStyle/>
                <a:p>
                  <a:endParaRPr lang="zh-CN" altLang="en-US" sz="1050"/>
                </a:p>
              </p:txBody>
            </p:sp>
          </p:grpSp>
          <p:grpSp>
            <p:nvGrpSpPr>
              <p:cNvPr id="285" name="图形 1"/>
              <p:cNvGrpSpPr/>
              <p:nvPr/>
            </p:nvGrpSpPr>
            <p:grpSpPr>
              <a:xfrm>
                <a:off x="8035599" y="5693724"/>
                <a:ext cx="53182" cy="60923"/>
                <a:chOff x="9408810" y="5891414"/>
                <a:chExt cx="53182" cy="60923"/>
              </a:xfrm>
              <a:solidFill>
                <a:srgbClr val="0070C0"/>
              </a:solidFill>
            </p:grpSpPr>
            <p:sp>
              <p:nvSpPr>
                <p:cNvPr id="3176" name="任意多边形: 形状 838"/>
                <p:cNvSpPr/>
                <p:nvPr/>
              </p:nvSpPr>
              <p:spPr>
                <a:xfrm>
                  <a:off x="9411326" y="5893901"/>
                  <a:ext cx="48354" cy="54663"/>
                </a:xfrm>
                <a:custGeom>
                  <a:avLst/>
                  <a:gdLst>
                    <a:gd name="connsiteX0" fmla="*/ 5390 w 48354"/>
                    <a:gd name="connsiteY0" fmla="*/ 54664 h 54663"/>
                    <a:gd name="connsiteX1" fmla="*/ 13296 w 48354"/>
                    <a:gd name="connsiteY1" fmla="*/ 49274 h 54663"/>
                    <a:gd name="connsiteX2" fmla="*/ 19944 w 48354"/>
                    <a:gd name="connsiteY2" fmla="*/ 43883 h 54663"/>
                    <a:gd name="connsiteX3" fmla="*/ 22459 w 48354"/>
                    <a:gd name="connsiteY3" fmla="*/ 27893 h 54663"/>
                    <a:gd name="connsiteX4" fmla="*/ 38270 w 48354"/>
                    <a:gd name="connsiteY4" fmla="*/ 23940 h 54663"/>
                    <a:gd name="connsiteX5" fmla="*/ 44918 w 48354"/>
                    <a:gd name="connsiteY5" fmla="*/ 17291 h 54663"/>
                    <a:gd name="connsiteX6" fmla="*/ 47434 w 48354"/>
                    <a:gd name="connsiteY6" fmla="*/ 10644 h 54663"/>
                    <a:gd name="connsiteX7" fmla="*/ 42043 w 48354"/>
                    <a:gd name="connsiteY7" fmla="*/ 3996 h 54663"/>
                    <a:gd name="connsiteX8" fmla="*/ 34138 w 48354"/>
                    <a:gd name="connsiteY8" fmla="*/ 1301 h 54663"/>
                    <a:gd name="connsiteX9" fmla="*/ 13116 w 48354"/>
                    <a:gd name="connsiteY9" fmla="*/ 31845 h 54663"/>
                    <a:gd name="connsiteX10" fmla="*/ 6648 w 48354"/>
                    <a:gd name="connsiteY10" fmla="*/ 42446 h 54663"/>
                    <a:gd name="connsiteX11" fmla="*/ 0 w 48354"/>
                    <a:gd name="connsiteY11" fmla="*/ 51789 h 54663"/>
                    <a:gd name="connsiteX12" fmla="*/ 5390 w 48354"/>
                    <a:gd name="connsiteY12" fmla="*/ 54664 h 54663"/>
                    <a:gd name="connsiteX13" fmla="*/ 5390 w 48354"/>
                    <a:gd name="connsiteY13" fmla="*/ 54664 h 5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54" h="54663">
                      <a:moveTo>
                        <a:pt x="5390" y="54664"/>
                      </a:moveTo>
                      <a:cubicBezTo>
                        <a:pt x="5390" y="54664"/>
                        <a:pt x="9343" y="50711"/>
                        <a:pt x="13296" y="49274"/>
                      </a:cubicBezTo>
                      <a:cubicBezTo>
                        <a:pt x="18506" y="48016"/>
                        <a:pt x="19944" y="48016"/>
                        <a:pt x="19944" y="43883"/>
                      </a:cubicBezTo>
                      <a:cubicBezTo>
                        <a:pt x="19944" y="39930"/>
                        <a:pt x="19944" y="30588"/>
                        <a:pt x="22459" y="27893"/>
                      </a:cubicBezTo>
                      <a:cubicBezTo>
                        <a:pt x="26412" y="26635"/>
                        <a:pt x="34317" y="25197"/>
                        <a:pt x="38270" y="23940"/>
                      </a:cubicBezTo>
                      <a:cubicBezTo>
                        <a:pt x="42223" y="22682"/>
                        <a:pt x="42223" y="19987"/>
                        <a:pt x="44918" y="17291"/>
                      </a:cubicBezTo>
                      <a:cubicBezTo>
                        <a:pt x="46176" y="13339"/>
                        <a:pt x="50129" y="13339"/>
                        <a:pt x="47434" y="10644"/>
                      </a:cubicBezTo>
                      <a:cubicBezTo>
                        <a:pt x="44738" y="7949"/>
                        <a:pt x="44738" y="7949"/>
                        <a:pt x="42043" y="3996"/>
                      </a:cubicBezTo>
                      <a:cubicBezTo>
                        <a:pt x="38090" y="43"/>
                        <a:pt x="35395" y="-1215"/>
                        <a:pt x="34138" y="1301"/>
                      </a:cubicBezTo>
                      <a:cubicBezTo>
                        <a:pt x="32880" y="3996"/>
                        <a:pt x="17069" y="25197"/>
                        <a:pt x="13116" y="31845"/>
                      </a:cubicBezTo>
                      <a:cubicBezTo>
                        <a:pt x="9163" y="37235"/>
                        <a:pt x="9163" y="38493"/>
                        <a:pt x="6648" y="42446"/>
                      </a:cubicBezTo>
                      <a:cubicBezTo>
                        <a:pt x="2695" y="46399"/>
                        <a:pt x="0" y="47836"/>
                        <a:pt x="0" y="51789"/>
                      </a:cubicBezTo>
                      <a:cubicBezTo>
                        <a:pt x="180" y="54664"/>
                        <a:pt x="5390" y="54664"/>
                        <a:pt x="5390" y="54664"/>
                      </a:cubicBezTo>
                      <a:lnTo>
                        <a:pt x="5390" y="54664"/>
                      </a:lnTo>
                      <a:close/>
                    </a:path>
                  </a:pathLst>
                </a:custGeom>
                <a:grpFill/>
                <a:ln w="17953" cap="flat">
                  <a:noFill/>
                  <a:prstDash val="solid"/>
                  <a:miter/>
                </a:ln>
              </p:spPr>
              <p:txBody>
                <a:bodyPr rtlCol="0" anchor="ctr"/>
                <a:lstStyle/>
                <a:p>
                  <a:endParaRPr lang="zh-CN" altLang="en-US" sz="1050"/>
                </a:p>
              </p:txBody>
            </p:sp>
            <p:sp>
              <p:nvSpPr>
                <p:cNvPr id="3177" name="任意多边形: 形状 839"/>
                <p:cNvSpPr/>
                <p:nvPr/>
              </p:nvSpPr>
              <p:spPr>
                <a:xfrm>
                  <a:off x="9408810" y="5891414"/>
                  <a:ext cx="53182" cy="60923"/>
                </a:xfrm>
                <a:custGeom>
                  <a:avLst/>
                  <a:gdLst>
                    <a:gd name="connsiteX0" fmla="*/ 6827 w 53182"/>
                    <a:gd name="connsiteY0" fmla="*/ 59487 h 60923"/>
                    <a:gd name="connsiteX1" fmla="*/ 4492 w 53182"/>
                    <a:gd name="connsiteY1" fmla="*/ 59127 h 60923"/>
                    <a:gd name="connsiteX2" fmla="*/ 4492 w 53182"/>
                    <a:gd name="connsiteY2" fmla="*/ 59127 h 60923"/>
                    <a:gd name="connsiteX3" fmla="*/ 359 w 53182"/>
                    <a:gd name="connsiteY3" fmla="*/ 55534 h 60923"/>
                    <a:gd name="connsiteX4" fmla="*/ 359 w 53182"/>
                    <a:gd name="connsiteY4" fmla="*/ 55534 h 60923"/>
                    <a:gd name="connsiteX5" fmla="*/ 0 w 53182"/>
                    <a:gd name="connsiteY5" fmla="*/ 54456 h 60923"/>
                    <a:gd name="connsiteX6" fmla="*/ 0 w 53182"/>
                    <a:gd name="connsiteY6" fmla="*/ 54456 h 60923"/>
                    <a:gd name="connsiteX7" fmla="*/ 7007 w 53182"/>
                    <a:gd name="connsiteY7" fmla="*/ 43855 h 60923"/>
                    <a:gd name="connsiteX8" fmla="*/ 7007 w 53182"/>
                    <a:gd name="connsiteY8" fmla="*/ 43855 h 60923"/>
                    <a:gd name="connsiteX9" fmla="*/ 13475 w 53182"/>
                    <a:gd name="connsiteY9" fmla="*/ 33254 h 60923"/>
                    <a:gd name="connsiteX10" fmla="*/ 13475 w 53182"/>
                    <a:gd name="connsiteY10" fmla="*/ 33254 h 60923"/>
                    <a:gd name="connsiteX11" fmla="*/ 34317 w 53182"/>
                    <a:gd name="connsiteY11" fmla="*/ 2890 h 60923"/>
                    <a:gd name="connsiteX12" fmla="*/ 34317 w 53182"/>
                    <a:gd name="connsiteY12" fmla="*/ 2890 h 60923"/>
                    <a:gd name="connsiteX13" fmla="*/ 38449 w 53182"/>
                    <a:gd name="connsiteY13" fmla="*/ 15 h 60923"/>
                    <a:gd name="connsiteX14" fmla="*/ 38449 w 53182"/>
                    <a:gd name="connsiteY14" fmla="*/ 15 h 60923"/>
                    <a:gd name="connsiteX15" fmla="*/ 46535 w 53182"/>
                    <a:gd name="connsiteY15" fmla="*/ 5225 h 60923"/>
                    <a:gd name="connsiteX16" fmla="*/ 46535 w 53182"/>
                    <a:gd name="connsiteY16" fmla="*/ 5225 h 60923"/>
                    <a:gd name="connsiteX17" fmla="*/ 51566 w 53182"/>
                    <a:gd name="connsiteY17" fmla="*/ 11514 h 60923"/>
                    <a:gd name="connsiteX18" fmla="*/ 51566 w 53182"/>
                    <a:gd name="connsiteY18" fmla="*/ 11514 h 60923"/>
                    <a:gd name="connsiteX19" fmla="*/ 53183 w 53182"/>
                    <a:gd name="connsiteY19" fmla="*/ 14928 h 60923"/>
                    <a:gd name="connsiteX20" fmla="*/ 53183 w 53182"/>
                    <a:gd name="connsiteY20" fmla="*/ 14928 h 60923"/>
                    <a:gd name="connsiteX21" fmla="*/ 48871 w 53182"/>
                    <a:gd name="connsiteY21" fmla="*/ 21755 h 60923"/>
                    <a:gd name="connsiteX22" fmla="*/ 48871 w 53182"/>
                    <a:gd name="connsiteY22" fmla="*/ 21755 h 60923"/>
                    <a:gd name="connsiteX23" fmla="*/ 41324 w 53182"/>
                    <a:gd name="connsiteY23" fmla="*/ 29122 h 60923"/>
                    <a:gd name="connsiteX24" fmla="*/ 41324 w 53182"/>
                    <a:gd name="connsiteY24" fmla="*/ 29122 h 60923"/>
                    <a:gd name="connsiteX25" fmla="*/ 26412 w 53182"/>
                    <a:gd name="connsiteY25" fmla="*/ 32536 h 60923"/>
                    <a:gd name="connsiteX26" fmla="*/ 26412 w 53182"/>
                    <a:gd name="connsiteY26" fmla="*/ 32536 h 60923"/>
                    <a:gd name="connsiteX27" fmla="*/ 24615 w 53182"/>
                    <a:gd name="connsiteY27" fmla="*/ 45472 h 60923"/>
                    <a:gd name="connsiteX28" fmla="*/ 24615 w 53182"/>
                    <a:gd name="connsiteY28" fmla="*/ 45472 h 60923"/>
                    <a:gd name="connsiteX29" fmla="*/ 24615 w 53182"/>
                    <a:gd name="connsiteY29" fmla="*/ 46550 h 60923"/>
                    <a:gd name="connsiteX30" fmla="*/ 24615 w 53182"/>
                    <a:gd name="connsiteY30" fmla="*/ 46550 h 60923"/>
                    <a:gd name="connsiteX31" fmla="*/ 24615 w 53182"/>
                    <a:gd name="connsiteY31" fmla="*/ 47089 h 60923"/>
                    <a:gd name="connsiteX32" fmla="*/ 24615 w 53182"/>
                    <a:gd name="connsiteY32" fmla="*/ 47269 h 60923"/>
                    <a:gd name="connsiteX33" fmla="*/ 24615 w 53182"/>
                    <a:gd name="connsiteY33" fmla="*/ 47269 h 60923"/>
                    <a:gd name="connsiteX34" fmla="*/ 24794 w 53182"/>
                    <a:gd name="connsiteY34" fmla="*/ 50323 h 60923"/>
                    <a:gd name="connsiteX35" fmla="*/ 24076 w 53182"/>
                    <a:gd name="connsiteY35" fmla="*/ 50143 h 60923"/>
                    <a:gd name="connsiteX36" fmla="*/ 16350 w 53182"/>
                    <a:gd name="connsiteY36" fmla="*/ 54456 h 60923"/>
                    <a:gd name="connsiteX37" fmla="*/ 16350 w 53182"/>
                    <a:gd name="connsiteY37" fmla="*/ 54456 h 60923"/>
                    <a:gd name="connsiteX38" fmla="*/ 9523 w 53182"/>
                    <a:gd name="connsiteY38" fmla="*/ 59127 h 60923"/>
                    <a:gd name="connsiteX39" fmla="*/ 9523 w 53182"/>
                    <a:gd name="connsiteY39" fmla="*/ 59127 h 60923"/>
                    <a:gd name="connsiteX40" fmla="*/ 7726 w 53182"/>
                    <a:gd name="connsiteY40" fmla="*/ 60924 h 60923"/>
                    <a:gd name="connsiteX41" fmla="*/ 6827 w 53182"/>
                    <a:gd name="connsiteY41" fmla="*/ 59487 h 60923"/>
                    <a:gd name="connsiteX42" fmla="*/ 6827 w 53182"/>
                    <a:gd name="connsiteY42" fmla="*/ 59487 h 60923"/>
                    <a:gd name="connsiteX43" fmla="*/ 7906 w 53182"/>
                    <a:gd name="connsiteY43" fmla="*/ 57151 h 60923"/>
                    <a:gd name="connsiteX44" fmla="*/ 9702 w 53182"/>
                    <a:gd name="connsiteY44" fmla="*/ 55354 h 60923"/>
                    <a:gd name="connsiteX45" fmla="*/ 7906 w 53182"/>
                    <a:gd name="connsiteY45" fmla="*/ 57151 h 60923"/>
                    <a:gd name="connsiteX46" fmla="*/ 7906 w 53182"/>
                    <a:gd name="connsiteY46" fmla="*/ 57151 h 60923"/>
                    <a:gd name="connsiteX47" fmla="*/ 5749 w 53182"/>
                    <a:gd name="connsiteY47" fmla="*/ 54276 h 60923"/>
                    <a:gd name="connsiteX48" fmla="*/ 7007 w 53182"/>
                    <a:gd name="connsiteY48" fmla="*/ 54456 h 60923"/>
                    <a:gd name="connsiteX49" fmla="*/ 7007 w 53182"/>
                    <a:gd name="connsiteY49" fmla="*/ 54456 h 60923"/>
                    <a:gd name="connsiteX50" fmla="*/ 15272 w 53182"/>
                    <a:gd name="connsiteY50" fmla="*/ 49245 h 60923"/>
                    <a:gd name="connsiteX51" fmla="*/ 15272 w 53182"/>
                    <a:gd name="connsiteY51" fmla="*/ 49245 h 60923"/>
                    <a:gd name="connsiteX52" fmla="*/ 19943 w 53182"/>
                    <a:gd name="connsiteY52" fmla="*/ 46370 h 60923"/>
                    <a:gd name="connsiteX53" fmla="*/ 19943 w 53182"/>
                    <a:gd name="connsiteY53" fmla="*/ 46370 h 60923"/>
                    <a:gd name="connsiteX54" fmla="*/ 19943 w 53182"/>
                    <a:gd name="connsiteY54" fmla="*/ 46011 h 60923"/>
                    <a:gd name="connsiteX55" fmla="*/ 19943 w 53182"/>
                    <a:gd name="connsiteY55" fmla="*/ 46011 h 60923"/>
                    <a:gd name="connsiteX56" fmla="*/ 19943 w 53182"/>
                    <a:gd name="connsiteY56" fmla="*/ 45113 h 60923"/>
                    <a:gd name="connsiteX57" fmla="*/ 19943 w 53182"/>
                    <a:gd name="connsiteY57" fmla="*/ 45113 h 60923"/>
                    <a:gd name="connsiteX58" fmla="*/ 24255 w 53182"/>
                    <a:gd name="connsiteY58" fmla="*/ 28044 h 60923"/>
                    <a:gd name="connsiteX59" fmla="*/ 24255 w 53182"/>
                    <a:gd name="connsiteY59" fmla="*/ 28044 h 60923"/>
                    <a:gd name="connsiteX60" fmla="*/ 40066 w 53182"/>
                    <a:gd name="connsiteY60" fmla="*/ 23911 h 60923"/>
                    <a:gd name="connsiteX61" fmla="*/ 40066 w 53182"/>
                    <a:gd name="connsiteY61" fmla="*/ 23911 h 60923"/>
                    <a:gd name="connsiteX62" fmla="*/ 45097 w 53182"/>
                    <a:gd name="connsiteY62" fmla="*/ 18881 h 60923"/>
                    <a:gd name="connsiteX63" fmla="*/ 45097 w 53182"/>
                    <a:gd name="connsiteY63" fmla="*/ 18881 h 60923"/>
                    <a:gd name="connsiteX64" fmla="*/ 47972 w 53182"/>
                    <a:gd name="connsiteY64" fmla="*/ 14569 h 60923"/>
                    <a:gd name="connsiteX65" fmla="*/ 47972 w 53182"/>
                    <a:gd name="connsiteY65" fmla="*/ 14569 h 60923"/>
                    <a:gd name="connsiteX66" fmla="*/ 42941 w 53182"/>
                    <a:gd name="connsiteY66" fmla="*/ 8280 h 60923"/>
                    <a:gd name="connsiteX67" fmla="*/ 42941 w 53182"/>
                    <a:gd name="connsiteY67" fmla="*/ 8280 h 60923"/>
                    <a:gd name="connsiteX68" fmla="*/ 39168 w 53182"/>
                    <a:gd name="connsiteY68" fmla="*/ 5046 h 60923"/>
                    <a:gd name="connsiteX69" fmla="*/ 39168 w 53182"/>
                    <a:gd name="connsiteY69" fmla="*/ 5046 h 60923"/>
                    <a:gd name="connsiteX70" fmla="*/ 17967 w 53182"/>
                    <a:gd name="connsiteY70" fmla="*/ 35950 h 60923"/>
                    <a:gd name="connsiteX71" fmla="*/ 17967 w 53182"/>
                    <a:gd name="connsiteY71" fmla="*/ 35950 h 60923"/>
                    <a:gd name="connsiteX72" fmla="*/ 11140 w 53182"/>
                    <a:gd name="connsiteY72" fmla="*/ 46730 h 60923"/>
                    <a:gd name="connsiteX73" fmla="*/ 11140 w 53182"/>
                    <a:gd name="connsiteY73" fmla="*/ 46730 h 60923"/>
                    <a:gd name="connsiteX74" fmla="*/ 5210 w 53182"/>
                    <a:gd name="connsiteY74" fmla="*/ 53737 h 60923"/>
                    <a:gd name="connsiteX75" fmla="*/ 5210 w 53182"/>
                    <a:gd name="connsiteY75" fmla="*/ 53737 h 60923"/>
                    <a:gd name="connsiteX76" fmla="*/ 5210 w 53182"/>
                    <a:gd name="connsiteY76" fmla="*/ 53917 h 60923"/>
                    <a:gd name="connsiteX77" fmla="*/ 5749 w 53182"/>
                    <a:gd name="connsiteY77" fmla="*/ 54276 h 60923"/>
                    <a:gd name="connsiteX78" fmla="*/ 5749 w 53182"/>
                    <a:gd name="connsiteY78" fmla="*/ 54276 h 6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53182" h="60923">
                      <a:moveTo>
                        <a:pt x="6827" y="59487"/>
                      </a:moveTo>
                      <a:cubicBezTo>
                        <a:pt x="6288" y="59487"/>
                        <a:pt x="5390" y="59307"/>
                        <a:pt x="4492" y="59127"/>
                      </a:cubicBezTo>
                      <a:lnTo>
                        <a:pt x="4492" y="59127"/>
                      </a:lnTo>
                      <a:cubicBezTo>
                        <a:pt x="3054" y="58768"/>
                        <a:pt x="179" y="57690"/>
                        <a:pt x="359" y="55534"/>
                      </a:cubicBezTo>
                      <a:lnTo>
                        <a:pt x="359" y="55534"/>
                      </a:lnTo>
                      <a:cubicBezTo>
                        <a:pt x="179" y="55354"/>
                        <a:pt x="179" y="55174"/>
                        <a:pt x="0" y="54456"/>
                      </a:cubicBezTo>
                      <a:lnTo>
                        <a:pt x="0" y="54456"/>
                      </a:lnTo>
                      <a:cubicBezTo>
                        <a:pt x="179" y="48886"/>
                        <a:pt x="3773" y="47089"/>
                        <a:pt x="7007" y="43855"/>
                      </a:cubicBezTo>
                      <a:lnTo>
                        <a:pt x="7007" y="43855"/>
                      </a:lnTo>
                      <a:cubicBezTo>
                        <a:pt x="9343" y="40262"/>
                        <a:pt x="9523" y="38645"/>
                        <a:pt x="13475" y="33254"/>
                      </a:cubicBezTo>
                      <a:lnTo>
                        <a:pt x="13475" y="33254"/>
                      </a:lnTo>
                      <a:cubicBezTo>
                        <a:pt x="17607" y="26427"/>
                        <a:pt x="33419" y="4866"/>
                        <a:pt x="34317" y="2890"/>
                      </a:cubicBezTo>
                      <a:lnTo>
                        <a:pt x="34317" y="2890"/>
                      </a:lnTo>
                      <a:cubicBezTo>
                        <a:pt x="34856" y="1273"/>
                        <a:pt x="36653" y="-165"/>
                        <a:pt x="38449" y="15"/>
                      </a:cubicBezTo>
                      <a:lnTo>
                        <a:pt x="38449" y="15"/>
                      </a:lnTo>
                      <a:cubicBezTo>
                        <a:pt x="41683" y="195"/>
                        <a:pt x="43480" y="2171"/>
                        <a:pt x="46535" y="5225"/>
                      </a:cubicBezTo>
                      <a:lnTo>
                        <a:pt x="46535" y="5225"/>
                      </a:lnTo>
                      <a:cubicBezTo>
                        <a:pt x="49230" y="9358"/>
                        <a:pt x="48871" y="8819"/>
                        <a:pt x="51566" y="11514"/>
                      </a:cubicBezTo>
                      <a:lnTo>
                        <a:pt x="51566" y="11514"/>
                      </a:lnTo>
                      <a:cubicBezTo>
                        <a:pt x="52284" y="12413"/>
                        <a:pt x="53183" y="13311"/>
                        <a:pt x="53183" y="14928"/>
                      </a:cubicBezTo>
                      <a:lnTo>
                        <a:pt x="53183" y="14928"/>
                      </a:lnTo>
                      <a:cubicBezTo>
                        <a:pt x="52105" y="19420"/>
                        <a:pt x="49949" y="18521"/>
                        <a:pt x="48871" y="21755"/>
                      </a:cubicBezTo>
                      <a:lnTo>
                        <a:pt x="48871" y="21755"/>
                      </a:lnTo>
                      <a:cubicBezTo>
                        <a:pt x="46894" y="23372"/>
                        <a:pt x="46535" y="27145"/>
                        <a:pt x="41324" y="29122"/>
                      </a:cubicBezTo>
                      <a:lnTo>
                        <a:pt x="41324" y="29122"/>
                      </a:lnTo>
                      <a:cubicBezTo>
                        <a:pt x="37012" y="30559"/>
                        <a:pt x="29107" y="31997"/>
                        <a:pt x="26412" y="32536"/>
                      </a:cubicBezTo>
                      <a:lnTo>
                        <a:pt x="26412" y="32536"/>
                      </a:lnTo>
                      <a:cubicBezTo>
                        <a:pt x="25333" y="33075"/>
                        <a:pt x="24255" y="41340"/>
                        <a:pt x="24615" y="45472"/>
                      </a:cubicBezTo>
                      <a:lnTo>
                        <a:pt x="24615" y="45472"/>
                      </a:lnTo>
                      <a:cubicBezTo>
                        <a:pt x="24615" y="45831"/>
                        <a:pt x="24615" y="46191"/>
                        <a:pt x="24615" y="46550"/>
                      </a:cubicBezTo>
                      <a:lnTo>
                        <a:pt x="24615" y="46550"/>
                      </a:lnTo>
                      <a:lnTo>
                        <a:pt x="24615" y="47089"/>
                      </a:lnTo>
                      <a:cubicBezTo>
                        <a:pt x="24615" y="47089"/>
                        <a:pt x="24615" y="47089"/>
                        <a:pt x="24615" y="47269"/>
                      </a:cubicBezTo>
                      <a:lnTo>
                        <a:pt x="24615" y="47269"/>
                      </a:lnTo>
                      <a:lnTo>
                        <a:pt x="24794" y="50323"/>
                      </a:lnTo>
                      <a:lnTo>
                        <a:pt x="24076" y="50143"/>
                      </a:lnTo>
                      <a:cubicBezTo>
                        <a:pt x="22818" y="52839"/>
                        <a:pt x="19404" y="54096"/>
                        <a:pt x="16350" y="54456"/>
                      </a:cubicBezTo>
                      <a:lnTo>
                        <a:pt x="16350" y="54456"/>
                      </a:lnTo>
                      <a:cubicBezTo>
                        <a:pt x="13296" y="55354"/>
                        <a:pt x="9523" y="59127"/>
                        <a:pt x="9523" y="59127"/>
                      </a:cubicBezTo>
                      <a:lnTo>
                        <a:pt x="9523" y="59127"/>
                      </a:lnTo>
                      <a:lnTo>
                        <a:pt x="7726" y="60924"/>
                      </a:lnTo>
                      <a:lnTo>
                        <a:pt x="6827" y="59487"/>
                      </a:lnTo>
                      <a:lnTo>
                        <a:pt x="6827" y="59487"/>
                      </a:lnTo>
                      <a:close/>
                      <a:moveTo>
                        <a:pt x="7906" y="57151"/>
                      </a:moveTo>
                      <a:lnTo>
                        <a:pt x="9702" y="55354"/>
                      </a:lnTo>
                      <a:lnTo>
                        <a:pt x="7906" y="57151"/>
                      </a:lnTo>
                      <a:lnTo>
                        <a:pt x="7906" y="57151"/>
                      </a:lnTo>
                      <a:close/>
                      <a:moveTo>
                        <a:pt x="5749" y="54276"/>
                      </a:moveTo>
                      <a:cubicBezTo>
                        <a:pt x="6109" y="54456"/>
                        <a:pt x="6648" y="54456"/>
                        <a:pt x="7007" y="54456"/>
                      </a:cubicBezTo>
                      <a:lnTo>
                        <a:pt x="7007" y="54456"/>
                      </a:lnTo>
                      <a:cubicBezTo>
                        <a:pt x="8445" y="53198"/>
                        <a:pt x="11499" y="50682"/>
                        <a:pt x="15272" y="49245"/>
                      </a:cubicBezTo>
                      <a:lnTo>
                        <a:pt x="15272" y="49245"/>
                      </a:lnTo>
                      <a:cubicBezTo>
                        <a:pt x="21201" y="47269"/>
                        <a:pt x="19404" y="49245"/>
                        <a:pt x="19943" y="46370"/>
                      </a:cubicBezTo>
                      <a:lnTo>
                        <a:pt x="19943" y="46370"/>
                      </a:lnTo>
                      <a:cubicBezTo>
                        <a:pt x="19943" y="46370"/>
                        <a:pt x="19943" y="46191"/>
                        <a:pt x="19943" y="46011"/>
                      </a:cubicBezTo>
                      <a:lnTo>
                        <a:pt x="19943" y="46011"/>
                      </a:lnTo>
                      <a:cubicBezTo>
                        <a:pt x="19943" y="45831"/>
                        <a:pt x="19943" y="45472"/>
                        <a:pt x="19943" y="45113"/>
                      </a:cubicBezTo>
                      <a:lnTo>
                        <a:pt x="19943" y="45113"/>
                      </a:lnTo>
                      <a:cubicBezTo>
                        <a:pt x="20123" y="40441"/>
                        <a:pt x="19584" y="32715"/>
                        <a:pt x="24255" y="28044"/>
                      </a:cubicBezTo>
                      <a:lnTo>
                        <a:pt x="24255" y="28044"/>
                      </a:lnTo>
                      <a:cubicBezTo>
                        <a:pt x="28568" y="26606"/>
                        <a:pt x="36473" y="25169"/>
                        <a:pt x="40066" y="23911"/>
                      </a:cubicBezTo>
                      <a:lnTo>
                        <a:pt x="40066" y="23911"/>
                      </a:lnTo>
                      <a:cubicBezTo>
                        <a:pt x="42761" y="23193"/>
                        <a:pt x="42402" y="21576"/>
                        <a:pt x="45097" y="18881"/>
                      </a:cubicBezTo>
                      <a:lnTo>
                        <a:pt x="45097" y="18881"/>
                      </a:lnTo>
                      <a:cubicBezTo>
                        <a:pt x="45816" y="16725"/>
                        <a:pt x="47253" y="15287"/>
                        <a:pt x="47972" y="14569"/>
                      </a:cubicBezTo>
                      <a:lnTo>
                        <a:pt x="47972" y="14569"/>
                      </a:lnTo>
                      <a:cubicBezTo>
                        <a:pt x="45636" y="12233"/>
                        <a:pt x="45097" y="11694"/>
                        <a:pt x="42941" y="8280"/>
                      </a:cubicBezTo>
                      <a:lnTo>
                        <a:pt x="42941" y="8280"/>
                      </a:lnTo>
                      <a:cubicBezTo>
                        <a:pt x="41144" y="6303"/>
                        <a:pt x="39707" y="5405"/>
                        <a:pt x="39168" y="5046"/>
                      </a:cubicBezTo>
                      <a:lnTo>
                        <a:pt x="39168" y="5046"/>
                      </a:lnTo>
                      <a:cubicBezTo>
                        <a:pt x="37192" y="8639"/>
                        <a:pt x="21920" y="29302"/>
                        <a:pt x="17967" y="35950"/>
                      </a:cubicBezTo>
                      <a:lnTo>
                        <a:pt x="17967" y="35950"/>
                      </a:lnTo>
                      <a:cubicBezTo>
                        <a:pt x="14194" y="40980"/>
                        <a:pt x="14374" y="42058"/>
                        <a:pt x="11140" y="46730"/>
                      </a:cubicBezTo>
                      <a:lnTo>
                        <a:pt x="11140" y="46730"/>
                      </a:lnTo>
                      <a:cubicBezTo>
                        <a:pt x="7007" y="50862"/>
                        <a:pt x="5390" y="51761"/>
                        <a:pt x="5210" y="53737"/>
                      </a:cubicBezTo>
                      <a:lnTo>
                        <a:pt x="5210" y="53737"/>
                      </a:lnTo>
                      <a:lnTo>
                        <a:pt x="5210" y="53917"/>
                      </a:lnTo>
                      <a:cubicBezTo>
                        <a:pt x="5210" y="54096"/>
                        <a:pt x="5570" y="54276"/>
                        <a:pt x="5749" y="54276"/>
                      </a:cubicBezTo>
                      <a:lnTo>
                        <a:pt x="5749" y="54276"/>
                      </a:lnTo>
                      <a:close/>
                    </a:path>
                  </a:pathLst>
                </a:custGeom>
                <a:grpFill/>
                <a:ln w="17953" cap="flat">
                  <a:noFill/>
                  <a:prstDash val="solid"/>
                  <a:miter/>
                </a:ln>
              </p:spPr>
              <p:txBody>
                <a:bodyPr rtlCol="0" anchor="ctr"/>
                <a:lstStyle/>
                <a:p>
                  <a:endParaRPr lang="zh-CN" altLang="en-US" sz="1050"/>
                </a:p>
              </p:txBody>
            </p:sp>
          </p:grpSp>
          <p:grpSp>
            <p:nvGrpSpPr>
              <p:cNvPr id="286" name="图形 1"/>
              <p:cNvGrpSpPr/>
              <p:nvPr/>
            </p:nvGrpSpPr>
            <p:grpSpPr>
              <a:xfrm>
                <a:off x="8024819" y="5788246"/>
                <a:ext cx="24075" cy="21560"/>
                <a:chOff x="9398030" y="5985936"/>
                <a:chExt cx="24075" cy="21560"/>
              </a:xfrm>
              <a:solidFill>
                <a:srgbClr val="0070C0"/>
              </a:solidFill>
            </p:grpSpPr>
            <p:sp>
              <p:nvSpPr>
                <p:cNvPr id="3174" name="任意多边形: 形状 841"/>
                <p:cNvSpPr/>
                <p:nvPr/>
              </p:nvSpPr>
              <p:spPr>
                <a:xfrm>
                  <a:off x="9400558" y="5988407"/>
                  <a:ext cx="19044" cy="16504"/>
                </a:xfrm>
                <a:custGeom>
                  <a:avLst/>
                  <a:gdLst>
                    <a:gd name="connsiteX0" fmla="*/ 5736 w 19044"/>
                    <a:gd name="connsiteY0" fmla="*/ 2740 h 16504"/>
                    <a:gd name="connsiteX1" fmla="*/ 526 w 19044"/>
                    <a:gd name="connsiteY1" fmla="*/ 12083 h 16504"/>
                    <a:gd name="connsiteX2" fmla="*/ 4478 w 19044"/>
                    <a:gd name="connsiteY2" fmla="*/ 16036 h 16504"/>
                    <a:gd name="connsiteX3" fmla="*/ 17595 w 19044"/>
                    <a:gd name="connsiteY3" fmla="*/ 7951 h 16504"/>
                    <a:gd name="connsiteX4" fmla="*/ 16337 w 19044"/>
                    <a:gd name="connsiteY4" fmla="*/ 1303 h 16504"/>
                    <a:gd name="connsiteX5" fmla="*/ 5736 w 19044"/>
                    <a:gd name="connsiteY5" fmla="*/ 2740 h 16504"/>
                    <a:gd name="connsiteX6" fmla="*/ 5736 w 19044"/>
                    <a:gd name="connsiteY6" fmla="*/ 2740 h 1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44" h="16504">
                      <a:moveTo>
                        <a:pt x="5736" y="2740"/>
                      </a:moveTo>
                      <a:cubicBezTo>
                        <a:pt x="526" y="5435"/>
                        <a:pt x="-911" y="9388"/>
                        <a:pt x="526" y="12083"/>
                      </a:cubicBezTo>
                      <a:cubicBezTo>
                        <a:pt x="526" y="16036"/>
                        <a:pt x="1963" y="17293"/>
                        <a:pt x="4478" y="16036"/>
                      </a:cubicBezTo>
                      <a:cubicBezTo>
                        <a:pt x="8431" y="13341"/>
                        <a:pt x="16337" y="12083"/>
                        <a:pt x="17595" y="7951"/>
                      </a:cubicBezTo>
                      <a:cubicBezTo>
                        <a:pt x="20290" y="3998"/>
                        <a:pt x="18853" y="2740"/>
                        <a:pt x="16337" y="1303"/>
                      </a:cubicBezTo>
                      <a:cubicBezTo>
                        <a:pt x="12384" y="45"/>
                        <a:pt x="10947" y="-1393"/>
                        <a:pt x="5736" y="2740"/>
                      </a:cubicBezTo>
                      <a:lnTo>
                        <a:pt x="5736" y="2740"/>
                      </a:lnTo>
                      <a:close/>
                    </a:path>
                  </a:pathLst>
                </a:custGeom>
                <a:grpFill/>
                <a:ln w="17953" cap="flat">
                  <a:noFill/>
                  <a:prstDash val="solid"/>
                  <a:miter/>
                </a:ln>
              </p:spPr>
              <p:txBody>
                <a:bodyPr rtlCol="0" anchor="ctr"/>
                <a:lstStyle/>
                <a:p>
                  <a:endParaRPr lang="zh-CN" altLang="en-US" sz="1050"/>
                </a:p>
              </p:txBody>
            </p:sp>
            <p:sp>
              <p:nvSpPr>
                <p:cNvPr id="3175" name="任意多边形: 形状 842"/>
                <p:cNvSpPr/>
                <p:nvPr/>
              </p:nvSpPr>
              <p:spPr>
                <a:xfrm>
                  <a:off x="9398030" y="5985936"/>
                  <a:ext cx="24075" cy="21560"/>
                </a:xfrm>
                <a:custGeom>
                  <a:avLst/>
                  <a:gdLst>
                    <a:gd name="connsiteX0" fmla="*/ 539 w 24075"/>
                    <a:gd name="connsiteY0" fmla="*/ 15092 h 21560"/>
                    <a:gd name="connsiteX1" fmla="*/ 0 w 24075"/>
                    <a:gd name="connsiteY1" fmla="*/ 12397 h 21560"/>
                    <a:gd name="connsiteX2" fmla="*/ 0 w 24075"/>
                    <a:gd name="connsiteY2" fmla="*/ 12397 h 21560"/>
                    <a:gd name="connsiteX3" fmla="*/ 7007 w 24075"/>
                    <a:gd name="connsiteY3" fmla="*/ 3055 h 21560"/>
                    <a:gd name="connsiteX4" fmla="*/ 7007 w 24075"/>
                    <a:gd name="connsiteY4" fmla="*/ 3055 h 21560"/>
                    <a:gd name="connsiteX5" fmla="*/ 14014 w 24075"/>
                    <a:gd name="connsiteY5" fmla="*/ 0 h 21560"/>
                    <a:gd name="connsiteX6" fmla="*/ 14014 w 24075"/>
                    <a:gd name="connsiteY6" fmla="*/ 0 h 21560"/>
                    <a:gd name="connsiteX7" fmla="*/ 19943 w 24075"/>
                    <a:gd name="connsiteY7" fmla="*/ 1617 h 21560"/>
                    <a:gd name="connsiteX8" fmla="*/ 19943 w 24075"/>
                    <a:gd name="connsiteY8" fmla="*/ 1617 h 21560"/>
                    <a:gd name="connsiteX9" fmla="*/ 24076 w 24075"/>
                    <a:gd name="connsiteY9" fmla="*/ 7007 h 21560"/>
                    <a:gd name="connsiteX10" fmla="*/ 24076 w 24075"/>
                    <a:gd name="connsiteY10" fmla="*/ 7007 h 21560"/>
                    <a:gd name="connsiteX11" fmla="*/ 22638 w 24075"/>
                    <a:gd name="connsiteY11" fmla="*/ 11319 h 21560"/>
                    <a:gd name="connsiteX12" fmla="*/ 22638 w 24075"/>
                    <a:gd name="connsiteY12" fmla="*/ 11319 h 21560"/>
                    <a:gd name="connsiteX13" fmla="*/ 8085 w 24075"/>
                    <a:gd name="connsiteY13" fmla="*/ 20842 h 21560"/>
                    <a:gd name="connsiteX14" fmla="*/ 8085 w 24075"/>
                    <a:gd name="connsiteY14" fmla="*/ 20842 h 21560"/>
                    <a:gd name="connsiteX15" fmla="*/ 5211 w 24075"/>
                    <a:gd name="connsiteY15" fmla="*/ 21561 h 21560"/>
                    <a:gd name="connsiteX16" fmla="*/ 5211 w 24075"/>
                    <a:gd name="connsiteY16" fmla="*/ 21561 h 21560"/>
                    <a:gd name="connsiteX17" fmla="*/ 539 w 24075"/>
                    <a:gd name="connsiteY17" fmla="*/ 15092 h 21560"/>
                    <a:gd name="connsiteX18" fmla="*/ 539 w 24075"/>
                    <a:gd name="connsiteY18" fmla="*/ 15092 h 21560"/>
                    <a:gd name="connsiteX19" fmla="*/ 9343 w 24075"/>
                    <a:gd name="connsiteY19" fmla="*/ 7367 h 21560"/>
                    <a:gd name="connsiteX20" fmla="*/ 5031 w 24075"/>
                    <a:gd name="connsiteY20" fmla="*/ 12218 h 21560"/>
                    <a:gd name="connsiteX21" fmla="*/ 5031 w 24075"/>
                    <a:gd name="connsiteY21" fmla="*/ 12218 h 21560"/>
                    <a:gd name="connsiteX22" fmla="*/ 5211 w 24075"/>
                    <a:gd name="connsiteY22" fmla="*/ 13116 h 21560"/>
                    <a:gd name="connsiteX23" fmla="*/ 5211 w 24075"/>
                    <a:gd name="connsiteY23" fmla="*/ 13116 h 21560"/>
                    <a:gd name="connsiteX24" fmla="*/ 5570 w 24075"/>
                    <a:gd name="connsiteY24" fmla="*/ 13655 h 21560"/>
                    <a:gd name="connsiteX25" fmla="*/ 5570 w 24075"/>
                    <a:gd name="connsiteY25" fmla="*/ 14374 h 21560"/>
                    <a:gd name="connsiteX26" fmla="*/ 5750 w 24075"/>
                    <a:gd name="connsiteY26" fmla="*/ 16171 h 21560"/>
                    <a:gd name="connsiteX27" fmla="*/ 5750 w 24075"/>
                    <a:gd name="connsiteY27" fmla="*/ 16171 h 21560"/>
                    <a:gd name="connsiteX28" fmla="*/ 17967 w 24075"/>
                    <a:gd name="connsiteY28" fmla="*/ 8984 h 21560"/>
                    <a:gd name="connsiteX29" fmla="*/ 17967 w 24075"/>
                    <a:gd name="connsiteY29" fmla="*/ 8984 h 21560"/>
                    <a:gd name="connsiteX30" fmla="*/ 18865 w 24075"/>
                    <a:gd name="connsiteY30" fmla="*/ 6828 h 21560"/>
                    <a:gd name="connsiteX31" fmla="*/ 18865 w 24075"/>
                    <a:gd name="connsiteY31" fmla="*/ 6828 h 21560"/>
                    <a:gd name="connsiteX32" fmla="*/ 17787 w 24075"/>
                    <a:gd name="connsiteY32" fmla="*/ 6109 h 21560"/>
                    <a:gd name="connsiteX33" fmla="*/ 17787 w 24075"/>
                    <a:gd name="connsiteY33" fmla="*/ 6109 h 21560"/>
                    <a:gd name="connsiteX34" fmla="*/ 13835 w 24075"/>
                    <a:gd name="connsiteY34" fmla="*/ 4851 h 21560"/>
                    <a:gd name="connsiteX35" fmla="*/ 13835 w 24075"/>
                    <a:gd name="connsiteY35" fmla="*/ 4851 h 21560"/>
                    <a:gd name="connsiteX36" fmla="*/ 9702 w 24075"/>
                    <a:gd name="connsiteY36" fmla="*/ 7007 h 21560"/>
                    <a:gd name="connsiteX37" fmla="*/ 9702 w 24075"/>
                    <a:gd name="connsiteY37" fmla="*/ 7007 h 21560"/>
                    <a:gd name="connsiteX38" fmla="*/ 8085 w 24075"/>
                    <a:gd name="connsiteY38" fmla="*/ 5031 h 21560"/>
                    <a:gd name="connsiteX39" fmla="*/ 9343 w 24075"/>
                    <a:gd name="connsiteY39" fmla="*/ 7367 h 21560"/>
                    <a:gd name="connsiteX40" fmla="*/ 9343 w 24075"/>
                    <a:gd name="connsiteY40" fmla="*/ 7367 h 2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075" h="21560">
                      <a:moveTo>
                        <a:pt x="539" y="15092"/>
                      </a:moveTo>
                      <a:cubicBezTo>
                        <a:pt x="179" y="14194"/>
                        <a:pt x="0" y="13296"/>
                        <a:pt x="0" y="12397"/>
                      </a:cubicBezTo>
                      <a:lnTo>
                        <a:pt x="0" y="12397"/>
                      </a:lnTo>
                      <a:cubicBezTo>
                        <a:pt x="0" y="8804"/>
                        <a:pt x="2515" y="5390"/>
                        <a:pt x="7007" y="3055"/>
                      </a:cubicBezTo>
                      <a:lnTo>
                        <a:pt x="7007" y="3055"/>
                      </a:lnTo>
                      <a:cubicBezTo>
                        <a:pt x="9702" y="1078"/>
                        <a:pt x="11858" y="0"/>
                        <a:pt x="14014" y="0"/>
                      </a:cubicBezTo>
                      <a:lnTo>
                        <a:pt x="14014" y="0"/>
                      </a:lnTo>
                      <a:cubicBezTo>
                        <a:pt x="16350" y="0"/>
                        <a:pt x="17787" y="899"/>
                        <a:pt x="19943" y="1617"/>
                      </a:cubicBezTo>
                      <a:lnTo>
                        <a:pt x="19943" y="1617"/>
                      </a:lnTo>
                      <a:cubicBezTo>
                        <a:pt x="21560" y="2336"/>
                        <a:pt x="24076" y="3774"/>
                        <a:pt x="24076" y="7007"/>
                      </a:cubicBezTo>
                      <a:lnTo>
                        <a:pt x="24076" y="7007"/>
                      </a:lnTo>
                      <a:cubicBezTo>
                        <a:pt x="24076" y="8624"/>
                        <a:pt x="23357" y="10241"/>
                        <a:pt x="22638" y="11319"/>
                      </a:cubicBezTo>
                      <a:lnTo>
                        <a:pt x="22638" y="11319"/>
                      </a:lnTo>
                      <a:cubicBezTo>
                        <a:pt x="19943" y="17788"/>
                        <a:pt x="11499" y="18147"/>
                        <a:pt x="8085" y="20842"/>
                      </a:cubicBezTo>
                      <a:lnTo>
                        <a:pt x="8085" y="20842"/>
                      </a:lnTo>
                      <a:cubicBezTo>
                        <a:pt x="7187" y="21202"/>
                        <a:pt x="6468" y="21561"/>
                        <a:pt x="5211" y="21561"/>
                      </a:cubicBezTo>
                      <a:lnTo>
                        <a:pt x="5211" y="21561"/>
                      </a:lnTo>
                      <a:cubicBezTo>
                        <a:pt x="1617" y="21202"/>
                        <a:pt x="539" y="17967"/>
                        <a:pt x="539" y="15092"/>
                      </a:cubicBezTo>
                      <a:lnTo>
                        <a:pt x="539" y="15092"/>
                      </a:lnTo>
                      <a:close/>
                      <a:moveTo>
                        <a:pt x="9343" y="7367"/>
                      </a:moveTo>
                      <a:cubicBezTo>
                        <a:pt x="5929" y="9163"/>
                        <a:pt x="4851" y="11140"/>
                        <a:pt x="5031" y="12218"/>
                      </a:cubicBezTo>
                      <a:lnTo>
                        <a:pt x="5031" y="12218"/>
                      </a:lnTo>
                      <a:cubicBezTo>
                        <a:pt x="5031" y="12577"/>
                        <a:pt x="5031" y="12936"/>
                        <a:pt x="5211" y="13116"/>
                      </a:cubicBezTo>
                      <a:lnTo>
                        <a:pt x="5211" y="13116"/>
                      </a:lnTo>
                      <a:lnTo>
                        <a:pt x="5570" y="13655"/>
                      </a:lnTo>
                      <a:lnTo>
                        <a:pt x="5570" y="14374"/>
                      </a:lnTo>
                      <a:cubicBezTo>
                        <a:pt x="5570" y="15092"/>
                        <a:pt x="5570" y="15811"/>
                        <a:pt x="5750" y="16171"/>
                      </a:cubicBezTo>
                      <a:lnTo>
                        <a:pt x="5750" y="16171"/>
                      </a:lnTo>
                      <a:cubicBezTo>
                        <a:pt x="10601" y="13296"/>
                        <a:pt x="17967" y="11140"/>
                        <a:pt x="17967" y="8984"/>
                      </a:cubicBezTo>
                      <a:lnTo>
                        <a:pt x="17967" y="8984"/>
                      </a:lnTo>
                      <a:cubicBezTo>
                        <a:pt x="18865" y="7726"/>
                        <a:pt x="18865" y="7007"/>
                        <a:pt x="18865" y="6828"/>
                      </a:cubicBezTo>
                      <a:lnTo>
                        <a:pt x="18865" y="6828"/>
                      </a:lnTo>
                      <a:cubicBezTo>
                        <a:pt x="18865" y="6828"/>
                        <a:pt x="18865" y="6828"/>
                        <a:pt x="17787" y="6109"/>
                      </a:cubicBezTo>
                      <a:lnTo>
                        <a:pt x="17787" y="6109"/>
                      </a:lnTo>
                      <a:cubicBezTo>
                        <a:pt x="15631" y="5390"/>
                        <a:pt x="14553" y="4851"/>
                        <a:pt x="13835" y="4851"/>
                      </a:cubicBezTo>
                      <a:lnTo>
                        <a:pt x="13835" y="4851"/>
                      </a:lnTo>
                      <a:cubicBezTo>
                        <a:pt x="13116" y="4851"/>
                        <a:pt x="12038" y="5031"/>
                        <a:pt x="9702" y="7007"/>
                      </a:cubicBezTo>
                      <a:lnTo>
                        <a:pt x="9702" y="7007"/>
                      </a:lnTo>
                      <a:lnTo>
                        <a:pt x="8085" y="5031"/>
                      </a:lnTo>
                      <a:lnTo>
                        <a:pt x="9343" y="7367"/>
                      </a:lnTo>
                      <a:lnTo>
                        <a:pt x="9343" y="7367"/>
                      </a:lnTo>
                      <a:close/>
                    </a:path>
                  </a:pathLst>
                </a:custGeom>
                <a:grpFill/>
                <a:ln w="17953" cap="flat">
                  <a:noFill/>
                  <a:prstDash val="solid"/>
                  <a:miter/>
                </a:ln>
              </p:spPr>
              <p:txBody>
                <a:bodyPr rtlCol="0" anchor="ctr"/>
                <a:lstStyle/>
                <a:p>
                  <a:endParaRPr lang="zh-CN" altLang="en-US" sz="1050"/>
                </a:p>
              </p:txBody>
            </p:sp>
          </p:grpSp>
          <p:grpSp>
            <p:nvGrpSpPr>
              <p:cNvPr id="287" name="图形 1"/>
              <p:cNvGrpSpPr/>
              <p:nvPr/>
            </p:nvGrpSpPr>
            <p:grpSpPr>
              <a:xfrm>
                <a:off x="7888088" y="5931984"/>
                <a:ext cx="36309" cy="40067"/>
                <a:chOff x="9261299" y="6129674"/>
                <a:chExt cx="36309" cy="40067"/>
              </a:xfrm>
              <a:solidFill>
                <a:srgbClr val="0070C0"/>
              </a:solidFill>
            </p:grpSpPr>
            <p:sp>
              <p:nvSpPr>
                <p:cNvPr id="3172" name="任意多边形: 形状 844"/>
                <p:cNvSpPr/>
                <p:nvPr/>
              </p:nvSpPr>
              <p:spPr>
                <a:xfrm>
                  <a:off x="9263828" y="6132145"/>
                  <a:ext cx="31131" cy="34724"/>
                </a:xfrm>
                <a:custGeom>
                  <a:avLst/>
                  <a:gdLst>
                    <a:gd name="connsiteX0" fmla="*/ 12564 w 31131"/>
                    <a:gd name="connsiteY0" fmla="*/ 31847 h 34724"/>
                    <a:gd name="connsiteX1" fmla="*/ 28375 w 31131"/>
                    <a:gd name="connsiteY1" fmla="*/ 9208 h 34724"/>
                    <a:gd name="connsiteX2" fmla="*/ 29633 w 31131"/>
                    <a:gd name="connsiteY2" fmla="*/ 1303 h 34724"/>
                    <a:gd name="connsiteX3" fmla="*/ 24422 w 31131"/>
                    <a:gd name="connsiteY3" fmla="*/ 2740 h 34724"/>
                    <a:gd name="connsiteX4" fmla="*/ 17954 w 31131"/>
                    <a:gd name="connsiteY4" fmla="*/ 13341 h 34724"/>
                    <a:gd name="connsiteX5" fmla="*/ 6096 w 31131"/>
                    <a:gd name="connsiteY5" fmla="*/ 16036 h 34724"/>
                    <a:gd name="connsiteX6" fmla="*/ 885 w 31131"/>
                    <a:gd name="connsiteY6" fmla="*/ 26637 h 34724"/>
                    <a:gd name="connsiteX7" fmla="*/ 8791 w 31131"/>
                    <a:gd name="connsiteY7" fmla="*/ 25379 h 34724"/>
                    <a:gd name="connsiteX8" fmla="*/ 7533 w 31131"/>
                    <a:gd name="connsiteY8" fmla="*/ 33284 h 34724"/>
                    <a:gd name="connsiteX9" fmla="*/ 12564 w 31131"/>
                    <a:gd name="connsiteY9" fmla="*/ 31847 h 34724"/>
                    <a:gd name="connsiteX10" fmla="*/ 12564 w 31131"/>
                    <a:gd name="connsiteY10" fmla="*/ 31847 h 3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131" h="34724">
                      <a:moveTo>
                        <a:pt x="12564" y="31847"/>
                      </a:moveTo>
                      <a:cubicBezTo>
                        <a:pt x="13822" y="29152"/>
                        <a:pt x="26938" y="11903"/>
                        <a:pt x="28375" y="9208"/>
                      </a:cubicBezTo>
                      <a:cubicBezTo>
                        <a:pt x="31070" y="5256"/>
                        <a:pt x="32328" y="2560"/>
                        <a:pt x="29633" y="1303"/>
                      </a:cubicBezTo>
                      <a:cubicBezTo>
                        <a:pt x="28375" y="45"/>
                        <a:pt x="26938" y="-1393"/>
                        <a:pt x="24422" y="2740"/>
                      </a:cubicBezTo>
                      <a:cubicBezTo>
                        <a:pt x="23165" y="6693"/>
                        <a:pt x="21727" y="13341"/>
                        <a:pt x="17954" y="13341"/>
                      </a:cubicBezTo>
                      <a:cubicBezTo>
                        <a:pt x="14002" y="13341"/>
                        <a:pt x="10049" y="13341"/>
                        <a:pt x="6096" y="16036"/>
                      </a:cubicBezTo>
                      <a:cubicBezTo>
                        <a:pt x="2143" y="19988"/>
                        <a:pt x="-1810" y="28074"/>
                        <a:pt x="885" y="26637"/>
                      </a:cubicBezTo>
                      <a:cubicBezTo>
                        <a:pt x="4838" y="25379"/>
                        <a:pt x="10049" y="22684"/>
                        <a:pt x="8791" y="25379"/>
                      </a:cubicBezTo>
                      <a:cubicBezTo>
                        <a:pt x="7533" y="29332"/>
                        <a:pt x="6096" y="32027"/>
                        <a:pt x="7533" y="33284"/>
                      </a:cubicBezTo>
                      <a:cubicBezTo>
                        <a:pt x="8611" y="35979"/>
                        <a:pt x="11307" y="34542"/>
                        <a:pt x="12564" y="31847"/>
                      </a:cubicBezTo>
                      <a:lnTo>
                        <a:pt x="12564" y="31847"/>
                      </a:lnTo>
                      <a:close/>
                    </a:path>
                  </a:pathLst>
                </a:custGeom>
                <a:grpFill/>
                <a:ln w="17953" cap="flat">
                  <a:noFill/>
                  <a:prstDash val="solid"/>
                  <a:miter/>
                </a:ln>
              </p:spPr>
              <p:txBody>
                <a:bodyPr rtlCol="0" anchor="ctr"/>
                <a:lstStyle/>
                <a:p>
                  <a:endParaRPr lang="zh-CN" altLang="en-US" sz="1050"/>
                </a:p>
              </p:txBody>
            </p:sp>
            <p:sp>
              <p:nvSpPr>
                <p:cNvPr id="3173" name="任意多边形: 形状 845"/>
                <p:cNvSpPr/>
                <p:nvPr/>
              </p:nvSpPr>
              <p:spPr>
                <a:xfrm>
                  <a:off x="9261299" y="6129674"/>
                  <a:ext cx="36309" cy="40067"/>
                </a:xfrm>
                <a:custGeom>
                  <a:avLst/>
                  <a:gdLst>
                    <a:gd name="connsiteX0" fmla="*/ 8085 w 36309"/>
                    <a:gd name="connsiteY0" fmla="*/ 37551 h 40067"/>
                    <a:gd name="connsiteX1" fmla="*/ 6828 w 36309"/>
                    <a:gd name="connsiteY1" fmla="*/ 34317 h 40067"/>
                    <a:gd name="connsiteX2" fmla="*/ 6828 w 36309"/>
                    <a:gd name="connsiteY2" fmla="*/ 34317 h 40067"/>
                    <a:gd name="connsiteX3" fmla="*/ 7726 w 36309"/>
                    <a:gd name="connsiteY3" fmla="*/ 30365 h 40067"/>
                    <a:gd name="connsiteX4" fmla="*/ 7726 w 36309"/>
                    <a:gd name="connsiteY4" fmla="*/ 30365 h 40067"/>
                    <a:gd name="connsiteX5" fmla="*/ 4133 w 36309"/>
                    <a:gd name="connsiteY5" fmla="*/ 31622 h 40067"/>
                    <a:gd name="connsiteX6" fmla="*/ 4133 w 36309"/>
                    <a:gd name="connsiteY6" fmla="*/ 31622 h 40067"/>
                    <a:gd name="connsiteX7" fmla="*/ 2875 w 36309"/>
                    <a:gd name="connsiteY7" fmla="*/ 31802 h 40067"/>
                    <a:gd name="connsiteX8" fmla="*/ 2875 w 36309"/>
                    <a:gd name="connsiteY8" fmla="*/ 31802 h 40067"/>
                    <a:gd name="connsiteX9" fmla="*/ 0 w 36309"/>
                    <a:gd name="connsiteY9" fmla="*/ 28748 h 40067"/>
                    <a:gd name="connsiteX10" fmla="*/ 0 w 36309"/>
                    <a:gd name="connsiteY10" fmla="*/ 28748 h 40067"/>
                    <a:gd name="connsiteX11" fmla="*/ 7187 w 36309"/>
                    <a:gd name="connsiteY11" fmla="*/ 16350 h 40067"/>
                    <a:gd name="connsiteX12" fmla="*/ 7187 w 36309"/>
                    <a:gd name="connsiteY12" fmla="*/ 16350 h 40067"/>
                    <a:gd name="connsiteX13" fmla="*/ 20483 w 36309"/>
                    <a:gd name="connsiteY13" fmla="*/ 13296 h 40067"/>
                    <a:gd name="connsiteX14" fmla="*/ 20483 w 36309"/>
                    <a:gd name="connsiteY14" fmla="*/ 13296 h 40067"/>
                    <a:gd name="connsiteX15" fmla="*/ 22459 w 36309"/>
                    <a:gd name="connsiteY15" fmla="*/ 10960 h 40067"/>
                    <a:gd name="connsiteX16" fmla="*/ 22459 w 36309"/>
                    <a:gd name="connsiteY16" fmla="*/ 10960 h 40067"/>
                    <a:gd name="connsiteX17" fmla="*/ 24975 w 36309"/>
                    <a:gd name="connsiteY17" fmla="*/ 3953 h 40067"/>
                    <a:gd name="connsiteX18" fmla="*/ 24975 w 36309"/>
                    <a:gd name="connsiteY18" fmla="*/ 3953 h 40067"/>
                    <a:gd name="connsiteX19" fmla="*/ 30185 w 36309"/>
                    <a:gd name="connsiteY19" fmla="*/ 0 h 40067"/>
                    <a:gd name="connsiteX20" fmla="*/ 30185 w 36309"/>
                    <a:gd name="connsiteY20" fmla="*/ 0 h 40067"/>
                    <a:gd name="connsiteX21" fmla="*/ 33419 w 36309"/>
                    <a:gd name="connsiteY21" fmla="*/ 1617 h 40067"/>
                    <a:gd name="connsiteX22" fmla="*/ 33419 w 36309"/>
                    <a:gd name="connsiteY22" fmla="*/ 1617 h 40067"/>
                    <a:gd name="connsiteX23" fmla="*/ 36294 w 36309"/>
                    <a:gd name="connsiteY23" fmla="*/ 6109 h 40067"/>
                    <a:gd name="connsiteX24" fmla="*/ 36294 w 36309"/>
                    <a:gd name="connsiteY24" fmla="*/ 6109 h 40067"/>
                    <a:gd name="connsiteX25" fmla="*/ 33419 w 36309"/>
                    <a:gd name="connsiteY25" fmla="*/ 13116 h 40067"/>
                    <a:gd name="connsiteX26" fmla="*/ 33419 w 36309"/>
                    <a:gd name="connsiteY26" fmla="*/ 13116 h 40067"/>
                    <a:gd name="connsiteX27" fmla="*/ 17608 w 36309"/>
                    <a:gd name="connsiteY27" fmla="*/ 35755 h 40067"/>
                    <a:gd name="connsiteX28" fmla="*/ 17608 w 36309"/>
                    <a:gd name="connsiteY28" fmla="*/ 35755 h 40067"/>
                    <a:gd name="connsiteX29" fmla="*/ 15272 w 36309"/>
                    <a:gd name="connsiteY29" fmla="*/ 34677 h 40067"/>
                    <a:gd name="connsiteX30" fmla="*/ 17428 w 36309"/>
                    <a:gd name="connsiteY30" fmla="*/ 35934 h 40067"/>
                    <a:gd name="connsiteX31" fmla="*/ 11858 w 36309"/>
                    <a:gd name="connsiteY31" fmla="*/ 40067 h 40067"/>
                    <a:gd name="connsiteX32" fmla="*/ 11858 w 36309"/>
                    <a:gd name="connsiteY32" fmla="*/ 40067 h 40067"/>
                    <a:gd name="connsiteX33" fmla="*/ 11679 w 36309"/>
                    <a:gd name="connsiteY33" fmla="*/ 40067 h 40067"/>
                    <a:gd name="connsiteX34" fmla="*/ 11679 w 36309"/>
                    <a:gd name="connsiteY34" fmla="*/ 40067 h 40067"/>
                    <a:gd name="connsiteX35" fmla="*/ 8085 w 36309"/>
                    <a:gd name="connsiteY35" fmla="*/ 37551 h 40067"/>
                    <a:gd name="connsiteX36" fmla="*/ 8085 w 36309"/>
                    <a:gd name="connsiteY36" fmla="*/ 37551 h 40067"/>
                    <a:gd name="connsiteX37" fmla="*/ 11858 w 36309"/>
                    <a:gd name="connsiteY37" fmla="*/ 34497 h 40067"/>
                    <a:gd name="connsiteX38" fmla="*/ 12936 w 36309"/>
                    <a:gd name="connsiteY38" fmla="*/ 33239 h 40067"/>
                    <a:gd name="connsiteX39" fmla="*/ 12936 w 36309"/>
                    <a:gd name="connsiteY39" fmla="*/ 33239 h 40067"/>
                    <a:gd name="connsiteX40" fmla="*/ 12936 w 36309"/>
                    <a:gd name="connsiteY40" fmla="*/ 33239 h 40067"/>
                    <a:gd name="connsiteX41" fmla="*/ 24615 w 36309"/>
                    <a:gd name="connsiteY41" fmla="*/ 16530 h 40067"/>
                    <a:gd name="connsiteX42" fmla="*/ 24615 w 36309"/>
                    <a:gd name="connsiteY42" fmla="*/ 16530 h 40067"/>
                    <a:gd name="connsiteX43" fmla="*/ 20483 w 36309"/>
                    <a:gd name="connsiteY43" fmla="*/ 18327 h 40067"/>
                    <a:gd name="connsiteX44" fmla="*/ 20483 w 36309"/>
                    <a:gd name="connsiteY44" fmla="*/ 18327 h 40067"/>
                    <a:gd name="connsiteX45" fmla="*/ 10421 w 36309"/>
                    <a:gd name="connsiteY45" fmla="*/ 20303 h 40067"/>
                    <a:gd name="connsiteX46" fmla="*/ 10421 w 36309"/>
                    <a:gd name="connsiteY46" fmla="*/ 20303 h 40067"/>
                    <a:gd name="connsiteX47" fmla="*/ 6828 w 36309"/>
                    <a:gd name="connsiteY47" fmla="*/ 25155 h 40067"/>
                    <a:gd name="connsiteX48" fmla="*/ 6828 w 36309"/>
                    <a:gd name="connsiteY48" fmla="*/ 25155 h 40067"/>
                    <a:gd name="connsiteX49" fmla="*/ 10780 w 36309"/>
                    <a:gd name="connsiteY49" fmla="*/ 24076 h 40067"/>
                    <a:gd name="connsiteX50" fmla="*/ 10780 w 36309"/>
                    <a:gd name="connsiteY50" fmla="*/ 24076 h 40067"/>
                    <a:gd name="connsiteX51" fmla="*/ 14014 w 36309"/>
                    <a:gd name="connsiteY51" fmla="*/ 27131 h 40067"/>
                    <a:gd name="connsiteX52" fmla="*/ 14014 w 36309"/>
                    <a:gd name="connsiteY52" fmla="*/ 27131 h 40067"/>
                    <a:gd name="connsiteX53" fmla="*/ 13655 w 36309"/>
                    <a:gd name="connsiteY53" fmla="*/ 28748 h 40067"/>
                    <a:gd name="connsiteX54" fmla="*/ 13655 w 36309"/>
                    <a:gd name="connsiteY54" fmla="*/ 28748 h 40067"/>
                    <a:gd name="connsiteX55" fmla="*/ 11858 w 36309"/>
                    <a:gd name="connsiteY55" fmla="*/ 34497 h 40067"/>
                    <a:gd name="connsiteX56" fmla="*/ 11858 w 36309"/>
                    <a:gd name="connsiteY56" fmla="*/ 34497 h 40067"/>
                    <a:gd name="connsiteX57" fmla="*/ 11499 w 36309"/>
                    <a:gd name="connsiteY57" fmla="*/ 34497 h 40067"/>
                    <a:gd name="connsiteX58" fmla="*/ 11858 w 36309"/>
                    <a:gd name="connsiteY58" fmla="*/ 34497 h 40067"/>
                    <a:gd name="connsiteX59" fmla="*/ 11858 w 36309"/>
                    <a:gd name="connsiteY59" fmla="*/ 34497 h 40067"/>
                    <a:gd name="connsiteX60" fmla="*/ 29287 w 36309"/>
                    <a:gd name="connsiteY60" fmla="*/ 5929 h 40067"/>
                    <a:gd name="connsiteX61" fmla="*/ 26951 w 36309"/>
                    <a:gd name="connsiteY61" fmla="*/ 13116 h 40067"/>
                    <a:gd name="connsiteX62" fmla="*/ 26951 w 36309"/>
                    <a:gd name="connsiteY62" fmla="*/ 13116 h 40067"/>
                    <a:gd name="connsiteX63" fmla="*/ 28748 w 36309"/>
                    <a:gd name="connsiteY63" fmla="*/ 10241 h 40067"/>
                    <a:gd name="connsiteX64" fmla="*/ 28748 w 36309"/>
                    <a:gd name="connsiteY64" fmla="*/ 10241 h 40067"/>
                    <a:gd name="connsiteX65" fmla="*/ 31083 w 36309"/>
                    <a:gd name="connsiteY65" fmla="*/ 5750 h 40067"/>
                    <a:gd name="connsiteX66" fmla="*/ 31083 w 36309"/>
                    <a:gd name="connsiteY66" fmla="*/ 5750 h 40067"/>
                    <a:gd name="connsiteX67" fmla="*/ 31083 w 36309"/>
                    <a:gd name="connsiteY67" fmla="*/ 5750 h 40067"/>
                    <a:gd name="connsiteX68" fmla="*/ 31263 w 36309"/>
                    <a:gd name="connsiteY68" fmla="*/ 5750 h 40067"/>
                    <a:gd name="connsiteX69" fmla="*/ 30544 w 36309"/>
                    <a:gd name="connsiteY69" fmla="*/ 5390 h 40067"/>
                    <a:gd name="connsiteX70" fmla="*/ 30185 w 36309"/>
                    <a:gd name="connsiteY70" fmla="*/ 5031 h 40067"/>
                    <a:gd name="connsiteX71" fmla="*/ 30185 w 36309"/>
                    <a:gd name="connsiteY71" fmla="*/ 5031 h 40067"/>
                    <a:gd name="connsiteX72" fmla="*/ 29287 w 36309"/>
                    <a:gd name="connsiteY72" fmla="*/ 5929 h 40067"/>
                    <a:gd name="connsiteX73" fmla="*/ 29287 w 36309"/>
                    <a:gd name="connsiteY73" fmla="*/ 5929 h 4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6309" h="40067">
                      <a:moveTo>
                        <a:pt x="8085" y="37551"/>
                      </a:moveTo>
                      <a:cubicBezTo>
                        <a:pt x="7187" y="36653"/>
                        <a:pt x="6648" y="35216"/>
                        <a:pt x="6828" y="34317"/>
                      </a:cubicBezTo>
                      <a:lnTo>
                        <a:pt x="6828" y="34317"/>
                      </a:lnTo>
                      <a:cubicBezTo>
                        <a:pt x="6828" y="32880"/>
                        <a:pt x="7187" y="31622"/>
                        <a:pt x="7726" y="30365"/>
                      </a:cubicBezTo>
                      <a:lnTo>
                        <a:pt x="7726" y="30365"/>
                      </a:lnTo>
                      <a:cubicBezTo>
                        <a:pt x="6648" y="30724"/>
                        <a:pt x="5211" y="31263"/>
                        <a:pt x="4133" y="31622"/>
                      </a:cubicBezTo>
                      <a:lnTo>
                        <a:pt x="4133" y="31622"/>
                      </a:lnTo>
                      <a:cubicBezTo>
                        <a:pt x="3774" y="31802"/>
                        <a:pt x="3414" y="31802"/>
                        <a:pt x="2875" y="31802"/>
                      </a:cubicBezTo>
                      <a:lnTo>
                        <a:pt x="2875" y="31802"/>
                      </a:lnTo>
                      <a:cubicBezTo>
                        <a:pt x="719" y="31802"/>
                        <a:pt x="0" y="29107"/>
                        <a:pt x="0" y="28748"/>
                      </a:cubicBezTo>
                      <a:lnTo>
                        <a:pt x="0" y="28748"/>
                      </a:lnTo>
                      <a:cubicBezTo>
                        <a:pt x="360" y="25155"/>
                        <a:pt x="3414" y="20483"/>
                        <a:pt x="7187" y="16350"/>
                      </a:cubicBezTo>
                      <a:lnTo>
                        <a:pt x="7187" y="16350"/>
                      </a:lnTo>
                      <a:cubicBezTo>
                        <a:pt x="11858" y="13116"/>
                        <a:pt x="16530" y="13296"/>
                        <a:pt x="20483" y="13296"/>
                      </a:cubicBezTo>
                      <a:lnTo>
                        <a:pt x="20483" y="13296"/>
                      </a:lnTo>
                      <a:cubicBezTo>
                        <a:pt x="20663" y="13475"/>
                        <a:pt x="21561" y="12936"/>
                        <a:pt x="22459" y="10960"/>
                      </a:cubicBezTo>
                      <a:lnTo>
                        <a:pt x="22459" y="10960"/>
                      </a:lnTo>
                      <a:cubicBezTo>
                        <a:pt x="23358" y="9163"/>
                        <a:pt x="23897" y="6468"/>
                        <a:pt x="24975" y="3953"/>
                      </a:cubicBezTo>
                      <a:lnTo>
                        <a:pt x="24975" y="3953"/>
                      </a:lnTo>
                      <a:cubicBezTo>
                        <a:pt x="26412" y="1617"/>
                        <a:pt x="27849" y="0"/>
                        <a:pt x="30185" y="0"/>
                      </a:cubicBezTo>
                      <a:lnTo>
                        <a:pt x="30185" y="0"/>
                      </a:lnTo>
                      <a:cubicBezTo>
                        <a:pt x="32521" y="180"/>
                        <a:pt x="33419" y="1617"/>
                        <a:pt x="33419" y="1617"/>
                      </a:cubicBezTo>
                      <a:lnTo>
                        <a:pt x="33419" y="1617"/>
                      </a:lnTo>
                      <a:cubicBezTo>
                        <a:pt x="35036" y="2336"/>
                        <a:pt x="36473" y="4312"/>
                        <a:pt x="36294" y="6109"/>
                      </a:cubicBezTo>
                      <a:lnTo>
                        <a:pt x="36294" y="6109"/>
                      </a:lnTo>
                      <a:cubicBezTo>
                        <a:pt x="36114" y="8804"/>
                        <a:pt x="34856" y="10780"/>
                        <a:pt x="33419" y="13116"/>
                      </a:cubicBezTo>
                      <a:lnTo>
                        <a:pt x="33419" y="13116"/>
                      </a:lnTo>
                      <a:cubicBezTo>
                        <a:pt x="31802" y="16350"/>
                        <a:pt x="18686" y="33599"/>
                        <a:pt x="17608" y="35755"/>
                      </a:cubicBezTo>
                      <a:lnTo>
                        <a:pt x="17608" y="35755"/>
                      </a:lnTo>
                      <a:lnTo>
                        <a:pt x="15272" y="34677"/>
                      </a:lnTo>
                      <a:lnTo>
                        <a:pt x="17428" y="35934"/>
                      </a:lnTo>
                      <a:cubicBezTo>
                        <a:pt x="16350" y="37911"/>
                        <a:pt x="14733" y="39887"/>
                        <a:pt x="11858" y="40067"/>
                      </a:cubicBezTo>
                      <a:lnTo>
                        <a:pt x="11858" y="40067"/>
                      </a:lnTo>
                      <a:cubicBezTo>
                        <a:pt x="11858" y="40067"/>
                        <a:pt x="11679" y="40067"/>
                        <a:pt x="11679" y="40067"/>
                      </a:cubicBezTo>
                      <a:lnTo>
                        <a:pt x="11679" y="40067"/>
                      </a:lnTo>
                      <a:cubicBezTo>
                        <a:pt x="9882" y="39708"/>
                        <a:pt x="8265" y="38450"/>
                        <a:pt x="8085" y="37551"/>
                      </a:cubicBezTo>
                      <a:lnTo>
                        <a:pt x="8085" y="37551"/>
                      </a:lnTo>
                      <a:close/>
                      <a:moveTo>
                        <a:pt x="11858" y="34497"/>
                      </a:moveTo>
                      <a:cubicBezTo>
                        <a:pt x="12038" y="34317"/>
                        <a:pt x="12397" y="34138"/>
                        <a:pt x="12936" y="33239"/>
                      </a:cubicBezTo>
                      <a:lnTo>
                        <a:pt x="12936" y="33239"/>
                      </a:lnTo>
                      <a:lnTo>
                        <a:pt x="12936" y="33239"/>
                      </a:lnTo>
                      <a:cubicBezTo>
                        <a:pt x="14014" y="31083"/>
                        <a:pt x="20303" y="22639"/>
                        <a:pt x="24615" y="16530"/>
                      </a:cubicBezTo>
                      <a:lnTo>
                        <a:pt x="24615" y="16530"/>
                      </a:lnTo>
                      <a:cubicBezTo>
                        <a:pt x="23537" y="17428"/>
                        <a:pt x="22280" y="18147"/>
                        <a:pt x="20483" y="18327"/>
                      </a:cubicBezTo>
                      <a:lnTo>
                        <a:pt x="20483" y="18327"/>
                      </a:lnTo>
                      <a:cubicBezTo>
                        <a:pt x="16530" y="18327"/>
                        <a:pt x="13296" y="18327"/>
                        <a:pt x="10421" y="20303"/>
                      </a:cubicBezTo>
                      <a:lnTo>
                        <a:pt x="10421" y="20303"/>
                      </a:lnTo>
                      <a:cubicBezTo>
                        <a:pt x="9163" y="21381"/>
                        <a:pt x="7906" y="23358"/>
                        <a:pt x="6828" y="25155"/>
                      </a:cubicBezTo>
                      <a:lnTo>
                        <a:pt x="6828" y="25155"/>
                      </a:lnTo>
                      <a:cubicBezTo>
                        <a:pt x="8085" y="24616"/>
                        <a:pt x="9523" y="24256"/>
                        <a:pt x="10780" y="24076"/>
                      </a:cubicBezTo>
                      <a:lnTo>
                        <a:pt x="10780" y="24076"/>
                      </a:lnTo>
                      <a:cubicBezTo>
                        <a:pt x="11319" y="24076"/>
                        <a:pt x="13835" y="25155"/>
                        <a:pt x="14014" y="27131"/>
                      </a:cubicBezTo>
                      <a:lnTo>
                        <a:pt x="14014" y="27131"/>
                      </a:lnTo>
                      <a:cubicBezTo>
                        <a:pt x="14014" y="27849"/>
                        <a:pt x="13835" y="28209"/>
                        <a:pt x="13655" y="28748"/>
                      </a:cubicBezTo>
                      <a:lnTo>
                        <a:pt x="13655" y="28748"/>
                      </a:lnTo>
                      <a:cubicBezTo>
                        <a:pt x="12577" y="31622"/>
                        <a:pt x="11858" y="33958"/>
                        <a:pt x="11858" y="34497"/>
                      </a:cubicBezTo>
                      <a:lnTo>
                        <a:pt x="11858" y="34497"/>
                      </a:lnTo>
                      <a:lnTo>
                        <a:pt x="11499" y="34497"/>
                      </a:lnTo>
                      <a:lnTo>
                        <a:pt x="11858" y="34497"/>
                      </a:lnTo>
                      <a:lnTo>
                        <a:pt x="11858" y="34497"/>
                      </a:lnTo>
                      <a:close/>
                      <a:moveTo>
                        <a:pt x="29287" y="5929"/>
                      </a:moveTo>
                      <a:cubicBezTo>
                        <a:pt x="28568" y="7726"/>
                        <a:pt x="28029" y="10601"/>
                        <a:pt x="26951" y="13116"/>
                      </a:cubicBezTo>
                      <a:lnTo>
                        <a:pt x="26951" y="13116"/>
                      </a:lnTo>
                      <a:cubicBezTo>
                        <a:pt x="27849" y="11679"/>
                        <a:pt x="28568" y="10780"/>
                        <a:pt x="28748" y="10241"/>
                      </a:cubicBezTo>
                      <a:lnTo>
                        <a:pt x="28748" y="10241"/>
                      </a:lnTo>
                      <a:cubicBezTo>
                        <a:pt x="30365" y="8085"/>
                        <a:pt x="31083" y="6109"/>
                        <a:pt x="31083" y="5750"/>
                      </a:cubicBezTo>
                      <a:lnTo>
                        <a:pt x="31083" y="5750"/>
                      </a:lnTo>
                      <a:lnTo>
                        <a:pt x="31083" y="5750"/>
                      </a:lnTo>
                      <a:lnTo>
                        <a:pt x="31263" y="5750"/>
                      </a:lnTo>
                      <a:lnTo>
                        <a:pt x="30544" y="5390"/>
                      </a:lnTo>
                      <a:cubicBezTo>
                        <a:pt x="30365" y="5211"/>
                        <a:pt x="30185" y="5031"/>
                        <a:pt x="30185" y="5031"/>
                      </a:cubicBezTo>
                      <a:lnTo>
                        <a:pt x="30185" y="5031"/>
                      </a:lnTo>
                      <a:cubicBezTo>
                        <a:pt x="29646" y="5390"/>
                        <a:pt x="29466" y="5750"/>
                        <a:pt x="29287" y="5929"/>
                      </a:cubicBezTo>
                      <a:lnTo>
                        <a:pt x="29287" y="5929"/>
                      </a:lnTo>
                      <a:close/>
                    </a:path>
                  </a:pathLst>
                </a:custGeom>
                <a:grpFill/>
                <a:ln w="17953" cap="flat">
                  <a:noFill/>
                  <a:prstDash val="solid"/>
                  <a:miter/>
                </a:ln>
              </p:spPr>
              <p:txBody>
                <a:bodyPr rtlCol="0" anchor="ctr"/>
                <a:lstStyle/>
                <a:p>
                  <a:endParaRPr lang="zh-CN" altLang="en-US" sz="1050"/>
                </a:p>
              </p:txBody>
            </p:sp>
          </p:grpSp>
          <p:grpSp>
            <p:nvGrpSpPr>
              <p:cNvPr id="288" name="图形 1"/>
              <p:cNvGrpSpPr/>
              <p:nvPr/>
            </p:nvGrpSpPr>
            <p:grpSpPr>
              <a:xfrm>
                <a:off x="7869942" y="5971789"/>
                <a:ext cx="18506" cy="15387"/>
                <a:chOff x="9243153" y="6169479"/>
                <a:chExt cx="18506" cy="15387"/>
              </a:xfrm>
              <a:solidFill>
                <a:srgbClr val="0070C0"/>
              </a:solidFill>
            </p:grpSpPr>
            <p:sp>
              <p:nvSpPr>
                <p:cNvPr id="3170" name="任意多边形: 形状 847"/>
                <p:cNvSpPr/>
                <p:nvPr/>
              </p:nvSpPr>
              <p:spPr>
                <a:xfrm>
                  <a:off x="9245701" y="6172077"/>
                  <a:ext cx="13622" cy="10286"/>
                </a:xfrm>
                <a:custGeom>
                  <a:avLst/>
                  <a:gdLst>
                    <a:gd name="connsiteX0" fmla="*/ 5716 w 13622"/>
                    <a:gd name="connsiteY0" fmla="*/ 9343 h 10286"/>
                    <a:gd name="connsiteX1" fmla="*/ 13622 w 13622"/>
                    <a:gd name="connsiteY1" fmla="*/ 3953 h 10286"/>
                    <a:gd name="connsiteX2" fmla="*/ 9669 w 13622"/>
                    <a:gd name="connsiteY2" fmla="*/ 0 h 10286"/>
                    <a:gd name="connsiteX3" fmla="*/ 3021 w 13622"/>
                    <a:gd name="connsiteY3" fmla="*/ 2695 h 10286"/>
                    <a:gd name="connsiteX4" fmla="*/ 326 w 13622"/>
                    <a:gd name="connsiteY4" fmla="*/ 9343 h 10286"/>
                    <a:gd name="connsiteX5" fmla="*/ 5716 w 13622"/>
                    <a:gd name="connsiteY5" fmla="*/ 9343 h 10286"/>
                    <a:gd name="connsiteX6" fmla="*/ 5716 w 13622"/>
                    <a:gd name="connsiteY6" fmla="*/ 9343 h 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22" h="10286">
                      <a:moveTo>
                        <a:pt x="5716" y="9343"/>
                      </a:moveTo>
                      <a:cubicBezTo>
                        <a:pt x="8411" y="9343"/>
                        <a:pt x="13622" y="6648"/>
                        <a:pt x="13622" y="3953"/>
                      </a:cubicBezTo>
                      <a:cubicBezTo>
                        <a:pt x="13622" y="1258"/>
                        <a:pt x="13622" y="0"/>
                        <a:pt x="9669" y="0"/>
                      </a:cubicBezTo>
                      <a:cubicBezTo>
                        <a:pt x="5716" y="0"/>
                        <a:pt x="4459" y="0"/>
                        <a:pt x="3021" y="2695"/>
                      </a:cubicBezTo>
                      <a:cubicBezTo>
                        <a:pt x="1764" y="5390"/>
                        <a:pt x="-931" y="6648"/>
                        <a:pt x="326" y="9343"/>
                      </a:cubicBezTo>
                      <a:cubicBezTo>
                        <a:pt x="1764" y="10601"/>
                        <a:pt x="4459" y="10601"/>
                        <a:pt x="5716" y="9343"/>
                      </a:cubicBezTo>
                      <a:lnTo>
                        <a:pt x="5716" y="9343"/>
                      </a:lnTo>
                      <a:close/>
                    </a:path>
                  </a:pathLst>
                </a:custGeom>
                <a:grpFill/>
                <a:ln w="17953" cap="flat">
                  <a:noFill/>
                  <a:prstDash val="solid"/>
                  <a:miter/>
                </a:ln>
              </p:spPr>
              <p:txBody>
                <a:bodyPr rtlCol="0" anchor="ctr"/>
                <a:lstStyle/>
                <a:p>
                  <a:endParaRPr lang="zh-CN" altLang="en-US" sz="1050"/>
                </a:p>
              </p:txBody>
            </p:sp>
            <p:sp>
              <p:nvSpPr>
                <p:cNvPr id="3171" name="任意多边形: 形状 848"/>
                <p:cNvSpPr/>
                <p:nvPr/>
              </p:nvSpPr>
              <p:spPr>
                <a:xfrm>
                  <a:off x="9243153" y="6169479"/>
                  <a:ext cx="18506" cy="15387"/>
                </a:xfrm>
                <a:custGeom>
                  <a:avLst/>
                  <a:gdLst>
                    <a:gd name="connsiteX0" fmla="*/ 718 w 18506"/>
                    <a:gd name="connsiteY0" fmla="*/ 13198 h 15387"/>
                    <a:gd name="connsiteX1" fmla="*/ 0 w 18506"/>
                    <a:gd name="connsiteY1" fmla="*/ 10504 h 15387"/>
                    <a:gd name="connsiteX2" fmla="*/ 0 w 18506"/>
                    <a:gd name="connsiteY2" fmla="*/ 10504 h 15387"/>
                    <a:gd name="connsiteX3" fmla="*/ 3234 w 18506"/>
                    <a:gd name="connsiteY3" fmla="*/ 4215 h 15387"/>
                    <a:gd name="connsiteX4" fmla="*/ 3234 w 18506"/>
                    <a:gd name="connsiteY4" fmla="*/ 4215 h 15387"/>
                    <a:gd name="connsiteX5" fmla="*/ 12038 w 18506"/>
                    <a:gd name="connsiteY5" fmla="*/ 82 h 15387"/>
                    <a:gd name="connsiteX6" fmla="*/ 12038 w 18506"/>
                    <a:gd name="connsiteY6" fmla="*/ 82 h 15387"/>
                    <a:gd name="connsiteX7" fmla="*/ 17428 w 18506"/>
                    <a:gd name="connsiteY7" fmla="*/ 2059 h 15387"/>
                    <a:gd name="connsiteX8" fmla="*/ 17428 w 18506"/>
                    <a:gd name="connsiteY8" fmla="*/ 2059 h 15387"/>
                    <a:gd name="connsiteX9" fmla="*/ 18506 w 18506"/>
                    <a:gd name="connsiteY9" fmla="*/ 6551 h 15387"/>
                    <a:gd name="connsiteX10" fmla="*/ 18506 w 18506"/>
                    <a:gd name="connsiteY10" fmla="*/ 6551 h 15387"/>
                    <a:gd name="connsiteX11" fmla="*/ 9163 w 18506"/>
                    <a:gd name="connsiteY11" fmla="*/ 14276 h 15387"/>
                    <a:gd name="connsiteX12" fmla="*/ 9163 w 18506"/>
                    <a:gd name="connsiteY12" fmla="*/ 14276 h 15387"/>
                    <a:gd name="connsiteX13" fmla="*/ 5390 w 18506"/>
                    <a:gd name="connsiteY13" fmla="*/ 15354 h 15387"/>
                    <a:gd name="connsiteX14" fmla="*/ 5390 w 18506"/>
                    <a:gd name="connsiteY14" fmla="*/ 15354 h 15387"/>
                    <a:gd name="connsiteX15" fmla="*/ 718 w 18506"/>
                    <a:gd name="connsiteY15" fmla="*/ 13198 h 15387"/>
                    <a:gd name="connsiteX16" fmla="*/ 718 w 18506"/>
                    <a:gd name="connsiteY16" fmla="*/ 13198 h 15387"/>
                    <a:gd name="connsiteX17" fmla="*/ 6468 w 18506"/>
                    <a:gd name="connsiteY17" fmla="*/ 9965 h 15387"/>
                    <a:gd name="connsiteX18" fmla="*/ 7187 w 18506"/>
                    <a:gd name="connsiteY18" fmla="*/ 9246 h 15387"/>
                    <a:gd name="connsiteX19" fmla="*/ 8265 w 18506"/>
                    <a:gd name="connsiteY19" fmla="*/ 9246 h 15387"/>
                    <a:gd name="connsiteX20" fmla="*/ 11858 w 18506"/>
                    <a:gd name="connsiteY20" fmla="*/ 7988 h 15387"/>
                    <a:gd name="connsiteX21" fmla="*/ 11858 w 18506"/>
                    <a:gd name="connsiteY21" fmla="*/ 7988 h 15387"/>
                    <a:gd name="connsiteX22" fmla="*/ 13655 w 18506"/>
                    <a:gd name="connsiteY22" fmla="*/ 6551 h 15387"/>
                    <a:gd name="connsiteX23" fmla="*/ 13655 w 18506"/>
                    <a:gd name="connsiteY23" fmla="*/ 6551 h 15387"/>
                    <a:gd name="connsiteX24" fmla="*/ 13655 w 18506"/>
                    <a:gd name="connsiteY24" fmla="*/ 5113 h 15387"/>
                    <a:gd name="connsiteX25" fmla="*/ 13655 w 18506"/>
                    <a:gd name="connsiteY25" fmla="*/ 5113 h 15387"/>
                    <a:gd name="connsiteX26" fmla="*/ 12397 w 18506"/>
                    <a:gd name="connsiteY26" fmla="*/ 4934 h 15387"/>
                    <a:gd name="connsiteX27" fmla="*/ 12397 w 18506"/>
                    <a:gd name="connsiteY27" fmla="*/ 4934 h 15387"/>
                    <a:gd name="connsiteX28" fmla="*/ 8085 w 18506"/>
                    <a:gd name="connsiteY28" fmla="*/ 6191 h 15387"/>
                    <a:gd name="connsiteX29" fmla="*/ 8085 w 18506"/>
                    <a:gd name="connsiteY29" fmla="*/ 6191 h 15387"/>
                    <a:gd name="connsiteX30" fmla="*/ 5390 w 18506"/>
                    <a:gd name="connsiteY30" fmla="*/ 10144 h 15387"/>
                    <a:gd name="connsiteX31" fmla="*/ 5390 w 18506"/>
                    <a:gd name="connsiteY31" fmla="*/ 10144 h 15387"/>
                    <a:gd name="connsiteX32" fmla="*/ 5929 w 18506"/>
                    <a:gd name="connsiteY32" fmla="*/ 10144 h 15387"/>
                    <a:gd name="connsiteX33" fmla="*/ 5929 w 18506"/>
                    <a:gd name="connsiteY33" fmla="*/ 10144 h 15387"/>
                    <a:gd name="connsiteX34" fmla="*/ 6468 w 18506"/>
                    <a:gd name="connsiteY34" fmla="*/ 9965 h 15387"/>
                    <a:gd name="connsiteX35" fmla="*/ 6468 w 18506"/>
                    <a:gd name="connsiteY35" fmla="*/ 9965 h 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506" h="15387">
                      <a:moveTo>
                        <a:pt x="718" y="13198"/>
                      </a:moveTo>
                      <a:cubicBezTo>
                        <a:pt x="179" y="12300"/>
                        <a:pt x="0" y="11402"/>
                        <a:pt x="0" y="10504"/>
                      </a:cubicBezTo>
                      <a:lnTo>
                        <a:pt x="0" y="10504"/>
                      </a:lnTo>
                      <a:cubicBezTo>
                        <a:pt x="359" y="6730"/>
                        <a:pt x="2695" y="5652"/>
                        <a:pt x="3234" y="4215"/>
                      </a:cubicBezTo>
                      <a:lnTo>
                        <a:pt x="3234" y="4215"/>
                      </a:lnTo>
                      <a:cubicBezTo>
                        <a:pt x="4671" y="442"/>
                        <a:pt x="8624" y="-277"/>
                        <a:pt x="12038" y="82"/>
                      </a:cubicBezTo>
                      <a:lnTo>
                        <a:pt x="12038" y="82"/>
                      </a:lnTo>
                      <a:cubicBezTo>
                        <a:pt x="14194" y="82"/>
                        <a:pt x="16170" y="442"/>
                        <a:pt x="17428" y="2059"/>
                      </a:cubicBezTo>
                      <a:lnTo>
                        <a:pt x="17428" y="2059"/>
                      </a:lnTo>
                      <a:cubicBezTo>
                        <a:pt x="18685" y="3856"/>
                        <a:pt x="18326" y="5293"/>
                        <a:pt x="18506" y="6551"/>
                      </a:cubicBezTo>
                      <a:lnTo>
                        <a:pt x="18506" y="6551"/>
                      </a:lnTo>
                      <a:cubicBezTo>
                        <a:pt x="17607" y="11761"/>
                        <a:pt x="12936" y="13558"/>
                        <a:pt x="9163" y="14276"/>
                      </a:cubicBezTo>
                      <a:lnTo>
                        <a:pt x="9163" y="14276"/>
                      </a:lnTo>
                      <a:cubicBezTo>
                        <a:pt x="8085" y="14995"/>
                        <a:pt x="6827" y="15354"/>
                        <a:pt x="5390" y="15354"/>
                      </a:cubicBezTo>
                      <a:lnTo>
                        <a:pt x="5390" y="15354"/>
                      </a:lnTo>
                      <a:cubicBezTo>
                        <a:pt x="4132" y="15534"/>
                        <a:pt x="2515" y="14995"/>
                        <a:pt x="718" y="13198"/>
                      </a:cubicBezTo>
                      <a:lnTo>
                        <a:pt x="718" y="13198"/>
                      </a:lnTo>
                      <a:close/>
                      <a:moveTo>
                        <a:pt x="6468" y="9965"/>
                      </a:moveTo>
                      <a:lnTo>
                        <a:pt x="7187" y="9246"/>
                      </a:lnTo>
                      <a:lnTo>
                        <a:pt x="8265" y="9246"/>
                      </a:lnTo>
                      <a:cubicBezTo>
                        <a:pt x="8804" y="9246"/>
                        <a:pt x="10601" y="8707"/>
                        <a:pt x="11858" y="7988"/>
                      </a:cubicBezTo>
                      <a:lnTo>
                        <a:pt x="11858" y="7988"/>
                      </a:lnTo>
                      <a:cubicBezTo>
                        <a:pt x="13296" y="7270"/>
                        <a:pt x="13655" y="6551"/>
                        <a:pt x="13655" y="6551"/>
                      </a:cubicBezTo>
                      <a:lnTo>
                        <a:pt x="13655" y="6551"/>
                      </a:lnTo>
                      <a:cubicBezTo>
                        <a:pt x="13655" y="6012"/>
                        <a:pt x="13655" y="5473"/>
                        <a:pt x="13655" y="5113"/>
                      </a:cubicBezTo>
                      <a:lnTo>
                        <a:pt x="13655" y="5113"/>
                      </a:lnTo>
                      <a:cubicBezTo>
                        <a:pt x="13475" y="5113"/>
                        <a:pt x="12936" y="4934"/>
                        <a:pt x="12397" y="4934"/>
                      </a:cubicBezTo>
                      <a:lnTo>
                        <a:pt x="12397" y="4934"/>
                      </a:lnTo>
                      <a:cubicBezTo>
                        <a:pt x="7906" y="5293"/>
                        <a:pt x="9163" y="4574"/>
                        <a:pt x="8085" y="6191"/>
                      </a:cubicBezTo>
                      <a:lnTo>
                        <a:pt x="8085" y="6191"/>
                      </a:lnTo>
                      <a:cubicBezTo>
                        <a:pt x="6827" y="8527"/>
                        <a:pt x="5570" y="9605"/>
                        <a:pt x="5390" y="10144"/>
                      </a:cubicBezTo>
                      <a:lnTo>
                        <a:pt x="5390" y="10144"/>
                      </a:lnTo>
                      <a:cubicBezTo>
                        <a:pt x="5570" y="10144"/>
                        <a:pt x="5749" y="10144"/>
                        <a:pt x="5929" y="10144"/>
                      </a:cubicBezTo>
                      <a:lnTo>
                        <a:pt x="5929" y="10144"/>
                      </a:lnTo>
                      <a:cubicBezTo>
                        <a:pt x="5929" y="10324"/>
                        <a:pt x="6468" y="10144"/>
                        <a:pt x="6468" y="9965"/>
                      </a:cubicBezTo>
                      <a:lnTo>
                        <a:pt x="6468" y="9965"/>
                      </a:lnTo>
                      <a:close/>
                    </a:path>
                  </a:pathLst>
                </a:custGeom>
                <a:grpFill/>
                <a:ln w="17953" cap="flat">
                  <a:noFill/>
                  <a:prstDash val="solid"/>
                  <a:miter/>
                </a:ln>
              </p:spPr>
              <p:txBody>
                <a:bodyPr rtlCol="0" anchor="ctr"/>
                <a:lstStyle/>
                <a:p>
                  <a:endParaRPr lang="zh-CN" altLang="en-US" sz="1050"/>
                </a:p>
              </p:txBody>
            </p:sp>
          </p:grpSp>
          <p:grpSp>
            <p:nvGrpSpPr>
              <p:cNvPr id="289" name="图形 1"/>
              <p:cNvGrpSpPr/>
              <p:nvPr/>
            </p:nvGrpSpPr>
            <p:grpSpPr>
              <a:xfrm>
                <a:off x="7871559" y="5989838"/>
                <a:ext cx="13475" cy="18686"/>
                <a:chOff x="9244770" y="6187528"/>
                <a:chExt cx="13475" cy="18686"/>
              </a:xfrm>
              <a:solidFill>
                <a:srgbClr val="0070C0"/>
              </a:solidFill>
            </p:grpSpPr>
            <p:sp>
              <p:nvSpPr>
                <p:cNvPr id="3168" name="任意多边形: 形状 850"/>
                <p:cNvSpPr/>
                <p:nvPr/>
              </p:nvSpPr>
              <p:spPr>
                <a:xfrm>
                  <a:off x="9247330" y="6190127"/>
                  <a:ext cx="8345" cy="13547"/>
                </a:xfrm>
                <a:custGeom>
                  <a:avLst/>
                  <a:gdLst>
                    <a:gd name="connsiteX0" fmla="*/ 8041 w 8345"/>
                    <a:gd name="connsiteY0" fmla="*/ 8541 h 13547"/>
                    <a:gd name="connsiteX1" fmla="*/ 135 w 8345"/>
                    <a:gd name="connsiteY1" fmla="*/ 11236 h 13547"/>
                    <a:gd name="connsiteX2" fmla="*/ 2650 w 8345"/>
                    <a:gd name="connsiteY2" fmla="*/ 1893 h 13547"/>
                    <a:gd name="connsiteX3" fmla="*/ 8041 w 8345"/>
                    <a:gd name="connsiteY3" fmla="*/ 8541 h 13547"/>
                    <a:gd name="connsiteX4" fmla="*/ 8041 w 8345"/>
                    <a:gd name="connsiteY4" fmla="*/ 8541 h 13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45" h="13547">
                      <a:moveTo>
                        <a:pt x="8041" y="8541"/>
                      </a:moveTo>
                      <a:cubicBezTo>
                        <a:pt x="6783" y="13931"/>
                        <a:pt x="-1123" y="15189"/>
                        <a:pt x="135" y="11236"/>
                      </a:cubicBezTo>
                      <a:cubicBezTo>
                        <a:pt x="1393" y="7284"/>
                        <a:pt x="1393" y="7284"/>
                        <a:pt x="2650" y="1893"/>
                      </a:cubicBezTo>
                      <a:cubicBezTo>
                        <a:pt x="5525" y="-3317"/>
                        <a:pt x="9478" y="3331"/>
                        <a:pt x="8041" y="8541"/>
                      </a:cubicBezTo>
                      <a:lnTo>
                        <a:pt x="8041" y="8541"/>
                      </a:lnTo>
                      <a:close/>
                    </a:path>
                  </a:pathLst>
                </a:custGeom>
                <a:grpFill/>
                <a:ln w="17953" cap="flat">
                  <a:noFill/>
                  <a:prstDash val="solid"/>
                  <a:miter/>
                </a:ln>
              </p:spPr>
              <p:txBody>
                <a:bodyPr rtlCol="0" anchor="ctr"/>
                <a:lstStyle/>
                <a:p>
                  <a:endParaRPr lang="zh-CN" altLang="en-US" sz="1050"/>
                </a:p>
              </p:txBody>
            </p:sp>
            <p:sp>
              <p:nvSpPr>
                <p:cNvPr id="3169" name="任意多边形: 形状 851"/>
                <p:cNvSpPr/>
                <p:nvPr/>
              </p:nvSpPr>
              <p:spPr>
                <a:xfrm>
                  <a:off x="9244770" y="6187528"/>
                  <a:ext cx="13475" cy="18686"/>
                </a:xfrm>
                <a:custGeom>
                  <a:avLst/>
                  <a:gdLst>
                    <a:gd name="connsiteX0" fmla="*/ 0 w 13475"/>
                    <a:gd name="connsiteY0" fmla="*/ 14553 h 18686"/>
                    <a:gd name="connsiteX1" fmla="*/ 359 w 13475"/>
                    <a:gd name="connsiteY1" fmla="*/ 12936 h 18686"/>
                    <a:gd name="connsiteX2" fmla="*/ 359 w 13475"/>
                    <a:gd name="connsiteY2" fmla="*/ 12936 h 18686"/>
                    <a:gd name="connsiteX3" fmla="*/ 3054 w 13475"/>
                    <a:gd name="connsiteY3" fmla="*/ 3414 h 18686"/>
                    <a:gd name="connsiteX4" fmla="*/ 3054 w 13475"/>
                    <a:gd name="connsiteY4" fmla="*/ 3414 h 18686"/>
                    <a:gd name="connsiteX5" fmla="*/ 7546 w 13475"/>
                    <a:gd name="connsiteY5" fmla="*/ 0 h 18686"/>
                    <a:gd name="connsiteX6" fmla="*/ 7546 w 13475"/>
                    <a:gd name="connsiteY6" fmla="*/ 0 h 18686"/>
                    <a:gd name="connsiteX7" fmla="*/ 13475 w 13475"/>
                    <a:gd name="connsiteY7" fmla="*/ 8984 h 18686"/>
                    <a:gd name="connsiteX8" fmla="*/ 13475 w 13475"/>
                    <a:gd name="connsiteY8" fmla="*/ 8984 h 18686"/>
                    <a:gd name="connsiteX9" fmla="*/ 13296 w 13475"/>
                    <a:gd name="connsiteY9" fmla="*/ 11679 h 18686"/>
                    <a:gd name="connsiteX10" fmla="*/ 13296 w 13475"/>
                    <a:gd name="connsiteY10" fmla="*/ 11679 h 18686"/>
                    <a:gd name="connsiteX11" fmla="*/ 10780 w 13475"/>
                    <a:gd name="connsiteY11" fmla="*/ 11140 h 18686"/>
                    <a:gd name="connsiteX12" fmla="*/ 13296 w 13475"/>
                    <a:gd name="connsiteY12" fmla="*/ 11679 h 18686"/>
                    <a:gd name="connsiteX13" fmla="*/ 4671 w 13475"/>
                    <a:gd name="connsiteY13" fmla="*/ 18686 h 18686"/>
                    <a:gd name="connsiteX14" fmla="*/ 4671 w 13475"/>
                    <a:gd name="connsiteY14" fmla="*/ 18686 h 18686"/>
                    <a:gd name="connsiteX15" fmla="*/ 0 w 13475"/>
                    <a:gd name="connsiteY15" fmla="*/ 14553 h 18686"/>
                    <a:gd name="connsiteX16" fmla="*/ 0 w 13475"/>
                    <a:gd name="connsiteY16" fmla="*/ 14553 h 18686"/>
                    <a:gd name="connsiteX17" fmla="*/ 5570 w 13475"/>
                    <a:gd name="connsiteY17" fmla="*/ 13296 h 18686"/>
                    <a:gd name="connsiteX18" fmla="*/ 8265 w 13475"/>
                    <a:gd name="connsiteY18" fmla="*/ 10601 h 18686"/>
                    <a:gd name="connsiteX19" fmla="*/ 8265 w 13475"/>
                    <a:gd name="connsiteY19" fmla="*/ 10601 h 18686"/>
                    <a:gd name="connsiteX20" fmla="*/ 8265 w 13475"/>
                    <a:gd name="connsiteY20" fmla="*/ 10601 h 18686"/>
                    <a:gd name="connsiteX21" fmla="*/ 8445 w 13475"/>
                    <a:gd name="connsiteY21" fmla="*/ 8804 h 18686"/>
                    <a:gd name="connsiteX22" fmla="*/ 8445 w 13475"/>
                    <a:gd name="connsiteY22" fmla="*/ 8804 h 18686"/>
                    <a:gd name="connsiteX23" fmla="*/ 7726 w 13475"/>
                    <a:gd name="connsiteY23" fmla="*/ 5750 h 18686"/>
                    <a:gd name="connsiteX24" fmla="*/ 7726 w 13475"/>
                    <a:gd name="connsiteY24" fmla="*/ 5750 h 18686"/>
                    <a:gd name="connsiteX25" fmla="*/ 5570 w 13475"/>
                    <a:gd name="connsiteY25" fmla="*/ 13296 h 18686"/>
                    <a:gd name="connsiteX26" fmla="*/ 5570 w 13475"/>
                    <a:gd name="connsiteY26" fmla="*/ 13296 h 1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75" h="18686">
                      <a:moveTo>
                        <a:pt x="0" y="14553"/>
                      </a:moveTo>
                      <a:cubicBezTo>
                        <a:pt x="0" y="14014"/>
                        <a:pt x="0" y="13296"/>
                        <a:pt x="359" y="12936"/>
                      </a:cubicBezTo>
                      <a:lnTo>
                        <a:pt x="359" y="12936"/>
                      </a:lnTo>
                      <a:cubicBezTo>
                        <a:pt x="1617" y="8984"/>
                        <a:pt x="1617" y="9163"/>
                        <a:pt x="3054" y="3414"/>
                      </a:cubicBezTo>
                      <a:lnTo>
                        <a:pt x="3054" y="3414"/>
                      </a:lnTo>
                      <a:cubicBezTo>
                        <a:pt x="3953" y="1617"/>
                        <a:pt x="5210" y="0"/>
                        <a:pt x="7546" y="0"/>
                      </a:cubicBezTo>
                      <a:lnTo>
                        <a:pt x="7546" y="0"/>
                      </a:lnTo>
                      <a:cubicBezTo>
                        <a:pt x="12397" y="719"/>
                        <a:pt x="13116" y="5031"/>
                        <a:pt x="13475" y="8984"/>
                      </a:cubicBezTo>
                      <a:lnTo>
                        <a:pt x="13475" y="8984"/>
                      </a:lnTo>
                      <a:cubicBezTo>
                        <a:pt x="13475" y="9882"/>
                        <a:pt x="13475" y="10780"/>
                        <a:pt x="13296" y="11679"/>
                      </a:cubicBezTo>
                      <a:lnTo>
                        <a:pt x="13296" y="11679"/>
                      </a:lnTo>
                      <a:lnTo>
                        <a:pt x="10780" y="11140"/>
                      </a:lnTo>
                      <a:lnTo>
                        <a:pt x="13296" y="11679"/>
                      </a:lnTo>
                      <a:cubicBezTo>
                        <a:pt x="12038" y="16350"/>
                        <a:pt x="8085" y="18506"/>
                        <a:pt x="4671" y="18686"/>
                      </a:cubicBezTo>
                      <a:lnTo>
                        <a:pt x="4671" y="18686"/>
                      </a:lnTo>
                      <a:cubicBezTo>
                        <a:pt x="2875" y="18686"/>
                        <a:pt x="0" y="17249"/>
                        <a:pt x="0" y="14553"/>
                      </a:cubicBezTo>
                      <a:lnTo>
                        <a:pt x="0" y="14553"/>
                      </a:lnTo>
                      <a:close/>
                      <a:moveTo>
                        <a:pt x="5570" y="13296"/>
                      </a:moveTo>
                      <a:cubicBezTo>
                        <a:pt x="6648" y="12936"/>
                        <a:pt x="7906" y="11858"/>
                        <a:pt x="8265" y="10601"/>
                      </a:cubicBezTo>
                      <a:lnTo>
                        <a:pt x="8265" y="10601"/>
                      </a:lnTo>
                      <a:lnTo>
                        <a:pt x="8265" y="10601"/>
                      </a:lnTo>
                      <a:cubicBezTo>
                        <a:pt x="8445" y="10062"/>
                        <a:pt x="8445" y="9523"/>
                        <a:pt x="8445" y="8804"/>
                      </a:cubicBezTo>
                      <a:lnTo>
                        <a:pt x="8445" y="8804"/>
                      </a:lnTo>
                      <a:cubicBezTo>
                        <a:pt x="8445" y="7726"/>
                        <a:pt x="8085" y="6468"/>
                        <a:pt x="7726" y="5750"/>
                      </a:cubicBezTo>
                      <a:lnTo>
                        <a:pt x="7726" y="5750"/>
                      </a:lnTo>
                      <a:cubicBezTo>
                        <a:pt x="6648" y="9702"/>
                        <a:pt x="6468" y="10601"/>
                        <a:pt x="5570" y="13296"/>
                      </a:cubicBezTo>
                      <a:lnTo>
                        <a:pt x="5570" y="13296"/>
                      </a:lnTo>
                      <a:close/>
                    </a:path>
                  </a:pathLst>
                </a:custGeom>
                <a:grpFill/>
                <a:ln w="17953" cap="flat">
                  <a:noFill/>
                  <a:prstDash val="solid"/>
                  <a:miter/>
                </a:ln>
              </p:spPr>
              <p:txBody>
                <a:bodyPr rtlCol="0" anchor="ctr"/>
                <a:lstStyle/>
                <a:p>
                  <a:endParaRPr lang="zh-CN" altLang="en-US" sz="1050"/>
                </a:p>
              </p:txBody>
            </p:sp>
          </p:grpSp>
          <p:grpSp>
            <p:nvGrpSpPr>
              <p:cNvPr id="290" name="图形 1"/>
              <p:cNvGrpSpPr/>
              <p:nvPr/>
            </p:nvGrpSpPr>
            <p:grpSpPr>
              <a:xfrm>
                <a:off x="7851076" y="6010306"/>
                <a:ext cx="18865" cy="16185"/>
                <a:chOff x="9224287" y="6207996"/>
                <a:chExt cx="18865" cy="16185"/>
              </a:xfrm>
              <a:solidFill>
                <a:srgbClr val="0070C0"/>
              </a:solidFill>
            </p:grpSpPr>
            <p:sp>
              <p:nvSpPr>
                <p:cNvPr id="3166" name="任意多边形: 形状 853"/>
                <p:cNvSpPr/>
                <p:nvPr/>
              </p:nvSpPr>
              <p:spPr>
                <a:xfrm>
                  <a:off x="9227123" y="6210645"/>
                  <a:ext cx="13441" cy="10821"/>
                </a:xfrm>
                <a:custGeom>
                  <a:avLst/>
                  <a:gdLst>
                    <a:gd name="connsiteX0" fmla="*/ 11358 w 13441"/>
                    <a:gd name="connsiteY0" fmla="*/ 10662 h 10821"/>
                    <a:gd name="connsiteX1" fmla="*/ 3452 w 13441"/>
                    <a:gd name="connsiteY1" fmla="*/ 6709 h 10821"/>
                    <a:gd name="connsiteX2" fmla="*/ 3452 w 13441"/>
                    <a:gd name="connsiteY2" fmla="*/ 2757 h 10821"/>
                    <a:gd name="connsiteX3" fmla="*/ 12616 w 13441"/>
                    <a:gd name="connsiteY3" fmla="*/ 1499 h 10821"/>
                    <a:gd name="connsiteX4" fmla="*/ 11358 w 13441"/>
                    <a:gd name="connsiteY4" fmla="*/ 10662 h 10821"/>
                    <a:gd name="connsiteX5" fmla="*/ 11358 w 13441"/>
                    <a:gd name="connsiteY5" fmla="*/ 10662 h 1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41" h="10821">
                      <a:moveTo>
                        <a:pt x="11358" y="10662"/>
                      </a:moveTo>
                      <a:cubicBezTo>
                        <a:pt x="7405" y="7967"/>
                        <a:pt x="7405" y="7967"/>
                        <a:pt x="3452" y="6709"/>
                      </a:cubicBezTo>
                      <a:cubicBezTo>
                        <a:pt x="-500" y="6709"/>
                        <a:pt x="-1758" y="5451"/>
                        <a:pt x="3452" y="2757"/>
                      </a:cubicBezTo>
                      <a:cubicBezTo>
                        <a:pt x="8663" y="62"/>
                        <a:pt x="11358" y="-1196"/>
                        <a:pt x="12616" y="1499"/>
                      </a:cubicBezTo>
                      <a:cubicBezTo>
                        <a:pt x="13873" y="5451"/>
                        <a:pt x="13873" y="11920"/>
                        <a:pt x="11358" y="10662"/>
                      </a:cubicBezTo>
                      <a:lnTo>
                        <a:pt x="11358" y="10662"/>
                      </a:lnTo>
                      <a:close/>
                    </a:path>
                  </a:pathLst>
                </a:custGeom>
                <a:grpFill/>
                <a:ln w="17953" cap="flat">
                  <a:noFill/>
                  <a:prstDash val="solid"/>
                  <a:miter/>
                </a:ln>
              </p:spPr>
              <p:txBody>
                <a:bodyPr rtlCol="0" anchor="ctr"/>
                <a:lstStyle/>
                <a:p>
                  <a:endParaRPr lang="zh-CN" altLang="en-US" sz="1050"/>
                </a:p>
              </p:txBody>
            </p:sp>
            <p:sp>
              <p:nvSpPr>
                <p:cNvPr id="3167" name="任意多边形: 形状 854"/>
                <p:cNvSpPr/>
                <p:nvPr/>
              </p:nvSpPr>
              <p:spPr>
                <a:xfrm>
                  <a:off x="9224287" y="6207996"/>
                  <a:ext cx="18865" cy="16185"/>
                </a:xfrm>
                <a:custGeom>
                  <a:avLst/>
                  <a:gdLst>
                    <a:gd name="connsiteX0" fmla="*/ 13116 w 18865"/>
                    <a:gd name="connsiteY0" fmla="*/ 15647 h 16185"/>
                    <a:gd name="connsiteX1" fmla="*/ 14014 w 18865"/>
                    <a:gd name="connsiteY1" fmla="*/ 13311 h 16185"/>
                    <a:gd name="connsiteX2" fmla="*/ 12577 w 18865"/>
                    <a:gd name="connsiteY2" fmla="*/ 15467 h 16185"/>
                    <a:gd name="connsiteX3" fmla="*/ 6109 w 18865"/>
                    <a:gd name="connsiteY3" fmla="*/ 11874 h 16185"/>
                    <a:gd name="connsiteX4" fmla="*/ 6109 w 18865"/>
                    <a:gd name="connsiteY4" fmla="*/ 11874 h 16185"/>
                    <a:gd name="connsiteX5" fmla="*/ 0 w 18865"/>
                    <a:gd name="connsiteY5" fmla="*/ 8280 h 16185"/>
                    <a:gd name="connsiteX6" fmla="*/ 0 w 18865"/>
                    <a:gd name="connsiteY6" fmla="*/ 8280 h 16185"/>
                    <a:gd name="connsiteX7" fmla="*/ 4851 w 18865"/>
                    <a:gd name="connsiteY7" fmla="*/ 3069 h 16185"/>
                    <a:gd name="connsiteX8" fmla="*/ 4851 w 18865"/>
                    <a:gd name="connsiteY8" fmla="*/ 3069 h 16185"/>
                    <a:gd name="connsiteX9" fmla="*/ 13116 w 18865"/>
                    <a:gd name="connsiteY9" fmla="*/ 15 h 16185"/>
                    <a:gd name="connsiteX10" fmla="*/ 13116 w 18865"/>
                    <a:gd name="connsiteY10" fmla="*/ 15 h 16185"/>
                    <a:gd name="connsiteX11" fmla="*/ 17788 w 18865"/>
                    <a:gd name="connsiteY11" fmla="*/ 3249 h 16185"/>
                    <a:gd name="connsiteX12" fmla="*/ 17788 w 18865"/>
                    <a:gd name="connsiteY12" fmla="*/ 3249 h 16185"/>
                    <a:gd name="connsiteX13" fmla="*/ 18866 w 18865"/>
                    <a:gd name="connsiteY13" fmla="*/ 9718 h 16185"/>
                    <a:gd name="connsiteX14" fmla="*/ 18866 w 18865"/>
                    <a:gd name="connsiteY14" fmla="*/ 9718 h 16185"/>
                    <a:gd name="connsiteX15" fmla="*/ 14733 w 18865"/>
                    <a:gd name="connsiteY15" fmla="*/ 16186 h 16185"/>
                    <a:gd name="connsiteX16" fmla="*/ 14733 w 18865"/>
                    <a:gd name="connsiteY16" fmla="*/ 16186 h 16185"/>
                    <a:gd name="connsiteX17" fmla="*/ 13116 w 18865"/>
                    <a:gd name="connsiteY17" fmla="*/ 15647 h 16185"/>
                    <a:gd name="connsiteX18" fmla="*/ 13116 w 18865"/>
                    <a:gd name="connsiteY18" fmla="*/ 15647 h 16185"/>
                    <a:gd name="connsiteX19" fmla="*/ 13655 w 18865"/>
                    <a:gd name="connsiteY19" fmla="*/ 9897 h 16185"/>
                    <a:gd name="connsiteX20" fmla="*/ 13655 w 18865"/>
                    <a:gd name="connsiteY20" fmla="*/ 9538 h 16185"/>
                    <a:gd name="connsiteX21" fmla="*/ 13655 w 18865"/>
                    <a:gd name="connsiteY21" fmla="*/ 9538 h 16185"/>
                    <a:gd name="connsiteX22" fmla="*/ 13116 w 18865"/>
                    <a:gd name="connsiteY22" fmla="*/ 5046 h 16185"/>
                    <a:gd name="connsiteX23" fmla="*/ 13116 w 18865"/>
                    <a:gd name="connsiteY23" fmla="*/ 5046 h 16185"/>
                    <a:gd name="connsiteX24" fmla="*/ 13116 w 18865"/>
                    <a:gd name="connsiteY24" fmla="*/ 4866 h 16185"/>
                    <a:gd name="connsiteX25" fmla="*/ 7906 w 18865"/>
                    <a:gd name="connsiteY25" fmla="*/ 7022 h 16185"/>
                    <a:gd name="connsiteX26" fmla="*/ 7906 w 18865"/>
                    <a:gd name="connsiteY26" fmla="*/ 7022 h 16185"/>
                    <a:gd name="connsiteX27" fmla="*/ 13655 w 18865"/>
                    <a:gd name="connsiteY27" fmla="*/ 9897 h 16185"/>
                    <a:gd name="connsiteX28" fmla="*/ 13655 w 18865"/>
                    <a:gd name="connsiteY28" fmla="*/ 9897 h 1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865" h="16185">
                      <a:moveTo>
                        <a:pt x="13116" y="15647"/>
                      </a:moveTo>
                      <a:lnTo>
                        <a:pt x="14014" y="13311"/>
                      </a:lnTo>
                      <a:lnTo>
                        <a:pt x="12577" y="15467"/>
                      </a:lnTo>
                      <a:cubicBezTo>
                        <a:pt x="8445" y="12772"/>
                        <a:pt x="9343" y="13131"/>
                        <a:pt x="6109" y="11874"/>
                      </a:cubicBezTo>
                      <a:lnTo>
                        <a:pt x="6109" y="11874"/>
                      </a:lnTo>
                      <a:cubicBezTo>
                        <a:pt x="3953" y="11514"/>
                        <a:pt x="1258" y="12592"/>
                        <a:pt x="0" y="8280"/>
                      </a:cubicBezTo>
                      <a:lnTo>
                        <a:pt x="0" y="8280"/>
                      </a:lnTo>
                      <a:cubicBezTo>
                        <a:pt x="539" y="5046"/>
                        <a:pt x="2336" y="4687"/>
                        <a:pt x="4851" y="3069"/>
                      </a:cubicBezTo>
                      <a:lnTo>
                        <a:pt x="4851" y="3069"/>
                      </a:lnTo>
                      <a:cubicBezTo>
                        <a:pt x="8265" y="1452"/>
                        <a:pt x="10241" y="15"/>
                        <a:pt x="13116" y="15"/>
                      </a:cubicBezTo>
                      <a:lnTo>
                        <a:pt x="13116" y="15"/>
                      </a:lnTo>
                      <a:cubicBezTo>
                        <a:pt x="14913" y="-165"/>
                        <a:pt x="16889" y="1273"/>
                        <a:pt x="17788" y="3249"/>
                      </a:cubicBezTo>
                      <a:lnTo>
                        <a:pt x="17788" y="3249"/>
                      </a:lnTo>
                      <a:cubicBezTo>
                        <a:pt x="18506" y="5226"/>
                        <a:pt x="18686" y="7561"/>
                        <a:pt x="18866" y="9718"/>
                      </a:cubicBezTo>
                      <a:lnTo>
                        <a:pt x="18866" y="9718"/>
                      </a:lnTo>
                      <a:cubicBezTo>
                        <a:pt x="18686" y="11874"/>
                        <a:pt x="19045" y="15287"/>
                        <a:pt x="14733" y="16186"/>
                      </a:cubicBezTo>
                      <a:lnTo>
                        <a:pt x="14733" y="16186"/>
                      </a:lnTo>
                      <a:cubicBezTo>
                        <a:pt x="14194" y="16006"/>
                        <a:pt x="13655" y="15826"/>
                        <a:pt x="13116" y="15647"/>
                      </a:cubicBezTo>
                      <a:lnTo>
                        <a:pt x="13116" y="15647"/>
                      </a:lnTo>
                      <a:close/>
                      <a:moveTo>
                        <a:pt x="13655" y="9897"/>
                      </a:moveTo>
                      <a:cubicBezTo>
                        <a:pt x="13655" y="9718"/>
                        <a:pt x="13655" y="9718"/>
                        <a:pt x="13655" y="9538"/>
                      </a:cubicBezTo>
                      <a:lnTo>
                        <a:pt x="13655" y="9538"/>
                      </a:lnTo>
                      <a:cubicBezTo>
                        <a:pt x="13655" y="8100"/>
                        <a:pt x="13296" y="6124"/>
                        <a:pt x="13116" y="5046"/>
                      </a:cubicBezTo>
                      <a:lnTo>
                        <a:pt x="13116" y="5046"/>
                      </a:lnTo>
                      <a:lnTo>
                        <a:pt x="13116" y="4866"/>
                      </a:lnTo>
                      <a:cubicBezTo>
                        <a:pt x="12757" y="4687"/>
                        <a:pt x="10780" y="5585"/>
                        <a:pt x="7906" y="7022"/>
                      </a:cubicBezTo>
                      <a:lnTo>
                        <a:pt x="7906" y="7022"/>
                      </a:lnTo>
                      <a:cubicBezTo>
                        <a:pt x="10421" y="8100"/>
                        <a:pt x="11499" y="8639"/>
                        <a:pt x="13655" y="9897"/>
                      </a:cubicBezTo>
                      <a:lnTo>
                        <a:pt x="13655" y="9897"/>
                      </a:lnTo>
                      <a:close/>
                    </a:path>
                  </a:pathLst>
                </a:custGeom>
                <a:grpFill/>
                <a:ln w="17953" cap="flat">
                  <a:noFill/>
                  <a:prstDash val="solid"/>
                  <a:miter/>
                </a:ln>
              </p:spPr>
              <p:txBody>
                <a:bodyPr rtlCol="0" anchor="ctr"/>
                <a:lstStyle/>
                <a:p>
                  <a:endParaRPr lang="zh-CN" altLang="en-US" sz="1050"/>
                </a:p>
              </p:txBody>
            </p:sp>
          </p:grpSp>
          <p:grpSp>
            <p:nvGrpSpPr>
              <p:cNvPr id="291" name="图形 1"/>
              <p:cNvGrpSpPr/>
              <p:nvPr/>
            </p:nvGrpSpPr>
            <p:grpSpPr>
              <a:xfrm>
                <a:off x="7826281" y="6067070"/>
                <a:ext cx="17428" cy="28954"/>
                <a:chOff x="9199492" y="6264760"/>
                <a:chExt cx="17428" cy="28954"/>
              </a:xfrm>
              <a:solidFill>
                <a:srgbClr val="0070C0"/>
              </a:solidFill>
            </p:grpSpPr>
            <p:sp>
              <p:nvSpPr>
                <p:cNvPr id="3164" name="任意多边形: 形状 856"/>
                <p:cNvSpPr/>
                <p:nvPr/>
              </p:nvSpPr>
              <p:spPr>
                <a:xfrm>
                  <a:off x="9201963" y="6267197"/>
                  <a:ext cx="12033" cy="24009"/>
                </a:xfrm>
                <a:custGeom>
                  <a:avLst/>
                  <a:gdLst>
                    <a:gd name="connsiteX0" fmla="*/ 6333 w 12033"/>
                    <a:gd name="connsiteY0" fmla="*/ 16635 h 24009"/>
                    <a:gd name="connsiteX1" fmla="*/ 11544 w 12033"/>
                    <a:gd name="connsiteY1" fmla="*/ 23283 h 24009"/>
                    <a:gd name="connsiteX2" fmla="*/ 8849 w 12033"/>
                    <a:gd name="connsiteY2" fmla="*/ 9988 h 24009"/>
                    <a:gd name="connsiteX3" fmla="*/ 943 w 12033"/>
                    <a:gd name="connsiteY3" fmla="*/ 644 h 24009"/>
                    <a:gd name="connsiteX4" fmla="*/ 943 w 12033"/>
                    <a:gd name="connsiteY4" fmla="*/ 8730 h 24009"/>
                    <a:gd name="connsiteX5" fmla="*/ 6333 w 12033"/>
                    <a:gd name="connsiteY5" fmla="*/ 16635 h 24009"/>
                    <a:gd name="connsiteX6" fmla="*/ 6333 w 12033"/>
                    <a:gd name="connsiteY6" fmla="*/ 16635 h 2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33" h="24009">
                      <a:moveTo>
                        <a:pt x="6333" y="16635"/>
                      </a:moveTo>
                      <a:cubicBezTo>
                        <a:pt x="6333" y="20588"/>
                        <a:pt x="10286" y="25978"/>
                        <a:pt x="11544" y="23283"/>
                      </a:cubicBezTo>
                      <a:cubicBezTo>
                        <a:pt x="12801" y="20588"/>
                        <a:pt x="11544" y="16635"/>
                        <a:pt x="8849" y="9988"/>
                      </a:cubicBezTo>
                      <a:cubicBezTo>
                        <a:pt x="6154" y="3339"/>
                        <a:pt x="3459" y="-1871"/>
                        <a:pt x="943" y="644"/>
                      </a:cubicBezTo>
                      <a:cubicBezTo>
                        <a:pt x="-314" y="1902"/>
                        <a:pt x="-314" y="3339"/>
                        <a:pt x="943" y="8730"/>
                      </a:cubicBezTo>
                      <a:cubicBezTo>
                        <a:pt x="2381" y="15378"/>
                        <a:pt x="6333" y="12683"/>
                        <a:pt x="6333" y="16635"/>
                      </a:cubicBezTo>
                      <a:lnTo>
                        <a:pt x="6333" y="16635"/>
                      </a:lnTo>
                      <a:close/>
                    </a:path>
                  </a:pathLst>
                </a:custGeom>
                <a:grpFill/>
                <a:ln w="17953" cap="flat">
                  <a:noFill/>
                  <a:prstDash val="solid"/>
                  <a:miter/>
                </a:ln>
              </p:spPr>
              <p:txBody>
                <a:bodyPr rtlCol="0" anchor="ctr"/>
                <a:lstStyle/>
                <a:p>
                  <a:endParaRPr lang="zh-CN" altLang="en-US" sz="1050"/>
                </a:p>
              </p:txBody>
            </p:sp>
            <p:sp>
              <p:nvSpPr>
                <p:cNvPr id="3165" name="任意多边形: 形状 857"/>
                <p:cNvSpPr/>
                <p:nvPr/>
              </p:nvSpPr>
              <p:spPr>
                <a:xfrm>
                  <a:off x="9199492" y="6264760"/>
                  <a:ext cx="17428" cy="28954"/>
                </a:xfrm>
                <a:custGeom>
                  <a:avLst/>
                  <a:gdLst>
                    <a:gd name="connsiteX0" fmla="*/ 13116 w 17428"/>
                    <a:gd name="connsiteY0" fmla="*/ 28954 h 28954"/>
                    <a:gd name="connsiteX1" fmla="*/ 6289 w 17428"/>
                    <a:gd name="connsiteY1" fmla="*/ 19073 h 28954"/>
                    <a:gd name="connsiteX2" fmla="*/ 6289 w 17428"/>
                    <a:gd name="connsiteY2" fmla="*/ 19073 h 28954"/>
                    <a:gd name="connsiteX3" fmla="*/ 6289 w 17428"/>
                    <a:gd name="connsiteY3" fmla="*/ 18893 h 28954"/>
                    <a:gd name="connsiteX4" fmla="*/ 5390 w 17428"/>
                    <a:gd name="connsiteY4" fmla="*/ 18354 h 28954"/>
                    <a:gd name="connsiteX5" fmla="*/ 5390 w 17428"/>
                    <a:gd name="connsiteY5" fmla="*/ 18354 h 28954"/>
                    <a:gd name="connsiteX6" fmla="*/ 1078 w 17428"/>
                    <a:gd name="connsiteY6" fmla="*/ 11886 h 28954"/>
                    <a:gd name="connsiteX7" fmla="*/ 1078 w 17428"/>
                    <a:gd name="connsiteY7" fmla="*/ 11886 h 28954"/>
                    <a:gd name="connsiteX8" fmla="*/ 0 w 17428"/>
                    <a:gd name="connsiteY8" fmla="*/ 5777 h 28954"/>
                    <a:gd name="connsiteX9" fmla="*/ 0 w 17428"/>
                    <a:gd name="connsiteY9" fmla="*/ 5777 h 28954"/>
                    <a:gd name="connsiteX10" fmla="*/ 1618 w 17428"/>
                    <a:gd name="connsiteY10" fmla="*/ 1645 h 28954"/>
                    <a:gd name="connsiteX11" fmla="*/ 1618 w 17428"/>
                    <a:gd name="connsiteY11" fmla="*/ 1645 h 28954"/>
                    <a:gd name="connsiteX12" fmla="*/ 5031 w 17428"/>
                    <a:gd name="connsiteY12" fmla="*/ 28 h 28954"/>
                    <a:gd name="connsiteX13" fmla="*/ 5031 w 17428"/>
                    <a:gd name="connsiteY13" fmla="*/ 28 h 28954"/>
                    <a:gd name="connsiteX14" fmla="*/ 14014 w 17428"/>
                    <a:gd name="connsiteY14" fmla="*/ 11706 h 28954"/>
                    <a:gd name="connsiteX15" fmla="*/ 14014 w 17428"/>
                    <a:gd name="connsiteY15" fmla="*/ 11706 h 28954"/>
                    <a:gd name="connsiteX16" fmla="*/ 17428 w 17428"/>
                    <a:gd name="connsiteY16" fmla="*/ 23385 h 28954"/>
                    <a:gd name="connsiteX17" fmla="*/ 17428 w 17428"/>
                    <a:gd name="connsiteY17" fmla="*/ 23385 h 28954"/>
                    <a:gd name="connsiteX18" fmla="*/ 16530 w 17428"/>
                    <a:gd name="connsiteY18" fmla="*/ 27158 h 28954"/>
                    <a:gd name="connsiteX19" fmla="*/ 16530 w 17428"/>
                    <a:gd name="connsiteY19" fmla="*/ 27158 h 28954"/>
                    <a:gd name="connsiteX20" fmla="*/ 13116 w 17428"/>
                    <a:gd name="connsiteY20" fmla="*/ 28954 h 28954"/>
                    <a:gd name="connsiteX21" fmla="*/ 13116 w 17428"/>
                    <a:gd name="connsiteY21" fmla="*/ 28954 h 28954"/>
                    <a:gd name="connsiteX22" fmla="*/ 13116 w 17428"/>
                    <a:gd name="connsiteY22" fmla="*/ 28954 h 28954"/>
                    <a:gd name="connsiteX23" fmla="*/ 13116 w 17428"/>
                    <a:gd name="connsiteY23" fmla="*/ 28954 h 28954"/>
                    <a:gd name="connsiteX24" fmla="*/ 11679 w 17428"/>
                    <a:gd name="connsiteY24" fmla="*/ 20690 h 28954"/>
                    <a:gd name="connsiteX25" fmla="*/ 11499 w 17428"/>
                    <a:gd name="connsiteY25" fmla="*/ 19971 h 28954"/>
                    <a:gd name="connsiteX26" fmla="*/ 11499 w 17428"/>
                    <a:gd name="connsiteY26" fmla="*/ 19971 h 28954"/>
                    <a:gd name="connsiteX27" fmla="*/ 11679 w 17428"/>
                    <a:gd name="connsiteY27" fmla="*/ 20690 h 28954"/>
                    <a:gd name="connsiteX28" fmla="*/ 11679 w 17428"/>
                    <a:gd name="connsiteY28" fmla="*/ 20690 h 28954"/>
                    <a:gd name="connsiteX29" fmla="*/ 5031 w 17428"/>
                    <a:gd name="connsiteY29" fmla="*/ 5597 h 28954"/>
                    <a:gd name="connsiteX30" fmla="*/ 5929 w 17428"/>
                    <a:gd name="connsiteY30" fmla="*/ 10628 h 28954"/>
                    <a:gd name="connsiteX31" fmla="*/ 5929 w 17428"/>
                    <a:gd name="connsiteY31" fmla="*/ 10628 h 28954"/>
                    <a:gd name="connsiteX32" fmla="*/ 7906 w 17428"/>
                    <a:gd name="connsiteY32" fmla="*/ 13862 h 28954"/>
                    <a:gd name="connsiteX33" fmla="*/ 7906 w 17428"/>
                    <a:gd name="connsiteY33" fmla="*/ 13862 h 28954"/>
                    <a:gd name="connsiteX34" fmla="*/ 9702 w 17428"/>
                    <a:gd name="connsiteY34" fmla="*/ 15120 h 28954"/>
                    <a:gd name="connsiteX35" fmla="*/ 9702 w 17428"/>
                    <a:gd name="connsiteY35" fmla="*/ 15120 h 28954"/>
                    <a:gd name="connsiteX36" fmla="*/ 8984 w 17428"/>
                    <a:gd name="connsiteY36" fmla="*/ 13323 h 28954"/>
                    <a:gd name="connsiteX37" fmla="*/ 8984 w 17428"/>
                    <a:gd name="connsiteY37" fmla="*/ 13323 h 28954"/>
                    <a:gd name="connsiteX38" fmla="*/ 5031 w 17428"/>
                    <a:gd name="connsiteY38" fmla="*/ 5238 h 28954"/>
                    <a:gd name="connsiteX39" fmla="*/ 5031 w 17428"/>
                    <a:gd name="connsiteY39" fmla="*/ 5238 h 28954"/>
                    <a:gd name="connsiteX40" fmla="*/ 5031 w 17428"/>
                    <a:gd name="connsiteY40" fmla="*/ 5597 h 28954"/>
                    <a:gd name="connsiteX41" fmla="*/ 5031 w 17428"/>
                    <a:gd name="connsiteY41" fmla="*/ 5597 h 2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7428" h="28954">
                      <a:moveTo>
                        <a:pt x="13116" y="28954"/>
                      </a:moveTo>
                      <a:cubicBezTo>
                        <a:pt x="8265" y="27876"/>
                        <a:pt x="6828" y="23565"/>
                        <a:pt x="6289" y="19073"/>
                      </a:cubicBezTo>
                      <a:lnTo>
                        <a:pt x="6289" y="19073"/>
                      </a:lnTo>
                      <a:lnTo>
                        <a:pt x="6289" y="18893"/>
                      </a:lnTo>
                      <a:cubicBezTo>
                        <a:pt x="6289" y="18893"/>
                        <a:pt x="6109" y="18713"/>
                        <a:pt x="5390" y="18354"/>
                      </a:cubicBezTo>
                      <a:lnTo>
                        <a:pt x="5390" y="18354"/>
                      </a:lnTo>
                      <a:cubicBezTo>
                        <a:pt x="3953" y="17635"/>
                        <a:pt x="1618" y="15479"/>
                        <a:pt x="1078" y="11886"/>
                      </a:cubicBezTo>
                      <a:lnTo>
                        <a:pt x="1078" y="11886"/>
                      </a:lnTo>
                      <a:cubicBezTo>
                        <a:pt x="360" y="9011"/>
                        <a:pt x="0" y="7394"/>
                        <a:pt x="0" y="5777"/>
                      </a:cubicBezTo>
                      <a:lnTo>
                        <a:pt x="0" y="5777"/>
                      </a:lnTo>
                      <a:cubicBezTo>
                        <a:pt x="0" y="4160"/>
                        <a:pt x="719" y="2363"/>
                        <a:pt x="1618" y="1645"/>
                      </a:cubicBezTo>
                      <a:lnTo>
                        <a:pt x="1618" y="1645"/>
                      </a:lnTo>
                      <a:cubicBezTo>
                        <a:pt x="2336" y="567"/>
                        <a:pt x="3774" y="-152"/>
                        <a:pt x="5031" y="28"/>
                      </a:cubicBezTo>
                      <a:lnTo>
                        <a:pt x="5031" y="28"/>
                      </a:lnTo>
                      <a:cubicBezTo>
                        <a:pt x="10601" y="1106"/>
                        <a:pt x="11319" y="6316"/>
                        <a:pt x="14014" y="11706"/>
                      </a:cubicBezTo>
                      <a:lnTo>
                        <a:pt x="14014" y="11706"/>
                      </a:lnTo>
                      <a:cubicBezTo>
                        <a:pt x="15811" y="16557"/>
                        <a:pt x="17249" y="20151"/>
                        <a:pt x="17428" y="23385"/>
                      </a:cubicBezTo>
                      <a:lnTo>
                        <a:pt x="17428" y="23385"/>
                      </a:lnTo>
                      <a:cubicBezTo>
                        <a:pt x="17428" y="24643"/>
                        <a:pt x="17249" y="25721"/>
                        <a:pt x="16530" y="27158"/>
                      </a:cubicBezTo>
                      <a:lnTo>
                        <a:pt x="16530" y="27158"/>
                      </a:lnTo>
                      <a:cubicBezTo>
                        <a:pt x="15811" y="27876"/>
                        <a:pt x="14553" y="28954"/>
                        <a:pt x="13116" y="28954"/>
                      </a:cubicBezTo>
                      <a:lnTo>
                        <a:pt x="13116" y="28954"/>
                      </a:lnTo>
                      <a:cubicBezTo>
                        <a:pt x="13116" y="28954"/>
                        <a:pt x="13116" y="28954"/>
                        <a:pt x="13116" y="28954"/>
                      </a:cubicBezTo>
                      <a:lnTo>
                        <a:pt x="13116" y="28954"/>
                      </a:lnTo>
                      <a:close/>
                      <a:moveTo>
                        <a:pt x="11679" y="20690"/>
                      </a:moveTo>
                      <a:cubicBezTo>
                        <a:pt x="11679" y="20510"/>
                        <a:pt x="11499" y="20331"/>
                        <a:pt x="11499" y="19971"/>
                      </a:cubicBezTo>
                      <a:lnTo>
                        <a:pt x="11499" y="19971"/>
                      </a:lnTo>
                      <a:cubicBezTo>
                        <a:pt x="11499" y="20151"/>
                        <a:pt x="11499" y="20510"/>
                        <a:pt x="11679" y="20690"/>
                      </a:cubicBezTo>
                      <a:lnTo>
                        <a:pt x="11679" y="20690"/>
                      </a:lnTo>
                      <a:close/>
                      <a:moveTo>
                        <a:pt x="5031" y="5597"/>
                      </a:moveTo>
                      <a:cubicBezTo>
                        <a:pt x="5031" y="6316"/>
                        <a:pt x="5211" y="7933"/>
                        <a:pt x="5929" y="10628"/>
                      </a:cubicBezTo>
                      <a:lnTo>
                        <a:pt x="5929" y="10628"/>
                      </a:lnTo>
                      <a:cubicBezTo>
                        <a:pt x="6648" y="13503"/>
                        <a:pt x="7007" y="13323"/>
                        <a:pt x="7906" y="13862"/>
                      </a:cubicBezTo>
                      <a:lnTo>
                        <a:pt x="7906" y="13862"/>
                      </a:lnTo>
                      <a:cubicBezTo>
                        <a:pt x="8265" y="14042"/>
                        <a:pt x="8984" y="14401"/>
                        <a:pt x="9702" y="15120"/>
                      </a:cubicBezTo>
                      <a:lnTo>
                        <a:pt x="9702" y="15120"/>
                      </a:lnTo>
                      <a:cubicBezTo>
                        <a:pt x="9523" y="14581"/>
                        <a:pt x="9343" y="14042"/>
                        <a:pt x="8984" y="13323"/>
                      </a:cubicBezTo>
                      <a:lnTo>
                        <a:pt x="8984" y="13323"/>
                      </a:lnTo>
                      <a:cubicBezTo>
                        <a:pt x="7546" y="9729"/>
                        <a:pt x="5929" y="6495"/>
                        <a:pt x="5031" y="5238"/>
                      </a:cubicBezTo>
                      <a:lnTo>
                        <a:pt x="5031" y="5238"/>
                      </a:lnTo>
                      <a:cubicBezTo>
                        <a:pt x="5031" y="5417"/>
                        <a:pt x="5031" y="5417"/>
                        <a:pt x="5031" y="5597"/>
                      </a:cubicBezTo>
                      <a:lnTo>
                        <a:pt x="5031" y="5597"/>
                      </a:lnTo>
                      <a:close/>
                    </a:path>
                  </a:pathLst>
                </a:custGeom>
                <a:grpFill/>
                <a:ln w="17953" cap="flat">
                  <a:noFill/>
                  <a:prstDash val="solid"/>
                  <a:miter/>
                </a:ln>
              </p:spPr>
              <p:txBody>
                <a:bodyPr rtlCol="0" anchor="ctr"/>
                <a:lstStyle/>
                <a:p>
                  <a:endParaRPr lang="zh-CN" altLang="en-US" sz="1050"/>
                </a:p>
              </p:txBody>
            </p:sp>
          </p:grpSp>
          <p:grpSp>
            <p:nvGrpSpPr>
              <p:cNvPr id="292" name="图形 1"/>
              <p:cNvGrpSpPr/>
              <p:nvPr/>
            </p:nvGrpSpPr>
            <p:grpSpPr>
              <a:xfrm>
                <a:off x="7826641" y="6096204"/>
                <a:ext cx="23177" cy="21201"/>
                <a:chOff x="9199852" y="6293894"/>
                <a:chExt cx="23177" cy="21201"/>
              </a:xfrm>
              <a:solidFill>
                <a:srgbClr val="0070C0"/>
              </a:solidFill>
            </p:grpSpPr>
            <p:sp>
              <p:nvSpPr>
                <p:cNvPr id="3162" name="任意多边形: 形状 859"/>
                <p:cNvSpPr/>
                <p:nvPr/>
              </p:nvSpPr>
              <p:spPr>
                <a:xfrm>
                  <a:off x="9202267" y="6296485"/>
                  <a:ext cx="18300" cy="16081"/>
                </a:xfrm>
                <a:custGeom>
                  <a:avLst/>
                  <a:gdLst>
                    <a:gd name="connsiteX0" fmla="*/ 7466 w 18300"/>
                    <a:gd name="connsiteY0" fmla="*/ 4596 h 16081"/>
                    <a:gd name="connsiteX1" fmla="*/ 16630 w 18300"/>
                    <a:gd name="connsiteY1" fmla="*/ 11244 h 16081"/>
                    <a:gd name="connsiteX2" fmla="*/ 13935 w 18300"/>
                    <a:gd name="connsiteY2" fmla="*/ 15196 h 16081"/>
                    <a:gd name="connsiteX3" fmla="*/ 639 w 18300"/>
                    <a:gd name="connsiteY3" fmla="*/ 9986 h 16081"/>
                    <a:gd name="connsiteX4" fmla="*/ 639 w 18300"/>
                    <a:gd name="connsiteY4" fmla="*/ 643 h 16081"/>
                    <a:gd name="connsiteX5" fmla="*/ 7466 w 18300"/>
                    <a:gd name="connsiteY5" fmla="*/ 4596 h 16081"/>
                    <a:gd name="connsiteX6" fmla="*/ 7466 w 18300"/>
                    <a:gd name="connsiteY6" fmla="*/ 4596 h 1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00" h="16081">
                      <a:moveTo>
                        <a:pt x="7466" y="4596"/>
                      </a:moveTo>
                      <a:cubicBezTo>
                        <a:pt x="7466" y="4596"/>
                        <a:pt x="12677" y="8549"/>
                        <a:pt x="16630" y="11244"/>
                      </a:cubicBezTo>
                      <a:cubicBezTo>
                        <a:pt x="20583" y="13939"/>
                        <a:pt x="16630" y="13939"/>
                        <a:pt x="13935" y="15196"/>
                      </a:cubicBezTo>
                      <a:cubicBezTo>
                        <a:pt x="9982" y="17891"/>
                        <a:pt x="2076" y="13939"/>
                        <a:pt x="639" y="9986"/>
                      </a:cubicBezTo>
                      <a:cubicBezTo>
                        <a:pt x="639" y="4596"/>
                        <a:pt x="-798" y="1901"/>
                        <a:pt x="639" y="643"/>
                      </a:cubicBezTo>
                      <a:cubicBezTo>
                        <a:pt x="819" y="-2052"/>
                        <a:pt x="7466" y="4596"/>
                        <a:pt x="7466" y="4596"/>
                      </a:cubicBezTo>
                      <a:lnTo>
                        <a:pt x="7466" y="4596"/>
                      </a:lnTo>
                      <a:close/>
                    </a:path>
                  </a:pathLst>
                </a:custGeom>
                <a:grpFill/>
                <a:ln w="17953" cap="flat">
                  <a:noFill/>
                  <a:prstDash val="solid"/>
                  <a:miter/>
                </a:ln>
              </p:spPr>
              <p:txBody>
                <a:bodyPr rtlCol="0" anchor="ctr"/>
                <a:lstStyle/>
                <a:p>
                  <a:endParaRPr lang="zh-CN" altLang="en-US" sz="1050"/>
                </a:p>
              </p:txBody>
            </p:sp>
            <p:sp>
              <p:nvSpPr>
                <p:cNvPr id="3163" name="任意多边形: 形状 860"/>
                <p:cNvSpPr/>
                <p:nvPr/>
              </p:nvSpPr>
              <p:spPr>
                <a:xfrm>
                  <a:off x="9199852" y="6293894"/>
                  <a:ext cx="23177" cy="21201"/>
                </a:xfrm>
                <a:custGeom>
                  <a:avLst/>
                  <a:gdLst>
                    <a:gd name="connsiteX0" fmla="*/ 718 w 23177"/>
                    <a:gd name="connsiteY0" fmla="*/ 12577 h 21201"/>
                    <a:gd name="connsiteX1" fmla="*/ 0 w 23177"/>
                    <a:gd name="connsiteY1" fmla="*/ 5031 h 21201"/>
                    <a:gd name="connsiteX2" fmla="*/ 0 w 23177"/>
                    <a:gd name="connsiteY2" fmla="*/ 5031 h 21201"/>
                    <a:gd name="connsiteX3" fmla="*/ 1258 w 23177"/>
                    <a:gd name="connsiteY3" fmla="*/ 1437 h 21201"/>
                    <a:gd name="connsiteX4" fmla="*/ 1258 w 23177"/>
                    <a:gd name="connsiteY4" fmla="*/ 1437 h 21201"/>
                    <a:gd name="connsiteX5" fmla="*/ 3593 w 23177"/>
                    <a:gd name="connsiteY5" fmla="*/ 0 h 21201"/>
                    <a:gd name="connsiteX6" fmla="*/ 3593 w 23177"/>
                    <a:gd name="connsiteY6" fmla="*/ 0 h 21201"/>
                    <a:gd name="connsiteX7" fmla="*/ 11319 w 23177"/>
                    <a:gd name="connsiteY7" fmla="*/ 5211 h 21201"/>
                    <a:gd name="connsiteX8" fmla="*/ 11319 w 23177"/>
                    <a:gd name="connsiteY8" fmla="*/ 5211 h 21201"/>
                    <a:gd name="connsiteX9" fmla="*/ 11319 w 23177"/>
                    <a:gd name="connsiteY9" fmla="*/ 5211 h 21201"/>
                    <a:gd name="connsiteX10" fmla="*/ 20482 w 23177"/>
                    <a:gd name="connsiteY10" fmla="*/ 11679 h 21201"/>
                    <a:gd name="connsiteX11" fmla="*/ 20482 w 23177"/>
                    <a:gd name="connsiteY11" fmla="*/ 11679 h 21201"/>
                    <a:gd name="connsiteX12" fmla="*/ 23177 w 23177"/>
                    <a:gd name="connsiteY12" fmla="*/ 15631 h 21201"/>
                    <a:gd name="connsiteX13" fmla="*/ 23177 w 23177"/>
                    <a:gd name="connsiteY13" fmla="*/ 15631 h 21201"/>
                    <a:gd name="connsiteX14" fmla="*/ 17787 w 23177"/>
                    <a:gd name="connsiteY14" fmla="*/ 19943 h 21201"/>
                    <a:gd name="connsiteX15" fmla="*/ 17787 w 23177"/>
                    <a:gd name="connsiteY15" fmla="*/ 19943 h 21201"/>
                    <a:gd name="connsiteX16" fmla="*/ 13296 w 23177"/>
                    <a:gd name="connsiteY16" fmla="*/ 21201 h 21201"/>
                    <a:gd name="connsiteX17" fmla="*/ 13296 w 23177"/>
                    <a:gd name="connsiteY17" fmla="*/ 21201 h 21201"/>
                    <a:gd name="connsiteX18" fmla="*/ 718 w 23177"/>
                    <a:gd name="connsiteY18" fmla="*/ 12577 h 21201"/>
                    <a:gd name="connsiteX19" fmla="*/ 718 w 23177"/>
                    <a:gd name="connsiteY19" fmla="*/ 12577 h 21201"/>
                    <a:gd name="connsiteX20" fmla="*/ 5750 w 23177"/>
                    <a:gd name="connsiteY20" fmla="*/ 11679 h 21201"/>
                    <a:gd name="connsiteX21" fmla="*/ 13296 w 23177"/>
                    <a:gd name="connsiteY21" fmla="*/ 15991 h 21201"/>
                    <a:gd name="connsiteX22" fmla="*/ 13296 w 23177"/>
                    <a:gd name="connsiteY22" fmla="*/ 15991 h 21201"/>
                    <a:gd name="connsiteX23" fmla="*/ 15272 w 23177"/>
                    <a:gd name="connsiteY23" fmla="*/ 15452 h 21201"/>
                    <a:gd name="connsiteX24" fmla="*/ 15272 w 23177"/>
                    <a:gd name="connsiteY24" fmla="*/ 15452 h 21201"/>
                    <a:gd name="connsiteX25" fmla="*/ 16350 w 23177"/>
                    <a:gd name="connsiteY25" fmla="*/ 14913 h 21201"/>
                    <a:gd name="connsiteX26" fmla="*/ 16350 w 23177"/>
                    <a:gd name="connsiteY26" fmla="*/ 14913 h 21201"/>
                    <a:gd name="connsiteX27" fmla="*/ 8265 w 23177"/>
                    <a:gd name="connsiteY27" fmla="*/ 9163 h 21201"/>
                    <a:gd name="connsiteX28" fmla="*/ 8265 w 23177"/>
                    <a:gd name="connsiteY28" fmla="*/ 9163 h 21201"/>
                    <a:gd name="connsiteX29" fmla="*/ 9702 w 23177"/>
                    <a:gd name="connsiteY29" fmla="*/ 7187 h 21201"/>
                    <a:gd name="connsiteX30" fmla="*/ 7906 w 23177"/>
                    <a:gd name="connsiteY30" fmla="*/ 8984 h 21201"/>
                    <a:gd name="connsiteX31" fmla="*/ 5210 w 23177"/>
                    <a:gd name="connsiteY31" fmla="*/ 6468 h 21201"/>
                    <a:gd name="connsiteX32" fmla="*/ 5210 w 23177"/>
                    <a:gd name="connsiteY32" fmla="*/ 6468 h 21201"/>
                    <a:gd name="connsiteX33" fmla="*/ 5750 w 23177"/>
                    <a:gd name="connsiteY33" fmla="*/ 11679 h 21201"/>
                    <a:gd name="connsiteX34" fmla="*/ 5750 w 23177"/>
                    <a:gd name="connsiteY34" fmla="*/ 11679 h 21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77" h="21201">
                      <a:moveTo>
                        <a:pt x="718" y="12577"/>
                      </a:moveTo>
                      <a:cubicBezTo>
                        <a:pt x="718" y="9163"/>
                        <a:pt x="179" y="7187"/>
                        <a:pt x="0" y="5031"/>
                      </a:cubicBezTo>
                      <a:lnTo>
                        <a:pt x="0" y="5031"/>
                      </a:lnTo>
                      <a:cubicBezTo>
                        <a:pt x="0" y="4133"/>
                        <a:pt x="179" y="2695"/>
                        <a:pt x="1258" y="1437"/>
                      </a:cubicBezTo>
                      <a:lnTo>
                        <a:pt x="1258" y="1437"/>
                      </a:lnTo>
                      <a:cubicBezTo>
                        <a:pt x="1797" y="719"/>
                        <a:pt x="2515" y="0"/>
                        <a:pt x="3593" y="0"/>
                      </a:cubicBezTo>
                      <a:lnTo>
                        <a:pt x="3593" y="0"/>
                      </a:lnTo>
                      <a:cubicBezTo>
                        <a:pt x="7367" y="719"/>
                        <a:pt x="10241" y="4312"/>
                        <a:pt x="11319" y="5211"/>
                      </a:cubicBezTo>
                      <a:lnTo>
                        <a:pt x="11319" y="5211"/>
                      </a:lnTo>
                      <a:lnTo>
                        <a:pt x="11319" y="5211"/>
                      </a:lnTo>
                      <a:cubicBezTo>
                        <a:pt x="11319" y="5211"/>
                        <a:pt x="16530" y="9163"/>
                        <a:pt x="20482" y="11679"/>
                      </a:cubicBezTo>
                      <a:lnTo>
                        <a:pt x="20482" y="11679"/>
                      </a:lnTo>
                      <a:cubicBezTo>
                        <a:pt x="21740" y="12757"/>
                        <a:pt x="22998" y="13116"/>
                        <a:pt x="23177" y="15631"/>
                      </a:cubicBezTo>
                      <a:lnTo>
                        <a:pt x="23177" y="15631"/>
                      </a:lnTo>
                      <a:cubicBezTo>
                        <a:pt x="21381" y="20662"/>
                        <a:pt x="18506" y="18686"/>
                        <a:pt x="17787" y="19943"/>
                      </a:cubicBezTo>
                      <a:lnTo>
                        <a:pt x="17787" y="19943"/>
                      </a:lnTo>
                      <a:cubicBezTo>
                        <a:pt x="16350" y="20842"/>
                        <a:pt x="14733" y="21201"/>
                        <a:pt x="13296" y="21201"/>
                      </a:cubicBezTo>
                      <a:lnTo>
                        <a:pt x="13296" y="21201"/>
                      </a:lnTo>
                      <a:cubicBezTo>
                        <a:pt x="7906" y="21021"/>
                        <a:pt x="2695" y="17967"/>
                        <a:pt x="718" y="12577"/>
                      </a:cubicBezTo>
                      <a:lnTo>
                        <a:pt x="718" y="12577"/>
                      </a:lnTo>
                      <a:close/>
                      <a:moveTo>
                        <a:pt x="5750" y="11679"/>
                      </a:moveTo>
                      <a:cubicBezTo>
                        <a:pt x="5929" y="13116"/>
                        <a:pt x="10421" y="16170"/>
                        <a:pt x="13296" y="15991"/>
                      </a:cubicBezTo>
                      <a:lnTo>
                        <a:pt x="13296" y="15991"/>
                      </a:lnTo>
                      <a:cubicBezTo>
                        <a:pt x="14194" y="15991"/>
                        <a:pt x="14733" y="15811"/>
                        <a:pt x="15272" y="15452"/>
                      </a:cubicBezTo>
                      <a:lnTo>
                        <a:pt x="15272" y="15452"/>
                      </a:lnTo>
                      <a:cubicBezTo>
                        <a:pt x="15631" y="15272"/>
                        <a:pt x="15991" y="15092"/>
                        <a:pt x="16350" y="14913"/>
                      </a:cubicBezTo>
                      <a:lnTo>
                        <a:pt x="16350" y="14913"/>
                      </a:lnTo>
                      <a:cubicBezTo>
                        <a:pt x="12577" y="12397"/>
                        <a:pt x="8265" y="9163"/>
                        <a:pt x="8265" y="9163"/>
                      </a:cubicBezTo>
                      <a:lnTo>
                        <a:pt x="8265" y="9163"/>
                      </a:lnTo>
                      <a:lnTo>
                        <a:pt x="9702" y="7187"/>
                      </a:lnTo>
                      <a:lnTo>
                        <a:pt x="7906" y="8984"/>
                      </a:lnTo>
                      <a:cubicBezTo>
                        <a:pt x="7906" y="8984"/>
                        <a:pt x="6468" y="7546"/>
                        <a:pt x="5210" y="6468"/>
                      </a:cubicBezTo>
                      <a:lnTo>
                        <a:pt x="5210" y="6468"/>
                      </a:lnTo>
                      <a:cubicBezTo>
                        <a:pt x="5390" y="7906"/>
                        <a:pt x="5750" y="9702"/>
                        <a:pt x="5750" y="11679"/>
                      </a:cubicBezTo>
                      <a:lnTo>
                        <a:pt x="5750" y="11679"/>
                      </a:lnTo>
                      <a:close/>
                    </a:path>
                  </a:pathLst>
                </a:custGeom>
                <a:grpFill/>
                <a:ln w="17953" cap="flat">
                  <a:noFill/>
                  <a:prstDash val="solid"/>
                  <a:miter/>
                </a:ln>
              </p:spPr>
              <p:txBody>
                <a:bodyPr rtlCol="0" anchor="ctr"/>
                <a:lstStyle/>
                <a:p>
                  <a:endParaRPr lang="zh-CN" altLang="en-US" sz="1050"/>
                </a:p>
              </p:txBody>
            </p:sp>
          </p:grpSp>
          <p:grpSp>
            <p:nvGrpSpPr>
              <p:cNvPr id="293" name="图形 1"/>
              <p:cNvGrpSpPr/>
              <p:nvPr/>
            </p:nvGrpSpPr>
            <p:grpSpPr>
              <a:xfrm>
                <a:off x="7849998" y="6072667"/>
                <a:ext cx="44378" cy="30364"/>
                <a:chOff x="9223209" y="6270357"/>
                <a:chExt cx="44378" cy="30364"/>
              </a:xfrm>
              <a:solidFill>
                <a:srgbClr val="0070C0"/>
              </a:solidFill>
            </p:grpSpPr>
            <p:sp>
              <p:nvSpPr>
                <p:cNvPr id="3160" name="任意多边形: 形状 862"/>
                <p:cNvSpPr/>
                <p:nvPr/>
              </p:nvSpPr>
              <p:spPr>
                <a:xfrm>
                  <a:off x="9225862" y="6272991"/>
                  <a:ext cx="39190" cy="25306"/>
                </a:xfrm>
                <a:custGeom>
                  <a:avLst/>
                  <a:gdLst>
                    <a:gd name="connsiteX0" fmla="*/ 7588 w 39190"/>
                    <a:gd name="connsiteY0" fmla="*/ 21443 h 25306"/>
                    <a:gd name="connsiteX1" fmla="*/ 16752 w 39190"/>
                    <a:gd name="connsiteY1" fmla="*/ 12100 h 25306"/>
                    <a:gd name="connsiteX2" fmla="*/ 29868 w 39190"/>
                    <a:gd name="connsiteY2" fmla="*/ 9404 h 25306"/>
                    <a:gd name="connsiteX3" fmla="*/ 39031 w 39190"/>
                    <a:gd name="connsiteY3" fmla="*/ 2757 h 25306"/>
                    <a:gd name="connsiteX4" fmla="*/ 31125 w 39190"/>
                    <a:gd name="connsiteY4" fmla="*/ 1499 h 25306"/>
                    <a:gd name="connsiteX5" fmla="*/ 19267 w 39190"/>
                    <a:gd name="connsiteY5" fmla="*/ 4194 h 25306"/>
                    <a:gd name="connsiteX6" fmla="*/ 10104 w 39190"/>
                    <a:gd name="connsiteY6" fmla="*/ 10842 h 25306"/>
                    <a:gd name="connsiteX7" fmla="*/ 941 w 39190"/>
                    <a:gd name="connsiteY7" fmla="*/ 16232 h 25306"/>
                    <a:gd name="connsiteX8" fmla="*/ 2198 w 39190"/>
                    <a:gd name="connsiteY8" fmla="*/ 24138 h 25306"/>
                    <a:gd name="connsiteX9" fmla="*/ 7588 w 39190"/>
                    <a:gd name="connsiteY9" fmla="*/ 21443 h 25306"/>
                    <a:gd name="connsiteX10" fmla="*/ 7588 w 39190"/>
                    <a:gd name="connsiteY10" fmla="*/ 21443 h 25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190" h="25306">
                      <a:moveTo>
                        <a:pt x="7588" y="21443"/>
                      </a:moveTo>
                      <a:cubicBezTo>
                        <a:pt x="10283" y="17490"/>
                        <a:pt x="12799" y="14795"/>
                        <a:pt x="16752" y="12100"/>
                      </a:cubicBezTo>
                      <a:cubicBezTo>
                        <a:pt x="20705" y="10842"/>
                        <a:pt x="25915" y="12100"/>
                        <a:pt x="29868" y="9404"/>
                      </a:cubicBezTo>
                      <a:cubicBezTo>
                        <a:pt x="33820" y="6709"/>
                        <a:pt x="40289" y="5451"/>
                        <a:pt x="39031" y="2757"/>
                      </a:cubicBezTo>
                      <a:cubicBezTo>
                        <a:pt x="36336" y="62"/>
                        <a:pt x="35078" y="-1196"/>
                        <a:pt x="31125" y="1499"/>
                      </a:cubicBezTo>
                      <a:cubicBezTo>
                        <a:pt x="28430" y="2757"/>
                        <a:pt x="23220" y="1499"/>
                        <a:pt x="19267" y="4194"/>
                      </a:cubicBezTo>
                      <a:cubicBezTo>
                        <a:pt x="14056" y="6889"/>
                        <a:pt x="14056" y="8147"/>
                        <a:pt x="10104" y="10842"/>
                      </a:cubicBezTo>
                      <a:cubicBezTo>
                        <a:pt x="6151" y="13537"/>
                        <a:pt x="3456" y="12100"/>
                        <a:pt x="941" y="16232"/>
                      </a:cubicBezTo>
                      <a:cubicBezTo>
                        <a:pt x="-1754" y="18927"/>
                        <a:pt x="2198" y="21622"/>
                        <a:pt x="2198" y="24138"/>
                      </a:cubicBezTo>
                      <a:cubicBezTo>
                        <a:pt x="2198" y="25395"/>
                        <a:pt x="4893" y="26832"/>
                        <a:pt x="7588" y="21443"/>
                      </a:cubicBezTo>
                      <a:lnTo>
                        <a:pt x="7588" y="21443"/>
                      </a:lnTo>
                      <a:close/>
                    </a:path>
                  </a:pathLst>
                </a:custGeom>
                <a:grpFill/>
                <a:ln w="17953" cap="flat">
                  <a:noFill/>
                  <a:prstDash val="solid"/>
                  <a:miter/>
                </a:ln>
              </p:spPr>
              <p:txBody>
                <a:bodyPr rtlCol="0" anchor="ctr"/>
                <a:lstStyle/>
                <a:p>
                  <a:endParaRPr lang="zh-CN" altLang="en-US" sz="1050"/>
                </a:p>
              </p:txBody>
            </p:sp>
            <p:sp>
              <p:nvSpPr>
                <p:cNvPr id="3161" name="任意多边形: 形状 863"/>
                <p:cNvSpPr/>
                <p:nvPr/>
              </p:nvSpPr>
              <p:spPr>
                <a:xfrm>
                  <a:off x="9223209" y="6270357"/>
                  <a:ext cx="44378" cy="30364"/>
                </a:xfrm>
                <a:custGeom>
                  <a:avLst/>
                  <a:gdLst>
                    <a:gd name="connsiteX0" fmla="*/ 2336 w 44378"/>
                    <a:gd name="connsiteY0" fmla="*/ 26771 h 30364"/>
                    <a:gd name="connsiteX1" fmla="*/ 0 w 44378"/>
                    <a:gd name="connsiteY1" fmla="*/ 20662 h 30364"/>
                    <a:gd name="connsiteX2" fmla="*/ 0 w 44378"/>
                    <a:gd name="connsiteY2" fmla="*/ 20662 h 30364"/>
                    <a:gd name="connsiteX3" fmla="*/ 1438 w 44378"/>
                    <a:gd name="connsiteY3" fmla="*/ 17248 h 30364"/>
                    <a:gd name="connsiteX4" fmla="*/ 1438 w 44378"/>
                    <a:gd name="connsiteY4" fmla="*/ 17248 h 30364"/>
                    <a:gd name="connsiteX5" fmla="*/ 11319 w 44378"/>
                    <a:gd name="connsiteY5" fmla="*/ 11140 h 30364"/>
                    <a:gd name="connsiteX6" fmla="*/ 11319 w 44378"/>
                    <a:gd name="connsiteY6" fmla="*/ 11140 h 30364"/>
                    <a:gd name="connsiteX7" fmla="*/ 20483 w 44378"/>
                    <a:gd name="connsiteY7" fmla="*/ 4492 h 30364"/>
                    <a:gd name="connsiteX8" fmla="*/ 20483 w 44378"/>
                    <a:gd name="connsiteY8" fmla="*/ 4492 h 30364"/>
                    <a:gd name="connsiteX9" fmla="*/ 32341 w 44378"/>
                    <a:gd name="connsiteY9" fmla="*/ 1976 h 30364"/>
                    <a:gd name="connsiteX10" fmla="*/ 32341 w 44378"/>
                    <a:gd name="connsiteY10" fmla="*/ 1976 h 30364"/>
                    <a:gd name="connsiteX11" fmla="*/ 37372 w 44378"/>
                    <a:gd name="connsiteY11" fmla="*/ 0 h 30364"/>
                    <a:gd name="connsiteX12" fmla="*/ 37372 w 44378"/>
                    <a:gd name="connsiteY12" fmla="*/ 0 h 30364"/>
                    <a:gd name="connsiteX13" fmla="*/ 44199 w 44378"/>
                    <a:gd name="connsiteY13" fmla="*/ 4492 h 30364"/>
                    <a:gd name="connsiteX14" fmla="*/ 44199 w 44378"/>
                    <a:gd name="connsiteY14" fmla="*/ 4492 h 30364"/>
                    <a:gd name="connsiteX15" fmla="*/ 44379 w 44378"/>
                    <a:gd name="connsiteY15" fmla="*/ 5929 h 30364"/>
                    <a:gd name="connsiteX16" fmla="*/ 44379 w 44378"/>
                    <a:gd name="connsiteY16" fmla="*/ 5929 h 30364"/>
                    <a:gd name="connsiteX17" fmla="*/ 33958 w 44378"/>
                    <a:gd name="connsiteY17" fmla="*/ 14014 h 30364"/>
                    <a:gd name="connsiteX18" fmla="*/ 33958 w 44378"/>
                    <a:gd name="connsiteY18" fmla="*/ 14014 h 30364"/>
                    <a:gd name="connsiteX19" fmla="*/ 20842 w 44378"/>
                    <a:gd name="connsiteY19" fmla="*/ 16709 h 30364"/>
                    <a:gd name="connsiteX20" fmla="*/ 20842 w 44378"/>
                    <a:gd name="connsiteY20" fmla="*/ 16709 h 30364"/>
                    <a:gd name="connsiteX21" fmla="*/ 12577 w 44378"/>
                    <a:gd name="connsiteY21" fmla="*/ 25154 h 30364"/>
                    <a:gd name="connsiteX22" fmla="*/ 12577 w 44378"/>
                    <a:gd name="connsiteY22" fmla="*/ 25154 h 30364"/>
                    <a:gd name="connsiteX23" fmla="*/ 6289 w 44378"/>
                    <a:gd name="connsiteY23" fmla="*/ 30365 h 30364"/>
                    <a:gd name="connsiteX24" fmla="*/ 6289 w 44378"/>
                    <a:gd name="connsiteY24" fmla="*/ 30365 h 30364"/>
                    <a:gd name="connsiteX25" fmla="*/ 2336 w 44378"/>
                    <a:gd name="connsiteY25" fmla="*/ 26771 h 30364"/>
                    <a:gd name="connsiteX26" fmla="*/ 2336 w 44378"/>
                    <a:gd name="connsiteY26" fmla="*/ 26771 h 30364"/>
                    <a:gd name="connsiteX27" fmla="*/ 14194 w 44378"/>
                    <a:gd name="connsiteY27" fmla="*/ 15452 h 30364"/>
                    <a:gd name="connsiteX28" fmla="*/ 5390 w 44378"/>
                    <a:gd name="connsiteY28" fmla="*/ 20482 h 30364"/>
                    <a:gd name="connsiteX29" fmla="*/ 5390 w 44378"/>
                    <a:gd name="connsiteY29" fmla="*/ 20482 h 30364"/>
                    <a:gd name="connsiteX30" fmla="*/ 5211 w 44378"/>
                    <a:gd name="connsiteY30" fmla="*/ 20662 h 30364"/>
                    <a:gd name="connsiteX31" fmla="*/ 7007 w 44378"/>
                    <a:gd name="connsiteY31" fmla="*/ 24435 h 30364"/>
                    <a:gd name="connsiteX32" fmla="*/ 7007 w 44378"/>
                    <a:gd name="connsiteY32" fmla="*/ 24435 h 30364"/>
                    <a:gd name="connsiteX33" fmla="*/ 7906 w 44378"/>
                    <a:gd name="connsiteY33" fmla="*/ 22818 h 30364"/>
                    <a:gd name="connsiteX34" fmla="*/ 7906 w 44378"/>
                    <a:gd name="connsiteY34" fmla="*/ 22818 h 30364"/>
                    <a:gd name="connsiteX35" fmla="*/ 10241 w 44378"/>
                    <a:gd name="connsiteY35" fmla="*/ 24076 h 30364"/>
                    <a:gd name="connsiteX36" fmla="*/ 8085 w 44378"/>
                    <a:gd name="connsiteY36" fmla="*/ 22638 h 30364"/>
                    <a:gd name="connsiteX37" fmla="*/ 14194 w 44378"/>
                    <a:gd name="connsiteY37" fmla="*/ 15452 h 30364"/>
                    <a:gd name="connsiteX38" fmla="*/ 14194 w 44378"/>
                    <a:gd name="connsiteY38" fmla="*/ 15452 h 30364"/>
                    <a:gd name="connsiteX39" fmla="*/ 14194 w 44378"/>
                    <a:gd name="connsiteY39" fmla="*/ 15452 h 30364"/>
                    <a:gd name="connsiteX40" fmla="*/ 14194 w 44378"/>
                    <a:gd name="connsiteY40" fmla="*/ 15452 h 30364"/>
                    <a:gd name="connsiteX41" fmla="*/ 37372 w 44378"/>
                    <a:gd name="connsiteY41" fmla="*/ 5211 h 30364"/>
                    <a:gd name="connsiteX42" fmla="*/ 35036 w 44378"/>
                    <a:gd name="connsiteY42" fmla="*/ 6468 h 30364"/>
                    <a:gd name="connsiteX43" fmla="*/ 35036 w 44378"/>
                    <a:gd name="connsiteY43" fmla="*/ 6468 h 30364"/>
                    <a:gd name="connsiteX44" fmla="*/ 23178 w 44378"/>
                    <a:gd name="connsiteY44" fmla="*/ 9163 h 30364"/>
                    <a:gd name="connsiteX45" fmla="*/ 23178 w 44378"/>
                    <a:gd name="connsiteY45" fmla="*/ 9163 h 30364"/>
                    <a:gd name="connsiteX46" fmla="*/ 17248 w 44378"/>
                    <a:gd name="connsiteY46" fmla="*/ 13296 h 30364"/>
                    <a:gd name="connsiteX47" fmla="*/ 17248 w 44378"/>
                    <a:gd name="connsiteY47" fmla="*/ 13296 h 30364"/>
                    <a:gd name="connsiteX48" fmla="*/ 18686 w 44378"/>
                    <a:gd name="connsiteY48" fmla="*/ 12397 h 30364"/>
                    <a:gd name="connsiteX49" fmla="*/ 18686 w 44378"/>
                    <a:gd name="connsiteY49" fmla="*/ 12397 h 30364"/>
                    <a:gd name="connsiteX50" fmla="*/ 31263 w 44378"/>
                    <a:gd name="connsiteY50" fmla="*/ 10062 h 30364"/>
                    <a:gd name="connsiteX51" fmla="*/ 31263 w 44378"/>
                    <a:gd name="connsiteY51" fmla="*/ 10062 h 30364"/>
                    <a:gd name="connsiteX52" fmla="*/ 38809 w 44378"/>
                    <a:gd name="connsiteY52" fmla="*/ 6109 h 30364"/>
                    <a:gd name="connsiteX53" fmla="*/ 38809 w 44378"/>
                    <a:gd name="connsiteY53" fmla="*/ 6109 h 30364"/>
                    <a:gd name="connsiteX54" fmla="*/ 37372 w 44378"/>
                    <a:gd name="connsiteY54" fmla="*/ 5211 h 30364"/>
                    <a:gd name="connsiteX55" fmla="*/ 37372 w 44378"/>
                    <a:gd name="connsiteY55" fmla="*/ 5211 h 30364"/>
                    <a:gd name="connsiteX56" fmla="*/ 37372 w 44378"/>
                    <a:gd name="connsiteY56" fmla="*/ 5211 h 30364"/>
                    <a:gd name="connsiteX57" fmla="*/ 37372 w 44378"/>
                    <a:gd name="connsiteY57" fmla="*/ 5211 h 30364"/>
                    <a:gd name="connsiteX58" fmla="*/ 39348 w 44378"/>
                    <a:gd name="connsiteY58" fmla="*/ 5570 h 30364"/>
                    <a:gd name="connsiteX59" fmla="*/ 39348 w 44378"/>
                    <a:gd name="connsiteY59" fmla="*/ 5570 h 30364"/>
                    <a:gd name="connsiteX60" fmla="*/ 39348 w 44378"/>
                    <a:gd name="connsiteY60" fmla="*/ 5570 h 30364"/>
                    <a:gd name="connsiteX61" fmla="*/ 39348 w 44378"/>
                    <a:gd name="connsiteY61" fmla="*/ 5570 h 30364"/>
                    <a:gd name="connsiteX62" fmla="*/ 39348 w 44378"/>
                    <a:gd name="connsiteY62" fmla="*/ 5570 h 3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4378" h="30364">
                      <a:moveTo>
                        <a:pt x="2336" y="26771"/>
                      </a:moveTo>
                      <a:cubicBezTo>
                        <a:pt x="2695" y="26412"/>
                        <a:pt x="360" y="24435"/>
                        <a:pt x="0" y="20662"/>
                      </a:cubicBezTo>
                      <a:lnTo>
                        <a:pt x="0" y="20662"/>
                      </a:lnTo>
                      <a:cubicBezTo>
                        <a:pt x="0" y="19225"/>
                        <a:pt x="719" y="17787"/>
                        <a:pt x="1438" y="17248"/>
                      </a:cubicBezTo>
                      <a:lnTo>
                        <a:pt x="1438" y="17248"/>
                      </a:lnTo>
                      <a:cubicBezTo>
                        <a:pt x="5031" y="12038"/>
                        <a:pt x="8804" y="13296"/>
                        <a:pt x="11319" y="11140"/>
                      </a:cubicBezTo>
                      <a:lnTo>
                        <a:pt x="11319" y="11140"/>
                      </a:lnTo>
                      <a:cubicBezTo>
                        <a:pt x="14733" y="8804"/>
                        <a:pt x="15092" y="7187"/>
                        <a:pt x="20483" y="4492"/>
                      </a:cubicBezTo>
                      <a:lnTo>
                        <a:pt x="20483" y="4492"/>
                      </a:lnTo>
                      <a:cubicBezTo>
                        <a:pt x="25693" y="1258"/>
                        <a:pt x="31802" y="2515"/>
                        <a:pt x="32341" y="1976"/>
                      </a:cubicBezTo>
                      <a:lnTo>
                        <a:pt x="32341" y="1976"/>
                      </a:lnTo>
                      <a:cubicBezTo>
                        <a:pt x="33958" y="719"/>
                        <a:pt x="35755" y="0"/>
                        <a:pt x="37372" y="0"/>
                      </a:cubicBezTo>
                      <a:lnTo>
                        <a:pt x="37372" y="0"/>
                      </a:lnTo>
                      <a:cubicBezTo>
                        <a:pt x="40426" y="179"/>
                        <a:pt x="41864" y="1976"/>
                        <a:pt x="44199" y="4492"/>
                      </a:cubicBezTo>
                      <a:lnTo>
                        <a:pt x="44199" y="4492"/>
                      </a:lnTo>
                      <a:cubicBezTo>
                        <a:pt x="44199" y="4671"/>
                        <a:pt x="44379" y="5211"/>
                        <a:pt x="44379" y="5929"/>
                      </a:cubicBezTo>
                      <a:lnTo>
                        <a:pt x="44379" y="5929"/>
                      </a:lnTo>
                      <a:cubicBezTo>
                        <a:pt x="42942" y="12038"/>
                        <a:pt x="36833" y="11319"/>
                        <a:pt x="33958" y="14014"/>
                      </a:cubicBezTo>
                      <a:lnTo>
                        <a:pt x="33958" y="14014"/>
                      </a:lnTo>
                      <a:cubicBezTo>
                        <a:pt x="28748" y="17248"/>
                        <a:pt x="22998" y="15811"/>
                        <a:pt x="20842" y="16709"/>
                      </a:cubicBezTo>
                      <a:lnTo>
                        <a:pt x="20842" y="16709"/>
                      </a:lnTo>
                      <a:cubicBezTo>
                        <a:pt x="17248" y="19225"/>
                        <a:pt x="14913" y="21381"/>
                        <a:pt x="12577" y="25154"/>
                      </a:cubicBezTo>
                      <a:lnTo>
                        <a:pt x="12577" y="25154"/>
                      </a:lnTo>
                      <a:cubicBezTo>
                        <a:pt x="10780" y="28388"/>
                        <a:pt x="8984" y="30185"/>
                        <a:pt x="6289" y="30365"/>
                      </a:cubicBezTo>
                      <a:lnTo>
                        <a:pt x="6289" y="30365"/>
                      </a:lnTo>
                      <a:cubicBezTo>
                        <a:pt x="4133" y="30365"/>
                        <a:pt x="2336" y="28748"/>
                        <a:pt x="2336" y="26771"/>
                      </a:cubicBezTo>
                      <a:lnTo>
                        <a:pt x="2336" y="26771"/>
                      </a:lnTo>
                      <a:close/>
                      <a:moveTo>
                        <a:pt x="14194" y="15452"/>
                      </a:moveTo>
                      <a:cubicBezTo>
                        <a:pt x="8984" y="18686"/>
                        <a:pt x="7367" y="17248"/>
                        <a:pt x="5390" y="20482"/>
                      </a:cubicBezTo>
                      <a:lnTo>
                        <a:pt x="5390" y="20482"/>
                      </a:lnTo>
                      <a:lnTo>
                        <a:pt x="5211" y="20662"/>
                      </a:lnTo>
                      <a:cubicBezTo>
                        <a:pt x="4851" y="20842"/>
                        <a:pt x="6109" y="22099"/>
                        <a:pt x="7007" y="24435"/>
                      </a:cubicBezTo>
                      <a:lnTo>
                        <a:pt x="7007" y="24435"/>
                      </a:lnTo>
                      <a:cubicBezTo>
                        <a:pt x="7187" y="24076"/>
                        <a:pt x="7546" y="23537"/>
                        <a:pt x="7906" y="22818"/>
                      </a:cubicBezTo>
                      <a:lnTo>
                        <a:pt x="7906" y="22818"/>
                      </a:lnTo>
                      <a:lnTo>
                        <a:pt x="10241" y="24076"/>
                      </a:lnTo>
                      <a:lnTo>
                        <a:pt x="8085" y="22638"/>
                      </a:lnTo>
                      <a:cubicBezTo>
                        <a:pt x="9882" y="19764"/>
                        <a:pt x="11858" y="17607"/>
                        <a:pt x="14194" y="15452"/>
                      </a:cubicBezTo>
                      <a:lnTo>
                        <a:pt x="14194" y="15452"/>
                      </a:lnTo>
                      <a:cubicBezTo>
                        <a:pt x="14194" y="15452"/>
                        <a:pt x="14194" y="15452"/>
                        <a:pt x="14194" y="15452"/>
                      </a:cubicBezTo>
                      <a:lnTo>
                        <a:pt x="14194" y="15452"/>
                      </a:lnTo>
                      <a:close/>
                      <a:moveTo>
                        <a:pt x="37372" y="5211"/>
                      </a:moveTo>
                      <a:cubicBezTo>
                        <a:pt x="37192" y="5211"/>
                        <a:pt x="36473" y="5390"/>
                        <a:pt x="35036" y="6468"/>
                      </a:cubicBezTo>
                      <a:lnTo>
                        <a:pt x="35036" y="6468"/>
                      </a:lnTo>
                      <a:cubicBezTo>
                        <a:pt x="30724" y="8265"/>
                        <a:pt x="26232" y="6828"/>
                        <a:pt x="23178" y="9163"/>
                      </a:cubicBezTo>
                      <a:lnTo>
                        <a:pt x="23178" y="9163"/>
                      </a:lnTo>
                      <a:cubicBezTo>
                        <a:pt x="19764" y="10960"/>
                        <a:pt x="18866" y="11858"/>
                        <a:pt x="17248" y="13296"/>
                      </a:cubicBezTo>
                      <a:lnTo>
                        <a:pt x="17248" y="13296"/>
                      </a:lnTo>
                      <a:cubicBezTo>
                        <a:pt x="17608" y="12936"/>
                        <a:pt x="18147" y="12757"/>
                        <a:pt x="18686" y="12397"/>
                      </a:cubicBezTo>
                      <a:lnTo>
                        <a:pt x="18686" y="12397"/>
                      </a:lnTo>
                      <a:cubicBezTo>
                        <a:pt x="23717" y="10960"/>
                        <a:pt x="28568" y="12038"/>
                        <a:pt x="31263" y="10062"/>
                      </a:cubicBezTo>
                      <a:lnTo>
                        <a:pt x="31263" y="10062"/>
                      </a:lnTo>
                      <a:cubicBezTo>
                        <a:pt x="33958" y="8265"/>
                        <a:pt x="37372" y="7007"/>
                        <a:pt x="38809" y="6109"/>
                      </a:cubicBezTo>
                      <a:lnTo>
                        <a:pt x="38809" y="6109"/>
                      </a:lnTo>
                      <a:cubicBezTo>
                        <a:pt x="37911" y="5390"/>
                        <a:pt x="37551" y="5031"/>
                        <a:pt x="37372" y="5211"/>
                      </a:cubicBezTo>
                      <a:lnTo>
                        <a:pt x="37372" y="5211"/>
                      </a:lnTo>
                      <a:cubicBezTo>
                        <a:pt x="37372" y="5031"/>
                        <a:pt x="37372" y="5031"/>
                        <a:pt x="37372" y="5211"/>
                      </a:cubicBezTo>
                      <a:lnTo>
                        <a:pt x="37372" y="5211"/>
                      </a:lnTo>
                      <a:close/>
                      <a:moveTo>
                        <a:pt x="39348" y="5570"/>
                      </a:moveTo>
                      <a:cubicBezTo>
                        <a:pt x="39348" y="5570"/>
                        <a:pt x="39348" y="5570"/>
                        <a:pt x="39348" y="5570"/>
                      </a:cubicBezTo>
                      <a:lnTo>
                        <a:pt x="39348" y="5570"/>
                      </a:lnTo>
                      <a:lnTo>
                        <a:pt x="39348" y="5570"/>
                      </a:lnTo>
                      <a:lnTo>
                        <a:pt x="39348" y="5570"/>
                      </a:lnTo>
                      <a:close/>
                    </a:path>
                  </a:pathLst>
                </a:custGeom>
                <a:grpFill/>
                <a:ln w="17953" cap="flat">
                  <a:noFill/>
                  <a:prstDash val="solid"/>
                  <a:miter/>
                </a:ln>
              </p:spPr>
              <p:txBody>
                <a:bodyPr rtlCol="0" anchor="ctr"/>
                <a:lstStyle/>
                <a:p>
                  <a:endParaRPr lang="zh-CN" altLang="en-US" sz="1050"/>
                </a:p>
              </p:txBody>
            </p:sp>
          </p:grpSp>
          <p:grpSp>
            <p:nvGrpSpPr>
              <p:cNvPr id="294" name="图形 1"/>
              <p:cNvGrpSpPr/>
              <p:nvPr/>
            </p:nvGrpSpPr>
            <p:grpSpPr>
              <a:xfrm>
                <a:off x="7840296" y="6081651"/>
                <a:ext cx="126848" cy="98578"/>
                <a:chOff x="9213507" y="6279341"/>
                <a:chExt cx="126848" cy="98578"/>
              </a:xfrm>
              <a:solidFill>
                <a:srgbClr val="0070C0"/>
              </a:solidFill>
            </p:grpSpPr>
            <p:sp>
              <p:nvSpPr>
                <p:cNvPr id="3158" name="任意多边形: 形状 865"/>
                <p:cNvSpPr/>
                <p:nvPr/>
              </p:nvSpPr>
              <p:spPr>
                <a:xfrm>
                  <a:off x="9216387" y="6282154"/>
                  <a:ext cx="121632" cy="93369"/>
                </a:xfrm>
                <a:custGeom>
                  <a:avLst/>
                  <a:gdLst>
                    <a:gd name="connsiteX0" fmla="*/ 61981 w 121632"/>
                    <a:gd name="connsiteY0" fmla="*/ 34738 h 93369"/>
                    <a:gd name="connsiteX1" fmla="*/ 72402 w 121632"/>
                    <a:gd name="connsiteY1" fmla="*/ 25395 h 93369"/>
                    <a:gd name="connsiteX2" fmla="*/ 71145 w 121632"/>
                    <a:gd name="connsiteY2" fmla="*/ 21443 h 93369"/>
                    <a:gd name="connsiteX3" fmla="*/ 61981 w 121632"/>
                    <a:gd name="connsiteY3" fmla="*/ 25395 h 93369"/>
                    <a:gd name="connsiteX4" fmla="*/ 65934 w 121632"/>
                    <a:gd name="connsiteY4" fmla="*/ 14794 h 93369"/>
                    <a:gd name="connsiteX5" fmla="*/ 72402 w 121632"/>
                    <a:gd name="connsiteY5" fmla="*/ 6709 h 93369"/>
                    <a:gd name="connsiteX6" fmla="*/ 77792 w 121632"/>
                    <a:gd name="connsiteY6" fmla="*/ 5451 h 93369"/>
                    <a:gd name="connsiteX7" fmla="*/ 86955 w 121632"/>
                    <a:gd name="connsiteY7" fmla="*/ 2757 h 93369"/>
                    <a:gd name="connsiteX8" fmla="*/ 94861 w 121632"/>
                    <a:gd name="connsiteY8" fmla="*/ 1499 h 93369"/>
                    <a:gd name="connsiteX9" fmla="*/ 101509 w 121632"/>
                    <a:gd name="connsiteY9" fmla="*/ 5451 h 93369"/>
                    <a:gd name="connsiteX10" fmla="*/ 106899 w 121632"/>
                    <a:gd name="connsiteY10" fmla="*/ 12099 h 93369"/>
                    <a:gd name="connsiteX11" fmla="*/ 102946 w 121632"/>
                    <a:gd name="connsiteY11" fmla="*/ 21443 h 93369"/>
                    <a:gd name="connsiteX12" fmla="*/ 96478 w 121632"/>
                    <a:gd name="connsiteY12" fmla="*/ 41386 h 93369"/>
                    <a:gd name="connsiteX13" fmla="*/ 108336 w 121632"/>
                    <a:gd name="connsiteY13" fmla="*/ 71930 h 93369"/>
                    <a:gd name="connsiteX14" fmla="*/ 121632 w 121632"/>
                    <a:gd name="connsiteY14" fmla="*/ 86484 h 93369"/>
                    <a:gd name="connsiteX15" fmla="*/ 115164 w 121632"/>
                    <a:gd name="connsiteY15" fmla="*/ 93131 h 93369"/>
                    <a:gd name="connsiteX16" fmla="*/ 100611 w 121632"/>
                    <a:gd name="connsiteY16" fmla="*/ 91874 h 93369"/>
                    <a:gd name="connsiteX17" fmla="*/ 67551 w 121632"/>
                    <a:gd name="connsiteY17" fmla="*/ 80015 h 93369"/>
                    <a:gd name="connsiteX18" fmla="*/ 46529 w 121632"/>
                    <a:gd name="connsiteY18" fmla="*/ 74805 h 93369"/>
                    <a:gd name="connsiteX19" fmla="*/ 20117 w 121632"/>
                    <a:gd name="connsiteY19" fmla="*/ 66900 h 93369"/>
                    <a:gd name="connsiteX20" fmla="*/ 354 w 121632"/>
                    <a:gd name="connsiteY20" fmla="*/ 53603 h 93369"/>
                    <a:gd name="connsiteX21" fmla="*/ 8259 w 121632"/>
                    <a:gd name="connsiteY21" fmla="*/ 53603 h 93369"/>
                    <a:gd name="connsiteX22" fmla="*/ 24070 w 121632"/>
                    <a:gd name="connsiteY22" fmla="*/ 57556 h 93369"/>
                    <a:gd name="connsiteX23" fmla="*/ 31976 w 121632"/>
                    <a:gd name="connsiteY23" fmla="*/ 61509 h 93369"/>
                    <a:gd name="connsiteX24" fmla="*/ 30539 w 121632"/>
                    <a:gd name="connsiteY24" fmla="*/ 49651 h 93369"/>
                    <a:gd name="connsiteX25" fmla="*/ 35749 w 121632"/>
                    <a:gd name="connsiteY25" fmla="*/ 56299 h 93369"/>
                    <a:gd name="connsiteX26" fmla="*/ 43655 w 121632"/>
                    <a:gd name="connsiteY26" fmla="*/ 60251 h 93369"/>
                    <a:gd name="connsiteX27" fmla="*/ 56950 w 121632"/>
                    <a:gd name="connsiteY27" fmla="*/ 69594 h 93369"/>
                    <a:gd name="connsiteX28" fmla="*/ 76714 w 121632"/>
                    <a:gd name="connsiteY28" fmla="*/ 73547 h 93369"/>
                    <a:gd name="connsiteX29" fmla="*/ 66114 w 121632"/>
                    <a:gd name="connsiteY29" fmla="*/ 68337 h 93369"/>
                    <a:gd name="connsiteX30" fmla="*/ 48865 w 121632"/>
                    <a:gd name="connsiteY30" fmla="*/ 48393 h 93369"/>
                    <a:gd name="connsiteX31" fmla="*/ 61981 w 121632"/>
                    <a:gd name="connsiteY31" fmla="*/ 34738 h 93369"/>
                    <a:gd name="connsiteX32" fmla="*/ 61981 w 121632"/>
                    <a:gd name="connsiteY32" fmla="*/ 34738 h 9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1632" h="93369">
                      <a:moveTo>
                        <a:pt x="61981" y="34738"/>
                      </a:moveTo>
                      <a:cubicBezTo>
                        <a:pt x="72402" y="30785"/>
                        <a:pt x="71145" y="29348"/>
                        <a:pt x="72402" y="25395"/>
                      </a:cubicBezTo>
                      <a:cubicBezTo>
                        <a:pt x="75097" y="22700"/>
                        <a:pt x="76355" y="18747"/>
                        <a:pt x="71145" y="21443"/>
                      </a:cubicBezTo>
                      <a:cubicBezTo>
                        <a:pt x="67192" y="22700"/>
                        <a:pt x="61981" y="30785"/>
                        <a:pt x="61981" y="25395"/>
                      </a:cubicBezTo>
                      <a:cubicBezTo>
                        <a:pt x="60544" y="21443"/>
                        <a:pt x="60544" y="17490"/>
                        <a:pt x="65934" y="14794"/>
                      </a:cubicBezTo>
                      <a:cubicBezTo>
                        <a:pt x="71145" y="12099"/>
                        <a:pt x="72582" y="9404"/>
                        <a:pt x="72402" y="6709"/>
                      </a:cubicBezTo>
                      <a:cubicBezTo>
                        <a:pt x="72402" y="4014"/>
                        <a:pt x="75097" y="4014"/>
                        <a:pt x="77792" y="5451"/>
                      </a:cubicBezTo>
                      <a:cubicBezTo>
                        <a:pt x="79050" y="5451"/>
                        <a:pt x="83003" y="4194"/>
                        <a:pt x="86955" y="2757"/>
                      </a:cubicBezTo>
                      <a:cubicBezTo>
                        <a:pt x="90908" y="62"/>
                        <a:pt x="90908" y="-1196"/>
                        <a:pt x="94861" y="1499"/>
                      </a:cubicBezTo>
                      <a:cubicBezTo>
                        <a:pt x="97556" y="5451"/>
                        <a:pt x="98814" y="5451"/>
                        <a:pt x="101509" y="5451"/>
                      </a:cubicBezTo>
                      <a:cubicBezTo>
                        <a:pt x="105461" y="5451"/>
                        <a:pt x="106719" y="6709"/>
                        <a:pt x="106899" y="12099"/>
                      </a:cubicBezTo>
                      <a:cubicBezTo>
                        <a:pt x="108157" y="16052"/>
                        <a:pt x="108157" y="18747"/>
                        <a:pt x="102946" y="21443"/>
                      </a:cubicBezTo>
                      <a:cubicBezTo>
                        <a:pt x="98994" y="25395"/>
                        <a:pt x="95041" y="33480"/>
                        <a:pt x="96478" y="41386"/>
                      </a:cubicBezTo>
                      <a:cubicBezTo>
                        <a:pt x="99173" y="50729"/>
                        <a:pt x="103126" y="65283"/>
                        <a:pt x="108336" y="71930"/>
                      </a:cubicBezTo>
                      <a:cubicBezTo>
                        <a:pt x="113727" y="79836"/>
                        <a:pt x="120195" y="83789"/>
                        <a:pt x="121632" y="86484"/>
                      </a:cubicBezTo>
                      <a:cubicBezTo>
                        <a:pt x="121632" y="90436"/>
                        <a:pt x="120375" y="94389"/>
                        <a:pt x="115164" y="93131"/>
                      </a:cubicBezTo>
                      <a:cubicBezTo>
                        <a:pt x="111211" y="91874"/>
                        <a:pt x="108516" y="91874"/>
                        <a:pt x="100611" y="91874"/>
                      </a:cubicBezTo>
                      <a:cubicBezTo>
                        <a:pt x="93963" y="91874"/>
                        <a:pt x="71504" y="83968"/>
                        <a:pt x="67551" y="80015"/>
                      </a:cubicBezTo>
                      <a:cubicBezTo>
                        <a:pt x="62340" y="76062"/>
                        <a:pt x="55693" y="77320"/>
                        <a:pt x="46529" y="74805"/>
                      </a:cubicBezTo>
                      <a:cubicBezTo>
                        <a:pt x="38624" y="72110"/>
                        <a:pt x="30718" y="72110"/>
                        <a:pt x="20117" y="66900"/>
                      </a:cubicBezTo>
                      <a:cubicBezTo>
                        <a:pt x="10954" y="61689"/>
                        <a:pt x="-2342" y="56299"/>
                        <a:pt x="354" y="53603"/>
                      </a:cubicBezTo>
                      <a:cubicBezTo>
                        <a:pt x="3049" y="50908"/>
                        <a:pt x="3049" y="52346"/>
                        <a:pt x="8259" y="53603"/>
                      </a:cubicBezTo>
                      <a:cubicBezTo>
                        <a:pt x="12212" y="53603"/>
                        <a:pt x="20117" y="52346"/>
                        <a:pt x="24070" y="57556"/>
                      </a:cubicBezTo>
                      <a:cubicBezTo>
                        <a:pt x="26766" y="61509"/>
                        <a:pt x="29281" y="64204"/>
                        <a:pt x="31976" y="61509"/>
                      </a:cubicBezTo>
                      <a:cubicBezTo>
                        <a:pt x="34671" y="58814"/>
                        <a:pt x="29281" y="50908"/>
                        <a:pt x="30539" y="49651"/>
                      </a:cubicBezTo>
                      <a:cubicBezTo>
                        <a:pt x="33234" y="49651"/>
                        <a:pt x="34491" y="52346"/>
                        <a:pt x="35749" y="56299"/>
                      </a:cubicBezTo>
                      <a:cubicBezTo>
                        <a:pt x="37007" y="60251"/>
                        <a:pt x="38444" y="57556"/>
                        <a:pt x="43655" y="60251"/>
                      </a:cubicBezTo>
                      <a:cubicBezTo>
                        <a:pt x="50303" y="62947"/>
                        <a:pt x="44912" y="64204"/>
                        <a:pt x="56950" y="69594"/>
                      </a:cubicBezTo>
                      <a:cubicBezTo>
                        <a:pt x="67551" y="73547"/>
                        <a:pt x="76714" y="76242"/>
                        <a:pt x="76714" y="73547"/>
                      </a:cubicBezTo>
                      <a:cubicBezTo>
                        <a:pt x="76714" y="70852"/>
                        <a:pt x="71504" y="69594"/>
                        <a:pt x="66114" y="68337"/>
                      </a:cubicBezTo>
                      <a:cubicBezTo>
                        <a:pt x="62161" y="65642"/>
                        <a:pt x="48865" y="55041"/>
                        <a:pt x="48865" y="48393"/>
                      </a:cubicBezTo>
                      <a:cubicBezTo>
                        <a:pt x="48686" y="41386"/>
                        <a:pt x="52638" y="38691"/>
                        <a:pt x="61981" y="34738"/>
                      </a:cubicBezTo>
                      <a:lnTo>
                        <a:pt x="61981" y="34738"/>
                      </a:lnTo>
                      <a:close/>
                    </a:path>
                  </a:pathLst>
                </a:custGeom>
                <a:grpFill/>
                <a:ln w="17953" cap="flat">
                  <a:noFill/>
                  <a:prstDash val="solid"/>
                  <a:miter/>
                </a:ln>
              </p:spPr>
              <p:txBody>
                <a:bodyPr rtlCol="0" anchor="ctr"/>
                <a:lstStyle/>
                <a:p>
                  <a:endParaRPr lang="zh-CN" altLang="en-US" sz="1050"/>
                </a:p>
              </p:txBody>
            </p:sp>
            <p:sp>
              <p:nvSpPr>
                <p:cNvPr id="3159" name="任意多边形: 形状 866"/>
                <p:cNvSpPr/>
                <p:nvPr/>
              </p:nvSpPr>
              <p:spPr>
                <a:xfrm>
                  <a:off x="9213507" y="6279341"/>
                  <a:ext cx="126848" cy="98578"/>
                </a:xfrm>
                <a:custGeom>
                  <a:avLst/>
                  <a:gdLst>
                    <a:gd name="connsiteX0" fmla="*/ 116787 w 126848"/>
                    <a:gd name="connsiteY0" fmla="*/ 98281 h 98578"/>
                    <a:gd name="connsiteX1" fmla="*/ 103132 w 126848"/>
                    <a:gd name="connsiteY1" fmla="*/ 97023 h 98578"/>
                    <a:gd name="connsiteX2" fmla="*/ 103132 w 126848"/>
                    <a:gd name="connsiteY2" fmla="*/ 97023 h 98578"/>
                    <a:gd name="connsiteX3" fmla="*/ 103132 w 126848"/>
                    <a:gd name="connsiteY3" fmla="*/ 97023 h 98578"/>
                    <a:gd name="connsiteX4" fmla="*/ 68635 w 126848"/>
                    <a:gd name="connsiteY4" fmla="*/ 84625 h 98578"/>
                    <a:gd name="connsiteX5" fmla="*/ 68635 w 126848"/>
                    <a:gd name="connsiteY5" fmla="*/ 84625 h 98578"/>
                    <a:gd name="connsiteX6" fmla="*/ 48332 w 126848"/>
                    <a:gd name="connsiteY6" fmla="*/ 79774 h 98578"/>
                    <a:gd name="connsiteX7" fmla="*/ 48332 w 126848"/>
                    <a:gd name="connsiteY7" fmla="*/ 79774 h 98578"/>
                    <a:gd name="connsiteX8" fmla="*/ 21381 w 126848"/>
                    <a:gd name="connsiteY8" fmla="*/ 71689 h 98578"/>
                    <a:gd name="connsiteX9" fmla="*/ 21381 w 126848"/>
                    <a:gd name="connsiteY9" fmla="*/ 71689 h 98578"/>
                    <a:gd name="connsiteX10" fmla="*/ 0 w 126848"/>
                    <a:gd name="connsiteY10" fmla="*/ 56956 h 98578"/>
                    <a:gd name="connsiteX11" fmla="*/ 0 w 126848"/>
                    <a:gd name="connsiteY11" fmla="*/ 56956 h 98578"/>
                    <a:gd name="connsiteX12" fmla="*/ 1079 w 126848"/>
                    <a:gd name="connsiteY12" fmla="*/ 54441 h 98578"/>
                    <a:gd name="connsiteX13" fmla="*/ 1079 w 126848"/>
                    <a:gd name="connsiteY13" fmla="*/ 54441 h 98578"/>
                    <a:gd name="connsiteX14" fmla="*/ 5390 w 126848"/>
                    <a:gd name="connsiteY14" fmla="*/ 52105 h 98578"/>
                    <a:gd name="connsiteX15" fmla="*/ 5390 w 126848"/>
                    <a:gd name="connsiteY15" fmla="*/ 52105 h 98578"/>
                    <a:gd name="connsiteX16" fmla="*/ 10780 w 126848"/>
                    <a:gd name="connsiteY16" fmla="*/ 53722 h 98578"/>
                    <a:gd name="connsiteX17" fmla="*/ 10780 w 126848"/>
                    <a:gd name="connsiteY17" fmla="*/ 53722 h 98578"/>
                    <a:gd name="connsiteX18" fmla="*/ 15811 w 126848"/>
                    <a:gd name="connsiteY18" fmla="*/ 53542 h 98578"/>
                    <a:gd name="connsiteX19" fmla="*/ 15811 w 126848"/>
                    <a:gd name="connsiteY19" fmla="*/ 53542 h 98578"/>
                    <a:gd name="connsiteX20" fmla="*/ 28748 w 126848"/>
                    <a:gd name="connsiteY20" fmla="*/ 58753 h 98578"/>
                    <a:gd name="connsiteX21" fmla="*/ 28748 w 126848"/>
                    <a:gd name="connsiteY21" fmla="*/ 58753 h 98578"/>
                    <a:gd name="connsiteX22" fmla="*/ 32341 w 126848"/>
                    <a:gd name="connsiteY22" fmla="*/ 62705 h 98578"/>
                    <a:gd name="connsiteX23" fmla="*/ 32341 w 126848"/>
                    <a:gd name="connsiteY23" fmla="*/ 62705 h 98578"/>
                    <a:gd name="connsiteX24" fmla="*/ 32700 w 126848"/>
                    <a:gd name="connsiteY24" fmla="*/ 62525 h 98578"/>
                    <a:gd name="connsiteX25" fmla="*/ 32700 w 126848"/>
                    <a:gd name="connsiteY25" fmla="*/ 62525 h 98578"/>
                    <a:gd name="connsiteX26" fmla="*/ 32700 w 126848"/>
                    <a:gd name="connsiteY26" fmla="*/ 62166 h 98578"/>
                    <a:gd name="connsiteX27" fmla="*/ 30365 w 126848"/>
                    <a:gd name="connsiteY27" fmla="*/ 53003 h 98578"/>
                    <a:gd name="connsiteX28" fmla="*/ 30365 w 126848"/>
                    <a:gd name="connsiteY28" fmla="*/ 53003 h 98578"/>
                    <a:gd name="connsiteX29" fmla="*/ 31982 w 126848"/>
                    <a:gd name="connsiteY29" fmla="*/ 50129 h 98578"/>
                    <a:gd name="connsiteX30" fmla="*/ 31982 w 126848"/>
                    <a:gd name="connsiteY30" fmla="*/ 50129 h 98578"/>
                    <a:gd name="connsiteX31" fmla="*/ 32521 w 126848"/>
                    <a:gd name="connsiteY31" fmla="*/ 49769 h 98578"/>
                    <a:gd name="connsiteX32" fmla="*/ 33239 w 126848"/>
                    <a:gd name="connsiteY32" fmla="*/ 49769 h 98578"/>
                    <a:gd name="connsiteX33" fmla="*/ 40965 w 126848"/>
                    <a:gd name="connsiteY33" fmla="*/ 58034 h 98578"/>
                    <a:gd name="connsiteX34" fmla="*/ 40965 w 126848"/>
                    <a:gd name="connsiteY34" fmla="*/ 58034 h 98578"/>
                    <a:gd name="connsiteX35" fmla="*/ 41325 w 126848"/>
                    <a:gd name="connsiteY35" fmla="*/ 58932 h 98578"/>
                    <a:gd name="connsiteX36" fmla="*/ 41325 w 126848"/>
                    <a:gd name="connsiteY36" fmla="*/ 58932 h 98578"/>
                    <a:gd name="connsiteX37" fmla="*/ 41325 w 126848"/>
                    <a:gd name="connsiteY37" fmla="*/ 58932 h 98578"/>
                    <a:gd name="connsiteX38" fmla="*/ 47254 w 126848"/>
                    <a:gd name="connsiteY38" fmla="*/ 60549 h 98578"/>
                    <a:gd name="connsiteX39" fmla="*/ 47254 w 126848"/>
                    <a:gd name="connsiteY39" fmla="*/ 60549 h 98578"/>
                    <a:gd name="connsiteX40" fmla="*/ 60370 w 126848"/>
                    <a:gd name="connsiteY40" fmla="*/ 69713 h 98578"/>
                    <a:gd name="connsiteX41" fmla="*/ 60370 w 126848"/>
                    <a:gd name="connsiteY41" fmla="*/ 69713 h 98578"/>
                    <a:gd name="connsiteX42" fmla="*/ 65581 w 126848"/>
                    <a:gd name="connsiteY42" fmla="*/ 71509 h 98578"/>
                    <a:gd name="connsiteX43" fmla="*/ 65581 w 126848"/>
                    <a:gd name="connsiteY43" fmla="*/ 71509 h 98578"/>
                    <a:gd name="connsiteX44" fmla="*/ 49051 w 126848"/>
                    <a:gd name="connsiteY44" fmla="*/ 51386 h 98578"/>
                    <a:gd name="connsiteX45" fmla="*/ 49051 w 126848"/>
                    <a:gd name="connsiteY45" fmla="*/ 51386 h 98578"/>
                    <a:gd name="connsiteX46" fmla="*/ 48871 w 126848"/>
                    <a:gd name="connsiteY46" fmla="*/ 50668 h 98578"/>
                    <a:gd name="connsiteX47" fmla="*/ 48871 w 126848"/>
                    <a:gd name="connsiteY47" fmla="*/ 50668 h 98578"/>
                    <a:gd name="connsiteX48" fmla="*/ 63604 w 126848"/>
                    <a:gd name="connsiteY48" fmla="*/ 35036 h 98578"/>
                    <a:gd name="connsiteX49" fmla="*/ 63604 w 126848"/>
                    <a:gd name="connsiteY49" fmla="*/ 35036 h 98578"/>
                    <a:gd name="connsiteX50" fmla="*/ 64682 w 126848"/>
                    <a:gd name="connsiteY50" fmla="*/ 37372 h 98578"/>
                    <a:gd name="connsiteX51" fmla="*/ 63784 w 126848"/>
                    <a:gd name="connsiteY51" fmla="*/ 35036 h 98578"/>
                    <a:gd name="connsiteX52" fmla="*/ 72767 w 126848"/>
                    <a:gd name="connsiteY52" fmla="*/ 27670 h 98578"/>
                    <a:gd name="connsiteX53" fmla="*/ 72767 w 126848"/>
                    <a:gd name="connsiteY53" fmla="*/ 27670 h 98578"/>
                    <a:gd name="connsiteX54" fmla="*/ 65401 w 126848"/>
                    <a:gd name="connsiteY54" fmla="*/ 32521 h 98578"/>
                    <a:gd name="connsiteX55" fmla="*/ 65401 w 126848"/>
                    <a:gd name="connsiteY55" fmla="*/ 32521 h 98578"/>
                    <a:gd name="connsiteX56" fmla="*/ 62167 w 126848"/>
                    <a:gd name="connsiteY56" fmla="*/ 28927 h 98578"/>
                    <a:gd name="connsiteX57" fmla="*/ 62167 w 126848"/>
                    <a:gd name="connsiteY57" fmla="*/ 28927 h 98578"/>
                    <a:gd name="connsiteX58" fmla="*/ 61268 w 126848"/>
                    <a:gd name="connsiteY58" fmla="*/ 24076 h 98578"/>
                    <a:gd name="connsiteX59" fmla="*/ 61268 w 126848"/>
                    <a:gd name="connsiteY59" fmla="*/ 24076 h 98578"/>
                    <a:gd name="connsiteX60" fmla="*/ 67377 w 126848"/>
                    <a:gd name="connsiteY60" fmla="*/ 15092 h 98578"/>
                    <a:gd name="connsiteX61" fmla="*/ 67377 w 126848"/>
                    <a:gd name="connsiteY61" fmla="*/ 15092 h 98578"/>
                    <a:gd name="connsiteX62" fmla="*/ 72588 w 126848"/>
                    <a:gd name="connsiteY62" fmla="*/ 9523 h 98578"/>
                    <a:gd name="connsiteX63" fmla="*/ 72588 w 126848"/>
                    <a:gd name="connsiteY63" fmla="*/ 9523 h 98578"/>
                    <a:gd name="connsiteX64" fmla="*/ 72588 w 126848"/>
                    <a:gd name="connsiteY64" fmla="*/ 9343 h 98578"/>
                    <a:gd name="connsiteX65" fmla="*/ 72588 w 126848"/>
                    <a:gd name="connsiteY65" fmla="*/ 9343 h 98578"/>
                    <a:gd name="connsiteX66" fmla="*/ 77259 w 126848"/>
                    <a:gd name="connsiteY66" fmla="*/ 4492 h 98578"/>
                    <a:gd name="connsiteX67" fmla="*/ 77259 w 126848"/>
                    <a:gd name="connsiteY67" fmla="*/ 4492 h 98578"/>
                    <a:gd name="connsiteX68" fmla="*/ 80852 w 126848"/>
                    <a:gd name="connsiteY68" fmla="*/ 5390 h 98578"/>
                    <a:gd name="connsiteX69" fmla="*/ 80852 w 126848"/>
                    <a:gd name="connsiteY69" fmla="*/ 5390 h 98578"/>
                    <a:gd name="connsiteX70" fmla="*/ 88219 w 126848"/>
                    <a:gd name="connsiteY70" fmla="*/ 3234 h 98578"/>
                    <a:gd name="connsiteX71" fmla="*/ 88219 w 126848"/>
                    <a:gd name="connsiteY71" fmla="*/ 3234 h 98578"/>
                    <a:gd name="connsiteX72" fmla="*/ 94328 w 126848"/>
                    <a:gd name="connsiteY72" fmla="*/ 0 h 98578"/>
                    <a:gd name="connsiteX73" fmla="*/ 94328 w 126848"/>
                    <a:gd name="connsiteY73" fmla="*/ 0 h 98578"/>
                    <a:gd name="connsiteX74" fmla="*/ 99718 w 126848"/>
                    <a:gd name="connsiteY74" fmla="*/ 2515 h 98578"/>
                    <a:gd name="connsiteX75" fmla="*/ 99718 w 126848"/>
                    <a:gd name="connsiteY75" fmla="*/ 2515 h 98578"/>
                    <a:gd name="connsiteX76" fmla="*/ 102772 w 126848"/>
                    <a:gd name="connsiteY76" fmla="*/ 5211 h 98578"/>
                    <a:gd name="connsiteX77" fmla="*/ 102772 w 126848"/>
                    <a:gd name="connsiteY77" fmla="*/ 5211 h 98578"/>
                    <a:gd name="connsiteX78" fmla="*/ 104210 w 126848"/>
                    <a:gd name="connsiteY78" fmla="*/ 5211 h 98578"/>
                    <a:gd name="connsiteX79" fmla="*/ 104210 w 126848"/>
                    <a:gd name="connsiteY79" fmla="*/ 5211 h 98578"/>
                    <a:gd name="connsiteX80" fmla="*/ 110319 w 126848"/>
                    <a:gd name="connsiteY80" fmla="*/ 7546 h 98578"/>
                    <a:gd name="connsiteX81" fmla="*/ 110319 w 126848"/>
                    <a:gd name="connsiteY81" fmla="*/ 7546 h 98578"/>
                    <a:gd name="connsiteX82" fmla="*/ 111936 w 126848"/>
                    <a:gd name="connsiteY82" fmla="*/ 13655 h 98578"/>
                    <a:gd name="connsiteX83" fmla="*/ 111936 w 126848"/>
                    <a:gd name="connsiteY83" fmla="*/ 13655 h 98578"/>
                    <a:gd name="connsiteX84" fmla="*/ 112834 w 126848"/>
                    <a:gd name="connsiteY84" fmla="*/ 17967 h 98578"/>
                    <a:gd name="connsiteX85" fmla="*/ 112834 w 126848"/>
                    <a:gd name="connsiteY85" fmla="*/ 17967 h 98578"/>
                    <a:gd name="connsiteX86" fmla="*/ 107444 w 126848"/>
                    <a:gd name="connsiteY86" fmla="*/ 25513 h 98578"/>
                    <a:gd name="connsiteX87" fmla="*/ 107444 w 126848"/>
                    <a:gd name="connsiteY87" fmla="*/ 25513 h 98578"/>
                    <a:gd name="connsiteX88" fmla="*/ 101335 w 126848"/>
                    <a:gd name="connsiteY88" fmla="*/ 40426 h 98578"/>
                    <a:gd name="connsiteX89" fmla="*/ 101335 w 126848"/>
                    <a:gd name="connsiteY89" fmla="*/ 40426 h 98578"/>
                    <a:gd name="connsiteX90" fmla="*/ 101515 w 126848"/>
                    <a:gd name="connsiteY90" fmla="*/ 43121 h 98578"/>
                    <a:gd name="connsiteX91" fmla="*/ 101515 w 126848"/>
                    <a:gd name="connsiteY91" fmla="*/ 43121 h 98578"/>
                    <a:gd name="connsiteX92" fmla="*/ 113194 w 126848"/>
                    <a:gd name="connsiteY92" fmla="*/ 72947 h 98578"/>
                    <a:gd name="connsiteX93" fmla="*/ 113194 w 126848"/>
                    <a:gd name="connsiteY93" fmla="*/ 72947 h 98578"/>
                    <a:gd name="connsiteX94" fmla="*/ 126849 w 126848"/>
                    <a:gd name="connsiteY94" fmla="*/ 88937 h 98578"/>
                    <a:gd name="connsiteX95" fmla="*/ 126849 w 126848"/>
                    <a:gd name="connsiteY95" fmla="*/ 88937 h 98578"/>
                    <a:gd name="connsiteX96" fmla="*/ 126849 w 126848"/>
                    <a:gd name="connsiteY96" fmla="*/ 89117 h 98578"/>
                    <a:gd name="connsiteX97" fmla="*/ 126849 w 126848"/>
                    <a:gd name="connsiteY97" fmla="*/ 89117 h 98578"/>
                    <a:gd name="connsiteX98" fmla="*/ 119662 w 126848"/>
                    <a:gd name="connsiteY98" fmla="*/ 98460 h 98578"/>
                    <a:gd name="connsiteX99" fmla="*/ 119662 w 126848"/>
                    <a:gd name="connsiteY99" fmla="*/ 98460 h 98578"/>
                    <a:gd name="connsiteX100" fmla="*/ 116787 w 126848"/>
                    <a:gd name="connsiteY100" fmla="*/ 98281 h 98578"/>
                    <a:gd name="connsiteX101" fmla="*/ 116787 w 126848"/>
                    <a:gd name="connsiteY101" fmla="*/ 98281 h 98578"/>
                    <a:gd name="connsiteX102" fmla="*/ 103132 w 126848"/>
                    <a:gd name="connsiteY102" fmla="*/ 91992 h 98578"/>
                    <a:gd name="connsiteX103" fmla="*/ 118224 w 126848"/>
                    <a:gd name="connsiteY103" fmla="*/ 93429 h 98578"/>
                    <a:gd name="connsiteX104" fmla="*/ 118224 w 126848"/>
                    <a:gd name="connsiteY104" fmla="*/ 93429 h 98578"/>
                    <a:gd name="connsiteX105" fmla="*/ 119482 w 126848"/>
                    <a:gd name="connsiteY105" fmla="*/ 93609 h 98578"/>
                    <a:gd name="connsiteX106" fmla="*/ 119482 w 126848"/>
                    <a:gd name="connsiteY106" fmla="*/ 93609 h 98578"/>
                    <a:gd name="connsiteX107" fmla="*/ 121638 w 126848"/>
                    <a:gd name="connsiteY107" fmla="*/ 89836 h 98578"/>
                    <a:gd name="connsiteX108" fmla="*/ 121638 w 126848"/>
                    <a:gd name="connsiteY108" fmla="*/ 89836 h 98578"/>
                    <a:gd name="connsiteX109" fmla="*/ 109061 w 126848"/>
                    <a:gd name="connsiteY109" fmla="*/ 76361 h 98578"/>
                    <a:gd name="connsiteX110" fmla="*/ 109061 w 126848"/>
                    <a:gd name="connsiteY110" fmla="*/ 76361 h 98578"/>
                    <a:gd name="connsiteX111" fmla="*/ 96664 w 126848"/>
                    <a:gd name="connsiteY111" fmla="*/ 44738 h 98578"/>
                    <a:gd name="connsiteX112" fmla="*/ 96664 w 126848"/>
                    <a:gd name="connsiteY112" fmla="*/ 44738 h 98578"/>
                    <a:gd name="connsiteX113" fmla="*/ 96304 w 126848"/>
                    <a:gd name="connsiteY113" fmla="*/ 40965 h 98578"/>
                    <a:gd name="connsiteX114" fmla="*/ 96304 w 126848"/>
                    <a:gd name="connsiteY114" fmla="*/ 40965 h 98578"/>
                    <a:gd name="connsiteX115" fmla="*/ 104569 w 126848"/>
                    <a:gd name="connsiteY115" fmla="*/ 22099 h 98578"/>
                    <a:gd name="connsiteX116" fmla="*/ 104569 w 126848"/>
                    <a:gd name="connsiteY116" fmla="*/ 22099 h 98578"/>
                    <a:gd name="connsiteX117" fmla="*/ 107803 w 126848"/>
                    <a:gd name="connsiteY117" fmla="*/ 18686 h 98578"/>
                    <a:gd name="connsiteX118" fmla="*/ 107803 w 126848"/>
                    <a:gd name="connsiteY118" fmla="*/ 18686 h 98578"/>
                    <a:gd name="connsiteX119" fmla="*/ 107085 w 126848"/>
                    <a:gd name="connsiteY119" fmla="*/ 15092 h 98578"/>
                    <a:gd name="connsiteX120" fmla="*/ 107085 w 126848"/>
                    <a:gd name="connsiteY120" fmla="*/ 15092 h 98578"/>
                    <a:gd name="connsiteX121" fmla="*/ 104390 w 126848"/>
                    <a:gd name="connsiteY121" fmla="*/ 10960 h 98578"/>
                    <a:gd name="connsiteX122" fmla="*/ 104390 w 126848"/>
                    <a:gd name="connsiteY122" fmla="*/ 10960 h 98578"/>
                    <a:gd name="connsiteX123" fmla="*/ 96304 w 126848"/>
                    <a:gd name="connsiteY123" fmla="*/ 6648 h 98578"/>
                    <a:gd name="connsiteX124" fmla="*/ 96304 w 126848"/>
                    <a:gd name="connsiteY124" fmla="*/ 6648 h 98578"/>
                    <a:gd name="connsiteX125" fmla="*/ 94508 w 126848"/>
                    <a:gd name="connsiteY125" fmla="*/ 5570 h 98578"/>
                    <a:gd name="connsiteX126" fmla="*/ 94508 w 126848"/>
                    <a:gd name="connsiteY126" fmla="*/ 5570 h 98578"/>
                    <a:gd name="connsiteX127" fmla="*/ 90735 w 126848"/>
                    <a:gd name="connsiteY127" fmla="*/ 8265 h 98578"/>
                    <a:gd name="connsiteX128" fmla="*/ 90735 w 126848"/>
                    <a:gd name="connsiteY128" fmla="*/ 8265 h 98578"/>
                    <a:gd name="connsiteX129" fmla="*/ 80673 w 126848"/>
                    <a:gd name="connsiteY129" fmla="*/ 11140 h 98578"/>
                    <a:gd name="connsiteX130" fmla="*/ 80673 w 126848"/>
                    <a:gd name="connsiteY130" fmla="*/ 11140 h 98578"/>
                    <a:gd name="connsiteX131" fmla="*/ 79954 w 126848"/>
                    <a:gd name="connsiteY131" fmla="*/ 11140 h 98578"/>
                    <a:gd name="connsiteX132" fmla="*/ 79415 w 126848"/>
                    <a:gd name="connsiteY132" fmla="*/ 10960 h 98578"/>
                    <a:gd name="connsiteX133" fmla="*/ 77798 w 126848"/>
                    <a:gd name="connsiteY133" fmla="*/ 10241 h 98578"/>
                    <a:gd name="connsiteX134" fmla="*/ 77798 w 126848"/>
                    <a:gd name="connsiteY134" fmla="*/ 10241 h 98578"/>
                    <a:gd name="connsiteX135" fmla="*/ 69893 w 126848"/>
                    <a:gd name="connsiteY135" fmla="*/ 20123 h 98578"/>
                    <a:gd name="connsiteX136" fmla="*/ 69893 w 126848"/>
                    <a:gd name="connsiteY136" fmla="*/ 20123 h 98578"/>
                    <a:gd name="connsiteX137" fmla="*/ 66659 w 126848"/>
                    <a:gd name="connsiteY137" fmla="*/ 24615 h 98578"/>
                    <a:gd name="connsiteX138" fmla="*/ 66659 w 126848"/>
                    <a:gd name="connsiteY138" fmla="*/ 24615 h 98578"/>
                    <a:gd name="connsiteX139" fmla="*/ 67018 w 126848"/>
                    <a:gd name="connsiteY139" fmla="*/ 26591 h 98578"/>
                    <a:gd name="connsiteX140" fmla="*/ 67018 w 126848"/>
                    <a:gd name="connsiteY140" fmla="*/ 26591 h 98578"/>
                    <a:gd name="connsiteX141" fmla="*/ 67737 w 126848"/>
                    <a:gd name="connsiteY141" fmla="*/ 25873 h 98578"/>
                    <a:gd name="connsiteX142" fmla="*/ 67737 w 126848"/>
                    <a:gd name="connsiteY142" fmla="*/ 25873 h 98578"/>
                    <a:gd name="connsiteX143" fmla="*/ 72767 w 126848"/>
                    <a:gd name="connsiteY143" fmla="*/ 22279 h 98578"/>
                    <a:gd name="connsiteX144" fmla="*/ 72767 w 126848"/>
                    <a:gd name="connsiteY144" fmla="*/ 22279 h 98578"/>
                    <a:gd name="connsiteX145" fmla="*/ 76720 w 126848"/>
                    <a:gd name="connsiteY145" fmla="*/ 21021 h 98578"/>
                    <a:gd name="connsiteX146" fmla="*/ 76720 w 126848"/>
                    <a:gd name="connsiteY146" fmla="*/ 21021 h 98578"/>
                    <a:gd name="connsiteX147" fmla="*/ 80134 w 126848"/>
                    <a:gd name="connsiteY147" fmla="*/ 24435 h 98578"/>
                    <a:gd name="connsiteX148" fmla="*/ 80134 w 126848"/>
                    <a:gd name="connsiteY148" fmla="*/ 24435 h 98578"/>
                    <a:gd name="connsiteX149" fmla="*/ 77798 w 126848"/>
                    <a:gd name="connsiteY149" fmla="*/ 29287 h 98578"/>
                    <a:gd name="connsiteX150" fmla="*/ 77798 w 126848"/>
                    <a:gd name="connsiteY150" fmla="*/ 29287 h 98578"/>
                    <a:gd name="connsiteX151" fmla="*/ 65760 w 126848"/>
                    <a:gd name="connsiteY151" fmla="*/ 40246 h 98578"/>
                    <a:gd name="connsiteX152" fmla="*/ 65760 w 126848"/>
                    <a:gd name="connsiteY152" fmla="*/ 40246 h 98578"/>
                    <a:gd name="connsiteX153" fmla="*/ 65760 w 126848"/>
                    <a:gd name="connsiteY153" fmla="*/ 40246 h 98578"/>
                    <a:gd name="connsiteX154" fmla="*/ 54261 w 126848"/>
                    <a:gd name="connsiteY154" fmla="*/ 50668 h 98578"/>
                    <a:gd name="connsiteX155" fmla="*/ 54261 w 126848"/>
                    <a:gd name="connsiteY155" fmla="*/ 50668 h 98578"/>
                    <a:gd name="connsiteX156" fmla="*/ 54261 w 126848"/>
                    <a:gd name="connsiteY156" fmla="*/ 51207 h 98578"/>
                    <a:gd name="connsiteX157" fmla="*/ 69533 w 126848"/>
                    <a:gd name="connsiteY157" fmla="*/ 68635 h 98578"/>
                    <a:gd name="connsiteX158" fmla="*/ 69533 w 126848"/>
                    <a:gd name="connsiteY158" fmla="*/ 68635 h 98578"/>
                    <a:gd name="connsiteX159" fmla="*/ 82110 w 126848"/>
                    <a:gd name="connsiteY159" fmla="*/ 76361 h 98578"/>
                    <a:gd name="connsiteX160" fmla="*/ 82110 w 126848"/>
                    <a:gd name="connsiteY160" fmla="*/ 76361 h 98578"/>
                    <a:gd name="connsiteX161" fmla="*/ 82110 w 126848"/>
                    <a:gd name="connsiteY161" fmla="*/ 76361 h 98578"/>
                    <a:gd name="connsiteX162" fmla="*/ 77618 w 126848"/>
                    <a:gd name="connsiteY162" fmla="*/ 79954 h 98578"/>
                    <a:gd name="connsiteX163" fmla="*/ 77618 w 126848"/>
                    <a:gd name="connsiteY163" fmla="*/ 79954 h 98578"/>
                    <a:gd name="connsiteX164" fmla="*/ 58753 w 126848"/>
                    <a:gd name="connsiteY164" fmla="*/ 74744 h 98578"/>
                    <a:gd name="connsiteX165" fmla="*/ 58753 w 126848"/>
                    <a:gd name="connsiteY165" fmla="*/ 74744 h 98578"/>
                    <a:gd name="connsiteX166" fmla="*/ 45457 w 126848"/>
                    <a:gd name="connsiteY166" fmla="*/ 65400 h 98578"/>
                    <a:gd name="connsiteX167" fmla="*/ 45457 w 126848"/>
                    <a:gd name="connsiteY167" fmla="*/ 65400 h 98578"/>
                    <a:gd name="connsiteX168" fmla="*/ 40786 w 126848"/>
                    <a:gd name="connsiteY168" fmla="*/ 64143 h 98578"/>
                    <a:gd name="connsiteX169" fmla="*/ 40786 w 126848"/>
                    <a:gd name="connsiteY169" fmla="*/ 64143 h 98578"/>
                    <a:gd name="connsiteX170" fmla="*/ 37911 w 126848"/>
                    <a:gd name="connsiteY170" fmla="*/ 62885 h 98578"/>
                    <a:gd name="connsiteX171" fmla="*/ 37911 w 126848"/>
                    <a:gd name="connsiteY171" fmla="*/ 62885 h 98578"/>
                    <a:gd name="connsiteX172" fmla="*/ 36473 w 126848"/>
                    <a:gd name="connsiteY172" fmla="*/ 66299 h 98578"/>
                    <a:gd name="connsiteX173" fmla="*/ 36473 w 126848"/>
                    <a:gd name="connsiteY173" fmla="*/ 66299 h 98578"/>
                    <a:gd name="connsiteX174" fmla="*/ 32521 w 126848"/>
                    <a:gd name="connsiteY174" fmla="*/ 68096 h 98578"/>
                    <a:gd name="connsiteX175" fmla="*/ 32521 w 126848"/>
                    <a:gd name="connsiteY175" fmla="*/ 68096 h 98578"/>
                    <a:gd name="connsiteX176" fmla="*/ 24795 w 126848"/>
                    <a:gd name="connsiteY176" fmla="*/ 62166 h 98578"/>
                    <a:gd name="connsiteX177" fmla="*/ 24795 w 126848"/>
                    <a:gd name="connsiteY177" fmla="*/ 62166 h 98578"/>
                    <a:gd name="connsiteX178" fmla="*/ 15991 w 126848"/>
                    <a:gd name="connsiteY178" fmla="*/ 59112 h 98578"/>
                    <a:gd name="connsiteX179" fmla="*/ 15991 w 126848"/>
                    <a:gd name="connsiteY179" fmla="*/ 59112 h 98578"/>
                    <a:gd name="connsiteX180" fmla="*/ 13475 w 126848"/>
                    <a:gd name="connsiteY180" fmla="*/ 59112 h 98578"/>
                    <a:gd name="connsiteX181" fmla="*/ 13475 w 126848"/>
                    <a:gd name="connsiteY181" fmla="*/ 59112 h 98578"/>
                    <a:gd name="connsiteX182" fmla="*/ 10241 w 126848"/>
                    <a:gd name="connsiteY182" fmla="*/ 59112 h 98578"/>
                    <a:gd name="connsiteX183" fmla="*/ 10241 w 126848"/>
                    <a:gd name="connsiteY183" fmla="*/ 59112 h 98578"/>
                    <a:gd name="connsiteX184" fmla="*/ 6109 w 126848"/>
                    <a:gd name="connsiteY184" fmla="*/ 57675 h 98578"/>
                    <a:gd name="connsiteX185" fmla="*/ 6109 w 126848"/>
                    <a:gd name="connsiteY185" fmla="*/ 57675 h 98578"/>
                    <a:gd name="connsiteX186" fmla="*/ 6109 w 126848"/>
                    <a:gd name="connsiteY186" fmla="*/ 57675 h 98578"/>
                    <a:gd name="connsiteX187" fmla="*/ 6109 w 126848"/>
                    <a:gd name="connsiteY187" fmla="*/ 57675 h 98578"/>
                    <a:gd name="connsiteX188" fmla="*/ 10780 w 126848"/>
                    <a:gd name="connsiteY188" fmla="*/ 60549 h 98578"/>
                    <a:gd name="connsiteX189" fmla="*/ 10780 w 126848"/>
                    <a:gd name="connsiteY189" fmla="*/ 60549 h 98578"/>
                    <a:gd name="connsiteX190" fmla="*/ 23897 w 126848"/>
                    <a:gd name="connsiteY190" fmla="*/ 67556 h 98578"/>
                    <a:gd name="connsiteX191" fmla="*/ 23897 w 126848"/>
                    <a:gd name="connsiteY191" fmla="*/ 67556 h 98578"/>
                    <a:gd name="connsiteX192" fmla="*/ 49769 w 126848"/>
                    <a:gd name="connsiteY192" fmla="*/ 75283 h 98578"/>
                    <a:gd name="connsiteX193" fmla="*/ 49769 w 126848"/>
                    <a:gd name="connsiteY193" fmla="*/ 75283 h 98578"/>
                    <a:gd name="connsiteX194" fmla="*/ 72049 w 126848"/>
                    <a:gd name="connsiteY194" fmla="*/ 81211 h 98578"/>
                    <a:gd name="connsiteX195" fmla="*/ 72049 w 126848"/>
                    <a:gd name="connsiteY195" fmla="*/ 81211 h 98578"/>
                    <a:gd name="connsiteX196" fmla="*/ 103132 w 126848"/>
                    <a:gd name="connsiteY196" fmla="*/ 91992 h 98578"/>
                    <a:gd name="connsiteX197" fmla="*/ 103132 w 126848"/>
                    <a:gd name="connsiteY197" fmla="*/ 91992 h 98578"/>
                    <a:gd name="connsiteX198" fmla="*/ 103132 w 126848"/>
                    <a:gd name="connsiteY198" fmla="*/ 91992 h 98578"/>
                    <a:gd name="connsiteX199" fmla="*/ 103132 w 126848"/>
                    <a:gd name="connsiteY199" fmla="*/ 91992 h 98578"/>
                    <a:gd name="connsiteX200" fmla="*/ 77978 w 126848"/>
                    <a:gd name="connsiteY200" fmla="*/ 78157 h 98578"/>
                    <a:gd name="connsiteX201" fmla="*/ 80673 w 126848"/>
                    <a:gd name="connsiteY201" fmla="*/ 78157 h 98578"/>
                    <a:gd name="connsiteX202" fmla="*/ 80673 w 126848"/>
                    <a:gd name="connsiteY202" fmla="*/ 78157 h 98578"/>
                    <a:gd name="connsiteX203" fmla="*/ 81931 w 126848"/>
                    <a:gd name="connsiteY203" fmla="*/ 76361 h 98578"/>
                    <a:gd name="connsiteX204" fmla="*/ 81931 w 126848"/>
                    <a:gd name="connsiteY204" fmla="*/ 76361 h 98578"/>
                    <a:gd name="connsiteX205" fmla="*/ 81212 w 126848"/>
                    <a:gd name="connsiteY205" fmla="*/ 76181 h 98578"/>
                    <a:gd name="connsiteX206" fmla="*/ 78157 w 126848"/>
                    <a:gd name="connsiteY206" fmla="*/ 77079 h 98578"/>
                    <a:gd name="connsiteX207" fmla="*/ 77618 w 126848"/>
                    <a:gd name="connsiteY207" fmla="*/ 77618 h 98578"/>
                    <a:gd name="connsiteX208" fmla="*/ 77978 w 126848"/>
                    <a:gd name="connsiteY208" fmla="*/ 78157 h 98578"/>
                    <a:gd name="connsiteX209" fmla="*/ 77978 w 126848"/>
                    <a:gd name="connsiteY209" fmla="*/ 78157 h 98578"/>
                    <a:gd name="connsiteX210" fmla="*/ 76001 w 126848"/>
                    <a:gd name="connsiteY210" fmla="*/ 12038 h 98578"/>
                    <a:gd name="connsiteX211" fmla="*/ 75462 w 126848"/>
                    <a:gd name="connsiteY211" fmla="*/ 10421 h 98578"/>
                    <a:gd name="connsiteX212" fmla="*/ 75462 w 126848"/>
                    <a:gd name="connsiteY212" fmla="*/ 10421 h 98578"/>
                    <a:gd name="connsiteX213" fmla="*/ 76001 w 126848"/>
                    <a:gd name="connsiteY213" fmla="*/ 12038 h 98578"/>
                    <a:gd name="connsiteX214" fmla="*/ 76001 w 126848"/>
                    <a:gd name="connsiteY214" fmla="*/ 12038 h 9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126848" h="98578">
                      <a:moveTo>
                        <a:pt x="116787" y="98281"/>
                      </a:moveTo>
                      <a:cubicBezTo>
                        <a:pt x="113194" y="97023"/>
                        <a:pt x="111038" y="97023"/>
                        <a:pt x="103132" y="97023"/>
                      </a:cubicBezTo>
                      <a:lnTo>
                        <a:pt x="103132" y="97023"/>
                      </a:lnTo>
                      <a:lnTo>
                        <a:pt x="103132" y="97023"/>
                      </a:lnTo>
                      <a:cubicBezTo>
                        <a:pt x="95047" y="96664"/>
                        <a:pt x="73845" y="89297"/>
                        <a:pt x="68635" y="84625"/>
                      </a:cubicBezTo>
                      <a:lnTo>
                        <a:pt x="68635" y="84625"/>
                      </a:lnTo>
                      <a:cubicBezTo>
                        <a:pt x="64682" y="81391"/>
                        <a:pt x="58214" y="82469"/>
                        <a:pt x="48332" y="79774"/>
                      </a:cubicBezTo>
                      <a:lnTo>
                        <a:pt x="48332" y="79774"/>
                      </a:lnTo>
                      <a:cubicBezTo>
                        <a:pt x="40965" y="77259"/>
                        <a:pt x="32700" y="77259"/>
                        <a:pt x="21381" y="71689"/>
                      </a:cubicBezTo>
                      <a:lnTo>
                        <a:pt x="21381" y="71689"/>
                      </a:lnTo>
                      <a:cubicBezTo>
                        <a:pt x="13116" y="66119"/>
                        <a:pt x="1797" y="63963"/>
                        <a:pt x="0" y="56956"/>
                      </a:cubicBezTo>
                      <a:lnTo>
                        <a:pt x="0" y="56956"/>
                      </a:lnTo>
                      <a:cubicBezTo>
                        <a:pt x="0" y="56237"/>
                        <a:pt x="360" y="54800"/>
                        <a:pt x="1079" y="54441"/>
                      </a:cubicBezTo>
                      <a:lnTo>
                        <a:pt x="1079" y="54441"/>
                      </a:lnTo>
                      <a:cubicBezTo>
                        <a:pt x="2157" y="53363"/>
                        <a:pt x="3414" y="52105"/>
                        <a:pt x="5390" y="52105"/>
                      </a:cubicBezTo>
                      <a:lnTo>
                        <a:pt x="5390" y="52105"/>
                      </a:lnTo>
                      <a:cubicBezTo>
                        <a:pt x="7726" y="52285"/>
                        <a:pt x="8445" y="53003"/>
                        <a:pt x="10780" y="53722"/>
                      </a:cubicBezTo>
                      <a:lnTo>
                        <a:pt x="10780" y="53722"/>
                      </a:lnTo>
                      <a:cubicBezTo>
                        <a:pt x="11858" y="53722"/>
                        <a:pt x="13655" y="53542"/>
                        <a:pt x="15811" y="53542"/>
                      </a:cubicBezTo>
                      <a:lnTo>
                        <a:pt x="15811" y="53542"/>
                      </a:lnTo>
                      <a:cubicBezTo>
                        <a:pt x="19764" y="53542"/>
                        <a:pt x="25155" y="54081"/>
                        <a:pt x="28748" y="58753"/>
                      </a:cubicBezTo>
                      <a:lnTo>
                        <a:pt x="28748" y="58753"/>
                      </a:lnTo>
                      <a:cubicBezTo>
                        <a:pt x="30365" y="61627"/>
                        <a:pt x="32161" y="62705"/>
                        <a:pt x="32341" y="62705"/>
                      </a:cubicBezTo>
                      <a:lnTo>
                        <a:pt x="32341" y="62705"/>
                      </a:lnTo>
                      <a:cubicBezTo>
                        <a:pt x="32341" y="62705"/>
                        <a:pt x="32341" y="62705"/>
                        <a:pt x="32700" y="62525"/>
                      </a:cubicBezTo>
                      <a:lnTo>
                        <a:pt x="32700" y="62525"/>
                      </a:lnTo>
                      <a:lnTo>
                        <a:pt x="32700" y="62166"/>
                      </a:lnTo>
                      <a:cubicBezTo>
                        <a:pt x="32880" y="60190"/>
                        <a:pt x="30544" y="56417"/>
                        <a:pt x="30365" y="53003"/>
                      </a:cubicBezTo>
                      <a:lnTo>
                        <a:pt x="30365" y="53003"/>
                      </a:lnTo>
                      <a:cubicBezTo>
                        <a:pt x="30365" y="52464"/>
                        <a:pt x="30365" y="51027"/>
                        <a:pt x="31982" y="50129"/>
                      </a:cubicBezTo>
                      <a:lnTo>
                        <a:pt x="31982" y="50129"/>
                      </a:lnTo>
                      <a:lnTo>
                        <a:pt x="32521" y="49769"/>
                      </a:lnTo>
                      <a:lnTo>
                        <a:pt x="33239" y="49769"/>
                      </a:lnTo>
                      <a:cubicBezTo>
                        <a:pt x="38091" y="49949"/>
                        <a:pt x="39708" y="54261"/>
                        <a:pt x="40965" y="58034"/>
                      </a:cubicBezTo>
                      <a:lnTo>
                        <a:pt x="40965" y="58034"/>
                      </a:lnTo>
                      <a:cubicBezTo>
                        <a:pt x="41145" y="58753"/>
                        <a:pt x="41325" y="58932"/>
                        <a:pt x="41325" y="58932"/>
                      </a:cubicBezTo>
                      <a:lnTo>
                        <a:pt x="41325" y="58932"/>
                      </a:lnTo>
                      <a:lnTo>
                        <a:pt x="41325" y="58932"/>
                      </a:lnTo>
                      <a:cubicBezTo>
                        <a:pt x="42223" y="59112"/>
                        <a:pt x="44559" y="59112"/>
                        <a:pt x="47254" y="60549"/>
                      </a:cubicBezTo>
                      <a:lnTo>
                        <a:pt x="47254" y="60549"/>
                      </a:lnTo>
                      <a:cubicBezTo>
                        <a:pt x="55698" y="64502"/>
                        <a:pt x="49410" y="65041"/>
                        <a:pt x="60370" y="69713"/>
                      </a:cubicBezTo>
                      <a:lnTo>
                        <a:pt x="60370" y="69713"/>
                      </a:lnTo>
                      <a:cubicBezTo>
                        <a:pt x="62167" y="70431"/>
                        <a:pt x="63964" y="70970"/>
                        <a:pt x="65581" y="71509"/>
                      </a:cubicBezTo>
                      <a:lnTo>
                        <a:pt x="65581" y="71509"/>
                      </a:lnTo>
                      <a:cubicBezTo>
                        <a:pt x="60370" y="67556"/>
                        <a:pt x="50129" y="59471"/>
                        <a:pt x="49051" y="51386"/>
                      </a:cubicBezTo>
                      <a:lnTo>
                        <a:pt x="49051" y="51386"/>
                      </a:lnTo>
                      <a:cubicBezTo>
                        <a:pt x="48871" y="51027"/>
                        <a:pt x="48871" y="50668"/>
                        <a:pt x="48871" y="50668"/>
                      </a:cubicBezTo>
                      <a:lnTo>
                        <a:pt x="48871" y="50668"/>
                      </a:lnTo>
                      <a:cubicBezTo>
                        <a:pt x="48871" y="42582"/>
                        <a:pt x="54441" y="38809"/>
                        <a:pt x="63604" y="35036"/>
                      </a:cubicBezTo>
                      <a:lnTo>
                        <a:pt x="63604" y="35036"/>
                      </a:lnTo>
                      <a:lnTo>
                        <a:pt x="64682" y="37372"/>
                      </a:lnTo>
                      <a:lnTo>
                        <a:pt x="63784" y="35036"/>
                      </a:lnTo>
                      <a:cubicBezTo>
                        <a:pt x="73306" y="30724"/>
                        <a:pt x="71330" y="31802"/>
                        <a:pt x="72767" y="27670"/>
                      </a:cubicBezTo>
                      <a:lnTo>
                        <a:pt x="72767" y="27670"/>
                      </a:lnTo>
                      <a:cubicBezTo>
                        <a:pt x="70971" y="29107"/>
                        <a:pt x="68815" y="31802"/>
                        <a:pt x="65401" y="32521"/>
                      </a:cubicBezTo>
                      <a:lnTo>
                        <a:pt x="65401" y="32521"/>
                      </a:lnTo>
                      <a:cubicBezTo>
                        <a:pt x="62526" y="32341"/>
                        <a:pt x="61987" y="29466"/>
                        <a:pt x="62167" y="28927"/>
                      </a:cubicBezTo>
                      <a:lnTo>
                        <a:pt x="62167" y="28927"/>
                      </a:lnTo>
                      <a:cubicBezTo>
                        <a:pt x="61628" y="27490"/>
                        <a:pt x="61268" y="25873"/>
                        <a:pt x="61268" y="24076"/>
                      </a:cubicBezTo>
                      <a:lnTo>
                        <a:pt x="61268" y="24076"/>
                      </a:lnTo>
                      <a:cubicBezTo>
                        <a:pt x="61268" y="20662"/>
                        <a:pt x="63245" y="17069"/>
                        <a:pt x="67377" y="15092"/>
                      </a:cubicBezTo>
                      <a:lnTo>
                        <a:pt x="67377" y="15092"/>
                      </a:lnTo>
                      <a:cubicBezTo>
                        <a:pt x="72049" y="12577"/>
                        <a:pt x="72408" y="11140"/>
                        <a:pt x="72588" y="9523"/>
                      </a:cubicBezTo>
                      <a:lnTo>
                        <a:pt x="72588" y="9523"/>
                      </a:lnTo>
                      <a:cubicBezTo>
                        <a:pt x="72588" y="9523"/>
                        <a:pt x="72588" y="9343"/>
                        <a:pt x="72588" y="9343"/>
                      </a:cubicBezTo>
                      <a:lnTo>
                        <a:pt x="72588" y="9343"/>
                      </a:lnTo>
                      <a:cubicBezTo>
                        <a:pt x="72588" y="6648"/>
                        <a:pt x="75103" y="4671"/>
                        <a:pt x="77259" y="4492"/>
                      </a:cubicBezTo>
                      <a:lnTo>
                        <a:pt x="77259" y="4492"/>
                      </a:lnTo>
                      <a:cubicBezTo>
                        <a:pt x="78517" y="4492"/>
                        <a:pt x="79595" y="4851"/>
                        <a:pt x="80852" y="5390"/>
                      </a:cubicBezTo>
                      <a:lnTo>
                        <a:pt x="80852" y="5390"/>
                      </a:lnTo>
                      <a:cubicBezTo>
                        <a:pt x="82110" y="5211"/>
                        <a:pt x="85524" y="4132"/>
                        <a:pt x="88219" y="3234"/>
                      </a:cubicBezTo>
                      <a:lnTo>
                        <a:pt x="88219" y="3234"/>
                      </a:lnTo>
                      <a:cubicBezTo>
                        <a:pt x="90555" y="1797"/>
                        <a:pt x="91274" y="179"/>
                        <a:pt x="94328" y="0"/>
                      </a:cubicBezTo>
                      <a:lnTo>
                        <a:pt x="94328" y="0"/>
                      </a:lnTo>
                      <a:cubicBezTo>
                        <a:pt x="96125" y="0"/>
                        <a:pt x="97382" y="898"/>
                        <a:pt x="99718" y="2515"/>
                      </a:cubicBezTo>
                      <a:lnTo>
                        <a:pt x="99718" y="2515"/>
                      </a:lnTo>
                      <a:cubicBezTo>
                        <a:pt x="101874" y="5211"/>
                        <a:pt x="101694" y="5211"/>
                        <a:pt x="102772" y="5211"/>
                      </a:cubicBezTo>
                      <a:lnTo>
                        <a:pt x="102772" y="5211"/>
                      </a:lnTo>
                      <a:cubicBezTo>
                        <a:pt x="103132" y="5211"/>
                        <a:pt x="103491" y="5211"/>
                        <a:pt x="104210" y="5211"/>
                      </a:cubicBezTo>
                      <a:lnTo>
                        <a:pt x="104210" y="5211"/>
                      </a:lnTo>
                      <a:cubicBezTo>
                        <a:pt x="106366" y="5211"/>
                        <a:pt x="108702" y="5570"/>
                        <a:pt x="110319" y="7546"/>
                      </a:cubicBezTo>
                      <a:lnTo>
                        <a:pt x="110319" y="7546"/>
                      </a:lnTo>
                      <a:cubicBezTo>
                        <a:pt x="111756" y="9523"/>
                        <a:pt x="112116" y="11679"/>
                        <a:pt x="111936" y="13655"/>
                      </a:cubicBezTo>
                      <a:lnTo>
                        <a:pt x="111936" y="13655"/>
                      </a:lnTo>
                      <a:cubicBezTo>
                        <a:pt x="112475" y="15092"/>
                        <a:pt x="112834" y="16530"/>
                        <a:pt x="112834" y="17967"/>
                      </a:cubicBezTo>
                      <a:lnTo>
                        <a:pt x="112834" y="17967"/>
                      </a:lnTo>
                      <a:cubicBezTo>
                        <a:pt x="112834" y="21201"/>
                        <a:pt x="110499" y="24076"/>
                        <a:pt x="107444" y="25513"/>
                      </a:cubicBezTo>
                      <a:lnTo>
                        <a:pt x="107444" y="25513"/>
                      </a:lnTo>
                      <a:cubicBezTo>
                        <a:pt x="104390" y="28388"/>
                        <a:pt x="101335" y="34317"/>
                        <a:pt x="101335" y="40426"/>
                      </a:cubicBezTo>
                      <a:lnTo>
                        <a:pt x="101335" y="40426"/>
                      </a:lnTo>
                      <a:cubicBezTo>
                        <a:pt x="101335" y="41504"/>
                        <a:pt x="101335" y="42223"/>
                        <a:pt x="101515" y="43121"/>
                      </a:cubicBezTo>
                      <a:lnTo>
                        <a:pt x="101515" y="43121"/>
                      </a:lnTo>
                      <a:cubicBezTo>
                        <a:pt x="104030" y="52285"/>
                        <a:pt x="108342" y="67017"/>
                        <a:pt x="113194" y="72947"/>
                      </a:cubicBezTo>
                      <a:lnTo>
                        <a:pt x="113194" y="72947"/>
                      </a:lnTo>
                      <a:cubicBezTo>
                        <a:pt x="118224" y="80673"/>
                        <a:pt x="124153" y="83727"/>
                        <a:pt x="126849" y="88937"/>
                      </a:cubicBezTo>
                      <a:lnTo>
                        <a:pt x="126849" y="88937"/>
                      </a:lnTo>
                      <a:cubicBezTo>
                        <a:pt x="126849" y="88937"/>
                        <a:pt x="126849" y="88937"/>
                        <a:pt x="126849" y="89117"/>
                      </a:cubicBezTo>
                      <a:lnTo>
                        <a:pt x="126849" y="89117"/>
                      </a:lnTo>
                      <a:cubicBezTo>
                        <a:pt x="126849" y="92711"/>
                        <a:pt x="125411" y="98281"/>
                        <a:pt x="119662" y="98460"/>
                      </a:cubicBezTo>
                      <a:lnTo>
                        <a:pt x="119662" y="98460"/>
                      </a:lnTo>
                      <a:cubicBezTo>
                        <a:pt x="118763" y="98640"/>
                        <a:pt x="118045" y="98640"/>
                        <a:pt x="116787" y="98281"/>
                      </a:cubicBezTo>
                      <a:lnTo>
                        <a:pt x="116787" y="98281"/>
                      </a:lnTo>
                      <a:close/>
                      <a:moveTo>
                        <a:pt x="103132" y="91992"/>
                      </a:moveTo>
                      <a:cubicBezTo>
                        <a:pt x="111038" y="91992"/>
                        <a:pt x="114092" y="91992"/>
                        <a:pt x="118224" y="93429"/>
                      </a:cubicBezTo>
                      <a:lnTo>
                        <a:pt x="118224" y="93429"/>
                      </a:lnTo>
                      <a:cubicBezTo>
                        <a:pt x="118584" y="93429"/>
                        <a:pt x="119123" y="93609"/>
                        <a:pt x="119482" y="93609"/>
                      </a:cubicBezTo>
                      <a:lnTo>
                        <a:pt x="119482" y="93609"/>
                      </a:lnTo>
                      <a:cubicBezTo>
                        <a:pt x="120919" y="93609"/>
                        <a:pt x="121279" y="92711"/>
                        <a:pt x="121638" y="89836"/>
                      </a:cubicBezTo>
                      <a:lnTo>
                        <a:pt x="121638" y="89836"/>
                      </a:lnTo>
                      <a:cubicBezTo>
                        <a:pt x="120201" y="88039"/>
                        <a:pt x="113912" y="83367"/>
                        <a:pt x="109061" y="76361"/>
                      </a:cubicBezTo>
                      <a:lnTo>
                        <a:pt x="109061" y="76361"/>
                      </a:lnTo>
                      <a:cubicBezTo>
                        <a:pt x="103132" y="68814"/>
                        <a:pt x="99359" y="54261"/>
                        <a:pt x="96664" y="44738"/>
                      </a:cubicBezTo>
                      <a:lnTo>
                        <a:pt x="96664" y="44738"/>
                      </a:lnTo>
                      <a:cubicBezTo>
                        <a:pt x="96304" y="43301"/>
                        <a:pt x="96304" y="42043"/>
                        <a:pt x="96304" y="40965"/>
                      </a:cubicBezTo>
                      <a:lnTo>
                        <a:pt x="96304" y="40965"/>
                      </a:lnTo>
                      <a:cubicBezTo>
                        <a:pt x="96304" y="33239"/>
                        <a:pt x="99898" y="26412"/>
                        <a:pt x="104569" y="22099"/>
                      </a:cubicBezTo>
                      <a:lnTo>
                        <a:pt x="104569" y="22099"/>
                      </a:lnTo>
                      <a:cubicBezTo>
                        <a:pt x="107624" y="20303"/>
                        <a:pt x="107803" y="19584"/>
                        <a:pt x="107803" y="18686"/>
                      </a:cubicBezTo>
                      <a:lnTo>
                        <a:pt x="107803" y="18686"/>
                      </a:lnTo>
                      <a:cubicBezTo>
                        <a:pt x="107803" y="17967"/>
                        <a:pt x="107624" y="17069"/>
                        <a:pt x="107085" y="15092"/>
                      </a:cubicBezTo>
                      <a:lnTo>
                        <a:pt x="107085" y="15092"/>
                      </a:lnTo>
                      <a:cubicBezTo>
                        <a:pt x="106366" y="9882"/>
                        <a:pt x="107444" y="11679"/>
                        <a:pt x="104390" y="10960"/>
                      </a:cubicBezTo>
                      <a:lnTo>
                        <a:pt x="104390" y="10960"/>
                      </a:lnTo>
                      <a:cubicBezTo>
                        <a:pt x="101874" y="11319"/>
                        <a:pt x="98101" y="10241"/>
                        <a:pt x="96304" y="6648"/>
                      </a:cubicBezTo>
                      <a:lnTo>
                        <a:pt x="96304" y="6648"/>
                      </a:lnTo>
                      <a:cubicBezTo>
                        <a:pt x="94867" y="5570"/>
                        <a:pt x="94508" y="5570"/>
                        <a:pt x="94508" y="5570"/>
                      </a:cubicBezTo>
                      <a:lnTo>
                        <a:pt x="94508" y="5570"/>
                      </a:lnTo>
                      <a:cubicBezTo>
                        <a:pt x="94508" y="5570"/>
                        <a:pt x="93969" y="5929"/>
                        <a:pt x="90735" y="8265"/>
                      </a:cubicBezTo>
                      <a:lnTo>
                        <a:pt x="90735" y="8265"/>
                      </a:lnTo>
                      <a:cubicBezTo>
                        <a:pt x="86602" y="9702"/>
                        <a:pt x="83188" y="10960"/>
                        <a:pt x="80673" y="11140"/>
                      </a:cubicBezTo>
                      <a:lnTo>
                        <a:pt x="80673" y="11140"/>
                      </a:lnTo>
                      <a:lnTo>
                        <a:pt x="79954" y="11140"/>
                      </a:lnTo>
                      <a:lnTo>
                        <a:pt x="79415" y="10960"/>
                      </a:lnTo>
                      <a:cubicBezTo>
                        <a:pt x="78876" y="10601"/>
                        <a:pt x="78157" y="10421"/>
                        <a:pt x="77798" y="10241"/>
                      </a:cubicBezTo>
                      <a:lnTo>
                        <a:pt x="77798" y="10241"/>
                      </a:lnTo>
                      <a:cubicBezTo>
                        <a:pt x="77798" y="13835"/>
                        <a:pt x="75283" y="17607"/>
                        <a:pt x="69893" y="20123"/>
                      </a:cubicBezTo>
                      <a:lnTo>
                        <a:pt x="69893" y="20123"/>
                      </a:lnTo>
                      <a:cubicBezTo>
                        <a:pt x="67018" y="21740"/>
                        <a:pt x="66659" y="22818"/>
                        <a:pt x="66659" y="24615"/>
                      </a:cubicBezTo>
                      <a:lnTo>
                        <a:pt x="66659" y="24615"/>
                      </a:lnTo>
                      <a:cubicBezTo>
                        <a:pt x="66659" y="25154"/>
                        <a:pt x="66659" y="25693"/>
                        <a:pt x="67018" y="26591"/>
                      </a:cubicBezTo>
                      <a:lnTo>
                        <a:pt x="67018" y="26591"/>
                      </a:lnTo>
                      <a:cubicBezTo>
                        <a:pt x="67198" y="26412"/>
                        <a:pt x="67557" y="26052"/>
                        <a:pt x="67737" y="25873"/>
                      </a:cubicBezTo>
                      <a:lnTo>
                        <a:pt x="67737" y="25873"/>
                      </a:lnTo>
                      <a:cubicBezTo>
                        <a:pt x="69354" y="24615"/>
                        <a:pt x="70971" y="22998"/>
                        <a:pt x="72767" y="22279"/>
                      </a:cubicBezTo>
                      <a:lnTo>
                        <a:pt x="72767" y="22279"/>
                      </a:lnTo>
                      <a:cubicBezTo>
                        <a:pt x="74205" y="21560"/>
                        <a:pt x="75462" y="21021"/>
                        <a:pt x="76720" y="21021"/>
                      </a:cubicBezTo>
                      <a:lnTo>
                        <a:pt x="76720" y="21021"/>
                      </a:lnTo>
                      <a:cubicBezTo>
                        <a:pt x="78337" y="21021"/>
                        <a:pt x="80134" y="22998"/>
                        <a:pt x="80134" y="24435"/>
                      </a:cubicBezTo>
                      <a:lnTo>
                        <a:pt x="80134" y="24435"/>
                      </a:lnTo>
                      <a:cubicBezTo>
                        <a:pt x="79954" y="26951"/>
                        <a:pt x="78696" y="28388"/>
                        <a:pt x="77798" y="29287"/>
                      </a:cubicBezTo>
                      <a:lnTo>
                        <a:pt x="77798" y="29287"/>
                      </a:lnTo>
                      <a:cubicBezTo>
                        <a:pt x="77079" y="32521"/>
                        <a:pt x="76361" y="36833"/>
                        <a:pt x="65760" y="40246"/>
                      </a:cubicBezTo>
                      <a:lnTo>
                        <a:pt x="65760" y="40246"/>
                      </a:lnTo>
                      <a:lnTo>
                        <a:pt x="65760" y="40246"/>
                      </a:lnTo>
                      <a:cubicBezTo>
                        <a:pt x="56776" y="44199"/>
                        <a:pt x="54441" y="45816"/>
                        <a:pt x="54261" y="50668"/>
                      </a:cubicBezTo>
                      <a:lnTo>
                        <a:pt x="54261" y="50668"/>
                      </a:lnTo>
                      <a:lnTo>
                        <a:pt x="54261" y="51207"/>
                      </a:lnTo>
                      <a:cubicBezTo>
                        <a:pt x="53542" y="55159"/>
                        <a:pt x="66659" y="66838"/>
                        <a:pt x="69533" y="68635"/>
                      </a:cubicBezTo>
                      <a:lnTo>
                        <a:pt x="69533" y="68635"/>
                      </a:lnTo>
                      <a:cubicBezTo>
                        <a:pt x="74564" y="70431"/>
                        <a:pt x="80852" y="70072"/>
                        <a:pt x="82110" y="76361"/>
                      </a:cubicBezTo>
                      <a:lnTo>
                        <a:pt x="82110" y="76361"/>
                      </a:lnTo>
                      <a:lnTo>
                        <a:pt x="82110" y="76361"/>
                      </a:lnTo>
                      <a:cubicBezTo>
                        <a:pt x="81931" y="79415"/>
                        <a:pt x="78876" y="79954"/>
                        <a:pt x="77618" y="79954"/>
                      </a:cubicBezTo>
                      <a:lnTo>
                        <a:pt x="77618" y="79954"/>
                      </a:lnTo>
                      <a:cubicBezTo>
                        <a:pt x="73486" y="79954"/>
                        <a:pt x="66659" y="77618"/>
                        <a:pt x="58753" y="74744"/>
                      </a:cubicBezTo>
                      <a:lnTo>
                        <a:pt x="58753" y="74744"/>
                      </a:lnTo>
                      <a:cubicBezTo>
                        <a:pt x="46176" y="68994"/>
                        <a:pt x="50488" y="66838"/>
                        <a:pt x="45457" y="65400"/>
                      </a:cubicBezTo>
                      <a:lnTo>
                        <a:pt x="45457" y="65400"/>
                      </a:lnTo>
                      <a:cubicBezTo>
                        <a:pt x="43122" y="64322"/>
                        <a:pt x="42223" y="64322"/>
                        <a:pt x="40786" y="64143"/>
                      </a:cubicBezTo>
                      <a:lnTo>
                        <a:pt x="40786" y="64143"/>
                      </a:lnTo>
                      <a:cubicBezTo>
                        <a:pt x="39887" y="64143"/>
                        <a:pt x="38809" y="63604"/>
                        <a:pt x="37911" y="62885"/>
                      </a:cubicBezTo>
                      <a:lnTo>
                        <a:pt x="37911" y="62885"/>
                      </a:lnTo>
                      <a:cubicBezTo>
                        <a:pt x="37911" y="63963"/>
                        <a:pt x="37552" y="65221"/>
                        <a:pt x="36473" y="66299"/>
                      </a:cubicBezTo>
                      <a:lnTo>
                        <a:pt x="36473" y="66299"/>
                      </a:lnTo>
                      <a:cubicBezTo>
                        <a:pt x="35395" y="67197"/>
                        <a:pt x="34138" y="68096"/>
                        <a:pt x="32521" y="68096"/>
                      </a:cubicBezTo>
                      <a:lnTo>
                        <a:pt x="32521" y="68096"/>
                      </a:lnTo>
                      <a:cubicBezTo>
                        <a:pt x="28568" y="67736"/>
                        <a:pt x="26771" y="64861"/>
                        <a:pt x="24795" y="62166"/>
                      </a:cubicBezTo>
                      <a:lnTo>
                        <a:pt x="24795" y="62166"/>
                      </a:lnTo>
                      <a:cubicBezTo>
                        <a:pt x="22998" y="59651"/>
                        <a:pt x="19585" y="59112"/>
                        <a:pt x="15991" y="59112"/>
                      </a:cubicBezTo>
                      <a:lnTo>
                        <a:pt x="15991" y="59112"/>
                      </a:lnTo>
                      <a:cubicBezTo>
                        <a:pt x="15093" y="59112"/>
                        <a:pt x="14374" y="59112"/>
                        <a:pt x="13475" y="59112"/>
                      </a:cubicBezTo>
                      <a:lnTo>
                        <a:pt x="13475" y="59112"/>
                      </a:lnTo>
                      <a:cubicBezTo>
                        <a:pt x="12577" y="59112"/>
                        <a:pt x="11499" y="59112"/>
                        <a:pt x="10241" y="59112"/>
                      </a:cubicBezTo>
                      <a:lnTo>
                        <a:pt x="10241" y="59112"/>
                      </a:lnTo>
                      <a:cubicBezTo>
                        <a:pt x="8085" y="58573"/>
                        <a:pt x="6828" y="58034"/>
                        <a:pt x="6109" y="57675"/>
                      </a:cubicBezTo>
                      <a:lnTo>
                        <a:pt x="6109" y="57675"/>
                      </a:lnTo>
                      <a:cubicBezTo>
                        <a:pt x="6109" y="57675"/>
                        <a:pt x="6109" y="57675"/>
                        <a:pt x="6109" y="57675"/>
                      </a:cubicBezTo>
                      <a:lnTo>
                        <a:pt x="6109" y="57675"/>
                      </a:lnTo>
                      <a:cubicBezTo>
                        <a:pt x="7187" y="58393"/>
                        <a:pt x="8804" y="59471"/>
                        <a:pt x="10780" y="60549"/>
                      </a:cubicBezTo>
                      <a:lnTo>
                        <a:pt x="10780" y="60549"/>
                      </a:lnTo>
                      <a:cubicBezTo>
                        <a:pt x="14733" y="62705"/>
                        <a:pt x="19764" y="65041"/>
                        <a:pt x="23897" y="67556"/>
                      </a:cubicBezTo>
                      <a:lnTo>
                        <a:pt x="23897" y="67556"/>
                      </a:lnTo>
                      <a:cubicBezTo>
                        <a:pt x="33958" y="72588"/>
                        <a:pt x="41505" y="72588"/>
                        <a:pt x="49769" y="75283"/>
                      </a:cubicBezTo>
                      <a:lnTo>
                        <a:pt x="49769" y="75283"/>
                      </a:lnTo>
                      <a:cubicBezTo>
                        <a:pt x="58393" y="77798"/>
                        <a:pt x="65042" y="76181"/>
                        <a:pt x="72049" y="81211"/>
                      </a:cubicBezTo>
                      <a:lnTo>
                        <a:pt x="72049" y="81211"/>
                      </a:lnTo>
                      <a:cubicBezTo>
                        <a:pt x="74384" y="83906"/>
                        <a:pt x="97742" y="92351"/>
                        <a:pt x="103132" y="91992"/>
                      </a:cubicBezTo>
                      <a:lnTo>
                        <a:pt x="103132" y="91992"/>
                      </a:lnTo>
                      <a:lnTo>
                        <a:pt x="103132" y="91992"/>
                      </a:lnTo>
                      <a:lnTo>
                        <a:pt x="103132" y="91992"/>
                      </a:lnTo>
                      <a:close/>
                      <a:moveTo>
                        <a:pt x="77978" y="78157"/>
                      </a:moveTo>
                      <a:cubicBezTo>
                        <a:pt x="78337" y="78517"/>
                        <a:pt x="79235" y="78876"/>
                        <a:pt x="80673" y="78157"/>
                      </a:cubicBezTo>
                      <a:lnTo>
                        <a:pt x="80673" y="78157"/>
                      </a:lnTo>
                      <a:cubicBezTo>
                        <a:pt x="81931" y="77259"/>
                        <a:pt x="81751" y="76540"/>
                        <a:pt x="81931" y="76361"/>
                      </a:cubicBezTo>
                      <a:lnTo>
                        <a:pt x="81931" y="76361"/>
                      </a:lnTo>
                      <a:lnTo>
                        <a:pt x="81212" y="76181"/>
                      </a:lnTo>
                      <a:lnTo>
                        <a:pt x="78157" y="77079"/>
                      </a:lnTo>
                      <a:lnTo>
                        <a:pt x="77618" y="77618"/>
                      </a:lnTo>
                      <a:cubicBezTo>
                        <a:pt x="77618" y="77798"/>
                        <a:pt x="77618" y="77978"/>
                        <a:pt x="77978" y="78157"/>
                      </a:cubicBezTo>
                      <a:lnTo>
                        <a:pt x="77978" y="78157"/>
                      </a:lnTo>
                      <a:close/>
                      <a:moveTo>
                        <a:pt x="76001" y="12038"/>
                      </a:moveTo>
                      <a:lnTo>
                        <a:pt x="75462" y="10421"/>
                      </a:lnTo>
                      <a:lnTo>
                        <a:pt x="75462" y="10421"/>
                      </a:lnTo>
                      <a:lnTo>
                        <a:pt x="76001" y="12038"/>
                      </a:lnTo>
                      <a:lnTo>
                        <a:pt x="76001" y="12038"/>
                      </a:lnTo>
                      <a:close/>
                    </a:path>
                  </a:pathLst>
                </a:custGeom>
                <a:grpFill/>
                <a:ln w="17953" cap="flat">
                  <a:noFill/>
                  <a:prstDash val="solid"/>
                  <a:miter/>
                </a:ln>
              </p:spPr>
              <p:txBody>
                <a:bodyPr rtlCol="0" anchor="ctr"/>
                <a:lstStyle/>
                <a:p>
                  <a:endParaRPr lang="zh-CN" altLang="en-US" sz="1050"/>
                </a:p>
              </p:txBody>
            </p:sp>
          </p:grpSp>
          <p:grpSp>
            <p:nvGrpSpPr>
              <p:cNvPr id="295" name="图形 1"/>
              <p:cNvGrpSpPr/>
              <p:nvPr/>
            </p:nvGrpSpPr>
            <p:grpSpPr>
              <a:xfrm>
                <a:off x="7878387" y="6113992"/>
                <a:ext cx="16889" cy="19584"/>
                <a:chOff x="9251598" y="6311682"/>
                <a:chExt cx="16889" cy="19584"/>
              </a:xfrm>
              <a:solidFill>
                <a:srgbClr val="0070C0"/>
              </a:solidFill>
            </p:grpSpPr>
            <p:sp>
              <p:nvSpPr>
                <p:cNvPr id="3156" name="任意多边形: 形状 868"/>
                <p:cNvSpPr/>
                <p:nvPr/>
              </p:nvSpPr>
              <p:spPr>
                <a:xfrm>
                  <a:off x="9254306" y="6314197"/>
                  <a:ext cx="11767" cy="14356"/>
                </a:xfrm>
                <a:custGeom>
                  <a:avLst/>
                  <a:gdLst>
                    <a:gd name="connsiteX0" fmla="*/ 8251 w 11767"/>
                    <a:gd name="connsiteY0" fmla="*/ 8085 h 14356"/>
                    <a:gd name="connsiteX1" fmla="*/ 10946 w 11767"/>
                    <a:gd name="connsiteY1" fmla="*/ 0 h 14356"/>
                    <a:gd name="connsiteX2" fmla="*/ 4299 w 11767"/>
                    <a:gd name="connsiteY2" fmla="*/ 5390 h 14356"/>
                    <a:gd name="connsiteX3" fmla="*/ 1784 w 11767"/>
                    <a:gd name="connsiteY3" fmla="*/ 13296 h 14356"/>
                    <a:gd name="connsiteX4" fmla="*/ 8251 w 11767"/>
                    <a:gd name="connsiteY4" fmla="*/ 8085 h 14356"/>
                    <a:gd name="connsiteX5" fmla="*/ 8251 w 11767"/>
                    <a:gd name="connsiteY5" fmla="*/ 8085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7" h="14356">
                      <a:moveTo>
                        <a:pt x="8251" y="8085"/>
                      </a:moveTo>
                      <a:cubicBezTo>
                        <a:pt x="9509" y="2695"/>
                        <a:pt x="13462" y="0"/>
                        <a:pt x="10946" y="0"/>
                      </a:cubicBezTo>
                      <a:cubicBezTo>
                        <a:pt x="8251" y="1257"/>
                        <a:pt x="9689" y="0"/>
                        <a:pt x="4299" y="5390"/>
                      </a:cubicBezTo>
                      <a:cubicBezTo>
                        <a:pt x="-912" y="9343"/>
                        <a:pt x="-912" y="9343"/>
                        <a:pt x="1784" y="13296"/>
                      </a:cubicBezTo>
                      <a:cubicBezTo>
                        <a:pt x="2862" y="15991"/>
                        <a:pt x="5557" y="13296"/>
                        <a:pt x="8251" y="8085"/>
                      </a:cubicBezTo>
                      <a:lnTo>
                        <a:pt x="8251" y="8085"/>
                      </a:lnTo>
                      <a:close/>
                    </a:path>
                  </a:pathLst>
                </a:custGeom>
                <a:grpFill/>
                <a:ln w="17953" cap="flat">
                  <a:noFill/>
                  <a:prstDash val="solid"/>
                  <a:miter/>
                </a:ln>
              </p:spPr>
              <p:txBody>
                <a:bodyPr rtlCol="0" anchor="ctr"/>
                <a:lstStyle/>
                <a:p>
                  <a:endParaRPr lang="zh-CN" altLang="en-US" sz="1050"/>
                </a:p>
              </p:txBody>
            </p:sp>
            <p:sp>
              <p:nvSpPr>
                <p:cNvPr id="3157" name="任意多边形: 形状 869"/>
                <p:cNvSpPr/>
                <p:nvPr/>
              </p:nvSpPr>
              <p:spPr>
                <a:xfrm>
                  <a:off x="9251598" y="6311682"/>
                  <a:ext cx="16889" cy="19584"/>
                </a:xfrm>
                <a:custGeom>
                  <a:avLst/>
                  <a:gdLst>
                    <a:gd name="connsiteX0" fmla="*/ 2156 w 16889"/>
                    <a:gd name="connsiteY0" fmla="*/ 17248 h 19584"/>
                    <a:gd name="connsiteX1" fmla="*/ 0 w 16889"/>
                    <a:gd name="connsiteY1" fmla="*/ 12397 h 19584"/>
                    <a:gd name="connsiteX2" fmla="*/ 0 w 16889"/>
                    <a:gd name="connsiteY2" fmla="*/ 12397 h 19584"/>
                    <a:gd name="connsiteX3" fmla="*/ 5031 w 16889"/>
                    <a:gd name="connsiteY3" fmla="*/ 6109 h 19584"/>
                    <a:gd name="connsiteX4" fmla="*/ 5031 w 16889"/>
                    <a:gd name="connsiteY4" fmla="*/ 6109 h 19584"/>
                    <a:gd name="connsiteX5" fmla="*/ 12218 w 16889"/>
                    <a:gd name="connsiteY5" fmla="*/ 360 h 19584"/>
                    <a:gd name="connsiteX6" fmla="*/ 12218 w 16889"/>
                    <a:gd name="connsiteY6" fmla="*/ 360 h 19584"/>
                    <a:gd name="connsiteX7" fmla="*/ 12757 w 16889"/>
                    <a:gd name="connsiteY7" fmla="*/ 0 h 19584"/>
                    <a:gd name="connsiteX8" fmla="*/ 13475 w 16889"/>
                    <a:gd name="connsiteY8" fmla="*/ 0 h 19584"/>
                    <a:gd name="connsiteX9" fmla="*/ 16889 w 16889"/>
                    <a:gd name="connsiteY9" fmla="*/ 3055 h 19584"/>
                    <a:gd name="connsiteX10" fmla="*/ 16889 w 16889"/>
                    <a:gd name="connsiteY10" fmla="*/ 3055 h 19584"/>
                    <a:gd name="connsiteX11" fmla="*/ 13296 w 16889"/>
                    <a:gd name="connsiteY11" fmla="*/ 11319 h 19584"/>
                    <a:gd name="connsiteX12" fmla="*/ 13296 w 16889"/>
                    <a:gd name="connsiteY12" fmla="*/ 11319 h 19584"/>
                    <a:gd name="connsiteX13" fmla="*/ 10780 w 16889"/>
                    <a:gd name="connsiteY13" fmla="*/ 10780 h 19584"/>
                    <a:gd name="connsiteX14" fmla="*/ 13116 w 16889"/>
                    <a:gd name="connsiteY14" fmla="*/ 11858 h 19584"/>
                    <a:gd name="connsiteX15" fmla="*/ 5570 w 16889"/>
                    <a:gd name="connsiteY15" fmla="*/ 19584 h 19584"/>
                    <a:gd name="connsiteX16" fmla="*/ 5570 w 16889"/>
                    <a:gd name="connsiteY16" fmla="*/ 19584 h 19584"/>
                    <a:gd name="connsiteX17" fmla="*/ 2156 w 16889"/>
                    <a:gd name="connsiteY17" fmla="*/ 17248 h 19584"/>
                    <a:gd name="connsiteX18" fmla="*/ 2156 w 16889"/>
                    <a:gd name="connsiteY18" fmla="*/ 17248 h 19584"/>
                    <a:gd name="connsiteX19" fmla="*/ 5929 w 16889"/>
                    <a:gd name="connsiteY19" fmla="*/ 13655 h 19584"/>
                    <a:gd name="connsiteX20" fmla="*/ 5929 w 16889"/>
                    <a:gd name="connsiteY20" fmla="*/ 13655 h 19584"/>
                    <a:gd name="connsiteX21" fmla="*/ 5929 w 16889"/>
                    <a:gd name="connsiteY21" fmla="*/ 13655 h 19584"/>
                    <a:gd name="connsiteX22" fmla="*/ 8265 w 16889"/>
                    <a:gd name="connsiteY22" fmla="*/ 9882 h 19584"/>
                    <a:gd name="connsiteX23" fmla="*/ 8265 w 16889"/>
                    <a:gd name="connsiteY23" fmla="*/ 9882 h 19584"/>
                    <a:gd name="connsiteX24" fmla="*/ 5390 w 16889"/>
                    <a:gd name="connsiteY24" fmla="*/ 12218 h 19584"/>
                    <a:gd name="connsiteX25" fmla="*/ 5390 w 16889"/>
                    <a:gd name="connsiteY25" fmla="*/ 12218 h 19584"/>
                    <a:gd name="connsiteX26" fmla="*/ 5210 w 16889"/>
                    <a:gd name="connsiteY26" fmla="*/ 12218 h 19584"/>
                    <a:gd name="connsiteX27" fmla="*/ 5929 w 16889"/>
                    <a:gd name="connsiteY27" fmla="*/ 13655 h 19584"/>
                    <a:gd name="connsiteX28" fmla="*/ 5929 w 16889"/>
                    <a:gd name="connsiteY28" fmla="*/ 13655 h 1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889" h="19584">
                      <a:moveTo>
                        <a:pt x="2156" y="17248"/>
                      </a:moveTo>
                      <a:cubicBezTo>
                        <a:pt x="1078" y="15452"/>
                        <a:pt x="0" y="14553"/>
                        <a:pt x="0" y="12397"/>
                      </a:cubicBezTo>
                      <a:lnTo>
                        <a:pt x="0" y="12397"/>
                      </a:lnTo>
                      <a:cubicBezTo>
                        <a:pt x="359" y="8984"/>
                        <a:pt x="2515" y="8265"/>
                        <a:pt x="5031" y="6109"/>
                      </a:cubicBezTo>
                      <a:lnTo>
                        <a:pt x="5031" y="6109"/>
                      </a:lnTo>
                      <a:cubicBezTo>
                        <a:pt x="9882" y="1078"/>
                        <a:pt x="10062" y="1258"/>
                        <a:pt x="12218" y="360"/>
                      </a:cubicBezTo>
                      <a:lnTo>
                        <a:pt x="12218" y="360"/>
                      </a:lnTo>
                      <a:lnTo>
                        <a:pt x="12757" y="0"/>
                      </a:lnTo>
                      <a:lnTo>
                        <a:pt x="13475" y="0"/>
                      </a:lnTo>
                      <a:cubicBezTo>
                        <a:pt x="13835" y="0"/>
                        <a:pt x="16889" y="539"/>
                        <a:pt x="16889" y="3055"/>
                      </a:cubicBezTo>
                      <a:lnTo>
                        <a:pt x="16889" y="3055"/>
                      </a:lnTo>
                      <a:cubicBezTo>
                        <a:pt x="16170" y="6648"/>
                        <a:pt x="14194" y="7367"/>
                        <a:pt x="13296" y="11319"/>
                      </a:cubicBezTo>
                      <a:lnTo>
                        <a:pt x="13296" y="11319"/>
                      </a:lnTo>
                      <a:lnTo>
                        <a:pt x="10780" y="10780"/>
                      </a:lnTo>
                      <a:lnTo>
                        <a:pt x="13116" y="11858"/>
                      </a:lnTo>
                      <a:cubicBezTo>
                        <a:pt x="10780" y="15811"/>
                        <a:pt x="9702" y="18866"/>
                        <a:pt x="5570" y="19584"/>
                      </a:cubicBezTo>
                      <a:lnTo>
                        <a:pt x="5570" y="19584"/>
                      </a:lnTo>
                      <a:cubicBezTo>
                        <a:pt x="3953" y="19405"/>
                        <a:pt x="2515" y="18147"/>
                        <a:pt x="2156" y="17248"/>
                      </a:cubicBezTo>
                      <a:lnTo>
                        <a:pt x="2156" y="17248"/>
                      </a:lnTo>
                      <a:close/>
                      <a:moveTo>
                        <a:pt x="5929" y="13655"/>
                      </a:moveTo>
                      <a:cubicBezTo>
                        <a:pt x="5929" y="13655"/>
                        <a:pt x="5929" y="13655"/>
                        <a:pt x="5929" y="13655"/>
                      </a:cubicBezTo>
                      <a:lnTo>
                        <a:pt x="5929" y="13655"/>
                      </a:lnTo>
                      <a:cubicBezTo>
                        <a:pt x="6648" y="12757"/>
                        <a:pt x="7546" y="11499"/>
                        <a:pt x="8265" y="9882"/>
                      </a:cubicBezTo>
                      <a:lnTo>
                        <a:pt x="8265" y="9882"/>
                      </a:lnTo>
                      <a:cubicBezTo>
                        <a:pt x="6827" y="10960"/>
                        <a:pt x="5929" y="11679"/>
                        <a:pt x="5390" y="12218"/>
                      </a:cubicBezTo>
                      <a:lnTo>
                        <a:pt x="5390" y="12218"/>
                      </a:lnTo>
                      <a:lnTo>
                        <a:pt x="5210" y="12218"/>
                      </a:lnTo>
                      <a:cubicBezTo>
                        <a:pt x="5210" y="12397"/>
                        <a:pt x="5210" y="12577"/>
                        <a:pt x="5929" y="13655"/>
                      </a:cubicBezTo>
                      <a:lnTo>
                        <a:pt x="5929" y="13655"/>
                      </a:lnTo>
                      <a:close/>
                    </a:path>
                  </a:pathLst>
                </a:custGeom>
                <a:grpFill/>
                <a:ln w="17953" cap="flat">
                  <a:noFill/>
                  <a:prstDash val="solid"/>
                  <a:miter/>
                </a:ln>
              </p:spPr>
              <p:txBody>
                <a:bodyPr rtlCol="0" anchor="ctr"/>
                <a:lstStyle/>
                <a:p>
                  <a:endParaRPr lang="zh-CN" altLang="en-US" sz="1050"/>
                </a:p>
              </p:txBody>
            </p:sp>
          </p:grpSp>
          <p:grpSp>
            <p:nvGrpSpPr>
              <p:cNvPr id="296" name="图形 1"/>
              <p:cNvGrpSpPr/>
              <p:nvPr/>
            </p:nvGrpSpPr>
            <p:grpSpPr>
              <a:xfrm>
                <a:off x="7859880" y="6120819"/>
                <a:ext cx="12037" cy="15811"/>
                <a:chOff x="9233091" y="6318509"/>
                <a:chExt cx="12037" cy="15811"/>
              </a:xfrm>
              <a:solidFill>
                <a:srgbClr val="0070C0"/>
              </a:solidFill>
            </p:grpSpPr>
            <p:sp>
              <p:nvSpPr>
                <p:cNvPr id="3154" name="任意多边形: 形状 871"/>
                <p:cNvSpPr/>
                <p:nvPr/>
              </p:nvSpPr>
              <p:spPr>
                <a:xfrm>
                  <a:off x="9235724" y="6320957"/>
                  <a:ext cx="6849" cy="10759"/>
                </a:xfrm>
                <a:custGeom>
                  <a:avLst/>
                  <a:gdLst>
                    <a:gd name="connsiteX0" fmla="*/ 3117 w 6849"/>
                    <a:gd name="connsiteY0" fmla="*/ 7973 h 10759"/>
                    <a:gd name="connsiteX1" fmla="*/ 5812 w 6849"/>
                    <a:gd name="connsiteY1" fmla="*/ 1325 h 10759"/>
                    <a:gd name="connsiteX2" fmla="*/ 602 w 6849"/>
                    <a:gd name="connsiteY2" fmla="*/ 2583 h 10759"/>
                    <a:gd name="connsiteX3" fmla="*/ 3117 w 6849"/>
                    <a:gd name="connsiteY3" fmla="*/ 7973 h 10759"/>
                    <a:gd name="connsiteX4" fmla="*/ 3117 w 6849"/>
                    <a:gd name="connsiteY4" fmla="*/ 7973 h 10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9" h="10759">
                      <a:moveTo>
                        <a:pt x="3117" y="7973"/>
                      </a:moveTo>
                      <a:cubicBezTo>
                        <a:pt x="5812" y="1325"/>
                        <a:pt x="8327" y="2583"/>
                        <a:pt x="5812" y="1325"/>
                      </a:cubicBezTo>
                      <a:cubicBezTo>
                        <a:pt x="1859" y="68"/>
                        <a:pt x="602" y="-1370"/>
                        <a:pt x="602" y="2583"/>
                      </a:cubicBezTo>
                      <a:cubicBezTo>
                        <a:pt x="-836" y="7973"/>
                        <a:pt x="422" y="14622"/>
                        <a:pt x="3117" y="7973"/>
                      </a:cubicBezTo>
                      <a:lnTo>
                        <a:pt x="3117" y="7973"/>
                      </a:lnTo>
                      <a:close/>
                    </a:path>
                  </a:pathLst>
                </a:custGeom>
                <a:grpFill/>
                <a:ln w="17953" cap="flat">
                  <a:noFill/>
                  <a:prstDash val="solid"/>
                  <a:miter/>
                </a:ln>
              </p:spPr>
              <p:txBody>
                <a:bodyPr rtlCol="0" anchor="ctr"/>
                <a:lstStyle/>
                <a:p>
                  <a:endParaRPr lang="zh-CN" altLang="en-US" sz="1050"/>
                </a:p>
              </p:txBody>
            </p:sp>
            <p:sp>
              <p:nvSpPr>
                <p:cNvPr id="3155" name="任意多边形: 形状 872"/>
                <p:cNvSpPr/>
                <p:nvPr/>
              </p:nvSpPr>
              <p:spPr>
                <a:xfrm>
                  <a:off x="9233091" y="6318509"/>
                  <a:ext cx="12037" cy="15811"/>
                </a:xfrm>
                <a:custGeom>
                  <a:avLst/>
                  <a:gdLst>
                    <a:gd name="connsiteX0" fmla="*/ 0 w 12037"/>
                    <a:gd name="connsiteY0" fmla="*/ 9343 h 15811"/>
                    <a:gd name="connsiteX1" fmla="*/ 539 w 12037"/>
                    <a:gd name="connsiteY1" fmla="*/ 5211 h 15811"/>
                    <a:gd name="connsiteX2" fmla="*/ 539 w 12037"/>
                    <a:gd name="connsiteY2" fmla="*/ 5211 h 15811"/>
                    <a:gd name="connsiteX3" fmla="*/ 4312 w 12037"/>
                    <a:gd name="connsiteY3" fmla="*/ 0 h 15811"/>
                    <a:gd name="connsiteX4" fmla="*/ 4312 w 12037"/>
                    <a:gd name="connsiteY4" fmla="*/ 0 h 15811"/>
                    <a:gd name="connsiteX5" fmla="*/ 9523 w 12037"/>
                    <a:gd name="connsiteY5" fmla="*/ 1617 h 15811"/>
                    <a:gd name="connsiteX6" fmla="*/ 9523 w 12037"/>
                    <a:gd name="connsiteY6" fmla="*/ 1617 h 15811"/>
                    <a:gd name="connsiteX7" fmla="*/ 12038 w 12037"/>
                    <a:gd name="connsiteY7" fmla="*/ 4672 h 15811"/>
                    <a:gd name="connsiteX8" fmla="*/ 12038 w 12037"/>
                    <a:gd name="connsiteY8" fmla="*/ 4672 h 15811"/>
                    <a:gd name="connsiteX9" fmla="*/ 8265 w 12037"/>
                    <a:gd name="connsiteY9" fmla="*/ 11499 h 15811"/>
                    <a:gd name="connsiteX10" fmla="*/ 8265 w 12037"/>
                    <a:gd name="connsiteY10" fmla="*/ 11499 h 15811"/>
                    <a:gd name="connsiteX11" fmla="*/ 5929 w 12037"/>
                    <a:gd name="connsiteY11" fmla="*/ 10601 h 15811"/>
                    <a:gd name="connsiteX12" fmla="*/ 8265 w 12037"/>
                    <a:gd name="connsiteY12" fmla="*/ 11499 h 15811"/>
                    <a:gd name="connsiteX13" fmla="*/ 3953 w 12037"/>
                    <a:gd name="connsiteY13" fmla="*/ 15811 h 15811"/>
                    <a:gd name="connsiteX14" fmla="*/ 3953 w 12037"/>
                    <a:gd name="connsiteY14" fmla="*/ 15811 h 15811"/>
                    <a:gd name="connsiteX15" fmla="*/ 0 w 12037"/>
                    <a:gd name="connsiteY15" fmla="*/ 9343 h 15811"/>
                    <a:gd name="connsiteX16" fmla="*/ 0 w 12037"/>
                    <a:gd name="connsiteY16" fmla="*/ 9343 h 15811"/>
                    <a:gd name="connsiteX17" fmla="*/ 2515 w 12037"/>
                    <a:gd name="connsiteY17" fmla="*/ 10960 h 15811"/>
                    <a:gd name="connsiteX18" fmla="*/ 2515 w 12037"/>
                    <a:gd name="connsiteY18" fmla="*/ 10960 h 15811"/>
                    <a:gd name="connsiteX19" fmla="*/ 2515 w 12037"/>
                    <a:gd name="connsiteY19" fmla="*/ 10960 h 15811"/>
                    <a:gd name="connsiteX20" fmla="*/ 2515 w 12037"/>
                    <a:gd name="connsiteY20" fmla="*/ 10960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037" h="15811">
                      <a:moveTo>
                        <a:pt x="0" y="9343"/>
                      </a:moveTo>
                      <a:cubicBezTo>
                        <a:pt x="0" y="7726"/>
                        <a:pt x="179" y="6109"/>
                        <a:pt x="539" y="5211"/>
                      </a:cubicBezTo>
                      <a:lnTo>
                        <a:pt x="539" y="5211"/>
                      </a:lnTo>
                      <a:cubicBezTo>
                        <a:pt x="539" y="3594"/>
                        <a:pt x="1078" y="180"/>
                        <a:pt x="4312" y="0"/>
                      </a:cubicBezTo>
                      <a:lnTo>
                        <a:pt x="4312" y="0"/>
                      </a:lnTo>
                      <a:cubicBezTo>
                        <a:pt x="6288" y="180"/>
                        <a:pt x="7187" y="898"/>
                        <a:pt x="9523" y="1617"/>
                      </a:cubicBezTo>
                      <a:lnTo>
                        <a:pt x="9523" y="1617"/>
                      </a:lnTo>
                      <a:cubicBezTo>
                        <a:pt x="10062" y="2336"/>
                        <a:pt x="11319" y="1437"/>
                        <a:pt x="12038" y="4672"/>
                      </a:cubicBezTo>
                      <a:lnTo>
                        <a:pt x="12038" y="4672"/>
                      </a:lnTo>
                      <a:cubicBezTo>
                        <a:pt x="10421" y="8984"/>
                        <a:pt x="10062" y="6468"/>
                        <a:pt x="8265" y="11499"/>
                      </a:cubicBezTo>
                      <a:lnTo>
                        <a:pt x="8265" y="11499"/>
                      </a:lnTo>
                      <a:lnTo>
                        <a:pt x="5929" y="10601"/>
                      </a:lnTo>
                      <a:lnTo>
                        <a:pt x="8265" y="11499"/>
                      </a:lnTo>
                      <a:cubicBezTo>
                        <a:pt x="7187" y="13475"/>
                        <a:pt x="7187" y="15272"/>
                        <a:pt x="3953" y="15811"/>
                      </a:cubicBezTo>
                      <a:lnTo>
                        <a:pt x="3953" y="15811"/>
                      </a:lnTo>
                      <a:cubicBezTo>
                        <a:pt x="-899" y="14194"/>
                        <a:pt x="359" y="11499"/>
                        <a:pt x="0" y="9343"/>
                      </a:cubicBezTo>
                      <a:lnTo>
                        <a:pt x="0" y="9343"/>
                      </a:lnTo>
                      <a:close/>
                      <a:moveTo>
                        <a:pt x="2515" y="10960"/>
                      </a:moveTo>
                      <a:lnTo>
                        <a:pt x="2515" y="10960"/>
                      </a:lnTo>
                      <a:cubicBezTo>
                        <a:pt x="2515" y="10960"/>
                        <a:pt x="2515" y="10960"/>
                        <a:pt x="2515" y="10960"/>
                      </a:cubicBezTo>
                      <a:lnTo>
                        <a:pt x="2515" y="10960"/>
                      </a:lnTo>
                      <a:close/>
                    </a:path>
                  </a:pathLst>
                </a:custGeom>
                <a:grpFill/>
                <a:ln w="17953" cap="flat">
                  <a:noFill/>
                  <a:prstDash val="solid"/>
                  <a:miter/>
                </a:ln>
              </p:spPr>
              <p:txBody>
                <a:bodyPr rtlCol="0" anchor="ctr"/>
                <a:lstStyle/>
                <a:p>
                  <a:endParaRPr lang="zh-CN" altLang="en-US" sz="1050"/>
                </a:p>
              </p:txBody>
            </p:sp>
          </p:grpSp>
          <p:grpSp>
            <p:nvGrpSpPr>
              <p:cNvPr id="297" name="图形 1"/>
              <p:cNvGrpSpPr/>
              <p:nvPr/>
            </p:nvGrpSpPr>
            <p:grpSpPr>
              <a:xfrm>
                <a:off x="7858802" y="6094228"/>
                <a:ext cx="12038" cy="18878"/>
                <a:chOff x="9232013" y="6291918"/>
                <a:chExt cx="12038" cy="18878"/>
              </a:xfrm>
              <a:solidFill>
                <a:srgbClr val="0070C0"/>
              </a:solidFill>
            </p:grpSpPr>
            <p:sp>
              <p:nvSpPr>
                <p:cNvPr id="3152" name="任意多边形: 形状 874"/>
                <p:cNvSpPr/>
                <p:nvPr/>
              </p:nvSpPr>
              <p:spPr>
                <a:xfrm>
                  <a:off x="9234708" y="6294539"/>
                  <a:ext cx="6801" cy="13774"/>
                </a:xfrm>
                <a:custGeom>
                  <a:avLst/>
                  <a:gdLst>
                    <a:gd name="connsiteX0" fmla="*/ 3953 w 6801"/>
                    <a:gd name="connsiteY0" fmla="*/ 11753 h 13774"/>
                    <a:gd name="connsiteX1" fmla="*/ 6468 w 6801"/>
                    <a:gd name="connsiteY1" fmla="*/ 3667 h 13774"/>
                    <a:gd name="connsiteX2" fmla="*/ 2515 w 6801"/>
                    <a:gd name="connsiteY2" fmla="*/ 2410 h 13774"/>
                    <a:gd name="connsiteX3" fmla="*/ 0 w 6801"/>
                    <a:gd name="connsiteY3" fmla="*/ 11753 h 13774"/>
                    <a:gd name="connsiteX4" fmla="*/ 3953 w 6801"/>
                    <a:gd name="connsiteY4" fmla="*/ 11753 h 13774"/>
                    <a:gd name="connsiteX5" fmla="*/ 3953 w 6801"/>
                    <a:gd name="connsiteY5" fmla="*/ 11753 h 13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1" h="13774">
                      <a:moveTo>
                        <a:pt x="3953" y="11753"/>
                      </a:moveTo>
                      <a:cubicBezTo>
                        <a:pt x="3953" y="9058"/>
                        <a:pt x="6648" y="7800"/>
                        <a:pt x="6468" y="3667"/>
                      </a:cubicBezTo>
                      <a:cubicBezTo>
                        <a:pt x="7726" y="-285"/>
                        <a:pt x="5210" y="-1543"/>
                        <a:pt x="2515" y="2410"/>
                      </a:cubicBezTo>
                      <a:cubicBezTo>
                        <a:pt x="1257" y="5105"/>
                        <a:pt x="0" y="7800"/>
                        <a:pt x="0" y="11753"/>
                      </a:cubicBezTo>
                      <a:cubicBezTo>
                        <a:pt x="0" y="14448"/>
                        <a:pt x="3953" y="14448"/>
                        <a:pt x="3953" y="11753"/>
                      </a:cubicBezTo>
                      <a:lnTo>
                        <a:pt x="3953" y="11753"/>
                      </a:lnTo>
                      <a:close/>
                    </a:path>
                  </a:pathLst>
                </a:custGeom>
                <a:grpFill/>
                <a:ln w="17953" cap="flat">
                  <a:noFill/>
                  <a:prstDash val="solid"/>
                  <a:miter/>
                </a:ln>
              </p:spPr>
              <p:txBody>
                <a:bodyPr rtlCol="0" anchor="ctr"/>
                <a:lstStyle/>
                <a:p>
                  <a:endParaRPr lang="zh-CN" altLang="en-US" sz="1050"/>
                </a:p>
              </p:txBody>
            </p:sp>
            <p:sp>
              <p:nvSpPr>
                <p:cNvPr id="3153" name="任意多边形: 形状 875"/>
                <p:cNvSpPr/>
                <p:nvPr/>
              </p:nvSpPr>
              <p:spPr>
                <a:xfrm>
                  <a:off x="9232013" y="6291918"/>
                  <a:ext cx="12038" cy="18878"/>
                </a:xfrm>
                <a:custGeom>
                  <a:avLst/>
                  <a:gdLst>
                    <a:gd name="connsiteX0" fmla="*/ 360 w 12038"/>
                    <a:gd name="connsiteY0" fmla="*/ 15632 h 18878"/>
                    <a:gd name="connsiteX1" fmla="*/ 0 w 12038"/>
                    <a:gd name="connsiteY1" fmla="*/ 14374 h 18878"/>
                    <a:gd name="connsiteX2" fmla="*/ 0 w 12038"/>
                    <a:gd name="connsiteY2" fmla="*/ 14374 h 18878"/>
                    <a:gd name="connsiteX3" fmla="*/ 3055 w 12038"/>
                    <a:gd name="connsiteY3" fmla="*/ 3774 h 18878"/>
                    <a:gd name="connsiteX4" fmla="*/ 3055 w 12038"/>
                    <a:gd name="connsiteY4" fmla="*/ 3774 h 18878"/>
                    <a:gd name="connsiteX5" fmla="*/ 8085 w 12038"/>
                    <a:gd name="connsiteY5" fmla="*/ 0 h 18878"/>
                    <a:gd name="connsiteX6" fmla="*/ 8085 w 12038"/>
                    <a:gd name="connsiteY6" fmla="*/ 0 h 18878"/>
                    <a:gd name="connsiteX7" fmla="*/ 12038 w 12038"/>
                    <a:gd name="connsiteY7" fmla="*/ 4492 h 18878"/>
                    <a:gd name="connsiteX8" fmla="*/ 12038 w 12038"/>
                    <a:gd name="connsiteY8" fmla="*/ 4492 h 18878"/>
                    <a:gd name="connsiteX9" fmla="*/ 11679 w 12038"/>
                    <a:gd name="connsiteY9" fmla="*/ 7007 h 18878"/>
                    <a:gd name="connsiteX10" fmla="*/ 11679 w 12038"/>
                    <a:gd name="connsiteY10" fmla="*/ 7007 h 18878"/>
                    <a:gd name="connsiteX11" fmla="*/ 9163 w 12038"/>
                    <a:gd name="connsiteY11" fmla="*/ 13835 h 18878"/>
                    <a:gd name="connsiteX12" fmla="*/ 9163 w 12038"/>
                    <a:gd name="connsiteY12" fmla="*/ 13835 h 18878"/>
                    <a:gd name="connsiteX13" fmla="*/ 9163 w 12038"/>
                    <a:gd name="connsiteY13" fmla="*/ 14374 h 18878"/>
                    <a:gd name="connsiteX14" fmla="*/ 4672 w 12038"/>
                    <a:gd name="connsiteY14" fmla="*/ 18866 h 18878"/>
                    <a:gd name="connsiteX15" fmla="*/ 4672 w 12038"/>
                    <a:gd name="connsiteY15" fmla="*/ 18866 h 18878"/>
                    <a:gd name="connsiteX16" fmla="*/ 360 w 12038"/>
                    <a:gd name="connsiteY16" fmla="*/ 15632 h 18878"/>
                    <a:gd name="connsiteX17" fmla="*/ 360 w 12038"/>
                    <a:gd name="connsiteY17" fmla="*/ 15632 h 18878"/>
                    <a:gd name="connsiteX18" fmla="*/ 6648 w 12038"/>
                    <a:gd name="connsiteY18" fmla="*/ 14374 h 18878"/>
                    <a:gd name="connsiteX19" fmla="*/ 8445 w 12038"/>
                    <a:gd name="connsiteY19" fmla="*/ 12577 h 18878"/>
                    <a:gd name="connsiteX20" fmla="*/ 6648 w 12038"/>
                    <a:gd name="connsiteY20" fmla="*/ 14374 h 18878"/>
                    <a:gd name="connsiteX21" fmla="*/ 6648 w 12038"/>
                    <a:gd name="connsiteY21" fmla="*/ 14374 h 18878"/>
                    <a:gd name="connsiteX22" fmla="*/ 4672 w 12038"/>
                    <a:gd name="connsiteY22" fmla="*/ 14374 h 18878"/>
                    <a:gd name="connsiteX23" fmla="*/ 4672 w 12038"/>
                    <a:gd name="connsiteY23" fmla="*/ 14374 h 18878"/>
                    <a:gd name="connsiteX24" fmla="*/ 4672 w 12038"/>
                    <a:gd name="connsiteY24" fmla="*/ 14374 h 18878"/>
                    <a:gd name="connsiteX25" fmla="*/ 4672 w 12038"/>
                    <a:gd name="connsiteY25" fmla="*/ 14374 h 18878"/>
                    <a:gd name="connsiteX26" fmla="*/ 4133 w 12038"/>
                    <a:gd name="connsiteY26" fmla="*/ 14374 h 18878"/>
                    <a:gd name="connsiteX27" fmla="*/ 4133 w 12038"/>
                    <a:gd name="connsiteY27" fmla="*/ 14374 h 18878"/>
                    <a:gd name="connsiteX28" fmla="*/ 4133 w 12038"/>
                    <a:gd name="connsiteY28" fmla="*/ 14374 h 18878"/>
                    <a:gd name="connsiteX29" fmla="*/ 4133 w 12038"/>
                    <a:gd name="connsiteY29" fmla="*/ 14374 h 18878"/>
                    <a:gd name="connsiteX30" fmla="*/ 4133 w 12038"/>
                    <a:gd name="connsiteY30" fmla="*/ 14374 h 18878"/>
                    <a:gd name="connsiteX31" fmla="*/ 3055 w 12038"/>
                    <a:gd name="connsiteY31" fmla="*/ 14374 h 18878"/>
                    <a:gd name="connsiteX32" fmla="*/ 4133 w 12038"/>
                    <a:gd name="connsiteY32" fmla="*/ 14374 h 18878"/>
                    <a:gd name="connsiteX33" fmla="*/ 4133 w 12038"/>
                    <a:gd name="connsiteY33" fmla="*/ 14374 h 18878"/>
                    <a:gd name="connsiteX34" fmla="*/ 11858 w 12038"/>
                    <a:gd name="connsiteY34" fmla="*/ 6468 h 18878"/>
                    <a:gd name="connsiteX35" fmla="*/ 11679 w 12038"/>
                    <a:gd name="connsiteY35" fmla="*/ 5750 h 18878"/>
                    <a:gd name="connsiteX36" fmla="*/ 11679 w 12038"/>
                    <a:gd name="connsiteY36" fmla="*/ 5750 h 18878"/>
                    <a:gd name="connsiteX37" fmla="*/ 11858 w 12038"/>
                    <a:gd name="connsiteY37" fmla="*/ 6468 h 18878"/>
                    <a:gd name="connsiteX38" fmla="*/ 11858 w 12038"/>
                    <a:gd name="connsiteY38" fmla="*/ 6468 h 18878"/>
                    <a:gd name="connsiteX39" fmla="*/ 11858 w 12038"/>
                    <a:gd name="connsiteY39" fmla="*/ 6468 h 18878"/>
                    <a:gd name="connsiteX40" fmla="*/ 11858 w 12038"/>
                    <a:gd name="connsiteY40" fmla="*/ 6468 h 18878"/>
                    <a:gd name="connsiteX41" fmla="*/ 10960 w 12038"/>
                    <a:gd name="connsiteY41" fmla="*/ 4672 h 18878"/>
                    <a:gd name="connsiteX42" fmla="*/ 11140 w 12038"/>
                    <a:gd name="connsiteY42" fmla="*/ 4851 h 18878"/>
                    <a:gd name="connsiteX43" fmla="*/ 11140 w 12038"/>
                    <a:gd name="connsiteY43" fmla="*/ 4851 h 18878"/>
                    <a:gd name="connsiteX44" fmla="*/ 10241 w 12038"/>
                    <a:gd name="connsiteY44" fmla="*/ 4133 h 18878"/>
                    <a:gd name="connsiteX45" fmla="*/ 10241 w 12038"/>
                    <a:gd name="connsiteY45" fmla="*/ 4133 h 18878"/>
                    <a:gd name="connsiteX46" fmla="*/ 9163 w 12038"/>
                    <a:gd name="connsiteY46" fmla="*/ 3953 h 18878"/>
                    <a:gd name="connsiteX47" fmla="*/ 9163 w 12038"/>
                    <a:gd name="connsiteY47" fmla="*/ 3953 h 18878"/>
                    <a:gd name="connsiteX48" fmla="*/ 9163 w 12038"/>
                    <a:gd name="connsiteY48" fmla="*/ 3953 h 18878"/>
                    <a:gd name="connsiteX49" fmla="*/ 9163 w 12038"/>
                    <a:gd name="connsiteY49" fmla="*/ 3953 h 18878"/>
                    <a:gd name="connsiteX50" fmla="*/ 10960 w 12038"/>
                    <a:gd name="connsiteY50" fmla="*/ 4672 h 18878"/>
                    <a:gd name="connsiteX51" fmla="*/ 10960 w 12038"/>
                    <a:gd name="connsiteY51" fmla="*/ 4672 h 1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038" h="18878">
                      <a:moveTo>
                        <a:pt x="360" y="15632"/>
                      </a:moveTo>
                      <a:cubicBezTo>
                        <a:pt x="180" y="15452"/>
                        <a:pt x="0" y="14913"/>
                        <a:pt x="0" y="14374"/>
                      </a:cubicBezTo>
                      <a:lnTo>
                        <a:pt x="0" y="14374"/>
                      </a:lnTo>
                      <a:cubicBezTo>
                        <a:pt x="0" y="9882"/>
                        <a:pt x="1618" y="6648"/>
                        <a:pt x="3055" y="3774"/>
                      </a:cubicBezTo>
                      <a:lnTo>
                        <a:pt x="3055" y="3774"/>
                      </a:lnTo>
                      <a:cubicBezTo>
                        <a:pt x="4492" y="1797"/>
                        <a:pt x="5750" y="180"/>
                        <a:pt x="8085" y="0"/>
                      </a:cubicBezTo>
                      <a:lnTo>
                        <a:pt x="8085" y="0"/>
                      </a:lnTo>
                      <a:cubicBezTo>
                        <a:pt x="10601" y="0"/>
                        <a:pt x="11858" y="2516"/>
                        <a:pt x="12038" y="4492"/>
                      </a:cubicBezTo>
                      <a:lnTo>
                        <a:pt x="12038" y="4492"/>
                      </a:lnTo>
                      <a:cubicBezTo>
                        <a:pt x="12038" y="5211"/>
                        <a:pt x="11858" y="6109"/>
                        <a:pt x="11679" y="7007"/>
                      </a:cubicBezTo>
                      <a:lnTo>
                        <a:pt x="11679" y="7007"/>
                      </a:lnTo>
                      <a:cubicBezTo>
                        <a:pt x="11319" y="10780"/>
                        <a:pt x="9523" y="12757"/>
                        <a:pt x="9163" y="13835"/>
                      </a:cubicBezTo>
                      <a:lnTo>
                        <a:pt x="9163" y="13835"/>
                      </a:lnTo>
                      <a:lnTo>
                        <a:pt x="9163" y="14374"/>
                      </a:lnTo>
                      <a:cubicBezTo>
                        <a:pt x="9163" y="17249"/>
                        <a:pt x="6648" y="18866"/>
                        <a:pt x="4672" y="18866"/>
                      </a:cubicBezTo>
                      <a:lnTo>
                        <a:pt x="4672" y="18866"/>
                      </a:lnTo>
                      <a:cubicBezTo>
                        <a:pt x="2516" y="19045"/>
                        <a:pt x="180" y="17249"/>
                        <a:pt x="360" y="15632"/>
                      </a:cubicBezTo>
                      <a:lnTo>
                        <a:pt x="360" y="15632"/>
                      </a:lnTo>
                      <a:close/>
                      <a:moveTo>
                        <a:pt x="6648" y="14374"/>
                      </a:moveTo>
                      <a:lnTo>
                        <a:pt x="8445" y="12577"/>
                      </a:lnTo>
                      <a:lnTo>
                        <a:pt x="6648" y="14374"/>
                      </a:lnTo>
                      <a:lnTo>
                        <a:pt x="6648" y="14374"/>
                      </a:lnTo>
                      <a:close/>
                      <a:moveTo>
                        <a:pt x="4672" y="14374"/>
                      </a:moveTo>
                      <a:lnTo>
                        <a:pt x="4672" y="14374"/>
                      </a:lnTo>
                      <a:lnTo>
                        <a:pt x="4672" y="14374"/>
                      </a:lnTo>
                      <a:lnTo>
                        <a:pt x="4672" y="14374"/>
                      </a:lnTo>
                      <a:close/>
                      <a:moveTo>
                        <a:pt x="4133" y="14374"/>
                      </a:moveTo>
                      <a:cubicBezTo>
                        <a:pt x="4133" y="14374"/>
                        <a:pt x="4133" y="14374"/>
                        <a:pt x="4133" y="14374"/>
                      </a:cubicBezTo>
                      <a:lnTo>
                        <a:pt x="4133" y="14374"/>
                      </a:lnTo>
                      <a:cubicBezTo>
                        <a:pt x="4133" y="14374"/>
                        <a:pt x="4133" y="14374"/>
                        <a:pt x="4133" y="14374"/>
                      </a:cubicBezTo>
                      <a:lnTo>
                        <a:pt x="4133" y="14374"/>
                      </a:lnTo>
                      <a:lnTo>
                        <a:pt x="3055" y="14374"/>
                      </a:lnTo>
                      <a:lnTo>
                        <a:pt x="4133" y="14374"/>
                      </a:lnTo>
                      <a:lnTo>
                        <a:pt x="4133" y="14374"/>
                      </a:lnTo>
                      <a:close/>
                      <a:moveTo>
                        <a:pt x="11858" y="6468"/>
                      </a:moveTo>
                      <a:cubicBezTo>
                        <a:pt x="11858" y="6289"/>
                        <a:pt x="11858" y="6109"/>
                        <a:pt x="11679" y="5750"/>
                      </a:cubicBezTo>
                      <a:lnTo>
                        <a:pt x="11679" y="5750"/>
                      </a:lnTo>
                      <a:cubicBezTo>
                        <a:pt x="11679" y="5929"/>
                        <a:pt x="11858" y="6109"/>
                        <a:pt x="11858" y="6468"/>
                      </a:cubicBezTo>
                      <a:lnTo>
                        <a:pt x="11858" y="6468"/>
                      </a:lnTo>
                      <a:lnTo>
                        <a:pt x="11858" y="6468"/>
                      </a:lnTo>
                      <a:lnTo>
                        <a:pt x="11858" y="6468"/>
                      </a:lnTo>
                      <a:close/>
                      <a:moveTo>
                        <a:pt x="10960" y="4672"/>
                      </a:moveTo>
                      <a:cubicBezTo>
                        <a:pt x="10960" y="4672"/>
                        <a:pt x="11140" y="4851"/>
                        <a:pt x="11140" y="4851"/>
                      </a:cubicBezTo>
                      <a:lnTo>
                        <a:pt x="11140" y="4851"/>
                      </a:lnTo>
                      <a:cubicBezTo>
                        <a:pt x="10960" y="4492"/>
                        <a:pt x="10601" y="4312"/>
                        <a:pt x="10241" y="4133"/>
                      </a:cubicBezTo>
                      <a:lnTo>
                        <a:pt x="10241" y="4133"/>
                      </a:lnTo>
                      <a:cubicBezTo>
                        <a:pt x="9523" y="3774"/>
                        <a:pt x="9163" y="3774"/>
                        <a:pt x="9163" y="3953"/>
                      </a:cubicBezTo>
                      <a:lnTo>
                        <a:pt x="9163" y="3953"/>
                      </a:lnTo>
                      <a:cubicBezTo>
                        <a:pt x="9163" y="3953"/>
                        <a:pt x="9163" y="3953"/>
                        <a:pt x="9163" y="3953"/>
                      </a:cubicBezTo>
                      <a:lnTo>
                        <a:pt x="9163" y="3953"/>
                      </a:lnTo>
                      <a:cubicBezTo>
                        <a:pt x="9882" y="3953"/>
                        <a:pt x="10601" y="4133"/>
                        <a:pt x="10960" y="4672"/>
                      </a:cubicBezTo>
                      <a:lnTo>
                        <a:pt x="10960" y="4672"/>
                      </a:lnTo>
                      <a:close/>
                    </a:path>
                  </a:pathLst>
                </a:custGeom>
                <a:grpFill/>
                <a:ln w="17953" cap="flat">
                  <a:noFill/>
                  <a:prstDash val="solid"/>
                  <a:miter/>
                </a:ln>
              </p:spPr>
              <p:txBody>
                <a:bodyPr rtlCol="0" anchor="ctr"/>
                <a:lstStyle/>
                <a:p>
                  <a:endParaRPr lang="zh-CN" altLang="en-US" sz="1050"/>
                </a:p>
              </p:txBody>
            </p:sp>
          </p:grpSp>
          <p:grpSp>
            <p:nvGrpSpPr>
              <p:cNvPr id="298" name="图形 1"/>
              <p:cNvGrpSpPr/>
              <p:nvPr/>
            </p:nvGrpSpPr>
            <p:grpSpPr>
              <a:xfrm>
                <a:off x="7895096" y="6165917"/>
                <a:ext cx="19404" cy="16709"/>
                <a:chOff x="9268307" y="6363607"/>
                <a:chExt cx="19404" cy="16709"/>
              </a:xfrm>
              <a:solidFill>
                <a:srgbClr val="0070C0"/>
              </a:solidFill>
            </p:grpSpPr>
            <p:sp>
              <p:nvSpPr>
                <p:cNvPr id="3150" name="任意多边形: 形状 877"/>
                <p:cNvSpPr/>
                <p:nvPr/>
              </p:nvSpPr>
              <p:spPr>
                <a:xfrm>
                  <a:off x="9270917" y="6366302"/>
                  <a:ext cx="14299" cy="11576"/>
                </a:xfrm>
                <a:custGeom>
                  <a:avLst/>
                  <a:gdLst>
                    <a:gd name="connsiteX0" fmla="*/ 4936 w 14299"/>
                    <a:gd name="connsiteY0" fmla="*/ 10420 h 11576"/>
                    <a:gd name="connsiteX1" fmla="*/ 14099 w 14299"/>
                    <a:gd name="connsiteY1" fmla="*/ 9163 h 11576"/>
                    <a:gd name="connsiteX2" fmla="*/ 7451 w 14299"/>
                    <a:gd name="connsiteY2" fmla="*/ 2515 h 11576"/>
                    <a:gd name="connsiteX3" fmla="*/ 804 w 14299"/>
                    <a:gd name="connsiteY3" fmla="*/ 2515 h 11576"/>
                    <a:gd name="connsiteX4" fmla="*/ 4936 w 14299"/>
                    <a:gd name="connsiteY4" fmla="*/ 10420 h 11576"/>
                    <a:gd name="connsiteX5" fmla="*/ 4936 w 14299"/>
                    <a:gd name="connsiteY5" fmla="*/ 10420 h 11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 h="11576">
                      <a:moveTo>
                        <a:pt x="4936" y="10420"/>
                      </a:moveTo>
                      <a:cubicBezTo>
                        <a:pt x="8889" y="13116"/>
                        <a:pt x="15537" y="10420"/>
                        <a:pt x="14099" y="9163"/>
                      </a:cubicBezTo>
                      <a:cubicBezTo>
                        <a:pt x="14099" y="7905"/>
                        <a:pt x="12841" y="6468"/>
                        <a:pt x="7451" y="2515"/>
                      </a:cubicBezTo>
                      <a:cubicBezTo>
                        <a:pt x="2241" y="-180"/>
                        <a:pt x="2241" y="-1438"/>
                        <a:pt x="804" y="2515"/>
                      </a:cubicBezTo>
                      <a:cubicBezTo>
                        <a:pt x="-1712" y="6468"/>
                        <a:pt x="2241" y="9163"/>
                        <a:pt x="4936" y="10420"/>
                      </a:cubicBezTo>
                      <a:lnTo>
                        <a:pt x="4936" y="10420"/>
                      </a:lnTo>
                      <a:close/>
                    </a:path>
                  </a:pathLst>
                </a:custGeom>
                <a:grpFill/>
                <a:ln w="17953" cap="flat">
                  <a:noFill/>
                  <a:prstDash val="solid"/>
                  <a:miter/>
                </a:ln>
              </p:spPr>
              <p:txBody>
                <a:bodyPr rtlCol="0" anchor="ctr"/>
                <a:lstStyle/>
                <a:p>
                  <a:endParaRPr lang="zh-CN" altLang="en-US" sz="1050"/>
                </a:p>
              </p:txBody>
            </p:sp>
            <p:sp>
              <p:nvSpPr>
                <p:cNvPr id="3151" name="任意多边形: 形状 878"/>
                <p:cNvSpPr/>
                <p:nvPr/>
              </p:nvSpPr>
              <p:spPr>
                <a:xfrm>
                  <a:off x="9268307" y="6363607"/>
                  <a:ext cx="19404" cy="16709"/>
                </a:xfrm>
                <a:custGeom>
                  <a:avLst/>
                  <a:gdLst>
                    <a:gd name="connsiteX0" fmla="*/ 6289 w 19404"/>
                    <a:gd name="connsiteY0" fmla="*/ 15272 h 16709"/>
                    <a:gd name="connsiteX1" fmla="*/ 0 w 19404"/>
                    <a:gd name="connsiteY1" fmla="*/ 7546 h 16709"/>
                    <a:gd name="connsiteX2" fmla="*/ 0 w 19404"/>
                    <a:gd name="connsiteY2" fmla="*/ 7546 h 16709"/>
                    <a:gd name="connsiteX3" fmla="*/ 1078 w 19404"/>
                    <a:gd name="connsiteY3" fmla="*/ 4312 h 16709"/>
                    <a:gd name="connsiteX4" fmla="*/ 1078 w 19404"/>
                    <a:gd name="connsiteY4" fmla="*/ 4312 h 16709"/>
                    <a:gd name="connsiteX5" fmla="*/ 5031 w 19404"/>
                    <a:gd name="connsiteY5" fmla="*/ 0 h 16709"/>
                    <a:gd name="connsiteX6" fmla="*/ 5031 w 19404"/>
                    <a:gd name="connsiteY6" fmla="*/ 0 h 16709"/>
                    <a:gd name="connsiteX7" fmla="*/ 11679 w 19404"/>
                    <a:gd name="connsiteY7" fmla="*/ 3054 h 16709"/>
                    <a:gd name="connsiteX8" fmla="*/ 11679 w 19404"/>
                    <a:gd name="connsiteY8" fmla="*/ 3054 h 16709"/>
                    <a:gd name="connsiteX9" fmla="*/ 19045 w 19404"/>
                    <a:gd name="connsiteY9" fmla="*/ 10601 h 16709"/>
                    <a:gd name="connsiteX10" fmla="*/ 19045 w 19404"/>
                    <a:gd name="connsiteY10" fmla="*/ 10601 h 16709"/>
                    <a:gd name="connsiteX11" fmla="*/ 19404 w 19404"/>
                    <a:gd name="connsiteY11" fmla="*/ 12038 h 16709"/>
                    <a:gd name="connsiteX12" fmla="*/ 19404 w 19404"/>
                    <a:gd name="connsiteY12" fmla="*/ 12038 h 16709"/>
                    <a:gd name="connsiteX13" fmla="*/ 11499 w 19404"/>
                    <a:gd name="connsiteY13" fmla="*/ 16709 h 16709"/>
                    <a:gd name="connsiteX14" fmla="*/ 11499 w 19404"/>
                    <a:gd name="connsiteY14" fmla="*/ 16709 h 16709"/>
                    <a:gd name="connsiteX15" fmla="*/ 6289 w 19404"/>
                    <a:gd name="connsiteY15" fmla="*/ 15272 h 16709"/>
                    <a:gd name="connsiteX16" fmla="*/ 6289 w 19404"/>
                    <a:gd name="connsiteY16" fmla="*/ 15272 h 16709"/>
                    <a:gd name="connsiteX17" fmla="*/ 5570 w 19404"/>
                    <a:gd name="connsiteY17" fmla="*/ 6468 h 16709"/>
                    <a:gd name="connsiteX18" fmla="*/ 5031 w 19404"/>
                    <a:gd name="connsiteY18" fmla="*/ 7546 h 16709"/>
                    <a:gd name="connsiteX19" fmla="*/ 5031 w 19404"/>
                    <a:gd name="connsiteY19" fmla="*/ 7546 h 16709"/>
                    <a:gd name="connsiteX20" fmla="*/ 8445 w 19404"/>
                    <a:gd name="connsiteY20" fmla="*/ 10601 h 16709"/>
                    <a:gd name="connsiteX21" fmla="*/ 8445 w 19404"/>
                    <a:gd name="connsiteY21" fmla="*/ 10601 h 16709"/>
                    <a:gd name="connsiteX22" fmla="*/ 7367 w 19404"/>
                    <a:gd name="connsiteY22" fmla="*/ 12936 h 16709"/>
                    <a:gd name="connsiteX23" fmla="*/ 8804 w 19404"/>
                    <a:gd name="connsiteY23" fmla="*/ 10780 h 16709"/>
                    <a:gd name="connsiteX24" fmla="*/ 11499 w 19404"/>
                    <a:gd name="connsiteY24" fmla="*/ 11499 h 16709"/>
                    <a:gd name="connsiteX25" fmla="*/ 11499 w 19404"/>
                    <a:gd name="connsiteY25" fmla="*/ 11499 h 16709"/>
                    <a:gd name="connsiteX26" fmla="*/ 13655 w 19404"/>
                    <a:gd name="connsiteY26" fmla="*/ 11140 h 16709"/>
                    <a:gd name="connsiteX27" fmla="*/ 13655 w 19404"/>
                    <a:gd name="connsiteY27" fmla="*/ 11140 h 16709"/>
                    <a:gd name="connsiteX28" fmla="*/ 13475 w 19404"/>
                    <a:gd name="connsiteY28" fmla="*/ 10960 h 16709"/>
                    <a:gd name="connsiteX29" fmla="*/ 13475 w 19404"/>
                    <a:gd name="connsiteY29" fmla="*/ 10960 h 16709"/>
                    <a:gd name="connsiteX30" fmla="*/ 8984 w 19404"/>
                    <a:gd name="connsiteY30" fmla="*/ 7187 h 16709"/>
                    <a:gd name="connsiteX31" fmla="*/ 8984 w 19404"/>
                    <a:gd name="connsiteY31" fmla="*/ 7187 h 16709"/>
                    <a:gd name="connsiteX32" fmla="*/ 5929 w 19404"/>
                    <a:gd name="connsiteY32" fmla="*/ 5570 h 16709"/>
                    <a:gd name="connsiteX33" fmla="*/ 5929 w 19404"/>
                    <a:gd name="connsiteY33" fmla="*/ 5570 h 16709"/>
                    <a:gd name="connsiteX34" fmla="*/ 5570 w 19404"/>
                    <a:gd name="connsiteY34" fmla="*/ 6468 h 16709"/>
                    <a:gd name="connsiteX35" fmla="*/ 5570 w 19404"/>
                    <a:gd name="connsiteY35" fmla="*/ 6468 h 1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404" h="16709">
                      <a:moveTo>
                        <a:pt x="6289" y="15272"/>
                      </a:moveTo>
                      <a:cubicBezTo>
                        <a:pt x="4132" y="14014"/>
                        <a:pt x="180" y="12218"/>
                        <a:pt x="0" y="7546"/>
                      </a:cubicBezTo>
                      <a:lnTo>
                        <a:pt x="0" y="7546"/>
                      </a:lnTo>
                      <a:cubicBezTo>
                        <a:pt x="0" y="6109"/>
                        <a:pt x="539" y="4671"/>
                        <a:pt x="1078" y="4312"/>
                      </a:cubicBezTo>
                      <a:lnTo>
                        <a:pt x="1078" y="4312"/>
                      </a:lnTo>
                      <a:cubicBezTo>
                        <a:pt x="1617" y="2695"/>
                        <a:pt x="1797" y="359"/>
                        <a:pt x="5031" y="0"/>
                      </a:cubicBezTo>
                      <a:lnTo>
                        <a:pt x="5031" y="0"/>
                      </a:lnTo>
                      <a:cubicBezTo>
                        <a:pt x="7726" y="359"/>
                        <a:pt x="8265" y="1437"/>
                        <a:pt x="11679" y="3054"/>
                      </a:cubicBezTo>
                      <a:lnTo>
                        <a:pt x="11679" y="3054"/>
                      </a:lnTo>
                      <a:cubicBezTo>
                        <a:pt x="16170" y="6648"/>
                        <a:pt x="18506" y="7906"/>
                        <a:pt x="19045" y="10601"/>
                      </a:cubicBezTo>
                      <a:lnTo>
                        <a:pt x="19045" y="10601"/>
                      </a:lnTo>
                      <a:cubicBezTo>
                        <a:pt x="19225" y="10960"/>
                        <a:pt x="19225" y="11319"/>
                        <a:pt x="19404" y="12038"/>
                      </a:cubicBezTo>
                      <a:lnTo>
                        <a:pt x="19404" y="12038"/>
                      </a:lnTo>
                      <a:cubicBezTo>
                        <a:pt x="17967" y="16709"/>
                        <a:pt x="14913" y="16170"/>
                        <a:pt x="11499" y="16709"/>
                      </a:cubicBezTo>
                      <a:lnTo>
                        <a:pt x="11499" y="16709"/>
                      </a:lnTo>
                      <a:cubicBezTo>
                        <a:pt x="9882" y="16709"/>
                        <a:pt x="8085" y="16350"/>
                        <a:pt x="6289" y="15272"/>
                      </a:cubicBezTo>
                      <a:lnTo>
                        <a:pt x="6289" y="15272"/>
                      </a:lnTo>
                      <a:close/>
                      <a:moveTo>
                        <a:pt x="5570" y="6468"/>
                      </a:moveTo>
                      <a:cubicBezTo>
                        <a:pt x="5211" y="7007"/>
                        <a:pt x="5031" y="7367"/>
                        <a:pt x="5031" y="7546"/>
                      </a:cubicBezTo>
                      <a:lnTo>
                        <a:pt x="5031" y="7546"/>
                      </a:lnTo>
                      <a:cubicBezTo>
                        <a:pt x="4851" y="8085"/>
                        <a:pt x="6468" y="9702"/>
                        <a:pt x="8445" y="10601"/>
                      </a:cubicBezTo>
                      <a:lnTo>
                        <a:pt x="8445" y="10601"/>
                      </a:lnTo>
                      <a:lnTo>
                        <a:pt x="7367" y="12936"/>
                      </a:lnTo>
                      <a:lnTo>
                        <a:pt x="8804" y="10780"/>
                      </a:lnTo>
                      <a:cubicBezTo>
                        <a:pt x="9523" y="11140"/>
                        <a:pt x="10421" y="11499"/>
                        <a:pt x="11499" y="11499"/>
                      </a:cubicBezTo>
                      <a:lnTo>
                        <a:pt x="11499" y="11499"/>
                      </a:lnTo>
                      <a:cubicBezTo>
                        <a:pt x="12218" y="11499"/>
                        <a:pt x="12936" y="11319"/>
                        <a:pt x="13655" y="11140"/>
                      </a:cubicBezTo>
                      <a:lnTo>
                        <a:pt x="13655" y="11140"/>
                      </a:lnTo>
                      <a:cubicBezTo>
                        <a:pt x="13655" y="11140"/>
                        <a:pt x="13655" y="11140"/>
                        <a:pt x="13475" y="10960"/>
                      </a:cubicBezTo>
                      <a:lnTo>
                        <a:pt x="13475" y="10960"/>
                      </a:lnTo>
                      <a:cubicBezTo>
                        <a:pt x="12757" y="10241"/>
                        <a:pt x="11140" y="8804"/>
                        <a:pt x="8984" y="7187"/>
                      </a:cubicBezTo>
                      <a:lnTo>
                        <a:pt x="8984" y="7187"/>
                      </a:lnTo>
                      <a:cubicBezTo>
                        <a:pt x="7726" y="6468"/>
                        <a:pt x="6648" y="5929"/>
                        <a:pt x="5929" y="5570"/>
                      </a:cubicBezTo>
                      <a:lnTo>
                        <a:pt x="5929" y="5570"/>
                      </a:lnTo>
                      <a:cubicBezTo>
                        <a:pt x="5929" y="5929"/>
                        <a:pt x="5750" y="6289"/>
                        <a:pt x="5570" y="6468"/>
                      </a:cubicBezTo>
                      <a:lnTo>
                        <a:pt x="5570" y="6468"/>
                      </a:lnTo>
                      <a:close/>
                    </a:path>
                  </a:pathLst>
                </a:custGeom>
                <a:grpFill/>
                <a:ln w="17953" cap="flat">
                  <a:noFill/>
                  <a:prstDash val="solid"/>
                  <a:miter/>
                </a:ln>
              </p:spPr>
              <p:txBody>
                <a:bodyPr rtlCol="0" anchor="ctr"/>
                <a:lstStyle/>
                <a:p>
                  <a:endParaRPr lang="zh-CN" altLang="en-US" sz="1050"/>
                </a:p>
              </p:txBody>
            </p:sp>
          </p:grpSp>
          <p:grpSp>
            <p:nvGrpSpPr>
              <p:cNvPr id="299" name="图形 1"/>
              <p:cNvGrpSpPr/>
              <p:nvPr/>
            </p:nvGrpSpPr>
            <p:grpSpPr>
              <a:xfrm>
                <a:off x="7859162" y="6161245"/>
                <a:ext cx="37192" cy="35036"/>
                <a:chOff x="9232373" y="6358935"/>
                <a:chExt cx="37192" cy="35036"/>
              </a:xfrm>
              <a:solidFill>
                <a:srgbClr val="0070C0"/>
              </a:solidFill>
            </p:grpSpPr>
            <p:sp>
              <p:nvSpPr>
                <p:cNvPr id="3148" name="任意多边形: 形状 880"/>
                <p:cNvSpPr/>
                <p:nvPr/>
              </p:nvSpPr>
              <p:spPr>
                <a:xfrm>
                  <a:off x="9234708" y="6361805"/>
                  <a:ext cx="32166" cy="29651"/>
                </a:xfrm>
                <a:custGeom>
                  <a:avLst/>
                  <a:gdLst>
                    <a:gd name="connsiteX0" fmla="*/ 26591 w 32166"/>
                    <a:gd name="connsiteY0" fmla="*/ 21567 h 29651"/>
                    <a:gd name="connsiteX1" fmla="*/ 23896 w 32166"/>
                    <a:gd name="connsiteY1" fmla="*/ 29651 h 29651"/>
                    <a:gd name="connsiteX2" fmla="*/ 19943 w 32166"/>
                    <a:gd name="connsiteY2" fmla="*/ 25699 h 29651"/>
                    <a:gd name="connsiteX3" fmla="*/ 14553 w 32166"/>
                    <a:gd name="connsiteY3" fmla="*/ 13840 h 29651"/>
                    <a:gd name="connsiteX4" fmla="*/ 11858 w 32166"/>
                    <a:gd name="connsiteY4" fmla="*/ 7192 h 29651"/>
                    <a:gd name="connsiteX5" fmla="*/ 6648 w 32166"/>
                    <a:gd name="connsiteY5" fmla="*/ 13840 h 29651"/>
                    <a:gd name="connsiteX6" fmla="*/ 0 w 32166"/>
                    <a:gd name="connsiteY6" fmla="*/ 4497 h 29651"/>
                    <a:gd name="connsiteX7" fmla="*/ 5210 w 32166"/>
                    <a:gd name="connsiteY7" fmla="*/ 545 h 29651"/>
                    <a:gd name="connsiteX8" fmla="*/ 23716 w 32166"/>
                    <a:gd name="connsiteY8" fmla="*/ 3240 h 29651"/>
                    <a:gd name="connsiteX9" fmla="*/ 30365 w 32166"/>
                    <a:gd name="connsiteY9" fmla="*/ 7192 h 29651"/>
                    <a:gd name="connsiteX10" fmla="*/ 23716 w 32166"/>
                    <a:gd name="connsiteY10" fmla="*/ 9887 h 29651"/>
                    <a:gd name="connsiteX11" fmla="*/ 26412 w 32166"/>
                    <a:gd name="connsiteY11" fmla="*/ 16535 h 29651"/>
                    <a:gd name="connsiteX12" fmla="*/ 26591 w 32166"/>
                    <a:gd name="connsiteY12" fmla="*/ 21567 h 29651"/>
                    <a:gd name="connsiteX13" fmla="*/ 26591 w 32166"/>
                    <a:gd name="connsiteY13" fmla="*/ 21567 h 2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66" h="29651">
                      <a:moveTo>
                        <a:pt x="26591" y="21567"/>
                      </a:moveTo>
                      <a:cubicBezTo>
                        <a:pt x="26591" y="25519"/>
                        <a:pt x="23896" y="29651"/>
                        <a:pt x="23896" y="29651"/>
                      </a:cubicBezTo>
                      <a:cubicBezTo>
                        <a:pt x="23896" y="29651"/>
                        <a:pt x="22638" y="29651"/>
                        <a:pt x="19943" y="25699"/>
                      </a:cubicBezTo>
                      <a:cubicBezTo>
                        <a:pt x="17248" y="20488"/>
                        <a:pt x="13296" y="17793"/>
                        <a:pt x="14553" y="13840"/>
                      </a:cubicBezTo>
                      <a:cubicBezTo>
                        <a:pt x="15811" y="8450"/>
                        <a:pt x="14553" y="5935"/>
                        <a:pt x="11858" y="7192"/>
                      </a:cubicBezTo>
                      <a:cubicBezTo>
                        <a:pt x="9163" y="8450"/>
                        <a:pt x="10601" y="15098"/>
                        <a:pt x="6648" y="13840"/>
                      </a:cubicBezTo>
                      <a:cubicBezTo>
                        <a:pt x="3953" y="13840"/>
                        <a:pt x="1437" y="7192"/>
                        <a:pt x="0" y="4497"/>
                      </a:cubicBezTo>
                      <a:cubicBezTo>
                        <a:pt x="0" y="545"/>
                        <a:pt x="1257" y="-892"/>
                        <a:pt x="5210" y="545"/>
                      </a:cubicBezTo>
                      <a:cubicBezTo>
                        <a:pt x="9163" y="1802"/>
                        <a:pt x="17068" y="3240"/>
                        <a:pt x="23716" y="3240"/>
                      </a:cubicBezTo>
                      <a:cubicBezTo>
                        <a:pt x="31622" y="3240"/>
                        <a:pt x="34317" y="5755"/>
                        <a:pt x="30365" y="7192"/>
                      </a:cubicBezTo>
                      <a:cubicBezTo>
                        <a:pt x="27669" y="7192"/>
                        <a:pt x="21201" y="5935"/>
                        <a:pt x="23716" y="9887"/>
                      </a:cubicBezTo>
                      <a:cubicBezTo>
                        <a:pt x="27669" y="12583"/>
                        <a:pt x="30365" y="13840"/>
                        <a:pt x="26412" y="16535"/>
                      </a:cubicBezTo>
                      <a:cubicBezTo>
                        <a:pt x="24076" y="17614"/>
                        <a:pt x="26591" y="21567"/>
                        <a:pt x="26591" y="21567"/>
                      </a:cubicBezTo>
                      <a:lnTo>
                        <a:pt x="26591" y="21567"/>
                      </a:lnTo>
                      <a:close/>
                    </a:path>
                  </a:pathLst>
                </a:custGeom>
                <a:grpFill/>
                <a:ln w="17953" cap="flat">
                  <a:noFill/>
                  <a:prstDash val="solid"/>
                  <a:miter/>
                </a:ln>
              </p:spPr>
              <p:txBody>
                <a:bodyPr rtlCol="0" anchor="ctr"/>
                <a:lstStyle/>
                <a:p>
                  <a:endParaRPr lang="zh-CN" altLang="en-US" sz="1050"/>
                </a:p>
              </p:txBody>
            </p:sp>
            <p:sp>
              <p:nvSpPr>
                <p:cNvPr id="3149" name="任意多边形: 形状 881"/>
                <p:cNvSpPr/>
                <p:nvPr/>
              </p:nvSpPr>
              <p:spPr>
                <a:xfrm>
                  <a:off x="9232373" y="6358935"/>
                  <a:ext cx="37192" cy="35036"/>
                </a:xfrm>
                <a:custGeom>
                  <a:avLst/>
                  <a:gdLst>
                    <a:gd name="connsiteX0" fmla="*/ 26412 w 37192"/>
                    <a:gd name="connsiteY0" fmla="*/ 35036 h 35036"/>
                    <a:gd name="connsiteX1" fmla="*/ 20123 w 37192"/>
                    <a:gd name="connsiteY1" fmla="*/ 29646 h 35036"/>
                    <a:gd name="connsiteX2" fmla="*/ 20123 w 37192"/>
                    <a:gd name="connsiteY2" fmla="*/ 29646 h 35036"/>
                    <a:gd name="connsiteX3" fmla="*/ 14194 w 37192"/>
                    <a:gd name="connsiteY3" fmla="*/ 18147 h 35036"/>
                    <a:gd name="connsiteX4" fmla="*/ 14194 w 37192"/>
                    <a:gd name="connsiteY4" fmla="*/ 18147 h 35036"/>
                    <a:gd name="connsiteX5" fmla="*/ 14553 w 37192"/>
                    <a:gd name="connsiteY5" fmla="*/ 15991 h 35036"/>
                    <a:gd name="connsiteX6" fmla="*/ 14553 w 37192"/>
                    <a:gd name="connsiteY6" fmla="*/ 15991 h 35036"/>
                    <a:gd name="connsiteX7" fmla="*/ 14733 w 37192"/>
                    <a:gd name="connsiteY7" fmla="*/ 15272 h 35036"/>
                    <a:gd name="connsiteX8" fmla="*/ 14733 w 37192"/>
                    <a:gd name="connsiteY8" fmla="*/ 15272 h 35036"/>
                    <a:gd name="connsiteX9" fmla="*/ 10062 w 37192"/>
                    <a:gd name="connsiteY9" fmla="*/ 19225 h 35036"/>
                    <a:gd name="connsiteX10" fmla="*/ 10062 w 37192"/>
                    <a:gd name="connsiteY10" fmla="*/ 19225 h 35036"/>
                    <a:gd name="connsiteX11" fmla="*/ 9163 w 37192"/>
                    <a:gd name="connsiteY11" fmla="*/ 19045 h 35036"/>
                    <a:gd name="connsiteX12" fmla="*/ 9163 w 37192"/>
                    <a:gd name="connsiteY12" fmla="*/ 19045 h 35036"/>
                    <a:gd name="connsiteX13" fmla="*/ 359 w 37192"/>
                    <a:gd name="connsiteY13" fmla="*/ 8265 h 35036"/>
                    <a:gd name="connsiteX14" fmla="*/ 359 w 37192"/>
                    <a:gd name="connsiteY14" fmla="*/ 8265 h 35036"/>
                    <a:gd name="connsiteX15" fmla="*/ 0 w 37192"/>
                    <a:gd name="connsiteY15" fmla="*/ 7007 h 35036"/>
                    <a:gd name="connsiteX16" fmla="*/ 0 w 37192"/>
                    <a:gd name="connsiteY16" fmla="*/ 7007 h 35036"/>
                    <a:gd name="connsiteX17" fmla="*/ 5211 w 37192"/>
                    <a:gd name="connsiteY17" fmla="*/ 0 h 35036"/>
                    <a:gd name="connsiteX18" fmla="*/ 5211 w 37192"/>
                    <a:gd name="connsiteY18" fmla="*/ 0 h 35036"/>
                    <a:gd name="connsiteX19" fmla="*/ 8624 w 37192"/>
                    <a:gd name="connsiteY19" fmla="*/ 719 h 35036"/>
                    <a:gd name="connsiteX20" fmla="*/ 8624 w 37192"/>
                    <a:gd name="connsiteY20" fmla="*/ 719 h 35036"/>
                    <a:gd name="connsiteX21" fmla="*/ 25154 w 37192"/>
                    <a:gd name="connsiteY21" fmla="*/ 3414 h 35036"/>
                    <a:gd name="connsiteX22" fmla="*/ 25154 w 37192"/>
                    <a:gd name="connsiteY22" fmla="*/ 3414 h 35036"/>
                    <a:gd name="connsiteX23" fmla="*/ 26412 w 37192"/>
                    <a:gd name="connsiteY23" fmla="*/ 3055 h 35036"/>
                    <a:gd name="connsiteX24" fmla="*/ 26412 w 37192"/>
                    <a:gd name="connsiteY24" fmla="*/ 3055 h 35036"/>
                    <a:gd name="connsiteX25" fmla="*/ 37192 w 37192"/>
                    <a:gd name="connsiteY25" fmla="*/ 8085 h 35036"/>
                    <a:gd name="connsiteX26" fmla="*/ 37192 w 37192"/>
                    <a:gd name="connsiteY26" fmla="*/ 8085 h 35036"/>
                    <a:gd name="connsiteX27" fmla="*/ 32880 w 37192"/>
                    <a:gd name="connsiteY27" fmla="*/ 12218 h 35036"/>
                    <a:gd name="connsiteX28" fmla="*/ 32880 w 37192"/>
                    <a:gd name="connsiteY28" fmla="*/ 12218 h 35036"/>
                    <a:gd name="connsiteX29" fmla="*/ 30544 w 37192"/>
                    <a:gd name="connsiteY29" fmla="*/ 12038 h 35036"/>
                    <a:gd name="connsiteX30" fmla="*/ 30544 w 37192"/>
                    <a:gd name="connsiteY30" fmla="*/ 12038 h 35036"/>
                    <a:gd name="connsiteX31" fmla="*/ 33419 w 37192"/>
                    <a:gd name="connsiteY31" fmla="*/ 16530 h 35036"/>
                    <a:gd name="connsiteX32" fmla="*/ 33419 w 37192"/>
                    <a:gd name="connsiteY32" fmla="*/ 16530 h 35036"/>
                    <a:gd name="connsiteX33" fmla="*/ 30365 w 37192"/>
                    <a:gd name="connsiteY33" fmla="*/ 21022 h 35036"/>
                    <a:gd name="connsiteX34" fmla="*/ 30365 w 37192"/>
                    <a:gd name="connsiteY34" fmla="*/ 21022 h 35036"/>
                    <a:gd name="connsiteX35" fmla="*/ 31083 w 37192"/>
                    <a:gd name="connsiteY35" fmla="*/ 22818 h 35036"/>
                    <a:gd name="connsiteX36" fmla="*/ 31083 w 37192"/>
                    <a:gd name="connsiteY36" fmla="*/ 22818 h 35036"/>
                    <a:gd name="connsiteX37" fmla="*/ 28927 w 37192"/>
                    <a:gd name="connsiteY37" fmla="*/ 24256 h 35036"/>
                    <a:gd name="connsiteX38" fmla="*/ 31083 w 37192"/>
                    <a:gd name="connsiteY38" fmla="*/ 22818 h 35036"/>
                    <a:gd name="connsiteX39" fmla="*/ 31622 w 37192"/>
                    <a:gd name="connsiteY39" fmla="*/ 23537 h 35036"/>
                    <a:gd name="connsiteX40" fmla="*/ 31622 w 37192"/>
                    <a:gd name="connsiteY40" fmla="*/ 24256 h 35036"/>
                    <a:gd name="connsiteX41" fmla="*/ 28568 w 37192"/>
                    <a:gd name="connsiteY41" fmla="*/ 33599 h 35036"/>
                    <a:gd name="connsiteX42" fmla="*/ 28568 w 37192"/>
                    <a:gd name="connsiteY42" fmla="*/ 33599 h 35036"/>
                    <a:gd name="connsiteX43" fmla="*/ 27849 w 37192"/>
                    <a:gd name="connsiteY43" fmla="*/ 34677 h 35036"/>
                    <a:gd name="connsiteX44" fmla="*/ 26412 w 37192"/>
                    <a:gd name="connsiteY44" fmla="*/ 34677 h 35036"/>
                    <a:gd name="connsiteX45" fmla="*/ 26412 w 37192"/>
                    <a:gd name="connsiteY45" fmla="*/ 35036 h 35036"/>
                    <a:gd name="connsiteX46" fmla="*/ 26951 w 37192"/>
                    <a:gd name="connsiteY46" fmla="*/ 30005 h 35036"/>
                    <a:gd name="connsiteX47" fmla="*/ 26951 w 37192"/>
                    <a:gd name="connsiteY47" fmla="*/ 30005 h 35036"/>
                    <a:gd name="connsiteX48" fmla="*/ 26951 w 37192"/>
                    <a:gd name="connsiteY48" fmla="*/ 30005 h 35036"/>
                    <a:gd name="connsiteX49" fmla="*/ 26951 w 37192"/>
                    <a:gd name="connsiteY49" fmla="*/ 30005 h 35036"/>
                    <a:gd name="connsiteX50" fmla="*/ 26951 w 37192"/>
                    <a:gd name="connsiteY50" fmla="*/ 30005 h 35036"/>
                    <a:gd name="connsiteX51" fmla="*/ 20123 w 37192"/>
                    <a:gd name="connsiteY51" fmla="*/ 12936 h 35036"/>
                    <a:gd name="connsiteX52" fmla="*/ 19404 w 37192"/>
                    <a:gd name="connsiteY52" fmla="*/ 17608 h 35036"/>
                    <a:gd name="connsiteX53" fmla="*/ 19404 w 37192"/>
                    <a:gd name="connsiteY53" fmla="*/ 17608 h 35036"/>
                    <a:gd name="connsiteX54" fmla="*/ 19404 w 37192"/>
                    <a:gd name="connsiteY54" fmla="*/ 18147 h 35036"/>
                    <a:gd name="connsiteX55" fmla="*/ 19404 w 37192"/>
                    <a:gd name="connsiteY55" fmla="*/ 18147 h 35036"/>
                    <a:gd name="connsiteX56" fmla="*/ 24615 w 37192"/>
                    <a:gd name="connsiteY56" fmla="*/ 27131 h 35036"/>
                    <a:gd name="connsiteX57" fmla="*/ 24615 w 37192"/>
                    <a:gd name="connsiteY57" fmla="*/ 27131 h 35036"/>
                    <a:gd name="connsiteX58" fmla="*/ 25693 w 37192"/>
                    <a:gd name="connsiteY58" fmla="*/ 28568 h 35036"/>
                    <a:gd name="connsiteX59" fmla="*/ 25693 w 37192"/>
                    <a:gd name="connsiteY59" fmla="*/ 28568 h 35036"/>
                    <a:gd name="connsiteX60" fmla="*/ 26591 w 37192"/>
                    <a:gd name="connsiteY60" fmla="*/ 25154 h 35036"/>
                    <a:gd name="connsiteX61" fmla="*/ 26591 w 37192"/>
                    <a:gd name="connsiteY61" fmla="*/ 25154 h 35036"/>
                    <a:gd name="connsiteX62" fmla="*/ 25334 w 37192"/>
                    <a:gd name="connsiteY62" fmla="*/ 21201 h 35036"/>
                    <a:gd name="connsiteX63" fmla="*/ 25334 w 37192"/>
                    <a:gd name="connsiteY63" fmla="*/ 21201 h 35036"/>
                    <a:gd name="connsiteX64" fmla="*/ 27670 w 37192"/>
                    <a:gd name="connsiteY64" fmla="*/ 17248 h 35036"/>
                    <a:gd name="connsiteX65" fmla="*/ 27670 w 37192"/>
                    <a:gd name="connsiteY65" fmla="*/ 17248 h 35036"/>
                    <a:gd name="connsiteX66" fmla="*/ 28209 w 37192"/>
                    <a:gd name="connsiteY66" fmla="*/ 16889 h 35036"/>
                    <a:gd name="connsiteX67" fmla="*/ 28209 w 37192"/>
                    <a:gd name="connsiteY67" fmla="*/ 16889 h 35036"/>
                    <a:gd name="connsiteX68" fmla="*/ 24435 w 37192"/>
                    <a:gd name="connsiteY68" fmla="*/ 14014 h 35036"/>
                    <a:gd name="connsiteX69" fmla="*/ 24435 w 37192"/>
                    <a:gd name="connsiteY69" fmla="*/ 14014 h 35036"/>
                    <a:gd name="connsiteX70" fmla="*/ 23357 w 37192"/>
                    <a:gd name="connsiteY70" fmla="*/ 10960 h 35036"/>
                    <a:gd name="connsiteX71" fmla="*/ 23357 w 37192"/>
                    <a:gd name="connsiteY71" fmla="*/ 10960 h 35036"/>
                    <a:gd name="connsiteX72" fmla="*/ 24435 w 37192"/>
                    <a:gd name="connsiteY72" fmla="*/ 8445 h 35036"/>
                    <a:gd name="connsiteX73" fmla="*/ 24435 w 37192"/>
                    <a:gd name="connsiteY73" fmla="*/ 8445 h 35036"/>
                    <a:gd name="connsiteX74" fmla="*/ 18506 w 37192"/>
                    <a:gd name="connsiteY74" fmla="*/ 7906 h 35036"/>
                    <a:gd name="connsiteX75" fmla="*/ 18506 w 37192"/>
                    <a:gd name="connsiteY75" fmla="*/ 7906 h 35036"/>
                    <a:gd name="connsiteX76" fmla="*/ 20123 w 37192"/>
                    <a:gd name="connsiteY76" fmla="*/ 12936 h 35036"/>
                    <a:gd name="connsiteX77" fmla="*/ 20123 w 37192"/>
                    <a:gd name="connsiteY77" fmla="*/ 12936 h 35036"/>
                    <a:gd name="connsiteX78" fmla="*/ 8984 w 37192"/>
                    <a:gd name="connsiteY78" fmla="*/ 13655 h 35036"/>
                    <a:gd name="connsiteX79" fmla="*/ 9523 w 37192"/>
                    <a:gd name="connsiteY79" fmla="*/ 14014 h 35036"/>
                    <a:gd name="connsiteX80" fmla="*/ 9523 w 37192"/>
                    <a:gd name="connsiteY80" fmla="*/ 14014 h 35036"/>
                    <a:gd name="connsiteX81" fmla="*/ 9523 w 37192"/>
                    <a:gd name="connsiteY81" fmla="*/ 14014 h 35036"/>
                    <a:gd name="connsiteX82" fmla="*/ 9523 w 37192"/>
                    <a:gd name="connsiteY82" fmla="*/ 14014 h 35036"/>
                    <a:gd name="connsiteX83" fmla="*/ 9882 w 37192"/>
                    <a:gd name="connsiteY83" fmla="*/ 12936 h 35036"/>
                    <a:gd name="connsiteX84" fmla="*/ 9882 w 37192"/>
                    <a:gd name="connsiteY84" fmla="*/ 12936 h 35036"/>
                    <a:gd name="connsiteX85" fmla="*/ 12936 w 37192"/>
                    <a:gd name="connsiteY85" fmla="*/ 7726 h 35036"/>
                    <a:gd name="connsiteX86" fmla="*/ 12936 w 37192"/>
                    <a:gd name="connsiteY86" fmla="*/ 7726 h 35036"/>
                    <a:gd name="connsiteX87" fmla="*/ 13835 w 37192"/>
                    <a:gd name="connsiteY87" fmla="*/ 7187 h 35036"/>
                    <a:gd name="connsiteX88" fmla="*/ 13835 w 37192"/>
                    <a:gd name="connsiteY88" fmla="*/ 7187 h 35036"/>
                    <a:gd name="connsiteX89" fmla="*/ 6828 w 37192"/>
                    <a:gd name="connsiteY89" fmla="*/ 5570 h 35036"/>
                    <a:gd name="connsiteX90" fmla="*/ 6828 w 37192"/>
                    <a:gd name="connsiteY90" fmla="*/ 5570 h 35036"/>
                    <a:gd name="connsiteX91" fmla="*/ 5211 w 37192"/>
                    <a:gd name="connsiteY91" fmla="*/ 5211 h 35036"/>
                    <a:gd name="connsiteX92" fmla="*/ 5211 w 37192"/>
                    <a:gd name="connsiteY92" fmla="*/ 5211 h 35036"/>
                    <a:gd name="connsiteX93" fmla="*/ 5031 w 37192"/>
                    <a:gd name="connsiteY93" fmla="*/ 6648 h 35036"/>
                    <a:gd name="connsiteX94" fmla="*/ 5031 w 37192"/>
                    <a:gd name="connsiteY94" fmla="*/ 6648 h 35036"/>
                    <a:gd name="connsiteX95" fmla="*/ 8984 w 37192"/>
                    <a:gd name="connsiteY95" fmla="*/ 13655 h 35036"/>
                    <a:gd name="connsiteX96" fmla="*/ 8984 w 37192"/>
                    <a:gd name="connsiteY96" fmla="*/ 13655 h 35036"/>
                    <a:gd name="connsiteX97" fmla="*/ 26412 w 37192"/>
                    <a:gd name="connsiteY97" fmla="*/ 7187 h 35036"/>
                    <a:gd name="connsiteX98" fmla="*/ 26412 w 37192"/>
                    <a:gd name="connsiteY98" fmla="*/ 7187 h 35036"/>
                    <a:gd name="connsiteX99" fmla="*/ 26412 w 37192"/>
                    <a:gd name="connsiteY99" fmla="*/ 7187 h 35036"/>
                    <a:gd name="connsiteX100" fmla="*/ 26412 w 37192"/>
                    <a:gd name="connsiteY100" fmla="*/ 6109 h 35036"/>
                    <a:gd name="connsiteX101" fmla="*/ 26412 w 37192"/>
                    <a:gd name="connsiteY101" fmla="*/ 7187 h 35036"/>
                    <a:gd name="connsiteX102" fmla="*/ 26412 w 37192"/>
                    <a:gd name="connsiteY102" fmla="*/ 7187 h 3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7192" h="35036">
                      <a:moveTo>
                        <a:pt x="26412" y="35036"/>
                      </a:moveTo>
                      <a:cubicBezTo>
                        <a:pt x="24974" y="35036"/>
                        <a:pt x="23178" y="34138"/>
                        <a:pt x="20123" y="29646"/>
                      </a:cubicBezTo>
                      <a:lnTo>
                        <a:pt x="20123" y="29646"/>
                      </a:lnTo>
                      <a:cubicBezTo>
                        <a:pt x="18326" y="25514"/>
                        <a:pt x="14553" y="23178"/>
                        <a:pt x="14194" y="18147"/>
                      </a:cubicBezTo>
                      <a:lnTo>
                        <a:pt x="14194" y="18147"/>
                      </a:lnTo>
                      <a:cubicBezTo>
                        <a:pt x="14194" y="17428"/>
                        <a:pt x="14194" y="16530"/>
                        <a:pt x="14553" y="15991"/>
                      </a:cubicBezTo>
                      <a:lnTo>
                        <a:pt x="14553" y="15991"/>
                      </a:lnTo>
                      <a:cubicBezTo>
                        <a:pt x="14553" y="15811"/>
                        <a:pt x="14733" y="15631"/>
                        <a:pt x="14733" y="15272"/>
                      </a:cubicBezTo>
                      <a:lnTo>
                        <a:pt x="14733" y="15272"/>
                      </a:lnTo>
                      <a:cubicBezTo>
                        <a:pt x="14194" y="16889"/>
                        <a:pt x="12757" y="18506"/>
                        <a:pt x="10062" y="19225"/>
                      </a:cubicBezTo>
                      <a:lnTo>
                        <a:pt x="10062" y="19225"/>
                      </a:lnTo>
                      <a:cubicBezTo>
                        <a:pt x="9343" y="19225"/>
                        <a:pt x="8984" y="19045"/>
                        <a:pt x="9163" y="19045"/>
                      </a:cubicBezTo>
                      <a:lnTo>
                        <a:pt x="9163" y="19045"/>
                      </a:lnTo>
                      <a:cubicBezTo>
                        <a:pt x="3054" y="17787"/>
                        <a:pt x="2156" y="10780"/>
                        <a:pt x="359" y="8265"/>
                      </a:cubicBezTo>
                      <a:lnTo>
                        <a:pt x="359" y="8265"/>
                      </a:lnTo>
                      <a:cubicBezTo>
                        <a:pt x="0" y="7546"/>
                        <a:pt x="0" y="7007"/>
                        <a:pt x="0" y="7007"/>
                      </a:cubicBezTo>
                      <a:lnTo>
                        <a:pt x="0" y="7007"/>
                      </a:lnTo>
                      <a:cubicBezTo>
                        <a:pt x="0" y="3953"/>
                        <a:pt x="1437" y="0"/>
                        <a:pt x="5211" y="0"/>
                      </a:cubicBezTo>
                      <a:lnTo>
                        <a:pt x="5211" y="0"/>
                      </a:lnTo>
                      <a:cubicBezTo>
                        <a:pt x="6289" y="0"/>
                        <a:pt x="7367" y="359"/>
                        <a:pt x="8624" y="719"/>
                      </a:cubicBezTo>
                      <a:lnTo>
                        <a:pt x="8624" y="719"/>
                      </a:lnTo>
                      <a:cubicBezTo>
                        <a:pt x="12218" y="1797"/>
                        <a:pt x="20123" y="3234"/>
                        <a:pt x="25154" y="3414"/>
                      </a:cubicBezTo>
                      <a:lnTo>
                        <a:pt x="25154" y="3414"/>
                      </a:lnTo>
                      <a:cubicBezTo>
                        <a:pt x="25154" y="3414"/>
                        <a:pt x="25513" y="3055"/>
                        <a:pt x="26412" y="3055"/>
                      </a:cubicBezTo>
                      <a:lnTo>
                        <a:pt x="26412" y="3055"/>
                      </a:lnTo>
                      <a:cubicBezTo>
                        <a:pt x="31982" y="3594"/>
                        <a:pt x="35755" y="3055"/>
                        <a:pt x="37192" y="8085"/>
                      </a:cubicBezTo>
                      <a:lnTo>
                        <a:pt x="37192" y="8085"/>
                      </a:lnTo>
                      <a:cubicBezTo>
                        <a:pt x="37012" y="10601"/>
                        <a:pt x="35216" y="11499"/>
                        <a:pt x="32880" y="12218"/>
                      </a:cubicBezTo>
                      <a:lnTo>
                        <a:pt x="32880" y="12218"/>
                      </a:lnTo>
                      <a:cubicBezTo>
                        <a:pt x="32161" y="12218"/>
                        <a:pt x="31263" y="12038"/>
                        <a:pt x="30544" y="12038"/>
                      </a:cubicBezTo>
                      <a:lnTo>
                        <a:pt x="30544" y="12038"/>
                      </a:lnTo>
                      <a:cubicBezTo>
                        <a:pt x="31982" y="12936"/>
                        <a:pt x="33060" y="14014"/>
                        <a:pt x="33419" y="16530"/>
                      </a:cubicBezTo>
                      <a:lnTo>
                        <a:pt x="33419" y="16530"/>
                      </a:lnTo>
                      <a:cubicBezTo>
                        <a:pt x="33239" y="18686"/>
                        <a:pt x="31982" y="19764"/>
                        <a:pt x="30365" y="21022"/>
                      </a:cubicBezTo>
                      <a:lnTo>
                        <a:pt x="30365" y="21022"/>
                      </a:lnTo>
                      <a:cubicBezTo>
                        <a:pt x="30365" y="21561"/>
                        <a:pt x="31083" y="22818"/>
                        <a:pt x="31083" y="22818"/>
                      </a:cubicBezTo>
                      <a:lnTo>
                        <a:pt x="31083" y="22818"/>
                      </a:lnTo>
                      <a:lnTo>
                        <a:pt x="28927" y="24256"/>
                      </a:lnTo>
                      <a:lnTo>
                        <a:pt x="31083" y="22818"/>
                      </a:lnTo>
                      <a:lnTo>
                        <a:pt x="31622" y="23537"/>
                      </a:lnTo>
                      <a:lnTo>
                        <a:pt x="31622" y="24256"/>
                      </a:lnTo>
                      <a:cubicBezTo>
                        <a:pt x="31443" y="29287"/>
                        <a:pt x="28568" y="33419"/>
                        <a:pt x="28568" y="33599"/>
                      </a:cubicBezTo>
                      <a:lnTo>
                        <a:pt x="28568" y="33599"/>
                      </a:lnTo>
                      <a:lnTo>
                        <a:pt x="27849" y="34677"/>
                      </a:lnTo>
                      <a:lnTo>
                        <a:pt x="26412" y="34677"/>
                      </a:lnTo>
                      <a:lnTo>
                        <a:pt x="26412" y="35036"/>
                      </a:lnTo>
                      <a:close/>
                      <a:moveTo>
                        <a:pt x="26951" y="30005"/>
                      </a:moveTo>
                      <a:cubicBezTo>
                        <a:pt x="26951" y="29826"/>
                        <a:pt x="26951" y="29826"/>
                        <a:pt x="26951" y="30005"/>
                      </a:cubicBezTo>
                      <a:lnTo>
                        <a:pt x="26951" y="30005"/>
                      </a:lnTo>
                      <a:lnTo>
                        <a:pt x="26951" y="30005"/>
                      </a:lnTo>
                      <a:lnTo>
                        <a:pt x="26951" y="30005"/>
                      </a:lnTo>
                      <a:close/>
                      <a:moveTo>
                        <a:pt x="20123" y="12936"/>
                      </a:moveTo>
                      <a:cubicBezTo>
                        <a:pt x="20123" y="14194"/>
                        <a:pt x="19943" y="15631"/>
                        <a:pt x="19404" y="17608"/>
                      </a:cubicBezTo>
                      <a:lnTo>
                        <a:pt x="19404" y="17608"/>
                      </a:lnTo>
                      <a:cubicBezTo>
                        <a:pt x="19404" y="17608"/>
                        <a:pt x="19404" y="17787"/>
                        <a:pt x="19404" y="18147"/>
                      </a:cubicBezTo>
                      <a:lnTo>
                        <a:pt x="19404" y="18147"/>
                      </a:lnTo>
                      <a:cubicBezTo>
                        <a:pt x="19045" y="19404"/>
                        <a:pt x="21920" y="22279"/>
                        <a:pt x="24615" y="27131"/>
                      </a:cubicBezTo>
                      <a:lnTo>
                        <a:pt x="24615" y="27131"/>
                      </a:lnTo>
                      <a:cubicBezTo>
                        <a:pt x="24974" y="27670"/>
                        <a:pt x="25334" y="28209"/>
                        <a:pt x="25693" y="28568"/>
                      </a:cubicBezTo>
                      <a:lnTo>
                        <a:pt x="25693" y="28568"/>
                      </a:lnTo>
                      <a:cubicBezTo>
                        <a:pt x="26052" y="27490"/>
                        <a:pt x="26412" y="26412"/>
                        <a:pt x="26591" y="25154"/>
                      </a:cubicBezTo>
                      <a:lnTo>
                        <a:pt x="26591" y="25154"/>
                      </a:lnTo>
                      <a:cubicBezTo>
                        <a:pt x="26052" y="24436"/>
                        <a:pt x="25513" y="22998"/>
                        <a:pt x="25334" y="21201"/>
                      </a:cubicBezTo>
                      <a:lnTo>
                        <a:pt x="25334" y="21201"/>
                      </a:lnTo>
                      <a:cubicBezTo>
                        <a:pt x="25334" y="19764"/>
                        <a:pt x="26232" y="17787"/>
                        <a:pt x="27670" y="17248"/>
                      </a:cubicBezTo>
                      <a:lnTo>
                        <a:pt x="27670" y="17248"/>
                      </a:lnTo>
                      <a:cubicBezTo>
                        <a:pt x="27849" y="17069"/>
                        <a:pt x="28029" y="17069"/>
                        <a:pt x="28209" y="16889"/>
                      </a:cubicBezTo>
                      <a:lnTo>
                        <a:pt x="28209" y="16889"/>
                      </a:lnTo>
                      <a:cubicBezTo>
                        <a:pt x="27670" y="16350"/>
                        <a:pt x="26412" y="15631"/>
                        <a:pt x="24435" y="14014"/>
                      </a:cubicBezTo>
                      <a:lnTo>
                        <a:pt x="24435" y="14014"/>
                      </a:lnTo>
                      <a:cubicBezTo>
                        <a:pt x="23896" y="13116"/>
                        <a:pt x="23357" y="12218"/>
                        <a:pt x="23357" y="10960"/>
                      </a:cubicBezTo>
                      <a:lnTo>
                        <a:pt x="23357" y="10960"/>
                      </a:lnTo>
                      <a:cubicBezTo>
                        <a:pt x="23537" y="9702"/>
                        <a:pt x="23896" y="8984"/>
                        <a:pt x="24435" y="8445"/>
                      </a:cubicBezTo>
                      <a:lnTo>
                        <a:pt x="24435" y="8445"/>
                      </a:lnTo>
                      <a:cubicBezTo>
                        <a:pt x="22459" y="8445"/>
                        <a:pt x="20482" y="8265"/>
                        <a:pt x="18506" y="7906"/>
                      </a:cubicBezTo>
                      <a:lnTo>
                        <a:pt x="18506" y="7906"/>
                      </a:lnTo>
                      <a:cubicBezTo>
                        <a:pt x="19584" y="9163"/>
                        <a:pt x="20123" y="11140"/>
                        <a:pt x="20123" y="12936"/>
                      </a:cubicBezTo>
                      <a:lnTo>
                        <a:pt x="20123" y="12936"/>
                      </a:lnTo>
                      <a:close/>
                      <a:moveTo>
                        <a:pt x="8984" y="13655"/>
                      </a:moveTo>
                      <a:cubicBezTo>
                        <a:pt x="8984" y="13655"/>
                        <a:pt x="9163" y="14014"/>
                        <a:pt x="9523" y="14014"/>
                      </a:cubicBezTo>
                      <a:lnTo>
                        <a:pt x="9523" y="14014"/>
                      </a:lnTo>
                      <a:cubicBezTo>
                        <a:pt x="9523" y="14014"/>
                        <a:pt x="9523" y="14014"/>
                        <a:pt x="9523" y="14014"/>
                      </a:cubicBezTo>
                      <a:lnTo>
                        <a:pt x="9523" y="14014"/>
                      </a:lnTo>
                      <a:cubicBezTo>
                        <a:pt x="9523" y="13835"/>
                        <a:pt x="9702" y="13475"/>
                        <a:pt x="9882" y="12936"/>
                      </a:cubicBezTo>
                      <a:lnTo>
                        <a:pt x="9882" y="12936"/>
                      </a:lnTo>
                      <a:cubicBezTo>
                        <a:pt x="10421" y="11499"/>
                        <a:pt x="10421" y="9163"/>
                        <a:pt x="12936" y="7726"/>
                      </a:cubicBezTo>
                      <a:lnTo>
                        <a:pt x="12936" y="7726"/>
                      </a:lnTo>
                      <a:cubicBezTo>
                        <a:pt x="13296" y="7546"/>
                        <a:pt x="13475" y="7367"/>
                        <a:pt x="13835" y="7187"/>
                      </a:cubicBezTo>
                      <a:lnTo>
                        <a:pt x="13835" y="7187"/>
                      </a:lnTo>
                      <a:cubicBezTo>
                        <a:pt x="11140" y="6648"/>
                        <a:pt x="8624" y="6109"/>
                        <a:pt x="6828" y="5570"/>
                      </a:cubicBezTo>
                      <a:lnTo>
                        <a:pt x="6828" y="5570"/>
                      </a:lnTo>
                      <a:cubicBezTo>
                        <a:pt x="5929" y="5211"/>
                        <a:pt x="5390" y="5211"/>
                        <a:pt x="5211" y="5211"/>
                      </a:cubicBezTo>
                      <a:lnTo>
                        <a:pt x="5211" y="5211"/>
                      </a:lnTo>
                      <a:cubicBezTo>
                        <a:pt x="5211" y="5390"/>
                        <a:pt x="5031" y="5929"/>
                        <a:pt x="5031" y="6648"/>
                      </a:cubicBezTo>
                      <a:lnTo>
                        <a:pt x="5031" y="6648"/>
                      </a:lnTo>
                      <a:cubicBezTo>
                        <a:pt x="6109" y="8804"/>
                        <a:pt x="7726" y="12397"/>
                        <a:pt x="8984" y="13655"/>
                      </a:cubicBezTo>
                      <a:lnTo>
                        <a:pt x="8984" y="13655"/>
                      </a:lnTo>
                      <a:close/>
                      <a:moveTo>
                        <a:pt x="26412" y="7187"/>
                      </a:moveTo>
                      <a:cubicBezTo>
                        <a:pt x="26412" y="7187"/>
                        <a:pt x="26412" y="7187"/>
                        <a:pt x="26412" y="7187"/>
                      </a:cubicBezTo>
                      <a:lnTo>
                        <a:pt x="26412" y="7187"/>
                      </a:lnTo>
                      <a:lnTo>
                        <a:pt x="26412" y="6109"/>
                      </a:lnTo>
                      <a:lnTo>
                        <a:pt x="26412" y="7187"/>
                      </a:lnTo>
                      <a:lnTo>
                        <a:pt x="26412" y="7187"/>
                      </a:lnTo>
                      <a:close/>
                    </a:path>
                  </a:pathLst>
                </a:custGeom>
                <a:grpFill/>
                <a:ln w="17953" cap="flat">
                  <a:noFill/>
                  <a:prstDash val="solid"/>
                  <a:miter/>
                </a:ln>
              </p:spPr>
              <p:txBody>
                <a:bodyPr rtlCol="0" anchor="ctr"/>
                <a:lstStyle/>
                <a:p>
                  <a:endParaRPr lang="zh-CN" altLang="en-US" sz="1050"/>
                </a:p>
              </p:txBody>
            </p:sp>
          </p:grpSp>
          <p:grpSp>
            <p:nvGrpSpPr>
              <p:cNvPr id="300" name="图形 1"/>
              <p:cNvGrpSpPr/>
              <p:nvPr/>
            </p:nvGrpSpPr>
            <p:grpSpPr>
              <a:xfrm>
                <a:off x="7971277" y="6175080"/>
                <a:ext cx="16889" cy="12397"/>
                <a:chOff x="9344488" y="6372770"/>
                <a:chExt cx="16889" cy="12397"/>
              </a:xfrm>
              <a:solidFill>
                <a:srgbClr val="0070C0"/>
              </a:solidFill>
            </p:grpSpPr>
            <p:sp>
              <p:nvSpPr>
                <p:cNvPr id="3146" name="任意多边形: 形状 883"/>
                <p:cNvSpPr/>
                <p:nvPr/>
              </p:nvSpPr>
              <p:spPr>
                <a:xfrm>
                  <a:off x="9347048" y="6375286"/>
                  <a:ext cx="11813" cy="7231"/>
                </a:xfrm>
                <a:custGeom>
                  <a:avLst/>
                  <a:gdLst>
                    <a:gd name="connsiteX0" fmla="*/ 3908 w 11813"/>
                    <a:gd name="connsiteY0" fmla="*/ 5211 h 7231"/>
                    <a:gd name="connsiteX1" fmla="*/ 11814 w 11813"/>
                    <a:gd name="connsiteY1" fmla="*/ 5211 h 7231"/>
                    <a:gd name="connsiteX2" fmla="*/ 3908 w 11813"/>
                    <a:gd name="connsiteY2" fmla="*/ 0 h 7231"/>
                    <a:gd name="connsiteX3" fmla="*/ 3908 w 11813"/>
                    <a:gd name="connsiteY3" fmla="*/ 5211 h 7231"/>
                    <a:gd name="connsiteX4" fmla="*/ 3908 w 11813"/>
                    <a:gd name="connsiteY4" fmla="*/ 5211 h 7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13" h="7231">
                      <a:moveTo>
                        <a:pt x="3908" y="5211"/>
                      </a:moveTo>
                      <a:cubicBezTo>
                        <a:pt x="9118" y="7906"/>
                        <a:pt x="11814" y="7906"/>
                        <a:pt x="11814" y="5211"/>
                      </a:cubicBezTo>
                      <a:cubicBezTo>
                        <a:pt x="11814" y="2515"/>
                        <a:pt x="10376" y="0"/>
                        <a:pt x="3908" y="0"/>
                      </a:cubicBezTo>
                      <a:cubicBezTo>
                        <a:pt x="-1303" y="0"/>
                        <a:pt x="-1303" y="2515"/>
                        <a:pt x="3908" y="5211"/>
                      </a:cubicBezTo>
                      <a:lnTo>
                        <a:pt x="3908" y="5211"/>
                      </a:lnTo>
                      <a:close/>
                    </a:path>
                  </a:pathLst>
                </a:custGeom>
                <a:grpFill/>
                <a:ln w="17953" cap="flat">
                  <a:noFill/>
                  <a:prstDash val="solid"/>
                  <a:miter/>
                </a:ln>
              </p:spPr>
              <p:txBody>
                <a:bodyPr rtlCol="0" anchor="ctr"/>
                <a:lstStyle/>
                <a:p>
                  <a:endParaRPr lang="zh-CN" altLang="en-US" sz="1050"/>
                </a:p>
              </p:txBody>
            </p:sp>
            <p:sp>
              <p:nvSpPr>
                <p:cNvPr id="3147" name="任意多边形: 形状 884"/>
                <p:cNvSpPr/>
                <p:nvPr/>
              </p:nvSpPr>
              <p:spPr>
                <a:xfrm>
                  <a:off x="9344488" y="6372770"/>
                  <a:ext cx="16889" cy="12397"/>
                </a:xfrm>
                <a:custGeom>
                  <a:avLst/>
                  <a:gdLst>
                    <a:gd name="connsiteX0" fmla="*/ 5390 w 16889"/>
                    <a:gd name="connsiteY0" fmla="*/ 10062 h 12397"/>
                    <a:gd name="connsiteX1" fmla="*/ 6468 w 16889"/>
                    <a:gd name="connsiteY1" fmla="*/ 7726 h 12397"/>
                    <a:gd name="connsiteX2" fmla="*/ 7546 w 16889"/>
                    <a:gd name="connsiteY2" fmla="*/ 5390 h 12397"/>
                    <a:gd name="connsiteX3" fmla="*/ 11679 w 16889"/>
                    <a:gd name="connsiteY3" fmla="*/ 7007 h 12397"/>
                    <a:gd name="connsiteX4" fmla="*/ 11679 w 16889"/>
                    <a:gd name="connsiteY4" fmla="*/ 7007 h 12397"/>
                    <a:gd name="connsiteX5" fmla="*/ 6648 w 16889"/>
                    <a:gd name="connsiteY5" fmla="*/ 4851 h 12397"/>
                    <a:gd name="connsiteX6" fmla="*/ 6648 w 16889"/>
                    <a:gd name="connsiteY6" fmla="*/ 4851 h 12397"/>
                    <a:gd name="connsiteX7" fmla="*/ 7546 w 16889"/>
                    <a:gd name="connsiteY7" fmla="*/ 5390 h 12397"/>
                    <a:gd name="connsiteX8" fmla="*/ 7546 w 16889"/>
                    <a:gd name="connsiteY8" fmla="*/ 5390 h 12397"/>
                    <a:gd name="connsiteX9" fmla="*/ 6468 w 16889"/>
                    <a:gd name="connsiteY9" fmla="*/ 7726 h 12397"/>
                    <a:gd name="connsiteX10" fmla="*/ 5390 w 16889"/>
                    <a:gd name="connsiteY10" fmla="*/ 10062 h 12397"/>
                    <a:gd name="connsiteX11" fmla="*/ 0 w 16889"/>
                    <a:gd name="connsiteY11" fmla="*/ 4133 h 12397"/>
                    <a:gd name="connsiteX12" fmla="*/ 0 w 16889"/>
                    <a:gd name="connsiteY12" fmla="*/ 4133 h 12397"/>
                    <a:gd name="connsiteX13" fmla="*/ 6468 w 16889"/>
                    <a:gd name="connsiteY13" fmla="*/ 0 h 12397"/>
                    <a:gd name="connsiteX14" fmla="*/ 6468 w 16889"/>
                    <a:gd name="connsiteY14" fmla="*/ 0 h 12397"/>
                    <a:gd name="connsiteX15" fmla="*/ 16889 w 16889"/>
                    <a:gd name="connsiteY15" fmla="*/ 7906 h 12397"/>
                    <a:gd name="connsiteX16" fmla="*/ 16889 w 16889"/>
                    <a:gd name="connsiteY16" fmla="*/ 7906 h 12397"/>
                    <a:gd name="connsiteX17" fmla="*/ 12397 w 16889"/>
                    <a:gd name="connsiteY17" fmla="*/ 12397 h 12397"/>
                    <a:gd name="connsiteX18" fmla="*/ 12397 w 16889"/>
                    <a:gd name="connsiteY18" fmla="*/ 12397 h 12397"/>
                    <a:gd name="connsiteX19" fmla="*/ 5390 w 16889"/>
                    <a:gd name="connsiteY19" fmla="*/ 10062 h 12397"/>
                    <a:gd name="connsiteX20" fmla="*/ 5390 w 16889"/>
                    <a:gd name="connsiteY20" fmla="*/ 10062 h 1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89" h="12397">
                      <a:moveTo>
                        <a:pt x="5390" y="10062"/>
                      </a:moveTo>
                      <a:lnTo>
                        <a:pt x="6468" y="7726"/>
                      </a:lnTo>
                      <a:lnTo>
                        <a:pt x="7546" y="5390"/>
                      </a:lnTo>
                      <a:cubicBezTo>
                        <a:pt x="9343" y="6289"/>
                        <a:pt x="10780" y="6828"/>
                        <a:pt x="11679" y="7007"/>
                      </a:cubicBezTo>
                      <a:lnTo>
                        <a:pt x="11679" y="7007"/>
                      </a:lnTo>
                      <a:cubicBezTo>
                        <a:pt x="11499" y="5929"/>
                        <a:pt x="11499" y="5390"/>
                        <a:pt x="6648" y="4851"/>
                      </a:cubicBezTo>
                      <a:lnTo>
                        <a:pt x="6648" y="4851"/>
                      </a:lnTo>
                      <a:cubicBezTo>
                        <a:pt x="7007" y="5031"/>
                        <a:pt x="7187" y="5211"/>
                        <a:pt x="7546" y="5390"/>
                      </a:cubicBezTo>
                      <a:lnTo>
                        <a:pt x="7546" y="5390"/>
                      </a:lnTo>
                      <a:lnTo>
                        <a:pt x="6468" y="7726"/>
                      </a:lnTo>
                      <a:lnTo>
                        <a:pt x="5390" y="10062"/>
                      </a:lnTo>
                      <a:cubicBezTo>
                        <a:pt x="2516" y="8445"/>
                        <a:pt x="360" y="7367"/>
                        <a:pt x="0" y="4133"/>
                      </a:cubicBezTo>
                      <a:lnTo>
                        <a:pt x="0" y="4133"/>
                      </a:lnTo>
                      <a:cubicBezTo>
                        <a:pt x="539" y="180"/>
                        <a:pt x="3773" y="0"/>
                        <a:pt x="6468" y="0"/>
                      </a:cubicBezTo>
                      <a:lnTo>
                        <a:pt x="6468" y="0"/>
                      </a:lnTo>
                      <a:cubicBezTo>
                        <a:pt x="13655" y="0"/>
                        <a:pt x="16889" y="4133"/>
                        <a:pt x="16889" y="7906"/>
                      </a:cubicBezTo>
                      <a:lnTo>
                        <a:pt x="16889" y="7906"/>
                      </a:lnTo>
                      <a:cubicBezTo>
                        <a:pt x="16889" y="10241"/>
                        <a:pt x="14553" y="12397"/>
                        <a:pt x="12397" y="12397"/>
                      </a:cubicBezTo>
                      <a:lnTo>
                        <a:pt x="12397" y="12397"/>
                      </a:lnTo>
                      <a:cubicBezTo>
                        <a:pt x="10241" y="12218"/>
                        <a:pt x="8085" y="11499"/>
                        <a:pt x="5390" y="10062"/>
                      </a:cubicBezTo>
                      <a:lnTo>
                        <a:pt x="5390" y="10062"/>
                      </a:lnTo>
                      <a:close/>
                    </a:path>
                  </a:pathLst>
                </a:custGeom>
                <a:grpFill/>
                <a:ln w="17953" cap="flat">
                  <a:noFill/>
                  <a:prstDash val="solid"/>
                  <a:miter/>
                </a:ln>
              </p:spPr>
              <p:txBody>
                <a:bodyPr rtlCol="0" anchor="ctr"/>
                <a:lstStyle/>
                <a:p>
                  <a:endParaRPr lang="zh-CN" altLang="en-US" sz="1050"/>
                </a:p>
              </p:txBody>
            </p:sp>
          </p:grpSp>
          <p:grpSp>
            <p:nvGrpSpPr>
              <p:cNvPr id="301" name="图形 1"/>
              <p:cNvGrpSpPr/>
              <p:nvPr/>
            </p:nvGrpSpPr>
            <p:grpSpPr>
              <a:xfrm>
                <a:off x="8131723" y="6084705"/>
                <a:ext cx="57136" cy="35073"/>
                <a:chOff x="9504934" y="6282395"/>
                <a:chExt cx="57136" cy="35073"/>
              </a:xfrm>
              <a:solidFill>
                <a:srgbClr val="0070C0"/>
              </a:solidFill>
            </p:grpSpPr>
            <p:sp>
              <p:nvSpPr>
                <p:cNvPr id="3144" name="任意多边形: 形状 886"/>
                <p:cNvSpPr/>
                <p:nvPr/>
              </p:nvSpPr>
              <p:spPr>
                <a:xfrm>
                  <a:off x="9507738" y="6284983"/>
                  <a:ext cx="51767" cy="30302"/>
                </a:xfrm>
                <a:custGeom>
                  <a:avLst/>
                  <a:gdLst>
                    <a:gd name="connsiteX0" fmla="*/ 31514 w 51767"/>
                    <a:gd name="connsiteY0" fmla="*/ 22028 h 30302"/>
                    <a:gd name="connsiteX1" fmla="*/ 51278 w 51767"/>
                    <a:gd name="connsiteY1" fmla="*/ 12684 h 30302"/>
                    <a:gd name="connsiteX2" fmla="*/ 48583 w 51767"/>
                    <a:gd name="connsiteY2" fmla="*/ 7474 h 30302"/>
                    <a:gd name="connsiteX3" fmla="*/ 39419 w 51767"/>
                    <a:gd name="connsiteY3" fmla="*/ 8911 h 30302"/>
                    <a:gd name="connsiteX4" fmla="*/ 42114 w 51767"/>
                    <a:gd name="connsiteY4" fmla="*/ 826 h 30302"/>
                    <a:gd name="connsiteX5" fmla="*/ 35466 w 51767"/>
                    <a:gd name="connsiteY5" fmla="*/ 2084 h 30302"/>
                    <a:gd name="connsiteX6" fmla="*/ 25046 w 51767"/>
                    <a:gd name="connsiteY6" fmla="*/ 11426 h 30302"/>
                    <a:gd name="connsiteX7" fmla="*/ 5282 w 51767"/>
                    <a:gd name="connsiteY7" fmla="*/ 20770 h 30302"/>
                    <a:gd name="connsiteX8" fmla="*/ 2766 w 51767"/>
                    <a:gd name="connsiteY8" fmla="*/ 30112 h 30302"/>
                    <a:gd name="connsiteX9" fmla="*/ 11929 w 51767"/>
                    <a:gd name="connsiteY9" fmla="*/ 28855 h 30302"/>
                    <a:gd name="connsiteX10" fmla="*/ 18577 w 51767"/>
                    <a:gd name="connsiteY10" fmla="*/ 27597 h 30302"/>
                    <a:gd name="connsiteX11" fmla="*/ 25225 w 51767"/>
                    <a:gd name="connsiteY11" fmla="*/ 22207 h 30302"/>
                    <a:gd name="connsiteX12" fmla="*/ 31514 w 51767"/>
                    <a:gd name="connsiteY12" fmla="*/ 22028 h 30302"/>
                    <a:gd name="connsiteX13" fmla="*/ 31514 w 51767"/>
                    <a:gd name="connsiteY13" fmla="*/ 22028 h 3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767" h="30302">
                      <a:moveTo>
                        <a:pt x="31514" y="22028"/>
                      </a:moveTo>
                      <a:cubicBezTo>
                        <a:pt x="35466" y="20770"/>
                        <a:pt x="48583" y="15379"/>
                        <a:pt x="51278" y="12684"/>
                      </a:cubicBezTo>
                      <a:cubicBezTo>
                        <a:pt x="52535" y="9989"/>
                        <a:pt x="51278" y="6036"/>
                        <a:pt x="48583" y="7474"/>
                      </a:cubicBezTo>
                      <a:cubicBezTo>
                        <a:pt x="44630" y="10169"/>
                        <a:pt x="37982" y="11426"/>
                        <a:pt x="39419" y="8911"/>
                      </a:cubicBezTo>
                      <a:cubicBezTo>
                        <a:pt x="42114" y="6216"/>
                        <a:pt x="46067" y="3521"/>
                        <a:pt x="42114" y="826"/>
                      </a:cubicBezTo>
                      <a:cubicBezTo>
                        <a:pt x="39419" y="-431"/>
                        <a:pt x="38161" y="-431"/>
                        <a:pt x="35466" y="2084"/>
                      </a:cubicBezTo>
                      <a:cubicBezTo>
                        <a:pt x="32771" y="4779"/>
                        <a:pt x="30256" y="8731"/>
                        <a:pt x="25046" y="11426"/>
                      </a:cubicBezTo>
                      <a:cubicBezTo>
                        <a:pt x="19835" y="14122"/>
                        <a:pt x="11929" y="16817"/>
                        <a:pt x="5282" y="20770"/>
                      </a:cubicBezTo>
                      <a:cubicBezTo>
                        <a:pt x="-1366" y="26160"/>
                        <a:pt x="-1186" y="31370"/>
                        <a:pt x="2766" y="30112"/>
                      </a:cubicBezTo>
                      <a:cubicBezTo>
                        <a:pt x="6719" y="28855"/>
                        <a:pt x="6719" y="26160"/>
                        <a:pt x="11929" y="28855"/>
                      </a:cubicBezTo>
                      <a:cubicBezTo>
                        <a:pt x="17140" y="30112"/>
                        <a:pt x="18577" y="31550"/>
                        <a:pt x="18577" y="27597"/>
                      </a:cubicBezTo>
                      <a:cubicBezTo>
                        <a:pt x="18577" y="22207"/>
                        <a:pt x="21093" y="18254"/>
                        <a:pt x="25225" y="22207"/>
                      </a:cubicBezTo>
                      <a:cubicBezTo>
                        <a:pt x="28819" y="24722"/>
                        <a:pt x="31514" y="22028"/>
                        <a:pt x="31514" y="22028"/>
                      </a:cubicBezTo>
                      <a:lnTo>
                        <a:pt x="31514" y="22028"/>
                      </a:lnTo>
                      <a:close/>
                    </a:path>
                  </a:pathLst>
                </a:custGeom>
                <a:grpFill/>
                <a:ln w="17953" cap="flat">
                  <a:noFill/>
                  <a:prstDash val="solid"/>
                  <a:miter/>
                </a:ln>
              </p:spPr>
              <p:txBody>
                <a:bodyPr rtlCol="0" anchor="ctr"/>
                <a:lstStyle/>
                <a:p>
                  <a:endParaRPr lang="zh-CN" altLang="en-US" sz="1050"/>
                </a:p>
              </p:txBody>
            </p:sp>
            <p:sp>
              <p:nvSpPr>
                <p:cNvPr id="3145" name="任意多边形: 形状 887"/>
                <p:cNvSpPr/>
                <p:nvPr/>
              </p:nvSpPr>
              <p:spPr>
                <a:xfrm>
                  <a:off x="9504934" y="6282395"/>
                  <a:ext cx="57136" cy="35073"/>
                </a:xfrm>
                <a:custGeom>
                  <a:avLst/>
                  <a:gdLst>
                    <a:gd name="connsiteX0" fmla="*/ 0 w 57136"/>
                    <a:gd name="connsiteY0" fmla="*/ 31083 h 35073"/>
                    <a:gd name="connsiteX1" fmla="*/ 6468 w 57136"/>
                    <a:gd name="connsiteY1" fmla="*/ 21202 h 35073"/>
                    <a:gd name="connsiteX2" fmla="*/ 6468 w 57136"/>
                    <a:gd name="connsiteY2" fmla="*/ 21202 h 35073"/>
                    <a:gd name="connsiteX3" fmla="*/ 26412 w 57136"/>
                    <a:gd name="connsiteY3" fmla="*/ 11858 h 35073"/>
                    <a:gd name="connsiteX4" fmla="*/ 26412 w 57136"/>
                    <a:gd name="connsiteY4" fmla="*/ 11858 h 35073"/>
                    <a:gd name="connsiteX5" fmla="*/ 36294 w 57136"/>
                    <a:gd name="connsiteY5" fmla="*/ 3055 h 35073"/>
                    <a:gd name="connsiteX6" fmla="*/ 36294 w 57136"/>
                    <a:gd name="connsiteY6" fmla="*/ 3055 h 35073"/>
                    <a:gd name="connsiteX7" fmla="*/ 42044 w 57136"/>
                    <a:gd name="connsiteY7" fmla="*/ 0 h 35073"/>
                    <a:gd name="connsiteX8" fmla="*/ 42044 w 57136"/>
                    <a:gd name="connsiteY8" fmla="*/ 0 h 35073"/>
                    <a:gd name="connsiteX9" fmla="*/ 46176 w 57136"/>
                    <a:gd name="connsiteY9" fmla="*/ 1258 h 35073"/>
                    <a:gd name="connsiteX10" fmla="*/ 46176 w 57136"/>
                    <a:gd name="connsiteY10" fmla="*/ 1258 h 35073"/>
                    <a:gd name="connsiteX11" fmla="*/ 49051 w 57136"/>
                    <a:gd name="connsiteY11" fmla="*/ 5750 h 35073"/>
                    <a:gd name="connsiteX12" fmla="*/ 49051 w 57136"/>
                    <a:gd name="connsiteY12" fmla="*/ 5750 h 35073"/>
                    <a:gd name="connsiteX13" fmla="*/ 47973 w 57136"/>
                    <a:gd name="connsiteY13" fmla="*/ 8984 h 35073"/>
                    <a:gd name="connsiteX14" fmla="*/ 47973 w 57136"/>
                    <a:gd name="connsiteY14" fmla="*/ 8984 h 35073"/>
                    <a:gd name="connsiteX15" fmla="*/ 49949 w 57136"/>
                    <a:gd name="connsiteY15" fmla="*/ 7906 h 35073"/>
                    <a:gd name="connsiteX16" fmla="*/ 49949 w 57136"/>
                    <a:gd name="connsiteY16" fmla="*/ 7906 h 35073"/>
                    <a:gd name="connsiteX17" fmla="*/ 52464 w 57136"/>
                    <a:gd name="connsiteY17" fmla="*/ 7007 h 35073"/>
                    <a:gd name="connsiteX18" fmla="*/ 52464 w 57136"/>
                    <a:gd name="connsiteY18" fmla="*/ 7007 h 35073"/>
                    <a:gd name="connsiteX19" fmla="*/ 57136 w 57136"/>
                    <a:gd name="connsiteY19" fmla="*/ 12936 h 35073"/>
                    <a:gd name="connsiteX20" fmla="*/ 57136 w 57136"/>
                    <a:gd name="connsiteY20" fmla="*/ 12936 h 35073"/>
                    <a:gd name="connsiteX21" fmla="*/ 55878 w 57136"/>
                    <a:gd name="connsiteY21" fmla="*/ 17069 h 35073"/>
                    <a:gd name="connsiteX22" fmla="*/ 55878 w 57136"/>
                    <a:gd name="connsiteY22" fmla="*/ 17069 h 35073"/>
                    <a:gd name="connsiteX23" fmla="*/ 35575 w 57136"/>
                    <a:gd name="connsiteY23" fmla="*/ 26771 h 35073"/>
                    <a:gd name="connsiteX24" fmla="*/ 35575 w 57136"/>
                    <a:gd name="connsiteY24" fmla="*/ 26771 h 35073"/>
                    <a:gd name="connsiteX25" fmla="*/ 31083 w 57136"/>
                    <a:gd name="connsiteY25" fmla="*/ 28209 h 35073"/>
                    <a:gd name="connsiteX26" fmla="*/ 31083 w 57136"/>
                    <a:gd name="connsiteY26" fmla="*/ 28209 h 35073"/>
                    <a:gd name="connsiteX27" fmla="*/ 25873 w 57136"/>
                    <a:gd name="connsiteY27" fmla="*/ 26232 h 35073"/>
                    <a:gd name="connsiteX28" fmla="*/ 25873 w 57136"/>
                    <a:gd name="connsiteY28" fmla="*/ 26232 h 35073"/>
                    <a:gd name="connsiteX29" fmla="*/ 24616 w 57136"/>
                    <a:gd name="connsiteY29" fmla="*/ 25334 h 35073"/>
                    <a:gd name="connsiteX30" fmla="*/ 24616 w 57136"/>
                    <a:gd name="connsiteY30" fmla="*/ 25334 h 35073"/>
                    <a:gd name="connsiteX31" fmla="*/ 24256 w 57136"/>
                    <a:gd name="connsiteY31" fmla="*/ 25873 h 35073"/>
                    <a:gd name="connsiteX32" fmla="*/ 24256 w 57136"/>
                    <a:gd name="connsiteY32" fmla="*/ 25873 h 35073"/>
                    <a:gd name="connsiteX33" fmla="*/ 23358 w 57136"/>
                    <a:gd name="connsiteY33" fmla="*/ 28568 h 35073"/>
                    <a:gd name="connsiteX34" fmla="*/ 23358 w 57136"/>
                    <a:gd name="connsiteY34" fmla="*/ 28568 h 35073"/>
                    <a:gd name="connsiteX35" fmla="*/ 23358 w 57136"/>
                    <a:gd name="connsiteY35" fmla="*/ 28568 h 35073"/>
                    <a:gd name="connsiteX36" fmla="*/ 22280 w 57136"/>
                    <a:gd name="connsiteY36" fmla="*/ 29826 h 35073"/>
                    <a:gd name="connsiteX37" fmla="*/ 23537 w 57136"/>
                    <a:gd name="connsiteY37" fmla="*/ 29826 h 35073"/>
                    <a:gd name="connsiteX38" fmla="*/ 23537 w 57136"/>
                    <a:gd name="connsiteY38" fmla="*/ 30005 h 35073"/>
                    <a:gd name="connsiteX39" fmla="*/ 23537 w 57136"/>
                    <a:gd name="connsiteY39" fmla="*/ 30005 h 35073"/>
                    <a:gd name="connsiteX40" fmla="*/ 23537 w 57136"/>
                    <a:gd name="connsiteY40" fmla="*/ 30185 h 35073"/>
                    <a:gd name="connsiteX41" fmla="*/ 23537 w 57136"/>
                    <a:gd name="connsiteY41" fmla="*/ 30185 h 35073"/>
                    <a:gd name="connsiteX42" fmla="*/ 19764 w 57136"/>
                    <a:gd name="connsiteY42" fmla="*/ 35036 h 35073"/>
                    <a:gd name="connsiteX43" fmla="*/ 19764 w 57136"/>
                    <a:gd name="connsiteY43" fmla="*/ 35036 h 35073"/>
                    <a:gd name="connsiteX44" fmla="*/ 13296 w 57136"/>
                    <a:gd name="connsiteY44" fmla="*/ 33419 h 35073"/>
                    <a:gd name="connsiteX45" fmla="*/ 13296 w 57136"/>
                    <a:gd name="connsiteY45" fmla="*/ 33419 h 35073"/>
                    <a:gd name="connsiteX46" fmla="*/ 10780 w 57136"/>
                    <a:gd name="connsiteY46" fmla="*/ 32521 h 35073"/>
                    <a:gd name="connsiteX47" fmla="*/ 10780 w 57136"/>
                    <a:gd name="connsiteY47" fmla="*/ 32521 h 35073"/>
                    <a:gd name="connsiteX48" fmla="*/ 5929 w 57136"/>
                    <a:gd name="connsiteY48" fmla="*/ 34856 h 35073"/>
                    <a:gd name="connsiteX49" fmla="*/ 5929 w 57136"/>
                    <a:gd name="connsiteY49" fmla="*/ 34856 h 35073"/>
                    <a:gd name="connsiteX50" fmla="*/ 4133 w 57136"/>
                    <a:gd name="connsiteY50" fmla="*/ 35036 h 35073"/>
                    <a:gd name="connsiteX51" fmla="*/ 4133 w 57136"/>
                    <a:gd name="connsiteY51" fmla="*/ 35036 h 35073"/>
                    <a:gd name="connsiteX52" fmla="*/ 0 w 57136"/>
                    <a:gd name="connsiteY52" fmla="*/ 31083 h 35073"/>
                    <a:gd name="connsiteX53" fmla="*/ 0 w 57136"/>
                    <a:gd name="connsiteY53" fmla="*/ 31083 h 35073"/>
                    <a:gd name="connsiteX54" fmla="*/ 23178 w 57136"/>
                    <a:gd name="connsiteY54" fmla="*/ 31443 h 35073"/>
                    <a:gd name="connsiteX55" fmla="*/ 21920 w 57136"/>
                    <a:gd name="connsiteY55" fmla="*/ 30544 h 35073"/>
                    <a:gd name="connsiteX56" fmla="*/ 23178 w 57136"/>
                    <a:gd name="connsiteY56" fmla="*/ 31443 h 35073"/>
                    <a:gd name="connsiteX57" fmla="*/ 23178 w 57136"/>
                    <a:gd name="connsiteY57" fmla="*/ 31443 h 35073"/>
                    <a:gd name="connsiteX58" fmla="*/ 39887 w 57136"/>
                    <a:gd name="connsiteY58" fmla="*/ 6468 h 35073"/>
                    <a:gd name="connsiteX59" fmla="*/ 28748 w 57136"/>
                    <a:gd name="connsiteY59" fmla="*/ 16350 h 35073"/>
                    <a:gd name="connsiteX60" fmla="*/ 28748 w 57136"/>
                    <a:gd name="connsiteY60" fmla="*/ 16350 h 35073"/>
                    <a:gd name="connsiteX61" fmla="*/ 9523 w 57136"/>
                    <a:gd name="connsiteY61" fmla="*/ 25334 h 35073"/>
                    <a:gd name="connsiteX62" fmla="*/ 9523 w 57136"/>
                    <a:gd name="connsiteY62" fmla="*/ 25334 h 35073"/>
                    <a:gd name="connsiteX63" fmla="*/ 5570 w 57136"/>
                    <a:gd name="connsiteY63" fmla="*/ 29826 h 35073"/>
                    <a:gd name="connsiteX64" fmla="*/ 5570 w 57136"/>
                    <a:gd name="connsiteY64" fmla="*/ 29826 h 35073"/>
                    <a:gd name="connsiteX65" fmla="*/ 10780 w 57136"/>
                    <a:gd name="connsiteY65" fmla="*/ 27670 h 35073"/>
                    <a:gd name="connsiteX66" fmla="*/ 10780 w 57136"/>
                    <a:gd name="connsiteY66" fmla="*/ 27670 h 35073"/>
                    <a:gd name="connsiteX67" fmla="*/ 15093 w 57136"/>
                    <a:gd name="connsiteY67" fmla="*/ 28927 h 35073"/>
                    <a:gd name="connsiteX68" fmla="*/ 15093 w 57136"/>
                    <a:gd name="connsiteY68" fmla="*/ 28927 h 35073"/>
                    <a:gd name="connsiteX69" fmla="*/ 18506 w 57136"/>
                    <a:gd name="connsiteY69" fmla="*/ 29826 h 35073"/>
                    <a:gd name="connsiteX70" fmla="*/ 18506 w 57136"/>
                    <a:gd name="connsiteY70" fmla="*/ 29826 h 35073"/>
                    <a:gd name="connsiteX71" fmla="*/ 18506 w 57136"/>
                    <a:gd name="connsiteY71" fmla="*/ 29646 h 35073"/>
                    <a:gd name="connsiteX72" fmla="*/ 18506 w 57136"/>
                    <a:gd name="connsiteY72" fmla="*/ 29646 h 35073"/>
                    <a:gd name="connsiteX73" fmla="*/ 24616 w 57136"/>
                    <a:gd name="connsiteY73" fmla="*/ 20483 h 35073"/>
                    <a:gd name="connsiteX74" fmla="*/ 24616 w 57136"/>
                    <a:gd name="connsiteY74" fmla="*/ 20483 h 35073"/>
                    <a:gd name="connsiteX75" fmla="*/ 29107 w 57136"/>
                    <a:gd name="connsiteY75" fmla="*/ 22639 h 35073"/>
                    <a:gd name="connsiteX76" fmla="*/ 29107 w 57136"/>
                    <a:gd name="connsiteY76" fmla="*/ 22639 h 35073"/>
                    <a:gd name="connsiteX77" fmla="*/ 31263 w 57136"/>
                    <a:gd name="connsiteY77" fmla="*/ 23358 h 35073"/>
                    <a:gd name="connsiteX78" fmla="*/ 31263 w 57136"/>
                    <a:gd name="connsiteY78" fmla="*/ 23358 h 35073"/>
                    <a:gd name="connsiteX79" fmla="*/ 32700 w 57136"/>
                    <a:gd name="connsiteY79" fmla="*/ 22998 h 35073"/>
                    <a:gd name="connsiteX80" fmla="*/ 32700 w 57136"/>
                    <a:gd name="connsiteY80" fmla="*/ 22998 h 35073"/>
                    <a:gd name="connsiteX81" fmla="*/ 34497 w 57136"/>
                    <a:gd name="connsiteY81" fmla="*/ 24795 h 35073"/>
                    <a:gd name="connsiteX82" fmla="*/ 33599 w 57136"/>
                    <a:gd name="connsiteY82" fmla="*/ 22459 h 35073"/>
                    <a:gd name="connsiteX83" fmla="*/ 51925 w 57136"/>
                    <a:gd name="connsiteY83" fmla="*/ 14374 h 35073"/>
                    <a:gd name="connsiteX84" fmla="*/ 51925 w 57136"/>
                    <a:gd name="connsiteY84" fmla="*/ 14374 h 35073"/>
                    <a:gd name="connsiteX85" fmla="*/ 52105 w 57136"/>
                    <a:gd name="connsiteY85" fmla="*/ 13116 h 35073"/>
                    <a:gd name="connsiteX86" fmla="*/ 52105 w 57136"/>
                    <a:gd name="connsiteY86" fmla="*/ 13116 h 35073"/>
                    <a:gd name="connsiteX87" fmla="*/ 52105 w 57136"/>
                    <a:gd name="connsiteY87" fmla="*/ 12757 h 35073"/>
                    <a:gd name="connsiteX88" fmla="*/ 52105 w 57136"/>
                    <a:gd name="connsiteY88" fmla="*/ 12757 h 35073"/>
                    <a:gd name="connsiteX89" fmla="*/ 43661 w 57136"/>
                    <a:gd name="connsiteY89" fmla="*/ 15452 h 35073"/>
                    <a:gd name="connsiteX90" fmla="*/ 43661 w 57136"/>
                    <a:gd name="connsiteY90" fmla="*/ 15452 h 35073"/>
                    <a:gd name="connsiteX91" fmla="*/ 39528 w 57136"/>
                    <a:gd name="connsiteY91" fmla="*/ 12038 h 35073"/>
                    <a:gd name="connsiteX92" fmla="*/ 39528 w 57136"/>
                    <a:gd name="connsiteY92" fmla="*/ 12038 h 35073"/>
                    <a:gd name="connsiteX93" fmla="*/ 40426 w 57136"/>
                    <a:gd name="connsiteY93" fmla="*/ 9702 h 35073"/>
                    <a:gd name="connsiteX94" fmla="*/ 40426 w 57136"/>
                    <a:gd name="connsiteY94" fmla="*/ 9702 h 35073"/>
                    <a:gd name="connsiteX95" fmla="*/ 44020 w 57136"/>
                    <a:gd name="connsiteY95" fmla="*/ 5929 h 35073"/>
                    <a:gd name="connsiteX96" fmla="*/ 44020 w 57136"/>
                    <a:gd name="connsiteY96" fmla="*/ 5929 h 35073"/>
                    <a:gd name="connsiteX97" fmla="*/ 43840 w 57136"/>
                    <a:gd name="connsiteY97" fmla="*/ 5750 h 35073"/>
                    <a:gd name="connsiteX98" fmla="*/ 43840 w 57136"/>
                    <a:gd name="connsiteY98" fmla="*/ 5750 h 35073"/>
                    <a:gd name="connsiteX99" fmla="*/ 42223 w 57136"/>
                    <a:gd name="connsiteY99" fmla="*/ 5031 h 35073"/>
                    <a:gd name="connsiteX100" fmla="*/ 42223 w 57136"/>
                    <a:gd name="connsiteY100" fmla="*/ 5031 h 35073"/>
                    <a:gd name="connsiteX101" fmla="*/ 42223 w 57136"/>
                    <a:gd name="connsiteY101" fmla="*/ 5031 h 35073"/>
                    <a:gd name="connsiteX102" fmla="*/ 42223 w 57136"/>
                    <a:gd name="connsiteY102" fmla="*/ 5031 h 35073"/>
                    <a:gd name="connsiteX103" fmla="*/ 39887 w 57136"/>
                    <a:gd name="connsiteY103" fmla="*/ 6468 h 35073"/>
                    <a:gd name="connsiteX104" fmla="*/ 39887 w 57136"/>
                    <a:gd name="connsiteY104" fmla="*/ 6468 h 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7136" h="35073">
                      <a:moveTo>
                        <a:pt x="0" y="31083"/>
                      </a:moveTo>
                      <a:cubicBezTo>
                        <a:pt x="180" y="27849"/>
                        <a:pt x="2336" y="24616"/>
                        <a:pt x="6468" y="21202"/>
                      </a:cubicBezTo>
                      <a:lnTo>
                        <a:pt x="6468" y="21202"/>
                      </a:lnTo>
                      <a:cubicBezTo>
                        <a:pt x="13296" y="17069"/>
                        <a:pt x="21381" y="14374"/>
                        <a:pt x="26412" y="11858"/>
                      </a:cubicBezTo>
                      <a:lnTo>
                        <a:pt x="26412" y="11858"/>
                      </a:lnTo>
                      <a:cubicBezTo>
                        <a:pt x="31083" y="9523"/>
                        <a:pt x="33419" y="5929"/>
                        <a:pt x="36294" y="3055"/>
                      </a:cubicBezTo>
                      <a:lnTo>
                        <a:pt x="36294" y="3055"/>
                      </a:lnTo>
                      <a:cubicBezTo>
                        <a:pt x="37911" y="1258"/>
                        <a:pt x="39708" y="0"/>
                        <a:pt x="42044" y="0"/>
                      </a:cubicBezTo>
                      <a:lnTo>
                        <a:pt x="42044" y="0"/>
                      </a:lnTo>
                      <a:cubicBezTo>
                        <a:pt x="43481" y="0"/>
                        <a:pt x="44739" y="539"/>
                        <a:pt x="46176" y="1258"/>
                      </a:cubicBezTo>
                      <a:lnTo>
                        <a:pt x="46176" y="1258"/>
                      </a:lnTo>
                      <a:cubicBezTo>
                        <a:pt x="47793" y="2157"/>
                        <a:pt x="49051" y="3953"/>
                        <a:pt x="49051" y="5750"/>
                      </a:cubicBezTo>
                      <a:lnTo>
                        <a:pt x="49051" y="5750"/>
                      </a:lnTo>
                      <a:cubicBezTo>
                        <a:pt x="48871" y="7187"/>
                        <a:pt x="48512" y="8085"/>
                        <a:pt x="47973" y="8984"/>
                      </a:cubicBezTo>
                      <a:lnTo>
                        <a:pt x="47973" y="8984"/>
                      </a:lnTo>
                      <a:cubicBezTo>
                        <a:pt x="48691" y="8624"/>
                        <a:pt x="49410" y="8265"/>
                        <a:pt x="49949" y="7906"/>
                      </a:cubicBezTo>
                      <a:lnTo>
                        <a:pt x="49949" y="7906"/>
                      </a:lnTo>
                      <a:cubicBezTo>
                        <a:pt x="50847" y="7187"/>
                        <a:pt x="51746" y="7007"/>
                        <a:pt x="52464" y="7007"/>
                      </a:cubicBezTo>
                      <a:lnTo>
                        <a:pt x="52464" y="7007"/>
                      </a:lnTo>
                      <a:cubicBezTo>
                        <a:pt x="56237" y="7367"/>
                        <a:pt x="57136" y="10601"/>
                        <a:pt x="57136" y="12936"/>
                      </a:cubicBezTo>
                      <a:lnTo>
                        <a:pt x="57136" y="12936"/>
                      </a:lnTo>
                      <a:cubicBezTo>
                        <a:pt x="57136" y="14014"/>
                        <a:pt x="56956" y="15092"/>
                        <a:pt x="55878" y="17069"/>
                      </a:cubicBezTo>
                      <a:lnTo>
                        <a:pt x="55878" y="17069"/>
                      </a:lnTo>
                      <a:cubicBezTo>
                        <a:pt x="52285" y="20483"/>
                        <a:pt x="40247" y="25155"/>
                        <a:pt x="35575" y="26771"/>
                      </a:cubicBezTo>
                      <a:lnTo>
                        <a:pt x="35575" y="26771"/>
                      </a:lnTo>
                      <a:cubicBezTo>
                        <a:pt x="34856" y="27310"/>
                        <a:pt x="33419" y="28209"/>
                        <a:pt x="31083" y="28209"/>
                      </a:cubicBezTo>
                      <a:lnTo>
                        <a:pt x="31083" y="28209"/>
                      </a:lnTo>
                      <a:cubicBezTo>
                        <a:pt x="29646" y="28209"/>
                        <a:pt x="27849" y="27670"/>
                        <a:pt x="25873" y="26232"/>
                      </a:cubicBezTo>
                      <a:lnTo>
                        <a:pt x="25873" y="26232"/>
                      </a:lnTo>
                      <a:cubicBezTo>
                        <a:pt x="24975" y="25334"/>
                        <a:pt x="24616" y="25334"/>
                        <a:pt x="24616" y="25334"/>
                      </a:cubicBezTo>
                      <a:lnTo>
                        <a:pt x="24616" y="25334"/>
                      </a:lnTo>
                      <a:cubicBezTo>
                        <a:pt x="24616" y="25334"/>
                        <a:pt x="24616" y="25334"/>
                        <a:pt x="24256" y="25873"/>
                      </a:cubicBezTo>
                      <a:lnTo>
                        <a:pt x="24256" y="25873"/>
                      </a:lnTo>
                      <a:cubicBezTo>
                        <a:pt x="23897" y="26592"/>
                        <a:pt x="23537" y="28029"/>
                        <a:pt x="23358" y="28568"/>
                      </a:cubicBezTo>
                      <a:lnTo>
                        <a:pt x="23358" y="28568"/>
                      </a:lnTo>
                      <a:lnTo>
                        <a:pt x="23358" y="28568"/>
                      </a:lnTo>
                      <a:lnTo>
                        <a:pt x="22280" y="29826"/>
                      </a:lnTo>
                      <a:lnTo>
                        <a:pt x="23537" y="29826"/>
                      </a:lnTo>
                      <a:cubicBezTo>
                        <a:pt x="23537" y="29826"/>
                        <a:pt x="23537" y="29826"/>
                        <a:pt x="23537" y="30005"/>
                      </a:cubicBezTo>
                      <a:lnTo>
                        <a:pt x="23537" y="30005"/>
                      </a:lnTo>
                      <a:cubicBezTo>
                        <a:pt x="23537" y="30005"/>
                        <a:pt x="23537" y="30005"/>
                        <a:pt x="23537" y="30185"/>
                      </a:cubicBezTo>
                      <a:lnTo>
                        <a:pt x="23537" y="30185"/>
                      </a:lnTo>
                      <a:cubicBezTo>
                        <a:pt x="23358" y="31802"/>
                        <a:pt x="22459" y="35036"/>
                        <a:pt x="19764" y="35036"/>
                      </a:cubicBezTo>
                      <a:lnTo>
                        <a:pt x="19764" y="35036"/>
                      </a:lnTo>
                      <a:cubicBezTo>
                        <a:pt x="17788" y="35036"/>
                        <a:pt x="16350" y="34317"/>
                        <a:pt x="13296" y="33419"/>
                      </a:cubicBezTo>
                      <a:lnTo>
                        <a:pt x="13296" y="33419"/>
                      </a:lnTo>
                      <a:cubicBezTo>
                        <a:pt x="11858" y="32700"/>
                        <a:pt x="11140" y="32521"/>
                        <a:pt x="10780" y="32521"/>
                      </a:cubicBezTo>
                      <a:lnTo>
                        <a:pt x="10780" y="32521"/>
                      </a:lnTo>
                      <a:cubicBezTo>
                        <a:pt x="10421" y="32161"/>
                        <a:pt x="9523" y="33419"/>
                        <a:pt x="5929" y="34856"/>
                      </a:cubicBezTo>
                      <a:lnTo>
                        <a:pt x="5929" y="34856"/>
                      </a:lnTo>
                      <a:cubicBezTo>
                        <a:pt x="5211" y="35036"/>
                        <a:pt x="4672" y="35036"/>
                        <a:pt x="4133" y="35036"/>
                      </a:cubicBezTo>
                      <a:lnTo>
                        <a:pt x="4133" y="35036"/>
                      </a:lnTo>
                      <a:cubicBezTo>
                        <a:pt x="1797" y="35395"/>
                        <a:pt x="0" y="33060"/>
                        <a:pt x="0" y="31083"/>
                      </a:cubicBezTo>
                      <a:lnTo>
                        <a:pt x="0" y="31083"/>
                      </a:lnTo>
                      <a:close/>
                      <a:moveTo>
                        <a:pt x="23178" y="31443"/>
                      </a:moveTo>
                      <a:lnTo>
                        <a:pt x="21920" y="30544"/>
                      </a:lnTo>
                      <a:lnTo>
                        <a:pt x="23178" y="31443"/>
                      </a:lnTo>
                      <a:lnTo>
                        <a:pt x="23178" y="31443"/>
                      </a:lnTo>
                      <a:close/>
                      <a:moveTo>
                        <a:pt x="39887" y="6468"/>
                      </a:moveTo>
                      <a:cubicBezTo>
                        <a:pt x="37552" y="8804"/>
                        <a:pt x="34497" y="13296"/>
                        <a:pt x="28748" y="16350"/>
                      </a:cubicBezTo>
                      <a:lnTo>
                        <a:pt x="28748" y="16350"/>
                      </a:lnTo>
                      <a:cubicBezTo>
                        <a:pt x="23178" y="19045"/>
                        <a:pt x="15452" y="21741"/>
                        <a:pt x="9523" y="25334"/>
                      </a:cubicBezTo>
                      <a:lnTo>
                        <a:pt x="9523" y="25334"/>
                      </a:lnTo>
                      <a:cubicBezTo>
                        <a:pt x="7367" y="26951"/>
                        <a:pt x="6289" y="28568"/>
                        <a:pt x="5570" y="29826"/>
                      </a:cubicBezTo>
                      <a:lnTo>
                        <a:pt x="5570" y="29826"/>
                      </a:lnTo>
                      <a:cubicBezTo>
                        <a:pt x="6828" y="29107"/>
                        <a:pt x="7906" y="27849"/>
                        <a:pt x="10780" y="27670"/>
                      </a:cubicBezTo>
                      <a:lnTo>
                        <a:pt x="10780" y="27670"/>
                      </a:lnTo>
                      <a:cubicBezTo>
                        <a:pt x="12218" y="27670"/>
                        <a:pt x="13655" y="28209"/>
                        <a:pt x="15093" y="28927"/>
                      </a:cubicBezTo>
                      <a:lnTo>
                        <a:pt x="15093" y="28927"/>
                      </a:lnTo>
                      <a:cubicBezTo>
                        <a:pt x="16530" y="29287"/>
                        <a:pt x="17608" y="29646"/>
                        <a:pt x="18506" y="29826"/>
                      </a:cubicBezTo>
                      <a:lnTo>
                        <a:pt x="18506" y="29826"/>
                      </a:lnTo>
                      <a:cubicBezTo>
                        <a:pt x="18506" y="29826"/>
                        <a:pt x="18506" y="29646"/>
                        <a:pt x="18506" y="29646"/>
                      </a:cubicBezTo>
                      <a:lnTo>
                        <a:pt x="18506" y="29646"/>
                      </a:lnTo>
                      <a:cubicBezTo>
                        <a:pt x="18686" y="25693"/>
                        <a:pt x="19585" y="21022"/>
                        <a:pt x="24616" y="20483"/>
                      </a:cubicBezTo>
                      <a:lnTo>
                        <a:pt x="24616" y="20483"/>
                      </a:lnTo>
                      <a:cubicBezTo>
                        <a:pt x="26412" y="20483"/>
                        <a:pt x="28029" y="21381"/>
                        <a:pt x="29107" y="22639"/>
                      </a:cubicBezTo>
                      <a:lnTo>
                        <a:pt x="29107" y="22639"/>
                      </a:lnTo>
                      <a:cubicBezTo>
                        <a:pt x="30005" y="23178"/>
                        <a:pt x="30724" y="23358"/>
                        <a:pt x="31263" y="23358"/>
                      </a:cubicBezTo>
                      <a:lnTo>
                        <a:pt x="31263" y="23358"/>
                      </a:lnTo>
                      <a:cubicBezTo>
                        <a:pt x="32161" y="23358"/>
                        <a:pt x="32700" y="22998"/>
                        <a:pt x="32700" y="22998"/>
                      </a:cubicBezTo>
                      <a:lnTo>
                        <a:pt x="32700" y="22998"/>
                      </a:lnTo>
                      <a:lnTo>
                        <a:pt x="34497" y="24795"/>
                      </a:lnTo>
                      <a:lnTo>
                        <a:pt x="33599" y="22459"/>
                      </a:lnTo>
                      <a:cubicBezTo>
                        <a:pt x="37192" y="21381"/>
                        <a:pt x="50847" y="15452"/>
                        <a:pt x="51925" y="14374"/>
                      </a:cubicBezTo>
                      <a:lnTo>
                        <a:pt x="51925" y="14374"/>
                      </a:lnTo>
                      <a:cubicBezTo>
                        <a:pt x="52105" y="14014"/>
                        <a:pt x="52105" y="13655"/>
                        <a:pt x="52105" y="13116"/>
                      </a:cubicBezTo>
                      <a:lnTo>
                        <a:pt x="52105" y="13116"/>
                      </a:lnTo>
                      <a:cubicBezTo>
                        <a:pt x="52105" y="12936"/>
                        <a:pt x="52105" y="12936"/>
                        <a:pt x="52105" y="12757"/>
                      </a:cubicBezTo>
                      <a:lnTo>
                        <a:pt x="52105" y="12757"/>
                      </a:lnTo>
                      <a:cubicBezTo>
                        <a:pt x="49410" y="14374"/>
                        <a:pt x="46176" y="15272"/>
                        <a:pt x="43661" y="15452"/>
                      </a:cubicBezTo>
                      <a:lnTo>
                        <a:pt x="43661" y="15452"/>
                      </a:lnTo>
                      <a:cubicBezTo>
                        <a:pt x="42583" y="15452"/>
                        <a:pt x="39887" y="15092"/>
                        <a:pt x="39528" y="12038"/>
                      </a:cubicBezTo>
                      <a:lnTo>
                        <a:pt x="39528" y="12038"/>
                      </a:lnTo>
                      <a:cubicBezTo>
                        <a:pt x="39528" y="11319"/>
                        <a:pt x="39708" y="10601"/>
                        <a:pt x="40426" y="9702"/>
                      </a:cubicBezTo>
                      <a:lnTo>
                        <a:pt x="40426" y="9702"/>
                      </a:lnTo>
                      <a:cubicBezTo>
                        <a:pt x="42583" y="7906"/>
                        <a:pt x="44200" y="6109"/>
                        <a:pt x="44020" y="5929"/>
                      </a:cubicBezTo>
                      <a:lnTo>
                        <a:pt x="44020" y="5929"/>
                      </a:lnTo>
                      <a:cubicBezTo>
                        <a:pt x="43840" y="5929"/>
                        <a:pt x="44020" y="5929"/>
                        <a:pt x="43840" y="5750"/>
                      </a:cubicBezTo>
                      <a:lnTo>
                        <a:pt x="43840" y="5750"/>
                      </a:lnTo>
                      <a:cubicBezTo>
                        <a:pt x="42942" y="5211"/>
                        <a:pt x="42223" y="5031"/>
                        <a:pt x="42223" y="5031"/>
                      </a:cubicBezTo>
                      <a:lnTo>
                        <a:pt x="42223" y="5031"/>
                      </a:lnTo>
                      <a:lnTo>
                        <a:pt x="42223" y="5031"/>
                      </a:lnTo>
                      <a:lnTo>
                        <a:pt x="42223" y="5031"/>
                      </a:lnTo>
                      <a:cubicBezTo>
                        <a:pt x="41684" y="5031"/>
                        <a:pt x="41325" y="5031"/>
                        <a:pt x="39887" y="6468"/>
                      </a:cubicBezTo>
                      <a:lnTo>
                        <a:pt x="39887" y="6468"/>
                      </a:lnTo>
                      <a:close/>
                    </a:path>
                  </a:pathLst>
                </a:custGeom>
                <a:grpFill/>
                <a:ln w="17953" cap="flat">
                  <a:noFill/>
                  <a:prstDash val="solid"/>
                  <a:miter/>
                </a:ln>
              </p:spPr>
              <p:txBody>
                <a:bodyPr rtlCol="0" anchor="ctr"/>
                <a:lstStyle/>
                <a:p>
                  <a:endParaRPr lang="zh-CN" altLang="en-US" sz="1050"/>
                </a:p>
              </p:txBody>
            </p:sp>
          </p:grpSp>
          <p:grpSp>
            <p:nvGrpSpPr>
              <p:cNvPr id="302" name="图形 1"/>
              <p:cNvGrpSpPr/>
              <p:nvPr/>
            </p:nvGrpSpPr>
            <p:grpSpPr>
              <a:xfrm>
                <a:off x="8111241" y="6076620"/>
                <a:ext cx="47972" cy="36848"/>
                <a:chOff x="9484452" y="6274310"/>
                <a:chExt cx="47972" cy="36848"/>
              </a:xfrm>
              <a:solidFill>
                <a:srgbClr val="0070C0"/>
              </a:solidFill>
            </p:grpSpPr>
            <p:sp>
              <p:nvSpPr>
                <p:cNvPr id="3142" name="任意多边形: 形状 889"/>
                <p:cNvSpPr/>
                <p:nvPr/>
              </p:nvSpPr>
              <p:spPr>
                <a:xfrm>
                  <a:off x="9486979" y="6277151"/>
                  <a:ext cx="43312" cy="31629"/>
                </a:xfrm>
                <a:custGeom>
                  <a:avLst/>
                  <a:gdLst>
                    <a:gd name="connsiteX0" fmla="*/ 40235 w 43312"/>
                    <a:gd name="connsiteY0" fmla="*/ 12610 h 31629"/>
                    <a:gd name="connsiteX1" fmla="*/ 17776 w 43312"/>
                    <a:gd name="connsiteY1" fmla="*/ 27344 h 31629"/>
                    <a:gd name="connsiteX2" fmla="*/ 5917 w 43312"/>
                    <a:gd name="connsiteY2" fmla="*/ 31297 h 31629"/>
                    <a:gd name="connsiteX3" fmla="*/ 3222 w 43312"/>
                    <a:gd name="connsiteY3" fmla="*/ 24649 h 31629"/>
                    <a:gd name="connsiteX4" fmla="*/ 13823 w 43312"/>
                    <a:gd name="connsiteY4" fmla="*/ 19258 h 31629"/>
                    <a:gd name="connsiteX5" fmla="*/ 16338 w 43312"/>
                    <a:gd name="connsiteY5" fmla="*/ 13868 h 31629"/>
                    <a:gd name="connsiteX6" fmla="*/ 24244 w 43312"/>
                    <a:gd name="connsiteY6" fmla="*/ 5963 h 31629"/>
                    <a:gd name="connsiteX7" fmla="*/ 29454 w 43312"/>
                    <a:gd name="connsiteY7" fmla="*/ 2010 h 31629"/>
                    <a:gd name="connsiteX8" fmla="*/ 40055 w 43312"/>
                    <a:gd name="connsiteY8" fmla="*/ 8658 h 31629"/>
                    <a:gd name="connsiteX9" fmla="*/ 40235 w 43312"/>
                    <a:gd name="connsiteY9" fmla="*/ 12610 h 31629"/>
                    <a:gd name="connsiteX10" fmla="*/ 40235 w 43312"/>
                    <a:gd name="connsiteY10" fmla="*/ 12610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12" h="31629">
                      <a:moveTo>
                        <a:pt x="40235" y="12610"/>
                      </a:moveTo>
                      <a:cubicBezTo>
                        <a:pt x="36282" y="15305"/>
                        <a:pt x="24423" y="24649"/>
                        <a:pt x="17776" y="27344"/>
                      </a:cubicBezTo>
                      <a:cubicBezTo>
                        <a:pt x="12565" y="30039"/>
                        <a:pt x="12565" y="32554"/>
                        <a:pt x="5917" y="31297"/>
                      </a:cubicBezTo>
                      <a:cubicBezTo>
                        <a:pt x="-730" y="28602"/>
                        <a:pt x="-1988" y="26086"/>
                        <a:pt x="3222" y="24649"/>
                      </a:cubicBezTo>
                      <a:cubicBezTo>
                        <a:pt x="8432" y="24649"/>
                        <a:pt x="15081" y="21954"/>
                        <a:pt x="13823" y="19258"/>
                      </a:cubicBezTo>
                      <a:cubicBezTo>
                        <a:pt x="12565" y="16563"/>
                        <a:pt x="12385" y="13868"/>
                        <a:pt x="16338" y="13868"/>
                      </a:cubicBezTo>
                      <a:cubicBezTo>
                        <a:pt x="20291" y="13868"/>
                        <a:pt x="25501" y="9916"/>
                        <a:pt x="24244" y="5963"/>
                      </a:cubicBezTo>
                      <a:cubicBezTo>
                        <a:pt x="24244" y="573"/>
                        <a:pt x="26939" y="-2123"/>
                        <a:pt x="29454" y="2010"/>
                      </a:cubicBezTo>
                      <a:cubicBezTo>
                        <a:pt x="32149" y="5963"/>
                        <a:pt x="36102" y="8658"/>
                        <a:pt x="40055" y="8658"/>
                      </a:cubicBezTo>
                      <a:cubicBezTo>
                        <a:pt x="45625" y="8658"/>
                        <a:pt x="42930" y="11353"/>
                        <a:pt x="40235" y="12610"/>
                      </a:cubicBezTo>
                      <a:lnTo>
                        <a:pt x="40235" y="12610"/>
                      </a:lnTo>
                      <a:close/>
                    </a:path>
                  </a:pathLst>
                </a:custGeom>
                <a:grpFill/>
                <a:ln w="17953" cap="flat">
                  <a:noFill/>
                  <a:prstDash val="solid"/>
                  <a:miter/>
                </a:ln>
              </p:spPr>
              <p:txBody>
                <a:bodyPr rtlCol="0" anchor="ctr"/>
                <a:lstStyle/>
                <a:p>
                  <a:endParaRPr lang="zh-CN" altLang="en-US" sz="1050"/>
                </a:p>
              </p:txBody>
            </p:sp>
            <p:sp>
              <p:nvSpPr>
                <p:cNvPr id="3143" name="任意多边形: 形状 890"/>
                <p:cNvSpPr/>
                <p:nvPr/>
              </p:nvSpPr>
              <p:spPr>
                <a:xfrm>
                  <a:off x="9484452" y="6274310"/>
                  <a:ext cx="47972" cy="36848"/>
                </a:xfrm>
                <a:custGeom>
                  <a:avLst/>
                  <a:gdLst>
                    <a:gd name="connsiteX0" fmla="*/ 7546 w 47972"/>
                    <a:gd name="connsiteY0" fmla="*/ 36473 h 36848"/>
                    <a:gd name="connsiteX1" fmla="*/ 0 w 47972"/>
                    <a:gd name="connsiteY1" fmla="*/ 29646 h 36848"/>
                    <a:gd name="connsiteX2" fmla="*/ 0 w 47972"/>
                    <a:gd name="connsiteY2" fmla="*/ 29646 h 36848"/>
                    <a:gd name="connsiteX3" fmla="*/ 5750 w 47972"/>
                    <a:gd name="connsiteY3" fmla="*/ 24795 h 36848"/>
                    <a:gd name="connsiteX4" fmla="*/ 5750 w 47972"/>
                    <a:gd name="connsiteY4" fmla="*/ 24795 h 36848"/>
                    <a:gd name="connsiteX5" fmla="*/ 13655 w 47972"/>
                    <a:gd name="connsiteY5" fmla="*/ 22459 h 36848"/>
                    <a:gd name="connsiteX6" fmla="*/ 13655 w 47972"/>
                    <a:gd name="connsiteY6" fmla="*/ 22459 h 36848"/>
                    <a:gd name="connsiteX7" fmla="*/ 12757 w 47972"/>
                    <a:gd name="connsiteY7" fmla="*/ 19045 h 36848"/>
                    <a:gd name="connsiteX8" fmla="*/ 12757 w 47972"/>
                    <a:gd name="connsiteY8" fmla="*/ 19045 h 36848"/>
                    <a:gd name="connsiteX9" fmla="*/ 18686 w 47972"/>
                    <a:gd name="connsiteY9" fmla="*/ 14014 h 36848"/>
                    <a:gd name="connsiteX10" fmla="*/ 18686 w 47972"/>
                    <a:gd name="connsiteY10" fmla="*/ 14014 h 36848"/>
                    <a:gd name="connsiteX11" fmla="*/ 24256 w 47972"/>
                    <a:gd name="connsiteY11" fmla="*/ 9882 h 36848"/>
                    <a:gd name="connsiteX12" fmla="*/ 24256 w 47972"/>
                    <a:gd name="connsiteY12" fmla="*/ 9882 h 36848"/>
                    <a:gd name="connsiteX13" fmla="*/ 24435 w 47972"/>
                    <a:gd name="connsiteY13" fmla="*/ 9702 h 36848"/>
                    <a:gd name="connsiteX14" fmla="*/ 24435 w 47972"/>
                    <a:gd name="connsiteY14" fmla="*/ 9702 h 36848"/>
                    <a:gd name="connsiteX15" fmla="*/ 24076 w 47972"/>
                    <a:gd name="connsiteY15" fmla="*/ 8445 h 36848"/>
                    <a:gd name="connsiteX16" fmla="*/ 24076 w 47972"/>
                    <a:gd name="connsiteY16" fmla="*/ 8445 h 36848"/>
                    <a:gd name="connsiteX17" fmla="*/ 29287 w 47972"/>
                    <a:gd name="connsiteY17" fmla="*/ 0 h 36848"/>
                    <a:gd name="connsiteX18" fmla="*/ 29287 w 47972"/>
                    <a:gd name="connsiteY18" fmla="*/ 0 h 36848"/>
                    <a:gd name="connsiteX19" fmla="*/ 33958 w 47972"/>
                    <a:gd name="connsiteY19" fmla="*/ 3054 h 36848"/>
                    <a:gd name="connsiteX20" fmla="*/ 33958 w 47972"/>
                    <a:gd name="connsiteY20" fmla="*/ 3054 h 36848"/>
                    <a:gd name="connsiteX21" fmla="*/ 42402 w 47972"/>
                    <a:gd name="connsiteY21" fmla="*/ 8624 h 36848"/>
                    <a:gd name="connsiteX22" fmla="*/ 42402 w 47972"/>
                    <a:gd name="connsiteY22" fmla="*/ 8624 h 36848"/>
                    <a:gd name="connsiteX23" fmla="*/ 47972 w 47972"/>
                    <a:gd name="connsiteY23" fmla="*/ 12218 h 36848"/>
                    <a:gd name="connsiteX24" fmla="*/ 47972 w 47972"/>
                    <a:gd name="connsiteY24" fmla="*/ 12218 h 36848"/>
                    <a:gd name="connsiteX25" fmla="*/ 43660 w 47972"/>
                    <a:gd name="connsiteY25" fmla="*/ 17428 h 36848"/>
                    <a:gd name="connsiteX26" fmla="*/ 43660 w 47972"/>
                    <a:gd name="connsiteY26" fmla="*/ 17428 h 36848"/>
                    <a:gd name="connsiteX27" fmla="*/ 43660 w 47972"/>
                    <a:gd name="connsiteY27" fmla="*/ 17428 h 36848"/>
                    <a:gd name="connsiteX28" fmla="*/ 21201 w 47972"/>
                    <a:gd name="connsiteY28" fmla="*/ 32161 h 36848"/>
                    <a:gd name="connsiteX29" fmla="*/ 21201 w 47972"/>
                    <a:gd name="connsiteY29" fmla="*/ 32161 h 36848"/>
                    <a:gd name="connsiteX30" fmla="*/ 11140 w 47972"/>
                    <a:gd name="connsiteY30" fmla="*/ 36653 h 36848"/>
                    <a:gd name="connsiteX31" fmla="*/ 11140 w 47972"/>
                    <a:gd name="connsiteY31" fmla="*/ 36653 h 36848"/>
                    <a:gd name="connsiteX32" fmla="*/ 7546 w 47972"/>
                    <a:gd name="connsiteY32" fmla="*/ 36473 h 36848"/>
                    <a:gd name="connsiteX33" fmla="*/ 7546 w 47972"/>
                    <a:gd name="connsiteY33" fmla="*/ 36473 h 36848"/>
                    <a:gd name="connsiteX34" fmla="*/ 8984 w 47972"/>
                    <a:gd name="connsiteY34" fmla="*/ 31622 h 36848"/>
                    <a:gd name="connsiteX35" fmla="*/ 11499 w 47972"/>
                    <a:gd name="connsiteY35" fmla="*/ 31802 h 36848"/>
                    <a:gd name="connsiteX36" fmla="*/ 11499 w 47972"/>
                    <a:gd name="connsiteY36" fmla="*/ 31802 h 36848"/>
                    <a:gd name="connsiteX37" fmla="*/ 19404 w 47972"/>
                    <a:gd name="connsiteY37" fmla="*/ 27669 h 36848"/>
                    <a:gd name="connsiteX38" fmla="*/ 19404 w 47972"/>
                    <a:gd name="connsiteY38" fmla="*/ 27669 h 36848"/>
                    <a:gd name="connsiteX39" fmla="*/ 40606 w 47972"/>
                    <a:gd name="connsiteY39" fmla="*/ 13655 h 36848"/>
                    <a:gd name="connsiteX40" fmla="*/ 40606 w 47972"/>
                    <a:gd name="connsiteY40" fmla="*/ 13655 h 36848"/>
                    <a:gd name="connsiteX41" fmla="*/ 30005 w 47972"/>
                    <a:gd name="connsiteY41" fmla="*/ 6109 h 36848"/>
                    <a:gd name="connsiteX42" fmla="*/ 30005 w 47972"/>
                    <a:gd name="connsiteY42" fmla="*/ 6109 h 36848"/>
                    <a:gd name="connsiteX43" fmla="*/ 29826 w 47972"/>
                    <a:gd name="connsiteY43" fmla="*/ 5570 h 36848"/>
                    <a:gd name="connsiteX44" fmla="*/ 29826 w 47972"/>
                    <a:gd name="connsiteY44" fmla="*/ 5570 h 36848"/>
                    <a:gd name="connsiteX45" fmla="*/ 29107 w 47972"/>
                    <a:gd name="connsiteY45" fmla="*/ 7367 h 36848"/>
                    <a:gd name="connsiteX46" fmla="*/ 29107 w 47972"/>
                    <a:gd name="connsiteY46" fmla="*/ 7367 h 36848"/>
                    <a:gd name="connsiteX47" fmla="*/ 29287 w 47972"/>
                    <a:gd name="connsiteY47" fmla="*/ 7906 h 36848"/>
                    <a:gd name="connsiteX48" fmla="*/ 29287 w 47972"/>
                    <a:gd name="connsiteY48" fmla="*/ 7906 h 36848"/>
                    <a:gd name="connsiteX49" fmla="*/ 29466 w 47972"/>
                    <a:gd name="connsiteY49" fmla="*/ 9882 h 36848"/>
                    <a:gd name="connsiteX50" fmla="*/ 29466 w 47972"/>
                    <a:gd name="connsiteY50" fmla="*/ 9882 h 36848"/>
                    <a:gd name="connsiteX51" fmla="*/ 18865 w 47972"/>
                    <a:gd name="connsiteY51" fmla="*/ 19045 h 36848"/>
                    <a:gd name="connsiteX52" fmla="*/ 18865 w 47972"/>
                    <a:gd name="connsiteY52" fmla="*/ 19045 h 36848"/>
                    <a:gd name="connsiteX53" fmla="*/ 17967 w 47972"/>
                    <a:gd name="connsiteY53" fmla="*/ 19045 h 36848"/>
                    <a:gd name="connsiteX54" fmla="*/ 17967 w 47972"/>
                    <a:gd name="connsiteY54" fmla="*/ 19045 h 36848"/>
                    <a:gd name="connsiteX55" fmla="*/ 18686 w 47972"/>
                    <a:gd name="connsiteY55" fmla="*/ 20842 h 36848"/>
                    <a:gd name="connsiteX56" fmla="*/ 18686 w 47972"/>
                    <a:gd name="connsiteY56" fmla="*/ 20842 h 36848"/>
                    <a:gd name="connsiteX57" fmla="*/ 19045 w 47972"/>
                    <a:gd name="connsiteY57" fmla="*/ 22459 h 36848"/>
                    <a:gd name="connsiteX58" fmla="*/ 19045 w 47972"/>
                    <a:gd name="connsiteY58" fmla="*/ 22459 h 36848"/>
                    <a:gd name="connsiteX59" fmla="*/ 6468 w 47972"/>
                    <a:gd name="connsiteY59" fmla="*/ 29646 h 36848"/>
                    <a:gd name="connsiteX60" fmla="*/ 6468 w 47972"/>
                    <a:gd name="connsiteY60" fmla="*/ 29646 h 36848"/>
                    <a:gd name="connsiteX61" fmla="*/ 6109 w 47972"/>
                    <a:gd name="connsiteY61" fmla="*/ 29646 h 36848"/>
                    <a:gd name="connsiteX62" fmla="*/ 6109 w 47972"/>
                    <a:gd name="connsiteY62" fmla="*/ 29646 h 36848"/>
                    <a:gd name="connsiteX63" fmla="*/ 8984 w 47972"/>
                    <a:gd name="connsiteY63" fmla="*/ 31622 h 36848"/>
                    <a:gd name="connsiteX64" fmla="*/ 8984 w 47972"/>
                    <a:gd name="connsiteY64" fmla="*/ 31622 h 36848"/>
                    <a:gd name="connsiteX65" fmla="*/ 42762 w 47972"/>
                    <a:gd name="connsiteY65" fmla="*/ 15452 h 36848"/>
                    <a:gd name="connsiteX66" fmla="*/ 41863 w 47972"/>
                    <a:gd name="connsiteY66" fmla="*/ 14014 h 36848"/>
                    <a:gd name="connsiteX67" fmla="*/ 41684 w 47972"/>
                    <a:gd name="connsiteY67" fmla="*/ 14014 h 36848"/>
                    <a:gd name="connsiteX68" fmla="*/ 41684 w 47972"/>
                    <a:gd name="connsiteY68" fmla="*/ 14014 h 36848"/>
                    <a:gd name="connsiteX69" fmla="*/ 42762 w 47972"/>
                    <a:gd name="connsiteY69" fmla="*/ 15452 h 36848"/>
                    <a:gd name="connsiteX70" fmla="*/ 42762 w 47972"/>
                    <a:gd name="connsiteY70" fmla="*/ 15452 h 3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7972" h="36848">
                      <a:moveTo>
                        <a:pt x="7546" y="36473"/>
                      </a:moveTo>
                      <a:cubicBezTo>
                        <a:pt x="3593" y="34677"/>
                        <a:pt x="719" y="33778"/>
                        <a:pt x="0" y="29646"/>
                      </a:cubicBezTo>
                      <a:lnTo>
                        <a:pt x="0" y="29646"/>
                      </a:lnTo>
                      <a:cubicBezTo>
                        <a:pt x="180" y="26412"/>
                        <a:pt x="2875" y="25513"/>
                        <a:pt x="5750" y="24795"/>
                      </a:cubicBezTo>
                      <a:lnTo>
                        <a:pt x="5750" y="24795"/>
                      </a:lnTo>
                      <a:cubicBezTo>
                        <a:pt x="8624" y="24795"/>
                        <a:pt x="12757" y="23537"/>
                        <a:pt x="13655" y="22459"/>
                      </a:cubicBezTo>
                      <a:lnTo>
                        <a:pt x="13655" y="22459"/>
                      </a:lnTo>
                      <a:cubicBezTo>
                        <a:pt x="13116" y="21381"/>
                        <a:pt x="12936" y="20303"/>
                        <a:pt x="12757" y="19045"/>
                      </a:cubicBezTo>
                      <a:lnTo>
                        <a:pt x="12757" y="19045"/>
                      </a:lnTo>
                      <a:cubicBezTo>
                        <a:pt x="12757" y="16170"/>
                        <a:pt x="15631" y="14014"/>
                        <a:pt x="18686" y="14014"/>
                      </a:cubicBezTo>
                      <a:lnTo>
                        <a:pt x="18686" y="14014"/>
                      </a:lnTo>
                      <a:cubicBezTo>
                        <a:pt x="20842" y="14014"/>
                        <a:pt x="24256" y="11140"/>
                        <a:pt x="24256" y="9882"/>
                      </a:cubicBezTo>
                      <a:lnTo>
                        <a:pt x="24256" y="9882"/>
                      </a:lnTo>
                      <a:cubicBezTo>
                        <a:pt x="24256" y="9702"/>
                        <a:pt x="24256" y="9523"/>
                        <a:pt x="24435" y="9702"/>
                      </a:cubicBezTo>
                      <a:lnTo>
                        <a:pt x="24435" y="9702"/>
                      </a:lnTo>
                      <a:cubicBezTo>
                        <a:pt x="24435" y="9702"/>
                        <a:pt x="24435" y="9702"/>
                        <a:pt x="24076" y="8445"/>
                      </a:cubicBezTo>
                      <a:lnTo>
                        <a:pt x="24076" y="8445"/>
                      </a:lnTo>
                      <a:cubicBezTo>
                        <a:pt x="24256" y="4671"/>
                        <a:pt x="24795" y="539"/>
                        <a:pt x="29287" y="0"/>
                      </a:cubicBezTo>
                      <a:lnTo>
                        <a:pt x="29287" y="0"/>
                      </a:lnTo>
                      <a:cubicBezTo>
                        <a:pt x="31443" y="0"/>
                        <a:pt x="32880" y="1437"/>
                        <a:pt x="33958" y="3054"/>
                      </a:cubicBezTo>
                      <a:lnTo>
                        <a:pt x="33958" y="3054"/>
                      </a:lnTo>
                      <a:cubicBezTo>
                        <a:pt x="36294" y="6648"/>
                        <a:pt x="39527" y="8624"/>
                        <a:pt x="42402" y="8624"/>
                      </a:cubicBezTo>
                      <a:lnTo>
                        <a:pt x="42402" y="8624"/>
                      </a:lnTo>
                      <a:cubicBezTo>
                        <a:pt x="44559" y="8624"/>
                        <a:pt x="47433" y="8804"/>
                        <a:pt x="47972" y="12218"/>
                      </a:cubicBezTo>
                      <a:lnTo>
                        <a:pt x="47972" y="12218"/>
                      </a:lnTo>
                      <a:cubicBezTo>
                        <a:pt x="47254" y="15631"/>
                        <a:pt x="45277" y="16170"/>
                        <a:pt x="43660" y="17428"/>
                      </a:cubicBezTo>
                      <a:lnTo>
                        <a:pt x="43660" y="17428"/>
                      </a:lnTo>
                      <a:lnTo>
                        <a:pt x="43660" y="17428"/>
                      </a:lnTo>
                      <a:cubicBezTo>
                        <a:pt x="39707" y="20123"/>
                        <a:pt x="28209" y="29287"/>
                        <a:pt x="21201" y="32161"/>
                      </a:cubicBezTo>
                      <a:lnTo>
                        <a:pt x="21201" y="32161"/>
                      </a:lnTo>
                      <a:cubicBezTo>
                        <a:pt x="17608" y="33778"/>
                        <a:pt x="16350" y="36653"/>
                        <a:pt x="11140" y="36653"/>
                      </a:cubicBezTo>
                      <a:lnTo>
                        <a:pt x="11140" y="36653"/>
                      </a:lnTo>
                      <a:cubicBezTo>
                        <a:pt x="10601" y="37012"/>
                        <a:pt x="9343" y="36833"/>
                        <a:pt x="7546" y="36473"/>
                      </a:cubicBezTo>
                      <a:lnTo>
                        <a:pt x="7546" y="36473"/>
                      </a:lnTo>
                      <a:close/>
                      <a:moveTo>
                        <a:pt x="8984" y="31622"/>
                      </a:moveTo>
                      <a:cubicBezTo>
                        <a:pt x="10062" y="31802"/>
                        <a:pt x="10960" y="31802"/>
                        <a:pt x="11499" y="31802"/>
                      </a:cubicBezTo>
                      <a:lnTo>
                        <a:pt x="11499" y="31802"/>
                      </a:lnTo>
                      <a:cubicBezTo>
                        <a:pt x="13835" y="31982"/>
                        <a:pt x="14194" y="30365"/>
                        <a:pt x="19404" y="27669"/>
                      </a:cubicBezTo>
                      <a:lnTo>
                        <a:pt x="19404" y="27669"/>
                      </a:lnTo>
                      <a:cubicBezTo>
                        <a:pt x="24974" y="25513"/>
                        <a:pt x="36114" y="16889"/>
                        <a:pt x="40606" y="13655"/>
                      </a:cubicBezTo>
                      <a:lnTo>
                        <a:pt x="40606" y="13655"/>
                      </a:lnTo>
                      <a:cubicBezTo>
                        <a:pt x="36294" y="12936"/>
                        <a:pt x="32521" y="10062"/>
                        <a:pt x="30005" y="6109"/>
                      </a:cubicBezTo>
                      <a:lnTo>
                        <a:pt x="30005" y="6109"/>
                      </a:lnTo>
                      <a:cubicBezTo>
                        <a:pt x="30005" y="5929"/>
                        <a:pt x="29826" y="5750"/>
                        <a:pt x="29826" y="5570"/>
                      </a:cubicBezTo>
                      <a:lnTo>
                        <a:pt x="29826" y="5570"/>
                      </a:lnTo>
                      <a:cubicBezTo>
                        <a:pt x="29646" y="6109"/>
                        <a:pt x="29287" y="7187"/>
                        <a:pt x="29107" y="7367"/>
                      </a:cubicBezTo>
                      <a:lnTo>
                        <a:pt x="29107" y="7367"/>
                      </a:lnTo>
                      <a:cubicBezTo>
                        <a:pt x="29107" y="7367"/>
                        <a:pt x="29107" y="7367"/>
                        <a:pt x="29287" y="7906"/>
                      </a:cubicBezTo>
                      <a:lnTo>
                        <a:pt x="29287" y="7906"/>
                      </a:lnTo>
                      <a:cubicBezTo>
                        <a:pt x="29466" y="8445"/>
                        <a:pt x="29466" y="9163"/>
                        <a:pt x="29466" y="9882"/>
                      </a:cubicBezTo>
                      <a:lnTo>
                        <a:pt x="29466" y="9882"/>
                      </a:lnTo>
                      <a:cubicBezTo>
                        <a:pt x="29107" y="15631"/>
                        <a:pt x="23717" y="18865"/>
                        <a:pt x="18865" y="19045"/>
                      </a:cubicBezTo>
                      <a:lnTo>
                        <a:pt x="18865" y="19045"/>
                      </a:lnTo>
                      <a:cubicBezTo>
                        <a:pt x="18326" y="19045"/>
                        <a:pt x="18147" y="19045"/>
                        <a:pt x="17967" y="19045"/>
                      </a:cubicBezTo>
                      <a:lnTo>
                        <a:pt x="17967" y="19045"/>
                      </a:lnTo>
                      <a:cubicBezTo>
                        <a:pt x="17967" y="19404"/>
                        <a:pt x="18147" y="19943"/>
                        <a:pt x="18686" y="20842"/>
                      </a:cubicBezTo>
                      <a:lnTo>
                        <a:pt x="18686" y="20842"/>
                      </a:lnTo>
                      <a:cubicBezTo>
                        <a:pt x="18865" y="21201"/>
                        <a:pt x="19045" y="21740"/>
                        <a:pt x="19045" y="22459"/>
                      </a:cubicBezTo>
                      <a:lnTo>
                        <a:pt x="19045" y="22459"/>
                      </a:lnTo>
                      <a:cubicBezTo>
                        <a:pt x="17787" y="28568"/>
                        <a:pt x="11319" y="29107"/>
                        <a:pt x="6468" y="29646"/>
                      </a:cubicBezTo>
                      <a:lnTo>
                        <a:pt x="6468" y="29646"/>
                      </a:lnTo>
                      <a:cubicBezTo>
                        <a:pt x="6289" y="29646"/>
                        <a:pt x="6289" y="29646"/>
                        <a:pt x="6109" y="29646"/>
                      </a:cubicBezTo>
                      <a:lnTo>
                        <a:pt x="6109" y="29646"/>
                      </a:lnTo>
                      <a:cubicBezTo>
                        <a:pt x="6828" y="30544"/>
                        <a:pt x="7906" y="31083"/>
                        <a:pt x="8984" y="31622"/>
                      </a:cubicBezTo>
                      <a:lnTo>
                        <a:pt x="8984" y="31622"/>
                      </a:lnTo>
                      <a:close/>
                      <a:moveTo>
                        <a:pt x="42762" y="15452"/>
                      </a:moveTo>
                      <a:lnTo>
                        <a:pt x="41863" y="14014"/>
                      </a:lnTo>
                      <a:cubicBezTo>
                        <a:pt x="41863" y="14014"/>
                        <a:pt x="41684" y="14014"/>
                        <a:pt x="41684" y="14014"/>
                      </a:cubicBezTo>
                      <a:lnTo>
                        <a:pt x="41684" y="14014"/>
                      </a:lnTo>
                      <a:lnTo>
                        <a:pt x="42762" y="15452"/>
                      </a:lnTo>
                      <a:lnTo>
                        <a:pt x="42762" y="15452"/>
                      </a:lnTo>
                      <a:close/>
                    </a:path>
                  </a:pathLst>
                </a:custGeom>
                <a:grpFill/>
                <a:ln w="17953" cap="flat">
                  <a:noFill/>
                  <a:prstDash val="solid"/>
                  <a:miter/>
                </a:ln>
              </p:spPr>
              <p:txBody>
                <a:bodyPr rtlCol="0" anchor="ctr"/>
                <a:lstStyle/>
                <a:p>
                  <a:endParaRPr lang="zh-CN" altLang="en-US" sz="1050"/>
                </a:p>
              </p:txBody>
            </p:sp>
          </p:grpSp>
          <p:grpSp>
            <p:nvGrpSpPr>
              <p:cNvPr id="303" name="图形 1"/>
              <p:cNvGrpSpPr/>
              <p:nvPr/>
            </p:nvGrpSpPr>
            <p:grpSpPr>
              <a:xfrm>
                <a:off x="8492505" y="6274798"/>
                <a:ext cx="27309" cy="41504"/>
                <a:chOff x="9865716" y="6472488"/>
                <a:chExt cx="27309" cy="41504"/>
              </a:xfrm>
              <a:solidFill>
                <a:srgbClr val="0070C0"/>
              </a:solidFill>
            </p:grpSpPr>
            <p:sp>
              <p:nvSpPr>
                <p:cNvPr id="3140" name="任意多边形: 形状 892"/>
                <p:cNvSpPr/>
                <p:nvPr/>
              </p:nvSpPr>
              <p:spPr>
                <a:xfrm>
                  <a:off x="9868545" y="6475003"/>
                  <a:ext cx="22144" cy="36501"/>
                </a:xfrm>
                <a:custGeom>
                  <a:avLst/>
                  <a:gdLst>
                    <a:gd name="connsiteX0" fmla="*/ 12802 w 22144"/>
                    <a:gd name="connsiteY0" fmla="*/ 33239 h 36501"/>
                    <a:gd name="connsiteX1" fmla="*/ 19450 w 22144"/>
                    <a:gd name="connsiteY1" fmla="*/ 23897 h 36501"/>
                    <a:gd name="connsiteX2" fmla="*/ 22145 w 22144"/>
                    <a:gd name="connsiteY2" fmla="*/ 17249 h 36501"/>
                    <a:gd name="connsiteX3" fmla="*/ 18192 w 22144"/>
                    <a:gd name="connsiteY3" fmla="*/ 13296 h 36501"/>
                    <a:gd name="connsiteX4" fmla="*/ 11544 w 22144"/>
                    <a:gd name="connsiteY4" fmla="*/ 2696 h 36501"/>
                    <a:gd name="connsiteX5" fmla="*/ 943 w 22144"/>
                    <a:gd name="connsiteY5" fmla="*/ 0 h 36501"/>
                    <a:gd name="connsiteX6" fmla="*/ 943 w 22144"/>
                    <a:gd name="connsiteY6" fmla="*/ 3953 h 36501"/>
                    <a:gd name="connsiteX7" fmla="*/ 7591 w 22144"/>
                    <a:gd name="connsiteY7" fmla="*/ 23897 h 36501"/>
                    <a:gd name="connsiteX8" fmla="*/ 7591 w 22144"/>
                    <a:gd name="connsiteY8" fmla="*/ 35934 h 36501"/>
                    <a:gd name="connsiteX9" fmla="*/ 12802 w 22144"/>
                    <a:gd name="connsiteY9" fmla="*/ 33239 h 36501"/>
                    <a:gd name="connsiteX10" fmla="*/ 12802 w 22144"/>
                    <a:gd name="connsiteY10" fmla="*/ 33239 h 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4" h="36501">
                      <a:moveTo>
                        <a:pt x="12802" y="33239"/>
                      </a:moveTo>
                      <a:cubicBezTo>
                        <a:pt x="14060" y="30544"/>
                        <a:pt x="16755" y="25334"/>
                        <a:pt x="19450" y="23897"/>
                      </a:cubicBezTo>
                      <a:cubicBezTo>
                        <a:pt x="22145" y="22639"/>
                        <a:pt x="22145" y="19944"/>
                        <a:pt x="22145" y="17249"/>
                      </a:cubicBezTo>
                      <a:cubicBezTo>
                        <a:pt x="22145" y="15991"/>
                        <a:pt x="20887" y="15991"/>
                        <a:pt x="18192" y="13296"/>
                      </a:cubicBezTo>
                      <a:cubicBezTo>
                        <a:pt x="15497" y="10601"/>
                        <a:pt x="14239" y="5390"/>
                        <a:pt x="11544" y="2696"/>
                      </a:cubicBezTo>
                      <a:cubicBezTo>
                        <a:pt x="8849" y="1438"/>
                        <a:pt x="3638" y="0"/>
                        <a:pt x="943" y="0"/>
                      </a:cubicBezTo>
                      <a:cubicBezTo>
                        <a:pt x="-314" y="0"/>
                        <a:pt x="-314" y="1258"/>
                        <a:pt x="943" y="3953"/>
                      </a:cubicBezTo>
                      <a:cubicBezTo>
                        <a:pt x="3638" y="6648"/>
                        <a:pt x="8849" y="19944"/>
                        <a:pt x="7591" y="23897"/>
                      </a:cubicBezTo>
                      <a:cubicBezTo>
                        <a:pt x="7591" y="27849"/>
                        <a:pt x="6334" y="33239"/>
                        <a:pt x="7591" y="35934"/>
                      </a:cubicBezTo>
                      <a:cubicBezTo>
                        <a:pt x="8849" y="37372"/>
                        <a:pt x="11365" y="35934"/>
                        <a:pt x="12802" y="33239"/>
                      </a:cubicBezTo>
                      <a:lnTo>
                        <a:pt x="12802" y="33239"/>
                      </a:lnTo>
                      <a:close/>
                    </a:path>
                  </a:pathLst>
                </a:custGeom>
                <a:grpFill/>
                <a:ln w="17953" cap="flat">
                  <a:noFill/>
                  <a:prstDash val="solid"/>
                  <a:miter/>
                </a:ln>
              </p:spPr>
              <p:txBody>
                <a:bodyPr rtlCol="0" anchor="ctr"/>
                <a:lstStyle/>
                <a:p>
                  <a:endParaRPr lang="zh-CN" altLang="en-US" sz="1050"/>
                </a:p>
              </p:txBody>
            </p:sp>
            <p:sp>
              <p:nvSpPr>
                <p:cNvPr id="3141" name="任意多边形: 形状 893"/>
                <p:cNvSpPr/>
                <p:nvPr/>
              </p:nvSpPr>
              <p:spPr>
                <a:xfrm>
                  <a:off x="9865716" y="6472488"/>
                  <a:ext cx="27309" cy="41504"/>
                </a:xfrm>
                <a:custGeom>
                  <a:avLst/>
                  <a:gdLst>
                    <a:gd name="connsiteX0" fmla="*/ 8085 w 27309"/>
                    <a:gd name="connsiteY0" fmla="*/ 39707 h 41504"/>
                    <a:gd name="connsiteX1" fmla="*/ 7187 w 27309"/>
                    <a:gd name="connsiteY1" fmla="*/ 35036 h 41504"/>
                    <a:gd name="connsiteX2" fmla="*/ 7187 w 27309"/>
                    <a:gd name="connsiteY2" fmla="*/ 35036 h 41504"/>
                    <a:gd name="connsiteX3" fmla="*/ 7726 w 27309"/>
                    <a:gd name="connsiteY3" fmla="*/ 26591 h 41504"/>
                    <a:gd name="connsiteX4" fmla="*/ 7726 w 27309"/>
                    <a:gd name="connsiteY4" fmla="*/ 26591 h 41504"/>
                    <a:gd name="connsiteX5" fmla="*/ 7726 w 27309"/>
                    <a:gd name="connsiteY5" fmla="*/ 26052 h 41504"/>
                    <a:gd name="connsiteX6" fmla="*/ 7726 w 27309"/>
                    <a:gd name="connsiteY6" fmla="*/ 26052 h 41504"/>
                    <a:gd name="connsiteX7" fmla="*/ 7906 w 27309"/>
                    <a:gd name="connsiteY7" fmla="*/ 24974 h 41504"/>
                    <a:gd name="connsiteX8" fmla="*/ 7906 w 27309"/>
                    <a:gd name="connsiteY8" fmla="*/ 24974 h 41504"/>
                    <a:gd name="connsiteX9" fmla="*/ 1258 w 27309"/>
                    <a:gd name="connsiteY9" fmla="*/ 7726 h 41504"/>
                    <a:gd name="connsiteX10" fmla="*/ 1258 w 27309"/>
                    <a:gd name="connsiteY10" fmla="*/ 7726 h 41504"/>
                    <a:gd name="connsiteX11" fmla="*/ 0 w 27309"/>
                    <a:gd name="connsiteY11" fmla="*/ 3593 h 41504"/>
                    <a:gd name="connsiteX12" fmla="*/ 0 w 27309"/>
                    <a:gd name="connsiteY12" fmla="*/ 3593 h 41504"/>
                    <a:gd name="connsiteX13" fmla="*/ 3593 w 27309"/>
                    <a:gd name="connsiteY13" fmla="*/ 0 h 41504"/>
                    <a:gd name="connsiteX14" fmla="*/ 3593 w 27309"/>
                    <a:gd name="connsiteY14" fmla="*/ 0 h 41504"/>
                    <a:gd name="connsiteX15" fmla="*/ 15991 w 27309"/>
                    <a:gd name="connsiteY15" fmla="*/ 3414 h 41504"/>
                    <a:gd name="connsiteX16" fmla="*/ 15991 w 27309"/>
                    <a:gd name="connsiteY16" fmla="*/ 3414 h 41504"/>
                    <a:gd name="connsiteX17" fmla="*/ 22639 w 27309"/>
                    <a:gd name="connsiteY17" fmla="*/ 14014 h 41504"/>
                    <a:gd name="connsiteX18" fmla="*/ 22639 w 27309"/>
                    <a:gd name="connsiteY18" fmla="*/ 14014 h 41504"/>
                    <a:gd name="connsiteX19" fmla="*/ 27310 w 27309"/>
                    <a:gd name="connsiteY19" fmla="*/ 19764 h 41504"/>
                    <a:gd name="connsiteX20" fmla="*/ 27310 w 27309"/>
                    <a:gd name="connsiteY20" fmla="*/ 19764 h 41504"/>
                    <a:gd name="connsiteX21" fmla="*/ 27310 w 27309"/>
                    <a:gd name="connsiteY21" fmla="*/ 20303 h 41504"/>
                    <a:gd name="connsiteX22" fmla="*/ 27310 w 27309"/>
                    <a:gd name="connsiteY22" fmla="*/ 20303 h 41504"/>
                    <a:gd name="connsiteX23" fmla="*/ 23357 w 27309"/>
                    <a:gd name="connsiteY23" fmla="*/ 28748 h 41504"/>
                    <a:gd name="connsiteX24" fmla="*/ 23357 w 27309"/>
                    <a:gd name="connsiteY24" fmla="*/ 28748 h 41504"/>
                    <a:gd name="connsiteX25" fmla="*/ 17967 w 27309"/>
                    <a:gd name="connsiteY25" fmla="*/ 36833 h 41504"/>
                    <a:gd name="connsiteX26" fmla="*/ 17967 w 27309"/>
                    <a:gd name="connsiteY26" fmla="*/ 36833 h 41504"/>
                    <a:gd name="connsiteX27" fmla="*/ 15631 w 27309"/>
                    <a:gd name="connsiteY27" fmla="*/ 35755 h 41504"/>
                    <a:gd name="connsiteX28" fmla="*/ 17967 w 27309"/>
                    <a:gd name="connsiteY28" fmla="*/ 37012 h 41504"/>
                    <a:gd name="connsiteX29" fmla="*/ 11679 w 27309"/>
                    <a:gd name="connsiteY29" fmla="*/ 41504 h 41504"/>
                    <a:gd name="connsiteX30" fmla="*/ 11679 w 27309"/>
                    <a:gd name="connsiteY30" fmla="*/ 41504 h 41504"/>
                    <a:gd name="connsiteX31" fmla="*/ 8085 w 27309"/>
                    <a:gd name="connsiteY31" fmla="*/ 39707 h 41504"/>
                    <a:gd name="connsiteX32" fmla="*/ 8085 w 27309"/>
                    <a:gd name="connsiteY32" fmla="*/ 39707 h 41504"/>
                    <a:gd name="connsiteX33" fmla="*/ 12936 w 27309"/>
                    <a:gd name="connsiteY33" fmla="*/ 24974 h 41504"/>
                    <a:gd name="connsiteX34" fmla="*/ 12757 w 27309"/>
                    <a:gd name="connsiteY34" fmla="*/ 26591 h 41504"/>
                    <a:gd name="connsiteX35" fmla="*/ 12757 w 27309"/>
                    <a:gd name="connsiteY35" fmla="*/ 26591 h 41504"/>
                    <a:gd name="connsiteX36" fmla="*/ 12757 w 27309"/>
                    <a:gd name="connsiteY36" fmla="*/ 26591 h 41504"/>
                    <a:gd name="connsiteX37" fmla="*/ 12218 w 27309"/>
                    <a:gd name="connsiteY37" fmla="*/ 35036 h 41504"/>
                    <a:gd name="connsiteX38" fmla="*/ 12218 w 27309"/>
                    <a:gd name="connsiteY38" fmla="*/ 35036 h 41504"/>
                    <a:gd name="connsiteX39" fmla="*/ 12218 w 27309"/>
                    <a:gd name="connsiteY39" fmla="*/ 36114 h 41504"/>
                    <a:gd name="connsiteX40" fmla="*/ 12218 w 27309"/>
                    <a:gd name="connsiteY40" fmla="*/ 36114 h 41504"/>
                    <a:gd name="connsiteX41" fmla="*/ 13296 w 27309"/>
                    <a:gd name="connsiteY41" fmla="*/ 34677 h 41504"/>
                    <a:gd name="connsiteX42" fmla="*/ 13296 w 27309"/>
                    <a:gd name="connsiteY42" fmla="*/ 34677 h 41504"/>
                    <a:gd name="connsiteX43" fmla="*/ 13296 w 27309"/>
                    <a:gd name="connsiteY43" fmla="*/ 34677 h 41504"/>
                    <a:gd name="connsiteX44" fmla="*/ 21021 w 27309"/>
                    <a:gd name="connsiteY44" fmla="*/ 24256 h 41504"/>
                    <a:gd name="connsiteX45" fmla="*/ 21021 w 27309"/>
                    <a:gd name="connsiteY45" fmla="*/ 24256 h 41504"/>
                    <a:gd name="connsiteX46" fmla="*/ 22279 w 27309"/>
                    <a:gd name="connsiteY46" fmla="*/ 20303 h 41504"/>
                    <a:gd name="connsiteX47" fmla="*/ 22279 w 27309"/>
                    <a:gd name="connsiteY47" fmla="*/ 20303 h 41504"/>
                    <a:gd name="connsiteX48" fmla="*/ 19045 w 27309"/>
                    <a:gd name="connsiteY48" fmla="*/ 17607 h 41504"/>
                    <a:gd name="connsiteX49" fmla="*/ 19045 w 27309"/>
                    <a:gd name="connsiteY49" fmla="*/ 17607 h 41504"/>
                    <a:gd name="connsiteX50" fmla="*/ 13116 w 27309"/>
                    <a:gd name="connsiteY50" fmla="*/ 7546 h 41504"/>
                    <a:gd name="connsiteX51" fmla="*/ 13116 w 27309"/>
                    <a:gd name="connsiteY51" fmla="*/ 7546 h 41504"/>
                    <a:gd name="connsiteX52" fmla="*/ 5929 w 27309"/>
                    <a:gd name="connsiteY52" fmla="*/ 5390 h 41504"/>
                    <a:gd name="connsiteX53" fmla="*/ 5929 w 27309"/>
                    <a:gd name="connsiteY53" fmla="*/ 5390 h 41504"/>
                    <a:gd name="connsiteX54" fmla="*/ 12936 w 27309"/>
                    <a:gd name="connsiteY54" fmla="*/ 24974 h 41504"/>
                    <a:gd name="connsiteX55" fmla="*/ 12936 w 27309"/>
                    <a:gd name="connsiteY55" fmla="*/ 24974 h 4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309" h="41504">
                      <a:moveTo>
                        <a:pt x="8085" y="39707"/>
                      </a:moveTo>
                      <a:cubicBezTo>
                        <a:pt x="7187" y="38090"/>
                        <a:pt x="7187" y="36473"/>
                        <a:pt x="7187" y="35036"/>
                      </a:cubicBezTo>
                      <a:lnTo>
                        <a:pt x="7187" y="35036"/>
                      </a:lnTo>
                      <a:cubicBezTo>
                        <a:pt x="7187" y="31982"/>
                        <a:pt x="7726" y="28927"/>
                        <a:pt x="7726" y="26591"/>
                      </a:cubicBezTo>
                      <a:lnTo>
                        <a:pt x="7726" y="26591"/>
                      </a:lnTo>
                      <a:cubicBezTo>
                        <a:pt x="7726" y="26591"/>
                        <a:pt x="7726" y="26591"/>
                        <a:pt x="7726" y="26052"/>
                      </a:cubicBezTo>
                      <a:lnTo>
                        <a:pt x="7726" y="26052"/>
                      </a:lnTo>
                      <a:cubicBezTo>
                        <a:pt x="7726" y="25693"/>
                        <a:pt x="7906" y="25334"/>
                        <a:pt x="7906" y="24974"/>
                      </a:cubicBezTo>
                      <a:lnTo>
                        <a:pt x="7906" y="24974"/>
                      </a:lnTo>
                      <a:cubicBezTo>
                        <a:pt x="8085" y="21201"/>
                        <a:pt x="3234" y="9523"/>
                        <a:pt x="1258" y="7726"/>
                      </a:cubicBezTo>
                      <a:lnTo>
                        <a:pt x="1258" y="7726"/>
                      </a:lnTo>
                      <a:cubicBezTo>
                        <a:pt x="539" y="6109"/>
                        <a:pt x="0" y="5031"/>
                        <a:pt x="0" y="3593"/>
                      </a:cubicBezTo>
                      <a:lnTo>
                        <a:pt x="0" y="3593"/>
                      </a:lnTo>
                      <a:cubicBezTo>
                        <a:pt x="0" y="1976"/>
                        <a:pt x="2156" y="0"/>
                        <a:pt x="3593" y="0"/>
                      </a:cubicBezTo>
                      <a:lnTo>
                        <a:pt x="3593" y="0"/>
                      </a:lnTo>
                      <a:cubicBezTo>
                        <a:pt x="7007" y="0"/>
                        <a:pt x="12038" y="1437"/>
                        <a:pt x="15991" y="3414"/>
                      </a:cubicBezTo>
                      <a:lnTo>
                        <a:pt x="15991" y="3414"/>
                      </a:lnTo>
                      <a:cubicBezTo>
                        <a:pt x="19225" y="7007"/>
                        <a:pt x="20662" y="12218"/>
                        <a:pt x="22639" y="14014"/>
                      </a:cubicBezTo>
                      <a:lnTo>
                        <a:pt x="22639" y="14014"/>
                      </a:lnTo>
                      <a:cubicBezTo>
                        <a:pt x="24615" y="16350"/>
                        <a:pt x="26412" y="15631"/>
                        <a:pt x="27310" y="19764"/>
                      </a:cubicBezTo>
                      <a:lnTo>
                        <a:pt x="27310" y="19764"/>
                      </a:lnTo>
                      <a:lnTo>
                        <a:pt x="27310" y="20303"/>
                      </a:lnTo>
                      <a:lnTo>
                        <a:pt x="27310" y="20303"/>
                      </a:lnTo>
                      <a:cubicBezTo>
                        <a:pt x="27310" y="22818"/>
                        <a:pt x="27131" y="26591"/>
                        <a:pt x="23357" y="28748"/>
                      </a:cubicBezTo>
                      <a:lnTo>
                        <a:pt x="23357" y="28748"/>
                      </a:lnTo>
                      <a:cubicBezTo>
                        <a:pt x="22099" y="29107"/>
                        <a:pt x="19045" y="34317"/>
                        <a:pt x="17967" y="36833"/>
                      </a:cubicBezTo>
                      <a:lnTo>
                        <a:pt x="17967" y="36833"/>
                      </a:lnTo>
                      <a:lnTo>
                        <a:pt x="15631" y="35755"/>
                      </a:lnTo>
                      <a:lnTo>
                        <a:pt x="17967" y="37012"/>
                      </a:lnTo>
                      <a:cubicBezTo>
                        <a:pt x="16530" y="39527"/>
                        <a:pt x="14553" y="41504"/>
                        <a:pt x="11679" y="41504"/>
                      </a:cubicBezTo>
                      <a:lnTo>
                        <a:pt x="11679" y="41504"/>
                      </a:lnTo>
                      <a:cubicBezTo>
                        <a:pt x="10601" y="41504"/>
                        <a:pt x="9343" y="41145"/>
                        <a:pt x="8085" y="39707"/>
                      </a:cubicBezTo>
                      <a:lnTo>
                        <a:pt x="8085" y="39707"/>
                      </a:lnTo>
                      <a:close/>
                      <a:moveTo>
                        <a:pt x="12936" y="24974"/>
                      </a:moveTo>
                      <a:cubicBezTo>
                        <a:pt x="12936" y="25693"/>
                        <a:pt x="12757" y="26412"/>
                        <a:pt x="12757" y="26591"/>
                      </a:cubicBezTo>
                      <a:lnTo>
                        <a:pt x="12757" y="26591"/>
                      </a:lnTo>
                      <a:lnTo>
                        <a:pt x="12757" y="26591"/>
                      </a:lnTo>
                      <a:cubicBezTo>
                        <a:pt x="12757" y="29646"/>
                        <a:pt x="12218" y="32700"/>
                        <a:pt x="12218" y="35036"/>
                      </a:cubicBezTo>
                      <a:lnTo>
                        <a:pt x="12218" y="35036"/>
                      </a:lnTo>
                      <a:cubicBezTo>
                        <a:pt x="12218" y="35395"/>
                        <a:pt x="12218" y="35755"/>
                        <a:pt x="12218" y="36114"/>
                      </a:cubicBezTo>
                      <a:lnTo>
                        <a:pt x="12218" y="36114"/>
                      </a:lnTo>
                      <a:cubicBezTo>
                        <a:pt x="12577" y="35934"/>
                        <a:pt x="12936" y="35395"/>
                        <a:pt x="13296" y="34677"/>
                      </a:cubicBezTo>
                      <a:lnTo>
                        <a:pt x="13296" y="34677"/>
                      </a:lnTo>
                      <a:lnTo>
                        <a:pt x="13296" y="34677"/>
                      </a:lnTo>
                      <a:cubicBezTo>
                        <a:pt x="14733" y="31982"/>
                        <a:pt x="16889" y="26591"/>
                        <a:pt x="21021" y="24256"/>
                      </a:cubicBezTo>
                      <a:lnTo>
                        <a:pt x="21021" y="24256"/>
                      </a:lnTo>
                      <a:cubicBezTo>
                        <a:pt x="22099" y="23717"/>
                        <a:pt x="22099" y="22818"/>
                        <a:pt x="22279" y="20303"/>
                      </a:cubicBezTo>
                      <a:lnTo>
                        <a:pt x="22279" y="20303"/>
                      </a:lnTo>
                      <a:cubicBezTo>
                        <a:pt x="21740" y="19943"/>
                        <a:pt x="20482" y="19045"/>
                        <a:pt x="19045" y="17607"/>
                      </a:cubicBezTo>
                      <a:lnTo>
                        <a:pt x="19045" y="17607"/>
                      </a:lnTo>
                      <a:cubicBezTo>
                        <a:pt x="15631" y="14014"/>
                        <a:pt x="14374" y="8804"/>
                        <a:pt x="13116" y="7546"/>
                      </a:cubicBezTo>
                      <a:lnTo>
                        <a:pt x="13116" y="7546"/>
                      </a:lnTo>
                      <a:cubicBezTo>
                        <a:pt x="11679" y="6828"/>
                        <a:pt x="8265" y="5929"/>
                        <a:pt x="5929" y="5390"/>
                      </a:cubicBezTo>
                      <a:lnTo>
                        <a:pt x="5929" y="5390"/>
                      </a:lnTo>
                      <a:cubicBezTo>
                        <a:pt x="8984" y="9343"/>
                        <a:pt x="12757" y="18865"/>
                        <a:pt x="12936" y="24974"/>
                      </a:cubicBezTo>
                      <a:lnTo>
                        <a:pt x="12936" y="24974"/>
                      </a:lnTo>
                      <a:close/>
                    </a:path>
                  </a:pathLst>
                </a:custGeom>
                <a:grpFill/>
                <a:ln w="17953" cap="flat">
                  <a:noFill/>
                  <a:prstDash val="solid"/>
                  <a:miter/>
                </a:ln>
              </p:spPr>
              <p:txBody>
                <a:bodyPr rtlCol="0" anchor="ctr"/>
                <a:lstStyle/>
                <a:p>
                  <a:endParaRPr lang="zh-CN" altLang="en-US" sz="1050"/>
                </a:p>
              </p:txBody>
            </p:sp>
          </p:grpSp>
          <p:grpSp>
            <p:nvGrpSpPr>
              <p:cNvPr id="304" name="图形 1"/>
              <p:cNvGrpSpPr/>
              <p:nvPr/>
            </p:nvGrpSpPr>
            <p:grpSpPr>
              <a:xfrm>
                <a:off x="5951046" y="4530005"/>
                <a:ext cx="16183" cy="15631"/>
                <a:chOff x="7324257" y="4727695"/>
                <a:chExt cx="16183" cy="15631"/>
              </a:xfrm>
              <a:solidFill>
                <a:srgbClr val="0070C0"/>
              </a:solidFill>
            </p:grpSpPr>
            <p:sp>
              <p:nvSpPr>
                <p:cNvPr id="3138" name="任意多边形: 形状 895"/>
                <p:cNvSpPr/>
                <p:nvPr/>
              </p:nvSpPr>
              <p:spPr>
                <a:xfrm>
                  <a:off x="7326801" y="4730210"/>
                  <a:ext cx="11110" cy="10597"/>
                </a:xfrm>
                <a:custGeom>
                  <a:avLst/>
                  <a:gdLst>
                    <a:gd name="connsiteX0" fmla="*/ 4463 w 11110"/>
                    <a:gd name="connsiteY0" fmla="*/ 9343 h 10597"/>
                    <a:gd name="connsiteX1" fmla="*/ 11111 w 11110"/>
                    <a:gd name="connsiteY1" fmla="*/ 6648 h 10597"/>
                    <a:gd name="connsiteX2" fmla="*/ 4463 w 11110"/>
                    <a:gd name="connsiteY2" fmla="*/ 0 h 10597"/>
                    <a:gd name="connsiteX3" fmla="*/ 4463 w 11110"/>
                    <a:gd name="connsiteY3" fmla="*/ 9343 h 10597"/>
                    <a:gd name="connsiteX4" fmla="*/ 4463 w 11110"/>
                    <a:gd name="connsiteY4" fmla="*/ 9343 h 10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10" h="10597">
                      <a:moveTo>
                        <a:pt x="4463" y="9343"/>
                      </a:moveTo>
                      <a:cubicBezTo>
                        <a:pt x="11111" y="13296"/>
                        <a:pt x="11111" y="6648"/>
                        <a:pt x="11111" y="6648"/>
                      </a:cubicBezTo>
                      <a:cubicBezTo>
                        <a:pt x="11111" y="6648"/>
                        <a:pt x="9853" y="0"/>
                        <a:pt x="4463" y="0"/>
                      </a:cubicBezTo>
                      <a:cubicBezTo>
                        <a:pt x="-748" y="180"/>
                        <a:pt x="-2185" y="5390"/>
                        <a:pt x="4463" y="9343"/>
                      </a:cubicBezTo>
                      <a:lnTo>
                        <a:pt x="4463" y="9343"/>
                      </a:lnTo>
                      <a:close/>
                    </a:path>
                  </a:pathLst>
                </a:custGeom>
                <a:grpFill/>
                <a:ln w="17953" cap="flat">
                  <a:noFill/>
                  <a:prstDash val="solid"/>
                  <a:miter/>
                </a:ln>
              </p:spPr>
              <p:txBody>
                <a:bodyPr rtlCol="0" anchor="ctr"/>
                <a:lstStyle/>
                <a:p>
                  <a:endParaRPr lang="zh-CN" altLang="en-US" sz="1050"/>
                </a:p>
              </p:txBody>
            </p:sp>
            <p:sp>
              <p:nvSpPr>
                <p:cNvPr id="3139" name="任意多边形: 形状 896"/>
                <p:cNvSpPr/>
                <p:nvPr/>
              </p:nvSpPr>
              <p:spPr>
                <a:xfrm>
                  <a:off x="7324257" y="4727695"/>
                  <a:ext cx="16183" cy="15631"/>
                </a:xfrm>
                <a:custGeom>
                  <a:avLst/>
                  <a:gdLst>
                    <a:gd name="connsiteX0" fmla="*/ 5750 w 16183"/>
                    <a:gd name="connsiteY0" fmla="*/ 14014 h 15631"/>
                    <a:gd name="connsiteX1" fmla="*/ 7007 w 16183"/>
                    <a:gd name="connsiteY1" fmla="*/ 11858 h 15631"/>
                    <a:gd name="connsiteX2" fmla="*/ 8265 w 16183"/>
                    <a:gd name="connsiteY2" fmla="*/ 9702 h 15631"/>
                    <a:gd name="connsiteX3" fmla="*/ 10601 w 16183"/>
                    <a:gd name="connsiteY3" fmla="*/ 10601 h 15631"/>
                    <a:gd name="connsiteX4" fmla="*/ 10601 w 16183"/>
                    <a:gd name="connsiteY4" fmla="*/ 10601 h 15631"/>
                    <a:gd name="connsiteX5" fmla="*/ 10960 w 16183"/>
                    <a:gd name="connsiteY5" fmla="*/ 9343 h 15631"/>
                    <a:gd name="connsiteX6" fmla="*/ 10960 w 16183"/>
                    <a:gd name="connsiteY6" fmla="*/ 9343 h 15631"/>
                    <a:gd name="connsiteX7" fmla="*/ 7007 w 16183"/>
                    <a:gd name="connsiteY7" fmla="*/ 5031 h 15631"/>
                    <a:gd name="connsiteX8" fmla="*/ 7007 w 16183"/>
                    <a:gd name="connsiteY8" fmla="*/ 5031 h 15631"/>
                    <a:gd name="connsiteX9" fmla="*/ 5031 w 16183"/>
                    <a:gd name="connsiteY9" fmla="*/ 5929 h 15631"/>
                    <a:gd name="connsiteX10" fmla="*/ 5031 w 16183"/>
                    <a:gd name="connsiteY10" fmla="*/ 5929 h 15631"/>
                    <a:gd name="connsiteX11" fmla="*/ 8265 w 16183"/>
                    <a:gd name="connsiteY11" fmla="*/ 9523 h 15631"/>
                    <a:gd name="connsiteX12" fmla="*/ 8265 w 16183"/>
                    <a:gd name="connsiteY12" fmla="*/ 9523 h 15631"/>
                    <a:gd name="connsiteX13" fmla="*/ 7007 w 16183"/>
                    <a:gd name="connsiteY13" fmla="*/ 11679 h 15631"/>
                    <a:gd name="connsiteX14" fmla="*/ 5750 w 16183"/>
                    <a:gd name="connsiteY14" fmla="*/ 14014 h 15631"/>
                    <a:gd name="connsiteX15" fmla="*/ 0 w 16183"/>
                    <a:gd name="connsiteY15" fmla="*/ 5929 h 15631"/>
                    <a:gd name="connsiteX16" fmla="*/ 0 w 16183"/>
                    <a:gd name="connsiteY16" fmla="*/ 5929 h 15631"/>
                    <a:gd name="connsiteX17" fmla="*/ 7007 w 16183"/>
                    <a:gd name="connsiteY17" fmla="*/ 0 h 15631"/>
                    <a:gd name="connsiteX18" fmla="*/ 7007 w 16183"/>
                    <a:gd name="connsiteY18" fmla="*/ 0 h 15631"/>
                    <a:gd name="connsiteX19" fmla="*/ 16170 w 16183"/>
                    <a:gd name="connsiteY19" fmla="*/ 8804 h 15631"/>
                    <a:gd name="connsiteX20" fmla="*/ 16170 w 16183"/>
                    <a:gd name="connsiteY20" fmla="*/ 8804 h 15631"/>
                    <a:gd name="connsiteX21" fmla="*/ 16170 w 16183"/>
                    <a:gd name="connsiteY21" fmla="*/ 8804 h 15631"/>
                    <a:gd name="connsiteX22" fmla="*/ 16170 w 16183"/>
                    <a:gd name="connsiteY22" fmla="*/ 9163 h 15631"/>
                    <a:gd name="connsiteX23" fmla="*/ 16170 w 16183"/>
                    <a:gd name="connsiteY23" fmla="*/ 9163 h 15631"/>
                    <a:gd name="connsiteX24" fmla="*/ 10780 w 16183"/>
                    <a:gd name="connsiteY24" fmla="*/ 15631 h 15631"/>
                    <a:gd name="connsiteX25" fmla="*/ 10780 w 16183"/>
                    <a:gd name="connsiteY25" fmla="*/ 15631 h 15631"/>
                    <a:gd name="connsiteX26" fmla="*/ 5750 w 16183"/>
                    <a:gd name="connsiteY26" fmla="*/ 14014 h 15631"/>
                    <a:gd name="connsiteX27" fmla="*/ 5750 w 16183"/>
                    <a:gd name="connsiteY27" fmla="*/ 14014 h 1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183" h="15631">
                      <a:moveTo>
                        <a:pt x="5750" y="14014"/>
                      </a:moveTo>
                      <a:lnTo>
                        <a:pt x="7007" y="11858"/>
                      </a:lnTo>
                      <a:lnTo>
                        <a:pt x="8265" y="9702"/>
                      </a:lnTo>
                      <a:cubicBezTo>
                        <a:pt x="9523" y="10421"/>
                        <a:pt x="10421" y="10601"/>
                        <a:pt x="10601" y="10601"/>
                      </a:cubicBezTo>
                      <a:lnTo>
                        <a:pt x="10601" y="10601"/>
                      </a:lnTo>
                      <a:cubicBezTo>
                        <a:pt x="10601" y="10601"/>
                        <a:pt x="10780" y="9882"/>
                        <a:pt x="10960" y="9343"/>
                      </a:cubicBezTo>
                      <a:lnTo>
                        <a:pt x="10960" y="9343"/>
                      </a:lnTo>
                      <a:cubicBezTo>
                        <a:pt x="10601" y="8265"/>
                        <a:pt x="9163" y="4671"/>
                        <a:pt x="7007" y="5031"/>
                      </a:cubicBezTo>
                      <a:lnTo>
                        <a:pt x="7007" y="5031"/>
                      </a:lnTo>
                      <a:cubicBezTo>
                        <a:pt x="5031" y="5210"/>
                        <a:pt x="5031" y="5749"/>
                        <a:pt x="5031" y="5929"/>
                      </a:cubicBezTo>
                      <a:lnTo>
                        <a:pt x="5031" y="5929"/>
                      </a:lnTo>
                      <a:cubicBezTo>
                        <a:pt x="5031" y="6288"/>
                        <a:pt x="5570" y="7905"/>
                        <a:pt x="8265" y="9523"/>
                      </a:cubicBezTo>
                      <a:lnTo>
                        <a:pt x="8265" y="9523"/>
                      </a:lnTo>
                      <a:lnTo>
                        <a:pt x="7007" y="11679"/>
                      </a:lnTo>
                      <a:lnTo>
                        <a:pt x="5750" y="14014"/>
                      </a:lnTo>
                      <a:cubicBezTo>
                        <a:pt x="2156" y="11858"/>
                        <a:pt x="0" y="9163"/>
                        <a:pt x="0" y="5929"/>
                      </a:cubicBezTo>
                      <a:lnTo>
                        <a:pt x="0" y="5929"/>
                      </a:lnTo>
                      <a:cubicBezTo>
                        <a:pt x="0" y="2336"/>
                        <a:pt x="3414" y="0"/>
                        <a:pt x="7007" y="0"/>
                      </a:cubicBezTo>
                      <a:lnTo>
                        <a:pt x="7007" y="0"/>
                      </a:lnTo>
                      <a:cubicBezTo>
                        <a:pt x="14913" y="539"/>
                        <a:pt x="15991" y="8624"/>
                        <a:pt x="16170" y="8804"/>
                      </a:cubicBezTo>
                      <a:lnTo>
                        <a:pt x="16170" y="8804"/>
                      </a:lnTo>
                      <a:lnTo>
                        <a:pt x="16170" y="8804"/>
                      </a:lnTo>
                      <a:cubicBezTo>
                        <a:pt x="16170" y="8984"/>
                        <a:pt x="16170" y="9163"/>
                        <a:pt x="16170" y="9163"/>
                      </a:cubicBezTo>
                      <a:lnTo>
                        <a:pt x="16170" y="9163"/>
                      </a:lnTo>
                      <a:cubicBezTo>
                        <a:pt x="16170" y="9163"/>
                        <a:pt x="16709" y="15092"/>
                        <a:pt x="10780" y="15631"/>
                      </a:cubicBezTo>
                      <a:lnTo>
                        <a:pt x="10780" y="15631"/>
                      </a:lnTo>
                      <a:cubicBezTo>
                        <a:pt x="8984" y="15631"/>
                        <a:pt x="7546" y="15092"/>
                        <a:pt x="5750" y="14014"/>
                      </a:cubicBezTo>
                      <a:lnTo>
                        <a:pt x="5750" y="14014"/>
                      </a:lnTo>
                      <a:close/>
                    </a:path>
                  </a:pathLst>
                </a:custGeom>
                <a:grpFill/>
                <a:ln w="17953" cap="flat">
                  <a:noFill/>
                  <a:prstDash val="solid"/>
                  <a:miter/>
                </a:ln>
              </p:spPr>
              <p:txBody>
                <a:bodyPr rtlCol="0" anchor="ctr"/>
                <a:lstStyle/>
                <a:p>
                  <a:endParaRPr lang="zh-CN" altLang="en-US" sz="1050"/>
                </a:p>
              </p:txBody>
            </p:sp>
          </p:grpSp>
          <p:grpSp>
            <p:nvGrpSpPr>
              <p:cNvPr id="305" name="图形 1"/>
              <p:cNvGrpSpPr/>
              <p:nvPr/>
            </p:nvGrpSpPr>
            <p:grpSpPr>
              <a:xfrm>
                <a:off x="5966857" y="4542177"/>
                <a:ext cx="22099" cy="14778"/>
                <a:chOff x="7340068" y="4739867"/>
                <a:chExt cx="22099" cy="14778"/>
              </a:xfrm>
              <a:solidFill>
                <a:srgbClr val="0070C0"/>
              </a:solidFill>
            </p:grpSpPr>
            <p:sp>
              <p:nvSpPr>
                <p:cNvPr id="3136" name="任意多边形: 形状 898"/>
                <p:cNvSpPr/>
                <p:nvPr/>
              </p:nvSpPr>
              <p:spPr>
                <a:xfrm>
                  <a:off x="7342891" y="4742248"/>
                  <a:ext cx="16788" cy="9407"/>
                </a:xfrm>
                <a:custGeom>
                  <a:avLst/>
                  <a:gdLst>
                    <a:gd name="connsiteX0" fmla="*/ 2927 w 16788"/>
                    <a:gd name="connsiteY0" fmla="*/ 3953 h 9407"/>
                    <a:gd name="connsiteX1" fmla="*/ 14785 w 16788"/>
                    <a:gd name="connsiteY1" fmla="*/ 9163 h 9407"/>
                    <a:gd name="connsiteX2" fmla="*/ 13527 w 16788"/>
                    <a:gd name="connsiteY2" fmla="*/ 5210 h 9407"/>
                    <a:gd name="connsiteX3" fmla="*/ 5622 w 16788"/>
                    <a:gd name="connsiteY3" fmla="*/ 0 h 9407"/>
                    <a:gd name="connsiteX4" fmla="*/ 411 w 16788"/>
                    <a:gd name="connsiteY4" fmla="*/ 1437 h 9407"/>
                    <a:gd name="connsiteX5" fmla="*/ 2927 w 16788"/>
                    <a:gd name="connsiteY5" fmla="*/ 3953 h 9407"/>
                    <a:gd name="connsiteX6" fmla="*/ 2927 w 16788"/>
                    <a:gd name="connsiteY6" fmla="*/ 3953 h 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88" h="9407">
                      <a:moveTo>
                        <a:pt x="2927" y="3953"/>
                      </a:moveTo>
                      <a:cubicBezTo>
                        <a:pt x="2927" y="3953"/>
                        <a:pt x="10832" y="7906"/>
                        <a:pt x="14785" y="9163"/>
                      </a:cubicBezTo>
                      <a:cubicBezTo>
                        <a:pt x="18738" y="10421"/>
                        <a:pt x="16042" y="6468"/>
                        <a:pt x="13527" y="5210"/>
                      </a:cubicBezTo>
                      <a:cubicBezTo>
                        <a:pt x="12269" y="2515"/>
                        <a:pt x="10832" y="1258"/>
                        <a:pt x="5622" y="0"/>
                      </a:cubicBezTo>
                      <a:cubicBezTo>
                        <a:pt x="411" y="0"/>
                        <a:pt x="411" y="0"/>
                        <a:pt x="411" y="1437"/>
                      </a:cubicBezTo>
                      <a:cubicBezTo>
                        <a:pt x="-1026" y="3953"/>
                        <a:pt x="1669" y="3953"/>
                        <a:pt x="2927" y="3953"/>
                      </a:cubicBezTo>
                      <a:lnTo>
                        <a:pt x="2927" y="3953"/>
                      </a:lnTo>
                      <a:close/>
                    </a:path>
                  </a:pathLst>
                </a:custGeom>
                <a:grpFill/>
                <a:ln w="17953" cap="flat">
                  <a:noFill/>
                  <a:prstDash val="solid"/>
                  <a:miter/>
                </a:ln>
              </p:spPr>
              <p:txBody>
                <a:bodyPr rtlCol="0" anchor="ctr"/>
                <a:lstStyle/>
                <a:p>
                  <a:endParaRPr lang="zh-CN" altLang="en-US" sz="1050"/>
                </a:p>
              </p:txBody>
            </p:sp>
            <p:sp>
              <p:nvSpPr>
                <p:cNvPr id="3137" name="任意多边形: 形状 899"/>
                <p:cNvSpPr/>
                <p:nvPr/>
              </p:nvSpPr>
              <p:spPr>
                <a:xfrm>
                  <a:off x="7340068" y="4739867"/>
                  <a:ext cx="22099" cy="14778"/>
                </a:xfrm>
                <a:custGeom>
                  <a:avLst/>
                  <a:gdLst>
                    <a:gd name="connsiteX0" fmla="*/ 16709 w 22099"/>
                    <a:gd name="connsiteY0" fmla="*/ 14059 h 14778"/>
                    <a:gd name="connsiteX1" fmla="*/ 4851 w 22099"/>
                    <a:gd name="connsiteY1" fmla="*/ 8849 h 14778"/>
                    <a:gd name="connsiteX2" fmla="*/ 4851 w 22099"/>
                    <a:gd name="connsiteY2" fmla="*/ 8849 h 14778"/>
                    <a:gd name="connsiteX3" fmla="*/ 0 w 22099"/>
                    <a:gd name="connsiteY3" fmla="*/ 5076 h 14778"/>
                    <a:gd name="connsiteX4" fmla="*/ 0 w 22099"/>
                    <a:gd name="connsiteY4" fmla="*/ 5076 h 14778"/>
                    <a:gd name="connsiteX5" fmla="*/ 539 w 22099"/>
                    <a:gd name="connsiteY5" fmla="*/ 2920 h 14778"/>
                    <a:gd name="connsiteX6" fmla="*/ 539 w 22099"/>
                    <a:gd name="connsiteY6" fmla="*/ 2920 h 14778"/>
                    <a:gd name="connsiteX7" fmla="*/ 2875 w 22099"/>
                    <a:gd name="connsiteY7" fmla="*/ 224 h 14778"/>
                    <a:gd name="connsiteX8" fmla="*/ 2875 w 22099"/>
                    <a:gd name="connsiteY8" fmla="*/ 224 h 14778"/>
                    <a:gd name="connsiteX9" fmla="*/ 8804 w 22099"/>
                    <a:gd name="connsiteY9" fmla="*/ 45 h 14778"/>
                    <a:gd name="connsiteX10" fmla="*/ 8804 w 22099"/>
                    <a:gd name="connsiteY10" fmla="*/ 45 h 14778"/>
                    <a:gd name="connsiteX11" fmla="*/ 18147 w 22099"/>
                    <a:gd name="connsiteY11" fmla="*/ 6154 h 14778"/>
                    <a:gd name="connsiteX12" fmla="*/ 18147 w 22099"/>
                    <a:gd name="connsiteY12" fmla="*/ 6154 h 14778"/>
                    <a:gd name="connsiteX13" fmla="*/ 22100 w 22099"/>
                    <a:gd name="connsiteY13" fmla="*/ 11544 h 14778"/>
                    <a:gd name="connsiteX14" fmla="*/ 22100 w 22099"/>
                    <a:gd name="connsiteY14" fmla="*/ 11544 h 14778"/>
                    <a:gd name="connsiteX15" fmla="*/ 18865 w 22099"/>
                    <a:gd name="connsiteY15" fmla="*/ 14778 h 14778"/>
                    <a:gd name="connsiteX16" fmla="*/ 18865 w 22099"/>
                    <a:gd name="connsiteY16" fmla="*/ 14778 h 14778"/>
                    <a:gd name="connsiteX17" fmla="*/ 16709 w 22099"/>
                    <a:gd name="connsiteY17" fmla="*/ 14059 h 14778"/>
                    <a:gd name="connsiteX18" fmla="*/ 16709 w 22099"/>
                    <a:gd name="connsiteY18" fmla="*/ 14059 h 14778"/>
                    <a:gd name="connsiteX19" fmla="*/ 12757 w 22099"/>
                    <a:gd name="connsiteY19" fmla="*/ 6873 h 14778"/>
                    <a:gd name="connsiteX20" fmla="*/ 8984 w 22099"/>
                    <a:gd name="connsiteY20" fmla="*/ 5076 h 14778"/>
                    <a:gd name="connsiteX21" fmla="*/ 8984 w 22099"/>
                    <a:gd name="connsiteY21" fmla="*/ 5076 h 14778"/>
                    <a:gd name="connsiteX22" fmla="*/ 12757 w 22099"/>
                    <a:gd name="connsiteY22" fmla="*/ 6873 h 14778"/>
                    <a:gd name="connsiteX23" fmla="*/ 12757 w 22099"/>
                    <a:gd name="connsiteY23" fmla="*/ 6873 h 14778"/>
                    <a:gd name="connsiteX24" fmla="*/ 5750 w 22099"/>
                    <a:gd name="connsiteY24" fmla="*/ 6334 h 14778"/>
                    <a:gd name="connsiteX25" fmla="*/ 6468 w 22099"/>
                    <a:gd name="connsiteY25" fmla="*/ 4896 h 14778"/>
                    <a:gd name="connsiteX26" fmla="*/ 5750 w 22099"/>
                    <a:gd name="connsiteY26" fmla="*/ 4896 h 14778"/>
                    <a:gd name="connsiteX27" fmla="*/ 5750 w 22099"/>
                    <a:gd name="connsiteY27" fmla="*/ 4896 h 14778"/>
                    <a:gd name="connsiteX28" fmla="*/ 5750 w 22099"/>
                    <a:gd name="connsiteY28" fmla="*/ 6334 h 14778"/>
                    <a:gd name="connsiteX29" fmla="*/ 5750 w 22099"/>
                    <a:gd name="connsiteY29" fmla="*/ 6334 h 1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099" h="14778">
                      <a:moveTo>
                        <a:pt x="16709" y="14059"/>
                      </a:moveTo>
                      <a:cubicBezTo>
                        <a:pt x="12936" y="12802"/>
                        <a:pt x="6468" y="9567"/>
                        <a:pt x="4851" y="8849"/>
                      </a:cubicBezTo>
                      <a:lnTo>
                        <a:pt x="4851" y="8849"/>
                      </a:lnTo>
                      <a:cubicBezTo>
                        <a:pt x="3414" y="8669"/>
                        <a:pt x="719" y="8130"/>
                        <a:pt x="0" y="5076"/>
                      </a:cubicBezTo>
                      <a:lnTo>
                        <a:pt x="0" y="5076"/>
                      </a:lnTo>
                      <a:cubicBezTo>
                        <a:pt x="0" y="4177"/>
                        <a:pt x="180" y="3638"/>
                        <a:pt x="539" y="2920"/>
                      </a:cubicBezTo>
                      <a:lnTo>
                        <a:pt x="539" y="2920"/>
                      </a:lnTo>
                      <a:cubicBezTo>
                        <a:pt x="898" y="1842"/>
                        <a:pt x="1617" y="224"/>
                        <a:pt x="2875" y="224"/>
                      </a:cubicBezTo>
                      <a:lnTo>
                        <a:pt x="2875" y="224"/>
                      </a:lnTo>
                      <a:cubicBezTo>
                        <a:pt x="4312" y="-135"/>
                        <a:pt x="5390" y="45"/>
                        <a:pt x="8804" y="45"/>
                      </a:cubicBezTo>
                      <a:lnTo>
                        <a:pt x="8804" y="45"/>
                      </a:lnTo>
                      <a:cubicBezTo>
                        <a:pt x="13835" y="1123"/>
                        <a:pt x="16709" y="3279"/>
                        <a:pt x="18147" y="6154"/>
                      </a:cubicBezTo>
                      <a:lnTo>
                        <a:pt x="18147" y="6154"/>
                      </a:lnTo>
                      <a:cubicBezTo>
                        <a:pt x="20123" y="7412"/>
                        <a:pt x="21561" y="8669"/>
                        <a:pt x="22100" y="11544"/>
                      </a:cubicBezTo>
                      <a:lnTo>
                        <a:pt x="22100" y="11544"/>
                      </a:lnTo>
                      <a:cubicBezTo>
                        <a:pt x="22100" y="12981"/>
                        <a:pt x="20123" y="14598"/>
                        <a:pt x="18865" y="14778"/>
                      </a:cubicBezTo>
                      <a:lnTo>
                        <a:pt x="18865" y="14778"/>
                      </a:lnTo>
                      <a:cubicBezTo>
                        <a:pt x="18147" y="14419"/>
                        <a:pt x="17608" y="14239"/>
                        <a:pt x="16709" y="14059"/>
                      </a:cubicBezTo>
                      <a:lnTo>
                        <a:pt x="16709" y="14059"/>
                      </a:lnTo>
                      <a:close/>
                      <a:moveTo>
                        <a:pt x="12757" y="6873"/>
                      </a:moveTo>
                      <a:cubicBezTo>
                        <a:pt x="12218" y="6154"/>
                        <a:pt x="11319" y="5795"/>
                        <a:pt x="8984" y="5076"/>
                      </a:cubicBezTo>
                      <a:lnTo>
                        <a:pt x="8984" y="5076"/>
                      </a:lnTo>
                      <a:cubicBezTo>
                        <a:pt x="10062" y="5615"/>
                        <a:pt x="11499" y="6154"/>
                        <a:pt x="12757" y="6873"/>
                      </a:cubicBezTo>
                      <a:lnTo>
                        <a:pt x="12757" y="6873"/>
                      </a:lnTo>
                      <a:close/>
                      <a:moveTo>
                        <a:pt x="5750" y="6334"/>
                      </a:moveTo>
                      <a:lnTo>
                        <a:pt x="6468" y="4896"/>
                      </a:lnTo>
                      <a:cubicBezTo>
                        <a:pt x="6109" y="4896"/>
                        <a:pt x="5929" y="4896"/>
                        <a:pt x="5750" y="4896"/>
                      </a:cubicBezTo>
                      <a:lnTo>
                        <a:pt x="5750" y="4896"/>
                      </a:lnTo>
                      <a:lnTo>
                        <a:pt x="5750" y="6334"/>
                      </a:lnTo>
                      <a:lnTo>
                        <a:pt x="5750" y="6334"/>
                      </a:lnTo>
                      <a:close/>
                    </a:path>
                  </a:pathLst>
                </a:custGeom>
                <a:grpFill/>
                <a:ln w="17953" cap="flat">
                  <a:noFill/>
                  <a:prstDash val="solid"/>
                  <a:miter/>
                </a:ln>
              </p:spPr>
              <p:txBody>
                <a:bodyPr rtlCol="0" anchor="ctr"/>
                <a:lstStyle/>
                <a:p>
                  <a:endParaRPr lang="zh-CN" altLang="en-US" sz="1050"/>
                </a:p>
              </p:txBody>
            </p:sp>
          </p:grpSp>
          <p:grpSp>
            <p:nvGrpSpPr>
              <p:cNvPr id="306" name="图形 1"/>
              <p:cNvGrpSpPr/>
              <p:nvPr/>
            </p:nvGrpSpPr>
            <p:grpSpPr>
              <a:xfrm>
                <a:off x="8186344" y="3019323"/>
                <a:ext cx="23357" cy="16537"/>
                <a:chOff x="9559555" y="3217013"/>
                <a:chExt cx="23357" cy="16537"/>
              </a:xfrm>
              <a:solidFill>
                <a:srgbClr val="0070C0"/>
              </a:solidFill>
            </p:grpSpPr>
            <p:sp>
              <p:nvSpPr>
                <p:cNvPr id="3134" name="任意多边形: 形状 901"/>
                <p:cNvSpPr/>
                <p:nvPr/>
              </p:nvSpPr>
              <p:spPr>
                <a:xfrm>
                  <a:off x="9562289" y="3219797"/>
                  <a:ext cx="18492" cy="11361"/>
                </a:xfrm>
                <a:custGeom>
                  <a:avLst/>
                  <a:gdLst>
                    <a:gd name="connsiteX0" fmla="*/ 3196 w 18492"/>
                    <a:gd name="connsiteY0" fmla="*/ 10871 h 11361"/>
                    <a:gd name="connsiteX1" fmla="*/ 9843 w 18492"/>
                    <a:gd name="connsiteY1" fmla="*/ 8176 h 11361"/>
                    <a:gd name="connsiteX2" fmla="*/ 15054 w 18492"/>
                    <a:gd name="connsiteY2" fmla="*/ 4224 h 11361"/>
                    <a:gd name="connsiteX3" fmla="*/ 17749 w 18492"/>
                    <a:gd name="connsiteY3" fmla="*/ 1528 h 11361"/>
                    <a:gd name="connsiteX4" fmla="*/ 9843 w 18492"/>
                    <a:gd name="connsiteY4" fmla="*/ 1528 h 11361"/>
                    <a:gd name="connsiteX5" fmla="*/ 4633 w 18492"/>
                    <a:gd name="connsiteY5" fmla="*/ 5481 h 11361"/>
                    <a:gd name="connsiteX6" fmla="*/ 680 w 18492"/>
                    <a:gd name="connsiteY6" fmla="*/ 5481 h 11361"/>
                    <a:gd name="connsiteX7" fmla="*/ 3196 w 18492"/>
                    <a:gd name="connsiteY7" fmla="*/ 10871 h 11361"/>
                    <a:gd name="connsiteX8" fmla="*/ 3196 w 18492"/>
                    <a:gd name="connsiteY8" fmla="*/ 10871 h 1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2" h="11361">
                      <a:moveTo>
                        <a:pt x="3196" y="10871"/>
                      </a:moveTo>
                      <a:cubicBezTo>
                        <a:pt x="5891" y="12129"/>
                        <a:pt x="8406" y="10871"/>
                        <a:pt x="9843" y="8176"/>
                      </a:cubicBezTo>
                      <a:cubicBezTo>
                        <a:pt x="11101" y="6919"/>
                        <a:pt x="12538" y="4224"/>
                        <a:pt x="15054" y="4224"/>
                      </a:cubicBezTo>
                      <a:cubicBezTo>
                        <a:pt x="19006" y="4224"/>
                        <a:pt x="19006" y="2966"/>
                        <a:pt x="17749" y="1528"/>
                      </a:cubicBezTo>
                      <a:cubicBezTo>
                        <a:pt x="16491" y="271"/>
                        <a:pt x="12538" y="-1167"/>
                        <a:pt x="9843" y="1528"/>
                      </a:cubicBezTo>
                      <a:cubicBezTo>
                        <a:pt x="8586" y="4224"/>
                        <a:pt x="7148" y="5481"/>
                        <a:pt x="4633" y="5481"/>
                      </a:cubicBezTo>
                      <a:cubicBezTo>
                        <a:pt x="1938" y="5481"/>
                        <a:pt x="1938" y="4224"/>
                        <a:pt x="680" y="5481"/>
                      </a:cubicBezTo>
                      <a:cubicBezTo>
                        <a:pt x="-937" y="6919"/>
                        <a:pt x="500" y="10871"/>
                        <a:pt x="3196" y="10871"/>
                      </a:cubicBezTo>
                      <a:lnTo>
                        <a:pt x="3196" y="10871"/>
                      </a:lnTo>
                      <a:close/>
                    </a:path>
                  </a:pathLst>
                </a:custGeom>
                <a:grpFill/>
                <a:ln w="17953" cap="flat">
                  <a:noFill/>
                  <a:prstDash val="solid"/>
                  <a:miter/>
                </a:ln>
              </p:spPr>
              <p:txBody>
                <a:bodyPr rtlCol="0" anchor="ctr"/>
                <a:lstStyle/>
                <a:p>
                  <a:endParaRPr lang="zh-CN" altLang="en-US" sz="1050"/>
                </a:p>
              </p:txBody>
            </p:sp>
            <p:sp>
              <p:nvSpPr>
                <p:cNvPr id="3135" name="任意多边形: 形状 902"/>
                <p:cNvSpPr/>
                <p:nvPr/>
              </p:nvSpPr>
              <p:spPr>
                <a:xfrm>
                  <a:off x="9559555" y="3217013"/>
                  <a:ext cx="23357" cy="16537"/>
                </a:xfrm>
                <a:custGeom>
                  <a:avLst/>
                  <a:gdLst>
                    <a:gd name="connsiteX0" fmla="*/ 5031 w 23357"/>
                    <a:gd name="connsiteY0" fmla="*/ 15991 h 16537"/>
                    <a:gd name="connsiteX1" fmla="*/ 0 w 23357"/>
                    <a:gd name="connsiteY1" fmla="*/ 9702 h 16537"/>
                    <a:gd name="connsiteX2" fmla="*/ 0 w 23357"/>
                    <a:gd name="connsiteY2" fmla="*/ 9702 h 16537"/>
                    <a:gd name="connsiteX3" fmla="*/ 1078 w 23357"/>
                    <a:gd name="connsiteY3" fmla="*/ 6648 h 16537"/>
                    <a:gd name="connsiteX4" fmla="*/ 1078 w 23357"/>
                    <a:gd name="connsiteY4" fmla="*/ 6648 h 16537"/>
                    <a:gd name="connsiteX5" fmla="*/ 3953 w 23357"/>
                    <a:gd name="connsiteY5" fmla="*/ 5031 h 16537"/>
                    <a:gd name="connsiteX6" fmla="*/ 3953 w 23357"/>
                    <a:gd name="connsiteY6" fmla="*/ 5031 h 16537"/>
                    <a:gd name="connsiteX7" fmla="*/ 6828 w 23357"/>
                    <a:gd name="connsiteY7" fmla="*/ 5570 h 16537"/>
                    <a:gd name="connsiteX8" fmla="*/ 6828 w 23357"/>
                    <a:gd name="connsiteY8" fmla="*/ 5570 h 16537"/>
                    <a:gd name="connsiteX9" fmla="*/ 6828 w 23357"/>
                    <a:gd name="connsiteY9" fmla="*/ 5570 h 16537"/>
                    <a:gd name="connsiteX10" fmla="*/ 10241 w 23357"/>
                    <a:gd name="connsiteY10" fmla="*/ 2336 h 16537"/>
                    <a:gd name="connsiteX11" fmla="*/ 10241 w 23357"/>
                    <a:gd name="connsiteY11" fmla="*/ 2336 h 16537"/>
                    <a:gd name="connsiteX12" fmla="*/ 15811 w 23357"/>
                    <a:gd name="connsiteY12" fmla="*/ 0 h 16537"/>
                    <a:gd name="connsiteX13" fmla="*/ 15811 w 23357"/>
                    <a:gd name="connsiteY13" fmla="*/ 0 h 16537"/>
                    <a:gd name="connsiteX14" fmla="*/ 21920 w 23357"/>
                    <a:gd name="connsiteY14" fmla="*/ 2336 h 16537"/>
                    <a:gd name="connsiteX15" fmla="*/ 21920 w 23357"/>
                    <a:gd name="connsiteY15" fmla="*/ 2336 h 16537"/>
                    <a:gd name="connsiteX16" fmla="*/ 23358 w 23357"/>
                    <a:gd name="connsiteY16" fmla="*/ 5390 h 16537"/>
                    <a:gd name="connsiteX17" fmla="*/ 23358 w 23357"/>
                    <a:gd name="connsiteY17" fmla="*/ 5390 h 16537"/>
                    <a:gd name="connsiteX18" fmla="*/ 17428 w 23357"/>
                    <a:gd name="connsiteY18" fmla="*/ 9163 h 16537"/>
                    <a:gd name="connsiteX19" fmla="*/ 17428 w 23357"/>
                    <a:gd name="connsiteY19" fmla="*/ 9163 h 16537"/>
                    <a:gd name="connsiteX20" fmla="*/ 14374 w 23357"/>
                    <a:gd name="connsiteY20" fmla="*/ 11858 h 16537"/>
                    <a:gd name="connsiteX21" fmla="*/ 14374 w 23357"/>
                    <a:gd name="connsiteY21" fmla="*/ 11858 h 16537"/>
                    <a:gd name="connsiteX22" fmla="*/ 7546 w 23357"/>
                    <a:gd name="connsiteY22" fmla="*/ 16350 h 16537"/>
                    <a:gd name="connsiteX23" fmla="*/ 7546 w 23357"/>
                    <a:gd name="connsiteY23" fmla="*/ 16350 h 16537"/>
                    <a:gd name="connsiteX24" fmla="*/ 5031 w 23357"/>
                    <a:gd name="connsiteY24" fmla="*/ 15991 h 16537"/>
                    <a:gd name="connsiteX25" fmla="*/ 5031 w 23357"/>
                    <a:gd name="connsiteY25" fmla="*/ 15991 h 16537"/>
                    <a:gd name="connsiteX26" fmla="*/ 4312 w 23357"/>
                    <a:gd name="connsiteY26" fmla="*/ 15631 h 16537"/>
                    <a:gd name="connsiteX27" fmla="*/ 5750 w 23357"/>
                    <a:gd name="connsiteY27" fmla="*/ 13655 h 16537"/>
                    <a:gd name="connsiteX28" fmla="*/ 5750 w 23357"/>
                    <a:gd name="connsiteY28" fmla="*/ 13655 h 16537"/>
                    <a:gd name="connsiteX29" fmla="*/ 4312 w 23357"/>
                    <a:gd name="connsiteY29" fmla="*/ 15631 h 16537"/>
                    <a:gd name="connsiteX30" fmla="*/ 4312 w 23357"/>
                    <a:gd name="connsiteY30" fmla="*/ 15631 h 16537"/>
                    <a:gd name="connsiteX31" fmla="*/ 3773 w 23357"/>
                    <a:gd name="connsiteY31" fmla="*/ 15092 h 16537"/>
                    <a:gd name="connsiteX32" fmla="*/ 3773 w 23357"/>
                    <a:gd name="connsiteY32" fmla="*/ 15092 h 16537"/>
                    <a:gd name="connsiteX33" fmla="*/ 3773 w 23357"/>
                    <a:gd name="connsiteY33" fmla="*/ 15092 h 16537"/>
                    <a:gd name="connsiteX34" fmla="*/ 3773 w 23357"/>
                    <a:gd name="connsiteY34" fmla="*/ 15092 h 16537"/>
                    <a:gd name="connsiteX35" fmla="*/ 3773 w 23357"/>
                    <a:gd name="connsiteY35" fmla="*/ 15092 h 16537"/>
                    <a:gd name="connsiteX36" fmla="*/ 3773 w 23357"/>
                    <a:gd name="connsiteY36" fmla="*/ 15092 h 16537"/>
                    <a:gd name="connsiteX37" fmla="*/ 5750 w 23357"/>
                    <a:gd name="connsiteY37" fmla="*/ 13655 h 16537"/>
                    <a:gd name="connsiteX38" fmla="*/ 5750 w 23357"/>
                    <a:gd name="connsiteY38" fmla="*/ 13655 h 16537"/>
                    <a:gd name="connsiteX39" fmla="*/ 5750 w 23357"/>
                    <a:gd name="connsiteY39" fmla="*/ 13655 h 16537"/>
                    <a:gd name="connsiteX40" fmla="*/ 5750 w 23357"/>
                    <a:gd name="connsiteY40" fmla="*/ 13655 h 16537"/>
                    <a:gd name="connsiteX41" fmla="*/ 5750 w 23357"/>
                    <a:gd name="connsiteY41" fmla="*/ 13655 h 16537"/>
                    <a:gd name="connsiteX42" fmla="*/ 7906 w 23357"/>
                    <a:gd name="connsiteY42" fmla="*/ 11499 h 16537"/>
                    <a:gd name="connsiteX43" fmla="*/ 9702 w 23357"/>
                    <a:gd name="connsiteY43" fmla="*/ 10421 h 16537"/>
                    <a:gd name="connsiteX44" fmla="*/ 9702 w 23357"/>
                    <a:gd name="connsiteY44" fmla="*/ 10421 h 16537"/>
                    <a:gd name="connsiteX45" fmla="*/ 7187 w 23357"/>
                    <a:gd name="connsiteY45" fmla="*/ 10780 h 16537"/>
                    <a:gd name="connsiteX46" fmla="*/ 7187 w 23357"/>
                    <a:gd name="connsiteY46" fmla="*/ 10780 h 16537"/>
                    <a:gd name="connsiteX47" fmla="*/ 7187 w 23357"/>
                    <a:gd name="connsiteY47" fmla="*/ 10780 h 16537"/>
                    <a:gd name="connsiteX48" fmla="*/ 5570 w 23357"/>
                    <a:gd name="connsiteY48" fmla="*/ 10601 h 16537"/>
                    <a:gd name="connsiteX49" fmla="*/ 5570 w 23357"/>
                    <a:gd name="connsiteY49" fmla="*/ 10601 h 16537"/>
                    <a:gd name="connsiteX50" fmla="*/ 5929 w 23357"/>
                    <a:gd name="connsiteY50" fmla="*/ 10960 h 16537"/>
                    <a:gd name="connsiteX51" fmla="*/ 5929 w 23357"/>
                    <a:gd name="connsiteY51" fmla="*/ 10960 h 16537"/>
                    <a:gd name="connsiteX52" fmla="*/ 7187 w 23357"/>
                    <a:gd name="connsiteY52" fmla="*/ 11319 h 16537"/>
                    <a:gd name="connsiteX53" fmla="*/ 7187 w 23357"/>
                    <a:gd name="connsiteY53" fmla="*/ 11319 h 16537"/>
                    <a:gd name="connsiteX54" fmla="*/ 7906 w 23357"/>
                    <a:gd name="connsiteY54" fmla="*/ 11499 h 16537"/>
                    <a:gd name="connsiteX55" fmla="*/ 7906 w 23357"/>
                    <a:gd name="connsiteY55" fmla="*/ 11499 h 1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3357" h="16537">
                      <a:moveTo>
                        <a:pt x="5031" y="15991"/>
                      </a:moveTo>
                      <a:cubicBezTo>
                        <a:pt x="1438" y="15452"/>
                        <a:pt x="180" y="12218"/>
                        <a:pt x="0" y="9702"/>
                      </a:cubicBezTo>
                      <a:lnTo>
                        <a:pt x="0" y="9702"/>
                      </a:lnTo>
                      <a:cubicBezTo>
                        <a:pt x="0" y="8624"/>
                        <a:pt x="359" y="7367"/>
                        <a:pt x="1078" y="6648"/>
                      </a:cubicBezTo>
                      <a:lnTo>
                        <a:pt x="1078" y="6648"/>
                      </a:lnTo>
                      <a:cubicBezTo>
                        <a:pt x="1617" y="5929"/>
                        <a:pt x="2695" y="5031"/>
                        <a:pt x="3953" y="5031"/>
                      </a:cubicBezTo>
                      <a:lnTo>
                        <a:pt x="3953" y="5031"/>
                      </a:lnTo>
                      <a:cubicBezTo>
                        <a:pt x="6289" y="5390"/>
                        <a:pt x="5570" y="5570"/>
                        <a:pt x="6828" y="5570"/>
                      </a:cubicBezTo>
                      <a:lnTo>
                        <a:pt x="6828" y="5570"/>
                      </a:lnTo>
                      <a:lnTo>
                        <a:pt x="6828" y="5570"/>
                      </a:lnTo>
                      <a:cubicBezTo>
                        <a:pt x="8445" y="5390"/>
                        <a:pt x="8445" y="5390"/>
                        <a:pt x="10241" y="2336"/>
                      </a:cubicBezTo>
                      <a:lnTo>
                        <a:pt x="10241" y="2336"/>
                      </a:lnTo>
                      <a:cubicBezTo>
                        <a:pt x="11858" y="539"/>
                        <a:pt x="14014" y="0"/>
                        <a:pt x="15811" y="0"/>
                      </a:cubicBezTo>
                      <a:lnTo>
                        <a:pt x="15811" y="0"/>
                      </a:lnTo>
                      <a:cubicBezTo>
                        <a:pt x="18326" y="0"/>
                        <a:pt x="20303" y="898"/>
                        <a:pt x="21920" y="2336"/>
                      </a:cubicBezTo>
                      <a:lnTo>
                        <a:pt x="21920" y="2336"/>
                      </a:lnTo>
                      <a:cubicBezTo>
                        <a:pt x="22459" y="3054"/>
                        <a:pt x="23358" y="3773"/>
                        <a:pt x="23358" y="5390"/>
                      </a:cubicBezTo>
                      <a:lnTo>
                        <a:pt x="23358" y="5390"/>
                      </a:lnTo>
                      <a:cubicBezTo>
                        <a:pt x="22818" y="8984"/>
                        <a:pt x="19944" y="9163"/>
                        <a:pt x="17428" y="9163"/>
                      </a:cubicBezTo>
                      <a:lnTo>
                        <a:pt x="17428" y="9163"/>
                      </a:lnTo>
                      <a:cubicBezTo>
                        <a:pt x="16709" y="8984"/>
                        <a:pt x="15811" y="10241"/>
                        <a:pt x="14374" y="11858"/>
                      </a:cubicBezTo>
                      <a:lnTo>
                        <a:pt x="14374" y="11858"/>
                      </a:lnTo>
                      <a:cubicBezTo>
                        <a:pt x="13116" y="14374"/>
                        <a:pt x="10780" y="16350"/>
                        <a:pt x="7546" y="16350"/>
                      </a:cubicBezTo>
                      <a:lnTo>
                        <a:pt x="7546" y="16350"/>
                      </a:lnTo>
                      <a:cubicBezTo>
                        <a:pt x="7007" y="16709"/>
                        <a:pt x="5929" y="16530"/>
                        <a:pt x="5031" y="15991"/>
                      </a:cubicBezTo>
                      <a:lnTo>
                        <a:pt x="5031" y="15991"/>
                      </a:lnTo>
                      <a:close/>
                      <a:moveTo>
                        <a:pt x="4312" y="15631"/>
                      </a:moveTo>
                      <a:lnTo>
                        <a:pt x="5750" y="13655"/>
                      </a:lnTo>
                      <a:lnTo>
                        <a:pt x="5750" y="13655"/>
                      </a:lnTo>
                      <a:lnTo>
                        <a:pt x="4312" y="15631"/>
                      </a:lnTo>
                      <a:lnTo>
                        <a:pt x="4312" y="15631"/>
                      </a:lnTo>
                      <a:close/>
                      <a:moveTo>
                        <a:pt x="3773" y="15092"/>
                      </a:moveTo>
                      <a:lnTo>
                        <a:pt x="3773" y="15092"/>
                      </a:lnTo>
                      <a:lnTo>
                        <a:pt x="3773" y="15092"/>
                      </a:lnTo>
                      <a:lnTo>
                        <a:pt x="3773" y="15092"/>
                      </a:lnTo>
                      <a:cubicBezTo>
                        <a:pt x="3773" y="15092"/>
                        <a:pt x="3773" y="15092"/>
                        <a:pt x="3773" y="15092"/>
                      </a:cubicBezTo>
                      <a:lnTo>
                        <a:pt x="3773" y="15092"/>
                      </a:lnTo>
                      <a:close/>
                      <a:moveTo>
                        <a:pt x="5750" y="13655"/>
                      </a:moveTo>
                      <a:lnTo>
                        <a:pt x="5750" y="13655"/>
                      </a:lnTo>
                      <a:lnTo>
                        <a:pt x="5750" y="13655"/>
                      </a:lnTo>
                      <a:lnTo>
                        <a:pt x="5750" y="13655"/>
                      </a:lnTo>
                      <a:lnTo>
                        <a:pt x="5750" y="13655"/>
                      </a:lnTo>
                      <a:close/>
                      <a:moveTo>
                        <a:pt x="7906" y="11499"/>
                      </a:moveTo>
                      <a:cubicBezTo>
                        <a:pt x="8265" y="11499"/>
                        <a:pt x="8984" y="11319"/>
                        <a:pt x="9702" y="10421"/>
                      </a:cubicBezTo>
                      <a:lnTo>
                        <a:pt x="9702" y="10421"/>
                      </a:lnTo>
                      <a:cubicBezTo>
                        <a:pt x="8984" y="10780"/>
                        <a:pt x="8085" y="10780"/>
                        <a:pt x="7187" y="10780"/>
                      </a:cubicBezTo>
                      <a:lnTo>
                        <a:pt x="7187" y="10780"/>
                      </a:lnTo>
                      <a:lnTo>
                        <a:pt x="7187" y="10780"/>
                      </a:lnTo>
                      <a:cubicBezTo>
                        <a:pt x="6648" y="10780"/>
                        <a:pt x="6109" y="10780"/>
                        <a:pt x="5570" y="10601"/>
                      </a:cubicBezTo>
                      <a:lnTo>
                        <a:pt x="5570" y="10601"/>
                      </a:lnTo>
                      <a:cubicBezTo>
                        <a:pt x="5750" y="10780"/>
                        <a:pt x="5929" y="10960"/>
                        <a:pt x="5929" y="10960"/>
                      </a:cubicBezTo>
                      <a:lnTo>
                        <a:pt x="5929" y="10960"/>
                      </a:lnTo>
                      <a:cubicBezTo>
                        <a:pt x="5929" y="10960"/>
                        <a:pt x="6468" y="10960"/>
                        <a:pt x="7187" y="11319"/>
                      </a:cubicBezTo>
                      <a:lnTo>
                        <a:pt x="7187" y="11319"/>
                      </a:lnTo>
                      <a:cubicBezTo>
                        <a:pt x="7367" y="11499"/>
                        <a:pt x="7726" y="11499"/>
                        <a:pt x="7906" y="11499"/>
                      </a:cubicBezTo>
                      <a:lnTo>
                        <a:pt x="7906" y="11499"/>
                      </a:lnTo>
                      <a:close/>
                    </a:path>
                  </a:pathLst>
                </a:custGeom>
                <a:grpFill/>
                <a:ln w="17953" cap="flat">
                  <a:noFill/>
                  <a:prstDash val="solid"/>
                  <a:miter/>
                </a:ln>
              </p:spPr>
              <p:txBody>
                <a:bodyPr rtlCol="0" anchor="ctr"/>
                <a:lstStyle/>
                <a:p>
                  <a:endParaRPr lang="zh-CN" altLang="en-US" sz="1050"/>
                </a:p>
              </p:txBody>
            </p:sp>
          </p:grpSp>
          <p:grpSp>
            <p:nvGrpSpPr>
              <p:cNvPr id="307" name="图形 1"/>
              <p:cNvGrpSpPr/>
              <p:nvPr/>
            </p:nvGrpSpPr>
            <p:grpSpPr>
              <a:xfrm>
                <a:off x="8224434" y="3027409"/>
                <a:ext cx="13835" cy="20303"/>
                <a:chOff x="9597645" y="3225099"/>
                <a:chExt cx="13835" cy="20303"/>
              </a:xfrm>
              <a:solidFill>
                <a:srgbClr val="0070C0"/>
              </a:solidFill>
            </p:grpSpPr>
            <p:sp>
              <p:nvSpPr>
                <p:cNvPr id="3132" name="任意多边形: 形状 904"/>
                <p:cNvSpPr/>
                <p:nvPr/>
              </p:nvSpPr>
              <p:spPr>
                <a:xfrm>
                  <a:off x="9600500" y="3227973"/>
                  <a:ext cx="8464" cy="14553"/>
                </a:xfrm>
                <a:custGeom>
                  <a:avLst/>
                  <a:gdLst>
                    <a:gd name="connsiteX0" fmla="*/ 4512 w 8464"/>
                    <a:gd name="connsiteY0" fmla="*/ 14553 h 14553"/>
                    <a:gd name="connsiteX1" fmla="*/ 8465 w 8464"/>
                    <a:gd name="connsiteY1" fmla="*/ 11858 h 14553"/>
                    <a:gd name="connsiteX2" fmla="*/ 5770 w 8464"/>
                    <a:gd name="connsiteY2" fmla="*/ 3953 h 14553"/>
                    <a:gd name="connsiteX3" fmla="*/ 559 w 8464"/>
                    <a:gd name="connsiteY3" fmla="*/ 0 h 14553"/>
                    <a:gd name="connsiteX4" fmla="*/ 559 w 8464"/>
                    <a:gd name="connsiteY4" fmla="*/ 3953 h 14553"/>
                    <a:gd name="connsiteX5" fmla="*/ 1997 w 8464"/>
                    <a:gd name="connsiteY5" fmla="*/ 13296 h 14553"/>
                    <a:gd name="connsiteX6" fmla="*/ 4512 w 8464"/>
                    <a:gd name="connsiteY6" fmla="*/ 14553 h 14553"/>
                    <a:gd name="connsiteX7" fmla="*/ 4512 w 8464"/>
                    <a:gd name="connsiteY7" fmla="*/ 14553 h 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4" h="14553">
                      <a:moveTo>
                        <a:pt x="4512" y="14553"/>
                      </a:moveTo>
                      <a:cubicBezTo>
                        <a:pt x="4512" y="14553"/>
                        <a:pt x="8465" y="13296"/>
                        <a:pt x="8465" y="11858"/>
                      </a:cubicBezTo>
                      <a:cubicBezTo>
                        <a:pt x="8465" y="10601"/>
                        <a:pt x="7207" y="6468"/>
                        <a:pt x="5770" y="3953"/>
                      </a:cubicBezTo>
                      <a:cubicBezTo>
                        <a:pt x="4512" y="1258"/>
                        <a:pt x="559" y="0"/>
                        <a:pt x="559" y="0"/>
                      </a:cubicBezTo>
                      <a:cubicBezTo>
                        <a:pt x="559" y="0"/>
                        <a:pt x="-699" y="1258"/>
                        <a:pt x="559" y="3953"/>
                      </a:cubicBezTo>
                      <a:cubicBezTo>
                        <a:pt x="559" y="6648"/>
                        <a:pt x="1997" y="10601"/>
                        <a:pt x="1997" y="13296"/>
                      </a:cubicBezTo>
                      <a:cubicBezTo>
                        <a:pt x="3075" y="14553"/>
                        <a:pt x="4512" y="14553"/>
                        <a:pt x="4512" y="14553"/>
                      </a:cubicBezTo>
                      <a:lnTo>
                        <a:pt x="4512" y="14553"/>
                      </a:lnTo>
                      <a:close/>
                    </a:path>
                  </a:pathLst>
                </a:custGeom>
                <a:grpFill/>
                <a:ln w="17953" cap="flat">
                  <a:noFill/>
                  <a:prstDash val="solid"/>
                  <a:miter/>
                </a:ln>
              </p:spPr>
              <p:txBody>
                <a:bodyPr rtlCol="0" anchor="ctr"/>
                <a:lstStyle/>
                <a:p>
                  <a:endParaRPr lang="zh-CN" altLang="en-US" sz="1050"/>
                </a:p>
              </p:txBody>
            </p:sp>
            <p:sp>
              <p:nvSpPr>
                <p:cNvPr id="3133" name="任意多边形: 形状 905"/>
                <p:cNvSpPr/>
                <p:nvPr/>
              </p:nvSpPr>
              <p:spPr>
                <a:xfrm>
                  <a:off x="9597645" y="3225099"/>
                  <a:ext cx="13835" cy="20303"/>
                </a:xfrm>
                <a:custGeom>
                  <a:avLst/>
                  <a:gdLst>
                    <a:gd name="connsiteX0" fmla="*/ 6468 w 13835"/>
                    <a:gd name="connsiteY0" fmla="*/ 19944 h 20303"/>
                    <a:gd name="connsiteX1" fmla="*/ 2875 w 13835"/>
                    <a:gd name="connsiteY1" fmla="*/ 17967 h 20303"/>
                    <a:gd name="connsiteX2" fmla="*/ 2875 w 13835"/>
                    <a:gd name="connsiteY2" fmla="*/ 17967 h 20303"/>
                    <a:gd name="connsiteX3" fmla="*/ 2156 w 13835"/>
                    <a:gd name="connsiteY3" fmla="*/ 17249 h 20303"/>
                    <a:gd name="connsiteX4" fmla="*/ 2156 w 13835"/>
                    <a:gd name="connsiteY4" fmla="*/ 16170 h 20303"/>
                    <a:gd name="connsiteX5" fmla="*/ 719 w 13835"/>
                    <a:gd name="connsiteY5" fmla="*/ 7546 h 20303"/>
                    <a:gd name="connsiteX6" fmla="*/ 719 w 13835"/>
                    <a:gd name="connsiteY6" fmla="*/ 7546 h 20303"/>
                    <a:gd name="connsiteX7" fmla="*/ 0 w 13835"/>
                    <a:gd name="connsiteY7" fmla="*/ 4671 h 20303"/>
                    <a:gd name="connsiteX8" fmla="*/ 0 w 13835"/>
                    <a:gd name="connsiteY8" fmla="*/ 4671 h 20303"/>
                    <a:gd name="connsiteX9" fmla="*/ 1438 w 13835"/>
                    <a:gd name="connsiteY9" fmla="*/ 1078 h 20303"/>
                    <a:gd name="connsiteX10" fmla="*/ 1438 w 13835"/>
                    <a:gd name="connsiteY10" fmla="*/ 1078 h 20303"/>
                    <a:gd name="connsiteX11" fmla="*/ 2516 w 13835"/>
                    <a:gd name="connsiteY11" fmla="*/ 0 h 20303"/>
                    <a:gd name="connsiteX12" fmla="*/ 3953 w 13835"/>
                    <a:gd name="connsiteY12" fmla="*/ 539 h 20303"/>
                    <a:gd name="connsiteX13" fmla="*/ 10780 w 13835"/>
                    <a:gd name="connsiteY13" fmla="*/ 5749 h 20303"/>
                    <a:gd name="connsiteX14" fmla="*/ 10780 w 13835"/>
                    <a:gd name="connsiteY14" fmla="*/ 5749 h 20303"/>
                    <a:gd name="connsiteX15" fmla="*/ 13655 w 13835"/>
                    <a:gd name="connsiteY15" fmla="*/ 14913 h 20303"/>
                    <a:gd name="connsiteX16" fmla="*/ 13655 w 13835"/>
                    <a:gd name="connsiteY16" fmla="*/ 14913 h 20303"/>
                    <a:gd name="connsiteX17" fmla="*/ 13655 w 13835"/>
                    <a:gd name="connsiteY17" fmla="*/ 19045 h 20303"/>
                    <a:gd name="connsiteX18" fmla="*/ 11858 w 13835"/>
                    <a:gd name="connsiteY18" fmla="*/ 18147 h 20303"/>
                    <a:gd name="connsiteX19" fmla="*/ 8085 w 13835"/>
                    <a:gd name="connsiteY19" fmla="*/ 19944 h 20303"/>
                    <a:gd name="connsiteX20" fmla="*/ 8085 w 13835"/>
                    <a:gd name="connsiteY20" fmla="*/ 19944 h 20303"/>
                    <a:gd name="connsiteX21" fmla="*/ 7007 w 13835"/>
                    <a:gd name="connsiteY21" fmla="*/ 20303 h 20303"/>
                    <a:gd name="connsiteX22" fmla="*/ 6468 w 13835"/>
                    <a:gd name="connsiteY22" fmla="*/ 19944 h 20303"/>
                    <a:gd name="connsiteX23" fmla="*/ 6468 w 13835"/>
                    <a:gd name="connsiteY23" fmla="*/ 19944 h 20303"/>
                    <a:gd name="connsiteX24" fmla="*/ 7367 w 13835"/>
                    <a:gd name="connsiteY24" fmla="*/ 17428 h 20303"/>
                    <a:gd name="connsiteX25" fmla="*/ 8445 w 13835"/>
                    <a:gd name="connsiteY25" fmla="*/ 15092 h 20303"/>
                    <a:gd name="connsiteX26" fmla="*/ 7367 w 13835"/>
                    <a:gd name="connsiteY26" fmla="*/ 17428 h 20303"/>
                    <a:gd name="connsiteX27" fmla="*/ 7367 w 13835"/>
                    <a:gd name="connsiteY27" fmla="*/ 17428 h 20303"/>
                    <a:gd name="connsiteX28" fmla="*/ 13296 w 13835"/>
                    <a:gd name="connsiteY28" fmla="*/ 16170 h 20303"/>
                    <a:gd name="connsiteX29" fmla="*/ 13835 w 13835"/>
                    <a:gd name="connsiteY29" fmla="*/ 14733 h 20303"/>
                    <a:gd name="connsiteX30" fmla="*/ 13835 w 13835"/>
                    <a:gd name="connsiteY30" fmla="*/ 14733 h 20303"/>
                    <a:gd name="connsiteX31" fmla="*/ 13296 w 13835"/>
                    <a:gd name="connsiteY31" fmla="*/ 16170 h 20303"/>
                    <a:gd name="connsiteX32" fmla="*/ 13296 w 13835"/>
                    <a:gd name="connsiteY32" fmla="*/ 16170 h 20303"/>
                    <a:gd name="connsiteX33" fmla="*/ 7187 w 13835"/>
                    <a:gd name="connsiteY33" fmla="*/ 14733 h 20303"/>
                    <a:gd name="connsiteX34" fmla="*/ 8624 w 13835"/>
                    <a:gd name="connsiteY34" fmla="*/ 14014 h 20303"/>
                    <a:gd name="connsiteX35" fmla="*/ 8624 w 13835"/>
                    <a:gd name="connsiteY35" fmla="*/ 14014 h 20303"/>
                    <a:gd name="connsiteX36" fmla="*/ 6289 w 13835"/>
                    <a:gd name="connsiteY36" fmla="*/ 7906 h 20303"/>
                    <a:gd name="connsiteX37" fmla="*/ 6289 w 13835"/>
                    <a:gd name="connsiteY37" fmla="*/ 7906 h 20303"/>
                    <a:gd name="connsiteX38" fmla="*/ 5929 w 13835"/>
                    <a:gd name="connsiteY38" fmla="*/ 7187 h 20303"/>
                    <a:gd name="connsiteX39" fmla="*/ 5929 w 13835"/>
                    <a:gd name="connsiteY39" fmla="*/ 7187 h 20303"/>
                    <a:gd name="connsiteX40" fmla="*/ 7187 w 13835"/>
                    <a:gd name="connsiteY40" fmla="*/ 14733 h 20303"/>
                    <a:gd name="connsiteX41" fmla="*/ 7187 w 13835"/>
                    <a:gd name="connsiteY41" fmla="*/ 14733 h 2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835" h="20303">
                      <a:moveTo>
                        <a:pt x="6468" y="19944"/>
                      </a:moveTo>
                      <a:cubicBezTo>
                        <a:pt x="5570" y="19764"/>
                        <a:pt x="4133" y="19405"/>
                        <a:pt x="2875" y="17967"/>
                      </a:cubicBezTo>
                      <a:lnTo>
                        <a:pt x="2875" y="17967"/>
                      </a:lnTo>
                      <a:lnTo>
                        <a:pt x="2156" y="17249"/>
                      </a:lnTo>
                      <a:lnTo>
                        <a:pt x="2156" y="16170"/>
                      </a:lnTo>
                      <a:cubicBezTo>
                        <a:pt x="2156" y="14374"/>
                        <a:pt x="1078" y="10780"/>
                        <a:pt x="719" y="7546"/>
                      </a:cubicBezTo>
                      <a:lnTo>
                        <a:pt x="719" y="7546"/>
                      </a:lnTo>
                      <a:cubicBezTo>
                        <a:pt x="180" y="6468"/>
                        <a:pt x="0" y="5570"/>
                        <a:pt x="0" y="4671"/>
                      </a:cubicBezTo>
                      <a:lnTo>
                        <a:pt x="0" y="4671"/>
                      </a:lnTo>
                      <a:cubicBezTo>
                        <a:pt x="0" y="2515"/>
                        <a:pt x="1078" y="1437"/>
                        <a:pt x="1438" y="1078"/>
                      </a:cubicBezTo>
                      <a:lnTo>
                        <a:pt x="1438" y="1078"/>
                      </a:lnTo>
                      <a:lnTo>
                        <a:pt x="2516" y="0"/>
                      </a:lnTo>
                      <a:lnTo>
                        <a:pt x="3953" y="539"/>
                      </a:lnTo>
                      <a:cubicBezTo>
                        <a:pt x="4133" y="719"/>
                        <a:pt x="8445" y="1797"/>
                        <a:pt x="10780" y="5749"/>
                      </a:cubicBezTo>
                      <a:lnTo>
                        <a:pt x="10780" y="5749"/>
                      </a:lnTo>
                      <a:cubicBezTo>
                        <a:pt x="12218" y="8804"/>
                        <a:pt x="13655" y="12397"/>
                        <a:pt x="13655" y="14913"/>
                      </a:cubicBezTo>
                      <a:lnTo>
                        <a:pt x="13655" y="14913"/>
                      </a:lnTo>
                      <a:lnTo>
                        <a:pt x="13655" y="19045"/>
                      </a:lnTo>
                      <a:lnTo>
                        <a:pt x="11858" y="18147"/>
                      </a:lnTo>
                      <a:cubicBezTo>
                        <a:pt x="10062" y="19764"/>
                        <a:pt x="8085" y="19584"/>
                        <a:pt x="8085" y="19944"/>
                      </a:cubicBezTo>
                      <a:lnTo>
                        <a:pt x="8085" y="19944"/>
                      </a:lnTo>
                      <a:lnTo>
                        <a:pt x="7007" y="20303"/>
                      </a:lnTo>
                      <a:lnTo>
                        <a:pt x="6468" y="19944"/>
                      </a:lnTo>
                      <a:lnTo>
                        <a:pt x="6468" y="19944"/>
                      </a:lnTo>
                      <a:close/>
                      <a:moveTo>
                        <a:pt x="7367" y="17428"/>
                      </a:moveTo>
                      <a:lnTo>
                        <a:pt x="8445" y="15092"/>
                      </a:lnTo>
                      <a:lnTo>
                        <a:pt x="7367" y="17428"/>
                      </a:lnTo>
                      <a:lnTo>
                        <a:pt x="7367" y="17428"/>
                      </a:lnTo>
                      <a:close/>
                      <a:moveTo>
                        <a:pt x="13296" y="16170"/>
                      </a:moveTo>
                      <a:cubicBezTo>
                        <a:pt x="13655" y="15631"/>
                        <a:pt x="13835" y="15272"/>
                        <a:pt x="13835" y="14733"/>
                      </a:cubicBezTo>
                      <a:lnTo>
                        <a:pt x="13835" y="14733"/>
                      </a:lnTo>
                      <a:cubicBezTo>
                        <a:pt x="13655" y="15272"/>
                        <a:pt x="13475" y="15811"/>
                        <a:pt x="13296" y="16170"/>
                      </a:cubicBezTo>
                      <a:lnTo>
                        <a:pt x="13296" y="16170"/>
                      </a:lnTo>
                      <a:close/>
                      <a:moveTo>
                        <a:pt x="7187" y="14733"/>
                      </a:moveTo>
                      <a:cubicBezTo>
                        <a:pt x="7546" y="14553"/>
                        <a:pt x="8265" y="14374"/>
                        <a:pt x="8624" y="14014"/>
                      </a:cubicBezTo>
                      <a:lnTo>
                        <a:pt x="8624" y="14014"/>
                      </a:lnTo>
                      <a:cubicBezTo>
                        <a:pt x="8265" y="12577"/>
                        <a:pt x="7367" y="9702"/>
                        <a:pt x="6289" y="7906"/>
                      </a:cubicBezTo>
                      <a:lnTo>
                        <a:pt x="6289" y="7906"/>
                      </a:lnTo>
                      <a:cubicBezTo>
                        <a:pt x="6289" y="7726"/>
                        <a:pt x="6109" y="7546"/>
                        <a:pt x="5929" y="7187"/>
                      </a:cubicBezTo>
                      <a:lnTo>
                        <a:pt x="5929" y="7187"/>
                      </a:lnTo>
                      <a:cubicBezTo>
                        <a:pt x="5929" y="9163"/>
                        <a:pt x="6828" y="12038"/>
                        <a:pt x="7187" y="14733"/>
                      </a:cubicBezTo>
                      <a:lnTo>
                        <a:pt x="7187" y="14733"/>
                      </a:lnTo>
                      <a:close/>
                    </a:path>
                  </a:pathLst>
                </a:custGeom>
                <a:grpFill/>
                <a:ln w="17953" cap="flat">
                  <a:noFill/>
                  <a:prstDash val="solid"/>
                  <a:miter/>
                </a:ln>
              </p:spPr>
              <p:txBody>
                <a:bodyPr rtlCol="0" anchor="ctr"/>
                <a:lstStyle/>
                <a:p>
                  <a:endParaRPr lang="zh-CN" altLang="en-US" sz="1050"/>
                </a:p>
              </p:txBody>
            </p:sp>
          </p:grpSp>
          <p:grpSp>
            <p:nvGrpSpPr>
              <p:cNvPr id="308" name="图形 1"/>
              <p:cNvGrpSpPr/>
              <p:nvPr/>
            </p:nvGrpSpPr>
            <p:grpSpPr>
              <a:xfrm>
                <a:off x="8270251" y="3083107"/>
                <a:ext cx="11678" cy="17502"/>
                <a:chOff x="9643462" y="3280797"/>
                <a:chExt cx="11678" cy="17502"/>
              </a:xfrm>
              <a:solidFill>
                <a:srgbClr val="0070C0"/>
              </a:solidFill>
            </p:grpSpPr>
            <p:sp>
              <p:nvSpPr>
                <p:cNvPr id="3130" name="任意多边形: 形状 907"/>
                <p:cNvSpPr/>
                <p:nvPr/>
              </p:nvSpPr>
              <p:spPr>
                <a:xfrm>
                  <a:off x="9645977" y="3283515"/>
                  <a:ext cx="6647" cy="12415"/>
                </a:xfrm>
                <a:custGeom>
                  <a:avLst/>
                  <a:gdLst>
                    <a:gd name="connsiteX0" fmla="*/ 0 w 6647"/>
                    <a:gd name="connsiteY0" fmla="*/ 6805 h 12415"/>
                    <a:gd name="connsiteX1" fmla="*/ 2695 w 6647"/>
                    <a:gd name="connsiteY1" fmla="*/ 157 h 12415"/>
                    <a:gd name="connsiteX2" fmla="*/ 6648 w 6647"/>
                    <a:gd name="connsiteY2" fmla="*/ 8062 h 12415"/>
                    <a:gd name="connsiteX3" fmla="*/ 3953 w 6647"/>
                    <a:gd name="connsiteY3" fmla="*/ 12015 h 12415"/>
                    <a:gd name="connsiteX4" fmla="*/ 0 w 6647"/>
                    <a:gd name="connsiteY4" fmla="*/ 6805 h 12415"/>
                    <a:gd name="connsiteX5" fmla="*/ 0 w 6647"/>
                    <a:gd name="connsiteY5" fmla="*/ 6805 h 1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7" h="12415">
                      <a:moveTo>
                        <a:pt x="0" y="6805"/>
                      </a:moveTo>
                      <a:cubicBezTo>
                        <a:pt x="0" y="5547"/>
                        <a:pt x="1258" y="2852"/>
                        <a:pt x="2695" y="157"/>
                      </a:cubicBezTo>
                      <a:cubicBezTo>
                        <a:pt x="3953" y="-1101"/>
                        <a:pt x="6648" y="5547"/>
                        <a:pt x="6648" y="8062"/>
                      </a:cubicBezTo>
                      <a:cubicBezTo>
                        <a:pt x="6648" y="10758"/>
                        <a:pt x="6648" y="13453"/>
                        <a:pt x="3953" y="12015"/>
                      </a:cubicBezTo>
                      <a:cubicBezTo>
                        <a:pt x="2695" y="12015"/>
                        <a:pt x="0" y="9500"/>
                        <a:pt x="0" y="6805"/>
                      </a:cubicBezTo>
                      <a:lnTo>
                        <a:pt x="0" y="6805"/>
                      </a:lnTo>
                      <a:close/>
                    </a:path>
                  </a:pathLst>
                </a:custGeom>
                <a:grpFill/>
                <a:ln w="17953" cap="flat">
                  <a:noFill/>
                  <a:prstDash val="solid"/>
                  <a:miter/>
                </a:ln>
              </p:spPr>
              <p:txBody>
                <a:bodyPr rtlCol="0" anchor="ctr"/>
                <a:lstStyle/>
                <a:p>
                  <a:endParaRPr lang="zh-CN" altLang="en-US" sz="1050"/>
                </a:p>
              </p:txBody>
            </p:sp>
            <p:sp>
              <p:nvSpPr>
                <p:cNvPr id="3131" name="任意多边形: 形状 908"/>
                <p:cNvSpPr/>
                <p:nvPr/>
              </p:nvSpPr>
              <p:spPr>
                <a:xfrm>
                  <a:off x="9643462" y="3280797"/>
                  <a:ext cx="11678" cy="17502"/>
                </a:xfrm>
                <a:custGeom>
                  <a:avLst/>
                  <a:gdLst>
                    <a:gd name="connsiteX0" fmla="*/ 6468 w 11678"/>
                    <a:gd name="connsiteY0" fmla="*/ 17248 h 17502"/>
                    <a:gd name="connsiteX1" fmla="*/ 0 w 11678"/>
                    <a:gd name="connsiteY1" fmla="*/ 9343 h 17502"/>
                    <a:gd name="connsiteX2" fmla="*/ 0 w 11678"/>
                    <a:gd name="connsiteY2" fmla="*/ 9343 h 17502"/>
                    <a:gd name="connsiteX3" fmla="*/ 3234 w 11678"/>
                    <a:gd name="connsiteY3" fmla="*/ 1078 h 17502"/>
                    <a:gd name="connsiteX4" fmla="*/ 3234 w 11678"/>
                    <a:gd name="connsiteY4" fmla="*/ 1078 h 17502"/>
                    <a:gd name="connsiteX5" fmla="*/ 5570 w 11678"/>
                    <a:gd name="connsiteY5" fmla="*/ 0 h 17502"/>
                    <a:gd name="connsiteX6" fmla="*/ 5570 w 11678"/>
                    <a:gd name="connsiteY6" fmla="*/ 0 h 17502"/>
                    <a:gd name="connsiteX7" fmla="*/ 11679 w 11678"/>
                    <a:gd name="connsiteY7" fmla="*/ 10601 h 17502"/>
                    <a:gd name="connsiteX8" fmla="*/ 11679 w 11678"/>
                    <a:gd name="connsiteY8" fmla="*/ 10601 h 17502"/>
                    <a:gd name="connsiteX9" fmla="*/ 11679 w 11678"/>
                    <a:gd name="connsiteY9" fmla="*/ 11140 h 17502"/>
                    <a:gd name="connsiteX10" fmla="*/ 11679 w 11678"/>
                    <a:gd name="connsiteY10" fmla="*/ 11140 h 17502"/>
                    <a:gd name="connsiteX11" fmla="*/ 7726 w 11678"/>
                    <a:gd name="connsiteY11" fmla="*/ 17428 h 17502"/>
                    <a:gd name="connsiteX12" fmla="*/ 7726 w 11678"/>
                    <a:gd name="connsiteY12" fmla="*/ 17428 h 17502"/>
                    <a:gd name="connsiteX13" fmla="*/ 6468 w 11678"/>
                    <a:gd name="connsiteY13" fmla="*/ 17248 h 17502"/>
                    <a:gd name="connsiteX14" fmla="*/ 6468 w 11678"/>
                    <a:gd name="connsiteY14" fmla="*/ 17248 h 17502"/>
                    <a:gd name="connsiteX15" fmla="*/ 6468 w 11678"/>
                    <a:gd name="connsiteY15" fmla="*/ 12577 h 17502"/>
                    <a:gd name="connsiteX16" fmla="*/ 6468 w 11678"/>
                    <a:gd name="connsiteY16" fmla="*/ 12577 h 17502"/>
                    <a:gd name="connsiteX17" fmla="*/ 6468 w 11678"/>
                    <a:gd name="connsiteY17" fmla="*/ 12577 h 17502"/>
                    <a:gd name="connsiteX18" fmla="*/ 6468 w 11678"/>
                    <a:gd name="connsiteY18" fmla="*/ 12577 h 17502"/>
                    <a:gd name="connsiteX19" fmla="*/ 6468 w 11678"/>
                    <a:gd name="connsiteY19" fmla="*/ 12577 h 17502"/>
                    <a:gd name="connsiteX20" fmla="*/ 6468 w 11678"/>
                    <a:gd name="connsiteY20" fmla="*/ 12577 h 17502"/>
                    <a:gd name="connsiteX21" fmla="*/ 6468 w 11678"/>
                    <a:gd name="connsiteY21" fmla="*/ 12038 h 17502"/>
                    <a:gd name="connsiteX22" fmla="*/ 6468 w 11678"/>
                    <a:gd name="connsiteY22" fmla="*/ 11319 h 17502"/>
                    <a:gd name="connsiteX23" fmla="*/ 6468 w 11678"/>
                    <a:gd name="connsiteY23" fmla="*/ 11319 h 17502"/>
                    <a:gd name="connsiteX24" fmla="*/ 6468 w 11678"/>
                    <a:gd name="connsiteY24" fmla="*/ 10780 h 17502"/>
                    <a:gd name="connsiteX25" fmla="*/ 6468 w 11678"/>
                    <a:gd name="connsiteY25" fmla="*/ 10780 h 17502"/>
                    <a:gd name="connsiteX26" fmla="*/ 5570 w 11678"/>
                    <a:gd name="connsiteY26" fmla="*/ 7546 h 17502"/>
                    <a:gd name="connsiteX27" fmla="*/ 5570 w 11678"/>
                    <a:gd name="connsiteY27" fmla="*/ 7546 h 17502"/>
                    <a:gd name="connsiteX28" fmla="*/ 4851 w 11678"/>
                    <a:gd name="connsiteY28" fmla="*/ 9343 h 17502"/>
                    <a:gd name="connsiteX29" fmla="*/ 4851 w 11678"/>
                    <a:gd name="connsiteY29" fmla="*/ 9343 h 17502"/>
                    <a:gd name="connsiteX30" fmla="*/ 4851 w 11678"/>
                    <a:gd name="connsiteY30" fmla="*/ 9343 h 17502"/>
                    <a:gd name="connsiteX31" fmla="*/ 4851 w 11678"/>
                    <a:gd name="connsiteY31" fmla="*/ 9343 h 17502"/>
                    <a:gd name="connsiteX32" fmla="*/ 4851 w 11678"/>
                    <a:gd name="connsiteY32" fmla="*/ 9343 h 17502"/>
                    <a:gd name="connsiteX33" fmla="*/ 4851 w 11678"/>
                    <a:gd name="connsiteY33" fmla="*/ 9343 h 17502"/>
                    <a:gd name="connsiteX34" fmla="*/ 4851 w 11678"/>
                    <a:gd name="connsiteY34" fmla="*/ 9343 h 17502"/>
                    <a:gd name="connsiteX35" fmla="*/ 4851 w 11678"/>
                    <a:gd name="connsiteY35" fmla="*/ 9343 h 17502"/>
                    <a:gd name="connsiteX36" fmla="*/ 6468 w 11678"/>
                    <a:gd name="connsiteY36" fmla="*/ 12038 h 17502"/>
                    <a:gd name="connsiteX37" fmla="*/ 6468 w 11678"/>
                    <a:gd name="connsiteY37" fmla="*/ 12038 h 17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78" h="17502">
                      <a:moveTo>
                        <a:pt x="6468" y="17248"/>
                      </a:moveTo>
                      <a:cubicBezTo>
                        <a:pt x="2695" y="16709"/>
                        <a:pt x="539" y="13655"/>
                        <a:pt x="0" y="9343"/>
                      </a:cubicBezTo>
                      <a:lnTo>
                        <a:pt x="0" y="9343"/>
                      </a:lnTo>
                      <a:cubicBezTo>
                        <a:pt x="179" y="6648"/>
                        <a:pt x="1617" y="4312"/>
                        <a:pt x="3234" y="1078"/>
                      </a:cubicBezTo>
                      <a:lnTo>
                        <a:pt x="3234" y="1078"/>
                      </a:lnTo>
                      <a:cubicBezTo>
                        <a:pt x="3773" y="539"/>
                        <a:pt x="4492" y="0"/>
                        <a:pt x="5570" y="0"/>
                      </a:cubicBezTo>
                      <a:lnTo>
                        <a:pt x="5570" y="0"/>
                      </a:lnTo>
                      <a:cubicBezTo>
                        <a:pt x="11140" y="1976"/>
                        <a:pt x="10780" y="7007"/>
                        <a:pt x="11679" y="10601"/>
                      </a:cubicBezTo>
                      <a:lnTo>
                        <a:pt x="11679" y="10601"/>
                      </a:lnTo>
                      <a:cubicBezTo>
                        <a:pt x="11679" y="11140"/>
                        <a:pt x="11679" y="11140"/>
                        <a:pt x="11679" y="11140"/>
                      </a:cubicBezTo>
                      <a:lnTo>
                        <a:pt x="11679" y="11140"/>
                      </a:lnTo>
                      <a:cubicBezTo>
                        <a:pt x="11499" y="12577"/>
                        <a:pt x="12218" y="16530"/>
                        <a:pt x="7726" y="17428"/>
                      </a:cubicBezTo>
                      <a:lnTo>
                        <a:pt x="7726" y="17428"/>
                      </a:lnTo>
                      <a:cubicBezTo>
                        <a:pt x="6648" y="17608"/>
                        <a:pt x="6109" y="17428"/>
                        <a:pt x="6468" y="17248"/>
                      </a:cubicBezTo>
                      <a:lnTo>
                        <a:pt x="6468" y="17248"/>
                      </a:lnTo>
                      <a:close/>
                      <a:moveTo>
                        <a:pt x="6468" y="12577"/>
                      </a:moveTo>
                      <a:lnTo>
                        <a:pt x="6468" y="12577"/>
                      </a:lnTo>
                      <a:cubicBezTo>
                        <a:pt x="6468" y="12577"/>
                        <a:pt x="6468" y="12577"/>
                        <a:pt x="6468" y="12577"/>
                      </a:cubicBezTo>
                      <a:lnTo>
                        <a:pt x="6468" y="12577"/>
                      </a:lnTo>
                      <a:lnTo>
                        <a:pt x="6468" y="12577"/>
                      </a:lnTo>
                      <a:lnTo>
                        <a:pt x="6468" y="12577"/>
                      </a:lnTo>
                      <a:close/>
                      <a:moveTo>
                        <a:pt x="6468" y="12038"/>
                      </a:moveTo>
                      <a:cubicBezTo>
                        <a:pt x="6468" y="11858"/>
                        <a:pt x="6468" y="11679"/>
                        <a:pt x="6468" y="11319"/>
                      </a:cubicBezTo>
                      <a:lnTo>
                        <a:pt x="6468" y="11319"/>
                      </a:lnTo>
                      <a:cubicBezTo>
                        <a:pt x="6468" y="10780"/>
                        <a:pt x="6468" y="10780"/>
                        <a:pt x="6468" y="10780"/>
                      </a:cubicBezTo>
                      <a:lnTo>
                        <a:pt x="6468" y="10780"/>
                      </a:lnTo>
                      <a:cubicBezTo>
                        <a:pt x="6648" y="10241"/>
                        <a:pt x="6109" y="8804"/>
                        <a:pt x="5570" y="7546"/>
                      </a:cubicBezTo>
                      <a:lnTo>
                        <a:pt x="5570" y="7546"/>
                      </a:lnTo>
                      <a:cubicBezTo>
                        <a:pt x="5210" y="8444"/>
                        <a:pt x="4851" y="9163"/>
                        <a:pt x="4851" y="9343"/>
                      </a:cubicBezTo>
                      <a:lnTo>
                        <a:pt x="4851" y="9343"/>
                      </a:lnTo>
                      <a:lnTo>
                        <a:pt x="4851" y="9343"/>
                      </a:lnTo>
                      <a:cubicBezTo>
                        <a:pt x="4851" y="9343"/>
                        <a:pt x="4851" y="9343"/>
                        <a:pt x="4851" y="9343"/>
                      </a:cubicBezTo>
                      <a:lnTo>
                        <a:pt x="4851" y="9343"/>
                      </a:lnTo>
                      <a:cubicBezTo>
                        <a:pt x="4851" y="9343"/>
                        <a:pt x="4851" y="9343"/>
                        <a:pt x="4851" y="9343"/>
                      </a:cubicBezTo>
                      <a:lnTo>
                        <a:pt x="4851" y="9343"/>
                      </a:lnTo>
                      <a:lnTo>
                        <a:pt x="4851" y="9343"/>
                      </a:lnTo>
                      <a:cubicBezTo>
                        <a:pt x="5031" y="10241"/>
                        <a:pt x="5929" y="11499"/>
                        <a:pt x="6468" y="12038"/>
                      </a:cubicBezTo>
                      <a:lnTo>
                        <a:pt x="6468" y="12038"/>
                      </a:lnTo>
                      <a:close/>
                    </a:path>
                  </a:pathLst>
                </a:custGeom>
                <a:grpFill/>
                <a:ln w="17953" cap="flat">
                  <a:noFill/>
                  <a:prstDash val="solid"/>
                  <a:miter/>
                </a:ln>
              </p:spPr>
              <p:txBody>
                <a:bodyPr rtlCol="0" anchor="ctr"/>
                <a:lstStyle/>
                <a:p>
                  <a:endParaRPr lang="zh-CN" altLang="en-US" sz="1050"/>
                </a:p>
              </p:txBody>
            </p:sp>
          </p:grpSp>
          <p:grpSp>
            <p:nvGrpSpPr>
              <p:cNvPr id="309" name="图形 1"/>
              <p:cNvGrpSpPr/>
              <p:nvPr/>
            </p:nvGrpSpPr>
            <p:grpSpPr>
              <a:xfrm>
                <a:off x="8224434" y="3087060"/>
                <a:ext cx="30192" cy="32700"/>
                <a:chOff x="9597645" y="3284750"/>
                <a:chExt cx="30192" cy="32700"/>
              </a:xfrm>
              <a:solidFill>
                <a:srgbClr val="0070C0"/>
              </a:solidFill>
            </p:grpSpPr>
            <p:sp>
              <p:nvSpPr>
                <p:cNvPr id="3128" name="任意多边形: 形状 910"/>
                <p:cNvSpPr/>
                <p:nvPr/>
              </p:nvSpPr>
              <p:spPr>
                <a:xfrm>
                  <a:off x="9600425" y="3287335"/>
                  <a:ext cx="25089" cy="27401"/>
                </a:xfrm>
                <a:custGeom>
                  <a:avLst/>
                  <a:gdLst>
                    <a:gd name="connsiteX0" fmla="*/ 12672 w 25089"/>
                    <a:gd name="connsiteY0" fmla="*/ 25623 h 27401"/>
                    <a:gd name="connsiteX1" fmla="*/ 20578 w 25089"/>
                    <a:gd name="connsiteY1" fmla="*/ 26881 h 27401"/>
                    <a:gd name="connsiteX2" fmla="*/ 24531 w 25089"/>
                    <a:gd name="connsiteY2" fmla="*/ 25623 h 27401"/>
                    <a:gd name="connsiteX3" fmla="*/ 24531 w 25089"/>
                    <a:gd name="connsiteY3" fmla="*/ 15022 h 27401"/>
                    <a:gd name="connsiteX4" fmla="*/ 11414 w 25089"/>
                    <a:gd name="connsiteY4" fmla="*/ 4422 h 27401"/>
                    <a:gd name="connsiteX5" fmla="*/ 814 w 25089"/>
                    <a:gd name="connsiteY5" fmla="*/ 469 h 27401"/>
                    <a:gd name="connsiteX6" fmla="*/ 2251 w 25089"/>
                    <a:gd name="connsiteY6" fmla="*/ 5859 h 27401"/>
                    <a:gd name="connsiteX7" fmla="*/ 4947 w 25089"/>
                    <a:gd name="connsiteY7" fmla="*/ 17897 h 27401"/>
                    <a:gd name="connsiteX8" fmla="*/ 6384 w 25089"/>
                    <a:gd name="connsiteY8" fmla="*/ 25802 h 27401"/>
                    <a:gd name="connsiteX9" fmla="*/ 12672 w 25089"/>
                    <a:gd name="connsiteY9" fmla="*/ 25623 h 27401"/>
                    <a:gd name="connsiteX10" fmla="*/ 12672 w 25089"/>
                    <a:gd name="connsiteY10" fmla="*/ 25623 h 2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89" h="27401">
                      <a:moveTo>
                        <a:pt x="12672" y="25623"/>
                      </a:moveTo>
                      <a:cubicBezTo>
                        <a:pt x="15367" y="26881"/>
                        <a:pt x="17882" y="26881"/>
                        <a:pt x="20578" y="26881"/>
                      </a:cubicBezTo>
                      <a:cubicBezTo>
                        <a:pt x="23273" y="28138"/>
                        <a:pt x="24531" y="26881"/>
                        <a:pt x="24531" y="25623"/>
                      </a:cubicBezTo>
                      <a:cubicBezTo>
                        <a:pt x="24531" y="22928"/>
                        <a:pt x="25788" y="16280"/>
                        <a:pt x="24531" y="15022"/>
                      </a:cubicBezTo>
                      <a:cubicBezTo>
                        <a:pt x="23273" y="13764"/>
                        <a:pt x="16625" y="9812"/>
                        <a:pt x="11414" y="4422"/>
                      </a:cubicBezTo>
                      <a:cubicBezTo>
                        <a:pt x="6204" y="469"/>
                        <a:pt x="3509" y="-789"/>
                        <a:pt x="814" y="469"/>
                      </a:cubicBezTo>
                      <a:cubicBezTo>
                        <a:pt x="-444" y="469"/>
                        <a:pt x="-444" y="3164"/>
                        <a:pt x="2251" y="5859"/>
                      </a:cubicBezTo>
                      <a:cubicBezTo>
                        <a:pt x="3509" y="8554"/>
                        <a:pt x="6204" y="15202"/>
                        <a:pt x="4947" y="17897"/>
                      </a:cubicBezTo>
                      <a:cubicBezTo>
                        <a:pt x="4947" y="21850"/>
                        <a:pt x="4947" y="27240"/>
                        <a:pt x="6384" y="25802"/>
                      </a:cubicBezTo>
                      <a:cubicBezTo>
                        <a:pt x="8719" y="25623"/>
                        <a:pt x="9977" y="25623"/>
                        <a:pt x="12672" y="25623"/>
                      </a:cubicBezTo>
                      <a:lnTo>
                        <a:pt x="12672" y="25623"/>
                      </a:lnTo>
                      <a:close/>
                    </a:path>
                  </a:pathLst>
                </a:custGeom>
                <a:grpFill/>
                <a:ln w="17953" cap="flat">
                  <a:noFill/>
                  <a:prstDash val="solid"/>
                  <a:miter/>
                </a:ln>
              </p:spPr>
              <p:txBody>
                <a:bodyPr rtlCol="0" anchor="ctr"/>
                <a:lstStyle/>
                <a:p>
                  <a:endParaRPr lang="zh-CN" altLang="en-US" sz="1050"/>
                </a:p>
              </p:txBody>
            </p:sp>
            <p:sp>
              <p:nvSpPr>
                <p:cNvPr id="3129" name="任意多边形: 形状 911"/>
                <p:cNvSpPr/>
                <p:nvPr/>
              </p:nvSpPr>
              <p:spPr>
                <a:xfrm>
                  <a:off x="9597645" y="3284750"/>
                  <a:ext cx="30192" cy="32700"/>
                </a:xfrm>
                <a:custGeom>
                  <a:avLst/>
                  <a:gdLst>
                    <a:gd name="connsiteX0" fmla="*/ 23178 w 30192"/>
                    <a:gd name="connsiteY0" fmla="*/ 31982 h 32700"/>
                    <a:gd name="connsiteX1" fmla="*/ 22819 w 30192"/>
                    <a:gd name="connsiteY1" fmla="*/ 31982 h 32700"/>
                    <a:gd name="connsiteX2" fmla="*/ 14913 w 30192"/>
                    <a:gd name="connsiteY2" fmla="*/ 30724 h 32700"/>
                    <a:gd name="connsiteX3" fmla="*/ 14913 w 30192"/>
                    <a:gd name="connsiteY3" fmla="*/ 30724 h 32700"/>
                    <a:gd name="connsiteX4" fmla="*/ 9523 w 30192"/>
                    <a:gd name="connsiteY4" fmla="*/ 30724 h 32700"/>
                    <a:gd name="connsiteX5" fmla="*/ 9523 w 30192"/>
                    <a:gd name="connsiteY5" fmla="*/ 30724 h 32700"/>
                    <a:gd name="connsiteX6" fmla="*/ 8445 w 30192"/>
                    <a:gd name="connsiteY6" fmla="*/ 30904 h 32700"/>
                    <a:gd name="connsiteX7" fmla="*/ 8445 w 30192"/>
                    <a:gd name="connsiteY7" fmla="*/ 30904 h 32700"/>
                    <a:gd name="connsiteX8" fmla="*/ 5390 w 30192"/>
                    <a:gd name="connsiteY8" fmla="*/ 28209 h 32700"/>
                    <a:gd name="connsiteX9" fmla="*/ 5390 w 30192"/>
                    <a:gd name="connsiteY9" fmla="*/ 28209 h 32700"/>
                    <a:gd name="connsiteX10" fmla="*/ 5031 w 30192"/>
                    <a:gd name="connsiteY10" fmla="*/ 25693 h 32700"/>
                    <a:gd name="connsiteX11" fmla="*/ 5031 w 30192"/>
                    <a:gd name="connsiteY11" fmla="*/ 25693 h 32700"/>
                    <a:gd name="connsiteX12" fmla="*/ 5031 w 30192"/>
                    <a:gd name="connsiteY12" fmla="*/ 19225 h 32700"/>
                    <a:gd name="connsiteX13" fmla="*/ 5031 w 30192"/>
                    <a:gd name="connsiteY13" fmla="*/ 19225 h 32700"/>
                    <a:gd name="connsiteX14" fmla="*/ 5211 w 30192"/>
                    <a:gd name="connsiteY14" fmla="*/ 18327 h 32700"/>
                    <a:gd name="connsiteX15" fmla="*/ 5211 w 30192"/>
                    <a:gd name="connsiteY15" fmla="*/ 18327 h 32700"/>
                    <a:gd name="connsiteX16" fmla="*/ 3055 w 30192"/>
                    <a:gd name="connsiteY16" fmla="*/ 10062 h 32700"/>
                    <a:gd name="connsiteX17" fmla="*/ 3055 w 30192"/>
                    <a:gd name="connsiteY17" fmla="*/ 10062 h 32700"/>
                    <a:gd name="connsiteX18" fmla="*/ 0 w 30192"/>
                    <a:gd name="connsiteY18" fmla="*/ 4133 h 32700"/>
                    <a:gd name="connsiteX19" fmla="*/ 0 w 30192"/>
                    <a:gd name="connsiteY19" fmla="*/ 4133 h 32700"/>
                    <a:gd name="connsiteX20" fmla="*/ 2516 w 30192"/>
                    <a:gd name="connsiteY20" fmla="*/ 539 h 32700"/>
                    <a:gd name="connsiteX21" fmla="*/ 2516 w 30192"/>
                    <a:gd name="connsiteY21" fmla="*/ 539 h 32700"/>
                    <a:gd name="connsiteX22" fmla="*/ 5390 w 30192"/>
                    <a:gd name="connsiteY22" fmla="*/ 0 h 32700"/>
                    <a:gd name="connsiteX23" fmla="*/ 5390 w 30192"/>
                    <a:gd name="connsiteY23" fmla="*/ 0 h 32700"/>
                    <a:gd name="connsiteX24" fmla="*/ 15811 w 30192"/>
                    <a:gd name="connsiteY24" fmla="*/ 5211 h 32700"/>
                    <a:gd name="connsiteX25" fmla="*/ 15811 w 30192"/>
                    <a:gd name="connsiteY25" fmla="*/ 5211 h 32700"/>
                    <a:gd name="connsiteX26" fmla="*/ 28927 w 30192"/>
                    <a:gd name="connsiteY26" fmla="*/ 15811 h 32700"/>
                    <a:gd name="connsiteX27" fmla="*/ 28927 w 30192"/>
                    <a:gd name="connsiteY27" fmla="*/ 15811 h 32700"/>
                    <a:gd name="connsiteX28" fmla="*/ 30185 w 30192"/>
                    <a:gd name="connsiteY28" fmla="*/ 20483 h 32700"/>
                    <a:gd name="connsiteX29" fmla="*/ 30185 w 30192"/>
                    <a:gd name="connsiteY29" fmla="*/ 20483 h 32700"/>
                    <a:gd name="connsiteX30" fmla="*/ 29646 w 30192"/>
                    <a:gd name="connsiteY30" fmla="*/ 27490 h 32700"/>
                    <a:gd name="connsiteX31" fmla="*/ 29646 w 30192"/>
                    <a:gd name="connsiteY31" fmla="*/ 27490 h 32700"/>
                    <a:gd name="connsiteX32" fmla="*/ 29646 w 30192"/>
                    <a:gd name="connsiteY32" fmla="*/ 27490 h 32700"/>
                    <a:gd name="connsiteX33" fmla="*/ 29646 w 30192"/>
                    <a:gd name="connsiteY33" fmla="*/ 28209 h 32700"/>
                    <a:gd name="connsiteX34" fmla="*/ 25154 w 30192"/>
                    <a:gd name="connsiteY34" fmla="*/ 32700 h 32700"/>
                    <a:gd name="connsiteX35" fmla="*/ 25154 w 30192"/>
                    <a:gd name="connsiteY35" fmla="*/ 32700 h 32700"/>
                    <a:gd name="connsiteX36" fmla="*/ 23178 w 30192"/>
                    <a:gd name="connsiteY36" fmla="*/ 31982 h 32700"/>
                    <a:gd name="connsiteX37" fmla="*/ 23178 w 30192"/>
                    <a:gd name="connsiteY37" fmla="*/ 31982 h 32700"/>
                    <a:gd name="connsiteX38" fmla="*/ 15452 w 30192"/>
                    <a:gd name="connsiteY38" fmla="*/ 25693 h 32700"/>
                    <a:gd name="connsiteX39" fmla="*/ 15452 w 30192"/>
                    <a:gd name="connsiteY39" fmla="*/ 28209 h 32700"/>
                    <a:gd name="connsiteX40" fmla="*/ 16530 w 30192"/>
                    <a:gd name="connsiteY40" fmla="*/ 25873 h 32700"/>
                    <a:gd name="connsiteX41" fmla="*/ 22639 w 30192"/>
                    <a:gd name="connsiteY41" fmla="*/ 26951 h 32700"/>
                    <a:gd name="connsiteX42" fmla="*/ 22639 w 30192"/>
                    <a:gd name="connsiteY42" fmla="*/ 26951 h 32700"/>
                    <a:gd name="connsiteX43" fmla="*/ 24436 w 30192"/>
                    <a:gd name="connsiteY43" fmla="*/ 27310 h 32700"/>
                    <a:gd name="connsiteX44" fmla="*/ 24436 w 30192"/>
                    <a:gd name="connsiteY44" fmla="*/ 27310 h 32700"/>
                    <a:gd name="connsiteX45" fmla="*/ 24615 w 30192"/>
                    <a:gd name="connsiteY45" fmla="*/ 27490 h 32700"/>
                    <a:gd name="connsiteX46" fmla="*/ 24615 w 30192"/>
                    <a:gd name="connsiteY46" fmla="*/ 27490 h 32700"/>
                    <a:gd name="connsiteX47" fmla="*/ 25154 w 30192"/>
                    <a:gd name="connsiteY47" fmla="*/ 20483 h 32700"/>
                    <a:gd name="connsiteX48" fmla="*/ 25154 w 30192"/>
                    <a:gd name="connsiteY48" fmla="*/ 20483 h 32700"/>
                    <a:gd name="connsiteX49" fmla="*/ 25154 w 30192"/>
                    <a:gd name="connsiteY49" fmla="*/ 19225 h 32700"/>
                    <a:gd name="connsiteX50" fmla="*/ 25154 w 30192"/>
                    <a:gd name="connsiteY50" fmla="*/ 19225 h 32700"/>
                    <a:gd name="connsiteX51" fmla="*/ 12397 w 30192"/>
                    <a:gd name="connsiteY51" fmla="*/ 9163 h 32700"/>
                    <a:gd name="connsiteX52" fmla="*/ 12397 w 30192"/>
                    <a:gd name="connsiteY52" fmla="*/ 9163 h 32700"/>
                    <a:gd name="connsiteX53" fmla="*/ 5390 w 30192"/>
                    <a:gd name="connsiteY53" fmla="*/ 5211 h 32700"/>
                    <a:gd name="connsiteX54" fmla="*/ 5390 w 30192"/>
                    <a:gd name="connsiteY54" fmla="*/ 5211 h 32700"/>
                    <a:gd name="connsiteX55" fmla="*/ 5390 w 30192"/>
                    <a:gd name="connsiteY55" fmla="*/ 5211 h 32700"/>
                    <a:gd name="connsiteX56" fmla="*/ 5390 w 30192"/>
                    <a:gd name="connsiteY56" fmla="*/ 5211 h 32700"/>
                    <a:gd name="connsiteX57" fmla="*/ 7007 w 30192"/>
                    <a:gd name="connsiteY57" fmla="*/ 7367 h 32700"/>
                    <a:gd name="connsiteX58" fmla="*/ 7007 w 30192"/>
                    <a:gd name="connsiteY58" fmla="*/ 7367 h 32700"/>
                    <a:gd name="connsiteX59" fmla="*/ 10241 w 30192"/>
                    <a:gd name="connsiteY59" fmla="*/ 18506 h 32700"/>
                    <a:gd name="connsiteX60" fmla="*/ 10241 w 30192"/>
                    <a:gd name="connsiteY60" fmla="*/ 18506 h 32700"/>
                    <a:gd name="connsiteX61" fmla="*/ 9882 w 30192"/>
                    <a:gd name="connsiteY61" fmla="*/ 20483 h 32700"/>
                    <a:gd name="connsiteX62" fmla="*/ 9882 w 30192"/>
                    <a:gd name="connsiteY62" fmla="*/ 20483 h 32700"/>
                    <a:gd name="connsiteX63" fmla="*/ 10062 w 30192"/>
                    <a:gd name="connsiteY63" fmla="*/ 25873 h 32700"/>
                    <a:gd name="connsiteX64" fmla="*/ 10062 w 30192"/>
                    <a:gd name="connsiteY64" fmla="*/ 25873 h 32700"/>
                    <a:gd name="connsiteX65" fmla="*/ 15452 w 30192"/>
                    <a:gd name="connsiteY65" fmla="*/ 25693 h 32700"/>
                    <a:gd name="connsiteX66" fmla="*/ 15452 w 30192"/>
                    <a:gd name="connsiteY66" fmla="*/ 25693 h 32700"/>
                    <a:gd name="connsiteX67" fmla="*/ 25154 w 30192"/>
                    <a:gd name="connsiteY67" fmla="*/ 19045 h 32700"/>
                    <a:gd name="connsiteX68" fmla="*/ 25154 w 30192"/>
                    <a:gd name="connsiteY68" fmla="*/ 19045 h 32700"/>
                    <a:gd name="connsiteX69" fmla="*/ 25154 w 30192"/>
                    <a:gd name="connsiteY69" fmla="*/ 19045 h 32700"/>
                    <a:gd name="connsiteX70" fmla="*/ 25154 w 30192"/>
                    <a:gd name="connsiteY70" fmla="*/ 19045 h 32700"/>
                    <a:gd name="connsiteX71" fmla="*/ 25154 w 30192"/>
                    <a:gd name="connsiteY71" fmla="*/ 19045 h 32700"/>
                    <a:gd name="connsiteX72" fmla="*/ 25154 w 30192"/>
                    <a:gd name="connsiteY72" fmla="*/ 19045 h 3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0192" h="32700">
                      <a:moveTo>
                        <a:pt x="23178" y="31982"/>
                      </a:moveTo>
                      <a:lnTo>
                        <a:pt x="22819" y="31982"/>
                      </a:lnTo>
                      <a:cubicBezTo>
                        <a:pt x="20483" y="31982"/>
                        <a:pt x="17788" y="31982"/>
                        <a:pt x="14913" y="30724"/>
                      </a:cubicBezTo>
                      <a:lnTo>
                        <a:pt x="14913" y="30724"/>
                      </a:lnTo>
                      <a:cubicBezTo>
                        <a:pt x="12757" y="30724"/>
                        <a:pt x="11499" y="30724"/>
                        <a:pt x="9523" y="30724"/>
                      </a:cubicBezTo>
                      <a:lnTo>
                        <a:pt x="9523" y="30724"/>
                      </a:lnTo>
                      <a:cubicBezTo>
                        <a:pt x="9343" y="30724"/>
                        <a:pt x="8984" y="30904"/>
                        <a:pt x="8445" y="30904"/>
                      </a:cubicBezTo>
                      <a:lnTo>
                        <a:pt x="8445" y="30904"/>
                      </a:lnTo>
                      <a:cubicBezTo>
                        <a:pt x="5750" y="30544"/>
                        <a:pt x="5750" y="28748"/>
                        <a:pt x="5390" y="28209"/>
                      </a:cubicBezTo>
                      <a:lnTo>
                        <a:pt x="5390" y="28209"/>
                      </a:lnTo>
                      <a:cubicBezTo>
                        <a:pt x="5211" y="27490"/>
                        <a:pt x="5031" y="26592"/>
                        <a:pt x="5031" y="25693"/>
                      </a:cubicBezTo>
                      <a:lnTo>
                        <a:pt x="5031" y="25693"/>
                      </a:lnTo>
                      <a:cubicBezTo>
                        <a:pt x="4851" y="23896"/>
                        <a:pt x="4851" y="21920"/>
                        <a:pt x="5031" y="19225"/>
                      </a:cubicBezTo>
                      <a:lnTo>
                        <a:pt x="5031" y="19225"/>
                      </a:lnTo>
                      <a:cubicBezTo>
                        <a:pt x="5031" y="19045"/>
                        <a:pt x="5211" y="18686"/>
                        <a:pt x="5211" y="18327"/>
                      </a:cubicBezTo>
                      <a:lnTo>
                        <a:pt x="5211" y="18327"/>
                      </a:lnTo>
                      <a:cubicBezTo>
                        <a:pt x="5211" y="16171"/>
                        <a:pt x="3414" y="11319"/>
                        <a:pt x="3055" y="10062"/>
                      </a:cubicBezTo>
                      <a:lnTo>
                        <a:pt x="3055" y="10062"/>
                      </a:lnTo>
                      <a:cubicBezTo>
                        <a:pt x="1078" y="8085"/>
                        <a:pt x="0" y="6109"/>
                        <a:pt x="0" y="4133"/>
                      </a:cubicBezTo>
                      <a:lnTo>
                        <a:pt x="0" y="4133"/>
                      </a:lnTo>
                      <a:cubicBezTo>
                        <a:pt x="0" y="2875"/>
                        <a:pt x="899" y="1078"/>
                        <a:pt x="2516" y="539"/>
                      </a:cubicBezTo>
                      <a:lnTo>
                        <a:pt x="2516" y="539"/>
                      </a:lnTo>
                      <a:cubicBezTo>
                        <a:pt x="3414" y="180"/>
                        <a:pt x="4492" y="0"/>
                        <a:pt x="5390" y="0"/>
                      </a:cubicBezTo>
                      <a:lnTo>
                        <a:pt x="5390" y="0"/>
                      </a:lnTo>
                      <a:cubicBezTo>
                        <a:pt x="8804" y="180"/>
                        <a:pt x="11319" y="1976"/>
                        <a:pt x="15811" y="5211"/>
                      </a:cubicBezTo>
                      <a:lnTo>
                        <a:pt x="15811" y="5211"/>
                      </a:lnTo>
                      <a:cubicBezTo>
                        <a:pt x="20842" y="10241"/>
                        <a:pt x="26951" y="13835"/>
                        <a:pt x="28927" y="15811"/>
                      </a:cubicBezTo>
                      <a:lnTo>
                        <a:pt x="28927" y="15811"/>
                      </a:lnTo>
                      <a:cubicBezTo>
                        <a:pt x="30365" y="17608"/>
                        <a:pt x="30185" y="18866"/>
                        <a:pt x="30185" y="20483"/>
                      </a:cubicBezTo>
                      <a:lnTo>
                        <a:pt x="30185" y="20483"/>
                      </a:lnTo>
                      <a:cubicBezTo>
                        <a:pt x="30185" y="22818"/>
                        <a:pt x="29826" y="25873"/>
                        <a:pt x="29646" y="27490"/>
                      </a:cubicBezTo>
                      <a:lnTo>
                        <a:pt x="29646" y="27490"/>
                      </a:lnTo>
                      <a:lnTo>
                        <a:pt x="29646" y="27490"/>
                      </a:lnTo>
                      <a:lnTo>
                        <a:pt x="29646" y="28209"/>
                      </a:lnTo>
                      <a:cubicBezTo>
                        <a:pt x="29646" y="30365"/>
                        <a:pt x="27849" y="32700"/>
                        <a:pt x="25154" y="32700"/>
                      </a:cubicBezTo>
                      <a:lnTo>
                        <a:pt x="25154" y="32700"/>
                      </a:lnTo>
                      <a:cubicBezTo>
                        <a:pt x="24256" y="32521"/>
                        <a:pt x="23358" y="32341"/>
                        <a:pt x="23178" y="31982"/>
                      </a:cubicBezTo>
                      <a:lnTo>
                        <a:pt x="23178" y="31982"/>
                      </a:lnTo>
                      <a:close/>
                      <a:moveTo>
                        <a:pt x="15452" y="25693"/>
                      </a:moveTo>
                      <a:lnTo>
                        <a:pt x="15452" y="28209"/>
                      </a:lnTo>
                      <a:lnTo>
                        <a:pt x="16530" y="25873"/>
                      </a:lnTo>
                      <a:cubicBezTo>
                        <a:pt x="18327" y="26771"/>
                        <a:pt x="20303" y="26951"/>
                        <a:pt x="22639" y="26951"/>
                      </a:cubicBezTo>
                      <a:lnTo>
                        <a:pt x="22639" y="26951"/>
                      </a:lnTo>
                      <a:cubicBezTo>
                        <a:pt x="22639" y="26951"/>
                        <a:pt x="22998" y="26951"/>
                        <a:pt x="24436" y="27310"/>
                      </a:cubicBezTo>
                      <a:lnTo>
                        <a:pt x="24436" y="27310"/>
                      </a:lnTo>
                      <a:cubicBezTo>
                        <a:pt x="24436" y="27310"/>
                        <a:pt x="24615" y="27310"/>
                        <a:pt x="24615" y="27490"/>
                      </a:cubicBezTo>
                      <a:lnTo>
                        <a:pt x="24615" y="27490"/>
                      </a:lnTo>
                      <a:cubicBezTo>
                        <a:pt x="24615" y="25334"/>
                        <a:pt x="25154" y="22459"/>
                        <a:pt x="25154" y="20483"/>
                      </a:cubicBezTo>
                      <a:lnTo>
                        <a:pt x="25154" y="20483"/>
                      </a:lnTo>
                      <a:cubicBezTo>
                        <a:pt x="25154" y="19944"/>
                        <a:pt x="25154" y="19405"/>
                        <a:pt x="25154" y="19225"/>
                      </a:cubicBezTo>
                      <a:lnTo>
                        <a:pt x="25154" y="19225"/>
                      </a:lnTo>
                      <a:cubicBezTo>
                        <a:pt x="23717" y="18147"/>
                        <a:pt x="17249" y="14015"/>
                        <a:pt x="12397" y="9163"/>
                      </a:cubicBezTo>
                      <a:lnTo>
                        <a:pt x="12397" y="9163"/>
                      </a:lnTo>
                      <a:cubicBezTo>
                        <a:pt x="8445" y="6109"/>
                        <a:pt x="6109" y="5031"/>
                        <a:pt x="5390" y="5211"/>
                      </a:cubicBezTo>
                      <a:lnTo>
                        <a:pt x="5390" y="5211"/>
                      </a:lnTo>
                      <a:cubicBezTo>
                        <a:pt x="5390" y="5211"/>
                        <a:pt x="5390" y="5211"/>
                        <a:pt x="5390" y="5211"/>
                      </a:cubicBezTo>
                      <a:lnTo>
                        <a:pt x="5390" y="5211"/>
                      </a:lnTo>
                      <a:cubicBezTo>
                        <a:pt x="5750" y="5750"/>
                        <a:pt x="6109" y="6468"/>
                        <a:pt x="7007" y="7367"/>
                      </a:cubicBezTo>
                      <a:lnTo>
                        <a:pt x="7007" y="7367"/>
                      </a:lnTo>
                      <a:cubicBezTo>
                        <a:pt x="8085" y="9702"/>
                        <a:pt x="10241" y="14554"/>
                        <a:pt x="10241" y="18506"/>
                      </a:cubicBezTo>
                      <a:lnTo>
                        <a:pt x="10241" y="18506"/>
                      </a:lnTo>
                      <a:cubicBezTo>
                        <a:pt x="10241" y="19584"/>
                        <a:pt x="10062" y="20483"/>
                        <a:pt x="9882" y="20483"/>
                      </a:cubicBezTo>
                      <a:lnTo>
                        <a:pt x="9882" y="20483"/>
                      </a:lnTo>
                      <a:cubicBezTo>
                        <a:pt x="9882" y="22279"/>
                        <a:pt x="9882" y="24435"/>
                        <a:pt x="10062" y="25873"/>
                      </a:cubicBezTo>
                      <a:lnTo>
                        <a:pt x="10062" y="25873"/>
                      </a:lnTo>
                      <a:cubicBezTo>
                        <a:pt x="12038" y="25693"/>
                        <a:pt x="13296" y="25693"/>
                        <a:pt x="15452" y="25693"/>
                      </a:cubicBezTo>
                      <a:lnTo>
                        <a:pt x="15452" y="25693"/>
                      </a:lnTo>
                      <a:close/>
                      <a:moveTo>
                        <a:pt x="25154" y="19045"/>
                      </a:moveTo>
                      <a:lnTo>
                        <a:pt x="25154" y="19045"/>
                      </a:lnTo>
                      <a:lnTo>
                        <a:pt x="25154" y="19045"/>
                      </a:lnTo>
                      <a:lnTo>
                        <a:pt x="25154" y="19045"/>
                      </a:lnTo>
                      <a:cubicBezTo>
                        <a:pt x="25334" y="19045"/>
                        <a:pt x="25334" y="19045"/>
                        <a:pt x="25154" y="19045"/>
                      </a:cubicBezTo>
                      <a:lnTo>
                        <a:pt x="25154" y="19045"/>
                      </a:lnTo>
                      <a:close/>
                    </a:path>
                  </a:pathLst>
                </a:custGeom>
                <a:grpFill/>
                <a:ln w="17953" cap="flat">
                  <a:noFill/>
                  <a:prstDash val="solid"/>
                  <a:miter/>
                </a:ln>
              </p:spPr>
              <p:txBody>
                <a:bodyPr rtlCol="0" anchor="ctr"/>
                <a:lstStyle/>
                <a:p>
                  <a:endParaRPr lang="zh-CN" altLang="en-US" sz="1050"/>
                </a:p>
              </p:txBody>
            </p:sp>
          </p:grpSp>
          <p:grpSp>
            <p:nvGrpSpPr>
              <p:cNvPr id="310" name="图形 1"/>
              <p:cNvGrpSpPr/>
              <p:nvPr/>
            </p:nvGrpSpPr>
            <p:grpSpPr>
              <a:xfrm>
                <a:off x="8251385" y="3119400"/>
                <a:ext cx="13475" cy="21021"/>
                <a:chOff x="9624596" y="3317090"/>
                <a:chExt cx="13475" cy="21021"/>
              </a:xfrm>
              <a:solidFill>
                <a:srgbClr val="0070C0"/>
              </a:solidFill>
            </p:grpSpPr>
            <p:sp>
              <p:nvSpPr>
                <p:cNvPr id="3126" name="任意多边形: 形状 913"/>
                <p:cNvSpPr/>
                <p:nvPr/>
              </p:nvSpPr>
              <p:spPr>
                <a:xfrm>
                  <a:off x="9627357" y="3319678"/>
                  <a:ext cx="8378" cy="16044"/>
                </a:xfrm>
                <a:custGeom>
                  <a:avLst/>
                  <a:gdLst>
                    <a:gd name="connsiteX0" fmla="*/ 293 w 8378"/>
                    <a:gd name="connsiteY0" fmla="*/ 1185 h 16044"/>
                    <a:gd name="connsiteX1" fmla="*/ 1730 w 8378"/>
                    <a:gd name="connsiteY1" fmla="*/ 10528 h 16044"/>
                    <a:gd name="connsiteX2" fmla="*/ 8378 w 8378"/>
                    <a:gd name="connsiteY2" fmla="*/ 15739 h 16044"/>
                    <a:gd name="connsiteX3" fmla="*/ 4425 w 8378"/>
                    <a:gd name="connsiteY3" fmla="*/ 3701 h 16044"/>
                    <a:gd name="connsiteX4" fmla="*/ 293 w 8378"/>
                    <a:gd name="connsiteY4" fmla="*/ 1185 h 16044"/>
                    <a:gd name="connsiteX5" fmla="*/ 293 w 8378"/>
                    <a:gd name="connsiteY5" fmla="*/ 1185 h 1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8" h="16044">
                      <a:moveTo>
                        <a:pt x="293" y="1185"/>
                      </a:moveTo>
                      <a:cubicBezTo>
                        <a:pt x="293" y="2443"/>
                        <a:pt x="-965" y="7833"/>
                        <a:pt x="1730" y="10528"/>
                      </a:cubicBezTo>
                      <a:cubicBezTo>
                        <a:pt x="2988" y="13223"/>
                        <a:pt x="8378" y="17176"/>
                        <a:pt x="8378" y="15739"/>
                      </a:cubicBezTo>
                      <a:cubicBezTo>
                        <a:pt x="8378" y="14481"/>
                        <a:pt x="5683" y="7833"/>
                        <a:pt x="4425" y="3701"/>
                      </a:cubicBezTo>
                      <a:cubicBezTo>
                        <a:pt x="2988" y="-1510"/>
                        <a:pt x="1551" y="-72"/>
                        <a:pt x="293" y="1185"/>
                      </a:cubicBezTo>
                      <a:lnTo>
                        <a:pt x="293" y="1185"/>
                      </a:lnTo>
                      <a:close/>
                    </a:path>
                  </a:pathLst>
                </a:custGeom>
                <a:grpFill/>
                <a:ln w="17953" cap="flat">
                  <a:noFill/>
                  <a:prstDash val="solid"/>
                  <a:miter/>
                </a:ln>
              </p:spPr>
              <p:txBody>
                <a:bodyPr rtlCol="0" anchor="ctr"/>
                <a:lstStyle/>
                <a:p>
                  <a:endParaRPr lang="zh-CN" altLang="en-US" sz="1050"/>
                </a:p>
              </p:txBody>
            </p:sp>
            <p:sp>
              <p:nvSpPr>
                <p:cNvPr id="3127" name="任意多边形: 形状 914"/>
                <p:cNvSpPr/>
                <p:nvPr/>
              </p:nvSpPr>
              <p:spPr>
                <a:xfrm>
                  <a:off x="9624596" y="3317090"/>
                  <a:ext cx="13475" cy="21021"/>
                </a:xfrm>
                <a:custGeom>
                  <a:avLst/>
                  <a:gdLst>
                    <a:gd name="connsiteX0" fmla="*/ 2516 w 13475"/>
                    <a:gd name="connsiteY0" fmla="*/ 14913 h 21021"/>
                    <a:gd name="connsiteX1" fmla="*/ 0 w 13475"/>
                    <a:gd name="connsiteY1" fmla="*/ 7906 h 21021"/>
                    <a:gd name="connsiteX2" fmla="*/ 0 w 13475"/>
                    <a:gd name="connsiteY2" fmla="*/ 7906 h 21021"/>
                    <a:gd name="connsiteX3" fmla="*/ 360 w 13475"/>
                    <a:gd name="connsiteY3" fmla="*/ 3773 h 21021"/>
                    <a:gd name="connsiteX4" fmla="*/ 360 w 13475"/>
                    <a:gd name="connsiteY4" fmla="*/ 3773 h 21021"/>
                    <a:gd name="connsiteX5" fmla="*/ 360 w 13475"/>
                    <a:gd name="connsiteY5" fmla="*/ 2875 h 21021"/>
                    <a:gd name="connsiteX6" fmla="*/ 1078 w 13475"/>
                    <a:gd name="connsiteY6" fmla="*/ 2156 h 21021"/>
                    <a:gd name="connsiteX7" fmla="*/ 4672 w 13475"/>
                    <a:gd name="connsiteY7" fmla="*/ 0 h 21021"/>
                    <a:gd name="connsiteX8" fmla="*/ 4672 w 13475"/>
                    <a:gd name="connsiteY8" fmla="*/ 0 h 21021"/>
                    <a:gd name="connsiteX9" fmla="*/ 9343 w 13475"/>
                    <a:gd name="connsiteY9" fmla="*/ 5570 h 21021"/>
                    <a:gd name="connsiteX10" fmla="*/ 9343 w 13475"/>
                    <a:gd name="connsiteY10" fmla="*/ 5570 h 21021"/>
                    <a:gd name="connsiteX11" fmla="*/ 13475 w 13475"/>
                    <a:gd name="connsiteY11" fmla="*/ 18327 h 21021"/>
                    <a:gd name="connsiteX12" fmla="*/ 13475 w 13475"/>
                    <a:gd name="connsiteY12" fmla="*/ 18327 h 21021"/>
                    <a:gd name="connsiteX13" fmla="*/ 10601 w 13475"/>
                    <a:gd name="connsiteY13" fmla="*/ 21022 h 21021"/>
                    <a:gd name="connsiteX14" fmla="*/ 10601 w 13475"/>
                    <a:gd name="connsiteY14" fmla="*/ 21022 h 21021"/>
                    <a:gd name="connsiteX15" fmla="*/ 2516 w 13475"/>
                    <a:gd name="connsiteY15" fmla="*/ 14913 h 21021"/>
                    <a:gd name="connsiteX16" fmla="*/ 2516 w 13475"/>
                    <a:gd name="connsiteY16" fmla="*/ 14913 h 21021"/>
                    <a:gd name="connsiteX17" fmla="*/ 5929 w 13475"/>
                    <a:gd name="connsiteY17" fmla="*/ 10960 h 21021"/>
                    <a:gd name="connsiteX18" fmla="*/ 5390 w 13475"/>
                    <a:gd name="connsiteY18" fmla="*/ 9343 h 21021"/>
                    <a:gd name="connsiteX19" fmla="*/ 5390 w 13475"/>
                    <a:gd name="connsiteY19" fmla="*/ 9343 h 21021"/>
                    <a:gd name="connsiteX20" fmla="*/ 5929 w 13475"/>
                    <a:gd name="connsiteY20" fmla="*/ 10960 h 21021"/>
                    <a:gd name="connsiteX21" fmla="*/ 5929 w 13475"/>
                    <a:gd name="connsiteY21" fmla="*/ 10960 h 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75" h="21021">
                      <a:moveTo>
                        <a:pt x="2516" y="14913"/>
                      </a:moveTo>
                      <a:cubicBezTo>
                        <a:pt x="360" y="12757"/>
                        <a:pt x="0" y="9882"/>
                        <a:pt x="0" y="7906"/>
                      </a:cubicBezTo>
                      <a:lnTo>
                        <a:pt x="0" y="7906"/>
                      </a:lnTo>
                      <a:cubicBezTo>
                        <a:pt x="0" y="5929"/>
                        <a:pt x="360" y="3953"/>
                        <a:pt x="360" y="3773"/>
                      </a:cubicBezTo>
                      <a:lnTo>
                        <a:pt x="360" y="3773"/>
                      </a:lnTo>
                      <a:lnTo>
                        <a:pt x="360" y="2875"/>
                      </a:lnTo>
                      <a:lnTo>
                        <a:pt x="1078" y="2156"/>
                      </a:lnTo>
                      <a:cubicBezTo>
                        <a:pt x="1797" y="1437"/>
                        <a:pt x="2336" y="359"/>
                        <a:pt x="4672" y="0"/>
                      </a:cubicBezTo>
                      <a:lnTo>
                        <a:pt x="4672" y="0"/>
                      </a:lnTo>
                      <a:cubicBezTo>
                        <a:pt x="8085" y="539"/>
                        <a:pt x="8445" y="2875"/>
                        <a:pt x="9343" y="5570"/>
                      </a:cubicBezTo>
                      <a:lnTo>
                        <a:pt x="9343" y="5570"/>
                      </a:lnTo>
                      <a:cubicBezTo>
                        <a:pt x="10601" y="9702"/>
                        <a:pt x="13296" y="15452"/>
                        <a:pt x="13475" y="18327"/>
                      </a:cubicBezTo>
                      <a:lnTo>
                        <a:pt x="13475" y="18327"/>
                      </a:lnTo>
                      <a:cubicBezTo>
                        <a:pt x="13475" y="20123"/>
                        <a:pt x="11499" y="21022"/>
                        <a:pt x="10601" y="21022"/>
                      </a:cubicBezTo>
                      <a:lnTo>
                        <a:pt x="10601" y="21022"/>
                      </a:lnTo>
                      <a:cubicBezTo>
                        <a:pt x="7007" y="20483"/>
                        <a:pt x="4312" y="17608"/>
                        <a:pt x="2516" y="14913"/>
                      </a:cubicBezTo>
                      <a:lnTo>
                        <a:pt x="2516" y="14913"/>
                      </a:lnTo>
                      <a:close/>
                      <a:moveTo>
                        <a:pt x="5929" y="10960"/>
                      </a:moveTo>
                      <a:cubicBezTo>
                        <a:pt x="5750" y="10421"/>
                        <a:pt x="5570" y="9882"/>
                        <a:pt x="5390" y="9343"/>
                      </a:cubicBezTo>
                      <a:lnTo>
                        <a:pt x="5390" y="9343"/>
                      </a:lnTo>
                      <a:cubicBezTo>
                        <a:pt x="5390" y="9882"/>
                        <a:pt x="5570" y="10421"/>
                        <a:pt x="5929" y="10960"/>
                      </a:cubicBezTo>
                      <a:lnTo>
                        <a:pt x="5929" y="10960"/>
                      </a:lnTo>
                      <a:close/>
                    </a:path>
                  </a:pathLst>
                </a:custGeom>
                <a:grpFill/>
                <a:ln w="17953" cap="flat">
                  <a:noFill/>
                  <a:prstDash val="solid"/>
                  <a:miter/>
                </a:ln>
              </p:spPr>
              <p:txBody>
                <a:bodyPr rtlCol="0" anchor="ctr"/>
                <a:lstStyle/>
                <a:p>
                  <a:endParaRPr lang="zh-CN" altLang="en-US" sz="1050"/>
                </a:p>
              </p:txBody>
            </p:sp>
          </p:grpSp>
          <p:grpSp>
            <p:nvGrpSpPr>
              <p:cNvPr id="311" name="图形 1"/>
              <p:cNvGrpSpPr/>
              <p:nvPr/>
            </p:nvGrpSpPr>
            <p:grpSpPr>
              <a:xfrm>
                <a:off x="8292530" y="3101433"/>
                <a:ext cx="21201" cy="24682"/>
                <a:chOff x="9665741" y="3299123"/>
                <a:chExt cx="21201" cy="24682"/>
              </a:xfrm>
              <a:solidFill>
                <a:srgbClr val="0070C0"/>
              </a:solidFill>
            </p:grpSpPr>
            <p:sp>
              <p:nvSpPr>
                <p:cNvPr id="3124" name="任意多边形: 形状 916"/>
                <p:cNvSpPr/>
                <p:nvPr/>
              </p:nvSpPr>
              <p:spPr>
                <a:xfrm>
                  <a:off x="9668525" y="3301844"/>
                  <a:ext cx="15902" cy="19535"/>
                </a:xfrm>
                <a:custGeom>
                  <a:avLst/>
                  <a:gdLst>
                    <a:gd name="connsiteX0" fmla="*/ 9255 w 15902"/>
                    <a:gd name="connsiteY0" fmla="*/ 19019 h 19535"/>
                    <a:gd name="connsiteX1" fmla="*/ 15902 w 15902"/>
                    <a:gd name="connsiteY1" fmla="*/ 17582 h 19535"/>
                    <a:gd name="connsiteX2" fmla="*/ 10692 w 15902"/>
                    <a:gd name="connsiteY2" fmla="*/ 6981 h 19535"/>
                    <a:gd name="connsiteX3" fmla="*/ 1528 w 15902"/>
                    <a:gd name="connsiteY3" fmla="*/ 333 h 19535"/>
                    <a:gd name="connsiteX4" fmla="*/ 1528 w 15902"/>
                    <a:gd name="connsiteY4" fmla="*/ 4286 h 19535"/>
                    <a:gd name="connsiteX5" fmla="*/ 6739 w 15902"/>
                    <a:gd name="connsiteY5" fmla="*/ 13629 h 19535"/>
                    <a:gd name="connsiteX6" fmla="*/ 5481 w 15902"/>
                    <a:gd name="connsiteY6" fmla="*/ 17582 h 19535"/>
                    <a:gd name="connsiteX7" fmla="*/ 9255 w 15902"/>
                    <a:gd name="connsiteY7" fmla="*/ 19019 h 19535"/>
                    <a:gd name="connsiteX8" fmla="*/ 9255 w 15902"/>
                    <a:gd name="connsiteY8" fmla="*/ 19019 h 1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02" h="19535">
                      <a:moveTo>
                        <a:pt x="9255" y="19019"/>
                      </a:moveTo>
                      <a:cubicBezTo>
                        <a:pt x="11950" y="20277"/>
                        <a:pt x="15902" y="19019"/>
                        <a:pt x="15902" y="17582"/>
                      </a:cubicBezTo>
                      <a:cubicBezTo>
                        <a:pt x="15902" y="16324"/>
                        <a:pt x="13207" y="10934"/>
                        <a:pt x="10692" y="6981"/>
                      </a:cubicBezTo>
                      <a:cubicBezTo>
                        <a:pt x="6739" y="3029"/>
                        <a:pt x="2786" y="333"/>
                        <a:pt x="1528" y="333"/>
                      </a:cubicBezTo>
                      <a:cubicBezTo>
                        <a:pt x="-1167" y="-924"/>
                        <a:pt x="271" y="1591"/>
                        <a:pt x="1528" y="4286"/>
                      </a:cubicBezTo>
                      <a:cubicBezTo>
                        <a:pt x="2786" y="6981"/>
                        <a:pt x="8176" y="10934"/>
                        <a:pt x="6739" y="13629"/>
                      </a:cubicBezTo>
                      <a:cubicBezTo>
                        <a:pt x="5481" y="14887"/>
                        <a:pt x="4044" y="14887"/>
                        <a:pt x="5481" y="17582"/>
                      </a:cubicBezTo>
                      <a:cubicBezTo>
                        <a:pt x="6559" y="19019"/>
                        <a:pt x="9255" y="19019"/>
                        <a:pt x="9255" y="19019"/>
                      </a:cubicBezTo>
                      <a:lnTo>
                        <a:pt x="9255" y="19019"/>
                      </a:lnTo>
                      <a:close/>
                    </a:path>
                  </a:pathLst>
                </a:custGeom>
                <a:grpFill/>
                <a:ln w="17953" cap="flat">
                  <a:noFill/>
                  <a:prstDash val="solid"/>
                  <a:miter/>
                </a:ln>
              </p:spPr>
              <p:txBody>
                <a:bodyPr rtlCol="0" anchor="ctr"/>
                <a:lstStyle/>
                <a:p>
                  <a:endParaRPr lang="zh-CN" altLang="en-US" sz="1050"/>
                </a:p>
              </p:txBody>
            </p:sp>
            <p:sp>
              <p:nvSpPr>
                <p:cNvPr id="3125" name="任意多边形: 形状 917"/>
                <p:cNvSpPr/>
                <p:nvPr/>
              </p:nvSpPr>
              <p:spPr>
                <a:xfrm>
                  <a:off x="9665741" y="3299123"/>
                  <a:ext cx="21201" cy="24682"/>
                </a:xfrm>
                <a:custGeom>
                  <a:avLst/>
                  <a:gdLst>
                    <a:gd name="connsiteX0" fmla="*/ 11319 w 21201"/>
                    <a:gd name="connsiteY0" fmla="*/ 24076 h 24682"/>
                    <a:gd name="connsiteX1" fmla="*/ 5750 w 21201"/>
                    <a:gd name="connsiteY1" fmla="*/ 21561 h 24682"/>
                    <a:gd name="connsiteX2" fmla="*/ 5750 w 21201"/>
                    <a:gd name="connsiteY2" fmla="*/ 21561 h 24682"/>
                    <a:gd name="connsiteX3" fmla="*/ 4851 w 21201"/>
                    <a:gd name="connsiteY3" fmla="*/ 18506 h 24682"/>
                    <a:gd name="connsiteX4" fmla="*/ 4851 w 21201"/>
                    <a:gd name="connsiteY4" fmla="*/ 18506 h 24682"/>
                    <a:gd name="connsiteX5" fmla="*/ 7007 w 21201"/>
                    <a:gd name="connsiteY5" fmla="*/ 15272 h 24682"/>
                    <a:gd name="connsiteX6" fmla="*/ 7007 w 21201"/>
                    <a:gd name="connsiteY6" fmla="*/ 15272 h 24682"/>
                    <a:gd name="connsiteX7" fmla="*/ 1797 w 21201"/>
                    <a:gd name="connsiteY7" fmla="*/ 8085 h 24682"/>
                    <a:gd name="connsiteX8" fmla="*/ 1797 w 21201"/>
                    <a:gd name="connsiteY8" fmla="*/ 8085 h 24682"/>
                    <a:gd name="connsiteX9" fmla="*/ 0 w 21201"/>
                    <a:gd name="connsiteY9" fmla="*/ 3054 h 24682"/>
                    <a:gd name="connsiteX10" fmla="*/ 0 w 21201"/>
                    <a:gd name="connsiteY10" fmla="*/ 3054 h 24682"/>
                    <a:gd name="connsiteX11" fmla="*/ 3055 w 21201"/>
                    <a:gd name="connsiteY11" fmla="*/ 0 h 24682"/>
                    <a:gd name="connsiteX12" fmla="*/ 3055 w 21201"/>
                    <a:gd name="connsiteY12" fmla="*/ 0 h 24682"/>
                    <a:gd name="connsiteX13" fmla="*/ 4133 w 21201"/>
                    <a:gd name="connsiteY13" fmla="*/ 359 h 24682"/>
                    <a:gd name="connsiteX14" fmla="*/ 4133 w 21201"/>
                    <a:gd name="connsiteY14" fmla="*/ 359 h 24682"/>
                    <a:gd name="connsiteX15" fmla="*/ 15452 w 21201"/>
                    <a:gd name="connsiteY15" fmla="*/ 8085 h 24682"/>
                    <a:gd name="connsiteX16" fmla="*/ 15452 w 21201"/>
                    <a:gd name="connsiteY16" fmla="*/ 8085 h 24682"/>
                    <a:gd name="connsiteX17" fmla="*/ 21201 w 21201"/>
                    <a:gd name="connsiteY17" fmla="*/ 20123 h 24682"/>
                    <a:gd name="connsiteX18" fmla="*/ 21201 w 21201"/>
                    <a:gd name="connsiteY18" fmla="*/ 20123 h 24682"/>
                    <a:gd name="connsiteX19" fmla="*/ 14553 w 21201"/>
                    <a:gd name="connsiteY19" fmla="*/ 24615 h 24682"/>
                    <a:gd name="connsiteX20" fmla="*/ 14553 w 21201"/>
                    <a:gd name="connsiteY20" fmla="*/ 24615 h 24682"/>
                    <a:gd name="connsiteX21" fmla="*/ 11319 w 21201"/>
                    <a:gd name="connsiteY21" fmla="*/ 24076 h 24682"/>
                    <a:gd name="connsiteX22" fmla="*/ 11319 w 21201"/>
                    <a:gd name="connsiteY22" fmla="*/ 24076 h 24682"/>
                    <a:gd name="connsiteX23" fmla="*/ 12038 w 21201"/>
                    <a:gd name="connsiteY23" fmla="*/ 24256 h 24682"/>
                    <a:gd name="connsiteX24" fmla="*/ 12038 w 21201"/>
                    <a:gd name="connsiteY24" fmla="*/ 24256 h 24682"/>
                    <a:gd name="connsiteX25" fmla="*/ 12038 w 21201"/>
                    <a:gd name="connsiteY25" fmla="*/ 24256 h 24682"/>
                    <a:gd name="connsiteX26" fmla="*/ 12038 w 21201"/>
                    <a:gd name="connsiteY26" fmla="*/ 24256 h 24682"/>
                    <a:gd name="connsiteX27" fmla="*/ 12038 w 21201"/>
                    <a:gd name="connsiteY27" fmla="*/ 24256 h 24682"/>
                    <a:gd name="connsiteX28" fmla="*/ 13116 w 21201"/>
                    <a:gd name="connsiteY28" fmla="*/ 19405 h 24682"/>
                    <a:gd name="connsiteX29" fmla="*/ 12038 w 21201"/>
                    <a:gd name="connsiteY29" fmla="*/ 21740 h 24682"/>
                    <a:gd name="connsiteX30" fmla="*/ 10960 w 21201"/>
                    <a:gd name="connsiteY30" fmla="*/ 24076 h 24682"/>
                    <a:gd name="connsiteX31" fmla="*/ 12038 w 21201"/>
                    <a:gd name="connsiteY31" fmla="*/ 21740 h 24682"/>
                    <a:gd name="connsiteX32" fmla="*/ 13116 w 21201"/>
                    <a:gd name="connsiteY32" fmla="*/ 19405 h 24682"/>
                    <a:gd name="connsiteX33" fmla="*/ 14553 w 21201"/>
                    <a:gd name="connsiteY33" fmla="*/ 19584 h 24682"/>
                    <a:gd name="connsiteX34" fmla="*/ 14553 w 21201"/>
                    <a:gd name="connsiteY34" fmla="*/ 19584 h 24682"/>
                    <a:gd name="connsiteX35" fmla="*/ 15811 w 21201"/>
                    <a:gd name="connsiteY35" fmla="*/ 19405 h 24682"/>
                    <a:gd name="connsiteX36" fmla="*/ 15811 w 21201"/>
                    <a:gd name="connsiteY36" fmla="*/ 19405 h 24682"/>
                    <a:gd name="connsiteX37" fmla="*/ 11499 w 21201"/>
                    <a:gd name="connsiteY37" fmla="*/ 11319 h 24682"/>
                    <a:gd name="connsiteX38" fmla="*/ 11499 w 21201"/>
                    <a:gd name="connsiteY38" fmla="*/ 11319 h 24682"/>
                    <a:gd name="connsiteX39" fmla="*/ 8804 w 21201"/>
                    <a:gd name="connsiteY39" fmla="*/ 8804 h 24682"/>
                    <a:gd name="connsiteX40" fmla="*/ 8804 w 21201"/>
                    <a:gd name="connsiteY40" fmla="*/ 8804 h 24682"/>
                    <a:gd name="connsiteX41" fmla="*/ 12038 w 21201"/>
                    <a:gd name="connsiteY41" fmla="*/ 15272 h 24682"/>
                    <a:gd name="connsiteX42" fmla="*/ 12038 w 21201"/>
                    <a:gd name="connsiteY42" fmla="*/ 15272 h 24682"/>
                    <a:gd name="connsiteX43" fmla="*/ 11140 w 21201"/>
                    <a:gd name="connsiteY43" fmla="*/ 17967 h 24682"/>
                    <a:gd name="connsiteX44" fmla="*/ 11140 w 21201"/>
                    <a:gd name="connsiteY44" fmla="*/ 17967 h 24682"/>
                    <a:gd name="connsiteX45" fmla="*/ 10421 w 21201"/>
                    <a:gd name="connsiteY45" fmla="*/ 18686 h 24682"/>
                    <a:gd name="connsiteX46" fmla="*/ 10421 w 21201"/>
                    <a:gd name="connsiteY46" fmla="*/ 18686 h 24682"/>
                    <a:gd name="connsiteX47" fmla="*/ 13116 w 21201"/>
                    <a:gd name="connsiteY47" fmla="*/ 19405 h 24682"/>
                    <a:gd name="connsiteX48" fmla="*/ 13116 w 21201"/>
                    <a:gd name="connsiteY48" fmla="*/ 19405 h 24682"/>
                    <a:gd name="connsiteX49" fmla="*/ 10062 w 21201"/>
                    <a:gd name="connsiteY49" fmla="*/ 18686 h 24682"/>
                    <a:gd name="connsiteX50" fmla="*/ 10062 w 21201"/>
                    <a:gd name="connsiteY50" fmla="*/ 18686 h 24682"/>
                    <a:gd name="connsiteX51" fmla="*/ 10062 w 21201"/>
                    <a:gd name="connsiteY51" fmla="*/ 18686 h 24682"/>
                    <a:gd name="connsiteX52" fmla="*/ 10062 w 21201"/>
                    <a:gd name="connsiteY52" fmla="*/ 18686 h 24682"/>
                    <a:gd name="connsiteX53" fmla="*/ 10062 w 21201"/>
                    <a:gd name="connsiteY53" fmla="*/ 18686 h 24682"/>
                    <a:gd name="connsiteX54" fmla="*/ 10062 w 21201"/>
                    <a:gd name="connsiteY54" fmla="*/ 18686 h 24682"/>
                    <a:gd name="connsiteX55" fmla="*/ 10062 w 21201"/>
                    <a:gd name="connsiteY55" fmla="*/ 18686 h 2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1201" h="24682">
                      <a:moveTo>
                        <a:pt x="11319" y="24076"/>
                      </a:moveTo>
                      <a:cubicBezTo>
                        <a:pt x="10241" y="24076"/>
                        <a:pt x="8085" y="23717"/>
                        <a:pt x="5750" y="21561"/>
                      </a:cubicBezTo>
                      <a:lnTo>
                        <a:pt x="5750" y="21561"/>
                      </a:lnTo>
                      <a:cubicBezTo>
                        <a:pt x="5211" y="20483"/>
                        <a:pt x="4851" y="19584"/>
                        <a:pt x="4851" y="18506"/>
                      </a:cubicBezTo>
                      <a:lnTo>
                        <a:pt x="4851" y="18506"/>
                      </a:lnTo>
                      <a:cubicBezTo>
                        <a:pt x="5211" y="15632"/>
                        <a:pt x="6828" y="15093"/>
                        <a:pt x="7007" y="15272"/>
                      </a:cubicBezTo>
                      <a:lnTo>
                        <a:pt x="7007" y="15272"/>
                      </a:lnTo>
                      <a:cubicBezTo>
                        <a:pt x="7367" y="14913"/>
                        <a:pt x="3594" y="11140"/>
                        <a:pt x="1797" y="8085"/>
                      </a:cubicBezTo>
                      <a:lnTo>
                        <a:pt x="1797" y="8085"/>
                      </a:lnTo>
                      <a:cubicBezTo>
                        <a:pt x="1078" y="6289"/>
                        <a:pt x="0" y="5211"/>
                        <a:pt x="0" y="3054"/>
                      </a:cubicBezTo>
                      <a:lnTo>
                        <a:pt x="0" y="3054"/>
                      </a:lnTo>
                      <a:cubicBezTo>
                        <a:pt x="0" y="1797"/>
                        <a:pt x="1617" y="0"/>
                        <a:pt x="3055" y="0"/>
                      </a:cubicBezTo>
                      <a:lnTo>
                        <a:pt x="3055" y="0"/>
                      </a:lnTo>
                      <a:cubicBezTo>
                        <a:pt x="3953" y="0"/>
                        <a:pt x="4492" y="359"/>
                        <a:pt x="4133" y="359"/>
                      </a:cubicBezTo>
                      <a:lnTo>
                        <a:pt x="4133" y="359"/>
                      </a:lnTo>
                      <a:cubicBezTo>
                        <a:pt x="7546" y="719"/>
                        <a:pt x="10601" y="3593"/>
                        <a:pt x="15452" y="8085"/>
                      </a:cubicBezTo>
                      <a:lnTo>
                        <a:pt x="15452" y="8085"/>
                      </a:lnTo>
                      <a:cubicBezTo>
                        <a:pt x="18326" y="12577"/>
                        <a:pt x="20842" y="17069"/>
                        <a:pt x="21201" y="20123"/>
                      </a:cubicBezTo>
                      <a:lnTo>
                        <a:pt x="21201" y="20123"/>
                      </a:lnTo>
                      <a:cubicBezTo>
                        <a:pt x="20123" y="24435"/>
                        <a:pt x="17248" y="24076"/>
                        <a:pt x="14553" y="24615"/>
                      </a:cubicBezTo>
                      <a:lnTo>
                        <a:pt x="14553" y="24615"/>
                      </a:lnTo>
                      <a:cubicBezTo>
                        <a:pt x="13475" y="24795"/>
                        <a:pt x="12397" y="24615"/>
                        <a:pt x="11319" y="24076"/>
                      </a:cubicBezTo>
                      <a:lnTo>
                        <a:pt x="11319" y="24076"/>
                      </a:lnTo>
                      <a:close/>
                      <a:moveTo>
                        <a:pt x="12038" y="24256"/>
                      </a:moveTo>
                      <a:cubicBezTo>
                        <a:pt x="12038" y="24256"/>
                        <a:pt x="11858" y="24256"/>
                        <a:pt x="12038" y="24256"/>
                      </a:cubicBezTo>
                      <a:lnTo>
                        <a:pt x="12038" y="24256"/>
                      </a:lnTo>
                      <a:cubicBezTo>
                        <a:pt x="11858" y="24256"/>
                        <a:pt x="11858" y="24256"/>
                        <a:pt x="12038" y="24256"/>
                      </a:cubicBezTo>
                      <a:lnTo>
                        <a:pt x="12038" y="24256"/>
                      </a:lnTo>
                      <a:close/>
                      <a:moveTo>
                        <a:pt x="13116" y="19405"/>
                      </a:moveTo>
                      <a:lnTo>
                        <a:pt x="12038" y="21740"/>
                      </a:lnTo>
                      <a:lnTo>
                        <a:pt x="10960" y="24076"/>
                      </a:lnTo>
                      <a:lnTo>
                        <a:pt x="12038" y="21740"/>
                      </a:lnTo>
                      <a:lnTo>
                        <a:pt x="13116" y="19405"/>
                      </a:lnTo>
                      <a:cubicBezTo>
                        <a:pt x="13475" y="19584"/>
                        <a:pt x="14014" y="19584"/>
                        <a:pt x="14553" y="19584"/>
                      </a:cubicBezTo>
                      <a:lnTo>
                        <a:pt x="14553" y="19584"/>
                      </a:lnTo>
                      <a:cubicBezTo>
                        <a:pt x="14913" y="19584"/>
                        <a:pt x="15452" y="19584"/>
                        <a:pt x="15811" y="19405"/>
                      </a:cubicBezTo>
                      <a:lnTo>
                        <a:pt x="15811" y="19405"/>
                      </a:lnTo>
                      <a:cubicBezTo>
                        <a:pt x="15092" y="17788"/>
                        <a:pt x="13296" y="13835"/>
                        <a:pt x="11499" y="11319"/>
                      </a:cubicBezTo>
                      <a:lnTo>
                        <a:pt x="11499" y="11319"/>
                      </a:lnTo>
                      <a:cubicBezTo>
                        <a:pt x="10601" y="10421"/>
                        <a:pt x="9702" y="9523"/>
                        <a:pt x="8804" y="8804"/>
                      </a:cubicBezTo>
                      <a:lnTo>
                        <a:pt x="8804" y="8804"/>
                      </a:lnTo>
                      <a:cubicBezTo>
                        <a:pt x="10241" y="10421"/>
                        <a:pt x="11858" y="12577"/>
                        <a:pt x="12038" y="15272"/>
                      </a:cubicBezTo>
                      <a:lnTo>
                        <a:pt x="12038" y="15272"/>
                      </a:lnTo>
                      <a:cubicBezTo>
                        <a:pt x="12038" y="15991"/>
                        <a:pt x="11858" y="16530"/>
                        <a:pt x="11140" y="17967"/>
                      </a:cubicBezTo>
                      <a:lnTo>
                        <a:pt x="11140" y="17967"/>
                      </a:lnTo>
                      <a:cubicBezTo>
                        <a:pt x="10960" y="18147"/>
                        <a:pt x="10601" y="18506"/>
                        <a:pt x="10421" y="18686"/>
                      </a:cubicBezTo>
                      <a:lnTo>
                        <a:pt x="10421" y="18686"/>
                      </a:lnTo>
                      <a:cubicBezTo>
                        <a:pt x="11140" y="19045"/>
                        <a:pt x="12218" y="19225"/>
                        <a:pt x="13116" y="19405"/>
                      </a:cubicBezTo>
                      <a:lnTo>
                        <a:pt x="13116" y="19405"/>
                      </a:lnTo>
                      <a:close/>
                      <a:moveTo>
                        <a:pt x="10062" y="18686"/>
                      </a:moveTo>
                      <a:cubicBezTo>
                        <a:pt x="10062" y="18686"/>
                        <a:pt x="9882" y="18686"/>
                        <a:pt x="10062" y="18686"/>
                      </a:cubicBezTo>
                      <a:lnTo>
                        <a:pt x="10062" y="18686"/>
                      </a:lnTo>
                      <a:cubicBezTo>
                        <a:pt x="9882" y="18506"/>
                        <a:pt x="9882" y="18506"/>
                        <a:pt x="10062" y="18686"/>
                      </a:cubicBezTo>
                      <a:lnTo>
                        <a:pt x="10062" y="18686"/>
                      </a:lnTo>
                      <a:lnTo>
                        <a:pt x="10062" y="18686"/>
                      </a:lnTo>
                      <a:lnTo>
                        <a:pt x="10062" y="18686"/>
                      </a:lnTo>
                      <a:close/>
                    </a:path>
                  </a:pathLst>
                </a:custGeom>
                <a:grpFill/>
                <a:ln w="17953" cap="flat">
                  <a:noFill/>
                  <a:prstDash val="solid"/>
                  <a:miter/>
                </a:ln>
              </p:spPr>
              <p:txBody>
                <a:bodyPr rtlCol="0" anchor="ctr"/>
                <a:lstStyle/>
                <a:p>
                  <a:endParaRPr lang="zh-CN" altLang="en-US" sz="1050"/>
                </a:p>
              </p:txBody>
            </p:sp>
          </p:grpSp>
          <p:grpSp>
            <p:nvGrpSpPr>
              <p:cNvPr id="312" name="图形 1"/>
              <p:cNvGrpSpPr/>
              <p:nvPr/>
            </p:nvGrpSpPr>
            <p:grpSpPr>
              <a:xfrm>
                <a:off x="8309060" y="3136637"/>
                <a:ext cx="33957" cy="35227"/>
                <a:chOff x="9682271" y="3334327"/>
                <a:chExt cx="33957" cy="35227"/>
              </a:xfrm>
              <a:solidFill>
                <a:srgbClr val="0070C0"/>
              </a:solidFill>
            </p:grpSpPr>
            <p:sp>
              <p:nvSpPr>
                <p:cNvPr id="3122" name="任意多边形: 形状 919"/>
                <p:cNvSpPr/>
                <p:nvPr/>
              </p:nvSpPr>
              <p:spPr>
                <a:xfrm>
                  <a:off x="9685084" y="3336675"/>
                  <a:ext cx="28939" cy="30544"/>
                </a:xfrm>
                <a:custGeom>
                  <a:avLst/>
                  <a:gdLst>
                    <a:gd name="connsiteX0" fmla="*/ 11201 w 28939"/>
                    <a:gd name="connsiteY0" fmla="*/ 25334 h 30544"/>
                    <a:gd name="connsiteX1" fmla="*/ 25754 w 28939"/>
                    <a:gd name="connsiteY1" fmla="*/ 30544 h 30544"/>
                    <a:gd name="connsiteX2" fmla="*/ 28449 w 28939"/>
                    <a:gd name="connsiteY2" fmla="*/ 27849 h 30544"/>
                    <a:gd name="connsiteX3" fmla="*/ 15154 w 28939"/>
                    <a:gd name="connsiteY3" fmla="*/ 13296 h 30544"/>
                    <a:gd name="connsiteX4" fmla="*/ 1858 w 28939"/>
                    <a:gd name="connsiteY4" fmla="*/ 0 h 30544"/>
                    <a:gd name="connsiteX5" fmla="*/ 600 w 28939"/>
                    <a:gd name="connsiteY5" fmla="*/ 3953 h 30544"/>
                    <a:gd name="connsiteX6" fmla="*/ 9943 w 28939"/>
                    <a:gd name="connsiteY6" fmla="*/ 17248 h 30544"/>
                    <a:gd name="connsiteX7" fmla="*/ 7248 w 28939"/>
                    <a:gd name="connsiteY7" fmla="*/ 21201 h 30544"/>
                    <a:gd name="connsiteX8" fmla="*/ 11201 w 28939"/>
                    <a:gd name="connsiteY8" fmla="*/ 25334 h 30544"/>
                    <a:gd name="connsiteX9" fmla="*/ 11201 w 28939"/>
                    <a:gd name="connsiteY9" fmla="*/ 25334 h 3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39" h="30544">
                      <a:moveTo>
                        <a:pt x="11201" y="25334"/>
                      </a:moveTo>
                      <a:cubicBezTo>
                        <a:pt x="12458" y="26591"/>
                        <a:pt x="21802" y="30544"/>
                        <a:pt x="25754" y="30544"/>
                      </a:cubicBezTo>
                      <a:cubicBezTo>
                        <a:pt x="28449" y="30544"/>
                        <a:pt x="29707" y="29286"/>
                        <a:pt x="28449" y="27849"/>
                      </a:cubicBezTo>
                      <a:cubicBezTo>
                        <a:pt x="27192" y="25154"/>
                        <a:pt x="17849" y="19943"/>
                        <a:pt x="15154" y="13296"/>
                      </a:cubicBezTo>
                      <a:cubicBezTo>
                        <a:pt x="11201" y="7905"/>
                        <a:pt x="4553" y="1258"/>
                        <a:pt x="1858" y="0"/>
                      </a:cubicBezTo>
                      <a:cubicBezTo>
                        <a:pt x="600" y="0"/>
                        <a:pt x="-837" y="1258"/>
                        <a:pt x="600" y="3953"/>
                      </a:cubicBezTo>
                      <a:cubicBezTo>
                        <a:pt x="1858" y="5210"/>
                        <a:pt x="8505" y="14553"/>
                        <a:pt x="9943" y="17248"/>
                      </a:cubicBezTo>
                      <a:cubicBezTo>
                        <a:pt x="9943" y="19943"/>
                        <a:pt x="9943" y="21201"/>
                        <a:pt x="7248" y="21201"/>
                      </a:cubicBezTo>
                      <a:cubicBezTo>
                        <a:pt x="4733" y="21381"/>
                        <a:pt x="9943" y="25334"/>
                        <a:pt x="11201" y="25334"/>
                      </a:cubicBezTo>
                      <a:lnTo>
                        <a:pt x="11201" y="25334"/>
                      </a:lnTo>
                      <a:close/>
                    </a:path>
                  </a:pathLst>
                </a:custGeom>
                <a:grpFill/>
                <a:ln w="17953" cap="flat">
                  <a:noFill/>
                  <a:prstDash val="solid"/>
                  <a:miter/>
                </a:ln>
              </p:spPr>
              <p:txBody>
                <a:bodyPr rtlCol="0" anchor="ctr"/>
                <a:lstStyle/>
                <a:p>
                  <a:endParaRPr lang="zh-CN" altLang="en-US" sz="1050"/>
                </a:p>
              </p:txBody>
            </p:sp>
            <p:sp>
              <p:nvSpPr>
                <p:cNvPr id="3123" name="任意多边形: 形状 920"/>
                <p:cNvSpPr/>
                <p:nvPr/>
              </p:nvSpPr>
              <p:spPr>
                <a:xfrm>
                  <a:off x="9682271" y="3334327"/>
                  <a:ext cx="33957" cy="35227"/>
                </a:xfrm>
                <a:custGeom>
                  <a:avLst/>
                  <a:gdLst>
                    <a:gd name="connsiteX0" fmla="*/ 12577 w 33957"/>
                    <a:gd name="connsiteY0" fmla="*/ 29658 h 35227"/>
                    <a:gd name="connsiteX1" fmla="*/ 6648 w 33957"/>
                    <a:gd name="connsiteY1" fmla="*/ 23909 h 35227"/>
                    <a:gd name="connsiteX2" fmla="*/ 6648 w 33957"/>
                    <a:gd name="connsiteY2" fmla="*/ 23909 h 35227"/>
                    <a:gd name="connsiteX3" fmla="*/ 9882 w 33957"/>
                    <a:gd name="connsiteY3" fmla="*/ 21034 h 35227"/>
                    <a:gd name="connsiteX4" fmla="*/ 9882 w 33957"/>
                    <a:gd name="connsiteY4" fmla="*/ 21034 h 35227"/>
                    <a:gd name="connsiteX5" fmla="*/ 9882 w 33957"/>
                    <a:gd name="connsiteY5" fmla="*/ 21214 h 35227"/>
                    <a:gd name="connsiteX6" fmla="*/ 9882 w 33957"/>
                    <a:gd name="connsiteY6" fmla="*/ 20136 h 35227"/>
                    <a:gd name="connsiteX7" fmla="*/ 9882 w 33957"/>
                    <a:gd name="connsiteY7" fmla="*/ 20136 h 35227"/>
                    <a:gd name="connsiteX8" fmla="*/ 9882 w 33957"/>
                    <a:gd name="connsiteY8" fmla="*/ 20136 h 35227"/>
                    <a:gd name="connsiteX9" fmla="*/ 9882 w 33957"/>
                    <a:gd name="connsiteY9" fmla="*/ 20136 h 35227"/>
                    <a:gd name="connsiteX10" fmla="*/ 898 w 33957"/>
                    <a:gd name="connsiteY10" fmla="*/ 7559 h 35227"/>
                    <a:gd name="connsiteX11" fmla="*/ 898 w 33957"/>
                    <a:gd name="connsiteY11" fmla="*/ 7559 h 35227"/>
                    <a:gd name="connsiteX12" fmla="*/ 0 w 33957"/>
                    <a:gd name="connsiteY12" fmla="*/ 4324 h 35227"/>
                    <a:gd name="connsiteX13" fmla="*/ 0 w 33957"/>
                    <a:gd name="connsiteY13" fmla="*/ 4324 h 35227"/>
                    <a:gd name="connsiteX14" fmla="*/ 5570 w 33957"/>
                    <a:gd name="connsiteY14" fmla="*/ 12 h 35227"/>
                    <a:gd name="connsiteX15" fmla="*/ 5570 w 33957"/>
                    <a:gd name="connsiteY15" fmla="*/ 12 h 35227"/>
                    <a:gd name="connsiteX16" fmla="*/ 19943 w 33957"/>
                    <a:gd name="connsiteY16" fmla="*/ 14566 h 35227"/>
                    <a:gd name="connsiteX17" fmla="*/ 19943 w 33957"/>
                    <a:gd name="connsiteY17" fmla="*/ 14566 h 35227"/>
                    <a:gd name="connsiteX18" fmla="*/ 32700 w 33957"/>
                    <a:gd name="connsiteY18" fmla="*/ 28221 h 35227"/>
                    <a:gd name="connsiteX19" fmla="*/ 32700 w 33957"/>
                    <a:gd name="connsiteY19" fmla="*/ 28221 h 35227"/>
                    <a:gd name="connsiteX20" fmla="*/ 33958 w 33957"/>
                    <a:gd name="connsiteY20" fmla="*/ 31096 h 35227"/>
                    <a:gd name="connsiteX21" fmla="*/ 33958 w 33957"/>
                    <a:gd name="connsiteY21" fmla="*/ 31096 h 35227"/>
                    <a:gd name="connsiteX22" fmla="*/ 29286 w 33957"/>
                    <a:gd name="connsiteY22" fmla="*/ 35048 h 35227"/>
                    <a:gd name="connsiteX23" fmla="*/ 29286 w 33957"/>
                    <a:gd name="connsiteY23" fmla="*/ 35048 h 35227"/>
                    <a:gd name="connsiteX24" fmla="*/ 28568 w 33957"/>
                    <a:gd name="connsiteY24" fmla="*/ 35228 h 35227"/>
                    <a:gd name="connsiteX25" fmla="*/ 28568 w 33957"/>
                    <a:gd name="connsiteY25" fmla="*/ 35228 h 35227"/>
                    <a:gd name="connsiteX26" fmla="*/ 28568 w 33957"/>
                    <a:gd name="connsiteY26" fmla="*/ 35228 h 35227"/>
                    <a:gd name="connsiteX27" fmla="*/ 28568 w 33957"/>
                    <a:gd name="connsiteY27" fmla="*/ 35048 h 35227"/>
                    <a:gd name="connsiteX28" fmla="*/ 28568 w 33957"/>
                    <a:gd name="connsiteY28" fmla="*/ 35048 h 35227"/>
                    <a:gd name="connsiteX29" fmla="*/ 28568 w 33957"/>
                    <a:gd name="connsiteY29" fmla="*/ 35048 h 35227"/>
                    <a:gd name="connsiteX30" fmla="*/ 28568 w 33957"/>
                    <a:gd name="connsiteY30" fmla="*/ 35228 h 35227"/>
                    <a:gd name="connsiteX31" fmla="*/ 28568 w 33957"/>
                    <a:gd name="connsiteY31" fmla="*/ 35228 h 35227"/>
                    <a:gd name="connsiteX32" fmla="*/ 28568 w 33957"/>
                    <a:gd name="connsiteY32" fmla="*/ 35228 h 35227"/>
                    <a:gd name="connsiteX33" fmla="*/ 28568 w 33957"/>
                    <a:gd name="connsiteY33" fmla="*/ 35228 h 35227"/>
                    <a:gd name="connsiteX34" fmla="*/ 28208 w 33957"/>
                    <a:gd name="connsiteY34" fmla="*/ 35228 h 35227"/>
                    <a:gd name="connsiteX35" fmla="*/ 28208 w 33957"/>
                    <a:gd name="connsiteY35" fmla="*/ 35228 h 35227"/>
                    <a:gd name="connsiteX36" fmla="*/ 12577 w 33957"/>
                    <a:gd name="connsiteY36" fmla="*/ 29658 h 35227"/>
                    <a:gd name="connsiteX37" fmla="*/ 12577 w 33957"/>
                    <a:gd name="connsiteY37" fmla="*/ 29658 h 35227"/>
                    <a:gd name="connsiteX38" fmla="*/ 15092 w 33957"/>
                    <a:gd name="connsiteY38" fmla="*/ 25166 h 35227"/>
                    <a:gd name="connsiteX39" fmla="*/ 15811 w 33957"/>
                    <a:gd name="connsiteY39" fmla="*/ 25885 h 35227"/>
                    <a:gd name="connsiteX40" fmla="*/ 28029 w 33957"/>
                    <a:gd name="connsiteY40" fmla="*/ 30377 h 35227"/>
                    <a:gd name="connsiteX41" fmla="*/ 28029 w 33957"/>
                    <a:gd name="connsiteY41" fmla="*/ 30377 h 35227"/>
                    <a:gd name="connsiteX42" fmla="*/ 15991 w 33957"/>
                    <a:gd name="connsiteY42" fmla="*/ 17261 h 35227"/>
                    <a:gd name="connsiteX43" fmla="*/ 15991 w 33957"/>
                    <a:gd name="connsiteY43" fmla="*/ 17261 h 35227"/>
                    <a:gd name="connsiteX44" fmla="*/ 8085 w 33957"/>
                    <a:gd name="connsiteY44" fmla="*/ 8277 h 35227"/>
                    <a:gd name="connsiteX45" fmla="*/ 8085 w 33957"/>
                    <a:gd name="connsiteY45" fmla="*/ 8277 h 35227"/>
                    <a:gd name="connsiteX46" fmla="*/ 14913 w 33957"/>
                    <a:gd name="connsiteY46" fmla="*/ 18519 h 35227"/>
                    <a:gd name="connsiteX47" fmla="*/ 14913 w 33957"/>
                    <a:gd name="connsiteY47" fmla="*/ 18519 h 35227"/>
                    <a:gd name="connsiteX48" fmla="*/ 15092 w 33957"/>
                    <a:gd name="connsiteY48" fmla="*/ 19058 h 35227"/>
                    <a:gd name="connsiteX49" fmla="*/ 15092 w 33957"/>
                    <a:gd name="connsiteY49" fmla="*/ 19597 h 35227"/>
                    <a:gd name="connsiteX50" fmla="*/ 15092 w 33957"/>
                    <a:gd name="connsiteY50" fmla="*/ 20136 h 35227"/>
                    <a:gd name="connsiteX51" fmla="*/ 15092 w 33957"/>
                    <a:gd name="connsiteY51" fmla="*/ 20136 h 35227"/>
                    <a:gd name="connsiteX52" fmla="*/ 14374 w 33957"/>
                    <a:gd name="connsiteY52" fmla="*/ 24088 h 35227"/>
                    <a:gd name="connsiteX53" fmla="*/ 14374 w 33957"/>
                    <a:gd name="connsiteY53" fmla="*/ 24088 h 35227"/>
                    <a:gd name="connsiteX54" fmla="*/ 13835 w 33957"/>
                    <a:gd name="connsiteY54" fmla="*/ 24807 h 35227"/>
                    <a:gd name="connsiteX55" fmla="*/ 13835 w 33957"/>
                    <a:gd name="connsiteY55" fmla="*/ 24807 h 35227"/>
                    <a:gd name="connsiteX56" fmla="*/ 14014 w 33957"/>
                    <a:gd name="connsiteY56" fmla="*/ 24987 h 35227"/>
                    <a:gd name="connsiteX57" fmla="*/ 14014 w 33957"/>
                    <a:gd name="connsiteY57" fmla="*/ 24987 h 35227"/>
                    <a:gd name="connsiteX58" fmla="*/ 14014 w 33957"/>
                    <a:gd name="connsiteY58" fmla="*/ 25166 h 35227"/>
                    <a:gd name="connsiteX59" fmla="*/ 14014 w 33957"/>
                    <a:gd name="connsiteY59" fmla="*/ 27682 h 35227"/>
                    <a:gd name="connsiteX60" fmla="*/ 14014 w 33957"/>
                    <a:gd name="connsiteY60" fmla="*/ 25166 h 35227"/>
                    <a:gd name="connsiteX61" fmla="*/ 15092 w 33957"/>
                    <a:gd name="connsiteY61" fmla="*/ 25166 h 35227"/>
                    <a:gd name="connsiteX62" fmla="*/ 15092 w 33957"/>
                    <a:gd name="connsiteY62" fmla="*/ 25166 h 3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3957" h="35227">
                      <a:moveTo>
                        <a:pt x="12577" y="29658"/>
                      </a:moveTo>
                      <a:cubicBezTo>
                        <a:pt x="9882" y="28760"/>
                        <a:pt x="8085" y="27862"/>
                        <a:pt x="6648" y="23909"/>
                      </a:cubicBezTo>
                      <a:lnTo>
                        <a:pt x="6648" y="23909"/>
                      </a:lnTo>
                      <a:cubicBezTo>
                        <a:pt x="6827" y="21393"/>
                        <a:pt x="9343" y="21034"/>
                        <a:pt x="9882" y="21034"/>
                      </a:cubicBezTo>
                      <a:lnTo>
                        <a:pt x="9882" y="21034"/>
                      </a:lnTo>
                      <a:lnTo>
                        <a:pt x="9882" y="21214"/>
                      </a:lnTo>
                      <a:cubicBezTo>
                        <a:pt x="9882" y="21034"/>
                        <a:pt x="9882" y="20854"/>
                        <a:pt x="9882" y="20136"/>
                      </a:cubicBezTo>
                      <a:lnTo>
                        <a:pt x="9882" y="20136"/>
                      </a:lnTo>
                      <a:lnTo>
                        <a:pt x="9882" y="20136"/>
                      </a:lnTo>
                      <a:lnTo>
                        <a:pt x="9882" y="20136"/>
                      </a:lnTo>
                      <a:cubicBezTo>
                        <a:pt x="8265" y="17261"/>
                        <a:pt x="2156" y="8816"/>
                        <a:pt x="898" y="7559"/>
                      </a:cubicBezTo>
                      <a:lnTo>
                        <a:pt x="898" y="7559"/>
                      </a:lnTo>
                      <a:cubicBezTo>
                        <a:pt x="179" y="6481"/>
                        <a:pt x="0" y="5403"/>
                        <a:pt x="0" y="4324"/>
                      </a:cubicBezTo>
                      <a:lnTo>
                        <a:pt x="0" y="4324"/>
                      </a:lnTo>
                      <a:cubicBezTo>
                        <a:pt x="0" y="1629"/>
                        <a:pt x="2335" y="-167"/>
                        <a:pt x="5570" y="12"/>
                      </a:cubicBezTo>
                      <a:lnTo>
                        <a:pt x="5570" y="12"/>
                      </a:lnTo>
                      <a:cubicBezTo>
                        <a:pt x="9163" y="1989"/>
                        <a:pt x="15452" y="8457"/>
                        <a:pt x="19943" y="14566"/>
                      </a:cubicBezTo>
                      <a:lnTo>
                        <a:pt x="19943" y="14566"/>
                      </a:lnTo>
                      <a:cubicBezTo>
                        <a:pt x="22099" y="20136"/>
                        <a:pt x="30544" y="24807"/>
                        <a:pt x="32700" y="28221"/>
                      </a:cubicBezTo>
                      <a:lnTo>
                        <a:pt x="32700" y="28221"/>
                      </a:lnTo>
                      <a:cubicBezTo>
                        <a:pt x="33419" y="28940"/>
                        <a:pt x="33958" y="29838"/>
                        <a:pt x="33958" y="31096"/>
                      </a:cubicBezTo>
                      <a:lnTo>
                        <a:pt x="33958" y="31096"/>
                      </a:lnTo>
                      <a:cubicBezTo>
                        <a:pt x="33599" y="33791"/>
                        <a:pt x="31802" y="34869"/>
                        <a:pt x="29286" y="35048"/>
                      </a:cubicBezTo>
                      <a:lnTo>
                        <a:pt x="29286" y="35048"/>
                      </a:lnTo>
                      <a:cubicBezTo>
                        <a:pt x="29107" y="35228"/>
                        <a:pt x="28927" y="35228"/>
                        <a:pt x="28568" y="35228"/>
                      </a:cubicBezTo>
                      <a:lnTo>
                        <a:pt x="28568" y="35228"/>
                      </a:lnTo>
                      <a:lnTo>
                        <a:pt x="28568" y="35228"/>
                      </a:lnTo>
                      <a:lnTo>
                        <a:pt x="28568" y="35048"/>
                      </a:lnTo>
                      <a:lnTo>
                        <a:pt x="28568" y="35048"/>
                      </a:lnTo>
                      <a:lnTo>
                        <a:pt x="28568" y="35048"/>
                      </a:lnTo>
                      <a:lnTo>
                        <a:pt x="28568" y="35228"/>
                      </a:lnTo>
                      <a:lnTo>
                        <a:pt x="28568" y="35228"/>
                      </a:lnTo>
                      <a:cubicBezTo>
                        <a:pt x="28568" y="35228"/>
                        <a:pt x="28568" y="35228"/>
                        <a:pt x="28568" y="35228"/>
                      </a:cubicBezTo>
                      <a:lnTo>
                        <a:pt x="28568" y="35228"/>
                      </a:lnTo>
                      <a:cubicBezTo>
                        <a:pt x="28388" y="35228"/>
                        <a:pt x="28388" y="35228"/>
                        <a:pt x="28208" y="35228"/>
                      </a:cubicBezTo>
                      <a:lnTo>
                        <a:pt x="28208" y="35228"/>
                      </a:lnTo>
                      <a:cubicBezTo>
                        <a:pt x="23357" y="35228"/>
                        <a:pt x="15631" y="31994"/>
                        <a:pt x="12577" y="29658"/>
                      </a:cubicBezTo>
                      <a:lnTo>
                        <a:pt x="12577" y="29658"/>
                      </a:lnTo>
                      <a:close/>
                      <a:moveTo>
                        <a:pt x="15092" y="25166"/>
                      </a:moveTo>
                      <a:lnTo>
                        <a:pt x="15811" y="25885"/>
                      </a:lnTo>
                      <a:cubicBezTo>
                        <a:pt x="15811" y="26244"/>
                        <a:pt x="24794" y="30197"/>
                        <a:pt x="28029" y="30377"/>
                      </a:cubicBezTo>
                      <a:lnTo>
                        <a:pt x="28029" y="30377"/>
                      </a:lnTo>
                      <a:cubicBezTo>
                        <a:pt x="25513" y="28041"/>
                        <a:pt x="18326" y="23010"/>
                        <a:pt x="15991" y="17261"/>
                      </a:cubicBezTo>
                      <a:lnTo>
                        <a:pt x="15991" y="17261"/>
                      </a:lnTo>
                      <a:cubicBezTo>
                        <a:pt x="13835" y="14386"/>
                        <a:pt x="10601" y="10793"/>
                        <a:pt x="8085" y="8277"/>
                      </a:cubicBezTo>
                      <a:lnTo>
                        <a:pt x="8085" y="8277"/>
                      </a:lnTo>
                      <a:cubicBezTo>
                        <a:pt x="10601" y="11691"/>
                        <a:pt x="13835" y="16363"/>
                        <a:pt x="14913" y="18519"/>
                      </a:cubicBezTo>
                      <a:lnTo>
                        <a:pt x="14913" y="18519"/>
                      </a:lnTo>
                      <a:lnTo>
                        <a:pt x="15092" y="19058"/>
                      </a:lnTo>
                      <a:lnTo>
                        <a:pt x="15092" y="19597"/>
                      </a:lnTo>
                      <a:cubicBezTo>
                        <a:pt x="15092" y="20136"/>
                        <a:pt x="15092" y="20136"/>
                        <a:pt x="15092" y="20136"/>
                      </a:cubicBezTo>
                      <a:lnTo>
                        <a:pt x="15092" y="20136"/>
                      </a:lnTo>
                      <a:cubicBezTo>
                        <a:pt x="15092" y="21393"/>
                        <a:pt x="15092" y="22471"/>
                        <a:pt x="14374" y="24088"/>
                      </a:cubicBezTo>
                      <a:lnTo>
                        <a:pt x="14374" y="24088"/>
                      </a:lnTo>
                      <a:cubicBezTo>
                        <a:pt x="14194" y="24448"/>
                        <a:pt x="14014" y="24627"/>
                        <a:pt x="13835" y="24807"/>
                      </a:cubicBezTo>
                      <a:lnTo>
                        <a:pt x="13835" y="24807"/>
                      </a:lnTo>
                      <a:cubicBezTo>
                        <a:pt x="13835" y="24807"/>
                        <a:pt x="14014" y="24807"/>
                        <a:pt x="14014" y="24987"/>
                      </a:cubicBezTo>
                      <a:lnTo>
                        <a:pt x="14014" y="24987"/>
                      </a:lnTo>
                      <a:lnTo>
                        <a:pt x="14014" y="25166"/>
                      </a:lnTo>
                      <a:lnTo>
                        <a:pt x="14014" y="27682"/>
                      </a:lnTo>
                      <a:lnTo>
                        <a:pt x="14014" y="25166"/>
                      </a:lnTo>
                      <a:lnTo>
                        <a:pt x="15092" y="25166"/>
                      </a:lnTo>
                      <a:lnTo>
                        <a:pt x="15092" y="25166"/>
                      </a:lnTo>
                      <a:close/>
                    </a:path>
                  </a:pathLst>
                </a:custGeom>
                <a:grpFill/>
                <a:ln w="17953" cap="flat">
                  <a:noFill/>
                  <a:prstDash val="solid"/>
                  <a:miter/>
                </a:ln>
              </p:spPr>
              <p:txBody>
                <a:bodyPr rtlCol="0" anchor="ctr"/>
                <a:lstStyle/>
                <a:p>
                  <a:endParaRPr lang="zh-CN" altLang="en-US" sz="1050"/>
                </a:p>
              </p:txBody>
            </p:sp>
          </p:grpSp>
          <p:grpSp>
            <p:nvGrpSpPr>
              <p:cNvPr id="313" name="图形 1"/>
              <p:cNvGrpSpPr/>
              <p:nvPr/>
            </p:nvGrpSpPr>
            <p:grpSpPr>
              <a:xfrm>
                <a:off x="8293069" y="3134493"/>
                <a:ext cx="13295" cy="12576"/>
                <a:chOff x="9666280" y="3332183"/>
                <a:chExt cx="13295" cy="12576"/>
              </a:xfrm>
              <a:solidFill>
                <a:srgbClr val="0070C0"/>
              </a:solidFill>
            </p:grpSpPr>
            <p:sp>
              <p:nvSpPr>
                <p:cNvPr id="3120" name="任意多边形: 形状 922"/>
                <p:cNvSpPr/>
                <p:nvPr/>
              </p:nvSpPr>
              <p:spPr>
                <a:xfrm>
                  <a:off x="9668616" y="3334673"/>
                  <a:ext cx="8149" cy="7391"/>
                </a:xfrm>
                <a:custGeom>
                  <a:avLst/>
                  <a:gdLst>
                    <a:gd name="connsiteX0" fmla="*/ 3953 w 8149"/>
                    <a:gd name="connsiteY0" fmla="*/ 7391 h 7391"/>
                    <a:gd name="connsiteX1" fmla="*/ 7906 w 8149"/>
                    <a:gd name="connsiteY1" fmla="*/ 4696 h 7391"/>
                    <a:gd name="connsiteX2" fmla="*/ 2695 w 8149"/>
                    <a:gd name="connsiteY2" fmla="*/ 744 h 7391"/>
                    <a:gd name="connsiteX3" fmla="*/ 0 w 8149"/>
                    <a:gd name="connsiteY3" fmla="*/ 3439 h 7391"/>
                    <a:gd name="connsiteX4" fmla="*/ 3953 w 8149"/>
                    <a:gd name="connsiteY4" fmla="*/ 7391 h 7391"/>
                    <a:gd name="connsiteX5" fmla="*/ 3953 w 8149"/>
                    <a:gd name="connsiteY5" fmla="*/ 7391 h 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9" h="7391">
                      <a:moveTo>
                        <a:pt x="3953" y="7391"/>
                      </a:moveTo>
                      <a:cubicBezTo>
                        <a:pt x="5211" y="7391"/>
                        <a:pt x="9163" y="6134"/>
                        <a:pt x="7906" y="4696"/>
                      </a:cubicBezTo>
                      <a:cubicBezTo>
                        <a:pt x="6648" y="3439"/>
                        <a:pt x="5211" y="2002"/>
                        <a:pt x="2695" y="744"/>
                      </a:cubicBezTo>
                      <a:cubicBezTo>
                        <a:pt x="0" y="-514"/>
                        <a:pt x="1437" y="-514"/>
                        <a:pt x="0" y="3439"/>
                      </a:cubicBezTo>
                      <a:cubicBezTo>
                        <a:pt x="0" y="6134"/>
                        <a:pt x="2695" y="6134"/>
                        <a:pt x="3953" y="7391"/>
                      </a:cubicBezTo>
                      <a:lnTo>
                        <a:pt x="3953" y="7391"/>
                      </a:lnTo>
                      <a:close/>
                    </a:path>
                  </a:pathLst>
                </a:custGeom>
                <a:grpFill/>
                <a:ln w="17953" cap="flat">
                  <a:noFill/>
                  <a:prstDash val="solid"/>
                  <a:miter/>
                </a:ln>
              </p:spPr>
              <p:txBody>
                <a:bodyPr rtlCol="0" anchor="ctr"/>
                <a:lstStyle/>
                <a:p>
                  <a:endParaRPr lang="zh-CN" altLang="en-US" sz="1050"/>
                </a:p>
              </p:txBody>
            </p:sp>
            <p:sp>
              <p:nvSpPr>
                <p:cNvPr id="3121" name="任意多边形: 形状 923"/>
                <p:cNvSpPr/>
                <p:nvPr/>
              </p:nvSpPr>
              <p:spPr>
                <a:xfrm>
                  <a:off x="9666280" y="3332183"/>
                  <a:ext cx="13295" cy="12576"/>
                </a:xfrm>
                <a:custGeom>
                  <a:avLst/>
                  <a:gdLst>
                    <a:gd name="connsiteX0" fmla="*/ 5211 w 13295"/>
                    <a:gd name="connsiteY0" fmla="*/ 12397 h 12576"/>
                    <a:gd name="connsiteX1" fmla="*/ 4492 w 13295"/>
                    <a:gd name="connsiteY1" fmla="*/ 11679 h 12576"/>
                    <a:gd name="connsiteX2" fmla="*/ 0 w 13295"/>
                    <a:gd name="connsiteY2" fmla="*/ 5210 h 12576"/>
                    <a:gd name="connsiteX3" fmla="*/ 0 w 13295"/>
                    <a:gd name="connsiteY3" fmla="*/ 5210 h 12576"/>
                    <a:gd name="connsiteX4" fmla="*/ 539 w 13295"/>
                    <a:gd name="connsiteY4" fmla="*/ 2875 h 12576"/>
                    <a:gd name="connsiteX5" fmla="*/ 539 w 13295"/>
                    <a:gd name="connsiteY5" fmla="*/ 2875 h 12576"/>
                    <a:gd name="connsiteX6" fmla="*/ 3414 w 13295"/>
                    <a:gd name="connsiteY6" fmla="*/ 0 h 12576"/>
                    <a:gd name="connsiteX7" fmla="*/ 3414 w 13295"/>
                    <a:gd name="connsiteY7" fmla="*/ 0 h 12576"/>
                    <a:gd name="connsiteX8" fmla="*/ 6289 w 13295"/>
                    <a:gd name="connsiteY8" fmla="*/ 1078 h 12576"/>
                    <a:gd name="connsiteX9" fmla="*/ 6289 w 13295"/>
                    <a:gd name="connsiteY9" fmla="*/ 1078 h 12576"/>
                    <a:gd name="connsiteX10" fmla="*/ 12397 w 13295"/>
                    <a:gd name="connsiteY10" fmla="*/ 5749 h 12576"/>
                    <a:gd name="connsiteX11" fmla="*/ 12397 w 13295"/>
                    <a:gd name="connsiteY11" fmla="*/ 5749 h 12576"/>
                    <a:gd name="connsiteX12" fmla="*/ 13296 w 13295"/>
                    <a:gd name="connsiteY12" fmla="*/ 7905 h 12576"/>
                    <a:gd name="connsiteX13" fmla="*/ 13296 w 13295"/>
                    <a:gd name="connsiteY13" fmla="*/ 7905 h 12576"/>
                    <a:gd name="connsiteX14" fmla="*/ 6468 w 13295"/>
                    <a:gd name="connsiteY14" fmla="*/ 12577 h 12576"/>
                    <a:gd name="connsiteX15" fmla="*/ 6468 w 13295"/>
                    <a:gd name="connsiteY15" fmla="*/ 12577 h 12576"/>
                    <a:gd name="connsiteX16" fmla="*/ 6468 w 13295"/>
                    <a:gd name="connsiteY16" fmla="*/ 10062 h 12576"/>
                    <a:gd name="connsiteX17" fmla="*/ 7906 w 13295"/>
                    <a:gd name="connsiteY17" fmla="*/ 8624 h 12576"/>
                    <a:gd name="connsiteX18" fmla="*/ 6468 w 13295"/>
                    <a:gd name="connsiteY18" fmla="*/ 10062 h 12576"/>
                    <a:gd name="connsiteX19" fmla="*/ 6468 w 13295"/>
                    <a:gd name="connsiteY19" fmla="*/ 12577 h 12576"/>
                    <a:gd name="connsiteX20" fmla="*/ 5211 w 13295"/>
                    <a:gd name="connsiteY20" fmla="*/ 12577 h 12576"/>
                    <a:gd name="connsiteX21" fmla="*/ 5211 w 13295"/>
                    <a:gd name="connsiteY21" fmla="*/ 12397 h 1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295" h="12576">
                      <a:moveTo>
                        <a:pt x="5211" y="12397"/>
                      </a:moveTo>
                      <a:lnTo>
                        <a:pt x="4492" y="11679"/>
                      </a:lnTo>
                      <a:cubicBezTo>
                        <a:pt x="4851" y="11319"/>
                        <a:pt x="180" y="10960"/>
                        <a:pt x="0" y="5210"/>
                      </a:cubicBezTo>
                      <a:lnTo>
                        <a:pt x="0" y="5210"/>
                      </a:lnTo>
                      <a:cubicBezTo>
                        <a:pt x="359" y="4132"/>
                        <a:pt x="359" y="3414"/>
                        <a:pt x="539" y="2875"/>
                      </a:cubicBezTo>
                      <a:lnTo>
                        <a:pt x="539" y="2875"/>
                      </a:lnTo>
                      <a:cubicBezTo>
                        <a:pt x="719" y="2875"/>
                        <a:pt x="180" y="719"/>
                        <a:pt x="3414" y="0"/>
                      </a:cubicBezTo>
                      <a:lnTo>
                        <a:pt x="3414" y="0"/>
                      </a:lnTo>
                      <a:cubicBezTo>
                        <a:pt x="5570" y="359"/>
                        <a:pt x="5211" y="719"/>
                        <a:pt x="6289" y="1078"/>
                      </a:cubicBezTo>
                      <a:lnTo>
                        <a:pt x="6289" y="1078"/>
                      </a:lnTo>
                      <a:cubicBezTo>
                        <a:pt x="9163" y="2515"/>
                        <a:pt x="10960" y="4132"/>
                        <a:pt x="12397" y="5749"/>
                      </a:cubicBezTo>
                      <a:lnTo>
                        <a:pt x="12397" y="5749"/>
                      </a:lnTo>
                      <a:cubicBezTo>
                        <a:pt x="12757" y="6288"/>
                        <a:pt x="13116" y="7007"/>
                        <a:pt x="13296" y="7905"/>
                      </a:cubicBezTo>
                      <a:lnTo>
                        <a:pt x="13296" y="7905"/>
                      </a:lnTo>
                      <a:cubicBezTo>
                        <a:pt x="11679" y="12757"/>
                        <a:pt x="8624" y="11858"/>
                        <a:pt x="6468" y="12577"/>
                      </a:cubicBezTo>
                      <a:lnTo>
                        <a:pt x="6468" y="12577"/>
                      </a:lnTo>
                      <a:lnTo>
                        <a:pt x="6468" y="10062"/>
                      </a:lnTo>
                      <a:lnTo>
                        <a:pt x="7906" y="8624"/>
                      </a:lnTo>
                      <a:lnTo>
                        <a:pt x="6468" y="10062"/>
                      </a:lnTo>
                      <a:lnTo>
                        <a:pt x="6468" y="12577"/>
                      </a:lnTo>
                      <a:lnTo>
                        <a:pt x="5211" y="12577"/>
                      </a:lnTo>
                      <a:lnTo>
                        <a:pt x="5211" y="12397"/>
                      </a:lnTo>
                      <a:close/>
                    </a:path>
                  </a:pathLst>
                </a:custGeom>
                <a:grpFill/>
                <a:ln w="17953" cap="flat">
                  <a:noFill/>
                  <a:prstDash val="solid"/>
                  <a:miter/>
                </a:ln>
              </p:spPr>
              <p:txBody>
                <a:bodyPr rtlCol="0" anchor="ctr"/>
                <a:lstStyle/>
                <a:p>
                  <a:endParaRPr lang="zh-CN" altLang="en-US" sz="1050"/>
                </a:p>
              </p:txBody>
            </p:sp>
          </p:grpSp>
          <p:grpSp>
            <p:nvGrpSpPr>
              <p:cNvPr id="314" name="图形 1"/>
              <p:cNvGrpSpPr/>
              <p:nvPr/>
            </p:nvGrpSpPr>
            <p:grpSpPr>
              <a:xfrm>
                <a:off x="8356493" y="3169170"/>
                <a:ext cx="16889" cy="21740"/>
                <a:chOff x="9729704" y="3366860"/>
                <a:chExt cx="16889" cy="21740"/>
              </a:xfrm>
              <a:solidFill>
                <a:srgbClr val="0070C0"/>
              </a:solidFill>
            </p:grpSpPr>
            <p:sp>
              <p:nvSpPr>
                <p:cNvPr id="3118" name="任意多边形: 形状 925"/>
                <p:cNvSpPr/>
                <p:nvPr/>
              </p:nvSpPr>
              <p:spPr>
                <a:xfrm>
                  <a:off x="9732080" y="3369522"/>
                  <a:ext cx="11840" cy="16594"/>
                </a:xfrm>
                <a:custGeom>
                  <a:avLst/>
                  <a:gdLst>
                    <a:gd name="connsiteX0" fmla="*/ 5170 w 11840"/>
                    <a:gd name="connsiteY0" fmla="*/ 16203 h 16594"/>
                    <a:gd name="connsiteX1" fmla="*/ 11638 w 11840"/>
                    <a:gd name="connsiteY1" fmla="*/ 5602 h 16594"/>
                    <a:gd name="connsiteX2" fmla="*/ 7685 w 11840"/>
                    <a:gd name="connsiteY2" fmla="*/ 392 h 16594"/>
                    <a:gd name="connsiteX3" fmla="*/ 3733 w 11840"/>
                    <a:gd name="connsiteY3" fmla="*/ 1649 h 16594"/>
                    <a:gd name="connsiteX4" fmla="*/ 1038 w 11840"/>
                    <a:gd name="connsiteY4" fmla="*/ 5602 h 16594"/>
                    <a:gd name="connsiteX5" fmla="*/ 3733 w 11840"/>
                    <a:gd name="connsiteY5" fmla="*/ 10992 h 16594"/>
                    <a:gd name="connsiteX6" fmla="*/ 5170 w 11840"/>
                    <a:gd name="connsiteY6" fmla="*/ 16203 h 16594"/>
                    <a:gd name="connsiteX7" fmla="*/ 5170 w 11840"/>
                    <a:gd name="connsiteY7" fmla="*/ 16203 h 1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40" h="16594">
                      <a:moveTo>
                        <a:pt x="5170" y="16203"/>
                      </a:moveTo>
                      <a:cubicBezTo>
                        <a:pt x="6428" y="13508"/>
                        <a:pt x="13076" y="10813"/>
                        <a:pt x="11638" y="5602"/>
                      </a:cubicBezTo>
                      <a:cubicBezTo>
                        <a:pt x="11638" y="1649"/>
                        <a:pt x="10380" y="-1046"/>
                        <a:pt x="7685" y="392"/>
                      </a:cubicBezTo>
                      <a:cubicBezTo>
                        <a:pt x="6428" y="392"/>
                        <a:pt x="4990" y="-866"/>
                        <a:pt x="3733" y="1649"/>
                      </a:cubicBezTo>
                      <a:cubicBezTo>
                        <a:pt x="1038" y="2907"/>
                        <a:pt x="-1478" y="4344"/>
                        <a:pt x="1038" y="5602"/>
                      </a:cubicBezTo>
                      <a:cubicBezTo>
                        <a:pt x="4990" y="6860"/>
                        <a:pt x="4990" y="8297"/>
                        <a:pt x="3733" y="10992"/>
                      </a:cubicBezTo>
                      <a:cubicBezTo>
                        <a:pt x="1217" y="14945"/>
                        <a:pt x="3912" y="17640"/>
                        <a:pt x="5170" y="16203"/>
                      </a:cubicBezTo>
                      <a:lnTo>
                        <a:pt x="5170" y="16203"/>
                      </a:lnTo>
                      <a:close/>
                    </a:path>
                  </a:pathLst>
                </a:custGeom>
                <a:grpFill/>
                <a:ln w="17953" cap="flat">
                  <a:noFill/>
                  <a:prstDash val="solid"/>
                  <a:miter/>
                </a:ln>
              </p:spPr>
              <p:txBody>
                <a:bodyPr rtlCol="0" anchor="ctr"/>
                <a:lstStyle/>
                <a:p>
                  <a:endParaRPr lang="zh-CN" altLang="en-US" sz="1050"/>
                </a:p>
              </p:txBody>
            </p:sp>
            <p:sp>
              <p:nvSpPr>
                <p:cNvPr id="3119" name="任意多边形: 形状 926"/>
                <p:cNvSpPr/>
                <p:nvPr/>
              </p:nvSpPr>
              <p:spPr>
                <a:xfrm>
                  <a:off x="9729704" y="3366860"/>
                  <a:ext cx="16889" cy="21740"/>
                </a:xfrm>
                <a:custGeom>
                  <a:avLst/>
                  <a:gdLst>
                    <a:gd name="connsiteX0" fmla="*/ 2516 w 16889"/>
                    <a:gd name="connsiteY0" fmla="*/ 16889 h 21740"/>
                    <a:gd name="connsiteX1" fmla="*/ 3953 w 16889"/>
                    <a:gd name="connsiteY1" fmla="*/ 12577 h 21740"/>
                    <a:gd name="connsiteX2" fmla="*/ 3953 w 16889"/>
                    <a:gd name="connsiteY2" fmla="*/ 12577 h 21740"/>
                    <a:gd name="connsiteX3" fmla="*/ 4492 w 16889"/>
                    <a:gd name="connsiteY3" fmla="*/ 11499 h 21740"/>
                    <a:gd name="connsiteX4" fmla="*/ 4492 w 16889"/>
                    <a:gd name="connsiteY4" fmla="*/ 11499 h 21740"/>
                    <a:gd name="connsiteX5" fmla="*/ 2516 w 16889"/>
                    <a:gd name="connsiteY5" fmla="*/ 10601 h 21740"/>
                    <a:gd name="connsiteX6" fmla="*/ 2516 w 16889"/>
                    <a:gd name="connsiteY6" fmla="*/ 10601 h 21740"/>
                    <a:gd name="connsiteX7" fmla="*/ 0 w 16889"/>
                    <a:gd name="connsiteY7" fmla="*/ 7187 h 21740"/>
                    <a:gd name="connsiteX8" fmla="*/ 0 w 16889"/>
                    <a:gd name="connsiteY8" fmla="*/ 7187 h 21740"/>
                    <a:gd name="connsiteX9" fmla="*/ 4312 w 16889"/>
                    <a:gd name="connsiteY9" fmla="*/ 2515 h 21740"/>
                    <a:gd name="connsiteX10" fmla="*/ 4312 w 16889"/>
                    <a:gd name="connsiteY10" fmla="*/ 2515 h 21740"/>
                    <a:gd name="connsiteX11" fmla="*/ 8265 w 16889"/>
                    <a:gd name="connsiteY11" fmla="*/ 0 h 21740"/>
                    <a:gd name="connsiteX12" fmla="*/ 8265 w 16889"/>
                    <a:gd name="connsiteY12" fmla="*/ 0 h 21740"/>
                    <a:gd name="connsiteX13" fmla="*/ 9882 w 16889"/>
                    <a:gd name="connsiteY13" fmla="*/ 359 h 21740"/>
                    <a:gd name="connsiteX14" fmla="*/ 9882 w 16889"/>
                    <a:gd name="connsiteY14" fmla="*/ 359 h 21740"/>
                    <a:gd name="connsiteX15" fmla="*/ 11499 w 16889"/>
                    <a:gd name="connsiteY15" fmla="*/ 0 h 21740"/>
                    <a:gd name="connsiteX16" fmla="*/ 11499 w 16889"/>
                    <a:gd name="connsiteY16" fmla="*/ 0 h 21740"/>
                    <a:gd name="connsiteX17" fmla="*/ 16709 w 16889"/>
                    <a:gd name="connsiteY17" fmla="*/ 7726 h 21740"/>
                    <a:gd name="connsiteX18" fmla="*/ 16709 w 16889"/>
                    <a:gd name="connsiteY18" fmla="*/ 7726 h 21740"/>
                    <a:gd name="connsiteX19" fmla="*/ 16889 w 16889"/>
                    <a:gd name="connsiteY19" fmla="*/ 9523 h 21740"/>
                    <a:gd name="connsiteX20" fmla="*/ 16889 w 16889"/>
                    <a:gd name="connsiteY20" fmla="*/ 9523 h 21740"/>
                    <a:gd name="connsiteX21" fmla="*/ 9882 w 16889"/>
                    <a:gd name="connsiteY21" fmla="*/ 19944 h 21740"/>
                    <a:gd name="connsiteX22" fmla="*/ 9882 w 16889"/>
                    <a:gd name="connsiteY22" fmla="*/ 19944 h 21740"/>
                    <a:gd name="connsiteX23" fmla="*/ 7546 w 16889"/>
                    <a:gd name="connsiteY23" fmla="*/ 18866 h 21740"/>
                    <a:gd name="connsiteX24" fmla="*/ 9163 w 16889"/>
                    <a:gd name="connsiteY24" fmla="*/ 20842 h 21740"/>
                    <a:gd name="connsiteX25" fmla="*/ 6648 w 16889"/>
                    <a:gd name="connsiteY25" fmla="*/ 21740 h 21740"/>
                    <a:gd name="connsiteX26" fmla="*/ 6648 w 16889"/>
                    <a:gd name="connsiteY26" fmla="*/ 21740 h 21740"/>
                    <a:gd name="connsiteX27" fmla="*/ 2516 w 16889"/>
                    <a:gd name="connsiteY27" fmla="*/ 16889 h 21740"/>
                    <a:gd name="connsiteX28" fmla="*/ 2516 w 16889"/>
                    <a:gd name="connsiteY28" fmla="*/ 16889 h 21740"/>
                    <a:gd name="connsiteX29" fmla="*/ 9523 w 16889"/>
                    <a:gd name="connsiteY29" fmla="*/ 11140 h 21740"/>
                    <a:gd name="connsiteX30" fmla="*/ 8804 w 16889"/>
                    <a:gd name="connsiteY30" fmla="*/ 13655 h 21740"/>
                    <a:gd name="connsiteX31" fmla="*/ 8804 w 16889"/>
                    <a:gd name="connsiteY31" fmla="*/ 13655 h 21740"/>
                    <a:gd name="connsiteX32" fmla="*/ 11679 w 16889"/>
                    <a:gd name="connsiteY32" fmla="*/ 9523 h 21740"/>
                    <a:gd name="connsiteX33" fmla="*/ 11679 w 16889"/>
                    <a:gd name="connsiteY33" fmla="*/ 9523 h 21740"/>
                    <a:gd name="connsiteX34" fmla="*/ 11499 w 16889"/>
                    <a:gd name="connsiteY34" fmla="*/ 8085 h 21740"/>
                    <a:gd name="connsiteX35" fmla="*/ 11499 w 16889"/>
                    <a:gd name="connsiteY35" fmla="*/ 8085 h 21740"/>
                    <a:gd name="connsiteX36" fmla="*/ 11140 w 16889"/>
                    <a:gd name="connsiteY36" fmla="*/ 5210 h 21740"/>
                    <a:gd name="connsiteX37" fmla="*/ 11140 w 16889"/>
                    <a:gd name="connsiteY37" fmla="*/ 5210 h 21740"/>
                    <a:gd name="connsiteX38" fmla="*/ 10960 w 16889"/>
                    <a:gd name="connsiteY38" fmla="*/ 5390 h 21740"/>
                    <a:gd name="connsiteX39" fmla="*/ 10241 w 16889"/>
                    <a:gd name="connsiteY39" fmla="*/ 5390 h 21740"/>
                    <a:gd name="connsiteX40" fmla="*/ 10241 w 16889"/>
                    <a:gd name="connsiteY40" fmla="*/ 5390 h 21740"/>
                    <a:gd name="connsiteX41" fmla="*/ 10241 w 16889"/>
                    <a:gd name="connsiteY41" fmla="*/ 5390 h 21740"/>
                    <a:gd name="connsiteX42" fmla="*/ 10241 w 16889"/>
                    <a:gd name="connsiteY42" fmla="*/ 5390 h 21740"/>
                    <a:gd name="connsiteX43" fmla="*/ 10241 w 16889"/>
                    <a:gd name="connsiteY43" fmla="*/ 5390 h 21740"/>
                    <a:gd name="connsiteX44" fmla="*/ 10062 w 16889"/>
                    <a:gd name="connsiteY44" fmla="*/ 5390 h 21740"/>
                    <a:gd name="connsiteX45" fmla="*/ 10062 w 16889"/>
                    <a:gd name="connsiteY45" fmla="*/ 5390 h 21740"/>
                    <a:gd name="connsiteX46" fmla="*/ 9882 w 16889"/>
                    <a:gd name="connsiteY46" fmla="*/ 5390 h 21740"/>
                    <a:gd name="connsiteX47" fmla="*/ 9882 w 16889"/>
                    <a:gd name="connsiteY47" fmla="*/ 5390 h 21740"/>
                    <a:gd name="connsiteX48" fmla="*/ 9882 w 16889"/>
                    <a:gd name="connsiteY48" fmla="*/ 5390 h 21740"/>
                    <a:gd name="connsiteX49" fmla="*/ 9882 w 16889"/>
                    <a:gd name="connsiteY49" fmla="*/ 5390 h 21740"/>
                    <a:gd name="connsiteX50" fmla="*/ 9882 w 16889"/>
                    <a:gd name="connsiteY50" fmla="*/ 5390 h 21740"/>
                    <a:gd name="connsiteX51" fmla="*/ 9882 w 16889"/>
                    <a:gd name="connsiteY51" fmla="*/ 5390 h 21740"/>
                    <a:gd name="connsiteX52" fmla="*/ 8624 w 16889"/>
                    <a:gd name="connsiteY52" fmla="*/ 5210 h 21740"/>
                    <a:gd name="connsiteX53" fmla="*/ 8624 w 16889"/>
                    <a:gd name="connsiteY53" fmla="*/ 5210 h 21740"/>
                    <a:gd name="connsiteX54" fmla="*/ 8624 w 16889"/>
                    <a:gd name="connsiteY54" fmla="*/ 5210 h 21740"/>
                    <a:gd name="connsiteX55" fmla="*/ 8624 w 16889"/>
                    <a:gd name="connsiteY55" fmla="*/ 5210 h 21740"/>
                    <a:gd name="connsiteX56" fmla="*/ 8265 w 16889"/>
                    <a:gd name="connsiteY56" fmla="*/ 6109 h 21740"/>
                    <a:gd name="connsiteX57" fmla="*/ 7367 w 16889"/>
                    <a:gd name="connsiteY57" fmla="*/ 6468 h 21740"/>
                    <a:gd name="connsiteX58" fmla="*/ 6828 w 16889"/>
                    <a:gd name="connsiteY58" fmla="*/ 6828 h 21740"/>
                    <a:gd name="connsiteX59" fmla="*/ 6828 w 16889"/>
                    <a:gd name="connsiteY59" fmla="*/ 6828 h 21740"/>
                    <a:gd name="connsiteX60" fmla="*/ 9523 w 16889"/>
                    <a:gd name="connsiteY60" fmla="*/ 11140 h 21740"/>
                    <a:gd name="connsiteX61" fmla="*/ 9523 w 16889"/>
                    <a:gd name="connsiteY61" fmla="*/ 11140 h 21740"/>
                    <a:gd name="connsiteX62" fmla="*/ 10062 w 16889"/>
                    <a:gd name="connsiteY62" fmla="*/ 359 h 21740"/>
                    <a:gd name="connsiteX63" fmla="*/ 10062 w 16889"/>
                    <a:gd name="connsiteY63" fmla="*/ 359 h 21740"/>
                    <a:gd name="connsiteX64" fmla="*/ 10062 w 16889"/>
                    <a:gd name="connsiteY64" fmla="*/ 359 h 21740"/>
                    <a:gd name="connsiteX65" fmla="*/ 10062 w 16889"/>
                    <a:gd name="connsiteY65" fmla="*/ 359 h 21740"/>
                    <a:gd name="connsiteX66" fmla="*/ 10062 w 16889"/>
                    <a:gd name="connsiteY66" fmla="*/ 359 h 2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6889" h="21740">
                      <a:moveTo>
                        <a:pt x="2516" y="16889"/>
                      </a:moveTo>
                      <a:cubicBezTo>
                        <a:pt x="2516" y="15452"/>
                        <a:pt x="3055" y="13835"/>
                        <a:pt x="3953" y="12577"/>
                      </a:cubicBezTo>
                      <a:lnTo>
                        <a:pt x="3953" y="12577"/>
                      </a:lnTo>
                      <a:cubicBezTo>
                        <a:pt x="4133" y="12038"/>
                        <a:pt x="4312" y="11679"/>
                        <a:pt x="4492" y="11499"/>
                      </a:cubicBezTo>
                      <a:lnTo>
                        <a:pt x="4492" y="11499"/>
                      </a:lnTo>
                      <a:cubicBezTo>
                        <a:pt x="4133" y="11319"/>
                        <a:pt x="3594" y="10960"/>
                        <a:pt x="2516" y="10601"/>
                      </a:cubicBezTo>
                      <a:lnTo>
                        <a:pt x="2516" y="10601"/>
                      </a:lnTo>
                      <a:cubicBezTo>
                        <a:pt x="1438" y="10062"/>
                        <a:pt x="0" y="9163"/>
                        <a:pt x="0" y="7187"/>
                      </a:cubicBezTo>
                      <a:lnTo>
                        <a:pt x="0" y="7187"/>
                      </a:lnTo>
                      <a:cubicBezTo>
                        <a:pt x="719" y="3773"/>
                        <a:pt x="2695" y="3414"/>
                        <a:pt x="4312" y="2515"/>
                      </a:cubicBezTo>
                      <a:lnTo>
                        <a:pt x="4312" y="2515"/>
                      </a:lnTo>
                      <a:cubicBezTo>
                        <a:pt x="5211" y="1078"/>
                        <a:pt x="6828" y="0"/>
                        <a:pt x="8265" y="0"/>
                      </a:cubicBezTo>
                      <a:lnTo>
                        <a:pt x="8265" y="0"/>
                      </a:lnTo>
                      <a:cubicBezTo>
                        <a:pt x="8984" y="0"/>
                        <a:pt x="9523" y="180"/>
                        <a:pt x="9882" y="359"/>
                      </a:cubicBezTo>
                      <a:lnTo>
                        <a:pt x="9882" y="359"/>
                      </a:lnTo>
                      <a:cubicBezTo>
                        <a:pt x="10421" y="180"/>
                        <a:pt x="10960" y="0"/>
                        <a:pt x="11499" y="0"/>
                      </a:cubicBezTo>
                      <a:lnTo>
                        <a:pt x="11499" y="0"/>
                      </a:lnTo>
                      <a:cubicBezTo>
                        <a:pt x="16170" y="539"/>
                        <a:pt x="16709" y="4851"/>
                        <a:pt x="16709" y="7726"/>
                      </a:cubicBezTo>
                      <a:lnTo>
                        <a:pt x="16709" y="7726"/>
                      </a:lnTo>
                      <a:cubicBezTo>
                        <a:pt x="16889" y="8265"/>
                        <a:pt x="16889" y="8804"/>
                        <a:pt x="16889" y="9523"/>
                      </a:cubicBezTo>
                      <a:lnTo>
                        <a:pt x="16889" y="9523"/>
                      </a:lnTo>
                      <a:cubicBezTo>
                        <a:pt x="16530" y="15991"/>
                        <a:pt x="9702" y="18866"/>
                        <a:pt x="9882" y="19944"/>
                      </a:cubicBezTo>
                      <a:lnTo>
                        <a:pt x="9882" y="19944"/>
                      </a:lnTo>
                      <a:lnTo>
                        <a:pt x="7546" y="18866"/>
                      </a:lnTo>
                      <a:lnTo>
                        <a:pt x="9163" y="20842"/>
                      </a:lnTo>
                      <a:cubicBezTo>
                        <a:pt x="8624" y="21381"/>
                        <a:pt x="7546" y="21740"/>
                        <a:pt x="6648" y="21740"/>
                      </a:cubicBezTo>
                      <a:lnTo>
                        <a:pt x="6648" y="21740"/>
                      </a:lnTo>
                      <a:cubicBezTo>
                        <a:pt x="3773" y="21561"/>
                        <a:pt x="2516" y="19225"/>
                        <a:pt x="2516" y="16889"/>
                      </a:cubicBezTo>
                      <a:lnTo>
                        <a:pt x="2516" y="16889"/>
                      </a:lnTo>
                      <a:close/>
                      <a:moveTo>
                        <a:pt x="9523" y="11140"/>
                      </a:moveTo>
                      <a:cubicBezTo>
                        <a:pt x="9523" y="12218"/>
                        <a:pt x="9163" y="12936"/>
                        <a:pt x="8804" y="13655"/>
                      </a:cubicBezTo>
                      <a:lnTo>
                        <a:pt x="8804" y="13655"/>
                      </a:lnTo>
                      <a:cubicBezTo>
                        <a:pt x="10421" y="12038"/>
                        <a:pt x="11858" y="10780"/>
                        <a:pt x="11679" y="9523"/>
                      </a:cubicBezTo>
                      <a:lnTo>
                        <a:pt x="11679" y="9523"/>
                      </a:lnTo>
                      <a:cubicBezTo>
                        <a:pt x="11679" y="9343"/>
                        <a:pt x="11679" y="8984"/>
                        <a:pt x="11499" y="8085"/>
                      </a:cubicBezTo>
                      <a:lnTo>
                        <a:pt x="11499" y="8085"/>
                      </a:lnTo>
                      <a:cubicBezTo>
                        <a:pt x="11499" y="6828"/>
                        <a:pt x="11319" y="5750"/>
                        <a:pt x="11140" y="5210"/>
                      </a:cubicBezTo>
                      <a:lnTo>
                        <a:pt x="11140" y="5210"/>
                      </a:lnTo>
                      <a:lnTo>
                        <a:pt x="10960" y="5390"/>
                      </a:lnTo>
                      <a:lnTo>
                        <a:pt x="10241" y="5390"/>
                      </a:lnTo>
                      <a:cubicBezTo>
                        <a:pt x="10241" y="5390"/>
                        <a:pt x="10241" y="5390"/>
                        <a:pt x="10241" y="5390"/>
                      </a:cubicBezTo>
                      <a:lnTo>
                        <a:pt x="10241" y="5390"/>
                      </a:lnTo>
                      <a:cubicBezTo>
                        <a:pt x="10241" y="5390"/>
                        <a:pt x="10241" y="5390"/>
                        <a:pt x="10241" y="5390"/>
                      </a:cubicBezTo>
                      <a:lnTo>
                        <a:pt x="10241" y="5390"/>
                      </a:lnTo>
                      <a:cubicBezTo>
                        <a:pt x="10241" y="5390"/>
                        <a:pt x="10241" y="5390"/>
                        <a:pt x="10062" y="5390"/>
                      </a:cubicBezTo>
                      <a:lnTo>
                        <a:pt x="10062" y="5390"/>
                      </a:lnTo>
                      <a:cubicBezTo>
                        <a:pt x="10062" y="5390"/>
                        <a:pt x="10062" y="5390"/>
                        <a:pt x="9882" y="5390"/>
                      </a:cubicBezTo>
                      <a:lnTo>
                        <a:pt x="9882" y="5390"/>
                      </a:lnTo>
                      <a:cubicBezTo>
                        <a:pt x="9882" y="5390"/>
                        <a:pt x="9882" y="5390"/>
                        <a:pt x="9882" y="5390"/>
                      </a:cubicBezTo>
                      <a:lnTo>
                        <a:pt x="9882" y="5390"/>
                      </a:lnTo>
                      <a:cubicBezTo>
                        <a:pt x="9882" y="5390"/>
                        <a:pt x="9882" y="5390"/>
                        <a:pt x="9882" y="5390"/>
                      </a:cubicBezTo>
                      <a:lnTo>
                        <a:pt x="9882" y="5390"/>
                      </a:lnTo>
                      <a:cubicBezTo>
                        <a:pt x="9343" y="5390"/>
                        <a:pt x="8804" y="5210"/>
                        <a:pt x="8624" y="5210"/>
                      </a:cubicBezTo>
                      <a:lnTo>
                        <a:pt x="8624" y="5210"/>
                      </a:lnTo>
                      <a:cubicBezTo>
                        <a:pt x="8624" y="5210"/>
                        <a:pt x="8624" y="5210"/>
                        <a:pt x="8624" y="5210"/>
                      </a:cubicBezTo>
                      <a:lnTo>
                        <a:pt x="8624" y="5210"/>
                      </a:lnTo>
                      <a:lnTo>
                        <a:pt x="8265" y="6109"/>
                      </a:lnTo>
                      <a:lnTo>
                        <a:pt x="7367" y="6468"/>
                      </a:lnTo>
                      <a:cubicBezTo>
                        <a:pt x="7187" y="6648"/>
                        <a:pt x="7007" y="6648"/>
                        <a:pt x="6828" y="6828"/>
                      </a:cubicBezTo>
                      <a:lnTo>
                        <a:pt x="6828" y="6828"/>
                      </a:lnTo>
                      <a:cubicBezTo>
                        <a:pt x="8265" y="7726"/>
                        <a:pt x="9523" y="9163"/>
                        <a:pt x="9523" y="11140"/>
                      </a:cubicBezTo>
                      <a:lnTo>
                        <a:pt x="9523" y="11140"/>
                      </a:lnTo>
                      <a:close/>
                      <a:moveTo>
                        <a:pt x="10062" y="359"/>
                      </a:moveTo>
                      <a:lnTo>
                        <a:pt x="10062" y="359"/>
                      </a:lnTo>
                      <a:lnTo>
                        <a:pt x="10062" y="359"/>
                      </a:lnTo>
                      <a:lnTo>
                        <a:pt x="10062" y="359"/>
                      </a:lnTo>
                      <a:lnTo>
                        <a:pt x="10062" y="359"/>
                      </a:lnTo>
                      <a:close/>
                    </a:path>
                  </a:pathLst>
                </a:custGeom>
                <a:grpFill/>
                <a:ln w="17953" cap="flat">
                  <a:noFill/>
                  <a:prstDash val="solid"/>
                  <a:miter/>
                </a:ln>
              </p:spPr>
              <p:txBody>
                <a:bodyPr rtlCol="0" anchor="ctr"/>
                <a:lstStyle/>
                <a:p>
                  <a:endParaRPr lang="zh-CN" altLang="en-US" sz="1050"/>
                </a:p>
              </p:txBody>
            </p:sp>
          </p:grpSp>
          <p:grpSp>
            <p:nvGrpSpPr>
              <p:cNvPr id="315" name="图形 1"/>
              <p:cNvGrpSpPr/>
              <p:nvPr/>
            </p:nvGrpSpPr>
            <p:grpSpPr>
              <a:xfrm>
                <a:off x="8263064" y="3189830"/>
                <a:ext cx="24435" cy="21562"/>
                <a:chOff x="9636275" y="3387520"/>
                <a:chExt cx="24435" cy="21562"/>
              </a:xfrm>
              <a:solidFill>
                <a:srgbClr val="0070C0"/>
              </a:solidFill>
            </p:grpSpPr>
            <p:sp>
              <p:nvSpPr>
                <p:cNvPr id="3116" name="任意多边形: 形状 928"/>
                <p:cNvSpPr/>
                <p:nvPr/>
              </p:nvSpPr>
              <p:spPr>
                <a:xfrm>
                  <a:off x="9639055" y="3390037"/>
                  <a:ext cx="19139" cy="16574"/>
                </a:xfrm>
                <a:custGeom>
                  <a:avLst/>
                  <a:gdLst>
                    <a:gd name="connsiteX0" fmla="*/ 15187 w 19139"/>
                    <a:gd name="connsiteY0" fmla="*/ 14554 h 16574"/>
                    <a:gd name="connsiteX1" fmla="*/ 19139 w 19139"/>
                    <a:gd name="connsiteY1" fmla="*/ 14554 h 16574"/>
                    <a:gd name="connsiteX2" fmla="*/ 15187 w 19139"/>
                    <a:gd name="connsiteY2" fmla="*/ 3953 h 16574"/>
                    <a:gd name="connsiteX3" fmla="*/ 2071 w 19139"/>
                    <a:gd name="connsiteY3" fmla="*/ 0 h 16574"/>
                    <a:gd name="connsiteX4" fmla="*/ 2071 w 19139"/>
                    <a:gd name="connsiteY4" fmla="*/ 3953 h 16574"/>
                    <a:gd name="connsiteX5" fmla="*/ 9977 w 19139"/>
                    <a:gd name="connsiteY5" fmla="*/ 11858 h 16574"/>
                    <a:gd name="connsiteX6" fmla="*/ 15187 w 19139"/>
                    <a:gd name="connsiteY6" fmla="*/ 14554 h 16574"/>
                    <a:gd name="connsiteX7" fmla="*/ 15187 w 19139"/>
                    <a:gd name="connsiteY7" fmla="*/ 14554 h 1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139" h="16574">
                      <a:moveTo>
                        <a:pt x="15187" y="14554"/>
                      </a:moveTo>
                      <a:cubicBezTo>
                        <a:pt x="19139" y="17249"/>
                        <a:pt x="19139" y="17249"/>
                        <a:pt x="19139" y="14554"/>
                      </a:cubicBezTo>
                      <a:cubicBezTo>
                        <a:pt x="19139" y="11858"/>
                        <a:pt x="19139" y="5211"/>
                        <a:pt x="15187" y="3953"/>
                      </a:cubicBezTo>
                      <a:cubicBezTo>
                        <a:pt x="12492" y="2695"/>
                        <a:pt x="4586" y="0"/>
                        <a:pt x="2071" y="0"/>
                      </a:cubicBezTo>
                      <a:cubicBezTo>
                        <a:pt x="-1882" y="0"/>
                        <a:pt x="813" y="1258"/>
                        <a:pt x="2071" y="3953"/>
                      </a:cubicBezTo>
                      <a:cubicBezTo>
                        <a:pt x="3329" y="6648"/>
                        <a:pt x="6024" y="10601"/>
                        <a:pt x="9977" y="11858"/>
                      </a:cubicBezTo>
                      <a:cubicBezTo>
                        <a:pt x="13929" y="14554"/>
                        <a:pt x="15187" y="14554"/>
                        <a:pt x="15187" y="14554"/>
                      </a:cubicBezTo>
                      <a:lnTo>
                        <a:pt x="15187" y="14554"/>
                      </a:lnTo>
                      <a:close/>
                    </a:path>
                  </a:pathLst>
                </a:custGeom>
                <a:grpFill/>
                <a:ln w="17953" cap="flat">
                  <a:noFill/>
                  <a:prstDash val="solid"/>
                  <a:miter/>
                </a:ln>
              </p:spPr>
              <p:txBody>
                <a:bodyPr rtlCol="0" anchor="ctr"/>
                <a:lstStyle/>
                <a:p>
                  <a:endParaRPr lang="zh-CN" altLang="en-US" sz="1050"/>
                </a:p>
              </p:txBody>
            </p:sp>
            <p:sp>
              <p:nvSpPr>
                <p:cNvPr id="3117" name="任意多边形: 形状 929"/>
                <p:cNvSpPr/>
                <p:nvPr/>
              </p:nvSpPr>
              <p:spPr>
                <a:xfrm>
                  <a:off x="9636275" y="3387520"/>
                  <a:ext cx="24435" cy="21562"/>
                </a:xfrm>
                <a:custGeom>
                  <a:avLst/>
                  <a:gdLst>
                    <a:gd name="connsiteX0" fmla="*/ 21381 w 24435"/>
                    <a:gd name="connsiteY0" fmla="*/ 21563 h 21562"/>
                    <a:gd name="connsiteX1" fmla="*/ 17069 w 24435"/>
                    <a:gd name="connsiteY1" fmla="*/ 19406 h 21562"/>
                    <a:gd name="connsiteX2" fmla="*/ 17069 w 24435"/>
                    <a:gd name="connsiteY2" fmla="*/ 19406 h 21562"/>
                    <a:gd name="connsiteX3" fmla="*/ 11858 w 24435"/>
                    <a:gd name="connsiteY3" fmla="*/ 16711 h 21562"/>
                    <a:gd name="connsiteX4" fmla="*/ 11858 w 24435"/>
                    <a:gd name="connsiteY4" fmla="*/ 16711 h 21562"/>
                    <a:gd name="connsiteX5" fmla="*/ 2516 w 24435"/>
                    <a:gd name="connsiteY5" fmla="*/ 7548 h 21562"/>
                    <a:gd name="connsiteX6" fmla="*/ 2516 w 24435"/>
                    <a:gd name="connsiteY6" fmla="*/ 7548 h 21562"/>
                    <a:gd name="connsiteX7" fmla="*/ 0 w 24435"/>
                    <a:gd name="connsiteY7" fmla="*/ 3056 h 21562"/>
                    <a:gd name="connsiteX8" fmla="*/ 0 w 24435"/>
                    <a:gd name="connsiteY8" fmla="*/ 3056 h 21562"/>
                    <a:gd name="connsiteX9" fmla="*/ 4133 w 24435"/>
                    <a:gd name="connsiteY9" fmla="*/ 2 h 21562"/>
                    <a:gd name="connsiteX10" fmla="*/ 4133 w 24435"/>
                    <a:gd name="connsiteY10" fmla="*/ 2 h 21562"/>
                    <a:gd name="connsiteX11" fmla="*/ 4133 w 24435"/>
                    <a:gd name="connsiteY11" fmla="*/ 2 h 21562"/>
                    <a:gd name="connsiteX12" fmla="*/ 4133 w 24435"/>
                    <a:gd name="connsiteY12" fmla="*/ 2 h 21562"/>
                    <a:gd name="connsiteX13" fmla="*/ 4672 w 24435"/>
                    <a:gd name="connsiteY13" fmla="*/ 2 h 21562"/>
                    <a:gd name="connsiteX14" fmla="*/ 4672 w 24435"/>
                    <a:gd name="connsiteY14" fmla="*/ 2 h 21562"/>
                    <a:gd name="connsiteX15" fmla="*/ 4672 w 24435"/>
                    <a:gd name="connsiteY15" fmla="*/ 2 h 21562"/>
                    <a:gd name="connsiteX16" fmla="*/ 4672 w 24435"/>
                    <a:gd name="connsiteY16" fmla="*/ 2 h 21562"/>
                    <a:gd name="connsiteX17" fmla="*/ 4672 w 24435"/>
                    <a:gd name="connsiteY17" fmla="*/ 2 h 21562"/>
                    <a:gd name="connsiteX18" fmla="*/ 4851 w 24435"/>
                    <a:gd name="connsiteY18" fmla="*/ 2 h 21562"/>
                    <a:gd name="connsiteX19" fmla="*/ 4851 w 24435"/>
                    <a:gd name="connsiteY19" fmla="*/ 2 h 21562"/>
                    <a:gd name="connsiteX20" fmla="*/ 4851 w 24435"/>
                    <a:gd name="connsiteY20" fmla="*/ 2 h 21562"/>
                    <a:gd name="connsiteX21" fmla="*/ 4851 w 24435"/>
                    <a:gd name="connsiteY21" fmla="*/ 2 h 21562"/>
                    <a:gd name="connsiteX22" fmla="*/ 18686 w 24435"/>
                    <a:gd name="connsiteY22" fmla="*/ 4134 h 21562"/>
                    <a:gd name="connsiteX23" fmla="*/ 18686 w 24435"/>
                    <a:gd name="connsiteY23" fmla="*/ 4134 h 21562"/>
                    <a:gd name="connsiteX24" fmla="*/ 24436 w 24435"/>
                    <a:gd name="connsiteY24" fmla="*/ 17071 h 21562"/>
                    <a:gd name="connsiteX25" fmla="*/ 24436 w 24435"/>
                    <a:gd name="connsiteY25" fmla="*/ 17071 h 21562"/>
                    <a:gd name="connsiteX26" fmla="*/ 24256 w 24435"/>
                    <a:gd name="connsiteY26" fmla="*/ 19047 h 21562"/>
                    <a:gd name="connsiteX27" fmla="*/ 24256 w 24435"/>
                    <a:gd name="connsiteY27" fmla="*/ 19047 h 21562"/>
                    <a:gd name="connsiteX28" fmla="*/ 21381 w 24435"/>
                    <a:gd name="connsiteY28" fmla="*/ 21563 h 21562"/>
                    <a:gd name="connsiteX29" fmla="*/ 21381 w 24435"/>
                    <a:gd name="connsiteY29" fmla="*/ 21563 h 21562"/>
                    <a:gd name="connsiteX30" fmla="*/ 21381 w 24435"/>
                    <a:gd name="connsiteY30" fmla="*/ 21563 h 21562"/>
                    <a:gd name="connsiteX31" fmla="*/ 21381 w 24435"/>
                    <a:gd name="connsiteY31" fmla="*/ 21563 h 21562"/>
                    <a:gd name="connsiteX32" fmla="*/ 17967 w 24435"/>
                    <a:gd name="connsiteY32" fmla="*/ 17071 h 21562"/>
                    <a:gd name="connsiteX33" fmla="*/ 17967 w 24435"/>
                    <a:gd name="connsiteY33" fmla="*/ 14555 h 21562"/>
                    <a:gd name="connsiteX34" fmla="*/ 18686 w 24435"/>
                    <a:gd name="connsiteY34" fmla="*/ 14555 h 21562"/>
                    <a:gd name="connsiteX35" fmla="*/ 19405 w 24435"/>
                    <a:gd name="connsiteY35" fmla="*/ 14915 h 21562"/>
                    <a:gd name="connsiteX36" fmla="*/ 16889 w 24435"/>
                    <a:gd name="connsiteY36" fmla="*/ 8626 h 21562"/>
                    <a:gd name="connsiteX37" fmla="*/ 16889 w 24435"/>
                    <a:gd name="connsiteY37" fmla="*/ 8626 h 21562"/>
                    <a:gd name="connsiteX38" fmla="*/ 7187 w 24435"/>
                    <a:gd name="connsiteY38" fmla="*/ 5392 h 21562"/>
                    <a:gd name="connsiteX39" fmla="*/ 7187 w 24435"/>
                    <a:gd name="connsiteY39" fmla="*/ 5392 h 21562"/>
                    <a:gd name="connsiteX40" fmla="*/ 14194 w 24435"/>
                    <a:gd name="connsiteY40" fmla="*/ 12220 h 21562"/>
                    <a:gd name="connsiteX41" fmla="*/ 14194 w 24435"/>
                    <a:gd name="connsiteY41" fmla="*/ 12220 h 21562"/>
                    <a:gd name="connsiteX42" fmla="*/ 18147 w 24435"/>
                    <a:gd name="connsiteY42" fmla="*/ 14376 h 21562"/>
                    <a:gd name="connsiteX43" fmla="*/ 18147 w 24435"/>
                    <a:gd name="connsiteY43" fmla="*/ 14376 h 21562"/>
                    <a:gd name="connsiteX44" fmla="*/ 18147 w 24435"/>
                    <a:gd name="connsiteY44" fmla="*/ 17071 h 21562"/>
                    <a:gd name="connsiteX45" fmla="*/ 17967 w 24435"/>
                    <a:gd name="connsiteY45" fmla="*/ 17071 h 21562"/>
                    <a:gd name="connsiteX46" fmla="*/ 5390 w 24435"/>
                    <a:gd name="connsiteY46" fmla="*/ 2877 h 21562"/>
                    <a:gd name="connsiteX47" fmla="*/ 6468 w 24435"/>
                    <a:gd name="connsiteY47" fmla="*/ 4314 h 21562"/>
                    <a:gd name="connsiteX48" fmla="*/ 6468 w 24435"/>
                    <a:gd name="connsiteY48" fmla="*/ 4314 h 21562"/>
                    <a:gd name="connsiteX49" fmla="*/ 7187 w 24435"/>
                    <a:gd name="connsiteY49" fmla="*/ 3056 h 21562"/>
                    <a:gd name="connsiteX50" fmla="*/ 7187 w 24435"/>
                    <a:gd name="connsiteY50" fmla="*/ 3056 h 21562"/>
                    <a:gd name="connsiteX51" fmla="*/ 6468 w 24435"/>
                    <a:gd name="connsiteY51" fmla="*/ 541 h 21562"/>
                    <a:gd name="connsiteX52" fmla="*/ 6468 w 24435"/>
                    <a:gd name="connsiteY52" fmla="*/ 541 h 21562"/>
                    <a:gd name="connsiteX53" fmla="*/ 5929 w 24435"/>
                    <a:gd name="connsiteY53" fmla="*/ 182 h 21562"/>
                    <a:gd name="connsiteX54" fmla="*/ 5929 w 24435"/>
                    <a:gd name="connsiteY54" fmla="*/ 182 h 21562"/>
                    <a:gd name="connsiteX55" fmla="*/ 5390 w 24435"/>
                    <a:gd name="connsiteY55" fmla="*/ 2877 h 21562"/>
                    <a:gd name="connsiteX56" fmla="*/ 5390 w 24435"/>
                    <a:gd name="connsiteY56" fmla="*/ 2877 h 21562"/>
                    <a:gd name="connsiteX57" fmla="*/ 5390 w 24435"/>
                    <a:gd name="connsiteY57" fmla="*/ 2877 h 2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4435" h="21562">
                      <a:moveTo>
                        <a:pt x="21381" y="21563"/>
                      </a:moveTo>
                      <a:cubicBezTo>
                        <a:pt x="19225" y="21203"/>
                        <a:pt x="18686" y="20664"/>
                        <a:pt x="17069" y="19406"/>
                      </a:cubicBezTo>
                      <a:lnTo>
                        <a:pt x="17069" y="19406"/>
                      </a:lnTo>
                      <a:cubicBezTo>
                        <a:pt x="15991" y="19227"/>
                        <a:pt x="14554" y="18508"/>
                        <a:pt x="11858" y="16711"/>
                      </a:cubicBezTo>
                      <a:lnTo>
                        <a:pt x="11858" y="16711"/>
                      </a:lnTo>
                      <a:cubicBezTo>
                        <a:pt x="6648" y="14915"/>
                        <a:pt x="3953" y="10423"/>
                        <a:pt x="2516" y="7548"/>
                      </a:cubicBezTo>
                      <a:lnTo>
                        <a:pt x="2516" y="7548"/>
                      </a:lnTo>
                      <a:cubicBezTo>
                        <a:pt x="1977" y="6111"/>
                        <a:pt x="719" y="6290"/>
                        <a:pt x="0" y="3056"/>
                      </a:cubicBezTo>
                      <a:lnTo>
                        <a:pt x="0" y="3056"/>
                      </a:lnTo>
                      <a:cubicBezTo>
                        <a:pt x="719" y="-178"/>
                        <a:pt x="2875" y="2"/>
                        <a:pt x="4133" y="2"/>
                      </a:cubicBezTo>
                      <a:lnTo>
                        <a:pt x="4133" y="2"/>
                      </a:lnTo>
                      <a:cubicBezTo>
                        <a:pt x="4133" y="2"/>
                        <a:pt x="4133" y="2"/>
                        <a:pt x="4133" y="2"/>
                      </a:cubicBezTo>
                      <a:lnTo>
                        <a:pt x="4133" y="2"/>
                      </a:lnTo>
                      <a:cubicBezTo>
                        <a:pt x="4312" y="2"/>
                        <a:pt x="4492" y="2"/>
                        <a:pt x="4672" y="2"/>
                      </a:cubicBezTo>
                      <a:lnTo>
                        <a:pt x="4672" y="2"/>
                      </a:lnTo>
                      <a:lnTo>
                        <a:pt x="4672" y="2"/>
                      </a:lnTo>
                      <a:cubicBezTo>
                        <a:pt x="4672" y="2"/>
                        <a:pt x="4672" y="2"/>
                        <a:pt x="4672" y="2"/>
                      </a:cubicBezTo>
                      <a:lnTo>
                        <a:pt x="4672" y="2"/>
                      </a:lnTo>
                      <a:cubicBezTo>
                        <a:pt x="4672" y="2"/>
                        <a:pt x="4851" y="2"/>
                        <a:pt x="4851" y="2"/>
                      </a:cubicBezTo>
                      <a:lnTo>
                        <a:pt x="4851" y="2"/>
                      </a:lnTo>
                      <a:lnTo>
                        <a:pt x="4851" y="2"/>
                      </a:lnTo>
                      <a:lnTo>
                        <a:pt x="4851" y="2"/>
                      </a:lnTo>
                      <a:cubicBezTo>
                        <a:pt x="8624" y="182"/>
                        <a:pt x="15811" y="2697"/>
                        <a:pt x="18686" y="4134"/>
                      </a:cubicBezTo>
                      <a:lnTo>
                        <a:pt x="18686" y="4134"/>
                      </a:lnTo>
                      <a:cubicBezTo>
                        <a:pt x="25155" y="7009"/>
                        <a:pt x="24077" y="14555"/>
                        <a:pt x="24436" y="17071"/>
                      </a:cubicBezTo>
                      <a:lnTo>
                        <a:pt x="24436" y="17071"/>
                      </a:lnTo>
                      <a:cubicBezTo>
                        <a:pt x="24436" y="17789"/>
                        <a:pt x="24436" y="18328"/>
                        <a:pt x="24256" y="19047"/>
                      </a:cubicBezTo>
                      <a:lnTo>
                        <a:pt x="24256" y="19047"/>
                      </a:lnTo>
                      <a:cubicBezTo>
                        <a:pt x="24436" y="19586"/>
                        <a:pt x="23178" y="21563"/>
                        <a:pt x="21381" y="21563"/>
                      </a:cubicBezTo>
                      <a:lnTo>
                        <a:pt x="21381" y="21563"/>
                      </a:lnTo>
                      <a:cubicBezTo>
                        <a:pt x="21561" y="21563"/>
                        <a:pt x="21561" y="21563"/>
                        <a:pt x="21381" y="21563"/>
                      </a:cubicBezTo>
                      <a:lnTo>
                        <a:pt x="21381" y="21563"/>
                      </a:lnTo>
                      <a:close/>
                      <a:moveTo>
                        <a:pt x="17967" y="17071"/>
                      </a:moveTo>
                      <a:lnTo>
                        <a:pt x="17967" y="14555"/>
                      </a:lnTo>
                      <a:lnTo>
                        <a:pt x="18686" y="14555"/>
                      </a:lnTo>
                      <a:lnTo>
                        <a:pt x="19405" y="14915"/>
                      </a:lnTo>
                      <a:cubicBezTo>
                        <a:pt x="19225" y="12220"/>
                        <a:pt x="18147" y="8806"/>
                        <a:pt x="16889" y="8626"/>
                      </a:cubicBezTo>
                      <a:lnTo>
                        <a:pt x="16889" y="8626"/>
                      </a:lnTo>
                      <a:cubicBezTo>
                        <a:pt x="15272" y="7728"/>
                        <a:pt x="10241" y="6111"/>
                        <a:pt x="7187" y="5392"/>
                      </a:cubicBezTo>
                      <a:lnTo>
                        <a:pt x="7187" y="5392"/>
                      </a:lnTo>
                      <a:cubicBezTo>
                        <a:pt x="8445" y="7728"/>
                        <a:pt x="10780" y="11142"/>
                        <a:pt x="14194" y="12220"/>
                      </a:cubicBezTo>
                      <a:lnTo>
                        <a:pt x="14194" y="12220"/>
                      </a:lnTo>
                      <a:cubicBezTo>
                        <a:pt x="17967" y="14735"/>
                        <a:pt x="17967" y="14555"/>
                        <a:pt x="18147" y="14376"/>
                      </a:cubicBezTo>
                      <a:lnTo>
                        <a:pt x="18147" y="14376"/>
                      </a:lnTo>
                      <a:lnTo>
                        <a:pt x="18147" y="17071"/>
                      </a:lnTo>
                      <a:lnTo>
                        <a:pt x="17967" y="17071"/>
                      </a:lnTo>
                      <a:close/>
                      <a:moveTo>
                        <a:pt x="5390" y="2877"/>
                      </a:moveTo>
                      <a:cubicBezTo>
                        <a:pt x="5570" y="3236"/>
                        <a:pt x="6109" y="3775"/>
                        <a:pt x="6468" y="4314"/>
                      </a:cubicBezTo>
                      <a:lnTo>
                        <a:pt x="6468" y="4314"/>
                      </a:lnTo>
                      <a:cubicBezTo>
                        <a:pt x="6648" y="4134"/>
                        <a:pt x="7007" y="3595"/>
                        <a:pt x="7187" y="3056"/>
                      </a:cubicBezTo>
                      <a:lnTo>
                        <a:pt x="7187" y="3056"/>
                      </a:lnTo>
                      <a:cubicBezTo>
                        <a:pt x="7367" y="721"/>
                        <a:pt x="6468" y="721"/>
                        <a:pt x="6468" y="541"/>
                      </a:cubicBezTo>
                      <a:lnTo>
                        <a:pt x="6468" y="541"/>
                      </a:lnTo>
                      <a:cubicBezTo>
                        <a:pt x="5929" y="182"/>
                        <a:pt x="6109" y="361"/>
                        <a:pt x="5929" y="182"/>
                      </a:cubicBezTo>
                      <a:lnTo>
                        <a:pt x="5929" y="182"/>
                      </a:lnTo>
                      <a:lnTo>
                        <a:pt x="5390" y="2877"/>
                      </a:lnTo>
                      <a:cubicBezTo>
                        <a:pt x="5390" y="2697"/>
                        <a:pt x="5390" y="2877"/>
                        <a:pt x="5390" y="2877"/>
                      </a:cubicBezTo>
                      <a:lnTo>
                        <a:pt x="5390" y="2877"/>
                      </a:lnTo>
                      <a:close/>
                    </a:path>
                  </a:pathLst>
                </a:custGeom>
                <a:grpFill/>
                <a:ln w="17953" cap="flat">
                  <a:noFill/>
                  <a:prstDash val="solid"/>
                  <a:miter/>
                </a:ln>
              </p:spPr>
              <p:txBody>
                <a:bodyPr rtlCol="0" anchor="ctr"/>
                <a:lstStyle/>
                <a:p>
                  <a:endParaRPr lang="zh-CN" altLang="en-US" sz="1050"/>
                </a:p>
              </p:txBody>
            </p:sp>
          </p:grpSp>
          <p:grpSp>
            <p:nvGrpSpPr>
              <p:cNvPr id="316" name="图形 1"/>
              <p:cNvGrpSpPr/>
              <p:nvPr/>
            </p:nvGrpSpPr>
            <p:grpSpPr>
              <a:xfrm>
                <a:off x="8389553" y="3218579"/>
                <a:ext cx="22279" cy="27152"/>
                <a:chOff x="9762764" y="3416269"/>
                <a:chExt cx="22279" cy="27152"/>
              </a:xfrm>
              <a:solidFill>
                <a:srgbClr val="0070C0"/>
              </a:solidFill>
            </p:grpSpPr>
            <p:sp>
              <p:nvSpPr>
                <p:cNvPr id="3114" name="任意多边形: 形状 931"/>
                <p:cNvSpPr/>
                <p:nvPr/>
              </p:nvSpPr>
              <p:spPr>
                <a:xfrm>
                  <a:off x="9765594" y="3418723"/>
                  <a:ext cx="16845" cy="22386"/>
                </a:xfrm>
                <a:custGeom>
                  <a:avLst/>
                  <a:gdLst>
                    <a:gd name="connsiteX0" fmla="*/ 7411 w 16845"/>
                    <a:gd name="connsiteY0" fmla="*/ 21442 h 22386"/>
                    <a:gd name="connsiteX1" fmla="*/ 15317 w 16845"/>
                    <a:gd name="connsiteY1" fmla="*/ 12099 h 22386"/>
                    <a:gd name="connsiteX2" fmla="*/ 15317 w 16845"/>
                    <a:gd name="connsiteY2" fmla="*/ 2756 h 22386"/>
                    <a:gd name="connsiteX3" fmla="*/ 10106 w 16845"/>
                    <a:gd name="connsiteY3" fmla="*/ 1499 h 22386"/>
                    <a:gd name="connsiteX4" fmla="*/ 6154 w 16845"/>
                    <a:gd name="connsiteY4" fmla="*/ 8147 h 22386"/>
                    <a:gd name="connsiteX5" fmla="*/ 943 w 16845"/>
                    <a:gd name="connsiteY5" fmla="*/ 12099 h 22386"/>
                    <a:gd name="connsiteX6" fmla="*/ 943 w 16845"/>
                    <a:gd name="connsiteY6" fmla="*/ 20005 h 22386"/>
                    <a:gd name="connsiteX7" fmla="*/ 7411 w 16845"/>
                    <a:gd name="connsiteY7" fmla="*/ 21442 h 22386"/>
                    <a:gd name="connsiteX8" fmla="*/ 7411 w 16845"/>
                    <a:gd name="connsiteY8" fmla="*/ 21442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5" h="22386">
                      <a:moveTo>
                        <a:pt x="7411" y="21442"/>
                      </a:moveTo>
                      <a:cubicBezTo>
                        <a:pt x="8669" y="20185"/>
                        <a:pt x="15317" y="17490"/>
                        <a:pt x="15317" y="12099"/>
                      </a:cubicBezTo>
                      <a:cubicBezTo>
                        <a:pt x="16575" y="6709"/>
                        <a:pt x="18012" y="5452"/>
                        <a:pt x="15317" y="2756"/>
                      </a:cubicBezTo>
                      <a:cubicBezTo>
                        <a:pt x="14059" y="61"/>
                        <a:pt x="11364" y="-1196"/>
                        <a:pt x="10106" y="1499"/>
                      </a:cubicBezTo>
                      <a:cubicBezTo>
                        <a:pt x="8849" y="4194"/>
                        <a:pt x="8849" y="6889"/>
                        <a:pt x="6154" y="8147"/>
                      </a:cubicBezTo>
                      <a:cubicBezTo>
                        <a:pt x="2201" y="9404"/>
                        <a:pt x="943" y="9404"/>
                        <a:pt x="943" y="12099"/>
                      </a:cubicBezTo>
                      <a:cubicBezTo>
                        <a:pt x="-314" y="14795"/>
                        <a:pt x="-314" y="16052"/>
                        <a:pt x="943" y="20005"/>
                      </a:cubicBezTo>
                      <a:cubicBezTo>
                        <a:pt x="2201" y="22880"/>
                        <a:pt x="6154" y="22880"/>
                        <a:pt x="7411" y="21442"/>
                      </a:cubicBezTo>
                      <a:lnTo>
                        <a:pt x="7411" y="21442"/>
                      </a:lnTo>
                      <a:close/>
                    </a:path>
                  </a:pathLst>
                </a:custGeom>
                <a:grpFill/>
                <a:ln w="17953" cap="flat">
                  <a:noFill/>
                  <a:prstDash val="solid"/>
                  <a:miter/>
                </a:ln>
              </p:spPr>
              <p:txBody>
                <a:bodyPr rtlCol="0" anchor="ctr"/>
                <a:lstStyle/>
                <a:p>
                  <a:endParaRPr lang="zh-CN" altLang="en-US" sz="1050"/>
                </a:p>
              </p:txBody>
            </p:sp>
            <p:sp>
              <p:nvSpPr>
                <p:cNvPr id="3115" name="任意多边形: 形状 932"/>
                <p:cNvSpPr/>
                <p:nvPr/>
              </p:nvSpPr>
              <p:spPr>
                <a:xfrm>
                  <a:off x="9762764" y="3416269"/>
                  <a:ext cx="22279" cy="27152"/>
                </a:xfrm>
                <a:custGeom>
                  <a:avLst/>
                  <a:gdLst>
                    <a:gd name="connsiteX0" fmla="*/ 1258 w 22279"/>
                    <a:gd name="connsiteY0" fmla="*/ 23537 h 27152"/>
                    <a:gd name="connsiteX1" fmla="*/ 0 w 22279"/>
                    <a:gd name="connsiteY1" fmla="*/ 18147 h 27152"/>
                    <a:gd name="connsiteX2" fmla="*/ 0 w 22279"/>
                    <a:gd name="connsiteY2" fmla="*/ 18147 h 27152"/>
                    <a:gd name="connsiteX3" fmla="*/ 1078 w 22279"/>
                    <a:gd name="connsiteY3" fmla="*/ 14014 h 27152"/>
                    <a:gd name="connsiteX4" fmla="*/ 1078 w 22279"/>
                    <a:gd name="connsiteY4" fmla="*/ 14014 h 27152"/>
                    <a:gd name="connsiteX5" fmla="*/ 7726 w 22279"/>
                    <a:gd name="connsiteY5" fmla="*/ 8445 h 27152"/>
                    <a:gd name="connsiteX6" fmla="*/ 7726 w 22279"/>
                    <a:gd name="connsiteY6" fmla="*/ 8445 h 27152"/>
                    <a:gd name="connsiteX7" fmla="*/ 10421 w 22279"/>
                    <a:gd name="connsiteY7" fmla="*/ 3054 h 27152"/>
                    <a:gd name="connsiteX8" fmla="*/ 10421 w 22279"/>
                    <a:gd name="connsiteY8" fmla="*/ 3054 h 27152"/>
                    <a:gd name="connsiteX9" fmla="*/ 14733 w 22279"/>
                    <a:gd name="connsiteY9" fmla="*/ 0 h 27152"/>
                    <a:gd name="connsiteX10" fmla="*/ 14733 w 22279"/>
                    <a:gd name="connsiteY10" fmla="*/ 0 h 27152"/>
                    <a:gd name="connsiteX11" fmla="*/ 19944 w 22279"/>
                    <a:gd name="connsiteY11" fmla="*/ 3414 h 27152"/>
                    <a:gd name="connsiteX12" fmla="*/ 19944 w 22279"/>
                    <a:gd name="connsiteY12" fmla="*/ 3414 h 27152"/>
                    <a:gd name="connsiteX13" fmla="*/ 22280 w 22279"/>
                    <a:gd name="connsiteY13" fmla="*/ 8265 h 27152"/>
                    <a:gd name="connsiteX14" fmla="*/ 22280 w 22279"/>
                    <a:gd name="connsiteY14" fmla="*/ 8265 h 27152"/>
                    <a:gd name="connsiteX15" fmla="*/ 20662 w 22279"/>
                    <a:gd name="connsiteY15" fmla="*/ 15092 h 27152"/>
                    <a:gd name="connsiteX16" fmla="*/ 20662 w 22279"/>
                    <a:gd name="connsiteY16" fmla="*/ 15092 h 27152"/>
                    <a:gd name="connsiteX17" fmla="*/ 12218 w 22279"/>
                    <a:gd name="connsiteY17" fmla="*/ 25513 h 27152"/>
                    <a:gd name="connsiteX18" fmla="*/ 12218 w 22279"/>
                    <a:gd name="connsiteY18" fmla="*/ 25513 h 27152"/>
                    <a:gd name="connsiteX19" fmla="*/ 10421 w 22279"/>
                    <a:gd name="connsiteY19" fmla="*/ 23717 h 27152"/>
                    <a:gd name="connsiteX20" fmla="*/ 12038 w 22279"/>
                    <a:gd name="connsiteY20" fmla="*/ 25513 h 27152"/>
                    <a:gd name="connsiteX21" fmla="*/ 7726 w 22279"/>
                    <a:gd name="connsiteY21" fmla="*/ 27130 h 27152"/>
                    <a:gd name="connsiteX22" fmla="*/ 7726 w 22279"/>
                    <a:gd name="connsiteY22" fmla="*/ 27130 h 27152"/>
                    <a:gd name="connsiteX23" fmla="*/ 1258 w 22279"/>
                    <a:gd name="connsiteY23" fmla="*/ 23537 h 27152"/>
                    <a:gd name="connsiteX24" fmla="*/ 1258 w 22279"/>
                    <a:gd name="connsiteY24" fmla="*/ 23537 h 27152"/>
                    <a:gd name="connsiteX25" fmla="*/ 6648 w 22279"/>
                    <a:gd name="connsiteY25" fmla="*/ 14374 h 27152"/>
                    <a:gd name="connsiteX26" fmla="*/ 5929 w 22279"/>
                    <a:gd name="connsiteY26" fmla="*/ 15811 h 27152"/>
                    <a:gd name="connsiteX27" fmla="*/ 5211 w 22279"/>
                    <a:gd name="connsiteY27" fmla="*/ 18147 h 27152"/>
                    <a:gd name="connsiteX28" fmla="*/ 5211 w 22279"/>
                    <a:gd name="connsiteY28" fmla="*/ 18147 h 27152"/>
                    <a:gd name="connsiteX29" fmla="*/ 5929 w 22279"/>
                    <a:gd name="connsiteY29" fmla="*/ 21561 h 27152"/>
                    <a:gd name="connsiteX30" fmla="*/ 5929 w 22279"/>
                    <a:gd name="connsiteY30" fmla="*/ 21561 h 27152"/>
                    <a:gd name="connsiteX31" fmla="*/ 7546 w 22279"/>
                    <a:gd name="connsiteY31" fmla="*/ 22279 h 27152"/>
                    <a:gd name="connsiteX32" fmla="*/ 7546 w 22279"/>
                    <a:gd name="connsiteY32" fmla="*/ 22279 h 27152"/>
                    <a:gd name="connsiteX33" fmla="*/ 8445 w 22279"/>
                    <a:gd name="connsiteY33" fmla="*/ 22100 h 27152"/>
                    <a:gd name="connsiteX34" fmla="*/ 8445 w 22279"/>
                    <a:gd name="connsiteY34" fmla="*/ 22100 h 27152"/>
                    <a:gd name="connsiteX35" fmla="*/ 8445 w 22279"/>
                    <a:gd name="connsiteY35" fmla="*/ 22100 h 27152"/>
                    <a:gd name="connsiteX36" fmla="*/ 15452 w 22279"/>
                    <a:gd name="connsiteY36" fmla="*/ 14733 h 27152"/>
                    <a:gd name="connsiteX37" fmla="*/ 15452 w 22279"/>
                    <a:gd name="connsiteY37" fmla="*/ 14733 h 27152"/>
                    <a:gd name="connsiteX38" fmla="*/ 15811 w 22279"/>
                    <a:gd name="connsiteY38" fmla="*/ 14733 h 27152"/>
                    <a:gd name="connsiteX39" fmla="*/ 15811 w 22279"/>
                    <a:gd name="connsiteY39" fmla="*/ 14194 h 27152"/>
                    <a:gd name="connsiteX40" fmla="*/ 15811 w 22279"/>
                    <a:gd name="connsiteY40" fmla="*/ 14194 h 27152"/>
                    <a:gd name="connsiteX41" fmla="*/ 15631 w 22279"/>
                    <a:gd name="connsiteY41" fmla="*/ 14194 h 27152"/>
                    <a:gd name="connsiteX42" fmla="*/ 17069 w 22279"/>
                    <a:gd name="connsiteY42" fmla="*/ 8624 h 27152"/>
                    <a:gd name="connsiteX43" fmla="*/ 17069 w 22279"/>
                    <a:gd name="connsiteY43" fmla="*/ 8624 h 27152"/>
                    <a:gd name="connsiteX44" fmla="*/ 15811 w 22279"/>
                    <a:gd name="connsiteY44" fmla="*/ 6648 h 27152"/>
                    <a:gd name="connsiteX45" fmla="*/ 15811 w 22279"/>
                    <a:gd name="connsiteY45" fmla="*/ 6648 h 27152"/>
                    <a:gd name="connsiteX46" fmla="*/ 15092 w 22279"/>
                    <a:gd name="connsiteY46" fmla="*/ 5390 h 27152"/>
                    <a:gd name="connsiteX47" fmla="*/ 15092 w 22279"/>
                    <a:gd name="connsiteY47" fmla="*/ 5390 h 27152"/>
                    <a:gd name="connsiteX48" fmla="*/ 9702 w 22279"/>
                    <a:gd name="connsiteY48" fmla="*/ 13116 h 27152"/>
                    <a:gd name="connsiteX49" fmla="*/ 9702 w 22279"/>
                    <a:gd name="connsiteY49" fmla="*/ 13116 h 27152"/>
                    <a:gd name="connsiteX50" fmla="*/ 6468 w 22279"/>
                    <a:gd name="connsiteY50" fmla="*/ 14194 h 27152"/>
                    <a:gd name="connsiteX51" fmla="*/ 6468 w 22279"/>
                    <a:gd name="connsiteY51" fmla="*/ 14194 h 27152"/>
                    <a:gd name="connsiteX52" fmla="*/ 6648 w 22279"/>
                    <a:gd name="connsiteY52" fmla="*/ 14374 h 27152"/>
                    <a:gd name="connsiteX53" fmla="*/ 6648 w 22279"/>
                    <a:gd name="connsiteY53" fmla="*/ 14374 h 27152"/>
                    <a:gd name="connsiteX54" fmla="*/ 16350 w 22279"/>
                    <a:gd name="connsiteY54" fmla="*/ 16530 h 27152"/>
                    <a:gd name="connsiteX55" fmla="*/ 16350 w 22279"/>
                    <a:gd name="connsiteY55" fmla="*/ 16530 h 27152"/>
                    <a:gd name="connsiteX56" fmla="*/ 16350 w 22279"/>
                    <a:gd name="connsiteY56" fmla="*/ 16530 h 27152"/>
                    <a:gd name="connsiteX57" fmla="*/ 16350 w 22279"/>
                    <a:gd name="connsiteY57" fmla="*/ 16530 h 27152"/>
                    <a:gd name="connsiteX58" fmla="*/ 16350 w 22279"/>
                    <a:gd name="connsiteY58" fmla="*/ 16530 h 2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2279" h="27152">
                      <a:moveTo>
                        <a:pt x="1258" y="23537"/>
                      </a:moveTo>
                      <a:cubicBezTo>
                        <a:pt x="539" y="21381"/>
                        <a:pt x="0" y="19764"/>
                        <a:pt x="0" y="18147"/>
                      </a:cubicBezTo>
                      <a:lnTo>
                        <a:pt x="0" y="18147"/>
                      </a:lnTo>
                      <a:cubicBezTo>
                        <a:pt x="0" y="16709"/>
                        <a:pt x="360" y="15272"/>
                        <a:pt x="1078" y="14014"/>
                      </a:cubicBezTo>
                      <a:lnTo>
                        <a:pt x="1078" y="14014"/>
                      </a:lnTo>
                      <a:cubicBezTo>
                        <a:pt x="1258" y="10062"/>
                        <a:pt x="5031" y="8984"/>
                        <a:pt x="7726" y="8445"/>
                      </a:cubicBezTo>
                      <a:lnTo>
                        <a:pt x="7726" y="8445"/>
                      </a:lnTo>
                      <a:cubicBezTo>
                        <a:pt x="8804" y="8085"/>
                        <a:pt x="8984" y="6468"/>
                        <a:pt x="10421" y="3054"/>
                      </a:cubicBezTo>
                      <a:lnTo>
                        <a:pt x="10421" y="3054"/>
                      </a:lnTo>
                      <a:cubicBezTo>
                        <a:pt x="10960" y="1437"/>
                        <a:pt x="12936" y="0"/>
                        <a:pt x="14733" y="0"/>
                      </a:cubicBezTo>
                      <a:lnTo>
                        <a:pt x="14733" y="0"/>
                      </a:lnTo>
                      <a:cubicBezTo>
                        <a:pt x="17608" y="180"/>
                        <a:pt x="19225" y="1976"/>
                        <a:pt x="19944" y="3414"/>
                      </a:cubicBezTo>
                      <a:lnTo>
                        <a:pt x="19944" y="3414"/>
                      </a:lnTo>
                      <a:cubicBezTo>
                        <a:pt x="21201" y="4671"/>
                        <a:pt x="22280" y="6468"/>
                        <a:pt x="22280" y="8265"/>
                      </a:cubicBezTo>
                      <a:lnTo>
                        <a:pt x="22280" y="8265"/>
                      </a:lnTo>
                      <a:cubicBezTo>
                        <a:pt x="22280" y="10601"/>
                        <a:pt x="21381" y="12218"/>
                        <a:pt x="20662" y="15092"/>
                      </a:cubicBezTo>
                      <a:lnTo>
                        <a:pt x="20662" y="15092"/>
                      </a:lnTo>
                      <a:cubicBezTo>
                        <a:pt x="19944" y="22100"/>
                        <a:pt x="12218" y="24974"/>
                        <a:pt x="12218" y="25513"/>
                      </a:cubicBezTo>
                      <a:lnTo>
                        <a:pt x="12218" y="25513"/>
                      </a:lnTo>
                      <a:lnTo>
                        <a:pt x="10421" y="23717"/>
                      </a:lnTo>
                      <a:lnTo>
                        <a:pt x="12038" y="25513"/>
                      </a:lnTo>
                      <a:cubicBezTo>
                        <a:pt x="10780" y="26591"/>
                        <a:pt x="9163" y="26951"/>
                        <a:pt x="7726" y="27130"/>
                      </a:cubicBezTo>
                      <a:lnTo>
                        <a:pt x="7726" y="27130"/>
                      </a:lnTo>
                      <a:cubicBezTo>
                        <a:pt x="5390" y="27310"/>
                        <a:pt x="2695" y="26412"/>
                        <a:pt x="1258" y="23537"/>
                      </a:cubicBezTo>
                      <a:lnTo>
                        <a:pt x="1258" y="23537"/>
                      </a:lnTo>
                      <a:close/>
                      <a:moveTo>
                        <a:pt x="6648" y="14374"/>
                      </a:moveTo>
                      <a:lnTo>
                        <a:pt x="5929" y="15811"/>
                      </a:lnTo>
                      <a:cubicBezTo>
                        <a:pt x="5390" y="17069"/>
                        <a:pt x="5211" y="17608"/>
                        <a:pt x="5211" y="18147"/>
                      </a:cubicBezTo>
                      <a:lnTo>
                        <a:pt x="5211" y="18147"/>
                      </a:lnTo>
                      <a:cubicBezTo>
                        <a:pt x="5211" y="18866"/>
                        <a:pt x="5390" y="19764"/>
                        <a:pt x="5929" y="21561"/>
                      </a:cubicBezTo>
                      <a:lnTo>
                        <a:pt x="5929" y="21561"/>
                      </a:lnTo>
                      <a:cubicBezTo>
                        <a:pt x="6109" y="21920"/>
                        <a:pt x="6648" y="22279"/>
                        <a:pt x="7546" y="22279"/>
                      </a:cubicBezTo>
                      <a:lnTo>
                        <a:pt x="7546" y="22279"/>
                      </a:lnTo>
                      <a:cubicBezTo>
                        <a:pt x="8085" y="22279"/>
                        <a:pt x="8445" y="22100"/>
                        <a:pt x="8445" y="22100"/>
                      </a:cubicBezTo>
                      <a:lnTo>
                        <a:pt x="8445" y="22100"/>
                      </a:lnTo>
                      <a:lnTo>
                        <a:pt x="8445" y="22100"/>
                      </a:lnTo>
                      <a:cubicBezTo>
                        <a:pt x="10960" y="20123"/>
                        <a:pt x="15631" y="17608"/>
                        <a:pt x="15452" y="14733"/>
                      </a:cubicBezTo>
                      <a:lnTo>
                        <a:pt x="15452" y="14733"/>
                      </a:lnTo>
                      <a:lnTo>
                        <a:pt x="15811" y="14733"/>
                      </a:lnTo>
                      <a:cubicBezTo>
                        <a:pt x="15811" y="14553"/>
                        <a:pt x="15811" y="14374"/>
                        <a:pt x="15811" y="14194"/>
                      </a:cubicBezTo>
                      <a:lnTo>
                        <a:pt x="15811" y="14194"/>
                      </a:lnTo>
                      <a:lnTo>
                        <a:pt x="15631" y="14194"/>
                      </a:lnTo>
                      <a:cubicBezTo>
                        <a:pt x="16350" y="10960"/>
                        <a:pt x="17069" y="9163"/>
                        <a:pt x="17069" y="8624"/>
                      </a:cubicBezTo>
                      <a:lnTo>
                        <a:pt x="17069" y="8624"/>
                      </a:lnTo>
                      <a:cubicBezTo>
                        <a:pt x="17069" y="8265"/>
                        <a:pt x="17248" y="8265"/>
                        <a:pt x="15811" y="6648"/>
                      </a:cubicBezTo>
                      <a:lnTo>
                        <a:pt x="15811" y="6648"/>
                      </a:lnTo>
                      <a:cubicBezTo>
                        <a:pt x="15452" y="5929"/>
                        <a:pt x="15272" y="5570"/>
                        <a:pt x="15092" y="5390"/>
                      </a:cubicBezTo>
                      <a:lnTo>
                        <a:pt x="15092" y="5390"/>
                      </a:lnTo>
                      <a:cubicBezTo>
                        <a:pt x="14194" y="7187"/>
                        <a:pt x="14014" y="10780"/>
                        <a:pt x="9702" y="13116"/>
                      </a:cubicBezTo>
                      <a:lnTo>
                        <a:pt x="9702" y="13116"/>
                      </a:lnTo>
                      <a:cubicBezTo>
                        <a:pt x="8265" y="13655"/>
                        <a:pt x="7007" y="14014"/>
                        <a:pt x="6468" y="14194"/>
                      </a:cubicBezTo>
                      <a:lnTo>
                        <a:pt x="6468" y="14194"/>
                      </a:lnTo>
                      <a:lnTo>
                        <a:pt x="6648" y="14374"/>
                      </a:lnTo>
                      <a:lnTo>
                        <a:pt x="6648" y="14374"/>
                      </a:lnTo>
                      <a:close/>
                      <a:moveTo>
                        <a:pt x="16350" y="16530"/>
                      </a:moveTo>
                      <a:cubicBezTo>
                        <a:pt x="16350" y="16530"/>
                        <a:pt x="16350" y="16530"/>
                        <a:pt x="16350" y="16530"/>
                      </a:cubicBezTo>
                      <a:lnTo>
                        <a:pt x="16350" y="16530"/>
                      </a:lnTo>
                      <a:lnTo>
                        <a:pt x="16350" y="16530"/>
                      </a:lnTo>
                      <a:lnTo>
                        <a:pt x="16350" y="16530"/>
                      </a:lnTo>
                      <a:close/>
                    </a:path>
                  </a:pathLst>
                </a:custGeom>
                <a:grpFill/>
                <a:ln w="17953" cap="flat">
                  <a:noFill/>
                  <a:prstDash val="solid"/>
                  <a:miter/>
                </a:ln>
              </p:spPr>
              <p:txBody>
                <a:bodyPr rtlCol="0" anchor="ctr"/>
                <a:lstStyle/>
                <a:p>
                  <a:endParaRPr lang="zh-CN" altLang="en-US" sz="1050"/>
                </a:p>
              </p:txBody>
            </p:sp>
          </p:grpSp>
          <p:grpSp>
            <p:nvGrpSpPr>
              <p:cNvPr id="317" name="图形 1"/>
              <p:cNvGrpSpPr/>
              <p:nvPr/>
            </p:nvGrpSpPr>
            <p:grpSpPr>
              <a:xfrm>
                <a:off x="8440759" y="3211572"/>
                <a:ext cx="11678" cy="11498"/>
                <a:chOff x="9813970" y="3409262"/>
                <a:chExt cx="11678" cy="11498"/>
              </a:xfrm>
              <a:solidFill>
                <a:srgbClr val="0070C0"/>
              </a:solidFill>
            </p:grpSpPr>
            <p:sp>
              <p:nvSpPr>
                <p:cNvPr id="3112" name="任意多边形: 形状 934"/>
                <p:cNvSpPr/>
                <p:nvPr/>
              </p:nvSpPr>
              <p:spPr>
                <a:xfrm>
                  <a:off x="9816486" y="3411647"/>
                  <a:ext cx="6647" cy="6439"/>
                </a:xfrm>
                <a:custGeom>
                  <a:avLst/>
                  <a:gdLst>
                    <a:gd name="connsiteX0" fmla="*/ 2695 w 6647"/>
                    <a:gd name="connsiteY0" fmla="*/ 5880 h 6439"/>
                    <a:gd name="connsiteX1" fmla="*/ 6648 w 6647"/>
                    <a:gd name="connsiteY1" fmla="*/ 3185 h 6439"/>
                    <a:gd name="connsiteX2" fmla="*/ 2695 w 6647"/>
                    <a:gd name="connsiteY2" fmla="*/ 490 h 6439"/>
                    <a:gd name="connsiteX3" fmla="*/ 0 w 6647"/>
                    <a:gd name="connsiteY3" fmla="*/ 5880 h 6439"/>
                    <a:gd name="connsiteX4" fmla="*/ 2695 w 6647"/>
                    <a:gd name="connsiteY4" fmla="*/ 5880 h 6439"/>
                    <a:gd name="connsiteX5" fmla="*/ 2695 w 6647"/>
                    <a:gd name="connsiteY5" fmla="*/ 5880 h 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7" h="6439">
                      <a:moveTo>
                        <a:pt x="2695" y="5880"/>
                      </a:moveTo>
                      <a:cubicBezTo>
                        <a:pt x="2695" y="5880"/>
                        <a:pt x="6648" y="5880"/>
                        <a:pt x="6648" y="3185"/>
                      </a:cubicBezTo>
                      <a:cubicBezTo>
                        <a:pt x="6648" y="490"/>
                        <a:pt x="5390" y="-768"/>
                        <a:pt x="2695" y="490"/>
                      </a:cubicBezTo>
                      <a:cubicBezTo>
                        <a:pt x="0" y="490"/>
                        <a:pt x="0" y="3185"/>
                        <a:pt x="0" y="5880"/>
                      </a:cubicBezTo>
                      <a:cubicBezTo>
                        <a:pt x="1257" y="7138"/>
                        <a:pt x="2695" y="5880"/>
                        <a:pt x="2695" y="5880"/>
                      </a:cubicBezTo>
                      <a:lnTo>
                        <a:pt x="2695" y="5880"/>
                      </a:lnTo>
                      <a:close/>
                    </a:path>
                  </a:pathLst>
                </a:custGeom>
                <a:grpFill/>
                <a:ln w="17953" cap="flat">
                  <a:noFill/>
                  <a:prstDash val="solid"/>
                  <a:miter/>
                </a:ln>
              </p:spPr>
              <p:txBody>
                <a:bodyPr rtlCol="0" anchor="ctr"/>
                <a:lstStyle/>
                <a:p>
                  <a:endParaRPr lang="zh-CN" altLang="en-US" sz="1050"/>
                </a:p>
              </p:txBody>
            </p:sp>
            <p:sp>
              <p:nvSpPr>
                <p:cNvPr id="3113" name="任意多边形: 形状 935"/>
                <p:cNvSpPr/>
                <p:nvPr/>
              </p:nvSpPr>
              <p:spPr>
                <a:xfrm>
                  <a:off x="9813970" y="3409262"/>
                  <a:ext cx="11678" cy="11498"/>
                </a:xfrm>
                <a:custGeom>
                  <a:avLst/>
                  <a:gdLst>
                    <a:gd name="connsiteX0" fmla="*/ 719 w 11678"/>
                    <a:gd name="connsiteY0" fmla="*/ 10062 h 11498"/>
                    <a:gd name="connsiteX1" fmla="*/ 180 w 11678"/>
                    <a:gd name="connsiteY1" fmla="*/ 9523 h 11498"/>
                    <a:gd name="connsiteX2" fmla="*/ 0 w 11678"/>
                    <a:gd name="connsiteY2" fmla="*/ 8804 h 11498"/>
                    <a:gd name="connsiteX3" fmla="*/ 0 w 11678"/>
                    <a:gd name="connsiteY3" fmla="*/ 7726 h 11498"/>
                    <a:gd name="connsiteX4" fmla="*/ 0 w 11678"/>
                    <a:gd name="connsiteY4" fmla="*/ 7726 h 11498"/>
                    <a:gd name="connsiteX5" fmla="*/ 4492 w 11678"/>
                    <a:gd name="connsiteY5" fmla="*/ 539 h 11498"/>
                    <a:gd name="connsiteX6" fmla="*/ 4492 w 11678"/>
                    <a:gd name="connsiteY6" fmla="*/ 539 h 11498"/>
                    <a:gd name="connsiteX7" fmla="*/ 7007 w 11678"/>
                    <a:gd name="connsiteY7" fmla="*/ 0 h 11498"/>
                    <a:gd name="connsiteX8" fmla="*/ 7007 w 11678"/>
                    <a:gd name="connsiteY8" fmla="*/ 0 h 11498"/>
                    <a:gd name="connsiteX9" fmla="*/ 11679 w 11678"/>
                    <a:gd name="connsiteY9" fmla="*/ 5749 h 11498"/>
                    <a:gd name="connsiteX10" fmla="*/ 11679 w 11678"/>
                    <a:gd name="connsiteY10" fmla="*/ 5749 h 11498"/>
                    <a:gd name="connsiteX11" fmla="*/ 11679 w 11678"/>
                    <a:gd name="connsiteY11" fmla="*/ 8265 h 11498"/>
                    <a:gd name="connsiteX12" fmla="*/ 10780 w 11678"/>
                    <a:gd name="connsiteY12" fmla="*/ 8265 h 11498"/>
                    <a:gd name="connsiteX13" fmla="*/ 5929 w 11678"/>
                    <a:gd name="connsiteY13" fmla="*/ 10960 h 11498"/>
                    <a:gd name="connsiteX14" fmla="*/ 5929 w 11678"/>
                    <a:gd name="connsiteY14" fmla="*/ 10960 h 11498"/>
                    <a:gd name="connsiteX15" fmla="*/ 3594 w 11678"/>
                    <a:gd name="connsiteY15" fmla="*/ 11499 h 11498"/>
                    <a:gd name="connsiteX16" fmla="*/ 3594 w 11678"/>
                    <a:gd name="connsiteY16" fmla="*/ 11499 h 11498"/>
                    <a:gd name="connsiteX17" fmla="*/ 3594 w 11678"/>
                    <a:gd name="connsiteY17" fmla="*/ 11499 h 11498"/>
                    <a:gd name="connsiteX18" fmla="*/ 3594 w 11678"/>
                    <a:gd name="connsiteY18" fmla="*/ 11499 h 11498"/>
                    <a:gd name="connsiteX19" fmla="*/ 719 w 11678"/>
                    <a:gd name="connsiteY19" fmla="*/ 10062 h 11498"/>
                    <a:gd name="connsiteX20" fmla="*/ 719 w 11678"/>
                    <a:gd name="connsiteY20" fmla="*/ 10062 h 11498"/>
                    <a:gd name="connsiteX21" fmla="*/ 11499 w 11678"/>
                    <a:gd name="connsiteY21" fmla="*/ 5929 h 11498"/>
                    <a:gd name="connsiteX22" fmla="*/ 11499 w 11678"/>
                    <a:gd name="connsiteY22" fmla="*/ 5749 h 11498"/>
                    <a:gd name="connsiteX23" fmla="*/ 11499 w 11678"/>
                    <a:gd name="connsiteY23" fmla="*/ 5749 h 11498"/>
                    <a:gd name="connsiteX24" fmla="*/ 11499 w 11678"/>
                    <a:gd name="connsiteY24" fmla="*/ 5570 h 11498"/>
                    <a:gd name="connsiteX25" fmla="*/ 11499 w 11678"/>
                    <a:gd name="connsiteY25" fmla="*/ 5570 h 11498"/>
                    <a:gd name="connsiteX26" fmla="*/ 11499 w 11678"/>
                    <a:gd name="connsiteY26" fmla="*/ 5929 h 11498"/>
                    <a:gd name="connsiteX27" fmla="*/ 11499 w 11678"/>
                    <a:gd name="connsiteY27" fmla="*/ 5929 h 11498"/>
                    <a:gd name="connsiteX28" fmla="*/ 5031 w 11678"/>
                    <a:gd name="connsiteY28" fmla="*/ 5749 h 11498"/>
                    <a:gd name="connsiteX29" fmla="*/ 6109 w 11678"/>
                    <a:gd name="connsiteY29" fmla="*/ 5570 h 11498"/>
                    <a:gd name="connsiteX30" fmla="*/ 6109 w 11678"/>
                    <a:gd name="connsiteY30" fmla="*/ 5570 h 11498"/>
                    <a:gd name="connsiteX31" fmla="*/ 6289 w 11678"/>
                    <a:gd name="connsiteY31" fmla="*/ 5749 h 11498"/>
                    <a:gd name="connsiteX32" fmla="*/ 6289 w 11678"/>
                    <a:gd name="connsiteY32" fmla="*/ 5749 h 11498"/>
                    <a:gd name="connsiteX33" fmla="*/ 6289 w 11678"/>
                    <a:gd name="connsiteY33" fmla="*/ 5749 h 11498"/>
                    <a:gd name="connsiteX34" fmla="*/ 6289 w 11678"/>
                    <a:gd name="connsiteY34" fmla="*/ 5749 h 11498"/>
                    <a:gd name="connsiteX35" fmla="*/ 6289 w 11678"/>
                    <a:gd name="connsiteY35" fmla="*/ 5749 h 11498"/>
                    <a:gd name="connsiteX36" fmla="*/ 6289 w 11678"/>
                    <a:gd name="connsiteY36" fmla="*/ 5210 h 11498"/>
                    <a:gd name="connsiteX37" fmla="*/ 6289 w 11678"/>
                    <a:gd name="connsiteY37" fmla="*/ 5210 h 11498"/>
                    <a:gd name="connsiteX38" fmla="*/ 6109 w 11678"/>
                    <a:gd name="connsiteY38" fmla="*/ 5210 h 11498"/>
                    <a:gd name="connsiteX39" fmla="*/ 6109 w 11678"/>
                    <a:gd name="connsiteY39" fmla="*/ 5210 h 11498"/>
                    <a:gd name="connsiteX40" fmla="*/ 5570 w 11678"/>
                    <a:gd name="connsiteY40" fmla="*/ 5570 h 11498"/>
                    <a:gd name="connsiteX41" fmla="*/ 5031 w 11678"/>
                    <a:gd name="connsiteY41" fmla="*/ 5570 h 11498"/>
                    <a:gd name="connsiteX42" fmla="*/ 5031 w 11678"/>
                    <a:gd name="connsiteY42" fmla="*/ 5749 h 11498"/>
                    <a:gd name="connsiteX43" fmla="*/ 5031 w 11678"/>
                    <a:gd name="connsiteY43" fmla="*/ 5749 h 11498"/>
                    <a:gd name="connsiteX44" fmla="*/ 11499 w 11678"/>
                    <a:gd name="connsiteY44" fmla="*/ 5390 h 11498"/>
                    <a:gd name="connsiteX45" fmla="*/ 11319 w 11678"/>
                    <a:gd name="connsiteY45" fmla="*/ 4492 h 11498"/>
                    <a:gd name="connsiteX46" fmla="*/ 11319 w 11678"/>
                    <a:gd name="connsiteY46" fmla="*/ 4492 h 11498"/>
                    <a:gd name="connsiteX47" fmla="*/ 11499 w 11678"/>
                    <a:gd name="connsiteY47" fmla="*/ 5390 h 11498"/>
                    <a:gd name="connsiteX48" fmla="*/ 11499 w 11678"/>
                    <a:gd name="connsiteY48" fmla="*/ 5390 h 11498"/>
                    <a:gd name="connsiteX49" fmla="*/ 10780 w 11678"/>
                    <a:gd name="connsiteY49" fmla="*/ 3773 h 11498"/>
                    <a:gd name="connsiteX50" fmla="*/ 10780 w 11678"/>
                    <a:gd name="connsiteY50" fmla="*/ 3773 h 11498"/>
                    <a:gd name="connsiteX51" fmla="*/ 10780 w 11678"/>
                    <a:gd name="connsiteY51" fmla="*/ 3773 h 11498"/>
                    <a:gd name="connsiteX52" fmla="*/ 10601 w 11678"/>
                    <a:gd name="connsiteY52" fmla="*/ 3593 h 11498"/>
                    <a:gd name="connsiteX53" fmla="*/ 10780 w 11678"/>
                    <a:gd name="connsiteY53" fmla="*/ 3773 h 11498"/>
                    <a:gd name="connsiteX54" fmla="*/ 10780 w 11678"/>
                    <a:gd name="connsiteY54" fmla="*/ 3773 h 1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678" h="11498">
                      <a:moveTo>
                        <a:pt x="719" y="10062"/>
                      </a:moveTo>
                      <a:lnTo>
                        <a:pt x="180" y="9523"/>
                      </a:lnTo>
                      <a:lnTo>
                        <a:pt x="0" y="8804"/>
                      </a:lnTo>
                      <a:cubicBezTo>
                        <a:pt x="0" y="8445"/>
                        <a:pt x="0" y="7906"/>
                        <a:pt x="0" y="7726"/>
                      </a:cubicBezTo>
                      <a:lnTo>
                        <a:pt x="0" y="7726"/>
                      </a:lnTo>
                      <a:cubicBezTo>
                        <a:pt x="0" y="5749"/>
                        <a:pt x="180" y="1258"/>
                        <a:pt x="4492" y="539"/>
                      </a:cubicBezTo>
                      <a:lnTo>
                        <a:pt x="4492" y="539"/>
                      </a:lnTo>
                      <a:cubicBezTo>
                        <a:pt x="5390" y="180"/>
                        <a:pt x="6289" y="0"/>
                        <a:pt x="7007" y="0"/>
                      </a:cubicBezTo>
                      <a:lnTo>
                        <a:pt x="7007" y="0"/>
                      </a:lnTo>
                      <a:cubicBezTo>
                        <a:pt x="10421" y="0"/>
                        <a:pt x="11679" y="3414"/>
                        <a:pt x="11679" y="5749"/>
                      </a:cubicBezTo>
                      <a:lnTo>
                        <a:pt x="11679" y="5749"/>
                      </a:lnTo>
                      <a:lnTo>
                        <a:pt x="11679" y="8265"/>
                      </a:lnTo>
                      <a:lnTo>
                        <a:pt x="10780" y="8265"/>
                      </a:lnTo>
                      <a:cubicBezTo>
                        <a:pt x="9523" y="10421"/>
                        <a:pt x="7187" y="10780"/>
                        <a:pt x="5929" y="10960"/>
                      </a:cubicBezTo>
                      <a:lnTo>
                        <a:pt x="5929" y="10960"/>
                      </a:lnTo>
                      <a:cubicBezTo>
                        <a:pt x="5390" y="11319"/>
                        <a:pt x="4672" y="11499"/>
                        <a:pt x="3594" y="11499"/>
                      </a:cubicBezTo>
                      <a:lnTo>
                        <a:pt x="3594" y="11499"/>
                      </a:lnTo>
                      <a:cubicBezTo>
                        <a:pt x="3594" y="11499"/>
                        <a:pt x="3594" y="11499"/>
                        <a:pt x="3594" y="11499"/>
                      </a:cubicBezTo>
                      <a:lnTo>
                        <a:pt x="3594" y="11499"/>
                      </a:lnTo>
                      <a:cubicBezTo>
                        <a:pt x="2695" y="11319"/>
                        <a:pt x="1437" y="10780"/>
                        <a:pt x="719" y="10062"/>
                      </a:cubicBezTo>
                      <a:lnTo>
                        <a:pt x="719" y="10062"/>
                      </a:lnTo>
                      <a:close/>
                      <a:moveTo>
                        <a:pt x="11499" y="5929"/>
                      </a:moveTo>
                      <a:cubicBezTo>
                        <a:pt x="11499" y="5929"/>
                        <a:pt x="11499" y="5749"/>
                        <a:pt x="11499" y="5749"/>
                      </a:cubicBezTo>
                      <a:lnTo>
                        <a:pt x="11499" y="5749"/>
                      </a:lnTo>
                      <a:cubicBezTo>
                        <a:pt x="11499" y="5749"/>
                        <a:pt x="11499" y="5570"/>
                        <a:pt x="11499" y="5570"/>
                      </a:cubicBezTo>
                      <a:lnTo>
                        <a:pt x="11499" y="5570"/>
                      </a:lnTo>
                      <a:cubicBezTo>
                        <a:pt x="11499" y="5749"/>
                        <a:pt x="11499" y="5929"/>
                        <a:pt x="11499" y="5929"/>
                      </a:cubicBezTo>
                      <a:lnTo>
                        <a:pt x="11499" y="5929"/>
                      </a:lnTo>
                      <a:close/>
                      <a:moveTo>
                        <a:pt x="5031" y="5749"/>
                      </a:moveTo>
                      <a:cubicBezTo>
                        <a:pt x="5211" y="5749"/>
                        <a:pt x="5750" y="5749"/>
                        <a:pt x="6109" y="5570"/>
                      </a:cubicBezTo>
                      <a:lnTo>
                        <a:pt x="6109" y="5570"/>
                      </a:lnTo>
                      <a:lnTo>
                        <a:pt x="6289" y="5749"/>
                      </a:lnTo>
                      <a:lnTo>
                        <a:pt x="6289" y="5749"/>
                      </a:lnTo>
                      <a:cubicBezTo>
                        <a:pt x="6289" y="5749"/>
                        <a:pt x="6289" y="5749"/>
                        <a:pt x="6289" y="5749"/>
                      </a:cubicBezTo>
                      <a:lnTo>
                        <a:pt x="6289" y="5749"/>
                      </a:lnTo>
                      <a:lnTo>
                        <a:pt x="6289" y="5749"/>
                      </a:lnTo>
                      <a:cubicBezTo>
                        <a:pt x="6289" y="5570"/>
                        <a:pt x="6289" y="5390"/>
                        <a:pt x="6289" y="5210"/>
                      </a:cubicBezTo>
                      <a:lnTo>
                        <a:pt x="6289" y="5210"/>
                      </a:lnTo>
                      <a:cubicBezTo>
                        <a:pt x="6289" y="5210"/>
                        <a:pt x="6289" y="5210"/>
                        <a:pt x="6109" y="5210"/>
                      </a:cubicBezTo>
                      <a:lnTo>
                        <a:pt x="6109" y="5210"/>
                      </a:lnTo>
                      <a:lnTo>
                        <a:pt x="5570" y="5570"/>
                      </a:lnTo>
                      <a:lnTo>
                        <a:pt x="5031" y="5570"/>
                      </a:lnTo>
                      <a:cubicBezTo>
                        <a:pt x="5211" y="5570"/>
                        <a:pt x="5211" y="5570"/>
                        <a:pt x="5031" y="5749"/>
                      </a:cubicBezTo>
                      <a:lnTo>
                        <a:pt x="5031" y="5749"/>
                      </a:lnTo>
                      <a:close/>
                      <a:moveTo>
                        <a:pt x="11499" y="5390"/>
                      </a:moveTo>
                      <a:cubicBezTo>
                        <a:pt x="11499" y="5031"/>
                        <a:pt x="11319" y="4671"/>
                        <a:pt x="11319" y="4492"/>
                      </a:cubicBezTo>
                      <a:lnTo>
                        <a:pt x="11319" y="4492"/>
                      </a:lnTo>
                      <a:cubicBezTo>
                        <a:pt x="11499" y="4671"/>
                        <a:pt x="11499" y="5031"/>
                        <a:pt x="11499" y="5390"/>
                      </a:cubicBezTo>
                      <a:lnTo>
                        <a:pt x="11499" y="5390"/>
                      </a:lnTo>
                      <a:close/>
                      <a:moveTo>
                        <a:pt x="10780" y="3773"/>
                      </a:moveTo>
                      <a:lnTo>
                        <a:pt x="10780" y="3773"/>
                      </a:lnTo>
                      <a:lnTo>
                        <a:pt x="10780" y="3773"/>
                      </a:lnTo>
                      <a:lnTo>
                        <a:pt x="10601" y="3593"/>
                      </a:lnTo>
                      <a:cubicBezTo>
                        <a:pt x="10601" y="3593"/>
                        <a:pt x="10780" y="3773"/>
                        <a:pt x="10780" y="3773"/>
                      </a:cubicBezTo>
                      <a:lnTo>
                        <a:pt x="10780" y="3773"/>
                      </a:lnTo>
                      <a:close/>
                    </a:path>
                  </a:pathLst>
                </a:custGeom>
                <a:grpFill/>
                <a:ln w="17953" cap="flat">
                  <a:noFill/>
                  <a:prstDash val="solid"/>
                  <a:miter/>
                </a:ln>
              </p:spPr>
              <p:txBody>
                <a:bodyPr rtlCol="0" anchor="ctr"/>
                <a:lstStyle/>
                <a:p>
                  <a:endParaRPr lang="zh-CN" altLang="en-US" sz="1050"/>
                </a:p>
              </p:txBody>
            </p:sp>
          </p:grpSp>
          <p:grpSp>
            <p:nvGrpSpPr>
              <p:cNvPr id="318" name="图形 1"/>
              <p:cNvGrpSpPr/>
              <p:nvPr/>
            </p:nvGrpSpPr>
            <p:grpSpPr>
              <a:xfrm>
                <a:off x="8111960" y="3170248"/>
                <a:ext cx="283522" cy="124153"/>
                <a:chOff x="9485171" y="3367938"/>
                <a:chExt cx="283522" cy="124153"/>
              </a:xfrm>
              <a:solidFill>
                <a:srgbClr val="0070C0"/>
              </a:solidFill>
            </p:grpSpPr>
            <p:sp>
              <p:nvSpPr>
                <p:cNvPr id="3110" name="任意多边形: 形状 937"/>
                <p:cNvSpPr/>
                <p:nvPr/>
              </p:nvSpPr>
              <p:spPr>
                <a:xfrm>
                  <a:off x="9486608" y="3370016"/>
                  <a:ext cx="278874" cy="119200"/>
                </a:xfrm>
                <a:custGeom>
                  <a:avLst/>
                  <a:gdLst>
                    <a:gd name="connsiteX0" fmla="*/ 85883 w 278874"/>
                    <a:gd name="connsiteY0" fmla="*/ 5468 h 119200"/>
                    <a:gd name="connsiteX1" fmla="*/ 93789 w 278874"/>
                    <a:gd name="connsiteY1" fmla="*/ 2773 h 119200"/>
                    <a:gd name="connsiteX2" fmla="*/ 98999 w 278874"/>
                    <a:gd name="connsiteY2" fmla="*/ 8163 h 119200"/>
                    <a:gd name="connsiteX3" fmla="*/ 105647 w 278874"/>
                    <a:gd name="connsiteY3" fmla="*/ 9421 h 119200"/>
                    <a:gd name="connsiteX4" fmla="*/ 114811 w 278874"/>
                    <a:gd name="connsiteY4" fmla="*/ 6726 h 119200"/>
                    <a:gd name="connsiteX5" fmla="*/ 116068 w 278874"/>
                    <a:gd name="connsiteY5" fmla="*/ 10679 h 119200"/>
                    <a:gd name="connsiteX6" fmla="*/ 121279 w 278874"/>
                    <a:gd name="connsiteY6" fmla="*/ 17326 h 119200"/>
                    <a:gd name="connsiteX7" fmla="*/ 130621 w 278874"/>
                    <a:gd name="connsiteY7" fmla="*/ 22537 h 119200"/>
                    <a:gd name="connsiteX8" fmla="*/ 142480 w 278874"/>
                    <a:gd name="connsiteY8" fmla="*/ 25232 h 119200"/>
                    <a:gd name="connsiteX9" fmla="*/ 158291 w 278874"/>
                    <a:gd name="connsiteY9" fmla="*/ 37090 h 119200"/>
                    <a:gd name="connsiteX10" fmla="*/ 171586 w 278874"/>
                    <a:gd name="connsiteY10" fmla="*/ 46433 h 119200"/>
                    <a:gd name="connsiteX11" fmla="*/ 179492 w 278874"/>
                    <a:gd name="connsiteY11" fmla="*/ 45175 h 119200"/>
                    <a:gd name="connsiteX12" fmla="*/ 182188 w 278874"/>
                    <a:gd name="connsiteY12" fmla="*/ 47870 h 119200"/>
                    <a:gd name="connsiteX13" fmla="*/ 184883 w 278874"/>
                    <a:gd name="connsiteY13" fmla="*/ 53261 h 119200"/>
                    <a:gd name="connsiteX14" fmla="*/ 191530 w 278874"/>
                    <a:gd name="connsiteY14" fmla="*/ 51823 h 119200"/>
                    <a:gd name="connsiteX15" fmla="*/ 198178 w 278874"/>
                    <a:gd name="connsiteY15" fmla="*/ 57034 h 119200"/>
                    <a:gd name="connsiteX16" fmla="*/ 204826 w 278874"/>
                    <a:gd name="connsiteY16" fmla="*/ 59729 h 119200"/>
                    <a:gd name="connsiteX17" fmla="*/ 210036 w 278874"/>
                    <a:gd name="connsiteY17" fmla="*/ 59729 h 119200"/>
                    <a:gd name="connsiteX18" fmla="*/ 215247 w 278874"/>
                    <a:gd name="connsiteY18" fmla="*/ 57034 h 119200"/>
                    <a:gd name="connsiteX19" fmla="*/ 224590 w 278874"/>
                    <a:gd name="connsiteY19" fmla="*/ 64939 h 119200"/>
                    <a:gd name="connsiteX20" fmla="*/ 232495 w 278874"/>
                    <a:gd name="connsiteY20" fmla="*/ 68892 h 119200"/>
                    <a:gd name="connsiteX21" fmla="*/ 233753 w 278874"/>
                    <a:gd name="connsiteY21" fmla="*/ 72845 h 119200"/>
                    <a:gd name="connsiteX22" fmla="*/ 238963 w 278874"/>
                    <a:gd name="connsiteY22" fmla="*/ 79493 h 119200"/>
                    <a:gd name="connsiteX23" fmla="*/ 248127 w 278874"/>
                    <a:gd name="connsiteY23" fmla="*/ 76798 h 119200"/>
                    <a:gd name="connsiteX24" fmla="*/ 253337 w 278874"/>
                    <a:gd name="connsiteY24" fmla="*/ 78055 h 119200"/>
                    <a:gd name="connsiteX25" fmla="*/ 263938 w 278874"/>
                    <a:gd name="connsiteY25" fmla="*/ 87398 h 119200"/>
                    <a:gd name="connsiteX26" fmla="*/ 271844 w 278874"/>
                    <a:gd name="connsiteY26" fmla="*/ 91351 h 119200"/>
                    <a:gd name="connsiteX27" fmla="*/ 278491 w 278874"/>
                    <a:gd name="connsiteY27" fmla="*/ 95304 h 119200"/>
                    <a:gd name="connsiteX28" fmla="*/ 277234 w 278874"/>
                    <a:gd name="connsiteY28" fmla="*/ 101952 h 119200"/>
                    <a:gd name="connsiteX29" fmla="*/ 266633 w 278874"/>
                    <a:gd name="connsiteY29" fmla="*/ 107342 h 119200"/>
                    <a:gd name="connsiteX30" fmla="*/ 258727 w 278874"/>
                    <a:gd name="connsiteY30" fmla="*/ 112732 h 119200"/>
                    <a:gd name="connsiteX31" fmla="*/ 257290 w 278874"/>
                    <a:gd name="connsiteY31" fmla="*/ 106084 h 119200"/>
                    <a:gd name="connsiteX32" fmla="*/ 253337 w 278874"/>
                    <a:gd name="connsiteY32" fmla="*/ 107342 h 119200"/>
                    <a:gd name="connsiteX33" fmla="*/ 246690 w 278874"/>
                    <a:gd name="connsiteY33" fmla="*/ 111295 h 119200"/>
                    <a:gd name="connsiteX34" fmla="*/ 240042 w 278874"/>
                    <a:gd name="connsiteY34" fmla="*/ 108600 h 119200"/>
                    <a:gd name="connsiteX35" fmla="*/ 229441 w 278874"/>
                    <a:gd name="connsiteY35" fmla="*/ 116505 h 119200"/>
                    <a:gd name="connsiteX36" fmla="*/ 200514 w 278874"/>
                    <a:gd name="connsiteY36" fmla="*/ 119200 h 119200"/>
                    <a:gd name="connsiteX37" fmla="*/ 196561 w 278874"/>
                    <a:gd name="connsiteY37" fmla="*/ 111295 h 119200"/>
                    <a:gd name="connsiteX38" fmla="*/ 205725 w 278874"/>
                    <a:gd name="connsiteY38" fmla="*/ 103389 h 119200"/>
                    <a:gd name="connsiteX39" fmla="*/ 203029 w 278874"/>
                    <a:gd name="connsiteY39" fmla="*/ 95484 h 119200"/>
                    <a:gd name="connsiteX40" fmla="*/ 197639 w 278874"/>
                    <a:gd name="connsiteY40" fmla="*/ 84883 h 119200"/>
                    <a:gd name="connsiteX41" fmla="*/ 190991 w 278874"/>
                    <a:gd name="connsiteY41" fmla="*/ 83625 h 119200"/>
                    <a:gd name="connsiteX42" fmla="*/ 177875 w 278874"/>
                    <a:gd name="connsiteY42" fmla="*/ 80930 h 119200"/>
                    <a:gd name="connsiteX43" fmla="*/ 171227 w 278874"/>
                    <a:gd name="connsiteY43" fmla="*/ 74282 h 119200"/>
                    <a:gd name="connsiteX44" fmla="*/ 159369 w 278874"/>
                    <a:gd name="connsiteY44" fmla="*/ 63682 h 119200"/>
                    <a:gd name="connsiteX45" fmla="*/ 156674 w 278874"/>
                    <a:gd name="connsiteY45" fmla="*/ 58291 h 119200"/>
                    <a:gd name="connsiteX46" fmla="*/ 143558 w 278874"/>
                    <a:gd name="connsiteY46" fmla="*/ 60987 h 119200"/>
                    <a:gd name="connsiteX47" fmla="*/ 136910 w 278874"/>
                    <a:gd name="connsiteY47" fmla="*/ 58291 h 119200"/>
                    <a:gd name="connsiteX48" fmla="*/ 119662 w 278874"/>
                    <a:gd name="connsiteY48" fmla="*/ 51644 h 119200"/>
                    <a:gd name="connsiteX49" fmla="*/ 107803 w 278874"/>
                    <a:gd name="connsiteY49" fmla="*/ 43738 h 119200"/>
                    <a:gd name="connsiteX50" fmla="*/ 99898 w 278874"/>
                    <a:gd name="connsiteY50" fmla="*/ 31880 h 119200"/>
                    <a:gd name="connsiteX51" fmla="*/ 97203 w 278874"/>
                    <a:gd name="connsiteY51" fmla="*/ 33138 h 119200"/>
                    <a:gd name="connsiteX52" fmla="*/ 99898 w 278874"/>
                    <a:gd name="connsiteY52" fmla="*/ 41043 h 119200"/>
                    <a:gd name="connsiteX53" fmla="*/ 99898 w 278874"/>
                    <a:gd name="connsiteY53" fmla="*/ 43738 h 119200"/>
                    <a:gd name="connsiteX54" fmla="*/ 88039 w 278874"/>
                    <a:gd name="connsiteY54" fmla="*/ 39785 h 119200"/>
                    <a:gd name="connsiteX55" fmla="*/ 81391 w 278874"/>
                    <a:gd name="connsiteY55" fmla="*/ 31880 h 119200"/>
                    <a:gd name="connsiteX56" fmla="*/ 81391 w 278874"/>
                    <a:gd name="connsiteY56" fmla="*/ 35832 h 119200"/>
                    <a:gd name="connsiteX57" fmla="*/ 81391 w 278874"/>
                    <a:gd name="connsiteY57" fmla="*/ 42480 h 119200"/>
                    <a:gd name="connsiteX58" fmla="*/ 74744 w 278874"/>
                    <a:gd name="connsiteY58" fmla="*/ 39785 h 119200"/>
                    <a:gd name="connsiteX59" fmla="*/ 66838 w 278874"/>
                    <a:gd name="connsiteY59" fmla="*/ 31880 h 119200"/>
                    <a:gd name="connsiteX60" fmla="*/ 58932 w 278874"/>
                    <a:gd name="connsiteY60" fmla="*/ 27927 h 119200"/>
                    <a:gd name="connsiteX61" fmla="*/ 66838 w 278874"/>
                    <a:gd name="connsiteY61" fmla="*/ 25232 h 119200"/>
                    <a:gd name="connsiteX62" fmla="*/ 57675 w 278874"/>
                    <a:gd name="connsiteY62" fmla="*/ 21279 h 119200"/>
                    <a:gd name="connsiteX63" fmla="*/ 41863 w 278874"/>
                    <a:gd name="connsiteY63" fmla="*/ 29364 h 119200"/>
                    <a:gd name="connsiteX64" fmla="*/ 35395 w 278874"/>
                    <a:gd name="connsiteY64" fmla="*/ 41402 h 119200"/>
                    <a:gd name="connsiteX65" fmla="*/ 26232 w 278874"/>
                    <a:gd name="connsiteY65" fmla="*/ 53440 h 119200"/>
                    <a:gd name="connsiteX66" fmla="*/ 23717 w 278874"/>
                    <a:gd name="connsiteY66" fmla="*/ 61346 h 119200"/>
                    <a:gd name="connsiteX67" fmla="*/ 15811 w 278874"/>
                    <a:gd name="connsiteY67" fmla="*/ 67994 h 119200"/>
                    <a:gd name="connsiteX68" fmla="*/ 10601 w 278874"/>
                    <a:gd name="connsiteY68" fmla="*/ 62604 h 119200"/>
                    <a:gd name="connsiteX69" fmla="*/ 3953 w 278874"/>
                    <a:gd name="connsiteY69" fmla="*/ 62604 h 119200"/>
                    <a:gd name="connsiteX70" fmla="*/ 0 w 278874"/>
                    <a:gd name="connsiteY70" fmla="*/ 61346 h 119200"/>
                    <a:gd name="connsiteX71" fmla="*/ 5211 w 278874"/>
                    <a:gd name="connsiteY71" fmla="*/ 55956 h 119200"/>
                    <a:gd name="connsiteX72" fmla="*/ 11858 w 278874"/>
                    <a:gd name="connsiteY72" fmla="*/ 53261 h 119200"/>
                    <a:gd name="connsiteX73" fmla="*/ 10421 w 278874"/>
                    <a:gd name="connsiteY73" fmla="*/ 37270 h 119200"/>
                    <a:gd name="connsiteX74" fmla="*/ 27490 w 278874"/>
                    <a:gd name="connsiteY74" fmla="*/ 17326 h 119200"/>
                    <a:gd name="connsiteX75" fmla="*/ 48512 w 278874"/>
                    <a:gd name="connsiteY75" fmla="*/ 5288 h 119200"/>
                    <a:gd name="connsiteX76" fmla="*/ 59112 w 278874"/>
                    <a:gd name="connsiteY76" fmla="*/ 2593 h 119200"/>
                    <a:gd name="connsiteX77" fmla="*/ 64322 w 278874"/>
                    <a:gd name="connsiteY77" fmla="*/ 6546 h 119200"/>
                    <a:gd name="connsiteX78" fmla="*/ 69533 w 278874"/>
                    <a:gd name="connsiteY78" fmla="*/ 3851 h 119200"/>
                    <a:gd name="connsiteX79" fmla="*/ 76181 w 278874"/>
                    <a:gd name="connsiteY79" fmla="*/ 2413 h 119200"/>
                    <a:gd name="connsiteX80" fmla="*/ 82829 w 278874"/>
                    <a:gd name="connsiteY80" fmla="*/ 1156 h 119200"/>
                    <a:gd name="connsiteX81" fmla="*/ 81571 w 278874"/>
                    <a:gd name="connsiteY81" fmla="*/ 6546 h 119200"/>
                    <a:gd name="connsiteX82" fmla="*/ 85883 w 278874"/>
                    <a:gd name="connsiteY82" fmla="*/ 5468 h 119200"/>
                    <a:gd name="connsiteX83" fmla="*/ 85883 w 278874"/>
                    <a:gd name="connsiteY83" fmla="*/ 5468 h 1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8874" h="119200">
                      <a:moveTo>
                        <a:pt x="85883" y="5468"/>
                      </a:moveTo>
                      <a:cubicBezTo>
                        <a:pt x="87141" y="4210"/>
                        <a:pt x="91094" y="1515"/>
                        <a:pt x="93789" y="2773"/>
                      </a:cubicBezTo>
                      <a:cubicBezTo>
                        <a:pt x="96484" y="4030"/>
                        <a:pt x="97742" y="6726"/>
                        <a:pt x="98999" y="8163"/>
                      </a:cubicBezTo>
                      <a:cubicBezTo>
                        <a:pt x="101694" y="10858"/>
                        <a:pt x="102952" y="10858"/>
                        <a:pt x="105647" y="9421"/>
                      </a:cubicBezTo>
                      <a:cubicBezTo>
                        <a:pt x="108342" y="8163"/>
                        <a:pt x="113553" y="6726"/>
                        <a:pt x="114811" y="6726"/>
                      </a:cubicBezTo>
                      <a:cubicBezTo>
                        <a:pt x="116068" y="6726"/>
                        <a:pt x="117506" y="7983"/>
                        <a:pt x="116068" y="10679"/>
                      </a:cubicBezTo>
                      <a:cubicBezTo>
                        <a:pt x="116068" y="13373"/>
                        <a:pt x="117506" y="14631"/>
                        <a:pt x="121279" y="17326"/>
                      </a:cubicBezTo>
                      <a:cubicBezTo>
                        <a:pt x="123973" y="20021"/>
                        <a:pt x="126668" y="22717"/>
                        <a:pt x="130621" y="22537"/>
                      </a:cubicBezTo>
                      <a:cubicBezTo>
                        <a:pt x="134574" y="22537"/>
                        <a:pt x="138527" y="22537"/>
                        <a:pt x="142480" y="25232"/>
                      </a:cubicBezTo>
                      <a:cubicBezTo>
                        <a:pt x="147690" y="26489"/>
                        <a:pt x="154338" y="33138"/>
                        <a:pt x="158291" y="37090"/>
                      </a:cubicBezTo>
                      <a:cubicBezTo>
                        <a:pt x="162244" y="39785"/>
                        <a:pt x="168891" y="44996"/>
                        <a:pt x="171586" y="46433"/>
                      </a:cubicBezTo>
                      <a:cubicBezTo>
                        <a:pt x="174282" y="46433"/>
                        <a:pt x="176797" y="45175"/>
                        <a:pt x="179492" y="45175"/>
                      </a:cubicBezTo>
                      <a:cubicBezTo>
                        <a:pt x="182188" y="43918"/>
                        <a:pt x="183445" y="45175"/>
                        <a:pt x="182188" y="47870"/>
                      </a:cubicBezTo>
                      <a:cubicBezTo>
                        <a:pt x="182188" y="50566"/>
                        <a:pt x="182188" y="54519"/>
                        <a:pt x="184883" y="53261"/>
                      </a:cubicBezTo>
                      <a:cubicBezTo>
                        <a:pt x="188835" y="53261"/>
                        <a:pt x="188835" y="49308"/>
                        <a:pt x="191530" y="51823"/>
                      </a:cubicBezTo>
                      <a:cubicBezTo>
                        <a:pt x="194225" y="54519"/>
                        <a:pt x="195483" y="55776"/>
                        <a:pt x="198178" y="57034"/>
                      </a:cubicBezTo>
                      <a:cubicBezTo>
                        <a:pt x="200873" y="58291"/>
                        <a:pt x="202131" y="57034"/>
                        <a:pt x="204826" y="59729"/>
                      </a:cubicBezTo>
                      <a:cubicBezTo>
                        <a:pt x="206084" y="62424"/>
                        <a:pt x="208779" y="62424"/>
                        <a:pt x="210036" y="59729"/>
                      </a:cubicBezTo>
                      <a:cubicBezTo>
                        <a:pt x="210036" y="57034"/>
                        <a:pt x="213989" y="55776"/>
                        <a:pt x="215247" y="57034"/>
                      </a:cubicBezTo>
                      <a:cubicBezTo>
                        <a:pt x="217942" y="59729"/>
                        <a:pt x="220457" y="63682"/>
                        <a:pt x="224590" y="64939"/>
                      </a:cubicBezTo>
                      <a:cubicBezTo>
                        <a:pt x="228543" y="67634"/>
                        <a:pt x="228543" y="67634"/>
                        <a:pt x="232495" y="68892"/>
                      </a:cubicBezTo>
                      <a:cubicBezTo>
                        <a:pt x="235190" y="68892"/>
                        <a:pt x="235190" y="70150"/>
                        <a:pt x="233753" y="72845"/>
                      </a:cubicBezTo>
                      <a:cubicBezTo>
                        <a:pt x="232495" y="75540"/>
                        <a:pt x="235011" y="79493"/>
                        <a:pt x="238963" y="79493"/>
                      </a:cubicBezTo>
                      <a:cubicBezTo>
                        <a:pt x="242916" y="79493"/>
                        <a:pt x="245612" y="78235"/>
                        <a:pt x="248127" y="76798"/>
                      </a:cubicBezTo>
                      <a:cubicBezTo>
                        <a:pt x="250822" y="75360"/>
                        <a:pt x="250822" y="75360"/>
                        <a:pt x="253337" y="78055"/>
                      </a:cubicBezTo>
                      <a:cubicBezTo>
                        <a:pt x="256032" y="82008"/>
                        <a:pt x="259985" y="84703"/>
                        <a:pt x="263938" y="87398"/>
                      </a:cubicBezTo>
                      <a:cubicBezTo>
                        <a:pt x="266633" y="91351"/>
                        <a:pt x="267891" y="91351"/>
                        <a:pt x="271844" y="91351"/>
                      </a:cubicBezTo>
                      <a:cubicBezTo>
                        <a:pt x="275796" y="92609"/>
                        <a:pt x="277054" y="92609"/>
                        <a:pt x="278491" y="95304"/>
                      </a:cubicBezTo>
                      <a:cubicBezTo>
                        <a:pt x="278491" y="96562"/>
                        <a:pt x="279929" y="100694"/>
                        <a:pt x="277234" y="101952"/>
                      </a:cubicBezTo>
                      <a:cubicBezTo>
                        <a:pt x="274539" y="103209"/>
                        <a:pt x="269328" y="104647"/>
                        <a:pt x="266633" y="107342"/>
                      </a:cubicBezTo>
                      <a:cubicBezTo>
                        <a:pt x="263938" y="110037"/>
                        <a:pt x="261422" y="112732"/>
                        <a:pt x="258727" y="112732"/>
                      </a:cubicBezTo>
                      <a:cubicBezTo>
                        <a:pt x="257470" y="111474"/>
                        <a:pt x="257470" y="108779"/>
                        <a:pt x="257290" y="106084"/>
                      </a:cubicBezTo>
                      <a:cubicBezTo>
                        <a:pt x="257290" y="103389"/>
                        <a:pt x="254595" y="104826"/>
                        <a:pt x="253337" y="107342"/>
                      </a:cubicBezTo>
                      <a:cubicBezTo>
                        <a:pt x="252080" y="111295"/>
                        <a:pt x="250642" y="112732"/>
                        <a:pt x="246690" y="111295"/>
                      </a:cubicBezTo>
                      <a:cubicBezTo>
                        <a:pt x="243994" y="111295"/>
                        <a:pt x="242737" y="107342"/>
                        <a:pt x="240042" y="108600"/>
                      </a:cubicBezTo>
                      <a:cubicBezTo>
                        <a:pt x="237346" y="109857"/>
                        <a:pt x="233394" y="115247"/>
                        <a:pt x="229441" y="116505"/>
                      </a:cubicBezTo>
                      <a:cubicBezTo>
                        <a:pt x="225488" y="117763"/>
                        <a:pt x="206982" y="119200"/>
                        <a:pt x="200514" y="119200"/>
                      </a:cubicBezTo>
                      <a:cubicBezTo>
                        <a:pt x="192608" y="119200"/>
                        <a:pt x="191350" y="115247"/>
                        <a:pt x="196561" y="111295"/>
                      </a:cubicBezTo>
                      <a:cubicBezTo>
                        <a:pt x="200514" y="108600"/>
                        <a:pt x="204467" y="104647"/>
                        <a:pt x="205725" y="103389"/>
                      </a:cubicBezTo>
                      <a:cubicBezTo>
                        <a:pt x="208419" y="100694"/>
                        <a:pt x="205725" y="99436"/>
                        <a:pt x="203029" y="95484"/>
                      </a:cubicBezTo>
                      <a:cubicBezTo>
                        <a:pt x="200334" y="91531"/>
                        <a:pt x="199076" y="87578"/>
                        <a:pt x="197639" y="84883"/>
                      </a:cubicBezTo>
                      <a:cubicBezTo>
                        <a:pt x="196381" y="82188"/>
                        <a:pt x="196381" y="82188"/>
                        <a:pt x="190991" y="83625"/>
                      </a:cubicBezTo>
                      <a:cubicBezTo>
                        <a:pt x="185781" y="85063"/>
                        <a:pt x="181828" y="83625"/>
                        <a:pt x="177875" y="80930"/>
                      </a:cubicBezTo>
                      <a:cubicBezTo>
                        <a:pt x="173922" y="79672"/>
                        <a:pt x="172665" y="78235"/>
                        <a:pt x="171227" y="74282"/>
                      </a:cubicBezTo>
                      <a:cubicBezTo>
                        <a:pt x="168532" y="70329"/>
                        <a:pt x="160627" y="66377"/>
                        <a:pt x="159369" y="63682"/>
                      </a:cubicBezTo>
                      <a:cubicBezTo>
                        <a:pt x="158111" y="60987"/>
                        <a:pt x="157932" y="58291"/>
                        <a:pt x="156674" y="58291"/>
                      </a:cubicBezTo>
                      <a:cubicBezTo>
                        <a:pt x="153979" y="59549"/>
                        <a:pt x="144815" y="62244"/>
                        <a:pt x="143558" y="60987"/>
                      </a:cubicBezTo>
                      <a:cubicBezTo>
                        <a:pt x="140863" y="59729"/>
                        <a:pt x="140863" y="58291"/>
                        <a:pt x="136910" y="58291"/>
                      </a:cubicBezTo>
                      <a:cubicBezTo>
                        <a:pt x="132957" y="57034"/>
                        <a:pt x="125051" y="54339"/>
                        <a:pt x="119662" y="51644"/>
                      </a:cubicBezTo>
                      <a:cubicBezTo>
                        <a:pt x="114451" y="48948"/>
                        <a:pt x="109061" y="46433"/>
                        <a:pt x="107803" y="43738"/>
                      </a:cubicBezTo>
                      <a:cubicBezTo>
                        <a:pt x="105108" y="41043"/>
                        <a:pt x="101155" y="33138"/>
                        <a:pt x="99898" y="31880"/>
                      </a:cubicBezTo>
                      <a:cubicBezTo>
                        <a:pt x="99898" y="30622"/>
                        <a:pt x="97203" y="31880"/>
                        <a:pt x="97203" y="33138"/>
                      </a:cubicBezTo>
                      <a:cubicBezTo>
                        <a:pt x="97203" y="35832"/>
                        <a:pt x="97203" y="38528"/>
                        <a:pt x="99898" y="41043"/>
                      </a:cubicBezTo>
                      <a:cubicBezTo>
                        <a:pt x="101155" y="42301"/>
                        <a:pt x="101155" y="43738"/>
                        <a:pt x="99898" y="43738"/>
                      </a:cubicBezTo>
                      <a:cubicBezTo>
                        <a:pt x="98640" y="43738"/>
                        <a:pt x="90734" y="42480"/>
                        <a:pt x="88039" y="39785"/>
                      </a:cubicBezTo>
                      <a:cubicBezTo>
                        <a:pt x="86781" y="37090"/>
                        <a:pt x="82649" y="31880"/>
                        <a:pt x="81391" y="31880"/>
                      </a:cubicBezTo>
                      <a:cubicBezTo>
                        <a:pt x="78696" y="31880"/>
                        <a:pt x="80134" y="34575"/>
                        <a:pt x="81391" y="35832"/>
                      </a:cubicBezTo>
                      <a:cubicBezTo>
                        <a:pt x="81391" y="38528"/>
                        <a:pt x="82649" y="41223"/>
                        <a:pt x="81391" y="42480"/>
                      </a:cubicBezTo>
                      <a:cubicBezTo>
                        <a:pt x="78696" y="42480"/>
                        <a:pt x="76181" y="42480"/>
                        <a:pt x="74744" y="39785"/>
                      </a:cubicBezTo>
                      <a:cubicBezTo>
                        <a:pt x="72049" y="37090"/>
                        <a:pt x="70791" y="34395"/>
                        <a:pt x="66838" y="31880"/>
                      </a:cubicBezTo>
                      <a:cubicBezTo>
                        <a:pt x="61627" y="30622"/>
                        <a:pt x="57675" y="29185"/>
                        <a:pt x="58932" y="27927"/>
                      </a:cubicBezTo>
                      <a:cubicBezTo>
                        <a:pt x="60190" y="26669"/>
                        <a:pt x="66838" y="27927"/>
                        <a:pt x="66838" y="25232"/>
                      </a:cubicBezTo>
                      <a:cubicBezTo>
                        <a:pt x="66838" y="22537"/>
                        <a:pt x="61627" y="20021"/>
                        <a:pt x="57675" y="21279"/>
                      </a:cubicBezTo>
                      <a:cubicBezTo>
                        <a:pt x="53722" y="22537"/>
                        <a:pt x="44559" y="23974"/>
                        <a:pt x="41863" y="29364"/>
                      </a:cubicBezTo>
                      <a:cubicBezTo>
                        <a:pt x="39168" y="33317"/>
                        <a:pt x="37911" y="37270"/>
                        <a:pt x="35395" y="41402"/>
                      </a:cubicBezTo>
                      <a:cubicBezTo>
                        <a:pt x="32700" y="45355"/>
                        <a:pt x="26232" y="49308"/>
                        <a:pt x="26232" y="53440"/>
                      </a:cubicBezTo>
                      <a:cubicBezTo>
                        <a:pt x="26232" y="57393"/>
                        <a:pt x="26232" y="60088"/>
                        <a:pt x="23717" y="61346"/>
                      </a:cubicBezTo>
                      <a:cubicBezTo>
                        <a:pt x="21022" y="62604"/>
                        <a:pt x="17069" y="67994"/>
                        <a:pt x="15811" y="67994"/>
                      </a:cubicBezTo>
                      <a:cubicBezTo>
                        <a:pt x="13116" y="66736"/>
                        <a:pt x="13116" y="62604"/>
                        <a:pt x="10601" y="62604"/>
                      </a:cubicBezTo>
                      <a:cubicBezTo>
                        <a:pt x="7906" y="61346"/>
                        <a:pt x="6648" y="61346"/>
                        <a:pt x="3953" y="62604"/>
                      </a:cubicBezTo>
                      <a:cubicBezTo>
                        <a:pt x="2695" y="65299"/>
                        <a:pt x="0" y="63861"/>
                        <a:pt x="0" y="61346"/>
                      </a:cubicBezTo>
                      <a:cubicBezTo>
                        <a:pt x="0" y="58651"/>
                        <a:pt x="2695" y="55956"/>
                        <a:pt x="5211" y="55956"/>
                      </a:cubicBezTo>
                      <a:cubicBezTo>
                        <a:pt x="7906" y="55956"/>
                        <a:pt x="13116" y="55956"/>
                        <a:pt x="11858" y="53261"/>
                      </a:cubicBezTo>
                      <a:cubicBezTo>
                        <a:pt x="11858" y="52003"/>
                        <a:pt x="9163" y="39965"/>
                        <a:pt x="10421" y="37270"/>
                      </a:cubicBezTo>
                      <a:cubicBezTo>
                        <a:pt x="11679" y="33317"/>
                        <a:pt x="24795" y="18584"/>
                        <a:pt x="27490" y="17326"/>
                      </a:cubicBezTo>
                      <a:cubicBezTo>
                        <a:pt x="30185" y="16069"/>
                        <a:pt x="40606" y="9241"/>
                        <a:pt x="48512" y="5288"/>
                      </a:cubicBezTo>
                      <a:cubicBezTo>
                        <a:pt x="56417" y="1336"/>
                        <a:pt x="56417" y="-102"/>
                        <a:pt x="59112" y="2593"/>
                      </a:cubicBezTo>
                      <a:cubicBezTo>
                        <a:pt x="60370" y="3851"/>
                        <a:pt x="63065" y="9241"/>
                        <a:pt x="64322" y="6546"/>
                      </a:cubicBezTo>
                      <a:cubicBezTo>
                        <a:pt x="65580" y="2593"/>
                        <a:pt x="65580" y="2593"/>
                        <a:pt x="69533" y="3851"/>
                      </a:cubicBezTo>
                      <a:cubicBezTo>
                        <a:pt x="73486" y="6546"/>
                        <a:pt x="74744" y="5109"/>
                        <a:pt x="76181" y="2413"/>
                      </a:cubicBezTo>
                      <a:cubicBezTo>
                        <a:pt x="78876" y="1156"/>
                        <a:pt x="82829" y="-1539"/>
                        <a:pt x="82829" y="1156"/>
                      </a:cubicBezTo>
                      <a:cubicBezTo>
                        <a:pt x="84086" y="2413"/>
                        <a:pt x="80134" y="3851"/>
                        <a:pt x="81571" y="6546"/>
                      </a:cubicBezTo>
                      <a:cubicBezTo>
                        <a:pt x="83188" y="8163"/>
                        <a:pt x="85883" y="5468"/>
                        <a:pt x="85883" y="5468"/>
                      </a:cubicBezTo>
                      <a:lnTo>
                        <a:pt x="85883" y="5468"/>
                      </a:lnTo>
                      <a:close/>
                    </a:path>
                  </a:pathLst>
                </a:custGeom>
                <a:grpFill/>
                <a:ln w="17953" cap="flat">
                  <a:noFill/>
                  <a:prstDash val="solid"/>
                  <a:miter/>
                </a:ln>
              </p:spPr>
              <p:txBody>
                <a:bodyPr rtlCol="0" anchor="ctr"/>
                <a:lstStyle/>
                <a:p>
                  <a:endParaRPr lang="zh-CN" altLang="en-US" sz="1050"/>
                </a:p>
              </p:txBody>
            </p:sp>
            <p:sp>
              <p:nvSpPr>
                <p:cNvPr id="3111" name="任意多边形: 形状 938"/>
                <p:cNvSpPr/>
                <p:nvPr/>
              </p:nvSpPr>
              <p:spPr>
                <a:xfrm>
                  <a:off x="9485171" y="3367938"/>
                  <a:ext cx="283522" cy="124153"/>
                </a:xfrm>
                <a:custGeom>
                  <a:avLst/>
                  <a:gdLst>
                    <a:gd name="connsiteX0" fmla="*/ 202310 w 283522"/>
                    <a:gd name="connsiteY0" fmla="*/ 124153 h 124153"/>
                    <a:gd name="connsiteX1" fmla="*/ 192608 w 283522"/>
                    <a:gd name="connsiteY1" fmla="*/ 118224 h 124153"/>
                    <a:gd name="connsiteX2" fmla="*/ 192608 w 283522"/>
                    <a:gd name="connsiteY2" fmla="*/ 118224 h 124153"/>
                    <a:gd name="connsiteX3" fmla="*/ 196920 w 283522"/>
                    <a:gd name="connsiteY3" fmla="*/ 111576 h 124153"/>
                    <a:gd name="connsiteX4" fmla="*/ 196920 w 283522"/>
                    <a:gd name="connsiteY4" fmla="*/ 111576 h 124153"/>
                    <a:gd name="connsiteX5" fmla="*/ 205724 w 283522"/>
                    <a:gd name="connsiteY5" fmla="*/ 103850 h 124153"/>
                    <a:gd name="connsiteX6" fmla="*/ 205724 w 283522"/>
                    <a:gd name="connsiteY6" fmla="*/ 103850 h 124153"/>
                    <a:gd name="connsiteX7" fmla="*/ 206084 w 283522"/>
                    <a:gd name="connsiteY7" fmla="*/ 103491 h 124153"/>
                    <a:gd name="connsiteX8" fmla="*/ 206084 w 283522"/>
                    <a:gd name="connsiteY8" fmla="*/ 103491 h 124153"/>
                    <a:gd name="connsiteX9" fmla="*/ 202849 w 283522"/>
                    <a:gd name="connsiteY9" fmla="*/ 98999 h 124153"/>
                    <a:gd name="connsiteX10" fmla="*/ 202849 w 283522"/>
                    <a:gd name="connsiteY10" fmla="*/ 98999 h 124153"/>
                    <a:gd name="connsiteX11" fmla="*/ 197279 w 283522"/>
                    <a:gd name="connsiteY11" fmla="*/ 88039 h 124153"/>
                    <a:gd name="connsiteX12" fmla="*/ 197279 w 283522"/>
                    <a:gd name="connsiteY12" fmla="*/ 88039 h 124153"/>
                    <a:gd name="connsiteX13" fmla="*/ 196920 w 283522"/>
                    <a:gd name="connsiteY13" fmla="*/ 87321 h 124153"/>
                    <a:gd name="connsiteX14" fmla="*/ 196920 w 283522"/>
                    <a:gd name="connsiteY14" fmla="*/ 87321 h 124153"/>
                    <a:gd name="connsiteX15" fmla="*/ 193686 w 283522"/>
                    <a:gd name="connsiteY15" fmla="*/ 88039 h 124153"/>
                    <a:gd name="connsiteX16" fmla="*/ 193686 w 283522"/>
                    <a:gd name="connsiteY16" fmla="*/ 88039 h 124153"/>
                    <a:gd name="connsiteX17" fmla="*/ 189015 w 283522"/>
                    <a:gd name="connsiteY17" fmla="*/ 88578 h 124153"/>
                    <a:gd name="connsiteX18" fmla="*/ 189015 w 283522"/>
                    <a:gd name="connsiteY18" fmla="*/ 88578 h 124153"/>
                    <a:gd name="connsiteX19" fmla="*/ 178953 w 283522"/>
                    <a:gd name="connsiteY19" fmla="*/ 85344 h 124153"/>
                    <a:gd name="connsiteX20" fmla="*/ 178953 w 283522"/>
                    <a:gd name="connsiteY20" fmla="*/ 85344 h 124153"/>
                    <a:gd name="connsiteX21" fmla="*/ 171047 w 283522"/>
                    <a:gd name="connsiteY21" fmla="*/ 77618 h 124153"/>
                    <a:gd name="connsiteX22" fmla="*/ 171047 w 283522"/>
                    <a:gd name="connsiteY22" fmla="*/ 77618 h 124153"/>
                    <a:gd name="connsiteX23" fmla="*/ 159009 w 283522"/>
                    <a:gd name="connsiteY23" fmla="*/ 66838 h 124153"/>
                    <a:gd name="connsiteX24" fmla="*/ 159009 w 283522"/>
                    <a:gd name="connsiteY24" fmla="*/ 66838 h 124153"/>
                    <a:gd name="connsiteX25" fmla="*/ 157752 w 283522"/>
                    <a:gd name="connsiteY25" fmla="*/ 63424 h 124153"/>
                    <a:gd name="connsiteX26" fmla="*/ 157752 w 283522"/>
                    <a:gd name="connsiteY26" fmla="*/ 63424 h 124153"/>
                    <a:gd name="connsiteX27" fmla="*/ 146971 w 283522"/>
                    <a:gd name="connsiteY27" fmla="*/ 65940 h 124153"/>
                    <a:gd name="connsiteX28" fmla="*/ 146971 w 283522"/>
                    <a:gd name="connsiteY28" fmla="*/ 65940 h 124153"/>
                    <a:gd name="connsiteX29" fmla="*/ 144456 w 283522"/>
                    <a:gd name="connsiteY29" fmla="*/ 65221 h 124153"/>
                    <a:gd name="connsiteX30" fmla="*/ 144456 w 283522"/>
                    <a:gd name="connsiteY30" fmla="*/ 65221 h 124153"/>
                    <a:gd name="connsiteX31" fmla="*/ 139066 w 283522"/>
                    <a:gd name="connsiteY31" fmla="*/ 62885 h 124153"/>
                    <a:gd name="connsiteX32" fmla="*/ 139066 w 283522"/>
                    <a:gd name="connsiteY32" fmla="*/ 62885 h 124153"/>
                    <a:gd name="connsiteX33" fmla="*/ 139066 w 283522"/>
                    <a:gd name="connsiteY33" fmla="*/ 62885 h 124153"/>
                    <a:gd name="connsiteX34" fmla="*/ 139246 w 283522"/>
                    <a:gd name="connsiteY34" fmla="*/ 62885 h 124153"/>
                    <a:gd name="connsiteX35" fmla="*/ 139246 w 283522"/>
                    <a:gd name="connsiteY35" fmla="*/ 62885 h 124153"/>
                    <a:gd name="connsiteX36" fmla="*/ 141222 w 283522"/>
                    <a:gd name="connsiteY36" fmla="*/ 61807 h 124153"/>
                    <a:gd name="connsiteX37" fmla="*/ 141222 w 283522"/>
                    <a:gd name="connsiteY37" fmla="*/ 61807 h 124153"/>
                    <a:gd name="connsiteX38" fmla="*/ 139605 w 283522"/>
                    <a:gd name="connsiteY38" fmla="*/ 60729 h 124153"/>
                    <a:gd name="connsiteX39" fmla="*/ 138347 w 283522"/>
                    <a:gd name="connsiteY39" fmla="*/ 62885 h 124153"/>
                    <a:gd name="connsiteX40" fmla="*/ 120919 w 283522"/>
                    <a:gd name="connsiteY40" fmla="*/ 56058 h 124153"/>
                    <a:gd name="connsiteX41" fmla="*/ 120919 w 283522"/>
                    <a:gd name="connsiteY41" fmla="*/ 56058 h 124153"/>
                    <a:gd name="connsiteX42" fmla="*/ 108342 w 283522"/>
                    <a:gd name="connsiteY42" fmla="*/ 47613 h 124153"/>
                    <a:gd name="connsiteX43" fmla="*/ 108342 w 283522"/>
                    <a:gd name="connsiteY43" fmla="*/ 47613 h 124153"/>
                    <a:gd name="connsiteX44" fmla="*/ 105647 w 283522"/>
                    <a:gd name="connsiteY44" fmla="*/ 44020 h 124153"/>
                    <a:gd name="connsiteX45" fmla="*/ 105647 w 283522"/>
                    <a:gd name="connsiteY45" fmla="*/ 44020 h 124153"/>
                    <a:gd name="connsiteX46" fmla="*/ 105826 w 283522"/>
                    <a:gd name="connsiteY46" fmla="*/ 44918 h 124153"/>
                    <a:gd name="connsiteX47" fmla="*/ 105826 w 283522"/>
                    <a:gd name="connsiteY47" fmla="*/ 44918 h 124153"/>
                    <a:gd name="connsiteX48" fmla="*/ 102413 w 283522"/>
                    <a:gd name="connsiteY48" fmla="*/ 48332 h 124153"/>
                    <a:gd name="connsiteX49" fmla="*/ 102413 w 283522"/>
                    <a:gd name="connsiteY49" fmla="*/ 48332 h 124153"/>
                    <a:gd name="connsiteX50" fmla="*/ 88218 w 283522"/>
                    <a:gd name="connsiteY50" fmla="*/ 42942 h 124153"/>
                    <a:gd name="connsiteX51" fmla="*/ 88218 w 283522"/>
                    <a:gd name="connsiteY51" fmla="*/ 42942 h 124153"/>
                    <a:gd name="connsiteX52" fmla="*/ 86781 w 283522"/>
                    <a:gd name="connsiteY52" fmla="*/ 40606 h 124153"/>
                    <a:gd name="connsiteX53" fmla="*/ 86781 w 283522"/>
                    <a:gd name="connsiteY53" fmla="*/ 40606 h 124153"/>
                    <a:gd name="connsiteX54" fmla="*/ 86961 w 283522"/>
                    <a:gd name="connsiteY54" fmla="*/ 42762 h 124153"/>
                    <a:gd name="connsiteX55" fmla="*/ 86961 w 283522"/>
                    <a:gd name="connsiteY55" fmla="*/ 42762 h 124153"/>
                    <a:gd name="connsiteX56" fmla="*/ 85883 w 283522"/>
                    <a:gd name="connsiteY56" fmla="*/ 46176 h 124153"/>
                    <a:gd name="connsiteX57" fmla="*/ 85883 w 283522"/>
                    <a:gd name="connsiteY57" fmla="*/ 46176 h 124153"/>
                    <a:gd name="connsiteX58" fmla="*/ 85164 w 283522"/>
                    <a:gd name="connsiteY58" fmla="*/ 47074 h 124153"/>
                    <a:gd name="connsiteX59" fmla="*/ 84086 w 283522"/>
                    <a:gd name="connsiteY59" fmla="*/ 47074 h 124153"/>
                    <a:gd name="connsiteX60" fmla="*/ 83547 w 283522"/>
                    <a:gd name="connsiteY60" fmla="*/ 47074 h 124153"/>
                    <a:gd name="connsiteX61" fmla="*/ 83547 w 283522"/>
                    <a:gd name="connsiteY61" fmla="*/ 47074 h 124153"/>
                    <a:gd name="connsiteX62" fmla="*/ 75642 w 283522"/>
                    <a:gd name="connsiteY62" fmla="*/ 43660 h 124153"/>
                    <a:gd name="connsiteX63" fmla="*/ 75642 w 283522"/>
                    <a:gd name="connsiteY63" fmla="*/ 43660 h 124153"/>
                    <a:gd name="connsiteX64" fmla="*/ 68814 w 283522"/>
                    <a:gd name="connsiteY64" fmla="*/ 36473 h 124153"/>
                    <a:gd name="connsiteX65" fmla="*/ 68814 w 283522"/>
                    <a:gd name="connsiteY65" fmla="*/ 36473 h 124153"/>
                    <a:gd name="connsiteX66" fmla="*/ 58753 w 283522"/>
                    <a:gd name="connsiteY66" fmla="*/ 30544 h 124153"/>
                    <a:gd name="connsiteX67" fmla="*/ 58753 w 283522"/>
                    <a:gd name="connsiteY67" fmla="*/ 30544 h 124153"/>
                    <a:gd name="connsiteX68" fmla="*/ 59830 w 283522"/>
                    <a:gd name="connsiteY68" fmla="*/ 28209 h 124153"/>
                    <a:gd name="connsiteX69" fmla="*/ 59830 w 283522"/>
                    <a:gd name="connsiteY69" fmla="*/ 28209 h 124153"/>
                    <a:gd name="connsiteX70" fmla="*/ 66299 w 283522"/>
                    <a:gd name="connsiteY70" fmla="*/ 26591 h 124153"/>
                    <a:gd name="connsiteX71" fmla="*/ 66299 w 283522"/>
                    <a:gd name="connsiteY71" fmla="*/ 26591 h 124153"/>
                    <a:gd name="connsiteX72" fmla="*/ 66119 w 283522"/>
                    <a:gd name="connsiteY72" fmla="*/ 26412 h 124153"/>
                    <a:gd name="connsiteX73" fmla="*/ 66119 w 283522"/>
                    <a:gd name="connsiteY73" fmla="*/ 26412 h 124153"/>
                    <a:gd name="connsiteX74" fmla="*/ 62705 w 283522"/>
                    <a:gd name="connsiteY74" fmla="*/ 25513 h 124153"/>
                    <a:gd name="connsiteX75" fmla="*/ 62705 w 283522"/>
                    <a:gd name="connsiteY75" fmla="*/ 25513 h 124153"/>
                    <a:gd name="connsiteX76" fmla="*/ 61268 w 283522"/>
                    <a:gd name="connsiteY76" fmla="*/ 25693 h 124153"/>
                    <a:gd name="connsiteX77" fmla="*/ 61268 w 283522"/>
                    <a:gd name="connsiteY77" fmla="*/ 25693 h 124153"/>
                    <a:gd name="connsiteX78" fmla="*/ 46714 w 283522"/>
                    <a:gd name="connsiteY78" fmla="*/ 32700 h 124153"/>
                    <a:gd name="connsiteX79" fmla="*/ 46714 w 283522"/>
                    <a:gd name="connsiteY79" fmla="*/ 32700 h 124153"/>
                    <a:gd name="connsiteX80" fmla="*/ 40246 w 283522"/>
                    <a:gd name="connsiteY80" fmla="*/ 44738 h 124153"/>
                    <a:gd name="connsiteX81" fmla="*/ 40246 w 283522"/>
                    <a:gd name="connsiteY81" fmla="*/ 44738 h 124153"/>
                    <a:gd name="connsiteX82" fmla="*/ 31443 w 283522"/>
                    <a:gd name="connsiteY82" fmla="*/ 54620 h 124153"/>
                    <a:gd name="connsiteX83" fmla="*/ 31443 w 283522"/>
                    <a:gd name="connsiteY83" fmla="*/ 54620 h 124153"/>
                    <a:gd name="connsiteX84" fmla="*/ 31443 w 283522"/>
                    <a:gd name="connsiteY84" fmla="*/ 55339 h 124153"/>
                    <a:gd name="connsiteX85" fmla="*/ 31443 w 283522"/>
                    <a:gd name="connsiteY85" fmla="*/ 56237 h 124153"/>
                    <a:gd name="connsiteX86" fmla="*/ 31443 w 283522"/>
                    <a:gd name="connsiteY86" fmla="*/ 56237 h 124153"/>
                    <a:gd name="connsiteX87" fmla="*/ 27490 w 283522"/>
                    <a:gd name="connsiteY87" fmla="*/ 65580 h 124153"/>
                    <a:gd name="connsiteX88" fmla="*/ 27490 w 283522"/>
                    <a:gd name="connsiteY88" fmla="*/ 65580 h 124153"/>
                    <a:gd name="connsiteX89" fmla="*/ 18506 w 283522"/>
                    <a:gd name="connsiteY89" fmla="*/ 72588 h 124153"/>
                    <a:gd name="connsiteX90" fmla="*/ 18506 w 283522"/>
                    <a:gd name="connsiteY90" fmla="*/ 72588 h 124153"/>
                    <a:gd name="connsiteX91" fmla="*/ 17787 w 283522"/>
                    <a:gd name="connsiteY91" fmla="*/ 72588 h 124153"/>
                    <a:gd name="connsiteX92" fmla="*/ 17248 w 283522"/>
                    <a:gd name="connsiteY92" fmla="*/ 72408 h 124153"/>
                    <a:gd name="connsiteX93" fmla="*/ 12936 w 283522"/>
                    <a:gd name="connsiteY93" fmla="*/ 67197 h 124153"/>
                    <a:gd name="connsiteX94" fmla="*/ 12936 w 283522"/>
                    <a:gd name="connsiteY94" fmla="*/ 67197 h 124153"/>
                    <a:gd name="connsiteX95" fmla="*/ 13116 w 283522"/>
                    <a:gd name="connsiteY95" fmla="*/ 67018 h 124153"/>
                    <a:gd name="connsiteX96" fmla="*/ 12038 w 283522"/>
                    <a:gd name="connsiteY96" fmla="*/ 67018 h 124153"/>
                    <a:gd name="connsiteX97" fmla="*/ 9882 w 283522"/>
                    <a:gd name="connsiteY97" fmla="*/ 66299 h 124153"/>
                    <a:gd name="connsiteX98" fmla="*/ 9882 w 283522"/>
                    <a:gd name="connsiteY98" fmla="*/ 66299 h 124153"/>
                    <a:gd name="connsiteX99" fmla="*/ 8804 w 283522"/>
                    <a:gd name="connsiteY99" fmla="*/ 65940 h 124153"/>
                    <a:gd name="connsiteX100" fmla="*/ 8804 w 283522"/>
                    <a:gd name="connsiteY100" fmla="*/ 65940 h 124153"/>
                    <a:gd name="connsiteX101" fmla="*/ 4671 w 283522"/>
                    <a:gd name="connsiteY101" fmla="*/ 68814 h 124153"/>
                    <a:gd name="connsiteX102" fmla="*/ 4671 w 283522"/>
                    <a:gd name="connsiteY102" fmla="*/ 68814 h 124153"/>
                    <a:gd name="connsiteX103" fmla="*/ 0 w 283522"/>
                    <a:gd name="connsiteY103" fmla="*/ 63424 h 124153"/>
                    <a:gd name="connsiteX104" fmla="*/ 0 w 283522"/>
                    <a:gd name="connsiteY104" fmla="*/ 63424 h 124153"/>
                    <a:gd name="connsiteX105" fmla="*/ 7726 w 283522"/>
                    <a:gd name="connsiteY105" fmla="*/ 55519 h 124153"/>
                    <a:gd name="connsiteX106" fmla="*/ 7726 w 283522"/>
                    <a:gd name="connsiteY106" fmla="*/ 55519 h 124153"/>
                    <a:gd name="connsiteX107" fmla="*/ 11679 w 283522"/>
                    <a:gd name="connsiteY107" fmla="*/ 55339 h 124153"/>
                    <a:gd name="connsiteX108" fmla="*/ 11679 w 283522"/>
                    <a:gd name="connsiteY108" fmla="*/ 55339 h 124153"/>
                    <a:gd name="connsiteX109" fmla="*/ 9882 w 283522"/>
                    <a:gd name="connsiteY109" fmla="*/ 42043 h 124153"/>
                    <a:gd name="connsiteX110" fmla="*/ 9882 w 283522"/>
                    <a:gd name="connsiteY110" fmla="*/ 42043 h 124153"/>
                    <a:gd name="connsiteX111" fmla="*/ 10421 w 283522"/>
                    <a:gd name="connsiteY111" fmla="*/ 38809 h 124153"/>
                    <a:gd name="connsiteX112" fmla="*/ 10421 w 283522"/>
                    <a:gd name="connsiteY112" fmla="*/ 38809 h 124153"/>
                    <a:gd name="connsiteX113" fmla="*/ 28747 w 283522"/>
                    <a:gd name="connsiteY113" fmla="*/ 17428 h 124153"/>
                    <a:gd name="connsiteX114" fmla="*/ 28747 w 283522"/>
                    <a:gd name="connsiteY114" fmla="*/ 17428 h 124153"/>
                    <a:gd name="connsiteX115" fmla="*/ 49769 w 283522"/>
                    <a:gd name="connsiteY115" fmla="*/ 5390 h 124153"/>
                    <a:gd name="connsiteX116" fmla="*/ 49769 w 283522"/>
                    <a:gd name="connsiteY116" fmla="*/ 5390 h 124153"/>
                    <a:gd name="connsiteX117" fmla="*/ 59112 w 283522"/>
                    <a:gd name="connsiteY117" fmla="*/ 1078 h 124153"/>
                    <a:gd name="connsiteX118" fmla="*/ 59112 w 283522"/>
                    <a:gd name="connsiteY118" fmla="*/ 1078 h 124153"/>
                    <a:gd name="connsiteX119" fmla="*/ 63244 w 283522"/>
                    <a:gd name="connsiteY119" fmla="*/ 3234 h 124153"/>
                    <a:gd name="connsiteX120" fmla="*/ 63244 w 283522"/>
                    <a:gd name="connsiteY120" fmla="*/ 3234 h 124153"/>
                    <a:gd name="connsiteX121" fmla="*/ 65041 w 283522"/>
                    <a:gd name="connsiteY121" fmla="*/ 5750 h 124153"/>
                    <a:gd name="connsiteX122" fmla="*/ 65041 w 283522"/>
                    <a:gd name="connsiteY122" fmla="*/ 5750 h 124153"/>
                    <a:gd name="connsiteX123" fmla="*/ 68814 w 283522"/>
                    <a:gd name="connsiteY123" fmla="*/ 3054 h 124153"/>
                    <a:gd name="connsiteX124" fmla="*/ 68814 w 283522"/>
                    <a:gd name="connsiteY124" fmla="*/ 3054 h 124153"/>
                    <a:gd name="connsiteX125" fmla="*/ 73306 w 283522"/>
                    <a:gd name="connsiteY125" fmla="*/ 4312 h 124153"/>
                    <a:gd name="connsiteX126" fmla="*/ 73306 w 283522"/>
                    <a:gd name="connsiteY126" fmla="*/ 4312 h 124153"/>
                    <a:gd name="connsiteX127" fmla="*/ 75462 w 283522"/>
                    <a:gd name="connsiteY127" fmla="*/ 5211 h 124153"/>
                    <a:gd name="connsiteX128" fmla="*/ 75462 w 283522"/>
                    <a:gd name="connsiteY128" fmla="*/ 5211 h 124153"/>
                    <a:gd name="connsiteX129" fmla="*/ 77439 w 283522"/>
                    <a:gd name="connsiteY129" fmla="*/ 2695 h 124153"/>
                    <a:gd name="connsiteX130" fmla="*/ 77439 w 283522"/>
                    <a:gd name="connsiteY130" fmla="*/ 2695 h 124153"/>
                    <a:gd name="connsiteX131" fmla="*/ 84086 w 283522"/>
                    <a:gd name="connsiteY131" fmla="*/ 0 h 124153"/>
                    <a:gd name="connsiteX132" fmla="*/ 84086 w 283522"/>
                    <a:gd name="connsiteY132" fmla="*/ 0 h 124153"/>
                    <a:gd name="connsiteX133" fmla="*/ 87320 w 283522"/>
                    <a:gd name="connsiteY133" fmla="*/ 2336 h 124153"/>
                    <a:gd name="connsiteX134" fmla="*/ 87320 w 283522"/>
                    <a:gd name="connsiteY134" fmla="*/ 2336 h 124153"/>
                    <a:gd name="connsiteX135" fmla="*/ 87859 w 283522"/>
                    <a:gd name="connsiteY135" fmla="*/ 4132 h 124153"/>
                    <a:gd name="connsiteX136" fmla="*/ 87859 w 283522"/>
                    <a:gd name="connsiteY136" fmla="*/ 4132 h 124153"/>
                    <a:gd name="connsiteX137" fmla="*/ 87859 w 283522"/>
                    <a:gd name="connsiteY137" fmla="*/ 4132 h 124153"/>
                    <a:gd name="connsiteX138" fmla="*/ 87859 w 283522"/>
                    <a:gd name="connsiteY138" fmla="*/ 4132 h 124153"/>
                    <a:gd name="connsiteX139" fmla="*/ 93968 w 283522"/>
                    <a:gd name="connsiteY139" fmla="*/ 1976 h 124153"/>
                    <a:gd name="connsiteX140" fmla="*/ 93968 w 283522"/>
                    <a:gd name="connsiteY140" fmla="*/ 1976 h 124153"/>
                    <a:gd name="connsiteX141" fmla="*/ 96663 w 283522"/>
                    <a:gd name="connsiteY141" fmla="*/ 2695 h 124153"/>
                    <a:gd name="connsiteX142" fmla="*/ 96663 w 283522"/>
                    <a:gd name="connsiteY142" fmla="*/ 2695 h 124153"/>
                    <a:gd name="connsiteX143" fmla="*/ 102592 w 283522"/>
                    <a:gd name="connsiteY143" fmla="*/ 8445 h 124153"/>
                    <a:gd name="connsiteX144" fmla="*/ 102592 w 283522"/>
                    <a:gd name="connsiteY144" fmla="*/ 8445 h 124153"/>
                    <a:gd name="connsiteX145" fmla="*/ 104569 w 283522"/>
                    <a:gd name="connsiteY145" fmla="*/ 9882 h 124153"/>
                    <a:gd name="connsiteX146" fmla="*/ 104569 w 283522"/>
                    <a:gd name="connsiteY146" fmla="*/ 9882 h 124153"/>
                    <a:gd name="connsiteX147" fmla="*/ 106186 w 283522"/>
                    <a:gd name="connsiteY147" fmla="*/ 9343 h 124153"/>
                    <a:gd name="connsiteX148" fmla="*/ 106186 w 283522"/>
                    <a:gd name="connsiteY148" fmla="*/ 9343 h 124153"/>
                    <a:gd name="connsiteX149" fmla="*/ 116607 w 283522"/>
                    <a:gd name="connsiteY149" fmla="*/ 6468 h 124153"/>
                    <a:gd name="connsiteX150" fmla="*/ 116607 w 283522"/>
                    <a:gd name="connsiteY150" fmla="*/ 6468 h 124153"/>
                    <a:gd name="connsiteX151" fmla="*/ 121099 w 283522"/>
                    <a:gd name="connsiteY151" fmla="*/ 10960 h 124153"/>
                    <a:gd name="connsiteX152" fmla="*/ 121099 w 283522"/>
                    <a:gd name="connsiteY152" fmla="*/ 10960 h 124153"/>
                    <a:gd name="connsiteX153" fmla="*/ 120560 w 283522"/>
                    <a:gd name="connsiteY153" fmla="*/ 12936 h 124153"/>
                    <a:gd name="connsiteX154" fmla="*/ 120560 w 283522"/>
                    <a:gd name="connsiteY154" fmla="*/ 12936 h 124153"/>
                    <a:gd name="connsiteX155" fmla="*/ 125051 w 283522"/>
                    <a:gd name="connsiteY155" fmla="*/ 17788 h 124153"/>
                    <a:gd name="connsiteX156" fmla="*/ 125051 w 283522"/>
                    <a:gd name="connsiteY156" fmla="*/ 17788 h 124153"/>
                    <a:gd name="connsiteX157" fmla="*/ 132238 w 283522"/>
                    <a:gd name="connsiteY157" fmla="*/ 22279 h 124153"/>
                    <a:gd name="connsiteX158" fmla="*/ 132238 w 283522"/>
                    <a:gd name="connsiteY158" fmla="*/ 22279 h 124153"/>
                    <a:gd name="connsiteX159" fmla="*/ 132418 w 283522"/>
                    <a:gd name="connsiteY159" fmla="*/ 22279 h 124153"/>
                    <a:gd name="connsiteX160" fmla="*/ 132418 w 283522"/>
                    <a:gd name="connsiteY160" fmla="*/ 22279 h 124153"/>
                    <a:gd name="connsiteX161" fmla="*/ 133136 w 283522"/>
                    <a:gd name="connsiteY161" fmla="*/ 22279 h 124153"/>
                    <a:gd name="connsiteX162" fmla="*/ 133136 w 283522"/>
                    <a:gd name="connsiteY162" fmla="*/ 22279 h 124153"/>
                    <a:gd name="connsiteX163" fmla="*/ 144995 w 283522"/>
                    <a:gd name="connsiteY163" fmla="*/ 24974 h 124153"/>
                    <a:gd name="connsiteX164" fmla="*/ 144995 w 283522"/>
                    <a:gd name="connsiteY164" fmla="*/ 24974 h 124153"/>
                    <a:gd name="connsiteX165" fmla="*/ 161705 w 283522"/>
                    <a:gd name="connsiteY165" fmla="*/ 37192 h 124153"/>
                    <a:gd name="connsiteX166" fmla="*/ 161705 w 283522"/>
                    <a:gd name="connsiteY166" fmla="*/ 37192 h 124153"/>
                    <a:gd name="connsiteX167" fmla="*/ 173563 w 283522"/>
                    <a:gd name="connsiteY167" fmla="*/ 45996 h 124153"/>
                    <a:gd name="connsiteX168" fmla="*/ 173563 w 283522"/>
                    <a:gd name="connsiteY168" fmla="*/ 45996 h 124153"/>
                    <a:gd name="connsiteX169" fmla="*/ 180750 w 283522"/>
                    <a:gd name="connsiteY169" fmla="*/ 44738 h 124153"/>
                    <a:gd name="connsiteX170" fmla="*/ 180750 w 283522"/>
                    <a:gd name="connsiteY170" fmla="*/ 44738 h 124153"/>
                    <a:gd name="connsiteX171" fmla="*/ 183265 w 283522"/>
                    <a:gd name="connsiteY171" fmla="*/ 44199 h 124153"/>
                    <a:gd name="connsiteX172" fmla="*/ 183265 w 283522"/>
                    <a:gd name="connsiteY172" fmla="*/ 44199 h 124153"/>
                    <a:gd name="connsiteX173" fmla="*/ 187038 w 283522"/>
                    <a:gd name="connsiteY173" fmla="*/ 48152 h 124153"/>
                    <a:gd name="connsiteX174" fmla="*/ 187038 w 283522"/>
                    <a:gd name="connsiteY174" fmla="*/ 48152 h 124153"/>
                    <a:gd name="connsiteX175" fmla="*/ 186679 w 283522"/>
                    <a:gd name="connsiteY175" fmla="*/ 49949 h 124153"/>
                    <a:gd name="connsiteX176" fmla="*/ 186679 w 283522"/>
                    <a:gd name="connsiteY176" fmla="*/ 49949 h 124153"/>
                    <a:gd name="connsiteX177" fmla="*/ 186679 w 283522"/>
                    <a:gd name="connsiteY177" fmla="*/ 52644 h 124153"/>
                    <a:gd name="connsiteX178" fmla="*/ 186679 w 283522"/>
                    <a:gd name="connsiteY178" fmla="*/ 52644 h 124153"/>
                    <a:gd name="connsiteX179" fmla="*/ 186679 w 283522"/>
                    <a:gd name="connsiteY179" fmla="*/ 52644 h 124153"/>
                    <a:gd name="connsiteX180" fmla="*/ 186679 w 283522"/>
                    <a:gd name="connsiteY180" fmla="*/ 52644 h 124153"/>
                    <a:gd name="connsiteX181" fmla="*/ 191710 w 283522"/>
                    <a:gd name="connsiteY181" fmla="*/ 50308 h 124153"/>
                    <a:gd name="connsiteX182" fmla="*/ 191710 w 283522"/>
                    <a:gd name="connsiteY182" fmla="*/ 50308 h 124153"/>
                    <a:gd name="connsiteX183" fmla="*/ 195123 w 283522"/>
                    <a:gd name="connsiteY183" fmla="*/ 51925 h 124153"/>
                    <a:gd name="connsiteX184" fmla="*/ 195123 w 283522"/>
                    <a:gd name="connsiteY184" fmla="*/ 51925 h 124153"/>
                    <a:gd name="connsiteX185" fmla="*/ 201053 w 283522"/>
                    <a:gd name="connsiteY185" fmla="*/ 56776 h 124153"/>
                    <a:gd name="connsiteX186" fmla="*/ 201053 w 283522"/>
                    <a:gd name="connsiteY186" fmla="*/ 56776 h 124153"/>
                    <a:gd name="connsiteX187" fmla="*/ 208779 w 283522"/>
                    <a:gd name="connsiteY187" fmla="*/ 60549 h 124153"/>
                    <a:gd name="connsiteX188" fmla="*/ 208779 w 283522"/>
                    <a:gd name="connsiteY188" fmla="*/ 60549 h 124153"/>
                    <a:gd name="connsiteX189" fmla="*/ 209138 w 283522"/>
                    <a:gd name="connsiteY189" fmla="*/ 61089 h 124153"/>
                    <a:gd name="connsiteX190" fmla="*/ 209138 w 283522"/>
                    <a:gd name="connsiteY190" fmla="*/ 61089 h 124153"/>
                    <a:gd name="connsiteX191" fmla="*/ 209318 w 283522"/>
                    <a:gd name="connsiteY191" fmla="*/ 60909 h 124153"/>
                    <a:gd name="connsiteX192" fmla="*/ 209318 w 283522"/>
                    <a:gd name="connsiteY192" fmla="*/ 60909 h 124153"/>
                    <a:gd name="connsiteX193" fmla="*/ 215606 w 283522"/>
                    <a:gd name="connsiteY193" fmla="*/ 55878 h 124153"/>
                    <a:gd name="connsiteX194" fmla="*/ 215606 w 283522"/>
                    <a:gd name="connsiteY194" fmla="*/ 55878 h 124153"/>
                    <a:gd name="connsiteX195" fmla="*/ 218840 w 283522"/>
                    <a:gd name="connsiteY195" fmla="*/ 57136 h 124153"/>
                    <a:gd name="connsiteX196" fmla="*/ 218840 w 283522"/>
                    <a:gd name="connsiteY196" fmla="*/ 57136 h 124153"/>
                    <a:gd name="connsiteX197" fmla="*/ 227644 w 283522"/>
                    <a:gd name="connsiteY197" fmla="*/ 64862 h 124153"/>
                    <a:gd name="connsiteX198" fmla="*/ 227644 w 283522"/>
                    <a:gd name="connsiteY198" fmla="*/ 64862 h 124153"/>
                    <a:gd name="connsiteX199" fmla="*/ 234112 w 283522"/>
                    <a:gd name="connsiteY199" fmla="*/ 68455 h 124153"/>
                    <a:gd name="connsiteX200" fmla="*/ 234112 w 283522"/>
                    <a:gd name="connsiteY200" fmla="*/ 68455 h 124153"/>
                    <a:gd name="connsiteX201" fmla="*/ 238784 w 283522"/>
                    <a:gd name="connsiteY201" fmla="*/ 72408 h 124153"/>
                    <a:gd name="connsiteX202" fmla="*/ 238784 w 283522"/>
                    <a:gd name="connsiteY202" fmla="*/ 72408 h 124153"/>
                    <a:gd name="connsiteX203" fmla="*/ 237706 w 283522"/>
                    <a:gd name="connsiteY203" fmla="*/ 76181 h 124153"/>
                    <a:gd name="connsiteX204" fmla="*/ 237706 w 283522"/>
                    <a:gd name="connsiteY204" fmla="*/ 76181 h 124153"/>
                    <a:gd name="connsiteX205" fmla="*/ 237706 w 283522"/>
                    <a:gd name="connsiteY205" fmla="*/ 76540 h 124153"/>
                    <a:gd name="connsiteX206" fmla="*/ 237706 w 283522"/>
                    <a:gd name="connsiteY206" fmla="*/ 76540 h 124153"/>
                    <a:gd name="connsiteX207" fmla="*/ 241838 w 283522"/>
                    <a:gd name="connsiteY207" fmla="*/ 79415 h 124153"/>
                    <a:gd name="connsiteX208" fmla="*/ 241838 w 283522"/>
                    <a:gd name="connsiteY208" fmla="*/ 79415 h 124153"/>
                    <a:gd name="connsiteX209" fmla="*/ 240939 w 283522"/>
                    <a:gd name="connsiteY209" fmla="*/ 79235 h 124153"/>
                    <a:gd name="connsiteX210" fmla="*/ 240939 w 283522"/>
                    <a:gd name="connsiteY210" fmla="*/ 79235 h 124153"/>
                    <a:gd name="connsiteX211" fmla="*/ 249025 w 283522"/>
                    <a:gd name="connsiteY211" fmla="*/ 76900 h 124153"/>
                    <a:gd name="connsiteX212" fmla="*/ 249025 w 283522"/>
                    <a:gd name="connsiteY212" fmla="*/ 76900 h 124153"/>
                    <a:gd name="connsiteX213" fmla="*/ 252439 w 283522"/>
                    <a:gd name="connsiteY213" fmla="*/ 75642 h 124153"/>
                    <a:gd name="connsiteX214" fmla="*/ 252439 w 283522"/>
                    <a:gd name="connsiteY214" fmla="*/ 75642 h 124153"/>
                    <a:gd name="connsiteX215" fmla="*/ 257649 w 283522"/>
                    <a:gd name="connsiteY215" fmla="*/ 79056 h 124153"/>
                    <a:gd name="connsiteX216" fmla="*/ 257649 w 283522"/>
                    <a:gd name="connsiteY216" fmla="*/ 79056 h 124153"/>
                    <a:gd name="connsiteX217" fmla="*/ 268250 w 283522"/>
                    <a:gd name="connsiteY217" fmla="*/ 88399 h 124153"/>
                    <a:gd name="connsiteX218" fmla="*/ 268250 w 283522"/>
                    <a:gd name="connsiteY218" fmla="*/ 88399 h 124153"/>
                    <a:gd name="connsiteX219" fmla="*/ 273461 w 283522"/>
                    <a:gd name="connsiteY219" fmla="*/ 91273 h 124153"/>
                    <a:gd name="connsiteX220" fmla="*/ 273461 w 283522"/>
                    <a:gd name="connsiteY220" fmla="*/ 91273 h 124153"/>
                    <a:gd name="connsiteX221" fmla="*/ 274898 w 283522"/>
                    <a:gd name="connsiteY221" fmla="*/ 91453 h 124153"/>
                    <a:gd name="connsiteX222" fmla="*/ 274898 w 283522"/>
                    <a:gd name="connsiteY222" fmla="*/ 91453 h 124153"/>
                    <a:gd name="connsiteX223" fmla="*/ 282983 w 283522"/>
                    <a:gd name="connsiteY223" fmla="*/ 96664 h 124153"/>
                    <a:gd name="connsiteX224" fmla="*/ 282983 w 283522"/>
                    <a:gd name="connsiteY224" fmla="*/ 96664 h 124153"/>
                    <a:gd name="connsiteX225" fmla="*/ 283163 w 283522"/>
                    <a:gd name="connsiteY225" fmla="*/ 97203 h 124153"/>
                    <a:gd name="connsiteX226" fmla="*/ 283163 w 283522"/>
                    <a:gd name="connsiteY226" fmla="*/ 97742 h 124153"/>
                    <a:gd name="connsiteX227" fmla="*/ 283522 w 283522"/>
                    <a:gd name="connsiteY227" fmla="*/ 101155 h 124153"/>
                    <a:gd name="connsiteX228" fmla="*/ 283522 w 283522"/>
                    <a:gd name="connsiteY228" fmla="*/ 101155 h 124153"/>
                    <a:gd name="connsiteX229" fmla="*/ 280468 w 283522"/>
                    <a:gd name="connsiteY229" fmla="*/ 106725 h 124153"/>
                    <a:gd name="connsiteX230" fmla="*/ 280468 w 283522"/>
                    <a:gd name="connsiteY230" fmla="*/ 106725 h 124153"/>
                    <a:gd name="connsiteX231" fmla="*/ 270586 w 283522"/>
                    <a:gd name="connsiteY231" fmla="*/ 111576 h 124153"/>
                    <a:gd name="connsiteX232" fmla="*/ 270586 w 283522"/>
                    <a:gd name="connsiteY232" fmla="*/ 111576 h 124153"/>
                    <a:gd name="connsiteX233" fmla="*/ 260883 w 283522"/>
                    <a:gd name="connsiteY233" fmla="*/ 117685 h 124153"/>
                    <a:gd name="connsiteX234" fmla="*/ 260883 w 283522"/>
                    <a:gd name="connsiteY234" fmla="*/ 117685 h 124153"/>
                    <a:gd name="connsiteX235" fmla="*/ 259805 w 283522"/>
                    <a:gd name="connsiteY235" fmla="*/ 117685 h 124153"/>
                    <a:gd name="connsiteX236" fmla="*/ 259087 w 283522"/>
                    <a:gd name="connsiteY236" fmla="*/ 116967 h 124153"/>
                    <a:gd name="connsiteX237" fmla="*/ 257110 w 283522"/>
                    <a:gd name="connsiteY237" fmla="*/ 112834 h 124153"/>
                    <a:gd name="connsiteX238" fmla="*/ 257110 w 283522"/>
                    <a:gd name="connsiteY238" fmla="*/ 112834 h 124153"/>
                    <a:gd name="connsiteX239" fmla="*/ 251361 w 283522"/>
                    <a:gd name="connsiteY239" fmla="*/ 116787 h 124153"/>
                    <a:gd name="connsiteX240" fmla="*/ 251361 w 283522"/>
                    <a:gd name="connsiteY240" fmla="*/ 116787 h 124153"/>
                    <a:gd name="connsiteX241" fmla="*/ 248845 w 283522"/>
                    <a:gd name="connsiteY241" fmla="*/ 116248 h 124153"/>
                    <a:gd name="connsiteX242" fmla="*/ 248845 w 283522"/>
                    <a:gd name="connsiteY242" fmla="*/ 116248 h 124153"/>
                    <a:gd name="connsiteX243" fmla="*/ 243455 w 283522"/>
                    <a:gd name="connsiteY243" fmla="*/ 113373 h 124153"/>
                    <a:gd name="connsiteX244" fmla="*/ 243455 w 283522"/>
                    <a:gd name="connsiteY244" fmla="*/ 113373 h 124153"/>
                    <a:gd name="connsiteX245" fmla="*/ 243455 w 283522"/>
                    <a:gd name="connsiteY245" fmla="*/ 113373 h 124153"/>
                    <a:gd name="connsiteX246" fmla="*/ 243455 w 283522"/>
                    <a:gd name="connsiteY246" fmla="*/ 113373 h 124153"/>
                    <a:gd name="connsiteX247" fmla="*/ 232675 w 283522"/>
                    <a:gd name="connsiteY247" fmla="*/ 121458 h 124153"/>
                    <a:gd name="connsiteX248" fmla="*/ 232675 w 283522"/>
                    <a:gd name="connsiteY248" fmla="*/ 121458 h 124153"/>
                    <a:gd name="connsiteX249" fmla="*/ 202310 w 283522"/>
                    <a:gd name="connsiteY249" fmla="*/ 124153 h 124153"/>
                    <a:gd name="connsiteX250" fmla="*/ 202310 w 283522"/>
                    <a:gd name="connsiteY250" fmla="*/ 124153 h 124153"/>
                    <a:gd name="connsiteX251" fmla="*/ 202310 w 283522"/>
                    <a:gd name="connsiteY251" fmla="*/ 124153 h 124153"/>
                    <a:gd name="connsiteX252" fmla="*/ 202310 w 283522"/>
                    <a:gd name="connsiteY252" fmla="*/ 124153 h 124153"/>
                    <a:gd name="connsiteX253" fmla="*/ 230519 w 283522"/>
                    <a:gd name="connsiteY253" fmla="*/ 116427 h 124153"/>
                    <a:gd name="connsiteX254" fmla="*/ 240401 w 283522"/>
                    <a:gd name="connsiteY254" fmla="*/ 108702 h 124153"/>
                    <a:gd name="connsiteX255" fmla="*/ 240401 w 283522"/>
                    <a:gd name="connsiteY255" fmla="*/ 108702 h 124153"/>
                    <a:gd name="connsiteX256" fmla="*/ 242736 w 283522"/>
                    <a:gd name="connsiteY256" fmla="*/ 107983 h 124153"/>
                    <a:gd name="connsiteX257" fmla="*/ 242736 w 283522"/>
                    <a:gd name="connsiteY257" fmla="*/ 107983 h 124153"/>
                    <a:gd name="connsiteX258" fmla="*/ 249025 w 283522"/>
                    <a:gd name="connsiteY258" fmla="*/ 111037 h 124153"/>
                    <a:gd name="connsiteX259" fmla="*/ 249025 w 283522"/>
                    <a:gd name="connsiteY259" fmla="*/ 111037 h 124153"/>
                    <a:gd name="connsiteX260" fmla="*/ 250822 w 283522"/>
                    <a:gd name="connsiteY260" fmla="*/ 111397 h 124153"/>
                    <a:gd name="connsiteX261" fmla="*/ 250822 w 283522"/>
                    <a:gd name="connsiteY261" fmla="*/ 111397 h 124153"/>
                    <a:gd name="connsiteX262" fmla="*/ 252619 w 283522"/>
                    <a:gd name="connsiteY262" fmla="*/ 108342 h 124153"/>
                    <a:gd name="connsiteX263" fmla="*/ 252619 w 283522"/>
                    <a:gd name="connsiteY263" fmla="*/ 108342 h 124153"/>
                    <a:gd name="connsiteX264" fmla="*/ 257829 w 283522"/>
                    <a:gd name="connsiteY264" fmla="*/ 104030 h 124153"/>
                    <a:gd name="connsiteX265" fmla="*/ 257829 w 283522"/>
                    <a:gd name="connsiteY265" fmla="*/ 104030 h 124153"/>
                    <a:gd name="connsiteX266" fmla="*/ 261422 w 283522"/>
                    <a:gd name="connsiteY266" fmla="*/ 107983 h 124153"/>
                    <a:gd name="connsiteX267" fmla="*/ 261422 w 283522"/>
                    <a:gd name="connsiteY267" fmla="*/ 107983 h 124153"/>
                    <a:gd name="connsiteX268" fmla="*/ 261602 w 283522"/>
                    <a:gd name="connsiteY268" fmla="*/ 111576 h 124153"/>
                    <a:gd name="connsiteX269" fmla="*/ 261602 w 283522"/>
                    <a:gd name="connsiteY269" fmla="*/ 111576 h 124153"/>
                    <a:gd name="connsiteX270" fmla="*/ 266273 w 283522"/>
                    <a:gd name="connsiteY270" fmla="*/ 107444 h 124153"/>
                    <a:gd name="connsiteX271" fmla="*/ 266273 w 283522"/>
                    <a:gd name="connsiteY271" fmla="*/ 107444 h 124153"/>
                    <a:gd name="connsiteX272" fmla="*/ 277413 w 283522"/>
                    <a:gd name="connsiteY272" fmla="*/ 101694 h 124153"/>
                    <a:gd name="connsiteX273" fmla="*/ 277413 w 283522"/>
                    <a:gd name="connsiteY273" fmla="*/ 101694 h 124153"/>
                    <a:gd name="connsiteX274" fmla="*/ 277593 w 283522"/>
                    <a:gd name="connsiteY274" fmla="*/ 100616 h 124153"/>
                    <a:gd name="connsiteX275" fmla="*/ 277593 w 283522"/>
                    <a:gd name="connsiteY275" fmla="*/ 100616 h 124153"/>
                    <a:gd name="connsiteX276" fmla="*/ 277413 w 283522"/>
                    <a:gd name="connsiteY276" fmla="*/ 98101 h 124153"/>
                    <a:gd name="connsiteX277" fmla="*/ 277413 w 283522"/>
                    <a:gd name="connsiteY277" fmla="*/ 98101 h 124153"/>
                    <a:gd name="connsiteX278" fmla="*/ 273101 w 283522"/>
                    <a:gd name="connsiteY278" fmla="*/ 95945 h 124153"/>
                    <a:gd name="connsiteX279" fmla="*/ 273101 w 283522"/>
                    <a:gd name="connsiteY279" fmla="*/ 95945 h 124153"/>
                    <a:gd name="connsiteX280" fmla="*/ 272922 w 283522"/>
                    <a:gd name="connsiteY280" fmla="*/ 95945 h 124153"/>
                    <a:gd name="connsiteX281" fmla="*/ 264117 w 283522"/>
                    <a:gd name="connsiteY281" fmla="*/ 91633 h 124153"/>
                    <a:gd name="connsiteX282" fmla="*/ 264117 w 283522"/>
                    <a:gd name="connsiteY282" fmla="*/ 91633 h 124153"/>
                    <a:gd name="connsiteX283" fmla="*/ 253158 w 283522"/>
                    <a:gd name="connsiteY283" fmla="*/ 82110 h 124153"/>
                    <a:gd name="connsiteX284" fmla="*/ 253158 w 283522"/>
                    <a:gd name="connsiteY284" fmla="*/ 82110 h 124153"/>
                    <a:gd name="connsiteX285" fmla="*/ 251720 w 283522"/>
                    <a:gd name="connsiteY285" fmla="*/ 80852 h 124153"/>
                    <a:gd name="connsiteX286" fmla="*/ 251720 w 283522"/>
                    <a:gd name="connsiteY286" fmla="*/ 80852 h 124153"/>
                    <a:gd name="connsiteX287" fmla="*/ 250822 w 283522"/>
                    <a:gd name="connsiteY287" fmla="*/ 81391 h 124153"/>
                    <a:gd name="connsiteX288" fmla="*/ 250822 w 283522"/>
                    <a:gd name="connsiteY288" fmla="*/ 81391 h 124153"/>
                    <a:gd name="connsiteX289" fmla="*/ 239323 w 283522"/>
                    <a:gd name="connsiteY289" fmla="*/ 84087 h 124153"/>
                    <a:gd name="connsiteX290" fmla="*/ 239323 w 283522"/>
                    <a:gd name="connsiteY290" fmla="*/ 84087 h 124153"/>
                    <a:gd name="connsiteX291" fmla="*/ 240401 w 283522"/>
                    <a:gd name="connsiteY291" fmla="*/ 84266 h 124153"/>
                    <a:gd name="connsiteX292" fmla="*/ 240401 w 283522"/>
                    <a:gd name="connsiteY292" fmla="*/ 84266 h 124153"/>
                    <a:gd name="connsiteX293" fmla="*/ 232316 w 283522"/>
                    <a:gd name="connsiteY293" fmla="*/ 76540 h 124153"/>
                    <a:gd name="connsiteX294" fmla="*/ 232316 w 283522"/>
                    <a:gd name="connsiteY294" fmla="*/ 76540 h 124153"/>
                    <a:gd name="connsiteX295" fmla="*/ 232855 w 283522"/>
                    <a:gd name="connsiteY295" fmla="*/ 74025 h 124153"/>
                    <a:gd name="connsiteX296" fmla="*/ 232855 w 283522"/>
                    <a:gd name="connsiteY296" fmla="*/ 74025 h 124153"/>
                    <a:gd name="connsiteX297" fmla="*/ 233034 w 283522"/>
                    <a:gd name="connsiteY297" fmla="*/ 73486 h 124153"/>
                    <a:gd name="connsiteX298" fmla="*/ 233034 w 283522"/>
                    <a:gd name="connsiteY298" fmla="*/ 73486 h 124153"/>
                    <a:gd name="connsiteX299" fmla="*/ 233034 w 283522"/>
                    <a:gd name="connsiteY299" fmla="*/ 73486 h 124153"/>
                    <a:gd name="connsiteX300" fmla="*/ 233034 w 283522"/>
                    <a:gd name="connsiteY300" fmla="*/ 73486 h 124153"/>
                    <a:gd name="connsiteX301" fmla="*/ 225129 w 283522"/>
                    <a:gd name="connsiteY301" fmla="*/ 69533 h 124153"/>
                    <a:gd name="connsiteX302" fmla="*/ 225129 w 283522"/>
                    <a:gd name="connsiteY302" fmla="*/ 69533 h 124153"/>
                    <a:gd name="connsiteX303" fmla="*/ 215067 w 283522"/>
                    <a:gd name="connsiteY303" fmla="*/ 61089 h 124153"/>
                    <a:gd name="connsiteX304" fmla="*/ 215067 w 283522"/>
                    <a:gd name="connsiteY304" fmla="*/ 61089 h 124153"/>
                    <a:gd name="connsiteX305" fmla="*/ 214528 w 283522"/>
                    <a:gd name="connsiteY305" fmla="*/ 61268 h 124153"/>
                    <a:gd name="connsiteX306" fmla="*/ 214528 w 283522"/>
                    <a:gd name="connsiteY306" fmla="*/ 61268 h 124153"/>
                    <a:gd name="connsiteX307" fmla="*/ 213630 w 283522"/>
                    <a:gd name="connsiteY307" fmla="*/ 62885 h 124153"/>
                    <a:gd name="connsiteX308" fmla="*/ 208779 w 283522"/>
                    <a:gd name="connsiteY308" fmla="*/ 66299 h 124153"/>
                    <a:gd name="connsiteX309" fmla="*/ 208779 w 283522"/>
                    <a:gd name="connsiteY309" fmla="*/ 66299 h 124153"/>
                    <a:gd name="connsiteX310" fmla="*/ 204287 w 283522"/>
                    <a:gd name="connsiteY310" fmla="*/ 63604 h 124153"/>
                    <a:gd name="connsiteX311" fmla="*/ 204287 w 283522"/>
                    <a:gd name="connsiteY311" fmla="*/ 63604 h 124153"/>
                    <a:gd name="connsiteX312" fmla="*/ 198357 w 283522"/>
                    <a:gd name="connsiteY312" fmla="*/ 61448 h 124153"/>
                    <a:gd name="connsiteX313" fmla="*/ 198357 w 283522"/>
                    <a:gd name="connsiteY313" fmla="*/ 61448 h 124153"/>
                    <a:gd name="connsiteX314" fmla="*/ 191171 w 283522"/>
                    <a:gd name="connsiteY314" fmla="*/ 55878 h 124153"/>
                    <a:gd name="connsiteX315" fmla="*/ 191171 w 283522"/>
                    <a:gd name="connsiteY315" fmla="*/ 55878 h 124153"/>
                    <a:gd name="connsiteX316" fmla="*/ 190991 w 283522"/>
                    <a:gd name="connsiteY316" fmla="*/ 56058 h 124153"/>
                    <a:gd name="connsiteX317" fmla="*/ 190991 w 283522"/>
                    <a:gd name="connsiteY317" fmla="*/ 56058 h 124153"/>
                    <a:gd name="connsiteX318" fmla="*/ 187218 w 283522"/>
                    <a:gd name="connsiteY318" fmla="*/ 57495 h 124153"/>
                    <a:gd name="connsiteX319" fmla="*/ 187218 w 283522"/>
                    <a:gd name="connsiteY319" fmla="*/ 57495 h 124153"/>
                    <a:gd name="connsiteX320" fmla="*/ 185242 w 283522"/>
                    <a:gd name="connsiteY320" fmla="*/ 57854 h 124153"/>
                    <a:gd name="connsiteX321" fmla="*/ 185242 w 283522"/>
                    <a:gd name="connsiteY321" fmla="*/ 57854 h 124153"/>
                    <a:gd name="connsiteX322" fmla="*/ 181289 w 283522"/>
                    <a:gd name="connsiteY322" fmla="*/ 53902 h 124153"/>
                    <a:gd name="connsiteX323" fmla="*/ 181289 w 283522"/>
                    <a:gd name="connsiteY323" fmla="*/ 53902 h 124153"/>
                    <a:gd name="connsiteX324" fmla="*/ 181109 w 283522"/>
                    <a:gd name="connsiteY324" fmla="*/ 49590 h 124153"/>
                    <a:gd name="connsiteX325" fmla="*/ 181109 w 283522"/>
                    <a:gd name="connsiteY325" fmla="*/ 49590 h 124153"/>
                    <a:gd name="connsiteX326" fmla="*/ 180929 w 283522"/>
                    <a:gd name="connsiteY326" fmla="*/ 49590 h 124153"/>
                    <a:gd name="connsiteX327" fmla="*/ 173024 w 283522"/>
                    <a:gd name="connsiteY327" fmla="*/ 51027 h 124153"/>
                    <a:gd name="connsiteX328" fmla="*/ 173024 w 283522"/>
                    <a:gd name="connsiteY328" fmla="*/ 51027 h 124153"/>
                    <a:gd name="connsiteX329" fmla="*/ 172485 w 283522"/>
                    <a:gd name="connsiteY329" fmla="*/ 51027 h 124153"/>
                    <a:gd name="connsiteX330" fmla="*/ 171946 w 283522"/>
                    <a:gd name="connsiteY330" fmla="*/ 50847 h 124153"/>
                    <a:gd name="connsiteX331" fmla="*/ 158111 w 283522"/>
                    <a:gd name="connsiteY331" fmla="*/ 41145 h 124153"/>
                    <a:gd name="connsiteX332" fmla="*/ 158111 w 283522"/>
                    <a:gd name="connsiteY332" fmla="*/ 41145 h 124153"/>
                    <a:gd name="connsiteX333" fmla="*/ 142660 w 283522"/>
                    <a:gd name="connsiteY333" fmla="*/ 29466 h 124153"/>
                    <a:gd name="connsiteX334" fmla="*/ 142660 w 283522"/>
                    <a:gd name="connsiteY334" fmla="*/ 29466 h 124153"/>
                    <a:gd name="connsiteX335" fmla="*/ 132777 w 283522"/>
                    <a:gd name="connsiteY335" fmla="*/ 27310 h 124153"/>
                    <a:gd name="connsiteX336" fmla="*/ 132777 w 283522"/>
                    <a:gd name="connsiteY336" fmla="*/ 27310 h 124153"/>
                    <a:gd name="connsiteX337" fmla="*/ 132238 w 283522"/>
                    <a:gd name="connsiteY337" fmla="*/ 27310 h 124153"/>
                    <a:gd name="connsiteX338" fmla="*/ 132238 w 283522"/>
                    <a:gd name="connsiteY338" fmla="*/ 27310 h 124153"/>
                    <a:gd name="connsiteX339" fmla="*/ 132058 w 283522"/>
                    <a:gd name="connsiteY339" fmla="*/ 27310 h 124153"/>
                    <a:gd name="connsiteX340" fmla="*/ 132058 w 283522"/>
                    <a:gd name="connsiteY340" fmla="*/ 27310 h 124153"/>
                    <a:gd name="connsiteX341" fmla="*/ 121458 w 283522"/>
                    <a:gd name="connsiteY341" fmla="*/ 21561 h 124153"/>
                    <a:gd name="connsiteX342" fmla="*/ 121458 w 283522"/>
                    <a:gd name="connsiteY342" fmla="*/ 21561 h 124153"/>
                    <a:gd name="connsiteX343" fmla="*/ 115349 w 283522"/>
                    <a:gd name="connsiteY343" fmla="*/ 11858 h 124153"/>
                    <a:gd name="connsiteX344" fmla="*/ 115349 w 283522"/>
                    <a:gd name="connsiteY344" fmla="*/ 11858 h 124153"/>
                    <a:gd name="connsiteX345" fmla="*/ 115529 w 283522"/>
                    <a:gd name="connsiteY345" fmla="*/ 11499 h 124153"/>
                    <a:gd name="connsiteX346" fmla="*/ 115529 w 283522"/>
                    <a:gd name="connsiteY346" fmla="*/ 11499 h 124153"/>
                    <a:gd name="connsiteX347" fmla="*/ 108162 w 283522"/>
                    <a:gd name="connsiteY347" fmla="*/ 13835 h 124153"/>
                    <a:gd name="connsiteX348" fmla="*/ 108162 w 283522"/>
                    <a:gd name="connsiteY348" fmla="*/ 13835 h 124153"/>
                    <a:gd name="connsiteX349" fmla="*/ 104209 w 283522"/>
                    <a:gd name="connsiteY349" fmla="*/ 14913 h 124153"/>
                    <a:gd name="connsiteX350" fmla="*/ 104209 w 283522"/>
                    <a:gd name="connsiteY350" fmla="*/ 14913 h 124153"/>
                    <a:gd name="connsiteX351" fmla="*/ 98640 w 283522"/>
                    <a:gd name="connsiteY351" fmla="*/ 12038 h 124153"/>
                    <a:gd name="connsiteX352" fmla="*/ 98640 w 283522"/>
                    <a:gd name="connsiteY352" fmla="*/ 12038 h 124153"/>
                    <a:gd name="connsiteX353" fmla="*/ 93968 w 283522"/>
                    <a:gd name="connsiteY353" fmla="*/ 7187 h 124153"/>
                    <a:gd name="connsiteX354" fmla="*/ 93968 w 283522"/>
                    <a:gd name="connsiteY354" fmla="*/ 7187 h 124153"/>
                    <a:gd name="connsiteX355" fmla="*/ 93609 w 283522"/>
                    <a:gd name="connsiteY355" fmla="*/ 7187 h 124153"/>
                    <a:gd name="connsiteX356" fmla="*/ 93609 w 283522"/>
                    <a:gd name="connsiteY356" fmla="*/ 7187 h 124153"/>
                    <a:gd name="connsiteX357" fmla="*/ 89117 w 283522"/>
                    <a:gd name="connsiteY357" fmla="*/ 9523 h 124153"/>
                    <a:gd name="connsiteX358" fmla="*/ 89117 w 283522"/>
                    <a:gd name="connsiteY358" fmla="*/ 9523 h 124153"/>
                    <a:gd name="connsiteX359" fmla="*/ 87320 w 283522"/>
                    <a:gd name="connsiteY359" fmla="*/ 7726 h 124153"/>
                    <a:gd name="connsiteX360" fmla="*/ 89117 w 283522"/>
                    <a:gd name="connsiteY360" fmla="*/ 9523 h 124153"/>
                    <a:gd name="connsiteX361" fmla="*/ 84266 w 283522"/>
                    <a:gd name="connsiteY361" fmla="*/ 11858 h 124153"/>
                    <a:gd name="connsiteX362" fmla="*/ 84266 w 283522"/>
                    <a:gd name="connsiteY362" fmla="*/ 11858 h 124153"/>
                    <a:gd name="connsiteX363" fmla="*/ 81211 w 283522"/>
                    <a:gd name="connsiteY363" fmla="*/ 10241 h 124153"/>
                    <a:gd name="connsiteX364" fmla="*/ 81211 w 283522"/>
                    <a:gd name="connsiteY364" fmla="*/ 10241 h 124153"/>
                    <a:gd name="connsiteX365" fmla="*/ 80493 w 283522"/>
                    <a:gd name="connsiteY365" fmla="*/ 7906 h 124153"/>
                    <a:gd name="connsiteX366" fmla="*/ 80493 w 283522"/>
                    <a:gd name="connsiteY366" fmla="*/ 7906 h 124153"/>
                    <a:gd name="connsiteX367" fmla="*/ 80852 w 283522"/>
                    <a:gd name="connsiteY367" fmla="*/ 6109 h 124153"/>
                    <a:gd name="connsiteX368" fmla="*/ 80852 w 283522"/>
                    <a:gd name="connsiteY368" fmla="*/ 6109 h 124153"/>
                    <a:gd name="connsiteX369" fmla="*/ 80313 w 283522"/>
                    <a:gd name="connsiteY369" fmla="*/ 6289 h 124153"/>
                    <a:gd name="connsiteX370" fmla="*/ 80313 w 283522"/>
                    <a:gd name="connsiteY370" fmla="*/ 6289 h 124153"/>
                    <a:gd name="connsiteX371" fmla="*/ 74923 w 283522"/>
                    <a:gd name="connsiteY371" fmla="*/ 10421 h 124153"/>
                    <a:gd name="connsiteX372" fmla="*/ 74923 w 283522"/>
                    <a:gd name="connsiteY372" fmla="*/ 10421 h 124153"/>
                    <a:gd name="connsiteX373" fmla="*/ 70611 w 283522"/>
                    <a:gd name="connsiteY373" fmla="*/ 8804 h 124153"/>
                    <a:gd name="connsiteX374" fmla="*/ 70611 w 283522"/>
                    <a:gd name="connsiteY374" fmla="*/ 8804 h 124153"/>
                    <a:gd name="connsiteX375" fmla="*/ 69173 w 283522"/>
                    <a:gd name="connsiteY375" fmla="*/ 8265 h 124153"/>
                    <a:gd name="connsiteX376" fmla="*/ 69173 w 283522"/>
                    <a:gd name="connsiteY376" fmla="*/ 8265 h 124153"/>
                    <a:gd name="connsiteX377" fmla="*/ 68455 w 283522"/>
                    <a:gd name="connsiteY377" fmla="*/ 10241 h 124153"/>
                    <a:gd name="connsiteX378" fmla="*/ 68455 w 283522"/>
                    <a:gd name="connsiteY378" fmla="*/ 10241 h 124153"/>
                    <a:gd name="connsiteX379" fmla="*/ 65400 w 283522"/>
                    <a:gd name="connsiteY379" fmla="*/ 12218 h 124153"/>
                    <a:gd name="connsiteX380" fmla="*/ 65400 w 283522"/>
                    <a:gd name="connsiteY380" fmla="*/ 12218 h 124153"/>
                    <a:gd name="connsiteX381" fmla="*/ 59291 w 283522"/>
                    <a:gd name="connsiteY381" fmla="*/ 6828 h 124153"/>
                    <a:gd name="connsiteX382" fmla="*/ 59291 w 283522"/>
                    <a:gd name="connsiteY382" fmla="*/ 6828 h 124153"/>
                    <a:gd name="connsiteX383" fmla="*/ 58573 w 283522"/>
                    <a:gd name="connsiteY383" fmla="*/ 6289 h 124153"/>
                    <a:gd name="connsiteX384" fmla="*/ 58573 w 283522"/>
                    <a:gd name="connsiteY384" fmla="*/ 6289 h 124153"/>
                    <a:gd name="connsiteX385" fmla="*/ 51566 w 283522"/>
                    <a:gd name="connsiteY385" fmla="*/ 10062 h 124153"/>
                    <a:gd name="connsiteX386" fmla="*/ 51566 w 283522"/>
                    <a:gd name="connsiteY386" fmla="*/ 10062 h 124153"/>
                    <a:gd name="connsiteX387" fmla="*/ 30544 w 283522"/>
                    <a:gd name="connsiteY387" fmla="*/ 22100 h 124153"/>
                    <a:gd name="connsiteX388" fmla="*/ 30544 w 283522"/>
                    <a:gd name="connsiteY388" fmla="*/ 22100 h 124153"/>
                    <a:gd name="connsiteX389" fmla="*/ 14553 w 283522"/>
                    <a:gd name="connsiteY389" fmla="*/ 41145 h 124153"/>
                    <a:gd name="connsiteX390" fmla="*/ 14553 w 283522"/>
                    <a:gd name="connsiteY390" fmla="*/ 41145 h 124153"/>
                    <a:gd name="connsiteX391" fmla="*/ 14553 w 283522"/>
                    <a:gd name="connsiteY391" fmla="*/ 42223 h 124153"/>
                    <a:gd name="connsiteX392" fmla="*/ 14553 w 283522"/>
                    <a:gd name="connsiteY392" fmla="*/ 42223 h 124153"/>
                    <a:gd name="connsiteX393" fmla="*/ 16170 w 283522"/>
                    <a:gd name="connsiteY393" fmla="*/ 54800 h 124153"/>
                    <a:gd name="connsiteX394" fmla="*/ 16170 w 283522"/>
                    <a:gd name="connsiteY394" fmla="*/ 54800 h 124153"/>
                    <a:gd name="connsiteX395" fmla="*/ 16530 w 283522"/>
                    <a:gd name="connsiteY395" fmla="*/ 56417 h 124153"/>
                    <a:gd name="connsiteX396" fmla="*/ 16530 w 283522"/>
                    <a:gd name="connsiteY396" fmla="*/ 56417 h 124153"/>
                    <a:gd name="connsiteX397" fmla="*/ 11858 w 283522"/>
                    <a:gd name="connsiteY397" fmla="*/ 60549 h 124153"/>
                    <a:gd name="connsiteX398" fmla="*/ 11858 w 283522"/>
                    <a:gd name="connsiteY398" fmla="*/ 60549 h 124153"/>
                    <a:gd name="connsiteX399" fmla="*/ 7187 w 283522"/>
                    <a:gd name="connsiteY399" fmla="*/ 60909 h 124153"/>
                    <a:gd name="connsiteX400" fmla="*/ 7187 w 283522"/>
                    <a:gd name="connsiteY400" fmla="*/ 60909 h 124153"/>
                    <a:gd name="connsiteX401" fmla="*/ 4851 w 283522"/>
                    <a:gd name="connsiteY401" fmla="*/ 62706 h 124153"/>
                    <a:gd name="connsiteX402" fmla="*/ 4851 w 283522"/>
                    <a:gd name="connsiteY402" fmla="*/ 62706 h 124153"/>
                    <a:gd name="connsiteX403" fmla="*/ 9163 w 283522"/>
                    <a:gd name="connsiteY403" fmla="*/ 61448 h 124153"/>
                    <a:gd name="connsiteX404" fmla="*/ 9163 w 283522"/>
                    <a:gd name="connsiteY404" fmla="*/ 61448 h 124153"/>
                    <a:gd name="connsiteX405" fmla="*/ 12397 w 283522"/>
                    <a:gd name="connsiteY405" fmla="*/ 62526 h 124153"/>
                    <a:gd name="connsiteX406" fmla="*/ 12397 w 283522"/>
                    <a:gd name="connsiteY406" fmla="*/ 62526 h 124153"/>
                    <a:gd name="connsiteX407" fmla="*/ 17607 w 283522"/>
                    <a:gd name="connsiteY407" fmla="*/ 67377 h 124153"/>
                    <a:gd name="connsiteX408" fmla="*/ 17607 w 283522"/>
                    <a:gd name="connsiteY408" fmla="*/ 67377 h 124153"/>
                    <a:gd name="connsiteX409" fmla="*/ 19224 w 283522"/>
                    <a:gd name="connsiteY409" fmla="*/ 65760 h 124153"/>
                    <a:gd name="connsiteX410" fmla="*/ 19224 w 283522"/>
                    <a:gd name="connsiteY410" fmla="*/ 65760 h 124153"/>
                    <a:gd name="connsiteX411" fmla="*/ 24255 w 283522"/>
                    <a:gd name="connsiteY411" fmla="*/ 61448 h 124153"/>
                    <a:gd name="connsiteX412" fmla="*/ 24255 w 283522"/>
                    <a:gd name="connsiteY412" fmla="*/ 61448 h 124153"/>
                    <a:gd name="connsiteX413" fmla="*/ 25513 w 283522"/>
                    <a:gd name="connsiteY413" fmla="*/ 56597 h 124153"/>
                    <a:gd name="connsiteX414" fmla="*/ 25513 w 283522"/>
                    <a:gd name="connsiteY414" fmla="*/ 56597 h 124153"/>
                    <a:gd name="connsiteX415" fmla="*/ 25513 w 283522"/>
                    <a:gd name="connsiteY415" fmla="*/ 56237 h 124153"/>
                    <a:gd name="connsiteX416" fmla="*/ 25513 w 283522"/>
                    <a:gd name="connsiteY416" fmla="*/ 56237 h 124153"/>
                    <a:gd name="connsiteX417" fmla="*/ 25513 w 283522"/>
                    <a:gd name="connsiteY417" fmla="*/ 55698 h 124153"/>
                    <a:gd name="connsiteX418" fmla="*/ 25513 w 283522"/>
                    <a:gd name="connsiteY418" fmla="*/ 55698 h 124153"/>
                    <a:gd name="connsiteX419" fmla="*/ 25513 w 283522"/>
                    <a:gd name="connsiteY419" fmla="*/ 55698 h 124153"/>
                    <a:gd name="connsiteX420" fmla="*/ 35216 w 283522"/>
                    <a:gd name="connsiteY420" fmla="*/ 42403 h 124153"/>
                    <a:gd name="connsiteX421" fmla="*/ 35216 w 283522"/>
                    <a:gd name="connsiteY421" fmla="*/ 42403 h 124153"/>
                    <a:gd name="connsiteX422" fmla="*/ 41504 w 283522"/>
                    <a:gd name="connsiteY422" fmla="*/ 30724 h 124153"/>
                    <a:gd name="connsiteX423" fmla="*/ 41504 w 283522"/>
                    <a:gd name="connsiteY423" fmla="*/ 30724 h 124153"/>
                    <a:gd name="connsiteX424" fmla="*/ 58573 w 283522"/>
                    <a:gd name="connsiteY424" fmla="*/ 21561 h 124153"/>
                    <a:gd name="connsiteX425" fmla="*/ 58573 w 283522"/>
                    <a:gd name="connsiteY425" fmla="*/ 21561 h 124153"/>
                    <a:gd name="connsiteX426" fmla="*/ 61807 w 283522"/>
                    <a:gd name="connsiteY426" fmla="*/ 21022 h 124153"/>
                    <a:gd name="connsiteX427" fmla="*/ 61807 w 283522"/>
                    <a:gd name="connsiteY427" fmla="*/ 21022 h 124153"/>
                    <a:gd name="connsiteX428" fmla="*/ 71330 w 283522"/>
                    <a:gd name="connsiteY428" fmla="*/ 27849 h 124153"/>
                    <a:gd name="connsiteX429" fmla="*/ 71330 w 283522"/>
                    <a:gd name="connsiteY429" fmla="*/ 27849 h 124153"/>
                    <a:gd name="connsiteX430" fmla="*/ 68095 w 283522"/>
                    <a:gd name="connsiteY430" fmla="*/ 31802 h 124153"/>
                    <a:gd name="connsiteX431" fmla="*/ 68095 w 283522"/>
                    <a:gd name="connsiteY431" fmla="*/ 31802 h 124153"/>
                    <a:gd name="connsiteX432" fmla="*/ 70072 w 283522"/>
                    <a:gd name="connsiteY432" fmla="*/ 32341 h 124153"/>
                    <a:gd name="connsiteX433" fmla="*/ 70072 w 283522"/>
                    <a:gd name="connsiteY433" fmla="*/ 32341 h 124153"/>
                    <a:gd name="connsiteX434" fmla="*/ 78876 w 283522"/>
                    <a:gd name="connsiteY434" fmla="*/ 41325 h 124153"/>
                    <a:gd name="connsiteX435" fmla="*/ 78876 w 283522"/>
                    <a:gd name="connsiteY435" fmla="*/ 41325 h 124153"/>
                    <a:gd name="connsiteX436" fmla="*/ 81032 w 283522"/>
                    <a:gd name="connsiteY436" fmla="*/ 42403 h 124153"/>
                    <a:gd name="connsiteX437" fmla="*/ 81032 w 283522"/>
                    <a:gd name="connsiteY437" fmla="*/ 42403 h 124153"/>
                    <a:gd name="connsiteX438" fmla="*/ 80672 w 283522"/>
                    <a:gd name="connsiteY438" fmla="*/ 39348 h 124153"/>
                    <a:gd name="connsiteX439" fmla="*/ 80672 w 283522"/>
                    <a:gd name="connsiteY439" fmla="*/ 39348 h 124153"/>
                    <a:gd name="connsiteX440" fmla="*/ 79056 w 283522"/>
                    <a:gd name="connsiteY440" fmla="*/ 35395 h 124153"/>
                    <a:gd name="connsiteX441" fmla="*/ 79056 w 283522"/>
                    <a:gd name="connsiteY441" fmla="*/ 35395 h 124153"/>
                    <a:gd name="connsiteX442" fmla="*/ 83188 w 283522"/>
                    <a:gd name="connsiteY442" fmla="*/ 31802 h 124153"/>
                    <a:gd name="connsiteX443" fmla="*/ 83188 w 283522"/>
                    <a:gd name="connsiteY443" fmla="*/ 31802 h 124153"/>
                    <a:gd name="connsiteX444" fmla="*/ 91632 w 283522"/>
                    <a:gd name="connsiteY444" fmla="*/ 40426 h 124153"/>
                    <a:gd name="connsiteX445" fmla="*/ 91632 w 283522"/>
                    <a:gd name="connsiteY445" fmla="*/ 40426 h 124153"/>
                    <a:gd name="connsiteX446" fmla="*/ 98101 w 283522"/>
                    <a:gd name="connsiteY446" fmla="*/ 42942 h 124153"/>
                    <a:gd name="connsiteX447" fmla="*/ 98101 w 283522"/>
                    <a:gd name="connsiteY447" fmla="*/ 42942 h 124153"/>
                    <a:gd name="connsiteX448" fmla="*/ 96484 w 283522"/>
                    <a:gd name="connsiteY448" fmla="*/ 35755 h 124153"/>
                    <a:gd name="connsiteX449" fmla="*/ 96484 w 283522"/>
                    <a:gd name="connsiteY449" fmla="*/ 35755 h 124153"/>
                    <a:gd name="connsiteX450" fmla="*/ 96484 w 283522"/>
                    <a:gd name="connsiteY450" fmla="*/ 35395 h 124153"/>
                    <a:gd name="connsiteX451" fmla="*/ 96484 w 283522"/>
                    <a:gd name="connsiteY451" fmla="*/ 35395 h 124153"/>
                    <a:gd name="connsiteX452" fmla="*/ 101155 w 283522"/>
                    <a:gd name="connsiteY452" fmla="*/ 30904 h 124153"/>
                    <a:gd name="connsiteX453" fmla="*/ 101155 w 283522"/>
                    <a:gd name="connsiteY453" fmla="*/ 30904 h 124153"/>
                    <a:gd name="connsiteX454" fmla="*/ 103491 w 283522"/>
                    <a:gd name="connsiteY454" fmla="*/ 32161 h 124153"/>
                    <a:gd name="connsiteX455" fmla="*/ 103491 w 283522"/>
                    <a:gd name="connsiteY455" fmla="*/ 32161 h 124153"/>
                    <a:gd name="connsiteX456" fmla="*/ 103491 w 283522"/>
                    <a:gd name="connsiteY456" fmla="*/ 32161 h 124153"/>
                    <a:gd name="connsiteX457" fmla="*/ 111935 w 283522"/>
                    <a:gd name="connsiteY457" fmla="*/ 44738 h 124153"/>
                    <a:gd name="connsiteX458" fmla="*/ 111935 w 283522"/>
                    <a:gd name="connsiteY458" fmla="*/ 44738 h 124153"/>
                    <a:gd name="connsiteX459" fmla="*/ 122716 w 283522"/>
                    <a:gd name="connsiteY459" fmla="*/ 51566 h 124153"/>
                    <a:gd name="connsiteX460" fmla="*/ 122716 w 283522"/>
                    <a:gd name="connsiteY460" fmla="*/ 51566 h 124153"/>
                    <a:gd name="connsiteX461" fmla="*/ 139066 w 283522"/>
                    <a:gd name="connsiteY461" fmla="*/ 57854 h 124153"/>
                    <a:gd name="connsiteX462" fmla="*/ 139066 w 283522"/>
                    <a:gd name="connsiteY462" fmla="*/ 57854 h 124153"/>
                    <a:gd name="connsiteX463" fmla="*/ 146432 w 283522"/>
                    <a:gd name="connsiteY463" fmla="*/ 60909 h 124153"/>
                    <a:gd name="connsiteX464" fmla="*/ 146432 w 283522"/>
                    <a:gd name="connsiteY464" fmla="*/ 60909 h 124153"/>
                    <a:gd name="connsiteX465" fmla="*/ 146432 w 283522"/>
                    <a:gd name="connsiteY465" fmla="*/ 60909 h 124153"/>
                    <a:gd name="connsiteX466" fmla="*/ 146432 w 283522"/>
                    <a:gd name="connsiteY466" fmla="*/ 60909 h 124153"/>
                    <a:gd name="connsiteX467" fmla="*/ 146432 w 283522"/>
                    <a:gd name="connsiteY467" fmla="*/ 60909 h 124153"/>
                    <a:gd name="connsiteX468" fmla="*/ 146792 w 283522"/>
                    <a:gd name="connsiteY468" fmla="*/ 60909 h 124153"/>
                    <a:gd name="connsiteX469" fmla="*/ 157392 w 283522"/>
                    <a:gd name="connsiteY469" fmla="*/ 58214 h 124153"/>
                    <a:gd name="connsiteX470" fmla="*/ 157392 w 283522"/>
                    <a:gd name="connsiteY470" fmla="*/ 58214 h 124153"/>
                    <a:gd name="connsiteX471" fmla="*/ 157931 w 283522"/>
                    <a:gd name="connsiteY471" fmla="*/ 58034 h 124153"/>
                    <a:gd name="connsiteX472" fmla="*/ 158650 w 283522"/>
                    <a:gd name="connsiteY472" fmla="*/ 58034 h 124153"/>
                    <a:gd name="connsiteX473" fmla="*/ 163501 w 283522"/>
                    <a:gd name="connsiteY473" fmla="*/ 64862 h 124153"/>
                    <a:gd name="connsiteX474" fmla="*/ 163501 w 283522"/>
                    <a:gd name="connsiteY474" fmla="*/ 64862 h 124153"/>
                    <a:gd name="connsiteX475" fmla="*/ 175539 w 283522"/>
                    <a:gd name="connsiteY475" fmla="*/ 75822 h 124153"/>
                    <a:gd name="connsiteX476" fmla="*/ 175539 w 283522"/>
                    <a:gd name="connsiteY476" fmla="*/ 75822 h 124153"/>
                    <a:gd name="connsiteX477" fmla="*/ 181109 w 283522"/>
                    <a:gd name="connsiteY477" fmla="*/ 81212 h 124153"/>
                    <a:gd name="connsiteX478" fmla="*/ 181109 w 283522"/>
                    <a:gd name="connsiteY478" fmla="*/ 81212 h 124153"/>
                    <a:gd name="connsiteX479" fmla="*/ 188835 w 283522"/>
                    <a:gd name="connsiteY479" fmla="*/ 83907 h 124153"/>
                    <a:gd name="connsiteX480" fmla="*/ 188835 w 283522"/>
                    <a:gd name="connsiteY480" fmla="*/ 83907 h 124153"/>
                    <a:gd name="connsiteX481" fmla="*/ 192069 w 283522"/>
                    <a:gd name="connsiteY481" fmla="*/ 83548 h 124153"/>
                    <a:gd name="connsiteX482" fmla="*/ 192069 w 283522"/>
                    <a:gd name="connsiteY482" fmla="*/ 83548 h 124153"/>
                    <a:gd name="connsiteX483" fmla="*/ 197100 w 283522"/>
                    <a:gd name="connsiteY483" fmla="*/ 82469 h 124153"/>
                    <a:gd name="connsiteX484" fmla="*/ 197100 w 283522"/>
                    <a:gd name="connsiteY484" fmla="*/ 82469 h 124153"/>
                    <a:gd name="connsiteX485" fmla="*/ 201592 w 283522"/>
                    <a:gd name="connsiteY485" fmla="*/ 86063 h 124153"/>
                    <a:gd name="connsiteX486" fmla="*/ 201592 w 283522"/>
                    <a:gd name="connsiteY486" fmla="*/ 86063 h 124153"/>
                    <a:gd name="connsiteX487" fmla="*/ 206802 w 283522"/>
                    <a:gd name="connsiteY487" fmla="*/ 96484 h 124153"/>
                    <a:gd name="connsiteX488" fmla="*/ 206802 w 283522"/>
                    <a:gd name="connsiteY488" fmla="*/ 96484 h 124153"/>
                    <a:gd name="connsiteX489" fmla="*/ 210935 w 283522"/>
                    <a:gd name="connsiteY489" fmla="*/ 103671 h 124153"/>
                    <a:gd name="connsiteX490" fmla="*/ 210935 w 283522"/>
                    <a:gd name="connsiteY490" fmla="*/ 103671 h 124153"/>
                    <a:gd name="connsiteX491" fmla="*/ 209138 w 283522"/>
                    <a:gd name="connsiteY491" fmla="*/ 107624 h 124153"/>
                    <a:gd name="connsiteX492" fmla="*/ 209138 w 283522"/>
                    <a:gd name="connsiteY492" fmla="*/ 107624 h 124153"/>
                    <a:gd name="connsiteX493" fmla="*/ 199615 w 283522"/>
                    <a:gd name="connsiteY493" fmla="*/ 115888 h 124153"/>
                    <a:gd name="connsiteX494" fmla="*/ 199615 w 283522"/>
                    <a:gd name="connsiteY494" fmla="*/ 115888 h 124153"/>
                    <a:gd name="connsiteX495" fmla="*/ 197459 w 283522"/>
                    <a:gd name="connsiteY495" fmla="*/ 118404 h 124153"/>
                    <a:gd name="connsiteX496" fmla="*/ 197459 w 283522"/>
                    <a:gd name="connsiteY496" fmla="*/ 118404 h 124153"/>
                    <a:gd name="connsiteX497" fmla="*/ 202131 w 283522"/>
                    <a:gd name="connsiteY497" fmla="*/ 119302 h 124153"/>
                    <a:gd name="connsiteX498" fmla="*/ 202131 w 283522"/>
                    <a:gd name="connsiteY498" fmla="*/ 119302 h 124153"/>
                    <a:gd name="connsiteX499" fmla="*/ 230519 w 283522"/>
                    <a:gd name="connsiteY499" fmla="*/ 116427 h 124153"/>
                    <a:gd name="connsiteX500" fmla="*/ 230519 w 283522"/>
                    <a:gd name="connsiteY500" fmla="*/ 116427 h 124153"/>
                    <a:gd name="connsiteX501" fmla="*/ 3953 w 283522"/>
                    <a:gd name="connsiteY501" fmla="*/ 63784 h 124153"/>
                    <a:gd name="connsiteX502" fmla="*/ 3953 w 283522"/>
                    <a:gd name="connsiteY502" fmla="*/ 63784 h 124153"/>
                    <a:gd name="connsiteX503" fmla="*/ 3953 w 283522"/>
                    <a:gd name="connsiteY503" fmla="*/ 63784 h 124153"/>
                    <a:gd name="connsiteX504" fmla="*/ 3953 w 283522"/>
                    <a:gd name="connsiteY504" fmla="*/ 63784 h 124153"/>
                    <a:gd name="connsiteX505" fmla="*/ 3953 w 283522"/>
                    <a:gd name="connsiteY505" fmla="*/ 63784 h 124153"/>
                    <a:gd name="connsiteX506" fmla="*/ 30724 w 283522"/>
                    <a:gd name="connsiteY506" fmla="*/ 55519 h 124153"/>
                    <a:gd name="connsiteX507" fmla="*/ 30724 w 283522"/>
                    <a:gd name="connsiteY507" fmla="*/ 55159 h 124153"/>
                    <a:gd name="connsiteX508" fmla="*/ 30724 w 283522"/>
                    <a:gd name="connsiteY508" fmla="*/ 55159 h 124153"/>
                    <a:gd name="connsiteX509" fmla="*/ 30724 w 283522"/>
                    <a:gd name="connsiteY509" fmla="*/ 55519 h 124153"/>
                    <a:gd name="connsiteX510" fmla="*/ 30724 w 283522"/>
                    <a:gd name="connsiteY510" fmla="*/ 55519 h 124153"/>
                    <a:gd name="connsiteX511" fmla="*/ 103311 w 283522"/>
                    <a:gd name="connsiteY511" fmla="*/ 41145 h 124153"/>
                    <a:gd name="connsiteX512" fmla="*/ 102053 w 283522"/>
                    <a:gd name="connsiteY512" fmla="*/ 39169 h 124153"/>
                    <a:gd name="connsiteX513" fmla="*/ 102053 w 283522"/>
                    <a:gd name="connsiteY513" fmla="*/ 39169 h 124153"/>
                    <a:gd name="connsiteX514" fmla="*/ 103311 w 283522"/>
                    <a:gd name="connsiteY514" fmla="*/ 41145 h 124153"/>
                    <a:gd name="connsiteX515" fmla="*/ 103311 w 283522"/>
                    <a:gd name="connsiteY515" fmla="*/ 41145 h 124153"/>
                    <a:gd name="connsiteX516" fmla="*/ 133316 w 283522"/>
                    <a:gd name="connsiteY516" fmla="*/ 26951 h 124153"/>
                    <a:gd name="connsiteX517" fmla="*/ 133316 w 283522"/>
                    <a:gd name="connsiteY517" fmla="*/ 26951 h 124153"/>
                    <a:gd name="connsiteX518" fmla="*/ 133316 w 283522"/>
                    <a:gd name="connsiteY518" fmla="*/ 26951 h 124153"/>
                    <a:gd name="connsiteX519" fmla="*/ 133316 w 283522"/>
                    <a:gd name="connsiteY519" fmla="*/ 26951 h 124153"/>
                    <a:gd name="connsiteX520" fmla="*/ 133316 w 283522"/>
                    <a:gd name="connsiteY520" fmla="*/ 26951 h 124153"/>
                    <a:gd name="connsiteX521" fmla="*/ 133316 w 283522"/>
                    <a:gd name="connsiteY521" fmla="*/ 26951 h 124153"/>
                    <a:gd name="connsiteX522" fmla="*/ 85523 w 283522"/>
                    <a:gd name="connsiteY522" fmla="*/ 7726 h 124153"/>
                    <a:gd name="connsiteX523" fmla="*/ 85523 w 283522"/>
                    <a:gd name="connsiteY523" fmla="*/ 7726 h 124153"/>
                    <a:gd name="connsiteX524" fmla="*/ 85523 w 283522"/>
                    <a:gd name="connsiteY524" fmla="*/ 7726 h 124153"/>
                    <a:gd name="connsiteX525" fmla="*/ 85523 w 283522"/>
                    <a:gd name="connsiteY525" fmla="*/ 7726 h 124153"/>
                    <a:gd name="connsiteX526" fmla="*/ 202310 w 283522"/>
                    <a:gd name="connsiteY526" fmla="*/ 119123 h 124153"/>
                    <a:gd name="connsiteX527" fmla="*/ 202310 w 283522"/>
                    <a:gd name="connsiteY527" fmla="*/ 119123 h 124153"/>
                    <a:gd name="connsiteX528" fmla="*/ 202310 w 283522"/>
                    <a:gd name="connsiteY528" fmla="*/ 119123 h 124153"/>
                    <a:gd name="connsiteX529" fmla="*/ 202310 w 283522"/>
                    <a:gd name="connsiteY529" fmla="*/ 119123 h 124153"/>
                    <a:gd name="connsiteX530" fmla="*/ 202310 w 283522"/>
                    <a:gd name="connsiteY530" fmla="*/ 119123 h 1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Lst>
                  <a:rect l="l" t="t" r="r" b="b"/>
                  <a:pathLst>
                    <a:path w="283522" h="124153">
                      <a:moveTo>
                        <a:pt x="202310" y="124153"/>
                      </a:moveTo>
                      <a:cubicBezTo>
                        <a:pt x="197279" y="124153"/>
                        <a:pt x="192967" y="122716"/>
                        <a:pt x="192608" y="118224"/>
                      </a:cubicBezTo>
                      <a:lnTo>
                        <a:pt x="192608" y="118224"/>
                      </a:lnTo>
                      <a:cubicBezTo>
                        <a:pt x="192608" y="115529"/>
                        <a:pt x="194405" y="113553"/>
                        <a:pt x="196920" y="111576"/>
                      </a:cubicBezTo>
                      <a:lnTo>
                        <a:pt x="196920" y="111576"/>
                      </a:lnTo>
                      <a:cubicBezTo>
                        <a:pt x="200513" y="109061"/>
                        <a:pt x="204466" y="105108"/>
                        <a:pt x="205724" y="103850"/>
                      </a:cubicBezTo>
                      <a:lnTo>
                        <a:pt x="205724" y="103850"/>
                      </a:lnTo>
                      <a:cubicBezTo>
                        <a:pt x="206263" y="103491"/>
                        <a:pt x="206084" y="103491"/>
                        <a:pt x="206084" y="103491"/>
                      </a:cubicBezTo>
                      <a:lnTo>
                        <a:pt x="206084" y="103491"/>
                      </a:lnTo>
                      <a:cubicBezTo>
                        <a:pt x="206084" y="103491"/>
                        <a:pt x="205005" y="102054"/>
                        <a:pt x="202849" y="98999"/>
                      </a:cubicBezTo>
                      <a:lnTo>
                        <a:pt x="202849" y="98999"/>
                      </a:lnTo>
                      <a:cubicBezTo>
                        <a:pt x="199974" y="94687"/>
                        <a:pt x="198537" y="90555"/>
                        <a:pt x="197279" y="88039"/>
                      </a:cubicBezTo>
                      <a:lnTo>
                        <a:pt x="197279" y="88039"/>
                      </a:lnTo>
                      <a:cubicBezTo>
                        <a:pt x="197100" y="87680"/>
                        <a:pt x="196920" y="87500"/>
                        <a:pt x="196920" y="87321"/>
                      </a:cubicBezTo>
                      <a:lnTo>
                        <a:pt x="196920" y="87321"/>
                      </a:lnTo>
                      <a:cubicBezTo>
                        <a:pt x="196381" y="87321"/>
                        <a:pt x="195303" y="87680"/>
                        <a:pt x="193686" y="88039"/>
                      </a:cubicBezTo>
                      <a:lnTo>
                        <a:pt x="193686" y="88039"/>
                      </a:lnTo>
                      <a:cubicBezTo>
                        <a:pt x="192069" y="88399"/>
                        <a:pt x="190452" y="88578"/>
                        <a:pt x="189015" y="88578"/>
                      </a:cubicBezTo>
                      <a:lnTo>
                        <a:pt x="189015" y="88578"/>
                      </a:lnTo>
                      <a:cubicBezTo>
                        <a:pt x="184882" y="88578"/>
                        <a:pt x="181468" y="87141"/>
                        <a:pt x="178953" y="85344"/>
                      </a:cubicBezTo>
                      <a:lnTo>
                        <a:pt x="178953" y="85344"/>
                      </a:lnTo>
                      <a:cubicBezTo>
                        <a:pt x="174641" y="84087"/>
                        <a:pt x="171946" y="81391"/>
                        <a:pt x="171047" y="77618"/>
                      </a:cubicBezTo>
                      <a:lnTo>
                        <a:pt x="171047" y="77618"/>
                      </a:lnTo>
                      <a:cubicBezTo>
                        <a:pt x="169071" y="74384"/>
                        <a:pt x="161525" y="70970"/>
                        <a:pt x="159009" y="66838"/>
                      </a:cubicBezTo>
                      <a:lnTo>
                        <a:pt x="159009" y="66838"/>
                      </a:lnTo>
                      <a:cubicBezTo>
                        <a:pt x="158470" y="65580"/>
                        <a:pt x="157931" y="64323"/>
                        <a:pt x="157752" y="63424"/>
                      </a:cubicBezTo>
                      <a:lnTo>
                        <a:pt x="157752" y="63424"/>
                      </a:lnTo>
                      <a:cubicBezTo>
                        <a:pt x="154697" y="64502"/>
                        <a:pt x="150026" y="65760"/>
                        <a:pt x="146971" y="65940"/>
                      </a:cubicBezTo>
                      <a:lnTo>
                        <a:pt x="146971" y="65940"/>
                      </a:lnTo>
                      <a:cubicBezTo>
                        <a:pt x="145893" y="65760"/>
                        <a:pt x="145175" y="66119"/>
                        <a:pt x="144456" y="65221"/>
                      </a:cubicBezTo>
                      <a:lnTo>
                        <a:pt x="144456" y="65221"/>
                      </a:lnTo>
                      <a:cubicBezTo>
                        <a:pt x="140683" y="63245"/>
                        <a:pt x="142120" y="62885"/>
                        <a:pt x="139066" y="62885"/>
                      </a:cubicBezTo>
                      <a:lnTo>
                        <a:pt x="139066" y="62885"/>
                      </a:lnTo>
                      <a:lnTo>
                        <a:pt x="139066" y="62885"/>
                      </a:lnTo>
                      <a:cubicBezTo>
                        <a:pt x="139066" y="62885"/>
                        <a:pt x="139066" y="62885"/>
                        <a:pt x="139246" y="62885"/>
                      </a:cubicBezTo>
                      <a:lnTo>
                        <a:pt x="139246" y="62885"/>
                      </a:lnTo>
                      <a:cubicBezTo>
                        <a:pt x="139605" y="62885"/>
                        <a:pt x="140144" y="62885"/>
                        <a:pt x="141222" y="61807"/>
                      </a:cubicBezTo>
                      <a:lnTo>
                        <a:pt x="141222" y="61807"/>
                      </a:lnTo>
                      <a:lnTo>
                        <a:pt x="139605" y="60729"/>
                      </a:lnTo>
                      <a:lnTo>
                        <a:pt x="138347" y="62885"/>
                      </a:lnTo>
                      <a:cubicBezTo>
                        <a:pt x="134394" y="61448"/>
                        <a:pt x="126489" y="58932"/>
                        <a:pt x="120919" y="56058"/>
                      </a:cubicBezTo>
                      <a:lnTo>
                        <a:pt x="120919" y="56058"/>
                      </a:lnTo>
                      <a:cubicBezTo>
                        <a:pt x="115529" y="53183"/>
                        <a:pt x="110318" y="51027"/>
                        <a:pt x="108342" y="47613"/>
                      </a:cubicBezTo>
                      <a:lnTo>
                        <a:pt x="108342" y="47613"/>
                      </a:lnTo>
                      <a:cubicBezTo>
                        <a:pt x="107443" y="46715"/>
                        <a:pt x="106545" y="45457"/>
                        <a:pt x="105647" y="44020"/>
                      </a:cubicBezTo>
                      <a:lnTo>
                        <a:pt x="105647" y="44020"/>
                      </a:lnTo>
                      <a:cubicBezTo>
                        <a:pt x="105647" y="44379"/>
                        <a:pt x="105826" y="44559"/>
                        <a:pt x="105826" y="44918"/>
                      </a:cubicBezTo>
                      <a:lnTo>
                        <a:pt x="105826" y="44918"/>
                      </a:lnTo>
                      <a:cubicBezTo>
                        <a:pt x="105826" y="46715"/>
                        <a:pt x="103850" y="48332"/>
                        <a:pt x="102413" y="48332"/>
                      </a:cubicBezTo>
                      <a:lnTo>
                        <a:pt x="102413" y="48332"/>
                      </a:lnTo>
                      <a:cubicBezTo>
                        <a:pt x="100257" y="48152"/>
                        <a:pt x="92890" y="47254"/>
                        <a:pt x="88218" y="42942"/>
                      </a:cubicBezTo>
                      <a:lnTo>
                        <a:pt x="88218" y="42942"/>
                      </a:lnTo>
                      <a:cubicBezTo>
                        <a:pt x="88039" y="42403"/>
                        <a:pt x="87500" y="41504"/>
                        <a:pt x="86781" y="40606"/>
                      </a:cubicBezTo>
                      <a:lnTo>
                        <a:pt x="86781" y="40606"/>
                      </a:lnTo>
                      <a:cubicBezTo>
                        <a:pt x="86961" y="41325"/>
                        <a:pt x="86961" y="42043"/>
                        <a:pt x="86961" y="42762"/>
                      </a:cubicBezTo>
                      <a:lnTo>
                        <a:pt x="86961" y="42762"/>
                      </a:lnTo>
                      <a:cubicBezTo>
                        <a:pt x="86961" y="43840"/>
                        <a:pt x="86781" y="45098"/>
                        <a:pt x="85883" y="46176"/>
                      </a:cubicBezTo>
                      <a:lnTo>
                        <a:pt x="85883" y="46176"/>
                      </a:lnTo>
                      <a:lnTo>
                        <a:pt x="85164" y="47074"/>
                      </a:lnTo>
                      <a:lnTo>
                        <a:pt x="84086" y="47074"/>
                      </a:lnTo>
                      <a:cubicBezTo>
                        <a:pt x="83727" y="47074"/>
                        <a:pt x="83547" y="47074"/>
                        <a:pt x="83547" y="47074"/>
                      </a:cubicBezTo>
                      <a:lnTo>
                        <a:pt x="83547" y="47074"/>
                      </a:lnTo>
                      <a:cubicBezTo>
                        <a:pt x="81211" y="47074"/>
                        <a:pt x="77079" y="46894"/>
                        <a:pt x="75642" y="43660"/>
                      </a:cubicBezTo>
                      <a:lnTo>
                        <a:pt x="75642" y="43660"/>
                      </a:lnTo>
                      <a:cubicBezTo>
                        <a:pt x="72587" y="40606"/>
                        <a:pt x="71509" y="38270"/>
                        <a:pt x="68814" y="36473"/>
                      </a:cubicBezTo>
                      <a:lnTo>
                        <a:pt x="68814" y="36473"/>
                      </a:lnTo>
                      <a:cubicBezTo>
                        <a:pt x="64142" y="34497"/>
                        <a:pt x="60549" y="35755"/>
                        <a:pt x="58753" y="30544"/>
                      </a:cubicBezTo>
                      <a:lnTo>
                        <a:pt x="58753" y="30544"/>
                      </a:lnTo>
                      <a:cubicBezTo>
                        <a:pt x="58573" y="29826"/>
                        <a:pt x="59291" y="28388"/>
                        <a:pt x="59830" y="28209"/>
                      </a:cubicBezTo>
                      <a:lnTo>
                        <a:pt x="59830" y="28209"/>
                      </a:lnTo>
                      <a:cubicBezTo>
                        <a:pt x="62346" y="26412"/>
                        <a:pt x="64681" y="26591"/>
                        <a:pt x="66299" y="26591"/>
                      </a:cubicBezTo>
                      <a:lnTo>
                        <a:pt x="66299" y="26591"/>
                      </a:lnTo>
                      <a:cubicBezTo>
                        <a:pt x="66299" y="26591"/>
                        <a:pt x="66119" y="26591"/>
                        <a:pt x="66119" y="26412"/>
                      </a:cubicBezTo>
                      <a:lnTo>
                        <a:pt x="66119" y="26412"/>
                      </a:lnTo>
                      <a:cubicBezTo>
                        <a:pt x="65220" y="25873"/>
                        <a:pt x="63783" y="25513"/>
                        <a:pt x="62705" y="25513"/>
                      </a:cubicBezTo>
                      <a:lnTo>
                        <a:pt x="62705" y="25513"/>
                      </a:lnTo>
                      <a:cubicBezTo>
                        <a:pt x="62166" y="25513"/>
                        <a:pt x="61627" y="25513"/>
                        <a:pt x="61268" y="25693"/>
                      </a:cubicBezTo>
                      <a:lnTo>
                        <a:pt x="61268" y="25693"/>
                      </a:lnTo>
                      <a:cubicBezTo>
                        <a:pt x="56776" y="26951"/>
                        <a:pt x="48332" y="28927"/>
                        <a:pt x="46714" y="32700"/>
                      </a:cubicBezTo>
                      <a:lnTo>
                        <a:pt x="46714" y="32700"/>
                      </a:lnTo>
                      <a:cubicBezTo>
                        <a:pt x="44379" y="36294"/>
                        <a:pt x="42941" y="40247"/>
                        <a:pt x="40246" y="44738"/>
                      </a:cubicBezTo>
                      <a:lnTo>
                        <a:pt x="40246" y="44738"/>
                      </a:lnTo>
                      <a:cubicBezTo>
                        <a:pt x="37192" y="48691"/>
                        <a:pt x="32161" y="52824"/>
                        <a:pt x="31443" y="54620"/>
                      </a:cubicBezTo>
                      <a:lnTo>
                        <a:pt x="31443" y="54620"/>
                      </a:lnTo>
                      <a:lnTo>
                        <a:pt x="31443" y="55339"/>
                      </a:lnTo>
                      <a:cubicBezTo>
                        <a:pt x="31443" y="55878"/>
                        <a:pt x="31443" y="56058"/>
                        <a:pt x="31443" y="56237"/>
                      </a:cubicBezTo>
                      <a:lnTo>
                        <a:pt x="31443" y="56237"/>
                      </a:lnTo>
                      <a:cubicBezTo>
                        <a:pt x="31443" y="59471"/>
                        <a:pt x="31263" y="63424"/>
                        <a:pt x="27490" y="65580"/>
                      </a:cubicBezTo>
                      <a:lnTo>
                        <a:pt x="27490" y="65580"/>
                      </a:lnTo>
                      <a:cubicBezTo>
                        <a:pt x="25333" y="66299"/>
                        <a:pt x="22998" y="71330"/>
                        <a:pt x="18506" y="72588"/>
                      </a:cubicBezTo>
                      <a:lnTo>
                        <a:pt x="18506" y="72588"/>
                      </a:lnTo>
                      <a:lnTo>
                        <a:pt x="17787" y="72588"/>
                      </a:lnTo>
                      <a:lnTo>
                        <a:pt x="17248" y="72408"/>
                      </a:lnTo>
                      <a:cubicBezTo>
                        <a:pt x="14014" y="70611"/>
                        <a:pt x="13475" y="67377"/>
                        <a:pt x="12936" y="67197"/>
                      </a:cubicBezTo>
                      <a:lnTo>
                        <a:pt x="12936" y="67197"/>
                      </a:lnTo>
                      <a:lnTo>
                        <a:pt x="13116" y="67018"/>
                      </a:lnTo>
                      <a:lnTo>
                        <a:pt x="12038" y="67018"/>
                      </a:lnTo>
                      <a:cubicBezTo>
                        <a:pt x="10780" y="66479"/>
                        <a:pt x="10241" y="66299"/>
                        <a:pt x="9882" y="66299"/>
                      </a:cubicBezTo>
                      <a:lnTo>
                        <a:pt x="9882" y="66299"/>
                      </a:lnTo>
                      <a:cubicBezTo>
                        <a:pt x="9523" y="66299"/>
                        <a:pt x="8984" y="66479"/>
                        <a:pt x="8804" y="65940"/>
                      </a:cubicBezTo>
                      <a:lnTo>
                        <a:pt x="8804" y="65940"/>
                      </a:lnTo>
                      <a:cubicBezTo>
                        <a:pt x="8085" y="67557"/>
                        <a:pt x="6468" y="68814"/>
                        <a:pt x="4671" y="68814"/>
                      </a:cubicBezTo>
                      <a:lnTo>
                        <a:pt x="4671" y="68814"/>
                      </a:lnTo>
                      <a:cubicBezTo>
                        <a:pt x="1617" y="68635"/>
                        <a:pt x="0" y="66119"/>
                        <a:pt x="0" y="63424"/>
                      </a:cubicBezTo>
                      <a:lnTo>
                        <a:pt x="0" y="63424"/>
                      </a:lnTo>
                      <a:cubicBezTo>
                        <a:pt x="179" y="59112"/>
                        <a:pt x="3414" y="55698"/>
                        <a:pt x="7726" y="55519"/>
                      </a:cubicBezTo>
                      <a:lnTo>
                        <a:pt x="7726" y="55519"/>
                      </a:lnTo>
                      <a:cubicBezTo>
                        <a:pt x="8804" y="55519"/>
                        <a:pt x="10780" y="55519"/>
                        <a:pt x="11679" y="55339"/>
                      </a:cubicBezTo>
                      <a:lnTo>
                        <a:pt x="11679" y="55339"/>
                      </a:lnTo>
                      <a:cubicBezTo>
                        <a:pt x="11499" y="54261"/>
                        <a:pt x="9882" y="46535"/>
                        <a:pt x="9882" y="42043"/>
                      </a:cubicBezTo>
                      <a:lnTo>
                        <a:pt x="9882" y="42043"/>
                      </a:lnTo>
                      <a:cubicBezTo>
                        <a:pt x="9882" y="40786"/>
                        <a:pt x="9882" y="39708"/>
                        <a:pt x="10421" y="38809"/>
                      </a:cubicBezTo>
                      <a:lnTo>
                        <a:pt x="10421" y="38809"/>
                      </a:lnTo>
                      <a:cubicBezTo>
                        <a:pt x="12757" y="33239"/>
                        <a:pt x="24615" y="19944"/>
                        <a:pt x="28747" y="17428"/>
                      </a:cubicBezTo>
                      <a:lnTo>
                        <a:pt x="28747" y="17428"/>
                      </a:lnTo>
                      <a:cubicBezTo>
                        <a:pt x="31083" y="16171"/>
                        <a:pt x="41863" y="9523"/>
                        <a:pt x="49769" y="5390"/>
                      </a:cubicBezTo>
                      <a:lnTo>
                        <a:pt x="49769" y="5390"/>
                      </a:lnTo>
                      <a:cubicBezTo>
                        <a:pt x="54980" y="2875"/>
                        <a:pt x="56058" y="1437"/>
                        <a:pt x="59112" y="1078"/>
                      </a:cubicBezTo>
                      <a:lnTo>
                        <a:pt x="59112" y="1078"/>
                      </a:lnTo>
                      <a:cubicBezTo>
                        <a:pt x="61088" y="1078"/>
                        <a:pt x="62166" y="2156"/>
                        <a:pt x="63244" y="3234"/>
                      </a:cubicBezTo>
                      <a:lnTo>
                        <a:pt x="63244" y="3234"/>
                      </a:lnTo>
                      <a:cubicBezTo>
                        <a:pt x="63963" y="3953"/>
                        <a:pt x="64502" y="4851"/>
                        <a:pt x="65041" y="5750"/>
                      </a:cubicBezTo>
                      <a:lnTo>
                        <a:pt x="65041" y="5750"/>
                      </a:lnTo>
                      <a:cubicBezTo>
                        <a:pt x="65759" y="4312"/>
                        <a:pt x="66658" y="3234"/>
                        <a:pt x="68814" y="3054"/>
                      </a:cubicBezTo>
                      <a:lnTo>
                        <a:pt x="68814" y="3054"/>
                      </a:lnTo>
                      <a:cubicBezTo>
                        <a:pt x="70251" y="3054"/>
                        <a:pt x="71150" y="3414"/>
                        <a:pt x="73306" y="4312"/>
                      </a:cubicBezTo>
                      <a:lnTo>
                        <a:pt x="73306" y="4312"/>
                      </a:lnTo>
                      <a:cubicBezTo>
                        <a:pt x="74564" y="5211"/>
                        <a:pt x="75283" y="5390"/>
                        <a:pt x="75462" y="5211"/>
                      </a:cubicBezTo>
                      <a:lnTo>
                        <a:pt x="75462" y="5211"/>
                      </a:lnTo>
                      <a:cubicBezTo>
                        <a:pt x="75462" y="5211"/>
                        <a:pt x="75462" y="5211"/>
                        <a:pt x="77439" y="2695"/>
                      </a:cubicBezTo>
                      <a:lnTo>
                        <a:pt x="77439" y="2695"/>
                      </a:lnTo>
                      <a:cubicBezTo>
                        <a:pt x="79235" y="1976"/>
                        <a:pt x="81211" y="180"/>
                        <a:pt x="84086" y="0"/>
                      </a:cubicBezTo>
                      <a:lnTo>
                        <a:pt x="84086" y="0"/>
                      </a:lnTo>
                      <a:cubicBezTo>
                        <a:pt x="85344" y="0"/>
                        <a:pt x="86781" y="1078"/>
                        <a:pt x="87320" y="2336"/>
                      </a:cubicBezTo>
                      <a:lnTo>
                        <a:pt x="87320" y="2336"/>
                      </a:lnTo>
                      <a:cubicBezTo>
                        <a:pt x="87679" y="2875"/>
                        <a:pt x="87859" y="3773"/>
                        <a:pt x="87859" y="4132"/>
                      </a:cubicBezTo>
                      <a:lnTo>
                        <a:pt x="87859" y="4132"/>
                      </a:lnTo>
                      <a:cubicBezTo>
                        <a:pt x="87859" y="4132"/>
                        <a:pt x="87859" y="4132"/>
                        <a:pt x="87859" y="4132"/>
                      </a:cubicBezTo>
                      <a:lnTo>
                        <a:pt x="87859" y="4132"/>
                      </a:lnTo>
                      <a:cubicBezTo>
                        <a:pt x="89476" y="3054"/>
                        <a:pt x="91453" y="1976"/>
                        <a:pt x="93968" y="1976"/>
                      </a:cubicBezTo>
                      <a:lnTo>
                        <a:pt x="93968" y="1976"/>
                      </a:lnTo>
                      <a:cubicBezTo>
                        <a:pt x="94867" y="1976"/>
                        <a:pt x="95765" y="2156"/>
                        <a:pt x="96663" y="2695"/>
                      </a:cubicBezTo>
                      <a:lnTo>
                        <a:pt x="96663" y="2695"/>
                      </a:lnTo>
                      <a:cubicBezTo>
                        <a:pt x="100257" y="4492"/>
                        <a:pt x="101694" y="7726"/>
                        <a:pt x="102592" y="8445"/>
                      </a:cubicBezTo>
                      <a:lnTo>
                        <a:pt x="102592" y="8445"/>
                      </a:lnTo>
                      <a:cubicBezTo>
                        <a:pt x="104030" y="9882"/>
                        <a:pt x="104389" y="9882"/>
                        <a:pt x="104569" y="9882"/>
                      </a:cubicBezTo>
                      <a:lnTo>
                        <a:pt x="104569" y="9882"/>
                      </a:lnTo>
                      <a:cubicBezTo>
                        <a:pt x="104748" y="9882"/>
                        <a:pt x="105287" y="9702"/>
                        <a:pt x="106186" y="9343"/>
                      </a:cubicBezTo>
                      <a:lnTo>
                        <a:pt x="106186" y="9343"/>
                      </a:lnTo>
                      <a:cubicBezTo>
                        <a:pt x="109420" y="7726"/>
                        <a:pt x="114271" y="6468"/>
                        <a:pt x="116607" y="6468"/>
                      </a:cubicBezTo>
                      <a:lnTo>
                        <a:pt x="116607" y="6468"/>
                      </a:lnTo>
                      <a:cubicBezTo>
                        <a:pt x="118763" y="6468"/>
                        <a:pt x="121099" y="8265"/>
                        <a:pt x="121099" y="10960"/>
                      </a:cubicBezTo>
                      <a:lnTo>
                        <a:pt x="121099" y="10960"/>
                      </a:lnTo>
                      <a:cubicBezTo>
                        <a:pt x="121099" y="12038"/>
                        <a:pt x="120740" y="12936"/>
                        <a:pt x="120560" y="12936"/>
                      </a:cubicBezTo>
                      <a:lnTo>
                        <a:pt x="120560" y="12936"/>
                      </a:lnTo>
                      <a:cubicBezTo>
                        <a:pt x="120560" y="14374"/>
                        <a:pt x="120740" y="14553"/>
                        <a:pt x="125051" y="17788"/>
                      </a:cubicBezTo>
                      <a:lnTo>
                        <a:pt x="125051" y="17788"/>
                      </a:lnTo>
                      <a:cubicBezTo>
                        <a:pt x="127746" y="20483"/>
                        <a:pt x="129723" y="22279"/>
                        <a:pt x="132238" y="22279"/>
                      </a:cubicBezTo>
                      <a:lnTo>
                        <a:pt x="132238" y="22279"/>
                      </a:lnTo>
                      <a:cubicBezTo>
                        <a:pt x="132238" y="22279"/>
                        <a:pt x="132418" y="22279"/>
                        <a:pt x="132418" y="22279"/>
                      </a:cubicBezTo>
                      <a:lnTo>
                        <a:pt x="132418" y="22279"/>
                      </a:lnTo>
                      <a:cubicBezTo>
                        <a:pt x="132597" y="22279"/>
                        <a:pt x="132957" y="22279"/>
                        <a:pt x="133136" y="22279"/>
                      </a:cubicBezTo>
                      <a:lnTo>
                        <a:pt x="133136" y="22279"/>
                      </a:lnTo>
                      <a:cubicBezTo>
                        <a:pt x="136910" y="22279"/>
                        <a:pt x="141402" y="22459"/>
                        <a:pt x="144995" y="24974"/>
                      </a:cubicBezTo>
                      <a:lnTo>
                        <a:pt x="144995" y="24974"/>
                      </a:lnTo>
                      <a:cubicBezTo>
                        <a:pt x="151643" y="26771"/>
                        <a:pt x="157931" y="33599"/>
                        <a:pt x="161705" y="37192"/>
                      </a:cubicBezTo>
                      <a:lnTo>
                        <a:pt x="161705" y="37192"/>
                      </a:lnTo>
                      <a:cubicBezTo>
                        <a:pt x="165837" y="39887"/>
                        <a:pt x="172664" y="45277"/>
                        <a:pt x="173563" y="45996"/>
                      </a:cubicBezTo>
                      <a:lnTo>
                        <a:pt x="173563" y="45996"/>
                      </a:lnTo>
                      <a:cubicBezTo>
                        <a:pt x="175180" y="45996"/>
                        <a:pt x="177695" y="44918"/>
                        <a:pt x="180750" y="44738"/>
                      </a:cubicBezTo>
                      <a:lnTo>
                        <a:pt x="180750" y="44738"/>
                      </a:lnTo>
                      <a:cubicBezTo>
                        <a:pt x="181468" y="44379"/>
                        <a:pt x="182367" y="44199"/>
                        <a:pt x="183265" y="44199"/>
                      </a:cubicBezTo>
                      <a:lnTo>
                        <a:pt x="183265" y="44199"/>
                      </a:lnTo>
                      <a:cubicBezTo>
                        <a:pt x="185242" y="44199"/>
                        <a:pt x="187038" y="46176"/>
                        <a:pt x="187038" y="48152"/>
                      </a:cubicBezTo>
                      <a:lnTo>
                        <a:pt x="187038" y="48152"/>
                      </a:lnTo>
                      <a:cubicBezTo>
                        <a:pt x="187038" y="49230"/>
                        <a:pt x="186679" y="50129"/>
                        <a:pt x="186679" y="49949"/>
                      </a:cubicBezTo>
                      <a:lnTo>
                        <a:pt x="186679" y="49949"/>
                      </a:lnTo>
                      <a:cubicBezTo>
                        <a:pt x="186679" y="50847"/>
                        <a:pt x="186679" y="51925"/>
                        <a:pt x="186679" y="52644"/>
                      </a:cubicBezTo>
                      <a:lnTo>
                        <a:pt x="186679" y="52644"/>
                      </a:lnTo>
                      <a:cubicBezTo>
                        <a:pt x="186679" y="52644"/>
                        <a:pt x="186679" y="52644"/>
                        <a:pt x="186679" y="52644"/>
                      </a:cubicBezTo>
                      <a:lnTo>
                        <a:pt x="186679" y="52644"/>
                      </a:lnTo>
                      <a:cubicBezTo>
                        <a:pt x="188296" y="52824"/>
                        <a:pt x="187218" y="51566"/>
                        <a:pt x="191710" y="50308"/>
                      </a:cubicBezTo>
                      <a:lnTo>
                        <a:pt x="191710" y="50308"/>
                      </a:lnTo>
                      <a:cubicBezTo>
                        <a:pt x="193147" y="50308"/>
                        <a:pt x="194225" y="51207"/>
                        <a:pt x="195123" y="51925"/>
                      </a:cubicBezTo>
                      <a:lnTo>
                        <a:pt x="195123" y="51925"/>
                      </a:lnTo>
                      <a:cubicBezTo>
                        <a:pt x="197818" y="54620"/>
                        <a:pt x="198896" y="55698"/>
                        <a:pt x="201053" y="56776"/>
                      </a:cubicBezTo>
                      <a:lnTo>
                        <a:pt x="201053" y="56776"/>
                      </a:lnTo>
                      <a:cubicBezTo>
                        <a:pt x="201951" y="57675"/>
                        <a:pt x="204646" y="56417"/>
                        <a:pt x="208779" y="60549"/>
                      </a:cubicBezTo>
                      <a:lnTo>
                        <a:pt x="208779" y="60549"/>
                      </a:lnTo>
                      <a:cubicBezTo>
                        <a:pt x="208958" y="61089"/>
                        <a:pt x="209138" y="61089"/>
                        <a:pt x="209138" y="61089"/>
                      </a:cubicBezTo>
                      <a:lnTo>
                        <a:pt x="209138" y="61089"/>
                      </a:lnTo>
                      <a:cubicBezTo>
                        <a:pt x="209138" y="61089"/>
                        <a:pt x="209138" y="61089"/>
                        <a:pt x="209318" y="60909"/>
                      </a:cubicBezTo>
                      <a:lnTo>
                        <a:pt x="209318" y="60909"/>
                      </a:lnTo>
                      <a:cubicBezTo>
                        <a:pt x="209857" y="57315"/>
                        <a:pt x="213091" y="56058"/>
                        <a:pt x="215606" y="55878"/>
                      </a:cubicBezTo>
                      <a:lnTo>
                        <a:pt x="215606" y="55878"/>
                      </a:lnTo>
                      <a:cubicBezTo>
                        <a:pt x="216684" y="55878"/>
                        <a:pt x="217942" y="56237"/>
                        <a:pt x="218840" y="57136"/>
                      </a:cubicBezTo>
                      <a:lnTo>
                        <a:pt x="218840" y="57136"/>
                      </a:lnTo>
                      <a:cubicBezTo>
                        <a:pt x="221715" y="60190"/>
                        <a:pt x="224230" y="63604"/>
                        <a:pt x="227644" y="64862"/>
                      </a:cubicBezTo>
                      <a:lnTo>
                        <a:pt x="227644" y="64862"/>
                      </a:lnTo>
                      <a:cubicBezTo>
                        <a:pt x="231777" y="67557"/>
                        <a:pt x="230878" y="67197"/>
                        <a:pt x="234112" y="68455"/>
                      </a:cubicBezTo>
                      <a:lnTo>
                        <a:pt x="234112" y="68455"/>
                      </a:lnTo>
                      <a:cubicBezTo>
                        <a:pt x="235909" y="68455"/>
                        <a:pt x="238784" y="69892"/>
                        <a:pt x="238784" y="72408"/>
                      </a:cubicBezTo>
                      <a:lnTo>
                        <a:pt x="238784" y="72408"/>
                      </a:lnTo>
                      <a:cubicBezTo>
                        <a:pt x="238784" y="73845"/>
                        <a:pt x="238245" y="74923"/>
                        <a:pt x="237706" y="76181"/>
                      </a:cubicBezTo>
                      <a:lnTo>
                        <a:pt x="237706" y="76181"/>
                      </a:lnTo>
                      <a:cubicBezTo>
                        <a:pt x="237706" y="76361"/>
                        <a:pt x="237706" y="76361"/>
                        <a:pt x="237706" y="76540"/>
                      </a:cubicBezTo>
                      <a:lnTo>
                        <a:pt x="237706" y="76540"/>
                      </a:lnTo>
                      <a:cubicBezTo>
                        <a:pt x="237706" y="77439"/>
                        <a:pt x="238963" y="79056"/>
                        <a:pt x="241838" y="79415"/>
                      </a:cubicBezTo>
                      <a:lnTo>
                        <a:pt x="241838" y="79415"/>
                      </a:lnTo>
                      <a:cubicBezTo>
                        <a:pt x="241658" y="79415"/>
                        <a:pt x="241479" y="79415"/>
                        <a:pt x="240939" y="79235"/>
                      </a:cubicBezTo>
                      <a:lnTo>
                        <a:pt x="240939" y="79235"/>
                      </a:lnTo>
                      <a:cubicBezTo>
                        <a:pt x="244353" y="79235"/>
                        <a:pt x="246330" y="78157"/>
                        <a:pt x="249025" y="76900"/>
                      </a:cubicBezTo>
                      <a:lnTo>
                        <a:pt x="249025" y="76900"/>
                      </a:lnTo>
                      <a:cubicBezTo>
                        <a:pt x="250103" y="76361"/>
                        <a:pt x="250822" y="75822"/>
                        <a:pt x="252439" y="75642"/>
                      </a:cubicBezTo>
                      <a:lnTo>
                        <a:pt x="252439" y="75642"/>
                      </a:lnTo>
                      <a:cubicBezTo>
                        <a:pt x="254954" y="75822"/>
                        <a:pt x="255673" y="77259"/>
                        <a:pt x="257649" y="79056"/>
                      </a:cubicBezTo>
                      <a:lnTo>
                        <a:pt x="257649" y="79056"/>
                      </a:lnTo>
                      <a:cubicBezTo>
                        <a:pt x="259985" y="82469"/>
                        <a:pt x="263578" y="84985"/>
                        <a:pt x="268250" y="88399"/>
                      </a:cubicBezTo>
                      <a:lnTo>
                        <a:pt x="268250" y="88399"/>
                      </a:lnTo>
                      <a:cubicBezTo>
                        <a:pt x="270945" y="91812"/>
                        <a:pt x="269867" y="90914"/>
                        <a:pt x="273461" y="91273"/>
                      </a:cubicBezTo>
                      <a:lnTo>
                        <a:pt x="273461" y="91273"/>
                      </a:lnTo>
                      <a:cubicBezTo>
                        <a:pt x="273461" y="91273"/>
                        <a:pt x="273820" y="91273"/>
                        <a:pt x="274898" y="91453"/>
                      </a:cubicBezTo>
                      <a:lnTo>
                        <a:pt x="274898" y="91453"/>
                      </a:lnTo>
                      <a:cubicBezTo>
                        <a:pt x="278312" y="92531"/>
                        <a:pt x="281186" y="93070"/>
                        <a:pt x="282983" y="96664"/>
                      </a:cubicBezTo>
                      <a:lnTo>
                        <a:pt x="282983" y="96664"/>
                      </a:lnTo>
                      <a:lnTo>
                        <a:pt x="283163" y="97203"/>
                      </a:lnTo>
                      <a:lnTo>
                        <a:pt x="283163" y="97742"/>
                      </a:lnTo>
                      <a:cubicBezTo>
                        <a:pt x="283163" y="97742"/>
                        <a:pt x="283522" y="99359"/>
                        <a:pt x="283522" y="101155"/>
                      </a:cubicBezTo>
                      <a:lnTo>
                        <a:pt x="283522" y="101155"/>
                      </a:lnTo>
                      <a:cubicBezTo>
                        <a:pt x="283522" y="102772"/>
                        <a:pt x="282983" y="105288"/>
                        <a:pt x="280468" y="106725"/>
                      </a:cubicBezTo>
                      <a:lnTo>
                        <a:pt x="280468" y="106725"/>
                      </a:lnTo>
                      <a:cubicBezTo>
                        <a:pt x="277413" y="108163"/>
                        <a:pt x="272382" y="109600"/>
                        <a:pt x="270586" y="111576"/>
                      </a:cubicBezTo>
                      <a:lnTo>
                        <a:pt x="270586" y="111576"/>
                      </a:lnTo>
                      <a:cubicBezTo>
                        <a:pt x="267890" y="114092"/>
                        <a:pt x="265375" y="117506"/>
                        <a:pt x="260883" y="117685"/>
                      </a:cubicBezTo>
                      <a:lnTo>
                        <a:pt x="260883" y="117685"/>
                      </a:lnTo>
                      <a:lnTo>
                        <a:pt x="259805" y="117685"/>
                      </a:lnTo>
                      <a:lnTo>
                        <a:pt x="259087" y="116967"/>
                      </a:lnTo>
                      <a:cubicBezTo>
                        <a:pt x="257829" y="115709"/>
                        <a:pt x="257470" y="114271"/>
                        <a:pt x="257110" y="112834"/>
                      </a:cubicBezTo>
                      <a:lnTo>
                        <a:pt x="257110" y="112834"/>
                      </a:lnTo>
                      <a:cubicBezTo>
                        <a:pt x="256032" y="114990"/>
                        <a:pt x="254236" y="116967"/>
                        <a:pt x="251361" y="116787"/>
                      </a:cubicBezTo>
                      <a:lnTo>
                        <a:pt x="251361" y="116787"/>
                      </a:lnTo>
                      <a:cubicBezTo>
                        <a:pt x="250283" y="116787"/>
                        <a:pt x="249205" y="116607"/>
                        <a:pt x="248845" y="116248"/>
                      </a:cubicBezTo>
                      <a:lnTo>
                        <a:pt x="248845" y="116248"/>
                      </a:lnTo>
                      <a:cubicBezTo>
                        <a:pt x="245252" y="115709"/>
                        <a:pt x="243814" y="113732"/>
                        <a:pt x="243455" y="113373"/>
                      </a:cubicBezTo>
                      <a:lnTo>
                        <a:pt x="243455" y="113373"/>
                      </a:lnTo>
                      <a:lnTo>
                        <a:pt x="243455" y="113373"/>
                      </a:lnTo>
                      <a:lnTo>
                        <a:pt x="243455" y="113373"/>
                      </a:lnTo>
                      <a:cubicBezTo>
                        <a:pt x="241838" y="113912"/>
                        <a:pt x="237706" y="119662"/>
                        <a:pt x="232675" y="121458"/>
                      </a:cubicBezTo>
                      <a:lnTo>
                        <a:pt x="232675" y="121458"/>
                      </a:lnTo>
                      <a:cubicBezTo>
                        <a:pt x="227285" y="122896"/>
                        <a:pt x="209318" y="124153"/>
                        <a:pt x="202310" y="124153"/>
                      </a:cubicBezTo>
                      <a:lnTo>
                        <a:pt x="202310" y="124153"/>
                      </a:lnTo>
                      <a:lnTo>
                        <a:pt x="202310" y="124153"/>
                      </a:lnTo>
                      <a:lnTo>
                        <a:pt x="202310" y="124153"/>
                      </a:lnTo>
                      <a:close/>
                      <a:moveTo>
                        <a:pt x="230519" y="116427"/>
                      </a:moveTo>
                      <a:cubicBezTo>
                        <a:pt x="233394" y="115529"/>
                        <a:pt x="237167" y="110678"/>
                        <a:pt x="240401" y="108702"/>
                      </a:cubicBezTo>
                      <a:lnTo>
                        <a:pt x="240401" y="108702"/>
                      </a:lnTo>
                      <a:cubicBezTo>
                        <a:pt x="241299" y="108163"/>
                        <a:pt x="242197" y="107983"/>
                        <a:pt x="242736" y="107983"/>
                      </a:cubicBezTo>
                      <a:lnTo>
                        <a:pt x="242736" y="107983"/>
                      </a:lnTo>
                      <a:cubicBezTo>
                        <a:pt x="247228" y="108702"/>
                        <a:pt x="248127" y="111576"/>
                        <a:pt x="249025" y="111037"/>
                      </a:cubicBezTo>
                      <a:lnTo>
                        <a:pt x="249025" y="111037"/>
                      </a:lnTo>
                      <a:cubicBezTo>
                        <a:pt x="249923" y="111397"/>
                        <a:pt x="250463" y="111397"/>
                        <a:pt x="250822" y="111397"/>
                      </a:cubicBezTo>
                      <a:lnTo>
                        <a:pt x="250822" y="111397"/>
                      </a:lnTo>
                      <a:cubicBezTo>
                        <a:pt x="251361" y="111397"/>
                        <a:pt x="251361" y="111576"/>
                        <a:pt x="252619" y="108342"/>
                      </a:cubicBezTo>
                      <a:lnTo>
                        <a:pt x="252619" y="108342"/>
                      </a:lnTo>
                      <a:cubicBezTo>
                        <a:pt x="253876" y="106186"/>
                        <a:pt x="254954" y="104389"/>
                        <a:pt x="257829" y="104030"/>
                      </a:cubicBezTo>
                      <a:lnTo>
                        <a:pt x="257829" y="104030"/>
                      </a:lnTo>
                      <a:cubicBezTo>
                        <a:pt x="260165" y="104030"/>
                        <a:pt x="261422" y="106546"/>
                        <a:pt x="261422" y="107983"/>
                      </a:cubicBezTo>
                      <a:lnTo>
                        <a:pt x="261422" y="107983"/>
                      </a:lnTo>
                      <a:cubicBezTo>
                        <a:pt x="261422" y="109420"/>
                        <a:pt x="261422" y="110678"/>
                        <a:pt x="261602" y="111576"/>
                      </a:cubicBezTo>
                      <a:lnTo>
                        <a:pt x="261602" y="111576"/>
                      </a:lnTo>
                      <a:cubicBezTo>
                        <a:pt x="262859" y="110858"/>
                        <a:pt x="264477" y="109241"/>
                        <a:pt x="266273" y="107444"/>
                      </a:cubicBezTo>
                      <a:lnTo>
                        <a:pt x="266273" y="107444"/>
                      </a:lnTo>
                      <a:cubicBezTo>
                        <a:pt x="269687" y="104030"/>
                        <a:pt x="275257" y="102772"/>
                        <a:pt x="277413" y="101694"/>
                      </a:cubicBezTo>
                      <a:lnTo>
                        <a:pt x="277413" y="101694"/>
                      </a:lnTo>
                      <a:cubicBezTo>
                        <a:pt x="277413" y="101694"/>
                        <a:pt x="277593" y="101694"/>
                        <a:pt x="277593" y="100616"/>
                      </a:cubicBezTo>
                      <a:lnTo>
                        <a:pt x="277593" y="100616"/>
                      </a:lnTo>
                      <a:cubicBezTo>
                        <a:pt x="277593" y="99718"/>
                        <a:pt x="277413" y="98999"/>
                        <a:pt x="277413" y="98101"/>
                      </a:cubicBezTo>
                      <a:lnTo>
                        <a:pt x="277413" y="98101"/>
                      </a:lnTo>
                      <a:cubicBezTo>
                        <a:pt x="276695" y="96843"/>
                        <a:pt x="276695" y="97203"/>
                        <a:pt x="273101" y="95945"/>
                      </a:cubicBezTo>
                      <a:lnTo>
                        <a:pt x="273101" y="95945"/>
                      </a:lnTo>
                      <a:lnTo>
                        <a:pt x="272922" y="95945"/>
                      </a:lnTo>
                      <a:cubicBezTo>
                        <a:pt x="269508" y="96304"/>
                        <a:pt x="265914" y="95047"/>
                        <a:pt x="264117" y="91633"/>
                      </a:cubicBezTo>
                      <a:lnTo>
                        <a:pt x="264117" y="91633"/>
                      </a:lnTo>
                      <a:cubicBezTo>
                        <a:pt x="260165" y="88938"/>
                        <a:pt x="255853" y="86243"/>
                        <a:pt x="253158" y="82110"/>
                      </a:cubicBezTo>
                      <a:lnTo>
                        <a:pt x="253158" y="82110"/>
                      </a:lnTo>
                      <a:cubicBezTo>
                        <a:pt x="252619" y="81571"/>
                        <a:pt x="252080" y="81032"/>
                        <a:pt x="251720" y="80852"/>
                      </a:cubicBezTo>
                      <a:lnTo>
                        <a:pt x="251720" y="80852"/>
                      </a:lnTo>
                      <a:cubicBezTo>
                        <a:pt x="251541" y="80852"/>
                        <a:pt x="251361" y="81032"/>
                        <a:pt x="250822" y="81391"/>
                      </a:cubicBezTo>
                      <a:lnTo>
                        <a:pt x="250822" y="81391"/>
                      </a:lnTo>
                      <a:cubicBezTo>
                        <a:pt x="248306" y="82649"/>
                        <a:pt x="245072" y="84446"/>
                        <a:pt x="239323" y="84087"/>
                      </a:cubicBezTo>
                      <a:lnTo>
                        <a:pt x="239323" y="84087"/>
                      </a:lnTo>
                      <a:cubicBezTo>
                        <a:pt x="239323" y="84087"/>
                        <a:pt x="239682" y="84087"/>
                        <a:pt x="240401" y="84266"/>
                      </a:cubicBezTo>
                      <a:lnTo>
                        <a:pt x="240401" y="84266"/>
                      </a:lnTo>
                      <a:cubicBezTo>
                        <a:pt x="235729" y="84266"/>
                        <a:pt x="232316" y="80673"/>
                        <a:pt x="232316" y="76540"/>
                      </a:cubicBezTo>
                      <a:lnTo>
                        <a:pt x="232316" y="76540"/>
                      </a:lnTo>
                      <a:cubicBezTo>
                        <a:pt x="232316" y="75642"/>
                        <a:pt x="232495" y="74744"/>
                        <a:pt x="232855" y="74025"/>
                      </a:cubicBezTo>
                      <a:lnTo>
                        <a:pt x="232855" y="74025"/>
                      </a:lnTo>
                      <a:cubicBezTo>
                        <a:pt x="233034" y="73845"/>
                        <a:pt x="233034" y="73666"/>
                        <a:pt x="233034" y="73486"/>
                      </a:cubicBezTo>
                      <a:lnTo>
                        <a:pt x="233034" y="73486"/>
                      </a:lnTo>
                      <a:cubicBezTo>
                        <a:pt x="233034" y="73486"/>
                        <a:pt x="233034" y="73486"/>
                        <a:pt x="233034" y="73486"/>
                      </a:cubicBezTo>
                      <a:lnTo>
                        <a:pt x="233034" y="73486"/>
                      </a:lnTo>
                      <a:cubicBezTo>
                        <a:pt x="229082" y="72228"/>
                        <a:pt x="228363" y="71869"/>
                        <a:pt x="225129" y="69533"/>
                      </a:cubicBezTo>
                      <a:lnTo>
                        <a:pt x="225129" y="69533"/>
                      </a:lnTo>
                      <a:cubicBezTo>
                        <a:pt x="220098" y="67736"/>
                        <a:pt x="217403" y="63424"/>
                        <a:pt x="215067" y="61089"/>
                      </a:cubicBezTo>
                      <a:lnTo>
                        <a:pt x="215067" y="61089"/>
                      </a:lnTo>
                      <a:cubicBezTo>
                        <a:pt x="214887" y="61089"/>
                        <a:pt x="214708" y="61268"/>
                        <a:pt x="214528" y="61268"/>
                      </a:cubicBezTo>
                      <a:lnTo>
                        <a:pt x="214528" y="61268"/>
                      </a:lnTo>
                      <a:lnTo>
                        <a:pt x="213630" y="62885"/>
                      </a:lnTo>
                      <a:cubicBezTo>
                        <a:pt x="212731" y="64682"/>
                        <a:pt x="210935" y="66299"/>
                        <a:pt x="208779" y="66299"/>
                      </a:cubicBezTo>
                      <a:lnTo>
                        <a:pt x="208779" y="66299"/>
                      </a:lnTo>
                      <a:cubicBezTo>
                        <a:pt x="206623" y="66299"/>
                        <a:pt x="204826" y="64862"/>
                        <a:pt x="204287" y="63604"/>
                      </a:cubicBezTo>
                      <a:lnTo>
                        <a:pt x="204287" y="63604"/>
                      </a:lnTo>
                      <a:cubicBezTo>
                        <a:pt x="202490" y="61807"/>
                        <a:pt x="202670" y="63245"/>
                        <a:pt x="198357" y="61448"/>
                      </a:cubicBezTo>
                      <a:lnTo>
                        <a:pt x="198357" y="61448"/>
                      </a:lnTo>
                      <a:cubicBezTo>
                        <a:pt x="195483" y="60010"/>
                        <a:pt x="193686" y="58393"/>
                        <a:pt x="191171" y="55878"/>
                      </a:cubicBezTo>
                      <a:lnTo>
                        <a:pt x="191171" y="55878"/>
                      </a:lnTo>
                      <a:cubicBezTo>
                        <a:pt x="191171" y="55878"/>
                        <a:pt x="190991" y="56058"/>
                        <a:pt x="190991" y="56058"/>
                      </a:cubicBezTo>
                      <a:lnTo>
                        <a:pt x="190991" y="56058"/>
                      </a:lnTo>
                      <a:cubicBezTo>
                        <a:pt x="190093" y="56776"/>
                        <a:pt x="188476" y="57675"/>
                        <a:pt x="187218" y="57495"/>
                      </a:cubicBezTo>
                      <a:lnTo>
                        <a:pt x="187218" y="57495"/>
                      </a:lnTo>
                      <a:cubicBezTo>
                        <a:pt x="186679" y="57675"/>
                        <a:pt x="186140" y="57854"/>
                        <a:pt x="185242" y="57854"/>
                      </a:cubicBezTo>
                      <a:lnTo>
                        <a:pt x="185242" y="57854"/>
                      </a:lnTo>
                      <a:cubicBezTo>
                        <a:pt x="182187" y="57675"/>
                        <a:pt x="181468" y="55159"/>
                        <a:pt x="181289" y="53902"/>
                      </a:cubicBezTo>
                      <a:lnTo>
                        <a:pt x="181289" y="53902"/>
                      </a:lnTo>
                      <a:cubicBezTo>
                        <a:pt x="181109" y="52644"/>
                        <a:pt x="181109" y="51386"/>
                        <a:pt x="181109" y="49590"/>
                      </a:cubicBezTo>
                      <a:lnTo>
                        <a:pt x="181109" y="49590"/>
                      </a:lnTo>
                      <a:lnTo>
                        <a:pt x="180929" y="49590"/>
                      </a:lnTo>
                      <a:cubicBezTo>
                        <a:pt x="179133" y="49590"/>
                        <a:pt x="176437" y="50847"/>
                        <a:pt x="173024" y="51027"/>
                      </a:cubicBezTo>
                      <a:lnTo>
                        <a:pt x="173024" y="51027"/>
                      </a:lnTo>
                      <a:lnTo>
                        <a:pt x="172485" y="51027"/>
                      </a:lnTo>
                      <a:lnTo>
                        <a:pt x="171946" y="50847"/>
                      </a:lnTo>
                      <a:cubicBezTo>
                        <a:pt x="168712" y="49230"/>
                        <a:pt x="162423" y="44020"/>
                        <a:pt x="158111" y="41145"/>
                      </a:cubicBezTo>
                      <a:lnTo>
                        <a:pt x="158111" y="41145"/>
                      </a:lnTo>
                      <a:cubicBezTo>
                        <a:pt x="154158" y="37192"/>
                        <a:pt x="147510" y="30724"/>
                        <a:pt x="142660" y="29466"/>
                      </a:cubicBezTo>
                      <a:lnTo>
                        <a:pt x="142660" y="29466"/>
                      </a:lnTo>
                      <a:cubicBezTo>
                        <a:pt x="139605" y="27310"/>
                        <a:pt x="136550" y="27310"/>
                        <a:pt x="132777" y="27310"/>
                      </a:cubicBezTo>
                      <a:lnTo>
                        <a:pt x="132777" y="27310"/>
                      </a:lnTo>
                      <a:cubicBezTo>
                        <a:pt x="132597" y="27310"/>
                        <a:pt x="132597" y="27310"/>
                        <a:pt x="132238" y="27310"/>
                      </a:cubicBezTo>
                      <a:lnTo>
                        <a:pt x="132238" y="27310"/>
                      </a:lnTo>
                      <a:cubicBezTo>
                        <a:pt x="132238" y="27310"/>
                        <a:pt x="132058" y="27310"/>
                        <a:pt x="132058" y="27310"/>
                      </a:cubicBezTo>
                      <a:lnTo>
                        <a:pt x="132058" y="27310"/>
                      </a:lnTo>
                      <a:cubicBezTo>
                        <a:pt x="126848" y="27310"/>
                        <a:pt x="123614" y="23896"/>
                        <a:pt x="121458" y="21561"/>
                      </a:cubicBezTo>
                      <a:lnTo>
                        <a:pt x="121458" y="21561"/>
                      </a:lnTo>
                      <a:cubicBezTo>
                        <a:pt x="117685" y="19045"/>
                        <a:pt x="114990" y="16710"/>
                        <a:pt x="115349" y="11858"/>
                      </a:cubicBezTo>
                      <a:lnTo>
                        <a:pt x="115349" y="11858"/>
                      </a:lnTo>
                      <a:cubicBezTo>
                        <a:pt x="115349" y="11679"/>
                        <a:pt x="115349" y="11679"/>
                        <a:pt x="115529" y="11499"/>
                      </a:cubicBezTo>
                      <a:lnTo>
                        <a:pt x="115529" y="11499"/>
                      </a:lnTo>
                      <a:cubicBezTo>
                        <a:pt x="113732" y="11858"/>
                        <a:pt x="109959" y="12936"/>
                        <a:pt x="108162" y="13835"/>
                      </a:cubicBezTo>
                      <a:lnTo>
                        <a:pt x="108162" y="13835"/>
                      </a:lnTo>
                      <a:cubicBezTo>
                        <a:pt x="106904" y="14374"/>
                        <a:pt x="105826" y="14913"/>
                        <a:pt x="104209" y="14913"/>
                      </a:cubicBezTo>
                      <a:lnTo>
                        <a:pt x="104209" y="14913"/>
                      </a:lnTo>
                      <a:cubicBezTo>
                        <a:pt x="102053" y="14913"/>
                        <a:pt x="100257" y="13655"/>
                        <a:pt x="98640" y="12038"/>
                      </a:cubicBezTo>
                      <a:lnTo>
                        <a:pt x="98640" y="12038"/>
                      </a:lnTo>
                      <a:cubicBezTo>
                        <a:pt x="96843" y="10062"/>
                        <a:pt x="95765" y="8085"/>
                        <a:pt x="93968" y="7187"/>
                      </a:cubicBezTo>
                      <a:lnTo>
                        <a:pt x="93968" y="7187"/>
                      </a:lnTo>
                      <a:cubicBezTo>
                        <a:pt x="93968" y="7187"/>
                        <a:pt x="93789" y="7187"/>
                        <a:pt x="93609" y="7187"/>
                      </a:cubicBezTo>
                      <a:lnTo>
                        <a:pt x="93609" y="7187"/>
                      </a:lnTo>
                      <a:cubicBezTo>
                        <a:pt x="92531" y="7007"/>
                        <a:pt x="89656" y="8804"/>
                        <a:pt x="89117" y="9523"/>
                      </a:cubicBezTo>
                      <a:lnTo>
                        <a:pt x="89117" y="9523"/>
                      </a:lnTo>
                      <a:lnTo>
                        <a:pt x="87320" y="7726"/>
                      </a:lnTo>
                      <a:lnTo>
                        <a:pt x="89117" y="9523"/>
                      </a:lnTo>
                      <a:cubicBezTo>
                        <a:pt x="88937" y="9523"/>
                        <a:pt x="87500" y="11679"/>
                        <a:pt x="84266" y="11858"/>
                      </a:cubicBezTo>
                      <a:lnTo>
                        <a:pt x="84266" y="11858"/>
                      </a:lnTo>
                      <a:cubicBezTo>
                        <a:pt x="83367" y="11858"/>
                        <a:pt x="82289" y="11499"/>
                        <a:pt x="81211" y="10241"/>
                      </a:cubicBezTo>
                      <a:lnTo>
                        <a:pt x="81211" y="10241"/>
                      </a:lnTo>
                      <a:cubicBezTo>
                        <a:pt x="80672" y="9523"/>
                        <a:pt x="80493" y="8624"/>
                        <a:pt x="80493" y="7906"/>
                      </a:cubicBezTo>
                      <a:lnTo>
                        <a:pt x="80493" y="7906"/>
                      </a:lnTo>
                      <a:cubicBezTo>
                        <a:pt x="80493" y="7187"/>
                        <a:pt x="80672" y="6648"/>
                        <a:pt x="80852" y="6109"/>
                      </a:cubicBezTo>
                      <a:lnTo>
                        <a:pt x="80852" y="6109"/>
                      </a:lnTo>
                      <a:cubicBezTo>
                        <a:pt x="80672" y="6109"/>
                        <a:pt x="80493" y="6289"/>
                        <a:pt x="80313" y="6289"/>
                      </a:cubicBezTo>
                      <a:lnTo>
                        <a:pt x="80313" y="6289"/>
                      </a:lnTo>
                      <a:cubicBezTo>
                        <a:pt x="79415" y="7906"/>
                        <a:pt x="78157" y="10421"/>
                        <a:pt x="74923" y="10421"/>
                      </a:cubicBezTo>
                      <a:lnTo>
                        <a:pt x="74923" y="10421"/>
                      </a:lnTo>
                      <a:cubicBezTo>
                        <a:pt x="73126" y="10421"/>
                        <a:pt x="71689" y="9702"/>
                        <a:pt x="70611" y="8804"/>
                      </a:cubicBezTo>
                      <a:lnTo>
                        <a:pt x="70611" y="8804"/>
                      </a:lnTo>
                      <a:cubicBezTo>
                        <a:pt x="69892" y="8624"/>
                        <a:pt x="69533" y="8445"/>
                        <a:pt x="69173" y="8265"/>
                      </a:cubicBezTo>
                      <a:lnTo>
                        <a:pt x="69173" y="8265"/>
                      </a:lnTo>
                      <a:cubicBezTo>
                        <a:pt x="68994" y="8624"/>
                        <a:pt x="68814" y="9343"/>
                        <a:pt x="68455" y="10241"/>
                      </a:cubicBezTo>
                      <a:lnTo>
                        <a:pt x="68455" y="10241"/>
                      </a:lnTo>
                      <a:cubicBezTo>
                        <a:pt x="68095" y="10960"/>
                        <a:pt x="67017" y="12218"/>
                        <a:pt x="65400" y="12218"/>
                      </a:cubicBezTo>
                      <a:lnTo>
                        <a:pt x="65400" y="12218"/>
                      </a:lnTo>
                      <a:cubicBezTo>
                        <a:pt x="60729" y="11140"/>
                        <a:pt x="60190" y="7187"/>
                        <a:pt x="59291" y="6828"/>
                      </a:cubicBezTo>
                      <a:lnTo>
                        <a:pt x="59291" y="6828"/>
                      </a:lnTo>
                      <a:cubicBezTo>
                        <a:pt x="58932" y="6468"/>
                        <a:pt x="58753" y="6289"/>
                        <a:pt x="58573" y="6289"/>
                      </a:cubicBezTo>
                      <a:lnTo>
                        <a:pt x="58573" y="6289"/>
                      </a:lnTo>
                      <a:cubicBezTo>
                        <a:pt x="58034" y="6648"/>
                        <a:pt x="55878" y="7726"/>
                        <a:pt x="51566" y="10062"/>
                      </a:cubicBezTo>
                      <a:lnTo>
                        <a:pt x="51566" y="10062"/>
                      </a:lnTo>
                      <a:cubicBezTo>
                        <a:pt x="43840" y="14014"/>
                        <a:pt x="33419" y="20483"/>
                        <a:pt x="30544" y="22100"/>
                      </a:cubicBezTo>
                      <a:lnTo>
                        <a:pt x="30544" y="22100"/>
                      </a:lnTo>
                      <a:cubicBezTo>
                        <a:pt x="29286" y="22279"/>
                        <a:pt x="15092" y="38270"/>
                        <a:pt x="14553" y="41145"/>
                      </a:cubicBezTo>
                      <a:lnTo>
                        <a:pt x="14553" y="41145"/>
                      </a:lnTo>
                      <a:cubicBezTo>
                        <a:pt x="14733" y="41325"/>
                        <a:pt x="14553" y="41325"/>
                        <a:pt x="14553" y="42223"/>
                      </a:cubicBezTo>
                      <a:lnTo>
                        <a:pt x="14553" y="42223"/>
                      </a:lnTo>
                      <a:cubicBezTo>
                        <a:pt x="14553" y="46355"/>
                        <a:pt x="16170" y="53722"/>
                        <a:pt x="16170" y="54800"/>
                      </a:cubicBezTo>
                      <a:lnTo>
                        <a:pt x="16170" y="54800"/>
                      </a:lnTo>
                      <a:cubicBezTo>
                        <a:pt x="16350" y="55339"/>
                        <a:pt x="16530" y="55698"/>
                        <a:pt x="16530" y="56417"/>
                      </a:cubicBezTo>
                      <a:lnTo>
                        <a:pt x="16530" y="56417"/>
                      </a:lnTo>
                      <a:cubicBezTo>
                        <a:pt x="16170" y="59831"/>
                        <a:pt x="13296" y="60190"/>
                        <a:pt x="11858" y="60549"/>
                      </a:cubicBezTo>
                      <a:lnTo>
                        <a:pt x="11858" y="60549"/>
                      </a:lnTo>
                      <a:cubicBezTo>
                        <a:pt x="10241" y="60909"/>
                        <a:pt x="8265" y="60909"/>
                        <a:pt x="7187" y="60909"/>
                      </a:cubicBezTo>
                      <a:lnTo>
                        <a:pt x="7187" y="60909"/>
                      </a:lnTo>
                      <a:cubicBezTo>
                        <a:pt x="6468" y="60909"/>
                        <a:pt x="5390" y="61807"/>
                        <a:pt x="4851" y="62706"/>
                      </a:cubicBezTo>
                      <a:lnTo>
                        <a:pt x="4851" y="62706"/>
                      </a:lnTo>
                      <a:cubicBezTo>
                        <a:pt x="6288" y="61987"/>
                        <a:pt x="7726" y="61448"/>
                        <a:pt x="9163" y="61448"/>
                      </a:cubicBezTo>
                      <a:lnTo>
                        <a:pt x="9163" y="61448"/>
                      </a:lnTo>
                      <a:cubicBezTo>
                        <a:pt x="10780" y="61448"/>
                        <a:pt x="12218" y="61987"/>
                        <a:pt x="12397" y="62526"/>
                      </a:cubicBezTo>
                      <a:lnTo>
                        <a:pt x="12397" y="62526"/>
                      </a:lnTo>
                      <a:cubicBezTo>
                        <a:pt x="16709" y="63424"/>
                        <a:pt x="17428" y="66299"/>
                        <a:pt x="17607" y="67377"/>
                      </a:cubicBezTo>
                      <a:lnTo>
                        <a:pt x="17607" y="67377"/>
                      </a:lnTo>
                      <a:cubicBezTo>
                        <a:pt x="17967" y="67018"/>
                        <a:pt x="18685" y="66299"/>
                        <a:pt x="19224" y="65760"/>
                      </a:cubicBezTo>
                      <a:lnTo>
                        <a:pt x="19224" y="65760"/>
                      </a:lnTo>
                      <a:cubicBezTo>
                        <a:pt x="20841" y="64323"/>
                        <a:pt x="22279" y="62526"/>
                        <a:pt x="24255" y="61448"/>
                      </a:cubicBezTo>
                      <a:lnTo>
                        <a:pt x="24255" y="61448"/>
                      </a:lnTo>
                      <a:cubicBezTo>
                        <a:pt x="25154" y="60909"/>
                        <a:pt x="25333" y="60190"/>
                        <a:pt x="25513" y="56597"/>
                      </a:cubicBezTo>
                      <a:lnTo>
                        <a:pt x="25513" y="56597"/>
                      </a:lnTo>
                      <a:cubicBezTo>
                        <a:pt x="25513" y="56417"/>
                        <a:pt x="25513" y="56237"/>
                        <a:pt x="25513" y="56237"/>
                      </a:cubicBezTo>
                      <a:lnTo>
                        <a:pt x="25513" y="56237"/>
                      </a:lnTo>
                      <a:cubicBezTo>
                        <a:pt x="25513" y="56058"/>
                        <a:pt x="25513" y="55878"/>
                        <a:pt x="25513" y="55698"/>
                      </a:cubicBezTo>
                      <a:lnTo>
                        <a:pt x="25513" y="55698"/>
                      </a:lnTo>
                      <a:lnTo>
                        <a:pt x="25513" y="55698"/>
                      </a:lnTo>
                      <a:cubicBezTo>
                        <a:pt x="26232" y="49230"/>
                        <a:pt x="33239" y="45816"/>
                        <a:pt x="35216" y="42403"/>
                      </a:cubicBezTo>
                      <a:lnTo>
                        <a:pt x="35216" y="42403"/>
                      </a:lnTo>
                      <a:cubicBezTo>
                        <a:pt x="37551" y="38809"/>
                        <a:pt x="38988" y="34856"/>
                        <a:pt x="41504" y="30724"/>
                      </a:cubicBezTo>
                      <a:lnTo>
                        <a:pt x="41504" y="30724"/>
                      </a:lnTo>
                      <a:cubicBezTo>
                        <a:pt x="45457" y="23537"/>
                        <a:pt x="55339" y="22818"/>
                        <a:pt x="58573" y="21561"/>
                      </a:cubicBezTo>
                      <a:lnTo>
                        <a:pt x="58573" y="21561"/>
                      </a:lnTo>
                      <a:cubicBezTo>
                        <a:pt x="59651" y="21201"/>
                        <a:pt x="60729" y="21022"/>
                        <a:pt x="61807" y="21022"/>
                      </a:cubicBezTo>
                      <a:lnTo>
                        <a:pt x="61807" y="21022"/>
                      </a:lnTo>
                      <a:cubicBezTo>
                        <a:pt x="66119" y="21201"/>
                        <a:pt x="70611" y="22998"/>
                        <a:pt x="71330" y="27849"/>
                      </a:cubicBezTo>
                      <a:lnTo>
                        <a:pt x="71330" y="27849"/>
                      </a:lnTo>
                      <a:cubicBezTo>
                        <a:pt x="71330" y="30185"/>
                        <a:pt x="69533" y="31263"/>
                        <a:pt x="68095" y="31802"/>
                      </a:cubicBezTo>
                      <a:lnTo>
                        <a:pt x="68095" y="31802"/>
                      </a:lnTo>
                      <a:cubicBezTo>
                        <a:pt x="68814" y="31982"/>
                        <a:pt x="69353" y="32161"/>
                        <a:pt x="70072" y="32341"/>
                      </a:cubicBezTo>
                      <a:lnTo>
                        <a:pt x="70072" y="32341"/>
                      </a:lnTo>
                      <a:cubicBezTo>
                        <a:pt x="74564" y="35395"/>
                        <a:pt x="76181" y="38450"/>
                        <a:pt x="78876" y="41325"/>
                      </a:cubicBezTo>
                      <a:lnTo>
                        <a:pt x="78876" y="41325"/>
                      </a:lnTo>
                      <a:cubicBezTo>
                        <a:pt x="79235" y="42043"/>
                        <a:pt x="79774" y="42403"/>
                        <a:pt x="81032" y="42403"/>
                      </a:cubicBezTo>
                      <a:lnTo>
                        <a:pt x="81032" y="42403"/>
                      </a:lnTo>
                      <a:cubicBezTo>
                        <a:pt x="80852" y="41684"/>
                        <a:pt x="80672" y="40606"/>
                        <a:pt x="80672" y="39348"/>
                      </a:cubicBezTo>
                      <a:lnTo>
                        <a:pt x="80672" y="39348"/>
                      </a:lnTo>
                      <a:cubicBezTo>
                        <a:pt x="79774" y="38270"/>
                        <a:pt x="79235" y="37192"/>
                        <a:pt x="79056" y="35395"/>
                      </a:cubicBezTo>
                      <a:lnTo>
                        <a:pt x="79056" y="35395"/>
                      </a:lnTo>
                      <a:cubicBezTo>
                        <a:pt x="79056" y="33419"/>
                        <a:pt x="81391" y="31802"/>
                        <a:pt x="83188" y="31802"/>
                      </a:cubicBezTo>
                      <a:lnTo>
                        <a:pt x="83188" y="31802"/>
                      </a:lnTo>
                      <a:cubicBezTo>
                        <a:pt x="88039" y="33060"/>
                        <a:pt x="89836" y="37911"/>
                        <a:pt x="91632" y="40426"/>
                      </a:cubicBezTo>
                      <a:lnTo>
                        <a:pt x="91632" y="40426"/>
                      </a:lnTo>
                      <a:cubicBezTo>
                        <a:pt x="92351" y="41325"/>
                        <a:pt x="95406" y="42403"/>
                        <a:pt x="98101" y="42942"/>
                      </a:cubicBezTo>
                      <a:lnTo>
                        <a:pt x="98101" y="42942"/>
                      </a:lnTo>
                      <a:cubicBezTo>
                        <a:pt x="96663" y="40426"/>
                        <a:pt x="96484" y="37731"/>
                        <a:pt x="96484" y="35755"/>
                      </a:cubicBezTo>
                      <a:lnTo>
                        <a:pt x="96484" y="35755"/>
                      </a:lnTo>
                      <a:cubicBezTo>
                        <a:pt x="96484" y="35755"/>
                        <a:pt x="96484" y="35575"/>
                        <a:pt x="96484" y="35395"/>
                      </a:cubicBezTo>
                      <a:lnTo>
                        <a:pt x="96484" y="35395"/>
                      </a:lnTo>
                      <a:cubicBezTo>
                        <a:pt x="97023" y="32161"/>
                        <a:pt x="98820" y="31263"/>
                        <a:pt x="101155" y="30904"/>
                      </a:cubicBezTo>
                      <a:lnTo>
                        <a:pt x="101155" y="30904"/>
                      </a:lnTo>
                      <a:cubicBezTo>
                        <a:pt x="101874" y="30904"/>
                        <a:pt x="102772" y="31443"/>
                        <a:pt x="103491" y="32161"/>
                      </a:cubicBezTo>
                      <a:lnTo>
                        <a:pt x="103491" y="32161"/>
                      </a:lnTo>
                      <a:lnTo>
                        <a:pt x="103491" y="32161"/>
                      </a:lnTo>
                      <a:cubicBezTo>
                        <a:pt x="105467" y="34317"/>
                        <a:pt x="109240" y="42043"/>
                        <a:pt x="111935" y="44738"/>
                      </a:cubicBezTo>
                      <a:lnTo>
                        <a:pt x="111935" y="44738"/>
                      </a:lnTo>
                      <a:cubicBezTo>
                        <a:pt x="112295" y="45996"/>
                        <a:pt x="117505" y="49050"/>
                        <a:pt x="122716" y="51566"/>
                      </a:cubicBezTo>
                      <a:lnTo>
                        <a:pt x="122716" y="51566"/>
                      </a:lnTo>
                      <a:cubicBezTo>
                        <a:pt x="127567" y="54081"/>
                        <a:pt x="134933" y="56597"/>
                        <a:pt x="139066" y="57854"/>
                      </a:cubicBezTo>
                      <a:lnTo>
                        <a:pt x="139066" y="57854"/>
                      </a:lnTo>
                      <a:cubicBezTo>
                        <a:pt x="143019" y="57854"/>
                        <a:pt x="144456" y="59651"/>
                        <a:pt x="146432" y="60909"/>
                      </a:cubicBezTo>
                      <a:lnTo>
                        <a:pt x="146432" y="60909"/>
                      </a:lnTo>
                      <a:lnTo>
                        <a:pt x="146432" y="60909"/>
                      </a:lnTo>
                      <a:cubicBezTo>
                        <a:pt x="146432" y="60909"/>
                        <a:pt x="146432" y="60909"/>
                        <a:pt x="146432" y="60909"/>
                      </a:cubicBezTo>
                      <a:lnTo>
                        <a:pt x="146432" y="60909"/>
                      </a:lnTo>
                      <a:lnTo>
                        <a:pt x="146792" y="60909"/>
                      </a:lnTo>
                      <a:cubicBezTo>
                        <a:pt x="148948" y="61089"/>
                        <a:pt x="155775" y="59112"/>
                        <a:pt x="157392" y="58214"/>
                      </a:cubicBezTo>
                      <a:lnTo>
                        <a:pt x="157392" y="58214"/>
                      </a:lnTo>
                      <a:lnTo>
                        <a:pt x="157931" y="58034"/>
                      </a:lnTo>
                      <a:lnTo>
                        <a:pt x="158650" y="58034"/>
                      </a:lnTo>
                      <a:cubicBezTo>
                        <a:pt x="163861" y="59651"/>
                        <a:pt x="161884" y="62885"/>
                        <a:pt x="163501" y="64862"/>
                      </a:cubicBezTo>
                      <a:lnTo>
                        <a:pt x="163501" y="64862"/>
                      </a:lnTo>
                      <a:cubicBezTo>
                        <a:pt x="163501" y="65940"/>
                        <a:pt x="171946" y="70431"/>
                        <a:pt x="175539" y="75822"/>
                      </a:cubicBezTo>
                      <a:lnTo>
                        <a:pt x="175539" y="75822"/>
                      </a:lnTo>
                      <a:cubicBezTo>
                        <a:pt x="176976" y="79415"/>
                        <a:pt x="176976" y="79415"/>
                        <a:pt x="181109" y="81212"/>
                      </a:cubicBezTo>
                      <a:lnTo>
                        <a:pt x="181109" y="81212"/>
                      </a:lnTo>
                      <a:cubicBezTo>
                        <a:pt x="183804" y="83008"/>
                        <a:pt x="186140" y="83907"/>
                        <a:pt x="188835" y="83907"/>
                      </a:cubicBezTo>
                      <a:lnTo>
                        <a:pt x="188835" y="83907"/>
                      </a:lnTo>
                      <a:cubicBezTo>
                        <a:pt x="189913" y="83907"/>
                        <a:pt x="190991" y="83727"/>
                        <a:pt x="192069" y="83548"/>
                      </a:cubicBezTo>
                      <a:lnTo>
                        <a:pt x="192069" y="83548"/>
                      </a:lnTo>
                      <a:cubicBezTo>
                        <a:pt x="194225" y="83008"/>
                        <a:pt x="195662" y="82649"/>
                        <a:pt x="197100" y="82469"/>
                      </a:cubicBezTo>
                      <a:lnTo>
                        <a:pt x="197100" y="82469"/>
                      </a:lnTo>
                      <a:cubicBezTo>
                        <a:pt x="199615" y="82469"/>
                        <a:pt x="201232" y="84805"/>
                        <a:pt x="201592" y="86063"/>
                      </a:cubicBezTo>
                      <a:lnTo>
                        <a:pt x="201592" y="86063"/>
                      </a:lnTo>
                      <a:cubicBezTo>
                        <a:pt x="203029" y="88938"/>
                        <a:pt x="204287" y="92711"/>
                        <a:pt x="206802" y="96484"/>
                      </a:cubicBezTo>
                      <a:lnTo>
                        <a:pt x="206802" y="96484"/>
                      </a:lnTo>
                      <a:cubicBezTo>
                        <a:pt x="208240" y="99179"/>
                        <a:pt x="210575" y="100077"/>
                        <a:pt x="210935" y="103671"/>
                      </a:cubicBezTo>
                      <a:lnTo>
                        <a:pt x="210935" y="103671"/>
                      </a:lnTo>
                      <a:cubicBezTo>
                        <a:pt x="210935" y="105108"/>
                        <a:pt x="210216" y="106546"/>
                        <a:pt x="209138" y="107624"/>
                      </a:cubicBezTo>
                      <a:lnTo>
                        <a:pt x="209138" y="107624"/>
                      </a:lnTo>
                      <a:cubicBezTo>
                        <a:pt x="207880" y="109061"/>
                        <a:pt x="203748" y="113014"/>
                        <a:pt x="199615" y="115888"/>
                      </a:cubicBezTo>
                      <a:lnTo>
                        <a:pt x="199615" y="115888"/>
                      </a:lnTo>
                      <a:cubicBezTo>
                        <a:pt x="197818" y="117146"/>
                        <a:pt x="197459" y="118224"/>
                        <a:pt x="197459" y="118404"/>
                      </a:cubicBezTo>
                      <a:lnTo>
                        <a:pt x="197459" y="118404"/>
                      </a:lnTo>
                      <a:cubicBezTo>
                        <a:pt x="197459" y="118404"/>
                        <a:pt x="197459" y="119302"/>
                        <a:pt x="202131" y="119302"/>
                      </a:cubicBezTo>
                      <a:lnTo>
                        <a:pt x="202131" y="119302"/>
                      </a:lnTo>
                      <a:cubicBezTo>
                        <a:pt x="208599" y="119123"/>
                        <a:pt x="227464" y="117506"/>
                        <a:pt x="230519" y="116427"/>
                      </a:cubicBezTo>
                      <a:lnTo>
                        <a:pt x="230519" y="116427"/>
                      </a:lnTo>
                      <a:close/>
                      <a:moveTo>
                        <a:pt x="3953" y="63784"/>
                      </a:moveTo>
                      <a:lnTo>
                        <a:pt x="3953" y="63784"/>
                      </a:lnTo>
                      <a:lnTo>
                        <a:pt x="3953" y="63784"/>
                      </a:lnTo>
                      <a:cubicBezTo>
                        <a:pt x="3953" y="63784"/>
                        <a:pt x="3953" y="63784"/>
                        <a:pt x="3953" y="63784"/>
                      </a:cubicBezTo>
                      <a:lnTo>
                        <a:pt x="3953" y="63784"/>
                      </a:lnTo>
                      <a:close/>
                      <a:moveTo>
                        <a:pt x="30724" y="55519"/>
                      </a:moveTo>
                      <a:cubicBezTo>
                        <a:pt x="30724" y="55339"/>
                        <a:pt x="30724" y="55339"/>
                        <a:pt x="30724" y="55159"/>
                      </a:cubicBezTo>
                      <a:lnTo>
                        <a:pt x="30724" y="55159"/>
                      </a:lnTo>
                      <a:cubicBezTo>
                        <a:pt x="30544" y="55339"/>
                        <a:pt x="30544" y="55339"/>
                        <a:pt x="30724" y="55519"/>
                      </a:cubicBezTo>
                      <a:lnTo>
                        <a:pt x="30724" y="55519"/>
                      </a:lnTo>
                      <a:close/>
                      <a:moveTo>
                        <a:pt x="103311" y="41145"/>
                      </a:moveTo>
                      <a:cubicBezTo>
                        <a:pt x="102952" y="40426"/>
                        <a:pt x="102413" y="39708"/>
                        <a:pt x="102053" y="39169"/>
                      </a:cubicBezTo>
                      <a:lnTo>
                        <a:pt x="102053" y="39169"/>
                      </a:lnTo>
                      <a:cubicBezTo>
                        <a:pt x="102413" y="39887"/>
                        <a:pt x="102772" y="40606"/>
                        <a:pt x="103311" y="41145"/>
                      </a:cubicBezTo>
                      <a:lnTo>
                        <a:pt x="103311" y="41145"/>
                      </a:lnTo>
                      <a:close/>
                      <a:moveTo>
                        <a:pt x="133316" y="26951"/>
                      </a:moveTo>
                      <a:lnTo>
                        <a:pt x="133316" y="26951"/>
                      </a:lnTo>
                      <a:lnTo>
                        <a:pt x="133316" y="26951"/>
                      </a:lnTo>
                      <a:lnTo>
                        <a:pt x="133316" y="26951"/>
                      </a:lnTo>
                      <a:lnTo>
                        <a:pt x="133316" y="26951"/>
                      </a:lnTo>
                      <a:lnTo>
                        <a:pt x="133316" y="26951"/>
                      </a:lnTo>
                      <a:close/>
                      <a:moveTo>
                        <a:pt x="85523" y="7726"/>
                      </a:moveTo>
                      <a:lnTo>
                        <a:pt x="85523" y="7726"/>
                      </a:lnTo>
                      <a:cubicBezTo>
                        <a:pt x="85523" y="7726"/>
                        <a:pt x="85523" y="7726"/>
                        <a:pt x="85523" y="7726"/>
                      </a:cubicBezTo>
                      <a:lnTo>
                        <a:pt x="85523" y="7726"/>
                      </a:lnTo>
                      <a:close/>
                      <a:moveTo>
                        <a:pt x="202310" y="119123"/>
                      </a:moveTo>
                      <a:lnTo>
                        <a:pt x="202310" y="119123"/>
                      </a:lnTo>
                      <a:lnTo>
                        <a:pt x="202310" y="119123"/>
                      </a:lnTo>
                      <a:lnTo>
                        <a:pt x="202310" y="119123"/>
                      </a:lnTo>
                      <a:lnTo>
                        <a:pt x="202310" y="119123"/>
                      </a:lnTo>
                      <a:close/>
                    </a:path>
                  </a:pathLst>
                </a:custGeom>
                <a:grpFill/>
                <a:ln w="17953" cap="flat">
                  <a:noFill/>
                  <a:prstDash val="solid"/>
                  <a:miter/>
                </a:ln>
              </p:spPr>
              <p:txBody>
                <a:bodyPr rtlCol="0" anchor="ctr"/>
                <a:lstStyle/>
                <a:p>
                  <a:endParaRPr lang="zh-CN" altLang="en-US" sz="1050"/>
                </a:p>
              </p:txBody>
            </p:sp>
          </p:grpSp>
          <p:grpSp>
            <p:nvGrpSpPr>
              <p:cNvPr id="319" name="图形 1"/>
              <p:cNvGrpSpPr/>
              <p:nvPr/>
            </p:nvGrpSpPr>
            <p:grpSpPr>
              <a:xfrm>
                <a:off x="8155800" y="3224997"/>
                <a:ext cx="24435" cy="24486"/>
                <a:chOff x="9529011" y="3422687"/>
                <a:chExt cx="24435" cy="24486"/>
              </a:xfrm>
              <a:solidFill>
                <a:srgbClr val="0070C0"/>
              </a:solidFill>
            </p:grpSpPr>
            <p:sp>
              <p:nvSpPr>
                <p:cNvPr id="3108" name="任意多边形: 形状 940"/>
                <p:cNvSpPr/>
                <p:nvPr/>
              </p:nvSpPr>
              <p:spPr>
                <a:xfrm>
                  <a:off x="9531872" y="3425325"/>
                  <a:ext cx="18519" cy="19332"/>
                </a:xfrm>
                <a:custGeom>
                  <a:avLst/>
                  <a:gdLst>
                    <a:gd name="connsiteX0" fmla="*/ 6661 w 18519"/>
                    <a:gd name="connsiteY0" fmla="*/ 19332 h 19332"/>
                    <a:gd name="connsiteX1" fmla="*/ 17262 w 18519"/>
                    <a:gd name="connsiteY1" fmla="*/ 15380 h 19332"/>
                    <a:gd name="connsiteX2" fmla="*/ 18519 w 18519"/>
                    <a:gd name="connsiteY2" fmla="*/ 8732 h 19332"/>
                    <a:gd name="connsiteX3" fmla="*/ 13309 w 18519"/>
                    <a:gd name="connsiteY3" fmla="*/ 4779 h 19332"/>
                    <a:gd name="connsiteX4" fmla="*/ 5403 w 18519"/>
                    <a:gd name="connsiteY4" fmla="*/ 826 h 19332"/>
                    <a:gd name="connsiteX5" fmla="*/ 1451 w 18519"/>
                    <a:gd name="connsiteY5" fmla="*/ 2084 h 19332"/>
                    <a:gd name="connsiteX6" fmla="*/ 4145 w 18519"/>
                    <a:gd name="connsiteY6" fmla="*/ 8732 h 19332"/>
                    <a:gd name="connsiteX7" fmla="*/ 6840 w 18519"/>
                    <a:gd name="connsiteY7" fmla="*/ 12685 h 19332"/>
                    <a:gd name="connsiteX8" fmla="*/ 193 w 18519"/>
                    <a:gd name="connsiteY8" fmla="*/ 15380 h 19332"/>
                    <a:gd name="connsiteX9" fmla="*/ 6661 w 18519"/>
                    <a:gd name="connsiteY9" fmla="*/ 19332 h 19332"/>
                    <a:gd name="connsiteX10" fmla="*/ 6661 w 18519"/>
                    <a:gd name="connsiteY10" fmla="*/ 19332 h 1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19" h="19332">
                      <a:moveTo>
                        <a:pt x="6661" y="19332"/>
                      </a:moveTo>
                      <a:cubicBezTo>
                        <a:pt x="10614" y="19332"/>
                        <a:pt x="15824" y="17895"/>
                        <a:pt x="17262" y="15380"/>
                      </a:cubicBezTo>
                      <a:cubicBezTo>
                        <a:pt x="18519" y="14122"/>
                        <a:pt x="18519" y="9989"/>
                        <a:pt x="18519" y="8732"/>
                      </a:cubicBezTo>
                      <a:cubicBezTo>
                        <a:pt x="17262" y="7474"/>
                        <a:pt x="15824" y="7474"/>
                        <a:pt x="13309" y="4779"/>
                      </a:cubicBezTo>
                      <a:cubicBezTo>
                        <a:pt x="9356" y="2084"/>
                        <a:pt x="8098" y="826"/>
                        <a:pt x="5403" y="826"/>
                      </a:cubicBezTo>
                      <a:cubicBezTo>
                        <a:pt x="1451" y="-432"/>
                        <a:pt x="1451" y="-432"/>
                        <a:pt x="1451" y="2084"/>
                      </a:cubicBezTo>
                      <a:cubicBezTo>
                        <a:pt x="193" y="3342"/>
                        <a:pt x="193" y="8732"/>
                        <a:pt x="4145" y="8732"/>
                      </a:cubicBezTo>
                      <a:cubicBezTo>
                        <a:pt x="6840" y="9989"/>
                        <a:pt x="10793" y="12685"/>
                        <a:pt x="6840" y="12685"/>
                      </a:cubicBezTo>
                      <a:cubicBezTo>
                        <a:pt x="4145" y="12685"/>
                        <a:pt x="-1065" y="12685"/>
                        <a:pt x="193" y="15380"/>
                      </a:cubicBezTo>
                      <a:cubicBezTo>
                        <a:pt x="1271" y="18075"/>
                        <a:pt x="3966" y="19332"/>
                        <a:pt x="6661" y="19332"/>
                      </a:cubicBezTo>
                      <a:lnTo>
                        <a:pt x="6661" y="19332"/>
                      </a:lnTo>
                      <a:close/>
                    </a:path>
                  </a:pathLst>
                </a:custGeom>
                <a:grpFill/>
                <a:ln w="17953" cap="flat">
                  <a:noFill/>
                  <a:prstDash val="solid"/>
                  <a:miter/>
                </a:ln>
              </p:spPr>
              <p:txBody>
                <a:bodyPr rtlCol="0" anchor="ctr"/>
                <a:lstStyle/>
                <a:p>
                  <a:endParaRPr lang="zh-CN" altLang="en-US" sz="1050"/>
                </a:p>
              </p:txBody>
            </p:sp>
            <p:sp>
              <p:nvSpPr>
                <p:cNvPr id="3109" name="任意多边形: 形状 941"/>
                <p:cNvSpPr/>
                <p:nvPr/>
              </p:nvSpPr>
              <p:spPr>
                <a:xfrm>
                  <a:off x="9529011" y="3422687"/>
                  <a:ext cx="24435" cy="24486"/>
                </a:xfrm>
                <a:custGeom>
                  <a:avLst/>
                  <a:gdLst>
                    <a:gd name="connsiteX0" fmla="*/ 9343 w 24435"/>
                    <a:gd name="connsiteY0" fmla="*/ 24486 h 24486"/>
                    <a:gd name="connsiteX1" fmla="*/ 9343 w 24435"/>
                    <a:gd name="connsiteY1" fmla="*/ 24486 h 24486"/>
                    <a:gd name="connsiteX2" fmla="*/ 9343 w 24435"/>
                    <a:gd name="connsiteY2" fmla="*/ 24486 h 24486"/>
                    <a:gd name="connsiteX3" fmla="*/ 718 w 24435"/>
                    <a:gd name="connsiteY3" fmla="*/ 19456 h 24486"/>
                    <a:gd name="connsiteX4" fmla="*/ 718 w 24435"/>
                    <a:gd name="connsiteY4" fmla="*/ 19456 h 24486"/>
                    <a:gd name="connsiteX5" fmla="*/ 0 w 24435"/>
                    <a:gd name="connsiteY5" fmla="*/ 17300 h 24486"/>
                    <a:gd name="connsiteX6" fmla="*/ 0 w 24435"/>
                    <a:gd name="connsiteY6" fmla="*/ 17300 h 24486"/>
                    <a:gd name="connsiteX7" fmla="*/ 3952 w 24435"/>
                    <a:gd name="connsiteY7" fmla="*/ 13347 h 24486"/>
                    <a:gd name="connsiteX8" fmla="*/ 3952 w 24435"/>
                    <a:gd name="connsiteY8" fmla="*/ 13347 h 24486"/>
                    <a:gd name="connsiteX9" fmla="*/ 718 w 24435"/>
                    <a:gd name="connsiteY9" fmla="*/ 7418 h 24486"/>
                    <a:gd name="connsiteX10" fmla="*/ 718 w 24435"/>
                    <a:gd name="connsiteY10" fmla="*/ 7418 h 24486"/>
                    <a:gd name="connsiteX11" fmla="*/ 1437 w 24435"/>
                    <a:gd name="connsiteY11" fmla="*/ 4004 h 24486"/>
                    <a:gd name="connsiteX12" fmla="*/ 1437 w 24435"/>
                    <a:gd name="connsiteY12" fmla="*/ 4004 h 24486"/>
                    <a:gd name="connsiteX13" fmla="*/ 1617 w 24435"/>
                    <a:gd name="connsiteY13" fmla="*/ 2387 h 24486"/>
                    <a:gd name="connsiteX14" fmla="*/ 1617 w 24435"/>
                    <a:gd name="connsiteY14" fmla="*/ 2387 h 24486"/>
                    <a:gd name="connsiteX15" fmla="*/ 4851 w 24435"/>
                    <a:gd name="connsiteY15" fmla="*/ 51 h 24486"/>
                    <a:gd name="connsiteX16" fmla="*/ 4851 w 24435"/>
                    <a:gd name="connsiteY16" fmla="*/ 51 h 24486"/>
                    <a:gd name="connsiteX17" fmla="*/ 8444 w 24435"/>
                    <a:gd name="connsiteY17" fmla="*/ 950 h 24486"/>
                    <a:gd name="connsiteX18" fmla="*/ 8444 w 24435"/>
                    <a:gd name="connsiteY18" fmla="*/ 950 h 24486"/>
                    <a:gd name="connsiteX19" fmla="*/ 17787 w 24435"/>
                    <a:gd name="connsiteY19" fmla="*/ 5621 h 24486"/>
                    <a:gd name="connsiteX20" fmla="*/ 17787 w 24435"/>
                    <a:gd name="connsiteY20" fmla="*/ 5621 h 24486"/>
                    <a:gd name="connsiteX21" fmla="*/ 22998 w 24435"/>
                    <a:gd name="connsiteY21" fmla="*/ 9574 h 24486"/>
                    <a:gd name="connsiteX22" fmla="*/ 22998 w 24435"/>
                    <a:gd name="connsiteY22" fmla="*/ 9574 h 24486"/>
                    <a:gd name="connsiteX23" fmla="*/ 24435 w 24435"/>
                    <a:gd name="connsiteY23" fmla="*/ 11011 h 24486"/>
                    <a:gd name="connsiteX24" fmla="*/ 23716 w 24435"/>
                    <a:gd name="connsiteY24" fmla="*/ 12269 h 24486"/>
                    <a:gd name="connsiteX25" fmla="*/ 22279 w 24435"/>
                    <a:gd name="connsiteY25" fmla="*/ 19276 h 24486"/>
                    <a:gd name="connsiteX26" fmla="*/ 22279 w 24435"/>
                    <a:gd name="connsiteY26" fmla="*/ 19276 h 24486"/>
                    <a:gd name="connsiteX27" fmla="*/ 9343 w 24435"/>
                    <a:gd name="connsiteY27" fmla="*/ 24486 h 24486"/>
                    <a:gd name="connsiteX28" fmla="*/ 9343 w 24435"/>
                    <a:gd name="connsiteY28" fmla="*/ 24486 h 24486"/>
                    <a:gd name="connsiteX29" fmla="*/ 9343 w 24435"/>
                    <a:gd name="connsiteY29" fmla="*/ 24486 h 24486"/>
                    <a:gd name="connsiteX30" fmla="*/ 9343 w 24435"/>
                    <a:gd name="connsiteY30" fmla="*/ 22331 h 24486"/>
                    <a:gd name="connsiteX31" fmla="*/ 9343 w 24435"/>
                    <a:gd name="connsiteY31" fmla="*/ 22331 h 24486"/>
                    <a:gd name="connsiteX32" fmla="*/ 9343 w 24435"/>
                    <a:gd name="connsiteY32" fmla="*/ 22151 h 24486"/>
                    <a:gd name="connsiteX33" fmla="*/ 9343 w 24435"/>
                    <a:gd name="connsiteY33" fmla="*/ 22151 h 24486"/>
                    <a:gd name="connsiteX34" fmla="*/ 9343 w 24435"/>
                    <a:gd name="connsiteY34" fmla="*/ 22331 h 24486"/>
                    <a:gd name="connsiteX35" fmla="*/ 9343 w 24435"/>
                    <a:gd name="connsiteY35" fmla="*/ 22331 h 24486"/>
                    <a:gd name="connsiteX36" fmla="*/ 18146 w 24435"/>
                    <a:gd name="connsiteY36" fmla="*/ 16221 h 24486"/>
                    <a:gd name="connsiteX37" fmla="*/ 18685 w 24435"/>
                    <a:gd name="connsiteY37" fmla="*/ 12628 h 24486"/>
                    <a:gd name="connsiteX38" fmla="*/ 18685 w 24435"/>
                    <a:gd name="connsiteY38" fmla="*/ 12628 h 24486"/>
                    <a:gd name="connsiteX39" fmla="*/ 14553 w 24435"/>
                    <a:gd name="connsiteY39" fmla="*/ 9574 h 24486"/>
                    <a:gd name="connsiteX40" fmla="*/ 14553 w 24435"/>
                    <a:gd name="connsiteY40" fmla="*/ 9574 h 24486"/>
                    <a:gd name="connsiteX41" fmla="*/ 8085 w 24435"/>
                    <a:gd name="connsiteY41" fmla="*/ 5980 h 24486"/>
                    <a:gd name="connsiteX42" fmla="*/ 8085 w 24435"/>
                    <a:gd name="connsiteY42" fmla="*/ 5980 h 24486"/>
                    <a:gd name="connsiteX43" fmla="*/ 7726 w 24435"/>
                    <a:gd name="connsiteY43" fmla="*/ 5980 h 24486"/>
                    <a:gd name="connsiteX44" fmla="*/ 7726 w 24435"/>
                    <a:gd name="connsiteY44" fmla="*/ 5082 h 24486"/>
                    <a:gd name="connsiteX45" fmla="*/ 7187 w 24435"/>
                    <a:gd name="connsiteY45" fmla="*/ 5980 h 24486"/>
                    <a:gd name="connsiteX46" fmla="*/ 6648 w 24435"/>
                    <a:gd name="connsiteY46" fmla="*/ 5800 h 24486"/>
                    <a:gd name="connsiteX47" fmla="*/ 6648 w 24435"/>
                    <a:gd name="connsiteY47" fmla="*/ 5800 h 24486"/>
                    <a:gd name="connsiteX48" fmla="*/ 6648 w 24435"/>
                    <a:gd name="connsiteY48" fmla="*/ 5980 h 24486"/>
                    <a:gd name="connsiteX49" fmla="*/ 5929 w 24435"/>
                    <a:gd name="connsiteY49" fmla="*/ 6699 h 24486"/>
                    <a:gd name="connsiteX50" fmla="*/ 5929 w 24435"/>
                    <a:gd name="connsiteY50" fmla="*/ 7418 h 24486"/>
                    <a:gd name="connsiteX51" fmla="*/ 5929 w 24435"/>
                    <a:gd name="connsiteY51" fmla="*/ 7418 h 24486"/>
                    <a:gd name="connsiteX52" fmla="*/ 6827 w 24435"/>
                    <a:gd name="connsiteY52" fmla="*/ 8855 h 24486"/>
                    <a:gd name="connsiteX53" fmla="*/ 6827 w 24435"/>
                    <a:gd name="connsiteY53" fmla="*/ 8855 h 24486"/>
                    <a:gd name="connsiteX54" fmla="*/ 7007 w 24435"/>
                    <a:gd name="connsiteY54" fmla="*/ 8855 h 24486"/>
                    <a:gd name="connsiteX55" fmla="*/ 7007 w 24435"/>
                    <a:gd name="connsiteY55" fmla="*/ 8855 h 24486"/>
                    <a:gd name="connsiteX56" fmla="*/ 7726 w 24435"/>
                    <a:gd name="connsiteY56" fmla="*/ 8855 h 24486"/>
                    <a:gd name="connsiteX57" fmla="*/ 7726 w 24435"/>
                    <a:gd name="connsiteY57" fmla="*/ 8855 h 24486"/>
                    <a:gd name="connsiteX58" fmla="*/ 8085 w 24435"/>
                    <a:gd name="connsiteY58" fmla="*/ 9035 h 24486"/>
                    <a:gd name="connsiteX59" fmla="*/ 8085 w 24435"/>
                    <a:gd name="connsiteY59" fmla="*/ 9035 h 24486"/>
                    <a:gd name="connsiteX60" fmla="*/ 13835 w 24435"/>
                    <a:gd name="connsiteY60" fmla="*/ 14604 h 24486"/>
                    <a:gd name="connsiteX61" fmla="*/ 13835 w 24435"/>
                    <a:gd name="connsiteY61" fmla="*/ 14604 h 24486"/>
                    <a:gd name="connsiteX62" fmla="*/ 9702 w 24435"/>
                    <a:gd name="connsiteY62" fmla="*/ 17839 h 24486"/>
                    <a:gd name="connsiteX63" fmla="*/ 9702 w 24435"/>
                    <a:gd name="connsiteY63" fmla="*/ 17839 h 24486"/>
                    <a:gd name="connsiteX64" fmla="*/ 6288 w 24435"/>
                    <a:gd name="connsiteY64" fmla="*/ 18018 h 24486"/>
                    <a:gd name="connsiteX65" fmla="*/ 6288 w 24435"/>
                    <a:gd name="connsiteY65" fmla="*/ 18018 h 24486"/>
                    <a:gd name="connsiteX66" fmla="*/ 9702 w 24435"/>
                    <a:gd name="connsiteY66" fmla="*/ 19456 h 24486"/>
                    <a:gd name="connsiteX67" fmla="*/ 9702 w 24435"/>
                    <a:gd name="connsiteY67" fmla="*/ 19456 h 24486"/>
                    <a:gd name="connsiteX68" fmla="*/ 9702 w 24435"/>
                    <a:gd name="connsiteY68" fmla="*/ 19456 h 24486"/>
                    <a:gd name="connsiteX69" fmla="*/ 9702 w 24435"/>
                    <a:gd name="connsiteY69" fmla="*/ 19456 h 24486"/>
                    <a:gd name="connsiteX70" fmla="*/ 9702 w 24435"/>
                    <a:gd name="connsiteY70" fmla="*/ 19456 h 24486"/>
                    <a:gd name="connsiteX71" fmla="*/ 9702 w 24435"/>
                    <a:gd name="connsiteY71" fmla="*/ 19456 h 24486"/>
                    <a:gd name="connsiteX72" fmla="*/ 18146 w 24435"/>
                    <a:gd name="connsiteY72" fmla="*/ 16221 h 24486"/>
                    <a:gd name="connsiteX73" fmla="*/ 18146 w 24435"/>
                    <a:gd name="connsiteY73" fmla="*/ 16221 h 24486"/>
                    <a:gd name="connsiteX74" fmla="*/ 9343 w 24435"/>
                    <a:gd name="connsiteY74" fmla="*/ 5441 h 24486"/>
                    <a:gd name="connsiteX75" fmla="*/ 10421 w 24435"/>
                    <a:gd name="connsiteY75" fmla="*/ 2746 h 24486"/>
                    <a:gd name="connsiteX76" fmla="*/ 10421 w 24435"/>
                    <a:gd name="connsiteY76" fmla="*/ 2746 h 24486"/>
                    <a:gd name="connsiteX77" fmla="*/ 9163 w 24435"/>
                    <a:gd name="connsiteY77" fmla="*/ 2926 h 24486"/>
                    <a:gd name="connsiteX78" fmla="*/ 8444 w 24435"/>
                    <a:gd name="connsiteY78" fmla="*/ 4004 h 24486"/>
                    <a:gd name="connsiteX79" fmla="*/ 9343 w 24435"/>
                    <a:gd name="connsiteY79" fmla="*/ 5441 h 24486"/>
                    <a:gd name="connsiteX80" fmla="*/ 9343 w 24435"/>
                    <a:gd name="connsiteY80" fmla="*/ 5441 h 2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435" h="24486">
                      <a:moveTo>
                        <a:pt x="9343" y="24486"/>
                      </a:moveTo>
                      <a:cubicBezTo>
                        <a:pt x="9343" y="24486"/>
                        <a:pt x="9343" y="24486"/>
                        <a:pt x="9343" y="24486"/>
                      </a:cubicBezTo>
                      <a:lnTo>
                        <a:pt x="9343" y="24486"/>
                      </a:lnTo>
                      <a:cubicBezTo>
                        <a:pt x="5929" y="24486"/>
                        <a:pt x="2156" y="22690"/>
                        <a:pt x="718" y="19456"/>
                      </a:cubicBezTo>
                      <a:lnTo>
                        <a:pt x="718" y="19456"/>
                      </a:lnTo>
                      <a:cubicBezTo>
                        <a:pt x="179" y="18737"/>
                        <a:pt x="0" y="17659"/>
                        <a:pt x="0" y="17300"/>
                      </a:cubicBezTo>
                      <a:lnTo>
                        <a:pt x="0" y="17300"/>
                      </a:lnTo>
                      <a:cubicBezTo>
                        <a:pt x="359" y="14245"/>
                        <a:pt x="2515" y="13526"/>
                        <a:pt x="3952" y="13347"/>
                      </a:cubicBezTo>
                      <a:lnTo>
                        <a:pt x="3952" y="13347"/>
                      </a:lnTo>
                      <a:cubicBezTo>
                        <a:pt x="1617" y="12089"/>
                        <a:pt x="718" y="9214"/>
                        <a:pt x="718" y="7418"/>
                      </a:cubicBezTo>
                      <a:lnTo>
                        <a:pt x="718" y="7418"/>
                      </a:lnTo>
                      <a:cubicBezTo>
                        <a:pt x="718" y="6160"/>
                        <a:pt x="898" y="5082"/>
                        <a:pt x="1437" y="4004"/>
                      </a:cubicBezTo>
                      <a:lnTo>
                        <a:pt x="1437" y="4004"/>
                      </a:lnTo>
                      <a:cubicBezTo>
                        <a:pt x="1437" y="3465"/>
                        <a:pt x="1437" y="3105"/>
                        <a:pt x="1617" y="2387"/>
                      </a:cubicBezTo>
                      <a:lnTo>
                        <a:pt x="1617" y="2387"/>
                      </a:lnTo>
                      <a:cubicBezTo>
                        <a:pt x="1617" y="1309"/>
                        <a:pt x="3773" y="-308"/>
                        <a:pt x="4851" y="51"/>
                      </a:cubicBezTo>
                      <a:lnTo>
                        <a:pt x="4851" y="51"/>
                      </a:lnTo>
                      <a:cubicBezTo>
                        <a:pt x="6288" y="51"/>
                        <a:pt x="7007" y="411"/>
                        <a:pt x="8444" y="950"/>
                      </a:cubicBezTo>
                      <a:lnTo>
                        <a:pt x="8444" y="950"/>
                      </a:lnTo>
                      <a:cubicBezTo>
                        <a:pt x="12038" y="1129"/>
                        <a:pt x="13835" y="3105"/>
                        <a:pt x="17787" y="5621"/>
                      </a:cubicBezTo>
                      <a:lnTo>
                        <a:pt x="17787" y="5621"/>
                      </a:lnTo>
                      <a:cubicBezTo>
                        <a:pt x="20123" y="7957"/>
                        <a:pt x="20841" y="7597"/>
                        <a:pt x="22998" y="9574"/>
                      </a:cubicBezTo>
                      <a:lnTo>
                        <a:pt x="22998" y="9574"/>
                      </a:lnTo>
                      <a:lnTo>
                        <a:pt x="24435" y="11011"/>
                      </a:lnTo>
                      <a:lnTo>
                        <a:pt x="23716" y="12269"/>
                      </a:lnTo>
                      <a:cubicBezTo>
                        <a:pt x="23537" y="14065"/>
                        <a:pt x="23896" y="17120"/>
                        <a:pt x="22279" y="19276"/>
                      </a:cubicBezTo>
                      <a:lnTo>
                        <a:pt x="22279" y="19276"/>
                      </a:lnTo>
                      <a:cubicBezTo>
                        <a:pt x="19584" y="23588"/>
                        <a:pt x="13835" y="24307"/>
                        <a:pt x="9343" y="24486"/>
                      </a:cubicBezTo>
                      <a:lnTo>
                        <a:pt x="9343" y="24486"/>
                      </a:lnTo>
                      <a:lnTo>
                        <a:pt x="9343" y="24486"/>
                      </a:lnTo>
                      <a:close/>
                      <a:moveTo>
                        <a:pt x="9343" y="22331"/>
                      </a:moveTo>
                      <a:lnTo>
                        <a:pt x="9343" y="22331"/>
                      </a:lnTo>
                      <a:lnTo>
                        <a:pt x="9343" y="22151"/>
                      </a:lnTo>
                      <a:lnTo>
                        <a:pt x="9343" y="22151"/>
                      </a:lnTo>
                      <a:lnTo>
                        <a:pt x="9343" y="22331"/>
                      </a:lnTo>
                      <a:lnTo>
                        <a:pt x="9343" y="22331"/>
                      </a:lnTo>
                      <a:close/>
                      <a:moveTo>
                        <a:pt x="18146" y="16221"/>
                      </a:moveTo>
                      <a:cubicBezTo>
                        <a:pt x="18146" y="16221"/>
                        <a:pt x="18685" y="14065"/>
                        <a:pt x="18685" y="12628"/>
                      </a:cubicBezTo>
                      <a:lnTo>
                        <a:pt x="18685" y="12628"/>
                      </a:lnTo>
                      <a:cubicBezTo>
                        <a:pt x="17787" y="12089"/>
                        <a:pt x="16350" y="11371"/>
                        <a:pt x="14553" y="9574"/>
                      </a:cubicBezTo>
                      <a:lnTo>
                        <a:pt x="14553" y="9574"/>
                      </a:lnTo>
                      <a:cubicBezTo>
                        <a:pt x="10421" y="6699"/>
                        <a:pt x="9523" y="5980"/>
                        <a:pt x="8085" y="5980"/>
                      </a:cubicBezTo>
                      <a:lnTo>
                        <a:pt x="8085" y="5980"/>
                      </a:lnTo>
                      <a:lnTo>
                        <a:pt x="7726" y="5980"/>
                      </a:lnTo>
                      <a:lnTo>
                        <a:pt x="7726" y="5082"/>
                      </a:lnTo>
                      <a:lnTo>
                        <a:pt x="7187" y="5980"/>
                      </a:lnTo>
                      <a:cubicBezTo>
                        <a:pt x="7007" y="5980"/>
                        <a:pt x="6827" y="5800"/>
                        <a:pt x="6648" y="5800"/>
                      </a:cubicBezTo>
                      <a:lnTo>
                        <a:pt x="6648" y="5800"/>
                      </a:lnTo>
                      <a:lnTo>
                        <a:pt x="6648" y="5980"/>
                      </a:lnTo>
                      <a:lnTo>
                        <a:pt x="5929" y="6699"/>
                      </a:lnTo>
                      <a:cubicBezTo>
                        <a:pt x="6109" y="6879"/>
                        <a:pt x="5749" y="6879"/>
                        <a:pt x="5929" y="7418"/>
                      </a:cubicBezTo>
                      <a:lnTo>
                        <a:pt x="5929" y="7418"/>
                      </a:lnTo>
                      <a:cubicBezTo>
                        <a:pt x="6109" y="8675"/>
                        <a:pt x="6109" y="8855"/>
                        <a:pt x="6827" y="8855"/>
                      </a:cubicBezTo>
                      <a:lnTo>
                        <a:pt x="6827" y="8855"/>
                      </a:lnTo>
                      <a:cubicBezTo>
                        <a:pt x="6827" y="9035"/>
                        <a:pt x="6827" y="9035"/>
                        <a:pt x="7007" y="8855"/>
                      </a:cubicBezTo>
                      <a:lnTo>
                        <a:pt x="7007" y="8855"/>
                      </a:lnTo>
                      <a:cubicBezTo>
                        <a:pt x="7187" y="8855"/>
                        <a:pt x="7366" y="8855"/>
                        <a:pt x="7726" y="8855"/>
                      </a:cubicBezTo>
                      <a:lnTo>
                        <a:pt x="7726" y="8855"/>
                      </a:lnTo>
                      <a:cubicBezTo>
                        <a:pt x="8624" y="9214"/>
                        <a:pt x="8624" y="9394"/>
                        <a:pt x="8085" y="9035"/>
                      </a:cubicBezTo>
                      <a:lnTo>
                        <a:pt x="8085" y="9035"/>
                      </a:lnTo>
                      <a:cubicBezTo>
                        <a:pt x="10062" y="10652"/>
                        <a:pt x="12577" y="10472"/>
                        <a:pt x="13835" y="14604"/>
                      </a:cubicBezTo>
                      <a:lnTo>
                        <a:pt x="13835" y="14604"/>
                      </a:lnTo>
                      <a:cubicBezTo>
                        <a:pt x="13296" y="17839"/>
                        <a:pt x="10780" y="17659"/>
                        <a:pt x="9702" y="17839"/>
                      </a:cubicBezTo>
                      <a:lnTo>
                        <a:pt x="9702" y="17839"/>
                      </a:lnTo>
                      <a:cubicBezTo>
                        <a:pt x="8624" y="17839"/>
                        <a:pt x="7187" y="17839"/>
                        <a:pt x="6288" y="18018"/>
                      </a:cubicBezTo>
                      <a:lnTo>
                        <a:pt x="6288" y="18018"/>
                      </a:lnTo>
                      <a:cubicBezTo>
                        <a:pt x="7187" y="18917"/>
                        <a:pt x="8444" y="19456"/>
                        <a:pt x="9702" y="19456"/>
                      </a:cubicBezTo>
                      <a:lnTo>
                        <a:pt x="9702" y="19456"/>
                      </a:lnTo>
                      <a:lnTo>
                        <a:pt x="9702" y="19456"/>
                      </a:lnTo>
                      <a:cubicBezTo>
                        <a:pt x="9702" y="19456"/>
                        <a:pt x="9702" y="19456"/>
                        <a:pt x="9702" y="19456"/>
                      </a:cubicBezTo>
                      <a:lnTo>
                        <a:pt x="9702" y="19456"/>
                      </a:lnTo>
                      <a:lnTo>
                        <a:pt x="9702" y="19456"/>
                      </a:lnTo>
                      <a:cubicBezTo>
                        <a:pt x="12757" y="19635"/>
                        <a:pt x="17607" y="17659"/>
                        <a:pt x="18146" y="16221"/>
                      </a:cubicBezTo>
                      <a:lnTo>
                        <a:pt x="18146" y="16221"/>
                      </a:lnTo>
                      <a:close/>
                      <a:moveTo>
                        <a:pt x="9343" y="5441"/>
                      </a:moveTo>
                      <a:cubicBezTo>
                        <a:pt x="10421" y="4902"/>
                        <a:pt x="10780" y="3285"/>
                        <a:pt x="10421" y="2746"/>
                      </a:cubicBezTo>
                      <a:lnTo>
                        <a:pt x="10421" y="2746"/>
                      </a:lnTo>
                      <a:lnTo>
                        <a:pt x="9163" y="2926"/>
                      </a:lnTo>
                      <a:lnTo>
                        <a:pt x="8444" y="4004"/>
                      </a:lnTo>
                      <a:lnTo>
                        <a:pt x="9343" y="5441"/>
                      </a:lnTo>
                      <a:lnTo>
                        <a:pt x="9343" y="5441"/>
                      </a:lnTo>
                      <a:close/>
                    </a:path>
                  </a:pathLst>
                </a:custGeom>
                <a:grpFill/>
                <a:ln w="17953" cap="flat">
                  <a:noFill/>
                  <a:prstDash val="solid"/>
                  <a:miter/>
                </a:ln>
              </p:spPr>
              <p:txBody>
                <a:bodyPr rtlCol="0" anchor="ctr"/>
                <a:lstStyle/>
                <a:p>
                  <a:endParaRPr lang="zh-CN" altLang="en-US" sz="1050"/>
                </a:p>
              </p:txBody>
            </p:sp>
          </p:grpSp>
          <p:grpSp>
            <p:nvGrpSpPr>
              <p:cNvPr id="320" name="图形 1"/>
              <p:cNvGrpSpPr/>
              <p:nvPr/>
            </p:nvGrpSpPr>
            <p:grpSpPr>
              <a:xfrm>
                <a:off x="8219403" y="3314703"/>
                <a:ext cx="19404" cy="14734"/>
                <a:chOff x="9592614" y="3512393"/>
                <a:chExt cx="19404" cy="14734"/>
              </a:xfrm>
              <a:solidFill>
                <a:srgbClr val="0070C0"/>
              </a:solidFill>
            </p:grpSpPr>
            <p:sp>
              <p:nvSpPr>
                <p:cNvPr id="3106" name="任意多边形: 形状 943"/>
                <p:cNvSpPr/>
                <p:nvPr/>
              </p:nvSpPr>
              <p:spPr>
                <a:xfrm>
                  <a:off x="9595219" y="3515089"/>
                  <a:ext cx="14305" cy="9470"/>
                </a:xfrm>
                <a:custGeom>
                  <a:avLst/>
                  <a:gdLst>
                    <a:gd name="connsiteX0" fmla="*/ 5481 w 14305"/>
                    <a:gd name="connsiteY0" fmla="*/ 7906 h 9470"/>
                    <a:gd name="connsiteX1" fmla="*/ 13387 w 14305"/>
                    <a:gd name="connsiteY1" fmla="*/ 3953 h 9470"/>
                    <a:gd name="connsiteX2" fmla="*/ 10692 w 14305"/>
                    <a:gd name="connsiteY2" fmla="*/ 0 h 9470"/>
                    <a:gd name="connsiteX3" fmla="*/ 1528 w 14305"/>
                    <a:gd name="connsiteY3" fmla="*/ 2695 h 9470"/>
                    <a:gd name="connsiteX4" fmla="*/ 1528 w 14305"/>
                    <a:gd name="connsiteY4" fmla="*/ 8085 h 9470"/>
                    <a:gd name="connsiteX5" fmla="*/ 5481 w 14305"/>
                    <a:gd name="connsiteY5" fmla="*/ 7906 h 9470"/>
                    <a:gd name="connsiteX6" fmla="*/ 5481 w 14305"/>
                    <a:gd name="connsiteY6" fmla="*/ 7906 h 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05" h="9470">
                      <a:moveTo>
                        <a:pt x="5481" y="7906"/>
                      </a:moveTo>
                      <a:cubicBezTo>
                        <a:pt x="9434" y="7906"/>
                        <a:pt x="10692" y="6648"/>
                        <a:pt x="13387" y="3953"/>
                      </a:cubicBezTo>
                      <a:cubicBezTo>
                        <a:pt x="16082" y="2695"/>
                        <a:pt x="12129" y="0"/>
                        <a:pt x="10692" y="0"/>
                      </a:cubicBezTo>
                      <a:cubicBezTo>
                        <a:pt x="7996" y="0"/>
                        <a:pt x="4044" y="0"/>
                        <a:pt x="1528" y="2695"/>
                      </a:cubicBezTo>
                      <a:cubicBezTo>
                        <a:pt x="-1167" y="5390"/>
                        <a:pt x="271" y="5390"/>
                        <a:pt x="1528" y="8085"/>
                      </a:cubicBezTo>
                      <a:cubicBezTo>
                        <a:pt x="1528" y="10601"/>
                        <a:pt x="2786" y="9163"/>
                        <a:pt x="5481" y="7906"/>
                      </a:cubicBezTo>
                      <a:lnTo>
                        <a:pt x="5481" y="7906"/>
                      </a:lnTo>
                      <a:close/>
                    </a:path>
                  </a:pathLst>
                </a:custGeom>
                <a:grpFill/>
                <a:ln w="17953" cap="flat">
                  <a:noFill/>
                  <a:prstDash val="solid"/>
                  <a:miter/>
                </a:ln>
              </p:spPr>
              <p:txBody>
                <a:bodyPr rtlCol="0" anchor="ctr"/>
                <a:lstStyle/>
                <a:p>
                  <a:endParaRPr lang="zh-CN" altLang="en-US" sz="1050"/>
                </a:p>
              </p:txBody>
            </p:sp>
            <p:sp>
              <p:nvSpPr>
                <p:cNvPr id="3107" name="任意多边形: 形状 944"/>
                <p:cNvSpPr/>
                <p:nvPr/>
              </p:nvSpPr>
              <p:spPr>
                <a:xfrm>
                  <a:off x="9592614" y="3512393"/>
                  <a:ext cx="19404" cy="14734"/>
                </a:xfrm>
                <a:custGeom>
                  <a:avLst/>
                  <a:gdLst>
                    <a:gd name="connsiteX0" fmla="*/ 1617 w 19404"/>
                    <a:gd name="connsiteY0" fmla="*/ 11321 h 14734"/>
                    <a:gd name="connsiteX1" fmla="*/ 0 w 19404"/>
                    <a:gd name="connsiteY1" fmla="*/ 7548 h 14734"/>
                    <a:gd name="connsiteX2" fmla="*/ 0 w 19404"/>
                    <a:gd name="connsiteY2" fmla="*/ 7548 h 14734"/>
                    <a:gd name="connsiteX3" fmla="*/ 2336 w 19404"/>
                    <a:gd name="connsiteY3" fmla="*/ 3415 h 14734"/>
                    <a:gd name="connsiteX4" fmla="*/ 2336 w 19404"/>
                    <a:gd name="connsiteY4" fmla="*/ 3415 h 14734"/>
                    <a:gd name="connsiteX5" fmla="*/ 13296 w 19404"/>
                    <a:gd name="connsiteY5" fmla="*/ 1 h 14734"/>
                    <a:gd name="connsiteX6" fmla="*/ 13296 w 19404"/>
                    <a:gd name="connsiteY6" fmla="*/ 1 h 14734"/>
                    <a:gd name="connsiteX7" fmla="*/ 19405 w 19404"/>
                    <a:gd name="connsiteY7" fmla="*/ 5391 h 14734"/>
                    <a:gd name="connsiteX8" fmla="*/ 19405 w 19404"/>
                    <a:gd name="connsiteY8" fmla="*/ 5391 h 14734"/>
                    <a:gd name="connsiteX9" fmla="*/ 17788 w 19404"/>
                    <a:gd name="connsiteY9" fmla="*/ 8266 h 14734"/>
                    <a:gd name="connsiteX10" fmla="*/ 17788 w 19404"/>
                    <a:gd name="connsiteY10" fmla="*/ 8266 h 14734"/>
                    <a:gd name="connsiteX11" fmla="*/ 8624 w 19404"/>
                    <a:gd name="connsiteY11" fmla="*/ 13117 h 14734"/>
                    <a:gd name="connsiteX12" fmla="*/ 8624 w 19404"/>
                    <a:gd name="connsiteY12" fmla="*/ 13117 h 14734"/>
                    <a:gd name="connsiteX13" fmla="*/ 4851 w 19404"/>
                    <a:gd name="connsiteY13" fmla="*/ 14734 h 14734"/>
                    <a:gd name="connsiteX14" fmla="*/ 4851 w 19404"/>
                    <a:gd name="connsiteY14" fmla="*/ 14734 h 14734"/>
                    <a:gd name="connsiteX15" fmla="*/ 1617 w 19404"/>
                    <a:gd name="connsiteY15" fmla="*/ 11321 h 14734"/>
                    <a:gd name="connsiteX16" fmla="*/ 1617 w 19404"/>
                    <a:gd name="connsiteY16" fmla="*/ 11321 h 14734"/>
                    <a:gd name="connsiteX17" fmla="*/ 8085 w 19404"/>
                    <a:gd name="connsiteY17" fmla="*/ 10602 h 14734"/>
                    <a:gd name="connsiteX18" fmla="*/ 8085 w 19404"/>
                    <a:gd name="connsiteY18" fmla="*/ 8087 h 14734"/>
                    <a:gd name="connsiteX19" fmla="*/ 13655 w 19404"/>
                    <a:gd name="connsiteY19" fmla="*/ 5391 h 14734"/>
                    <a:gd name="connsiteX20" fmla="*/ 13655 w 19404"/>
                    <a:gd name="connsiteY20" fmla="*/ 5391 h 14734"/>
                    <a:gd name="connsiteX21" fmla="*/ 13296 w 19404"/>
                    <a:gd name="connsiteY21" fmla="*/ 5212 h 14734"/>
                    <a:gd name="connsiteX22" fmla="*/ 13296 w 19404"/>
                    <a:gd name="connsiteY22" fmla="*/ 5212 h 14734"/>
                    <a:gd name="connsiteX23" fmla="*/ 5929 w 19404"/>
                    <a:gd name="connsiteY23" fmla="*/ 7188 h 14734"/>
                    <a:gd name="connsiteX24" fmla="*/ 5929 w 19404"/>
                    <a:gd name="connsiteY24" fmla="*/ 7188 h 14734"/>
                    <a:gd name="connsiteX25" fmla="*/ 5390 w 19404"/>
                    <a:gd name="connsiteY25" fmla="*/ 7727 h 14734"/>
                    <a:gd name="connsiteX26" fmla="*/ 5390 w 19404"/>
                    <a:gd name="connsiteY26" fmla="*/ 7727 h 14734"/>
                    <a:gd name="connsiteX27" fmla="*/ 6109 w 19404"/>
                    <a:gd name="connsiteY27" fmla="*/ 8805 h 14734"/>
                    <a:gd name="connsiteX28" fmla="*/ 6109 w 19404"/>
                    <a:gd name="connsiteY28" fmla="*/ 8805 h 14734"/>
                    <a:gd name="connsiteX29" fmla="*/ 7007 w 19404"/>
                    <a:gd name="connsiteY29" fmla="*/ 8266 h 14734"/>
                    <a:gd name="connsiteX30" fmla="*/ 7007 w 19404"/>
                    <a:gd name="connsiteY30" fmla="*/ 8266 h 14734"/>
                    <a:gd name="connsiteX31" fmla="*/ 8085 w 19404"/>
                    <a:gd name="connsiteY31" fmla="*/ 10602 h 14734"/>
                    <a:gd name="connsiteX32" fmla="*/ 8085 w 19404"/>
                    <a:gd name="connsiteY32" fmla="*/ 10602 h 1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404" h="14734">
                      <a:moveTo>
                        <a:pt x="1617" y="11321"/>
                      </a:moveTo>
                      <a:cubicBezTo>
                        <a:pt x="1078" y="10422"/>
                        <a:pt x="360" y="9883"/>
                        <a:pt x="0" y="7548"/>
                      </a:cubicBezTo>
                      <a:lnTo>
                        <a:pt x="0" y="7548"/>
                      </a:lnTo>
                      <a:cubicBezTo>
                        <a:pt x="180" y="5571"/>
                        <a:pt x="1078" y="4673"/>
                        <a:pt x="2336" y="3415"/>
                      </a:cubicBezTo>
                      <a:lnTo>
                        <a:pt x="2336" y="3415"/>
                      </a:lnTo>
                      <a:cubicBezTo>
                        <a:pt x="5929" y="-178"/>
                        <a:pt x="10780" y="1"/>
                        <a:pt x="13296" y="1"/>
                      </a:cubicBezTo>
                      <a:lnTo>
                        <a:pt x="13296" y="1"/>
                      </a:lnTo>
                      <a:cubicBezTo>
                        <a:pt x="15991" y="540"/>
                        <a:pt x="18327" y="1259"/>
                        <a:pt x="19405" y="5391"/>
                      </a:cubicBezTo>
                      <a:lnTo>
                        <a:pt x="19405" y="5391"/>
                      </a:lnTo>
                      <a:cubicBezTo>
                        <a:pt x="19405" y="6829"/>
                        <a:pt x="18327" y="8266"/>
                        <a:pt x="17788" y="8266"/>
                      </a:cubicBezTo>
                      <a:lnTo>
                        <a:pt x="17788" y="8266"/>
                      </a:lnTo>
                      <a:cubicBezTo>
                        <a:pt x="15452" y="10782"/>
                        <a:pt x="12936" y="12938"/>
                        <a:pt x="8624" y="13117"/>
                      </a:cubicBezTo>
                      <a:lnTo>
                        <a:pt x="8624" y="13117"/>
                      </a:lnTo>
                      <a:cubicBezTo>
                        <a:pt x="7546" y="13656"/>
                        <a:pt x="7007" y="14375"/>
                        <a:pt x="4851" y="14734"/>
                      </a:cubicBezTo>
                      <a:lnTo>
                        <a:pt x="4851" y="14734"/>
                      </a:lnTo>
                      <a:cubicBezTo>
                        <a:pt x="2516" y="14555"/>
                        <a:pt x="1797" y="12578"/>
                        <a:pt x="1617" y="11321"/>
                      </a:cubicBezTo>
                      <a:lnTo>
                        <a:pt x="1617" y="11321"/>
                      </a:lnTo>
                      <a:close/>
                      <a:moveTo>
                        <a:pt x="8085" y="10602"/>
                      </a:moveTo>
                      <a:lnTo>
                        <a:pt x="8085" y="8087"/>
                      </a:lnTo>
                      <a:cubicBezTo>
                        <a:pt x="10960" y="7907"/>
                        <a:pt x="11319" y="7727"/>
                        <a:pt x="13655" y="5391"/>
                      </a:cubicBezTo>
                      <a:lnTo>
                        <a:pt x="13655" y="5391"/>
                      </a:lnTo>
                      <a:cubicBezTo>
                        <a:pt x="13475" y="5212"/>
                        <a:pt x="13296" y="5212"/>
                        <a:pt x="13296" y="5212"/>
                      </a:cubicBezTo>
                      <a:lnTo>
                        <a:pt x="13296" y="5212"/>
                      </a:lnTo>
                      <a:cubicBezTo>
                        <a:pt x="10601" y="5212"/>
                        <a:pt x="7546" y="5391"/>
                        <a:pt x="5929" y="7188"/>
                      </a:cubicBezTo>
                      <a:lnTo>
                        <a:pt x="5929" y="7188"/>
                      </a:lnTo>
                      <a:cubicBezTo>
                        <a:pt x="5750" y="7368"/>
                        <a:pt x="5570" y="7548"/>
                        <a:pt x="5390" y="7727"/>
                      </a:cubicBezTo>
                      <a:lnTo>
                        <a:pt x="5390" y="7727"/>
                      </a:lnTo>
                      <a:cubicBezTo>
                        <a:pt x="5570" y="8087"/>
                        <a:pt x="5750" y="8446"/>
                        <a:pt x="6109" y="8805"/>
                      </a:cubicBezTo>
                      <a:lnTo>
                        <a:pt x="6109" y="8805"/>
                      </a:lnTo>
                      <a:cubicBezTo>
                        <a:pt x="6468" y="8626"/>
                        <a:pt x="6648" y="8446"/>
                        <a:pt x="7007" y="8266"/>
                      </a:cubicBezTo>
                      <a:lnTo>
                        <a:pt x="7007" y="8266"/>
                      </a:lnTo>
                      <a:lnTo>
                        <a:pt x="8085" y="10602"/>
                      </a:lnTo>
                      <a:lnTo>
                        <a:pt x="8085" y="10602"/>
                      </a:lnTo>
                      <a:close/>
                    </a:path>
                  </a:pathLst>
                </a:custGeom>
                <a:grpFill/>
                <a:ln w="17953" cap="flat">
                  <a:noFill/>
                  <a:prstDash val="solid"/>
                  <a:miter/>
                </a:ln>
              </p:spPr>
              <p:txBody>
                <a:bodyPr rtlCol="0" anchor="ctr"/>
                <a:lstStyle/>
                <a:p>
                  <a:endParaRPr lang="zh-CN" altLang="en-US" sz="1050"/>
                </a:p>
              </p:txBody>
            </p:sp>
          </p:grpSp>
          <p:grpSp>
            <p:nvGrpSpPr>
              <p:cNvPr id="321" name="图形 1"/>
              <p:cNvGrpSpPr/>
              <p:nvPr/>
            </p:nvGrpSpPr>
            <p:grpSpPr>
              <a:xfrm>
                <a:off x="8314616" y="3347906"/>
                <a:ext cx="55532" cy="31300"/>
                <a:chOff x="9687827" y="3545596"/>
                <a:chExt cx="55532" cy="31300"/>
              </a:xfrm>
              <a:solidFill>
                <a:srgbClr val="0070C0"/>
              </a:solidFill>
            </p:grpSpPr>
            <p:sp>
              <p:nvSpPr>
                <p:cNvPr id="3104" name="任意多边形: 形状 946"/>
                <p:cNvSpPr/>
                <p:nvPr/>
              </p:nvSpPr>
              <p:spPr>
                <a:xfrm>
                  <a:off x="9690564" y="3547969"/>
                  <a:ext cx="50280" cy="26411"/>
                </a:xfrm>
                <a:custGeom>
                  <a:avLst/>
                  <a:gdLst>
                    <a:gd name="connsiteX0" fmla="*/ 15783 w 50280"/>
                    <a:gd name="connsiteY0" fmla="*/ 21201 h 26411"/>
                    <a:gd name="connsiteX1" fmla="*/ 26384 w 50280"/>
                    <a:gd name="connsiteY1" fmla="*/ 26412 h 26411"/>
                    <a:gd name="connsiteX2" fmla="*/ 36985 w 50280"/>
                    <a:gd name="connsiteY2" fmla="*/ 22459 h 26411"/>
                    <a:gd name="connsiteX3" fmla="*/ 43632 w 50280"/>
                    <a:gd name="connsiteY3" fmla="*/ 21201 h 26411"/>
                    <a:gd name="connsiteX4" fmla="*/ 50280 w 50280"/>
                    <a:gd name="connsiteY4" fmla="*/ 23896 h 26411"/>
                    <a:gd name="connsiteX5" fmla="*/ 48843 w 50280"/>
                    <a:gd name="connsiteY5" fmla="*/ 13296 h 26411"/>
                    <a:gd name="connsiteX6" fmla="*/ 36985 w 50280"/>
                    <a:gd name="connsiteY6" fmla="*/ 6648 h 26411"/>
                    <a:gd name="connsiteX7" fmla="*/ 30337 w 50280"/>
                    <a:gd name="connsiteY7" fmla="*/ 1258 h 26411"/>
                    <a:gd name="connsiteX8" fmla="*/ 15783 w 50280"/>
                    <a:gd name="connsiteY8" fmla="*/ 0 h 26411"/>
                    <a:gd name="connsiteX9" fmla="*/ 6620 w 50280"/>
                    <a:gd name="connsiteY9" fmla="*/ 2695 h 26411"/>
                    <a:gd name="connsiteX10" fmla="*/ 1409 w 50280"/>
                    <a:gd name="connsiteY10" fmla="*/ 12038 h 26411"/>
                    <a:gd name="connsiteX11" fmla="*/ 10573 w 50280"/>
                    <a:gd name="connsiteY11" fmla="*/ 14733 h 26411"/>
                    <a:gd name="connsiteX12" fmla="*/ 15783 w 50280"/>
                    <a:gd name="connsiteY12" fmla="*/ 21201 h 26411"/>
                    <a:gd name="connsiteX13" fmla="*/ 15783 w 50280"/>
                    <a:gd name="connsiteY13" fmla="*/ 21201 h 26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280" h="26411">
                      <a:moveTo>
                        <a:pt x="15783" y="21201"/>
                      </a:moveTo>
                      <a:cubicBezTo>
                        <a:pt x="17041" y="21201"/>
                        <a:pt x="22431" y="26412"/>
                        <a:pt x="26384" y="26412"/>
                      </a:cubicBezTo>
                      <a:cubicBezTo>
                        <a:pt x="31595" y="26412"/>
                        <a:pt x="34290" y="24974"/>
                        <a:pt x="36985" y="22459"/>
                      </a:cubicBezTo>
                      <a:cubicBezTo>
                        <a:pt x="39680" y="19764"/>
                        <a:pt x="40937" y="18506"/>
                        <a:pt x="43632" y="21201"/>
                      </a:cubicBezTo>
                      <a:cubicBezTo>
                        <a:pt x="46327" y="23896"/>
                        <a:pt x="50280" y="26412"/>
                        <a:pt x="50280" y="23896"/>
                      </a:cubicBezTo>
                      <a:cubicBezTo>
                        <a:pt x="50280" y="21201"/>
                        <a:pt x="48843" y="15991"/>
                        <a:pt x="48843" y="13296"/>
                      </a:cubicBezTo>
                      <a:cubicBezTo>
                        <a:pt x="47585" y="10601"/>
                        <a:pt x="39680" y="8085"/>
                        <a:pt x="36985" y="6648"/>
                      </a:cubicBezTo>
                      <a:cubicBezTo>
                        <a:pt x="34290" y="3953"/>
                        <a:pt x="31595" y="1258"/>
                        <a:pt x="30337" y="1258"/>
                      </a:cubicBezTo>
                      <a:cubicBezTo>
                        <a:pt x="27642" y="0"/>
                        <a:pt x="21173" y="0"/>
                        <a:pt x="15783" y="0"/>
                      </a:cubicBezTo>
                      <a:cubicBezTo>
                        <a:pt x="10573" y="0"/>
                        <a:pt x="9136" y="0"/>
                        <a:pt x="6620" y="2695"/>
                      </a:cubicBezTo>
                      <a:cubicBezTo>
                        <a:pt x="2667" y="3953"/>
                        <a:pt x="-2543" y="10601"/>
                        <a:pt x="1409" y="12038"/>
                      </a:cubicBezTo>
                      <a:cubicBezTo>
                        <a:pt x="4104" y="13296"/>
                        <a:pt x="6620" y="13296"/>
                        <a:pt x="10573" y="14733"/>
                      </a:cubicBezTo>
                      <a:cubicBezTo>
                        <a:pt x="13088" y="15991"/>
                        <a:pt x="14346" y="19944"/>
                        <a:pt x="15783" y="21201"/>
                      </a:cubicBezTo>
                      <a:lnTo>
                        <a:pt x="15783" y="21201"/>
                      </a:lnTo>
                      <a:close/>
                    </a:path>
                  </a:pathLst>
                </a:custGeom>
                <a:grpFill/>
                <a:ln w="17953" cap="flat">
                  <a:noFill/>
                  <a:prstDash val="solid"/>
                  <a:miter/>
                </a:ln>
              </p:spPr>
              <p:txBody>
                <a:bodyPr rtlCol="0" anchor="ctr"/>
                <a:lstStyle/>
                <a:p>
                  <a:endParaRPr lang="zh-CN" altLang="en-US" sz="1050"/>
                </a:p>
              </p:txBody>
            </p:sp>
            <p:sp>
              <p:nvSpPr>
                <p:cNvPr id="3105" name="任意多边形: 形状 947"/>
                <p:cNvSpPr/>
                <p:nvPr/>
              </p:nvSpPr>
              <p:spPr>
                <a:xfrm>
                  <a:off x="9687827" y="3545596"/>
                  <a:ext cx="55532" cy="31300"/>
                </a:xfrm>
                <a:custGeom>
                  <a:avLst/>
                  <a:gdLst>
                    <a:gd name="connsiteX0" fmla="*/ 17981 w 55532"/>
                    <a:gd name="connsiteY0" fmla="*/ 26090 h 31300"/>
                    <a:gd name="connsiteX1" fmla="*/ 18340 w 55532"/>
                    <a:gd name="connsiteY1" fmla="*/ 26090 h 31300"/>
                    <a:gd name="connsiteX2" fmla="*/ 18340 w 55532"/>
                    <a:gd name="connsiteY2" fmla="*/ 26090 h 31300"/>
                    <a:gd name="connsiteX3" fmla="*/ 17981 w 55532"/>
                    <a:gd name="connsiteY3" fmla="*/ 26090 h 31300"/>
                    <a:gd name="connsiteX4" fmla="*/ 17981 w 55532"/>
                    <a:gd name="connsiteY4" fmla="*/ 26090 h 31300"/>
                    <a:gd name="connsiteX5" fmla="*/ 17801 w 55532"/>
                    <a:gd name="connsiteY5" fmla="*/ 26090 h 31300"/>
                    <a:gd name="connsiteX6" fmla="*/ 17801 w 55532"/>
                    <a:gd name="connsiteY6" fmla="*/ 26090 h 31300"/>
                    <a:gd name="connsiteX7" fmla="*/ 16723 w 55532"/>
                    <a:gd name="connsiteY7" fmla="*/ 25371 h 31300"/>
                    <a:gd name="connsiteX8" fmla="*/ 16723 w 55532"/>
                    <a:gd name="connsiteY8" fmla="*/ 25371 h 31300"/>
                    <a:gd name="connsiteX9" fmla="*/ 16723 w 55532"/>
                    <a:gd name="connsiteY9" fmla="*/ 25371 h 31300"/>
                    <a:gd name="connsiteX10" fmla="*/ 16723 w 55532"/>
                    <a:gd name="connsiteY10" fmla="*/ 25371 h 31300"/>
                    <a:gd name="connsiteX11" fmla="*/ 16723 w 55532"/>
                    <a:gd name="connsiteY11" fmla="*/ 25371 h 31300"/>
                    <a:gd name="connsiteX12" fmla="*/ 16723 w 55532"/>
                    <a:gd name="connsiteY12" fmla="*/ 25371 h 31300"/>
                    <a:gd name="connsiteX13" fmla="*/ 16364 w 55532"/>
                    <a:gd name="connsiteY13" fmla="*/ 25012 h 31300"/>
                    <a:gd name="connsiteX14" fmla="*/ 16364 w 55532"/>
                    <a:gd name="connsiteY14" fmla="*/ 25012 h 31300"/>
                    <a:gd name="connsiteX15" fmla="*/ 12411 w 55532"/>
                    <a:gd name="connsiteY15" fmla="*/ 19442 h 31300"/>
                    <a:gd name="connsiteX16" fmla="*/ 12411 w 55532"/>
                    <a:gd name="connsiteY16" fmla="*/ 19442 h 31300"/>
                    <a:gd name="connsiteX17" fmla="*/ 3248 w 55532"/>
                    <a:gd name="connsiteY17" fmla="*/ 16927 h 31300"/>
                    <a:gd name="connsiteX18" fmla="*/ 3248 w 55532"/>
                    <a:gd name="connsiteY18" fmla="*/ 16927 h 31300"/>
                    <a:gd name="connsiteX19" fmla="*/ 14 w 55532"/>
                    <a:gd name="connsiteY19" fmla="*/ 12615 h 31300"/>
                    <a:gd name="connsiteX20" fmla="*/ 14 w 55532"/>
                    <a:gd name="connsiteY20" fmla="*/ 12615 h 31300"/>
                    <a:gd name="connsiteX21" fmla="*/ 7380 w 55532"/>
                    <a:gd name="connsiteY21" fmla="*/ 3451 h 31300"/>
                    <a:gd name="connsiteX22" fmla="*/ 7380 w 55532"/>
                    <a:gd name="connsiteY22" fmla="*/ 3451 h 31300"/>
                    <a:gd name="connsiteX23" fmla="*/ 18340 w 55532"/>
                    <a:gd name="connsiteY23" fmla="*/ 38 h 31300"/>
                    <a:gd name="connsiteX24" fmla="*/ 18340 w 55532"/>
                    <a:gd name="connsiteY24" fmla="*/ 38 h 31300"/>
                    <a:gd name="connsiteX25" fmla="*/ 19957 w 55532"/>
                    <a:gd name="connsiteY25" fmla="*/ 38 h 31300"/>
                    <a:gd name="connsiteX26" fmla="*/ 19957 w 55532"/>
                    <a:gd name="connsiteY26" fmla="*/ 38 h 31300"/>
                    <a:gd name="connsiteX27" fmla="*/ 33073 w 55532"/>
                    <a:gd name="connsiteY27" fmla="*/ 1295 h 31300"/>
                    <a:gd name="connsiteX28" fmla="*/ 33073 w 55532"/>
                    <a:gd name="connsiteY28" fmla="*/ 1295 h 31300"/>
                    <a:gd name="connsiteX29" fmla="*/ 40799 w 55532"/>
                    <a:gd name="connsiteY29" fmla="*/ 6865 h 31300"/>
                    <a:gd name="connsiteX30" fmla="*/ 40799 w 55532"/>
                    <a:gd name="connsiteY30" fmla="*/ 6865 h 31300"/>
                    <a:gd name="connsiteX31" fmla="*/ 54095 w 55532"/>
                    <a:gd name="connsiteY31" fmla="*/ 15669 h 31300"/>
                    <a:gd name="connsiteX32" fmla="*/ 54095 w 55532"/>
                    <a:gd name="connsiteY32" fmla="*/ 15669 h 31300"/>
                    <a:gd name="connsiteX33" fmla="*/ 55532 w 55532"/>
                    <a:gd name="connsiteY33" fmla="*/ 26270 h 31300"/>
                    <a:gd name="connsiteX34" fmla="*/ 55532 w 55532"/>
                    <a:gd name="connsiteY34" fmla="*/ 26270 h 31300"/>
                    <a:gd name="connsiteX35" fmla="*/ 51939 w 55532"/>
                    <a:gd name="connsiteY35" fmla="*/ 29863 h 31300"/>
                    <a:gd name="connsiteX36" fmla="*/ 51939 w 55532"/>
                    <a:gd name="connsiteY36" fmla="*/ 29863 h 31300"/>
                    <a:gd name="connsiteX37" fmla="*/ 44393 w 55532"/>
                    <a:gd name="connsiteY37" fmla="*/ 25371 h 31300"/>
                    <a:gd name="connsiteX38" fmla="*/ 44393 w 55532"/>
                    <a:gd name="connsiteY38" fmla="*/ 25371 h 31300"/>
                    <a:gd name="connsiteX39" fmla="*/ 43494 w 55532"/>
                    <a:gd name="connsiteY39" fmla="*/ 24653 h 31300"/>
                    <a:gd name="connsiteX40" fmla="*/ 43494 w 55532"/>
                    <a:gd name="connsiteY40" fmla="*/ 24653 h 31300"/>
                    <a:gd name="connsiteX41" fmla="*/ 41338 w 55532"/>
                    <a:gd name="connsiteY41" fmla="*/ 26629 h 31300"/>
                    <a:gd name="connsiteX42" fmla="*/ 41338 w 55532"/>
                    <a:gd name="connsiteY42" fmla="*/ 26629 h 31300"/>
                    <a:gd name="connsiteX43" fmla="*/ 27863 w 55532"/>
                    <a:gd name="connsiteY43" fmla="*/ 31121 h 31300"/>
                    <a:gd name="connsiteX44" fmla="*/ 27863 w 55532"/>
                    <a:gd name="connsiteY44" fmla="*/ 31121 h 31300"/>
                    <a:gd name="connsiteX45" fmla="*/ 28941 w 55532"/>
                    <a:gd name="connsiteY45" fmla="*/ 31301 h 31300"/>
                    <a:gd name="connsiteX46" fmla="*/ 28941 w 55532"/>
                    <a:gd name="connsiteY46" fmla="*/ 31301 h 31300"/>
                    <a:gd name="connsiteX47" fmla="*/ 17981 w 55532"/>
                    <a:gd name="connsiteY47" fmla="*/ 26090 h 31300"/>
                    <a:gd name="connsiteX48" fmla="*/ 17981 w 55532"/>
                    <a:gd name="connsiteY48" fmla="*/ 26090 h 31300"/>
                    <a:gd name="connsiteX49" fmla="*/ 30019 w 55532"/>
                    <a:gd name="connsiteY49" fmla="*/ 26629 h 31300"/>
                    <a:gd name="connsiteX50" fmla="*/ 28941 w 55532"/>
                    <a:gd name="connsiteY50" fmla="*/ 26449 h 31300"/>
                    <a:gd name="connsiteX51" fmla="*/ 28941 w 55532"/>
                    <a:gd name="connsiteY51" fmla="*/ 26449 h 31300"/>
                    <a:gd name="connsiteX52" fmla="*/ 37744 w 55532"/>
                    <a:gd name="connsiteY52" fmla="*/ 23215 h 31300"/>
                    <a:gd name="connsiteX53" fmla="*/ 37744 w 55532"/>
                    <a:gd name="connsiteY53" fmla="*/ 23215 h 31300"/>
                    <a:gd name="connsiteX54" fmla="*/ 43494 w 55532"/>
                    <a:gd name="connsiteY54" fmla="*/ 19622 h 31300"/>
                    <a:gd name="connsiteX55" fmla="*/ 43494 w 55532"/>
                    <a:gd name="connsiteY55" fmla="*/ 19622 h 31300"/>
                    <a:gd name="connsiteX56" fmla="*/ 47986 w 55532"/>
                    <a:gd name="connsiteY56" fmla="*/ 21958 h 31300"/>
                    <a:gd name="connsiteX57" fmla="*/ 47986 w 55532"/>
                    <a:gd name="connsiteY57" fmla="*/ 21958 h 31300"/>
                    <a:gd name="connsiteX58" fmla="*/ 49962 w 55532"/>
                    <a:gd name="connsiteY58" fmla="*/ 23754 h 31300"/>
                    <a:gd name="connsiteX59" fmla="*/ 49962 w 55532"/>
                    <a:gd name="connsiteY59" fmla="*/ 23754 h 31300"/>
                    <a:gd name="connsiteX60" fmla="*/ 49064 w 55532"/>
                    <a:gd name="connsiteY60" fmla="*/ 16747 h 31300"/>
                    <a:gd name="connsiteX61" fmla="*/ 49064 w 55532"/>
                    <a:gd name="connsiteY61" fmla="*/ 16747 h 31300"/>
                    <a:gd name="connsiteX62" fmla="*/ 37744 w 55532"/>
                    <a:gd name="connsiteY62" fmla="*/ 10818 h 31300"/>
                    <a:gd name="connsiteX63" fmla="*/ 37744 w 55532"/>
                    <a:gd name="connsiteY63" fmla="*/ 10818 h 31300"/>
                    <a:gd name="connsiteX64" fmla="*/ 32893 w 55532"/>
                    <a:gd name="connsiteY64" fmla="*/ 6326 h 31300"/>
                    <a:gd name="connsiteX65" fmla="*/ 32893 w 55532"/>
                    <a:gd name="connsiteY65" fmla="*/ 6326 h 31300"/>
                    <a:gd name="connsiteX66" fmla="*/ 33073 w 55532"/>
                    <a:gd name="connsiteY66" fmla="*/ 6146 h 31300"/>
                    <a:gd name="connsiteX67" fmla="*/ 31995 w 55532"/>
                    <a:gd name="connsiteY67" fmla="*/ 6146 h 31300"/>
                    <a:gd name="connsiteX68" fmla="*/ 19957 w 55532"/>
                    <a:gd name="connsiteY68" fmla="*/ 5068 h 31300"/>
                    <a:gd name="connsiteX69" fmla="*/ 19957 w 55532"/>
                    <a:gd name="connsiteY69" fmla="*/ 5068 h 31300"/>
                    <a:gd name="connsiteX70" fmla="*/ 18520 w 55532"/>
                    <a:gd name="connsiteY70" fmla="*/ 5068 h 31300"/>
                    <a:gd name="connsiteX71" fmla="*/ 18520 w 55532"/>
                    <a:gd name="connsiteY71" fmla="*/ 5068 h 31300"/>
                    <a:gd name="connsiteX72" fmla="*/ 10075 w 55532"/>
                    <a:gd name="connsiteY72" fmla="*/ 7584 h 31300"/>
                    <a:gd name="connsiteX73" fmla="*/ 10075 w 55532"/>
                    <a:gd name="connsiteY73" fmla="*/ 7584 h 31300"/>
                    <a:gd name="connsiteX74" fmla="*/ 5224 w 55532"/>
                    <a:gd name="connsiteY74" fmla="*/ 12255 h 31300"/>
                    <a:gd name="connsiteX75" fmla="*/ 5224 w 55532"/>
                    <a:gd name="connsiteY75" fmla="*/ 12255 h 31300"/>
                    <a:gd name="connsiteX76" fmla="*/ 14387 w 55532"/>
                    <a:gd name="connsiteY76" fmla="*/ 14771 h 31300"/>
                    <a:gd name="connsiteX77" fmla="*/ 14387 w 55532"/>
                    <a:gd name="connsiteY77" fmla="*/ 14771 h 31300"/>
                    <a:gd name="connsiteX78" fmla="*/ 20137 w 55532"/>
                    <a:gd name="connsiteY78" fmla="*/ 21598 h 31300"/>
                    <a:gd name="connsiteX79" fmla="*/ 20137 w 55532"/>
                    <a:gd name="connsiteY79" fmla="*/ 21598 h 31300"/>
                    <a:gd name="connsiteX80" fmla="*/ 30019 w 55532"/>
                    <a:gd name="connsiteY80" fmla="*/ 26629 h 31300"/>
                    <a:gd name="connsiteX81" fmla="*/ 30019 w 55532"/>
                    <a:gd name="connsiteY81" fmla="*/ 26629 h 31300"/>
                    <a:gd name="connsiteX82" fmla="*/ 17801 w 55532"/>
                    <a:gd name="connsiteY82" fmla="*/ 26090 h 31300"/>
                    <a:gd name="connsiteX83" fmla="*/ 17981 w 55532"/>
                    <a:gd name="connsiteY83" fmla="*/ 26090 h 31300"/>
                    <a:gd name="connsiteX84" fmla="*/ 17981 w 55532"/>
                    <a:gd name="connsiteY84" fmla="*/ 26090 h 31300"/>
                    <a:gd name="connsiteX85" fmla="*/ 17981 w 55532"/>
                    <a:gd name="connsiteY85" fmla="*/ 26090 h 31300"/>
                    <a:gd name="connsiteX86" fmla="*/ 17981 w 55532"/>
                    <a:gd name="connsiteY86" fmla="*/ 26090 h 31300"/>
                    <a:gd name="connsiteX87" fmla="*/ 17801 w 55532"/>
                    <a:gd name="connsiteY87" fmla="*/ 26090 h 31300"/>
                    <a:gd name="connsiteX88" fmla="*/ 17801 w 55532"/>
                    <a:gd name="connsiteY88" fmla="*/ 26090 h 3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5532" h="31300">
                      <a:moveTo>
                        <a:pt x="17981" y="26090"/>
                      </a:moveTo>
                      <a:cubicBezTo>
                        <a:pt x="18160" y="26090"/>
                        <a:pt x="18340" y="26090"/>
                        <a:pt x="18340" y="26090"/>
                      </a:cubicBezTo>
                      <a:lnTo>
                        <a:pt x="18340" y="26090"/>
                      </a:lnTo>
                      <a:cubicBezTo>
                        <a:pt x="18340" y="26270"/>
                        <a:pt x="18160" y="26090"/>
                        <a:pt x="17981" y="26090"/>
                      </a:cubicBezTo>
                      <a:lnTo>
                        <a:pt x="17981" y="26090"/>
                      </a:lnTo>
                      <a:cubicBezTo>
                        <a:pt x="17981" y="26090"/>
                        <a:pt x="17801" y="26090"/>
                        <a:pt x="17801" y="26090"/>
                      </a:cubicBezTo>
                      <a:lnTo>
                        <a:pt x="17801" y="26090"/>
                      </a:lnTo>
                      <a:cubicBezTo>
                        <a:pt x="17442" y="25910"/>
                        <a:pt x="16903" y="25731"/>
                        <a:pt x="16723" y="25371"/>
                      </a:cubicBezTo>
                      <a:lnTo>
                        <a:pt x="16723" y="25371"/>
                      </a:lnTo>
                      <a:cubicBezTo>
                        <a:pt x="16723" y="25371"/>
                        <a:pt x="16723" y="25371"/>
                        <a:pt x="16723" y="25371"/>
                      </a:cubicBezTo>
                      <a:lnTo>
                        <a:pt x="16723" y="25371"/>
                      </a:lnTo>
                      <a:lnTo>
                        <a:pt x="16723" y="25371"/>
                      </a:lnTo>
                      <a:lnTo>
                        <a:pt x="16723" y="25371"/>
                      </a:lnTo>
                      <a:cubicBezTo>
                        <a:pt x="16543" y="25192"/>
                        <a:pt x="16543" y="25192"/>
                        <a:pt x="16364" y="25012"/>
                      </a:cubicBezTo>
                      <a:lnTo>
                        <a:pt x="16364" y="25012"/>
                      </a:lnTo>
                      <a:cubicBezTo>
                        <a:pt x="14567" y="22676"/>
                        <a:pt x="13489" y="19802"/>
                        <a:pt x="12411" y="19442"/>
                      </a:cubicBezTo>
                      <a:lnTo>
                        <a:pt x="12411" y="19442"/>
                      </a:lnTo>
                      <a:cubicBezTo>
                        <a:pt x="8817" y="18185"/>
                        <a:pt x="6122" y="18364"/>
                        <a:pt x="3248" y="16927"/>
                      </a:cubicBezTo>
                      <a:lnTo>
                        <a:pt x="3248" y="16927"/>
                      </a:lnTo>
                      <a:cubicBezTo>
                        <a:pt x="1451" y="16388"/>
                        <a:pt x="-166" y="14232"/>
                        <a:pt x="14" y="12615"/>
                      </a:cubicBezTo>
                      <a:lnTo>
                        <a:pt x="14" y="12615"/>
                      </a:lnTo>
                      <a:cubicBezTo>
                        <a:pt x="553" y="7943"/>
                        <a:pt x="4326" y="4529"/>
                        <a:pt x="7380" y="3451"/>
                      </a:cubicBezTo>
                      <a:lnTo>
                        <a:pt x="7380" y="3451"/>
                      </a:lnTo>
                      <a:cubicBezTo>
                        <a:pt x="10255" y="217"/>
                        <a:pt x="13489" y="-142"/>
                        <a:pt x="18340" y="38"/>
                      </a:cubicBezTo>
                      <a:lnTo>
                        <a:pt x="18340" y="38"/>
                      </a:lnTo>
                      <a:cubicBezTo>
                        <a:pt x="18879" y="38"/>
                        <a:pt x="19418" y="38"/>
                        <a:pt x="19957" y="38"/>
                      </a:cubicBezTo>
                      <a:lnTo>
                        <a:pt x="19957" y="38"/>
                      </a:lnTo>
                      <a:cubicBezTo>
                        <a:pt x="25168" y="38"/>
                        <a:pt x="30558" y="38"/>
                        <a:pt x="33073" y="1295"/>
                      </a:cubicBezTo>
                      <a:lnTo>
                        <a:pt x="33073" y="1295"/>
                      </a:lnTo>
                      <a:cubicBezTo>
                        <a:pt x="36846" y="1834"/>
                        <a:pt x="38463" y="4709"/>
                        <a:pt x="40799" y="6865"/>
                      </a:cubicBezTo>
                      <a:lnTo>
                        <a:pt x="40799" y="6865"/>
                      </a:lnTo>
                      <a:cubicBezTo>
                        <a:pt x="43135" y="8303"/>
                        <a:pt x="51040" y="10099"/>
                        <a:pt x="54095" y="15669"/>
                      </a:cubicBezTo>
                      <a:lnTo>
                        <a:pt x="54095" y="15669"/>
                      </a:lnTo>
                      <a:cubicBezTo>
                        <a:pt x="54095" y="17825"/>
                        <a:pt x="55352" y="23036"/>
                        <a:pt x="55532" y="26270"/>
                      </a:cubicBezTo>
                      <a:lnTo>
                        <a:pt x="55532" y="26270"/>
                      </a:lnTo>
                      <a:cubicBezTo>
                        <a:pt x="55532" y="27887"/>
                        <a:pt x="53735" y="29863"/>
                        <a:pt x="51939" y="29863"/>
                      </a:cubicBezTo>
                      <a:lnTo>
                        <a:pt x="51939" y="29863"/>
                      </a:lnTo>
                      <a:cubicBezTo>
                        <a:pt x="48705" y="29504"/>
                        <a:pt x="46728" y="27348"/>
                        <a:pt x="44393" y="25371"/>
                      </a:cubicBezTo>
                      <a:lnTo>
                        <a:pt x="44393" y="25371"/>
                      </a:lnTo>
                      <a:cubicBezTo>
                        <a:pt x="43674" y="24653"/>
                        <a:pt x="43494" y="24653"/>
                        <a:pt x="43494" y="24653"/>
                      </a:cubicBezTo>
                      <a:lnTo>
                        <a:pt x="43494" y="24653"/>
                      </a:lnTo>
                      <a:cubicBezTo>
                        <a:pt x="43494" y="24832"/>
                        <a:pt x="42955" y="24832"/>
                        <a:pt x="41338" y="26629"/>
                      </a:cubicBezTo>
                      <a:lnTo>
                        <a:pt x="41338" y="26629"/>
                      </a:lnTo>
                      <a:cubicBezTo>
                        <a:pt x="38463" y="29684"/>
                        <a:pt x="34690" y="31480"/>
                        <a:pt x="27863" y="31121"/>
                      </a:cubicBezTo>
                      <a:lnTo>
                        <a:pt x="27863" y="31121"/>
                      </a:lnTo>
                      <a:cubicBezTo>
                        <a:pt x="27863" y="31121"/>
                        <a:pt x="27863" y="31121"/>
                        <a:pt x="28941" y="31301"/>
                      </a:cubicBezTo>
                      <a:lnTo>
                        <a:pt x="28941" y="31301"/>
                      </a:lnTo>
                      <a:cubicBezTo>
                        <a:pt x="23910" y="31301"/>
                        <a:pt x="19598" y="26809"/>
                        <a:pt x="17981" y="26090"/>
                      </a:cubicBezTo>
                      <a:lnTo>
                        <a:pt x="17981" y="26090"/>
                      </a:lnTo>
                      <a:close/>
                      <a:moveTo>
                        <a:pt x="30019" y="26629"/>
                      </a:moveTo>
                      <a:cubicBezTo>
                        <a:pt x="30019" y="26629"/>
                        <a:pt x="29839" y="26629"/>
                        <a:pt x="28941" y="26449"/>
                      </a:cubicBezTo>
                      <a:lnTo>
                        <a:pt x="28941" y="26449"/>
                      </a:lnTo>
                      <a:cubicBezTo>
                        <a:pt x="33792" y="26449"/>
                        <a:pt x="35229" y="25551"/>
                        <a:pt x="37744" y="23215"/>
                      </a:cubicBezTo>
                      <a:lnTo>
                        <a:pt x="37744" y="23215"/>
                      </a:lnTo>
                      <a:cubicBezTo>
                        <a:pt x="39362" y="21778"/>
                        <a:pt x="40619" y="19802"/>
                        <a:pt x="43494" y="19622"/>
                      </a:cubicBezTo>
                      <a:lnTo>
                        <a:pt x="43494" y="19622"/>
                      </a:lnTo>
                      <a:cubicBezTo>
                        <a:pt x="45291" y="19622"/>
                        <a:pt x="46728" y="20520"/>
                        <a:pt x="47986" y="21958"/>
                      </a:cubicBezTo>
                      <a:lnTo>
                        <a:pt x="47986" y="21958"/>
                      </a:lnTo>
                      <a:cubicBezTo>
                        <a:pt x="48525" y="22676"/>
                        <a:pt x="49244" y="23215"/>
                        <a:pt x="49962" y="23754"/>
                      </a:cubicBezTo>
                      <a:lnTo>
                        <a:pt x="49962" y="23754"/>
                      </a:lnTo>
                      <a:cubicBezTo>
                        <a:pt x="49603" y="21419"/>
                        <a:pt x="48884" y="18364"/>
                        <a:pt x="49064" y="16747"/>
                      </a:cubicBezTo>
                      <a:lnTo>
                        <a:pt x="49064" y="16747"/>
                      </a:lnTo>
                      <a:cubicBezTo>
                        <a:pt x="49244" y="16028"/>
                        <a:pt x="41158" y="12435"/>
                        <a:pt x="37744" y="10818"/>
                      </a:cubicBezTo>
                      <a:lnTo>
                        <a:pt x="37744" y="10818"/>
                      </a:lnTo>
                      <a:cubicBezTo>
                        <a:pt x="35768" y="8842"/>
                        <a:pt x="33792" y="6865"/>
                        <a:pt x="32893" y="6326"/>
                      </a:cubicBezTo>
                      <a:lnTo>
                        <a:pt x="32893" y="6326"/>
                      </a:lnTo>
                      <a:lnTo>
                        <a:pt x="33073" y="6146"/>
                      </a:lnTo>
                      <a:lnTo>
                        <a:pt x="31995" y="6146"/>
                      </a:lnTo>
                      <a:cubicBezTo>
                        <a:pt x="30737" y="5428"/>
                        <a:pt x="24808" y="5068"/>
                        <a:pt x="19957" y="5068"/>
                      </a:cubicBezTo>
                      <a:lnTo>
                        <a:pt x="19957" y="5068"/>
                      </a:lnTo>
                      <a:cubicBezTo>
                        <a:pt x="19418" y="5068"/>
                        <a:pt x="19059" y="5068"/>
                        <a:pt x="18520" y="5068"/>
                      </a:cubicBezTo>
                      <a:lnTo>
                        <a:pt x="18520" y="5068"/>
                      </a:lnTo>
                      <a:cubicBezTo>
                        <a:pt x="12950" y="5248"/>
                        <a:pt x="13489" y="4889"/>
                        <a:pt x="10075" y="7584"/>
                      </a:cubicBezTo>
                      <a:lnTo>
                        <a:pt x="10075" y="7584"/>
                      </a:lnTo>
                      <a:cubicBezTo>
                        <a:pt x="8458" y="7764"/>
                        <a:pt x="5763" y="10998"/>
                        <a:pt x="5224" y="12255"/>
                      </a:cubicBezTo>
                      <a:lnTo>
                        <a:pt x="5224" y="12255"/>
                      </a:lnTo>
                      <a:cubicBezTo>
                        <a:pt x="7200" y="13154"/>
                        <a:pt x="9716" y="13333"/>
                        <a:pt x="14387" y="14771"/>
                      </a:cubicBezTo>
                      <a:lnTo>
                        <a:pt x="14387" y="14771"/>
                      </a:lnTo>
                      <a:cubicBezTo>
                        <a:pt x="17801" y="16747"/>
                        <a:pt x="19418" y="20520"/>
                        <a:pt x="20137" y="21598"/>
                      </a:cubicBezTo>
                      <a:lnTo>
                        <a:pt x="20137" y="21598"/>
                      </a:lnTo>
                      <a:cubicBezTo>
                        <a:pt x="23551" y="23036"/>
                        <a:pt x="26785" y="26629"/>
                        <a:pt x="30019" y="26629"/>
                      </a:cubicBezTo>
                      <a:lnTo>
                        <a:pt x="30019" y="26629"/>
                      </a:lnTo>
                      <a:close/>
                      <a:moveTo>
                        <a:pt x="17801" y="26090"/>
                      </a:moveTo>
                      <a:cubicBezTo>
                        <a:pt x="17801" y="26090"/>
                        <a:pt x="17981" y="26090"/>
                        <a:pt x="17981" y="26090"/>
                      </a:cubicBezTo>
                      <a:lnTo>
                        <a:pt x="17981" y="26090"/>
                      </a:lnTo>
                      <a:lnTo>
                        <a:pt x="17981" y="26090"/>
                      </a:lnTo>
                      <a:lnTo>
                        <a:pt x="17981" y="26090"/>
                      </a:lnTo>
                      <a:cubicBezTo>
                        <a:pt x="17981" y="26090"/>
                        <a:pt x="17801" y="26090"/>
                        <a:pt x="17801" y="26090"/>
                      </a:cubicBezTo>
                      <a:lnTo>
                        <a:pt x="17801" y="26090"/>
                      </a:lnTo>
                      <a:close/>
                    </a:path>
                  </a:pathLst>
                </a:custGeom>
                <a:grpFill/>
                <a:ln w="17953" cap="flat">
                  <a:noFill/>
                  <a:prstDash val="solid"/>
                  <a:miter/>
                </a:ln>
              </p:spPr>
              <p:txBody>
                <a:bodyPr rtlCol="0" anchor="ctr"/>
                <a:lstStyle/>
                <a:p>
                  <a:endParaRPr lang="zh-CN" altLang="en-US" sz="1050"/>
                </a:p>
              </p:txBody>
            </p:sp>
          </p:grpSp>
          <p:grpSp>
            <p:nvGrpSpPr>
              <p:cNvPr id="322" name="图形 1"/>
              <p:cNvGrpSpPr/>
              <p:nvPr/>
            </p:nvGrpSpPr>
            <p:grpSpPr>
              <a:xfrm>
                <a:off x="8403555" y="3273200"/>
                <a:ext cx="148241" cy="97022"/>
                <a:chOff x="9776766" y="3470890"/>
                <a:chExt cx="148241" cy="97022"/>
              </a:xfrm>
              <a:solidFill>
                <a:srgbClr val="0070C0"/>
              </a:solidFill>
            </p:grpSpPr>
            <p:sp>
              <p:nvSpPr>
                <p:cNvPr id="3102" name="任意多边形: 形状 949"/>
                <p:cNvSpPr/>
                <p:nvPr/>
              </p:nvSpPr>
              <p:spPr>
                <a:xfrm>
                  <a:off x="9778896" y="3473585"/>
                  <a:ext cx="143596" cy="91281"/>
                </a:xfrm>
                <a:custGeom>
                  <a:avLst/>
                  <a:gdLst>
                    <a:gd name="connsiteX0" fmla="*/ 22138 w 143596"/>
                    <a:gd name="connsiteY0" fmla="*/ 72947 h 91281"/>
                    <a:gd name="connsiteX1" fmla="*/ 57713 w 143596"/>
                    <a:gd name="connsiteY1" fmla="*/ 71509 h 91281"/>
                    <a:gd name="connsiteX2" fmla="*/ 72267 w 143596"/>
                    <a:gd name="connsiteY2" fmla="*/ 86063 h 91281"/>
                    <a:gd name="connsiteX3" fmla="*/ 80172 w 143596"/>
                    <a:gd name="connsiteY3" fmla="*/ 91273 h 91281"/>
                    <a:gd name="connsiteX4" fmla="*/ 84125 w 143596"/>
                    <a:gd name="connsiteY4" fmla="*/ 87321 h 91281"/>
                    <a:gd name="connsiteX5" fmla="*/ 88078 w 143596"/>
                    <a:gd name="connsiteY5" fmla="*/ 64682 h 91281"/>
                    <a:gd name="connsiteX6" fmla="*/ 105146 w 143596"/>
                    <a:gd name="connsiteY6" fmla="*/ 58034 h 91281"/>
                    <a:gd name="connsiteX7" fmla="*/ 119700 w 143596"/>
                    <a:gd name="connsiteY7" fmla="*/ 52644 h 91281"/>
                    <a:gd name="connsiteX8" fmla="*/ 130300 w 143596"/>
                    <a:gd name="connsiteY8" fmla="*/ 51386 h 91281"/>
                    <a:gd name="connsiteX9" fmla="*/ 139644 w 143596"/>
                    <a:gd name="connsiteY9" fmla="*/ 60729 h 91281"/>
                    <a:gd name="connsiteX10" fmla="*/ 143597 w 143596"/>
                    <a:gd name="connsiteY10" fmla="*/ 52824 h 91281"/>
                    <a:gd name="connsiteX11" fmla="*/ 142159 w 143596"/>
                    <a:gd name="connsiteY11" fmla="*/ 38270 h 91281"/>
                    <a:gd name="connsiteX12" fmla="*/ 135511 w 143596"/>
                    <a:gd name="connsiteY12" fmla="*/ 31622 h 91281"/>
                    <a:gd name="connsiteX13" fmla="*/ 113052 w 143596"/>
                    <a:gd name="connsiteY13" fmla="*/ 27669 h 91281"/>
                    <a:gd name="connsiteX14" fmla="*/ 110357 w 143596"/>
                    <a:gd name="connsiteY14" fmla="*/ 24974 h 91281"/>
                    <a:gd name="connsiteX15" fmla="*/ 114310 w 143596"/>
                    <a:gd name="connsiteY15" fmla="*/ 21022 h 91281"/>
                    <a:gd name="connsiteX16" fmla="*/ 105146 w 143596"/>
                    <a:gd name="connsiteY16" fmla="*/ 19764 h 91281"/>
                    <a:gd name="connsiteX17" fmla="*/ 98499 w 143596"/>
                    <a:gd name="connsiteY17" fmla="*/ 9163 h 91281"/>
                    <a:gd name="connsiteX18" fmla="*/ 91851 w 143596"/>
                    <a:gd name="connsiteY18" fmla="*/ 3953 h 91281"/>
                    <a:gd name="connsiteX19" fmla="*/ 64181 w 143596"/>
                    <a:gd name="connsiteY19" fmla="*/ 0 h 91281"/>
                    <a:gd name="connsiteX20" fmla="*/ 57534 w 143596"/>
                    <a:gd name="connsiteY20" fmla="*/ 5390 h 91281"/>
                    <a:gd name="connsiteX21" fmla="*/ 35075 w 143596"/>
                    <a:gd name="connsiteY21" fmla="*/ 4132 h 91281"/>
                    <a:gd name="connsiteX22" fmla="*/ 16568 w 143596"/>
                    <a:gd name="connsiteY22" fmla="*/ 6828 h 91281"/>
                    <a:gd name="connsiteX23" fmla="*/ 13873 w 143596"/>
                    <a:gd name="connsiteY23" fmla="*/ 14733 h 91281"/>
                    <a:gd name="connsiteX24" fmla="*/ 29685 w 143596"/>
                    <a:gd name="connsiteY24" fmla="*/ 22639 h 91281"/>
                    <a:gd name="connsiteX25" fmla="*/ 39027 w 143596"/>
                    <a:gd name="connsiteY25" fmla="*/ 39887 h 91281"/>
                    <a:gd name="connsiteX26" fmla="*/ 44238 w 143596"/>
                    <a:gd name="connsiteY26" fmla="*/ 51925 h 91281"/>
                    <a:gd name="connsiteX27" fmla="*/ 39027 w 143596"/>
                    <a:gd name="connsiteY27" fmla="*/ 59831 h 91281"/>
                    <a:gd name="connsiteX28" fmla="*/ 23216 w 143596"/>
                    <a:gd name="connsiteY28" fmla="*/ 63784 h 91281"/>
                    <a:gd name="connsiteX29" fmla="*/ 20521 w 143596"/>
                    <a:gd name="connsiteY29" fmla="*/ 59831 h 91281"/>
                    <a:gd name="connsiteX30" fmla="*/ 3452 w 143596"/>
                    <a:gd name="connsiteY30" fmla="*/ 61268 h 91281"/>
                    <a:gd name="connsiteX31" fmla="*/ 3452 w 143596"/>
                    <a:gd name="connsiteY31" fmla="*/ 71869 h 91281"/>
                    <a:gd name="connsiteX32" fmla="*/ 11358 w 143596"/>
                    <a:gd name="connsiteY32" fmla="*/ 77079 h 91281"/>
                    <a:gd name="connsiteX33" fmla="*/ 18005 w 143596"/>
                    <a:gd name="connsiteY33" fmla="*/ 77079 h 91281"/>
                    <a:gd name="connsiteX34" fmla="*/ 22138 w 143596"/>
                    <a:gd name="connsiteY34" fmla="*/ 72947 h 91281"/>
                    <a:gd name="connsiteX35" fmla="*/ 22138 w 143596"/>
                    <a:gd name="connsiteY35" fmla="*/ 72947 h 9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596" h="91281">
                      <a:moveTo>
                        <a:pt x="22138" y="72947"/>
                      </a:moveTo>
                      <a:cubicBezTo>
                        <a:pt x="26091" y="72947"/>
                        <a:pt x="52503" y="70252"/>
                        <a:pt x="57713" y="71509"/>
                      </a:cubicBezTo>
                      <a:cubicBezTo>
                        <a:pt x="61666" y="71509"/>
                        <a:pt x="69572" y="82110"/>
                        <a:pt x="72267" y="86063"/>
                      </a:cubicBezTo>
                      <a:cubicBezTo>
                        <a:pt x="74962" y="88758"/>
                        <a:pt x="76220" y="91453"/>
                        <a:pt x="80172" y="91273"/>
                      </a:cubicBezTo>
                      <a:cubicBezTo>
                        <a:pt x="82867" y="90016"/>
                        <a:pt x="85382" y="90016"/>
                        <a:pt x="84125" y="87321"/>
                      </a:cubicBezTo>
                      <a:cubicBezTo>
                        <a:pt x="84125" y="84625"/>
                        <a:pt x="85382" y="71330"/>
                        <a:pt x="88078" y="64682"/>
                      </a:cubicBezTo>
                      <a:cubicBezTo>
                        <a:pt x="92031" y="59292"/>
                        <a:pt x="101194" y="58034"/>
                        <a:pt x="105146" y="58034"/>
                      </a:cubicBezTo>
                      <a:cubicBezTo>
                        <a:pt x="107841" y="56776"/>
                        <a:pt x="114310" y="55339"/>
                        <a:pt x="119700" y="52644"/>
                      </a:cubicBezTo>
                      <a:cubicBezTo>
                        <a:pt x="124910" y="49949"/>
                        <a:pt x="128863" y="48691"/>
                        <a:pt x="130300" y="51386"/>
                      </a:cubicBezTo>
                      <a:cubicBezTo>
                        <a:pt x="132996" y="54081"/>
                        <a:pt x="138206" y="61987"/>
                        <a:pt x="139644" y="60729"/>
                      </a:cubicBezTo>
                      <a:cubicBezTo>
                        <a:pt x="142339" y="59471"/>
                        <a:pt x="143597" y="56776"/>
                        <a:pt x="143597" y="52824"/>
                      </a:cubicBezTo>
                      <a:cubicBezTo>
                        <a:pt x="143597" y="50128"/>
                        <a:pt x="142159" y="40786"/>
                        <a:pt x="142159" y="38270"/>
                      </a:cubicBezTo>
                      <a:cubicBezTo>
                        <a:pt x="142159" y="34317"/>
                        <a:pt x="136949" y="33060"/>
                        <a:pt x="135511" y="31622"/>
                      </a:cubicBezTo>
                      <a:cubicBezTo>
                        <a:pt x="132816" y="31622"/>
                        <a:pt x="120958" y="27669"/>
                        <a:pt x="113052" y="27669"/>
                      </a:cubicBezTo>
                      <a:cubicBezTo>
                        <a:pt x="103889" y="27669"/>
                        <a:pt x="107841" y="24974"/>
                        <a:pt x="110357" y="24974"/>
                      </a:cubicBezTo>
                      <a:cubicBezTo>
                        <a:pt x="113052" y="23717"/>
                        <a:pt x="117005" y="23717"/>
                        <a:pt x="114310" y="21022"/>
                      </a:cubicBezTo>
                      <a:cubicBezTo>
                        <a:pt x="113052" y="19764"/>
                        <a:pt x="107662" y="19764"/>
                        <a:pt x="105146" y="19764"/>
                      </a:cubicBezTo>
                      <a:cubicBezTo>
                        <a:pt x="102451" y="19764"/>
                        <a:pt x="99936" y="13116"/>
                        <a:pt x="98499" y="9163"/>
                      </a:cubicBezTo>
                      <a:cubicBezTo>
                        <a:pt x="97241" y="5210"/>
                        <a:pt x="94546" y="5210"/>
                        <a:pt x="91851" y="3953"/>
                      </a:cubicBezTo>
                      <a:cubicBezTo>
                        <a:pt x="87898" y="2695"/>
                        <a:pt x="68134" y="0"/>
                        <a:pt x="64181" y="0"/>
                      </a:cubicBezTo>
                      <a:cubicBezTo>
                        <a:pt x="60228" y="0"/>
                        <a:pt x="61486" y="3953"/>
                        <a:pt x="57534" y="5390"/>
                      </a:cubicBezTo>
                      <a:cubicBezTo>
                        <a:pt x="52323" y="6648"/>
                        <a:pt x="44417" y="5390"/>
                        <a:pt x="35075" y="4132"/>
                      </a:cubicBezTo>
                      <a:cubicBezTo>
                        <a:pt x="24474" y="4132"/>
                        <a:pt x="20521" y="5570"/>
                        <a:pt x="16568" y="6828"/>
                      </a:cubicBezTo>
                      <a:cubicBezTo>
                        <a:pt x="12616" y="8085"/>
                        <a:pt x="9921" y="13475"/>
                        <a:pt x="13873" y="14733"/>
                      </a:cubicBezTo>
                      <a:cubicBezTo>
                        <a:pt x="19083" y="15991"/>
                        <a:pt x="28427" y="18686"/>
                        <a:pt x="29685" y="22639"/>
                      </a:cubicBezTo>
                      <a:cubicBezTo>
                        <a:pt x="31122" y="28029"/>
                        <a:pt x="35075" y="37192"/>
                        <a:pt x="39027" y="39887"/>
                      </a:cubicBezTo>
                      <a:cubicBezTo>
                        <a:pt x="42980" y="43840"/>
                        <a:pt x="44238" y="49230"/>
                        <a:pt x="44238" y="51925"/>
                      </a:cubicBezTo>
                      <a:cubicBezTo>
                        <a:pt x="42980" y="54620"/>
                        <a:pt x="41722" y="58573"/>
                        <a:pt x="39027" y="59831"/>
                      </a:cubicBezTo>
                      <a:cubicBezTo>
                        <a:pt x="35075" y="62526"/>
                        <a:pt x="27169" y="63784"/>
                        <a:pt x="23216" y="63784"/>
                      </a:cubicBezTo>
                      <a:cubicBezTo>
                        <a:pt x="19263" y="65041"/>
                        <a:pt x="21958" y="61088"/>
                        <a:pt x="20521" y="59831"/>
                      </a:cubicBezTo>
                      <a:cubicBezTo>
                        <a:pt x="19263" y="57136"/>
                        <a:pt x="8663" y="58573"/>
                        <a:pt x="3452" y="61268"/>
                      </a:cubicBezTo>
                      <a:cubicBezTo>
                        <a:pt x="-501" y="62526"/>
                        <a:pt x="-1758" y="70611"/>
                        <a:pt x="3452" y="71869"/>
                      </a:cubicBezTo>
                      <a:cubicBezTo>
                        <a:pt x="7405" y="73126"/>
                        <a:pt x="8663" y="74564"/>
                        <a:pt x="11358" y="77079"/>
                      </a:cubicBezTo>
                      <a:cubicBezTo>
                        <a:pt x="12616" y="79774"/>
                        <a:pt x="15311" y="79774"/>
                        <a:pt x="18005" y="77079"/>
                      </a:cubicBezTo>
                      <a:cubicBezTo>
                        <a:pt x="19623" y="74205"/>
                        <a:pt x="18185" y="72947"/>
                        <a:pt x="22138" y="72947"/>
                      </a:cubicBezTo>
                      <a:lnTo>
                        <a:pt x="22138" y="72947"/>
                      </a:lnTo>
                      <a:close/>
                    </a:path>
                  </a:pathLst>
                </a:custGeom>
                <a:grpFill/>
                <a:ln w="17953" cap="flat">
                  <a:noFill/>
                  <a:prstDash val="solid"/>
                  <a:miter/>
                </a:ln>
              </p:spPr>
              <p:txBody>
                <a:bodyPr rtlCol="0" anchor="ctr"/>
                <a:lstStyle/>
                <a:p>
                  <a:endParaRPr lang="zh-CN" altLang="en-US" sz="1050"/>
                </a:p>
              </p:txBody>
            </p:sp>
            <p:sp>
              <p:nvSpPr>
                <p:cNvPr id="3103" name="任意多边形: 形状 950"/>
                <p:cNvSpPr/>
                <p:nvPr/>
              </p:nvSpPr>
              <p:spPr>
                <a:xfrm>
                  <a:off x="9776766" y="3470890"/>
                  <a:ext cx="148241" cy="97022"/>
                </a:xfrm>
                <a:custGeom>
                  <a:avLst/>
                  <a:gdLst>
                    <a:gd name="connsiteX0" fmla="*/ 81763 w 148241"/>
                    <a:gd name="connsiteY0" fmla="*/ 96484 h 97022"/>
                    <a:gd name="connsiteX1" fmla="*/ 72420 w 148241"/>
                    <a:gd name="connsiteY1" fmla="*/ 90016 h 97022"/>
                    <a:gd name="connsiteX2" fmla="*/ 72420 w 148241"/>
                    <a:gd name="connsiteY2" fmla="*/ 90016 h 97022"/>
                    <a:gd name="connsiteX3" fmla="*/ 60921 w 148241"/>
                    <a:gd name="connsiteY3" fmla="*/ 76900 h 97022"/>
                    <a:gd name="connsiteX4" fmla="*/ 60921 w 148241"/>
                    <a:gd name="connsiteY4" fmla="*/ 76900 h 97022"/>
                    <a:gd name="connsiteX5" fmla="*/ 59304 w 148241"/>
                    <a:gd name="connsiteY5" fmla="*/ 76540 h 97022"/>
                    <a:gd name="connsiteX6" fmla="*/ 54812 w 148241"/>
                    <a:gd name="connsiteY6" fmla="*/ 76181 h 97022"/>
                    <a:gd name="connsiteX7" fmla="*/ 54812 w 148241"/>
                    <a:gd name="connsiteY7" fmla="*/ 76181 h 97022"/>
                    <a:gd name="connsiteX8" fmla="*/ 24448 w 148241"/>
                    <a:gd name="connsiteY8" fmla="*/ 77978 h 97022"/>
                    <a:gd name="connsiteX9" fmla="*/ 24448 w 148241"/>
                    <a:gd name="connsiteY9" fmla="*/ 77978 h 97022"/>
                    <a:gd name="connsiteX10" fmla="*/ 24448 w 148241"/>
                    <a:gd name="connsiteY10" fmla="*/ 75462 h 97022"/>
                    <a:gd name="connsiteX11" fmla="*/ 24448 w 148241"/>
                    <a:gd name="connsiteY11" fmla="*/ 72947 h 97022"/>
                    <a:gd name="connsiteX12" fmla="*/ 54812 w 148241"/>
                    <a:gd name="connsiteY12" fmla="*/ 71150 h 97022"/>
                    <a:gd name="connsiteX13" fmla="*/ 54812 w 148241"/>
                    <a:gd name="connsiteY13" fmla="*/ 71150 h 97022"/>
                    <a:gd name="connsiteX14" fmla="*/ 60741 w 148241"/>
                    <a:gd name="connsiteY14" fmla="*/ 71689 h 97022"/>
                    <a:gd name="connsiteX15" fmla="*/ 60741 w 148241"/>
                    <a:gd name="connsiteY15" fmla="*/ 71689 h 97022"/>
                    <a:gd name="connsiteX16" fmla="*/ 60741 w 148241"/>
                    <a:gd name="connsiteY16" fmla="*/ 71689 h 97022"/>
                    <a:gd name="connsiteX17" fmla="*/ 61101 w 148241"/>
                    <a:gd name="connsiteY17" fmla="*/ 71869 h 97022"/>
                    <a:gd name="connsiteX18" fmla="*/ 61101 w 148241"/>
                    <a:gd name="connsiteY18" fmla="*/ 71869 h 97022"/>
                    <a:gd name="connsiteX19" fmla="*/ 76553 w 148241"/>
                    <a:gd name="connsiteY19" fmla="*/ 86961 h 97022"/>
                    <a:gd name="connsiteX20" fmla="*/ 76553 w 148241"/>
                    <a:gd name="connsiteY20" fmla="*/ 86961 h 97022"/>
                    <a:gd name="connsiteX21" fmla="*/ 82302 w 148241"/>
                    <a:gd name="connsiteY21" fmla="*/ 91453 h 97022"/>
                    <a:gd name="connsiteX22" fmla="*/ 82302 w 148241"/>
                    <a:gd name="connsiteY22" fmla="*/ 91453 h 97022"/>
                    <a:gd name="connsiteX23" fmla="*/ 84278 w 148241"/>
                    <a:gd name="connsiteY23" fmla="*/ 90734 h 97022"/>
                    <a:gd name="connsiteX24" fmla="*/ 84278 w 148241"/>
                    <a:gd name="connsiteY24" fmla="*/ 90734 h 97022"/>
                    <a:gd name="connsiteX25" fmla="*/ 84099 w 148241"/>
                    <a:gd name="connsiteY25" fmla="*/ 90016 h 97022"/>
                    <a:gd name="connsiteX26" fmla="*/ 84099 w 148241"/>
                    <a:gd name="connsiteY26" fmla="*/ 90016 h 97022"/>
                    <a:gd name="connsiteX27" fmla="*/ 88590 w 148241"/>
                    <a:gd name="connsiteY27" fmla="*/ 65940 h 97022"/>
                    <a:gd name="connsiteX28" fmla="*/ 88590 w 148241"/>
                    <a:gd name="connsiteY28" fmla="*/ 65940 h 97022"/>
                    <a:gd name="connsiteX29" fmla="*/ 106557 w 148241"/>
                    <a:gd name="connsiteY29" fmla="*/ 58393 h 97022"/>
                    <a:gd name="connsiteX30" fmla="*/ 106557 w 148241"/>
                    <a:gd name="connsiteY30" fmla="*/ 58393 h 97022"/>
                    <a:gd name="connsiteX31" fmla="*/ 120932 w 148241"/>
                    <a:gd name="connsiteY31" fmla="*/ 53003 h 97022"/>
                    <a:gd name="connsiteX32" fmla="*/ 120932 w 148241"/>
                    <a:gd name="connsiteY32" fmla="*/ 53003 h 97022"/>
                    <a:gd name="connsiteX33" fmla="*/ 130095 w 148241"/>
                    <a:gd name="connsiteY33" fmla="*/ 49949 h 97022"/>
                    <a:gd name="connsiteX34" fmla="*/ 130095 w 148241"/>
                    <a:gd name="connsiteY34" fmla="*/ 49949 h 97022"/>
                    <a:gd name="connsiteX35" fmla="*/ 134587 w 148241"/>
                    <a:gd name="connsiteY35" fmla="*/ 52105 h 97022"/>
                    <a:gd name="connsiteX36" fmla="*/ 134587 w 148241"/>
                    <a:gd name="connsiteY36" fmla="*/ 52105 h 97022"/>
                    <a:gd name="connsiteX37" fmla="*/ 141594 w 148241"/>
                    <a:gd name="connsiteY37" fmla="*/ 60370 h 97022"/>
                    <a:gd name="connsiteX38" fmla="*/ 141594 w 148241"/>
                    <a:gd name="connsiteY38" fmla="*/ 60370 h 97022"/>
                    <a:gd name="connsiteX39" fmla="*/ 141594 w 148241"/>
                    <a:gd name="connsiteY39" fmla="*/ 60370 h 97022"/>
                    <a:gd name="connsiteX40" fmla="*/ 143391 w 148241"/>
                    <a:gd name="connsiteY40" fmla="*/ 55159 h 97022"/>
                    <a:gd name="connsiteX41" fmla="*/ 143391 w 148241"/>
                    <a:gd name="connsiteY41" fmla="*/ 55159 h 97022"/>
                    <a:gd name="connsiteX42" fmla="*/ 141953 w 148241"/>
                    <a:gd name="connsiteY42" fmla="*/ 40606 h 97022"/>
                    <a:gd name="connsiteX43" fmla="*/ 141953 w 148241"/>
                    <a:gd name="connsiteY43" fmla="*/ 40606 h 97022"/>
                    <a:gd name="connsiteX44" fmla="*/ 137102 w 148241"/>
                    <a:gd name="connsiteY44" fmla="*/ 36474 h 97022"/>
                    <a:gd name="connsiteX45" fmla="*/ 137102 w 148241"/>
                    <a:gd name="connsiteY45" fmla="*/ 36474 h 97022"/>
                    <a:gd name="connsiteX46" fmla="*/ 115541 w 148241"/>
                    <a:gd name="connsiteY46" fmla="*/ 32700 h 97022"/>
                    <a:gd name="connsiteX47" fmla="*/ 115541 w 148241"/>
                    <a:gd name="connsiteY47" fmla="*/ 32700 h 97022"/>
                    <a:gd name="connsiteX48" fmla="*/ 115541 w 148241"/>
                    <a:gd name="connsiteY48" fmla="*/ 32700 h 97022"/>
                    <a:gd name="connsiteX49" fmla="*/ 115541 w 148241"/>
                    <a:gd name="connsiteY49" fmla="*/ 32700 h 97022"/>
                    <a:gd name="connsiteX50" fmla="*/ 115362 w 148241"/>
                    <a:gd name="connsiteY50" fmla="*/ 32700 h 97022"/>
                    <a:gd name="connsiteX51" fmla="*/ 107097 w 148241"/>
                    <a:gd name="connsiteY51" fmla="*/ 28927 h 97022"/>
                    <a:gd name="connsiteX52" fmla="*/ 107097 w 148241"/>
                    <a:gd name="connsiteY52" fmla="*/ 28927 h 97022"/>
                    <a:gd name="connsiteX53" fmla="*/ 111768 w 148241"/>
                    <a:gd name="connsiteY53" fmla="*/ 25154 h 97022"/>
                    <a:gd name="connsiteX54" fmla="*/ 111768 w 148241"/>
                    <a:gd name="connsiteY54" fmla="*/ 25154 h 97022"/>
                    <a:gd name="connsiteX55" fmla="*/ 112307 w 148241"/>
                    <a:gd name="connsiteY55" fmla="*/ 24974 h 97022"/>
                    <a:gd name="connsiteX56" fmla="*/ 112307 w 148241"/>
                    <a:gd name="connsiteY56" fmla="*/ 24974 h 97022"/>
                    <a:gd name="connsiteX57" fmla="*/ 108175 w 148241"/>
                    <a:gd name="connsiteY57" fmla="*/ 24795 h 97022"/>
                    <a:gd name="connsiteX58" fmla="*/ 108175 w 148241"/>
                    <a:gd name="connsiteY58" fmla="*/ 24795 h 97022"/>
                    <a:gd name="connsiteX59" fmla="*/ 107456 w 148241"/>
                    <a:gd name="connsiteY59" fmla="*/ 24795 h 97022"/>
                    <a:gd name="connsiteX60" fmla="*/ 107456 w 148241"/>
                    <a:gd name="connsiteY60" fmla="*/ 24795 h 97022"/>
                    <a:gd name="connsiteX61" fmla="*/ 98473 w 148241"/>
                    <a:gd name="connsiteY61" fmla="*/ 12397 h 97022"/>
                    <a:gd name="connsiteX62" fmla="*/ 98473 w 148241"/>
                    <a:gd name="connsiteY62" fmla="*/ 12397 h 97022"/>
                    <a:gd name="connsiteX63" fmla="*/ 93442 w 148241"/>
                    <a:gd name="connsiteY63" fmla="*/ 8804 h 97022"/>
                    <a:gd name="connsiteX64" fmla="*/ 93442 w 148241"/>
                    <a:gd name="connsiteY64" fmla="*/ 8804 h 97022"/>
                    <a:gd name="connsiteX65" fmla="*/ 66491 w 148241"/>
                    <a:gd name="connsiteY65" fmla="*/ 5031 h 97022"/>
                    <a:gd name="connsiteX66" fmla="*/ 66491 w 148241"/>
                    <a:gd name="connsiteY66" fmla="*/ 5031 h 97022"/>
                    <a:gd name="connsiteX67" fmla="*/ 60562 w 148241"/>
                    <a:gd name="connsiteY67" fmla="*/ 10241 h 97022"/>
                    <a:gd name="connsiteX68" fmla="*/ 60562 w 148241"/>
                    <a:gd name="connsiteY68" fmla="*/ 10241 h 97022"/>
                    <a:gd name="connsiteX69" fmla="*/ 54633 w 148241"/>
                    <a:gd name="connsiteY69" fmla="*/ 10960 h 97022"/>
                    <a:gd name="connsiteX70" fmla="*/ 54633 w 148241"/>
                    <a:gd name="connsiteY70" fmla="*/ 10960 h 97022"/>
                    <a:gd name="connsiteX71" fmla="*/ 37564 w 148241"/>
                    <a:gd name="connsiteY71" fmla="*/ 9163 h 97022"/>
                    <a:gd name="connsiteX72" fmla="*/ 37564 w 148241"/>
                    <a:gd name="connsiteY72" fmla="*/ 9163 h 97022"/>
                    <a:gd name="connsiteX73" fmla="*/ 19956 w 148241"/>
                    <a:gd name="connsiteY73" fmla="*/ 11679 h 97022"/>
                    <a:gd name="connsiteX74" fmla="*/ 19956 w 148241"/>
                    <a:gd name="connsiteY74" fmla="*/ 11679 h 97022"/>
                    <a:gd name="connsiteX75" fmla="*/ 17081 w 148241"/>
                    <a:gd name="connsiteY75" fmla="*/ 14733 h 97022"/>
                    <a:gd name="connsiteX76" fmla="*/ 17081 w 148241"/>
                    <a:gd name="connsiteY76" fmla="*/ 14733 h 97022"/>
                    <a:gd name="connsiteX77" fmla="*/ 17261 w 148241"/>
                    <a:gd name="connsiteY77" fmla="*/ 14733 h 97022"/>
                    <a:gd name="connsiteX78" fmla="*/ 17261 w 148241"/>
                    <a:gd name="connsiteY78" fmla="*/ 14733 h 97022"/>
                    <a:gd name="connsiteX79" fmla="*/ 34869 w 148241"/>
                    <a:gd name="connsiteY79" fmla="*/ 24435 h 97022"/>
                    <a:gd name="connsiteX80" fmla="*/ 34869 w 148241"/>
                    <a:gd name="connsiteY80" fmla="*/ 24435 h 97022"/>
                    <a:gd name="connsiteX81" fmla="*/ 43493 w 148241"/>
                    <a:gd name="connsiteY81" fmla="*/ 40426 h 97022"/>
                    <a:gd name="connsiteX82" fmla="*/ 43493 w 148241"/>
                    <a:gd name="connsiteY82" fmla="*/ 40426 h 97022"/>
                    <a:gd name="connsiteX83" fmla="*/ 49602 w 148241"/>
                    <a:gd name="connsiteY83" fmla="*/ 54261 h 97022"/>
                    <a:gd name="connsiteX84" fmla="*/ 49602 w 148241"/>
                    <a:gd name="connsiteY84" fmla="*/ 54261 h 97022"/>
                    <a:gd name="connsiteX85" fmla="*/ 49602 w 148241"/>
                    <a:gd name="connsiteY85" fmla="*/ 54800 h 97022"/>
                    <a:gd name="connsiteX86" fmla="*/ 49422 w 148241"/>
                    <a:gd name="connsiteY86" fmla="*/ 55339 h 97022"/>
                    <a:gd name="connsiteX87" fmla="*/ 43313 w 148241"/>
                    <a:gd name="connsiteY87" fmla="*/ 64323 h 97022"/>
                    <a:gd name="connsiteX88" fmla="*/ 43313 w 148241"/>
                    <a:gd name="connsiteY88" fmla="*/ 64323 h 97022"/>
                    <a:gd name="connsiteX89" fmla="*/ 26784 w 148241"/>
                    <a:gd name="connsiteY89" fmla="*/ 68635 h 97022"/>
                    <a:gd name="connsiteX90" fmla="*/ 26784 w 148241"/>
                    <a:gd name="connsiteY90" fmla="*/ 68635 h 97022"/>
                    <a:gd name="connsiteX91" fmla="*/ 24627 w 148241"/>
                    <a:gd name="connsiteY91" fmla="*/ 68994 h 97022"/>
                    <a:gd name="connsiteX92" fmla="*/ 24627 w 148241"/>
                    <a:gd name="connsiteY92" fmla="*/ 68994 h 97022"/>
                    <a:gd name="connsiteX93" fmla="*/ 21034 w 148241"/>
                    <a:gd name="connsiteY93" fmla="*/ 65221 h 97022"/>
                    <a:gd name="connsiteX94" fmla="*/ 21034 w 148241"/>
                    <a:gd name="connsiteY94" fmla="*/ 65221 h 97022"/>
                    <a:gd name="connsiteX95" fmla="*/ 21034 w 148241"/>
                    <a:gd name="connsiteY95" fmla="*/ 63604 h 97022"/>
                    <a:gd name="connsiteX96" fmla="*/ 21034 w 148241"/>
                    <a:gd name="connsiteY96" fmla="*/ 63604 h 97022"/>
                    <a:gd name="connsiteX97" fmla="*/ 21753 w 148241"/>
                    <a:gd name="connsiteY97" fmla="*/ 63604 h 97022"/>
                    <a:gd name="connsiteX98" fmla="*/ 20854 w 148241"/>
                    <a:gd name="connsiteY98" fmla="*/ 63424 h 97022"/>
                    <a:gd name="connsiteX99" fmla="*/ 20674 w 148241"/>
                    <a:gd name="connsiteY99" fmla="*/ 63604 h 97022"/>
                    <a:gd name="connsiteX100" fmla="*/ 18339 w 148241"/>
                    <a:gd name="connsiteY100" fmla="*/ 63424 h 97022"/>
                    <a:gd name="connsiteX101" fmla="*/ 18339 w 148241"/>
                    <a:gd name="connsiteY101" fmla="*/ 63424 h 97022"/>
                    <a:gd name="connsiteX102" fmla="*/ 6840 w 148241"/>
                    <a:gd name="connsiteY102" fmla="*/ 66119 h 97022"/>
                    <a:gd name="connsiteX103" fmla="*/ 6840 w 148241"/>
                    <a:gd name="connsiteY103" fmla="*/ 66119 h 97022"/>
                    <a:gd name="connsiteX104" fmla="*/ 5043 w 148241"/>
                    <a:gd name="connsiteY104" fmla="*/ 69533 h 97022"/>
                    <a:gd name="connsiteX105" fmla="*/ 5043 w 148241"/>
                    <a:gd name="connsiteY105" fmla="*/ 69533 h 97022"/>
                    <a:gd name="connsiteX106" fmla="*/ 6840 w 148241"/>
                    <a:gd name="connsiteY106" fmla="*/ 72049 h 97022"/>
                    <a:gd name="connsiteX107" fmla="*/ 6840 w 148241"/>
                    <a:gd name="connsiteY107" fmla="*/ 72049 h 97022"/>
                    <a:gd name="connsiteX108" fmla="*/ 16362 w 148241"/>
                    <a:gd name="connsiteY108" fmla="*/ 78696 h 97022"/>
                    <a:gd name="connsiteX109" fmla="*/ 16362 w 148241"/>
                    <a:gd name="connsiteY109" fmla="*/ 78696 h 97022"/>
                    <a:gd name="connsiteX110" fmla="*/ 16901 w 148241"/>
                    <a:gd name="connsiteY110" fmla="*/ 79235 h 97022"/>
                    <a:gd name="connsiteX111" fmla="*/ 16901 w 148241"/>
                    <a:gd name="connsiteY111" fmla="*/ 79235 h 97022"/>
                    <a:gd name="connsiteX112" fmla="*/ 18339 w 148241"/>
                    <a:gd name="connsiteY112" fmla="*/ 78696 h 97022"/>
                    <a:gd name="connsiteX113" fmla="*/ 18339 w 148241"/>
                    <a:gd name="connsiteY113" fmla="*/ 78696 h 97022"/>
                    <a:gd name="connsiteX114" fmla="*/ 24627 w 148241"/>
                    <a:gd name="connsiteY114" fmla="*/ 73306 h 97022"/>
                    <a:gd name="connsiteX115" fmla="*/ 24627 w 148241"/>
                    <a:gd name="connsiteY115" fmla="*/ 73306 h 97022"/>
                    <a:gd name="connsiteX116" fmla="*/ 24627 w 148241"/>
                    <a:gd name="connsiteY116" fmla="*/ 75822 h 97022"/>
                    <a:gd name="connsiteX117" fmla="*/ 24627 w 148241"/>
                    <a:gd name="connsiteY117" fmla="*/ 78337 h 97022"/>
                    <a:gd name="connsiteX118" fmla="*/ 23729 w 148241"/>
                    <a:gd name="connsiteY118" fmla="*/ 78337 h 97022"/>
                    <a:gd name="connsiteX119" fmla="*/ 23729 w 148241"/>
                    <a:gd name="connsiteY119" fmla="*/ 78337 h 97022"/>
                    <a:gd name="connsiteX120" fmla="*/ 22471 w 148241"/>
                    <a:gd name="connsiteY120" fmla="*/ 81571 h 97022"/>
                    <a:gd name="connsiteX121" fmla="*/ 22471 w 148241"/>
                    <a:gd name="connsiteY121" fmla="*/ 81571 h 97022"/>
                    <a:gd name="connsiteX122" fmla="*/ 16901 w 148241"/>
                    <a:gd name="connsiteY122" fmla="*/ 84266 h 97022"/>
                    <a:gd name="connsiteX123" fmla="*/ 16901 w 148241"/>
                    <a:gd name="connsiteY123" fmla="*/ 84266 h 97022"/>
                    <a:gd name="connsiteX124" fmla="*/ 12230 w 148241"/>
                    <a:gd name="connsiteY124" fmla="*/ 81571 h 97022"/>
                    <a:gd name="connsiteX125" fmla="*/ 12230 w 148241"/>
                    <a:gd name="connsiteY125" fmla="*/ 81571 h 97022"/>
                    <a:gd name="connsiteX126" fmla="*/ 5403 w 148241"/>
                    <a:gd name="connsiteY126" fmla="*/ 76900 h 97022"/>
                    <a:gd name="connsiteX127" fmla="*/ 5403 w 148241"/>
                    <a:gd name="connsiteY127" fmla="*/ 76900 h 97022"/>
                    <a:gd name="connsiteX128" fmla="*/ 12 w 148241"/>
                    <a:gd name="connsiteY128" fmla="*/ 69533 h 97022"/>
                    <a:gd name="connsiteX129" fmla="*/ 12 w 148241"/>
                    <a:gd name="connsiteY129" fmla="*/ 69533 h 97022"/>
                    <a:gd name="connsiteX130" fmla="*/ 4864 w 148241"/>
                    <a:gd name="connsiteY130" fmla="*/ 61448 h 97022"/>
                    <a:gd name="connsiteX131" fmla="*/ 4864 w 148241"/>
                    <a:gd name="connsiteY131" fmla="*/ 61448 h 97022"/>
                    <a:gd name="connsiteX132" fmla="*/ 18339 w 148241"/>
                    <a:gd name="connsiteY132" fmla="*/ 58393 h 97022"/>
                    <a:gd name="connsiteX133" fmla="*/ 18339 w 148241"/>
                    <a:gd name="connsiteY133" fmla="*/ 58393 h 97022"/>
                    <a:gd name="connsiteX134" fmla="*/ 24987 w 148241"/>
                    <a:gd name="connsiteY134" fmla="*/ 60550 h 97022"/>
                    <a:gd name="connsiteX135" fmla="*/ 24987 w 148241"/>
                    <a:gd name="connsiteY135" fmla="*/ 60550 h 97022"/>
                    <a:gd name="connsiteX136" fmla="*/ 26065 w 148241"/>
                    <a:gd name="connsiteY136" fmla="*/ 63784 h 97022"/>
                    <a:gd name="connsiteX137" fmla="*/ 26065 w 148241"/>
                    <a:gd name="connsiteY137" fmla="*/ 63784 h 97022"/>
                    <a:gd name="connsiteX138" fmla="*/ 26065 w 148241"/>
                    <a:gd name="connsiteY138" fmla="*/ 63784 h 97022"/>
                    <a:gd name="connsiteX139" fmla="*/ 26065 w 148241"/>
                    <a:gd name="connsiteY139" fmla="*/ 63784 h 97022"/>
                    <a:gd name="connsiteX140" fmla="*/ 40438 w 148241"/>
                    <a:gd name="connsiteY140" fmla="*/ 60011 h 97022"/>
                    <a:gd name="connsiteX141" fmla="*/ 40438 w 148241"/>
                    <a:gd name="connsiteY141" fmla="*/ 60011 h 97022"/>
                    <a:gd name="connsiteX142" fmla="*/ 44212 w 148241"/>
                    <a:gd name="connsiteY142" fmla="*/ 53902 h 97022"/>
                    <a:gd name="connsiteX143" fmla="*/ 44212 w 148241"/>
                    <a:gd name="connsiteY143" fmla="*/ 53902 h 97022"/>
                    <a:gd name="connsiteX144" fmla="*/ 40079 w 148241"/>
                    <a:gd name="connsiteY144" fmla="*/ 44559 h 97022"/>
                    <a:gd name="connsiteX145" fmla="*/ 40079 w 148241"/>
                    <a:gd name="connsiteY145" fmla="*/ 44559 h 97022"/>
                    <a:gd name="connsiteX146" fmla="*/ 29838 w 148241"/>
                    <a:gd name="connsiteY146" fmla="*/ 26053 h 97022"/>
                    <a:gd name="connsiteX147" fmla="*/ 29838 w 148241"/>
                    <a:gd name="connsiteY147" fmla="*/ 26053 h 97022"/>
                    <a:gd name="connsiteX148" fmla="*/ 15644 w 148241"/>
                    <a:gd name="connsiteY148" fmla="*/ 19764 h 97022"/>
                    <a:gd name="connsiteX149" fmla="*/ 15644 w 148241"/>
                    <a:gd name="connsiteY149" fmla="*/ 19764 h 97022"/>
                    <a:gd name="connsiteX150" fmla="*/ 11871 w 148241"/>
                    <a:gd name="connsiteY150" fmla="*/ 14913 h 97022"/>
                    <a:gd name="connsiteX151" fmla="*/ 11871 w 148241"/>
                    <a:gd name="connsiteY151" fmla="*/ 14913 h 97022"/>
                    <a:gd name="connsiteX152" fmla="*/ 18159 w 148241"/>
                    <a:gd name="connsiteY152" fmla="*/ 7007 h 97022"/>
                    <a:gd name="connsiteX153" fmla="*/ 18159 w 148241"/>
                    <a:gd name="connsiteY153" fmla="*/ 7007 h 97022"/>
                    <a:gd name="connsiteX154" fmla="*/ 37743 w 148241"/>
                    <a:gd name="connsiteY154" fmla="*/ 4133 h 97022"/>
                    <a:gd name="connsiteX155" fmla="*/ 37743 w 148241"/>
                    <a:gd name="connsiteY155" fmla="*/ 4133 h 97022"/>
                    <a:gd name="connsiteX156" fmla="*/ 54453 w 148241"/>
                    <a:gd name="connsiteY156" fmla="*/ 5929 h 97022"/>
                    <a:gd name="connsiteX157" fmla="*/ 54453 w 148241"/>
                    <a:gd name="connsiteY157" fmla="*/ 5929 h 97022"/>
                    <a:gd name="connsiteX158" fmla="*/ 58945 w 148241"/>
                    <a:gd name="connsiteY158" fmla="*/ 5570 h 97022"/>
                    <a:gd name="connsiteX159" fmla="*/ 58945 w 148241"/>
                    <a:gd name="connsiteY159" fmla="*/ 5570 h 97022"/>
                    <a:gd name="connsiteX160" fmla="*/ 65592 w 148241"/>
                    <a:gd name="connsiteY160" fmla="*/ 180 h 97022"/>
                    <a:gd name="connsiteX161" fmla="*/ 65592 w 148241"/>
                    <a:gd name="connsiteY161" fmla="*/ 180 h 97022"/>
                    <a:gd name="connsiteX162" fmla="*/ 66131 w 148241"/>
                    <a:gd name="connsiteY162" fmla="*/ 0 h 97022"/>
                    <a:gd name="connsiteX163" fmla="*/ 66131 w 148241"/>
                    <a:gd name="connsiteY163" fmla="*/ 0 h 97022"/>
                    <a:gd name="connsiteX164" fmla="*/ 66311 w 148241"/>
                    <a:gd name="connsiteY164" fmla="*/ 0 h 97022"/>
                    <a:gd name="connsiteX165" fmla="*/ 66311 w 148241"/>
                    <a:gd name="connsiteY165" fmla="*/ 0 h 97022"/>
                    <a:gd name="connsiteX166" fmla="*/ 66311 w 148241"/>
                    <a:gd name="connsiteY166" fmla="*/ 0 h 97022"/>
                    <a:gd name="connsiteX167" fmla="*/ 95059 w 148241"/>
                    <a:gd name="connsiteY167" fmla="*/ 4133 h 97022"/>
                    <a:gd name="connsiteX168" fmla="*/ 95059 w 148241"/>
                    <a:gd name="connsiteY168" fmla="*/ 4133 h 97022"/>
                    <a:gd name="connsiteX169" fmla="*/ 102964 w 148241"/>
                    <a:gd name="connsiteY169" fmla="*/ 10960 h 97022"/>
                    <a:gd name="connsiteX170" fmla="*/ 102964 w 148241"/>
                    <a:gd name="connsiteY170" fmla="*/ 10960 h 97022"/>
                    <a:gd name="connsiteX171" fmla="*/ 107097 w 148241"/>
                    <a:gd name="connsiteY171" fmla="*/ 19584 h 97022"/>
                    <a:gd name="connsiteX172" fmla="*/ 107097 w 148241"/>
                    <a:gd name="connsiteY172" fmla="*/ 19584 h 97022"/>
                    <a:gd name="connsiteX173" fmla="*/ 106737 w 148241"/>
                    <a:gd name="connsiteY173" fmla="*/ 19944 h 97022"/>
                    <a:gd name="connsiteX174" fmla="*/ 106737 w 148241"/>
                    <a:gd name="connsiteY174" fmla="*/ 19944 h 97022"/>
                    <a:gd name="connsiteX175" fmla="*/ 107815 w 148241"/>
                    <a:gd name="connsiteY175" fmla="*/ 19944 h 97022"/>
                    <a:gd name="connsiteX176" fmla="*/ 107815 w 148241"/>
                    <a:gd name="connsiteY176" fmla="*/ 19944 h 97022"/>
                    <a:gd name="connsiteX177" fmla="*/ 118237 w 148241"/>
                    <a:gd name="connsiteY177" fmla="*/ 21920 h 97022"/>
                    <a:gd name="connsiteX178" fmla="*/ 118237 w 148241"/>
                    <a:gd name="connsiteY178" fmla="*/ 21920 h 97022"/>
                    <a:gd name="connsiteX179" fmla="*/ 119854 w 148241"/>
                    <a:gd name="connsiteY179" fmla="*/ 25154 h 97022"/>
                    <a:gd name="connsiteX180" fmla="*/ 119854 w 148241"/>
                    <a:gd name="connsiteY180" fmla="*/ 25154 h 97022"/>
                    <a:gd name="connsiteX181" fmla="*/ 118416 w 148241"/>
                    <a:gd name="connsiteY181" fmla="*/ 27849 h 97022"/>
                    <a:gd name="connsiteX182" fmla="*/ 118416 w 148241"/>
                    <a:gd name="connsiteY182" fmla="*/ 27849 h 97022"/>
                    <a:gd name="connsiteX183" fmla="*/ 137641 w 148241"/>
                    <a:gd name="connsiteY183" fmla="*/ 31802 h 97022"/>
                    <a:gd name="connsiteX184" fmla="*/ 137641 w 148241"/>
                    <a:gd name="connsiteY184" fmla="*/ 31802 h 97022"/>
                    <a:gd name="connsiteX185" fmla="*/ 137641 w 148241"/>
                    <a:gd name="connsiteY185" fmla="*/ 31802 h 97022"/>
                    <a:gd name="connsiteX186" fmla="*/ 138719 w 148241"/>
                    <a:gd name="connsiteY186" fmla="*/ 31802 h 97022"/>
                    <a:gd name="connsiteX187" fmla="*/ 139438 w 148241"/>
                    <a:gd name="connsiteY187" fmla="*/ 32521 h 97022"/>
                    <a:gd name="connsiteX188" fmla="*/ 146804 w 148241"/>
                    <a:gd name="connsiteY188" fmla="*/ 40965 h 97022"/>
                    <a:gd name="connsiteX189" fmla="*/ 146804 w 148241"/>
                    <a:gd name="connsiteY189" fmla="*/ 40965 h 97022"/>
                    <a:gd name="connsiteX190" fmla="*/ 148242 w 148241"/>
                    <a:gd name="connsiteY190" fmla="*/ 55698 h 97022"/>
                    <a:gd name="connsiteX191" fmla="*/ 148242 w 148241"/>
                    <a:gd name="connsiteY191" fmla="*/ 55698 h 97022"/>
                    <a:gd name="connsiteX192" fmla="*/ 143031 w 148241"/>
                    <a:gd name="connsiteY192" fmla="*/ 65760 h 97022"/>
                    <a:gd name="connsiteX193" fmla="*/ 143031 w 148241"/>
                    <a:gd name="connsiteY193" fmla="*/ 65760 h 97022"/>
                    <a:gd name="connsiteX194" fmla="*/ 141235 w 148241"/>
                    <a:gd name="connsiteY194" fmla="*/ 66299 h 97022"/>
                    <a:gd name="connsiteX195" fmla="*/ 141235 w 148241"/>
                    <a:gd name="connsiteY195" fmla="*/ 66299 h 97022"/>
                    <a:gd name="connsiteX196" fmla="*/ 130095 w 148241"/>
                    <a:gd name="connsiteY196" fmla="*/ 55519 h 97022"/>
                    <a:gd name="connsiteX197" fmla="*/ 130095 w 148241"/>
                    <a:gd name="connsiteY197" fmla="*/ 55519 h 97022"/>
                    <a:gd name="connsiteX198" fmla="*/ 129915 w 148241"/>
                    <a:gd name="connsiteY198" fmla="*/ 55519 h 97022"/>
                    <a:gd name="connsiteX199" fmla="*/ 129915 w 148241"/>
                    <a:gd name="connsiteY199" fmla="*/ 55519 h 97022"/>
                    <a:gd name="connsiteX200" fmla="*/ 129735 w 148241"/>
                    <a:gd name="connsiteY200" fmla="*/ 55519 h 97022"/>
                    <a:gd name="connsiteX201" fmla="*/ 129735 w 148241"/>
                    <a:gd name="connsiteY201" fmla="*/ 55519 h 97022"/>
                    <a:gd name="connsiteX202" fmla="*/ 122908 w 148241"/>
                    <a:gd name="connsiteY202" fmla="*/ 58034 h 97022"/>
                    <a:gd name="connsiteX203" fmla="*/ 122908 w 148241"/>
                    <a:gd name="connsiteY203" fmla="*/ 58034 h 97022"/>
                    <a:gd name="connsiteX204" fmla="*/ 107276 w 148241"/>
                    <a:gd name="connsiteY204" fmla="*/ 63604 h 97022"/>
                    <a:gd name="connsiteX205" fmla="*/ 107276 w 148241"/>
                    <a:gd name="connsiteY205" fmla="*/ 63604 h 97022"/>
                    <a:gd name="connsiteX206" fmla="*/ 92543 w 148241"/>
                    <a:gd name="connsiteY206" fmla="*/ 68635 h 97022"/>
                    <a:gd name="connsiteX207" fmla="*/ 92543 w 148241"/>
                    <a:gd name="connsiteY207" fmla="*/ 68635 h 97022"/>
                    <a:gd name="connsiteX208" fmla="*/ 88590 w 148241"/>
                    <a:gd name="connsiteY208" fmla="*/ 89297 h 97022"/>
                    <a:gd name="connsiteX209" fmla="*/ 88590 w 148241"/>
                    <a:gd name="connsiteY209" fmla="*/ 89297 h 97022"/>
                    <a:gd name="connsiteX210" fmla="*/ 89130 w 148241"/>
                    <a:gd name="connsiteY210" fmla="*/ 91453 h 97022"/>
                    <a:gd name="connsiteX211" fmla="*/ 89130 w 148241"/>
                    <a:gd name="connsiteY211" fmla="*/ 91453 h 97022"/>
                    <a:gd name="connsiteX212" fmla="*/ 83739 w 148241"/>
                    <a:gd name="connsiteY212" fmla="*/ 96304 h 97022"/>
                    <a:gd name="connsiteX213" fmla="*/ 83739 w 148241"/>
                    <a:gd name="connsiteY213" fmla="*/ 96304 h 97022"/>
                    <a:gd name="connsiteX214" fmla="*/ 83739 w 148241"/>
                    <a:gd name="connsiteY214" fmla="*/ 96304 h 97022"/>
                    <a:gd name="connsiteX215" fmla="*/ 83739 w 148241"/>
                    <a:gd name="connsiteY215" fmla="*/ 96304 h 97022"/>
                    <a:gd name="connsiteX216" fmla="*/ 83560 w 148241"/>
                    <a:gd name="connsiteY216" fmla="*/ 96484 h 97022"/>
                    <a:gd name="connsiteX217" fmla="*/ 83560 w 148241"/>
                    <a:gd name="connsiteY217" fmla="*/ 96484 h 97022"/>
                    <a:gd name="connsiteX218" fmla="*/ 82302 w 148241"/>
                    <a:gd name="connsiteY218" fmla="*/ 97023 h 97022"/>
                    <a:gd name="connsiteX219" fmla="*/ 81763 w 148241"/>
                    <a:gd name="connsiteY219" fmla="*/ 96484 h 97022"/>
                    <a:gd name="connsiteX220" fmla="*/ 81763 w 148241"/>
                    <a:gd name="connsiteY220" fmla="*/ 96484 h 97022"/>
                    <a:gd name="connsiteX221" fmla="*/ 83380 w 148241"/>
                    <a:gd name="connsiteY221" fmla="*/ 96304 h 97022"/>
                    <a:gd name="connsiteX222" fmla="*/ 83380 w 148241"/>
                    <a:gd name="connsiteY222" fmla="*/ 96304 h 97022"/>
                    <a:gd name="connsiteX223" fmla="*/ 83380 w 148241"/>
                    <a:gd name="connsiteY223" fmla="*/ 96304 h 97022"/>
                    <a:gd name="connsiteX224" fmla="*/ 83380 w 148241"/>
                    <a:gd name="connsiteY224" fmla="*/ 96304 h 97022"/>
                    <a:gd name="connsiteX225" fmla="*/ 83380 w 148241"/>
                    <a:gd name="connsiteY225" fmla="*/ 96304 h 97022"/>
                    <a:gd name="connsiteX226" fmla="*/ 83380 w 148241"/>
                    <a:gd name="connsiteY226" fmla="*/ 96304 h 97022"/>
                    <a:gd name="connsiteX227" fmla="*/ 59843 w 148241"/>
                    <a:gd name="connsiteY227" fmla="*/ 76720 h 97022"/>
                    <a:gd name="connsiteX228" fmla="*/ 59124 w 148241"/>
                    <a:gd name="connsiteY228" fmla="*/ 76720 h 97022"/>
                    <a:gd name="connsiteX229" fmla="*/ 59124 w 148241"/>
                    <a:gd name="connsiteY229" fmla="*/ 76720 h 97022"/>
                    <a:gd name="connsiteX230" fmla="*/ 59843 w 148241"/>
                    <a:gd name="connsiteY230" fmla="*/ 76720 h 97022"/>
                    <a:gd name="connsiteX231" fmla="*/ 59843 w 148241"/>
                    <a:gd name="connsiteY231" fmla="*/ 76720 h 97022"/>
                    <a:gd name="connsiteX232" fmla="*/ 58046 w 148241"/>
                    <a:gd name="connsiteY232" fmla="*/ 75822 h 97022"/>
                    <a:gd name="connsiteX233" fmla="*/ 58046 w 148241"/>
                    <a:gd name="connsiteY233" fmla="*/ 75822 h 97022"/>
                    <a:gd name="connsiteX234" fmla="*/ 58046 w 148241"/>
                    <a:gd name="connsiteY234" fmla="*/ 75822 h 97022"/>
                    <a:gd name="connsiteX235" fmla="*/ 58046 w 148241"/>
                    <a:gd name="connsiteY235" fmla="*/ 75822 h 97022"/>
                    <a:gd name="connsiteX236" fmla="*/ 58046 w 148241"/>
                    <a:gd name="connsiteY236" fmla="*/ 75822 h 97022"/>
                    <a:gd name="connsiteX237" fmla="*/ 115182 w 148241"/>
                    <a:gd name="connsiteY237" fmla="*/ 32700 h 97022"/>
                    <a:gd name="connsiteX238" fmla="*/ 117698 w 148241"/>
                    <a:gd name="connsiteY238" fmla="*/ 30185 h 97022"/>
                    <a:gd name="connsiteX239" fmla="*/ 117698 w 148241"/>
                    <a:gd name="connsiteY239" fmla="*/ 30185 h 97022"/>
                    <a:gd name="connsiteX240" fmla="*/ 116081 w 148241"/>
                    <a:gd name="connsiteY240" fmla="*/ 30185 h 97022"/>
                    <a:gd name="connsiteX241" fmla="*/ 115182 w 148241"/>
                    <a:gd name="connsiteY241" fmla="*/ 32700 h 97022"/>
                    <a:gd name="connsiteX242" fmla="*/ 115182 w 148241"/>
                    <a:gd name="connsiteY242" fmla="*/ 32700 h 97022"/>
                    <a:gd name="connsiteX243" fmla="*/ 66311 w 148241"/>
                    <a:gd name="connsiteY243" fmla="*/ 4851 h 97022"/>
                    <a:gd name="connsiteX244" fmla="*/ 68647 w 148241"/>
                    <a:gd name="connsiteY244" fmla="*/ 2875 h 97022"/>
                    <a:gd name="connsiteX245" fmla="*/ 68647 w 148241"/>
                    <a:gd name="connsiteY245" fmla="*/ 2875 h 97022"/>
                    <a:gd name="connsiteX246" fmla="*/ 67928 w 148241"/>
                    <a:gd name="connsiteY246" fmla="*/ 539 h 97022"/>
                    <a:gd name="connsiteX247" fmla="*/ 67928 w 148241"/>
                    <a:gd name="connsiteY247" fmla="*/ 539 h 97022"/>
                    <a:gd name="connsiteX248" fmla="*/ 67569 w 148241"/>
                    <a:gd name="connsiteY248" fmla="*/ 898 h 97022"/>
                    <a:gd name="connsiteX249" fmla="*/ 66311 w 148241"/>
                    <a:gd name="connsiteY249" fmla="*/ 4672 h 97022"/>
                    <a:gd name="connsiteX250" fmla="*/ 66311 w 148241"/>
                    <a:gd name="connsiteY250" fmla="*/ 4851 h 97022"/>
                    <a:gd name="connsiteX251" fmla="*/ 66311 w 148241"/>
                    <a:gd name="connsiteY251" fmla="*/ 4851 h 9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48241" h="97022">
                      <a:moveTo>
                        <a:pt x="81763" y="96484"/>
                      </a:moveTo>
                      <a:cubicBezTo>
                        <a:pt x="76732" y="96125"/>
                        <a:pt x="74756" y="92531"/>
                        <a:pt x="72420" y="90016"/>
                      </a:cubicBezTo>
                      <a:lnTo>
                        <a:pt x="72420" y="90016"/>
                      </a:lnTo>
                      <a:cubicBezTo>
                        <a:pt x="70623" y="86782"/>
                        <a:pt x="63616" y="78696"/>
                        <a:pt x="60921" y="76900"/>
                      </a:cubicBezTo>
                      <a:lnTo>
                        <a:pt x="60921" y="76900"/>
                      </a:lnTo>
                      <a:lnTo>
                        <a:pt x="59304" y="76540"/>
                      </a:lnTo>
                      <a:cubicBezTo>
                        <a:pt x="58765" y="76361"/>
                        <a:pt x="56968" y="76181"/>
                        <a:pt x="54812" y="76181"/>
                      </a:cubicBezTo>
                      <a:lnTo>
                        <a:pt x="54812" y="76181"/>
                      </a:lnTo>
                      <a:cubicBezTo>
                        <a:pt x="45469" y="76181"/>
                        <a:pt x="28041" y="77978"/>
                        <a:pt x="24448" y="77978"/>
                      </a:cubicBezTo>
                      <a:lnTo>
                        <a:pt x="24448" y="77978"/>
                      </a:lnTo>
                      <a:lnTo>
                        <a:pt x="24448" y="75462"/>
                      </a:lnTo>
                      <a:lnTo>
                        <a:pt x="24448" y="72947"/>
                      </a:lnTo>
                      <a:cubicBezTo>
                        <a:pt x="27143" y="72947"/>
                        <a:pt x="45110" y="71150"/>
                        <a:pt x="54812" y="71150"/>
                      </a:cubicBezTo>
                      <a:lnTo>
                        <a:pt x="54812" y="71150"/>
                      </a:lnTo>
                      <a:cubicBezTo>
                        <a:pt x="57148" y="71150"/>
                        <a:pt x="59124" y="71150"/>
                        <a:pt x="60741" y="71689"/>
                      </a:cubicBezTo>
                      <a:lnTo>
                        <a:pt x="60741" y="71689"/>
                      </a:lnTo>
                      <a:lnTo>
                        <a:pt x="60741" y="71689"/>
                      </a:lnTo>
                      <a:cubicBezTo>
                        <a:pt x="60741" y="71689"/>
                        <a:pt x="60921" y="71689"/>
                        <a:pt x="61101" y="71869"/>
                      </a:cubicBezTo>
                      <a:lnTo>
                        <a:pt x="61101" y="71869"/>
                      </a:lnTo>
                      <a:cubicBezTo>
                        <a:pt x="67749" y="73486"/>
                        <a:pt x="73678" y="83368"/>
                        <a:pt x="76553" y="86961"/>
                      </a:cubicBezTo>
                      <a:lnTo>
                        <a:pt x="76553" y="86961"/>
                      </a:lnTo>
                      <a:cubicBezTo>
                        <a:pt x="79427" y="90016"/>
                        <a:pt x="80146" y="91273"/>
                        <a:pt x="82302" y="91453"/>
                      </a:cubicBezTo>
                      <a:lnTo>
                        <a:pt x="82302" y="91453"/>
                      </a:lnTo>
                      <a:cubicBezTo>
                        <a:pt x="83200" y="91094"/>
                        <a:pt x="83919" y="90914"/>
                        <a:pt x="84278" y="90734"/>
                      </a:cubicBezTo>
                      <a:lnTo>
                        <a:pt x="84278" y="90734"/>
                      </a:lnTo>
                      <a:cubicBezTo>
                        <a:pt x="84278" y="90555"/>
                        <a:pt x="84099" y="90375"/>
                        <a:pt x="84099" y="90016"/>
                      </a:cubicBezTo>
                      <a:lnTo>
                        <a:pt x="84099" y="90016"/>
                      </a:lnTo>
                      <a:cubicBezTo>
                        <a:pt x="84099" y="86961"/>
                        <a:pt x="85356" y="73845"/>
                        <a:pt x="88590" y="65940"/>
                      </a:cubicBezTo>
                      <a:lnTo>
                        <a:pt x="88590" y="65940"/>
                      </a:lnTo>
                      <a:cubicBezTo>
                        <a:pt x="93622" y="59292"/>
                        <a:pt x="103324" y="58393"/>
                        <a:pt x="106557" y="58393"/>
                      </a:cubicBezTo>
                      <a:lnTo>
                        <a:pt x="106557" y="58393"/>
                      </a:lnTo>
                      <a:cubicBezTo>
                        <a:pt x="109792" y="56776"/>
                        <a:pt x="116081" y="55519"/>
                        <a:pt x="120932" y="53003"/>
                      </a:cubicBezTo>
                      <a:lnTo>
                        <a:pt x="120932" y="53003"/>
                      </a:lnTo>
                      <a:cubicBezTo>
                        <a:pt x="124345" y="51386"/>
                        <a:pt x="127040" y="49949"/>
                        <a:pt x="130095" y="49949"/>
                      </a:cubicBezTo>
                      <a:lnTo>
                        <a:pt x="130095" y="49949"/>
                      </a:lnTo>
                      <a:cubicBezTo>
                        <a:pt x="131891" y="49769"/>
                        <a:pt x="134048" y="50847"/>
                        <a:pt x="134587" y="52105"/>
                      </a:cubicBezTo>
                      <a:lnTo>
                        <a:pt x="134587" y="52105"/>
                      </a:lnTo>
                      <a:cubicBezTo>
                        <a:pt x="136743" y="54261"/>
                        <a:pt x="139797" y="58573"/>
                        <a:pt x="141594" y="60370"/>
                      </a:cubicBezTo>
                      <a:lnTo>
                        <a:pt x="141594" y="60370"/>
                      </a:lnTo>
                      <a:lnTo>
                        <a:pt x="141594" y="60370"/>
                      </a:lnTo>
                      <a:cubicBezTo>
                        <a:pt x="142672" y="59472"/>
                        <a:pt x="143211" y="58034"/>
                        <a:pt x="143391" y="55159"/>
                      </a:cubicBezTo>
                      <a:lnTo>
                        <a:pt x="143391" y="55159"/>
                      </a:lnTo>
                      <a:cubicBezTo>
                        <a:pt x="143391" y="52824"/>
                        <a:pt x="142133" y="43660"/>
                        <a:pt x="141953" y="40606"/>
                      </a:cubicBezTo>
                      <a:lnTo>
                        <a:pt x="141953" y="40606"/>
                      </a:lnTo>
                      <a:cubicBezTo>
                        <a:pt x="142313" y="39348"/>
                        <a:pt x="139618" y="38270"/>
                        <a:pt x="137102" y="36474"/>
                      </a:cubicBezTo>
                      <a:lnTo>
                        <a:pt x="137102" y="36474"/>
                      </a:lnTo>
                      <a:cubicBezTo>
                        <a:pt x="132610" y="35934"/>
                        <a:pt x="122549" y="32521"/>
                        <a:pt x="115541" y="32700"/>
                      </a:cubicBezTo>
                      <a:lnTo>
                        <a:pt x="115541" y="32700"/>
                      </a:lnTo>
                      <a:lnTo>
                        <a:pt x="115541" y="32700"/>
                      </a:lnTo>
                      <a:lnTo>
                        <a:pt x="115541" y="32700"/>
                      </a:lnTo>
                      <a:lnTo>
                        <a:pt x="115362" y="32700"/>
                      </a:lnTo>
                      <a:cubicBezTo>
                        <a:pt x="111049" y="32161"/>
                        <a:pt x="108714" y="33419"/>
                        <a:pt x="107097" y="28927"/>
                      </a:cubicBezTo>
                      <a:lnTo>
                        <a:pt x="107097" y="28927"/>
                      </a:lnTo>
                      <a:cubicBezTo>
                        <a:pt x="108175" y="25334"/>
                        <a:pt x="109971" y="25334"/>
                        <a:pt x="111768" y="25154"/>
                      </a:cubicBezTo>
                      <a:lnTo>
                        <a:pt x="111768" y="25154"/>
                      </a:lnTo>
                      <a:cubicBezTo>
                        <a:pt x="111948" y="25154"/>
                        <a:pt x="112128" y="24974"/>
                        <a:pt x="112307" y="24974"/>
                      </a:cubicBezTo>
                      <a:lnTo>
                        <a:pt x="112307" y="24974"/>
                      </a:lnTo>
                      <a:cubicBezTo>
                        <a:pt x="110870" y="24795"/>
                        <a:pt x="109432" y="24615"/>
                        <a:pt x="108175" y="24795"/>
                      </a:cubicBezTo>
                      <a:lnTo>
                        <a:pt x="108175" y="24795"/>
                      </a:lnTo>
                      <a:cubicBezTo>
                        <a:pt x="108175" y="24795"/>
                        <a:pt x="107815" y="24795"/>
                        <a:pt x="107456" y="24795"/>
                      </a:cubicBezTo>
                      <a:lnTo>
                        <a:pt x="107456" y="24795"/>
                      </a:lnTo>
                      <a:cubicBezTo>
                        <a:pt x="101168" y="23537"/>
                        <a:pt x="100269" y="16530"/>
                        <a:pt x="98473" y="12397"/>
                      </a:cubicBezTo>
                      <a:lnTo>
                        <a:pt x="98473" y="12397"/>
                      </a:lnTo>
                      <a:cubicBezTo>
                        <a:pt x="97395" y="9702"/>
                        <a:pt x="96676" y="10241"/>
                        <a:pt x="93442" y="8804"/>
                      </a:cubicBezTo>
                      <a:lnTo>
                        <a:pt x="93442" y="8804"/>
                      </a:lnTo>
                      <a:cubicBezTo>
                        <a:pt x="90387" y="7726"/>
                        <a:pt x="69905" y="4851"/>
                        <a:pt x="66491" y="5031"/>
                      </a:cubicBezTo>
                      <a:lnTo>
                        <a:pt x="66491" y="5031"/>
                      </a:lnTo>
                      <a:cubicBezTo>
                        <a:pt x="65233" y="3953"/>
                        <a:pt x="66671" y="7187"/>
                        <a:pt x="60562" y="10241"/>
                      </a:cubicBezTo>
                      <a:lnTo>
                        <a:pt x="60562" y="10241"/>
                      </a:lnTo>
                      <a:cubicBezTo>
                        <a:pt x="58765" y="10780"/>
                        <a:pt x="56789" y="10960"/>
                        <a:pt x="54633" y="10960"/>
                      </a:cubicBezTo>
                      <a:lnTo>
                        <a:pt x="54633" y="10960"/>
                      </a:lnTo>
                      <a:cubicBezTo>
                        <a:pt x="49602" y="10960"/>
                        <a:pt x="43672" y="10062"/>
                        <a:pt x="37564" y="9163"/>
                      </a:cubicBezTo>
                      <a:lnTo>
                        <a:pt x="37564" y="9163"/>
                      </a:lnTo>
                      <a:cubicBezTo>
                        <a:pt x="27143" y="9163"/>
                        <a:pt x="23909" y="10421"/>
                        <a:pt x="19956" y="11679"/>
                      </a:cubicBezTo>
                      <a:lnTo>
                        <a:pt x="19956" y="11679"/>
                      </a:lnTo>
                      <a:cubicBezTo>
                        <a:pt x="18339" y="12038"/>
                        <a:pt x="16901" y="14194"/>
                        <a:pt x="17081" y="14733"/>
                      </a:cubicBezTo>
                      <a:lnTo>
                        <a:pt x="17081" y="14733"/>
                      </a:lnTo>
                      <a:cubicBezTo>
                        <a:pt x="17081" y="14733"/>
                        <a:pt x="17261" y="14733"/>
                        <a:pt x="17261" y="14733"/>
                      </a:cubicBezTo>
                      <a:lnTo>
                        <a:pt x="17261" y="14733"/>
                      </a:lnTo>
                      <a:cubicBezTo>
                        <a:pt x="22651" y="16350"/>
                        <a:pt x="31994" y="17967"/>
                        <a:pt x="34869" y="24435"/>
                      </a:cubicBezTo>
                      <a:lnTo>
                        <a:pt x="34869" y="24435"/>
                      </a:lnTo>
                      <a:cubicBezTo>
                        <a:pt x="35947" y="29287"/>
                        <a:pt x="40438" y="38630"/>
                        <a:pt x="43493" y="40426"/>
                      </a:cubicBezTo>
                      <a:lnTo>
                        <a:pt x="43493" y="40426"/>
                      </a:lnTo>
                      <a:cubicBezTo>
                        <a:pt x="47985" y="45098"/>
                        <a:pt x="49422" y="50847"/>
                        <a:pt x="49602" y="54261"/>
                      </a:cubicBezTo>
                      <a:lnTo>
                        <a:pt x="49602" y="54261"/>
                      </a:lnTo>
                      <a:lnTo>
                        <a:pt x="49602" y="54800"/>
                      </a:lnTo>
                      <a:lnTo>
                        <a:pt x="49422" y="55339"/>
                      </a:lnTo>
                      <a:cubicBezTo>
                        <a:pt x="48164" y="57675"/>
                        <a:pt x="47086" y="62167"/>
                        <a:pt x="43313" y="64323"/>
                      </a:cubicBezTo>
                      <a:lnTo>
                        <a:pt x="43313" y="64323"/>
                      </a:lnTo>
                      <a:cubicBezTo>
                        <a:pt x="38462" y="67557"/>
                        <a:pt x="30557" y="68814"/>
                        <a:pt x="26784" y="68635"/>
                      </a:cubicBezTo>
                      <a:lnTo>
                        <a:pt x="26784" y="68635"/>
                      </a:lnTo>
                      <a:cubicBezTo>
                        <a:pt x="26065" y="68814"/>
                        <a:pt x="25346" y="68994"/>
                        <a:pt x="24627" y="68994"/>
                      </a:cubicBezTo>
                      <a:lnTo>
                        <a:pt x="24627" y="68994"/>
                      </a:lnTo>
                      <a:cubicBezTo>
                        <a:pt x="22112" y="68994"/>
                        <a:pt x="21034" y="65940"/>
                        <a:pt x="21034" y="65221"/>
                      </a:cubicBezTo>
                      <a:lnTo>
                        <a:pt x="21034" y="65221"/>
                      </a:lnTo>
                      <a:cubicBezTo>
                        <a:pt x="21034" y="64502"/>
                        <a:pt x="21213" y="63963"/>
                        <a:pt x="21034" y="63604"/>
                      </a:cubicBezTo>
                      <a:lnTo>
                        <a:pt x="21034" y="63604"/>
                      </a:lnTo>
                      <a:lnTo>
                        <a:pt x="21753" y="63604"/>
                      </a:lnTo>
                      <a:lnTo>
                        <a:pt x="20854" y="63424"/>
                      </a:lnTo>
                      <a:lnTo>
                        <a:pt x="20674" y="63604"/>
                      </a:lnTo>
                      <a:cubicBezTo>
                        <a:pt x="20135" y="63424"/>
                        <a:pt x="19417" y="63424"/>
                        <a:pt x="18339" y="63424"/>
                      </a:cubicBezTo>
                      <a:lnTo>
                        <a:pt x="18339" y="63424"/>
                      </a:lnTo>
                      <a:cubicBezTo>
                        <a:pt x="14925" y="63424"/>
                        <a:pt x="9715" y="64502"/>
                        <a:pt x="6840" y="66119"/>
                      </a:cubicBezTo>
                      <a:lnTo>
                        <a:pt x="6840" y="66119"/>
                      </a:lnTo>
                      <a:cubicBezTo>
                        <a:pt x="6121" y="66119"/>
                        <a:pt x="5043" y="67916"/>
                        <a:pt x="5043" y="69533"/>
                      </a:cubicBezTo>
                      <a:lnTo>
                        <a:pt x="5043" y="69533"/>
                      </a:lnTo>
                      <a:cubicBezTo>
                        <a:pt x="5043" y="70971"/>
                        <a:pt x="5403" y="71510"/>
                        <a:pt x="6840" y="72049"/>
                      </a:cubicBezTo>
                      <a:lnTo>
                        <a:pt x="6840" y="72049"/>
                      </a:lnTo>
                      <a:cubicBezTo>
                        <a:pt x="11152" y="73486"/>
                        <a:pt x="13308" y="75283"/>
                        <a:pt x="16362" y="78696"/>
                      </a:cubicBezTo>
                      <a:lnTo>
                        <a:pt x="16362" y="78696"/>
                      </a:lnTo>
                      <a:cubicBezTo>
                        <a:pt x="16722" y="79415"/>
                        <a:pt x="16722" y="79235"/>
                        <a:pt x="16901" y="79235"/>
                      </a:cubicBezTo>
                      <a:lnTo>
                        <a:pt x="16901" y="79235"/>
                      </a:lnTo>
                      <a:cubicBezTo>
                        <a:pt x="17081" y="79235"/>
                        <a:pt x="17800" y="79056"/>
                        <a:pt x="18339" y="78696"/>
                      </a:cubicBezTo>
                      <a:lnTo>
                        <a:pt x="18339" y="78696"/>
                      </a:lnTo>
                      <a:cubicBezTo>
                        <a:pt x="18518" y="78157"/>
                        <a:pt x="19417" y="72588"/>
                        <a:pt x="24627" y="73306"/>
                      </a:cubicBezTo>
                      <a:lnTo>
                        <a:pt x="24627" y="73306"/>
                      </a:lnTo>
                      <a:lnTo>
                        <a:pt x="24627" y="75822"/>
                      </a:lnTo>
                      <a:lnTo>
                        <a:pt x="24627" y="78337"/>
                      </a:lnTo>
                      <a:cubicBezTo>
                        <a:pt x="24268" y="78337"/>
                        <a:pt x="23909" y="78337"/>
                        <a:pt x="23729" y="78337"/>
                      </a:cubicBezTo>
                      <a:lnTo>
                        <a:pt x="23729" y="78337"/>
                      </a:lnTo>
                      <a:cubicBezTo>
                        <a:pt x="23549" y="78876"/>
                        <a:pt x="23190" y="79954"/>
                        <a:pt x="22471" y="81571"/>
                      </a:cubicBezTo>
                      <a:lnTo>
                        <a:pt x="22471" y="81571"/>
                      </a:lnTo>
                      <a:cubicBezTo>
                        <a:pt x="20854" y="83188"/>
                        <a:pt x="19057" y="84266"/>
                        <a:pt x="16901" y="84266"/>
                      </a:cubicBezTo>
                      <a:lnTo>
                        <a:pt x="16901" y="84266"/>
                      </a:lnTo>
                      <a:cubicBezTo>
                        <a:pt x="14745" y="84266"/>
                        <a:pt x="12769" y="82829"/>
                        <a:pt x="12230" y="81571"/>
                      </a:cubicBezTo>
                      <a:lnTo>
                        <a:pt x="12230" y="81571"/>
                      </a:lnTo>
                      <a:cubicBezTo>
                        <a:pt x="9535" y="78876"/>
                        <a:pt x="8996" y="78157"/>
                        <a:pt x="5403" y="76900"/>
                      </a:cubicBezTo>
                      <a:lnTo>
                        <a:pt x="5403" y="76900"/>
                      </a:lnTo>
                      <a:cubicBezTo>
                        <a:pt x="1629" y="76001"/>
                        <a:pt x="-167" y="72408"/>
                        <a:pt x="12" y="69533"/>
                      </a:cubicBezTo>
                      <a:lnTo>
                        <a:pt x="12" y="69533"/>
                      </a:lnTo>
                      <a:cubicBezTo>
                        <a:pt x="12" y="66299"/>
                        <a:pt x="1629" y="62706"/>
                        <a:pt x="4864" y="61448"/>
                      </a:cubicBezTo>
                      <a:lnTo>
                        <a:pt x="4864" y="61448"/>
                      </a:lnTo>
                      <a:cubicBezTo>
                        <a:pt x="8637" y="59472"/>
                        <a:pt x="14027" y="58393"/>
                        <a:pt x="18339" y="58393"/>
                      </a:cubicBezTo>
                      <a:lnTo>
                        <a:pt x="18339" y="58393"/>
                      </a:lnTo>
                      <a:cubicBezTo>
                        <a:pt x="21034" y="58573"/>
                        <a:pt x="23549" y="58393"/>
                        <a:pt x="24987" y="60550"/>
                      </a:cubicBezTo>
                      <a:lnTo>
                        <a:pt x="24987" y="60550"/>
                      </a:lnTo>
                      <a:cubicBezTo>
                        <a:pt x="26065" y="61807"/>
                        <a:pt x="26065" y="62885"/>
                        <a:pt x="26065" y="63784"/>
                      </a:cubicBezTo>
                      <a:lnTo>
                        <a:pt x="26065" y="63784"/>
                      </a:lnTo>
                      <a:cubicBezTo>
                        <a:pt x="26065" y="63784"/>
                        <a:pt x="26065" y="63784"/>
                        <a:pt x="26065" y="63784"/>
                      </a:cubicBezTo>
                      <a:lnTo>
                        <a:pt x="26065" y="63784"/>
                      </a:lnTo>
                      <a:cubicBezTo>
                        <a:pt x="29658" y="63784"/>
                        <a:pt x="37204" y="62346"/>
                        <a:pt x="40438" y="60011"/>
                      </a:cubicBezTo>
                      <a:lnTo>
                        <a:pt x="40438" y="60011"/>
                      </a:lnTo>
                      <a:cubicBezTo>
                        <a:pt x="41516" y="59651"/>
                        <a:pt x="42954" y="56597"/>
                        <a:pt x="44212" y="53902"/>
                      </a:cubicBezTo>
                      <a:lnTo>
                        <a:pt x="44212" y="53902"/>
                      </a:lnTo>
                      <a:cubicBezTo>
                        <a:pt x="44032" y="51746"/>
                        <a:pt x="42774" y="47254"/>
                        <a:pt x="40079" y="44559"/>
                      </a:cubicBezTo>
                      <a:lnTo>
                        <a:pt x="40079" y="44559"/>
                      </a:lnTo>
                      <a:cubicBezTo>
                        <a:pt x="34869" y="40786"/>
                        <a:pt x="31275" y="31622"/>
                        <a:pt x="29838" y="26053"/>
                      </a:cubicBezTo>
                      <a:lnTo>
                        <a:pt x="29838" y="26053"/>
                      </a:lnTo>
                      <a:cubicBezTo>
                        <a:pt x="30018" y="24435"/>
                        <a:pt x="21034" y="20662"/>
                        <a:pt x="15644" y="19764"/>
                      </a:cubicBezTo>
                      <a:lnTo>
                        <a:pt x="15644" y="19764"/>
                      </a:lnTo>
                      <a:cubicBezTo>
                        <a:pt x="13308" y="19225"/>
                        <a:pt x="11691" y="16710"/>
                        <a:pt x="11871" y="14913"/>
                      </a:cubicBezTo>
                      <a:lnTo>
                        <a:pt x="11871" y="14913"/>
                      </a:lnTo>
                      <a:cubicBezTo>
                        <a:pt x="12050" y="11319"/>
                        <a:pt x="14745" y="8265"/>
                        <a:pt x="18159" y="7007"/>
                      </a:cubicBezTo>
                      <a:lnTo>
                        <a:pt x="18159" y="7007"/>
                      </a:lnTo>
                      <a:cubicBezTo>
                        <a:pt x="22112" y="5570"/>
                        <a:pt x="26604" y="4133"/>
                        <a:pt x="37743" y="4133"/>
                      </a:cubicBezTo>
                      <a:lnTo>
                        <a:pt x="37743" y="4133"/>
                      </a:lnTo>
                      <a:cubicBezTo>
                        <a:pt x="44212" y="5031"/>
                        <a:pt x="49961" y="5929"/>
                        <a:pt x="54453" y="5929"/>
                      </a:cubicBezTo>
                      <a:lnTo>
                        <a:pt x="54453" y="5929"/>
                      </a:lnTo>
                      <a:cubicBezTo>
                        <a:pt x="56250" y="5929"/>
                        <a:pt x="57867" y="5750"/>
                        <a:pt x="58945" y="5570"/>
                      </a:cubicBezTo>
                      <a:lnTo>
                        <a:pt x="58945" y="5570"/>
                      </a:lnTo>
                      <a:cubicBezTo>
                        <a:pt x="60741" y="5929"/>
                        <a:pt x="59663" y="1437"/>
                        <a:pt x="65592" y="180"/>
                      </a:cubicBezTo>
                      <a:lnTo>
                        <a:pt x="65592" y="180"/>
                      </a:lnTo>
                      <a:cubicBezTo>
                        <a:pt x="65952" y="0"/>
                        <a:pt x="66131" y="0"/>
                        <a:pt x="66131" y="0"/>
                      </a:cubicBezTo>
                      <a:lnTo>
                        <a:pt x="66131" y="0"/>
                      </a:lnTo>
                      <a:cubicBezTo>
                        <a:pt x="66311" y="0"/>
                        <a:pt x="66311" y="0"/>
                        <a:pt x="66311" y="0"/>
                      </a:cubicBezTo>
                      <a:lnTo>
                        <a:pt x="66311" y="0"/>
                      </a:lnTo>
                      <a:lnTo>
                        <a:pt x="66311" y="0"/>
                      </a:lnTo>
                      <a:cubicBezTo>
                        <a:pt x="70983" y="0"/>
                        <a:pt x="90028" y="2695"/>
                        <a:pt x="95059" y="4133"/>
                      </a:cubicBezTo>
                      <a:lnTo>
                        <a:pt x="95059" y="4133"/>
                      </a:lnTo>
                      <a:cubicBezTo>
                        <a:pt x="96856" y="5031"/>
                        <a:pt x="101347" y="5570"/>
                        <a:pt x="102964" y="10960"/>
                      </a:cubicBezTo>
                      <a:lnTo>
                        <a:pt x="102964" y="10960"/>
                      </a:lnTo>
                      <a:cubicBezTo>
                        <a:pt x="103863" y="13835"/>
                        <a:pt x="105839" y="18327"/>
                        <a:pt x="107097" y="19584"/>
                      </a:cubicBezTo>
                      <a:lnTo>
                        <a:pt x="107097" y="19584"/>
                      </a:lnTo>
                      <a:cubicBezTo>
                        <a:pt x="107097" y="19584"/>
                        <a:pt x="107276" y="19764"/>
                        <a:pt x="106737" y="19944"/>
                      </a:cubicBezTo>
                      <a:lnTo>
                        <a:pt x="106737" y="19944"/>
                      </a:lnTo>
                      <a:cubicBezTo>
                        <a:pt x="107456" y="19944"/>
                        <a:pt x="107636" y="19944"/>
                        <a:pt x="107815" y="19944"/>
                      </a:cubicBezTo>
                      <a:lnTo>
                        <a:pt x="107815" y="19944"/>
                      </a:lnTo>
                      <a:cubicBezTo>
                        <a:pt x="110870" y="20123"/>
                        <a:pt x="114823" y="19584"/>
                        <a:pt x="118237" y="21920"/>
                      </a:cubicBezTo>
                      <a:lnTo>
                        <a:pt x="118237" y="21920"/>
                      </a:lnTo>
                      <a:cubicBezTo>
                        <a:pt x="118955" y="22818"/>
                        <a:pt x="119854" y="23537"/>
                        <a:pt x="119854" y="25154"/>
                      </a:cubicBezTo>
                      <a:lnTo>
                        <a:pt x="119854" y="25154"/>
                      </a:lnTo>
                      <a:cubicBezTo>
                        <a:pt x="119494" y="26412"/>
                        <a:pt x="118955" y="27310"/>
                        <a:pt x="118416" y="27849"/>
                      </a:cubicBezTo>
                      <a:lnTo>
                        <a:pt x="118416" y="27849"/>
                      </a:lnTo>
                      <a:cubicBezTo>
                        <a:pt x="125603" y="28568"/>
                        <a:pt x="134227" y="31083"/>
                        <a:pt x="137641" y="31802"/>
                      </a:cubicBezTo>
                      <a:lnTo>
                        <a:pt x="137641" y="31802"/>
                      </a:lnTo>
                      <a:lnTo>
                        <a:pt x="137641" y="31802"/>
                      </a:lnTo>
                      <a:lnTo>
                        <a:pt x="138719" y="31802"/>
                      </a:lnTo>
                      <a:lnTo>
                        <a:pt x="139438" y="32521"/>
                      </a:lnTo>
                      <a:cubicBezTo>
                        <a:pt x="139079" y="32880"/>
                        <a:pt x="146445" y="34317"/>
                        <a:pt x="146804" y="40965"/>
                      </a:cubicBezTo>
                      <a:lnTo>
                        <a:pt x="146804" y="40965"/>
                      </a:lnTo>
                      <a:cubicBezTo>
                        <a:pt x="146804" y="43301"/>
                        <a:pt x="148062" y="52464"/>
                        <a:pt x="148242" y="55698"/>
                      </a:cubicBezTo>
                      <a:lnTo>
                        <a:pt x="148242" y="55698"/>
                      </a:lnTo>
                      <a:cubicBezTo>
                        <a:pt x="148242" y="60190"/>
                        <a:pt x="146625" y="64143"/>
                        <a:pt x="143031" y="65760"/>
                      </a:cubicBezTo>
                      <a:lnTo>
                        <a:pt x="143031" y="65760"/>
                      </a:lnTo>
                      <a:cubicBezTo>
                        <a:pt x="142852" y="65940"/>
                        <a:pt x="142313" y="66299"/>
                        <a:pt x="141235" y="66299"/>
                      </a:cubicBezTo>
                      <a:lnTo>
                        <a:pt x="141235" y="66299"/>
                      </a:lnTo>
                      <a:cubicBezTo>
                        <a:pt x="136024" y="65041"/>
                        <a:pt x="133329" y="58214"/>
                        <a:pt x="130095" y="55519"/>
                      </a:cubicBezTo>
                      <a:lnTo>
                        <a:pt x="130095" y="55519"/>
                      </a:lnTo>
                      <a:cubicBezTo>
                        <a:pt x="129915" y="55339"/>
                        <a:pt x="129915" y="55519"/>
                        <a:pt x="129915" y="55519"/>
                      </a:cubicBezTo>
                      <a:lnTo>
                        <a:pt x="129915" y="55519"/>
                      </a:lnTo>
                      <a:cubicBezTo>
                        <a:pt x="129915" y="55519"/>
                        <a:pt x="129915" y="55519"/>
                        <a:pt x="129735" y="55519"/>
                      </a:cubicBezTo>
                      <a:lnTo>
                        <a:pt x="129735" y="55519"/>
                      </a:lnTo>
                      <a:cubicBezTo>
                        <a:pt x="128837" y="55519"/>
                        <a:pt x="126142" y="56417"/>
                        <a:pt x="122908" y="58034"/>
                      </a:cubicBezTo>
                      <a:lnTo>
                        <a:pt x="122908" y="58034"/>
                      </a:lnTo>
                      <a:cubicBezTo>
                        <a:pt x="117338" y="60909"/>
                        <a:pt x="110331" y="62346"/>
                        <a:pt x="107276" y="63604"/>
                      </a:cubicBezTo>
                      <a:lnTo>
                        <a:pt x="107276" y="63604"/>
                      </a:lnTo>
                      <a:cubicBezTo>
                        <a:pt x="103683" y="63424"/>
                        <a:pt x="94879" y="65221"/>
                        <a:pt x="92543" y="68635"/>
                      </a:cubicBezTo>
                      <a:lnTo>
                        <a:pt x="92543" y="68635"/>
                      </a:lnTo>
                      <a:cubicBezTo>
                        <a:pt x="90208" y="74564"/>
                        <a:pt x="88770" y="88219"/>
                        <a:pt x="88590" y="89297"/>
                      </a:cubicBezTo>
                      <a:lnTo>
                        <a:pt x="88590" y="89297"/>
                      </a:lnTo>
                      <a:cubicBezTo>
                        <a:pt x="88770" y="89836"/>
                        <a:pt x="89130" y="90555"/>
                        <a:pt x="89130" y="91453"/>
                      </a:cubicBezTo>
                      <a:lnTo>
                        <a:pt x="89130" y="91453"/>
                      </a:lnTo>
                      <a:cubicBezTo>
                        <a:pt x="88231" y="95765"/>
                        <a:pt x="85177" y="95406"/>
                        <a:pt x="83739" y="96304"/>
                      </a:cubicBezTo>
                      <a:lnTo>
                        <a:pt x="83739" y="96304"/>
                      </a:lnTo>
                      <a:cubicBezTo>
                        <a:pt x="83739" y="96304"/>
                        <a:pt x="83739" y="96304"/>
                        <a:pt x="83739" y="96304"/>
                      </a:cubicBezTo>
                      <a:lnTo>
                        <a:pt x="83739" y="96304"/>
                      </a:lnTo>
                      <a:cubicBezTo>
                        <a:pt x="83739" y="96304"/>
                        <a:pt x="83560" y="96484"/>
                        <a:pt x="83560" y="96484"/>
                      </a:cubicBezTo>
                      <a:lnTo>
                        <a:pt x="83560" y="96484"/>
                      </a:lnTo>
                      <a:lnTo>
                        <a:pt x="82302" y="97023"/>
                      </a:lnTo>
                      <a:lnTo>
                        <a:pt x="81763" y="96484"/>
                      </a:lnTo>
                      <a:lnTo>
                        <a:pt x="81763" y="96484"/>
                      </a:lnTo>
                      <a:close/>
                      <a:moveTo>
                        <a:pt x="83380" y="96304"/>
                      </a:moveTo>
                      <a:lnTo>
                        <a:pt x="83380" y="96304"/>
                      </a:lnTo>
                      <a:lnTo>
                        <a:pt x="83380" y="96304"/>
                      </a:lnTo>
                      <a:lnTo>
                        <a:pt x="83380" y="96304"/>
                      </a:lnTo>
                      <a:lnTo>
                        <a:pt x="83380" y="96304"/>
                      </a:lnTo>
                      <a:lnTo>
                        <a:pt x="83380" y="96304"/>
                      </a:lnTo>
                      <a:close/>
                      <a:moveTo>
                        <a:pt x="59843" y="76720"/>
                      </a:moveTo>
                      <a:cubicBezTo>
                        <a:pt x="59663" y="76720"/>
                        <a:pt x="59484" y="76720"/>
                        <a:pt x="59124" y="76720"/>
                      </a:cubicBezTo>
                      <a:lnTo>
                        <a:pt x="59124" y="76720"/>
                      </a:lnTo>
                      <a:cubicBezTo>
                        <a:pt x="59484" y="76720"/>
                        <a:pt x="59843" y="76720"/>
                        <a:pt x="59843" y="76720"/>
                      </a:cubicBezTo>
                      <a:lnTo>
                        <a:pt x="59843" y="76720"/>
                      </a:lnTo>
                      <a:close/>
                      <a:moveTo>
                        <a:pt x="58046" y="75822"/>
                      </a:moveTo>
                      <a:cubicBezTo>
                        <a:pt x="58046" y="75822"/>
                        <a:pt x="58046" y="75822"/>
                        <a:pt x="58046" y="75822"/>
                      </a:cubicBezTo>
                      <a:lnTo>
                        <a:pt x="58046" y="75822"/>
                      </a:lnTo>
                      <a:cubicBezTo>
                        <a:pt x="58046" y="75822"/>
                        <a:pt x="58046" y="75822"/>
                        <a:pt x="58046" y="75822"/>
                      </a:cubicBezTo>
                      <a:lnTo>
                        <a:pt x="58046" y="75822"/>
                      </a:lnTo>
                      <a:close/>
                      <a:moveTo>
                        <a:pt x="115182" y="32700"/>
                      </a:moveTo>
                      <a:cubicBezTo>
                        <a:pt x="115541" y="32700"/>
                        <a:pt x="117159" y="32521"/>
                        <a:pt x="117698" y="30185"/>
                      </a:cubicBezTo>
                      <a:lnTo>
                        <a:pt x="117698" y="30185"/>
                      </a:lnTo>
                      <a:lnTo>
                        <a:pt x="116081" y="30185"/>
                      </a:lnTo>
                      <a:lnTo>
                        <a:pt x="115182" y="32700"/>
                      </a:lnTo>
                      <a:lnTo>
                        <a:pt x="115182" y="32700"/>
                      </a:lnTo>
                      <a:close/>
                      <a:moveTo>
                        <a:pt x="66311" y="4851"/>
                      </a:moveTo>
                      <a:cubicBezTo>
                        <a:pt x="66311" y="4851"/>
                        <a:pt x="67928" y="5031"/>
                        <a:pt x="68647" y="2875"/>
                      </a:cubicBezTo>
                      <a:lnTo>
                        <a:pt x="68647" y="2875"/>
                      </a:lnTo>
                      <a:cubicBezTo>
                        <a:pt x="68647" y="359"/>
                        <a:pt x="67928" y="719"/>
                        <a:pt x="67928" y="539"/>
                      </a:cubicBezTo>
                      <a:lnTo>
                        <a:pt x="67928" y="539"/>
                      </a:lnTo>
                      <a:lnTo>
                        <a:pt x="67569" y="898"/>
                      </a:lnTo>
                      <a:lnTo>
                        <a:pt x="66311" y="4672"/>
                      </a:lnTo>
                      <a:lnTo>
                        <a:pt x="66311" y="4851"/>
                      </a:lnTo>
                      <a:lnTo>
                        <a:pt x="66311" y="4851"/>
                      </a:lnTo>
                      <a:close/>
                    </a:path>
                  </a:pathLst>
                </a:custGeom>
                <a:grpFill/>
                <a:ln w="17953" cap="flat">
                  <a:noFill/>
                  <a:prstDash val="solid"/>
                  <a:miter/>
                </a:ln>
              </p:spPr>
              <p:txBody>
                <a:bodyPr rtlCol="0" anchor="ctr"/>
                <a:lstStyle/>
                <a:p>
                  <a:endParaRPr lang="zh-CN" altLang="en-US" sz="1050"/>
                </a:p>
              </p:txBody>
            </p:sp>
          </p:grpSp>
          <p:grpSp>
            <p:nvGrpSpPr>
              <p:cNvPr id="323" name="图形 1"/>
              <p:cNvGrpSpPr/>
              <p:nvPr/>
            </p:nvGrpSpPr>
            <p:grpSpPr>
              <a:xfrm>
                <a:off x="8574076" y="3315602"/>
                <a:ext cx="45097" cy="28747"/>
                <a:chOff x="9947287" y="3513292"/>
                <a:chExt cx="45097" cy="28747"/>
              </a:xfrm>
              <a:solidFill>
                <a:srgbClr val="0070C0"/>
              </a:solidFill>
            </p:grpSpPr>
            <p:sp>
              <p:nvSpPr>
                <p:cNvPr id="3100" name="任意多边形: 形状 952"/>
                <p:cNvSpPr/>
                <p:nvPr/>
              </p:nvSpPr>
              <p:spPr>
                <a:xfrm>
                  <a:off x="9949564" y="3516202"/>
                  <a:ext cx="39945" cy="23322"/>
                </a:xfrm>
                <a:custGeom>
                  <a:avLst/>
                  <a:gdLst>
                    <a:gd name="connsiteX0" fmla="*/ 11018 w 39945"/>
                    <a:gd name="connsiteY0" fmla="*/ 23322 h 23322"/>
                    <a:gd name="connsiteX1" fmla="*/ 34735 w 39945"/>
                    <a:gd name="connsiteY1" fmla="*/ 20627 h 23322"/>
                    <a:gd name="connsiteX2" fmla="*/ 39945 w 39945"/>
                    <a:gd name="connsiteY2" fmla="*/ 6074 h 23322"/>
                    <a:gd name="connsiteX3" fmla="*/ 29345 w 39945"/>
                    <a:gd name="connsiteY3" fmla="*/ 863 h 23322"/>
                    <a:gd name="connsiteX4" fmla="*/ 14791 w 39945"/>
                    <a:gd name="connsiteY4" fmla="*/ 2301 h 23322"/>
                    <a:gd name="connsiteX5" fmla="*/ 6886 w 39945"/>
                    <a:gd name="connsiteY5" fmla="*/ 4996 h 23322"/>
                    <a:gd name="connsiteX6" fmla="*/ 238 w 39945"/>
                    <a:gd name="connsiteY6" fmla="*/ 6254 h 23322"/>
                    <a:gd name="connsiteX7" fmla="*/ 1676 w 39945"/>
                    <a:gd name="connsiteY7" fmla="*/ 19549 h 23322"/>
                    <a:gd name="connsiteX8" fmla="*/ 11018 w 39945"/>
                    <a:gd name="connsiteY8" fmla="*/ 23322 h 23322"/>
                    <a:gd name="connsiteX9" fmla="*/ 11018 w 39945"/>
                    <a:gd name="connsiteY9" fmla="*/ 23322 h 2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945" h="23322">
                      <a:moveTo>
                        <a:pt x="11018" y="23322"/>
                      </a:moveTo>
                      <a:cubicBezTo>
                        <a:pt x="14971" y="23322"/>
                        <a:pt x="30782" y="21885"/>
                        <a:pt x="34735" y="20627"/>
                      </a:cubicBezTo>
                      <a:cubicBezTo>
                        <a:pt x="38688" y="19370"/>
                        <a:pt x="39945" y="8589"/>
                        <a:pt x="39945" y="6074"/>
                      </a:cubicBezTo>
                      <a:cubicBezTo>
                        <a:pt x="39945" y="3379"/>
                        <a:pt x="34735" y="684"/>
                        <a:pt x="29345" y="863"/>
                      </a:cubicBezTo>
                      <a:cubicBezTo>
                        <a:pt x="24135" y="863"/>
                        <a:pt x="18744" y="-1832"/>
                        <a:pt x="14791" y="2301"/>
                      </a:cubicBezTo>
                      <a:cubicBezTo>
                        <a:pt x="9581" y="4996"/>
                        <a:pt x="9581" y="4996"/>
                        <a:pt x="6886" y="4996"/>
                      </a:cubicBezTo>
                      <a:cubicBezTo>
                        <a:pt x="2933" y="3738"/>
                        <a:pt x="-1020" y="2301"/>
                        <a:pt x="238" y="6254"/>
                      </a:cubicBezTo>
                      <a:cubicBezTo>
                        <a:pt x="1496" y="10206"/>
                        <a:pt x="2933" y="16854"/>
                        <a:pt x="1676" y="19549"/>
                      </a:cubicBezTo>
                      <a:cubicBezTo>
                        <a:pt x="1676" y="23322"/>
                        <a:pt x="8323" y="23322"/>
                        <a:pt x="11018" y="23322"/>
                      </a:cubicBezTo>
                      <a:lnTo>
                        <a:pt x="11018" y="23322"/>
                      </a:lnTo>
                      <a:close/>
                    </a:path>
                  </a:pathLst>
                </a:custGeom>
                <a:grpFill/>
                <a:ln w="17953" cap="flat">
                  <a:noFill/>
                  <a:prstDash val="solid"/>
                  <a:miter/>
                </a:ln>
              </p:spPr>
              <p:txBody>
                <a:bodyPr rtlCol="0" anchor="ctr"/>
                <a:lstStyle/>
                <a:p>
                  <a:endParaRPr lang="zh-CN" altLang="en-US" sz="1050"/>
                </a:p>
              </p:txBody>
            </p:sp>
            <p:sp>
              <p:nvSpPr>
                <p:cNvPr id="3101" name="任意多边形: 形状 953"/>
                <p:cNvSpPr/>
                <p:nvPr/>
              </p:nvSpPr>
              <p:spPr>
                <a:xfrm>
                  <a:off x="9947287" y="3513292"/>
                  <a:ext cx="45097" cy="28747"/>
                </a:xfrm>
                <a:custGeom>
                  <a:avLst/>
                  <a:gdLst>
                    <a:gd name="connsiteX0" fmla="*/ 13296 w 45097"/>
                    <a:gd name="connsiteY0" fmla="*/ 26232 h 28747"/>
                    <a:gd name="connsiteX1" fmla="*/ 12936 w 45097"/>
                    <a:gd name="connsiteY1" fmla="*/ 28748 h 28747"/>
                    <a:gd name="connsiteX2" fmla="*/ 12936 w 45097"/>
                    <a:gd name="connsiteY2" fmla="*/ 28748 h 28747"/>
                    <a:gd name="connsiteX3" fmla="*/ 12936 w 45097"/>
                    <a:gd name="connsiteY3" fmla="*/ 28748 h 28747"/>
                    <a:gd name="connsiteX4" fmla="*/ 12936 w 45097"/>
                    <a:gd name="connsiteY4" fmla="*/ 28748 h 28747"/>
                    <a:gd name="connsiteX5" fmla="*/ 12936 w 45097"/>
                    <a:gd name="connsiteY5" fmla="*/ 28748 h 28747"/>
                    <a:gd name="connsiteX6" fmla="*/ 12936 w 45097"/>
                    <a:gd name="connsiteY6" fmla="*/ 28748 h 28747"/>
                    <a:gd name="connsiteX7" fmla="*/ 1796 w 45097"/>
                    <a:gd name="connsiteY7" fmla="*/ 21201 h 28747"/>
                    <a:gd name="connsiteX8" fmla="*/ 1796 w 45097"/>
                    <a:gd name="connsiteY8" fmla="*/ 21201 h 28747"/>
                    <a:gd name="connsiteX9" fmla="*/ 2156 w 45097"/>
                    <a:gd name="connsiteY9" fmla="*/ 19045 h 28747"/>
                    <a:gd name="connsiteX10" fmla="*/ 2156 w 45097"/>
                    <a:gd name="connsiteY10" fmla="*/ 19045 h 28747"/>
                    <a:gd name="connsiteX11" fmla="*/ 539 w 45097"/>
                    <a:gd name="connsiteY11" fmla="*/ 9882 h 28747"/>
                    <a:gd name="connsiteX12" fmla="*/ 539 w 45097"/>
                    <a:gd name="connsiteY12" fmla="*/ 9882 h 28747"/>
                    <a:gd name="connsiteX13" fmla="*/ 0 w 45097"/>
                    <a:gd name="connsiteY13" fmla="*/ 7546 h 28747"/>
                    <a:gd name="connsiteX14" fmla="*/ 0 w 45097"/>
                    <a:gd name="connsiteY14" fmla="*/ 7546 h 28747"/>
                    <a:gd name="connsiteX15" fmla="*/ 4132 w 45097"/>
                    <a:gd name="connsiteY15" fmla="*/ 3594 h 28747"/>
                    <a:gd name="connsiteX16" fmla="*/ 4132 w 45097"/>
                    <a:gd name="connsiteY16" fmla="*/ 3594 h 28747"/>
                    <a:gd name="connsiteX17" fmla="*/ 9343 w 45097"/>
                    <a:gd name="connsiteY17" fmla="*/ 5031 h 28747"/>
                    <a:gd name="connsiteX18" fmla="*/ 9343 w 45097"/>
                    <a:gd name="connsiteY18" fmla="*/ 5031 h 28747"/>
                    <a:gd name="connsiteX19" fmla="*/ 15452 w 45097"/>
                    <a:gd name="connsiteY19" fmla="*/ 3055 h 28747"/>
                    <a:gd name="connsiteX20" fmla="*/ 15452 w 45097"/>
                    <a:gd name="connsiteY20" fmla="*/ 3055 h 28747"/>
                    <a:gd name="connsiteX21" fmla="*/ 22998 w 45097"/>
                    <a:gd name="connsiteY21" fmla="*/ 0 h 28747"/>
                    <a:gd name="connsiteX22" fmla="*/ 22998 w 45097"/>
                    <a:gd name="connsiteY22" fmla="*/ 0 h 28747"/>
                    <a:gd name="connsiteX23" fmla="*/ 31263 w 45097"/>
                    <a:gd name="connsiteY23" fmla="*/ 898 h 28747"/>
                    <a:gd name="connsiteX24" fmla="*/ 31263 w 45097"/>
                    <a:gd name="connsiteY24" fmla="*/ 898 h 28747"/>
                    <a:gd name="connsiteX25" fmla="*/ 31622 w 45097"/>
                    <a:gd name="connsiteY25" fmla="*/ 719 h 28747"/>
                    <a:gd name="connsiteX26" fmla="*/ 31622 w 45097"/>
                    <a:gd name="connsiteY26" fmla="*/ 719 h 28747"/>
                    <a:gd name="connsiteX27" fmla="*/ 31982 w 45097"/>
                    <a:gd name="connsiteY27" fmla="*/ 719 h 28747"/>
                    <a:gd name="connsiteX28" fmla="*/ 31982 w 45097"/>
                    <a:gd name="connsiteY28" fmla="*/ 719 h 28747"/>
                    <a:gd name="connsiteX29" fmla="*/ 32161 w 45097"/>
                    <a:gd name="connsiteY29" fmla="*/ 719 h 28747"/>
                    <a:gd name="connsiteX30" fmla="*/ 32161 w 45097"/>
                    <a:gd name="connsiteY30" fmla="*/ 719 h 28747"/>
                    <a:gd name="connsiteX31" fmla="*/ 45097 w 45097"/>
                    <a:gd name="connsiteY31" fmla="*/ 8624 h 28747"/>
                    <a:gd name="connsiteX32" fmla="*/ 45097 w 45097"/>
                    <a:gd name="connsiteY32" fmla="*/ 8624 h 28747"/>
                    <a:gd name="connsiteX33" fmla="*/ 45097 w 45097"/>
                    <a:gd name="connsiteY33" fmla="*/ 11140 h 28747"/>
                    <a:gd name="connsiteX34" fmla="*/ 44738 w 45097"/>
                    <a:gd name="connsiteY34" fmla="*/ 11140 h 28747"/>
                    <a:gd name="connsiteX35" fmla="*/ 38090 w 45097"/>
                    <a:gd name="connsiteY35" fmla="*/ 25693 h 28747"/>
                    <a:gd name="connsiteX36" fmla="*/ 38090 w 45097"/>
                    <a:gd name="connsiteY36" fmla="*/ 25693 h 28747"/>
                    <a:gd name="connsiteX37" fmla="*/ 13475 w 45097"/>
                    <a:gd name="connsiteY37" fmla="*/ 28568 h 28747"/>
                    <a:gd name="connsiteX38" fmla="*/ 13475 w 45097"/>
                    <a:gd name="connsiteY38" fmla="*/ 28568 h 28747"/>
                    <a:gd name="connsiteX39" fmla="*/ 13475 w 45097"/>
                    <a:gd name="connsiteY39" fmla="*/ 26232 h 28747"/>
                    <a:gd name="connsiteX40" fmla="*/ 13296 w 45097"/>
                    <a:gd name="connsiteY40" fmla="*/ 26232 h 28747"/>
                    <a:gd name="connsiteX41" fmla="*/ 7007 w 45097"/>
                    <a:gd name="connsiteY41" fmla="*/ 19045 h 28747"/>
                    <a:gd name="connsiteX42" fmla="*/ 6468 w 45097"/>
                    <a:gd name="connsiteY42" fmla="*/ 22279 h 28747"/>
                    <a:gd name="connsiteX43" fmla="*/ 6468 w 45097"/>
                    <a:gd name="connsiteY43" fmla="*/ 22279 h 28747"/>
                    <a:gd name="connsiteX44" fmla="*/ 7905 w 45097"/>
                    <a:gd name="connsiteY44" fmla="*/ 23178 h 28747"/>
                    <a:gd name="connsiteX45" fmla="*/ 7905 w 45097"/>
                    <a:gd name="connsiteY45" fmla="*/ 23178 h 28747"/>
                    <a:gd name="connsiteX46" fmla="*/ 12757 w 45097"/>
                    <a:gd name="connsiteY46" fmla="*/ 23537 h 28747"/>
                    <a:gd name="connsiteX47" fmla="*/ 12757 w 45097"/>
                    <a:gd name="connsiteY47" fmla="*/ 23537 h 28747"/>
                    <a:gd name="connsiteX48" fmla="*/ 12936 w 45097"/>
                    <a:gd name="connsiteY48" fmla="*/ 23537 h 28747"/>
                    <a:gd name="connsiteX49" fmla="*/ 12936 w 45097"/>
                    <a:gd name="connsiteY49" fmla="*/ 23537 h 28747"/>
                    <a:gd name="connsiteX50" fmla="*/ 13296 w 45097"/>
                    <a:gd name="connsiteY50" fmla="*/ 23537 h 28747"/>
                    <a:gd name="connsiteX51" fmla="*/ 13296 w 45097"/>
                    <a:gd name="connsiteY51" fmla="*/ 23537 h 28747"/>
                    <a:gd name="connsiteX52" fmla="*/ 35934 w 45097"/>
                    <a:gd name="connsiteY52" fmla="*/ 21022 h 28747"/>
                    <a:gd name="connsiteX53" fmla="*/ 35934 w 45097"/>
                    <a:gd name="connsiteY53" fmla="*/ 21022 h 28747"/>
                    <a:gd name="connsiteX54" fmla="*/ 39348 w 45097"/>
                    <a:gd name="connsiteY54" fmla="*/ 8804 h 28747"/>
                    <a:gd name="connsiteX55" fmla="*/ 39348 w 45097"/>
                    <a:gd name="connsiteY55" fmla="*/ 8804 h 28747"/>
                    <a:gd name="connsiteX56" fmla="*/ 39348 w 45097"/>
                    <a:gd name="connsiteY56" fmla="*/ 8804 h 28747"/>
                    <a:gd name="connsiteX57" fmla="*/ 39348 w 45097"/>
                    <a:gd name="connsiteY57" fmla="*/ 8804 h 28747"/>
                    <a:gd name="connsiteX58" fmla="*/ 39348 w 45097"/>
                    <a:gd name="connsiteY58" fmla="*/ 8804 h 28747"/>
                    <a:gd name="connsiteX59" fmla="*/ 37372 w 45097"/>
                    <a:gd name="connsiteY59" fmla="*/ 7367 h 28747"/>
                    <a:gd name="connsiteX60" fmla="*/ 37372 w 45097"/>
                    <a:gd name="connsiteY60" fmla="*/ 7367 h 28747"/>
                    <a:gd name="connsiteX61" fmla="*/ 31263 w 45097"/>
                    <a:gd name="connsiteY61" fmla="*/ 5929 h 28747"/>
                    <a:gd name="connsiteX62" fmla="*/ 31263 w 45097"/>
                    <a:gd name="connsiteY62" fmla="*/ 5929 h 28747"/>
                    <a:gd name="connsiteX63" fmla="*/ 31263 w 45097"/>
                    <a:gd name="connsiteY63" fmla="*/ 5929 h 28747"/>
                    <a:gd name="connsiteX64" fmla="*/ 31263 w 45097"/>
                    <a:gd name="connsiteY64" fmla="*/ 5929 h 28747"/>
                    <a:gd name="connsiteX65" fmla="*/ 31263 w 45097"/>
                    <a:gd name="connsiteY65" fmla="*/ 5929 h 28747"/>
                    <a:gd name="connsiteX66" fmla="*/ 31263 w 45097"/>
                    <a:gd name="connsiteY66" fmla="*/ 5929 h 28747"/>
                    <a:gd name="connsiteX67" fmla="*/ 22459 w 45097"/>
                    <a:gd name="connsiteY67" fmla="*/ 5031 h 28747"/>
                    <a:gd name="connsiteX68" fmla="*/ 22459 w 45097"/>
                    <a:gd name="connsiteY68" fmla="*/ 5031 h 28747"/>
                    <a:gd name="connsiteX69" fmla="*/ 17967 w 45097"/>
                    <a:gd name="connsiteY69" fmla="*/ 7007 h 28747"/>
                    <a:gd name="connsiteX70" fmla="*/ 17967 w 45097"/>
                    <a:gd name="connsiteY70" fmla="*/ 7007 h 28747"/>
                    <a:gd name="connsiteX71" fmla="*/ 8085 w 45097"/>
                    <a:gd name="connsiteY71" fmla="*/ 9882 h 28747"/>
                    <a:gd name="connsiteX72" fmla="*/ 8085 w 45097"/>
                    <a:gd name="connsiteY72" fmla="*/ 9882 h 28747"/>
                    <a:gd name="connsiteX73" fmla="*/ 5031 w 45097"/>
                    <a:gd name="connsiteY73" fmla="*/ 8984 h 28747"/>
                    <a:gd name="connsiteX74" fmla="*/ 5031 w 45097"/>
                    <a:gd name="connsiteY74" fmla="*/ 8984 h 28747"/>
                    <a:gd name="connsiteX75" fmla="*/ 7007 w 45097"/>
                    <a:gd name="connsiteY75" fmla="*/ 19045 h 28747"/>
                    <a:gd name="connsiteX76" fmla="*/ 7007 w 45097"/>
                    <a:gd name="connsiteY76" fmla="*/ 19045 h 28747"/>
                    <a:gd name="connsiteX77" fmla="*/ 31802 w 45097"/>
                    <a:gd name="connsiteY77" fmla="*/ 6109 h 28747"/>
                    <a:gd name="connsiteX78" fmla="*/ 34138 w 45097"/>
                    <a:gd name="connsiteY78" fmla="*/ 4133 h 28747"/>
                    <a:gd name="connsiteX79" fmla="*/ 34138 w 45097"/>
                    <a:gd name="connsiteY79" fmla="*/ 4133 h 28747"/>
                    <a:gd name="connsiteX80" fmla="*/ 32521 w 45097"/>
                    <a:gd name="connsiteY80" fmla="*/ 3773 h 28747"/>
                    <a:gd name="connsiteX81" fmla="*/ 31802 w 45097"/>
                    <a:gd name="connsiteY81" fmla="*/ 5929 h 28747"/>
                    <a:gd name="connsiteX82" fmla="*/ 31802 w 45097"/>
                    <a:gd name="connsiteY82" fmla="*/ 6109 h 28747"/>
                    <a:gd name="connsiteX83" fmla="*/ 31802 w 45097"/>
                    <a:gd name="connsiteY83" fmla="*/ 6109 h 28747"/>
                    <a:gd name="connsiteX84" fmla="*/ 33060 w 45097"/>
                    <a:gd name="connsiteY84" fmla="*/ 2156 h 28747"/>
                    <a:gd name="connsiteX85" fmla="*/ 33419 w 45097"/>
                    <a:gd name="connsiteY85" fmla="*/ 1797 h 28747"/>
                    <a:gd name="connsiteX86" fmla="*/ 33060 w 45097"/>
                    <a:gd name="connsiteY86" fmla="*/ 2156 h 28747"/>
                    <a:gd name="connsiteX87" fmla="*/ 33060 w 45097"/>
                    <a:gd name="connsiteY87" fmla="*/ 2156 h 28747"/>
                    <a:gd name="connsiteX88" fmla="*/ 33060 w 45097"/>
                    <a:gd name="connsiteY88" fmla="*/ 2156 h 2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5097" h="28747">
                      <a:moveTo>
                        <a:pt x="13296" y="26232"/>
                      </a:moveTo>
                      <a:lnTo>
                        <a:pt x="12936" y="28748"/>
                      </a:lnTo>
                      <a:lnTo>
                        <a:pt x="12936" y="28748"/>
                      </a:lnTo>
                      <a:lnTo>
                        <a:pt x="12936" y="28748"/>
                      </a:lnTo>
                      <a:lnTo>
                        <a:pt x="12936" y="28748"/>
                      </a:lnTo>
                      <a:lnTo>
                        <a:pt x="12936" y="28748"/>
                      </a:lnTo>
                      <a:lnTo>
                        <a:pt x="12936" y="28748"/>
                      </a:lnTo>
                      <a:cubicBezTo>
                        <a:pt x="10421" y="28568"/>
                        <a:pt x="2515" y="29466"/>
                        <a:pt x="1796" y="21201"/>
                      </a:cubicBezTo>
                      <a:lnTo>
                        <a:pt x="1796" y="21201"/>
                      </a:lnTo>
                      <a:cubicBezTo>
                        <a:pt x="1976" y="21022"/>
                        <a:pt x="2156" y="20123"/>
                        <a:pt x="2156" y="19045"/>
                      </a:cubicBezTo>
                      <a:lnTo>
                        <a:pt x="2156" y="19045"/>
                      </a:lnTo>
                      <a:cubicBezTo>
                        <a:pt x="2156" y="16350"/>
                        <a:pt x="1257" y="12218"/>
                        <a:pt x="539" y="9882"/>
                      </a:cubicBezTo>
                      <a:lnTo>
                        <a:pt x="539" y="9882"/>
                      </a:lnTo>
                      <a:cubicBezTo>
                        <a:pt x="179" y="8984"/>
                        <a:pt x="0" y="8265"/>
                        <a:pt x="0" y="7546"/>
                      </a:cubicBezTo>
                      <a:lnTo>
                        <a:pt x="0" y="7546"/>
                      </a:lnTo>
                      <a:cubicBezTo>
                        <a:pt x="0" y="5031"/>
                        <a:pt x="2695" y="3594"/>
                        <a:pt x="4132" y="3594"/>
                      </a:cubicBezTo>
                      <a:lnTo>
                        <a:pt x="4132" y="3594"/>
                      </a:lnTo>
                      <a:cubicBezTo>
                        <a:pt x="6288" y="3594"/>
                        <a:pt x="8265" y="4492"/>
                        <a:pt x="9343" y="5031"/>
                      </a:cubicBezTo>
                      <a:lnTo>
                        <a:pt x="9343" y="5031"/>
                      </a:lnTo>
                      <a:cubicBezTo>
                        <a:pt x="11858" y="4851"/>
                        <a:pt x="10421" y="5390"/>
                        <a:pt x="15452" y="3055"/>
                      </a:cubicBezTo>
                      <a:lnTo>
                        <a:pt x="15452" y="3055"/>
                      </a:lnTo>
                      <a:cubicBezTo>
                        <a:pt x="17607" y="719"/>
                        <a:pt x="20482" y="0"/>
                        <a:pt x="22998" y="0"/>
                      </a:cubicBezTo>
                      <a:lnTo>
                        <a:pt x="22998" y="0"/>
                      </a:lnTo>
                      <a:cubicBezTo>
                        <a:pt x="25693" y="0"/>
                        <a:pt x="28208" y="719"/>
                        <a:pt x="31263" y="898"/>
                      </a:cubicBezTo>
                      <a:lnTo>
                        <a:pt x="31263" y="898"/>
                      </a:lnTo>
                      <a:cubicBezTo>
                        <a:pt x="31443" y="898"/>
                        <a:pt x="31622" y="719"/>
                        <a:pt x="31622" y="719"/>
                      </a:cubicBezTo>
                      <a:lnTo>
                        <a:pt x="31622" y="719"/>
                      </a:lnTo>
                      <a:cubicBezTo>
                        <a:pt x="31802" y="719"/>
                        <a:pt x="31982" y="719"/>
                        <a:pt x="31982" y="719"/>
                      </a:cubicBezTo>
                      <a:lnTo>
                        <a:pt x="31982" y="719"/>
                      </a:lnTo>
                      <a:lnTo>
                        <a:pt x="32161" y="719"/>
                      </a:lnTo>
                      <a:lnTo>
                        <a:pt x="32161" y="719"/>
                      </a:lnTo>
                      <a:cubicBezTo>
                        <a:pt x="38090" y="1078"/>
                        <a:pt x="44019" y="2875"/>
                        <a:pt x="45097" y="8624"/>
                      </a:cubicBezTo>
                      <a:lnTo>
                        <a:pt x="45097" y="8624"/>
                      </a:lnTo>
                      <a:lnTo>
                        <a:pt x="45097" y="11140"/>
                      </a:lnTo>
                      <a:lnTo>
                        <a:pt x="44738" y="11140"/>
                      </a:lnTo>
                      <a:cubicBezTo>
                        <a:pt x="44379" y="15632"/>
                        <a:pt x="43480" y="22818"/>
                        <a:pt x="38090" y="25693"/>
                      </a:cubicBezTo>
                      <a:lnTo>
                        <a:pt x="38090" y="25693"/>
                      </a:lnTo>
                      <a:cubicBezTo>
                        <a:pt x="33239" y="27310"/>
                        <a:pt x="17967" y="28568"/>
                        <a:pt x="13475" y="28568"/>
                      </a:cubicBezTo>
                      <a:lnTo>
                        <a:pt x="13475" y="28568"/>
                      </a:lnTo>
                      <a:lnTo>
                        <a:pt x="13475" y="26232"/>
                      </a:lnTo>
                      <a:lnTo>
                        <a:pt x="13296" y="26232"/>
                      </a:lnTo>
                      <a:close/>
                      <a:moveTo>
                        <a:pt x="7007" y="19045"/>
                      </a:moveTo>
                      <a:cubicBezTo>
                        <a:pt x="7007" y="20483"/>
                        <a:pt x="6827" y="21920"/>
                        <a:pt x="6468" y="22279"/>
                      </a:cubicBezTo>
                      <a:lnTo>
                        <a:pt x="6468" y="22279"/>
                      </a:lnTo>
                      <a:cubicBezTo>
                        <a:pt x="6468" y="22459"/>
                        <a:pt x="6468" y="22639"/>
                        <a:pt x="7905" y="23178"/>
                      </a:cubicBezTo>
                      <a:lnTo>
                        <a:pt x="7905" y="23178"/>
                      </a:lnTo>
                      <a:cubicBezTo>
                        <a:pt x="9343" y="23537"/>
                        <a:pt x="11319" y="23537"/>
                        <a:pt x="12757" y="23537"/>
                      </a:cubicBezTo>
                      <a:lnTo>
                        <a:pt x="12757" y="23537"/>
                      </a:lnTo>
                      <a:cubicBezTo>
                        <a:pt x="12757" y="23537"/>
                        <a:pt x="12757" y="23537"/>
                        <a:pt x="12936" y="23537"/>
                      </a:cubicBezTo>
                      <a:lnTo>
                        <a:pt x="12936" y="23537"/>
                      </a:lnTo>
                      <a:cubicBezTo>
                        <a:pt x="12936" y="23537"/>
                        <a:pt x="13116" y="23537"/>
                        <a:pt x="13296" y="23537"/>
                      </a:cubicBezTo>
                      <a:lnTo>
                        <a:pt x="13296" y="23537"/>
                      </a:lnTo>
                      <a:cubicBezTo>
                        <a:pt x="17068" y="23537"/>
                        <a:pt x="33060" y="22100"/>
                        <a:pt x="35934" y="21022"/>
                      </a:cubicBezTo>
                      <a:lnTo>
                        <a:pt x="35934" y="21022"/>
                      </a:lnTo>
                      <a:cubicBezTo>
                        <a:pt x="37012" y="21022"/>
                        <a:pt x="39887" y="11140"/>
                        <a:pt x="39348" y="8804"/>
                      </a:cubicBezTo>
                      <a:lnTo>
                        <a:pt x="39348" y="8804"/>
                      </a:lnTo>
                      <a:lnTo>
                        <a:pt x="39348" y="8804"/>
                      </a:lnTo>
                      <a:cubicBezTo>
                        <a:pt x="39348" y="8804"/>
                        <a:pt x="39348" y="8804"/>
                        <a:pt x="39348" y="8804"/>
                      </a:cubicBezTo>
                      <a:lnTo>
                        <a:pt x="39348" y="8804"/>
                      </a:lnTo>
                      <a:cubicBezTo>
                        <a:pt x="39168" y="8804"/>
                        <a:pt x="38988" y="8085"/>
                        <a:pt x="37372" y="7367"/>
                      </a:cubicBezTo>
                      <a:lnTo>
                        <a:pt x="37372" y="7367"/>
                      </a:lnTo>
                      <a:cubicBezTo>
                        <a:pt x="35755" y="6648"/>
                        <a:pt x="33419" y="5929"/>
                        <a:pt x="31263" y="5929"/>
                      </a:cubicBezTo>
                      <a:lnTo>
                        <a:pt x="31263" y="5929"/>
                      </a:lnTo>
                      <a:cubicBezTo>
                        <a:pt x="31263" y="5929"/>
                        <a:pt x="31263" y="5929"/>
                        <a:pt x="31263" y="5929"/>
                      </a:cubicBezTo>
                      <a:lnTo>
                        <a:pt x="31263" y="5929"/>
                      </a:lnTo>
                      <a:cubicBezTo>
                        <a:pt x="31263" y="5929"/>
                        <a:pt x="31263" y="5929"/>
                        <a:pt x="31263" y="5929"/>
                      </a:cubicBezTo>
                      <a:lnTo>
                        <a:pt x="31263" y="5929"/>
                      </a:lnTo>
                      <a:cubicBezTo>
                        <a:pt x="27669" y="5929"/>
                        <a:pt x="24615" y="5031"/>
                        <a:pt x="22459" y="5031"/>
                      </a:cubicBezTo>
                      <a:lnTo>
                        <a:pt x="22459" y="5031"/>
                      </a:lnTo>
                      <a:cubicBezTo>
                        <a:pt x="20841" y="5031"/>
                        <a:pt x="19763" y="5390"/>
                        <a:pt x="17967" y="7007"/>
                      </a:cubicBezTo>
                      <a:lnTo>
                        <a:pt x="17967" y="7007"/>
                      </a:lnTo>
                      <a:cubicBezTo>
                        <a:pt x="13116" y="9702"/>
                        <a:pt x="11679" y="10062"/>
                        <a:pt x="8085" y="9882"/>
                      </a:cubicBezTo>
                      <a:lnTo>
                        <a:pt x="8085" y="9882"/>
                      </a:lnTo>
                      <a:cubicBezTo>
                        <a:pt x="7007" y="9523"/>
                        <a:pt x="5929" y="9163"/>
                        <a:pt x="5031" y="8984"/>
                      </a:cubicBezTo>
                      <a:lnTo>
                        <a:pt x="5031" y="8984"/>
                      </a:lnTo>
                      <a:cubicBezTo>
                        <a:pt x="6288" y="12038"/>
                        <a:pt x="7007" y="15811"/>
                        <a:pt x="7007" y="19045"/>
                      </a:cubicBezTo>
                      <a:lnTo>
                        <a:pt x="7007" y="19045"/>
                      </a:lnTo>
                      <a:close/>
                      <a:moveTo>
                        <a:pt x="31802" y="6109"/>
                      </a:moveTo>
                      <a:cubicBezTo>
                        <a:pt x="31802" y="6109"/>
                        <a:pt x="33419" y="6289"/>
                        <a:pt x="34138" y="4133"/>
                      </a:cubicBezTo>
                      <a:lnTo>
                        <a:pt x="34138" y="4133"/>
                      </a:lnTo>
                      <a:lnTo>
                        <a:pt x="32521" y="3773"/>
                      </a:lnTo>
                      <a:lnTo>
                        <a:pt x="31802" y="5929"/>
                      </a:lnTo>
                      <a:lnTo>
                        <a:pt x="31802" y="6109"/>
                      </a:lnTo>
                      <a:lnTo>
                        <a:pt x="31802" y="6109"/>
                      </a:lnTo>
                      <a:close/>
                      <a:moveTo>
                        <a:pt x="33060" y="2156"/>
                      </a:moveTo>
                      <a:lnTo>
                        <a:pt x="33419" y="1797"/>
                      </a:lnTo>
                      <a:lnTo>
                        <a:pt x="33060" y="2156"/>
                      </a:lnTo>
                      <a:lnTo>
                        <a:pt x="33060" y="2156"/>
                      </a:lnTo>
                      <a:lnTo>
                        <a:pt x="33060" y="2156"/>
                      </a:lnTo>
                      <a:close/>
                    </a:path>
                  </a:pathLst>
                </a:custGeom>
                <a:grpFill/>
                <a:ln w="17953" cap="flat">
                  <a:noFill/>
                  <a:prstDash val="solid"/>
                  <a:miter/>
                </a:ln>
              </p:spPr>
              <p:txBody>
                <a:bodyPr rtlCol="0" anchor="ctr"/>
                <a:lstStyle/>
                <a:p>
                  <a:endParaRPr lang="zh-CN" altLang="en-US" sz="1050"/>
                </a:p>
              </p:txBody>
            </p:sp>
          </p:grpSp>
          <p:grpSp>
            <p:nvGrpSpPr>
              <p:cNvPr id="324" name="图形 1"/>
              <p:cNvGrpSpPr/>
              <p:nvPr/>
            </p:nvGrpSpPr>
            <p:grpSpPr>
              <a:xfrm>
                <a:off x="8733445" y="3387471"/>
                <a:ext cx="14553" cy="19045"/>
                <a:chOff x="10106656" y="3585161"/>
                <a:chExt cx="14553" cy="19045"/>
              </a:xfrm>
              <a:solidFill>
                <a:srgbClr val="0070C0"/>
              </a:solidFill>
            </p:grpSpPr>
            <p:sp>
              <p:nvSpPr>
                <p:cNvPr id="3098" name="任意多边形: 形状 955"/>
                <p:cNvSpPr/>
                <p:nvPr/>
              </p:nvSpPr>
              <p:spPr>
                <a:xfrm>
                  <a:off x="10109220" y="3587905"/>
                  <a:ext cx="9338" cy="13842"/>
                </a:xfrm>
                <a:custGeom>
                  <a:avLst/>
                  <a:gdLst>
                    <a:gd name="connsiteX0" fmla="*/ 8395 w 9338"/>
                    <a:gd name="connsiteY0" fmla="*/ 11091 h 13842"/>
                    <a:gd name="connsiteX1" fmla="*/ 8395 w 9338"/>
                    <a:gd name="connsiteY1" fmla="*/ 7138 h 13842"/>
                    <a:gd name="connsiteX2" fmla="*/ 3185 w 9338"/>
                    <a:gd name="connsiteY2" fmla="*/ 490 h 13842"/>
                    <a:gd name="connsiteX3" fmla="*/ 490 w 9338"/>
                    <a:gd name="connsiteY3" fmla="*/ 3185 h 13842"/>
                    <a:gd name="connsiteX4" fmla="*/ 1928 w 9338"/>
                    <a:gd name="connsiteY4" fmla="*/ 12528 h 13842"/>
                    <a:gd name="connsiteX5" fmla="*/ 8395 w 9338"/>
                    <a:gd name="connsiteY5" fmla="*/ 11091 h 13842"/>
                    <a:gd name="connsiteX6" fmla="*/ 8395 w 9338"/>
                    <a:gd name="connsiteY6" fmla="*/ 11091 h 1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38" h="13842">
                      <a:moveTo>
                        <a:pt x="8395" y="11091"/>
                      </a:moveTo>
                      <a:cubicBezTo>
                        <a:pt x="9653" y="9833"/>
                        <a:pt x="9653" y="8396"/>
                        <a:pt x="8395" y="7138"/>
                      </a:cubicBezTo>
                      <a:cubicBezTo>
                        <a:pt x="8395" y="4443"/>
                        <a:pt x="5700" y="490"/>
                        <a:pt x="3185" y="490"/>
                      </a:cubicBezTo>
                      <a:cubicBezTo>
                        <a:pt x="490" y="-768"/>
                        <a:pt x="-767" y="490"/>
                        <a:pt x="490" y="3185"/>
                      </a:cubicBezTo>
                      <a:cubicBezTo>
                        <a:pt x="490" y="5880"/>
                        <a:pt x="1928" y="11091"/>
                        <a:pt x="1928" y="12528"/>
                      </a:cubicBezTo>
                      <a:cubicBezTo>
                        <a:pt x="3185" y="15043"/>
                        <a:pt x="7138" y="13606"/>
                        <a:pt x="8395" y="11091"/>
                      </a:cubicBezTo>
                      <a:lnTo>
                        <a:pt x="8395" y="11091"/>
                      </a:lnTo>
                      <a:close/>
                    </a:path>
                  </a:pathLst>
                </a:custGeom>
                <a:grpFill/>
                <a:ln w="17953" cap="flat">
                  <a:noFill/>
                  <a:prstDash val="solid"/>
                  <a:miter/>
                </a:ln>
              </p:spPr>
              <p:txBody>
                <a:bodyPr rtlCol="0" anchor="ctr"/>
                <a:lstStyle/>
                <a:p>
                  <a:endParaRPr lang="zh-CN" altLang="en-US" sz="1050"/>
                </a:p>
              </p:txBody>
            </p:sp>
            <p:sp>
              <p:nvSpPr>
                <p:cNvPr id="3099" name="任意多边形: 形状 956"/>
                <p:cNvSpPr/>
                <p:nvPr/>
              </p:nvSpPr>
              <p:spPr>
                <a:xfrm>
                  <a:off x="10106656" y="3585161"/>
                  <a:ext cx="14553" cy="19045"/>
                </a:xfrm>
                <a:custGeom>
                  <a:avLst/>
                  <a:gdLst>
                    <a:gd name="connsiteX0" fmla="*/ 1797 w 14553"/>
                    <a:gd name="connsiteY0" fmla="*/ 15093 h 19045"/>
                    <a:gd name="connsiteX1" fmla="*/ 539 w 14553"/>
                    <a:gd name="connsiteY1" fmla="*/ 6468 h 19045"/>
                    <a:gd name="connsiteX2" fmla="*/ 539 w 14553"/>
                    <a:gd name="connsiteY2" fmla="*/ 6468 h 19045"/>
                    <a:gd name="connsiteX3" fmla="*/ 0 w 14553"/>
                    <a:gd name="connsiteY3" fmla="*/ 3953 h 19045"/>
                    <a:gd name="connsiteX4" fmla="*/ 0 w 14553"/>
                    <a:gd name="connsiteY4" fmla="*/ 3953 h 19045"/>
                    <a:gd name="connsiteX5" fmla="*/ 3953 w 14553"/>
                    <a:gd name="connsiteY5" fmla="*/ 0 h 19045"/>
                    <a:gd name="connsiteX6" fmla="*/ 3953 w 14553"/>
                    <a:gd name="connsiteY6" fmla="*/ 0 h 19045"/>
                    <a:gd name="connsiteX7" fmla="*/ 6648 w 14553"/>
                    <a:gd name="connsiteY7" fmla="*/ 719 h 19045"/>
                    <a:gd name="connsiteX8" fmla="*/ 6648 w 14553"/>
                    <a:gd name="connsiteY8" fmla="*/ 719 h 19045"/>
                    <a:gd name="connsiteX9" fmla="*/ 13475 w 14553"/>
                    <a:gd name="connsiteY9" fmla="*/ 8624 h 19045"/>
                    <a:gd name="connsiteX10" fmla="*/ 13475 w 14553"/>
                    <a:gd name="connsiteY10" fmla="*/ 8624 h 19045"/>
                    <a:gd name="connsiteX11" fmla="*/ 14553 w 14553"/>
                    <a:gd name="connsiteY11" fmla="*/ 11679 h 19045"/>
                    <a:gd name="connsiteX12" fmla="*/ 14553 w 14553"/>
                    <a:gd name="connsiteY12" fmla="*/ 11679 h 19045"/>
                    <a:gd name="connsiteX13" fmla="*/ 13116 w 14553"/>
                    <a:gd name="connsiteY13" fmla="*/ 15272 h 19045"/>
                    <a:gd name="connsiteX14" fmla="*/ 13116 w 14553"/>
                    <a:gd name="connsiteY14" fmla="*/ 15272 h 19045"/>
                    <a:gd name="connsiteX15" fmla="*/ 6828 w 14553"/>
                    <a:gd name="connsiteY15" fmla="*/ 19045 h 19045"/>
                    <a:gd name="connsiteX16" fmla="*/ 6828 w 14553"/>
                    <a:gd name="connsiteY16" fmla="*/ 19045 h 19045"/>
                    <a:gd name="connsiteX17" fmla="*/ 6648 w 14553"/>
                    <a:gd name="connsiteY17" fmla="*/ 19045 h 19045"/>
                    <a:gd name="connsiteX18" fmla="*/ 6648 w 14553"/>
                    <a:gd name="connsiteY18" fmla="*/ 19045 h 19045"/>
                    <a:gd name="connsiteX19" fmla="*/ 1797 w 14553"/>
                    <a:gd name="connsiteY19" fmla="*/ 15093 h 19045"/>
                    <a:gd name="connsiteX20" fmla="*/ 1797 w 14553"/>
                    <a:gd name="connsiteY20" fmla="*/ 15093 h 19045"/>
                    <a:gd name="connsiteX21" fmla="*/ 5210 w 14553"/>
                    <a:gd name="connsiteY21" fmla="*/ 4672 h 19045"/>
                    <a:gd name="connsiteX22" fmla="*/ 5570 w 14553"/>
                    <a:gd name="connsiteY22" fmla="*/ 5211 h 19045"/>
                    <a:gd name="connsiteX23" fmla="*/ 5570 w 14553"/>
                    <a:gd name="connsiteY23" fmla="*/ 5929 h 19045"/>
                    <a:gd name="connsiteX24" fmla="*/ 6828 w 14553"/>
                    <a:gd name="connsiteY24" fmla="*/ 14194 h 19045"/>
                    <a:gd name="connsiteX25" fmla="*/ 6828 w 14553"/>
                    <a:gd name="connsiteY25" fmla="*/ 14194 h 19045"/>
                    <a:gd name="connsiteX26" fmla="*/ 8804 w 14553"/>
                    <a:gd name="connsiteY26" fmla="*/ 12757 h 19045"/>
                    <a:gd name="connsiteX27" fmla="*/ 8804 w 14553"/>
                    <a:gd name="connsiteY27" fmla="*/ 12757 h 19045"/>
                    <a:gd name="connsiteX28" fmla="*/ 11140 w 14553"/>
                    <a:gd name="connsiteY28" fmla="*/ 14014 h 19045"/>
                    <a:gd name="connsiteX29" fmla="*/ 9343 w 14553"/>
                    <a:gd name="connsiteY29" fmla="*/ 12218 h 19045"/>
                    <a:gd name="connsiteX30" fmla="*/ 9523 w 14553"/>
                    <a:gd name="connsiteY30" fmla="*/ 12038 h 19045"/>
                    <a:gd name="connsiteX31" fmla="*/ 9523 w 14553"/>
                    <a:gd name="connsiteY31" fmla="*/ 12038 h 19045"/>
                    <a:gd name="connsiteX32" fmla="*/ 9343 w 14553"/>
                    <a:gd name="connsiteY32" fmla="*/ 11858 h 19045"/>
                    <a:gd name="connsiteX33" fmla="*/ 8624 w 14553"/>
                    <a:gd name="connsiteY33" fmla="*/ 11140 h 19045"/>
                    <a:gd name="connsiteX34" fmla="*/ 8624 w 14553"/>
                    <a:gd name="connsiteY34" fmla="*/ 10062 h 19045"/>
                    <a:gd name="connsiteX35" fmla="*/ 5929 w 14553"/>
                    <a:gd name="connsiteY35" fmla="*/ 5929 h 19045"/>
                    <a:gd name="connsiteX36" fmla="*/ 5929 w 14553"/>
                    <a:gd name="connsiteY36" fmla="*/ 5929 h 19045"/>
                    <a:gd name="connsiteX37" fmla="*/ 5929 w 14553"/>
                    <a:gd name="connsiteY37" fmla="*/ 4312 h 19045"/>
                    <a:gd name="connsiteX38" fmla="*/ 6109 w 14553"/>
                    <a:gd name="connsiteY38" fmla="*/ 5929 h 19045"/>
                    <a:gd name="connsiteX39" fmla="*/ 8445 w 14553"/>
                    <a:gd name="connsiteY39" fmla="*/ 3953 h 19045"/>
                    <a:gd name="connsiteX40" fmla="*/ 8445 w 14553"/>
                    <a:gd name="connsiteY40" fmla="*/ 3953 h 19045"/>
                    <a:gd name="connsiteX41" fmla="*/ 6289 w 14553"/>
                    <a:gd name="connsiteY41" fmla="*/ 3414 h 19045"/>
                    <a:gd name="connsiteX42" fmla="*/ 5570 w 14553"/>
                    <a:gd name="connsiteY42" fmla="*/ 4672 h 19045"/>
                    <a:gd name="connsiteX43" fmla="*/ 5210 w 14553"/>
                    <a:gd name="connsiteY43" fmla="*/ 4672 h 19045"/>
                    <a:gd name="connsiteX44" fmla="*/ 5210 w 14553"/>
                    <a:gd name="connsiteY44" fmla="*/ 4672 h 1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553" h="19045">
                      <a:moveTo>
                        <a:pt x="1797" y="15093"/>
                      </a:moveTo>
                      <a:cubicBezTo>
                        <a:pt x="1797" y="14554"/>
                        <a:pt x="718" y="9523"/>
                        <a:pt x="539" y="6468"/>
                      </a:cubicBezTo>
                      <a:lnTo>
                        <a:pt x="539" y="6468"/>
                      </a:lnTo>
                      <a:cubicBezTo>
                        <a:pt x="179" y="5570"/>
                        <a:pt x="0" y="4851"/>
                        <a:pt x="0" y="3953"/>
                      </a:cubicBezTo>
                      <a:lnTo>
                        <a:pt x="0" y="3953"/>
                      </a:lnTo>
                      <a:cubicBezTo>
                        <a:pt x="0" y="2156"/>
                        <a:pt x="1976" y="180"/>
                        <a:pt x="3953" y="0"/>
                      </a:cubicBezTo>
                      <a:lnTo>
                        <a:pt x="3953" y="0"/>
                      </a:lnTo>
                      <a:cubicBezTo>
                        <a:pt x="4851" y="0"/>
                        <a:pt x="5749" y="359"/>
                        <a:pt x="6648" y="719"/>
                      </a:cubicBezTo>
                      <a:lnTo>
                        <a:pt x="6648" y="719"/>
                      </a:lnTo>
                      <a:cubicBezTo>
                        <a:pt x="10780" y="1617"/>
                        <a:pt x="12936" y="5211"/>
                        <a:pt x="13475" y="8624"/>
                      </a:cubicBezTo>
                      <a:lnTo>
                        <a:pt x="13475" y="8624"/>
                      </a:lnTo>
                      <a:cubicBezTo>
                        <a:pt x="14194" y="9523"/>
                        <a:pt x="14553" y="10601"/>
                        <a:pt x="14553" y="11679"/>
                      </a:cubicBezTo>
                      <a:lnTo>
                        <a:pt x="14553" y="11679"/>
                      </a:lnTo>
                      <a:cubicBezTo>
                        <a:pt x="14553" y="13116"/>
                        <a:pt x="13835" y="14374"/>
                        <a:pt x="13116" y="15272"/>
                      </a:cubicBezTo>
                      <a:lnTo>
                        <a:pt x="13116" y="15272"/>
                      </a:lnTo>
                      <a:cubicBezTo>
                        <a:pt x="11679" y="17428"/>
                        <a:pt x="9523" y="18866"/>
                        <a:pt x="6828" y="19045"/>
                      </a:cubicBezTo>
                      <a:lnTo>
                        <a:pt x="6828" y="19045"/>
                      </a:lnTo>
                      <a:cubicBezTo>
                        <a:pt x="6828" y="19045"/>
                        <a:pt x="6648" y="19045"/>
                        <a:pt x="6648" y="19045"/>
                      </a:cubicBezTo>
                      <a:lnTo>
                        <a:pt x="6648" y="19045"/>
                      </a:lnTo>
                      <a:cubicBezTo>
                        <a:pt x="4851" y="19045"/>
                        <a:pt x="2875" y="17967"/>
                        <a:pt x="1797" y="15093"/>
                      </a:cubicBezTo>
                      <a:lnTo>
                        <a:pt x="1797" y="15093"/>
                      </a:lnTo>
                      <a:close/>
                      <a:moveTo>
                        <a:pt x="5210" y="4672"/>
                      </a:moveTo>
                      <a:lnTo>
                        <a:pt x="5570" y="5211"/>
                      </a:lnTo>
                      <a:lnTo>
                        <a:pt x="5570" y="5929"/>
                      </a:lnTo>
                      <a:cubicBezTo>
                        <a:pt x="5570" y="7726"/>
                        <a:pt x="6468" y="11679"/>
                        <a:pt x="6828" y="14194"/>
                      </a:cubicBezTo>
                      <a:lnTo>
                        <a:pt x="6828" y="14194"/>
                      </a:lnTo>
                      <a:cubicBezTo>
                        <a:pt x="7187" y="14194"/>
                        <a:pt x="8445" y="13475"/>
                        <a:pt x="8804" y="12757"/>
                      </a:cubicBezTo>
                      <a:lnTo>
                        <a:pt x="8804" y="12757"/>
                      </a:lnTo>
                      <a:lnTo>
                        <a:pt x="11140" y="14014"/>
                      </a:lnTo>
                      <a:lnTo>
                        <a:pt x="9343" y="12218"/>
                      </a:lnTo>
                      <a:cubicBezTo>
                        <a:pt x="9702" y="12038"/>
                        <a:pt x="9523" y="12038"/>
                        <a:pt x="9523" y="12038"/>
                      </a:cubicBezTo>
                      <a:lnTo>
                        <a:pt x="9523" y="12038"/>
                      </a:lnTo>
                      <a:lnTo>
                        <a:pt x="9343" y="11858"/>
                      </a:lnTo>
                      <a:lnTo>
                        <a:pt x="8624" y="11140"/>
                      </a:lnTo>
                      <a:lnTo>
                        <a:pt x="8624" y="10062"/>
                      </a:lnTo>
                      <a:cubicBezTo>
                        <a:pt x="8624" y="8804"/>
                        <a:pt x="6109" y="5929"/>
                        <a:pt x="5929" y="5929"/>
                      </a:cubicBezTo>
                      <a:lnTo>
                        <a:pt x="5929" y="5929"/>
                      </a:lnTo>
                      <a:lnTo>
                        <a:pt x="5929" y="4312"/>
                      </a:lnTo>
                      <a:lnTo>
                        <a:pt x="6109" y="5929"/>
                      </a:lnTo>
                      <a:cubicBezTo>
                        <a:pt x="6109" y="5929"/>
                        <a:pt x="7726" y="6109"/>
                        <a:pt x="8445" y="3953"/>
                      </a:cubicBezTo>
                      <a:lnTo>
                        <a:pt x="8445" y="3953"/>
                      </a:lnTo>
                      <a:lnTo>
                        <a:pt x="6289" y="3414"/>
                      </a:lnTo>
                      <a:lnTo>
                        <a:pt x="5570" y="4672"/>
                      </a:lnTo>
                      <a:cubicBezTo>
                        <a:pt x="5210" y="4492"/>
                        <a:pt x="5210" y="4492"/>
                        <a:pt x="5210" y="4672"/>
                      </a:cubicBezTo>
                      <a:lnTo>
                        <a:pt x="5210" y="4672"/>
                      </a:lnTo>
                      <a:close/>
                    </a:path>
                  </a:pathLst>
                </a:custGeom>
                <a:grpFill/>
                <a:ln w="17953" cap="flat">
                  <a:noFill/>
                  <a:prstDash val="solid"/>
                  <a:miter/>
                </a:ln>
              </p:spPr>
              <p:txBody>
                <a:bodyPr rtlCol="0" anchor="ctr"/>
                <a:lstStyle/>
                <a:p>
                  <a:endParaRPr lang="zh-CN" altLang="en-US" sz="1050"/>
                </a:p>
              </p:txBody>
            </p:sp>
          </p:grpSp>
          <p:grpSp>
            <p:nvGrpSpPr>
              <p:cNvPr id="325" name="图形 1"/>
              <p:cNvGrpSpPr/>
              <p:nvPr/>
            </p:nvGrpSpPr>
            <p:grpSpPr>
              <a:xfrm>
                <a:off x="8759138" y="3453207"/>
                <a:ext cx="17248" cy="14397"/>
                <a:chOff x="10132349" y="3650897"/>
                <a:chExt cx="17248" cy="14397"/>
              </a:xfrm>
              <a:solidFill>
                <a:srgbClr val="0070C0"/>
              </a:solidFill>
            </p:grpSpPr>
            <p:sp>
              <p:nvSpPr>
                <p:cNvPr id="3096" name="任意多边形: 形状 958"/>
                <p:cNvSpPr/>
                <p:nvPr/>
              </p:nvSpPr>
              <p:spPr>
                <a:xfrm>
                  <a:off x="10135035" y="3653428"/>
                  <a:ext cx="12104" cy="9171"/>
                </a:xfrm>
                <a:custGeom>
                  <a:avLst/>
                  <a:gdLst>
                    <a:gd name="connsiteX0" fmla="*/ 5219 w 12104"/>
                    <a:gd name="connsiteY0" fmla="*/ 9172 h 9171"/>
                    <a:gd name="connsiteX1" fmla="*/ 11867 w 12104"/>
                    <a:gd name="connsiteY1" fmla="*/ 5219 h 9171"/>
                    <a:gd name="connsiteX2" fmla="*/ 5219 w 12104"/>
                    <a:gd name="connsiteY2" fmla="*/ 9 h 9171"/>
                    <a:gd name="connsiteX3" fmla="*/ 9 w 12104"/>
                    <a:gd name="connsiteY3" fmla="*/ 3961 h 9171"/>
                    <a:gd name="connsiteX4" fmla="*/ 5219 w 12104"/>
                    <a:gd name="connsiteY4" fmla="*/ 9172 h 9171"/>
                    <a:gd name="connsiteX5" fmla="*/ 5219 w 12104"/>
                    <a:gd name="connsiteY5" fmla="*/ 9172 h 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04" h="9171">
                      <a:moveTo>
                        <a:pt x="5219" y="9172"/>
                      </a:moveTo>
                      <a:cubicBezTo>
                        <a:pt x="9172" y="9172"/>
                        <a:pt x="13125" y="7914"/>
                        <a:pt x="11867" y="5219"/>
                      </a:cubicBezTo>
                      <a:cubicBezTo>
                        <a:pt x="11867" y="2524"/>
                        <a:pt x="9172" y="-171"/>
                        <a:pt x="5219" y="9"/>
                      </a:cubicBezTo>
                      <a:cubicBezTo>
                        <a:pt x="1266" y="9"/>
                        <a:pt x="1266" y="1266"/>
                        <a:pt x="9" y="3961"/>
                      </a:cubicBezTo>
                      <a:cubicBezTo>
                        <a:pt x="-171" y="6657"/>
                        <a:pt x="2524" y="9172"/>
                        <a:pt x="5219" y="9172"/>
                      </a:cubicBezTo>
                      <a:lnTo>
                        <a:pt x="5219" y="9172"/>
                      </a:lnTo>
                      <a:close/>
                    </a:path>
                  </a:pathLst>
                </a:custGeom>
                <a:grpFill/>
                <a:ln w="17953" cap="flat">
                  <a:noFill/>
                  <a:prstDash val="solid"/>
                  <a:miter/>
                </a:ln>
              </p:spPr>
              <p:txBody>
                <a:bodyPr rtlCol="0" anchor="ctr"/>
                <a:lstStyle/>
                <a:p>
                  <a:endParaRPr lang="zh-CN" altLang="en-US" sz="1050"/>
                </a:p>
              </p:txBody>
            </p:sp>
            <p:sp>
              <p:nvSpPr>
                <p:cNvPr id="3097" name="任意多边形: 形状 959"/>
                <p:cNvSpPr/>
                <p:nvPr/>
              </p:nvSpPr>
              <p:spPr>
                <a:xfrm>
                  <a:off x="10132349" y="3650897"/>
                  <a:ext cx="17248" cy="14397"/>
                </a:xfrm>
                <a:custGeom>
                  <a:avLst/>
                  <a:gdLst>
                    <a:gd name="connsiteX0" fmla="*/ 7906 w 17248"/>
                    <a:gd name="connsiteY0" fmla="*/ 14398 h 14397"/>
                    <a:gd name="connsiteX1" fmla="*/ 7906 w 17248"/>
                    <a:gd name="connsiteY1" fmla="*/ 14398 h 14397"/>
                    <a:gd name="connsiteX2" fmla="*/ 7906 w 17248"/>
                    <a:gd name="connsiteY2" fmla="*/ 14398 h 14397"/>
                    <a:gd name="connsiteX3" fmla="*/ 0 w 17248"/>
                    <a:gd name="connsiteY3" fmla="*/ 6492 h 14397"/>
                    <a:gd name="connsiteX4" fmla="*/ 0 w 17248"/>
                    <a:gd name="connsiteY4" fmla="*/ 6492 h 14397"/>
                    <a:gd name="connsiteX5" fmla="*/ 0 w 17248"/>
                    <a:gd name="connsiteY5" fmla="*/ 5953 h 14397"/>
                    <a:gd name="connsiteX6" fmla="*/ 180 w 17248"/>
                    <a:gd name="connsiteY6" fmla="*/ 5414 h 14397"/>
                    <a:gd name="connsiteX7" fmla="*/ 7726 w 17248"/>
                    <a:gd name="connsiteY7" fmla="*/ 24 h 14397"/>
                    <a:gd name="connsiteX8" fmla="*/ 7726 w 17248"/>
                    <a:gd name="connsiteY8" fmla="*/ 24 h 14397"/>
                    <a:gd name="connsiteX9" fmla="*/ 7906 w 17248"/>
                    <a:gd name="connsiteY9" fmla="*/ 24 h 14397"/>
                    <a:gd name="connsiteX10" fmla="*/ 7906 w 17248"/>
                    <a:gd name="connsiteY10" fmla="*/ 24 h 14397"/>
                    <a:gd name="connsiteX11" fmla="*/ 7906 w 17248"/>
                    <a:gd name="connsiteY11" fmla="*/ 24 h 14397"/>
                    <a:gd name="connsiteX12" fmla="*/ 16889 w 17248"/>
                    <a:gd name="connsiteY12" fmla="*/ 6852 h 14397"/>
                    <a:gd name="connsiteX13" fmla="*/ 16889 w 17248"/>
                    <a:gd name="connsiteY13" fmla="*/ 6852 h 14397"/>
                    <a:gd name="connsiteX14" fmla="*/ 17248 w 17248"/>
                    <a:gd name="connsiteY14" fmla="*/ 8828 h 14397"/>
                    <a:gd name="connsiteX15" fmla="*/ 17248 w 17248"/>
                    <a:gd name="connsiteY15" fmla="*/ 8828 h 14397"/>
                    <a:gd name="connsiteX16" fmla="*/ 8265 w 17248"/>
                    <a:gd name="connsiteY16" fmla="*/ 14398 h 14397"/>
                    <a:gd name="connsiteX17" fmla="*/ 8265 w 17248"/>
                    <a:gd name="connsiteY17" fmla="*/ 14398 h 14397"/>
                    <a:gd name="connsiteX18" fmla="*/ 7906 w 17248"/>
                    <a:gd name="connsiteY18" fmla="*/ 14398 h 14397"/>
                    <a:gd name="connsiteX19" fmla="*/ 7906 w 17248"/>
                    <a:gd name="connsiteY19" fmla="*/ 14398 h 14397"/>
                    <a:gd name="connsiteX20" fmla="*/ 7906 w 17248"/>
                    <a:gd name="connsiteY20" fmla="*/ 14398 h 14397"/>
                    <a:gd name="connsiteX21" fmla="*/ 7906 w 17248"/>
                    <a:gd name="connsiteY21" fmla="*/ 14398 h 14397"/>
                    <a:gd name="connsiteX22" fmla="*/ 7906 w 17248"/>
                    <a:gd name="connsiteY22" fmla="*/ 14398 h 14397"/>
                    <a:gd name="connsiteX23" fmla="*/ 7906 w 17248"/>
                    <a:gd name="connsiteY23" fmla="*/ 14398 h 14397"/>
                    <a:gd name="connsiteX24" fmla="*/ 12038 w 17248"/>
                    <a:gd name="connsiteY24" fmla="*/ 8469 h 14397"/>
                    <a:gd name="connsiteX25" fmla="*/ 11858 w 17248"/>
                    <a:gd name="connsiteY25" fmla="*/ 7750 h 14397"/>
                    <a:gd name="connsiteX26" fmla="*/ 11858 w 17248"/>
                    <a:gd name="connsiteY26" fmla="*/ 7750 h 14397"/>
                    <a:gd name="connsiteX27" fmla="*/ 7906 w 17248"/>
                    <a:gd name="connsiteY27" fmla="*/ 4875 h 14397"/>
                    <a:gd name="connsiteX28" fmla="*/ 7906 w 17248"/>
                    <a:gd name="connsiteY28" fmla="*/ 4875 h 14397"/>
                    <a:gd name="connsiteX29" fmla="*/ 7906 w 17248"/>
                    <a:gd name="connsiteY29" fmla="*/ 4875 h 14397"/>
                    <a:gd name="connsiteX30" fmla="*/ 5211 w 17248"/>
                    <a:gd name="connsiteY30" fmla="*/ 6852 h 14397"/>
                    <a:gd name="connsiteX31" fmla="*/ 5211 w 17248"/>
                    <a:gd name="connsiteY31" fmla="*/ 6852 h 14397"/>
                    <a:gd name="connsiteX32" fmla="*/ 7906 w 17248"/>
                    <a:gd name="connsiteY32" fmla="*/ 9187 h 14397"/>
                    <a:gd name="connsiteX33" fmla="*/ 7906 w 17248"/>
                    <a:gd name="connsiteY33" fmla="*/ 9187 h 14397"/>
                    <a:gd name="connsiteX34" fmla="*/ 7906 w 17248"/>
                    <a:gd name="connsiteY34" fmla="*/ 9187 h 14397"/>
                    <a:gd name="connsiteX35" fmla="*/ 7906 w 17248"/>
                    <a:gd name="connsiteY35" fmla="*/ 9187 h 14397"/>
                    <a:gd name="connsiteX36" fmla="*/ 7906 w 17248"/>
                    <a:gd name="connsiteY36" fmla="*/ 9187 h 14397"/>
                    <a:gd name="connsiteX37" fmla="*/ 12038 w 17248"/>
                    <a:gd name="connsiteY37" fmla="*/ 8469 h 14397"/>
                    <a:gd name="connsiteX38" fmla="*/ 12038 w 17248"/>
                    <a:gd name="connsiteY38" fmla="*/ 8469 h 14397"/>
                    <a:gd name="connsiteX39" fmla="*/ 7906 w 17248"/>
                    <a:gd name="connsiteY39" fmla="*/ 5055 h 14397"/>
                    <a:gd name="connsiteX40" fmla="*/ 10241 w 17248"/>
                    <a:gd name="connsiteY40" fmla="*/ 3078 h 14397"/>
                    <a:gd name="connsiteX41" fmla="*/ 10241 w 17248"/>
                    <a:gd name="connsiteY41" fmla="*/ 3078 h 14397"/>
                    <a:gd name="connsiteX42" fmla="*/ 8624 w 17248"/>
                    <a:gd name="connsiteY42" fmla="*/ 2719 h 14397"/>
                    <a:gd name="connsiteX43" fmla="*/ 7906 w 17248"/>
                    <a:gd name="connsiteY43" fmla="*/ 4875 h 14397"/>
                    <a:gd name="connsiteX44" fmla="*/ 7906 w 17248"/>
                    <a:gd name="connsiteY44" fmla="*/ 5055 h 14397"/>
                    <a:gd name="connsiteX45" fmla="*/ 7906 w 17248"/>
                    <a:gd name="connsiteY45" fmla="*/ 5055 h 14397"/>
                    <a:gd name="connsiteX46" fmla="*/ 9163 w 17248"/>
                    <a:gd name="connsiteY46" fmla="*/ 1102 h 14397"/>
                    <a:gd name="connsiteX47" fmla="*/ 9523 w 17248"/>
                    <a:gd name="connsiteY47" fmla="*/ 743 h 14397"/>
                    <a:gd name="connsiteX48" fmla="*/ 9163 w 17248"/>
                    <a:gd name="connsiteY48" fmla="*/ 1102 h 14397"/>
                    <a:gd name="connsiteX49" fmla="*/ 9163 w 17248"/>
                    <a:gd name="connsiteY49" fmla="*/ 1102 h 14397"/>
                    <a:gd name="connsiteX50" fmla="*/ 9163 w 17248"/>
                    <a:gd name="connsiteY50" fmla="*/ 1102 h 1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248" h="14397">
                      <a:moveTo>
                        <a:pt x="7906" y="14398"/>
                      </a:moveTo>
                      <a:cubicBezTo>
                        <a:pt x="7906" y="14398"/>
                        <a:pt x="7906" y="14398"/>
                        <a:pt x="7906" y="14398"/>
                      </a:cubicBezTo>
                      <a:lnTo>
                        <a:pt x="7906" y="14398"/>
                      </a:lnTo>
                      <a:cubicBezTo>
                        <a:pt x="3594" y="14218"/>
                        <a:pt x="180" y="10804"/>
                        <a:pt x="0" y="6492"/>
                      </a:cubicBezTo>
                      <a:lnTo>
                        <a:pt x="0" y="6492"/>
                      </a:lnTo>
                      <a:lnTo>
                        <a:pt x="0" y="5953"/>
                      </a:lnTo>
                      <a:lnTo>
                        <a:pt x="180" y="5414"/>
                      </a:lnTo>
                      <a:cubicBezTo>
                        <a:pt x="719" y="3438"/>
                        <a:pt x="3055" y="-335"/>
                        <a:pt x="7726" y="24"/>
                      </a:cubicBezTo>
                      <a:lnTo>
                        <a:pt x="7726" y="24"/>
                      </a:lnTo>
                      <a:cubicBezTo>
                        <a:pt x="7726" y="24"/>
                        <a:pt x="7726" y="24"/>
                        <a:pt x="7906" y="24"/>
                      </a:cubicBezTo>
                      <a:lnTo>
                        <a:pt x="7906" y="24"/>
                      </a:lnTo>
                      <a:lnTo>
                        <a:pt x="7906" y="24"/>
                      </a:lnTo>
                      <a:cubicBezTo>
                        <a:pt x="12936" y="24"/>
                        <a:pt x="17069" y="3438"/>
                        <a:pt x="16889" y="6852"/>
                      </a:cubicBezTo>
                      <a:lnTo>
                        <a:pt x="16889" y="6852"/>
                      </a:lnTo>
                      <a:cubicBezTo>
                        <a:pt x="17069" y="7391"/>
                        <a:pt x="17248" y="8109"/>
                        <a:pt x="17248" y="8828"/>
                      </a:cubicBezTo>
                      <a:lnTo>
                        <a:pt x="17248" y="8828"/>
                      </a:lnTo>
                      <a:cubicBezTo>
                        <a:pt x="16350" y="14038"/>
                        <a:pt x="11679" y="14038"/>
                        <a:pt x="8265" y="14398"/>
                      </a:cubicBezTo>
                      <a:lnTo>
                        <a:pt x="8265" y="14398"/>
                      </a:lnTo>
                      <a:cubicBezTo>
                        <a:pt x="8085" y="14398"/>
                        <a:pt x="8085" y="14398"/>
                        <a:pt x="7906" y="14398"/>
                      </a:cubicBezTo>
                      <a:lnTo>
                        <a:pt x="7906" y="14398"/>
                      </a:lnTo>
                      <a:cubicBezTo>
                        <a:pt x="7906" y="14398"/>
                        <a:pt x="7906" y="14398"/>
                        <a:pt x="7906" y="14398"/>
                      </a:cubicBezTo>
                      <a:lnTo>
                        <a:pt x="7906" y="14398"/>
                      </a:lnTo>
                      <a:lnTo>
                        <a:pt x="7906" y="14398"/>
                      </a:lnTo>
                      <a:lnTo>
                        <a:pt x="7906" y="14398"/>
                      </a:lnTo>
                      <a:close/>
                      <a:moveTo>
                        <a:pt x="12038" y="8469"/>
                      </a:moveTo>
                      <a:cubicBezTo>
                        <a:pt x="12038" y="8289"/>
                        <a:pt x="12038" y="8109"/>
                        <a:pt x="11858" y="7750"/>
                      </a:cubicBezTo>
                      <a:lnTo>
                        <a:pt x="11858" y="7750"/>
                      </a:lnTo>
                      <a:cubicBezTo>
                        <a:pt x="11858" y="6852"/>
                        <a:pt x="10601" y="4875"/>
                        <a:pt x="7906" y="4875"/>
                      </a:cubicBezTo>
                      <a:lnTo>
                        <a:pt x="7906" y="4875"/>
                      </a:lnTo>
                      <a:lnTo>
                        <a:pt x="7906" y="4875"/>
                      </a:lnTo>
                      <a:cubicBezTo>
                        <a:pt x="4851" y="5414"/>
                        <a:pt x="6648" y="4336"/>
                        <a:pt x="5211" y="6852"/>
                      </a:cubicBezTo>
                      <a:lnTo>
                        <a:pt x="5211" y="6852"/>
                      </a:lnTo>
                      <a:cubicBezTo>
                        <a:pt x="5570" y="7930"/>
                        <a:pt x="7007" y="9187"/>
                        <a:pt x="7906" y="9187"/>
                      </a:cubicBezTo>
                      <a:lnTo>
                        <a:pt x="7906" y="9187"/>
                      </a:lnTo>
                      <a:cubicBezTo>
                        <a:pt x="7906" y="9187"/>
                        <a:pt x="7906" y="9187"/>
                        <a:pt x="7906" y="9187"/>
                      </a:cubicBezTo>
                      <a:lnTo>
                        <a:pt x="7906" y="9187"/>
                      </a:lnTo>
                      <a:lnTo>
                        <a:pt x="7906" y="9187"/>
                      </a:lnTo>
                      <a:cubicBezTo>
                        <a:pt x="9523" y="9367"/>
                        <a:pt x="11319" y="8828"/>
                        <a:pt x="12038" y="8469"/>
                      </a:cubicBezTo>
                      <a:lnTo>
                        <a:pt x="12038" y="8469"/>
                      </a:lnTo>
                      <a:close/>
                      <a:moveTo>
                        <a:pt x="7906" y="5055"/>
                      </a:moveTo>
                      <a:cubicBezTo>
                        <a:pt x="7906" y="5055"/>
                        <a:pt x="9523" y="5235"/>
                        <a:pt x="10241" y="3078"/>
                      </a:cubicBezTo>
                      <a:lnTo>
                        <a:pt x="10241" y="3078"/>
                      </a:lnTo>
                      <a:lnTo>
                        <a:pt x="8624" y="2719"/>
                      </a:lnTo>
                      <a:lnTo>
                        <a:pt x="7906" y="4875"/>
                      </a:lnTo>
                      <a:lnTo>
                        <a:pt x="7906" y="5055"/>
                      </a:lnTo>
                      <a:lnTo>
                        <a:pt x="7906" y="5055"/>
                      </a:lnTo>
                      <a:close/>
                      <a:moveTo>
                        <a:pt x="9163" y="1102"/>
                      </a:moveTo>
                      <a:lnTo>
                        <a:pt x="9523" y="743"/>
                      </a:lnTo>
                      <a:lnTo>
                        <a:pt x="9163" y="1102"/>
                      </a:lnTo>
                      <a:lnTo>
                        <a:pt x="9163" y="1102"/>
                      </a:lnTo>
                      <a:lnTo>
                        <a:pt x="9163" y="1102"/>
                      </a:lnTo>
                      <a:close/>
                    </a:path>
                  </a:pathLst>
                </a:custGeom>
                <a:grpFill/>
                <a:ln w="17953" cap="flat">
                  <a:noFill/>
                  <a:prstDash val="solid"/>
                  <a:miter/>
                </a:ln>
              </p:spPr>
              <p:txBody>
                <a:bodyPr rtlCol="0" anchor="ctr"/>
                <a:lstStyle/>
                <a:p>
                  <a:endParaRPr lang="zh-CN" altLang="en-US" sz="1050"/>
                </a:p>
              </p:txBody>
            </p:sp>
          </p:grpSp>
          <p:grpSp>
            <p:nvGrpSpPr>
              <p:cNvPr id="326" name="图形 1"/>
              <p:cNvGrpSpPr/>
              <p:nvPr/>
            </p:nvGrpSpPr>
            <p:grpSpPr>
              <a:xfrm>
                <a:off x="8769020" y="3483955"/>
                <a:ext cx="9882" cy="17248"/>
                <a:chOff x="10142231" y="3681645"/>
                <a:chExt cx="9882" cy="17248"/>
              </a:xfrm>
              <a:solidFill>
                <a:srgbClr val="0070C0"/>
              </a:solidFill>
            </p:grpSpPr>
            <p:sp>
              <p:nvSpPr>
                <p:cNvPr id="3094" name="任意多边形: 形状 961"/>
                <p:cNvSpPr/>
                <p:nvPr/>
              </p:nvSpPr>
              <p:spPr>
                <a:xfrm>
                  <a:off x="10144703" y="3684152"/>
                  <a:ext cx="4781" cy="12006"/>
                </a:xfrm>
                <a:custGeom>
                  <a:avLst/>
                  <a:gdLst>
                    <a:gd name="connsiteX0" fmla="*/ 2200 w 4781"/>
                    <a:gd name="connsiteY0" fmla="*/ 11687 h 12006"/>
                    <a:gd name="connsiteX1" fmla="*/ 4715 w 4781"/>
                    <a:gd name="connsiteY1" fmla="*/ 5040 h 12006"/>
                    <a:gd name="connsiteX2" fmla="*/ 762 w 4781"/>
                    <a:gd name="connsiteY2" fmla="*/ 1087 h 12006"/>
                    <a:gd name="connsiteX3" fmla="*/ 2200 w 4781"/>
                    <a:gd name="connsiteY3" fmla="*/ 11687 h 12006"/>
                    <a:gd name="connsiteX4" fmla="*/ 2200 w 4781"/>
                    <a:gd name="connsiteY4" fmla="*/ 11687 h 12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1" h="12006">
                      <a:moveTo>
                        <a:pt x="2200" y="11687"/>
                      </a:moveTo>
                      <a:cubicBezTo>
                        <a:pt x="4895" y="12945"/>
                        <a:pt x="4895" y="10430"/>
                        <a:pt x="4715" y="5040"/>
                      </a:cubicBezTo>
                      <a:cubicBezTo>
                        <a:pt x="3457" y="1087"/>
                        <a:pt x="2020" y="-1608"/>
                        <a:pt x="762" y="1087"/>
                      </a:cubicBezTo>
                      <a:cubicBezTo>
                        <a:pt x="-495" y="3782"/>
                        <a:pt x="-316" y="10430"/>
                        <a:pt x="2200" y="11687"/>
                      </a:cubicBezTo>
                      <a:lnTo>
                        <a:pt x="2200" y="11687"/>
                      </a:lnTo>
                      <a:close/>
                    </a:path>
                  </a:pathLst>
                </a:custGeom>
                <a:grpFill/>
                <a:ln w="17953" cap="flat">
                  <a:noFill/>
                  <a:prstDash val="solid"/>
                  <a:miter/>
                </a:ln>
              </p:spPr>
              <p:txBody>
                <a:bodyPr rtlCol="0" anchor="ctr"/>
                <a:lstStyle/>
                <a:p>
                  <a:endParaRPr lang="zh-CN" altLang="en-US" sz="1050"/>
                </a:p>
              </p:txBody>
            </p:sp>
            <p:sp>
              <p:nvSpPr>
                <p:cNvPr id="3095" name="任意多边形: 形状 962"/>
                <p:cNvSpPr/>
                <p:nvPr/>
              </p:nvSpPr>
              <p:spPr>
                <a:xfrm>
                  <a:off x="10142231" y="3681645"/>
                  <a:ext cx="9882" cy="17248"/>
                </a:xfrm>
                <a:custGeom>
                  <a:avLst/>
                  <a:gdLst>
                    <a:gd name="connsiteX0" fmla="*/ 3594 w 9882"/>
                    <a:gd name="connsiteY0" fmla="*/ 16530 h 17248"/>
                    <a:gd name="connsiteX1" fmla="*/ 4672 w 9882"/>
                    <a:gd name="connsiteY1" fmla="*/ 14194 h 17248"/>
                    <a:gd name="connsiteX2" fmla="*/ 5211 w 9882"/>
                    <a:gd name="connsiteY2" fmla="*/ 13116 h 17248"/>
                    <a:gd name="connsiteX3" fmla="*/ 4672 w 9882"/>
                    <a:gd name="connsiteY3" fmla="*/ 14194 h 17248"/>
                    <a:gd name="connsiteX4" fmla="*/ 3594 w 9882"/>
                    <a:gd name="connsiteY4" fmla="*/ 16530 h 17248"/>
                    <a:gd name="connsiteX5" fmla="*/ 0 w 9882"/>
                    <a:gd name="connsiteY5" fmla="*/ 8265 h 17248"/>
                    <a:gd name="connsiteX6" fmla="*/ 0 w 9882"/>
                    <a:gd name="connsiteY6" fmla="*/ 8265 h 17248"/>
                    <a:gd name="connsiteX7" fmla="*/ 1078 w 9882"/>
                    <a:gd name="connsiteY7" fmla="*/ 2695 h 17248"/>
                    <a:gd name="connsiteX8" fmla="*/ 1078 w 9882"/>
                    <a:gd name="connsiteY8" fmla="*/ 2695 h 17248"/>
                    <a:gd name="connsiteX9" fmla="*/ 4492 w 9882"/>
                    <a:gd name="connsiteY9" fmla="*/ 0 h 17248"/>
                    <a:gd name="connsiteX10" fmla="*/ 4492 w 9882"/>
                    <a:gd name="connsiteY10" fmla="*/ 0 h 17248"/>
                    <a:gd name="connsiteX11" fmla="*/ 9702 w 9882"/>
                    <a:gd name="connsiteY11" fmla="*/ 6827 h 17248"/>
                    <a:gd name="connsiteX12" fmla="*/ 9702 w 9882"/>
                    <a:gd name="connsiteY12" fmla="*/ 6827 h 17248"/>
                    <a:gd name="connsiteX13" fmla="*/ 9882 w 9882"/>
                    <a:gd name="connsiteY13" fmla="*/ 7366 h 17248"/>
                    <a:gd name="connsiteX14" fmla="*/ 9882 w 9882"/>
                    <a:gd name="connsiteY14" fmla="*/ 8085 h 17248"/>
                    <a:gd name="connsiteX15" fmla="*/ 9882 w 9882"/>
                    <a:gd name="connsiteY15" fmla="*/ 8984 h 17248"/>
                    <a:gd name="connsiteX16" fmla="*/ 9882 w 9882"/>
                    <a:gd name="connsiteY16" fmla="*/ 8984 h 17248"/>
                    <a:gd name="connsiteX17" fmla="*/ 9523 w 9882"/>
                    <a:gd name="connsiteY17" fmla="*/ 13655 h 17248"/>
                    <a:gd name="connsiteX18" fmla="*/ 9523 w 9882"/>
                    <a:gd name="connsiteY18" fmla="*/ 13655 h 17248"/>
                    <a:gd name="connsiteX19" fmla="*/ 5750 w 9882"/>
                    <a:gd name="connsiteY19" fmla="*/ 17248 h 17248"/>
                    <a:gd name="connsiteX20" fmla="*/ 5750 w 9882"/>
                    <a:gd name="connsiteY20" fmla="*/ 17248 h 17248"/>
                    <a:gd name="connsiteX21" fmla="*/ 3594 w 9882"/>
                    <a:gd name="connsiteY21" fmla="*/ 16530 h 17248"/>
                    <a:gd name="connsiteX22" fmla="*/ 3594 w 9882"/>
                    <a:gd name="connsiteY22" fmla="*/ 16530 h 17248"/>
                    <a:gd name="connsiteX23" fmla="*/ 5750 w 9882"/>
                    <a:gd name="connsiteY23" fmla="*/ 12038 h 17248"/>
                    <a:gd name="connsiteX24" fmla="*/ 5750 w 9882"/>
                    <a:gd name="connsiteY24" fmla="*/ 12038 h 17248"/>
                    <a:gd name="connsiteX25" fmla="*/ 5750 w 9882"/>
                    <a:gd name="connsiteY25" fmla="*/ 12038 h 17248"/>
                    <a:gd name="connsiteX26" fmla="*/ 5750 w 9882"/>
                    <a:gd name="connsiteY26" fmla="*/ 12038 h 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82" h="17248">
                      <a:moveTo>
                        <a:pt x="3594" y="16530"/>
                      </a:moveTo>
                      <a:lnTo>
                        <a:pt x="4672" y="14194"/>
                      </a:lnTo>
                      <a:lnTo>
                        <a:pt x="5211" y="13116"/>
                      </a:lnTo>
                      <a:lnTo>
                        <a:pt x="4672" y="14194"/>
                      </a:lnTo>
                      <a:lnTo>
                        <a:pt x="3594" y="16530"/>
                      </a:lnTo>
                      <a:cubicBezTo>
                        <a:pt x="180" y="14553"/>
                        <a:pt x="0" y="11140"/>
                        <a:pt x="0" y="8265"/>
                      </a:cubicBezTo>
                      <a:lnTo>
                        <a:pt x="0" y="8265"/>
                      </a:lnTo>
                      <a:cubicBezTo>
                        <a:pt x="0" y="6109"/>
                        <a:pt x="360" y="4132"/>
                        <a:pt x="1078" y="2695"/>
                      </a:cubicBezTo>
                      <a:lnTo>
                        <a:pt x="1078" y="2695"/>
                      </a:lnTo>
                      <a:cubicBezTo>
                        <a:pt x="1438" y="1617"/>
                        <a:pt x="2516" y="0"/>
                        <a:pt x="4492" y="0"/>
                      </a:cubicBezTo>
                      <a:lnTo>
                        <a:pt x="4492" y="0"/>
                      </a:lnTo>
                      <a:cubicBezTo>
                        <a:pt x="8984" y="1258"/>
                        <a:pt x="8265" y="3953"/>
                        <a:pt x="9702" y="6827"/>
                      </a:cubicBezTo>
                      <a:lnTo>
                        <a:pt x="9702" y="6827"/>
                      </a:lnTo>
                      <a:lnTo>
                        <a:pt x="9882" y="7366"/>
                      </a:lnTo>
                      <a:lnTo>
                        <a:pt x="9882" y="8085"/>
                      </a:lnTo>
                      <a:cubicBezTo>
                        <a:pt x="9882" y="8265"/>
                        <a:pt x="9882" y="8624"/>
                        <a:pt x="9882" y="8984"/>
                      </a:cubicBezTo>
                      <a:lnTo>
                        <a:pt x="9882" y="8984"/>
                      </a:lnTo>
                      <a:cubicBezTo>
                        <a:pt x="9882" y="10780"/>
                        <a:pt x="9882" y="12397"/>
                        <a:pt x="9523" y="13655"/>
                      </a:cubicBezTo>
                      <a:lnTo>
                        <a:pt x="9523" y="13655"/>
                      </a:lnTo>
                      <a:cubicBezTo>
                        <a:pt x="9523" y="14733"/>
                        <a:pt x="8265" y="17248"/>
                        <a:pt x="5750" y="17248"/>
                      </a:cubicBezTo>
                      <a:lnTo>
                        <a:pt x="5750" y="17248"/>
                      </a:lnTo>
                      <a:cubicBezTo>
                        <a:pt x="4851" y="17069"/>
                        <a:pt x="4312" y="16889"/>
                        <a:pt x="3594" y="16530"/>
                      </a:cubicBezTo>
                      <a:lnTo>
                        <a:pt x="3594" y="16530"/>
                      </a:lnTo>
                      <a:close/>
                      <a:moveTo>
                        <a:pt x="5750" y="12038"/>
                      </a:moveTo>
                      <a:lnTo>
                        <a:pt x="5750" y="12038"/>
                      </a:lnTo>
                      <a:lnTo>
                        <a:pt x="5750" y="12038"/>
                      </a:lnTo>
                      <a:lnTo>
                        <a:pt x="5750" y="12038"/>
                      </a:lnTo>
                      <a:close/>
                    </a:path>
                  </a:pathLst>
                </a:custGeom>
                <a:grpFill/>
                <a:ln w="17953" cap="flat">
                  <a:noFill/>
                  <a:prstDash val="solid"/>
                  <a:miter/>
                </a:ln>
              </p:spPr>
              <p:txBody>
                <a:bodyPr rtlCol="0" anchor="ctr"/>
                <a:lstStyle/>
                <a:p>
                  <a:endParaRPr lang="zh-CN" altLang="en-US" sz="1050"/>
                </a:p>
              </p:txBody>
            </p:sp>
          </p:grpSp>
          <p:grpSp>
            <p:nvGrpSpPr>
              <p:cNvPr id="327" name="图形 1"/>
              <p:cNvGrpSpPr/>
              <p:nvPr/>
            </p:nvGrpSpPr>
            <p:grpSpPr>
              <a:xfrm>
                <a:off x="8774410" y="3563010"/>
                <a:ext cx="14373" cy="14128"/>
                <a:chOff x="10147621" y="3760700"/>
                <a:chExt cx="14373" cy="14128"/>
              </a:xfrm>
              <a:solidFill>
                <a:srgbClr val="0070C0"/>
              </a:solidFill>
            </p:grpSpPr>
            <p:sp>
              <p:nvSpPr>
                <p:cNvPr id="3092" name="任意多边形: 形状 964"/>
                <p:cNvSpPr/>
                <p:nvPr/>
              </p:nvSpPr>
              <p:spPr>
                <a:xfrm>
                  <a:off x="10150058" y="3763693"/>
                  <a:ext cx="9375" cy="8793"/>
                </a:xfrm>
                <a:custGeom>
                  <a:avLst/>
                  <a:gdLst>
                    <a:gd name="connsiteX0" fmla="*/ 2414 w 9375"/>
                    <a:gd name="connsiteY0" fmla="*/ 7967 h 8793"/>
                    <a:gd name="connsiteX1" fmla="*/ 9061 w 9375"/>
                    <a:gd name="connsiteY1" fmla="*/ 6709 h 8793"/>
                    <a:gd name="connsiteX2" fmla="*/ 7804 w 9375"/>
                    <a:gd name="connsiteY2" fmla="*/ 2757 h 8793"/>
                    <a:gd name="connsiteX3" fmla="*/ 1156 w 9375"/>
                    <a:gd name="connsiteY3" fmla="*/ 1499 h 8793"/>
                    <a:gd name="connsiteX4" fmla="*/ 2414 w 9375"/>
                    <a:gd name="connsiteY4" fmla="*/ 7967 h 8793"/>
                    <a:gd name="connsiteX5" fmla="*/ 2414 w 9375"/>
                    <a:gd name="connsiteY5" fmla="*/ 7967 h 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5" h="8793">
                      <a:moveTo>
                        <a:pt x="2414" y="7967"/>
                      </a:moveTo>
                      <a:cubicBezTo>
                        <a:pt x="5109" y="9225"/>
                        <a:pt x="9061" y="9225"/>
                        <a:pt x="9061" y="6709"/>
                      </a:cubicBezTo>
                      <a:cubicBezTo>
                        <a:pt x="9061" y="5452"/>
                        <a:pt x="10319" y="5452"/>
                        <a:pt x="7804" y="2757"/>
                      </a:cubicBezTo>
                      <a:cubicBezTo>
                        <a:pt x="3851" y="61"/>
                        <a:pt x="3851" y="-1196"/>
                        <a:pt x="1156" y="1499"/>
                      </a:cubicBezTo>
                      <a:cubicBezTo>
                        <a:pt x="-1539" y="4014"/>
                        <a:pt x="1156" y="6530"/>
                        <a:pt x="2414" y="7967"/>
                      </a:cubicBezTo>
                      <a:lnTo>
                        <a:pt x="2414" y="7967"/>
                      </a:lnTo>
                      <a:close/>
                    </a:path>
                  </a:pathLst>
                </a:custGeom>
                <a:grpFill/>
                <a:ln w="17953" cap="flat">
                  <a:noFill/>
                  <a:prstDash val="solid"/>
                  <a:miter/>
                </a:ln>
              </p:spPr>
              <p:txBody>
                <a:bodyPr rtlCol="0" anchor="ctr"/>
                <a:lstStyle/>
                <a:p>
                  <a:endParaRPr lang="zh-CN" altLang="en-US" sz="1050"/>
                </a:p>
              </p:txBody>
            </p:sp>
            <p:sp>
              <p:nvSpPr>
                <p:cNvPr id="3093" name="任意多边形: 形状 965"/>
                <p:cNvSpPr/>
                <p:nvPr/>
              </p:nvSpPr>
              <p:spPr>
                <a:xfrm>
                  <a:off x="10147621" y="3760700"/>
                  <a:ext cx="14373" cy="14128"/>
                </a:xfrm>
                <a:custGeom>
                  <a:avLst/>
                  <a:gdLst>
                    <a:gd name="connsiteX0" fmla="*/ 3773 w 14373"/>
                    <a:gd name="connsiteY0" fmla="*/ 13116 h 14128"/>
                    <a:gd name="connsiteX1" fmla="*/ 5031 w 14373"/>
                    <a:gd name="connsiteY1" fmla="*/ 10780 h 14128"/>
                    <a:gd name="connsiteX2" fmla="*/ 3234 w 14373"/>
                    <a:gd name="connsiteY2" fmla="*/ 12577 h 14128"/>
                    <a:gd name="connsiteX3" fmla="*/ 0 w 14373"/>
                    <a:gd name="connsiteY3" fmla="*/ 6468 h 14128"/>
                    <a:gd name="connsiteX4" fmla="*/ 0 w 14373"/>
                    <a:gd name="connsiteY4" fmla="*/ 6468 h 14128"/>
                    <a:gd name="connsiteX5" fmla="*/ 1797 w 14373"/>
                    <a:gd name="connsiteY5" fmla="*/ 2336 h 14128"/>
                    <a:gd name="connsiteX6" fmla="*/ 1797 w 14373"/>
                    <a:gd name="connsiteY6" fmla="*/ 2336 h 14128"/>
                    <a:gd name="connsiteX7" fmla="*/ 5929 w 14373"/>
                    <a:gd name="connsiteY7" fmla="*/ 0 h 14128"/>
                    <a:gd name="connsiteX8" fmla="*/ 5929 w 14373"/>
                    <a:gd name="connsiteY8" fmla="*/ 0 h 14128"/>
                    <a:gd name="connsiteX9" fmla="*/ 12038 w 14373"/>
                    <a:gd name="connsiteY9" fmla="*/ 3593 h 14128"/>
                    <a:gd name="connsiteX10" fmla="*/ 12038 w 14373"/>
                    <a:gd name="connsiteY10" fmla="*/ 3593 h 14128"/>
                    <a:gd name="connsiteX11" fmla="*/ 14374 w 14373"/>
                    <a:gd name="connsiteY11" fmla="*/ 7906 h 14128"/>
                    <a:gd name="connsiteX12" fmla="*/ 14374 w 14373"/>
                    <a:gd name="connsiteY12" fmla="*/ 7906 h 14128"/>
                    <a:gd name="connsiteX13" fmla="*/ 14014 w 14373"/>
                    <a:gd name="connsiteY13" fmla="*/ 9343 h 14128"/>
                    <a:gd name="connsiteX14" fmla="*/ 14014 w 14373"/>
                    <a:gd name="connsiteY14" fmla="*/ 9343 h 14128"/>
                    <a:gd name="connsiteX15" fmla="*/ 14014 w 14373"/>
                    <a:gd name="connsiteY15" fmla="*/ 12577 h 14128"/>
                    <a:gd name="connsiteX16" fmla="*/ 12757 w 14373"/>
                    <a:gd name="connsiteY16" fmla="*/ 12218 h 14128"/>
                    <a:gd name="connsiteX17" fmla="*/ 8445 w 14373"/>
                    <a:gd name="connsiteY17" fmla="*/ 14014 h 14128"/>
                    <a:gd name="connsiteX18" fmla="*/ 8445 w 14373"/>
                    <a:gd name="connsiteY18" fmla="*/ 14014 h 14128"/>
                    <a:gd name="connsiteX19" fmla="*/ 3773 w 14373"/>
                    <a:gd name="connsiteY19" fmla="*/ 13116 h 14128"/>
                    <a:gd name="connsiteX20" fmla="*/ 3773 w 14373"/>
                    <a:gd name="connsiteY20" fmla="*/ 13116 h 14128"/>
                    <a:gd name="connsiteX21" fmla="*/ 8445 w 14373"/>
                    <a:gd name="connsiteY21" fmla="*/ 9163 h 14128"/>
                    <a:gd name="connsiteX22" fmla="*/ 8984 w 14373"/>
                    <a:gd name="connsiteY22" fmla="*/ 9163 h 14128"/>
                    <a:gd name="connsiteX23" fmla="*/ 8984 w 14373"/>
                    <a:gd name="connsiteY23" fmla="*/ 9163 h 14128"/>
                    <a:gd name="connsiteX24" fmla="*/ 9163 w 14373"/>
                    <a:gd name="connsiteY24" fmla="*/ 8265 h 14128"/>
                    <a:gd name="connsiteX25" fmla="*/ 9163 w 14373"/>
                    <a:gd name="connsiteY25" fmla="*/ 8265 h 14128"/>
                    <a:gd name="connsiteX26" fmla="*/ 8804 w 14373"/>
                    <a:gd name="connsiteY26" fmla="*/ 7726 h 14128"/>
                    <a:gd name="connsiteX27" fmla="*/ 8804 w 14373"/>
                    <a:gd name="connsiteY27" fmla="*/ 7726 h 14128"/>
                    <a:gd name="connsiteX28" fmla="*/ 5929 w 14373"/>
                    <a:gd name="connsiteY28" fmla="*/ 5570 h 14128"/>
                    <a:gd name="connsiteX29" fmla="*/ 5929 w 14373"/>
                    <a:gd name="connsiteY29" fmla="*/ 5570 h 14128"/>
                    <a:gd name="connsiteX30" fmla="*/ 5929 w 14373"/>
                    <a:gd name="connsiteY30" fmla="*/ 5570 h 14128"/>
                    <a:gd name="connsiteX31" fmla="*/ 5390 w 14373"/>
                    <a:gd name="connsiteY31" fmla="*/ 6109 h 14128"/>
                    <a:gd name="connsiteX32" fmla="*/ 5390 w 14373"/>
                    <a:gd name="connsiteY32" fmla="*/ 6109 h 14128"/>
                    <a:gd name="connsiteX33" fmla="*/ 5031 w 14373"/>
                    <a:gd name="connsiteY33" fmla="*/ 6648 h 14128"/>
                    <a:gd name="connsiteX34" fmla="*/ 5031 w 14373"/>
                    <a:gd name="connsiteY34" fmla="*/ 6648 h 14128"/>
                    <a:gd name="connsiteX35" fmla="*/ 6468 w 14373"/>
                    <a:gd name="connsiteY35" fmla="*/ 8804 h 14128"/>
                    <a:gd name="connsiteX36" fmla="*/ 6468 w 14373"/>
                    <a:gd name="connsiteY36" fmla="*/ 8804 h 14128"/>
                    <a:gd name="connsiteX37" fmla="*/ 8445 w 14373"/>
                    <a:gd name="connsiteY37" fmla="*/ 9163 h 14128"/>
                    <a:gd name="connsiteX38" fmla="*/ 8445 w 14373"/>
                    <a:gd name="connsiteY38" fmla="*/ 9163 h 1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373" h="14128">
                      <a:moveTo>
                        <a:pt x="3773" y="13116"/>
                      </a:moveTo>
                      <a:lnTo>
                        <a:pt x="5031" y="10780"/>
                      </a:lnTo>
                      <a:lnTo>
                        <a:pt x="3234" y="12577"/>
                      </a:lnTo>
                      <a:cubicBezTo>
                        <a:pt x="2336" y="11499"/>
                        <a:pt x="179" y="9882"/>
                        <a:pt x="0" y="6468"/>
                      </a:cubicBezTo>
                      <a:lnTo>
                        <a:pt x="0" y="6468"/>
                      </a:lnTo>
                      <a:cubicBezTo>
                        <a:pt x="0" y="4851"/>
                        <a:pt x="718" y="3414"/>
                        <a:pt x="1797" y="2336"/>
                      </a:cubicBezTo>
                      <a:lnTo>
                        <a:pt x="1797" y="2336"/>
                      </a:lnTo>
                      <a:cubicBezTo>
                        <a:pt x="2875" y="1258"/>
                        <a:pt x="3953" y="180"/>
                        <a:pt x="5929" y="0"/>
                      </a:cubicBezTo>
                      <a:lnTo>
                        <a:pt x="5929" y="0"/>
                      </a:lnTo>
                      <a:cubicBezTo>
                        <a:pt x="8984" y="359"/>
                        <a:pt x="9343" y="1797"/>
                        <a:pt x="12038" y="3593"/>
                      </a:cubicBezTo>
                      <a:lnTo>
                        <a:pt x="12038" y="3593"/>
                      </a:lnTo>
                      <a:cubicBezTo>
                        <a:pt x="13475" y="5031"/>
                        <a:pt x="14374" y="6109"/>
                        <a:pt x="14374" y="7906"/>
                      </a:cubicBezTo>
                      <a:lnTo>
                        <a:pt x="14374" y="7906"/>
                      </a:lnTo>
                      <a:cubicBezTo>
                        <a:pt x="14194" y="9343"/>
                        <a:pt x="14014" y="9343"/>
                        <a:pt x="14014" y="9343"/>
                      </a:cubicBezTo>
                      <a:lnTo>
                        <a:pt x="14014" y="9343"/>
                      </a:lnTo>
                      <a:lnTo>
                        <a:pt x="14014" y="12577"/>
                      </a:lnTo>
                      <a:lnTo>
                        <a:pt x="12757" y="12218"/>
                      </a:lnTo>
                      <a:cubicBezTo>
                        <a:pt x="11499" y="13475"/>
                        <a:pt x="9702" y="14014"/>
                        <a:pt x="8445" y="14014"/>
                      </a:cubicBezTo>
                      <a:lnTo>
                        <a:pt x="8445" y="14014"/>
                      </a:lnTo>
                      <a:cubicBezTo>
                        <a:pt x="6828" y="14374"/>
                        <a:pt x="5210" y="13835"/>
                        <a:pt x="3773" y="13116"/>
                      </a:cubicBezTo>
                      <a:lnTo>
                        <a:pt x="3773" y="13116"/>
                      </a:lnTo>
                      <a:close/>
                      <a:moveTo>
                        <a:pt x="8445" y="9163"/>
                      </a:moveTo>
                      <a:cubicBezTo>
                        <a:pt x="8624" y="9163"/>
                        <a:pt x="8804" y="9163"/>
                        <a:pt x="8984" y="9163"/>
                      </a:cubicBezTo>
                      <a:lnTo>
                        <a:pt x="8984" y="9163"/>
                      </a:lnTo>
                      <a:cubicBezTo>
                        <a:pt x="8984" y="8624"/>
                        <a:pt x="9163" y="8445"/>
                        <a:pt x="9163" y="8265"/>
                      </a:cubicBezTo>
                      <a:lnTo>
                        <a:pt x="9163" y="8265"/>
                      </a:lnTo>
                      <a:cubicBezTo>
                        <a:pt x="8984" y="8085"/>
                        <a:pt x="8804" y="7906"/>
                        <a:pt x="8804" y="7726"/>
                      </a:cubicBezTo>
                      <a:lnTo>
                        <a:pt x="8804" y="7726"/>
                      </a:lnTo>
                      <a:cubicBezTo>
                        <a:pt x="7546" y="6828"/>
                        <a:pt x="6468" y="6109"/>
                        <a:pt x="5929" y="5570"/>
                      </a:cubicBezTo>
                      <a:lnTo>
                        <a:pt x="5929" y="5570"/>
                      </a:lnTo>
                      <a:lnTo>
                        <a:pt x="5929" y="5570"/>
                      </a:lnTo>
                      <a:cubicBezTo>
                        <a:pt x="5750" y="5750"/>
                        <a:pt x="5570" y="5929"/>
                        <a:pt x="5390" y="6109"/>
                      </a:cubicBezTo>
                      <a:lnTo>
                        <a:pt x="5390" y="6109"/>
                      </a:lnTo>
                      <a:cubicBezTo>
                        <a:pt x="4851" y="6648"/>
                        <a:pt x="5031" y="6648"/>
                        <a:pt x="5031" y="6648"/>
                      </a:cubicBezTo>
                      <a:lnTo>
                        <a:pt x="5031" y="6648"/>
                      </a:lnTo>
                      <a:cubicBezTo>
                        <a:pt x="4851" y="6828"/>
                        <a:pt x="5570" y="7906"/>
                        <a:pt x="6468" y="8804"/>
                      </a:cubicBezTo>
                      <a:lnTo>
                        <a:pt x="6468" y="8804"/>
                      </a:lnTo>
                      <a:cubicBezTo>
                        <a:pt x="7007" y="8984"/>
                        <a:pt x="7726" y="9163"/>
                        <a:pt x="8445" y="9163"/>
                      </a:cubicBezTo>
                      <a:lnTo>
                        <a:pt x="8445" y="9163"/>
                      </a:lnTo>
                      <a:close/>
                    </a:path>
                  </a:pathLst>
                </a:custGeom>
                <a:grpFill/>
                <a:ln w="17953" cap="flat">
                  <a:noFill/>
                  <a:prstDash val="solid"/>
                  <a:miter/>
                </a:ln>
              </p:spPr>
              <p:txBody>
                <a:bodyPr rtlCol="0" anchor="ctr"/>
                <a:lstStyle/>
                <a:p>
                  <a:endParaRPr lang="zh-CN" altLang="en-US" sz="1050"/>
                </a:p>
              </p:txBody>
            </p:sp>
          </p:grpSp>
          <p:grpSp>
            <p:nvGrpSpPr>
              <p:cNvPr id="328" name="图形 1"/>
              <p:cNvGrpSpPr/>
              <p:nvPr/>
            </p:nvGrpSpPr>
            <p:grpSpPr>
              <a:xfrm>
                <a:off x="4327255" y="3250202"/>
                <a:ext cx="18603" cy="24794"/>
                <a:chOff x="5700466" y="3447892"/>
                <a:chExt cx="18603" cy="24794"/>
              </a:xfrm>
              <a:solidFill>
                <a:srgbClr val="0070C0"/>
              </a:solidFill>
            </p:grpSpPr>
            <p:sp>
              <p:nvSpPr>
                <p:cNvPr id="3090" name="任意多边形: 形状 967"/>
                <p:cNvSpPr/>
                <p:nvPr/>
              </p:nvSpPr>
              <p:spPr>
                <a:xfrm>
                  <a:off x="5702898" y="3450398"/>
                  <a:ext cx="13785" cy="19593"/>
                </a:xfrm>
                <a:custGeom>
                  <a:avLst/>
                  <a:gdLst>
                    <a:gd name="connsiteX0" fmla="*/ 2875 w 13785"/>
                    <a:gd name="connsiteY0" fmla="*/ 19593 h 19593"/>
                    <a:gd name="connsiteX1" fmla="*/ 13296 w 13785"/>
                    <a:gd name="connsiteY1" fmla="*/ 5039 h 19593"/>
                    <a:gd name="connsiteX2" fmla="*/ 10601 w 13785"/>
                    <a:gd name="connsiteY2" fmla="*/ 1087 h 19593"/>
                    <a:gd name="connsiteX3" fmla="*/ 3953 w 13785"/>
                    <a:gd name="connsiteY3" fmla="*/ 6477 h 19593"/>
                    <a:gd name="connsiteX4" fmla="*/ 2695 w 13785"/>
                    <a:gd name="connsiteY4" fmla="*/ 13125 h 19593"/>
                    <a:gd name="connsiteX5" fmla="*/ 0 w 13785"/>
                    <a:gd name="connsiteY5" fmla="*/ 17078 h 19593"/>
                    <a:gd name="connsiteX6" fmla="*/ 2875 w 13785"/>
                    <a:gd name="connsiteY6" fmla="*/ 19593 h 19593"/>
                    <a:gd name="connsiteX7" fmla="*/ 2875 w 13785"/>
                    <a:gd name="connsiteY7" fmla="*/ 19593 h 1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85" h="19593">
                      <a:moveTo>
                        <a:pt x="2875" y="19593"/>
                      </a:moveTo>
                      <a:cubicBezTo>
                        <a:pt x="4132" y="18335"/>
                        <a:pt x="12038" y="10250"/>
                        <a:pt x="13296" y="5039"/>
                      </a:cubicBezTo>
                      <a:cubicBezTo>
                        <a:pt x="14553" y="1087"/>
                        <a:pt x="13296" y="-1608"/>
                        <a:pt x="10601" y="1087"/>
                      </a:cubicBezTo>
                      <a:cubicBezTo>
                        <a:pt x="9343" y="3782"/>
                        <a:pt x="5390" y="3782"/>
                        <a:pt x="3953" y="6477"/>
                      </a:cubicBezTo>
                      <a:cubicBezTo>
                        <a:pt x="3953" y="9172"/>
                        <a:pt x="3953" y="10430"/>
                        <a:pt x="2695" y="13125"/>
                      </a:cubicBezTo>
                      <a:cubicBezTo>
                        <a:pt x="0" y="14382"/>
                        <a:pt x="0" y="14382"/>
                        <a:pt x="0" y="17078"/>
                      </a:cubicBezTo>
                      <a:cubicBezTo>
                        <a:pt x="180" y="18156"/>
                        <a:pt x="1437" y="19593"/>
                        <a:pt x="2875" y="19593"/>
                      </a:cubicBezTo>
                      <a:lnTo>
                        <a:pt x="2875" y="19593"/>
                      </a:lnTo>
                      <a:close/>
                    </a:path>
                  </a:pathLst>
                </a:custGeom>
                <a:grpFill/>
                <a:ln w="17953" cap="flat">
                  <a:noFill/>
                  <a:prstDash val="solid"/>
                  <a:miter/>
                </a:ln>
              </p:spPr>
              <p:txBody>
                <a:bodyPr rtlCol="0" anchor="ctr"/>
                <a:lstStyle/>
                <a:p>
                  <a:endParaRPr lang="zh-CN" altLang="en-US" sz="1050"/>
                </a:p>
              </p:txBody>
            </p:sp>
            <p:sp>
              <p:nvSpPr>
                <p:cNvPr id="3091" name="任意多边形: 形状 968"/>
                <p:cNvSpPr/>
                <p:nvPr/>
              </p:nvSpPr>
              <p:spPr>
                <a:xfrm>
                  <a:off x="5700466" y="3447892"/>
                  <a:ext cx="18603" cy="24794"/>
                </a:xfrm>
                <a:custGeom>
                  <a:avLst/>
                  <a:gdLst>
                    <a:gd name="connsiteX0" fmla="*/ 5308 w 18603"/>
                    <a:gd name="connsiteY0" fmla="*/ 24615 h 24794"/>
                    <a:gd name="connsiteX1" fmla="*/ 97 w 18603"/>
                    <a:gd name="connsiteY1" fmla="*/ 19764 h 24794"/>
                    <a:gd name="connsiteX2" fmla="*/ 97 w 18603"/>
                    <a:gd name="connsiteY2" fmla="*/ 19764 h 24794"/>
                    <a:gd name="connsiteX3" fmla="*/ 97 w 18603"/>
                    <a:gd name="connsiteY3" fmla="*/ 19045 h 24794"/>
                    <a:gd name="connsiteX4" fmla="*/ 97 w 18603"/>
                    <a:gd name="connsiteY4" fmla="*/ 19045 h 24794"/>
                    <a:gd name="connsiteX5" fmla="*/ 3331 w 18603"/>
                    <a:gd name="connsiteY5" fmla="*/ 13475 h 24794"/>
                    <a:gd name="connsiteX6" fmla="*/ 3331 w 18603"/>
                    <a:gd name="connsiteY6" fmla="*/ 13475 h 24794"/>
                    <a:gd name="connsiteX7" fmla="*/ 3870 w 18603"/>
                    <a:gd name="connsiteY7" fmla="*/ 9702 h 24794"/>
                    <a:gd name="connsiteX8" fmla="*/ 3870 w 18603"/>
                    <a:gd name="connsiteY8" fmla="*/ 9702 h 24794"/>
                    <a:gd name="connsiteX9" fmla="*/ 3870 w 18603"/>
                    <a:gd name="connsiteY9" fmla="*/ 8984 h 24794"/>
                    <a:gd name="connsiteX10" fmla="*/ 3870 w 18603"/>
                    <a:gd name="connsiteY10" fmla="*/ 8984 h 24794"/>
                    <a:gd name="connsiteX11" fmla="*/ 3870 w 18603"/>
                    <a:gd name="connsiteY11" fmla="*/ 8445 h 24794"/>
                    <a:gd name="connsiteX12" fmla="*/ 4050 w 18603"/>
                    <a:gd name="connsiteY12" fmla="*/ 7906 h 24794"/>
                    <a:gd name="connsiteX13" fmla="*/ 11057 w 18603"/>
                    <a:gd name="connsiteY13" fmla="*/ 1976 h 24794"/>
                    <a:gd name="connsiteX14" fmla="*/ 11057 w 18603"/>
                    <a:gd name="connsiteY14" fmla="*/ 1976 h 24794"/>
                    <a:gd name="connsiteX15" fmla="*/ 14830 w 18603"/>
                    <a:gd name="connsiteY15" fmla="*/ 0 h 24794"/>
                    <a:gd name="connsiteX16" fmla="*/ 14830 w 18603"/>
                    <a:gd name="connsiteY16" fmla="*/ 0 h 24794"/>
                    <a:gd name="connsiteX17" fmla="*/ 18603 w 18603"/>
                    <a:gd name="connsiteY17" fmla="*/ 4851 h 24794"/>
                    <a:gd name="connsiteX18" fmla="*/ 18603 w 18603"/>
                    <a:gd name="connsiteY18" fmla="*/ 4851 h 24794"/>
                    <a:gd name="connsiteX19" fmla="*/ 18064 w 18603"/>
                    <a:gd name="connsiteY19" fmla="*/ 8265 h 24794"/>
                    <a:gd name="connsiteX20" fmla="*/ 18064 w 18603"/>
                    <a:gd name="connsiteY20" fmla="*/ 8265 h 24794"/>
                    <a:gd name="connsiteX21" fmla="*/ 6925 w 18603"/>
                    <a:gd name="connsiteY21" fmla="*/ 24076 h 24794"/>
                    <a:gd name="connsiteX22" fmla="*/ 6925 w 18603"/>
                    <a:gd name="connsiteY22" fmla="*/ 24076 h 24794"/>
                    <a:gd name="connsiteX23" fmla="*/ 6206 w 18603"/>
                    <a:gd name="connsiteY23" fmla="*/ 24795 h 24794"/>
                    <a:gd name="connsiteX24" fmla="*/ 5308 w 18603"/>
                    <a:gd name="connsiteY24" fmla="*/ 24795 h 24794"/>
                    <a:gd name="connsiteX25" fmla="*/ 5308 w 18603"/>
                    <a:gd name="connsiteY25" fmla="*/ 24615 h 24794"/>
                    <a:gd name="connsiteX26" fmla="*/ 5308 w 18603"/>
                    <a:gd name="connsiteY26" fmla="*/ 22100 h 24794"/>
                    <a:gd name="connsiteX27" fmla="*/ 5308 w 18603"/>
                    <a:gd name="connsiteY27" fmla="*/ 19584 h 24794"/>
                    <a:gd name="connsiteX28" fmla="*/ 5308 w 18603"/>
                    <a:gd name="connsiteY28" fmla="*/ 22100 h 24794"/>
                    <a:gd name="connsiteX29" fmla="*/ 5308 w 18603"/>
                    <a:gd name="connsiteY29" fmla="*/ 22100 h 24794"/>
                    <a:gd name="connsiteX30" fmla="*/ 5128 w 18603"/>
                    <a:gd name="connsiteY30" fmla="*/ 18506 h 24794"/>
                    <a:gd name="connsiteX31" fmla="*/ 5487 w 18603"/>
                    <a:gd name="connsiteY31" fmla="*/ 18147 h 24794"/>
                    <a:gd name="connsiteX32" fmla="*/ 5487 w 18603"/>
                    <a:gd name="connsiteY32" fmla="*/ 18147 h 24794"/>
                    <a:gd name="connsiteX33" fmla="*/ 5128 w 18603"/>
                    <a:gd name="connsiteY33" fmla="*/ 18327 h 24794"/>
                    <a:gd name="connsiteX34" fmla="*/ 5128 w 18603"/>
                    <a:gd name="connsiteY34" fmla="*/ 18327 h 24794"/>
                    <a:gd name="connsiteX35" fmla="*/ 5128 w 18603"/>
                    <a:gd name="connsiteY35" fmla="*/ 18506 h 24794"/>
                    <a:gd name="connsiteX36" fmla="*/ 5128 w 18603"/>
                    <a:gd name="connsiteY36" fmla="*/ 18506 h 24794"/>
                    <a:gd name="connsiteX37" fmla="*/ 9080 w 18603"/>
                    <a:gd name="connsiteY37" fmla="*/ 9523 h 24794"/>
                    <a:gd name="connsiteX38" fmla="*/ 8182 w 18603"/>
                    <a:gd name="connsiteY38" fmla="*/ 15093 h 24794"/>
                    <a:gd name="connsiteX39" fmla="*/ 8182 w 18603"/>
                    <a:gd name="connsiteY39" fmla="*/ 15093 h 24794"/>
                    <a:gd name="connsiteX40" fmla="*/ 13213 w 18603"/>
                    <a:gd name="connsiteY40" fmla="*/ 7007 h 24794"/>
                    <a:gd name="connsiteX41" fmla="*/ 13213 w 18603"/>
                    <a:gd name="connsiteY41" fmla="*/ 7007 h 24794"/>
                    <a:gd name="connsiteX42" fmla="*/ 9080 w 18603"/>
                    <a:gd name="connsiteY42" fmla="*/ 9523 h 24794"/>
                    <a:gd name="connsiteX43" fmla="*/ 9080 w 18603"/>
                    <a:gd name="connsiteY43" fmla="*/ 9523 h 24794"/>
                    <a:gd name="connsiteX44" fmla="*/ 9080 w 18603"/>
                    <a:gd name="connsiteY44" fmla="*/ 9523 h 24794"/>
                    <a:gd name="connsiteX45" fmla="*/ 9080 w 18603"/>
                    <a:gd name="connsiteY45" fmla="*/ 9523 h 24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8603" h="24794">
                      <a:moveTo>
                        <a:pt x="5308" y="24615"/>
                      </a:moveTo>
                      <a:cubicBezTo>
                        <a:pt x="2253" y="24435"/>
                        <a:pt x="277" y="22459"/>
                        <a:pt x="97" y="19764"/>
                      </a:cubicBezTo>
                      <a:lnTo>
                        <a:pt x="97" y="19764"/>
                      </a:lnTo>
                      <a:cubicBezTo>
                        <a:pt x="97" y="19405"/>
                        <a:pt x="97" y="19045"/>
                        <a:pt x="97" y="19045"/>
                      </a:cubicBezTo>
                      <a:lnTo>
                        <a:pt x="97" y="19045"/>
                      </a:lnTo>
                      <a:cubicBezTo>
                        <a:pt x="-442" y="17069"/>
                        <a:pt x="1355" y="14374"/>
                        <a:pt x="3331" y="13475"/>
                      </a:cubicBezTo>
                      <a:lnTo>
                        <a:pt x="3331" y="13475"/>
                      </a:lnTo>
                      <a:cubicBezTo>
                        <a:pt x="3870" y="12038"/>
                        <a:pt x="3870" y="11319"/>
                        <a:pt x="3870" y="9702"/>
                      </a:cubicBezTo>
                      <a:lnTo>
                        <a:pt x="3870" y="9702"/>
                      </a:lnTo>
                      <a:cubicBezTo>
                        <a:pt x="3870" y="9343"/>
                        <a:pt x="3870" y="9163"/>
                        <a:pt x="3870" y="8984"/>
                      </a:cubicBezTo>
                      <a:lnTo>
                        <a:pt x="3870" y="8984"/>
                      </a:lnTo>
                      <a:lnTo>
                        <a:pt x="3870" y="8445"/>
                      </a:lnTo>
                      <a:lnTo>
                        <a:pt x="4050" y="7906"/>
                      </a:lnTo>
                      <a:cubicBezTo>
                        <a:pt x="6745" y="3594"/>
                        <a:pt x="10697" y="3594"/>
                        <a:pt x="11057" y="1976"/>
                      </a:cubicBezTo>
                      <a:lnTo>
                        <a:pt x="11057" y="1976"/>
                      </a:lnTo>
                      <a:cubicBezTo>
                        <a:pt x="12135" y="898"/>
                        <a:pt x="13033" y="180"/>
                        <a:pt x="14830" y="0"/>
                      </a:cubicBezTo>
                      <a:lnTo>
                        <a:pt x="14830" y="0"/>
                      </a:lnTo>
                      <a:cubicBezTo>
                        <a:pt x="17885" y="180"/>
                        <a:pt x="18603" y="3054"/>
                        <a:pt x="18603" y="4851"/>
                      </a:cubicBezTo>
                      <a:lnTo>
                        <a:pt x="18603" y="4851"/>
                      </a:lnTo>
                      <a:cubicBezTo>
                        <a:pt x="18603" y="5929"/>
                        <a:pt x="18423" y="7187"/>
                        <a:pt x="18064" y="8265"/>
                      </a:cubicBezTo>
                      <a:lnTo>
                        <a:pt x="18064" y="8265"/>
                      </a:lnTo>
                      <a:cubicBezTo>
                        <a:pt x="16268" y="14913"/>
                        <a:pt x="8182" y="22639"/>
                        <a:pt x="6925" y="24076"/>
                      </a:cubicBezTo>
                      <a:lnTo>
                        <a:pt x="6925" y="24076"/>
                      </a:lnTo>
                      <a:lnTo>
                        <a:pt x="6206" y="24795"/>
                      </a:lnTo>
                      <a:lnTo>
                        <a:pt x="5308" y="24795"/>
                      </a:lnTo>
                      <a:lnTo>
                        <a:pt x="5308" y="24615"/>
                      </a:lnTo>
                      <a:close/>
                      <a:moveTo>
                        <a:pt x="5308" y="22100"/>
                      </a:moveTo>
                      <a:lnTo>
                        <a:pt x="5308" y="19584"/>
                      </a:lnTo>
                      <a:lnTo>
                        <a:pt x="5308" y="22100"/>
                      </a:lnTo>
                      <a:lnTo>
                        <a:pt x="5308" y="22100"/>
                      </a:lnTo>
                      <a:close/>
                      <a:moveTo>
                        <a:pt x="5128" y="18506"/>
                      </a:moveTo>
                      <a:cubicBezTo>
                        <a:pt x="5308" y="18327"/>
                        <a:pt x="5308" y="18327"/>
                        <a:pt x="5487" y="18147"/>
                      </a:cubicBezTo>
                      <a:lnTo>
                        <a:pt x="5487" y="18147"/>
                      </a:lnTo>
                      <a:cubicBezTo>
                        <a:pt x="5308" y="18147"/>
                        <a:pt x="5308" y="18327"/>
                        <a:pt x="5128" y="18327"/>
                      </a:cubicBezTo>
                      <a:lnTo>
                        <a:pt x="5128" y="18327"/>
                      </a:lnTo>
                      <a:cubicBezTo>
                        <a:pt x="5128" y="18327"/>
                        <a:pt x="5128" y="18506"/>
                        <a:pt x="5128" y="18506"/>
                      </a:cubicBezTo>
                      <a:lnTo>
                        <a:pt x="5128" y="18506"/>
                      </a:lnTo>
                      <a:close/>
                      <a:moveTo>
                        <a:pt x="9080" y="9523"/>
                      </a:moveTo>
                      <a:cubicBezTo>
                        <a:pt x="9080" y="11319"/>
                        <a:pt x="8901" y="13116"/>
                        <a:pt x="8182" y="15093"/>
                      </a:cubicBezTo>
                      <a:lnTo>
                        <a:pt x="8182" y="15093"/>
                      </a:lnTo>
                      <a:cubicBezTo>
                        <a:pt x="10338" y="12397"/>
                        <a:pt x="12674" y="9163"/>
                        <a:pt x="13213" y="7007"/>
                      </a:cubicBezTo>
                      <a:lnTo>
                        <a:pt x="13213" y="7007"/>
                      </a:lnTo>
                      <a:cubicBezTo>
                        <a:pt x="11416" y="8445"/>
                        <a:pt x="9619" y="8804"/>
                        <a:pt x="9080" y="9523"/>
                      </a:cubicBezTo>
                      <a:lnTo>
                        <a:pt x="9080" y="9523"/>
                      </a:lnTo>
                      <a:cubicBezTo>
                        <a:pt x="9080" y="9523"/>
                        <a:pt x="9080" y="9523"/>
                        <a:pt x="9080" y="9523"/>
                      </a:cubicBezTo>
                      <a:lnTo>
                        <a:pt x="9080" y="9523"/>
                      </a:lnTo>
                      <a:close/>
                    </a:path>
                  </a:pathLst>
                </a:custGeom>
                <a:grpFill/>
                <a:ln w="17953" cap="flat">
                  <a:noFill/>
                  <a:prstDash val="solid"/>
                  <a:miter/>
                </a:ln>
              </p:spPr>
              <p:txBody>
                <a:bodyPr rtlCol="0" anchor="ctr"/>
                <a:lstStyle/>
                <a:p>
                  <a:endParaRPr lang="zh-CN" altLang="en-US" sz="1050"/>
                </a:p>
              </p:txBody>
            </p:sp>
          </p:grpSp>
          <p:grpSp>
            <p:nvGrpSpPr>
              <p:cNvPr id="329" name="图形 1"/>
              <p:cNvGrpSpPr/>
              <p:nvPr/>
            </p:nvGrpSpPr>
            <p:grpSpPr>
              <a:xfrm>
                <a:off x="3072703" y="5751594"/>
                <a:ext cx="48870" cy="44738"/>
                <a:chOff x="4445914" y="5949284"/>
                <a:chExt cx="48870" cy="44738"/>
              </a:xfrm>
              <a:solidFill>
                <a:srgbClr val="0070C0"/>
              </a:solidFill>
            </p:grpSpPr>
            <p:sp>
              <p:nvSpPr>
                <p:cNvPr id="3088" name="任意多边形: 形状 970"/>
                <p:cNvSpPr/>
                <p:nvPr/>
              </p:nvSpPr>
              <p:spPr>
                <a:xfrm>
                  <a:off x="4448655" y="5951759"/>
                  <a:ext cx="43473" cy="39854"/>
                </a:xfrm>
                <a:custGeom>
                  <a:avLst/>
                  <a:gdLst>
                    <a:gd name="connsiteX0" fmla="*/ 314 w 43473"/>
                    <a:gd name="connsiteY0" fmla="*/ 1837 h 39854"/>
                    <a:gd name="connsiteX1" fmla="*/ 8219 w 43473"/>
                    <a:gd name="connsiteY1" fmla="*/ 25733 h 39854"/>
                    <a:gd name="connsiteX2" fmla="*/ 18820 w 43473"/>
                    <a:gd name="connsiteY2" fmla="*/ 39029 h 39854"/>
                    <a:gd name="connsiteX3" fmla="*/ 26725 w 43473"/>
                    <a:gd name="connsiteY3" fmla="*/ 37771 h 39854"/>
                    <a:gd name="connsiteX4" fmla="*/ 31936 w 43473"/>
                    <a:gd name="connsiteY4" fmla="*/ 33818 h 39854"/>
                    <a:gd name="connsiteX5" fmla="*/ 41099 w 43473"/>
                    <a:gd name="connsiteY5" fmla="*/ 36513 h 39854"/>
                    <a:gd name="connsiteX6" fmla="*/ 35709 w 43473"/>
                    <a:gd name="connsiteY6" fmla="*/ 25912 h 39854"/>
                    <a:gd name="connsiteX7" fmla="*/ 42357 w 43473"/>
                    <a:gd name="connsiteY7" fmla="*/ 20702 h 39854"/>
                    <a:gd name="connsiteX8" fmla="*/ 39662 w 43473"/>
                    <a:gd name="connsiteY8" fmla="*/ 16749 h 39854"/>
                    <a:gd name="connsiteX9" fmla="*/ 29061 w 43473"/>
                    <a:gd name="connsiteY9" fmla="*/ 19445 h 39854"/>
                    <a:gd name="connsiteX10" fmla="*/ 22414 w 43473"/>
                    <a:gd name="connsiteY10" fmla="*/ 16749 h 39854"/>
                    <a:gd name="connsiteX11" fmla="*/ 25108 w 43473"/>
                    <a:gd name="connsiteY11" fmla="*/ 11359 h 39854"/>
                    <a:gd name="connsiteX12" fmla="*/ 21156 w 43473"/>
                    <a:gd name="connsiteY12" fmla="*/ 8664 h 39854"/>
                    <a:gd name="connsiteX13" fmla="*/ 17203 w 43473"/>
                    <a:gd name="connsiteY13" fmla="*/ 12617 h 39854"/>
                    <a:gd name="connsiteX14" fmla="*/ 10555 w 43473"/>
                    <a:gd name="connsiteY14" fmla="*/ 7406 h 39854"/>
                    <a:gd name="connsiteX15" fmla="*/ 5344 w 43473"/>
                    <a:gd name="connsiteY15" fmla="*/ 759 h 39854"/>
                    <a:gd name="connsiteX16" fmla="*/ 314 w 43473"/>
                    <a:gd name="connsiteY16" fmla="*/ 1837 h 39854"/>
                    <a:gd name="connsiteX17" fmla="*/ 314 w 43473"/>
                    <a:gd name="connsiteY17" fmla="*/ 1837 h 3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73" h="39854">
                      <a:moveTo>
                        <a:pt x="314" y="1837"/>
                      </a:moveTo>
                      <a:cubicBezTo>
                        <a:pt x="314" y="3094"/>
                        <a:pt x="5704" y="21780"/>
                        <a:pt x="8219" y="25733"/>
                      </a:cubicBezTo>
                      <a:cubicBezTo>
                        <a:pt x="12172" y="29685"/>
                        <a:pt x="16125" y="39029"/>
                        <a:pt x="18820" y="39029"/>
                      </a:cubicBezTo>
                      <a:cubicBezTo>
                        <a:pt x="21515" y="40286"/>
                        <a:pt x="25468" y="40286"/>
                        <a:pt x="26725" y="37771"/>
                      </a:cubicBezTo>
                      <a:cubicBezTo>
                        <a:pt x="27983" y="35076"/>
                        <a:pt x="29421" y="32381"/>
                        <a:pt x="31936" y="33818"/>
                      </a:cubicBezTo>
                      <a:cubicBezTo>
                        <a:pt x="35889" y="36513"/>
                        <a:pt x="39842" y="37771"/>
                        <a:pt x="41099" y="36513"/>
                      </a:cubicBezTo>
                      <a:cubicBezTo>
                        <a:pt x="41099" y="35255"/>
                        <a:pt x="33194" y="28607"/>
                        <a:pt x="35709" y="25912"/>
                      </a:cubicBezTo>
                      <a:cubicBezTo>
                        <a:pt x="36967" y="23218"/>
                        <a:pt x="39662" y="21960"/>
                        <a:pt x="42357" y="20702"/>
                      </a:cubicBezTo>
                      <a:cubicBezTo>
                        <a:pt x="45052" y="20702"/>
                        <a:pt x="42357" y="18007"/>
                        <a:pt x="39662" y="16749"/>
                      </a:cubicBezTo>
                      <a:cubicBezTo>
                        <a:pt x="36967" y="15492"/>
                        <a:pt x="31756" y="16749"/>
                        <a:pt x="29061" y="19445"/>
                      </a:cubicBezTo>
                      <a:cubicBezTo>
                        <a:pt x="26366" y="20702"/>
                        <a:pt x="21156" y="19445"/>
                        <a:pt x="22414" y="16749"/>
                      </a:cubicBezTo>
                      <a:cubicBezTo>
                        <a:pt x="22414" y="14054"/>
                        <a:pt x="25108" y="14054"/>
                        <a:pt x="25108" y="11359"/>
                      </a:cubicBezTo>
                      <a:cubicBezTo>
                        <a:pt x="25108" y="8664"/>
                        <a:pt x="22414" y="7406"/>
                        <a:pt x="21156" y="8664"/>
                      </a:cubicBezTo>
                      <a:cubicBezTo>
                        <a:pt x="21156" y="11359"/>
                        <a:pt x="19898" y="14054"/>
                        <a:pt x="17203" y="12617"/>
                      </a:cubicBezTo>
                      <a:cubicBezTo>
                        <a:pt x="14508" y="11359"/>
                        <a:pt x="13250" y="11359"/>
                        <a:pt x="10555" y="7406"/>
                      </a:cubicBezTo>
                      <a:cubicBezTo>
                        <a:pt x="7860" y="4711"/>
                        <a:pt x="7860" y="2016"/>
                        <a:pt x="5344" y="759"/>
                      </a:cubicBezTo>
                      <a:cubicBezTo>
                        <a:pt x="1751" y="-858"/>
                        <a:pt x="-944" y="399"/>
                        <a:pt x="314" y="1837"/>
                      </a:cubicBezTo>
                      <a:lnTo>
                        <a:pt x="314" y="1837"/>
                      </a:lnTo>
                      <a:close/>
                    </a:path>
                  </a:pathLst>
                </a:custGeom>
                <a:grpFill/>
                <a:ln w="17953" cap="flat">
                  <a:noFill/>
                  <a:prstDash val="solid"/>
                  <a:miter/>
                </a:ln>
              </p:spPr>
              <p:txBody>
                <a:bodyPr rtlCol="0" anchor="ctr"/>
                <a:lstStyle/>
                <a:p>
                  <a:endParaRPr lang="zh-CN" altLang="en-US" sz="1050"/>
                </a:p>
              </p:txBody>
            </p:sp>
            <p:sp>
              <p:nvSpPr>
                <p:cNvPr id="3089" name="任意多边形: 形状 971"/>
                <p:cNvSpPr/>
                <p:nvPr/>
              </p:nvSpPr>
              <p:spPr>
                <a:xfrm>
                  <a:off x="4445914" y="5949284"/>
                  <a:ext cx="48870" cy="44738"/>
                </a:xfrm>
                <a:custGeom>
                  <a:avLst/>
                  <a:gdLst>
                    <a:gd name="connsiteX0" fmla="*/ 25334 w 48870"/>
                    <a:gd name="connsiteY0" fmla="*/ 44738 h 44738"/>
                    <a:gd name="connsiteX1" fmla="*/ 20483 w 48870"/>
                    <a:gd name="connsiteY1" fmla="*/ 43660 h 44738"/>
                    <a:gd name="connsiteX2" fmla="*/ 20483 w 48870"/>
                    <a:gd name="connsiteY2" fmla="*/ 43660 h 44738"/>
                    <a:gd name="connsiteX3" fmla="*/ 20483 w 48870"/>
                    <a:gd name="connsiteY3" fmla="*/ 43660 h 44738"/>
                    <a:gd name="connsiteX4" fmla="*/ 8804 w 48870"/>
                    <a:gd name="connsiteY4" fmla="*/ 29646 h 44738"/>
                    <a:gd name="connsiteX5" fmla="*/ 8804 w 48870"/>
                    <a:gd name="connsiteY5" fmla="*/ 29646 h 44738"/>
                    <a:gd name="connsiteX6" fmla="*/ 539 w 48870"/>
                    <a:gd name="connsiteY6" fmla="*/ 5570 h 44738"/>
                    <a:gd name="connsiteX7" fmla="*/ 539 w 48870"/>
                    <a:gd name="connsiteY7" fmla="*/ 5570 h 44738"/>
                    <a:gd name="connsiteX8" fmla="*/ 0 w 48870"/>
                    <a:gd name="connsiteY8" fmla="*/ 3773 h 44738"/>
                    <a:gd name="connsiteX9" fmla="*/ 0 w 48870"/>
                    <a:gd name="connsiteY9" fmla="*/ 3773 h 44738"/>
                    <a:gd name="connsiteX10" fmla="*/ 5031 w 48870"/>
                    <a:gd name="connsiteY10" fmla="*/ 0 h 44738"/>
                    <a:gd name="connsiteX11" fmla="*/ 5031 w 48870"/>
                    <a:gd name="connsiteY11" fmla="*/ 0 h 44738"/>
                    <a:gd name="connsiteX12" fmla="*/ 9343 w 48870"/>
                    <a:gd name="connsiteY12" fmla="*/ 898 h 44738"/>
                    <a:gd name="connsiteX13" fmla="*/ 9343 w 48870"/>
                    <a:gd name="connsiteY13" fmla="*/ 898 h 44738"/>
                    <a:gd name="connsiteX14" fmla="*/ 15632 w 48870"/>
                    <a:gd name="connsiteY14" fmla="*/ 8445 h 44738"/>
                    <a:gd name="connsiteX15" fmla="*/ 15632 w 48870"/>
                    <a:gd name="connsiteY15" fmla="*/ 8445 h 44738"/>
                    <a:gd name="connsiteX16" fmla="*/ 21201 w 48870"/>
                    <a:gd name="connsiteY16" fmla="*/ 12757 h 44738"/>
                    <a:gd name="connsiteX17" fmla="*/ 21201 w 48870"/>
                    <a:gd name="connsiteY17" fmla="*/ 12757 h 44738"/>
                    <a:gd name="connsiteX18" fmla="*/ 21201 w 48870"/>
                    <a:gd name="connsiteY18" fmla="*/ 12757 h 44738"/>
                    <a:gd name="connsiteX19" fmla="*/ 21561 w 48870"/>
                    <a:gd name="connsiteY19" fmla="*/ 11140 h 44738"/>
                    <a:gd name="connsiteX20" fmla="*/ 21561 w 48870"/>
                    <a:gd name="connsiteY20" fmla="*/ 11140 h 44738"/>
                    <a:gd name="connsiteX21" fmla="*/ 22279 w 48870"/>
                    <a:gd name="connsiteY21" fmla="*/ 9343 h 44738"/>
                    <a:gd name="connsiteX22" fmla="*/ 22279 w 48870"/>
                    <a:gd name="connsiteY22" fmla="*/ 9343 h 44738"/>
                    <a:gd name="connsiteX23" fmla="*/ 22459 w 48870"/>
                    <a:gd name="connsiteY23" fmla="*/ 9163 h 44738"/>
                    <a:gd name="connsiteX24" fmla="*/ 22459 w 48870"/>
                    <a:gd name="connsiteY24" fmla="*/ 9163 h 44738"/>
                    <a:gd name="connsiteX25" fmla="*/ 25334 w 48870"/>
                    <a:gd name="connsiteY25" fmla="*/ 7906 h 44738"/>
                    <a:gd name="connsiteX26" fmla="*/ 25334 w 48870"/>
                    <a:gd name="connsiteY26" fmla="*/ 7906 h 44738"/>
                    <a:gd name="connsiteX27" fmla="*/ 30544 w 48870"/>
                    <a:gd name="connsiteY27" fmla="*/ 13655 h 44738"/>
                    <a:gd name="connsiteX28" fmla="*/ 30544 w 48870"/>
                    <a:gd name="connsiteY28" fmla="*/ 13655 h 44738"/>
                    <a:gd name="connsiteX29" fmla="*/ 30544 w 48870"/>
                    <a:gd name="connsiteY29" fmla="*/ 13655 h 44738"/>
                    <a:gd name="connsiteX30" fmla="*/ 28029 w 48870"/>
                    <a:gd name="connsiteY30" fmla="*/ 18506 h 44738"/>
                    <a:gd name="connsiteX31" fmla="*/ 28029 w 48870"/>
                    <a:gd name="connsiteY31" fmla="*/ 18506 h 44738"/>
                    <a:gd name="connsiteX32" fmla="*/ 28388 w 48870"/>
                    <a:gd name="connsiteY32" fmla="*/ 19045 h 44738"/>
                    <a:gd name="connsiteX33" fmla="*/ 28209 w 48870"/>
                    <a:gd name="connsiteY33" fmla="*/ 19224 h 44738"/>
                    <a:gd name="connsiteX34" fmla="*/ 29466 w 48870"/>
                    <a:gd name="connsiteY34" fmla="*/ 19404 h 44738"/>
                    <a:gd name="connsiteX35" fmla="*/ 29466 w 48870"/>
                    <a:gd name="connsiteY35" fmla="*/ 19404 h 44738"/>
                    <a:gd name="connsiteX36" fmla="*/ 30185 w 48870"/>
                    <a:gd name="connsiteY36" fmla="*/ 19584 h 44738"/>
                    <a:gd name="connsiteX37" fmla="*/ 30185 w 48870"/>
                    <a:gd name="connsiteY37" fmla="*/ 19584 h 44738"/>
                    <a:gd name="connsiteX38" fmla="*/ 39887 w 48870"/>
                    <a:gd name="connsiteY38" fmla="*/ 15631 h 44738"/>
                    <a:gd name="connsiteX39" fmla="*/ 39887 w 48870"/>
                    <a:gd name="connsiteY39" fmla="*/ 15631 h 44738"/>
                    <a:gd name="connsiteX40" fmla="*/ 43660 w 48870"/>
                    <a:gd name="connsiteY40" fmla="*/ 16530 h 44738"/>
                    <a:gd name="connsiteX41" fmla="*/ 43660 w 48870"/>
                    <a:gd name="connsiteY41" fmla="*/ 16530 h 44738"/>
                    <a:gd name="connsiteX42" fmla="*/ 48871 w 48870"/>
                    <a:gd name="connsiteY42" fmla="*/ 22279 h 44738"/>
                    <a:gd name="connsiteX43" fmla="*/ 48871 w 48870"/>
                    <a:gd name="connsiteY43" fmla="*/ 22279 h 44738"/>
                    <a:gd name="connsiteX44" fmla="*/ 45996 w 48870"/>
                    <a:gd name="connsiteY44" fmla="*/ 25334 h 44738"/>
                    <a:gd name="connsiteX45" fmla="*/ 45996 w 48870"/>
                    <a:gd name="connsiteY45" fmla="*/ 25334 h 44738"/>
                    <a:gd name="connsiteX46" fmla="*/ 40606 w 48870"/>
                    <a:gd name="connsiteY46" fmla="*/ 29646 h 44738"/>
                    <a:gd name="connsiteX47" fmla="*/ 40606 w 48870"/>
                    <a:gd name="connsiteY47" fmla="*/ 29646 h 44738"/>
                    <a:gd name="connsiteX48" fmla="*/ 46535 w 48870"/>
                    <a:gd name="connsiteY48" fmla="*/ 38809 h 44738"/>
                    <a:gd name="connsiteX49" fmla="*/ 46535 w 48870"/>
                    <a:gd name="connsiteY49" fmla="*/ 38809 h 44738"/>
                    <a:gd name="connsiteX50" fmla="*/ 46535 w 48870"/>
                    <a:gd name="connsiteY50" fmla="*/ 40066 h 44738"/>
                    <a:gd name="connsiteX51" fmla="*/ 45637 w 48870"/>
                    <a:gd name="connsiteY51" fmla="*/ 40785 h 44738"/>
                    <a:gd name="connsiteX52" fmla="*/ 42403 w 48870"/>
                    <a:gd name="connsiteY52" fmla="*/ 41863 h 44738"/>
                    <a:gd name="connsiteX53" fmla="*/ 42403 w 48870"/>
                    <a:gd name="connsiteY53" fmla="*/ 41863 h 44738"/>
                    <a:gd name="connsiteX54" fmla="*/ 33419 w 48870"/>
                    <a:gd name="connsiteY54" fmla="*/ 38270 h 44738"/>
                    <a:gd name="connsiteX55" fmla="*/ 33419 w 48870"/>
                    <a:gd name="connsiteY55" fmla="*/ 38270 h 44738"/>
                    <a:gd name="connsiteX56" fmla="*/ 33419 w 48870"/>
                    <a:gd name="connsiteY56" fmla="*/ 38270 h 44738"/>
                    <a:gd name="connsiteX57" fmla="*/ 33239 w 48870"/>
                    <a:gd name="connsiteY57" fmla="*/ 38629 h 44738"/>
                    <a:gd name="connsiteX58" fmla="*/ 33239 w 48870"/>
                    <a:gd name="connsiteY58" fmla="*/ 38629 h 44738"/>
                    <a:gd name="connsiteX59" fmla="*/ 31802 w 48870"/>
                    <a:gd name="connsiteY59" fmla="*/ 41324 h 44738"/>
                    <a:gd name="connsiteX60" fmla="*/ 31802 w 48870"/>
                    <a:gd name="connsiteY60" fmla="*/ 41324 h 44738"/>
                    <a:gd name="connsiteX61" fmla="*/ 25334 w 48870"/>
                    <a:gd name="connsiteY61" fmla="*/ 44738 h 44738"/>
                    <a:gd name="connsiteX62" fmla="*/ 25334 w 48870"/>
                    <a:gd name="connsiteY62" fmla="*/ 44738 h 44738"/>
                    <a:gd name="connsiteX63" fmla="*/ 25334 w 48870"/>
                    <a:gd name="connsiteY63" fmla="*/ 44738 h 44738"/>
                    <a:gd name="connsiteX64" fmla="*/ 25334 w 48870"/>
                    <a:gd name="connsiteY64" fmla="*/ 44738 h 44738"/>
                    <a:gd name="connsiteX65" fmla="*/ 22279 w 48870"/>
                    <a:gd name="connsiteY65" fmla="*/ 38809 h 44738"/>
                    <a:gd name="connsiteX66" fmla="*/ 22818 w 48870"/>
                    <a:gd name="connsiteY66" fmla="*/ 39168 h 44738"/>
                    <a:gd name="connsiteX67" fmla="*/ 25334 w 48870"/>
                    <a:gd name="connsiteY67" fmla="*/ 39707 h 44738"/>
                    <a:gd name="connsiteX68" fmla="*/ 25334 w 48870"/>
                    <a:gd name="connsiteY68" fmla="*/ 39707 h 44738"/>
                    <a:gd name="connsiteX69" fmla="*/ 27310 w 48870"/>
                    <a:gd name="connsiteY69" fmla="*/ 38988 h 44738"/>
                    <a:gd name="connsiteX70" fmla="*/ 27310 w 48870"/>
                    <a:gd name="connsiteY70" fmla="*/ 38988 h 44738"/>
                    <a:gd name="connsiteX71" fmla="*/ 33599 w 48870"/>
                    <a:gd name="connsiteY71" fmla="*/ 33239 h 44738"/>
                    <a:gd name="connsiteX72" fmla="*/ 33599 w 48870"/>
                    <a:gd name="connsiteY72" fmla="*/ 33239 h 44738"/>
                    <a:gd name="connsiteX73" fmla="*/ 36294 w 48870"/>
                    <a:gd name="connsiteY73" fmla="*/ 33958 h 44738"/>
                    <a:gd name="connsiteX74" fmla="*/ 36294 w 48870"/>
                    <a:gd name="connsiteY74" fmla="*/ 33958 h 44738"/>
                    <a:gd name="connsiteX75" fmla="*/ 38270 w 48870"/>
                    <a:gd name="connsiteY75" fmla="*/ 35216 h 44738"/>
                    <a:gd name="connsiteX76" fmla="*/ 38270 w 48870"/>
                    <a:gd name="connsiteY76" fmla="*/ 35216 h 44738"/>
                    <a:gd name="connsiteX77" fmla="*/ 35755 w 48870"/>
                    <a:gd name="connsiteY77" fmla="*/ 29466 h 44738"/>
                    <a:gd name="connsiteX78" fmla="*/ 35755 w 48870"/>
                    <a:gd name="connsiteY78" fmla="*/ 29466 h 44738"/>
                    <a:gd name="connsiteX79" fmla="*/ 36653 w 48870"/>
                    <a:gd name="connsiteY79" fmla="*/ 26951 h 44738"/>
                    <a:gd name="connsiteX80" fmla="*/ 36653 w 48870"/>
                    <a:gd name="connsiteY80" fmla="*/ 26951 h 44738"/>
                    <a:gd name="connsiteX81" fmla="*/ 42403 w 48870"/>
                    <a:gd name="connsiteY81" fmla="*/ 21560 h 44738"/>
                    <a:gd name="connsiteX82" fmla="*/ 42403 w 48870"/>
                    <a:gd name="connsiteY82" fmla="*/ 21560 h 44738"/>
                    <a:gd name="connsiteX83" fmla="*/ 41684 w 48870"/>
                    <a:gd name="connsiteY83" fmla="*/ 21201 h 44738"/>
                    <a:gd name="connsiteX84" fmla="*/ 41684 w 48870"/>
                    <a:gd name="connsiteY84" fmla="*/ 21201 h 44738"/>
                    <a:gd name="connsiteX85" fmla="*/ 40247 w 48870"/>
                    <a:gd name="connsiteY85" fmla="*/ 21021 h 44738"/>
                    <a:gd name="connsiteX86" fmla="*/ 40247 w 48870"/>
                    <a:gd name="connsiteY86" fmla="*/ 21021 h 44738"/>
                    <a:gd name="connsiteX87" fmla="*/ 33419 w 48870"/>
                    <a:gd name="connsiteY87" fmla="*/ 24076 h 44738"/>
                    <a:gd name="connsiteX88" fmla="*/ 33419 w 48870"/>
                    <a:gd name="connsiteY88" fmla="*/ 24076 h 44738"/>
                    <a:gd name="connsiteX89" fmla="*/ 29826 w 48870"/>
                    <a:gd name="connsiteY89" fmla="*/ 24794 h 44738"/>
                    <a:gd name="connsiteX90" fmla="*/ 29826 w 48870"/>
                    <a:gd name="connsiteY90" fmla="*/ 24794 h 44738"/>
                    <a:gd name="connsiteX91" fmla="*/ 22998 w 48870"/>
                    <a:gd name="connsiteY91" fmla="*/ 19763 h 44738"/>
                    <a:gd name="connsiteX92" fmla="*/ 22998 w 48870"/>
                    <a:gd name="connsiteY92" fmla="*/ 19763 h 44738"/>
                    <a:gd name="connsiteX93" fmla="*/ 23357 w 48870"/>
                    <a:gd name="connsiteY93" fmla="*/ 18146 h 44738"/>
                    <a:gd name="connsiteX94" fmla="*/ 23357 w 48870"/>
                    <a:gd name="connsiteY94" fmla="*/ 18146 h 44738"/>
                    <a:gd name="connsiteX95" fmla="*/ 23537 w 48870"/>
                    <a:gd name="connsiteY95" fmla="*/ 17428 h 44738"/>
                    <a:gd name="connsiteX96" fmla="*/ 23537 w 48870"/>
                    <a:gd name="connsiteY96" fmla="*/ 17428 h 44738"/>
                    <a:gd name="connsiteX97" fmla="*/ 21740 w 48870"/>
                    <a:gd name="connsiteY97" fmla="*/ 17787 h 44738"/>
                    <a:gd name="connsiteX98" fmla="*/ 21740 w 48870"/>
                    <a:gd name="connsiteY98" fmla="*/ 17787 h 44738"/>
                    <a:gd name="connsiteX99" fmla="*/ 19225 w 48870"/>
                    <a:gd name="connsiteY99" fmla="*/ 17248 h 44738"/>
                    <a:gd name="connsiteX100" fmla="*/ 19225 w 48870"/>
                    <a:gd name="connsiteY100" fmla="*/ 17248 h 44738"/>
                    <a:gd name="connsiteX101" fmla="*/ 12038 w 48870"/>
                    <a:gd name="connsiteY101" fmla="*/ 11499 h 44738"/>
                    <a:gd name="connsiteX102" fmla="*/ 12038 w 48870"/>
                    <a:gd name="connsiteY102" fmla="*/ 11499 h 44738"/>
                    <a:gd name="connsiteX103" fmla="*/ 7726 w 48870"/>
                    <a:gd name="connsiteY103" fmla="*/ 5390 h 44738"/>
                    <a:gd name="connsiteX104" fmla="*/ 7726 w 48870"/>
                    <a:gd name="connsiteY104" fmla="*/ 5390 h 44738"/>
                    <a:gd name="connsiteX105" fmla="*/ 6109 w 48870"/>
                    <a:gd name="connsiteY105" fmla="*/ 5031 h 44738"/>
                    <a:gd name="connsiteX106" fmla="*/ 6109 w 48870"/>
                    <a:gd name="connsiteY106" fmla="*/ 5031 h 44738"/>
                    <a:gd name="connsiteX107" fmla="*/ 13116 w 48870"/>
                    <a:gd name="connsiteY107" fmla="*/ 26412 h 44738"/>
                    <a:gd name="connsiteX108" fmla="*/ 13116 w 48870"/>
                    <a:gd name="connsiteY108" fmla="*/ 26412 h 44738"/>
                    <a:gd name="connsiteX109" fmla="*/ 22279 w 48870"/>
                    <a:gd name="connsiteY109" fmla="*/ 38988 h 44738"/>
                    <a:gd name="connsiteX110" fmla="*/ 22279 w 48870"/>
                    <a:gd name="connsiteY110" fmla="*/ 38988 h 44738"/>
                    <a:gd name="connsiteX111" fmla="*/ 22279 w 48870"/>
                    <a:gd name="connsiteY111" fmla="*/ 38988 h 44738"/>
                    <a:gd name="connsiteX112" fmla="*/ 22279 w 48870"/>
                    <a:gd name="connsiteY112" fmla="*/ 38809 h 44738"/>
                    <a:gd name="connsiteX113" fmla="*/ 22100 w 48870"/>
                    <a:gd name="connsiteY113" fmla="*/ 38988 h 44738"/>
                    <a:gd name="connsiteX114" fmla="*/ 22100 w 48870"/>
                    <a:gd name="connsiteY114" fmla="*/ 38988 h 44738"/>
                    <a:gd name="connsiteX115" fmla="*/ 22100 w 48870"/>
                    <a:gd name="connsiteY115" fmla="*/ 38988 h 44738"/>
                    <a:gd name="connsiteX116" fmla="*/ 22100 w 48870"/>
                    <a:gd name="connsiteY116" fmla="*/ 38988 h 44738"/>
                    <a:gd name="connsiteX117" fmla="*/ 22100 w 48870"/>
                    <a:gd name="connsiteY117" fmla="*/ 38988 h 44738"/>
                    <a:gd name="connsiteX118" fmla="*/ 30724 w 48870"/>
                    <a:gd name="connsiteY118" fmla="*/ 13475 h 44738"/>
                    <a:gd name="connsiteX119" fmla="*/ 30724 w 48870"/>
                    <a:gd name="connsiteY119" fmla="*/ 13475 h 44738"/>
                    <a:gd name="connsiteX120" fmla="*/ 30724 w 48870"/>
                    <a:gd name="connsiteY120" fmla="*/ 13475 h 44738"/>
                    <a:gd name="connsiteX121" fmla="*/ 30724 w 48870"/>
                    <a:gd name="connsiteY121" fmla="*/ 13475 h 44738"/>
                    <a:gd name="connsiteX122" fmla="*/ 30724 w 48870"/>
                    <a:gd name="connsiteY122" fmla="*/ 13475 h 44738"/>
                    <a:gd name="connsiteX123" fmla="*/ 3054 w 48870"/>
                    <a:gd name="connsiteY123" fmla="*/ 4312 h 44738"/>
                    <a:gd name="connsiteX124" fmla="*/ 3773 w 48870"/>
                    <a:gd name="connsiteY124" fmla="*/ 3593 h 44738"/>
                    <a:gd name="connsiteX125" fmla="*/ 3054 w 48870"/>
                    <a:gd name="connsiteY125" fmla="*/ 4312 h 44738"/>
                    <a:gd name="connsiteX126" fmla="*/ 3054 w 48870"/>
                    <a:gd name="connsiteY126" fmla="*/ 4312 h 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48870" h="44738">
                      <a:moveTo>
                        <a:pt x="25334" y="44738"/>
                      </a:moveTo>
                      <a:cubicBezTo>
                        <a:pt x="23717" y="44738"/>
                        <a:pt x="22100" y="44379"/>
                        <a:pt x="20483" y="43660"/>
                      </a:cubicBezTo>
                      <a:lnTo>
                        <a:pt x="20483" y="43660"/>
                      </a:lnTo>
                      <a:lnTo>
                        <a:pt x="20483" y="43660"/>
                      </a:lnTo>
                      <a:cubicBezTo>
                        <a:pt x="14913" y="41324"/>
                        <a:pt x="13116" y="33239"/>
                        <a:pt x="8804" y="29646"/>
                      </a:cubicBezTo>
                      <a:lnTo>
                        <a:pt x="8804" y="29646"/>
                      </a:lnTo>
                      <a:cubicBezTo>
                        <a:pt x="5929" y="24794"/>
                        <a:pt x="1617" y="10241"/>
                        <a:pt x="539" y="5570"/>
                      </a:cubicBezTo>
                      <a:lnTo>
                        <a:pt x="539" y="5570"/>
                      </a:lnTo>
                      <a:cubicBezTo>
                        <a:pt x="180" y="5031"/>
                        <a:pt x="0" y="4492"/>
                        <a:pt x="0" y="3773"/>
                      </a:cubicBezTo>
                      <a:lnTo>
                        <a:pt x="0" y="3773"/>
                      </a:lnTo>
                      <a:cubicBezTo>
                        <a:pt x="539" y="179"/>
                        <a:pt x="3234" y="179"/>
                        <a:pt x="5031" y="0"/>
                      </a:cubicBezTo>
                      <a:lnTo>
                        <a:pt x="5031" y="0"/>
                      </a:lnTo>
                      <a:cubicBezTo>
                        <a:pt x="6289" y="0"/>
                        <a:pt x="7546" y="179"/>
                        <a:pt x="9343" y="898"/>
                      </a:cubicBezTo>
                      <a:lnTo>
                        <a:pt x="9343" y="898"/>
                      </a:lnTo>
                      <a:cubicBezTo>
                        <a:pt x="13475" y="3234"/>
                        <a:pt x="13296" y="6288"/>
                        <a:pt x="15632" y="8445"/>
                      </a:cubicBezTo>
                      <a:lnTo>
                        <a:pt x="15632" y="8445"/>
                      </a:lnTo>
                      <a:cubicBezTo>
                        <a:pt x="18147" y="12038"/>
                        <a:pt x="18147" y="11319"/>
                        <a:pt x="21201" y="12757"/>
                      </a:cubicBezTo>
                      <a:lnTo>
                        <a:pt x="21201" y="12757"/>
                      </a:lnTo>
                      <a:lnTo>
                        <a:pt x="21201" y="12757"/>
                      </a:lnTo>
                      <a:cubicBezTo>
                        <a:pt x="21381" y="12397"/>
                        <a:pt x="21561" y="11679"/>
                        <a:pt x="21561" y="11140"/>
                      </a:cubicBezTo>
                      <a:lnTo>
                        <a:pt x="21561" y="11140"/>
                      </a:lnTo>
                      <a:cubicBezTo>
                        <a:pt x="21561" y="10421"/>
                        <a:pt x="21740" y="9702"/>
                        <a:pt x="22279" y="9343"/>
                      </a:cubicBezTo>
                      <a:lnTo>
                        <a:pt x="22279" y="9343"/>
                      </a:lnTo>
                      <a:cubicBezTo>
                        <a:pt x="22279" y="9343"/>
                        <a:pt x="22279" y="9343"/>
                        <a:pt x="22459" y="9163"/>
                      </a:cubicBezTo>
                      <a:lnTo>
                        <a:pt x="22459" y="9163"/>
                      </a:lnTo>
                      <a:cubicBezTo>
                        <a:pt x="23357" y="8265"/>
                        <a:pt x="24615" y="7906"/>
                        <a:pt x="25334" y="7906"/>
                      </a:cubicBezTo>
                      <a:lnTo>
                        <a:pt x="25334" y="7906"/>
                      </a:lnTo>
                      <a:cubicBezTo>
                        <a:pt x="28209" y="7906"/>
                        <a:pt x="30544" y="10421"/>
                        <a:pt x="30544" y="13655"/>
                      </a:cubicBezTo>
                      <a:lnTo>
                        <a:pt x="30544" y="13655"/>
                      </a:lnTo>
                      <a:lnTo>
                        <a:pt x="30544" y="13655"/>
                      </a:lnTo>
                      <a:cubicBezTo>
                        <a:pt x="30005" y="17069"/>
                        <a:pt x="28568" y="18146"/>
                        <a:pt x="28029" y="18506"/>
                      </a:cubicBezTo>
                      <a:lnTo>
                        <a:pt x="28029" y="18506"/>
                      </a:lnTo>
                      <a:lnTo>
                        <a:pt x="28388" y="19045"/>
                      </a:lnTo>
                      <a:lnTo>
                        <a:pt x="28209" y="19224"/>
                      </a:lnTo>
                      <a:cubicBezTo>
                        <a:pt x="28568" y="19404"/>
                        <a:pt x="29107" y="19404"/>
                        <a:pt x="29466" y="19404"/>
                      </a:cubicBezTo>
                      <a:lnTo>
                        <a:pt x="29466" y="19404"/>
                      </a:lnTo>
                      <a:cubicBezTo>
                        <a:pt x="30005" y="19404"/>
                        <a:pt x="30544" y="19224"/>
                        <a:pt x="30185" y="19584"/>
                      </a:cubicBezTo>
                      <a:lnTo>
                        <a:pt x="30185" y="19584"/>
                      </a:lnTo>
                      <a:cubicBezTo>
                        <a:pt x="32880" y="17069"/>
                        <a:pt x="36473" y="15811"/>
                        <a:pt x="39887" y="15631"/>
                      </a:cubicBezTo>
                      <a:lnTo>
                        <a:pt x="39887" y="15631"/>
                      </a:lnTo>
                      <a:cubicBezTo>
                        <a:pt x="41145" y="15631"/>
                        <a:pt x="42403" y="15811"/>
                        <a:pt x="43660" y="16530"/>
                      </a:cubicBezTo>
                      <a:lnTo>
                        <a:pt x="43660" y="16530"/>
                      </a:lnTo>
                      <a:cubicBezTo>
                        <a:pt x="45996" y="17967"/>
                        <a:pt x="48152" y="18506"/>
                        <a:pt x="48871" y="22279"/>
                      </a:cubicBezTo>
                      <a:lnTo>
                        <a:pt x="48871" y="22279"/>
                      </a:lnTo>
                      <a:cubicBezTo>
                        <a:pt x="48871" y="24076"/>
                        <a:pt x="47254" y="24974"/>
                        <a:pt x="45996" y="25334"/>
                      </a:cubicBezTo>
                      <a:lnTo>
                        <a:pt x="45996" y="25334"/>
                      </a:lnTo>
                      <a:cubicBezTo>
                        <a:pt x="43660" y="26412"/>
                        <a:pt x="41864" y="27669"/>
                        <a:pt x="40606" y="29646"/>
                      </a:cubicBezTo>
                      <a:lnTo>
                        <a:pt x="40606" y="29646"/>
                      </a:lnTo>
                      <a:cubicBezTo>
                        <a:pt x="40426" y="31083"/>
                        <a:pt x="45277" y="34856"/>
                        <a:pt x="46535" y="38809"/>
                      </a:cubicBezTo>
                      <a:lnTo>
                        <a:pt x="46535" y="38809"/>
                      </a:lnTo>
                      <a:lnTo>
                        <a:pt x="46535" y="40066"/>
                      </a:lnTo>
                      <a:lnTo>
                        <a:pt x="45637" y="40785"/>
                      </a:lnTo>
                      <a:cubicBezTo>
                        <a:pt x="44738" y="41504"/>
                        <a:pt x="43481" y="41863"/>
                        <a:pt x="42403" y="41863"/>
                      </a:cubicBezTo>
                      <a:lnTo>
                        <a:pt x="42403" y="41863"/>
                      </a:lnTo>
                      <a:cubicBezTo>
                        <a:pt x="39528" y="41863"/>
                        <a:pt x="36473" y="40246"/>
                        <a:pt x="33419" y="38270"/>
                      </a:cubicBezTo>
                      <a:lnTo>
                        <a:pt x="33419" y="38270"/>
                      </a:lnTo>
                      <a:lnTo>
                        <a:pt x="33419" y="38270"/>
                      </a:lnTo>
                      <a:cubicBezTo>
                        <a:pt x="33419" y="38449"/>
                        <a:pt x="33419" y="38270"/>
                        <a:pt x="33239" y="38629"/>
                      </a:cubicBezTo>
                      <a:lnTo>
                        <a:pt x="33239" y="38629"/>
                      </a:lnTo>
                      <a:cubicBezTo>
                        <a:pt x="32880" y="39168"/>
                        <a:pt x="32341" y="40066"/>
                        <a:pt x="31802" y="41324"/>
                      </a:cubicBezTo>
                      <a:lnTo>
                        <a:pt x="31802" y="41324"/>
                      </a:lnTo>
                      <a:cubicBezTo>
                        <a:pt x="30544" y="43840"/>
                        <a:pt x="27849" y="44738"/>
                        <a:pt x="25334" y="44738"/>
                      </a:cubicBezTo>
                      <a:lnTo>
                        <a:pt x="25334" y="44738"/>
                      </a:lnTo>
                      <a:cubicBezTo>
                        <a:pt x="25334" y="44738"/>
                        <a:pt x="25334" y="44738"/>
                        <a:pt x="25334" y="44738"/>
                      </a:cubicBezTo>
                      <a:lnTo>
                        <a:pt x="25334" y="44738"/>
                      </a:lnTo>
                      <a:close/>
                      <a:moveTo>
                        <a:pt x="22279" y="38809"/>
                      </a:moveTo>
                      <a:lnTo>
                        <a:pt x="22818" y="39168"/>
                      </a:lnTo>
                      <a:cubicBezTo>
                        <a:pt x="23537" y="39527"/>
                        <a:pt x="24435" y="39707"/>
                        <a:pt x="25334" y="39707"/>
                      </a:cubicBezTo>
                      <a:lnTo>
                        <a:pt x="25334" y="39707"/>
                      </a:lnTo>
                      <a:cubicBezTo>
                        <a:pt x="26592" y="39707"/>
                        <a:pt x="27131" y="39348"/>
                        <a:pt x="27310" y="38988"/>
                      </a:cubicBezTo>
                      <a:lnTo>
                        <a:pt x="27310" y="38988"/>
                      </a:lnTo>
                      <a:cubicBezTo>
                        <a:pt x="28388" y="37012"/>
                        <a:pt x="29287" y="33599"/>
                        <a:pt x="33599" y="33239"/>
                      </a:cubicBezTo>
                      <a:lnTo>
                        <a:pt x="33599" y="33239"/>
                      </a:lnTo>
                      <a:cubicBezTo>
                        <a:pt x="34317" y="33239"/>
                        <a:pt x="35395" y="33419"/>
                        <a:pt x="36294" y="33958"/>
                      </a:cubicBezTo>
                      <a:lnTo>
                        <a:pt x="36294" y="33958"/>
                      </a:lnTo>
                      <a:cubicBezTo>
                        <a:pt x="37012" y="34497"/>
                        <a:pt x="37552" y="34856"/>
                        <a:pt x="38270" y="35216"/>
                      </a:cubicBezTo>
                      <a:lnTo>
                        <a:pt x="38270" y="35216"/>
                      </a:lnTo>
                      <a:cubicBezTo>
                        <a:pt x="37012" y="33599"/>
                        <a:pt x="35934" y="31982"/>
                        <a:pt x="35755" y="29466"/>
                      </a:cubicBezTo>
                      <a:lnTo>
                        <a:pt x="35755" y="29466"/>
                      </a:lnTo>
                      <a:cubicBezTo>
                        <a:pt x="35755" y="28568"/>
                        <a:pt x="36114" y="27130"/>
                        <a:pt x="36653" y="26951"/>
                      </a:cubicBezTo>
                      <a:lnTo>
                        <a:pt x="36653" y="26951"/>
                      </a:lnTo>
                      <a:cubicBezTo>
                        <a:pt x="38091" y="24255"/>
                        <a:pt x="40247" y="22638"/>
                        <a:pt x="42403" y="21560"/>
                      </a:cubicBezTo>
                      <a:lnTo>
                        <a:pt x="42403" y="21560"/>
                      </a:lnTo>
                      <a:cubicBezTo>
                        <a:pt x="42223" y="21381"/>
                        <a:pt x="41864" y="21201"/>
                        <a:pt x="41684" y="21201"/>
                      </a:cubicBezTo>
                      <a:lnTo>
                        <a:pt x="41684" y="21201"/>
                      </a:lnTo>
                      <a:cubicBezTo>
                        <a:pt x="41504" y="21021"/>
                        <a:pt x="40965" y="21021"/>
                        <a:pt x="40247" y="21021"/>
                      </a:cubicBezTo>
                      <a:lnTo>
                        <a:pt x="40247" y="21021"/>
                      </a:lnTo>
                      <a:cubicBezTo>
                        <a:pt x="38270" y="21021"/>
                        <a:pt x="35395" y="22099"/>
                        <a:pt x="33419" y="24076"/>
                      </a:cubicBezTo>
                      <a:lnTo>
                        <a:pt x="33419" y="24076"/>
                      </a:lnTo>
                      <a:cubicBezTo>
                        <a:pt x="32161" y="24615"/>
                        <a:pt x="30904" y="24794"/>
                        <a:pt x="29826" y="24794"/>
                      </a:cubicBezTo>
                      <a:lnTo>
                        <a:pt x="29826" y="24794"/>
                      </a:lnTo>
                      <a:cubicBezTo>
                        <a:pt x="27310" y="24615"/>
                        <a:pt x="23537" y="24076"/>
                        <a:pt x="22998" y="19763"/>
                      </a:cubicBezTo>
                      <a:lnTo>
                        <a:pt x="22998" y="19763"/>
                      </a:lnTo>
                      <a:cubicBezTo>
                        <a:pt x="22998" y="19224"/>
                        <a:pt x="22998" y="18685"/>
                        <a:pt x="23357" y="18146"/>
                      </a:cubicBezTo>
                      <a:lnTo>
                        <a:pt x="23357" y="18146"/>
                      </a:lnTo>
                      <a:cubicBezTo>
                        <a:pt x="23357" y="17967"/>
                        <a:pt x="23537" y="17787"/>
                        <a:pt x="23537" y="17428"/>
                      </a:cubicBezTo>
                      <a:lnTo>
                        <a:pt x="23537" y="17428"/>
                      </a:lnTo>
                      <a:cubicBezTo>
                        <a:pt x="22998" y="17607"/>
                        <a:pt x="22459" y="17787"/>
                        <a:pt x="21740" y="17787"/>
                      </a:cubicBezTo>
                      <a:lnTo>
                        <a:pt x="21740" y="17787"/>
                      </a:lnTo>
                      <a:cubicBezTo>
                        <a:pt x="21022" y="17787"/>
                        <a:pt x="20123" y="17607"/>
                        <a:pt x="19225" y="17248"/>
                      </a:cubicBezTo>
                      <a:lnTo>
                        <a:pt x="19225" y="17248"/>
                      </a:lnTo>
                      <a:cubicBezTo>
                        <a:pt x="17069" y="16170"/>
                        <a:pt x="14374" y="15452"/>
                        <a:pt x="12038" y="11499"/>
                      </a:cubicBezTo>
                      <a:lnTo>
                        <a:pt x="12038" y="11499"/>
                      </a:lnTo>
                      <a:cubicBezTo>
                        <a:pt x="8804" y="7906"/>
                        <a:pt x="8624" y="5570"/>
                        <a:pt x="7726" y="5390"/>
                      </a:cubicBezTo>
                      <a:lnTo>
                        <a:pt x="7726" y="5390"/>
                      </a:lnTo>
                      <a:cubicBezTo>
                        <a:pt x="7007" y="5210"/>
                        <a:pt x="6468" y="5031"/>
                        <a:pt x="6109" y="5031"/>
                      </a:cubicBezTo>
                      <a:lnTo>
                        <a:pt x="6109" y="5031"/>
                      </a:lnTo>
                      <a:cubicBezTo>
                        <a:pt x="7007" y="8624"/>
                        <a:pt x="11679" y="24435"/>
                        <a:pt x="13116" y="26412"/>
                      </a:cubicBezTo>
                      <a:lnTo>
                        <a:pt x="13116" y="26412"/>
                      </a:lnTo>
                      <a:cubicBezTo>
                        <a:pt x="16889" y="30365"/>
                        <a:pt x="20662" y="37911"/>
                        <a:pt x="22279" y="38988"/>
                      </a:cubicBezTo>
                      <a:lnTo>
                        <a:pt x="22279" y="38988"/>
                      </a:lnTo>
                      <a:lnTo>
                        <a:pt x="22279" y="38988"/>
                      </a:lnTo>
                      <a:lnTo>
                        <a:pt x="22279" y="38809"/>
                      </a:lnTo>
                      <a:close/>
                      <a:moveTo>
                        <a:pt x="22100" y="38988"/>
                      </a:moveTo>
                      <a:cubicBezTo>
                        <a:pt x="22100" y="38988"/>
                        <a:pt x="22100" y="38988"/>
                        <a:pt x="22100" y="38988"/>
                      </a:cubicBezTo>
                      <a:lnTo>
                        <a:pt x="22100" y="38988"/>
                      </a:lnTo>
                      <a:lnTo>
                        <a:pt x="22100" y="38988"/>
                      </a:lnTo>
                      <a:lnTo>
                        <a:pt x="22100" y="38988"/>
                      </a:lnTo>
                      <a:close/>
                      <a:moveTo>
                        <a:pt x="30724" y="13475"/>
                      </a:moveTo>
                      <a:cubicBezTo>
                        <a:pt x="30724" y="13475"/>
                        <a:pt x="30724" y="13296"/>
                        <a:pt x="30724" y="13475"/>
                      </a:cubicBezTo>
                      <a:lnTo>
                        <a:pt x="30724" y="13475"/>
                      </a:lnTo>
                      <a:cubicBezTo>
                        <a:pt x="30724" y="13296"/>
                        <a:pt x="30724" y="13475"/>
                        <a:pt x="30724" y="13475"/>
                      </a:cubicBezTo>
                      <a:lnTo>
                        <a:pt x="30724" y="13475"/>
                      </a:lnTo>
                      <a:close/>
                      <a:moveTo>
                        <a:pt x="3054" y="4312"/>
                      </a:moveTo>
                      <a:lnTo>
                        <a:pt x="3773" y="3593"/>
                      </a:lnTo>
                      <a:lnTo>
                        <a:pt x="3054" y="4312"/>
                      </a:lnTo>
                      <a:lnTo>
                        <a:pt x="3054" y="4312"/>
                      </a:lnTo>
                      <a:close/>
                    </a:path>
                  </a:pathLst>
                </a:custGeom>
                <a:grpFill/>
                <a:ln w="17953" cap="flat">
                  <a:noFill/>
                  <a:prstDash val="solid"/>
                  <a:miter/>
                </a:ln>
              </p:spPr>
              <p:txBody>
                <a:bodyPr rtlCol="0" anchor="ctr"/>
                <a:lstStyle/>
                <a:p>
                  <a:endParaRPr lang="zh-CN" altLang="en-US" sz="1050"/>
                </a:p>
              </p:txBody>
            </p:sp>
          </p:grpSp>
          <p:grpSp>
            <p:nvGrpSpPr>
              <p:cNvPr id="330" name="图形 1"/>
              <p:cNvGrpSpPr/>
              <p:nvPr/>
            </p:nvGrpSpPr>
            <p:grpSpPr>
              <a:xfrm>
                <a:off x="2450319" y="4855016"/>
                <a:ext cx="23357" cy="19958"/>
                <a:chOff x="3823530" y="5052706"/>
                <a:chExt cx="23357" cy="19958"/>
              </a:xfrm>
              <a:solidFill>
                <a:srgbClr val="0070C0"/>
              </a:solidFill>
            </p:grpSpPr>
            <p:sp>
              <p:nvSpPr>
                <p:cNvPr id="3086" name="任意多边形: 形状 973"/>
                <p:cNvSpPr/>
                <p:nvPr/>
              </p:nvSpPr>
              <p:spPr>
                <a:xfrm>
                  <a:off x="3826093" y="5055057"/>
                  <a:ext cx="18442" cy="14964"/>
                </a:xfrm>
                <a:custGeom>
                  <a:avLst/>
                  <a:gdLst>
                    <a:gd name="connsiteX0" fmla="*/ 5702 w 18442"/>
                    <a:gd name="connsiteY0" fmla="*/ 12038 h 14964"/>
                    <a:gd name="connsiteX1" fmla="*/ 16303 w 18442"/>
                    <a:gd name="connsiteY1" fmla="*/ 14553 h 14964"/>
                    <a:gd name="connsiteX2" fmla="*/ 17560 w 18442"/>
                    <a:gd name="connsiteY2" fmla="*/ 6648 h 14964"/>
                    <a:gd name="connsiteX3" fmla="*/ 6960 w 18442"/>
                    <a:gd name="connsiteY3" fmla="*/ 0 h 14964"/>
                    <a:gd name="connsiteX4" fmla="*/ 312 w 18442"/>
                    <a:gd name="connsiteY4" fmla="*/ 3953 h 14964"/>
                    <a:gd name="connsiteX5" fmla="*/ 5702 w 18442"/>
                    <a:gd name="connsiteY5" fmla="*/ 12038 h 14964"/>
                    <a:gd name="connsiteX6" fmla="*/ 5702 w 18442"/>
                    <a:gd name="connsiteY6" fmla="*/ 12038 h 1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42" h="14964">
                      <a:moveTo>
                        <a:pt x="5702" y="12038"/>
                      </a:moveTo>
                      <a:cubicBezTo>
                        <a:pt x="9655" y="13296"/>
                        <a:pt x="13608" y="15991"/>
                        <a:pt x="16303" y="14553"/>
                      </a:cubicBezTo>
                      <a:cubicBezTo>
                        <a:pt x="18998" y="13296"/>
                        <a:pt x="18818" y="9343"/>
                        <a:pt x="17560" y="6648"/>
                      </a:cubicBezTo>
                      <a:cubicBezTo>
                        <a:pt x="16303" y="2695"/>
                        <a:pt x="10913" y="1258"/>
                        <a:pt x="6960" y="0"/>
                      </a:cubicBezTo>
                      <a:cubicBezTo>
                        <a:pt x="3007" y="0"/>
                        <a:pt x="312" y="1258"/>
                        <a:pt x="312" y="3953"/>
                      </a:cubicBezTo>
                      <a:cubicBezTo>
                        <a:pt x="-946" y="6827"/>
                        <a:pt x="1749" y="10780"/>
                        <a:pt x="5702" y="12038"/>
                      </a:cubicBezTo>
                      <a:lnTo>
                        <a:pt x="5702" y="12038"/>
                      </a:lnTo>
                      <a:close/>
                    </a:path>
                  </a:pathLst>
                </a:custGeom>
                <a:grpFill/>
                <a:ln w="17953" cap="flat">
                  <a:noFill/>
                  <a:prstDash val="solid"/>
                  <a:miter/>
                </a:ln>
              </p:spPr>
              <p:txBody>
                <a:bodyPr rtlCol="0" anchor="ctr"/>
                <a:lstStyle/>
                <a:p>
                  <a:endParaRPr lang="zh-CN" altLang="en-US" sz="1050"/>
                </a:p>
              </p:txBody>
            </p:sp>
            <p:sp>
              <p:nvSpPr>
                <p:cNvPr id="3087" name="任意多边形: 形状 974"/>
                <p:cNvSpPr/>
                <p:nvPr/>
              </p:nvSpPr>
              <p:spPr>
                <a:xfrm>
                  <a:off x="3823530" y="5052706"/>
                  <a:ext cx="23357" cy="19958"/>
                </a:xfrm>
                <a:custGeom>
                  <a:avLst/>
                  <a:gdLst>
                    <a:gd name="connsiteX0" fmla="*/ 7367 w 23357"/>
                    <a:gd name="connsiteY0" fmla="*/ 16904 h 19958"/>
                    <a:gd name="connsiteX1" fmla="*/ 8085 w 23357"/>
                    <a:gd name="connsiteY1" fmla="*/ 14568 h 19958"/>
                    <a:gd name="connsiteX2" fmla="*/ 7367 w 23357"/>
                    <a:gd name="connsiteY2" fmla="*/ 16904 h 19958"/>
                    <a:gd name="connsiteX3" fmla="*/ 0 w 23357"/>
                    <a:gd name="connsiteY3" fmla="*/ 7920 h 19958"/>
                    <a:gd name="connsiteX4" fmla="*/ 0 w 23357"/>
                    <a:gd name="connsiteY4" fmla="*/ 7920 h 19958"/>
                    <a:gd name="connsiteX5" fmla="*/ 359 w 23357"/>
                    <a:gd name="connsiteY5" fmla="*/ 5764 h 19958"/>
                    <a:gd name="connsiteX6" fmla="*/ 359 w 23357"/>
                    <a:gd name="connsiteY6" fmla="*/ 5764 h 19958"/>
                    <a:gd name="connsiteX7" fmla="*/ 10241 w 23357"/>
                    <a:gd name="connsiteY7" fmla="*/ 15 h 19958"/>
                    <a:gd name="connsiteX8" fmla="*/ 10241 w 23357"/>
                    <a:gd name="connsiteY8" fmla="*/ 15 h 19958"/>
                    <a:gd name="connsiteX9" fmla="*/ 22279 w 23357"/>
                    <a:gd name="connsiteY9" fmla="*/ 7920 h 19958"/>
                    <a:gd name="connsiteX10" fmla="*/ 22279 w 23357"/>
                    <a:gd name="connsiteY10" fmla="*/ 7920 h 19958"/>
                    <a:gd name="connsiteX11" fmla="*/ 23357 w 23357"/>
                    <a:gd name="connsiteY11" fmla="*/ 12771 h 19958"/>
                    <a:gd name="connsiteX12" fmla="*/ 23357 w 23357"/>
                    <a:gd name="connsiteY12" fmla="*/ 12771 h 19958"/>
                    <a:gd name="connsiteX13" fmla="*/ 19584 w 23357"/>
                    <a:gd name="connsiteY13" fmla="*/ 19419 h 19958"/>
                    <a:gd name="connsiteX14" fmla="*/ 19584 w 23357"/>
                    <a:gd name="connsiteY14" fmla="*/ 19419 h 19958"/>
                    <a:gd name="connsiteX15" fmla="*/ 16889 w 23357"/>
                    <a:gd name="connsiteY15" fmla="*/ 19958 h 19958"/>
                    <a:gd name="connsiteX16" fmla="*/ 16889 w 23357"/>
                    <a:gd name="connsiteY16" fmla="*/ 19958 h 19958"/>
                    <a:gd name="connsiteX17" fmla="*/ 7367 w 23357"/>
                    <a:gd name="connsiteY17" fmla="*/ 16904 h 19958"/>
                    <a:gd name="connsiteX18" fmla="*/ 7367 w 23357"/>
                    <a:gd name="connsiteY18" fmla="*/ 16904 h 19958"/>
                    <a:gd name="connsiteX19" fmla="*/ 17069 w 23357"/>
                    <a:gd name="connsiteY19" fmla="*/ 14748 h 19958"/>
                    <a:gd name="connsiteX20" fmla="*/ 17608 w 23357"/>
                    <a:gd name="connsiteY20" fmla="*/ 14748 h 19958"/>
                    <a:gd name="connsiteX21" fmla="*/ 17608 w 23357"/>
                    <a:gd name="connsiteY21" fmla="*/ 14748 h 19958"/>
                    <a:gd name="connsiteX22" fmla="*/ 18327 w 23357"/>
                    <a:gd name="connsiteY22" fmla="*/ 12771 h 19958"/>
                    <a:gd name="connsiteX23" fmla="*/ 18327 w 23357"/>
                    <a:gd name="connsiteY23" fmla="*/ 12771 h 19958"/>
                    <a:gd name="connsiteX24" fmla="*/ 17608 w 23357"/>
                    <a:gd name="connsiteY24" fmla="*/ 9897 h 19958"/>
                    <a:gd name="connsiteX25" fmla="*/ 17608 w 23357"/>
                    <a:gd name="connsiteY25" fmla="*/ 9897 h 19958"/>
                    <a:gd name="connsiteX26" fmla="*/ 9523 w 23357"/>
                    <a:gd name="connsiteY26" fmla="*/ 5046 h 19958"/>
                    <a:gd name="connsiteX27" fmla="*/ 9523 w 23357"/>
                    <a:gd name="connsiteY27" fmla="*/ 5046 h 19958"/>
                    <a:gd name="connsiteX28" fmla="*/ 5929 w 23357"/>
                    <a:gd name="connsiteY28" fmla="*/ 5764 h 19958"/>
                    <a:gd name="connsiteX29" fmla="*/ 5929 w 23357"/>
                    <a:gd name="connsiteY29" fmla="*/ 5764 h 19958"/>
                    <a:gd name="connsiteX30" fmla="*/ 6109 w 23357"/>
                    <a:gd name="connsiteY30" fmla="*/ 5944 h 19958"/>
                    <a:gd name="connsiteX31" fmla="*/ 5211 w 23357"/>
                    <a:gd name="connsiteY31" fmla="*/ 7561 h 19958"/>
                    <a:gd name="connsiteX32" fmla="*/ 5211 w 23357"/>
                    <a:gd name="connsiteY32" fmla="*/ 7920 h 19958"/>
                    <a:gd name="connsiteX33" fmla="*/ 9163 w 23357"/>
                    <a:gd name="connsiteY33" fmla="*/ 12053 h 19958"/>
                    <a:gd name="connsiteX34" fmla="*/ 9163 w 23357"/>
                    <a:gd name="connsiteY34" fmla="*/ 12053 h 19958"/>
                    <a:gd name="connsiteX35" fmla="*/ 9163 w 23357"/>
                    <a:gd name="connsiteY35" fmla="*/ 12053 h 19958"/>
                    <a:gd name="connsiteX36" fmla="*/ 17069 w 23357"/>
                    <a:gd name="connsiteY36" fmla="*/ 14748 h 19958"/>
                    <a:gd name="connsiteX37" fmla="*/ 17069 w 23357"/>
                    <a:gd name="connsiteY37" fmla="*/ 14748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3357" h="19958">
                      <a:moveTo>
                        <a:pt x="7367" y="16904"/>
                      </a:moveTo>
                      <a:lnTo>
                        <a:pt x="8085" y="14568"/>
                      </a:lnTo>
                      <a:lnTo>
                        <a:pt x="7367" y="16904"/>
                      </a:lnTo>
                      <a:cubicBezTo>
                        <a:pt x="3234" y="15287"/>
                        <a:pt x="180" y="12053"/>
                        <a:pt x="0" y="7920"/>
                      </a:cubicBezTo>
                      <a:lnTo>
                        <a:pt x="0" y="7920"/>
                      </a:lnTo>
                      <a:cubicBezTo>
                        <a:pt x="0" y="7201"/>
                        <a:pt x="180" y="6483"/>
                        <a:pt x="359" y="5764"/>
                      </a:cubicBezTo>
                      <a:lnTo>
                        <a:pt x="359" y="5764"/>
                      </a:lnTo>
                      <a:cubicBezTo>
                        <a:pt x="898" y="1272"/>
                        <a:pt x="5390" y="-165"/>
                        <a:pt x="10241" y="15"/>
                      </a:cubicBezTo>
                      <a:lnTo>
                        <a:pt x="10241" y="15"/>
                      </a:lnTo>
                      <a:cubicBezTo>
                        <a:pt x="14015" y="1452"/>
                        <a:pt x="20123" y="2351"/>
                        <a:pt x="22279" y="7920"/>
                      </a:cubicBezTo>
                      <a:lnTo>
                        <a:pt x="22279" y="7920"/>
                      </a:lnTo>
                      <a:cubicBezTo>
                        <a:pt x="22998" y="9358"/>
                        <a:pt x="23357" y="10975"/>
                        <a:pt x="23357" y="12771"/>
                      </a:cubicBezTo>
                      <a:lnTo>
                        <a:pt x="23357" y="12771"/>
                      </a:lnTo>
                      <a:cubicBezTo>
                        <a:pt x="23357" y="15107"/>
                        <a:pt x="22459" y="17802"/>
                        <a:pt x="19584" y="19419"/>
                      </a:cubicBezTo>
                      <a:lnTo>
                        <a:pt x="19584" y="19419"/>
                      </a:lnTo>
                      <a:cubicBezTo>
                        <a:pt x="18866" y="19778"/>
                        <a:pt x="17967" y="19958"/>
                        <a:pt x="16889" y="19958"/>
                      </a:cubicBezTo>
                      <a:lnTo>
                        <a:pt x="16889" y="19958"/>
                      </a:lnTo>
                      <a:cubicBezTo>
                        <a:pt x="13296" y="19778"/>
                        <a:pt x="10241" y="17802"/>
                        <a:pt x="7367" y="16904"/>
                      </a:cubicBezTo>
                      <a:lnTo>
                        <a:pt x="7367" y="16904"/>
                      </a:lnTo>
                      <a:close/>
                      <a:moveTo>
                        <a:pt x="17069" y="14748"/>
                      </a:moveTo>
                      <a:cubicBezTo>
                        <a:pt x="17249" y="14748"/>
                        <a:pt x="17428" y="14748"/>
                        <a:pt x="17608" y="14748"/>
                      </a:cubicBezTo>
                      <a:lnTo>
                        <a:pt x="17608" y="14748"/>
                      </a:lnTo>
                      <a:cubicBezTo>
                        <a:pt x="17967" y="14568"/>
                        <a:pt x="18327" y="14029"/>
                        <a:pt x="18327" y="12771"/>
                      </a:cubicBezTo>
                      <a:lnTo>
                        <a:pt x="18327" y="12771"/>
                      </a:lnTo>
                      <a:cubicBezTo>
                        <a:pt x="18327" y="11873"/>
                        <a:pt x="18147" y="10795"/>
                        <a:pt x="17608" y="9897"/>
                      </a:cubicBezTo>
                      <a:lnTo>
                        <a:pt x="17608" y="9897"/>
                      </a:lnTo>
                      <a:cubicBezTo>
                        <a:pt x="17249" y="7740"/>
                        <a:pt x="12936" y="6124"/>
                        <a:pt x="9523" y="5046"/>
                      </a:cubicBezTo>
                      <a:lnTo>
                        <a:pt x="9523" y="5046"/>
                      </a:lnTo>
                      <a:cubicBezTo>
                        <a:pt x="7367" y="5046"/>
                        <a:pt x="6289" y="5405"/>
                        <a:pt x="5929" y="5764"/>
                      </a:cubicBezTo>
                      <a:lnTo>
                        <a:pt x="5929" y="5764"/>
                      </a:lnTo>
                      <a:lnTo>
                        <a:pt x="6109" y="5944"/>
                      </a:lnTo>
                      <a:lnTo>
                        <a:pt x="5211" y="7561"/>
                      </a:lnTo>
                      <a:lnTo>
                        <a:pt x="5211" y="7920"/>
                      </a:lnTo>
                      <a:cubicBezTo>
                        <a:pt x="5031" y="8819"/>
                        <a:pt x="6648" y="11334"/>
                        <a:pt x="9163" y="12053"/>
                      </a:cubicBezTo>
                      <a:lnTo>
                        <a:pt x="9163" y="12053"/>
                      </a:lnTo>
                      <a:lnTo>
                        <a:pt x="9163" y="12053"/>
                      </a:lnTo>
                      <a:cubicBezTo>
                        <a:pt x="12577" y="13311"/>
                        <a:pt x="15811" y="14928"/>
                        <a:pt x="17069" y="14748"/>
                      </a:cubicBezTo>
                      <a:lnTo>
                        <a:pt x="17069" y="14748"/>
                      </a:lnTo>
                      <a:close/>
                    </a:path>
                  </a:pathLst>
                </a:custGeom>
                <a:grpFill/>
                <a:ln w="17953" cap="flat">
                  <a:noFill/>
                  <a:prstDash val="solid"/>
                  <a:miter/>
                </a:ln>
              </p:spPr>
              <p:txBody>
                <a:bodyPr rtlCol="0" anchor="ctr"/>
                <a:lstStyle/>
                <a:p>
                  <a:endParaRPr lang="zh-CN" altLang="en-US" sz="1050"/>
                </a:p>
              </p:txBody>
            </p:sp>
          </p:grpSp>
          <p:grpSp>
            <p:nvGrpSpPr>
              <p:cNvPr id="331" name="图形 1"/>
              <p:cNvGrpSpPr/>
              <p:nvPr/>
            </p:nvGrpSpPr>
            <p:grpSpPr>
              <a:xfrm>
                <a:off x="2501885" y="4815862"/>
                <a:ext cx="14194" cy="27130"/>
                <a:chOff x="3875096" y="5013552"/>
                <a:chExt cx="14194" cy="27130"/>
              </a:xfrm>
              <a:solidFill>
                <a:srgbClr val="0070C0"/>
              </a:solidFill>
            </p:grpSpPr>
            <p:sp>
              <p:nvSpPr>
                <p:cNvPr id="3084" name="任意多边形: 形状 976"/>
                <p:cNvSpPr/>
                <p:nvPr/>
              </p:nvSpPr>
              <p:spPr>
                <a:xfrm>
                  <a:off x="3877791" y="5015958"/>
                  <a:ext cx="9163" cy="21849"/>
                </a:xfrm>
                <a:custGeom>
                  <a:avLst/>
                  <a:gdLst>
                    <a:gd name="connsiteX0" fmla="*/ 5211 w 9163"/>
                    <a:gd name="connsiteY0" fmla="*/ 21850 h 21849"/>
                    <a:gd name="connsiteX1" fmla="*/ 9163 w 9163"/>
                    <a:gd name="connsiteY1" fmla="*/ 13765 h 21849"/>
                    <a:gd name="connsiteX2" fmla="*/ 9163 w 9163"/>
                    <a:gd name="connsiteY2" fmla="*/ 4422 h 21849"/>
                    <a:gd name="connsiteX3" fmla="*/ 3953 w 9163"/>
                    <a:gd name="connsiteY3" fmla="*/ 469 h 21849"/>
                    <a:gd name="connsiteX4" fmla="*/ 0 w 9163"/>
                    <a:gd name="connsiteY4" fmla="*/ 7117 h 21849"/>
                    <a:gd name="connsiteX5" fmla="*/ 1437 w 9163"/>
                    <a:gd name="connsiteY5" fmla="*/ 19155 h 21849"/>
                    <a:gd name="connsiteX6" fmla="*/ 5211 w 9163"/>
                    <a:gd name="connsiteY6" fmla="*/ 21850 h 21849"/>
                    <a:gd name="connsiteX7" fmla="*/ 5211 w 9163"/>
                    <a:gd name="connsiteY7" fmla="*/ 21850 h 2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63" h="21849">
                      <a:moveTo>
                        <a:pt x="5211" y="21850"/>
                      </a:moveTo>
                      <a:cubicBezTo>
                        <a:pt x="6468" y="21850"/>
                        <a:pt x="9163" y="16460"/>
                        <a:pt x="9163" y="13765"/>
                      </a:cubicBezTo>
                      <a:cubicBezTo>
                        <a:pt x="9163" y="12507"/>
                        <a:pt x="9163" y="8554"/>
                        <a:pt x="9163" y="4422"/>
                      </a:cubicBezTo>
                      <a:cubicBezTo>
                        <a:pt x="7906" y="469"/>
                        <a:pt x="5211" y="-789"/>
                        <a:pt x="3953" y="469"/>
                      </a:cubicBezTo>
                      <a:cubicBezTo>
                        <a:pt x="2695" y="1727"/>
                        <a:pt x="0" y="3164"/>
                        <a:pt x="0" y="7117"/>
                      </a:cubicBezTo>
                      <a:cubicBezTo>
                        <a:pt x="0" y="11069"/>
                        <a:pt x="0" y="17717"/>
                        <a:pt x="1437" y="19155"/>
                      </a:cubicBezTo>
                      <a:cubicBezTo>
                        <a:pt x="2695" y="21850"/>
                        <a:pt x="2695" y="21850"/>
                        <a:pt x="5211" y="21850"/>
                      </a:cubicBezTo>
                      <a:lnTo>
                        <a:pt x="5211" y="21850"/>
                      </a:lnTo>
                      <a:close/>
                    </a:path>
                  </a:pathLst>
                </a:custGeom>
                <a:grpFill/>
                <a:ln w="17953" cap="flat">
                  <a:noFill/>
                  <a:prstDash val="solid"/>
                  <a:miter/>
                </a:ln>
              </p:spPr>
              <p:txBody>
                <a:bodyPr rtlCol="0" anchor="ctr"/>
                <a:lstStyle/>
                <a:p>
                  <a:endParaRPr lang="zh-CN" altLang="en-US" sz="1050"/>
                </a:p>
              </p:txBody>
            </p:sp>
            <p:sp>
              <p:nvSpPr>
                <p:cNvPr id="3085" name="任意多边形: 形状 977"/>
                <p:cNvSpPr/>
                <p:nvPr/>
              </p:nvSpPr>
              <p:spPr>
                <a:xfrm>
                  <a:off x="3875096" y="5013552"/>
                  <a:ext cx="14194" cy="27130"/>
                </a:xfrm>
                <a:custGeom>
                  <a:avLst/>
                  <a:gdLst>
                    <a:gd name="connsiteX0" fmla="*/ 2156 w 14194"/>
                    <a:gd name="connsiteY0" fmla="*/ 23357 h 27130"/>
                    <a:gd name="connsiteX1" fmla="*/ 0 w 14194"/>
                    <a:gd name="connsiteY1" fmla="*/ 10062 h 27130"/>
                    <a:gd name="connsiteX2" fmla="*/ 0 w 14194"/>
                    <a:gd name="connsiteY2" fmla="*/ 10062 h 27130"/>
                    <a:gd name="connsiteX3" fmla="*/ 0 w 14194"/>
                    <a:gd name="connsiteY3" fmla="*/ 9343 h 27130"/>
                    <a:gd name="connsiteX4" fmla="*/ 0 w 14194"/>
                    <a:gd name="connsiteY4" fmla="*/ 9343 h 27130"/>
                    <a:gd name="connsiteX5" fmla="*/ 4492 w 14194"/>
                    <a:gd name="connsiteY5" fmla="*/ 1437 h 27130"/>
                    <a:gd name="connsiteX6" fmla="*/ 4492 w 14194"/>
                    <a:gd name="connsiteY6" fmla="*/ 1437 h 27130"/>
                    <a:gd name="connsiteX7" fmla="*/ 7546 w 14194"/>
                    <a:gd name="connsiteY7" fmla="*/ 0 h 27130"/>
                    <a:gd name="connsiteX8" fmla="*/ 7546 w 14194"/>
                    <a:gd name="connsiteY8" fmla="*/ 0 h 27130"/>
                    <a:gd name="connsiteX9" fmla="*/ 14194 w 14194"/>
                    <a:gd name="connsiteY9" fmla="*/ 7007 h 27130"/>
                    <a:gd name="connsiteX10" fmla="*/ 14194 w 14194"/>
                    <a:gd name="connsiteY10" fmla="*/ 7007 h 27130"/>
                    <a:gd name="connsiteX11" fmla="*/ 14194 w 14194"/>
                    <a:gd name="connsiteY11" fmla="*/ 16350 h 27130"/>
                    <a:gd name="connsiteX12" fmla="*/ 14194 w 14194"/>
                    <a:gd name="connsiteY12" fmla="*/ 16350 h 27130"/>
                    <a:gd name="connsiteX13" fmla="*/ 7726 w 14194"/>
                    <a:gd name="connsiteY13" fmla="*/ 26951 h 27130"/>
                    <a:gd name="connsiteX14" fmla="*/ 7726 w 14194"/>
                    <a:gd name="connsiteY14" fmla="*/ 26951 h 27130"/>
                    <a:gd name="connsiteX15" fmla="*/ 7726 w 14194"/>
                    <a:gd name="connsiteY15" fmla="*/ 24435 h 27130"/>
                    <a:gd name="connsiteX16" fmla="*/ 7726 w 14194"/>
                    <a:gd name="connsiteY16" fmla="*/ 26951 h 27130"/>
                    <a:gd name="connsiteX17" fmla="*/ 6827 w 14194"/>
                    <a:gd name="connsiteY17" fmla="*/ 27131 h 27130"/>
                    <a:gd name="connsiteX18" fmla="*/ 6827 w 14194"/>
                    <a:gd name="connsiteY18" fmla="*/ 27131 h 27130"/>
                    <a:gd name="connsiteX19" fmla="*/ 2156 w 14194"/>
                    <a:gd name="connsiteY19" fmla="*/ 23357 h 27130"/>
                    <a:gd name="connsiteX20" fmla="*/ 2156 w 14194"/>
                    <a:gd name="connsiteY20" fmla="*/ 23357 h 27130"/>
                    <a:gd name="connsiteX21" fmla="*/ 7187 w 14194"/>
                    <a:gd name="connsiteY21" fmla="*/ 21740 h 27130"/>
                    <a:gd name="connsiteX22" fmla="*/ 8085 w 14194"/>
                    <a:gd name="connsiteY22" fmla="*/ 20123 h 27130"/>
                    <a:gd name="connsiteX23" fmla="*/ 8085 w 14194"/>
                    <a:gd name="connsiteY23" fmla="*/ 20123 h 27130"/>
                    <a:gd name="connsiteX24" fmla="*/ 9343 w 14194"/>
                    <a:gd name="connsiteY24" fmla="*/ 16171 h 27130"/>
                    <a:gd name="connsiteX25" fmla="*/ 9343 w 14194"/>
                    <a:gd name="connsiteY25" fmla="*/ 16171 h 27130"/>
                    <a:gd name="connsiteX26" fmla="*/ 9343 w 14194"/>
                    <a:gd name="connsiteY26" fmla="*/ 7726 h 27130"/>
                    <a:gd name="connsiteX27" fmla="*/ 9343 w 14194"/>
                    <a:gd name="connsiteY27" fmla="*/ 7726 h 27130"/>
                    <a:gd name="connsiteX28" fmla="*/ 7906 w 14194"/>
                    <a:gd name="connsiteY28" fmla="*/ 5031 h 27130"/>
                    <a:gd name="connsiteX29" fmla="*/ 7906 w 14194"/>
                    <a:gd name="connsiteY29" fmla="*/ 5031 h 27130"/>
                    <a:gd name="connsiteX30" fmla="*/ 5031 w 14194"/>
                    <a:gd name="connsiteY30" fmla="*/ 9523 h 27130"/>
                    <a:gd name="connsiteX31" fmla="*/ 5031 w 14194"/>
                    <a:gd name="connsiteY31" fmla="*/ 9523 h 27130"/>
                    <a:gd name="connsiteX32" fmla="*/ 5570 w 14194"/>
                    <a:gd name="connsiteY32" fmla="*/ 19045 h 27130"/>
                    <a:gd name="connsiteX33" fmla="*/ 5570 w 14194"/>
                    <a:gd name="connsiteY33" fmla="*/ 19045 h 27130"/>
                    <a:gd name="connsiteX34" fmla="*/ 6109 w 14194"/>
                    <a:gd name="connsiteY34" fmla="*/ 20303 h 27130"/>
                    <a:gd name="connsiteX35" fmla="*/ 6109 w 14194"/>
                    <a:gd name="connsiteY35" fmla="*/ 20303 h 27130"/>
                    <a:gd name="connsiteX36" fmla="*/ 6827 w 14194"/>
                    <a:gd name="connsiteY36" fmla="*/ 21561 h 27130"/>
                    <a:gd name="connsiteX37" fmla="*/ 6827 w 14194"/>
                    <a:gd name="connsiteY37" fmla="*/ 21561 h 27130"/>
                    <a:gd name="connsiteX38" fmla="*/ 7187 w 14194"/>
                    <a:gd name="connsiteY38" fmla="*/ 21740 h 27130"/>
                    <a:gd name="connsiteX39" fmla="*/ 7187 w 14194"/>
                    <a:gd name="connsiteY39" fmla="*/ 21740 h 27130"/>
                    <a:gd name="connsiteX40" fmla="*/ 4672 w 14194"/>
                    <a:gd name="connsiteY40" fmla="*/ 11140 h 27130"/>
                    <a:gd name="connsiteX41" fmla="*/ 5031 w 14194"/>
                    <a:gd name="connsiteY41" fmla="*/ 10601 h 27130"/>
                    <a:gd name="connsiteX42" fmla="*/ 5031 w 14194"/>
                    <a:gd name="connsiteY42" fmla="*/ 10601 h 27130"/>
                    <a:gd name="connsiteX43" fmla="*/ 4672 w 14194"/>
                    <a:gd name="connsiteY43" fmla="*/ 11140 h 27130"/>
                    <a:gd name="connsiteX44" fmla="*/ 4672 w 14194"/>
                    <a:gd name="connsiteY44" fmla="*/ 11140 h 27130"/>
                    <a:gd name="connsiteX45" fmla="*/ 4672 w 14194"/>
                    <a:gd name="connsiteY45" fmla="*/ 11140 h 27130"/>
                    <a:gd name="connsiteX46" fmla="*/ 4672 w 14194"/>
                    <a:gd name="connsiteY46" fmla="*/ 11140 h 2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194" h="27130">
                      <a:moveTo>
                        <a:pt x="2156" y="23357"/>
                      </a:moveTo>
                      <a:cubicBezTo>
                        <a:pt x="-539" y="19764"/>
                        <a:pt x="359" y="14194"/>
                        <a:pt x="0" y="10062"/>
                      </a:cubicBezTo>
                      <a:lnTo>
                        <a:pt x="0" y="10062"/>
                      </a:lnTo>
                      <a:cubicBezTo>
                        <a:pt x="0" y="9882"/>
                        <a:pt x="0" y="9702"/>
                        <a:pt x="0" y="9343"/>
                      </a:cubicBezTo>
                      <a:lnTo>
                        <a:pt x="0" y="9343"/>
                      </a:lnTo>
                      <a:cubicBezTo>
                        <a:pt x="0" y="4312"/>
                        <a:pt x="3953" y="1976"/>
                        <a:pt x="4492" y="1437"/>
                      </a:cubicBezTo>
                      <a:lnTo>
                        <a:pt x="4492" y="1437"/>
                      </a:lnTo>
                      <a:cubicBezTo>
                        <a:pt x="5211" y="359"/>
                        <a:pt x="6648" y="0"/>
                        <a:pt x="7546" y="0"/>
                      </a:cubicBezTo>
                      <a:lnTo>
                        <a:pt x="7546" y="0"/>
                      </a:lnTo>
                      <a:cubicBezTo>
                        <a:pt x="10780" y="180"/>
                        <a:pt x="12757" y="2695"/>
                        <a:pt x="14194" y="7007"/>
                      </a:cubicBezTo>
                      <a:lnTo>
                        <a:pt x="14194" y="7007"/>
                      </a:lnTo>
                      <a:cubicBezTo>
                        <a:pt x="14194" y="10960"/>
                        <a:pt x="14194" y="14913"/>
                        <a:pt x="14194" y="16350"/>
                      </a:cubicBezTo>
                      <a:lnTo>
                        <a:pt x="14194" y="16350"/>
                      </a:lnTo>
                      <a:cubicBezTo>
                        <a:pt x="13296" y="20483"/>
                        <a:pt x="12936" y="25154"/>
                        <a:pt x="7726" y="26951"/>
                      </a:cubicBezTo>
                      <a:lnTo>
                        <a:pt x="7726" y="26951"/>
                      </a:lnTo>
                      <a:lnTo>
                        <a:pt x="7726" y="24435"/>
                      </a:lnTo>
                      <a:lnTo>
                        <a:pt x="7726" y="26951"/>
                      </a:lnTo>
                      <a:cubicBezTo>
                        <a:pt x="7367" y="26951"/>
                        <a:pt x="7187" y="27131"/>
                        <a:pt x="6827" y="27131"/>
                      </a:cubicBezTo>
                      <a:lnTo>
                        <a:pt x="6827" y="27131"/>
                      </a:lnTo>
                      <a:cubicBezTo>
                        <a:pt x="4851" y="26951"/>
                        <a:pt x="2156" y="24974"/>
                        <a:pt x="2156" y="23357"/>
                      </a:cubicBezTo>
                      <a:lnTo>
                        <a:pt x="2156" y="23357"/>
                      </a:lnTo>
                      <a:close/>
                      <a:moveTo>
                        <a:pt x="7187" y="21740"/>
                      </a:moveTo>
                      <a:cubicBezTo>
                        <a:pt x="7367" y="21381"/>
                        <a:pt x="7726" y="20842"/>
                        <a:pt x="8085" y="20123"/>
                      </a:cubicBezTo>
                      <a:lnTo>
                        <a:pt x="8085" y="20123"/>
                      </a:lnTo>
                      <a:cubicBezTo>
                        <a:pt x="8804" y="18686"/>
                        <a:pt x="9343" y="16889"/>
                        <a:pt x="9343" y="16171"/>
                      </a:cubicBezTo>
                      <a:lnTo>
                        <a:pt x="9343" y="16171"/>
                      </a:lnTo>
                      <a:cubicBezTo>
                        <a:pt x="9343" y="14913"/>
                        <a:pt x="9343" y="10960"/>
                        <a:pt x="9343" y="7726"/>
                      </a:cubicBezTo>
                      <a:lnTo>
                        <a:pt x="9343" y="7726"/>
                      </a:lnTo>
                      <a:cubicBezTo>
                        <a:pt x="8804" y="5929"/>
                        <a:pt x="8265" y="5390"/>
                        <a:pt x="7906" y="5031"/>
                      </a:cubicBezTo>
                      <a:lnTo>
                        <a:pt x="7906" y="5031"/>
                      </a:lnTo>
                      <a:cubicBezTo>
                        <a:pt x="6109" y="6648"/>
                        <a:pt x="5211" y="7007"/>
                        <a:pt x="5031" y="9523"/>
                      </a:cubicBezTo>
                      <a:lnTo>
                        <a:pt x="5031" y="9523"/>
                      </a:lnTo>
                      <a:cubicBezTo>
                        <a:pt x="5031" y="12397"/>
                        <a:pt x="5031" y="17069"/>
                        <a:pt x="5570" y="19045"/>
                      </a:cubicBezTo>
                      <a:lnTo>
                        <a:pt x="5570" y="19045"/>
                      </a:lnTo>
                      <a:cubicBezTo>
                        <a:pt x="5570" y="19764"/>
                        <a:pt x="5570" y="19764"/>
                        <a:pt x="6109" y="20303"/>
                      </a:cubicBezTo>
                      <a:lnTo>
                        <a:pt x="6109" y="20303"/>
                      </a:lnTo>
                      <a:cubicBezTo>
                        <a:pt x="6468" y="20842"/>
                        <a:pt x="6648" y="21201"/>
                        <a:pt x="6827" y="21561"/>
                      </a:cubicBezTo>
                      <a:lnTo>
                        <a:pt x="6827" y="21561"/>
                      </a:lnTo>
                      <a:cubicBezTo>
                        <a:pt x="7007" y="21740"/>
                        <a:pt x="7007" y="21740"/>
                        <a:pt x="7187" y="21740"/>
                      </a:cubicBezTo>
                      <a:lnTo>
                        <a:pt x="7187" y="21740"/>
                      </a:lnTo>
                      <a:close/>
                      <a:moveTo>
                        <a:pt x="4672" y="11140"/>
                      </a:moveTo>
                      <a:cubicBezTo>
                        <a:pt x="4851" y="10960"/>
                        <a:pt x="4851" y="10780"/>
                        <a:pt x="5031" y="10601"/>
                      </a:cubicBezTo>
                      <a:lnTo>
                        <a:pt x="5031" y="10601"/>
                      </a:lnTo>
                      <a:cubicBezTo>
                        <a:pt x="4851" y="10780"/>
                        <a:pt x="4672" y="10960"/>
                        <a:pt x="4672" y="11140"/>
                      </a:cubicBezTo>
                      <a:lnTo>
                        <a:pt x="4672" y="11140"/>
                      </a:lnTo>
                      <a:lnTo>
                        <a:pt x="4672" y="11140"/>
                      </a:lnTo>
                      <a:lnTo>
                        <a:pt x="4672" y="11140"/>
                      </a:lnTo>
                      <a:close/>
                    </a:path>
                  </a:pathLst>
                </a:custGeom>
                <a:grpFill/>
                <a:ln w="17953" cap="flat">
                  <a:noFill/>
                  <a:prstDash val="solid"/>
                  <a:miter/>
                </a:ln>
              </p:spPr>
              <p:txBody>
                <a:bodyPr rtlCol="0" anchor="ctr"/>
                <a:lstStyle/>
                <a:p>
                  <a:endParaRPr lang="zh-CN" altLang="en-US" sz="1050"/>
                </a:p>
              </p:txBody>
            </p:sp>
          </p:grpSp>
          <p:grpSp>
            <p:nvGrpSpPr>
              <p:cNvPr id="332" name="图形 1"/>
              <p:cNvGrpSpPr/>
              <p:nvPr/>
            </p:nvGrpSpPr>
            <p:grpSpPr>
              <a:xfrm>
                <a:off x="3363951" y="3661830"/>
                <a:ext cx="11865" cy="17068"/>
                <a:chOff x="4737162" y="3859520"/>
                <a:chExt cx="11865" cy="17068"/>
              </a:xfrm>
              <a:solidFill>
                <a:srgbClr val="0070C0"/>
              </a:solidFill>
            </p:grpSpPr>
            <p:sp>
              <p:nvSpPr>
                <p:cNvPr id="3082" name="任意多边形: 形状 979"/>
                <p:cNvSpPr/>
                <p:nvPr/>
              </p:nvSpPr>
              <p:spPr>
                <a:xfrm>
                  <a:off x="4739677" y="3861907"/>
                  <a:ext cx="6647" cy="11934"/>
                </a:xfrm>
                <a:custGeom>
                  <a:avLst/>
                  <a:gdLst>
                    <a:gd name="connsiteX0" fmla="*/ 2695 w 6647"/>
                    <a:gd name="connsiteY0" fmla="*/ 11448 h 11934"/>
                    <a:gd name="connsiteX1" fmla="*/ 6648 w 6647"/>
                    <a:gd name="connsiteY1" fmla="*/ 6058 h 11934"/>
                    <a:gd name="connsiteX2" fmla="*/ 2695 w 6647"/>
                    <a:gd name="connsiteY2" fmla="*/ 668 h 11934"/>
                    <a:gd name="connsiteX3" fmla="*/ 0 w 6647"/>
                    <a:gd name="connsiteY3" fmla="*/ 8573 h 11934"/>
                    <a:gd name="connsiteX4" fmla="*/ 2695 w 6647"/>
                    <a:gd name="connsiteY4" fmla="*/ 11448 h 11934"/>
                    <a:gd name="connsiteX5" fmla="*/ 2695 w 6647"/>
                    <a:gd name="connsiteY5" fmla="*/ 11448 h 1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7" h="11934">
                      <a:moveTo>
                        <a:pt x="2695" y="11448"/>
                      </a:moveTo>
                      <a:cubicBezTo>
                        <a:pt x="5390" y="10190"/>
                        <a:pt x="6648" y="10011"/>
                        <a:pt x="6648" y="6058"/>
                      </a:cubicBezTo>
                      <a:cubicBezTo>
                        <a:pt x="6648" y="3363"/>
                        <a:pt x="3953" y="-1848"/>
                        <a:pt x="2695" y="668"/>
                      </a:cubicBezTo>
                      <a:cubicBezTo>
                        <a:pt x="1437" y="1925"/>
                        <a:pt x="0" y="4620"/>
                        <a:pt x="0" y="8573"/>
                      </a:cubicBezTo>
                      <a:cubicBezTo>
                        <a:pt x="0" y="11448"/>
                        <a:pt x="1258" y="12706"/>
                        <a:pt x="2695" y="11448"/>
                      </a:cubicBezTo>
                      <a:lnTo>
                        <a:pt x="2695" y="11448"/>
                      </a:lnTo>
                      <a:close/>
                    </a:path>
                  </a:pathLst>
                </a:custGeom>
                <a:grpFill/>
                <a:ln w="17953" cap="flat">
                  <a:noFill/>
                  <a:prstDash val="solid"/>
                  <a:miter/>
                </a:ln>
              </p:spPr>
              <p:txBody>
                <a:bodyPr rtlCol="0" anchor="ctr"/>
                <a:lstStyle/>
                <a:p>
                  <a:endParaRPr lang="zh-CN" altLang="en-US" sz="1050"/>
                </a:p>
              </p:txBody>
            </p:sp>
            <p:sp>
              <p:nvSpPr>
                <p:cNvPr id="3083" name="任意多边形: 形状 980"/>
                <p:cNvSpPr/>
                <p:nvPr/>
              </p:nvSpPr>
              <p:spPr>
                <a:xfrm>
                  <a:off x="4737162" y="3859520"/>
                  <a:ext cx="11865" cy="17068"/>
                </a:xfrm>
                <a:custGeom>
                  <a:avLst/>
                  <a:gdLst>
                    <a:gd name="connsiteX0" fmla="*/ 0 w 11865"/>
                    <a:gd name="connsiteY0" fmla="*/ 11499 h 17068"/>
                    <a:gd name="connsiteX1" fmla="*/ 0 w 11865"/>
                    <a:gd name="connsiteY1" fmla="*/ 11499 h 17068"/>
                    <a:gd name="connsiteX2" fmla="*/ 0 w 11865"/>
                    <a:gd name="connsiteY2" fmla="*/ 11499 h 17068"/>
                    <a:gd name="connsiteX3" fmla="*/ 0 w 11865"/>
                    <a:gd name="connsiteY3" fmla="*/ 11140 h 17068"/>
                    <a:gd name="connsiteX4" fmla="*/ 2875 w 11865"/>
                    <a:gd name="connsiteY4" fmla="*/ 2336 h 17068"/>
                    <a:gd name="connsiteX5" fmla="*/ 2875 w 11865"/>
                    <a:gd name="connsiteY5" fmla="*/ 2336 h 17068"/>
                    <a:gd name="connsiteX6" fmla="*/ 6109 w 11865"/>
                    <a:gd name="connsiteY6" fmla="*/ 0 h 17068"/>
                    <a:gd name="connsiteX7" fmla="*/ 6109 w 11865"/>
                    <a:gd name="connsiteY7" fmla="*/ 0 h 17068"/>
                    <a:gd name="connsiteX8" fmla="*/ 11858 w 11865"/>
                    <a:gd name="connsiteY8" fmla="*/ 8624 h 17068"/>
                    <a:gd name="connsiteX9" fmla="*/ 11858 w 11865"/>
                    <a:gd name="connsiteY9" fmla="*/ 8624 h 17068"/>
                    <a:gd name="connsiteX10" fmla="*/ 11858 w 11865"/>
                    <a:gd name="connsiteY10" fmla="*/ 9163 h 17068"/>
                    <a:gd name="connsiteX11" fmla="*/ 6648 w 11865"/>
                    <a:gd name="connsiteY11" fmla="*/ 16171 h 17068"/>
                    <a:gd name="connsiteX12" fmla="*/ 6648 w 11865"/>
                    <a:gd name="connsiteY12" fmla="*/ 16171 h 17068"/>
                    <a:gd name="connsiteX13" fmla="*/ 4312 w 11865"/>
                    <a:gd name="connsiteY13" fmla="*/ 17069 h 17068"/>
                    <a:gd name="connsiteX14" fmla="*/ 4312 w 11865"/>
                    <a:gd name="connsiteY14" fmla="*/ 17069 h 17068"/>
                    <a:gd name="connsiteX15" fmla="*/ 0 w 11865"/>
                    <a:gd name="connsiteY15" fmla="*/ 11499 h 17068"/>
                    <a:gd name="connsiteX16" fmla="*/ 0 w 11865"/>
                    <a:gd name="connsiteY16" fmla="*/ 11499 h 17068"/>
                    <a:gd name="connsiteX17" fmla="*/ 5210 w 11865"/>
                    <a:gd name="connsiteY17" fmla="*/ 13835 h 17068"/>
                    <a:gd name="connsiteX18" fmla="*/ 4671 w 11865"/>
                    <a:gd name="connsiteY18" fmla="*/ 12577 h 17068"/>
                    <a:gd name="connsiteX19" fmla="*/ 4312 w 11865"/>
                    <a:gd name="connsiteY19" fmla="*/ 12757 h 17068"/>
                    <a:gd name="connsiteX20" fmla="*/ 5210 w 11865"/>
                    <a:gd name="connsiteY20" fmla="*/ 13835 h 17068"/>
                    <a:gd name="connsiteX21" fmla="*/ 5210 w 11865"/>
                    <a:gd name="connsiteY21" fmla="*/ 13835 h 17068"/>
                    <a:gd name="connsiteX22" fmla="*/ 4132 w 11865"/>
                    <a:gd name="connsiteY22" fmla="*/ 12577 h 17068"/>
                    <a:gd name="connsiteX23" fmla="*/ 4132 w 11865"/>
                    <a:gd name="connsiteY23" fmla="*/ 11679 h 17068"/>
                    <a:gd name="connsiteX24" fmla="*/ 4132 w 11865"/>
                    <a:gd name="connsiteY24" fmla="*/ 12577 h 17068"/>
                    <a:gd name="connsiteX25" fmla="*/ 3414 w 11865"/>
                    <a:gd name="connsiteY25" fmla="*/ 11858 h 17068"/>
                    <a:gd name="connsiteX26" fmla="*/ 4132 w 11865"/>
                    <a:gd name="connsiteY26" fmla="*/ 12577 h 17068"/>
                    <a:gd name="connsiteX27" fmla="*/ 4132 w 11865"/>
                    <a:gd name="connsiteY27" fmla="*/ 12577 h 17068"/>
                    <a:gd name="connsiteX28" fmla="*/ 5031 w 11865"/>
                    <a:gd name="connsiteY28" fmla="*/ 10421 h 17068"/>
                    <a:gd name="connsiteX29" fmla="*/ 5031 w 11865"/>
                    <a:gd name="connsiteY29" fmla="*/ 10960 h 17068"/>
                    <a:gd name="connsiteX30" fmla="*/ 6468 w 11865"/>
                    <a:gd name="connsiteY30" fmla="*/ 8624 h 17068"/>
                    <a:gd name="connsiteX31" fmla="*/ 6468 w 11865"/>
                    <a:gd name="connsiteY31" fmla="*/ 8624 h 17068"/>
                    <a:gd name="connsiteX32" fmla="*/ 6468 w 11865"/>
                    <a:gd name="connsiteY32" fmla="*/ 8624 h 17068"/>
                    <a:gd name="connsiteX33" fmla="*/ 6468 w 11865"/>
                    <a:gd name="connsiteY33" fmla="*/ 8265 h 17068"/>
                    <a:gd name="connsiteX34" fmla="*/ 6468 w 11865"/>
                    <a:gd name="connsiteY34" fmla="*/ 8265 h 17068"/>
                    <a:gd name="connsiteX35" fmla="*/ 5929 w 11865"/>
                    <a:gd name="connsiteY35" fmla="*/ 6468 h 17068"/>
                    <a:gd name="connsiteX36" fmla="*/ 5929 w 11865"/>
                    <a:gd name="connsiteY36" fmla="*/ 6468 h 17068"/>
                    <a:gd name="connsiteX37" fmla="*/ 5031 w 11865"/>
                    <a:gd name="connsiteY37" fmla="*/ 10421 h 17068"/>
                    <a:gd name="connsiteX38" fmla="*/ 5031 w 11865"/>
                    <a:gd name="connsiteY38" fmla="*/ 10421 h 17068"/>
                    <a:gd name="connsiteX39" fmla="*/ 5031 w 11865"/>
                    <a:gd name="connsiteY39" fmla="*/ 10421 h 17068"/>
                    <a:gd name="connsiteX40" fmla="*/ 5031 w 11865"/>
                    <a:gd name="connsiteY40" fmla="*/ 10421 h 17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865" h="17068">
                      <a:moveTo>
                        <a:pt x="0" y="11499"/>
                      </a:moveTo>
                      <a:cubicBezTo>
                        <a:pt x="0" y="11319"/>
                        <a:pt x="0" y="11319"/>
                        <a:pt x="0" y="11499"/>
                      </a:cubicBezTo>
                      <a:lnTo>
                        <a:pt x="0" y="11499"/>
                      </a:lnTo>
                      <a:lnTo>
                        <a:pt x="0" y="11140"/>
                      </a:lnTo>
                      <a:cubicBezTo>
                        <a:pt x="0" y="6648"/>
                        <a:pt x="1437" y="3414"/>
                        <a:pt x="2875" y="2336"/>
                      </a:cubicBezTo>
                      <a:lnTo>
                        <a:pt x="2875" y="2336"/>
                      </a:lnTo>
                      <a:cubicBezTo>
                        <a:pt x="3234" y="1258"/>
                        <a:pt x="4492" y="0"/>
                        <a:pt x="6109" y="0"/>
                      </a:cubicBezTo>
                      <a:lnTo>
                        <a:pt x="6109" y="0"/>
                      </a:lnTo>
                      <a:cubicBezTo>
                        <a:pt x="11140" y="1437"/>
                        <a:pt x="11140" y="5390"/>
                        <a:pt x="11858" y="8624"/>
                      </a:cubicBezTo>
                      <a:lnTo>
                        <a:pt x="11858" y="8624"/>
                      </a:lnTo>
                      <a:lnTo>
                        <a:pt x="11858" y="9163"/>
                      </a:lnTo>
                      <a:cubicBezTo>
                        <a:pt x="12038" y="13296"/>
                        <a:pt x="8624" y="15452"/>
                        <a:pt x="6648" y="16171"/>
                      </a:cubicBezTo>
                      <a:lnTo>
                        <a:pt x="6648" y="16171"/>
                      </a:lnTo>
                      <a:cubicBezTo>
                        <a:pt x="6109" y="16530"/>
                        <a:pt x="5210" y="17069"/>
                        <a:pt x="4312" y="17069"/>
                      </a:cubicBezTo>
                      <a:lnTo>
                        <a:pt x="4312" y="17069"/>
                      </a:lnTo>
                      <a:cubicBezTo>
                        <a:pt x="719" y="16350"/>
                        <a:pt x="0" y="13655"/>
                        <a:pt x="0" y="11499"/>
                      </a:cubicBezTo>
                      <a:lnTo>
                        <a:pt x="0" y="11499"/>
                      </a:lnTo>
                      <a:close/>
                      <a:moveTo>
                        <a:pt x="5210" y="13835"/>
                      </a:moveTo>
                      <a:lnTo>
                        <a:pt x="4671" y="12577"/>
                      </a:lnTo>
                      <a:lnTo>
                        <a:pt x="4312" y="12757"/>
                      </a:lnTo>
                      <a:lnTo>
                        <a:pt x="5210" y="13835"/>
                      </a:lnTo>
                      <a:lnTo>
                        <a:pt x="5210" y="13835"/>
                      </a:lnTo>
                      <a:close/>
                      <a:moveTo>
                        <a:pt x="4132" y="12577"/>
                      </a:moveTo>
                      <a:lnTo>
                        <a:pt x="4132" y="11679"/>
                      </a:lnTo>
                      <a:lnTo>
                        <a:pt x="4132" y="12577"/>
                      </a:lnTo>
                      <a:lnTo>
                        <a:pt x="3414" y="11858"/>
                      </a:lnTo>
                      <a:lnTo>
                        <a:pt x="4132" y="12577"/>
                      </a:lnTo>
                      <a:lnTo>
                        <a:pt x="4132" y="12577"/>
                      </a:lnTo>
                      <a:close/>
                      <a:moveTo>
                        <a:pt x="5031" y="10421"/>
                      </a:moveTo>
                      <a:lnTo>
                        <a:pt x="5031" y="10960"/>
                      </a:lnTo>
                      <a:cubicBezTo>
                        <a:pt x="6828" y="10062"/>
                        <a:pt x="6109" y="11319"/>
                        <a:pt x="6468" y="8624"/>
                      </a:cubicBezTo>
                      <a:lnTo>
                        <a:pt x="6468" y="8624"/>
                      </a:lnTo>
                      <a:lnTo>
                        <a:pt x="6468" y="8624"/>
                      </a:lnTo>
                      <a:cubicBezTo>
                        <a:pt x="6468" y="8624"/>
                        <a:pt x="6468" y="8445"/>
                        <a:pt x="6468" y="8265"/>
                      </a:cubicBezTo>
                      <a:lnTo>
                        <a:pt x="6468" y="8265"/>
                      </a:lnTo>
                      <a:cubicBezTo>
                        <a:pt x="6468" y="7726"/>
                        <a:pt x="6109" y="7007"/>
                        <a:pt x="5929" y="6468"/>
                      </a:cubicBezTo>
                      <a:lnTo>
                        <a:pt x="5929" y="6468"/>
                      </a:lnTo>
                      <a:cubicBezTo>
                        <a:pt x="5570" y="7187"/>
                        <a:pt x="5031" y="8624"/>
                        <a:pt x="5031" y="10421"/>
                      </a:cubicBezTo>
                      <a:lnTo>
                        <a:pt x="5031" y="10421"/>
                      </a:lnTo>
                      <a:lnTo>
                        <a:pt x="5031" y="10421"/>
                      </a:lnTo>
                      <a:lnTo>
                        <a:pt x="5031" y="10421"/>
                      </a:lnTo>
                      <a:close/>
                    </a:path>
                  </a:pathLst>
                </a:custGeom>
                <a:grpFill/>
                <a:ln w="17953" cap="flat">
                  <a:noFill/>
                  <a:prstDash val="solid"/>
                  <a:miter/>
                </a:ln>
              </p:spPr>
              <p:txBody>
                <a:bodyPr rtlCol="0" anchor="ctr"/>
                <a:lstStyle/>
                <a:p>
                  <a:endParaRPr lang="zh-CN" altLang="en-US" sz="1050"/>
                </a:p>
              </p:txBody>
            </p:sp>
          </p:grpSp>
          <p:grpSp>
            <p:nvGrpSpPr>
              <p:cNvPr id="333" name="图形 1"/>
              <p:cNvGrpSpPr/>
              <p:nvPr/>
            </p:nvGrpSpPr>
            <p:grpSpPr>
              <a:xfrm>
                <a:off x="3350116" y="3702795"/>
                <a:ext cx="15272" cy="20842"/>
                <a:chOff x="4723327" y="3900485"/>
                <a:chExt cx="15272" cy="20842"/>
              </a:xfrm>
              <a:solidFill>
                <a:srgbClr val="0070C0"/>
              </a:solidFill>
            </p:grpSpPr>
            <p:sp>
              <p:nvSpPr>
                <p:cNvPr id="3080" name="任意多边形: 形状 982"/>
                <p:cNvSpPr/>
                <p:nvPr/>
              </p:nvSpPr>
              <p:spPr>
                <a:xfrm>
                  <a:off x="4725735" y="3903155"/>
                  <a:ext cx="9989" cy="15611"/>
                </a:xfrm>
                <a:custGeom>
                  <a:avLst/>
                  <a:gdLst>
                    <a:gd name="connsiteX0" fmla="*/ 826 w 9989"/>
                    <a:gd name="connsiteY0" fmla="*/ 15297 h 15611"/>
                    <a:gd name="connsiteX1" fmla="*/ 7474 w 9989"/>
                    <a:gd name="connsiteY1" fmla="*/ 14039 h 15611"/>
                    <a:gd name="connsiteX2" fmla="*/ 9989 w 9989"/>
                    <a:gd name="connsiteY2" fmla="*/ 3438 h 15611"/>
                    <a:gd name="connsiteX3" fmla="*/ 6037 w 9989"/>
                    <a:gd name="connsiteY3" fmla="*/ 743 h 15611"/>
                    <a:gd name="connsiteX4" fmla="*/ 2084 w 9989"/>
                    <a:gd name="connsiteY4" fmla="*/ 7391 h 15611"/>
                    <a:gd name="connsiteX5" fmla="*/ 826 w 9989"/>
                    <a:gd name="connsiteY5" fmla="*/ 15297 h 15611"/>
                    <a:gd name="connsiteX6" fmla="*/ 826 w 9989"/>
                    <a:gd name="connsiteY6" fmla="*/ 15297 h 1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89" h="15611">
                      <a:moveTo>
                        <a:pt x="826" y="15297"/>
                      </a:moveTo>
                      <a:cubicBezTo>
                        <a:pt x="3521" y="15297"/>
                        <a:pt x="4779" y="16555"/>
                        <a:pt x="7474" y="14039"/>
                      </a:cubicBezTo>
                      <a:cubicBezTo>
                        <a:pt x="8732" y="11344"/>
                        <a:pt x="8732" y="7391"/>
                        <a:pt x="9989" y="3438"/>
                      </a:cubicBezTo>
                      <a:cubicBezTo>
                        <a:pt x="9989" y="-514"/>
                        <a:pt x="7294" y="-514"/>
                        <a:pt x="6037" y="743"/>
                      </a:cubicBezTo>
                      <a:cubicBezTo>
                        <a:pt x="4779" y="3438"/>
                        <a:pt x="6037" y="6134"/>
                        <a:pt x="2084" y="7391"/>
                      </a:cubicBezTo>
                      <a:cubicBezTo>
                        <a:pt x="-432" y="10087"/>
                        <a:pt x="-432" y="14039"/>
                        <a:pt x="826" y="15297"/>
                      </a:cubicBezTo>
                      <a:lnTo>
                        <a:pt x="826" y="15297"/>
                      </a:lnTo>
                      <a:close/>
                    </a:path>
                  </a:pathLst>
                </a:custGeom>
                <a:grpFill/>
                <a:ln w="17953" cap="flat">
                  <a:noFill/>
                  <a:prstDash val="solid"/>
                  <a:miter/>
                </a:ln>
              </p:spPr>
              <p:txBody>
                <a:bodyPr rtlCol="0" anchor="ctr"/>
                <a:lstStyle/>
                <a:p>
                  <a:endParaRPr lang="zh-CN" altLang="en-US" sz="1050"/>
                </a:p>
              </p:txBody>
            </p:sp>
            <p:sp>
              <p:nvSpPr>
                <p:cNvPr id="3081" name="任意多边形: 形状 983"/>
                <p:cNvSpPr/>
                <p:nvPr/>
              </p:nvSpPr>
              <p:spPr>
                <a:xfrm>
                  <a:off x="4723327" y="3900485"/>
                  <a:ext cx="15272" cy="20842"/>
                </a:xfrm>
                <a:custGeom>
                  <a:avLst/>
                  <a:gdLst>
                    <a:gd name="connsiteX0" fmla="*/ 6648 w 15272"/>
                    <a:gd name="connsiteY0" fmla="*/ 20842 h 20842"/>
                    <a:gd name="connsiteX1" fmla="*/ 3773 w 15272"/>
                    <a:gd name="connsiteY1" fmla="*/ 20483 h 20842"/>
                    <a:gd name="connsiteX2" fmla="*/ 3773 w 15272"/>
                    <a:gd name="connsiteY2" fmla="*/ 20483 h 20842"/>
                    <a:gd name="connsiteX3" fmla="*/ 5750 w 15272"/>
                    <a:gd name="connsiteY3" fmla="*/ 18686 h 20842"/>
                    <a:gd name="connsiteX4" fmla="*/ 5750 w 15272"/>
                    <a:gd name="connsiteY4" fmla="*/ 18686 h 20842"/>
                    <a:gd name="connsiteX5" fmla="*/ 4851 w 15272"/>
                    <a:gd name="connsiteY5" fmla="*/ 18327 h 20842"/>
                    <a:gd name="connsiteX6" fmla="*/ 1617 w 15272"/>
                    <a:gd name="connsiteY6" fmla="*/ 19584 h 20842"/>
                    <a:gd name="connsiteX7" fmla="*/ 0 w 15272"/>
                    <a:gd name="connsiteY7" fmla="*/ 15092 h 20842"/>
                    <a:gd name="connsiteX8" fmla="*/ 0 w 15272"/>
                    <a:gd name="connsiteY8" fmla="*/ 15092 h 20842"/>
                    <a:gd name="connsiteX9" fmla="*/ 3953 w 15272"/>
                    <a:gd name="connsiteY9" fmla="*/ 7546 h 20842"/>
                    <a:gd name="connsiteX10" fmla="*/ 3953 w 15272"/>
                    <a:gd name="connsiteY10" fmla="*/ 7546 h 20842"/>
                    <a:gd name="connsiteX11" fmla="*/ 6828 w 15272"/>
                    <a:gd name="connsiteY11" fmla="*/ 1617 h 20842"/>
                    <a:gd name="connsiteX12" fmla="*/ 6828 w 15272"/>
                    <a:gd name="connsiteY12" fmla="*/ 1617 h 20842"/>
                    <a:gd name="connsiteX13" fmla="*/ 10601 w 15272"/>
                    <a:gd name="connsiteY13" fmla="*/ 0 h 20842"/>
                    <a:gd name="connsiteX14" fmla="*/ 10601 w 15272"/>
                    <a:gd name="connsiteY14" fmla="*/ 0 h 20842"/>
                    <a:gd name="connsiteX15" fmla="*/ 15272 w 15272"/>
                    <a:gd name="connsiteY15" fmla="*/ 6828 h 20842"/>
                    <a:gd name="connsiteX16" fmla="*/ 15272 w 15272"/>
                    <a:gd name="connsiteY16" fmla="*/ 6828 h 20842"/>
                    <a:gd name="connsiteX17" fmla="*/ 12038 w 15272"/>
                    <a:gd name="connsiteY17" fmla="*/ 18506 h 20842"/>
                    <a:gd name="connsiteX18" fmla="*/ 12038 w 15272"/>
                    <a:gd name="connsiteY18" fmla="*/ 18506 h 20842"/>
                    <a:gd name="connsiteX19" fmla="*/ 7187 w 15272"/>
                    <a:gd name="connsiteY19" fmla="*/ 20842 h 20842"/>
                    <a:gd name="connsiteX20" fmla="*/ 7187 w 15272"/>
                    <a:gd name="connsiteY20" fmla="*/ 20842 h 20842"/>
                    <a:gd name="connsiteX21" fmla="*/ 6648 w 15272"/>
                    <a:gd name="connsiteY21" fmla="*/ 20842 h 20842"/>
                    <a:gd name="connsiteX22" fmla="*/ 6648 w 15272"/>
                    <a:gd name="connsiteY22" fmla="*/ 20842 h 20842"/>
                    <a:gd name="connsiteX23" fmla="*/ 3234 w 15272"/>
                    <a:gd name="connsiteY23" fmla="*/ 17967 h 20842"/>
                    <a:gd name="connsiteX24" fmla="*/ 5031 w 15272"/>
                    <a:gd name="connsiteY24" fmla="*/ 16171 h 20842"/>
                    <a:gd name="connsiteX25" fmla="*/ 3234 w 15272"/>
                    <a:gd name="connsiteY25" fmla="*/ 17967 h 20842"/>
                    <a:gd name="connsiteX26" fmla="*/ 3234 w 15272"/>
                    <a:gd name="connsiteY26" fmla="*/ 17967 h 20842"/>
                    <a:gd name="connsiteX27" fmla="*/ 6648 w 15272"/>
                    <a:gd name="connsiteY27" fmla="*/ 15632 h 20842"/>
                    <a:gd name="connsiteX28" fmla="*/ 6828 w 15272"/>
                    <a:gd name="connsiteY28" fmla="*/ 15632 h 20842"/>
                    <a:gd name="connsiteX29" fmla="*/ 6828 w 15272"/>
                    <a:gd name="connsiteY29" fmla="*/ 15632 h 20842"/>
                    <a:gd name="connsiteX30" fmla="*/ 7546 w 15272"/>
                    <a:gd name="connsiteY30" fmla="*/ 15452 h 20842"/>
                    <a:gd name="connsiteX31" fmla="*/ 7546 w 15272"/>
                    <a:gd name="connsiteY31" fmla="*/ 15452 h 20842"/>
                    <a:gd name="connsiteX32" fmla="*/ 8804 w 15272"/>
                    <a:gd name="connsiteY32" fmla="*/ 10241 h 20842"/>
                    <a:gd name="connsiteX33" fmla="*/ 8804 w 15272"/>
                    <a:gd name="connsiteY33" fmla="*/ 10241 h 20842"/>
                    <a:gd name="connsiteX34" fmla="*/ 6289 w 15272"/>
                    <a:gd name="connsiteY34" fmla="*/ 11679 h 20842"/>
                    <a:gd name="connsiteX35" fmla="*/ 6289 w 15272"/>
                    <a:gd name="connsiteY35" fmla="*/ 11679 h 20842"/>
                    <a:gd name="connsiteX36" fmla="*/ 4851 w 15272"/>
                    <a:gd name="connsiteY36" fmla="*/ 15092 h 20842"/>
                    <a:gd name="connsiteX37" fmla="*/ 4851 w 15272"/>
                    <a:gd name="connsiteY37" fmla="*/ 15092 h 20842"/>
                    <a:gd name="connsiteX38" fmla="*/ 4851 w 15272"/>
                    <a:gd name="connsiteY38" fmla="*/ 15452 h 20842"/>
                    <a:gd name="connsiteX39" fmla="*/ 4851 w 15272"/>
                    <a:gd name="connsiteY39" fmla="*/ 15452 h 20842"/>
                    <a:gd name="connsiteX40" fmla="*/ 6648 w 15272"/>
                    <a:gd name="connsiteY40" fmla="*/ 15632 h 20842"/>
                    <a:gd name="connsiteX41" fmla="*/ 6648 w 15272"/>
                    <a:gd name="connsiteY41" fmla="*/ 15632 h 20842"/>
                    <a:gd name="connsiteX42" fmla="*/ 3234 w 15272"/>
                    <a:gd name="connsiteY42" fmla="*/ 20483 h 20842"/>
                    <a:gd name="connsiteX43" fmla="*/ 3593 w 15272"/>
                    <a:gd name="connsiteY43" fmla="*/ 20483 h 20842"/>
                    <a:gd name="connsiteX44" fmla="*/ 3593 w 15272"/>
                    <a:gd name="connsiteY44" fmla="*/ 20483 h 20842"/>
                    <a:gd name="connsiteX45" fmla="*/ 3414 w 15272"/>
                    <a:gd name="connsiteY45" fmla="*/ 20483 h 20842"/>
                    <a:gd name="connsiteX46" fmla="*/ 3414 w 15272"/>
                    <a:gd name="connsiteY46" fmla="*/ 20483 h 20842"/>
                    <a:gd name="connsiteX47" fmla="*/ 3234 w 15272"/>
                    <a:gd name="connsiteY47" fmla="*/ 20483 h 20842"/>
                    <a:gd name="connsiteX48" fmla="*/ 3234 w 15272"/>
                    <a:gd name="connsiteY48" fmla="*/ 20483 h 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72" h="20842">
                      <a:moveTo>
                        <a:pt x="6648" y="20842"/>
                      </a:moveTo>
                      <a:cubicBezTo>
                        <a:pt x="5390" y="20842"/>
                        <a:pt x="4492" y="20662"/>
                        <a:pt x="3773" y="20483"/>
                      </a:cubicBezTo>
                      <a:lnTo>
                        <a:pt x="3773" y="20483"/>
                      </a:lnTo>
                      <a:cubicBezTo>
                        <a:pt x="4671" y="20303"/>
                        <a:pt x="5750" y="19405"/>
                        <a:pt x="5750" y="18686"/>
                      </a:cubicBezTo>
                      <a:lnTo>
                        <a:pt x="5750" y="18686"/>
                      </a:lnTo>
                      <a:lnTo>
                        <a:pt x="4851" y="18327"/>
                      </a:lnTo>
                      <a:lnTo>
                        <a:pt x="1617" y="19584"/>
                      </a:lnTo>
                      <a:cubicBezTo>
                        <a:pt x="359" y="18327"/>
                        <a:pt x="0" y="16710"/>
                        <a:pt x="0" y="15092"/>
                      </a:cubicBezTo>
                      <a:lnTo>
                        <a:pt x="0" y="15092"/>
                      </a:lnTo>
                      <a:cubicBezTo>
                        <a:pt x="0" y="12757"/>
                        <a:pt x="898" y="10241"/>
                        <a:pt x="3953" y="7546"/>
                      </a:cubicBezTo>
                      <a:lnTo>
                        <a:pt x="3953" y="7546"/>
                      </a:lnTo>
                      <a:cubicBezTo>
                        <a:pt x="6109" y="6828"/>
                        <a:pt x="4492" y="6828"/>
                        <a:pt x="6828" y="1617"/>
                      </a:cubicBezTo>
                      <a:lnTo>
                        <a:pt x="6828" y="1617"/>
                      </a:lnTo>
                      <a:cubicBezTo>
                        <a:pt x="7726" y="539"/>
                        <a:pt x="9163" y="0"/>
                        <a:pt x="10601" y="0"/>
                      </a:cubicBezTo>
                      <a:lnTo>
                        <a:pt x="10601" y="0"/>
                      </a:lnTo>
                      <a:cubicBezTo>
                        <a:pt x="13475" y="0"/>
                        <a:pt x="15272" y="2875"/>
                        <a:pt x="15272" y="6828"/>
                      </a:cubicBezTo>
                      <a:lnTo>
                        <a:pt x="15272" y="6828"/>
                      </a:lnTo>
                      <a:cubicBezTo>
                        <a:pt x="14014" y="10421"/>
                        <a:pt x="14194" y="14194"/>
                        <a:pt x="12038" y="18506"/>
                      </a:cubicBezTo>
                      <a:lnTo>
                        <a:pt x="12038" y="18506"/>
                      </a:lnTo>
                      <a:cubicBezTo>
                        <a:pt x="10601" y="20123"/>
                        <a:pt x="8624" y="20842"/>
                        <a:pt x="7187" y="20842"/>
                      </a:cubicBezTo>
                      <a:lnTo>
                        <a:pt x="7187" y="20842"/>
                      </a:lnTo>
                      <a:cubicBezTo>
                        <a:pt x="6648" y="20842"/>
                        <a:pt x="6648" y="20842"/>
                        <a:pt x="6648" y="20842"/>
                      </a:cubicBezTo>
                      <a:lnTo>
                        <a:pt x="6648" y="20842"/>
                      </a:lnTo>
                      <a:close/>
                      <a:moveTo>
                        <a:pt x="3234" y="17967"/>
                      </a:moveTo>
                      <a:lnTo>
                        <a:pt x="5031" y="16171"/>
                      </a:lnTo>
                      <a:lnTo>
                        <a:pt x="3234" y="17967"/>
                      </a:lnTo>
                      <a:lnTo>
                        <a:pt x="3234" y="17967"/>
                      </a:lnTo>
                      <a:close/>
                      <a:moveTo>
                        <a:pt x="6648" y="15632"/>
                      </a:moveTo>
                      <a:cubicBezTo>
                        <a:pt x="6828" y="15632"/>
                        <a:pt x="6828" y="15632"/>
                        <a:pt x="6828" y="15632"/>
                      </a:cubicBezTo>
                      <a:lnTo>
                        <a:pt x="6828" y="15632"/>
                      </a:lnTo>
                      <a:cubicBezTo>
                        <a:pt x="7007" y="15632"/>
                        <a:pt x="7187" y="15632"/>
                        <a:pt x="7546" y="15452"/>
                      </a:cubicBezTo>
                      <a:lnTo>
                        <a:pt x="7546" y="15452"/>
                      </a:lnTo>
                      <a:cubicBezTo>
                        <a:pt x="8085" y="14374"/>
                        <a:pt x="8445" y="12397"/>
                        <a:pt x="8804" y="10241"/>
                      </a:cubicBezTo>
                      <a:lnTo>
                        <a:pt x="8804" y="10241"/>
                      </a:lnTo>
                      <a:cubicBezTo>
                        <a:pt x="8265" y="10960"/>
                        <a:pt x="7367" y="11499"/>
                        <a:pt x="6289" y="11679"/>
                      </a:cubicBezTo>
                      <a:lnTo>
                        <a:pt x="6289" y="11679"/>
                      </a:lnTo>
                      <a:cubicBezTo>
                        <a:pt x="5211" y="12757"/>
                        <a:pt x="4851" y="14014"/>
                        <a:pt x="4851" y="15092"/>
                      </a:cubicBezTo>
                      <a:lnTo>
                        <a:pt x="4851" y="15092"/>
                      </a:lnTo>
                      <a:cubicBezTo>
                        <a:pt x="4851" y="15272"/>
                        <a:pt x="4851" y="15272"/>
                        <a:pt x="4851" y="15452"/>
                      </a:cubicBezTo>
                      <a:lnTo>
                        <a:pt x="4851" y="15452"/>
                      </a:lnTo>
                      <a:cubicBezTo>
                        <a:pt x="5750" y="15632"/>
                        <a:pt x="6289" y="15811"/>
                        <a:pt x="6648" y="15632"/>
                      </a:cubicBezTo>
                      <a:lnTo>
                        <a:pt x="6648" y="15632"/>
                      </a:lnTo>
                      <a:close/>
                      <a:moveTo>
                        <a:pt x="3234" y="20483"/>
                      </a:moveTo>
                      <a:cubicBezTo>
                        <a:pt x="3414" y="20483"/>
                        <a:pt x="3414" y="20483"/>
                        <a:pt x="3593" y="20483"/>
                      </a:cubicBezTo>
                      <a:lnTo>
                        <a:pt x="3593" y="20483"/>
                      </a:lnTo>
                      <a:cubicBezTo>
                        <a:pt x="3593" y="20483"/>
                        <a:pt x="3414" y="20483"/>
                        <a:pt x="3414" y="20483"/>
                      </a:cubicBezTo>
                      <a:lnTo>
                        <a:pt x="3414" y="20483"/>
                      </a:lnTo>
                      <a:cubicBezTo>
                        <a:pt x="3414" y="20483"/>
                        <a:pt x="3414" y="20483"/>
                        <a:pt x="3234" y="20483"/>
                      </a:cubicBezTo>
                      <a:lnTo>
                        <a:pt x="3234" y="20483"/>
                      </a:lnTo>
                      <a:close/>
                    </a:path>
                  </a:pathLst>
                </a:custGeom>
                <a:grpFill/>
                <a:ln w="17953" cap="flat">
                  <a:noFill/>
                  <a:prstDash val="solid"/>
                  <a:miter/>
                </a:ln>
              </p:spPr>
              <p:txBody>
                <a:bodyPr rtlCol="0" anchor="ctr"/>
                <a:lstStyle/>
                <a:p>
                  <a:endParaRPr lang="zh-CN" altLang="en-US" sz="1050"/>
                </a:p>
              </p:txBody>
            </p:sp>
          </p:grpSp>
          <p:grpSp>
            <p:nvGrpSpPr>
              <p:cNvPr id="334" name="图形 1"/>
              <p:cNvGrpSpPr/>
              <p:nvPr/>
            </p:nvGrpSpPr>
            <p:grpSpPr>
              <a:xfrm>
                <a:off x="4763415" y="3678001"/>
                <a:ext cx="19943" cy="12756"/>
                <a:chOff x="6136626" y="3875691"/>
                <a:chExt cx="19943" cy="12756"/>
              </a:xfrm>
              <a:solidFill>
                <a:srgbClr val="0070C0"/>
              </a:solidFill>
            </p:grpSpPr>
            <p:sp>
              <p:nvSpPr>
                <p:cNvPr id="3078" name="任意多边形: 形状 985"/>
                <p:cNvSpPr/>
                <p:nvPr/>
              </p:nvSpPr>
              <p:spPr>
                <a:xfrm>
                  <a:off x="6139101" y="3878059"/>
                  <a:ext cx="14671" cy="7533"/>
                </a:xfrm>
                <a:custGeom>
                  <a:avLst/>
                  <a:gdLst>
                    <a:gd name="connsiteX0" fmla="*/ 4353 w 14671"/>
                    <a:gd name="connsiteY0" fmla="*/ 6974 h 7533"/>
                    <a:gd name="connsiteX1" fmla="*/ 13516 w 14671"/>
                    <a:gd name="connsiteY1" fmla="*/ 6974 h 7533"/>
                    <a:gd name="connsiteX2" fmla="*/ 12258 w 14671"/>
                    <a:gd name="connsiteY2" fmla="*/ 3021 h 7533"/>
                    <a:gd name="connsiteX3" fmla="*/ 5611 w 14671"/>
                    <a:gd name="connsiteY3" fmla="*/ 326 h 7533"/>
                    <a:gd name="connsiteX4" fmla="*/ 400 w 14671"/>
                    <a:gd name="connsiteY4" fmla="*/ 5717 h 7533"/>
                    <a:gd name="connsiteX5" fmla="*/ 4353 w 14671"/>
                    <a:gd name="connsiteY5" fmla="*/ 6974 h 7533"/>
                    <a:gd name="connsiteX6" fmla="*/ 4353 w 14671"/>
                    <a:gd name="connsiteY6" fmla="*/ 6974 h 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71" h="7533">
                      <a:moveTo>
                        <a:pt x="4353" y="6974"/>
                      </a:moveTo>
                      <a:cubicBezTo>
                        <a:pt x="7048" y="6974"/>
                        <a:pt x="11001" y="8232"/>
                        <a:pt x="13516" y="6974"/>
                      </a:cubicBezTo>
                      <a:cubicBezTo>
                        <a:pt x="16211" y="4279"/>
                        <a:pt x="13516" y="4279"/>
                        <a:pt x="12258" y="3021"/>
                      </a:cubicBezTo>
                      <a:cubicBezTo>
                        <a:pt x="9563" y="1764"/>
                        <a:pt x="7048" y="-931"/>
                        <a:pt x="5611" y="326"/>
                      </a:cubicBezTo>
                      <a:cubicBezTo>
                        <a:pt x="2916" y="3021"/>
                        <a:pt x="1658" y="1584"/>
                        <a:pt x="400" y="5717"/>
                      </a:cubicBezTo>
                      <a:cubicBezTo>
                        <a:pt x="-1037" y="8232"/>
                        <a:pt x="1658" y="6974"/>
                        <a:pt x="4353" y="6974"/>
                      </a:cubicBezTo>
                      <a:lnTo>
                        <a:pt x="4353" y="6974"/>
                      </a:lnTo>
                      <a:close/>
                    </a:path>
                  </a:pathLst>
                </a:custGeom>
                <a:grpFill/>
                <a:ln w="17953" cap="flat">
                  <a:noFill/>
                  <a:prstDash val="solid"/>
                  <a:miter/>
                </a:ln>
              </p:spPr>
              <p:txBody>
                <a:bodyPr rtlCol="0" anchor="ctr"/>
                <a:lstStyle/>
                <a:p>
                  <a:endParaRPr lang="zh-CN" altLang="en-US" sz="1050"/>
                </a:p>
              </p:txBody>
            </p:sp>
            <p:sp>
              <p:nvSpPr>
                <p:cNvPr id="3079" name="任意多边形: 形状 986"/>
                <p:cNvSpPr/>
                <p:nvPr/>
              </p:nvSpPr>
              <p:spPr>
                <a:xfrm>
                  <a:off x="6136626" y="3875691"/>
                  <a:ext cx="19943" cy="12756"/>
                </a:xfrm>
                <a:custGeom>
                  <a:avLst/>
                  <a:gdLst>
                    <a:gd name="connsiteX0" fmla="*/ 6828 w 19943"/>
                    <a:gd name="connsiteY0" fmla="*/ 11858 h 12756"/>
                    <a:gd name="connsiteX1" fmla="*/ 6828 w 19943"/>
                    <a:gd name="connsiteY1" fmla="*/ 9343 h 12756"/>
                    <a:gd name="connsiteX2" fmla="*/ 6828 w 19943"/>
                    <a:gd name="connsiteY2" fmla="*/ 11858 h 12756"/>
                    <a:gd name="connsiteX3" fmla="*/ 3414 w 19943"/>
                    <a:gd name="connsiteY3" fmla="*/ 12218 h 12756"/>
                    <a:gd name="connsiteX4" fmla="*/ 3414 w 19943"/>
                    <a:gd name="connsiteY4" fmla="*/ 12218 h 12756"/>
                    <a:gd name="connsiteX5" fmla="*/ 0 w 19943"/>
                    <a:gd name="connsiteY5" fmla="*/ 9163 h 12756"/>
                    <a:gd name="connsiteX6" fmla="*/ 0 w 19943"/>
                    <a:gd name="connsiteY6" fmla="*/ 9163 h 12756"/>
                    <a:gd name="connsiteX7" fmla="*/ 539 w 19943"/>
                    <a:gd name="connsiteY7" fmla="*/ 7366 h 12756"/>
                    <a:gd name="connsiteX8" fmla="*/ 539 w 19943"/>
                    <a:gd name="connsiteY8" fmla="*/ 7366 h 12756"/>
                    <a:gd name="connsiteX9" fmla="*/ 6288 w 19943"/>
                    <a:gd name="connsiteY9" fmla="*/ 1258 h 12756"/>
                    <a:gd name="connsiteX10" fmla="*/ 6288 w 19943"/>
                    <a:gd name="connsiteY10" fmla="*/ 1258 h 12756"/>
                    <a:gd name="connsiteX11" fmla="*/ 9163 w 19943"/>
                    <a:gd name="connsiteY11" fmla="*/ 0 h 12756"/>
                    <a:gd name="connsiteX12" fmla="*/ 9163 w 19943"/>
                    <a:gd name="connsiteY12" fmla="*/ 0 h 12756"/>
                    <a:gd name="connsiteX13" fmla="*/ 16709 w 19943"/>
                    <a:gd name="connsiteY13" fmla="*/ 3773 h 12756"/>
                    <a:gd name="connsiteX14" fmla="*/ 16709 w 19943"/>
                    <a:gd name="connsiteY14" fmla="*/ 3773 h 12756"/>
                    <a:gd name="connsiteX15" fmla="*/ 19944 w 19943"/>
                    <a:gd name="connsiteY15" fmla="*/ 7726 h 12756"/>
                    <a:gd name="connsiteX16" fmla="*/ 19944 w 19943"/>
                    <a:gd name="connsiteY16" fmla="*/ 7726 h 12756"/>
                    <a:gd name="connsiteX17" fmla="*/ 17428 w 19943"/>
                    <a:gd name="connsiteY17" fmla="*/ 11858 h 12756"/>
                    <a:gd name="connsiteX18" fmla="*/ 17428 w 19943"/>
                    <a:gd name="connsiteY18" fmla="*/ 11858 h 12756"/>
                    <a:gd name="connsiteX19" fmla="*/ 13296 w 19943"/>
                    <a:gd name="connsiteY19" fmla="*/ 12757 h 12756"/>
                    <a:gd name="connsiteX20" fmla="*/ 13296 w 19943"/>
                    <a:gd name="connsiteY20" fmla="*/ 12757 h 12756"/>
                    <a:gd name="connsiteX21" fmla="*/ 6828 w 19943"/>
                    <a:gd name="connsiteY21" fmla="*/ 11858 h 12756"/>
                    <a:gd name="connsiteX22" fmla="*/ 6828 w 19943"/>
                    <a:gd name="connsiteY22" fmla="*/ 11858 h 12756"/>
                    <a:gd name="connsiteX23" fmla="*/ 12936 w 19943"/>
                    <a:gd name="connsiteY23" fmla="*/ 7187 h 12756"/>
                    <a:gd name="connsiteX24" fmla="*/ 12936 w 19943"/>
                    <a:gd name="connsiteY24" fmla="*/ 7187 h 12756"/>
                    <a:gd name="connsiteX25" fmla="*/ 12936 w 19943"/>
                    <a:gd name="connsiteY25" fmla="*/ 7187 h 12756"/>
                    <a:gd name="connsiteX26" fmla="*/ 9343 w 19943"/>
                    <a:gd name="connsiteY26" fmla="*/ 4851 h 12756"/>
                    <a:gd name="connsiteX27" fmla="*/ 9343 w 19943"/>
                    <a:gd name="connsiteY27" fmla="*/ 4851 h 12756"/>
                    <a:gd name="connsiteX28" fmla="*/ 6828 w 19943"/>
                    <a:gd name="connsiteY28" fmla="*/ 6648 h 12756"/>
                    <a:gd name="connsiteX29" fmla="*/ 6828 w 19943"/>
                    <a:gd name="connsiteY29" fmla="*/ 6648 h 12756"/>
                    <a:gd name="connsiteX30" fmla="*/ 6828 w 19943"/>
                    <a:gd name="connsiteY30" fmla="*/ 6648 h 12756"/>
                    <a:gd name="connsiteX31" fmla="*/ 6828 w 19943"/>
                    <a:gd name="connsiteY31" fmla="*/ 6648 h 12756"/>
                    <a:gd name="connsiteX32" fmla="*/ 6828 w 19943"/>
                    <a:gd name="connsiteY32" fmla="*/ 6648 h 12756"/>
                    <a:gd name="connsiteX33" fmla="*/ 6828 w 19943"/>
                    <a:gd name="connsiteY33" fmla="*/ 6648 h 12756"/>
                    <a:gd name="connsiteX34" fmla="*/ 6828 w 19943"/>
                    <a:gd name="connsiteY34" fmla="*/ 6648 h 12756"/>
                    <a:gd name="connsiteX35" fmla="*/ 12936 w 19943"/>
                    <a:gd name="connsiteY35" fmla="*/ 7187 h 12756"/>
                    <a:gd name="connsiteX36" fmla="*/ 12936 w 19943"/>
                    <a:gd name="connsiteY36" fmla="*/ 7187 h 1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943" h="12756">
                      <a:moveTo>
                        <a:pt x="6828" y="11858"/>
                      </a:moveTo>
                      <a:lnTo>
                        <a:pt x="6828" y="9343"/>
                      </a:lnTo>
                      <a:lnTo>
                        <a:pt x="6828" y="11858"/>
                      </a:lnTo>
                      <a:cubicBezTo>
                        <a:pt x="5929" y="11858"/>
                        <a:pt x="4671" y="12038"/>
                        <a:pt x="3414" y="12218"/>
                      </a:cubicBezTo>
                      <a:lnTo>
                        <a:pt x="3414" y="12218"/>
                      </a:lnTo>
                      <a:cubicBezTo>
                        <a:pt x="2875" y="12218"/>
                        <a:pt x="0" y="11499"/>
                        <a:pt x="0" y="9163"/>
                      </a:cubicBezTo>
                      <a:lnTo>
                        <a:pt x="0" y="9163"/>
                      </a:lnTo>
                      <a:cubicBezTo>
                        <a:pt x="0" y="8085"/>
                        <a:pt x="359" y="7546"/>
                        <a:pt x="539" y="7366"/>
                      </a:cubicBezTo>
                      <a:lnTo>
                        <a:pt x="539" y="7366"/>
                      </a:lnTo>
                      <a:cubicBezTo>
                        <a:pt x="2156" y="2336"/>
                        <a:pt x="5210" y="2695"/>
                        <a:pt x="6288" y="1258"/>
                      </a:cubicBezTo>
                      <a:lnTo>
                        <a:pt x="6288" y="1258"/>
                      </a:lnTo>
                      <a:cubicBezTo>
                        <a:pt x="7007" y="359"/>
                        <a:pt x="8445" y="0"/>
                        <a:pt x="9163" y="0"/>
                      </a:cubicBezTo>
                      <a:lnTo>
                        <a:pt x="9163" y="0"/>
                      </a:lnTo>
                      <a:cubicBezTo>
                        <a:pt x="12577" y="359"/>
                        <a:pt x="14194" y="2515"/>
                        <a:pt x="16709" y="3773"/>
                      </a:cubicBezTo>
                      <a:lnTo>
                        <a:pt x="16709" y="3773"/>
                      </a:lnTo>
                      <a:cubicBezTo>
                        <a:pt x="16530" y="4132"/>
                        <a:pt x="19045" y="3593"/>
                        <a:pt x="19944" y="7726"/>
                      </a:cubicBezTo>
                      <a:lnTo>
                        <a:pt x="19944" y="7726"/>
                      </a:lnTo>
                      <a:cubicBezTo>
                        <a:pt x="19944" y="9343"/>
                        <a:pt x="19045" y="10241"/>
                        <a:pt x="17428" y="11858"/>
                      </a:cubicBezTo>
                      <a:lnTo>
                        <a:pt x="17428" y="11858"/>
                      </a:lnTo>
                      <a:cubicBezTo>
                        <a:pt x="16170" y="12577"/>
                        <a:pt x="14733" y="12757"/>
                        <a:pt x="13296" y="12757"/>
                      </a:cubicBezTo>
                      <a:lnTo>
                        <a:pt x="13296" y="12757"/>
                      </a:lnTo>
                      <a:cubicBezTo>
                        <a:pt x="10421" y="12397"/>
                        <a:pt x="8085" y="11858"/>
                        <a:pt x="6828" y="11858"/>
                      </a:cubicBezTo>
                      <a:lnTo>
                        <a:pt x="6828" y="11858"/>
                      </a:lnTo>
                      <a:close/>
                      <a:moveTo>
                        <a:pt x="12936" y="7187"/>
                      </a:moveTo>
                      <a:cubicBezTo>
                        <a:pt x="13116" y="7187"/>
                        <a:pt x="13116" y="7187"/>
                        <a:pt x="12936" y="7187"/>
                      </a:cubicBezTo>
                      <a:lnTo>
                        <a:pt x="12936" y="7187"/>
                      </a:lnTo>
                      <a:cubicBezTo>
                        <a:pt x="11319" y="6288"/>
                        <a:pt x="9882" y="5210"/>
                        <a:pt x="9343" y="4851"/>
                      </a:cubicBezTo>
                      <a:lnTo>
                        <a:pt x="9343" y="4851"/>
                      </a:lnTo>
                      <a:cubicBezTo>
                        <a:pt x="8085" y="5929"/>
                        <a:pt x="7367" y="6468"/>
                        <a:pt x="6828" y="6648"/>
                      </a:cubicBezTo>
                      <a:lnTo>
                        <a:pt x="6828" y="6648"/>
                      </a:lnTo>
                      <a:lnTo>
                        <a:pt x="6828" y="6648"/>
                      </a:lnTo>
                      <a:lnTo>
                        <a:pt x="6828" y="6648"/>
                      </a:lnTo>
                      <a:lnTo>
                        <a:pt x="6828" y="6648"/>
                      </a:lnTo>
                      <a:lnTo>
                        <a:pt x="6828" y="6648"/>
                      </a:lnTo>
                      <a:lnTo>
                        <a:pt x="6828" y="6648"/>
                      </a:lnTo>
                      <a:cubicBezTo>
                        <a:pt x="8984" y="6827"/>
                        <a:pt x="11319" y="7366"/>
                        <a:pt x="12936" y="7187"/>
                      </a:cubicBezTo>
                      <a:lnTo>
                        <a:pt x="12936" y="7187"/>
                      </a:lnTo>
                      <a:close/>
                    </a:path>
                  </a:pathLst>
                </a:custGeom>
                <a:grpFill/>
                <a:ln w="17953" cap="flat">
                  <a:noFill/>
                  <a:prstDash val="solid"/>
                  <a:miter/>
                </a:ln>
              </p:spPr>
              <p:txBody>
                <a:bodyPr rtlCol="0" anchor="ctr"/>
                <a:lstStyle/>
                <a:p>
                  <a:endParaRPr lang="zh-CN" altLang="en-US" sz="1050"/>
                </a:p>
              </p:txBody>
            </p:sp>
          </p:grpSp>
          <p:grpSp>
            <p:nvGrpSpPr>
              <p:cNvPr id="335" name="图形 1"/>
              <p:cNvGrpSpPr/>
              <p:nvPr/>
            </p:nvGrpSpPr>
            <p:grpSpPr>
              <a:xfrm>
                <a:off x="4318188" y="4022791"/>
                <a:ext cx="11708" cy="23716"/>
                <a:chOff x="5691399" y="4220481"/>
                <a:chExt cx="11708" cy="23716"/>
              </a:xfrm>
              <a:solidFill>
                <a:srgbClr val="0070C0"/>
              </a:solidFill>
            </p:grpSpPr>
            <p:sp>
              <p:nvSpPr>
                <p:cNvPr id="3076" name="任意多边形: 形状 988"/>
                <p:cNvSpPr/>
                <p:nvPr/>
              </p:nvSpPr>
              <p:spPr>
                <a:xfrm>
                  <a:off x="5693735" y="4223144"/>
                  <a:ext cx="6648" cy="18692"/>
                </a:xfrm>
                <a:custGeom>
                  <a:avLst/>
                  <a:gdLst>
                    <a:gd name="connsiteX0" fmla="*/ 2695 w 6648"/>
                    <a:gd name="connsiteY0" fmla="*/ 17640 h 18692"/>
                    <a:gd name="connsiteX1" fmla="*/ 6648 w 6648"/>
                    <a:gd name="connsiteY1" fmla="*/ 5602 h 18692"/>
                    <a:gd name="connsiteX2" fmla="*/ 2695 w 6648"/>
                    <a:gd name="connsiteY2" fmla="*/ 392 h 18692"/>
                    <a:gd name="connsiteX3" fmla="*/ 0 w 6648"/>
                    <a:gd name="connsiteY3" fmla="*/ 8297 h 18692"/>
                    <a:gd name="connsiteX4" fmla="*/ 2695 w 6648"/>
                    <a:gd name="connsiteY4" fmla="*/ 17640 h 18692"/>
                    <a:gd name="connsiteX5" fmla="*/ 2695 w 6648"/>
                    <a:gd name="connsiteY5" fmla="*/ 17640 h 1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8" h="18692">
                      <a:moveTo>
                        <a:pt x="2695" y="17640"/>
                      </a:moveTo>
                      <a:cubicBezTo>
                        <a:pt x="6648" y="13687"/>
                        <a:pt x="6648" y="10992"/>
                        <a:pt x="6648" y="5602"/>
                      </a:cubicBezTo>
                      <a:cubicBezTo>
                        <a:pt x="6648" y="1649"/>
                        <a:pt x="3953" y="-1046"/>
                        <a:pt x="2695" y="392"/>
                      </a:cubicBezTo>
                      <a:cubicBezTo>
                        <a:pt x="1437" y="1649"/>
                        <a:pt x="1437" y="1649"/>
                        <a:pt x="0" y="8297"/>
                      </a:cubicBezTo>
                      <a:cubicBezTo>
                        <a:pt x="180" y="13508"/>
                        <a:pt x="180" y="21593"/>
                        <a:pt x="2695" y="17640"/>
                      </a:cubicBezTo>
                      <a:lnTo>
                        <a:pt x="2695" y="17640"/>
                      </a:lnTo>
                      <a:close/>
                    </a:path>
                  </a:pathLst>
                </a:custGeom>
                <a:grpFill/>
                <a:ln w="17953" cap="flat">
                  <a:noFill/>
                  <a:prstDash val="solid"/>
                  <a:miter/>
                </a:ln>
              </p:spPr>
              <p:txBody>
                <a:bodyPr rtlCol="0" anchor="ctr"/>
                <a:lstStyle/>
                <a:p>
                  <a:endParaRPr lang="zh-CN" altLang="en-US" sz="1050"/>
                </a:p>
              </p:txBody>
            </p:sp>
            <p:sp>
              <p:nvSpPr>
                <p:cNvPr id="3077" name="任意多边形: 形状 989"/>
                <p:cNvSpPr/>
                <p:nvPr/>
              </p:nvSpPr>
              <p:spPr>
                <a:xfrm>
                  <a:off x="5691399" y="4220481"/>
                  <a:ext cx="11708" cy="23716"/>
                </a:xfrm>
                <a:custGeom>
                  <a:avLst/>
                  <a:gdLst>
                    <a:gd name="connsiteX0" fmla="*/ 180 w 11708"/>
                    <a:gd name="connsiteY0" fmla="*/ 17967 h 23716"/>
                    <a:gd name="connsiteX1" fmla="*/ 0 w 11708"/>
                    <a:gd name="connsiteY1" fmla="*/ 10421 h 23716"/>
                    <a:gd name="connsiteX2" fmla="*/ 0 w 11708"/>
                    <a:gd name="connsiteY2" fmla="*/ 10421 h 23716"/>
                    <a:gd name="connsiteX3" fmla="*/ 3054 w 11708"/>
                    <a:gd name="connsiteY3" fmla="*/ 1437 h 23716"/>
                    <a:gd name="connsiteX4" fmla="*/ 3054 w 11708"/>
                    <a:gd name="connsiteY4" fmla="*/ 1437 h 23716"/>
                    <a:gd name="connsiteX5" fmla="*/ 5929 w 11708"/>
                    <a:gd name="connsiteY5" fmla="*/ 0 h 23716"/>
                    <a:gd name="connsiteX6" fmla="*/ 5929 w 11708"/>
                    <a:gd name="connsiteY6" fmla="*/ 0 h 23716"/>
                    <a:gd name="connsiteX7" fmla="*/ 11679 w 11708"/>
                    <a:gd name="connsiteY7" fmla="*/ 8445 h 23716"/>
                    <a:gd name="connsiteX8" fmla="*/ 11679 w 11708"/>
                    <a:gd name="connsiteY8" fmla="*/ 8445 h 23716"/>
                    <a:gd name="connsiteX9" fmla="*/ 11679 w 11708"/>
                    <a:gd name="connsiteY9" fmla="*/ 9163 h 23716"/>
                    <a:gd name="connsiteX10" fmla="*/ 11679 w 11708"/>
                    <a:gd name="connsiteY10" fmla="*/ 9163 h 23716"/>
                    <a:gd name="connsiteX11" fmla="*/ 7187 w 11708"/>
                    <a:gd name="connsiteY11" fmla="*/ 21740 h 23716"/>
                    <a:gd name="connsiteX12" fmla="*/ 7187 w 11708"/>
                    <a:gd name="connsiteY12" fmla="*/ 21740 h 23716"/>
                    <a:gd name="connsiteX13" fmla="*/ 3953 w 11708"/>
                    <a:gd name="connsiteY13" fmla="*/ 23717 h 23716"/>
                    <a:gd name="connsiteX14" fmla="*/ 3953 w 11708"/>
                    <a:gd name="connsiteY14" fmla="*/ 23717 h 23716"/>
                    <a:gd name="connsiteX15" fmla="*/ 180 w 11708"/>
                    <a:gd name="connsiteY15" fmla="*/ 17967 h 23716"/>
                    <a:gd name="connsiteX16" fmla="*/ 180 w 11708"/>
                    <a:gd name="connsiteY16" fmla="*/ 17967 h 23716"/>
                    <a:gd name="connsiteX17" fmla="*/ 5031 w 11708"/>
                    <a:gd name="connsiteY17" fmla="*/ 20303 h 23716"/>
                    <a:gd name="connsiteX18" fmla="*/ 4492 w 11708"/>
                    <a:gd name="connsiteY18" fmla="*/ 19764 h 23716"/>
                    <a:gd name="connsiteX19" fmla="*/ 4312 w 11708"/>
                    <a:gd name="connsiteY19" fmla="*/ 19764 h 23716"/>
                    <a:gd name="connsiteX20" fmla="*/ 5031 w 11708"/>
                    <a:gd name="connsiteY20" fmla="*/ 20303 h 23716"/>
                    <a:gd name="connsiteX21" fmla="*/ 5031 w 11708"/>
                    <a:gd name="connsiteY21" fmla="*/ 20303 h 23716"/>
                    <a:gd name="connsiteX22" fmla="*/ 3953 w 11708"/>
                    <a:gd name="connsiteY22" fmla="*/ 19405 h 23716"/>
                    <a:gd name="connsiteX23" fmla="*/ 3953 w 11708"/>
                    <a:gd name="connsiteY23" fmla="*/ 19045 h 23716"/>
                    <a:gd name="connsiteX24" fmla="*/ 3953 w 11708"/>
                    <a:gd name="connsiteY24" fmla="*/ 19405 h 23716"/>
                    <a:gd name="connsiteX25" fmla="*/ 3953 w 11708"/>
                    <a:gd name="connsiteY25" fmla="*/ 19405 h 23716"/>
                    <a:gd name="connsiteX26" fmla="*/ 5031 w 11708"/>
                    <a:gd name="connsiteY26" fmla="*/ 10960 h 23716"/>
                    <a:gd name="connsiteX27" fmla="*/ 5210 w 11708"/>
                    <a:gd name="connsiteY27" fmla="*/ 16350 h 23716"/>
                    <a:gd name="connsiteX28" fmla="*/ 5210 w 11708"/>
                    <a:gd name="connsiteY28" fmla="*/ 16350 h 23716"/>
                    <a:gd name="connsiteX29" fmla="*/ 6648 w 11708"/>
                    <a:gd name="connsiteY29" fmla="*/ 9343 h 23716"/>
                    <a:gd name="connsiteX30" fmla="*/ 6648 w 11708"/>
                    <a:gd name="connsiteY30" fmla="*/ 9343 h 23716"/>
                    <a:gd name="connsiteX31" fmla="*/ 6648 w 11708"/>
                    <a:gd name="connsiteY31" fmla="*/ 8445 h 23716"/>
                    <a:gd name="connsiteX32" fmla="*/ 6648 w 11708"/>
                    <a:gd name="connsiteY32" fmla="*/ 8445 h 23716"/>
                    <a:gd name="connsiteX33" fmla="*/ 6288 w 11708"/>
                    <a:gd name="connsiteY33" fmla="*/ 6289 h 23716"/>
                    <a:gd name="connsiteX34" fmla="*/ 6288 w 11708"/>
                    <a:gd name="connsiteY34" fmla="*/ 6289 h 23716"/>
                    <a:gd name="connsiteX35" fmla="*/ 5031 w 11708"/>
                    <a:gd name="connsiteY35" fmla="*/ 10960 h 23716"/>
                    <a:gd name="connsiteX36" fmla="*/ 5031 w 11708"/>
                    <a:gd name="connsiteY36" fmla="*/ 10960 h 2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708" h="23716">
                      <a:moveTo>
                        <a:pt x="180" y="17967"/>
                      </a:moveTo>
                      <a:cubicBezTo>
                        <a:pt x="0" y="15811"/>
                        <a:pt x="0" y="13116"/>
                        <a:pt x="0" y="10421"/>
                      </a:cubicBezTo>
                      <a:lnTo>
                        <a:pt x="0" y="10421"/>
                      </a:lnTo>
                      <a:cubicBezTo>
                        <a:pt x="1078" y="4133"/>
                        <a:pt x="1617" y="2695"/>
                        <a:pt x="3054" y="1437"/>
                      </a:cubicBezTo>
                      <a:lnTo>
                        <a:pt x="3054" y="1437"/>
                      </a:lnTo>
                      <a:cubicBezTo>
                        <a:pt x="3773" y="359"/>
                        <a:pt x="5210" y="0"/>
                        <a:pt x="5929" y="0"/>
                      </a:cubicBezTo>
                      <a:lnTo>
                        <a:pt x="5929" y="0"/>
                      </a:lnTo>
                      <a:cubicBezTo>
                        <a:pt x="10062" y="539"/>
                        <a:pt x="11319" y="4133"/>
                        <a:pt x="11679" y="8445"/>
                      </a:cubicBezTo>
                      <a:lnTo>
                        <a:pt x="11679" y="8445"/>
                      </a:lnTo>
                      <a:cubicBezTo>
                        <a:pt x="11679" y="8445"/>
                        <a:pt x="11679" y="8804"/>
                        <a:pt x="11679" y="9163"/>
                      </a:cubicBezTo>
                      <a:lnTo>
                        <a:pt x="11679" y="9163"/>
                      </a:lnTo>
                      <a:cubicBezTo>
                        <a:pt x="11858" y="13655"/>
                        <a:pt x="11319" y="17788"/>
                        <a:pt x="7187" y="21740"/>
                      </a:cubicBezTo>
                      <a:lnTo>
                        <a:pt x="7187" y="21740"/>
                      </a:lnTo>
                      <a:cubicBezTo>
                        <a:pt x="6468" y="22459"/>
                        <a:pt x="6109" y="23537"/>
                        <a:pt x="3953" y="23717"/>
                      </a:cubicBezTo>
                      <a:lnTo>
                        <a:pt x="3953" y="23717"/>
                      </a:lnTo>
                      <a:cubicBezTo>
                        <a:pt x="-719" y="22279"/>
                        <a:pt x="719" y="19944"/>
                        <a:pt x="180" y="17967"/>
                      </a:cubicBezTo>
                      <a:lnTo>
                        <a:pt x="180" y="17967"/>
                      </a:lnTo>
                      <a:close/>
                      <a:moveTo>
                        <a:pt x="5031" y="20303"/>
                      </a:moveTo>
                      <a:lnTo>
                        <a:pt x="4492" y="19764"/>
                      </a:lnTo>
                      <a:lnTo>
                        <a:pt x="4312" y="19764"/>
                      </a:lnTo>
                      <a:lnTo>
                        <a:pt x="5031" y="20303"/>
                      </a:lnTo>
                      <a:lnTo>
                        <a:pt x="5031" y="20303"/>
                      </a:lnTo>
                      <a:close/>
                      <a:moveTo>
                        <a:pt x="3953" y="19405"/>
                      </a:moveTo>
                      <a:lnTo>
                        <a:pt x="3953" y="19045"/>
                      </a:lnTo>
                      <a:lnTo>
                        <a:pt x="3953" y="19405"/>
                      </a:lnTo>
                      <a:lnTo>
                        <a:pt x="3953" y="19405"/>
                      </a:lnTo>
                      <a:close/>
                      <a:moveTo>
                        <a:pt x="5031" y="10960"/>
                      </a:moveTo>
                      <a:cubicBezTo>
                        <a:pt x="5031" y="12577"/>
                        <a:pt x="5031" y="14554"/>
                        <a:pt x="5210" y="16350"/>
                      </a:cubicBezTo>
                      <a:lnTo>
                        <a:pt x="5210" y="16350"/>
                      </a:lnTo>
                      <a:cubicBezTo>
                        <a:pt x="6468" y="14374"/>
                        <a:pt x="6468" y="12936"/>
                        <a:pt x="6648" y="9343"/>
                      </a:cubicBezTo>
                      <a:lnTo>
                        <a:pt x="6648" y="9343"/>
                      </a:lnTo>
                      <a:cubicBezTo>
                        <a:pt x="6648" y="9163"/>
                        <a:pt x="6648" y="8624"/>
                        <a:pt x="6648" y="8445"/>
                      </a:cubicBezTo>
                      <a:lnTo>
                        <a:pt x="6648" y="8445"/>
                      </a:lnTo>
                      <a:cubicBezTo>
                        <a:pt x="6648" y="7546"/>
                        <a:pt x="6468" y="6828"/>
                        <a:pt x="6288" y="6289"/>
                      </a:cubicBezTo>
                      <a:lnTo>
                        <a:pt x="6288" y="6289"/>
                      </a:lnTo>
                      <a:cubicBezTo>
                        <a:pt x="5929" y="6828"/>
                        <a:pt x="5570" y="8085"/>
                        <a:pt x="5031" y="10960"/>
                      </a:cubicBezTo>
                      <a:lnTo>
                        <a:pt x="5031" y="10960"/>
                      </a:lnTo>
                      <a:close/>
                    </a:path>
                  </a:pathLst>
                </a:custGeom>
                <a:grpFill/>
                <a:ln w="17953" cap="flat">
                  <a:noFill/>
                  <a:prstDash val="solid"/>
                  <a:miter/>
                </a:ln>
              </p:spPr>
              <p:txBody>
                <a:bodyPr rtlCol="0" anchor="ctr"/>
                <a:lstStyle/>
                <a:p>
                  <a:endParaRPr lang="zh-CN" altLang="en-US" sz="1050"/>
                </a:p>
              </p:txBody>
            </p:sp>
          </p:grpSp>
          <p:grpSp>
            <p:nvGrpSpPr>
              <p:cNvPr id="336" name="图形 1"/>
              <p:cNvGrpSpPr/>
              <p:nvPr/>
            </p:nvGrpSpPr>
            <p:grpSpPr>
              <a:xfrm>
                <a:off x="4266982" y="3970866"/>
                <a:ext cx="12037" cy="22099"/>
                <a:chOff x="5640193" y="4168556"/>
                <a:chExt cx="12037" cy="22099"/>
              </a:xfrm>
              <a:solidFill>
                <a:srgbClr val="0070C0"/>
              </a:solidFill>
            </p:grpSpPr>
            <p:sp>
              <p:nvSpPr>
                <p:cNvPr id="3074" name="任意多边形: 形状 991"/>
                <p:cNvSpPr/>
                <p:nvPr/>
              </p:nvSpPr>
              <p:spPr>
                <a:xfrm>
                  <a:off x="5642793" y="4170936"/>
                  <a:ext cx="6849" cy="17053"/>
                </a:xfrm>
                <a:custGeom>
                  <a:avLst/>
                  <a:gdLst>
                    <a:gd name="connsiteX0" fmla="*/ 2071 w 6849"/>
                    <a:gd name="connsiteY0" fmla="*/ 16664 h 17053"/>
                    <a:gd name="connsiteX1" fmla="*/ 6024 w 6849"/>
                    <a:gd name="connsiteY1" fmla="*/ 7322 h 17053"/>
                    <a:gd name="connsiteX2" fmla="*/ 4766 w 6849"/>
                    <a:gd name="connsiteY2" fmla="*/ 674 h 17053"/>
                    <a:gd name="connsiteX3" fmla="*/ 2071 w 6849"/>
                    <a:gd name="connsiteY3" fmla="*/ 3369 h 17053"/>
                    <a:gd name="connsiteX4" fmla="*/ 2071 w 6849"/>
                    <a:gd name="connsiteY4" fmla="*/ 16664 h 17053"/>
                    <a:gd name="connsiteX5" fmla="*/ 2071 w 6849"/>
                    <a:gd name="connsiteY5" fmla="*/ 16664 h 1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9" h="17053">
                      <a:moveTo>
                        <a:pt x="2071" y="16664"/>
                      </a:moveTo>
                      <a:cubicBezTo>
                        <a:pt x="6024" y="13970"/>
                        <a:pt x="4766" y="11275"/>
                        <a:pt x="6024" y="7322"/>
                      </a:cubicBezTo>
                      <a:cubicBezTo>
                        <a:pt x="7281" y="3369"/>
                        <a:pt x="7281" y="674"/>
                        <a:pt x="4766" y="674"/>
                      </a:cubicBezTo>
                      <a:cubicBezTo>
                        <a:pt x="2071" y="674"/>
                        <a:pt x="2071" y="-2021"/>
                        <a:pt x="2071" y="3369"/>
                      </a:cubicBezTo>
                      <a:cubicBezTo>
                        <a:pt x="813" y="7322"/>
                        <a:pt x="-1882" y="19360"/>
                        <a:pt x="2071" y="16664"/>
                      </a:cubicBezTo>
                      <a:lnTo>
                        <a:pt x="2071" y="16664"/>
                      </a:lnTo>
                      <a:close/>
                    </a:path>
                  </a:pathLst>
                </a:custGeom>
                <a:grpFill/>
                <a:ln w="17953" cap="flat">
                  <a:noFill/>
                  <a:prstDash val="solid"/>
                  <a:miter/>
                </a:ln>
              </p:spPr>
              <p:txBody>
                <a:bodyPr rtlCol="0" anchor="ctr"/>
                <a:lstStyle/>
                <a:p>
                  <a:endParaRPr lang="zh-CN" altLang="en-US" sz="1050"/>
                </a:p>
              </p:txBody>
            </p:sp>
            <p:sp>
              <p:nvSpPr>
                <p:cNvPr id="3075" name="任意多边形: 形状 992"/>
                <p:cNvSpPr/>
                <p:nvPr/>
              </p:nvSpPr>
              <p:spPr>
                <a:xfrm>
                  <a:off x="5640193" y="4168556"/>
                  <a:ext cx="12037" cy="22099"/>
                </a:xfrm>
                <a:custGeom>
                  <a:avLst/>
                  <a:gdLst>
                    <a:gd name="connsiteX0" fmla="*/ 0 w 12037"/>
                    <a:gd name="connsiteY0" fmla="*/ 16710 h 22099"/>
                    <a:gd name="connsiteX1" fmla="*/ 2156 w 12037"/>
                    <a:gd name="connsiteY1" fmla="*/ 5929 h 22099"/>
                    <a:gd name="connsiteX2" fmla="*/ 2156 w 12037"/>
                    <a:gd name="connsiteY2" fmla="*/ 5929 h 22099"/>
                    <a:gd name="connsiteX3" fmla="*/ 2156 w 12037"/>
                    <a:gd name="connsiteY3" fmla="*/ 4492 h 22099"/>
                    <a:gd name="connsiteX4" fmla="*/ 2156 w 12037"/>
                    <a:gd name="connsiteY4" fmla="*/ 4492 h 22099"/>
                    <a:gd name="connsiteX5" fmla="*/ 2156 w 12037"/>
                    <a:gd name="connsiteY5" fmla="*/ 2515 h 22099"/>
                    <a:gd name="connsiteX6" fmla="*/ 2156 w 12037"/>
                    <a:gd name="connsiteY6" fmla="*/ 2515 h 22099"/>
                    <a:gd name="connsiteX7" fmla="*/ 4851 w 12037"/>
                    <a:gd name="connsiteY7" fmla="*/ 0 h 22099"/>
                    <a:gd name="connsiteX8" fmla="*/ 4851 w 12037"/>
                    <a:gd name="connsiteY8" fmla="*/ 0 h 22099"/>
                    <a:gd name="connsiteX9" fmla="*/ 7007 w 12037"/>
                    <a:gd name="connsiteY9" fmla="*/ 719 h 22099"/>
                    <a:gd name="connsiteX10" fmla="*/ 7007 w 12037"/>
                    <a:gd name="connsiteY10" fmla="*/ 719 h 22099"/>
                    <a:gd name="connsiteX11" fmla="*/ 7367 w 12037"/>
                    <a:gd name="connsiteY11" fmla="*/ 719 h 22099"/>
                    <a:gd name="connsiteX12" fmla="*/ 7367 w 12037"/>
                    <a:gd name="connsiteY12" fmla="*/ 719 h 22099"/>
                    <a:gd name="connsiteX13" fmla="*/ 12038 w 12037"/>
                    <a:gd name="connsiteY13" fmla="*/ 5750 h 22099"/>
                    <a:gd name="connsiteX14" fmla="*/ 12038 w 12037"/>
                    <a:gd name="connsiteY14" fmla="*/ 5750 h 22099"/>
                    <a:gd name="connsiteX15" fmla="*/ 10960 w 12037"/>
                    <a:gd name="connsiteY15" fmla="*/ 10780 h 22099"/>
                    <a:gd name="connsiteX16" fmla="*/ 10960 w 12037"/>
                    <a:gd name="connsiteY16" fmla="*/ 10780 h 22099"/>
                    <a:gd name="connsiteX17" fmla="*/ 6109 w 12037"/>
                    <a:gd name="connsiteY17" fmla="*/ 21381 h 22099"/>
                    <a:gd name="connsiteX18" fmla="*/ 6109 w 12037"/>
                    <a:gd name="connsiteY18" fmla="*/ 21381 h 22099"/>
                    <a:gd name="connsiteX19" fmla="*/ 4672 w 12037"/>
                    <a:gd name="connsiteY19" fmla="*/ 19225 h 22099"/>
                    <a:gd name="connsiteX20" fmla="*/ 5929 w 12037"/>
                    <a:gd name="connsiteY20" fmla="*/ 21561 h 22099"/>
                    <a:gd name="connsiteX21" fmla="*/ 3773 w 12037"/>
                    <a:gd name="connsiteY21" fmla="*/ 22100 h 22099"/>
                    <a:gd name="connsiteX22" fmla="*/ 3773 w 12037"/>
                    <a:gd name="connsiteY22" fmla="*/ 22100 h 22099"/>
                    <a:gd name="connsiteX23" fmla="*/ 0 w 12037"/>
                    <a:gd name="connsiteY23" fmla="*/ 16710 h 22099"/>
                    <a:gd name="connsiteX24" fmla="*/ 0 w 12037"/>
                    <a:gd name="connsiteY24" fmla="*/ 16710 h 2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037" h="22099">
                      <a:moveTo>
                        <a:pt x="0" y="16710"/>
                      </a:moveTo>
                      <a:cubicBezTo>
                        <a:pt x="0" y="12936"/>
                        <a:pt x="1258" y="7726"/>
                        <a:pt x="2156" y="5929"/>
                      </a:cubicBezTo>
                      <a:lnTo>
                        <a:pt x="2156" y="5929"/>
                      </a:lnTo>
                      <a:cubicBezTo>
                        <a:pt x="2156" y="5211"/>
                        <a:pt x="2156" y="4851"/>
                        <a:pt x="2156" y="4492"/>
                      </a:cubicBezTo>
                      <a:lnTo>
                        <a:pt x="2156" y="4492"/>
                      </a:lnTo>
                      <a:cubicBezTo>
                        <a:pt x="2156" y="3594"/>
                        <a:pt x="2156" y="3054"/>
                        <a:pt x="2156" y="2515"/>
                      </a:cubicBezTo>
                      <a:lnTo>
                        <a:pt x="2156" y="2515"/>
                      </a:lnTo>
                      <a:cubicBezTo>
                        <a:pt x="2156" y="2156"/>
                        <a:pt x="2875" y="0"/>
                        <a:pt x="4851" y="0"/>
                      </a:cubicBezTo>
                      <a:lnTo>
                        <a:pt x="4851" y="0"/>
                      </a:lnTo>
                      <a:cubicBezTo>
                        <a:pt x="7187" y="539"/>
                        <a:pt x="6648" y="719"/>
                        <a:pt x="7007" y="719"/>
                      </a:cubicBezTo>
                      <a:lnTo>
                        <a:pt x="7007" y="719"/>
                      </a:lnTo>
                      <a:cubicBezTo>
                        <a:pt x="7187" y="719"/>
                        <a:pt x="7187" y="719"/>
                        <a:pt x="7367" y="719"/>
                      </a:cubicBezTo>
                      <a:lnTo>
                        <a:pt x="7367" y="719"/>
                      </a:lnTo>
                      <a:cubicBezTo>
                        <a:pt x="10241" y="719"/>
                        <a:pt x="12038" y="3594"/>
                        <a:pt x="12038" y="5750"/>
                      </a:cubicBezTo>
                      <a:lnTo>
                        <a:pt x="12038" y="5750"/>
                      </a:lnTo>
                      <a:cubicBezTo>
                        <a:pt x="12038" y="7367"/>
                        <a:pt x="11679" y="8984"/>
                        <a:pt x="10960" y="10780"/>
                      </a:cubicBezTo>
                      <a:lnTo>
                        <a:pt x="10960" y="10780"/>
                      </a:lnTo>
                      <a:cubicBezTo>
                        <a:pt x="9882" y="13475"/>
                        <a:pt x="11319" y="17788"/>
                        <a:pt x="6109" y="21381"/>
                      </a:cubicBezTo>
                      <a:lnTo>
                        <a:pt x="6109" y="21381"/>
                      </a:lnTo>
                      <a:lnTo>
                        <a:pt x="4672" y="19225"/>
                      </a:lnTo>
                      <a:lnTo>
                        <a:pt x="5929" y="21561"/>
                      </a:lnTo>
                      <a:cubicBezTo>
                        <a:pt x="5390" y="21740"/>
                        <a:pt x="4672" y="22100"/>
                        <a:pt x="3773" y="22100"/>
                      </a:cubicBezTo>
                      <a:lnTo>
                        <a:pt x="3773" y="22100"/>
                      </a:lnTo>
                      <a:cubicBezTo>
                        <a:pt x="-180" y="21201"/>
                        <a:pt x="180" y="18147"/>
                        <a:pt x="0" y="16710"/>
                      </a:cubicBezTo>
                      <a:lnTo>
                        <a:pt x="0" y="16710"/>
                      </a:lnTo>
                      <a:close/>
                    </a:path>
                  </a:pathLst>
                </a:custGeom>
                <a:grpFill/>
                <a:ln w="17953" cap="flat">
                  <a:noFill/>
                  <a:prstDash val="solid"/>
                  <a:miter/>
                </a:ln>
              </p:spPr>
              <p:txBody>
                <a:bodyPr rtlCol="0" anchor="ctr"/>
                <a:lstStyle/>
                <a:p>
                  <a:endParaRPr lang="zh-CN" altLang="en-US" sz="1050"/>
                </a:p>
              </p:txBody>
            </p:sp>
          </p:grpSp>
          <p:grpSp>
            <p:nvGrpSpPr>
              <p:cNvPr id="337" name="图形 1"/>
              <p:cNvGrpSpPr/>
              <p:nvPr/>
            </p:nvGrpSpPr>
            <p:grpSpPr>
              <a:xfrm>
                <a:off x="8090938" y="4079028"/>
                <a:ext cx="25692" cy="49589"/>
                <a:chOff x="9464149" y="4276718"/>
                <a:chExt cx="25692" cy="49589"/>
              </a:xfrm>
              <a:solidFill>
                <a:srgbClr val="0070C0"/>
              </a:solidFill>
            </p:grpSpPr>
            <p:sp>
              <p:nvSpPr>
                <p:cNvPr id="3072" name="任意多边形: 形状 994"/>
                <p:cNvSpPr/>
                <p:nvPr/>
              </p:nvSpPr>
              <p:spPr>
                <a:xfrm>
                  <a:off x="9466771" y="4279413"/>
                  <a:ext cx="20674" cy="44399"/>
                </a:xfrm>
                <a:custGeom>
                  <a:avLst/>
                  <a:gdLst>
                    <a:gd name="connsiteX0" fmla="*/ 11393 w 20674"/>
                    <a:gd name="connsiteY0" fmla="*/ 43840 h 44399"/>
                    <a:gd name="connsiteX1" fmla="*/ 20556 w 20674"/>
                    <a:gd name="connsiteY1" fmla="*/ 29287 h 44399"/>
                    <a:gd name="connsiteX2" fmla="*/ 11213 w 20674"/>
                    <a:gd name="connsiteY2" fmla="*/ 9343 h 44399"/>
                    <a:gd name="connsiteX3" fmla="*/ 3307 w 20674"/>
                    <a:gd name="connsiteY3" fmla="*/ 0 h 44399"/>
                    <a:gd name="connsiteX4" fmla="*/ 2050 w 20674"/>
                    <a:gd name="connsiteY4" fmla="*/ 6648 h 44399"/>
                    <a:gd name="connsiteX5" fmla="*/ 11393 w 20674"/>
                    <a:gd name="connsiteY5" fmla="*/ 22639 h 44399"/>
                    <a:gd name="connsiteX6" fmla="*/ 8698 w 20674"/>
                    <a:gd name="connsiteY6" fmla="*/ 29287 h 44399"/>
                    <a:gd name="connsiteX7" fmla="*/ 3487 w 20674"/>
                    <a:gd name="connsiteY7" fmla="*/ 37192 h 44399"/>
                    <a:gd name="connsiteX8" fmla="*/ 6182 w 20674"/>
                    <a:gd name="connsiteY8" fmla="*/ 43840 h 44399"/>
                    <a:gd name="connsiteX9" fmla="*/ 11393 w 20674"/>
                    <a:gd name="connsiteY9" fmla="*/ 43840 h 44399"/>
                    <a:gd name="connsiteX10" fmla="*/ 11393 w 20674"/>
                    <a:gd name="connsiteY10" fmla="*/ 43840 h 4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74" h="44399">
                      <a:moveTo>
                        <a:pt x="11393" y="43840"/>
                      </a:moveTo>
                      <a:cubicBezTo>
                        <a:pt x="12650" y="42582"/>
                        <a:pt x="21814" y="37192"/>
                        <a:pt x="20556" y="29287"/>
                      </a:cubicBezTo>
                      <a:cubicBezTo>
                        <a:pt x="19118" y="19944"/>
                        <a:pt x="12650" y="13296"/>
                        <a:pt x="11213" y="9343"/>
                      </a:cubicBezTo>
                      <a:cubicBezTo>
                        <a:pt x="8518" y="5390"/>
                        <a:pt x="4565" y="0"/>
                        <a:pt x="3307" y="0"/>
                      </a:cubicBezTo>
                      <a:cubicBezTo>
                        <a:pt x="612" y="1258"/>
                        <a:pt x="-1903" y="3953"/>
                        <a:pt x="2050" y="6648"/>
                      </a:cubicBezTo>
                      <a:cubicBezTo>
                        <a:pt x="4745" y="10601"/>
                        <a:pt x="9955" y="19944"/>
                        <a:pt x="11393" y="22639"/>
                      </a:cubicBezTo>
                      <a:cubicBezTo>
                        <a:pt x="12650" y="26592"/>
                        <a:pt x="11393" y="28029"/>
                        <a:pt x="8698" y="29287"/>
                      </a:cubicBezTo>
                      <a:cubicBezTo>
                        <a:pt x="6003" y="30544"/>
                        <a:pt x="3487" y="33239"/>
                        <a:pt x="3487" y="37192"/>
                      </a:cubicBezTo>
                      <a:cubicBezTo>
                        <a:pt x="3487" y="41145"/>
                        <a:pt x="2229" y="42582"/>
                        <a:pt x="6182" y="43840"/>
                      </a:cubicBezTo>
                      <a:cubicBezTo>
                        <a:pt x="8878" y="45098"/>
                        <a:pt x="10135" y="43840"/>
                        <a:pt x="11393" y="43840"/>
                      </a:cubicBezTo>
                      <a:lnTo>
                        <a:pt x="11393" y="43840"/>
                      </a:lnTo>
                      <a:close/>
                    </a:path>
                  </a:pathLst>
                </a:custGeom>
                <a:grpFill/>
                <a:ln w="17953" cap="flat">
                  <a:noFill/>
                  <a:prstDash val="solid"/>
                  <a:miter/>
                </a:ln>
              </p:spPr>
              <p:txBody>
                <a:bodyPr rtlCol="0" anchor="ctr"/>
                <a:lstStyle/>
                <a:p>
                  <a:endParaRPr lang="zh-CN" altLang="en-US" sz="1050"/>
                </a:p>
              </p:txBody>
            </p:sp>
            <p:sp>
              <p:nvSpPr>
                <p:cNvPr id="3073" name="任意多边形: 形状 995"/>
                <p:cNvSpPr/>
                <p:nvPr/>
              </p:nvSpPr>
              <p:spPr>
                <a:xfrm>
                  <a:off x="9464149" y="4276718"/>
                  <a:ext cx="25692" cy="49589"/>
                </a:xfrm>
                <a:custGeom>
                  <a:avLst/>
                  <a:gdLst>
                    <a:gd name="connsiteX0" fmla="*/ 7906 w 25692"/>
                    <a:gd name="connsiteY0" fmla="*/ 48871 h 49589"/>
                    <a:gd name="connsiteX1" fmla="*/ 3234 w 25692"/>
                    <a:gd name="connsiteY1" fmla="*/ 43481 h 49589"/>
                    <a:gd name="connsiteX2" fmla="*/ 3234 w 25692"/>
                    <a:gd name="connsiteY2" fmla="*/ 43481 h 49589"/>
                    <a:gd name="connsiteX3" fmla="*/ 3414 w 25692"/>
                    <a:gd name="connsiteY3" fmla="*/ 39887 h 49589"/>
                    <a:gd name="connsiteX4" fmla="*/ 3414 w 25692"/>
                    <a:gd name="connsiteY4" fmla="*/ 39887 h 49589"/>
                    <a:gd name="connsiteX5" fmla="*/ 3414 w 25692"/>
                    <a:gd name="connsiteY5" fmla="*/ 39887 h 49589"/>
                    <a:gd name="connsiteX6" fmla="*/ 3414 w 25692"/>
                    <a:gd name="connsiteY6" fmla="*/ 39708 h 49589"/>
                    <a:gd name="connsiteX7" fmla="*/ 3414 w 25692"/>
                    <a:gd name="connsiteY7" fmla="*/ 39708 h 49589"/>
                    <a:gd name="connsiteX8" fmla="*/ 3414 w 25692"/>
                    <a:gd name="connsiteY8" fmla="*/ 39708 h 49589"/>
                    <a:gd name="connsiteX9" fmla="*/ 10062 w 25692"/>
                    <a:gd name="connsiteY9" fmla="*/ 29646 h 49589"/>
                    <a:gd name="connsiteX10" fmla="*/ 10062 w 25692"/>
                    <a:gd name="connsiteY10" fmla="*/ 29646 h 49589"/>
                    <a:gd name="connsiteX11" fmla="*/ 11858 w 25692"/>
                    <a:gd name="connsiteY11" fmla="*/ 27849 h 49589"/>
                    <a:gd name="connsiteX12" fmla="*/ 11858 w 25692"/>
                    <a:gd name="connsiteY12" fmla="*/ 27849 h 49589"/>
                    <a:gd name="connsiteX13" fmla="*/ 11679 w 25692"/>
                    <a:gd name="connsiteY13" fmla="*/ 26412 h 49589"/>
                    <a:gd name="connsiteX14" fmla="*/ 11679 w 25692"/>
                    <a:gd name="connsiteY14" fmla="*/ 26412 h 49589"/>
                    <a:gd name="connsiteX15" fmla="*/ 3234 w 25692"/>
                    <a:gd name="connsiteY15" fmla="*/ 11319 h 49589"/>
                    <a:gd name="connsiteX16" fmla="*/ 3234 w 25692"/>
                    <a:gd name="connsiteY16" fmla="*/ 11319 h 49589"/>
                    <a:gd name="connsiteX17" fmla="*/ 0 w 25692"/>
                    <a:gd name="connsiteY17" fmla="*/ 6289 h 49589"/>
                    <a:gd name="connsiteX18" fmla="*/ 0 w 25692"/>
                    <a:gd name="connsiteY18" fmla="*/ 6289 h 49589"/>
                    <a:gd name="connsiteX19" fmla="*/ 5929 w 25692"/>
                    <a:gd name="connsiteY19" fmla="*/ 0 h 49589"/>
                    <a:gd name="connsiteX20" fmla="*/ 5929 w 25692"/>
                    <a:gd name="connsiteY20" fmla="*/ 0 h 49589"/>
                    <a:gd name="connsiteX21" fmla="*/ 16170 w 25692"/>
                    <a:gd name="connsiteY21" fmla="*/ 11140 h 49589"/>
                    <a:gd name="connsiteX22" fmla="*/ 16170 w 25692"/>
                    <a:gd name="connsiteY22" fmla="*/ 11140 h 49589"/>
                    <a:gd name="connsiteX23" fmla="*/ 25514 w 25692"/>
                    <a:gd name="connsiteY23" fmla="*/ 31622 h 49589"/>
                    <a:gd name="connsiteX24" fmla="*/ 25514 w 25692"/>
                    <a:gd name="connsiteY24" fmla="*/ 31622 h 49589"/>
                    <a:gd name="connsiteX25" fmla="*/ 25693 w 25692"/>
                    <a:gd name="connsiteY25" fmla="*/ 33419 h 49589"/>
                    <a:gd name="connsiteX26" fmla="*/ 25693 w 25692"/>
                    <a:gd name="connsiteY26" fmla="*/ 33419 h 49589"/>
                    <a:gd name="connsiteX27" fmla="*/ 15631 w 25692"/>
                    <a:gd name="connsiteY27" fmla="*/ 48332 h 49589"/>
                    <a:gd name="connsiteX28" fmla="*/ 15631 w 25692"/>
                    <a:gd name="connsiteY28" fmla="*/ 48332 h 49589"/>
                    <a:gd name="connsiteX29" fmla="*/ 14913 w 25692"/>
                    <a:gd name="connsiteY29" fmla="*/ 49050 h 49589"/>
                    <a:gd name="connsiteX30" fmla="*/ 13835 w 25692"/>
                    <a:gd name="connsiteY30" fmla="*/ 49050 h 49589"/>
                    <a:gd name="connsiteX31" fmla="*/ 10780 w 25692"/>
                    <a:gd name="connsiteY31" fmla="*/ 49589 h 49589"/>
                    <a:gd name="connsiteX32" fmla="*/ 10780 w 25692"/>
                    <a:gd name="connsiteY32" fmla="*/ 49589 h 49589"/>
                    <a:gd name="connsiteX33" fmla="*/ 7906 w 25692"/>
                    <a:gd name="connsiteY33" fmla="*/ 48871 h 49589"/>
                    <a:gd name="connsiteX34" fmla="*/ 7906 w 25692"/>
                    <a:gd name="connsiteY34" fmla="*/ 48871 h 49589"/>
                    <a:gd name="connsiteX35" fmla="*/ 14014 w 25692"/>
                    <a:gd name="connsiteY35" fmla="*/ 46535 h 49589"/>
                    <a:gd name="connsiteX36" fmla="*/ 14014 w 25692"/>
                    <a:gd name="connsiteY36" fmla="*/ 44020 h 49589"/>
                    <a:gd name="connsiteX37" fmla="*/ 14014 w 25692"/>
                    <a:gd name="connsiteY37" fmla="*/ 46535 h 49589"/>
                    <a:gd name="connsiteX38" fmla="*/ 14014 w 25692"/>
                    <a:gd name="connsiteY38" fmla="*/ 46535 h 49589"/>
                    <a:gd name="connsiteX39" fmla="*/ 9882 w 25692"/>
                    <a:gd name="connsiteY39" fmla="*/ 44199 h 49589"/>
                    <a:gd name="connsiteX40" fmla="*/ 10960 w 25692"/>
                    <a:gd name="connsiteY40" fmla="*/ 44379 h 49589"/>
                    <a:gd name="connsiteX41" fmla="*/ 10960 w 25692"/>
                    <a:gd name="connsiteY41" fmla="*/ 44379 h 49589"/>
                    <a:gd name="connsiteX42" fmla="*/ 13116 w 25692"/>
                    <a:gd name="connsiteY42" fmla="*/ 43840 h 49589"/>
                    <a:gd name="connsiteX43" fmla="*/ 13116 w 25692"/>
                    <a:gd name="connsiteY43" fmla="*/ 43840 h 49589"/>
                    <a:gd name="connsiteX44" fmla="*/ 20842 w 25692"/>
                    <a:gd name="connsiteY44" fmla="*/ 33239 h 49589"/>
                    <a:gd name="connsiteX45" fmla="*/ 20842 w 25692"/>
                    <a:gd name="connsiteY45" fmla="*/ 33239 h 49589"/>
                    <a:gd name="connsiteX46" fmla="*/ 20842 w 25692"/>
                    <a:gd name="connsiteY46" fmla="*/ 31982 h 49589"/>
                    <a:gd name="connsiteX47" fmla="*/ 20842 w 25692"/>
                    <a:gd name="connsiteY47" fmla="*/ 31982 h 49589"/>
                    <a:gd name="connsiteX48" fmla="*/ 12038 w 25692"/>
                    <a:gd name="connsiteY48" fmla="*/ 13116 h 49589"/>
                    <a:gd name="connsiteX49" fmla="*/ 12038 w 25692"/>
                    <a:gd name="connsiteY49" fmla="*/ 13116 h 49589"/>
                    <a:gd name="connsiteX50" fmla="*/ 6109 w 25692"/>
                    <a:gd name="connsiteY50" fmla="*/ 5390 h 49589"/>
                    <a:gd name="connsiteX51" fmla="*/ 6109 w 25692"/>
                    <a:gd name="connsiteY51" fmla="*/ 5390 h 49589"/>
                    <a:gd name="connsiteX52" fmla="*/ 5390 w 25692"/>
                    <a:gd name="connsiteY52" fmla="*/ 6109 h 49589"/>
                    <a:gd name="connsiteX53" fmla="*/ 5390 w 25692"/>
                    <a:gd name="connsiteY53" fmla="*/ 6109 h 49589"/>
                    <a:gd name="connsiteX54" fmla="*/ 7007 w 25692"/>
                    <a:gd name="connsiteY54" fmla="*/ 7546 h 49589"/>
                    <a:gd name="connsiteX55" fmla="*/ 7007 w 25692"/>
                    <a:gd name="connsiteY55" fmla="*/ 7546 h 49589"/>
                    <a:gd name="connsiteX56" fmla="*/ 16530 w 25692"/>
                    <a:gd name="connsiteY56" fmla="*/ 24076 h 49589"/>
                    <a:gd name="connsiteX57" fmla="*/ 16530 w 25692"/>
                    <a:gd name="connsiteY57" fmla="*/ 24076 h 49589"/>
                    <a:gd name="connsiteX58" fmla="*/ 17248 w 25692"/>
                    <a:gd name="connsiteY58" fmla="*/ 27490 h 49589"/>
                    <a:gd name="connsiteX59" fmla="*/ 17248 w 25692"/>
                    <a:gd name="connsiteY59" fmla="*/ 27490 h 49589"/>
                    <a:gd name="connsiteX60" fmla="*/ 12757 w 25692"/>
                    <a:gd name="connsiteY60" fmla="*/ 33778 h 49589"/>
                    <a:gd name="connsiteX61" fmla="*/ 12757 w 25692"/>
                    <a:gd name="connsiteY61" fmla="*/ 33778 h 49589"/>
                    <a:gd name="connsiteX62" fmla="*/ 8984 w 25692"/>
                    <a:gd name="connsiteY62" fmla="*/ 38629 h 49589"/>
                    <a:gd name="connsiteX63" fmla="*/ 8984 w 25692"/>
                    <a:gd name="connsiteY63" fmla="*/ 38629 h 49589"/>
                    <a:gd name="connsiteX64" fmla="*/ 8984 w 25692"/>
                    <a:gd name="connsiteY64" fmla="*/ 39348 h 49589"/>
                    <a:gd name="connsiteX65" fmla="*/ 8984 w 25692"/>
                    <a:gd name="connsiteY65" fmla="*/ 39348 h 49589"/>
                    <a:gd name="connsiteX66" fmla="*/ 8804 w 25692"/>
                    <a:gd name="connsiteY66" fmla="*/ 42942 h 49589"/>
                    <a:gd name="connsiteX67" fmla="*/ 8804 w 25692"/>
                    <a:gd name="connsiteY67" fmla="*/ 42942 h 49589"/>
                    <a:gd name="connsiteX68" fmla="*/ 8624 w 25692"/>
                    <a:gd name="connsiteY68" fmla="*/ 42942 h 49589"/>
                    <a:gd name="connsiteX69" fmla="*/ 9882 w 25692"/>
                    <a:gd name="connsiteY69" fmla="*/ 44199 h 49589"/>
                    <a:gd name="connsiteX70" fmla="*/ 9882 w 25692"/>
                    <a:gd name="connsiteY70" fmla="*/ 44199 h 4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5692" h="49589">
                      <a:moveTo>
                        <a:pt x="7906" y="48871"/>
                      </a:moveTo>
                      <a:cubicBezTo>
                        <a:pt x="5211" y="48332"/>
                        <a:pt x="3055" y="45637"/>
                        <a:pt x="3234" y="43481"/>
                      </a:cubicBezTo>
                      <a:lnTo>
                        <a:pt x="3234" y="43481"/>
                      </a:lnTo>
                      <a:cubicBezTo>
                        <a:pt x="3234" y="42223"/>
                        <a:pt x="3414" y="41145"/>
                        <a:pt x="3414" y="39887"/>
                      </a:cubicBezTo>
                      <a:lnTo>
                        <a:pt x="3414" y="39887"/>
                      </a:lnTo>
                      <a:lnTo>
                        <a:pt x="3414" y="39887"/>
                      </a:lnTo>
                      <a:cubicBezTo>
                        <a:pt x="3414" y="39887"/>
                        <a:pt x="3414" y="39887"/>
                        <a:pt x="3414" y="39708"/>
                      </a:cubicBezTo>
                      <a:lnTo>
                        <a:pt x="3414" y="39708"/>
                      </a:lnTo>
                      <a:lnTo>
                        <a:pt x="3414" y="39708"/>
                      </a:lnTo>
                      <a:cubicBezTo>
                        <a:pt x="3414" y="34497"/>
                        <a:pt x="6828" y="31083"/>
                        <a:pt x="10062" y="29646"/>
                      </a:cubicBezTo>
                      <a:lnTo>
                        <a:pt x="10062" y="29646"/>
                      </a:lnTo>
                      <a:cubicBezTo>
                        <a:pt x="11858" y="28568"/>
                        <a:pt x="11858" y="28568"/>
                        <a:pt x="11858" y="27849"/>
                      </a:cubicBezTo>
                      <a:lnTo>
                        <a:pt x="11858" y="27849"/>
                      </a:lnTo>
                      <a:cubicBezTo>
                        <a:pt x="11858" y="27490"/>
                        <a:pt x="11858" y="26951"/>
                        <a:pt x="11679" y="26412"/>
                      </a:cubicBezTo>
                      <a:lnTo>
                        <a:pt x="11679" y="26412"/>
                      </a:lnTo>
                      <a:cubicBezTo>
                        <a:pt x="10421" y="23896"/>
                        <a:pt x="5031" y="14553"/>
                        <a:pt x="3234" y="11319"/>
                      </a:cubicBezTo>
                      <a:lnTo>
                        <a:pt x="3234" y="11319"/>
                      </a:lnTo>
                      <a:cubicBezTo>
                        <a:pt x="1437" y="10062"/>
                        <a:pt x="0" y="8445"/>
                        <a:pt x="0" y="6289"/>
                      </a:cubicBezTo>
                      <a:lnTo>
                        <a:pt x="0" y="6289"/>
                      </a:lnTo>
                      <a:cubicBezTo>
                        <a:pt x="180" y="2695"/>
                        <a:pt x="2875" y="1258"/>
                        <a:pt x="5929" y="0"/>
                      </a:cubicBezTo>
                      <a:lnTo>
                        <a:pt x="5929" y="0"/>
                      </a:lnTo>
                      <a:cubicBezTo>
                        <a:pt x="10780" y="1258"/>
                        <a:pt x="12577" y="6289"/>
                        <a:pt x="16170" y="11140"/>
                      </a:cubicBezTo>
                      <a:lnTo>
                        <a:pt x="16170" y="11140"/>
                      </a:lnTo>
                      <a:cubicBezTo>
                        <a:pt x="16889" y="14014"/>
                        <a:pt x="24076" y="21381"/>
                        <a:pt x="25514" y="31622"/>
                      </a:cubicBezTo>
                      <a:lnTo>
                        <a:pt x="25514" y="31622"/>
                      </a:lnTo>
                      <a:cubicBezTo>
                        <a:pt x="25514" y="31982"/>
                        <a:pt x="25514" y="32700"/>
                        <a:pt x="25693" y="33419"/>
                      </a:cubicBezTo>
                      <a:lnTo>
                        <a:pt x="25693" y="33419"/>
                      </a:lnTo>
                      <a:cubicBezTo>
                        <a:pt x="25514" y="42403"/>
                        <a:pt x="15991" y="47613"/>
                        <a:pt x="15631" y="48332"/>
                      </a:cubicBezTo>
                      <a:lnTo>
                        <a:pt x="15631" y="48332"/>
                      </a:lnTo>
                      <a:lnTo>
                        <a:pt x="14913" y="49050"/>
                      </a:lnTo>
                      <a:lnTo>
                        <a:pt x="13835" y="49050"/>
                      </a:lnTo>
                      <a:cubicBezTo>
                        <a:pt x="13835" y="48871"/>
                        <a:pt x="12757" y="49589"/>
                        <a:pt x="10780" y="49589"/>
                      </a:cubicBezTo>
                      <a:lnTo>
                        <a:pt x="10780" y="49589"/>
                      </a:lnTo>
                      <a:cubicBezTo>
                        <a:pt x="10062" y="49589"/>
                        <a:pt x="8984" y="49410"/>
                        <a:pt x="7906" y="48871"/>
                      </a:cubicBezTo>
                      <a:lnTo>
                        <a:pt x="7906" y="48871"/>
                      </a:lnTo>
                      <a:close/>
                      <a:moveTo>
                        <a:pt x="14014" y="46535"/>
                      </a:moveTo>
                      <a:lnTo>
                        <a:pt x="14014" y="44020"/>
                      </a:lnTo>
                      <a:lnTo>
                        <a:pt x="14014" y="46535"/>
                      </a:lnTo>
                      <a:lnTo>
                        <a:pt x="14014" y="46535"/>
                      </a:lnTo>
                      <a:close/>
                      <a:moveTo>
                        <a:pt x="9882" y="44199"/>
                      </a:moveTo>
                      <a:cubicBezTo>
                        <a:pt x="10421" y="44379"/>
                        <a:pt x="10601" y="44379"/>
                        <a:pt x="10960" y="44379"/>
                      </a:cubicBezTo>
                      <a:lnTo>
                        <a:pt x="10960" y="44379"/>
                      </a:lnTo>
                      <a:cubicBezTo>
                        <a:pt x="11319" y="44379"/>
                        <a:pt x="11858" y="44199"/>
                        <a:pt x="13116" y="43840"/>
                      </a:cubicBezTo>
                      <a:lnTo>
                        <a:pt x="13116" y="43840"/>
                      </a:lnTo>
                      <a:cubicBezTo>
                        <a:pt x="15631" y="41864"/>
                        <a:pt x="21022" y="37911"/>
                        <a:pt x="20842" y="33239"/>
                      </a:cubicBezTo>
                      <a:lnTo>
                        <a:pt x="20842" y="33239"/>
                      </a:lnTo>
                      <a:cubicBezTo>
                        <a:pt x="20842" y="32880"/>
                        <a:pt x="20842" y="32341"/>
                        <a:pt x="20842" y="31982"/>
                      </a:cubicBezTo>
                      <a:lnTo>
                        <a:pt x="20842" y="31982"/>
                      </a:lnTo>
                      <a:cubicBezTo>
                        <a:pt x="19584" y="23537"/>
                        <a:pt x="13655" y="17608"/>
                        <a:pt x="12038" y="13116"/>
                      </a:cubicBezTo>
                      <a:lnTo>
                        <a:pt x="12038" y="13116"/>
                      </a:lnTo>
                      <a:cubicBezTo>
                        <a:pt x="10241" y="10421"/>
                        <a:pt x="7546" y="6828"/>
                        <a:pt x="6109" y="5390"/>
                      </a:cubicBezTo>
                      <a:lnTo>
                        <a:pt x="6109" y="5390"/>
                      </a:lnTo>
                      <a:cubicBezTo>
                        <a:pt x="5570" y="5750"/>
                        <a:pt x="5390" y="6109"/>
                        <a:pt x="5390" y="6109"/>
                      </a:cubicBezTo>
                      <a:lnTo>
                        <a:pt x="5390" y="6109"/>
                      </a:lnTo>
                      <a:cubicBezTo>
                        <a:pt x="5570" y="6109"/>
                        <a:pt x="5390" y="6109"/>
                        <a:pt x="7007" y="7546"/>
                      </a:cubicBezTo>
                      <a:lnTo>
                        <a:pt x="7007" y="7546"/>
                      </a:lnTo>
                      <a:cubicBezTo>
                        <a:pt x="9702" y="11679"/>
                        <a:pt x="14913" y="21022"/>
                        <a:pt x="16530" y="24076"/>
                      </a:cubicBezTo>
                      <a:lnTo>
                        <a:pt x="16530" y="24076"/>
                      </a:lnTo>
                      <a:cubicBezTo>
                        <a:pt x="16889" y="25334"/>
                        <a:pt x="17248" y="26412"/>
                        <a:pt x="17248" y="27490"/>
                      </a:cubicBezTo>
                      <a:lnTo>
                        <a:pt x="17248" y="27490"/>
                      </a:lnTo>
                      <a:cubicBezTo>
                        <a:pt x="17248" y="30724"/>
                        <a:pt x="14733" y="32700"/>
                        <a:pt x="12757" y="33778"/>
                      </a:cubicBezTo>
                      <a:lnTo>
                        <a:pt x="12757" y="33778"/>
                      </a:lnTo>
                      <a:cubicBezTo>
                        <a:pt x="10960" y="34677"/>
                        <a:pt x="9163" y="36294"/>
                        <a:pt x="8984" y="38629"/>
                      </a:cubicBezTo>
                      <a:lnTo>
                        <a:pt x="8984" y="38629"/>
                      </a:lnTo>
                      <a:lnTo>
                        <a:pt x="8984" y="39348"/>
                      </a:lnTo>
                      <a:lnTo>
                        <a:pt x="8984" y="39348"/>
                      </a:lnTo>
                      <a:cubicBezTo>
                        <a:pt x="8984" y="41145"/>
                        <a:pt x="8804" y="42403"/>
                        <a:pt x="8804" y="42942"/>
                      </a:cubicBezTo>
                      <a:lnTo>
                        <a:pt x="8804" y="42942"/>
                      </a:lnTo>
                      <a:lnTo>
                        <a:pt x="8624" y="42942"/>
                      </a:lnTo>
                      <a:cubicBezTo>
                        <a:pt x="8445" y="43481"/>
                        <a:pt x="8624" y="43660"/>
                        <a:pt x="9882" y="44199"/>
                      </a:cubicBezTo>
                      <a:lnTo>
                        <a:pt x="9882" y="44199"/>
                      </a:lnTo>
                      <a:close/>
                    </a:path>
                  </a:pathLst>
                </a:custGeom>
                <a:grpFill/>
                <a:ln w="17953" cap="flat">
                  <a:noFill/>
                  <a:prstDash val="solid"/>
                  <a:miter/>
                </a:ln>
              </p:spPr>
              <p:txBody>
                <a:bodyPr rtlCol="0" anchor="ctr"/>
                <a:lstStyle/>
                <a:p>
                  <a:endParaRPr lang="zh-CN" altLang="en-US" sz="1050"/>
                </a:p>
              </p:txBody>
            </p:sp>
          </p:grpSp>
          <p:grpSp>
            <p:nvGrpSpPr>
              <p:cNvPr id="338" name="图形 1"/>
              <p:cNvGrpSpPr/>
              <p:nvPr/>
            </p:nvGrpSpPr>
            <p:grpSpPr>
              <a:xfrm>
                <a:off x="8142325" y="4109213"/>
                <a:ext cx="15451" cy="14732"/>
                <a:chOff x="9515536" y="4306903"/>
                <a:chExt cx="15451" cy="14732"/>
              </a:xfrm>
              <a:solidFill>
                <a:srgbClr val="0070C0"/>
              </a:solidFill>
            </p:grpSpPr>
            <p:sp>
              <p:nvSpPr>
                <p:cNvPr id="3070" name="任意多边形: 形状 997"/>
                <p:cNvSpPr/>
                <p:nvPr/>
              </p:nvSpPr>
              <p:spPr>
                <a:xfrm>
                  <a:off x="9518302" y="4309444"/>
                  <a:ext cx="10057" cy="9676"/>
                </a:xfrm>
                <a:custGeom>
                  <a:avLst/>
                  <a:gdLst>
                    <a:gd name="connsiteX0" fmla="*/ 2084 w 10057"/>
                    <a:gd name="connsiteY0" fmla="*/ 9676 h 9676"/>
                    <a:gd name="connsiteX1" fmla="*/ 8732 w 10057"/>
                    <a:gd name="connsiteY1" fmla="*/ 4286 h 9676"/>
                    <a:gd name="connsiteX2" fmla="*/ 7474 w 10057"/>
                    <a:gd name="connsiteY2" fmla="*/ 333 h 9676"/>
                    <a:gd name="connsiteX3" fmla="*/ 826 w 10057"/>
                    <a:gd name="connsiteY3" fmla="*/ 5544 h 9676"/>
                    <a:gd name="connsiteX4" fmla="*/ 2084 w 10057"/>
                    <a:gd name="connsiteY4" fmla="*/ 9676 h 9676"/>
                    <a:gd name="connsiteX5" fmla="*/ 2084 w 10057"/>
                    <a:gd name="connsiteY5" fmla="*/ 9676 h 9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7" h="9676">
                      <a:moveTo>
                        <a:pt x="2084" y="9676"/>
                      </a:moveTo>
                      <a:cubicBezTo>
                        <a:pt x="4779" y="8419"/>
                        <a:pt x="6037" y="8419"/>
                        <a:pt x="8732" y="4286"/>
                      </a:cubicBezTo>
                      <a:cubicBezTo>
                        <a:pt x="9990" y="1591"/>
                        <a:pt x="11427" y="-924"/>
                        <a:pt x="7474" y="333"/>
                      </a:cubicBezTo>
                      <a:cubicBezTo>
                        <a:pt x="4779" y="1591"/>
                        <a:pt x="2264" y="3029"/>
                        <a:pt x="826" y="5544"/>
                      </a:cubicBezTo>
                      <a:cubicBezTo>
                        <a:pt x="-432" y="9676"/>
                        <a:pt x="-432" y="9676"/>
                        <a:pt x="2084" y="9676"/>
                      </a:cubicBezTo>
                      <a:lnTo>
                        <a:pt x="2084" y="9676"/>
                      </a:lnTo>
                      <a:close/>
                    </a:path>
                  </a:pathLst>
                </a:custGeom>
                <a:grpFill/>
                <a:ln w="17953" cap="flat">
                  <a:noFill/>
                  <a:prstDash val="solid"/>
                  <a:miter/>
                </a:ln>
              </p:spPr>
              <p:txBody>
                <a:bodyPr rtlCol="0" anchor="ctr"/>
                <a:lstStyle/>
                <a:p>
                  <a:endParaRPr lang="zh-CN" altLang="en-US" sz="1050"/>
                </a:p>
              </p:txBody>
            </p:sp>
            <p:sp>
              <p:nvSpPr>
                <p:cNvPr id="3071" name="任意多边形: 形状 998"/>
                <p:cNvSpPr/>
                <p:nvPr/>
              </p:nvSpPr>
              <p:spPr>
                <a:xfrm>
                  <a:off x="9515536" y="4306903"/>
                  <a:ext cx="15451" cy="14732"/>
                </a:xfrm>
                <a:custGeom>
                  <a:avLst/>
                  <a:gdLst>
                    <a:gd name="connsiteX0" fmla="*/ 0 w 15451"/>
                    <a:gd name="connsiteY0" fmla="*/ 11319 h 14732"/>
                    <a:gd name="connsiteX1" fmla="*/ 1257 w 15451"/>
                    <a:gd name="connsiteY1" fmla="*/ 7007 h 14732"/>
                    <a:gd name="connsiteX2" fmla="*/ 1257 w 15451"/>
                    <a:gd name="connsiteY2" fmla="*/ 7007 h 14732"/>
                    <a:gd name="connsiteX3" fmla="*/ 9163 w 15451"/>
                    <a:gd name="connsiteY3" fmla="*/ 539 h 14732"/>
                    <a:gd name="connsiteX4" fmla="*/ 9163 w 15451"/>
                    <a:gd name="connsiteY4" fmla="*/ 539 h 14732"/>
                    <a:gd name="connsiteX5" fmla="*/ 11858 w 15451"/>
                    <a:gd name="connsiteY5" fmla="*/ 0 h 14732"/>
                    <a:gd name="connsiteX6" fmla="*/ 11858 w 15451"/>
                    <a:gd name="connsiteY6" fmla="*/ 0 h 14732"/>
                    <a:gd name="connsiteX7" fmla="*/ 15452 w 15451"/>
                    <a:gd name="connsiteY7" fmla="*/ 3414 h 14732"/>
                    <a:gd name="connsiteX8" fmla="*/ 15452 w 15451"/>
                    <a:gd name="connsiteY8" fmla="*/ 3414 h 14732"/>
                    <a:gd name="connsiteX9" fmla="*/ 13655 w 15451"/>
                    <a:gd name="connsiteY9" fmla="*/ 8265 h 14732"/>
                    <a:gd name="connsiteX10" fmla="*/ 13655 w 15451"/>
                    <a:gd name="connsiteY10" fmla="*/ 8265 h 14732"/>
                    <a:gd name="connsiteX11" fmla="*/ 6109 w 15451"/>
                    <a:gd name="connsiteY11" fmla="*/ 14553 h 14732"/>
                    <a:gd name="connsiteX12" fmla="*/ 6109 w 15451"/>
                    <a:gd name="connsiteY12" fmla="*/ 14553 h 14732"/>
                    <a:gd name="connsiteX13" fmla="*/ 5031 w 15451"/>
                    <a:gd name="connsiteY13" fmla="*/ 12218 h 14732"/>
                    <a:gd name="connsiteX14" fmla="*/ 5031 w 15451"/>
                    <a:gd name="connsiteY14" fmla="*/ 11319 h 14732"/>
                    <a:gd name="connsiteX15" fmla="*/ 5031 w 15451"/>
                    <a:gd name="connsiteY15" fmla="*/ 12218 h 14732"/>
                    <a:gd name="connsiteX16" fmla="*/ 5031 w 15451"/>
                    <a:gd name="connsiteY16" fmla="*/ 14733 h 14732"/>
                    <a:gd name="connsiteX17" fmla="*/ 0 w 15451"/>
                    <a:gd name="connsiteY17" fmla="*/ 11319 h 14732"/>
                    <a:gd name="connsiteX18" fmla="*/ 0 w 15451"/>
                    <a:gd name="connsiteY18" fmla="*/ 11319 h 14732"/>
                    <a:gd name="connsiteX19" fmla="*/ 6109 w 15451"/>
                    <a:gd name="connsiteY19" fmla="*/ 8804 h 14732"/>
                    <a:gd name="connsiteX20" fmla="*/ 8444 w 15451"/>
                    <a:gd name="connsiteY20" fmla="*/ 6648 h 14732"/>
                    <a:gd name="connsiteX21" fmla="*/ 8444 w 15451"/>
                    <a:gd name="connsiteY21" fmla="*/ 6648 h 14732"/>
                    <a:gd name="connsiteX22" fmla="*/ 6109 w 15451"/>
                    <a:gd name="connsiteY22" fmla="*/ 8804 h 14732"/>
                    <a:gd name="connsiteX23" fmla="*/ 6109 w 15451"/>
                    <a:gd name="connsiteY23" fmla="*/ 8804 h 1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451" h="14732">
                      <a:moveTo>
                        <a:pt x="0" y="11319"/>
                      </a:moveTo>
                      <a:cubicBezTo>
                        <a:pt x="0" y="9882"/>
                        <a:pt x="539" y="8984"/>
                        <a:pt x="1257" y="7007"/>
                      </a:cubicBezTo>
                      <a:lnTo>
                        <a:pt x="1257" y="7007"/>
                      </a:lnTo>
                      <a:cubicBezTo>
                        <a:pt x="3054" y="3414"/>
                        <a:pt x="6288" y="1797"/>
                        <a:pt x="9163" y="539"/>
                      </a:cubicBezTo>
                      <a:lnTo>
                        <a:pt x="9163" y="539"/>
                      </a:lnTo>
                      <a:cubicBezTo>
                        <a:pt x="10062" y="180"/>
                        <a:pt x="10960" y="0"/>
                        <a:pt x="11858" y="0"/>
                      </a:cubicBezTo>
                      <a:lnTo>
                        <a:pt x="11858" y="0"/>
                      </a:lnTo>
                      <a:cubicBezTo>
                        <a:pt x="13475" y="0"/>
                        <a:pt x="15272" y="1976"/>
                        <a:pt x="15452" y="3414"/>
                      </a:cubicBezTo>
                      <a:lnTo>
                        <a:pt x="15452" y="3414"/>
                      </a:lnTo>
                      <a:cubicBezTo>
                        <a:pt x="15272" y="5390"/>
                        <a:pt x="14553" y="6648"/>
                        <a:pt x="13655" y="8265"/>
                      </a:cubicBezTo>
                      <a:lnTo>
                        <a:pt x="13655" y="8265"/>
                      </a:lnTo>
                      <a:cubicBezTo>
                        <a:pt x="10960" y="12577"/>
                        <a:pt x="8265" y="13475"/>
                        <a:pt x="6109" y="14553"/>
                      </a:cubicBezTo>
                      <a:lnTo>
                        <a:pt x="6109" y="14553"/>
                      </a:lnTo>
                      <a:lnTo>
                        <a:pt x="5031" y="12218"/>
                      </a:lnTo>
                      <a:lnTo>
                        <a:pt x="5031" y="11319"/>
                      </a:lnTo>
                      <a:lnTo>
                        <a:pt x="5031" y="12218"/>
                      </a:lnTo>
                      <a:lnTo>
                        <a:pt x="5031" y="14733"/>
                      </a:lnTo>
                      <a:cubicBezTo>
                        <a:pt x="4132" y="14733"/>
                        <a:pt x="359" y="14733"/>
                        <a:pt x="0" y="11319"/>
                      </a:cubicBezTo>
                      <a:lnTo>
                        <a:pt x="0" y="11319"/>
                      </a:lnTo>
                      <a:close/>
                      <a:moveTo>
                        <a:pt x="6109" y="8804"/>
                      </a:moveTo>
                      <a:cubicBezTo>
                        <a:pt x="7007" y="8444"/>
                        <a:pt x="7546" y="8085"/>
                        <a:pt x="8444" y="6648"/>
                      </a:cubicBezTo>
                      <a:lnTo>
                        <a:pt x="8444" y="6648"/>
                      </a:lnTo>
                      <a:cubicBezTo>
                        <a:pt x="7366" y="7366"/>
                        <a:pt x="6468" y="8085"/>
                        <a:pt x="6109" y="8804"/>
                      </a:cubicBezTo>
                      <a:lnTo>
                        <a:pt x="6109" y="8804"/>
                      </a:lnTo>
                      <a:close/>
                    </a:path>
                  </a:pathLst>
                </a:custGeom>
                <a:grpFill/>
                <a:ln w="17953" cap="flat">
                  <a:noFill/>
                  <a:prstDash val="solid"/>
                  <a:miter/>
                </a:ln>
              </p:spPr>
              <p:txBody>
                <a:bodyPr rtlCol="0" anchor="ctr"/>
                <a:lstStyle/>
                <a:p>
                  <a:endParaRPr lang="zh-CN" altLang="en-US" sz="1050"/>
                </a:p>
              </p:txBody>
            </p:sp>
          </p:grpSp>
          <p:grpSp>
            <p:nvGrpSpPr>
              <p:cNvPr id="339" name="图形 1"/>
              <p:cNvGrpSpPr/>
              <p:nvPr/>
            </p:nvGrpSpPr>
            <p:grpSpPr>
              <a:xfrm>
                <a:off x="8088063" y="4097894"/>
                <a:ext cx="11499" cy="11319"/>
                <a:chOff x="9461274" y="4295584"/>
                <a:chExt cx="11499" cy="11319"/>
              </a:xfrm>
              <a:solidFill>
                <a:srgbClr val="0070C0"/>
              </a:solidFill>
            </p:grpSpPr>
            <p:sp>
              <p:nvSpPr>
                <p:cNvPr id="3068" name="任意多边形: 形状 1000"/>
                <p:cNvSpPr/>
                <p:nvPr/>
              </p:nvSpPr>
              <p:spPr>
                <a:xfrm>
                  <a:off x="9463790" y="4298093"/>
                  <a:ext cx="6467" cy="6042"/>
                </a:xfrm>
                <a:custGeom>
                  <a:avLst/>
                  <a:gdLst>
                    <a:gd name="connsiteX0" fmla="*/ 2515 w 6467"/>
                    <a:gd name="connsiteY0" fmla="*/ 5216 h 6042"/>
                    <a:gd name="connsiteX1" fmla="*/ 6468 w 6467"/>
                    <a:gd name="connsiteY1" fmla="*/ 3959 h 6042"/>
                    <a:gd name="connsiteX2" fmla="*/ 2515 w 6467"/>
                    <a:gd name="connsiteY2" fmla="*/ 6 h 6042"/>
                    <a:gd name="connsiteX3" fmla="*/ 2515 w 6467"/>
                    <a:gd name="connsiteY3" fmla="*/ 5216 h 6042"/>
                    <a:gd name="connsiteX4" fmla="*/ 2515 w 6467"/>
                    <a:gd name="connsiteY4" fmla="*/ 5216 h 6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7" h="6042">
                      <a:moveTo>
                        <a:pt x="2515" y="5216"/>
                      </a:moveTo>
                      <a:cubicBezTo>
                        <a:pt x="5210" y="6474"/>
                        <a:pt x="6468" y="6474"/>
                        <a:pt x="6468" y="3959"/>
                      </a:cubicBezTo>
                      <a:cubicBezTo>
                        <a:pt x="6468" y="2701"/>
                        <a:pt x="6468" y="6"/>
                        <a:pt x="2515" y="6"/>
                      </a:cubicBezTo>
                      <a:cubicBezTo>
                        <a:pt x="-1438" y="-174"/>
                        <a:pt x="-180" y="3779"/>
                        <a:pt x="2515" y="5216"/>
                      </a:cubicBezTo>
                      <a:lnTo>
                        <a:pt x="2515" y="5216"/>
                      </a:lnTo>
                      <a:close/>
                    </a:path>
                  </a:pathLst>
                </a:custGeom>
                <a:grpFill/>
                <a:ln w="17953" cap="flat">
                  <a:noFill/>
                  <a:prstDash val="solid"/>
                  <a:miter/>
                </a:ln>
              </p:spPr>
              <p:txBody>
                <a:bodyPr rtlCol="0" anchor="ctr"/>
                <a:lstStyle/>
                <a:p>
                  <a:endParaRPr lang="zh-CN" altLang="en-US" sz="1050"/>
                </a:p>
              </p:txBody>
            </p:sp>
            <p:sp>
              <p:nvSpPr>
                <p:cNvPr id="3069" name="任意多边形: 形状 1001"/>
                <p:cNvSpPr/>
                <p:nvPr/>
              </p:nvSpPr>
              <p:spPr>
                <a:xfrm>
                  <a:off x="9461274" y="4295584"/>
                  <a:ext cx="11499" cy="11319"/>
                </a:xfrm>
                <a:custGeom>
                  <a:avLst/>
                  <a:gdLst>
                    <a:gd name="connsiteX0" fmla="*/ 3953 w 11499"/>
                    <a:gd name="connsiteY0" fmla="*/ 10062 h 11319"/>
                    <a:gd name="connsiteX1" fmla="*/ 5031 w 11499"/>
                    <a:gd name="connsiteY1" fmla="*/ 7726 h 11319"/>
                    <a:gd name="connsiteX2" fmla="*/ 3953 w 11499"/>
                    <a:gd name="connsiteY2" fmla="*/ 10062 h 11319"/>
                    <a:gd name="connsiteX3" fmla="*/ 0 w 11499"/>
                    <a:gd name="connsiteY3" fmla="*/ 4312 h 11319"/>
                    <a:gd name="connsiteX4" fmla="*/ 0 w 11499"/>
                    <a:gd name="connsiteY4" fmla="*/ 4312 h 11319"/>
                    <a:gd name="connsiteX5" fmla="*/ 5031 w 11499"/>
                    <a:gd name="connsiteY5" fmla="*/ 0 h 11319"/>
                    <a:gd name="connsiteX6" fmla="*/ 5031 w 11499"/>
                    <a:gd name="connsiteY6" fmla="*/ 0 h 11319"/>
                    <a:gd name="connsiteX7" fmla="*/ 11499 w 11499"/>
                    <a:gd name="connsiteY7" fmla="*/ 6648 h 11319"/>
                    <a:gd name="connsiteX8" fmla="*/ 11499 w 11499"/>
                    <a:gd name="connsiteY8" fmla="*/ 6648 h 11319"/>
                    <a:gd name="connsiteX9" fmla="*/ 11499 w 11499"/>
                    <a:gd name="connsiteY9" fmla="*/ 10780 h 11319"/>
                    <a:gd name="connsiteX10" fmla="*/ 10062 w 11499"/>
                    <a:gd name="connsiteY10" fmla="*/ 10062 h 11319"/>
                    <a:gd name="connsiteX11" fmla="*/ 7546 w 11499"/>
                    <a:gd name="connsiteY11" fmla="*/ 11319 h 11319"/>
                    <a:gd name="connsiteX12" fmla="*/ 7546 w 11499"/>
                    <a:gd name="connsiteY12" fmla="*/ 11319 h 11319"/>
                    <a:gd name="connsiteX13" fmla="*/ 3953 w 11499"/>
                    <a:gd name="connsiteY13" fmla="*/ 10062 h 11319"/>
                    <a:gd name="connsiteX14" fmla="*/ 3953 w 11499"/>
                    <a:gd name="connsiteY14" fmla="*/ 10062 h 11319"/>
                    <a:gd name="connsiteX15" fmla="*/ 6109 w 11499"/>
                    <a:gd name="connsiteY15" fmla="*/ 5390 h 11319"/>
                    <a:gd name="connsiteX16" fmla="*/ 5570 w 11499"/>
                    <a:gd name="connsiteY16" fmla="*/ 5031 h 11319"/>
                    <a:gd name="connsiteX17" fmla="*/ 5570 w 11499"/>
                    <a:gd name="connsiteY17" fmla="*/ 5031 h 11319"/>
                    <a:gd name="connsiteX18" fmla="*/ 6109 w 11499"/>
                    <a:gd name="connsiteY18" fmla="*/ 5390 h 11319"/>
                    <a:gd name="connsiteX19" fmla="*/ 6109 w 11499"/>
                    <a:gd name="connsiteY19" fmla="*/ 5390 h 11319"/>
                    <a:gd name="connsiteX20" fmla="*/ 6109 w 11499"/>
                    <a:gd name="connsiteY20" fmla="*/ 5390 h 11319"/>
                    <a:gd name="connsiteX21" fmla="*/ 6109 w 11499"/>
                    <a:gd name="connsiteY21" fmla="*/ 5390 h 11319"/>
                    <a:gd name="connsiteX22" fmla="*/ 6109 w 11499"/>
                    <a:gd name="connsiteY22" fmla="*/ 5390 h 1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99" h="11319">
                      <a:moveTo>
                        <a:pt x="3953" y="10062"/>
                      </a:moveTo>
                      <a:lnTo>
                        <a:pt x="5031" y="7726"/>
                      </a:lnTo>
                      <a:lnTo>
                        <a:pt x="3953" y="10062"/>
                      </a:lnTo>
                      <a:cubicBezTo>
                        <a:pt x="1617" y="8804"/>
                        <a:pt x="180" y="6828"/>
                        <a:pt x="0" y="4312"/>
                      </a:cubicBezTo>
                      <a:lnTo>
                        <a:pt x="0" y="4312"/>
                      </a:lnTo>
                      <a:cubicBezTo>
                        <a:pt x="0" y="1797"/>
                        <a:pt x="2516" y="0"/>
                        <a:pt x="5031" y="0"/>
                      </a:cubicBezTo>
                      <a:lnTo>
                        <a:pt x="5031" y="0"/>
                      </a:lnTo>
                      <a:cubicBezTo>
                        <a:pt x="10601" y="0"/>
                        <a:pt x="11499" y="5390"/>
                        <a:pt x="11499" y="6648"/>
                      </a:cubicBezTo>
                      <a:lnTo>
                        <a:pt x="11499" y="6648"/>
                      </a:lnTo>
                      <a:lnTo>
                        <a:pt x="11499" y="10780"/>
                      </a:lnTo>
                      <a:lnTo>
                        <a:pt x="10062" y="10062"/>
                      </a:lnTo>
                      <a:cubicBezTo>
                        <a:pt x="9523" y="10780"/>
                        <a:pt x="8624" y="11319"/>
                        <a:pt x="7546" y="11319"/>
                      </a:cubicBezTo>
                      <a:lnTo>
                        <a:pt x="7546" y="11319"/>
                      </a:lnTo>
                      <a:cubicBezTo>
                        <a:pt x="6109" y="10960"/>
                        <a:pt x="5211" y="10601"/>
                        <a:pt x="3953" y="10062"/>
                      </a:cubicBezTo>
                      <a:lnTo>
                        <a:pt x="3953" y="10062"/>
                      </a:lnTo>
                      <a:close/>
                      <a:moveTo>
                        <a:pt x="6109" y="5390"/>
                      </a:moveTo>
                      <a:cubicBezTo>
                        <a:pt x="6109" y="5031"/>
                        <a:pt x="5929" y="5031"/>
                        <a:pt x="5570" y="5031"/>
                      </a:cubicBezTo>
                      <a:lnTo>
                        <a:pt x="5570" y="5031"/>
                      </a:lnTo>
                      <a:cubicBezTo>
                        <a:pt x="5750" y="5210"/>
                        <a:pt x="5929" y="5390"/>
                        <a:pt x="6109" y="5390"/>
                      </a:cubicBezTo>
                      <a:lnTo>
                        <a:pt x="6109" y="5390"/>
                      </a:lnTo>
                      <a:lnTo>
                        <a:pt x="6109" y="5390"/>
                      </a:lnTo>
                      <a:cubicBezTo>
                        <a:pt x="6109" y="5390"/>
                        <a:pt x="6109" y="5390"/>
                        <a:pt x="6109" y="5390"/>
                      </a:cubicBezTo>
                      <a:lnTo>
                        <a:pt x="6109" y="5390"/>
                      </a:lnTo>
                      <a:close/>
                    </a:path>
                  </a:pathLst>
                </a:custGeom>
                <a:grpFill/>
                <a:ln w="17953" cap="flat">
                  <a:noFill/>
                  <a:prstDash val="solid"/>
                  <a:miter/>
                </a:ln>
              </p:spPr>
              <p:txBody>
                <a:bodyPr rtlCol="0" anchor="ctr"/>
                <a:lstStyle/>
                <a:p>
                  <a:endParaRPr lang="zh-CN" altLang="en-US" sz="1050"/>
                </a:p>
              </p:txBody>
            </p:sp>
          </p:grpSp>
          <p:grpSp>
            <p:nvGrpSpPr>
              <p:cNvPr id="340" name="图形 1"/>
              <p:cNvGrpSpPr/>
              <p:nvPr/>
            </p:nvGrpSpPr>
            <p:grpSpPr>
              <a:xfrm>
                <a:off x="6554385" y="4678413"/>
                <a:ext cx="12936" cy="16709"/>
                <a:chOff x="7927596" y="4876103"/>
                <a:chExt cx="12936" cy="16709"/>
              </a:xfrm>
              <a:solidFill>
                <a:srgbClr val="0070C0"/>
              </a:solidFill>
            </p:grpSpPr>
            <p:sp>
              <p:nvSpPr>
                <p:cNvPr id="3066" name="任意多边形: 形状 1003"/>
                <p:cNvSpPr/>
                <p:nvPr/>
              </p:nvSpPr>
              <p:spPr>
                <a:xfrm>
                  <a:off x="7930111" y="4878973"/>
                  <a:ext cx="7905" cy="11486"/>
                </a:xfrm>
                <a:custGeom>
                  <a:avLst/>
                  <a:gdLst>
                    <a:gd name="connsiteX0" fmla="*/ 0 w 7905"/>
                    <a:gd name="connsiteY0" fmla="*/ 4318 h 11486"/>
                    <a:gd name="connsiteX1" fmla="*/ 2695 w 7905"/>
                    <a:gd name="connsiteY1" fmla="*/ 10966 h 11486"/>
                    <a:gd name="connsiteX2" fmla="*/ 7906 w 7905"/>
                    <a:gd name="connsiteY2" fmla="*/ 9708 h 11486"/>
                    <a:gd name="connsiteX3" fmla="*/ 6648 w 7905"/>
                    <a:gd name="connsiteY3" fmla="*/ 4498 h 11486"/>
                    <a:gd name="connsiteX4" fmla="*/ 1438 w 7905"/>
                    <a:gd name="connsiteY4" fmla="*/ 545 h 11486"/>
                    <a:gd name="connsiteX5" fmla="*/ 0 w 7905"/>
                    <a:gd name="connsiteY5" fmla="*/ 4318 h 11486"/>
                    <a:gd name="connsiteX6" fmla="*/ 0 w 7905"/>
                    <a:gd name="connsiteY6" fmla="*/ 4318 h 1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05" h="11486">
                      <a:moveTo>
                        <a:pt x="0" y="4318"/>
                      </a:moveTo>
                      <a:cubicBezTo>
                        <a:pt x="0" y="5576"/>
                        <a:pt x="1258" y="9528"/>
                        <a:pt x="2695" y="10966"/>
                      </a:cubicBezTo>
                      <a:cubicBezTo>
                        <a:pt x="3953" y="12223"/>
                        <a:pt x="6648" y="10966"/>
                        <a:pt x="7906" y="9708"/>
                      </a:cubicBezTo>
                      <a:cubicBezTo>
                        <a:pt x="7906" y="8450"/>
                        <a:pt x="7906" y="8450"/>
                        <a:pt x="6648" y="4498"/>
                      </a:cubicBezTo>
                      <a:cubicBezTo>
                        <a:pt x="5390" y="545"/>
                        <a:pt x="2695" y="-893"/>
                        <a:pt x="1438" y="545"/>
                      </a:cubicBezTo>
                      <a:cubicBezTo>
                        <a:pt x="0" y="1623"/>
                        <a:pt x="0" y="2881"/>
                        <a:pt x="0" y="4318"/>
                      </a:cubicBezTo>
                      <a:lnTo>
                        <a:pt x="0" y="4318"/>
                      </a:lnTo>
                      <a:close/>
                    </a:path>
                  </a:pathLst>
                </a:custGeom>
                <a:grpFill/>
                <a:ln w="17953" cap="flat">
                  <a:noFill/>
                  <a:prstDash val="solid"/>
                  <a:miter/>
                </a:ln>
              </p:spPr>
              <p:txBody>
                <a:bodyPr rtlCol="0" anchor="ctr"/>
                <a:lstStyle/>
                <a:p>
                  <a:endParaRPr lang="zh-CN" altLang="en-US" sz="1050"/>
                </a:p>
              </p:txBody>
            </p:sp>
            <p:sp>
              <p:nvSpPr>
                <p:cNvPr id="3067" name="任意多边形: 形状 1004"/>
                <p:cNvSpPr/>
                <p:nvPr/>
              </p:nvSpPr>
              <p:spPr>
                <a:xfrm>
                  <a:off x="7927596" y="4876103"/>
                  <a:ext cx="12936" cy="16709"/>
                </a:xfrm>
                <a:custGeom>
                  <a:avLst/>
                  <a:gdLst>
                    <a:gd name="connsiteX0" fmla="*/ 3414 w 12936"/>
                    <a:gd name="connsiteY0" fmla="*/ 15452 h 16709"/>
                    <a:gd name="connsiteX1" fmla="*/ 0 w 12936"/>
                    <a:gd name="connsiteY1" fmla="*/ 7546 h 16709"/>
                    <a:gd name="connsiteX2" fmla="*/ 0 w 12936"/>
                    <a:gd name="connsiteY2" fmla="*/ 7546 h 16709"/>
                    <a:gd name="connsiteX3" fmla="*/ 0 w 12936"/>
                    <a:gd name="connsiteY3" fmla="*/ 6648 h 16709"/>
                    <a:gd name="connsiteX4" fmla="*/ 0 w 12936"/>
                    <a:gd name="connsiteY4" fmla="*/ 6648 h 16709"/>
                    <a:gd name="connsiteX5" fmla="*/ 1976 w 12936"/>
                    <a:gd name="connsiteY5" fmla="*/ 1437 h 16709"/>
                    <a:gd name="connsiteX6" fmla="*/ 1976 w 12936"/>
                    <a:gd name="connsiteY6" fmla="*/ 1437 h 16709"/>
                    <a:gd name="connsiteX7" fmla="*/ 5031 w 12936"/>
                    <a:gd name="connsiteY7" fmla="*/ 0 h 16709"/>
                    <a:gd name="connsiteX8" fmla="*/ 5031 w 12936"/>
                    <a:gd name="connsiteY8" fmla="*/ 0 h 16709"/>
                    <a:gd name="connsiteX9" fmla="*/ 11499 w 12936"/>
                    <a:gd name="connsiteY9" fmla="*/ 6289 h 16709"/>
                    <a:gd name="connsiteX10" fmla="*/ 11499 w 12936"/>
                    <a:gd name="connsiteY10" fmla="*/ 6289 h 16709"/>
                    <a:gd name="connsiteX11" fmla="*/ 12936 w 12936"/>
                    <a:gd name="connsiteY11" fmla="*/ 12397 h 16709"/>
                    <a:gd name="connsiteX12" fmla="*/ 12936 w 12936"/>
                    <a:gd name="connsiteY12" fmla="*/ 12397 h 16709"/>
                    <a:gd name="connsiteX13" fmla="*/ 12936 w 12936"/>
                    <a:gd name="connsiteY13" fmla="*/ 13475 h 16709"/>
                    <a:gd name="connsiteX14" fmla="*/ 12038 w 12936"/>
                    <a:gd name="connsiteY14" fmla="*/ 14194 h 16709"/>
                    <a:gd name="connsiteX15" fmla="*/ 6468 w 12936"/>
                    <a:gd name="connsiteY15" fmla="*/ 16709 h 16709"/>
                    <a:gd name="connsiteX16" fmla="*/ 6468 w 12936"/>
                    <a:gd name="connsiteY16" fmla="*/ 16709 h 16709"/>
                    <a:gd name="connsiteX17" fmla="*/ 3414 w 12936"/>
                    <a:gd name="connsiteY17" fmla="*/ 15452 h 16709"/>
                    <a:gd name="connsiteX18" fmla="*/ 3414 w 12936"/>
                    <a:gd name="connsiteY18" fmla="*/ 15452 h 16709"/>
                    <a:gd name="connsiteX19" fmla="*/ 5210 w 12936"/>
                    <a:gd name="connsiteY19" fmla="*/ 7187 h 16709"/>
                    <a:gd name="connsiteX20" fmla="*/ 6828 w 12936"/>
                    <a:gd name="connsiteY20" fmla="*/ 11679 h 16709"/>
                    <a:gd name="connsiteX21" fmla="*/ 6828 w 12936"/>
                    <a:gd name="connsiteY21" fmla="*/ 11679 h 16709"/>
                    <a:gd name="connsiteX22" fmla="*/ 7906 w 12936"/>
                    <a:gd name="connsiteY22" fmla="*/ 11140 h 16709"/>
                    <a:gd name="connsiteX23" fmla="*/ 7906 w 12936"/>
                    <a:gd name="connsiteY23" fmla="*/ 11140 h 16709"/>
                    <a:gd name="connsiteX24" fmla="*/ 6828 w 12936"/>
                    <a:gd name="connsiteY24" fmla="*/ 7906 h 16709"/>
                    <a:gd name="connsiteX25" fmla="*/ 6828 w 12936"/>
                    <a:gd name="connsiteY25" fmla="*/ 7906 h 16709"/>
                    <a:gd name="connsiteX26" fmla="*/ 5390 w 12936"/>
                    <a:gd name="connsiteY26" fmla="*/ 5210 h 16709"/>
                    <a:gd name="connsiteX27" fmla="*/ 5390 w 12936"/>
                    <a:gd name="connsiteY27" fmla="*/ 5210 h 16709"/>
                    <a:gd name="connsiteX28" fmla="*/ 5210 w 12936"/>
                    <a:gd name="connsiteY28" fmla="*/ 6648 h 16709"/>
                    <a:gd name="connsiteX29" fmla="*/ 5210 w 12936"/>
                    <a:gd name="connsiteY29" fmla="*/ 6648 h 16709"/>
                    <a:gd name="connsiteX30" fmla="*/ 4132 w 12936"/>
                    <a:gd name="connsiteY30" fmla="*/ 6648 h 16709"/>
                    <a:gd name="connsiteX31" fmla="*/ 2695 w 12936"/>
                    <a:gd name="connsiteY31" fmla="*/ 7007 h 16709"/>
                    <a:gd name="connsiteX32" fmla="*/ 5210 w 12936"/>
                    <a:gd name="connsiteY32" fmla="*/ 7007 h 16709"/>
                    <a:gd name="connsiteX33" fmla="*/ 5210 w 12936"/>
                    <a:gd name="connsiteY33" fmla="*/ 7187 h 1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936" h="16709">
                      <a:moveTo>
                        <a:pt x="3414" y="15452"/>
                      </a:moveTo>
                      <a:cubicBezTo>
                        <a:pt x="1437" y="13116"/>
                        <a:pt x="359" y="9882"/>
                        <a:pt x="0" y="7546"/>
                      </a:cubicBezTo>
                      <a:lnTo>
                        <a:pt x="0" y="7546"/>
                      </a:lnTo>
                      <a:cubicBezTo>
                        <a:pt x="0" y="7007"/>
                        <a:pt x="0" y="6648"/>
                        <a:pt x="0" y="6648"/>
                      </a:cubicBezTo>
                      <a:lnTo>
                        <a:pt x="0" y="6648"/>
                      </a:lnTo>
                      <a:cubicBezTo>
                        <a:pt x="0" y="5210"/>
                        <a:pt x="359" y="3054"/>
                        <a:pt x="1976" y="1437"/>
                      </a:cubicBezTo>
                      <a:lnTo>
                        <a:pt x="1976" y="1437"/>
                      </a:lnTo>
                      <a:cubicBezTo>
                        <a:pt x="2875" y="359"/>
                        <a:pt x="4132" y="0"/>
                        <a:pt x="5031" y="0"/>
                      </a:cubicBezTo>
                      <a:lnTo>
                        <a:pt x="5031" y="0"/>
                      </a:lnTo>
                      <a:cubicBezTo>
                        <a:pt x="8265" y="180"/>
                        <a:pt x="10241" y="2695"/>
                        <a:pt x="11499" y="6289"/>
                      </a:cubicBezTo>
                      <a:lnTo>
                        <a:pt x="11499" y="6289"/>
                      </a:lnTo>
                      <a:cubicBezTo>
                        <a:pt x="12757" y="10062"/>
                        <a:pt x="12936" y="10780"/>
                        <a:pt x="12936" y="12397"/>
                      </a:cubicBezTo>
                      <a:lnTo>
                        <a:pt x="12936" y="12397"/>
                      </a:lnTo>
                      <a:lnTo>
                        <a:pt x="12936" y="13475"/>
                      </a:lnTo>
                      <a:lnTo>
                        <a:pt x="12038" y="14194"/>
                      </a:lnTo>
                      <a:cubicBezTo>
                        <a:pt x="10780" y="15272"/>
                        <a:pt x="8984" y="16530"/>
                        <a:pt x="6468" y="16709"/>
                      </a:cubicBezTo>
                      <a:lnTo>
                        <a:pt x="6468" y="16709"/>
                      </a:lnTo>
                      <a:cubicBezTo>
                        <a:pt x="5749" y="16709"/>
                        <a:pt x="4492" y="16530"/>
                        <a:pt x="3414" y="15452"/>
                      </a:cubicBezTo>
                      <a:lnTo>
                        <a:pt x="3414" y="15452"/>
                      </a:lnTo>
                      <a:close/>
                      <a:moveTo>
                        <a:pt x="5210" y="7187"/>
                      </a:moveTo>
                      <a:cubicBezTo>
                        <a:pt x="5031" y="7367"/>
                        <a:pt x="6288" y="10780"/>
                        <a:pt x="6828" y="11679"/>
                      </a:cubicBezTo>
                      <a:lnTo>
                        <a:pt x="6828" y="11679"/>
                      </a:lnTo>
                      <a:cubicBezTo>
                        <a:pt x="7007" y="11679"/>
                        <a:pt x="7367" y="11499"/>
                        <a:pt x="7906" y="11140"/>
                      </a:cubicBezTo>
                      <a:lnTo>
                        <a:pt x="7906" y="11140"/>
                      </a:lnTo>
                      <a:cubicBezTo>
                        <a:pt x="7726" y="10601"/>
                        <a:pt x="7546" y="9882"/>
                        <a:pt x="6828" y="7906"/>
                      </a:cubicBezTo>
                      <a:lnTo>
                        <a:pt x="6828" y="7906"/>
                      </a:lnTo>
                      <a:cubicBezTo>
                        <a:pt x="6288" y="6289"/>
                        <a:pt x="5749" y="5570"/>
                        <a:pt x="5390" y="5210"/>
                      </a:cubicBezTo>
                      <a:lnTo>
                        <a:pt x="5390" y="5210"/>
                      </a:lnTo>
                      <a:cubicBezTo>
                        <a:pt x="5210" y="5570"/>
                        <a:pt x="5210" y="5750"/>
                        <a:pt x="5210" y="6648"/>
                      </a:cubicBezTo>
                      <a:lnTo>
                        <a:pt x="5210" y="6648"/>
                      </a:lnTo>
                      <a:lnTo>
                        <a:pt x="4132" y="6648"/>
                      </a:lnTo>
                      <a:lnTo>
                        <a:pt x="2695" y="7007"/>
                      </a:lnTo>
                      <a:lnTo>
                        <a:pt x="5210" y="7007"/>
                      </a:lnTo>
                      <a:lnTo>
                        <a:pt x="5210" y="7187"/>
                      </a:lnTo>
                      <a:close/>
                    </a:path>
                  </a:pathLst>
                </a:custGeom>
                <a:grpFill/>
                <a:ln w="17953" cap="flat">
                  <a:noFill/>
                  <a:prstDash val="solid"/>
                  <a:miter/>
                </a:ln>
              </p:spPr>
              <p:txBody>
                <a:bodyPr rtlCol="0" anchor="ctr"/>
                <a:lstStyle/>
                <a:p>
                  <a:endParaRPr lang="zh-CN" altLang="en-US" sz="1050"/>
                </a:p>
              </p:txBody>
            </p:sp>
          </p:grpSp>
          <p:grpSp>
            <p:nvGrpSpPr>
              <p:cNvPr id="341" name="图形 1"/>
              <p:cNvGrpSpPr/>
              <p:nvPr/>
            </p:nvGrpSpPr>
            <p:grpSpPr>
              <a:xfrm>
                <a:off x="2033661" y="3511445"/>
                <a:ext cx="14088" cy="10061"/>
                <a:chOff x="3406872" y="3709135"/>
                <a:chExt cx="14088" cy="10061"/>
              </a:xfrm>
              <a:solidFill>
                <a:srgbClr val="B5B5B6"/>
              </a:solidFill>
            </p:grpSpPr>
            <p:sp>
              <p:nvSpPr>
                <p:cNvPr id="3064" name="任意多边形: 形状 1006"/>
                <p:cNvSpPr/>
                <p:nvPr/>
              </p:nvSpPr>
              <p:spPr>
                <a:xfrm>
                  <a:off x="3409356" y="3711605"/>
                  <a:ext cx="9014" cy="4896"/>
                </a:xfrm>
                <a:custGeom>
                  <a:avLst/>
                  <a:gdLst>
                    <a:gd name="connsiteX0" fmla="*/ 3804 w 9014"/>
                    <a:gd name="connsiteY0" fmla="*/ 4896 h 4896"/>
                    <a:gd name="connsiteX1" fmla="*/ 9015 w 9014"/>
                    <a:gd name="connsiteY1" fmla="*/ 4896 h 4896"/>
                    <a:gd name="connsiteX2" fmla="*/ 6320 w 9014"/>
                    <a:gd name="connsiteY2" fmla="*/ 943 h 4896"/>
                    <a:gd name="connsiteX3" fmla="*/ 1109 w 9014"/>
                    <a:gd name="connsiteY3" fmla="*/ 943 h 4896"/>
                    <a:gd name="connsiteX4" fmla="*/ 3804 w 9014"/>
                    <a:gd name="connsiteY4" fmla="*/ 4896 h 4896"/>
                    <a:gd name="connsiteX5" fmla="*/ 3804 w 9014"/>
                    <a:gd name="connsiteY5" fmla="*/ 4896 h 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14" h="4896">
                      <a:moveTo>
                        <a:pt x="3804" y="4896"/>
                      </a:moveTo>
                      <a:cubicBezTo>
                        <a:pt x="7757" y="4896"/>
                        <a:pt x="9015" y="4896"/>
                        <a:pt x="9015" y="4896"/>
                      </a:cubicBezTo>
                      <a:cubicBezTo>
                        <a:pt x="9015" y="3638"/>
                        <a:pt x="9015" y="2201"/>
                        <a:pt x="6320" y="943"/>
                      </a:cubicBezTo>
                      <a:cubicBezTo>
                        <a:pt x="3625" y="-314"/>
                        <a:pt x="3625" y="-314"/>
                        <a:pt x="1109" y="943"/>
                      </a:cubicBezTo>
                      <a:cubicBezTo>
                        <a:pt x="-149" y="2381"/>
                        <a:pt x="-1406" y="3638"/>
                        <a:pt x="3804" y="4896"/>
                      </a:cubicBezTo>
                      <a:lnTo>
                        <a:pt x="3804" y="4896"/>
                      </a:lnTo>
                      <a:close/>
                    </a:path>
                  </a:pathLst>
                </a:custGeom>
                <a:solidFill>
                  <a:srgbClr val="B5B5B6"/>
                </a:solidFill>
                <a:ln w="17953" cap="flat">
                  <a:noFill/>
                  <a:prstDash val="solid"/>
                  <a:miter/>
                </a:ln>
              </p:spPr>
              <p:txBody>
                <a:bodyPr rtlCol="0" anchor="ctr"/>
                <a:lstStyle/>
                <a:p>
                  <a:endParaRPr lang="zh-CN" altLang="en-US" sz="1050"/>
                </a:p>
              </p:txBody>
            </p:sp>
            <p:sp>
              <p:nvSpPr>
                <p:cNvPr id="3065" name="任意多边形: 形状 1007"/>
                <p:cNvSpPr/>
                <p:nvPr/>
              </p:nvSpPr>
              <p:spPr>
                <a:xfrm>
                  <a:off x="3406872" y="3709135"/>
                  <a:ext cx="14088" cy="10061"/>
                </a:xfrm>
                <a:custGeom>
                  <a:avLst/>
                  <a:gdLst>
                    <a:gd name="connsiteX0" fmla="*/ 11499 w 14088"/>
                    <a:gd name="connsiteY0" fmla="*/ 9882 h 10061"/>
                    <a:gd name="connsiteX1" fmla="*/ 6288 w 14088"/>
                    <a:gd name="connsiteY1" fmla="*/ 9882 h 10061"/>
                    <a:gd name="connsiteX2" fmla="*/ 6288 w 14088"/>
                    <a:gd name="connsiteY2" fmla="*/ 9882 h 10061"/>
                    <a:gd name="connsiteX3" fmla="*/ 6288 w 14088"/>
                    <a:gd name="connsiteY3" fmla="*/ 7367 h 10061"/>
                    <a:gd name="connsiteX4" fmla="*/ 5749 w 14088"/>
                    <a:gd name="connsiteY4" fmla="*/ 9882 h 10061"/>
                    <a:gd name="connsiteX5" fmla="*/ 0 w 14088"/>
                    <a:gd name="connsiteY5" fmla="*/ 5210 h 10061"/>
                    <a:gd name="connsiteX6" fmla="*/ 0 w 14088"/>
                    <a:gd name="connsiteY6" fmla="*/ 5210 h 10061"/>
                    <a:gd name="connsiteX7" fmla="*/ 2515 w 14088"/>
                    <a:gd name="connsiteY7" fmla="*/ 1258 h 10061"/>
                    <a:gd name="connsiteX8" fmla="*/ 2515 w 14088"/>
                    <a:gd name="connsiteY8" fmla="*/ 1258 h 10061"/>
                    <a:gd name="connsiteX9" fmla="*/ 6288 w 14088"/>
                    <a:gd name="connsiteY9" fmla="*/ 0 h 10061"/>
                    <a:gd name="connsiteX10" fmla="*/ 6288 w 14088"/>
                    <a:gd name="connsiteY10" fmla="*/ 0 h 10061"/>
                    <a:gd name="connsiteX11" fmla="*/ 10062 w 14088"/>
                    <a:gd name="connsiteY11" fmla="*/ 1258 h 10061"/>
                    <a:gd name="connsiteX12" fmla="*/ 10062 w 14088"/>
                    <a:gd name="connsiteY12" fmla="*/ 1258 h 10061"/>
                    <a:gd name="connsiteX13" fmla="*/ 14014 w 14088"/>
                    <a:gd name="connsiteY13" fmla="*/ 7546 h 10061"/>
                    <a:gd name="connsiteX14" fmla="*/ 14014 w 14088"/>
                    <a:gd name="connsiteY14" fmla="*/ 7546 h 10061"/>
                    <a:gd name="connsiteX15" fmla="*/ 14014 w 14088"/>
                    <a:gd name="connsiteY15" fmla="*/ 10062 h 10061"/>
                    <a:gd name="connsiteX16" fmla="*/ 11499 w 14088"/>
                    <a:gd name="connsiteY16" fmla="*/ 10062 h 10061"/>
                    <a:gd name="connsiteX17" fmla="*/ 11499 w 14088"/>
                    <a:gd name="connsiteY17" fmla="*/ 9882 h 10061"/>
                    <a:gd name="connsiteX18" fmla="*/ 4851 w 14088"/>
                    <a:gd name="connsiteY18" fmla="*/ 5929 h 10061"/>
                    <a:gd name="connsiteX19" fmla="*/ 4851 w 14088"/>
                    <a:gd name="connsiteY19" fmla="*/ 5929 h 10061"/>
                    <a:gd name="connsiteX20" fmla="*/ 4851 w 14088"/>
                    <a:gd name="connsiteY20" fmla="*/ 5929 h 10061"/>
                    <a:gd name="connsiteX21" fmla="*/ 4851 w 14088"/>
                    <a:gd name="connsiteY21" fmla="*/ 5929 h 1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88" h="10061">
                      <a:moveTo>
                        <a:pt x="11499" y="9882"/>
                      </a:moveTo>
                      <a:cubicBezTo>
                        <a:pt x="11499" y="9882"/>
                        <a:pt x="10241" y="9882"/>
                        <a:pt x="6288" y="9882"/>
                      </a:cubicBezTo>
                      <a:lnTo>
                        <a:pt x="6288" y="9882"/>
                      </a:lnTo>
                      <a:lnTo>
                        <a:pt x="6288" y="7367"/>
                      </a:lnTo>
                      <a:lnTo>
                        <a:pt x="5749" y="9882"/>
                      </a:lnTo>
                      <a:cubicBezTo>
                        <a:pt x="2875" y="8984"/>
                        <a:pt x="359" y="8445"/>
                        <a:pt x="0" y="5210"/>
                      </a:cubicBezTo>
                      <a:lnTo>
                        <a:pt x="0" y="5210"/>
                      </a:lnTo>
                      <a:cubicBezTo>
                        <a:pt x="180" y="2875"/>
                        <a:pt x="1437" y="2336"/>
                        <a:pt x="2515" y="1258"/>
                      </a:cubicBezTo>
                      <a:lnTo>
                        <a:pt x="2515" y="1258"/>
                      </a:lnTo>
                      <a:cubicBezTo>
                        <a:pt x="3773" y="539"/>
                        <a:pt x="4851" y="0"/>
                        <a:pt x="6288" y="0"/>
                      </a:cubicBezTo>
                      <a:lnTo>
                        <a:pt x="6288" y="0"/>
                      </a:lnTo>
                      <a:cubicBezTo>
                        <a:pt x="7905" y="0"/>
                        <a:pt x="8804" y="719"/>
                        <a:pt x="10062" y="1258"/>
                      </a:cubicBezTo>
                      <a:lnTo>
                        <a:pt x="10062" y="1258"/>
                      </a:lnTo>
                      <a:cubicBezTo>
                        <a:pt x="13475" y="2695"/>
                        <a:pt x="14374" y="6288"/>
                        <a:pt x="14014" y="7546"/>
                      </a:cubicBezTo>
                      <a:lnTo>
                        <a:pt x="14014" y="7546"/>
                      </a:lnTo>
                      <a:lnTo>
                        <a:pt x="14014" y="10062"/>
                      </a:lnTo>
                      <a:lnTo>
                        <a:pt x="11499" y="10062"/>
                      </a:lnTo>
                      <a:lnTo>
                        <a:pt x="11499" y="9882"/>
                      </a:lnTo>
                      <a:close/>
                      <a:moveTo>
                        <a:pt x="4851" y="5929"/>
                      </a:moveTo>
                      <a:lnTo>
                        <a:pt x="4851" y="5929"/>
                      </a:lnTo>
                      <a:cubicBezTo>
                        <a:pt x="4851" y="5929"/>
                        <a:pt x="4851" y="5929"/>
                        <a:pt x="4851" y="5929"/>
                      </a:cubicBezTo>
                      <a:lnTo>
                        <a:pt x="4851" y="5929"/>
                      </a:lnTo>
                      <a:close/>
                    </a:path>
                  </a:pathLst>
                </a:custGeom>
                <a:solidFill>
                  <a:srgbClr val="B5B5B6"/>
                </a:solidFill>
                <a:ln w="17953" cap="flat">
                  <a:noFill/>
                  <a:prstDash val="solid"/>
                  <a:miter/>
                </a:ln>
              </p:spPr>
              <p:txBody>
                <a:bodyPr rtlCol="0" anchor="ctr"/>
                <a:lstStyle/>
                <a:p>
                  <a:endParaRPr lang="zh-CN" altLang="en-US" sz="1050"/>
                </a:p>
              </p:txBody>
            </p:sp>
          </p:grpSp>
          <p:grpSp>
            <p:nvGrpSpPr>
              <p:cNvPr id="342" name="图形 1"/>
              <p:cNvGrpSpPr/>
              <p:nvPr/>
            </p:nvGrpSpPr>
            <p:grpSpPr>
              <a:xfrm>
                <a:off x="1697854" y="1525891"/>
                <a:ext cx="224230" cy="115708"/>
                <a:chOff x="3071065" y="1723581"/>
                <a:chExt cx="224230" cy="115708"/>
              </a:xfrm>
              <a:solidFill>
                <a:srgbClr val="0070C0"/>
              </a:solidFill>
            </p:grpSpPr>
            <p:sp>
              <p:nvSpPr>
                <p:cNvPr id="3062" name="任意多边形: 形状 1009"/>
                <p:cNvSpPr/>
                <p:nvPr/>
              </p:nvSpPr>
              <p:spPr>
                <a:xfrm>
                  <a:off x="3073869" y="1726279"/>
                  <a:ext cx="219386" cy="110495"/>
                </a:xfrm>
                <a:custGeom>
                  <a:avLst/>
                  <a:gdLst>
                    <a:gd name="connsiteX0" fmla="*/ 40138 w 219386"/>
                    <a:gd name="connsiteY0" fmla="*/ 107980 h 110495"/>
                    <a:gd name="connsiteX1" fmla="*/ 28279 w 219386"/>
                    <a:gd name="connsiteY1" fmla="*/ 91989 h 110495"/>
                    <a:gd name="connsiteX2" fmla="*/ 12468 w 219386"/>
                    <a:gd name="connsiteY2" fmla="*/ 82646 h 110495"/>
                    <a:gd name="connsiteX3" fmla="*/ 610 w 219386"/>
                    <a:gd name="connsiteY3" fmla="*/ 70788 h 110495"/>
                    <a:gd name="connsiteX4" fmla="*/ 17679 w 219386"/>
                    <a:gd name="connsiteY4" fmla="*/ 66835 h 110495"/>
                    <a:gd name="connsiteX5" fmla="*/ 28100 w 219386"/>
                    <a:gd name="connsiteY5" fmla="*/ 56234 h 110495"/>
                    <a:gd name="connsiteX6" fmla="*/ 10851 w 219386"/>
                    <a:gd name="connsiteY6" fmla="*/ 48329 h 110495"/>
                    <a:gd name="connsiteX7" fmla="*/ 12109 w 219386"/>
                    <a:gd name="connsiteY7" fmla="*/ 38986 h 110495"/>
                    <a:gd name="connsiteX8" fmla="*/ 47684 w 219386"/>
                    <a:gd name="connsiteY8" fmla="*/ 46892 h 110495"/>
                    <a:gd name="connsiteX9" fmla="*/ 55589 w 219386"/>
                    <a:gd name="connsiteY9" fmla="*/ 36291 h 110495"/>
                    <a:gd name="connsiteX10" fmla="*/ 35826 w 219386"/>
                    <a:gd name="connsiteY10" fmla="*/ 16347 h 110495"/>
                    <a:gd name="connsiteX11" fmla="*/ 83259 w 219386"/>
                    <a:gd name="connsiteY11" fmla="*/ 357 h 110495"/>
                    <a:gd name="connsiteX12" fmla="*/ 88649 w 219386"/>
                    <a:gd name="connsiteY12" fmla="*/ 18863 h 110495"/>
                    <a:gd name="connsiteX13" fmla="*/ 86134 w 219386"/>
                    <a:gd name="connsiteY13" fmla="*/ 32158 h 110495"/>
                    <a:gd name="connsiteX14" fmla="*/ 116498 w 219386"/>
                    <a:gd name="connsiteY14" fmla="*/ 26768 h 110495"/>
                    <a:gd name="connsiteX15" fmla="*/ 140215 w 219386"/>
                    <a:gd name="connsiteY15" fmla="*/ 26768 h 110495"/>
                    <a:gd name="connsiteX16" fmla="*/ 138957 w 219386"/>
                    <a:gd name="connsiteY16" fmla="*/ 42759 h 110495"/>
                    <a:gd name="connsiteX17" fmla="*/ 150816 w 219386"/>
                    <a:gd name="connsiteY17" fmla="*/ 30721 h 110495"/>
                    <a:gd name="connsiteX18" fmla="*/ 171837 w 219386"/>
                    <a:gd name="connsiteY18" fmla="*/ 30721 h 110495"/>
                    <a:gd name="connsiteX19" fmla="*/ 182438 w 219386"/>
                    <a:gd name="connsiteY19" fmla="*/ 34674 h 110495"/>
                    <a:gd name="connsiteX20" fmla="*/ 196991 w 219386"/>
                    <a:gd name="connsiteY20" fmla="*/ 33237 h 110495"/>
                    <a:gd name="connsiteX21" fmla="*/ 211545 w 219386"/>
                    <a:gd name="connsiteY21" fmla="*/ 38447 h 110495"/>
                    <a:gd name="connsiteX22" fmla="*/ 214240 w 219386"/>
                    <a:gd name="connsiteY22" fmla="*/ 46353 h 110495"/>
                    <a:gd name="connsiteX23" fmla="*/ 198429 w 219386"/>
                    <a:gd name="connsiteY23" fmla="*/ 56953 h 110495"/>
                    <a:gd name="connsiteX24" fmla="*/ 197171 w 219386"/>
                    <a:gd name="connsiteY24" fmla="*/ 76897 h 110495"/>
                    <a:gd name="connsiteX25" fmla="*/ 165549 w 219386"/>
                    <a:gd name="connsiteY25" fmla="*/ 95583 h 110495"/>
                    <a:gd name="connsiteX26" fmla="*/ 128716 w 219386"/>
                    <a:gd name="connsiteY26" fmla="*/ 99715 h 110495"/>
                    <a:gd name="connsiteX27" fmla="*/ 83978 w 219386"/>
                    <a:gd name="connsiteY27" fmla="*/ 106363 h 110495"/>
                    <a:gd name="connsiteX28" fmla="*/ 69424 w 219386"/>
                    <a:gd name="connsiteY28" fmla="*/ 105105 h 110495"/>
                    <a:gd name="connsiteX29" fmla="*/ 49660 w 219386"/>
                    <a:gd name="connsiteY29" fmla="*/ 110495 h 110495"/>
                    <a:gd name="connsiteX30" fmla="*/ 40138 w 219386"/>
                    <a:gd name="connsiteY30" fmla="*/ 107980 h 110495"/>
                    <a:gd name="connsiteX31" fmla="*/ 40138 w 219386"/>
                    <a:gd name="connsiteY31" fmla="*/ 107980 h 1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386" h="110495">
                      <a:moveTo>
                        <a:pt x="40138" y="107980"/>
                      </a:moveTo>
                      <a:cubicBezTo>
                        <a:pt x="40138" y="107980"/>
                        <a:pt x="32232" y="98637"/>
                        <a:pt x="28279" y="91989"/>
                      </a:cubicBezTo>
                      <a:cubicBezTo>
                        <a:pt x="24327" y="85341"/>
                        <a:pt x="19116" y="85341"/>
                        <a:pt x="12468" y="82646"/>
                      </a:cubicBezTo>
                      <a:cubicBezTo>
                        <a:pt x="4563" y="79951"/>
                        <a:pt x="-2085" y="73303"/>
                        <a:pt x="610" y="70788"/>
                      </a:cubicBezTo>
                      <a:cubicBezTo>
                        <a:pt x="4563" y="66835"/>
                        <a:pt x="4563" y="66835"/>
                        <a:pt x="17679" y="66835"/>
                      </a:cubicBezTo>
                      <a:cubicBezTo>
                        <a:pt x="29537" y="68093"/>
                        <a:pt x="33490" y="61445"/>
                        <a:pt x="28100" y="56234"/>
                      </a:cubicBezTo>
                      <a:cubicBezTo>
                        <a:pt x="24147" y="52282"/>
                        <a:pt x="17499" y="52282"/>
                        <a:pt x="10851" y="48329"/>
                      </a:cubicBezTo>
                      <a:cubicBezTo>
                        <a:pt x="4203" y="45634"/>
                        <a:pt x="2946" y="36471"/>
                        <a:pt x="12109" y="38986"/>
                      </a:cubicBezTo>
                      <a:cubicBezTo>
                        <a:pt x="21272" y="42939"/>
                        <a:pt x="39778" y="46892"/>
                        <a:pt x="47684" y="46892"/>
                      </a:cubicBezTo>
                      <a:cubicBezTo>
                        <a:pt x="55589" y="46892"/>
                        <a:pt x="62237" y="38806"/>
                        <a:pt x="55589" y="36291"/>
                      </a:cubicBezTo>
                      <a:cubicBezTo>
                        <a:pt x="47684" y="32338"/>
                        <a:pt x="31873" y="22995"/>
                        <a:pt x="35826" y="16347"/>
                      </a:cubicBezTo>
                      <a:cubicBezTo>
                        <a:pt x="39778" y="10957"/>
                        <a:pt x="72658" y="-2339"/>
                        <a:pt x="83259" y="357"/>
                      </a:cubicBezTo>
                      <a:cubicBezTo>
                        <a:pt x="92422" y="3052"/>
                        <a:pt x="96555" y="10957"/>
                        <a:pt x="88649" y="18863"/>
                      </a:cubicBezTo>
                      <a:cubicBezTo>
                        <a:pt x="80744" y="26768"/>
                        <a:pt x="74275" y="36111"/>
                        <a:pt x="86134" y="32158"/>
                      </a:cubicBezTo>
                      <a:cubicBezTo>
                        <a:pt x="99250" y="28206"/>
                        <a:pt x="105898" y="26768"/>
                        <a:pt x="116498" y="26768"/>
                      </a:cubicBezTo>
                      <a:cubicBezTo>
                        <a:pt x="128357" y="25331"/>
                        <a:pt x="138957" y="22636"/>
                        <a:pt x="140215" y="26768"/>
                      </a:cubicBezTo>
                      <a:cubicBezTo>
                        <a:pt x="141473" y="32158"/>
                        <a:pt x="133747" y="41322"/>
                        <a:pt x="138957" y="42759"/>
                      </a:cubicBezTo>
                      <a:cubicBezTo>
                        <a:pt x="144168" y="42759"/>
                        <a:pt x="146863" y="36111"/>
                        <a:pt x="150816" y="30721"/>
                      </a:cubicBezTo>
                      <a:cubicBezTo>
                        <a:pt x="154768" y="25331"/>
                        <a:pt x="166627" y="26768"/>
                        <a:pt x="171837" y="30721"/>
                      </a:cubicBezTo>
                      <a:cubicBezTo>
                        <a:pt x="178485" y="33416"/>
                        <a:pt x="175790" y="37369"/>
                        <a:pt x="182438" y="34674"/>
                      </a:cubicBezTo>
                      <a:cubicBezTo>
                        <a:pt x="189086" y="31979"/>
                        <a:pt x="191601" y="29284"/>
                        <a:pt x="196991" y="33237"/>
                      </a:cubicBezTo>
                      <a:cubicBezTo>
                        <a:pt x="202202" y="35932"/>
                        <a:pt x="203639" y="37189"/>
                        <a:pt x="211545" y="38447"/>
                      </a:cubicBezTo>
                      <a:cubicBezTo>
                        <a:pt x="220708" y="38447"/>
                        <a:pt x="222145" y="43657"/>
                        <a:pt x="214240" y="46353"/>
                      </a:cubicBezTo>
                      <a:cubicBezTo>
                        <a:pt x="206334" y="49048"/>
                        <a:pt x="193218" y="49048"/>
                        <a:pt x="198429" y="56953"/>
                      </a:cubicBezTo>
                      <a:cubicBezTo>
                        <a:pt x="205076" y="64859"/>
                        <a:pt x="202381" y="74202"/>
                        <a:pt x="197171" y="76897"/>
                      </a:cubicBezTo>
                      <a:cubicBezTo>
                        <a:pt x="191961" y="79592"/>
                        <a:pt x="174892" y="95583"/>
                        <a:pt x="165549" y="95583"/>
                      </a:cubicBezTo>
                      <a:cubicBezTo>
                        <a:pt x="156385" y="96840"/>
                        <a:pt x="137879" y="98278"/>
                        <a:pt x="128716" y="99715"/>
                      </a:cubicBezTo>
                      <a:cubicBezTo>
                        <a:pt x="119553" y="102410"/>
                        <a:pt x="91883" y="107800"/>
                        <a:pt x="83978" y="106363"/>
                      </a:cubicBezTo>
                      <a:cubicBezTo>
                        <a:pt x="76072" y="105105"/>
                        <a:pt x="76072" y="98457"/>
                        <a:pt x="69424" y="105105"/>
                      </a:cubicBezTo>
                      <a:cubicBezTo>
                        <a:pt x="62776" y="110495"/>
                        <a:pt x="58824" y="110495"/>
                        <a:pt x="49660" y="110495"/>
                      </a:cubicBezTo>
                      <a:cubicBezTo>
                        <a:pt x="40138" y="110495"/>
                        <a:pt x="40138" y="107980"/>
                        <a:pt x="40138" y="107980"/>
                      </a:cubicBezTo>
                      <a:lnTo>
                        <a:pt x="40138" y="107980"/>
                      </a:lnTo>
                      <a:close/>
                    </a:path>
                  </a:pathLst>
                </a:custGeom>
                <a:grpFill/>
                <a:ln w="17953" cap="flat">
                  <a:noFill/>
                  <a:prstDash val="solid"/>
                  <a:miter/>
                </a:ln>
              </p:spPr>
              <p:txBody>
                <a:bodyPr rtlCol="0" anchor="ctr"/>
                <a:lstStyle/>
                <a:p>
                  <a:endParaRPr lang="zh-CN" altLang="en-US" sz="1050"/>
                </a:p>
              </p:txBody>
            </p:sp>
            <p:sp>
              <p:nvSpPr>
                <p:cNvPr id="3063" name="任意多边形: 形状 1010"/>
                <p:cNvSpPr/>
                <p:nvPr/>
              </p:nvSpPr>
              <p:spPr>
                <a:xfrm>
                  <a:off x="3071065" y="1723581"/>
                  <a:ext cx="224230" cy="115708"/>
                </a:xfrm>
                <a:custGeom>
                  <a:avLst/>
                  <a:gdLst>
                    <a:gd name="connsiteX0" fmla="*/ 52105 w 224230"/>
                    <a:gd name="connsiteY0" fmla="*/ 115709 h 115708"/>
                    <a:gd name="connsiteX1" fmla="*/ 52105 w 224230"/>
                    <a:gd name="connsiteY1" fmla="*/ 115709 h 115708"/>
                    <a:gd name="connsiteX2" fmla="*/ 42762 w 224230"/>
                    <a:gd name="connsiteY2" fmla="*/ 114092 h 115708"/>
                    <a:gd name="connsiteX3" fmla="*/ 42762 w 224230"/>
                    <a:gd name="connsiteY3" fmla="*/ 114092 h 115708"/>
                    <a:gd name="connsiteX4" fmla="*/ 40606 w 224230"/>
                    <a:gd name="connsiteY4" fmla="*/ 111756 h 115708"/>
                    <a:gd name="connsiteX5" fmla="*/ 40606 w 224230"/>
                    <a:gd name="connsiteY5" fmla="*/ 111756 h 115708"/>
                    <a:gd name="connsiteX6" fmla="*/ 28747 w 224230"/>
                    <a:gd name="connsiteY6" fmla="*/ 95945 h 115708"/>
                    <a:gd name="connsiteX7" fmla="*/ 28747 w 224230"/>
                    <a:gd name="connsiteY7" fmla="*/ 95945 h 115708"/>
                    <a:gd name="connsiteX8" fmla="*/ 14194 w 224230"/>
                    <a:gd name="connsiteY8" fmla="*/ 87860 h 115708"/>
                    <a:gd name="connsiteX9" fmla="*/ 14194 w 224230"/>
                    <a:gd name="connsiteY9" fmla="*/ 87860 h 115708"/>
                    <a:gd name="connsiteX10" fmla="*/ 0 w 224230"/>
                    <a:gd name="connsiteY10" fmla="*/ 74923 h 115708"/>
                    <a:gd name="connsiteX11" fmla="*/ 0 w 224230"/>
                    <a:gd name="connsiteY11" fmla="*/ 74923 h 115708"/>
                    <a:gd name="connsiteX12" fmla="*/ 1258 w 224230"/>
                    <a:gd name="connsiteY12" fmla="*/ 71689 h 115708"/>
                    <a:gd name="connsiteX13" fmla="*/ 1258 w 224230"/>
                    <a:gd name="connsiteY13" fmla="*/ 71689 h 115708"/>
                    <a:gd name="connsiteX14" fmla="*/ 20483 w 224230"/>
                    <a:gd name="connsiteY14" fmla="*/ 66838 h 115708"/>
                    <a:gd name="connsiteX15" fmla="*/ 20483 w 224230"/>
                    <a:gd name="connsiteY15" fmla="*/ 66838 h 115708"/>
                    <a:gd name="connsiteX16" fmla="*/ 23178 w 224230"/>
                    <a:gd name="connsiteY16" fmla="*/ 67018 h 115708"/>
                    <a:gd name="connsiteX17" fmla="*/ 23178 w 224230"/>
                    <a:gd name="connsiteY17" fmla="*/ 67018 h 115708"/>
                    <a:gd name="connsiteX18" fmla="*/ 30544 w 224230"/>
                    <a:gd name="connsiteY18" fmla="*/ 63604 h 115708"/>
                    <a:gd name="connsiteX19" fmla="*/ 30544 w 224230"/>
                    <a:gd name="connsiteY19" fmla="*/ 63604 h 115708"/>
                    <a:gd name="connsiteX20" fmla="*/ 29107 w 224230"/>
                    <a:gd name="connsiteY20" fmla="*/ 60729 h 115708"/>
                    <a:gd name="connsiteX21" fmla="*/ 29107 w 224230"/>
                    <a:gd name="connsiteY21" fmla="*/ 60729 h 115708"/>
                    <a:gd name="connsiteX22" fmla="*/ 12757 w 224230"/>
                    <a:gd name="connsiteY22" fmla="*/ 53363 h 115708"/>
                    <a:gd name="connsiteX23" fmla="*/ 12757 w 224230"/>
                    <a:gd name="connsiteY23" fmla="*/ 53363 h 115708"/>
                    <a:gd name="connsiteX24" fmla="*/ 5929 w 224230"/>
                    <a:gd name="connsiteY24" fmla="*/ 44379 h 115708"/>
                    <a:gd name="connsiteX25" fmla="*/ 5929 w 224230"/>
                    <a:gd name="connsiteY25" fmla="*/ 44379 h 115708"/>
                    <a:gd name="connsiteX26" fmla="*/ 12038 w 224230"/>
                    <a:gd name="connsiteY26" fmla="*/ 38629 h 115708"/>
                    <a:gd name="connsiteX27" fmla="*/ 12038 w 224230"/>
                    <a:gd name="connsiteY27" fmla="*/ 38629 h 115708"/>
                    <a:gd name="connsiteX28" fmla="*/ 15991 w 224230"/>
                    <a:gd name="connsiteY28" fmla="*/ 39348 h 115708"/>
                    <a:gd name="connsiteX29" fmla="*/ 15991 w 224230"/>
                    <a:gd name="connsiteY29" fmla="*/ 39348 h 115708"/>
                    <a:gd name="connsiteX30" fmla="*/ 50488 w 224230"/>
                    <a:gd name="connsiteY30" fmla="*/ 47074 h 115708"/>
                    <a:gd name="connsiteX31" fmla="*/ 50488 w 224230"/>
                    <a:gd name="connsiteY31" fmla="*/ 47074 h 115708"/>
                    <a:gd name="connsiteX32" fmla="*/ 50488 w 224230"/>
                    <a:gd name="connsiteY32" fmla="*/ 47074 h 115708"/>
                    <a:gd name="connsiteX33" fmla="*/ 50488 w 224230"/>
                    <a:gd name="connsiteY33" fmla="*/ 47074 h 115708"/>
                    <a:gd name="connsiteX34" fmla="*/ 50488 w 224230"/>
                    <a:gd name="connsiteY34" fmla="*/ 47074 h 115708"/>
                    <a:gd name="connsiteX35" fmla="*/ 58573 w 224230"/>
                    <a:gd name="connsiteY35" fmla="*/ 42223 h 115708"/>
                    <a:gd name="connsiteX36" fmla="*/ 58573 w 224230"/>
                    <a:gd name="connsiteY36" fmla="*/ 42223 h 115708"/>
                    <a:gd name="connsiteX37" fmla="*/ 57315 w 224230"/>
                    <a:gd name="connsiteY37" fmla="*/ 41145 h 115708"/>
                    <a:gd name="connsiteX38" fmla="*/ 57315 w 224230"/>
                    <a:gd name="connsiteY38" fmla="*/ 41145 h 115708"/>
                    <a:gd name="connsiteX39" fmla="*/ 35395 w 224230"/>
                    <a:gd name="connsiteY39" fmla="*/ 21201 h 115708"/>
                    <a:gd name="connsiteX40" fmla="*/ 35395 w 224230"/>
                    <a:gd name="connsiteY40" fmla="*/ 21201 h 115708"/>
                    <a:gd name="connsiteX41" fmla="*/ 36473 w 224230"/>
                    <a:gd name="connsiteY41" fmla="*/ 17428 h 115708"/>
                    <a:gd name="connsiteX42" fmla="*/ 36473 w 224230"/>
                    <a:gd name="connsiteY42" fmla="*/ 17428 h 115708"/>
                    <a:gd name="connsiteX43" fmla="*/ 82649 w 224230"/>
                    <a:gd name="connsiteY43" fmla="*/ 0 h 115708"/>
                    <a:gd name="connsiteX44" fmla="*/ 82649 w 224230"/>
                    <a:gd name="connsiteY44" fmla="*/ 0 h 115708"/>
                    <a:gd name="connsiteX45" fmla="*/ 86602 w 224230"/>
                    <a:gd name="connsiteY45" fmla="*/ 359 h 115708"/>
                    <a:gd name="connsiteX46" fmla="*/ 86602 w 224230"/>
                    <a:gd name="connsiteY46" fmla="*/ 359 h 115708"/>
                    <a:gd name="connsiteX47" fmla="*/ 97921 w 224230"/>
                    <a:gd name="connsiteY47" fmla="*/ 12757 h 115708"/>
                    <a:gd name="connsiteX48" fmla="*/ 97921 w 224230"/>
                    <a:gd name="connsiteY48" fmla="*/ 12757 h 115708"/>
                    <a:gd name="connsiteX49" fmla="*/ 93070 w 224230"/>
                    <a:gd name="connsiteY49" fmla="*/ 23178 h 115708"/>
                    <a:gd name="connsiteX50" fmla="*/ 93070 w 224230"/>
                    <a:gd name="connsiteY50" fmla="*/ 23178 h 115708"/>
                    <a:gd name="connsiteX51" fmla="*/ 85164 w 224230"/>
                    <a:gd name="connsiteY51" fmla="*/ 33060 h 115708"/>
                    <a:gd name="connsiteX52" fmla="*/ 85164 w 224230"/>
                    <a:gd name="connsiteY52" fmla="*/ 33060 h 115708"/>
                    <a:gd name="connsiteX53" fmla="*/ 87860 w 224230"/>
                    <a:gd name="connsiteY53" fmla="*/ 32341 h 115708"/>
                    <a:gd name="connsiteX54" fmla="*/ 87860 w 224230"/>
                    <a:gd name="connsiteY54" fmla="*/ 32341 h 115708"/>
                    <a:gd name="connsiteX55" fmla="*/ 118583 w 224230"/>
                    <a:gd name="connsiteY55" fmla="*/ 26771 h 115708"/>
                    <a:gd name="connsiteX56" fmla="*/ 118583 w 224230"/>
                    <a:gd name="connsiteY56" fmla="*/ 26771 h 115708"/>
                    <a:gd name="connsiteX57" fmla="*/ 137269 w 224230"/>
                    <a:gd name="connsiteY57" fmla="*/ 24615 h 115708"/>
                    <a:gd name="connsiteX58" fmla="*/ 137269 w 224230"/>
                    <a:gd name="connsiteY58" fmla="*/ 24615 h 115708"/>
                    <a:gd name="connsiteX59" fmla="*/ 144995 w 224230"/>
                    <a:gd name="connsiteY59" fmla="*/ 28568 h 115708"/>
                    <a:gd name="connsiteX60" fmla="*/ 144995 w 224230"/>
                    <a:gd name="connsiteY60" fmla="*/ 28568 h 115708"/>
                    <a:gd name="connsiteX61" fmla="*/ 145175 w 224230"/>
                    <a:gd name="connsiteY61" fmla="*/ 30544 h 115708"/>
                    <a:gd name="connsiteX62" fmla="*/ 145175 w 224230"/>
                    <a:gd name="connsiteY62" fmla="*/ 30544 h 115708"/>
                    <a:gd name="connsiteX63" fmla="*/ 141941 w 224230"/>
                    <a:gd name="connsiteY63" fmla="*/ 42582 h 115708"/>
                    <a:gd name="connsiteX64" fmla="*/ 141941 w 224230"/>
                    <a:gd name="connsiteY64" fmla="*/ 42582 h 115708"/>
                    <a:gd name="connsiteX65" fmla="*/ 151104 w 224230"/>
                    <a:gd name="connsiteY65" fmla="*/ 31622 h 115708"/>
                    <a:gd name="connsiteX66" fmla="*/ 151104 w 224230"/>
                    <a:gd name="connsiteY66" fmla="*/ 31622 h 115708"/>
                    <a:gd name="connsiteX67" fmla="*/ 162423 w 224230"/>
                    <a:gd name="connsiteY67" fmla="*/ 26951 h 115708"/>
                    <a:gd name="connsiteX68" fmla="*/ 162423 w 224230"/>
                    <a:gd name="connsiteY68" fmla="*/ 26951 h 115708"/>
                    <a:gd name="connsiteX69" fmla="*/ 175180 w 224230"/>
                    <a:gd name="connsiteY69" fmla="*/ 30544 h 115708"/>
                    <a:gd name="connsiteX70" fmla="*/ 175180 w 224230"/>
                    <a:gd name="connsiteY70" fmla="*/ 30544 h 115708"/>
                    <a:gd name="connsiteX71" fmla="*/ 180750 w 224230"/>
                    <a:gd name="connsiteY71" fmla="*/ 34317 h 115708"/>
                    <a:gd name="connsiteX72" fmla="*/ 180750 w 224230"/>
                    <a:gd name="connsiteY72" fmla="*/ 34317 h 115708"/>
                    <a:gd name="connsiteX73" fmla="*/ 181469 w 224230"/>
                    <a:gd name="connsiteY73" fmla="*/ 35036 h 115708"/>
                    <a:gd name="connsiteX74" fmla="*/ 181469 w 224230"/>
                    <a:gd name="connsiteY74" fmla="*/ 35036 h 115708"/>
                    <a:gd name="connsiteX75" fmla="*/ 183804 w 224230"/>
                    <a:gd name="connsiteY75" fmla="*/ 34317 h 115708"/>
                    <a:gd name="connsiteX76" fmla="*/ 183804 w 224230"/>
                    <a:gd name="connsiteY76" fmla="*/ 34317 h 115708"/>
                    <a:gd name="connsiteX77" fmla="*/ 194225 w 224230"/>
                    <a:gd name="connsiteY77" fmla="*/ 30724 h 115708"/>
                    <a:gd name="connsiteX78" fmla="*/ 194225 w 224230"/>
                    <a:gd name="connsiteY78" fmla="*/ 30724 h 115708"/>
                    <a:gd name="connsiteX79" fmla="*/ 200514 w 224230"/>
                    <a:gd name="connsiteY79" fmla="*/ 33060 h 115708"/>
                    <a:gd name="connsiteX80" fmla="*/ 200514 w 224230"/>
                    <a:gd name="connsiteY80" fmla="*/ 33060 h 115708"/>
                    <a:gd name="connsiteX81" fmla="*/ 213989 w 224230"/>
                    <a:gd name="connsiteY81" fmla="*/ 38090 h 115708"/>
                    <a:gd name="connsiteX82" fmla="*/ 213989 w 224230"/>
                    <a:gd name="connsiteY82" fmla="*/ 38090 h 115708"/>
                    <a:gd name="connsiteX83" fmla="*/ 213989 w 224230"/>
                    <a:gd name="connsiteY83" fmla="*/ 38090 h 115708"/>
                    <a:gd name="connsiteX84" fmla="*/ 213989 w 224230"/>
                    <a:gd name="connsiteY84" fmla="*/ 38090 h 115708"/>
                    <a:gd name="connsiteX85" fmla="*/ 224231 w 224230"/>
                    <a:gd name="connsiteY85" fmla="*/ 44199 h 115708"/>
                    <a:gd name="connsiteX86" fmla="*/ 224231 w 224230"/>
                    <a:gd name="connsiteY86" fmla="*/ 44199 h 115708"/>
                    <a:gd name="connsiteX87" fmla="*/ 217403 w 224230"/>
                    <a:gd name="connsiteY87" fmla="*/ 51027 h 115708"/>
                    <a:gd name="connsiteX88" fmla="*/ 217403 w 224230"/>
                    <a:gd name="connsiteY88" fmla="*/ 51027 h 115708"/>
                    <a:gd name="connsiteX89" fmla="*/ 206263 w 224230"/>
                    <a:gd name="connsiteY89" fmla="*/ 53722 h 115708"/>
                    <a:gd name="connsiteX90" fmla="*/ 206263 w 224230"/>
                    <a:gd name="connsiteY90" fmla="*/ 53722 h 115708"/>
                    <a:gd name="connsiteX91" fmla="*/ 202131 w 224230"/>
                    <a:gd name="connsiteY91" fmla="*/ 55878 h 115708"/>
                    <a:gd name="connsiteX92" fmla="*/ 202131 w 224230"/>
                    <a:gd name="connsiteY92" fmla="*/ 55878 h 115708"/>
                    <a:gd name="connsiteX93" fmla="*/ 202850 w 224230"/>
                    <a:gd name="connsiteY93" fmla="*/ 57495 h 115708"/>
                    <a:gd name="connsiteX94" fmla="*/ 202850 w 224230"/>
                    <a:gd name="connsiteY94" fmla="*/ 57495 h 115708"/>
                    <a:gd name="connsiteX95" fmla="*/ 207341 w 224230"/>
                    <a:gd name="connsiteY95" fmla="*/ 69353 h 115708"/>
                    <a:gd name="connsiteX96" fmla="*/ 207341 w 224230"/>
                    <a:gd name="connsiteY96" fmla="*/ 69353 h 115708"/>
                    <a:gd name="connsiteX97" fmla="*/ 200693 w 224230"/>
                    <a:gd name="connsiteY97" fmla="*/ 81391 h 115708"/>
                    <a:gd name="connsiteX98" fmla="*/ 200693 w 224230"/>
                    <a:gd name="connsiteY98" fmla="*/ 81391 h 115708"/>
                    <a:gd name="connsiteX99" fmla="*/ 168353 w 224230"/>
                    <a:gd name="connsiteY99" fmla="*/ 100257 h 115708"/>
                    <a:gd name="connsiteX100" fmla="*/ 168353 w 224230"/>
                    <a:gd name="connsiteY100" fmla="*/ 100257 h 115708"/>
                    <a:gd name="connsiteX101" fmla="*/ 131879 w 224230"/>
                    <a:gd name="connsiteY101" fmla="*/ 104210 h 115708"/>
                    <a:gd name="connsiteX102" fmla="*/ 131879 w 224230"/>
                    <a:gd name="connsiteY102" fmla="*/ 104210 h 115708"/>
                    <a:gd name="connsiteX103" fmla="*/ 89477 w 224230"/>
                    <a:gd name="connsiteY103" fmla="*/ 111217 h 115708"/>
                    <a:gd name="connsiteX104" fmla="*/ 89477 w 224230"/>
                    <a:gd name="connsiteY104" fmla="*/ 111217 h 115708"/>
                    <a:gd name="connsiteX105" fmla="*/ 85883 w 224230"/>
                    <a:gd name="connsiteY105" fmla="*/ 111037 h 115708"/>
                    <a:gd name="connsiteX106" fmla="*/ 85883 w 224230"/>
                    <a:gd name="connsiteY106" fmla="*/ 111037 h 115708"/>
                    <a:gd name="connsiteX107" fmla="*/ 76540 w 224230"/>
                    <a:gd name="connsiteY107" fmla="*/ 106905 h 115708"/>
                    <a:gd name="connsiteX108" fmla="*/ 76540 w 224230"/>
                    <a:gd name="connsiteY108" fmla="*/ 106905 h 115708"/>
                    <a:gd name="connsiteX109" fmla="*/ 73306 w 224230"/>
                    <a:gd name="connsiteY109" fmla="*/ 109241 h 115708"/>
                    <a:gd name="connsiteX110" fmla="*/ 73306 w 224230"/>
                    <a:gd name="connsiteY110" fmla="*/ 109241 h 115708"/>
                    <a:gd name="connsiteX111" fmla="*/ 53902 w 224230"/>
                    <a:gd name="connsiteY111" fmla="*/ 115170 h 115708"/>
                    <a:gd name="connsiteX112" fmla="*/ 53902 w 224230"/>
                    <a:gd name="connsiteY112" fmla="*/ 115170 h 115708"/>
                    <a:gd name="connsiteX113" fmla="*/ 52105 w 224230"/>
                    <a:gd name="connsiteY113" fmla="*/ 115709 h 115708"/>
                    <a:gd name="connsiteX114" fmla="*/ 52105 w 224230"/>
                    <a:gd name="connsiteY114" fmla="*/ 115709 h 115708"/>
                    <a:gd name="connsiteX115" fmla="*/ 52105 w 224230"/>
                    <a:gd name="connsiteY115" fmla="*/ 110678 h 115708"/>
                    <a:gd name="connsiteX116" fmla="*/ 52105 w 224230"/>
                    <a:gd name="connsiteY116" fmla="*/ 110678 h 115708"/>
                    <a:gd name="connsiteX117" fmla="*/ 70072 w 224230"/>
                    <a:gd name="connsiteY117" fmla="*/ 106006 h 115708"/>
                    <a:gd name="connsiteX118" fmla="*/ 70072 w 224230"/>
                    <a:gd name="connsiteY118" fmla="*/ 106006 h 115708"/>
                    <a:gd name="connsiteX119" fmla="*/ 76720 w 224230"/>
                    <a:gd name="connsiteY119" fmla="*/ 102233 h 115708"/>
                    <a:gd name="connsiteX120" fmla="*/ 76720 w 224230"/>
                    <a:gd name="connsiteY120" fmla="*/ 102233 h 115708"/>
                    <a:gd name="connsiteX121" fmla="*/ 86782 w 224230"/>
                    <a:gd name="connsiteY121" fmla="*/ 106545 h 115708"/>
                    <a:gd name="connsiteX122" fmla="*/ 86782 w 224230"/>
                    <a:gd name="connsiteY122" fmla="*/ 106545 h 115708"/>
                    <a:gd name="connsiteX123" fmla="*/ 89477 w 224230"/>
                    <a:gd name="connsiteY123" fmla="*/ 106725 h 115708"/>
                    <a:gd name="connsiteX124" fmla="*/ 89477 w 224230"/>
                    <a:gd name="connsiteY124" fmla="*/ 106725 h 115708"/>
                    <a:gd name="connsiteX125" fmla="*/ 130801 w 224230"/>
                    <a:gd name="connsiteY125" fmla="*/ 99898 h 115708"/>
                    <a:gd name="connsiteX126" fmla="*/ 130801 w 224230"/>
                    <a:gd name="connsiteY126" fmla="*/ 99898 h 115708"/>
                    <a:gd name="connsiteX127" fmla="*/ 168173 w 224230"/>
                    <a:gd name="connsiteY127" fmla="*/ 95765 h 115708"/>
                    <a:gd name="connsiteX128" fmla="*/ 168173 w 224230"/>
                    <a:gd name="connsiteY128" fmla="*/ 95765 h 115708"/>
                    <a:gd name="connsiteX129" fmla="*/ 198537 w 224230"/>
                    <a:gd name="connsiteY129" fmla="*/ 77439 h 115708"/>
                    <a:gd name="connsiteX130" fmla="*/ 198537 w 224230"/>
                    <a:gd name="connsiteY130" fmla="*/ 77439 h 115708"/>
                    <a:gd name="connsiteX131" fmla="*/ 202311 w 224230"/>
                    <a:gd name="connsiteY131" fmla="*/ 69892 h 115708"/>
                    <a:gd name="connsiteX132" fmla="*/ 202311 w 224230"/>
                    <a:gd name="connsiteY132" fmla="*/ 69892 h 115708"/>
                    <a:gd name="connsiteX133" fmla="*/ 198897 w 224230"/>
                    <a:gd name="connsiteY133" fmla="*/ 61088 h 115708"/>
                    <a:gd name="connsiteX134" fmla="*/ 198897 w 224230"/>
                    <a:gd name="connsiteY134" fmla="*/ 61088 h 115708"/>
                    <a:gd name="connsiteX135" fmla="*/ 197280 w 224230"/>
                    <a:gd name="connsiteY135" fmla="*/ 56417 h 115708"/>
                    <a:gd name="connsiteX136" fmla="*/ 197280 w 224230"/>
                    <a:gd name="connsiteY136" fmla="*/ 56417 h 115708"/>
                    <a:gd name="connsiteX137" fmla="*/ 215966 w 224230"/>
                    <a:gd name="connsiteY137" fmla="*/ 46715 h 115708"/>
                    <a:gd name="connsiteX138" fmla="*/ 215966 w 224230"/>
                    <a:gd name="connsiteY138" fmla="*/ 46715 h 115708"/>
                    <a:gd name="connsiteX139" fmla="*/ 219379 w 224230"/>
                    <a:gd name="connsiteY139" fmla="*/ 44738 h 115708"/>
                    <a:gd name="connsiteX140" fmla="*/ 219379 w 224230"/>
                    <a:gd name="connsiteY140" fmla="*/ 44738 h 115708"/>
                    <a:gd name="connsiteX141" fmla="*/ 218840 w 224230"/>
                    <a:gd name="connsiteY141" fmla="*/ 44559 h 115708"/>
                    <a:gd name="connsiteX142" fmla="*/ 218840 w 224230"/>
                    <a:gd name="connsiteY142" fmla="*/ 44559 h 115708"/>
                    <a:gd name="connsiteX143" fmla="*/ 214708 w 224230"/>
                    <a:gd name="connsiteY143" fmla="*/ 43840 h 115708"/>
                    <a:gd name="connsiteX144" fmla="*/ 214708 w 224230"/>
                    <a:gd name="connsiteY144" fmla="*/ 43840 h 115708"/>
                    <a:gd name="connsiteX145" fmla="*/ 214528 w 224230"/>
                    <a:gd name="connsiteY145" fmla="*/ 44020 h 115708"/>
                    <a:gd name="connsiteX146" fmla="*/ 213810 w 224230"/>
                    <a:gd name="connsiteY146" fmla="*/ 43840 h 115708"/>
                    <a:gd name="connsiteX147" fmla="*/ 198178 w 224230"/>
                    <a:gd name="connsiteY147" fmla="*/ 38090 h 115708"/>
                    <a:gd name="connsiteX148" fmla="*/ 198178 w 224230"/>
                    <a:gd name="connsiteY148" fmla="*/ 38090 h 115708"/>
                    <a:gd name="connsiteX149" fmla="*/ 194585 w 224230"/>
                    <a:gd name="connsiteY149" fmla="*/ 36653 h 115708"/>
                    <a:gd name="connsiteX150" fmla="*/ 194585 w 224230"/>
                    <a:gd name="connsiteY150" fmla="*/ 36653 h 115708"/>
                    <a:gd name="connsiteX151" fmla="*/ 186140 w 224230"/>
                    <a:gd name="connsiteY151" fmla="*/ 39887 h 115708"/>
                    <a:gd name="connsiteX152" fmla="*/ 186140 w 224230"/>
                    <a:gd name="connsiteY152" fmla="*/ 39887 h 115708"/>
                    <a:gd name="connsiteX153" fmla="*/ 181828 w 224230"/>
                    <a:gd name="connsiteY153" fmla="*/ 40965 h 115708"/>
                    <a:gd name="connsiteX154" fmla="*/ 181828 w 224230"/>
                    <a:gd name="connsiteY154" fmla="*/ 40965 h 115708"/>
                    <a:gd name="connsiteX155" fmla="*/ 173024 w 224230"/>
                    <a:gd name="connsiteY155" fmla="*/ 35575 h 115708"/>
                    <a:gd name="connsiteX156" fmla="*/ 173024 w 224230"/>
                    <a:gd name="connsiteY156" fmla="*/ 35575 h 115708"/>
                    <a:gd name="connsiteX157" fmla="*/ 162603 w 224230"/>
                    <a:gd name="connsiteY157" fmla="*/ 32521 h 115708"/>
                    <a:gd name="connsiteX158" fmla="*/ 162603 w 224230"/>
                    <a:gd name="connsiteY158" fmla="*/ 32521 h 115708"/>
                    <a:gd name="connsiteX159" fmla="*/ 155416 w 224230"/>
                    <a:gd name="connsiteY159" fmla="*/ 35036 h 115708"/>
                    <a:gd name="connsiteX160" fmla="*/ 155416 w 224230"/>
                    <a:gd name="connsiteY160" fmla="*/ 35036 h 115708"/>
                    <a:gd name="connsiteX161" fmla="*/ 140863 w 224230"/>
                    <a:gd name="connsiteY161" fmla="*/ 47972 h 115708"/>
                    <a:gd name="connsiteX162" fmla="*/ 140863 w 224230"/>
                    <a:gd name="connsiteY162" fmla="*/ 47972 h 115708"/>
                    <a:gd name="connsiteX163" fmla="*/ 137090 w 224230"/>
                    <a:gd name="connsiteY163" fmla="*/ 43121 h 115708"/>
                    <a:gd name="connsiteX164" fmla="*/ 137090 w 224230"/>
                    <a:gd name="connsiteY164" fmla="*/ 43121 h 115708"/>
                    <a:gd name="connsiteX165" fmla="*/ 140324 w 224230"/>
                    <a:gd name="connsiteY165" fmla="*/ 30904 h 115708"/>
                    <a:gd name="connsiteX166" fmla="*/ 140324 w 224230"/>
                    <a:gd name="connsiteY166" fmla="*/ 30904 h 115708"/>
                    <a:gd name="connsiteX167" fmla="*/ 140324 w 224230"/>
                    <a:gd name="connsiteY167" fmla="*/ 30365 h 115708"/>
                    <a:gd name="connsiteX168" fmla="*/ 140324 w 224230"/>
                    <a:gd name="connsiteY168" fmla="*/ 30365 h 115708"/>
                    <a:gd name="connsiteX169" fmla="*/ 137449 w 224230"/>
                    <a:gd name="connsiteY169" fmla="*/ 30005 h 115708"/>
                    <a:gd name="connsiteX170" fmla="*/ 137449 w 224230"/>
                    <a:gd name="connsiteY170" fmla="*/ 30005 h 115708"/>
                    <a:gd name="connsiteX171" fmla="*/ 118943 w 224230"/>
                    <a:gd name="connsiteY171" fmla="*/ 32161 h 115708"/>
                    <a:gd name="connsiteX172" fmla="*/ 118943 w 224230"/>
                    <a:gd name="connsiteY172" fmla="*/ 32161 h 115708"/>
                    <a:gd name="connsiteX173" fmla="*/ 89477 w 224230"/>
                    <a:gd name="connsiteY173" fmla="*/ 37372 h 115708"/>
                    <a:gd name="connsiteX174" fmla="*/ 89477 w 224230"/>
                    <a:gd name="connsiteY174" fmla="*/ 37372 h 115708"/>
                    <a:gd name="connsiteX175" fmla="*/ 84266 w 224230"/>
                    <a:gd name="connsiteY175" fmla="*/ 38450 h 115708"/>
                    <a:gd name="connsiteX176" fmla="*/ 84266 w 224230"/>
                    <a:gd name="connsiteY176" fmla="*/ 38450 h 115708"/>
                    <a:gd name="connsiteX177" fmla="*/ 79595 w 224230"/>
                    <a:gd name="connsiteY177" fmla="*/ 34317 h 115708"/>
                    <a:gd name="connsiteX178" fmla="*/ 79595 w 224230"/>
                    <a:gd name="connsiteY178" fmla="*/ 34317 h 115708"/>
                    <a:gd name="connsiteX179" fmla="*/ 89477 w 224230"/>
                    <a:gd name="connsiteY179" fmla="*/ 19764 h 115708"/>
                    <a:gd name="connsiteX180" fmla="*/ 89477 w 224230"/>
                    <a:gd name="connsiteY180" fmla="*/ 19764 h 115708"/>
                    <a:gd name="connsiteX181" fmla="*/ 92890 w 224230"/>
                    <a:gd name="connsiteY181" fmla="*/ 12936 h 115708"/>
                    <a:gd name="connsiteX182" fmla="*/ 92890 w 224230"/>
                    <a:gd name="connsiteY182" fmla="*/ 12936 h 115708"/>
                    <a:gd name="connsiteX183" fmla="*/ 85164 w 224230"/>
                    <a:gd name="connsiteY183" fmla="*/ 5390 h 115708"/>
                    <a:gd name="connsiteX184" fmla="*/ 85164 w 224230"/>
                    <a:gd name="connsiteY184" fmla="*/ 5390 h 115708"/>
                    <a:gd name="connsiteX185" fmla="*/ 82469 w 224230"/>
                    <a:gd name="connsiteY185" fmla="*/ 5211 h 115708"/>
                    <a:gd name="connsiteX186" fmla="*/ 82469 w 224230"/>
                    <a:gd name="connsiteY186" fmla="*/ 5211 h 115708"/>
                    <a:gd name="connsiteX187" fmla="*/ 40426 w 224230"/>
                    <a:gd name="connsiteY187" fmla="*/ 20483 h 115708"/>
                    <a:gd name="connsiteX188" fmla="*/ 40426 w 224230"/>
                    <a:gd name="connsiteY188" fmla="*/ 20483 h 115708"/>
                    <a:gd name="connsiteX189" fmla="*/ 40246 w 224230"/>
                    <a:gd name="connsiteY189" fmla="*/ 21381 h 115708"/>
                    <a:gd name="connsiteX190" fmla="*/ 40246 w 224230"/>
                    <a:gd name="connsiteY190" fmla="*/ 21381 h 115708"/>
                    <a:gd name="connsiteX191" fmla="*/ 59112 w 224230"/>
                    <a:gd name="connsiteY191" fmla="*/ 36653 h 115708"/>
                    <a:gd name="connsiteX192" fmla="*/ 59112 w 224230"/>
                    <a:gd name="connsiteY192" fmla="*/ 36653 h 115708"/>
                    <a:gd name="connsiteX193" fmla="*/ 63424 w 224230"/>
                    <a:gd name="connsiteY193" fmla="*/ 42403 h 115708"/>
                    <a:gd name="connsiteX194" fmla="*/ 63424 w 224230"/>
                    <a:gd name="connsiteY194" fmla="*/ 42403 h 115708"/>
                    <a:gd name="connsiteX195" fmla="*/ 50308 w 224230"/>
                    <a:gd name="connsiteY195" fmla="*/ 52285 h 115708"/>
                    <a:gd name="connsiteX196" fmla="*/ 50308 w 224230"/>
                    <a:gd name="connsiteY196" fmla="*/ 52285 h 115708"/>
                    <a:gd name="connsiteX197" fmla="*/ 50128 w 224230"/>
                    <a:gd name="connsiteY197" fmla="*/ 52285 h 115708"/>
                    <a:gd name="connsiteX198" fmla="*/ 50128 w 224230"/>
                    <a:gd name="connsiteY198" fmla="*/ 52285 h 115708"/>
                    <a:gd name="connsiteX199" fmla="*/ 14374 w 224230"/>
                    <a:gd name="connsiteY199" fmla="*/ 44199 h 115708"/>
                    <a:gd name="connsiteX200" fmla="*/ 14374 w 224230"/>
                    <a:gd name="connsiteY200" fmla="*/ 44199 h 115708"/>
                    <a:gd name="connsiteX201" fmla="*/ 12218 w 224230"/>
                    <a:gd name="connsiteY201" fmla="*/ 43840 h 115708"/>
                    <a:gd name="connsiteX202" fmla="*/ 12218 w 224230"/>
                    <a:gd name="connsiteY202" fmla="*/ 43840 h 115708"/>
                    <a:gd name="connsiteX203" fmla="*/ 11140 w 224230"/>
                    <a:gd name="connsiteY203" fmla="*/ 44379 h 115708"/>
                    <a:gd name="connsiteX204" fmla="*/ 11140 w 224230"/>
                    <a:gd name="connsiteY204" fmla="*/ 44379 h 115708"/>
                    <a:gd name="connsiteX205" fmla="*/ 15093 w 224230"/>
                    <a:gd name="connsiteY205" fmla="*/ 48871 h 115708"/>
                    <a:gd name="connsiteX206" fmla="*/ 15093 w 224230"/>
                    <a:gd name="connsiteY206" fmla="*/ 48871 h 115708"/>
                    <a:gd name="connsiteX207" fmla="*/ 32700 w 224230"/>
                    <a:gd name="connsiteY207" fmla="*/ 57136 h 115708"/>
                    <a:gd name="connsiteX208" fmla="*/ 32700 w 224230"/>
                    <a:gd name="connsiteY208" fmla="*/ 57136 h 115708"/>
                    <a:gd name="connsiteX209" fmla="*/ 35755 w 224230"/>
                    <a:gd name="connsiteY209" fmla="*/ 63604 h 115708"/>
                    <a:gd name="connsiteX210" fmla="*/ 35755 w 224230"/>
                    <a:gd name="connsiteY210" fmla="*/ 63604 h 115708"/>
                    <a:gd name="connsiteX211" fmla="*/ 23357 w 224230"/>
                    <a:gd name="connsiteY211" fmla="*/ 72228 h 115708"/>
                    <a:gd name="connsiteX212" fmla="*/ 23357 w 224230"/>
                    <a:gd name="connsiteY212" fmla="*/ 72228 h 115708"/>
                    <a:gd name="connsiteX213" fmla="*/ 20483 w 224230"/>
                    <a:gd name="connsiteY213" fmla="*/ 72048 h 115708"/>
                    <a:gd name="connsiteX214" fmla="*/ 20483 w 224230"/>
                    <a:gd name="connsiteY214" fmla="*/ 72048 h 115708"/>
                    <a:gd name="connsiteX215" fmla="*/ 5390 w 224230"/>
                    <a:gd name="connsiteY215" fmla="*/ 75103 h 115708"/>
                    <a:gd name="connsiteX216" fmla="*/ 5390 w 224230"/>
                    <a:gd name="connsiteY216" fmla="*/ 75103 h 115708"/>
                    <a:gd name="connsiteX217" fmla="*/ 16170 w 224230"/>
                    <a:gd name="connsiteY217" fmla="*/ 83008 h 115708"/>
                    <a:gd name="connsiteX218" fmla="*/ 16170 w 224230"/>
                    <a:gd name="connsiteY218" fmla="*/ 83008 h 115708"/>
                    <a:gd name="connsiteX219" fmla="*/ 33239 w 224230"/>
                    <a:gd name="connsiteY219" fmla="*/ 93250 h 115708"/>
                    <a:gd name="connsiteX220" fmla="*/ 33239 w 224230"/>
                    <a:gd name="connsiteY220" fmla="*/ 93250 h 115708"/>
                    <a:gd name="connsiteX221" fmla="*/ 44918 w 224230"/>
                    <a:gd name="connsiteY221" fmla="*/ 108881 h 115708"/>
                    <a:gd name="connsiteX222" fmla="*/ 44918 w 224230"/>
                    <a:gd name="connsiteY222" fmla="*/ 108881 h 115708"/>
                    <a:gd name="connsiteX223" fmla="*/ 42942 w 224230"/>
                    <a:gd name="connsiteY223" fmla="*/ 110498 h 115708"/>
                    <a:gd name="connsiteX224" fmla="*/ 44918 w 224230"/>
                    <a:gd name="connsiteY224" fmla="*/ 108881 h 115708"/>
                    <a:gd name="connsiteX225" fmla="*/ 45457 w 224230"/>
                    <a:gd name="connsiteY225" fmla="*/ 109600 h 115708"/>
                    <a:gd name="connsiteX226" fmla="*/ 45457 w 224230"/>
                    <a:gd name="connsiteY226" fmla="*/ 109780 h 115708"/>
                    <a:gd name="connsiteX227" fmla="*/ 52105 w 224230"/>
                    <a:gd name="connsiteY227" fmla="*/ 110678 h 115708"/>
                    <a:gd name="connsiteX228" fmla="*/ 52105 w 224230"/>
                    <a:gd name="connsiteY228" fmla="*/ 110678 h 11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224230" h="115708">
                      <a:moveTo>
                        <a:pt x="52105" y="115709"/>
                      </a:moveTo>
                      <a:lnTo>
                        <a:pt x="52105" y="115709"/>
                      </a:lnTo>
                      <a:cubicBezTo>
                        <a:pt x="47074" y="115709"/>
                        <a:pt x="44559" y="114990"/>
                        <a:pt x="42762" y="114092"/>
                      </a:cubicBezTo>
                      <a:lnTo>
                        <a:pt x="42762" y="114092"/>
                      </a:lnTo>
                      <a:cubicBezTo>
                        <a:pt x="41684" y="113553"/>
                        <a:pt x="40965" y="112654"/>
                        <a:pt x="40606" y="111756"/>
                      </a:cubicBezTo>
                      <a:lnTo>
                        <a:pt x="40606" y="111756"/>
                      </a:lnTo>
                      <a:cubicBezTo>
                        <a:pt x="38989" y="109780"/>
                        <a:pt x="32521" y="102054"/>
                        <a:pt x="28747" y="95945"/>
                      </a:cubicBezTo>
                      <a:lnTo>
                        <a:pt x="28747" y="95945"/>
                      </a:lnTo>
                      <a:cubicBezTo>
                        <a:pt x="25334" y="90375"/>
                        <a:pt x="21381" y="90555"/>
                        <a:pt x="14194" y="87860"/>
                      </a:cubicBezTo>
                      <a:lnTo>
                        <a:pt x="14194" y="87860"/>
                      </a:lnTo>
                      <a:cubicBezTo>
                        <a:pt x="6827" y="84985"/>
                        <a:pt x="539" y="80673"/>
                        <a:pt x="0" y="74923"/>
                      </a:cubicBezTo>
                      <a:lnTo>
                        <a:pt x="0" y="74923"/>
                      </a:lnTo>
                      <a:cubicBezTo>
                        <a:pt x="0" y="73845"/>
                        <a:pt x="359" y="72408"/>
                        <a:pt x="1258" y="71689"/>
                      </a:cubicBezTo>
                      <a:lnTo>
                        <a:pt x="1258" y="71689"/>
                      </a:lnTo>
                      <a:cubicBezTo>
                        <a:pt x="5211" y="67377"/>
                        <a:pt x="7546" y="66658"/>
                        <a:pt x="20483" y="66838"/>
                      </a:cubicBezTo>
                      <a:lnTo>
                        <a:pt x="20483" y="66838"/>
                      </a:lnTo>
                      <a:cubicBezTo>
                        <a:pt x="21381" y="67018"/>
                        <a:pt x="22279" y="67018"/>
                        <a:pt x="23178" y="67018"/>
                      </a:cubicBezTo>
                      <a:lnTo>
                        <a:pt x="23178" y="67018"/>
                      </a:lnTo>
                      <a:cubicBezTo>
                        <a:pt x="29107" y="66838"/>
                        <a:pt x="30544" y="64682"/>
                        <a:pt x="30544" y="63604"/>
                      </a:cubicBezTo>
                      <a:lnTo>
                        <a:pt x="30544" y="63604"/>
                      </a:lnTo>
                      <a:cubicBezTo>
                        <a:pt x="30544" y="62885"/>
                        <a:pt x="30185" y="61807"/>
                        <a:pt x="29107" y="60729"/>
                      </a:cubicBezTo>
                      <a:lnTo>
                        <a:pt x="29107" y="60729"/>
                      </a:lnTo>
                      <a:cubicBezTo>
                        <a:pt x="26412" y="57675"/>
                        <a:pt x="19764" y="57495"/>
                        <a:pt x="12757" y="53363"/>
                      </a:cubicBezTo>
                      <a:lnTo>
                        <a:pt x="12757" y="53363"/>
                      </a:lnTo>
                      <a:cubicBezTo>
                        <a:pt x="8624" y="51566"/>
                        <a:pt x="5929" y="47972"/>
                        <a:pt x="5929" y="44379"/>
                      </a:cubicBezTo>
                      <a:lnTo>
                        <a:pt x="5929" y="44379"/>
                      </a:lnTo>
                      <a:cubicBezTo>
                        <a:pt x="5929" y="41504"/>
                        <a:pt x="8624" y="38629"/>
                        <a:pt x="12038" y="38629"/>
                      </a:cubicBezTo>
                      <a:lnTo>
                        <a:pt x="12038" y="38629"/>
                      </a:lnTo>
                      <a:cubicBezTo>
                        <a:pt x="13116" y="38629"/>
                        <a:pt x="14374" y="38809"/>
                        <a:pt x="15991" y="39348"/>
                      </a:cubicBezTo>
                      <a:lnTo>
                        <a:pt x="15991" y="39348"/>
                      </a:lnTo>
                      <a:cubicBezTo>
                        <a:pt x="24615" y="43121"/>
                        <a:pt x="43301" y="47074"/>
                        <a:pt x="50488" y="47074"/>
                      </a:cubicBezTo>
                      <a:lnTo>
                        <a:pt x="50488" y="47074"/>
                      </a:lnTo>
                      <a:cubicBezTo>
                        <a:pt x="50488" y="47074"/>
                        <a:pt x="50488" y="47074"/>
                        <a:pt x="50488" y="47074"/>
                      </a:cubicBezTo>
                      <a:lnTo>
                        <a:pt x="50488" y="47074"/>
                      </a:lnTo>
                      <a:lnTo>
                        <a:pt x="50488" y="47074"/>
                      </a:lnTo>
                      <a:cubicBezTo>
                        <a:pt x="54980" y="47074"/>
                        <a:pt x="58573" y="43121"/>
                        <a:pt x="58573" y="42223"/>
                      </a:cubicBezTo>
                      <a:lnTo>
                        <a:pt x="58573" y="42223"/>
                      </a:lnTo>
                      <a:cubicBezTo>
                        <a:pt x="58573" y="42043"/>
                        <a:pt x="58753" y="41864"/>
                        <a:pt x="57315" y="41145"/>
                      </a:cubicBezTo>
                      <a:lnTo>
                        <a:pt x="57315" y="41145"/>
                      </a:lnTo>
                      <a:cubicBezTo>
                        <a:pt x="50128" y="37192"/>
                        <a:pt x="36294" y="30544"/>
                        <a:pt x="35395" y="21201"/>
                      </a:cubicBezTo>
                      <a:lnTo>
                        <a:pt x="35395" y="21201"/>
                      </a:lnTo>
                      <a:cubicBezTo>
                        <a:pt x="35395" y="20123"/>
                        <a:pt x="35755" y="18686"/>
                        <a:pt x="36473" y="17428"/>
                      </a:cubicBezTo>
                      <a:lnTo>
                        <a:pt x="36473" y="17428"/>
                      </a:lnTo>
                      <a:cubicBezTo>
                        <a:pt x="41864" y="11140"/>
                        <a:pt x="68455" y="359"/>
                        <a:pt x="82649" y="0"/>
                      </a:cubicBezTo>
                      <a:lnTo>
                        <a:pt x="82649" y="0"/>
                      </a:lnTo>
                      <a:cubicBezTo>
                        <a:pt x="84086" y="0"/>
                        <a:pt x="85344" y="180"/>
                        <a:pt x="86602" y="359"/>
                      </a:cubicBezTo>
                      <a:lnTo>
                        <a:pt x="86602" y="359"/>
                      </a:lnTo>
                      <a:cubicBezTo>
                        <a:pt x="93070" y="2156"/>
                        <a:pt x="97921" y="6648"/>
                        <a:pt x="97921" y="12757"/>
                      </a:cubicBezTo>
                      <a:lnTo>
                        <a:pt x="97921" y="12757"/>
                      </a:lnTo>
                      <a:cubicBezTo>
                        <a:pt x="97921" y="16350"/>
                        <a:pt x="96124" y="19764"/>
                        <a:pt x="93070" y="23178"/>
                      </a:cubicBezTo>
                      <a:lnTo>
                        <a:pt x="93070" y="23178"/>
                      </a:lnTo>
                      <a:cubicBezTo>
                        <a:pt x="89477" y="26591"/>
                        <a:pt x="86243" y="30904"/>
                        <a:pt x="85164" y="33060"/>
                      </a:cubicBezTo>
                      <a:lnTo>
                        <a:pt x="85164" y="33060"/>
                      </a:lnTo>
                      <a:cubicBezTo>
                        <a:pt x="85883" y="32880"/>
                        <a:pt x="86782" y="32700"/>
                        <a:pt x="87860" y="32341"/>
                      </a:cubicBezTo>
                      <a:lnTo>
                        <a:pt x="87860" y="32341"/>
                      </a:lnTo>
                      <a:cubicBezTo>
                        <a:pt x="100976" y="28208"/>
                        <a:pt x="108163" y="26771"/>
                        <a:pt x="118583" y="26771"/>
                      </a:cubicBezTo>
                      <a:lnTo>
                        <a:pt x="118583" y="26771"/>
                      </a:lnTo>
                      <a:cubicBezTo>
                        <a:pt x="125770" y="26052"/>
                        <a:pt x="132418" y="24615"/>
                        <a:pt x="137269" y="24615"/>
                      </a:cubicBezTo>
                      <a:lnTo>
                        <a:pt x="137269" y="24615"/>
                      </a:lnTo>
                      <a:cubicBezTo>
                        <a:pt x="140144" y="24615"/>
                        <a:pt x="143558" y="24974"/>
                        <a:pt x="144995" y="28568"/>
                      </a:cubicBezTo>
                      <a:lnTo>
                        <a:pt x="144995" y="28568"/>
                      </a:lnTo>
                      <a:cubicBezTo>
                        <a:pt x="145175" y="29286"/>
                        <a:pt x="145175" y="30005"/>
                        <a:pt x="145175" y="30544"/>
                      </a:cubicBezTo>
                      <a:lnTo>
                        <a:pt x="145175" y="30544"/>
                      </a:lnTo>
                      <a:cubicBezTo>
                        <a:pt x="144995" y="35395"/>
                        <a:pt x="141941" y="40786"/>
                        <a:pt x="141941" y="42582"/>
                      </a:cubicBezTo>
                      <a:lnTo>
                        <a:pt x="141941" y="42582"/>
                      </a:lnTo>
                      <a:cubicBezTo>
                        <a:pt x="144456" y="42223"/>
                        <a:pt x="147331" y="37012"/>
                        <a:pt x="151104" y="31622"/>
                      </a:cubicBezTo>
                      <a:lnTo>
                        <a:pt x="151104" y="31622"/>
                      </a:lnTo>
                      <a:cubicBezTo>
                        <a:pt x="153799" y="28029"/>
                        <a:pt x="158111" y="27130"/>
                        <a:pt x="162423" y="26951"/>
                      </a:cubicBezTo>
                      <a:lnTo>
                        <a:pt x="162423" y="26951"/>
                      </a:lnTo>
                      <a:cubicBezTo>
                        <a:pt x="167274" y="26951"/>
                        <a:pt x="172305" y="28388"/>
                        <a:pt x="175180" y="30544"/>
                      </a:cubicBezTo>
                      <a:lnTo>
                        <a:pt x="175180" y="30544"/>
                      </a:lnTo>
                      <a:cubicBezTo>
                        <a:pt x="178055" y="31622"/>
                        <a:pt x="179852" y="33419"/>
                        <a:pt x="180750" y="34317"/>
                      </a:cubicBezTo>
                      <a:lnTo>
                        <a:pt x="180750" y="34317"/>
                      </a:lnTo>
                      <a:cubicBezTo>
                        <a:pt x="181289" y="35216"/>
                        <a:pt x="181469" y="35036"/>
                        <a:pt x="181469" y="35036"/>
                      </a:cubicBezTo>
                      <a:lnTo>
                        <a:pt x="181469" y="35036"/>
                      </a:lnTo>
                      <a:cubicBezTo>
                        <a:pt x="181648" y="35036"/>
                        <a:pt x="182367" y="34856"/>
                        <a:pt x="183804" y="34317"/>
                      </a:cubicBezTo>
                      <a:lnTo>
                        <a:pt x="183804" y="34317"/>
                      </a:lnTo>
                      <a:cubicBezTo>
                        <a:pt x="187757" y="32700"/>
                        <a:pt x="190273" y="30904"/>
                        <a:pt x="194225" y="30724"/>
                      </a:cubicBezTo>
                      <a:lnTo>
                        <a:pt x="194225" y="30724"/>
                      </a:lnTo>
                      <a:cubicBezTo>
                        <a:pt x="196381" y="30724"/>
                        <a:pt x="198717" y="31622"/>
                        <a:pt x="200514" y="33060"/>
                      </a:cubicBezTo>
                      <a:lnTo>
                        <a:pt x="200514" y="33060"/>
                      </a:lnTo>
                      <a:cubicBezTo>
                        <a:pt x="205904" y="35755"/>
                        <a:pt x="206623" y="36833"/>
                        <a:pt x="213989" y="38090"/>
                      </a:cubicBezTo>
                      <a:lnTo>
                        <a:pt x="213989" y="38090"/>
                      </a:lnTo>
                      <a:lnTo>
                        <a:pt x="213989" y="38090"/>
                      </a:lnTo>
                      <a:lnTo>
                        <a:pt x="213989" y="38090"/>
                      </a:lnTo>
                      <a:cubicBezTo>
                        <a:pt x="219379" y="38090"/>
                        <a:pt x="223871" y="39528"/>
                        <a:pt x="224231" y="44199"/>
                      </a:cubicBezTo>
                      <a:lnTo>
                        <a:pt x="224231" y="44199"/>
                      </a:lnTo>
                      <a:cubicBezTo>
                        <a:pt x="224051" y="47793"/>
                        <a:pt x="221176" y="49589"/>
                        <a:pt x="217403" y="51027"/>
                      </a:cubicBezTo>
                      <a:lnTo>
                        <a:pt x="217403" y="51027"/>
                      </a:lnTo>
                      <a:cubicBezTo>
                        <a:pt x="213810" y="52285"/>
                        <a:pt x="209497" y="52824"/>
                        <a:pt x="206263" y="53722"/>
                      </a:cubicBezTo>
                      <a:lnTo>
                        <a:pt x="206263" y="53722"/>
                      </a:lnTo>
                      <a:cubicBezTo>
                        <a:pt x="202850" y="54620"/>
                        <a:pt x="202131" y="55878"/>
                        <a:pt x="202131" y="55878"/>
                      </a:cubicBezTo>
                      <a:lnTo>
                        <a:pt x="202131" y="55878"/>
                      </a:lnTo>
                      <a:cubicBezTo>
                        <a:pt x="202131" y="56058"/>
                        <a:pt x="202311" y="56597"/>
                        <a:pt x="202850" y="57495"/>
                      </a:cubicBezTo>
                      <a:lnTo>
                        <a:pt x="202850" y="57495"/>
                      </a:lnTo>
                      <a:cubicBezTo>
                        <a:pt x="206084" y="61268"/>
                        <a:pt x="207341" y="65580"/>
                        <a:pt x="207341" y="69353"/>
                      </a:cubicBezTo>
                      <a:lnTo>
                        <a:pt x="207341" y="69353"/>
                      </a:lnTo>
                      <a:cubicBezTo>
                        <a:pt x="207341" y="74564"/>
                        <a:pt x="204826" y="79235"/>
                        <a:pt x="200693" y="81391"/>
                      </a:cubicBezTo>
                      <a:lnTo>
                        <a:pt x="200693" y="81391"/>
                      </a:lnTo>
                      <a:cubicBezTo>
                        <a:pt x="196022" y="83547"/>
                        <a:pt x="179313" y="100077"/>
                        <a:pt x="168353" y="100257"/>
                      </a:cubicBezTo>
                      <a:lnTo>
                        <a:pt x="168353" y="100257"/>
                      </a:lnTo>
                      <a:cubicBezTo>
                        <a:pt x="159010" y="101694"/>
                        <a:pt x="140503" y="102952"/>
                        <a:pt x="131879" y="104210"/>
                      </a:cubicBezTo>
                      <a:lnTo>
                        <a:pt x="131879" y="104210"/>
                      </a:lnTo>
                      <a:cubicBezTo>
                        <a:pt x="123255" y="106725"/>
                        <a:pt x="100616" y="111217"/>
                        <a:pt x="89477" y="111217"/>
                      </a:cubicBezTo>
                      <a:lnTo>
                        <a:pt x="89477" y="111217"/>
                      </a:lnTo>
                      <a:cubicBezTo>
                        <a:pt x="88039" y="111217"/>
                        <a:pt x="86961" y="111037"/>
                        <a:pt x="85883" y="111037"/>
                      </a:cubicBezTo>
                      <a:lnTo>
                        <a:pt x="85883" y="111037"/>
                      </a:lnTo>
                      <a:cubicBezTo>
                        <a:pt x="79595" y="109780"/>
                        <a:pt x="76900" y="106186"/>
                        <a:pt x="76540" y="106905"/>
                      </a:cubicBezTo>
                      <a:lnTo>
                        <a:pt x="76540" y="106905"/>
                      </a:lnTo>
                      <a:cubicBezTo>
                        <a:pt x="76361" y="106905"/>
                        <a:pt x="75462" y="107084"/>
                        <a:pt x="73306" y="109241"/>
                      </a:cubicBezTo>
                      <a:lnTo>
                        <a:pt x="73306" y="109241"/>
                      </a:lnTo>
                      <a:cubicBezTo>
                        <a:pt x="66838" y="114631"/>
                        <a:pt x="61807" y="115170"/>
                        <a:pt x="53902" y="115170"/>
                      </a:cubicBezTo>
                      <a:lnTo>
                        <a:pt x="53902" y="115170"/>
                      </a:lnTo>
                      <a:cubicBezTo>
                        <a:pt x="53542" y="115709"/>
                        <a:pt x="52824" y="115709"/>
                        <a:pt x="52105" y="115709"/>
                      </a:cubicBezTo>
                      <a:lnTo>
                        <a:pt x="52105" y="115709"/>
                      </a:lnTo>
                      <a:close/>
                      <a:moveTo>
                        <a:pt x="52105" y="110678"/>
                      </a:moveTo>
                      <a:lnTo>
                        <a:pt x="52105" y="110678"/>
                      </a:lnTo>
                      <a:cubicBezTo>
                        <a:pt x="61627" y="110498"/>
                        <a:pt x="64143" y="110678"/>
                        <a:pt x="70072" y="106006"/>
                      </a:cubicBezTo>
                      <a:lnTo>
                        <a:pt x="70072" y="106006"/>
                      </a:lnTo>
                      <a:cubicBezTo>
                        <a:pt x="72408" y="103671"/>
                        <a:pt x="74384" y="102413"/>
                        <a:pt x="76720" y="102233"/>
                      </a:cubicBezTo>
                      <a:lnTo>
                        <a:pt x="76720" y="102233"/>
                      </a:lnTo>
                      <a:cubicBezTo>
                        <a:pt x="81751" y="102772"/>
                        <a:pt x="82290" y="106006"/>
                        <a:pt x="86782" y="106545"/>
                      </a:cubicBezTo>
                      <a:lnTo>
                        <a:pt x="86782" y="106545"/>
                      </a:lnTo>
                      <a:cubicBezTo>
                        <a:pt x="87500" y="106725"/>
                        <a:pt x="88399" y="106725"/>
                        <a:pt x="89477" y="106725"/>
                      </a:cubicBezTo>
                      <a:lnTo>
                        <a:pt x="89477" y="106725"/>
                      </a:lnTo>
                      <a:cubicBezTo>
                        <a:pt x="99359" y="106725"/>
                        <a:pt x="122536" y="102233"/>
                        <a:pt x="130801" y="99898"/>
                      </a:cubicBezTo>
                      <a:lnTo>
                        <a:pt x="130801" y="99898"/>
                      </a:lnTo>
                      <a:cubicBezTo>
                        <a:pt x="140144" y="98460"/>
                        <a:pt x="158650" y="97202"/>
                        <a:pt x="168173" y="95765"/>
                      </a:cubicBezTo>
                      <a:lnTo>
                        <a:pt x="168173" y="95765"/>
                      </a:lnTo>
                      <a:cubicBezTo>
                        <a:pt x="175360" y="96124"/>
                        <a:pt x="192788" y="80493"/>
                        <a:pt x="198537" y="77439"/>
                      </a:cubicBezTo>
                      <a:lnTo>
                        <a:pt x="198537" y="77439"/>
                      </a:lnTo>
                      <a:cubicBezTo>
                        <a:pt x="200514" y="76361"/>
                        <a:pt x="202311" y="73486"/>
                        <a:pt x="202311" y="69892"/>
                      </a:cubicBezTo>
                      <a:lnTo>
                        <a:pt x="202311" y="69892"/>
                      </a:lnTo>
                      <a:cubicBezTo>
                        <a:pt x="202311" y="67197"/>
                        <a:pt x="201412" y="64322"/>
                        <a:pt x="198897" y="61088"/>
                      </a:cubicBezTo>
                      <a:lnTo>
                        <a:pt x="198897" y="61088"/>
                      </a:lnTo>
                      <a:cubicBezTo>
                        <a:pt x="197819" y="59651"/>
                        <a:pt x="197280" y="58034"/>
                        <a:pt x="197280" y="56417"/>
                      </a:cubicBezTo>
                      <a:lnTo>
                        <a:pt x="197280" y="56417"/>
                      </a:lnTo>
                      <a:cubicBezTo>
                        <a:pt x="198897" y="47613"/>
                        <a:pt x="210216" y="49230"/>
                        <a:pt x="215966" y="46715"/>
                      </a:cubicBezTo>
                      <a:lnTo>
                        <a:pt x="215966" y="46715"/>
                      </a:lnTo>
                      <a:cubicBezTo>
                        <a:pt x="219020" y="45637"/>
                        <a:pt x="219379" y="44738"/>
                        <a:pt x="219379" y="44738"/>
                      </a:cubicBezTo>
                      <a:lnTo>
                        <a:pt x="219379" y="44738"/>
                      </a:lnTo>
                      <a:cubicBezTo>
                        <a:pt x="219200" y="44738"/>
                        <a:pt x="219379" y="44738"/>
                        <a:pt x="218840" y="44559"/>
                      </a:cubicBezTo>
                      <a:lnTo>
                        <a:pt x="218840" y="44559"/>
                      </a:lnTo>
                      <a:cubicBezTo>
                        <a:pt x="218122" y="44199"/>
                        <a:pt x="216684" y="43840"/>
                        <a:pt x="214708" y="43840"/>
                      </a:cubicBezTo>
                      <a:lnTo>
                        <a:pt x="214708" y="43840"/>
                      </a:lnTo>
                      <a:lnTo>
                        <a:pt x="214528" y="44020"/>
                      </a:lnTo>
                      <a:lnTo>
                        <a:pt x="213810" y="43840"/>
                      </a:lnTo>
                      <a:cubicBezTo>
                        <a:pt x="205724" y="42582"/>
                        <a:pt x="203568" y="40786"/>
                        <a:pt x="198178" y="38090"/>
                      </a:cubicBezTo>
                      <a:lnTo>
                        <a:pt x="198178" y="38090"/>
                      </a:lnTo>
                      <a:cubicBezTo>
                        <a:pt x="196381" y="36833"/>
                        <a:pt x="195483" y="36653"/>
                        <a:pt x="194585" y="36653"/>
                      </a:cubicBezTo>
                      <a:lnTo>
                        <a:pt x="194585" y="36653"/>
                      </a:lnTo>
                      <a:cubicBezTo>
                        <a:pt x="193147" y="36473"/>
                        <a:pt x="190452" y="38090"/>
                        <a:pt x="186140" y="39887"/>
                      </a:cubicBezTo>
                      <a:lnTo>
                        <a:pt x="186140" y="39887"/>
                      </a:lnTo>
                      <a:cubicBezTo>
                        <a:pt x="184523" y="40426"/>
                        <a:pt x="183265" y="40965"/>
                        <a:pt x="181828" y="40965"/>
                      </a:cubicBezTo>
                      <a:lnTo>
                        <a:pt x="181828" y="40965"/>
                      </a:lnTo>
                      <a:cubicBezTo>
                        <a:pt x="176438" y="39887"/>
                        <a:pt x="177875" y="37192"/>
                        <a:pt x="173024" y="35575"/>
                      </a:cubicBezTo>
                      <a:lnTo>
                        <a:pt x="173024" y="35575"/>
                      </a:lnTo>
                      <a:cubicBezTo>
                        <a:pt x="170868" y="33778"/>
                        <a:pt x="166556" y="32521"/>
                        <a:pt x="162603" y="32521"/>
                      </a:cubicBezTo>
                      <a:lnTo>
                        <a:pt x="162603" y="32521"/>
                      </a:lnTo>
                      <a:cubicBezTo>
                        <a:pt x="159189" y="32521"/>
                        <a:pt x="156494" y="33599"/>
                        <a:pt x="155416" y="35036"/>
                      </a:cubicBezTo>
                      <a:lnTo>
                        <a:pt x="155416" y="35036"/>
                      </a:lnTo>
                      <a:cubicBezTo>
                        <a:pt x="151643" y="39707"/>
                        <a:pt x="149307" y="47433"/>
                        <a:pt x="140863" y="47972"/>
                      </a:cubicBezTo>
                      <a:lnTo>
                        <a:pt x="140863" y="47972"/>
                      </a:lnTo>
                      <a:cubicBezTo>
                        <a:pt x="138527" y="47613"/>
                        <a:pt x="136910" y="44918"/>
                        <a:pt x="137090" y="43121"/>
                      </a:cubicBezTo>
                      <a:lnTo>
                        <a:pt x="137090" y="43121"/>
                      </a:lnTo>
                      <a:cubicBezTo>
                        <a:pt x="137269" y="38629"/>
                        <a:pt x="140503" y="33778"/>
                        <a:pt x="140324" y="30904"/>
                      </a:cubicBezTo>
                      <a:lnTo>
                        <a:pt x="140324" y="30904"/>
                      </a:lnTo>
                      <a:cubicBezTo>
                        <a:pt x="140324" y="30544"/>
                        <a:pt x="140324" y="30365"/>
                        <a:pt x="140324" y="30365"/>
                      </a:cubicBezTo>
                      <a:lnTo>
                        <a:pt x="140324" y="30365"/>
                      </a:lnTo>
                      <a:cubicBezTo>
                        <a:pt x="140324" y="30365"/>
                        <a:pt x="140144" y="30005"/>
                        <a:pt x="137449" y="30005"/>
                      </a:cubicBezTo>
                      <a:lnTo>
                        <a:pt x="137449" y="30005"/>
                      </a:lnTo>
                      <a:cubicBezTo>
                        <a:pt x="133496" y="30005"/>
                        <a:pt x="126669" y="31263"/>
                        <a:pt x="118943" y="32161"/>
                      </a:cubicBezTo>
                      <a:lnTo>
                        <a:pt x="118943" y="32161"/>
                      </a:lnTo>
                      <a:cubicBezTo>
                        <a:pt x="108522" y="32161"/>
                        <a:pt x="102593" y="33419"/>
                        <a:pt x="89477" y="37372"/>
                      </a:cubicBezTo>
                      <a:lnTo>
                        <a:pt x="89477" y="37372"/>
                      </a:lnTo>
                      <a:cubicBezTo>
                        <a:pt x="87321" y="38090"/>
                        <a:pt x="85704" y="38450"/>
                        <a:pt x="84266" y="38450"/>
                      </a:cubicBezTo>
                      <a:lnTo>
                        <a:pt x="84266" y="38450"/>
                      </a:lnTo>
                      <a:cubicBezTo>
                        <a:pt x="82290" y="38450"/>
                        <a:pt x="79774" y="36653"/>
                        <a:pt x="79595" y="34317"/>
                      </a:cubicBezTo>
                      <a:lnTo>
                        <a:pt x="79595" y="34317"/>
                      </a:lnTo>
                      <a:cubicBezTo>
                        <a:pt x="79954" y="29646"/>
                        <a:pt x="84625" y="25154"/>
                        <a:pt x="89477" y="19764"/>
                      </a:cubicBezTo>
                      <a:lnTo>
                        <a:pt x="89477" y="19764"/>
                      </a:lnTo>
                      <a:cubicBezTo>
                        <a:pt x="91992" y="17069"/>
                        <a:pt x="92890" y="14733"/>
                        <a:pt x="92890" y="12936"/>
                      </a:cubicBezTo>
                      <a:lnTo>
                        <a:pt x="92890" y="12936"/>
                      </a:lnTo>
                      <a:cubicBezTo>
                        <a:pt x="92890" y="9882"/>
                        <a:pt x="90375" y="7007"/>
                        <a:pt x="85164" y="5390"/>
                      </a:cubicBezTo>
                      <a:lnTo>
                        <a:pt x="85164" y="5390"/>
                      </a:lnTo>
                      <a:cubicBezTo>
                        <a:pt x="84625" y="5211"/>
                        <a:pt x="83727" y="5211"/>
                        <a:pt x="82469" y="5211"/>
                      </a:cubicBezTo>
                      <a:lnTo>
                        <a:pt x="82469" y="5211"/>
                      </a:lnTo>
                      <a:cubicBezTo>
                        <a:pt x="70970" y="4851"/>
                        <a:pt x="42223" y="17248"/>
                        <a:pt x="40426" y="20483"/>
                      </a:cubicBezTo>
                      <a:lnTo>
                        <a:pt x="40426" y="20483"/>
                      </a:lnTo>
                      <a:cubicBezTo>
                        <a:pt x="40246" y="20662"/>
                        <a:pt x="40246" y="20842"/>
                        <a:pt x="40246" y="21381"/>
                      </a:cubicBezTo>
                      <a:lnTo>
                        <a:pt x="40246" y="21381"/>
                      </a:lnTo>
                      <a:cubicBezTo>
                        <a:pt x="39348" y="24615"/>
                        <a:pt x="52285" y="33778"/>
                        <a:pt x="59112" y="36653"/>
                      </a:cubicBezTo>
                      <a:lnTo>
                        <a:pt x="59112" y="36653"/>
                      </a:lnTo>
                      <a:cubicBezTo>
                        <a:pt x="61627" y="37551"/>
                        <a:pt x="63424" y="39887"/>
                        <a:pt x="63424" y="42403"/>
                      </a:cubicBezTo>
                      <a:lnTo>
                        <a:pt x="63424" y="42403"/>
                      </a:lnTo>
                      <a:cubicBezTo>
                        <a:pt x="63065" y="48152"/>
                        <a:pt x="57136" y="52105"/>
                        <a:pt x="50308" y="52285"/>
                      </a:cubicBezTo>
                      <a:lnTo>
                        <a:pt x="50308" y="52285"/>
                      </a:lnTo>
                      <a:lnTo>
                        <a:pt x="50128" y="52285"/>
                      </a:lnTo>
                      <a:lnTo>
                        <a:pt x="50128" y="52285"/>
                      </a:lnTo>
                      <a:cubicBezTo>
                        <a:pt x="41325" y="52105"/>
                        <a:pt x="23717" y="48152"/>
                        <a:pt x="14374" y="44199"/>
                      </a:cubicBezTo>
                      <a:lnTo>
                        <a:pt x="14374" y="44199"/>
                      </a:lnTo>
                      <a:cubicBezTo>
                        <a:pt x="13475" y="43840"/>
                        <a:pt x="12757" y="43840"/>
                        <a:pt x="12218" y="43840"/>
                      </a:cubicBezTo>
                      <a:lnTo>
                        <a:pt x="12218" y="43840"/>
                      </a:lnTo>
                      <a:cubicBezTo>
                        <a:pt x="11140" y="44020"/>
                        <a:pt x="11319" y="43840"/>
                        <a:pt x="11140" y="44379"/>
                      </a:cubicBezTo>
                      <a:lnTo>
                        <a:pt x="11140" y="44379"/>
                      </a:lnTo>
                      <a:cubicBezTo>
                        <a:pt x="10960" y="45277"/>
                        <a:pt x="12397" y="47793"/>
                        <a:pt x="15093" y="48871"/>
                      </a:cubicBezTo>
                      <a:lnTo>
                        <a:pt x="15093" y="48871"/>
                      </a:lnTo>
                      <a:cubicBezTo>
                        <a:pt x="21022" y="52464"/>
                        <a:pt x="27669" y="52285"/>
                        <a:pt x="32700" y="57136"/>
                      </a:cubicBezTo>
                      <a:lnTo>
                        <a:pt x="32700" y="57136"/>
                      </a:lnTo>
                      <a:cubicBezTo>
                        <a:pt x="34497" y="59112"/>
                        <a:pt x="35755" y="61268"/>
                        <a:pt x="35755" y="63604"/>
                      </a:cubicBezTo>
                      <a:lnTo>
                        <a:pt x="35755" y="63604"/>
                      </a:lnTo>
                      <a:cubicBezTo>
                        <a:pt x="35575" y="68994"/>
                        <a:pt x="30365" y="72228"/>
                        <a:pt x="23357" y="72228"/>
                      </a:cubicBezTo>
                      <a:lnTo>
                        <a:pt x="23357" y="72228"/>
                      </a:lnTo>
                      <a:cubicBezTo>
                        <a:pt x="22279" y="72228"/>
                        <a:pt x="21381" y="72228"/>
                        <a:pt x="20483" y="72048"/>
                      </a:cubicBezTo>
                      <a:lnTo>
                        <a:pt x="20483" y="72048"/>
                      </a:lnTo>
                      <a:cubicBezTo>
                        <a:pt x="7007" y="72408"/>
                        <a:pt x="8984" y="71689"/>
                        <a:pt x="5390" y="75103"/>
                      </a:cubicBezTo>
                      <a:lnTo>
                        <a:pt x="5390" y="75103"/>
                      </a:lnTo>
                      <a:cubicBezTo>
                        <a:pt x="5749" y="76361"/>
                        <a:pt x="10421" y="81391"/>
                        <a:pt x="16170" y="83008"/>
                      </a:cubicBezTo>
                      <a:lnTo>
                        <a:pt x="16170" y="83008"/>
                      </a:lnTo>
                      <a:cubicBezTo>
                        <a:pt x="22100" y="85344"/>
                        <a:pt x="28568" y="85524"/>
                        <a:pt x="33239" y="93250"/>
                      </a:cubicBezTo>
                      <a:lnTo>
                        <a:pt x="33239" y="93250"/>
                      </a:lnTo>
                      <a:cubicBezTo>
                        <a:pt x="37012" y="99538"/>
                        <a:pt x="44918" y="108881"/>
                        <a:pt x="44918" y="108881"/>
                      </a:cubicBezTo>
                      <a:lnTo>
                        <a:pt x="44918" y="108881"/>
                      </a:lnTo>
                      <a:lnTo>
                        <a:pt x="42942" y="110498"/>
                      </a:lnTo>
                      <a:lnTo>
                        <a:pt x="44918" y="108881"/>
                      </a:lnTo>
                      <a:lnTo>
                        <a:pt x="45457" y="109600"/>
                      </a:lnTo>
                      <a:lnTo>
                        <a:pt x="45457" y="109780"/>
                      </a:lnTo>
                      <a:cubicBezTo>
                        <a:pt x="46176" y="110139"/>
                        <a:pt x="47972" y="110678"/>
                        <a:pt x="52105" y="110678"/>
                      </a:cubicBezTo>
                      <a:lnTo>
                        <a:pt x="52105" y="110678"/>
                      </a:lnTo>
                      <a:close/>
                    </a:path>
                  </a:pathLst>
                </a:custGeom>
                <a:grpFill/>
                <a:ln w="17953" cap="flat">
                  <a:noFill/>
                  <a:prstDash val="solid"/>
                  <a:miter/>
                </a:ln>
              </p:spPr>
              <p:txBody>
                <a:bodyPr rtlCol="0" anchor="ctr"/>
                <a:lstStyle/>
                <a:p>
                  <a:endParaRPr lang="zh-CN" altLang="en-US" sz="1050"/>
                </a:p>
              </p:txBody>
            </p:sp>
          </p:grpSp>
          <p:grpSp>
            <p:nvGrpSpPr>
              <p:cNvPr id="343" name="图形 1"/>
              <p:cNvGrpSpPr/>
              <p:nvPr/>
            </p:nvGrpSpPr>
            <p:grpSpPr>
              <a:xfrm>
                <a:off x="1753372" y="1168164"/>
                <a:ext cx="726233" cy="282623"/>
                <a:chOff x="3126583" y="1365854"/>
                <a:chExt cx="726233" cy="282623"/>
              </a:xfrm>
              <a:solidFill>
                <a:srgbClr val="0070C0"/>
              </a:solidFill>
            </p:grpSpPr>
            <p:sp>
              <p:nvSpPr>
                <p:cNvPr id="3060" name="任意多边形: 形状 1012"/>
                <p:cNvSpPr/>
                <p:nvPr/>
              </p:nvSpPr>
              <p:spPr>
                <a:xfrm>
                  <a:off x="3129278" y="1367651"/>
                  <a:ext cx="721216" cy="278052"/>
                </a:xfrm>
                <a:custGeom>
                  <a:avLst/>
                  <a:gdLst>
                    <a:gd name="connsiteX0" fmla="*/ 681855 w 721216"/>
                    <a:gd name="connsiteY0" fmla="*/ 1437 h 278052"/>
                    <a:gd name="connsiteX1" fmla="*/ 714735 w 721216"/>
                    <a:gd name="connsiteY1" fmla="*/ 29107 h 278052"/>
                    <a:gd name="connsiteX2" fmla="*/ 718688 w 721216"/>
                    <a:gd name="connsiteY2" fmla="*/ 39707 h 278052"/>
                    <a:gd name="connsiteX3" fmla="*/ 687065 w 721216"/>
                    <a:gd name="connsiteY3" fmla="*/ 42403 h 278052"/>
                    <a:gd name="connsiteX4" fmla="*/ 642327 w 721216"/>
                    <a:gd name="connsiteY4" fmla="*/ 42403 h 278052"/>
                    <a:gd name="connsiteX5" fmla="*/ 625078 w 721216"/>
                    <a:gd name="connsiteY5" fmla="*/ 34497 h 278052"/>
                    <a:gd name="connsiteX6" fmla="*/ 597409 w 721216"/>
                    <a:gd name="connsiteY6" fmla="*/ 26591 h 278052"/>
                    <a:gd name="connsiteX7" fmla="*/ 611963 w 721216"/>
                    <a:gd name="connsiteY7" fmla="*/ 38450 h 278052"/>
                    <a:gd name="connsiteX8" fmla="*/ 625078 w 721216"/>
                    <a:gd name="connsiteY8" fmla="*/ 43660 h 278052"/>
                    <a:gd name="connsiteX9" fmla="*/ 604057 w 721216"/>
                    <a:gd name="connsiteY9" fmla="*/ 47613 h 278052"/>
                    <a:gd name="connsiteX10" fmla="*/ 582856 w 721216"/>
                    <a:gd name="connsiteY10" fmla="*/ 38450 h 278052"/>
                    <a:gd name="connsiteX11" fmla="*/ 557881 w 721216"/>
                    <a:gd name="connsiteY11" fmla="*/ 38450 h 278052"/>
                    <a:gd name="connsiteX12" fmla="*/ 564529 w 721216"/>
                    <a:gd name="connsiteY12" fmla="*/ 45098 h 278052"/>
                    <a:gd name="connsiteX13" fmla="*/ 586988 w 721216"/>
                    <a:gd name="connsiteY13" fmla="*/ 49050 h 278052"/>
                    <a:gd name="connsiteX14" fmla="*/ 581778 w 721216"/>
                    <a:gd name="connsiteY14" fmla="*/ 58393 h 278052"/>
                    <a:gd name="connsiteX15" fmla="*/ 559319 w 721216"/>
                    <a:gd name="connsiteY15" fmla="*/ 57136 h 278052"/>
                    <a:gd name="connsiteX16" fmla="*/ 537039 w 721216"/>
                    <a:gd name="connsiteY16" fmla="*/ 69174 h 278052"/>
                    <a:gd name="connsiteX17" fmla="*/ 504159 w 721216"/>
                    <a:gd name="connsiteY17" fmla="*/ 83907 h 278052"/>
                    <a:gd name="connsiteX18" fmla="*/ 487090 w 721216"/>
                    <a:gd name="connsiteY18" fmla="*/ 85344 h 278052"/>
                    <a:gd name="connsiteX19" fmla="*/ 479185 w 721216"/>
                    <a:gd name="connsiteY19" fmla="*/ 82649 h 278052"/>
                    <a:gd name="connsiteX20" fmla="*/ 484575 w 721216"/>
                    <a:gd name="connsiteY20" fmla="*/ 95945 h 278052"/>
                    <a:gd name="connsiteX21" fmla="*/ 475412 w 721216"/>
                    <a:gd name="connsiteY21" fmla="*/ 114631 h 278052"/>
                    <a:gd name="connsiteX22" fmla="*/ 459601 w 721216"/>
                    <a:gd name="connsiteY22" fmla="*/ 116068 h 278052"/>
                    <a:gd name="connsiteX23" fmla="*/ 445047 w 721216"/>
                    <a:gd name="connsiteY23" fmla="*/ 109420 h 278052"/>
                    <a:gd name="connsiteX24" fmla="*/ 425283 w 721216"/>
                    <a:gd name="connsiteY24" fmla="*/ 113373 h 278052"/>
                    <a:gd name="connsiteX25" fmla="*/ 410730 w 721216"/>
                    <a:gd name="connsiteY25" fmla="*/ 113373 h 278052"/>
                    <a:gd name="connsiteX26" fmla="*/ 414683 w 721216"/>
                    <a:gd name="connsiteY26" fmla="*/ 126669 h 278052"/>
                    <a:gd name="connsiteX27" fmla="*/ 410730 w 721216"/>
                    <a:gd name="connsiteY27" fmla="*/ 139964 h 278052"/>
                    <a:gd name="connsiteX28" fmla="*/ 392224 w 721216"/>
                    <a:gd name="connsiteY28" fmla="*/ 149307 h 278052"/>
                    <a:gd name="connsiteX29" fmla="*/ 376413 w 721216"/>
                    <a:gd name="connsiteY29" fmla="*/ 137449 h 278052"/>
                    <a:gd name="connsiteX30" fmla="*/ 371202 w 721216"/>
                    <a:gd name="connsiteY30" fmla="*/ 142839 h 278052"/>
                    <a:gd name="connsiteX31" fmla="*/ 364734 w 721216"/>
                    <a:gd name="connsiteY31" fmla="*/ 153440 h 278052"/>
                    <a:gd name="connsiteX32" fmla="*/ 367429 w 721216"/>
                    <a:gd name="connsiteY32" fmla="*/ 169431 h 278052"/>
                    <a:gd name="connsiteX33" fmla="*/ 356828 w 721216"/>
                    <a:gd name="connsiteY33" fmla="*/ 168173 h 278052"/>
                    <a:gd name="connsiteX34" fmla="*/ 339580 w 721216"/>
                    <a:gd name="connsiteY34" fmla="*/ 158830 h 278052"/>
                    <a:gd name="connsiteX35" fmla="*/ 318558 w 721216"/>
                    <a:gd name="connsiteY35" fmla="*/ 168173 h 278052"/>
                    <a:gd name="connsiteX36" fmla="*/ 322511 w 721216"/>
                    <a:gd name="connsiteY36" fmla="*/ 174821 h 278052"/>
                    <a:gd name="connsiteX37" fmla="*/ 325206 w 721216"/>
                    <a:gd name="connsiteY37" fmla="*/ 178774 h 278052"/>
                    <a:gd name="connsiteX38" fmla="*/ 305442 w 721216"/>
                    <a:gd name="connsiteY38" fmla="*/ 185421 h 278052"/>
                    <a:gd name="connsiteX39" fmla="*/ 282983 w 721216"/>
                    <a:gd name="connsiteY39" fmla="*/ 178774 h 278052"/>
                    <a:gd name="connsiteX40" fmla="*/ 273640 w 721216"/>
                    <a:gd name="connsiteY40" fmla="*/ 164220 h 278052"/>
                    <a:gd name="connsiteX41" fmla="*/ 256572 w 721216"/>
                    <a:gd name="connsiteY41" fmla="*/ 168173 h 278052"/>
                    <a:gd name="connsiteX42" fmla="*/ 230160 w 721216"/>
                    <a:gd name="connsiteY42" fmla="*/ 162962 h 278052"/>
                    <a:gd name="connsiteX43" fmla="*/ 213091 w 721216"/>
                    <a:gd name="connsiteY43" fmla="*/ 166915 h 278052"/>
                    <a:gd name="connsiteX44" fmla="*/ 230339 w 721216"/>
                    <a:gd name="connsiteY44" fmla="*/ 174821 h 278052"/>
                    <a:gd name="connsiteX45" fmla="*/ 226387 w 721216"/>
                    <a:gd name="connsiteY45" fmla="*/ 188116 h 278052"/>
                    <a:gd name="connsiteX46" fmla="*/ 210575 w 721216"/>
                    <a:gd name="connsiteY46" fmla="*/ 192069 h 278052"/>
                    <a:gd name="connsiteX47" fmla="*/ 198717 w 721216"/>
                    <a:gd name="connsiteY47" fmla="*/ 198717 h 278052"/>
                    <a:gd name="connsiteX48" fmla="*/ 221176 w 721216"/>
                    <a:gd name="connsiteY48" fmla="*/ 196022 h 278052"/>
                    <a:gd name="connsiteX49" fmla="*/ 231777 w 721216"/>
                    <a:gd name="connsiteY49" fmla="*/ 201233 h 278052"/>
                    <a:gd name="connsiteX50" fmla="*/ 235730 w 721216"/>
                    <a:gd name="connsiteY50" fmla="*/ 221176 h 278052"/>
                    <a:gd name="connsiteX51" fmla="*/ 206802 w 721216"/>
                    <a:gd name="connsiteY51" fmla="*/ 246510 h 278052"/>
                    <a:gd name="connsiteX52" fmla="*/ 184343 w 721216"/>
                    <a:gd name="connsiteY52" fmla="*/ 247947 h 278052"/>
                    <a:gd name="connsiteX53" fmla="*/ 182906 w 721216"/>
                    <a:gd name="connsiteY53" fmla="*/ 226746 h 278052"/>
                    <a:gd name="connsiteX54" fmla="*/ 178953 w 721216"/>
                    <a:gd name="connsiteY54" fmla="*/ 210755 h 278052"/>
                    <a:gd name="connsiteX55" fmla="*/ 160447 w 721216"/>
                    <a:gd name="connsiteY55" fmla="*/ 189554 h 278052"/>
                    <a:gd name="connsiteX56" fmla="*/ 165837 w 721216"/>
                    <a:gd name="connsiteY56" fmla="*/ 208060 h 278052"/>
                    <a:gd name="connsiteX57" fmla="*/ 164580 w 721216"/>
                    <a:gd name="connsiteY57" fmla="*/ 214708 h 278052"/>
                    <a:gd name="connsiteX58" fmla="*/ 136910 w 721216"/>
                    <a:gd name="connsiteY58" fmla="*/ 212193 h 278052"/>
                    <a:gd name="connsiteX59" fmla="*/ 107983 w 721216"/>
                    <a:gd name="connsiteY59" fmla="*/ 221535 h 278052"/>
                    <a:gd name="connsiteX60" fmla="*/ 118584 w 721216"/>
                    <a:gd name="connsiteY60" fmla="*/ 238784 h 278052"/>
                    <a:gd name="connsiteX61" fmla="*/ 162064 w 721216"/>
                    <a:gd name="connsiteY61" fmla="*/ 247947 h 278052"/>
                    <a:gd name="connsiteX62" fmla="*/ 181828 w 721216"/>
                    <a:gd name="connsiteY62" fmla="*/ 261243 h 278052"/>
                    <a:gd name="connsiteX63" fmla="*/ 151463 w 721216"/>
                    <a:gd name="connsiteY63" fmla="*/ 267891 h 278052"/>
                    <a:gd name="connsiteX64" fmla="*/ 115888 w 721216"/>
                    <a:gd name="connsiteY64" fmla="*/ 267891 h 278052"/>
                    <a:gd name="connsiteX65" fmla="*/ 100077 w 721216"/>
                    <a:gd name="connsiteY65" fmla="*/ 271844 h 278052"/>
                    <a:gd name="connsiteX66" fmla="*/ 67197 w 721216"/>
                    <a:gd name="connsiteY66" fmla="*/ 275976 h 278052"/>
                    <a:gd name="connsiteX67" fmla="*/ 43481 w 721216"/>
                    <a:gd name="connsiteY67" fmla="*/ 277413 h 278052"/>
                    <a:gd name="connsiteX68" fmla="*/ 19764 w 721216"/>
                    <a:gd name="connsiteY68" fmla="*/ 277413 h 278052"/>
                    <a:gd name="connsiteX69" fmla="*/ 0 w 721216"/>
                    <a:gd name="connsiteY69" fmla="*/ 274718 h 278052"/>
                    <a:gd name="connsiteX70" fmla="*/ 0 w 721216"/>
                    <a:gd name="connsiteY70" fmla="*/ 272023 h 278052"/>
                    <a:gd name="connsiteX71" fmla="*/ 209857 w 721216"/>
                    <a:gd name="connsiteY71" fmla="*/ 126848 h 278052"/>
                    <a:gd name="connsiteX72" fmla="*/ 394560 w 721216"/>
                    <a:gd name="connsiteY72" fmla="*/ 18686 h 278052"/>
                    <a:gd name="connsiteX73" fmla="*/ 428877 w 721216"/>
                    <a:gd name="connsiteY73" fmla="*/ 0 h 278052"/>
                    <a:gd name="connsiteX74" fmla="*/ 681855 w 721216"/>
                    <a:gd name="connsiteY74" fmla="*/ 1437 h 278052"/>
                    <a:gd name="connsiteX75" fmla="*/ 681855 w 721216"/>
                    <a:gd name="connsiteY75" fmla="*/ 1437 h 27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21216" h="278052">
                      <a:moveTo>
                        <a:pt x="681855" y="1437"/>
                      </a:moveTo>
                      <a:cubicBezTo>
                        <a:pt x="683113" y="6828"/>
                        <a:pt x="709524" y="27849"/>
                        <a:pt x="714735" y="29107"/>
                      </a:cubicBezTo>
                      <a:cubicBezTo>
                        <a:pt x="719945" y="31802"/>
                        <a:pt x="724078" y="37012"/>
                        <a:pt x="718688" y="39707"/>
                      </a:cubicBezTo>
                      <a:cubicBezTo>
                        <a:pt x="713477" y="42403"/>
                        <a:pt x="697666" y="43660"/>
                        <a:pt x="687065" y="42403"/>
                      </a:cubicBezTo>
                      <a:cubicBezTo>
                        <a:pt x="677902" y="41145"/>
                        <a:pt x="651490" y="41145"/>
                        <a:pt x="642327" y="42403"/>
                      </a:cubicBezTo>
                      <a:cubicBezTo>
                        <a:pt x="633164" y="42403"/>
                        <a:pt x="631726" y="37192"/>
                        <a:pt x="625078" y="34497"/>
                      </a:cubicBezTo>
                      <a:cubicBezTo>
                        <a:pt x="619868" y="31802"/>
                        <a:pt x="605315" y="25154"/>
                        <a:pt x="597409" y="26591"/>
                      </a:cubicBezTo>
                      <a:cubicBezTo>
                        <a:pt x="588246" y="28029"/>
                        <a:pt x="601362" y="34497"/>
                        <a:pt x="611963" y="38450"/>
                      </a:cubicBezTo>
                      <a:cubicBezTo>
                        <a:pt x="623821" y="42403"/>
                        <a:pt x="626516" y="41145"/>
                        <a:pt x="625078" y="43660"/>
                      </a:cubicBezTo>
                      <a:cubicBezTo>
                        <a:pt x="623821" y="47613"/>
                        <a:pt x="615915" y="49050"/>
                        <a:pt x="604057" y="47613"/>
                      </a:cubicBezTo>
                      <a:cubicBezTo>
                        <a:pt x="592199" y="47613"/>
                        <a:pt x="594894" y="44918"/>
                        <a:pt x="582856" y="38450"/>
                      </a:cubicBezTo>
                      <a:cubicBezTo>
                        <a:pt x="570997" y="33060"/>
                        <a:pt x="565787" y="35755"/>
                        <a:pt x="557881" y="38450"/>
                      </a:cubicBezTo>
                      <a:cubicBezTo>
                        <a:pt x="551233" y="42403"/>
                        <a:pt x="555186" y="43840"/>
                        <a:pt x="564529" y="45098"/>
                      </a:cubicBezTo>
                      <a:cubicBezTo>
                        <a:pt x="573692" y="45098"/>
                        <a:pt x="581598" y="46355"/>
                        <a:pt x="586988" y="49050"/>
                      </a:cubicBezTo>
                      <a:cubicBezTo>
                        <a:pt x="592199" y="53003"/>
                        <a:pt x="586988" y="58393"/>
                        <a:pt x="581778" y="58393"/>
                      </a:cubicBezTo>
                      <a:cubicBezTo>
                        <a:pt x="577825" y="58393"/>
                        <a:pt x="572614" y="57136"/>
                        <a:pt x="559319" y="57136"/>
                      </a:cubicBezTo>
                      <a:cubicBezTo>
                        <a:pt x="544765" y="57136"/>
                        <a:pt x="543507" y="63784"/>
                        <a:pt x="537039" y="69174"/>
                      </a:cubicBezTo>
                      <a:cubicBezTo>
                        <a:pt x="530391" y="74564"/>
                        <a:pt x="514580" y="82469"/>
                        <a:pt x="504159" y="83907"/>
                      </a:cubicBezTo>
                      <a:cubicBezTo>
                        <a:pt x="493559" y="85165"/>
                        <a:pt x="491043" y="89297"/>
                        <a:pt x="487090" y="85344"/>
                      </a:cubicBezTo>
                      <a:cubicBezTo>
                        <a:pt x="483138" y="81391"/>
                        <a:pt x="484395" y="79954"/>
                        <a:pt x="479185" y="82649"/>
                      </a:cubicBezTo>
                      <a:cubicBezTo>
                        <a:pt x="473974" y="85344"/>
                        <a:pt x="483138" y="89297"/>
                        <a:pt x="484575" y="95945"/>
                      </a:cubicBezTo>
                      <a:cubicBezTo>
                        <a:pt x="484575" y="102593"/>
                        <a:pt x="479365" y="111936"/>
                        <a:pt x="475412" y="114631"/>
                      </a:cubicBezTo>
                      <a:cubicBezTo>
                        <a:pt x="470201" y="117326"/>
                        <a:pt x="463553" y="120021"/>
                        <a:pt x="459601" y="116068"/>
                      </a:cubicBezTo>
                      <a:cubicBezTo>
                        <a:pt x="455648" y="110678"/>
                        <a:pt x="454390" y="110858"/>
                        <a:pt x="445047" y="109420"/>
                      </a:cubicBezTo>
                      <a:cubicBezTo>
                        <a:pt x="434447" y="106725"/>
                        <a:pt x="433189" y="114810"/>
                        <a:pt x="425283" y="113373"/>
                      </a:cubicBezTo>
                      <a:cubicBezTo>
                        <a:pt x="417378" y="112115"/>
                        <a:pt x="416120" y="108162"/>
                        <a:pt x="410730" y="113373"/>
                      </a:cubicBezTo>
                      <a:cubicBezTo>
                        <a:pt x="406777" y="117326"/>
                        <a:pt x="408215" y="121279"/>
                        <a:pt x="414683" y="126669"/>
                      </a:cubicBezTo>
                      <a:cubicBezTo>
                        <a:pt x="421331" y="130621"/>
                        <a:pt x="411988" y="137269"/>
                        <a:pt x="410730" y="139964"/>
                      </a:cubicBezTo>
                      <a:cubicBezTo>
                        <a:pt x="409472" y="143917"/>
                        <a:pt x="400129" y="146612"/>
                        <a:pt x="392224" y="149307"/>
                      </a:cubicBezTo>
                      <a:cubicBezTo>
                        <a:pt x="385576" y="152002"/>
                        <a:pt x="380365" y="144097"/>
                        <a:pt x="376413" y="137449"/>
                      </a:cubicBezTo>
                      <a:cubicBezTo>
                        <a:pt x="372460" y="130801"/>
                        <a:pt x="372460" y="137449"/>
                        <a:pt x="371202" y="142839"/>
                      </a:cubicBezTo>
                      <a:cubicBezTo>
                        <a:pt x="371202" y="148229"/>
                        <a:pt x="368507" y="146792"/>
                        <a:pt x="364734" y="153440"/>
                      </a:cubicBezTo>
                      <a:cubicBezTo>
                        <a:pt x="359523" y="160088"/>
                        <a:pt x="370124" y="164040"/>
                        <a:pt x="367429" y="169431"/>
                      </a:cubicBezTo>
                      <a:cubicBezTo>
                        <a:pt x="364734" y="173383"/>
                        <a:pt x="359523" y="174821"/>
                        <a:pt x="356828" y="168173"/>
                      </a:cubicBezTo>
                      <a:cubicBezTo>
                        <a:pt x="354133" y="161525"/>
                        <a:pt x="350181" y="158830"/>
                        <a:pt x="339580" y="158830"/>
                      </a:cubicBezTo>
                      <a:cubicBezTo>
                        <a:pt x="327722" y="158830"/>
                        <a:pt x="323769" y="161525"/>
                        <a:pt x="318558" y="168173"/>
                      </a:cubicBezTo>
                      <a:cubicBezTo>
                        <a:pt x="313348" y="174821"/>
                        <a:pt x="316043" y="177516"/>
                        <a:pt x="322511" y="174821"/>
                      </a:cubicBezTo>
                      <a:cubicBezTo>
                        <a:pt x="329159" y="172126"/>
                        <a:pt x="327722" y="176078"/>
                        <a:pt x="325206" y="178774"/>
                      </a:cubicBezTo>
                      <a:cubicBezTo>
                        <a:pt x="322511" y="181469"/>
                        <a:pt x="313348" y="185421"/>
                        <a:pt x="305442" y="185421"/>
                      </a:cubicBezTo>
                      <a:cubicBezTo>
                        <a:pt x="296279" y="185421"/>
                        <a:pt x="284421" y="184164"/>
                        <a:pt x="282983" y="178774"/>
                      </a:cubicBezTo>
                      <a:cubicBezTo>
                        <a:pt x="281726" y="174821"/>
                        <a:pt x="281546" y="165478"/>
                        <a:pt x="273640" y="164220"/>
                      </a:cubicBezTo>
                      <a:cubicBezTo>
                        <a:pt x="264477" y="161525"/>
                        <a:pt x="263040" y="165658"/>
                        <a:pt x="256572" y="168173"/>
                      </a:cubicBezTo>
                      <a:cubicBezTo>
                        <a:pt x="248666" y="170868"/>
                        <a:pt x="235550" y="164220"/>
                        <a:pt x="230160" y="162962"/>
                      </a:cubicBezTo>
                      <a:cubicBezTo>
                        <a:pt x="223512" y="161705"/>
                        <a:pt x="209138" y="160267"/>
                        <a:pt x="213091" y="166915"/>
                      </a:cubicBezTo>
                      <a:cubicBezTo>
                        <a:pt x="217044" y="172305"/>
                        <a:pt x="224949" y="170868"/>
                        <a:pt x="230339" y="174821"/>
                      </a:cubicBezTo>
                      <a:cubicBezTo>
                        <a:pt x="235550" y="178774"/>
                        <a:pt x="231777" y="186859"/>
                        <a:pt x="226387" y="188116"/>
                      </a:cubicBezTo>
                      <a:cubicBezTo>
                        <a:pt x="221176" y="189374"/>
                        <a:pt x="215786" y="190812"/>
                        <a:pt x="210575" y="192069"/>
                      </a:cubicBezTo>
                      <a:cubicBezTo>
                        <a:pt x="203928" y="192069"/>
                        <a:pt x="194764" y="196022"/>
                        <a:pt x="198717" y="198717"/>
                      </a:cubicBezTo>
                      <a:cubicBezTo>
                        <a:pt x="203928" y="201412"/>
                        <a:pt x="215786" y="197280"/>
                        <a:pt x="221176" y="196022"/>
                      </a:cubicBezTo>
                      <a:cubicBezTo>
                        <a:pt x="226387" y="196022"/>
                        <a:pt x="227824" y="196022"/>
                        <a:pt x="231777" y="201233"/>
                      </a:cubicBezTo>
                      <a:cubicBezTo>
                        <a:pt x="235730" y="205185"/>
                        <a:pt x="237167" y="214528"/>
                        <a:pt x="235730" y="221176"/>
                      </a:cubicBezTo>
                      <a:cubicBezTo>
                        <a:pt x="234472" y="227824"/>
                        <a:pt x="213450" y="243815"/>
                        <a:pt x="206802" y="246510"/>
                      </a:cubicBezTo>
                      <a:cubicBezTo>
                        <a:pt x="200154" y="250463"/>
                        <a:pt x="190991" y="251900"/>
                        <a:pt x="184343" y="247947"/>
                      </a:cubicBezTo>
                      <a:cubicBezTo>
                        <a:pt x="179133" y="243994"/>
                        <a:pt x="178953" y="233394"/>
                        <a:pt x="182906" y="226746"/>
                      </a:cubicBezTo>
                      <a:cubicBezTo>
                        <a:pt x="185601" y="220098"/>
                        <a:pt x="184164" y="214708"/>
                        <a:pt x="178953" y="210755"/>
                      </a:cubicBezTo>
                      <a:cubicBezTo>
                        <a:pt x="173743" y="206802"/>
                        <a:pt x="165657" y="189554"/>
                        <a:pt x="160447" y="189554"/>
                      </a:cubicBezTo>
                      <a:cubicBezTo>
                        <a:pt x="155236" y="189554"/>
                        <a:pt x="161884" y="200154"/>
                        <a:pt x="165837" y="208060"/>
                      </a:cubicBezTo>
                      <a:cubicBezTo>
                        <a:pt x="169790" y="215966"/>
                        <a:pt x="168532" y="214708"/>
                        <a:pt x="164580" y="214708"/>
                      </a:cubicBezTo>
                      <a:cubicBezTo>
                        <a:pt x="160627" y="214708"/>
                        <a:pt x="146073" y="216145"/>
                        <a:pt x="136910" y="212193"/>
                      </a:cubicBezTo>
                      <a:cubicBezTo>
                        <a:pt x="129004" y="208240"/>
                        <a:pt x="117146" y="217583"/>
                        <a:pt x="107983" y="221535"/>
                      </a:cubicBezTo>
                      <a:cubicBezTo>
                        <a:pt x="98820" y="226926"/>
                        <a:pt x="110678" y="236089"/>
                        <a:pt x="118584" y="238784"/>
                      </a:cubicBezTo>
                      <a:cubicBezTo>
                        <a:pt x="126489" y="240042"/>
                        <a:pt x="155596" y="245432"/>
                        <a:pt x="162064" y="247947"/>
                      </a:cubicBezTo>
                      <a:cubicBezTo>
                        <a:pt x="169970" y="250642"/>
                        <a:pt x="181828" y="261243"/>
                        <a:pt x="181828" y="261243"/>
                      </a:cubicBezTo>
                      <a:cubicBezTo>
                        <a:pt x="181828" y="261243"/>
                        <a:pt x="168712" y="266633"/>
                        <a:pt x="151463" y="267891"/>
                      </a:cubicBezTo>
                      <a:cubicBezTo>
                        <a:pt x="134395" y="270586"/>
                        <a:pt x="122536" y="270586"/>
                        <a:pt x="115888" y="267891"/>
                      </a:cubicBezTo>
                      <a:cubicBezTo>
                        <a:pt x="109241" y="265196"/>
                        <a:pt x="110678" y="269148"/>
                        <a:pt x="100077" y="271844"/>
                      </a:cubicBezTo>
                      <a:cubicBezTo>
                        <a:pt x="89477" y="274539"/>
                        <a:pt x="79056" y="275796"/>
                        <a:pt x="67197" y="275976"/>
                      </a:cubicBezTo>
                      <a:cubicBezTo>
                        <a:pt x="56597" y="274718"/>
                        <a:pt x="51386" y="275976"/>
                        <a:pt x="43481" y="277413"/>
                      </a:cubicBezTo>
                      <a:cubicBezTo>
                        <a:pt x="34317" y="278851"/>
                        <a:pt x="26412" y="277413"/>
                        <a:pt x="19764" y="277413"/>
                      </a:cubicBezTo>
                      <a:cubicBezTo>
                        <a:pt x="13116" y="277413"/>
                        <a:pt x="0" y="274718"/>
                        <a:pt x="0" y="274718"/>
                      </a:cubicBezTo>
                      <a:lnTo>
                        <a:pt x="0" y="272023"/>
                      </a:lnTo>
                      <a:cubicBezTo>
                        <a:pt x="0" y="272023"/>
                        <a:pt x="140144" y="169610"/>
                        <a:pt x="209857" y="126848"/>
                      </a:cubicBezTo>
                      <a:cubicBezTo>
                        <a:pt x="278312" y="84086"/>
                        <a:pt x="394560" y="18686"/>
                        <a:pt x="394560" y="18686"/>
                      </a:cubicBezTo>
                      <a:lnTo>
                        <a:pt x="428877" y="0"/>
                      </a:lnTo>
                      <a:lnTo>
                        <a:pt x="681855" y="1437"/>
                      </a:lnTo>
                      <a:lnTo>
                        <a:pt x="681855" y="1437"/>
                      </a:lnTo>
                      <a:close/>
                    </a:path>
                  </a:pathLst>
                </a:custGeom>
                <a:grpFill/>
                <a:ln w="17953" cap="flat">
                  <a:noFill/>
                  <a:prstDash val="solid"/>
                  <a:miter/>
                </a:ln>
              </p:spPr>
              <p:txBody>
                <a:bodyPr rtlCol="0" anchor="ctr"/>
                <a:lstStyle/>
                <a:p>
                  <a:endParaRPr lang="zh-CN" altLang="en-US" sz="1050"/>
                </a:p>
              </p:txBody>
            </p:sp>
            <p:sp>
              <p:nvSpPr>
                <p:cNvPr id="3061" name="任意多边形: 形状 1013"/>
                <p:cNvSpPr/>
                <p:nvPr/>
              </p:nvSpPr>
              <p:spPr>
                <a:xfrm>
                  <a:off x="3126583" y="1365854"/>
                  <a:ext cx="726233" cy="282623"/>
                </a:xfrm>
                <a:custGeom>
                  <a:avLst/>
                  <a:gdLst>
                    <a:gd name="connsiteX0" fmla="*/ 24256 w 726233"/>
                    <a:gd name="connsiteY0" fmla="*/ 282085 h 282623"/>
                    <a:gd name="connsiteX1" fmla="*/ 22279 w 726233"/>
                    <a:gd name="connsiteY1" fmla="*/ 282085 h 282623"/>
                    <a:gd name="connsiteX2" fmla="*/ 22279 w 726233"/>
                    <a:gd name="connsiteY2" fmla="*/ 282085 h 282623"/>
                    <a:gd name="connsiteX3" fmla="*/ 1976 w 726233"/>
                    <a:gd name="connsiteY3" fmla="*/ 279390 h 282623"/>
                    <a:gd name="connsiteX4" fmla="*/ 1976 w 726233"/>
                    <a:gd name="connsiteY4" fmla="*/ 279390 h 282623"/>
                    <a:gd name="connsiteX5" fmla="*/ 0 w 726233"/>
                    <a:gd name="connsiteY5" fmla="*/ 279030 h 282623"/>
                    <a:gd name="connsiteX6" fmla="*/ 0 w 726233"/>
                    <a:gd name="connsiteY6" fmla="*/ 277054 h 282623"/>
                    <a:gd name="connsiteX7" fmla="*/ 0 w 726233"/>
                    <a:gd name="connsiteY7" fmla="*/ 273101 h 282623"/>
                    <a:gd name="connsiteX8" fmla="*/ 1078 w 726233"/>
                    <a:gd name="connsiteY8" fmla="*/ 272383 h 282623"/>
                    <a:gd name="connsiteX9" fmla="*/ 211114 w 726233"/>
                    <a:gd name="connsiteY9" fmla="*/ 127208 h 282623"/>
                    <a:gd name="connsiteX10" fmla="*/ 211114 w 726233"/>
                    <a:gd name="connsiteY10" fmla="*/ 127208 h 282623"/>
                    <a:gd name="connsiteX11" fmla="*/ 395817 w 726233"/>
                    <a:gd name="connsiteY11" fmla="*/ 18866 h 282623"/>
                    <a:gd name="connsiteX12" fmla="*/ 395817 w 726233"/>
                    <a:gd name="connsiteY12" fmla="*/ 18866 h 282623"/>
                    <a:gd name="connsiteX13" fmla="*/ 430673 w 726233"/>
                    <a:gd name="connsiteY13" fmla="*/ 0 h 282623"/>
                    <a:gd name="connsiteX14" fmla="*/ 684370 w 726233"/>
                    <a:gd name="connsiteY14" fmla="*/ 898 h 282623"/>
                    <a:gd name="connsiteX15" fmla="*/ 684370 w 726233"/>
                    <a:gd name="connsiteY15" fmla="*/ 3414 h 282623"/>
                    <a:gd name="connsiteX16" fmla="*/ 684370 w 726233"/>
                    <a:gd name="connsiteY16" fmla="*/ 898 h 282623"/>
                    <a:gd name="connsiteX17" fmla="*/ 686347 w 726233"/>
                    <a:gd name="connsiteY17" fmla="*/ 898 h 282623"/>
                    <a:gd name="connsiteX18" fmla="*/ 686886 w 726233"/>
                    <a:gd name="connsiteY18" fmla="*/ 2695 h 282623"/>
                    <a:gd name="connsiteX19" fmla="*/ 718328 w 726233"/>
                    <a:gd name="connsiteY19" fmla="*/ 28747 h 282623"/>
                    <a:gd name="connsiteX20" fmla="*/ 718328 w 726233"/>
                    <a:gd name="connsiteY20" fmla="*/ 28747 h 282623"/>
                    <a:gd name="connsiteX21" fmla="*/ 726234 w 726233"/>
                    <a:gd name="connsiteY21" fmla="*/ 38270 h 282623"/>
                    <a:gd name="connsiteX22" fmla="*/ 726234 w 726233"/>
                    <a:gd name="connsiteY22" fmla="*/ 38270 h 282623"/>
                    <a:gd name="connsiteX23" fmla="*/ 722461 w 726233"/>
                    <a:gd name="connsiteY23" fmla="*/ 43840 h 282623"/>
                    <a:gd name="connsiteX24" fmla="*/ 722461 w 726233"/>
                    <a:gd name="connsiteY24" fmla="*/ 43840 h 282623"/>
                    <a:gd name="connsiteX25" fmla="*/ 698744 w 726233"/>
                    <a:gd name="connsiteY25" fmla="*/ 47254 h 282623"/>
                    <a:gd name="connsiteX26" fmla="*/ 698744 w 726233"/>
                    <a:gd name="connsiteY26" fmla="*/ 47254 h 282623"/>
                    <a:gd name="connsiteX27" fmla="*/ 689221 w 726233"/>
                    <a:gd name="connsiteY27" fmla="*/ 46715 h 282623"/>
                    <a:gd name="connsiteX28" fmla="*/ 689221 w 726233"/>
                    <a:gd name="connsiteY28" fmla="*/ 46715 h 282623"/>
                    <a:gd name="connsiteX29" fmla="*/ 667840 w 726233"/>
                    <a:gd name="connsiteY29" fmla="*/ 45816 h 282623"/>
                    <a:gd name="connsiteX30" fmla="*/ 667840 w 726233"/>
                    <a:gd name="connsiteY30" fmla="*/ 45816 h 282623"/>
                    <a:gd name="connsiteX31" fmla="*/ 644663 w 726233"/>
                    <a:gd name="connsiteY31" fmla="*/ 46894 h 282623"/>
                    <a:gd name="connsiteX32" fmla="*/ 644663 w 726233"/>
                    <a:gd name="connsiteY32" fmla="*/ 46894 h 282623"/>
                    <a:gd name="connsiteX33" fmla="*/ 644483 w 726233"/>
                    <a:gd name="connsiteY33" fmla="*/ 46894 h 282623"/>
                    <a:gd name="connsiteX34" fmla="*/ 626336 w 726233"/>
                    <a:gd name="connsiteY34" fmla="*/ 38629 h 282623"/>
                    <a:gd name="connsiteX35" fmla="*/ 626336 w 726233"/>
                    <a:gd name="connsiteY35" fmla="*/ 38629 h 282623"/>
                    <a:gd name="connsiteX36" fmla="*/ 602080 w 726233"/>
                    <a:gd name="connsiteY36" fmla="*/ 30724 h 282623"/>
                    <a:gd name="connsiteX37" fmla="*/ 602080 w 726233"/>
                    <a:gd name="connsiteY37" fmla="*/ 30724 h 282623"/>
                    <a:gd name="connsiteX38" fmla="*/ 600463 w 726233"/>
                    <a:gd name="connsiteY38" fmla="*/ 30904 h 282623"/>
                    <a:gd name="connsiteX39" fmla="*/ 600463 w 726233"/>
                    <a:gd name="connsiteY39" fmla="*/ 30904 h 282623"/>
                    <a:gd name="connsiteX40" fmla="*/ 603697 w 726233"/>
                    <a:gd name="connsiteY40" fmla="*/ 32880 h 282623"/>
                    <a:gd name="connsiteX41" fmla="*/ 603697 w 726233"/>
                    <a:gd name="connsiteY41" fmla="*/ 32880 h 282623"/>
                    <a:gd name="connsiteX42" fmla="*/ 615196 w 726233"/>
                    <a:gd name="connsiteY42" fmla="*/ 37911 h 282623"/>
                    <a:gd name="connsiteX43" fmla="*/ 615196 w 726233"/>
                    <a:gd name="connsiteY43" fmla="*/ 37911 h 282623"/>
                    <a:gd name="connsiteX44" fmla="*/ 625438 w 726233"/>
                    <a:gd name="connsiteY44" fmla="*/ 40786 h 282623"/>
                    <a:gd name="connsiteX45" fmla="*/ 625438 w 726233"/>
                    <a:gd name="connsiteY45" fmla="*/ 40786 h 282623"/>
                    <a:gd name="connsiteX46" fmla="*/ 630469 w 726233"/>
                    <a:gd name="connsiteY46" fmla="*/ 44738 h 282623"/>
                    <a:gd name="connsiteX47" fmla="*/ 630469 w 726233"/>
                    <a:gd name="connsiteY47" fmla="*/ 44738 h 282623"/>
                    <a:gd name="connsiteX48" fmla="*/ 630109 w 726233"/>
                    <a:gd name="connsiteY48" fmla="*/ 46535 h 282623"/>
                    <a:gd name="connsiteX49" fmla="*/ 630109 w 726233"/>
                    <a:gd name="connsiteY49" fmla="*/ 46535 h 282623"/>
                    <a:gd name="connsiteX50" fmla="*/ 614657 w 726233"/>
                    <a:gd name="connsiteY50" fmla="*/ 52824 h 282623"/>
                    <a:gd name="connsiteX51" fmla="*/ 614657 w 726233"/>
                    <a:gd name="connsiteY51" fmla="*/ 52824 h 282623"/>
                    <a:gd name="connsiteX52" fmla="*/ 606572 w 726233"/>
                    <a:gd name="connsiteY52" fmla="*/ 52285 h 282623"/>
                    <a:gd name="connsiteX53" fmla="*/ 606572 w 726233"/>
                    <a:gd name="connsiteY53" fmla="*/ 52285 h 282623"/>
                    <a:gd name="connsiteX54" fmla="*/ 606393 w 726233"/>
                    <a:gd name="connsiteY54" fmla="*/ 52285 h 282623"/>
                    <a:gd name="connsiteX55" fmla="*/ 584473 w 726233"/>
                    <a:gd name="connsiteY55" fmla="*/ 42762 h 282623"/>
                    <a:gd name="connsiteX56" fmla="*/ 584473 w 726233"/>
                    <a:gd name="connsiteY56" fmla="*/ 42762 h 282623"/>
                    <a:gd name="connsiteX57" fmla="*/ 573333 w 726233"/>
                    <a:gd name="connsiteY57" fmla="*/ 39887 h 282623"/>
                    <a:gd name="connsiteX58" fmla="*/ 573333 w 726233"/>
                    <a:gd name="connsiteY58" fmla="*/ 39887 h 282623"/>
                    <a:gd name="connsiteX59" fmla="*/ 561834 w 726233"/>
                    <a:gd name="connsiteY59" fmla="*/ 42582 h 282623"/>
                    <a:gd name="connsiteX60" fmla="*/ 561834 w 726233"/>
                    <a:gd name="connsiteY60" fmla="*/ 42582 h 282623"/>
                    <a:gd name="connsiteX61" fmla="*/ 560756 w 726233"/>
                    <a:gd name="connsiteY61" fmla="*/ 43301 h 282623"/>
                    <a:gd name="connsiteX62" fmla="*/ 560756 w 726233"/>
                    <a:gd name="connsiteY62" fmla="*/ 43301 h 282623"/>
                    <a:gd name="connsiteX63" fmla="*/ 566685 w 726233"/>
                    <a:gd name="connsiteY63" fmla="*/ 44559 h 282623"/>
                    <a:gd name="connsiteX64" fmla="*/ 566685 w 726233"/>
                    <a:gd name="connsiteY64" fmla="*/ 44559 h 282623"/>
                    <a:gd name="connsiteX65" fmla="*/ 567224 w 726233"/>
                    <a:gd name="connsiteY65" fmla="*/ 44559 h 282623"/>
                    <a:gd name="connsiteX66" fmla="*/ 567224 w 726233"/>
                    <a:gd name="connsiteY66" fmla="*/ 44559 h 282623"/>
                    <a:gd name="connsiteX67" fmla="*/ 590941 w 726233"/>
                    <a:gd name="connsiteY67" fmla="*/ 49050 h 282623"/>
                    <a:gd name="connsiteX68" fmla="*/ 590941 w 726233"/>
                    <a:gd name="connsiteY68" fmla="*/ 49050 h 282623"/>
                    <a:gd name="connsiteX69" fmla="*/ 594175 w 726233"/>
                    <a:gd name="connsiteY69" fmla="*/ 54800 h 282623"/>
                    <a:gd name="connsiteX70" fmla="*/ 594175 w 726233"/>
                    <a:gd name="connsiteY70" fmla="*/ 54800 h 282623"/>
                    <a:gd name="connsiteX71" fmla="*/ 584293 w 726233"/>
                    <a:gd name="connsiteY71" fmla="*/ 63065 h 282623"/>
                    <a:gd name="connsiteX72" fmla="*/ 584293 w 726233"/>
                    <a:gd name="connsiteY72" fmla="*/ 63065 h 282623"/>
                    <a:gd name="connsiteX73" fmla="*/ 584293 w 726233"/>
                    <a:gd name="connsiteY73" fmla="*/ 63065 h 282623"/>
                    <a:gd name="connsiteX74" fmla="*/ 562373 w 726233"/>
                    <a:gd name="connsiteY74" fmla="*/ 61807 h 282623"/>
                    <a:gd name="connsiteX75" fmla="*/ 562373 w 726233"/>
                    <a:gd name="connsiteY75" fmla="*/ 61807 h 282623"/>
                    <a:gd name="connsiteX76" fmla="*/ 562373 w 726233"/>
                    <a:gd name="connsiteY76" fmla="*/ 60729 h 282623"/>
                    <a:gd name="connsiteX77" fmla="*/ 562014 w 726233"/>
                    <a:gd name="connsiteY77" fmla="*/ 61807 h 282623"/>
                    <a:gd name="connsiteX78" fmla="*/ 541172 w 726233"/>
                    <a:gd name="connsiteY78" fmla="*/ 73306 h 282623"/>
                    <a:gd name="connsiteX79" fmla="*/ 541172 w 726233"/>
                    <a:gd name="connsiteY79" fmla="*/ 73306 h 282623"/>
                    <a:gd name="connsiteX80" fmla="*/ 507034 w 726233"/>
                    <a:gd name="connsiteY80" fmla="*/ 88578 h 282623"/>
                    <a:gd name="connsiteX81" fmla="*/ 507034 w 726233"/>
                    <a:gd name="connsiteY81" fmla="*/ 88578 h 282623"/>
                    <a:gd name="connsiteX82" fmla="*/ 493199 w 726233"/>
                    <a:gd name="connsiteY82" fmla="*/ 91633 h 282623"/>
                    <a:gd name="connsiteX83" fmla="*/ 493199 w 726233"/>
                    <a:gd name="connsiteY83" fmla="*/ 91633 h 282623"/>
                    <a:gd name="connsiteX84" fmla="*/ 487809 w 726233"/>
                    <a:gd name="connsiteY84" fmla="*/ 89117 h 282623"/>
                    <a:gd name="connsiteX85" fmla="*/ 487809 w 726233"/>
                    <a:gd name="connsiteY85" fmla="*/ 89117 h 282623"/>
                    <a:gd name="connsiteX86" fmla="*/ 485114 w 726233"/>
                    <a:gd name="connsiteY86" fmla="*/ 86063 h 282623"/>
                    <a:gd name="connsiteX87" fmla="*/ 485114 w 726233"/>
                    <a:gd name="connsiteY87" fmla="*/ 86063 h 282623"/>
                    <a:gd name="connsiteX88" fmla="*/ 485294 w 726233"/>
                    <a:gd name="connsiteY88" fmla="*/ 85883 h 282623"/>
                    <a:gd name="connsiteX89" fmla="*/ 482958 w 726233"/>
                    <a:gd name="connsiteY89" fmla="*/ 86961 h 282623"/>
                    <a:gd name="connsiteX90" fmla="*/ 482958 w 726233"/>
                    <a:gd name="connsiteY90" fmla="*/ 86961 h 282623"/>
                    <a:gd name="connsiteX91" fmla="*/ 482778 w 726233"/>
                    <a:gd name="connsiteY91" fmla="*/ 86961 h 282623"/>
                    <a:gd name="connsiteX92" fmla="*/ 482778 w 726233"/>
                    <a:gd name="connsiteY92" fmla="*/ 86961 h 282623"/>
                    <a:gd name="connsiteX93" fmla="*/ 489606 w 726233"/>
                    <a:gd name="connsiteY93" fmla="*/ 97921 h 282623"/>
                    <a:gd name="connsiteX94" fmla="*/ 489606 w 726233"/>
                    <a:gd name="connsiteY94" fmla="*/ 97921 h 282623"/>
                    <a:gd name="connsiteX95" fmla="*/ 489606 w 726233"/>
                    <a:gd name="connsiteY95" fmla="*/ 97921 h 282623"/>
                    <a:gd name="connsiteX96" fmla="*/ 479005 w 726233"/>
                    <a:gd name="connsiteY96" fmla="*/ 118763 h 282623"/>
                    <a:gd name="connsiteX97" fmla="*/ 479005 w 726233"/>
                    <a:gd name="connsiteY97" fmla="*/ 118763 h 282623"/>
                    <a:gd name="connsiteX98" fmla="*/ 467326 w 726233"/>
                    <a:gd name="connsiteY98" fmla="*/ 122357 h 282623"/>
                    <a:gd name="connsiteX99" fmla="*/ 467326 w 726233"/>
                    <a:gd name="connsiteY99" fmla="*/ 122357 h 282623"/>
                    <a:gd name="connsiteX100" fmla="*/ 460140 w 726233"/>
                    <a:gd name="connsiteY100" fmla="*/ 119302 h 282623"/>
                    <a:gd name="connsiteX101" fmla="*/ 460140 w 726233"/>
                    <a:gd name="connsiteY101" fmla="*/ 119302 h 282623"/>
                    <a:gd name="connsiteX102" fmla="*/ 447024 w 726233"/>
                    <a:gd name="connsiteY102" fmla="*/ 113553 h 282623"/>
                    <a:gd name="connsiteX103" fmla="*/ 447024 w 726233"/>
                    <a:gd name="connsiteY103" fmla="*/ 113553 h 282623"/>
                    <a:gd name="connsiteX104" fmla="*/ 443610 w 726233"/>
                    <a:gd name="connsiteY104" fmla="*/ 113014 h 282623"/>
                    <a:gd name="connsiteX105" fmla="*/ 443610 w 726233"/>
                    <a:gd name="connsiteY105" fmla="*/ 113014 h 282623"/>
                    <a:gd name="connsiteX106" fmla="*/ 429595 w 726233"/>
                    <a:gd name="connsiteY106" fmla="*/ 117685 h 282623"/>
                    <a:gd name="connsiteX107" fmla="*/ 429595 w 726233"/>
                    <a:gd name="connsiteY107" fmla="*/ 117685 h 282623"/>
                    <a:gd name="connsiteX108" fmla="*/ 427439 w 726233"/>
                    <a:gd name="connsiteY108" fmla="*/ 117505 h 282623"/>
                    <a:gd name="connsiteX109" fmla="*/ 427439 w 726233"/>
                    <a:gd name="connsiteY109" fmla="*/ 117505 h 282623"/>
                    <a:gd name="connsiteX110" fmla="*/ 418096 w 726233"/>
                    <a:gd name="connsiteY110" fmla="*/ 114810 h 282623"/>
                    <a:gd name="connsiteX111" fmla="*/ 418096 w 726233"/>
                    <a:gd name="connsiteY111" fmla="*/ 114810 h 282623"/>
                    <a:gd name="connsiteX112" fmla="*/ 415042 w 726233"/>
                    <a:gd name="connsiteY112" fmla="*/ 116787 h 282623"/>
                    <a:gd name="connsiteX113" fmla="*/ 415042 w 726233"/>
                    <a:gd name="connsiteY113" fmla="*/ 116787 h 282623"/>
                    <a:gd name="connsiteX114" fmla="*/ 413605 w 726233"/>
                    <a:gd name="connsiteY114" fmla="*/ 119482 h 282623"/>
                    <a:gd name="connsiteX115" fmla="*/ 413605 w 726233"/>
                    <a:gd name="connsiteY115" fmla="*/ 119482 h 282623"/>
                    <a:gd name="connsiteX116" fmla="*/ 418635 w 726233"/>
                    <a:gd name="connsiteY116" fmla="*/ 126130 h 282623"/>
                    <a:gd name="connsiteX117" fmla="*/ 418635 w 726233"/>
                    <a:gd name="connsiteY117" fmla="*/ 126130 h 282623"/>
                    <a:gd name="connsiteX118" fmla="*/ 422229 w 726233"/>
                    <a:gd name="connsiteY118" fmla="*/ 131879 h 282623"/>
                    <a:gd name="connsiteX119" fmla="*/ 422229 w 726233"/>
                    <a:gd name="connsiteY119" fmla="*/ 131879 h 282623"/>
                    <a:gd name="connsiteX120" fmla="*/ 415940 w 726233"/>
                    <a:gd name="connsiteY120" fmla="*/ 142480 h 282623"/>
                    <a:gd name="connsiteX121" fmla="*/ 415940 w 726233"/>
                    <a:gd name="connsiteY121" fmla="*/ 142480 h 282623"/>
                    <a:gd name="connsiteX122" fmla="*/ 395997 w 726233"/>
                    <a:gd name="connsiteY122" fmla="*/ 153440 h 282623"/>
                    <a:gd name="connsiteX123" fmla="*/ 395997 w 726233"/>
                    <a:gd name="connsiteY123" fmla="*/ 153440 h 282623"/>
                    <a:gd name="connsiteX124" fmla="*/ 392403 w 726233"/>
                    <a:gd name="connsiteY124" fmla="*/ 154158 h 282623"/>
                    <a:gd name="connsiteX125" fmla="*/ 392403 w 726233"/>
                    <a:gd name="connsiteY125" fmla="*/ 154158 h 282623"/>
                    <a:gd name="connsiteX126" fmla="*/ 377131 w 726233"/>
                    <a:gd name="connsiteY126" fmla="*/ 140863 h 282623"/>
                    <a:gd name="connsiteX127" fmla="*/ 377131 w 726233"/>
                    <a:gd name="connsiteY127" fmla="*/ 140863 h 282623"/>
                    <a:gd name="connsiteX128" fmla="*/ 376413 w 726233"/>
                    <a:gd name="connsiteY128" fmla="*/ 144456 h 282623"/>
                    <a:gd name="connsiteX129" fmla="*/ 376413 w 726233"/>
                    <a:gd name="connsiteY129" fmla="*/ 144456 h 282623"/>
                    <a:gd name="connsiteX130" fmla="*/ 376413 w 726233"/>
                    <a:gd name="connsiteY130" fmla="*/ 144456 h 282623"/>
                    <a:gd name="connsiteX131" fmla="*/ 369226 w 726233"/>
                    <a:gd name="connsiteY131" fmla="*/ 156674 h 282623"/>
                    <a:gd name="connsiteX132" fmla="*/ 369226 w 726233"/>
                    <a:gd name="connsiteY132" fmla="*/ 156674 h 282623"/>
                    <a:gd name="connsiteX133" fmla="*/ 368327 w 726233"/>
                    <a:gd name="connsiteY133" fmla="*/ 158830 h 282623"/>
                    <a:gd name="connsiteX134" fmla="*/ 368327 w 726233"/>
                    <a:gd name="connsiteY134" fmla="*/ 158830 h 282623"/>
                    <a:gd name="connsiteX135" fmla="*/ 372819 w 726233"/>
                    <a:gd name="connsiteY135" fmla="*/ 169251 h 282623"/>
                    <a:gd name="connsiteX136" fmla="*/ 372819 w 726233"/>
                    <a:gd name="connsiteY136" fmla="*/ 169251 h 282623"/>
                    <a:gd name="connsiteX137" fmla="*/ 372100 w 726233"/>
                    <a:gd name="connsiteY137" fmla="*/ 172485 h 282623"/>
                    <a:gd name="connsiteX138" fmla="*/ 372100 w 726233"/>
                    <a:gd name="connsiteY138" fmla="*/ 172485 h 282623"/>
                    <a:gd name="connsiteX139" fmla="*/ 364734 w 726233"/>
                    <a:gd name="connsiteY139" fmla="*/ 176977 h 282623"/>
                    <a:gd name="connsiteX140" fmla="*/ 364734 w 726233"/>
                    <a:gd name="connsiteY140" fmla="*/ 176977 h 282623"/>
                    <a:gd name="connsiteX141" fmla="*/ 357188 w 726233"/>
                    <a:gd name="connsiteY141" fmla="*/ 170688 h 282623"/>
                    <a:gd name="connsiteX142" fmla="*/ 357188 w 726233"/>
                    <a:gd name="connsiteY142" fmla="*/ 170688 h 282623"/>
                    <a:gd name="connsiteX143" fmla="*/ 343533 w 726233"/>
                    <a:gd name="connsiteY143" fmla="*/ 162962 h 282623"/>
                    <a:gd name="connsiteX144" fmla="*/ 343533 w 726233"/>
                    <a:gd name="connsiteY144" fmla="*/ 162962 h 282623"/>
                    <a:gd name="connsiteX145" fmla="*/ 342275 w 726233"/>
                    <a:gd name="connsiteY145" fmla="*/ 162962 h 282623"/>
                    <a:gd name="connsiteX146" fmla="*/ 323230 w 726233"/>
                    <a:gd name="connsiteY146" fmla="*/ 171407 h 282623"/>
                    <a:gd name="connsiteX147" fmla="*/ 323230 w 726233"/>
                    <a:gd name="connsiteY147" fmla="*/ 171407 h 282623"/>
                    <a:gd name="connsiteX148" fmla="*/ 321074 w 726233"/>
                    <a:gd name="connsiteY148" fmla="*/ 174821 h 282623"/>
                    <a:gd name="connsiteX149" fmla="*/ 321074 w 726233"/>
                    <a:gd name="connsiteY149" fmla="*/ 174821 h 282623"/>
                    <a:gd name="connsiteX150" fmla="*/ 324308 w 726233"/>
                    <a:gd name="connsiteY150" fmla="*/ 174102 h 282623"/>
                    <a:gd name="connsiteX151" fmla="*/ 324308 w 726233"/>
                    <a:gd name="connsiteY151" fmla="*/ 174102 h 282623"/>
                    <a:gd name="connsiteX152" fmla="*/ 328620 w 726233"/>
                    <a:gd name="connsiteY152" fmla="*/ 173024 h 282623"/>
                    <a:gd name="connsiteX153" fmla="*/ 328620 w 726233"/>
                    <a:gd name="connsiteY153" fmla="*/ 173024 h 282623"/>
                    <a:gd name="connsiteX154" fmla="*/ 332573 w 726233"/>
                    <a:gd name="connsiteY154" fmla="*/ 176617 h 282623"/>
                    <a:gd name="connsiteX155" fmla="*/ 332573 w 726233"/>
                    <a:gd name="connsiteY155" fmla="*/ 176617 h 282623"/>
                    <a:gd name="connsiteX156" fmla="*/ 329698 w 726233"/>
                    <a:gd name="connsiteY156" fmla="*/ 182187 h 282623"/>
                    <a:gd name="connsiteX157" fmla="*/ 329698 w 726233"/>
                    <a:gd name="connsiteY157" fmla="*/ 182187 h 282623"/>
                    <a:gd name="connsiteX158" fmla="*/ 308137 w 726233"/>
                    <a:gd name="connsiteY158" fmla="*/ 189554 h 282623"/>
                    <a:gd name="connsiteX159" fmla="*/ 308137 w 726233"/>
                    <a:gd name="connsiteY159" fmla="*/ 189554 h 282623"/>
                    <a:gd name="connsiteX160" fmla="*/ 307958 w 726233"/>
                    <a:gd name="connsiteY160" fmla="*/ 189554 h 282623"/>
                    <a:gd name="connsiteX161" fmla="*/ 283342 w 726233"/>
                    <a:gd name="connsiteY161" fmla="*/ 181289 h 282623"/>
                    <a:gd name="connsiteX162" fmla="*/ 283342 w 726233"/>
                    <a:gd name="connsiteY162" fmla="*/ 181289 h 282623"/>
                    <a:gd name="connsiteX163" fmla="*/ 275796 w 726233"/>
                    <a:gd name="connsiteY163" fmla="*/ 168353 h 282623"/>
                    <a:gd name="connsiteX164" fmla="*/ 275796 w 726233"/>
                    <a:gd name="connsiteY164" fmla="*/ 168353 h 282623"/>
                    <a:gd name="connsiteX165" fmla="*/ 271125 w 726233"/>
                    <a:gd name="connsiteY165" fmla="*/ 167634 h 282623"/>
                    <a:gd name="connsiteX166" fmla="*/ 271125 w 726233"/>
                    <a:gd name="connsiteY166" fmla="*/ 167634 h 282623"/>
                    <a:gd name="connsiteX167" fmla="*/ 260165 w 726233"/>
                    <a:gd name="connsiteY167" fmla="*/ 172305 h 282623"/>
                    <a:gd name="connsiteX168" fmla="*/ 260165 w 726233"/>
                    <a:gd name="connsiteY168" fmla="*/ 172305 h 282623"/>
                    <a:gd name="connsiteX169" fmla="*/ 254954 w 726233"/>
                    <a:gd name="connsiteY169" fmla="*/ 173024 h 282623"/>
                    <a:gd name="connsiteX170" fmla="*/ 254954 w 726233"/>
                    <a:gd name="connsiteY170" fmla="*/ 173024 h 282623"/>
                    <a:gd name="connsiteX171" fmla="*/ 232316 w 726233"/>
                    <a:gd name="connsiteY171" fmla="*/ 167095 h 282623"/>
                    <a:gd name="connsiteX172" fmla="*/ 232316 w 726233"/>
                    <a:gd name="connsiteY172" fmla="*/ 167095 h 282623"/>
                    <a:gd name="connsiteX173" fmla="*/ 222613 w 726233"/>
                    <a:gd name="connsiteY173" fmla="*/ 166017 h 282623"/>
                    <a:gd name="connsiteX174" fmla="*/ 222613 w 726233"/>
                    <a:gd name="connsiteY174" fmla="*/ 166017 h 282623"/>
                    <a:gd name="connsiteX175" fmla="*/ 217583 w 726233"/>
                    <a:gd name="connsiteY175" fmla="*/ 166735 h 282623"/>
                    <a:gd name="connsiteX176" fmla="*/ 217583 w 726233"/>
                    <a:gd name="connsiteY176" fmla="*/ 166735 h 282623"/>
                    <a:gd name="connsiteX177" fmla="*/ 217762 w 726233"/>
                    <a:gd name="connsiteY177" fmla="*/ 167095 h 282623"/>
                    <a:gd name="connsiteX178" fmla="*/ 217762 w 726233"/>
                    <a:gd name="connsiteY178" fmla="*/ 167095 h 282623"/>
                    <a:gd name="connsiteX179" fmla="*/ 234472 w 726233"/>
                    <a:gd name="connsiteY179" fmla="*/ 174461 h 282623"/>
                    <a:gd name="connsiteX180" fmla="*/ 234472 w 726233"/>
                    <a:gd name="connsiteY180" fmla="*/ 174461 h 282623"/>
                    <a:gd name="connsiteX181" fmla="*/ 238065 w 726233"/>
                    <a:gd name="connsiteY181" fmla="*/ 181469 h 282623"/>
                    <a:gd name="connsiteX182" fmla="*/ 238065 w 726233"/>
                    <a:gd name="connsiteY182" fmla="*/ 181469 h 282623"/>
                    <a:gd name="connsiteX183" fmla="*/ 229621 w 726233"/>
                    <a:gd name="connsiteY183" fmla="*/ 192249 h 282623"/>
                    <a:gd name="connsiteX184" fmla="*/ 229621 w 726233"/>
                    <a:gd name="connsiteY184" fmla="*/ 192249 h 282623"/>
                    <a:gd name="connsiteX185" fmla="*/ 213270 w 726233"/>
                    <a:gd name="connsiteY185" fmla="*/ 196381 h 282623"/>
                    <a:gd name="connsiteX186" fmla="*/ 213270 w 726233"/>
                    <a:gd name="connsiteY186" fmla="*/ 196381 h 282623"/>
                    <a:gd name="connsiteX187" fmla="*/ 204107 w 726233"/>
                    <a:gd name="connsiteY187" fmla="*/ 198717 h 282623"/>
                    <a:gd name="connsiteX188" fmla="*/ 204107 w 726233"/>
                    <a:gd name="connsiteY188" fmla="*/ 198717 h 282623"/>
                    <a:gd name="connsiteX189" fmla="*/ 206084 w 726233"/>
                    <a:gd name="connsiteY189" fmla="*/ 198897 h 282623"/>
                    <a:gd name="connsiteX190" fmla="*/ 206084 w 726233"/>
                    <a:gd name="connsiteY190" fmla="*/ 198897 h 282623"/>
                    <a:gd name="connsiteX191" fmla="*/ 223691 w 726233"/>
                    <a:gd name="connsiteY191" fmla="*/ 195303 h 282623"/>
                    <a:gd name="connsiteX192" fmla="*/ 223691 w 726233"/>
                    <a:gd name="connsiteY192" fmla="*/ 195303 h 282623"/>
                    <a:gd name="connsiteX193" fmla="*/ 224410 w 726233"/>
                    <a:gd name="connsiteY193" fmla="*/ 195303 h 282623"/>
                    <a:gd name="connsiteX194" fmla="*/ 224410 w 726233"/>
                    <a:gd name="connsiteY194" fmla="*/ 195303 h 282623"/>
                    <a:gd name="connsiteX195" fmla="*/ 236089 w 726233"/>
                    <a:gd name="connsiteY195" fmla="*/ 201412 h 282623"/>
                    <a:gd name="connsiteX196" fmla="*/ 236089 w 726233"/>
                    <a:gd name="connsiteY196" fmla="*/ 201412 h 282623"/>
                    <a:gd name="connsiteX197" fmla="*/ 241299 w 726233"/>
                    <a:gd name="connsiteY197" fmla="*/ 217942 h 282623"/>
                    <a:gd name="connsiteX198" fmla="*/ 241299 w 726233"/>
                    <a:gd name="connsiteY198" fmla="*/ 217942 h 282623"/>
                    <a:gd name="connsiteX199" fmla="*/ 240760 w 726233"/>
                    <a:gd name="connsiteY199" fmla="*/ 223692 h 282623"/>
                    <a:gd name="connsiteX200" fmla="*/ 240760 w 726233"/>
                    <a:gd name="connsiteY200" fmla="*/ 223692 h 282623"/>
                    <a:gd name="connsiteX201" fmla="*/ 210755 w 726233"/>
                    <a:gd name="connsiteY201" fmla="*/ 250642 h 282623"/>
                    <a:gd name="connsiteX202" fmla="*/ 210755 w 726233"/>
                    <a:gd name="connsiteY202" fmla="*/ 250642 h 282623"/>
                    <a:gd name="connsiteX203" fmla="*/ 196202 w 726233"/>
                    <a:gd name="connsiteY203" fmla="*/ 254775 h 282623"/>
                    <a:gd name="connsiteX204" fmla="*/ 196202 w 726233"/>
                    <a:gd name="connsiteY204" fmla="*/ 254775 h 282623"/>
                    <a:gd name="connsiteX205" fmla="*/ 185421 w 726233"/>
                    <a:gd name="connsiteY205" fmla="*/ 251900 h 282623"/>
                    <a:gd name="connsiteX206" fmla="*/ 185421 w 726233"/>
                    <a:gd name="connsiteY206" fmla="*/ 251900 h 282623"/>
                    <a:gd name="connsiteX207" fmla="*/ 180211 w 726233"/>
                    <a:gd name="connsiteY207" fmla="*/ 239323 h 282623"/>
                    <a:gd name="connsiteX208" fmla="*/ 180211 w 726233"/>
                    <a:gd name="connsiteY208" fmla="*/ 239323 h 282623"/>
                    <a:gd name="connsiteX209" fmla="*/ 183265 w 726233"/>
                    <a:gd name="connsiteY209" fmla="*/ 227644 h 282623"/>
                    <a:gd name="connsiteX210" fmla="*/ 183265 w 726233"/>
                    <a:gd name="connsiteY210" fmla="*/ 227644 h 282623"/>
                    <a:gd name="connsiteX211" fmla="*/ 184343 w 726233"/>
                    <a:gd name="connsiteY211" fmla="*/ 222434 h 282623"/>
                    <a:gd name="connsiteX212" fmla="*/ 184343 w 726233"/>
                    <a:gd name="connsiteY212" fmla="*/ 222434 h 282623"/>
                    <a:gd name="connsiteX213" fmla="*/ 180031 w 726233"/>
                    <a:gd name="connsiteY213" fmla="*/ 214708 h 282623"/>
                    <a:gd name="connsiteX214" fmla="*/ 180031 w 726233"/>
                    <a:gd name="connsiteY214" fmla="*/ 214708 h 282623"/>
                    <a:gd name="connsiteX215" fmla="*/ 163681 w 726233"/>
                    <a:gd name="connsiteY215" fmla="*/ 194046 h 282623"/>
                    <a:gd name="connsiteX216" fmla="*/ 163681 w 726233"/>
                    <a:gd name="connsiteY216" fmla="*/ 194046 h 282623"/>
                    <a:gd name="connsiteX217" fmla="*/ 170688 w 726233"/>
                    <a:gd name="connsiteY217" fmla="*/ 208958 h 282623"/>
                    <a:gd name="connsiteX218" fmla="*/ 170688 w 726233"/>
                    <a:gd name="connsiteY218" fmla="*/ 208958 h 282623"/>
                    <a:gd name="connsiteX219" fmla="*/ 173383 w 726233"/>
                    <a:gd name="connsiteY219" fmla="*/ 215966 h 282623"/>
                    <a:gd name="connsiteX220" fmla="*/ 173383 w 726233"/>
                    <a:gd name="connsiteY220" fmla="*/ 215966 h 282623"/>
                    <a:gd name="connsiteX221" fmla="*/ 169610 w 726233"/>
                    <a:gd name="connsiteY221" fmla="*/ 219379 h 282623"/>
                    <a:gd name="connsiteX222" fmla="*/ 169610 w 726233"/>
                    <a:gd name="connsiteY222" fmla="*/ 219379 h 282623"/>
                    <a:gd name="connsiteX223" fmla="*/ 167274 w 726233"/>
                    <a:gd name="connsiteY223" fmla="*/ 219379 h 282623"/>
                    <a:gd name="connsiteX224" fmla="*/ 167274 w 726233"/>
                    <a:gd name="connsiteY224" fmla="*/ 219379 h 282623"/>
                    <a:gd name="connsiteX225" fmla="*/ 167274 w 726233"/>
                    <a:gd name="connsiteY225" fmla="*/ 219379 h 282623"/>
                    <a:gd name="connsiteX226" fmla="*/ 158291 w 726233"/>
                    <a:gd name="connsiteY226" fmla="*/ 219559 h 282623"/>
                    <a:gd name="connsiteX227" fmla="*/ 158291 w 726233"/>
                    <a:gd name="connsiteY227" fmla="*/ 219559 h 282623"/>
                    <a:gd name="connsiteX228" fmla="*/ 138527 w 726233"/>
                    <a:gd name="connsiteY228" fmla="*/ 216505 h 282623"/>
                    <a:gd name="connsiteX229" fmla="*/ 138527 w 726233"/>
                    <a:gd name="connsiteY229" fmla="*/ 216505 h 282623"/>
                    <a:gd name="connsiteX230" fmla="*/ 135293 w 726233"/>
                    <a:gd name="connsiteY230" fmla="*/ 215786 h 282623"/>
                    <a:gd name="connsiteX231" fmla="*/ 135293 w 726233"/>
                    <a:gd name="connsiteY231" fmla="*/ 215786 h 282623"/>
                    <a:gd name="connsiteX232" fmla="*/ 111936 w 726233"/>
                    <a:gd name="connsiteY232" fmla="*/ 225848 h 282623"/>
                    <a:gd name="connsiteX233" fmla="*/ 111936 w 726233"/>
                    <a:gd name="connsiteY233" fmla="*/ 225848 h 282623"/>
                    <a:gd name="connsiteX234" fmla="*/ 109780 w 726233"/>
                    <a:gd name="connsiteY234" fmla="*/ 228363 h 282623"/>
                    <a:gd name="connsiteX235" fmla="*/ 109780 w 726233"/>
                    <a:gd name="connsiteY235" fmla="*/ 228363 h 282623"/>
                    <a:gd name="connsiteX236" fmla="*/ 121638 w 726233"/>
                    <a:gd name="connsiteY236" fmla="*/ 238425 h 282623"/>
                    <a:gd name="connsiteX237" fmla="*/ 121638 w 726233"/>
                    <a:gd name="connsiteY237" fmla="*/ 238425 h 282623"/>
                    <a:gd name="connsiteX238" fmla="*/ 165478 w 726233"/>
                    <a:gd name="connsiteY238" fmla="*/ 247767 h 282623"/>
                    <a:gd name="connsiteX239" fmla="*/ 165478 w 726233"/>
                    <a:gd name="connsiteY239" fmla="*/ 247767 h 282623"/>
                    <a:gd name="connsiteX240" fmla="*/ 186140 w 726233"/>
                    <a:gd name="connsiteY240" fmla="*/ 261602 h 282623"/>
                    <a:gd name="connsiteX241" fmla="*/ 186140 w 726233"/>
                    <a:gd name="connsiteY241" fmla="*/ 261602 h 282623"/>
                    <a:gd name="connsiteX242" fmla="*/ 189194 w 726233"/>
                    <a:gd name="connsiteY242" fmla="*/ 264297 h 282623"/>
                    <a:gd name="connsiteX243" fmla="*/ 185421 w 726233"/>
                    <a:gd name="connsiteY243" fmla="*/ 265914 h 282623"/>
                    <a:gd name="connsiteX244" fmla="*/ 154518 w 726233"/>
                    <a:gd name="connsiteY244" fmla="*/ 272742 h 282623"/>
                    <a:gd name="connsiteX245" fmla="*/ 154518 w 726233"/>
                    <a:gd name="connsiteY245" fmla="*/ 272742 h 282623"/>
                    <a:gd name="connsiteX246" fmla="*/ 132239 w 726233"/>
                    <a:gd name="connsiteY246" fmla="*/ 274898 h 282623"/>
                    <a:gd name="connsiteX247" fmla="*/ 132239 w 726233"/>
                    <a:gd name="connsiteY247" fmla="*/ 274898 h 282623"/>
                    <a:gd name="connsiteX248" fmla="*/ 117685 w 726233"/>
                    <a:gd name="connsiteY248" fmla="*/ 272742 h 282623"/>
                    <a:gd name="connsiteX249" fmla="*/ 117685 w 726233"/>
                    <a:gd name="connsiteY249" fmla="*/ 272742 h 282623"/>
                    <a:gd name="connsiteX250" fmla="*/ 114990 w 726233"/>
                    <a:gd name="connsiteY250" fmla="*/ 271664 h 282623"/>
                    <a:gd name="connsiteX251" fmla="*/ 114990 w 726233"/>
                    <a:gd name="connsiteY251" fmla="*/ 271664 h 282623"/>
                    <a:gd name="connsiteX252" fmla="*/ 103311 w 726233"/>
                    <a:gd name="connsiteY252" fmla="*/ 276515 h 282623"/>
                    <a:gd name="connsiteX253" fmla="*/ 103311 w 726233"/>
                    <a:gd name="connsiteY253" fmla="*/ 276515 h 282623"/>
                    <a:gd name="connsiteX254" fmla="*/ 69353 w 726233"/>
                    <a:gd name="connsiteY254" fmla="*/ 280647 h 282623"/>
                    <a:gd name="connsiteX255" fmla="*/ 69353 w 726233"/>
                    <a:gd name="connsiteY255" fmla="*/ 280647 h 282623"/>
                    <a:gd name="connsiteX256" fmla="*/ 61627 w 726233"/>
                    <a:gd name="connsiteY256" fmla="*/ 280108 h 282623"/>
                    <a:gd name="connsiteX257" fmla="*/ 61627 w 726233"/>
                    <a:gd name="connsiteY257" fmla="*/ 280108 h 282623"/>
                    <a:gd name="connsiteX258" fmla="*/ 46176 w 726233"/>
                    <a:gd name="connsiteY258" fmla="*/ 282085 h 282623"/>
                    <a:gd name="connsiteX259" fmla="*/ 46176 w 726233"/>
                    <a:gd name="connsiteY259" fmla="*/ 282085 h 282623"/>
                    <a:gd name="connsiteX260" fmla="*/ 36833 w 726233"/>
                    <a:gd name="connsiteY260" fmla="*/ 282624 h 282623"/>
                    <a:gd name="connsiteX261" fmla="*/ 36833 w 726233"/>
                    <a:gd name="connsiteY261" fmla="*/ 282624 h 282623"/>
                    <a:gd name="connsiteX262" fmla="*/ 24256 w 726233"/>
                    <a:gd name="connsiteY262" fmla="*/ 282085 h 282623"/>
                    <a:gd name="connsiteX263" fmla="*/ 24256 w 726233"/>
                    <a:gd name="connsiteY263" fmla="*/ 282085 h 282623"/>
                    <a:gd name="connsiteX264" fmla="*/ 37192 w 726233"/>
                    <a:gd name="connsiteY264" fmla="*/ 277593 h 282623"/>
                    <a:gd name="connsiteX265" fmla="*/ 45637 w 726233"/>
                    <a:gd name="connsiteY265" fmla="*/ 277054 h 282623"/>
                    <a:gd name="connsiteX266" fmla="*/ 45637 w 726233"/>
                    <a:gd name="connsiteY266" fmla="*/ 277054 h 282623"/>
                    <a:gd name="connsiteX267" fmla="*/ 61807 w 726233"/>
                    <a:gd name="connsiteY267" fmla="*/ 275078 h 282623"/>
                    <a:gd name="connsiteX268" fmla="*/ 61807 w 726233"/>
                    <a:gd name="connsiteY268" fmla="*/ 275078 h 282623"/>
                    <a:gd name="connsiteX269" fmla="*/ 69892 w 726233"/>
                    <a:gd name="connsiteY269" fmla="*/ 275617 h 282623"/>
                    <a:gd name="connsiteX270" fmla="*/ 69892 w 726233"/>
                    <a:gd name="connsiteY270" fmla="*/ 275617 h 282623"/>
                    <a:gd name="connsiteX271" fmla="*/ 102233 w 726233"/>
                    <a:gd name="connsiteY271" fmla="*/ 271664 h 282623"/>
                    <a:gd name="connsiteX272" fmla="*/ 102233 w 726233"/>
                    <a:gd name="connsiteY272" fmla="*/ 271664 h 282623"/>
                    <a:gd name="connsiteX273" fmla="*/ 115170 w 726233"/>
                    <a:gd name="connsiteY273" fmla="*/ 266633 h 282623"/>
                    <a:gd name="connsiteX274" fmla="*/ 115170 w 726233"/>
                    <a:gd name="connsiteY274" fmla="*/ 266633 h 282623"/>
                    <a:gd name="connsiteX275" fmla="*/ 119661 w 726233"/>
                    <a:gd name="connsiteY275" fmla="*/ 267711 h 282623"/>
                    <a:gd name="connsiteX276" fmla="*/ 119661 w 726233"/>
                    <a:gd name="connsiteY276" fmla="*/ 267711 h 282623"/>
                    <a:gd name="connsiteX277" fmla="*/ 132418 w 726233"/>
                    <a:gd name="connsiteY277" fmla="*/ 269508 h 282623"/>
                    <a:gd name="connsiteX278" fmla="*/ 132418 w 726233"/>
                    <a:gd name="connsiteY278" fmla="*/ 269508 h 282623"/>
                    <a:gd name="connsiteX279" fmla="*/ 154158 w 726233"/>
                    <a:gd name="connsiteY279" fmla="*/ 267531 h 282623"/>
                    <a:gd name="connsiteX280" fmla="*/ 154158 w 726233"/>
                    <a:gd name="connsiteY280" fmla="*/ 267531 h 282623"/>
                    <a:gd name="connsiteX281" fmla="*/ 179672 w 726233"/>
                    <a:gd name="connsiteY281" fmla="*/ 262501 h 282623"/>
                    <a:gd name="connsiteX282" fmla="*/ 179672 w 726233"/>
                    <a:gd name="connsiteY282" fmla="*/ 262501 h 282623"/>
                    <a:gd name="connsiteX283" fmla="*/ 164040 w 726233"/>
                    <a:gd name="connsiteY283" fmla="*/ 252439 h 282623"/>
                    <a:gd name="connsiteX284" fmla="*/ 164040 w 726233"/>
                    <a:gd name="connsiteY284" fmla="*/ 252439 h 282623"/>
                    <a:gd name="connsiteX285" fmla="*/ 120739 w 726233"/>
                    <a:gd name="connsiteY285" fmla="*/ 243276 h 282623"/>
                    <a:gd name="connsiteX286" fmla="*/ 120739 w 726233"/>
                    <a:gd name="connsiteY286" fmla="*/ 243276 h 282623"/>
                    <a:gd name="connsiteX287" fmla="*/ 105108 w 726233"/>
                    <a:gd name="connsiteY287" fmla="*/ 228363 h 282623"/>
                    <a:gd name="connsiteX288" fmla="*/ 105108 w 726233"/>
                    <a:gd name="connsiteY288" fmla="*/ 228363 h 282623"/>
                    <a:gd name="connsiteX289" fmla="*/ 109959 w 726233"/>
                    <a:gd name="connsiteY289" fmla="*/ 221356 h 282623"/>
                    <a:gd name="connsiteX290" fmla="*/ 109959 w 726233"/>
                    <a:gd name="connsiteY290" fmla="*/ 221356 h 282623"/>
                    <a:gd name="connsiteX291" fmla="*/ 135652 w 726233"/>
                    <a:gd name="connsiteY291" fmla="*/ 210755 h 282623"/>
                    <a:gd name="connsiteX292" fmla="*/ 135652 w 726233"/>
                    <a:gd name="connsiteY292" fmla="*/ 210755 h 282623"/>
                    <a:gd name="connsiteX293" fmla="*/ 141042 w 726233"/>
                    <a:gd name="connsiteY293" fmla="*/ 212013 h 282623"/>
                    <a:gd name="connsiteX294" fmla="*/ 141042 w 726233"/>
                    <a:gd name="connsiteY294" fmla="*/ 212013 h 282623"/>
                    <a:gd name="connsiteX295" fmla="*/ 158650 w 726233"/>
                    <a:gd name="connsiteY295" fmla="*/ 214528 h 282623"/>
                    <a:gd name="connsiteX296" fmla="*/ 158650 w 726233"/>
                    <a:gd name="connsiteY296" fmla="*/ 214528 h 282623"/>
                    <a:gd name="connsiteX297" fmla="*/ 167274 w 726233"/>
                    <a:gd name="connsiteY297" fmla="*/ 214349 h 282623"/>
                    <a:gd name="connsiteX298" fmla="*/ 167274 w 726233"/>
                    <a:gd name="connsiteY298" fmla="*/ 214349 h 282623"/>
                    <a:gd name="connsiteX299" fmla="*/ 167634 w 726233"/>
                    <a:gd name="connsiteY299" fmla="*/ 214349 h 282623"/>
                    <a:gd name="connsiteX300" fmla="*/ 167634 w 726233"/>
                    <a:gd name="connsiteY300" fmla="*/ 214349 h 282623"/>
                    <a:gd name="connsiteX301" fmla="*/ 167993 w 726233"/>
                    <a:gd name="connsiteY301" fmla="*/ 214349 h 282623"/>
                    <a:gd name="connsiteX302" fmla="*/ 167993 w 726233"/>
                    <a:gd name="connsiteY302" fmla="*/ 214349 h 282623"/>
                    <a:gd name="connsiteX303" fmla="*/ 166556 w 726233"/>
                    <a:gd name="connsiteY303" fmla="*/ 211474 h 282623"/>
                    <a:gd name="connsiteX304" fmla="*/ 166556 w 726233"/>
                    <a:gd name="connsiteY304" fmla="*/ 211474 h 282623"/>
                    <a:gd name="connsiteX305" fmla="*/ 159010 w 726233"/>
                    <a:gd name="connsiteY305" fmla="*/ 193686 h 282623"/>
                    <a:gd name="connsiteX306" fmla="*/ 159010 w 726233"/>
                    <a:gd name="connsiteY306" fmla="*/ 193686 h 282623"/>
                    <a:gd name="connsiteX307" fmla="*/ 163142 w 726233"/>
                    <a:gd name="connsiteY307" fmla="*/ 189194 h 282623"/>
                    <a:gd name="connsiteX308" fmla="*/ 163142 w 726233"/>
                    <a:gd name="connsiteY308" fmla="*/ 189194 h 282623"/>
                    <a:gd name="connsiteX309" fmla="*/ 164759 w 726233"/>
                    <a:gd name="connsiteY309" fmla="*/ 189374 h 282623"/>
                    <a:gd name="connsiteX310" fmla="*/ 164759 w 726233"/>
                    <a:gd name="connsiteY310" fmla="*/ 189374 h 282623"/>
                    <a:gd name="connsiteX311" fmla="*/ 164759 w 726233"/>
                    <a:gd name="connsiteY311" fmla="*/ 189374 h 282623"/>
                    <a:gd name="connsiteX312" fmla="*/ 164759 w 726233"/>
                    <a:gd name="connsiteY312" fmla="*/ 189374 h 282623"/>
                    <a:gd name="connsiteX313" fmla="*/ 183625 w 726233"/>
                    <a:gd name="connsiteY313" fmla="*/ 210935 h 282623"/>
                    <a:gd name="connsiteX314" fmla="*/ 183625 w 726233"/>
                    <a:gd name="connsiteY314" fmla="*/ 210935 h 282623"/>
                    <a:gd name="connsiteX315" fmla="*/ 189913 w 726233"/>
                    <a:gd name="connsiteY315" fmla="*/ 222793 h 282623"/>
                    <a:gd name="connsiteX316" fmla="*/ 189913 w 726233"/>
                    <a:gd name="connsiteY316" fmla="*/ 222793 h 282623"/>
                    <a:gd name="connsiteX317" fmla="*/ 188296 w 726233"/>
                    <a:gd name="connsiteY317" fmla="*/ 230339 h 282623"/>
                    <a:gd name="connsiteX318" fmla="*/ 188296 w 726233"/>
                    <a:gd name="connsiteY318" fmla="*/ 230339 h 282623"/>
                    <a:gd name="connsiteX319" fmla="*/ 185781 w 726233"/>
                    <a:gd name="connsiteY319" fmla="*/ 239682 h 282623"/>
                    <a:gd name="connsiteX320" fmla="*/ 185781 w 726233"/>
                    <a:gd name="connsiteY320" fmla="*/ 239682 h 282623"/>
                    <a:gd name="connsiteX321" fmla="*/ 188655 w 726233"/>
                    <a:gd name="connsiteY321" fmla="*/ 248127 h 282623"/>
                    <a:gd name="connsiteX322" fmla="*/ 188655 w 726233"/>
                    <a:gd name="connsiteY322" fmla="*/ 248127 h 282623"/>
                    <a:gd name="connsiteX323" fmla="*/ 196561 w 726233"/>
                    <a:gd name="connsiteY323" fmla="*/ 250103 h 282623"/>
                    <a:gd name="connsiteX324" fmla="*/ 196561 w 726233"/>
                    <a:gd name="connsiteY324" fmla="*/ 250103 h 282623"/>
                    <a:gd name="connsiteX325" fmla="*/ 208779 w 726233"/>
                    <a:gd name="connsiteY325" fmla="*/ 246510 h 282623"/>
                    <a:gd name="connsiteX326" fmla="*/ 208779 w 726233"/>
                    <a:gd name="connsiteY326" fmla="*/ 246510 h 282623"/>
                    <a:gd name="connsiteX327" fmla="*/ 236089 w 726233"/>
                    <a:gd name="connsiteY327" fmla="*/ 223152 h 282623"/>
                    <a:gd name="connsiteX328" fmla="*/ 236089 w 726233"/>
                    <a:gd name="connsiteY328" fmla="*/ 223152 h 282623"/>
                    <a:gd name="connsiteX329" fmla="*/ 236448 w 726233"/>
                    <a:gd name="connsiteY329" fmla="*/ 218301 h 282623"/>
                    <a:gd name="connsiteX330" fmla="*/ 236448 w 726233"/>
                    <a:gd name="connsiteY330" fmla="*/ 218301 h 282623"/>
                    <a:gd name="connsiteX331" fmla="*/ 232495 w 726233"/>
                    <a:gd name="connsiteY331" fmla="*/ 205185 h 282623"/>
                    <a:gd name="connsiteX332" fmla="*/ 232495 w 726233"/>
                    <a:gd name="connsiteY332" fmla="*/ 205185 h 282623"/>
                    <a:gd name="connsiteX333" fmla="*/ 224590 w 726233"/>
                    <a:gd name="connsiteY333" fmla="*/ 200873 h 282623"/>
                    <a:gd name="connsiteX334" fmla="*/ 224590 w 726233"/>
                    <a:gd name="connsiteY334" fmla="*/ 200873 h 282623"/>
                    <a:gd name="connsiteX335" fmla="*/ 224410 w 726233"/>
                    <a:gd name="connsiteY335" fmla="*/ 200873 h 282623"/>
                    <a:gd name="connsiteX336" fmla="*/ 224410 w 726233"/>
                    <a:gd name="connsiteY336" fmla="*/ 200873 h 282623"/>
                    <a:gd name="connsiteX337" fmla="*/ 206263 w 726233"/>
                    <a:gd name="connsiteY337" fmla="*/ 204467 h 282623"/>
                    <a:gd name="connsiteX338" fmla="*/ 206263 w 726233"/>
                    <a:gd name="connsiteY338" fmla="*/ 204467 h 282623"/>
                    <a:gd name="connsiteX339" fmla="*/ 200154 w 726233"/>
                    <a:gd name="connsiteY339" fmla="*/ 203209 h 282623"/>
                    <a:gd name="connsiteX340" fmla="*/ 200154 w 726233"/>
                    <a:gd name="connsiteY340" fmla="*/ 203209 h 282623"/>
                    <a:gd name="connsiteX341" fmla="*/ 197998 w 726233"/>
                    <a:gd name="connsiteY341" fmla="*/ 199615 h 282623"/>
                    <a:gd name="connsiteX342" fmla="*/ 197998 w 726233"/>
                    <a:gd name="connsiteY342" fmla="*/ 199615 h 282623"/>
                    <a:gd name="connsiteX343" fmla="*/ 212731 w 726233"/>
                    <a:gd name="connsiteY343" fmla="*/ 191890 h 282623"/>
                    <a:gd name="connsiteX344" fmla="*/ 212731 w 726233"/>
                    <a:gd name="connsiteY344" fmla="*/ 191890 h 282623"/>
                    <a:gd name="connsiteX345" fmla="*/ 228543 w 726233"/>
                    <a:gd name="connsiteY345" fmla="*/ 187937 h 282623"/>
                    <a:gd name="connsiteX346" fmla="*/ 228543 w 726233"/>
                    <a:gd name="connsiteY346" fmla="*/ 187937 h 282623"/>
                    <a:gd name="connsiteX347" fmla="*/ 233034 w 726233"/>
                    <a:gd name="connsiteY347" fmla="*/ 182008 h 282623"/>
                    <a:gd name="connsiteX348" fmla="*/ 233034 w 726233"/>
                    <a:gd name="connsiteY348" fmla="*/ 182008 h 282623"/>
                    <a:gd name="connsiteX349" fmla="*/ 231597 w 726233"/>
                    <a:gd name="connsiteY349" fmla="*/ 179133 h 282623"/>
                    <a:gd name="connsiteX350" fmla="*/ 231597 w 726233"/>
                    <a:gd name="connsiteY350" fmla="*/ 179133 h 282623"/>
                    <a:gd name="connsiteX351" fmla="*/ 213809 w 726233"/>
                    <a:gd name="connsiteY351" fmla="*/ 170509 h 282623"/>
                    <a:gd name="connsiteX352" fmla="*/ 213809 w 726233"/>
                    <a:gd name="connsiteY352" fmla="*/ 170509 h 282623"/>
                    <a:gd name="connsiteX353" fmla="*/ 212731 w 726233"/>
                    <a:gd name="connsiteY353" fmla="*/ 167095 h 282623"/>
                    <a:gd name="connsiteX354" fmla="*/ 212731 w 726233"/>
                    <a:gd name="connsiteY354" fmla="*/ 167095 h 282623"/>
                    <a:gd name="connsiteX355" fmla="*/ 222973 w 726233"/>
                    <a:gd name="connsiteY355" fmla="*/ 161525 h 282623"/>
                    <a:gd name="connsiteX356" fmla="*/ 222973 w 726233"/>
                    <a:gd name="connsiteY356" fmla="*/ 161525 h 282623"/>
                    <a:gd name="connsiteX357" fmla="*/ 233753 w 726233"/>
                    <a:gd name="connsiteY357" fmla="*/ 162603 h 282623"/>
                    <a:gd name="connsiteX358" fmla="*/ 233753 w 726233"/>
                    <a:gd name="connsiteY358" fmla="*/ 162603 h 282623"/>
                    <a:gd name="connsiteX359" fmla="*/ 255134 w 726233"/>
                    <a:gd name="connsiteY359" fmla="*/ 168353 h 282623"/>
                    <a:gd name="connsiteX360" fmla="*/ 255134 w 726233"/>
                    <a:gd name="connsiteY360" fmla="*/ 168353 h 282623"/>
                    <a:gd name="connsiteX361" fmla="*/ 258548 w 726233"/>
                    <a:gd name="connsiteY361" fmla="*/ 167993 h 282623"/>
                    <a:gd name="connsiteX362" fmla="*/ 258548 w 726233"/>
                    <a:gd name="connsiteY362" fmla="*/ 167993 h 282623"/>
                    <a:gd name="connsiteX363" fmla="*/ 271305 w 726233"/>
                    <a:gd name="connsiteY363" fmla="*/ 162962 h 282623"/>
                    <a:gd name="connsiteX364" fmla="*/ 271305 w 726233"/>
                    <a:gd name="connsiteY364" fmla="*/ 162962 h 282623"/>
                    <a:gd name="connsiteX365" fmla="*/ 277054 w 726233"/>
                    <a:gd name="connsiteY365" fmla="*/ 163861 h 282623"/>
                    <a:gd name="connsiteX366" fmla="*/ 277054 w 726233"/>
                    <a:gd name="connsiteY366" fmla="*/ 163861 h 282623"/>
                    <a:gd name="connsiteX367" fmla="*/ 288373 w 726233"/>
                    <a:gd name="connsiteY367" fmla="*/ 180391 h 282623"/>
                    <a:gd name="connsiteX368" fmla="*/ 288373 w 726233"/>
                    <a:gd name="connsiteY368" fmla="*/ 180391 h 282623"/>
                    <a:gd name="connsiteX369" fmla="*/ 308137 w 726233"/>
                    <a:gd name="connsiteY369" fmla="*/ 185062 h 282623"/>
                    <a:gd name="connsiteX370" fmla="*/ 308137 w 726233"/>
                    <a:gd name="connsiteY370" fmla="*/ 185062 h 282623"/>
                    <a:gd name="connsiteX371" fmla="*/ 308317 w 726233"/>
                    <a:gd name="connsiteY371" fmla="*/ 185062 h 282623"/>
                    <a:gd name="connsiteX372" fmla="*/ 325925 w 726233"/>
                    <a:gd name="connsiteY372" fmla="*/ 179492 h 282623"/>
                    <a:gd name="connsiteX373" fmla="*/ 325925 w 726233"/>
                    <a:gd name="connsiteY373" fmla="*/ 179492 h 282623"/>
                    <a:gd name="connsiteX374" fmla="*/ 321074 w 726233"/>
                    <a:gd name="connsiteY374" fmla="*/ 180570 h 282623"/>
                    <a:gd name="connsiteX375" fmla="*/ 321074 w 726233"/>
                    <a:gd name="connsiteY375" fmla="*/ 180570 h 282623"/>
                    <a:gd name="connsiteX376" fmla="*/ 316043 w 726233"/>
                    <a:gd name="connsiteY376" fmla="*/ 176078 h 282623"/>
                    <a:gd name="connsiteX377" fmla="*/ 316043 w 726233"/>
                    <a:gd name="connsiteY377" fmla="*/ 176078 h 282623"/>
                    <a:gd name="connsiteX378" fmla="*/ 319457 w 726233"/>
                    <a:gd name="connsiteY378" fmla="*/ 168892 h 282623"/>
                    <a:gd name="connsiteX379" fmla="*/ 319457 w 726233"/>
                    <a:gd name="connsiteY379" fmla="*/ 168892 h 282623"/>
                    <a:gd name="connsiteX380" fmla="*/ 341916 w 726233"/>
                    <a:gd name="connsiteY380" fmla="*/ 158650 h 282623"/>
                    <a:gd name="connsiteX381" fmla="*/ 341916 w 726233"/>
                    <a:gd name="connsiteY381" fmla="*/ 158650 h 282623"/>
                    <a:gd name="connsiteX382" fmla="*/ 342634 w 726233"/>
                    <a:gd name="connsiteY382" fmla="*/ 158650 h 282623"/>
                    <a:gd name="connsiteX383" fmla="*/ 342634 w 726233"/>
                    <a:gd name="connsiteY383" fmla="*/ 158650 h 282623"/>
                    <a:gd name="connsiteX384" fmla="*/ 342814 w 726233"/>
                    <a:gd name="connsiteY384" fmla="*/ 158650 h 282623"/>
                    <a:gd name="connsiteX385" fmla="*/ 342814 w 726233"/>
                    <a:gd name="connsiteY385" fmla="*/ 158650 h 282623"/>
                    <a:gd name="connsiteX386" fmla="*/ 362218 w 726233"/>
                    <a:gd name="connsiteY386" fmla="*/ 169610 h 282623"/>
                    <a:gd name="connsiteX387" fmla="*/ 362218 w 726233"/>
                    <a:gd name="connsiteY387" fmla="*/ 169610 h 282623"/>
                    <a:gd name="connsiteX388" fmla="*/ 365093 w 726233"/>
                    <a:gd name="connsiteY388" fmla="*/ 172665 h 282623"/>
                    <a:gd name="connsiteX389" fmla="*/ 365093 w 726233"/>
                    <a:gd name="connsiteY389" fmla="*/ 172665 h 282623"/>
                    <a:gd name="connsiteX390" fmla="*/ 367968 w 726233"/>
                    <a:gd name="connsiteY390" fmla="*/ 170868 h 282623"/>
                    <a:gd name="connsiteX391" fmla="*/ 367968 w 726233"/>
                    <a:gd name="connsiteY391" fmla="*/ 170868 h 282623"/>
                    <a:gd name="connsiteX392" fmla="*/ 368148 w 726233"/>
                    <a:gd name="connsiteY392" fmla="*/ 170149 h 282623"/>
                    <a:gd name="connsiteX393" fmla="*/ 368148 w 726233"/>
                    <a:gd name="connsiteY393" fmla="*/ 170149 h 282623"/>
                    <a:gd name="connsiteX394" fmla="*/ 363476 w 726233"/>
                    <a:gd name="connsiteY394" fmla="*/ 159728 h 282623"/>
                    <a:gd name="connsiteX395" fmla="*/ 363476 w 726233"/>
                    <a:gd name="connsiteY395" fmla="*/ 159728 h 282623"/>
                    <a:gd name="connsiteX396" fmla="*/ 365273 w 726233"/>
                    <a:gd name="connsiteY396" fmla="*/ 154698 h 282623"/>
                    <a:gd name="connsiteX397" fmla="*/ 365273 w 726233"/>
                    <a:gd name="connsiteY397" fmla="*/ 154698 h 282623"/>
                    <a:gd name="connsiteX398" fmla="*/ 371561 w 726233"/>
                    <a:gd name="connsiteY398" fmla="*/ 145355 h 282623"/>
                    <a:gd name="connsiteX399" fmla="*/ 371561 w 726233"/>
                    <a:gd name="connsiteY399" fmla="*/ 145355 h 282623"/>
                    <a:gd name="connsiteX400" fmla="*/ 371561 w 726233"/>
                    <a:gd name="connsiteY400" fmla="*/ 144815 h 282623"/>
                    <a:gd name="connsiteX401" fmla="*/ 371561 w 726233"/>
                    <a:gd name="connsiteY401" fmla="*/ 144815 h 282623"/>
                    <a:gd name="connsiteX402" fmla="*/ 376592 w 726233"/>
                    <a:gd name="connsiteY402" fmla="*/ 134754 h 282623"/>
                    <a:gd name="connsiteX403" fmla="*/ 376592 w 726233"/>
                    <a:gd name="connsiteY403" fmla="*/ 134754 h 282623"/>
                    <a:gd name="connsiteX404" fmla="*/ 381443 w 726233"/>
                    <a:gd name="connsiteY404" fmla="*/ 138707 h 282623"/>
                    <a:gd name="connsiteX405" fmla="*/ 381443 w 726233"/>
                    <a:gd name="connsiteY405" fmla="*/ 138707 h 282623"/>
                    <a:gd name="connsiteX406" fmla="*/ 392583 w 726233"/>
                    <a:gd name="connsiteY406" fmla="*/ 150026 h 282623"/>
                    <a:gd name="connsiteX407" fmla="*/ 392583 w 726233"/>
                    <a:gd name="connsiteY407" fmla="*/ 150026 h 282623"/>
                    <a:gd name="connsiteX408" fmla="*/ 394380 w 726233"/>
                    <a:gd name="connsiteY408" fmla="*/ 149667 h 282623"/>
                    <a:gd name="connsiteX409" fmla="*/ 394380 w 726233"/>
                    <a:gd name="connsiteY409" fmla="*/ 149667 h 282623"/>
                    <a:gd name="connsiteX410" fmla="*/ 411269 w 726233"/>
                    <a:gd name="connsiteY410" fmla="*/ 141581 h 282623"/>
                    <a:gd name="connsiteX411" fmla="*/ 411269 w 726233"/>
                    <a:gd name="connsiteY411" fmla="*/ 141581 h 282623"/>
                    <a:gd name="connsiteX412" fmla="*/ 417198 w 726233"/>
                    <a:gd name="connsiteY412" fmla="*/ 132778 h 282623"/>
                    <a:gd name="connsiteX413" fmla="*/ 417198 w 726233"/>
                    <a:gd name="connsiteY413" fmla="*/ 132778 h 282623"/>
                    <a:gd name="connsiteX414" fmla="*/ 415761 w 726233"/>
                    <a:gd name="connsiteY414" fmla="*/ 131340 h 282623"/>
                    <a:gd name="connsiteX415" fmla="*/ 415761 w 726233"/>
                    <a:gd name="connsiteY415" fmla="*/ 131340 h 282623"/>
                    <a:gd name="connsiteX416" fmla="*/ 408574 w 726233"/>
                    <a:gd name="connsiteY416" fmla="*/ 120560 h 282623"/>
                    <a:gd name="connsiteX417" fmla="*/ 408574 w 726233"/>
                    <a:gd name="connsiteY417" fmla="*/ 120560 h 282623"/>
                    <a:gd name="connsiteX418" fmla="*/ 411448 w 726233"/>
                    <a:gd name="connsiteY418" fmla="*/ 114271 h 282623"/>
                    <a:gd name="connsiteX419" fmla="*/ 411448 w 726233"/>
                    <a:gd name="connsiteY419" fmla="*/ 114271 h 282623"/>
                    <a:gd name="connsiteX420" fmla="*/ 418096 w 726233"/>
                    <a:gd name="connsiteY420" fmla="*/ 110858 h 282623"/>
                    <a:gd name="connsiteX421" fmla="*/ 418096 w 726233"/>
                    <a:gd name="connsiteY421" fmla="*/ 110858 h 282623"/>
                    <a:gd name="connsiteX422" fmla="*/ 428158 w 726233"/>
                    <a:gd name="connsiteY422" fmla="*/ 113553 h 282623"/>
                    <a:gd name="connsiteX423" fmla="*/ 428158 w 726233"/>
                    <a:gd name="connsiteY423" fmla="*/ 113553 h 282623"/>
                    <a:gd name="connsiteX424" fmla="*/ 429595 w 726233"/>
                    <a:gd name="connsiteY424" fmla="*/ 113553 h 282623"/>
                    <a:gd name="connsiteX425" fmla="*/ 429595 w 726233"/>
                    <a:gd name="connsiteY425" fmla="*/ 113553 h 282623"/>
                    <a:gd name="connsiteX426" fmla="*/ 443610 w 726233"/>
                    <a:gd name="connsiteY426" fmla="*/ 108881 h 282623"/>
                    <a:gd name="connsiteX427" fmla="*/ 443610 w 726233"/>
                    <a:gd name="connsiteY427" fmla="*/ 108881 h 282623"/>
                    <a:gd name="connsiteX428" fmla="*/ 447922 w 726233"/>
                    <a:gd name="connsiteY428" fmla="*/ 109420 h 282623"/>
                    <a:gd name="connsiteX429" fmla="*/ 447922 w 726233"/>
                    <a:gd name="connsiteY429" fmla="*/ 109420 h 282623"/>
                    <a:gd name="connsiteX430" fmla="*/ 463913 w 726233"/>
                    <a:gd name="connsiteY430" fmla="*/ 116787 h 282623"/>
                    <a:gd name="connsiteX431" fmla="*/ 463913 w 726233"/>
                    <a:gd name="connsiteY431" fmla="*/ 116787 h 282623"/>
                    <a:gd name="connsiteX432" fmla="*/ 467326 w 726233"/>
                    <a:gd name="connsiteY432" fmla="*/ 118044 h 282623"/>
                    <a:gd name="connsiteX433" fmla="*/ 467326 w 726233"/>
                    <a:gd name="connsiteY433" fmla="*/ 118044 h 282623"/>
                    <a:gd name="connsiteX434" fmla="*/ 476490 w 726233"/>
                    <a:gd name="connsiteY434" fmla="*/ 115170 h 282623"/>
                    <a:gd name="connsiteX435" fmla="*/ 476490 w 726233"/>
                    <a:gd name="connsiteY435" fmla="*/ 115170 h 282623"/>
                    <a:gd name="connsiteX436" fmla="*/ 484575 w 726233"/>
                    <a:gd name="connsiteY436" fmla="*/ 98999 h 282623"/>
                    <a:gd name="connsiteX437" fmla="*/ 484575 w 726233"/>
                    <a:gd name="connsiteY437" fmla="*/ 98999 h 282623"/>
                    <a:gd name="connsiteX438" fmla="*/ 477568 w 726233"/>
                    <a:gd name="connsiteY438" fmla="*/ 87321 h 282623"/>
                    <a:gd name="connsiteX439" fmla="*/ 477568 w 726233"/>
                    <a:gd name="connsiteY439" fmla="*/ 87321 h 282623"/>
                    <a:gd name="connsiteX440" fmla="*/ 480622 w 726233"/>
                    <a:gd name="connsiteY440" fmla="*/ 83188 h 282623"/>
                    <a:gd name="connsiteX441" fmla="*/ 480622 w 726233"/>
                    <a:gd name="connsiteY441" fmla="*/ 83188 h 282623"/>
                    <a:gd name="connsiteX442" fmla="*/ 485473 w 726233"/>
                    <a:gd name="connsiteY442" fmla="*/ 81391 h 282623"/>
                    <a:gd name="connsiteX443" fmla="*/ 485473 w 726233"/>
                    <a:gd name="connsiteY443" fmla="*/ 81391 h 282623"/>
                    <a:gd name="connsiteX444" fmla="*/ 491582 w 726233"/>
                    <a:gd name="connsiteY444" fmla="*/ 86242 h 282623"/>
                    <a:gd name="connsiteX445" fmla="*/ 491582 w 726233"/>
                    <a:gd name="connsiteY445" fmla="*/ 86242 h 282623"/>
                    <a:gd name="connsiteX446" fmla="*/ 493379 w 726233"/>
                    <a:gd name="connsiteY446" fmla="*/ 87141 h 282623"/>
                    <a:gd name="connsiteX447" fmla="*/ 493379 w 726233"/>
                    <a:gd name="connsiteY447" fmla="*/ 87141 h 282623"/>
                    <a:gd name="connsiteX448" fmla="*/ 506495 w 726233"/>
                    <a:gd name="connsiteY448" fmla="*/ 84086 h 282623"/>
                    <a:gd name="connsiteX449" fmla="*/ 506495 w 726233"/>
                    <a:gd name="connsiteY449" fmla="*/ 84086 h 282623"/>
                    <a:gd name="connsiteX450" fmla="*/ 538117 w 726233"/>
                    <a:gd name="connsiteY450" fmla="*/ 69892 h 282623"/>
                    <a:gd name="connsiteX451" fmla="*/ 538117 w 726233"/>
                    <a:gd name="connsiteY451" fmla="*/ 69892 h 282623"/>
                    <a:gd name="connsiteX452" fmla="*/ 561475 w 726233"/>
                    <a:gd name="connsiteY452" fmla="*/ 57315 h 282623"/>
                    <a:gd name="connsiteX453" fmla="*/ 561475 w 726233"/>
                    <a:gd name="connsiteY453" fmla="*/ 57315 h 282623"/>
                    <a:gd name="connsiteX454" fmla="*/ 562373 w 726233"/>
                    <a:gd name="connsiteY454" fmla="*/ 57136 h 282623"/>
                    <a:gd name="connsiteX455" fmla="*/ 562373 w 726233"/>
                    <a:gd name="connsiteY455" fmla="*/ 57136 h 282623"/>
                    <a:gd name="connsiteX456" fmla="*/ 584293 w 726233"/>
                    <a:gd name="connsiteY456" fmla="*/ 58393 h 282623"/>
                    <a:gd name="connsiteX457" fmla="*/ 584293 w 726233"/>
                    <a:gd name="connsiteY457" fmla="*/ 58393 h 282623"/>
                    <a:gd name="connsiteX458" fmla="*/ 584293 w 726233"/>
                    <a:gd name="connsiteY458" fmla="*/ 58393 h 282623"/>
                    <a:gd name="connsiteX459" fmla="*/ 584293 w 726233"/>
                    <a:gd name="connsiteY459" fmla="*/ 58393 h 282623"/>
                    <a:gd name="connsiteX460" fmla="*/ 589144 w 726233"/>
                    <a:gd name="connsiteY460" fmla="*/ 55339 h 282623"/>
                    <a:gd name="connsiteX461" fmla="*/ 589144 w 726233"/>
                    <a:gd name="connsiteY461" fmla="*/ 55339 h 282623"/>
                    <a:gd name="connsiteX462" fmla="*/ 588425 w 726233"/>
                    <a:gd name="connsiteY462" fmla="*/ 53902 h 282623"/>
                    <a:gd name="connsiteX463" fmla="*/ 588425 w 726233"/>
                    <a:gd name="connsiteY463" fmla="*/ 53902 h 282623"/>
                    <a:gd name="connsiteX464" fmla="*/ 567404 w 726233"/>
                    <a:gd name="connsiteY464" fmla="*/ 50308 h 282623"/>
                    <a:gd name="connsiteX465" fmla="*/ 567404 w 726233"/>
                    <a:gd name="connsiteY465" fmla="*/ 50308 h 282623"/>
                    <a:gd name="connsiteX466" fmla="*/ 567404 w 726233"/>
                    <a:gd name="connsiteY466" fmla="*/ 48691 h 282623"/>
                    <a:gd name="connsiteX467" fmla="*/ 566865 w 726233"/>
                    <a:gd name="connsiteY467" fmla="*/ 50308 h 282623"/>
                    <a:gd name="connsiteX468" fmla="*/ 554827 w 726233"/>
                    <a:gd name="connsiteY468" fmla="*/ 44379 h 282623"/>
                    <a:gd name="connsiteX469" fmla="*/ 554827 w 726233"/>
                    <a:gd name="connsiteY469" fmla="*/ 44379 h 282623"/>
                    <a:gd name="connsiteX470" fmla="*/ 559857 w 726233"/>
                    <a:gd name="connsiteY470" fmla="*/ 38629 h 282623"/>
                    <a:gd name="connsiteX471" fmla="*/ 559857 w 726233"/>
                    <a:gd name="connsiteY471" fmla="*/ 38629 h 282623"/>
                    <a:gd name="connsiteX472" fmla="*/ 573513 w 726233"/>
                    <a:gd name="connsiteY472" fmla="*/ 35395 h 282623"/>
                    <a:gd name="connsiteX473" fmla="*/ 573513 w 726233"/>
                    <a:gd name="connsiteY473" fmla="*/ 35395 h 282623"/>
                    <a:gd name="connsiteX474" fmla="*/ 586988 w 726233"/>
                    <a:gd name="connsiteY474" fmla="*/ 38809 h 282623"/>
                    <a:gd name="connsiteX475" fmla="*/ 586988 w 726233"/>
                    <a:gd name="connsiteY475" fmla="*/ 38809 h 282623"/>
                    <a:gd name="connsiteX476" fmla="*/ 606752 w 726233"/>
                    <a:gd name="connsiteY476" fmla="*/ 47793 h 282623"/>
                    <a:gd name="connsiteX477" fmla="*/ 606752 w 726233"/>
                    <a:gd name="connsiteY477" fmla="*/ 47793 h 282623"/>
                    <a:gd name="connsiteX478" fmla="*/ 607111 w 726233"/>
                    <a:gd name="connsiteY478" fmla="*/ 47793 h 282623"/>
                    <a:gd name="connsiteX479" fmla="*/ 607111 w 726233"/>
                    <a:gd name="connsiteY479" fmla="*/ 47793 h 282623"/>
                    <a:gd name="connsiteX480" fmla="*/ 614837 w 726233"/>
                    <a:gd name="connsiteY480" fmla="*/ 48152 h 282623"/>
                    <a:gd name="connsiteX481" fmla="*/ 614837 w 726233"/>
                    <a:gd name="connsiteY481" fmla="*/ 48152 h 282623"/>
                    <a:gd name="connsiteX482" fmla="*/ 624719 w 726233"/>
                    <a:gd name="connsiteY482" fmla="*/ 46355 h 282623"/>
                    <a:gd name="connsiteX483" fmla="*/ 624719 w 726233"/>
                    <a:gd name="connsiteY483" fmla="*/ 46355 h 282623"/>
                    <a:gd name="connsiteX484" fmla="*/ 613939 w 726233"/>
                    <a:gd name="connsiteY484" fmla="*/ 43301 h 282623"/>
                    <a:gd name="connsiteX485" fmla="*/ 613939 w 726233"/>
                    <a:gd name="connsiteY485" fmla="*/ 43301 h 282623"/>
                    <a:gd name="connsiteX486" fmla="*/ 594714 w 726233"/>
                    <a:gd name="connsiteY486" fmla="*/ 30724 h 282623"/>
                    <a:gd name="connsiteX487" fmla="*/ 594714 w 726233"/>
                    <a:gd name="connsiteY487" fmla="*/ 30724 h 282623"/>
                    <a:gd name="connsiteX488" fmla="*/ 599924 w 726233"/>
                    <a:gd name="connsiteY488" fmla="*/ 26591 h 282623"/>
                    <a:gd name="connsiteX489" fmla="*/ 599924 w 726233"/>
                    <a:gd name="connsiteY489" fmla="*/ 26591 h 282623"/>
                    <a:gd name="connsiteX490" fmla="*/ 602799 w 726233"/>
                    <a:gd name="connsiteY490" fmla="*/ 26412 h 282623"/>
                    <a:gd name="connsiteX491" fmla="*/ 602799 w 726233"/>
                    <a:gd name="connsiteY491" fmla="*/ 26412 h 282623"/>
                    <a:gd name="connsiteX492" fmla="*/ 629211 w 726233"/>
                    <a:gd name="connsiteY492" fmla="*/ 34677 h 282623"/>
                    <a:gd name="connsiteX493" fmla="*/ 629211 w 726233"/>
                    <a:gd name="connsiteY493" fmla="*/ 34677 h 282623"/>
                    <a:gd name="connsiteX494" fmla="*/ 645381 w 726233"/>
                    <a:gd name="connsiteY494" fmla="*/ 42403 h 282623"/>
                    <a:gd name="connsiteX495" fmla="*/ 645381 w 726233"/>
                    <a:gd name="connsiteY495" fmla="*/ 42403 h 282623"/>
                    <a:gd name="connsiteX496" fmla="*/ 668559 w 726233"/>
                    <a:gd name="connsiteY496" fmla="*/ 41325 h 282623"/>
                    <a:gd name="connsiteX497" fmla="*/ 668559 w 726233"/>
                    <a:gd name="connsiteY497" fmla="*/ 41325 h 282623"/>
                    <a:gd name="connsiteX498" fmla="*/ 690659 w 726233"/>
                    <a:gd name="connsiteY498" fmla="*/ 42223 h 282623"/>
                    <a:gd name="connsiteX499" fmla="*/ 690659 w 726233"/>
                    <a:gd name="connsiteY499" fmla="*/ 42223 h 282623"/>
                    <a:gd name="connsiteX500" fmla="*/ 699463 w 726233"/>
                    <a:gd name="connsiteY500" fmla="*/ 42762 h 282623"/>
                    <a:gd name="connsiteX501" fmla="*/ 699463 w 726233"/>
                    <a:gd name="connsiteY501" fmla="*/ 42762 h 282623"/>
                    <a:gd name="connsiteX502" fmla="*/ 720843 w 726233"/>
                    <a:gd name="connsiteY502" fmla="*/ 39887 h 282623"/>
                    <a:gd name="connsiteX503" fmla="*/ 720843 w 726233"/>
                    <a:gd name="connsiteY503" fmla="*/ 39887 h 282623"/>
                    <a:gd name="connsiteX504" fmla="*/ 721922 w 726233"/>
                    <a:gd name="connsiteY504" fmla="*/ 38809 h 282623"/>
                    <a:gd name="connsiteX505" fmla="*/ 721922 w 726233"/>
                    <a:gd name="connsiteY505" fmla="*/ 38809 h 282623"/>
                    <a:gd name="connsiteX506" fmla="*/ 717430 w 726233"/>
                    <a:gd name="connsiteY506" fmla="*/ 33958 h 282623"/>
                    <a:gd name="connsiteX507" fmla="*/ 717430 w 726233"/>
                    <a:gd name="connsiteY507" fmla="*/ 33958 h 282623"/>
                    <a:gd name="connsiteX508" fmla="*/ 683651 w 726233"/>
                    <a:gd name="connsiteY508" fmla="*/ 6288 h 282623"/>
                    <a:gd name="connsiteX509" fmla="*/ 683651 w 726233"/>
                    <a:gd name="connsiteY509" fmla="*/ 6288 h 282623"/>
                    <a:gd name="connsiteX510" fmla="*/ 432650 w 726233"/>
                    <a:gd name="connsiteY510" fmla="*/ 5390 h 282623"/>
                    <a:gd name="connsiteX511" fmla="*/ 398872 w 726233"/>
                    <a:gd name="connsiteY511" fmla="*/ 23717 h 282623"/>
                    <a:gd name="connsiteX512" fmla="*/ 214349 w 726233"/>
                    <a:gd name="connsiteY512" fmla="*/ 131879 h 282623"/>
                    <a:gd name="connsiteX513" fmla="*/ 214349 w 726233"/>
                    <a:gd name="connsiteY513" fmla="*/ 131879 h 282623"/>
                    <a:gd name="connsiteX514" fmla="*/ 6468 w 726233"/>
                    <a:gd name="connsiteY514" fmla="*/ 275437 h 282623"/>
                    <a:gd name="connsiteX515" fmla="*/ 6468 w 726233"/>
                    <a:gd name="connsiteY515" fmla="*/ 275437 h 282623"/>
                    <a:gd name="connsiteX516" fmla="*/ 22818 w 726233"/>
                    <a:gd name="connsiteY516" fmla="*/ 277413 h 282623"/>
                    <a:gd name="connsiteX517" fmla="*/ 22818 w 726233"/>
                    <a:gd name="connsiteY517" fmla="*/ 277413 h 282623"/>
                    <a:gd name="connsiteX518" fmla="*/ 22998 w 726233"/>
                    <a:gd name="connsiteY518" fmla="*/ 277413 h 282623"/>
                    <a:gd name="connsiteX519" fmla="*/ 22998 w 726233"/>
                    <a:gd name="connsiteY519" fmla="*/ 277413 h 282623"/>
                    <a:gd name="connsiteX520" fmla="*/ 37192 w 726233"/>
                    <a:gd name="connsiteY520" fmla="*/ 277593 h 282623"/>
                    <a:gd name="connsiteX521" fmla="*/ 37192 w 726233"/>
                    <a:gd name="connsiteY521" fmla="*/ 277593 h 28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Lst>
                  <a:rect l="l" t="t" r="r" b="b"/>
                  <a:pathLst>
                    <a:path w="726233" h="282623">
                      <a:moveTo>
                        <a:pt x="24256" y="282085"/>
                      </a:moveTo>
                      <a:lnTo>
                        <a:pt x="22279" y="282085"/>
                      </a:lnTo>
                      <a:lnTo>
                        <a:pt x="22279" y="282085"/>
                      </a:lnTo>
                      <a:cubicBezTo>
                        <a:pt x="15092" y="282085"/>
                        <a:pt x="2156" y="279390"/>
                        <a:pt x="1976" y="279390"/>
                      </a:cubicBezTo>
                      <a:lnTo>
                        <a:pt x="1976" y="279390"/>
                      </a:lnTo>
                      <a:lnTo>
                        <a:pt x="0" y="279030"/>
                      </a:lnTo>
                      <a:lnTo>
                        <a:pt x="0" y="277054"/>
                      </a:lnTo>
                      <a:lnTo>
                        <a:pt x="0" y="273101"/>
                      </a:lnTo>
                      <a:lnTo>
                        <a:pt x="1078" y="272383"/>
                      </a:lnTo>
                      <a:cubicBezTo>
                        <a:pt x="1078" y="272383"/>
                        <a:pt x="141222" y="169970"/>
                        <a:pt x="211114" y="127208"/>
                      </a:cubicBezTo>
                      <a:lnTo>
                        <a:pt x="211114" y="127208"/>
                      </a:lnTo>
                      <a:cubicBezTo>
                        <a:pt x="279569" y="84446"/>
                        <a:pt x="395817" y="19045"/>
                        <a:pt x="395817" y="18866"/>
                      </a:cubicBezTo>
                      <a:lnTo>
                        <a:pt x="395817" y="18866"/>
                      </a:lnTo>
                      <a:lnTo>
                        <a:pt x="430673" y="0"/>
                      </a:lnTo>
                      <a:lnTo>
                        <a:pt x="684370" y="898"/>
                      </a:lnTo>
                      <a:lnTo>
                        <a:pt x="684370" y="3414"/>
                      </a:lnTo>
                      <a:lnTo>
                        <a:pt x="684370" y="898"/>
                      </a:lnTo>
                      <a:lnTo>
                        <a:pt x="686347" y="898"/>
                      </a:lnTo>
                      <a:lnTo>
                        <a:pt x="686886" y="2695"/>
                      </a:lnTo>
                      <a:cubicBezTo>
                        <a:pt x="686526" y="5570"/>
                        <a:pt x="714555" y="28388"/>
                        <a:pt x="718328" y="28747"/>
                      </a:cubicBezTo>
                      <a:lnTo>
                        <a:pt x="718328" y="28747"/>
                      </a:lnTo>
                      <a:cubicBezTo>
                        <a:pt x="722281" y="30904"/>
                        <a:pt x="725874" y="33778"/>
                        <a:pt x="726234" y="38270"/>
                      </a:cubicBezTo>
                      <a:lnTo>
                        <a:pt x="726234" y="38270"/>
                      </a:lnTo>
                      <a:cubicBezTo>
                        <a:pt x="726234" y="40606"/>
                        <a:pt x="724617" y="42762"/>
                        <a:pt x="722461" y="43840"/>
                      </a:cubicBezTo>
                      <a:lnTo>
                        <a:pt x="722461" y="43840"/>
                      </a:lnTo>
                      <a:cubicBezTo>
                        <a:pt x="717609" y="46176"/>
                        <a:pt x="708087" y="47254"/>
                        <a:pt x="698744" y="47254"/>
                      </a:cubicBezTo>
                      <a:lnTo>
                        <a:pt x="698744" y="47254"/>
                      </a:lnTo>
                      <a:cubicBezTo>
                        <a:pt x="695510" y="47254"/>
                        <a:pt x="692276" y="47074"/>
                        <a:pt x="689221" y="46715"/>
                      </a:cubicBezTo>
                      <a:lnTo>
                        <a:pt x="689221" y="46715"/>
                      </a:lnTo>
                      <a:cubicBezTo>
                        <a:pt x="685089" y="46176"/>
                        <a:pt x="676465" y="45816"/>
                        <a:pt x="667840" y="45816"/>
                      </a:cubicBezTo>
                      <a:lnTo>
                        <a:pt x="667840" y="45816"/>
                      </a:lnTo>
                      <a:cubicBezTo>
                        <a:pt x="658857" y="45816"/>
                        <a:pt x="649514" y="46176"/>
                        <a:pt x="644663" y="46894"/>
                      </a:cubicBezTo>
                      <a:lnTo>
                        <a:pt x="644663" y="46894"/>
                      </a:lnTo>
                      <a:lnTo>
                        <a:pt x="644483" y="46894"/>
                      </a:lnTo>
                      <a:cubicBezTo>
                        <a:pt x="634062" y="46894"/>
                        <a:pt x="631726" y="40606"/>
                        <a:pt x="626336" y="38629"/>
                      </a:cubicBezTo>
                      <a:lnTo>
                        <a:pt x="626336" y="38629"/>
                      </a:lnTo>
                      <a:cubicBezTo>
                        <a:pt x="621665" y="36294"/>
                        <a:pt x="609088" y="30724"/>
                        <a:pt x="602080" y="30724"/>
                      </a:cubicBezTo>
                      <a:lnTo>
                        <a:pt x="602080" y="30724"/>
                      </a:lnTo>
                      <a:cubicBezTo>
                        <a:pt x="601541" y="30724"/>
                        <a:pt x="601002" y="30724"/>
                        <a:pt x="600463" y="30904"/>
                      </a:cubicBezTo>
                      <a:lnTo>
                        <a:pt x="600463" y="30904"/>
                      </a:lnTo>
                      <a:cubicBezTo>
                        <a:pt x="601182" y="31443"/>
                        <a:pt x="602440" y="32161"/>
                        <a:pt x="603697" y="32880"/>
                      </a:cubicBezTo>
                      <a:lnTo>
                        <a:pt x="603697" y="32880"/>
                      </a:lnTo>
                      <a:cubicBezTo>
                        <a:pt x="606932" y="34677"/>
                        <a:pt x="611244" y="36473"/>
                        <a:pt x="615196" y="37911"/>
                      </a:cubicBezTo>
                      <a:lnTo>
                        <a:pt x="615196" y="37911"/>
                      </a:lnTo>
                      <a:cubicBezTo>
                        <a:pt x="620048" y="39528"/>
                        <a:pt x="623282" y="40246"/>
                        <a:pt x="625438" y="40786"/>
                      </a:cubicBezTo>
                      <a:lnTo>
                        <a:pt x="625438" y="40786"/>
                      </a:lnTo>
                      <a:cubicBezTo>
                        <a:pt x="627055" y="41325"/>
                        <a:pt x="629570" y="40965"/>
                        <a:pt x="630469" y="44738"/>
                      </a:cubicBezTo>
                      <a:lnTo>
                        <a:pt x="630469" y="44738"/>
                      </a:lnTo>
                      <a:cubicBezTo>
                        <a:pt x="630469" y="45816"/>
                        <a:pt x="630109" y="46176"/>
                        <a:pt x="630109" y="46535"/>
                      </a:cubicBezTo>
                      <a:lnTo>
                        <a:pt x="630109" y="46535"/>
                      </a:lnTo>
                      <a:cubicBezTo>
                        <a:pt x="627953" y="51745"/>
                        <a:pt x="622204" y="52644"/>
                        <a:pt x="614657" y="52824"/>
                      </a:cubicBezTo>
                      <a:lnTo>
                        <a:pt x="614657" y="52824"/>
                      </a:lnTo>
                      <a:cubicBezTo>
                        <a:pt x="612142" y="52824"/>
                        <a:pt x="609447" y="52644"/>
                        <a:pt x="606572" y="52285"/>
                      </a:cubicBezTo>
                      <a:lnTo>
                        <a:pt x="606572" y="52285"/>
                      </a:lnTo>
                      <a:lnTo>
                        <a:pt x="606393" y="52285"/>
                      </a:lnTo>
                      <a:cubicBezTo>
                        <a:pt x="593995" y="52285"/>
                        <a:pt x="595073" y="48691"/>
                        <a:pt x="584473" y="42762"/>
                      </a:cubicBezTo>
                      <a:lnTo>
                        <a:pt x="584473" y="42762"/>
                      </a:lnTo>
                      <a:cubicBezTo>
                        <a:pt x="579621" y="40606"/>
                        <a:pt x="576208" y="39887"/>
                        <a:pt x="573333" y="39887"/>
                      </a:cubicBezTo>
                      <a:lnTo>
                        <a:pt x="573333" y="39887"/>
                      </a:lnTo>
                      <a:cubicBezTo>
                        <a:pt x="569380" y="39887"/>
                        <a:pt x="565966" y="41145"/>
                        <a:pt x="561834" y="42582"/>
                      </a:cubicBezTo>
                      <a:lnTo>
                        <a:pt x="561834" y="42582"/>
                      </a:lnTo>
                      <a:cubicBezTo>
                        <a:pt x="561475" y="42762"/>
                        <a:pt x="561115" y="43121"/>
                        <a:pt x="560756" y="43301"/>
                      </a:cubicBezTo>
                      <a:lnTo>
                        <a:pt x="560756" y="43301"/>
                      </a:lnTo>
                      <a:cubicBezTo>
                        <a:pt x="562193" y="43840"/>
                        <a:pt x="564529" y="44199"/>
                        <a:pt x="566685" y="44559"/>
                      </a:cubicBezTo>
                      <a:lnTo>
                        <a:pt x="566685" y="44559"/>
                      </a:lnTo>
                      <a:cubicBezTo>
                        <a:pt x="567044" y="44559"/>
                        <a:pt x="567224" y="44559"/>
                        <a:pt x="567224" y="44559"/>
                      </a:cubicBezTo>
                      <a:lnTo>
                        <a:pt x="567224" y="44559"/>
                      </a:lnTo>
                      <a:cubicBezTo>
                        <a:pt x="576567" y="44559"/>
                        <a:pt x="584832" y="45816"/>
                        <a:pt x="590941" y="49050"/>
                      </a:cubicBezTo>
                      <a:lnTo>
                        <a:pt x="590941" y="49050"/>
                      </a:lnTo>
                      <a:cubicBezTo>
                        <a:pt x="592917" y="50488"/>
                        <a:pt x="594175" y="52644"/>
                        <a:pt x="594175" y="54800"/>
                      </a:cubicBezTo>
                      <a:lnTo>
                        <a:pt x="594175" y="54800"/>
                      </a:lnTo>
                      <a:cubicBezTo>
                        <a:pt x="593815" y="60010"/>
                        <a:pt x="588964" y="62885"/>
                        <a:pt x="584293" y="63065"/>
                      </a:cubicBezTo>
                      <a:lnTo>
                        <a:pt x="584293" y="63065"/>
                      </a:lnTo>
                      <a:lnTo>
                        <a:pt x="584293" y="63065"/>
                      </a:lnTo>
                      <a:cubicBezTo>
                        <a:pt x="579801" y="63065"/>
                        <a:pt x="574950" y="61807"/>
                        <a:pt x="562373" y="61807"/>
                      </a:cubicBezTo>
                      <a:lnTo>
                        <a:pt x="562373" y="61807"/>
                      </a:lnTo>
                      <a:lnTo>
                        <a:pt x="562373" y="60729"/>
                      </a:lnTo>
                      <a:lnTo>
                        <a:pt x="562014" y="61807"/>
                      </a:lnTo>
                      <a:cubicBezTo>
                        <a:pt x="548538" y="61987"/>
                        <a:pt x="548718" y="67018"/>
                        <a:pt x="541172" y="73306"/>
                      </a:cubicBezTo>
                      <a:lnTo>
                        <a:pt x="541172" y="73306"/>
                      </a:lnTo>
                      <a:cubicBezTo>
                        <a:pt x="534164" y="79056"/>
                        <a:pt x="518353" y="86961"/>
                        <a:pt x="507034" y="88578"/>
                      </a:cubicBezTo>
                      <a:lnTo>
                        <a:pt x="507034" y="88578"/>
                      </a:lnTo>
                      <a:cubicBezTo>
                        <a:pt x="500206" y="89477"/>
                        <a:pt x="497332" y="91453"/>
                        <a:pt x="493199" y="91633"/>
                      </a:cubicBezTo>
                      <a:lnTo>
                        <a:pt x="493199" y="91633"/>
                      </a:lnTo>
                      <a:cubicBezTo>
                        <a:pt x="491223" y="91633"/>
                        <a:pt x="489246" y="90734"/>
                        <a:pt x="487809" y="89117"/>
                      </a:cubicBezTo>
                      <a:lnTo>
                        <a:pt x="487809" y="89117"/>
                      </a:lnTo>
                      <a:cubicBezTo>
                        <a:pt x="486372" y="87680"/>
                        <a:pt x="485473" y="86602"/>
                        <a:pt x="485114" y="86063"/>
                      </a:cubicBezTo>
                      <a:lnTo>
                        <a:pt x="485114" y="86063"/>
                      </a:lnTo>
                      <a:lnTo>
                        <a:pt x="485294" y="85883"/>
                      </a:lnTo>
                      <a:cubicBezTo>
                        <a:pt x="485114" y="85883"/>
                        <a:pt x="484395" y="86242"/>
                        <a:pt x="482958" y="86961"/>
                      </a:cubicBezTo>
                      <a:lnTo>
                        <a:pt x="482958" y="86961"/>
                      </a:lnTo>
                      <a:cubicBezTo>
                        <a:pt x="482958" y="86961"/>
                        <a:pt x="482958" y="86961"/>
                        <a:pt x="482778" y="86961"/>
                      </a:cubicBezTo>
                      <a:lnTo>
                        <a:pt x="482778" y="86961"/>
                      </a:lnTo>
                      <a:cubicBezTo>
                        <a:pt x="483677" y="88219"/>
                        <a:pt x="488168" y="92172"/>
                        <a:pt x="489606" y="97921"/>
                      </a:cubicBezTo>
                      <a:lnTo>
                        <a:pt x="489606" y="97921"/>
                      </a:lnTo>
                      <a:lnTo>
                        <a:pt x="489606" y="97921"/>
                      </a:lnTo>
                      <a:cubicBezTo>
                        <a:pt x="489426" y="105827"/>
                        <a:pt x="484216" y="114990"/>
                        <a:pt x="479005" y="118763"/>
                      </a:cubicBezTo>
                      <a:lnTo>
                        <a:pt x="479005" y="118763"/>
                      </a:lnTo>
                      <a:cubicBezTo>
                        <a:pt x="475591" y="120560"/>
                        <a:pt x="471459" y="122357"/>
                        <a:pt x="467326" y="122357"/>
                      </a:cubicBezTo>
                      <a:lnTo>
                        <a:pt x="467326" y="122357"/>
                      </a:lnTo>
                      <a:cubicBezTo>
                        <a:pt x="464811" y="122357"/>
                        <a:pt x="462296" y="121638"/>
                        <a:pt x="460140" y="119302"/>
                      </a:cubicBezTo>
                      <a:lnTo>
                        <a:pt x="460140" y="119302"/>
                      </a:lnTo>
                      <a:cubicBezTo>
                        <a:pt x="456187" y="114451"/>
                        <a:pt x="456906" y="115349"/>
                        <a:pt x="447024" y="113553"/>
                      </a:cubicBezTo>
                      <a:lnTo>
                        <a:pt x="447024" y="113553"/>
                      </a:lnTo>
                      <a:cubicBezTo>
                        <a:pt x="445766" y="113193"/>
                        <a:pt x="444508" y="113014"/>
                        <a:pt x="443610" y="113014"/>
                      </a:cubicBezTo>
                      <a:lnTo>
                        <a:pt x="443610" y="113014"/>
                      </a:lnTo>
                      <a:cubicBezTo>
                        <a:pt x="438759" y="112654"/>
                        <a:pt x="436782" y="117326"/>
                        <a:pt x="429595" y="117685"/>
                      </a:cubicBezTo>
                      <a:lnTo>
                        <a:pt x="429595" y="117685"/>
                      </a:lnTo>
                      <a:cubicBezTo>
                        <a:pt x="428877" y="117685"/>
                        <a:pt x="428158" y="117685"/>
                        <a:pt x="427439" y="117505"/>
                      </a:cubicBezTo>
                      <a:lnTo>
                        <a:pt x="427439" y="117505"/>
                      </a:lnTo>
                      <a:cubicBezTo>
                        <a:pt x="422049" y="116607"/>
                        <a:pt x="419174" y="114631"/>
                        <a:pt x="418096" y="114810"/>
                      </a:cubicBezTo>
                      <a:lnTo>
                        <a:pt x="418096" y="114810"/>
                      </a:lnTo>
                      <a:cubicBezTo>
                        <a:pt x="417557" y="114810"/>
                        <a:pt x="417018" y="114990"/>
                        <a:pt x="415042" y="116787"/>
                      </a:cubicBezTo>
                      <a:lnTo>
                        <a:pt x="415042" y="116787"/>
                      </a:lnTo>
                      <a:cubicBezTo>
                        <a:pt x="413784" y="118044"/>
                        <a:pt x="413605" y="118763"/>
                        <a:pt x="413605" y="119482"/>
                      </a:cubicBezTo>
                      <a:lnTo>
                        <a:pt x="413605" y="119482"/>
                      </a:lnTo>
                      <a:cubicBezTo>
                        <a:pt x="413605" y="120560"/>
                        <a:pt x="414862" y="123075"/>
                        <a:pt x="418635" y="126130"/>
                      </a:cubicBezTo>
                      <a:lnTo>
                        <a:pt x="418635" y="126130"/>
                      </a:lnTo>
                      <a:cubicBezTo>
                        <a:pt x="420791" y="127387"/>
                        <a:pt x="422229" y="129543"/>
                        <a:pt x="422229" y="131879"/>
                      </a:cubicBezTo>
                      <a:lnTo>
                        <a:pt x="422229" y="131879"/>
                      </a:lnTo>
                      <a:cubicBezTo>
                        <a:pt x="421869" y="137629"/>
                        <a:pt x="415761" y="141761"/>
                        <a:pt x="415940" y="142480"/>
                      </a:cubicBezTo>
                      <a:lnTo>
                        <a:pt x="415940" y="142480"/>
                      </a:lnTo>
                      <a:cubicBezTo>
                        <a:pt x="413066" y="148948"/>
                        <a:pt x="403723" y="150385"/>
                        <a:pt x="395997" y="153440"/>
                      </a:cubicBezTo>
                      <a:lnTo>
                        <a:pt x="395997" y="153440"/>
                      </a:lnTo>
                      <a:cubicBezTo>
                        <a:pt x="394739" y="153979"/>
                        <a:pt x="393481" y="154158"/>
                        <a:pt x="392403" y="154158"/>
                      </a:cubicBezTo>
                      <a:lnTo>
                        <a:pt x="392403" y="154158"/>
                      </a:lnTo>
                      <a:cubicBezTo>
                        <a:pt x="384857" y="153799"/>
                        <a:pt x="380725" y="146433"/>
                        <a:pt x="377131" y="140863"/>
                      </a:cubicBezTo>
                      <a:lnTo>
                        <a:pt x="377131" y="140863"/>
                      </a:lnTo>
                      <a:cubicBezTo>
                        <a:pt x="376952" y="142120"/>
                        <a:pt x="376592" y="143558"/>
                        <a:pt x="376413" y="144456"/>
                      </a:cubicBezTo>
                      <a:lnTo>
                        <a:pt x="376413" y="144456"/>
                      </a:lnTo>
                      <a:lnTo>
                        <a:pt x="376413" y="144456"/>
                      </a:lnTo>
                      <a:cubicBezTo>
                        <a:pt x="376053" y="151463"/>
                        <a:pt x="372460" y="150745"/>
                        <a:pt x="369226" y="156674"/>
                      </a:cubicBezTo>
                      <a:lnTo>
                        <a:pt x="369226" y="156674"/>
                      </a:lnTo>
                      <a:cubicBezTo>
                        <a:pt x="368507" y="157752"/>
                        <a:pt x="368327" y="158291"/>
                        <a:pt x="368327" y="158830"/>
                      </a:cubicBezTo>
                      <a:lnTo>
                        <a:pt x="368327" y="158830"/>
                      </a:lnTo>
                      <a:cubicBezTo>
                        <a:pt x="367788" y="160806"/>
                        <a:pt x="372280" y="163681"/>
                        <a:pt x="372819" y="169251"/>
                      </a:cubicBezTo>
                      <a:lnTo>
                        <a:pt x="372819" y="169251"/>
                      </a:lnTo>
                      <a:cubicBezTo>
                        <a:pt x="372819" y="170149"/>
                        <a:pt x="372639" y="171227"/>
                        <a:pt x="372100" y="172485"/>
                      </a:cubicBezTo>
                      <a:lnTo>
                        <a:pt x="372100" y="172485"/>
                      </a:lnTo>
                      <a:cubicBezTo>
                        <a:pt x="370483" y="175000"/>
                        <a:pt x="367788" y="176977"/>
                        <a:pt x="364734" y="176977"/>
                      </a:cubicBezTo>
                      <a:lnTo>
                        <a:pt x="364734" y="176977"/>
                      </a:lnTo>
                      <a:cubicBezTo>
                        <a:pt x="361500" y="176977"/>
                        <a:pt x="358445" y="174641"/>
                        <a:pt x="357188" y="170688"/>
                      </a:cubicBezTo>
                      <a:lnTo>
                        <a:pt x="357188" y="170688"/>
                      </a:lnTo>
                      <a:cubicBezTo>
                        <a:pt x="354672" y="165118"/>
                        <a:pt x="352876" y="163501"/>
                        <a:pt x="343533" y="162962"/>
                      </a:cubicBezTo>
                      <a:lnTo>
                        <a:pt x="343533" y="162962"/>
                      </a:lnTo>
                      <a:lnTo>
                        <a:pt x="342275" y="162962"/>
                      </a:lnTo>
                      <a:cubicBezTo>
                        <a:pt x="330776" y="163142"/>
                        <a:pt x="328440" y="164939"/>
                        <a:pt x="323230" y="171407"/>
                      </a:cubicBezTo>
                      <a:lnTo>
                        <a:pt x="323230" y="171407"/>
                      </a:lnTo>
                      <a:cubicBezTo>
                        <a:pt x="321972" y="172844"/>
                        <a:pt x="321433" y="174282"/>
                        <a:pt x="321074" y="174821"/>
                      </a:cubicBezTo>
                      <a:lnTo>
                        <a:pt x="321074" y="174821"/>
                      </a:lnTo>
                      <a:cubicBezTo>
                        <a:pt x="321792" y="174821"/>
                        <a:pt x="322870" y="174641"/>
                        <a:pt x="324308" y="174102"/>
                      </a:cubicBezTo>
                      <a:lnTo>
                        <a:pt x="324308" y="174102"/>
                      </a:lnTo>
                      <a:cubicBezTo>
                        <a:pt x="326104" y="173383"/>
                        <a:pt x="327362" y="173024"/>
                        <a:pt x="328620" y="173024"/>
                      </a:cubicBezTo>
                      <a:lnTo>
                        <a:pt x="328620" y="173024"/>
                      </a:lnTo>
                      <a:cubicBezTo>
                        <a:pt x="330237" y="173024"/>
                        <a:pt x="332573" y="174821"/>
                        <a:pt x="332573" y="176617"/>
                      </a:cubicBezTo>
                      <a:lnTo>
                        <a:pt x="332573" y="176617"/>
                      </a:lnTo>
                      <a:cubicBezTo>
                        <a:pt x="332393" y="179133"/>
                        <a:pt x="331135" y="180570"/>
                        <a:pt x="329698" y="182187"/>
                      </a:cubicBezTo>
                      <a:lnTo>
                        <a:pt x="329698" y="182187"/>
                      </a:lnTo>
                      <a:cubicBezTo>
                        <a:pt x="326104" y="185601"/>
                        <a:pt x="316941" y="189554"/>
                        <a:pt x="308137" y="189554"/>
                      </a:cubicBezTo>
                      <a:lnTo>
                        <a:pt x="308137" y="189554"/>
                      </a:lnTo>
                      <a:lnTo>
                        <a:pt x="307958" y="189554"/>
                      </a:lnTo>
                      <a:cubicBezTo>
                        <a:pt x="298615" y="189194"/>
                        <a:pt x="286397" y="189374"/>
                        <a:pt x="283342" y="181289"/>
                      </a:cubicBezTo>
                      <a:lnTo>
                        <a:pt x="283342" y="181289"/>
                      </a:lnTo>
                      <a:cubicBezTo>
                        <a:pt x="281905" y="176258"/>
                        <a:pt x="281546" y="169071"/>
                        <a:pt x="275796" y="168353"/>
                      </a:cubicBezTo>
                      <a:lnTo>
                        <a:pt x="275796" y="168353"/>
                      </a:lnTo>
                      <a:cubicBezTo>
                        <a:pt x="273820" y="167814"/>
                        <a:pt x="272382" y="167634"/>
                        <a:pt x="271125" y="167634"/>
                      </a:cubicBezTo>
                      <a:lnTo>
                        <a:pt x="271125" y="167634"/>
                      </a:lnTo>
                      <a:cubicBezTo>
                        <a:pt x="267531" y="167454"/>
                        <a:pt x="265914" y="169790"/>
                        <a:pt x="260165" y="172305"/>
                      </a:cubicBezTo>
                      <a:lnTo>
                        <a:pt x="260165" y="172305"/>
                      </a:lnTo>
                      <a:cubicBezTo>
                        <a:pt x="258548" y="172844"/>
                        <a:pt x="256751" y="173024"/>
                        <a:pt x="254954" y="173024"/>
                      </a:cubicBezTo>
                      <a:lnTo>
                        <a:pt x="254954" y="173024"/>
                      </a:lnTo>
                      <a:cubicBezTo>
                        <a:pt x="246330" y="173024"/>
                        <a:pt x="236089" y="167993"/>
                        <a:pt x="232316" y="167095"/>
                      </a:cubicBezTo>
                      <a:lnTo>
                        <a:pt x="232316" y="167095"/>
                      </a:lnTo>
                      <a:cubicBezTo>
                        <a:pt x="229800" y="166556"/>
                        <a:pt x="225848" y="166017"/>
                        <a:pt x="222613" y="166017"/>
                      </a:cubicBezTo>
                      <a:lnTo>
                        <a:pt x="222613" y="166017"/>
                      </a:lnTo>
                      <a:cubicBezTo>
                        <a:pt x="220278" y="166017"/>
                        <a:pt x="218122" y="166376"/>
                        <a:pt x="217583" y="166735"/>
                      </a:cubicBezTo>
                      <a:lnTo>
                        <a:pt x="217583" y="166735"/>
                      </a:lnTo>
                      <a:cubicBezTo>
                        <a:pt x="217583" y="166735"/>
                        <a:pt x="217583" y="166915"/>
                        <a:pt x="217762" y="167095"/>
                      </a:cubicBezTo>
                      <a:lnTo>
                        <a:pt x="217762" y="167095"/>
                      </a:lnTo>
                      <a:cubicBezTo>
                        <a:pt x="220278" y="171048"/>
                        <a:pt x="227644" y="169970"/>
                        <a:pt x="234472" y="174461"/>
                      </a:cubicBezTo>
                      <a:lnTo>
                        <a:pt x="234472" y="174461"/>
                      </a:lnTo>
                      <a:cubicBezTo>
                        <a:pt x="236808" y="176258"/>
                        <a:pt x="238065" y="178953"/>
                        <a:pt x="238065" y="181469"/>
                      </a:cubicBezTo>
                      <a:lnTo>
                        <a:pt x="238065" y="181469"/>
                      </a:lnTo>
                      <a:cubicBezTo>
                        <a:pt x="237886" y="186499"/>
                        <a:pt x="234472" y="190991"/>
                        <a:pt x="229621" y="192249"/>
                      </a:cubicBezTo>
                      <a:lnTo>
                        <a:pt x="229621" y="192249"/>
                      </a:lnTo>
                      <a:cubicBezTo>
                        <a:pt x="224410" y="193507"/>
                        <a:pt x="219200" y="194944"/>
                        <a:pt x="213270" y="196381"/>
                      </a:cubicBezTo>
                      <a:lnTo>
                        <a:pt x="213270" y="196381"/>
                      </a:lnTo>
                      <a:cubicBezTo>
                        <a:pt x="210216" y="196381"/>
                        <a:pt x="206084" y="197459"/>
                        <a:pt x="204107" y="198717"/>
                      </a:cubicBezTo>
                      <a:lnTo>
                        <a:pt x="204107" y="198717"/>
                      </a:lnTo>
                      <a:cubicBezTo>
                        <a:pt x="204646" y="198897"/>
                        <a:pt x="205365" y="198897"/>
                        <a:pt x="206084" y="198897"/>
                      </a:cubicBezTo>
                      <a:lnTo>
                        <a:pt x="206084" y="198897"/>
                      </a:lnTo>
                      <a:cubicBezTo>
                        <a:pt x="211294" y="198897"/>
                        <a:pt x="219020" y="196381"/>
                        <a:pt x="223691" y="195303"/>
                      </a:cubicBezTo>
                      <a:lnTo>
                        <a:pt x="223691" y="195303"/>
                      </a:lnTo>
                      <a:cubicBezTo>
                        <a:pt x="223871" y="195303"/>
                        <a:pt x="224230" y="195303"/>
                        <a:pt x="224410" y="195303"/>
                      </a:cubicBezTo>
                      <a:lnTo>
                        <a:pt x="224410" y="195303"/>
                      </a:lnTo>
                      <a:cubicBezTo>
                        <a:pt x="229082" y="194944"/>
                        <a:pt x="232855" y="196202"/>
                        <a:pt x="236089" y="201412"/>
                      </a:cubicBezTo>
                      <a:lnTo>
                        <a:pt x="236089" y="201412"/>
                      </a:lnTo>
                      <a:cubicBezTo>
                        <a:pt x="239862" y="205365"/>
                        <a:pt x="241299" y="211833"/>
                        <a:pt x="241299" y="217942"/>
                      </a:cubicBezTo>
                      <a:lnTo>
                        <a:pt x="241299" y="217942"/>
                      </a:lnTo>
                      <a:cubicBezTo>
                        <a:pt x="241299" y="219918"/>
                        <a:pt x="241120" y="221895"/>
                        <a:pt x="240760" y="223692"/>
                      </a:cubicBezTo>
                      <a:lnTo>
                        <a:pt x="240760" y="223692"/>
                      </a:lnTo>
                      <a:cubicBezTo>
                        <a:pt x="238245" y="232855"/>
                        <a:pt x="217942" y="247408"/>
                        <a:pt x="210755" y="250642"/>
                      </a:cubicBezTo>
                      <a:lnTo>
                        <a:pt x="210755" y="250642"/>
                      </a:lnTo>
                      <a:cubicBezTo>
                        <a:pt x="206443" y="253158"/>
                        <a:pt x="201412" y="254775"/>
                        <a:pt x="196202" y="254775"/>
                      </a:cubicBezTo>
                      <a:lnTo>
                        <a:pt x="196202" y="254775"/>
                      </a:lnTo>
                      <a:cubicBezTo>
                        <a:pt x="192608" y="254775"/>
                        <a:pt x="188835" y="253876"/>
                        <a:pt x="185421" y="251900"/>
                      </a:cubicBezTo>
                      <a:lnTo>
                        <a:pt x="185421" y="251900"/>
                      </a:lnTo>
                      <a:cubicBezTo>
                        <a:pt x="181648" y="249025"/>
                        <a:pt x="180211" y="244174"/>
                        <a:pt x="180211" y="239323"/>
                      </a:cubicBezTo>
                      <a:lnTo>
                        <a:pt x="180211" y="239323"/>
                      </a:lnTo>
                      <a:cubicBezTo>
                        <a:pt x="180211" y="235191"/>
                        <a:pt x="181289" y="230878"/>
                        <a:pt x="183265" y="227644"/>
                      </a:cubicBezTo>
                      <a:lnTo>
                        <a:pt x="183265" y="227644"/>
                      </a:lnTo>
                      <a:cubicBezTo>
                        <a:pt x="183984" y="225668"/>
                        <a:pt x="184343" y="223871"/>
                        <a:pt x="184343" y="222434"/>
                      </a:cubicBezTo>
                      <a:lnTo>
                        <a:pt x="184343" y="222434"/>
                      </a:lnTo>
                      <a:cubicBezTo>
                        <a:pt x="184343" y="219379"/>
                        <a:pt x="183086" y="217044"/>
                        <a:pt x="180031" y="214708"/>
                      </a:cubicBezTo>
                      <a:lnTo>
                        <a:pt x="180031" y="214708"/>
                      </a:lnTo>
                      <a:cubicBezTo>
                        <a:pt x="174821" y="210216"/>
                        <a:pt x="166376" y="195663"/>
                        <a:pt x="163681" y="194046"/>
                      </a:cubicBezTo>
                      <a:lnTo>
                        <a:pt x="163681" y="194046"/>
                      </a:lnTo>
                      <a:cubicBezTo>
                        <a:pt x="164220" y="196741"/>
                        <a:pt x="167993" y="203568"/>
                        <a:pt x="170688" y="208958"/>
                      </a:cubicBezTo>
                      <a:lnTo>
                        <a:pt x="170688" y="208958"/>
                      </a:lnTo>
                      <a:cubicBezTo>
                        <a:pt x="172305" y="212372"/>
                        <a:pt x="173204" y="213810"/>
                        <a:pt x="173383" y="215966"/>
                      </a:cubicBezTo>
                      <a:lnTo>
                        <a:pt x="173383" y="215966"/>
                      </a:lnTo>
                      <a:cubicBezTo>
                        <a:pt x="173383" y="218481"/>
                        <a:pt x="170149" y="219379"/>
                        <a:pt x="169610" y="219379"/>
                      </a:cubicBezTo>
                      <a:lnTo>
                        <a:pt x="169610" y="219379"/>
                      </a:lnTo>
                      <a:cubicBezTo>
                        <a:pt x="168891" y="219379"/>
                        <a:pt x="167993" y="219379"/>
                        <a:pt x="167274" y="219379"/>
                      </a:cubicBezTo>
                      <a:lnTo>
                        <a:pt x="167274" y="219379"/>
                      </a:lnTo>
                      <a:lnTo>
                        <a:pt x="167274" y="219379"/>
                      </a:lnTo>
                      <a:cubicBezTo>
                        <a:pt x="165837" y="219379"/>
                        <a:pt x="162423" y="219559"/>
                        <a:pt x="158291" y="219559"/>
                      </a:cubicBezTo>
                      <a:lnTo>
                        <a:pt x="158291" y="219559"/>
                      </a:lnTo>
                      <a:cubicBezTo>
                        <a:pt x="152182" y="219559"/>
                        <a:pt x="144815" y="219200"/>
                        <a:pt x="138527" y="216505"/>
                      </a:cubicBezTo>
                      <a:lnTo>
                        <a:pt x="138527" y="216505"/>
                      </a:lnTo>
                      <a:cubicBezTo>
                        <a:pt x="137629" y="215966"/>
                        <a:pt x="136551" y="215786"/>
                        <a:pt x="135293" y="215786"/>
                      </a:cubicBezTo>
                      <a:lnTo>
                        <a:pt x="135293" y="215786"/>
                      </a:lnTo>
                      <a:cubicBezTo>
                        <a:pt x="129184" y="215606"/>
                        <a:pt x="119661" y="222254"/>
                        <a:pt x="111936" y="225848"/>
                      </a:cubicBezTo>
                      <a:lnTo>
                        <a:pt x="111936" y="225848"/>
                      </a:lnTo>
                      <a:cubicBezTo>
                        <a:pt x="109959" y="227105"/>
                        <a:pt x="109959" y="227644"/>
                        <a:pt x="109780" y="228363"/>
                      </a:cubicBezTo>
                      <a:lnTo>
                        <a:pt x="109780" y="228363"/>
                      </a:lnTo>
                      <a:cubicBezTo>
                        <a:pt x="109240" y="230699"/>
                        <a:pt x="116607" y="236987"/>
                        <a:pt x="121638" y="238425"/>
                      </a:cubicBezTo>
                      <a:lnTo>
                        <a:pt x="121638" y="238425"/>
                      </a:lnTo>
                      <a:cubicBezTo>
                        <a:pt x="129723" y="239682"/>
                        <a:pt x="158471" y="244893"/>
                        <a:pt x="165478" y="247767"/>
                      </a:cubicBezTo>
                      <a:lnTo>
                        <a:pt x="165478" y="247767"/>
                      </a:lnTo>
                      <a:cubicBezTo>
                        <a:pt x="174282" y="250822"/>
                        <a:pt x="185960" y="261423"/>
                        <a:pt x="186140" y="261602"/>
                      </a:cubicBezTo>
                      <a:lnTo>
                        <a:pt x="186140" y="261602"/>
                      </a:lnTo>
                      <a:lnTo>
                        <a:pt x="189194" y="264297"/>
                      </a:lnTo>
                      <a:lnTo>
                        <a:pt x="185421" y="265914"/>
                      </a:lnTo>
                      <a:cubicBezTo>
                        <a:pt x="185242" y="265914"/>
                        <a:pt x="171946" y="271305"/>
                        <a:pt x="154518" y="272742"/>
                      </a:cubicBezTo>
                      <a:lnTo>
                        <a:pt x="154518" y="272742"/>
                      </a:lnTo>
                      <a:cubicBezTo>
                        <a:pt x="145714" y="274179"/>
                        <a:pt x="138347" y="274898"/>
                        <a:pt x="132239" y="274898"/>
                      </a:cubicBezTo>
                      <a:lnTo>
                        <a:pt x="132239" y="274898"/>
                      </a:lnTo>
                      <a:cubicBezTo>
                        <a:pt x="126130" y="274898"/>
                        <a:pt x="121279" y="274179"/>
                        <a:pt x="117685" y="272742"/>
                      </a:cubicBezTo>
                      <a:lnTo>
                        <a:pt x="117685" y="272742"/>
                      </a:lnTo>
                      <a:cubicBezTo>
                        <a:pt x="116248" y="271844"/>
                        <a:pt x="115349" y="271664"/>
                        <a:pt x="114990" y="271664"/>
                      </a:cubicBezTo>
                      <a:lnTo>
                        <a:pt x="114990" y="271664"/>
                      </a:lnTo>
                      <a:cubicBezTo>
                        <a:pt x="114092" y="271125"/>
                        <a:pt x="111936" y="274179"/>
                        <a:pt x="103311" y="276515"/>
                      </a:cubicBezTo>
                      <a:lnTo>
                        <a:pt x="103311" y="276515"/>
                      </a:lnTo>
                      <a:cubicBezTo>
                        <a:pt x="92531" y="279210"/>
                        <a:pt x="81751" y="280647"/>
                        <a:pt x="69353" y="280647"/>
                      </a:cubicBezTo>
                      <a:lnTo>
                        <a:pt x="69353" y="280647"/>
                      </a:lnTo>
                      <a:cubicBezTo>
                        <a:pt x="66479" y="280288"/>
                        <a:pt x="63963" y="280108"/>
                        <a:pt x="61627" y="280108"/>
                      </a:cubicBezTo>
                      <a:lnTo>
                        <a:pt x="61627" y="280108"/>
                      </a:lnTo>
                      <a:cubicBezTo>
                        <a:pt x="56058" y="280108"/>
                        <a:pt x="52105" y="281007"/>
                        <a:pt x="46176" y="282085"/>
                      </a:cubicBezTo>
                      <a:lnTo>
                        <a:pt x="46176" y="282085"/>
                      </a:lnTo>
                      <a:cubicBezTo>
                        <a:pt x="42942" y="282624"/>
                        <a:pt x="39707" y="282624"/>
                        <a:pt x="36833" y="282624"/>
                      </a:cubicBezTo>
                      <a:lnTo>
                        <a:pt x="36833" y="282624"/>
                      </a:lnTo>
                      <a:cubicBezTo>
                        <a:pt x="32341" y="282624"/>
                        <a:pt x="28029" y="282265"/>
                        <a:pt x="24256" y="282085"/>
                      </a:cubicBezTo>
                      <a:lnTo>
                        <a:pt x="24256" y="282085"/>
                      </a:lnTo>
                      <a:close/>
                      <a:moveTo>
                        <a:pt x="37192" y="277593"/>
                      </a:moveTo>
                      <a:cubicBezTo>
                        <a:pt x="39887" y="277593"/>
                        <a:pt x="42762" y="277413"/>
                        <a:pt x="45637" y="277054"/>
                      </a:cubicBezTo>
                      <a:lnTo>
                        <a:pt x="45637" y="277054"/>
                      </a:lnTo>
                      <a:cubicBezTo>
                        <a:pt x="51206" y="276156"/>
                        <a:pt x="55698" y="275078"/>
                        <a:pt x="61807" y="275078"/>
                      </a:cubicBezTo>
                      <a:lnTo>
                        <a:pt x="61807" y="275078"/>
                      </a:lnTo>
                      <a:cubicBezTo>
                        <a:pt x="64322" y="275078"/>
                        <a:pt x="67018" y="275257"/>
                        <a:pt x="69892" y="275617"/>
                      </a:cubicBezTo>
                      <a:lnTo>
                        <a:pt x="69892" y="275617"/>
                      </a:lnTo>
                      <a:cubicBezTo>
                        <a:pt x="81571" y="275617"/>
                        <a:pt x="91812" y="274359"/>
                        <a:pt x="102233" y="271664"/>
                      </a:cubicBezTo>
                      <a:lnTo>
                        <a:pt x="102233" y="271664"/>
                      </a:lnTo>
                      <a:cubicBezTo>
                        <a:pt x="109780" y="269867"/>
                        <a:pt x="109959" y="267172"/>
                        <a:pt x="115170" y="266633"/>
                      </a:cubicBezTo>
                      <a:lnTo>
                        <a:pt x="115170" y="266633"/>
                      </a:lnTo>
                      <a:cubicBezTo>
                        <a:pt x="116607" y="266633"/>
                        <a:pt x="118044" y="266992"/>
                        <a:pt x="119661" y="267711"/>
                      </a:cubicBezTo>
                      <a:lnTo>
                        <a:pt x="119661" y="267711"/>
                      </a:lnTo>
                      <a:cubicBezTo>
                        <a:pt x="122357" y="268789"/>
                        <a:pt x="126669" y="269508"/>
                        <a:pt x="132418" y="269508"/>
                      </a:cubicBezTo>
                      <a:lnTo>
                        <a:pt x="132418" y="269508"/>
                      </a:lnTo>
                      <a:cubicBezTo>
                        <a:pt x="138168" y="269508"/>
                        <a:pt x="145354" y="268789"/>
                        <a:pt x="154158" y="267531"/>
                      </a:cubicBezTo>
                      <a:lnTo>
                        <a:pt x="154158" y="267531"/>
                      </a:lnTo>
                      <a:cubicBezTo>
                        <a:pt x="165118" y="266633"/>
                        <a:pt x="174461" y="264118"/>
                        <a:pt x="179672" y="262501"/>
                      </a:cubicBezTo>
                      <a:lnTo>
                        <a:pt x="179672" y="262501"/>
                      </a:lnTo>
                      <a:cubicBezTo>
                        <a:pt x="175539" y="259267"/>
                        <a:pt x="168712" y="254056"/>
                        <a:pt x="164040" y="252439"/>
                      </a:cubicBezTo>
                      <a:lnTo>
                        <a:pt x="164040" y="252439"/>
                      </a:lnTo>
                      <a:cubicBezTo>
                        <a:pt x="158111" y="250103"/>
                        <a:pt x="128825" y="244713"/>
                        <a:pt x="120739" y="243276"/>
                      </a:cubicBezTo>
                      <a:lnTo>
                        <a:pt x="120739" y="243276"/>
                      </a:lnTo>
                      <a:cubicBezTo>
                        <a:pt x="114271" y="240760"/>
                        <a:pt x="105647" y="235909"/>
                        <a:pt x="105108" y="228363"/>
                      </a:cubicBezTo>
                      <a:lnTo>
                        <a:pt x="105108" y="228363"/>
                      </a:lnTo>
                      <a:cubicBezTo>
                        <a:pt x="105108" y="225668"/>
                        <a:pt x="106905" y="222973"/>
                        <a:pt x="109959" y="221356"/>
                      </a:cubicBezTo>
                      <a:lnTo>
                        <a:pt x="109959" y="221356"/>
                      </a:lnTo>
                      <a:cubicBezTo>
                        <a:pt x="117326" y="218301"/>
                        <a:pt x="126669" y="210935"/>
                        <a:pt x="135652" y="210755"/>
                      </a:cubicBezTo>
                      <a:lnTo>
                        <a:pt x="135652" y="210755"/>
                      </a:lnTo>
                      <a:cubicBezTo>
                        <a:pt x="137449" y="210755"/>
                        <a:pt x="139425" y="211114"/>
                        <a:pt x="141042" y="212013"/>
                      </a:cubicBezTo>
                      <a:lnTo>
                        <a:pt x="141042" y="212013"/>
                      </a:lnTo>
                      <a:cubicBezTo>
                        <a:pt x="145893" y="214169"/>
                        <a:pt x="152901" y="214708"/>
                        <a:pt x="158650" y="214528"/>
                      </a:cubicBezTo>
                      <a:lnTo>
                        <a:pt x="158650" y="214528"/>
                      </a:lnTo>
                      <a:cubicBezTo>
                        <a:pt x="162423" y="214528"/>
                        <a:pt x="165478" y="214349"/>
                        <a:pt x="167274" y="214349"/>
                      </a:cubicBezTo>
                      <a:lnTo>
                        <a:pt x="167274" y="214349"/>
                      </a:lnTo>
                      <a:cubicBezTo>
                        <a:pt x="167634" y="214349"/>
                        <a:pt x="167634" y="214349"/>
                        <a:pt x="167634" y="214349"/>
                      </a:cubicBezTo>
                      <a:lnTo>
                        <a:pt x="167634" y="214349"/>
                      </a:lnTo>
                      <a:cubicBezTo>
                        <a:pt x="167813" y="214349"/>
                        <a:pt x="167813" y="214349"/>
                        <a:pt x="167993" y="214349"/>
                      </a:cubicBezTo>
                      <a:lnTo>
                        <a:pt x="167993" y="214349"/>
                      </a:lnTo>
                      <a:cubicBezTo>
                        <a:pt x="167634" y="213630"/>
                        <a:pt x="167274" y="212552"/>
                        <a:pt x="166556" y="211474"/>
                      </a:cubicBezTo>
                      <a:lnTo>
                        <a:pt x="166556" y="211474"/>
                      </a:lnTo>
                      <a:cubicBezTo>
                        <a:pt x="163681" y="205545"/>
                        <a:pt x="159189" y="198717"/>
                        <a:pt x="159010" y="193686"/>
                      </a:cubicBezTo>
                      <a:lnTo>
                        <a:pt x="159010" y="193686"/>
                      </a:lnTo>
                      <a:cubicBezTo>
                        <a:pt x="159010" y="191890"/>
                        <a:pt x="160806" y="189554"/>
                        <a:pt x="163142" y="189194"/>
                      </a:cubicBezTo>
                      <a:lnTo>
                        <a:pt x="163142" y="189194"/>
                      </a:lnTo>
                      <a:cubicBezTo>
                        <a:pt x="163681" y="189194"/>
                        <a:pt x="164220" y="189194"/>
                        <a:pt x="164759" y="189374"/>
                      </a:cubicBezTo>
                      <a:lnTo>
                        <a:pt x="164759" y="189374"/>
                      </a:lnTo>
                      <a:lnTo>
                        <a:pt x="164759" y="189374"/>
                      </a:lnTo>
                      <a:lnTo>
                        <a:pt x="164759" y="189374"/>
                      </a:lnTo>
                      <a:cubicBezTo>
                        <a:pt x="173024" y="191890"/>
                        <a:pt x="178953" y="208060"/>
                        <a:pt x="183625" y="210935"/>
                      </a:cubicBezTo>
                      <a:lnTo>
                        <a:pt x="183625" y="210935"/>
                      </a:lnTo>
                      <a:cubicBezTo>
                        <a:pt x="187577" y="213810"/>
                        <a:pt x="189913" y="218122"/>
                        <a:pt x="189913" y="222793"/>
                      </a:cubicBezTo>
                      <a:lnTo>
                        <a:pt x="189913" y="222793"/>
                      </a:lnTo>
                      <a:cubicBezTo>
                        <a:pt x="189913" y="225129"/>
                        <a:pt x="189374" y="227465"/>
                        <a:pt x="188296" y="230339"/>
                      </a:cubicBezTo>
                      <a:lnTo>
                        <a:pt x="188296" y="230339"/>
                      </a:lnTo>
                      <a:cubicBezTo>
                        <a:pt x="186859" y="232855"/>
                        <a:pt x="185781" y="236448"/>
                        <a:pt x="185781" y="239682"/>
                      </a:cubicBezTo>
                      <a:lnTo>
                        <a:pt x="185781" y="239682"/>
                      </a:lnTo>
                      <a:cubicBezTo>
                        <a:pt x="185781" y="243455"/>
                        <a:pt x="187038" y="246869"/>
                        <a:pt x="188655" y="248127"/>
                      </a:cubicBezTo>
                      <a:lnTo>
                        <a:pt x="188655" y="248127"/>
                      </a:lnTo>
                      <a:cubicBezTo>
                        <a:pt x="190991" y="249564"/>
                        <a:pt x="193686" y="250103"/>
                        <a:pt x="196561" y="250103"/>
                      </a:cubicBezTo>
                      <a:lnTo>
                        <a:pt x="196561" y="250103"/>
                      </a:lnTo>
                      <a:cubicBezTo>
                        <a:pt x="200514" y="250103"/>
                        <a:pt x="205006" y="248846"/>
                        <a:pt x="208779" y="246510"/>
                      </a:cubicBezTo>
                      <a:lnTo>
                        <a:pt x="208779" y="246510"/>
                      </a:lnTo>
                      <a:cubicBezTo>
                        <a:pt x="214349" y="244713"/>
                        <a:pt x="236089" y="227285"/>
                        <a:pt x="236089" y="223152"/>
                      </a:cubicBezTo>
                      <a:lnTo>
                        <a:pt x="236089" y="223152"/>
                      </a:lnTo>
                      <a:cubicBezTo>
                        <a:pt x="236268" y="221715"/>
                        <a:pt x="236448" y="219918"/>
                        <a:pt x="236448" y="218301"/>
                      </a:cubicBezTo>
                      <a:lnTo>
                        <a:pt x="236448" y="218301"/>
                      </a:lnTo>
                      <a:cubicBezTo>
                        <a:pt x="236448" y="213091"/>
                        <a:pt x="234831" y="207521"/>
                        <a:pt x="232495" y="205185"/>
                      </a:cubicBezTo>
                      <a:lnTo>
                        <a:pt x="232495" y="205185"/>
                      </a:lnTo>
                      <a:cubicBezTo>
                        <a:pt x="228363" y="200334"/>
                        <a:pt x="229441" y="201233"/>
                        <a:pt x="224590" y="200873"/>
                      </a:cubicBezTo>
                      <a:lnTo>
                        <a:pt x="224590" y="200873"/>
                      </a:lnTo>
                      <a:cubicBezTo>
                        <a:pt x="224410" y="200873"/>
                        <a:pt x="224230" y="200873"/>
                        <a:pt x="224410" y="200873"/>
                      </a:cubicBezTo>
                      <a:lnTo>
                        <a:pt x="224410" y="200873"/>
                      </a:lnTo>
                      <a:cubicBezTo>
                        <a:pt x="220457" y="201772"/>
                        <a:pt x="212731" y="204467"/>
                        <a:pt x="206263" y="204467"/>
                      </a:cubicBezTo>
                      <a:lnTo>
                        <a:pt x="206263" y="204467"/>
                      </a:lnTo>
                      <a:cubicBezTo>
                        <a:pt x="204287" y="204467"/>
                        <a:pt x="202310" y="204287"/>
                        <a:pt x="200154" y="203209"/>
                      </a:cubicBezTo>
                      <a:lnTo>
                        <a:pt x="200154" y="203209"/>
                      </a:lnTo>
                      <a:cubicBezTo>
                        <a:pt x="199076" y="202490"/>
                        <a:pt x="197998" y="201233"/>
                        <a:pt x="197998" y="199615"/>
                      </a:cubicBezTo>
                      <a:lnTo>
                        <a:pt x="197998" y="199615"/>
                      </a:lnTo>
                      <a:cubicBezTo>
                        <a:pt x="199615" y="193147"/>
                        <a:pt x="207162" y="192429"/>
                        <a:pt x="212731" y="191890"/>
                      </a:cubicBezTo>
                      <a:lnTo>
                        <a:pt x="212731" y="191890"/>
                      </a:lnTo>
                      <a:cubicBezTo>
                        <a:pt x="217942" y="190452"/>
                        <a:pt x="223332" y="189194"/>
                        <a:pt x="228543" y="187937"/>
                      </a:cubicBezTo>
                      <a:lnTo>
                        <a:pt x="228543" y="187937"/>
                      </a:lnTo>
                      <a:cubicBezTo>
                        <a:pt x="230699" y="187577"/>
                        <a:pt x="233214" y="184343"/>
                        <a:pt x="233034" y="182008"/>
                      </a:cubicBezTo>
                      <a:lnTo>
                        <a:pt x="233034" y="182008"/>
                      </a:lnTo>
                      <a:cubicBezTo>
                        <a:pt x="233034" y="180930"/>
                        <a:pt x="232675" y="180031"/>
                        <a:pt x="231597" y="179133"/>
                      </a:cubicBezTo>
                      <a:lnTo>
                        <a:pt x="231597" y="179133"/>
                      </a:lnTo>
                      <a:cubicBezTo>
                        <a:pt x="227824" y="175719"/>
                        <a:pt x="219379" y="177336"/>
                        <a:pt x="213809" y="170509"/>
                      </a:cubicBezTo>
                      <a:lnTo>
                        <a:pt x="213809" y="170509"/>
                      </a:lnTo>
                      <a:cubicBezTo>
                        <a:pt x="213091" y="169431"/>
                        <a:pt x="212731" y="168353"/>
                        <a:pt x="212731" y="167095"/>
                      </a:cubicBezTo>
                      <a:lnTo>
                        <a:pt x="212731" y="167095"/>
                      </a:lnTo>
                      <a:cubicBezTo>
                        <a:pt x="213630" y="161525"/>
                        <a:pt x="218840" y="161705"/>
                        <a:pt x="222973" y="161525"/>
                      </a:cubicBezTo>
                      <a:lnTo>
                        <a:pt x="222973" y="161525"/>
                      </a:lnTo>
                      <a:cubicBezTo>
                        <a:pt x="226746" y="161525"/>
                        <a:pt x="230878" y="162064"/>
                        <a:pt x="233753" y="162603"/>
                      </a:cubicBezTo>
                      <a:lnTo>
                        <a:pt x="233753" y="162603"/>
                      </a:lnTo>
                      <a:cubicBezTo>
                        <a:pt x="238604" y="163861"/>
                        <a:pt x="248307" y="168532"/>
                        <a:pt x="255134" y="168353"/>
                      </a:cubicBezTo>
                      <a:lnTo>
                        <a:pt x="255134" y="168353"/>
                      </a:lnTo>
                      <a:cubicBezTo>
                        <a:pt x="256571" y="168353"/>
                        <a:pt x="257649" y="168173"/>
                        <a:pt x="258548" y="167993"/>
                      </a:cubicBezTo>
                      <a:lnTo>
                        <a:pt x="258548" y="167993"/>
                      </a:lnTo>
                      <a:cubicBezTo>
                        <a:pt x="262860" y="166376"/>
                        <a:pt x="265196" y="162962"/>
                        <a:pt x="271305" y="162962"/>
                      </a:cubicBezTo>
                      <a:lnTo>
                        <a:pt x="271305" y="162962"/>
                      </a:lnTo>
                      <a:cubicBezTo>
                        <a:pt x="273101" y="162962"/>
                        <a:pt x="275078" y="163322"/>
                        <a:pt x="277054" y="163861"/>
                      </a:cubicBezTo>
                      <a:lnTo>
                        <a:pt x="277054" y="163861"/>
                      </a:lnTo>
                      <a:cubicBezTo>
                        <a:pt x="287295" y="165837"/>
                        <a:pt x="287116" y="177336"/>
                        <a:pt x="288373" y="180391"/>
                      </a:cubicBezTo>
                      <a:lnTo>
                        <a:pt x="288373" y="180391"/>
                      </a:lnTo>
                      <a:cubicBezTo>
                        <a:pt x="288373" y="182547"/>
                        <a:pt x="299154" y="185421"/>
                        <a:pt x="308137" y="185062"/>
                      </a:cubicBezTo>
                      <a:lnTo>
                        <a:pt x="308137" y="185062"/>
                      </a:lnTo>
                      <a:lnTo>
                        <a:pt x="308317" y="185062"/>
                      </a:lnTo>
                      <a:cubicBezTo>
                        <a:pt x="314965" y="185242"/>
                        <a:pt x="323589" y="181469"/>
                        <a:pt x="325925" y="179492"/>
                      </a:cubicBezTo>
                      <a:lnTo>
                        <a:pt x="325925" y="179492"/>
                      </a:lnTo>
                      <a:cubicBezTo>
                        <a:pt x="324128" y="180211"/>
                        <a:pt x="322691" y="180570"/>
                        <a:pt x="321074" y="180570"/>
                      </a:cubicBezTo>
                      <a:lnTo>
                        <a:pt x="321074" y="180570"/>
                      </a:lnTo>
                      <a:cubicBezTo>
                        <a:pt x="318918" y="180570"/>
                        <a:pt x="316043" y="178774"/>
                        <a:pt x="316043" y="176078"/>
                      </a:cubicBezTo>
                      <a:lnTo>
                        <a:pt x="316043" y="176078"/>
                      </a:lnTo>
                      <a:cubicBezTo>
                        <a:pt x="316043" y="173743"/>
                        <a:pt x="317300" y="171587"/>
                        <a:pt x="319457" y="168892"/>
                      </a:cubicBezTo>
                      <a:lnTo>
                        <a:pt x="319457" y="168892"/>
                      </a:lnTo>
                      <a:cubicBezTo>
                        <a:pt x="324667" y="162064"/>
                        <a:pt x="330237" y="158471"/>
                        <a:pt x="341916" y="158650"/>
                      </a:cubicBezTo>
                      <a:lnTo>
                        <a:pt x="341916" y="158650"/>
                      </a:lnTo>
                      <a:cubicBezTo>
                        <a:pt x="342275" y="158471"/>
                        <a:pt x="342455" y="158650"/>
                        <a:pt x="342634" y="158650"/>
                      </a:cubicBezTo>
                      <a:lnTo>
                        <a:pt x="342634" y="158650"/>
                      </a:lnTo>
                      <a:cubicBezTo>
                        <a:pt x="342634" y="158650"/>
                        <a:pt x="342814" y="158650"/>
                        <a:pt x="342814" y="158650"/>
                      </a:cubicBezTo>
                      <a:lnTo>
                        <a:pt x="342814" y="158650"/>
                      </a:lnTo>
                      <a:cubicBezTo>
                        <a:pt x="353594" y="158291"/>
                        <a:pt x="359523" y="162064"/>
                        <a:pt x="362218" y="169610"/>
                      </a:cubicBezTo>
                      <a:lnTo>
                        <a:pt x="362218" y="169610"/>
                      </a:lnTo>
                      <a:cubicBezTo>
                        <a:pt x="363296" y="172305"/>
                        <a:pt x="364375" y="172665"/>
                        <a:pt x="365093" y="172665"/>
                      </a:cubicBezTo>
                      <a:lnTo>
                        <a:pt x="365093" y="172665"/>
                      </a:lnTo>
                      <a:cubicBezTo>
                        <a:pt x="365812" y="172665"/>
                        <a:pt x="367249" y="171946"/>
                        <a:pt x="367968" y="170868"/>
                      </a:cubicBezTo>
                      <a:lnTo>
                        <a:pt x="367968" y="170868"/>
                      </a:lnTo>
                      <a:cubicBezTo>
                        <a:pt x="368148" y="170509"/>
                        <a:pt x="368148" y="170329"/>
                        <a:pt x="368148" y="170149"/>
                      </a:cubicBezTo>
                      <a:lnTo>
                        <a:pt x="368148" y="170149"/>
                      </a:lnTo>
                      <a:cubicBezTo>
                        <a:pt x="368687" y="168712"/>
                        <a:pt x="364015" y="165478"/>
                        <a:pt x="363476" y="159728"/>
                      </a:cubicBezTo>
                      <a:lnTo>
                        <a:pt x="363476" y="159728"/>
                      </a:lnTo>
                      <a:cubicBezTo>
                        <a:pt x="363476" y="157932"/>
                        <a:pt x="364195" y="156135"/>
                        <a:pt x="365273" y="154698"/>
                      </a:cubicBezTo>
                      <a:lnTo>
                        <a:pt x="365273" y="154698"/>
                      </a:lnTo>
                      <a:cubicBezTo>
                        <a:pt x="370124" y="146972"/>
                        <a:pt x="371741" y="148948"/>
                        <a:pt x="371561" y="145355"/>
                      </a:cubicBezTo>
                      <a:lnTo>
                        <a:pt x="371561" y="145355"/>
                      </a:lnTo>
                      <a:cubicBezTo>
                        <a:pt x="371561" y="145355"/>
                        <a:pt x="371561" y="145355"/>
                        <a:pt x="371561" y="144815"/>
                      </a:cubicBezTo>
                      <a:lnTo>
                        <a:pt x="371561" y="144815"/>
                      </a:lnTo>
                      <a:cubicBezTo>
                        <a:pt x="373178" y="141402"/>
                        <a:pt x="370663" y="137090"/>
                        <a:pt x="376592" y="134754"/>
                      </a:cubicBezTo>
                      <a:lnTo>
                        <a:pt x="376592" y="134754"/>
                      </a:lnTo>
                      <a:cubicBezTo>
                        <a:pt x="379467" y="135113"/>
                        <a:pt x="380006" y="136730"/>
                        <a:pt x="381443" y="138707"/>
                      </a:cubicBezTo>
                      <a:lnTo>
                        <a:pt x="381443" y="138707"/>
                      </a:lnTo>
                      <a:cubicBezTo>
                        <a:pt x="384677" y="144456"/>
                        <a:pt x="389349" y="150385"/>
                        <a:pt x="392583" y="150026"/>
                      </a:cubicBezTo>
                      <a:lnTo>
                        <a:pt x="392583" y="150026"/>
                      </a:lnTo>
                      <a:cubicBezTo>
                        <a:pt x="393122" y="150026"/>
                        <a:pt x="393661" y="149846"/>
                        <a:pt x="394380" y="149667"/>
                      </a:cubicBezTo>
                      <a:lnTo>
                        <a:pt x="394380" y="149667"/>
                      </a:lnTo>
                      <a:cubicBezTo>
                        <a:pt x="402285" y="147331"/>
                        <a:pt x="411448" y="143558"/>
                        <a:pt x="411269" y="141581"/>
                      </a:cubicBezTo>
                      <a:lnTo>
                        <a:pt x="411269" y="141581"/>
                      </a:lnTo>
                      <a:cubicBezTo>
                        <a:pt x="413066" y="138527"/>
                        <a:pt x="417557" y="134395"/>
                        <a:pt x="417198" y="132778"/>
                      </a:cubicBezTo>
                      <a:lnTo>
                        <a:pt x="417198" y="132778"/>
                      </a:lnTo>
                      <a:cubicBezTo>
                        <a:pt x="417198" y="132418"/>
                        <a:pt x="417198" y="132239"/>
                        <a:pt x="415761" y="131340"/>
                      </a:cubicBezTo>
                      <a:lnTo>
                        <a:pt x="415761" y="131340"/>
                      </a:lnTo>
                      <a:cubicBezTo>
                        <a:pt x="411448" y="127747"/>
                        <a:pt x="408754" y="124692"/>
                        <a:pt x="408574" y="120560"/>
                      </a:cubicBezTo>
                      <a:lnTo>
                        <a:pt x="408574" y="120560"/>
                      </a:lnTo>
                      <a:cubicBezTo>
                        <a:pt x="408574" y="118224"/>
                        <a:pt x="409832" y="116068"/>
                        <a:pt x="411448" y="114271"/>
                      </a:cubicBezTo>
                      <a:lnTo>
                        <a:pt x="411448" y="114271"/>
                      </a:lnTo>
                      <a:cubicBezTo>
                        <a:pt x="413605" y="111936"/>
                        <a:pt x="415761" y="110858"/>
                        <a:pt x="418096" y="110858"/>
                      </a:cubicBezTo>
                      <a:lnTo>
                        <a:pt x="418096" y="110858"/>
                      </a:lnTo>
                      <a:cubicBezTo>
                        <a:pt x="421869" y="111037"/>
                        <a:pt x="423666" y="112834"/>
                        <a:pt x="428158" y="113553"/>
                      </a:cubicBezTo>
                      <a:lnTo>
                        <a:pt x="428158" y="113553"/>
                      </a:lnTo>
                      <a:cubicBezTo>
                        <a:pt x="428697" y="113553"/>
                        <a:pt x="429056" y="113553"/>
                        <a:pt x="429595" y="113553"/>
                      </a:cubicBezTo>
                      <a:lnTo>
                        <a:pt x="429595" y="113553"/>
                      </a:lnTo>
                      <a:cubicBezTo>
                        <a:pt x="433189" y="113912"/>
                        <a:pt x="435704" y="109240"/>
                        <a:pt x="443610" y="108881"/>
                      </a:cubicBezTo>
                      <a:lnTo>
                        <a:pt x="443610" y="108881"/>
                      </a:lnTo>
                      <a:cubicBezTo>
                        <a:pt x="445047" y="108881"/>
                        <a:pt x="446485" y="109061"/>
                        <a:pt x="447922" y="109420"/>
                      </a:cubicBezTo>
                      <a:lnTo>
                        <a:pt x="447922" y="109420"/>
                      </a:lnTo>
                      <a:cubicBezTo>
                        <a:pt x="456726" y="110498"/>
                        <a:pt x="460140" y="111217"/>
                        <a:pt x="463913" y="116787"/>
                      </a:cubicBezTo>
                      <a:lnTo>
                        <a:pt x="463913" y="116787"/>
                      </a:lnTo>
                      <a:cubicBezTo>
                        <a:pt x="464811" y="117685"/>
                        <a:pt x="465889" y="118044"/>
                        <a:pt x="467326" y="118044"/>
                      </a:cubicBezTo>
                      <a:lnTo>
                        <a:pt x="467326" y="118044"/>
                      </a:lnTo>
                      <a:cubicBezTo>
                        <a:pt x="469842" y="118044"/>
                        <a:pt x="473615" y="116607"/>
                        <a:pt x="476490" y="115170"/>
                      </a:cubicBezTo>
                      <a:lnTo>
                        <a:pt x="476490" y="115170"/>
                      </a:lnTo>
                      <a:cubicBezTo>
                        <a:pt x="479365" y="113373"/>
                        <a:pt x="484575" y="104389"/>
                        <a:pt x="484575" y="98999"/>
                      </a:cubicBezTo>
                      <a:lnTo>
                        <a:pt x="484575" y="98999"/>
                      </a:lnTo>
                      <a:cubicBezTo>
                        <a:pt x="483856" y="95046"/>
                        <a:pt x="478646" y="92711"/>
                        <a:pt x="477568" y="87321"/>
                      </a:cubicBezTo>
                      <a:lnTo>
                        <a:pt x="477568" y="87321"/>
                      </a:lnTo>
                      <a:cubicBezTo>
                        <a:pt x="477568" y="85344"/>
                        <a:pt x="479005" y="83727"/>
                        <a:pt x="480622" y="83188"/>
                      </a:cubicBezTo>
                      <a:lnTo>
                        <a:pt x="480622" y="83188"/>
                      </a:lnTo>
                      <a:cubicBezTo>
                        <a:pt x="482599" y="82290"/>
                        <a:pt x="483677" y="81571"/>
                        <a:pt x="485473" y="81391"/>
                      </a:cubicBezTo>
                      <a:lnTo>
                        <a:pt x="485473" y="81391"/>
                      </a:lnTo>
                      <a:cubicBezTo>
                        <a:pt x="489426" y="82110"/>
                        <a:pt x="489246" y="84266"/>
                        <a:pt x="491582" y="86242"/>
                      </a:cubicBezTo>
                      <a:lnTo>
                        <a:pt x="491582" y="86242"/>
                      </a:lnTo>
                      <a:cubicBezTo>
                        <a:pt x="492481" y="87141"/>
                        <a:pt x="492840" y="87141"/>
                        <a:pt x="493379" y="87141"/>
                      </a:cubicBezTo>
                      <a:lnTo>
                        <a:pt x="493379" y="87141"/>
                      </a:lnTo>
                      <a:cubicBezTo>
                        <a:pt x="494816" y="87321"/>
                        <a:pt x="498949" y="84985"/>
                        <a:pt x="506495" y="84086"/>
                      </a:cubicBezTo>
                      <a:lnTo>
                        <a:pt x="506495" y="84086"/>
                      </a:lnTo>
                      <a:cubicBezTo>
                        <a:pt x="516197" y="83008"/>
                        <a:pt x="532188" y="74923"/>
                        <a:pt x="538117" y="69892"/>
                      </a:cubicBezTo>
                      <a:lnTo>
                        <a:pt x="538117" y="69892"/>
                      </a:lnTo>
                      <a:cubicBezTo>
                        <a:pt x="543687" y="65401"/>
                        <a:pt x="546562" y="57136"/>
                        <a:pt x="561475" y="57315"/>
                      </a:cubicBezTo>
                      <a:lnTo>
                        <a:pt x="561475" y="57315"/>
                      </a:lnTo>
                      <a:cubicBezTo>
                        <a:pt x="562014" y="57136"/>
                        <a:pt x="562193" y="57315"/>
                        <a:pt x="562373" y="57136"/>
                      </a:cubicBezTo>
                      <a:lnTo>
                        <a:pt x="562373" y="57136"/>
                      </a:lnTo>
                      <a:cubicBezTo>
                        <a:pt x="575309" y="57136"/>
                        <a:pt x="581059" y="58393"/>
                        <a:pt x="584293" y="58393"/>
                      </a:cubicBezTo>
                      <a:lnTo>
                        <a:pt x="584293" y="58393"/>
                      </a:lnTo>
                      <a:cubicBezTo>
                        <a:pt x="584293" y="58393"/>
                        <a:pt x="584293" y="58393"/>
                        <a:pt x="584293" y="58393"/>
                      </a:cubicBezTo>
                      <a:lnTo>
                        <a:pt x="584293" y="58393"/>
                      </a:lnTo>
                      <a:cubicBezTo>
                        <a:pt x="586988" y="58393"/>
                        <a:pt x="589144" y="56058"/>
                        <a:pt x="589144" y="55339"/>
                      </a:cubicBezTo>
                      <a:lnTo>
                        <a:pt x="589144" y="55339"/>
                      </a:lnTo>
                      <a:cubicBezTo>
                        <a:pt x="589144" y="54980"/>
                        <a:pt x="589144" y="54620"/>
                        <a:pt x="588425" y="53902"/>
                      </a:cubicBezTo>
                      <a:lnTo>
                        <a:pt x="588425" y="53902"/>
                      </a:lnTo>
                      <a:cubicBezTo>
                        <a:pt x="583754" y="51566"/>
                        <a:pt x="576208" y="50128"/>
                        <a:pt x="567404" y="50308"/>
                      </a:cubicBezTo>
                      <a:lnTo>
                        <a:pt x="567404" y="50308"/>
                      </a:lnTo>
                      <a:lnTo>
                        <a:pt x="567404" y="48691"/>
                      </a:lnTo>
                      <a:lnTo>
                        <a:pt x="566865" y="50308"/>
                      </a:lnTo>
                      <a:cubicBezTo>
                        <a:pt x="560935" y="48871"/>
                        <a:pt x="556444" y="50128"/>
                        <a:pt x="554827" y="44379"/>
                      </a:cubicBezTo>
                      <a:lnTo>
                        <a:pt x="554827" y="44379"/>
                      </a:lnTo>
                      <a:cubicBezTo>
                        <a:pt x="555186" y="41325"/>
                        <a:pt x="556983" y="40606"/>
                        <a:pt x="559857" y="38629"/>
                      </a:cubicBezTo>
                      <a:lnTo>
                        <a:pt x="559857" y="38629"/>
                      </a:lnTo>
                      <a:cubicBezTo>
                        <a:pt x="564349" y="37192"/>
                        <a:pt x="568302" y="35395"/>
                        <a:pt x="573513" y="35395"/>
                      </a:cubicBezTo>
                      <a:lnTo>
                        <a:pt x="573513" y="35395"/>
                      </a:lnTo>
                      <a:cubicBezTo>
                        <a:pt x="577286" y="35395"/>
                        <a:pt x="581598" y="36294"/>
                        <a:pt x="586988" y="38809"/>
                      </a:cubicBezTo>
                      <a:lnTo>
                        <a:pt x="586988" y="38809"/>
                      </a:lnTo>
                      <a:cubicBezTo>
                        <a:pt x="599745" y="45996"/>
                        <a:pt x="595792" y="47613"/>
                        <a:pt x="606752" y="47793"/>
                      </a:cubicBezTo>
                      <a:lnTo>
                        <a:pt x="606752" y="47793"/>
                      </a:lnTo>
                      <a:cubicBezTo>
                        <a:pt x="606752" y="47793"/>
                        <a:pt x="606932" y="47793"/>
                        <a:pt x="607111" y="47793"/>
                      </a:cubicBezTo>
                      <a:lnTo>
                        <a:pt x="607111" y="47793"/>
                      </a:lnTo>
                      <a:cubicBezTo>
                        <a:pt x="609986" y="48152"/>
                        <a:pt x="612501" y="48152"/>
                        <a:pt x="614837" y="48152"/>
                      </a:cubicBezTo>
                      <a:lnTo>
                        <a:pt x="614837" y="48152"/>
                      </a:lnTo>
                      <a:cubicBezTo>
                        <a:pt x="620048" y="48332"/>
                        <a:pt x="623102" y="47254"/>
                        <a:pt x="624719" y="46355"/>
                      </a:cubicBezTo>
                      <a:lnTo>
                        <a:pt x="624719" y="46355"/>
                      </a:lnTo>
                      <a:cubicBezTo>
                        <a:pt x="622563" y="45816"/>
                        <a:pt x="619149" y="45098"/>
                        <a:pt x="613939" y="43301"/>
                      </a:cubicBezTo>
                      <a:lnTo>
                        <a:pt x="613939" y="43301"/>
                      </a:lnTo>
                      <a:cubicBezTo>
                        <a:pt x="605674" y="39528"/>
                        <a:pt x="596151" y="37192"/>
                        <a:pt x="594714" y="30724"/>
                      </a:cubicBezTo>
                      <a:lnTo>
                        <a:pt x="594714" y="30724"/>
                      </a:lnTo>
                      <a:cubicBezTo>
                        <a:pt x="595073" y="27490"/>
                        <a:pt x="597768" y="26771"/>
                        <a:pt x="599924" y="26591"/>
                      </a:cubicBezTo>
                      <a:lnTo>
                        <a:pt x="599924" y="26591"/>
                      </a:lnTo>
                      <a:cubicBezTo>
                        <a:pt x="600823" y="26412"/>
                        <a:pt x="601721" y="26412"/>
                        <a:pt x="602799" y="26412"/>
                      </a:cubicBezTo>
                      <a:lnTo>
                        <a:pt x="602799" y="26412"/>
                      </a:lnTo>
                      <a:cubicBezTo>
                        <a:pt x="611962" y="26412"/>
                        <a:pt x="624360" y="32341"/>
                        <a:pt x="629211" y="34677"/>
                      </a:cubicBezTo>
                      <a:lnTo>
                        <a:pt x="629211" y="34677"/>
                      </a:lnTo>
                      <a:cubicBezTo>
                        <a:pt x="637116" y="38090"/>
                        <a:pt x="637476" y="42582"/>
                        <a:pt x="645381" y="42403"/>
                      </a:cubicBezTo>
                      <a:lnTo>
                        <a:pt x="645381" y="42403"/>
                      </a:lnTo>
                      <a:cubicBezTo>
                        <a:pt x="650412" y="41684"/>
                        <a:pt x="659575" y="41325"/>
                        <a:pt x="668559" y="41325"/>
                      </a:cubicBezTo>
                      <a:lnTo>
                        <a:pt x="668559" y="41325"/>
                      </a:lnTo>
                      <a:cubicBezTo>
                        <a:pt x="677363" y="41325"/>
                        <a:pt x="685808" y="41684"/>
                        <a:pt x="690659" y="42223"/>
                      </a:cubicBezTo>
                      <a:lnTo>
                        <a:pt x="690659" y="42223"/>
                      </a:lnTo>
                      <a:cubicBezTo>
                        <a:pt x="693174" y="42582"/>
                        <a:pt x="696229" y="42762"/>
                        <a:pt x="699463" y="42762"/>
                      </a:cubicBezTo>
                      <a:lnTo>
                        <a:pt x="699463" y="42762"/>
                      </a:lnTo>
                      <a:cubicBezTo>
                        <a:pt x="708087" y="42762"/>
                        <a:pt x="717969" y="41325"/>
                        <a:pt x="720843" y="39887"/>
                      </a:cubicBezTo>
                      <a:lnTo>
                        <a:pt x="720843" y="39887"/>
                      </a:lnTo>
                      <a:cubicBezTo>
                        <a:pt x="722101" y="39168"/>
                        <a:pt x="721922" y="38989"/>
                        <a:pt x="721922" y="38809"/>
                      </a:cubicBezTo>
                      <a:lnTo>
                        <a:pt x="721922" y="38809"/>
                      </a:lnTo>
                      <a:cubicBezTo>
                        <a:pt x="722281" y="38090"/>
                        <a:pt x="720125" y="35216"/>
                        <a:pt x="717430" y="33958"/>
                      </a:cubicBezTo>
                      <a:lnTo>
                        <a:pt x="717430" y="33958"/>
                      </a:lnTo>
                      <a:cubicBezTo>
                        <a:pt x="710782" y="31622"/>
                        <a:pt x="689221" y="14913"/>
                        <a:pt x="683651" y="6288"/>
                      </a:cubicBezTo>
                      <a:lnTo>
                        <a:pt x="683651" y="6288"/>
                      </a:lnTo>
                      <a:lnTo>
                        <a:pt x="432650" y="5390"/>
                      </a:lnTo>
                      <a:lnTo>
                        <a:pt x="398872" y="23717"/>
                      </a:lnTo>
                      <a:cubicBezTo>
                        <a:pt x="398692" y="23896"/>
                        <a:pt x="282624" y="89297"/>
                        <a:pt x="214349" y="131879"/>
                      </a:cubicBezTo>
                      <a:lnTo>
                        <a:pt x="214349" y="131879"/>
                      </a:lnTo>
                      <a:cubicBezTo>
                        <a:pt x="149487" y="171587"/>
                        <a:pt x="23357" y="263219"/>
                        <a:pt x="6468" y="275437"/>
                      </a:cubicBezTo>
                      <a:lnTo>
                        <a:pt x="6468" y="275437"/>
                      </a:lnTo>
                      <a:cubicBezTo>
                        <a:pt x="10601" y="276156"/>
                        <a:pt x="18506" y="277413"/>
                        <a:pt x="22818" y="277413"/>
                      </a:cubicBezTo>
                      <a:lnTo>
                        <a:pt x="22818" y="277413"/>
                      </a:lnTo>
                      <a:cubicBezTo>
                        <a:pt x="22818" y="277413"/>
                        <a:pt x="22998" y="277413"/>
                        <a:pt x="22998" y="277413"/>
                      </a:cubicBezTo>
                      <a:lnTo>
                        <a:pt x="22998" y="277413"/>
                      </a:lnTo>
                      <a:cubicBezTo>
                        <a:pt x="26951" y="276874"/>
                        <a:pt x="31802" y="277593"/>
                        <a:pt x="37192" y="277593"/>
                      </a:cubicBezTo>
                      <a:lnTo>
                        <a:pt x="37192" y="277593"/>
                      </a:lnTo>
                      <a:close/>
                    </a:path>
                  </a:pathLst>
                </a:custGeom>
                <a:grpFill/>
                <a:ln w="17953" cap="flat">
                  <a:noFill/>
                  <a:prstDash val="solid"/>
                  <a:miter/>
                </a:ln>
              </p:spPr>
              <p:txBody>
                <a:bodyPr rtlCol="0" anchor="ctr"/>
                <a:lstStyle/>
                <a:p>
                  <a:endParaRPr lang="zh-CN" altLang="en-US" sz="1050"/>
                </a:p>
              </p:txBody>
            </p:sp>
          </p:grpSp>
          <p:grpSp>
            <p:nvGrpSpPr>
              <p:cNvPr id="344" name="图形 1"/>
              <p:cNvGrpSpPr/>
              <p:nvPr/>
            </p:nvGrpSpPr>
            <p:grpSpPr>
              <a:xfrm>
                <a:off x="2709945" y="1314058"/>
                <a:ext cx="149487" cy="105108"/>
                <a:chOff x="4083156" y="1511748"/>
                <a:chExt cx="149487" cy="105108"/>
              </a:xfrm>
              <a:solidFill>
                <a:srgbClr val="0070C0"/>
              </a:solidFill>
            </p:grpSpPr>
            <p:sp>
              <p:nvSpPr>
                <p:cNvPr id="3058" name="任意多边形: 形状 1015"/>
                <p:cNvSpPr/>
                <p:nvPr/>
              </p:nvSpPr>
              <p:spPr>
                <a:xfrm>
                  <a:off x="4086211" y="1514065"/>
                  <a:ext cx="144747" cy="100050"/>
                </a:xfrm>
                <a:custGeom>
                  <a:avLst/>
                  <a:gdLst>
                    <a:gd name="connsiteX0" fmla="*/ 26052 w 144747"/>
                    <a:gd name="connsiteY0" fmla="*/ 97400 h 100050"/>
                    <a:gd name="connsiteX1" fmla="*/ 47074 w 144747"/>
                    <a:gd name="connsiteY1" fmla="*/ 80151 h 100050"/>
                    <a:gd name="connsiteX2" fmla="*/ 76001 w 144747"/>
                    <a:gd name="connsiteY2" fmla="*/ 72066 h 100050"/>
                    <a:gd name="connsiteX3" fmla="*/ 86602 w 144747"/>
                    <a:gd name="connsiteY3" fmla="*/ 64161 h 100050"/>
                    <a:gd name="connsiteX4" fmla="*/ 101155 w 144747"/>
                    <a:gd name="connsiteY4" fmla="*/ 57513 h 100050"/>
                    <a:gd name="connsiteX5" fmla="*/ 113013 w 144747"/>
                    <a:gd name="connsiteY5" fmla="*/ 52123 h 100050"/>
                    <a:gd name="connsiteX6" fmla="*/ 135472 w 144747"/>
                    <a:gd name="connsiteY6" fmla="*/ 53380 h 100050"/>
                    <a:gd name="connsiteX7" fmla="*/ 143378 w 144747"/>
                    <a:gd name="connsiteY7" fmla="*/ 51943 h 100050"/>
                    <a:gd name="connsiteX8" fmla="*/ 126129 w 144747"/>
                    <a:gd name="connsiteY8" fmla="*/ 35952 h 100050"/>
                    <a:gd name="connsiteX9" fmla="*/ 126129 w 144747"/>
                    <a:gd name="connsiteY9" fmla="*/ 18704 h 100050"/>
                    <a:gd name="connsiteX10" fmla="*/ 114271 w 144747"/>
                    <a:gd name="connsiteY10" fmla="*/ 8103 h 100050"/>
                    <a:gd name="connsiteX11" fmla="*/ 99718 w 144747"/>
                    <a:gd name="connsiteY11" fmla="*/ 10798 h 100050"/>
                    <a:gd name="connsiteX12" fmla="*/ 86602 w 144747"/>
                    <a:gd name="connsiteY12" fmla="*/ 24094 h 100050"/>
                    <a:gd name="connsiteX13" fmla="*/ 77439 w 144747"/>
                    <a:gd name="connsiteY13" fmla="*/ 30742 h 100050"/>
                    <a:gd name="connsiteX14" fmla="*/ 79954 w 144747"/>
                    <a:gd name="connsiteY14" fmla="*/ 8103 h 100050"/>
                    <a:gd name="connsiteX15" fmla="*/ 64143 w 144747"/>
                    <a:gd name="connsiteY15" fmla="*/ 13493 h 100050"/>
                    <a:gd name="connsiteX16" fmla="*/ 56237 w 144747"/>
                    <a:gd name="connsiteY16" fmla="*/ 21399 h 100050"/>
                    <a:gd name="connsiteX17" fmla="*/ 45637 w 144747"/>
                    <a:gd name="connsiteY17" fmla="*/ 10798 h 100050"/>
                    <a:gd name="connsiteX18" fmla="*/ 60190 w 144747"/>
                    <a:gd name="connsiteY18" fmla="*/ 6845 h 100050"/>
                    <a:gd name="connsiteX19" fmla="*/ 51027 w 144747"/>
                    <a:gd name="connsiteY19" fmla="*/ 2893 h 100050"/>
                    <a:gd name="connsiteX20" fmla="*/ 35216 w 144747"/>
                    <a:gd name="connsiteY20" fmla="*/ 197 h 100050"/>
                    <a:gd name="connsiteX21" fmla="*/ 10241 w 144747"/>
                    <a:gd name="connsiteY21" fmla="*/ 4150 h 100050"/>
                    <a:gd name="connsiteX22" fmla="*/ 7546 w 144747"/>
                    <a:gd name="connsiteY22" fmla="*/ 13493 h 100050"/>
                    <a:gd name="connsiteX23" fmla="*/ 23357 w 144747"/>
                    <a:gd name="connsiteY23" fmla="*/ 13493 h 100050"/>
                    <a:gd name="connsiteX24" fmla="*/ 14194 w 144747"/>
                    <a:gd name="connsiteY24" fmla="*/ 25531 h 100050"/>
                    <a:gd name="connsiteX25" fmla="*/ 23537 w 144747"/>
                    <a:gd name="connsiteY25" fmla="*/ 40085 h 100050"/>
                    <a:gd name="connsiteX26" fmla="*/ 59112 w 144747"/>
                    <a:gd name="connsiteY26" fmla="*/ 40085 h 100050"/>
                    <a:gd name="connsiteX27" fmla="*/ 68455 w 144747"/>
                    <a:gd name="connsiteY27" fmla="*/ 53380 h 100050"/>
                    <a:gd name="connsiteX28" fmla="*/ 28927 w 144747"/>
                    <a:gd name="connsiteY28" fmla="*/ 48170 h 100050"/>
                    <a:gd name="connsiteX29" fmla="*/ 10421 w 144747"/>
                    <a:gd name="connsiteY29" fmla="*/ 53560 h 100050"/>
                    <a:gd name="connsiteX30" fmla="*/ 39528 w 144747"/>
                    <a:gd name="connsiteY30" fmla="*/ 60208 h 100050"/>
                    <a:gd name="connsiteX31" fmla="*/ 42223 w 144747"/>
                    <a:gd name="connsiteY31" fmla="*/ 68113 h 100050"/>
                    <a:gd name="connsiteX32" fmla="*/ 11858 w 144747"/>
                    <a:gd name="connsiteY32" fmla="*/ 68113 h 100050"/>
                    <a:gd name="connsiteX33" fmla="*/ 0 w 144747"/>
                    <a:gd name="connsiteY33" fmla="*/ 74761 h 100050"/>
                    <a:gd name="connsiteX34" fmla="*/ 14553 w 144747"/>
                    <a:gd name="connsiteY34" fmla="*/ 98658 h 100050"/>
                    <a:gd name="connsiteX35" fmla="*/ 26052 w 144747"/>
                    <a:gd name="connsiteY35" fmla="*/ 97400 h 100050"/>
                    <a:gd name="connsiteX36" fmla="*/ 26052 w 144747"/>
                    <a:gd name="connsiteY36" fmla="*/ 97400 h 1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4747" h="100050">
                      <a:moveTo>
                        <a:pt x="26052" y="97400"/>
                      </a:moveTo>
                      <a:cubicBezTo>
                        <a:pt x="28747" y="93447"/>
                        <a:pt x="35216" y="82847"/>
                        <a:pt x="47074" y="80151"/>
                      </a:cubicBezTo>
                      <a:cubicBezTo>
                        <a:pt x="57675" y="77456"/>
                        <a:pt x="72048" y="76199"/>
                        <a:pt x="76001" y="72066"/>
                      </a:cubicBezTo>
                      <a:cubicBezTo>
                        <a:pt x="78696" y="69371"/>
                        <a:pt x="77259" y="60028"/>
                        <a:pt x="86602" y="64161"/>
                      </a:cubicBezTo>
                      <a:cubicBezTo>
                        <a:pt x="95765" y="68113"/>
                        <a:pt x="98460" y="60208"/>
                        <a:pt x="101155" y="57513"/>
                      </a:cubicBezTo>
                      <a:cubicBezTo>
                        <a:pt x="103850" y="53560"/>
                        <a:pt x="106366" y="52123"/>
                        <a:pt x="113013" y="52123"/>
                      </a:cubicBezTo>
                      <a:cubicBezTo>
                        <a:pt x="119661" y="52123"/>
                        <a:pt x="127567" y="50685"/>
                        <a:pt x="135472" y="53380"/>
                      </a:cubicBezTo>
                      <a:cubicBezTo>
                        <a:pt x="142120" y="56075"/>
                        <a:pt x="147331" y="57333"/>
                        <a:pt x="143378" y="51943"/>
                      </a:cubicBezTo>
                      <a:cubicBezTo>
                        <a:pt x="138167" y="47990"/>
                        <a:pt x="126129" y="42600"/>
                        <a:pt x="126129" y="35952"/>
                      </a:cubicBezTo>
                      <a:cubicBezTo>
                        <a:pt x="126129" y="29304"/>
                        <a:pt x="130082" y="25352"/>
                        <a:pt x="126129" y="18704"/>
                      </a:cubicBezTo>
                      <a:cubicBezTo>
                        <a:pt x="123434" y="10798"/>
                        <a:pt x="116787" y="10798"/>
                        <a:pt x="114271" y="8103"/>
                      </a:cubicBezTo>
                      <a:cubicBezTo>
                        <a:pt x="110319" y="5408"/>
                        <a:pt x="102413" y="8103"/>
                        <a:pt x="99718" y="10798"/>
                      </a:cubicBezTo>
                      <a:cubicBezTo>
                        <a:pt x="97023" y="13493"/>
                        <a:pt x="89117" y="16188"/>
                        <a:pt x="86602" y="24094"/>
                      </a:cubicBezTo>
                      <a:cubicBezTo>
                        <a:pt x="82649" y="31999"/>
                        <a:pt x="76181" y="38647"/>
                        <a:pt x="77439" y="30742"/>
                      </a:cubicBezTo>
                      <a:cubicBezTo>
                        <a:pt x="80134" y="22836"/>
                        <a:pt x="82649" y="10798"/>
                        <a:pt x="79954" y="8103"/>
                      </a:cubicBezTo>
                      <a:cubicBezTo>
                        <a:pt x="78696" y="6845"/>
                        <a:pt x="68096" y="9540"/>
                        <a:pt x="64143" y="13493"/>
                      </a:cubicBezTo>
                      <a:cubicBezTo>
                        <a:pt x="61448" y="17446"/>
                        <a:pt x="61627" y="25531"/>
                        <a:pt x="56237" y="21399"/>
                      </a:cubicBezTo>
                      <a:cubicBezTo>
                        <a:pt x="52284" y="17446"/>
                        <a:pt x="41684" y="13493"/>
                        <a:pt x="45637" y="10798"/>
                      </a:cubicBezTo>
                      <a:cubicBezTo>
                        <a:pt x="49589" y="8103"/>
                        <a:pt x="58753" y="10798"/>
                        <a:pt x="60190" y="6845"/>
                      </a:cubicBezTo>
                      <a:cubicBezTo>
                        <a:pt x="61448" y="2893"/>
                        <a:pt x="54980" y="2893"/>
                        <a:pt x="51027" y="2893"/>
                      </a:cubicBezTo>
                      <a:cubicBezTo>
                        <a:pt x="45816" y="4150"/>
                        <a:pt x="43121" y="-1060"/>
                        <a:pt x="35216" y="197"/>
                      </a:cubicBezTo>
                      <a:cubicBezTo>
                        <a:pt x="26052" y="1455"/>
                        <a:pt x="18147" y="197"/>
                        <a:pt x="10241" y="4150"/>
                      </a:cubicBezTo>
                      <a:cubicBezTo>
                        <a:pt x="3593" y="9540"/>
                        <a:pt x="-2875" y="14751"/>
                        <a:pt x="7546" y="13493"/>
                      </a:cubicBezTo>
                      <a:cubicBezTo>
                        <a:pt x="18147" y="10798"/>
                        <a:pt x="24615" y="8103"/>
                        <a:pt x="23357" y="13493"/>
                      </a:cubicBezTo>
                      <a:cubicBezTo>
                        <a:pt x="23357" y="18883"/>
                        <a:pt x="8804" y="17446"/>
                        <a:pt x="14194" y="25531"/>
                      </a:cubicBezTo>
                      <a:cubicBezTo>
                        <a:pt x="19404" y="33437"/>
                        <a:pt x="18147" y="40085"/>
                        <a:pt x="23537" y="40085"/>
                      </a:cubicBezTo>
                      <a:cubicBezTo>
                        <a:pt x="28747" y="40085"/>
                        <a:pt x="49949" y="40085"/>
                        <a:pt x="59112" y="40085"/>
                      </a:cubicBezTo>
                      <a:cubicBezTo>
                        <a:pt x="68275" y="40085"/>
                        <a:pt x="80313" y="55896"/>
                        <a:pt x="68455" y="53380"/>
                      </a:cubicBezTo>
                      <a:cubicBezTo>
                        <a:pt x="56597" y="50685"/>
                        <a:pt x="36833" y="49428"/>
                        <a:pt x="28927" y="48170"/>
                      </a:cubicBezTo>
                      <a:cubicBezTo>
                        <a:pt x="22279" y="48170"/>
                        <a:pt x="5210" y="52123"/>
                        <a:pt x="10421" y="53560"/>
                      </a:cubicBezTo>
                      <a:cubicBezTo>
                        <a:pt x="14374" y="56255"/>
                        <a:pt x="28927" y="58771"/>
                        <a:pt x="39528" y="60208"/>
                      </a:cubicBezTo>
                      <a:cubicBezTo>
                        <a:pt x="48691" y="61466"/>
                        <a:pt x="51386" y="68113"/>
                        <a:pt x="42223" y="68113"/>
                      </a:cubicBezTo>
                      <a:cubicBezTo>
                        <a:pt x="33060" y="66856"/>
                        <a:pt x="19764" y="69551"/>
                        <a:pt x="11858" y="68113"/>
                      </a:cubicBezTo>
                      <a:cubicBezTo>
                        <a:pt x="3953" y="66856"/>
                        <a:pt x="0" y="65418"/>
                        <a:pt x="0" y="74761"/>
                      </a:cubicBezTo>
                      <a:cubicBezTo>
                        <a:pt x="1258" y="82667"/>
                        <a:pt x="9343" y="97400"/>
                        <a:pt x="14553" y="98658"/>
                      </a:cubicBezTo>
                      <a:cubicBezTo>
                        <a:pt x="19584" y="100095"/>
                        <a:pt x="23537" y="101353"/>
                        <a:pt x="26052" y="97400"/>
                      </a:cubicBezTo>
                      <a:lnTo>
                        <a:pt x="26052" y="97400"/>
                      </a:lnTo>
                      <a:close/>
                    </a:path>
                  </a:pathLst>
                </a:custGeom>
                <a:grpFill/>
                <a:ln w="17953" cap="flat">
                  <a:noFill/>
                  <a:prstDash val="solid"/>
                  <a:miter/>
                </a:ln>
              </p:spPr>
              <p:txBody>
                <a:bodyPr rtlCol="0" anchor="ctr"/>
                <a:lstStyle/>
                <a:p>
                  <a:endParaRPr lang="zh-CN" altLang="en-US" sz="1050"/>
                </a:p>
              </p:txBody>
            </p:sp>
            <p:sp>
              <p:nvSpPr>
                <p:cNvPr id="3059" name="任意多边形: 形状 1016"/>
                <p:cNvSpPr/>
                <p:nvPr/>
              </p:nvSpPr>
              <p:spPr>
                <a:xfrm>
                  <a:off x="4083156" y="1511748"/>
                  <a:ext cx="149487" cy="105108"/>
                </a:xfrm>
                <a:custGeom>
                  <a:avLst/>
                  <a:gdLst>
                    <a:gd name="connsiteX0" fmla="*/ 24076 w 149487"/>
                    <a:gd name="connsiteY0" fmla="*/ 104928 h 105108"/>
                    <a:gd name="connsiteX1" fmla="*/ 16530 w 149487"/>
                    <a:gd name="connsiteY1" fmla="*/ 103491 h 105108"/>
                    <a:gd name="connsiteX2" fmla="*/ 16530 w 149487"/>
                    <a:gd name="connsiteY2" fmla="*/ 103491 h 105108"/>
                    <a:gd name="connsiteX3" fmla="*/ 359 w 149487"/>
                    <a:gd name="connsiteY3" fmla="*/ 78337 h 105108"/>
                    <a:gd name="connsiteX4" fmla="*/ 359 w 149487"/>
                    <a:gd name="connsiteY4" fmla="*/ 78337 h 105108"/>
                    <a:gd name="connsiteX5" fmla="*/ 0 w 149487"/>
                    <a:gd name="connsiteY5" fmla="*/ 77079 h 105108"/>
                    <a:gd name="connsiteX6" fmla="*/ 0 w 149487"/>
                    <a:gd name="connsiteY6" fmla="*/ 77079 h 105108"/>
                    <a:gd name="connsiteX7" fmla="*/ 1797 w 149487"/>
                    <a:gd name="connsiteY7" fmla="*/ 69533 h 105108"/>
                    <a:gd name="connsiteX8" fmla="*/ 1797 w 149487"/>
                    <a:gd name="connsiteY8" fmla="*/ 69533 h 105108"/>
                    <a:gd name="connsiteX9" fmla="*/ 7546 w 149487"/>
                    <a:gd name="connsiteY9" fmla="*/ 67018 h 105108"/>
                    <a:gd name="connsiteX10" fmla="*/ 7546 w 149487"/>
                    <a:gd name="connsiteY10" fmla="*/ 67018 h 105108"/>
                    <a:gd name="connsiteX11" fmla="*/ 14733 w 149487"/>
                    <a:gd name="connsiteY11" fmla="*/ 67916 h 105108"/>
                    <a:gd name="connsiteX12" fmla="*/ 14733 w 149487"/>
                    <a:gd name="connsiteY12" fmla="*/ 67916 h 105108"/>
                    <a:gd name="connsiteX13" fmla="*/ 19764 w 149487"/>
                    <a:gd name="connsiteY13" fmla="*/ 68275 h 105108"/>
                    <a:gd name="connsiteX14" fmla="*/ 19764 w 149487"/>
                    <a:gd name="connsiteY14" fmla="*/ 68275 h 105108"/>
                    <a:gd name="connsiteX15" fmla="*/ 38450 w 149487"/>
                    <a:gd name="connsiteY15" fmla="*/ 67557 h 105108"/>
                    <a:gd name="connsiteX16" fmla="*/ 38450 w 149487"/>
                    <a:gd name="connsiteY16" fmla="*/ 67557 h 105108"/>
                    <a:gd name="connsiteX17" fmla="*/ 44559 w 149487"/>
                    <a:gd name="connsiteY17" fmla="*/ 67916 h 105108"/>
                    <a:gd name="connsiteX18" fmla="*/ 44559 w 149487"/>
                    <a:gd name="connsiteY18" fmla="*/ 67916 h 105108"/>
                    <a:gd name="connsiteX19" fmla="*/ 47433 w 149487"/>
                    <a:gd name="connsiteY19" fmla="*/ 67377 h 105108"/>
                    <a:gd name="connsiteX20" fmla="*/ 47433 w 149487"/>
                    <a:gd name="connsiteY20" fmla="*/ 67377 h 105108"/>
                    <a:gd name="connsiteX21" fmla="*/ 46535 w 149487"/>
                    <a:gd name="connsiteY21" fmla="*/ 66658 h 105108"/>
                    <a:gd name="connsiteX22" fmla="*/ 46535 w 149487"/>
                    <a:gd name="connsiteY22" fmla="*/ 66658 h 105108"/>
                    <a:gd name="connsiteX23" fmla="*/ 41504 w 149487"/>
                    <a:gd name="connsiteY23" fmla="*/ 64862 h 105108"/>
                    <a:gd name="connsiteX24" fmla="*/ 41504 w 149487"/>
                    <a:gd name="connsiteY24" fmla="*/ 64862 h 105108"/>
                    <a:gd name="connsiteX25" fmla="*/ 12218 w 149487"/>
                    <a:gd name="connsiteY25" fmla="*/ 58214 h 105108"/>
                    <a:gd name="connsiteX26" fmla="*/ 12218 w 149487"/>
                    <a:gd name="connsiteY26" fmla="*/ 58214 h 105108"/>
                    <a:gd name="connsiteX27" fmla="*/ 9343 w 149487"/>
                    <a:gd name="connsiteY27" fmla="*/ 55159 h 105108"/>
                    <a:gd name="connsiteX28" fmla="*/ 9343 w 149487"/>
                    <a:gd name="connsiteY28" fmla="*/ 55159 h 105108"/>
                    <a:gd name="connsiteX29" fmla="*/ 18866 w 149487"/>
                    <a:gd name="connsiteY29" fmla="*/ 49769 h 105108"/>
                    <a:gd name="connsiteX30" fmla="*/ 18866 w 149487"/>
                    <a:gd name="connsiteY30" fmla="*/ 49769 h 105108"/>
                    <a:gd name="connsiteX31" fmla="*/ 31802 w 149487"/>
                    <a:gd name="connsiteY31" fmla="*/ 47972 h 105108"/>
                    <a:gd name="connsiteX32" fmla="*/ 31802 w 149487"/>
                    <a:gd name="connsiteY32" fmla="*/ 47972 h 105108"/>
                    <a:gd name="connsiteX33" fmla="*/ 71510 w 149487"/>
                    <a:gd name="connsiteY33" fmla="*/ 53183 h 105108"/>
                    <a:gd name="connsiteX34" fmla="*/ 71510 w 149487"/>
                    <a:gd name="connsiteY34" fmla="*/ 53183 h 105108"/>
                    <a:gd name="connsiteX35" fmla="*/ 73306 w 149487"/>
                    <a:gd name="connsiteY35" fmla="*/ 53363 h 105108"/>
                    <a:gd name="connsiteX36" fmla="*/ 73306 w 149487"/>
                    <a:gd name="connsiteY36" fmla="*/ 53363 h 105108"/>
                    <a:gd name="connsiteX37" fmla="*/ 69533 w 149487"/>
                    <a:gd name="connsiteY37" fmla="*/ 48691 h 105108"/>
                    <a:gd name="connsiteX38" fmla="*/ 69533 w 149487"/>
                    <a:gd name="connsiteY38" fmla="*/ 48691 h 105108"/>
                    <a:gd name="connsiteX39" fmla="*/ 61987 w 149487"/>
                    <a:gd name="connsiteY39" fmla="*/ 44918 h 105108"/>
                    <a:gd name="connsiteX40" fmla="*/ 61987 w 149487"/>
                    <a:gd name="connsiteY40" fmla="*/ 44918 h 105108"/>
                    <a:gd name="connsiteX41" fmla="*/ 61807 w 149487"/>
                    <a:gd name="connsiteY41" fmla="*/ 44918 h 105108"/>
                    <a:gd name="connsiteX42" fmla="*/ 26232 w 149487"/>
                    <a:gd name="connsiteY42" fmla="*/ 44918 h 105108"/>
                    <a:gd name="connsiteX43" fmla="*/ 26232 w 149487"/>
                    <a:gd name="connsiteY43" fmla="*/ 44918 h 105108"/>
                    <a:gd name="connsiteX44" fmla="*/ 25514 w 149487"/>
                    <a:gd name="connsiteY44" fmla="*/ 44918 h 105108"/>
                    <a:gd name="connsiteX45" fmla="*/ 25154 w 149487"/>
                    <a:gd name="connsiteY45" fmla="*/ 44738 h 105108"/>
                    <a:gd name="connsiteX46" fmla="*/ 14913 w 149487"/>
                    <a:gd name="connsiteY46" fmla="*/ 29287 h 105108"/>
                    <a:gd name="connsiteX47" fmla="*/ 14913 w 149487"/>
                    <a:gd name="connsiteY47" fmla="*/ 29287 h 105108"/>
                    <a:gd name="connsiteX48" fmla="*/ 13296 w 149487"/>
                    <a:gd name="connsiteY48" fmla="*/ 24795 h 105108"/>
                    <a:gd name="connsiteX49" fmla="*/ 13296 w 149487"/>
                    <a:gd name="connsiteY49" fmla="*/ 24795 h 105108"/>
                    <a:gd name="connsiteX50" fmla="*/ 19944 w 149487"/>
                    <a:gd name="connsiteY50" fmla="*/ 17967 h 105108"/>
                    <a:gd name="connsiteX51" fmla="*/ 19944 w 149487"/>
                    <a:gd name="connsiteY51" fmla="*/ 17967 h 105108"/>
                    <a:gd name="connsiteX52" fmla="*/ 23537 w 149487"/>
                    <a:gd name="connsiteY52" fmla="*/ 15991 h 105108"/>
                    <a:gd name="connsiteX53" fmla="*/ 23537 w 149487"/>
                    <a:gd name="connsiteY53" fmla="*/ 15991 h 105108"/>
                    <a:gd name="connsiteX54" fmla="*/ 23537 w 149487"/>
                    <a:gd name="connsiteY54" fmla="*/ 15452 h 105108"/>
                    <a:gd name="connsiteX55" fmla="*/ 23537 w 149487"/>
                    <a:gd name="connsiteY55" fmla="*/ 15452 h 105108"/>
                    <a:gd name="connsiteX56" fmla="*/ 23537 w 149487"/>
                    <a:gd name="connsiteY56" fmla="*/ 15452 h 105108"/>
                    <a:gd name="connsiteX57" fmla="*/ 23537 w 149487"/>
                    <a:gd name="connsiteY57" fmla="*/ 15452 h 105108"/>
                    <a:gd name="connsiteX58" fmla="*/ 23537 w 149487"/>
                    <a:gd name="connsiteY58" fmla="*/ 15452 h 105108"/>
                    <a:gd name="connsiteX59" fmla="*/ 10421 w 149487"/>
                    <a:gd name="connsiteY59" fmla="*/ 18506 h 105108"/>
                    <a:gd name="connsiteX60" fmla="*/ 10421 w 149487"/>
                    <a:gd name="connsiteY60" fmla="*/ 18506 h 105108"/>
                    <a:gd name="connsiteX61" fmla="*/ 7367 w 149487"/>
                    <a:gd name="connsiteY61" fmla="*/ 18686 h 105108"/>
                    <a:gd name="connsiteX62" fmla="*/ 7367 w 149487"/>
                    <a:gd name="connsiteY62" fmla="*/ 18686 h 105108"/>
                    <a:gd name="connsiteX63" fmla="*/ 2156 w 149487"/>
                    <a:gd name="connsiteY63" fmla="*/ 14913 h 105108"/>
                    <a:gd name="connsiteX64" fmla="*/ 2156 w 149487"/>
                    <a:gd name="connsiteY64" fmla="*/ 14913 h 105108"/>
                    <a:gd name="connsiteX65" fmla="*/ 11679 w 149487"/>
                    <a:gd name="connsiteY65" fmla="*/ 4312 h 105108"/>
                    <a:gd name="connsiteX66" fmla="*/ 11679 w 149487"/>
                    <a:gd name="connsiteY66" fmla="*/ 4312 h 105108"/>
                    <a:gd name="connsiteX67" fmla="*/ 37372 w 149487"/>
                    <a:gd name="connsiteY67" fmla="*/ 0 h 105108"/>
                    <a:gd name="connsiteX68" fmla="*/ 37372 w 149487"/>
                    <a:gd name="connsiteY68" fmla="*/ 0 h 105108"/>
                    <a:gd name="connsiteX69" fmla="*/ 40606 w 149487"/>
                    <a:gd name="connsiteY69" fmla="*/ 0 h 105108"/>
                    <a:gd name="connsiteX70" fmla="*/ 40606 w 149487"/>
                    <a:gd name="connsiteY70" fmla="*/ 0 h 105108"/>
                    <a:gd name="connsiteX71" fmla="*/ 52285 w 149487"/>
                    <a:gd name="connsiteY71" fmla="*/ 3054 h 105108"/>
                    <a:gd name="connsiteX72" fmla="*/ 52285 w 149487"/>
                    <a:gd name="connsiteY72" fmla="*/ 3054 h 105108"/>
                    <a:gd name="connsiteX73" fmla="*/ 53542 w 149487"/>
                    <a:gd name="connsiteY73" fmla="*/ 2875 h 105108"/>
                    <a:gd name="connsiteX74" fmla="*/ 53542 w 149487"/>
                    <a:gd name="connsiteY74" fmla="*/ 2875 h 105108"/>
                    <a:gd name="connsiteX75" fmla="*/ 54441 w 149487"/>
                    <a:gd name="connsiteY75" fmla="*/ 2875 h 105108"/>
                    <a:gd name="connsiteX76" fmla="*/ 54441 w 149487"/>
                    <a:gd name="connsiteY76" fmla="*/ 2875 h 105108"/>
                    <a:gd name="connsiteX77" fmla="*/ 65760 w 149487"/>
                    <a:gd name="connsiteY77" fmla="*/ 8445 h 105108"/>
                    <a:gd name="connsiteX78" fmla="*/ 65760 w 149487"/>
                    <a:gd name="connsiteY78" fmla="*/ 8445 h 105108"/>
                    <a:gd name="connsiteX79" fmla="*/ 65401 w 149487"/>
                    <a:gd name="connsiteY79" fmla="*/ 10241 h 105108"/>
                    <a:gd name="connsiteX80" fmla="*/ 65401 w 149487"/>
                    <a:gd name="connsiteY80" fmla="*/ 10241 h 105108"/>
                    <a:gd name="connsiteX81" fmla="*/ 50668 w 149487"/>
                    <a:gd name="connsiteY81" fmla="*/ 15092 h 105108"/>
                    <a:gd name="connsiteX82" fmla="*/ 50668 w 149487"/>
                    <a:gd name="connsiteY82" fmla="*/ 15092 h 105108"/>
                    <a:gd name="connsiteX83" fmla="*/ 53363 w 149487"/>
                    <a:gd name="connsiteY83" fmla="*/ 17069 h 105108"/>
                    <a:gd name="connsiteX84" fmla="*/ 53363 w 149487"/>
                    <a:gd name="connsiteY84" fmla="*/ 17069 h 105108"/>
                    <a:gd name="connsiteX85" fmla="*/ 60370 w 149487"/>
                    <a:gd name="connsiteY85" fmla="*/ 22100 h 105108"/>
                    <a:gd name="connsiteX86" fmla="*/ 60370 w 149487"/>
                    <a:gd name="connsiteY86" fmla="*/ 22100 h 105108"/>
                    <a:gd name="connsiteX87" fmla="*/ 61089 w 149487"/>
                    <a:gd name="connsiteY87" fmla="*/ 22639 h 105108"/>
                    <a:gd name="connsiteX88" fmla="*/ 61089 w 149487"/>
                    <a:gd name="connsiteY88" fmla="*/ 22639 h 105108"/>
                    <a:gd name="connsiteX89" fmla="*/ 61807 w 149487"/>
                    <a:gd name="connsiteY89" fmla="*/ 21022 h 105108"/>
                    <a:gd name="connsiteX90" fmla="*/ 61807 w 149487"/>
                    <a:gd name="connsiteY90" fmla="*/ 21022 h 105108"/>
                    <a:gd name="connsiteX91" fmla="*/ 64862 w 149487"/>
                    <a:gd name="connsiteY91" fmla="*/ 14374 h 105108"/>
                    <a:gd name="connsiteX92" fmla="*/ 64862 w 149487"/>
                    <a:gd name="connsiteY92" fmla="*/ 14374 h 105108"/>
                    <a:gd name="connsiteX93" fmla="*/ 81032 w 149487"/>
                    <a:gd name="connsiteY93" fmla="*/ 7906 h 105108"/>
                    <a:gd name="connsiteX94" fmla="*/ 81032 w 149487"/>
                    <a:gd name="connsiteY94" fmla="*/ 7906 h 105108"/>
                    <a:gd name="connsiteX95" fmla="*/ 84266 w 149487"/>
                    <a:gd name="connsiteY95" fmla="*/ 8984 h 105108"/>
                    <a:gd name="connsiteX96" fmla="*/ 84266 w 149487"/>
                    <a:gd name="connsiteY96" fmla="*/ 8984 h 105108"/>
                    <a:gd name="connsiteX97" fmla="*/ 86063 w 149487"/>
                    <a:gd name="connsiteY97" fmla="*/ 15272 h 105108"/>
                    <a:gd name="connsiteX98" fmla="*/ 86063 w 149487"/>
                    <a:gd name="connsiteY98" fmla="*/ 15272 h 105108"/>
                    <a:gd name="connsiteX99" fmla="*/ 83009 w 149487"/>
                    <a:gd name="connsiteY99" fmla="*/ 31622 h 105108"/>
                    <a:gd name="connsiteX100" fmla="*/ 83009 w 149487"/>
                    <a:gd name="connsiteY100" fmla="*/ 31622 h 105108"/>
                    <a:gd name="connsiteX101" fmla="*/ 86602 w 149487"/>
                    <a:gd name="connsiteY101" fmla="*/ 25873 h 105108"/>
                    <a:gd name="connsiteX102" fmla="*/ 86602 w 149487"/>
                    <a:gd name="connsiteY102" fmla="*/ 25873 h 105108"/>
                    <a:gd name="connsiteX103" fmla="*/ 100257 w 149487"/>
                    <a:gd name="connsiteY103" fmla="*/ 11679 h 105108"/>
                    <a:gd name="connsiteX104" fmla="*/ 100257 w 149487"/>
                    <a:gd name="connsiteY104" fmla="*/ 11679 h 105108"/>
                    <a:gd name="connsiteX105" fmla="*/ 112295 w 149487"/>
                    <a:gd name="connsiteY105" fmla="*/ 7187 h 105108"/>
                    <a:gd name="connsiteX106" fmla="*/ 112295 w 149487"/>
                    <a:gd name="connsiteY106" fmla="*/ 7187 h 105108"/>
                    <a:gd name="connsiteX107" fmla="*/ 118404 w 149487"/>
                    <a:gd name="connsiteY107" fmla="*/ 8984 h 105108"/>
                    <a:gd name="connsiteX108" fmla="*/ 118404 w 149487"/>
                    <a:gd name="connsiteY108" fmla="*/ 8984 h 105108"/>
                    <a:gd name="connsiteX109" fmla="*/ 130622 w 149487"/>
                    <a:gd name="connsiteY109" fmla="*/ 20123 h 105108"/>
                    <a:gd name="connsiteX110" fmla="*/ 130622 w 149487"/>
                    <a:gd name="connsiteY110" fmla="*/ 20123 h 105108"/>
                    <a:gd name="connsiteX111" fmla="*/ 132778 w 149487"/>
                    <a:gd name="connsiteY111" fmla="*/ 27310 h 105108"/>
                    <a:gd name="connsiteX112" fmla="*/ 132778 w 149487"/>
                    <a:gd name="connsiteY112" fmla="*/ 27310 h 105108"/>
                    <a:gd name="connsiteX113" fmla="*/ 130981 w 149487"/>
                    <a:gd name="connsiteY113" fmla="*/ 38629 h 105108"/>
                    <a:gd name="connsiteX114" fmla="*/ 130981 w 149487"/>
                    <a:gd name="connsiteY114" fmla="*/ 38629 h 105108"/>
                    <a:gd name="connsiteX115" fmla="*/ 128645 w 149487"/>
                    <a:gd name="connsiteY115" fmla="*/ 38629 h 105108"/>
                    <a:gd name="connsiteX116" fmla="*/ 130981 w 149487"/>
                    <a:gd name="connsiteY116" fmla="*/ 38629 h 105108"/>
                    <a:gd name="connsiteX117" fmla="*/ 147690 w 149487"/>
                    <a:gd name="connsiteY117" fmla="*/ 53003 h 105108"/>
                    <a:gd name="connsiteX118" fmla="*/ 147690 w 149487"/>
                    <a:gd name="connsiteY118" fmla="*/ 53003 h 105108"/>
                    <a:gd name="connsiteX119" fmla="*/ 149487 w 149487"/>
                    <a:gd name="connsiteY119" fmla="*/ 57315 h 105108"/>
                    <a:gd name="connsiteX120" fmla="*/ 149487 w 149487"/>
                    <a:gd name="connsiteY120" fmla="*/ 57315 h 105108"/>
                    <a:gd name="connsiteX121" fmla="*/ 145534 w 149487"/>
                    <a:gd name="connsiteY121" fmla="*/ 60729 h 105108"/>
                    <a:gd name="connsiteX122" fmla="*/ 145534 w 149487"/>
                    <a:gd name="connsiteY122" fmla="*/ 60729 h 105108"/>
                    <a:gd name="connsiteX123" fmla="*/ 136910 w 149487"/>
                    <a:gd name="connsiteY123" fmla="*/ 58214 h 105108"/>
                    <a:gd name="connsiteX124" fmla="*/ 136910 w 149487"/>
                    <a:gd name="connsiteY124" fmla="*/ 58214 h 105108"/>
                    <a:gd name="connsiteX125" fmla="*/ 126130 w 149487"/>
                    <a:gd name="connsiteY125" fmla="*/ 56776 h 105108"/>
                    <a:gd name="connsiteX126" fmla="*/ 126130 w 149487"/>
                    <a:gd name="connsiteY126" fmla="*/ 56776 h 105108"/>
                    <a:gd name="connsiteX127" fmla="*/ 115350 w 149487"/>
                    <a:gd name="connsiteY127" fmla="*/ 57136 h 105108"/>
                    <a:gd name="connsiteX128" fmla="*/ 115350 w 149487"/>
                    <a:gd name="connsiteY128" fmla="*/ 57136 h 105108"/>
                    <a:gd name="connsiteX129" fmla="*/ 105288 w 149487"/>
                    <a:gd name="connsiteY129" fmla="*/ 61627 h 105108"/>
                    <a:gd name="connsiteX130" fmla="*/ 105288 w 149487"/>
                    <a:gd name="connsiteY130" fmla="*/ 61627 h 105108"/>
                    <a:gd name="connsiteX131" fmla="*/ 93609 w 149487"/>
                    <a:gd name="connsiteY131" fmla="*/ 70072 h 105108"/>
                    <a:gd name="connsiteX132" fmla="*/ 93609 w 149487"/>
                    <a:gd name="connsiteY132" fmla="*/ 70072 h 105108"/>
                    <a:gd name="connsiteX133" fmla="*/ 87860 w 149487"/>
                    <a:gd name="connsiteY133" fmla="*/ 68814 h 105108"/>
                    <a:gd name="connsiteX134" fmla="*/ 87860 w 149487"/>
                    <a:gd name="connsiteY134" fmla="*/ 68814 h 105108"/>
                    <a:gd name="connsiteX135" fmla="*/ 84985 w 149487"/>
                    <a:gd name="connsiteY135" fmla="*/ 68096 h 105108"/>
                    <a:gd name="connsiteX136" fmla="*/ 84985 w 149487"/>
                    <a:gd name="connsiteY136" fmla="*/ 68096 h 105108"/>
                    <a:gd name="connsiteX137" fmla="*/ 80134 w 149487"/>
                    <a:gd name="connsiteY137" fmla="*/ 76361 h 105108"/>
                    <a:gd name="connsiteX138" fmla="*/ 80134 w 149487"/>
                    <a:gd name="connsiteY138" fmla="*/ 76361 h 105108"/>
                    <a:gd name="connsiteX139" fmla="*/ 49949 w 149487"/>
                    <a:gd name="connsiteY139" fmla="*/ 85165 h 105108"/>
                    <a:gd name="connsiteX140" fmla="*/ 49949 w 149487"/>
                    <a:gd name="connsiteY140" fmla="*/ 85165 h 105108"/>
                    <a:gd name="connsiteX141" fmla="*/ 30544 w 149487"/>
                    <a:gd name="connsiteY141" fmla="*/ 101335 h 105108"/>
                    <a:gd name="connsiteX142" fmla="*/ 30544 w 149487"/>
                    <a:gd name="connsiteY142" fmla="*/ 101335 h 105108"/>
                    <a:gd name="connsiteX143" fmla="*/ 28388 w 149487"/>
                    <a:gd name="connsiteY143" fmla="*/ 99898 h 105108"/>
                    <a:gd name="connsiteX144" fmla="*/ 30544 w 149487"/>
                    <a:gd name="connsiteY144" fmla="*/ 101335 h 105108"/>
                    <a:gd name="connsiteX145" fmla="*/ 23717 w 149487"/>
                    <a:gd name="connsiteY145" fmla="*/ 105108 h 105108"/>
                    <a:gd name="connsiteX146" fmla="*/ 23717 w 149487"/>
                    <a:gd name="connsiteY146" fmla="*/ 105108 h 105108"/>
                    <a:gd name="connsiteX147" fmla="*/ 24076 w 149487"/>
                    <a:gd name="connsiteY147" fmla="*/ 104928 h 105108"/>
                    <a:gd name="connsiteX148" fmla="*/ 24076 w 149487"/>
                    <a:gd name="connsiteY148" fmla="*/ 104928 h 105108"/>
                    <a:gd name="connsiteX149" fmla="*/ 24076 w 149487"/>
                    <a:gd name="connsiteY149" fmla="*/ 99898 h 105108"/>
                    <a:gd name="connsiteX150" fmla="*/ 26951 w 149487"/>
                    <a:gd name="connsiteY150" fmla="*/ 98460 h 105108"/>
                    <a:gd name="connsiteX151" fmla="*/ 26951 w 149487"/>
                    <a:gd name="connsiteY151" fmla="*/ 98460 h 105108"/>
                    <a:gd name="connsiteX152" fmla="*/ 49410 w 149487"/>
                    <a:gd name="connsiteY152" fmla="*/ 80134 h 105108"/>
                    <a:gd name="connsiteX153" fmla="*/ 49410 w 149487"/>
                    <a:gd name="connsiteY153" fmla="*/ 80134 h 105108"/>
                    <a:gd name="connsiteX154" fmla="*/ 77259 w 149487"/>
                    <a:gd name="connsiteY154" fmla="*/ 72767 h 105108"/>
                    <a:gd name="connsiteX155" fmla="*/ 77259 w 149487"/>
                    <a:gd name="connsiteY155" fmla="*/ 72767 h 105108"/>
                    <a:gd name="connsiteX156" fmla="*/ 85704 w 149487"/>
                    <a:gd name="connsiteY156" fmla="*/ 63065 h 105108"/>
                    <a:gd name="connsiteX157" fmla="*/ 85704 w 149487"/>
                    <a:gd name="connsiteY157" fmla="*/ 63065 h 105108"/>
                    <a:gd name="connsiteX158" fmla="*/ 90555 w 149487"/>
                    <a:gd name="connsiteY158" fmla="*/ 64323 h 105108"/>
                    <a:gd name="connsiteX159" fmla="*/ 90555 w 149487"/>
                    <a:gd name="connsiteY159" fmla="*/ 64323 h 105108"/>
                    <a:gd name="connsiteX160" fmla="*/ 94148 w 149487"/>
                    <a:gd name="connsiteY160" fmla="*/ 65221 h 105108"/>
                    <a:gd name="connsiteX161" fmla="*/ 94148 w 149487"/>
                    <a:gd name="connsiteY161" fmla="*/ 65221 h 105108"/>
                    <a:gd name="connsiteX162" fmla="*/ 101874 w 149487"/>
                    <a:gd name="connsiteY162" fmla="*/ 58573 h 105108"/>
                    <a:gd name="connsiteX163" fmla="*/ 101874 w 149487"/>
                    <a:gd name="connsiteY163" fmla="*/ 58573 h 105108"/>
                    <a:gd name="connsiteX164" fmla="*/ 115889 w 149487"/>
                    <a:gd name="connsiteY164" fmla="*/ 52105 h 105108"/>
                    <a:gd name="connsiteX165" fmla="*/ 115889 w 149487"/>
                    <a:gd name="connsiteY165" fmla="*/ 52105 h 105108"/>
                    <a:gd name="connsiteX166" fmla="*/ 126669 w 149487"/>
                    <a:gd name="connsiteY166" fmla="*/ 51746 h 105108"/>
                    <a:gd name="connsiteX167" fmla="*/ 126669 w 149487"/>
                    <a:gd name="connsiteY167" fmla="*/ 51746 h 105108"/>
                    <a:gd name="connsiteX168" fmla="*/ 139246 w 149487"/>
                    <a:gd name="connsiteY168" fmla="*/ 53542 h 105108"/>
                    <a:gd name="connsiteX169" fmla="*/ 139246 w 149487"/>
                    <a:gd name="connsiteY169" fmla="*/ 53542 h 105108"/>
                    <a:gd name="connsiteX170" fmla="*/ 141582 w 149487"/>
                    <a:gd name="connsiteY170" fmla="*/ 54441 h 105108"/>
                    <a:gd name="connsiteX171" fmla="*/ 141582 w 149487"/>
                    <a:gd name="connsiteY171" fmla="*/ 54441 h 105108"/>
                    <a:gd name="connsiteX172" fmla="*/ 126669 w 149487"/>
                    <a:gd name="connsiteY172" fmla="*/ 39348 h 105108"/>
                    <a:gd name="connsiteX173" fmla="*/ 126669 w 149487"/>
                    <a:gd name="connsiteY173" fmla="*/ 39348 h 105108"/>
                    <a:gd name="connsiteX174" fmla="*/ 126489 w 149487"/>
                    <a:gd name="connsiteY174" fmla="*/ 38450 h 105108"/>
                    <a:gd name="connsiteX175" fmla="*/ 126489 w 149487"/>
                    <a:gd name="connsiteY175" fmla="*/ 38450 h 105108"/>
                    <a:gd name="connsiteX176" fmla="*/ 128106 w 149487"/>
                    <a:gd name="connsiteY176" fmla="*/ 27130 h 105108"/>
                    <a:gd name="connsiteX177" fmla="*/ 128106 w 149487"/>
                    <a:gd name="connsiteY177" fmla="*/ 27130 h 105108"/>
                    <a:gd name="connsiteX178" fmla="*/ 126489 w 149487"/>
                    <a:gd name="connsiteY178" fmla="*/ 21920 h 105108"/>
                    <a:gd name="connsiteX179" fmla="*/ 126489 w 149487"/>
                    <a:gd name="connsiteY179" fmla="*/ 21920 h 105108"/>
                    <a:gd name="connsiteX180" fmla="*/ 115529 w 149487"/>
                    <a:gd name="connsiteY180" fmla="*/ 12577 h 105108"/>
                    <a:gd name="connsiteX181" fmla="*/ 115529 w 149487"/>
                    <a:gd name="connsiteY181" fmla="*/ 12577 h 105108"/>
                    <a:gd name="connsiteX182" fmla="*/ 112654 w 149487"/>
                    <a:gd name="connsiteY182" fmla="*/ 11858 h 105108"/>
                    <a:gd name="connsiteX183" fmla="*/ 112654 w 149487"/>
                    <a:gd name="connsiteY183" fmla="*/ 11858 h 105108"/>
                    <a:gd name="connsiteX184" fmla="*/ 104210 w 149487"/>
                    <a:gd name="connsiteY184" fmla="*/ 14913 h 105108"/>
                    <a:gd name="connsiteX185" fmla="*/ 104210 w 149487"/>
                    <a:gd name="connsiteY185" fmla="*/ 14913 h 105108"/>
                    <a:gd name="connsiteX186" fmla="*/ 91633 w 149487"/>
                    <a:gd name="connsiteY186" fmla="*/ 27490 h 105108"/>
                    <a:gd name="connsiteX187" fmla="*/ 91633 w 149487"/>
                    <a:gd name="connsiteY187" fmla="*/ 27490 h 105108"/>
                    <a:gd name="connsiteX188" fmla="*/ 81032 w 149487"/>
                    <a:gd name="connsiteY188" fmla="*/ 39168 h 105108"/>
                    <a:gd name="connsiteX189" fmla="*/ 81032 w 149487"/>
                    <a:gd name="connsiteY189" fmla="*/ 39168 h 105108"/>
                    <a:gd name="connsiteX190" fmla="*/ 77439 w 149487"/>
                    <a:gd name="connsiteY190" fmla="*/ 34856 h 105108"/>
                    <a:gd name="connsiteX191" fmla="*/ 77439 w 149487"/>
                    <a:gd name="connsiteY191" fmla="*/ 34856 h 105108"/>
                    <a:gd name="connsiteX192" fmla="*/ 77798 w 149487"/>
                    <a:gd name="connsiteY192" fmla="*/ 32341 h 105108"/>
                    <a:gd name="connsiteX193" fmla="*/ 77798 w 149487"/>
                    <a:gd name="connsiteY193" fmla="*/ 32341 h 105108"/>
                    <a:gd name="connsiteX194" fmla="*/ 81392 w 149487"/>
                    <a:gd name="connsiteY194" fmla="*/ 14913 h 105108"/>
                    <a:gd name="connsiteX195" fmla="*/ 81392 w 149487"/>
                    <a:gd name="connsiteY195" fmla="*/ 14913 h 105108"/>
                    <a:gd name="connsiteX196" fmla="*/ 81212 w 149487"/>
                    <a:gd name="connsiteY196" fmla="*/ 12577 h 105108"/>
                    <a:gd name="connsiteX197" fmla="*/ 81212 w 149487"/>
                    <a:gd name="connsiteY197" fmla="*/ 12577 h 105108"/>
                    <a:gd name="connsiteX198" fmla="*/ 69174 w 149487"/>
                    <a:gd name="connsiteY198" fmla="*/ 17069 h 105108"/>
                    <a:gd name="connsiteX199" fmla="*/ 69174 w 149487"/>
                    <a:gd name="connsiteY199" fmla="*/ 17069 h 105108"/>
                    <a:gd name="connsiteX200" fmla="*/ 61628 w 149487"/>
                    <a:gd name="connsiteY200" fmla="*/ 27310 h 105108"/>
                    <a:gd name="connsiteX201" fmla="*/ 61628 w 149487"/>
                    <a:gd name="connsiteY201" fmla="*/ 27310 h 105108"/>
                    <a:gd name="connsiteX202" fmla="*/ 57315 w 149487"/>
                    <a:gd name="connsiteY202" fmla="*/ 25513 h 105108"/>
                    <a:gd name="connsiteX203" fmla="*/ 57315 w 149487"/>
                    <a:gd name="connsiteY203" fmla="*/ 25513 h 105108"/>
                    <a:gd name="connsiteX204" fmla="*/ 45098 w 149487"/>
                    <a:gd name="connsiteY204" fmla="*/ 14374 h 105108"/>
                    <a:gd name="connsiteX205" fmla="*/ 45098 w 149487"/>
                    <a:gd name="connsiteY205" fmla="*/ 14374 h 105108"/>
                    <a:gd name="connsiteX206" fmla="*/ 47074 w 149487"/>
                    <a:gd name="connsiteY206" fmla="*/ 10960 h 105108"/>
                    <a:gd name="connsiteX207" fmla="*/ 47074 w 149487"/>
                    <a:gd name="connsiteY207" fmla="*/ 10960 h 105108"/>
                    <a:gd name="connsiteX208" fmla="*/ 56597 w 149487"/>
                    <a:gd name="connsiteY208" fmla="*/ 8984 h 105108"/>
                    <a:gd name="connsiteX209" fmla="*/ 56597 w 149487"/>
                    <a:gd name="connsiteY209" fmla="*/ 8984 h 105108"/>
                    <a:gd name="connsiteX210" fmla="*/ 60550 w 149487"/>
                    <a:gd name="connsiteY210" fmla="*/ 8265 h 105108"/>
                    <a:gd name="connsiteX211" fmla="*/ 60550 w 149487"/>
                    <a:gd name="connsiteY211" fmla="*/ 8265 h 105108"/>
                    <a:gd name="connsiteX212" fmla="*/ 60550 w 149487"/>
                    <a:gd name="connsiteY212" fmla="*/ 8265 h 105108"/>
                    <a:gd name="connsiteX213" fmla="*/ 59472 w 149487"/>
                    <a:gd name="connsiteY213" fmla="*/ 7906 h 105108"/>
                    <a:gd name="connsiteX214" fmla="*/ 59472 w 149487"/>
                    <a:gd name="connsiteY214" fmla="*/ 7906 h 105108"/>
                    <a:gd name="connsiteX215" fmla="*/ 54261 w 149487"/>
                    <a:gd name="connsiteY215" fmla="*/ 7546 h 105108"/>
                    <a:gd name="connsiteX216" fmla="*/ 54261 w 149487"/>
                    <a:gd name="connsiteY216" fmla="*/ 7546 h 105108"/>
                    <a:gd name="connsiteX217" fmla="*/ 54261 w 149487"/>
                    <a:gd name="connsiteY217" fmla="*/ 7546 h 105108"/>
                    <a:gd name="connsiteX218" fmla="*/ 54261 w 149487"/>
                    <a:gd name="connsiteY218" fmla="*/ 7546 h 105108"/>
                    <a:gd name="connsiteX219" fmla="*/ 52105 w 149487"/>
                    <a:gd name="connsiteY219" fmla="*/ 7726 h 105108"/>
                    <a:gd name="connsiteX220" fmla="*/ 52105 w 149487"/>
                    <a:gd name="connsiteY220" fmla="*/ 7726 h 105108"/>
                    <a:gd name="connsiteX221" fmla="*/ 40426 w 149487"/>
                    <a:gd name="connsiteY221" fmla="*/ 4671 h 105108"/>
                    <a:gd name="connsiteX222" fmla="*/ 40426 w 149487"/>
                    <a:gd name="connsiteY222" fmla="*/ 4671 h 105108"/>
                    <a:gd name="connsiteX223" fmla="*/ 38270 w 149487"/>
                    <a:gd name="connsiteY223" fmla="*/ 4851 h 105108"/>
                    <a:gd name="connsiteX224" fmla="*/ 38270 w 149487"/>
                    <a:gd name="connsiteY224" fmla="*/ 4851 h 105108"/>
                    <a:gd name="connsiteX225" fmla="*/ 14554 w 149487"/>
                    <a:gd name="connsiteY225" fmla="*/ 8265 h 105108"/>
                    <a:gd name="connsiteX226" fmla="*/ 14554 w 149487"/>
                    <a:gd name="connsiteY226" fmla="*/ 8265 h 105108"/>
                    <a:gd name="connsiteX227" fmla="*/ 8804 w 149487"/>
                    <a:gd name="connsiteY227" fmla="*/ 13116 h 105108"/>
                    <a:gd name="connsiteX228" fmla="*/ 8804 w 149487"/>
                    <a:gd name="connsiteY228" fmla="*/ 13116 h 105108"/>
                    <a:gd name="connsiteX229" fmla="*/ 9702 w 149487"/>
                    <a:gd name="connsiteY229" fmla="*/ 13116 h 105108"/>
                    <a:gd name="connsiteX230" fmla="*/ 9702 w 149487"/>
                    <a:gd name="connsiteY230" fmla="*/ 13116 h 105108"/>
                    <a:gd name="connsiteX231" fmla="*/ 23896 w 149487"/>
                    <a:gd name="connsiteY231" fmla="*/ 9882 h 105108"/>
                    <a:gd name="connsiteX232" fmla="*/ 23896 w 149487"/>
                    <a:gd name="connsiteY232" fmla="*/ 9882 h 105108"/>
                    <a:gd name="connsiteX233" fmla="*/ 28748 w 149487"/>
                    <a:gd name="connsiteY233" fmla="*/ 14374 h 105108"/>
                    <a:gd name="connsiteX234" fmla="*/ 28748 w 149487"/>
                    <a:gd name="connsiteY234" fmla="*/ 14374 h 105108"/>
                    <a:gd name="connsiteX235" fmla="*/ 28568 w 149487"/>
                    <a:gd name="connsiteY235" fmla="*/ 15991 h 105108"/>
                    <a:gd name="connsiteX236" fmla="*/ 28568 w 149487"/>
                    <a:gd name="connsiteY236" fmla="*/ 15991 h 105108"/>
                    <a:gd name="connsiteX237" fmla="*/ 28209 w 149487"/>
                    <a:gd name="connsiteY237" fmla="*/ 18147 h 105108"/>
                    <a:gd name="connsiteX238" fmla="*/ 27849 w 149487"/>
                    <a:gd name="connsiteY238" fmla="*/ 18147 h 105108"/>
                    <a:gd name="connsiteX239" fmla="*/ 21740 w 149487"/>
                    <a:gd name="connsiteY239" fmla="*/ 22279 h 105108"/>
                    <a:gd name="connsiteX240" fmla="*/ 21740 w 149487"/>
                    <a:gd name="connsiteY240" fmla="*/ 22279 h 105108"/>
                    <a:gd name="connsiteX241" fmla="*/ 18147 w 149487"/>
                    <a:gd name="connsiteY241" fmla="*/ 24435 h 105108"/>
                    <a:gd name="connsiteX242" fmla="*/ 18147 w 149487"/>
                    <a:gd name="connsiteY242" fmla="*/ 24435 h 105108"/>
                    <a:gd name="connsiteX243" fmla="*/ 18866 w 149487"/>
                    <a:gd name="connsiteY243" fmla="*/ 26232 h 105108"/>
                    <a:gd name="connsiteX244" fmla="*/ 18866 w 149487"/>
                    <a:gd name="connsiteY244" fmla="*/ 26232 h 105108"/>
                    <a:gd name="connsiteX245" fmla="*/ 25334 w 149487"/>
                    <a:gd name="connsiteY245" fmla="*/ 39887 h 105108"/>
                    <a:gd name="connsiteX246" fmla="*/ 25334 w 149487"/>
                    <a:gd name="connsiteY246" fmla="*/ 39887 h 105108"/>
                    <a:gd name="connsiteX247" fmla="*/ 26053 w 149487"/>
                    <a:gd name="connsiteY247" fmla="*/ 39707 h 105108"/>
                    <a:gd name="connsiteX248" fmla="*/ 26053 w 149487"/>
                    <a:gd name="connsiteY248" fmla="*/ 39707 h 105108"/>
                    <a:gd name="connsiteX249" fmla="*/ 26053 w 149487"/>
                    <a:gd name="connsiteY249" fmla="*/ 39707 h 105108"/>
                    <a:gd name="connsiteX250" fmla="*/ 26053 w 149487"/>
                    <a:gd name="connsiteY250" fmla="*/ 39707 h 105108"/>
                    <a:gd name="connsiteX251" fmla="*/ 26053 w 149487"/>
                    <a:gd name="connsiteY251" fmla="*/ 39707 h 105108"/>
                    <a:gd name="connsiteX252" fmla="*/ 61628 w 149487"/>
                    <a:gd name="connsiteY252" fmla="*/ 39707 h 105108"/>
                    <a:gd name="connsiteX253" fmla="*/ 61628 w 149487"/>
                    <a:gd name="connsiteY253" fmla="*/ 39707 h 105108"/>
                    <a:gd name="connsiteX254" fmla="*/ 78337 w 149487"/>
                    <a:gd name="connsiteY254" fmla="*/ 53722 h 105108"/>
                    <a:gd name="connsiteX255" fmla="*/ 78337 w 149487"/>
                    <a:gd name="connsiteY255" fmla="*/ 53722 h 105108"/>
                    <a:gd name="connsiteX256" fmla="*/ 73127 w 149487"/>
                    <a:gd name="connsiteY256" fmla="*/ 58214 h 105108"/>
                    <a:gd name="connsiteX257" fmla="*/ 73127 w 149487"/>
                    <a:gd name="connsiteY257" fmla="*/ 58214 h 105108"/>
                    <a:gd name="connsiteX258" fmla="*/ 70252 w 149487"/>
                    <a:gd name="connsiteY258" fmla="*/ 57854 h 105108"/>
                    <a:gd name="connsiteX259" fmla="*/ 70252 w 149487"/>
                    <a:gd name="connsiteY259" fmla="*/ 57854 h 105108"/>
                    <a:gd name="connsiteX260" fmla="*/ 31263 w 149487"/>
                    <a:gd name="connsiteY260" fmla="*/ 52644 h 105108"/>
                    <a:gd name="connsiteX261" fmla="*/ 31263 w 149487"/>
                    <a:gd name="connsiteY261" fmla="*/ 52644 h 105108"/>
                    <a:gd name="connsiteX262" fmla="*/ 17788 w 149487"/>
                    <a:gd name="connsiteY262" fmla="*/ 54800 h 105108"/>
                    <a:gd name="connsiteX263" fmla="*/ 17788 w 149487"/>
                    <a:gd name="connsiteY263" fmla="*/ 54800 h 105108"/>
                    <a:gd name="connsiteX264" fmla="*/ 42223 w 149487"/>
                    <a:gd name="connsiteY264" fmla="*/ 59471 h 105108"/>
                    <a:gd name="connsiteX265" fmla="*/ 42223 w 149487"/>
                    <a:gd name="connsiteY265" fmla="*/ 59471 h 105108"/>
                    <a:gd name="connsiteX266" fmla="*/ 52824 w 149487"/>
                    <a:gd name="connsiteY266" fmla="*/ 67197 h 105108"/>
                    <a:gd name="connsiteX267" fmla="*/ 52824 w 149487"/>
                    <a:gd name="connsiteY267" fmla="*/ 67197 h 105108"/>
                    <a:gd name="connsiteX268" fmla="*/ 44199 w 149487"/>
                    <a:gd name="connsiteY268" fmla="*/ 72408 h 105108"/>
                    <a:gd name="connsiteX269" fmla="*/ 44199 w 149487"/>
                    <a:gd name="connsiteY269" fmla="*/ 72408 h 105108"/>
                    <a:gd name="connsiteX270" fmla="*/ 38450 w 149487"/>
                    <a:gd name="connsiteY270" fmla="*/ 72048 h 105108"/>
                    <a:gd name="connsiteX271" fmla="*/ 38450 w 149487"/>
                    <a:gd name="connsiteY271" fmla="*/ 72048 h 105108"/>
                    <a:gd name="connsiteX272" fmla="*/ 19764 w 149487"/>
                    <a:gd name="connsiteY272" fmla="*/ 72767 h 105108"/>
                    <a:gd name="connsiteX273" fmla="*/ 19764 w 149487"/>
                    <a:gd name="connsiteY273" fmla="*/ 72767 h 105108"/>
                    <a:gd name="connsiteX274" fmla="*/ 13835 w 149487"/>
                    <a:gd name="connsiteY274" fmla="*/ 72408 h 105108"/>
                    <a:gd name="connsiteX275" fmla="*/ 13835 w 149487"/>
                    <a:gd name="connsiteY275" fmla="*/ 72408 h 105108"/>
                    <a:gd name="connsiteX276" fmla="*/ 7367 w 149487"/>
                    <a:gd name="connsiteY276" fmla="*/ 71509 h 105108"/>
                    <a:gd name="connsiteX277" fmla="*/ 7367 w 149487"/>
                    <a:gd name="connsiteY277" fmla="*/ 71509 h 105108"/>
                    <a:gd name="connsiteX278" fmla="*/ 4851 w 149487"/>
                    <a:gd name="connsiteY278" fmla="*/ 76540 h 105108"/>
                    <a:gd name="connsiteX279" fmla="*/ 4851 w 149487"/>
                    <a:gd name="connsiteY279" fmla="*/ 76540 h 105108"/>
                    <a:gd name="connsiteX280" fmla="*/ 17428 w 149487"/>
                    <a:gd name="connsiteY280" fmla="*/ 98101 h 105108"/>
                    <a:gd name="connsiteX281" fmla="*/ 17428 w 149487"/>
                    <a:gd name="connsiteY281" fmla="*/ 98101 h 105108"/>
                    <a:gd name="connsiteX282" fmla="*/ 24076 w 149487"/>
                    <a:gd name="connsiteY282" fmla="*/ 99898 h 105108"/>
                    <a:gd name="connsiteX283" fmla="*/ 24076 w 149487"/>
                    <a:gd name="connsiteY283" fmla="*/ 99898 h 105108"/>
                    <a:gd name="connsiteX284" fmla="*/ 26232 w 149487"/>
                    <a:gd name="connsiteY284" fmla="*/ 45098 h 105108"/>
                    <a:gd name="connsiteX285" fmla="*/ 26232 w 149487"/>
                    <a:gd name="connsiteY285" fmla="*/ 45098 h 105108"/>
                    <a:gd name="connsiteX286" fmla="*/ 26232 w 149487"/>
                    <a:gd name="connsiteY286" fmla="*/ 45098 h 105108"/>
                    <a:gd name="connsiteX287" fmla="*/ 26232 w 149487"/>
                    <a:gd name="connsiteY287" fmla="*/ 45098 h 105108"/>
                    <a:gd name="connsiteX288" fmla="*/ 26232 w 149487"/>
                    <a:gd name="connsiteY288" fmla="*/ 45098 h 105108"/>
                    <a:gd name="connsiteX289" fmla="*/ 26232 w 149487"/>
                    <a:gd name="connsiteY289" fmla="*/ 45098 h 10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149487" h="105108">
                      <a:moveTo>
                        <a:pt x="24076" y="104928"/>
                      </a:moveTo>
                      <a:cubicBezTo>
                        <a:pt x="21561" y="104928"/>
                        <a:pt x="19225" y="104210"/>
                        <a:pt x="16530" y="103491"/>
                      </a:cubicBezTo>
                      <a:lnTo>
                        <a:pt x="16530" y="103491"/>
                      </a:lnTo>
                      <a:cubicBezTo>
                        <a:pt x="8804" y="100796"/>
                        <a:pt x="1976" y="86422"/>
                        <a:pt x="359" y="78337"/>
                      </a:cubicBezTo>
                      <a:lnTo>
                        <a:pt x="359" y="78337"/>
                      </a:lnTo>
                      <a:cubicBezTo>
                        <a:pt x="180" y="77978"/>
                        <a:pt x="0" y="77079"/>
                        <a:pt x="0" y="77079"/>
                      </a:cubicBezTo>
                      <a:lnTo>
                        <a:pt x="0" y="77079"/>
                      </a:lnTo>
                      <a:cubicBezTo>
                        <a:pt x="0" y="73845"/>
                        <a:pt x="359" y="71509"/>
                        <a:pt x="1797" y="69533"/>
                      </a:cubicBezTo>
                      <a:lnTo>
                        <a:pt x="1797" y="69533"/>
                      </a:lnTo>
                      <a:cubicBezTo>
                        <a:pt x="3234" y="67557"/>
                        <a:pt x="5570" y="67018"/>
                        <a:pt x="7546" y="67018"/>
                      </a:cubicBezTo>
                      <a:lnTo>
                        <a:pt x="7546" y="67018"/>
                      </a:lnTo>
                      <a:cubicBezTo>
                        <a:pt x="9702" y="67018"/>
                        <a:pt x="12038" y="67557"/>
                        <a:pt x="14733" y="67916"/>
                      </a:cubicBezTo>
                      <a:lnTo>
                        <a:pt x="14733" y="67916"/>
                      </a:lnTo>
                      <a:cubicBezTo>
                        <a:pt x="16171" y="68096"/>
                        <a:pt x="17967" y="68275"/>
                        <a:pt x="19764" y="68275"/>
                      </a:cubicBezTo>
                      <a:lnTo>
                        <a:pt x="19764" y="68275"/>
                      </a:lnTo>
                      <a:cubicBezTo>
                        <a:pt x="25154" y="68275"/>
                        <a:pt x="32161" y="67557"/>
                        <a:pt x="38450" y="67557"/>
                      </a:cubicBezTo>
                      <a:lnTo>
                        <a:pt x="38450" y="67557"/>
                      </a:lnTo>
                      <a:cubicBezTo>
                        <a:pt x="40786" y="67557"/>
                        <a:pt x="42942" y="67736"/>
                        <a:pt x="44559" y="67916"/>
                      </a:cubicBezTo>
                      <a:lnTo>
                        <a:pt x="44559" y="67916"/>
                      </a:lnTo>
                      <a:cubicBezTo>
                        <a:pt x="45996" y="67916"/>
                        <a:pt x="47074" y="67736"/>
                        <a:pt x="47433" y="67377"/>
                      </a:cubicBezTo>
                      <a:lnTo>
                        <a:pt x="47433" y="67377"/>
                      </a:lnTo>
                      <a:cubicBezTo>
                        <a:pt x="47254" y="67197"/>
                        <a:pt x="47074" y="67018"/>
                        <a:pt x="46535" y="66658"/>
                      </a:cubicBezTo>
                      <a:lnTo>
                        <a:pt x="46535" y="66658"/>
                      </a:lnTo>
                      <a:cubicBezTo>
                        <a:pt x="45457" y="65940"/>
                        <a:pt x="43840" y="65221"/>
                        <a:pt x="41504" y="64862"/>
                      </a:cubicBezTo>
                      <a:lnTo>
                        <a:pt x="41504" y="64862"/>
                      </a:lnTo>
                      <a:cubicBezTo>
                        <a:pt x="30724" y="63424"/>
                        <a:pt x="16530" y="61088"/>
                        <a:pt x="12218" y="58214"/>
                      </a:cubicBezTo>
                      <a:lnTo>
                        <a:pt x="12218" y="58214"/>
                      </a:lnTo>
                      <a:cubicBezTo>
                        <a:pt x="11499" y="57854"/>
                        <a:pt x="9702" y="57854"/>
                        <a:pt x="9343" y="55159"/>
                      </a:cubicBezTo>
                      <a:lnTo>
                        <a:pt x="9343" y="55159"/>
                      </a:lnTo>
                      <a:cubicBezTo>
                        <a:pt x="11499" y="49949"/>
                        <a:pt x="14374" y="51566"/>
                        <a:pt x="18866" y="49769"/>
                      </a:cubicBezTo>
                      <a:lnTo>
                        <a:pt x="18866" y="49769"/>
                      </a:lnTo>
                      <a:cubicBezTo>
                        <a:pt x="23178" y="48871"/>
                        <a:pt x="28029" y="47972"/>
                        <a:pt x="31802" y="47972"/>
                      </a:cubicBezTo>
                      <a:lnTo>
                        <a:pt x="31802" y="47972"/>
                      </a:lnTo>
                      <a:cubicBezTo>
                        <a:pt x="39528" y="49230"/>
                        <a:pt x="59292" y="50488"/>
                        <a:pt x="71510" y="53183"/>
                      </a:cubicBezTo>
                      <a:lnTo>
                        <a:pt x="71510" y="53183"/>
                      </a:lnTo>
                      <a:cubicBezTo>
                        <a:pt x="72228" y="53363"/>
                        <a:pt x="72947" y="53363"/>
                        <a:pt x="73306" y="53363"/>
                      </a:cubicBezTo>
                      <a:lnTo>
                        <a:pt x="73306" y="53363"/>
                      </a:lnTo>
                      <a:cubicBezTo>
                        <a:pt x="72947" y="52285"/>
                        <a:pt x="71510" y="50308"/>
                        <a:pt x="69533" y="48691"/>
                      </a:cubicBezTo>
                      <a:lnTo>
                        <a:pt x="69533" y="48691"/>
                      </a:lnTo>
                      <a:cubicBezTo>
                        <a:pt x="67197" y="46535"/>
                        <a:pt x="64143" y="44918"/>
                        <a:pt x="61987" y="44918"/>
                      </a:cubicBezTo>
                      <a:lnTo>
                        <a:pt x="61987" y="44918"/>
                      </a:lnTo>
                      <a:lnTo>
                        <a:pt x="61807" y="44918"/>
                      </a:lnTo>
                      <a:cubicBezTo>
                        <a:pt x="52644" y="44918"/>
                        <a:pt x="31443" y="44918"/>
                        <a:pt x="26232" y="44918"/>
                      </a:cubicBezTo>
                      <a:lnTo>
                        <a:pt x="26232" y="44918"/>
                      </a:lnTo>
                      <a:lnTo>
                        <a:pt x="25514" y="44918"/>
                      </a:lnTo>
                      <a:lnTo>
                        <a:pt x="25154" y="44738"/>
                      </a:lnTo>
                      <a:cubicBezTo>
                        <a:pt x="17788" y="43121"/>
                        <a:pt x="19764" y="35575"/>
                        <a:pt x="14913" y="29287"/>
                      </a:cubicBezTo>
                      <a:lnTo>
                        <a:pt x="14913" y="29287"/>
                      </a:lnTo>
                      <a:cubicBezTo>
                        <a:pt x="14015" y="27849"/>
                        <a:pt x="13296" y="26232"/>
                        <a:pt x="13296" y="24795"/>
                      </a:cubicBezTo>
                      <a:lnTo>
                        <a:pt x="13296" y="24795"/>
                      </a:lnTo>
                      <a:cubicBezTo>
                        <a:pt x="13655" y="20123"/>
                        <a:pt x="17608" y="19045"/>
                        <a:pt x="19944" y="17967"/>
                      </a:cubicBezTo>
                      <a:lnTo>
                        <a:pt x="19944" y="17967"/>
                      </a:lnTo>
                      <a:cubicBezTo>
                        <a:pt x="22818" y="16889"/>
                        <a:pt x="23537" y="16170"/>
                        <a:pt x="23537" y="15991"/>
                      </a:cubicBezTo>
                      <a:lnTo>
                        <a:pt x="23537" y="15991"/>
                      </a:lnTo>
                      <a:cubicBezTo>
                        <a:pt x="23537" y="15811"/>
                        <a:pt x="23537" y="15631"/>
                        <a:pt x="23537" y="15452"/>
                      </a:cubicBezTo>
                      <a:lnTo>
                        <a:pt x="23537" y="15452"/>
                      </a:lnTo>
                      <a:lnTo>
                        <a:pt x="23537" y="15452"/>
                      </a:lnTo>
                      <a:cubicBezTo>
                        <a:pt x="23537" y="15452"/>
                        <a:pt x="23537" y="15452"/>
                        <a:pt x="23537" y="15452"/>
                      </a:cubicBezTo>
                      <a:lnTo>
                        <a:pt x="23537" y="15452"/>
                      </a:lnTo>
                      <a:cubicBezTo>
                        <a:pt x="21561" y="15452"/>
                        <a:pt x="16710" y="16889"/>
                        <a:pt x="10421" y="18506"/>
                      </a:cubicBezTo>
                      <a:lnTo>
                        <a:pt x="10421" y="18506"/>
                      </a:lnTo>
                      <a:cubicBezTo>
                        <a:pt x="9163" y="18686"/>
                        <a:pt x="8265" y="18686"/>
                        <a:pt x="7367" y="18686"/>
                      </a:cubicBezTo>
                      <a:lnTo>
                        <a:pt x="7367" y="18686"/>
                      </a:lnTo>
                      <a:cubicBezTo>
                        <a:pt x="5390" y="18686"/>
                        <a:pt x="2336" y="18327"/>
                        <a:pt x="2156" y="14913"/>
                      </a:cubicBezTo>
                      <a:lnTo>
                        <a:pt x="2156" y="14913"/>
                      </a:lnTo>
                      <a:cubicBezTo>
                        <a:pt x="3055" y="10241"/>
                        <a:pt x="7187" y="8265"/>
                        <a:pt x="11679" y="4312"/>
                      </a:cubicBezTo>
                      <a:lnTo>
                        <a:pt x="11679" y="4312"/>
                      </a:lnTo>
                      <a:cubicBezTo>
                        <a:pt x="20483" y="-180"/>
                        <a:pt x="28748" y="1258"/>
                        <a:pt x="37372" y="0"/>
                      </a:cubicBezTo>
                      <a:lnTo>
                        <a:pt x="37372" y="0"/>
                      </a:lnTo>
                      <a:cubicBezTo>
                        <a:pt x="38630" y="0"/>
                        <a:pt x="39528" y="0"/>
                        <a:pt x="40606" y="0"/>
                      </a:cubicBezTo>
                      <a:lnTo>
                        <a:pt x="40606" y="0"/>
                      </a:lnTo>
                      <a:cubicBezTo>
                        <a:pt x="46894" y="180"/>
                        <a:pt x="50129" y="3414"/>
                        <a:pt x="52285" y="3054"/>
                      </a:cubicBezTo>
                      <a:lnTo>
                        <a:pt x="52285" y="3054"/>
                      </a:lnTo>
                      <a:cubicBezTo>
                        <a:pt x="52644" y="3054"/>
                        <a:pt x="53003" y="3054"/>
                        <a:pt x="53542" y="2875"/>
                      </a:cubicBezTo>
                      <a:lnTo>
                        <a:pt x="53542" y="2875"/>
                      </a:lnTo>
                      <a:cubicBezTo>
                        <a:pt x="54081" y="2875"/>
                        <a:pt x="54261" y="2875"/>
                        <a:pt x="54441" y="2875"/>
                      </a:cubicBezTo>
                      <a:lnTo>
                        <a:pt x="54441" y="2875"/>
                      </a:lnTo>
                      <a:cubicBezTo>
                        <a:pt x="57675" y="3234"/>
                        <a:pt x="64502" y="1797"/>
                        <a:pt x="65760" y="8445"/>
                      </a:cubicBezTo>
                      <a:lnTo>
                        <a:pt x="65760" y="8445"/>
                      </a:lnTo>
                      <a:cubicBezTo>
                        <a:pt x="65760" y="8984"/>
                        <a:pt x="65760" y="9523"/>
                        <a:pt x="65401" y="10241"/>
                      </a:cubicBezTo>
                      <a:lnTo>
                        <a:pt x="65401" y="10241"/>
                      </a:lnTo>
                      <a:cubicBezTo>
                        <a:pt x="61807" y="16530"/>
                        <a:pt x="53902" y="14014"/>
                        <a:pt x="50668" y="15092"/>
                      </a:cubicBezTo>
                      <a:lnTo>
                        <a:pt x="50668" y="15092"/>
                      </a:lnTo>
                      <a:cubicBezTo>
                        <a:pt x="51207" y="15631"/>
                        <a:pt x="52285" y="16350"/>
                        <a:pt x="53363" y="17069"/>
                      </a:cubicBezTo>
                      <a:lnTo>
                        <a:pt x="53363" y="17069"/>
                      </a:lnTo>
                      <a:cubicBezTo>
                        <a:pt x="55698" y="18686"/>
                        <a:pt x="58753" y="20303"/>
                        <a:pt x="60370" y="22100"/>
                      </a:cubicBezTo>
                      <a:lnTo>
                        <a:pt x="60370" y="22100"/>
                      </a:lnTo>
                      <a:cubicBezTo>
                        <a:pt x="60729" y="22459"/>
                        <a:pt x="61089" y="22459"/>
                        <a:pt x="61089" y="22639"/>
                      </a:cubicBezTo>
                      <a:lnTo>
                        <a:pt x="61089" y="22639"/>
                      </a:lnTo>
                      <a:cubicBezTo>
                        <a:pt x="61268" y="22459"/>
                        <a:pt x="61628" y="21740"/>
                        <a:pt x="61807" y="21022"/>
                      </a:cubicBezTo>
                      <a:lnTo>
                        <a:pt x="61807" y="21022"/>
                      </a:lnTo>
                      <a:cubicBezTo>
                        <a:pt x="62526" y="19225"/>
                        <a:pt x="63065" y="16889"/>
                        <a:pt x="64862" y="14374"/>
                      </a:cubicBezTo>
                      <a:lnTo>
                        <a:pt x="64862" y="14374"/>
                      </a:lnTo>
                      <a:cubicBezTo>
                        <a:pt x="69174" y="10241"/>
                        <a:pt x="76720" y="8085"/>
                        <a:pt x="81032" y="7906"/>
                      </a:cubicBezTo>
                      <a:lnTo>
                        <a:pt x="81032" y="7906"/>
                      </a:lnTo>
                      <a:cubicBezTo>
                        <a:pt x="81931" y="7906"/>
                        <a:pt x="83009" y="7906"/>
                        <a:pt x="84266" y="8984"/>
                      </a:cubicBezTo>
                      <a:lnTo>
                        <a:pt x="84266" y="8984"/>
                      </a:lnTo>
                      <a:cubicBezTo>
                        <a:pt x="86063" y="10780"/>
                        <a:pt x="86063" y="12936"/>
                        <a:pt x="86063" y="15272"/>
                      </a:cubicBezTo>
                      <a:lnTo>
                        <a:pt x="86063" y="15272"/>
                      </a:lnTo>
                      <a:cubicBezTo>
                        <a:pt x="86063" y="20123"/>
                        <a:pt x="84626" y="26412"/>
                        <a:pt x="83009" y="31622"/>
                      </a:cubicBezTo>
                      <a:lnTo>
                        <a:pt x="83009" y="31622"/>
                      </a:lnTo>
                      <a:cubicBezTo>
                        <a:pt x="84266" y="30005"/>
                        <a:pt x="85524" y="27849"/>
                        <a:pt x="86602" y="25873"/>
                      </a:cubicBezTo>
                      <a:lnTo>
                        <a:pt x="86602" y="25873"/>
                      </a:lnTo>
                      <a:cubicBezTo>
                        <a:pt x="89656" y="16709"/>
                        <a:pt x="98820" y="13475"/>
                        <a:pt x="100257" y="11679"/>
                      </a:cubicBezTo>
                      <a:lnTo>
                        <a:pt x="100257" y="11679"/>
                      </a:lnTo>
                      <a:cubicBezTo>
                        <a:pt x="102952" y="8984"/>
                        <a:pt x="107624" y="7187"/>
                        <a:pt x="112295" y="7187"/>
                      </a:cubicBezTo>
                      <a:lnTo>
                        <a:pt x="112295" y="7187"/>
                      </a:lnTo>
                      <a:cubicBezTo>
                        <a:pt x="114271" y="7187"/>
                        <a:pt x="116248" y="7546"/>
                        <a:pt x="118404" y="8984"/>
                      </a:cubicBezTo>
                      <a:lnTo>
                        <a:pt x="118404" y="8984"/>
                      </a:lnTo>
                      <a:cubicBezTo>
                        <a:pt x="119302" y="10601"/>
                        <a:pt x="127747" y="11319"/>
                        <a:pt x="130622" y="20123"/>
                      </a:cubicBezTo>
                      <a:lnTo>
                        <a:pt x="130622" y="20123"/>
                      </a:lnTo>
                      <a:cubicBezTo>
                        <a:pt x="132239" y="22639"/>
                        <a:pt x="132778" y="25154"/>
                        <a:pt x="132778" y="27310"/>
                      </a:cubicBezTo>
                      <a:lnTo>
                        <a:pt x="132778" y="27310"/>
                      </a:lnTo>
                      <a:cubicBezTo>
                        <a:pt x="132778" y="31802"/>
                        <a:pt x="130981" y="34856"/>
                        <a:pt x="130981" y="38629"/>
                      </a:cubicBezTo>
                      <a:lnTo>
                        <a:pt x="130981" y="38629"/>
                      </a:lnTo>
                      <a:lnTo>
                        <a:pt x="128645" y="38629"/>
                      </a:lnTo>
                      <a:lnTo>
                        <a:pt x="130981" y="38629"/>
                      </a:lnTo>
                      <a:cubicBezTo>
                        <a:pt x="130262" y="42403"/>
                        <a:pt x="141222" y="48511"/>
                        <a:pt x="147690" y="53003"/>
                      </a:cubicBezTo>
                      <a:lnTo>
                        <a:pt x="147690" y="53003"/>
                      </a:lnTo>
                      <a:cubicBezTo>
                        <a:pt x="148769" y="54441"/>
                        <a:pt x="149487" y="55519"/>
                        <a:pt x="149487" y="57315"/>
                      </a:cubicBezTo>
                      <a:lnTo>
                        <a:pt x="149487" y="57315"/>
                      </a:lnTo>
                      <a:cubicBezTo>
                        <a:pt x="149487" y="59831"/>
                        <a:pt x="146612" y="60729"/>
                        <a:pt x="145534" y="60729"/>
                      </a:cubicBezTo>
                      <a:lnTo>
                        <a:pt x="145534" y="60729"/>
                      </a:lnTo>
                      <a:cubicBezTo>
                        <a:pt x="143019" y="60729"/>
                        <a:pt x="140144" y="59651"/>
                        <a:pt x="136910" y="58214"/>
                      </a:cubicBezTo>
                      <a:lnTo>
                        <a:pt x="136910" y="58214"/>
                      </a:lnTo>
                      <a:cubicBezTo>
                        <a:pt x="133317" y="56956"/>
                        <a:pt x="129723" y="56776"/>
                        <a:pt x="126130" y="56776"/>
                      </a:cubicBezTo>
                      <a:lnTo>
                        <a:pt x="126130" y="56776"/>
                      </a:lnTo>
                      <a:cubicBezTo>
                        <a:pt x="122536" y="56776"/>
                        <a:pt x="118943" y="57136"/>
                        <a:pt x="115350" y="57136"/>
                      </a:cubicBezTo>
                      <a:lnTo>
                        <a:pt x="115350" y="57136"/>
                      </a:lnTo>
                      <a:cubicBezTo>
                        <a:pt x="109061" y="57315"/>
                        <a:pt x="108163" y="57854"/>
                        <a:pt x="105288" y="61627"/>
                      </a:cubicBezTo>
                      <a:lnTo>
                        <a:pt x="105288" y="61627"/>
                      </a:lnTo>
                      <a:cubicBezTo>
                        <a:pt x="103851" y="62706"/>
                        <a:pt x="101335" y="70072"/>
                        <a:pt x="93609" y="70072"/>
                      </a:cubicBezTo>
                      <a:lnTo>
                        <a:pt x="93609" y="70072"/>
                      </a:lnTo>
                      <a:cubicBezTo>
                        <a:pt x="91812" y="70072"/>
                        <a:pt x="90016" y="69713"/>
                        <a:pt x="87860" y="68814"/>
                      </a:cubicBezTo>
                      <a:lnTo>
                        <a:pt x="87860" y="68814"/>
                      </a:lnTo>
                      <a:cubicBezTo>
                        <a:pt x="86422" y="68275"/>
                        <a:pt x="85524" y="68096"/>
                        <a:pt x="84985" y="68096"/>
                      </a:cubicBezTo>
                      <a:lnTo>
                        <a:pt x="84985" y="68096"/>
                      </a:lnTo>
                      <a:cubicBezTo>
                        <a:pt x="83009" y="67377"/>
                        <a:pt x="83368" y="71689"/>
                        <a:pt x="80134" y="76361"/>
                      </a:cubicBezTo>
                      <a:lnTo>
                        <a:pt x="80134" y="76361"/>
                      </a:lnTo>
                      <a:cubicBezTo>
                        <a:pt x="74384" y="81571"/>
                        <a:pt x="60370" y="82290"/>
                        <a:pt x="49949" y="85165"/>
                      </a:cubicBezTo>
                      <a:lnTo>
                        <a:pt x="49949" y="85165"/>
                      </a:lnTo>
                      <a:cubicBezTo>
                        <a:pt x="39348" y="87500"/>
                        <a:pt x="33060" y="97382"/>
                        <a:pt x="30544" y="101335"/>
                      </a:cubicBezTo>
                      <a:lnTo>
                        <a:pt x="30544" y="101335"/>
                      </a:lnTo>
                      <a:lnTo>
                        <a:pt x="28388" y="99898"/>
                      </a:lnTo>
                      <a:lnTo>
                        <a:pt x="30544" y="101335"/>
                      </a:lnTo>
                      <a:cubicBezTo>
                        <a:pt x="28927" y="103850"/>
                        <a:pt x="26232" y="105108"/>
                        <a:pt x="23717" y="105108"/>
                      </a:cubicBezTo>
                      <a:lnTo>
                        <a:pt x="23717" y="105108"/>
                      </a:lnTo>
                      <a:cubicBezTo>
                        <a:pt x="24256" y="104928"/>
                        <a:pt x="24256" y="104928"/>
                        <a:pt x="24076" y="104928"/>
                      </a:cubicBezTo>
                      <a:lnTo>
                        <a:pt x="24076" y="104928"/>
                      </a:lnTo>
                      <a:close/>
                      <a:moveTo>
                        <a:pt x="24076" y="99898"/>
                      </a:moveTo>
                      <a:cubicBezTo>
                        <a:pt x="25514" y="99718"/>
                        <a:pt x="25873" y="99718"/>
                        <a:pt x="26951" y="98460"/>
                      </a:cubicBezTo>
                      <a:lnTo>
                        <a:pt x="26951" y="98460"/>
                      </a:lnTo>
                      <a:cubicBezTo>
                        <a:pt x="29646" y="94507"/>
                        <a:pt x="36474" y="83008"/>
                        <a:pt x="49410" y="80134"/>
                      </a:cubicBezTo>
                      <a:lnTo>
                        <a:pt x="49410" y="80134"/>
                      </a:lnTo>
                      <a:cubicBezTo>
                        <a:pt x="60011" y="77618"/>
                        <a:pt x="74923" y="75642"/>
                        <a:pt x="77259" y="72767"/>
                      </a:cubicBezTo>
                      <a:lnTo>
                        <a:pt x="77259" y="72767"/>
                      </a:lnTo>
                      <a:cubicBezTo>
                        <a:pt x="78337" y="72947"/>
                        <a:pt x="77618" y="63784"/>
                        <a:pt x="85704" y="63065"/>
                      </a:cubicBezTo>
                      <a:lnTo>
                        <a:pt x="85704" y="63065"/>
                      </a:lnTo>
                      <a:cubicBezTo>
                        <a:pt x="87141" y="63065"/>
                        <a:pt x="88758" y="63424"/>
                        <a:pt x="90555" y="64323"/>
                      </a:cubicBezTo>
                      <a:lnTo>
                        <a:pt x="90555" y="64323"/>
                      </a:lnTo>
                      <a:cubicBezTo>
                        <a:pt x="91992" y="65041"/>
                        <a:pt x="93250" y="65221"/>
                        <a:pt x="94148" y="65221"/>
                      </a:cubicBezTo>
                      <a:lnTo>
                        <a:pt x="94148" y="65221"/>
                      </a:lnTo>
                      <a:cubicBezTo>
                        <a:pt x="97742" y="65401"/>
                        <a:pt x="99359" y="61448"/>
                        <a:pt x="101874" y="58573"/>
                      </a:cubicBezTo>
                      <a:lnTo>
                        <a:pt x="101874" y="58573"/>
                      </a:lnTo>
                      <a:cubicBezTo>
                        <a:pt x="104749" y="53902"/>
                        <a:pt x="109061" y="51925"/>
                        <a:pt x="115889" y="52105"/>
                      </a:cubicBezTo>
                      <a:lnTo>
                        <a:pt x="115889" y="52105"/>
                      </a:lnTo>
                      <a:cubicBezTo>
                        <a:pt x="119123" y="52105"/>
                        <a:pt x="122716" y="51746"/>
                        <a:pt x="126669" y="51746"/>
                      </a:cubicBezTo>
                      <a:lnTo>
                        <a:pt x="126669" y="51746"/>
                      </a:lnTo>
                      <a:cubicBezTo>
                        <a:pt x="130622" y="51746"/>
                        <a:pt x="134754" y="52105"/>
                        <a:pt x="139246" y="53542"/>
                      </a:cubicBezTo>
                      <a:lnTo>
                        <a:pt x="139246" y="53542"/>
                      </a:lnTo>
                      <a:cubicBezTo>
                        <a:pt x="139965" y="53902"/>
                        <a:pt x="140863" y="54261"/>
                        <a:pt x="141582" y="54441"/>
                      </a:cubicBezTo>
                      <a:lnTo>
                        <a:pt x="141582" y="54441"/>
                      </a:lnTo>
                      <a:cubicBezTo>
                        <a:pt x="135832" y="51027"/>
                        <a:pt x="127208" y="46715"/>
                        <a:pt x="126669" y="39348"/>
                      </a:cubicBezTo>
                      <a:lnTo>
                        <a:pt x="126669" y="39348"/>
                      </a:lnTo>
                      <a:cubicBezTo>
                        <a:pt x="126669" y="39348"/>
                        <a:pt x="126489" y="39168"/>
                        <a:pt x="126489" y="38450"/>
                      </a:cubicBezTo>
                      <a:lnTo>
                        <a:pt x="126489" y="38450"/>
                      </a:lnTo>
                      <a:cubicBezTo>
                        <a:pt x="126489" y="33419"/>
                        <a:pt x="128286" y="30005"/>
                        <a:pt x="128106" y="27130"/>
                      </a:cubicBezTo>
                      <a:lnTo>
                        <a:pt x="128106" y="27130"/>
                      </a:lnTo>
                      <a:cubicBezTo>
                        <a:pt x="128106" y="25693"/>
                        <a:pt x="127747" y="24256"/>
                        <a:pt x="126489" y="21920"/>
                      </a:cubicBezTo>
                      <a:lnTo>
                        <a:pt x="126489" y="21920"/>
                      </a:lnTo>
                      <a:cubicBezTo>
                        <a:pt x="124153" y="15272"/>
                        <a:pt x="119662" y="15991"/>
                        <a:pt x="115529" y="12577"/>
                      </a:cubicBezTo>
                      <a:lnTo>
                        <a:pt x="115529" y="12577"/>
                      </a:lnTo>
                      <a:cubicBezTo>
                        <a:pt x="114990" y="12218"/>
                        <a:pt x="113912" y="11858"/>
                        <a:pt x="112654" y="11858"/>
                      </a:cubicBezTo>
                      <a:lnTo>
                        <a:pt x="112654" y="11858"/>
                      </a:lnTo>
                      <a:cubicBezTo>
                        <a:pt x="109600" y="11679"/>
                        <a:pt x="105288" y="13655"/>
                        <a:pt x="104210" y="14913"/>
                      </a:cubicBezTo>
                      <a:lnTo>
                        <a:pt x="104210" y="14913"/>
                      </a:lnTo>
                      <a:cubicBezTo>
                        <a:pt x="100616" y="18327"/>
                        <a:pt x="93789" y="20483"/>
                        <a:pt x="91633" y="27490"/>
                      </a:cubicBezTo>
                      <a:lnTo>
                        <a:pt x="91633" y="27490"/>
                      </a:lnTo>
                      <a:cubicBezTo>
                        <a:pt x="88399" y="33239"/>
                        <a:pt x="85883" y="38270"/>
                        <a:pt x="81032" y="39168"/>
                      </a:cubicBezTo>
                      <a:lnTo>
                        <a:pt x="81032" y="39168"/>
                      </a:lnTo>
                      <a:cubicBezTo>
                        <a:pt x="78337" y="39168"/>
                        <a:pt x="77439" y="36294"/>
                        <a:pt x="77439" y="34856"/>
                      </a:cubicBezTo>
                      <a:lnTo>
                        <a:pt x="77439" y="34856"/>
                      </a:lnTo>
                      <a:cubicBezTo>
                        <a:pt x="77439" y="34138"/>
                        <a:pt x="77439" y="33419"/>
                        <a:pt x="77798" y="32341"/>
                      </a:cubicBezTo>
                      <a:lnTo>
                        <a:pt x="77798" y="32341"/>
                      </a:lnTo>
                      <a:cubicBezTo>
                        <a:pt x="79595" y="26951"/>
                        <a:pt x="81392" y="19405"/>
                        <a:pt x="81392" y="14913"/>
                      </a:cubicBezTo>
                      <a:lnTo>
                        <a:pt x="81392" y="14913"/>
                      </a:lnTo>
                      <a:cubicBezTo>
                        <a:pt x="81392" y="13835"/>
                        <a:pt x="81392" y="13116"/>
                        <a:pt x="81212" y="12577"/>
                      </a:cubicBezTo>
                      <a:lnTo>
                        <a:pt x="81212" y="12577"/>
                      </a:lnTo>
                      <a:cubicBezTo>
                        <a:pt x="78696" y="12577"/>
                        <a:pt x="70971" y="15092"/>
                        <a:pt x="69174" y="17069"/>
                      </a:cubicBezTo>
                      <a:lnTo>
                        <a:pt x="69174" y="17069"/>
                      </a:lnTo>
                      <a:cubicBezTo>
                        <a:pt x="67018" y="19045"/>
                        <a:pt x="68275" y="25873"/>
                        <a:pt x="61628" y="27310"/>
                      </a:cubicBezTo>
                      <a:lnTo>
                        <a:pt x="61628" y="27310"/>
                      </a:lnTo>
                      <a:cubicBezTo>
                        <a:pt x="60011" y="27310"/>
                        <a:pt x="58753" y="26591"/>
                        <a:pt x="57315" y="25513"/>
                      </a:cubicBezTo>
                      <a:lnTo>
                        <a:pt x="57315" y="25513"/>
                      </a:lnTo>
                      <a:cubicBezTo>
                        <a:pt x="54620" y="22100"/>
                        <a:pt x="46535" y="20662"/>
                        <a:pt x="45098" y="14374"/>
                      </a:cubicBezTo>
                      <a:lnTo>
                        <a:pt x="45098" y="14374"/>
                      </a:lnTo>
                      <a:cubicBezTo>
                        <a:pt x="45098" y="12936"/>
                        <a:pt x="46176" y="11499"/>
                        <a:pt x="47074" y="10960"/>
                      </a:cubicBezTo>
                      <a:lnTo>
                        <a:pt x="47074" y="10960"/>
                      </a:lnTo>
                      <a:cubicBezTo>
                        <a:pt x="50129" y="8984"/>
                        <a:pt x="53722" y="9163"/>
                        <a:pt x="56597" y="8984"/>
                      </a:cubicBezTo>
                      <a:lnTo>
                        <a:pt x="56597" y="8984"/>
                      </a:lnTo>
                      <a:cubicBezTo>
                        <a:pt x="59651" y="8984"/>
                        <a:pt x="60550" y="8445"/>
                        <a:pt x="60550" y="8265"/>
                      </a:cubicBezTo>
                      <a:lnTo>
                        <a:pt x="60550" y="8265"/>
                      </a:lnTo>
                      <a:lnTo>
                        <a:pt x="60550" y="8265"/>
                      </a:lnTo>
                      <a:cubicBezTo>
                        <a:pt x="60370" y="8085"/>
                        <a:pt x="60011" y="8085"/>
                        <a:pt x="59472" y="7906"/>
                      </a:cubicBezTo>
                      <a:lnTo>
                        <a:pt x="59472" y="7906"/>
                      </a:lnTo>
                      <a:cubicBezTo>
                        <a:pt x="58214" y="7546"/>
                        <a:pt x="56058" y="7546"/>
                        <a:pt x="54261" y="7546"/>
                      </a:cubicBezTo>
                      <a:lnTo>
                        <a:pt x="54261" y="7546"/>
                      </a:lnTo>
                      <a:lnTo>
                        <a:pt x="54261" y="7546"/>
                      </a:lnTo>
                      <a:lnTo>
                        <a:pt x="54261" y="7546"/>
                      </a:lnTo>
                      <a:cubicBezTo>
                        <a:pt x="53542" y="7726"/>
                        <a:pt x="52644" y="7726"/>
                        <a:pt x="52105" y="7726"/>
                      </a:cubicBezTo>
                      <a:lnTo>
                        <a:pt x="52105" y="7726"/>
                      </a:lnTo>
                      <a:cubicBezTo>
                        <a:pt x="46894" y="7367"/>
                        <a:pt x="44738" y="4492"/>
                        <a:pt x="40426" y="4671"/>
                      </a:cubicBezTo>
                      <a:lnTo>
                        <a:pt x="40426" y="4671"/>
                      </a:lnTo>
                      <a:cubicBezTo>
                        <a:pt x="39887" y="4671"/>
                        <a:pt x="39169" y="4671"/>
                        <a:pt x="38270" y="4851"/>
                      </a:cubicBezTo>
                      <a:lnTo>
                        <a:pt x="38270" y="4851"/>
                      </a:lnTo>
                      <a:cubicBezTo>
                        <a:pt x="28568" y="6288"/>
                        <a:pt x="21022" y="5031"/>
                        <a:pt x="14554" y="8265"/>
                      </a:cubicBezTo>
                      <a:lnTo>
                        <a:pt x="14554" y="8265"/>
                      </a:lnTo>
                      <a:cubicBezTo>
                        <a:pt x="12397" y="10062"/>
                        <a:pt x="10241" y="11858"/>
                        <a:pt x="8804" y="13116"/>
                      </a:cubicBezTo>
                      <a:lnTo>
                        <a:pt x="8804" y="13116"/>
                      </a:lnTo>
                      <a:cubicBezTo>
                        <a:pt x="9163" y="13116"/>
                        <a:pt x="9523" y="13116"/>
                        <a:pt x="9702" y="13116"/>
                      </a:cubicBezTo>
                      <a:lnTo>
                        <a:pt x="9702" y="13116"/>
                      </a:lnTo>
                      <a:cubicBezTo>
                        <a:pt x="15811" y="11679"/>
                        <a:pt x="20303" y="10062"/>
                        <a:pt x="23896" y="9882"/>
                      </a:cubicBezTo>
                      <a:lnTo>
                        <a:pt x="23896" y="9882"/>
                      </a:lnTo>
                      <a:cubicBezTo>
                        <a:pt x="25693" y="9882"/>
                        <a:pt x="28748" y="11499"/>
                        <a:pt x="28748" y="14374"/>
                      </a:cubicBezTo>
                      <a:lnTo>
                        <a:pt x="28748" y="14374"/>
                      </a:lnTo>
                      <a:cubicBezTo>
                        <a:pt x="28748" y="14913"/>
                        <a:pt x="28748" y="15452"/>
                        <a:pt x="28568" y="15991"/>
                      </a:cubicBezTo>
                      <a:lnTo>
                        <a:pt x="28568" y="15991"/>
                      </a:lnTo>
                      <a:lnTo>
                        <a:pt x="28209" y="18147"/>
                      </a:lnTo>
                      <a:lnTo>
                        <a:pt x="27849" y="18147"/>
                      </a:lnTo>
                      <a:cubicBezTo>
                        <a:pt x="26412" y="20662"/>
                        <a:pt x="23537" y="21561"/>
                        <a:pt x="21740" y="22279"/>
                      </a:cubicBezTo>
                      <a:lnTo>
                        <a:pt x="21740" y="22279"/>
                      </a:lnTo>
                      <a:cubicBezTo>
                        <a:pt x="18866" y="23357"/>
                        <a:pt x="18147" y="24256"/>
                        <a:pt x="18147" y="24435"/>
                      </a:cubicBezTo>
                      <a:lnTo>
                        <a:pt x="18147" y="24435"/>
                      </a:lnTo>
                      <a:cubicBezTo>
                        <a:pt x="18147" y="24615"/>
                        <a:pt x="18147" y="25154"/>
                        <a:pt x="18866" y="26232"/>
                      </a:cubicBezTo>
                      <a:lnTo>
                        <a:pt x="18866" y="26232"/>
                      </a:lnTo>
                      <a:cubicBezTo>
                        <a:pt x="23537" y="34317"/>
                        <a:pt x="24076" y="39348"/>
                        <a:pt x="25334" y="39887"/>
                      </a:cubicBezTo>
                      <a:lnTo>
                        <a:pt x="25334" y="39887"/>
                      </a:lnTo>
                      <a:cubicBezTo>
                        <a:pt x="25514" y="39887"/>
                        <a:pt x="25693" y="39707"/>
                        <a:pt x="26053" y="39707"/>
                      </a:cubicBezTo>
                      <a:lnTo>
                        <a:pt x="26053" y="39707"/>
                      </a:lnTo>
                      <a:cubicBezTo>
                        <a:pt x="26053" y="39707"/>
                        <a:pt x="26053" y="39707"/>
                        <a:pt x="26053" y="39707"/>
                      </a:cubicBezTo>
                      <a:lnTo>
                        <a:pt x="26053" y="39707"/>
                      </a:lnTo>
                      <a:lnTo>
                        <a:pt x="26053" y="39707"/>
                      </a:lnTo>
                      <a:cubicBezTo>
                        <a:pt x="31263" y="39707"/>
                        <a:pt x="52464" y="39707"/>
                        <a:pt x="61628" y="39707"/>
                      </a:cubicBezTo>
                      <a:lnTo>
                        <a:pt x="61628" y="39707"/>
                      </a:lnTo>
                      <a:cubicBezTo>
                        <a:pt x="69892" y="40247"/>
                        <a:pt x="77618" y="47613"/>
                        <a:pt x="78337" y="53722"/>
                      </a:cubicBezTo>
                      <a:lnTo>
                        <a:pt x="78337" y="53722"/>
                      </a:lnTo>
                      <a:cubicBezTo>
                        <a:pt x="78337" y="56237"/>
                        <a:pt x="75642" y="58214"/>
                        <a:pt x="73127" y="58214"/>
                      </a:cubicBezTo>
                      <a:lnTo>
                        <a:pt x="73127" y="58214"/>
                      </a:lnTo>
                      <a:cubicBezTo>
                        <a:pt x="72228" y="58214"/>
                        <a:pt x="71330" y="58034"/>
                        <a:pt x="70252" y="57854"/>
                      </a:cubicBezTo>
                      <a:lnTo>
                        <a:pt x="70252" y="57854"/>
                      </a:lnTo>
                      <a:cubicBezTo>
                        <a:pt x="58753" y="55339"/>
                        <a:pt x="38989" y="54081"/>
                        <a:pt x="31263" y="52644"/>
                      </a:cubicBezTo>
                      <a:lnTo>
                        <a:pt x="31263" y="52644"/>
                      </a:lnTo>
                      <a:cubicBezTo>
                        <a:pt x="28388" y="52644"/>
                        <a:pt x="22100" y="53722"/>
                        <a:pt x="17788" y="54800"/>
                      </a:cubicBezTo>
                      <a:lnTo>
                        <a:pt x="17788" y="54800"/>
                      </a:lnTo>
                      <a:cubicBezTo>
                        <a:pt x="23537" y="56597"/>
                        <a:pt x="34138" y="58573"/>
                        <a:pt x="42223" y="59471"/>
                      </a:cubicBezTo>
                      <a:lnTo>
                        <a:pt x="42223" y="59471"/>
                      </a:lnTo>
                      <a:cubicBezTo>
                        <a:pt x="47973" y="60549"/>
                        <a:pt x="52285" y="62526"/>
                        <a:pt x="52824" y="67197"/>
                      </a:cubicBezTo>
                      <a:lnTo>
                        <a:pt x="52824" y="67197"/>
                      </a:lnTo>
                      <a:cubicBezTo>
                        <a:pt x="52464" y="71150"/>
                        <a:pt x="48691" y="72587"/>
                        <a:pt x="44199" y="72408"/>
                      </a:cubicBezTo>
                      <a:lnTo>
                        <a:pt x="44199" y="72408"/>
                      </a:lnTo>
                      <a:cubicBezTo>
                        <a:pt x="42403" y="72228"/>
                        <a:pt x="40426" y="72048"/>
                        <a:pt x="38450" y="72048"/>
                      </a:cubicBezTo>
                      <a:lnTo>
                        <a:pt x="38450" y="72048"/>
                      </a:lnTo>
                      <a:cubicBezTo>
                        <a:pt x="32521" y="72048"/>
                        <a:pt x="25693" y="72767"/>
                        <a:pt x="19764" y="72767"/>
                      </a:cubicBezTo>
                      <a:lnTo>
                        <a:pt x="19764" y="72767"/>
                      </a:lnTo>
                      <a:cubicBezTo>
                        <a:pt x="17608" y="72767"/>
                        <a:pt x="15811" y="72587"/>
                        <a:pt x="13835" y="72408"/>
                      </a:cubicBezTo>
                      <a:lnTo>
                        <a:pt x="13835" y="72408"/>
                      </a:lnTo>
                      <a:cubicBezTo>
                        <a:pt x="10960" y="71869"/>
                        <a:pt x="8804" y="71509"/>
                        <a:pt x="7367" y="71509"/>
                      </a:cubicBezTo>
                      <a:lnTo>
                        <a:pt x="7367" y="71509"/>
                      </a:lnTo>
                      <a:cubicBezTo>
                        <a:pt x="5211" y="72048"/>
                        <a:pt x="5390" y="70791"/>
                        <a:pt x="4851" y="76540"/>
                      </a:cubicBezTo>
                      <a:lnTo>
                        <a:pt x="4851" y="76540"/>
                      </a:lnTo>
                      <a:cubicBezTo>
                        <a:pt x="5750" y="83727"/>
                        <a:pt x="14733" y="98101"/>
                        <a:pt x="17428" y="98101"/>
                      </a:cubicBezTo>
                      <a:lnTo>
                        <a:pt x="17428" y="98101"/>
                      </a:lnTo>
                      <a:cubicBezTo>
                        <a:pt x="20483" y="99359"/>
                        <a:pt x="22818" y="99898"/>
                        <a:pt x="24076" y="99898"/>
                      </a:cubicBezTo>
                      <a:lnTo>
                        <a:pt x="24076" y="99898"/>
                      </a:lnTo>
                      <a:close/>
                      <a:moveTo>
                        <a:pt x="26232" y="45098"/>
                      </a:moveTo>
                      <a:cubicBezTo>
                        <a:pt x="26232" y="45098"/>
                        <a:pt x="26412" y="45098"/>
                        <a:pt x="26232" y="45098"/>
                      </a:cubicBezTo>
                      <a:lnTo>
                        <a:pt x="26232" y="45098"/>
                      </a:lnTo>
                      <a:cubicBezTo>
                        <a:pt x="26412" y="45098"/>
                        <a:pt x="26232" y="45098"/>
                        <a:pt x="26232" y="45098"/>
                      </a:cubicBezTo>
                      <a:lnTo>
                        <a:pt x="26232" y="45098"/>
                      </a:lnTo>
                      <a:lnTo>
                        <a:pt x="26232" y="45098"/>
                      </a:lnTo>
                      <a:close/>
                    </a:path>
                  </a:pathLst>
                </a:custGeom>
                <a:grpFill/>
                <a:ln w="17953" cap="flat">
                  <a:noFill/>
                  <a:prstDash val="solid"/>
                  <a:miter/>
                </a:ln>
              </p:spPr>
              <p:txBody>
                <a:bodyPr rtlCol="0" anchor="ctr"/>
                <a:lstStyle/>
                <a:p>
                  <a:endParaRPr lang="zh-CN" altLang="en-US" sz="1050"/>
                </a:p>
              </p:txBody>
            </p:sp>
          </p:grpSp>
          <p:grpSp>
            <p:nvGrpSpPr>
              <p:cNvPr id="345" name="图形 1"/>
              <p:cNvGrpSpPr/>
              <p:nvPr/>
            </p:nvGrpSpPr>
            <p:grpSpPr>
              <a:xfrm>
                <a:off x="2853683" y="1310105"/>
                <a:ext cx="125950" cy="61986"/>
                <a:chOff x="4226894" y="1507795"/>
                <a:chExt cx="125950" cy="61986"/>
              </a:xfrm>
              <a:solidFill>
                <a:srgbClr val="0070C0"/>
              </a:solidFill>
            </p:grpSpPr>
            <p:sp>
              <p:nvSpPr>
                <p:cNvPr id="3056" name="任意多边形: 形状 1018"/>
                <p:cNvSpPr/>
                <p:nvPr/>
              </p:nvSpPr>
              <p:spPr>
                <a:xfrm>
                  <a:off x="4229284" y="1511029"/>
                  <a:ext cx="120877" cy="56416"/>
                </a:xfrm>
                <a:custGeom>
                  <a:avLst/>
                  <a:gdLst>
                    <a:gd name="connsiteX0" fmla="*/ 46301 w 120877"/>
                    <a:gd name="connsiteY0" fmla="*/ 51026 h 56416"/>
                    <a:gd name="connsiteX1" fmla="*/ 35700 w 120877"/>
                    <a:gd name="connsiteY1" fmla="*/ 41683 h 56416"/>
                    <a:gd name="connsiteX2" fmla="*/ 6593 w 120877"/>
                    <a:gd name="connsiteY2" fmla="*/ 33778 h 56416"/>
                    <a:gd name="connsiteX3" fmla="*/ 1203 w 120877"/>
                    <a:gd name="connsiteY3" fmla="*/ 8624 h 56416"/>
                    <a:gd name="connsiteX4" fmla="*/ 13062 w 120877"/>
                    <a:gd name="connsiteY4" fmla="*/ 7186 h 56416"/>
                    <a:gd name="connsiteX5" fmla="*/ 23662 w 120877"/>
                    <a:gd name="connsiteY5" fmla="*/ 8444 h 56416"/>
                    <a:gd name="connsiteX6" fmla="*/ 31568 w 120877"/>
                    <a:gd name="connsiteY6" fmla="*/ 1796 h 56416"/>
                    <a:gd name="connsiteX7" fmla="*/ 39473 w 120877"/>
                    <a:gd name="connsiteY7" fmla="*/ 15092 h 56416"/>
                    <a:gd name="connsiteX8" fmla="*/ 50074 w 120877"/>
                    <a:gd name="connsiteY8" fmla="*/ 21740 h 56416"/>
                    <a:gd name="connsiteX9" fmla="*/ 57980 w 120877"/>
                    <a:gd name="connsiteY9" fmla="*/ 21740 h 56416"/>
                    <a:gd name="connsiteX10" fmla="*/ 71096 w 120877"/>
                    <a:gd name="connsiteY10" fmla="*/ 15092 h 56416"/>
                    <a:gd name="connsiteX11" fmla="*/ 75049 w 120877"/>
                    <a:gd name="connsiteY11" fmla="*/ 24435 h 56416"/>
                    <a:gd name="connsiteX12" fmla="*/ 98765 w 120877"/>
                    <a:gd name="connsiteY12" fmla="*/ 22997 h 56416"/>
                    <a:gd name="connsiteX13" fmla="*/ 119967 w 120877"/>
                    <a:gd name="connsiteY13" fmla="*/ 40246 h 56416"/>
                    <a:gd name="connsiteX14" fmla="*/ 87087 w 120877"/>
                    <a:gd name="connsiteY14" fmla="*/ 51026 h 56416"/>
                    <a:gd name="connsiteX15" fmla="*/ 66065 w 120877"/>
                    <a:gd name="connsiteY15" fmla="*/ 56416 h 56416"/>
                    <a:gd name="connsiteX16" fmla="*/ 46301 w 120877"/>
                    <a:gd name="connsiteY16" fmla="*/ 51026 h 56416"/>
                    <a:gd name="connsiteX17" fmla="*/ 46301 w 120877"/>
                    <a:gd name="connsiteY17" fmla="*/ 51026 h 5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877" h="56416">
                      <a:moveTo>
                        <a:pt x="46301" y="51026"/>
                      </a:moveTo>
                      <a:cubicBezTo>
                        <a:pt x="43606" y="47073"/>
                        <a:pt x="43606" y="44378"/>
                        <a:pt x="35700" y="41683"/>
                      </a:cubicBezTo>
                      <a:cubicBezTo>
                        <a:pt x="26537" y="37731"/>
                        <a:pt x="13241" y="40426"/>
                        <a:pt x="6593" y="33778"/>
                      </a:cubicBezTo>
                      <a:cubicBezTo>
                        <a:pt x="-54" y="27130"/>
                        <a:pt x="-1312" y="15272"/>
                        <a:pt x="1203" y="8624"/>
                      </a:cubicBezTo>
                      <a:cubicBezTo>
                        <a:pt x="2461" y="1976"/>
                        <a:pt x="5156" y="4671"/>
                        <a:pt x="13062" y="7186"/>
                      </a:cubicBezTo>
                      <a:cubicBezTo>
                        <a:pt x="19710" y="11139"/>
                        <a:pt x="22225" y="13834"/>
                        <a:pt x="23662" y="8444"/>
                      </a:cubicBezTo>
                      <a:cubicBezTo>
                        <a:pt x="24920" y="4491"/>
                        <a:pt x="26178" y="-3594"/>
                        <a:pt x="31568" y="1796"/>
                      </a:cubicBezTo>
                      <a:cubicBezTo>
                        <a:pt x="35521" y="8444"/>
                        <a:pt x="33005" y="13834"/>
                        <a:pt x="39473" y="15092"/>
                      </a:cubicBezTo>
                      <a:cubicBezTo>
                        <a:pt x="46121" y="16350"/>
                        <a:pt x="48637" y="16350"/>
                        <a:pt x="50074" y="21740"/>
                      </a:cubicBezTo>
                      <a:cubicBezTo>
                        <a:pt x="50074" y="27130"/>
                        <a:pt x="55285" y="25692"/>
                        <a:pt x="57980" y="21740"/>
                      </a:cubicBezTo>
                      <a:cubicBezTo>
                        <a:pt x="61932" y="17787"/>
                        <a:pt x="73791" y="8444"/>
                        <a:pt x="71096" y="15092"/>
                      </a:cubicBezTo>
                      <a:cubicBezTo>
                        <a:pt x="68401" y="21740"/>
                        <a:pt x="65885" y="25692"/>
                        <a:pt x="75049" y="24435"/>
                      </a:cubicBezTo>
                      <a:cubicBezTo>
                        <a:pt x="82954" y="21740"/>
                        <a:pt x="90860" y="16350"/>
                        <a:pt x="98765" y="22997"/>
                      </a:cubicBezTo>
                      <a:cubicBezTo>
                        <a:pt x="106671" y="28208"/>
                        <a:pt x="125177" y="33598"/>
                        <a:pt x="119967" y="40246"/>
                      </a:cubicBezTo>
                      <a:cubicBezTo>
                        <a:pt x="114756" y="46894"/>
                        <a:pt x="96250" y="46894"/>
                        <a:pt x="87087" y="51026"/>
                      </a:cubicBezTo>
                      <a:cubicBezTo>
                        <a:pt x="76486" y="54979"/>
                        <a:pt x="75228" y="56416"/>
                        <a:pt x="66065" y="56416"/>
                      </a:cubicBezTo>
                      <a:cubicBezTo>
                        <a:pt x="58159" y="54979"/>
                        <a:pt x="48996" y="54979"/>
                        <a:pt x="46301" y="51026"/>
                      </a:cubicBezTo>
                      <a:lnTo>
                        <a:pt x="46301" y="51026"/>
                      </a:lnTo>
                      <a:close/>
                    </a:path>
                  </a:pathLst>
                </a:custGeom>
                <a:grpFill/>
                <a:ln w="17953" cap="flat">
                  <a:noFill/>
                  <a:prstDash val="solid"/>
                  <a:miter/>
                </a:ln>
              </p:spPr>
              <p:txBody>
                <a:bodyPr rtlCol="0" anchor="ctr"/>
                <a:lstStyle/>
                <a:p>
                  <a:endParaRPr lang="zh-CN" altLang="en-US" sz="1050"/>
                </a:p>
              </p:txBody>
            </p:sp>
            <p:sp>
              <p:nvSpPr>
                <p:cNvPr id="3057" name="任意多边形: 形状 1019"/>
                <p:cNvSpPr/>
                <p:nvPr/>
              </p:nvSpPr>
              <p:spPr>
                <a:xfrm>
                  <a:off x="4226894" y="1507795"/>
                  <a:ext cx="125950" cy="61986"/>
                </a:xfrm>
                <a:custGeom>
                  <a:avLst/>
                  <a:gdLst>
                    <a:gd name="connsiteX0" fmla="*/ 68096 w 125950"/>
                    <a:gd name="connsiteY0" fmla="*/ 61987 h 61986"/>
                    <a:gd name="connsiteX1" fmla="*/ 46535 w 125950"/>
                    <a:gd name="connsiteY1" fmla="*/ 55519 h 61986"/>
                    <a:gd name="connsiteX2" fmla="*/ 46535 w 125950"/>
                    <a:gd name="connsiteY2" fmla="*/ 55519 h 61986"/>
                    <a:gd name="connsiteX3" fmla="*/ 48691 w 125950"/>
                    <a:gd name="connsiteY3" fmla="*/ 54081 h 61986"/>
                    <a:gd name="connsiteX4" fmla="*/ 50847 w 125950"/>
                    <a:gd name="connsiteY4" fmla="*/ 52644 h 61986"/>
                    <a:gd name="connsiteX5" fmla="*/ 68455 w 125950"/>
                    <a:gd name="connsiteY5" fmla="*/ 56776 h 61986"/>
                    <a:gd name="connsiteX6" fmla="*/ 68455 w 125950"/>
                    <a:gd name="connsiteY6" fmla="*/ 56776 h 61986"/>
                    <a:gd name="connsiteX7" fmla="*/ 88578 w 125950"/>
                    <a:gd name="connsiteY7" fmla="*/ 51566 h 61986"/>
                    <a:gd name="connsiteX8" fmla="*/ 88578 w 125950"/>
                    <a:gd name="connsiteY8" fmla="*/ 51566 h 61986"/>
                    <a:gd name="connsiteX9" fmla="*/ 120380 w 125950"/>
                    <a:gd name="connsiteY9" fmla="*/ 41684 h 61986"/>
                    <a:gd name="connsiteX10" fmla="*/ 120380 w 125950"/>
                    <a:gd name="connsiteY10" fmla="*/ 41684 h 61986"/>
                    <a:gd name="connsiteX11" fmla="*/ 120740 w 125950"/>
                    <a:gd name="connsiteY11" fmla="*/ 40786 h 61986"/>
                    <a:gd name="connsiteX12" fmla="*/ 120740 w 125950"/>
                    <a:gd name="connsiteY12" fmla="*/ 40786 h 61986"/>
                    <a:gd name="connsiteX13" fmla="*/ 99538 w 125950"/>
                    <a:gd name="connsiteY13" fmla="*/ 27849 h 61986"/>
                    <a:gd name="connsiteX14" fmla="*/ 99538 w 125950"/>
                    <a:gd name="connsiteY14" fmla="*/ 27849 h 61986"/>
                    <a:gd name="connsiteX15" fmla="*/ 92711 w 125950"/>
                    <a:gd name="connsiteY15" fmla="*/ 25334 h 61986"/>
                    <a:gd name="connsiteX16" fmla="*/ 92711 w 125950"/>
                    <a:gd name="connsiteY16" fmla="*/ 25334 h 61986"/>
                    <a:gd name="connsiteX17" fmla="*/ 77798 w 125950"/>
                    <a:gd name="connsiteY17" fmla="*/ 29826 h 61986"/>
                    <a:gd name="connsiteX18" fmla="*/ 77798 w 125950"/>
                    <a:gd name="connsiteY18" fmla="*/ 29826 h 61986"/>
                    <a:gd name="connsiteX19" fmla="*/ 74384 w 125950"/>
                    <a:gd name="connsiteY19" fmla="*/ 30005 h 61986"/>
                    <a:gd name="connsiteX20" fmla="*/ 74384 w 125950"/>
                    <a:gd name="connsiteY20" fmla="*/ 30005 h 61986"/>
                    <a:gd name="connsiteX21" fmla="*/ 68455 w 125950"/>
                    <a:gd name="connsiteY21" fmla="*/ 25334 h 61986"/>
                    <a:gd name="connsiteX22" fmla="*/ 68455 w 125950"/>
                    <a:gd name="connsiteY22" fmla="*/ 25334 h 61986"/>
                    <a:gd name="connsiteX23" fmla="*/ 69892 w 125950"/>
                    <a:gd name="connsiteY23" fmla="*/ 20123 h 61986"/>
                    <a:gd name="connsiteX24" fmla="*/ 69892 w 125950"/>
                    <a:gd name="connsiteY24" fmla="*/ 20123 h 61986"/>
                    <a:gd name="connsiteX25" fmla="*/ 62526 w 125950"/>
                    <a:gd name="connsiteY25" fmla="*/ 26052 h 61986"/>
                    <a:gd name="connsiteX26" fmla="*/ 62526 w 125950"/>
                    <a:gd name="connsiteY26" fmla="*/ 26052 h 61986"/>
                    <a:gd name="connsiteX27" fmla="*/ 55159 w 125950"/>
                    <a:gd name="connsiteY27" fmla="*/ 30724 h 61986"/>
                    <a:gd name="connsiteX28" fmla="*/ 55159 w 125950"/>
                    <a:gd name="connsiteY28" fmla="*/ 30724 h 61986"/>
                    <a:gd name="connsiteX29" fmla="*/ 50129 w 125950"/>
                    <a:gd name="connsiteY29" fmla="*/ 25334 h 61986"/>
                    <a:gd name="connsiteX30" fmla="*/ 50129 w 125950"/>
                    <a:gd name="connsiteY30" fmla="*/ 25334 h 61986"/>
                    <a:gd name="connsiteX31" fmla="*/ 41504 w 125950"/>
                    <a:gd name="connsiteY31" fmla="*/ 20483 h 61986"/>
                    <a:gd name="connsiteX32" fmla="*/ 41504 w 125950"/>
                    <a:gd name="connsiteY32" fmla="*/ 20483 h 61986"/>
                    <a:gd name="connsiteX33" fmla="*/ 32341 w 125950"/>
                    <a:gd name="connsiteY33" fmla="*/ 6468 h 61986"/>
                    <a:gd name="connsiteX34" fmla="*/ 32341 w 125950"/>
                    <a:gd name="connsiteY34" fmla="*/ 6468 h 61986"/>
                    <a:gd name="connsiteX35" fmla="*/ 31083 w 125950"/>
                    <a:gd name="connsiteY35" fmla="*/ 5390 h 61986"/>
                    <a:gd name="connsiteX36" fmla="*/ 31083 w 125950"/>
                    <a:gd name="connsiteY36" fmla="*/ 5390 h 61986"/>
                    <a:gd name="connsiteX37" fmla="*/ 31083 w 125950"/>
                    <a:gd name="connsiteY37" fmla="*/ 5390 h 61986"/>
                    <a:gd name="connsiteX38" fmla="*/ 30365 w 125950"/>
                    <a:gd name="connsiteY38" fmla="*/ 6828 h 61986"/>
                    <a:gd name="connsiteX39" fmla="*/ 30365 w 125950"/>
                    <a:gd name="connsiteY39" fmla="*/ 6828 h 61986"/>
                    <a:gd name="connsiteX40" fmla="*/ 28748 w 125950"/>
                    <a:gd name="connsiteY40" fmla="*/ 11858 h 61986"/>
                    <a:gd name="connsiteX41" fmla="*/ 28748 w 125950"/>
                    <a:gd name="connsiteY41" fmla="*/ 11858 h 61986"/>
                    <a:gd name="connsiteX42" fmla="*/ 23896 w 125950"/>
                    <a:gd name="connsiteY42" fmla="*/ 16709 h 61986"/>
                    <a:gd name="connsiteX43" fmla="*/ 23896 w 125950"/>
                    <a:gd name="connsiteY43" fmla="*/ 16709 h 61986"/>
                    <a:gd name="connsiteX44" fmla="*/ 14913 w 125950"/>
                    <a:gd name="connsiteY44" fmla="*/ 12218 h 61986"/>
                    <a:gd name="connsiteX45" fmla="*/ 14913 w 125950"/>
                    <a:gd name="connsiteY45" fmla="*/ 12218 h 61986"/>
                    <a:gd name="connsiteX46" fmla="*/ 7007 w 125950"/>
                    <a:gd name="connsiteY46" fmla="*/ 9523 h 61986"/>
                    <a:gd name="connsiteX47" fmla="*/ 7007 w 125950"/>
                    <a:gd name="connsiteY47" fmla="*/ 9523 h 61986"/>
                    <a:gd name="connsiteX48" fmla="*/ 6289 w 125950"/>
                    <a:gd name="connsiteY48" fmla="*/ 12218 h 61986"/>
                    <a:gd name="connsiteX49" fmla="*/ 6289 w 125950"/>
                    <a:gd name="connsiteY49" fmla="*/ 12218 h 61986"/>
                    <a:gd name="connsiteX50" fmla="*/ 5211 w 125950"/>
                    <a:gd name="connsiteY50" fmla="*/ 18686 h 61986"/>
                    <a:gd name="connsiteX51" fmla="*/ 5211 w 125950"/>
                    <a:gd name="connsiteY51" fmla="*/ 18686 h 61986"/>
                    <a:gd name="connsiteX52" fmla="*/ 11140 w 125950"/>
                    <a:gd name="connsiteY52" fmla="*/ 34677 h 61986"/>
                    <a:gd name="connsiteX53" fmla="*/ 11140 w 125950"/>
                    <a:gd name="connsiteY53" fmla="*/ 34677 h 61986"/>
                    <a:gd name="connsiteX54" fmla="*/ 39169 w 125950"/>
                    <a:gd name="connsiteY54" fmla="*/ 41864 h 61986"/>
                    <a:gd name="connsiteX55" fmla="*/ 39169 w 125950"/>
                    <a:gd name="connsiteY55" fmla="*/ 41864 h 61986"/>
                    <a:gd name="connsiteX56" fmla="*/ 51027 w 125950"/>
                    <a:gd name="connsiteY56" fmla="*/ 52105 h 61986"/>
                    <a:gd name="connsiteX57" fmla="*/ 51027 w 125950"/>
                    <a:gd name="connsiteY57" fmla="*/ 52105 h 61986"/>
                    <a:gd name="connsiteX58" fmla="*/ 48871 w 125950"/>
                    <a:gd name="connsiteY58" fmla="*/ 53542 h 61986"/>
                    <a:gd name="connsiteX59" fmla="*/ 46715 w 125950"/>
                    <a:gd name="connsiteY59" fmla="*/ 54980 h 61986"/>
                    <a:gd name="connsiteX60" fmla="*/ 37192 w 125950"/>
                    <a:gd name="connsiteY60" fmla="*/ 46535 h 61986"/>
                    <a:gd name="connsiteX61" fmla="*/ 37192 w 125950"/>
                    <a:gd name="connsiteY61" fmla="*/ 46535 h 61986"/>
                    <a:gd name="connsiteX62" fmla="*/ 7367 w 125950"/>
                    <a:gd name="connsiteY62" fmla="*/ 38090 h 61986"/>
                    <a:gd name="connsiteX63" fmla="*/ 7367 w 125950"/>
                    <a:gd name="connsiteY63" fmla="*/ 38090 h 61986"/>
                    <a:gd name="connsiteX64" fmla="*/ 0 w 125950"/>
                    <a:gd name="connsiteY64" fmla="*/ 18506 h 61986"/>
                    <a:gd name="connsiteX65" fmla="*/ 0 w 125950"/>
                    <a:gd name="connsiteY65" fmla="*/ 18506 h 61986"/>
                    <a:gd name="connsiteX66" fmla="*/ 1258 w 125950"/>
                    <a:gd name="connsiteY66" fmla="*/ 10601 h 61986"/>
                    <a:gd name="connsiteX67" fmla="*/ 1258 w 125950"/>
                    <a:gd name="connsiteY67" fmla="*/ 10601 h 61986"/>
                    <a:gd name="connsiteX68" fmla="*/ 6828 w 125950"/>
                    <a:gd name="connsiteY68" fmla="*/ 4312 h 61986"/>
                    <a:gd name="connsiteX69" fmla="*/ 6828 w 125950"/>
                    <a:gd name="connsiteY69" fmla="*/ 4312 h 61986"/>
                    <a:gd name="connsiteX70" fmla="*/ 16889 w 125950"/>
                    <a:gd name="connsiteY70" fmla="*/ 7546 h 61986"/>
                    <a:gd name="connsiteX71" fmla="*/ 16889 w 125950"/>
                    <a:gd name="connsiteY71" fmla="*/ 7546 h 61986"/>
                    <a:gd name="connsiteX72" fmla="*/ 23357 w 125950"/>
                    <a:gd name="connsiteY72" fmla="*/ 11319 h 61986"/>
                    <a:gd name="connsiteX73" fmla="*/ 23357 w 125950"/>
                    <a:gd name="connsiteY73" fmla="*/ 11319 h 61986"/>
                    <a:gd name="connsiteX74" fmla="*/ 23717 w 125950"/>
                    <a:gd name="connsiteY74" fmla="*/ 10241 h 61986"/>
                    <a:gd name="connsiteX75" fmla="*/ 23717 w 125950"/>
                    <a:gd name="connsiteY75" fmla="*/ 10241 h 61986"/>
                    <a:gd name="connsiteX76" fmla="*/ 30904 w 125950"/>
                    <a:gd name="connsiteY76" fmla="*/ 0 h 61986"/>
                    <a:gd name="connsiteX77" fmla="*/ 30904 w 125950"/>
                    <a:gd name="connsiteY77" fmla="*/ 0 h 61986"/>
                    <a:gd name="connsiteX78" fmla="*/ 36294 w 125950"/>
                    <a:gd name="connsiteY78" fmla="*/ 3054 h 61986"/>
                    <a:gd name="connsiteX79" fmla="*/ 36294 w 125950"/>
                    <a:gd name="connsiteY79" fmla="*/ 3054 h 61986"/>
                    <a:gd name="connsiteX80" fmla="*/ 42582 w 125950"/>
                    <a:gd name="connsiteY80" fmla="*/ 15092 h 61986"/>
                    <a:gd name="connsiteX81" fmla="*/ 42582 w 125950"/>
                    <a:gd name="connsiteY81" fmla="*/ 15092 h 61986"/>
                    <a:gd name="connsiteX82" fmla="*/ 55159 w 125950"/>
                    <a:gd name="connsiteY82" fmla="*/ 24256 h 61986"/>
                    <a:gd name="connsiteX83" fmla="*/ 55159 w 125950"/>
                    <a:gd name="connsiteY83" fmla="*/ 24256 h 61986"/>
                    <a:gd name="connsiteX84" fmla="*/ 55339 w 125950"/>
                    <a:gd name="connsiteY84" fmla="*/ 25154 h 61986"/>
                    <a:gd name="connsiteX85" fmla="*/ 55339 w 125950"/>
                    <a:gd name="connsiteY85" fmla="*/ 25154 h 61986"/>
                    <a:gd name="connsiteX86" fmla="*/ 58753 w 125950"/>
                    <a:gd name="connsiteY86" fmla="*/ 22459 h 61986"/>
                    <a:gd name="connsiteX87" fmla="*/ 58753 w 125950"/>
                    <a:gd name="connsiteY87" fmla="*/ 22459 h 61986"/>
                    <a:gd name="connsiteX88" fmla="*/ 73306 w 125950"/>
                    <a:gd name="connsiteY88" fmla="*/ 12757 h 61986"/>
                    <a:gd name="connsiteX89" fmla="*/ 73306 w 125950"/>
                    <a:gd name="connsiteY89" fmla="*/ 12757 h 61986"/>
                    <a:gd name="connsiteX90" fmla="*/ 76540 w 125950"/>
                    <a:gd name="connsiteY90" fmla="*/ 16170 h 61986"/>
                    <a:gd name="connsiteX91" fmla="*/ 76540 w 125950"/>
                    <a:gd name="connsiteY91" fmla="*/ 16170 h 61986"/>
                    <a:gd name="connsiteX92" fmla="*/ 76001 w 125950"/>
                    <a:gd name="connsiteY92" fmla="*/ 18686 h 61986"/>
                    <a:gd name="connsiteX93" fmla="*/ 76001 w 125950"/>
                    <a:gd name="connsiteY93" fmla="*/ 18686 h 61986"/>
                    <a:gd name="connsiteX94" fmla="*/ 73666 w 125950"/>
                    <a:gd name="connsiteY94" fmla="*/ 24615 h 61986"/>
                    <a:gd name="connsiteX95" fmla="*/ 73666 w 125950"/>
                    <a:gd name="connsiteY95" fmla="*/ 24615 h 61986"/>
                    <a:gd name="connsiteX96" fmla="*/ 74564 w 125950"/>
                    <a:gd name="connsiteY96" fmla="*/ 24615 h 61986"/>
                    <a:gd name="connsiteX97" fmla="*/ 74564 w 125950"/>
                    <a:gd name="connsiteY97" fmla="*/ 24615 h 61986"/>
                    <a:gd name="connsiteX98" fmla="*/ 76720 w 125950"/>
                    <a:gd name="connsiteY98" fmla="*/ 24435 h 61986"/>
                    <a:gd name="connsiteX99" fmla="*/ 76720 w 125950"/>
                    <a:gd name="connsiteY99" fmla="*/ 24435 h 61986"/>
                    <a:gd name="connsiteX100" fmla="*/ 92891 w 125950"/>
                    <a:gd name="connsiteY100" fmla="*/ 19764 h 61986"/>
                    <a:gd name="connsiteX101" fmla="*/ 92891 w 125950"/>
                    <a:gd name="connsiteY101" fmla="*/ 19764 h 61986"/>
                    <a:gd name="connsiteX102" fmla="*/ 102772 w 125950"/>
                    <a:gd name="connsiteY102" fmla="*/ 23357 h 61986"/>
                    <a:gd name="connsiteX103" fmla="*/ 102772 w 125950"/>
                    <a:gd name="connsiteY103" fmla="*/ 23357 h 61986"/>
                    <a:gd name="connsiteX104" fmla="*/ 125950 w 125950"/>
                    <a:gd name="connsiteY104" fmla="*/ 40247 h 61986"/>
                    <a:gd name="connsiteX105" fmla="*/ 125950 w 125950"/>
                    <a:gd name="connsiteY105" fmla="*/ 40247 h 61986"/>
                    <a:gd name="connsiteX106" fmla="*/ 124513 w 125950"/>
                    <a:gd name="connsiteY106" fmla="*/ 44199 h 61986"/>
                    <a:gd name="connsiteX107" fmla="*/ 124513 w 125950"/>
                    <a:gd name="connsiteY107" fmla="*/ 44199 h 61986"/>
                    <a:gd name="connsiteX108" fmla="*/ 90555 w 125950"/>
                    <a:gd name="connsiteY108" fmla="*/ 55698 h 61986"/>
                    <a:gd name="connsiteX109" fmla="*/ 90555 w 125950"/>
                    <a:gd name="connsiteY109" fmla="*/ 55698 h 61986"/>
                    <a:gd name="connsiteX110" fmla="*/ 68455 w 125950"/>
                    <a:gd name="connsiteY110" fmla="*/ 61268 h 61986"/>
                    <a:gd name="connsiteX111" fmla="*/ 68455 w 125950"/>
                    <a:gd name="connsiteY111" fmla="*/ 61268 h 61986"/>
                    <a:gd name="connsiteX112" fmla="*/ 68096 w 125950"/>
                    <a:gd name="connsiteY112" fmla="*/ 61987 h 61986"/>
                    <a:gd name="connsiteX113" fmla="*/ 68096 w 125950"/>
                    <a:gd name="connsiteY113" fmla="*/ 61987 h 61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25950" h="61986">
                      <a:moveTo>
                        <a:pt x="68096" y="61987"/>
                      </a:moveTo>
                      <a:cubicBezTo>
                        <a:pt x="60370" y="60370"/>
                        <a:pt x="51207" y="61448"/>
                        <a:pt x="46535" y="55519"/>
                      </a:cubicBezTo>
                      <a:lnTo>
                        <a:pt x="46535" y="55519"/>
                      </a:lnTo>
                      <a:lnTo>
                        <a:pt x="48691" y="54081"/>
                      </a:lnTo>
                      <a:lnTo>
                        <a:pt x="50847" y="52644"/>
                      </a:lnTo>
                      <a:cubicBezTo>
                        <a:pt x="51566" y="54800"/>
                        <a:pt x="60729" y="55698"/>
                        <a:pt x="68455" y="56776"/>
                      </a:cubicBezTo>
                      <a:lnTo>
                        <a:pt x="68455" y="56776"/>
                      </a:lnTo>
                      <a:cubicBezTo>
                        <a:pt x="77439" y="56776"/>
                        <a:pt x="77798" y="55698"/>
                        <a:pt x="88578" y="51566"/>
                      </a:cubicBezTo>
                      <a:lnTo>
                        <a:pt x="88578" y="51566"/>
                      </a:lnTo>
                      <a:cubicBezTo>
                        <a:pt x="98640" y="47433"/>
                        <a:pt x="117146" y="46715"/>
                        <a:pt x="120380" y="41684"/>
                      </a:cubicBezTo>
                      <a:lnTo>
                        <a:pt x="120380" y="41684"/>
                      </a:lnTo>
                      <a:cubicBezTo>
                        <a:pt x="120740" y="41145"/>
                        <a:pt x="120740" y="40965"/>
                        <a:pt x="120740" y="40786"/>
                      </a:cubicBezTo>
                      <a:lnTo>
                        <a:pt x="120740" y="40786"/>
                      </a:lnTo>
                      <a:cubicBezTo>
                        <a:pt x="121997" y="38809"/>
                        <a:pt x="107444" y="32521"/>
                        <a:pt x="99538" y="27849"/>
                      </a:cubicBezTo>
                      <a:lnTo>
                        <a:pt x="99538" y="27849"/>
                      </a:lnTo>
                      <a:cubicBezTo>
                        <a:pt x="97023" y="25873"/>
                        <a:pt x="95047" y="25334"/>
                        <a:pt x="92711" y="25334"/>
                      </a:cubicBezTo>
                      <a:lnTo>
                        <a:pt x="92711" y="25334"/>
                      </a:lnTo>
                      <a:cubicBezTo>
                        <a:pt x="88578" y="25334"/>
                        <a:pt x="83548" y="27849"/>
                        <a:pt x="77798" y="29826"/>
                      </a:cubicBezTo>
                      <a:lnTo>
                        <a:pt x="77798" y="29826"/>
                      </a:lnTo>
                      <a:cubicBezTo>
                        <a:pt x="76540" y="30005"/>
                        <a:pt x="75462" y="30005"/>
                        <a:pt x="74384" y="30005"/>
                      </a:cubicBezTo>
                      <a:lnTo>
                        <a:pt x="74384" y="30005"/>
                      </a:lnTo>
                      <a:cubicBezTo>
                        <a:pt x="71510" y="30005"/>
                        <a:pt x="68455" y="28208"/>
                        <a:pt x="68455" y="25334"/>
                      </a:cubicBezTo>
                      <a:lnTo>
                        <a:pt x="68455" y="25334"/>
                      </a:lnTo>
                      <a:cubicBezTo>
                        <a:pt x="68455" y="23537"/>
                        <a:pt x="69174" y="21920"/>
                        <a:pt x="69892" y="20123"/>
                      </a:cubicBezTo>
                      <a:lnTo>
                        <a:pt x="69892" y="20123"/>
                      </a:lnTo>
                      <a:cubicBezTo>
                        <a:pt x="67197" y="21920"/>
                        <a:pt x="63604" y="24615"/>
                        <a:pt x="62526" y="26052"/>
                      </a:cubicBezTo>
                      <a:lnTo>
                        <a:pt x="62526" y="26052"/>
                      </a:lnTo>
                      <a:cubicBezTo>
                        <a:pt x="60729" y="28568"/>
                        <a:pt x="58214" y="30544"/>
                        <a:pt x="55159" y="30724"/>
                      </a:cubicBezTo>
                      <a:lnTo>
                        <a:pt x="55159" y="30724"/>
                      </a:lnTo>
                      <a:cubicBezTo>
                        <a:pt x="52285" y="30724"/>
                        <a:pt x="49949" y="27849"/>
                        <a:pt x="50129" y="25334"/>
                      </a:cubicBezTo>
                      <a:lnTo>
                        <a:pt x="50129" y="25334"/>
                      </a:lnTo>
                      <a:cubicBezTo>
                        <a:pt x="48871" y="21381"/>
                        <a:pt x="48871" y="22279"/>
                        <a:pt x="41504" y="20483"/>
                      </a:cubicBezTo>
                      <a:lnTo>
                        <a:pt x="41504" y="20483"/>
                      </a:lnTo>
                      <a:cubicBezTo>
                        <a:pt x="32521" y="18147"/>
                        <a:pt x="35395" y="10960"/>
                        <a:pt x="32341" y="6468"/>
                      </a:cubicBezTo>
                      <a:lnTo>
                        <a:pt x="32341" y="6468"/>
                      </a:lnTo>
                      <a:cubicBezTo>
                        <a:pt x="31622" y="5749"/>
                        <a:pt x="31263" y="5570"/>
                        <a:pt x="31083" y="5390"/>
                      </a:cubicBezTo>
                      <a:lnTo>
                        <a:pt x="31083" y="5390"/>
                      </a:lnTo>
                      <a:lnTo>
                        <a:pt x="31083" y="5390"/>
                      </a:lnTo>
                      <a:cubicBezTo>
                        <a:pt x="30904" y="5570"/>
                        <a:pt x="30544" y="6109"/>
                        <a:pt x="30365" y="6828"/>
                      </a:cubicBezTo>
                      <a:lnTo>
                        <a:pt x="30365" y="6828"/>
                      </a:lnTo>
                      <a:cubicBezTo>
                        <a:pt x="29826" y="8265"/>
                        <a:pt x="29287" y="10241"/>
                        <a:pt x="28748" y="11858"/>
                      </a:cubicBezTo>
                      <a:lnTo>
                        <a:pt x="28748" y="11858"/>
                      </a:lnTo>
                      <a:cubicBezTo>
                        <a:pt x="28388" y="14194"/>
                        <a:pt x="26771" y="16709"/>
                        <a:pt x="23896" y="16709"/>
                      </a:cubicBezTo>
                      <a:lnTo>
                        <a:pt x="23896" y="16709"/>
                      </a:lnTo>
                      <a:cubicBezTo>
                        <a:pt x="20483" y="16350"/>
                        <a:pt x="18327" y="14374"/>
                        <a:pt x="14913" y="12218"/>
                      </a:cubicBezTo>
                      <a:lnTo>
                        <a:pt x="14913" y="12218"/>
                      </a:lnTo>
                      <a:cubicBezTo>
                        <a:pt x="10601" y="10780"/>
                        <a:pt x="7726" y="9343"/>
                        <a:pt x="7007" y="9523"/>
                      </a:cubicBezTo>
                      <a:lnTo>
                        <a:pt x="7007" y="9523"/>
                      </a:lnTo>
                      <a:cubicBezTo>
                        <a:pt x="6828" y="9882"/>
                        <a:pt x="6648" y="10601"/>
                        <a:pt x="6289" y="12218"/>
                      </a:cubicBezTo>
                      <a:lnTo>
                        <a:pt x="6289" y="12218"/>
                      </a:lnTo>
                      <a:cubicBezTo>
                        <a:pt x="5570" y="13835"/>
                        <a:pt x="5211" y="16170"/>
                        <a:pt x="5211" y="18686"/>
                      </a:cubicBezTo>
                      <a:lnTo>
                        <a:pt x="5211" y="18686"/>
                      </a:lnTo>
                      <a:cubicBezTo>
                        <a:pt x="5211" y="24256"/>
                        <a:pt x="7187" y="30724"/>
                        <a:pt x="11140" y="34677"/>
                      </a:cubicBezTo>
                      <a:lnTo>
                        <a:pt x="11140" y="34677"/>
                      </a:lnTo>
                      <a:cubicBezTo>
                        <a:pt x="15991" y="40067"/>
                        <a:pt x="28927" y="37911"/>
                        <a:pt x="39169" y="41864"/>
                      </a:cubicBezTo>
                      <a:lnTo>
                        <a:pt x="39169" y="41864"/>
                      </a:lnTo>
                      <a:cubicBezTo>
                        <a:pt x="47613" y="44559"/>
                        <a:pt x="48871" y="48871"/>
                        <a:pt x="51027" y="52105"/>
                      </a:cubicBezTo>
                      <a:lnTo>
                        <a:pt x="51027" y="52105"/>
                      </a:lnTo>
                      <a:lnTo>
                        <a:pt x="48871" y="53542"/>
                      </a:lnTo>
                      <a:lnTo>
                        <a:pt x="46715" y="54980"/>
                      </a:lnTo>
                      <a:cubicBezTo>
                        <a:pt x="43481" y="50308"/>
                        <a:pt x="44738" y="49410"/>
                        <a:pt x="37192" y="46535"/>
                      </a:cubicBezTo>
                      <a:lnTo>
                        <a:pt x="37192" y="46535"/>
                      </a:lnTo>
                      <a:cubicBezTo>
                        <a:pt x="29107" y="42762"/>
                        <a:pt x="15632" y="45816"/>
                        <a:pt x="7367" y="38090"/>
                      </a:cubicBezTo>
                      <a:lnTo>
                        <a:pt x="7367" y="38090"/>
                      </a:lnTo>
                      <a:cubicBezTo>
                        <a:pt x="2156" y="32880"/>
                        <a:pt x="0" y="25154"/>
                        <a:pt x="0" y="18506"/>
                      </a:cubicBezTo>
                      <a:lnTo>
                        <a:pt x="0" y="18506"/>
                      </a:lnTo>
                      <a:cubicBezTo>
                        <a:pt x="0" y="15452"/>
                        <a:pt x="359" y="12577"/>
                        <a:pt x="1258" y="10601"/>
                      </a:cubicBezTo>
                      <a:lnTo>
                        <a:pt x="1258" y="10601"/>
                      </a:lnTo>
                      <a:cubicBezTo>
                        <a:pt x="1617" y="7367"/>
                        <a:pt x="3594" y="4312"/>
                        <a:pt x="6828" y="4312"/>
                      </a:cubicBezTo>
                      <a:lnTo>
                        <a:pt x="6828" y="4312"/>
                      </a:lnTo>
                      <a:cubicBezTo>
                        <a:pt x="9882" y="4492"/>
                        <a:pt x="12218" y="5929"/>
                        <a:pt x="16889" y="7546"/>
                      </a:cubicBezTo>
                      <a:lnTo>
                        <a:pt x="16889" y="7546"/>
                      </a:lnTo>
                      <a:cubicBezTo>
                        <a:pt x="20123" y="9523"/>
                        <a:pt x="22459" y="10960"/>
                        <a:pt x="23357" y="11319"/>
                      </a:cubicBezTo>
                      <a:lnTo>
                        <a:pt x="23357" y="11319"/>
                      </a:lnTo>
                      <a:cubicBezTo>
                        <a:pt x="23537" y="11140"/>
                        <a:pt x="23537" y="10780"/>
                        <a:pt x="23717" y="10241"/>
                      </a:cubicBezTo>
                      <a:lnTo>
                        <a:pt x="23717" y="10241"/>
                      </a:lnTo>
                      <a:cubicBezTo>
                        <a:pt x="24974" y="7726"/>
                        <a:pt x="24615" y="1258"/>
                        <a:pt x="30904" y="0"/>
                      </a:cubicBezTo>
                      <a:lnTo>
                        <a:pt x="30904" y="0"/>
                      </a:lnTo>
                      <a:cubicBezTo>
                        <a:pt x="32700" y="0"/>
                        <a:pt x="34317" y="1078"/>
                        <a:pt x="36294" y="3054"/>
                      </a:cubicBezTo>
                      <a:lnTo>
                        <a:pt x="36294" y="3054"/>
                      </a:lnTo>
                      <a:cubicBezTo>
                        <a:pt x="40786" y="11499"/>
                        <a:pt x="38270" y="14913"/>
                        <a:pt x="42582" y="15092"/>
                      </a:cubicBezTo>
                      <a:lnTo>
                        <a:pt x="42582" y="15092"/>
                      </a:lnTo>
                      <a:cubicBezTo>
                        <a:pt x="48512" y="15991"/>
                        <a:pt x="53722" y="17069"/>
                        <a:pt x="55159" y="24256"/>
                      </a:cubicBezTo>
                      <a:lnTo>
                        <a:pt x="55159" y="24256"/>
                      </a:lnTo>
                      <a:cubicBezTo>
                        <a:pt x="55159" y="24795"/>
                        <a:pt x="55159" y="24974"/>
                        <a:pt x="55339" y="25154"/>
                      </a:cubicBezTo>
                      <a:lnTo>
                        <a:pt x="55339" y="25154"/>
                      </a:lnTo>
                      <a:cubicBezTo>
                        <a:pt x="55698" y="25154"/>
                        <a:pt x="57495" y="24256"/>
                        <a:pt x="58753" y="22459"/>
                      </a:cubicBezTo>
                      <a:lnTo>
                        <a:pt x="58753" y="22459"/>
                      </a:lnTo>
                      <a:cubicBezTo>
                        <a:pt x="62346" y="19225"/>
                        <a:pt x="68455" y="13296"/>
                        <a:pt x="73306" y="12757"/>
                      </a:cubicBezTo>
                      <a:lnTo>
                        <a:pt x="73306" y="12757"/>
                      </a:lnTo>
                      <a:cubicBezTo>
                        <a:pt x="74744" y="12757"/>
                        <a:pt x="76540" y="14553"/>
                        <a:pt x="76540" y="16170"/>
                      </a:cubicBezTo>
                      <a:lnTo>
                        <a:pt x="76540" y="16170"/>
                      </a:lnTo>
                      <a:cubicBezTo>
                        <a:pt x="76540" y="17069"/>
                        <a:pt x="76361" y="17788"/>
                        <a:pt x="76001" y="18686"/>
                      </a:cubicBezTo>
                      <a:lnTo>
                        <a:pt x="76001" y="18686"/>
                      </a:lnTo>
                      <a:cubicBezTo>
                        <a:pt x="74923" y="21381"/>
                        <a:pt x="73845" y="23717"/>
                        <a:pt x="73666" y="24615"/>
                      </a:cubicBezTo>
                      <a:lnTo>
                        <a:pt x="73666" y="24615"/>
                      </a:lnTo>
                      <a:cubicBezTo>
                        <a:pt x="73845" y="24615"/>
                        <a:pt x="74025" y="24615"/>
                        <a:pt x="74564" y="24615"/>
                      </a:cubicBezTo>
                      <a:lnTo>
                        <a:pt x="74564" y="24615"/>
                      </a:lnTo>
                      <a:cubicBezTo>
                        <a:pt x="75283" y="24615"/>
                        <a:pt x="76181" y="24615"/>
                        <a:pt x="76720" y="24435"/>
                      </a:cubicBezTo>
                      <a:lnTo>
                        <a:pt x="76720" y="24435"/>
                      </a:lnTo>
                      <a:cubicBezTo>
                        <a:pt x="81571" y="22818"/>
                        <a:pt x="86782" y="19764"/>
                        <a:pt x="92891" y="19764"/>
                      </a:cubicBezTo>
                      <a:lnTo>
                        <a:pt x="92891" y="19764"/>
                      </a:lnTo>
                      <a:cubicBezTo>
                        <a:pt x="96125" y="19764"/>
                        <a:pt x="99718" y="20842"/>
                        <a:pt x="102772" y="23357"/>
                      </a:cubicBezTo>
                      <a:lnTo>
                        <a:pt x="102772" y="23357"/>
                      </a:lnTo>
                      <a:cubicBezTo>
                        <a:pt x="109061" y="28208"/>
                        <a:pt x="124513" y="30904"/>
                        <a:pt x="125950" y="40247"/>
                      </a:cubicBezTo>
                      <a:lnTo>
                        <a:pt x="125950" y="40247"/>
                      </a:lnTo>
                      <a:cubicBezTo>
                        <a:pt x="125950" y="41684"/>
                        <a:pt x="125411" y="43121"/>
                        <a:pt x="124513" y="44199"/>
                      </a:cubicBezTo>
                      <a:lnTo>
                        <a:pt x="124513" y="44199"/>
                      </a:lnTo>
                      <a:cubicBezTo>
                        <a:pt x="117326" y="52464"/>
                        <a:pt x="98999" y="51746"/>
                        <a:pt x="90555" y="55698"/>
                      </a:cubicBezTo>
                      <a:lnTo>
                        <a:pt x="90555" y="55698"/>
                      </a:lnTo>
                      <a:cubicBezTo>
                        <a:pt x="80493" y="59471"/>
                        <a:pt x="78157" y="61268"/>
                        <a:pt x="68455" y="61268"/>
                      </a:cubicBezTo>
                      <a:lnTo>
                        <a:pt x="68455" y="61268"/>
                      </a:lnTo>
                      <a:cubicBezTo>
                        <a:pt x="68275" y="61987"/>
                        <a:pt x="68096" y="61987"/>
                        <a:pt x="68096" y="61987"/>
                      </a:cubicBezTo>
                      <a:lnTo>
                        <a:pt x="68096" y="61987"/>
                      </a:lnTo>
                      <a:close/>
                    </a:path>
                  </a:pathLst>
                </a:custGeom>
                <a:grpFill/>
                <a:ln w="17953" cap="flat">
                  <a:noFill/>
                  <a:prstDash val="solid"/>
                  <a:miter/>
                </a:ln>
              </p:spPr>
              <p:txBody>
                <a:bodyPr rtlCol="0" anchor="ctr"/>
                <a:lstStyle/>
                <a:p>
                  <a:endParaRPr lang="zh-CN" altLang="en-US" sz="1050"/>
                </a:p>
              </p:txBody>
            </p:sp>
          </p:grpSp>
          <p:grpSp>
            <p:nvGrpSpPr>
              <p:cNvPr id="346" name="图形 1"/>
              <p:cNvGrpSpPr/>
              <p:nvPr/>
            </p:nvGrpSpPr>
            <p:grpSpPr>
              <a:xfrm>
                <a:off x="3266569" y="1380895"/>
                <a:ext cx="87859" cy="25333"/>
                <a:chOff x="4639780" y="1578585"/>
                <a:chExt cx="87859" cy="25333"/>
              </a:xfrm>
              <a:solidFill>
                <a:srgbClr val="0070C0"/>
              </a:solidFill>
            </p:grpSpPr>
            <p:sp>
              <p:nvSpPr>
                <p:cNvPr id="3054" name="任意多边形: 形状 1021"/>
                <p:cNvSpPr/>
                <p:nvPr/>
              </p:nvSpPr>
              <p:spPr>
                <a:xfrm>
                  <a:off x="4642345" y="1580674"/>
                  <a:ext cx="82701" cy="20370"/>
                </a:xfrm>
                <a:custGeom>
                  <a:avLst/>
                  <a:gdLst>
                    <a:gd name="connsiteX0" fmla="*/ 1029 w 82701"/>
                    <a:gd name="connsiteY0" fmla="*/ 12465 h 20370"/>
                    <a:gd name="connsiteX1" fmla="*/ 19535 w 82701"/>
                    <a:gd name="connsiteY1" fmla="*/ 4380 h 20370"/>
                    <a:gd name="connsiteX2" fmla="*/ 47204 w 82701"/>
                    <a:gd name="connsiteY2" fmla="*/ 2942 h 20370"/>
                    <a:gd name="connsiteX3" fmla="*/ 63015 w 82701"/>
                    <a:gd name="connsiteY3" fmla="*/ 247 h 20370"/>
                    <a:gd name="connsiteX4" fmla="*/ 81522 w 82701"/>
                    <a:gd name="connsiteY4" fmla="*/ 9590 h 20370"/>
                    <a:gd name="connsiteX5" fmla="*/ 45947 w 82701"/>
                    <a:gd name="connsiteY5" fmla="*/ 11027 h 20370"/>
                    <a:gd name="connsiteX6" fmla="*/ 31393 w 82701"/>
                    <a:gd name="connsiteY6" fmla="*/ 14980 h 20370"/>
                    <a:gd name="connsiteX7" fmla="*/ 20972 w 82701"/>
                    <a:gd name="connsiteY7" fmla="*/ 20370 h 20370"/>
                    <a:gd name="connsiteX8" fmla="*/ 1029 w 82701"/>
                    <a:gd name="connsiteY8" fmla="*/ 12465 h 20370"/>
                    <a:gd name="connsiteX9" fmla="*/ 1029 w 82701"/>
                    <a:gd name="connsiteY9" fmla="*/ 12465 h 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701" h="20370">
                      <a:moveTo>
                        <a:pt x="1029" y="12465"/>
                      </a:moveTo>
                      <a:cubicBezTo>
                        <a:pt x="7676" y="9770"/>
                        <a:pt x="12887" y="4559"/>
                        <a:pt x="19535" y="4380"/>
                      </a:cubicBezTo>
                      <a:cubicBezTo>
                        <a:pt x="27440" y="5637"/>
                        <a:pt x="45947" y="4380"/>
                        <a:pt x="47204" y="2942"/>
                      </a:cubicBezTo>
                      <a:cubicBezTo>
                        <a:pt x="48462" y="2942"/>
                        <a:pt x="52415" y="-1011"/>
                        <a:pt x="63015" y="247"/>
                      </a:cubicBezTo>
                      <a:cubicBezTo>
                        <a:pt x="73616" y="247"/>
                        <a:pt x="86732" y="6895"/>
                        <a:pt x="81522" y="9590"/>
                      </a:cubicBezTo>
                      <a:cubicBezTo>
                        <a:pt x="76311" y="12285"/>
                        <a:pt x="53852" y="12285"/>
                        <a:pt x="45947" y="11027"/>
                      </a:cubicBezTo>
                      <a:cubicBezTo>
                        <a:pt x="38041" y="11027"/>
                        <a:pt x="32831" y="11027"/>
                        <a:pt x="31393" y="14980"/>
                      </a:cubicBezTo>
                      <a:cubicBezTo>
                        <a:pt x="28698" y="18933"/>
                        <a:pt x="30135" y="20370"/>
                        <a:pt x="20972" y="20370"/>
                      </a:cubicBezTo>
                      <a:cubicBezTo>
                        <a:pt x="11629" y="20370"/>
                        <a:pt x="-4182" y="15160"/>
                        <a:pt x="1029" y="12465"/>
                      </a:cubicBezTo>
                      <a:lnTo>
                        <a:pt x="1029" y="12465"/>
                      </a:lnTo>
                      <a:close/>
                    </a:path>
                  </a:pathLst>
                </a:custGeom>
                <a:grpFill/>
                <a:ln w="17953" cap="flat">
                  <a:noFill/>
                  <a:prstDash val="solid"/>
                  <a:miter/>
                </a:ln>
              </p:spPr>
              <p:txBody>
                <a:bodyPr rtlCol="0" anchor="ctr"/>
                <a:lstStyle/>
                <a:p>
                  <a:endParaRPr lang="zh-CN" altLang="en-US" sz="1050"/>
                </a:p>
              </p:txBody>
            </p:sp>
            <p:sp>
              <p:nvSpPr>
                <p:cNvPr id="3055" name="任意多边形: 形状 1022"/>
                <p:cNvSpPr/>
                <p:nvPr/>
              </p:nvSpPr>
              <p:spPr>
                <a:xfrm>
                  <a:off x="4639780" y="1578585"/>
                  <a:ext cx="87859" cy="25333"/>
                </a:xfrm>
                <a:custGeom>
                  <a:avLst/>
                  <a:gdLst>
                    <a:gd name="connsiteX0" fmla="*/ 23357 w 87859"/>
                    <a:gd name="connsiteY0" fmla="*/ 24974 h 25333"/>
                    <a:gd name="connsiteX1" fmla="*/ 23357 w 87859"/>
                    <a:gd name="connsiteY1" fmla="*/ 24974 h 25333"/>
                    <a:gd name="connsiteX2" fmla="*/ 0 w 87859"/>
                    <a:gd name="connsiteY2" fmla="*/ 15631 h 25333"/>
                    <a:gd name="connsiteX3" fmla="*/ 0 w 87859"/>
                    <a:gd name="connsiteY3" fmla="*/ 15631 h 25333"/>
                    <a:gd name="connsiteX4" fmla="*/ 2515 w 87859"/>
                    <a:gd name="connsiteY4" fmla="*/ 12218 h 25333"/>
                    <a:gd name="connsiteX5" fmla="*/ 2515 w 87859"/>
                    <a:gd name="connsiteY5" fmla="*/ 12218 h 25333"/>
                    <a:gd name="connsiteX6" fmla="*/ 3593 w 87859"/>
                    <a:gd name="connsiteY6" fmla="*/ 14553 h 25333"/>
                    <a:gd name="connsiteX7" fmla="*/ 2695 w 87859"/>
                    <a:gd name="connsiteY7" fmla="*/ 12218 h 25333"/>
                    <a:gd name="connsiteX8" fmla="*/ 22459 w 87859"/>
                    <a:gd name="connsiteY8" fmla="*/ 4132 h 25333"/>
                    <a:gd name="connsiteX9" fmla="*/ 22459 w 87859"/>
                    <a:gd name="connsiteY9" fmla="*/ 4132 h 25333"/>
                    <a:gd name="connsiteX10" fmla="*/ 30724 w 87859"/>
                    <a:gd name="connsiteY10" fmla="*/ 4671 h 25333"/>
                    <a:gd name="connsiteX11" fmla="*/ 30724 w 87859"/>
                    <a:gd name="connsiteY11" fmla="*/ 4671 h 25333"/>
                    <a:gd name="connsiteX12" fmla="*/ 48152 w 87859"/>
                    <a:gd name="connsiteY12" fmla="*/ 3234 h 25333"/>
                    <a:gd name="connsiteX13" fmla="*/ 48152 w 87859"/>
                    <a:gd name="connsiteY13" fmla="*/ 3234 h 25333"/>
                    <a:gd name="connsiteX14" fmla="*/ 48691 w 87859"/>
                    <a:gd name="connsiteY14" fmla="*/ 2875 h 25333"/>
                    <a:gd name="connsiteX15" fmla="*/ 49769 w 87859"/>
                    <a:gd name="connsiteY15" fmla="*/ 2875 h 25333"/>
                    <a:gd name="connsiteX16" fmla="*/ 49949 w 87859"/>
                    <a:gd name="connsiteY16" fmla="*/ 2695 h 25333"/>
                    <a:gd name="connsiteX17" fmla="*/ 52284 w 87859"/>
                    <a:gd name="connsiteY17" fmla="*/ 1617 h 25333"/>
                    <a:gd name="connsiteX18" fmla="*/ 52284 w 87859"/>
                    <a:gd name="connsiteY18" fmla="*/ 1617 h 25333"/>
                    <a:gd name="connsiteX19" fmla="*/ 61448 w 87859"/>
                    <a:gd name="connsiteY19" fmla="*/ 0 h 25333"/>
                    <a:gd name="connsiteX20" fmla="*/ 61448 w 87859"/>
                    <a:gd name="connsiteY20" fmla="*/ 0 h 25333"/>
                    <a:gd name="connsiteX21" fmla="*/ 65760 w 87859"/>
                    <a:gd name="connsiteY21" fmla="*/ 180 h 25333"/>
                    <a:gd name="connsiteX22" fmla="*/ 65760 w 87859"/>
                    <a:gd name="connsiteY22" fmla="*/ 180 h 25333"/>
                    <a:gd name="connsiteX23" fmla="*/ 87860 w 87859"/>
                    <a:gd name="connsiteY23" fmla="*/ 10421 h 25333"/>
                    <a:gd name="connsiteX24" fmla="*/ 87860 w 87859"/>
                    <a:gd name="connsiteY24" fmla="*/ 10421 h 25333"/>
                    <a:gd name="connsiteX25" fmla="*/ 85344 w 87859"/>
                    <a:gd name="connsiteY25" fmla="*/ 14194 h 25333"/>
                    <a:gd name="connsiteX26" fmla="*/ 85344 w 87859"/>
                    <a:gd name="connsiteY26" fmla="*/ 14194 h 25333"/>
                    <a:gd name="connsiteX27" fmla="*/ 63244 w 87859"/>
                    <a:gd name="connsiteY27" fmla="*/ 16709 h 25333"/>
                    <a:gd name="connsiteX28" fmla="*/ 63244 w 87859"/>
                    <a:gd name="connsiteY28" fmla="*/ 16709 h 25333"/>
                    <a:gd name="connsiteX29" fmla="*/ 48691 w 87859"/>
                    <a:gd name="connsiteY29" fmla="*/ 15811 h 25333"/>
                    <a:gd name="connsiteX30" fmla="*/ 48691 w 87859"/>
                    <a:gd name="connsiteY30" fmla="*/ 15811 h 25333"/>
                    <a:gd name="connsiteX31" fmla="*/ 36294 w 87859"/>
                    <a:gd name="connsiteY31" fmla="*/ 18686 h 25333"/>
                    <a:gd name="connsiteX32" fmla="*/ 36294 w 87859"/>
                    <a:gd name="connsiteY32" fmla="*/ 18686 h 25333"/>
                    <a:gd name="connsiteX33" fmla="*/ 25873 w 87859"/>
                    <a:gd name="connsiteY33" fmla="*/ 25334 h 25333"/>
                    <a:gd name="connsiteX34" fmla="*/ 25873 w 87859"/>
                    <a:gd name="connsiteY34" fmla="*/ 25334 h 25333"/>
                    <a:gd name="connsiteX35" fmla="*/ 23357 w 87859"/>
                    <a:gd name="connsiteY35" fmla="*/ 24974 h 25333"/>
                    <a:gd name="connsiteX36" fmla="*/ 23357 w 87859"/>
                    <a:gd name="connsiteY36" fmla="*/ 24974 h 25333"/>
                    <a:gd name="connsiteX37" fmla="*/ 10780 w 87859"/>
                    <a:gd name="connsiteY37" fmla="*/ 17787 h 25333"/>
                    <a:gd name="connsiteX38" fmla="*/ 23357 w 87859"/>
                    <a:gd name="connsiteY38" fmla="*/ 19944 h 25333"/>
                    <a:gd name="connsiteX39" fmla="*/ 23357 w 87859"/>
                    <a:gd name="connsiteY39" fmla="*/ 19944 h 25333"/>
                    <a:gd name="connsiteX40" fmla="*/ 23357 w 87859"/>
                    <a:gd name="connsiteY40" fmla="*/ 19944 h 25333"/>
                    <a:gd name="connsiteX41" fmla="*/ 31443 w 87859"/>
                    <a:gd name="connsiteY41" fmla="*/ 16350 h 25333"/>
                    <a:gd name="connsiteX42" fmla="*/ 31443 w 87859"/>
                    <a:gd name="connsiteY42" fmla="*/ 16350 h 25333"/>
                    <a:gd name="connsiteX43" fmla="*/ 48691 w 87859"/>
                    <a:gd name="connsiteY43" fmla="*/ 10601 h 25333"/>
                    <a:gd name="connsiteX44" fmla="*/ 48691 w 87859"/>
                    <a:gd name="connsiteY44" fmla="*/ 10601 h 25333"/>
                    <a:gd name="connsiteX45" fmla="*/ 62885 w 87859"/>
                    <a:gd name="connsiteY45" fmla="*/ 11319 h 25333"/>
                    <a:gd name="connsiteX46" fmla="*/ 62885 w 87859"/>
                    <a:gd name="connsiteY46" fmla="*/ 11319 h 25333"/>
                    <a:gd name="connsiteX47" fmla="*/ 81751 w 87859"/>
                    <a:gd name="connsiteY47" fmla="*/ 9702 h 25333"/>
                    <a:gd name="connsiteX48" fmla="*/ 81751 w 87859"/>
                    <a:gd name="connsiteY48" fmla="*/ 9702 h 25333"/>
                    <a:gd name="connsiteX49" fmla="*/ 81571 w 87859"/>
                    <a:gd name="connsiteY49" fmla="*/ 9702 h 25333"/>
                    <a:gd name="connsiteX50" fmla="*/ 81571 w 87859"/>
                    <a:gd name="connsiteY50" fmla="*/ 9702 h 25333"/>
                    <a:gd name="connsiteX51" fmla="*/ 77439 w 87859"/>
                    <a:gd name="connsiteY51" fmla="*/ 7546 h 25333"/>
                    <a:gd name="connsiteX52" fmla="*/ 77439 w 87859"/>
                    <a:gd name="connsiteY52" fmla="*/ 7546 h 25333"/>
                    <a:gd name="connsiteX53" fmla="*/ 65760 w 87859"/>
                    <a:gd name="connsiteY53" fmla="*/ 5031 h 25333"/>
                    <a:gd name="connsiteX54" fmla="*/ 65760 w 87859"/>
                    <a:gd name="connsiteY54" fmla="*/ 5031 h 25333"/>
                    <a:gd name="connsiteX55" fmla="*/ 65940 w 87859"/>
                    <a:gd name="connsiteY55" fmla="*/ 5031 h 25333"/>
                    <a:gd name="connsiteX56" fmla="*/ 65221 w 87859"/>
                    <a:gd name="connsiteY56" fmla="*/ 5031 h 25333"/>
                    <a:gd name="connsiteX57" fmla="*/ 61448 w 87859"/>
                    <a:gd name="connsiteY57" fmla="*/ 4851 h 25333"/>
                    <a:gd name="connsiteX58" fmla="*/ 61448 w 87859"/>
                    <a:gd name="connsiteY58" fmla="*/ 4851 h 25333"/>
                    <a:gd name="connsiteX59" fmla="*/ 50667 w 87859"/>
                    <a:gd name="connsiteY59" fmla="*/ 7546 h 25333"/>
                    <a:gd name="connsiteX60" fmla="*/ 50667 w 87859"/>
                    <a:gd name="connsiteY60" fmla="*/ 7546 h 25333"/>
                    <a:gd name="connsiteX61" fmla="*/ 30904 w 87859"/>
                    <a:gd name="connsiteY61" fmla="*/ 9702 h 25333"/>
                    <a:gd name="connsiteX62" fmla="*/ 30904 w 87859"/>
                    <a:gd name="connsiteY62" fmla="*/ 9702 h 25333"/>
                    <a:gd name="connsiteX63" fmla="*/ 22100 w 87859"/>
                    <a:gd name="connsiteY63" fmla="*/ 9163 h 25333"/>
                    <a:gd name="connsiteX64" fmla="*/ 22100 w 87859"/>
                    <a:gd name="connsiteY64" fmla="*/ 9163 h 25333"/>
                    <a:gd name="connsiteX65" fmla="*/ 6468 w 87859"/>
                    <a:gd name="connsiteY65" fmla="*/ 16170 h 25333"/>
                    <a:gd name="connsiteX66" fmla="*/ 6468 w 87859"/>
                    <a:gd name="connsiteY66" fmla="*/ 16170 h 25333"/>
                    <a:gd name="connsiteX67" fmla="*/ 10780 w 87859"/>
                    <a:gd name="connsiteY67" fmla="*/ 17787 h 25333"/>
                    <a:gd name="connsiteX68" fmla="*/ 10780 w 87859"/>
                    <a:gd name="connsiteY68" fmla="*/ 17787 h 25333"/>
                    <a:gd name="connsiteX69" fmla="*/ 4671 w 87859"/>
                    <a:gd name="connsiteY69" fmla="*/ 16889 h 25333"/>
                    <a:gd name="connsiteX70" fmla="*/ 4671 w 87859"/>
                    <a:gd name="connsiteY70" fmla="*/ 16889 h 25333"/>
                    <a:gd name="connsiteX71" fmla="*/ 4671 w 87859"/>
                    <a:gd name="connsiteY71" fmla="*/ 16889 h 25333"/>
                    <a:gd name="connsiteX72" fmla="*/ 4671 w 87859"/>
                    <a:gd name="connsiteY72" fmla="*/ 16889 h 25333"/>
                    <a:gd name="connsiteX73" fmla="*/ 4671 w 87859"/>
                    <a:gd name="connsiteY73" fmla="*/ 16889 h 25333"/>
                    <a:gd name="connsiteX74" fmla="*/ 4671 w 87859"/>
                    <a:gd name="connsiteY74" fmla="*/ 16889 h 2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7859" h="25333">
                      <a:moveTo>
                        <a:pt x="23357" y="24974"/>
                      </a:moveTo>
                      <a:lnTo>
                        <a:pt x="23357" y="24974"/>
                      </a:lnTo>
                      <a:cubicBezTo>
                        <a:pt x="14374" y="24076"/>
                        <a:pt x="2336" y="22998"/>
                        <a:pt x="0" y="15631"/>
                      </a:cubicBezTo>
                      <a:lnTo>
                        <a:pt x="0" y="15631"/>
                      </a:lnTo>
                      <a:cubicBezTo>
                        <a:pt x="0" y="13835"/>
                        <a:pt x="1437" y="12577"/>
                        <a:pt x="2515" y="12218"/>
                      </a:cubicBezTo>
                      <a:lnTo>
                        <a:pt x="2515" y="12218"/>
                      </a:lnTo>
                      <a:lnTo>
                        <a:pt x="3593" y="14553"/>
                      </a:lnTo>
                      <a:lnTo>
                        <a:pt x="2695" y="12218"/>
                      </a:lnTo>
                      <a:cubicBezTo>
                        <a:pt x="8624" y="9882"/>
                        <a:pt x="14014" y="4312"/>
                        <a:pt x="22459" y="4132"/>
                      </a:cubicBezTo>
                      <a:lnTo>
                        <a:pt x="22459" y="4132"/>
                      </a:lnTo>
                      <a:cubicBezTo>
                        <a:pt x="24435" y="4492"/>
                        <a:pt x="27490" y="4671"/>
                        <a:pt x="30724" y="4671"/>
                      </a:cubicBezTo>
                      <a:lnTo>
                        <a:pt x="30724" y="4671"/>
                      </a:lnTo>
                      <a:cubicBezTo>
                        <a:pt x="37731" y="4671"/>
                        <a:pt x="46176" y="3953"/>
                        <a:pt x="48152" y="3234"/>
                      </a:cubicBezTo>
                      <a:lnTo>
                        <a:pt x="48152" y="3234"/>
                      </a:lnTo>
                      <a:lnTo>
                        <a:pt x="48691" y="2875"/>
                      </a:lnTo>
                      <a:lnTo>
                        <a:pt x="49769" y="2875"/>
                      </a:lnTo>
                      <a:lnTo>
                        <a:pt x="49949" y="2695"/>
                      </a:lnTo>
                      <a:cubicBezTo>
                        <a:pt x="50488" y="2515"/>
                        <a:pt x="51386" y="1976"/>
                        <a:pt x="52284" y="1617"/>
                      </a:cubicBezTo>
                      <a:lnTo>
                        <a:pt x="52284" y="1617"/>
                      </a:lnTo>
                      <a:cubicBezTo>
                        <a:pt x="54441" y="719"/>
                        <a:pt x="57495" y="0"/>
                        <a:pt x="61448" y="0"/>
                      </a:cubicBezTo>
                      <a:lnTo>
                        <a:pt x="61448" y="0"/>
                      </a:lnTo>
                      <a:cubicBezTo>
                        <a:pt x="62705" y="0"/>
                        <a:pt x="64143" y="0"/>
                        <a:pt x="65760" y="180"/>
                      </a:cubicBezTo>
                      <a:lnTo>
                        <a:pt x="65760" y="180"/>
                      </a:lnTo>
                      <a:cubicBezTo>
                        <a:pt x="75462" y="898"/>
                        <a:pt x="86063" y="3414"/>
                        <a:pt x="87860" y="10421"/>
                      </a:cubicBezTo>
                      <a:lnTo>
                        <a:pt x="87860" y="10421"/>
                      </a:lnTo>
                      <a:cubicBezTo>
                        <a:pt x="87860" y="12218"/>
                        <a:pt x="86602" y="13655"/>
                        <a:pt x="85344" y="14194"/>
                      </a:cubicBezTo>
                      <a:lnTo>
                        <a:pt x="85344" y="14194"/>
                      </a:lnTo>
                      <a:cubicBezTo>
                        <a:pt x="81032" y="16170"/>
                        <a:pt x="72048" y="16709"/>
                        <a:pt x="63244" y="16709"/>
                      </a:cubicBezTo>
                      <a:lnTo>
                        <a:pt x="63244" y="16709"/>
                      </a:lnTo>
                      <a:cubicBezTo>
                        <a:pt x="57315" y="16709"/>
                        <a:pt x="51745" y="16350"/>
                        <a:pt x="48691" y="15811"/>
                      </a:cubicBezTo>
                      <a:lnTo>
                        <a:pt x="48691" y="15811"/>
                      </a:lnTo>
                      <a:cubicBezTo>
                        <a:pt x="40426" y="15631"/>
                        <a:pt x="36653" y="16530"/>
                        <a:pt x="36294" y="18686"/>
                      </a:cubicBezTo>
                      <a:lnTo>
                        <a:pt x="36294" y="18686"/>
                      </a:lnTo>
                      <a:cubicBezTo>
                        <a:pt x="34856" y="21561"/>
                        <a:pt x="33060" y="25334"/>
                        <a:pt x="25873" y="25334"/>
                      </a:cubicBezTo>
                      <a:lnTo>
                        <a:pt x="25873" y="25334"/>
                      </a:lnTo>
                      <a:cubicBezTo>
                        <a:pt x="24974" y="25154"/>
                        <a:pt x="24256" y="24974"/>
                        <a:pt x="23357" y="24974"/>
                      </a:cubicBezTo>
                      <a:lnTo>
                        <a:pt x="23357" y="24974"/>
                      </a:lnTo>
                      <a:close/>
                      <a:moveTo>
                        <a:pt x="10780" y="17787"/>
                      </a:moveTo>
                      <a:cubicBezTo>
                        <a:pt x="14733" y="19045"/>
                        <a:pt x="19764" y="19944"/>
                        <a:pt x="23357" y="19944"/>
                      </a:cubicBezTo>
                      <a:lnTo>
                        <a:pt x="23357" y="19944"/>
                      </a:lnTo>
                      <a:lnTo>
                        <a:pt x="23357" y="19944"/>
                      </a:lnTo>
                      <a:cubicBezTo>
                        <a:pt x="32700" y="19225"/>
                        <a:pt x="28029" y="20483"/>
                        <a:pt x="31443" y="16350"/>
                      </a:cubicBezTo>
                      <a:lnTo>
                        <a:pt x="31443" y="16350"/>
                      </a:lnTo>
                      <a:cubicBezTo>
                        <a:pt x="34138" y="9882"/>
                        <a:pt x="40785" y="10780"/>
                        <a:pt x="48691" y="10601"/>
                      </a:cubicBezTo>
                      <a:lnTo>
                        <a:pt x="48691" y="10601"/>
                      </a:lnTo>
                      <a:cubicBezTo>
                        <a:pt x="51566" y="11140"/>
                        <a:pt x="57136" y="11319"/>
                        <a:pt x="62885" y="11319"/>
                      </a:cubicBezTo>
                      <a:lnTo>
                        <a:pt x="62885" y="11319"/>
                      </a:lnTo>
                      <a:cubicBezTo>
                        <a:pt x="70431" y="11319"/>
                        <a:pt x="78696" y="10601"/>
                        <a:pt x="81751" y="9702"/>
                      </a:cubicBezTo>
                      <a:lnTo>
                        <a:pt x="81751" y="9702"/>
                      </a:lnTo>
                      <a:cubicBezTo>
                        <a:pt x="81751" y="9702"/>
                        <a:pt x="81751" y="9702"/>
                        <a:pt x="81571" y="9702"/>
                      </a:cubicBezTo>
                      <a:lnTo>
                        <a:pt x="81571" y="9702"/>
                      </a:lnTo>
                      <a:cubicBezTo>
                        <a:pt x="80672" y="8984"/>
                        <a:pt x="79235" y="8265"/>
                        <a:pt x="77439" y="7546"/>
                      </a:cubicBezTo>
                      <a:lnTo>
                        <a:pt x="77439" y="7546"/>
                      </a:lnTo>
                      <a:cubicBezTo>
                        <a:pt x="74025" y="6109"/>
                        <a:pt x="69713" y="5031"/>
                        <a:pt x="65760" y="5031"/>
                      </a:cubicBezTo>
                      <a:lnTo>
                        <a:pt x="65760" y="5031"/>
                      </a:lnTo>
                      <a:lnTo>
                        <a:pt x="65940" y="5031"/>
                      </a:lnTo>
                      <a:lnTo>
                        <a:pt x="65221" y="5031"/>
                      </a:lnTo>
                      <a:cubicBezTo>
                        <a:pt x="63784" y="4851"/>
                        <a:pt x="62705" y="4851"/>
                        <a:pt x="61448" y="4851"/>
                      </a:cubicBezTo>
                      <a:lnTo>
                        <a:pt x="61448" y="4851"/>
                      </a:lnTo>
                      <a:cubicBezTo>
                        <a:pt x="54800" y="5031"/>
                        <a:pt x="53542" y="6827"/>
                        <a:pt x="50667" y="7546"/>
                      </a:cubicBezTo>
                      <a:lnTo>
                        <a:pt x="50667" y="7546"/>
                      </a:lnTo>
                      <a:cubicBezTo>
                        <a:pt x="46715" y="9343"/>
                        <a:pt x="39168" y="9343"/>
                        <a:pt x="30904" y="9702"/>
                      </a:cubicBezTo>
                      <a:lnTo>
                        <a:pt x="30904" y="9702"/>
                      </a:lnTo>
                      <a:cubicBezTo>
                        <a:pt x="27490" y="9702"/>
                        <a:pt x="24256" y="9523"/>
                        <a:pt x="22100" y="9163"/>
                      </a:cubicBezTo>
                      <a:lnTo>
                        <a:pt x="22100" y="9163"/>
                      </a:lnTo>
                      <a:cubicBezTo>
                        <a:pt x="17428" y="8984"/>
                        <a:pt x="12757" y="13116"/>
                        <a:pt x="6468" y="16170"/>
                      </a:cubicBezTo>
                      <a:lnTo>
                        <a:pt x="6468" y="16170"/>
                      </a:lnTo>
                      <a:cubicBezTo>
                        <a:pt x="7546" y="16530"/>
                        <a:pt x="8984" y="17069"/>
                        <a:pt x="10780" y="17787"/>
                      </a:cubicBezTo>
                      <a:lnTo>
                        <a:pt x="10780" y="17787"/>
                      </a:lnTo>
                      <a:close/>
                      <a:moveTo>
                        <a:pt x="4671" y="16889"/>
                      </a:moveTo>
                      <a:lnTo>
                        <a:pt x="4671" y="16889"/>
                      </a:lnTo>
                      <a:lnTo>
                        <a:pt x="4671" y="16889"/>
                      </a:lnTo>
                      <a:lnTo>
                        <a:pt x="4671" y="16889"/>
                      </a:lnTo>
                      <a:lnTo>
                        <a:pt x="4671" y="16889"/>
                      </a:lnTo>
                      <a:lnTo>
                        <a:pt x="4671" y="16889"/>
                      </a:lnTo>
                      <a:close/>
                    </a:path>
                  </a:pathLst>
                </a:custGeom>
                <a:grpFill/>
                <a:ln w="17953" cap="flat">
                  <a:noFill/>
                  <a:prstDash val="solid"/>
                  <a:miter/>
                </a:ln>
              </p:spPr>
              <p:txBody>
                <a:bodyPr rtlCol="0" anchor="ctr"/>
                <a:lstStyle/>
                <a:p>
                  <a:endParaRPr lang="zh-CN" altLang="en-US" sz="1050"/>
                </a:p>
              </p:txBody>
            </p:sp>
          </p:grpSp>
          <p:grpSp>
            <p:nvGrpSpPr>
              <p:cNvPr id="347" name="图形 1"/>
              <p:cNvGrpSpPr/>
              <p:nvPr/>
            </p:nvGrpSpPr>
            <p:grpSpPr>
              <a:xfrm>
                <a:off x="3232970" y="1534515"/>
                <a:ext cx="306700" cy="90062"/>
                <a:chOff x="4606181" y="1732205"/>
                <a:chExt cx="306700" cy="90062"/>
              </a:xfrm>
              <a:solidFill>
                <a:srgbClr val="0070C0"/>
              </a:solidFill>
            </p:grpSpPr>
            <p:sp>
              <p:nvSpPr>
                <p:cNvPr id="3052" name="任意多边形: 形状 1024"/>
                <p:cNvSpPr/>
                <p:nvPr/>
              </p:nvSpPr>
              <p:spPr>
                <a:xfrm>
                  <a:off x="4608602" y="1734720"/>
                  <a:ext cx="301627" cy="85165"/>
                </a:xfrm>
                <a:custGeom>
                  <a:avLst/>
                  <a:gdLst>
                    <a:gd name="connsiteX0" fmla="*/ 44833 w 301627"/>
                    <a:gd name="connsiteY0" fmla="*/ 84266 h 85165"/>
                    <a:gd name="connsiteX1" fmla="*/ 3868 w 301627"/>
                    <a:gd name="connsiteY1" fmla="*/ 71150 h 85165"/>
                    <a:gd name="connsiteX2" fmla="*/ 10516 w 301627"/>
                    <a:gd name="connsiteY2" fmla="*/ 61807 h 85165"/>
                    <a:gd name="connsiteX3" fmla="*/ 31538 w 301627"/>
                    <a:gd name="connsiteY3" fmla="*/ 57854 h 85165"/>
                    <a:gd name="connsiteX4" fmla="*/ 45911 w 301627"/>
                    <a:gd name="connsiteY4" fmla="*/ 45816 h 85165"/>
                    <a:gd name="connsiteX5" fmla="*/ 60465 w 301627"/>
                    <a:gd name="connsiteY5" fmla="*/ 47074 h 85165"/>
                    <a:gd name="connsiteX6" fmla="*/ 57770 w 301627"/>
                    <a:gd name="connsiteY6" fmla="*/ 37731 h 85165"/>
                    <a:gd name="connsiteX7" fmla="*/ 70886 w 301627"/>
                    <a:gd name="connsiteY7" fmla="*/ 31083 h 85165"/>
                    <a:gd name="connsiteX8" fmla="*/ 86697 w 301627"/>
                    <a:gd name="connsiteY8" fmla="*/ 27130 h 85165"/>
                    <a:gd name="connsiteX9" fmla="*/ 95860 w 301627"/>
                    <a:gd name="connsiteY9" fmla="*/ 27130 h 85165"/>
                    <a:gd name="connsiteX10" fmla="*/ 112929 w 301627"/>
                    <a:gd name="connsiteY10" fmla="*/ 17788 h 85165"/>
                    <a:gd name="connsiteX11" fmla="*/ 145809 w 301627"/>
                    <a:gd name="connsiteY11" fmla="*/ 16350 h 85165"/>
                    <a:gd name="connsiteX12" fmla="*/ 156410 w 301627"/>
                    <a:gd name="connsiteY12" fmla="*/ 10960 h 85165"/>
                    <a:gd name="connsiteX13" fmla="*/ 168268 w 301627"/>
                    <a:gd name="connsiteY13" fmla="*/ 10960 h 85165"/>
                    <a:gd name="connsiteX14" fmla="*/ 182821 w 301627"/>
                    <a:gd name="connsiteY14" fmla="*/ 7007 h 85165"/>
                    <a:gd name="connsiteX15" fmla="*/ 215701 w 301627"/>
                    <a:gd name="connsiteY15" fmla="*/ 9523 h 85165"/>
                    <a:gd name="connsiteX16" fmla="*/ 238160 w 301627"/>
                    <a:gd name="connsiteY16" fmla="*/ 8085 h 85165"/>
                    <a:gd name="connsiteX17" fmla="*/ 286851 w 301627"/>
                    <a:gd name="connsiteY17" fmla="*/ 0 h 85165"/>
                    <a:gd name="connsiteX18" fmla="*/ 301405 w 301627"/>
                    <a:gd name="connsiteY18" fmla="*/ 13296 h 85165"/>
                    <a:gd name="connsiteX19" fmla="*/ 284336 w 301627"/>
                    <a:gd name="connsiteY19" fmla="*/ 23896 h 85165"/>
                    <a:gd name="connsiteX20" fmla="*/ 204023 w 301627"/>
                    <a:gd name="connsiteY20" fmla="*/ 33419 h 85165"/>
                    <a:gd name="connsiteX21" fmla="*/ 163237 w 301627"/>
                    <a:gd name="connsiteY21" fmla="*/ 41504 h 85165"/>
                    <a:gd name="connsiteX22" fmla="*/ 132872 w 301627"/>
                    <a:gd name="connsiteY22" fmla="*/ 48152 h 85165"/>
                    <a:gd name="connsiteX23" fmla="*/ 115804 w 301627"/>
                    <a:gd name="connsiteY23" fmla="*/ 54800 h 85165"/>
                    <a:gd name="connsiteX24" fmla="*/ 93345 w 301627"/>
                    <a:gd name="connsiteY24" fmla="*/ 53542 h 85165"/>
                    <a:gd name="connsiteX25" fmla="*/ 81487 w 301627"/>
                    <a:gd name="connsiteY25" fmla="*/ 66838 h 85165"/>
                    <a:gd name="connsiteX26" fmla="*/ 65675 w 301627"/>
                    <a:gd name="connsiteY26" fmla="*/ 64143 h 85165"/>
                    <a:gd name="connsiteX27" fmla="*/ 55254 w 301627"/>
                    <a:gd name="connsiteY27" fmla="*/ 80134 h 85165"/>
                    <a:gd name="connsiteX28" fmla="*/ 44833 w 301627"/>
                    <a:gd name="connsiteY28" fmla="*/ 84266 h 85165"/>
                    <a:gd name="connsiteX29" fmla="*/ 44833 w 301627"/>
                    <a:gd name="connsiteY29" fmla="*/ 84266 h 8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1627" h="85165">
                      <a:moveTo>
                        <a:pt x="44833" y="84266"/>
                      </a:moveTo>
                      <a:cubicBezTo>
                        <a:pt x="36928" y="83008"/>
                        <a:pt x="11774" y="75103"/>
                        <a:pt x="3868" y="71150"/>
                      </a:cubicBezTo>
                      <a:cubicBezTo>
                        <a:pt x="-4037" y="68455"/>
                        <a:pt x="1173" y="63245"/>
                        <a:pt x="10516" y="61807"/>
                      </a:cubicBezTo>
                      <a:cubicBezTo>
                        <a:pt x="19679" y="61807"/>
                        <a:pt x="26327" y="61807"/>
                        <a:pt x="31538" y="57854"/>
                      </a:cubicBezTo>
                      <a:cubicBezTo>
                        <a:pt x="38186" y="53902"/>
                        <a:pt x="41959" y="44559"/>
                        <a:pt x="45911" y="45816"/>
                      </a:cubicBezTo>
                      <a:cubicBezTo>
                        <a:pt x="51122" y="47074"/>
                        <a:pt x="56512" y="48511"/>
                        <a:pt x="60465" y="47074"/>
                      </a:cubicBezTo>
                      <a:cubicBezTo>
                        <a:pt x="64417" y="45816"/>
                        <a:pt x="60465" y="43121"/>
                        <a:pt x="57770" y="37731"/>
                      </a:cubicBezTo>
                      <a:cubicBezTo>
                        <a:pt x="55075" y="32341"/>
                        <a:pt x="61723" y="32341"/>
                        <a:pt x="70886" y="31083"/>
                      </a:cubicBezTo>
                      <a:cubicBezTo>
                        <a:pt x="78791" y="29826"/>
                        <a:pt x="82744" y="24435"/>
                        <a:pt x="86697" y="27130"/>
                      </a:cubicBezTo>
                      <a:cubicBezTo>
                        <a:pt x="91907" y="29826"/>
                        <a:pt x="94603" y="31083"/>
                        <a:pt x="95860" y="27130"/>
                      </a:cubicBezTo>
                      <a:cubicBezTo>
                        <a:pt x="97118" y="24435"/>
                        <a:pt x="105024" y="13835"/>
                        <a:pt x="112929" y="17788"/>
                      </a:cubicBezTo>
                      <a:cubicBezTo>
                        <a:pt x="120834" y="20483"/>
                        <a:pt x="140598" y="19045"/>
                        <a:pt x="145809" y="16350"/>
                      </a:cubicBezTo>
                      <a:cubicBezTo>
                        <a:pt x="151019" y="13655"/>
                        <a:pt x="151019" y="8445"/>
                        <a:pt x="156410" y="10960"/>
                      </a:cubicBezTo>
                      <a:cubicBezTo>
                        <a:pt x="161620" y="14913"/>
                        <a:pt x="165573" y="14913"/>
                        <a:pt x="168268" y="10960"/>
                      </a:cubicBezTo>
                      <a:cubicBezTo>
                        <a:pt x="169526" y="7007"/>
                        <a:pt x="176173" y="5570"/>
                        <a:pt x="182821" y="7007"/>
                      </a:cubicBezTo>
                      <a:cubicBezTo>
                        <a:pt x="189469" y="8265"/>
                        <a:pt x="205280" y="7007"/>
                        <a:pt x="215701" y="9523"/>
                      </a:cubicBezTo>
                      <a:cubicBezTo>
                        <a:pt x="226302" y="12218"/>
                        <a:pt x="226302" y="10780"/>
                        <a:pt x="238160" y="8085"/>
                      </a:cubicBezTo>
                      <a:cubicBezTo>
                        <a:pt x="250019" y="6648"/>
                        <a:pt x="274993" y="0"/>
                        <a:pt x="286851" y="0"/>
                      </a:cubicBezTo>
                      <a:cubicBezTo>
                        <a:pt x="298710" y="0"/>
                        <a:pt x="302663" y="6648"/>
                        <a:pt x="301405" y="13296"/>
                      </a:cubicBezTo>
                      <a:cubicBezTo>
                        <a:pt x="298710" y="18686"/>
                        <a:pt x="298710" y="21201"/>
                        <a:pt x="284336" y="23896"/>
                      </a:cubicBezTo>
                      <a:cubicBezTo>
                        <a:pt x="269783" y="26591"/>
                        <a:pt x="215881" y="33419"/>
                        <a:pt x="204023" y="33419"/>
                      </a:cubicBezTo>
                      <a:cubicBezTo>
                        <a:pt x="190907" y="34856"/>
                        <a:pt x="172400" y="41504"/>
                        <a:pt x="163237" y="41504"/>
                      </a:cubicBezTo>
                      <a:cubicBezTo>
                        <a:pt x="154074" y="42942"/>
                        <a:pt x="138263" y="42942"/>
                        <a:pt x="132872" y="48152"/>
                      </a:cubicBezTo>
                      <a:cubicBezTo>
                        <a:pt x="127662" y="53542"/>
                        <a:pt x="122272" y="57495"/>
                        <a:pt x="115804" y="54800"/>
                      </a:cubicBezTo>
                      <a:cubicBezTo>
                        <a:pt x="109156" y="53542"/>
                        <a:pt x="94603" y="45637"/>
                        <a:pt x="93345" y="53542"/>
                      </a:cubicBezTo>
                      <a:cubicBezTo>
                        <a:pt x="93345" y="60190"/>
                        <a:pt x="92087" y="66838"/>
                        <a:pt x="81487" y="66838"/>
                      </a:cubicBezTo>
                      <a:cubicBezTo>
                        <a:pt x="70886" y="65580"/>
                        <a:pt x="65675" y="56237"/>
                        <a:pt x="65675" y="64143"/>
                      </a:cubicBezTo>
                      <a:cubicBezTo>
                        <a:pt x="65675" y="73486"/>
                        <a:pt x="61723" y="77439"/>
                        <a:pt x="55254" y="80134"/>
                      </a:cubicBezTo>
                      <a:cubicBezTo>
                        <a:pt x="47528" y="83008"/>
                        <a:pt x="51481" y="86961"/>
                        <a:pt x="44833" y="84266"/>
                      </a:cubicBezTo>
                      <a:lnTo>
                        <a:pt x="44833" y="84266"/>
                      </a:lnTo>
                      <a:close/>
                    </a:path>
                  </a:pathLst>
                </a:custGeom>
                <a:grpFill/>
                <a:ln w="17953" cap="flat">
                  <a:noFill/>
                  <a:prstDash val="solid"/>
                  <a:miter/>
                </a:ln>
              </p:spPr>
              <p:txBody>
                <a:bodyPr rtlCol="0" anchor="ctr"/>
                <a:lstStyle/>
                <a:p>
                  <a:endParaRPr lang="zh-CN" altLang="en-US" sz="1050"/>
                </a:p>
              </p:txBody>
            </p:sp>
            <p:sp>
              <p:nvSpPr>
                <p:cNvPr id="3053" name="任意多边形: 形状 1025"/>
                <p:cNvSpPr/>
                <p:nvPr/>
              </p:nvSpPr>
              <p:spPr>
                <a:xfrm>
                  <a:off x="4606181" y="1732205"/>
                  <a:ext cx="306700" cy="90062"/>
                </a:xfrm>
                <a:custGeom>
                  <a:avLst/>
                  <a:gdLst>
                    <a:gd name="connsiteX0" fmla="*/ 46715 w 306700"/>
                    <a:gd name="connsiteY0" fmla="*/ 89297 h 90062"/>
                    <a:gd name="connsiteX1" fmla="*/ 5570 w 306700"/>
                    <a:gd name="connsiteY1" fmla="*/ 76001 h 90062"/>
                    <a:gd name="connsiteX2" fmla="*/ 5570 w 306700"/>
                    <a:gd name="connsiteY2" fmla="*/ 76001 h 90062"/>
                    <a:gd name="connsiteX3" fmla="*/ 0 w 306700"/>
                    <a:gd name="connsiteY3" fmla="*/ 70252 h 90062"/>
                    <a:gd name="connsiteX4" fmla="*/ 0 w 306700"/>
                    <a:gd name="connsiteY4" fmla="*/ 70252 h 90062"/>
                    <a:gd name="connsiteX5" fmla="*/ 12936 w 306700"/>
                    <a:gd name="connsiteY5" fmla="*/ 61807 h 90062"/>
                    <a:gd name="connsiteX6" fmla="*/ 12936 w 306700"/>
                    <a:gd name="connsiteY6" fmla="*/ 61807 h 90062"/>
                    <a:gd name="connsiteX7" fmla="*/ 32700 w 306700"/>
                    <a:gd name="connsiteY7" fmla="*/ 58034 h 90062"/>
                    <a:gd name="connsiteX8" fmla="*/ 32700 w 306700"/>
                    <a:gd name="connsiteY8" fmla="*/ 58034 h 90062"/>
                    <a:gd name="connsiteX9" fmla="*/ 47613 w 306700"/>
                    <a:gd name="connsiteY9" fmla="*/ 45457 h 90062"/>
                    <a:gd name="connsiteX10" fmla="*/ 47613 w 306700"/>
                    <a:gd name="connsiteY10" fmla="*/ 45457 h 90062"/>
                    <a:gd name="connsiteX11" fmla="*/ 49051 w 306700"/>
                    <a:gd name="connsiteY11" fmla="*/ 45637 h 90062"/>
                    <a:gd name="connsiteX12" fmla="*/ 49051 w 306700"/>
                    <a:gd name="connsiteY12" fmla="*/ 45637 h 90062"/>
                    <a:gd name="connsiteX13" fmla="*/ 59112 w 306700"/>
                    <a:gd name="connsiteY13" fmla="*/ 47433 h 90062"/>
                    <a:gd name="connsiteX14" fmla="*/ 59112 w 306700"/>
                    <a:gd name="connsiteY14" fmla="*/ 47433 h 90062"/>
                    <a:gd name="connsiteX15" fmla="*/ 61628 w 306700"/>
                    <a:gd name="connsiteY15" fmla="*/ 47074 h 90062"/>
                    <a:gd name="connsiteX16" fmla="*/ 61628 w 306700"/>
                    <a:gd name="connsiteY16" fmla="*/ 47074 h 90062"/>
                    <a:gd name="connsiteX17" fmla="*/ 60909 w 306700"/>
                    <a:gd name="connsiteY17" fmla="*/ 46176 h 90062"/>
                    <a:gd name="connsiteX18" fmla="*/ 60909 w 306700"/>
                    <a:gd name="connsiteY18" fmla="*/ 46176 h 90062"/>
                    <a:gd name="connsiteX19" fmla="*/ 57854 w 306700"/>
                    <a:gd name="connsiteY19" fmla="*/ 41325 h 90062"/>
                    <a:gd name="connsiteX20" fmla="*/ 57854 w 306700"/>
                    <a:gd name="connsiteY20" fmla="*/ 41325 h 90062"/>
                    <a:gd name="connsiteX21" fmla="*/ 56956 w 306700"/>
                    <a:gd name="connsiteY21" fmla="*/ 38090 h 90062"/>
                    <a:gd name="connsiteX22" fmla="*/ 56956 w 306700"/>
                    <a:gd name="connsiteY22" fmla="*/ 38090 h 90062"/>
                    <a:gd name="connsiteX23" fmla="*/ 72767 w 306700"/>
                    <a:gd name="connsiteY23" fmla="*/ 30904 h 90062"/>
                    <a:gd name="connsiteX24" fmla="*/ 72767 w 306700"/>
                    <a:gd name="connsiteY24" fmla="*/ 30904 h 90062"/>
                    <a:gd name="connsiteX25" fmla="*/ 86602 w 306700"/>
                    <a:gd name="connsiteY25" fmla="*/ 26052 h 90062"/>
                    <a:gd name="connsiteX26" fmla="*/ 86602 w 306700"/>
                    <a:gd name="connsiteY26" fmla="*/ 26052 h 90062"/>
                    <a:gd name="connsiteX27" fmla="*/ 90016 w 306700"/>
                    <a:gd name="connsiteY27" fmla="*/ 27130 h 90062"/>
                    <a:gd name="connsiteX28" fmla="*/ 90016 w 306700"/>
                    <a:gd name="connsiteY28" fmla="*/ 27130 h 90062"/>
                    <a:gd name="connsiteX29" fmla="*/ 95226 w 306700"/>
                    <a:gd name="connsiteY29" fmla="*/ 29287 h 90062"/>
                    <a:gd name="connsiteX30" fmla="*/ 95226 w 306700"/>
                    <a:gd name="connsiteY30" fmla="*/ 29287 h 90062"/>
                    <a:gd name="connsiteX31" fmla="*/ 95765 w 306700"/>
                    <a:gd name="connsiteY31" fmla="*/ 28208 h 90062"/>
                    <a:gd name="connsiteX32" fmla="*/ 95765 w 306700"/>
                    <a:gd name="connsiteY32" fmla="*/ 28208 h 90062"/>
                    <a:gd name="connsiteX33" fmla="*/ 111576 w 306700"/>
                    <a:gd name="connsiteY33" fmla="*/ 16530 h 90062"/>
                    <a:gd name="connsiteX34" fmla="*/ 111576 w 306700"/>
                    <a:gd name="connsiteY34" fmla="*/ 16530 h 90062"/>
                    <a:gd name="connsiteX35" fmla="*/ 116068 w 306700"/>
                    <a:gd name="connsiteY35" fmla="*/ 17608 h 90062"/>
                    <a:gd name="connsiteX36" fmla="*/ 116068 w 306700"/>
                    <a:gd name="connsiteY36" fmla="*/ 17608 h 90062"/>
                    <a:gd name="connsiteX37" fmla="*/ 127927 w 306700"/>
                    <a:gd name="connsiteY37" fmla="*/ 18866 h 90062"/>
                    <a:gd name="connsiteX38" fmla="*/ 127927 w 306700"/>
                    <a:gd name="connsiteY38" fmla="*/ 18866 h 90062"/>
                    <a:gd name="connsiteX39" fmla="*/ 147151 w 306700"/>
                    <a:gd name="connsiteY39" fmla="*/ 16350 h 90062"/>
                    <a:gd name="connsiteX40" fmla="*/ 147151 w 306700"/>
                    <a:gd name="connsiteY40" fmla="*/ 16350 h 90062"/>
                    <a:gd name="connsiteX41" fmla="*/ 156315 w 306700"/>
                    <a:gd name="connsiteY41" fmla="*/ 10062 h 90062"/>
                    <a:gd name="connsiteX42" fmla="*/ 156315 w 306700"/>
                    <a:gd name="connsiteY42" fmla="*/ 10062 h 90062"/>
                    <a:gd name="connsiteX43" fmla="*/ 160447 w 306700"/>
                    <a:gd name="connsiteY43" fmla="*/ 11319 h 90062"/>
                    <a:gd name="connsiteX44" fmla="*/ 160447 w 306700"/>
                    <a:gd name="connsiteY44" fmla="*/ 11319 h 90062"/>
                    <a:gd name="connsiteX45" fmla="*/ 165837 w 306700"/>
                    <a:gd name="connsiteY45" fmla="*/ 13835 h 90062"/>
                    <a:gd name="connsiteX46" fmla="*/ 165837 w 306700"/>
                    <a:gd name="connsiteY46" fmla="*/ 13835 h 90062"/>
                    <a:gd name="connsiteX47" fmla="*/ 168353 w 306700"/>
                    <a:gd name="connsiteY47" fmla="*/ 12577 h 90062"/>
                    <a:gd name="connsiteX48" fmla="*/ 168353 w 306700"/>
                    <a:gd name="connsiteY48" fmla="*/ 12577 h 90062"/>
                    <a:gd name="connsiteX49" fmla="*/ 180391 w 306700"/>
                    <a:gd name="connsiteY49" fmla="*/ 6288 h 90062"/>
                    <a:gd name="connsiteX50" fmla="*/ 180391 w 306700"/>
                    <a:gd name="connsiteY50" fmla="*/ 6288 h 90062"/>
                    <a:gd name="connsiteX51" fmla="*/ 185781 w 306700"/>
                    <a:gd name="connsiteY51" fmla="*/ 6828 h 90062"/>
                    <a:gd name="connsiteX52" fmla="*/ 185781 w 306700"/>
                    <a:gd name="connsiteY52" fmla="*/ 6828 h 90062"/>
                    <a:gd name="connsiteX53" fmla="*/ 218840 w 306700"/>
                    <a:gd name="connsiteY53" fmla="*/ 9343 h 90062"/>
                    <a:gd name="connsiteX54" fmla="*/ 218840 w 306700"/>
                    <a:gd name="connsiteY54" fmla="*/ 9343 h 90062"/>
                    <a:gd name="connsiteX55" fmla="*/ 226926 w 306700"/>
                    <a:gd name="connsiteY55" fmla="*/ 10780 h 90062"/>
                    <a:gd name="connsiteX56" fmla="*/ 226926 w 306700"/>
                    <a:gd name="connsiteY56" fmla="*/ 10780 h 90062"/>
                    <a:gd name="connsiteX57" fmla="*/ 240401 w 306700"/>
                    <a:gd name="connsiteY57" fmla="*/ 8085 h 90062"/>
                    <a:gd name="connsiteX58" fmla="*/ 240401 w 306700"/>
                    <a:gd name="connsiteY58" fmla="*/ 8085 h 90062"/>
                    <a:gd name="connsiteX59" fmla="*/ 289272 w 306700"/>
                    <a:gd name="connsiteY59" fmla="*/ 0 h 90062"/>
                    <a:gd name="connsiteX60" fmla="*/ 289272 w 306700"/>
                    <a:gd name="connsiteY60" fmla="*/ 0 h 90062"/>
                    <a:gd name="connsiteX61" fmla="*/ 289451 w 306700"/>
                    <a:gd name="connsiteY61" fmla="*/ 0 h 90062"/>
                    <a:gd name="connsiteX62" fmla="*/ 289451 w 306700"/>
                    <a:gd name="connsiteY62" fmla="*/ 0 h 90062"/>
                    <a:gd name="connsiteX63" fmla="*/ 306700 w 306700"/>
                    <a:gd name="connsiteY63" fmla="*/ 13475 h 90062"/>
                    <a:gd name="connsiteX64" fmla="*/ 306700 w 306700"/>
                    <a:gd name="connsiteY64" fmla="*/ 13475 h 90062"/>
                    <a:gd name="connsiteX65" fmla="*/ 306341 w 306700"/>
                    <a:gd name="connsiteY65" fmla="*/ 17069 h 90062"/>
                    <a:gd name="connsiteX66" fmla="*/ 306341 w 306700"/>
                    <a:gd name="connsiteY66" fmla="*/ 17069 h 90062"/>
                    <a:gd name="connsiteX67" fmla="*/ 287475 w 306700"/>
                    <a:gd name="connsiteY67" fmla="*/ 29107 h 90062"/>
                    <a:gd name="connsiteX68" fmla="*/ 287475 w 306700"/>
                    <a:gd name="connsiteY68" fmla="*/ 29107 h 90062"/>
                    <a:gd name="connsiteX69" fmla="*/ 206982 w 306700"/>
                    <a:gd name="connsiteY69" fmla="*/ 38629 h 90062"/>
                    <a:gd name="connsiteX70" fmla="*/ 206982 w 306700"/>
                    <a:gd name="connsiteY70" fmla="*/ 38629 h 90062"/>
                    <a:gd name="connsiteX71" fmla="*/ 166196 w 306700"/>
                    <a:gd name="connsiteY71" fmla="*/ 46715 h 90062"/>
                    <a:gd name="connsiteX72" fmla="*/ 166196 w 306700"/>
                    <a:gd name="connsiteY72" fmla="*/ 46715 h 90062"/>
                    <a:gd name="connsiteX73" fmla="*/ 137449 w 306700"/>
                    <a:gd name="connsiteY73" fmla="*/ 52644 h 90062"/>
                    <a:gd name="connsiteX74" fmla="*/ 137449 w 306700"/>
                    <a:gd name="connsiteY74" fmla="*/ 52644 h 90062"/>
                    <a:gd name="connsiteX75" fmla="*/ 122716 w 306700"/>
                    <a:gd name="connsiteY75" fmla="*/ 60909 h 90062"/>
                    <a:gd name="connsiteX76" fmla="*/ 122716 w 306700"/>
                    <a:gd name="connsiteY76" fmla="*/ 60909 h 90062"/>
                    <a:gd name="connsiteX77" fmla="*/ 118045 w 306700"/>
                    <a:gd name="connsiteY77" fmla="*/ 60010 h 90062"/>
                    <a:gd name="connsiteX78" fmla="*/ 118045 w 306700"/>
                    <a:gd name="connsiteY78" fmla="*/ 60010 h 90062"/>
                    <a:gd name="connsiteX79" fmla="*/ 100796 w 306700"/>
                    <a:gd name="connsiteY79" fmla="*/ 55159 h 90062"/>
                    <a:gd name="connsiteX80" fmla="*/ 100796 w 306700"/>
                    <a:gd name="connsiteY80" fmla="*/ 55159 h 90062"/>
                    <a:gd name="connsiteX81" fmla="*/ 98640 w 306700"/>
                    <a:gd name="connsiteY81" fmla="*/ 56058 h 90062"/>
                    <a:gd name="connsiteX82" fmla="*/ 98640 w 306700"/>
                    <a:gd name="connsiteY82" fmla="*/ 56058 h 90062"/>
                    <a:gd name="connsiteX83" fmla="*/ 98640 w 306700"/>
                    <a:gd name="connsiteY83" fmla="*/ 56237 h 90062"/>
                    <a:gd name="connsiteX84" fmla="*/ 83907 w 306700"/>
                    <a:gd name="connsiteY84" fmla="*/ 71869 h 90062"/>
                    <a:gd name="connsiteX85" fmla="*/ 83907 w 306700"/>
                    <a:gd name="connsiteY85" fmla="*/ 71869 h 90062"/>
                    <a:gd name="connsiteX86" fmla="*/ 70971 w 306700"/>
                    <a:gd name="connsiteY86" fmla="*/ 66479 h 90062"/>
                    <a:gd name="connsiteX87" fmla="*/ 70971 w 306700"/>
                    <a:gd name="connsiteY87" fmla="*/ 66479 h 90062"/>
                    <a:gd name="connsiteX88" fmla="*/ 70971 w 306700"/>
                    <a:gd name="connsiteY88" fmla="*/ 66479 h 90062"/>
                    <a:gd name="connsiteX89" fmla="*/ 70971 w 306700"/>
                    <a:gd name="connsiteY89" fmla="*/ 66479 h 90062"/>
                    <a:gd name="connsiteX90" fmla="*/ 68814 w 306700"/>
                    <a:gd name="connsiteY90" fmla="*/ 66479 h 90062"/>
                    <a:gd name="connsiteX91" fmla="*/ 71150 w 306700"/>
                    <a:gd name="connsiteY91" fmla="*/ 66658 h 90062"/>
                    <a:gd name="connsiteX92" fmla="*/ 71150 w 306700"/>
                    <a:gd name="connsiteY92" fmla="*/ 66658 h 90062"/>
                    <a:gd name="connsiteX93" fmla="*/ 58932 w 306700"/>
                    <a:gd name="connsiteY93" fmla="*/ 84985 h 90062"/>
                    <a:gd name="connsiteX94" fmla="*/ 58932 w 306700"/>
                    <a:gd name="connsiteY94" fmla="*/ 84985 h 90062"/>
                    <a:gd name="connsiteX95" fmla="*/ 50847 w 306700"/>
                    <a:gd name="connsiteY95" fmla="*/ 90016 h 90062"/>
                    <a:gd name="connsiteX96" fmla="*/ 50847 w 306700"/>
                    <a:gd name="connsiteY96" fmla="*/ 90016 h 90062"/>
                    <a:gd name="connsiteX97" fmla="*/ 46715 w 306700"/>
                    <a:gd name="connsiteY97" fmla="*/ 89297 h 90062"/>
                    <a:gd name="connsiteX98" fmla="*/ 46715 w 306700"/>
                    <a:gd name="connsiteY98" fmla="*/ 89297 h 90062"/>
                    <a:gd name="connsiteX99" fmla="*/ 7367 w 306700"/>
                    <a:gd name="connsiteY99" fmla="*/ 71330 h 90062"/>
                    <a:gd name="connsiteX100" fmla="*/ 47613 w 306700"/>
                    <a:gd name="connsiteY100" fmla="*/ 84266 h 90062"/>
                    <a:gd name="connsiteX101" fmla="*/ 47613 w 306700"/>
                    <a:gd name="connsiteY101" fmla="*/ 84266 h 90062"/>
                    <a:gd name="connsiteX102" fmla="*/ 47254 w 306700"/>
                    <a:gd name="connsiteY102" fmla="*/ 86781 h 90062"/>
                    <a:gd name="connsiteX103" fmla="*/ 48152 w 306700"/>
                    <a:gd name="connsiteY103" fmla="*/ 84446 h 90062"/>
                    <a:gd name="connsiteX104" fmla="*/ 50129 w 306700"/>
                    <a:gd name="connsiteY104" fmla="*/ 84985 h 90062"/>
                    <a:gd name="connsiteX105" fmla="*/ 50129 w 306700"/>
                    <a:gd name="connsiteY105" fmla="*/ 84985 h 90062"/>
                    <a:gd name="connsiteX106" fmla="*/ 50668 w 306700"/>
                    <a:gd name="connsiteY106" fmla="*/ 84266 h 90062"/>
                    <a:gd name="connsiteX107" fmla="*/ 50668 w 306700"/>
                    <a:gd name="connsiteY107" fmla="*/ 84266 h 90062"/>
                    <a:gd name="connsiteX108" fmla="*/ 56776 w 306700"/>
                    <a:gd name="connsiteY108" fmla="*/ 80313 h 90062"/>
                    <a:gd name="connsiteX109" fmla="*/ 56776 w 306700"/>
                    <a:gd name="connsiteY109" fmla="*/ 80313 h 90062"/>
                    <a:gd name="connsiteX110" fmla="*/ 65580 w 306700"/>
                    <a:gd name="connsiteY110" fmla="*/ 67018 h 90062"/>
                    <a:gd name="connsiteX111" fmla="*/ 65580 w 306700"/>
                    <a:gd name="connsiteY111" fmla="*/ 67018 h 90062"/>
                    <a:gd name="connsiteX112" fmla="*/ 65580 w 306700"/>
                    <a:gd name="connsiteY112" fmla="*/ 66658 h 90062"/>
                    <a:gd name="connsiteX113" fmla="*/ 65580 w 306700"/>
                    <a:gd name="connsiteY113" fmla="*/ 66658 h 90062"/>
                    <a:gd name="connsiteX114" fmla="*/ 69533 w 306700"/>
                    <a:gd name="connsiteY114" fmla="*/ 61088 h 90062"/>
                    <a:gd name="connsiteX115" fmla="*/ 69533 w 306700"/>
                    <a:gd name="connsiteY115" fmla="*/ 61088 h 90062"/>
                    <a:gd name="connsiteX116" fmla="*/ 83907 w 306700"/>
                    <a:gd name="connsiteY116" fmla="*/ 67018 h 90062"/>
                    <a:gd name="connsiteX117" fmla="*/ 83907 w 306700"/>
                    <a:gd name="connsiteY117" fmla="*/ 67018 h 90062"/>
                    <a:gd name="connsiteX118" fmla="*/ 93250 w 306700"/>
                    <a:gd name="connsiteY118" fmla="*/ 56417 h 90062"/>
                    <a:gd name="connsiteX119" fmla="*/ 93250 w 306700"/>
                    <a:gd name="connsiteY119" fmla="*/ 56417 h 90062"/>
                    <a:gd name="connsiteX120" fmla="*/ 93250 w 306700"/>
                    <a:gd name="connsiteY120" fmla="*/ 55878 h 90062"/>
                    <a:gd name="connsiteX121" fmla="*/ 93250 w 306700"/>
                    <a:gd name="connsiteY121" fmla="*/ 55878 h 90062"/>
                    <a:gd name="connsiteX122" fmla="*/ 100437 w 306700"/>
                    <a:gd name="connsiteY122" fmla="*/ 50128 h 90062"/>
                    <a:gd name="connsiteX123" fmla="*/ 100437 w 306700"/>
                    <a:gd name="connsiteY123" fmla="*/ 50128 h 90062"/>
                    <a:gd name="connsiteX124" fmla="*/ 119123 w 306700"/>
                    <a:gd name="connsiteY124" fmla="*/ 55159 h 90062"/>
                    <a:gd name="connsiteX125" fmla="*/ 119123 w 306700"/>
                    <a:gd name="connsiteY125" fmla="*/ 55159 h 90062"/>
                    <a:gd name="connsiteX126" fmla="*/ 122357 w 306700"/>
                    <a:gd name="connsiteY126" fmla="*/ 55878 h 90062"/>
                    <a:gd name="connsiteX127" fmla="*/ 122357 w 306700"/>
                    <a:gd name="connsiteY127" fmla="*/ 55878 h 90062"/>
                    <a:gd name="connsiteX128" fmla="*/ 133496 w 306700"/>
                    <a:gd name="connsiteY128" fmla="*/ 49050 h 90062"/>
                    <a:gd name="connsiteX129" fmla="*/ 133496 w 306700"/>
                    <a:gd name="connsiteY129" fmla="*/ 49050 h 90062"/>
                    <a:gd name="connsiteX130" fmla="*/ 165657 w 306700"/>
                    <a:gd name="connsiteY130" fmla="*/ 41504 h 90062"/>
                    <a:gd name="connsiteX131" fmla="*/ 165657 w 306700"/>
                    <a:gd name="connsiteY131" fmla="*/ 41504 h 90062"/>
                    <a:gd name="connsiteX132" fmla="*/ 206443 w 306700"/>
                    <a:gd name="connsiteY132" fmla="*/ 33419 h 90062"/>
                    <a:gd name="connsiteX133" fmla="*/ 206443 w 306700"/>
                    <a:gd name="connsiteY133" fmla="*/ 33419 h 90062"/>
                    <a:gd name="connsiteX134" fmla="*/ 286397 w 306700"/>
                    <a:gd name="connsiteY134" fmla="*/ 24076 h 90062"/>
                    <a:gd name="connsiteX135" fmla="*/ 286397 w 306700"/>
                    <a:gd name="connsiteY135" fmla="*/ 24076 h 90062"/>
                    <a:gd name="connsiteX136" fmla="*/ 301489 w 306700"/>
                    <a:gd name="connsiteY136" fmla="*/ 15452 h 90062"/>
                    <a:gd name="connsiteX137" fmla="*/ 301489 w 306700"/>
                    <a:gd name="connsiteY137" fmla="*/ 15452 h 90062"/>
                    <a:gd name="connsiteX138" fmla="*/ 301669 w 306700"/>
                    <a:gd name="connsiteY138" fmla="*/ 13475 h 90062"/>
                    <a:gd name="connsiteX139" fmla="*/ 301669 w 306700"/>
                    <a:gd name="connsiteY139" fmla="*/ 13475 h 90062"/>
                    <a:gd name="connsiteX140" fmla="*/ 289990 w 306700"/>
                    <a:gd name="connsiteY140" fmla="*/ 5211 h 90062"/>
                    <a:gd name="connsiteX141" fmla="*/ 289990 w 306700"/>
                    <a:gd name="connsiteY141" fmla="*/ 5211 h 90062"/>
                    <a:gd name="connsiteX142" fmla="*/ 289990 w 306700"/>
                    <a:gd name="connsiteY142" fmla="*/ 5211 h 90062"/>
                    <a:gd name="connsiteX143" fmla="*/ 289451 w 306700"/>
                    <a:gd name="connsiteY143" fmla="*/ 5211 h 90062"/>
                    <a:gd name="connsiteX144" fmla="*/ 241299 w 306700"/>
                    <a:gd name="connsiteY144" fmla="*/ 13296 h 90062"/>
                    <a:gd name="connsiteX145" fmla="*/ 241299 w 306700"/>
                    <a:gd name="connsiteY145" fmla="*/ 13296 h 90062"/>
                    <a:gd name="connsiteX146" fmla="*/ 226926 w 306700"/>
                    <a:gd name="connsiteY146" fmla="*/ 16170 h 90062"/>
                    <a:gd name="connsiteX147" fmla="*/ 226926 w 306700"/>
                    <a:gd name="connsiteY147" fmla="*/ 16170 h 90062"/>
                    <a:gd name="connsiteX148" fmla="*/ 217583 w 306700"/>
                    <a:gd name="connsiteY148" fmla="*/ 14733 h 90062"/>
                    <a:gd name="connsiteX149" fmla="*/ 217583 w 306700"/>
                    <a:gd name="connsiteY149" fmla="*/ 14733 h 90062"/>
                    <a:gd name="connsiteX150" fmla="*/ 184703 w 306700"/>
                    <a:gd name="connsiteY150" fmla="*/ 12218 h 90062"/>
                    <a:gd name="connsiteX151" fmla="*/ 184703 w 306700"/>
                    <a:gd name="connsiteY151" fmla="*/ 12218 h 90062"/>
                    <a:gd name="connsiteX152" fmla="*/ 180391 w 306700"/>
                    <a:gd name="connsiteY152" fmla="*/ 11679 h 90062"/>
                    <a:gd name="connsiteX153" fmla="*/ 180391 w 306700"/>
                    <a:gd name="connsiteY153" fmla="*/ 11679 h 90062"/>
                    <a:gd name="connsiteX154" fmla="*/ 172845 w 306700"/>
                    <a:gd name="connsiteY154" fmla="*/ 15092 h 90062"/>
                    <a:gd name="connsiteX155" fmla="*/ 172845 w 306700"/>
                    <a:gd name="connsiteY155" fmla="*/ 15092 h 90062"/>
                    <a:gd name="connsiteX156" fmla="*/ 165837 w 306700"/>
                    <a:gd name="connsiteY156" fmla="*/ 19225 h 90062"/>
                    <a:gd name="connsiteX157" fmla="*/ 165837 w 306700"/>
                    <a:gd name="connsiteY157" fmla="*/ 19225 h 90062"/>
                    <a:gd name="connsiteX158" fmla="*/ 157752 w 306700"/>
                    <a:gd name="connsiteY158" fmla="*/ 15991 h 90062"/>
                    <a:gd name="connsiteX159" fmla="*/ 157752 w 306700"/>
                    <a:gd name="connsiteY159" fmla="*/ 15991 h 90062"/>
                    <a:gd name="connsiteX160" fmla="*/ 156315 w 306700"/>
                    <a:gd name="connsiteY160" fmla="*/ 15631 h 90062"/>
                    <a:gd name="connsiteX161" fmla="*/ 156315 w 306700"/>
                    <a:gd name="connsiteY161" fmla="*/ 15631 h 90062"/>
                    <a:gd name="connsiteX162" fmla="*/ 149487 w 306700"/>
                    <a:gd name="connsiteY162" fmla="*/ 21381 h 90062"/>
                    <a:gd name="connsiteX163" fmla="*/ 149487 w 306700"/>
                    <a:gd name="connsiteY163" fmla="*/ 21381 h 90062"/>
                    <a:gd name="connsiteX164" fmla="*/ 127927 w 306700"/>
                    <a:gd name="connsiteY164" fmla="*/ 24435 h 90062"/>
                    <a:gd name="connsiteX165" fmla="*/ 127927 w 306700"/>
                    <a:gd name="connsiteY165" fmla="*/ 24435 h 90062"/>
                    <a:gd name="connsiteX166" fmla="*/ 114271 w 306700"/>
                    <a:gd name="connsiteY166" fmla="*/ 22818 h 90062"/>
                    <a:gd name="connsiteX167" fmla="*/ 114271 w 306700"/>
                    <a:gd name="connsiteY167" fmla="*/ 22818 h 90062"/>
                    <a:gd name="connsiteX168" fmla="*/ 111756 w 306700"/>
                    <a:gd name="connsiteY168" fmla="*/ 22279 h 90062"/>
                    <a:gd name="connsiteX169" fmla="*/ 111756 w 306700"/>
                    <a:gd name="connsiteY169" fmla="*/ 22279 h 90062"/>
                    <a:gd name="connsiteX170" fmla="*/ 100796 w 306700"/>
                    <a:gd name="connsiteY170" fmla="*/ 30724 h 90062"/>
                    <a:gd name="connsiteX171" fmla="*/ 100796 w 306700"/>
                    <a:gd name="connsiteY171" fmla="*/ 30724 h 90062"/>
                    <a:gd name="connsiteX172" fmla="*/ 95586 w 306700"/>
                    <a:gd name="connsiteY172" fmla="*/ 35036 h 90062"/>
                    <a:gd name="connsiteX173" fmla="*/ 95586 w 306700"/>
                    <a:gd name="connsiteY173" fmla="*/ 35036 h 90062"/>
                    <a:gd name="connsiteX174" fmla="*/ 87680 w 306700"/>
                    <a:gd name="connsiteY174" fmla="*/ 32161 h 90062"/>
                    <a:gd name="connsiteX175" fmla="*/ 87680 w 306700"/>
                    <a:gd name="connsiteY175" fmla="*/ 32161 h 90062"/>
                    <a:gd name="connsiteX176" fmla="*/ 86782 w 306700"/>
                    <a:gd name="connsiteY176" fmla="*/ 31802 h 90062"/>
                    <a:gd name="connsiteX177" fmla="*/ 86782 w 306700"/>
                    <a:gd name="connsiteY177" fmla="*/ 31802 h 90062"/>
                    <a:gd name="connsiteX178" fmla="*/ 73666 w 306700"/>
                    <a:gd name="connsiteY178" fmla="*/ 36473 h 90062"/>
                    <a:gd name="connsiteX179" fmla="*/ 73666 w 306700"/>
                    <a:gd name="connsiteY179" fmla="*/ 36473 h 90062"/>
                    <a:gd name="connsiteX180" fmla="*/ 62167 w 306700"/>
                    <a:gd name="connsiteY180" fmla="*/ 38629 h 90062"/>
                    <a:gd name="connsiteX181" fmla="*/ 62167 w 306700"/>
                    <a:gd name="connsiteY181" fmla="*/ 38629 h 90062"/>
                    <a:gd name="connsiteX182" fmla="*/ 62526 w 306700"/>
                    <a:gd name="connsiteY182" fmla="*/ 39528 h 90062"/>
                    <a:gd name="connsiteX183" fmla="*/ 62526 w 306700"/>
                    <a:gd name="connsiteY183" fmla="*/ 39528 h 90062"/>
                    <a:gd name="connsiteX184" fmla="*/ 67197 w 306700"/>
                    <a:gd name="connsiteY184" fmla="*/ 48332 h 90062"/>
                    <a:gd name="connsiteX185" fmla="*/ 67197 w 306700"/>
                    <a:gd name="connsiteY185" fmla="*/ 48332 h 90062"/>
                    <a:gd name="connsiteX186" fmla="*/ 63784 w 306700"/>
                    <a:gd name="connsiteY186" fmla="*/ 52464 h 90062"/>
                    <a:gd name="connsiteX187" fmla="*/ 63784 w 306700"/>
                    <a:gd name="connsiteY187" fmla="*/ 52464 h 90062"/>
                    <a:gd name="connsiteX188" fmla="*/ 59112 w 306700"/>
                    <a:gd name="connsiteY188" fmla="*/ 53183 h 90062"/>
                    <a:gd name="connsiteX189" fmla="*/ 59112 w 306700"/>
                    <a:gd name="connsiteY189" fmla="*/ 53183 h 90062"/>
                    <a:gd name="connsiteX190" fmla="*/ 47433 w 306700"/>
                    <a:gd name="connsiteY190" fmla="*/ 51206 h 90062"/>
                    <a:gd name="connsiteX191" fmla="*/ 47433 w 306700"/>
                    <a:gd name="connsiteY191" fmla="*/ 51206 h 90062"/>
                    <a:gd name="connsiteX192" fmla="*/ 47433 w 306700"/>
                    <a:gd name="connsiteY192" fmla="*/ 51206 h 90062"/>
                    <a:gd name="connsiteX193" fmla="*/ 35575 w 306700"/>
                    <a:gd name="connsiteY193" fmla="*/ 62885 h 90062"/>
                    <a:gd name="connsiteX194" fmla="*/ 35575 w 306700"/>
                    <a:gd name="connsiteY194" fmla="*/ 62885 h 90062"/>
                    <a:gd name="connsiteX195" fmla="*/ 13296 w 306700"/>
                    <a:gd name="connsiteY195" fmla="*/ 67377 h 90062"/>
                    <a:gd name="connsiteX196" fmla="*/ 13296 w 306700"/>
                    <a:gd name="connsiteY196" fmla="*/ 67377 h 90062"/>
                    <a:gd name="connsiteX197" fmla="*/ 6648 w 306700"/>
                    <a:gd name="connsiteY197" fmla="*/ 69353 h 90062"/>
                    <a:gd name="connsiteX198" fmla="*/ 6648 w 306700"/>
                    <a:gd name="connsiteY198" fmla="*/ 69353 h 90062"/>
                    <a:gd name="connsiteX199" fmla="*/ 5031 w 306700"/>
                    <a:gd name="connsiteY199" fmla="*/ 70791 h 90062"/>
                    <a:gd name="connsiteX200" fmla="*/ 5031 w 306700"/>
                    <a:gd name="connsiteY200" fmla="*/ 70791 h 90062"/>
                    <a:gd name="connsiteX201" fmla="*/ 5211 w 306700"/>
                    <a:gd name="connsiteY201" fmla="*/ 70791 h 90062"/>
                    <a:gd name="connsiteX202" fmla="*/ 7367 w 306700"/>
                    <a:gd name="connsiteY202" fmla="*/ 71330 h 90062"/>
                    <a:gd name="connsiteX203" fmla="*/ 7367 w 306700"/>
                    <a:gd name="connsiteY203" fmla="*/ 71330 h 9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306700" h="90062">
                      <a:moveTo>
                        <a:pt x="46715" y="89297"/>
                      </a:moveTo>
                      <a:cubicBezTo>
                        <a:pt x="38091" y="87860"/>
                        <a:pt x="13655" y="79954"/>
                        <a:pt x="5570" y="76001"/>
                      </a:cubicBezTo>
                      <a:lnTo>
                        <a:pt x="5570" y="76001"/>
                      </a:lnTo>
                      <a:cubicBezTo>
                        <a:pt x="2515" y="74923"/>
                        <a:pt x="0" y="73306"/>
                        <a:pt x="0" y="70252"/>
                      </a:cubicBezTo>
                      <a:lnTo>
                        <a:pt x="0" y="70252"/>
                      </a:lnTo>
                      <a:cubicBezTo>
                        <a:pt x="719" y="64862"/>
                        <a:pt x="6109" y="63065"/>
                        <a:pt x="12936" y="61807"/>
                      </a:cubicBezTo>
                      <a:lnTo>
                        <a:pt x="12936" y="61807"/>
                      </a:lnTo>
                      <a:cubicBezTo>
                        <a:pt x="22279" y="61807"/>
                        <a:pt x="28209" y="61627"/>
                        <a:pt x="32700" y="58034"/>
                      </a:cubicBezTo>
                      <a:lnTo>
                        <a:pt x="32700" y="58034"/>
                      </a:lnTo>
                      <a:cubicBezTo>
                        <a:pt x="38450" y="55159"/>
                        <a:pt x="40786" y="46715"/>
                        <a:pt x="47613" y="45457"/>
                      </a:cubicBezTo>
                      <a:lnTo>
                        <a:pt x="47613" y="45457"/>
                      </a:lnTo>
                      <a:cubicBezTo>
                        <a:pt x="47973" y="45457"/>
                        <a:pt x="48691" y="45457"/>
                        <a:pt x="49051" y="45637"/>
                      </a:cubicBezTo>
                      <a:lnTo>
                        <a:pt x="49051" y="45637"/>
                      </a:lnTo>
                      <a:cubicBezTo>
                        <a:pt x="52824" y="46535"/>
                        <a:pt x="56237" y="47433"/>
                        <a:pt x="59112" y="47433"/>
                      </a:cubicBezTo>
                      <a:lnTo>
                        <a:pt x="59112" y="47433"/>
                      </a:lnTo>
                      <a:cubicBezTo>
                        <a:pt x="60011" y="47433"/>
                        <a:pt x="60909" y="47254"/>
                        <a:pt x="61628" y="47074"/>
                      </a:cubicBezTo>
                      <a:lnTo>
                        <a:pt x="61628" y="47074"/>
                      </a:lnTo>
                      <a:cubicBezTo>
                        <a:pt x="61448" y="46894"/>
                        <a:pt x="61268" y="46535"/>
                        <a:pt x="60909" y="46176"/>
                      </a:cubicBezTo>
                      <a:lnTo>
                        <a:pt x="60909" y="46176"/>
                      </a:lnTo>
                      <a:cubicBezTo>
                        <a:pt x="60011" y="44918"/>
                        <a:pt x="58932" y="43301"/>
                        <a:pt x="57854" y="41325"/>
                      </a:cubicBezTo>
                      <a:lnTo>
                        <a:pt x="57854" y="41325"/>
                      </a:lnTo>
                      <a:cubicBezTo>
                        <a:pt x="57315" y="40246"/>
                        <a:pt x="56956" y="39348"/>
                        <a:pt x="56956" y="38090"/>
                      </a:cubicBezTo>
                      <a:lnTo>
                        <a:pt x="56956" y="38090"/>
                      </a:lnTo>
                      <a:cubicBezTo>
                        <a:pt x="58393" y="30904"/>
                        <a:pt x="65580" y="32521"/>
                        <a:pt x="72767" y="30904"/>
                      </a:cubicBezTo>
                      <a:lnTo>
                        <a:pt x="72767" y="30904"/>
                      </a:lnTo>
                      <a:cubicBezTo>
                        <a:pt x="78517" y="30005"/>
                        <a:pt x="81571" y="26412"/>
                        <a:pt x="86602" y="26052"/>
                      </a:cubicBezTo>
                      <a:lnTo>
                        <a:pt x="86602" y="26052"/>
                      </a:lnTo>
                      <a:cubicBezTo>
                        <a:pt x="87860" y="26052"/>
                        <a:pt x="89297" y="26412"/>
                        <a:pt x="90016" y="27130"/>
                      </a:cubicBezTo>
                      <a:lnTo>
                        <a:pt x="90016" y="27130"/>
                      </a:lnTo>
                      <a:cubicBezTo>
                        <a:pt x="92711" y="28568"/>
                        <a:pt x="94867" y="29466"/>
                        <a:pt x="95226" y="29287"/>
                      </a:cubicBezTo>
                      <a:lnTo>
                        <a:pt x="95226" y="29287"/>
                      </a:lnTo>
                      <a:cubicBezTo>
                        <a:pt x="95226" y="29107"/>
                        <a:pt x="95406" y="28927"/>
                        <a:pt x="95765" y="28208"/>
                      </a:cubicBezTo>
                      <a:lnTo>
                        <a:pt x="95765" y="28208"/>
                      </a:lnTo>
                      <a:cubicBezTo>
                        <a:pt x="97382" y="25513"/>
                        <a:pt x="102772" y="17069"/>
                        <a:pt x="111576" y="16530"/>
                      </a:cubicBezTo>
                      <a:lnTo>
                        <a:pt x="111576" y="16530"/>
                      </a:lnTo>
                      <a:cubicBezTo>
                        <a:pt x="113193" y="16530"/>
                        <a:pt x="114810" y="16889"/>
                        <a:pt x="116068" y="17608"/>
                      </a:cubicBezTo>
                      <a:lnTo>
                        <a:pt x="116068" y="17608"/>
                      </a:lnTo>
                      <a:cubicBezTo>
                        <a:pt x="118584" y="18327"/>
                        <a:pt x="123075" y="18866"/>
                        <a:pt x="127927" y="18866"/>
                      </a:cubicBezTo>
                      <a:lnTo>
                        <a:pt x="127927" y="18866"/>
                      </a:lnTo>
                      <a:cubicBezTo>
                        <a:pt x="135832" y="18866"/>
                        <a:pt x="144816" y="17608"/>
                        <a:pt x="147151" y="16350"/>
                      </a:cubicBezTo>
                      <a:lnTo>
                        <a:pt x="147151" y="16350"/>
                      </a:lnTo>
                      <a:cubicBezTo>
                        <a:pt x="150565" y="15092"/>
                        <a:pt x="150565" y="10780"/>
                        <a:pt x="156315" y="10062"/>
                      </a:cubicBezTo>
                      <a:lnTo>
                        <a:pt x="156315" y="10062"/>
                      </a:lnTo>
                      <a:cubicBezTo>
                        <a:pt x="157393" y="10062"/>
                        <a:pt x="158650" y="10421"/>
                        <a:pt x="160447" y="11319"/>
                      </a:cubicBezTo>
                      <a:lnTo>
                        <a:pt x="160447" y="11319"/>
                      </a:lnTo>
                      <a:cubicBezTo>
                        <a:pt x="162783" y="13116"/>
                        <a:pt x="164759" y="13835"/>
                        <a:pt x="165837" y="13835"/>
                      </a:cubicBezTo>
                      <a:lnTo>
                        <a:pt x="165837" y="13835"/>
                      </a:lnTo>
                      <a:cubicBezTo>
                        <a:pt x="166915" y="13835"/>
                        <a:pt x="167634" y="13475"/>
                        <a:pt x="168353" y="12577"/>
                      </a:cubicBezTo>
                      <a:lnTo>
                        <a:pt x="168353" y="12577"/>
                      </a:lnTo>
                      <a:cubicBezTo>
                        <a:pt x="170149" y="7726"/>
                        <a:pt x="175360" y="6468"/>
                        <a:pt x="180391" y="6288"/>
                      </a:cubicBezTo>
                      <a:lnTo>
                        <a:pt x="180391" y="6288"/>
                      </a:lnTo>
                      <a:cubicBezTo>
                        <a:pt x="182187" y="6288"/>
                        <a:pt x="183805" y="6468"/>
                        <a:pt x="185781" y="6828"/>
                      </a:cubicBezTo>
                      <a:lnTo>
                        <a:pt x="185781" y="6828"/>
                      </a:lnTo>
                      <a:cubicBezTo>
                        <a:pt x="191530" y="8085"/>
                        <a:pt x="207701" y="6648"/>
                        <a:pt x="218840" y="9343"/>
                      </a:cubicBezTo>
                      <a:lnTo>
                        <a:pt x="218840" y="9343"/>
                      </a:lnTo>
                      <a:cubicBezTo>
                        <a:pt x="222793" y="10241"/>
                        <a:pt x="225129" y="10780"/>
                        <a:pt x="226926" y="10780"/>
                      </a:cubicBezTo>
                      <a:lnTo>
                        <a:pt x="226926" y="10780"/>
                      </a:lnTo>
                      <a:cubicBezTo>
                        <a:pt x="229800" y="10780"/>
                        <a:pt x="232495" y="9702"/>
                        <a:pt x="240401" y="8085"/>
                      </a:cubicBezTo>
                      <a:lnTo>
                        <a:pt x="240401" y="8085"/>
                      </a:lnTo>
                      <a:cubicBezTo>
                        <a:pt x="251900" y="6828"/>
                        <a:pt x="276695" y="180"/>
                        <a:pt x="289272" y="0"/>
                      </a:cubicBezTo>
                      <a:lnTo>
                        <a:pt x="289272" y="0"/>
                      </a:lnTo>
                      <a:cubicBezTo>
                        <a:pt x="289272" y="0"/>
                        <a:pt x="289451" y="0"/>
                        <a:pt x="289451" y="0"/>
                      </a:cubicBezTo>
                      <a:lnTo>
                        <a:pt x="289451" y="0"/>
                      </a:lnTo>
                      <a:cubicBezTo>
                        <a:pt x="300591" y="0"/>
                        <a:pt x="306700" y="6288"/>
                        <a:pt x="306700" y="13475"/>
                      </a:cubicBezTo>
                      <a:lnTo>
                        <a:pt x="306700" y="13475"/>
                      </a:lnTo>
                      <a:cubicBezTo>
                        <a:pt x="306700" y="14374"/>
                        <a:pt x="306700" y="15452"/>
                        <a:pt x="306341" y="17069"/>
                      </a:cubicBezTo>
                      <a:lnTo>
                        <a:pt x="306341" y="17069"/>
                      </a:lnTo>
                      <a:cubicBezTo>
                        <a:pt x="304185" y="22279"/>
                        <a:pt x="301849" y="26951"/>
                        <a:pt x="287475" y="29107"/>
                      </a:cubicBezTo>
                      <a:lnTo>
                        <a:pt x="287475" y="29107"/>
                      </a:lnTo>
                      <a:cubicBezTo>
                        <a:pt x="272742" y="31802"/>
                        <a:pt x="219020" y="38629"/>
                        <a:pt x="206982" y="38629"/>
                      </a:cubicBezTo>
                      <a:lnTo>
                        <a:pt x="206982" y="38629"/>
                      </a:lnTo>
                      <a:cubicBezTo>
                        <a:pt x="194226" y="39887"/>
                        <a:pt x="176078" y="46535"/>
                        <a:pt x="166196" y="46715"/>
                      </a:cubicBezTo>
                      <a:lnTo>
                        <a:pt x="166196" y="46715"/>
                      </a:lnTo>
                      <a:cubicBezTo>
                        <a:pt x="156854" y="47972"/>
                        <a:pt x="140863" y="48691"/>
                        <a:pt x="137449" y="52644"/>
                      </a:cubicBezTo>
                      <a:lnTo>
                        <a:pt x="137449" y="52644"/>
                      </a:lnTo>
                      <a:cubicBezTo>
                        <a:pt x="133317" y="56956"/>
                        <a:pt x="128645" y="60909"/>
                        <a:pt x="122716" y="60909"/>
                      </a:cubicBezTo>
                      <a:lnTo>
                        <a:pt x="122716" y="60909"/>
                      </a:lnTo>
                      <a:cubicBezTo>
                        <a:pt x="121099" y="60909"/>
                        <a:pt x="119302" y="60549"/>
                        <a:pt x="118045" y="60010"/>
                      </a:cubicBezTo>
                      <a:lnTo>
                        <a:pt x="118045" y="60010"/>
                      </a:lnTo>
                      <a:cubicBezTo>
                        <a:pt x="113014" y="58932"/>
                        <a:pt x="104929" y="55159"/>
                        <a:pt x="100796" y="55159"/>
                      </a:cubicBezTo>
                      <a:lnTo>
                        <a:pt x="100796" y="55159"/>
                      </a:lnTo>
                      <a:cubicBezTo>
                        <a:pt x="98820" y="55519"/>
                        <a:pt x="98999" y="55159"/>
                        <a:pt x="98640" y="56058"/>
                      </a:cubicBezTo>
                      <a:lnTo>
                        <a:pt x="98640" y="56058"/>
                      </a:lnTo>
                      <a:lnTo>
                        <a:pt x="98640" y="56237"/>
                      </a:lnTo>
                      <a:cubicBezTo>
                        <a:pt x="98640" y="62885"/>
                        <a:pt x="96304" y="71869"/>
                        <a:pt x="83907" y="71869"/>
                      </a:cubicBezTo>
                      <a:lnTo>
                        <a:pt x="83907" y="71869"/>
                      </a:lnTo>
                      <a:cubicBezTo>
                        <a:pt x="77978" y="70970"/>
                        <a:pt x="73127" y="67916"/>
                        <a:pt x="70971" y="66479"/>
                      </a:cubicBezTo>
                      <a:lnTo>
                        <a:pt x="70971" y="66479"/>
                      </a:lnTo>
                      <a:cubicBezTo>
                        <a:pt x="70971" y="66479"/>
                        <a:pt x="70971" y="66479"/>
                        <a:pt x="70971" y="66479"/>
                      </a:cubicBezTo>
                      <a:lnTo>
                        <a:pt x="70971" y="66479"/>
                      </a:lnTo>
                      <a:lnTo>
                        <a:pt x="68814" y="66479"/>
                      </a:lnTo>
                      <a:lnTo>
                        <a:pt x="71150" y="66658"/>
                      </a:lnTo>
                      <a:lnTo>
                        <a:pt x="71150" y="66658"/>
                      </a:lnTo>
                      <a:cubicBezTo>
                        <a:pt x="71330" y="76720"/>
                        <a:pt x="66119" y="82290"/>
                        <a:pt x="58932" y="84985"/>
                      </a:cubicBezTo>
                      <a:lnTo>
                        <a:pt x="58932" y="84985"/>
                      </a:lnTo>
                      <a:cubicBezTo>
                        <a:pt x="53542" y="86602"/>
                        <a:pt x="56417" y="88578"/>
                        <a:pt x="50847" y="90016"/>
                      </a:cubicBezTo>
                      <a:lnTo>
                        <a:pt x="50847" y="90016"/>
                      </a:lnTo>
                      <a:cubicBezTo>
                        <a:pt x="49230" y="90195"/>
                        <a:pt x="48152" y="89836"/>
                        <a:pt x="46715" y="89297"/>
                      </a:cubicBezTo>
                      <a:lnTo>
                        <a:pt x="46715" y="89297"/>
                      </a:lnTo>
                      <a:close/>
                      <a:moveTo>
                        <a:pt x="7367" y="71330"/>
                      </a:moveTo>
                      <a:cubicBezTo>
                        <a:pt x="14733" y="75103"/>
                        <a:pt x="40247" y="83188"/>
                        <a:pt x="47613" y="84266"/>
                      </a:cubicBezTo>
                      <a:lnTo>
                        <a:pt x="47613" y="84266"/>
                      </a:lnTo>
                      <a:lnTo>
                        <a:pt x="47254" y="86781"/>
                      </a:lnTo>
                      <a:lnTo>
                        <a:pt x="48152" y="84446"/>
                      </a:lnTo>
                      <a:cubicBezTo>
                        <a:pt x="49051" y="84805"/>
                        <a:pt x="49769" y="84985"/>
                        <a:pt x="50129" y="84985"/>
                      </a:cubicBezTo>
                      <a:lnTo>
                        <a:pt x="50129" y="84985"/>
                      </a:lnTo>
                      <a:cubicBezTo>
                        <a:pt x="50308" y="84805"/>
                        <a:pt x="50488" y="84626"/>
                        <a:pt x="50668" y="84266"/>
                      </a:cubicBezTo>
                      <a:lnTo>
                        <a:pt x="50668" y="84266"/>
                      </a:lnTo>
                      <a:cubicBezTo>
                        <a:pt x="51566" y="83008"/>
                        <a:pt x="53542" y="81391"/>
                        <a:pt x="56776" y="80313"/>
                      </a:cubicBezTo>
                      <a:lnTo>
                        <a:pt x="56776" y="80313"/>
                      </a:lnTo>
                      <a:cubicBezTo>
                        <a:pt x="62706" y="77618"/>
                        <a:pt x="65401" y="75282"/>
                        <a:pt x="65580" y="67018"/>
                      </a:cubicBezTo>
                      <a:lnTo>
                        <a:pt x="65580" y="67018"/>
                      </a:lnTo>
                      <a:cubicBezTo>
                        <a:pt x="65580" y="66838"/>
                        <a:pt x="65580" y="66658"/>
                        <a:pt x="65580" y="66658"/>
                      </a:cubicBezTo>
                      <a:lnTo>
                        <a:pt x="65580" y="66658"/>
                      </a:lnTo>
                      <a:cubicBezTo>
                        <a:pt x="65580" y="64502"/>
                        <a:pt x="66299" y="61088"/>
                        <a:pt x="69533" y="61088"/>
                      </a:cubicBezTo>
                      <a:lnTo>
                        <a:pt x="69533" y="61088"/>
                      </a:lnTo>
                      <a:cubicBezTo>
                        <a:pt x="74205" y="61807"/>
                        <a:pt x="77439" y="66119"/>
                        <a:pt x="83907" y="67018"/>
                      </a:cubicBezTo>
                      <a:lnTo>
                        <a:pt x="83907" y="67018"/>
                      </a:lnTo>
                      <a:cubicBezTo>
                        <a:pt x="92891" y="66658"/>
                        <a:pt x="92711" y="62885"/>
                        <a:pt x="93250" y="56417"/>
                      </a:cubicBezTo>
                      <a:lnTo>
                        <a:pt x="93250" y="56417"/>
                      </a:lnTo>
                      <a:cubicBezTo>
                        <a:pt x="93250" y="56417"/>
                        <a:pt x="93250" y="56237"/>
                        <a:pt x="93250" y="55878"/>
                      </a:cubicBezTo>
                      <a:lnTo>
                        <a:pt x="93250" y="55878"/>
                      </a:lnTo>
                      <a:cubicBezTo>
                        <a:pt x="93609" y="51925"/>
                        <a:pt x="97562" y="49949"/>
                        <a:pt x="100437" y="50128"/>
                      </a:cubicBezTo>
                      <a:lnTo>
                        <a:pt x="100437" y="50128"/>
                      </a:lnTo>
                      <a:cubicBezTo>
                        <a:pt x="106725" y="50128"/>
                        <a:pt x="114631" y="54261"/>
                        <a:pt x="119123" y="55159"/>
                      </a:cubicBezTo>
                      <a:lnTo>
                        <a:pt x="119123" y="55159"/>
                      </a:lnTo>
                      <a:cubicBezTo>
                        <a:pt x="120201" y="55698"/>
                        <a:pt x="121279" y="55878"/>
                        <a:pt x="122357" y="55878"/>
                      </a:cubicBezTo>
                      <a:lnTo>
                        <a:pt x="122357" y="55878"/>
                      </a:lnTo>
                      <a:cubicBezTo>
                        <a:pt x="125770" y="55878"/>
                        <a:pt x="129544" y="53183"/>
                        <a:pt x="133496" y="49050"/>
                      </a:cubicBezTo>
                      <a:lnTo>
                        <a:pt x="133496" y="49050"/>
                      </a:lnTo>
                      <a:cubicBezTo>
                        <a:pt x="140504" y="42403"/>
                        <a:pt x="156135" y="43121"/>
                        <a:pt x="165657" y="41504"/>
                      </a:cubicBezTo>
                      <a:lnTo>
                        <a:pt x="165657" y="41504"/>
                      </a:lnTo>
                      <a:cubicBezTo>
                        <a:pt x="173923" y="41504"/>
                        <a:pt x="192608" y="34856"/>
                        <a:pt x="206443" y="33419"/>
                      </a:cubicBezTo>
                      <a:lnTo>
                        <a:pt x="206443" y="33419"/>
                      </a:lnTo>
                      <a:cubicBezTo>
                        <a:pt x="217762" y="33419"/>
                        <a:pt x="272203" y="26591"/>
                        <a:pt x="286397" y="24076"/>
                      </a:cubicBezTo>
                      <a:lnTo>
                        <a:pt x="286397" y="24076"/>
                      </a:lnTo>
                      <a:cubicBezTo>
                        <a:pt x="300771" y="20842"/>
                        <a:pt x="298615" y="20303"/>
                        <a:pt x="301489" y="15452"/>
                      </a:cubicBezTo>
                      <a:lnTo>
                        <a:pt x="301489" y="15452"/>
                      </a:lnTo>
                      <a:cubicBezTo>
                        <a:pt x="301669" y="14733"/>
                        <a:pt x="301669" y="14014"/>
                        <a:pt x="301669" y="13475"/>
                      </a:cubicBezTo>
                      <a:lnTo>
                        <a:pt x="301669" y="13475"/>
                      </a:lnTo>
                      <a:cubicBezTo>
                        <a:pt x="301489" y="9343"/>
                        <a:pt x="299154" y="5570"/>
                        <a:pt x="289990" y="5211"/>
                      </a:cubicBezTo>
                      <a:lnTo>
                        <a:pt x="289990" y="5211"/>
                      </a:lnTo>
                      <a:lnTo>
                        <a:pt x="289990" y="5211"/>
                      </a:lnTo>
                      <a:lnTo>
                        <a:pt x="289451" y="5211"/>
                      </a:lnTo>
                      <a:cubicBezTo>
                        <a:pt x="278312" y="5211"/>
                        <a:pt x="253158" y="11858"/>
                        <a:pt x="241299" y="13296"/>
                      </a:cubicBezTo>
                      <a:lnTo>
                        <a:pt x="241299" y="13296"/>
                      </a:lnTo>
                      <a:cubicBezTo>
                        <a:pt x="234112" y="14913"/>
                        <a:pt x="231238" y="16170"/>
                        <a:pt x="226926" y="16170"/>
                      </a:cubicBezTo>
                      <a:lnTo>
                        <a:pt x="226926" y="16170"/>
                      </a:lnTo>
                      <a:cubicBezTo>
                        <a:pt x="224410" y="16170"/>
                        <a:pt x="221715" y="15631"/>
                        <a:pt x="217583" y="14733"/>
                      </a:cubicBezTo>
                      <a:lnTo>
                        <a:pt x="217583" y="14733"/>
                      </a:lnTo>
                      <a:cubicBezTo>
                        <a:pt x="207701" y="12218"/>
                        <a:pt x="192069" y="13655"/>
                        <a:pt x="184703" y="12218"/>
                      </a:cubicBezTo>
                      <a:lnTo>
                        <a:pt x="184703" y="12218"/>
                      </a:lnTo>
                      <a:cubicBezTo>
                        <a:pt x="183266" y="11858"/>
                        <a:pt x="181828" y="11679"/>
                        <a:pt x="180391" y="11679"/>
                      </a:cubicBezTo>
                      <a:lnTo>
                        <a:pt x="180391" y="11679"/>
                      </a:lnTo>
                      <a:cubicBezTo>
                        <a:pt x="176078" y="11679"/>
                        <a:pt x="173384" y="13296"/>
                        <a:pt x="172845" y="15092"/>
                      </a:cubicBezTo>
                      <a:lnTo>
                        <a:pt x="172845" y="15092"/>
                      </a:lnTo>
                      <a:cubicBezTo>
                        <a:pt x="171227" y="17608"/>
                        <a:pt x="168712" y="19225"/>
                        <a:pt x="165837" y="19225"/>
                      </a:cubicBezTo>
                      <a:lnTo>
                        <a:pt x="165837" y="19225"/>
                      </a:lnTo>
                      <a:cubicBezTo>
                        <a:pt x="162963" y="19225"/>
                        <a:pt x="160268" y="17787"/>
                        <a:pt x="157752" y="15991"/>
                      </a:cubicBezTo>
                      <a:lnTo>
                        <a:pt x="157752" y="15991"/>
                      </a:lnTo>
                      <a:cubicBezTo>
                        <a:pt x="157033" y="15631"/>
                        <a:pt x="156494" y="15631"/>
                        <a:pt x="156315" y="15631"/>
                      </a:cubicBezTo>
                      <a:lnTo>
                        <a:pt x="156315" y="15631"/>
                      </a:lnTo>
                      <a:cubicBezTo>
                        <a:pt x="155955" y="14913"/>
                        <a:pt x="154518" y="18327"/>
                        <a:pt x="149487" y="21381"/>
                      </a:cubicBezTo>
                      <a:lnTo>
                        <a:pt x="149487" y="21381"/>
                      </a:lnTo>
                      <a:cubicBezTo>
                        <a:pt x="145175" y="23357"/>
                        <a:pt x="136551" y="24435"/>
                        <a:pt x="127927" y="24435"/>
                      </a:cubicBezTo>
                      <a:lnTo>
                        <a:pt x="127927" y="24435"/>
                      </a:lnTo>
                      <a:cubicBezTo>
                        <a:pt x="122896" y="24435"/>
                        <a:pt x="118045" y="24076"/>
                        <a:pt x="114271" y="22818"/>
                      </a:cubicBezTo>
                      <a:lnTo>
                        <a:pt x="114271" y="22818"/>
                      </a:lnTo>
                      <a:cubicBezTo>
                        <a:pt x="113373" y="22459"/>
                        <a:pt x="112654" y="22279"/>
                        <a:pt x="111756" y="22279"/>
                      </a:cubicBezTo>
                      <a:lnTo>
                        <a:pt x="111756" y="22279"/>
                      </a:lnTo>
                      <a:cubicBezTo>
                        <a:pt x="107264" y="21920"/>
                        <a:pt x="101155" y="29287"/>
                        <a:pt x="100796" y="30724"/>
                      </a:cubicBezTo>
                      <a:lnTo>
                        <a:pt x="100796" y="30724"/>
                      </a:lnTo>
                      <a:cubicBezTo>
                        <a:pt x="100257" y="32880"/>
                        <a:pt x="98101" y="35216"/>
                        <a:pt x="95586" y="35036"/>
                      </a:cubicBezTo>
                      <a:lnTo>
                        <a:pt x="95586" y="35036"/>
                      </a:lnTo>
                      <a:cubicBezTo>
                        <a:pt x="92891" y="34856"/>
                        <a:pt x="90914" y="33599"/>
                        <a:pt x="87680" y="32161"/>
                      </a:cubicBezTo>
                      <a:lnTo>
                        <a:pt x="87680" y="32161"/>
                      </a:lnTo>
                      <a:cubicBezTo>
                        <a:pt x="87321" y="31982"/>
                        <a:pt x="87141" y="31982"/>
                        <a:pt x="86782" y="31802"/>
                      </a:cubicBezTo>
                      <a:lnTo>
                        <a:pt x="86782" y="31802"/>
                      </a:lnTo>
                      <a:cubicBezTo>
                        <a:pt x="85344" y="31443"/>
                        <a:pt x="80852" y="35216"/>
                        <a:pt x="73666" y="36473"/>
                      </a:cubicBezTo>
                      <a:lnTo>
                        <a:pt x="73666" y="36473"/>
                      </a:lnTo>
                      <a:cubicBezTo>
                        <a:pt x="67736" y="37192"/>
                        <a:pt x="62885" y="37911"/>
                        <a:pt x="62167" y="38629"/>
                      </a:cubicBezTo>
                      <a:lnTo>
                        <a:pt x="62167" y="38629"/>
                      </a:lnTo>
                      <a:cubicBezTo>
                        <a:pt x="62167" y="38809"/>
                        <a:pt x="62346" y="38989"/>
                        <a:pt x="62526" y="39528"/>
                      </a:cubicBezTo>
                      <a:lnTo>
                        <a:pt x="62526" y="39528"/>
                      </a:lnTo>
                      <a:cubicBezTo>
                        <a:pt x="64143" y="42942"/>
                        <a:pt x="66658" y="44559"/>
                        <a:pt x="67197" y="48332"/>
                      </a:cubicBezTo>
                      <a:lnTo>
                        <a:pt x="67197" y="48332"/>
                      </a:lnTo>
                      <a:cubicBezTo>
                        <a:pt x="67197" y="50488"/>
                        <a:pt x="65401" y="51925"/>
                        <a:pt x="63784" y="52464"/>
                      </a:cubicBezTo>
                      <a:lnTo>
                        <a:pt x="63784" y="52464"/>
                      </a:lnTo>
                      <a:cubicBezTo>
                        <a:pt x="62346" y="53003"/>
                        <a:pt x="60729" y="53183"/>
                        <a:pt x="59112" y="53183"/>
                      </a:cubicBezTo>
                      <a:lnTo>
                        <a:pt x="59112" y="53183"/>
                      </a:lnTo>
                      <a:cubicBezTo>
                        <a:pt x="55339" y="53183"/>
                        <a:pt x="51566" y="52105"/>
                        <a:pt x="47433" y="51206"/>
                      </a:cubicBezTo>
                      <a:lnTo>
                        <a:pt x="47433" y="51206"/>
                      </a:lnTo>
                      <a:lnTo>
                        <a:pt x="47433" y="51206"/>
                      </a:lnTo>
                      <a:cubicBezTo>
                        <a:pt x="46355" y="51206"/>
                        <a:pt x="41504" y="58753"/>
                        <a:pt x="35575" y="62885"/>
                      </a:cubicBezTo>
                      <a:lnTo>
                        <a:pt x="35575" y="62885"/>
                      </a:lnTo>
                      <a:cubicBezTo>
                        <a:pt x="29287" y="67557"/>
                        <a:pt x="22100" y="67377"/>
                        <a:pt x="13296" y="67377"/>
                      </a:cubicBezTo>
                      <a:lnTo>
                        <a:pt x="13296" y="67377"/>
                      </a:lnTo>
                      <a:cubicBezTo>
                        <a:pt x="10421" y="67736"/>
                        <a:pt x="8085" y="68635"/>
                        <a:pt x="6648" y="69353"/>
                      </a:cubicBezTo>
                      <a:lnTo>
                        <a:pt x="6648" y="69353"/>
                      </a:lnTo>
                      <a:cubicBezTo>
                        <a:pt x="5031" y="70252"/>
                        <a:pt x="4851" y="70611"/>
                        <a:pt x="5031" y="70791"/>
                      </a:cubicBezTo>
                      <a:lnTo>
                        <a:pt x="5031" y="70791"/>
                      </a:lnTo>
                      <a:lnTo>
                        <a:pt x="5211" y="70791"/>
                      </a:lnTo>
                      <a:cubicBezTo>
                        <a:pt x="5390" y="70431"/>
                        <a:pt x="5929" y="70791"/>
                        <a:pt x="7367" y="71330"/>
                      </a:cubicBezTo>
                      <a:lnTo>
                        <a:pt x="7367" y="71330"/>
                      </a:lnTo>
                      <a:close/>
                    </a:path>
                  </a:pathLst>
                </a:custGeom>
                <a:grpFill/>
                <a:ln w="17953" cap="flat">
                  <a:noFill/>
                  <a:prstDash val="solid"/>
                  <a:miter/>
                </a:ln>
              </p:spPr>
              <p:txBody>
                <a:bodyPr rtlCol="0" anchor="ctr"/>
                <a:lstStyle/>
                <a:p>
                  <a:endParaRPr lang="zh-CN" altLang="en-US" sz="1050"/>
                </a:p>
              </p:txBody>
            </p:sp>
          </p:grpSp>
          <p:grpSp>
            <p:nvGrpSpPr>
              <p:cNvPr id="348" name="图形 1"/>
              <p:cNvGrpSpPr/>
              <p:nvPr/>
            </p:nvGrpSpPr>
            <p:grpSpPr>
              <a:xfrm>
                <a:off x="3151938" y="1614469"/>
                <a:ext cx="113193" cy="98460"/>
                <a:chOff x="4525149" y="1812159"/>
                <a:chExt cx="113193" cy="98460"/>
              </a:xfrm>
              <a:solidFill>
                <a:srgbClr val="0070C0"/>
              </a:solidFill>
            </p:grpSpPr>
            <p:sp>
              <p:nvSpPr>
                <p:cNvPr id="3050" name="任意多边形: 形状 1027"/>
                <p:cNvSpPr/>
                <p:nvPr/>
              </p:nvSpPr>
              <p:spPr>
                <a:xfrm>
                  <a:off x="4527716" y="1815080"/>
                  <a:ext cx="107810" cy="93023"/>
                </a:xfrm>
                <a:custGeom>
                  <a:avLst/>
                  <a:gdLst>
                    <a:gd name="connsiteX0" fmla="*/ 71997 w 107810"/>
                    <a:gd name="connsiteY0" fmla="*/ 93024 h 93023"/>
                    <a:gd name="connsiteX1" fmla="*/ 36422 w 107810"/>
                    <a:gd name="connsiteY1" fmla="*/ 83861 h 93023"/>
                    <a:gd name="connsiteX2" fmla="*/ 16659 w 107810"/>
                    <a:gd name="connsiteY2" fmla="*/ 72002 h 93023"/>
                    <a:gd name="connsiteX3" fmla="*/ 25822 w 107810"/>
                    <a:gd name="connsiteY3" fmla="*/ 68049 h 93023"/>
                    <a:gd name="connsiteX4" fmla="*/ 19174 w 107810"/>
                    <a:gd name="connsiteY4" fmla="*/ 52059 h 93023"/>
                    <a:gd name="connsiteX5" fmla="*/ 668 w 107810"/>
                    <a:gd name="connsiteY5" fmla="*/ 45411 h 93023"/>
                    <a:gd name="connsiteX6" fmla="*/ 16479 w 107810"/>
                    <a:gd name="connsiteY6" fmla="*/ 26725 h 93023"/>
                    <a:gd name="connsiteX7" fmla="*/ 36243 w 107810"/>
                    <a:gd name="connsiteY7" fmla="*/ 22772 h 93023"/>
                    <a:gd name="connsiteX8" fmla="*/ 44148 w 107810"/>
                    <a:gd name="connsiteY8" fmla="*/ 12171 h 93023"/>
                    <a:gd name="connsiteX9" fmla="*/ 77028 w 107810"/>
                    <a:gd name="connsiteY9" fmla="*/ 134 h 93023"/>
                    <a:gd name="connsiteX10" fmla="*/ 107393 w 107810"/>
                    <a:gd name="connsiteY10" fmla="*/ 9297 h 93023"/>
                    <a:gd name="connsiteX11" fmla="*/ 78465 w 107810"/>
                    <a:gd name="connsiteY11" fmla="*/ 29240 h 93023"/>
                    <a:gd name="connsiteX12" fmla="*/ 73255 w 107810"/>
                    <a:gd name="connsiteY12" fmla="*/ 39841 h 93023"/>
                    <a:gd name="connsiteX13" fmla="*/ 65349 w 107810"/>
                    <a:gd name="connsiteY13" fmla="*/ 54395 h 93023"/>
                    <a:gd name="connsiteX14" fmla="*/ 69302 w 107810"/>
                    <a:gd name="connsiteY14" fmla="*/ 74338 h 93023"/>
                    <a:gd name="connsiteX15" fmla="*/ 71997 w 107810"/>
                    <a:gd name="connsiteY15" fmla="*/ 93024 h 93023"/>
                    <a:gd name="connsiteX16" fmla="*/ 71997 w 107810"/>
                    <a:gd name="connsiteY16" fmla="*/ 93024 h 93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810" h="93023">
                      <a:moveTo>
                        <a:pt x="71997" y="93024"/>
                      </a:moveTo>
                      <a:cubicBezTo>
                        <a:pt x="64092" y="93024"/>
                        <a:pt x="44328" y="85118"/>
                        <a:pt x="36422" y="83861"/>
                      </a:cubicBezTo>
                      <a:cubicBezTo>
                        <a:pt x="28517" y="81166"/>
                        <a:pt x="13963" y="75955"/>
                        <a:pt x="16659" y="72002"/>
                      </a:cubicBezTo>
                      <a:cubicBezTo>
                        <a:pt x="19354" y="69307"/>
                        <a:pt x="25822" y="68049"/>
                        <a:pt x="25822" y="68049"/>
                      </a:cubicBezTo>
                      <a:cubicBezTo>
                        <a:pt x="25822" y="68049"/>
                        <a:pt x="27079" y="56011"/>
                        <a:pt x="19174" y="52059"/>
                      </a:cubicBezTo>
                      <a:cubicBezTo>
                        <a:pt x="11268" y="48106"/>
                        <a:pt x="-3285" y="50801"/>
                        <a:pt x="668" y="45411"/>
                      </a:cubicBezTo>
                      <a:cubicBezTo>
                        <a:pt x="3183" y="40021"/>
                        <a:pt x="8573" y="24210"/>
                        <a:pt x="16479" y="26725"/>
                      </a:cubicBezTo>
                      <a:cubicBezTo>
                        <a:pt x="23127" y="27983"/>
                        <a:pt x="33547" y="25288"/>
                        <a:pt x="36243" y="22772"/>
                      </a:cubicBezTo>
                      <a:cubicBezTo>
                        <a:pt x="38938" y="18819"/>
                        <a:pt x="34985" y="17382"/>
                        <a:pt x="44148" y="12171"/>
                      </a:cubicBezTo>
                      <a:cubicBezTo>
                        <a:pt x="54749" y="6781"/>
                        <a:pt x="66427" y="-1124"/>
                        <a:pt x="77028" y="134"/>
                      </a:cubicBezTo>
                      <a:cubicBezTo>
                        <a:pt x="86191" y="1391"/>
                        <a:pt x="111345" y="5344"/>
                        <a:pt x="107393" y="9297"/>
                      </a:cubicBezTo>
                      <a:cubicBezTo>
                        <a:pt x="103440" y="14687"/>
                        <a:pt x="81161" y="25288"/>
                        <a:pt x="78465" y="29240"/>
                      </a:cubicBezTo>
                      <a:cubicBezTo>
                        <a:pt x="77208" y="34630"/>
                        <a:pt x="82418" y="38583"/>
                        <a:pt x="73255" y="39841"/>
                      </a:cubicBezTo>
                      <a:cubicBezTo>
                        <a:pt x="65349" y="42536"/>
                        <a:pt x="64092" y="46489"/>
                        <a:pt x="65349" y="54395"/>
                      </a:cubicBezTo>
                      <a:cubicBezTo>
                        <a:pt x="66607" y="63737"/>
                        <a:pt x="66787" y="68948"/>
                        <a:pt x="69302" y="74338"/>
                      </a:cubicBezTo>
                      <a:cubicBezTo>
                        <a:pt x="70560" y="81166"/>
                        <a:pt x="79903" y="93024"/>
                        <a:pt x="71997" y="93024"/>
                      </a:cubicBezTo>
                      <a:lnTo>
                        <a:pt x="71997" y="93024"/>
                      </a:lnTo>
                      <a:close/>
                    </a:path>
                  </a:pathLst>
                </a:custGeom>
                <a:grpFill/>
                <a:ln w="17953" cap="flat">
                  <a:noFill/>
                  <a:prstDash val="solid"/>
                  <a:miter/>
                </a:ln>
              </p:spPr>
              <p:txBody>
                <a:bodyPr rtlCol="0" anchor="ctr"/>
                <a:lstStyle/>
                <a:p>
                  <a:endParaRPr lang="zh-CN" altLang="en-US" sz="1050"/>
                </a:p>
              </p:txBody>
            </p:sp>
            <p:sp>
              <p:nvSpPr>
                <p:cNvPr id="3051" name="任意多边形: 形状 1028"/>
                <p:cNvSpPr/>
                <p:nvPr/>
              </p:nvSpPr>
              <p:spPr>
                <a:xfrm>
                  <a:off x="4525149" y="1812159"/>
                  <a:ext cx="113193" cy="98460"/>
                </a:xfrm>
                <a:custGeom>
                  <a:avLst/>
                  <a:gdLst>
                    <a:gd name="connsiteX0" fmla="*/ 74564 w 113193"/>
                    <a:gd name="connsiteY0" fmla="*/ 98460 h 98460"/>
                    <a:gd name="connsiteX1" fmla="*/ 38090 w 113193"/>
                    <a:gd name="connsiteY1" fmla="*/ 89117 h 98460"/>
                    <a:gd name="connsiteX2" fmla="*/ 38090 w 113193"/>
                    <a:gd name="connsiteY2" fmla="*/ 89117 h 98460"/>
                    <a:gd name="connsiteX3" fmla="*/ 16170 w 113193"/>
                    <a:gd name="connsiteY3" fmla="*/ 75822 h 98460"/>
                    <a:gd name="connsiteX4" fmla="*/ 16170 w 113193"/>
                    <a:gd name="connsiteY4" fmla="*/ 75822 h 98460"/>
                    <a:gd name="connsiteX5" fmla="*/ 17249 w 113193"/>
                    <a:gd name="connsiteY5" fmla="*/ 73126 h 98460"/>
                    <a:gd name="connsiteX6" fmla="*/ 17249 w 113193"/>
                    <a:gd name="connsiteY6" fmla="*/ 73126 h 98460"/>
                    <a:gd name="connsiteX7" fmla="*/ 25693 w 113193"/>
                    <a:gd name="connsiteY7" fmla="*/ 68814 h 98460"/>
                    <a:gd name="connsiteX8" fmla="*/ 25693 w 113193"/>
                    <a:gd name="connsiteY8" fmla="*/ 68814 h 98460"/>
                    <a:gd name="connsiteX9" fmla="*/ 20483 w 113193"/>
                    <a:gd name="connsiteY9" fmla="*/ 57136 h 98460"/>
                    <a:gd name="connsiteX10" fmla="*/ 20483 w 113193"/>
                    <a:gd name="connsiteY10" fmla="*/ 57136 h 98460"/>
                    <a:gd name="connsiteX11" fmla="*/ 9163 w 113193"/>
                    <a:gd name="connsiteY11" fmla="*/ 54800 h 98460"/>
                    <a:gd name="connsiteX12" fmla="*/ 9163 w 113193"/>
                    <a:gd name="connsiteY12" fmla="*/ 54800 h 98460"/>
                    <a:gd name="connsiteX13" fmla="*/ 0 w 113193"/>
                    <a:gd name="connsiteY13" fmla="*/ 49769 h 98460"/>
                    <a:gd name="connsiteX14" fmla="*/ 0 w 113193"/>
                    <a:gd name="connsiteY14" fmla="*/ 49769 h 98460"/>
                    <a:gd name="connsiteX15" fmla="*/ 898 w 113193"/>
                    <a:gd name="connsiteY15" fmla="*/ 47074 h 98460"/>
                    <a:gd name="connsiteX16" fmla="*/ 898 w 113193"/>
                    <a:gd name="connsiteY16" fmla="*/ 47074 h 98460"/>
                    <a:gd name="connsiteX17" fmla="*/ 17249 w 113193"/>
                    <a:gd name="connsiteY17" fmla="*/ 26591 h 98460"/>
                    <a:gd name="connsiteX18" fmla="*/ 17249 w 113193"/>
                    <a:gd name="connsiteY18" fmla="*/ 26591 h 98460"/>
                    <a:gd name="connsiteX19" fmla="*/ 19584 w 113193"/>
                    <a:gd name="connsiteY19" fmla="*/ 26951 h 98460"/>
                    <a:gd name="connsiteX20" fmla="*/ 19584 w 113193"/>
                    <a:gd name="connsiteY20" fmla="*/ 26951 h 98460"/>
                    <a:gd name="connsiteX21" fmla="*/ 22998 w 113193"/>
                    <a:gd name="connsiteY21" fmla="*/ 27310 h 98460"/>
                    <a:gd name="connsiteX22" fmla="*/ 22998 w 113193"/>
                    <a:gd name="connsiteY22" fmla="*/ 27310 h 98460"/>
                    <a:gd name="connsiteX23" fmla="*/ 36833 w 113193"/>
                    <a:gd name="connsiteY23" fmla="*/ 24076 h 98460"/>
                    <a:gd name="connsiteX24" fmla="*/ 36833 w 113193"/>
                    <a:gd name="connsiteY24" fmla="*/ 24076 h 98460"/>
                    <a:gd name="connsiteX25" fmla="*/ 45637 w 113193"/>
                    <a:gd name="connsiteY25" fmla="*/ 12577 h 98460"/>
                    <a:gd name="connsiteX26" fmla="*/ 45637 w 113193"/>
                    <a:gd name="connsiteY26" fmla="*/ 12577 h 98460"/>
                    <a:gd name="connsiteX27" fmla="*/ 77439 w 113193"/>
                    <a:gd name="connsiteY27" fmla="*/ 0 h 98460"/>
                    <a:gd name="connsiteX28" fmla="*/ 77439 w 113193"/>
                    <a:gd name="connsiteY28" fmla="*/ 0 h 98460"/>
                    <a:gd name="connsiteX29" fmla="*/ 80134 w 113193"/>
                    <a:gd name="connsiteY29" fmla="*/ 180 h 98460"/>
                    <a:gd name="connsiteX30" fmla="*/ 80134 w 113193"/>
                    <a:gd name="connsiteY30" fmla="*/ 180 h 98460"/>
                    <a:gd name="connsiteX31" fmla="*/ 98999 w 113193"/>
                    <a:gd name="connsiteY31" fmla="*/ 3414 h 98460"/>
                    <a:gd name="connsiteX32" fmla="*/ 98999 w 113193"/>
                    <a:gd name="connsiteY32" fmla="*/ 3414 h 98460"/>
                    <a:gd name="connsiteX33" fmla="*/ 113193 w 113193"/>
                    <a:gd name="connsiteY33" fmla="*/ 10960 h 98460"/>
                    <a:gd name="connsiteX34" fmla="*/ 113193 w 113193"/>
                    <a:gd name="connsiteY34" fmla="*/ 10960 h 98460"/>
                    <a:gd name="connsiteX35" fmla="*/ 112295 w 113193"/>
                    <a:gd name="connsiteY35" fmla="*/ 13296 h 98460"/>
                    <a:gd name="connsiteX36" fmla="*/ 112295 w 113193"/>
                    <a:gd name="connsiteY36" fmla="*/ 13296 h 98460"/>
                    <a:gd name="connsiteX37" fmla="*/ 83727 w 113193"/>
                    <a:gd name="connsiteY37" fmla="*/ 32341 h 98460"/>
                    <a:gd name="connsiteX38" fmla="*/ 83727 w 113193"/>
                    <a:gd name="connsiteY38" fmla="*/ 32341 h 98460"/>
                    <a:gd name="connsiteX39" fmla="*/ 83547 w 113193"/>
                    <a:gd name="connsiteY39" fmla="*/ 33599 h 98460"/>
                    <a:gd name="connsiteX40" fmla="*/ 83547 w 113193"/>
                    <a:gd name="connsiteY40" fmla="*/ 33599 h 98460"/>
                    <a:gd name="connsiteX41" fmla="*/ 84087 w 113193"/>
                    <a:gd name="connsiteY41" fmla="*/ 38450 h 98460"/>
                    <a:gd name="connsiteX42" fmla="*/ 84087 w 113193"/>
                    <a:gd name="connsiteY42" fmla="*/ 38450 h 98460"/>
                    <a:gd name="connsiteX43" fmla="*/ 76720 w 113193"/>
                    <a:gd name="connsiteY43" fmla="*/ 44738 h 98460"/>
                    <a:gd name="connsiteX44" fmla="*/ 76720 w 113193"/>
                    <a:gd name="connsiteY44" fmla="*/ 44738 h 98460"/>
                    <a:gd name="connsiteX45" fmla="*/ 70072 w 113193"/>
                    <a:gd name="connsiteY45" fmla="*/ 52284 h 98460"/>
                    <a:gd name="connsiteX46" fmla="*/ 70072 w 113193"/>
                    <a:gd name="connsiteY46" fmla="*/ 52284 h 98460"/>
                    <a:gd name="connsiteX47" fmla="*/ 70431 w 113193"/>
                    <a:gd name="connsiteY47" fmla="*/ 56597 h 98460"/>
                    <a:gd name="connsiteX48" fmla="*/ 70431 w 113193"/>
                    <a:gd name="connsiteY48" fmla="*/ 56597 h 98460"/>
                    <a:gd name="connsiteX49" fmla="*/ 74384 w 113193"/>
                    <a:gd name="connsiteY49" fmla="*/ 76361 h 98460"/>
                    <a:gd name="connsiteX50" fmla="*/ 74384 w 113193"/>
                    <a:gd name="connsiteY50" fmla="*/ 76361 h 98460"/>
                    <a:gd name="connsiteX51" fmla="*/ 80313 w 113193"/>
                    <a:gd name="connsiteY51" fmla="*/ 92711 h 98460"/>
                    <a:gd name="connsiteX52" fmla="*/ 80313 w 113193"/>
                    <a:gd name="connsiteY52" fmla="*/ 92711 h 98460"/>
                    <a:gd name="connsiteX53" fmla="*/ 74564 w 113193"/>
                    <a:gd name="connsiteY53" fmla="*/ 98460 h 98460"/>
                    <a:gd name="connsiteX54" fmla="*/ 74564 w 113193"/>
                    <a:gd name="connsiteY54" fmla="*/ 98460 h 98460"/>
                    <a:gd name="connsiteX55" fmla="*/ 74564 w 113193"/>
                    <a:gd name="connsiteY55" fmla="*/ 95945 h 98460"/>
                    <a:gd name="connsiteX56" fmla="*/ 74564 w 113193"/>
                    <a:gd name="connsiteY56" fmla="*/ 98460 h 98460"/>
                    <a:gd name="connsiteX57" fmla="*/ 74564 w 113193"/>
                    <a:gd name="connsiteY57" fmla="*/ 98460 h 98460"/>
                    <a:gd name="connsiteX58" fmla="*/ 74564 w 113193"/>
                    <a:gd name="connsiteY58" fmla="*/ 98460 h 98460"/>
                    <a:gd name="connsiteX59" fmla="*/ 74564 w 113193"/>
                    <a:gd name="connsiteY59" fmla="*/ 93429 h 98460"/>
                    <a:gd name="connsiteX60" fmla="*/ 75283 w 113193"/>
                    <a:gd name="connsiteY60" fmla="*/ 93429 h 98460"/>
                    <a:gd name="connsiteX61" fmla="*/ 75283 w 113193"/>
                    <a:gd name="connsiteY61" fmla="*/ 93429 h 98460"/>
                    <a:gd name="connsiteX62" fmla="*/ 75103 w 113193"/>
                    <a:gd name="connsiteY62" fmla="*/ 93429 h 98460"/>
                    <a:gd name="connsiteX63" fmla="*/ 69533 w 113193"/>
                    <a:gd name="connsiteY63" fmla="*/ 78696 h 98460"/>
                    <a:gd name="connsiteX64" fmla="*/ 69533 w 113193"/>
                    <a:gd name="connsiteY64" fmla="*/ 78696 h 98460"/>
                    <a:gd name="connsiteX65" fmla="*/ 65221 w 113193"/>
                    <a:gd name="connsiteY65" fmla="*/ 58034 h 98460"/>
                    <a:gd name="connsiteX66" fmla="*/ 65221 w 113193"/>
                    <a:gd name="connsiteY66" fmla="*/ 58034 h 98460"/>
                    <a:gd name="connsiteX67" fmla="*/ 64682 w 113193"/>
                    <a:gd name="connsiteY67" fmla="*/ 52824 h 98460"/>
                    <a:gd name="connsiteX68" fmla="*/ 64682 w 113193"/>
                    <a:gd name="connsiteY68" fmla="*/ 52824 h 98460"/>
                    <a:gd name="connsiteX69" fmla="*/ 75103 w 113193"/>
                    <a:gd name="connsiteY69" fmla="*/ 40426 h 98460"/>
                    <a:gd name="connsiteX70" fmla="*/ 75103 w 113193"/>
                    <a:gd name="connsiteY70" fmla="*/ 40426 h 98460"/>
                    <a:gd name="connsiteX71" fmla="*/ 78337 w 113193"/>
                    <a:gd name="connsiteY71" fmla="*/ 39528 h 98460"/>
                    <a:gd name="connsiteX72" fmla="*/ 78337 w 113193"/>
                    <a:gd name="connsiteY72" fmla="*/ 39528 h 98460"/>
                    <a:gd name="connsiteX73" fmla="*/ 78337 w 113193"/>
                    <a:gd name="connsiteY73" fmla="*/ 39168 h 98460"/>
                    <a:gd name="connsiteX74" fmla="*/ 77798 w 113193"/>
                    <a:gd name="connsiteY74" fmla="*/ 34317 h 98460"/>
                    <a:gd name="connsiteX75" fmla="*/ 77798 w 113193"/>
                    <a:gd name="connsiteY75" fmla="*/ 34317 h 98460"/>
                    <a:gd name="connsiteX76" fmla="*/ 78517 w 113193"/>
                    <a:gd name="connsiteY76" fmla="*/ 31083 h 98460"/>
                    <a:gd name="connsiteX77" fmla="*/ 78517 w 113193"/>
                    <a:gd name="connsiteY77" fmla="*/ 31083 h 98460"/>
                    <a:gd name="connsiteX78" fmla="*/ 106725 w 113193"/>
                    <a:gd name="connsiteY78" fmla="*/ 11858 h 98460"/>
                    <a:gd name="connsiteX79" fmla="*/ 106725 w 113193"/>
                    <a:gd name="connsiteY79" fmla="*/ 11858 h 98460"/>
                    <a:gd name="connsiteX80" fmla="*/ 105467 w 113193"/>
                    <a:gd name="connsiteY80" fmla="*/ 11319 h 98460"/>
                    <a:gd name="connsiteX81" fmla="*/ 105467 w 113193"/>
                    <a:gd name="connsiteY81" fmla="*/ 11319 h 98460"/>
                    <a:gd name="connsiteX82" fmla="*/ 97203 w 113193"/>
                    <a:gd name="connsiteY82" fmla="*/ 8984 h 98460"/>
                    <a:gd name="connsiteX83" fmla="*/ 97203 w 113193"/>
                    <a:gd name="connsiteY83" fmla="*/ 8984 h 98460"/>
                    <a:gd name="connsiteX84" fmla="*/ 78696 w 113193"/>
                    <a:gd name="connsiteY84" fmla="*/ 5749 h 98460"/>
                    <a:gd name="connsiteX85" fmla="*/ 78696 w 113193"/>
                    <a:gd name="connsiteY85" fmla="*/ 5749 h 98460"/>
                    <a:gd name="connsiteX86" fmla="*/ 76720 w 113193"/>
                    <a:gd name="connsiteY86" fmla="*/ 5570 h 98460"/>
                    <a:gd name="connsiteX87" fmla="*/ 76720 w 113193"/>
                    <a:gd name="connsiteY87" fmla="*/ 5570 h 98460"/>
                    <a:gd name="connsiteX88" fmla="*/ 47433 w 113193"/>
                    <a:gd name="connsiteY88" fmla="*/ 17428 h 98460"/>
                    <a:gd name="connsiteX89" fmla="*/ 47433 w 113193"/>
                    <a:gd name="connsiteY89" fmla="*/ 17428 h 98460"/>
                    <a:gd name="connsiteX90" fmla="*/ 40067 w 113193"/>
                    <a:gd name="connsiteY90" fmla="*/ 27669 h 98460"/>
                    <a:gd name="connsiteX91" fmla="*/ 40067 w 113193"/>
                    <a:gd name="connsiteY91" fmla="*/ 27669 h 98460"/>
                    <a:gd name="connsiteX92" fmla="*/ 22459 w 113193"/>
                    <a:gd name="connsiteY92" fmla="*/ 32700 h 98460"/>
                    <a:gd name="connsiteX93" fmla="*/ 22459 w 113193"/>
                    <a:gd name="connsiteY93" fmla="*/ 32700 h 98460"/>
                    <a:gd name="connsiteX94" fmla="*/ 17608 w 113193"/>
                    <a:gd name="connsiteY94" fmla="*/ 32161 h 98460"/>
                    <a:gd name="connsiteX95" fmla="*/ 17608 w 113193"/>
                    <a:gd name="connsiteY95" fmla="*/ 32161 h 98460"/>
                    <a:gd name="connsiteX96" fmla="*/ 16710 w 113193"/>
                    <a:gd name="connsiteY96" fmla="*/ 31982 h 98460"/>
                    <a:gd name="connsiteX97" fmla="*/ 16710 w 113193"/>
                    <a:gd name="connsiteY97" fmla="*/ 31982 h 98460"/>
                    <a:gd name="connsiteX98" fmla="*/ 5031 w 113193"/>
                    <a:gd name="connsiteY98" fmla="*/ 49230 h 98460"/>
                    <a:gd name="connsiteX99" fmla="*/ 5031 w 113193"/>
                    <a:gd name="connsiteY99" fmla="*/ 49230 h 98460"/>
                    <a:gd name="connsiteX100" fmla="*/ 9343 w 113193"/>
                    <a:gd name="connsiteY100" fmla="*/ 49769 h 98460"/>
                    <a:gd name="connsiteX101" fmla="*/ 9343 w 113193"/>
                    <a:gd name="connsiteY101" fmla="*/ 49769 h 98460"/>
                    <a:gd name="connsiteX102" fmla="*/ 22459 w 113193"/>
                    <a:gd name="connsiteY102" fmla="*/ 52644 h 98460"/>
                    <a:gd name="connsiteX103" fmla="*/ 22459 w 113193"/>
                    <a:gd name="connsiteY103" fmla="*/ 52644 h 98460"/>
                    <a:gd name="connsiteX104" fmla="*/ 30544 w 113193"/>
                    <a:gd name="connsiteY104" fmla="*/ 68994 h 98460"/>
                    <a:gd name="connsiteX105" fmla="*/ 30544 w 113193"/>
                    <a:gd name="connsiteY105" fmla="*/ 68994 h 98460"/>
                    <a:gd name="connsiteX106" fmla="*/ 30544 w 113193"/>
                    <a:gd name="connsiteY106" fmla="*/ 71150 h 98460"/>
                    <a:gd name="connsiteX107" fmla="*/ 30544 w 113193"/>
                    <a:gd name="connsiteY107" fmla="*/ 71150 h 98460"/>
                    <a:gd name="connsiteX108" fmla="*/ 30365 w 113193"/>
                    <a:gd name="connsiteY108" fmla="*/ 73126 h 98460"/>
                    <a:gd name="connsiteX109" fmla="*/ 28568 w 113193"/>
                    <a:gd name="connsiteY109" fmla="*/ 73486 h 98460"/>
                    <a:gd name="connsiteX110" fmla="*/ 21381 w 113193"/>
                    <a:gd name="connsiteY110" fmla="*/ 76181 h 98460"/>
                    <a:gd name="connsiteX111" fmla="*/ 21381 w 113193"/>
                    <a:gd name="connsiteY111" fmla="*/ 76181 h 98460"/>
                    <a:gd name="connsiteX112" fmla="*/ 22279 w 113193"/>
                    <a:gd name="connsiteY112" fmla="*/ 76900 h 98460"/>
                    <a:gd name="connsiteX113" fmla="*/ 22279 w 113193"/>
                    <a:gd name="connsiteY113" fmla="*/ 76900 h 98460"/>
                    <a:gd name="connsiteX114" fmla="*/ 26951 w 113193"/>
                    <a:gd name="connsiteY114" fmla="*/ 79595 h 98460"/>
                    <a:gd name="connsiteX115" fmla="*/ 26951 w 113193"/>
                    <a:gd name="connsiteY115" fmla="*/ 79595 h 98460"/>
                    <a:gd name="connsiteX116" fmla="*/ 39169 w 113193"/>
                    <a:gd name="connsiteY116" fmla="*/ 84266 h 98460"/>
                    <a:gd name="connsiteX117" fmla="*/ 39169 w 113193"/>
                    <a:gd name="connsiteY117" fmla="*/ 84266 h 98460"/>
                    <a:gd name="connsiteX118" fmla="*/ 74564 w 113193"/>
                    <a:gd name="connsiteY118" fmla="*/ 93429 h 98460"/>
                    <a:gd name="connsiteX119" fmla="*/ 74564 w 113193"/>
                    <a:gd name="connsiteY119" fmla="*/ 93429 h 98460"/>
                    <a:gd name="connsiteX120" fmla="*/ 74564 w 113193"/>
                    <a:gd name="connsiteY120" fmla="*/ 93429 h 98460"/>
                    <a:gd name="connsiteX121" fmla="*/ 74564 w 113193"/>
                    <a:gd name="connsiteY121" fmla="*/ 93429 h 9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13193" h="98460">
                      <a:moveTo>
                        <a:pt x="74564" y="98460"/>
                      </a:moveTo>
                      <a:cubicBezTo>
                        <a:pt x="65580" y="98281"/>
                        <a:pt x="45996" y="90375"/>
                        <a:pt x="38090" y="89117"/>
                      </a:cubicBezTo>
                      <a:lnTo>
                        <a:pt x="38090" y="89117"/>
                      </a:lnTo>
                      <a:cubicBezTo>
                        <a:pt x="30724" y="85883"/>
                        <a:pt x="17788" y="83547"/>
                        <a:pt x="16170" y="75822"/>
                      </a:cubicBezTo>
                      <a:lnTo>
                        <a:pt x="16170" y="75822"/>
                      </a:lnTo>
                      <a:cubicBezTo>
                        <a:pt x="16170" y="75103"/>
                        <a:pt x="16350" y="74025"/>
                        <a:pt x="17249" y="73126"/>
                      </a:cubicBezTo>
                      <a:lnTo>
                        <a:pt x="17249" y="73126"/>
                      </a:lnTo>
                      <a:cubicBezTo>
                        <a:pt x="19764" y="70791"/>
                        <a:pt x="23537" y="69533"/>
                        <a:pt x="25693" y="68814"/>
                      </a:cubicBezTo>
                      <a:lnTo>
                        <a:pt x="25693" y="68814"/>
                      </a:lnTo>
                      <a:cubicBezTo>
                        <a:pt x="25693" y="65580"/>
                        <a:pt x="24795" y="59112"/>
                        <a:pt x="20483" y="57136"/>
                      </a:cubicBezTo>
                      <a:lnTo>
                        <a:pt x="20483" y="57136"/>
                      </a:lnTo>
                      <a:cubicBezTo>
                        <a:pt x="17608" y="55698"/>
                        <a:pt x="13116" y="55159"/>
                        <a:pt x="9163" y="54800"/>
                      </a:cubicBezTo>
                      <a:lnTo>
                        <a:pt x="9163" y="54800"/>
                      </a:lnTo>
                      <a:cubicBezTo>
                        <a:pt x="5570" y="53902"/>
                        <a:pt x="1258" y="55159"/>
                        <a:pt x="0" y="49769"/>
                      </a:cubicBezTo>
                      <a:lnTo>
                        <a:pt x="0" y="49769"/>
                      </a:lnTo>
                      <a:cubicBezTo>
                        <a:pt x="0" y="48511"/>
                        <a:pt x="539" y="47433"/>
                        <a:pt x="898" y="47074"/>
                      </a:cubicBezTo>
                      <a:lnTo>
                        <a:pt x="898" y="47074"/>
                      </a:lnTo>
                      <a:cubicBezTo>
                        <a:pt x="3593" y="42582"/>
                        <a:pt x="7007" y="27669"/>
                        <a:pt x="17249" y="26591"/>
                      </a:cubicBezTo>
                      <a:lnTo>
                        <a:pt x="17249" y="26591"/>
                      </a:lnTo>
                      <a:cubicBezTo>
                        <a:pt x="17967" y="26591"/>
                        <a:pt x="19045" y="26771"/>
                        <a:pt x="19584" y="26951"/>
                      </a:cubicBezTo>
                      <a:lnTo>
                        <a:pt x="19584" y="26951"/>
                      </a:lnTo>
                      <a:cubicBezTo>
                        <a:pt x="20483" y="27130"/>
                        <a:pt x="21740" y="27310"/>
                        <a:pt x="22998" y="27310"/>
                      </a:cubicBezTo>
                      <a:lnTo>
                        <a:pt x="22998" y="27310"/>
                      </a:lnTo>
                      <a:cubicBezTo>
                        <a:pt x="28568" y="27490"/>
                        <a:pt x="36114" y="24795"/>
                        <a:pt x="36833" y="24076"/>
                      </a:cubicBezTo>
                      <a:lnTo>
                        <a:pt x="36833" y="24076"/>
                      </a:lnTo>
                      <a:cubicBezTo>
                        <a:pt x="38270" y="22639"/>
                        <a:pt x="35755" y="17787"/>
                        <a:pt x="45637" y="12577"/>
                      </a:cubicBezTo>
                      <a:lnTo>
                        <a:pt x="45637" y="12577"/>
                      </a:lnTo>
                      <a:cubicBezTo>
                        <a:pt x="55339" y="7726"/>
                        <a:pt x="66299" y="180"/>
                        <a:pt x="77439" y="0"/>
                      </a:cubicBezTo>
                      <a:lnTo>
                        <a:pt x="77439" y="0"/>
                      </a:lnTo>
                      <a:cubicBezTo>
                        <a:pt x="78337" y="0"/>
                        <a:pt x="79235" y="0"/>
                        <a:pt x="80134" y="180"/>
                      </a:cubicBezTo>
                      <a:lnTo>
                        <a:pt x="80134" y="180"/>
                      </a:lnTo>
                      <a:cubicBezTo>
                        <a:pt x="84446" y="719"/>
                        <a:pt x="92172" y="1976"/>
                        <a:pt x="98999" y="3414"/>
                      </a:cubicBezTo>
                      <a:lnTo>
                        <a:pt x="98999" y="3414"/>
                      </a:lnTo>
                      <a:cubicBezTo>
                        <a:pt x="105827" y="5570"/>
                        <a:pt x="111397" y="5031"/>
                        <a:pt x="113193" y="10960"/>
                      </a:cubicBezTo>
                      <a:lnTo>
                        <a:pt x="113193" y="10960"/>
                      </a:lnTo>
                      <a:cubicBezTo>
                        <a:pt x="113193" y="12218"/>
                        <a:pt x="112654" y="12936"/>
                        <a:pt x="112295" y="13296"/>
                      </a:cubicBezTo>
                      <a:lnTo>
                        <a:pt x="112295" y="13296"/>
                      </a:lnTo>
                      <a:cubicBezTo>
                        <a:pt x="107444" y="19584"/>
                        <a:pt x="84805" y="30544"/>
                        <a:pt x="83727" y="32341"/>
                      </a:cubicBezTo>
                      <a:lnTo>
                        <a:pt x="83727" y="32341"/>
                      </a:lnTo>
                      <a:cubicBezTo>
                        <a:pt x="83547" y="32700"/>
                        <a:pt x="83547" y="33239"/>
                        <a:pt x="83547" y="33599"/>
                      </a:cubicBezTo>
                      <a:lnTo>
                        <a:pt x="83547" y="33599"/>
                      </a:lnTo>
                      <a:cubicBezTo>
                        <a:pt x="83547" y="35036"/>
                        <a:pt x="84087" y="36473"/>
                        <a:pt x="84087" y="38450"/>
                      </a:cubicBezTo>
                      <a:lnTo>
                        <a:pt x="84087" y="38450"/>
                      </a:lnTo>
                      <a:cubicBezTo>
                        <a:pt x="84266" y="41684"/>
                        <a:pt x="81032" y="44379"/>
                        <a:pt x="76720" y="44738"/>
                      </a:cubicBezTo>
                      <a:lnTo>
                        <a:pt x="76720" y="44738"/>
                      </a:lnTo>
                      <a:cubicBezTo>
                        <a:pt x="70970" y="46894"/>
                        <a:pt x="70431" y="48152"/>
                        <a:pt x="70072" y="52284"/>
                      </a:cubicBezTo>
                      <a:lnTo>
                        <a:pt x="70072" y="52284"/>
                      </a:lnTo>
                      <a:cubicBezTo>
                        <a:pt x="70072" y="53542"/>
                        <a:pt x="70252" y="54800"/>
                        <a:pt x="70431" y="56597"/>
                      </a:cubicBezTo>
                      <a:lnTo>
                        <a:pt x="70431" y="56597"/>
                      </a:lnTo>
                      <a:cubicBezTo>
                        <a:pt x="71869" y="66119"/>
                        <a:pt x="71869" y="71150"/>
                        <a:pt x="74384" y="76361"/>
                      </a:cubicBezTo>
                      <a:lnTo>
                        <a:pt x="74384" y="76361"/>
                      </a:lnTo>
                      <a:cubicBezTo>
                        <a:pt x="75103" y="80313"/>
                        <a:pt x="79954" y="87321"/>
                        <a:pt x="80313" y="92711"/>
                      </a:cubicBezTo>
                      <a:lnTo>
                        <a:pt x="80313" y="92711"/>
                      </a:lnTo>
                      <a:cubicBezTo>
                        <a:pt x="80313" y="95945"/>
                        <a:pt x="77618" y="98460"/>
                        <a:pt x="74564" y="98460"/>
                      </a:cubicBezTo>
                      <a:lnTo>
                        <a:pt x="74564" y="98460"/>
                      </a:lnTo>
                      <a:lnTo>
                        <a:pt x="74564" y="95945"/>
                      </a:lnTo>
                      <a:lnTo>
                        <a:pt x="74564" y="98460"/>
                      </a:lnTo>
                      <a:lnTo>
                        <a:pt x="74564" y="98460"/>
                      </a:lnTo>
                      <a:lnTo>
                        <a:pt x="74564" y="98460"/>
                      </a:lnTo>
                      <a:close/>
                      <a:moveTo>
                        <a:pt x="74564" y="93429"/>
                      </a:moveTo>
                      <a:cubicBezTo>
                        <a:pt x="75283" y="93429"/>
                        <a:pt x="75283" y="93429"/>
                        <a:pt x="75283" y="93429"/>
                      </a:cubicBezTo>
                      <a:lnTo>
                        <a:pt x="75283" y="93429"/>
                      </a:lnTo>
                      <a:lnTo>
                        <a:pt x="75103" y="93429"/>
                      </a:lnTo>
                      <a:cubicBezTo>
                        <a:pt x="75283" y="91094"/>
                        <a:pt x="70611" y="83368"/>
                        <a:pt x="69533" y="78696"/>
                      </a:cubicBezTo>
                      <a:lnTo>
                        <a:pt x="69533" y="78696"/>
                      </a:lnTo>
                      <a:cubicBezTo>
                        <a:pt x="66479" y="72767"/>
                        <a:pt x="66658" y="67197"/>
                        <a:pt x="65221" y="58034"/>
                      </a:cubicBezTo>
                      <a:lnTo>
                        <a:pt x="65221" y="58034"/>
                      </a:lnTo>
                      <a:cubicBezTo>
                        <a:pt x="64862" y="56237"/>
                        <a:pt x="64682" y="54441"/>
                        <a:pt x="64682" y="52824"/>
                      </a:cubicBezTo>
                      <a:lnTo>
                        <a:pt x="64682" y="52824"/>
                      </a:lnTo>
                      <a:cubicBezTo>
                        <a:pt x="64502" y="47074"/>
                        <a:pt x="68096" y="42403"/>
                        <a:pt x="75103" y="40426"/>
                      </a:cubicBezTo>
                      <a:lnTo>
                        <a:pt x="75103" y="40426"/>
                      </a:lnTo>
                      <a:cubicBezTo>
                        <a:pt x="77259" y="40067"/>
                        <a:pt x="78157" y="39707"/>
                        <a:pt x="78337" y="39528"/>
                      </a:cubicBezTo>
                      <a:lnTo>
                        <a:pt x="78337" y="39528"/>
                      </a:lnTo>
                      <a:lnTo>
                        <a:pt x="78337" y="39168"/>
                      </a:lnTo>
                      <a:cubicBezTo>
                        <a:pt x="78337" y="38450"/>
                        <a:pt x="77798" y="36653"/>
                        <a:pt x="77798" y="34317"/>
                      </a:cubicBezTo>
                      <a:lnTo>
                        <a:pt x="77798" y="34317"/>
                      </a:lnTo>
                      <a:cubicBezTo>
                        <a:pt x="77798" y="33599"/>
                        <a:pt x="77978" y="32700"/>
                        <a:pt x="78517" y="31083"/>
                      </a:cubicBezTo>
                      <a:lnTo>
                        <a:pt x="78517" y="31083"/>
                      </a:lnTo>
                      <a:cubicBezTo>
                        <a:pt x="82110" y="26052"/>
                        <a:pt x="101514" y="16889"/>
                        <a:pt x="106725" y="11858"/>
                      </a:cubicBezTo>
                      <a:lnTo>
                        <a:pt x="106725" y="11858"/>
                      </a:lnTo>
                      <a:cubicBezTo>
                        <a:pt x="106366" y="11679"/>
                        <a:pt x="106006" y="11499"/>
                        <a:pt x="105467" y="11319"/>
                      </a:cubicBezTo>
                      <a:lnTo>
                        <a:pt x="105467" y="11319"/>
                      </a:lnTo>
                      <a:cubicBezTo>
                        <a:pt x="103491" y="10601"/>
                        <a:pt x="100437" y="9702"/>
                        <a:pt x="97203" y="8984"/>
                      </a:cubicBezTo>
                      <a:lnTo>
                        <a:pt x="97203" y="8984"/>
                      </a:lnTo>
                      <a:cubicBezTo>
                        <a:pt x="90734" y="7546"/>
                        <a:pt x="83008" y="6288"/>
                        <a:pt x="78696" y="5749"/>
                      </a:cubicBezTo>
                      <a:lnTo>
                        <a:pt x="78696" y="5749"/>
                      </a:lnTo>
                      <a:cubicBezTo>
                        <a:pt x="78157" y="5749"/>
                        <a:pt x="77439" y="5570"/>
                        <a:pt x="76720" y="5570"/>
                      </a:cubicBezTo>
                      <a:lnTo>
                        <a:pt x="76720" y="5570"/>
                      </a:lnTo>
                      <a:cubicBezTo>
                        <a:pt x="67916" y="5390"/>
                        <a:pt x="57136" y="12397"/>
                        <a:pt x="47433" y="17428"/>
                      </a:cubicBezTo>
                      <a:lnTo>
                        <a:pt x="47433" y="17428"/>
                      </a:lnTo>
                      <a:cubicBezTo>
                        <a:pt x="38809" y="22818"/>
                        <a:pt x="44199" y="20662"/>
                        <a:pt x="40067" y="27669"/>
                      </a:cubicBezTo>
                      <a:lnTo>
                        <a:pt x="40067" y="27669"/>
                      </a:lnTo>
                      <a:cubicBezTo>
                        <a:pt x="36653" y="30724"/>
                        <a:pt x="29287" y="32700"/>
                        <a:pt x="22459" y="32700"/>
                      </a:cubicBezTo>
                      <a:lnTo>
                        <a:pt x="22459" y="32700"/>
                      </a:lnTo>
                      <a:cubicBezTo>
                        <a:pt x="21022" y="32700"/>
                        <a:pt x="19405" y="32521"/>
                        <a:pt x="17608" y="32161"/>
                      </a:cubicBezTo>
                      <a:lnTo>
                        <a:pt x="17608" y="32161"/>
                      </a:lnTo>
                      <a:cubicBezTo>
                        <a:pt x="17249" y="31982"/>
                        <a:pt x="17069" y="31982"/>
                        <a:pt x="16710" y="31982"/>
                      </a:cubicBezTo>
                      <a:lnTo>
                        <a:pt x="16710" y="31982"/>
                      </a:lnTo>
                      <a:cubicBezTo>
                        <a:pt x="13296" y="31083"/>
                        <a:pt x="7726" y="42942"/>
                        <a:pt x="5031" y="49230"/>
                      </a:cubicBezTo>
                      <a:lnTo>
                        <a:pt x="5031" y="49230"/>
                      </a:lnTo>
                      <a:cubicBezTo>
                        <a:pt x="5929" y="49410"/>
                        <a:pt x="7546" y="49589"/>
                        <a:pt x="9343" y="49769"/>
                      </a:cubicBezTo>
                      <a:lnTo>
                        <a:pt x="9343" y="49769"/>
                      </a:lnTo>
                      <a:cubicBezTo>
                        <a:pt x="13296" y="50128"/>
                        <a:pt x="18327" y="50667"/>
                        <a:pt x="22459" y="52644"/>
                      </a:cubicBezTo>
                      <a:lnTo>
                        <a:pt x="22459" y="52644"/>
                      </a:lnTo>
                      <a:cubicBezTo>
                        <a:pt x="30005" y="56597"/>
                        <a:pt x="30544" y="65221"/>
                        <a:pt x="30544" y="68994"/>
                      </a:cubicBezTo>
                      <a:lnTo>
                        <a:pt x="30544" y="68994"/>
                      </a:lnTo>
                      <a:cubicBezTo>
                        <a:pt x="30544" y="70252"/>
                        <a:pt x="30544" y="71150"/>
                        <a:pt x="30544" y="71150"/>
                      </a:cubicBezTo>
                      <a:lnTo>
                        <a:pt x="30544" y="71150"/>
                      </a:lnTo>
                      <a:lnTo>
                        <a:pt x="30365" y="73126"/>
                      </a:lnTo>
                      <a:lnTo>
                        <a:pt x="28568" y="73486"/>
                      </a:lnTo>
                      <a:cubicBezTo>
                        <a:pt x="28568" y="73486"/>
                        <a:pt x="23357" y="74743"/>
                        <a:pt x="21381" y="76181"/>
                      </a:cubicBezTo>
                      <a:lnTo>
                        <a:pt x="21381" y="76181"/>
                      </a:lnTo>
                      <a:cubicBezTo>
                        <a:pt x="21561" y="76361"/>
                        <a:pt x="21740" y="76540"/>
                        <a:pt x="22279" y="76900"/>
                      </a:cubicBezTo>
                      <a:lnTo>
                        <a:pt x="22279" y="76900"/>
                      </a:lnTo>
                      <a:cubicBezTo>
                        <a:pt x="23357" y="77798"/>
                        <a:pt x="24974" y="78696"/>
                        <a:pt x="26951" y="79595"/>
                      </a:cubicBezTo>
                      <a:lnTo>
                        <a:pt x="26951" y="79595"/>
                      </a:lnTo>
                      <a:cubicBezTo>
                        <a:pt x="30904" y="81571"/>
                        <a:pt x="35934" y="83188"/>
                        <a:pt x="39169" y="84266"/>
                      </a:cubicBezTo>
                      <a:lnTo>
                        <a:pt x="39169" y="84266"/>
                      </a:lnTo>
                      <a:cubicBezTo>
                        <a:pt x="47613" y="85703"/>
                        <a:pt x="67736" y="93609"/>
                        <a:pt x="74564" y="93429"/>
                      </a:cubicBezTo>
                      <a:lnTo>
                        <a:pt x="74564" y="93429"/>
                      </a:lnTo>
                      <a:lnTo>
                        <a:pt x="74564" y="93429"/>
                      </a:lnTo>
                      <a:lnTo>
                        <a:pt x="74564" y="93429"/>
                      </a:lnTo>
                      <a:close/>
                    </a:path>
                  </a:pathLst>
                </a:custGeom>
                <a:grpFill/>
                <a:ln w="17953" cap="flat">
                  <a:noFill/>
                  <a:prstDash val="solid"/>
                  <a:miter/>
                </a:ln>
              </p:spPr>
              <p:txBody>
                <a:bodyPr rtlCol="0" anchor="ctr"/>
                <a:lstStyle/>
                <a:p>
                  <a:endParaRPr lang="zh-CN" altLang="en-US" sz="1050"/>
                </a:p>
              </p:txBody>
            </p:sp>
          </p:grpSp>
          <p:grpSp>
            <p:nvGrpSpPr>
              <p:cNvPr id="349" name="图形 1"/>
              <p:cNvGrpSpPr/>
              <p:nvPr/>
            </p:nvGrpSpPr>
            <p:grpSpPr>
              <a:xfrm>
                <a:off x="650007" y="1565778"/>
                <a:ext cx="5059200" cy="3887021"/>
                <a:chOff x="2023218" y="1763468"/>
                <a:chExt cx="5059200" cy="3887021"/>
              </a:xfrm>
              <a:solidFill>
                <a:srgbClr val="0070C0"/>
              </a:solidFill>
            </p:grpSpPr>
            <p:sp>
              <p:nvSpPr>
                <p:cNvPr id="3048" name="任意多边形: 形状 1030"/>
                <p:cNvSpPr/>
                <p:nvPr/>
              </p:nvSpPr>
              <p:spPr>
                <a:xfrm>
                  <a:off x="2026454" y="1763999"/>
                  <a:ext cx="5054768" cy="3883461"/>
                </a:xfrm>
                <a:custGeom>
                  <a:avLst/>
                  <a:gdLst>
                    <a:gd name="connsiteX0" fmla="*/ 1153492 w 5054768"/>
                    <a:gd name="connsiteY0" fmla="*/ 3874632 h 3883461"/>
                    <a:gd name="connsiteX1" fmla="*/ 1169303 w 5054768"/>
                    <a:gd name="connsiteY1" fmla="*/ 3861336 h 3883461"/>
                    <a:gd name="connsiteX2" fmla="*/ 1190325 w 5054768"/>
                    <a:gd name="connsiteY2" fmla="*/ 3853251 h 3883461"/>
                    <a:gd name="connsiteX3" fmla="*/ 1199488 w 5054768"/>
                    <a:gd name="connsiteY3" fmla="*/ 3846603 h 3883461"/>
                    <a:gd name="connsiteX4" fmla="*/ 1233805 w 5054768"/>
                    <a:gd name="connsiteY4" fmla="*/ 3841213 h 3883461"/>
                    <a:gd name="connsiteX5" fmla="*/ 1254827 w 5054768"/>
                    <a:gd name="connsiteY5" fmla="*/ 3837260 h 3883461"/>
                    <a:gd name="connsiteX6" fmla="*/ 1265428 w 5054768"/>
                    <a:gd name="connsiteY6" fmla="*/ 3831870 h 3883461"/>
                    <a:gd name="connsiteX7" fmla="*/ 1274591 w 5054768"/>
                    <a:gd name="connsiteY7" fmla="*/ 3819832 h 3883461"/>
                    <a:gd name="connsiteX8" fmla="*/ 1290402 w 5054768"/>
                    <a:gd name="connsiteY8" fmla="*/ 3809231 h 3883461"/>
                    <a:gd name="connsiteX9" fmla="*/ 1329570 w 5054768"/>
                    <a:gd name="connsiteY9" fmla="*/ 3690827 h 3883461"/>
                    <a:gd name="connsiteX10" fmla="*/ 1332086 w 5054768"/>
                    <a:gd name="connsiteY10" fmla="*/ 3650940 h 3883461"/>
                    <a:gd name="connsiteX11" fmla="*/ 1339812 w 5054768"/>
                    <a:gd name="connsiteY11" fmla="*/ 3615006 h 3883461"/>
                    <a:gd name="connsiteX12" fmla="*/ 1337117 w 5054768"/>
                    <a:gd name="connsiteY12" fmla="*/ 3577814 h 3883461"/>
                    <a:gd name="connsiteX13" fmla="*/ 1319868 w 5054768"/>
                    <a:gd name="connsiteY13" fmla="*/ 3532716 h 3883461"/>
                    <a:gd name="connsiteX14" fmla="*/ 1315915 w 5054768"/>
                    <a:gd name="connsiteY14" fmla="*/ 3527326 h 3883461"/>
                    <a:gd name="connsiteX15" fmla="*/ 1313220 w 5054768"/>
                    <a:gd name="connsiteY15" fmla="*/ 3503430 h 3883461"/>
                    <a:gd name="connsiteX16" fmla="*/ 1329031 w 5054768"/>
                    <a:gd name="connsiteY16" fmla="*/ 3487439 h 3883461"/>
                    <a:gd name="connsiteX17" fmla="*/ 1355264 w 5054768"/>
                    <a:gd name="connsiteY17" fmla="*/ 3455457 h 3883461"/>
                    <a:gd name="connsiteX18" fmla="*/ 1347178 w 5054768"/>
                    <a:gd name="connsiteY18" fmla="*/ 3427608 h 3883461"/>
                    <a:gd name="connsiteX19" fmla="*/ 1343046 w 5054768"/>
                    <a:gd name="connsiteY19" fmla="*/ 3401017 h 3883461"/>
                    <a:gd name="connsiteX20" fmla="*/ 1335140 w 5054768"/>
                    <a:gd name="connsiteY20" fmla="*/ 3381073 h 3883461"/>
                    <a:gd name="connsiteX21" fmla="*/ 1323102 w 5054768"/>
                    <a:gd name="connsiteY21" fmla="*/ 3354482 h 3883461"/>
                    <a:gd name="connsiteX22" fmla="*/ 1307112 w 5054768"/>
                    <a:gd name="connsiteY22" fmla="*/ 3327890 h 3883461"/>
                    <a:gd name="connsiteX23" fmla="*/ 1295074 w 5054768"/>
                    <a:gd name="connsiteY23" fmla="*/ 3295909 h 3883461"/>
                    <a:gd name="connsiteX24" fmla="*/ 1309447 w 5054768"/>
                    <a:gd name="connsiteY24" fmla="*/ 3273270 h 3883461"/>
                    <a:gd name="connsiteX25" fmla="*/ 1323821 w 5054768"/>
                    <a:gd name="connsiteY25" fmla="*/ 3217392 h 3883461"/>
                    <a:gd name="connsiteX26" fmla="*/ 1342147 w 5054768"/>
                    <a:gd name="connsiteY26" fmla="*/ 3197449 h 3883461"/>
                    <a:gd name="connsiteX27" fmla="*/ 1354006 w 5054768"/>
                    <a:gd name="connsiteY27" fmla="*/ 3185411 h 3883461"/>
                    <a:gd name="connsiteX28" fmla="*/ 1372332 w 5054768"/>
                    <a:gd name="connsiteY28" fmla="*/ 3173373 h 3883461"/>
                    <a:gd name="connsiteX29" fmla="*/ 1391917 w 5054768"/>
                    <a:gd name="connsiteY29" fmla="*/ 3113542 h 3883461"/>
                    <a:gd name="connsiteX30" fmla="*/ 1385269 w 5054768"/>
                    <a:gd name="connsiteY30" fmla="*/ 3076350 h 3883461"/>
                    <a:gd name="connsiteX31" fmla="*/ 1370536 w 5054768"/>
                    <a:gd name="connsiteY31" fmla="*/ 3004661 h 3883461"/>
                    <a:gd name="connsiteX32" fmla="*/ 1363708 w 5054768"/>
                    <a:gd name="connsiteY32" fmla="*/ 2958126 h 3883461"/>
                    <a:gd name="connsiteX33" fmla="*/ 1349155 w 5054768"/>
                    <a:gd name="connsiteY33" fmla="*/ 2922371 h 3883461"/>
                    <a:gd name="connsiteX34" fmla="*/ 1333344 w 5054768"/>
                    <a:gd name="connsiteY34" fmla="*/ 2902427 h 3883461"/>
                    <a:gd name="connsiteX35" fmla="*/ 1317353 w 5054768"/>
                    <a:gd name="connsiteY35" fmla="*/ 2830738 h 3883461"/>
                    <a:gd name="connsiteX36" fmla="*/ 1310705 w 5054768"/>
                    <a:gd name="connsiteY36" fmla="*/ 2790851 h 3883461"/>
                    <a:gd name="connsiteX37" fmla="*/ 1300104 w 5054768"/>
                    <a:gd name="connsiteY37" fmla="*/ 2752401 h 3883461"/>
                    <a:gd name="connsiteX38" fmla="*/ 1309088 w 5054768"/>
                    <a:gd name="connsiteY38" fmla="*/ 2704609 h 3883461"/>
                    <a:gd name="connsiteX39" fmla="*/ 1318071 w 5054768"/>
                    <a:gd name="connsiteY39" fmla="*/ 2656816 h 3883461"/>
                    <a:gd name="connsiteX40" fmla="*/ 1333703 w 5054768"/>
                    <a:gd name="connsiteY40" fmla="*/ 2626272 h 3883461"/>
                    <a:gd name="connsiteX41" fmla="*/ 1361193 w 5054768"/>
                    <a:gd name="connsiteY41" fmla="*/ 2594290 h 3883461"/>
                    <a:gd name="connsiteX42" fmla="*/ 1378262 w 5054768"/>
                    <a:gd name="connsiteY42" fmla="*/ 2554403 h 3883461"/>
                    <a:gd name="connsiteX43" fmla="*/ 1383472 w 5054768"/>
                    <a:gd name="connsiteY43" fmla="*/ 2537154 h 3883461"/>
                    <a:gd name="connsiteX44" fmla="*/ 1398025 w 5054768"/>
                    <a:gd name="connsiteY44" fmla="*/ 2533202 h 3883461"/>
                    <a:gd name="connsiteX45" fmla="*/ 1436116 w 5054768"/>
                    <a:gd name="connsiteY45" fmla="*/ 2481276 h 3883461"/>
                    <a:gd name="connsiteX46" fmla="*/ 1461090 w 5054768"/>
                    <a:gd name="connsiteY46" fmla="*/ 2459895 h 3883461"/>
                    <a:gd name="connsiteX47" fmla="*/ 1490017 w 5054768"/>
                    <a:gd name="connsiteY47" fmla="*/ 2431867 h 3883461"/>
                    <a:gd name="connsiteX48" fmla="*/ 1541224 w 5054768"/>
                    <a:gd name="connsiteY48" fmla="*/ 2352092 h 3883461"/>
                    <a:gd name="connsiteX49" fmla="*/ 1551645 w 5054768"/>
                    <a:gd name="connsiteY49" fmla="*/ 2318853 h 3883461"/>
                    <a:gd name="connsiteX50" fmla="*/ 1572487 w 5054768"/>
                    <a:gd name="connsiteY50" fmla="*/ 2272318 h 3883461"/>
                    <a:gd name="connsiteX51" fmla="*/ 1586861 w 5054768"/>
                    <a:gd name="connsiteY51" fmla="*/ 2243032 h 3883461"/>
                    <a:gd name="connsiteX52" fmla="*/ 1611835 w 5054768"/>
                    <a:gd name="connsiteY52" fmla="*/ 2197754 h 3883461"/>
                    <a:gd name="connsiteX53" fmla="*/ 1623514 w 5054768"/>
                    <a:gd name="connsiteY53" fmla="*/ 2164515 h 3883461"/>
                    <a:gd name="connsiteX54" fmla="*/ 1632677 w 5054768"/>
                    <a:gd name="connsiteY54" fmla="*/ 2155172 h 3883461"/>
                    <a:gd name="connsiteX55" fmla="*/ 1636450 w 5054768"/>
                    <a:gd name="connsiteY55" fmla="*/ 2115285 h 3883461"/>
                    <a:gd name="connsiteX56" fmla="*/ 1616686 w 5054768"/>
                    <a:gd name="connsiteY56" fmla="*/ 2112590 h 3883461"/>
                    <a:gd name="connsiteX57" fmla="*/ 1591712 w 5054768"/>
                    <a:gd name="connsiteY57" fmla="*/ 2129838 h 3883461"/>
                    <a:gd name="connsiteX58" fmla="*/ 1548231 w 5054768"/>
                    <a:gd name="connsiteY58" fmla="*/ 2133971 h 3883461"/>
                    <a:gd name="connsiteX59" fmla="*/ 1516609 w 5054768"/>
                    <a:gd name="connsiteY59" fmla="*/ 2143314 h 3883461"/>
                    <a:gd name="connsiteX60" fmla="*/ 1495587 w 5054768"/>
                    <a:gd name="connsiteY60" fmla="*/ 2151399 h 3883461"/>
                    <a:gd name="connsiteX61" fmla="*/ 1479776 w 5054768"/>
                    <a:gd name="connsiteY61" fmla="*/ 2150141 h 3883461"/>
                    <a:gd name="connsiteX62" fmla="*/ 1448154 w 5054768"/>
                    <a:gd name="connsiteY62" fmla="*/ 2150141 h 3883461"/>
                    <a:gd name="connsiteX63" fmla="*/ 1436116 w 5054768"/>
                    <a:gd name="connsiteY63" fmla="*/ 2115644 h 3883461"/>
                    <a:gd name="connsiteX64" fmla="*/ 1419047 w 5054768"/>
                    <a:gd name="connsiteY64" fmla="*/ 2106301 h 3883461"/>
                    <a:gd name="connsiteX65" fmla="*/ 1441326 w 5054768"/>
                    <a:gd name="connsiteY65" fmla="*/ 2082405 h 3883461"/>
                    <a:gd name="connsiteX66" fmla="*/ 1421383 w 5054768"/>
                    <a:gd name="connsiteY66" fmla="*/ 2037307 h 3883461"/>
                    <a:gd name="connsiteX67" fmla="*/ 1400182 w 5054768"/>
                    <a:gd name="connsiteY67" fmla="*/ 1996162 h 3883461"/>
                    <a:gd name="connsiteX68" fmla="*/ 1378980 w 5054768"/>
                    <a:gd name="connsiteY68" fmla="*/ 1964360 h 3883461"/>
                    <a:gd name="connsiteX69" fmla="*/ 1369637 w 5054768"/>
                    <a:gd name="connsiteY69" fmla="*/ 1941722 h 3883461"/>
                    <a:gd name="connsiteX70" fmla="*/ 1370715 w 5054768"/>
                    <a:gd name="connsiteY70" fmla="*/ 1883328 h 3883461"/>
                    <a:gd name="connsiteX71" fmla="*/ 1365325 w 5054768"/>
                    <a:gd name="connsiteY71" fmla="*/ 1856737 h 3883461"/>
                    <a:gd name="connsiteX72" fmla="*/ 1350772 w 5054768"/>
                    <a:gd name="connsiteY72" fmla="*/ 1818287 h 3883461"/>
                    <a:gd name="connsiteX73" fmla="*/ 1361193 w 5054768"/>
                    <a:gd name="connsiteY73" fmla="*/ 1758457 h 3883461"/>
                    <a:gd name="connsiteX74" fmla="*/ 1361013 w 5054768"/>
                    <a:gd name="connsiteY74" fmla="*/ 1718569 h 3883461"/>
                    <a:gd name="connsiteX75" fmla="*/ 1352928 w 5054768"/>
                    <a:gd name="connsiteY75" fmla="*/ 1684072 h 3883461"/>
                    <a:gd name="connsiteX76" fmla="*/ 1348795 w 5054768"/>
                    <a:gd name="connsiteY76" fmla="*/ 1656223 h 3883461"/>
                    <a:gd name="connsiteX77" fmla="*/ 1352748 w 5054768"/>
                    <a:gd name="connsiteY77" fmla="*/ 1637537 h 3883461"/>
                    <a:gd name="connsiteX78" fmla="*/ 1355264 w 5054768"/>
                    <a:gd name="connsiteY78" fmla="*/ 1616336 h 3883461"/>
                    <a:gd name="connsiteX79" fmla="*/ 1354725 w 5054768"/>
                    <a:gd name="connsiteY79" fmla="*/ 1480864 h 3883461"/>
                    <a:gd name="connsiteX80" fmla="*/ 1349334 w 5054768"/>
                    <a:gd name="connsiteY80" fmla="*/ 1449062 h 3883461"/>
                    <a:gd name="connsiteX81" fmla="*/ 1359755 w 5054768"/>
                    <a:gd name="connsiteY81" fmla="*/ 1419775 h 3883461"/>
                    <a:gd name="connsiteX82" fmla="*/ 1365146 w 5054768"/>
                    <a:gd name="connsiteY82" fmla="*/ 1476911 h 3883461"/>
                    <a:gd name="connsiteX83" fmla="*/ 1377004 w 5054768"/>
                    <a:gd name="connsiteY83" fmla="*/ 1479606 h 3883461"/>
                    <a:gd name="connsiteX84" fmla="*/ 1403236 w 5054768"/>
                    <a:gd name="connsiteY84" fmla="*/ 1433071 h 3883461"/>
                    <a:gd name="connsiteX85" fmla="*/ 1405931 w 5054768"/>
                    <a:gd name="connsiteY85" fmla="*/ 1442414 h 3883461"/>
                    <a:gd name="connsiteX86" fmla="*/ 1387605 w 5054768"/>
                    <a:gd name="connsiteY86" fmla="*/ 1482301 h 3883461"/>
                    <a:gd name="connsiteX87" fmla="*/ 1398205 w 5054768"/>
                    <a:gd name="connsiteY87" fmla="*/ 1502244 h 3883461"/>
                    <a:gd name="connsiteX88" fmla="*/ 1403775 w 5054768"/>
                    <a:gd name="connsiteY88" fmla="*/ 1564770 h 3883461"/>
                    <a:gd name="connsiteX89" fmla="*/ 1403955 w 5054768"/>
                    <a:gd name="connsiteY89" fmla="*/ 1609868 h 3883461"/>
                    <a:gd name="connsiteX90" fmla="*/ 1409345 w 5054768"/>
                    <a:gd name="connsiteY90" fmla="*/ 1631069 h 3883461"/>
                    <a:gd name="connsiteX91" fmla="*/ 1422641 w 5054768"/>
                    <a:gd name="connsiteY91" fmla="*/ 1661613 h 3883461"/>
                    <a:gd name="connsiteX92" fmla="*/ 1413657 w 5054768"/>
                    <a:gd name="connsiteY92" fmla="*/ 1734740 h 3883461"/>
                    <a:gd name="connsiteX93" fmla="*/ 1425695 w 5054768"/>
                    <a:gd name="connsiteY93" fmla="*/ 1782532 h 3883461"/>
                    <a:gd name="connsiteX94" fmla="*/ 1440428 w 5054768"/>
                    <a:gd name="connsiteY94" fmla="*/ 1830325 h 3883461"/>
                    <a:gd name="connsiteX95" fmla="*/ 1445818 w 5054768"/>
                    <a:gd name="connsiteY95" fmla="*/ 1882071 h 3883461"/>
                    <a:gd name="connsiteX96" fmla="*/ 1457856 w 5054768"/>
                    <a:gd name="connsiteY96" fmla="*/ 1925911 h 3883461"/>
                    <a:gd name="connsiteX97" fmla="*/ 1448873 w 5054768"/>
                    <a:gd name="connsiteY97" fmla="*/ 1973703 h 3883461"/>
                    <a:gd name="connsiteX98" fmla="*/ 1446357 w 5054768"/>
                    <a:gd name="connsiteY98" fmla="*/ 1985741 h 3883461"/>
                    <a:gd name="connsiteX99" fmla="*/ 1442404 w 5054768"/>
                    <a:gd name="connsiteY99" fmla="*/ 2011075 h 3883461"/>
                    <a:gd name="connsiteX100" fmla="*/ 1447795 w 5054768"/>
                    <a:gd name="connsiteY100" fmla="*/ 2038924 h 3883461"/>
                    <a:gd name="connsiteX101" fmla="*/ 1457137 w 5054768"/>
                    <a:gd name="connsiteY101" fmla="*/ 2068211 h 3883461"/>
                    <a:gd name="connsiteX102" fmla="*/ 1484807 w 5054768"/>
                    <a:gd name="connsiteY102" fmla="*/ 2076116 h 3883461"/>
                    <a:gd name="connsiteX103" fmla="*/ 1505829 w 5054768"/>
                    <a:gd name="connsiteY103" fmla="*/ 2053478 h 3883461"/>
                    <a:gd name="connsiteX104" fmla="*/ 1545356 w 5054768"/>
                    <a:gd name="connsiteY104" fmla="*/ 2045393 h 3883461"/>
                    <a:gd name="connsiteX105" fmla="*/ 1573026 w 5054768"/>
                    <a:gd name="connsiteY105" fmla="*/ 2032097 h 3883461"/>
                    <a:gd name="connsiteX106" fmla="*/ 1598000 w 5054768"/>
                    <a:gd name="connsiteY106" fmla="*/ 2022754 h 3883461"/>
                    <a:gd name="connsiteX107" fmla="*/ 1632138 w 5054768"/>
                    <a:gd name="connsiteY107" fmla="*/ 2005326 h 3883461"/>
                    <a:gd name="connsiteX108" fmla="*/ 1688735 w 5054768"/>
                    <a:gd name="connsiteY108" fmla="*/ 1976039 h 3883461"/>
                    <a:gd name="connsiteX109" fmla="*/ 1700593 w 5054768"/>
                    <a:gd name="connsiteY109" fmla="*/ 1950705 h 3883461"/>
                    <a:gd name="connsiteX110" fmla="*/ 1732215 w 5054768"/>
                    <a:gd name="connsiteY110" fmla="*/ 1938667 h 3883461"/>
                    <a:gd name="connsiteX111" fmla="*/ 1762580 w 5054768"/>
                    <a:gd name="connsiteY111" fmla="*/ 1929324 h 3883461"/>
                    <a:gd name="connsiteX112" fmla="*/ 1778391 w 5054768"/>
                    <a:gd name="connsiteY112" fmla="*/ 1906686 h 3883461"/>
                    <a:gd name="connsiteX113" fmla="*/ 1810013 w 5054768"/>
                    <a:gd name="connsiteY113" fmla="*/ 1900038 h 3883461"/>
                    <a:gd name="connsiteX114" fmla="*/ 1824387 w 5054768"/>
                    <a:gd name="connsiteY114" fmla="*/ 1872189 h 3883461"/>
                    <a:gd name="connsiteX115" fmla="*/ 1853314 w 5054768"/>
                    <a:gd name="connsiteY115" fmla="*/ 1850808 h 3883461"/>
                    <a:gd name="connsiteX116" fmla="*/ 1859782 w 5054768"/>
                    <a:gd name="connsiteY116" fmla="*/ 1821521 h 3883461"/>
                    <a:gd name="connsiteX117" fmla="*/ 1882061 w 5054768"/>
                    <a:gd name="connsiteY117" fmla="*/ 1808225 h 3883461"/>
                    <a:gd name="connsiteX118" fmla="*/ 1910989 w 5054768"/>
                    <a:gd name="connsiteY118" fmla="*/ 1773549 h 3883461"/>
                    <a:gd name="connsiteX119" fmla="*/ 1926800 w 5054768"/>
                    <a:gd name="connsiteY119" fmla="*/ 1744262 h 3883461"/>
                    <a:gd name="connsiteX120" fmla="*/ 1912246 w 5054768"/>
                    <a:gd name="connsiteY120" fmla="*/ 1711023 h 3883461"/>
                    <a:gd name="connsiteX121" fmla="*/ 1892482 w 5054768"/>
                    <a:gd name="connsiteY121" fmla="*/ 1689822 h 3883461"/>
                    <a:gd name="connsiteX122" fmla="*/ 1871281 w 5054768"/>
                    <a:gd name="connsiteY122" fmla="*/ 1671316 h 3883461"/>
                    <a:gd name="connsiteX123" fmla="*/ 1875054 w 5054768"/>
                    <a:gd name="connsiteY123" fmla="*/ 1622086 h 3883461"/>
                    <a:gd name="connsiteX124" fmla="*/ 1873617 w 5054768"/>
                    <a:gd name="connsiteY124" fmla="*/ 1603400 h 3883461"/>
                    <a:gd name="connsiteX125" fmla="*/ 1842174 w 5054768"/>
                    <a:gd name="connsiteY125" fmla="*/ 1636639 h 3883461"/>
                    <a:gd name="connsiteX126" fmla="*/ 1823848 w 5054768"/>
                    <a:gd name="connsiteY126" fmla="*/ 1660535 h 3883461"/>
                    <a:gd name="connsiteX127" fmla="*/ 1792226 w 5054768"/>
                    <a:gd name="connsiteY127" fmla="*/ 1669878 h 3883461"/>
                    <a:gd name="connsiteX128" fmla="*/ 1759346 w 5054768"/>
                    <a:gd name="connsiteY128" fmla="*/ 1671316 h 3883461"/>
                    <a:gd name="connsiteX129" fmla="*/ 1746050 w 5054768"/>
                    <a:gd name="connsiteY129" fmla="*/ 1654067 h 3883461"/>
                    <a:gd name="connsiteX130" fmla="*/ 1756471 w 5054768"/>
                    <a:gd name="connsiteY130" fmla="*/ 1631428 h 3883461"/>
                    <a:gd name="connsiteX131" fmla="*/ 1761681 w 5054768"/>
                    <a:gd name="connsiteY131" fmla="*/ 1602142 h 3883461"/>
                    <a:gd name="connsiteX132" fmla="*/ 1747128 w 5054768"/>
                    <a:gd name="connsiteY132" fmla="*/ 1604837 h 3883461"/>
                    <a:gd name="connsiteX133" fmla="*/ 1735270 w 5054768"/>
                    <a:gd name="connsiteY133" fmla="*/ 1624781 h 3883461"/>
                    <a:gd name="connsiteX134" fmla="*/ 1727184 w 5054768"/>
                    <a:gd name="connsiteY134" fmla="*/ 1596931 h 3883461"/>
                    <a:gd name="connsiteX135" fmla="*/ 1730958 w 5054768"/>
                    <a:gd name="connsiteY135" fmla="*/ 1564950 h 3883461"/>
                    <a:gd name="connsiteX136" fmla="*/ 1721614 w 5054768"/>
                    <a:gd name="connsiteY136" fmla="*/ 1537101 h 3883461"/>
                    <a:gd name="connsiteX137" fmla="*/ 1714967 w 5054768"/>
                    <a:gd name="connsiteY137" fmla="*/ 1522547 h 3883461"/>
                    <a:gd name="connsiteX138" fmla="*/ 1723950 w 5054768"/>
                    <a:gd name="connsiteY138" fmla="*/ 1476012 h 3883461"/>
                    <a:gd name="connsiteX139" fmla="*/ 1716045 w 5054768"/>
                    <a:gd name="connsiteY139" fmla="*/ 1465412 h 3883461"/>
                    <a:gd name="connsiteX140" fmla="*/ 1727903 w 5054768"/>
                    <a:gd name="connsiteY140" fmla="*/ 1457326 h 3883461"/>
                    <a:gd name="connsiteX141" fmla="*/ 1744972 w 5054768"/>
                    <a:gd name="connsiteY141" fmla="*/ 1455889 h 3883461"/>
                    <a:gd name="connsiteX142" fmla="*/ 1762041 w 5054768"/>
                    <a:gd name="connsiteY142" fmla="*/ 1449241 h 3883461"/>
                    <a:gd name="connsiteX143" fmla="*/ 1772641 w 5054768"/>
                    <a:gd name="connsiteY143" fmla="*/ 1470443 h 3883461"/>
                    <a:gd name="connsiteX144" fmla="*/ 1776594 w 5054768"/>
                    <a:gd name="connsiteY144" fmla="*/ 1494339 h 3883461"/>
                    <a:gd name="connsiteX145" fmla="*/ 1788632 w 5054768"/>
                    <a:gd name="connsiteY145" fmla="*/ 1534226 h 3883461"/>
                    <a:gd name="connsiteX146" fmla="*/ 1807138 w 5054768"/>
                    <a:gd name="connsiteY146" fmla="*/ 1558122 h 3883461"/>
                    <a:gd name="connsiteX147" fmla="*/ 1836245 w 5054768"/>
                    <a:gd name="connsiteY147" fmla="*/ 1582019 h 3883461"/>
                    <a:gd name="connsiteX148" fmla="*/ 1852056 w 5054768"/>
                    <a:gd name="connsiteY148" fmla="*/ 1582019 h 3883461"/>
                    <a:gd name="connsiteX149" fmla="*/ 1884936 w 5054768"/>
                    <a:gd name="connsiteY149" fmla="*/ 1573933 h 3883461"/>
                    <a:gd name="connsiteX150" fmla="*/ 1903442 w 5054768"/>
                    <a:gd name="connsiteY150" fmla="*/ 1587229 h 3883461"/>
                    <a:gd name="connsiteX151" fmla="*/ 1907575 w 5054768"/>
                    <a:gd name="connsiteY151" fmla="*/ 1621726 h 3883461"/>
                    <a:gd name="connsiteX152" fmla="*/ 1928776 w 5054768"/>
                    <a:gd name="connsiteY152" fmla="*/ 1636280 h 3883461"/>
                    <a:gd name="connsiteX153" fmla="*/ 1968304 w 5054768"/>
                    <a:gd name="connsiteY153" fmla="*/ 1649396 h 3883461"/>
                    <a:gd name="connsiteX154" fmla="*/ 1985373 w 5054768"/>
                    <a:gd name="connsiteY154" fmla="*/ 1649396 h 3883461"/>
                    <a:gd name="connsiteX155" fmla="*/ 2010527 w 5054768"/>
                    <a:gd name="connsiteY155" fmla="*/ 1656044 h 3883461"/>
                    <a:gd name="connsiteX156" fmla="*/ 2034243 w 5054768"/>
                    <a:gd name="connsiteY156" fmla="*/ 1653348 h 3883461"/>
                    <a:gd name="connsiteX157" fmla="*/ 2089582 w 5054768"/>
                    <a:gd name="connsiteY157" fmla="*/ 1655864 h 3883461"/>
                    <a:gd name="connsiteX158" fmla="*/ 2123900 w 5054768"/>
                    <a:gd name="connsiteY158" fmla="*/ 1659817 h 3883461"/>
                    <a:gd name="connsiteX159" fmla="*/ 2131985 w 5054768"/>
                    <a:gd name="connsiteY159" fmla="*/ 1693056 h 3883461"/>
                    <a:gd name="connsiteX160" fmla="*/ 2149234 w 5054768"/>
                    <a:gd name="connsiteY160" fmla="*/ 1713000 h 3883461"/>
                    <a:gd name="connsiteX161" fmla="*/ 2157139 w 5054768"/>
                    <a:gd name="connsiteY161" fmla="*/ 1720905 h 3883461"/>
                    <a:gd name="connsiteX162" fmla="*/ 2170435 w 5054768"/>
                    <a:gd name="connsiteY162" fmla="*/ 1740848 h 3883461"/>
                    <a:gd name="connsiteX163" fmla="*/ 2199542 w 5054768"/>
                    <a:gd name="connsiteY163" fmla="*/ 1746059 h 3883461"/>
                    <a:gd name="connsiteX164" fmla="*/ 2170615 w 5054768"/>
                    <a:gd name="connsiteY164" fmla="*/ 1763307 h 3883461"/>
                    <a:gd name="connsiteX165" fmla="*/ 2157498 w 5054768"/>
                    <a:gd name="connsiteY165" fmla="*/ 1769956 h 3883461"/>
                    <a:gd name="connsiteX166" fmla="*/ 2194511 w 5054768"/>
                    <a:gd name="connsiteY166" fmla="*/ 1822959 h 3883461"/>
                    <a:gd name="connsiteX167" fmla="*/ 2229906 w 5054768"/>
                    <a:gd name="connsiteY167" fmla="*/ 1794930 h 3883461"/>
                    <a:gd name="connsiteX168" fmla="*/ 2244280 w 5054768"/>
                    <a:gd name="connsiteY168" fmla="*/ 1765643 h 3883461"/>
                    <a:gd name="connsiteX169" fmla="*/ 2243022 w 5054768"/>
                    <a:gd name="connsiteY169" fmla="*/ 1794930 h 3883461"/>
                    <a:gd name="connsiteX170" fmla="*/ 2237992 w 5054768"/>
                    <a:gd name="connsiteY170" fmla="*/ 1840207 h 3883461"/>
                    <a:gd name="connsiteX171" fmla="*/ 2231523 w 5054768"/>
                    <a:gd name="connsiteY171" fmla="*/ 1865541 h 3883461"/>
                    <a:gd name="connsiteX172" fmla="*/ 2231703 w 5054768"/>
                    <a:gd name="connsiteY172" fmla="*/ 1904170 h 3883461"/>
                    <a:gd name="connsiteX173" fmla="*/ 2229188 w 5054768"/>
                    <a:gd name="connsiteY173" fmla="*/ 1926809 h 3883461"/>
                    <a:gd name="connsiteX174" fmla="*/ 2229367 w 5054768"/>
                    <a:gd name="connsiteY174" fmla="*/ 1986640 h 3883461"/>
                    <a:gd name="connsiteX175" fmla="*/ 2239968 w 5054768"/>
                    <a:gd name="connsiteY175" fmla="*/ 2022574 h 3883461"/>
                    <a:gd name="connsiteX176" fmla="*/ 2249311 w 5054768"/>
                    <a:gd name="connsiteY176" fmla="*/ 2057071 h 3883461"/>
                    <a:gd name="connsiteX177" fmla="*/ 2244100 w 5054768"/>
                    <a:gd name="connsiteY177" fmla="*/ 2088873 h 3883461"/>
                    <a:gd name="connsiteX178" fmla="*/ 2260091 w 5054768"/>
                    <a:gd name="connsiteY178" fmla="*/ 2149961 h 3883461"/>
                    <a:gd name="connsiteX179" fmla="*/ 2269614 w 5054768"/>
                    <a:gd name="connsiteY179" fmla="*/ 2217698 h 3883461"/>
                    <a:gd name="connsiteX180" fmla="*/ 2298721 w 5054768"/>
                    <a:gd name="connsiteY180" fmla="*/ 2258843 h 3883461"/>
                    <a:gd name="connsiteX181" fmla="*/ 2317047 w 5054768"/>
                    <a:gd name="connsiteY181" fmla="*/ 2244289 h 3883461"/>
                    <a:gd name="connsiteX182" fmla="*/ 2332858 w 5054768"/>
                    <a:gd name="connsiteY182" fmla="*/ 2225603 h 3883461"/>
                    <a:gd name="connsiteX183" fmla="*/ 2342021 w 5054768"/>
                    <a:gd name="connsiteY183" fmla="*/ 2218955 h 3883461"/>
                    <a:gd name="connsiteX184" fmla="*/ 2352442 w 5054768"/>
                    <a:gd name="connsiteY184" fmla="*/ 2191106 h 3883461"/>
                    <a:gd name="connsiteX185" fmla="*/ 2365558 w 5054768"/>
                    <a:gd name="connsiteY185" fmla="*/ 2176373 h 3883461"/>
                    <a:gd name="connsiteX186" fmla="*/ 2373284 w 5054768"/>
                    <a:gd name="connsiteY186" fmla="*/ 2125886 h 3883461"/>
                    <a:gd name="connsiteX187" fmla="*/ 2392869 w 5054768"/>
                    <a:gd name="connsiteY187" fmla="*/ 2092646 h 3883461"/>
                    <a:gd name="connsiteX188" fmla="*/ 2387478 w 5054768"/>
                    <a:gd name="connsiteY188" fmla="*/ 2072702 h 3883461"/>
                    <a:gd name="connsiteX189" fmla="*/ 2397720 w 5054768"/>
                    <a:gd name="connsiteY189" fmla="*/ 2008919 h 3883461"/>
                    <a:gd name="connsiteX190" fmla="*/ 2416226 w 5054768"/>
                    <a:gd name="connsiteY190" fmla="*/ 2002271 h 3883461"/>
                    <a:gd name="connsiteX191" fmla="*/ 2434732 w 5054768"/>
                    <a:gd name="connsiteY191" fmla="*/ 1994186 h 3883461"/>
                    <a:gd name="connsiteX192" fmla="*/ 2460964 w 5054768"/>
                    <a:gd name="connsiteY192" fmla="*/ 1972805 h 3883461"/>
                    <a:gd name="connsiteX193" fmla="*/ 2466175 w 5054768"/>
                    <a:gd name="connsiteY193" fmla="*/ 1954119 h 3883461"/>
                    <a:gd name="connsiteX194" fmla="*/ 2522771 w 5054768"/>
                    <a:gd name="connsiteY194" fmla="*/ 1910100 h 3883461"/>
                    <a:gd name="connsiteX195" fmla="*/ 2534630 w 5054768"/>
                    <a:gd name="connsiteY195" fmla="*/ 1892851 h 3883461"/>
                    <a:gd name="connsiteX196" fmla="*/ 2547746 w 5054768"/>
                    <a:gd name="connsiteY196" fmla="*/ 1883508 h 3883461"/>
                    <a:gd name="connsiteX197" fmla="*/ 2560862 w 5054768"/>
                    <a:gd name="connsiteY197" fmla="*/ 1875602 h 3883461"/>
                    <a:gd name="connsiteX198" fmla="*/ 2589789 w 5054768"/>
                    <a:gd name="connsiteY198" fmla="*/ 1859612 h 3883461"/>
                    <a:gd name="connsiteX199" fmla="*/ 2600210 w 5054768"/>
                    <a:gd name="connsiteY199" fmla="*/ 1834278 h 3883461"/>
                    <a:gd name="connsiteX200" fmla="*/ 2605421 w 5054768"/>
                    <a:gd name="connsiteY200" fmla="*/ 1819725 h 3883461"/>
                    <a:gd name="connsiteX201" fmla="*/ 2631652 w 5054768"/>
                    <a:gd name="connsiteY201" fmla="*/ 1807686 h 3883461"/>
                    <a:gd name="connsiteX202" fmla="*/ 2640816 w 5054768"/>
                    <a:gd name="connsiteY202" fmla="*/ 1808944 h 3883461"/>
                    <a:gd name="connsiteX203" fmla="*/ 2665790 w 5054768"/>
                    <a:gd name="connsiteY203" fmla="*/ 1811639 h 3883461"/>
                    <a:gd name="connsiteX204" fmla="*/ 2684296 w 5054768"/>
                    <a:gd name="connsiteY204" fmla="*/ 1808944 h 3883461"/>
                    <a:gd name="connsiteX205" fmla="*/ 2700108 w 5054768"/>
                    <a:gd name="connsiteY205" fmla="*/ 1803554 h 3883461"/>
                    <a:gd name="connsiteX206" fmla="*/ 2703881 w 5054768"/>
                    <a:gd name="connsiteY206" fmla="*/ 1770315 h 3883461"/>
                    <a:gd name="connsiteX207" fmla="*/ 2729035 w 5054768"/>
                    <a:gd name="connsiteY207" fmla="*/ 1791516 h 3883461"/>
                    <a:gd name="connsiteX208" fmla="*/ 2731730 w 5054768"/>
                    <a:gd name="connsiteY208" fmla="*/ 1826013 h 3883461"/>
                    <a:gd name="connsiteX209" fmla="*/ 2738378 w 5054768"/>
                    <a:gd name="connsiteY209" fmla="*/ 1857815 h 3883461"/>
                    <a:gd name="connsiteX210" fmla="*/ 2755626 w 5054768"/>
                    <a:gd name="connsiteY210" fmla="*/ 1871111 h 3883461"/>
                    <a:gd name="connsiteX211" fmla="*/ 2770180 w 5054768"/>
                    <a:gd name="connsiteY211" fmla="*/ 1891054 h 3883461"/>
                    <a:gd name="connsiteX212" fmla="*/ 2779523 w 5054768"/>
                    <a:gd name="connsiteY212" fmla="*/ 1932199 h 3883461"/>
                    <a:gd name="connsiteX213" fmla="*/ 2777007 w 5054768"/>
                    <a:gd name="connsiteY213" fmla="*/ 1970649 h 3883461"/>
                    <a:gd name="connsiteX214" fmla="*/ 2763891 w 5054768"/>
                    <a:gd name="connsiteY214" fmla="*/ 2005146 h 3883461"/>
                    <a:gd name="connsiteX215" fmla="*/ 2777007 w 5054768"/>
                    <a:gd name="connsiteY215" fmla="*/ 2009099 h 3883461"/>
                    <a:gd name="connsiteX216" fmla="*/ 2798208 w 5054768"/>
                    <a:gd name="connsiteY216" fmla="*/ 2015747 h 3883461"/>
                    <a:gd name="connsiteX217" fmla="*/ 2819230 w 5054768"/>
                    <a:gd name="connsiteY217" fmla="*/ 1994366 h 3883461"/>
                    <a:gd name="connsiteX218" fmla="*/ 2835041 w 5054768"/>
                    <a:gd name="connsiteY218" fmla="*/ 1977117 h 3883461"/>
                    <a:gd name="connsiteX219" fmla="*/ 2845642 w 5054768"/>
                    <a:gd name="connsiteY219" fmla="*/ 1978375 h 3883461"/>
                    <a:gd name="connsiteX220" fmla="*/ 2851032 w 5054768"/>
                    <a:gd name="connsiteY220" fmla="*/ 1999576 h 3883461"/>
                    <a:gd name="connsiteX221" fmla="*/ 2856422 w 5054768"/>
                    <a:gd name="connsiteY221" fmla="*/ 2010177 h 3883461"/>
                    <a:gd name="connsiteX222" fmla="*/ 2857860 w 5054768"/>
                    <a:gd name="connsiteY222" fmla="*/ 2040721 h 3883461"/>
                    <a:gd name="connsiteX223" fmla="*/ 2859297 w 5054768"/>
                    <a:gd name="connsiteY223" fmla="*/ 2085819 h 3883461"/>
                    <a:gd name="connsiteX224" fmla="*/ 2867202 w 5054768"/>
                    <a:gd name="connsiteY224" fmla="*/ 2097677 h 3883461"/>
                    <a:gd name="connsiteX225" fmla="*/ 2868640 w 5054768"/>
                    <a:gd name="connsiteY225" fmla="*/ 2145470 h 3883461"/>
                    <a:gd name="connsiteX226" fmla="*/ 2863429 w 5054768"/>
                    <a:gd name="connsiteY226" fmla="*/ 2166671 h 3883461"/>
                    <a:gd name="connsiteX227" fmla="*/ 2856961 w 5054768"/>
                    <a:gd name="connsiteY227" fmla="*/ 2201168 h 3883461"/>
                    <a:gd name="connsiteX228" fmla="*/ 2856961 w 5054768"/>
                    <a:gd name="connsiteY228" fmla="*/ 2218416 h 3883461"/>
                    <a:gd name="connsiteX229" fmla="*/ 2846540 w 5054768"/>
                    <a:gd name="connsiteY229" fmla="*/ 2260999 h 3883461"/>
                    <a:gd name="connsiteX230" fmla="*/ 2858399 w 5054768"/>
                    <a:gd name="connsiteY230" fmla="*/ 2272857 h 3883461"/>
                    <a:gd name="connsiteX231" fmla="*/ 2872952 w 5054768"/>
                    <a:gd name="connsiteY231" fmla="*/ 2295496 h 3883461"/>
                    <a:gd name="connsiteX232" fmla="*/ 2884810 w 5054768"/>
                    <a:gd name="connsiteY232" fmla="*/ 2316697 h 3883461"/>
                    <a:gd name="connsiteX233" fmla="*/ 2896848 w 5054768"/>
                    <a:gd name="connsiteY233" fmla="*/ 2343289 h 3883461"/>
                    <a:gd name="connsiteX234" fmla="*/ 2902418 w 5054768"/>
                    <a:gd name="connsiteY234" fmla="*/ 2412462 h 3883461"/>
                    <a:gd name="connsiteX235" fmla="*/ 2922362 w 5054768"/>
                    <a:gd name="connsiteY235" fmla="*/ 2446959 h 3883461"/>
                    <a:gd name="connsiteX236" fmla="*/ 2944821 w 5054768"/>
                    <a:gd name="connsiteY236" fmla="*/ 2476246 h 3883461"/>
                    <a:gd name="connsiteX237" fmla="*/ 2976443 w 5054768"/>
                    <a:gd name="connsiteY237" fmla="*/ 2494752 h 3883461"/>
                    <a:gd name="connsiteX238" fmla="*/ 2993512 w 5054768"/>
                    <a:gd name="connsiteY238" fmla="*/ 2499962 h 3883461"/>
                    <a:gd name="connsiteX239" fmla="*/ 3001417 w 5054768"/>
                    <a:gd name="connsiteY239" fmla="*/ 2483971 h 3883461"/>
                    <a:gd name="connsiteX240" fmla="*/ 2981474 w 5054768"/>
                    <a:gd name="connsiteY240" fmla="*/ 2428093 h 3883461"/>
                    <a:gd name="connsiteX241" fmla="*/ 2972131 w 5054768"/>
                    <a:gd name="connsiteY241" fmla="*/ 2370958 h 3883461"/>
                    <a:gd name="connsiteX242" fmla="*/ 2927033 w 5054768"/>
                    <a:gd name="connsiteY242" fmla="*/ 2313822 h 3883461"/>
                    <a:gd name="connsiteX243" fmla="*/ 2913917 w 5054768"/>
                    <a:gd name="connsiteY243" fmla="*/ 2308612 h 3883461"/>
                    <a:gd name="connsiteX244" fmla="*/ 2904574 w 5054768"/>
                    <a:gd name="connsiteY244" fmla="*/ 2266030 h 3883461"/>
                    <a:gd name="connsiteX245" fmla="*/ 2892716 w 5054768"/>
                    <a:gd name="connsiteY245" fmla="*/ 2247523 h 3883461"/>
                    <a:gd name="connsiteX246" fmla="*/ 2879420 w 5054768"/>
                    <a:gd name="connsiteY246" fmla="*/ 2235665 h 3883461"/>
                    <a:gd name="connsiteX247" fmla="*/ 2876725 w 5054768"/>
                    <a:gd name="connsiteY247" fmla="*/ 2201168 h 3883461"/>
                    <a:gd name="connsiteX248" fmla="*/ 2899004 w 5054768"/>
                    <a:gd name="connsiteY248" fmla="*/ 2150680 h 3883461"/>
                    <a:gd name="connsiteX249" fmla="*/ 2909425 w 5054768"/>
                    <a:gd name="connsiteY249" fmla="*/ 2113488 h 3883461"/>
                    <a:gd name="connsiteX250" fmla="*/ 2913378 w 5054768"/>
                    <a:gd name="connsiteY250" fmla="*/ 2096240 h 3883461"/>
                    <a:gd name="connsiteX251" fmla="*/ 2927931 w 5054768"/>
                    <a:gd name="connsiteY251" fmla="*/ 2106840 h 3883461"/>
                    <a:gd name="connsiteX252" fmla="*/ 2938532 w 5054768"/>
                    <a:gd name="connsiteY252" fmla="*/ 2129479 h 3883461"/>
                    <a:gd name="connsiteX253" fmla="*/ 2959554 w 5054768"/>
                    <a:gd name="connsiteY253" fmla="*/ 2134690 h 3883461"/>
                    <a:gd name="connsiteX254" fmla="*/ 2976802 w 5054768"/>
                    <a:gd name="connsiteY254" fmla="*/ 2154633 h 3883461"/>
                    <a:gd name="connsiteX255" fmla="*/ 2986145 w 5054768"/>
                    <a:gd name="connsiteY255" fmla="*/ 2181224 h 3883461"/>
                    <a:gd name="connsiteX256" fmla="*/ 2998003 w 5054768"/>
                    <a:gd name="connsiteY256" fmla="*/ 2182482 h 3883461"/>
                    <a:gd name="connsiteX257" fmla="*/ 3007346 w 5054768"/>
                    <a:gd name="connsiteY257" fmla="*/ 2194340 h 3883461"/>
                    <a:gd name="connsiteX258" fmla="*/ 3020642 w 5054768"/>
                    <a:gd name="connsiteY258" fmla="*/ 2206199 h 3883461"/>
                    <a:gd name="connsiteX259" fmla="*/ 3027290 w 5054768"/>
                    <a:gd name="connsiteY259" fmla="*/ 2216799 h 3883461"/>
                    <a:gd name="connsiteX260" fmla="*/ 3024775 w 5054768"/>
                    <a:gd name="connsiteY260" fmla="*/ 2250039 h 3883461"/>
                    <a:gd name="connsiteX261" fmla="*/ 3043281 w 5054768"/>
                    <a:gd name="connsiteY261" fmla="*/ 2248601 h 3883461"/>
                    <a:gd name="connsiteX262" fmla="*/ 3073466 w 5054768"/>
                    <a:gd name="connsiteY262" fmla="*/ 2222010 h 3883461"/>
                    <a:gd name="connsiteX263" fmla="*/ 3078676 w 5054768"/>
                    <a:gd name="connsiteY263" fmla="*/ 2203324 h 3883461"/>
                    <a:gd name="connsiteX264" fmla="*/ 3098440 w 5054768"/>
                    <a:gd name="connsiteY264" fmla="*/ 2203324 h 3883461"/>
                    <a:gd name="connsiteX265" fmla="*/ 3148389 w 5054768"/>
                    <a:gd name="connsiteY265" fmla="*/ 2165952 h 3883461"/>
                    <a:gd name="connsiteX266" fmla="*/ 3149646 w 5054768"/>
                    <a:gd name="connsiteY266" fmla="*/ 2138103 h 3883461"/>
                    <a:gd name="connsiteX267" fmla="*/ 3157552 w 5054768"/>
                    <a:gd name="connsiteY267" fmla="*/ 2112770 h 3883461"/>
                    <a:gd name="connsiteX268" fmla="*/ 3153420 w 5054768"/>
                    <a:gd name="connsiteY268" fmla="*/ 2078273 h 3883461"/>
                    <a:gd name="connsiteX269" fmla="*/ 3142639 w 5054768"/>
                    <a:gd name="connsiteY269" fmla="*/ 2035690 h 3883461"/>
                    <a:gd name="connsiteX270" fmla="*/ 3122696 w 5054768"/>
                    <a:gd name="connsiteY270" fmla="*/ 2002451 h 3883461"/>
                    <a:gd name="connsiteX271" fmla="*/ 3108142 w 5054768"/>
                    <a:gd name="connsiteY271" fmla="*/ 1983945 h 3883461"/>
                    <a:gd name="connsiteX272" fmla="*/ 3084246 w 5054768"/>
                    <a:gd name="connsiteY272" fmla="*/ 1946753 h 3883461"/>
                    <a:gd name="connsiteX273" fmla="*/ 3086761 w 5054768"/>
                    <a:gd name="connsiteY273" fmla="*/ 1894827 h 3883461"/>
                    <a:gd name="connsiteX274" fmla="*/ 3110478 w 5054768"/>
                    <a:gd name="connsiteY274" fmla="*/ 1872189 h 3883461"/>
                    <a:gd name="connsiteX275" fmla="*/ 3134195 w 5054768"/>
                    <a:gd name="connsiteY275" fmla="*/ 1848292 h 3883461"/>
                    <a:gd name="connsiteX276" fmla="*/ 3160427 w 5054768"/>
                    <a:gd name="connsiteY276" fmla="*/ 1840207 h 3883461"/>
                    <a:gd name="connsiteX277" fmla="*/ 3171027 w 5054768"/>
                    <a:gd name="connsiteY277" fmla="*/ 1838770 h 3883461"/>
                    <a:gd name="connsiteX278" fmla="*/ 3188096 w 5054768"/>
                    <a:gd name="connsiteY278" fmla="*/ 1843980 h 3883461"/>
                    <a:gd name="connsiteX279" fmla="*/ 3194744 w 5054768"/>
                    <a:gd name="connsiteY279" fmla="*/ 1849370 h 3883461"/>
                    <a:gd name="connsiteX280" fmla="*/ 3188276 w 5054768"/>
                    <a:gd name="connsiteY280" fmla="*/ 1868056 h 3883461"/>
                    <a:gd name="connsiteX281" fmla="*/ 3201572 w 5054768"/>
                    <a:gd name="connsiteY281" fmla="*/ 1881352 h 3883461"/>
                    <a:gd name="connsiteX282" fmla="*/ 3210735 w 5054768"/>
                    <a:gd name="connsiteY282" fmla="*/ 1861408 h 3883461"/>
                    <a:gd name="connsiteX283" fmla="*/ 3239662 w 5054768"/>
                    <a:gd name="connsiteY283" fmla="*/ 1841465 h 3883461"/>
                    <a:gd name="connsiteX284" fmla="*/ 3267332 w 5054768"/>
                    <a:gd name="connsiteY284" fmla="*/ 1838770 h 3883461"/>
                    <a:gd name="connsiteX285" fmla="*/ 3289791 w 5054768"/>
                    <a:gd name="connsiteY285" fmla="*/ 1830684 h 3883461"/>
                    <a:gd name="connsiteX286" fmla="*/ 3310812 w 5054768"/>
                    <a:gd name="connsiteY286" fmla="*/ 1822599 h 3883461"/>
                    <a:gd name="connsiteX287" fmla="*/ 3325366 w 5054768"/>
                    <a:gd name="connsiteY287" fmla="*/ 1811999 h 3883461"/>
                    <a:gd name="connsiteX288" fmla="*/ 3353035 w 5054768"/>
                    <a:gd name="connsiteY288" fmla="*/ 1810561 h 3883461"/>
                    <a:gd name="connsiteX289" fmla="*/ 3380705 w 5054768"/>
                    <a:gd name="connsiteY289" fmla="*/ 1795828 h 3883461"/>
                    <a:gd name="connsiteX290" fmla="*/ 3389868 w 5054768"/>
                    <a:gd name="connsiteY290" fmla="*/ 1781095 h 3883461"/>
                    <a:gd name="connsiteX291" fmla="*/ 3418795 w 5054768"/>
                    <a:gd name="connsiteY291" fmla="*/ 1765104 h 3883461"/>
                    <a:gd name="connsiteX292" fmla="*/ 3431911 w 5054768"/>
                    <a:gd name="connsiteY292" fmla="*/ 1749114 h 3883461"/>
                    <a:gd name="connsiteX293" fmla="*/ 3446285 w 5054768"/>
                    <a:gd name="connsiteY293" fmla="*/ 1735818 h 3883461"/>
                    <a:gd name="connsiteX294" fmla="*/ 3455448 w 5054768"/>
                    <a:gd name="connsiteY294" fmla="*/ 1723780 h 3883461"/>
                    <a:gd name="connsiteX295" fmla="*/ 3466049 w 5054768"/>
                    <a:gd name="connsiteY295" fmla="*/ 1721085 h 3883461"/>
                    <a:gd name="connsiteX296" fmla="*/ 3472517 w 5054768"/>
                    <a:gd name="connsiteY296" fmla="*/ 1691798 h 3883461"/>
                    <a:gd name="connsiteX297" fmla="*/ 3471079 w 5054768"/>
                    <a:gd name="connsiteY297" fmla="*/ 1678503 h 3883461"/>
                    <a:gd name="connsiteX298" fmla="*/ 3493359 w 5054768"/>
                    <a:gd name="connsiteY298" fmla="*/ 1658559 h 3883461"/>
                    <a:gd name="connsiteX299" fmla="*/ 3503780 w 5054768"/>
                    <a:gd name="connsiteY299" fmla="*/ 1637358 h 3883461"/>
                    <a:gd name="connsiteX300" fmla="*/ 3516896 w 5054768"/>
                    <a:gd name="connsiteY300" fmla="*/ 1631967 h 3883461"/>
                    <a:gd name="connsiteX301" fmla="*/ 3520849 w 5054768"/>
                    <a:gd name="connsiteY301" fmla="*/ 1621367 h 3883461"/>
                    <a:gd name="connsiteX302" fmla="*/ 3522106 w 5054768"/>
                    <a:gd name="connsiteY302" fmla="*/ 1608071 h 3883461"/>
                    <a:gd name="connsiteX303" fmla="*/ 3541870 w 5054768"/>
                    <a:gd name="connsiteY303" fmla="*/ 1581480 h 3883461"/>
                    <a:gd name="connsiteX304" fmla="*/ 3532527 w 5054768"/>
                    <a:gd name="connsiteY304" fmla="*/ 1570879 h 3883461"/>
                    <a:gd name="connsiteX305" fmla="*/ 3507553 w 5054768"/>
                    <a:gd name="connsiteY305" fmla="*/ 1568364 h 3883461"/>
                    <a:gd name="connsiteX306" fmla="*/ 3504858 w 5054768"/>
                    <a:gd name="connsiteY306" fmla="*/ 1560458 h 3883461"/>
                    <a:gd name="connsiteX307" fmla="*/ 3529832 w 5054768"/>
                    <a:gd name="connsiteY307" fmla="*/ 1551115 h 3883461"/>
                    <a:gd name="connsiteX308" fmla="*/ 3533785 w 5054768"/>
                    <a:gd name="connsiteY308" fmla="*/ 1535124 h 3883461"/>
                    <a:gd name="connsiteX309" fmla="*/ 3516536 w 5054768"/>
                    <a:gd name="connsiteY309" fmla="*/ 1516618 h 3883461"/>
                    <a:gd name="connsiteX310" fmla="*/ 3532348 w 5054768"/>
                    <a:gd name="connsiteY310" fmla="*/ 1520571 h 3883461"/>
                    <a:gd name="connsiteX311" fmla="*/ 3535043 w 5054768"/>
                    <a:gd name="connsiteY311" fmla="*/ 1511228 h 3883461"/>
                    <a:gd name="connsiteX312" fmla="*/ 3517794 w 5054768"/>
                    <a:gd name="connsiteY312" fmla="*/ 1483379 h 3883461"/>
                    <a:gd name="connsiteX313" fmla="*/ 3505756 w 5054768"/>
                    <a:gd name="connsiteY313" fmla="*/ 1439539 h 3883461"/>
                    <a:gd name="connsiteX314" fmla="*/ 3485992 w 5054768"/>
                    <a:gd name="connsiteY314" fmla="*/ 1418338 h 3883461"/>
                    <a:gd name="connsiteX315" fmla="*/ 3503061 w 5054768"/>
                    <a:gd name="connsiteY315" fmla="*/ 1389051 h 3883461"/>
                    <a:gd name="connsiteX316" fmla="*/ 3529293 w 5054768"/>
                    <a:gd name="connsiteY316" fmla="*/ 1371803 h 3883461"/>
                    <a:gd name="connsiteX317" fmla="*/ 3545104 w 5054768"/>
                    <a:gd name="connsiteY317" fmla="*/ 1361202 h 3883461"/>
                    <a:gd name="connsiteX318" fmla="*/ 3572774 w 5054768"/>
                    <a:gd name="connsiteY318" fmla="*/ 1354554 h 3883461"/>
                    <a:gd name="connsiteX319" fmla="*/ 3576727 w 5054768"/>
                    <a:gd name="connsiteY319" fmla="*/ 1335868 h 3883461"/>
                    <a:gd name="connsiteX320" fmla="*/ 3547799 w 5054768"/>
                    <a:gd name="connsiteY320" fmla="*/ 1330658 h 3883461"/>
                    <a:gd name="connsiteX321" fmla="*/ 3524083 w 5054768"/>
                    <a:gd name="connsiteY321" fmla="*/ 1329400 h 3883461"/>
                    <a:gd name="connsiteX322" fmla="*/ 3496413 w 5054768"/>
                    <a:gd name="connsiteY322" fmla="*/ 1346649 h 3883461"/>
                    <a:gd name="connsiteX323" fmla="*/ 3485813 w 5054768"/>
                    <a:gd name="connsiteY323" fmla="*/ 1333353 h 3883461"/>
                    <a:gd name="connsiteX324" fmla="*/ 3480422 w 5054768"/>
                    <a:gd name="connsiteY324" fmla="*/ 1318799 h 3883461"/>
                    <a:gd name="connsiteX325" fmla="*/ 3463174 w 5054768"/>
                    <a:gd name="connsiteY325" fmla="*/ 1310894 h 3883461"/>
                    <a:gd name="connsiteX326" fmla="*/ 3462994 w 5054768"/>
                    <a:gd name="connsiteY326" fmla="*/ 1285560 h 3883461"/>
                    <a:gd name="connsiteX327" fmla="*/ 3477548 w 5054768"/>
                    <a:gd name="connsiteY327" fmla="*/ 1278912 h 3883461"/>
                    <a:gd name="connsiteX328" fmla="*/ 3497312 w 5054768"/>
                    <a:gd name="connsiteY328" fmla="*/ 1276217 h 3883461"/>
                    <a:gd name="connsiteX329" fmla="*/ 3523544 w 5054768"/>
                    <a:gd name="connsiteY329" fmla="*/ 1254836 h 3883461"/>
                    <a:gd name="connsiteX330" fmla="*/ 3547260 w 5054768"/>
                    <a:gd name="connsiteY330" fmla="*/ 1238845 h 3883461"/>
                    <a:gd name="connsiteX331" fmla="*/ 3568282 w 5054768"/>
                    <a:gd name="connsiteY331" fmla="*/ 1228245 h 3883461"/>
                    <a:gd name="connsiteX332" fmla="*/ 3578883 w 5054768"/>
                    <a:gd name="connsiteY332" fmla="*/ 1249446 h 3883461"/>
                    <a:gd name="connsiteX333" fmla="*/ 3563072 w 5054768"/>
                    <a:gd name="connsiteY333" fmla="*/ 1269390 h 3883461"/>
                    <a:gd name="connsiteX334" fmla="*/ 3561814 w 5054768"/>
                    <a:gd name="connsiteY334" fmla="*/ 1282685 h 3883461"/>
                    <a:gd name="connsiteX335" fmla="*/ 3551393 w 5054768"/>
                    <a:gd name="connsiteY335" fmla="*/ 1297239 h 3883461"/>
                    <a:gd name="connsiteX336" fmla="*/ 3572414 w 5054768"/>
                    <a:gd name="connsiteY336" fmla="*/ 1285201 h 3883461"/>
                    <a:gd name="connsiteX337" fmla="*/ 3605294 w 5054768"/>
                    <a:gd name="connsiteY337" fmla="*/ 1266515 h 3883461"/>
                    <a:gd name="connsiteX338" fmla="*/ 3635659 w 5054768"/>
                    <a:gd name="connsiteY338" fmla="*/ 1270468 h 3883461"/>
                    <a:gd name="connsiteX339" fmla="*/ 3648955 w 5054768"/>
                    <a:gd name="connsiteY339" fmla="*/ 1283763 h 3883461"/>
                    <a:gd name="connsiteX340" fmla="*/ 3638534 w 5054768"/>
                    <a:gd name="connsiteY340" fmla="*/ 1311612 h 3883461"/>
                    <a:gd name="connsiteX341" fmla="*/ 3647877 w 5054768"/>
                    <a:gd name="connsiteY341" fmla="*/ 1330119 h 3883461"/>
                    <a:gd name="connsiteX342" fmla="*/ 3670336 w 5054768"/>
                    <a:gd name="connsiteY342" fmla="*/ 1340719 h 3883461"/>
                    <a:gd name="connsiteX343" fmla="*/ 3674289 w 5054768"/>
                    <a:gd name="connsiteY343" fmla="*/ 1352757 h 3883461"/>
                    <a:gd name="connsiteX344" fmla="*/ 3674289 w 5054768"/>
                    <a:gd name="connsiteY344" fmla="*/ 1358148 h 3883461"/>
                    <a:gd name="connsiteX345" fmla="*/ 3669078 w 5054768"/>
                    <a:gd name="connsiteY345" fmla="*/ 1366053 h 3883461"/>
                    <a:gd name="connsiteX346" fmla="*/ 3673031 w 5054768"/>
                    <a:gd name="connsiteY346" fmla="*/ 1388692 h 3883461"/>
                    <a:gd name="connsiteX347" fmla="*/ 3666563 w 5054768"/>
                    <a:gd name="connsiteY347" fmla="*/ 1412588 h 3883461"/>
                    <a:gd name="connsiteX348" fmla="*/ 3664047 w 5054768"/>
                    <a:gd name="connsiteY348" fmla="*/ 1432532 h 3883461"/>
                    <a:gd name="connsiteX349" fmla="*/ 3678601 w 5054768"/>
                    <a:gd name="connsiteY349" fmla="*/ 1443132 h 3883461"/>
                    <a:gd name="connsiteX350" fmla="*/ 3710223 w 5054768"/>
                    <a:gd name="connsiteY350" fmla="*/ 1427142 h 3883461"/>
                    <a:gd name="connsiteX351" fmla="*/ 3741845 w 5054768"/>
                    <a:gd name="connsiteY351" fmla="*/ 1399113 h 3883461"/>
                    <a:gd name="connsiteX352" fmla="*/ 3737713 w 5054768"/>
                    <a:gd name="connsiteY352" fmla="*/ 1334071 h 3883461"/>
                    <a:gd name="connsiteX353" fmla="*/ 3717769 w 5054768"/>
                    <a:gd name="connsiteY353" fmla="*/ 1296879 h 3883461"/>
                    <a:gd name="connsiteX354" fmla="*/ 3713636 w 5054768"/>
                    <a:gd name="connsiteY354" fmla="*/ 1267593 h 3883461"/>
                    <a:gd name="connsiteX355" fmla="*/ 3743821 w 5054768"/>
                    <a:gd name="connsiteY355" fmla="*/ 1248907 h 3883461"/>
                    <a:gd name="connsiteX356" fmla="*/ 3758195 w 5054768"/>
                    <a:gd name="connsiteY356" fmla="*/ 1236869 h 3883461"/>
                    <a:gd name="connsiteX357" fmla="*/ 3767358 w 5054768"/>
                    <a:gd name="connsiteY357" fmla="*/ 1215668 h 3883461"/>
                    <a:gd name="connsiteX358" fmla="*/ 3777779 w 5054768"/>
                    <a:gd name="connsiteY358" fmla="*/ 1196982 h 3883461"/>
                    <a:gd name="connsiteX359" fmla="*/ 3819823 w 5054768"/>
                    <a:gd name="connsiteY359" fmla="*/ 1166258 h 3883461"/>
                    <a:gd name="connsiteX360" fmla="*/ 3856835 w 5054768"/>
                    <a:gd name="connsiteY360" fmla="*/ 1175421 h 3883461"/>
                    <a:gd name="connsiteX361" fmla="*/ 3911994 w 5054768"/>
                    <a:gd name="connsiteY361" fmla="*/ 1142002 h 3883461"/>
                    <a:gd name="connsiteX362" fmla="*/ 3955295 w 5054768"/>
                    <a:gd name="connsiteY362" fmla="*/ 1091335 h 3883461"/>
                    <a:gd name="connsiteX363" fmla="*/ 3997338 w 5054768"/>
                    <a:gd name="connsiteY363" fmla="*/ 1038152 h 3883461"/>
                    <a:gd name="connsiteX364" fmla="*/ 4032734 w 5054768"/>
                    <a:gd name="connsiteY364" fmla="*/ 983532 h 3883461"/>
                    <a:gd name="connsiteX365" fmla="*/ 4040460 w 5054768"/>
                    <a:gd name="connsiteY365" fmla="*/ 931606 h 3883461"/>
                    <a:gd name="connsiteX366" fmla="*/ 4053576 w 5054768"/>
                    <a:gd name="connsiteY366" fmla="*/ 895672 h 3883461"/>
                    <a:gd name="connsiteX367" fmla="*/ 4063997 w 5054768"/>
                    <a:gd name="connsiteY367" fmla="*/ 878424 h 3883461"/>
                    <a:gd name="connsiteX368" fmla="*/ 4055911 w 5054768"/>
                    <a:gd name="connsiteY368" fmla="*/ 849137 h 3883461"/>
                    <a:gd name="connsiteX369" fmla="*/ 4061122 w 5054768"/>
                    <a:gd name="connsiteY369" fmla="*/ 839794 h 3883461"/>
                    <a:gd name="connsiteX370" fmla="*/ 4032015 w 5054768"/>
                    <a:gd name="connsiteY370" fmla="*/ 804039 h 3883461"/>
                    <a:gd name="connsiteX371" fmla="*/ 4007041 w 5054768"/>
                    <a:gd name="connsiteY371" fmla="*/ 806735 h 3883461"/>
                    <a:gd name="connsiteX372" fmla="*/ 3980809 w 5054768"/>
                    <a:gd name="connsiteY372" fmla="*/ 828115 h 3883461"/>
                    <a:gd name="connsiteX373" fmla="*/ 3980809 w 5054768"/>
                    <a:gd name="connsiteY373" fmla="*/ 820210 h 3883461"/>
                    <a:gd name="connsiteX374" fmla="*/ 3974161 w 5054768"/>
                    <a:gd name="connsiteY374" fmla="*/ 806914 h 3883461"/>
                    <a:gd name="connsiteX375" fmla="*/ 3961045 w 5054768"/>
                    <a:gd name="connsiteY375" fmla="*/ 812304 h 3883461"/>
                    <a:gd name="connsiteX376" fmla="*/ 3961045 w 5054768"/>
                    <a:gd name="connsiteY376" fmla="*/ 793618 h 3883461"/>
                    <a:gd name="connsiteX377" fmla="*/ 3933375 w 5054768"/>
                    <a:gd name="connsiteY377" fmla="*/ 785713 h 3883461"/>
                    <a:gd name="connsiteX378" fmla="*/ 3962303 w 5054768"/>
                    <a:gd name="connsiteY378" fmla="*/ 760379 h 3883461"/>
                    <a:gd name="connsiteX379" fmla="*/ 3992487 w 5054768"/>
                    <a:gd name="connsiteY379" fmla="*/ 728398 h 3883461"/>
                    <a:gd name="connsiteX380" fmla="*/ 4013509 w 5054768"/>
                    <a:gd name="connsiteY380" fmla="*/ 712407 h 3883461"/>
                    <a:gd name="connsiteX381" fmla="*/ 4041178 w 5054768"/>
                    <a:gd name="connsiteY381" fmla="*/ 697674 h 3883461"/>
                    <a:gd name="connsiteX382" fmla="*/ 4070106 w 5054768"/>
                    <a:gd name="connsiteY382" fmla="*/ 667129 h 3883461"/>
                    <a:gd name="connsiteX383" fmla="*/ 4106938 w 5054768"/>
                    <a:gd name="connsiteY383" fmla="*/ 640538 h 3883461"/>
                    <a:gd name="connsiteX384" fmla="*/ 4154372 w 5054768"/>
                    <a:gd name="connsiteY384" fmla="*/ 637843 h 3883461"/>
                    <a:gd name="connsiteX385" fmla="*/ 4166230 w 5054768"/>
                    <a:gd name="connsiteY385" fmla="*/ 640538 h 3883461"/>
                    <a:gd name="connsiteX386" fmla="*/ 4175393 w 5054768"/>
                    <a:gd name="connsiteY386" fmla="*/ 644491 h 3883461"/>
                    <a:gd name="connsiteX387" fmla="*/ 4185994 w 5054768"/>
                    <a:gd name="connsiteY387" fmla="*/ 643053 h 3883461"/>
                    <a:gd name="connsiteX388" fmla="*/ 4208453 w 5054768"/>
                    <a:gd name="connsiteY388" fmla="*/ 644311 h 3883461"/>
                    <a:gd name="connsiteX389" fmla="*/ 4219054 w 5054768"/>
                    <a:gd name="connsiteY389" fmla="*/ 642874 h 3883461"/>
                    <a:gd name="connsiteX390" fmla="*/ 4233607 w 5054768"/>
                    <a:gd name="connsiteY390" fmla="*/ 642874 h 3883461"/>
                    <a:gd name="connsiteX391" fmla="*/ 4247981 w 5054768"/>
                    <a:gd name="connsiteY391" fmla="*/ 632273 h 3883461"/>
                    <a:gd name="connsiteX392" fmla="*/ 4287509 w 5054768"/>
                    <a:gd name="connsiteY392" fmla="*/ 644131 h 3883461"/>
                    <a:gd name="connsiteX393" fmla="*/ 4291462 w 5054768"/>
                    <a:gd name="connsiteY393" fmla="*/ 656169 h 3883461"/>
                    <a:gd name="connsiteX394" fmla="*/ 4319131 w 5054768"/>
                    <a:gd name="connsiteY394" fmla="*/ 654732 h 3883461"/>
                    <a:gd name="connsiteX395" fmla="*/ 4354706 w 5054768"/>
                    <a:gd name="connsiteY395" fmla="*/ 652037 h 3883461"/>
                    <a:gd name="connsiteX396" fmla="*/ 4370517 w 5054768"/>
                    <a:gd name="connsiteY396" fmla="*/ 639999 h 3883461"/>
                    <a:gd name="connsiteX397" fmla="*/ 4350753 w 5054768"/>
                    <a:gd name="connsiteY397" fmla="*/ 628141 h 3883461"/>
                    <a:gd name="connsiteX398" fmla="*/ 4365127 w 5054768"/>
                    <a:gd name="connsiteY398" fmla="*/ 609455 h 3883461"/>
                    <a:gd name="connsiteX399" fmla="*/ 4405913 w 5054768"/>
                    <a:gd name="connsiteY399" fmla="*/ 572083 h 3883461"/>
                    <a:gd name="connsiteX400" fmla="*/ 4441487 w 5054768"/>
                    <a:gd name="connsiteY400" fmla="*/ 561303 h 3883461"/>
                    <a:gd name="connsiteX401" fmla="*/ 4471852 w 5054768"/>
                    <a:gd name="connsiteY401" fmla="*/ 567951 h 3883461"/>
                    <a:gd name="connsiteX402" fmla="*/ 4467899 w 5054768"/>
                    <a:gd name="connsiteY402" fmla="*/ 587894 h 3883461"/>
                    <a:gd name="connsiteX403" fmla="*/ 4479757 w 5054768"/>
                    <a:gd name="connsiteY403" fmla="*/ 593105 h 3883461"/>
                    <a:gd name="connsiteX404" fmla="*/ 4488921 w 5054768"/>
                    <a:gd name="connsiteY404" fmla="*/ 593105 h 3883461"/>
                    <a:gd name="connsiteX405" fmla="*/ 4504732 w 5054768"/>
                    <a:gd name="connsiteY405" fmla="*/ 574419 h 3883461"/>
                    <a:gd name="connsiteX406" fmla="*/ 4528448 w 5054768"/>
                    <a:gd name="connsiteY406" fmla="*/ 559686 h 3883461"/>
                    <a:gd name="connsiteX407" fmla="*/ 4537612 w 5054768"/>
                    <a:gd name="connsiteY407" fmla="*/ 534352 h 3883461"/>
                    <a:gd name="connsiteX408" fmla="*/ 4561329 w 5054768"/>
                    <a:gd name="connsiteY408" fmla="*/ 534352 h 3883461"/>
                    <a:gd name="connsiteX409" fmla="*/ 4552165 w 5054768"/>
                    <a:gd name="connsiteY409" fmla="*/ 546390 h 3883461"/>
                    <a:gd name="connsiteX410" fmla="*/ 4545697 w 5054768"/>
                    <a:gd name="connsiteY410" fmla="*/ 570286 h 3883461"/>
                    <a:gd name="connsiteX411" fmla="*/ 4535276 w 5054768"/>
                    <a:gd name="connsiteY411" fmla="*/ 587535 h 3883461"/>
                    <a:gd name="connsiteX412" fmla="*/ 4505091 w 5054768"/>
                    <a:gd name="connsiteY412" fmla="*/ 611431 h 3883461"/>
                    <a:gd name="connsiteX413" fmla="*/ 4485507 w 5054768"/>
                    <a:gd name="connsiteY413" fmla="*/ 643413 h 3883461"/>
                    <a:gd name="connsiteX414" fmla="*/ 4465743 w 5054768"/>
                    <a:gd name="connsiteY414" fmla="*/ 660661 h 3883461"/>
                    <a:gd name="connsiteX415" fmla="*/ 4436816 w 5054768"/>
                    <a:gd name="connsiteY415" fmla="*/ 687253 h 3883461"/>
                    <a:gd name="connsiteX416" fmla="*/ 4421005 w 5054768"/>
                    <a:gd name="connsiteY416" fmla="*/ 688690 h 3883461"/>
                    <a:gd name="connsiteX417" fmla="*/ 4406631 w 5054768"/>
                    <a:gd name="connsiteY417" fmla="*/ 698033 h 3883461"/>
                    <a:gd name="connsiteX418" fmla="*/ 4401421 w 5054768"/>
                    <a:gd name="connsiteY418" fmla="*/ 716719 h 3883461"/>
                    <a:gd name="connsiteX419" fmla="*/ 4385789 w 5054768"/>
                    <a:gd name="connsiteY419" fmla="*/ 751396 h 3883461"/>
                    <a:gd name="connsiteX420" fmla="*/ 4396569 w 5054768"/>
                    <a:gd name="connsiteY420" fmla="*/ 843028 h 3883461"/>
                    <a:gd name="connsiteX421" fmla="*/ 4407170 w 5054768"/>
                    <a:gd name="connsiteY421" fmla="*/ 884173 h 3883461"/>
                    <a:gd name="connsiteX422" fmla="*/ 4409865 w 5054768"/>
                    <a:gd name="connsiteY422" fmla="*/ 908069 h 3883461"/>
                    <a:gd name="connsiteX423" fmla="*/ 4424419 w 5054768"/>
                    <a:gd name="connsiteY423" fmla="*/ 905374 h 3883461"/>
                    <a:gd name="connsiteX424" fmla="*/ 4448136 w 5054768"/>
                    <a:gd name="connsiteY424" fmla="*/ 881478 h 3883461"/>
                    <a:gd name="connsiteX425" fmla="*/ 4459814 w 5054768"/>
                    <a:gd name="connsiteY425" fmla="*/ 848239 h 3883461"/>
                    <a:gd name="connsiteX426" fmla="*/ 4474367 w 5054768"/>
                    <a:gd name="connsiteY426" fmla="*/ 844286 h 3883461"/>
                    <a:gd name="connsiteX427" fmla="*/ 4484788 w 5054768"/>
                    <a:gd name="connsiteY427" fmla="*/ 832248 h 3883461"/>
                    <a:gd name="connsiteX428" fmla="*/ 4492694 w 5054768"/>
                    <a:gd name="connsiteY428" fmla="*/ 804399 h 3883461"/>
                    <a:gd name="connsiteX429" fmla="*/ 4511200 w 5054768"/>
                    <a:gd name="connsiteY429" fmla="*/ 797751 h 3883461"/>
                    <a:gd name="connsiteX430" fmla="*/ 4523058 w 5054768"/>
                    <a:gd name="connsiteY430" fmla="*/ 785713 h 3883461"/>
                    <a:gd name="connsiteX431" fmla="*/ 4518926 w 5054768"/>
                    <a:gd name="connsiteY431" fmla="*/ 757864 h 3883461"/>
                    <a:gd name="connsiteX432" fmla="*/ 4538690 w 5054768"/>
                    <a:gd name="connsiteY432" fmla="*/ 736483 h 3883461"/>
                    <a:gd name="connsiteX433" fmla="*/ 4546595 w 5054768"/>
                    <a:gd name="connsiteY433" fmla="*/ 743131 h 3883461"/>
                    <a:gd name="connsiteX434" fmla="*/ 4542643 w 5054768"/>
                    <a:gd name="connsiteY434" fmla="*/ 721929 h 3883461"/>
                    <a:gd name="connsiteX435" fmla="*/ 4539948 w 5054768"/>
                    <a:gd name="connsiteY435" fmla="*/ 700728 h 3883461"/>
                    <a:gd name="connsiteX436" fmla="*/ 4530605 w 5054768"/>
                    <a:gd name="connsiteY436" fmla="*/ 691385 h 3883461"/>
                    <a:gd name="connsiteX437" fmla="*/ 4521262 w 5054768"/>
                    <a:gd name="connsiteY437" fmla="*/ 682042 h 3883461"/>
                    <a:gd name="connsiteX438" fmla="*/ 4538331 w 5054768"/>
                    <a:gd name="connsiteY438" fmla="*/ 651498 h 3883461"/>
                    <a:gd name="connsiteX439" fmla="*/ 4551447 w 5054768"/>
                    <a:gd name="connsiteY439" fmla="*/ 626164 h 3883461"/>
                    <a:gd name="connsiteX440" fmla="*/ 4581811 w 5054768"/>
                    <a:gd name="connsiteY440" fmla="*/ 620774 h 3883461"/>
                    <a:gd name="connsiteX441" fmla="*/ 4598880 w 5054768"/>
                    <a:gd name="connsiteY441" fmla="*/ 594183 h 3883461"/>
                    <a:gd name="connsiteX442" fmla="*/ 4605528 w 5054768"/>
                    <a:gd name="connsiteY442" fmla="*/ 620774 h 3883461"/>
                    <a:gd name="connsiteX443" fmla="*/ 4638408 w 5054768"/>
                    <a:gd name="connsiteY443" fmla="*/ 594183 h 3883461"/>
                    <a:gd name="connsiteX444" fmla="*/ 4673983 w 5054768"/>
                    <a:gd name="connsiteY444" fmla="*/ 602088 h 3883461"/>
                    <a:gd name="connsiteX445" fmla="*/ 4692489 w 5054768"/>
                    <a:gd name="connsiteY445" fmla="*/ 611431 h 3883461"/>
                    <a:gd name="connsiteX446" fmla="*/ 4722674 w 5054768"/>
                    <a:gd name="connsiteY446" fmla="*/ 579450 h 3883461"/>
                    <a:gd name="connsiteX447" fmla="*/ 4750343 w 5054768"/>
                    <a:gd name="connsiteY447" fmla="*/ 566154 h 3883461"/>
                    <a:gd name="connsiteX448" fmla="*/ 4763459 w 5054768"/>
                    <a:gd name="connsiteY448" fmla="*/ 556811 h 3883461"/>
                    <a:gd name="connsiteX449" fmla="*/ 4804245 w 5054768"/>
                    <a:gd name="connsiteY449" fmla="*/ 534172 h 3883461"/>
                    <a:gd name="connsiteX450" fmla="*/ 4825267 w 5054768"/>
                    <a:gd name="connsiteY450" fmla="*/ 522134 h 3883461"/>
                    <a:gd name="connsiteX451" fmla="*/ 4852936 w 5054768"/>
                    <a:gd name="connsiteY451" fmla="*/ 528782 h 3883461"/>
                    <a:gd name="connsiteX452" fmla="*/ 4866052 w 5054768"/>
                    <a:gd name="connsiteY452" fmla="*/ 518181 h 3883461"/>
                    <a:gd name="connsiteX453" fmla="*/ 4856709 w 5054768"/>
                    <a:gd name="connsiteY453" fmla="*/ 504886 h 3883461"/>
                    <a:gd name="connsiteX454" fmla="*/ 4840898 w 5054768"/>
                    <a:gd name="connsiteY454" fmla="*/ 488895 h 3883461"/>
                    <a:gd name="connsiteX455" fmla="*/ 4823650 w 5054768"/>
                    <a:gd name="connsiteY455" fmla="*/ 470389 h 3883461"/>
                    <a:gd name="connsiteX456" fmla="*/ 4805143 w 5054768"/>
                    <a:gd name="connsiteY456" fmla="*/ 458530 h 3883461"/>
                    <a:gd name="connsiteX457" fmla="*/ 4788074 w 5054768"/>
                    <a:gd name="connsiteY457" fmla="*/ 455835 h 3883461"/>
                    <a:gd name="connsiteX458" fmla="*/ 4807838 w 5054768"/>
                    <a:gd name="connsiteY458" fmla="*/ 449187 h 3883461"/>
                    <a:gd name="connsiteX459" fmla="*/ 4825087 w 5054768"/>
                    <a:gd name="connsiteY459" fmla="*/ 455835 h 3883461"/>
                    <a:gd name="connsiteX460" fmla="*/ 4859224 w 5054768"/>
                    <a:gd name="connsiteY460" fmla="*/ 434454 h 3883461"/>
                    <a:gd name="connsiteX461" fmla="*/ 4855092 w 5054768"/>
                    <a:gd name="connsiteY461" fmla="*/ 410558 h 3883461"/>
                    <a:gd name="connsiteX462" fmla="*/ 4877551 w 5054768"/>
                    <a:gd name="connsiteY462" fmla="*/ 402473 h 3883461"/>
                    <a:gd name="connsiteX463" fmla="*/ 4882941 w 5054768"/>
                    <a:gd name="connsiteY463" fmla="*/ 414511 h 3883461"/>
                    <a:gd name="connsiteX464" fmla="*/ 4910611 w 5054768"/>
                    <a:gd name="connsiteY464" fmla="*/ 417026 h 3883461"/>
                    <a:gd name="connsiteX465" fmla="*/ 4935765 w 5054768"/>
                    <a:gd name="connsiteY465" fmla="*/ 431580 h 3883461"/>
                    <a:gd name="connsiteX466" fmla="*/ 4956966 w 5054768"/>
                    <a:gd name="connsiteY466" fmla="*/ 446133 h 3883461"/>
                    <a:gd name="connsiteX467" fmla="*/ 4981941 w 5054768"/>
                    <a:gd name="connsiteY467" fmla="*/ 455476 h 3883461"/>
                    <a:gd name="connsiteX468" fmla="*/ 5009610 w 5054768"/>
                    <a:gd name="connsiteY468" fmla="*/ 455476 h 3883461"/>
                    <a:gd name="connsiteX469" fmla="*/ 5005657 w 5054768"/>
                    <a:gd name="connsiteY469" fmla="*/ 446133 h 3883461"/>
                    <a:gd name="connsiteX470" fmla="*/ 4996494 w 5054768"/>
                    <a:gd name="connsiteY470" fmla="*/ 439485 h 3883461"/>
                    <a:gd name="connsiteX471" fmla="*/ 5008352 w 5054768"/>
                    <a:gd name="connsiteY471" fmla="*/ 427447 h 3883461"/>
                    <a:gd name="connsiteX472" fmla="*/ 5017515 w 5054768"/>
                    <a:gd name="connsiteY472" fmla="*/ 414151 h 3883461"/>
                    <a:gd name="connsiteX473" fmla="*/ 5043927 w 5054768"/>
                    <a:gd name="connsiteY473" fmla="*/ 406066 h 3883461"/>
                    <a:gd name="connsiteX474" fmla="*/ 5047880 w 5054768"/>
                    <a:gd name="connsiteY474" fmla="*/ 388818 h 3883461"/>
                    <a:gd name="connsiteX475" fmla="*/ 4996494 w 5054768"/>
                    <a:gd name="connsiteY475" fmla="*/ 370311 h 3883461"/>
                    <a:gd name="connsiteX476" fmla="*/ 4980683 w 5054768"/>
                    <a:gd name="connsiteY476" fmla="*/ 374264 h 3883461"/>
                    <a:gd name="connsiteX477" fmla="*/ 4968824 w 5054768"/>
                    <a:gd name="connsiteY477" fmla="*/ 370311 h 3883461"/>
                    <a:gd name="connsiteX478" fmla="*/ 4958224 w 5054768"/>
                    <a:gd name="connsiteY478" fmla="*/ 374264 h 3883461"/>
                    <a:gd name="connsiteX479" fmla="*/ 4962176 w 5054768"/>
                    <a:gd name="connsiteY479" fmla="*/ 396903 h 3883461"/>
                    <a:gd name="connsiteX480" fmla="*/ 4950318 w 5054768"/>
                    <a:gd name="connsiteY480" fmla="*/ 387560 h 3883461"/>
                    <a:gd name="connsiteX481" fmla="*/ 4935765 w 5054768"/>
                    <a:gd name="connsiteY481" fmla="*/ 359711 h 3883461"/>
                    <a:gd name="connsiteX482" fmla="*/ 4923906 w 5054768"/>
                    <a:gd name="connsiteY482" fmla="*/ 350368 h 3883461"/>
                    <a:gd name="connsiteX483" fmla="*/ 4901447 w 5054768"/>
                    <a:gd name="connsiteY483" fmla="*/ 346415 h 3883461"/>
                    <a:gd name="connsiteX484" fmla="*/ 4835508 w 5054768"/>
                    <a:gd name="connsiteY484" fmla="*/ 318566 h 3883461"/>
                    <a:gd name="connsiteX485" fmla="*/ 4776037 w 5054768"/>
                    <a:gd name="connsiteY485" fmla="*/ 294849 h 3883461"/>
                    <a:gd name="connsiteX486" fmla="*/ 4739024 w 5054768"/>
                    <a:gd name="connsiteY486" fmla="*/ 288381 h 3883461"/>
                    <a:gd name="connsiteX487" fmla="*/ 4703449 w 5054768"/>
                    <a:gd name="connsiteY487" fmla="*/ 293771 h 3883461"/>
                    <a:gd name="connsiteX488" fmla="*/ 4661226 w 5054768"/>
                    <a:gd name="connsiteY488" fmla="*/ 285866 h 3883461"/>
                    <a:gd name="connsiteX489" fmla="*/ 4645415 w 5054768"/>
                    <a:gd name="connsiteY489" fmla="*/ 296466 h 3883461"/>
                    <a:gd name="connsiteX490" fmla="*/ 4648110 w 5054768"/>
                    <a:gd name="connsiteY490" fmla="*/ 329706 h 3883461"/>
                    <a:gd name="connsiteX491" fmla="*/ 4629604 w 5054768"/>
                    <a:gd name="connsiteY491" fmla="*/ 324495 h 3883461"/>
                    <a:gd name="connsiteX492" fmla="*/ 4612355 w 5054768"/>
                    <a:gd name="connsiteY492" fmla="*/ 313895 h 3883461"/>
                    <a:gd name="connsiteX493" fmla="*/ 4578038 w 5054768"/>
                    <a:gd name="connsiteY493" fmla="*/ 303294 h 3883461"/>
                    <a:gd name="connsiteX494" fmla="*/ 4541205 w 5054768"/>
                    <a:gd name="connsiteY494" fmla="*/ 311379 h 3883461"/>
                    <a:gd name="connsiteX495" fmla="*/ 4505630 w 5054768"/>
                    <a:gd name="connsiteY495" fmla="*/ 307426 h 3883461"/>
                    <a:gd name="connsiteX496" fmla="*/ 4479398 w 5054768"/>
                    <a:gd name="connsiteY496" fmla="*/ 316769 h 3883461"/>
                    <a:gd name="connsiteX497" fmla="*/ 4470235 w 5054768"/>
                    <a:gd name="connsiteY497" fmla="*/ 323417 h 3883461"/>
                    <a:gd name="connsiteX498" fmla="*/ 4460892 w 5054768"/>
                    <a:gd name="connsiteY498" fmla="*/ 306169 h 3883461"/>
                    <a:gd name="connsiteX499" fmla="*/ 4441128 w 5054768"/>
                    <a:gd name="connsiteY499" fmla="*/ 292873 h 3883461"/>
                    <a:gd name="connsiteX500" fmla="*/ 4439691 w 5054768"/>
                    <a:gd name="connsiteY500" fmla="*/ 275624 h 3883461"/>
                    <a:gd name="connsiteX501" fmla="*/ 4410584 w 5054768"/>
                    <a:gd name="connsiteY501" fmla="*/ 261071 h 3883461"/>
                    <a:gd name="connsiteX502" fmla="*/ 4381657 w 5054768"/>
                    <a:gd name="connsiteY502" fmla="*/ 262508 h 3883461"/>
                    <a:gd name="connsiteX503" fmla="*/ 4334223 w 5054768"/>
                    <a:gd name="connsiteY503" fmla="*/ 263946 h 3883461"/>
                    <a:gd name="connsiteX504" fmla="*/ 4306554 w 5054768"/>
                    <a:gd name="connsiteY504" fmla="*/ 263946 h 3883461"/>
                    <a:gd name="connsiteX505" fmla="*/ 4290743 w 5054768"/>
                    <a:gd name="connsiteY505" fmla="*/ 245439 h 3883461"/>
                    <a:gd name="connsiteX506" fmla="*/ 4248520 w 5054768"/>
                    <a:gd name="connsiteY506" fmla="*/ 233581 h 3883461"/>
                    <a:gd name="connsiteX507" fmla="*/ 4249778 w 5054768"/>
                    <a:gd name="connsiteY507" fmla="*/ 222980 h 3883461"/>
                    <a:gd name="connsiteX508" fmla="*/ 4258941 w 5054768"/>
                    <a:gd name="connsiteY508" fmla="*/ 216333 h 3883461"/>
                    <a:gd name="connsiteX509" fmla="*/ 4210070 w 5054768"/>
                    <a:gd name="connsiteY509" fmla="*/ 204474 h 3883461"/>
                    <a:gd name="connsiteX510" fmla="*/ 4181143 w 5054768"/>
                    <a:gd name="connsiteY510" fmla="*/ 224418 h 3883461"/>
                    <a:gd name="connsiteX511" fmla="*/ 4165332 w 5054768"/>
                    <a:gd name="connsiteY511" fmla="*/ 231066 h 3883461"/>
                    <a:gd name="connsiteX512" fmla="*/ 4171800 w 5054768"/>
                    <a:gd name="connsiteY512" fmla="*/ 217770 h 3883461"/>
                    <a:gd name="connsiteX513" fmla="*/ 4167847 w 5054768"/>
                    <a:gd name="connsiteY513" fmla="*/ 212380 h 3883461"/>
                    <a:gd name="connsiteX514" fmla="*/ 4150778 w 5054768"/>
                    <a:gd name="connsiteY514" fmla="*/ 209685 h 3883461"/>
                    <a:gd name="connsiteX515" fmla="*/ 4177190 w 5054768"/>
                    <a:gd name="connsiteY515" fmla="*/ 203037 h 3883461"/>
                    <a:gd name="connsiteX516" fmla="*/ 4168027 w 5054768"/>
                    <a:gd name="connsiteY516" fmla="*/ 197826 h 3883461"/>
                    <a:gd name="connsiteX517" fmla="*/ 4111430 w 5054768"/>
                    <a:gd name="connsiteY517" fmla="*/ 194053 h 3883461"/>
                    <a:gd name="connsiteX518" fmla="*/ 4092924 w 5054768"/>
                    <a:gd name="connsiteY518" fmla="*/ 194053 h 3883461"/>
                    <a:gd name="connsiteX519" fmla="*/ 4071902 w 5054768"/>
                    <a:gd name="connsiteY519" fmla="*/ 198006 h 3883461"/>
                    <a:gd name="connsiteX520" fmla="*/ 4062739 w 5054768"/>
                    <a:gd name="connsiteY520" fmla="*/ 210044 h 3883461"/>
                    <a:gd name="connsiteX521" fmla="*/ 4064176 w 5054768"/>
                    <a:gd name="connsiteY521" fmla="*/ 235198 h 3883461"/>
                    <a:gd name="connsiteX522" fmla="*/ 4039202 w 5054768"/>
                    <a:gd name="connsiteY522" fmla="*/ 235198 h 3883461"/>
                    <a:gd name="connsiteX523" fmla="*/ 4018180 w 5054768"/>
                    <a:gd name="connsiteY523" fmla="*/ 240588 h 3883461"/>
                    <a:gd name="connsiteX524" fmla="*/ 3983863 w 5054768"/>
                    <a:gd name="connsiteY524" fmla="*/ 231425 h 3883461"/>
                    <a:gd name="connsiteX525" fmla="*/ 3948288 w 5054768"/>
                    <a:gd name="connsiteY525" fmla="*/ 227472 h 3883461"/>
                    <a:gd name="connsiteX526" fmla="*/ 3932477 w 5054768"/>
                    <a:gd name="connsiteY526" fmla="*/ 224777 h 3883461"/>
                    <a:gd name="connsiteX527" fmla="*/ 3910198 w 5054768"/>
                    <a:gd name="connsiteY527" fmla="*/ 251369 h 3883461"/>
                    <a:gd name="connsiteX528" fmla="*/ 3895644 w 5054768"/>
                    <a:gd name="connsiteY528" fmla="*/ 252806 h 3883461"/>
                    <a:gd name="connsiteX529" fmla="*/ 3878396 w 5054768"/>
                    <a:gd name="connsiteY529" fmla="*/ 232862 h 3883461"/>
                    <a:gd name="connsiteX530" fmla="*/ 3888996 w 5054768"/>
                    <a:gd name="connsiteY530" fmla="*/ 228910 h 3883461"/>
                    <a:gd name="connsiteX531" fmla="*/ 3886301 w 5054768"/>
                    <a:gd name="connsiteY531" fmla="*/ 219567 h 3883461"/>
                    <a:gd name="connsiteX532" fmla="*/ 3874443 w 5054768"/>
                    <a:gd name="connsiteY532" fmla="*/ 210224 h 3883461"/>
                    <a:gd name="connsiteX533" fmla="*/ 3875701 w 5054768"/>
                    <a:gd name="connsiteY533" fmla="*/ 198186 h 3883461"/>
                    <a:gd name="connsiteX534" fmla="*/ 3870490 w 5054768"/>
                    <a:gd name="connsiteY534" fmla="*/ 188843 h 3883461"/>
                    <a:gd name="connsiteX535" fmla="*/ 3883606 w 5054768"/>
                    <a:gd name="connsiteY535" fmla="*/ 182195 h 3883461"/>
                    <a:gd name="connsiteX536" fmla="*/ 3867795 w 5054768"/>
                    <a:gd name="connsiteY536" fmla="*/ 167642 h 3883461"/>
                    <a:gd name="connsiteX537" fmla="*/ 3853242 w 5054768"/>
                    <a:gd name="connsiteY537" fmla="*/ 163689 h 3883461"/>
                    <a:gd name="connsiteX538" fmla="*/ 3833478 w 5054768"/>
                    <a:gd name="connsiteY538" fmla="*/ 165126 h 3883461"/>
                    <a:gd name="connsiteX539" fmla="*/ 3793950 w 5054768"/>
                    <a:gd name="connsiteY539" fmla="*/ 150573 h 3883461"/>
                    <a:gd name="connsiteX540" fmla="*/ 3776881 w 5054768"/>
                    <a:gd name="connsiteY540" fmla="*/ 161173 h 3883461"/>
                    <a:gd name="connsiteX541" fmla="*/ 3750649 w 5054768"/>
                    <a:gd name="connsiteY541" fmla="*/ 173211 h 3883461"/>
                    <a:gd name="connsiteX542" fmla="*/ 3708426 w 5054768"/>
                    <a:gd name="connsiteY542" fmla="*/ 168001 h 3883461"/>
                    <a:gd name="connsiteX543" fmla="*/ 3695130 w 5054768"/>
                    <a:gd name="connsiteY543" fmla="*/ 156143 h 3883461"/>
                    <a:gd name="connsiteX544" fmla="*/ 3688483 w 5054768"/>
                    <a:gd name="connsiteY544" fmla="*/ 145542 h 3883461"/>
                    <a:gd name="connsiteX545" fmla="*/ 3646260 w 5054768"/>
                    <a:gd name="connsiteY545" fmla="*/ 144284 h 3883461"/>
                    <a:gd name="connsiteX546" fmla="*/ 3613380 w 5054768"/>
                    <a:gd name="connsiteY546" fmla="*/ 141769 h 3883461"/>
                    <a:gd name="connsiteX547" fmla="*/ 3584453 w 5054768"/>
                    <a:gd name="connsiteY547" fmla="*/ 137816 h 3883461"/>
                    <a:gd name="connsiteX548" fmla="*/ 3543487 w 5054768"/>
                    <a:gd name="connsiteY548" fmla="*/ 133863 h 3883461"/>
                    <a:gd name="connsiteX549" fmla="*/ 3533066 w 5054768"/>
                    <a:gd name="connsiteY549" fmla="*/ 145901 h 3883461"/>
                    <a:gd name="connsiteX550" fmla="*/ 3513302 w 5054768"/>
                    <a:gd name="connsiteY550" fmla="*/ 151291 h 3883461"/>
                    <a:gd name="connsiteX551" fmla="*/ 3485633 w 5054768"/>
                    <a:gd name="connsiteY551" fmla="*/ 157939 h 3883461"/>
                    <a:gd name="connsiteX552" fmla="*/ 3467127 w 5054768"/>
                    <a:gd name="connsiteY552" fmla="*/ 164587 h 3883461"/>
                    <a:gd name="connsiteX553" fmla="*/ 3415740 w 5054768"/>
                    <a:gd name="connsiteY553" fmla="*/ 182015 h 3883461"/>
                    <a:gd name="connsiteX554" fmla="*/ 3422389 w 5054768"/>
                    <a:gd name="connsiteY554" fmla="*/ 174110 h 3883461"/>
                    <a:gd name="connsiteX555" fmla="*/ 3463174 w 5054768"/>
                    <a:gd name="connsiteY555" fmla="*/ 155424 h 3883461"/>
                    <a:gd name="connsiteX556" fmla="*/ 3482938 w 5054768"/>
                    <a:gd name="connsiteY556" fmla="*/ 142128 h 3883461"/>
                    <a:gd name="connsiteX557" fmla="*/ 3513302 w 5054768"/>
                    <a:gd name="connsiteY557" fmla="*/ 139433 h 3883461"/>
                    <a:gd name="connsiteX558" fmla="*/ 3548877 w 5054768"/>
                    <a:gd name="connsiteY558" fmla="*/ 114099 h 3883461"/>
                    <a:gd name="connsiteX559" fmla="*/ 3600264 w 5054768"/>
                    <a:gd name="connsiteY559" fmla="*/ 102061 h 3883461"/>
                    <a:gd name="connsiteX560" fmla="*/ 3611942 w 5054768"/>
                    <a:gd name="connsiteY560" fmla="*/ 64869 h 3883461"/>
                    <a:gd name="connsiteX561" fmla="*/ 3588226 w 5054768"/>
                    <a:gd name="connsiteY561" fmla="*/ 47621 h 3883461"/>
                    <a:gd name="connsiteX562" fmla="*/ 3564509 w 5054768"/>
                    <a:gd name="connsiteY562" fmla="*/ 40973 h 3883461"/>
                    <a:gd name="connsiteX563" fmla="*/ 3534144 w 5054768"/>
                    <a:gd name="connsiteY563" fmla="*/ 40973 h 3883461"/>
                    <a:gd name="connsiteX564" fmla="*/ 3515638 w 5054768"/>
                    <a:gd name="connsiteY564" fmla="*/ 47621 h 3883461"/>
                    <a:gd name="connsiteX565" fmla="*/ 3524801 w 5054768"/>
                    <a:gd name="connsiteY565" fmla="*/ 31630 h 3883461"/>
                    <a:gd name="connsiteX566" fmla="*/ 3490484 w 5054768"/>
                    <a:gd name="connsiteY566" fmla="*/ 27677 h 3883461"/>
                    <a:gd name="connsiteX567" fmla="*/ 3494437 w 5054768"/>
                    <a:gd name="connsiteY567" fmla="*/ 18334 h 3883461"/>
                    <a:gd name="connsiteX568" fmla="*/ 3502342 w 5054768"/>
                    <a:gd name="connsiteY568" fmla="*/ 7734 h 3883461"/>
                    <a:gd name="connsiteX569" fmla="*/ 3466767 w 5054768"/>
                    <a:gd name="connsiteY569" fmla="*/ 2523 h 3883461"/>
                    <a:gd name="connsiteX570" fmla="*/ 3422029 w 5054768"/>
                    <a:gd name="connsiteY570" fmla="*/ 25162 h 3883461"/>
                    <a:gd name="connsiteX571" fmla="*/ 3423467 w 5054768"/>
                    <a:gd name="connsiteY571" fmla="*/ 42410 h 3883461"/>
                    <a:gd name="connsiteX572" fmla="*/ 3399750 w 5054768"/>
                    <a:gd name="connsiteY572" fmla="*/ 33247 h 3883461"/>
                    <a:gd name="connsiteX573" fmla="*/ 3383939 w 5054768"/>
                    <a:gd name="connsiteY573" fmla="*/ 35942 h 3883461"/>
                    <a:gd name="connsiteX574" fmla="*/ 3386634 w 5054768"/>
                    <a:gd name="connsiteY574" fmla="*/ 53191 h 3883461"/>
                    <a:gd name="connsiteX575" fmla="*/ 3361480 w 5054768"/>
                    <a:gd name="connsiteY575" fmla="*/ 41332 h 3883461"/>
                    <a:gd name="connsiteX576" fmla="*/ 3328600 w 5054768"/>
                    <a:gd name="connsiteY576" fmla="*/ 52113 h 3883461"/>
                    <a:gd name="connsiteX577" fmla="*/ 3289072 w 5054768"/>
                    <a:gd name="connsiteY577" fmla="*/ 41512 h 3883461"/>
                    <a:gd name="connsiteX578" fmla="*/ 3266613 w 5054768"/>
                    <a:gd name="connsiteY578" fmla="*/ 49597 h 3883461"/>
                    <a:gd name="connsiteX579" fmla="*/ 3220437 w 5054768"/>
                    <a:gd name="connsiteY579" fmla="*/ 54987 h 3883461"/>
                    <a:gd name="connsiteX580" fmla="*/ 3184862 w 5054768"/>
                    <a:gd name="connsiteY580" fmla="*/ 61635 h 3883461"/>
                    <a:gd name="connsiteX581" fmla="*/ 3161145 w 5054768"/>
                    <a:gd name="connsiteY581" fmla="*/ 69720 h 3883461"/>
                    <a:gd name="connsiteX582" fmla="*/ 3148030 w 5054768"/>
                    <a:gd name="connsiteY582" fmla="*/ 81758 h 3883461"/>
                    <a:gd name="connsiteX583" fmla="*/ 3142819 w 5054768"/>
                    <a:gd name="connsiteY583" fmla="*/ 89664 h 3883461"/>
                    <a:gd name="connsiteX584" fmla="*/ 3141561 w 5054768"/>
                    <a:gd name="connsiteY584" fmla="*/ 108350 h 3883461"/>
                    <a:gd name="connsiteX585" fmla="*/ 3128445 w 5054768"/>
                    <a:gd name="connsiteY585" fmla="*/ 103139 h 3883461"/>
                    <a:gd name="connsiteX586" fmla="*/ 3096823 w 5054768"/>
                    <a:gd name="connsiteY586" fmla="*/ 103139 h 3883461"/>
                    <a:gd name="connsiteX587" fmla="*/ 3041484 w 5054768"/>
                    <a:gd name="connsiteY587" fmla="*/ 95234 h 3883461"/>
                    <a:gd name="connsiteX588" fmla="*/ 3023158 w 5054768"/>
                    <a:gd name="connsiteY588" fmla="*/ 109967 h 3883461"/>
                    <a:gd name="connsiteX589" fmla="*/ 3025853 w 5054768"/>
                    <a:gd name="connsiteY589" fmla="*/ 137816 h 3883461"/>
                    <a:gd name="connsiteX590" fmla="*/ 3048312 w 5054768"/>
                    <a:gd name="connsiteY590" fmla="*/ 157760 h 3883461"/>
                    <a:gd name="connsiteX591" fmla="*/ 3033938 w 5054768"/>
                    <a:gd name="connsiteY591" fmla="*/ 184351 h 3883461"/>
                    <a:gd name="connsiteX592" fmla="*/ 3028727 w 5054768"/>
                    <a:gd name="connsiteY592" fmla="*/ 208247 h 3883461"/>
                    <a:gd name="connsiteX593" fmla="*/ 3028727 w 5054768"/>
                    <a:gd name="connsiteY593" fmla="*/ 218848 h 3883461"/>
                    <a:gd name="connsiteX594" fmla="*/ 3049929 w 5054768"/>
                    <a:gd name="connsiteY594" fmla="*/ 230706 h 3883461"/>
                    <a:gd name="connsiteX595" fmla="*/ 3042023 w 5054768"/>
                    <a:gd name="connsiteY595" fmla="*/ 234659 h 3883461"/>
                    <a:gd name="connsiteX596" fmla="*/ 3012916 w 5054768"/>
                    <a:gd name="connsiteY596" fmla="*/ 213458 h 3883461"/>
                    <a:gd name="connsiteX597" fmla="*/ 3023337 w 5054768"/>
                    <a:gd name="connsiteY597" fmla="*/ 197467 h 3883461"/>
                    <a:gd name="connsiteX598" fmla="*/ 3016689 w 5054768"/>
                    <a:gd name="connsiteY598" fmla="*/ 192257 h 3883461"/>
                    <a:gd name="connsiteX599" fmla="*/ 3015252 w 5054768"/>
                    <a:gd name="connsiteY599" fmla="*/ 182914 h 3883461"/>
                    <a:gd name="connsiteX600" fmla="*/ 3033579 w 5054768"/>
                    <a:gd name="connsiteY600" fmla="*/ 162970 h 3883461"/>
                    <a:gd name="connsiteX601" fmla="*/ 3020283 w 5054768"/>
                    <a:gd name="connsiteY601" fmla="*/ 156322 h 3883461"/>
                    <a:gd name="connsiteX602" fmla="*/ 3000519 w 5054768"/>
                    <a:gd name="connsiteY602" fmla="*/ 137816 h 3883461"/>
                    <a:gd name="connsiteX603" fmla="*/ 2975544 w 5054768"/>
                    <a:gd name="connsiteY603" fmla="*/ 131168 h 3883461"/>
                    <a:gd name="connsiteX604" fmla="*/ 2960991 w 5054768"/>
                    <a:gd name="connsiteY604" fmla="*/ 139253 h 3883461"/>
                    <a:gd name="connsiteX605" fmla="*/ 2951828 w 5054768"/>
                    <a:gd name="connsiteY605" fmla="*/ 143206 h 3883461"/>
                    <a:gd name="connsiteX606" fmla="*/ 2933322 w 5054768"/>
                    <a:gd name="connsiteY606" fmla="*/ 144644 h 3883461"/>
                    <a:gd name="connsiteX607" fmla="*/ 2939969 w 5054768"/>
                    <a:gd name="connsiteY607" fmla="*/ 160634 h 3883461"/>
                    <a:gd name="connsiteX608" fmla="*/ 2953265 w 5054768"/>
                    <a:gd name="connsiteY608" fmla="*/ 179141 h 3883461"/>
                    <a:gd name="connsiteX609" fmla="*/ 2921643 w 5054768"/>
                    <a:gd name="connsiteY609" fmla="*/ 164587 h 3883461"/>
                    <a:gd name="connsiteX610" fmla="*/ 2909785 w 5054768"/>
                    <a:gd name="connsiteY610" fmla="*/ 146081 h 3883461"/>
                    <a:gd name="connsiteX611" fmla="*/ 2926853 w 5054768"/>
                    <a:gd name="connsiteY611" fmla="*/ 122185 h 3883461"/>
                    <a:gd name="connsiteX612" fmla="*/ 2917690 w 5054768"/>
                    <a:gd name="connsiteY612" fmla="*/ 116974 h 3883461"/>
                    <a:gd name="connsiteX613" fmla="*/ 2893973 w 5054768"/>
                    <a:gd name="connsiteY613" fmla="*/ 138355 h 3883461"/>
                    <a:gd name="connsiteX614" fmla="*/ 2872952 w 5054768"/>
                    <a:gd name="connsiteY614" fmla="*/ 151651 h 3883461"/>
                    <a:gd name="connsiteX615" fmla="*/ 2868999 w 5054768"/>
                    <a:gd name="connsiteY615" fmla="*/ 170337 h 3883461"/>
                    <a:gd name="connsiteX616" fmla="*/ 2863789 w 5054768"/>
                    <a:gd name="connsiteY616" fmla="*/ 189022 h 3883461"/>
                    <a:gd name="connsiteX617" fmla="*/ 2842767 w 5054768"/>
                    <a:gd name="connsiteY617" fmla="*/ 218309 h 3883461"/>
                    <a:gd name="connsiteX618" fmla="*/ 2860016 w 5054768"/>
                    <a:gd name="connsiteY618" fmla="*/ 224957 h 3883461"/>
                    <a:gd name="connsiteX619" fmla="*/ 2886427 w 5054768"/>
                    <a:gd name="connsiteY619" fmla="*/ 230167 h 3883461"/>
                    <a:gd name="connsiteX620" fmla="*/ 2903676 w 5054768"/>
                    <a:gd name="connsiteY620" fmla="*/ 255321 h 3883461"/>
                    <a:gd name="connsiteX621" fmla="*/ 2893255 w 5054768"/>
                    <a:gd name="connsiteY621" fmla="*/ 267359 h 3883461"/>
                    <a:gd name="connsiteX622" fmla="*/ 2891997 w 5054768"/>
                    <a:gd name="connsiteY622" fmla="*/ 280655 h 3883461"/>
                    <a:gd name="connsiteX623" fmla="*/ 2882654 w 5054768"/>
                    <a:gd name="connsiteY623" fmla="*/ 263407 h 3883461"/>
                    <a:gd name="connsiteX624" fmla="*/ 2881217 w 5054768"/>
                    <a:gd name="connsiteY624" fmla="*/ 244721 h 3883461"/>
                    <a:gd name="connsiteX625" fmla="*/ 2854805 w 5054768"/>
                    <a:gd name="connsiteY625" fmla="*/ 240768 h 3883461"/>
                    <a:gd name="connsiteX626" fmla="*/ 2841689 w 5054768"/>
                    <a:gd name="connsiteY626" fmla="*/ 248853 h 3883461"/>
                    <a:gd name="connsiteX627" fmla="*/ 2826058 w 5054768"/>
                    <a:gd name="connsiteY627" fmla="*/ 278140 h 3883461"/>
                    <a:gd name="connsiteX628" fmla="*/ 2780062 w 5054768"/>
                    <a:gd name="connsiteY628" fmla="*/ 304731 h 3883461"/>
                    <a:gd name="connsiteX629" fmla="*/ 2748439 w 5054768"/>
                    <a:gd name="connsiteY629" fmla="*/ 315512 h 3883461"/>
                    <a:gd name="connsiteX630" fmla="*/ 2718075 w 5054768"/>
                    <a:gd name="connsiteY630" fmla="*/ 306348 h 3883461"/>
                    <a:gd name="connsiteX631" fmla="*/ 2700826 w 5054768"/>
                    <a:gd name="connsiteY631" fmla="*/ 297005 h 3883461"/>
                    <a:gd name="connsiteX632" fmla="*/ 2711427 w 5054768"/>
                    <a:gd name="connsiteY632" fmla="*/ 293053 h 3883461"/>
                    <a:gd name="connsiteX633" fmla="*/ 2732628 w 5054768"/>
                    <a:gd name="connsiteY633" fmla="*/ 299700 h 3883461"/>
                    <a:gd name="connsiteX634" fmla="*/ 2749697 w 5054768"/>
                    <a:gd name="connsiteY634" fmla="*/ 303653 h 3883461"/>
                    <a:gd name="connsiteX635" fmla="*/ 2758860 w 5054768"/>
                    <a:gd name="connsiteY635" fmla="*/ 295748 h 3883461"/>
                    <a:gd name="connsiteX636" fmla="*/ 2781319 w 5054768"/>
                    <a:gd name="connsiteY636" fmla="*/ 283710 h 3883461"/>
                    <a:gd name="connsiteX637" fmla="*/ 2798388 w 5054768"/>
                    <a:gd name="connsiteY637" fmla="*/ 273109 h 3883461"/>
                    <a:gd name="connsiteX638" fmla="*/ 2816715 w 5054768"/>
                    <a:gd name="connsiteY638" fmla="*/ 254423 h 3883461"/>
                    <a:gd name="connsiteX639" fmla="*/ 2824620 w 5054768"/>
                    <a:gd name="connsiteY639" fmla="*/ 239870 h 3883461"/>
                    <a:gd name="connsiteX640" fmla="*/ 2820488 w 5054768"/>
                    <a:gd name="connsiteY640" fmla="*/ 213278 h 3883461"/>
                    <a:gd name="connsiteX641" fmla="*/ 2851930 w 5054768"/>
                    <a:gd name="connsiteY641" fmla="*/ 166743 h 3883461"/>
                    <a:gd name="connsiteX642" fmla="*/ 2851930 w 5054768"/>
                    <a:gd name="connsiteY642" fmla="*/ 146800 h 3883461"/>
                    <a:gd name="connsiteX643" fmla="*/ 2875647 w 5054768"/>
                    <a:gd name="connsiteY643" fmla="*/ 122903 h 3883461"/>
                    <a:gd name="connsiteX644" fmla="*/ 2868999 w 5054768"/>
                    <a:gd name="connsiteY644" fmla="*/ 108350 h 3883461"/>
                    <a:gd name="connsiteX645" fmla="*/ 2837377 w 5054768"/>
                    <a:gd name="connsiteY645" fmla="*/ 97749 h 3883461"/>
                    <a:gd name="connsiteX646" fmla="*/ 2818871 w 5054768"/>
                    <a:gd name="connsiteY646" fmla="*/ 100444 h 3883461"/>
                    <a:gd name="connsiteX647" fmla="*/ 2785991 w 5054768"/>
                    <a:gd name="connsiteY647" fmla="*/ 133684 h 3883461"/>
                    <a:gd name="connsiteX648" fmla="*/ 2747900 w 5054768"/>
                    <a:gd name="connsiteY648" fmla="*/ 149674 h 3883461"/>
                    <a:gd name="connsiteX649" fmla="*/ 2738737 w 5054768"/>
                    <a:gd name="connsiteY649" fmla="*/ 176266 h 3883461"/>
                    <a:gd name="connsiteX650" fmla="*/ 2729574 w 5054768"/>
                    <a:gd name="connsiteY650" fmla="*/ 190819 h 3883461"/>
                    <a:gd name="connsiteX651" fmla="*/ 2741432 w 5054768"/>
                    <a:gd name="connsiteY651" fmla="*/ 206810 h 3883461"/>
                    <a:gd name="connsiteX652" fmla="*/ 2738917 w 5054768"/>
                    <a:gd name="connsiteY652" fmla="*/ 225496 h 3883461"/>
                    <a:gd name="connsiteX653" fmla="*/ 2724543 w 5054768"/>
                    <a:gd name="connsiteY653" fmla="*/ 245439 h 3883461"/>
                    <a:gd name="connsiteX654" fmla="*/ 2709989 w 5054768"/>
                    <a:gd name="connsiteY654" fmla="*/ 221543 h 3883461"/>
                    <a:gd name="connsiteX655" fmla="*/ 2675672 w 5054768"/>
                    <a:gd name="connsiteY655" fmla="*/ 199084 h 3883461"/>
                    <a:gd name="connsiteX656" fmla="*/ 2626802 w 5054768"/>
                    <a:gd name="connsiteY656" fmla="*/ 176625 h 3883461"/>
                    <a:gd name="connsiteX657" fmla="*/ 2612248 w 5054768"/>
                    <a:gd name="connsiteY657" fmla="*/ 185968 h 3883461"/>
                    <a:gd name="connsiteX658" fmla="*/ 2610990 w 5054768"/>
                    <a:gd name="connsiteY658" fmla="*/ 199264 h 3883461"/>
                    <a:gd name="connsiteX659" fmla="*/ 2584579 w 5054768"/>
                    <a:gd name="connsiteY659" fmla="*/ 212560 h 3883461"/>
                    <a:gd name="connsiteX660" fmla="*/ 2566072 w 5054768"/>
                    <a:gd name="connsiteY660" fmla="*/ 198006 h 3883461"/>
                    <a:gd name="connsiteX661" fmla="*/ 2527802 w 5054768"/>
                    <a:gd name="connsiteY661" fmla="*/ 203396 h 3883461"/>
                    <a:gd name="connsiteX662" fmla="*/ 2498695 w 5054768"/>
                    <a:gd name="connsiteY662" fmla="*/ 198186 h 3883461"/>
                    <a:gd name="connsiteX663" fmla="*/ 2477674 w 5054768"/>
                    <a:gd name="connsiteY663" fmla="*/ 204834 h 3883461"/>
                    <a:gd name="connsiteX664" fmla="*/ 2452699 w 5054768"/>
                    <a:gd name="connsiteY664" fmla="*/ 204834 h 3883461"/>
                    <a:gd name="connsiteX665" fmla="*/ 2464558 w 5054768"/>
                    <a:gd name="connsiteY665" fmla="*/ 198186 h 3883461"/>
                    <a:gd name="connsiteX666" fmla="*/ 2487017 w 5054768"/>
                    <a:gd name="connsiteY666" fmla="*/ 187585 h 3883461"/>
                    <a:gd name="connsiteX667" fmla="*/ 2476416 w 5054768"/>
                    <a:gd name="connsiteY667" fmla="*/ 180937 h 3883461"/>
                    <a:gd name="connsiteX668" fmla="*/ 2451442 w 5054768"/>
                    <a:gd name="connsiteY668" fmla="*/ 191538 h 3883461"/>
                    <a:gd name="connsiteX669" fmla="*/ 2434373 w 5054768"/>
                    <a:gd name="connsiteY669" fmla="*/ 190280 h 3883461"/>
                    <a:gd name="connsiteX670" fmla="*/ 2405446 w 5054768"/>
                    <a:gd name="connsiteY670" fmla="*/ 196928 h 3883461"/>
                    <a:gd name="connsiteX671" fmla="*/ 2372566 w 5054768"/>
                    <a:gd name="connsiteY671" fmla="*/ 202318 h 3883461"/>
                    <a:gd name="connsiteX672" fmla="*/ 2338249 w 5054768"/>
                    <a:gd name="connsiteY672" fmla="*/ 211661 h 3883461"/>
                    <a:gd name="connsiteX673" fmla="*/ 2319922 w 5054768"/>
                    <a:gd name="connsiteY673" fmla="*/ 230347 h 3883461"/>
                    <a:gd name="connsiteX674" fmla="*/ 2296205 w 5054768"/>
                    <a:gd name="connsiteY674" fmla="*/ 219746 h 3883461"/>
                    <a:gd name="connsiteX675" fmla="*/ 2302673 w 5054768"/>
                    <a:gd name="connsiteY675" fmla="*/ 197108 h 3883461"/>
                    <a:gd name="connsiteX676" fmla="*/ 2325132 w 5054768"/>
                    <a:gd name="connsiteY676" fmla="*/ 199803 h 3883461"/>
                    <a:gd name="connsiteX677" fmla="*/ 2331600 w 5054768"/>
                    <a:gd name="connsiteY677" fmla="*/ 170516 h 3883461"/>
                    <a:gd name="connsiteX678" fmla="*/ 2306447 w 5054768"/>
                    <a:gd name="connsiteY678" fmla="*/ 163869 h 3883461"/>
                    <a:gd name="connsiteX679" fmla="*/ 2294588 w 5054768"/>
                    <a:gd name="connsiteY679" fmla="*/ 169259 h 3883461"/>
                    <a:gd name="connsiteX680" fmla="*/ 2282730 w 5054768"/>
                    <a:gd name="connsiteY680" fmla="*/ 191897 h 3883461"/>
                    <a:gd name="connsiteX681" fmla="*/ 2264403 w 5054768"/>
                    <a:gd name="connsiteY681" fmla="*/ 221184 h 3883461"/>
                    <a:gd name="connsiteX682" fmla="*/ 2244639 w 5054768"/>
                    <a:gd name="connsiteY682" fmla="*/ 238432 h 3883461"/>
                    <a:gd name="connsiteX683" fmla="*/ 2220923 w 5054768"/>
                    <a:gd name="connsiteY683" fmla="*/ 226574 h 3883461"/>
                    <a:gd name="connsiteX684" fmla="*/ 2160373 w 5054768"/>
                    <a:gd name="connsiteY684" fmla="*/ 253345 h 3883461"/>
                    <a:gd name="connsiteX685" fmla="*/ 2147257 w 5054768"/>
                    <a:gd name="connsiteY685" fmla="*/ 272031 h 3883461"/>
                    <a:gd name="connsiteX686" fmla="*/ 2127493 w 5054768"/>
                    <a:gd name="connsiteY686" fmla="*/ 266820 h 3883461"/>
                    <a:gd name="connsiteX687" fmla="*/ 2110245 w 5054768"/>
                    <a:gd name="connsiteY687" fmla="*/ 257478 h 3883461"/>
                    <a:gd name="connsiteX688" fmla="*/ 2094434 w 5054768"/>
                    <a:gd name="connsiteY688" fmla="*/ 246877 h 3883461"/>
                    <a:gd name="connsiteX689" fmla="*/ 2089223 w 5054768"/>
                    <a:gd name="connsiteY689" fmla="*/ 262868 h 3883461"/>
                    <a:gd name="connsiteX690" fmla="*/ 2091918 w 5054768"/>
                    <a:gd name="connsiteY690" fmla="*/ 285506 h 3883461"/>
                    <a:gd name="connsiteX691" fmla="*/ 2069459 w 5054768"/>
                    <a:gd name="connsiteY691" fmla="*/ 292154 h 3883461"/>
                    <a:gd name="connsiteX692" fmla="*/ 2058859 w 5054768"/>
                    <a:gd name="connsiteY692" fmla="*/ 269516 h 3883461"/>
                    <a:gd name="connsiteX693" fmla="*/ 2056163 w 5054768"/>
                    <a:gd name="connsiteY693" fmla="*/ 248314 h 3883461"/>
                    <a:gd name="connsiteX694" fmla="*/ 2075748 w 5054768"/>
                    <a:gd name="connsiteY694" fmla="*/ 215075 h 3883461"/>
                    <a:gd name="connsiteX695" fmla="*/ 2069100 w 5054768"/>
                    <a:gd name="connsiteY695" fmla="*/ 185788 h 3883461"/>
                    <a:gd name="connsiteX696" fmla="*/ 2077005 w 5054768"/>
                    <a:gd name="connsiteY696" fmla="*/ 181836 h 3883461"/>
                    <a:gd name="connsiteX697" fmla="*/ 2092817 w 5054768"/>
                    <a:gd name="connsiteY697" fmla="*/ 193694 h 3883461"/>
                    <a:gd name="connsiteX698" fmla="*/ 2136477 w 5054768"/>
                    <a:gd name="connsiteY698" fmla="*/ 220106 h 3883461"/>
                    <a:gd name="connsiteX699" fmla="*/ 2198464 w 5054768"/>
                    <a:gd name="connsiteY699" fmla="*/ 219926 h 3883461"/>
                    <a:gd name="connsiteX700" fmla="*/ 2225954 w 5054768"/>
                    <a:gd name="connsiteY700" fmla="*/ 186687 h 3883461"/>
                    <a:gd name="connsiteX701" fmla="*/ 2209963 w 5054768"/>
                    <a:gd name="connsiteY701" fmla="*/ 153448 h 3883461"/>
                    <a:gd name="connsiteX702" fmla="*/ 2168997 w 5054768"/>
                    <a:gd name="connsiteY702" fmla="*/ 116255 h 3883461"/>
                    <a:gd name="connsiteX703" fmla="*/ 2141328 w 5054768"/>
                    <a:gd name="connsiteY703" fmla="*/ 108350 h 3883461"/>
                    <a:gd name="connsiteX704" fmla="*/ 2139891 w 5054768"/>
                    <a:gd name="connsiteY704" fmla="*/ 95054 h 3883461"/>
                    <a:gd name="connsiteX705" fmla="*/ 2143843 w 5054768"/>
                    <a:gd name="connsiteY705" fmla="*/ 87149 h 3883461"/>
                    <a:gd name="connsiteX706" fmla="*/ 2126775 w 5054768"/>
                    <a:gd name="connsiteY706" fmla="*/ 85891 h 3883461"/>
                    <a:gd name="connsiteX707" fmla="*/ 2103058 w 5054768"/>
                    <a:gd name="connsiteY707" fmla="*/ 74033 h 3883461"/>
                    <a:gd name="connsiteX708" fmla="*/ 2112221 w 5054768"/>
                    <a:gd name="connsiteY708" fmla="*/ 72595 h 3883461"/>
                    <a:gd name="connsiteX709" fmla="*/ 2121384 w 5054768"/>
                    <a:gd name="connsiteY709" fmla="*/ 65947 h 3883461"/>
                    <a:gd name="connsiteX710" fmla="*/ 2108089 w 5054768"/>
                    <a:gd name="connsiteY710" fmla="*/ 49956 h 3883461"/>
                    <a:gd name="connsiteX711" fmla="*/ 2097488 w 5054768"/>
                    <a:gd name="connsiteY711" fmla="*/ 43309 h 3883461"/>
                    <a:gd name="connsiteX712" fmla="*/ 2088325 w 5054768"/>
                    <a:gd name="connsiteY712" fmla="*/ 39356 h 3883461"/>
                    <a:gd name="connsiteX713" fmla="*/ 2069998 w 5054768"/>
                    <a:gd name="connsiteY713" fmla="*/ 49956 h 3883461"/>
                    <a:gd name="connsiteX714" fmla="*/ 2069998 w 5054768"/>
                    <a:gd name="connsiteY714" fmla="*/ 39356 h 3883461"/>
                    <a:gd name="connsiteX715" fmla="*/ 2058140 w 5054768"/>
                    <a:gd name="connsiteY715" fmla="*/ 34145 h 3883461"/>
                    <a:gd name="connsiteX716" fmla="*/ 2037118 w 5054768"/>
                    <a:gd name="connsiteY716" fmla="*/ 31450 h 3883461"/>
                    <a:gd name="connsiteX717" fmla="*/ 2016097 w 5054768"/>
                    <a:gd name="connsiteY717" fmla="*/ 39535 h 3883461"/>
                    <a:gd name="connsiteX718" fmla="*/ 1988427 w 5054768"/>
                    <a:gd name="connsiteY718" fmla="*/ 44926 h 3883461"/>
                    <a:gd name="connsiteX719" fmla="*/ 1973874 w 5054768"/>
                    <a:gd name="connsiteY719" fmla="*/ 40973 h 3883461"/>
                    <a:gd name="connsiteX720" fmla="*/ 1960758 w 5054768"/>
                    <a:gd name="connsiteY720" fmla="*/ 58221 h 3883461"/>
                    <a:gd name="connsiteX721" fmla="*/ 1954110 w 5054768"/>
                    <a:gd name="connsiteY721" fmla="*/ 42231 h 3883461"/>
                    <a:gd name="connsiteX722" fmla="*/ 1934346 w 5054768"/>
                    <a:gd name="connsiteY722" fmla="*/ 56964 h 3883461"/>
                    <a:gd name="connsiteX723" fmla="*/ 1927698 w 5054768"/>
                    <a:gd name="connsiteY723" fmla="*/ 50316 h 3883461"/>
                    <a:gd name="connsiteX724" fmla="*/ 1926261 w 5054768"/>
                    <a:gd name="connsiteY724" fmla="*/ 40973 h 3883461"/>
                    <a:gd name="connsiteX725" fmla="*/ 1909192 w 5054768"/>
                    <a:gd name="connsiteY725" fmla="*/ 42410 h 3883461"/>
                    <a:gd name="connsiteX726" fmla="*/ 1892123 w 5054768"/>
                    <a:gd name="connsiteY726" fmla="*/ 53011 h 3883461"/>
                    <a:gd name="connsiteX727" fmla="*/ 1852595 w 5054768"/>
                    <a:gd name="connsiteY727" fmla="*/ 65049 h 3883461"/>
                    <a:gd name="connsiteX728" fmla="*/ 1831574 w 5054768"/>
                    <a:gd name="connsiteY728" fmla="*/ 71697 h 3883461"/>
                    <a:gd name="connsiteX729" fmla="*/ 1811810 w 5054768"/>
                    <a:gd name="connsiteY729" fmla="*/ 78345 h 3883461"/>
                    <a:gd name="connsiteX730" fmla="*/ 1790788 w 5054768"/>
                    <a:gd name="connsiteY730" fmla="*/ 88945 h 3883461"/>
                    <a:gd name="connsiteX731" fmla="*/ 1773719 w 5054768"/>
                    <a:gd name="connsiteY731" fmla="*/ 92898 h 3883461"/>
                    <a:gd name="connsiteX732" fmla="*/ 1775157 w 5054768"/>
                    <a:gd name="connsiteY732" fmla="*/ 103499 h 3883461"/>
                    <a:gd name="connsiteX733" fmla="*/ 1743534 w 5054768"/>
                    <a:gd name="connsiteY733" fmla="*/ 107631 h 3883461"/>
                    <a:gd name="connsiteX734" fmla="*/ 1719818 w 5054768"/>
                    <a:gd name="connsiteY734" fmla="*/ 118232 h 3883461"/>
                    <a:gd name="connsiteX735" fmla="*/ 1713350 w 5054768"/>
                    <a:gd name="connsiteY735" fmla="*/ 126137 h 3883461"/>
                    <a:gd name="connsiteX736" fmla="*/ 1688375 w 5054768"/>
                    <a:gd name="connsiteY736" fmla="*/ 138175 h 3883461"/>
                    <a:gd name="connsiteX737" fmla="*/ 1670049 w 5054768"/>
                    <a:gd name="connsiteY737" fmla="*/ 148776 h 3883461"/>
                    <a:gd name="connsiteX738" fmla="*/ 1670049 w 5054768"/>
                    <a:gd name="connsiteY738" fmla="*/ 159377 h 3883461"/>
                    <a:gd name="connsiteX739" fmla="*/ 1655495 w 5054768"/>
                    <a:gd name="connsiteY739" fmla="*/ 154166 h 3883461"/>
                    <a:gd name="connsiteX740" fmla="*/ 1639684 w 5054768"/>
                    <a:gd name="connsiteY740" fmla="*/ 168899 h 3883461"/>
                    <a:gd name="connsiteX741" fmla="*/ 1621178 w 5054768"/>
                    <a:gd name="connsiteY741" fmla="*/ 171594 h 3883461"/>
                    <a:gd name="connsiteX742" fmla="*/ 1584345 w 5054768"/>
                    <a:gd name="connsiteY742" fmla="*/ 186328 h 3883461"/>
                    <a:gd name="connsiteX743" fmla="*/ 1590993 w 5054768"/>
                    <a:gd name="connsiteY743" fmla="*/ 192975 h 3883461"/>
                    <a:gd name="connsiteX744" fmla="*/ 1615967 w 5054768"/>
                    <a:gd name="connsiteY744" fmla="*/ 184890 h 3883461"/>
                    <a:gd name="connsiteX745" fmla="*/ 1606804 w 5054768"/>
                    <a:gd name="connsiteY745" fmla="*/ 195491 h 3883461"/>
                    <a:gd name="connsiteX746" fmla="*/ 1577877 w 5054768"/>
                    <a:gd name="connsiteY746" fmla="*/ 199623 h 3883461"/>
                    <a:gd name="connsiteX747" fmla="*/ 1560808 w 5054768"/>
                    <a:gd name="connsiteY747" fmla="*/ 194413 h 3883461"/>
                    <a:gd name="connsiteX748" fmla="*/ 1534576 w 5054768"/>
                    <a:gd name="connsiteY748" fmla="*/ 209146 h 3883461"/>
                    <a:gd name="connsiteX749" fmla="*/ 1521460 w 5054768"/>
                    <a:gd name="connsiteY749" fmla="*/ 205193 h 3883461"/>
                    <a:gd name="connsiteX750" fmla="*/ 1506907 w 5054768"/>
                    <a:gd name="connsiteY750" fmla="*/ 210583 h 3883461"/>
                    <a:gd name="connsiteX751" fmla="*/ 1505649 w 5054768"/>
                    <a:gd name="connsiteY751" fmla="*/ 221184 h 3883461"/>
                    <a:gd name="connsiteX752" fmla="*/ 1495048 w 5054768"/>
                    <a:gd name="connsiteY752" fmla="*/ 219926 h 3883461"/>
                    <a:gd name="connsiteX753" fmla="*/ 1489838 w 5054768"/>
                    <a:gd name="connsiteY753" fmla="*/ 212020 h 3883461"/>
                    <a:gd name="connsiteX754" fmla="*/ 1476722 w 5054768"/>
                    <a:gd name="connsiteY754" fmla="*/ 217411 h 3883461"/>
                    <a:gd name="connsiteX755" fmla="*/ 1466121 w 5054768"/>
                    <a:gd name="connsiteY755" fmla="*/ 212020 h 3883461"/>
                    <a:gd name="connsiteX756" fmla="*/ 1442584 w 5054768"/>
                    <a:gd name="connsiteY756" fmla="*/ 238612 h 3883461"/>
                    <a:gd name="connsiteX757" fmla="*/ 1459833 w 5054768"/>
                    <a:gd name="connsiteY757" fmla="*/ 247955 h 3883461"/>
                    <a:gd name="connsiteX758" fmla="*/ 1484807 w 5054768"/>
                    <a:gd name="connsiteY758" fmla="*/ 247955 h 3883461"/>
                    <a:gd name="connsiteX759" fmla="*/ 1465043 w 5054768"/>
                    <a:gd name="connsiteY759" fmla="*/ 258556 h 3883461"/>
                    <a:gd name="connsiteX760" fmla="*/ 1433421 w 5054768"/>
                    <a:gd name="connsiteY760" fmla="*/ 251908 h 3883461"/>
                    <a:gd name="connsiteX761" fmla="*/ 1420305 w 5054768"/>
                    <a:gd name="connsiteY761" fmla="*/ 258556 h 3883461"/>
                    <a:gd name="connsiteX762" fmla="*/ 1407189 w 5054768"/>
                    <a:gd name="connsiteY762" fmla="*/ 290537 h 3883461"/>
                    <a:gd name="connsiteX763" fmla="*/ 1392635 w 5054768"/>
                    <a:gd name="connsiteY763" fmla="*/ 299880 h 3883461"/>
                    <a:gd name="connsiteX764" fmla="*/ 1403236 w 5054768"/>
                    <a:gd name="connsiteY764" fmla="*/ 306528 h 3883461"/>
                    <a:gd name="connsiteX765" fmla="*/ 1383472 w 5054768"/>
                    <a:gd name="connsiteY765" fmla="*/ 317129 h 3883461"/>
                    <a:gd name="connsiteX766" fmla="*/ 1373051 w 5054768"/>
                    <a:gd name="connsiteY766" fmla="*/ 327729 h 3883461"/>
                    <a:gd name="connsiteX767" fmla="*/ 1379699 w 5054768"/>
                    <a:gd name="connsiteY767" fmla="*/ 350368 h 3883461"/>
                    <a:gd name="connsiteX768" fmla="*/ 1421922 w 5054768"/>
                    <a:gd name="connsiteY768" fmla="*/ 348930 h 3883461"/>
                    <a:gd name="connsiteX769" fmla="*/ 1458755 w 5054768"/>
                    <a:gd name="connsiteY769" fmla="*/ 332940 h 3883461"/>
                    <a:gd name="connsiteX770" fmla="*/ 1486424 w 5054768"/>
                    <a:gd name="connsiteY770" fmla="*/ 318207 h 3883461"/>
                    <a:gd name="connsiteX771" fmla="*/ 1472050 w 5054768"/>
                    <a:gd name="connsiteY771" fmla="*/ 350188 h 3883461"/>
                    <a:gd name="connsiteX772" fmla="*/ 1468097 w 5054768"/>
                    <a:gd name="connsiteY772" fmla="*/ 368874 h 3883461"/>
                    <a:gd name="connsiteX773" fmla="*/ 1449771 w 5054768"/>
                    <a:gd name="connsiteY773" fmla="*/ 382170 h 3883461"/>
                    <a:gd name="connsiteX774" fmla="*/ 1445998 w 5054768"/>
                    <a:gd name="connsiteY774" fmla="*/ 411456 h 3883461"/>
                    <a:gd name="connsiteX775" fmla="*/ 1430187 w 5054768"/>
                    <a:gd name="connsiteY775" fmla="*/ 430142 h 3883461"/>
                    <a:gd name="connsiteX776" fmla="*/ 1424976 w 5054768"/>
                    <a:gd name="connsiteY776" fmla="*/ 455476 h 3883461"/>
                    <a:gd name="connsiteX777" fmla="*/ 1451388 w 5054768"/>
                    <a:gd name="connsiteY777" fmla="*/ 463382 h 3883461"/>
                    <a:gd name="connsiteX778" fmla="*/ 1463246 w 5054768"/>
                    <a:gd name="connsiteY778" fmla="*/ 446133 h 3883461"/>
                    <a:gd name="connsiteX779" fmla="*/ 1485705 w 5054768"/>
                    <a:gd name="connsiteY779" fmla="*/ 444696 h 3883461"/>
                    <a:gd name="connsiteX780" fmla="*/ 1517328 w 5054768"/>
                    <a:gd name="connsiteY780" fmla="*/ 428705 h 3883461"/>
                    <a:gd name="connsiteX781" fmla="*/ 1564581 w 5054768"/>
                    <a:gd name="connsiteY781" fmla="*/ 383427 h 3883461"/>
                    <a:gd name="connsiteX782" fmla="*/ 1598719 w 5054768"/>
                    <a:gd name="connsiteY782" fmla="*/ 367437 h 3883461"/>
                    <a:gd name="connsiteX783" fmla="*/ 1638247 w 5054768"/>
                    <a:gd name="connsiteY783" fmla="*/ 348751 h 3883461"/>
                    <a:gd name="connsiteX784" fmla="*/ 1645973 w 5054768"/>
                    <a:gd name="connsiteY784" fmla="*/ 322159 h 3883461"/>
                    <a:gd name="connsiteX785" fmla="*/ 1639325 w 5054768"/>
                    <a:gd name="connsiteY785" fmla="*/ 303653 h 3883461"/>
                    <a:gd name="connsiteX786" fmla="*/ 1665557 w 5054768"/>
                    <a:gd name="connsiteY786" fmla="*/ 279757 h 3883461"/>
                    <a:gd name="connsiteX787" fmla="*/ 1740480 w 5054768"/>
                    <a:gd name="connsiteY787" fmla="*/ 234479 h 3883461"/>
                    <a:gd name="connsiteX788" fmla="*/ 1762939 w 5054768"/>
                    <a:gd name="connsiteY788" fmla="*/ 230527 h 3883461"/>
                    <a:gd name="connsiteX789" fmla="*/ 1794561 w 5054768"/>
                    <a:gd name="connsiteY789" fmla="*/ 217231 h 3883461"/>
                    <a:gd name="connsiteX790" fmla="*/ 1814325 w 5054768"/>
                    <a:gd name="connsiteY790" fmla="*/ 205193 h 3883461"/>
                    <a:gd name="connsiteX791" fmla="*/ 1834089 w 5054768"/>
                    <a:gd name="connsiteY791" fmla="*/ 186507 h 3883461"/>
                    <a:gd name="connsiteX792" fmla="*/ 1865711 w 5054768"/>
                    <a:gd name="connsiteY792" fmla="*/ 175907 h 3883461"/>
                    <a:gd name="connsiteX793" fmla="*/ 1901286 w 5054768"/>
                    <a:gd name="connsiteY793" fmla="*/ 195850 h 3883461"/>
                    <a:gd name="connsiteX794" fmla="*/ 1848642 w 5054768"/>
                    <a:gd name="connsiteY794" fmla="*/ 226574 h 3883461"/>
                    <a:gd name="connsiteX795" fmla="*/ 1813068 w 5054768"/>
                    <a:gd name="connsiteY795" fmla="*/ 239870 h 3883461"/>
                    <a:gd name="connsiteX796" fmla="*/ 1793304 w 5054768"/>
                    <a:gd name="connsiteY796" fmla="*/ 247955 h 3883461"/>
                    <a:gd name="connsiteX797" fmla="*/ 1778750 w 5054768"/>
                    <a:gd name="connsiteY797" fmla="*/ 253345 h 3883461"/>
                    <a:gd name="connsiteX798" fmla="*/ 1752518 w 5054768"/>
                    <a:gd name="connsiteY798" fmla="*/ 273289 h 3883461"/>
                    <a:gd name="connsiteX799" fmla="*/ 1726286 w 5054768"/>
                    <a:gd name="connsiteY799" fmla="*/ 306528 h 3883461"/>
                    <a:gd name="connsiteX800" fmla="*/ 1714428 w 5054768"/>
                    <a:gd name="connsiteY800" fmla="*/ 327909 h 3883461"/>
                    <a:gd name="connsiteX801" fmla="*/ 1723771 w 5054768"/>
                    <a:gd name="connsiteY801" fmla="*/ 346415 h 3883461"/>
                    <a:gd name="connsiteX802" fmla="*/ 1726466 w 5054768"/>
                    <a:gd name="connsiteY802" fmla="*/ 365101 h 3883461"/>
                    <a:gd name="connsiteX803" fmla="*/ 1769946 w 5054768"/>
                    <a:gd name="connsiteY803" fmla="*/ 360968 h 3883461"/>
                    <a:gd name="connsiteX804" fmla="*/ 1808216 w 5054768"/>
                    <a:gd name="connsiteY804" fmla="*/ 362226 h 3883461"/>
                    <a:gd name="connsiteX805" fmla="*/ 1834628 w 5054768"/>
                    <a:gd name="connsiteY805" fmla="*/ 372827 h 3883461"/>
                    <a:gd name="connsiteX806" fmla="*/ 1838581 w 5054768"/>
                    <a:gd name="connsiteY806" fmla="*/ 384865 h 3883461"/>
                    <a:gd name="connsiteX807" fmla="*/ 1814864 w 5054768"/>
                    <a:gd name="connsiteY807" fmla="*/ 390255 h 3883461"/>
                    <a:gd name="connsiteX808" fmla="*/ 1801748 w 5054768"/>
                    <a:gd name="connsiteY808" fmla="*/ 394208 h 3883461"/>
                    <a:gd name="connsiteX809" fmla="*/ 1783242 w 5054768"/>
                    <a:gd name="connsiteY809" fmla="*/ 394208 h 3883461"/>
                    <a:gd name="connsiteX810" fmla="*/ 1744972 w 5054768"/>
                    <a:gd name="connsiteY810" fmla="*/ 383607 h 3883461"/>
                    <a:gd name="connsiteX811" fmla="*/ 1706702 w 5054768"/>
                    <a:gd name="connsiteY811" fmla="*/ 395645 h 3883461"/>
                    <a:gd name="connsiteX812" fmla="*/ 1692328 w 5054768"/>
                    <a:gd name="connsiteY812" fmla="*/ 428885 h 3883461"/>
                    <a:gd name="connsiteX813" fmla="*/ 1670049 w 5054768"/>
                    <a:gd name="connsiteY813" fmla="*/ 452781 h 3883461"/>
                    <a:gd name="connsiteX814" fmla="*/ 1659448 w 5054768"/>
                    <a:gd name="connsiteY814" fmla="*/ 438227 h 3883461"/>
                    <a:gd name="connsiteX815" fmla="*/ 1640942 w 5054768"/>
                    <a:gd name="connsiteY815" fmla="*/ 433017 h 3883461"/>
                    <a:gd name="connsiteX816" fmla="*/ 1598899 w 5054768"/>
                    <a:gd name="connsiteY816" fmla="*/ 459608 h 3883461"/>
                    <a:gd name="connsiteX817" fmla="*/ 1575362 w 5054768"/>
                    <a:gd name="connsiteY817" fmla="*/ 507401 h 3883461"/>
                    <a:gd name="connsiteX818" fmla="*/ 1556855 w 5054768"/>
                    <a:gd name="connsiteY818" fmla="*/ 504706 h 3883461"/>
                    <a:gd name="connsiteX819" fmla="*/ 1539787 w 5054768"/>
                    <a:gd name="connsiteY819" fmla="*/ 507401 h 3883461"/>
                    <a:gd name="connsiteX820" fmla="*/ 1526671 w 5054768"/>
                    <a:gd name="connsiteY820" fmla="*/ 521954 h 3883461"/>
                    <a:gd name="connsiteX821" fmla="*/ 1510859 w 5054768"/>
                    <a:gd name="connsiteY821" fmla="*/ 510096 h 3883461"/>
                    <a:gd name="connsiteX822" fmla="*/ 1506907 w 5054768"/>
                    <a:gd name="connsiteY822" fmla="*/ 503448 h 3883461"/>
                    <a:gd name="connsiteX823" fmla="*/ 1472589 w 5054768"/>
                    <a:gd name="connsiteY823" fmla="*/ 502191 h 3883461"/>
                    <a:gd name="connsiteX824" fmla="*/ 1429109 w 5054768"/>
                    <a:gd name="connsiteY824" fmla="*/ 514229 h 3883461"/>
                    <a:gd name="connsiteX825" fmla="*/ 1408087 w 5054768"/>
                    <a:gd name="connsiteY825" fmla="*/ 509018 h 3883461"/>
                    <a:gd name="connsiteX826" fmla="*/ 1400182 w 5054768"/>
                    <a:gd name="connsiteY826" fmla="*/ 485122 h 3883461"/>
                    <a:gd name="connsiteX827" fmla="*/ 1385628 w 5054768"/>
                    <a:gd name="connsiteY827" fmla="*/ 482427 h 3883461"/>
                    <a:gd name="connsiteX828" fmla="*/ 1365864 w 5054768"/>
                    <a:gd name="connsiteY828" fmla="*/ 497160 h 3883461"/>
                    <a:gd name="connsiteX829" fmla="*/ 1352748 w 5054768"/>
                    <a:gd name="connsiteY829" fmla="*/ 493207 h 3883461"/>
                    <a:gd name="connsiteX830" fmla="*/ 1357959 w 5054768"/>
                    <a:gd name="connsiteY830" fmla="*/ 485302 h 3883461"/>
                    <a:gd name="connsiteX831" fmla="*/ 1348616 w 5054768"/>
                    <a:gd name="connsiteY831" fmla="*/ 469311 h 3883461"/>
                    <a:gd name="connsiteX832" fmla="*/ 1352568 w 5054768"/>
                    <a:gd name="connsiteY832" fmla="*/ 454757 h 3883461"/>
                    <a:gd name="connsiteX833" fmla="*/ 1380238 w 5054768"/>
                    <a:gd name="connsiteY833" fmla="*/ 433376 h 3883461"/>
                    <a:gd name="connsiteX834" fmla="*/ 1403955 w 5054768"/>
                    <a:gd name="connsiteY834" fmla="*/ 421338 h 3883461"/>
                    <a:gd name="connsiteX835" fmla="*/ 1402517 w 5054768"/>
                    <a:gd name="connsiteY835" fmla="*/ 401395 h 3883461"/>
                    <a:gd name="connsiteX836" fmla="*/ 1378801 w 5054768"/>
                    <a:gd name="connsiteY836" fmla="*/ 401395 h 3883461"/>
                    <a:gd name="connsiteX837" fmla="*/ 1361732 w 5054768"/>
                    <a:gd name="connsiteY837" fmla="*/ 398700 h 3883461"/>
                    <a:gd name="connsiteX838" fmla="*/ 1343405 w 5054768"/>
                    <a:gd name="connsiteY838" fmla="*/ 421338 h 3883461"/>
                    <a:gd name="connsiteX839" fmla="*/ 1332805 w 5054768"/>
                    <a:gd name="connsiteY839" fmla="*/ 430681 h 3883461"/>
                    <a:gd name="connsiteX840" fmla="*/ 1334242 w 5054768"/>
                    <a:gd name="connsiteY840" fmla="*/ 441282 h 3883461"/>
                    <a:gd name="connsiteX841" fmla="*/ 1315915 w 5054768"/>
                    <a:gd name="connsiteY841" fmla="*/ 469311 h 3883461"/>
                    <a:gd name="connsiteX842" fmla="*/ 1298847 w 5054768"/>
                    <a:gd name="connsiteY842" fmla="*/ 489254 h 3883461"/>
                    <a:gd name="connsiteX843" fmla="*/ 1281778 w 5054768"/>
                    <a:gd name="connsiteY843" fmla="*/ 495902 h 3883461"/>
                    <a:gd name="connsiteX844" fmla="*/ 1271177 w 5054768"/>
                    <a:gd name="connsiteY844" fmla="*/ 490692 h 3883461"/>
                    <a:gd name="connsiteX845" fmla="*/ 1258061 w 5054768"/>
                    <a:gd name="connsiteY845" fmla="*/ 497339 h 3883461"/>
                    <a:gd name="connsiteX846" fmla="*/ 1246203 w 5054768"/>
                    <a:gd name="connsiteY846" fmla="*/ 490692 h 3883461"/>
                    <a:gd name="connsiteX847" fmla="*/ 1221228 w 5054768"/>
                    <a:gd name="connsiteY847" fmla="*/ 507940 h 3883461"/>
                    <a:gd name="connsiteX848" fmla="*/ 1216018 w 5054768"/>
                    <a:gd name="connsiteY848" fmla="*/ 526626 h 3883461"/>
                    <a:gd name="connsiteX849" fmla="*/ 1206675 w 5054768"/>
                    <a:gd name="connsiteY849" fmla="*/ 516025 h 3883461"/>
                    <a:gd name="connsiteX850" fmla="*/ 1205238 w 5054768"/>
                    <a:gd name="connsiteY850" fmla="*/ 503987 h 3883461"/>
                    <a:gd name="connsiteX851" fmla="*/ 1179006 w 5054768"/>
                    <a:gd name="connsiteY851" fmla="*/ 525368 h 3883461"/>
                    <a:gd name="connsiteX852" fmla="*/ 1167147 w 5054768"/>
                    <a:gd name="connsiteY852" fmla="*/ 535969 h 3883461"/>
                    <a:gd name="connsiteX853" fmla="*/ 1157984 w 5054768"/>
                    <a:gd name="connsiteY853" fmla="*/ 543874 h 3883461"/>
                    <a:gd name="connsiteX854" fmla="*/ 1135525 w 5054768"/>
                    <a:gd name="connsiteY854" fmla="*/ 554475 h 3883461"/>
                    <a:gd name="connsiteX855" fmla="*/ 1099950 w 5054768"/>
                    <a:gd name="connsiteY855" fmla="*/ 563818 h 3883461"/>
                    <a:gd name="connsiteX856" fmla="*/ 1084139 w 5054768"/>
                    <a:gd name="connsiteY856" fmla="*/ 566513 h 3883461"/>
                    <a:gd name="connsiteX857" fmla="*/ 1052516 w 5054768"/>
                    <a:gd name="connsiteY857" fmla="*/ 590410 h 3883461"/>
                    <a:gd name="connsiteX858" fmla="*/ 1032753 w 5054768"/>
                    <a:gd name="connsiteY858" fmla="*/ 595800 h 3883461"/>
                    <a:gd name="connsiteX859" fmla="*/ 1016941 w 5054768"/>
                    <a:gd name="connsiteY859" fmla="*/ 598495 h 3883461"/>
                    <a:gd name="connsiteX860" fmla="*/ 1005083 w 5054768"/>
                    <a:gd name="connsiteY860" fmla="*/ 589152 h 3883461"/>
                    <a:gd name="connsiteX861" fmla="*/ 991967 w 5054768"/>
                    <a:gd name="connsiteY861" fmla="*/ 583941 h 3883461"/>
                    <a:gd name="connsiteX862" fmla="*/ 977593 w 5054768"/>
                    <a:gd name="connsiteY862" fmla="*/ 613228 h 3883461"/>
                    <a:gd name="connsiteX863" fmla="*/ 956572 w 5054768"/>
                    <a:gd name="connsiteY863" fmla="*/ 615923 h 3883461"/>
                    <a:gd name="connsiteX864" fmla="*/ 945971 w 5054768"/>
                    <a:gd name="connsiteY864" fmla="*/ 606580 h 3883461"/>
                    <a:gd name="connsiteX865" fmla="*/ 930160 w 5054768"/>
                    <a:gd name="connsiteY865" fmla="*/ 608017 h 3883461"/>
                    <a:gd name="connsiteX866" fmla="*/ 911654 w 5054768"/>
                    <a:gd name="connsiteY866" fmla="*/ 613408 h 3883461"/>
                    <a:gd name="connsiteX867" fmla="*/ 901233 w 5054768"/>
                    <a:gd name="connsiteY867" fmla="*/ 625446 h 3883461"/>
                    <a:gd name="connsiteX868" fmla="*/ 923692 w 5054768"/>
                    <a:gd name="connsiteY868" fmla="*/ 652037 h 3883461"/>
                    <a:gd name="connsiteX869" fmla="*/ 927644 w 5054768"/>
                    <a:gd name="connsiteY869" fmla="*/ 669285 h 3883461"/>
                    <a:gd name="connsiteX870" fmla="*/ 918481 w 5054768"/>
                    <a:gd name="connsiteY870" fmla="*/ 687971 h 3883461"/>
                    <a:gd name="connsiteX871" fmla="*/ 923871 w 5054768"/>
                    <a:gd name="connsiteY871" fmla="*/ 706478 h 3883461"/>
                    <a:gd name="connsiteX872" fmla="*/ 914708 w 5054768"/>
                    <a:gd name="connsiteY872" fmla="*/ 726421 h 3883461"/>
                    <a:gd name="connsiteX873" fmla="*/ 891171 w 5054768"/>
                    <a:gd name="connsiteY873" fmla="*/ 754450 h 3883461"/>
                    <a:gd name="connsiteX874" fmla="*/ 853081 w 5054768"/>
                    <a:gd name="connsiteY874" fmla="*/ 797032 h 3883461"/>
                    <a:gd name="connsiteX875" fmla="*/ 810858 w 5054768"/>
                    <a:gd name="connsiteY875" fmla="*/ 790564 h 3883461"/>
                    <a:gd name="connsiteX876" fmla="*/ 773845 w 5054768"/>
                    <a:gd name="connsiteY876" fmla="*/ 774753 h 3883461"/>
                    <a:gd name="connsiteX877" fmla="*/ 752644 w 5054768"/>
                    <a:gd name="connsiteY877" fmla="*/ 768105 h 3883461"/>
                    <a:gd name="connsiteX878" fmla="*/ 726232 w 5054768"/>
                    <a:gd name="connsiteY878" fmla="*/ 765410 h 3883461"/>
                    <a:gd name="connsiteX879" fmla="*/ 707726 w 5054768"/>
                    <a:gd name="connsiteY879" fmla="*/ 773495 h 3883461"/>
                    <a:gd name="connsiteX880" fmla="*/ 687962 w 5054768"/>
                    <a:gd name="connsiteY880" fmla="*/ 785533 h 3883461"/>
                    <a:gd name="connsiteX881" fmla="*/ 689400 w 5054768"/>
                    <a:gd name="connsiteY881" fmla="*/ 806735 h 3883461"/>
                    <a:gd name="connsiteX882" fmla="*/ 672331 w 5054768"/>
                    <a:gd name="connsiteY882" fmla="*/ 836021 h 3883461"/>
                    <a:gd name="connsiteX883" fmla="*/ 646099 w 5054768"/>
                    <a:gd name="connsiteY883" fmla="*/ 873213 h 3883461"/>
                    <a:gd name="connsiteX884" fmla="*/ 619867 w 5054768"/>
                    <a:gd name="connsiteY884" fmla="*/ 902500 h 3883461"/>
                    <a:gd name="connsiteX885" fmla="*/ 601540 w 5054768"/>
                    <a:gd name="connsiteY885" fmla="*/ 927833 h 3883461"/>
                    <a:gd name="connsiteX886" fmla="*/ 591119 w 5054768"/>
                    <a:gd name="connsiteY886" fmla="*/ 959815 h 3883461"/>
                    <a:gd name="connsiteX887" fmla="*/ 574050 w 5054768"/>
                    <a:gd name="connsiteY887" fmla="*/ 991796 h 3883461"/>
                    <a:gd name="connsiteX888" fmla="*/ 620226 w 5054768"/>
                    <a:gd name="connsiteY888" fmla="*/ 1010303 h 3883461"/>
                    <a:gd name="connsiteX889" fmla="*/ 641427 w 5054768"/>
                    <a:gd name="connsiteY889" fmla="*/ 1036894 h 3883461"/>
                    <a:gd name="connsiteX890" fmla="*/ 688861 w 5054768"/>
                    <a:gd name="connsiteY890" fmla="*/ 1030067 h 3883461"/>
                    <a:gd name="connsiteX891" fmla="*/ 720483 w 5054768"/>
                    <a:gd name="connsiteY891" fmla="*/ 1030067 h 3883461"/>
                    <a:gd name="connsiteX892" fmla="*/ 744200 w 5054768"/>
                    <a:gd name="connsiteY892" fmla="*/ 1014076 h 3883461"/>
                    <a:gd name="connsiteX893" fmla="*/ 766479 w 5054768"/>
                    <a:gd name="connsiteY893" fmla="*/ 994132 h 3883461"/>
                    <a:gd name="connsiteX894" fmla="*/ 788758 w 5054768"/>
                    <a:gd name="connsiteY894" fmla="*/ 976884 h 3883461"/>
                    <a:gd name="connsiteX895" fmla="*/ 799179 w 5054768"/>
                    <a:gd name="connsiteY895" fmla="*/ 960893 h 3883461"/>
                    <a:gd name="connsiteX896" fmla="*/ 814811 w 5054768"/>
                    <a:gd name="connsiteY896" fmla="*/ 931606 h 3883461"/>
                    <a:gd name="connsiteX897" fmla="*/ 847691 w 5054768"/>
                    <a:gd name="connsiteY897" fmla="*/ 908968 h 3883461"/>
                    <a:gd name="connsiteX898" fmla="*/ 871407 w 5054768"/>
                    <a:gd name="connsiteY898" fmla="*/ 894235 h 3883461"/>
                    <a:gd name="connsiteX899" fmla="*/ 912193 w 5054768"/>
                    <a:gd name="connsiteY899" fmla="*/ 880939 h 3883461"/>
                    <a:gd name="connsiteX900" fmla="*/ 933214 w 5054768"/>
                    <a:gd name="connsiteY900" fmla="*/ 862253 h 3883461"/>
                    <a:gd name="connsiteX901" fmla="*/ 943635 w 5054768"/>
                    <a:gd name="connsiteY901" fmla="*/ 827756 h 3883461"/>
                    <a:gd name="connsiteX902" fmla="*/ 979210 w 5054768"/>
                    <a:gd name="connsiteY902" fmla="*/ 825061 h 3883461"/>
                    <a:gd name="connsiteX903" fmla="*/ 997716 w 5054768"/>
                    <a:gd name="connsiteY903" fmla="*/ 838357 h 3883461"/>
                    <a:gd name="connsiteX904" fmla="*/ 1014965 w 5054768"/>
                    <a:gd name="connsiteY904" fmla="*/ 847700 h 3883461"/>
                    <a:gd name="connsiteX905" fmla="*/ 1032034 w 5054768"/>
                    <a:gd name="connsiteY905" fmla="*/ 835662 h 3883461"/>
                    <a:gd name="connsiteX906" fmla="*/ 1074257 w 5054768"/>
                    <a:gd name="connsiteY906" fmla="*/ 823624 h 3883461"/>
                    <a:gd name="connsiteX907" fmla="*/ 1100669 w 5054768"/>
                    <a:gd name="connsiteY907" fmla="*/ 824881 h 3883461"/>
                    <a:gd name="connsiteX908" fmla="*/ 1102106 w 5054768"/>
                    <a:gd name="connsiteY908" fmla="*/ 846083 h 3883461"/>
                    <a:gd name="connsiteX909" fmla="*/ 1100848 w 5054768"/>
                    <a:gd name="connsiteY909" fmla="*/ 891360 h 3883461"/>
                    <a:gd name="connsiteX910" fmla="*/ 1118097 w 5054768"/>
                    <a:gd name="connsiteY910" fmla="*/ 937895 h 3883461"/>
                    <a:gd name="connsiteX911" fmla="*/ 1137861 w 5054768"/>
                    <a:gd name="connsiteY911" fmla="*/ 959096 h 3883461"/>
                    <a:gd name="connsiteX912" fmla="*/ 1137861 w 5054768"/>
                    <a:gd name="connsiteY912" fmla="*/ 977782 h 3883461"/>
                    <a:gd name="connsiteX913" fmla="*/ 1141813 w 5054768"/>
                    <a:gd name="connsiteY913" fmla="*/ 988383 h 3883461"/>
                    <a:gd name="connsiteX914" fmla="*/ 1148461 w 5054768"/>
                    <a:gd name="connsiteY914" fmla="*/ 1002936 h 3883461"/>
                    <a:gd name="connsiteX915" fmla="*/ 1132830 w 5054768"/>
                    <a:gd name="connsiteY915" fmla="*/ 1037433 h 3883461"/>
                    <a:gd name="connsiteX916" fmla="*/ 1122409 w 5054768"/>
                    <a:gd name="connsiteY916" fmla="*/ 1051987 h 3883461"/>
                    <a:gd name="connsiteX917" fmla="*/ 1125104 w 5054768"/>
                    <a:gd name="connsiteY917" fmla="*/ 1064025 h 3883461"/>
                    <a:gd name="connsiteX918" fmla="*/ 1152773 w 5054768"/>
                    <a:gd name="connsiteY918" fmla="*/ 1040128 h 3883461"/>
                    <a:gd name="connsiteX919" fmla="*/ 1168585 w 5054768"/>
                    <a:gd name="connsiteY919" fmla="*/ 1018747 h 3883461"/>
                    <a:gd name="connsiteX920" fmla="*/ 1172537 w 5054768"/>
                    <a:gd name="connsiteY920" fmla="*/ 994851 h 3883461"/>
                    <a:gd name="connsiteX921" fmla="*/ 1192301 w 5054768"/>
                    <a:gd name="connsiteY921" fmla="*/ 993414 h 3883461"/>
                    <a:gd name="connsiteX922" fmla="*/ 1200207 w 5054768"/>
                    <a:gd name="connsiteY922" fmla="*/ 1001319 h 3883461"/>
                    <a:gd name="connsiteX923" fmla="*/ 1213323 w 5054768"/>
                    <a:gd name="connsiteY923" fmla="*/ 994671 h 3883461"/>
                    <a:gd name="connsiteX924" fmla="*/ 1203980 w 5054768"/>
                    <a:gd name="connsiteY924" fmla="*/ 968080 h 3883461"/>
                    <a:gd name="connsiteX925" fmla="*/ 1191942 w 5054768"/>
                    <a:gd name="connsiteY925" fmla="*/ 938793 h 3883461"/>
                    <a:gd name="connsiteX926" fmla="*/ 1184036 w 5054768"/>
                    <a:gd name="connsiteY926" fmla="*/ 926935 h 3883461"/>
                    <a:gd name="connsiteX927" fmla="*/ 1166788 w 5054768"/>
                    <a:gd name="connsiteY927" fmla="*/ 897648 h 3883461"/>
                    <a:gd name="connsiteX928" fmla="*/ 1167866 w 5054768"/>
                    <a:gd name="connsiteY928" fmla="*/ 844466 h 3883461"/>
                    <a:gd name="connsiteX929" fmla="*/ 1169124 w 5054768"/>
                    <a:gd name="connsiteY929" fmla="*/ 811226 h 3883461"/>
                    <a:gd name="connsiteX930" fmla="*/ 1179545 w 5054768"/>
                    <a:gd name="connsiteY930" fmla="*/ 797930 h 3883461"/>
                    <a:gd name="connsiteX931" fmla="*/ 1186013 w 5054768"/>
                    <a:gd name="connsiteY931" fmla="*/ 788588 h 3883461"/>
                    <a:gd name="connsiteX932" fmla="*/ 1205777 w 5054768"/>
                    <a:gd name="connsiteY932" fmla="*/ 796493 h 3883461"/>
                    <a:gd name="connsiteX933" fmla="*/ 1211167 w 5054768"/>
                    <a:gd name="connsiteY933" fmla="*/ 812484 h 3883461"/>
                    <a:gd name="connsiteX934" fmla="*/ 1225720 w 5054768"/>
                    <a:gd name="connsiteY934" fmla="*/ 815179 h 3883461"/>
                    <a:gd name="connsiteX935" fmla="*/ 1221947 w 5054768"/>
                    <a:gd name="connsiteY935" fmla="*/ 856324 h 3883461"/>
                    <a:gd name="connsiteX936" fmla="*/ 1237758 w 5054768"/>
                    <a:gd name="connsiteY936" fmla="*/ 877525 h 3883461"/>
                    <a:gd name="connsiteX937" fmla="*/ 1243148 w 5054768"/>
                    <a:gd name="connsiteY937" fmla="*/ 890821 h 3883461"/>
                    <a:gd name="connsiteX938" fmla="*/ 1231290 w 5054768"/>
                    <a:gd name="connsiteY938" fmla="*/ 889563 h 3883461"/>
                    <a:gd name="connsiteX939" fmla="*/ 1248538 w 5054768"/>
                    <a:gd name="connsiteY939" fmla="*/ 905554 h 3883461"/>
                    <a:gd name="connsiteX940" fmla="*/ 1261834 w 5054768"/>
                    <a:gd name="connsiteY940" fmla="*/ 938793 h 3883461"/>
                    <a:gd name="connsiteX941" fmla="*/ 1253929 w 5054768"/>
                    <a:gd name="connsiteY941" fmla="*/ 958737 h 3883461"/>
                    <a:gd name="connsiteX942" fmla="*/ 1238297 w 5054768"/>
                    <a:gd name="connsiteY942" fmla="*/ 993234 h 3883461"/>
                    <a:gd name="connsiteX943" fmla="*/ 1238297 w 5054768"/>
                    <a:gd name="connsiteY943" fmla="*/ 1018568 h 3883461"/>
                    <a:gd name="connsiteX944" fmla="*/ 1240992 w 5054768"/>
                    <a:gd name="connsiteY944" fmla="*/ 1063665 h 3883461"/>
                    <a:gd name="connsiteX945" fmla="*/ 1262194 w 5054768"/>
                    <a:gd name="connsiteY945" fmla="*/ 1076961 h 3883461"/>
                    <a:gd name="connsiteX946" fmla="*/ 1272794 w 5054768"/>
                    <a:gd name="connsiteY946" fmla="*/ 1087562 h 3883461"/>
                    <a:gd name="connsiteX947" fmla="*/ 1282137 w 5054768"/>
                    <a:gd name="connsiteY947" fmla="*/ 1103552 h 3883461"/>
                    <a:gd name="connsiteX948" fmla="*/ 1290043 w 5054768"/>
                    <a:gd name="connsiteY948" fmla="*/ 1088999 h 3883461"/>
                    <a:gd name="connsiteX949" fmla="*/ 1281957 w 5054768"/>
                    <a:gd name="connsiteY949" fmla="*/ 1061150 h 3883461"/>
                    <a:gd name="connsiteX950" fmla="*/ 1289863 w 5054768"/>
                    <a:gd name="connsiteY950" fmla="*/ 1063845 h 3883461"/>
                    <a:gd name="connsiteX951" fmla="*/ 1300464 w 5054768"/>
                    <a:gd name="connsiteY951" fmla="*/ 1086484 h 3883461"/>
                    <a:gd name="connsiteX952" fmla="*/ 1307112 w 5054768"/>
                    <a:gd name="connsiteY952" fmla="*/ 1095827 h 3883461"/>
                    <a:gd name="connsiteX953" fmla="*/ 1309627 w 5054768"/>
                    <a:gd name="connsiteY953" fmla="*/ 1066540 h 3883461"/>
                    <a:gd name="connsiteX954" fmla="*/ 1295074 w 5054768"/>
                    <a:gd name="connsiteY954" fmla="*/ 1048034 h 3883461"/>
                    <a:gd name="connsiteX955" fmla="*/ 1300104 w 5054768"/>
                    <a:gd name="connsiteY955" fmla="*/ 1004194 h 3883461"/>
                    <a:gd name="connsiteX956" fmla="*/ 1311963 w 5054768"/>
                    <a:gd name="connsiteY956" fmla="*/ 1004194 h 3883461"/>
                    <a:gd name="connsiteX957" fmla="*/ 1323821 w 5054768"/>
                    <a:gd name="connsiteY957" fmla="*/ 1020185 h 3883461"/>
                    <a:gd name="connsiteX958" fmla="*/ 1332984 w 5054768"/>
                    <a:gd name="connsiteY958" fmla="*/ 1014794 h 3883461"/>
                    <a:gd name="connsiteX959" fmla="*/ 1334242 w 5054768"/>
                    <a:gd name="connsiteY959" fmla="*/ 1004194 h 3883461"/>
                    <a:gd name="connsiteX960" fmla="*/ 1363169 w 5054768"/>
                    <a:gd name="connsiteY960" fmla="*/ 993593 h 3883461"/>
                    <a:gd name="connsiteX961" fmla="*/ 1382933 w 5054768"/>
                    <a:gd name="connsiteY961" fmla="*/ 1009404 h 3883461"/>
                    <a:gd name="connsiteX962" fmla="*/ 1373770 w 5054768"/>
                    <a:gd name="connsiteY962" fmla="*/ 1020005 h 3883461"/>
                    <a:gd name="connsiteX963" fmla="*/ 1389581 w 5054768"/>
                    <a:gd name="connsiteY963" fmla="*/ 1018568 h 3883461"/>
                    <a:gd name="connsiteX964" fmla="*/ 1417250 w 5054768"/>
                    <a:gd name="connsiteY964" fmla="*/ 1005272 h 3883461"/>
                    <a:gd name="connsiteX965" fmla="*/ 1451568 w 5054768"/>
                    <a:gd name="connsiteY965" fmla="*/ 1003835 h 3883461"/>
                    <a:gd name="connsiteX966" fmla="*/ 1446177 w 5054768"/>
                    <a:gd name="connsiteY966" fmla="*/ 978680 h 3883461"/>
                    <a:gd name="connsiteX967" fmla="*/ 1457856 w 5054768"/>
                    <a:gd name="connsiteY967" fmla="*/ 938793 h 3883461"/>
                    <a:gd name="connsiteX968" fmla="*/ 1473667 w 5054768"/>
                    <a:gd name="connsiteY968" fmla="*/ 924060 h 3883461"/>
                    <a:gd name="connsiteX969" fmla="*/ 1491994 w 5054768"/>
                    <a:gd name="connsiteY969" fmla="*/ 904117 h 3883461"/>
                    <a:gd name="connsiteX970" fmla="*/ 1514273 w 5054768"/>
                    <a:gd name="connsiteY970" fmla="*/ 874830 h 3883461"/>
                    <a:gd name="connsiteX971" fmla="*/ 1527389 w 5054768"/>
                    <a:gd name="connsiteY971" fmla="*/ 876088 h 3883461"/>
                    <a:gd name="connsiteX972" fmla="*/ 1545716 w 5054768"/>
                    <a:gd name="connsiteY972" fmla="*/ 858839 h 3883461"/>
                    <a:gd name="connsiteX973" fmla="*/ 1553621 w 5054768"/>
                    <a:gd name="connsiteY973" fmla="*/ 845544 h 3883461"/>
                    <a:gd name="connsiteX974" fmla="*/ 1585244 w 5054768"/>
                    <a:gd name="connsiteY974" fmla="*/ 832248 h 3883461"/>
                    <a:gd name="connsiteX975" fmla="*/ 1602312 w 5054768"/>
                    <a:gd name="connsiteY975" fmla="*/ 829553 h 3883461"/>
                    <a:gd name="connsiteX976" fmla="*/ 1620819 w 5054768"/>
                    <a:gd name="connsiteY976" fmla="*/ 849496 h 3883461"/>
                    <a:gd name="connsiteX977" fmla="*/ 1631419 w 5054768"/>
                    <a:gd name="connsiteY977" fmla="*/ 857402 h 3883461"/>
                    <a:gd name="connsiteX978" fmla="*/ 1607703 w 5054768"/>
                    <a:gd name="connsiteY978" fmla="*/ 866745 h 3883461"/>
                    <a:gd name="connsiteX979" fmla="*/ 1611655 w 5054768"/>
                    <a:gd name="connsiteY979" fmla="*/ 890641 h 3883461"/>
                    <a:gd name="connsiteX980" fmla="*/ 1603750 w 5054768"/>
                    <a:gd name="connsiteY980" fmla="*/ 907890 h 3883461"/>
                    <a:gd name="connsiteX981" fmla="*/ 1620819 w 5054768"/>
                    <a:gd name="connsiteY981" fmla="*/ 909147 h 3883461"/>
                    <a:gd name="connsiteX982" fmla="*/ 1672205 w 5054768"/>
                    <a:gd name="connsiteY982" fmla="*/ 891719 h 3883461"/>
                    <a:gd name="connsiteX983" fmla="*/ 1680110 w 5054768"/>
                    <a:gd name="connsiteY983" fmla="*/ 878424 h 3883461"/>
                    <a:gd name="connsiteX984" fmla="*/ 1654956 w 5054768"/>
                    <a:gd name="connsiteY984" fmla="*/ 865128 h 3883461"/>
                    <a:gd name="connsiteX985" fmla="*/ 1656214 w 5054768"/>
                    <a:gd name="connsiteY985" fmla="*/ 851832 h 3883461"/>
                    <a:gd name="connsiteX986" fmla="*/ 1698437 w 5054768"/>
                    <a:gd name="connsiteY986" fmla="*/ 851832 h 3883461"/>
                    <a:gd name="connsiteX987" fmla="*/ 1744433 w 5054768"/>
                    <a:gd name="connsiteY987" fmla="*/ 835841 h 3883461"/>
                    <a:gd name="connsiteX988" fmla="*/ 1765634 w 5054768"/>
                    <a:gd name="connsiteY988" fmla="*/ 841052 h 3883461"/>
                    <a:gd name="connsiteX989" fmla="*/ 1747128 w 5054768"/>
                    <a:gd name="connsiteY989" fmla="*/ 850395 h 3883461"/>
                    <a:gd name="connsiteX990" fmla="*/ 1734012 w 5054768"/>
                    <a:gd name="connsiteY990" fmla="*/ 851832 h 3883461"/>
                    <a:gd name="connsiteX991" fmla="*/ 1724849 w 5054768"/>
                    <a:gd name="connsiteY991" fmla="*/ 870518 h 3883461"/>
                    <a:gd name="connsiteX992" fmla="*/ 1706522 w 5054768"/>
                    <a:gd name="connsiteY992" fmla="*/ 887766 h 3883461"/>
                    <a:gd name="connsiteX993" fmla="*/ 1695921 w 5054768"/>
                    <a:gd name="connsiteY993" fmla="*/ 883814 h 3883461"/>
                    <a:gd name="connsiteX994" fmla="*/ 1691969 w 5054768"/>
                    <a:gd name="connsiteY994" fmla="*/ 903757 h 3883461"/>
                    <a:gd name="connsiteX995" fmla="*/ 1710475 w 5054768"/>
                    <a:gd name="connsiteY995" fmla="*/ 935559 h 3883461"/>
                    <a:gd name="connsiteX996" fmla="*/ 1727723 w 5054768"/>
                    <a:gd name="connsiteY996" fmla="*/ 974009 h 3883461"/>
                    <a:gd name="connsiteX997" fmla="*/ 1739761 w 5054768"/>
                    <a:gd name="connsiteY997" fmla="*/ 1008506 h 3883461"/>
                    <a:gd name="connsiteX998" fmla="*/ 1717482 w 5054768"/>
                    <a:gd name="connsiteY998" fmla="*/ 1043183 h 3883461"/>
                    <a:gd name="connsiteX999" fmla="*/ 1683165 w 5054768"/>
                    <a:gd name="connsiteY999" fmla="*/ 1049831 h 3883461"/>
                    <a:gd name="connsiteX1000" fmla="*/ 1660706 w 5054768"/>
                    <a:gd name="connsiteY1000" fmla="*/ 1044620 h 3883461"/>
                    <a:gd name="connsiteX1001" fmla="*/ 1634294 w 5054768"/>
                    <a:gd name="connsiteY1001" fmla="*/ 1039410 h 3883461"/>
                    <a:gd name="connsiteX1002" fmla="*/ 1613093 w 5054768"/>
                    <a:gd name="connsiteY1002" fmla="*/ 1020903 h 3883461"/>
                    <a:gd name="connsiteX1003" fmla="*/ 1609140 w 5054768"/>
                    <a:gd name="connsiteY1003" fmla="*/ 1008865 h 3883461"/>
                    <a:gd name="connsiteX1004" fmla="*/ 1597282 w 5054768"/>
                    <a:gd name="connsiteY1004" fmla="*/ 999522 h 3883461"/>
                    <a:gd name="connsiteX1005" fmla="*/ 1589376 w 5054768"/>
                    <a:gd name="connsiteY1005" fmla="*/ 994312 h 3883461"/>
                    <a:gd name="connsiteX1006" fmla="*/ 1561707 w 5054768"/>
                    <a:gd name="connsiteY1006" fmla="*/ 990359 h 3883461"/>
                    <a:gd name="connsiteX1007" fmla="*/ 1514273 w 5054768"/>
                    <a:gd name="connsiteY1007" fmla="*/ 1003655 h 3883461"/>
                    <a:gd name="connsiteX1008" fmla="*/ 1479956 w 5054768"/>
                    <a:gd name="connsiteY1008" fmla="*/ 1006350 h 3883461"/>
                    <a:gd name="connsiteX1009" fmla="*/ 1456239 w 5054768"/>
                    <a:gd name="connsiteY1009" fmla="*/ 1011740 h 3883461"/>
                    <a:gd name="connsiteX1010" fmla="*/ 1435217 w 5054768"/>
                    <a:gd name="connsiteY1010" fmla="*/ 1022341 h 3883461"/>
                    <a:gd name="connsiteX1011" fmla="*/ 1427312 w 5054768"/>
                    <a:gd name="connsiteY1011" fmla="*/ 1032941 h 3883461"/>
                    <a:gd name="connsiteX1012" fmla="*/ 1404853 w 5054768"/>
                    <a:gd name="connsiteY1012" fmla="*/ 1027731 h 3883461"/>
                    <a:gd name="connsiteX1013" fmla="*/ 1383831 w 5054768"/>
                    <a:gd name="connsiteY1013" fmla="*/ 1027731 h 3883461"/>
                    <a:gd name="connsiteX1014" fmla="*/ 1364067 w 5054768"/>
                    <a:gd name="connsiteY1014" fmla="*/ 1047674 h 3883461"/>
                    <a:gd name="connsiteX1015" fmla="*/ 1362810 w 5054768"/>
                    <a:gd name="connsiteY1015" fmla="*/ 1082171 h 3883461"/>
                    <a:gd name="connsiteX1016" fmla="*/ 1348256 w 5054768"/>
                    <a:gd name="connsiteY1016" fmla="*/ 1084867 h 3883461"/>
                    <a:gd name="connsiteX1017" fmla="*/ 1345741 w 5054768"/>
                    <a:gd name="connsiteY1017" fmla="*/ 1096905 h 3883461"/>
                    <a:gd name="connsiteX1018" fmla="*/ 1355084 w 5054768"/>
                    <a:gd name="connsiteY1018" fmla="*/ 1112895 h 3883461"/>
                    <a:gd name="connsiteX1019" fmla="*/ 1345921 w 5054768"/>
                    <a:gd name="connsiteY1019" fmla="*/ 1131581 h 3883461"/>
                    <a:gd name="connsiteX1020" fmla="*/ 1351131 w 5054768"/>
                    <a:gd name="connsiteY1020" fmla="*/ 1140924 h 3883461"/>
                    <a:gd name="connsiteX1021" fmla="*/ 1359037 w 5054768"/>
                    <a:gd name="connsiteY1021" fmla="*/ 1147572 h 3883461"/>
                    <a:gd name="connsiteX1022" fmla="*/ 1351131 w 5054768"/>
                    <a:gd name="connsiteY1022" fmla="*/ 1152962 h 3883461"/>
                    <a:gd name="connsiteX1023" fmla="*/ 1370895 w 5054768"/>
                    <a:gd name="connsiteY1023" fmla="*/ 1158173 h 3883461"/>
                    <a:gd name="connsiteX1024" fmla="*/ 1382753 w 5054768"/>
                    <a:gd name="connsiteY1024" fmla="*/ 1175421 h 3883461"/>
                    <a:gd name="connsiteX1025" fmla="*/ 1402517 w 5054768"/>
                    <a:gd name="connsiteY1025" fmla="*/ 1173984 h 3883461"/>
                    <a:gd name="connsiteX1026" fmla="*/ 1428929 w 5054768"/>
                    <a:gd name="connsiteY1026" fmla="*/ 1165899 h 3883461"/>
                    <a:gd name="connsiteX1027" fmla="*/ 1446177 w 5054768"/>
                    <a:gd name="connsiteY1027" fmla="*/ 1184405 h 3883461"/>
                    <a:gd name="connsiteX1028" fmla="*/ 1476542 w 5054768"/>
                    <a:gd name="connsiteY1028" fmla="*/ 1191053 h 3883461"/>
                    <a:gd name="connsiteX1029" fmla="*/ 1504212 w 5054768"/>
                    <a:gd name="connsiteY1029" fmla="*/ 1176320 h 3883461"/>
                    <a:gd name="connsiteX1030" fmla="*/ 1534576 w 5054768"/>
                    <a:gd name="connsiteY1030" fmla="*/ 1184225 h 3883461"/>
                    <a:gd name="connsiteX1031" fmla="*/ 1511039 w 5054768"/>
                    <a:gd name="connsiteY1031" fmla="*/ 1217464 h 3883461"/>
                    <a:gd name="connsiteX1032" fmla="*/ 1497923 w 5054768"/>
                    <a:gd name="connsiteY1032" fmla="*/ 1248009 h 3883461"/>
                    <a:gd name="connsiteX1033" fmla="*/ 1461270 w 5054768"/>
                    <a:gd name="connsiteY1033" fmla="*/ 1305144 h 3883461"/>
                    <a:gd name="connsiteX1034" fmla="*/ 1437553 w 5054768"/>
                    <a:gd name="connsiteY1034" fmla="*/ 1334431 h 3883461"/>
                    <a:gd name="connsiteX1035" fmla="*/ 1398205 w 5054768"/>
                    <a:gd name="connsiteY1035" fmla="*/ 1369108 h 3883461"/>
                    <a:gd name="connsiteX1036" fmla="*/ 1370536 w 5054768"/>
                    <a:gd name="connsiteY1036" fmla="*/ 1361202 h 3883461"/>
                    <a:gd name="connsiteX1037" fmla="*/ 1365325 w 5054768"/>
                    <a:gd name="connsiteY1037" fmla="*/ 1355812 h 3883461"/>
                    <a:gd name="connsiteX1038" fmla="*/ 1360115 w 5054768"/>
                    <a:gd name="connsiteY1038" fmla="*/ 1347906 h 3883461"/>
                    <a:gd name="connsiteX1039" fmla="*/ 1341608 w 5054768"/>
                    <a:gd name="connsiteY1039" fmla="*/ 1347906 h 3883461"/>
                    <a:gd name="connsiteX1040" fmla="*/ 1317892 w 5054768"/>
                    <a:gd name="connsiteY1040" fmla="*/ 1355991 h 3883461"/>
                    <a:gd name="connsiteX1041" fmla="*/ 1291480 w 5054768"/>
                    <a:gd name="connsiteY1041" fmla="*/ 1358687 h 3883461"/>
                    <a:gd name="connsiteX1042" fmla="*/ 1251952 w 5054768"/>
                    <a:gd name="connsiteY1042" fmla="*/ 1342875 h 3883461"/>
                    <a:gd name="connsiteX1043" fmla="*/ 1218893 w 5054768"/>
                    <a:gd name="connsiteY1043" fmla="*/ 1321674 h 3883461"/>
                    <a:gd name="connsiteX1044" fmla="*/ 1204339 w 5054768"/>
                    <a:gd name="connsiteY1044" fmla="*/ 1303168 h 3883461"/>
                    <a:gd name="connsiteX1045" fmla="*/ 1184575 w 5054768"/>
                    <a:gd name="connsiteY1045" fmla="*/ 1293825 h 3883461"/>
                    <a:gd name="connsiteX1046" fmla="*/ 1183138 w 5054768"/>
                    <a:gd name="connsiteY1046" fmla="*/ 1280529 h 3883461"/>
                    <a:gd name="connsiteX1047" fmla="*/ 1159421 w 5054768"/>
                    <a:gd name="connsiteY1047" fmla="*/ 1267234 h 3883461"/>
                    <a:gd name="connsiteX1048" fmla="*/ 1115941 w 5054768"/>
                    <a:gd name="connsiteY1048" fmla="*/ 1279272 h 3883461"/>
                    <a:gd name="connsiteX1049" fmla="*/ 1101567 w 5054768"/>
                    <a:gd name="connsiteY1049" fmla="*/ 1304605 h 3883461"/>
                    <a:gd name="connsiteX1050" fmla="*/ 1093661 w 5054768"/>
                    <a:gd name="connsiteY1050" fmla="*/ 1332454 h 3883461"/>
                    <a:gd name="connsiteX1051" fmla="*/ 1072640 w 5054768"/>
                    <a:gd name="connsiteY1051" fmla="*/ 1352398 h 3883461"/>
                    <a:gd name="connsiteX1052" fmla="*/ 1048923 w 5054768"/>
                    <a:gd name="connsiteY1052" fmla="*/ 1344492 h 3883461"/>
                    <a:gd name="connsiteX1053" fmla="*/ 1031674 w 5054768"/>
                    <a:gd name="connsiteY1053" fmla="*/ 1317901 h 3883461"/>
                    <a:gd name="connsiteX1054" fmla="*/ 999873 w 5054768"/>
                    <a:gd name="connsiteY1054" fmla="*/ 1290052 h 3883461"/>
                    <a:gd name="connsiteX1055" fmla="*/ 997177 w 5054768"/>
                    <a:gd name="connsiteY1055" fmla="*/ 1260765 h 3883461"/>
                    <a:gd name="connsiteX1056" fmla="*/ 968071 w 5054768"/>
                    <a:gd name="connsiteY1056" fmla="*/ 1236869 h 3883461"/>
                    <a:gd name="connsiteX1057" fmla="*/ 942917 w 5054768"/>
                    <a:gd name="connsiteY1057" fmla="*/ 1219620 h 3883461"/>
                    <a:gd name="connsiteX1058" fmla="*/ 933574 w 5054768"/>
                    <a:gd name="connsiteY1058" fmla="*/ 1203630 h 3883461"/>
                    <a:gd name="connsiteX1059" fmla="*/ 929441 w 5054768"/>
                    <a:gd name="connsiteY1059" fmla="*/ 1179733 h 3883461"/>
                    <a:gd name="connsiteX1060" fmla="*/ 954416 w 5054768"/>
                    <a:gd name="connsiteY1060" fmla="*/ 1159790 h 3883461"/>
                    <a:gd name="connsiteX1061" fmla="*/ 968789 w 5054768"/>
                    <a:gd name="connsiteY1061" fmla="*/ 1123855 h 3883461"/>
                    <a:gd name="connsiteX1062" fmla="*/ 979210 w 5054768"/>
                    <a:gd name="connsiteY1062" fmla="*/ 1099959 h 3883461"/>
                    <a:gd name="connsiteX1063" fmla="*/ 995021 w 5054768"/>
                    <a:gd name="connsiteY1063" fmla="*/ 1085226 h 3883461"/>
                    <a:gd name="connsiteX1064" fmla="*/ 991069 w 5054768"/>
                    <a:gd name="connsiteY1064" fmla="*/ 1078578 h 3883461"/>
                    <a:gd name="connsiteX1065" fmla="*/ 979210 w 5054768"/>
                    <a:gd name="connsiteY1065" fmla="*/ 1074625 h 3883461"/>
                    <a:gd name="connsiteX1066" fmla="*/ 950103 w 5054768"/>
                    <a:gd name="connsiteY1066" fmla="*/ 1064025 h 3883461"/>
                    <a:gd name="connsiteX1067" fmla="*/ 930340 w 5054768"/>
                    <a:gd name="connsiteY1067" fmla="*/ 1067977 h 3883461"/>
                    <a:gd name="connsiteX1068" fmla="*/ 898717 w 5054768"/>
                    <a:gd name="connsiteY1068" fmla="*/ 1061330 h 3883461"/>
                    <a:gd name="connsiteX1069" fmla="*/ 860447 w 5054768"/>
                    <a:gd name="connsiteY1069" fmla="*/ 1062767 h 3883461"/>
                    <a:gd name="connsiteX1070" fmla="*/ 815529 w 5054768"/>
                    <a:gd name="connsiteY1070" fmla="*/ 1053604 h 3883461"/>
                    <a:gd name="connsiteX1071" fmla="*/ 761448 w 5054768"/>
                    <a:gd name="connsiteY1071" fmla="*/ 1061689 h 3883461"/>
                    <a:gd name="connsiteX1072" fmla="*/ 728568 w 5054768"/>
                    <a:gd name="connsiteY1072" fmla="*/ 1076422 h 3883461"/>
                    <a:gd name="connsiteX1073" fmla="*/ 703594 w 5054768"/>
                    <a:gd name="connsiteY1073" fmla="*/ 1084507 h 3883461"/>
                    <a:gd name="connsiteX1074" fmla="*/ 673229 w 5054768"/>
                    <a:gd name="connsiteY1074" fmla="*/ 1093850 h 3883461"/>
                    <a:gd name="connsiteX1075" fmla="*/ 648075 w 5054768"/>
                    <a:gd name="connsiteY1075" fmla="*/ 1084687 h 3883461"/>
                    <a:gd name="connsiteX1076" fmla="*/ 620406 w 5054768"/>
                    <a:gd name="connsiteY1076" fmla="*/ 1067438 h 3883461"/>
                    <a:gd name="connsiteX1077" fmla="*/ 620406 w 5054768"/>
                    <a:gd name="connsiteY1077" fmla="*/ 1048753 h 3883461"/>
                    <a:gd name="connsiteX1078" fmla="*/ 598126 w 5054768"/>
                    <a:gd name="connsiteY1078" fmla="*/ 1062048 h 3883461"/>
                    <a:gd name="connsiteX1079" fmla="*/ 569379 w 5054768"/>
                    <a:gd name="connsiteY1079" fmla="*/ 1105888 h 3883461"/>
                    <a:gd name="connsiteX1080" fmla="*/ 508829 w 5054768"/>
                    <a:gd name="connsiteY1080" fmla="*/ 1137870 h 3883461"/>
                    <a:gd name="connsiteX1081" fmla="*/ 469481 w 5054768"/>
                    <a:gd name="connsiteY1081" fmla="*/ 1173804 h 3883461"/>
                    <a:gd name="connsiteX1082" fmla="*/ 428875 w 5054768"/>
                    <a:gd name="connsiteY1082" fmla="*/ 1242978 h 3883461"/>
                    <a:gd name="connsiteX1083" fmla="*/ 405159 w 5054768"/>
                    <a:gd name="connsiteY1083" fmla="*/ 1273522 h 3883461"/>
                    <a:gd name="connsiteX1084" fmla="*/ 390785 w 5054768"/>
                    <a:gd name="connsiteY1084" fmla="*/ 1286818 h 3883461"/>
                    <a:gd name="connsiteX1085" fmla="*/ 367068 w 5054768"/>
                    <a:gd name="connsiteY1085" fmla="*/ 1301551 h 3883461"/>
                    <a:gd name="connsiteX1086" fmla="*/ 334188 w 5054768"/>
                    <a:gd name="connsiteY1086" fmla="*/ 1320237 h 3883461"/>
                    <a:gd name="connsiteX1087" fmla="*/ 309214 w 5054768"/>
                    <a:gd name="connsiteY1087" fmla="*/ 1330837 h 3883461"/>
                    <a:gd name="connsiteX1088" fmla="*/ 280287 w 5054768"/>
                    <a:gd name="connsiteY1088" fmla="*/ 1368029 h 3883461"/>
                    <a:gd name="connsiteX1089" fmla="*/ 263218 w 5054768"/>
                    <a:gd name="connsiteY1089" fmla="*/ 1393363 h 3883461"/>
                    <a:gd name="connsiteX1090" fmla="*/ 233033 w 5054768"/>
                    <a:gd name="connsiteY1090" fmla="*/ 1421392 h 3883461"/>
                    <a:gd name="connsiteX1091" fmla="*/ 210754 w 5054768"/>
                    <a:gd name="connsiteY1091" fmla="*/ 1453373 h 3883461"/>
                    <a:gd name="connsiteX1092" fmla="*/ 181827 w 5054768"/>
                    <a:gd name="connsiteY1092" fmla="*/ 1481403 h 3883461"/>
                    <a:gd name="connsiteX1093" fmla="*/ 175358 w 5054768"/>
                    <a:gd name="connsiteY1093" fmla="*/ 1494698 h 3883461"/>
                    <a:gd name="connsiteX1094" fmla="*/ 157032 w 5054768"/>
                    <a:gd name="connsiteY1094" fmla="*/ 1514642 h 3883461"/>
                    <a:gd name="connsiteX1095" fmla="*/ 138705 w 5054768"/>
                    <a:gd name="connsiteY1095" fmla="*/ 1547881 h 3883461"/>
                    <a:gd name="connsiteX1096" fmla="*/ 120379 w 5054768"/>
                    <a:gd name="connsiteY1096" fmla="*/ 1562614 h 3883461"/>
                    <a:gd name="connsiteX1097" fmla="*/ 102052 w 5054768"/>
                    <a:gd name="connsiteY1097" fmla="*/ 1606454 h 3883461"/>
                    <a:gd name="connsiteX1098" fmla="*/ 108700 w 5054768"/>
                    <a:gd name="connsiteY1098" fmla="*/ 1636998 h 3883461"/>
                    <a:gd name="connsiteX1099" fmla="*/ 97021 w 5054768"/>
                    <a:gd name="connsiteY1099" fmla="*/ 1670238 h 3883461"/>
                    <a:gd name="connsiteX1100" fmla="*/ 87858 w 5054768"/>
                    <a:gd name="connsiteY1100" fmla="*/ 1690181 h 3883461"/>
                    <a:gd name="connsiteX1101" fmla="*/ 73484 w 5054768"/>
                    <a:gd name="connsiteY1101" fmla="*/ 1755402 h 3883461"/>
                    <a:gd name="connsiteX1102" fmla="*/ 47252 w 5054768"/>
                    <a:gd name="connsiteY1102" fmla="*/ 1812538 h 3883461"/>
                    <a:gd name="connsiteX1103" fmla="*/ 31621 w 5054768"/>
                    <a:gd name="connsiteY1103" fmla="*/ 1857815 h 3883461"/>
                    <a:gd name="connsiteX1104" fmla="*/ 14552 w 5054768"/>
                    <a:gd name="connsiteY1104" fmla="*/ 1881711 h 3883461"/>
                    <a:gd name="connsiteX1105" fmla="*/ 19942 w 5054768"/>
                    <a:gd name="connsiteY1105" fmla="*/ 1912256 h 3883461"/>
                    <a:gd name="connsiteX1106" fmla="*/ 10779 w 5054768"/>
                    <a:gd name="connsiteY1106" fmla="*/ 1946753 h 3883461"/>
                    <a:gd name="connsiteX1107" fmla="*/ 3053 w 5054768"/>
                    <a:gd name="connsiteY1107" fmla="*/ 1982687 h 3883461"/>
                    <a:gd name="connsiteX1108" fmla="*/ 19044 w 5054768"/>
                    <a:gd name="connsiteY1108" fmla="*/ 2011974 h 3883461"/>
                    <a:gd name="connsiteX1109" fmla="*/ 20481 w 5054768"/>
                    <a:gd name="connsiteY1109" fmla="*/ 2045213 h 3883461"/>
                    <a:gd name="connsiteX1110" fmla="*/ 35035 w 5054768"/>
                    <a:gd name="connsiteY1110" fmla="*/ 2053118 h 3883461"/>
                    <a:gd name="connsiteX1111" fmla="*/ 33777 w 5054768"/>
                    <a:gd name="connsiteY1111" fmla="*/ 2080967 h 3883461"/>
                    <a:gd name="connsiteX1112" fmla="*/ 49768 w 5054768"/>
                    <a:gd name="connsiteY1112" fmla="*/ 2107559 h 3883461"/>
                    <a:gd name="connsiteX1113" fmla="*/ 47252 w 5054768"/>
                    <a:gd name="connsiteY1113" fmla="*/ 2136846 h 3883461"/>
                    <a:gd name="connsiteX1114" fmla="*/ 49947 w 5054768"/>
                    <a:gd name="connsiteY1114" fmla="*/ 2147446 h 3883461"/>
                    <a:gd name="connsiteX1115" fmla="*/ 52642 w 5054768"/>
                    <a:gd name="connsiteY1115" fmla="*/ 2159484 h 3883461"/>
                    <a:gd name="connsiteX1116" fmla="*/ 54080 w 5054768"/>
                    <a:gd name="connsiteY1116" fmla="*/ 2183380 h 3883461"/>
                    <a:gd name="connsiteX1117" fmla="*/ 59470 w 5054768"/>
                    <a:gd name="connsiteY1117" fmla="*/ 2207277 h 3883461"/>
                    <a:gd name="connsiteX1118" fmla="*/ 88577 w 5054768"/>
                    <a:gd name="connsiteY1118" fmla="*/ 2245727 h 3883461"/>
                    <a:gd name="connsiteX1119" fmla="*/ 112473 w 5054768"/>
                    <a:gd name="connsiteY1119" fmla="*/ 2294777 h 3883461"/>
                    <a:gd name="connsiteX1120" fmla="*/ 133674 w 5054768"/>
                    <a:gd name="connsiteY1120" fmla="*/ 2324064 h 3883461"/>
                    <a:gd name="connsiteX1121" fmla="*/ 161344 w 5054768"/>
                    <a:gd name="connsiteY1121" fmla="*/ 2337359 h 3883461"/>
                    <a:gd name="connsiteX1122" fmla="*/ 206082 w 5054768"/>
                    <a:gd name="connsiteY1122" fmla="*/ 2318673 h 3883461"/>
                    <a:gd name="connsiteX1123" fmla="*/ 231057 w 5054768"/>
                    <a:gd name="connsiteY1123" fmla="*/ 2313283 h 3883461"/>
                    <a:gd name="connsiteX1124" fmla="*/ 256031 w 5054768"/>
                    <a:gd name="connsiteY1124" fmla="*/ 2306635 h 3883461"/>
                    <a:gd name="connsiteX1125" fmla="*/ 266632 w 5054768"/>
                    <a:gd name="connsiteY1125" fmla="*/ 2319931 h 3883461"/>
                    <a:gd name="connsiteX1126" fmla="*/ 300949 w 5054768"/>
                    <a:gd name="connsiteY1126" fmla="*/ 2325142 h 3883461"/>
                    <a:gd name="connsiteX1127" fmla="*/ 353593 w 5054768"/>
                    <a:gd name="connsiteY1127" fmla="*/ 2291902 h 3883461"/>
                    <a:gd name="connsiteX1128" fmla="*/ 387731 w 5054768"/>
                    <a:gd name="connsiteY1128" fmla="*/ 2273216 h 3883461"/>
                    <a:gd name="connsiteX1129" fmla="*/ 452233 w 5054768"/>
                    <a:gd name="connsiteY1129" fmla="*/ 2269084 h 3883461"/>
                    <a:gd name="connsiteX1130" fmla="*/ 472176 w 5054768"/>
                    <a:gd name="connsiteY1130" fmla="*/ 2303581 h 3883461"/>
                    <a:gd name="connsiteX1131" fmla="*/ 473614 w 5054768"/>
                    <a:gd name="connsiteY1131" fmla="*/ 2328735 h 3883461"/>
                    <a:gd name="connsiteX1132" fmla="*/ 489425 w 5054768"/>
                    <a:gd name="connsiteY1132" fmla="*/ 2351374 h 3883461"/>
                    <a:gd name="connsiteX1133" fmla="*/ 526258 w 5054768"/>
                    <a:gd name="connsiteY1133" fmla="*/ 2348679 h 3883461"/>
                    <a:gd name="connsiteX1134" fmla="*/ 551232 w 5054768"/>
                    <a:gd name="connsiteY1134" fmla="*/ 2347241 h 3883461"/>
                    <a:gd name="connsiteX1135" fmla="*/ 557880 w 5054768"/>
                    <a:gd name="connsiteY1135" fmla="*/ 2368443 h 3883461"/>
                    <a:gd name="connsiteX1136" fmla="*/ 568480 w 5054768"/>
                    <a:gd name="connsiteY1136" fmla="*/ 2397729 h 3883461"/>
                    <a:gd name="connsiteX1137" fmla="*/ 567402 w 5054768"/>
                    <a:gd name="connsiteY1137" fmla="*/ 2452170 h 3883461"/>
                    <a:gd name="connsiteX1138" fmla="*/ 560934 w 5054768"/>
                    <a:gd name="connsiteY1138" fmla="*/ 2492057 h 3883461"/>
                    <a:gd name="connsiteX1139" fmla="*/ 555724 w 5054768"/>
                    <a:gd name="connsiteY1139" fmla="*/ 2518648 h 3883461"/>
                    <a:gd name="connsiteX1140" fmla="*/ 550513 w 5054768"/>
                    <a:gd name="connsiteY1140" fmla="*/ 2558535 h 3883461"/>
                    <a:gd name="connsiteX1141" fmla="*/ 544045 w 5054768"/>
                    <a:gd name="connsiteY1141" fmla="*/ 2582432 h 3883461"/>
                    <a:gd name="connsiteX1142" fmla="*/ 560036 w 5054768"/>
                    <a:gd name="connsiteY1142" fmla="*/ 2623577 h 3883461"/>
                    <a:gd name="connsiteX1143" fmla="*/ 583932 w 5054768"/>
                    <a:gd name="connsiteY1143" fmla="*/ 2670112 h 3883461"/>
                    <a:gd name="connsiteX1144" fmla="*/ 621124 w 5054768"/>
                    <a:gd name="connsiteY1144" fmla="*/ 2731200 h 3883461"/>
                    <a:gd name="connsiteX1145" fmla="*/ 641068 w 5054768"/>
                    <a:gd name="connsiteY1145" fmla="*/ 2773782 h 3883461"/>
                    <a:gd name="connsiteX1146" fmla="*/ 658137 w 5054768"/>
                    <a:gd name="connsiteY1146" fmla="*/ 2777735 h 3883461"/>
                    <a:gd name="connsiteX1147" fmla="*/ 641068 w 5054768"/>
                    <a:gd name="connsiteY1147" fmla="*/ 2789773 h 3883461"/>
                    <a:gd name="connsiteX1148" fmla="*/ 659574 w 5054768"/>
                    <a:gd name="connsiteY1148" fmla="*/ 2826965 h 3883461"/>
                    <a:gd name="connsiteX1149" fmla="*/ 679518 w 5054768"/>
                    <a:gd name="connsiteY1149" fmla="*/ 2884101 h 3883461"/>
                    <a:gd name="connsiteX1150" fmla="*/ 669097 w 5054768"/>
                    <a:gd name="connsiteY1150" fmla="*/ 2900092 h 3883461"/>
                    <a:gd name="connsiteX1151" fmla="*/ 686345 w 5054768"/>
                    <a:gd name="connsiteY1151" fmla="*/ 2941237 h 3883461"/>
                    <a:gd name="connsiteX1152" fmla="*/ 705031 w 5054768"/>
                    <a:gd name="connsiteY1152" fmla="*/ 2985076 h 3883461"/>
                    <a:gd name="connsiteX1153" fmla="*/ 705211 w 5054768"/>
                    <a:gd name="connsiteY1153" fmla="*/ 3043470 h 3883461"/>
                    <a:gd name="connsiteX1154" fmla="*/ 697485 w 5054768"/>
                    <a:gd name="connsiteY1154" fmla="*/ 3070061 h 3883461"/>
                    <a:gd name="connsiteX1155" fmla="*/ 697665 w 5054768"/>
                    <a:gd name="connsiteY1155" fmla="*/ 3143188 h 3883461"/>
                    <a:gd name="connsiteX1156" fmla="*/ 703055 w 5054768"/>
                    <a:gd name="connsiteY1156" fmla="*/ 3171037 h 3883461"/>
                    <a:gd name="connsiteX1157" fmla="*/ 696407 w 5054768"/>
                    <a:gd name="connsiteY1157" fmla="*/ 3177685 h 3883461"/>
                    <a:gd name="connsiteX1158" fmla="*/ 705750 w 5054768"/>
                    <a:gd name="connsiteY1158" fmla="*/ 3230868 h 3883461"/>
                    <a:gd name="connsiteX1159" fmla="*/ 740247 w 5054768"/>
                    <a:gd name="connsiteY1159" fmla="*/ 3303814 h 3883461"/>
                    <a:gd name="connsiteX1160" fmla="*/ 778697 w 5054768"/>
                    <a:gd name="connsiteY1160" fmla="*/ 3347654 h 3883461"/>
                    <a:gd name="connsiteX1161" fmla="*/ 842300 w 5054768"/>
                    <a:gd name="connsiteY1161" fmla="*/ 3441802 h 3883461"/>
                    <a:gd name="connsiteX1162" fmla="*/ 867634 w 5054768"/>
                    <a:gd name="connsiteY1162" fmla="*/ 3513491 h 3883461"/>
                    <a:gd name="connsiteX1163" fmla="*/ 895483 w 5054768"/>
                    <a:gd name="connsiteY1163" fmla="*/ 3569190 h 3883461"/>
                    <a:gd name="connsiteX1164" fmla="*/ 923332 w 5054768"/>
                    <a:gd name="connsiteY1164" fmla="*/ 3611592 h 3883461"/>
                    <a:gd name="connsiteX1165" fmla="*/ 960345 w 5054768"/>
                    <a:gd name="connsiteY1165" fmla="*/ 3662080 h 3883461"/>
                    <a:gd name="connsiteX1166" fmla="*/ 977593 w 5054768"/>
                    <a:gd name="connsiteY1166" fmla="*/ 3673938 h 3883461"/>
                    <a:gd name="connsiteX1167" fmla="*/ 1018738 w 5054768"/>
                    <a:gd name="connsiteY1167" fmla="*/ 3728379 h 3883461"/>
                    <a:gd name="connsiteX1168" fmla="*/ 1051798 w 5054768"/>
                    <a:gd name="connsiteY1168" fmla="*/ 3766829 h 3883461"/>
                    <a:gd name="connsiteX1169" fmla="*/ 1072999 w 5054768"/>
                    <a:gd name="connsiteY1169" fmla="*/ 3801326 h 3883461"/>
                    <a:gd name="connsiteX1170" fmla="*/ 1070484 w 5054768"/>
                    <a:gd name="connsiteY1170" fmla="*/ 3818574 h 3883461"/>
                    <a:gd name="connsiteX1171" fmla="*/ 1077131 w 5054768"/>
                    <a:gd name="connsiteY1171" fmla="*/ 3826480 h 3883461"/>
                    <a:gd name="connsiteX1172" fmla="*/ 1092943 w 5054768"/>
                    <a:gd name="connsiteY1172" fmla="*/ 3847681 h 3883461"/>
                    <a:gd name="connsiteX1173" fmla="*/ 1112707 w 5054768"/>
                    <a:gd name="connsiteY1173" fmla="*/ 3868882 h 3883461"/>
                    <a:gd name="connsiteX1174" fmla="*/ 1131213 w 5054768"/>
                    <a:gd name="connsiteY1174" fmla="*/ 3871577 h 3883461"/>
                    <a:gd name="connsiteX1175" fmla="*/ 1143071 w 5054768"/>
                    <a:gd name="connsiteY1175" fmla="*/ 3883436 h 3883461"/>
                    <a:gd name="connsiteX1176" fmla="*/ 1153492 w 5054768"/>
                    <a:gd name="connsiteY1176" fmla="*/ 3874632 h 3883461"/>
                    <a:gd name="connsiteX1177" fmla="*/ 1153492 w 5054768"/>
                    <a:gd name="connsiteY1177" fmla="*/ 3874632 h 388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Lst>
                  <a:rect l="l" t="t" r="r" b="b"/>
                  <a:pathLst>
                    <a:path w="5054768" h="3883461">
                      <a:moveTo>
                        <a:pt x="1153492" y="3874632"/>
                      </a:moveTo>
                      <a:cubicBezTo>
                        <a:pt x="1156187" y="3873194"/>
                        <a:pt x="1159960" y="3862594"/>
                        <a:pt x="1169303" y="3861336"/>
                      </a:cubicBezTo>
                      <a:cubicBezTo>
                        <a:pt x="1178467" y="3861336"/>
                        <a:pt x="1186372" y="3858641"/>
                        <a:pt x="1190325" y="3853251"/>
                      </a:cubicBezTo>
                      <a:cubicBezTo>
                        <a:pt x="1193020" y="3849298"/>
                        <a:pt x="1187630" y="3845345"/>
                        <a:pt x="1199488" y="3846603"/>
                      </a:cubicBezTo>
                      <a:cubicBezTo>
                        <a:pt x="1210089" y="3846603"/>
                        <a:pt x="1219252" y="3841213"/>
                        <a:pt x="1233805" y="3841213"/>
                      </a:cubicBezTo>
                      <a:cubicBezTo>
                        <a:pt x="1246921" y="3839776"/>
                        <a:pt x="1246921" y="3833128"/>
                        <a:pt x="1254827" y="3837260"/>
                      </a:cubicBezTo>
                      <a:cubicBezTo>
                        <a:pt x="1261475" y="3841213"/>
                        <a:pt x="1263990" y="3836003"/>
                        <a:pt x="1265428" y="3831870"/>
                      </a:cubicBezTo>
                      <a:cubicBezTo>
                        <a:pt x="1265428" y="3827917"/>
                        <a:pt x="1266685" y="3819832"/>
                        <a:pt x="1274591" y="3819832"/>
                      </a:cubicBezTo>
                      <a:cubicBezTo>
                        <a:pt x="1282496" y="3821090"/>
                        <a:pt x="1286449" y="3819832"/>
                        <a:pt x="1290402" y="3809231"/>
                      </a:cubicBezTo>
                      <a:cubicBezTo>
                        <a:pt x="1294355" y="3798631"/>
                        <a:pt x="1325618" y="3706818"/>
                        <a:pt x="1329570" y="3690827"/>
                      </a:cubicBezTo>
                      <a:cubicBezTo>
                        <a:pt x="1332086" y="3673579"/>
                        <a:pt x="1325438" y="3658846"/>
                        <a:pt x="1332086" y="3650940"/>
                      </a:cubicBezTo>
                      <a:cubicBezTo>
                        <a:pt x="1338734" y="3641598"/>
                        <a:pt x="1341249" y="3623091"/>
                        <a:pt x="1339812" y="3615006"/>
                      </a:cubicBezTo>
                      <a:cubicBezTo>
                        <a:pt x="1338374" y="3605663"/>
                        <a:pt x="1339632" y="3589852"/>
                        <a:pt x="1337117" y="3577814"/>
                      </a:cubicBezTo>
                      <a:cubicBezTo>
                        <a:pt x="1334422" y="3567213"/>
                        <a:pt x="1321126" y="3537927"/>
                        <a:pt x="1319868" y="3532716"/>
                      </a:cubicBezTo>
                      <a:cubicBezTo>
                        <a:pt x="1319868" y="3526069"/>
                        <a:pt x="1319868" y="3527326"/>
                        <a:pt x="1315915" y="3527326"/>
                      </a:cubicBezTo>
                      <a:cubicBezTo>
                        <a:pt x="1311963" y="3527326"/>
                        <a:pt x="1309268" y="3510078"/>
                        <a:pt x="1313220" y="3503430"/>
                      </a:cubicBezTo>
                      <a:cubicBezTo>
                        <a:pt x="1318431" y="3495524"/>
                        <a:pt x="1321126" y="3491392"/>
                        <a:pt x="1329031" y="3487439"/>
                      </a:cubicBezTo>
                      <a:cubicBezTo>
                        <a:pt x="1336937" y="3484744"/>
                        <a:pt x="1354006" y="3464800"/>
                        <a:pt x="1355264" y="3455457"/>
                      </a:cubicBezTo>
                      <a:cubicBezTo>
                        <a:pt x="1357779" y="3446114"/>
                        <a:pt x="1351311" y="3435514"/>
                        <a:pt x="1347178" y="3427608"/>
                      </a:cubicBezTo>
                      <a:cubicBezTo>
                        <a:pt x="1343226" y="3419703"/>
                        <a:pt x="1343226" y="3408922"/>
                        <a:pt x="1343046" y="3401017"/>
                      </a:cubicBezTo>
                      <a:cubicBezTo>
                        <a:pt x="1343046" y="3393111"/>
                        <a:pt x="1336398" y="3386463"/>
                        <a:pt x="1335140" y="3381073"/>
                      </a:cubicBezTo>
                      <a:cubicBezTo>
                        <a:pt x="1332445" y="3374426"/>
                        <a:pt x="1324540" y="3363825"/>
                        <a:pt x="1323102" y="3354482"/>
                      </a:cubicBezTo>
                      <a:cubicBezTo>
                        <a:pt x="1321845" y="3346576"/>
                        <a:pt x="1316454" y="3335796"/>
                        <a:pt x="1307112" y="3327890"/>
                      </a:cubicBezTo>
                      <a:cubicBezTo>
                        <a:pt x="1299206" y="3319985"/>
                        <a:pt x="1292558" y="3301299"/>
                        <a:pt x="1295074" y="3295909"/>
                      </a:cubicBezTo>
                      <a:cubicBezTo>
                        <a:pt x="1297769" y="3290519"/>
                        <a:pt x="1306932" y="3285308"/>
                        <a:pt x="1309447" y="3273270"/>
                      </a:cubicBezTo>
                      <a:cubicBezTo>
                        <a:pt x="1311963" y="3261232"/>
                        <a:pt x="1315915" y="3218830"/>
                        <a:pt x="1323821" y="3217392"/>
                      </a:cubicBezTo>
                      <a:cubicBezTo>
                        <a:pt x="1330469" y="3214697"/>
                        <a:pt x="1336937" y="3206792"/>
                        <a:pt x="1342147" y="3197449"/>
                      </a:cubicBezTo>
                      <a:cubicBezTo>
                        <a:pt x="1346100" y="3188106"/>
                        <a:pt x="1350053" y="3186848"/>
                        <a:pt x="1354006" y="3185411"/>
                      </a:cubicBezTo>
                      <a:cubicBezTo>
                        <a:pt x="1359216" y="3184153"/>
                        <a:pt x="1363169" y="3189363"/>
                        <a:pt x="1372332" y="3173373"/>
                      </a:cubicBezTo>
                      <a:cubicBezTo>
                        <a:pt x="1381496" y="3158819"/>
                        <a:pt x="1393174" y="3124142"/>
                        <a:pt x="1391917" y="3113542"/>
                      </a:cubicBezTo>
                      <a:cubicBezTo>
                        <a:pt x="1389222" y="3104199"/>
                        <a:pt x="1386526" y="3089645"/>
                        <a:pt x="1385269" y="3076350"/>
                      </a:cubicBezTo>
                      <a:cubicBezTo>
                        <a:pt x="1385269" y="3063054"/>
                        <a:pt x="1370536" y="3023167"/>
                        <a:pt x="1370536" y="3004661"/>
                      </a:cubicBezTo>
                      <a:cubicBezTo>
                        <a:pt x="1369098" y="2985975"/>
                        <a:pt x="1366403" y="2972679"/>
                        <a:pt x="1363708" y="2958126"/>
                      </a:cubicBezTo>
                      <a:cubicBezTo>
                        <a:pt x="1362271" y="2943572"/>
                        <a:pt x="1361013" y="2928839"/>
                        <a:pt x="1349155" y="2922371"/>
                      </a:cubicBezTo>
                      <a:cubicBezTo>
                        <a:pt x="1338554" y="2916981"/>
                        <a:pt x="1334601" y="2914465"/>
                        <a:pt x="1333344" y="2902427"/>
                      </a:cubicBezTo>
                      <a:cubicBezTo>
                        <a:pt x="1330648" y="2891827"/>
                        <a:pt x="1320048" y="2844034"/>
                        <a:pt x="1317353" y="2830738"/>
                      </a:cubicBezTo>
                      <a:cubicBezTo>
                        <a:pt x="1315915" y="2818700"/>
                        <a:pt x="1317173" y="2797499"/>
                        <a:pt x="1310705" y="2790851"/>
                      </a:cubicBezTo>
                      <a:cubicBezTo>
                        <a:pt x="1304057" y="2785641"/>
                        <a:pt x="1298847" y="2769650"/>
                        <a:pt x="1300104" y="2752401"/>
                      </a:cubicBezTo>
                      <a:cubicBezTo>
                        <a:pt x="1301362" y="2735153"/>
                        <a:pt x="1305315" y="2716467"/>
                        <a:pt x="1309088" y="2704609"/>
                      </a:cubicBezTo>
                      <a:cubicBezTo>
                        <a:pt x="1314298" y="2692571"/>
                        <a:pt x="1312861" y="2664722"/>
                        <a:pt x="1318071" y="2656816"/>
                      </a:cubicBezTo>
                      <a:cubicBezTo>
                        <a:pt x="1323282" y="2648731"/>
                        <a:pt x="1324540" y="2636872"/>
                        <a:pt x="1333703" y="2626272"/>
                      </a:cubicBezTo>
                      <a:cubicBezTo>
                        <a:pt x="1344124" y="2615671"/>
                        <a:pt x="1357420" y="2606328"/>
                        <a:pt x="1361193" y="2594290"/>
                      </a:cubicBezTo>
                      <a:cubicBezTo>
                        <a:pt x="1363708" y="2582252"/>
                        <a:pt x="1374309" y="2562308"/>
                        <a:pt x="1378262" y="2554403"/>
                      </a:cubicBezTo>
                      <a:cubicBezTo>
                        <a:pt x="1380777" y="2545060"/>
                        <a:pt x="1375566" y="2531764"/>
                        <a:pt x="1383472" y="2537154"/>
                      </a:cubicBezTo>
                      <a:cubicBezTo>
                        <a:pt x="1391378" y="2541107"/>
                        <a:pt x="1392815" y="2545060"/>
                        <a:pt x="1398025" y="2533202"/>
                      </a:cubicBezTo>
                      <a:cubicBezTo>
                        <a:pt x="1403236" y="2522601"/>
                        <a:pt x="1424257" y="2489362"/>
                        <a:pt x="1436116" y="2481276"/>
                      </a:cubicBezTo>
                      <a:cubicBezTo>
                        <a:pt x="1447974" y="2471933"/>
                        <a:pt x="1447974" y="2465286"/>
                        <a:pt x="1461090" y="2459895"/>
                      </a:cubicBezTo>
                      <a:cubicBezTo>
                        <a:pt x="1474206" y="2455943"/>
                        <a:pt x="1480854" y="2447857"/>
                        <a:pt x="1490017" y="2431867"/>
                      </a:cubicBezTo>
                      <a:cubicBezTo>
                        <a:pt x="1500438" y="2415876"/>
                        <a:pt x="1535834" y="2358740"/>
                        <a:pt x="1541224" y="2352092"/>
                      </a:cubicBezTo>
                      <a:cubicBezTo>
                        <a:pt x="1546434" y="2345445"/>
                        <a:pt x="1547692" y="2333407"/>
                        <a:pt x="1551645" y="2318853"/>
                      </a:cubicBezTo>
                      <a:cubicBezTo>
                        <a:pt x="1556855" y="2304300"/>
                        <a:pt x="1566019" y="2276271"/>
                        <a:pt x="1572487" y="2272318"/>
                      </a:cubicBezTo>
                      <a:cubicBezTo>
                        <a:pt x="1579135" y="2266928"/>
                        <a:pt x="1582908" y="2252374"/>
                        <a:pt x="1586861" y="2243032"/>
                      </a:cubicBezTo>
                      <a:cubicBezTo>
                        <a:pt x="1592071" y="2234946"/>
                        <a:pt x="1610398" y="2209792"/>
                        <a:pt x="1611835" y="2197754"/>
                      </a:cubicBezTo>
                      <a:cubicBezTo>
                        <a:pt x="1614350" y="2184458"/>
                        <a:pt x="1619561" y="2168468"/>
                        <a:pt x="1623514" y="2164515"/>
                      </a:cubicBezTo>
                      <a:cubicBezTo>
                        <a:pt x="1628724" y="2159125"/>
                        <a:pt x="1631419" y="2164515"/>
                        <a:pt x="1632677" y="2155172"/>
                      </a:cubicBezTo>
                      <a:cubicBezTo>
                        <a:pt x="1632677" y="2145829"/>
                        <a:pt x="1636450" y="2119238"/>
                        <a:pt x="1636450" y="2115285"/>
                      </a:cubicBezTo>
                      <a:cubicBezTo>
                        <a:pt x="1636450" y="2111332"/>
                        <a:pt x="1619202" y="2105942"/>
                        <a:pt x="1616686" y="2112590"/>
                      </a:cubicBezTo>
                      <a:cubicBezTo>
                        <a:pt x="1614171" y="2120495"/>
                        <a:pt x="1603570" y="2128580"/>
                        <a:pt x="1591712" y="2129838"/>
                      </a:cubicBezTo>
                      <a:cubicBezTo>
                        <a:pt x="1581111" y="2129838"/>
                        <a:pt x="1564042" y="2135229"/>
                        <a:pt x="1548231" y="2133971"/>
                      </a:cubicBezTo>
                      <a:cubicBezTo>
                        <a:pt x="1532420" y="2132713"/>
                        <a:pt x="1520562" y="2138103"/>
                        <a:pt x="1516609" y="2143314"/>
                      </a:cubicBezTo>
                      <a:cubicBezTo>
                        <a:pt x="1512656" y="2149961"/>
                        <a:pt x="1500798" y="2155352"/>
                        <a:pt x="1495587" y="2151399"/>
                      </a:cubicBezTo>
                      <a:cubicBezTo>
                        <a:pt x="1491634" y="2146189"/>
                        <a:pt x="1491634" y="2143493"/>
                        <a:pt x="1479776" y="2150141"/>
                      </a:cubicBezTo>
                      <a:cubicBezTo>
                        <a:pt x="1467918" y="2155531"/>
                        <a:pt x="1454802" y="2156789"/>
                        <a:pt x="1448154" y="2150141"/>
                      </a:cubicBezTo>
                      <a:cubicBezTo>
                        <a:pt x="1441506" y="2142236"/>
                        <a:pt x="1445459" y="2118339"/>
                        <a:pt x="1436116" y="2115644"/>
                      </a:cubicBezTo>
                      <a:cubicBezTo>
                        <a:pt x="1425515" y="2111692"/>
                        <a:pt x="1411142" y="2111692"/>
                        <a:pt x="1419047" y="2106301"/>
                      </a:cubicBezTo>
                      <a:cubicBezTo>
                        <a:pt x="1428210" y="2100911"/>
                        <a:pt x="1444022" y="2093005"/>
                        <a:pt x="1441326" y="2082405"/>
                      </a:cubicBezTo>
                      <a:cubicBezTo>
                        <a:pt x="1439889" y="2071804"/>
                        <a:pt x="1428031" y="2046471"/>
                        <a:pt x="1421383" y="2037307"/>
                      </a:cubicBezTo>
                      <a:cubicBezTo>
                        <a:pt x="1415993" y="2027964"/>
                        <a:pt x="1402877" y="2006763"/>
                        <a:pt x="1400182" y="1996162"/>
                      </a:cubicBezTo>
                      <a:cubicBezTo>
                        <a:pt x="1396229" y="1985562"/>
                        <a:pt x="1386886" y="1972266"/>
                        <a:pt x="1378980" y="1964360"/>
                      </a:cubicBezTo>
                      <a:cubicBezTo>
                        <a:pt x="1372332" y="1956455"/>
                        <a:pt x="1371075" y="1952502"/>
                        <a:pt x="1369637" y="1941722"/>
                      </a:cubicBezTo>
                      <a:cubicBezTo>
                        <a:pt x="1369637" y="1929684"/>
                        <a:pt x="1369458" y="1895187"/>
                        <a:pt x="1370715" y="1883328"/>
                      </a:cubicBezTo>
                      <a:cubicBezTo>
                        <a:pt x="1370715" y="1872728"/>
                        <a:pt x="1369278" y="1866080"/>
                        <a:pt x="1365325" y="1856737"/>
                      </a:cubicBezTo>
                      <a:cubicBezTo>
                        <a:pt x="1360115" y="1847394"/>
                        <a:pt x="1348077" y="1830145"/>
                        <a:pt x="1350772" y="1818287"/>
                      </a:cubicBezTo>
                      <a:cubicBezTo>
                        <a:pt x="1353287" y="1806249"/>
                        <a:pt x="1359935" y="1773010"/>
                        <a:pt x="1361193" y="1758457"/>
                      </a:cubicBezTo>
                      <a:cubicBezTo>
                        <a:pt x="1362450" y="1745161"/>
                        <a:pt x="1361013" y="1727912"/>
                        <a:pt x="1361013" y="1718569"/>
                      </a:cubicBezTo>
                      <a:cubicBezTo>
                        <a:pt x="1359576" y="1707969"/>
                        <a:pt x="1356881" y="1689283"/>
                        <a:pt x="1352928" y="1684072"/>
                      </a:cubicBezTo>
                      <a:cubicBezTo>
                        <a:pt x="1347717" y="1678682"/>
                        <a:pt x="1347538" y="1665386"/>
                        <a:pt x="1348795" y="1656223"/>
                      </a:cubicBezTo>
                      <a:cubicBezTo>
                        <a:pt x="1348795" y="1648318"/>
                        <a:pt x="1348795" y="1640232"/>
                        <a:pt x="1352748" y="1637537"/>
                      </a:cubicBezTo>
                      <a:cubicBezTo>
                        <a:pt x="1355264" y="1633764"/>
                        <a:pt x="1355264" y="1631069"/>
                        <a:pt x="1355264" y="1616336"/>
                      </a:cubicBezTo>
                      <a:cubicBezTo>
                        <a:pt x="1355264" y="1603040"/>
                        <a:pt x="1357420" y="1492722"/>
                        <a:pt x="1354725" y="1480864"/>
                      </a:cubicBezTo>
                      <a:cubicBezTo>
                        <a:pt x="1352029" y="1468825"/>
                        <a:pt x="1348077" y="1458225"/>
                        <a:pt x="1349334" y="1449062"/>
                      </a:cubicBezTo>
                      <a:cubicBezTo>
                        <a:pt x="1350592" y="1438461"/>
                        <a:pt x="1357060" y="1409174"/>
                        <a:pt x="1359755" y="1419775"/>
                      </a:cubicBezTo>
                      <a:cubicBezTo>
                        <a:pt x="1362450" y="1430375"/>
                        <a:pt x="1363888" y="1464873"/>
                        <a:pt x="1365146" y="1476911"/>
                      </a:cubicBezTo>
                      <a:cubicBezTo>
                        <a:pt x="1365146" y="1488949"/>
                        <a:pt x="1374488" y="1491464"/>
                        <a:pt x="1377004" y="1479606"/>
                      </a:cubicBezTo>
                      <a:cubicBezTo>
                        <a:pt x="1380957" y="1467568"/>
                        <a:pt x="1391378" y="1439719"/>
                        <a:pt x="1403236" y="1433071"/>
                      </a:cubicBezTo>
                      <a:cubicBezTo>
                        <a:pt x="1413837" y="1427681"/>
                        <a:pt x="1415094" y="1434328"/>
                        <a:pt x="1405931" y="1442414"/>
                      </a:cubicBezTo>
                      <a:cubicBezTo>
                        <a:pt x="1396768" y="1450319"/>
                        <a:pt x="1382394" y="1478348"/>
                        <a:pt x="1387605" y="1482301"/>
                      </a:cubicBezTo>
                      <a:cubicBezTo>
                        <a:pt x="1392815" y="1486253"/>
                        <a:pt x="1395510" y="1490206"/>
                        <a:pt x="1398205" y="1502244"/>
                      </a:cubicBezTo>
                      <a:cubicBezTo>
                        <a:pt x="1399643" y="1514282"/>
                        <a:pt x="1403595" y="1548779"/>
                        <a:pt x="1403775" y="1564770"/>
                      </a:cubicBezTo>
                      <a:cubicBezTo>
                        <a:pt x="1402517" y="1582019"/>
                        <a:pt x="1407907" y="1598009"/>
                        <a:pt x="1403955" y="1609868"/>
                      </a:cubicBezTo>
                      <a:cubicBezTo>
                        <a:pt x="1400002" y="1620468"/>
                        <a:pt x="1403955" y="1625859"/>
                        <a:pt x="1409345" y="1631069"/>
                      </a:cubicBezTo>
                      <a:cubicBezTo>
                        <a:pt x="1413298" y="1635022"/>
                        <a:pt x="1422641" y="1652270"/>
                        <a:pt x="1422641" y="1661613"/>
                      </a:cubicBezTo>
                      <a:cubicBezTo>
                        <a:pt x="1422641" y="1669519"/>
                        <a:pt x="1409704" y="1722702"/>
                        <a:pt x="1413657" y="1734740"/>
                      </a:cubicBezTo>
                      <a:cubicBezTo>
                        <a:pt x="1417610" y="1746598"/>
                        <a:pt x="1413837" y="1770674"/>
                        <a:pt x="1425695" y="1782532"/>
                      </a:cubicBezTo>
                      <a:cubicBezTo>
                        <a:pt x="1437553" y="1793133"/>
                        <a:pt x="1440248" y="1817029"/>
                        <a:pt x="1440428" y="1830325"/>
                      </a:cubicBezTo>
                      <a:cubicBezTo>
                        <a:pt x="1440428" y="1843621"/>
                        <a:pt x="1443123" y="1867517"/>
                        <a:pt x="1445818" y="1882071"/>
                      </a:cubicBezTo>
                      <a:cubicBezTo>
                        <a:pt x="1448513" y="1895366"/>
                        <a:pt x="1459114" y="1912615"/>
                        <a:pt x="1457856" y="1925911"/>
                      </a:cubicBezTo>
                      <a:cubicBezTo>
                        <a:pt x="1456598" y="1940464"/>
                        <a:pt x="1452646" y="1968493"/>
                        <a:pt x="1448873" y="1973703"/>
                      </a:cubicBezTo>
                      <a:cubicBezTo>
                        <a:pt x="1446177" y="1979094"/>
                        <a:pt x="1446177" y="1974961"/>
                        <a:pt x="1446357" y="1985741"/>
                      </a:cubicBezTo>
                      <a:cubicBezTo>
                        <a:pt x="1446357" y="1996342"/>
                        <a:pt x="1441147" y="2002990"/>
                        <a:pt x="1442404" y="2011075"/>
                      </a:cubicBezTo>
                      <a:cubicBezTo>
                        <a:pt x="1442404" y="2020418"/>
                        <a:pt x="1450310" y="2028323"/>
                        <a:pt x="1447795" y="2038924"/>
                      </a:cubicBezTo>
                      <a:cubicBezTo>
                        <a:pt x="1446537" y="2049525"/>
                        <a:pt x="1446537" y="2058868"/>
                        <a:pt x="1457137" y="2068211"/>
                      </a:cubicBezTo>
                      <a:cubicBezTo>
                        <a:pt x="1466480" y="2077554"/>
                        <a:pt x="1476901" y="2080069"/>
                        <a:pt x="1484807" y="2076116"/>
                      </a:cubicBezTo>
                      <a:cubicBezTo>
                        <a:pt x="1492713" y="2072163"/>
                        <a:pt x="1496665" y="2054915"/>
                        <a:pt x="1505829" y="2053478"/>
                      </a:cubicBezTo>
                      <a:cubicBezTo>
                        <a:pt x="1516429" y="2050782"/>
                        <a:pt x="1537451" y="2054735"/>
                        <a:pt x="1545356" y="2045393"/>
                      </a:cubicBezTo>
                      <a:cubicBezTo>
                        <a:pt x="1553262" y="2037487"/>
                        <a:pt x="1565120" y="2029402"/>
                        <a:pt x="1573026" y="2032097"/>
                      </a:cubicBezTo>
                      <a:cubicBezTo>
                        <a:pt x="1580931" y="2036050"/>
                        <a:pt x="1588837" y="2029402"/>
                        <a:pt x="1598000" y="2022754"/>
                      </a:cubicBezTo>
                      <a:cubicBezTo>
                        <a:pt x="1607163" y="2016106"/>
                        <a:pt x="1621717" y="2005505"/>
                        <a:pt x="1632138" y="2005326"/>
                      </a:cubicBezTo>
                      <a:cubicBezTo>
                        <a:pt x="1643996" y="2003888"/>
                        <a:pt x="1684782" y="1987897"/>
                        <a:pt x="1688735" y="1976039"/>
                      </a:cubicBezTo>
                      <a:cubicBezTo>
                        <a:pt x="1692687" y="1964001"/>
                        <a:pt x="1692508" y="1952143"/>
                        <a:pt x="1700593" y="1950705"/>
                      </a:cubicBezTo>
                      <a:cubicBezTo>
                        <a:pt x="1707241" y="1948010"/>
                        <a:pt x="1723052" y="1941362"/>
                        <a:pt x="1732215" y="1938667"/>
                      </a:cubicBezTo>
                      <a:cubicBezTo>
                        <a:pt x="1742816" y="1935972"/>
                        <a:pt x="1753237" y="1937230"/>
                        <a:pt x="1762580" y="1929324"/>
                      </a:cubicBezTo>
                      <a:cubicBezTo>
                        <a:pt x="1771743" y="1921419"/>
                        <a:pt x="1767790" y="1909381"/>
                        <a:pt x="1778391" y="1906686"/>
                      </a:cubicBezTo>
                      <a:cubicBezTo>
                        <a:pt x="1788991" y="1903991"/>
                        <a:pt x="1806060" y="1906686"/>
                        <a:pt x="1810013" y="1900038"/>
                      </a:cubicBezTo>
                      <a:cubicBezTo>
                        <a:pt x="1813966" y="1894648"/>
                        <a:pt x="1812528" y="1874704"/>
                        <a:pt x="1824387" y="1872189"/>
                      </a:cubicBezTo>
                      <a:cubicBezTo>
                        <a:pt x="1834987" y="1870751"/>
                        <a:pt x="1852056" y="1862846"/>
                        <a:pt x="1853314" y="1850808"/>
                      </a:cubicBezTo>
                      <a:cubicBezTo>
                        <a:pt x="1854572" y="1840207"/>
                        <a:pt x="1851877" y="1832302"/>
                        <a:pt x="1859782" y="1821521"/>
                      </a:cubicBezTo>
                      <a:cubicBezTo>
                        <a:pt x="1866250" y="1812178"/>
                        <a:pt x="1876851" y="1814873"/>
                        <a:pt x="1882061" y="1808225"/>
                      </a:cubicBezTo>
                      <a:cubicBezTo>
                        <a:pt x="1887272" y="1800320"/>
                        <a:pt x="1901646" y="1780197"/>
                        <a:pt x="1910989" y="1773549"/>
                      </a:cubicBezTo>
                      <a:cubicBezTo>
                        <a:pt x="1920152" y="1768159"/>
                        <a:pt x="1925362" y="1753605"/>
                        <a:pt x="1926800" y="1744262"/>
                      </a:cubicBezTo>
                      <a:cubicBezTo>
                        <a:pt x="1928057" y="1733662"/>
                        <a:pt x="1916199" y="1723061"/>
                        <a:pt x="1912246" y="1711023"/>
                      </a:cubicBezTo>
                      <a:cubicBezTo>
                        <a:pt x="1909551" y="1697727"/>
                        <a:pt x="1897693" y="1689822"/>
                        <a:pt x="1892482" y="1689822"/>
                      </a:cubicBezTo>
                      <a:cubicBezTo>
                        <a:pt x="1888530" y="1688564"/>
                        <a:pt x="1873976" y="1688564"/>
                        <a:pt x="1871281" y="1671316"/>
                      </a:cubicBezTo>
                      <a:cubicBezTo>
                        <a:pt x="1869844" y="1654067"/>
                        <a:pt x="1872539" y="1631428"/>
                        <a:pt x="1875054" y="1622086"/>
                      </a:cubicBezTo>
                      <a:cubicBezTo>
                        <a:pt x="1876312" y="1612743"/>
                        <a:pt x="1881522" y="1596752"/>
                        <a:pt x="1873617" y="1603400"/>
                      </a:cubicBezTo>
                      <a:cubicBezTo>
                        <a:pt x="1865711" y="1610047"/>
                        <a:pt x="1851338" y="1631428"/>
                        <a:pt x="1842174" y="1636639"/>
                      </a:cubicBezTo>
                      <a:cubicBezTo>
                        <a:pt x="1834269" y="1642029"/>
                        <a:pt x="1827801" y="1656583"/>
                        <a:pt x="1823848" y="1660535"/>
                      </a:cubicBezTo>
                      <a:cubicBezTo>
                        <a:pt x="1821153" y="1664488"/>
                        <a:pt x="1805521" y="1671136"/>
                        <a:pt x="1792226" y="1669878"/>
                      </a:cubicBezTo>
                      <a:cubicBezTo>
                        <a:pt x="1779109" y="1667183"/>
                        <a:pt x="1765814" y="1668621"/>
                        <a:pt x="1759346" y="1671316"/>
                      </a:cubicBezTo>
                      <a:cubicBezTo>
                        <a:pt x="1752698" y="1672573"/>
                        <a:pt x="1744792" y="1667363"/>
                        <a:pt x="1746050" y="1654067"/>
                      </a:cubicBezTo>
                      <a:cubicBezTo>
                        <a:pt x="1746050" y="1642029"/>
                        <a:pt x="1752518" y="1638076"/>
                        <a:pt x="1756471" y="1631428"/>
                      </a:cubicBezTo>
                      <a:cubicBezTo>
                        <a:pt x="1760424" y="1626038"/>
                        <a:pt x="1762939" y="1610227"/>
                        <a:pt x="1761681" y="1602142"/>
                      </a:cubicBezTo>
                      <a:cubicBezTo>
                        <a:pt x="1760244" y="1594236"/>
                        <a:pt x="1753776" y="1594236"/>
                        <a:pt x="1747128" y="1604837"/>
                      </a:cubicBezTo>
                      <a:cubicBezTo>
                        <a:pt x="1740480" y="1615438"/>
                        <a:pt x="1741917" y="1628733"/>
                        <a:pt x="1735270" y="1624781"/>
                      </a:cubicBezTo>
                      <a:cubicBezTo>
                        <a:pt x="1730059" y="1619390"/>
                        <a:pt x="1720716" y="1612922"/>
                        <a:pt x="1727184" y="1596931"/>
                      </a:cubicBezTo>
                      <a:cubicBezTo>
                        <a:pt x="1733652" y="1582378"/>
                        <a:pt x="1735090" y="1580941"/>
                        <a:pt x="1730958" y="1564950"/>
                      </a:cubicBezTo>
                      <a:cubicBezTo>
                        <a:pt x="1728262" y="1550396"/>
                        <a:pt x="1729520" y="1539796"/>
                        <a:pt x="1721614" y="1537101"/>
                      </a:cubicBezTo>
                      <a:cubicBezTo>
                        <a:pt x="1713709" y="1534406"/>
                        <a:pt x="1712451" y="1530453"/>
                        <a:pt x="1714967" y="1522547"/>
                      </a:cubicBezTo>
                      <a:cubicBezTo>
                        <a:pt x="1717662" y="1513204"/>
                        <a:pt x="1726645" y="1479965"/>
                        <a:pt x="1723950" y="1476012"/>
                      </a:cubicBezTo>
                      <a:cubicBezTo>
                        <a:pt x="1719998" y="1472059"/>
                        <a:pt x="1712092" y="1470802"/>
                        <a:pt x="1716045" y="1465412"/>
                      </a:cubicBezTo>
                      <a:cubicBezTo>
                        <a:pt x="1719998" y="1458764"/>
                        <a:pt x="1719998" y="1454811"/>
                        <a:pt x="1727903" y="1457326"/>
                      </a:cubicBezTo>
                      <a:cubicBezTo>
                        <a:pt x="1734551" y="1461279"/>
                        <a:pt x="1738504" y="1461279"/>
                        <a:pt x="1744972" y="1455889"/>
                      </a:cubicBezTo>
                      <a:cubicBezTo>
                        <a:pt x="1751620" y="1451936"/>
                        <a:pt x="1754135" y="1446546"/>
                        <a:pt x="1762041" y="1449241"/>
                      </a:cubicBezTo>
                      <a:cubicBezTo>
                        <a:pt x="1768689" y="1453194"/>
                        <a:pt x="1772641" y="1461099"/>
                        <a:pt x="1772641" y="1470443"/>
                      </a:cubicBezTo>
                      <a:cubicBezTo>
                        <a:pt x="1772641" y="1479785"/>
                        <a:pt x="1776594" y="1479785"/>
                        <a:pt x="1776594" y="1494339"/>
                      </a:cubicBezTo>
                      <a:cubicBezTo>
                        <a:pt x="1776594" y="1508892"/>
                        <a:pt x="1778031" y="1527578"/>
                        <a:pt x="1788632" y="1534226"/>
                      </a:cubicBezTo>
                      <a:cubicBezTo>
                        <a:pt x="1799233" y="1539436"/>
                        <a:pt x="1803186" y="1547522"/>
                        <a:pt x="1807138" y="1558122"/>
                      </a:cubicBezTo>
                      <a:cubicBezTo>
                        <a:pt x="1811091" y="1570160"/>
                        <a:pt x="1828340" y="1579324"/>
                        <a:pt x="1836245" y="1582019"/>
                      </a:cubicBezTo>
                      <a:cubicBezTo>
                        <a:pt x="1844151" y="1584714"/>
                        <a:pt x="1852056" y="1582019"/>
                        <a:pt x="1852056" y="1582019"/>
                      </a:cubicBezTo>
                      <a:cubicBezTo>
                        <a:pt x="1852056" y="1582019"/>
                        <a:pt x="1870383" y="1572676"/>
                        <a:pt x="1884936" y="1573933"/>
                      </a:cubicBezTo>
                      <a:cubicBezTo>
                        <a:pt x="1899490" y="1575191"/>
                        <a:pt x="1903442" y="1579144"/>
                        <a:pt x="1903442" y="1587229"/>
                      </a:cubicBezTo>
                      <a:cubicBezTo>
                        <a:pt x="1903442" y="1596572"/>
                        <a:pt x="1898232" y="1619211"/>
                        <a:pt x="1907575" y="1621726"/>
                      </a:cubicBezTo>
                      <a:cubicBezTo>
                        <a:pt x="1916738" y="1625679"/>
                        <a:pt x="1922128" y="1631069"/>
                        <a:pt x="1928776" y="1636280"/>
                      </a:cubicBezTo>
                      <a:cubicBezTo>
                        <a:pt x="1936682" y="1641490"/>
                        <a:pt x="1963094" y="1649575"/>
                        <a:pt x="1968304" y="1649396"/>
                      </a:cubicBezTo>
                      <a:cubicBezTo>
                        <a:pt x="1973515" y="1648138"/>
                        <a:pt x="1978905" y="1642748"/>
                        <a:pt x="1985373" y="1649396"/>
                      </a:cubicBezTo>
                      <a:cubicBezTo>
                        <a:pt x="1993278" y="1657301"/>
                        <a:pt x="1999926" y="1657301"/>
                        <a:pt x="2010527" y="1656044"/>
                      </a:cubicBezTo>
                      <a:cubicBezTo>
                        <a:pt x="2021127" y="1656044"/>
                        <a:pt x="2021127" y="1650653"/>
                        <a:pt x="2034243" y="1653348"/>
                      </a:cubicBezTo>
                      <a:cubicBezTo>
                        <a:pt x="2047360" y="1656044"/>
                        <a:pt x="2079161" y="1658559"/>
                        <a:pt x="2089582" y="1655864"/>
                      </a:cubicBezTo>
                      <a:cubicBezTo>
                        <a:pt x="2101441" y="1653169"/>
                        <a:pt x="2123900" y="1650474"/>
                        <a:pt x="2123900" y="1659817"/>
                      </a:cubicBezTo>
                      <a:cubicBezTo>
                        <a:pt x="2122642" y="1669160"/>
                        <a:pt x="2125337" y="1683713"/>
                        <a:pt x="2131985" y="1693056"/>
                      </a:cubicBezTo>
                      <a:cubicBezTo>
                        <a:pt x="2137196" y="1702399"/>
                        <a:pt x="2142586" y="1711562"/>
                        <a:pt x="2149234" y="1713000"/>
                      </a:cubicBezTo>
                      <a:cubicBezTo>
                        <a:pt x="2155881" y="1714257"/>
                        <a:pt x="2159834" y="1713000"/>
                        <a:pt x="2157139" y="1720905"/>
                      </a:cubicBezTo>
                      <a:cubicBezTo>
                        <a:pt x="2154624" y="1728810"/>
                        <a:pt x="2155881" y="1739591"/>
                        <a:pt x="2170435" y="1740848"/>
                      </a:cubicBezTo>
                      <a:cubicBezTo>
                        <a:pt x="2184988" y="1743544"/>
                        <a:pt x="2203315" y="1738154"/>
                        <a:pt x="2199542" y="1746059"/>
                      </a:cubicBezTo>
                      <a:cubicBezTo>
                        <a:pt x="2194331" y="1752707"/>
                        <a:pt x="2181215" y="1763307"/>
                        <a:pt x="2170615" y="1763307"/>
                      </a:cubicBezTo>
                      <a:cubicBezTo>
                        <a:pt x="2160014" y="1763307"/>
                        <a:pt x="2150851" y="1760612"/>
                        <a:pt x="2157498" y="1769956"/>
                      </a:cubicBezTo>
                      <a:cubicBezTo>
                        <a:pt x="2164146" y="1780556"/>
                        <a:pt x="2181395" y="1825654"/>
                        <a:pt x="2194511" y="1822959"/>
                      </a:cubicBezTo>
                      <a:cubicBezTo>
                        <a:pt x="2207627" y="1820264"/>
                        <a:pt x="2224696" y="1812178"/>
                        <a:pt x="2229906" y="1794930"/>
                      </a:cubicBezTo>
                      <a:cubicBezTo>
                        <a:pt x="2236374" y="1777681"/>
                        <a:pt x="2237632" y="1758996"/>
                        <a:pt x="2244280" y="1765643"/>
                      </a:cubicBezTo>
                      <a:cubicBezTo>
                        <a:pt x="2250928" y="1771033"/>
                        <a:pt x="2245717" y="1782892"/>
                        <a:pt x="2243022" y="1794930"/>
                      </a:cubicBezTo>
                      <a:cubicBezTo>
                        <a:pt x="2240327" y="1805530"/>
                        <a:pt x="2239249" y="1830864"/>
                        <a:pt x="2237992" y="1840207"/>
                      </a:cubicBezTo>
                      <a:cubicBezTo>
                        <a:pt x="2236734" y="1848113"/>
                        <a:pt x="2236734" y="1854761"/>
                        <a:pt x="2231523" y="1865541"/>
                      </a:cubicBezTo>
                      <a:cubicBezTo>
                        <a:pt x="2226313" y="1876142"/>
                        <a:pt x="2230266" y="1894827"/>
                        <a:pt x="2231703" y="1904170"/>
                      </a:cubicBezTo>
                      <a:cubicBezTo>
                        <a:pt x="2234398" y="1912076"/>
                        <a:pt x="2229188" y="1914771"/>
                        <a:pt x="2229188" y="1926809"/>
                      </a:cubicBezTo>
                      <a:cubicBezTo>
                        <a:pt x="2227930" y="1938847"/>
                        <a:pt x="2222719" y="1974602"/>
                        <a:pt x="2229367" y="1986640"/>
                      </a:cubicBezTo>
                      <a:cubicBezTo>
                        <a:pt x="2234757" y="1998678"/>
                        <a:pt x="2241405" y="2013231"/>
                        <a:pt x="2239968" y="2022574"/>
                      </a:cubicBezTo>
                      <a:cubicBezTo>
                        <a:pt x="2239968" y="2031917"/>
                        <a:pt x="2249311" y="2043775"/>
                        <a:pt x="2249311" y="2057071"/>
                      </a:cubicBezTo>
                      <a:cubicBezTo>
                        <a:pt x="2248053" y="2069109"/>
                        <a:pt x="2242843" y="2070367"/>
                        <a:pt x="2244100" y="2088873"/>
                      </a:cubicBezTo>
                      <a:cubicBezTo>
                        <a:pt x="2246795" y="2108817"/>
                        <a:pt x="2254881" y="2138103"/>
                        <a:pt x="2260091" y="2149961"/>
                      </a:cubicBezTo>
                      <a:cubicBezTo>
                        <a:pt x="2264044" y="2161999"/>
                        <a:pt x="2266919" y="2203144"/>
                        <a:pt x="2269614" y="2217698"/>
                      </a:cubicBezTo>
                      <a:cubicBezTo>
                        <a:pt x="2272309" y="2230994"/>
                        <a:pt x="2286862" y="2258843"/>
                        <a:pt x="2298721" y="2258843"/>
                      </a:cubicBezTo>
                      <a:cubicBezTo>
                        <a:pt x="2309321" y="2258843"/>
                        <a:pt x="2314532" y="2253453"/>
                        <a:pt x="2317047" y="2244289"/>
                      </a:cubicBezTo>
                      <a:cubicBezTo>
                        <a:pt x="2319742" y="2234946"/>
                        <a:pt x="2327468" y="2225603"/>
                        <a:pt x="2332858" y="2225603"/>
                      </a:cubicBezTo>
                      <a:cubicBezTo>
                        <a:pt x="2339506" y="2224346"/>
                        <a:pt x="2342021" y="2228298"/>
                        <a:pt x="2342021" y="2218955"/>
                      </a:cubicBezTo>
                      <a:cubicBezTo>
                        <a:pt x="2342021" y="2208355"/>
                        <a:pt x="2344537" y="2189669"/>
                        <a:pt x="2352442" y="2191106"/>
                      </a:cubicBezTo>
                      <a:cubicBezTo>
                        <a:pt x="2360348" y="2192364"/>
                        <a:pt x="2363043" y="2187154"/>
                        <a:pt x="2365558" y="2176373"/>
                      </a:cubicBezTo>
                      <a:cubicBezTo>
                        <a:pt x="2368254" y="2165773"/>
                        <a:pt x="2354958" y="2137924"/>
                        <a:pt x="2373284" y="2125886"/>
                      </a:cubicBezTo>
                      <a:cubicBezTo>
                        <a:pt x="2391611" y="2113848"/>
                        <a:pt x="2399516" y="2103247"/>
                        <a:pt x="2392869" y="2092646"/>
                      </a:cubicBezTo>
                      <a:cubicBezTo>
                        <a:pt x="2386221" y="2082045"/>
                        <a:pt x="2381010" y="2083303"/>
                        <a:pt x="2387478" y="2072702"/>
                      </a:cubicBezTo>
                      <a:cubicBezTo>
                        <a:pt x="2392689" y="2062102"/>
                        <a:pt x="2391252" y="2011614"/>
                        <a:pt x="2397720" y="2008919"/>
                      </a:cubicBezTo>
                      <a:cubicBezTo>
                        <a:pt x="2405625" y="2006224"/>
                        <a:pt x="2412273" y="2008919"/>
                        <a:pt x="2416226" y="2002271"/>
                      </a:cubicBezTo>
                      <a:cubicBezTo>
                        <a:pt x="2420179" y="1996881"/>
                        <a:pt x="2426827" y="1995623"/>
                        <a:pt x="2434732" y="1994186"/>
                      </a:cubicBezTo>
                      <a:cubicBezTo>
                        <a:pt x="2443895" y="1991491"/>
                        <a:pt x="2460964" y="1980890"/>
                        <a:pt x="2460964" y="1972805"/>
                      </a:cubicBezTo>
                      <a:cubicBezTo>
                        <a:pt x="2460964" y="1963462"/>
                        <a:pt x="2455574" y="1959509"/>
                        <a:pt x="2466175" y="1954119"/>
                      </a:cubicBezTo>
                      <a:cubicBezTo>
                        <a:pt x="2476775" y="1950166"/>
                        <a:pt x="2517381" y="1919442"/>
                        <a:pt x="2522771" y="1910100"/>
                      </a:cubicBezTo>
                      <a:cubicBezTo>
                        <a:pt x="2527982" y="1899499"/>
                        <a:pt x="2526724" y="1895546"/>
                        <a:pt x="2534630" y="1892851"/>
                      </a:cubicBezTo>
                      <a:cubicBezTo>
                        <a:pt x="2542535" y="1891593"/>
                        <a:pt x="2547746" y="1890156"/>
                        <a:pt x="2547746" y="1883508"/>
                      </a:cubicBezTo>
                      <a:cubicBezTo>
                        <a:pt x="2549004" y="1876860"/>
                        <a:pt x="2555651" y="1876860"/>
                        <a:pt x="2560862" y="1875602"/>
                      </a:cubicBezTo>
                      <a:cubicBezTo>
                        <a:pt x="2567510" y="1875602"/>
                        <a:pt x="2585836" y="1867517"/>
                        <a:pt x="2589789" y="1859612"/>
                      </a:cubicBezTo>
                      <a:cubicBezTo>
                        <a:pt x="2593742" y="1852964"/>
                        <a:pt x="2597694" y="1842363"/>
                        <a:pt x="2600210" y="1834278"/>
                      </a:cubicBezTo>
                      <a:cubicBezTo>
                        <a:pt x="2601468" y="1826372"/>
                        <a:pt x="2598773" y="1822240"/>
                        <a:pt x="2605421" y="1819725"/>
                      </a:cubicBezTo>
                      <a:cubicBezTo>
                        <a:pt x="2612068" y="1818467"/>
                        <a:pt x="2630395" y="1813077"/>
                        <a:pt x="2631652" y="1807686"/>
                      </a:cubicBezTo>
                      <a:cubicBezTo>
                        <a:pt x="2634348" y="1803734"/>
                        <a:pt x="2634348" y="1804991"/>
                        <a:pt x="2640816" y="1808944"/>
                      </a:cubicBezTo>
                      <a:cubicBezTo>
                        <a:pt x="2646026" y="1814334"/>
                        <a:pt x="2659322" y="1814155"/>
                        <a:pt x="2665790" y="1811639"/>
                      </a:cubicBezTo>
                      <a:cubicBezTo>
                        <a:pt x="2672438" y="1807686"/>
                        <a:pt x="2678906" y="1802296"/>
                        <a:pt x="2684296" y="1808944"/>
                      </a:cubicBezTo>
                      <a:cubicBezTo>
                        <a:pt x="2689507" y="1816850"/>
                        <a:pt x="2694897" y="1814155"/>
                        <a:pt x="2700108" y="1803554"/>
                      </a:cubicBezTo>
                      <a:cubicBezTo>
                        <a:pt x="2705318" y="1792953"/>
                        <a:pt x="2694717" y="1764925"/>
                        <a:pt x="2703881" y="1770315"/>
                      </a:cubicBezTo>
                      <a:cubicBezTo>
                        <a:pt x="2714481" y="1776963"/>
                        <a:pt x="2723645" y="1782173"/>
                        <a:pt x="2729035" y="1791516"/>
                      </a:cubicBezTo>
                      <a:cubicBezTo>
                        <a:pt x="2734425" y="1802117"/>
                        <a:pt x="2735683" y="1812717"/>
                        <a:pt x="2731730" y="1826013"/>
                      </a:cubicBezTo>
                      <a:cubicBezTo>
                        <a:pt x="2727777" y="1840566"/>
                        <a:pt x="2731730" y="1845957"/>
                        <a:pt x="2738378" y="1857815"/>
                      </a:cubicBezTo>
                      <a:cubicBezTo>
                        <a:pt x="2745026" y="1869853"/>
                        <a:pt x="2747721" y="1871111"/>
                        <a:pt x="2755626" y="1871111"/>
                      </a:cubicBezTo>
                      <a:cubicBezTo>
                        <a:pt x="2763532" y="1871111"/>
                        <a:pt x="2762274" y="1875063"/>
                        <a:pt x="2770180" y="1891054"/>
                      </a:cubicBezTo>
                      <a:cubicBezTo>
                        <a:pt x="2776827" y="1905608"/>
                        <a:pt x="2779523" y="1916208"/>
                        <a:pt x="2779523" y="1932199"/>
                      </a:cubicBezTo>
                      <a:cubicBezTo>
                        <a:pt x="2779523" y="1946753"/>
                        <a:pt x="2780960" y="1961486"/>
                        <a:pt x="2777007" y="1970649"/>
                      </a:cubicBezTo>
                      <a:cubicBezTo>
                        <a:pt x="2774312" y="1978555"/>
                        <a:pt x="2763891" y="2001193"/>
                        <a:pt x="2763891" y="2005146"/>
                      </a:cubicBezTo>
                      <a:cubicBezTo>
                        <a:pt x="2763891" y="2007841"/>
                        <a:pt x="2770539" y="2005146"/>
                        <a:pt x="2777007" y="2009099"/>
                      </a:cubicBezTo>
                      <a:cubicBezTo>
                        <a:pt x="2783655" y="2013052"/>
                        <a:pt x="2787608" y="2017004"/>
                        <a:pt x="2798208" y="2015747"/>
                      </a:cubicBezTo>
                      <a:cubicBezTo>
                        <a:pt x="2807372" y="2013052"/>
                        <a:pt x="2810067" y="2001193"/>
                        <a:pt x="2819230" y="1994366"/>
                      </a:cubicBezTo>
                      <a:cubicBezTo>
                        <a:pt x="2828393" y="1987718"/>
                        <a:pt x="2833604" y="1983765"/>
                        <a:pt x="2835041" y="1977117"/>
                      </a:cubicBezTo>
                      <a:cubicBezTo>
                        <a:pt x="2836299" y="1970469"/>
                        <a:pt x="2844204" y="1967774"/>
                        <a:pt x="2845642" y="1978375"/>
                      </a:cubicBezTo>
                      <a:cubicBezTo>
                        <a:pt x="2847079" y="1990413"/>
                        <a:pt x="2844384" y="1995623"/>
                        <a:pt x="2851032" y="1999576"/>
                      </a:cubicBezTo>
                      <a:cubicBezTo>
                        <a:pt x="2857680" y="2003529"/>
                        <a:pt x="2861633" y="2002271"/>
                        <a:pt x="2856422" y="2010177"/>
                      </a:cubicBezTo>
                      <a:cubicBezTo>
                        <a:pt x="2852469" y="2018082"/>
                        <a:pt x="2855164" y="2022215"/>
                        <a:pt x="2857860" y="2040721"/>
                      </a:cubicBezTo>
                      <a:cubicBezTo>
                        <a:pt x="2861812" y="2057970"/>
                        <a:pt x="2859297" y="2077913"/>
                        <a:pt x="2859297" y="2085819"/>
                      </a:cubicBezTo>
                      <a:cubicBezTo>
                        <a:pt x="2860555" y="2095161"/>
                        <a:pt x="2867202" y="2088514"/>
                        <a:pt x="2867202" y="2097677"/>
                      </a:cubicBezTo>
                      <a:cubicBezTo>
                        <a:pt x="2868640" y="2108278"/>
                        <a:pt x="2865945" y="2136127"/>
                        <a:pt x="2868640" y="2145470"/>
                      </a:cubicBezTo>
                      <a:cubicBezTo>
                        <a:pt x="2869898" y="2154813"/>
                        <a:pt x="2868640" y="2156070"/>
                        <a:pt x="2863429" y="2166671"/>
                      </a:cubicBezTo>
                      <a:cubicBezTo>
                        <a:pt x="2858219" y="2178709"/>
                        <a:pt x="2853008" y="2194520"/>
                        <a:pt x="2856961" y="2201168"/>
                      </a:cubicBezTo>
                      <a:cubicBezTo>
                        <a:pt x="2860914" y="2206558"/>
                        <a:pt x="2863609" y="2203863"/>
                        <a:pt x="2856961" y="2218416"/>
                      </a:cubicBezTo>
                      <a:cubicBezTo>
                        <a:pt x="2851750" y="2232970"/>
                        <a:pt x="2843845" y="2251656"/>
                        <a:pt x="2846540" y="2260999"/>
                      </a:cubicBezTo>
                      <a:cubicBezTo>
                        <a:pt x="2847978" y="2268904"/>
                        <a:pt x="2851750" y="2263694"/>
                        <a:pt x="2858399" y="2272857"/>
                      </a:cubicBezTo>
                      <a:cubicBezTo>
                        <a:pt x="2865046" y="2280763"/>
                        <a:pt x="2867741" y="2286153"/>
                        <a:pt x="2872952" y="2295496"/>
                      </a:cubicBezTo>
                      <a:cubicBezTo>
                        <a:pt x="2876905" y="2306096"/>
                        <a:pt x="2879600" y="2311487"/>
                        <a:pt x="2884810" y="2316697"/>
                      </a:cubicBezTo>
                      <a:cubicBezTo>
                        <a:pt x="2888763" y="2323345"/>
                        <a:pt x="2896668" y="2327298"/>
                        <a:pt x="2896848" y="2343289"/>
                      </a:cubicBezTo>
                      <a:cubicBezTo>
                        <a:pt x="2895590" y="2359279"/>
                        <a:pt x="2898286" y="2400424"/>
                        <a:pt x="2902418" y="2412462"/>
                      </a:cubicBezTo>
                      <a:cubicBezTo>
                        <a:pt x="2905113" y="2424321"/>
                        <a:pt x="2913019" y="2427015"/>
                        <a:pt x="2922362" y="2446959"/>
                      </a:cubicBezTo>
                      <a:cubicBezTo>
                        <a:pt x="2931705" y="2465645"/>
                        <a:pt x="2936915" y="2472113"/>
                        <a:pt x="2944821" y="2476246"/>
                      </a:cubicBezTo>
                      <a:cubicBezTo>
                        <a:pt x="2952726" y="2481456"/>
                        <a:pt x="2968537" y="2485589"/>
                        <a:pt x="2976443" y="2494752"/>
                      </a:cubicBezTo>
                      <a:cubicBezTo>
                        <a:pt x="2984348" y="2504095"/>
                        <a:pt x="2989559" y="2501400"/>
                        <a:pt x="2993512" y="2499962"/>
                      </a:cubicBezTo>
                      <a:cubicBezTo>
                        <a:pt x="2997464" y="2497267"/>
                        <a:pt x="3004112" y="2496010"/>
                        <a:pt x="3001417" y="2483971"/>
                      </a:cubicBezTo>
                      <a:cubicBezTo>
                        <a:pt x="2998722" y="2473371"/>
                        <a:pt x="2980216" y="2448037"/>
                        <a:pt x="2981474" y="2428093"/>
                      </a:cubicBezTo>
                      <a:cubicBezTo>
                        <a:pt x="2983989" y="2405455"/>
                        <a:pt x="2981294" y="2385511"/>
                        <a:pt x="2972131" y="2370958"/>
                      </a:cubicBezTo>
                      <a:cubicBezTo>
                        <a:pt x="2962788" y="2357662"/>
                        <a:pt x="2932423" y="2312565"/>
                        <a:pt x="2927033" y="2313822"/>
                      </a:cubicBezTo>
                      <a:cubicBezTo>
                        <a:pt x="2921823" y="2315080"/>
                        <a:pt x="2915175" y="2317775"/>
                        <a:pt x="2913917" y="2308612"/>
                      </a:cubicBezTo>
                      <a:cubicBezTo>
                        <a:pt x="2911222" y="2298011"/>
                        <a:pt x="2904574" y="2272677"/>
                        <a:pt x="2904574" y="2266030"/>
                      </a:cubicBezTo>
                      <a:cubicBezTo>
                        <a:pt x="2904574" y="2258124"/>
                        <a:pt x="2893973" y="2258124"/>
                        <a:pt x="2892716" y="2247523"/>
                      </a:cubicBezTo>
                      <a:cubicBezTo>
                        <a:pt x="2892716" y="2235485"/>
                        <a:pt x="2883373" y="2235665"/>
                        <a:pt x="2879420" y="2235665"/>
                      </a:cubicBezTo>
                      <a:cubicBezTo>
                        <a:pt x="2875467" y="2235665"/>
                        <a:pt x="2871515" y="2215721"/>
                        <a:pt x="2876725" y="2201168"/>
                      </a:cubicBezTo>
                      <a:cubicBezTo>
                        <a:pt x="2881936" y="2187872"/>
                        <a:pt x="2897747" y="2158586"/>
                        <a:pt x="2899004" y="2150680"/>
                      </a:cubicBezTo>
                      <a:cubicBezTo>
                        <a:pt x="2900262" y="2142775"/>
                        <a:pt x="2908167" y="2122831"/>
                        <a:pt x="2909425" y="2113488"/>
                      </a:cubicBezTo>
                      <a:cubicBezTo>
                        <a:pt x="2909425" y="2102888"/>
                        <a:pt x="2905472" y="2094802"/>
                        <a:pt x="2913378" y="2096240"/>
                      </a:cubicBezTo>
                      <a:cubicBezTo>
                        <a:pt x="2921284" y="2097497"/>
                        <a:pt x="2927931" y="2093544"/>
                        <a:pt x="2927931" y="2106840"/>
                      </a:cubicBezTo>
                      <a:cubicBezTo>
                        <a:pt x="2929369" y="2118878"/>
                        <a:pt x="2926674" y="2125526"/>
                        <a:pt x="2938532" y="2129479"/>
                      </a:cubicBezTo>
                      <a:cubicBezTo>
                        <a:pt x="2951648" y="2132174"/>
                        <a:pt x="2950390" y="2126784"/>
                        <a:pt x="2959554" y="2134690"/>
                      </a:cubicBezTo>
                      <a:cubicBezTo>
                        <a:pt x="2967459" y="2142595"/>
                        <a:pt x="2974107" y="2142595"/>
                        <a:pt x="2976802" y="2154633"/>
                      </a:cubicBezTo>
                      <a:cubicBezTo>
                        <a:pt x="2979497" y="2166671"/>
                        <a:pt x="2980755" y="2175834"/>
                        <a:pt x="2986145" y="2181224"/>
                      </a:cubicBezTo>
                      <a:cubicBezTo>
                        <a:pt x="2990098" y="2186435"/>
                        <a:pt x="2996566" y="2171881"/>
                        <a:pt x="2998003" y="2182482"/>
                      </a:cubicBezTo>
                      <a:cubicBezTo>
                        <a:pt x="2999441" y="2191825"/>
                        <a:pt x="2996746" y="2194520"/>
                        <a:pt x="3007346" y="2194340"/>
                      </a:cubicBezTo>
                      <a:cubicBezTo>
                        <a:pt x="3016510" y="2194340"/>
                        <a:pt x="3012557" y="2199551"/>
                        <a:pt x="3020642" y="2206199"/>
                      </a:cubicBezTo>
                      <a:cubicBezTo>
                        <a:pt x="3027290" y="2211409"/>
                        <a:pt x="3031243" y="2204941"/>
                        <a:pt x="3027290" y="2216799"/>
                      </a:cubicBezTo>
                      <a:cubicBezTo>
                        <a:pt x="3024775" y="2228837"/>
                        <a:pt x="3022080" y="2243391"/>
                        <a:pt x="3024775" y="2250039"/>
                      </a:cubicBezTo>
                      <a:cubicBezTo>
                        <a:pt x="3027470" y="2257944"/>
                        <a:pt x="3035375" y="2253992"/>
                        <a:pt x="3043281" y="2248601"/>
                      </a:cubicBezTo>
                      <a:cubicBezTo>
                        <a:pt x="3051186" y="2241954"/>
                        <a:pt x="3070950" y="2227220"/>
                        <a:pt x="3073466" y="2222010"/>
                      </a:cubicBezTo>
                      <a:cubicBezTo>
                        <a:pt x="3077419" y="2215362"/>
                        <a:pt x="3070771" y="2206019"/>
                        <a:pt x="3078676" y="2203324"/>
                      </a:cubicBezTo>
                      <a:cubicBezTo>
                        <a:pt x="3086582" y="2200629"/>
                        <a:pt x="3087839" y="2206019"/>
                        <a:pt x="3098440" y="2203324"/>
                      </a:cubicBezTo>
                      <a:cubicBezTo>
                        <a:pt x="3109041" y="2200629"/>
                        <a:pt x="3143178" y="2175295"/>
                        <a:pt x="3148389" y="2165952"/>
                      </a:cubicBezTo>
                      <a:cubicBezTo>
                        <a:pt x="3153599" y="2155352"/>
                        <a:pt x="3146952" y="2148704"/>
                        <a:pt x="3149646" y="2138103"/>
                      </a:cubicBezTo>
                      <a:cubicBezTo>
                        <a:pt x="3152342" y="2128760"/>
                        <a:pt x="3158810" y="2124808"/>
                        <a:pt x="3157552" y="2112770"/>
                      </a:cubicBezTo>
                      <a:cubicBezTo>
                        <a:pt x="3154857" y="2102169"/>
                        <a:pt x="3153599" y="2090131"/>
                        <a:pt x="3153420" y="2078273"/>
                      </a:cubicBezTo>
                      <a:cubicBezTo>
                        <a:pt x="3153420" y="2064977"/>
                        <a:pt x="3149287" y="2048986"/>
                        <a:pt x="3142639" y="2035690"/>
                      </a:cubicBezTo>
                      <a:cubicBezTo>
                        <a:pt x="3135992" y="2022395"/>
                        <a:pt x="3128086" y="2014489"/>
                        <a:pt x="3122696" y="2002451"/>
                      </a:cubicBezTo>
                      <a:cubicBezTo>
                        <a:pt x="3116048" y="1990593"/>
                        <a:pt x="3114790" y="1990593"/>
                        <a:pt x="3108142" y="1983945"/>
                      </a:cubicBezTo>
                      <a:cubicBezTo>
                        <a:pt x="3101495" y="1977297"/>
                        <a:pt x="3088199" y="1958791"/>
                        <a:pt x="3084246" y="1946753"/>
                      </a:cubicBezTo>
                      <a:cubicBezTo>
                        <a:pt x="3081551" y="1934715"/>
                        <a:pt x="3074903" y="1900218"/>
                        <a:pt x="3086761" y="1894827"/>
                      </a:cubicBezTo>
                      <a:cubicBezTo>
                        <a:pt x="3099878" y="1889437"/>
                        <a:pt x="3106525" y="1878837"/>
                        <a:pt x="3110478" y="1872189"/>
                      </a:cubicBezTo>
                      <a:cubicBezTo>
                        <a:pt x="3113173" y="1864283"/>
                        <a:pt x="3123594" y="1852245"/>
                        <a:pt x="3134195" y="1848292"/>
                      </a:cubicBezTo>
                      <a:cubicBezTo>
                        <a:pt x="3144796" y="1844340"/>
                        <a:pt x="3156654" y="1842902"/>
                        <a:pt x="3160427" y="1840207"/>
                      </a:cubicBezTo>
                      <a:cubicBezTo>
                        <a:pt x="3165637" y="1837512"/>
                        <a:pt x="3164380" y="1832302"/>
                        <a:pt x="3171027" y="1838770"/>
                      </a:cubicBezTo>
                      <a:cubicBezTo>
                        <a:pt x="3177675" y="1846675"/>
                        <a:pt x="3182886" y="1845418"/>
                        <a:pt x="3188096" y="1843980"/>
                      </a:cubicBezTo>
                      <a:cubicBezTo>
                        <a:pt x="3194744" y="1841285"/>
                        <a:pt x="3205165" y="1841285"/>
                        <a:pt x="3194744" y="1849370"/>
                      </a:cubicBezTo>
                      <a:cubicBezTo>
                        <a:pt x="3185581" y="1856018"/>
                        <a:pt x="3185581" y="1857276"/>
                        <a:pt x="3188276" y="1868056"/>
                      </a:cubicBezTo>
                      <a:cubicBezTo>
                        <a:pt x="3190971" y="1878657"/>
                        <a:pt x="3194924" y="1884047"/>
                        <a:pt x="3201572" y="1881352"/>
                      </a:cubicBezTo>
                      <a:cubicBezTo>
                        <a:pt x="3208220" y="1880094"/>
                        <a:pt x="3202829" y="1870751"/>
                        <a:pt x="3210735" y="1861408"/>
                      </a:cubicBezTo>
                      <a:cubicBezTo>
                        <a:pt x="3218641" y="1850808"/>
                        <a:pt x="3227804" y="1841465"/>
                        <a:pt x="3239662" y="1841465"/>
                      </a:cubicBezTo>
                      <a:cubicBezTo>
                        <a:pt x="3251520" y="1841465"/>
                        <a:pt x="3256731" y="1834817"/>
                        <a:pt x="3267332" y="1838770"/>
                      </a:cubicBezTo>
                      <a:cubicBezTo>
                        <a:pt x="3276495" y="1842723"/>
                        <a:pt x="3280448" y="1826732"/>
                        <a:pt x="3289791" y="1830684"/>
                      </a:cubicBezTo>
                      <a:cubicBezTo>
                        <a:pt x="3298954" y="1834637"/>
                        <a:pt x="3308297" y="1830684"/>
                        <a:pt x="3310812" y="1822599"/>
                      </a:cubicBezTo>
                      <a:cubicBezTo>
                        <a:pt x="3313507" y="1815951"/>
                        <a:pt x="3316023" y="1817209"/>
                        <a:pt x="3325366" y="1811999"/>
                      </a:cubicBezTo>
                      <a:cubicBezTo>
                        <a:pt x="3334529" y="1808046"/>
                        <a:pt x="3342435" y="1810561"/>
                        <a:pt x="3353035" y="1810561"/>
                      </a:cubicBezTo>
                      <a:cubicBezTo>
                        <a:pt x="3363636" y="1810561"/>
                        <a:pt x="3378010" y="1805171"/>
                        <a:pt x="3380705" y="1795828"/>
                      </a:cubicBezTo>
                      <a:cubicBezTo>
                        <a:pt x="3384657" y="1786485"/>
                        <a:pt x="3374057" y="1782532"/>
                        <a:pt x="3389868" y="1781095"/>
                      </a:cubicBezTo>
                      <a:cubicBezTo>
                        <a:pt x="3404421" y="1779838"/>
                        <a:pt x="3409632" y="1775705"/>
                        <a:pt x="3418795" y="1765104"/>
                      </a:cubicBezTo>
                      <a:cubicBezTo>
                        <a:pt x="3426700" y="1754504"/>
                        <a:pt x="3422748" y="1749114"/>
                        <a:pt x="3431911" y="1749114"/>
                      </a:cubicBezTo>
                      <a:cubicBezTo>
                        <a:pt x="3441074" y="1749114"/>
                        <a:pt x="3442512" y="1743723"/>
                        <a:pt x="3446285" y="1735818"/>
                      </a:cubicBezTo>
                      <a:cubicBezTo>
                        <a:pt x="3448980" y="1727912"/>
                        <a:pt x="3446285" y="1718569"/>
                        <a:pt x="3455448" y="1723780"/>
                      </a:cubicBezTo>
                      <a:cubicBezTo>
                        <a:pt x="3466049" y="1727733"/>
                        <a:pt x="3466049" y="1728990"/>
                        <a:pt x="3466049" y="1721085"/>
                      </a:cubicBezTo>
                      <a:cubicBezTo>
                        <a:pt x="3466049" y="1713179"/>
                        <a:pt x="3476470" y="1701141"/>
                        <a:pt x="3472517" y="1691798"/>
                      </a:cubicBezTo>
                      <a:cubicBezTo>
                        <a:pt x="3468564" y="1683893"/>
                        <a:pt x="3460658" y="1677245"/>
                        <a:pt x="3471079" y="1678503"/>
                      </a:cubicBezTo>
                      <a:cubicBezTo>
                        <a:pt x="3482938" y="1679760"/>
                        <a:pt x="3482938" y="1663949"/>
                        <a:pt x="3493359" y="1658559"/>
                      </a:cubicBezTo>
                      <a:cubicBezTo>
                        <a:pt x="3503959" y="1653169"/>
                        <a:pt x="3495874" y="1642568"/>
                        <a:pt x="3503780" y="1637358"/>
                      </a:cubicBezTo>
                      <a:cubicBezTo>
                        <a:pt x="3511685" y="1630710"/>
                        <a:pt x="3511685" y="1629452"/>
                        <a:pt x="3516896" y="1631967"/>
                      </a:cubicBezTo>
                      <a:cubicBezTo>
                        <a:pt x="3522106" y="1633225"/>
                        <a:pt x="3524801" y="1628015"/>
                        <a:pt x="3520849" y="1621367"/>
                      </a:cubicBezTo>
                      <a:cubicBezTo>
                        <a:pt x="3516896" y="1614719"/>
                        <a:pt x="3516896" y="1612024"/>
                        <a:pt x="3522106" y="1608071"/>
                      </a:cubicBezTo>
                      <a:cubicBezTo>
                        <a:pt x="3527317" y="1604118"/>
                        <a:pt x="3539175" y="1589385"/>
                        <a:pt x="3541870" y="1581480"/>
                      </a:cubicBezTo>
                      <a:cubicBezTo>
                        <a:pt x="3544565" y="1572137"/>
                        <a:pt x="3536480" y="1572137"/>
                        <a:pt x="3532527" y="1570879"/>
                      </a:cubicBezTo>
                      <a:cubicBezTo>
                        <a:pt x="3527317" y="1568184"/>
                        <a:pt x="3516716" y="1566926"/>
                        <a:pt x="3507553" y="1568364"/>
                      </a:cubicBezTo>
                      <a:cubicBezTo>
                        <a:pt x="3498390" y="1568364"/>
                        <a:pt x="3494437" y="1563153"/>
                        <a:pt x="3504858" y="1560458"/>
                      </a:cubicBezTo>
                      <a:cubicBezTo>
                        <a:pt x="3516716" y="1557763"/>
                        <a:pt x="3524622" y="1553810"/>
                        <a:pt x="3529832" y="1551115"/>
                      </a:cubicBezTo>
                      <a:cubicBezTo>
                        <a:pt x="3536480" y="1548420"/>
                        <a:pt x="3538995" y="1543030"/>
                        <a:pt x="3533785" y="1535124"/>
                      </a:cubicBezTo>
                      <a:cubicBezTo>
                        <a:pt x="3528575" y="1528476"/>
                        <a:pt x="3507373" y="1517876"/>
                        <a:pt x="3516536" y="1516618"/>
                      </a:cubicBezTo>
                      <a:cubicBezTo>
                        <a:pt x="3525700" y="1515360"/>
                        <a:pt x="3521747" y="1515360"/>
                        <a:pt x="3532348" y="1520571"/>
                      </a:cubicBezTo>
                      <a:cubicBezTo>
                        <a:pt x="3541511" y="1525781"/>
                        <a:pt x="3538995" y="1520571"/>
                        <a:pt x="3535043" y="1511228"/>
                      </a:cubicBezTo>
                      <a:cubicBezTo>
                        <a:pt x="3529832" y="1501885"/>
                        <a:pt x="3519232" y="1500627"/>
                        <a:pt x="3517794" y="1483379"/>
                      </a:cubicBezTo>
                      <a:cubicBezTo>
                        <a:pt x="3515099" y="1467388"/>
                        <a:pt x="3515099" y="1447445"/>
                        <a:pt x="3505756" y="1439539"/>
                      </a:cubicBezTo>
                      <a:cubicBezTo>
                        <a:pt x="3497851" y="1431633"/>
                        <a:pt x="3485992" y="1432891"/>
                        <a:pt x="3485992" y="1418338"/>
                      </a:cubicBezTo>
                      <a:cubicBezTo>
                        <a:pt x="3484555" y="1405042"/>
                        <a:pt x="3492460" y="1391746"/>
                        <a:pt x="3503061" y="1389051"/>
                      </a:cubicBezTo>
                      <a:cubicBezTo>
                        <a:pt x="3512224" y="1387614"/>
                        <a:pt x="3524083" y="1382403"/>
                        <a:pt x="3529293" y="1371803"/>
                      </a:cubicBezTo>
                      <a:cubicBezTo>
                        <a:pt x="3534504" y="1361202"/>
                        <a:pt x="3531809" y="1359765"/>
                        <a:pt x="3545104" y="1361202"/>
                      </a:cubicBezTo>
                      <a:cubicBezTo>
                        <a:pt x="3558220" y="1363897"/>
                        <a:pt x="3568821" y="1362460"/>
                        <a:pt x="3572774" y="1354554"/>
                      </a:cubicBezTo>
                      <a:cubicBezTo>
                        <a:pt x="3575469" y="1347906"/>
                        <a:pt x="3589843" y="1335868"/>
                        <a:pt x="3576727" y="1335868"/>
                      </a:cubicBezTo>
                      <a:cubicBezTo>
                        <a:pt x="3563611" y="1335868"/>
                        <a:pt x="3555705" y="1337306"/>
                        <a:pt x="3547799" y="1330658"/>
                      </a:cubicBezTo>
                      <a:cubicBezTo>
                        <a:pt x="3539894" y="1325447"/>
                        <a:pt x="3534504" y="1321315"/>
                        <a:pt x="3524083" y="1329400"/>
                      </a:cubicBezTo>
                      <a:cubicBezTo>
                        <a:pt x="3514919" y="1337306"/>
                        <a:pt x="3504319" y="1348086"/>
                        <a:pt x="3496413" y="1346649"/>
                      </a:cubicBezTo>
                      <a:cubicBezTo>
                        <a:pt x="3488508" y="1343953"/>
                        <a:pt x="3485813" y="1341438"/>
                        <a:pt x="3485813" y="1333353"/>
                      </a:cubicBezTo>
                      <a:cubicBezTo>
                        <a:pt x="3487070" y="1325447"/>
                        <a:pt x="3488328" y="1321315"/>
                        <a:pt x="3480422" y="1318799"/>
                      </a:cubicBezTo>
                      <a:cubicBezTo>
                        <a:pt x="3473775" y="1314847"/>
                        <a:pt x="3468564" y="1318799"/>
                        <a:pt x="3463174" y="1310894"/>
                      </a:cubicBezTo>
                      <a:cubicBezTo>
                        <a:pt x="3459221" y="1302988"/>
                        <a:pt x="3460479" y="1290950"/>
                        <a:pt x="3462994" y="1285560"/>
                      </a:cubicBezTo>
                      <a:cubicBezTo>
                        <a:pt x="3465690" y="1280170"/>
                        <a:pt x="3469462" y="1274959"/>
                        <a:pt x="3477548" y="1278912"/>
                      </a:cubicBezTo>
                      <a:cubicBezTo>
                        <a:pt x="3486711" y="1281607"/>
                        <a:pt x="3492101" y="1281607"/>
                        <a:pt x="3497312" y="1276217"/>
                      </a:cubicBezTo>
                      <a:cubicBezTo>
                        <a:pt x="3503959" y="1269569"/>
                        <a:pt x="3511685" y="1257531"/>
                        <a:pt x="3523544" y="1254836"/>
                      </a:cubicBezTo>
                      <a:cubicBezTo>
                        <a:pt x="3534144" y="1250883"/>
                        <a:pt x="3539355" y="1248188"/>
                        <a:pt x="3547260" y="1238845"/>
                      </a:cubicBezTo>
                      <a:cubicBezTo>
                        <a:pt x="3555166" y="1229502"/>
                        <a:pt x="3560376" y="1222855"/>
                        <a:pt x="3568282" y="1228245"/>
                      </a:cubicBezTo>
                      <a:cubicBezTo>
                        <a:pt x="3577445" y="1233635"/>
                        <a:pt x="3588046" y="1241540"/>
                        <a:pt x="3578883" y="1249446"/>
                      </a:cubicBezTo>
                      <a:cubicBezTo>
                        <a:pt x="3569719" y="1257531"/>
                        <a:pt x="3564509" y="1261484"/>
                        <a:pt x="3563072" y="1269390"/>
                      </a:cubicBezTo>
                      <a:cubicBezTo>
                        <a:pt x="3563072" y="1276037"/>
                        <a:pt x="3565767" y="1278733"/>
                        <a:pt x="3561814" y="1282685"/>
                      </a:cubicBezTo>
                      <a:cubicBezTo>
                        <a:pt x="3556603" y="1286638"/>
                        <a:pt x="3543487" y="1294723"/>
                        <a:pt x="3551393" y="1297239"/>
                      </a:cubicBezTo>
                      <a:cubicBezTo>
                        <a:pt x="3559298" y="1298496"/>
                        <a:pt x="3565946" y="1295801"/>
                        <a:pt x="3572414" y="1285201"/>
                      </a:cubicBezTo>
                      <a:cubicBezTo>
                        <a:pt x="3578883" y="1275858"/>
                        <a:pt x="3589483" y="1269210"/>
                        <a:pt x="3605294" y="1266515"/>
                      </a:cubicBezTo>
                      <a:cubicBezTo>
                        <a:pt x="3622363" y="1263820"/>
                        <a:pt x="3623801" y="1266515"/>
                        <a:pt x="3635659" y="1270468"/>
                      </a:cubicBezTo>
                      <a:cubicBezTo>
                        <a:pt x="3647517" y="1274420"/>
                        <a:pt x="3658118" y="1274420"/>
                        <a:pt x="3648955" y="1283763"/>
                      </a:cubicBezTo>
                      <a:cubicBezTo>
                        <a:pt x="3639791" y="1294364"/>
                        <a:pt x="3637096" y="1302449"/>
                        <a:pt x="3638534" y="1311612"/>
                      </a:cubicBezTo>
                      <a:cubicBezTo>
                        <a:pt x="3638534" y="1320955"/>
                        <a:pt x="3637276" y="1330298"/>
                        <a:pt x="3647877" y="1330119"/>
                      </a:cubicBezTo>
                      <a:cubicBezTo>
                        <a:pt x="3659735" y="1331376"/>
                        <a:pt x="3668898" y="1331376"/>
                        <a:pt x="3670336" y="1340719"/>
                      </a:cubicBezTo>
                      <a:cubicBezTo>
                        <a:pt x="3671593" y="1348625"/>
                        <a:pt x="3670336" y="1351320"/>
                        <a:pt x="3674289" y="1352757"/>
                      </a:cubicBezTo>
                      <a:cubicBezTo>
                        <a:pt x="3679499" y="1354015"/>
                        <a:pt x="3683452" y="1357968"/>
                        <a:pt x="3674289" y="1358148"/>
                      </a:cubicBezTo>
                      <a:cubicBezTo>
                        <a:pt x="3665125" y="1359405"/>
                        <a:pt x="3662430" y="1360843"/>
                        <a:pt x="3669078" y="1366053"/>
                      </a:cubicBezTo>
                      <a:cubicBezTo>
                        <a:pt x="3674289" y="1371264"/>
                        <a:pt x="3673031" y="1377911"/>
                        <a:pt x="3673031" y="1388692"/>
                      </a:cubicBezTo>
                      <a:cubicBezTo>
                        <a:pt x="3673031" y="1398035"/>
                        <a:pt x="3673031" y="1405940"/>
                        <a:pt x="3666563" y="1412588"/>
                      </a:cubicBezTo>
                      <a:cubicBezTo>
                        <a:pt x="3659915" y="1419236"/>
                        <a:pt x="3663868" y="1423189"/>
                        <a:pt x="3664047" y="1432532"/>
                      </a:cubicBezTo>
                      <a:cubicBezTo>
                        <a:pt x="3664047" y="1440437"/>
                        <a:pt x="3669437" y="1448523"/>
                        <a:pt x="3678601" y="1443132"/>
                      </a:cubicBezTo>
                      <a:cubicBezTo>
                        <a:pt x="3686506" y="1439180"/>
                        <a:pt x="3692974" y="1429836"/>
                        <a:pt x="3710223" y="1427142"/>
                      </a:cubicBezTo>
                      <a:cubicBezTo>
                        <a:pt x="3726034" y="1423189"/>
                        <a:pt x="3739150" y="1412408"/>
                        <a:pt x="3741845" y="1399113"/>
                      </a:cubicBezTo>
                      <a:cubicBezTo>
                        <a:pt x="3744360" y="1385817"/>
                        <a:pt x="3749571" y="1353835"/>
                        <a:pt x="3737713" y="1334071"/>
                      </a:cubicBezTo>
                      <a:cubicBezTo>
                        <a:pt x="3727112" y="1314128"/>
                        <a:pt x="3728370" y="1308917"/>
                        <a:pt x="3717769" y="1296879"/>
                      </a:cubicBezTo>
                      <a:cubicBezTo>
                        <a:pt x="3707168" y="1283584"/>
                        <a:pt x="3708426" y="1271725"/>
                        <a:pt x="3713636" y="1267593"/>
                      </a:cubicBezTo>
                      <a:cubicBezTo>
                        <a:pt x="3720285" y="1262203"/>
                        <a:pt x="3737353" y="1255555"/>
                        <a:pt x="3743821" y="1248907"/>
                      </a:cubicBezTo>
                      <a:cubicBezTo>
                        <a:pt x="3750469" y="1242259"/>
                        <a:pt x="3747774" y="1239564"/>
                        <a:pt x="3758195" y="1236869"/>
                      </a:cubicBezTo>
                      <a:cubicBezTo>
                        <a:pt x="3767358" y="1232916"/>
                        <a:pt x="3767358" y="1226268"/>
                        <a:pt x="3767358" y="1215668"/>
                      </a:cubicBezTo>
                      <a:cubicBezTo>
                        <a:pt x="3766101" y="1206325"/>
                        <a:pt x="3768616" y="1205067"/>
                        <a:pt x="3777779" y="1196982"/>
                      </a:cubicBezTo>
                      <a:cubicBezTo>
                        <a:pt x="3788200" y="1188897"/>
                        <a:pt x="3807964" y="1163742"/>
                        <a:pt x="3819823" y="1166258"/>
                      </a:cubicBezTo>
                      <a:cubicBezTo>
                        <a:pt x="3832939" y="1170211"/>
                        <a:pt x="3841024" y="1175601"/>
                        <a:pt x="3856835" y="1175421"/>
                      </a:cubicBezTo>
                      <a:cubicBezTo>
                        <a:pt x="3871388" y="1175421"/>
                        <a:pt x="3905526" y="1152782"/>
                        <a:pt x="3911994" y="1142002"/>
                      </a:cubicBezTo>
                      <a:cubicBezTo>
                        <a:pt x="3918463" y="1132659"/>
                        <a:pt x="3938226" y="1100678"/>
                        <a:pt x="3955295" y="1091335"/>
                      </a:cubicBezTo>
                      <a:cubicBezTo>
                        <a:pt x="3971106" y="1083250"/>
                        <a:pt x="3990690" y="1046057"/>
                        <a:pt x="3997338" y="1038152"/>
                      </a:cubicBezTo>
                      <a:cubicBezTo>
                        <a:pt x="4005244" y="1028809"/>
                        <a:pt x="4028781" y="996827"/>
                        <a:pt x="4032734" y="983532"/>
                      </a:cubicBezTo>
                      <a:cubicBezTo>
                        <a:pt x="4036687" y="971494"/>
                        <a:pt x="4039202" y="943644"/>
                        <a:pt x="4040460" y="931606"/>
                      </a:cubicBezTo>
                      <a:cubicBezTo>
                        <a:pt x="4041717" y="918311"/>
                        <a:pt x="4049623" y="903757"/>
                        <a:pt x="4053576" y="895672"/>
                      </a:cubicBezTo>
                      <a:cubicBezTo>
                        <a:pt x="4058786" y="887766"/>
                        <a:pt x="4064176" y="886329"/>
                        <a:pt x="4063997" y="878424"/>
                      </a:cubicBezTo>
                      <a:cubicBezTo>
                        <a:pt x="4065254" y="870518"/>
                        <a:pt x="4053396" y="855785"/>
                        <a:pt x="4055911" y="849137"/>
                      </a:cubicBezTo>
                      <a:cubicBezTo>
                        <a:pt x="4058607" y="842489"/>
                        <a:pt x="4070465" y="849137"/>
                        <a:pt x="4061122" y="839794"/>
                      </a:cubicBezTo>
                      <a:cubicBezTo>
                        <a:pt x="4053216" y="830451"/>
                        <a:pt x="4039921" y="801344"/>
                        <a:pt x="4032015" y="804039"/>
                      </a:cubicBezTo>
                      <a:cubicBezTo>
                        <a:pt x="4024109" y="806735"/>
                        <a:pt x="4012251" y="800087"/>
                        <a:pt x="4007041" y="806735"/>
                      </a:cubicBezTo>
                      <a:cubicBezTo>
                        <a:pt x="4000393" y="814640"/>
                        <a:pt x="3988714" y="823983"/>
                        <a:pt x="3980809" y="828115"/>
                      </a:cubicBezTo>
                      <a:cubicBezTo>
                        <a:pt x="3974161" y="833506"/>
                        <a:pt x="3978113" y="828115"/>
                        <a:pt x="3980809" y="820210"/>
                      </a:cubicBezTo>
                      <a:cubicBezTo>
                        <a:pt x="3983504" y="810867"/>
                        <a:pt x="3978113" y="797571"/>
                        <a:pt x="3974161" y="806914"/>
                      </a:cubicBezTo>
                      <a:cubicBezTo>
                        <a:pt x="3970208" y="816257"/>
                        <a:pt x="3962303" y="822905"/>
                        <a:pt x="3961045" y="812304"/>
                      </a:cubicBezTo>
                      <a:cubicBezTo>
                        <a:pt x="3959607" y="800266"/>
                        <a:pt x="3968950" y="789666"/>
                        <a:pt x="3961045" y="793618"/>
                      </a:cubicBezTo>
                      <a:cubicBezTo>
                        <a:pt x="3951882" y="797571"/>
                        <a:pt x="3932118" y="797751"/>
                        <a:pt x="3933375" y="785713"/>
                      </a:cubicBezTo>
                      <a:cubicBezTo>
                        <a:pt x="3934633" y="775112"/>
                        <a:pt x="3954397" y="764332"/>
                        <a:pt x="3962303" y="760379"/>
                      </a:cubicBezTo>
                      <a:cubicBezTo>
                        <a:pt x="3968950" y="757684"/>
                        <a:pt x="3983324" y="732350"/>
                        <a:pt x="3992487" y="728398"/>
                      </a:cubicBezTo>
                      <a:cubicBezTo>
                        <a:pt x="4001650" y="723007"/>
                        <a:pt x="4008298" y="717797"/>
                        <a:pt x="4013509" y="712407"/>
                      </a:cubicBezTo>
                      <a:cubicBezTo>
                        <a:pt x="4020157" y="707017"/>
                        <a:pt x="4026625" y="703064"/>
                        <a:pt x="4041178" y="697674"/>
                      </a:cubicBezTo>
                      <a:cubicBezTo>
                        <a:pt x="4054294" y="692283"/>
                        <a:pt x="4063458" y="675035"/>
                        <a:pt x="4070106" y="667129"/>
                      </a:cubicBezTo>
                      <a:cubicBezTo>
                        <a:pt x="4078011" y="659224"/>
                        <a:pt x="4099033" y="639101"/>
                        <a:pt x="4106938" y="640538"/>
                      </a:cubicBezTo>
                      <a:cubicBezTo>
                        <a:pt x="4116102" y="643233"/>
                        <a:pt x="4147724" y="641796"/>
                        <a:pt x="4154372" y="637843"/>
                      </a:cubicBezTo>
                      <a:cubicBezTo>
                        <a:pt x="4159582" y="633890"/>
                        <a:pt x="4164972" y="631195"/>
                        <a:pt x="4166230" y="640538"/>
                      </a:cubicBezTo>
                      <a:cubicBezTo>
                        <a:pt x="4167488" y="649881"/>
                        <a:pt x="4171441" y="648443"/>
                        <a:pt x="4175393" y="644491"/>
                      </a:cubicBezTo>
                      <a:cubicBezTo>
                        <a:pt x="4178088" y="639101"/>
                        <a:pt x="4178088" y="639101"/>
                        <a:pt x="4185994" y="643053"/>
                      </a:cubicBezTo>
                      <a:cubicBezTo>
                        <a:pt x="4195157" y="645749"/>
                        <a:pt x="4204500" y="649701"/>
                        <a:pt x="4208453" y="644311"/>
                      </a:cubicBezTo>
                      <a:cubicBezTo>
                        <a:pt x="4211148" y="638921"/>
                        <a:pt x="4213663" y="637663"/>
                        <a:pt x="4219054" y="642874"/>
                      </a:cubicBezTo>
                      <a:cubicBezTo>
                        <a:pt x="4225701" y="649522"/>
                        <a:pt x="4232170" y="650779"/>
                        <a:pt x="4233607" y="642874"/>
                      </a:cubicBezTo>
                      <a:cubicBezTo>
                        <a:pt x="4234865" y="633531"/>
                        <a:pt x="4234865" y="629578"/>
                        <a:pt x="4247981" y="632273"/>
                      </a:cubicBezTo>
                      <a:cubicBezTo>
                        <a:pt x="4259839" y="633531"/>
                        <a:pt x="4275650" y="634789"/>
                        <a:pt x="4287509" y="644131"/>
                      </a:cubicBezTo>
                      <a:cubicBezTo>
                        <a:pt x="4299367" y="652037"/>
                        <a:pt x="4280861" y="650779"/>
                        <a:pt x="4291462" y="656169"/>
                      </a:cubicBezTo>
                      <a:cubicBezTo>
                        <a:pt x="4303320" y="661380"/>
                        <a:pt x="4306015" y="649522"/>
                        <a:pt x="4319131" y="654732"/>
                      </a:cubicBezTo>
                      <a:cubicBezTo>
                        <a:pt x="4332247" y="661380"/>
                        <a:pt x="4337637" y="648084"/>
                        <a:pt x="4354706" y="652037"/>
                      </a:cubicBezTo>
                      <a:cubicBezTo>
                        <a:pt x="4371775" y="655990"/>
                        <a:pt x="4377165" y="648084"/>
                        <a:pt x="4370517" y="639999"/>
                      </a:cubicBezTo>
                      <a:cubicBezTo>
                        <a:pt x="4363869" y="633351"/>
                        <a:pt x="4349495" y="638741"/>
                        <a:pt x="4350753" y="628141"/>
                      </a:cubicBezTo>
                      <a:cubicBezTo>
                        <a:pt x="4352011" y="617540"/>
                        <a:pt x="4352011" y="613587"/>
                        <a:pt x="4365127" y="609455"/>
                      </a:cubicBezTo>
                      <a:cubicBezTo>
                        <a:pt x="4378243" y="604065"/>
                        <a:pt x="4400522" y="581426"/>
                        <a:pt x="4405913" y="572083"/>
                      </a:cubicBezTo>
                      <a:cubicBezTo>
                        <a:pt x="4409865" y="564177"/>
                        <a:pt x="4424239" y="561482"/>
                        <a:pt x="4441487" y="561303"/>
                      </a:cubicBezTo>
                      <a:cubicBezTo>
                        <a:pt x="4459993" y="561303"/>
                        <a:pt x="4475805" y="557170"/>
                        <a:pt x="4471852" y="567951"/>
                      </a:cubicBezTo>
                      <a:cubicBezTo>
                        <a:pt x="4466642" y="577293"/>
                        <a:pt x="4465384" y="582504"/>
                        <a:pt x="4467899" y="587894"/>
                      </a:cubicBezTo>
                      <a:cubicBezTo>
                        <a:pt x="4470595" y="594542"/>
                        <a:pt x="4479757" y="585199"/>
                        <a:pt x="4479757" y="593105"/>
                      </a:cubicBezTo>
                      <a:cubicBezTo>
                        <a:pt x="4479757" y="601010"/>
                        <a:pt x="4479757" y="603705"/>
                        <a:pt x="4488921" y="593105"/>
                      </a:cubicBezTo>
                      <a:cubicBezTo>
                        <a:pt x="4498084" y="582504"/>
                        <a:pt x="4490179" y="578551"/>
                        <a:pt x="4504732" y="574419"/>
                      </a:cubicBezTo>
                      <a:cubicBezTo>
                        <a:pt x="4520543" y="569029"/>
                        <a:pt x="4527191" y="565076"/>
                        <a:pt x="4528448" y="559686"/>
                      </a:cubicBezTo>
                      <a:cubicBezTo>
                        <a:pt x="4531144" y="554295"/>
                        <a:pt x="4529706" y="539742"/>
                        <a:pt x="4537612" y="534352"/>
                      </a:cubicBezTo>
                      <a:cubicBezTo>
                        <a:pt x="4544260" y="528962"/>
                        <a:pt x="4550728" y="528962"/>
                        <a:pt x="4561329" y="534352"/>
                      </a:cubicBezTo>
                      <a:cubicBezTo>
                        <a:pt x="4570671" y="539562"/>
                        <a:pt x="4558813" y="541000"/>
                        <a:pt x="4552165" y="546390"/>
                      </a:cubicBezTo>
                      <a:cubicBezTo>
                        <a:pt x="4544260" y="551780"/>
                        <a:pt x="4545517" y="558428"/>
                        <a:pt x="4545697" y="570286"/>
                      </a:cubicBezTo>
                      <a:cubicBezTo>
                        <a:pt x="4547134" y="582145"/>
                        <a:pt x="4545697" y="586277"/>
                        <a:pt x="4535276" y="587535"/>
                      </a:cubicBezTo>
                      <a:cubicBezTo>
                        <a:pt x="4526113" y="590230"/>
                        <a:pt x="4506349" y="603526"/>
                        <a:pt x="4505091" y="611431"/>
                      </a:cubicBezTo>
                      <a:cubicBezTo>
                        <a:pt x="4505091" y="620774"/>
                        <a:pt x="4493413" y="639280"/>
                        <a:pt x="4485507" y="643413"/>
                      </a:cubicBezTo>
                      <a:cubicBezTo>
                        <a:pt x="4477601" y="647366"/>
                        <a:pt x="4470954" y="651498"/>
                        <a:pt x="4465743" y="660661"/>
                      </a:cubicBezTo>
                      <a:cubicBezTo>
                        <a:pt x="4460532" y="670004"/>
                        <a:pt x="4448675" y="687253"/>
                        <a:pt x="4436816" y="687253"/>
                      </a:cubicBezTo>
                      <a:cubicBezTo>
                        <a:pt x="4424958" y="685995"/>
                        <a:pt x="4424958" y="684558"/>
                        <a:pt x="4421005" y="688690"/>
                      </a:cubicBezTo>
                      <a:cubicBezTo>
                        <a:pt x="4417052" y="694080"/>
                        <a:pt x="4405194" y="688690"/>
                        <a:pt x="4406631" y="698033"/>
                      </a:cubicBezTo>
                      <a:cubicBezTo>
                        <a:pt x="4407889" y="707376"/>
                        <a:pt x="4409326" y="711329"/>
                        <a:pt x="4401421" y="716719"/>
                      </a:cubicBezTo>
                      <a:cubicBezTo>
                        <a:pt x="4394773" y="722109"/>
                        <a:pt x="4384352" y="733967"/>
                        <a:pt x="4385789" y="751396"/>
                      </a:cubicBezTo>
                      <a:cubicBezTo>
                        <a:pt x="4385789" y="770081"/>
                        <a:pt x="4395312" y="824522"/>
                        <a:pt x="4396569" y="843028"/>
                      </a:cubicBezTo>
                      <a:cubicBezTo>
                        <a:pt x="4398007" y="861534"/>
                        <a:pt x="4403218" y="870877"/>
                        <a:pt x="4407170" y="884173"/>
                      </a:cubicBezTo>
                      <a:cubicBezTo>
                        <a:pt x="4409865" y="897469"/>
                        <a:pt x="4408608" y="901422"/>
                        <a:pt x="4409865" y="908069"/>
                      </a:cubicBezTo>
                      <a:cubicBezTo>
                        <a:pt x="4411123" y="915975"/>
                        <a:pt x="4416513" y="912022"/>
                        <a:pt x="4424419" y="905374"/>
                      </a:cubicBezTo>
                      <a:cubicBezTo>
                        <a:pt x="4431066" y="899984"/>
                        <a:pt x="4442745" y="893336"/>
                        <a:pt x="4448136" y="881478"/>
                      </a:cubicBezTo>
                      <a:cubicBezTo>
                        <a:pt x="4452088" y="868182"/>
                        <a:pt x="4453346" y="848239"/>
                        <a:pt x="4459814" y="848239"/>
                      </a:cubicBezTo>
                      <a:cubicBezTo>
                        <a:pt x="4466462" y="848239"/>
                        <a:pt x="4465024" y="840333"/>
                        <a:pt x="4474367" y="844286"/>
                      </a:cubicBezTo>
                      <a:cubicBezTo>
                        <a:pt x="4483530" y="849496"/>
                        <a:pt x="4486226" y="842848"/>
                        <a:pt x="4484788" y="832248"/>
                      </a:cubicBezTo>
                      <a:cubicBezTo>
                        <a:pt x="4484788" y="821647"/>
                        <a:pt x="4484788" y="813562"/>
                        <a:pt x="4492694" y="804399"/>
                      </a:cubicBezTo>
                      <a:cubicBezTo>
                        <a:pt x="4500599" y="796493"/>
                        <a:pt x="4501857" y="793798"/>
                        <a:pt x="4511200" y="797751"/>
                      </a:cubicBezTo>
                      <a:cubicBezTo>
                        <a:pt x="4519106" y="801704"/>
                        <a:pt x="4527011" y="797751"/>
                        <a:pt x="4523058" y="785713"/>
                      </a:cubicBezTo>
                      <a:cubicBezTo>
                        <a:pt x="4519106" y="773855"/>
                        <a:pt x="4516411" y="764512"/>
                        <a:pt x="4518926" y="757864"/>
                      </a:cubicBezTo>
                      <a:cubicBezTo>
                        <a:pt x="4522879" y="751216"/>
                        <a:pt x="4533300" y="727319"/>
                        <a:pt x="4538690" y="736483"/>
                      </a:cubicBezTo>
                      <a:cubicBezTo>
                        <a:pt x="4542643" y="745826"/>
                        <a:pt x="4540127" y="751036"/>
                        <a:pt x="4546595" y="743131"/>
                      </a:cubicBezTo>
                      <a:cubicBezTo>
                        <a:pt x="4553243" y="735225"/>
                        <a:pt x="4550548" y="729835"/>
                        <a:pt x="4542643" y="721929"/>
                      </a:cubicBezTo>
                      <a:cubicBezTo>
                        <a:pt x="4535995" y="714024"/>
                        <a:pt x="4538690" y="709891"/>
                        <a:pt x="4539948" y="700728"/>
                      </a:cubicBezTo>
                      <a:cubicBezTo>
                        <a:pt x="4541205" y="691385"/>
                        <a:pt x="4537253" y="684737"/>
                        <a:pt x="4530605" y="691385"/>
                      </a:cubicBezTo>
                      <a:cubicBezTo>
                        <a:pt x="4523957" y="696775"/>
                        <a:pt x="4516051" y="690127"/>
                        <a:pt x="4521262" y="682042"/>
                      </a:cubicBezTo>
                      <a:cubicBezTo>
                        <a:pt x="4526472" y="672699"/>
                        <a:pt x="4530425" y="660841"/>
                        <a:pt x="4538331" y="651498"/>
                      </a:cubicBezTo>
                      <a:cubicBezTo>
                        <a:pt x="4546236" y="642155"/>
                        <a:pt x="4542104" y="624907"/>
                        <a:pt x="4551447" y="626164"/>
                      </a:cubicBezTo>
                      <a:cubicBezTo>
                        <a:pt x="4560610" y="626164"/>
                        <a:pt x="4573906" y="632812"/>
                        <a:pt x="4581811" y="620774"/>
                      </a:cubicBezTo>
                      <a:cubicBezTo>
                        <a:pt x="4588279" y="608736"/>
                        <a:pt x="4593490" y="584840"/>
                        <a:pt x="4598880" y="594183"/>
                      </a:cubicBezTo>
                      <a:cubicBezTo>
                        <a:pt x="4604091" y="604783"/>
                        <a:pt x="4595107" y="624727"/>
                        <a:pt x="4605528" y="620774"/>
                      </a:cubicBezTo>
                      <a:cubicBezTo>
                        <a:pt x="4616128" y="618079"/>
                        <a:pt x="4622597" y="592745"/>
                        <a:pt x="4638408" y="594183"/>
                      </a:cubicBezTo>
                      <a:cubicBezTo>
                        <a:pt x="4652961" y="596878"/>
                        <a:pt x="4664640" y="587535"/>
                        <a:pt x="4673983" y="602088"/>
                      </a:cubicBezTo>
                      <a:cubicBezTo>
                        <a:pt x="4681888" y="615384"/>
                        <a:pt x="4688536" y="620594"/>
                        <a:pt x="4692489" y="611431"/>
                      </a:cubicBezTo>
                      <a:cubicBezTo>
                        <a:pt x="4697699" y="603526"/>
                        <a:pt x="4712073" y="580887"/>
                        <a:pt x="4722674" y="579450"/>
                      </a:cubicBezTo>
                      <a:cubicBezTo>
                        <a:pt x="4733275" y="578012"/>
                        <a:pt x="4745133" y="571364"/>
                        <a:pt x="4750343" y="566154"/>
                      </a:cubicBezTo>
                      <a:cubicBezTo>
                        <a:pt x="4755554" y="559506"/>
                        <a:pt x="4754296" y="558248"/>
                        <a:pt x="4763459" y="556811"/>
                      </a:cubicBezTo>
                      <a:cubicBezTo>
                        <a:pt x="4772623" y="554116"/>
                        <a:pt x="4793644" y="542078"/>
                        <a:pt x="4804245" y="534172"/>
                      </a:cubicBezTo>
                      <a:cubicBezTo>
                        <a:pt x="4814666" y="524829"/>
                        <a:pt x="4817361" y="519619"/>
                        <a:pt x="4825267" y="522134"/>
                      </a:cubicBezTo>
                      <a:cubicBezTo>
                        <a:pt x="4831914" y="524829"/>
                        <a:pt x="4843773" y="524829"/>
                        <a:pt x="4852936" y="528782"/>
                      </a:cubicBezTo>
                      <a:cubicBezTo>
                        <a:pt x="4862099" y="532735"/>
                        <a:pt x="4867490" y="524829"/>
                        <a:pt x="4866052" y="518181"/>
                      </a:cubicBezTo>
                      <a:cubicBezTo>
                        <a:pt x="4866052" y="512791"/>
                        <a:pt x="4866052" y="510276"/>
                        <a:pt x="4856709" y="504886"/>
                      </a:cubicBezTo>
                      <a:cubicBezTo>
                        <a:pt x="4847546" y="499675"/>
                        <a:pt x="4840898" y="495543"/>
                        <a:pt x="4840898" y="488895"/>
                      </a:cubicBezTo>
                      <a:cubicBezTo>
                        <a:pt x="4840898" y="483505"/>
                        <a:pt x="4832992" y="477036"/>
                        <a:pt x="4823650" y="470389"/>
                      </a:cubicBezTo>
                      <a:cubicBezTo>
                        <a:pt x="4814486" y="462483"/>
                        <a:pt x="4810354" y="458530"/>
                        <a:pt x="4805143" y="458530"/>
                      </a:cubicBezTo>
                      <a:cubicBezTo>
                        <a:pt x="4799933" y="458530"/>
                        <a:pt x="4788074" y="462483"/>
                        <a:pt x="4788074" y="455835"/>
                      </a:cubicBezTo>
                      <a:cubicBezTo>
                        <a:pt x="4788074" y="450445"/>
                        <a:pt x="4801191" y="449187"/>
                        <a:pt x="4807838" y="449187"/>
                      </a:cubicBezTo>
                      <a:cubicBezTo>
                        <a:pt x="4814486" y="450445"/>
                        <a:pt x="4814486" y="458530"/>
                        <a:pt x="4825087" y="455835"/>
                      </a:cubicBezTo>
                      <a:cubicBezTo>
                        <a:pt x="4834250" y="454578"/>
                        <a:pt x="4859224" y="443797"/>
                        <a:pt x="4859224" y="434454"/>
                      </a:cubicBezTo>
                      <a:cubicBezTo>
                        <a:pt x="4859224" y="425111"/>
                        <a:pt x="4857787" y="417206"/>
                        <a:pt x="4855092" y="410558"/>
                      </a:cubicBezTo>
                      <a:cubicBezTo>
                        <a:pt x="4852397" y="405168"/>
                        <a:pt x="4880066" y="395825"/>
                        <a:pt x="4877551" y="402473"/>
                      </a:cubicBezTo>
                      <a:cubicBezTo>
                        <a:pt x="4876293" y="410378"/>
                        <a:pt x="4873598" y="410378"/>
                        <a:pt x="4882941" y="414511"/>
                      </a:cubicBezTo>
                      <a:cubicBezTo>
                        <a:pt x="4893542" y="418464"/>
                        <a:pt x="4901447" y="419721"/>
                        <a:pt x="4910611" y="417026"/>
                      </a:cubicBezTo>
                      <a:cubicBezTo>
                        <a:pt x="4918516" y="414331"/>
                        <a:pt x="4930375" y="419721"/>
                        <a:pt x="4935765" y="431580"/>
                      </a:cubicBezTo>
                      <a:cubicBezTo>
                        <a:pt x="4940975" y="443618"/>
                        <a:pt x="4946365" y="446133"/>
                        <a:pt x="4956966" y="446133"/>
                      </a:cubicBezTo>
                      <a:cubicBezTo>
                        <a:pt x="4967566" y="446133"/>
                        <a:pt x="4970082" y="450086"/>
                        <a:pt x="4981941" y="455476"/>
                      </a:cubicBezTo>
                      <a:cubicBezTo>
                        <a:pt x="4993799" y="460686"/>
                        <a:pt x="5005657" y="459429"/>
                        <a:pt x="5009610" y="455476"/>
                      </a:cubicBezTo>
                      <a:cubicBezTo>
                        <a:pt x="5013562" y="452781"/>
                        <a:pt x="5017515" y="447570"/>
                        <a:pt x="5005657" y="446133"/>
                      </a:cubicBezTo>
                      <a:cubicBezTo>
                        <a:pt x="4995056" y="444875"/>
                        <a:pt x="4988588" y="442180"/>
                        <a:pt x="4996494" y="439485"/>
                      </a:cubicBezTo>
                      <a:cubicBezTo>
                        <a:pt x="5004399" y="438048"/>
                        <a:pt x="5008352" y="439485"/>
                        <a:pt x="5008352" y="427447"/>
                      </a:cubicBezTo>
                      <a:cubicBezTo>
                        <a:pt x="5009610" y="415409"/>
                        <a:pt x="5005657" y="415409"/>
                        <a:pt x="5017515" y="414151"/>
                      </a:cubicBezTo>
                      <a:cubicBezTo>
                        <a:pt x="5029374" y="414151"/>
                        <a:pt x="5038537" y="411456"/>
                        <a:pt x="5043927" y="406066"/>
                      </a:cubicBezTo>
                      <a:cubicBezTo>
                        <a:pt x="5047880" y="400676"/>
                        <a:pt x="5063691" y="392770"/>
                        <a:pt x="5047880" y="388818"/>
                      </a:cubicBezTo>
                      <a:cubicBezTo>
                        <a:pt x="5032069" y="384865"/>
                        <a:pt x="5002962" y="373007"/>
                        <a:pt x="4996494" y="370311"/>
                      </a:cubicBezTo>
                      <a:cubicBezTo>
                        <a:pt x="4991283" y="369054"/>
                        <a:pt x="4988588" y="371749"/>
                        <a:pt x="4980683" y="374264"/>
                      </a:cubicBezTo>
                      <a:cubicBezTo>
                        <a:pt x="4974035" y="376959"/>
                        <a:pt x="4971519" y="375522"/>
                        <a:pt x="4968824" y="370311"/>
                      </a:cubicBezTo>
                      <a:cubicBezTo>
                        <a:pt x="4964871" y="364921"/>
                        <a:pt x="4954271" y="365101"/>
                        <a:pt x="4958224" y="374264"/>
                      </a:cubicBezTo>
                      <a:cubicBezTo>
                        <a:pt x="4962176" y="382170"/>
                        <a:pt x="4968824" y="392770"/>
                        <a:pt x="4962176" y="396903"/>
                      </a:cubicBezTo>
                      <a:cubicBezTo>
                        <a:pt x="4955529" y="399598"/>
                        <a:pt x="4950318" y="392950"/>
                        <a:pt x="4950318" y="387560"/>
                      </a:cubicBezTo>
                      <a:cubicBezTo>
                        <a:pt x="4948881" y="380912"/>
                        <a:pt x="4937023" y="367616"/>
                        <a:pt x="4935765" y="359711"/>
                      </a:cubicBezTo>
                      <a:cubicBezTo>
                        <a:pt x="4934328" y="353063"/>
                        <a:pt x="4927859" y="350368"/>
                        <a:pt x="4923906" y="350368"/>
                      </a:cubicBezTo>
                      <a:cubicBezTo>
                        <a:pt x="4918696" y="350368"/>
                        <a:pt x="4913306" y="351805"/>
                        <a:pt x="4901447" y="346415"/>
                      </a:cubicBezTo>
                      <a:cubicBezTo>
                        <a:pt x="4888332" y="342462"/>
                        <a:pt x="4849882" y="322519"/>
                        <a:pt x="4835508" y="318566"/>
                      </a:cubicBezTo>
                      <a:cubicBezTo>
                        <a:pt x="4822392" y="314613"/>
                        <a:pt x="4790590" y="300060"/>
                        <a:pt x="4776037" y="294849"/>
                      </a:cubicBezTo>
                      <a:cubicBezTo>
                        <a:pt x="4760225" y="288201"/>
                        <a:pt x="4746929" y="282991"/>
                        <a:pt x="4739024" y="288381"/>
                      </a:cubicBezTo>
                      <a:cubicBezTo>
                        <a:pt x="4732376" y="292334"/>
                        <a:pt x="4723213" y="295029"/>
                        <a:pt x="4703449" y="293771"/>
                      </a:cubicBezTo>
                      <a:cubicBezTo>
                        <a:pt x="4683685" y="291076"/>
                        <a:pt x="4671827" y="289818"/>
                        <a:pt x="4661226" y="285866"/>
                      </a:cubicBezTo>
                      <a:cubicBezTo>
                        <a:pt x="4650626" y="283171"/>
                        <a:pt x="4640204" y="280655"/>
                        <a:pt x="4645415" y="296466"/>
                      </a:cubicBezTo>
                      <a:cubicBezTo>
                        <a:pt x="4652063" y="311020"/>
                        <a:pt x="4658710" y="324315"/>
                        <a:pt x="4648110" y="329706"/>
                      </a:cubicBezTo>
                      <a:cubicBezTo>
                        <a:pt x="4636251" y="335096"/>
                        <a:pt x="4636251" y="331143"/>
                        <a:pt x="4629604" y="324495"/>
                      </a:cubicBezTo>
                      <a:cubicBezTo>
                        <a:pt x="4622956" y="317847"/>
                        <a:pt x="4626909" y="313895"/>
                        <a:pt x="4612355" y="313895"/>
                      </a:cubicBezTo>
                      <a:cubicBezTo>
                        <a:pt x="4597802" y="312637"/>
                        <a:pt x="4584686" y="296646"/>
                        <a:pt x="4578038" y="303294"/>
                      </a:cubicBezTo>
                      <a:cubicBezTo>
                        <a:pt x="4570132" y="309942"/>
                        <a:pt x="4555579" y="313895"/>
                        <a:pt x="4541205" y="311379"/>
                      </a:cubicBezTo>
                      <a:cubicBezTo>
                        <a:pt x="4528089" y="307426"/>
                        <a:pt x="4518746" y="306169"/>
                        <a:pt x="4505630" y="307426"/>
                      </a:cubicBezTo>
                      <a:cubicBezTo>
                        <a:pt x="4493772" y="308864"/>
                        <a:pt x="4485866" y="306169"/>
                        <a:pt x="4479398" y="316769"/>
                      </a:cubicBezTo>
                      <a:cubicBezTo>
                        <a:pt x="4474188" y="326112"/>
                        <a:pt x="4474188" y="331323"/>
                        <a:pt x="4470235" y="323417"/>
                      </a:cubicBezTo>
                      <a:cubicBezTo>
                        <a:pt x="4464845" y="314074"/>
                        <a:pt x="4468798" y="306169"/>
                        <a:pt x="4460892" y="306169"/>
                      </a:cubicBezTo>
                      <a:cubicBezTo>
                        <a:pt x="4452986" y="307426"/>
                        <a:pt x="4437175" y="300958"/>
                        <a:pt x="4441128" y="292873"/>
                      </a:cubicBezTo>
                      <a:cubicBezTo>
                        <a:pt x="4443823" y="284967"/>
                        <a:pt x="4447596" y="283530"/>
                        <a:pt x="4439691" y="275624"/>
                      </a:cubicBezTo>
                      <a:cubicBezTo>
                        <a:pt x="4430348" y="267719"/>
                        <a:pt x="4426395" y="254423"/>
                        <a:pt x="4410584" y="261071"/>
                      </a:cubicBezTo>
                      <a:cubicBezTo>
                        <a:pt x="4393515" y="266461"/>
                        <a:pt x="4398726" y="263766"/>
                        <a:pt x="4381657" y="262508"/>
                      </a:cubicBezTo>
                      <a:cubicBezTo>
                        <a:pt x="4365846" y="259813"/>
                        <a:pt x="4346082" y="259993"/>
                        <a:pt x="4334223" y="263946"/>
                      </a:cubicBezTo>
                      <a:cubicBezTo>
                        <a:pt x="4322365" y="269336"/>
                        <a:pt x="4309249" y="272031"/>
                        <a:pt x="4306554" y="263946"/>
                      </a:cubicBezTo>
                      <a:cubicBezTo>
                        <a:pt x="4303859" y="257298"/>
                        <a:pt x="4305116" y="247955"/>
                        <a:pt x="4290743" y="245439"/>
                      </a:cubicBezTo>
                      <a:cubicBezTo>
                        <a:pt x="4276189" y="241487"/>
                        <a:pt x="4260378" y="233581"/>
                        <a:pt x="4248520" y="233581"/>
                      </a:cubicBezTo>
                      <a:cubicBezTo>
                        <a:pt x="4236661" y="232323"/>
                        <a:pt x="4237919" y="221723"/>
                        <a:pt x="4249778" y="222980"/>
                      </a:cubicBezTo>
                      <a:cubicBezTo>
                        <a:pt x="4260378" y="224238"/>
                        <a:pt x="4268284" y="226933"/>
                        <a:pt x="4258941" y="216333"/>
                      </a:cubicBezTo>
                      <a:cubicBezTo>
                        <a:pt x="4248340" y="206990"/>
                        <a:pt x="4217976" y="200521"/>
                        <a:pt x="4210070" y="204474"/>
                      </a:cubicBezTo>
                      <a:cubicBezTo>
                        <a:pt x="4202164" y="207169"/>
                        <a:pt x="4194259" y="217770"/>
                        <a:pt x="4181143" y="224418"/>
                      </a:cubicBezTo>
                      <a:cubicBezTo>
                        <a:pt x="4170722" y="232323"/>
                        <a:pt x="4166769" y="237714"/>
                        <a:pt x="4165332" y="231066"/>
                      </a:cubicBezTo>
                      <a:cubicBezTo>
                        <a:pt x="4164074" y="224418"/>
                        <a:pt x="4171800" y="217770"/>
                        <a:pt x="4171800" y="217770"/>
                      </a:cubicBezTo>
                      <a:cubicBezTo>
                        <a:pt x="4171800" y="217770"/>
                        <a:pt x="4175753" y="209864"/>
                        <a:pt x="4167847" y="212380"/>
                      </a:cubicBezTo>
                      <a:cubicBezTo>
                        <a:pt x="4161199" y="215075"/>
                        <a:pt x="4144130" y="213817"/>
                        <a:pt x="4150778" y="209685"/>
                      </a:cubicBezTo>
                      <a:cubicBezTo>
                        <a:pt x="4157426" y="204295"/>
                        <a:pt x="4171800" y="205732"/>
                        <a:pt x="4177190" y="203037"/>
                      </a:cubicBezTo>
                      <a:cubicBezTo>
                        <a:pt x="4181143" y="200342"/>
                        <a:pt x="4182401" y="197647"/>
                        <a:pt x="4168027" y="197826"/>
                      </a:cubicBezTo>
                      <a:cubicBezTo>
                        <a:pt x="4150958" y="197826"/>
                        <a:pt x="4120593" y="195311"/>
                        <a:pt x="4111430" y="194053"/>
                      </a:cubicBezTo>
                      <a:cubicBezTo>
                        <a:pt x="4103525" y="194053"/>
                        <a:pt x="4098314" y="190101"/>
                        <a:pt x="4092924" y="194053"/>
                      </a:cubicBezTo>
                      <a:cubicBezTo>
                        <a:pt x="4086276" y="198006"/>
                        <a:pt x="4081066" y="198006"/>
                        <a:pt x="4071902" y="198006"/>
                      </a:cubicBezTo>
                      <a:cubicBezTo>
                        <a:pt x="4063997" y="198006"/>
                        <a:pt x="4057349" y="198006"/>
                        <a:pt x="4062739" y="210044"/>
                      </a:cubicBezTo>
                      <a:cubicBezTo>
                        <a:pt x="4066692" y="221902"/>
                        <a:pt x="4072082" y="237893"/>
                        <a:pt x="4064176" y="235198"/>
                      </a:cubicBezTo>
                      <a:cubicBezTo>
                        <a:pt x="4055013" y="233940"/>
                        <a:pt x="4045670" y="227293"/>
                        <a:pt x="4039202" y="235198"/>
                      </a:cubicBezTo>
                      <a:cubicBezTo>
                        <a:pt x="4032554" y="244541"/>
                        <a:pt x="4028781" y="247236"/>
                        <a:pt x="4018180" y="240588"/>
                      </a:cubicBezTo>
                      <a:cubicBezTo>
                        <a:pt x="4006322" y="235378"/>
                        <a:pt x="3999674" y="228730"/>
                        <a:pt x="3983863" y="231425"/>
                      </a:cubicBezTo>
                      <a:cubicBezTo>
                        <a:pt x="3968052" y="234120"/>
                        <a:pt x="3953499" y="238073"/>
                        <a:pt x="3948288" y="227472"/>
                      </a:cubicBezTo>
                      <a:cubicBezTo>
                        <a:pt x="3941640" y="216872"/>
                        <a:pt x="3941640" y="212919"/>
                        <a:pt x="3932477" y="224777"/>
                      </a:cubicBezTo>
                      <a:cubicBezTo>
                        <a:pt x="3923313" y="238073"/>
                        <a:pt x="3918103" y="245979"/>
                        <a:pt x="3910198" y="251369"/>
                      </a:cubicBezTo>
                      <a:cubicBezTo>
                        <a:pt x="3903550" y="256759"/>
                        <a:pt x="3903550" y="258017"/>
                        <a:pt x="3895644" y="252806"/>
                      </a:cubicBezTo>
                      <a:cubicBezTo>
                        <a:pt x="3886481" y="247596"/>
                        <a:pt x="3877138" y="240948"/>
                        <a:pt x="3878396" y="232862"/>
                      </a:cubicBezTo>
                      <a:cubicBezTo>
                        <a:pt x="3879653" y="224957"/>
                        <a:pt x="3882348" y="230167"/>
                        <a:pt x="3888996" y="228910"/>
                      </a:cubicBezTo>
                      <a:cubicBezTo>
                        <a:pt x="3894207" y="226215"/>
                        <a:pt x="3891691" y="221004"/>
                        <a:pt x="3886301" y="219567"/>
                      </a:cubicBezTo>
                      <a:cubicBezTo>
                        <a:pt x="3879653" y="218309"/>
                        <a:pt x="3867795" y="215614"/>
                        <a:pt x="3874443" y="210224"/>
                      </a:cubicBezTo>
                      <a:cubicBezTo>
                        <a:pt x="3881091" y="204834"/>
                        <a:pt x="3885044" y="200881"/>
                        <a:pt x="3875701" y="198186"/>
                      </a:cubicBezTo>
                      <a:cubicBezTo>
                        <a:pt x="3866537" y="194233"/>
                        <a:pt x="3863842" y="190280"/>
                        <a:pt x="3870490" y="188843"/>
                      </a:cubicBezTo>
                      <a:cubicBezTo>
                        <a:pt x="3875701" y="187405"/>
                        <a:pt x="3887559" y="192796"/>
                        <a:pt x="3883606" y="182195"/>
                      </a:cubicBezTo>
                      <a:cubicBezTo>
                        <a:pt x="3878216" y="171594"/>
                        <a:pt x="3874263" y="172852"/>
                        <a:pt x="3867795" y="167642"/>
                      </a:cubicBezTo>
                      <a:cubicBezTo>
                        <a:pt x="3861147" y="163689"/>
                        <a:pt x="3863842" y="158299"/>
                        <a:pt x="3853242" y="163689"/>
                      </a:cubicBezTo>
                      <a:cubicBezTo>
                        <a:pt x="3842641" y="167642"/>
                        <a:pt x="3838688" y="167642"/>
                        <a:pt x="3833478" y="165126"/>
                      </a:cubicBezTo>
                      <a:cubicBezTo>
                        <a:pt x="3828267" y="161173"/>
                        <a:pt x="3805808" y="149315"/>
                        <a:pt x="3793950" y="150573"/>
                      </a:cubicBezTo>
                      <a:cubicBezTo>
                        <a:pt x="3780834" y="153268"/>
                        <a:pt x="3778139" y="153268"/>
                        <a:pt x="3776881" y="161173"/>
                      </a:cubicBezTo>
                      <a:cubicBezTo>
                        <a:pt x="3775623" y="170516"/>
                        <a:pt x="3765023" y="173211"/>
                        <a:pt x="3750649" y="173211"/>
                      </a:cubicBezTo>
                      <a:cubicBezTo>
                        <a:pt x="3736095" y="173211"/>
                        <a:pt x="3721722" y="175907"/>
                        <a:pt x="3708426" y="168001"/>
                      </a:cubicBezTo>
                      <a:cubicBezTo>
                        <a:pt x="3695310" y="161353"/>
                        <a:pt x="3689920" y="158658"/>
                        <a:pt x="3695130" y="156143"/>
                      </a:cubicBezTo>
                      <a:cubicBezTo>
                        <a:pt x="3700341" y="153448"/>
                        <a:pt x="3700341" y="142847"/>
                        <a:pt x="3688483" y="145542"/>
                      </a:cubicBezTo>
                      <a:cubicBezTo>
                        <a:pt x="3676624" y="148237"/>
                        <a:pt x="3659555" y="149495"/>
                        <a:pt x="3646260" y="144284"/>
                      </a:cubicBezTo>
                      <a:cubicBezTo>
                        <a:pt x="3631706" y="139074"/>
                        <a:pt x="3627753" y="139074"/>
                        <a:pt x="3613380" y="141769"/>
                      </a:cubicBezTo>
                      <a:cubicBezTo>
                        <a:pt x="3600264" y="143206"/>
                        <a:pt x="3600264" y="139074"/>
                        <a:pt x="3584453" y="137816"/>
                      </a:cubicBezTo>
                      <a:cubicBezTo>
                        <a:pt x="3567384" y="136558"/>
                        <a:pt x="3540972" y="125958"/>
                        <a:pt x="3543487" y="133863"/>
                      </a:cubicBezTo>
                      <a:cubicBezTo>
                        <a:pt x="3544925" y="141769"/>
                        <a:pt x="3540972" y="145901"/>
                        <a:pt x="3533066" y="145901"/>
                      </a:cubicBezTo>
                      <a:cubicBezTo>
                        <a:pt x="3526418" y="144644"/>
                        <a:pt x="3527856" y="145901"/>
                        <a:pt x="3513302" y="151291"/>
                      </a:cubicBezTo>
                      <a:cubicBezTo>
                        <a:pt x="3497491" y="156682"/>
                        <a:pt x="3490843" y="159377"/>
                        <a:pt x="3485633" y="157939"/>
                      </a:cubicBezTo>
                      <a:cubicBezTo>
                        <a:pt x="3480422" y="156682"/>
                        <a:pt x="3477727" y="156682"/>
                        <a:pt x="3467127" y="164587"/>
                      </a:cubicBezTo>
                      <a:cubicBezTo>
                        <a:pt x="3456526" y="171235"/>
                        <a:pt x="3425083" y="183273"/>
                        <a:pt x="3415740" y="182015"/>
                      </a:cubicBezTo>
                      <a:cubicBezTo>
                        <a:pt x="3406577" y="179320"/>
                        <a:pt x="3414483" y="176625"/>
                        <a:pt x="3422389" y="174110"/>
                      </a:cubicBezTo>
                      <a:cubicBezTo>
                        <a:pt x="3431552" y="171415"/>
                        <a:pt x="3457963" y="160814"/>
                        <a:pt x="3463174" y="155424"/>
                      </a:cubicBezTo>
                      <a:cubicBezTo>
                        <a:pt x="3468384" y="150034"/>
                        <a:pt x="3472337" y="143386"/>
                        <a:pt x="3482938" y="142128"/>
                      </a:cubicBezTo>
                      <a:cubicBezTo>
                        <a:pt x="3494796" y="142128"/>
                        <a:pt x="3503959" y="144823"/>
                        <a:pt x="3513302" y="139433"/>
                      </a:cubicBezTo>
                      <a:cubicBezTo>
                        <a:pt x="3521208" y="134043"/>
                        <a:pt x="3530371" y="115537"/>
                        <a:pt x="3548877" y="114099"/>
                      </a:cubicBezTo>
                      <a:cubicBezTo>
                        <a:pt x="3565946" y="114099"/>
                        <a:pt x="3591100" y="108709"/>
                        <a:pt x="3600264" y="102061"/>
                      </a:cubicBezTo>
                      <a:cubicBezTo>
                        <a:pt x="3610864" y="95413"/>
                        <a:pt x="3611942" y="70080"/>
                        <a:pt x="3611942" y="64869"/>
                      </a:cubicBezTo>
                      <a:cubicBezTo>
                        <a:pt x="3611942" y="59479"/>
                        <a:pt x="3602599" y="54269"/>
                        <a:pt x="3588226" y="47621"/>
                      </a:cubicBezTo>
                      <a:cubicBezTo>
                        <a:pt x="3573672" y="39715"/>
                        <a:pt x="3582835" y="39715"/>
                        <a:pt x="3564509" y="40973"/>
                      </a:cubicBezTo>
                      <a:cubicBezTo>
                        <a:pt x="3547440" y="42410"/>
                        <a:pt x="3543308" y="34325"/>
                        <a:pt x="3534144" y="40973"/>
                      </a:cubicBezTo>
                      <a:cubicBezTo>
                        <a:pt x="3524981" y="47621"/>
                        <a:pt x="3518333" y="53011"/>
                        <a:pt x="3515638" y="47621"/>
                      </a:cubicBezTo>
                      <a:cubicBezTo>
                        <a:pt x="3512943" y="40973"/>
                        <a:pt x="3532707" y="37020"/>
                        <a:pt x="3524801" y="31630"/>
                      </a:cubicBezTo>
                      <a:cubicBezTo>
                        <a:pt x="3515638" y="27677"/>
                        <a:pt x="3507733" y="30372"/>
                        <a:pt x="3490484" y="27677"/>
                      </a:cubicBezTo>
                      <a:cubicBezTo>
                        <a:pt x="3473415" y="23724"/>
                        <a:pt x="3482578" y="21029"/>
                        <a:pt x="3494437" y="18334"/>
                      </a:cubicBezTo>
                      <a:cubicBezTo>
                        <a:pt x="3506295" y="16897"/>
                        <a:pt x="3511506" y="12944"/>
                        <a:pt x="3502342" y="7734"/>
                      </a:cubicBezTo>
                      <a:cubicBezTo>
                        <a:pt x="3492999" y="1086"/>
                        <a:pt x="3482578" y="-2867"/>
                        <a:pt x="3466767" y="2523"/>
                      </a:cubicBezTo>
                      <a:cubicBezTo>
                        <a:pt x="3449699" y="6476"/>
                        <a:pt x="3427240" y="18514"/>
                        <a:pt x="3422029" y="25162"/>
                      </a:cubicBezTo>
                      <a:cubicBezTo>
                        <a:pt x="3418076" y="30552"/>
                        <a:pt x="3433888" y="42410"/>
                        <a:pt x="3423467" y="42410"/>
                      </a:cubicBezTo>
                      <a:cubicBezTo>
                        <a:pt x="3412866" y="41153"/>
                        <a:pt x="3414303" y="35762"/>
                        <a:pt x="3399750" y="33247"/>
                      </a:cubicBezTo>
                      <a:cubicBezTo>
                        <a:pt x="3385196" y="30552"/>
                        <a:pt x="3373338" y="25341"/>
                        <a:pt x="3383939" y="35942"/>
                      </a:cubicBezTo>
                      <a:cubicBezTo>
                        <a:pt x="3393281" y="45285"/>
                        <a:pt x="3395797" y="61096"/>
                        <a:pt x="3386634" y="53191"/>
                      </a:cubicBezTo>
                      <a:cubicBezTo>
                        <a:pt x="3376033" y="46543"/>
                        <a:pt x="3374775" y="35942"/>
                        <a:pt x="3361480" y="41332"/>
                      </a:cubicBezTo>
                      <a:cubicBezTo>
                        <a:pt x="3346926" y="46722"/>
                        <a:pt x="3340458" y="56065"/>
                        <a:pt x="3328600" y="52113"/>
                      </a:cubicBezTo>
                      <a:cubicBezTo>
                        <a:pt x="3315484" y="46902"/>
                        <a:pt x="3302188" y="42770"/>
                        <a:pt x="3289072" y="41512"/>
                      </a:cubicBezTo>
                      <a:cubicBezTo>
                        <a:pt x="3275956" y="41512"/>
                        <a:pt x="3287814" y="52113"/>
                        <a:pt x="3266613" y="49597"/>
                      </a:cubicBezTo>
                      <a:cubicBezTo>
                        <a:pt x="3245591" y="48339"/>
                        <a:pt x="3244154" y="53550"/>
                        <a:pt x="3220437" y="54987"/>
                      </a:cubicBezTo>
                      <a:cubicBezTo>
                        <a:pt x="3196721" y="54987"/>
                        <a:pt x="3199416" y="60377"/>
                        <a:pt x="3184862" y="61635"/>
                      </a:cubicBezTo>
                      <a:cubicBezTo>
                        <a:pt x="3171746" y="63073"/>
                        <a:pt x="3166356" y="60377"/>
                        <a:pt x="3161145" y="69720"/>
                      </a:cubicBezTo>
                      <a:cubicBezTo>
                        <a:pt x="3155935" y="77626"/>
                        <a:pt x="3153240" y="85711"/>
                        <a:pt x="3148030" y="81758"/>
                      </a:cubicBezTo>
                      <a:cubicBezTo>
                        <a:pt x="3141382" y="76548"/>
                        <a:pt x="3134914" y="79063"/>
                        <a:pt x="3142819" y="89664"/>
                      </a:cubicBezTo>
                      <a:cubicBezTo>
                        <a:pt x="3152162" y="100265"/>
                        <a:pt x="3148209" y="110865"/>
                        <a:pt x="3141561" y="108350"/>
                      </a:cubicBezTo>
                      <a:cubicBezTo>
                        <a:pt x="3134914" y="105655"/>
                        <a:pt x="3141561" y="102960"/>
                        <a:pt x="3128445" y="103139"/>
                      </a:cubicBezTo>
                      <a:cubicBezTo>
                        <a:pt x="3115329" y="103139"/>
                        <a:pt x="3120540" y="108530"/>
                        <a:pt x="3096823" y="103139"/>
                      </a:cubicBezTo>
                      <a:cubicBezTo>
                        <a:pt x="3073106" y="97929"/>
                        <a:pt x="3054600" y="100624"/>
                        <a:pt x="3041484" y="95234"/>
                      </a:cubicBezTo>
                      <a:cubicBezTo>
                        <a:pt x="3026931" y="91281"/>
                        <a:pt x="3026931" y="99187"/>
                        <a:pt x="3023158" y="109967"/>
                      </a:cubicBezTo>
                      <a:cubicBezTo>
                        <a:pt x="3019205" y="119310"/>
                        <a:pt x="3015252" y="129910"/>
                        <a:pt x="3025853" y="137816"/>
                      </a:cubicBezTo>
                      <a:cubicBezTo>
                        <a:pt x="3035016" y="144464"/>
                        <a:pt x="3051007" y="147159"/>
                        <a:pt x="3048312" y="157760"/>
                      </a:cubicBezTo>
                      <a:cubicBezTo>
                        <a:pt x="3045796" y="169798"/>
                        <a:pt x="3032501" y="173750"/>
                        <a:pt x="3033938" y="184351"/>
                      </a:cubicBezTo>
                      <a:cubicBezTo>
                        <a:pt x="3033938" y="194952"/>
                        <a:pt x="3039328" y="202857"/>
                        <a:pt x="3028727" y="208247"/>
                      </a:cubicBezTo>
                      <a:cubicBezTo>
                        <a:pt x="3019564" y="213638"/>
                        <a:pt x="3023517" y="214895"/>
                        <a:pt x="3028727" y="218848"/>
                      </a:cubicBezTo>
                      <a:cubicBezTo>
                        <a:pt x="3033938" y="222801"/>
                        <a:pt x="3048491" y="222801"/>
                        <a:pt x="3049929" y="230706"/>
                      </a:cubicBezTo>
                      <a:cubicBezTo>
                        <a:pt x="3052624" y="238612"/>
                        <a:pt x="3051366" y="238612"/>
                        <a:pt x="3042023" y="234659"/>
                      </a:cubicBezTo>
                      <a:cubicBezTo>
                        <a:pt x="3031422" y="230706"/>
                        <a:pt x="3012916" y="225496"/>
                        <a:pt x="3012916" y="213458"/>
                      </a:cubicBezTo>
                      <a:cubicBezTo>
                        <a:pt x="3012916" y="200162"/>
                        <a:pt x="3024775" y="205373"/>
                        <a:pt x="3023337" y="197467"/>
                      </a:cubicBezTo>
                      <a:cubicBezTo>
                        <a:pt x="3022080" y="189561"/>
                        <a:pt x="3024595" y="188124"/>
                        <a:pt x="3016689" y="192257"/>
                      </a:cubicBezTo>
                      <a:cubicBezTo>
                        <a:pt x="3008784" y="196209"/>
                        <a:pt x="3008784" y="189561"/>
                        <a:pt x="3015252" y="182914"/>
                      </a:cubicBezTo>
                      <a:cubicBezTo>
                        <a:pt x="3021900" y="176266"/>
                        <a:pt x="3033579" y="168181"/>
                        <a:pt x="3033579" y="162970"/>
                      </a:cubicBezTo>
                      <a:cubicBezTo>
                        <a:pt x="3034836" y="159017"/>
                        <a:pt x="3028368" y="159017"/>
                        <a:pt x="3020283" y="156322"/>
                      </a:cubicBezTo>
                      <a:cubicBezTo>
                        <a:pt x="3012377" y="155065"/>
                        <a:pt x="3009682" y="143027"/>
                        <a:pt x="3000519" y="137816"/>
                      </a:cubicBezTo>
                      <a:cubicBezTo>
                        <a:pt x="2991356" y="131168"/>
                        <a:pt x="2984708" y="128473"/>
                        <a:pt x="2975544" y="131168"/>
                      </a:cubicBezTo>
                      <a:cubicBezTo>
                        <a:pt x="2966381" y="133863"/>
                        <a:pt x="2955781" y="131168"/>
                        <a:pt x="2960991" y="139253"/>
                      </a:cubicBezTo>
                      <a:cubicBezTo>
                        <a:pt x="2964944" y="147159"/>
                        <a:pt x="2959733" y="145901"/>
                        <a:pt x="2951828" y="143206"/>
                      </a:cubicBezTo>
                      <a:cubicBezTo>
                        <a:pt x="2945180" y="140511"/>
                        <a:pt x="2943922" y="139253"/>
                        <a:pt x="2933322" y="144644"/>
                      </a:cubicBezTo>
                      <a:cubicBezTo>
                        <a:pt x="2922721" y="150034"/>
                        <a:pt x="2930806" y="155244"/>
                        <a:pt x="2939969" y="160634"/>
                      </a:cubicBezTo>
                      <a:cubicBezTo>
                        <a:pt x="2949133" y="165845"/>
                        <a:pt x="2961171" y="180578"/>
                        <a:pt x="2953265" y="179141"/>
                      </a:cubicBezTo>
                      <a:cubicBezTo>
                        <a:pt x="2945360" y="179141"/>
                        <a:pt x="2938712" y="167282"/>
                        <a:pt x="2921643" y="164587"/>
                      </a:cubicBezTo>
                      <a:cubicBezTo>
                        <a:pt x="2903137" y="161892"/>
                        <a:pt x="2897926" y="153987"/>
                        <a:pt x="2909785" y="146081"/>
                      </a:cubicBezTo>
                      <a:cubicBezTo>
                        <a:pt x="2921643" y="138175"/>
                        <a:pt x="2926853" y="131348"/>
                        <a:pt x="2926853" y="122185"/>
                      </a:cubicBezTo>
                      <a:cubicBezTo>
                        <a:pt x="2926853" y="111584"/>
                        <a:pt x="2925416" y="106194"/>
                        <a:pt x="2917690" y="116974"/>
                      </a:cubicBezTo>
                      <a:cubicBezTo>
                        <a:pt x="2909785" y="127575"/>
                        <a:pt x="2903317" y="134223"/>
                        <a:pt x="2893973" y="138355"/>
                      </a:cubicBezTo>
                      <a:cubicBezTo>
                        <a:pt x="2883373" y="141050"/>
                        <a:pt x="2880858" y="145003"/>
                        <a:pt x="2872952" y="151651"/>
                      </a:cubicBezTo>
                      <a:cubicBezTo>
                        <a:pt x="2865046" y="157041"/>
                        <a:pt x="2865046" y="162251"/>
                        <a:pt x="2868999" y="170337"/>
                      </a:cubicBezTo>
                      <a:cubicBezTo>
                        <a:pt x="2871694" y="178242"/>
                        <a:pt x="2874389" y="183632"/>
                        <a:pt x="2863789" y="189022"/>
                      </a:cubicBezTo>
                      <a:cubicBezTo>
                        <a:pt x="2854625" y="195670"/>
                        <a:pt x="2842767" y="214356"/>
                        <a:pt x="2842767" y="218309"/>
                      </a:cubicBezTo>
                      <a:cubicBezTo>
                        <a:pt x="2844025" y="223699"/>
                        <a:pt x="2850673" y="224957"/>
                        <a:pt x="2860016" y="224957"/>
                      </a:cubicBezTo>
                      <a:cubicBezTo>
                        <a:pt x="2870616" y="224957"/>
                        <a:pt x="2879780" y="224957"/>
                        <a:pt x="2886427" y="230167"/>
                      </a:cubicBezTo>
                      <a:cubicBezTo>
                        <a:pt x="2891638" y="236815"/>
                        <a:pt x="2902239" y="250111"/>
                        <a:pt x="2903676" y="255321"/>
                      </a:cubicBezTo>
                      <a:cubicBezTo>
                        <a:pt x="2903676" y="259274"/>
                        <a:pt x="2887865" y="258017"/>
                        <a:pt x="2893255" y="267359"/>
                      </a:cubicBezTo>
                      <a:cubicBezTo>
                        <a:pt x="2899903" y="276702"/>
                        <a:pt x="2899903" y="286045"/>
                        <a:pt x="2891997" y="280655"/>
                      </a:cubicBezTo>
                      <a:cubicBezTo>
                        <a:pt x="2882834" y="275445"/>
                        <a:pt x="2880139" y="272750"/>
                        <a:pt x="2882654" y="263407"/>
                      </a:cubicBezTo>
                      <a:cubicBezTo>
                        <a:pt x="2885169" y="254064"/>
                        <a:pt x="2889122" y="252806"/>
                        <a:pt x="2881217" y="244721"/>
                      </a:cubicBezTo>
                      <a:cubicBezTo>
                        <a:pt x="2871874" y="236815"/>
                        <a:pt x="2864148" y="240768"/>
                        <a:pt x="2854805" y="240768"/>
                      </a:cubicBezTo>
                      <a:cubicBezTo>
                        <a:pt x="2845642" y="240768"/>
                        <a:pt x="2840252" y="238073"/>
                        <a:pt x="2841689" y="248853"/>
                      </a:cubicBezTo>
                      <a:cubicBezTo>
                        <a:pt x="2841689" y="260891"/>
                        <a:pt x="2841689" y="272750"/>
                        <a:pt x="2826058" y="278140"/>
                      </a:cubicBezTo>
                      <a:cubicBezTo>
                        <a:pt x="2811504" y="282093"/>
                        <a:pt x="2797130" y="304731"/>
                        <a:pt x="2780062" y="304731"/>
                      </a:cubicBezTo>
                      <a:cubicBezTo>
                        <a:pt x="2761555" y="306169"/>
                        <a:pt x="2759040" y="316769"/>
                        <a:pt x="2748439" y="315512"/>
                      </a:cubicBezTo>
                      <a:cubicBezTo>
                        <a:pt x="2737839" y="312816"/>
                        <a:pt x="2725980" y="311559"/>
                        <a:pt x="2718075" y="306348"/>
                      </a:cubicBezTo>
                      <a:cubicBezTo>
                        <a:pt x="2710169" y="302396"/>
                        <a:pt x="2707474" y="299700"/>
                        <a:pt x="2700826" y="297005"/>
                      </a:cubicBezTo>
                      <a:cubicBezTo>
                        <a:pt x="2692921" y="294310"/>
                        <a:pt x="2700826" y="293053"/>
                        <a:pt x="2711427" y="293053"/>
                      </a:cubicBezTo>
                      <a:cubicBezTo>
                        <a:pt x="2722028" y="291615"/>
                        <a:pt x="2727238" y="294310"/>
                        <a:pt x="2732628" y="299700"/>
                      </a:cubicBezTo>
                      <a:cubicBezTo>
                        <a:pt x="2737839" y="305091"/>
                        <a:pt x="2747182" y="307606"/>
                        <a:pt x="2749697" y="303653"/>
                      </a:cubicBezTo>
                      <a:cubicBezTo>
                        <a:pt x="2753650" y="298263"/>
                        <a:pt x="2749697" y="294310"/>
                        <a:pt x="2758860" y="295748"/>
                      </a:cubicBezTo>
                      <a:cubicBezTo>
                        <a:pt x="2766766" y="295748"/>
                        <a:pt x="2770719" y="290357"/>
                        <a:pt x="2781319" y="283710"/>
                      </a:cubicBezTo>
                      <a:cubicBezTo>
                        <a:pt x="2790483" y="277062"/>
                        <a:pt x="2794435" y="273109"/>
                        <a:pt x="2798388" y="273109"/>
                      </a:cubicBezTo>
                      <a:cubicBezTo>
                        <a:pt x="2802341" y="274367"/>
                        <a:pt x="2808809" y="258556"/>
                        <a:pt x="2816715" y="254423"/>
                      </a:cubicBezTo>
                      <a:cubicBezTo>
                        <a:pt x="2823363" y="251728"/>
                        <a:pt x="2829831" y="249033"/>
                        <a:pt x="2824620" y="239870"/>
                      </a:cubicBezTo>
                      <a:cubicBezTo>
                        <a:pt x="2820667" y="230527"/>
                        <a:pt x="2810067" y="221363"/>
                        <a:pt x="2820488" y="213278"/>
                      </a:cubicBezTo>
                      <a:cubicBezTo>
                        <a:pt x="2831088" y="206630"/>
                        <a:pt x="2853368" y="180039"/>
                        <a:pt x="2851930" y="166743"/>
                      </a:cubicBezTo>
                      <a:cubicBezTo>
                        <a:pt x="2850493" y="153448"/>
                        <a:pt x="2841330" y="150752"/>
                        <a:pt x="2851930" y="146800"/>
                      </a:cubicBezTo>
                      <a:cubicBezTo>
                        <a:pt x="2862531" y="142847"/>
                        <a:pt x="2870257" y="132067"/>
                        <a:pt x="2875647" y="122903"/>
                      </a:cubicBezTo>
                      <a:cubicBezTo>
                        <a:pt x="2879600" y="113560"/>
                        <a:pt x="2879600" y="110865"/>
                        <a:pt x="2868999" y="108350"/>
                      </a:cubicBezTo>
                      <a:cubicBezTo>
                        <a:pt x="2858399" y="105655"/>
                        <a:pt x="2845282" y="101702"/>
                        <a:pt x="2837377" y="97749"/>
                      </a:cubicBezTo>
                      <a:cubicBezTo>
                        <a:pt x="2829471" y="93796"/>
                        <a:pt x="2828214" y="91101"/>
                        <a:pt x="2818871" y="100444"/>
                      </a:cubicBezTo>
                      <a:cubicBezTo>
                        <a:pt x="2810965" y="109787"/>
                        <a:pt x="2805755" y="128293"/>
                        <a:pt x="2785991" y="133684"/>
                      </a:cubicBezTo>
                      <a:cubicBezTo>
                        <a:pt x="2766227" y="139074"/>
                        <a:pt x="2754368" y="136379"/>
                        <a:pt x="2747900" y="149674"/>
                      </a:cubicBezTo>
                      <a:cubicBezTo>
                        <a:pt x="2741432" y="162970"/>
                        <a:pt x="2749338" y="173571"/>
                        <a:pt x="2738737" y="176266"/>
                      </a:cubicBezTo>
                      <a:cubicBezTo>
                        <a:pt x="2728136" y="178961"/>
                        <a:pt x="2725621" y="185609"/>
                        <a:pt x="2729574" y="190819"/>
                      </a:cubicBezTo>
                      <a:cubicBezTo>
                        <a:pt x="2733527" y="197467"/>
                        <a:pt x="2744127" y="198725"/>
                        <a:pt x="2741432" y="206810"/>
                      </a:cubicBezTo>
                      <a:cubicBezTo>
                        <a:pt x="2737479" y="213458"/>
                        <a:pt x="2744127" y="216153"/>
                        <a:pt x="2738917" y="225496"/>
                      </a:cubicBezTo>
                      <a:cubicBezTo>
                        <a:pt x="2732448" y="233401"/>
                        <a:pt x="2729753" y="253345"/>
                        <a:pt x="2724543" y="245439"/>
                      </a:cubicBezTo>
                      <a:cubicBezTo>
                        <a:pt x="2719332" y="237534"/>
                        <a:pt x="2719153" y="229449"/>
                        <a:pt x="2709989" y="221543"/>
                      </a:cubicBezTo>
                      <a:cubicBezTo>
                        <a:pt x="2700826" y="214895"/>
                        <a:pt x="2692741" y="205552"/>
                        <a:pt x="2675672" y="199084"/>
                      </a:cubicBezTo>
                      <a:cubicBezTo>
                        <a:pt x="2658424" y="191179"/>
                        <a:pt x="2637402" y="176625"/>
                        <a:pt x="2626802" y="176625"/>
                      </a:cubicBezTo>
                      <a:cubicBezTo>
                        <a:pt x="2616201" y="176625"/>
                        <a:pt x="2610990" y="179320"/>
                        <a:pt x="2612248" y="185968"/>
                      </a:cubicBezTo>
                      <a:cubicBezTo>
                        <a:pt x="2613506" y="192616"/>
                        <a:pt x="2620153" y="197826"/>
                        <a:pt x="2610990" y="199264"/>
                      </a:cubicBezTo>
                      <a:cubicBezTo>
                        <a:pt x="2601827" y="201959"/>
                        <a:pt x="2593922" y="213997"/>
                        <a:pt x="2584579" y="212560"/>
                      </a:cubicBezTo>
                      <a:cubicBezTo>
                        <a:pt x="2573978" y="211302"/>
                        <a:pt x="2576673" y="195311"/>
                        <a:pt x="2566072" y="198006"/>
                      </a:cubicBezTo>
                      <a:cubicBezTo>
                        <a:pt x="2554214" y="201959"/>
                        <a:pt x="2542356" y="207349"/>
                        <a:pt x="2527802" y="203396"/>
                      </a:cubicBezTo>
                      <a:cubicBezTo>
                        <a:pt x="2514686" y="199443"/>
                        <a:pt x="2508038" y="195491"/>
                        <a:pt x="2498695" y="198186"/>
                      </a:cubicBezTo>
                      <a:cubicBezTo>
                        <a:pt x="2490790" y="202139"/>
                        <a:pt x="2489532" y="206271"/>
                        <a:pt x="2477674" y="204834"/>
                      </a:cubicBezTo>
                      <a:cubicBezTo>
                        <a:pt x="2465815" y="204834"/>
                        <a:pt x="2452699" y="204834"/>
                        <a:pt x="2452699" y="204834"/>
                      </a:cubicBezTo>
                      <a:cubicBezTo>
                        <a:pt x="2452699" y="204834"/>
                        <a:pt x="2453957" y="199443"/>
                        <a:pt x="2464558" y="198186"/>
                      </a:cubicBezTo>
                      <a:cubicBezTo>
                        <a:pt x="2475158" y="198186"/>
                        <a:pt x="2481627" y="188843"/>
                        <a:pt x="2487017" y="187585"/>
                      </a:cubicBezTo>
                      <a:cubicBezTo>
                        <a:pt x="2492227" y="184890"/>
                        <a:pt x="2490970" y="175547"/>
                        <a:pt x="2476416" y="180937"/>
                      </a:cubicBezTo>
                      <a:cubicBezTo>
                        <a:pt x="2461863" y="184890"/>
                        <a:pt x="2458090" y="189022"/>
                        <a:pt x="2451442" y="191538"/>
                      </a:cubicBezTo>
                      <a:cubicBezTo>
                        <a:pt x="2443536" y="192975"/>
                        <a:pt x="2442099" y="184890"/>
                        <a:pt x="2434373" y="190280"/>
                      </a:cubicBezTo>
                      <a:cubicBezTo>
                        <a:pt x="2425210" y="195670"/>
                        <a:pt x="2418562" y="196928"/>
                        <a:pt x="2405446" y="196928"/>
                      </a:cubicBezTo>
                      <a:cubicBezTo>
                        <a:pt x="2390892" y="196928"/>
                        <a:pt x="2384424" y="196928"/>
                        <a:pt x="2372566" y="202318"/>
                      </a:cubicBezTo>
                      <a:cubicBezTo>
                        <a:pt x="2360708" y="206271"/>
                        <a:pt x="2346154" y="203756"/>
                        <a:pt x="2338249" y="211661"/>
                      </a:cubicBezTo>
                      <a:cubicBezTo>
                        <a:pt x="2331600" y="221004"/>
                        <a:pt x="2330343" y="228910"/>
                        <a:pt x="2319922" y="230347"/>
                      </a:cubicBezTo>
                      <a:cubicBezTo>
                        <a:pt x="2309321" y="231605"/>
                        <a:pt x="2300158" y="229089"/>
                        <a:pt x="2296205" y="219746"/>
                      </a:cubicBezTo>
                      <a:cubicBezTo>
                        <a:pt x="2290815" y="210403"/>
                        <a:pt x="2294768" y="197108"/>
                        <a:pt x="2302673" y="197108"/>
                      </a:cubicBezTo>
                      <a:cubicBezTo>
                        <a:pt x="2311837" y="195850"/>
                        <a:pt x="2321179" y="205013"/>
                        <a:pt x="2325132" y="199803"/>
                      </a:cubicBezTo>
                      <a:cubicBezTo>
                        <a:pt x="2330343" y="195850"/>
                        <a:pt x="2343459" y="174469"/>
                        <a:pt x="2331600" y="170516"/>
                      </a:cubicBezTo>
                      <a:cubicBezTo>
                        <a:pt x="2319742" y="167821"/>
                        <a:pt x="2317047" y="171954"/>
                        <a:pt x="2306447" y="163869"/>
                      </a:cubicBezTo>
                      <a:cubicBezTo>
                        <a:pt x="2295846" y="155963"/>
                        <a:pt x="2293331" y="157221"/>
                        <a:pt x="2294588" y="169259"/>
                      </a:cubicBezTo>
                      <a:cubicBezTo>
                        <a:pt x="2297283" y="181297"/>
                        <a:pt x="2290635" y="182554"/>
                        <a:pt x="2282730" y="191897"/>
                      </a:cubicBezTo>
                      <a:cubicBezTo>
                        <a:pt x="2273567" y="199982"/>
                        <a:pt x="2273567" y="211841"/>
                        <a:pt x="2264403" y="221184"/>
                      </a:cubicBezTo>
                      <a:cubicBezTo>
                        <a:pt x="2255240" y="229089"/>
                        <a:pt x="2255240" y="239870"/>
                        <a:pt x="2244639" y="238432"/>
                      </a:cubicBezTo>
                      <a:cubicBezTo>
                        <a:pt x="2235476" y="237175"/>
                        <a:pt x="2236734" y="225137"/>
                        <a:pt x="2220923" y="226574"/>
                      </a:cubicBezTo>
                      <a:cubicBezTo>
                        <a:pt x="2203854" y="228011"/>
                        <a:pt x="2161631" y="245260"/>
                        <a:pt x="2160373" y="253345"/>
                      </a:cubicBezTo>
                      <a:cubicBezTo>
                        <a:pt x="2157678" y="261251"/>
                        <a:pt x="2160373" y="267898"/>
                        <a:pt x="2147257" y="272031"/>
                      </a:cubicBezTo>
                      <a:cubicBezTo>
                        <a:pt x="2134141" y="275984"/>
                        <a:pt x="2130188" y="273468"/>
                        <a:pt x="2127493" y="266820"/>
                      </a:cubicBezTo>
                      <a:cubicBezTo>
                        <a:pt x="2123540" y="261430"/>
                        <a:pt x="2114377" y="266820"/>
                        <a:pt x="2110245" y="257478"/>
                      </a:cubicBezTo>
                      <a:cubicBezTo>
                        <a:pt x="2106292" y="248135"/>
                        <a:pt x="2104855" y="242924"/>
                        <a:pt x="2094434" y="246877"/>
                      </a:cubicBezTo>
                      <a:cubicBezTo>
                        <a:pt x="2083833" y="252267"/>
                        <a:pt x="2085270" y="254782"/>
                        <a:pt x="2089223" y="262868"/>
                      </a:cubicBezTo>
                      <a:cubicBezTo>
                        <a:pt x="2093176" y="270773"/>
                        <a:pt x="2102519" y="277421"/>
                        <a:pt x="2091918" y="285506"/>
                      </a:cubicBezTo>
                      <a:cubicBezTo>
                        <a:pt x="2081318" y="294849"/>
                        <a:pt x="2077544" y="304192"/>
                        <a:pt x="2069459" y="292154"/>
                      </a:cubicBezTo>
                      <a:cubicBezTo>
                        <a:pt x="2061554" y="281554"/>
                        <a:pt x="2064069" y="274906"/>
                        <a:pt x="2058859" y="269516"/>
                      </a:cubicBezTo>
                      <a:cubicBezTo>
                        <a:pt x="2053648" y="264125"/>
                        <a:pt x="2044305" y="257657"/>
                        <a:pt x="2056163" y="248314"/>
                      </a:cubicBezTo>
                      <a:cubicBezTo>
                        <a:pt x="2066584" y="238971"/>
                        <a:pt x="2075927" y="228371"/>
                        <a:pt x="2075748" y="215075"/>
                      </a:cubicBezTo>
                      <a:cubicBezTo>
                        <a:pt x="2075748" y="203037"/>
                        <a:pt x="2077005" y="197826"/>
                        <a:pt x="2069100" y="185788"/>
                      </a:cubicBezTo>
                      <a:cubicBezTo>
                        <a:pt x="2061194" y="172493"/>
                        <a:pt x="2067662" y="175188"/>
                        <a:pt x="2077005" y="181836"/>
                      </a:cubicBezTo>
                      <a:cubicBezTo>
                        <a:pt x="2086169" y="188483"/>
                        <a:pt x="2090121" y="185788"/>
                        <a:pt x="2092817" y="193694"/>
                      </a:cubicBezTo>
                      <a:cubicBezTo>
                        <a:pt x="2096769" y="200342"/>
                        <a:pt x="2121923" y="210942"/>
                        <a:pt x="2136477" y="220106"/>
                      </a:cubicBezTo>
                      <a:cubicBezTo>
                        <a:pt x="2151030" y="229449"/>
                        <a:pt x="2179957" y="226754"/>
                        <a:pt x="2198464" y="219926"/>
                      </a:cubicBezTo>
                      <a:cubicBezTo>
                        <a:pt x="2215533" y="211841"/>
                        <a:pt x="2227391" y="193335"/>
                        <a:pt x="2225954" y="186687"/>
                      </a:cubicBezTo>
                      <a:cubicBezTo>
                        <a:pt x="2225954" y="178781"/>
                        <a:pt x="2219306" y="162790"/>
                        <a:pt x="2209963" y="153448"/>
                      </a:cubicBezTo>
                      <a:cubicBezTo>
                        <a:pt x="2202057" y="142847"/>
                        <a:pt x="2179598" y="120208"/>
                        <a:pt x="2168997" y="116255"/>
                      </a:cubicBezTo>
                      <a:cubicBezTo>
                        <a:pt x="2157139" y="112303"/>
                        <a:pt x="2145281" y="111045"/>
                        <a:pt x="2141328" y="108350"/>
                      </a:cubicBezTo>
                      <a:cubicBezTo>
                        <a:pt x="2137375" y="105655"/>
                        <a:pt x="2130727" y="93796"/>
                        <a:pt x="2139891" y="95054"/>
                      </a:cubicBezTo>
                      <a:cubicBezTo>
                        <a:pt x="2149054" y="96312"/>
                        <a:pt x="2150491" y="92359"/>
                        <a:pt x="2143843" y="87149"/>
                      </a:cubicBezTo>
                      <a:cubicBezTo>
                        <a:pt x="2137196" y="80501"/>
                        <a:pt x="2135938" y="83196"/>
                        <a:pt x="2126775" y="85891"/>
                      </a:cubicBezTo>
                      <a:cubicBezTo>
                        <a:pt x="2118869" y="88586"/>
                        <a:pt x="2109706" y="84633"/>
                        <a:pt x="2103058" y="74033"/>
                      </a:cubicBezTo>
                      <a:cubicBezTo>
                        <a:pt x="2097668" y="64690"/>
                        <a:pt x="2103058" y="71337"/>
                        <a:pt x="2112221" y="72595"/>
                      </a:cubicBezTo>
                      <a:cubicBezTo>
                        <a:pt x="2121384" y="75290"/>
                        <a:pt x="2126775" y="77806"/>
                        <a:pt x="2121384" y="65947"/>
                      </a:cubicBezTo>
                      <a:cubicBezTo>
                        <a:pt x="2114737" y="55347"/>
                        <a:pt x="2114737" y="48699"/>
                        <a:pt x="2108089" y="49956"/>
                      </a:cubicBezTo>
                      <a:cubicBezTo>
                        <a:pt x="2100183" y="51214"/>
                        <a:pt x="2089582" y="51394"/>
                        <a:pt x="2097488" y="43309"/>
                      </a:cubicBezTo>
                      <a:cubicBezTo>
                        <a:pt x="2104136" y="35403"/>
                        <a:pt x="2093535" y="33966"/>
                        <a:pt x="2088325" y="39356"/>
                      </a:cubicBezTo>
                      <a:cubicBezTo>
                        <a:pt x="2081677" y="43309"/>
                        <a:pt x="2079161" y="49956"/>
                        <a:pt x="2069998" y="49956"/>
                      </a:cubicBezTo>
                      <a:cubicBezTo>
                        <a:pt x="2062093" y="48699"/>
                        <a:pt x="2064788" y="46004"/>
                        <a:pt x="2069998" y="39356"/>
                      </a:cubicBezTo>
                      <a:cubicBezTo>
                        <a:pt x="2075209" y="33966"/>
                        <a:pt x="2067303" y="36661"/>
                        <a:pt x="2058140" y="34145"/>
                      </a:cubicBezTo>
                      <a:cubicBezTo>
                        <a:pt x="2048977" y="31450"/>
                        <a:pt x="2040891" y="23545"/>
                        <a:pt x="2037118" y="31450"/>
                      </a:cubicBezTo>
                      <a:cubicBezTo>
                        <a:pt x="2033165" y="38098"/>
                        <a:pt x="2031908" y="35403"/>
                        <a:pt x="2016097" y="39535"/>
                      </a:cubicBezTo>
                      <a:cubicBezTo>
                        <a:pt x="2000285" y="42231"/>
                        <a:pt x="1996333" y="48878"/>
                        <a:pt x="1988427" y="44926"/>
                      </a:cubicBezTo>
                      <a:cubicBezTo>
                        <a:pt x="1981779" y="40973"/>
                        <a:pt x="1977826" y="31630"/>
                        <a:pt x="1973874" y="40973"/>
                      </a:cubicBezTo>
                      <a:cubicBezTo>
                        <a:pt x="1969921" y="50316"/>
                        <a:pt x="1962195" y="66307"/>
                        <a:pt x="1960758" y="58221"/>
                      </a:cubicBezTo>
                      <a:cubicBezTo>
                        <a:pt x="1959320" y="50316"/>
                        <a:pt x="1958063" y="35583"/>
                        <a:pt x="1954110" y="42231"/>
                      </a:cubicBezTo>
                      <a:cubicBezTo>
                        <a:pt x="1951415" y="48878"/>
                        <a:pt x="1946204" y="54269"/>
                        <a:pt x="1934346" y="56964"/>
                      </a:cubicBezTo>
                      <a:cubicBezTo>
                        <a:pt x="1921230" y="58401"/>
                        <a:pt x="1919793" y="56964"/>
                        <a:pt x="1927698" y="50316"/>
                      </a:cubicBezTo>
                      <a:cubicBezTo>
                        <a:pt x="1935604" y="44926"/>
                        <a:pt x="1938299" y="42231"/>
                        <a:pt x="1926261" y="40973"/>
                      </a:cubicBezTo>
                      <a:cubicBezTo>
                        <a:pt x="1914402" y="39715"/>
                        <a:pt x="1914402" y="35762"/>
                        <a:pt x="1909192" y="42410"/>
                      </a:cubicBezTo>
                      <a:cubicBezTo>
                        <a:pt x="1903981" y="49058"/>
                        <a:pt x="1903981" y="50316"/>
                        <a:pt x="1892123" y="53011"/>
                      </a:cubicBezTo>
                      <a:cubicBezTo>
                        <a:pt x="1881522" y="55706"/>
                        <a:pt x="1859243" y="57143"/>
                        <a:pt x="1852595" y="65049"/>
                      </a:cubicBezTo>
                      <a:cubicBezTo>
                        <a:pt x="1846127" y="72954"/>
                        <a:pt x="1842174" y="74392"/>
                        <a:pt x="1831574" y="71697"/>
                      </a:cubicBezTo>
                      <a:cubicBezTo>
                        <a:pt x="1822410" y="69002"/>
                        <a:pt x="1820973" y="73134"/>
                        <a:pt x="1811810" y="78345"/>
                      </a:cubicBezTo>
                      <a:cubicBezTo>
                        <a:pt x="1802647" y="83735"/>
                        <a:pt x="1799951" y="90383"/>
                        <a:pt x="1790788" y="88945"/>
                      </a:cubicBezTo>
                      <a:cubicBezTo>
                        <a:pt x="1780188" y="88945"/>
                        <a:pt x="1764376" y="84992"/>
                        <a:pt x="1773719" y="92898"/>
                      </a:cubicBezTo>
                      <a:cubicBezTo>
                        <a:pt x="1784320" y="102241"/>
                        <a:pt x="1784320" y="106194"/>
                        <a:pt x="1775157" y="103499"/>
                      </a:cubicBezTo>
                      <a:cubicBezTo>
                        <a:pt x="1767251" y="102241"/>
                        <a:pt x="1754135" y="103499"/>
                        <a:pt x="1743534" y="107631"/>
                      </a:cubicBezTo>
                      <a:cubicBezTo>
                        <a:pt x="1732934" y="110326"/>
                        <a:pt x="1721076" y="110326"/>
                        <a:pt x="1719818" y="118232"/>
                      </a:cubicBezTo>
                      <a:cubicBezTo>
                        <a:pt x="1718560" y="124880"/>
                        <a:pt x="1722513" y="127575"/>
                        <a:pt x="1713350" y="126137"/>
                      </a:cubicBezTo>
                      <a:cubicBezTo>
                        <a:pt x="1704186" y="124880"/>
                        <a:pt x="1704186" y="136738"/>
                        <a:pt x="1688375" y="138175"/>
                      </a:cubicBezTo>
                      <a:cubicBezTo>
                        <a:pt x="1672564" y="140870"/>
                        <a:pt x="1664659" y="143566"/>
                        <a:pt x="1670049" y="148776"/>
                      </a:cubicBezTo>
                      <a:cubicBezTo>
                        <a:pt x="1676697" y="154166"/>
                        <a:pt x="1681907" y="160634"/>
                        <a:pt x="1670049" y="159377"/>
                      </a:cubicBezTo>
                      <a:cubicBezTo>
                        <a:pt x="1659448" y="156682"/>
                        <a:pt x="1663401" y="150034"/>
                        <a:pt x="1655495" y="154166"/>
                      </a:cubicBezTo>
                      <a:cubicBezTo>
                        <a:pt x="1647590" y="158119"/>
                        <a:pt x="1647590" y="164767"/>
                        <a:pt x="1639684" y="168899"/>
                      </a:cubicBezTo>
                      <a:cubicBezTo>
                        <a:pt x="1630521" y="172852"/>
                        <a:pt x="1627826" y="172852"/>
                        <a:pt x="1621178" y="171594"/>
                      </a:cubicBezTo>
                      <a:cubicBezTo>
                        <a:pt x="1614530" y="171594"/>
                        <a:pt x="1593509" y="182195"/>
                        <a:pt x="1584345" y="186328"/>
                      </a:cubicBezTo>
                      <a:cubicBezTo>
                        <a:pt x="1575182" y="190280"/>
                        <a:pt x="1585783" y="195670"/>
                        <a:pt x="1590993" y="192975"/>
                      </a:cubicBezTo>
                      <a:cubicBezTo>
                        <a:pt x="1596204" y="189022"/>
                        <a:pt x="1614710" y="178242"/>
                        <a:pt x="1615967" y="184890"/>
                      </a:cubicBezTo>
                      <a:cubicBezTo>
                        <a:pt x="1618663" y="191538"/>
                        <a:pt x="1618663" y="192796"/>
                        <a:pt x="1606804" y="195491"/>
                      </a:cubicBezTo>
                      <a:cubicBezTo>
                        <a:pt x="1594946" y="198186"/>
                        <a:pt x="1588298" y="204834"/>
                        <a:pt x="1577877" y="199623"/>
                      </a:cubicBezTo>
                      <a:cubicBezTo>
                        <a:pt x="1568714" y="192975"/>
                        <a:pt x="1573924" y="192975"/>
                        <a:pt x="1560808" y="194413"/>
                      </a:cubicBezTo>
                      <a:cubicBezTo>
                        <a:pt x="1547692" y="194413"/>
                        <a:pt x="1539787" y="203756"/>
                        <a:pt x="1534576" y="209146"/>
                      </a:cubicBezTo>
                      <a:cubicBezTo>
                        <a:pt x="1527928" y="213099"/>
                        <a:pt x="1525413" y="209146"/>
                        <a:pt x="1521460" y="205193"/>
                      </a:cubicBezTo>
                      <a:cubicBezTo>
                        <a:pt x="1517507" y="201240"/>
                        <a:pt x="1506907" y="205193"/>
                        <a:pt x="1506907" y="210583"/>
                      </a:cubicBezTo>
                      <a:cubicBezTo>
                        <a:pt x="1505649" y="215973"/>
                        <a:pt x="1512117" y="218489"/>
                        <a:pt x="1505649" y="221184"/>
                      </a:cubicBezTo>
                      <a:cubicBezTo>
                        <a:pt x="1499001" y="223879"/>
                        <a:pt x="1495048" y="226574"/>
                        <a:pt x="1495048" y="219926"/>
                      </a:cubicBezTo>
                      <a:cubicBezTo>
                        <a:pt x="1495048" y="213278"/>
                        <a:pt x="1497564" y="210583"/>
                        <a:pt x="1489838" y="212020"/>
                      </a:cubicBezTo>
                      <a:cubicBezTo>
                        <a:pt x="1483190" y="214716"/>
                        <a:pt x="1483370" y="222621"/>
                        <a:pt x="1476722" y="217411"/>
                      </a:cubicBezTo>
                      <a:cubicBezTo>
                        <a:pt x="1470074" y="212020"/>
                        <a:pt x="1479237" y="205373"/>
                        <a:pt x="1466121" y="212020"/>
                      </a:cubicBezTo>
                      <a:cubicBezTo>
                        <a:pt x="1453005" y="218668"/>
                        <a:pt x="1445100" y="233401"/>
                        <a:pt x="1442584" y="238612"/>
                      </a:cubicBezTo>
                      <a:cubicBezTo>
                        <a:pt x="1438631" y="244002"/>
                        <a:pt x="1449232" y="247955"/>
                        <a:pt x="1459833" y="247955"/>
                      </a:cubicBezTo>
                      <a:cubicBezTo>
                        <a:pt x="1468996" y="247955"/>
                        <a:pt x="1494150" y="239870"/>
                        <a:pt x="1484807" y="247955"/>
                      </a:cubicBezTo>
                      <a:cubicBezTo>
                        <a:pt x="1476901" y="257298"/>
                        <a:pt x="1479596" y="261251"/>
                        <a:pt x="1465043" y="258556"/>
                      </a:cubicBezTo>
                      <a:cubicBezTo>
                        <a:pt x="1449232" y="255860"/>
                        <a:pt x="1447974" y="253345"/>
                        <a:pt x="1433421" y="251908"/>
                      </a:cubicBezTo>
                      <a:cubicBezTo>
                        <a:pt x="1420305" y="251908"/>
                        <a:pt x="1425515" y="247955"/>
                        <a:pt x="1420305" y="258556"/>
                      </a:cubicBezTo>
                      <a:cubicBezTo>
                        <a:pt x="1413837" y="269156"/>
                        <a:pt x="1416532" y="285147"/>
                        <a:pt x="1407189" y="290537"/>
                      </a:cubicBezTo>
                      <a:cubicBezTo>
                        <a:pt x="1398025" y="295927"/>
                        <a:pt x="1384730" y="295927"/>
                        <a:pt x="1392635" y="299880"/>
                      </a:cubicBezTo>
                      <a:cubicBezTo>
                        <a:pt x="1401799" y="303833"/>
                        <a:pt x="1411142" y="301138"/>
                        <a:pt x="1403236" y="306528"/>
                      </a:cubicBezTo>
                      <a:cubicBezTo>
                        <a:pt x="1396588" y="311918"/>
                        <a:pt x="1391378" y="318566"/>
                        <a:pt x="1383472" y="317129"/>
                      </a:cubicBezTo>
                      <a:cubicBezTo>
                        <a:pt x="1375566" y="315871"/>
                        <a:pt x="1374309" y="318386"/>
                        <a:pt x="1373051" y="327729"/>
                      </a:cubicBezTo>
                      <a:cubicBezTo>
                        <a:pt x="1371793" y="337072"/>
                        <a:pt x="1369098" y="347673"/>
                        <a:pt x="1379699" y="350368"/>
                      </a:cubicBezTo>
                      <a:cubicBezTo>
                        <a:pt x="1388862" y="354321"/>
                        <a:pt x="1408626" y="351626"/>
                        <a:pt x="1421922" y="348930"/>
                      </a:cubicBezTo>
                      <a:cubicBezTo>
                        <a:pt x="1436475" y="347493"/>
                        <a:pt x="1445638" y="339588"/>
                        <a:pt x="1458755" y="332940"/>
                      </a:cubicBezTo>
                      <a:cubicBezTo>
                        <a:pt x="1471871" y="327549"/>
                        <a:pt x="1487682" y="307606"/>
                        <a:pt x="1486424" y="318207"/>
                      </a:cubicBezTo>
                      <a:cubicBezTo>
                        <a:pt x="1485166" y="330245"/>
                        <a:pt x="1473308" y="340845"/>
                        <a:pt x="1472050" y="350188"/>
                      </a:cubicBezTo>
                      <a:cubicBezTo>
                        <a:pt x="1472050" y="359531"/>
                        <a:pt x="1478698" y="364742"/>
                        <a:pt x="1468097" y="368874"/>
                      </a:cubicBezTo>
                      <a:cubicBezTo>
                        <a:pt x="1458934" y="372827"/>
                        <a:pt x="1451029" y="374264"/>
                        <a:pt x="1449771" y="382170"/>
                      </a:cubicBezTo>
                      <a:cubicBezTo>
                        <a:pt x="1449771" y="390075"/>
                        <a:pt x="1451208" y="398161"/>
                        <a:pt x="1445998" y="411456"/>
                      </a:cubicBezTo>
                      <a:cubicBezTo>
                        <a:pt x="1442045" y="423494"/>
                        <a:pt x="1434140" y="420799"/>
                        <a:pt x="1430187" y="430142"/>
                      </a:cubicBezTo>
                      <a:cubicBezTo>
                        <a:pt x="1426234" y="440743"/>
                        <a:pt x="1419766" y="451344"/>
                        <a:pt x="1424976" y="455476"/>
                      </a:cubicBezTo>
                      <a:cubicBezTo>
                        <a:pt x="1430187" y="458171"/>
                        <a:pt x="1446177" y="470029"/>
                        <a:pt x="1451388" y="463382"/>
                      </a:cubicBezTo>
                      <a:cubicBezTo>
                        <a:pt x="1456598" y="457991"/>
                        <a:pt x="1453903" y="444696"/>
                        <a:pt x="1463246" y="446133"/>
                      </a:cubicBezTo>
                      <a:cubicBezTo>
                        <a:pt x="1472410" y="447391"/>
                        <a:pt x="1476362" y="438048"/>
                        <a:pt x="1485705" y="444696"/>
                      </a:cubicBezTo>
                      <a:cubicBezTo>
                        <a:pt x="1494869" y="451344"/>
                        <a:pt x="1506727" y="435353"/>
                        <a:pt x="1517328" y="428705"/>
                      </a:cubicBezTo>
                      <a:cubicBezTo>
                        <a:pt x="1526491" y="422057"/>
                        <a:pt x="1554160" y="390075"/>
                        <a:pt x="1564581" y="383427"/>
                      </a:cubicBezTo>
                      <a:cubicBezTo>
                        <a:pt x="1573745" y="375342"/>
                        <a:pt x="1582908" y="367437"/>
                        <a:pt x="1598719" y="367437"/>
                      </a:cubicBezTo>
                      <a:cubicBezTo>
                        <a:pt x="1613272" y="367437"/>
                        <a:pt x="1634294" y="354141"/>
                        <a:pt x="1638247" y="348751"/>
                      </a:cubicBezTo>
                      <a:cubicBezTo>
                        <a:pt x="1642200" y="343361"/>
                        <a:pt x="1651363" y="330065"/>
                        <a:pt x="1645973" y="322159"/>
                      </a:cubicBezTo>
                      <a:cubicBezTo>
                        <a:pt x="1642020" y="314254"/>
                        <a:pt x="1632677" y="310301"/>
                        <a:pt x="1639325" y="303653"/>
                      </a:cubicBezTo>
                      <a:cubicBezTo>
                        <a:pt x="1647230" y="298263"/>
                        <a:pt x="1657651" y="281015"/>
                        <a:pt x="1665557" y="279757"/>
                      </a:cubicBezTo>
                      <a:cubicBezTo>
                        <a:pt x="1673462" y="278319"/>
                        <a:pt x="1730059" y="238432"/>
                        <a:pt x="1740480" y="234479"/>
                      </a:cubicBezTo>
                      <a:cubicBezTo>
                        <a:pt x="1752338" y="231784"/>
                        <a:pt x="1748386" y="229089"/>
                        <a:pt x="1762939" y="230527"/>
                      </a:cubicBezTo>
                      <a:cubicBezTo>
                        <a:pt x="1778750" y="233222"/>
                        <a:pt x="1783961" y="218489"/>
                        <a:pt x="1794561" y="217231"/>
                      </a:cubicBezTo>
                      <a:cubicBezTo>
                        <a:pt x="1805162" y="214536"/>
                        <a:pt x="1809115" y="213278"/>
                        <a:pt x="1814325" y="205193"/>
                      </a:cubicBezTo>
                      <a:cubicBezTo>
                        <a:pt x="1819536" y="195850"/>
                        <a:pt x="1819536" y="190640"/>
                        <a:pt x="1834089" y="186507"/>
                      </a:cubicBezTo>
                      <a:cubicBezTo>
                        <a:pt x="1849900" y="181117"/>
                        <a:pt x="1853853" y="170516"/>
                        <a:pt x="1865711" y="175907"/>
                      </a:cubicBezTo>
                      <a:cubicBezTo>
                        <a:pt x="1878827" y="181117"/>
                        <a:pt x="1909192" y="187765"/>
                        <a:pt x="1901286" y="195850"/>
                      </a:cubicBezTo>
                      <a:cubicBezTo>
                        <a:pt x="1893381" y="205193"/>
                        <a:pt x="1863196" y="218489"/>
                        <a:pt x="1848642" y="226574"/>
                      </a:cubicBezTo>
                      <a:cubicBezTo>
                        <a:pt x="1834089" y="233222"/>
                        <a:pt x="1828879" y="235917"/>
                        <a:pt x="1813068" y="239870"/>
                      </a:cubicBezTo>
                      <a:cubicBezTo>
                        <a:pt x="1797256" y="245260"/>
                        <a:pt x="1802647" y="247775"/>
                        <a:pt x="1793304" y="247955"/>
                      </a:cubicBezTo>
                      <a:cubicBezTo>
                        <a:pt x="1784140" y="246697"/>
                        <a:pt x="1786656" y="246697"/>
                        <a:pt x="1778750" y="253345"/>
                      </a:cubicBezTo>
                      <a:cubicBezTo>
                        <a:pt x="1769587" y="258735"/>
                        <a:pt x="1761681" y="263946"/>
                        <a:pt x="1752518" y="273289"/>
                      </a:cubicBezTo>
                      <a:cubicBezTo>
                        <a:pt x="1744612" y="282632"/>
                        <a:pt x="1736707" y="298622"/>
                        <a:pt x="1726286" y="306528"/>
                      </a:cubicBezTo>
                      <a:cubicBezTo>
                        <a:pt x="1715865" y="314613"/>
                        <a:pt x="1710475" y="318566"/>
                        <a:pt x="1714428" y="327909"/>
                      </a:cubicBezTo>
                      <a:cubicBezTo>
                        <a:pt x="1717123" y="338509"/>
                        <a:pt x="1730239" y="337252"/>
                        <a:pt x="1723771" y="346415"/>
                      </a:cubicBezTo>
                      <a:cubicBezTo>
                        <a:pt x="1718560" y="355758"/>
                        <a:pt x="1713350" y="366359"/>
                        <a:pt x="1726466" y="365101"/>
                      </a:cubicBezTo>
                      <a:cubicBezTo>
                        <a:pt x="1738324" y="362406"/>
                        <a:pt x="1750182" y="361148"/>
                        <a:pt x="1769946" y="360968"/>
                      </a:cubicBezTo>
                      <a:cubicBezTo>
                        <a:pt x="1789710" y="362226"/>
                        <a:pt x="1793663" y="358274"/>
                        <a:pt x="1808216" y="362226"/>
                      </a:cubicBezTo>
                      <a:cubicBezTo>
                        <a:pt x="1822770" y="366179"/>
                        <a:pt x="1830675" y="366179"/>
                        <a:pt x="1834628" y="372827"/>
                      </a:cubicBezTo>
                      <a:cubicBezTo>
                        <a:pt x="1839839" y="379475"/>
                        <a:pt x="1845229" y="383427"/>
                        <a:pt x="1838581" y="384865"/>
                      </a:cubicBezTo>
                      <a:cubicBezTo>
                        <a:pt x="1831933" y="387560"/>
                        <a:pt x="1821512" y="390255"/>
                        <a:pt x="1814864" y="390255"/>
                      </a:cubicBezTo>
                      <a:cubicBezTo>
                        <a:pt x="1806959" y="390255"/>
                        <a:pt x="1805701" y="390255"/>
                        <a:pt x="1801748" y="394208"/>
                      </a:cubicBezTo>
                      <a:cubicBezTo>
                        <a:pt x="1796538" y="399598"/>
                        <a:pt x="1793843" y="399598"/>
                        <a:pt x="1783242" y="394208"/>
                      </a:cubicBezTo>
                      <a:cubicBezTo>
                        <a:pt x="1772641" y="388997"/>
                        <a:pt x="1760783" y="383607"/>
                        <a:pt x="1744972" y="383607"/>
                      </a:cubicBezTo>
                      <a:cubicBezTo>
                        <a:pt x="1727903" y="382349"/>
                        <a:pt x="1710654" y="388997"/>
                        <a:pt x="1706702" y="395645"/>
                      </a:cubicBezTo>
                      <a:cubicBezTo>
                        <a:pt x="1702749" y="402293"/>
                        <a:pt x="1697539" y="415589"/>
                        <a:pt x="1692328" y="428885"/>
                      </a:cubicBezTo>
                      <a:cubicBezTo>
                        <a:pt x="1687118" y="443438"/>
                        <a:pt x="1680470" y="452781"/>
                        <a:pt x="1670049" y="452781"/>
                      </a:cubicBezTo>
                      <a:cubicBezTo>
                        <a:pt x="1659448" y="451523"/>
                        <a:pt x="1659448" y="446133"/>
                        <a:pt x="1659448" y="438227"/>
                      </a:cubicBezTo>
                      <a:cubicBezTo>
                        <a:pt x="1659448" y="430322"/>
                        <a:pt x="1654238" y="431580"/>
                        <a:pt x="1640942" y="433017"/>
                      </a:cubicBezTo>
                      <a:cubicBezTo>
                        <a:pt x="1627826" y="433017"/>
                        <a:pt x="1604109" y="451703"/>
                        <a:pt x="1598899" y="459608"/>
                      </a:cubicBezTo>
                      <a:cubicBezTo>
                        <a:pt x="1593688" y="467514"/>
                        <a:pt x="1583267" y="504886"/>
                        <a:pt x="1575362" y="507401"/>
                      </a:cubicBezTo>
                      <a:cubicBezTo>
                        <a:pt x="1566198" y="510096"/>
                        <a:pt x="1564761" y="507401"/>
                        <a:pt x="1556855" y="504706"/>
                      </a:cubicBezTo>
                      <a:cubicBezTo>
                        <a:pt x="1548950" y="502011"/>
                        <a:pt x="1542302" y="499495"/>
                        <a:pt x="1539787" y="507401"/>
                      </a:cubicBezTo>
                      <a:cubicBezTo>
                        <a:pt x="1537271" y="515307"/>
                        <a:pt x="1534576" y="521954"/>
                        <a:pt x="1526671" y="521954"/>
                      </a:cubicBezTo>
                      <a:cubicBezTo>
                        <a:pt x="1518765" y="520697"/>
                        <a:pt x="1506907" y="516744"/>
                        <a:pt x="1510859" y="510096"/>
                      </a:cubicBezTo>
                      <a:cubicBezTo>
                        <a:pt x="1514812" y="504706"/>
                        <a:pt x="1514812" y="507401"/>
                        <a:pt x="1506907" y="503448"/>
                      </a:cubicBezTo>
                      <a:cubicBezTo>
                        <a:pt x="1497743" y="499495"/>
                        <a:pt x="1481932" y="496801"/>
                        <a:pt x="1472589" y="502191"/>
                      </a:cubicBezTo>
                      <a:cubicBezTo>
                        <a:pt x="1461989" y="508838"/>
                        <a:pt x="1439709" y="512971"/>
                        <a:pt x="1429109" y="514229"/>
                      </a:cubicBezTo>
                      <a:cubicBezTo>
                        <a:pt x="1418508" y="515666"/>
                        <a:pt x="1409345" y="515666"/>
                        <a:pt x="1408087" y="509018"/>
                      </a:cubicBezTo>
                      <a:cubicBezTo>
                        <a:pt x="1406650" y="502370"/>
                        <a:pt x="1400182" y="485122"/>
                        <a:pt x="1400182" y="485122"/>
                      </a:cubicBezTo>
                      <a:cubicBezTo>
                        <a:pt x="1400182" y="485122"/>
                        <a:pt x="1391018" y="479732"/>
                        <a:pt x="1385628" y="482427"/>
                      </a:cubicBezTo>
                      <a:cubicBezTo>
                        <a:pt x="1380418" y="485122"/>
                        <a:pt x="1379160" y="493027"/>
                        <a:pt x="1365864" y="497160"/>
                      </a:cubicBezTo>
                      <a:cubicBezTo>
                        <a:pt x="1352748" y="502550"/>
                        <a:pt x="1344843" y="495902"/>
                        <a:pt x="1352748" y="493207"/>
                      </a:cubicBezTo>
                      <a:cubicBezTo>
                        <a:pt x="1361911" y="490512"/>
                        <a:pt x="1363169" y="487817"/>
                        <a:pt x="1357959" y="485302"/>
                      </a:cubicBezTo>
                      <a:cubicBezTo>
                        <a:pt x="1354006" y="481349"/>
                        <a:pt x="1351311" y="474701"/>
                        <a:pt x="1348616" y="469311"/>
                      </a:cubicBezTo>
                      <a:cubicBezTo>
                        <a:pt x="1345921" y="462663"/>
                        <a:pt x="1349873" y="459968"/>
                        <a:pt x="1352568" y="454757"/>
                      </a:cubicBezTo>
                      <a:cubicBezTo>
                        <a:pt x="1355264" y="449367"/>
                        <a:pt x="1372332" y="434814"/>
                        <a:pt x="1380238" y="433376"/>
                      </a:cubicBezTo>
                      <a:cubicBezTo>
                        <a:pt x="1388144" y="430681"/>
                        <a:pt x="1401260" y="427986"/>
                        <a:pt x="1403955" y="421338"/>
                      </a:cubicBezTo>
                      <a:cubicBezTo>
                        <a:pt x="1407907" y="415948"/>
                        <a:pt x="1409165" y="401395"/>
                        <a:pt x="1402517" y="401395"/>
                      </a:cubicBezTo>
                      <a:cubicBezTo>
                        <a:pt x="1395869" y="401395"/>
                        <a:pt x="1386706" y="404090"/>
                        <a:pt x="1378801" y="401395"/>
                      </a:cubicBezTo>
                      <a:cubicBezTo>
                        <a:pt x="1369637" y="398700"/>
                        <a:pt x="1368200" y="393489"/>
                        <a:pt x="1361732" y="398700"/>
                      </a:cubicBezTo>
                      <a:cubicBezTo>
                        <a:pt x="1356521" y="402652"/>
                        <a:pt x="1349873" y="415948"/>
                        <a:pt x="1343405" y="421338"/>
                      </a:cubicBezTo>
                      <a:cubicBezTo>
                        <a:pt x="1336757" y="427986"/>
                        <a:pt x="1328852" y="425291"/>
                        <a:pt x="1332805" y="430681"/>
                      </a:cubicBezTo>
                      <a:cubicBezTo>
                        <a:pt x="1338015" y="435892"/>
                        <a:pt x="1340710" y="435892"/>
                        <a:pt x="1334242" y="441282"/>
                      </a:cubicBezTo>
                      <a:cubicBezTo>
                        <a:pt x="1327594" y="447930"/>
                        <a:pt x="1317173" y="461225"/>
                        <a:pt x="1315915" y="469311"/>
                      </a:cubicBezTo>
                      <a:cubicBezTo>
                        <a:pt x="1313220" y="475958"/>
                        <a:pt x="1305495" y="485302"/>
                        <a:pt x="1298847" y="489254"/>
                      </a:cubicBezTo>
                      <a:cubicBezTo>
                        <a:pt x="1290941" y="493207"/>
                        <a:pt x="1286988" y="501292"/>
                        <a:pt x="1281778" y="495902"/>
                      </a:cubicBezTo>
                      <a:cubicBezTo>
                        <a:pt x="1276567" y="490692"/>
                        <a:pt x="1276388" y="482606"/>
                        <a:pt x="1271177" y="490692"/>
                      </a:cubicBezTo>
                      <a:cubicBezTo>
                        <a:pt x="1265967" y="497339"/>
                        <a:pt x="1259319" y="503987"/>
                        <a:pt x="1258061" y="497339"/>
                      </a:cubicBezTo>
                      <a:cubicBezTo>
                        <a:pt x="1255366" y="491949"/>
                        <a:pt x="1260577" y="487996"/>
                        <a:pt x="1246203" y="490692"/>
                      </a:cubicBezTo>
                      <a:cubicBezTo>
                        <a:pt x="1231649" y="493387"/>
                        <a:pt x="1222486" y="498777"/>
                        <a:pt x="1221228" y="507940"/>
                      </a:cubicBezTo>
                      <a:cubicBezTo>
                        <a:pt x="1219971" y="517283"/>
                        <a:pt x="1222666" y="526626"/>
                        <a:pt x="1216018" y="526626"/>
                      </a:cubicBezTo>
                      <a:cubicBezTo>
                        <a:pt x="1208112" y="526626"/>
                        <a:pt x="1202902" y="522673"/>
                        <a:pt x="1206675" y="516025"/>
                      </a:cubicBezTo>
                      <a:cubicBezTo>
                        <a:pt x="1209190" y="508120"/>
                        <a:pt x="1214580" y="496082"/>
                        <a:pt x="1205238" y="503987"/>
                      </a:cubicBezTo>
                      <a:cubicBezTo>
                        <a:pt x="1196074" y="511893"/>
                        <a:pt x="1190864" y="519978"/>
                        <a:pt x="1179006" y="525368"/>
                      </a:cubicBezTo>
                      <a:cubicBezTo>
                        <a:pt x="1168405" y="529321"/>
                        <a:pt x="1167147" y="530758"/>
                        <a:pt x="1167147" y="535969"/>
                      </a:cubicBezTo>
                      <a:cubicBezTo>
                        <a:pt x="1165889" y="542617"/>
                        <a:pt x="1167147" y="541359"/>
                        <a:pt x="1157984" y="543874"/>
                      </a:cubicBezTo>
                      <a:cubicBezTo>
                        <a:pt x="1148821" y="547827"/>
                        <a:pt x="1142173" y="551960"/>
                        <a:pt x="1135525" y="554475"/>
                      </a:cubicBezTo>
                      <a:cubicBezTo>
                        <a:pt x="1128877" y="555733"/>
                        <a:pt x="1106598" y="563818"/>
                        <a:pt x="1099950" y="563818"/>
                      </a:cubicBezTo>
                      <a:cubicBezTo>
                        <a:pt x="1093302" y="563818"/>
                        <a:pt x="1086834" y="562560"/>
                        <a:pt x="1084139" y="566513"/>
                      </a:cubicBezTo>
                      <a:cubicBezTo>
                        <a:pt x="1080186" y="570466"/>
                        <a:pt x="1063117" y="590410"/>
                        <a:pt x="1052516" y="590410"/>
                      </a:cubicBezTo>
                      <a:cubicBezTo>
                        <a:pt x="1041916" y="590410"/>
                        <a:pt x="1039400" y="586457"/>
                        <a:pt x="1032753" y="595800"/>
                      </a:cubicBezTo>
                      <a:cubicBezTo>
                        <a:pt x="1026105" y="606400"/>
                        <a:pt x="1027542" y="603705"/>
                        <a:pt x="1016941" y="598495"/>
                      </a:cubicBezTo>
                      <a:cubicBezTo>
                        <a:pt x="1006341" y="593284"/>
                        <a:pt x="1005083" y="594542"/>
                        <a:pt x="1005083" y="589152"/>
                      </a:cubicBezTo>
                      <a:cubicBezTo>
                        <a:pt x="1005083" y="582504"/>
                        <a:pt x="995740" y="573161"/>
                        <a:pt x="991967" y="583941"/>
                      </a:cubicBezTo>
                      <a:cubicBezTo>
                        <a:pt x="988014" y="594542"/>
                        <a:pt x="981546" y="610533"/>
                        <a:pt x="977593" y="613228"/>
                      </a:cubicBezTo>
                      <a:cubicBezTo>
                        <a:pt x="973641" y="615923"/>
                        <a:pt x="961782" y="617181"/>
                        <a:pt x="956572" y="615923"/>
                      </a:cubicBezTo>
                      <a:cubicBezTo>
                        <a:pt x="952619" y="613228"/>
                        <a:pt x="951182" y="602627"/>
                        <a:pt x="945971" y="606580"/>
                      </a:cubicBezTo>
                      <a:cubicBezTo>
                        <a:pt x="940761" y="609275"/>
                        <a:pt x="938065" y="610533"/>
                        <a:pt x="930160" y="608017"/>
                      </a:cubicBezTo>
                      <a:cubicBezTo>
                        <a:pt x="922254" y="606760"/>
                        <a:pt x="915606" y="608017"/>
                        <a:pt x="911654" y="613408"/>
                      </a:cubicBezTo>
                      <a:cubicBezTo>
                        <a:pt x="907701" y="618798"/>
                        <a:pt x="897100" y="620055"/>
                        <a:pt x="901233" y="625446"/>
                      </a:cubicBezTo>
                      <a:cubicBezTo>
                        <a:pt x="905185" y="632093"/>
                        <a:pt x="914528" y="646647"/>
                        <a:pt x="923692" y="652037"/>
                      </a:cubicBezTo>
                      <a:cubicBezTo>
                        <a:pt x="932855" y="658685"/>
                        <a:pt x="931597" y="665333"/>
                        <a:pt x="927644" y="669285"/>
                      </a:cubicBezTo>
                      <a:cubicBezTo>
                        <a:pt x="922434" y="671981"/>
                        <a:pt x="918481" y="682581"/>
                        <a:pt x="918481" y="687971"/>
                      </a:cubicBezTo>
                      <a:cubicBezTo>
                        <a:pt x="918481" y="693361"/>
                        <a:pt x="925129" y="698572"/>
                        <a:pt x="923871" y="706478"/>
                      </a:cubicBezTo>
                      <a:cubicBezTo>
                        <a:pt x="922614" y="714383"/>
                        <a:pt x="918661" y="714383"/>
                        <a:pt x="914708" y="726421"/>
                      </a:cubicBezTo>
                      <a:cubicBezTo>
                        <a:pt x="910755" y="737022"/>
                        <a:pt x="894944" y="745107"/>
                        <a:pt x="891171" y="754450"/>
                      </a:cubicBezTo>
                      <a:cubicBezTo>
                        <a:pt x="887218" y="763793"/>
                        <a:pt x="867634" y="793079"/>
                        <a:pt x="853081" y="797032"/>
                      </a:cubicBezTo>
                      <a:cubicBezTo>
                        <a:pt x="837270" y="800985"/>
                        <a:pt x="825411" y="797032"/>
                        <a:pt x="810858" y="790564"/>
                      </a:cubicBezTo>
                      <a:cubicBezTo>
                        <a:pt x="796304" y="783916"/>
                        <a:pt x="785704" y="774753"/>
                        <a:pt x="773845" y="774753"/>
                      </a:cubicBezTo>
                      <a:cubicBezTo>
                        <a:pt x="761987" y="774753"/>
                        <a:pt x="761987" y="776190"/>
                        <a:pt x="752644" y="768105"/>
                      </a:cubicBezTo>
                      <a:cubicBezTo>
                        <a:pt x="742043" y="760199"/>
                        <a:pt x="730185" y="761457"/>
                        <a:pt x="726232" y="765410"/>
                      </a:cubicBezTo>
                      <a:cubicBezTo>
                        <a:pt x="721022" y="770800"/>
                        <a:pt x="719584" y="773316"/>
                        <a:pt x="707726" y="773495"/>
                      </a:cubicBezTo>
                      <a:cubicBezTo>
                        <a:pt x="697125" y="774933"/>
                        <a:pt x="687962" y="776190"/>
                        <a:pt x="687962" y="785533"/>
                      </a:cubicBezTo>
                      <a:cubicBezTo>
                        <a:pt x="687962" y="796134"/>
                        <a:pt x="702516" y="796134"/>
                        <a:pt x="689400" y="806735"/>
                      </a:cubicBezTo>
                      <a:cubicBezTo>
                        <a:pt x="677541" y="816077"/>
                        <a:pt x="682931" y="825420"/>
                        <a:pt x="672331" y="836021"/>
                      </a:cubicBezTo>
                      <a:cubicBezTo>
                        <a:pt x="661910" y="846622"/>
                        <a:pt x="661910" y="865307"/>
                        <a:pt x="646099" y="873213"/>
                      </a:cubicBezTo>
                      <a:cubicBezTo>
                        <a:pt x="631545" y="879861"/>
                        <a:pt x="636935" y="891899"/>
                        <a:pt x="619867" y="902500"/>
                      </a:cubicBezTo>
                      <a:cubicBezTo>
                        <a:pt x="602798" y="911843"/>
                        <a:pt x="604055" y="917233"/>
                        <a:pt x="601540" y="927833"/>
                      </a:cubicBezTo>
                      <a:cubicBezTo>
                        <a:pt x="599025" y="938434"/>
                        <a:pt x="600282" y="945082"/>
                        <a:pt x="591119" y="959815"/>
                      </a:cubicBezTo>
                      <a:cubicBezTo>
                        <a:pt x="580698" y="973111"/>
                        <a:pt x="567582" y="990359"/>
                        <a:pt x="574050" y="991796"/>
                      </a:cubicBezTo>
                      <a:cubicBezTo>
                        <a:pt x="581956" y="993054"/>
                        <a:pt x="621484" y="998265"/>
                        <a:pt x="620226" y="1010303"/>
                      </a:cubicBezTo>
                      <a:cubicBezTo>
                        <a:pt x="617711" y="1022341"/>
                        <a:pt x="611063" y="1044800"/>
                        <a:pt x="641427" y="1036894"/>
                      </a:cubicBezTo>
                      <a:cubicBezTo>
                        <a:pt x="670354" y="1030246"/>
                        <a:pt x="677002" y="1027551"/>
                        <a:pt x="688861" y="1030067"/>
                      </a:cubicBezTo>
                      <a:cubicBezTo>
                        <a:pt x="700719" y="1034019"/>
                        <a:pt x="710062" y="1037972"/>
                        <a:pt x="720483" y="1030067"/>
                      </a:cubicBezTo>
                      <a:cubicBezTo>
                        <a:pt x="731083" y="1023419"/>
                        <a:pt x="729646" y="1016771"/>
                        <a:pt x="744200" y="1014076"/>
                      </a:cubicBezTo>
                      <a:cubicBezTo>
                        <a:pt x="757316" y="1012638"/>
                        <a:pt x="760011" y="1004733"/>
                        <a:pt x="766479" y="994132"/>
                      </a:cubicBezTo>
                      <a:cubicBezTo>
                        <a:pt x="771689" y="984789"/>
                        <a:pt x="778337" y="982094"/>
                        <a:pt x="788758" y="976884"/>
                      </a:cubicBezTo>
                      <a:cubicBezTo>
                        <a:pt x="799359" y="972931"/>
                        <a:pt x="799359" y="978142"/>
                        <a:pt x="799179" y="960893"/>
                      </a:cubicBezTo>
                      <a:cubicBezTo>
                        <a:pt x="797742" y="942387"/>
                        <a:pt x="807085" y="938254"/>
                        <a:pt x="814811" y="931606"/>
                      </a:cubicBezTo>
                      <a:cubicBezTo>
                        <a:pt x="823974" y="924959"/>
                        <a:pt x="842480" y="915616"/>
                        <a:pt x="847691" y="908968"/>
                      </a:cubicBezTo>
                      <a:cubicBezTo>
                        <a:pt x="852901" y="902320"/>
                        <a:pt x="860807" y="894414"/>
                        <a:pt x="871407" y="894235"/>
                      </a:cubicBezTo>
                      <a:cubicBezTo>
                        <a:pt x="882008" y="892797"/>
                        <a:pt x="903029" y="886149"/>
                        <a:pt x="912193" y="880939"/>
                      </a:cubicBezTo>
                      <a:cubicBezTo>
                        <a:pt x="922793" y="875549"/>
                        <a:pt x="929262" y="874291"/>
                        <a:pt x="933214" y="862253"/>
                      </a:cubicBezTo>
                      <a:cubicBezTo>
                        <a:pt x="937167" y="850215"/>
                        <a:pt x="934472" y="834404"/>
                        <a:pt x="943635" y="827756"/>
                      </a:cubicBezTo>
                      <a:cubicBezTo>
                        <a:pt x="952799" y="822366"/>
                        <a:pt x="972562" y="822366"/>
                        <a:pt x="979210" y="825061"/>
                      </a:cubicBezTo>
                      <a:cubicBezTo>
                        <a:pt x="984421" y="827756"/>
                        <a:pt x="996279" y="830271"/>
                        <a:pt x="997716" y="838357"/>
                      </a:cubicBezTo>
                      <a:cubicBezTo>
                        <a:pt x="997716" y="846262"/>
                        <a:pt x="1008317" y="850215"/>
                        <a:pt x="1014965" y="847700"/>
                      </a:cubicBezTo>
                      <a:cubicBezTo>
                        <a:pt x="1021613" y="845005"/>
                        <a:pt x="1018918" y="839794"/>
                        <a:pt x="1032034" y="835662"/>
                      </a:cubicBezTo>
                      <a:cubicBezTo>
                        <a:pt x="1045150" y="832967"/>
                        <a:pt x="1063656" y="830271"/>
                        <a:pt x="1074257" y="823624"/>
                      </a:cubicBezTo>
                      <a:cubicBezTo>
                        <a:pt x="1084678" y="816976"/>
                        <a:pt x="1096716" y="814281"/>
                        <a:pt x="1100669" y="824881"/>
                      </a:cubicBezTo>
                      <a:cubicBezTo>
                        <a:pt x="1104621" y="835482"/>
                        <a:pt x="1104621" y="835482"/>
                        <a:pt x="1102106" y="846083"/>
                      </a:cubicBezTo>
                      <a:cubicBezTo>
                        <a:pt x="1099590" y="856683"/>
                        <a:pt x="1098333" y="883275"/>
                        <a:pt x="1100848" y="891360"/>
                      </a:cubicBezTo>
                      <a:cubicBezTo>
                        <a:pt x="1102286" y="899265"/>
                        <a:pt x="1108933" y="933942"/>
                        <a:pt x="1118097" y="937895"/>
                      </a:cubicBezTo>
                      <a:cubicBezTo>
                        <a:pt x="1127260" y="941848"/>
                        <a:pt x="1135345" y="948496"/>
                        <a:pt x="1137861" y="959096"/>
                      </a:cubicBezTo>
                      <a:cubicBezTo>
                        <a:pt x="1139118" y="968439"/>
                        <a:pt x="1140556" y="969697"/>
                        <a:pt x="1137861" y="977782"/>
                      </a:cubicBezTo>
                      <a:cubicBezTo>
                        <a:pt x="1136603" y="985688"/>
                        <a:pt x="1133908" y="985688"/>
                        <a:pt x="1141813" y="988383"/>
                      </a:cubicBezTo>
                      <a:cubicBezTo>
                        <a:pt x="1148461" y="991078"/>
                        <a:pt x="1152414" y="989640"/>
                        <a:pt x="1148461" y="1002936"/>
                      </a:cubicBezTo>
                      <a:cubicBezTo>
                        <a:pt x="1143251" y="1016232"/>
                        <a:pt x="1140735" y="1036175"/>
                        <a:pt x="1132830" y="1037433"/>
                      </a:cubicBezTo>
                      <a:cubicBezTo>
                        <a:pt x="1126182" y="1038691"/>
                        <a:pt x="1124924" y="1044081"/>
                        <a:pt x="1122409" y="1051987"/>
                      </a:cubicBezTo>
                      <a:cubicBezTo>
                        <a:pt x="1119714" y="1058634"/>
                        <a:pt x="1115941" y="1069235"/>
                        <a:pt x="1125104" y="1064025"/>
                      </a:cubicBezTo>
                      <a:cubicBezTo>
                        <a:pt x="1133009" y="1058634"/>
                        <a:pt x="1144868" y="1040128"/>
                        <a:pt x="1152773" y="1040128"/>
                      </a:cubicBezTo>
                      <a:cubicBezTo>
                        <a:pt x="1160679" y="1040128"/>
                        <a:pt x="1168585" y="1029528"/>
                        <a:pt x="1168585" y="1018747"/>
                      </a:cubicBezTo>
                      <a:cubicBezTo>
                        <a:pt x="1167147" y="1009404"/>
                        <a:pt x="1165889" y="1004194"/>
                        <a:pt x="1172537" y="994851"/>
                      </a:cubicBezTo>
                      <a:cubicBezTo>
                        <a:pt x="1179185" y="986945"/>
                        <a:pt x="1187091" y="990898"/>
                        <a:pt x="1192301" y="993414"/>
                      </a:cubicBezTo>
                      <a:cubicBezTo>
                        <a:pt x="1198949" y="994671"/>
                        <a:pt x="1200207" y="994671"/>
                        <a:pt x="1200207" y="1001319"/>
                      </a:cubicBezTo>
                      <a:cubicBezTo>
                        <a:pt x="1200207" y="1006709"/>
                        <a:pt x="1209370" y="1004014"/>
                        <a:pt x="1213323" y="994671"/>
                      </a:cubicBezTo>
                      <a:cubicBezTo>
                        <a:pt x="1217276" y="986766"/>
                        <a:pt x="1213323" y="981376"/>
                        <a:pt x="1203980" y="968080"/>
                      </a:cubicBezTo>
                      <a:cubicBezTo>
                        <a:pt x="1194637" y="954784"/>
                        <a:pt x="1192121" y="948136"/>
                        <a:pt x="1191942" y="938793"/>
                      </a:cubicBezTo>
                      <a:cubicBezTo>
                        <a:pt x="1190684" y="929450"/>
                        <a:pt x="1189247" y="929450"/>
                        <a:pt x="1184036" y="926935"/>
                      </a:cubicBezTo>
                      <a:cubicBezTo>
                        <a:pt x="1180083" y="924240"/>
                        <a:pt x="1165530" y="912382"/>
                        <a:pt x="1166788" y="897648"/>
                      </a:cubicBezTo>
                      <a:cubicBezTo>
                        <a:pt x="1166788" y="883095"/>
                        <a:pt x="1171998" y="860456"/>
                        <a:pt x="1167866" y="844466"/>
                      </a:cubicBezTo>
                      <a:cubicBezTo>
                        <a:pt x="1165171" y="827217"/>
                        <a:pt x="1163913" y="821827"/>
                        <a:pt x="1169124" y="811226"/>
                      </a:cubicBezTo>
                      <a:cubicBezTo>
                        <a:pt x="1174334" y="800626"/>
                        <a:pt x="1180982" y="805836"/>
                        <a:pt x="1179545" y="797930"/>
                      </a:cubicBezTo>
                      <a:cubicBezTo>
                        <a:pt x="1178107" y="790025"/>
                        <a:pt x="1176849" y="787330"/>
                        <a:pt x="1186013" y="788588"/>
                      </a:cubicBezTo>
                      <a:cubicBezTo>
                        <a:pt x="1195176" y="791283"/>
                        <a:pt x="1208472" y="784455"/>
                        <a:pt x="1205777" y="796493"/>
                      </a:cubicBezTo>
                      <a:cubicBezTo>
                        <a:pt x="1203261" y="809789"/>
                        <a:pt x="1202003" y="820389"/>
                        <a:pt x="1211167" y="812484"/>
                      </a:cubicBezTo>
                      <a:cubicBezTo>
                        <a:pt x="1219072" y="805836"/>
                        <a:pt x="1226978" y="803141"/>
                        <a:pt x="1225720" y="815179"/>
                      </a:cubicBezTo>
                      <a:cubicBezTo>
                        <a:pt x="1224462" y="827217"/>
                        <a:pt x="1219252" y="841770"/>
                        <a:pt x="1221947" y="856324"/>
                      </a:cubicBezTo>
                      <a:cubicBezTo>
                        <a:pt x="1224642" y="872315"/>
                        <a:pt x="1229853" y="869620"/>
                        <a:pt x="1237758" y="877525"/>
                      </a:cubicBezTo>
                      <a:cubicBezTo>
                        <a:pt x="1245664" y="885431"/>
                        <a:pt x="1249617" y="890821"/>
                        <a:pt x="1243148" y="890821"/>
                      </a:cubicBezTo>
                      <a:cubicBezTo>
                        <a:pt x="1236500" y="889563"/>
                        <a:pt x="1231290" y="880220"/>
                        <a:pt x="1231290" y="889563"/>
                      </a:cubicBezTo>
                      <a:cubicBezTo>
                        <a:pt x="1232727" y="897469"/>
                        <a:pt x="1240633" y="898906"/>
                        <a:pt x="1248538" y="905554"/>
                      </a:cubicBezTo>
                      <a:cubicBezTo>
                        <a:pt x="1255186" y="912202"/>
                        <a:pt x="1261834" y="926755"/>
                        <a:pt x="1261834" y="938793"/>
                      </a:cubicBezTo>
                      <a:cubicBezTo>
                        <a:pt x="1261834" y="950831"/>
                        <a:pt x="1264529" y="949394"/>
                        <a:pt x="1253929" y="958737"/>
                      </a:cubicBezTo>
                      <a:cubicBezTo>
                        <a:pt x="1244765" y="966642"/>
                        <a:pt x="1238118" y="984071"/>
                        <a:pt x="1238297" y="993234"/>
                      </a:cubicBezTo>
                      <a:cubicBezTo>
                        <a:pt x="1237039" y="1001139"/>
                        <a:pt x="1238297" y="1003835"/>
                        <a:pt x="1238297" y="1018568"/>
                      </a:cubicBezTo>
                      <a:cubicBezTo>
                        <a:pt x="1238297" y="1034558"/>
                        <a:pt x="1237039" y="1058455"/>
                        <a:pt x="1240992" y="1063665"/>
                      </a:cubicBezTo>
                      <a:cubicBezTo>
                        <a:pt x="1243687" y="1069055"/>
                        <a:pt x="1256803" y="1073008"/>
                        <a:pt x="1262194" y="1076961"/>
                      </a:cubicBezTo>
                      <a:cubicBezTo>
                        <a:pt x="1268841" y="1080914"/>
                        <a:pt x="1271357" y="1080914"/>
                        <a:pt x="1272794" y="1087562"/>
                      </a:cubicBezTo>
                      <a:cubicBezTo>
                        <a:pt x="1274232" y="1095467"/>
                        <a:pt x="1276747" y="1100857"/>
                        <a:pt x="1282137" y="1103552"/>
                      </a:cubicBezTo>
                      <a:cubicBezTo>
                        <a:pt x="1287348" y="1107505"/>
                        <a:pt x="1291300" y="1100857"/>
                        <a:pt x="1290043" y="1088999"/>
                      </a:cubicBezTo>
                      <a:cubicBezTo>
                        <a:pt x="1290043" y="1077141"/>
                        <a:pt x="1284653" y="1067798"/>
                        <a:pt x="1281957" y="1061150"/>
                      </a:cubicBezTo>
                      <a:cubicBezTo>
                        <a:pt x="1279262" y="1053244"/>
                        <a:pt x="1285910" y="1057197"/>
                        <a:pt x="1289863" y="1063845"/>
                      </a:cubicBezTo>
                      <a:cubicBezTo>
                        <a:pt x="1295074" y="1070493"/>
                        <a:pt x="1299206" y="1074446"/>
                        <a:pt x="1300464" y="1086484"/>
                      </a:cubicBezTo>
                      <a:cubicBezTo>
                        <a:pt x="1300464" y="1098522"/>
                        <a:pt x="1305854" y="1102474"/>
                        <a:pt x="1307112" y="1095827"/>
                      </a:cubicBezTo>
                      <a:cubicBezTo>
                        <a:pt x="1308369" y="1087921"/>
                        <a:pt x="1317533" y="1073188"/>
                        <a:pt x="1309627" y="1066540"/>
                      </a:cubicBezTo>
                      <a:cubicBezTo>
                        <a:pt x="1301721" y="1059892"/>
                        <a:pt x="1295074" y="1061330"/>
                        <a:pt x="1295074" y="1048034"/>
                      </a:cubicBezTo>
                      <a:cubicBezTo>
                        <a:pt x="1293636" y="1035996"/>
                        <a:pt x="1293636" y="1009404"/>
                        <a:pt x="1300104" y="1004194"/>
                      </a:cubicBezTo>
                      <a:cubicBezTo>
                        <a:pt x="1305315" y="1000241"/>
                        <a:pt x="1314478" y="993593"/>
                        <a:pt x="1311963" y="1004194"/>
                      </a:cubicBezTo>
                      <a:cubicBezTo>
                        <a:pt x="1310705" y="1016232"/>
                        <a:pt x="1318610" y="1012099"/>
                        <a:pt x="1323821" y="1020185"/>
                      </a:cubicBezTo>
                      <a:cubicBezTo>
                        <a:pt x="1330469" y="1028090"/>
                        <a:pt x="1334422" y="1021442"/>
                        <a:pt x="1332984" y="1014794"/>
                      </a:cubicBezTo>
                      <a:cubicBezTo>
                        <a:pt x="1331727" y="1008147"/>
                        <a:pt x="1327594" y="1005452"/>
                        <a:pt x="1334242" y="1004194"/>
                      </a:cubicBezTo>
                      <a:cubicBezTo>
                        <a:pt x="1340890" y="1001499"/>
                        <a:pt x="1352568" y="993593"/>
                        <a:pt x="1363169" y="993593"/>
                      </a:cubicBezTo>
                      <a:cubicBezTo>
                        <a:pt x="1372332" y="994851"/>
                        <a:pt x="1385628" y="1004194"/>
                        <a:pt x="1382933" y="1009404"/>
                      </a:cubicBezTo>
                      <a:cubicBezTo>
                        <a:pt x="1381675" y="1013357"/>
                        <a:pt x="1371075" y="1014794"/>
                        <a:pt x="1373770" y="1020005"/>
                      </a:cubicBezTo>
                      <a:cubicBezTo>
                        <a:pt x="1376465" y="1025215"/>
                        <a:pt x="1380418" y="1021263"/>
                        <a:pt x="1389581" y="1018568"/>
                      </a:cubicBezTo>
                      <a:cubicBezTo>
                        <a:pt x="1398744" y="1015873"/>
                        <a:pt x="1407907" y="1005272"/>
                        <a:pt x="1417250" y="1005272"/>
                      </a:cubicBezTo>
                      <a:cubicBezTo>
                        <a:pt x="1426414" y="1006530"/>
                        <a:pt x="1447615" y="1006530"/>
                        <a:pt x="1451568" y="1003835"/>
                      </a:cubicBezTo>
                      <a:cubicBezTo>
                        <a:pt x="1456778" y="999882"/>
                        <a:pt x="1447615" y="990539"/>
                        <a:pt x="1446177" y="978680"/>
                      </a:cubicBezTo>
                      <a:cubicBezTo>
                        <a:pt x="1443483" y="965385"/>
                        <a:pt x="1451388" y="948136"/>
                        <a:pt x="1457856" y="938793"/>
                      </a:cubicBezTo>
                      <a:cubicBezTo>
                        <a:pt x="1463067" y="930888"/>
                        <a:pt x="1467019" y="925498"/>
                        <a:pt x="1473667" y="924060"/>
                      </a:cubicBezTo>
                      <a:cubicBezTo>
                        <a:pt x="1480315" y="921365"/>
                        <a:pt x="1489478" y="909507"/>
                        <a:pt x="1491994" y="904117"/>
                      </a:cubicBezTo>
                      <a:cubicBezTo>
                        <a:pt x="1493252" y="897469"/>
                        <a:pt x="1510320" y="868182"/>
                        <a:pt x="1514273" y="874830"/>
                      </a:cubicBezTo>
                      <a:cubicBezTo>
                        <a:pt x="1518226" y="881478"/>
                        <a:pt x="1522179" y="882736"/>
                        <a:pt x="1527389" y="876088"/>
                      </a:cubicBezTo>
                      <a:cubicBezTo>
                        <a:pt x="1534037" y="870698"/>
                        <a:pt x="1547153" y="866745"/>
                        <a:pt x="1545716" y="858839"/>
                      </a:cubicBezTo>
                      <a:cubicBezTo>
                        <a:pt x="1544458" y="852191"/>
                        <a:pt x="1546973" y="848239"/>
                        <a:pt x="1553621" y="845544"/>
                      </a:cubicBezTo>
                      <a:cubicBezTo>
                        <a:pt x="1561527" y="841591"/>
                        <a:pt x="1576080" y="836201"/>
                        <a:pt x="1585244" y="832248"/>
                      </a:cubicBezTo>
                      <a:cubicBezTo>
                        <a:pt x="1594407" y="826858"/>
                        <a:pt x="1595664" y="820210"/>
                        <a:pt x="1602312" y="829553"/>
                      </a:cubicBezTo>
                      <a:cubicBezTo>
                        <a:pt x="1607703" y="840153"/>
                        <a:pt x="1607703" y="846801"/>
                        <a:pt x="1620819" y="849496"/>
                      </a:cubicBezTo>
                      <a:cubicBezTo>
                        <a:pt x="1633935" y="850754"/>
                        <a:pt x="1641840" y="853449"/>
                        <a:pt x="1631419" y="857402"/>
                      </a:cubicBezTo>
                      <a:cubicBezTo>
                        <a:pt x="1622256" y="861355"/>
                        <a:pt x="1603750" y="858839"/>
                        <a:pt x="1607703" y="866745"/>
                      </a:cubicBezTo>
                      <a:cubicBezTo>
                        <a:pt x="1611655" y="873393"/>
                        <a:pt x="1617045" y="883993"/>
                        <a:pt x="1611655" y="890641"/>
                      </a:cubicBezTo>
                      <a:cubicBezTo>
                        <a:pt x="1607703" y="896031"/>
                        <a:pt x="1599797" y="896031"/>
                        <a:pt x="1603750" y="907890"/>
                      </a:cubicBezTo>
                      <a:cubicBezTo>
                        <a:pt x="1607703" y="919928"/>
                        <a:pt x="1608960" y="915795"/>
                        <a:pt x="1620819" y="909147"/>
                      </a:cubicBezTo>
                      <a:cubicBezTo>
                        <a:pt x="1631419" y="903757"/>
                        <a:pt x="1664299" y="897109"/>
                        <a:pt x="1672205" y="891719"/>
                      </a:cubicBezTo>
                      <a:cubicBezTo>
                        <a:pt x="1680110" y="887766"/>
                        <a:pt x="1689274" y="879681"/>
                        <a:pt x="1680110" y="878424"/>
                      </a:cubicBezTo>
                      <a:cubicBezTo>
                        <a:pt x="1670947" y="875728"/>
                        <a:pt x="1663041" y="874471"/>
                        <a:pt x="1654956" y="865128"/>
                      </a:cubicBezTo>
                      <a:cubicBezTo>
                        <a:pt x="1648308" y="855785"/>
                        <a:pt x="1644356" y="850574"/>
                        <a:pt x="1656214" y="851832"/>
                      </a:cubicBezTo>
                      <a:cubicBezTo>
                        <a:pt x="1668072" y="851832"/>
                        <a:pt x="1689094" y="853090"/>
                        <a:pt x="1698437" y="851832"/>
                      </a:cubicBezTo>
                      <a:cubicBezTo>
                        <a:pt x="1706342" y="850395"/>
                        <a:pt x="1730059" y="835841"/>
                        <a:pt x="1744433" y="835841"/>
                      </a:cubicBezTo>
                      <a:cubicBezTo>
                        <a:pt x="1757549" y="834404"/>
                        <a:pt x="1774797" y="834404"/>
                        <a:pt x="1765634" y="841052"/>
                      </a:cubicBezTo>
                      <a:cubicBezTo>
                        <a:pt x="1756471" y="846442"/>
                        <a:pt x="1753776" y="850395"/>
                        <a:pt x="1747128" y="850395"/>
                      </a:cubicBezTo>
                      <a:cubicBezTo>
                        <a:pt x="1739222" y="850395"/>
                        <a:pt x="1735270" y="845184"/>
                        <a:pt x="1734012" y="851832"/>
                      </a:cubicBezTo>
                      <a:cubicBezTo>
                        <a:pt x="1732754" y="859738"/>
                        <a:pt x="1731497" y="862433"/>
                        <a:pt x="1724849" y="870518"/>
                      </a:cubicBezTo>
                      <a:cubicBezTo>
                        <a:pt x="1719638" y="878424"/>
                        <a:pt x="1710475" y="893157"/>
                        <a:pt x="1706522" y="887766"/>
                      </a:cubicBezTo>
                      <a:cubicBezTo>
                        <a:pt x="1703827" y="881119"/>
                        <a:pt x="1699874" y="879861"/>
                        <a:pt x="1695921" y="883814"/>
                      </a:cubicBezTo>
                      <a:cubicBezTo>
                        <a:pt x="1691969" y="887766"/>
                        <a:pt x="1690711" y="893157"/>
                        <a:pt x="1691969" y="903757"/>
                      </a:cubicBezTo>
                      <a:cubicBezTo>
                        <a:pt x="1693406" y="914358"/>
                        <a:pt x="1703827" y="926396"/>
                        <a:pt x="1710475" y="935559"/>
                      </a:cubicBezTo>
                      <a:cubicBezTo>
                        <a:pt x="1715865" y="946160"/>
                        <a:pt x="1718560" y="964846"/>
                        <a:pt x="1727723" y="974009"/>
                      </a:cubicBezTo>
                      <a:cubicBezTo>
                        <a:pt x="1735629" y="983352"/>
                        <a:pt x="1741019" y="996648"/>
                        <a:pt x="1739761" y="1008506"/>
                      </a:cubicBezTo>
                      <a:cubicBezTo>
                        <a:pt x="1738504" y="1020544"/>
                        <a:pt x="1729340" y="1037793"/>
                        <a:pt x="1717482" y="1043183"/>
                      </a:cubicBezTo>
                      <a:cubicBezTo>
                        <a:pt x="1704366" y="1048573"/>
                        <a:pt x="1689813" y="1051268"/>
                        <a:pt x="1683165" y="1049831"/>
                      </a:cubicBezTo>
                      <a:cubicBezTo>
                        <a:pt x="1677954" y="1048573"/>
                        <a:pt x="1673822" y="1040488"/>
                        <a:pt x="1660706" y="1044620"/>
                      </a:cubicBezTo>
                      <a:cubicBezTo>
                        <a:pt x="1648847" y="1047315"/>
                        <a:pt x="1646152" y="1044620"/>
                        <a:pt x="1634294" y="1039410"/>
                      </a:cubicBezTo>
                      <a:cubicBezTo>
                        <a:pt x="1622436" y="1034199"/>
                        <a:pt x="1613093" y="1028809"/>
                        <a:pt x="1613093" y="1020903"/>
                      </a:cubicBezTo>
                      <a:cubicBezTo>
                        <a:pt x="1614350" y="1011560"/>
                        <a:pt x="1618303" y="1010303"/>
                        <a:pt x="1609140" y="1008865"/>
                      </a:cubicBezTo>
                      <a:cubicBezTo>
                        <a:pt x="1599977" y="1008865"/>
                        <a:pt x="1596024" y="1007608"/>
                        <a:pt x="1597282" y="999522"/>
                      </a:cubicBezTo>
                      <a:cubicBezTo>
                        <a:pt x="1599977" y="992875"/>
                        <a:pt x="1599797" y="990179"/>
                        <a:pt x="1589376" y="994312"/>
                      </a:cubicBezTo>
                      <a:cubicBezTo>
                        <a:pt x="1580213" y="998265"/>
                        <a:pt x="1576260" y="990359"/>
                        <a:pt x="1561707" y="990359"/>
                      </a:cubicBezTo>
                      <a:cubicBezTo>
                        <a:pt x="1547153" y="991796"/>
                        <a:pt x="1537990" y="999702"/>
                        <a:pt x="1514273" y="1003655"/>
                      </a:cubicBezTo>
                      <a:cubicBezTo>
                        <a:pt x="1491814" y="1009045"/>
                        <a:pt x="1495767" y="1007608"/>
                        <a:pt x="1479956" y="1006350"/>
                      </a:cubicBezTo>
                      <a:cubicBezTo>
                        <a:pt x="1464145" y="1006350"/>
                        <a:pt x="1464145" y="1009045"/>
                        <a:pt x="1456239" y="1011740"/>
                      </a:cubicBezTo>
                      <a:cubicBezTo>
                        <a:pt x="1447076" y="1015693"/>
                        <a:pt x="1432523" y="1015693"/>
                        <a:pt x="1435217" y="1022341"/>
                      </a:cubicBezTo>
                      <a:cubicBezTo>
                        <a:pt x="1439170" y="1030246"/>
                        <a:pt x="1435217" y="1038332"/>
                        <a:pt x="1427312" y="1032941"/>
                      </a:cubicBezTo>
                      <a:cubicBezTo>
                        <a:pt x="1418149" y="1028989"/>
                        <a:pt x="1414196" y="1027731"/>
                        <a:pt x="1404853" y="1027731"/>
                      </a:cubicBezTo>
                      <a:cubicBezTo>
                        <a:pt x="1396947" y="1027731"/>
                        <a:pt x="1392995" y="1023778"/>
                        <a:pt x="1383831" y="1027731"/>
                      </a:cubicBezTo>
                      <a:cubicBezTo>
                        <a:pt x="1374668" y="1030426"/>
                        <a:pt x="1364067" y="1039769"/>
                        <a:pt x="1364067" y="1047674"/>
                      </a:cubicBezTo>
                      <a:cubicBezTo>
                        <a:pt x="1364067" y="1057017"/>
                        <a:pt x="1371973" y="1071571"/>
                        <a:pt x="1362810" y="1082171"/>
                      </a:cubicBezTo>
                      <a:cubicBezTo>
                        <a:pt x="1353647" y="1092772"/>
                        <a:pt x="1348256" y="1084867"/>
                        <a:pt x="1348256" y="1084867"/>
                      </a:cubicBezTo>
                      <a:cubicBezTo>
                        <a:pt x="1348256" y="1084867"/>
                        <a:pt x="1343046" y="1087562"/>
                        <a:pt x="1345741" y="1096905"/>
                      </a:cubicBezTo>
                      <a:cubicBezTo>
                        <a:pt x="1348436" y="1104810"/>
                        <a:pt x="1357599" y="1103552"/>
                        <a:pt x="1355084" y="1112895"/>
                      </a:cubicBezTo>
                      <a:cubicBezTo>
                        <a:pt x="1352389" y="1120801"/>
                        <a:pt x="1351131" y="1126191"/>
                        <a:pt x="1345921" y="1131581"/>
                      </a:cubicBezTo>
                      <a:cubicBezTo>
                        <a:pt x="1341968" y="1138229"/>
                        <a:pt x="1340710" y="1139487"/>
                        <a:pt x="1351131" y="1140924"/>
                      </a:cubicBezTo>
                      <a:cubicBezTo>
                        <a:pt x="1360294" y="1140924"/>
                        <a:pt x="1369637" y="1143619"/>
                        <a:pt x="1359037" y="1147572"/>
                      </a:cubicBezTo>
                      <a:cubicBezTo>
                        <a:pt x="1349873" y="1150267"/>
                        <a:pt x="1343226" y="1146314"/>
                        <a:pt x="1351131" y="1152962"/>
                      </a:cubicBezTo>
                      <a:cubicBezTo>
                        <a:pt x="1359037" y="1158173"/>
                        <a:pt x="1364247" y="1152962"/>
                        <a:pt x="1370895" y="1158173"/>
                      </a:cubicBezTo>
                      <a:cubicBezTo>
                        <a:pt x="1376106" y="1164821"/>
                        <a:pt x="1376285" y="1170211"/>
                        <a:pt x="1382753" y="1175421"/>
                      </a:cubicBezTo>
                      <a:cubicBezTo>
                        <a:pt x="1390659" y="1180632"/>
                        <a:pt x="1394612" y="1179374"/>
                        <a:pt x="1402517" y="1173984"/>
                      </a:cubicBezTo>
                      <a:cubicBezTo>
                        <a:pt x="1409165" y="1168594"/>
                        <a:pt x="1415633" y="1160688"/>
                        <a:pt x="1428929" y="1165899"/>
                      </a:cubicBezTo>
                      <a:cubicBezTo>
                        <a:pt x="1442045" y="1169851"/>
                        <a:pt x="1442225" y="1179194"/>
                        <a:pt x="1446177" y="1184405"/>
                      </a:cubicBezTo>
                      <a:cubicBezTo>
                        <a:pt x="1451388" y="1191053"/>
                        <a:pt x="1460731" y="1195005"/>
                        <a:pt x="1476542" y="1191053"/>
                      </a:cubicBezTo>
                      <a:cubicBezTo>
                        <a:pt x="1493611" y="1187100"/>
                        <a:pt x="1492353" y="1175062"/>
                        <a:pt x="1504212" y="1176320"/>
                      </a:cubicBezTo>
                      <a:cubicBezTo>
                        <a:pt x="1517328" y="1177577"/>
                        <a:pt x="1544997" y="1176320"/>
                        <a:pt x="1534576" y="1184225"/>
                      </a:cubicBezTo>
                      <a:cubicBezTo>
                        <a:pt x="1525413" y="1192310"/>
                        <a:pt x="1512297" y="1206864"/>
                        <a:pt x="1511039" y="1217464"/>
                      </a:cubicBezTo>
                      <a:cubicBezTo>
                        <a:pt x="1509781" y="1228065"/>
                        <a:pt x="1501876" y="1237408"/>
                        <a:pt x="1497923" y="1248009"/>
                      </a:cubicBezTo>
                      <a:cubicBezTo>
                        <a:pt x="1493970" y="1260047"/>
                        <a:pt x="1473128" y="1291849"/>
                        <a:pt x="1461270" y="1305144"/>
                      </a:cubicBezTo>
                      <a:cubicBezTo>
                        <a:pt x="1449412" y="1318440"/>
                        <a:pt x="1445459" y="1321135"/>
                        <a:pt x="1437553" y="1334431"/>
                      </a:cubicBezTo>
                      <a:cubicBezTo>
                        <a:pt x="1429648" y="1347727"/>
                        <a:pt x="1410064" y="1369108"/>
                        <a:pt x="1398205" y="1369108"/>
                      </a:cubicBezTo>
                      <a:cubicBezTo>
                        <a:pt x="1385089" y="1369108"/>
                        <a:pt x="1374488" y="1361202"/>
                        <a:pt x="1370536" y="1361202"/>
                      </a:cubicBezTo>
                      <a:cubicBezTo>
                        <a:pt x="1365325" y="1361202"/>
                        <a:pt x="1359935" y="1358507"/>
                        <a:pt x="1365325" y="1355812"/>
                      </a:cubicBezTo>
                      <a:cubicBezTo>
                        <a:pt x="1369278" y="1353117"/>
                        <a:pt x="1366583" y="1347906"/>
                        <a:pt x="1360115" y="1347906"/>
                      </a:cubicBezTo>
                      <a:cubicBezTo>
                        <a:pt x="1353467" y="1347906"/>
                        <a:pt x="1353467" y="1350601"/>
                        <a:pt x="1341608" y="1347906"/>
                      </a:cubicBezTo>
                      <a:cubicBezTo>
                        <a:pt x="1328492" y="1343953"/>
                        <a:pt x="1328492" y="1347906"/>
                        <a:pt x="1317892" y="1355991"/>
                      </a:cubicBezTo>
                      <a:cubicBezTo>
                        <a:pt x="1307291" y="1364077"/>
                        <a:pt x="1304776" y="1359944"/>
                        <a:pt x="1291480" y="1358687"/>
                      </a:cubicBezTo>
                      <a:cubicBezTo>
                        <a:pt x="1278364" y="1357429"/>
                        <a:pt x="1265068" y="1353476"/>
                        <a:pt x="1251952" y="1342875"/>
                      </a:cubicBezTo>
                      <a:cubicBezTo>
                        <a:pt x="1238657" y="1332275"/>
                        <a:pt x="1226798" y="1334970"/>
                        <a:pt x="1218893" y="1321674"/>
                      </a:cubicBezTo>
                      <a:cubicBezTo>
                        <a:pt x="1210987" y="1309816"/>
                        <a:pt x="1214940" y="1308378"/>
                        <a:pt x="1204339" y="1303168"/>
                      </a:cubicBezTo>
                      <a:cubicBezTo>
                        <a:pt x="1193739" y="1297957"/>
                        <a:pt x="1191223" y="1307121"/>
                        <a:pt x="1184575" y="1293825"/>
                      </a:cubicBezTo>
                      <a:cubicBezTo>
                        <a:pt x="1177927" y="1280529"/>
                        <a:pt x="1188528" y="1288435"/>
                        <a:pt x="1183138" y="1280529"/>
                      </a:cubicBezTo>
                      <a:cubicBezTo>
                        <a:pt x="1177748" y="1272624"/>
                        <a:pt x="1176490" y="1265976"/>
                        <a:pt x="1159421" y="1267234"/>
                      </a:cubicBezTo>
                      <a:cubicBezTo>
                        <a:pt x="1142352" y="1267234"/>
                        <a:pt x="1127799" y="1269929"/>
                        <a:pt x="1115941" y="1279272"/>
                      </a:cubicBezTo>
                      <a:cubicBezTo>
                        <a:pt x="1102825" y="1287357"/>
                        <a:pt x="1104082" y="1287357"/>
                        <a:pt x="1101567" y="1304605"/>
                      </a:cubicBezTo>
                      <a:cubicBezTo>
                        <a:pt x="1099051" y="1320596"/>
                        <a:pt x="1103004" y="1325807"/>
                        <a:pt x="1093661" y="1332454"/>
                      </a:cubicBezTo>
                      <a:cubicBezTo>
                        <a:pt x="1084498" y="1340540"/>
                        <a:pt x="1077850" y="1344492"/>
                        <a:pt x="1072640" y="1352398"/>
                      </a:cubicBezTo>
                      <a:cubicBezTo>
                        <a:pt x="1067429" y="1360304"/>
                        <a:pt x="1052876" y="1357788"/>
                        <a:pt x="1048923" y="1344492"/>
                      </a:cubicBezTo>
                      <a:cubicBezTo>
                        <a:pt x="1044970" y="1331197"/>
                        <a:pt x="1043533" y="1323291"/>
                        <a:pt x="1031674" y="1317901"/>
                      </a:cubicBezTo>
                      <a:cubicBezTo>
                        <a:pt x="1019816" y="1311253"/>
                        <a:pt x="998615" y="1303348"/>
                        <a:pt x="999873" y="1290052"/>
                      </a:cubicBezTo>
                      <a:cubicBezTo>
                        <a:pt x="999873" y="1275498"/>
                        <a:pt x="999873" y="1267413"/>
                        <a:pt x="997177" y="1260765"/>
                      </a:cubicBezTo>
                      <a:cubicBezTo>
                        <a:pt x="993225" y="1255375"/>
                        <a:pt x="981366" y="1238127"/>
                        <a:pt x="968071" y="1236869"/>
                      </a:cubicBezTo>
                      <a:cubicBezTo>
                        <a:pt x="954955" y="1235611"/>
                        <a:pt x="946869" y="1228963"/>
                        <a:pt x="942917" y="1219620"/>
                      </a:cubicBezTo>
                      <a:cubicBezTo>
                        <a:pt x="938964" y="1210277"/>
                        <a:pt x="938964" y="1203630"/>
                        <a:pt x="933574" y="1203630"/>
                      </a:cubicBezTo>
                      <a:cubicBezTo>
                        <a:pt x="928363" y="1203630"/>
                        <a:pt x="922973" y="1183686"/>
                        <a:pt x="929441" y="1179733"/>
                      </a:cubicBezTo>
                      <a:cubicBezTo>
                        <a:pt x="934652" y="1175781"/>
                        <a:pt x="950463" y="1167695"/>
                        <a:pt x="954416" y="1159790"/>
                      </a:cubicBezTo>
                      <a:cubicBezTo>
                        <a:pt x="958368" y="1153142"/>
                        <a:pt x="968789" y="1133198"/>
                        <a:pt x="968789" y="1123855"/>
                      </a:cubicBezTo>
                      <a:cubicBezTo>
                        <a:pt x="968789" y="1114512"/>
                        <a:pt x="970047" y="1106607"/>
                        <a:pt x="979210" y="1099959"/>
                      </a:cubicBezTo>
                      <a:cubicBezTo>
                        <a:pt x="987116" y="1093311"/>
                        <a:pt x="992326" y="1092053"/>
                        <a:pt x="995021" y="1085226"/>
                      </a:cubicBezTo>
                      <a:cubicBezTo>
                        <a:pt x="997537" y="1077320"/>
                        <a:pt x="1001490" y="1074625"/>
                        <a:pt x="991069" y="1078578"/>
                      </a:cubicBezTo>
                      <a:cubicBezTo>
                        <a:pt x="979210" y="1083968"/>
                        <a:pt x="979210" y="1083968"/>
                        <a:pt x="979210" y="1074625"/>
                      </a:cubicBezTo>
                      <a:cubicBezTo>
                        <a:pt x="980468" y="1065282"/>
                        <a:pt x="959446" y="1057377"/>
                        <a:pt x="950103" y="1064025"/>
                      </a:cubicBezTo>
                      <a:cubicBezTo>
                        <a:pt x="940940" y="1069415"/>
                        <a:pt x="946151" y="1069415"/>
                        <a:pt x="930340" y="1067977"/>
                      </a:cubicBezTo>
                      <a:cubicBezTo>
                        <a:pt x="914528" y="1065282"/>
                        <a:pt x="918481" y="1060072"/>
                        <a:pt x="898717" y="1061330"/>
                      </a:cubicBezTo>
                      <a:cubicBezTo>
                        <a:pt x="880211" y="1061330"/>
                        <a:pt x="875001" y="1066720"/>
                        <a:pt x="860447" y="1062767"/>
                      </a:cubicBezTo>
                      <a:cubicBezTo>
                        <a:pt x="845894" y="1057556"/>
                        <a:pt x="830083" y="1054861"/>
                        <a:pt x="815529" y="1053604"/>
                      </a:cubicBezTo>
                      <a:cubicBezTo>
                        <a:pt x="800976" y="1053604"/>
                        <a:pt x="778517" y="1048393"/>
                        <a:pt x="761448" y="1061689"/>
                      </a:cubicBezTo>
                      <a:cubicBezTo>
                        <a:pt x="744379" y="1074985"/>
                        <a:pt x="740426" y="1074985"/>
                        <a:pt x="728568" y="1076422"/>
                      </a:cubicBezTo>
                      <a:cubicBezTo>
                        <a:pt x="717967" y="1076422"/>
                        <a:pt x="710062" y="1075164"/>
                        <a:pt x="703594" y="1084507"/>
                      </a:cubicBezTo>
                      <a:cubicBezTo>
                        <a:pt x="698383" y="1092413"/>
                        <a:pt x="683830" y="1099240"/>
                        <a:pt x="673229" y="1093850"/>
                      </a:cubicBezTo>
                      <a:cubicBezTo>
                        <a:pt x="664066" y="1088640"/>
                        <a:pt x="658676" y="1084507"/>
                        <a:pt x="648075" y="1084687"/>
                      </a:cubicBezTo>
                      <a:cubicBezTo>
                        <a:pt x="636217" y="1085945"/>
                        <a:pt x="621663" y="1079476"/>
                        <a:pt x="620406" y="1067438"/>
                      </a:cubicBezTo>
                      <a:cubicBezTo>
                        <a:pt x="617711" y="1055400"/>
                        <a:pt x="632264" y="1044800"/>
                        <a:pt x="620406" y="1048753"/>
                      </a:cubicBezTo>
                      <a:cubicBezTo>
                        <a:pt x="607290" y="1052705"/>
                        <a:pt x="601899" y="1052705"/>
                        <a:pt x="598126" y="1062048"/>
                      </a:cubicBezTo>
                      <a:cubicBezTo>
                        <a:pt x="595611" y="1071391"/>
                        <a:pt x="585010" y="1094030"/>
                        <a:pt x="569379" y="1105888"/>
                      </a:cubicBezTo>
                      <a:cubicBezTo>
                        <a:pt x="552310" y="1116489"/>
                        <a:pt x="527336" y="1127269"/>
                        <a:pt x="508829" y="1137870"/>
                      </a:cubicBezTo>
                      <a:cubicBezTo>
                        <a:pt x="489065" y="1149908"/>
                        <a:pt x="478644" y="1161766"/>
                        <a:pt x="469481" y="1173804"/>
                      </a:cubicBezTo>
                      <a:cubicBezTo>
                        <a:pt x="459060" y="1187100"/>
                        <a:pt x="434086" y="1223034"/>
                        <a:pt x="428875" y="1242978"/>
                      </a:cubicBezTo>
                      <a:cubicBezTo>
                        <a:pt x="423665" y="1262921"/>
                        <a:pt x="414502" y="1268312"/>
                        <a:pt x="405159" y="1273522"/>
                      </a:cubicBezTo>
                      <a:cubicBezTo>
                        <a:pt x="394738" y="1280170"/>
                        <a:pt x="395995" y="1278912"/>
                        <a:pt x="390785" y="1286818"/>
                      </a:cubicBezTo>
                      <a:cubicBezTo>
                        <a:pt x="384317" y="1296161"/>
                        <a:pt x="378927" y="1296161"/>
                        <a:pt x="367068" y="1301551"/>
                      </a:cubicBezTo>
                      <a:cubicBezTo>
                        <a:pt x="355210" y="1305504"/>
                        <a:pt x="353952" y="1317542"/>
                        <a:pt x="334188" y="1320237"/>
                      </a:cubicBezTo>
                      <a:cubicBezTo>
                        <a:pt x="314424" y="1321674"/>
                        <a:pt x="315682" y="1320237"/>
                        <a:pt x="309214" y="1330837"/>
                      </a:cubicBezTo>
                      <a:cubicBezTo>
                        <a:pt x="301308" y="1341438"/>
                        <a:pt x="284240" y="1356171"/>
                        <a:pt x="280287" y="1368029"/>
                      </a:cubicBezTo>
                      <a:cubicBezTo>
                        <a:pt x="276334" y="1381325"/>
                        <a:pt x="277771" y="1384020"/>
                        <a:pt x="263218" y="1393363"/>
                      </a:cubicBezTo>
                      <a:cubicBezTo>
                        <a:pt x="250102" y="1402706"/>
                        <a:pt x="246149" y="1408096"/>
                        <a:pt x="233033" y="1421392"/>
                      </a:cubicBezTo>
                      <a:cubicBezTo>
                        <a:pt x="218659" y="1434688"/>
                        <a:pt x="219917" y="1445288"/>
                        <a:pt x="210754" y="1453373"/>
                      </a:cubicBezTo>
                      <a:cubicBezTo>
                        <a:pt x="202848" y="1462716"/>
                        <a:pt x="181827" y="1473317"/>
                        <a:pt x="181827" y="1481403"/>
                      </a:cubicBezTo>
                      <a:cubicBezTo>
                        <a:pt x="181827" y="1490745"/>
                        <a:pt x="187037" y="1486792"/>
                        <a:pt x="175358" y="1494698"/>
                      </a:cubicBezTo>
                      <a:cubicBezTo>
                        <a:pt x="164937" y="1502783"/>
                        <a:pt x="162242" y="1502783"/>
                        <a:pt x="157032" y="1514642"/>
                      </a:cubicBezTo>
                      <a:cubicBezTo>
                        <a:pt x="153079" y="1526680"/>
                        <a:pt x="150564" y="1538538"/>
                        <a:pt x="138705" y="1547881"/>
                      </a:cubicBezTo>
                      <a:cubicBezTo>
                        <a:pt x="125589" y="1555787"/>
                        <a:pt x="125589" y="1550576"/>
                        <a:pt x="120379" y="1562614"/>
                      </a:cubicBezTo>
                      <a:cubicBezTo>
                        <a:pt x="113911" y="1574652"/>
                        <a:pt x="98099" y="1597111"/>
                        <a:pt x="102052" y="1606454"/>
                      </a:cubicBezTo>
                      <a:cubicBezTo>
                        <a:pt x="107263" y="1615797"/>
                        <a:pt x="111395" y="1621007"/>
                        <a:pt x="108700" y="1636998"/>
                      </a:cubicBezTo>
                      <a:cubicBezTo>
                        <a:pt x="106185" y="1652989"/>
                        <a:pt x="106185" y="1660895"/>
                        <a:pt x="97021" y="1670238"/>
                      </a:cubicBezTo>
                      <a:cubicBezTo>
                        <a:pt x="89116" y="1680838"/>
                        <a:pt x="90374" y="1670238"/>
                        <a:pt x="87858" y="1690181"/>
                      </a:cubicBezTo>
                      <a:cubicBezTo>
                        <a:pt x="83905" y="1710125"/>
                        <a:pt x="82827" y="1739411"/>
                        <a:pt x="73484" y="1755402"/>
                      </a:cubicBezTo>
                      <a:cubicBezTo>
                        <a:pt x="65579" y="1771393"/>
                        <a:pt x="47252" y="1800679"/>
                        <a:pt x="47252" y="1812538"/>
                      </a:cubicBezTo>
                      <a:cubicBezTo>
                        <a:pt x="45995" y="1825833"/>
                        <a:pt x="43479" y="1849730"/>
                        <a:pt x="31621" y="1857815"/>
                      </a:cubicBezTo>
                      <a:cubicBezTo>
                        <a:pt x="19763" y="1865900"/>
                        <a:pt x="14552" y="1869853"/>
                        <a:pt x="14552" y="1881711"/>
                      </a:cubicBezTo>
                      <a:cubicBezTo>
                        <a:pt x="14552" y="1895007"/>
                        <a:pt x="21200" y="1897702"/>
                        <a:pt x="19942" y="1912256"/>
                      </a:cubicBezTo>
                      <a:cubicBezTo>
                        <a:pt x="18684" y="1926809"/>
                        <a:pt x="22637" y="1934894"/>
                        <a:pt x="10779" y="1946753"/>
                      </a:cubicBezTo>
                      <a:cubicBezTo>
                        <a:pt x="-1079" y="1958791"/>
                        <a:pt x="-2337" y="1970649"/>
                        <a:pt x="3053" y="1982687"/>
                      </a:cubicBezTo>
                      <a:cubicBezTo>
                        <a:pt x="7006" y="1995983"/>
                        <a:pt x="21559" y="1998678"/>
                        <a:pt x="19044" y="2011974"/>
                      </a:cubicBezTo>
                      <a:cubicBezTo>
                        <a:pt x="16528" y="2025269"/>
                        <a:pt x="9881" y="2038565"/>
                        <a:pt x="20481" y="2045213"/>
                      </a:cubicBezTo>
                      <a:cubicBezTo>
                        <a:pt x="32340" y="2050423"/>
                        <a:pt x="40245" y="2042518"/>
                        <a:pt x="35035" y="2053118"/>
                      </a:cubicBezTo>
                      <a:cubicBezTo>
                        <a:pt x="28566" y="2065156"/>
                        <a:pt x="24614" y="2074320"/>
                        <a:pt x="33777" y="2080967"/>
                      </a:cubicBezTo>
                      <a:cubicBezTo>
                        <a:pt x="44378" y="2087615"/>
                        <a:pt x="49588" y="2095521"/>
                        <a:pt x="49768" y="2107559"/>
                      </a:cubicBezTo>
                      <a:cubicBezTo>
                        <a:pt x="51205" y="2119597"/>
                        <a:pt x="49768" y="2128760"/>
                        <a:pt x="47252" y="2136846"/>
                      </a:cubicBezTo>
                      <a:cubicBezTo>
                        <a:pt x="44737" y="2143493"/>
                        <a:pt x="42042" y="2147446"/>
                        <a:pt x="49947" y="2147446"/>
                      </a:cubicBezTo>
                      <a:cubicBezTo>
                        <a:pt x="57853" y="2146009"/>
                        <a:pt x="55158" y="2151399"/>
                        <a:pt x="52642" y="2159484"/>
                      </a:cubicBezTo>
                      <a:cubicBezTo>
                        <a:pt x="49947" y="2166132"/>
                        <a:pt x="47432" y="2170085"/>
                        <a:pt x="54080" y="2183380"/>
                      </a:cubicBezTo>
                      <a:cubicBezTo>
                        <a:pt x="60728" y="2195418"/>
                        <a:pt x="51385" y="2195418"/>
                        <a:pt x="59470" y="2207277"/>
                      </a:cubicBezTo>
                      <a:cubicBezTo>
                        <a:pt x="67376" y="2220573"/>
                        <a:pt x="76719" y="2228478"/>
                        <a:pt x="88577" y="2245727"/>
                      </a:cubicBezTo>
                      <a:cubicBezTo>
                        <a:pt x="100435" y="2264233"/>
                        <a:pt x="107083" y="2280224"/>
                        <a:pt x="112473" y="2294777"/>
                      </a:cubicBezTo>
                      <a:cubicBezTo>
                        <a:pt x="116426" y="2308073"/>
                        <a:pt x="124332" y="2314721"/>
                        <a:pt x="133674" y="2324064"/>
                      </a:cubicBezTo>
                      <a:cubicBezTo>
                        <a:pt x="144275" y="2333407"/>
                        <a:pt x="148228" y="2341312"/>
                        <a:pt x="161344" y="2337359"/>
                      </a:cubicBezTo>
                      <a:cubicBezTo>
                        <a:pt x="174460" y="2334664"/>
                        <a:pt x="192966" y="2318673"/>
                        <a:pt x="206082" y="2318673"/>
                      </a:cubicBezTo>
                      <a:cubicBezTo>
                        <a:pt x="219198" y="2317236"/>
                        <a:pt x="220636" y="2315978"/>
                        <a:pt x="231057" y="2313283"/>
                      </a:cubicBezTo>
                      <a:cubicBezTo>
                        <a:pt x="241657" y="2311846"/>
                        <a:pt x="248125" y="2301245"/>
                        <a:pt x="256031" y="2306635"/>
                      </a:cubicBezTo>
                      <a:cubicBezTo>
                        <a:pt x="263937" y="2311846"/>
                        <a:pt x="262679" y="2311846"/>
                        <a:pt x="266632" y="2319931"/>
                      </a:cubicBezTo>
                      <a:cubicBezTo>
                        <a:pt x="271842" y="2326579"/>
                        <a:pt x="287833" y="2329274"/>
                        <a:pt x="300949" y="2325142"/>
                      </a:cubicBezTo>
                      <a:cubicBezTo>
                        <a:pt x="312807" y="2321189"/>
                        <a:pt x="345687" y="2303761"/>
                        <a:pt x="353593" y="2291902"/>
                      </a:cubicBezTo>
                      <a:cubicBezTo>
                        <a:pt x="360061" y="2281302"/>
                        <a:pt x="373357" y="2277169"/>
                        <a:pt x="387731" y="2273216"/>
                      </a:cubicBezTo>
                      <a:cubicBezTo>
                        <a:pt x="403542" y="2267826"/>
                        <a:pt x="444327" y="2261178"/>
                        <a:pt x="452233" y="2269084"/>
                      </a:cubicBezTo>
                      <a:cubicBezTo>
                        <a:pt x="460138" y="2278427"/>
                        <a:pt x="469481" y="2289028"/>
                        <a:pt x="472176" y="2303581"/>
                      </a:cubicBezTo>
                      <a:cubicBezTo>
                        <a:pt x="474871" y="2318134"/>
                        <a:pt x="468224" y="2312924"/>
                        <a:pt x="473614" y="2328735"/>
                      </a:cubicBezTo>
                      <a:cubicBezTo>
                        <a:pt x="477566" y="2345984"/>
                        <a:pt x="475051" y="2351374"/>
                        <a:pt x="489425" y="2351374"/>
                      </a:cubicBezTo>
                      <a:cubicBezTo>
                        <a:pt x="503978" y="2351374"/>
                        <a:pt x="510446" y="2352631"/>
                        <a:pt x="526258" y="2348679"/>
                      </a:cubicBezTo>
                      <a:cubicBezTo>
                        <a:pt x="542069" y="2345984"/>
                        <a:pt x="555185" y="2337898"/>
                        <a:pt x="551232" y="2347241"/>
                      </a:cubicBezTo>
                      <a:cubicBezTo>
                        <a:pt x="548717" y="2356584"/>
                        <a:pt x="548717" y="2357842"/>
                        <a:pt x="557880" y="2368443"/>
                      </a:cubicBezTo>
                      <a:cubicBezTo>
                        <a:pt x="567223" y="2377786"/>
                        <a:pt x="573691" y="2368443"/>
                        <a:pt x="568480" y="2397729"/>
                      </a:cubicBezTo>
                      <a:cubicBezTo>
                        <a:pt x="563270" y="2427015"/>
                        <a:pt x="577823" y="2433664"/>
                        <a:pt x="567402" y="2452170"/>
                      </a:cubicBezTo>
                      <a:cubicBezTo>
                        <a:pt x="558239" y="2470855"/>
                        <a:pt x="560934" y="2477324"/>
                        <a:pt x="560934" y="2492057"/>
                      </a:cubicBezTo>
                      <a:cubicBezTo>
                        <a:pt x="560934" y="2506610"/>
                        <a:pt x="560934" y="2505352"/>
                        <a:pt x="555724" y="2518648"/>
                      </a:cubicBezTo>
                      <a:cubicBezTo>
                        <a:pt x="551771" y="2533202"/>
                        <a:pt x="557161" y="2546497"/>
                        <a:pt x="550513" y="2558535"/>
                      </a:cubicBezTo>
                      <a:cubicBezTo>
                        <a:pt x="544045" y="2570573"/>
                        <a:pt x="541350" y="2569136"/>
                        <a:pt x="544045" y="2582432"/>
                      </a:cubicBezTo>
                      <a:cubicBezTo>
                        <a:pt x="546740" y="2595727"/>
                        <a:pt x="553388" y="2607765"/>
                        <a:pt x="560036" y="2623577"/>
                      </a:cubicBezTo>
                      <a:cubicBezTo>
                        <a:pt x="566684" y="2638130"/>
                        <a:pt x="574589" y="2658074"/>
                        <a:pt x="583932" y="2670112"/>
                      </a:cubicBezTo>
                      <a:cubicBezTo>
                        <a:pt x="593275" y="2680712"/>
                        <a:pt x="614476" y="2712514"/>
                        <a:pt x="621124" y="2731200"/>
                      </a:cubicBezTo>
                      <a:cubicBezTo>
                        <a:pt x="627772" y="2749706"/>
                        <a:pt x="633162" y="2772345"/>
                        <a:pt x="641068" y="2773782"/>
                      </a:cubicBezTo>
                      <a:cubicBezTo>
                        <a:pt x="648973" y="2775040"/>
                        <a:pt x="664785" y="2771087"/>
                        <a:pt x="658137" y="2777735"/>
                      </a:cubicBezTo>
                      <a:cubicBezTo>
                        <a:pt x="651489" y="2783125"/>
                        <a:pt x="637115" y="2781688"/>
                        <a:pt x="641068" y="2789773"/>
                      </a:cubicBezTo>
                      <a:cubicBezTo>
                        <a:pt x="645021" y="2797679"/>
                        <a:pt x="654364" y="2814927"/>
                        <a:pt x="659574" y="2826965"/>
                      </a:cubicBezTo>
                      <a:cubicBezTo>
                        <a:pt x="663527" y="2840261"/>
                        <a:pt x="679518" y="2877453"/>
                        <a:pt x="679518" y="2884101"/>
                      </a:cubicBezTo>
                      <a:cubicBezTo>
                        <a:pt x="679518" y="2890749"/>
                        <a:pt x="662449" y="2889491"/>
                        <a:pt x="669097" y="2900092"/>
                      </a:cubicBezTo>
                      <a:cubicBezTo>
                        <a:pt x="675745" y="2910692"/>
                        <a:pt x="685087" y="2927941"/>
                        <a:pt x="686345" y="2941237"/>
                      </a:cubicBezTo>
                      <a:cubicBezTo>
                        <a:pt x="687783" y="2955790"/>
                        <a:pt x="703594" y="2966391"/>
                        <a:pt x="705031" y="2985076"/>
                      </a:cubicBezTo>
                      <a:cubicBezTo>
                        <a:pt x="707726" y="3003583"/>
                        <a:pt x="713116" y="3035564"/>
                        <a:pt x="705211" y="3043470"/>
                      </a:cubicBezTo>
                      <a:cubicBezTo>
                        <a:pt x="698743" y="3052813"/>
                        <a:pt x="697305" y="3059461"/>
                        <a:pt x="697485" y="3070061"/>
                      </a:cubicBezTo>
                      <a:cubicBezTo>
                        <a:pt x="697485" y="3080662"/>
                        <a:pt x="694969" y="3128455"/>
                        <a:pt x="697665" y="3143188"/>
                      </a:cubicBezTo>
                      <a:cubicBezTo>
                        <a:pt x="701617" y="3157741"/>
                        <a:pt x="707007" y="3167084"/>
                        <a:pt x="703055" y="3171037"/>
                      </a:cubicBezTo>
                      <a:cubicBezTo>
                        <a:pt x="699102" y="3173732"/>
                        <a:pt x="692454" y="3168342"/>
                        <a:pt x="696407" y="3177685"/>
                      </a:cubicBezTo>
                      <a:cubicBezTo>
                        <a:pt x="699102" y="3188285"/>
                        <a:pt x="701797" y="3210924"/>
                        <a:pt x="705750" y="3230868"/>
                      </a:cubicBezTo>
                      <a:cubicBezTo>
                        <a:pt x="709703" y="3252069"/>
                        <a:pt x="725693" y="3284051"/>
                        <a:pt x="740247" y="3303814"/>
                      </a:cubicBezTo>
                      <a:cubicBezTo>
                        <a:pt x="756058" y="3322321"/>
                        <a:pt x="766659" y="3330406"/>
                        <a:pt x="778697" y="3347654"/>
                      </a:cubicBezTo>
                      <a:cubicBezTo>
                        <a:pt x="790555" y="3363645"/>
                        <a:pt x="835653" y="3420601"/>
                        <a:pt x="842300" y="3441802"/>
                      </a:cubicBezTo>
                      <a:cubicBezTo>
                        <a:pt x="850206" y="3463004"/>
                        <a:pt x="859549" y="3496243"/>
                        <a:pt x="867634" y="3513491"/>
                      </a:cubicBezTo>
                      <a:cubicBezTo>
                        <a:pt x="874282" y="3530740"/>
                        <a:pt x="884883" y="3554636"/>
                        <a:pt x="895483" y="3569190"/>
                      </a:cubicBezTo>
                      <a:cubicBezTo>
                        <a:pt x="904826" y="3583743"/>
                        <a:pt x="913989" y="3591649"/>
                        <a:pt x="923332" y="3611592"/>
                      </a:cubicBezTo>
                      <a:cubicBezTo>
                        <a:pt x="931238" y="3632794"/>
                        <a:pt x="949924" y="3655432"/>
                        <a:pt x="960345" y="3662080"/>
                      </a:cubicBezTo>
                      <a:cubicBezTo>
                        <a:pt x="970945" y="3667290"/>
                        <a:pt x="970945" y="3660643"/>
                        <a:pt x="977593" y="3673938"/>
                      </a:cubicBezTo>
                      <a:cubicBezTo>
                        <a:pt x="985499" y="3687234"/>
                        <a:pt x="1013348" y="3721731"/>
                        <a:pt x="1018738" y="3728379"/>
                      </a:cubicBezTo>
                      <a:cubicBezTo>
                        <a:pt x="1023949" y="3735027"/>
                        <a:pt x="1043892" y="3760181"/>
                        <a:pt x="1051798" y="3766829"/>
                      </a:cubicBezTo>
                      <a:cubicBezTo>
                        <a:pt x="1059703" y="3773477"/>
                        <a:pt x="1075514" y="3789468"/>
                        <a:pt x="1072999" y="3801326"/>
                      </a:cubicBezTo>
                      <a:cubicBezTo>
                        <a:pt x="1070484" y="3814622"/>
                        <a:pt x="1074436" y="3814622"/>
                        <a:pt x="1070484" y="3818574"/>
                      </a:cubicBezTo>
                      <a:cubicBezTo>
                        <a:pt x="1066531" y="3822527"/>
                        <a:pt x="1071741" y="3821269"/>
                        <a:pt x="1077131" y="3826480"/>
                      </a:cubicBezTo>
                      <a:cubicBezTo>
                        <a:pt x="1082342" y="3831690"/>
                        <a:pt x="1088990" y="3839776"/>
                        <a:pt x="1092943" y="3847681"/>
                      </a:cubicBezTo>
                      <a:cubicBezTo>
                        <a:pt x="1096895" y="3855587"/>
                        <a:pt x="1103543" y="3872835"/>
                        <a:pt x="1112707" y="3868882"/>
                      </a:cubicBezTo>
                      <a:cubicBezTo>
                        <a:pt x="1121870" y="3864930"/>
                        <a:pt x="1129775" y="3862235"/>
                        <a:pt x="1131213" y="3871577"/>
                      </a:cubicBezTo>
                      <a:cubicBezTo>
                        <a:pt x="1133908" y="3880921"/>
                        <a:pt x="1139118" y="3883436"/>
                        <a:pt x="1143071" y="3883436"/>
                      </a:cubicBezTo>
                      <a:cubicBezTo>
                        <a:pt x="1145587" y="3883975"/>
                        <a:pt x="1152234" y="3875890"/>
                        <a:pt x="1153492" y="3874632"/>
                      </a:cubicBezTo>
                      <a:lnTo>
                        <a:pt x="1153492" y="3874632"/>
                      </a:lnTo>
                      <a:close/>
                    </a:path>
                  </a:pathLst>
                </a:custGeom>
                <a:grpFill/>
                <a:ln w="17953" cap="flat">
                  <a:noFill/>
                  <a:prstDash val="solid"/>
                  <a:miter/>
                </a:ln>
              </p:spPr>
              <p:txBody>
                <a:bodyPr rtlCol="0" anchor="ctr"/>
                <a:lstStyle/>
                <a:p>
                  <a:endParaRPr lang="zh-CN" altLang="en-US" sz="1050" dirty="0"/>
                </a:p>
              </p:txBody>
            </p:sp>
            <p:sp>
              <p:nvSpPr>
                <p:cNvPr id="3049" name="任意多边形: 形状 1031"/>
                <p:cNvSpPr/>
                <p:nvPr/>
              </p:nvSpPr>
              <p:spPr>
                <a:xfrm>
                  <a:off x="2023218" y="1763468"/>
                  <a:ext cx="5059200" cy="3887021"/>
                </a:xfrm>
                <a:custGeom>
                  <a:avLst/>
                  <a:gdLst>
                    <a:gd name="connsiteX0" fmla="*/ 1143612 w 5059200"/>
                    <a:gd name="connsiteY0" fmla="*/ 3887022 h 3887021"/>
                    <a:gd name="connsiteX1" fmla="*/ 1143612 w 5059200"/>
                    <a:gd name="connsiteY1" fmla="*/ 3887022 h 3887021"/>
                    <a:gd name="connsiteX2" fmla="*/ 1130495 w 5059200"/>
                    <a:gd name="connsiteY2" fmla="*/ 3873007 h 3887021"/>
                    <a:gd name="connsiteX3" fmla="*/ 1130495 w 5059200"/>
                    <a:gd name="connsiteY3" fmla="*/ 3873007 h 3887021"/>
                    <a:gd name="connsiteX4" fmla="*/ 1126722 w 5059200"/>
                    <a:gd name="connsiteY4" fmla="*/ 3868875 h 3887021"/>
                    <a:gd name="connsiteX5" fmla="*/ 1126722 w 5059200"/>
                    <a:gd name="connsiteY5" fmla="*/ 3868875 h 3887021"/>
                    <a:gd name="connsiteX6" fmla="*/ 1115403 w 5059200"/>
                    <a:gd name="connsiteY6" fmla="*/ 3872468 h 3887021"/>
                    <a:gd name="connsiteX7" fmla="*/ 1115403 w 5059200"/>
                    <a:gd name="connsiteY7" fmla="*/ 3872468 h 3887021"/>
                    <a:gd name="connsiteX8" fmla="*/ 1111810 w 5059200"/>
                    <a:gd name="connsiteY8" fmla="*/ 3873187 h 3887021"/>
                    <a:gd name="connsiteX9" fmla="*/ 1111810 w 5059200"/>
                    <a:gd name="connsiteY9" fmla="*/ 3873187 h 3887021"/>
                    <a:gd name="connsiteX10" fmla="*/ 1092405 w 5059200"/>
                    <a:gd name="connsiteY10" fmla="*/ 3850009 h 3887021"/>
                    <a:gd name="connsiteX11" fmla="*/ 1092405 w 5059200"/>
                    <a:gd name="connsiteY11" fmla="*/ 3850009 h 3887021"/>
                    <a:gd name="connsiteX12" fmla="*/ 1076953 w 5059200"/>
                    <a:gd name="connsiteY12" fmla="*/ 3829347 h 3887021"/>
                    <a:gd name="connsiteX13" fmla="*/ 1076953 w 5059200"/>
                    <a:gd name="connsiteY13" fmla="*/ 3829347 h 3887021"/>
                    <a:gd name="connsiteX14" fmla="*/ 1068149 w 5059200"/>
                    <a:gd name="connsiteY14" fmla="*/ 3821801 h 3887021"/>
                    <a:gd name="connsiteX15" fmla="*/ 1068149 w 5059200"/>
                    <a:gd name="connsiteY15" fmla="*/ 3821801 h 3887021"/>
                    <a:gd name="connsiteX16" fmla="*/ 1070305 w 5059200"/>
                    <a:gd name="connsiteY16" fmla="*/ 3817848 h 3887021"/>
                    <a:gd name="connsiteX17" fmla="*/ 1070305 w 5059200"/>
                    <a:gd name="connsiteY17" fmla="*/ 3817848 h 3887021"/>
                    <a:gd name="connsiteX18" fmla="*/ 1071383 w 5059200"/>
                    <a:gd name="connsiteY18" fmla="*/ 3815692 h 3887021"/>
                    <a:gd name="connsiteX19" fmla="*/ 1071383 w 5059200"/>
                    <a:gd name="connsiteY19" fmla="*/ 3815692 h 3887021"/>
                    <a:gd name="connsiteX20" fmla="*/ 1071204 w 5059200"/>
                    <a:gd name="connsiteY20" fmla="*/ 3811020 h 3887021"/>
                    <a:gd name="connsiteX21" fmla="*/ 1071204 w 5059200"/>
                    <a:gd name="connsiteY21" fmla="*/ 3811020 h 3887021"/>
                    <a:gd name="connsiteX22" fmla="*/ 1072282 w 5059200"/>
                    <a:gd name="connsiteY22" fmla="*/ 3801857 h 3887021"/>
                    <a:gd name="connsiteX23" fmla="*/ 1072282 w 5059200"/>
                    <a:gd name="connsiteY23" fmla="*/ 3801857 h 3887021"/>
                    <a:gd name="connsiteX24" fmla="*/ 1072461 w 5059200"/>
                    <a:gd name="connsiteY24" fmla="*/ 3799522 h 3887021"/>
                    <a:gd name="connsiteX25" fmla="*/ 1072461 w 5059200"/>
                    <a:gd name="connsiteY25" fmla="*/ 3799522 h 3887021"/>
                    <a:gd name="connsiteX26" fmla="*/ 1051979 w 5059200"/>
                    <a:gd name="connsiteY26" fmla="*/ 3769696 h 3887021"/>
                    <a:gd name="connsiteX27" fmla="*/ 1051979 w 5059200"/>
                    <a:gd name="connsiteY27" fmla="*/ 3769696 h 3887021"/>
                    <a:gd name="connsiteX28" fmla="*/ 1018560 w 5059200"/>
                    <a:gd name="connsiteY28" fmla="*/ 3730887 h 3887021"/>
                    <a:gd name="connsiteX29" fmla="*/ 1018560 w 5059200"/>
                    <a:gd name="connsiteY29" fmla="*/ 3730887 h 3887021"/>
                    <a:gd name="connsiteX30" fmla="*/ 977235 w 5059200"/>
                    <a:gd name="connsiteY30" fmla="*/ 3676087 h 3887021"/>
                    <a:gd name="connsiteX31" fmla="*/ 977235 w 5059200"/>
                    <a:gd name="connsiteY31" fmla="*/ 3676087 h 3887021"/>
                    <a:gd name="connsiteX32" fmla="*/ 961065 w 5059200"/>
                    <a:gd name="connsiteY32" fmla="*/ 3665127 h 3887021"/>
                    <a:gd name="connsiteX33" fmla="*/ 961065 w 5059200"/>
                    <a:gd name="connsiteY33" fmla="*/ 3665127 h 3887021"/>
                    <a:gd name="connsiteX34" fmla="*/ 922974 w 5059200"/>
                    <a:gd name="connsiteY34" fmla="*/ 3613561 h 3887021"/>
                    <a:gd name="connsiteX35" fmla="*/ 922974 w 5059200"/>
                    <a:gd name="connsiteY35" fmla="*/ 3613561 h 3887021"/>
                    <a:gd name="connsiteX36" fmla="*/ 895485 w 5059200"/>
                    <a:gd name="connsiteY36" fmla="*/ 3571518 h 3887021"/>
                    <a:gd name="connsiteX37" fmla="*/ 895485 w 5059200"/>
                    <a:gd name="connsiteY37" fmla="*/ 3571518 h 3887021"/>
                    <a:gd name="connsiteX38" fmla="*/ 867276 w 5059200"/>
                    <a:gd name="connsiteY38" fmla="*/ 3515281 h 3887021"/>
                    <a:gd name="connsiteX39" fmla="*/ 867276 w 5059200"/>
                    <a:gd name="connsiteY39" fmla="*/ 3515281 h 3887021"/>
                    <a:gd name="connsiteX40" fmla="*/ 841942 w 5059200"/>
                    <a:gd name="connsiteY40" fmla="*/ 3443232 h 3887021"/>
                    <a:gd name="connsiteX41" fmla="*/ 841942 w 5059200"/>
                    <a:gd name="connsiteY41" fmla="*/ 3443232 h 3887021"/>
                    <a:gd name="connsiteX42" fmla="*/ 778698 w 5059200"/>
                    <a:gd name="connsiteY42" fmla="*/ 3349623 h 3887021"/>
                    <a:gd name="connsiteX43" fmla="*/ 778698 w 5059200"/>
                    <a:gd name="connsiteY43" fmla="*/ 3349623 h 3887021"/>
                    <a:gd name="connsiteX44" fmla="*/ 740428 w 5059200"/>
                    <a:gd name="connsiteY44" fmla="*/ 3305963 h 3887021"/>
                    <a:gd name="connsiteX45" fmla="*/ 740428 w 5059200"/>
                    <a:gd name="connsiteY45" fmla="*/ 3305963 h 3887021"/>
                    <a:gd name="connsiteX46" fmla="*/ 705392 w 5059200"/>
                    <a:gd name="connsiteY46" fmla="*/ 3231938 h 3887021"/>
                    <a:gd name="connsiteX47" fmla="*/ 705392 w 5059200"/>
                    <a:gd name="connsiteY47" fmla="*/ 3231938 h 3887021"/>
                    <a:gd name="connsiteX48" fmla="*/ 696049 w 5059200"/>
                    <a:gd name="connsiteY48" fmla="*/ 3179294 h 3887021"/>
                    <a:gd name="connsiteX49" fmla="*/ 696049 w 5059200"/>
                    <a:gd name="connsiteY49" fmla="*/ 3179294 h 3887021"/>
                    <a:gd name="connsiteX50" fmla="*/ 694611 w 5059200"/>
                    <a:gd name="connsiteY50" fmla="*/ 3174084 h 3887021"/>
                    <a:gd name="connsiteX51" fmla="*/ 694611 w 5059200"/>
                    <a:gd name="connsiteY51" fmla="*/ 3174084 h 3887021"/>
                    <a:gd name="connsiteX52" fmla="*/ 699463 w 5059200"/>
                    <a:gd name="connsiteY52" fmla="*/ 3169951 h 3887021"/>
                    <a:gd name="connsiteX53" fmla="*/ 699463 w 5059200"/>
                    <a:gd name="connsiteY53" fmla="*/ 3169951 h 3887021"/>
                    <a:gd name="connsiteX54" fmla="*/ 701439 w 5059200"/>
                    <a:gd name="connsiteY54" fmla="*/ 3169951 h 3887021"/>
                    <a:gd name="connsiteX55" fmla="*/ 701439 w 5059200"/>
                    <a:gd name="connsiteY55" fmla="*/ 3169951 h 3887021"/>
                    <a:gd name="connsiteX56" fmla="*/ 702517 w 5059200"/>
                    <a:gd name="connsiteY56" fmla="*/ 3169951 h 3887021"/>
                    <a:gd name="connsiteX57" fmla="*/ 702517 w 5059200"/>
                    <a:gd name="connsiteY57" fmla="*/ 3169951 h 3887021"/>
                    <a:gd name="connsiteX58" fmla="*/ 703236 w 5059200"/>
                    <a:gd name="connsiteY58" fmla="*/ 3169951 h 3887021"/>
                    <a:gd name="connsiteX59" fmla="*/ 703236 w 5059200"/>
                    <a:gd name="connsiteY59" fmla="*/ 3169951 h 3887021"/>
                    <a:gd name="connsiteX60" fmla="*/ 703954 w 5059200"/>
                    <a:gd name="connsiteY60" fmla="*/ 3167795 h 3887021"/>
                    <a:gd name="connsiteX61" fmla="*/ 703954 w 5059200"/>
                    <a:gd name="connsiteY61" fmla="*/ 3167795 h 3887021"/>
                    <a:gd name="connsiteX62" fmla="*/ 697307 w 5059200"/>
                    <a:gd name="connsiteY62" fmla="*/ 3144438 h 3887021"/>
                    <a:gd name="connsiteX63" fmla="*/ 697307 w 5059200"/>
                    <a:gd name="connsiteY63" fmla="*/ 3144438 h 3887021"/>
                    <a:gd name="connsiteX64" fmla="*/ 695869 w 5059200"/>
                    <a:gd name="connsiteY64" fmla="*/ 3119104 h 3887021"/>
                    <a:gd name="connsiteX65" fmla="*/ 695869 w 5059200"/>
                    <a:gd name="connsiteY65" fmla="*/ 3119104 h 3887021"/>
                    <a:gd name="connsiteX66" fmla="*/ 696947 w 5059200"/>
                    <a:gd name="connsiteY66" fmla="*/ 3071132 h 3887021"/>
                    <a:gd name="connsiteX67" fmla="*/ 696947 w 5059200"/>
                    <a:gd name="connsiteY67" fmla="*/ 3071132 h 3887021"/>
                    <a:gd name="connsiteX68" fmla="*/ 696947 w 5059200"/>
                    <a:gd name="connsiteY68" fmla="*/ 3071132 h 3887021"/>
                    <a:gd name="connsiteX69" fmla="*/ 696947 w 5059200"/>
                    <a:gd name="connsiteY69" fmla="*/ 3071132 h 3887021"/>
                    <a:gd name="connsiteX70" fmla="*/ 696947 w 5059200"/>
                    <a:gd name="connsiteY70" fmla="*/ 3070413 h 3887021"/>
                    <a:gd name="connsiteX71" fmla="*/ 696947 w 5059200"/>
                    <a:gd name="connsiteY71" fmla="*/ 3070413 h 3887021"/>
                    <a:gd name="connsiteX72" fmla="*/ 705392 w 5059200"/>
                    <a:gd name="connsiteY72" fmla="*/ 3042564 h 3887021"/>
                    <a:gd name="connsiteX73" fmla="*/ 705392 w 5059200"/>
                    <a:gd name="connsiteY73" fmla="*/ 3042564 h 3887021"/>
                    <a:gd name="connsiteX74" fmla="*/ 708806 w 5059200"/>
                    <a:gd name="connsiteY74" fmla="*/ 3026393 h 3887021"/>
                    <a:gd name="connsiteX75" fmla="*/ 708806 w 5059200"/>
                    <a:gd name="connsiteY75" fmla="*/ 3026393 h 3887021"/>
                    <a:gd name="connsiteX76" fmla="*/ 704493 w 5059200"/>
                    <a:gd name="connsiteY76" fmla="*/ 2985967 h 3887021"/>
                    <a:gd name="connsiteX77" fmla="*/ 704493 w 5059200"/>
                    <a:gd name="connsiteY77" fmla="*/ 2985967 h 3887021"/>
                    <a:gd name="connsiteX78" fmla="*/ 685808 w 5059200"/>
                    <a:gd name="connsiteY78" fmla="*/ 2942127 h 3887021"/>
                    <a:gd name="connsiteX79" fmla="*/ 685808 w 5059200"/>
                    <a:gd name="connsiteY79" fmla="*/ 2942127 h 3887021"/>
                    <a:gd name="connsiteX80" fmla="*/ 668918 w 5059200"/>
                    <a:gd name="connsiteY80" fmla="*/ 2902060 h 3887021"/>
                    <a:gd name="connsiteX81" fmla="*/ 668918 w 5059200"/>
                    <a:gd name="connsiteY81" fmla="*/ 2902060 h 3887021"/>
                    <a:gd name="connsiteX82" fmla="*/ 666942 w 5059200"/>
                    <a:gd name="connsiteY82" fmla="*/ 2896311 h 3887021"/>
                    <a:gd name="connsiteX83" fmla="*/ 666942 w 5059200"/>
                    <a:gd name="connsiteY83" fmla="*/ 2896311 h 3887021"/>
                    <a:gd name="connsiteX84" fmla="*/ 679160 w 5059200"/>
                    <a:gd name="connsiteY84" fmla="*/ 2885171 h 3887021"/>
                    <a:gd name="connsiteX85" fmla="*/ 679160 w 5059200"/>
                    <a:gd name="connsiteY85" fmla="*/ 2885171 h 3887021"/>
                    <a:gd name="connsiteX86" fmla="*/ 678980 w 5059200"/>
                    <a:gd name="connsiteY86" fmla="*/ 2884632 h 3887021"/>
                    <a:gd name="connsiteX87" fmla="*/ 678980 w 5059200"/>
                    <a:gd name="connsiteY87" fmla="*/ 2884632 h 3887021"/>
                    <a:gd name="connsiteX88" fmla="*/ 678980 w 5059200"/>
                    <a:gd name="connsiteY88" fmla="*/ 2884632 h 3887021"/>
                    <a:gd name="connsiteX89" fmla="*/ 678980 w 5059200"/>
                    <a:gd name="connsiteY89" fmla="*/ 2884632 h 3887021"/>
                    <a:gd name="connsiteX90" fmla="*/ 678980 w 5059200"/>
                    <a:gd name="connsiteY90" fmla="*/ 2884632 h 3887021"/>
                    <a:gd name="connsiteX91" fmla="*/ 678980 w 5059200"/>
                    <a:gd name="connsiteY91" fmla="*/ 2884632 h 3887021"/>
                    <a:gd name="connsiteX92" fmla="*/ 678980 w 5059200"/>
                    <a:gd name="connsiteY92" fmla="*/ 2884632 h 3887021"/>
                    <a:gd name="connsiteX93" fmla="*/ 678980 w 5059200"/>
                    <a:gd name="connsiteY93" fmla="*/ 2884632 h 3887021"/>
                    <a:gd name="connsiteX94" fmla="*/ 678980 w 5059200"/>
                    <a:gd name="connsiteY94" fmla="*/ 2884632 h 3887021"/>
                    <a:gd name="connsiteX95" fmla="*/ 659216 w 5059200"/>
                    <a:gd name="connsiteY95" fmla="*/ 2828575 h 3887021"/>
                    <a:gd name="connsiteX96" fmla="*/ 659216 w 5059200"/>
                    <a:gd name="connsiteY96" fmla="*/ 2828575 h 3887021"/>
                    <a:gd name="connsiteX97" fmla="*/ 640710 w 5059200"/>
                    <a:gd name="connsiteY97" fmla="*/ 2791562 h 3887021"/>
                    <a:gd name="connsiteX98" fmla="*/ 640710 w 5059200"/>
                    <a:gd name="connsiteY98" fmla="*/ 2791562 h 3887021"/>
                    <a:gd name="connsiteX99" fmla="*/ 639812 w 5059200"/>
                    <a:gd name="connsiteY99" fmla="*/ 2787969 h 3887021"/>
                    <a:gd name="connsiteX100" fmla="*/ 639812 w 5059200"/>
                    <a:gd name="connsiteY100" fmla="*/ 2787969 h 3887021"/>
                    <a:gd name="connsiteX101" fmla="*/ 657958 w 5059200"/>
                    <a:gd name="connsiteY101" fmla="*/ 2777009 h 3887021"/>
                    <a:gd name="connsiteX102" fmla="*/ 657958 w 5059200"/>
                    <a:gd name="connsiteY102" fmla="*/ 2777009 h 3887021"/>
                    <a:gd name="connsiteX103" fmla="*/ 657060 w 5059200"/>
                    <a:gd name="connsiteY103" fmla="*/ 2777009 h 3887021"/>
                    <a:gd name="connsiteX104" fmla="*/ 657060 w 5059200"/>
                    <a:gd name="connsiteY104" fmla="*/ 2777009 h 3887021"/>
                    <a:gd name="connsiteX105" fmla="*/ 647178 w 5059200"/>
                    <a:gd name="connsiteY105" fmla="*/ 2777368 h 3887021"/>
                    <a:gd name="connsiteX106" fmla="*/ 647178 w 5059200"/>
                    <a:gd name="connsiteY106" fmla="*/ 2777368 h 3887021"/>
                    <a:gd name="connsiteX107" fmla="*/ 642507 w 5059200"/>
                    <a:gd name="connsiteY107" fmla="*/ 2777188 h 3887021"/>
                    <a:gd name="connsiteX108" fmla="*/ 642507 w 5059200"/>
                    <a:gd name="connsiteY108" fmla="*/ 2777188 h 3887021"/>
                    <a:gd name="connsiteX109" fmla="*/ 620587 w 5059200"/>
                    <a:gd name="connsiteY109" fmla="*/ 2732989 h 3887021"/>
                    <a:gd name="connsiteX110" fmla="*/ 620587 w 5059200"/>
                    <a:gd name="connsiteY110" fmla="*/ 2732989 h 3887021"/>
                    <a:gd name="connsiteX111" fmla="*/ 583934 w 5059200"/>
                    <a:gd name="connsiteY111" fmla="*/ 2672619 h 3887021"/>
                    <a:gd name="connsiteX112" fmla="*/ 583934 w 5059200"/>
                    <a:gd name="connsiteY112" fmla="*/ 2672619 h 3887021"/>
                    <a:gd name="connsiteX113" fmla="*/ 559678 w 5059200"/>
                    <a:gd name="connsiteY113" fmla="*/ 2625545 h 3887021"/>
                    <a:gd name="connsiteX114" fmla="*/ 559678 w 5059200"/>
                    <a:gd name="connsiteY114" fmla="*/ 2625545 h 3887021"/>
                    <a:gd name="connsiteX115" fmla="*/ 543507 w 5059200"/>
                    <a:gd name="connsiteY115" fmla="*/ 2583862 h 3887021"/>
                    <a:gd name="connsiteX116" fmla="*/ 543507 w 5059200"/>
                    <a:gd name="connsiteY116" fmla="*/ 2583862 h 3887021"/>
                    <a:gd name="connsiteX117" fmla="*/ 542429 w 5059200"/>
                    <a:gd name="connsiteY117" fmla="*/ 2575417 h 3887021"/>
                    <a:gd name="connsiteX118" fmla="*/ 542429 w 5059200"/>
                    <a:gd name="connsiteY118" fmla="*/ 2575417 h 3887021"/>
                    <a:gd name="connsiteX119" fmla="*/ 550335 w 5059200"/>
                    <a:gd name="connsiteY119" fmla="*/ 2558168 h 3887021"/>
                    <a:gd name="connsiteX120" fmla="*/ 550335 w 5059200"/>
                    <a:gd name="connsiteY120" fmla="*/ 2558168 h 3887021"/>
                    <a:gd name="connsiteX121" fmla="*/ 553569 w 5059200"/>
                    <a:gd name="connsiteY121" fmla="*/ 2540920 h 3887021"/>
                    <a:gd name="connsiteX122" fmla="*/ 553569 w 5059200"/>
                    <a:gd name="connsiteY122" fmla="*/ 2540920 h 3887021"/>
                    <a:gd name="connsiteX123" fmla="*/ 553569 w 5059200"/>
                    <a:gd name="connsiteY123" fmla="*/ 2534631 h 3887021"/>
                    <a:gd name="connsiteX124" fmla="*/ 553569 w 5059200"/>
                    <a:gd name="connsiteY124" fmla="*/ 2534631 h 3887021"/>
                    <a:gd name="connsiteX125" fmla="*/ 555366 w 5059200"/>
                    <a:gd name="connsiteY125" fmla="*/ 2518461 h 3887021"/>
                    <a:gd name="connsiteX126" fmla="*/ 555366 w 5059200"/>
                    <a:gd name="connsiteY126" fmla="*/ 2518461 h 3887021"/>
                    <a:gd name="connsiteX127" fmla="*/ 560397 w 5059200"/>
                    <a:gd name="connsiteY127" fmla="*/ 2496361 h 3887021"/>
                    <a:gd name="connsiteX128" fmla="*/ 560397 w 5059200"/>
                    <a:gd name="connsiteY128" fmla="*/ 2496361 h 3887021"/>
                    <a:gd name="connsiteX129" fmla="*/ 560397 w 5059200"/>
                    <a:gd name="connsiteY129" fmla="*/ 2492768 h 3887021"/>
                    <a:gd name="connsiteX130" fmla="*/ 560397 w 5059200"/>
                    <a:gd name="connsiteY130" fmla="*/ 2492768 h 3887021"/>
                    <a:gd name="connsiteX131" fmla="*/ 560037 w 5059200"/>
                    <a:gd name="connsiteY131" fmla="*/ 2478753 h 3887021"/>
                    <a:gd name="connsiteX132" fmla="*/ 560037 w 5059200"/>
                    <a:gd name="connsiteY132" fmla="*/ 2478753 h 3887021"/>
                    <a:gd name="connsiteX133" fmla="*/ 567224 w 5059200"/>
                    <a:gd name="connsiteY133" fmla="*/ 2451623 h 3887021"/>
                    <a:gd name="connsiteX134" fmla="*/ 567224 w 5059200"/>
                    <a:gd name="connsiteY134" fmla="*/ 2451623 h 3887021"/>
                    <a:gd name="connsiteX135" fmla="*/ 570818 w 5059200"/>
                    <a:gd name="connsiteY135" fmla="*/ 2439226 h 3887021"/>
                    <a:gd name="connsiteX136" fmla="*/ 570818 w 5059200"/>
                    <a:gd name="connsiteY136" fmla="*/ 2439226 h 3887021"/>
                    <a:gd name="connsiteX137" fmla="*/ 566865 w 5059200"/>
                    <a:gd name="connsiteY137" fmla="*/ 2410837 h 3887021"/>
                    <a:gd name="connsiteX138" fmla="*/ 566865 w 5059200"/>
                    <a:gd name="connsiteY138" fmla="*/ 2410837 h 3887021"/>
                    <a:gd name="connsiteX139" fmla="*/ 568122 w 5059200"/>
                    <a:gd name="connsiteY139" fmla="*/ 2397901 h 3887021"/>
                    <a:gd name="connsiteX140" fmla="*/ 568122 w 5059200"/>
                    <a:gd name="connsiteY140" fmla="*/ 2397901 h 3887021"/>
                    <a:gd name="connsiteX141" fmla="*/ 569919 w 5059200"/>
                    <a:gd name="connsiteY141" fmla="*/ 2382988 h 3887021"/>
                    <a:gd name="connsiteX142" fmla="*/ 569919 w 5059200"/>
                    <a:gd name="connsiteY142" fmla="*/ 2382988 h 3887021"/>
                    <a:gd name="connsiteX143" fmla="*/ 558061 w 5059200"/>
                    <a:gd name="connsiteY143" fmla="*/ 2370771 h 3887021"/>
                    <a:gd name="connsiteX144" fmla="*/ 558061 w 5059200"/>
                    <a:gd name="connsiteY144" fmla="*/ 2370771 h 3887021"/>
                    <a:gd name="connsiteX145" fmla="*/ 549257 w 5059200"/>
                    <a:gd name="connsiteY145" fmla="*/ 2355319 h 3887021"/>
                    <a:gd name="connsiteX146" fmla="*/ 549257 w 5059200"/>
                    <a:gd name="connsiteY146" fmla="*/ 2355319 h 3887021"/>
                    <a:gd name="connsiteX147" fmla="*/ 550874 w 5059200"/>
                    <a:gd name="connsiteY147" fmla="*/ 2346874 h 3887021"/>
                    <a:gd name="connsiteX148" fmla="*/ 550874 w 5059200"/>
                    <a:gd name="connsiteY148" fmla="*/ 2346874 h 3887021"/>
                    <a:gd name="connsiteX149" fmla="*/ 551233 w 5059200"/>
                    <a:gd name="connsiteY149" fmla="*/ 2345976 h 3887021"/>
                    <a:gd name="connsiteX150" fmla="*/ 551233 w 5059200"/>
                    <a:gd name="connsiteY150" fmla="*/ 2345976 h 3887021"/>
                    <a:gd name="connsiteX151" fmla="*/ 528954 w 5059200"/>
                    <a:gd name="connsiteY151" fmla="*/ 2351725 h 3887021"/>
                    <a:gd name="connsiteX152" fmla="*/ 528954 w 5059200"/>
                    <a:gd name="connsiteY152" fmla="*/ 2351725 h 3887021"/>
                    <a:gd name="connsiteX153" fmla="*/ 505776 w 5059200"/>
                    <a:gd name="connsiteY153" fmla="*/ 2354600 h 3887021"/>
                    <a:gd name="connsiteX154" fmla="*/ 505776 w 5059200"/>
                    <a:gd name="connsiteY154" fmla="*/ 2354600 h 3887021"/>
                    <a:gd name="connsiteX155" fmla="*/ 492121 w 5059200"/>
                    <a:gd name="connsiteY155" fmla="*/ 2354421 h 3887021"/>
                    <a:gd name="connsiteX156" fmla="*/ 492121 w 5059200"/>
                    <a:gd name="connsiteY156" fmla="*/ 2354421 h 3887021"/>
                    <a:gd name="connsiteX157" fmla="*/ 491582 w 5059200"/>
                    <a:gd name="connsiteY157" fmla="*/ 2354421 h 3887021"/>
                    <a:gd name="connsiteX158" fmla="*/ 491582 w 5059200"/>
                    <a:gd name="connsiteY158" fmla="*/ 2354421 h 3887021"/>
                    <a:gd name="connsiteX159" fmla="*/ 473256 w 5059200"/>
                    <a:gd name="connsiteY159" fmla="*/ 2330165 h 3887021"/>
                    <a:gd name="connsiteX160" fmla="*/ 473256 w 5059200"/>
                    <a:gd name="connsiteY160" fmla="*/ 2330165 h 3887021"/>
                    <a:gd name="connsiteX161" fmla="*/ 470920 w 5059200"/>
                    <a:gd name="connsiteY161" fmla="*/ 2319385 h 3887021"/>
                    <a:gd name="connsiteX162" fmla="*/ 470920 w 5059200"/>
                    <a:gd name="connsiteY162" fmla="*/ 2319385 h 3887021"/>
                    <a:gd name="connsiteX163" fmla="*/ 472357 w 5059200"/>
                    <a:gd name="connsiteY163" fmla="*/ 2310401 h 3887021"/>
                    <a:gd name="connsiteX164" fmla="*/ 472357 w 5059200"/>
                    <a:gd name="connsiteY164" fmla="*/ 2310401 h 3887021"/>
                    <a:gd name="connsiteX165" fmla="*/ 471818 w 5059200"/>
                    <a:gd name="connsiteY165" fmla="*/ 2304651 h 3887021"/>
                    <a:gd name="connsiteX166" fmla="*/ 471818 w 5059200"/>
                    <a:gd name="connsiteY166" fmla="*/ 2304651 h 3887021"/>
                    <a:gd name="connsiteX167" fmla="*/ 452593 w 5059200"/>
                    <a:gd name="connsiteY167" fmla="*/ 2271412 h 3887021"/>
                    <a:gd name="connsiteX168" fmla="*/ 452593 w 5059200"/>
                    <a:gd name="connsiteY168" fmla="*/ 2271412 h 3887021"/>
                    <a:gd name="connsiteX169" fmla="*/ 437860 w 5059200"/>
                    <a:gd name="connsiteY169" fmla="*/ 2268537 h 3887021"/>
                    <a:gd name="connsiteX170" fmla="*/ 437860 w 5059200"/>
                    <a:gd name="connsiteY170" fmla="*/ 2268537 h 3887021"/>
                    <a:gd name="connsiteX171" fmla="*/ 390607 w 5059200"/>
                    <a:gd name="connsiteY171" fmla="*/ 2276263 h 3887021"/>
                    <a:gd name="connsiteX172" fmla="*/ 390607 w 5059200"/>
                    <a:gd name="connsiteY172" fmla="*/ 2276263 h 3887021"/>
                    <a:gd name="connsiteX173" fmla="*/ 357906 w 5059200"/>
                    <a:gd name="connsiteY173" fmla="*/ 2293871 h 3887021"/>
                    <a:gd name="connsiteX174" fmla="*/ 357906 w 5059200"/>
                    <a:gd name="connsiteY174" fmla="*/ 2293871 h 3887021"/>
                    <a:gd name="connsiteX175" fmla="*/ 304005 w 5059200"/>
                    <a:gd name="connsiteY175" fmla="*/ 2328188 h 3887021"/>
                    <a:gd name="connsiteX176" fmla="*/ 304005 w 5059200"/>
                    <a:gd name="connsiteY176" fmla="*/ 2328188 h 3887021"/>
                    <a:gd name="connsiteX177" fmla="*/ 289990 w 5059200"/>
                    <a:gd name="connsiteY177" fmla="*/ 2330165 h 3887021"/>
                    <a:gd name="connsiteX178" fmla="*/ 289990 w 5059200"/>
                    <a:gd name="connsiteY178" fmla="*/ 2330165 h 3887021"/>
                    <a:gd name="connsiteX179" fmla="*/ 266633 w 5059200"/>
                    <a:gd name="connsiteY179" fmla="*/ 2321541 h 3887021"/>
                    <a:gd name="connsiteX180" fmla="*/ 266633 w 5059200"/>
                    <a:gd name="connsiteY180" fmla="*/ 2321541 h 3887021"/>
                    <a:gd name="connsiteX181" fmla="*/ 256931 w 5059200"/>
                    <a:gd name="connsiteY181" fmla="*/ 2309323 h 3887021"/>
                    <a:gd name="connsiteX182" fmla="*/ 256931 w 5059200"/>
                    <a:gd name="connsiteY182" fmla="*/ 2309323 h 3887021"/>
                    <a:gd name="connsiteX183" fmla="*/ 253876 w 5059200"/>
                    <a:gd name="connsiteY183" fmla="*/ 2308245 h 3887021"/>
                    <a:gd name="connsiteX184" fmla="*/ 253876 w 5059200"/>
                    <a:gd name="connsiteY184" fmla="*/ 2308245 h 3887021"/>
                    <a:gd name="connsiteX185" fmla="*/ 234112 w 5059200"/>
                    <a:gd name="connsiteY185" fmla="*/ 2316330 h 3887021"/>
                    <a:gd name="connsiteX186" fmla="*/ 234112 w 5059200"/>
                    <a:gd name="connsiteY186" fmla="*/ 2316330 h 3887021"/>
                    <a:gd name="connsiteX187" fmla="*/ 208419 w 5059200"/>
                    <a:gd name="connsiteY187" fmla="*/ 2321720 h 3887021"/>
                    <a:gd name="connsiteX188" fmla="*/ 208419 w 5059200"/>
                    <a:gd name="connsiteY188" fmla="*/ 2321720 h 3887021"/>
                    <a:gd name="connsiteX189" fmla="*/ 164400 w 5059200"/>
                    <a:gd name="connsiteY189" fmla="*/ 2340406 h 3887021"/>
                    <a:gd name="connsiteX190" fmla="*/ 164400 w 5059200"/>
                    <a:gd name="connsiteY190" fmla="*/ 2340406 h 3887021"/>
                    <a:gd name="connsiteX191" fmla="*/ 157393 w 5059200"/>
                    <a:gd name="connsiteY191" fmla="*/ 2341484 h 3887021"/>
                    <a:gd name="connsiteX192" fmla="*/ 157393 w 5059200"/>
                    <a:gd name="connsiteY192" fmla="*/ 2341484 h 3887021"/>
                    <a:gd name="connsiteX193" fmla="*/ 134215 w 5059200"/>
                    <a:gd name="connsiteY193" fmla="*/ 2326392 h 3887021"/>
                    <a:gd name="connsiteX194" fmla="*/ 134215 w 5059200"/>
                    <a:gd name="connsiteY194" fmla="*/ 2326392 h 3887021"/>
                    <a:gd name="connsiteX195" fmla="*/ 112475 w 5059200"/>
                    <a:gd name="connsiteY195" fmla="*/ 2296207 h 3887021"/>
                    <a:gd name="connsiteX196" fmla="*/ 112475 w 5059200"/>
                    <a:gd name="connsiteY196" fmla="*/ 2296207 h 3887021"/>
                    <a:gd name="connsiteX197" fmla="*/ 88938 w 5059200"/>
                    <a:gd name="connsiteY197" fmla="*/ 2247695 h 3887021"/>
                    <a:gd name="connsiteX198" fmla="*/ 88938 w 5059200"/>
                    <a:gd name="connsiteY198" fmla="*/ 2247695 h 3887021"/>
                    <a:gd name="connsiteX199" fmla="*/ 59831 w 5059200"/>
                    <a:gd name="connsiteY199" fmla="*/ 2209246 h 3887021"/>
                    <a:gd name="connsiteX200" fmla="*/ 59831 w 5059200"/>
                    <a:gd name="connsiteY200" fmla="*/ 2209246 h 3887021"/>
                    <a:gd name="connsiteX201" fmla="*/ 55878 w 5059200"/>
                    <a:gd name="connsiteY201" fmla="*/ 2198645 h 3887021"/>
                    <a:gd name="connsiteX202" fmla="*/ 55878 w 5059200"/>
                    <a:gd name="connsiteY202" fmla="*/ 2198645 h 3887021"/>
                    <a:gd name="connsiteX203" fmla="*/ 56597 w 5059200"/>
                    <a:gd name="connsiteY203" fmla="*/ 2192177 h 3887021"/>
                    <a:gd name="connsiteX204" fmla="*/ 56597 w 5059200"/>
                    <a:gd name="connsiteY204" fmla="*/ 2192177 h 3887021"/>
                    <a:gd name="connsiteX205" fmla="*/ 54261 w 5059200"/>
                    <a:gd name="connsiteY205" fmla="*/ 2184990 h 3887021"/>
                    <a:gd name="connsiteX206" fmla="*/ 54261 w 5059200"/>
                    <a:gd name="connsiteY206" fmla="*/ 2184990 h 3887021"/>
                    <a:gd name="connsiteX207" fmla="*/ 49769 w 5059200"/>
                    <a:gd name="connsiteY207" fmla="*/ 2170077 h 3887021"/>
                    <a:gd name="connsiteX208" fmla="*/ 49769 w 5059200"/>
                    <a:gd name="connsiteY208" fmla="*/ 2170077 h 3887021"/>
                    <a:gd name="connsiteX209" fmla="*/ 52644 w 5059200"/>
                    <a:gd name="connsiteY209" fmla="*/ 2159117 h 3887021"/>
                    <a:gd name="connsiteX210" fmla="*/ 52644 w 5059200"/>
                    <a:gd name="connsiteY210" fmla="*/ 2159117 h 3887021"/>
                    <a:gd name="connsiteX211" fmla="*/ 55159 w 5059200"/>
                    <a:gd name="connsiteY211" fmla="*/ 2150493 h 3887021"/>
                    <a:gd name="connsiteX212" fmla="*/ 55159 w 5059200"/>
                    <a:gd name="connsiteY212" fmla="*/ 2150493 h 3887021"/>
                    <a:gd name="connsiteX213" fmla="*/ 55339 w 5059200"/>
                    <a:gd name="connsiteY213" fmla="*/ 2150313 h 3887021"/>
                    <a:gd name="connsiteX214" fmla="*/ 54620 w 5059200"/>
                    <a:gd name="connsiteY214" fmla="*/ 2150313 h 3887021"/>
                    <a:gd name="connsiteX215" fmla="*/ 54620 w 5059200"/>
                    <a:gd name="connsiteY215" fmla="*/ 2150313 h 3887021"/>
                    <a:gd name="connsiteX216" fmla="*/ 52824 w 5059200"/>
                    <a:gd name="connsiteY216" fmla="*/ 2150493 h 3887021"/>
                    <a:gd name="connsiteX217" fmla="*/ 52824 w 5059200"/>
                    <a:gd name="connsiteY217" fmla="*/ 2150493 h 3887021"/>
                    <a:gd name="connsiteX218" fmla="*/ 52105 w 5059200"/>
                    <a:gd name="connsiteY218" fmla="*/ 2150673 h 3887021"/>
                    <a:gd name="connsiteX219" fmla="*/ 51746 w 5059200"/>
                    <a:gd name="connsiteY219" fmla="*/ 2150493 h 3887021"/>
                    <a:gd name="connsiteX220" fmla="*/ 44559 w 5059200"/>
                    <a:gd name="connsiteY220" fmla="*/ 2145103 h 3887021"/>
                    <a:gd name="connsiteX221" fmla="*/ 44559 w 5059200"/>
                    <a:gd name="connsiteY221" fmla="*/ 2145103 h 3887021"/>
                    <a:gd name="connsiteX222" fmla="*/ 47254 w 5059200"/>
                    <a:gd name="connsiteY222" fmla="*/ 2136478 h 3887021"/>
                    <a:gd name="connsiteX223" fmla="*/ 47254 w 5059200"/>
                    <a:gd name="connsiteY223" fmla="*/ 2136478 h 3887021"/>
                    <a:gd name="connsiteX224" fmla="*/ 50128 w 5059200"/>
                    <a:gd name="connsiteY224" fmla="*/ 2117433 h 3887021"/>
                    <a:gd name="connsiteX225" fmla="*/ 50128 w 5059200"/>
                    <a:gd name="connsiteY225" fmla="*/ 2117433 h 3887021"/>
                    <a:gd name="connsiteX226" fmla="*/ 49589 w 5059200"/>
                    <a:gd name="connsiteY226" fmla="*/ 2108090 h 3887021"/>
                    <a:gd name="connsiteX227" fmla="*/ 49589 w 5059200"/>
                    <a:gd name="connsiteY227" fmla="*/ 2108090 h 3887021"/>
                    <a:gd name="connsiteX228" fmla="*/ 34677 w 5059200"/>
                    <a:gd name="connsiteY228" fmla="*/ 2083655 h 3887021"/>
                    <a:gd name="connsiteX229" fmla="*/ 34677 w 5059200"/>
                    <a:gd name="connsiteY229" fmla="*/ 2083655 h 3887021"/>
                    <a:gd name="connsiteX230" fmla="*/ 28208 w 5059200"/>
                    <a:gd name="connsiteY230" fmla="*/ 2071797 h 3887021"/>
                    <a:gd name="connsiteX231" fmla="*/ 28208 w 5059200"/>
                    <a:gd name="connsiteY231" fmla="*/ 2071797 h 3887021"/>
                    <a:gd name="connsiteX232" fmla="*/ 35216 w 5059200"/>
                    <a:gd name="connsiteY232" fmla="*/ 2052572 h 3887021"/>
                    <a:gd name="connsiteX233" fmla="*/ 35216 w 5059200"/>
                    <a:gd name="connsiteY233" fmla="*/ 2052572 h 3887021"/>
                    <a:gd name="connsiteX234" fmla="*/ 36294 w 5059200"/>
                    <a:gd name="connsiteY234" fmla="*/ 2050236 h 3887021"/>
                    <a:gd name="connsiteX235" fmla="*/ 36294 w 5059200"/>
                    <a:gd name="connsiteY235" fmla="*/ 2050236 h 3887021"/>
                    <a:gd name="connsiteX236" fmla="*/ 33060 w 5059200"/>
                    <a:gd name="connsiteY236" fmla="*/ 2050236 h 3887021"/>
                    <a:gd name="connsiteX237" fmla="*/ 33060 w 5059200"/>
                    <a:gd name="connsiteY237" fmla="*/ 2050236 h 3887021"/>
                    <a:gd name="connsiteX238" fmla="*/ 21561 w 5059200"/>
                    <a:gd name="connsiteY238" fmla="*/ 2047720 h 3887021"/>
                    <a:gd name="connsiteX239" fmla="*/ 21561 w 5059200"/>
                    <a:gd name="connsiteY239" fmla="*/ 2047720 h 3887021"/>
                    <a:gd name="connsiteX240" fmla="*/ 14553 w 5059200"/>
                    <a:gd name="connsiteY240" fmla="*/ 2034425 h 3887021"/>
                    <a:gd name="connsiteX241" fmla="*/ 14553 w 5059200"/>
                    <a:gd name="connsiteY241" fmla="*/ 2034425 h 3887021"/>
                    <a:gd name="connsiteX242" fmla="*/ 19045 w 5059200"/>
                    <a:gd name="connsiteY242" fmla="*/ 2011966 h 3887021"/>
                    <a:gd name="connsiteX243" fmla="*/ 19045 w 5059200"/>
                    <a:gd name="connsiteY243" fmla="*/ 2011966 h 3887021"/>
                    <a:gd name="connsiteX244" fmla="*/ 19225 w 5059200"/>
                    <a:gd name="connsiteY244" fmla="*/ 2009271 h 3887021"/>
                    <a:gd name="connsiteX245" fmla="*/ 19225 w 5059200"/>
                    <a:gd name="connsiteY245" fmla="*/ 2009271 h 3887021"/>
                    <a:gd name="connsiteX246" fmla="*/ 3234 w 5059200"/>
                    <a:gd name="connsiteY246" fmla="*/ 1984117 h 3887021"/>
                    <a:gd name="connsiteX247" fmla="*/ 3234 w 5059200"/>
                    <a:gd name="connsiteY247" fmla="*/ 1984117 h 3887021"/>
                    <a:gd name="connsiteX248" fmla="*/ 0 w 5059200"/>
                    <a:gd name="connsiteY248" fmla="*/ 1970102 h 3887021"/>
                    <a:gd name="connsiteX249" fmla="*/ 0 w 5059200"/>
                    <a:gd name="connsiteY249" fmla="*/ 1970102 h 3887021"/>
                    <a:gd name="connsiteX250" fmla="*/ 11499 w 5059200"/>
                    <a:gd name="connsiteY250" fmla="*/ 1945487 h 3887021"/>
                    <a:gd name="connsiteX251" fmla="*/ 11499 w 5059200"/>
                    <a:gd name="connsiteY251" fmla="*/ 1945487 h 3887021"/>
                    <a:gd name="connsiteX252" fmla="*/ 19584 w 5059200"/>
                    <a:gd name="connsiteY252" fmla="*/ 1924106 h 3887021"/>
                    <a:gd name="connsiteX253" fmla="*/ 19584 w 5059200"/>
                    <a:gd name="connsiteY253" fmla="*/ 1924106 h 3887021"/>
                    <a:gd name="connsiteX254" fmla="*/ 19584 w 5059200"/>
                    <a:gd name="connsiteY254" fmla="*/ 1920872 h 3887021"/>
                    <a:gd name="connsiteX255" fmla="*/ 19584 w 5059200"/>
                    <a:gd name="connsiteY255" fmla="*/ 1920872 h 3887021"/>
                    <a:gd name="connsiteX256" fmla="*/ 19944 w 5059200"/>
                    <a:gd name="connsiteY256" fmla="*/ 1912428 h 3887021"/>
                    <a:gd name="connsiteX257" fmla="*/ 19944 w 5059200"/>
                    <a:gd name="connsiteY257" fmla="*/ 1912428 h 3887021"/>
                    <a:gd name="connsiteX258" fmla="*/ 20123 w 5059200"/>
                    <a:gd name="connsiteY258" fmla="*/ 1909014 h 3887021"/>
                    <a:gd name="connsiteX259" fmla="*/ 20123 w 5059200"/>
                    <a:gd name="connsiteY259" fmla="*/ 1909014 h 3887021"/>
                    <a:gd name="connsiteX260" fmla="*/ 14733 w 5059200"/>
                    <a:gd name="connsiteY260" fmla="*/ 1882961 h 3887021"/>
                    <a:gd name="connsiteX261" fmla="*/ 14733 w 5059200"/>
                    <a:gd name="connsiteY261" fmla="*/ 1882961 h 3887021"/>
                    <a:gd name="connsiteX262" fmla="*/ 14553 w 5059200"/>
                    <a:gd name="connsiteY262" fmla="*/ 1881883 h 3887021"/>
                    <a:gd name="connsiteX263" fmla="*/ 14553 w 5059200"/>
                    <a:gd name="connsiteY263" fmla="*/ 1881883 h 3887021"/>
                    <a:gd name="connsiteX264" fmla="*/ 32700 w 5059200"/>
                    <a:gd name="connsiteY264" fmla="*/ 1856011 h 3887021"/>
                    <a:gd name="connsiteX265" fmla="*/ 32700 w 5059200"/>
                    <a:gd name="connsiteY265" fmla="*/ 1856011 h 3887021"/>
                    <a:gd name="connsiteX266" fmla="*/ 47254 w 5059200"/>
                    <a:gd name="connsiteY266" fmla="*/ 1813069 h 3887021"/>
                    <a:gd name="connsiteX267" fmla="*/ 47254 w 5059200"/>
                    <a:gd name="connsiteY267" fmla="*/ 1813069 h 3887021"/>
                    <a:gd name="connsiteX268" fmla="*/ 47254 w 5059200"/>
                    <a:gd name="connsiteY268" fmla="*/ 1812889 h 3887021"/>
                    <a:gd name="connsiteX269" fmla="*/ 47254 w 5059200"/>
                    <a:gd name="connsiteY269" fmla="*/ 1812889 h 3887021"/>
                    <a:gd name="connsiteX270" fmla="*/ 73845 w 5059200"/>
                    <a:gd name="connsiteY270" fmla="*/ 1754496 h 3887021"/>
                    <a:gd name="connsiteX271" fmla="*/ 73845 w 5059200"/>
                    <a:gd name="connsiteY271" fmla="*/ 1754496 h 3887021"/>
                    <a:gd name="connsiteX272" fmla="*/ 87860 w 5059200"/>
                    <a:gd name="connsiteY272" fmla="*/ 1690353 h 3887021"/>
                    <a:gd name="connsiteX273" fmla="*/ 87860 w 5059200"/>
                    <a:gd name="connsiteY273" fmla="*/ 1690353 h 3887021"/>
                    <a:gd name="connsiteX274" fmla="*/ 91094 w 5059200"/>
                    <a:gd name="connsiteY274" fmla="*/ 1675620 h 3887021"/>
                    <a:gd name="connsiteX275" fmla="*/ 91094 w 5059200"/>
                    <a:gd name="connsiteY275" fmla="*/ 1675620 h 3887021"/>
                    <a:gd name="connsiteX276" fmla="*/ 97742 w 5059200"/>
                    <a:gd name="connsiteY276" fmla="*/ 1668972 h 3887021"/>
                    <a:gd name="connsiteX277" fmla="*/ 97742 w 5059200"/>
                    <a:gd name="connsiteY277" fmla="*/ 1668972 h 3887021"/>
                    <a:gd name="connsiteX278" fmla="*/ 108881 w 5059200"/>
                    <a:gd name="connsiteY278" fmla="*/ 1637170 h 3887021"/>
                    <a:gd name="connsiteX279" fmla="*/ 108881 w 5059200"/>
                    <a:gd name="connsiteY279" fmla="*/ 1637170 h 3887021"/>
                    <a:gd name="connsiteX280" fmla="*/ 109600 w 5059200"/>
                    <a:gd name="connsiteY280" fmla="*/ 1628546 h 3887021"/>
                    <a:gd name="connsiteX281" fmla="*/ 109600 w 5059200"/>
                    <a:gd name="connsiteY281" fmla="*/ 1628546 h 3887021"/>
                    <a:gd name="connsiteX282" fmla="*/ 102413 w 5059200"/>
                    <a:gd name="connsiteY282" fmla="*/ 1608063 h 3887021"/>
                    <a:gd name="connsiteX283" fmla="*/ 102413 w 5059200"/>
                    <a:gd name="connsiteY283" fmla="*/ 1608063 h 3887021"/>
                    <a:gd name="connsiteX284" fmla="*/ 101515 w 5059200"/>
                    <a:gd name="connsiteY284" fmla="*/ 1603572 h 3887021"/>
                    <a:gd name="connsiteX285" fmla="*/ 101515 w 5059200"/>
                    <a:gd name="connsiteY285" fmla="*/ 1603572 h 3887021"/>
                    <a:gd name="connsiteX286" fmla="*/ 120740 w 5059200"/>
                    <a:gd name="connsiteY286" fmla="*/ 1562247 h 3887021"/>
                    <a:gd name="connsiteX287" fmla="*/ 120740 w 5059200"/>
                    <a:gd name="connsiteY287" fmla="*/ 1562247 h 3887021"/>
                    <a:gd name="connsiteX288" fmla="*/ 139964 w 5059200"/>
                    <a:gd name="connsiteY288" fmla="*/ 1546616 h 3887021"/>
                    <a:gd name="connsiteX289" fmla="*/ 139964 w 5059200"/>
                    <a:gd name="connsiteY289" fmla="*/ 1546616 h 3887021"/>
                    <a:gd name="connsiteX290" fmla="*/ 157572 w 5059200"/>
                    <a:gd name="connsiteY290" fmla="*/ 1514275 h 3887021"/>
                    <a:gd name="connsiteX291" fmla="*/ 157572 w 5059200"/>
                    <a:gd name="connsiteY291" fmla="*/ 1514275 h 3887021"/>
                    <a:gd name="connsiteX292" fmla="*/ 176797 w 5059200"/>
                    <a:gd name="connsiteY292" fmla="*/ 1493253 h 3887021"/>
                    <a:gd name="connsiteX293" fmla="*/ 176797 w 5059200"/>
                    <a:gd name="connsiteY293" fmla="*/ 1493253 h 3887021"/>
                    <a:gd name="connsiteX294" fmla="*/ 183445 w 5059200"/>
                    <a:gd name="connsiteY294" fmla="*/ 1488582 h 3887021"/>
                    <a:gd name="connsiteX295" fmla="*/ 183445 w 5059200"/>
                    <a:gd name="connsiteY295" fmla="*/ 1488582 h 3887021"/>
                    <a:gd name="connsiteX296" fmla="*/ 182367 w 5059200"/>
                    <a:gd name="connsiteY296" fmla="*/ 1481934 h 3887021"/>
                    <a:gd name="connsiteX297" fmla="*/ 182367 w 5059200"/>
                    <a:gd name="connsiteY297" fmla="*/ 1481934 h 3887021"/>
                    <a:gd name="connsiteX298" fmla="*/ 182367 w 5059200"/>
                    <a:gd name="connsiteY298" fmla="*/ 1481934 h 3887021"/>
                    <a:gd name="connsiteX299" fmla="*/ 182367 w 5059200"/>
                    <a:gd name="connsiteY299" fmla="*/ 1481934 h 3887021"/>
                    <a:gd name="connsiteX300" fmla="*/ 182367 w 5059200"/>
                    <a:gd name="connsiteY300" fmla="*/ 1481934 h 3887021"/>
                    <a:gd name="connsiteX301" fmla="*/ 182367 w 5059200"/>
                    <a:gd name="connsiteY301" fmla="*/ 1481574 h 3887021"/>
                    <a:gd name="connsiteX302" fmla="*/ 182367 w 5059200"/>
                    <a:gd name="connsiteY302" fmla="*/ 1481574 h 3887021"/>
                    <a:gd name="connsiteX303" fmla="*/ 212013 w 5059200"/>
                    <a:gd name="connsiteY303" fmla="*/ 1452108 h 3887021"/>
                    <a:gd name="connsiteX304" fmla="*/ 212013 w 5059200"/>
                    <a:gd name="connsiteY304" fmla="*/ 1452108 h 3887021"/>
                    <a:gd name="connsiteX305" fmla="*/ 234112 w 5059200"/>
                    <a:gd name="connsiteY305" fmla="*/ 1420306 h 3887021"/>
                    <a:gd name="connsiteX306" fmla="*/ 234112 w 5059200"/>
                    <a:gd name="connsiteY306" fmla="*/ 1420306 h 3887021"/>
                    <a:gd name="connsiteX307" fmla="*/ 264836 w 5059200"/>
                    <a:gd name="connsiteY307" fmla="*/ 1391918 h 3887021"/>
                    <a:gd name="connsiteX308" fmla="*/ 264836 w 5059200"/>
                    <a:gd name="connsiteY308" fmla="*/ 1391918 h 3887021"/>
                    <a:gd name="connsiteX309" fmla="*/ 280827 w 5059200"/>
                    <a:gd name="connsiteY309" fmla="*/ 1368022 h 3887021"/>
                    <a:gd name="connsiteX310" fmla="*/ 280827 w 5059200"/>
                    <a:gd name="connsiteY310" fmla="*/ 1368022 h 3887021"/>
                    <a:gd name="connsiteX311" fmla="*/ 309934 w 5059200"/>
                    <a:gd name="connsiteY311" fmla="*/ 1330291 h 3887021"/>
                    <a:gd name="connsiteX312" fmla="*/ 309934 w 5059200"/>
                    <a:gd name="connsiteY312" fmla="*/ 1330291 h 3887021"/>
                    <a:gd name="connsiteX313" fmla="*/ 336705 w 5059200"/>
                    <a:gd name="connsiteY313" fmla="*/ 1318432 h 3887021"/>
                    <a:gd name="connsiteX314" fmla="*/ 336705 w 5059200"/>
                    <a:gd name="connsiteY314" fmla="*/ 1318432 h 3887021"/>
                    <a:gd name="connsiteX315" fmla="*/ 368866 w 5059200"/>
                    <a:gd name="connsiteY315" fmla="*/ 1299926 h 3887021"/>
                    <a:gd name="connsiteX316" fmla="*/ 368866 w 5059200"/>
                    <a:gd name="connsiteY316" fmla="*/ 1299926 h 3887021"/>
                    <a:gd name="connsiteX317" fmla="*/ 391505 w 5059200"/>
                    <a:gd name="connsiteY317" fmla="*/ 1286091 h 3887021"/>
                    <a:gd name="connsiteX318" fmla="*/ 391505 w 5059200"/>
                    <a:gd name="connsiteY318" fmla="*/ 1286091 h 3887021"/>
                    <a:gd name="connsiteX319" fmla="*/ 406777 w 5059200"/>
                    <a:gd name="connsiteY319" fmla="*/ 1271897 h 3887021"/>
                    <a:gd name="connsiteX320" fmla="*/ 406777 w 5059200"/>
                    <a:gd name="connsiteY320" fmla="*/ 1271897 h 3887021"/>
                    <a:gd name="connsiteX321" fmla="*/ 429236 w 5059200"/>
                    <a:gd name="connsiteY321" fmla="*/ 1242790 h 3887021"/>
                    <a:gd name="connsiteX322" fmla="*/ 429236 w 5059200"/>
                    <a:gd name="connsiteY322" fmla="*/ 1242790 h 3887021"/>
                    <a:gd name="connsiteX323" fmla="*/ 470381 w 5059200"/>
                    <a:gd name="connsiteY323" fmla="*/ 1172718 h 3887021"/>
                    <a:gd name="connsiteX324" fmla="*/ 470381 w 5059200"/>
                    <a:gd name="connsiteY324" fmla="*/ 1172718 h 3887021"/>
                    <a:gd name="connsiteX325" fmla="*/ 510448 w 5059200"/>
                    <a:gd name="connsiteY325" fmla="*/ 1136065 h 3887021"/>
                    <a:gd name="connsiteX326" fmla="*/ 510448 w 5059200"/>
                    <a:gd name="connsiteY326" fmla="*/ 1136065 h 3887021"/>
                    <a:gd name="connsiteX327" fmla="*/ 570638 w 5059200"/>
                    <a:gd name="connsiteY327" fmla="*/ 1104263 h 3887021"/>
                    <a:gd name="connsiteX328" fmla="*/ 570638 w 5059200"/>
                    <a:gd name="connsiteY328" fmla="*/ 1104263 h 3887021"/>
                    <a:gd name="connsiteX329" fmla="*/ 598667 w 5059200"/>
                    <a:gd name="connsiteY329" fmla="*/ 1061322 h 3887021"/>
                    <a:gd name="connsiteX330" fmla="*/ 598667 w 5059200"/>
                    <a:gd name="connsiteY330" fmla="*/ 1061322 h 3887021"/>
                    <a:gd name="connsiteX331" fmla="*/ 622563 w 5059200"/>
                    <a:gd name="connsiteY331" fmla="*/ 1046589 h 3887021"/>
                    <a:gd name="connsiteX332" fmla="*/ 622563 w 5059200"/>
                    <a:gd name="connsiteY332" fmla="*/ 1046589 h 3887021"/>
                    <a:gd name="connsiteX333" fmla="*/ 627055 w 5059200"/>
                    <a:gd name="connsiteY333" fmla="*/ 1045511 h 3887021"/>
                    <a:gd name="connsiteX334" fmla="*/ 627055 w 5059200"/>
                    <a:gd name="connsiteY334" fmla="*/ 1045511 h 3887021"/>
                    <a:gd name="connsiteX335" fmla="*/ 630648 w 5059200"/>
                    <a:gd name="connsiteY335" fmla="*/ 1048925 h 3887021"/>
                    <a:gd name="connsiteX336" fmla="*/ 630648 w 5059200"/>
                    <a:gd name="connsiteY336" fmla="*/ 1048925 h 3887021"/>
                    <a:gd name="connsiteX337" fmla="*/ 625617 w 5059200"/>
                    <a:gd name="connsiteY337" fmla="*/ 1064376 h 3887021"/>
                    <a:gd name="connsiteX338" fmla="*/ 625617 w 5059200"/>
                    <a:gd name="connsiteY338" fmla="*/ 1064376 h 3887021"/>
                    <a:gd name="connsiteX339" fmla="*/ 625977 w 5059200"/>
                    <a:gd name="connsiteY339" fmla="*/ 1067251 h 3887021"/>
                    <a:gd name="connsiteX340" fmla="*/ 625977 w 5059200"/>
                    <a:gd name="connsiteY340" fmla="*/ 1067251 h 3887021"/>
                    <a:gd name="connsiteX341" fmla="*/ 648076 w 5059200"/>
                    <a:gd name="connsiteY341" fmla="*/ 1082343 h 3887021"/>
                    <a:gd name="connsiteX342" fmla="*/ 648076 w 5059200"/>
                    <a:gd name="connsiteY342" fmla="*/ 1082343 h 3887021"/>
                    <a:gd name="connsiteX343" fmla="*/ 650412 w 5059200"/>
                    <a:gd name="connsiteY343" fmla="*/ 1082164 h 3887021"/>
                    <a:gd name="connsiteX344" fmla="*/ 650412 w 5059200"/>
                    <a:gd name="connsiteY344" fmla="*/ 1082164 h 3887021"/>
                    <a:gd name="connsiteX345" fmla="*/ 651131 w 5059200"/>
                    <a:gd name="connsiteY345" fmla="*/ 1082164 h 3887021"/>
                    <a:gd name="connsiteX346" fmla="*/ 651131 w 5059200"/>
                    <a:gd name="connsiteY346" fmla="*/ 1082164 h 3887021"/>
                    <a:gd name="connsiteX347" fmla="*/ 651311 w 5059200"/>
                    <a:gd name="connsiteY347" fmla="*/ 1082164 h 3887021"/>
                    <a:gd name="connsiteX348" fmla="*/ 651311 w 5059200"/>
                    <a:gd name="connsiteY348" fmla="*/ 1082164 h 3887021"/>
                    <a:gd name="connsiteX349" fmla="*/ 677363 w 5059200"/>
                    <a:gd name="connsiteY349" fmla="*/ 1091686 h 3887021"/>
                    <a:gd name="connsiteX350" fmla="*/ 677363 w 5059200"/>
                    <a:gd name="connsiteY350" fmla="*/ 1091686 h 3887021"/>
                    <a:gd name="connsiteX351" fmla="*/ 684550 w 5059200"/>
                    <a:gd name="connsiteY351" fmla="*/ 1093303 h 3887021"/>
                    <a:gd name="connsiteX352" fmla="*/ 684550 w 5059200"/>
                    <a:gd name="connsiteY352" fmla="*/ 1093303 h 3887021"/>
                    <a:gd name="connsiteX353" fmla="*/ 704314 w 5059200"/>
                    <a:gd name="connsiteY353" fmla="*/ 1083062 h 3887021"/>
                    <a:gd name="connsiteX354" fmla="*/ 704314 w 5059200"/>
                    <a:gd name="connsiteY354" fmla="*/ 1083062 h 3887021"/>
                    <a:gd name="connsiteX355" fmla="*/ 724976 w 5059200"/>
                    <a:gd name="connsiteY355" fmla="*/ 1073899 h 3887021"/>
                    <a:gd name="connsiteX356" fmla="*/ 724976 w 5059200"/>
                    <a:gd name="connsiteY356" fmla="*/ 1073899 h 3887021"/>
                    <a:gd name="connsiteX357" fmla="*/ 731085 w 5059200"/>
                    <a:gd name="connsiteY357" fmla="*/ 1073899 h 3887021"/>
                    <a:gd name="connsiteX358" fmla="*/ 731085 w 5059200"/>
                    <a:gd name="connsiteY358" fmla="*/ 1073899 h 3887021"/>
                    <a:gd name="connsiteX359" fmla="*/ 731085 w 5059200"/>
                    <a:gd name="connsiteY359" fmla="*/ 1073899 h 3887021"/>
                    <a:gd name="connsiteX360" fmla="*/ 731085 w 5059200"/>
                    <a:gd name="connsiteY360" fmla="*/ 1073899 h 3887021"/>
                    <a:gd name="connsiteX361" fmla="*/ 762707 w 5059200"/>
                    <a:gd name="connsiteY361" fmla="*/ 1059705 h 3887021"/>
                    <a:gd name="connsiteX362" fmla="*/ 762707 w 5059200"/>
                    <a:gd name="connsiteY362" fmla="*/ 1059705 h 3887021"/>
                    <a:gd name="connsiteX363" fmla="*/ 795587 w 5059200"/>
                    <a:gd name="connsiteY363" fmla="*/ 1050003 h 3887021"/>
                    <a:gd name="connsiteX364" fmla="*/ 795587 w 5059200"/>
                    <a:gd name="connsiteY364" fmla="*/ 1050003 h 3887021"/>
                    <a:gd name="connsiteX365" fmla="*/ 818046 w 5059200"/>
                    <a:gd name="connsiteY365" fmla="*/ 1051081 h 3887021"/>
                    <a:gd name="connsiteX366" fmla="*/ 818046 w 5059200"/>
                    <a:gd name="connsiteY366" fmla="*/ 1051081 h 3887021"/>
                    <a:gd name="connsiteX367" fmla="*/ 818405 w 5059200"/>
                    <a:gd name="connsiteY367" fmla="*/ 1051081 h 3887021"/>
                    <a:gd name="connsiteX368" fmla="*/ 818405 w 5059200"/>
                    <a:gd name="connsiteY368" fmla="*/ 1051081 h 3887021"/>
                    <a:gd name="connsiteX369" fmla="*/ 863683 w 5059200"/>
                    <a:gd name="connsiteY369" fmla="*/ 1060424 h 3887021"/>
                    <a:gd name="connsiteX370" fmla="*/ 863683 w 5059200"/>
                    <a:gd name="connsiteY370" fmla="*/ 1060424 h 3887021"/>
                    <a:gd name="connsiteX371" fmla="*/ 873205 w 5059200"/>
                    <a:gd name="connsiteY371" fmla="*/ 1061681 h 3887021"/>
                    <a:gd name="connsiteX372" fmla="*/ 873205 w 5059200"/>
                    <a:gd name="connsiteY372" fmla="*/ 1061681 h 3887021"/>
                    <a:gd name="connsiteX373" fmla="*/ 901054 w 5059200"/>
                    <a:gd name="connsiteY373" fmla="*/ 1058807 h 3887021"/>
                    <a:gd name="connsiteX374" fmla="*/ 901054 w 5059200"/>
                    <a:gd name="connsiteY374" fmla="*/ 1058807 h 3887021"/>
                    <a:gd name="connsiteX375" fmla="*/ 906984 w 5059200"/>
                    <a:gd name="connsiteY375" fmla="*/ 1058627 h 3887021"/>
                    <a:gd name="connsiteX376" fmla="*/ 906984 w 5059200"/>
                    <a:gd name="connsiteY376" fmla="*/ 1058627 h 3887021"/>
                    <a:gd name="connsiteX377" fmla="*/ 933036 w 5059200"/>
                    <a:gd name="connsiteY377" fmla="*/ 1065454 h 3887021"/>
                    <a:gd name="connsiteX378" fmla="*/ 933036 w 5059200"/>
                    <a:gd name="connsiteY378" fmla="*/ 1065454 h 3887021"/>
                    <a:gd name="connsiteX379" fmla="*/ 942918 w 5059200"/>
                    <a:gd name="connsiteY379" fmla="*/ 1066173 h 3887021"/>
                    <a:gd name="connsiteX380" fmla="*/ 942918 w 5059200"/>
                    <a:gd name="connsiteY380" fmla="*/ 1066173 h 3887021"/>
                    <a:gd name="connsiteX381" fmla="*/ 951183 w 5059200"/>
                    <a:gd name="connsiteY381" fmla="*/ 1062041 h 3887021"/>
                    <a:gd name="connsiteX382" fmla="*/ 951183 w 5059200"/>
                    <a:gd name="connsiteY382" fmla="*/ 1062041 h 3887021"/>
                    <a:gd name="connsiteX383" fmla="*/ 961604 w 5059200"/>
                    <a:gd name="connsiteY383" fmla="*/ 1058986 h 3887021"/>
                    <a:gd name="connsiteX384" fmla="*/ 961604 w 5059200"/>
                    <a:gd name="connsiteY384" fmla="*/ 1058986 h 3887021"/>
                    <a:gd name="connsiteX385" fmla="*/ 984242 w 5059200"/>
                    <a:gd name="connsiteY385" fmla="*/ 1073719 h 3887021"/>
                    <a:gd name="connsiteX386" fmla="*/ 984242 w 5059200"/>
                    <a:gd name="connsiteY386" fmla="*/ 1073719 h 3887021"/>
                    <a:gd name="connsiteX387" fmla="*/ 984242 w 5059200"/>
                    <a:gd name="connsiteY387" fmla="*/ 1074618 h 3887021"/>
                    <a:gd name="connsiteX388" fmla="*/ 984242 w 5059200"/>
                    <a:gd name="connsiteY388" fmla="*/ 1074618 h 3887021"/>
                    <a:gd name="connsiteX389" fmla="*/ 984422 w 5059200"/>
                    <a:gd name="connsiteY389" fmla="*/ 1079109 h 3887021"/>
                    <a:gd name="connsiteX390" fmla="*/ 984422 w 5059200"/>
                    <a:gd name="connsiteY390" fmla="*/ 1079109 h 3887021"/>
                    <a:gd name="connsiteX391" fmla="*/ 984422 w 5059200"/>
                    <a:gd name="connsiteY391" fmla="*/ 1079648 h 3887021"/>
                    <a:gd name="connsiteX392" fmla="*/ 984422 w 5059200"/>
                    <a:gd name="connsiteY392" fmla="*/ 1079648 h 3887021"/>
                    <a:gd name="connsiteX393" fmla="*/ 992687 w 5059200"/>
                    <a:gd name="connsiteY393" fmla="*/ 1076235 h 3887021"/>
                    <a:gd name="connsiteX394" fmla="*/ 992687 w 5059200"/>
                    <a:gd name="connsiteY394" fmla="*/ 1076235 h 3887021"/>
                    <a:gd name="connsiteX395" fmla="*/ 999694 w 5059200"/>
                    <a:gd name="connsiteY395" fmla="*/ 1074258 h 3887021"/>
                    <a:gd name="connsiteX396" fmla="*/ 999694 w 5059200"/>
                    <a:gd name="connsiteY396" fmla="*/ 1074258 h 3887021"/>
                    <a:gd name="connsiteX397" fmla="*/ 1003108 w 5059200"/>
                    <a:gd name="connsiteY397" fmla="*/ 1077492 h 3887021"/>
                    <a:gd name="connsiteX398" fmla="*/ 1003108 w 5059200"/>
                    <a:gd name="connsiteY398" fmla="*/ 1077492 h 3887021"/>
                    <a:gd name="connsiteX399" fmla="*/ 1000054 w 5059200"/>
                    <a:gd name="connsiteY399" fmla="*/ 1086296 h 3887021"/>
                    <a:gd name="connsiteX400" fmla="*/ 1000054 w 5059200"/>
                    <a:gd name="connsiteY400" fmla="*/ 1086296 h 3887021"/>
                    <a:gd name="connsiteX401" fmla="*/ 983344 w 5059200"/>
                    <a:gd name="connsiteY401" fmla="*/ 1102107 h 3887021"/>
                    <a:gd name="connsiteX402" fmla="*/ 983344 w 5059200"/>
                    <a:gd name="connsiteY402" fmla="*/ 1102107 h 3887021"/>
                    <a:gd name="connsiteX403" fmla="*/ 974001 w 5059200"/>
                    <a:gd name="connsiteY403" fmla="*/ 1123668 h 3887021"/>
                    <a:gd name="connsiteX404" fmla="*/ 974001 w 5059200"/>
                    <a:gd name="connsiteY404" fmla="*/ 1123668 h 3887021"/>
                    <a:gd name="connsiteX405" fmla="*/ 974001 w 5059200"/>
                    <a:gd name="connsiteY405" fmla="*/ 1123848 h 3887021"/>
                    <a:gd name="connsiteX406" fmla="*/ 974361 w 5059200"/>
                    <a:gd name="connsiteY406" fmla="*/ 1129058 h 3887021"/>
                    <a:gd name="connsiteX407" fmla="*/ 973462 w 5059200"/>
                    <a:gd name="connsiteY407" fmla="*/ 1128519 h 3887021"/>
                    <a:gd name="connsiteX408" fmla="*/ 959268 w 5059200"/>
                    <a:gd name="connsiteY408" fmla="*/ 1161219 h 3887021"/>
                    <a:gd name="connsiteX409" fmla="*/ 959268 w 5059200"/>
                    <a:gd name="connsiteY409" fmla="*/ 1161219 h 3887021"/>
                    <a:gd name="connsiteX410" fmla="*/ 933216 w 5059200"/>
                    <a:gd name="connsiteY410" fmla="*/ 1182241 h 3887021"/>
                    <a:gd name="connsiteX411" fmla="*/ 933216 w 5059200"/>
                    <a:gd name="connsiteY411" fmla="*/ 1182241 h 3887021"/>
                    <a:gd name="connsiteX412" fmla="*/ 931419 w 5059200"/>
                    <a:gd name="connsiteY412" fmla="*/ 1187991 h 3887021"/>
                    <a:gd name="connsiteX413" fmla="*/ 931419 w 5059200"/>
                    <a:gd name="connsiteY413" fmla="*/ 1187991 h 3887021"/>
                    <a:gd name="connsiteX414" fmla="*/ 933395 w 5059200"/>
                    <a:gd name="connsiteY414" fmla="*/ 1197693 h 3887021"/>
                    <a:gd name="connsiteX415" fmla="*/ 933395 w 5059200"/>
                    <a:gd name="connsiteY415" fmla="*/ 1197693 h 3887021"/>
                    <a:gd name="connsiteX416" fmla="*/ 935911 w 5059200"/>
                    <a:gd name="connsiteY416" fmla="*/ 1201466 h 3887021"/>
                    <a:gd name="connsiteX417" fmla="*/ 935911 w 5059200"/>
                    <a:gd name="connsiteY417" fmla="*/ 1201466 h 3887021"/>
                    <a:gd name="connsiteX418" fmla="*/ 935911 w 5059200"/>
                    <a:gd name="connsiteY418" fmla="*/ 1201466 h 3887021"/>
                    <a:gd name="connsiteX419" fmla="*/ 935911 w 5059200"/>
                    <a:gd name="connsiteY419" fmla="*/ 1201466 h 3887021"/>
                    <a:gd name="connsiteX420" fmla="*/ 935911 w 5059200"/>
                    <a:gd name="connsiteY420" fmla="*/ 1201466 h 3887021"/>
                    <a:gd name="connsiteX421" fmla="*/ 936090 w 5059200"/>
                    <a:gd name="connsiteY421" fmla="*/ 1201466 h 3887021"/>
                    <a:gd name="connsiteX422" fmla="*/ 936090 w 5059200"/>
                    <a:gd name="connsiteY422" fmla="*/ 1201466 h 3887021"/>
                    <a:gd name="connsiteX423" fmla="*/ 947589 w 5059200"/>
                    <a:gd name="connsiteY423" fmla="*/ 1218894 h 3887021"/>
                    <a:gd name="connsiteX424" fmla="*/ 947589 w 5059200"/>
                    <a:gd name="connsiteY424" fmla="*/ 1218894 h 3887021"/>
                    <a:gd name="connsiteX425" fmla="*/ 970588 w 5059200"/>
                    <a:gd name="connsiteY425" fmla="*/ 1234705 h 3887021"/>
                    <a:gd name="connsiteX426" fmla="*/ 970588 w 5059200"/>
                    <a:gd name="connsiteY426" fmla="*/ 1234705 h 3887021"/>
                    <a:gd name="connsiteX427" fmla="*/ 1001850 w 5059200"/>
                    <a:gd name="connsiteY427" fmla="*/ 1260219 h 3887021"/>
                    <a:gd name="connsiteX428" fmla="*/ 1001850 w 5059200"/>
                    <a:gd name="connsiteY428" fmla="*/ 1260219 h 3887021"/>
                    <a:gd name="connsiteX429" fmla="*/ 1004725 w 5059200"/>
                    <a:gd name="connsiteY429" fmla="*/ 1290763 h 3887021"/>
                    <a:gd name="connsiteX430" fmla="*/ 1004725 w 5059200"/>
                    <a:gd name="connsiteY430" fmla="*/ 1290763 h 3887021"/>
                    <a:gd name="connsiteX431" fmla="*/ 1004725 w 5059200"/>
                    <a:gd name="connsiteY431" fmla="*/ 1291482 h 3887021"/>
                    <a:gd name="connsiteX432" fmla="*/ 1004725 w 5059200"/>
                    <a:gd name="connsiteY432" fmla="*/ 1291482 h 3887021"/>
                    <a:gd name="connsiteX433" fmla="*/ 1034910 w 5059200"/>
                    <a:gd name="connsiteY433" fmla="*/ 1315917 h 3887021"/>
                    <a:gd name="connsiteX434" fmla="*/ 1034910 w 5059200"/>
                    <a:gd name="connsiteY434" fmla="*/ 1315917 h 3887021"/>
                    <a:gd name="connsiteX435" fmla="*/ 1053596 w 5059200"/>
                    <a:gd name="connsiteY435" fmla="*/ 1344126 h 3887021"/>
                    <a:gd name="connsiteX436" fmla="*/ 1053596 w 5059200"/>
                    <a:gd name="connsiteY436" fmla="*/ 1344126 h 3887021"/>
                    <a:gd name="connsiteX437" fmla="*/ 1066173 w 5059200"/>
                    <a:gd name="connsiteY437" fmla="*/ 1354726 h 3887021"/>
                    <a:gd name="connsiteX438" fmla="*/ 1066173 w 5059200"/>
                    <a:gd name="connsiteY438" fmla="*/ 1354726 h 3887021"/>
                    <a:gd name="connsiteX439" fmla="*/ 1072821 w 5059200"/>
                    <a:gd name="connsiteY439" fmla="*/ 1351312 h 3887021"/>
                    <a:gd name="connsiteX440" fmla="*/ 1072821 w 5059200"/>
                    <a:gd name="connsiteY440" fmla="*/ 1351312 h 3887021"/>
                    <a:gd name="connsiteX441" fmla="*/ 1094561 w 5059200"/>
                    <a:gd name="connsiteY441" fmla="*/ 1330650 h 3887021"/>
                    <a:gd name="connsiteX442" fmla="*/ 1094561 w 5059200"/>
                    <a:gd name="connsiteY442" fmla="*/ 1330650 h 3887021"/>
                    <a:gd name="connsiteX443" fmla="*/ 1101389 w 5059200"/>
                    <a:gd name="connsiteY443" fmla="*/ 1304418 h 3887021"/>
                    <a:gd name="connsiteX444" fmla="*/ 1101389 w 5059200"/>
                    <a:gd name="connsiteY444" fmla="*/ 1304418 h 3887021"/>
                    <a:gd name="connsiteX445" fmla="*/ 1116661 w 5059200"/>
                    <a:gd name="connsiteY445" fmla="*/ 1277467 h 3887021"/>
                    <a:gd name="connsiteX446" fmla="*/ 1116661 w 5059200"/>
                    <a:gd name="connsiteY446" fmla="*/ 1277467 h 3887021"/>
                    <a:gd name="connsiteX447" fmla="*/ 1161399 w 5059200"/>
                    <a:gd name="connsiteY447" fmla="*/ 1264890 h 3887021"/>
                    <a:gd name="connsiteX448" fmla="*/ 1161399 w 5059200"/>
                    <a:gd name="connsiteY448" fmla="*/ 1264890 h 3887021"/>
                    <a:gd name="connsiteX449" fmla="*/ 1165891 w 5059200"/>
                    <a:gd name="connsiteY449" fmla="*/ 1264710 h 3887021"/>
                    <a:gd name="connsiteX450" fmla="*/ 1165891 w 5059200"/>
                    <a:gd name="connsiteY450" fmla="*/ 1264710 h 3887021"/>
                    <a:gd name="connsiteX451" fmla="*/ 1187631 w 5059200"/>
                    <a:gd name="connsiteY451" fmla="*/ 1279264 h 3887021"/>
                    <a:gd name="connsiteX452" fmla="*/ 1187631 w 5059200"/>
                    <a:gd name="connsiteY452" fmla="*/ 1279264 h 3887021"/>
                    <a:gd name="connsiteX453" fmla="*/ 1189607 w 5059200"/>
                    <a:gd name="connsiteY453" fmla="*/ 1283935 h 3887021"/>
                    <a:gd name="connsiteX454" fmla="*/ 1189607 w 5059200"/>
                    <a:gd name="connsiteY454" fmla="*/ 1283935 h 3887021"/>
                    <a:gd name="connsiteX455" fmla="*/ 1187092 w 5059200"/>
                    <a:gd name="connsiteY455" fmla="*/ 1287349 h 3887021"/>
                    <a:gd name="connsiteX456" fmla="*/ 1187092 w 5059200"/>
                    <a:gd name="connsiteY456" fmla="*/ 1287349 h 3887021"/>
                    <a:gd name="connsiteX457" fmla="*/ 1189068 w 5059200"/>
                    <a:gd name="connsiteY457" fmla="*/ 1292739 h 3887021"/>
                    <a:gd name="connsiteX458" fmla="*/ 1189068 w 5059200"/>
                    <a:gd name="connsiteY458" fmla="*/ 1292739 h 3887021"/>
                    <a:gd name="connsiteX459" fmla="*/ 1195177 w 5059200"/>
                    <a:gd name="connsiteY459" fmla="*/ 1299028 h 3887021"/>
                    <a:gd name="connsiteX460" fmla="*/ 1195177 w 5059200"/>
                    <a:gd name="connsiteY460" fmla="*/ 1299028 h 3887021"/>
                    <a:gd name="connsiteX461" fmla="*/ 1199310 w 5059200"/>
                    <a:gd name="connsiteY461" fmla="*/ 1298848 h 3887021"/>
                    <a:gd name="connsiteX462" fmla="*/ 1199310 w 5059200"/>
                    <a:gd name="connsiteY462" fmla="*/ 1298848 h 3887021"/>
                    <a:gd name="connsiteX463" fmla="*/ 1207754 w 5059200"/>
                    <a:gd name="connsiteY463" fmla="*/ 1301004 h 3887021"/>
                    <a:gd name="connsiteX464" fmla="*/ 1207754 w 5059200"/>
                    <a:gd name="connsiteY464" fmla="*/ 1301004 h 3887021"/>
                    <a:gd name="connsiteX465" fmla="*/ 1223386 w 5059200"/>
                    <a:gd name="connsiteY465" fmla="*/ 1320588 h 3887021"/>
                    <a:gd name="connsiteX466" fmla="*/ 1223386 w 5059200"/>
                    <a:gd name="connsiteY466" fmla="*/ 1320588 h 3887021"/>
                    <a:gd name="connsiteX467" fmla="*/ 1255906 w 5059200"/>
                    <a:gd name="connsiteY467" fmla="*/ 1341071 h 3887021"/>
                    <a:gd name="connsiteX468" fmla="*/ 1255906 w 5059200"/>
                    <a:gd name="connsiteY468" fmla="*/ 1341071 h 3887021"/>
                    <a:gd name="connsiteX469" fmla="*/ 1294177 w 5059200"/>
                    <a:gd name="connsiteY469" fmla="*/ 1356343 h 3887021"/>
                    <a:gd name="connsiteX470" fmla="*/ 1294177 w 5059200"/>
                    <a:gd name="connsiteY470" fmla="*/ 1356343 h 3887021"/>
                    <a:gd name="connsiteX471" fmla="*/ 1308910 w 5059200"/>
                    <a:gd name="connsiteY471" fmla="*/ 1358499 h 3887021"/>
                    <a:gd name="connsiteX472" fmla="*/ 1308910 w 5059200"/>
                    <a:gd name="connsiteY472" fmla="*/ 1358499 h 3887021"/>
                    <a:gd name="connsiteX473" fmla="*/ 1318792 w 5059200"/>
                    <a:gd name="connsiteY473" fmla="*/ 1354187 h 3887021"/>
                    <a:gd name="connsiteX474" fmla="*/ 1318792 w 5059200"/>
                    <a:gd name="connsiteY474" fmla="*/ 1354187 h 3887021"/>
                    <a:gd name="connsiteX475" fmla="*/ 1335860 w 5059200"/>
                    <a:gd name="connsiteY475" fmla="*/ 1344126 h 3887021"/>
                    <a:gd name="connsiteX476" fmla="*/ 1335860 w 5059200"/>
                    <a:gd name="connsiteY476" fmla="*/ 1344126 h 3887021"/>
                    <a:gd name="connsiteX477" fmla="*/ 1344664 w 5059200"/>
                    <a:gd name="connsiteY477" fmla="*/ 1345743 h 3887021"/>
                    <a:gd name="connsiteX478" fmla="*/ 1344664 w 5059200"/>
                    <a:gd name="connsiteY478" fmla="*/ 1345743 h 3887021"/>
                    <a:gd name="connsiteX479" fmla="*/ 1352750 w 5059200"/>
                    <a:gd name="connsiteY479" fmla="*/ 1346821 h 3887021"/>
                    <a:gd name="connsiteX480" fmla="*/ 1352750 w 5059200"/>
                    <a:gd name="connsiteY480" fmla="*/ 1346821 h 3887021"/>
                    <a:gd name="connsiteX481" fmla="*/ 1362272 w 5059200"/>
                    <a:gd name="connsiteY481" fmla="*/ 1345563 h 3887021"/>
                    <a:gd name="connsiteX482" fmla="*/ 1362272 w 5059200"/>
                    <a:gd name="connsiteY482" fmla="*/ 1345563 h 3887021"/>
                    <a:gd name="connsiteX483" fmla="*/ 1362452 w 5059200"/>
                    <a:gd name="connsiteY483" fmla="*/ 1345563 h 3887021"/>
                    <a:gd name="connsiteX484" fmla="*/ 1362452 w 5059200"/>
                    <a:gd name="connsiteY484" fmla="*/ 1345563 h 3887021"/>
                    <a:gd name="connsiteX485" fmla="*/ 1362272 w 5059200"/>
                    <a:gd name="connsiteY485" fmla="*/ 1345563 h 3887021"/>
                    <a:gd name="connsiteX486" fmla="*/ 1362272 w 5059200"/>
                    <a:gd name="connsiteY486" fmla="*/ 1345563 h 3887021"/>
                    <a:gd name="connsiteX487" fmla="*/ 1362632 w 5059200"/>
                    <a:gd name="connsiteY487" fmla="*/ 1345563 h 3887021"/>
                    <a:gd name="connsiteX488" fmla="*/ 1362632 w 5059200"/>
                    <a:gd name="connsiteY488" fmla="*/ 1345563 h 3887021"/>
                    <a:gd name="connsiteX489" fmla="*/ 1362632 w 5059200"/>
                    <a:gd name="connsiteY489" fmla="*/ 1345563 h 3887021"/>
                    <a:gd name="connsiteX490" fmla="*/ 1362632 w 5059200"/>
                    <a:gd name="connsiteY490" fmla="*/ 1345563 h 3887021"/>
                    <a:gd name="connsiteX491" fmla="*/ 1372334 w 5059200"/>
                    <a:gd name="connsiteY491" fmla="*/ 1352929 h 3887021"/>
                    <a:gd name="connsiteX492" fmla="*/ 1372334 w 5059200"/>
                    <a:gd name="connsiteY492" fmla="*/ 1352929 h 3887021"/>
                    <a:gd name="connsiteX493" fmla="*/ 1369279 w 5059200"/>
                    <a:gd name="connsiteY493" fmla="*/ 1358140 h 3887021"/>
                    <a:gd name="connsiteX494" fmla="*/ 1369279 w 5059200"/>
                    <a:gd name="connsiteY494" fmla="*/ 1358140 h 3887021"/>
                    <a:gd name="connsiteX495" fmla="*/ 1373052 w 5059200"/>
                    <a:gd name="connsiteY495" fmla="*/ 1358679 h 3887021"/>
                    <a:gd name="connsiteX496" fmla="*/ 1373052 w 5059200"/>
                    <a:gd name="connsiteY496" fmla="*/ 1358679 h 3887021"/>
                    <a:gd name="connsiteX497" fmla="*/ 1373232 w 5059200"/>
                    <a:gd name="connsiteY497" fmla="*/ 1358679 h 3887021"/>
                    <a:gd name="connsiteX498" fmla="*/ 1373232 w 5059200"/>
                    <a:gd name="connsiteY498" fmla="*/ 1358679 h 3887021"/>
                    <a:gd name="connsiteX499" fmla="*/ 1400902 w 5059200"/>
                    <a:gd name="connsiteY499" fmla="*/ 1366585 h 3887021"/>
                    <a:gd name="connsiteX500" fmla="*/ 1400902 w 5059200"/>
                    <a:gd name="connsiteY500" fmla="*/ 1366585 h 3887021"/>
                    <a:gd name="connsiteX501" fmla="*/ 1400902 w 5059200"/>
                    <a:gd name="connsiteY501" fmla="*/ 1366585 h 3887021"/>
                    <a:gd name="connsiteX502" fmla="*/ 1438094 w 5059200"/>
                    <a:gd name="connsiteY502" fmla="*/ 1333166 h 3887021"/>
                    <a:gd name="connsiteX503" fmla="*/ 1438094 w 5059200"/>
                    <a:gd name="connsiteY503" fmla="*/ 1333166 h 3887021"/>
                    <a:gd name="connsiteX504" fmla="*/ 1461990 w 5059200"/>
                    <a:gd name="connsiteY504" fmla="*/ 1303520 h 3887021"/>
                    <a:gd name="connsiteX505" fmla="*/ 1461990 w 5059200"/>
                    <a:gd name="connsiteY505" fmla="*/ 1303520 h 3887021"/>
                    <a:gd name="connsiteX506" fmla="*/ 1498284 w 5059200"/>
                    <a:gd name="connsiteY506" fmla="*/ 1247103 h 3887021"/>
                    <a:gd name="connsiteX507" fmla="*/ 1498284 w 5059200"/>
                    <a:gd name="connsiteY507" fmla="*/ 1247103 h 3887021"/>
                    <a:gd name="connsiteX508" fmla="*/ 1511220 w 5059200"/>
                    <a:gd name="connsiteY508" fmla="*/ 1217097 h 3887021"/>
                    <a:gd name="connsiteX509" fmla="*/ 1511220 w 5059200"/>
                    <a:gd name="connsiteY509" fmla="*/ 1217097 h 3887021"/>
                    <a:gd name="connsiteX510" fmla="*/ 1535835 w 5059200"/>
                    <a:gd name="connsiteY510" fmla="*/ 1182061 h 3887021"/>
                    <a:gd name="connsiteX511" fmla="*/ 1535835 w 5059200"/>
                    <a:gd name="connsiteY511" fmla="*/ 1182061 h 3887021"/>
                    <a:gd name="connsiteX512" fmla="*/ 1536913 w 5059200"/>
                    <a:gd name="connsiteY512" fmla="*/ 1181343 h 3887021"/>
                    <a:gd name="connsiteX513" fmla="*/ 1536913 w 5059200"/>
                    <a:gd name="connsiteY513" fmla="*/ 1181343 h 3887021"/>
                    <a:gd name="connsiteX514" fmla="*/ 1535656 w 5059200"/>
                    <a:gd name="connsiteY514" fmla="*/ 1180983 h 3887021"/>
                    <a:gd name="connsiteX515" fmla="*/ 1535656 w 5059200"/>
                    <a:gd name="connsiteY515" fmla="*/ 1180983 h 3887021"/>
                    <a:gd name="connsiteX516" fmla="*/ 1527570 w 5059200"/>
                    <a:gd name="connsiteY516" fmla="*/ 1179905 h 3887021"/>
                    <a:gd name="connsiteX517" fmla="*/ 1527570 w 5059200"/>
                    <a:gd name="connsiteY517" fmla="*/ 1179905 h 3887021"/>
                    <a:gd name="connsiteX518" fmla="*/ 1506908 w 5059200"/>
                    <a:gd name="connsiteY518" fmla="*/ 1178827 h 3887021"/>
                    <a:gd name="connsiteX519" fmla="*/ 1506908 w 5059200"/>
                    <a:gd name="connsiteY519" fmla="*/ 1178827 h 3887021"/>
                    <a:gd name="connsiteX520" fmla="*/ 1505471 w 5059200"/>
                    <a:gd name="connsiteY520" fmla="*/ 1178827 h 3887021"/>
                    <a:gd name="connsiteX521" fmla="*/ 1505471 w 5059200"/>
                    <a:gd name="connsiteY521" fmla="*/ 1178827 h 3887021"/>
                    <a:gd name="connsiteX522" fmla="*/ 1480137 w 5059200"/>
                    <a:gd name="connsiteY522" fmla="*/ 1193560 h 3887021"/>
                    <a:gd name="connsiteX523" fmla="*/ 1480137 w 5059200"/>
                    <a:gd name="connsiteY523" fmla="*/ 1193560 h 3887021"/>
                    <a:gd name="connsiteX524" fmla="*/ 1467919 w 5059200"/>
                    <a:gd name="connsiteY524" fmla="*/ 1195177 h 3887021"/>
                    <a:gd name="connsiteX525" fmla="*/ 1467919 w 5059200"/>
                    <a:gd name="connsiteY525" fmla="*/ 1195177 h 3887021"/>
                    <a:gd name="connsiteX526" fmla="*/ 1447257 w 5059200"/>
                    <a:gd name="connsiteY526" fmla="*/ 1186014 h 3887021"/>
                    <a:gd name="connsiteX527" fmla="*/ 1447257 w 5059200"/>
                    <a:gd name="connsiteY527" fmla="*/ 1186014 h 3887021"/>
                    <a:gd name="connsiteX528" fmla="*/ 1431087 w 5059200"/>
                    <a:gd name="connsiteY528" fmla="*/ 1168227 h 3887021"/>
                    <a:gd name="connsiteX529" fmla="*/ 1431087 w 5059200"/>
                    <a:gd name="connsiteY529" fmla="*/ 1168227 h 3887021"/>
                    <a:gd name="connsiteX530" fmla="*/ 1423900 w 5059200"/>
                    <a:gd name="connsiteY530" fmla="*/ 1166610 h 3887021"/>
                    <a:gd name="connsiteX531" fmla="*/ 1423900 w 5059200"/>
                    <a:gd name="connsiteY531" fmla="*/ 1166610 h 3887021"/>
                    <a:gd name="connsiteX532" fmla="*/ 1407190 w 5059200"/>
                    <a:gd name="connsiteY532" fmla="*/ 1175953 h 3887021"/>
                    <a:gd name="connsiteX533" fmla="*/ 1407190 w 5059200"/>
                    <a:gd name="connsiteY533" fmla="*/ 1175953 h 3887021"/>
                    <a:gd name="connsiteX534" fmla="*/ 1394793 w 5059200"/>
                    <a:gd name="connsiteY534" fmla="*/ 1181163 h 3887021"/>
                    <a:gd name="connsiteX535" fmla="*/ 1394793 w 5059200"/>
                    <a:gd name="connsiteY535" fmla="*/ 1181163 h 3887021"/>
                    <a:gd name="connsiteX536" fmla="*/ 1384372 w 5059200"/>
                    <a:gd name="connsiteY536" fmla="*/ 1177210 h 3887021"/>
                    <a:gd name="connsiteX537" fmla="*/ 1384372 w 5059200"/>
                    <a:gd name="connsiteY537" fmla="*/ 1177210 h 3887021"/>
                    <a:gd name="connsiteX538" fmla="*/ 1372513 w 5059200"/>
                    <a:gd name="connsiteY538" fmla="*/ 1159962 h 3887021"/>
                    <a:gd name="connsiteX539" fmla="*/ 1372513 w 5059200"/>
                    <a:gd name="connsiteY539" fmla="*/ 1159962 h 3887021"/>
                    <a:gd name="connsiteX540" fmla="*/ 1365147 w 5059200"/>
                    <a:gd name="connsiteY540" fmla="*/ 1157806 h 3887021"/>
                    <a:gd name="connsiteX541" fmla="*/ 1365147 w 5059200"/>
                    <a:gd name="connsiteY541" fmla="*/ 1157806 h 3887021"/>
                    <a:gd name="connsiteX542" fmla="*/ 1364249 w 5059200"/>
                    <a:gd name="connsiteY542" fmla="*/ 1157806 h 3887021"/>
                    <a:gd name="connsiteX543" fmla="*/ 1364249 w 5059200"/>
                    <a:gd name="connsiteY543" fmla="*/ 1157806 h 3887021"/>
                    <a:gd name="connsiteX544" fmla="*/ 1352750 w 5059200"/>
                    <a:gd name="connsiteY544" fmla="*/ 1154572 h 3887021"/>
                    <a:gd name="connsiteX545" fmla="*/ 1352750 w 5059200"/>
                    <a:gd name="connsiteY545" fmla="*/ 1154572 h 3887021"/>
                    <a:gd name="connsiteX546" fmla="*/ 1348258 w 5059200"/>
                    <a:gd name="connsiteY546" fmla="*/ 1149002 h 3887021"/>
                    <a:gd name="connsiteX547" fmla="*/ 1348258 w 5059200"/>
                    <a:gd name="connsiteY547" fmla="*/ 1149002 h 3887021"/>
                    <a:gd name="connsiteX548" fmla="*/ 1351312 w 5059200"/>
                    <a:gd name="connsiteY548" fmla="*/ 1145947 h 3887021"/>
                    <a:gd name="connsiteX549" fmla="*/ 1351312 w 5059200"/>
                    <a:gd name="connsiteY549" fmla="*/ 1145947 h 3887021"/>
                    <a:gd name="connsiteX550" fmla="*/ 1354007 w 5059200"/>
                    <a:gd name="connsiteY550" fmla="*/ 1145768 h 3887021"/>
                    <a:gd name="connsiteX551" fmla="*/ 1354007 w 5059200"/>
                    <a:gd name="connsiteY551" fmla="*/ 1145768 h 3887021"/>
                    <a:gd name="connsiteX552" fmla="*/ 1361194 w 5059200"/>
                    <a:gd name="connsiteY552" fmla="*/ 1144869 h 3887021"/>
                    <a:gd name="connsiteX553" fmla="*/ 1361194 w 5059200"/>
                    <a:gd name="connsiteY553" fmla="*/ 1144869 h 3887021"/>
                    <a:gd name="connsiteX554" fmla="*/ 1362991 w 5059200"/>
                    <a:gd name="connsiteY554" fmla="*/ 1144151 h 3887021"/>
                    <a:gd name="connsiteX555" fmla="*/ 1362991 w 5059200"/>
                    <a:gd name="connsiteY555" fmla="*/ 1144151 h 3887021"/>
                    <a:gd name="connsiteX556" fmla="*/ 1362272 w 5059200"/>
                    <a:gd name="connsiteY556" fmla="*/ 1143971 h 3887021"/>
                    <a:gd name="connsiteX557" fmla="*/ 1362272 w 5059200"/>
                    <a:gd name="connsiteY557" fmla="*/ 1143971 h 3887021"/>
                    <a:gd name="connsiteX558" fmla="*/ 1354187 w 5059200"/>
                    <a:gd name="connsiteY558" fmla="*/ 1143252 h 3887021"/>
                    <a:gd name="connsiteX559" fmla="*/ 1354187 w 5059200"/>
                    <a:gd name="connsiteY559" fmla="*/ 1143252 h 3887021"/>
                    <a:gd name="connsiteX560" fmla="*/ 1354187 w 5059200"/>
                    <a:gd name="connsiteY560" fmla="*/ 1141276 h 3887021"/>
                    <a:gd name="connsiteX561" fmla="*/ 1353828 w 5059200"/>
                    <a:gd name="connsiteY561" fmla="*/ 1143252 h 3887021"/>
                    <a:gd name="connsiteX562" fmla="*/ 1343407 w 5059200"/>
                    <a:gd name="connsiteY562" fmla="*/ 1137503 h 3887021"/>
                    <a:gd name="connsiteX563" fmla="*/ 1343407 w 5059200"/>
                    <a:gd name="connsiteY563" fmla="*/ 1137503 h 3887021"/>
                    <a:gd name="connsiteX564" fmla="*/ 1347000 w 5059200"/>
                    <a:gd name="connsiteY564" fmla="*/ 1129777 h 3887021"/>
                    <a:gd name="connsiteX565" fmla="*/ 1347000 w 5059200"/>
                    <a:gd name="connsiteY565" fmla="*/ 1129777 h 3887021"/>
                    <a:gd name="connsiteX566" fmla="*/ 1355445 w 5059200"/>
                    <a:gd name="connsiteY566" fmla="*/ 1112349 h 3887021"/>
                    <a:gd name="connsiteX567" fmla="*/ 1355445 w 5059200"/>
                    <a:gd name="connsiteY567" fmla="*/ 1112349 h 3887021"/>
                    <a:gd name="connsiteX568" fmla="*/ 1355804 w 5059200"/>
                    <a:gd name="connsiteY568" fmla="*/ 1110013 h 3887021"/>
                    <a:gd name="connsiteX569" fmla="*/ 1355804 w 5059200"/>
                    <a:gd name="connsiteY569" fmla="*/ 1110013 h 3887021"/>
                    <a:gd name="connsiteX570" fmla="*/ 1346102 w 5059200"/>
                    <a:gd name="connsiteY570" fmla="*/ 1097795 h 3887021"/>
                    <a:gd name="connsiteX571" fmla="*/ 1346102 w 5059200"/>
                    <a:gd name="connsiteY571" fmla="*/ 1097795 h 3887021"/>
                    <a:gd name="connsiteX572" fmla="*/ 1345203 w 5059200"/>
                    <a:gd name="connsiteY572" fmla="*/ 1092226 h 3887021"/>
                    <a:gd name="connsiteX573" fmla="*/ 1345203 w 5059200"/>
                    <a:gd name="connsiteY573" fmla="*/ 1092226 h 3887021"/>
                    <a:gd name="connsiteX574" fmla="*/ 1350054 w 5059200"/>
                    <a:gd name="connsiteY574" fmla="*/ 1082882 h 3887021"/>
                    <a:gd name="connsiteX575" fmla="*/ 1350054 w 5059200"/>
                    <a:gd name="connsiteY575" fmla="*/ 1082882 h 3887021"/>
                    <a:gd name="connsiteX576" fmla="*/ 1352031 w 5059200"/>
                    <a:gd name="connsiteY576" fmla="*/ 1081805 h 3887021"/>
                    <a:gd name="connsiteX577" fmla="*/ 1353289 w 5059200"/>
                    <a:gd name="connsiteY577" fmla="*/ 1083601 h 3887021"/>
                    <a:gd name="connsiteX578" fmla="*/ 1354187 w 5059200"/>
                    <a:gd name="connsiteY578" fmla="*/ 1084500 h 3887021"/>
                    <a:gd name="connsiteX579" fmla="*/ 1354187 w 5059200"/>
                    <a:gd name="connsiteY579" fmla="*/ 1084500 h 3887021"/>
                    <a:gd name="connsiteX580" fmla="*/ 1356523 w 5059200"/>
                    <a:gd name="connsiteY580" fmla="*/ 1085398 h 3887021"/>
                    <a:gd name="connsiteX581" fmla="*/ 1356523 w 5059200"/>
                    <a:gd name="connsiteY581" fmla="*/ 1085398 h 3887021"/>
                    <a:gd name="connsiteX582" fmla="*/ 1363710 w 5059200"/>
                    <a:gd name="connsiteY582" fmla="*/ 1080727 h 3887021"/>
                    <a:gd name="connsiteX583" fmla="*/ 1363710 w 5059200"/>
                    <a:gd name="connsiteY583" fmla="*/ 1080727 h 3887021"/>
                    <a:gd name="connsiteX584" fmla="*/ 1367483 w 5059200"/>
                    <a:gd name="connsiteY584" fmla="*/ 1069587 h 3887021"/>
                    <a:gd name="connsiteX585" fmla="*/ 1367483 w 5059200"/>
                    <a:gd name="connsiteY585" fmla="*/ 1069587 h 3887021"/>
                    <a:gd name="connsiteX586" fmla="*/ 1364249 w 5059200"/>
                    <a:gd name="connsiteY586" fmla="*/ 1048206 h 3887021"/>
                    <a:gd name="connsiteX587" fmla="*/ 1364249 w 5059200"/>
                    <a:gd name="connsiteY587" fmla="*/ 1048206 h 3887021"/>
                    <a:gd name="connsiteX588" fmla="*/ 1364249 w 5059200"/>
                    <a:gd name="connsiteY588" fmla="*/ 1047487 h 3887021"/>
                    <a:gd name="connsiteX589" fmla="*/ 1364249 w 5059200"/>
                    <a:gd name="connsiteY589" fmla="*/ 1047487 h 3887021"/>
                    <a:gd name="connsiteX590" fmla="*/ 1385450 w 5059200"/>
                    <a:gd name="connsiteY590" fmla="*/ 1025567 h 3887021"/>
                    <a:gd name="connsiteX591" fmla="*/ 1385450 w 5059200"/>
                    <a:gd name="connsiteY591" fmla="*/ 1025567 h 3887021"/>
                    <a:gd name="connsiteX592" fmla="*/ 1394254 w 5059200"/>
                    <a:gd name="connsiteY592" fmla="*/ 1023591 h 3887021"/>
                    <a:gd name="connsiteX593" fmla="*/ 1394254 w 5059200"/>
                    <a:gd name="connsiteY593" fmla="*/ 1023591 h 3887021"/>
                    <a:gd name="connsiteX594" fmla="*/ 1407370 w 5059200"/>
                    <a:gd name="connsiteY594" fmla="*/ 1025388 h 3887021"/>
                    <a:gd name="connsiteX595" fmla="*/ 1407370 w 5059200"/>
                    <a:gd name="connsiteY595" fmla="*/ 1025388 h 3887021"/>
                    <a:gd name="connsiteX596" fmla="*/ 1407729 w 5059200"/>
                    <a:gd name="connsiteY596" fmla="*/ 1025388 h 3887021"/>
                    <a:gd name="connsiteX597" fmla="*/ 1407729 w 5059200"/>
                    <a:gd name="connsiteY597" fmla="*/ 1025388 h 3887021"/>
                    <a:gd name="connsiteX598" fmla="*/ 1431446 w 5059200"/>
                    <a:gd name="connsiteY598" fmla="*/ 1031137 h 3887021"/>
                    <a:gd name="connsiteX599" fmla="*/ 1431446 w 5059200"/>
                    <a:gd name="connsiteY599" fmla="*/ 1031137 h 3887021"/>
                    <a:gd name="connsiteX600" fmla="*/ 1434680 w 5059200"/>
                    <a:gd name="connsiteY600" fmla="*/ 1032395 h 3887021"/>
                    <a:gd name="connsiteX601" fmla="*/ 1434680 w 5059200"/>
                    <a:gd name="connsiteY601" fmla="*/ 1032395 h 3887021"/>
                    <a:gd name="connsiteX602" fmla="*/ 1436836 w 5059200"/>
                    <a:gd name="connsiteY602" fmla="*/ 1028801 h 3887021"/>
                    <a:gd name="connsiteX603" fmla="*/ 1436836 w 5059200"/>
                    <a:gd name="connsiteY603" fmla="*/ 1028801 h 3887021"/>
                    <a:gd name="connsiteX604" fmla="*/ 1435578 w 5059200"/>
                    <a:gd name="connsiteY604" fmla="*/ 1023591 h 3887021"/>
                    <a:gd name="connsiteX605" fmla="*/ 1435578 w 5059200"/>
                    <a:gd name="connsiteY605" fmla="*/ 1023591 h 3887021"/>
                    <a:gd name="connsiteX606" fmla="*/ 1435039 w 5059200"/>
                    <a:gd name="connsiteY606" fmla="*/ 1021075 h 3887021"/>
                    <a:gd name="connsiteX607" fmla="*/ 1435039 w 5059200"/>
                    <a:gd name="connsiteY607" fmla="*/ 1021075 h 3887021"/>
                    <a:gd name="connsiteX608" fmla="*/ 1458217 w 5059200"/>
                    <a:gd name="connsiteY608" fmla="*/ 1009576 h 3887021"/>
                    <a:gd name="connsiteX609" fmla="*/ 1458217 w 5059200"/>
                    <a:gd name="connsiteY609" fmla="*/ 1009576 h 3887021"/>
                    <a:gd name="connsiteX610" fmla="*/ 1483012 w 5059200"/>
                    <a:gd name="connsiteY610" fmla="*/ 1004007 h 3887021"/>
                    <a:gd name="connsiteX611" fmla="*/ 1483012 w 5059200"/>
                    <a:gd name="connsiteY611" fmla="*/ 1004007 h 3887021"/>
                    <a:gd name="connsiteX612" fmla="*/ 1496307 w 5059200"/>
                    <a:gd name="connsiteY612" fmla="*/ 1005085 h 3887021"/>
                    <a:gd name="connsiteX613" fmla="*/ 1496307 w 5059200"/>
                    <a:gd name="connsiteY613" fmla="*/ 1005085 h 3887021"/>
                    <a:gd name="connsiteX614" fmla="*/ 1516790 w 5059200"/>
                    <a:gd name="connsiteY614" fmla="*/ 1001311 h 3887021"/>
                    <a:gd name="connsiteX615" fmla="*/ 1516790 w 5059200"/>
                    <a:gd name="connsiteY615" fmla="*/ 1001311 h 3887021"/>
                    <a:gd name="connsiteX616" fmla="*/ 1563684 w 5059200"/>
                    <a:gd name="connsiteY616" fmla="*/ 988016 h 3887021"/>
                    <a:gd name="connsiteX617" fmla="*/ 1563684 w 5059200"/>
                    <a:gd name="connsiteY617" fmla="*/ 988016 h 3887021"/>
                    <a:gd name="connsiteX618" fmla="*/ 1564403 w 5059200"/>
                    <a:gd name="connsiteY618" fmla="*/ 987836 h 3887021"/>
                    <a:gd name="connsiteX619" fmla="*/ 1564403 w 5059200"/>
                    <a:gd name="connsiteY619" fmla="*/ 987836 h 3887021"/>
                    <a:gd name="connsiteX620" fmla="*/ 1564583 w 5059200"/>
                    <a:gd name="connsiteY620" fmla="*/ 987836 h 3887021"/>
                    <a:gd name="connsiteX621" fmla="*/ 1564583 w 5059200"/>
                    <a:gd name="connsiteY621" fmla="*/ 987836 h 3887021"/>
                    <a:gd name="connsiteX622" fmla="*/ 1587221 w 5059200"/>
                    <a:gd name="connsiteY622" fmla="*/ 992867 h 3887021"/>
                    <a:gd name="connsiteX623" fmla="*/ 1587221 w 5059200"/>
                    <a:gd name="connsiteY623" fmla="*/ 992867 h 3887021"/>
                    <a:gd name="connsiteX624" fmla="*/ 1591354 w 5059200"/>
                    <a:gd name="connsiteY624" fmla="*/ 991969 h 3887021"/>
                    <a:gd name="connsiteX625" fmla="*/ 1591354 w 5059200"/>
                    <a:gd name="connsiteY625" fmla="*/ 991969 h 3887021"/>
                    <a:gd name="connsiteX626" fmla="*/ 1599439 w 5059200"/>
                    <a:gd name="connsiteY626" fmla="*/ 989812 h 3887021"/>
                    <a:gd name="connsiteX627" fmla="*/ 1599439 w 5059200"/>
                    <a:gd name="connsiteY627" fmla="*/ 989812 h 3887021"/>
                    <a:gd name="connsiteX628" fmla="*/ 1604290 w 5059200"/>
                    <a:gd name="connsiteY628" fmla="*/ 994304 h 3887021"/>
                    <a:gd name="connsiteX629" fmla="*/ 1604290 w 5059200"/>
                    <a:gd name="connsiteY629" fmla="*/ 994304 h 3887021"/>
                    <a:gd name="connsiteX630" fmla="*/ 1602853 w 5059200"/>
                    <a:gd name="connsiteY630" fmla="*/ 1000054 h 3887021"/>
                    <a:gd name="connsiteX631" fmla="*/ 1602853 w 5059200"/>
                    <a:gd name="connsiteY631" fmla="*/ 1000054 h 3887021"/>
                    <a:gd name="connsiteX632" fmla="*/ 1602673 w 5059200"/>
                    <a:gd name="connsiteY632" fmla="*/ 1002210 h 3887021"/>
                    <a:gd name="connsiteX633" fmla="*/ 1602673 w 5059200"/>
                    <a:gd name="connsiteY633" fmla="*/ 1002210 h 3887021"/>
                    <a:gd name="connsiteX634" fmla="*/ 1612016 w 5059200"/>
                    <a:gd name="connsiteY634" fmla="*/ 1006342 h 3887021"/>
                    <a:gd name="connsiteX635" fmla="*/ 1612016 w 5059200"/>
                    <a:gd name="connsiteY635" fmla="*/ 1006342 h 3887021"/>
                    <a:gd name="connsiteX636" fmla="*/ 1612555 w 5059200"/>
                    <a:gd name="connsiteY636" fmla="*/ 1006342 h 3887021"/>
                    <a:gd name="connsiteX637" fmla="*/ 1612555 w 5059200"/>
                    <a:gd name="connsiteY637" fmla="*/ 1006342 h 3887021"/>
                    <a:gd name="connsiteX638" fmla="*/ 1620640 w 5059200"/>
                    <a:gd name="connsiteY638" fmla="*/ 1011912 h 3887021"/>
                    <a:gd name="connsiteX639" fmla="*/ 1620640 w 5059200"/>
                    <a:gd name="connsiteY639" fmla="*/ 1011912 h 3887021"/>
                    <a:gd name="connsiteX640" fmla="*/ 1618664 w 5059200"/>
                    <a:gd name="connsiteY640" fmla="*/ 1020896 h 3887021"/>
                    <a:gd name="connsiteX641" fmla="*/ 1618664 w 5059200"/>
                    <a:gd name="connsiteY641" fmla="*/ 1020896 h 3887021"/>
                    <a:gd name="connsiteX642" fmla="*/ 1638248 w 5059200"/>
                    <a:gd name="connsiteY642" fmla="*/ 1037066 h 3887021"/>
                    <a:gd name="connsiteX643" fmla="*/ 1638248 w 5059200"/>
                    <a:gd name="connsiteY643" fmla="*/ 1037066 h 3887021"/>
                    <a:gd name="connsiteX644" fmla="*/ 1655676 w 5059200"/>
                    <a:gd name="connsiteY644" fmla="*/ 1043175 h 3887021"/>
                    <a:gd name="connsiteX645" fmla="*/ 1655676 w 5059200"/>
                    <a:gd name="connsiteY645" fmla="*/ 1043175 h 3887021"/>
                    <a:gd name="connsiteX646" fmla="*/ 1662863 w 5059200"/>
                    <a:gd name="connsiteY646" fmla="*/ 1042277 h 3887021"/>
                    <a:gd name="connsiteX647" fmla="*/ 1662863 w 5059200"/>
                    <a:gd name="connsiteY647" fmla="*/ 1042277 h 3887021"/>
                    <a:gd name="connsiteX648" fmla="*/ 1670409 w 5059200"/>
                    <a:gd name="connsiteY648" fmla="*/ 1041019 h 3887021"/>
                    <a:gd name="connsiteX649" fmla="*/ 1670409 w 5059200"/>
                    <a:gd name="connsiteY649" fmla="*/ 1041019 h 3887021"/>
                    <a:gd name="connsiteX650" fmla="*/ 1686580 w 5059200"/>
                    <a:gd name="connsiteY650" fmla="*/ 1047487 h 3887021"/>
                    <a:gd name="connsiteX651" fmla="*/ 1686580 w 5059200"/>
                    <a:gd name="connsiteY651" fmla="*/ 1047487 h 3887021"/>
                    <a:gd name="connsiteX652" fmla="*/ 1689994 w 5059200"/>
                    <a:gd name="connsiteY652" fmla="*/ 1047667 h 3887021"/>
                    <a:gd name="connsiteX653" fmla="*/ 1689994 w 5059200"/>
                    <a:gd name="connsiteY653" fmla="*/ 1047667 h 3887021"/>
                    <a:gd name="connsiteX654" fmla="*/ 1719280 w 5059200"/>
                    <a:gd name="connsiteY654" fmla="*/ 1040839 h 3887021"/>
                    <a:gd name="connsiteX655" fmla="*/ 1719280 w 5059200"/>
                    <a:gd name="connsiteY655" fmla="*/ 1040839 h 3887021"/>
                    <a:gd name="connsiteX656" fmla="*/ 1740122 w 5059200"/>
                    <a:gd name="connsiteY656" fmla="*/ 1008319 h 3887021"/>
                    <a:gd name="connsiteX657" fmla="*/ 1740122 w 5059200"/>
                    <a:gd name="connsiteY657" fmla="*/ 1008319 h 3887021"/>
                    <a:gd name="connsiteX658" fmla="*/ 1740302 w 5059200"/>
                    <a:gd name="connsiteY658" fmla="*/ 1004905 h 3887021"/>
                    <a:gd name="connsiteX659" fmla="*/ 1740302 w 5059200"/>
                    <a:gd name="connsiteY659" fmla="*/ 1004905 h 3887021"/>
                    <a:gd name="connsiteX660" fmla="*/ 1728983 w 5059200"/>
                    <a:gd name="connsiteY660" fmla="*/ 975798 h 3887021"/>
                    <a:gd name="connsiteX661" fmla="*/ 1728983 w 5059200"/>
                    <a:gd name="connsiteY661" fmla="*/ 975798 h 3887021"/>
                    <a:gd name="connsiteX662" fmla="*/ 1711375 w 5059200"/>
                    <a:gd name="connsiteY662" fmla="*/ 936989 h 3887021"/>
                    <a:gd name="connsiteX663" fmla="*/ 1711375 w 5059200"/>
                    <a:gd name="connsiteY663" fmla="*/ 936989 h 3887021"/>
                    <a:gd name="connsiteX664" fmla="*/ 1692329 w 5059200"/>
                    <a:gd name="connsiteY664" fmla="*/ 903929 h 3887021"/>
                    <a:gd name="connsiteX665" fmla="*/ 1692329 w 5059200"/>
                    <a:gd name="connsiteY665" fmla="*/ 903929 h 3887021"/>
                    <a:gd name="connsiteX666" fmla="*/ 1691790 w 5059200"/>
                    <a:gd name="connsiteY666" fmla="*/ 896383 h 3887021"/>
                    <a:gd name="connsiteX667" fmla="*/ 1691790 w 5059200"/>
                    <a:gd name="connsiteY667" fmla="*/ 896383 h 3887021"/>
                    <a:gd name="connsiteX668" fmla="*/ 1697001 w 5059200"/>
                    <a:gd name="connsiteY668" fmla="*/ 881830 h 3887021"/>
                    <a:gd name="connsiteX669" fmla="*/ 1697001 w 5059200"/>
                    <a:gd name="connsiteY669" fmla="*/ 881830 h 3887021"/>
                    <a:gd name="connsiteX670" fmla="*/ 1703289 w 5059200"/>
                    <a:gd name="connsiteY670" fmla="*/ 878775 h 3887021"/>
                    <a:gd name="connsiteX671" fmla="*/ 1703289 w 5059200"/>
                    <a:gd name="connsiteY671" fmla="*/ 878775 h 3887021"/>
                    <a:gd name="connsiteX672" fmla="*/ 1711554 w 5059200"/>
                    <a:gd name="connsiteY672" fmla="*/ 886142 h 3887021"/>
                    <a:gd name="connsiteX673" fmla="*/ 1711554 w 5059200"/>
                    <a:gd name="connsiteY673" fmla="*/ 886142 h 3887021"/>
                    <a:gd name="connsiteX674" fmla="*/ 1711554 w 5059200"/>
                    <a:gd name="connsiteY674" fmla="*/ 886142 h 3887021"/>
                    <a:gd name="connsiteX675" fmla="*/ 1725928 w 5059200"/>
                    <a:gd name="connsiteY675" fmla="*/ 868714 h 3887021"/>
                    <a:gd name="connsiteX676" fmla="*/ 1725928 w 5059200"/>
                    <a:gd name="connsiteY676" fmla="*/ 868714 h 3887021"/>
                    <a:gd name="connsiteX677" fmla="*/ 1734552 w 5059200"/>
                    <a:gd name="connsiteY677" fmla="*/ 851285 h 3887021"/>
                    <a:gd name="connsiteX678" fmla="*/ 1734552 w 5059200"/>
                    <a:gd name="connsiteY678" fmla="*/ 851285 h 3887021"/>
                    <a:gd name="connsiteX679" fmla="*/ 1739763 w 5059200"/>
                    <a:gd name="connsiteY679" fmla="*/ 845895 h 3887021"/>
                    <a:gd name="connsiteX680" fmla="*/ 1739763 w 5059200"/>
                    <a:gd name="connsiteY680" fmla="*/ 845895 h 3887021"/>
                    <a:gd name="connsiteX681" fmla="*/ 1750184 w 5059200"/>
                    <a:gd name="connsiteY681" fmla="*/ 847872 h 3887021"/>
                    <a:gd name="connsiteX682" fmla="*/ 1750184 w 5059200"/>
                    <a:gd name="connsiteY682" fmla="*/ 847872 h 3887021"/>
                    <a:gd name="connsiteX683" fmla="*/ 1750184 w 5059200"/>
                    <a:gd name="connsiteY683" fmla="*/ 847872 h 3887021"/>
                    <a:gd name="connsiteX684" fmla="*/ 1767073 w 5059200"/>
                    <a:gd name="connsiteY684" fmla="*/ 839068 h 3887021"/>
                    <a:gd name="connsiteX685" fmla="*/ 1767073 w 5059200"/>
                    <a:gd name="connsiteY685" fmla="*/ 839068 h 3887021"/>
                    <a:gd name="connsiteX686" fmla="*/ 1767971 w 5059200"/>
                    <a:gd name="connsiteY686" fmla="*/ 838349 h 3887021"/>
                    <a:gd name="connsiteX687" fmla="*/ 1767971 w 5059200"/>
                    <a:gd name="connsiteY687" fmla="*/ 838349 h 3887021"/>
                    <a:gd name="connsiteX688" fmla="*/ 1767432 w 5059200"/>
                    <a:gd name="connsiteY688" fmla="*/ 838169 h 3887021"/>
                    <a:gd name="connsiteX689" fmla="*/ 1767432 w 5059200"/>
                    <a:gd name="connsiteY689" fmla="*/ 838169 h 3887021"/>
                    <a:gd name="connsiteX690" fmla="*/ 1760066 w 5059200"/>
                    <a:gd name="connsiteY690" fmla="*/ 837630 h 3887021"/>
                    <a:gd name="connsiteX691" fmla="*/ 1760066 w 5059200"/>
                    <a:gd name="connsiteY691" fmla="*/ 837630 h 3887021"/>
                    <a:gd name="connsiteX692" fmla="*/ 1747489 w 5059200"/>
                    <a:gd name="connsiteY692" fmla="*/ 838349 h 3887021"/>
                    <a:gd name="connsiteX693" fmla="*/ 1747489 w 5059200"/>
                    <a:gd name="connsiteY693" fmla="*/ 838349 h 3887021"/>
                    <a:gd name="connsiteX694" fmla="*/ 1701672 w 5059200"/>
                    <a:gd name="connsiteY694" fmla="*/ 854340 h 3887021"/>
                    <a:gd name="connsiteX695" fmla="*/ 1701672 w 5059200"/>
                    <a:gd name="connsiteY695" fmla="*/ 854340 h 3887021"/>
                    <a:gd name="connsiteX696" fmla="*/ 1688377 w 5059200"/>
                    <a:gd name="connsiteY696" fmla="*/ 855059 h 3887021"/>
                    <a:gd name="connsiteX697" fmla="*/ 1688377 w 5059200"/>
                    <a:gd name="connsiteY697" fmla="*/ 855059 h 3887021"/>
                    <a:gd name="connsiteX698" fmla="*/ 1659449 w 5059200"/>
                    <a:gd name="connsiteY698" fmla="*/ 854520 h 3887021"/>
                    <a:gd name="connsiteX699" fmla="*/ 1659449 w 5059200"/>
                    <a:gd name="connsiteY699" fmla="*/ 854520 h 3887021"/>
                    <a:gd name="connsiteX700" fmla="*/ 1658731 w 5059200"/>
                    <a:gd name="connsiteY700" fmla="*/ 854520 h 3887021"/>
                    <a:gd name="connsiteX701" fmla="*/ 1658731 w 5059200"/>
                    <a:gd name="connsiteY701" fmla="*/ 854520 h 3887021"/>
                    <a:gd name="connsiteX702" fmla="*/ 1655856 w 5059200"/>
                    <a:gd name="connsiteY702" fmla="*/ 854340 h 3887021"/>
                    <a:gd name="connsiteX703" fmla="*/ 1655856 w 5059200"/>
                    <a:gd name="connsiteY703" fmla="*/ 854340 h 3887021"/>
                    <a:gd name="connsiteX704" fmla="*/ 1653880 w 5059200"/>
                    <a:gd name="connsiteY704" fmla="*/ 854520 h 3887021"/>
                    <a:gd name="connsiteX705" fmla="*/ 1653880 w 5059200"/>
                    <a:gd name="connsiteY705" fmla="*/ 854520 h 3887021"/>
                    <a:gd name="connsiteX706" fmla="*/ 1659629 w 5059200"/>
                    <a:gd name="connsiteY706" fmla="*/ 863683 h 3887021"/>
                    <a:gd name="connsiteX707" fmla="*/ 1659629 w 5059200"/>
                    <a:gd name="connsiteY707" fmla="*/ 863683 h 3887021"/>
                    <a:gd name="connsiteX708" fmla="*/ 1683166 w 5059200"/>
                    <a:gd name="connsiteY708" fmla="*/ 876080 h 3887021"/>
                    <a:gd name="connsiteX709" fmla="*/ 1683166 w 5059200"/>
                    <a:gd name="connsiteY709" fmla="*/ 876080 h 3887021"/>
                    <a:gd name="connsiteX710" fmla="*/ 1689275 w 5059200"/>
                    <a:gd name="connsiteY710" fmla="*/ 881291 h 3887021"/>
                    <a:gd name="connsiteX711" fmla="*/ 1689275 w 5059200"/>
                    <a:gd name="connsiteY711" fmla="*/ 881291 h 3887021"/>
                    <a:gd name="connsiteX712" fmla="*/ 1676339 w 5059200"/>
                    <a:gd name="connsiteY712" fmla="*/ 894047 h 3887021"/>
                    <a:gd name="connsiteX713" fmla="*/ 1676339 w 5059200"/>
                    <a:gd name="connsiteY713" fmla="*/ 894047 h 3887021"/>
                    <a:gd name="connsiteX714" fmla="*/ 1624773 w 5059200"/>
                    <a:gd name="connsiteY714" fmla="*/ 911475 h 3887021"/>
                    <a:gd name="connsiteX715" fmla="*/ 1624773 w 5059200"/>
                    <a:gd name="connsiteY715" fmla="*/ 911475 h 3887021"/>
                    <a:gd name="connsiteX716" fmla="*/ 1611477 w 5059200"/>
                    <a:gd name="connsiteY716" fmla="*/ 918123 h 3887021"/>
                    <a:gd name="connsiteX717" fmla="*/ 1611477 w 5059200"/>
                    <a:gd name="connsiteY717" fmla="*/ 918123 h 3887021"/>
                    <a:gd name="connsiteX718" fmla="*/ 1603931 w 5059200"/>
                    <a:gd name="connsiteY718" fmla="*/ 908780 h 3887021"/>
                    <a:gd name="connsiteX719" fmla="*/ 1603931 w 5059200"/>
                    <a:gd name="connsiteY719" fmla="*/ 908780 h 3887021"/>
                    <a:gd name="connsiteX720" fmla="*/ 1602673 w 5059200"/>
                    <a:gd name="connsiteY720" fmla="*/ 902312 h 3887021"/>
                    <a:gd name="connsiteX721" fmla="*/ 1602673 w 5059200"/>
                    <a:gd name="connsiteY721" fmla="*/ 902312 h 3887021"/>
                    <a:gd name="connsiteX722" fmla="*/ 1612196 w 5059200"/>
                    <a:gd name="connsiteY722" fmla="*/ 889196 h 3887021"/>
                    <a:gd name="connsiteX723" fmla="*/ 1612196 w 5059200"/>
                    <a:gd name="connsiteY723" fmla="*/ 889196 h 3887021"/>
                    <a:gd name="connsiteX724" fmla="*/ 1613813 w 5059200"/>
                    <a:gd name="connsiteY724" fmla="*/ 883986 h 3887021"/>
                    <a:gd name="connsiteX725" fmla="*/ 1613813 w 5059200"/>
                    <a:gd name="connsiteY725" fmla="*/ 883986 h 3887021"/>
                    <a:gd name="connsiteX726" fmla="*/ 1607884 w 5059200"/>
                    <a:gd name="connsiteY726" fmla="*/ 867995 h 3887021"/>
                    <a:gd name="connsiteX727" fmla="*/ 1607884 w 5059200"/>
                    <a:gd name="connsiteY727" fmla="*/ 867995 h 3887021"/>
                    <a:gd name="connsiteX728" fmla="*/ 1606985 w 5059200"/>
                    <a:gd name="connsiteY728" fmla="*/ 864761 h 3887021"/>
                    <a:gd name="connsiteX729" fmla="*/ 1606985 w 5059200"/>
                    <a:gd name="connsiteY729" fmla="*/ 864761 h 3887021"/>
                    <a:gd name="connsiteX730" fmla="*/ 1632858 w 5059200"/>
                    <a:gd name="connsiteY730" fmla="*/ 855059 h 3887021"/>
                    <a:gd name="connsiteX731" fmla="*/ 1632858 w 5059200"/>
                    <a:gd name="connsiteY731" fmla="*/ 855059 h 3887021"/>
                    <a:gd name="connsiteX732" fmla="*/ 1635014 w 5059200"/>
                    <a:gd name="connsiteY732" fmla="*/ 854160 h 3887021"/>
                    <a:gd name="connsiteX733" fmla="*/ 1635014 w 5059200"/>
                    <a:gd name="connsiteY733" fmla="*/ 854160 h 3887021"/>
                    <a:gd name="connsiteX734" fmla="*/ 1633577 w 5059200"/>
                    <a:gd name="connsiteY734" fmla="*/ 853801 h 3887021"/>
                    <a:gd name="connsiteX735" fmla="*/ 1633577 w 5059200"/>
                    <a:gd name="connsiteY735" fmla="*/ 853801 h 3887021"/>
                    <a:gd name="connsiteX736" fmla="*/ 1622796 w 5059200"/>
                    <a:gd name="connsiteY736" fmla="*/ 852004 h 3887021"/>
                    <a:gd name="connsiteX737" fmla="*/ 1622796 w 5059200"/>
                    <a:gd name="connsiteY737" fmla="*/ 852004 h 3887021"/>
                    <a:gd name="connsiteX738" fmla="*/ 1602673 w 5059200"/>
                    <a:gd name="connsiteY738" fmla="*/ 831162 h 3887021"/>
                    <a:gd name="connsiteX739" fmla="*/ 1602673 w 5059200"/>
                    <a:gd name="connsiteY739" fmla="*/ 831162 h 3887021"/>
                    <a:gd name="connsiteX740" fmla="*/ 1599080 w 5059200"/>
                    <a:gd name="connsiteY740" fmla="*/ 827569 h 3887021"/>
                    <a:gd name="connsiteX741" fmla="*/ 1599080 w 5059200"/>
                    <a:gd name="connsiteY741" fmla="*/ 827569 h 3887021"/>
                    <a:gd name="connsiteX742" fmla="*/ 1588659 w 5059200"/>
                    <a:gd name="connsiteY742" fmla="*/ 834756 h 3887021"/>
                    <a:gd name="connsiteX743" fmla="*/ 1588659 w 5059200"/>
                    <a:gd name="connsiteY743" fmla="*/ 834756 h 3887021"/>
                    <a:gd name="connsiteX744" fmla="*/ 1557037 w 5059200"/>
                    <a:gd name="connsiteY744" fmla="*/ 848051 h 3887021"/>
                    <a:gd name="connsiteX745" fmla="*/ 1557037 w 5059200"/>
                    <a:gd name="connsiteY745" fmla="*/ 848051 h 3887021"/>
                    <a:gd name="connsiteX746" fmla="*/ 1550389 w 5059200"/>
                    <a:gd name="connsiteY746" fmla="*/ 855777 h 3887021"/>
                    <a:gd name="connsiteX747" fmla="*/ 1550389 w 5059200"/>
                    <a:gd name="connsiteY747" fmla="*/ 855777 h 3887021"/>
                    <a:gd name="connsiteX748" fmla="*/ 1550748 w 5059200"/>
                    <a:gd name="connsiteY748" fmla="*/ 858652 h 3887021"/>
                    <a:gd name="connsiteX749" fmla="*/ 1550748 w 5059200"/>
                    <a:gd name="connsiteY749" fmla="*/ 858652 h 3887021"/>
                    <a:gd name="connsiteX750" fmla="*/ 1550928 w 5059200"/>
                    <a:gd name="connsiteY750" fmla="*/ 860089 h 3887021"/>
                    <a:gd name="connsiteX751" fmla="*/ 1550928 w 5059200"/>
                    <a:gd name="connsiteY751" fmla="*/ 860089 h 3887021"/>
                    <a:gd name="connsiteX752" fmla="*/ 1531882 w 5059200"/>
                    <a:gd name="connsiteY752" fmla="*/ 877877 h 3887021"/>
                    <a:gd name="connsiteX753" fmla="*/ 1531882 w 5059200"/>
                    <a:gd name="connsiteY753" fmla="*/ 877877 h 3887021"/>
                    <a:gd name="connsiteX754" fmla="*/ 1523438 w 5059200"/>
                    <a:gd name="connsiteY754" fmla="*/ 883267 h 3887021"/>
                    <a:gd name="connsiteX755" fmla="*/ 1523438 w 5059200"/>
                    <a:gd name="connsiteY755" fmla="*/ 883267 h 3887021"/>
                    <a:gd name="connsiteX756" fmla="*/ 1514814 w 5059200"/>
                    <a:gd name="connsiteY756" fmla="*/ 876799 h 3887021"/>
                    <a:gd name="connsiteX757" fmla="*/ 1514814 w 5059200"/>
                    <a:gd name="connsiteY757" fmla="*/ 876799 h 3887021"/>
                    <a:gd name="connsiteX758" fmla="*/ 1505291 w 5059200"/>
                    <a:gd name="connsiteY758" fmla="*/ 888298 h 3887021"/>
                    <a:gd name="connsiteX759" fmla="*/ 1505291 w 5059200"/>
                    <a:gd name="connsiteY759" fmla="*/ 888298 h 3887021"/>
                    <a:gd name="connsiteX760" fmla="*/ 1496667 w 5059200"/>
                    <a:gd name="connsiteY760" fmla="*/ 905367 h 3887021"/>
                    <a:gd name="connsiteX761" fmla="*/ 1496667 w 5059200"/>
                    <a:gd name="connsiteY761" fmla="*/ 905367 h 3887021"/>
                    <a:gd name="connsiteX762" fmla="*/ 1476543 w 5059200"/>
                    <a:gd name="connsiteY762" fmla="*/ 926748 h 3887021"/>
                    <a:gd name="connsiteX763" fmla="*/ 1476543 w 5059200"/>
                    <a:gd name="connsiteY763" fmla="*/ 926748 h 3887021"/>
                    <a:gd name="connsiteX764" fmla="*/ 1462349 w 5059200"/>
                    <a:gd name="connsiteY764" fmla="*/ 940403 h 3887021"/>
                    <a:gd name="connsiteX765" fmla="*/ 1462349 w 5059200"/>
                    <a:gd name="connsiteY765" fmla="*/ 940403 h 3887021"/>
                    <a:gd name="connsiteX766" fmla="*/ 1450491 w 5059200"/>
                    <a:gd name="connsiteY766" fmla="*/ 973103 h 3887021"/>
                    <a:gd name="connsiteX767" fmla="*/ 1450491 w 5059200"/>
                    <a:gd name="connsiteY767" fmla="*/ 973103 h 3887021"/>
                    <a:gd name="connsiteX768" fmla="*/ 1451030 w 5059200"/>
                    <a:gd name="connsiteY768" fmla="*/ 978493 h 3887021"/>
                    <a:gd name="connsiteX769" fmla="*/ 1451030 w 5059200"/>
                    <a:gd name="connsiteY769" fmla="*/ 978493 h 3887021"/>
                    <a:gd name="connsiteX770" fmla="*/ 1458037 w 5059200"/>
                    <a:gd name="connsiteY770" fmla="*/ 1000593 h 3887021"/>
                    <a:gd name="connsiteX771" fmla="*/ 1458037 w 5059200"/>
                    <a:gd name="connsiteY771" fmla="*/ 1000593 h 3887021"/>
                    <a:gd name="connsiteX772" fmla="*/ 1455342 w 5059200"/>
                    <a:gd name="connsiteY772" fmla="*/ 1005983 h 3887021"/>
                    <a:gd name="connsiteX773" fmla="*/ 1455342 w 5059200"/>
                    <a:gd name="connsiteY773" fmla="*/ 1005983 h 3887021"/>
                    <a:gd name="connsiteX774" fmla="*/ 1434860 w 5059200"/>
                    <a:gd name="connsiteY774" fmla="*/ 1008678 h 3887021"/>
                    <a:gd name="connsiteX775" fmla="*/ 1434860 w 5059200"/>
                    <a:gd name="connsiteY775" fmla="*/ 1008678 h 3887021"/>
                    <a:gd name="connsiteX776" fmla="*/ 1419767 w 5059200"/>
                    <a:gd name="connsiteY776" fmla="*/ 1007780 h 3887021"/>
                    <a:gd name="connsiteX777" fmla="*/ 1419767 w 5059200"/>
                    <a:gd name="connsiteY777" fmla="*/ 1007780 h 3887021"/>
                    <a:gd name="connsiteX778" fmla="*/ 1392816 w 5059200"/>
                    <a:gd name="connsiteY778" fmla="*/ 1021075 h 3887021"/>
                    <a:gd name="connsiteX779" fmla="*/ 1392816 w 5059200"/>
                    <a:gd name="connsiteY779" fmla="*/ 1021075 h 3887021"/>
                    <a:gd name="connsiteX780" fmla="*/ 1379880 w 5059200"/>
                    <a:gd name="connsiteY780" fmla="*/ 1025028 h 3887021"/>
                    <a:gd name="connsiteX781" fmla="*/ 1379880 w 5059200"/>
                    <a:gd name="connsiteY781" fmla="*/ 1025028 h 3887021"/>
                    <a:gd name="connsiteX782" fmla="*/ 1374131 w 5059200"/>
                    <a:gd name="connsiteY782" fmla="*/ 1021075 h 3887021"/>
                    <a:gd name="connsiteX783" fmla="*/ 1374131 w 5059200"/>
                    <a:gd name="connsiteY783" fmla="*/ 1021075 h 3887021"/>
                    <a:gd name="connsiteX784" fmla="*/ 1373412 w 5059200"/>
                    <a:gd name="connsiteY784" fmla="*/ 1018201 h 3887021"/>
                    <a:gd name="connsiteX785" fmla="*/ 1373412 w 5059200"/>
                    <a:gd name="connsiteY785" fmla="*/ 1018201 h 3887021"/>
                    <a:gd name="connsiteX786" fmla="*/ 1383294 w 5059200"/>
                    <a:gd name="connsiteY786" fmla="*/ 1008139 h 3887021"/>
                    <a:gd name="connsiteX787" fmla="*/ 1383294 w 5059200"/>
                    <a:gd name="connsiteY787" fmla="*/ 1008139 h 3887021"/>
                    <a:gd name="connsiteX788" fmla="*/ 1383473 w 5059200"/>
                    <a:gd name="connsiteY788" fmla="*/ 1007600 h 3887021"/>
                    <a:gd name="connsiteX789" fmla="*/ 1383473 w 5059200"/>
                    <a:gd name="connsiteY789" fmla="*/ 1007600 h 3887021"/>
                    <a:gd name="connsiteX790" fmla="*/ 1365866 w 5059200"/>
                    <a:gd name="connsiteY790" fmla="*/ 995742 h 3887021"/>
                    <a:gd name="connsiteX791" fmla="*/ 1365866 w 5059200"/>
                    <a:gd name="connsiteY791" fmla="*/ 995742 h 3887021"/>
                    <a:gd name="connsiteX792" fmla="*/ 1337477 w 5059200"/>
                    <a:gd name="connsiteY792" fmla="*/ 1006342 h 3887021"/>
                    <a:gd name="connsiteX793" fmla="*/ 1337477 w 5059200"/>
                    <a:gd name="connsiteY793" fmla="*/ 1006342 h 3887021"/>
                    <a:gd name="connsiteX794" fmla="*/ 1335860 w 5059200"/>
                    <a:gd name="connsiteY794" fmla="*/ 1006702 h 3887021"/>
                    <a:gd name="connsiteX795" fmla="*/ 1335860 w 5059200"/>
                    <a:gd name="connsiteY795" fmla="*/ 1006702 h 3887021"/>
                    <a:gd name="connsiteX796" fmla="*/ 1338196 w 5059200"/>
                    <a:gd name="connsiteY796" fmla="*/ 1013889 h 3887021"/>
                    <a:gd name="connsiteX797" fmla="*/ 1338196 w 5059200"/>
                    <a:gd name="connsiteY797" fmla="*/ 1013889 h 3887021"/>
                    <a:gd name="connsiteX798" fmla="*/ 1338555 w 5059200"/>
                    <a:gd name="connsiteY798" fmla="*/ 1016943 h 3887021"/>
                    <a:gd name="connsiteX799" fmla="*/ 1338555 w 5059200"/>
                    <a:gd name="connsiteY799" fmla="*/ 1016943 h 3887021"/>
                    <a:gd name="connsiteX800" fmla="*/ 1332087 w 5059200"/>
                    <a:gd name="connsiteY800" fmla="*/ 1025927 h 3887021"/>
                    <a:gd name="connsiteX801" fmla="*/ 1332087 w 5059200"/>
                    <a:gd name="connsiteY801" fmla="*/ 1025927 h 3887021"/>
                    <a:gd name="connsiteX802" fmla="*/ 1324541 w 5059200"/>
                    <a:gd name="connsiteY802" fmla="*/ 1021255 h 3887021"/>
                    <a:gd name="connsiteX803" fmla="*/ 1324541 w 5059200"/>
                    <a:gd name="connsiteY803" fmla="*/ 1021255 h 3887021"/>
                    <a:gd name="connsiteX804" fmla="*/ 1312144 w 5059200"/>
                    <a:gd name="connsiteY804" fmla="*/ 1006342 h 3887021"/>
                    <a:gd name="connsiteX805" fmla="*/ 1312144 w 5059200"/>
                    <a:gd name="connsiteY805" fmla="*/ 1006342 h 3887021"/>
                    <a:gd name="connsiteX806" fmla="*/ 1312323 w 5059200"/>
                    <a:gd name="connsiteY806" fmla="*/ 1003468 h 3887021"/>
                    <a:gd name="connsiteX807" fmla="*/ 1312323 w 5059200"/>
                    <a:gd name="connsiteY807" fmla="*/ 1003468 h 3887021"/>
                    <a:gd name="connsiteX808" fmla="*/ 1312683 w 5059200"/>
                    <a:gd name="connsiteY808" fmla="*/ 1000952 h 3887021"/>
                    <a:gd name="connsiteX809" fmla="*/ 1312683 w 5059200"/>
                    <a:gd name="connsiteY809" fmla="*/ 1000952 h 3887021"/>
                    <a:gd name="connsiteX810" fmla="*/ 1304598 w 5059200"/>
                    <a:gd name="connsiteY810" fmla="*/ 1006163 h 3887021"/>
                    <a:gd name="connsiteX811" fmla="*/ 1304598 w 5059200"/>
                    <a:gd name="connsiteY811" fmla="*/ 1006163 h 3887021"/>
                    <a:gd name="connsiteX812" fmla="*/ 1299746 w 5059200"/>
                    <a:gd name="connsiteY812" fmla="*/ 1033293 h 3887021"/>
                    <a:gd name="connsiteX813" fmla="*/ 1299746 w 5059200"/>
                    <a:gd name="connsiteY813" fmla="*/ 1033293 h 3887021"/>
                    <a:gd name="connsiteX814" fmla="*/ 1300465 w 5059200"/>
                    <a:gd name="connsiteY814" fmla="*/ 1048026 h 3887021"/>
                    <a:gd name="connsiteX815" fmla="*/ 1300465 w 5059200"/>
                    <a:gd name="connsiteY815" fmla="*/ 1048026 h 3887021"/>
                    <a:gd name="connsiteX816" fmla="*/ 1314120 w 5059200"/>
                    <a:gd name="connsiteY816" fmla="*/ 1064736 h 3887021"/>
                    <a:gd name="connsiteX817" fmla="*/ 1314120 w 5059200"/>
                    <a:gd name="connsiteY817" fmla="*/ 1064736 h 3887021"/>
                    <a:gd name="connsiteX818" fmla="*/ 1318253 w 5059200"/>
                    <a:gd name="connsiteY818" fmla="*/ 1074258 h 3887021"/>
                    <a:gd name="connsiteX819" fmla="*/ 1318253 w 5059200"/>
                    <a:gd name="connsiteY819" fmla="*/ 1074258 h 3887021"/>
                    <a:gd name="connsiteX820" fmla="*/ 1312503 w 5059200"/>
                    <a:gd name="connsiteY820" fmla="*/ 1096538 h 3887021"/>
                    <a:gd name="connsiteX821" fmla="*/ 1312503 w 5059200"/>
                    <a:gd name="connsiteY821" fmla="*/ 1096538 h 3887021"/>
                    <a:gd name="connsiteX822" fmla="*/ 1307832 w 5059200"/>
                    <a:gd name="connsiteY822" fmla="*/ 1101748 h 3887021"/>
                    <a:gd name="connsiteX823" fmla="*/ 1307832 w 5059200"/>
                    <a:gd name="connsiteY823" fmla="*/ 1101748 h 3887021"/>
                    <a:gd name="connsiteX824" fmla="*/ 1301004 w 5059200"/>
                    <a:gd name="connsiteY824" fmla="*/ 1087015 h 3887021"/>
                    <a:gd name="connsiteX825" fmla="*/ 1301004 w 5059200"/>
                    <a:gd name="connsiteY825" fmla="*/ 1087015 h 3887021"/>
                    <a:gd name="connsiteX826" fmla="*/ 1290763 w 5059200"/>
                    <a:gd name="connsiteY826" fmla="*/ 1065454 h 3887021"/>
                    <a:gd name="connsiteX827" fmla="*/ 1290763 w 5059200"/>
                    <a:gd name="connsiteY827" fmla="*/ 1065454 h 3887021"/>
                    <a:gd name="connsiteX828" fmla="*/ 1287708 w 5059200"/>
                    <a:gd name="connsiteY828" fmla="*/ 1061501 h 3887021"/>
                    <a:gd name="connsiteX829" fmla="*/ 1287708 w 5059200"/>
                    <a:gd name="connsiteY829" fmla="*/ 1061501 h 3887021"/>
                    <a:gd name="connsiteX830" fmla="*/ 1295434 w 5059200"/>
                    <a:gd name="connsiteY830" fmla="*/ 1089171 h 3887021"/>
                    <a:gd name="connsiteX831" fmla="*/ 1295434 w 5059200"/>
                    <a:gd name="connsiteY831" fmla="*/ 1089171 h 3887021"/>
                    <a:gd name="connsiteX832" fmla="*/ 1295614 w 5059200"/>
                    <a:gd name="connsiteY832" fmla="*/ 1094022 h 3887021"/>
                    <a:gd name="connsiteX833" fmla="*/ 1295614 w 5059200"/>
                    <a:gd name="connsiteY833" fmla="*/ 1094022 h 3887021"/>
                    <a:gd name="connsiteX834" fmla="*/ 1287888 w 5059200"/>
                    <a:gd name="connsiteY834" fmla="*/ 1107857 h 3887021"/>
                    <a:gd name="connsiteX835" fmla="*/ 1287888 w 5059200"/>
                    <a:gd name="connsiteY835" fmla="*/ 1107857 h 3887021"/>
                    <a:gd name="connsiteX836" fmla="*/ 1283935 w 5059200"/>
                    <a:gd name="connsiteY836" fmla="*/ 1106419 h 3887021"/>
                    <a:gd name="connsiteX837" fmla="*/ 1283935 w 5059200"/>
                    <a:gd name="connsiteY837" fmla="*/ 1106419 h 3887021"/>
                    <a:gd name="connsiteX838" fmla="*/ 1273335 w 5059200"/>
                    <a:gd name="connsiteY838" fmla="*/ 1088812 h 3887021"/>
                    <a:gd name="connsiteX839" fmla="*/ 1273335 w 5059200"/>
                    <a:gd name="connsiteY839" fmla="*/ 1088812 h 3887021"/>
                    <a:gd name="connsiteX840" fmla="*/ 1263632 w 5059200"/>
                    <a:gd name="connsiteY840" fmla="*/ 1079648 h 3887021"/>
                    <a:gd name="connsiteX841" fmla="*/ 1263632 w 5059200"/>
                    <a:gd name="connsiteY841" fmla="*/ 1079648 h 3887021"/>
                    <a:gd name="connsiteX842" fmla="*/ 1242072 w 5059200"/>
                    <a:gd name="connsiteY842" fmla="*/ 1065814 h 3887021"/>
                    <a:gd name="connsiteX843" fmla="*/ 1242072 w 5059200"/>
                    <a:gd name="connsiteY843" fmla="*/ 1065814 h 3887021"/>
                    <a:gd name="connsiteX844" fmla="*/ 1238658 w 5059200"/>
                    <a:gd name="connsiteY844" fmla="*/ 1039042 h 3887021"/>
                    <a:gd name="connsiteX845" fmla="*/ 1238658 w 5059200"/>
                    <a:gd name="connsiteY845" fmla="*/ 1039042 h 3887021"/>
                    <a:gd name="connsiteX846" fmla="*/ 1238838 w 5059200"/>
                    <a:gd name="connsiteY846" fmla="*/ 1020357 h 3887021"/>
                    <a:gd name="connsiteX847" fmla="*/ 1238838 w 5059200"/>
                    <a:gd name="connsiteY847" fmla="*/ 1020357 h 3887021"/>
                    <a:gd name="connsiteX848" fmla="*/ 1238838 w 5059200"/>
                    <a:gd name="connsiteY848" fmla="*/ 1019099 h 3887021"/>
                    <a:gd name="connsiteX849" fmla="*/ 1238838 w 5059200"/>
                    <a:gd name="connsiteY849" fmla="*/ 1019099 h 3887021"/>
                    <a:gd name="connsiteX850" fmla="*/ 1238119 w 5059200"/>
                    <a:gd name="connsiteY850" fmla="*/ 1000413 h 3887021"/>
                    <a:gd name="connsiteX851" fmla="*/ 1238119 w 5059200"/>
                    <a:gd name="connsiteY851" fmla="*/ 1000413 h 3887021"/>
                    <a:gd name="connsiteX852" fmla="*/ 1238838 w 5059200"/>
                    <a:gd name="connsiteY852" fmla="*/ 994484 h 3887021"/>
                    <a:gd name="connsiteX853" fmla="*/ 1238838 w 5059200"/>
                    <a:gd name="connsiteY853" fmla="*/ 994484 h 3887021"/>
                    <a:gd name="connsiteX854" fmla="*/ 1238658 w 5059200"/>
                    <a:gd name="connsiteY854" fmla="*/ 993586 h 3887021"/>
                    <a:gd name="connsiteX855" fmla="*/ 1238658 w 5059200"/>
                    <a:gd name="connsiteY855" fmla="*/ 993586 h 3887021"/>
                    <a:gd name="connsiteX856" fmla="*/ 1255188 w 5059200"/>
                    <a:gd name="connsiteY856" fmla="*/ 957112 h 3887021"/>
                    <a:gd name="connsiteX857" fmla="*/ 1255188 w 5059200"/>
                    <a:gd name="connsiteY857" fmla="*/ 957112 h 3887021"/>
                    <a:gd name="connsiteX858" fmla="*/ 1262554 w 5059200"/>
                    <a:gd name="connsiteY858" fmla="*/ 947590 h 3887021"/>
                    <a:gd name="connsiteX859" fmla="*/ 1262554 w 5059200"/>
                    <a:gd name="connsiteY859" fmla="*/ 947590 h 3887021"/>
                    <a:gd name="connsiteX860" fmla="*/ 1262195 w 5059200"/>
                    <a:gd name="connsiteY860" fmla="*/ 939145 h 3887021"/>
                    <a:gd name="connsiteX861" fmla="*/ 1262195 w 5059200"/>
                    <a:gd name="connsiteY861" fmla="*/ 939145 h 3887021"/>
                    <a:gd name="connsiteX862" fmla="*/ 1249798 w 5059200"/>
                    <a:gd name="connsiteY862" fmla="*/ 907882 h 3887021"/>
                    <a:gd name="connsiteX863" fmla="*/ 1249798 w 5059200"/>
                    <a:gd name="connsiteY863" fmla="*/ 907882 h 3887021"/>
                    <a:gd name="connsiteX864" fmla="*/ 1231830 w 5059200"/>
                    <a:gd name="connsiteY864" fmla="*/ 890813 h 3887021"/>
                    <a:gd name="connsiteX865" fmla="*/ 1231830 w 5059200"/>
                    <a:gd name="connsiteY865" fmla="*/ 890813 h 3887021"/>
                    <a:gd name="connsiteX866" fmla="*/ 1231651 w 5059200"/>
                    <a:gd name="connsiteY866" fmla="*/ 889915 h 3887021"/>
                    <a:gd name="connsiteX867" fmla="*/ 1231651 w 5059200"/>
                    <a:gd name="connsiteY867" fmla="*/ 889915 h 3887021"/>
                    <a:gd name="connsiteX868" fmla="*/ 1235783 w 5059200"/>
                    <a:gd name="connsiteY868" fmla="*/ 883447 h 3887021"/>
                    <a:gd name="connsiteX869" fmla="*/ 1235783 w 5059200"/>
                    <a:gd name="connsiteY869" fmla="*/ 883447 h 3887021"/>
                    <a:gd name="connsiteX870" fmla="*/ 1246024 w 5059200"/>
                    <a:gd name="connsiteY870" fmla="*/ 888837 h 3887021"/>
                    <a:gd name="connsiteX871" fmla="*/ 1246024 w 5059200"/>
                    <a:gd name="connsiteY871" fmla="*/ 888837 h 3887021"/>
                    <a:gd name="connsiteX872" fmla="*/ 1246563 w 5059200"/>
                    <a:gd name="connsiteY872" fmla="*/ 888837 h 3887021"/>
                    <a:gd name="connsiteX873" fmla="*/ 1246563 w 5059200"/>
                    <a:gd name="connsiteY873" fmla="*/ 888837 h 3887021"/>
                    <a:gd name="connsiteX874" fmla="*/ 1239017 w 5059200"/>
                    <a:gd name="connsiteY874" fmla="*/ 879853 h 3887021"/>
                    <a:gd name="connsiteX875" fmla="*/ 1239017 w 5059200"/>
                    <a:gd name="connsiteY875" fmla="*/ 879853 h 3887021"/>
                    <a:gd name="connsiteX876" fmla="*/ 1222308 w 5059200"/>
                    <a:gd name="connsiteY876" fmla="*/ 857215 h 3887021"/>
                    <a:gd name="connsiteX877" fmla="*/ 1222308 w 5059200"/>
                    <a:gd name="connsiteY877" fmla="*/ 857215 h 3887021"/>
                    <a:gd name="connsiteX878" fmla="*/ 1221589 w 5059200"/>
                    <a:gd name="connsiteY878" fmla="*/ 848051 h 3887021"/>
                    <a:gd name="connsiteX879" fmla="*/ 1221589 w 5059200"/>
                    <a:gd name="connsiteY879" fmla="*/ 848051 h 3887021"/>
                    <a:gd name="connsiteX880" fmla="*/ 1226081 w 5059200"/>
                    <a:gd name="connsiteY880" fmla="*/ 815351 h 3887021"/>
                    <a:gd name="connsiteX881" fmla="*/ 1226081 w 5059200"/>
                    <a:gd name="connsiteY881" fmla="*/ 815351 h 3887021"/>
                    <a:gd name="connsiteX882" fmla="*/ 1226261 w 5059200"/>
                    <a:gd name="connsiteY882" fmla="*/ 813195 h 3887021"/>
                    <a:gd name="connsiteX883" fmla="*/ 1226261 w 5059200"/>
                    <a:gd name="connsiteY883" fmla="*/ 813195 h 3887021"/>
                    <a:gd name="connsiteX884" fmla="*/ 1224823 w 5059200"/>
                    <a:gd name="connsiteY884" fmla="*/ 809781 h 3887021"/>
                    <a:gd name="connsiteX885" fmla="*/ 1224823 w 5059200"/>
                    <a:gd name="connsiteY885" fmla="*/ 809781 h 3887021"/>
                    <a:gd name="connsiteX886" fmla="*/ 1215840 w 5059200"/>
                    <a:gd name="connsiteY886" fmla="*/ 814812 h 3887021"/>
                    <a:gd name="connsiteX887" fmla="*/ 1215840 w 5059200"/>
                    <a:gd name="connsiteY887" fmla="*/ 814812 h 3887021"/>
                    <a:gd name="connsiteX888" fmla="*/ 1209192 w 5059200"/>
                    <a:gd name="connsiteY888" fmla="*/ 818226 h 3887021"/>
                    <a:gd name="connsiteX889" fmla="*/ 1209192 w 5059200"/>
                    <a:gd name="connsiteY889" fmla="*/ 818226 h 3887021"/>
                    <a:gd name="connsiteX890" fmla="*/ 1204341 w 5059200"/>
                    <a:gd name="connsiteY890" fmla="*/ 810859 h 3887021"/>
                    <a:gd name="connsiteX891" fmla="*/ 1204341 w 5059200"/>
                    <a:gd name="connsiteY891" fmla="*/ 810859 h 3887021"/>
                    <a:gd name="connsiteX892" fmla="*/ 1206317 w 5059200"/>
                    <a:gd name="connsiteY892" fmla="*/ 796485 h 3887021"/>
                    <a:gd name="connsiteX893" fmla="*/ 1206317 w 5059200"/>
                    <a:gd name="connsiteY893" fmla="*/ 796485 h 3887021"/>
                    <a:gd name="connsiteX894" fmla="*/ 1206497 w 5059200"/>
                    <a:gd name="connsiteY894" fmla="*/ 794150 h 3887021"/>
                    <a:gd name="connsiteX895" fmla="*/ 1206497 w 5059200"/>
                    <a:gd name="connsiteY895" fmla="*/ 794150 h 3887021"/>
                    <a:gd name="connsiteX896" fmla="*/ 1202364 w 5059200"/>
                    <a:gd name="connsiteY896" fmla="*/ 791994 h 3887021"/>
                    <a:gd name="connsiteX897" fmla="*/ 1202364 w 5059200"/>
                    <a:gd name="connsiteY897" fmla="*/ 791994 h 3887021"/>
                    <a:gd name="connsiteX898" fmla="*/ 1194998 w 5059200"/>
                    <a:gd name="connsiteY898" fmla="*/ 792173 h 3887021"/>
                    <a:gd name="connsiteX899" fmla="*/ 1194998 w 5059200"/>
                    <a:gd name="connsiteY899" fmla="*/ 792173 h 3887021"/>
                    <a:gd name="connsiteX900" fmla="*/ 1188709 w 5059200"/>
                    <a:gd name="connsiteY900" fmla="*/ 791455 h 3887021"/>
                    <a:gd name="connsiteX901" fmla="*/ 1188709 w 5059200"/>
                    <a:gd name="connsiteY901" fmla="*/ 791455 h 3887021"/>
                    <a:gd name="connsiteX902" fmla="*/ 1185475 w 5059200"/>
                    <a:gd name="connsiteY902" fmla="*/ 791095 h 3887021"/>
                    <a:gd name="connsiteX903" fmla="*/ 1185475 w 5059200"/>
                    <a:gd name="connsiteY903" fmla="*/ 791095 h 3887021"/>
                    <a:gd name="connsiteX904" fmla="*/ 1184217 w 5059200"/>
                    <a:gd name="connsiteY904" fmla="*/ 791275 h 3887021"/>
                    <a:gd name="connsiteX905" fmla="*/ 1184217 w 5059200"/>
                    <a:gd name="connsiteY905" fmla="*/ 791275 h 3887021"/>
                    <a:gd name="connsiteX906" fmla="*/ 1184217 w 5059200"/>
                    <a:gd name="connsiteY906" fmla="*/ 791634 h 3887021"/>
                    <a:gd name="connsiteX907" fmla="*/ 1184217 w 5059200"/>
                    <a:gd name="connsiteY907" fmla="*/ 791634 h 3887021"/>
                    <a:gd name="connsiteX908" fmla="*/ 1185116 w 5059200"/>
                    <a:gd name="connsiteY908" fmla="*/ 797923 h 3887021"/>
                    <a:gd name="connsiteX909" fmla="*/ 1185116 w 5059200"/>
                    <a:gd name="connsiteY909" fmla="*/ 797923 h 3887021"/>
                    <a:gd name="connsiteX910" fmla="*/ 1185295 w 5059200"/>
                    <a:gd name="connsiteY910" fmla="*/ 800079 h 3887021"/>
                    <a:gd name="connsiteX911" fmla="*/ 1185295 w 5059200"/>
                    <a:gd name="connsiteY911" fmla="*/ 800079 h 3887021"/>
                    <a:gd name="connsiteX912" fmla="*/ 1180265 w 5059200"/>
                    <a:gd name="connsiteY912" fmla="*/ 806547 h 3887021"/>
                    <a:gd name="connsiteX913" fmla="*/ 1180265 w 5059200"/>
                    <a:gd name="connsiteY913" fmla="*/ 806547 h 3887021"/>
                    <a:gd name="connsiteX914" fmla="*/ 1174335 w 5059200"/>
                    <a:gd name="connsiteY914" fmla="*/ 812836 h 3887021"/>
                    <a:gd name="connsiteX915" fmla="*/ 1174335 w 5059200"/>
                    <a:gd name="connsiteY915" fmla="*/ 812836 h 3887021"/>
                    <a:gd name="connsiteX916" fmla="*/ 1170922 w 5059200"/>
                    <a:gd name="connsiteY916" fmla="*/ 825772 h 3887021"/>
                    <a:gd name="connsiteX917" fmla="*/ 1170922 w 5059200"/>
                    <a:gd name="connsiteY917" fmla="*/ 825772 h 3887021"/>
                    <a:gd name="connsiteX918" fmla="*/ 1173257 w 5059200"/>
                    <a:gd name="connsiteY918" fmla="*/ 844458 h 3887021"/>
                    <a:gd name="connsiteX919" fmla="*/ 1173257 w 5059200"/>
                    <a:gd name="connsiteY919" fmla="*/ 844458 h 3887021"/>
                    <a:gd name="connsiteX920" fmla="*/ 1174874 w 5059200"/>
                    <a:gd name="connsiteY920" fmla="*/ 859550 h 3887021"/>
                    <a:gd name="connsiteX921" fmla="*/ 1174874 w 5059200"/>
                    <a:gd name="connsiteY921" fmla="*/ 859550 h 3887021"/>
                    <a:gd name="connsiteX922" fmla="*/ 1172179 w 5059200"/>
                    <a:gd name="connsiteY922" fmla="*/ 898000 h 3887021"/>
                    <a:gd name="connsiteX923" fmla="*/ 1172179 w 5059200"/>
                    <a:gd name="connsiteY923" fmla="*/ 898000 h 3887021"/>
                    <a:gd name="connsiteX924" fmla="*/ 1171820 w 5059200"/>
                    <a:gd name="connsiteY924" fmla="*/ 898000 h 3887021"/>
                    <a:gd name="connsiteX925" fmla="*/ 1172179 w 5059200"/>
                    <a:gd name="connsiteY925" fmla="*/ 898539 h 3887021"/>
                    <a:gd name="connsiteX926" fmla="*/ 1172179 w 5059200"/>
                    <a:gd name="connsiteY926" fmla="*/ 899976 h 3887021"/>
                    <a:gd name="connsiteX927" fmla="*/ 1172179 w 5059200"/>
                    <a:gd name="connsiteY927" fmla="*/ 899976 h 3887021"/>
                    <a:gd name="connsiteX928" fmla="*/ 1187990 w 5059200"/>
                    <a:gd name="connsiteY928" fmla="*/ 925131 h 3887021"/>
                    <a:gd name="connsiteX929" fmla="*/ 1187990 w 5059200"/>
                    <a:gd name="connsiteY929" fmla="*/ 925131 h 3887021"/>
                    <a:gd name="connsiteX930" fmla="*/ 1197333 w 5059200"/>
                    <a:gd name="connsiteY930" fmla="*/ 939325 h 3887021"/>
                    <a:gd name="connsiteX931" fmla="*/ 1197333 w 5059200"/>
                    <a:gd name="connsiteY931" fmla="*/ 939325 h 3887021"/>
                    <a:gd name="connsiteX932" fmla="*/ 1208832 w 5059200"/>
                    <a:gd name="connsiteY932" fmla="*/ 966994 h 3887021"/>
                    <a:gd name="connsiteX933" fmla="*/ 1208832 w 5059200"/>
                    <a:gd name="connsiteY933" fmla="*/ 966994 h 3887021"/>
                    <a:gd name="connsiteX934" fmla="*/ 1220152 w 5059200"/>
                    <a:gd name="connsiteY934" fmla="*/ 989094 h 3887021"/>
                    <a:gd name="connsiteX935" fmla="*/ 1220152 w 5059200"/>
                    <a:gd name="connsiteY935" fmla="*/ 989094 h 3887021"/>
                    <a:gd name="connsiteX936" fmla="*/ 1218355 w 5059200"/>
                    <a:gd name="connsiteY936" fmla="*/ 995921 h 3887021"/>
                    <a:gd name="connsiteX937" fmla="*/ 1218355 w 5059200"/>
                    <a:gd name="connsiteY937" fmla="*/ 995921 h 3887021"/>
                    <a:gd name="connsiteX938" fmla="*/ 1205598 w 5059200"/>
                    <a:gd name="connsiteY938" fmla="*/ 1006881 h 3887021"/>
                    <a:gd name="connsiteX939" fmla="*/ 1205598 w 5059200"/>
                    <a:gd name="connsiteY939" fmla="*/ 1006881 h 3887021"/>
                    <a:gd name="connsiteX940" fmla="*/ 1200388 w 5059200"/>
                    <a:gd name="connsiteY940" fmla="*/ 1001671 h 3887021"/>
                    <a:gd name="connsiteX941" fmla="*/ 1200388 w 5059200"/>
                    <a:gd name="connsiteY941" fmla="*/ 1001671 h 3887021"/>
                    <a:gd name="connsiteX942" fmla="*/ 1193920 w 5059200"/>
                    <a:gd name="connsiteY942" fmla="*/ 995921 h 3887021"/>
                    <a:gd name="connsiteX943" fmla="*/ 1193920 w 5059200"/>
                    <a:gd name="connsiteY943" fmla="*/ 995921 h 3887021"/>
                    <a:gd name="connsiteX944" fmla="*/ 1184397 w 5059200"/>
                    <a:gd name="connsiteY944" fmla="*/ 992867 h 3887021"/>
                    <a:gd name="connsiteX945" fmla="*/ 1184397 w 5059200"/>
                    <a:gd name="connsiteY945" fmla="*/ 992867 h 3887021"/>
                    <a:gd name="connsiteX946" fmla="*/ 1177210 w 5059200"/>
                    <a:gd name="connsiteY946" fmla="*/ 996640 h 3887021"/>
                    <a:gd name="connsiteX947" fmla="*/ 1177210 w 5059200"/>
                    <a:gd name="connsiteY947" fmla="*/ 996640 h 3887021"/>
                    <a:gd name="connsiteX948" fmla="*/ 1172718 w 5059200"/>
                    <a:gd name="connsiteY948" fmla="*/ 1009037 h 3887021"/>
                    <a:gd name="connsiteX949" fmla="*/ 1172718 w 5059200"/>
                    <a:gd name="connsiteY949" fmla="*/ 1009037 h 3887021"/>
                    <a:gd name="connsiteX950" fmla="*/ 1173796 w 5059200"/>
                    <a:gd name="connsiteY950" fmla="*/ 1018740 h 3887021"/>
                    <a:gd name="connsiteX951" fmla="*/ 1173796 w 5059200"/>
                    <a:gd name="connsiteY951" fmla="*/ 1018740 h 3887021"/>
                    <a:gd name="connsiteX952" fmla="*/ 1174156 w 5059200"/>
                    <a:gd name="connsiteY952" fmla="*/ 1020896 h 3887021"/>
                    <a:gd name="connsiteX953" fmla="*/ 1173796 w 5059200"/>
                    <a:gd name="connsiteY953" fmla="*/ 1021075 h 3887021"/>
                    <a:gd name="connsiteX954" fmla="*/ 1155650 w 5059200"/>
                    <a:gd name="connsiteY954" fmla="*/ 1042995 h 3887021"/>
                    <a:gd name="connsiteX955" fmla="*/ 1155650 w 5059200"/>
                    <a:gd name="connsiteY955" fmla="*/ 1042995 h 3887021"/>
                    <a:gd name="connsiteX956" fmla="*/ 1129238 w 5059200"/>
                    <a:gd name="connsiteY956" fmla="*/ 1066532 h 3887021"/>
                    <a:gd name="connsiteX957" fmla="*/ 1129238 w 5059200"/>
                    <a:gd name="connsiteY957" fmla="*/ 1066532 h 3887021"/>
                    <a:gd name="connsiteX958" fmla="*/ 1124027 w 5059200"/>
                    <a:gd name="connsiteY958" fmla="*/ 1068329 h 3887021"/>
                    <a:gd name="connsiteX959" fmla="*/ 1124027 w 5059200"/>
                    <a:gd name="connsiteY959" fmla="*/ 1068329 h 3887021"/>
                    <a:gd name="connsiteX960" fmla="*/ 1119535 w 5059200"/>
                    <a:gd name="connsiteY960" fmla="*/ 1063298 h 3887021"/>
                    <a:gd name="connsiteX961" fmla="*/ 1119535 w 5059200"/>
                    <a:gd name="connsiteY961" fmla="*/ 1063298 h 3887021"/>
                    <a:gd name="connsiteX962" fmla="*/ 1122770 w 5059200"/>
                    <a:gd name="connsiteY962" fmla="*/ 1051620 h 3887021"/>
                    <a:gd name="connsiteX963" fmla="*/ 1122770 w 5059200"/>
                    <a:gd name="connsiteY963" fmla="*/ 1051620 h 3887021"/>
                    <a:gd name="connsiteX964" fmla="*/ 1135167 w 5059200"/>
                    <a:gd name="connsiteY964" fmla="*/ 1035269 h 3887021"/>
                    <a:gd name="connsiteX965" fmla="*/ 1135167 w 5059200"/>
                    <a:gd name="connsiteY965" fmla="*/ 1035269 h 3887021"/>
                    <a:gd name="connsiteX966" fmla="*/ 1148822 w 5059200"/>
                    <a:gd name="connsiteY966" fmla="*/ 1002569 h 3887021"/>
                    <a:gd name="connsiteX967" fmla="*/ 1148822 w 5059200"/>
                    <a:gd name="connsiteY967" fmla="*/ 1002569 h 3887021"/>
                    <a:gd name="connsiteX968" fmla="*/ 1150259 w 5059200"/>
                    <a:gd name="connsiteY968" fmla="*/ 995203 h 3887021"/>
                    <a:gd name="connsiteX969" fmla="*/ 1150259 w 5059200"/>
                    <a:gd name="connsiteY969" fmla="*/ 995203 h 3887021"/>
                    <a:gd name="connsiteX970" fmla="*/ 1143791 w 5059200"/>
                    <a:gd name="connsiteY970" fmla="*/ 991070 h 3887021"/>
                    <a:gd name="connsiteX971" fmla="*/ 1143791 w 5059200"/>
                    <a:gd name="connsiteY971" fmla="*/ 991070 h 3887021"/>
                    <a:gd name="connsiteX972" fmla="*/ 1136604 w 5059200"/>
                    <a:gd name="connsiteY972" fmla="*/ 984961 h 3887021"/>
                    <a:gd name="connsiteX973" fmla="*/ 1136604 w 5059200"/>
                    <a:gd name="connsiteY973" fmla="*/ 984961 h 3887021"/>
                    <a:gd name="connsiteX974" fmla="*/ 1138221 w 5059200"/>
                    <a:gd name="connsiteY974" fmla="*/ 977235 h 3887021"/>
                    <a:gd name="connsiteX975" fmla="*/ 1138221 w 5059200"/>
                    <a:gd name="connsiteY975" fmla="*/ 977235 h 3887021"/>
                    <a:gd name="connsiteX976" fmla="*/ 1139479 w 5059200"/>
                    <a:gd name="connsiteY976" fmla="*/ 970408 h 3887021"/>
                    <a:gd name="connsiteX977" fmla="*/ 1139479 w 5059200"/>
                    <a:gd name="connsiteY977" fmla="*/ 970408 h 3887021"/>
                    <a:gd name="connsiteX978" fmla="*/ 1138042 w 5059200"/>
                    <a:gd name="connsiteY978" fmla="*/ 959987 h 3887021"/>
                    <a:gd name="connsiteX979" fmla="*/ 1138042 w 5059200"/>
                    <a:gd name="connsiteY979" fmla="*/ 959987 h 3887021"/>
                    <a:gd name="connsiteX980" fmla="*/ 1119715 w 5059200"/>
                    <a:gd name="connsiteY980" fmla="*/ 940403 h 3887021"/>
                    <a:gd name="connsiteX981" fmla="*/ 1119715 w 5059200"/>
                    <a:gd name="connsiteY981" fmla="*/ 940403 h 3887021"/>
                    <a:gd name="connsiteX982" fmla="*/ 1101029 w 5059200"/>
                    <a:gd name="connsiteY982" fmla="*/ 892430 h 3887021"/>
                    <a:gd name="connsiteX983" fmla="*/ 1101029 w 5059200"/>
                    <a:gd name="connsiteY983" fmla="*/ 892430 h 3887021"/>
                    <a:gd name="connsiteX984" fmla="*/ 1099412 w 5059200"/>
                    <a:gd name="connsiteY984" fmla="*/ 875721 h 3887021"/>
                    <a:gd name="connsiteX985" fmla="*/ 1099412 w 5059200"/>
                    <a:gd name="connsiteY985" fmla="*/ 875721 h 3887021"/>
                    <a:gd name="connsiteX986" fmla="*/ 1102107 w 5059200"/>
                    <a:gd name="connsiteY986" fmla="*/ 845716 h 3887021"/>
                    <a:gd name="connsiteX987" fmla="*/ 1102107 w 5059200"/>
                    <a:gd name="connsiteY987" fmla="*/ 845716 h 3887021"/>
                    <a:gd name="connsiteX988" fmla="*/ 1103904 w 5059200"/>
                    <a:gd name="connsiteY988" fmla="*/ 836552 h 3887021"/>
                    <a:gd name="connsiteX989" fmla="*/ 1103904 w 5059200"/>
                    <a:gd name="connsiteY989" fmla="*/ 836552 h 3887021"/>
                    <a:gd name="connsiteX990" fmla="*/ 1100850 w 5059200"/>
                    <a:gd name="connsiteY990" fmla="*/ 825952 h 3887021"/>
                    <a:gd name="connsiteX991" fmla="*/ 1100850 w 5059200"/>
                    <a:gd name="connsiteY991" fmla="*/ 825952 h 3887021"/>
                    <a:gd name="connsiteX992" fmla="*/ 1093124 w 5059200"/>
                    <a:gd name="connsiteY992" fmla="*/ 820382 h 3887021"/>
                    <a:gd name="connsiteX993" fmla="*/ 1093124 w 5059200"/>
                    <a:gd name="connsiteY993" fmla="*/ 820382 h 3887021"/>
                    <a:gd name="connsiteX994" fmla="*/ 1078211 w 5059200"/>
                    <a:gd name="connsiteY994" fmla="*/ 825772 h 3887021"/>
                    <a:gd name="connsiteX995" fmla="*/ 1078211 w 5059200"/>
                    <a:gd name="connsiteY995" fmla="*/ 825772 h 3887021"/>
                    <a:gd name="connsiteX996" fmla="*/ 1035449 w 5059200"/>
                    <a:gd name="connsiteY996" fmla="*/ 838169 h 3887021"/>
                    <a:gd name="connsiteX997" fmla="*/ 1035449 w 5059200"/>
                    <a:gd name="connsiteY997" fmla="*/ 838169 h 3887021"/>
                    <a:gd name="connsiteX998" fmla="*/ 1018560 w 5059200"/>
                    <a:gd name="connsiteY998" fmla="*/ 850207 h 3887021"/>
                    <a:gd name="connsiteX999" fmla="*/ 1018560 w 5059200"/>
                    <a:gd name="connsiteY999" fmla="*/ 850207 h 3887021"/>
                    <a:gd name="connsiteX1000" fmla="*/ 1013170 w 5059200"/>
                    <a:gd name="connsiteY1000" fmla="*/ 851106 h 3887021"/>
                    <a:gd name="connsiteX1001" fmla="*/ 1013170 w 5059200"/>
                    <a:gd name="connsiteY1001" fmla="*/ 851106 h 3887021"/>
                    <a:gd name="connsiteX1002" fmla="*/ 998077 w 5059200"/>
                    <a:gd name="connsiteY1002" fmla="*/ 838888 h 3887021"/>
                    <a:gd name="connsiteX1003" fmla="*/ 998077 w 5059200"/>
                    <a:gd name="connsiteY1003" fmla="*/ 838888 h 3887021"/>
                    <a:gd name="connsiteX1004" fmla="*/ 981188 w 5059200"/>
                    <a:gd name="connsiteY1004" fmla="*/ 827569 h 3887021"/>
                    <a:gd name="connsiteX1005" fmla="*/ 981188 w 5059200"/>
                    <a:gd name="connsiteY1005" fmla="*/ 827569 h 3887021"/>
                    <a:gd name="connsiteX1006" fmla="*/ 968970 w 5059200"/>
                    <a:gd name="connsiteY1006" fmla="*/ 825952 h 3887021"/>
                    <a:gd name="connsiteX1007" fmla="*/ 968970 w 5059200"/>
                    <a:gd name="connsiteY1007" fmla="*/ 825952 h 3887021"/>
                    <a:gd name="connsiteX1008" fmla="*/ 948129 w 5059200"/>
                    <a:gd name="connsiteY1008" fmla="*/ 829904 h 3887021"/>
                    <a:gd name="connsiteX1009" fmla="*/ 948129 w 5059200"/>
                    <a:gd name="connsiteY1009" fmla="*/ 829904 h 3887021"/>
                    <a:gd name="connsiteX1010" fmla="*/ 938606 w 5059200"/>
                    <a:gd name="connsiteY1010" fmla="*/ 863144 h 3887021"/>
                    <a:gd name="connsiteX1011" fmla="*/ 938606 w 5059200"/>
                    <a:gd name="connsiteY1011" fmla="*/ 863144 h 3887021"/>
                    <a:gd name="connsiteX1012" fmla="*/ 916506 w 5059200"/>
                    <a:gd name="connsiteY1012" fmla="*/ 883267 h 3887021"/>
                    <a:gd name="connsiteX1013" fmla="*/ 916506 w 5059200"/>
                    <a:gd name="connsiteY1013" fmla="*/ 883267 h 3887021"/>
                    <a:gd name="connsiteX1014" fmla="*/ 874463 w 5059200"/>
                    <a:gd name="connsiteY1014" fmla="*/ 896922 h 3887021"/>
                    <a:gd name="connsiteX1015" fmla="*/ 874463 w 5059200"/>
                    <a:gd name="connsiteY1015" fmla="*/ 896922 h 3887021"/>
                    <a:gd name="connsiteX1016" fmla="*/ 852723 w 5059200"/>
                    <a:gd name="connsiteY1016" fmla="*/ 910577 h 3887021"/>
                    <a:gd name="connsiteX1017" fmla="*/ 852723 w 5059200"/>
                    <a:gd name="connsiteY1017" fmla="*/ 910577 h 3887021"/>
                    <a:gd name="connsiteX1018" fmla="*/ 819483 w 5059200"/>
                    <a:gd name="connsiteY1018" fmla="*/ 933575 h 3887021"/>
                    <a:gd name="connsiteX1019" fmla="*/ 819483 w 5059200"/>
                    <a:gd name="connsiteY1019" fmla="*/ 933575 h 3887021"/>
                    <a:gd name="connsiteX1020" fmla="*/ 804571 w 5059200"/>
                    <a:gd name="connsiteY1020" fmla="*/ 957292 h 3887021"/>
                    <a:gd name="connsiteX1021" fmla="*/ 804571 w 5059200"/>
                    <a:gd name="connsiteY1021" fmla="*/ 957292 h 3887021"/>
                    <a:gd name="connsiteX1022" fmla="*/ 804750 w 5059200"/>
                    <a:gd name="connsiteY1022" fmla="*/ 960885 h 3887021"/>
                    <a:gd name="connsiteX1023" fmla="*/ 804750 w 5059200"/>
                    <a:gd name="connsiteY1023" fmla="*/ 960885 h 3887021"/>
                    <a:gd name="connsiteX1024" fmla="*/ 804750 w 5059200"/>
                    <a:gd name="connsiteY1024" fmla="*/ 964119 h 3887021"/>
                    <a:gd name="connsiteX1025" fmla="*/ 804750 w 5059200"/>
                    <a:gd name="connsiteY1025" fmla="*/ 964119 h 3887021"/>
                    <a:gd name="connsiteX1026" fmla="*/ 792892 w 5059200"/>
                    <a:gd name="connsiteY1026" fmla="*/ 979032 h 3887021"/>
                    <a:gd name="connsiteX1027" fmla="*/ 792892 w 5059200"/>
                    <a:gd name="connsiteY1027" fmla="*/ 979032 h 3887021"/>
                    <a:gd name="connsiteX1028" fmla="*/ 771511 w 5059200"/>
                    <a:gd name="connsiteY1028" fmla="*/ 995382 h 3887021"/>
                    <a:gd name="connsiteX1029" fmla="*/ 771511 w 5059200"/>
                    <a:gd name="connsiteY1029" fmla="*/ 995382 h 3887021"/>
                    <a:gd name="connsiteX1030" fmla="*/ 747435 w 5059200"/>
                    <a:gd name="connsiteY1030" fmla="*/ 1016583 h 3887021"/>
                    <a:gd name="connsiteX1031" fmla="*/ 747435 w 5059200"/>
                    <a:gd name="connsiteY1031" fmla="*/ 1016583 h 3887021"/>
                    <a:gd name="connsiteX1032" fmla="*/ 724796 w 5059200"/>
                    <a:gd name="connsiteY1032" fmla="*/ 1032035 h 3887021"/>
                    <a:gd name="connsiteX1033" fmla="*/ 724796 w 5059200"/>
                    <a:gd name="connsiteY1033" fmla="*/ 1032035 h 3887021"/>
                    <a:gd name="connsiteX1034" fmla="*/ 710243 w 5059200"/>
                    <a:gd name="connsiteY1034" fmla="*/ 1037246 h 3887021"/>
                    <a:gd name="connsiteX1035" fmla="*/ 710243 w 5059200"/>
                    <a:gd name="connsiteY1035" fmla="*/ 1037246 h 3887021"/>
                    <a:gd name="connsiteX1036" fmla="*/ 691018 w 5059200"/>
                    <a:gd name="connsiteY1036" fmla="*/ 1032574 h 3887021"/>
                    <a:gd name="connsiteX1037" fmla="*/ 691018 w 5059200"/>
                    <a:gd name="connsiteY1037" fmla="*/ 1032574 h 3887021"/>
                    <a:gd name="connsiteX1038" fmla="*/ 682933 w 5059200"/>
                    <a:gd name="connsiteY1038" fmla="*/ 1031676 h 3887021"/>
                    <a:gd name="connsiteX1039" fmla="*/ 682933 w 5059200"/>
                    <a:gd name="connsiteY1039" fmla="*/ 1031676 h 3887021"/>
                    <a:gd name="connsiteX1040" fmla="*/ 644663 w 5059200"/>
                    <a:gd name="connsiteY1040" fmla="*/ 1039402 h 3887021"/>
                    <a:gd name="connsiteX1041" fmla="*/ 644663 w 5059200"/>
                    <a:gd name="connsiteY1041" fmla="*/ 1039402 h 3887021"/>
                    <a:gd name="connsiteX1042" fmla="*/ 632984 w 5059200"/>
                    <a:gd name="connsiteY1042" fmla="*/ 1041199 h 3887021"/>
                    <a:gd name="connsiteX1043" fmla="*/ 632984 w 5059200"/>
                    <a:gd name="connsiteY1043" fmla="*/ 1041199 h 3887021"/>
                    <a:gd name="connsiteX1044" fmla="*/ 617892 w 5059200"/>
                    <a:gd name="connsiteY1044" fmla="*/ 1025927 h 3887021"/>
                    <a:gd name="connsiteX1045" fmla="*/ 617892 w 5059200"/>
                    <a:gd name="connsiteY1045" fmla="*/ 1025927 h 3887021"/>
                    <a:gd name="connsiteX1046" fmla="*/ 620407 w 5059200"/>
                    <a:gd name="connsiteY1046" fmla="*/ 1010654 h 3887021"/>
                    <a:gd name="connsiteX1047" fmla="*/ 620407 w 5059200"/>
                    <a:gd name="connsiteY1047" fmla="*/ 1010654 h 3887021"/>
                    <a:gd name="connsiteX1048" fmla="*/ 620407 w 5059200"/>
                    <a:gd name="connsiteY1048" fmla="*/ 1009936 h 3887021"/>
                    <a:gd name="connsiteX1049" fmla="*/ 620407 w 5059200"/>
                    <a:gd name="connsiteY1049" fmla="*/ 1009936 h 3887021"/>
                    <a:gd name="connsiteX1050" fmla="*/ 602080 w 5059200"/>
                    <a:gd name="connsiteY1050" fmla="*/ 999515 h 3887021"/>
                    <a:gd name="connsiteX1051" fmla="*/ 602080 w 5059200"/>
                    <a:gd name="connsiteY1051" fmla="*/ 999515 h 3887021"/>
                    <a:gd name="connsiteX1052" fmla="*/ 576208 w 5059200"/>
                    <a:gd name="connsiteY1052" fmla="*/ 994484 h 3887021"/>
                    <a:gd name="connsiteX1053" fmla="*/ 576208 w 5059200"/>
                    <a:gd name="connsiteY1053" fmla="*/ 994484 h 3887021"/>
                    <a:gd name="connsiteX1054" fmla="*/ 572435 w 5059200"/>
                    <a:gd name="connsiteY1054" fmla="*/ 989633 h 3887021"/>
                    <a:gd name="connsiteX1055" fmla="*/ 572435 w 5059200"/>
                    <a:gd name="connsiteY1055" fmla="*/ 989633 h 3887021"/>
                    <a:gd name="connsiteX1056" fmla="*/ 591659 w 5059200"/>
                    <a:gd name="connsiteY1056" fmla="*/ 958729 h 3887021"/>
                    <a:gd name="connsiteX1057" fmla="*/ 591659 w 5059200"/>
                    <a:gd name="connsiteY1057" fmla="*/ 958729 h 3887021"/>
                    <a:gd name="connsiteX1058" fmla="*/ 601721 w 5059200"/>
                    <a:gd name="connsiteY1058" fmla="*/ 927646 h 3887021"/>
                    <a:gd name="connsiteX1059" fmla="*/ 601721 w 5059200"/>
                    <a:gd name="connsiteY1059" fmla="*/ 927646 h 3887021"/>
                    <a:gd name="connsiteX1060" fmla="*/ 621305 w 5059200"/>
                    <a:gd name="connsiteY1060" fmla="*/ 900695 h 3887021"/>
                    <a:gd name="connsiteX1061" fmla="*/ 621305 w 5059200"/>
                    <a:gd name="connsiteY1061" fmla="*/ 900695 h 3887021"/>
                    <a:gd name="connsiteX1062" fmla="*/ 647717 w 5059200"/>
                    <a:gd name="connsiteY1062" fmla="*/ 871409 h 3887021"/>
                    <a:gd name="connsiteX1063" fmla="*/ 647717 w 5059200"/>
                    <a:gd name="connsiteY1063" fmla="*/ 871409 h 3887021"/>
                    <a:gd name="connsiteX1064" fmla="*/ 673231 w 5059200"/>
                    <a:gd name="connsiteY1064" fmla="*/ 834576 h 3887021"/>
                    <a:gd name="connsiteX1065" fmla="*/ 673231 w 5059200"/>
                    <a:gd name="connsiteY1065" fmla="*/ 834576 h 3887021"/>
                    <a:gd name="connsiteX1066" fmla="*/ 690479 w 5059200"/>
                    <a:gd name="connsiteY1066" fmla="*/ 805110 h 3887021"/>
                    <a:gd name="connsiteX1067" fmla="*/ 690479 w 5059200"/>
                    <a:gd name="connsiteY1067" fmla="*/ 805110 h 3887021"/>
                    <a:gd name="connsiteX1068" fmla="*/ 694971 w 5059200"/>
                    <a:gd name="connsiteY1068" fmla="*/ 799540 h 3887021"/>
                    <a:gd name="connsiteX1069" fmla="*/ 694971 w 5059200"/>
                    <a:gd name="connsiteY1069" fmla="*/ 799540 h 3887021"/>
                    <a:gd name="connsiteX1070" fmla="*/ 688143 w 5059200"/>
                    <a:gd name="connsiteY1070" fmla="*/ 786244 h 3887021"/>
                    <a:gd name="connsiteX1071" fmla="*/ 688143 w 5059200"/>
                    <a:gd name="connsiteY1071" fmla="*/ 786244 h 3887021"/>
                    <a:gd name="connsiteX1072" fmla="*/ 688143 w 5059200"/>
                    <a:gd name="connsiteY1072" fmla="*/ 786065 h 3887021"/>
                    <a:gd name="connsiteX1073" fmla="*/ 688143 w 5059200"/>
                    <a:gd name="connsiteY1073" fmla="*/ 786065 h 3887021"/>
                    <a:gd name="connsiteX1074" fmla="*/ 688143 w 5059200"/>
                    <a:gd name="connsiteY1074" fmla="*/ 785705 h 3887021"/>
                    <a:gd name="connsiteX1075" fmla="*/ 710423 w 5059200"/>
                    <a:gd name="connsiteY1075" fmla="*/ 771152 h 3887021"/>
                    <a:gd name="connsiteX1076" fmla="*/ 710423 w 5059200"/>
                    <a:gd name="connsiteY1076" fmla="*/ 771152 h 3887021"/>
                    <a:gd name="connsiteX1077" fmla="*/ 726952 w 5059200"/>
                    <a:gd name="connsiteY1077" fmla="*/ 763965 h 3887021"/>
                    <a:gd name="connsiteX1078" fmla="*/ 726952 w 5059200"/>
                    <a:gd name="connsiteY1078" fmla="*/ 763965 h 3887021"/>
                    <a:gd name="connsiteX1079" fmla="*/ 738631 w 5059200"/>
                    <a:gd name="connsiteY1079" fmla="*/ 760012 h 3887021"/>
                    <a:gd name="connsiteX1080" fmla="*/ 738631 w 5059200"/>
                    <a:gd name="connsiteY1080" fmla="*/ 760012 h 3887021"/>
                    <a:gd name="connsiteX1081" fmla="*/ 756778 w 5059200"/>
                    <a:gd name="connsiteY1081" fmla="*/ 766480 h 3887021"/>
                    <a:gd name="connsiteX1082" fmla="*/ 756778 w 5059200"/>
                    <a:gd name="connsiteY1082" fmla="*/ 766480 h 3887021"/>
                    <a:gd name="connsiteX1083" fmla="*/ 769175 w 5059200"/>
                    <a:gd name="connsiteY1083" fmla="*/ 772589 h 3887021"/>
                    <a:gd name="connsiteX1084" fmla="*/ 769175 w 5059200"/>
                    <a:gd name="connsiteY1084" fmla="*/ 772589 h 3887021"/>
                    <a:gd name="connsiteX1085" fmla="*/ 775823 w 5059200"/>
                    <a:gd name="connsiteY1085" fmla="*/ 772589 h 3887021"/>
                    <a:gd name="connsiteX1086" fmla="*/ 775823 w 5059200"/>
                    <a:gd name="connsiteY1086" fmla="*/ 772589 h 3887021"/>
                    <a:gd name="connsiteX1087" fmla="*/ 776362 w 5059200"/>
                    <a:gd name="connsiteY1087" fmla="*/ 772589 h 3887021"/>
                    <a:gd name="connsiteX1088" fmla="*/ 776362 w 5059200"/>
                    <a:gd name="connsiteY1088" fmla="*/ 772589 h 3887021"/>
                    <a:gd name="connsiteX1089" fmla="*/ 776362 w 5059200"/>
                    <a:gd name="connsiteY1089" fmla="*/ 772589 h 3887021"/>
                    <a:gd name="connsiteX1090" fmla="*/ 814273 w 5059200"/>
                    <a:gd name="connsiteY1090" fmla="*/ 788760 h 3887021"/>
                    <a:gd name="connsiteX1091" fmla="*/ 814273 w 5059200"/>
                    <a:gd name="connsiteY1091" fmla="*/ 788760 h 3887021"/>
                    <a:gd name="connsiteX1092" fmla="*/ 843020 w 5059200"/>
                    <a:gd name="connsiteY1092" fmla="*/ 796665 h 3887021"/>
                    <a:gd name="connsiteX1093" fmla="*/ 843020 w 5059200"/>
                    <a:gd name="connsiteY1093" fmla="*/ 796665 h 3887021"/>
                    <a:gd name="connsiteX1094" fmla="*/ 854699 w 5059200"/>
                    <a:gd name="connsiteY1094" fmla="*/ 795228 h 3887021"/>
                    <a:gd name="connsiteX1095" fmla="*/ 854699 w 5059200"/>
                    <a:gd name="connsiteY1095" fmla="*/ 795228 h 3887021"/>
                    <a:gd name="connsiteX1096" fmla="*/ 891172 w 5059200"/>
                    <a:gd name="connsiteY1096" fmla="*/ 754083 h 3887021"/>
                    <a:gd name="connsiteX1097" fmla="*/ 891172 w 5059200"/>
                    <a:gd name="connsiteY1097" fmla="*/ 754083 h 3887021"/>
                    <a:gd name="connsiteX1098" fmla="*/ 914710 w 5059200"/>
                    <a:gd name="connsiteY1098" fmla="*/ 726414 h 3887021"/>
                    <a:gd name="connsiteX1099" fmla="*/ 914710 w 5059200"/>
                    <a:gd name="connsiteY1099" fmla="*/ 726414 h 3887021"/>
                    <a:gd name="connsiteX1100" fmla="*/ 923693 w 5059200"/>
                    <a:gd name="connsiteY1100" fmla="*/ 707009 h 3887021"/>
                    <a:gd name="connsiteX1101" fmla="*/ 923693 w 5059200"/>
                    <a:gd name="connsiteY1101" fmla="*/ 707009 h 3887021"/>
                    <a:gd name="connsiteX1102" fmla="*/ 923873 w 5059200"/>
                    <a:gd name="connsiteY1102" fmla="*/ 705212 h 3887021"/>
                    <a:gd name="connsiteX1103" fmla="*/ 923873 w 5059200"/>
                    <a:gd name="connsiteY1103" fmla="*/ 705212 h 3887021"/>
                    <a:gd name="connsiteX1104" fmla="*/ 918483 w 5059200"/>
                    <a:gd name="connsiteY1104" fmla="*/ 689042 h 3887021"/>
                    <a:gd name="connsiteX1105" fmla="*/ 918483 w 5059200"/>
                    <a:gd name="connsiteY1105" fmla="*/ 689042 h 3887021"/>
                    <a:gd name="connsiteX1106" fmla="*/ 918483 w 5059200"/>
                    <a:gd name="connsiteY1106" fmla="*/ 688682 h 3887021"/>
                    <a:gd name="connsiteX1107" fmla="*/ 918483 w 5059200"/>
                    <a:gd name="connsiteY1107" fmla="*/ 688682 h 3887021"/>
                    <a:gd name="connsiteX1108" fmla="*/ 918483 w 5059200"/>
                    <a:gd name="connsiteY1108" fmla="*/ 688682 h 3887021"/>
                    <a:gd name="connsiteX1109" fmla="*/ 918483 w 5059200"/>
                    <a:gd name="connsiteY1109" fmla="*/ 688682 h 3887021"/>
                    <a:gd name="connsiteX1110" fmla="*/ 918483 w 5059200"/>
                    <a:gd name="connsiteY1110" fmla="*/ 688682 h 3887021"/>
                    <a:gd name="connsiteX1111" fmla="*/ 918483 w 5059200"/>
                    <a:gd name="connsiteY1111" fmla="*/ 688682 h 3887021"/>
                    <a:gd name="connsiteX1112" fmla="*/ 918483 w 5059200"/>
                    <a:gd name="connsiteY1112" fmla="*/ 688682 h 3887021"/>
                    <a:gd name="connsiteX1113" fmla="*/ 918483 w 5059200"/>
                    <a:gd name="connsiteY1113" fmla="*/ 688682 h 3887021"/>
                    <a:gd name="connsiteX1114" fmla="*/ 928365 w 5059200"/>
                    <a:gd name="connsiteY1114" fmla="*/ 668379 h 3887021"/>
                    <a:gd name="connsiteX1115" fmla="*/ 928365 w 5059200"/>
                    <a:gd name="connsiteY1115" fmla="*/ 668379 h 3887021"/>
                    <a:gd name="connsiteX1116" fmla="*/ 930700 w 5059200"/>
                    <a:gd name="connsiteY1116" fmla="*/ 663528 h 3887021"/>
                    <a:gd name="connsiteX1117" fmla="*/ 930700 w 5059200"/>
                    <a:gd name="connsiteY1117" fmla="*/ 663528 h 3887021"/>
                    <a:gd name="connsiteX1118" fmla="*/ 924951 w 5059200"/>
                    <a:gd name="connsiteY1118" fmla="*/ 655084 h 3887021"/>
                    <a:gd name="connsiteX1119" fmla="*/ 924951 w 5059200"/>
                    <a:gd name="connsiteY1119" fmla="*/ 655084 h 3887021"/>
                    <a:gd name="connsiteX1120" fmla="*/ 901773 w 5059200"/>
                    <a:gd name="connsiteY1120" fmla="*/ 627953 h 3887021"/>
                    <a:gd name="connsiteX1121" fmla="*/ 901773 w 5059200"/>
                    <a:gd name="connsiteY1121" fmla="*/ 627953 h 3887021"/>
                    <a:gd name="connsiteX1122" fmla="*/ 900336 w 5059200"/>
                    <a:gd name="connsiteY1122" fmla="*/ 624180 h 3887021"/>
                    <a:gd name="connsiteX1123" fmla="*/ 900336 w 5059200"/>
                    <a:gd name="connsiteY1123" fmla="*/ 624180 h 3887021"/>
                    <a:gd name="connsiteX1124" fmla="*/ 912194 w 5059200"/>
                    <a:gd name="connsiteY1124" fmla="*/ 612861 h 3887021"/>
                    <a:gd name="connsiteX1125" fmla="*/ 912194 w 5059200"/>
                    <a:gd name="connsiteY1125" fmla="*/ 612861 h 3887021"/>
                    <a:gd name="connsiteX1126" fmla="*/ 927287 w 5059200"/>
                    <a:gd name="connsiteY1126" fmla="*/ 606033 h 3887021"/>
                    <a:gd name="connsiteX1127" fmla="*/ 927287 w 5059200"/>
                    <a:gd name="connsiteY1127" fmla="*/ 606033 h 3887021"/>
                    <a:gd name="connsiteX1128" fmla="*/ 933395 w 5059200"/>
                    <a:gd name="connsiteY1128" fmla="*/ 606752 h 3887021"/>
                    <a:gd name="connsiteX1129" fmla="*/ 933395 w 5059200"/>
                    <a:gd name="connsiteY1129" fmla="*/ 606752 h 3887021"/>
                    <a:gd name="connsiteX1130" fmla="*/ 939684 w 5059200"/>
                    <a:gd name="connsiteY1130" fmla="*/ 608010 h 3887021"/>
                    <a:gd name="connsiteX1131" fmla="*/ 939684 w 5059200"/>
                    <a:gd name="connsiteY1131" fmla="*/ 608010 h 3887021"/>
                    <a:gd name="connsiteX1132" fmla="*/ 946691 w 5059200"/>
                    <a:gd name="connsiteY1132" fmla="*/ 605854 h 3887021"/>
                    <a:gd name="connsiteX1133" fmla="*/ 946691 w 5059200"/>
                    <a:gd name="connsiteY1133" fmla="*/ 605854 h 3887021"/>
                    <a:gd name="connsiteX1134" fmla="*/ 950464 w 5059200"/>
                    <a:gd name="connsiteY1134" fmla="*/ 604416 h 3887021"/>
                    <a:gd name="connsiteX1135" fmla="*/ 950464 w 5059200"/>
                    <a:gd name="connsiteY1135" fmla="*/ 604416 h 3887021"/>
                    <a:gd name="connsiteX1136" fmla="*/ 959448 w 5059200"/>
                    <a:gd name="connsiteY1136" fmla="*/ 614658 h 3887021"/>
                    <a:gd name="connsiteX1137" fmla="*/ 959448 w 5059200"/>
                    <a:gd name="connsiteY1137" fmla="*/ 614658 h 3887021"/>
                    <a:gd name="connsiteX1138" fmla="*/ 964119 w 5059200"/>
                    <a:gd name="connsiteY1138" fmla="*/ 615017 h 3887021"/>
                    <a:gd name="connsiteX1139" fmla="*/ 964119 w 5059200"/>
                    <a:gd name="connsiteY1139" fmla="*/ 615017 h 3887021"/>
                    <a:gd name="connsiteX1140" fmla="*/ 978493 w 5059200"/>
                    <a:gd name="connsiteY1140" fmla="*/ 612322 h 3887021"/>
                    <a:gd name="connsiteX1141" fmla="*/ 978493 w 5059200"/>
                    <a:gd name="connsiteY1141" fmla="*/ 612322 h 3887021"/>
                    <a:gd name="connsiteX1142" fmla="*/ 991968 w 5059200"/>
                    <a:gd name="connsiteY1142" fmla="*/ 584293 h 3887021"/>
                    <a:gd name="connsiteX1143" fmla="*/ 991968 w 5059200"/>
                    <a:gd name="connsiteY1143" fmla="*/ 584293 h 3887021"/>
                    <a:gd name="connsiteX1144" fmla="*/ 999335 w 5059200"/>
                    <a:gd name="connsiteY1144" fmla="*/ 577825 h 3887021"/>
                    <a:gd name="connsiteX1145" fmla="*/ 999335 w 5059200"/>
                    <a:gd name="connsiteY1145" fmla="*/ 577825 h 3887021"/>
                    <a:gd name="connsiteX1146" fmla="*/ 1010115 w 5059200"/>
                    <a:gd name="connsiteY1146" fmla="*/ 590581 h 3887021"/>
                    <a:gd name="connsiteX1147" fmla="*/ 1010115 w 5059200"/>
                    <a:gd name="connsiteY1147" fmla="*/ 590581 h 3887021"/>
                    <a:gd name="connsiteX1148" fmla="*/ 1020536 w 5059200"/>
                    <a:gd name="connsiteY1148" fmla="*/ 597589 h 3887021"/>
                    <a:gd name="connsiteX1149" fmla="*/ 1020536 w 5059200"/>
                    <a:gd name="connsiteY1149" fmla="*/ 597589 h 3887021"/>
                    <a:gd name="connsiteX1150" fmla="*/ 1028801 w 5059200"/>
                    <a:gd name="connsiteY1150" fmla="*/ 601901 h 3887021"/>
                    <a:gd name="connsiteX1151" fmla="*/ 1028801 w 5059200"/>
                    <a:gd name="connsiteY1151" fmla="*/ 601901 h 3887021"/>
                    <a:gd name="connsiteX1152" fmla="*/ 1029520 w 5059200"/>
                    <a:gd name="connsiteY1152" fmla="*/ 601182 h 3887021"/>
                    <a:gd name="connsiteX1153" fmla="*/ 1029520 w 5059200"/>
                    <a:gd name="connsiteY1153" fmla="*/ 601182 h 3887021"/>
                    <a:gd name="connsiteX1154" fmla="*/ 1033113 w 5059200"/>
                    <a:gd name="connsiteY1154" fmla="*/ 595612 h 3887021"/>
                    <a:gd name="connsiteX1155" fmla="*/ 1033113 w 5059200"/>
                    <a:gd name="connsiteY1155" fmla="*/ 595612 h 3887021"/>
                    <a:gd name="connsiteX1156" fmla="*/ 1044253 w 5059200"/>
                    <a:gd name="connsiteY1156" fmla="*/ 588246 h 3887021"/>
                    <a:gd name="connsiteX1157" fmla="*/ 1044253 w 5059200"/>
                    <a:gd name="connsiteY1157" fmla="*/ 588246 h 3887021"/>
                    <a:gd name="connsiteX1158" fmla="*/ 1054854 w 5059200"/>
                    <a:gd name="connsiteY1158" fmla="*/ 589144 h 3887021"/>
                    <a:gd name="connsiteX1159" fmla="*/ 1054854 w 5059200"/>
                    <a:gd name="connsiteY1159" fmla="*/ 589144 h 3887021"/>
                    <a:gd name="connsiteX1160" fmla="*/ 1054854 w 5059200"/>
                    <a:gd name="connsiteY1160" fmla="*/ 589144 h 3887021"/>
                    <a:gd name="connsiteX1161" fmla="*/ 1054854 w 5059200"/>
                    <a:gd name="connsiteY1161" fmla="*/ 589144 h 3887021"/>
                    <a:gd name="connsiteX1162" fmla="*/ 1084320 w 5059200"/>
                    <a:gd name="connsiteY1162" fmla="*/ 566326 h 3887021"/>
                    <a:gd name="connsiteX1163" fmla="*/ 1084320 w 5059200"/>
                    <a:gd name="connsiteY1163" fmla="*/ 566326 h 3887021"/>
                    <a:gd name="connsiteX1164" fmla="*/ 1094561 w 5059200"/>
                    <a:gd name="connsiteY1164" fmla="*/ 562193 h 3887021"/>
                    <a:gd name="connsiteX1165" fmla="*/ 1094561 w 5059200"/>
                    <a:gd name="connsiteY1165" fmla="*/ 562193 h 3887021"/>
                    <a:gd name="connsiteX1166" fmla="*/ 1102107 w 5059200"/>
                    <a:gd name="connsiteY1166" fmla="*/ 562373 h 3887021"/>
                    <a:gd name="connsiteX1167" fmla="*/ 1102107 w 5059200"/>
                    <a:gd name="connsiteY1167" fmla="*/ 562373 h 3887021"/>
                    <a:gd name="connsiteX1168" fmla="*/ 1102107 w 5059200"/>
                    <a:gd name="connsiteY1168" fmla="*/ 562373 h 3887021"/>
                    <a:gd name="connsiteX1169" fmla="*/ 1136784 w 5059200"/>
                    <a:gd name="connsiteY1169" fmla="*/ 553210 h 3887021"/>
                    <a:gd name="connsiteX1170" fmla="*/ 1136784 w 5059200"/>
                    <a:gd name="connsiteY1170" fmla="*/ 553210 h 3887021"/>
                    <a:gd name="connsiteX1171" fmla="*/ 1159423 w 5059200"/>
                    <a:gd name="connsiteY1171" fmla="*/ 542429 h 3887021"/>
                    <a:gd name="connsiteX1172" fmla="*/ 1159423 w 5059200"/>
                    <a:gd name="connsiteY1172" fmla="*/ 542429 h 3887021"/>
                    <a:gd name="connsiteX1173" fmla="*/ 1166789 w 5059200"/>
                    <a:gd name="connsiteY1173" fmla="*/ 536500 h 3887021"/>
                    <a:gd name="connsiteX1174" fmla="*/ 1166789 w 5059200"/>
                    <a:gd name="connsiteY1174" fmla="*/ 536500 h 3887021"/>
                    <a:gd name="connsiteX1175" fmla="*/ 1180085 w 5059200"/>
                    <a:gd name="connsiteY1175" fmla="*/ 523923 h 3887021"/>
                    <a:gd name="connsiteX1176" fmla="*/ 1180085 w 5059200"/>
                    <a:gd name="connsiteY1176" fmla="*/ 523923 h 3887021"/>
                    <a:gd name="connsiteX1177" fmla="*/ 1205778 w 5059200"/>
                    <a:gd name="connsiteY1177" fmla="*/ 503081 h 3887021"/>
                    <a:gd name="connsiteX1178" fmla="*/ 1205778 w 5059200"/>
                    <a:gd name="connsiteY1178" fmla="*/ 503081 h 3887021"/>
                    <a:gd name="connsiteX1179" fmla="*/ 1211707 w 5059200"/>
                    <a:gd name="connsiteY1179" fmla="*/ 499847 h 3887021"/>
                    <a:gd name="connsiteX1180" fmla="*/ 1211707 w 5059200"/>
                    <a:gd name="connsiteY1180" fmla="*/ 499847 h 3887021"/>
                    <a:gd name="connsiteX1181" fmla="*/ 1215121 w 5059200"/>
                    <a:gd name="connsiteY1181" fmla="*/ 503800 h 3887021"/>
                    <a:gd name="connsiteX1182" fmla="*/ 1215121 w 5059200"/>
                    <a:gd name="connsiteY1182" fmla="*/ 503800 h 3887021"/>
                    <a:gd name="connsiteX1183" fmla="*/ 1210988 w 5059200"/>
                    <a:gd name="connsiteY1183" fmla="*/ 518353 h 3887021"/>
                    <a:gd name="connsiteX1184" fmla="*/ 1210988 w 5059200"/>
                    <a:gd name="connsiteY1184" fmla="*/ 518353 h 3887021"/>
                    <a:gd name="connsiteX1185" fmla="*/ 1210090 w 5059200"/>
                    <a:gd name="connsiteY1185" fmla="*/ 521228 h 3887021"/>
                    <a:gd name="connsiteX1186" fmla="*/ 1210090 w 5059200"/>
                    <a:gd name="connsiteY1186" fmla="*/ 521228 h 3887021"/>
                    <a:gd name="connsiteX1187" fmla="*/ 1217996 w 5059200"/>
                    <a:gd name="connsiteY1187" fmla="*/ 525181 h 3887021"/>
                    <a:gd name="connsiteX1188" fmla="*/ 1217996 w 5059200"/>
                    <a:gd name="connsiteY1188" fmla="*/ 525181 h 3887021"/>
                    <a:gd name="connsiteX1189" fmla="*/ 1217996 w 5059200"/>
                    <a:gd name="connsiteY1189" fmla="*/ 525181 h 3887021"/>
                    <a:gd name="connsiteX1190" fmla="*/ 1217996 w 5059200"/>
                    <a:gd name="connsiteY1190" fmla="*/ 525181 h 3887021"/>
                    <a:gd name="connsiteX1191" fmla="*/ 1220152 w 5059200"/>
                    <a:gd name="connsiteY1191" fmla="*/ 521767 h 3887021"/>
                    <a:gd name="connsiteX1192" fmla="*/ 1220152 w 5059200"/>
                    <a:gd name="connsiteY1192" fmla="*/ 521767 h 3887021"/>
                    <a:gd name="connsiteX1193" fmla="*/ 1220870 w 5059200"/>
                    <a:gd name="connsiteY1193" fmla="*/ 508831 h 3887021"/>
                    <a:gd name="connsiteX1194" fmla="*/ 1220870 w 5059200"/>
                    <a:gd name="connsiteY1194" fmla="*/ 508831 h 3887021"/>
                    <a:gd name="connsiteX1195" fmla="*/ 1247821 w 5059200"/>
                    <a:gd name="connsiteY1195" fmla="*/ 489426 h 3887021"/>
                    <a:gd name="connsiteX1196" fmla="*/ 1247821 w 5059200"/>
                    <a:gd name="connsiteY1196" fmla="*/ 489426 h 3887021"/>
                    <a:gd name="connsiteX1197" fmla="*/ 1255367 w 5059200"/>
                    <a:gd name="connsiteY1197" fmla="*/ 488528 h 3887021"/>
                    <a:gd name="connsiteX1198" fmla="*/ 1255367 w 5059200"/>
                    <a:gd name="connsiteY1198" fmla="*/ 488528 h 3887021"/>
                    <a:gd name="connsiteX1199" fmla="*/ 1261656 w 5059200"/>
                    <a:gd name="connsiteY1199" fmla="*/ 492840 h 3887021"/>
                    <a:gd name="connsiteX1200" fmla="*/ 1261656 w 5059200"/>
                    <a:gd name="connsiteY1200" fmla="*/ 492840 h 3887021"/>
                    <a:gd name="connsiteX1201" fmla="*/ 1262734 w 5059200"/>
                    <a:gd name="connsiteY1201" fmla="*/ 498230 h 3887021"/>
                    <a:gd name="connsiteX1202" fmla="*/ 1262734 w 5059200"/>
                    <a:gd name="connsiteY1202" fmla="*/ 498230 h 3887021"/>
                    <a:gd name="connsiteX1203" fmla="*/ 1262914 w 5059200"/>
                    <a:gd name="connsiteY1203" fmla="*/ 498769 h 3887021"/>
                    <a:gd name="connsiteX1204" fmla="*/ 1262914 w 5059200"/>
                    <a:gd name="connsiteY1204" fmla="*/ 498769 h 3887021"/>
                    <a:gd name="connsiteX1205" fmla="*/ 1271358 w 5059200"/>
                    <a:gd name="connsiteY1205" fmla="*/ 490684 h 3887021"/>
                    <a:gd name="connsiteX1206" fmla="*/ 1271358 w 5059200"/>
                    <a:gd name="connsiteY1206" fmla="*/ 490684 h 3887021"/>
                    <a:gd name="connsiteX1207" fmla="*/ 1277108 w 5059200"/>
                    <a:gd name="connsiteY1207" fmla="*/ 486012 h 3887021"/>
                    <a:gd name="connsiteX1208" fmla="*/ 1277108 w 5059200"/>
                    <a:gd name="connsiteY1208" fmla="*/ 486012 h 3887021"/>
                    <a:gd name="connsiteX1209" fmla="*/ 1285912 w 5059200"/>
                    <a:gd name="connsiteY1209" fmla="*/ 495535 h 3887021"/>
                    <a:gd name="connsiteX1210" fmla="*/ 1285912 w 5059200"/>
                    <a:gd name="connsiteY1210" fmla="*/ 495535 h 3887021"/>
                    <a:gd name="connsiteX1211" fmla="*/ 1287708 w 5059200"/>
                    <a:gd name="connsiteY1211" fmla="*/ 496613 h 3887021"/>
                    <a:gd name="connsiteX1212" fmla="*/ 1287708 w 5059200"/>
                    <a:gd name="connsiteY1212" fmla="*/ 496613 h 3887021"/>
                    <a:gd name="connsiteX1213" fmla="*/ 1299926 w 5059200"/>
                    <a:gd name="connsiteY1213" fmla="*/ 488528 h 3887021"/>
                    <a:gd name="connsiteX1214" fmla="*/ 1299926 w 5059200"/>
                    <a:gd name="connsiteY1214" fmla="*/ 488528 h 3887021"/>
                    <a:gd name="connsiteX1215" fmla="*/ 1315737 w 5059200"/>
                    <a:gd name="connsiteY1215" fmla="*/ 470381 h 3887021"/>
                    <a:gd name="connsiteX1216" fmla="*/ 1315737 w 5059200"/>
                    <a:gd name="connsiteY1216" fmla="*/ 470381 h 3887021"/>
                    <a:gd name="connsiteX1217" fmla="*/ 1334962 w 5059200"/>
                    <a:gd name="connsiteY1217" fmla="*/ 440915 h 3887021"/>
                    <a:gd name="connsiteX1218" fmla="*/ 1334962 w 5059200"/>
                    <a:gd name="connsiteY1218" fmla="*/ 440915 h 3887021"/>
                    <a:gd name="connsiteX1219" fmla="*/ 1337657 w 5059200"/>
                    <a:gd name="connsiteY1219" fmla="*/ 438399 h 3887021"/>
                    <a:gd name="connsiteX1220" fmla="*/ 1337657 w 5059200"/>
                    <a:gd name="connsiteY1220" fmla="*/ 438399 h 3887021"/>
                    <a:gd name="connsiteX1221" fmla="*/ 1337837 w 5059200"/>
                    <a:gd name="connsiteY1221" fmla="*/ 438220 h 3887021"/>
                    <a:gd name="connsiteX1222" fmla="*/ 1337837 w 5059200"/>
                    <a:gd name="connsiteY1222" fmla="*/ 438220 h 3887021"/>
                    <a:gd name="connsiteX1223" fmla="*/ 1337118 w 5059200"/>
                    <a:gd name="connsiteY1223" fmla="*/ 437501 h 3887021"/>
                    <a:gd name="connsiteX1224" fmla="*/ 1337118 w 5059200"/>
                    <a:gd name="connsiteY1224" fmla="*/ 437501 h 3887021"/>
                    <a:gd name="connsiteX1225" fmla="*/ 1333165 w 5059200"/>
                    <a:gd name="connsiteY1225" fmla="*/ 433728 h 3887021"/>
                    <a:gd name="connsiteX1226" fmla="*/ 1333165 w 5059200"/>
                    <a:gd name="connsiteY1226" fmla="*/ 433728 h 3887021"/>
                    <a:gd name="connsiteX1227" fmla="*/ 1331548 w 5059200"/>
                    <a:gd name="connsiteY1227" fmla="*/ 429955 h 3887021"/>
                    <a:gd name="connsiteX1228" fmla="*/ 1331548 w 5059200"/>
                    <a:gd name="connsiteY1228" fmla="*/ 429955 h 3887021"/>
                    <a:gd name="connsiteX1229" fmla="*/ 1344125 w 5059200"/>
                    <a:gd name="connsiteY1229" fmla="*/ 420971 h 3887021"/>
                    <a:gd name="connsiteX1230" fmla="*/ 1344125 w 5059200"/>
                    <a:gd name="connsiteY1230" fmla="*/ 420971 h 3887021"/>
                    <a:gd name="connsiteX1231" fmla="*/ 1362452 w 5059200"/>
                    <a:gd name="connsiteY1231" fmla="*/ 398333 h 3887021"/>
                    <a:gd name="connsiteX1232" fmla="*/ 1362452 w 5059200"/>
                    <a:gd name="connsiteY1232" fmla="*/ 398333 h 3887021"/>
                    <a:gd name="connsiteX1233" fmla="*/ 1369100 w 5059200"/>
                    <a:gd name="connsiteY1233" fmla="*/ 395458 h 3887021"/>
                    <a:gd name="connsiteX1234" fmla="*/ 1369100 w 5059200"/>
                    <a:gd name="connsiteY1234" fmla="*/ 395458 h 3887021"/>
                    <a:gd name="connsiteX1235" fmla="*/ 1382036 w 5059200"/>
                    <a:gd name="connsiteY1235" fmla="*/ 400489 h 3887021"/>
                    <a:gd name="connsiteX1236" fmla="*/ 1382036 w 5059200"/>
                    <a:gd name="connsiteY1236" fmla="*/ 400489 h 3887021"/>
                    <a:gd name="connsiteX1237" fmla="*/ 1389403 w 5059200"/>
                    <a:gd name="connsiteY1237" fmla="*/ 401567 h 3887021"/>
                    <a:gd name="connsiteX1238" fmla="*/ 1389403 w 5059200"/>
                    <a:gd name="connsiteY1238" fmla="*/ 401567 h 3887021"/>
                    <a:gd name="connsiteX1239" fmla="*/ 1404495 w 5059200"/>
                    <a:gd name="connsiteY1239" fmla="*/ 400309 h 3887021"/>
                    <a:gd name="connsiteX1240" fmla="*/ 1404495 w 5059200"/>
                    <a:gd name="connsiteY1240" fmla="*/ 400309 h 3887021"/>
                    <a:gd name="connsiteX1241" fmla="*/ 1405034 w 5059200"/>
                    <a:gd name="connsiteY1241" fmla="*/ 400309 h 3887021"/>
                    <a:gd name="connsiteX1242" fmla="*/ 1405034 w 5059200"/>
                    <a:gd name="connsiteY1242" fmla="*/ 400309 h 3887021"/>
                    <a:gd name="connsiteX1243" fmla="*/ 1405573 w 5059200"/>
                    <a:gd name="connsiteY1243" fmla="*/ 400309 h 3887021"/>
                    <a:gd name="connsiteX1244" fmla="*/ 1405573 w 5059200"/>
                    <a:gd name="connsiteY1244" fmla="*/ 400309 h 3887021"/>
                    <a:gd name="connsiteX1245" fmla="*/ 1412221 w 5059200"/>
                    <a:gd name="connsiteY1245" fmla="*/ 410910 h 3887021"/>
                    <a:gd name="connsiteX1246" fmla="*/ 1412221 w 5059200"/>
                    <a:gd name="connsiteY1246" fmla="*/ 410910 h 3887021"/>
                    <a:gd name="connsiteX1247" fmla="*/ 1408807 w 5059200"/>
                    <a:gd name="connsiteY1247" fmla="*/ 423666 h 3887021"/>
                    <a:gd name="connsiteX1248" fmla="*/ 1408807 w 5059200"/>
                    <a:gd name="connsiteY1248" fmla="*/ 423666 h 3887021"/>
                    <a:gd name="connsiteX1249" fmla="*/ 1383114 w 5059200"/>
                    <a:gd name="connsiteY1249" fmla="*/ 437321 h 3887021"/>
                    <a:gd name="connsiteX1250" fmla="*/ 1383114 w 5059200"/>
                    <a:gd name="connsiteY1250" fmla="*/ 437321 h 3887021"/>
                    <a:gd name="connsiteX1251" fmla="*/ 1357421 w 5059200"/>
                    <a:gd name="connsiteY1251" fmla="*/ 457265 h 3887021"/>
                    <a:gd name="connsiteX1252" fmla="*/ 1357421 w 5059200"/>
                    <a:gd name="connsiteY1252" fmla="*/ 457265 h 3887021"/>
                    <a:gd name="connsiteX1253" fmla="*/ 1352929 w 5059200"/>
                    <a:gd name="connsiteY1253" fmla="*/ 466608 h 3887021"/>
                    <a:gd name="connsiteX1254" fmla="*/ 1352929 w 5059200"/>
                    <a:gd name="connsiteY1254" fmla="*/ 466608 h 3887021"/>
                    <a:gd name="connsiteX1255" fmla="*/ 1353648 w 5059200"/>
                    <a:gd name="connsiteY1255" fmla="*/ 469662 h 3887021"/>
                    <a:gd name="connsiteX1256" fmla="*/ 1353648 w 5059200"/>
                    <a:gd name="connsiteY1256" fmla="*/ 469662 h 3887021"/>
                    <a:gd name="connsiteX1257" fmla="*/ 1361733 w 5059200"/>
                    <a:gd name="connsiteY1257" fmla="*/ 484395 h 3887021"/>
                    <a:gd name="connsiteX1258" fmla="*/ 1361733 w 5059200"/>
                    <a:gd name="connsiteY1258" fmla="*/ 484395 h 3887021"/>
                    <a:gd name="connsiteX1259" fmla="*/ 1366225 w 5059200"/>
                    <a:gd name="connsiteY1259" fmla="*/ 489786 h 3887021"/>
                    <a:gd name="connsiteX1260" fmla="*/ 1366225 w 5059200"/>
                    <a:gd name="connsiteY1260" fmla="*/ 489786 h 3887021"/>
                    <a:gd name="connsiteX1261" fmla="*/ 1356163 w 5059200"/>
                    <a:gd name="connsiteY1261" fmla="*/ 497152 h 3887021"/>
                    <a:gd name="connsiteX1262" fmla="*/ 1356163 w 5059200"/>
                    <a:gd name="connsiteY1262" fmla="*/ 497152 h 3887021"/>
                    <a:gd name="connsiteX1263" fmla="*/ 1355265 w 5059200"/>
                    <a:gd name="connsiteY1263" fmla="*/ 497511 h 3887021"/>
                    <a:gd name="connsiteX1264" fmla="*/ 1355265 w 5059200"/>
                    <a:gd name="connsiteY1264" fmla="*/ 497511 h 3887021"/>
                    <a:gd name="connsiteX1265" fmla="*/ 1359038 w 5059200"/>
                    <a:gd name="connsiteY1265" fmla="*/ 498230 h 3887021"/>
                    <a:gd name="connsiteX1266" fmla="*/ 1359038 w 5059200"/>
                    <a:gd name="connsiteY1266" fmla="*/ 498230 h 3887021"/>
                    <a:gd name="connsiteX1267" fmla="*/ 1367662 w 5059200"/>
                    <a:gd name="connsiteY1267" fmla="*/ 496433 h 3887021"/>
                    <a:gd name="connsiteX1268" fmla="*/ 1367662 w 5059200"/>
                    <a:gd name="connsiteY1268" fmla="*/ 496433 h 3887021"/>
                    <a:gd name="connsiteX1269" fmla="*/ 1386887 w 5059200"/>
                    <a:gd name="connsiteY1269" fmla="*/ 481880 h 3887021"/>
                    <a:gd name="connsiteX1270" fmla="*/ 1386887 w 5059200"/>
                    <a:gd name="connsiteY1270" fmla="*/ 481880 h 3887021"/>
                    <a:gd name="connsiteX1271" fmla="*/ 1391559 w 5059200"/>
                    <a:gd name="connsiteY1271" fmla="*/ 480802 h 3887021"/>
                    <a:gd name="connsiteX1272" fmla="*/ 1391559 w 5059200"/>
                    <a:gd name="connsiteY1272" fmla="*/ 480802 h 3887021"/>
                    <a:gd name="connsiteX1273" fmla="*/ 1403776 w 5059200"/>
                    <a:gd name="connsiteY1273" fmla="*/ 484575 h 3887021"/>
                    <a:gd name="connsiteX1274" fmla="*/ 1403776 w 5059200"/>
                    <a:gd name="connsiteY1274" fmla="*/ 484575 h 3887021"/>
                    <a:gd name="connsiteX1275" fmla="*/ 1404495 w 5059200"/>
                    <a:gd name="connsiteY1275" fmla="*/ 484934 h 3887021"/>
                    <a:gd name="connsiteX1276" fmla="*/ 1404854 w 5059200"/>
                    <a:gd name="connsiteY1276" fmla="*/ 485833 h 3887021"/>
                    <a:gd name="connsiteX1277" fmla="*/ 1412940 w 5059200"/>
                    <a:gd name="connsiteY1277" fmla="*/ 510089 h 3887021"/>
                    <a:gd name="connsiteX1278" fmla="*/ 1412940 w 5059200"/>
                    <a:gd name="connsiteY1278" fmla="*/ 510089 h 3887021"/>
                    <a:gd name="connsiteX1279" fmla="*/ 1422283 w 5059200"/>
                    <a:gd name="connsiteY1279" fmla="*/ 514041 h 3887021"/>
                    <a:gd name="connsiteX1280" fmla="*/ 1422283 w 5059200"/>
                    <a:gd name="connsiteY1280" fmla="*/ 514041 h 3887021"/>
                    <a:gd name="connsiteX1281" fmla="*/ 1431266 w 5059200"/>
                    <a:gd name="connsiteY1281" fmla="*/ 513323 h 3887021"/>
                    <a:gd name="connsiteX1282" fmla="*/ 1431266 w 5059200"/>
                    <a:gd name="connsiteY1282" fmla="*/ 513323 h 3887021"/>
                    <a:gd name="connsiteX1283" fmla="*/ 1473669 w 5059200"/>
                    <a:gd name="connsiteY1283" fmla="*/ 501644 h 3887021"/>
                    <a:gd name="connsiteX1284" fmla="*/ 1473669 w 5059200"/>
                    <a:gd name="connsiteY1284" fmla="*/ 501644 h 3887021"/>
                    <a:gd name="connsiteX1285" fmla="*/ 1488402 w 5059200"/>
                    <a:gd name="connsiteY1285" fmla="*/ 498230 h 3887021"/>
                    <a:gd name="connsiteX1286" fmla="*/ 1488402 w 5059200"/>
                    <a:gd name="connsiteY1286" fmla="*/ 498230 h 3887021"/>
                    <a:gd name="connsiteX1287" fmla="*/ 1510322 w 5059200"/>
                    <a:gd name="connsiteY1287" fmla="*/ 502722 h 3887021"/>
                    <a:gd name="connsiteX1288" fmla="*/ 1510322 w 5059200"/>
                    <a:gd name="connsiteY1288" fmla="*/ 502722 h 3887021"/>
                    <a:gd name="connsiteX1289" fmla="*/ 1518227 w 5059200"/>
                    <a:gd name="connsiteY1289" fmla="*/ 508112 h 3887021"/>
                    <a:gd name="connsiteX1290" fmla="*/ 1518227 w 5059200"/>
                    <a:gd name="connsiteY1290" fmla="*/ 508112 h 3887021"/>
                    <a:gd name="connsiteX1291" fmla="*/ 1515173 w 5059200"/>
                    <a:gd name="connsiteY1291" fmla="*/ 512963 h 3887021"/>
                    <a:gd name="connsiteX1292" fmla="*/ 1515173 w 5059200"/>
                    <a:gd name="connsiteY1292" fmla="*/ 512963 h 3887021"/>
                    <a:gd name="connsiteX1293" fmla="*/ 1514814 w 5059200"/>
                    <a:gd name="connsiteY1293" fmla="*/ 514221 h 3887021"/>
                    <a:gd name="connsiteX1294" fmla="*/ 1514814 w 5059200"/>
                    <a:gd name="connsiteY1294" fmla="*/ 514221 h 3887021"/>
                    <a:gd name="connsiteX1295" fmla="*/ 1528828 w 5059200"/>
                    <a:gd name="connsiteY1295" fmla="*/ 521049 h 3887021"/>
                    <a:gd name="connsiteX1296" fmla="*/ 1528828 w 5059200"/>
                    <a:gd name="connsiteY1296" fmla="*/ 521049 h 3887021"/>
                    <a:gd name="connsiteX1297" fmla="*/ 1539608 w 5059200"/>
                    <a:gd name="connsiteY1297" fmla="*/ 508112 h 3887021"/>
                    <a:gd name="connsiteX1298" fmla="*/ 1539608 w 5059200"/>
                    <a:gd name="connsiteY1298" fmla="*/ 508112 h 3887021"/>
                    <a:gd name="connsiteX1299" fmla="*/ 1548592 w 5059200"/>
                    <a:gd name="connsiteY1299" fmla="*/ 501105 h 3887021"/>
                    <a:gd name="connsiteX1300" fmla="*/ 1548592 w 5059200"/>
                    <a:gd name="connsiteY1300" fmla="*/ 501105 h 3887021"/>
                    <a:gd name="connsiteX1301" fmla="*/ 1559911 w 5059200"/>
                    <a:gd name="connsiteY1301" fmla="*/ 503800 h 3887021"/>
                    <a:gd name="connsiteX1302" fmla="*/ 1559911 w 5059200"/>
                    <a:gd name="connsiteY1302" fmla="*/ 503800 h 3887021"/>
                    <a:gd name="connsiteX1303" fmla="*/ 1571051 w 5059200"/>
                    <a:gd name="connsiteY1303" fmla="*/ 507393 h 3887021"/>
                    <a:gd name="connsiteX1304" fmla="*/ 1571051 w 5059200"/>
                    <a:gd name="connsiteY1304" fmla="*/ 507393 h 3887021"/>
                    <a:gd name="connsiteX1305" fmla="*/ 1576621 w 5059200"/>
                    <a:gd name="connsiteY1305" fmla="*/ 506495 h 3887021"/>
                    <a:gd name="connsiteX1306" fmla="*/ 1576621 w 5059200"/>
                    <a:gd name="connsiteY1306" fmla="*/ 506495 h 3887021"/>
                    <a:gd name="connsiteX1307" fmla="*/ 1598900 w 5059200"/>
                    <a:gd name="connsiteY1307" fmla="*/ 459601 h 3887021"/>
                    <a:gd name="connsiteX1308" fmla="*/ 1598900 w 5059200"/>
                    <a:gd name="connsiteY1308" fmla="*/ 459601 h 3887021"/>
                    <a:gd name="connsiteX1309" fmla="*/ 1642740 w 5059200"/>
                    <a:gd name="connsiteY1309" fmla="*/ 431752 h 3887021"/>
                    <a:gd name="connsiteX1310" fmla="*/ 1642740 w 5059200"/>
                    <a:gd name="connsiteY1310" fmla="*/ 431752 h 3887021"/>
                    <a:gd name="connsiteX1311" fmla="*/ 1654778 w 5059200"/>
                    <a:gd name="connsiteY1311" fmla="*/ 430674 h 3887021"/>
                    <a:gd name="connsiteX1312" fmla="*/ 1654778 w 5059200"/>
                    <a:gd name="connsiteY1312" fmla="*/ 430674 h 3887021"/>
                    <a:gd name="connsiteX1313" fmla="*/ 1661606 w 5059200"/>
                    <a:gd name="connsiteY1313" fmla="*/ 432650 h 3887021"/>
                    <a:gd name="connsiteX1314" fmla="*/ 1661606 w 5059200"/>
                    <a:gd name="connsiteY1314" fmla="*/ 432650 h 3887021"/>
                    <a:gd name="connsiteX1315" fmla="*/ 1664121 w 5059200"/>
                    <a:gd name="connsiteY1315" fmla="*/ 439477 h 3887021"/>
                    <a:gd name="connsiteX1316" fmla="*/ 1664121 w 5059200"/>
                    <a:gd name="connsiteY1316" fmla="*/ 439477 h 3887021"/>
                    <a:gd name="connsiteX1317" fmla="*/ 1672206 w 5059200"/>
                    <a:gd name="connsiteY1317" fmla="*/ 451515 h 3887021"/>
                    <a:gd name="connsiteX1318" fmla="*/ 1672206 w 5059200"/>
                    <a:gd name="connsiteY1318" fmla="*/ 451515 h 3887021"/>
                    <a:gd name="connsiteX1319" fmla="*/ 1692150 w 5059200"/>
                    <a:gd name="connsiteY1319" fmla="*/ 429236 h 3887021"/>
                    <a:gd name="connsiteX1320" fmla="*/ 1692150 w 5059200"/>
                    <a:gd name="connsiteY1320" fmla="*/ 429236 h 3887021"/>
                    <a:gd name="connsiteX1321" fmla="*/ 1706703 w 5059200"/>
                    <a:gd name="connsiteY1321" fmla="*/ 395638 h 3887021"/>
                    <a:gd name="connsiteX1322" fmla="*/ 1706703 w 5059200"/>
                    <a:gd name="connsiteY1322" fmla="*/ 395638 h 3887021"/>
                    <a:gd name="connsiteX1323" fmla="*/ 1742817 w 5059200"/>
                    <a:gd name="connsiteY1323" fmla="*/ 382162 h 3887021"/>
                    <a:gd name="connsiteX1324" fmla="*/ 1742817 w 5059200"/>
                    <a:gd name="connsiteY1324" fmla="*/ 382162 h 3887021"/>
                    <a:gd name="connsiteX1325" fmla="*/ 1746770 w 5059200"/>
                    <a:gd name="connsiteY1325" fmla="*/ 382342 h 3887021"/>
                    <a:gd name="connsiteX1326" fmla="*/ 1746770 w 5059200"/>
                    <a:gd name="connsiteY1326" fmla="*/ 382342 h 3887021"/>
                    <a:gd name="connsiteX1327" fmla="*/ 1747129 w 5059200"/>
                    <a:gd name="connsiteY1327" fmla="*/ 382342 h 3887021"/>
                    <a:gd name="connsiteX1328" fmla="*/ 1747129 w 5059200"/>
                    <a:gd name="connsiteY1328" fmla="*/ 382342 h 3887021"/>
                    <a:gd name="connsiteX1329" fmla="*/ 1747309 w 5059200"/>
                    <a:gd name="connsiteY1329" fmla="*/ 382342 h 3887021"/>
                    <a:gd name="connsiteX1330" fmla="*/ 1747309 w 5059200"/>
                    <a:gd name="connsiteY1330" fmla="*/ 382342 h 3887021"/>
                    <a:gd name="connsiteX1331" fmla="*/ 1786477 w 5059200"/>
                    <a:gd name="connsiteY1331" fmla="*/ 393122 h 3887021"/>
                    <a:gd name="connsiteX1332" fmla="*/ 1786477 w 5059200"/>
                    <a:gd name="connsiteY1332" fmla="*/ 393122 h 3887021"/>
                    <a:gd name="connsiteX1333" fmla="*/ 1796539 w 5059200"/>
                    <a:gd name="connsiteY1333" fmla="*/ 396895 h 3887021"/>
                    <a:gd name="connsiteX1334" fmla="*/ 1796539 w 5059200"/>
                    <a:gd name="connsiteY1334" fmla="*/ 396895 h 3887021"/>
                    <a:gd name="connsiteX1335" fmla="*/ 1801929 w 5059200"/>
                    <a:gd name="connsiteY1335" fmla="*/ 393661 h 3887021"/>
                    <a:gd name="connsiteX1336" fmla="*/ 1801929 w 5059200"/>
                    <a:gd name="connsiteY1336" fmla="*/ 393661 h 3887021"/>
                    <a:gd name="connsiteX1337" fmla="*/ 1816842 w 5059200"/>
                    <a:gd name="connsiteY1337" fmla="*/ 388810 h 3887021"/>
                    <a:gd name="connsiteX1338" fmla="*/ 1816842 w 5059200"/>
                    <a:gd name="connsiteY1338" fmla="*/ 388810 h 3887021"/>
                    <a:gd name="connsiteX1339" fmla="*/ 1840020 w 5059200"/>
                    <a:gd name="connsiteY1339" fmla="*/ 383600 h 3887021"/>
                    <a:gd name="connsiteX1340" fmla="*/ 1840020 w 5059200"/>
                    <a:gd name="connsiteY1340" fmla="*/ 383600 h 3887021"/>
                    <a:gd name="connsiteX1341" fmla="*/ 1840738 w 5059200"/>
                    <a:gd name="connsiteY1341" fmla="*/ 383420 h 3887021"/>
                    <a:gd name="connsiteX1342" fmla="*/ 1840738 w 5059200"/>
                    <a:gd name="connsiteY1342" fmla="*/ 383420 h 3887021"/>
                    <a:gd name="connsiteX1343" fmla="*/ 1834270 w 5059200"/>
                    <a:gd name="connsiteY1343" fmla="*/ 375514 h 3887021"/>
                    <a:gd name="connsiteX1344" fmla="*/ 1834270 w 5059200"/>
                    <a:gd name="connsiteY1344" fmla="*/ 375514 h 3887021"/>
                    <a:gd name="connsiteX1345" fmla="*/ 1809475 w 5059200"/>
                    <a:gd name="connsiteY1345" fmla="*/ 366171 h 3887021"/>
                    <a:gd name="connsiteX1346" fmla="*/ 1809475 w 5059200"/>
                    <a:gd name="connsiteY1346" fmla="*/ 366171 h 3887021"/>
                    <a:gd name="connsiteX1347" fmla="*/ 1797617 w 5059200"/>
                    <a:gd name="connsiteY1347" fmla="*/ 364375 h 3887021"/>
                    <a:gd name="connsiteX1348" fmla="*/ 1797617 w 5059200"/>
                    <a:gd name="connsiteY1348" fmla="*/ 364375 h 3887021"/>
                    <a:gd name="connsiteX1349" fmla="*/ 1779830 w 5059200"/>
                    <a:gd name="connsiteY1349" fmla="*/ 365273 h 3887021"/>
                    <a:gd name="connsiteX1350" fmla="*/ 1779830 w 5059200"/>
                    <a:gd name="connsiteY1350" fmla="*/ 365273 h 3887021"/>
                    <a:gd name="connsiteX1351" fmla="*/ 1771924 w 5059200"/>
                    <a:gd name="connsiteY1351" fmla="*/ 365093 h 3887021"/>
                    <a:gd name="connsiteX1352" fmla="*/ 1771924 w 5059200"/>
                    <a:gd name="connsiteY1352" fmla="*/ 365093 h 3887021"/>
                    <a:gd name="connsiteX1353" fmla="*/ 1728623 w 5059200"/>
                    <a:gd name="connsiteY1353" fmla="*/ 369226 h 3887021"/>
                    <a:gd name="connsiteX1354" fmla="*/ 1728623 w 5059200"/>
                    <a:gd name="connsiteY1354" fmla="*/ 369226 h 3887021"/>
                    <a:gd name="connsiteX1355" fmla="*/ 1726287 w 5059200"/>
                    <a:gd name="connsiteY1355" fmla="*/ 369226 h 3887021"/>
                    <a:gd name="connsiteX1356" fmla="*/ 1726287 w 5059200"/>
                    <a:gd name="connsiteY1356" fmla="*/ 369226 h 3887021"/>
                    <a:gd name="connsiteX1357" fmla="*/ 1717663 w 5059200"/>
                    <a:gd name="connsiteY1357" fmla="*/ 362039 h 3887021"/>
                    <a:gd name="connsiteX1358" fmla="*/ 1717663 w 5059200"/>
                    <a:gd name="connsiteY1358" fmla="*/ 362039 h 3887021"/>
                    <a:gd name="connsiteX1359" fmla="*/ 1723772 w 5059200"/>
                    <a:gd name="connsiteY1359" fmla="*/ 346587 h 3887021"/>
                    <a:gd name="connsiteX1360" fmla="*/ 1723772 w 5059200"/>
                    <a:gd name="connsiteY1360" fmla="*/ 346587 h 3887021"/>
                    <a:gd name="connsiteX1361" fmla="*/ 1725030 w 5059200"/>
                    <a:gd name="connsiteY1361" fmla="*/ 343712 h 3887021"/>
                    <a:gd name="connsiteX1362" fmla="*/ 1725030 w 5059200"/>
                    <a:gd name="connsiteY1362" fmla="*/ 343712 h 3887021"/>
                    <a:gd name="connsiteX1363" fmla="*/ 1714249 w 5059200"/>
                    <a:gd name="connsiteY1363" fmla="*/ 330596 h 3887021"/>
                    <a:gd name="connsiteX1364" fmla="*/ 1714249 w 5059200"/>
                    <a:gd name="connsiteY1364" fmla="*/ 330596 h 3887021"/>
                    <a:gd name="connsiteX1365" fmla="*/ 1712632 w 5059200"/>
                    <a:gd name="connsiteY1365" fmla="*/ 323948 h 3887021"/>
                    <a:gd name="connsiteX1366" fmla="*/ 1712632 w 5059200"/>
                    <a:gd name="connsiteY1366" fmla="*/ 323948 h 3887021"/>
                    <a:gd name="connsiteX1367" fmla="*/ 1726826 w 5059200"/>
                    <a:gd name="connsiteY1367" fmla="*/ 306161 h 3887021"/>
                    <a:gd name="connsiteX1368" fmla="*/ 1726826 w 5059200"/>
                    <a:gd name="connsiteY1368" fmla="*/ 306161 h 3887021"/>
                    <a:gd name="connsiteX1369" fmla="*/ 1752879 w 5059200"/>
                    <a:gd name="connsiteY1369" fmla="*/ 273101 h 3887021"/>
                    <a:gd name="connsiteX1370" fmla="*/ 1752879 w 5059200"/>
                    <a:gd name="connsiteY1370" fmla="*/ 273101 h 3887021"/>
                    <a:gd name="connsiteX1371" fmla="*/ 1779291 w 5059200"/>
                    <a:gd name="connsiteY1371" fmla="*/ 252978 h 3887021"/>
                    <a:gd name="connsiteX1372" fmla="*/ 1779291 w 5059200"/>
                    <a:gd name="connsiteY1372" fmla="*/ 252978 h 3887021"/>
                    <a:gd name="connsiteX1373" fmla="*/ 1789532 w 5059200"/>
                    <a:gd name="connsiteY1373" fmla="*/ 246330 h 3887021"/>
                    <a:gd name="connsiteX1374" fmla="*/ 1789532 w 5059200"/>
                    <a:gd name="connsiteY1374" fmla="*/ 246330 h 3887021"/>
                    <a:gd name="connsiteX1375" fmla="*/ 1795281 w 5059200"/>
                    <a:gd name="connsiteY1375" fmla="*/ 247049 h 3887021"/>
                    <a:gd name="connsiteX1376" fmla="*/ 1795281 w 5059200"/>
                    <a:gd name="connsiteY1376" fmla="*/ 247049 h 3887021"/>
                    <a:gd name="connsiteX1377" fmla="*/ 1814327 w 5059200"/>
                    <a:gd name="connsiteY1377" fmla="*/ 239143 h 3887021"/>
                    <a:gd name="connsiteX1378" fmla="*/ 1814327 w 5059200"/>
                    <a:gd name="connsiteY1378" fmla="*/ 239143 h 3887021"/>
                    <a:gd name="connsiteX1379" fmla="*/ 1849183 w 5059200"/>
                    <a:gd name="connsiteY1379" fmla="*/ 226027 h 3887021"/>
                    <a:gd name="connsiteX1380" fmla="*/ 1849183 w 5059200"/>
                    <a:gd name="connsiteY1380" fmla="*/ 226027 h 3887021"/>
                    <a:gd name="connsiteX1381" fmla="*/ 1901108 w 5059200"/>
                    <a:gd name="connsiteY1381" fmla="*/ 195842 h 3887021"/>
                    <a:gd name="connsiteX1382" fmla="*/ 1901108 w 5059200"/>
                    <a:gd name="connsiteY1382" fmla="*/ 195842 h 3887021"/>
                    <a:gd name="connsiteX1383" fmla="*/ 1901647 w 5059200"/>
                    <a:gd name="connsiteY1383" fmla="*/ 194944 h 3887021"/>
                    <a:gd name="connsiteX1384" fmla="*/ 1901647 w 5059200"/>
                    <a:gd name="connsiteY1384" fmla="*/ 194944 h 3887021"/>
                    <a:gd name="connsiteX1385" fmla="*/ 1889250 w 5059200"/>
                    <a:gd name="connsiteY1385" fmla="*/ 187937 h 3887021"/>
                    <a:gd name="connsiteX1386" fmla="*/ 1889250 w 5059200"/>
                    <a:gd name="connsiteY1386" fmla="*/ 187937 h 3887021"/>
                    <a:gd name="connsiteX1387" fmla="*/ 1866252 w 5059200"/>
                    <a:gd name="connsiteY1387" fmla="*/ 180031 h 3887021"/>
                    <a:gd name="connsiteX1388" fmla="*/ 1866252 w 5059200"/>
                    <a:gd name="connsiteY1388" fmla="*/ 180031 h 3887021"/>
                    <a:gd name="connsiteX1389" fmla="*/ 1861221 w 5059200"/>
                    <a:gd name="connsiteY1389" fmla="*/ 178774 h 3887021"/>
                    <a:gd name="connsiteX1390" fmla="*/ 1861221 w 5059200"/>
                    <a:gd name="connsiteY1390" fmla="*/ 178774 h 3887021"/>
                    <a:gd name="connsiteX1391" fmla="*/ 1836426 w 5059200"/>
                    <a:gd name="connsiteY1391" fmla="*/ 190812 h 3887021"/>
                    <a:gd name="connsiteX1392" fmla="*/ 1836426 w 5059200"/>
                    <a:gd name="connsiteY1392" fmla="*/ 190812 h 3887021"/>
                    <a:gd name="connsiteX1393" fmla="*/ 1818100 w 5059200"/>
                    <a:gd name="connsiteY1393" fmla="*/ 208419 h 3887021"/>
                    <a:gd name="connsiteX1394" fmla="*/ 1818100 w 5059200"/>
                    <a:gd name="connsiteY1394" fmla="*/ 208419 h 3887021"/>
                    <a:gd name="connsiteX1395" fmla="*/ 1796539 w 5059200"/>
                    <a:gd name="connsiteY1395" fmla="*/ 221535 h 3887021"/>
                    <a:gd name="connsiteX1396" fmla="*/ 1796539 w 5059200"/>
                    <a:gd name="connsiteY1396" fmla="*/ 221535 h 3887021"/>
                    <a:gd name="connsiteX1397" fmla="*/ 1768331 w 5059200"/>
                    <a:gd name="connsiteY1397" fmla="*/ 235191 h 3887021"/>
                    <a:gd name="connsiteX1398" fmla="*/ 1768331 w 5059200"/>
                    <a:gd name="connsiteY1398" fmla="*/ 235191 h 3887021"/>
                    <a:gd name="connsiteX1399" fmla="*/ 1764378 w 5059200"/>
                    <a:gd name="connsiteY1399" fmla="*/ 234831 h 3887021"/>
                    <a:gd name="connsiteX1400" fmla="*/ 1764378 w 5059200"/>
                    <a:gd name="connsiteY1400" fmla="*/ 234831 h 3887021"/>
                    <a:gd name="connsiteX1401" fmla="*/ 1758449 w 5059200"/>
                    <a:gd name="connsiteY1401" fmla="*/ 234472 h 3887021"/>
                    <a:gd name="connsiteX1402" fmla="*/ 1758449 w 5059200"/>
                    <a:gd name="connsiteY1402" fmla="*/ 234472 h 3887021"/>
                    <a:gd name="connsiteX1403" fmla="*/ 1743177 w 5059200"/>
                    <a:gd name="connsiteY1403" fmla="*/ 238604 h 3887021"/>
                    <a:gd name="connsiteX1404" fmla="*/ 1743177 w 5059200"/>
                    <a:gd name="connsiteY1404" fmla="*/ 238604 h 3887021"/>
                    <a:gd name="connsiteX1405" fmla="*/ 1667714 w 5059200"/>
                    <a:gd name="connsiteY1405" fmla="*/ 284061 h 3887021"/>
                    <a:gd name="connsiteX1406" fmla="*/ 1667714 w 5059200"/>
                    <a:gd name="connsiteY1406" fmla="*/ 284061 h 3887021"/>
                    <a:gd name="connsiteX1407" fmla="*/ 1642740 w 5059200"/>
                    <a:gd name="connsiteY1407" fmla="*/ 307419 h 3887021"/>
                    <a:gd name="connsiteX1408" fmla="*/ 1642740 w 5059200"/>
                    <a:gd name="connsiteY1408" fmla="*/ 307419 h 3887021"/>
                    <a:gd name="connsiteX1409" fmla="*/ 1641123 w 5059200"/>
                    <a:gd name="connsiteY1409" fmla="*/ 310114 h 3887021"/>
                    <a:gd name="connsiteX1410" fmla="*/ 1641123 w 5059200"/>
                    <a:gd name="connsiteY1410" fmla="*/ 310114 h 3887021"/>
                    <a:gd name="connsiteX1411" fmla="*/ 1649567 w 5059200"/>
                    <a:gd name="connsiteY1411" fmla="*/ 322691 h 3887021"/>
                    <a:gd name="connsiteX1412" fmla="*/ 1649567 w 5059200"/>
                    <a:gd name="connsiteY1412" fmla="*/ 322691 h 3887021"/>
                    <a:gd name="connsiteX1413" fmla="*/ 1651544 w 5059200"/>
                    <a:gd name="connsiteY1413" fmla="*/ 329878 h 3887021"/>
                    <a:gd name="connsiteX1414" fmla="*/ 1651544 w 5059200"/>
                    <a:gd name="connsiteY1414" fmla="*/ 329878 h 3887021"/>
                    <a:gd name="connsiteX1415" fmla="*/ 1641662 w 5059200"/>
                    <a:gd name="connsiteY1415" fmla="*/ 352337 h 3887021"/>
                    <a:gd name="connsiteX1416" fmla="*/ 1641662 w 5059200"/>
                    <a:gd name="connsiteY1416" fmla="*/ 352337 h 3887021"/>
                    <a:gd name="connsiteX1417" fmla="*/ 1600158 w 5059200"/>
                    <a:gd name="connsiteY1417" fmla="*/ 372101 h 3887021"/>
                    <a:gd name="connsiteX1418" fmla="*/ 1600158 w 5059200"/>
                    <a:gd name="connsiteY1418" fmla="*/ 372101 h 3887021"/>
                    <a:gd name="connsiteX1419" fmla="*/ 1567278 w 5059200"/>
                    <a:gd name="connsiteY1419" fmla="*/ 387732 h 3887021"/>
                    <a:gd name="connsiteX1420" fmla="*/ 1567278 w 5059200"/>
                    <a:gd name="connsiteY1420" fmla="*/ 387732 h 3887021"/>
                    <a:gd name="connsiteX1421" fmla="*/ 1520024 w 5059200"/>
                    <a:gd name="connsiteY1421" fmla="*/ 433009 h 3887021"/>
                    <a:gd name="connsiteX1422" fmla="*/ 1520024 w 5059200"/>
                    <a:gd name="connsiteY1422" fmla="*/ 433009 h 3887021"/>
                    <a:gd name="connsiteX1423" fmla="*/ 1491816 w 5059200"/>
                    <a:gd name="connsiteY1423" fmla="*/ 450976 h 3887021"/>
                    <a:gd name="connsiteX1424" fmla="*/ 1491816 w 5059200"/>
                    <a:gd name="connsiteY1424" fmla="*/ 450976 h 3887021"/>
                    <a:gd name="connsiteX1425" fmla="*/ 1485527 w 5059200"/>
                    <a:gd name="connsiteY1425" fmla="*/ 449000 h 3887021"/>
                    <a:gd name="connsiteX1426" fmla="*/ 1485527 w 5059200"/>
                    <a:gd name="connsiteY1426" fmla="*/ 449000 h 3887021"/>
                    <a:gd name="connsiteX1427" fmla="*/ 1480496 w 5059200"/>
                    <a:gd name="connsiteY1427" fmla="*/ 447024 h 3887021"/>
                    <a:gd name="connsiteX1428" fmla="*/ 1480496 w 5059200"/>
                    <a:gd name="connsiteY1428" fmla="*/ 447024 h 3887021"/>
                    <a:gd name="connsiteX1429" fmla="*/ 1466302 w 5059200"/>
                    <a:gd name="connsiteY1429" fmla="*/ 450976 h 3887021"/>
                    <a:gd name="connsiteX1430" fmla="*/ 1466302 w 5059200"/>
                    <a:gd name="connsiteY1430" fmla="*/ 450976 h 3887021"/>
                    <a:gd name="connsiteX1431" fmla="*/ 1463966 w 5059200"/>
                    <a:gd name="connsiteY1431" fmla="*/ 450797 h 3887021"/>
                    <a:gd name="connsiteX1432" fmla="*/ 1463966 w 5059200"/>
                    <a:gd name="connsiteY1432" fmla="*/ 450797 h 3887021"/>
                    <a:gd name="connsiteX1433" fmla="*/ 1463248 w 5059200"/>
                    <a:gd name="connsiteY1433" fmla="*/ 450797 h 3887021"/>
                    <a:gd name="connsiteX1434" fmla="*/ 1463248 w 5059200"/>
                    <a:gd name="connsiteY1434" fmla="*/ 450797 h 3887021"/>
                    <a:gd name="connsiteX1435" fmla="*/ 1454623 w 5059200"/>
                    <a:gd name="connsiteY1435" fmla="*/ 467327 h 3887021"/>
                    <a:gd name="connsiteX1436" fmla="*/ 1454623 w 5059200"/>
                    <a:gd name="connsiteY1436" fmla="*/ 467327 h 3887021"/>
                    <a:gd name="connsiteX1437" fmla="*/ 1447976 w 5059200"/>
                    <a:gd name="connsiteY1437" fmla="*/ 470201 h 3887021"/>
                    <a:gd name="connsiteX1438" fmla="*/ 1447976 w 5059200"/>
                    <a:gd name="connsiteY1438" fmla="*/ 470201 h 3887021"/>
                    <a:gd name="connsiteX1439" fmla="*/ 1424618 w 5059200"/>
                    <a:gd name="connsiteY1439" fmla="*/ 459780 h 3887021"/>
                    <a:gd name="connsiteX1440" fmla="*/ 1424618 w 5059200"/>
                    <a:gd name="connsiteY1440" fmla="*/ 459780 h 3887021"/>
                    <a:gd name="connsiteX1441" fmla="*/ 1421564 w 5059200"/>
                    <a:gd name="connsiteY1441" fmla="*/ 453312 h 3887021"/>
                    <a:gd name="connsiteX1442" fmla="*/ 1421564 w 5059200"/>
                    <a:gd name="connsiteY1442" fmla="*/ 453312 h 3887021"/>
                    <a:gd name="connsiteX1443" fmla="*/ 1428930 w 5059200"/>
                    <a:gd name="connsiteY1443" fmla="*/ 431572 h 3887021"/>
                    <a:gd name="connsiteX1444" fmla="*/ 1428930 w 5059200"/>
                    <a:gd name="connsiteY1444" fmla="*/ 431572 h 3887021"/>
                    <a:gd name="connsiteX1445" fmla="*/ 1444742 w 5059200"/>
                    <a:gd name="connsiteY1445" fmla="*/ 413066 h 3887021"/>
                    <a:gd name="connsiteX1446" fmla="*/ 1444742 w 5059200"/>
                    <a:gd name="connsiteY1446" fmla="*/ 413066 h 3887021"/>
                    <a:gd name="connsiteX1447" fmla="*/ 1448515 w 5059200"/>
                    <a:gd name="connsiteY1447" fmla="*/ 393122 h 3887021"/>
                    <a:gd name="connsiteX1448" fmla="*/ 1448515 w 5059200"/>
                    <a:gd name="connsiteY1448" fmla="*/ 393122 h 3887021"/>
                    <a:gd name="connsiteX1449" fmla="*/ 1448335 w 5059200"/>
                    <a:gd name="connsiteY1449" fmla="*/ 384318 h 3887021"/>
                    <a:gd name="connsiteX1450" fmla="*/ 1448335 w 5059200"/>
                    <a:gd name="connsiteY1450" fmla="*/ 384318 h 3887021"/>
                    <a:gd name="connsiteX1451" fmla="*/ 1468279 w 5059200"/>
                    <a:gd name="connsiteY1451" fmla="*/ 369046 h 3887021"/>
                    <a:gd name="connsiteX1452" fmla="*/ 1468279 w 5059200"/>
                    <a:gd name="connsiteY1452" fmla="*/ 369046 h 3887021"/>
                    <a:gd name="connsiteX1453" fmla="*/ 1472591 w 5059200"/>
                    <a:gd name="connsiteY1453" fmla="*/ 365093 h 3887021"/>
                    <a:gd name="connsiteX1454" fmla="*/ 1472591 w 5059200"/>
                    <a:gd name="connsiteY1454" fmla="*/ 365093 h 3887021"/>
                    <a:gd name="connsiteX1455" fmla="*/ 1470614 w 5059200"/>
                    <a:gd name="connsiteY1455" fmla="*/ 352516 h 3887021"/>
                    <a:gd name="connsiteX1456" fmla="*/ 1470614 w 5059200"/>
                    <a:gd name="connsiteY1456" fmla="*/ 352516 h 3887021"/>
                    <a:gd name="connsiteX1457" fmla="*/ 1484988 w 5059200"/>
                    <a:gd name="connsiteY1457" fmla="*/ 321074 h 3887021"/>
                    <a:gd name="connsiteX1458" fmla="*/ 1484988 w 5059200"/>
                    <a:gd name="connsiteY1458" fmla="*/ 321074 h 3887021"/>
                    <a:gd name="connsiteX1459" fmla="*/ 1461092 w 5059200"/>
                    <a:gd name="connsiteY1459" fmla="*/ 337963 h 3887021"/>
                    <a:gd name="connsiteX1460" fmla="*/ 1461092 w 5059200"/>
                    <a:gd name="connsiteY1460" fmla="*/ 337963 h 3887021"/>
                    <a:gd name="connsiteX1461" fmla="*/ 1423540 w 5059200"/>
                    <a:gd name="connsiteY1461" fmla="*/ 354133 h 3887021"/>
                    <a:gd name="connsiteX1462" fmla="*/ 1423540 w 5059200"/>
                    <a:gd name="connsiteY1462" fmla="*/ 354133 h 3887021"/>
                    <a:gd name="connsiteX1463" fmla="*/ 1394254 w 5059200"/>
                    <a:gd name="connsiteY1463" fmla="*/ 357547 h 3887021"/>
                    <a:gd name="connsiteX1464" fmla="*/ 1394254 w 5059200"/>
                    <a:gd name="connsiteY1464" fmla="*/ 357547 h 3887021"/>
                    <a:gd name="connsiteX1465" fmla="*/ 1380239 w 5059200"/>
                    <a:gd name="connsiteY1465" fmla="*/ 355571 h 3887021"/>
                    <a:gd name="connsiteX1466" fmla="*/ 1380239 w 5059200"/>
                    <a:gd name="connsiteY1466" fmla="*/ 355571 h 3887021"/>
                    <a:gd name="connsiteX1467" fmla="*/ 1370357 w 5059200"/>
                    <a:gd name="connsiteY1467" fmla="*/ 341736 h 3887021"/>
                    <a:gd name="connsiteX1468" fmla="*/ 1370357 w 5059200"/>
                    <a:gd name="connsiteY1468" fmla="*/ 341736 h 3887021"/>
                    <a:gd name="connsiteX1469" fmla="*/ 1371615 w 5059200"/>
                    <a:gd name="connsiteY1469" fmla="*/ 330237 h 3887021"/>
                    <a:gd name="connsiteX1470" fmla="*/ 1371615 w 5059200"/>
                    <a:gd name="connsiteY1470" fmla="*/ 330237 h 3887021"/>
                    <a:gd name="connsiteX1471" fmla="*/ 1381317 w 5059200"/>
                    <a:gd name="connsiteY1471" fmla="*/ 317121 h 3887021"/>
                    <a:gd name="connsiteX1472" fmla="*/ 1381317 w 5059200"/>
                    <a:gd name="connsiteY1472" fmla="*/ 317121 h 3887021"/>
                    <a:gd name="connsiteX1473" fmla="*/ 1384911 w 5059200"/>
                    <a:gd name="connsiteY1473" fmla="*/ 317480 h 3887021"/>
                    <a:gd name="connsiteX1474" fmla="*/ 1384911 w 5059200"/>
                    <a:gd name="connsiteY1474" fmla="*/ 317480 h 3887021"/>
                    <a:gd name="connsiteX1475" fmla="*/ 1386528 w 5059200"/>
                    <a:gd name="connsiteY1475" fmla="*/ 317660 h 3887021"/>
                    <a:gd name="connsiteX1476" fmla="*/ 1386528 w 5059200"/>
                    <a:gd name="connsiteY1476" fmla="*/ 317660 h 3887021"/>
                    <a:gd name="connsiteX1477" fmla="*/ 1402339 w 5059200"/>
                    <a:gd name="connsiteY1477" fmla="*/ 307598 h 3887021"/>
                    <a:gd name="connsiteX1478" fmla="*/ 1402339 w 5059200"/>
                    <a:gd name="connsiteY1478" fmla="*/ 307598 h 3887021"/>
                    <a:gd name="connsiteX1479" fmla="*/ 1392457 w 5059200"/>
                    <a:gd name="connsiteY1479" fmla="*/ 304903 h 3887021"/>
                    <a:gd name="connsiteX1480" fmla="*/ 1392457 w 5059200"/>
                    <a:gd name="connsiteY1480" fmla="*/ 304903 h 3887021"/>
                    <a:gd name="connsiteX1481" fmla="*/ 1388684 w 5059200"/>
                    <a:gd name="connsiteY1481" fmla="*/ 300591 h 3887021"/>
                    <a:gd name="connsiteX1482" fmla="*/ 1388684 w 5059200"/>
                    <a:gd name="connsiteY1482" fmla="*/ 300591 h 3887021"/>
                    <a:gd name="connsiteX1483" fmla="*/ 1396230 w 5059200"/>
                    <a:gd name="connsiteY1483" fmla="*/ 295381 h 3887021"/>
                    <a:gd name="connsiteX1484" fmla="*/ 1396230 w 5059200"/>
                    <a:gd name="connsiteY1484" fmla="*/ 295381 h 3887021"/>
                    <a:gd name="connsiteX1485" fmla="*/ 1406831 w 5059200"/>
                    <a:gd name="connsiteY1485" fmla="*/ 291248 h 3887021"/>
                    <a:gd name="connsiteX1486" fmla="*/ 1406831 w 5059200"/>
                    <a:gd name="connsiteY1486" fmla="*/ 291248 h 3887021"/>
                    <a:gd name="connsiteX1487" fmla="*/ 1418869 w 5059200"/>
                    <a:gd name="connsiteY1487" fmla="*/ 260345 h 3887021"/>
                    <a:gd name="connsiteX1488" fmla="*/ 1418869 w 5059200"/>
                    <a:gd name="connsiteY1488" fmla="*/ 260345 h 3887021"/>
                    <a:gd name="connsiteX1489" fmla="*/ 1421384 w 5059200"/>
                    <a:gd name="connsiteY1489" fmla="*/ 254415 h 3887021"/>
                    <a:gd name="connsiteX1490" fmla="*/ 1421384 w 5059200"/>
                    <a:gd name="connsiteY1490" fmla="*/ 254415 h 3887021"/>
                    <a:gd name="connsiteX1491" fmla="*/ 1425157 w 5059200"/>
                    <a:gd name="connsiteY1491" fmla="*/ 251361 h 3887021"/>
                    <a:gd name="connsiteX1492" fmla="*/ 1425157 w 5059200"/>
                    <a:gd name="connsiteY1492" fmla="*/ 251361 h 3887021"/>
                    <a:gd name="connsiteX1493" fmla="*/ 1433961 w 5059200"/>
                    <a:gd name="connsiteY1493" fmla="*/ 252080 h 3887021"/>
                    <a:gd name="connsiteX1494" fmla="*/ 1433961 w 5059200"/>
                    <a:gd name="connsiteY1494" fmla="*/ 252080 h 3887021"/>
                    <a:gd name="connsiteX1495" fmla="*/ 1434321 w 5059200"/>
                    <a:gd name="connsiteY1495" fmla="*/ 252080 h 3887021"/>
                    <a:gd name="connsiteX1496" fmla="*/ 1434321 w 5059200"/>
                    <a:gd name="connsiteY1496" fmla="*/ 252080 h 3887021"/>
                    <a:gd name="connsiteX1497" fmla="*/ 1466122 w 5059200"/>
                    <a:gd name="connsiteY1497" fmla="*/ 258728 h 3887021"/>
                    <a:gd name="connsiteX1498" fmla="*/ 1466122 w 5059200"/>
                    <a:gd name="connsiteY1498" fmla="*/ 258728 h 3887021"/>
                    <a:gd name="connsiteX1499" fmla="*/ 1472591 w 5059200"/>
                    <a:gd name="connsiteY1499" fmla="*/ 259446 h 3887021"/>
                    <a:gd name="connsiteX1500" fmla="*/ 1472591 w 5059200"/>
                    <a:gd name="connsiteY1500" fmla="*/ 259446 h 3887021"/>
                    <a:gd name="connsiteX1501" fmla="*/ 1482832 w 5059200"/>
                    <a:gd name="connsiteY1501" fmla="*/ 249744 h 3887021"/>
                    <a:gd name="connsiteX1502" fmla="*/ 1482832 w 5059200"/>
                    <a:gd name="connsiteY1502" fmla="*/ 249744 h 3887021"/>
                    <a:gd name="connsiteX1503" fmla="*/ 1460373 w 5059200"/>
                    <a:gd name="connsiteY1503" fmla="*/ 253158 h 3887021"/>
                    <a:gd name="connsiteX1504" fmla="*/ 1460373 w 5059200"/>
                    <a:gd name="connsiteY1504" fmla="*/ 253158 h 3887021"/>
                    <a:gd name="connsiteX1505" fmla="*/ 1459834 w 5059200"/>
                    <a:gd name="connsiteY1505" fmla="*/ 253158 h 3887021"/>
                    <a:gd name="connsiteX1506" fmla="*/ 1459654 w 5059200"/>
                    <a:gd name="connsiteY1506" fmla="*/ 253158 h 3887021"/>
                    <a:gd name="connsiteX1507" fmla="*/ 1439890 w 5059200"/>
                    <a:gd name="connsiteY1507" fmla="*/ 243635 h 3887021"/>
                    <a:gd name="connsiteX1508" fmla="*/ 1439890 w 5059200"/>
                    <a:gd name="connsiteY1508" fmla="*/ 243635 h 3887021"/>
                    <a:gd name="connsiteX1509" fmla="*/ 1440968 w 5059200"/>
                    <a:gd name="connsiteY1509" fmla="*/ 240221 h 3887021"/>
                    <a:gd name="connsiteX1510" fmla="*/ 1440968 w 5059200"/>
                    <a:gd name="connsiteY1510" fmla="*/ 240221 h 3887021"/>
                    <a:gd name="connsiteX1511" fmla="*/ 1465763 w 5059200"/>
                    <a:gd name="connsiteY1511" fmla="*/ 212372 h 3887021"/>
                    <a:gd name="connsiteX1512" fmla="*/ 1465763 w 5059200"/>
                    <a:gd name="connsiteY1512" fmla="*/ 212372 h 3887021"/>
                    <a:gd name="connsiteX1513" fmla="*/ 1473669 w 5059200"/>
                    <a:gd name="connsiteY1513" fmla="*/ 209318 h 3887021"/>
                    <a:gd name="connsiteX1514" fmla="*/ 1473669 w 5059200"/>
                    <a:gd name="connsiteY1514" fmla="*/ 209318 h 3887021"/>
                    <a:gd name="connsiteX1515" fmla="*/ 1477082 w 5059200"/>
                    <a:gd name="connsiteY1515" fmla="*/ 212193 h 3887021"/>
                    <a:gd name="connsiteX1516" fmla="*/ 1477082 w 5059200"/>
                    <a:gd name="connsiteY1516" fmla="*/ 212193 h 3887021"/>
                    <a:gd name="connsiteX1517" fmla="*/ 1477262 w 5059200"/>
                    <a:gd name="connsiteY1517" fmla="*/ 214528 h 3887021"/>
                    <a:gd name="connsiteX1518" fmla="*/ 1477262 w 5059200"/>
                    <a:gd name="connsiteY1518" fmla="*/ 214528 h 3887021"/>
                    <a:gd name="connsiteX1519" fmla="*/ 1479059 w 5059200"/>
                    <a:gd name="connsiteY1519" fmla="*/ 218122 h 3887021"/>
                    <a:gd name="connsiteX1520" fmla="*/ 1479059 w 5059200"/>
                    <a:gd name="connsiteY1520" fmla="*/ 218122 h 3887021"/>
                    <a:gd name="connsiteX1521" fmla="*/ 1481215 w 5059200"/>
                    <a:gd name="connsiteY1521" fmla="*/ 219379 h 3887021"/>
                    <a:gd name="connsiteX1522" fmla="*/ 1481215 w 5059200"/>
                    <a:gd name="connsiteY1522" fmla="*/ 219379 h 3887021"/>
                    <a:gd name="connsiteX1523" fmla="*/ 1490199 w 5059200"/>
                    <a:gd name="connsiteY1523" fmla="*/ 212372 h 3887021"/>
                    <a:gd name="connsiteX1524" fmla="*/ 1490199 w 5059200"/>
                    <a:gd name="connsiteY1524" fmla="*/ 212372 h 3887021"/>
                    <a:gd name="connsiteX1525" fmla="*/ 1493792 w 5059200"/>
                    <a:gd name="connsiteY1525" fmla="*/ 212013 h 3887021"/>
                    <a:gd name="connsiteX1526" fmla="*/ 1493792 w 5059200"/>
                    <a:gd name="connsiteY1526" fmla="*/ 212013 h 3887021"/>
                    <a:gd name="connsiteX1527" fmla="*/ 1497565 w 5059200"/>
                    <a:gd name="connsiteY1527" fmla="*/ 213271 h 3887021"/>
                    <a:gd name="connsiteX1528" fmla="*/ 1497565 w 5059200"/>
                    <a:gd name="connsiteY1528" fmla="*/ 213271 h 3887021"/>
                    <a:gd name="connsiteX1529" fmla="*/ 1498823 w 5059200"/>
                    <a:gd name="connsiteY1529" fmla="*/ 216864 h 3887021"/>
                    <a:gd name="connsiteX1530" fmla="*/ 1498823 w 5059200"/>
                    <a:gd name="connsiteY1530" fmla="*/ 216864 h 3887021"/>
                    <a:gd name="connsiteX1531" fmla="*/ 1498463 w 5059200"/>
                    <a:gd name="connsiteY1531" fmla="*/ 222793 h 3887021"/>
                    <a:gd name="connsiteX1532" fmla="*/ 1498463 w 5059200"/>
                    <a:gd name="connsiteY1532" fmla="*/ 222793 h 3887021"/>
                    <a:gd name="connsiteX1533" fmla="*/ 1496307 w 5059200"/>
                    <a:gd name="connsiteY1533" fmla="*/ 222793 h 3887021"/>
                    <a:gd name="connsiteX1534" fmla="*/ 1498463 w 5059200"/>
                    <a:gd name="connsiteY1534" fmla="*/ 222793 h 3887021"/>
                    <a:gd name="connsiteX1535" fmla="*/ 1498643 w 5059200"/>
                    <a:gd name="connsiteY1535" fmla="*/ 224410 h 3887021"/>
                    <a:gd name="connsiteX1536" fmla="*/ 1498643 w 5059200"/>
                    <a:gd name="connsiteY1536" fmla="*/ 224410 h 3887021"/>
                    <a:gd name="connsiteX1537" fmla="*/ 1505471 w 5059200"/>
                    <a:gd name="connsiteY1537" fmla="*/ 221715 h 3887021"/>
                    <a:gd name="connsiteX1538" fmla="*/ 1505471 w 5059200"/>
                    <a:gd name="connsiteY1538" fmla="*/ 221715 h 3887021"/>
                    <a:gd name="connsiteX1539" fmla="*/ 1506908 w 5059200"/>
                    <a:gd name="connsiteY1539" fmla="*/ 220996 h 3887021"/>
                    <a:gd name="connsiteX1540" fmla="*/ 1506908 w 5059200"/>
                    <a:gd name="connsiteY1540" fmla="*/ 220996 h 3887021"/>
                    <a:gd name="connsiteX1541" fmla="*/ 1505111 w 5059200"/>
                    <a:gd name="connsiteY1541" fmla="*/ 214888 h 3887021"/>
                    <a:gd name="connsiteX1542" fmla="*/ 1505111 w 5059200"/>
                    <a:gd name="connsiteY1542" fmla="*/ 214888 h 3887021"/>
                    <a:gd name="connsiteX1543" fmla="*/ 1505291 w 5059200"/>
                    <a:gd name="connsiteY1543" fmla="*/ 212911 h 3887021"/>
                    <a:gd name="connsiteX1544" fmla="*/ 1505291 w 5059200"/>
                    <a:gd name="connsiteY1544" fmla="*/ 212911 h 3887021"/>
                    <a:gd name="connsiteX1545" fmla="*/ 1517688 w 5059200"/>
                    <a:gd name="connsiteY1545" fmla="*/ 203928 h 3887021"/>
                    <a:gd name="connsiteX1546" fmla="*/ 1517688 w 5059200"/>
                    <a:gd name="connsiteY1546" fmla="*/ 203928 h 3887021"/>
                    <a:gd name="connsiteX1547" fmla="*/ 1523977 w 5059200"/>
                    <a:gd name="connsiteY1547" fmla="*/ 206263 h 3887021"/>
                    <a:gd name="connsiteX1548" fmla="*/ 1523977 w 5059200"/>
                    <a:gd name="connsiteY1548" fmla="*/ 206263 h 3887021"/>
                    <a:gd name="connsiteX1549" fmla="*/ 1530445 w 5059200"/>
                    <a:gd name="connsiteY1549" fmla="*/ 211115 h 3887021"/>
                    <a:gd name="connsiteX1550" fmla="*/ 1530445 w 5059200"/>
                    <a:gd name="connsiteY1550" fmla="*/ 211115 h 3887021"/>
                    <a:gd name="connsiteX1551" fmla="*/ 1533499 w 5059200"/>
                    <a:gd name="connsiteY1551" fmla="*/ 210216 h 3887021"/>
                    <a:gd name="connsiteX1552" fmla="*/ 1533499 w 5059200"/>
                    <a:gd name="connsiteY1552" fmla="*/ 210216 h 3887021"/>
                    <a:gd name="connsiteX1553" fmla="*/ 1561349 w 5059200"/>
                    <a:gd name="connsiteY1553" fmla="*/ 194764 h 3887021"/>
                    <a:gd name="connsiteX1554" fmla="*/ 1561349 w 5059200"/>
                    <a:gd name="connsiteY1554" fmla="*/ 194764 h 3887021"/>
                    <a:gd name="connsiteX1555" fmla="*/ 1569614 w 5059200"/>
                    <a:gd name="connsiteY1555" fmla="*/ 194046 h 3887021"/>
                    <a:gd name="connsiteX1556" fmla="*/ 1569614 w 5059200"/>
                    <a:gd name="connsiteY1556" fmla="*/ 194046 h 3887021"/>
                    <a:gd name="connsiteX1557" fmla="*/ 1580035 w 5059200"/>
                    <a:gd name="connsiteY1557" fmla="*/ 200334 h 3887021"/>
                    <a:gd name="connsiteX1558" fmla="*/ 1580035 w 5059200"/>
                    <a:gd name="connsiteY1558" fmla="*/ 200334 h 3887021"/>
                    <a:gd name="connsiteX1559" fmla="*/ 1586682 w 5059200"/>
                    <a:gd name="connsiteY1559" fmla="*/ 202131 h 3887021"/>
                    <a:gd name="connsiteX1560" fmla="*/ 1586682 w 5059200"/>
                    <a:gd name="connsiteY1560" fmla="*/ 202131 h 3887021"/>
                    <a:gd name="connsiteX1561" fmla="*/ 1607345 w 5059200"/>
                    <a:gd name="connsiteY1561" fmla="*/ 196202 h 3887021"/>
                    <a:gd name="connsiteX1562" fmla="*/ 1607345 w 5059200"/>
                    <a:gd name="connsiteY1562" fmla="*/ 196202 h 3887021"/>
                    <a:gd name="connsiteX1563" fmla="*/ 1615969 w 5059200"/>
                    <a:gd name="connsiteY1563" fmla="*/ 192968 h 3887021"/>
                    <a:gd name="connsiteX1564" fmla="*/ 1615969 w 5059200"/>
                    <a:gd name="connsiteY1564" fmla="*/ 192968 h 3887021"/>
                    <a:gd name="connsiteX1565" fmla="*/ 1614531 w 5059200"/>
                    <a:gd name="connsiteY1565" fmla="*/ 188476 h 3887021"/>
                    <a:gd name="connsiteX1566" fmla="*/ 1614531 w 5059200"/>
                    <a:gd name="connsiteY1566" fmla="*/ 188476 h 3887021"/>
                    <a:gd name="connsiteX1567" fmla="*/ 1614352 w 5059200"/>
                    <a:gd name="connsiteY1567" fmla="*/ 188296 h 3887021"/>
                    <a:gd name="connsiteX1568" fmla="*/ 1614352 w 5059200"/>
                    <a:gd name="connsiteY1568" fmla="*/ 188296 h 3887021"/>
                    <a:gd name="connsiteX1569" fmla="*/ 1613813 w 5059200"/>
                    <a:gd name="connsiteY1569" fmla="*/ 188296 h 3887021"/>
                    <a:gd name="connsiteX1570" fmla="*/ 1613813 w 5059200"/>
                    <a:gd name="connsiteY1570" fmla="*/ 188296 h 3887021"/>
                    <a:gd name="connsiteX1571" fmla="*/ 1593150 w 5059200"/>
                    <a:gd name="connsiteY1571" fmla="*/ 198178 h 3887021"/>
                    <a:gd name="connsiteX1572" fmla="*/ 1593150 w 5059200"/>
                    <a:gd name="connsiteY1572" fmla="*/ 198178 h 3887021"/>
                    <a:gd name="connsiteX1573" fmla="*/ 1588659 w 5059200"/>
                    <a:gd name="connsiteY1573" fmla="*/ 199076 h 3887021"/>
                    <a:gd name="connsiteX1574" fmla="*/ 1588659 w 5059200"/>
                    <a:gd name="connsiteY1574" fmla="*/ 199076 h 3887021"/>
                    <a:gd name="connsiteX1575" fmla="*/ 1579316 w 5059200"/>
                    <a:gd name="connsiteY1575" fmla="*/ 192788 h 3887021"/>
                    <a:gd name="connsiteX1576" fmla="*/ 1579316 w 5059200"/>
                    <a:gd name="connsiteY1576" fmla="*/ 192788 h 3887021"/>
                    <a:gd name="connsiteX1577" fmla="*/ 1584526 w 5059200"/>
                    <a:gd name="connsiteY1577" fmla="*/ 186859 h 3887021"/>
                    <a:gd name="connsiteX1578" fmla="*/ 1584526 w 5059200"/>
                    <a:gd name="connsiteY1578" fmla="*/ 186859 h 3887021"/>
                    <a:gd name="connsiteX1579" fmla="*/ 1622796 w 5059200"/>
                    <a:gd name="connsiteY1579" fmla="*/ 171946 h 3887021"/>
                    <a:gd name="connsiteX1580" fmla="*/ 1622796 w 5059200"/>
                    <a:gd name="connsiteY1580" fmla="*/ 171946 h 3887021"/>
                    <a:gd name="connsiteX1581" fmla="*/ 1628546 w 5059200"/>
                    <a:gd name="connsiteY1581" fmla="*/ 172665 h 3887021"/>
                    <a:gd name="connsiteX1582" fmla="*/ 1628546 w 5059200"/>
                    <a:gd name="connsiteY1582" fmla="*/ 172665 h 3887021"/>
                    <a:gd name="connsiteX1583" fmla="*/ 1639686 w 5059200"/>
                    <a:gd name="connsiteY1583" fmla="*/ 169431 h 3887021"/>
                    <a:gd name="connsiteX1584" fmla="*/ 1639686 w 5059200"/>
                    <a:gd name="connsiteY1584" fmla="*/ 169431 h 3887021"/>
                    <a:gd name="connsiteX1585" fmla="*/ 1655497 w 5059200"/>
                    <a:gd name="connsiteY1585" fmla="*/ 154877 h 3887021"/>
                    <a:gd name="connsiteX1586" fmla="*/ 1655497 w 5059200"/>
                    <a:gd name="connsiteY1586" fmla="*/ 154877 h 3887021"/>
                    <a:gd name="connsiteX1587" fmla="*/ 1660527 w 5059200"/>
                    <a:gd name="connsiteY1587" fmla="*/ 153260 h 3887021"/>
                    <a:gd name="connsiteX1588" fmla="*/ 1660527 w 5059200"/>
                    <a:gd name="connsiteY1588" fmla="*/ 153260 h 3887021"/>
                    <a:gd name="connsiteX1589" fmla="*/ 1671487 w 5059200"/>
                    <a:gd name="connsiteY1589" fmla="*/ 159908 h 3887021"/>
                    <a:gd name="connsiteX1590" fmla="*/ 1671487 w 5059200"/>
                    <a:gd name="connsiteY1590" fmla="*/ 159908 h 3887021"/>
                    <a:gd name="connsiteX1591" fmla="*/ 1674003 w 5059200"/>
                    <a:gd name="connsiteY1591" fmla="*/ 160088 h 3887021"/>
                    <a:gd name="connsiteX1592" fmla="*/ 1674003 w 5059200"/>
                    <a:gd name="connsiteY1592" fmla="*/ 160088 h 3887021"/>
                    <a:gd name="connsiteX1593" fmla="*/ 1675620 w 5059200"/>
                    <a:gd name="connsiteY1593" fmla="*/ 159908 h 3887021"/>
                    <a:gd name="connsiteX1594" fmla="*/ 1675620 w 5059200"/>
                    <a:gd name="connsiteY1594" fmla="*/ 159908 h 3887021"/>
                    <a:gd name="connsiteX1595" fmla="*/ 1669511 w 5059200"/>
                    <a:gd name="connsiteY1595" fmla="*/ 153619 h 3887021"/>
                    <a:gd name="connsiteX1596" fmla="*/ 1669511 w 5059200"/>
                    <a:gd name="connsiteY1596" fmla="*/ 153619 h 3887021"/>
                    <a:gd name="connsiteX1597" fmla="*/ 1666996 w 5059200"/>
                    <a:gd name="connsiteY1597" fmla="*/ 148768 h 3887021"/>
                    <a:gd name="connsiteX1598" fmla="*/ 1666996 w 5059200"/>
                    <a:gd name="connsiteY1598" fmla="*/ 148768 h 3887021"/>
                    <a:gd name="connsiteX1599" fmla="*/ 1689455 w 5059200"/>
                    <a:gd name="connsiteY1599" fmla="*/ 138527 h 3887021"/>
                    <a:gd name="connsiteX1600" fmla="*/ 1689455 w 5059200"/>
                    <a:gd name="connsiteY1600" fmla="*/ 138527 h 3887021"/>
                    <a:gd name="connsiteX1601" fmla="*/ 1713351 w 5059200"/>
                    <a:gd name="connsiteY1601" fmla="*/ 126309 h 3887021"/>
                    <a:gd name="connsiteX1602" fmla="*/ 1713351 w 5059200"/>
                    <a:gd name="connsiteY1602" fmla="*/ 126309 h 3887021"/>
                    <a:gd name="connsiteX1603" fmla="*/ 1714968 w 5059200"/>
                    <a:gd name="connsiteY1603" fmla="*/ 126489 h 3887021"/>
                    <a:gd name="connsiteX1604" fmla="*/ 1714968 w 5059200"/>
                    <a:gd name="connsiteY1604" fmla="*/ 126489 h 3887021"/>
                    <a:gd name="connsiteX1605" fmla="*/ 1718202 w 5059200"/>
                    <a:gd name="connsiteY1605" fmla="*/ 126669 h 3887021"/>
                    <a:gd name="connsiteX1606" fmla="*/ 1718202 w 5059200"/>
                    <a:gd name="connsiteY1606" fmla="*/ 126669 h 3887021"/>
                    <a:gd name="connsiteX1607" fmla="*/ 1718382 w 5059200"/>
                    <a:gd name="connsiteY1607" fmla="*/ 126848 h 3887021"/>
                    <a:gd name="connsiteX1608" fmla="*/ 1718382 w 5059200"/>
                    <a:gd name="connsiteY1608" fmla="*/ 123974 h 3887021"/>
                    <a:gd name="connsiteX1609" fmla="*/ 1718382 w 5059200"/>
                    <a:gd name="connsiteY1609" fmla="*/ 123974 h 3887021"/>
                    <a:gd name="connsiteX1610" fmla="*/ 1718741 w 5059200"/>
                    <a:gd name="connsiteY1610" fmla="*/ 120380 h 3887021"/>
                    <a:gd name="connsiteX1611" fmla="*/ 1718741 w 5059200"/>
                    <a:gd name="connsiteY1611" fmla="*/ 120380 h 3887021"/>
                    <a:gd name="connsiteX1612" fmla="*/ 1744075 w 5059200"/>
                    <a:gd name="connsiteY1612" fmla="*/ 107803 h 3887021"/>
                    <a:gd name="connsiteX1613" fmla="*/ 1744075 w 5059200"/>
                    <a:gd name="connsiteY1613" fmla="*/ 107803 h 3887021"/>
                    <a:gd name="connsiteX1614" fmla="*/ 1769948 w 5059200"/>
                    <a:gd name="connsiteY1614" fmla="*/ 103132 h 3887021"/>
                    <a:gd name="connsiteX1615" fmla="*/ 1769948 w 5059200"/>
                    <a:gd name="connsiteY1615" fmla="*/ 103132 h 3887021"/>
                    <a:gd name="connsiteX1616" fmla="*/ 1777314 w 5059200"/>
                    <a:gd name="connsiteY1616" fmla="*/ 103671 h 3887021"/>
                    <a:gd name="connsiteX1617" fmla="*/ 1777314 w 5059200"/>
                    <a:gd name="connsiteY1617" fmla="*/ 103671 h 3887021"/>
                    <a:gd name="connsiteX1618" fmla="*/ 1780009 w 5059200"/>
                    <a:gd name="connsiteY1618" fmla="*/ 104210 h 3887021"/>
                    <a:gd name="connsiteX1619" fmla="*/ 1780009 w 5059200"/>
                    <a:gd name="connsiteY1619" fmla="*/ 104210 h 3887021"/>
                    <a:gd name="connsiteX1620" fmla="*/ 1773541 w 5059200"/>
                    <a:gd name="connsiteY1620" fmla="*/ 97382 h 3887021"/>
                    <a:gd name="connsiteX1621" fmla="*/ 1773541 w 5059200"/>
                    <a:gd name="connsiteY1621" fmla="*/ 97382 h 3887021"/>
                    <a:gd name="connsiteX1622" fmla="*/ 1769768 w 5059200"/>
                    <a:gd name="connsiteY1622" fmla="*/ 91812 h 3887021"/>
                    <a:gd name="connsiteX1623" fmla="*/ 1769768 w 5059200"/>
                    <a:gd name="connsiteY1623" fmla="*/ 91812 h 3887021"/>
                    <a:gd name="connsiteX1624" fmla="*/ 1776236 w 5059200"/>
                    <a:gd name="connsiteY1624" fmla="*/ 87860 h 3887021"/>
                    <a:gd name="connsiteX1625" fmla="*/ 1776236 w 5059200"/>
                    <a:gd name="connsiteY1625" fmla="*/ 87860 h 3887021"/>
                    <a:gd name="connsiteX1626" fmla="*/ 1792047 w 5059200"/>
                    <a:gd name="connsiteY1626" fmla="*/ 88938 h 3887021"/>
                    <a:gd name="connsiteX1627" fmla="*/ 1792047 w 5059200"/>
                    <a:gd name="connsiteY1627" fmla="*/ 88938 h 3887021"/>
                    <a:gd name="connsiteX1628" fmla="*/ 1792407 w 5059200"/>
                    <a:gd name="connsiteY1628" fmla="*/ 88938 h 3887021"/>
                    <a:gd name="connsiteX1629" fmla="*/ 1792407 w 5059200"/>
                    <a:gd name="connsiteY1629" fmla="*/ 88938 h 3887021"/>
                    <a:gd name="connsiteX1630" fmla="*/ 1794383 w 5059200"/>
                    <a:gd name="connsiteY1630" fmla="*/ 89117 h 3887021"/>
                    <a:gd name="connsiteX1631" fmla="*/ 1794383 w 5059200"/>
                    <a:gd name="connsiteY1631" fmla="*/ 89117 h 3887021"/>
                    <a:gd name="connsiteX1632" fmla="*/ 1811991 w 5059200"/>
                    <a:gd name="connsiteY1632" fmla="*/ 78696 h 3887021"/>
                    <a:gd name="connsiteX1633" fmla="*/ 1811991 w 5059200"/>
                    <a:gd name="connsiteY1633" fmla="*/ 78696 h 3887021"/>
                    <a:gd name="connsiteX1634" fmla="*/ 1827982 w 5059200"/>
                    <a:gd name="connsiteY1634" fmla="*/ 70791 h 3887021"/>
                    <a:gd name="connsiteX1635" fmla="*/ 1827982 w 5059200"/>
                    <a:gd name="connsiteY1635" fmla="*/ 70791 h 3887021"/>
                    <a:gd name="connsiteX1636" fmla="*/ 1833731 w 5059200"/>
                    <a:gd name="connsiteY1636" fmla="*/ 71689 h 3887021"/>
                    <a:gd name="connsiteX1637" fmla="*/ 1833731 w 5059200"/>
                    <a:gd name="connsiteY1637" fmla="*/ 71689 h 3887021"/>
                    <a:gd name="connsiteX1638" fmla="*/ 1841098 w 5059200"/>
                    <a:gd name="connsiteY1638" fmla="*/ 72767 h 3887021"/>
                    <a:gd name="connsiteX1639" fmla="*/ 1841098 w 5059200"/>
                    <a:gd name="connsiteY1639" fmla="*/ 72767 h 3887021"/>
                    <a:gd name="connsiteX1640" fmla="*/ 1852237 w 5059200"/>
                    <a:gd name="connsiteY1640" fmla="*/ 65760 h 3887021"/>
                    <a:gd name="connsiteX1641" fmla="*/ 1852237 w 5059200"/>
                    <a:gd name="connsiteY1641" fmla="*/ 65760 h 3887021"/>
                    <a:gd name="connsiteX1642" fmla="*/ 1893203 w 5059200"/>
                    <a:gd name="connsiteY1642" fmla="*/ 52824 h 3887021"/>
                    <a:gd name="connsiteX1643" fmla="*/ 1893203 w 5059200"/>
                    <a:gd name="connsiteY1643" fmla="*/ 52824 h 3887021"/>
                    <a:gd name="connsiteX1644" fmla="*/ 1908834 w 5059200"/>
                    <a:gd name="connsiteY1644" fmla="*/ 43121 h 3887021"/>
                    <a:gd name="connsiteX1645" fmla="*/ 1908834 w 5059200"/>
                    <a:gd name="connsiteY1645" fmla="*/ 43121 h 3887021"/>
                    <a:gd name="connsiteX1646" fmla="*/ 1916021 w 5059200"/>
                    <a:gd name="connsiteY1646" fmla="*/ 38450 h 3887021"/>
                    <a:gd name="connsiteX1647" fmla="*/ 1916021 w 5059200"/>
                    <a:gd name="connsiteY1647" fmla="*/ 38450 h 3887021"/>
                    <a:gd name="connsiteX1648" fmla="*/ 1928239 w 5059200"/>
                    <a:gd name="connsiteY1648" fmla="*/ 40786 h 3887021"/>
                    <a:gd name="connsiteX1649" fmla="*/ 1928239 w 5059200"/>
                    <a:gd name="connsiteY1649" fmla="*/ 40786 h 3887021"/>
                    <a:gd name="connsiteX1650" fmla="*/ 1938659 w 5059200"/>
                    <a:gd name="connsiteY1650" fmla="*/ 46355 h 3887021"/>
                    <a:gd name="connsiteX1651" fmla="*/ 1938659 w 5059200"/>
                    <a:gd name="connsiteY1651" fmla="*/ 46355 h 3887021"/>
                    <a:gd name="connsiteX1652" fmla="*/ 1930934 w 5059200"/>
                    <a:gd name="connsiteY1652" fmla="*/ 54620 h 3887021"/>
                    <a:gd name="connsiteX1653" fmla="*/ 1930934 w 5059200"/>
                    <a:gd name="connsiteY1653" fmla="*/ 54620 h 3887021"/>
                    <a:gd name="connsiteX1654" fmla="*/ 1928059 w 5059200"/>
                    <a:gd name="connsiteY1654" fmla="*/ 57136 h 3887021"/>
                    <a:gd name="connsiteX1655" fmla="*/ 1928059 w 5059200"/>
                    <a:gd name="connsiteY1655" fmla="*/ 57136 h 3887021"/>
                    <a:gd name="connsiteX1656" fmla="*/ 1928778 w 5059200"/>
                    <a:gd name="connsiteY1656" fmla="*/ 57136 h 3887021"/>
                    <a:gd name="connsiteX1657" fmla="*/ 1928778 w 5059200"/>
                    <a:gd name="connsiteY1657" fmla="*/ 57136 h 3887021"/>
                    <a:gd name="connsiteX1658" fmla="*/ 1935425 w 5059200"/>
                    <a:gd name="connsiteY1658" fmla="*/ 56776 h 3887021"/>
                    <a:gd name="connsiteX1659" fmla="*/ 1935425 w 5059200"/>
                    <a:gd name="connsiteY1659" fmla="*/ 56776 h 3887021"/>
                    <a:gd name="connsiteX1660" fmla="*/ 1953393 w 5059200"/>
                    <a:gd name="connsiteY1660" fmla="*/ 43301 h 3887021"/>
                    <a:gd name="connsiteX1661" fmla="*/ 1953393 w 5059200"/>
                    <a:gd name="connsiteY1661" fmla="*/ 43301 h 3887021"/>
                    <a:gd name="connsiteX1662" fmla="*/ 1957525 w 5059200"/>
                    <a:gd name="connsiteY1662" fmla="*/ 40247 h 3887021"/>
                    <a:gd name="connsiteX1663" fmla="*/ 1957525 w 5059200"/>
                    <a:gd name="connsiteY1663" fmla="*/ 40247 h 3887021"/>
                    <a:gd name="connsiteX1664" fmla="*/ 1964532 w 5059200"/>
                    <a:gd name="connsiteY1664" fmla="*/ 58753 h 3887021"/>
                    <a:gd name="connsiteX1665" fmla="*/ 1964532 w 5059200"/>
                    <a:gd name="connsiteY1665" fmla="*/ 58753 h 3887021"/>
                    <a:gd name="connsiteX1666" fmla="*/ 1967227 w 5059200"/>
                    <a:gd name="connsiteY1666" fmla="*/ 54441 h 3887021"/>
                    <a:gd name="connsiteX1667" fmla="*/ 1967227 w 5059200"/>
                    <a:gd name="connsiteY1667" fmla="*/ 54441 h 3887021"/>
                    <a:gd name="connsiteX1668" fmla="*/ 1973157 w 5059200"/>
                    <a:gd name="connsiteY1668" fmla="*/ 42223 h 3887021"/>
                    <a:gd name="connsiteX1669" fmla="*/ 1973157 w 5059200"/>
                    <a:gd name="connsiteY1669" fmla="*/ 42223 h 3887021"/>
                    <a:gd name="connsiteX1670" fmla="*/ 1979265 w 5059200"/>
                    <a:gd name="connsiteY1670" fmla="*/ 36653 h 3887021"/>
                    <a:gd name="connsiteX1671" fmla="*/ 1979265 w 5059200"/>
                    <a:gd name="connsiteY1671" fmla="*/ 36653 h 3887021"/>
                    <a:gd name="connsiteX1672" fmla="*/ 1991124 w 5059200"/>
                    <a:gd name="connsiteY1672" fmla="*/ 44918 h 3887021"/>
                    <a:gd name="connsiteX1673" fmla="*/ 1991124 w 5059200"/>
                    <a:gd name="connsiteY1673" fmla="*/ 44918 h 3887021"/>
                    <a:gd name="connsiteX1674" fmla="*/ 1994717 w 5059200"/>
                    <a:gd name="connsiteY1674" fmla="*/ 45816 h 3887021"/>
                    <a:gd name="connsiteX1675" fmla="*/ 1994717 w 5059200"/>
                    <a:gd name="connsiteY1675" fmla="*/ 45816 h 3887021"/>
                    <a:gd name="connsiteX1676" fmla="*/ 2016996 w 5059200"/>
                    <a:gd name="connsiteY1676" fmla="*/ 39348 h 3887021"/>
                    <a:gd name="connsiteX1677" fmla="*/ 2016996 w 5059200"/>
                    <a:gd name="connsiteY1677" fmla="*/ 39348 h 3887021"/>
                    <a:gd name="connsiteX1678" fmla="*/ 2036401 w 5059200"/>
                    <a:gd name="connsiteY1678" fmla="*/ 32700 h 3887021"/>
                    <a:gd name="connsiteX1679" fmla="*/ 2036401 w 5059200"/>
                    <a:gd name="connsiteY1679" fmla="*/ 32700 h 3887021"/>
                    <a:gd name="connsiteX1680" fmla="*/ 2043588 w 5059200"/>
                    <a:gd name="connsiteY1680" fmla="*/ 27849 h 3887021"/>
                    <a:gd name="connsiteX1681" fmla="*/ 2043588 w 5059200"/>
                    <a:gd name="connsiteY1681" fmla="*/ 27849 h 3887021"/>
                    <a:gd name="connsiteX1682" fmla="*/ 2060477 w 5059200"/>
                    <a:gd name="connsiteY1682" fmla="*/ 33958 h 3887021"/>
                    <a:gd name="connsiteX1683" fmla="*/ 2060477 w 5059200"/>
                    <a:gd name="connsiteY1683" fmla="*/ 33958 h 3887021"/>
                    <a:gd name="connsiteX1684" fmla="*/ 2069461 w 5059200"/>
                    <a:gd name="connsiteY1684" fmla="*/ 35395 h 3887021"/>
                    <a:gd name="connsiteX1685" fmla="*/ 2069461 w 5059200"/>
                    <a:gd name="connsiteY1685" fmla="*/ 35395 h 3887021"/>
                    <a:gd name="connsiteX1686" fmla="*/ 2075929 w 5059200"/>
                    <a:gd name="connsiteY1686" fmla="*/ 39348 h 3887021"/>
                    <a:gd name="connsiteX1687" fmla="*/ 2075929 w 5059200"/>
                    <a:gd name="connsiteY1687" fmla="*/ 39348 h 3887021"/>
                    <a:gd name="connsiteX1688" fmla="*/ 2073773 w 5059200"/>
                    <a:gd name="connsiteY1688" fmla="*/ 43481 h 3887021"/>
                    <a:gd name="connsiteX1689" fmla="*/ 2073773 w 5059200"/>
                    <a:gd name="connsiteY1689" fmla="*/ 43481 h 3887021"/>
                    <a:gd name="connsiteX1690" fmla="*/ 2069461 w 5059200"/>
                    <a:gd name="connsiteY1690" fmla="*/ 49230 h 3887021"/>
                    <a:gd name="connsiteX1691" fmla="*/ 2069461 w 5059200"/>
                    <a:gd name="connsiteY1691" fmla="*/ 49230 h 3887021"/>
                    <a:gd name="connsiteX1692" fmla="*/ 2071796 w 5059200"/>
                    <a:gd name="connsiteY1692" fmla="*/ 49949 h 3887021"/>
                    <a:gd name="connsiteX1693" fmla="*/ 2071796 w 5059200"/>
                    <a:gd name="connsiteY1693" fmla="*/ 49949 h 3887021"/>
                    <a:gd name="connsiteX1694" fmla="*/ 2088326 w 5059200"/>
                    <a:gd name="connsiteY1694" fmla="*/ 40067 h 3887021"/>
                    <a:gd name="connsiteX1695" fmla="*/ 2088326 w 5059200"/>
                    <a:gd name="connsiteY1695" fmla="*/ 40067 h 3887021"/>
                    <a:gd name="connsiteX1696" fmla="*/ 2097490 w 5059200"/>
                    <a:gd name="connsiteY1696" fmla="*/ 36114 h 3887021"/>
                    <a:gd name="connsiteX1697" fmla="*/ 2097490 w 5059200"/>
                    <a:gd name="connsiteY1697" fmla="*/ 36114 h 3887021"/>
                    <a:gd name="connsiteX1698" fmla="*/ 2103958 w 5059200"/>
                    <a:gd name="connsiteY1698" fmla="*/ 41504 h 3887021"/>
                    <a:gd name="connsiteX1699" fmla="*/ 2103958 w 5059200"/>
                    <a:gd name="connsiteY1699" fmla="*/ 41504 h 3887021"/>
                    <a:gd name="connsiteX1700" fmla="*/ 2101083 w 5059200"/>
                    <a:gd name="connsiteY1700" fmla="*/ 47793 h 3887021"/>
                    <a:gd name="connsiteX1701" fmla="*/ 2101083 w 5059200"/>
                    <a:gd name="connsiteY1701" fmla="*/ 47793 h 3887021"/>
                    <a:gd name="connsiteX1702" fmla="*/ 2099107 w 5059200"/>
                    <a:gd name="connsiteY1702" fmla="*/ 50488 h 3887021"/>
                    <a:gd name="connsiteX1703" fmla="*/ 2099107 w 5059200"/>
                    <a:gd name="connsiteY1703" fmla="*/ 50488 h 3887021"/>
                    <a:gd name="connsiteX1704" fmla="*/ 2099286 w 5059200"/>
                    <a:gd name="connsiteY1704" fmla="*/ 50308 h 3887021"/>
                    <a:gd name="connsiteX1705" fmla="*/ 2102880 w 5059200"/>
                    <a:gd name="connsiteY1705" fmla="*/ 50668 h 3887021"/>
                    <a:gd name="connsiteX1706" fmla="*/ 2102880 w 5059200"/>
                    <a:gd name="connsiteY1706" fmla="*/ 50668 h 3887021"/>
                    <a:gd name="connsiteX1707" fmla="*/ 2109348 w 5059200"/>
                    <a:gd name="connsiteY1707" fmla="*/ 50129 h 3887021"/>
                    <a:gd name="connsiteX1708" fmla="*/ 2109348 w 5059200"/>
                    <a:gd name="connsiteY1708" fmla="*/ 50129 h 3887021"/>
                    <a:gd name="connsiteX1709" fmla="*/ 2111504 w 5059200"/>
                    <a:gd name="connsiteY1709" fmla="*/ 49949 h 3887021"/>
                    <a:gd name="connsiteX1710" fmla="*/ 2111504 w 5059200"/>
                    <a:gd name="connsiteY1710" fmla="*/ 49949 h 3887021"/>
                    <a:gd name="connsiteX1711" fmla="*/ 2125518 w 5059200"/>
                    <a:gd name="connsiteY1711" fmla="*/ 67557 h 3887021"/>
                    <a:gd name="connsiteX1712" fmla="*/ 2125518 w 5059200"/>
                    <a:gd name="connsiteY1712" fmla="*/ 67557 h 3887021"/>
                    <a:gd name="connsiteX1713" fmla="*/ 2127854 w 5059200"/>
                    <a:gd name="connsiteY1713" fmla="*/ 75462 h 3887021"/>
                    <a:gd name="connsiteX1714" fmla="*/ 2127854 w 5059200"/>
                    <a:gd name="connsiteY1714" fmla="*/ 75462 h 3887021"/>
                    <a:gd name="connsiteX1715" fmla="*/ 2123183 w 5059200"/>
                    <a:gd name="connsiteY1715" fmla="*/ 80134 h 3887021"/>
                    <a:gd name="connsiteX1716" fmla="*/ 2123183 w 5059200"/>
                    <a:gd name="connsiteY1716" fmla="*/ 80134 h 3887021"/>
                    <a:gd name="connsiteX1717" fmla="*/ 2113660 w 5059200"/>
                    <a:gd name="connsiteY1717" fmla="*/ 77798 h 3887021"/>
                    <a:gd name="connsiteX1718" fmla="*/ 2113660 w 5059200"/>
                    <a:gd name="connsiteY1718" fmla="*/ 77798 h 3887021"/>
                    <a:gd name="connsiteX1719" fmla="*/ 2107371 w 5059200"/>
                    <a:gd name="connsiteY1719" fmla="*/ 76001 h 3887021"/>
                    <a:gd name="connsiteX1720" fmla="*/ 2107371 w 5059200"/>
                    <a:gd name="connsiteY1720" fmla="*/ 76001 h 3887021"/>
                    <a:gd name="connsiteX1721" fmla="*/ 2123542 w 5059200"/>
                    <a:gd name="connsiteY1721" fmla="*/ 86602 h 3887021"/>
                    <a:gd name="connsiteX1722" fmla="*/ 2123542 w 5059200"/>
                    <a:gd name="connsiteY1722" fmla="*/ 86602 h 3887021"/>
                    <a:gd name="connsiteX1723" fmla="*/ 2127674 w 5059200"/>
                    <a:gd name="connsiteY1723" fmla="*/ 85883 h 3887021"/>
                    <a:gd name="connsiteX1724" fmla="*/ 2127674 w 5059200"/>
                    <a:gd name="connsiteY1724" fmla="*/ 85883 h 3887021"/>
                    <a:gd name="connsiteX1725" fmla="*/ 2138455 w 5059200"/>
                    <a:gd name="connsiteY1725" fmla="*/ 82829 h 3887021"/>
                    <a:gd name="connsiteX1726" fmla="*/ 2138455 w 5059200"/>
                    <a:gd name="connsiteY1726" fmla="*/ 82829 h 3887021"/>
                    <a:gd name="connsiteX1727" fmla="*/ 2147079 w 5059200"/>
                    <a:gd name="connsiteY1727" fmla="*/ 87500 h 3887021"/>
                    <a:gd name="connsiteX1728" fmla="*/ 2147079 w 5059200"/>
                    <a:gd name="connsiteY1728" fmla="*/ 87500 h 3887021"/>
                    <a:gd name="connsiteX1729" fmla="*/ 2152110 w 5059200"/>
                    <a:gd name="connsiteY1729" fmla="*/ 95047 h 3887021"/>
                    <a:gd name="connsiteX1730" fmla="*/ 2152110 w 5059200"/>
                    <a:gd name="connsiteY1730" fmla="*/ 95047 h 3887021"/>
                    <a:gd name="connsiteX1731" fmla="*/ 2144743 w 5059200"/>
                    <a:gd name="connsiteY1731" fmla="*/ 100077 h 3887021"/>
                    <a:gd name="connsiteX1732" fmla="*/ 2144743 w 5059200"/>
                    <a:gd name="connsiteY1732" fmla="*/ 100077 h 3887021"/>
                    <a:gd name="connsiteX1733" fmla="*/ 2141150 w 5059200"/>
                    <a:gd name="connsiteY1733" fmla="*/ 99898 h 3887021"/>
                    <a:gd name="connsiteX1734" fmla="*/ 2141150 w 5059200"/>
                    <a:gd name="connsiteY1734" fmla="*/ 99898 h 3887021"/>
                    <a:gd name="connsiteX1735" fmla="*/ 2140251 w 5059200"/>
                    <a:gd name="connsiteY1735" fmla="*/ 99718 h 3887021"/>
                    <a:gd name="connsiteX1736" fmla="*/ 2140251 w 5059200"/>
                    <a:gd name="connsiteY1736" fmla="*/ 99718 h 3887021"/>
                    <a:gd name="connsiteX1737" fmla="*/ 2139533 w 5059200"/>
                    <a:gd name="connsiteY1737" fmla="*/ 100077 h 3887021"/>
                    <a:gd name="connsiteX1738" fmla="*/ 2139533 w 5059200"/>
                    <a:gd name="connsiteY1738" fmla="*/ 100077 h 3887021"/>
                    <a:gd name="connsiteX1739" fmla="*/ 2144384 w 5059200"/>
                    <a:gd name="connsiteY1739" fmla="*/ 108342 h 3887021"/>
                    <a:gd name="connsiteX1740" fmla="*/ 2144384 w 5059200"/>
                    <a:gd name="connsiteY1740" fmla="*/ 108342 h 3887021"/>
                    <a:gd name="connsiteX1741" fmla="*/ 2171514 w 5059200"/>
                    <a:gd name="connsiteY1741" fmla="*/ 116068 h 3887021"/>
                    <a:gd name="connsiteX1742" fmla="*/ 2171514 w 5059200"/>
                    <a:gd name="connsiteY1742" fmla="*/ 116068 h 3887021"/>
                    <a:gd name="connsiteX1743" fmla="*/ 2213378 w 5059200"/>
                    <a:gd name="connsiteY1743" fmla="*/ 153799 h 3887021"/>
                    <a:gd name="connsiteX1744" fmla="*/ 2213378 w 5059200"/>
                    <a:gd name="connsiteY1744" fmla="*/ 153799 h 3887021"/>
                    <a:gd name="connsiteX1745" fmla="*/ 2230087 w 5059200"/>
                    <a:gd name="connsiteY1745" fmla="*/ 188476 h 3887021"/>
                    <a:gd name="connsiteX1746" fmla="*/ 2230087 w 5059200"/>
                    <a:gd name="connsiteY1746" fmla="*/ 188476 h 3887021"/>
                    <a:gd name="connsiteX1747" fmla="*/ 2230267 w 5059200"/>
                    <a:gd name="connsiteY1747" fmla="*/ 190093 h 3887021"/>
                    <a:gd name="connsiteX1748" fmla="*/ 2230267 w 5059200"/>
                    <a:gd name="connsiteY1748" fmla="*/ 190093 h 3887021"/>
                    <a:gd name="connsiteX1749" fmla="*/ 2200981 w 5059200"/>
                    <a:gd name="connsiteY1749" fmla="*/ 224590 h 3887021"/>
                    <a:gd name="connsiteX1750" fmla="*/ 2200981 w 5059200"/>
                    <a:gd name="connsiteY1750" fmla="*/ 224590 h 3887021"/>
                    <a:gd name="connsiteX1751" fmla="*/ 2164687 w 5059200"/>
                    <a:gd name="connsiteY1751" fmla="*/ 230878 h 3887021"/>
                    <a:gd name="connsiteX1752" fmla="*/ 2164687 w 5059200"/>
                    <a:gd name="connsiteY1752" fmla="*/ 230878 h 3887021"/>
                    <a:gd name="connsiteX1753" fmla="*/ 2136838 w 5059200"/>
                    <a:gd name="connsiteY1753" fmla="*/ 224590 h 3887021"/>
                    <a:gd name="connsiteX1754" fmla="*/ 2136838 w 5059200"/>
                    <a:gd name="connsiteY1754" fmla="*/ 224590 h 3887021"/>
                    <a:gd name="connsiteX1755" fmla="*/ 2092279 w 5059200"/>
                    <a:gd name="connsiteY1755" fmla="*/ 196741 h 3887021"/>
                    <a:gd name="connsiteX1756" fmla="*/ 2092279 w 5059200"/>
                    <a:gd name="connsiteY1756" fmla="*/ 196741 h 3887021"/>
                    <a:gd name="connsiteX1757" fmla="*/ 2077366 w 5059200"/>
                    <a:gd name="connsiteY1757" fmla="*/ 186140 h 3887021"/>
                    <a:gd name="connsiteX1758" fmla="*/ 2077366 w 5059200"/>
                    <a:gd name="connsiteY1758" fmla="*/ 186140 h 3887021"/>
                    <a:gd name="connsiteX1759" fmla="*/ 2070539 w 5059200"/>
                    <a:gd name="connsiteY1759" fmla="*/ 181828 h 3887021"/>
                    <a:gd name="connsiteX1760" fmla="*/ 2070539 w 5059200"/>
                    <a:gd name="connsiteY1760" fmla="*/ 181828 h 3887021"/>
                    <a:gd name="connsiteX1761" fmla="*/ 2073054 w 5059200"/>
                    <a:gd name="connsiteY1761" fmla="*/ 186679 h 3887021"/>
                    <a:gd name="connsiteX1762" fmla="*/ 2073054 w 5059200"/>
                    <a:gd name="connsiteY1762" fmla="*/ 186679 h 3887021"/>
                    <a:gd name="connsiteX1763" fmla="*/ 2080241 w 5059200"/>
                    <a:gd name="connsiteY1763" fmla="*/ 209677 h 3887021"/>
                    <a:gd name="connsiteX1764" fmla="*/ 2080241 w 5059200"/>
                    <a:gd name="connsiteY1764" fmla="*/ 209677 h 3887021"/>
                    <a:gd name="connsiteX1765" fmla="*/ 2080241 w 5059200"/>
                    <a:gd name="connsiteY1765" fmla="*/ 216684 h 3887021"/>
                    <a:gd name="connsiteX1766" fmla="*/ 2080241 w 5059200"/>
                    <a:gd name="connsiteY1766" fmla="*/ 216684 h 3887021"/>
                    <a:gd name="connsiteX1767" fmla="*/ 2080241 w 5059200"/>
                    <a:gd name="connsiteY1767" fmla="*/ 217223 h 3887021"/>
                    <a:gd name="connsiteX1768" fmla="*/ 2080241 w 5059200"/>
                    <a:gd name="connsiteY1768" fmla="*/ 217223 h 3887021"/>
                    <a:gd name="connsiteX1769" fmla="*/ 2080241 w 5059200"/>
                    <a:gd name="connsiteY1769" fmla="*/ 217583 h 3887021"/>
                    <a:gd name="connsiteX1770" fmla="*/ 2080241 w 5059200"/>
                    <a:gd name="connsiteY1770" fmla="*/ 217762 h 3887021"/>
                    <a:gd name="connsiteX1771" fmla="*/ 2080241 w 5059200"/>
                    <a:gd name="connsiteY1771" fmla="*/ 217762 h 3887021"/>
                    <a:gd name="connsiteX1772" fmla="*/ 2080241 w 5059200"/>
                    <a:gd name="connsiteY1772" fmla="*/ 218301 h 3887021"/>
                    <a:gd name="connsiteX1773" fmla="*/ 2080241 w 5059200"/>
                    <a:gd name="connsiteY1773" fmla="*/ 218301 h 3887021"/>
                    <a:gd name="connsiteX1774" fmla="*/ 2059579 w 5059200"/>
                    <a:gd name="connsiteY1774" fmla="*/ 252439 h 3887021"/>
                    <a:gd name="connsiteX1775" fmla="*/ 2059579 w 5059200"/>
                    <a:gd name="connsiteY1775" fmla="*/ 252439 h 3887021"/>
                    <a:gd name="connsiteX1776" fmla="*/ 2054728 w 5059200"/>
                    <a:gd name="connsiteY1776" fmla="*/ 259446 h 3887021"/>
                    <a:gd name="connsiteX1777" fmla="*/ 2054728 w 5059200"/>
                    <a:gd name="connsiteY1777" fmla="*/ 259446 h 3887021"/>
                    <a:gd name="connsiteX1778" fmla="*/ 2062453 w 5059200"/>
                    <a:gd name="connsiteY1778" fmla="*/ 269867 h 3887021"/>
                    <a:gd name="connsiteX1779" fmla="*/ 2062453 w 5059200"/>
                    <a:gd name="connsiteY1779" fmla="*/ 269867 h 3887021"/>
                    <a:gd name="connsiteX1780" fmla="*/ 2073413 w 5059200"/>
                    <a:gd name="connsiteY1780" fmla="*/ 292865 h 3887021"/>
                    <a:gd name="connsiteX1781" fmla="*/ 2073413 w 5059200"/>
                    <a:gd name="connsiteY1781" fmla="*/ 292865 h 3887021"/>
                    <a:gd name="connsiteX1782" fmla="*/ 2078444 w 5059200"/>
                    <a:gd name="connsiteY1782" fmla="*/ 297357 h 3887021"/>
                    <a:gd name="connsiteX1783" fmla="*/ 2078444 w 5059200"/>
                    <a:gd name="connsiteY1783" fmla="*/ 297357 h 3887021"/>
                    <a:gd name="connsiteX1784" fmla="*/ 2092279 w 5059200"/>
                    <a:gd name="connsiteY1784" fmla="*/ 285499 h 3887021"/>
                    <a:gd name="connsiteX1785" fmla="*/ 2092279 w 5059200"/>
                    <a:gd name="connsiteY1785" fmla="*/ 285499 h 3887021"/>
                    <a:gd name="connsiteX1786" fmla="*/ 2096052 w 5059200"/>
                    <a:gd name="connsiteY1786" fmla="*/ 279749 h 3887021"/>
                    <a:gd name="connsiteX1787" fmla="*/ 2096052 w 5059200"/>
                    <a:gd name="connsiteY1787" fmla="*/ 279749 h 3887021"/>
                    <a:gd name="connsiteX1788" fmla="*/ 2088686 w 5059200"/>
                    <a:gd name="connsiteY1788" fmla="*/ 266094 h 3887021"/>
                    <a:gd name="connsiteX1789" fmla="*/ 2088686 w 5059200"/>
                    <a:gd name="connsiteY1789" fmla="*/ 266094 h 3887021"/>
                    <a:gd name="connsiteX1790" fmla="*/ 2085452 w 5059200"/>
                    <a:gd name="connsiteY1790" fmla="*/ 256931 h 3887021"/>
                    <a:gd name="connsiteX1791" fmla="*/ 2085452 w 5059200"/>
                    <a:gd name="connsiteY1791" fmla="*/ 256931 h 3887021"/>
                    <a:gd name="connsiteX1792" fmla="*/ 2095154 w 5059200"/>
                    <a:gd name="connsiteY1792" fmla="*/ 246510 h 3887021"/>
                    <a:gd name="connsiteX1793" fmla="*/ 2095154 w 5059200"/>
                    <a:gd name="connsiteY1793" fmla="*/ 246510 h 3887021"/>
                    <a:gd name="connsiteX1794" fmla="*/ 2101981 w 5059200"/>
                    <a:gd name="connsiteY1794" fmla="*/ 244893 h 3887021"/>
                    <a:gd name="connsiteX1795" fmla="*/ 2101981 w 5059200"/>
                    <a:gd name="connsiteY1795" fmla="*/ 244893 h 3887021"/>
                    <a:gd name="connsiteX1796" fmla="*/ 2114199 w 5059200"/>
                    <a:gd name="connsiteY1796" fmla="*/ 258368 h 3887021"/>
                    <a:gd name="connsiteX1797" fmla="*/ 2114199 w 5059200"/>
                    <a:gd name="connsiteY1797" fmla="*/ 258368 h 3887021"/>
                    <a:gd name="connsiteX1798" fmla="*/ 2131448 w 5059200"/>
                    <a:gd name="connsiteY1798" fmla="*/ 267711 h 3887021"/>
                    <a:gd name="connsiteX1799" fmla="*/ 2131448 w 5059200"/>
                    <a:gd name="connsiteY1799" fmla="*/ 267711 h 3887021"/>
                    <a:gd name="connsiteX1800" fmla="*/ 2138814 w 5059200"/>
                    <a:gd name="connsiteY1800" fmla="*/ 273281 h 3887021"/>
                    <a:gd name="connsiteX1801" fmla="*/ 2138814 w 5059200"/>
                    <a:gd name="connsiteY1801" fmla="*/ 273281 h 3887021"/>
                    <a:gd name="connsiteX1802" fmla="*/ 2148157 w 5059200"/>
                    <a:gd name="connsiteY1802" fmla="*/ 271484 h 3887021"/>
                    <a:gd name="connsiteX1803" fmla="*/ 2148157 w 5059200"/>
                    <a:gd name="connsiteY1803" fmla="*/ 271484 h 3887021"/>
                    <a:gd name="connsiteX1804" fmla="*/ 2159476 w 5059200"/>
                    <a:gd name="connsiteY1804" fmla="*/ 254954 h 3887021"/>
                    <a:gd name="connsiteX1805" fmla="*/ 2159476 w 5059200"/>
                    <a:gd name="connsiteY1805" fmla="*/ 254954 h 3887021"/>
                    <a:gd name="connsiteX1806" fmla="*/ 2222182 w 5059200"/>
                    <a:gd name="connsiteY1806" fmla="*/ 226027 h 3887021"/>
                    <a:gd name="connsiteX1807" fmla="*/ 2222182 w 5059200"/>
                    <a:gd name="connsiteY1807" fmla="*/ 226027 h 3887021"/>
                    <a:gd name="connsiteX1808" fmla="*/ 2224877 w 5059200"/>
                    <a:gd name="connsiteY1808" fmla="*/ 225848 h 3887021"/>
                    <a:gd name="connsiteX1809" fmla="*/ 2224877 w 5059200"/>
                    <a:gd name="connsiteY1809" fmla="*/ 225848 h 3887021"/>
                    <a:gd name="connsiteX1810" fmla="*/ 2246437 w 5059200"/>
                    <a:gd name="connsiteY1810" fmla="*/ 237886 h 3887021"/>
                    <a:gd name="connsiteX1811" fmla="*/ 2246437 w 5059200"/>
                    <a:gd name="connsiteY1811" fmla="*/ 237886 h 3887021"/>
                    <a:gd name="connsiteX1812" fmla="*/ 2247875 w 5059200"/>
                    <a:gd name="connsiteY1812" fmla="*/ 237886 h 3887021"/>
                    <a:gd name="connsiteX1813" fmla="*/ 2247875 w 5059200"/>
                    <a:gd name="connsiteY1813" fmla="*/ 237886 h 3887021"/>
                    <a:gd name="connsiteX1814" fmla="*/ 2264045 w 5059200"/>
                    <a:gd name="connsiteY1814" fmla="*/ 221176 h 3887021"/>
                    <a:gd name="connsiteX1815" fmla="*/ 2264045 w 5059200"/>
                    <a:gd name="connsiteY1815" fmla="*/ 221176 h 3887021"/>
                    <a:gd name="connsiteX1816" fmla="*/ 2282372 w 5059200"/>
                    <a:gd name="connsiteY1816" fmla="*/ 192069 h 3887021"/>
                    <a:gd name="connsiteX1817" fmla="*/ 2282372 w 5059200"/>
                    <a:gd name="connsiteY1817" fmla="*/ 192069 h 3887021"/>
                    <a:gd name="connsiteX1818" fmla="*/ 2294051 w 5059200"/>
                    <a:gd name="connsiteY1818" fmla="*/ 175899 h 3887021"/>
                    <a:gd name="connsiteX1819" fmla="*/ 2294051 w 5059200"/>
                    <a:gd name="connsiteY1819" fmla="*/ 175899 h 3887021"/>
                    <a:gd name="connsiteX1820" fmla="*/ 2293511 w 5059200"/>
                    <a:gd name="connsiteY1820" fmla="*/ 171407 h 3887021"/>
                    <a:gd name="connsiteX1821" fmla="*/ 2293511 w 5059200"/>
                    <a:gd name="connsiteY1821" fmla="*/ 171407 h 3887021"/>
                    <a:gd name="connsiteX1822" fmla="*/ 2293152 w 5059200"/>
                    <a:gd name="connsiteY1822" fmla="*/ 166197 h 3887021"/>
                    <a:gd name="connsiteX1823" fmla="*/ 2293152 w 5059200"/>
                    <a:gd name="connsiteY1823" fmla="*/ 166197 h 3887021"/>
                    <a:gd name="connsiteX1824" fmla="*/ 2298542 w 5059200"/>
                    <a:gd name="connsiteY1824" fmla="*/ 158291 h 3887021"/>
                    <a:gd name="connsiteX1825" fmla="*/ 2298542 w 5059200"/>
                    <a:gd name="connsiteY1825" fmla="*/ 158291 h 3887021"/>
                    <a:gd name="connsiteX1826" fmla="*/ 2309502 w 5059200"/>
                    <a:gd name="connsiteY1826" fmla="*/ 163861 h 3887021"/>
                    <a:gd name="connsiteX1827" fmla="*/ 2309502 w 5059200"/>
                    <a:gd name="connsiteY1827" fmla="*/ 163861 h 3887021"/>
                    <a:gd name="connsiteX1828" fmla="*/ 2333758 w 5059200"/>
                    <a:gd name="connsiteY1828" fmla="*/ 170149 h 3887021"/>
                    <a:gd name="connsiteX1829" fmla="*/ 2333758 w 5059200"/>
                    <a:gd name="connsiteY1829" fmla="*/ 170149 h 3887021"/>
                    <a:gd name="connsiteX1830" fmla="*/ 2340406 w 5059200"/>
                    <a:gd name="connsiteY1830" fmla="*/ 179672 h 3887021"/>
                    <a:gd name="connsiteX1831" fmla="*/ 2340406 w 5059200"/>
                    <a:gd name="connsiteY1831" fmla="*/ 179672 h 3887021"/>
                    <a:gd name="connsiteX1832" fmla="*/ 2328548 w 5059200"/>
                    <a:gd name="connsiteY1832" fmla="*/ 203389 h 3887021"/>
                    <a:gd name="connsiteX1833" fmla="*/ 2328548 w 5059200"/>
                    <a:gd name="connsiteY1833" fmla="*/ 203389 h 3887021"/>
                    <a:gd name="connsiteX1834" fmla="*/ 2323157 w 5059200"/>
                    <a:gd name="connsiteY1834" fmla="*/ 206084 h 3887021"/>
                    <a:gd name="connsiteX1835" fmla="*/ 2323157 w 5059200"/>
                    <a:gd name="connsiteY1835" fmla="*/ 206084 h 3887021"/>
                    <a:gd name="connsiteX1836" fmla="*/ 2306089 w 5059200"/>
                    <a:gd name="connsiteY1836" fmla="*/ 201592 h 3887021"/>
                    <a:gd name="connsiteX1837" fmla="*/ 2306089 w 5059200"/>
                    <a:gd name="connsiteY1837" fmla="*/ 201592 h 3887021"/>
                    <a:gd name="connsiteX1838" fmla="*/ 2304112 w 5059200"/>
                    <a:gd name="connsiteY1838" fmla="*/ 201772 h 3887021"/>
                    <a:gd name="connsiteX1839" fmla="*/ 2304112 w 5059200"/>
                    <a:gd name="connsiteY1839" fmla="*/ 201772 h 3887021"/>
                    <a:gd name="connsiteX1840" fmla="*/ 2297644 w 5059200"/>
                    <a:gd name="connsiteY1840" fmla="*/ 212372 h 3887021"/>
                    <a:gd name="connsiteX1841" fmla="*/ 2297644 w 5059200"/>
                    <a:gd name="connsiteY1841" fmla="*/ 212372 h 3887021"/>
                    <a:gd name="connsiteX1842" fmla="*/ 2299980 w 5059200"/>
                    <a:gd name="connsiteY1842" fmla="*/ 220817 h 3887021"/>
                    <a:gd name="connsiteX1843" fmla="*/ 2299980 w 5059200"/>
                    <a:gd name="connsiteY1843" fmla="*/ 220817 h 3887021"/>
                    <a:gd name="connsiteX1844" fmla="*/ 2316510 w 5059200"/>
                    <a:gd name="connsiteY1844" fmla="*/ 230160 h 3887021"/>
                    <a:gd name="connsiteX1845" fmla="*/ 2316510 w 5059200"/>
                    <a:gd name="connsiteY1845" fmla="*/ 230160 h 3887021"/>
                    <a:gd name="connsiteX1846" fmla="*/ 2321181 w 5059200"/>
                    <a:gd name="connsiteY1846" fmla="*/ 229800 h 3887021"/>
                    <a:gd name="connsiteX1847" fmla="*/ 2321181 w 5059200"/>
                    <a:gd name="connsiteY1847" fmla="*/ 229800 h 3887021"/>
                    <a:gd name="connsiteX1848" fmla="*/ 2338070 w 5059200"/>
                    <a:gd name="connsiteY1848" fmla="*/ 211833 h 3887021"/>
                    <a:gd name="connsiteX1849" fmla="*/ 2338070 w 5059200"/>
                    <a:gd name="connsiteY1849" fmla="*/ 211833 h 3887021"/>
                    <a:gd name="connsiteX1850" fmla="*/ 2373106 w 5059200"/>
                    <a:gd name="connsiteY1850" fmla="*/ 201951 h 3887021"/>
                    <a:gd name="connsiteX1851" fmla="*/ 2373106 w 5059200"/>
                    <a:gd name="connsiteY1851" fmla="*/ 201951 h 3887021"/>
                    <a:gd name="connsiteX1852" fmla="*/ 2407064 w 5059200"/>
                    <a:gd name="connsiteY1852" fmla="*/ 196381 h 3887021"/>
                    <a:gd name="connsiteX1853" fmla="*/ 2407064 w 5059200"/>
                    <a:gd name="connsiteY1853" fmla="*/ 196381 h 3887021"/>
                    <a:gd name="connsiteX1854" fmla="*/ 2434554 w 5059200"/>
                    <a:gd name="connsiteY1854" fmla="*/ 190093 h 3887021"/>
                    <a:gd name="connsiteX1855" fmla="*/ 2434554 w 5059200"/>
                    <a:gd name="connsiteY1855" fmla="*/ 190093 h 3887021"/>
                    <a:gd name="connsiteX1856" fmla="*/ 2441022 w 5059200"/>
                    <a:gd name="connsiteY1856" fmla="*/ 187757 h 3887021"/>
                    <a:gd name="connsiteX1857" fmla="*/ 2441022 w 5059200"/>
                    <a:gd name="connsiteY1857" fmla="*/ 187757 h 3887021"/>
                    <a:gd name="connsiteX1858" fmla="*/ 2451443 w 5059200"/>
                    <a:gd name="connsiteY1858" fmla="*/ 191171 h 3887021"/>
                    <a:gd name="connsiteX1859" fmla="*/ 2451443 w 5059200"/>
                    <a:gd name="connsiteY1859" fmla="*/ 191171 h 3887021"/>
                    <a:gd name="connsiteX1860" fmla="*/ 2452342 w 5059200"/>
                    <a:gd name="connsiteY1860" fmla="*/ 191171 h 3887021"/>
                    <a:gd name="connsiteX1861" fmla="*/ 2452342 w 5059200"/>
                    <a:gd name="connsiteY1861" fmla="*/ 191171 h 3887021"/>
                    <a:gd name="connsiteX1862" fmla="*/ 2477316 w 5059200"/>
                    <a:gd name="connsiteY1862" fmla="*/ 180570 h 3887021"/>
                    <a:gd name="connsiteX1863" fmla="*/ 2477316 w 5059200"/>
                    <a:gd name="connsiteY1863" fmla="*/ 180570 h 3887021"/>
                    <a:gd name="connsiteX1864" fmla="*/ 2485761 w 5059200"/>
                    <a:gd name="connsiteY1864" fmla="*/ 178774 h 3887021"/>
                    <a:gd name="connsiteX1865" fmla="*/ 2485761 w 5059200"/>
                    <a:gd name="connsiteY1865" fmla="*/ 178774 h 3887021"/>
                    <a:gd name="connsiteX1866" fmla="*/ 2494025 w 5059200"/>
                    <a:gd name="connsiteY1866" fmla="*/ 185421 h 3887021"/>
                    <a:gd name="connsiteX1867" fmla="*/ 2494025 w 5059200"/>
                    <a:gd name="connsiteY1867" fmla="*/ 185421 h 3887021"/>
                    <a:gd name="connsiteX1868" fmla="*/ 2489354 w 5059200"/>
                    <a:gd name="connsiteY1868" fmla="*/ 192069 h 3887021"/>
                    <a:gd name="connsiteX1869" fmla="*/ 2489354 w 5059200"/>
                    <a:gd name="connsiteY1869" fmla="*/ 192069 h 3887021"/>
                    <a:gd name="connsiteX1870" fmla="*/ 2466715 w 5059200"/>
                    <a:gd name="connsiteY1870" fmla="*/ 202850 h 3887021"/>
                    <a:gd name="connsiteX1871" fmla="*/ 2466715 w 5059200"/>
                    <a:gd name="connsiteY1871" fmla="*/ 202850 h 3887021"/>
                    <a:gd name="connsiteX1872" fmla="*/ 2460427 w 5059200"/>
                    <a:gd name="connsiteY1872" fmla="*/ 204467 h 3887021"/>
                    <a:gd name="connsiteX1873" fmla="*/ 2460427 w 5059200"/>
                    <a:gd name="connsiteY1873" fmla="*/ 204467 h 3887021"/>
                    <a:gd name="connsiteX1874" fmla="*/ 2479831 w 5059200"/>
                    <a:gd name="connsiteY1874" fmla="*/ 204467 h 3887021"/>
                    <a:gd name="connsiteX1875" fmla="*/ 2479831 w 5059200"/>
                    <a:gd name="connsiteY1875" fmla="*/ 204467 h 3887021"/>
                    <a:gd name="connsiteX1876" fmla="*/ 2483784 w 5059200"/>
                    <a:gd name="connsiteY1876" fmla="*/ 204646 h 3887021"/>
                    <a:gd name="connsiteX1877" fmla="*/ 2483784 w 5059200"/>
                    <a:gd name="connsiteY1877" fmla="*/ 204646 h 3887021"/>
                    <a:gd name="connsiteX1878" fmla="*/ 2499954 w 5059200"/>
                    <a:gd name="connsiteY1878" fmla="*/ 197819 h 3887021"/>
                    <a:gd name="connsiteX1879" fmla="*/ 2499954 w 5059200"/>
                    <a:gd name="connsiteY1879" fmla="*/ 197819 h 3887021"/>
                    <a:gd name="connsiteX1880" fmla="*/ 2506602 w 5059200"/>
                    <a:gd name="connsiteY1880" fmla="*/ 196920 h 3887021"/>
                    <a:gd name="connsiteX1881" fmla="*/ 2506602 w 5059200"/>
                    <a:gd name="connsiteY1881" fmla="*/ 196920 h 3887021"/>
                    <a:gd name="connsiteX1882" fmla="*/ 2530319 w 5059200"/>
                    <a:gd name="connsiteY1882" fmla="*/ 203209 h 3887021"/>
                    <a:gd name="connsiteX1883" fmla="*/ 2530319 w 5059200"/>
                    <a:gd name="connsiteY1883" fmla="*/ 203209 h 3887021"/>
                    <a:gd name="connsiteX1884" fmla="*/ 2540021 w 5059200"/>
                    <a:gd name="connsiteY1884" fmla="*/ 204467 h 3887021"/>
                    <a:gd name="connsiteX1885" fmla="*/ 2540021 w 5059200"/>
                    <a:gd name="connsiteY1885" fmla="*/ 204467 h 3887021"/>
                    <a:gd name="connsiteX1886" fmla="*/ 2567152 w 5059200"/>
                    <a:gd name="connsiteY1886" fmla="*/ 197819 h 3887021"/>
                    <a:gd name="connsiteX1887" fmla="*/ 2567152 w 5059200"/>
                    <a:gd name="connsiteY1887" fmla="*/ 197819 h 3887021"/>
                    <a:gd name="connsiteX1888" fmla="*/ 2570026 w 5059200"/>
                    <a:gd name="connsiteY1888" fmla="*/ 197459 h 3887021"/>
                    <a:gd name="connsiteX1889" fmla="*/ 2570026 w 5059200"/>
                    <a:gd name="connsiteY1889" fmla="*/ 197459 h 3887021"/>
                    <a:gd name="connsiteX1890" fmla="*/ 2586736 w 5059200"/>
                    <a:gd name="connsiteY1890" fmla="*/ 212372 h 3887021"/>
                    <a:gd name="connsiteX1891" fmla="*/ 2586736 w 5059200"/>
                    <a:gd name="connsiteY1891" fmla="*/ 212372 h 3887021"/>
                    <a:gd name="connsiteX1892" fmla="*/ 2587814 w 5059200"/>
                    <a:gd name="connsiteY1892" fmla="*/ 212372 h 3887021"/>
                    <a:gd name="connsiteX1893" fmla="*/ 2587814 w 5059200"/>
                    <a:gd name="connsiteY1893" fmla="*/ 212372 h 3887021"/>
                    <a:gd name="connsiteX1894" fmla="*/ 2612249 w 5059200"/>
                    <a:gd name="connsiteY1894" fmla="*/ 199076 h 3887021"/>
                    <a:gd name="connsiteX1895" fmla="*/ 2612249 w 5059200"/>
                    <a:gd name="connsiteY1895" fmla="*/ 199076 h 3887021"/>
                    <a:gd name="connsiteX1896" fmla="*/ 2614944 w 5059200"/>
                    <a:gd name="connsiteY1896" fmla="*/ 198178 h 3887021"/>
                    <a:gd name="connsiteX1897" fmla="*/ 2614944 w 5059200"/>
                    <a:gd name="connsiteY1897" fmla="*/ 198178 h 3887021"/>
                    <a:gd name="connsiteX1898" fmla="*/ 2614944 w 5059200"/>
                    <a:gd name="connsiteY1898" fmla="*/ 198178 h 3887021"/>
                    <a:gd name="connsiteX1899" fmla="*/ 2611531 w 5059200"/>
                    <a:gd name="connsiteY1899" fmla="*/ 188656 h 3887021"/>
                    <a:gd name="connsiteX1900" fmla="*/ 2611531 w 5059200"/>
                    <a:gd name="connsiteY1900" fmla="*/ 188656 h 3887021"/>
                    <a:gd name="connsiteX1901" fmla="*/ 2611171 w 5059200"/>
                    <a:gd name="connsiteY1901" fmla="*/ 186140 h 3887021"/>
                    <a:gd name="connsiteX1902" fmla="*/ 2611171 w 5059200"/>
                    <a:gd name="connsiteY1902" fmla="*/ 186140 h 3887021"/>
                    <a:gd name="connsiteX1903" fmla="*/ 2628061 w 5059200"/>
                    <a:gd name="connsiteY1903" fmla="*/ 176078 h 3887021"/>
                    <a:gd name="connsiteX1904" fmla="*/ 2628061 w 5059200"/>
                    <a:gd name="connsiteY1904" fmla="*/ 176078 h 3887021"/>
                    <a:gd name="connsiteX1905" fmla="*/ 2628959 w 5059200"/>
                    <a:gd name="connsiteY1905" fmla="*/ 176078 h 3887021"/>
                    <a:gd name="connsiteX1906" fmla="*/ 2628959 w 5059200"/>
                    <a:gd name="connsiteY1906" fmla="*/ 176078 h 3887021"/>
                    <a:gd name="connsiteX1907" fmla="*/ 2628420 w 5059200"/>
                    <a:gd name="connsiteY1907" fmla="*/ 176078 h 3887021"/>
                    <a:gd name="connsiteX1908" fmla="*/ 2628420 w 5059200"/>
                    <a:gd name="connsiteY1908" fmla="*/ 176078 h 3887021"/>
                    <a:gd name="connsiteX1909" fmla="*/ 2678189 w 5059200"/>
                    <a:gd name="connsiteY1909" fmla="*/ 198717 h 3887021"/>
                    <a:gd name="connsiteX1910" fmla="*/ 2678189 w 5059200"/>
                    <a:gd name="connsiteY1910" fmla="*/ 198717 h 3887021"/>
                    <a:gd name="connsiteX1911" fmla="*/ 2713225 w 5059200"/>
                    <a:gd name="connsiteY1911" fmla="*/ 221715 h 3887021"/>
                    <a:gd name="connsiteX1912" fmla="*/ 2713225 w 5059200"/>
                    <a:gd name="connsiteY1912" fmla="*/ 221715 h 3887021"/>
                    <a:gd name="connsiteX1913" fmla="*/ 2728318 w 5059200"/>
                    <a:gd name="connsiteY1913" fmla="*/ 246150 h 3887021"/>
                    <a:gd name="connsiteX1914" fmla="*/ 2728318 w 5059200"/>
                    <a:gd name="connsiteY1914" fmla="*/ 246150 h 3887021"/>
                    <a:gd name="connsiteX1915" fmla="*/ 2728497 w 5059200"/>
                    <a:gd name="connsiteY1915" fmla="*/ 246510 h 3887021"/>
                    <a:gd name="connsiteX1916" fmla="*/ 2728497 w 5059200"/>
                    <a:gd name="connsiteY1916" fmla="*/ 246510 h 3887021"/>
                    <a:gd name="connsiteX1917" fmla="*/ 2729036 w 5059200"/>
                    <a:gd name="connsiteY1917" fmla="*/ 245612 h 3887021"/>
                    <a:gd name="connsiteX1918" fmla="*/ 2729036 w 5059200"/>
                    <a:gd name="connsiteY1918" fmla="*/ 245612 h 3887021"/>
                    <a:gd name="connsiteX1919" fmla="*/ 2731552 w 5059200"/>
                    <a:gd name="connsiteY1919" fmla="*/ 240042 h 3887021"/>
                    <a:gd name="connsiteX1920" fmla="*/ 2731552 w 5059200"/>
                    <a:gd name="connsiteY1920" fmla="*/ 240042 h 3887021"/>
                    <a:gd name="connsiteX1921" fmla="*/ 2738379 w 5059200"/>
                    <a:gd name="connsiteY1921" fmla="*/ 226387 h 3887021"/>
                    <a:gd name="connsiteX1922" fmla="*/ 2738379 w 5059200"/>
                    <a:gd name="connsiteY1922" fmla="*/ 226387 h 3887021"/>
                    <a:gd name="connsiteX1923" fmla="*/ 2740176 w 5059200"/>
                    <a:gd name="connsiteY1923" fmla="*/ 220457 h 3887021"/>
                    <a:gd name="connsiteX1924" fmla="*/ 2740176 w 5059200"/>
                    <a:gd name="connsiteY1924" fmla="*/ 220457 h 3887021"/>
                    <a:gd name="connsiteX1925" fmla="*/ 2739278 w 5059200"/>
                    <a:gd name="connsiteY1925" fmla="*/ 213450 h 3887021"/>
                    <a:gd name="connsiteX1926" fmla="*/ 2739278 w 5059200"/>
                    <a:gd name="connsiteY1926" fmla="*/ 213450 h 3887021"/>
                    <a:gd name="connsiteX1927" fmla="*/ 2740715 w 5059200"/>
                    <a:gd name="connsiteY1927" fmla="*/ 208240 h 3887021"/>
                    <a:gd name="connsiteX1928" fmla="*/ 2740715 w 5059200"/>
                    <a:gd name="connsiteY1928" fmla="*/ 208240 h 3887021"/>
                    <a:gd name="connsiteX1929" fmla="*/ 2740895 w 5059200"/>
                    <a:gd name="connsiteY1929" fmla="*/ 206623 h 3887021"/>
                    <a:gd name="connsiteX1930" fmla="*/ 2740895 w 5059200"/>
                    <a:gd name="connsiteY1930" fmla="*/ 206623 h 3887021"/>
                    <a:gd name="connsiteX1931" fmla="*/ 2729036 w 5059200"/>
                    <a:gd name="connsiteY1931" fmla="*/ 194585 h 3887021"/>
                    <a:gd name="connsiteX1932" fmla="*/ 2729036 w 5059200"/>
                    <a:gd name="connsiteY1932" fmla="*/ 194585 h 3887021"/>
                    <a:gd name="connsiteX1933" fmla="*/ 2726700 w 5059200"/>
                    <a:gd name="connsiteY1933" fmla="*/ 188117 h 3887021"/>
                    <a:gd name="connsiteX1934" fmla="*/ 2726700 w 5059200"/>
                    <a:gd name="connsiteY1934" fmla="*/ 188117 h 3887021"/>
                    <a:gd name="connsiteX1935" fmla="*/ 2739637 w 5059200"/>
                    <a:gd name="connsiteY1935" fmla="*/ 175899 h 3887021"/>
                    <a:gd name="connsiteX1936" fmla="*/ 2739637 w 5059200"/>
                    <a:gd name="connsiteY1936" fmla="*/ 175899 h 3887021"/>
                    <a:gd name="connsiteX1937" fmla="*/ 2747183 w 5059200"/>
                    <a:gd name="connsiteY1937" fmla="*/ 150565 h 3887021"/>
                    <a:gd name="connsiteX1938" fmla="*/ 2747183 w 5059200"/>
                    <a:gd name="connsiteY1938" fmla="*/ 150565 h 3887021"/>
                    <a:gd name="connsiteX1939" fmla="*/ 2786890 w 5059200"/>
                    <a:gd name="connsiteY1939" fmla="*/ 133137 h 3887021"/>
                    <a:gd name="connsiteX1940" fmla="*/ 2786890 w 5059200"/>
                    <a:gd name="connsiteY1940" fmla="*/ 133137 h 3887021"/>
                    <a:gd name="connsiteX1941" fmla="*/ 2818513 w 5059200"/>
                    <a:gd name="connsiteY1941" fmla="*/ 100616 h 3887021"/>
                    <a:gd name="connsiteX1942" fmla="*/ 2818513 w 5059200"/>
                    <a:gd name="connsiteY1942" fmla="*/ 100616 h 3887021"/>
                    <a:gd name="connsiteX1943" fmla="*/ 2830012 w 5059200"/>
                    <a:gd name="connsiteY1943" fmla="*/ 93429 h 3887021"/>
                    <a:gd name="connsiteX1944" fmla="*/ 2830012 w 5059200"/>
                    <a:gd name="connsiteY1944" fmla="*/ 93429 h 3887021"/>
                    <a:gd name="connsiteX1945" fmla="*/ 2839894 w 5059200"/>
                    <a:gd name="connsiteY1945" fmla="*/ 97382 h 3887021"/>
                    <a:gd name="connsiteX1946" fmla="*/ 2839894 w 5059200"/>
                    <a:gd name="connsiteY1946" fmla="*/ 97382 h 3887021"/>
                    <a:gd name="connsiteX1947" fmla="*/ 2870977 w 5059200"/>
                    <a:gd name="connsiteY1947" fmla="*/ 107803 h 3887021"/>
                    <a:gd name="connsiteX1948" fmla="*/ 2870977 w 5059200"/>
                    <a:gd name="connsiteY1948" fmla="*/ 107803 h 3887021"/>
                    <a:gd name="connsiteX1949" fmla="*/ 2881937 w 5059200"/>
                    <a:gd name="connsiteY1949" fmla="*/ 116787 h 3887021"/>
                    <a:gd name="connsiteX1950" fmla="*/ 2881937 w 5059200"/>
                    <a:gd name="connsiteY1950" fmla="*/ 116787 h 3887021"/>
                    <a:gd name="connsiteX1951" fmla="*/ 2879242 w 5059200"/>
                    <a:gd name="connsiteY1951" fmla="*/ 126130 h 3887021"/>
                    <a:gd name="connsiteX1952" fmla="*/ 2879242 w 5059200"/>
                    <a:gd name="connsiteY1952" fmla="*/ 126130 h 3887021"/>
                    <a:gd name="connsiteX1953" fmla="*/ 2854267 w 5059200"/>
                    <a:gd name="connsiteY1953" fmla="*/ 151284 h 3887021"/>
                    <a:gd name="connsiteX1954" fmla="*/ 2854267 w 5059200"/>
                    <a:gd name="connsiteY1954" fmla="*/ 151284 h 3887021"/>
                    <a:gd name="connsiteX1955" fmla="*/ 2850854 w 5059200"/>
                    <a:gd name="connsiteY1955" fmla="*/ 153080 h 3887021"/>
                    <a:gd name="connsiteX1956" fmla="*/ 2850854 w 5059200"/>
                    <a:gd name="connsiteY1956" fmla="*/ 153080 h 3887021"/>
                    <a:gd name="connsiteX1957" fmla="*/ 2855884 w 5059200"/>
                    <a:gd name="connsiteY1957" fmla="*/ 168712 h 3887021"/>
                    <a:gd name="connsiteX1958" fmla="*/ 2855884 w 5059200"/>
                    <a:gd name="connsiteY1958" fmla="*/ 168712 h 3887021"/>
                    <a:gd name="connsiteX1959" fmla="*/ 2855884 w 5059200"/>
                    <a:gd name="connsiteY1959" fmla="*/ 169970 h 3887021"/>
                    <a:gd name="connsiteX1960" fmla="*/ 2855884 w 5059200"/>
                    <a:gd name="connsiteY1960" fmla="*/ 169970 h 3887021"/>
                    <a:gd name="connsiteX1961" fmla="*/ 2823364 w 5059200"/>
                    <a:gd name="connsiteY1961" fmla="*/ 217403 h 3887021"/>
                    <a:gd name="connsiteX1962" fmla="*/ 2823364 w 5059200"/>
                    <a:gd name="connsiteY1962" fmla="*/ 217403 h 3887021"/>
                    <a:gd name="connsiteX1963" fmla="*/ 2819770 w 5059200"/>
                    <a:gd name="connsiteY1963" fmla="*/ 223153 h 3887021"/>
                    <a:gd name="connsiteX1964" fmla="*/ 2819770 w 5059200"/>
                    <a:gd name="connsiteY1964" fmla="*/ 223153 h 3887021"/>
                    <a:gd name="connsiteX1965" fmla="*/ 2828035 w 5059200"/>
                    <a:gd name="connsiteY1965" fmla="*/ 240581 h 3887021"/>
                    <a:gd name="connsiteX1966" fmla="*/ 2828035 w 5059200"/>
                    <a:gd name="connsiteY1966" fmla="*/ 240581 h 3887021"/>
                    <a:gd name="connsiteX1967" fmla="*/ 2830371 w 5059200"/>
                    <a:gd name="connsiteY1967" fmla="*/ 247768 h 3887021"/>
                    <a:gd name="connsiteX1968" fmla="*/ 2830371 w 5059200"/>
                    <a:gd name="connsiteY1968" fmla="*/ 247768 h 3887021"/>
                    <a:gd name="connsiteX1969" fmla="*/ 2819231 w 5059200"/>
                    <a:gd name="connsiteY1969" fmla="*/ 258728 h 3887021"/>
                    <a:gd name="connsiteX1970" fmla="*/ 2819231 w 5059200"/>
                    <a:gd name="connsiteY1970" fmla="*/ 258728 h 3887021"/>
                    <a:gd name="connsiteX1971" fmla="*/ 2800186 w 5059200"/>
                    <a:gd name="connsiteY1971" fmla="*/ 277773 h 3887021"/>
                    <a:gd name="connsiteX1972" fmla="*/ 2800186 w 5059200"/>
                    <a:gd name="connsiteY1972" fmla="*/ 277773 h 3887021"/>
                    <a:gd name="connsiteX1973" fmla="*/ 2799647 w 5059200"/>
                    <a:gd name="connsiteY1973" fmla="*/ 277773 h 3887021"/>
                    <a:gd name="connsiteX1974" fmla="*/ 2799647 w 5059200"/>
                    <a:gd name="connsiteY1974" fmla="*/ 277773 h 3887021"/>
                    <a:gd name="connsiteX1975" fmla="*/ 2783836 w 5059200"/>
                    <a:gd name="connsiteY1975" fmla="*/ 288014 h 3887021"/>
                    <a:gd name="connsiteX1976" fmla="*/ 2783836 w 5059200"/>
                    <a:gd name="connsiteY1976" fmla="*/ 288014 h 3887021"/>
                    <a:gd name="connsiteX1977" fmla="*/ 2759760 w 5059200"/>
                    <a:gd name="connsiteY1977" fmla="*/ 300411 h 3887021"/>
                    <a:gd name="connsiteX1978" fmla="*/ 2759760 w 5059200"/>
                    <a:gd name="connsiteY1978" fmla="*/ 300411 h 3887021"/>
                    <a:gd name="connsiteX1979" fmla="*/ 2757065 w 5059200"/>
                    <a:gd name="connsiteY1979" fmla="*/ 300232 h 3887021"/>
                    <a:gd name="connsiteX1980" fmla="*/ 2757065 w 5059200"/>
                    <a:gd name="connsiteY1980" fmla="*/ 300232 h 3887021"/>
                    <a:gd name="connsiteX1981" fmla="*/ 2756166 w 5059200"/>
                    <a:gd name="connsiteY1981" fmla="*/ 300411 h 3887021"/>
                    <a:gd name="connsiteX1982" fmla="*/ 2756166 w 5059200"/>
                    <a:gd name="connsiteY1982" fmla="*/ 300411 h 3887021"/>
                    <a:gd name="connsiteX1983" fmla="*/ 2755807 w 5059200"/>
                    <a:gd name="connsiteY1983" fmla="*/ 300950 h 3887021"/>
                    <a:gd name="connsiteX1984" fmla="*/ 2755807 w 5059200"/>
                    <a:gd name="connsiteY1984" fmla="*/ 300950 h 3887021"/>
                    <a:gd name="connsiteX1985" fmla="*/ 2753112 w 5059200"/>
                    <a:gd name="connsiteY1985" fmla="*/ 307419 h 3887021"/>
                    <a:gd name="connsiteX1986" fmla="*/ 2753112 w 5059200"/>
                    <a:gd name="connsiteY1986" fmla="*/ 307419 h 3887021"/>
                    <a:gd name="connsiteX1987" fmla="*/ 2746464 w 5059200"/>
                    <a:gd name="connsiteY1987" fmla="*/ 310473 h 3887021"/>
                    <a:gd name="connsiteX1988" fmla="*/ 2746464 w 5059200"/>
                    <a:gd name="connsiteY1988" fmla="*/ 310473 h 3887021"/>
                    <a:gd name="connsiteX1989" fmla="*/ 2732090 w 5059200"/>
                    <a:gd name="connsiteY1989" fmla="*/ 303825 h 3887021"/>
                    <a:gd name="connsiteX1990" fmla="*/ 2732090 w 5059200"/>
                    <a:gd name="connsiteY1990" fmla="*/ 303825 h 3887021"/>
                    <a:gd name="connsiteX1991" fmla="*/ 2717897 w 5059200"/>
                    <a:gd name="connsiteY1991" fmla="*/ 297537 h 3887021"/>
                    <a:gd name="connsiteX1992" fmla="*/ 2717897 w 5059200"/>
                    <a:gd name="connsiteY1992" fmla="*/ 297537 h 3887021"/>
                    <a:gd name="connsiteX1993" fmla="*/ 2712866 w 5059200"/>
                    <a:gd name="connsiteY1993" fmla="*/ 297896 h 3887021"/>
                    <a:gd name="connsiteX1994" fmla="*/ 2712866 w 5059200"/>
                    <a:gd name="connsiteY1994" fmla="*/ 297896 h 3887021"/>
                    <a:gd name="connsiteX1995" fmla="*/ 2705859 w 5059200"/>
                    <a:gd name="connsiteY1995" fmla="*/ 298076 h 3887021"/>
                    <a:gd name="connsiteX1996" fmla="*/ 2705859 w 5059200"/>
                    <a:gd name="connsiteY1996" fmla="*/ 298076 h 3887021"/>
                    <a:gd name="connsiteX1997" fmla="*/ 2720951 w 5059200"/>
                    <a:gd name="connsiteY1997" fmla="*/ 306520 h 3887021"/>
                    <a:gd name="connsiteX1998" fmla="*/ 2720951 w 5059200"/>
                    <a:gd name="connsiteY1998" fmla="*/ 306520 h 3887021"/>
                    <a:gd name="connsiteX1999" fmla="*/ 2750058 w 5059200"/>
                    <a:gd name="connsiteY1999" fmla="*/ 315324 h 3887021"/>
                    <a:gd name="connsiteX2000" fmla="*/ 2750058 w 5059200"/>
                    <a:gd name="connsiteY2000" fmla="*/ 315324 h 3887021"/>
                    <a:gd name="connsiteX2001" fmla="*/ 2751675 w 5059200"/>
                    <a:gd name="connsiteY2001" fmla="*/ 315504 h 3887021"/>
                    <a:gd name="connsiteX2002" fmla="*/ 2751675 w 5059200"/>
                    <a:gd name="connsiteY2002" fmla="*/ 315504 h 3887021"/>
                    <a:gd name="connsiteX2003" fmla="*/ 2781500 w 5059200"/>
                    <a:gd name="connsiteY2003" fmla="*/ 304724 h 3887021"/>
                    <a:gd name="connsiteX2004" fmla="*/ 2781500 w 5059200"/>
                    <a:gd name="connsiteY2004" fmla="*/ 304724 h 3887021"/>
                    <a:gd name="connsiteX2005" fmla="*/ 2826778 w 5059200"/>
                    <a:gd name="connsiteY2005" fmla="*/ 278132 h 3887021"/>
                    <a:gd name="connsiteX2006" fmla="*/ 2826778 w 5059200"/>
                    <a:gd name="connsiteY2006" fmla="*/ 278132 h 3887021"/>
                    <a:gd name="connsiteX2007" fmla="*/ 2840792 w 5059200"/>
                    <a:gd name="connsiteY2007" fmla="*/ 253158 h 3887021"/>
                    <a:gd name="connsiteX2008" fmla="*/ 2840792 w 5059200"/>
                    <a:gd name="connsiteY2008" fmla="*/ 253158 h 3887021"/>
                    <a:gd name="connsiteX2009" fmla="*/ 2840792 w 5059200"/>
                    <a:gd name="connsiteY2009" fmla="*/ 251720 h 3887021"/>
                    <a:gd name="connsiteX2010" fmla="*/ 2840792 w 5059200"/>
                    <a:gd name="connsiteY2010" fmla="*/ 251720 h 3887021"/>
                    <a:gd name="connsiteX2011" fmla="*/ 2840612 w 5059200"/>
                    <a:gd name="connsiteY2011" fmla="*/ 248307 h 3887021"/>
                    <a:gd name="connsiteX2012" fmla="*/ 2840612 w 5059200"/>
                    <a:gd name="connsiteY2012" fmla="*/ 248307 h 3887021"/>
                    <a:gd name="connsiteX2013" fmla="*/ 2842948 w 5059200"/>
                    <a:gd name="connsiteY2013" fmla="*/ 242018 h 3887021"/>
                    <a:gd name="connsiteX2014" fmla="*/ 2842948 w 5059200"/>
                    <a:gd name="connsiteY2014" fmla="*/ 242018 h 3887021"/>
                    <a:gd name="connsiteX2015" fmla="*/ 2848698 w 5059200"/>
                    <a:gd name="connsiteY2015" fmla="*/ 240401 h 3887021"/>
                    <a:gd name="connsiteX2016" fmla="*/ 2848698 w 5059200"/>
                    <a:gd name="connsiteY2016" fmla="*/ 240401 h 3887021"/>
                    <a:gd name="connsiteX2017" fmla="*/ 2856423 w 5059200"/>
                    <a:gd name="connsiteY2017" fmla="*/ 240760 h 3887021"/>
                    <a:gd name="connsiteX2018" fmla="*/ 2856423 w 5059200"/>
                    <a:gd name="connsiteY2018" fmla="*/ 240760 h 3887021"/>
                    <a:gd name="connsiteX2019" fmla="*/ 2856423 w 5059200"/>
                    <a:gd name="connsiteY2019" fmla="*/ 240760 h 3887021"/>
                    <a:gd name="connsiteX2020" fmla="*/ 2869719 w 5059200"/>
                    <a:gd name="connsiteY2020" fmla="*/ 239682 h 3887021"/>
                    <a:gd name="connsiteX2021" fmla="*/ 2869719 w 5059200"/>
                    <a:gd name="connsiteY2021" fmla="*/ 239682 h 3887021"/>
                    <a:gd name="connsiteX2022" fmla="*/ 2884632 w 5059200"/>
                    <a:gd name="connsiteY2022" fmla="*/ 245432 h 3887021"/>
                    <a:gd name="connsiteX2023" fmla="*/ 2884632 w 5059200"/>
                    <a:gd name="connsiteY2023" fmla="*/ 245432 h 3887021"/>
                    <a:gd name="connsiteX2024" fmla="*/ 2890022 w 5059200"/>
                    <a:gd name="connsiteY2024" fmla="*/ 255134 h 3887021"/>
                    <a:gd name="connsiteX2025" fmla="*/ 2890022 w 5059200"/>
                    <a:gd name="connsiteY2025" fmla="*/ 255134 h 3887021"/>
                    <a:gd name="connsiteX2026" fmla="*/ 2886608 w 5059200"/>
                    <a:gd name="connsiteY2026" fmla="*/ 266453 h 3887021"/>
                    <a:gd name="connsiteX2027" fmla="*/ 2886608 w 5059200"/>
                    <a:gd name="connsiteY2027" fmla="*/ 266453 h 3887021"/>
                    <a:gd name="connsiteX2028" fmla="*/ 2885710 w 5059200"/>
                    <a:gd name="connsiteY2028" fmla="*/ 271484 h 3887021"/>
                    <a:gd name="connsiteX2029" fmla="*/ 2885710 w 5059200"/>
                    <a:gd name="connsiteY2029" fmla="*/ 271484 h 3887021"/>
                    <a:gd name="connsiteX2030" fmla="*/ 2894873 w 5059200"/>
                    <a:gd name="connsiteY2030" fmla="*/ 281007 h 3887021"/>
                    <a:gd name="connsiteX2031" fmla="*/ 2894873 w 5059200"/>
                    <a:gd name="connsiteY2031" fmla="*/ 281007 h 3887021"/>
                    <a:gd name="connsiteX2032" fmla="*/ 2897029 w 5059200"/>
                    <a:gd name="connsiteY2032" fmla="*/ 282085 h 3887021"/>
                    <a:gd name="connsiteX2033" fmla="*/ 2897029 w 5059200"/>
                    <a:gd name="connsiteY2033" fmla="*/ 282085 h 3887021"/>
                    <a:gd name="connsiteX2034" fmla="*/ 2897029 w 5059200"/>
                    <a:gd name="connsiteY2034" fmla="*/ 281546 h 3887021"/>
                    <a:gd name="connsiteX2035" fmla="*/ 2897029 w 5059200"/>
                    <a:gd name="connsiteY2035" fmla="*/ 281546 h 3887021"/>
                    <a:gd name="connsiteX2036" fmla="*/ 2892538 w 5059200"/>
                    <a:gd name="connsiteY2036" fmla="*/ 271125 h 3887021"/>
                    <a:gd name="connsiteX2037" fmla="*/ 2892538 w 5059200"/>
                    <a:gd name="connsiteY2037" fmla="*/ 271125 h 3887021"/>
                    <a:gd name="connsiteX2038" fmla="*/ 2891100 w 5059200"/>
                    <a:gd name="connsiteY2038" fmla="*/ 266453 h 3887021"/>
                    <a:gd name="connsiteX2039" fmla="*/ 2891100 w 5059200"/>
                    <a:gd name="connsiteY2039" fmla="*/ 266453 h 3887021"/>
                    <a:gd name="connsiteX2040" fmla="*/ 2902599 w 5059200"/>
                    <a:gd name="connsiteY2040" fmla="*/ 257649 h 3887021"/>
                    <a:gd name="connsiteX2041" fmla="*/ 2902599 w 5059200"/>
                    <a:gd name="connsiteY2041" fmla="*/ 257649 h 3887021"/>
                    <a:gd name="connsiteX2042" fmla="*/ 2886429 w 5059200"/>
                    <a:gd name="connsiteY2042" fmla="*/ 234652 h 3887021"/>
                    <a:gd name="connsiteX2043" fmla="*/ 2886429 w 5059200"/>
                    <a:gd name="connsiteY2043" fmla="*/ 234652 h 3887021"/>
                    <a:gd name="connsiteX2044" fmla="*/ 2863431 w 5059200"/>
                    <a:gd name="connsiteY2044" fmla="*/ 229980 h 3887021"/>
                    <a:gd name="connsiteX2045" fmla="*/ 2863431 w 5059200"/>
                    <a:gd name="connsiteY2045" fmla="*/ 229980 h 3887021"/>
                    <a:gd name="connsiteX2046" fmla="*/ 2861454 w 5059200"/>
                    <a:gd name="connsiteY2046" fmla="*/ 229980 h 3887021"/>
                    <a:gd name="connsiteX2047" fmla="*/ 2861454 w 5059200"/>
                    <a:gd name="connsiteY2047" fmla="*/ 229980 h 3887021"/>
                    <a:gd name="connsiteX2048" fmla="*/ 2861454 w 5059200"/>
                    <a:gd name="connsiteY2048" fmla="*/ 229980 h 3887021"/>
                    <a:gd name="connsiteX2049" fmla="*/ 2842409 w 5059200"/>
                    <a:gd name="connsiteY2049" fmla="*/ 222254 h 3887021"/>
                    <a:gd name="connsiteX2050" fmla="*/ 2842409 w 5059200"/>
                    <a:gd name="connsiteY2050" fmla="*/ 222254 h 3887021"/>
                    <a:gd name="connsiteX2051" fmla="*/ 2842050 w 5059200"/>
                    <a:gd name="connsiteY2051" fmla="*/ 220817 h 3887021"/>
                    <a:gd name="connsiteX2052" fmla="*/ 2842050 w 5059200"/>
                    <a:gd name="connsiteY2052" fmla="*/ 220817 h 3887021"/>
                    <a:gd name="connsiteX2053" fmla="*/ 2842050 w 5059200"/>
                    <a:gd name="connsiteY2053" fmla="*/ 220457 h 3887021"/>
                    <a:gd name="connsiteX2054" fmla="*/ 2842050 w 5059200"/>
                    <a:gd name="connsiteY2054" fmla="*/ 220457 h 3887021"/>
                    <a:gd name="connsiteX2055" fmla="*/ 2864329 w 5059200"/>
                    <a:gd name="connsiteY2055" fmla="*/ 189374 h 3887021"/>
                    <a:gd name="connsiteX2056" fmla="*/ 2864329 w 5059200"/>
                    <a:gd name="connsiteY2056" fmla="*/ 189374 h 3887021"/>
                    <a:gd name="connsiteX2057" fmla="*/ 2870618 w 5059200"/>
                    <a:gd name="connsiteY2057" fmla="*/ 182367 h 3887021"/>
                    <a:gd name="connsiteX2058" fmla="*/ 2870618 w 5059200"/>
                    <a:gd name="connsiteY2058" fmla="*/ 182367 h 3887021"/>
                    <a:gd name="connsiteX2059" fmla="*/ 2868461 w 5059200"/>
                    <a:gd name="connsiteY2059" fmla="*/ 174102 h 3887021"/>
                    <a:gd name="connsiteX2060" fmla="*/ 2868461 w 5059200"/>
                    <a:gd name="connsiteY2060" fmla="*/ 174102 h 3887021"/>
                    <a:gd name="connsiteX2061" fmla="*/ 2865587 w 5059200"/>
                    <a:gd name="connsiteY2061" fmla="*/ 164220 h 3887021"/>
                    <a:gd name="connsiteX2062" fmla="*/ 2865587 w 5059200"/>
                    <a:gd name="connsiteY2062" fmla="*/ 164220 h 3887021"/>
                    <a:gd name="connsiteX2063" fmla="*/ 2872953 w 5059200"/>
                    <a:gd name="connsiteY2063" fmla="*/ 152362 h 3887021"/>
                    <a:gd name="connsiteX2064" fmla="*/ 2872953 w 5059200"/>
                    <a:gd name="connsiteY2064" fmla="*/ 152362 h 3887021"/>
                    <a:gd name="connsiteX2065" fmla="*/ 2894514 w 5059200"/>
                    <a:gd name="connsiteY2065" fmla="*/ 138707 h 3887021"/>
                    <a:gd name="connsiteX2066" fmla="*/ 2894514 w 5059200"/>
                    <a:gd name="connsiteY2066" fmla="*/ 138707 h 3887021"/>
                    <a:gd name="connsiteX2067" fmla="*/ 2917153 w 5059200"/>
                    <a:gd name="connsiteY2067" fmla="*/ 118224 h 3887021"/>
                    <a:gd name="connsiteX2068" fmla="*/ 2917153 w 5059200"/>
                    <a:gd name="connsiteY2068" fmla="*/ 118224 h 3887021"/>
                    <a:gd name="connsiteX2069" fmla="*/ 2925597 w 5059200"/>
                    <a:gd name="connsiteY2069" fmla="*/ 111397 h 3887021"/>
                    <a:gd name="connsiteX2070" fmla="*/ 2925597 w 5059200"/>
                    <a:gd name="connsiteY2070" fmla="*/ 111397 h 3887021"/>
                    <a:gd name="connsiteX2071" fmla="*/ 2930987 w 5059200"/>
                    <a:gd name="connsiteY2071" fmla="*/ 125052 h 3887021"/>
                    <a:gd name="connsiteX2072" fmla="*/ 2930987 w 5059200"/>
                    <a:gd name="connsiteY2072" fmla="*/ 125052 h 3887021"/>
                    <a:gd name="connsiteX2073" fmla="*/ 2930987 w 5059200"/>
                    <a:gd name="connsiteY2073" fmla="*/ 125052 h 3887021"/>
                    <a:gd name="connsiteX2074" fmla="*/ 2930987 w 5059200"/>
                    <a:gd name="connsiteY2074" fmla="*/ 125411 h 3887021"/>
                    <a:gd name="connsiteX2075" fmla="*/ 2930987 w 5059200"/>
                    <a:gd name="connsiteY2075" fmla="*/ 125411 h 3887021"/>
                    <a:gd name="connsiteX2076" fmla="*/ 2930987 w 5059200"/>
                    <a:gd name="connsiteY2076" fmla="*/ 126669 h 3887021"/>
                    <a:gd name="connsiteX2077" fmla="*/ 2930987 w 5059200"/>
                    <a:gd name="connsiteY2077" fmla="*/ 126669 h 3887021"/>
                    <a:gd name="connsiteX2078" fmla="*/ 2912840 w 5059200"/>
                    <a:gd name="connsiteY2078" fmla="*/ 151104 h 3887021"/>
                    <a:gd name="connsiteX2079" fmla="*/ 2912840 w 5059200"/>
                    <a:gd name="connsiteY2079" fmla="*/ 151104 h 3887021"/>
                    <a:gd name="connsiteX2080" fmla="*/ 2907630 w 5059200"/>
                    <a:gd name="connsiteY2080" fmla="*/ 157393 h 3887021"/>
                    <a:gd name="connsiteX2081" fmla="*/ 2907630 w 5059200"/>
                    <a:gd name="connsiteY2081" fmla="*/ 157393 h 3887021"/>
                    <a:gd name="connsiteX2082" fmla="*/ 2923621 w 5059200"/>
                    <a:gd name="connsiteY2082" fmla="*/ 165118 h 3887021"/>
                    <a:gd name="connsiteX2083" fmla="*/ 2923621 w 5059200"/>
                    <a:gd name="connsiteY2083" fmla="*/ 165118 h 3887021"/>
                    <a:gd name="connsiteX2084" fmla="*/ 2954524 w 5059200"/>
                    <a:gd name="connsiteY2084" fmla="*/ 179672 h 3887021"/>
                    <a:gd name="connsiteX2085" fmla="*/ 2954524 w 5059200"/>
                    <a:gd name="connsiteY2085" fmla="*/ 179672 h 3887021"/>
                    <a:gd name="connsiteX2086" fmla="*/ 2940330 w 5059200"/>
                    <a:gd name="connsiteY2086" fmla="*/ 165837 h 3887021"/>
                    <a:gd name="connsiteX2087" fmla="*/ 2940330 w 5059200"/>
                    <a:gd name="connsiteY2087" fmla="*/ 165837 h 3887021"/>
                    <a:gd name="connsiteX2088" fmla="*/ 2927394 w 5059200"/>
                    <a:gd name="connsiteY2088" fmla="*/ 153080 h 3887021"/>
                    <a:gd name="connsiteX2089" fmla="*/ 2927394 w 5059200"/>
                    <a:gd name="connsiteY2089" fmla="*/ 153080 h 3887021"/>
                    <a:gd name="connsiteX2090" fmla="*/ 2933862 w 5059200"/>
                    <a:gd name="connsiteY2090" fmla="*/ 145355 h 3887021"/>
                    <a:gd name="connsiteX2091" fmla="*/ 2933862 w 5059200"/>
                    <a:gd name="connsiteY2091" fmla="*/ 145355 h 3887021"/>
                    <a:gd name="connsiteX2092" fmla="*/ 2945720 w 5059200"/>
                    <a:gd name="connsiteY2092" fmla="*/ 141402 h 3887021"/>
                    <a:gd name="connsiteX2093" fmla="*/ 2945720 w 5059200"/>
                    <a:gd name="connsiteY2093" fmla="*/ 141402 h 3887021"/>
                    <a:gd name="connsiteX2094" fmla="*/ 2954345 w 5059200"/>
                    <a:gd name="connsiteY2094" fmla="*/ 143917 h 3887021"/>
                    <a:gd name="connsiteX2095" fmla="*/ 2954345 w 5059200"/>
                    <a:gd name="connsiteY2095" fmla="*/ 143917 h 3887021"/>
                    <a:gd name="connsiteX2096" fmla="*/ 2961352 w 5059200"/>
                    <a:gd name="connsiteY2096" fmla="*/ 145714 h 3887021"/>
                    <a:gd name="connsiteX2097" fmla="*/ 2961352 w 5059200"/>
                    <a:gd name="connsiteY2097" fmla="*/ 145714 h 3887021"/>
                    <a:gd name="connsiteX2098" fmla="*/ 2960633 w 5059200"/>
                    <a:gd name="connsiteY2098" fmla="*/ 143738 h 3887021"/>
                    <a:gd name="connsiteX2099" fmla="*/ 2960633 w 5059200"/>
                    <a:gd name="connsiteY2099" fmla="*/ 143738 h 3887021"/>
                    <a:gd name="connsiteX2100" fmla="*/ 2958837 w 5059200"/>
                    <a:gd name="connsiteY2100" fmla="*/ 138886 h 3887021"/>
                    <a:gd name="connsiteX2101" fmla="*/ 2958837 w 5059200"/>
                    <a:gd name="connsiteY2101" fmla="*/ 138886 h 3887021"/>
                    <a:gd name="connsiteX2102" fmla="*/ 2976624 w 5059200"/>
                    <a:gd name="connsiteY2102" fmla="*/ 131879 h 3887021"/>
                    <a:gd name="connsiteX2103" fmla="*/ 2976624 w 5059200"/>
                    <a:gd name="connsiteY2103" fmla="*/ 131879 h 3887021"/>
                    <a:gd name="connsiteX2104" fmla="*/ 2983991 w 5059200"/>
                    <a:gd name="connsiteY2104" fmla="*/ 130801 h 3887021"/>
                    <a:gd name="connsiteX2105" fmla="*/ 2983991 w 5059200"/>
                    <a:gd name="connsiteY2105" fmla="*/ 130801 h 3887021"/>
                    <a:gd name="connsiteX2106" fmla="*/ 3003575 w 5059200"/>
                    <a:gd name="connsiteY2106" fmla="*/ 138707 h 3887021"/>
                    <a:gd name="connsiteX2107" fmla="*/ 3003575 w 5059200"/>
                    <a:gd name="connsiteY2107" fmla="*/ 138707 h 3887021"/>
                    <a:gd name="connsiteX2108" fmla="*/ 3022979 w 5059200"/>
                    <a:gd name="connsiteY2108" fmla="*/ 157033 h 3887021"/>
                    <a:gd name="connsiteX2109" fmla="*/ 3022979 w 5059200"/>
                    <a:gd name="connsiteY2109" fmla="*/ 157033 h 3887021"/>
                    <a:gd name="connsiteX2110" fmla="*/ 3038072 w 5059200"/>
                    <a:gd name="connsiteY2110" fmla="*/ 165118 h 3887021"/>
                    <a:gd name="connsiteX2111" fmla="*/ 3038072 w 5059200"/>
                    <a:gd name="connsiteY2111" fmla="*/ 165118 h 3887021"/>
                    <a:gd name="connsiteX2112" fmla="*/ 3037713 w 5059200"/>
                    <a:gd name="connsiteY2112" fmla="*/ 166736 h 3887021"/>
                    <a:gd name="connsiteX2113" fmla="*/ 3037713 w 5059200"/>
                    <a:gd name="connsiteY2113" fmla="*/ 166736 h 3887021"/>
                    <a:gd name="connsiteX2114" fmla="*/ 3036994 w 5059200"/>
                    <a:gd name="connsiteY2114" fmla="*/ 169071 h 3887021"/>
                    <a:gd name="connsiteX2115" fmla="*/ 3036994 w 5059200"/>
                    <a:gd name="connsiteY2115" fmla="*/ 169071 h 3887021"/>
                    <a:gd name="connsiteX2116" fmla="*/ 3036455 w 5059200"/>
                    <a:gd name="connsiteY2116" fmla="*/ 170868 h 3887021"/>
                    <a:gd name="connsiteX2117" fmla="*/ 3036275 w 5059200"/>
                    <a:gd name="connsiteY2117" fmla="*/ 170688 h 3887021"/>
                    <a:gd name="connsiteX2118" fmla="*/ 3018667 w 5059200"/>
                    <a:gd name="connsiteY2118" fmla="*/ 187937 h 3887021"/>
                    <a:gd name="connsiteX2119" fmla="*/ 3018667 w 5059200"/>
                    <a:gd name="connsiteY2119" fmla="*/ 187937 h 3887021"/>
                    <a:gd name="connsiteX2120" fmla="*/ 3014714 w 5059200"/>
                    <a:gd name="connsiteY2120" fmla="*/ 194046 h 3887021"/>
                    <a:gd name="connsiteX2121" fmla="*/ 3014714 w 5059200"/>
                    <a:gd name="connsiteY2121" fmla="*/ 194046 h 3887021"/>
                    <a:gd name="connsiteX2122" fmla="*/ 3017050 w 5059200"/>
                    <a:gd name="connsiteY2122" fmla="*/ 193147 h 3887021"/>
                    <a:gd name="connsiteX2123" fmla="*/ 3017050 w 5059200"/>
                    <a:gd name="connsiteY2123" fmla="*/ 193147 h 3887021"/>
                    <a:gd name="connsiteX2124" fmla="*/ 3023339 w 5059200"/>
                    <a:gd name="connsiteY2124" fmla="*/ 190632 h 3887021"/>
                    <a:gd name="connsiteX2125" fmla="*/ 3023339 w 5059200"/>
                    <a:gd name="connsiteY2125" fmla="*/ 190632 h 3887021"/>
                    <a:gd name="connsiteX2126" fmla="*/ 3026932 w 5059200"/>
                    <a:gd name="connsiteY2126" fmla="*/ 194764 h 3887021"/>
                    <a:gd name="connsiteX2127" fmla="*/ 3026932 w 5059200"/>
                    <a:gd name="connsiteY2127" fmla="*/ 194764 h 3887021"/>
                    <a:gd name="connsiteX2128" fmla="*/ 3027471 w 5059200"/>
                    <a:gd name="connsiteY2128" fmla="*/ 200334 h 3887021"/>
                    <a:gd name="connsiteX2129" fmla="*/ 3027471 w 5059200"/>
                    <a:gd name="connsiteY2129" fmla="*/ 200334 h 3887021"/>
                    <a:gd name="connsiteX2130" fmla="*/ 3027471 w 5059200"/>
                    <a:gd name="connsiteY2130" fmla="*/ 201772 h 3887021"/>
                    <a:gd name="connsiteX2131" fmla="*/ 3027471 w 5059200"/>
                    <a:gd name="connsiteY2131" fmla="*/ 201772 h 3887021"/>
                    <a:gd name="connsiteX2132" fmla="*/ 3016871 w 5059200"/>
                    <a:gd name="connsiteY2132" fmla="*/ 216505 h 3887021"/>
                    <a:gd name="connsiteX2133" fmla="*/ 3016871 w 5059200"/>
                    <a:gd name="connsiteY2133" fmla="*/ 216505 h 3887021"/>
                    <a:gd name="connsiteX2134" fmla="*/ 3014714 w 5059200"/>
                    <a:gd name="connsiteY2134" fmla="*/ 216505 h 3887021"/>
                    <a:gd name="connsiteX2135" fmla="*/ 3016871 w 5059200"/>
                    <a:gd name="connsiteY2135" fmla="*/ 215427 h 3887021"/>
                    <a:gd name="connsiteX2136" fmla="*/ 3044360 w 5059200"/>
                    <a:gd name="connsiteY2136" fmla="*/ 234292 h 3887021"/>
                    <a:gd name="connsiteX2137" fmla="*/ 3044360 w 5059200"/>
                    <a:gd name="connsiteY2137" fmla="*/ 234292 h 3887021"/>
                    <a:gd name="connsiteX2138" fmla="*/ 3049751 w 5059200"/>
                    <a:gd name="connsiteY2138" fmla="*/ 236448 h 3887021"/>
                    <a:gd name="connsiteX2139" fmla="*/ 3049751 w 5059200"/>
                    <a:gd name="connsiteY2139" fmla="*/ 236448 h 3887021"/>
                    <a:gd name="connsiteX2140" fmla="*/ 3048852 w 5059200"/>
                    <a:gd name="connsiteY2140" fmla="*/ 233214 h 3887021"/>
                    <a:gd name="connsiteX2141" fmla="*/ 3048852 w 5059200"/>
                    <a:gd name="connsiteY2141" fmla="*/ 233214 h 3887021"/>
                    <a:gd name="connsiteX2142" fmla="*/ 3028729 w 5059200"/>
                    <a:gd name="connsiteY2142" fmla="*/ 222973 h 3887021"/>
                    <a:gd name="connsiteX2143" fmla="*/ 3028729 w 5059200"/>
                    <a:gd name="connsiteY2143" fmla="*/ 222973 h 3887021"/>
                    <a:gd name="connsiteX2144" fmla="*/ 3022081 w 5059200"/>
                    <a:gd name="connsiteY2144" fmla="*/ 215606 h 3887021"/>
                    <a:gd name="connsiteX2145" fmla="*/ 3022081 w 5059200"/>
                    <a:gd name="connsiteY2145" fmla="*/ 215606 h 3887021"/>
                    <a:gd name="connsiteX2146" fmla="*/ 3028908 w 5059200"/>
                    <a:gd name="connsiteY2146" fmla="*/ 208060 h 3887021"/>
                    <a:gd name="connsiteX2147" fmla="*/ 3028908 w 5059200"/>
                    <a:gd name="connsiteY2147" fmla="*/ 208060 h 3887021"/>
                    <a:gd name="connsiteX2148" fmla="*/ 3034119 w 5059200"/>
                    <a:gd name="connsiteY2148" fmla="*/ 200334 h 3887021"/>
                    <a:gd name="connsiteX2149" fmla="*/ 3034119 w 5059200"/>
                    <a:gd name="connsiteY2149" fmla="*/ 200334 h 3887021"/>
                    <a:gd name="connsiteX2150" fmla="*/ 3032861 w 5059200"/>
                    <a:gd name="connsiteY2150" fmla="*/ 186859 h 3887021"/>
                    <a:gd name="connsiteX2151" fmla="*/ 3032861 w 5059200"/>
                    <a:gd name="connsiteY2151" fmla="*/ 186859 h 3887021"/>
                    <a:gd name="connsiteX2152" fmla="*/ 3032681 w 5059200"/>
                    <a:gd name="connsiteY2152" fmla="*/ 184882 h 3887021"/>
                    <a:gd name="connsiteX2153" fmla="*/ 3032681 w 5059200"/>
                    <a:gd name="connsiteY2153" fmla="*/ 184882 h 3887021"/>
                    <a:gd name="connsiteX2154" fmla="*/ 3047235 w 5059200"/>
                    <a:gd name="connsiteY2154" fmla="*/ 159189 h 3887021"/>
                    <a:gd name="connsiteX2155" fmla="*/ 3047235 w 5059200"/>
                    <a:gd name="connsiteY2155" fmla="*/ 159189 h 3887021"/>
                    <a:gd name="connsiteX2156" fmla="*/ 3047415 w 5059200"/>
                    <a:gd name="connsiteY2156" fmla="*/ 157393 h 3887021"/>
                    <a:gd name="connsiteX2157" fmla="*/ 3047415 w 5059200"/>
                    <a:gd name="connsiteY2157" fmla="*/ 157393 h 3887021"/>
                    <a:gd name="connsiteX2158" fmla="*/ 3025674 w 5059200"/>
                    <a:gd name="connsiteY2158" fmla="*/ 141761 h 3887021"/>
                    <a:gd name="connsiteX2159" fmla="*/ 3025674 w 5059200"/>
                    <a:gd name="connsiteY2159" fmla="*/ 141761 h 3887021"/>
                    <a:gd name="connsiteX2160" fmla="*/ 3017769 w 5059200"/>
                    <a:gd name="connsiteY2160" fmla="*/ 126848 h 3887021"/>
                    <a:gd name="connsiteX2161" fmla="*/ 3017769 w 5059200"/>
                    <a:gd name="connsiteY2161" fmla="*/ 126848 h 3887021"/>
                    <a:gd name="connsiteX2162" fmla="*/ 3022081 w 5059200"/>
                    <a:gd name="connsiteY2162" fmla="*/ 110858 h 3887021"/>
                    <a:gd name="connsiteX2163" fmla="*/ 3022081 w 5059200"/>
                    <a:gd name="connsiteY2163" fmla="*/ 110858 h 3887021"/>
                    <a:gd name="connsiteX2164" fmla="*/ 3036455 w 5059200"/>
                    <a:gd name="connsiteY2164" fmla="*/ 93429 h 3887021"/>
                    <a:gd name="connsiteX2165" fmla="*/ 3036455 w 5059200"/>
                    <a:gd name="connsiteY2165" fmla="*/ 93429 h 3887021"/>
                    <a:gd name="connsiteX2166" fmla="*/ 3043821 w 5059200"/>
                    <a:gd name="connsiteY2166" fmla="*/ 94687 h 3887021"/>
                    <a:gd name="connsiteX2167" fmla="*/ 3043821 w 5059200"/>
                    <a:gd name="connsiteY2167" fmla="*/ 94687 h 3887021"/>
                    <a:gd name="connsiteX2168" fmla="*/ 3098801 w 5059200"/>
                    <a:gd name="connsiteY2168" fmla="*/ 102413 h 3887021"/>
                    <a:gd name="connsiteX2169" fmla="*/ 3098801 w 5059200"/>
                    <a:gd name="connsiteY2169" fmla="*/ 102413 h 3887021"/>
                    <a:gd name="connsiteX2170" fmla="*/ 3114073 w 5059200"/>
                    <a:gd name="connsiteY2170" fmla="*/ 104749 h 3887021"/>
                    <a:gd name="connsiteX2171" fmla="*/ 3114073 w 5059200"/>
                    <a:gd name="connsiteY2171" fmla="*/ 104749 h 3887021"/>
                    <a:gd name="connsiteX2172" fmla="*/ 3120361 w 5059200"/>
                    <a:gd name="connsiteY2172" fmla="*/ 103671 h 3887021"/>
                    <a:gd name="connsiteX2173" fmla="*/ 3120361 w 5059200"/>
                    <a:gd name="connsiteY2173" fmla="*/ 103671 h 3887021"/>
                    <a:gd name="connsiteX2174" fmla="*/ 3128986 w 5059200"/>
                    <a:gd name="connsiteY2174" fmla="*/ 102593 h 3887021"/>
                    <a:gd name="connsiteX2175" fmla="*/ 3128986 w 5059200"/>
                    <a:gd name="connsiteY2175" fmla="*/ 102593 h 3887021"/>
                    <a:gd name="connsiteX2176" fmla="*/ 3130064 w 5059200"/>
                    <a:gd name="connsiteY2176" fmla="*/ 102413 h 3887021"/>
                    <a:gd name="connsiteX2177" fmla="*/ 3130064 w 5059200"/>
                    <a:gd name="connsiteY2177" fmla="*/ 102413 h 3887021"/>
                    <a:gd name="connsiteX2178" fmla="*/ 3130064 w 5059200"/>
                    <a:gd name="connsiteY2178" fmla="*/ 102413 h 3887021"/>
                    <a:gd name="connsiteX2179" fmla="*/ 3130064 w 5059200"/>
                    <a:gd name="connsiteY2179" fmla="*/ 102413 h 3887021"/>
                    <a:gd name="connsiteX2180" fmla="*/ 3140844 w 5059200"/>
                    <a:gd name="connsiteY2180" fmla="*/ 105108 h 3887021"/>
                    <a:gd name="connsiteX2181" fmla="*/ 3140844 w 5059200"/>
                    <a:gd name="connsiteY2181" fmla="*/ 105108 h 3887021"/>
                    <a:gd name="connsiteX2182" fmla="*/ 3143898 w 5059200"/>
                    <a:gd name="connsiteY2182" fmla="*/ 107983 h 3887021"/>
                    <a:gd name="connsiteX2183" fmla="*/ 3143898 w 5059200"/>
                    <a:gd name="connsiteY2183" fmla="*/ 107983 h 3887021"/>
                    <a:gd name="connsiteX2184" fmla="*/ 3144976 w 5059200"/>
                    <a:gd name="connsiteY2184" fmla="*/ 108162 h 3887021"/>
                    <a:gd name="connsiteX2185" fmla="*/ 3144976 w 5059200"/>
                    <a:gd name="connsiteY2185" fmla="*/ 108162 h 3887021"/>
                    <a:gd name="connsiteX2186" fmla="*/ 3147133 w 5059200"/>
                    <a:gd name="connsiteY2186" fmla="*/ 104210 h 3887021"/>
                    <a:gd name="connsiteX2187" fmla="*/ 3147133 w 5059200"/>
                    <a:gd name="connsiteY2187" fmla="*/ 104210 h 3887021"/>
                    <a:gd name="connsiteX2188" fmla="*/ 3142281 w 5059200"/>
                    <a:gd name="connsiteY2188" fmla="*/ 93250 h 3887021"/>
                    <a:gd name="connsiteX2189" fmla="*/ 3142281 w 5059200"/>
                    <a:gd name="connsiteY2189" fmla="*/ 93250 h 3887021"/>
                    <a:gd name="connsiteX2190" fmla="*/ 3138149 w 5059200"/>
                    <a:gd name="connsiteY2190" fmla="*/ 83907 h 3887021"/>
                    <a:gd name="connsiteX2191" fmla="*/ 3138149 w 5059200"/>
                    <a:gd name="connsiteY2191" fmla="*/ 83907 h 3887021"/>
                    <a:gd name="connsiteX2192" fmla="*/ 3143539 w 5059200"/>
                    <a:gd name="connsiteY2192" fmla="*/ 78517 h 3887021"/>
                    <a:gd name="connsiteX2193" fmla="*/ 3143539 w 5059200"/>
                    <a:gd name="connsiteY2193" fmla="*/ 78517 h 3887021"/>
                    <a:gd name="connsiteX2194" fmla="*/ 3151085 w 5059200"/>
                    <a:gd name="connsiteY2194" fmla="*/ 81751 h 3887021"/>
                    <a:gd name="connsiteX2195" fmla="*/ 3151085 w 5059200"/>
                    <a:gd name="connsiteY2195" fmla="*/ 81751 h 3887021"/>
                    <a:gd name="connsiteX2196" fmla="*/ 3152163 w 5059200"/>
                    <a:gd name="connsiteY2196" fmla="*/ 82290 h 3887021"/>
                    <a:gd name="connsiteX2197" fmla="*/ 3152163 w 5059200"/>
                    <a:gd name="connsiteY2197" fmla="*/ 82290 h 3887021"/>
                    <a:gd name="connsiteX2198" fmla="*/ 3160428 w 5059200"/>
                    <a:gd name="connsiteY2198" fmla="*/ 70611 h 3887021"/>
                    <a:gd name="connsiteX2199" fmla="*/ 3160428 w 5059200"/>
                    <a:gd name="connsiteY2199" fmla="*/ 70611 h 3887021"/>
                    <a:gd name="connsiteX2200" fmla="*/ 3186121 w 5059200"/>
                    <a:gd name="connsiteY2200" fmla="*/ 61268 h 3887021"/>
                    <a:gd name="connsiteX2201" fmla="*/ 3186121 w 5059200"/>
                    <a:gd name="connsiteY2201" fmla="*/ 61268 h 3887021"/>
                    <a:gd name="connsiteX2202" fmla="*/ 3221696 w 5059200"/>
                    <a:gd name="connsiteY2202" fmla="*/ 54620 h 3887021"/>
                    <a:gd name="connsiteX2203" fmla="*/ 3221696 w 5059200"/>
                    <a:gd name="connsiteY2203" fmla="*/ 54620 h 3887021"/>
                    <a:gd name="connsiteX2204" fmla="*/ 3261943 w 5059200"/>
                    <a:gd name="connsiteY2204" fmla="*/ 49050 h 3887021"/>
                    <a:gd name="connsiteX2205" fmla="*/ 3261943 w 5059200"/>
                    <a:gd name="connsiteY2205" fmla="*/ 49050 h 3887021"/>
                    <a:gd name="connsiteX2206" fmla="*/ 3268411 w 5059200"/>
                    <a:gd name="connsiteY2206" fmla="*/ 49230 h 3887021"/>
                    <a:gd name="connsiteX2207" fmla="*/ 3268411 w 5059200"/>
                    <a:gd name="connsiteY2207" fmla="*/ 49230 h 3887021"/>
                    <a:gd name="connsiteX2208" fmla="*/ 3273981 w 5059200"/>
                    <a:gd name="connsiteY2208" fmla="*/ 49589 h 3887021"/>
                    <a:gd name="connsiteX2209" fmla="*/ 3273981 w 5059200"/>
                    <a:gd name="connsiteY2209" fmla="*/ 49589 h 3887021"/>
                    <a:gd name="connsiteX2210" fmla="*/ 3280449 w 5059200"/>
                    <a:gd name="connsiteY2210" fmla="*/ 46715 h 3887021"/>
                    <a:gd name="connsiteX2211" fmla="*/ 3280449 w 5059200"/>
                    <a:gd name="connsiteY2211" fmla="*/ 46715 h 3887021"/>
                    <a:gd name="connsiteX2212" fmla="*/ 3290870 w 5059200"/>
                    <a:gd name="connsiteY2212" fmla="*/ 41145 h 3887021"/>
                    <a:gd name="connsiteX2213" fmla="*/ 3290870 w 5059200"/>
                    <a:gd name="connsiteY2213" fmla="*/ 41145 h 3887021"/>
                    <a:gd name="connsiteX2214" fmla="*/ 3330937 w 5059200"/>
                    <a:gd name="connsiteY2214" fmla="*/ 51746 h 3887021"/>
                    <a:gd name="connsiteX2215" fmla="*/ 3330937 w 5059200"/>
                    <a:gd name="connsiteY2215" fmla="*/ 51746 h 3887021"/>
                    <a:gd name="connsiteX2216" fmla="*/ 3335788 w 5059200"/>
                    <a:gd name="connsiteY2216" fmla="*/ 52644 h 3887021"/>
                    <a:gd name="connsiteX2217" fmla="*/ 3335788 w 5059200"/>
                    <a:gd name="connsiteY2217" fmla="*/ 52644 h 3887021"/>
                    <a:gd name="connsiteX2218" fmla="*/ 3362200 w 5059200"/>
                    <a:gd name="connsiteY2218" fmla="*/ 41145 h 3887021"/>
                    <a:gd name="connsiteX2219" fmla="*/ 3362200 w 5059200"/>
                    <a:gd name="connsiteY2219" fmla="*/ 41145 h 3887021"/>
                    <a:gd name="connsiteX2220" fmla="*/ 3369566 w 5059200"/>
                    <a:gd name="connsiteY2220" fmla="*/ 39528 h 3887021"/>
                    <a:gd name="connsiteX2221" fmla="*/ 3369566 w 5059200"/>
                    <a:gd name="connsiteY2221" fmla="*/ 39528 h 3887021"/>
                    <a:gd name="connsiteX2222" fmla="*/ 3389869 w 5059200"/>
                    <a:gd name="connsiteY2222" fmla="*/ 53542 h 3887021"/>
                    <a:gd name="connsiteX2223" fmla="*/ 3389869 w 5059200"/>
                    <a:gd name="connsiteY2223" fmla="*/ 53542 h 3887021"/>
                    <a:gd name="connsiteX2224" fmla="*/ 3391307 w 5059200"/>
                    <a:gd name="connsiteY2224" fmla="*/ 54800 h 3887021"/>
                    <a:gd name="connsiteX2225" fmla="*/ 3391307 w 5059200"/>
                    <a:gd name="connsiteY2225" fmla="*/ 54800 h 3887021"/>
                    <a:gd name="connsiteX2226" fmla="*/ 3383581 w 5059200"/>
                    <a:gd name="connsiteY2226" fmla="*/ 40067 h 3887021"/>
                    <a:gd name="connsiteX2227" fmla="*/ 3383581 w 5059200"/>
                    <a:gd name="connsiteY2227" fmla="*/ 40067 h 3887021"/>
                    <a:gd name="connsiteX2228" fmla="*/ 3378730 w 5059200"/>
                    <a:gd name="connsiteY2228" fmla="*/ 32880 h 3887021"/>
                    <a:gd name="connsiteX2229" fmla="*/ 3378730 w 5059200"/>
                    <a:gd name="connsiteY2229" fmla="*/ 32880 h 3887021"/>
                    <a:gd name="connsiteX2230" fmla="*/ 3383042 w 5059200"/>
                    <a:gd name="connsiteY2230" fmla="*/ 29466 h 3887021"/>
                    <a:gd name="connsiteX2231" fmla="*/ 3383042 w 5059200"/>
                    <a:gd name="connsiteY2231" fmla="*/ 29466 h 3887021"/>
                    <a:gd name="connsiteX2232" fmla="*/ 3401728 w 5059200"/>
                    <a:gd name="connsiteY2232" fmla="*/ 33239 h 3887021"/>
                    <a:gd name="connsiteX2233" fmla="*/ 3401728 w 5059200"/>
                    <a:gd name="connsiteY2233" fmla="*/ 33239 h 3887021"/>
                    <a:gd name="connsiteX2234" fmla="*/ 3425085 w 5059200"/>
                    <a:gd name="connsiteY2234" fmla="*/ 42403 h 3887021"/>
                    <a:gd name="connsiteX2235" fmla="*/ 3425085 w 5059200"/>
                    <a:gd name="connsiteY2235" fmla="*/ 42403 h 3887021"/>
                    <a:gd name="connsiteX2236" fmla="*/ 3426163 w 5059200"/>
                    <a:gd name="connsiteY2236" fmla="*/ 42403 h 3887021"/>
                    <a:gd name="connsiteX2237" fmla="*/ 3426163 w 5059200"/>
                    <a:gd name="connsiteY2237" fmla="*/ 42403 h 3887021"/>
                    <a:gd name="connsiteX2238" fmla="*/ 3420413 w 5059200"/>
                    <a:gd name="connsiteY2238" fmla="*/ 29826 h 3887021"/>
                    <a:gd name="connsiteX2239" fmla="*/ 3420413 w 5059200"/>
                    <a:gd name="connsiteY2239" fmla="*/ 29826 h 3887021"/>
                    <a:gd name="connsiteX2240" fmla="*/ 3421671 w 5059200"/>
                    <a:gd name="connsiteY2240" fmla="*/ 26232 h 3887021"/>
                    <a:gd name="connsiteX2241" fmla="*/ 3421671 w 5059200"/>
                    <a:gd name="connsiteY2241" fmla="*/ 26232 h 3887021"/>
                    <a:gd name="connsiteX2242" fmla="*/ 3467667 w 5059200"/>
                    <a:gd name="connsiteY2242" fmla="*/ 2695 h 3887021"/>
                    <a:gd name="connsiteX2243" fmla="*/ 3467667 w 5059200"/>
                    <a:gd name="connsiteY2243" fmla="*/ 2695 h 3887021"/>
                    <a:gd name="connsiteX2244" fmla="*/ 3482400 w 5059200"/>
                    <a:gd name="connsiteY2244" fmla="*/ 0 h 3887021"/>
                    <a:gd name="connsiteX2245" fmla="*/ 3482400 w 5059200"/>
                    <a:gd name="connsiteY2245" fmla="*/ 0 h 3887021"/>
                    <a:gd name="connsiteX2246" fmla="*/ 3505398 w 5059200"/>
                    <a:gd name="connsiteY2246" fmla="*/ 8085 h 3887021"/>
                    <a:gd name="connsiteX2247" fmla="*/ 3505398 w 5059200"/>
                    <a:gd name="connsiteY2247" fmla="*/ 8085 h 3887021"/>
                    <a:gd name="connsiteX2248" fmla="*/ 3511328 w 5059200"/>
                    <a:gd name="connsiteY2248" fmla="*/ 15452 h 3887021"/>
                    <a:gd name="connsiteX2249" fmla="*/ 3511328 w 5059200"/>
                    <a:gd name="connsiteY2249" fmla="*/ 15452 h 3887021"/>
                    <a:gd name="connsiteX2250" fmla="*/ 3496774 w 5059200"/>
                    <a:gd name="connsiteY2250" fmla="*/ 23537 h 3887021"/>
                    <a:gd name="connsiteX2251" fmla="*/ 3496774 w 5059200"/>
                    <a:gd name="connsiteY2251" fmla="*/ 23537 h 3887021"/>
                    <a:gd name="connsiteX2252" fmla="*/ 3486892 w 5059200"/>
                    <a:gd name="connsiteY2252" fmla="*/ 26232 h 3887021"/>
                    <a:gd name="connsiteX2253" fmla="*/ 3486892 w 5059200"/>
                    <a:gd name="connsiteY2253" fmla="*/ 26232 h 3887021"/>
                    <a:gd name="connsiteX2254" fmla="*/ 3492642 w 5059200"/>
                    <a:gd name="connsiteY2254" fmla="*/ 27849 h 3887021"/>
                    <a:gd name="connsiteX2255" fmla="*/ 3492642 w 5059200"/>
                    <a:gd name="connsiteY2255" fmla="*/ 27849 h 3887021"/>
                    <a:gd name="connsiteX2256" fmla="*/ 3527857 w 5059200"/>
                    <a:gd name="connsiteY2256" fmla="*/ 32161 h 3887021"/>
                    <a:gd name="connsiteX2257" fmla="*/ 3527857 w 5059200"/>
                    <a:gd name="connsiteY2257" fmla="*/ 32161 h 3887021"/>
                    <a:gd name="connsiteX2258" fmla="*/ 3530912 w 5059200"/>
                    <a:gd name="connsiteY2258" fmla="*/ 36833 h 3887021"/>
                    <a:gd name="connsiteX2259" fmla="*/ 3530912 w 5059200"/>
                    <a:gd name="connsiteY2259" fmla="*/ 36833 h 3887021"/>
                    <a:gd name="connsiteX2260" fmla="*/ 3519592 w 5059200"/>
                    <a:gd name="connsiteY2260" fmla="*/ 48871 h 3887021"/>
                    <a:gd name="connsiteX2261" fmla="*/ 3519592 w 5059200"/>
                    <a:gd name="connsiteY2261" fmla="*/ 48871 h 3887021"/>
                    <a:gd name="connsiteX2262" fmla="*/ 3519592 w 5059200"/>
                    <a:gd name="connsiteY2262" fmla="*/ 49050 h 3887021"/>
                    <a:gd name="connsiteX2263" fmla="*/ 3519592 w 5059200"/>
                    <a:gd name="connsiteY2263" fmla="*/ 49050 h 3887021"/>
                    <a:gd name="connsiteX2264" fmla="*/ 3520491 w 5059200"/>
                    <a:gd name="connsiteY2264" fmla="*/ 49769 h 3887021"/>
                    <a:gd name="connsiteX2265" fmla="*/ 3520491 w 5059200"/>
                    <a:gd name="connsiteY2265" fmla="*/ 49769 h 3887021"/>
                    <a:gd name="connsiteX2266" fmla="*/ 3534146 w 5059200"/>
                    <a:gd name="connsiteY2266" fmla="*/ 41504 h 3887021"/>
                    <a:gd name="connsiteX2267" fmla="*/ 3534146 w 5059200"/>
                    <a:gd name="connsiteY2267" fmla="*/ 41504 h 3887021"/>
                    <a:gd name="connsiteX2268" fmla="*/ 3543129 w 5059200"/>
                    <a:gd name="connsiteY2268" fmla="*/ 38270 h 3887021"/>
                    <a:gd name="connsiteX2269" fmla="*/ 3543129 w 5059200"/>
                    <a:gd name="connsiteY2269" fmla="*/ 38270 h 3887021"/>
                    <a:gd name="connsiteX2270" fmla="*/ 3561995 w 5059200"/>
                    <a:gd name="connsiteY2270" fmla="*/ 41145 h 3887021"/>
                    <a:gd name="connsiteX2271" fmla="*/ 3561995 w 5059200"/>
                    <a:gd name="connsiteY2271" fmla="*/ 41145 h 3887021"/>
                    <a:gd name="connsiteX2272" fmla="*/ 3565768 w 5059200"/>
                    <a:gd name="connsiteY2272" fmla="*/ 40965 h 3887021"/>
                    <a:gd name="connsiteX2273" fmla="*/ 3565768 w 5059200"/>
                    <a:gd name="connsiteY2273" fmla="*/ 40965 h 3887021"/>
                    <a:gd name="connsiteX2274" fmla="*/ 3576369 w 5059200"/>
                    <a:gd name="connsiteY2274" fmla="*/ 40247 h 3887021"/>
                    <a:gd name="connsiteX2275" fmla="*/ 3576369 w 5059200"/>
                    <a:gd name="connsiteY2275" fmla="*/ 40247 h 3887021"/>
                    <a:gd name="connsiteX2276" fmla="*/ 3590743 w 5059200"/>
                    <a:gd name="connsiteY2276" fmla="*/ 47793 h 3887021"/>
                    <a:gd name="connsiteX2277" fmla="*/ 3590743 w 5059200"/>
                    <a:gd name="connsiteY2277" fmla="*/ 47793 h 3887021"/>
                    <a:gd name="connsiteX2278" fmla="*/ 3616076 w 5059200"/>
                    <a:gd name="connsiteY2278" fmla="*/ 67197 h 3887021"/>
                    <a:gd name="connsiteX2279" fmla="*/ 3616076 w 5059200"/>
                    <a:gd name="connsiteY2279" fmla="*/ 67197 h 3887021"/>
                    <a:gd name="connsiteX2280" fmla="*/ 3616076 w 5059200"/>
                    <a:gd name="connsiteY2280" fmla="*/ 67197 h 3887021"/>
                    <a:gd name="connsiteX2281" fmla="*/ 3616076 w 5059200"/>
                    <a:gd name="connsiteY2281" fmla="*/ 67197 h 3887021"/>
                    <a:gd name="connsiteX2282" fmla="*/ 3616076 w 5059200"/>
                    <a:gd name="connsiteY2282" fmla="*/ 67197 h 3887021"/>
                    <a:gd name="connsiteX2283" fmla="*/ 3616076 w 5059200"/>
                    <a:gd name="connsiteY2283" fmla="*/ 67377 h 3887021"/>
                    <a:gd name="connsiteX2284" fmla="*/ 3616076 w 5059200"/>
                    <a:gd name="connsiteY2284" fmla="*/ 69174 h 3887021"/>
                    <a:gd name="connsiteX2285" fmla="*/ 3616076 w 5059200"/>
                    <a:gd name="connsiteY2285" fmla="*/ 69174 h 3887021"/>
                    <a:gd name="connsiteX2286" fmla="*/ 3603319 w 5059200"/>
                    <a:gd name="connsiteY2286" fmla="*/ 106546 h 3887021"/>
                    <a:gd name="connsiteX2287" fmla="*/ 3603319 w 5059200"/>
                    <a:gd name="connsiteY2287" fmla="*/ 106546 h 3887021"/>
                    <a:gd name="connsiteX2288" fmla="*/ 3550675 w 5059200"/>
                    <a:gd name="connsiteY2288" fmla="*/ 119122 h 3887021"/>
                    <a:gd name="connsiteX2289" fmla="*/ 3550675 w 5059200"/>
                    <a:gd name="connsiteY2289" fmla="*/ 119122 h 3887021"/>
                    <a:gd name="connsiteX2290" fmla="*/ 3516179 w 5059200"/>
                    <a:gd name="connsiteY2290" fmla="*/ 144097 h 3887021"/>
                    <a:gd name="connsiteX2291" fmla="*/ 3516179 w 5059200"/>
                    <a:gd name="connsiteY2291" fmla="*/ 144097 h 3887021"/>
                    <a:gd name="connsiteX2292" fmla="*/ 3500547 w 5059200"/>
                    <a:gd name="connsiteY2292" fmla="*/ 147690 h 3887021"/>
                    <a:gd name="connsiteX2293" fmla="*/ 3500547 w 5059200"/>
                    <a:gd name="connsiteY2293" fmla="*/ 147690 h 3887021"/>
                    <a:gd name="connsiteX2294" fmla="*/ 3484916 w 5059200"/>
                    <a:gd name="connsiteY2294" fmla="*/ 147151 h 3887021"/>
                    <a:gd name="connsiteX2295" fmla="*/ 3484916 w 5059200"/>
                    <a:gd name="connsiteY2295" fmla="*/ 147151 h 3887021"/>
                    <a:gd name="connsiteX2296" fmla="*/ 3466769 w 5059200"/>
                    <a:gd name="connsiteY2296" fmla="*/ 159728 h 3887021"/>
                    <a:gd name="connsiteX2297" fmla="*/ 3466769 w 5059200"/>
                    <a:gd name="connsiteY2297" fmla="*/ 159728 h 3887021"/>
                    <a:gd name="connsiteX2298" fmla="*/ 3424905 w 5059200"/>
                    <a:gd name="connsiteY2298" fmla="*/ 179133 h 3887021"/>
                    <a:gd name="connsiteX2299" fmla="*/ 3424905 w 5059200"/>
                    <a:gd name="connsiteY2299" fmla="*/ 179133 h 3887021"/>
                    <a:gd name="connsiteX2300" fmla="*/ 3417179 w 5059200"/>
                    <a:gd name="connsiteY2300" fmla="*/ 182008 h 3887021"/>
                    <a:gd name="connsiteX2301" fmla="*/ 3417179 w 5059200"/>
                    <a:gd name="connsiteY2301" fmla="*/ 182008 h 3887021"/>
                    <a:gd name="connsiteX2302" fmla="*/ 3417718 w 5059200"/>
                    <a:gd name="connsiteY2302" fmla="*/ 182187 h 3887021"/>
                    <a:gd name="connsiteX2303" fmla="*/ 3417718 w 5059200"/>
                    <a:gd name="connsiteY2303" fmla="*/ 182187 h 3887021"/>
                    <a:gd name="connsiteX2304" fmla="*/ 3418976 w 5059200"/>
                    <a:gd name="connsiteY2304" fmla="*/ 182187 h 3887021"/>
                    <a:gd name="connsiteX2305" fmla="*/ 3418976 w 5059200"/>
                    <a:gd name="connsiteY2305" fmla="*/ 182187 h 3887021"/>
                    <a:gd name="connsiteX2306" fmla="*/ 3467128 w 5059200"/>
                    <a:gd name="connsiteY2306" fmla="*/ 165298 h 3887021"/>
                    <a:gd name="connsiteX2307" fmla="*/ 3467128 w 5059200"/>
                    <a:gd name="connsiteY2307" fmla="*/ 165298 h 3887021"/>
                    <a:gd name="connsiteX2308" fmla="*/ 3482939 w 5059200"/>
                    <a:gd name="connsiteY2308" fmla="*/ 157393 h 3887021"/>
                    <a:gd name="connsiteX2309" fmla="*/ 3482939 w 5059200"/>
                    <a:gd name="connsiteY2309" fmla="*/ 157393 h 3887021"/>
                    <a:gd name="connsiteX2310" fmla="*/ 3487611 w 5059200"/>
                    <a:gd name="connsiteY2310" fmla="*/ 158111 h 3887021"/>
                    <a:gd name="connsiteX2311" fmla="*/ 3487611 w 5059200"/>
                    <a:gd name="connsiteY2311" fmla="*/ 158111 h 3887021"/>
                    <a:gd name="connsiteX2312" fmla="*/ 3489767 w 5059200"/>
                    <a:gd name="connsiteY2312" fmla="*/ 158291 h 3887021"/>
                    <a:gd name="connsiteX2313" fmla="*/ 3489767 w 5059200"/>
                    <a:gd name="connsiteY2313" fmla="*/ 158291 h 3887021"/>
                    <a:gd name="connsiteX2314" fmla="*/ 3513663 w 5059200"/>
                    <a:gd name="connsiteY2314" fmla="*/ 151463 h 3887021"/>
                    <a:gd name="connsiteX2315" fmla="*/ 3513663 w 5059200"/>
                    <a:gd name="connsiteY2315" fmla="*/ 151463 h 3887021"/>
                    <a:gd name="connsiteX2316" fmla="*/ 3530732 w 5059200"/>
                    <a:gd name="connsiteY2316" fmla="*/ 145534 h 3887021"/>
                    <a:gd name="connsiteX2317" fmla="*/ 3530732 w 5059200"/>
                    <a:gd name="connsiteY2317" fmla="*/ 145534 h 3887021"/>
                    <a:gd name="connsiteX2318" fmla="*/ 3534326 w 5059200"/>
                    <a:gd name="connsiteY2318" fmla="*/ 146073 h 3887021"/>
                    <a:gd name="connsiteX2319" fmla="*/ 3534326 w 5059200"/>
                    <a:gd name="connsiteY2319" fmla="*/ 146073 h 3887021"/>
                    <a:gd name="connsiteX2320" fmla="*/ 3542590 w 5059200"/>
                    <a:gd name="connsiteY2320" fmla="*/ 139605 h 3887021"/>
                    <a:gd name="connsiteX2321" fmla="*/ 3542590 w 5059200"/>
                    <a:gd name="connsiteY2321" fmla="*/ 139605 h 3887021"/>
                    <a:gd name="connsiteX2322" fmla="*/ 3542590 w 5059200"/>
                    <a:gd name="connsiteY2322" fmla="*/ 137629 h 3887021"/>
                    <a:gd name="connsiteX2323" fmla="*/ 3542590 w 5059200"/>
                    <a:gd name="connsiteY2323" fmla="*/ 137629 h 3887021"/>
                    <a:gd name="connsiteX2324" fmla="*/ 3542231 w 5059200"/>
                    <a:gd name="connsiteY2324" fmla="*/ 135652 h 3887021"/>
                    <a:gd name="connsiteX2325" fmla="*/ 3542231 w 5059200"/>
                    <a:gd name="connsiteY2325" fmla="*/ 135652 h 3887021"/>
                    <a:gd name="connsiteX2326" fmla="*/ 3548340 w 5059200"/>
                    <a:gd name="connsiteY2326" fmla="*/ 131160 h 3887021"/>
                    <a:gd name="connsiteX2327" fmla="*/ 3548340 w 5059200"/>
                    <a:gd name="connsiteY2327" fmla="*/ 131160 h 3887021"/>
                    <a:gd name="connsiteX2328" fmla="*/ 3586071 w 5059200"/>
                    <a:gd name="connsiteY2328" fmla="*/ 137988 h 3887021"/>
                    <a:gd name="connsiteX2329" fmla="*/ 3586071 w 5059200"/>
                    <a:gd name="connsiteY2329" fmla="*/ 137988 h 3887021"/>
                    <a:gd name="connsiteX2330" fmla="*/ 3609967 w 5059200"/>
                    <a:gd name="connsiteY2330" fmla="*/ 142120 h 3887021"/>
                    <a:gd name="connsiteX2331" fmla="*/ 3609967 w 5059200"/>
                    <a:gd name="connsiteY2331" fmla="*/ 142120 h 3887021"/>
                    <a:gd name="connsiteX2332" fmla="*/ 3614459 w 5059200"/>
                    <a:gd name="connsiteY2332" fmla="*/ 141941 h 3887021"/>
                    <a:gd name="connsiteX2333" fmla="*/ 3614459 w 5059200"/>
                    <a:gd name="connsiteY2333" fmla="*/ 141941 h 3887021"/>
                    <a:gd name="connsiteX2334" fmla="*/ 3629012 w 5059200"/>
                    <a:gd name="connsiteY2334" fmla="*/ 140144 h 3887021"/>
                    <a:gd name="connsiteX2335" fmla="*/ 3629012 w 5059200"/>
                    <a:gd name="connsiteY2335" fmla="*/ 140144 h 3887021"/>
                    <a:gd name="connsiteX2336" fmla="*/ 3648776 w 5059200"/>
                    <a:gd name="connsiteY2336" fmla="*/ 144636 h 3887021"/>
                    <a:gd name="connsiteX2337" fmla="*/ 3648776 w 5059200"/>
                    <a:gd name="connsiteY2337" fmla="*/ 144636 h 3887021"/>
                    <a:gd name="connsiteX2338" fmla="*/ 3669259 w 5059200"/>
                    <a:gd name="connsiteY2338" fmla="*/ 148050 h 3887021"/>
                    <a:gd name="connsiteX2339" fmla="*/ 3669259 w 5059200"/>
                    <a:gd name="connsiteY2339" fmla="*/ 148050 h 3887021"/>
                    <a:gd name="connsiteX2340" fmla="*/ 3689382 w 5059200"/>
                    <a:gd name="connsiteY2340" fmla="*/ 145714 h 3887021"/>
                    <a:gd name="connsiteX2341" fmla="*/ 3689382 w 5059200"/>
                    <a:gd name="connsiteY2341" fmla="*/ 145714 h 3887021"/>
                    <a:gd name="connsiteX2342" fmla="*/ 3693515 w 5059200"/>
                    <a:gd name="connsiteY2342" fmla="*/ 145175 h 3887021"/>
                    <a:gd name="connsiteX2343" fmla="*/ 3693515 w 5059200"/>
                    <a:gd name="connsiteY2343" fmla="*/ 145175 h 3887021"/>
                    <a:gd name="connsiteX2344" fmla="*/ 3702498 w 5059200"/>
                    <a:gd name="connsiteY2344" fmla="*/ 153080 h 3887021"/>
                    <a:gd name="connsiteX2345" fmla="*/ 3702498 w 5059200"/>
                    <a:gd name="connsiteY2345" fmla="*/ 153080 h 3887021"/>
                    <a:gd name="connsiteX2346" fmla="*/ 3697647 w 5059200"/>
                    <a:gd name="connsiteY2346" fmla="*/ 160986 h 3887021"/>
                    <a:gd name="connsiteX2347" fmla="*/ 3697647 w 5059200"/>
                    <a:gd name="connsiteY2347" fmla="*/ 160986 h 3887021"/>
                    <a:gd name="connsiteX2348" fmla="*/ 3697647 w 5059200"/>
                    <a:gd name="connsiteY2348" fmla="*/ 160986 h 3887021"/>
                    <a:gd name="connsiteX2349" fmla="*/ 3697647 w 5059200"/>
                    <a:gd name="connsiteY2349" fmla="*/ 160986 h 3887021"/>
                    <a:gd name="connsiteX2350" fmla="*/ 3699803 w 5059200"/>
                    <a:gd name="connsiteY2350" fmla="*/ 162423 h 3887021"/>
                    <a:gd name="connsiteX2351" fmla="*/ 3699803 w 5059200"/>
                    <a:gd name="connsiteY2351" fmla="*/ 162423 h 3887021"/>
                    <a:gd name="connsiteX2352" fmla="*/ 3711123 w 5059200"/>
                    <a:gd name="connsiteY2352" fmla="*/ 168353 h 3887021"/>
                    <a:gd name="connsiteX2353" fmla="*/ 3711123 w 5059200"/>
                    <a:gd name="connsiteY2353" fmla="*/ 168353 h 3887021"/>
                    <a:gd name="connsiteX2354" fmla="*/ 3734480 w 5059200"/>
                    <a:gd name="connsiteY2354" fmla="*/ 173563 h 3887021"/>
                    <a:gd name="connsiteX2355" fmla="*/ 3734480 w 5059200"/>
                    <a:gd name="connsiteY2355" fmla="*/ 173563 h 3887021"/>
                    <a:gd name="connsiteX2356" fmla="*/ 3752088 w 5059200"/>
                    <a:gd name="connsiteY2356" fmla="*/ 173204 h 3887021"/>
                    <a:gd name="connsiteX2357" fmla="*/ 3752088 w 5059200"/>
                    <a:gd name="connsiteY2357" fmla="*/ 173204 h 3887021"/>
                    <a:gd name="connsiteX2358" fmla="*/ 3775804 w 5059200"/>
                    <a:gd name="connsiteY2358" fmla="*/ 163322 h 3887021"/>
                    <a:gd name="connsiteX2359" fmla="*/ 3775804 w 5059200"/>
                    <a:gd name="connsiteY2359" fmla="*/ 163322 h 3887021"/>
                    <a:gd name="connsiteX2360" fmla="*/ 3795029 w 5059200"/>
                    <a:gd name="connsiteY2360" fmla="*/ 150565 h 3887021"/>
                    <a:gd name="connsiteX2361" fmla="*/ 3795029 w 5059200"/>
                    <a:gd name="connsiteY2361" fmla="*/ 150565 h 3887021"/>
                    <a:gd name="connsiteX2362" fmla="*/ 3797365 w 5059200"/>
                    <a:gd name="connsiteY2362" fmla="*/ 150385 h 3887021"/>
                    <a:gd name="connsiteX2363" fmla="*/ 3797365 w 5059200"/>
                    <a:gd name="connsiteY2363" fmla="*/ 150385 h 3887021"/>
                    <a:gd name="connsiteX2364" fmla="*/ 3836174 w 5059200"/>
                    <a:gd name="connsiteY2364" fmla="*/ 165298 h 3887021"/>
                    <a:gd name="connsiteX2365" fmla="*/ 3836174 w 5059200"/>
                    <a:gd name="connsiteY2365" fmla="*/ 165298 h 3887021"/>
                    <a:gd name="connsiteX2366" fmla="*/ 3842103 w 5059200"/>
                    <a:gd name="connsiteY2366" fmla="*/ 166915 h 3887021"/>
                    <a:gd name="connsiteX2367" fmla="*/ 3842103 w 5059200"/>
                    <a:gd name="connsiteY2367" fmla="*/ 166915 h 3887021"/>
                    <a:gd name="connsiteX2368" fmla="*/ 3853602 w 5059200"/>
                    <a:gd name="connsiteY2368" fmla="*/ 164040 h 3887021"/>
                    <a:gd name="connsiteX2369" fmla="*/ 3853602 w 5059200"/>
                    <a:gd name="connsiteY2369" fmla="*/ 164040 h 3887021"/>
                    <a:gd name="connsiteX2370" fmla="*/ 3861328 w 5059200"/>
                    <a:gd name="connsiteY2370" fmla="*/ 161525 h 3887021"/>
                    <a:gd name="connsiteX2371" fmla="*/ 3861328 w 5059200"/>
                    <a:gd name="connsiteY2371" fmla="*/ 161525 h 3887021"/>
                    <a:gd name="connsiteX2372" fmla="*/ 3870851 w 5059200"/>
                    <a:gd name="connsiteY2372" fmla="*/ 168353 h 3887021"/>
                    <a:gd name="connsiteX2373" fmla="*/ 3870851 w 5059200"/>
                    <a:gd name="connsiteY2373" fmla="*/ 168353 h 3887021"/>
                    <a:gd name="connsiteX2374" fmla="*/ 3887560 w 5059200"/>
                    <a:gd name="connsiteY2374" fmla="*/ 183984 h 3887021"/>
                    <a:gd name="connsiteX2375" fmla="*/ 3887560 w 5059200"/>
                    <a:gd name="connsiteY2375" fmla="*/ 183984 h 3887021"/>
                    <a:gd name="connsiteX2376" fmla="*/ 3888459 w 5059200"/>
                    <a:gd name="connsiteY2376" fmla="*/ 188476 h 3887021"/>
                    <a:gd name="connsiteX2377" fmla="*/ 3888459 w 5059200"/>
                    <a:gd name="connsiteY2377" fmla="*/ 188476 h 3887021"/>
                    <a:gd name="connsiteX2378" fmla="*/ 3881272 w 5059200"/>
                    <a:gd name="connsiteY2378" fmla="*/ 194225 h 3887021"/>
                    <a:gd name="connsiteX2379" fmla="*/ 3881272 w 5059200"/>
                    <a:gd name="connsiteY2379" fmla="*/ 194225 h 3887021"/>
                    <a:gd name="connsiteX2380" fmla="*/ 3874444 w 5059200"/>
                    <a:gd name="connsiteY2380" fmla="*/ 193866 h 3887021"/>
                    <a:gd name="connsiteX2381" fmla="*/ 3874444 w 5059200"/>
                    <a:gd name="connsiteY2381" fmla="*/ 193866 h 3887021"/>
                    <a:gd name="connsiteX2382" fmla="*/ 3872647 w 5059200"/>
                    <a:gd name="connsiteY2382" fmla="*/ 194046 h 3887021"/>
                    <a:gd name="connsiteX2383" fmla="*/ 3872647 w 5059200"/>
                    <a:gd name="connsiteY2383" fmla="*/ 194046 h 3887021"/>
                    <a:gd name="connsiteX2384" fmla="*/ 3871390 w 5059200"/>
                    <a:gd name="connsiteY2384" fmla="*/ 194405 h 3887021"/>
                    <a:gd name="connsiteX2385" fmla="*/ 3871390 w 5059200"/>
                    <a:gd name="connsiteY2385" fmla="*/ 194405 h 3887021"/>
                    <a:gd name="connsiteX2386" fmla="*/ 3872288 w 5059200"/>
                    <a:gd name="connsiteY2386" fmla="*/ 195124 h 3887021"/>
                    <a:gd name="connsiteX2387" fmla="*/ 3872288 w 5059200"/>
                    <a:gd name="connsiteY2387" fmla="*/ 195124 h 3887021"/>
                    <a:gd name="connsiteX2388" fmla="*/ 3878038 w 5059200"/>
                    <a:gd name="connsiteY2388" fmla="*/ 198358 h 3887021"/>
                    <a:gd name="connsiteX2389" fmla="*/ 3878038 w 5059200"/>
                    <a:gd name="connsiteY2389" fmla="*/ 198358 h 3887021"/>
                    <a:gd name="connsiteX2390" fmla="*/ 3885404 w 5059200"/>
                    <a:gd name="connsiteY2390" fmla="*/ 204826 h 3887021"/>
                    <a:gd name="connsiteX2391" fmla="*/ 3885404 w 5059200"/>
                    <a:gd name="connsiteY2391" fmla="*/ 204826 h 3887021"/>
                    <a:gd name="connsiteX2392" fmla="*/ 3877678 w 5059200"/>
                    <a:gd name="connsiteY2392" fmla="*/ 214708 h 3887021"/>
                    <a:gd name="connsiteX2393" fmla="*/ 3877678 w 5059200"/>
                    <a:gd name="connsiteY2393" fmla="*/ 214708 h 3887021"/>
                    <a:gd name="connsiteX2394" fmla="*/ 3876780 w 5059200"/>
                    <a:gd name="connsiteY2394" fmla="*/ 215606 h 3887021"/>
                    <a:gd name="connsiteX2395" fmla="*/ 3876780 w 5059200"/>
                    <a:gd name="connsiteY2395" fmla="*/ 215606 h 3887021"/>
                    <a:gd name="connsiteX2396" fmla="*/ 3877139 w 5059200"/>
                    <a:gd name="connsiteY2396" fmla="*/ 215786 h 3887021"/>
                    <a:gd name="connsiteX2397" fmla="*/ 3877139 w 5059200"/>
                    <a:gd name="connsiteY2397" fmla="*/ 215786 h 3887021"/>
                    <a:gd name="connsiteX2398" fmla="*/ 3880014 w 5059200"/>
                    <a:gd name="connsiteY2398" fmla="*/ 217223 h 3887021"/>
                    <a:gd name="connsiteX2399" fmla="*/ 3880014 w 5059200"/>
                    <a:gd name="connsiteY2399" fmla="*/ 217223 h 3887021"/>
                    <a:gd name="connsiteX2400" fmla="*/ 3888638 w 5059200"/>
                    <a:gd name="connsiteY2400" fmla="*/ 219379 h 3887021"/>
                    <a:gd name="connsiteX2401" fmla="*/ 3888638 w 5059200"/>
                    <a:gd name="connsiteY2401" fmla="*/ 219379 h 3887021"/>
                    <a:gd name="connsiteX2402" fmla="*/ 3896185 w 5059200"/>
                    <a:gd name="connsiteY2402" fmla="*/ 227285 h 3887021"/>
                    <a:gd name="connsiteX2403" fmla="*/ 3896185 w 5059200"/>
                    <a:gd name="connsiteY2403" fmla="*/ 227285 h 3887021"/>
                    <a:gd name="connsiteX2404" fmla="*/ 3891154 w 5059200"/>
                    <a:gd name="connsiteY2404" fmla="*/ 233574 h 3887021"/>
                    <a:gd name="connsiteX2405" fmla="*/ 3891154 w 5059200"/>
                    <a:gd name="connsiteY2405" fmla="*/ 233574 h 3887021"/>
                    <a:gd name="connsiteX2406" fmla="*/ 3888459 w 5059200"/>
                    <a:gd name="connsiteY2406" fmla="*/ 233753 h 3887021"/>
                    <a:gd name="connsiteX2407" fmla="*/ 3888459 w 5059200"/>
                    <a:gd name="connsiteY2407" fmla="*/ 233753 h 3887021"/>
                    <a:gd name="connsiteX2408" fmla="*/ 3883248 w 5059200"/>
                    <a:gd name="connsiteY2408" fmla="*/ 233035 h 3887021"/>
                    <a:gd name="connsiteX2409" fmla="*/ 3883248 w 5059200"/>
                    <a:gd name="connsiteY2409" fmla="*/ 233035 h 3887021"/>
                    <a:gd name="connsiteX2410" fmla="*/ 3882709 w 5059200"/>
                    <a:gd name="connsiteY2410" fmla="*/ 235550 h 3887021"/>
                    <a:gd name="connsiteX2411" fmla="*/ 3882709 w 5059200"/>
                    <a:gd name="connsiteY2411" fmla="*/ 235550 h 3887021"/>
                    <a:gd name="connsiteX2412" fmla="*/ 3882709 w 5059200"/>
                    <a:gd name="connsiteY2412" fmla="*/ 236448 h 3887021"/>
                    <a:gd name="connsiteX2413" fmla="*/ 3882709 w 5059200"/>
                    <a:gd name="connsiteY2413" fmla="*/ 236448 h 3887021"/>
                    <a:gd name="connsiteX2414" fmla="*/ 3898880 w 5059200"/>
                    <a:gd name="connsiteY2414" fmla="*/ 252798 h 3887021"/>
                    <a:gd name="connsiteX2415" fmla="*/ 3898880 w 5059200"/>
                    <a:gd name="connsiteY2415" fmla="*/ 252798 h 3887021"/>
                    <a:gd name="connsiteX2416" fmla="*/ 3904449 w 5059200"/>
                    <a:gd name="connsiteY2416" fmla="*/ 255673 h 3887021"/>
                    <a:gd name="connsiteX2417" fmla="*/ 3904449 w 5059200"/>
                    <a:gd name="connsiteY2417" fmla="*/ 255673 h 3887021"/>
                    <a:gd name="connsiteX2418" fmla="*/ 3910558 w 5059200"/>
                    <a:gd name="connsiteY2418" fmla="*/ 251361 h 3887021"/>
                    <a:gd name="connsiteX2419" fmla="*/ 3910558 w 5059200"/>
                    <a:gd name="connsiteY2419" fmla="*/ 251361 h 3887021"/>
                    <a:gd name="connsiteX2420" fmla="*/ 3932299 w 5059200"/>
                    <a:gd name="connsiteY2420" fmla="*/ 225309 h 3887021"/>
                    <a:gd name="connsiteX2421" fmla="*/ 3932299 w 5059200"/>
                    <a:gd name="connsiteY2421" fmla="*/ 225309 h 3887021"/>
                    <a:gd name="connsiteX2422" fmla="*/ 3942360 w 5059200"/>
                    <a:gd name="connsiteY2422" fmla="*/ 216864 h 3887021"/>
                    <a:gd name="connsiteX2423" fmla="*/ 3942360 w 5059200"/>
                    <a:gd name="connsiteY2423" fmla="*/ 216864 h 3887021"/>
                    <a:gd name="connsiteX2424" fmla="*/ 3952422 w 5059200"/>
                    <a:gd name="connsiteY2424" fmla="*/ 228183 h 3887021"/>
                    <a:gd name="connsiteX2425" fmla="*/ 3952422 w 5059200"/>
                    <a:gd name="connsiteY2425" fmla="*/ 228183 h 3887021"/>
                    <a:gd name="connsiteX2426" fmla="*/ 3963921 w 5059200"/>
                    <a:gd name="connsiteY2426" fmla="*/ 233753 h 3887021"/>
                    <a:gd name="connsiteX2427" fmla="*/ 3963921 w 5059200"/>
                    <a:gd name="connsiteY2427" fmla="*/ 233753 h 3887021"/>
                    <a:gd name="connsiteX2428" fmla="*/ 3985302 w 5059200"/>
                    <a:gd name="connsiteY2428" fmla="*/ 230878 h 3887021"/>
                    <a:gd name="connsiteX2429" fmla="*/ 3985302 w 5059200"/>
                    <a:gd name="connsiteY2429" fmla="*/ 230878 h 3887021"/>
                    <a:gd name="connsiteX2430" fmla="*/ 3992668 w 5059200"/>
                    <a:gd name="connsiteY2430" fmla="*/ 230160 h 3887021"/>
                    <a:gd name="connsiteX2431" fmla="*/ 3992668 w 5059200"/>
                    <a:gd name="connsiteY2431" fmla="*/ 230160 h 3887021"/>
                    <a:gd name="connsiteX2432" fmla="*/ 4021416 w 5059200"/>
                    <a:gd name="connsiteY2432" fmla="*/ 240401 h 3887021"/>
                    <a:gd name="connsiteX2433" fmla="*/ 4021416 w 5059200"/>
                    <a:gd name="connsiteY2433" fmla="*/ 240401 h 3887021"/>
                    <a:gd name="connsiteX2434" fmla="*/ 4029681 w 5059200"/>
                    <a:gd name="connsiteY2434" fmla="*/ 243635 h 3887021"/>
                    <a:gd name="connsiteX2435" fmla="*/ 4029681 w 5059200"/>
                    <a:gd name="connsiteY2435" fmla="*/ 243635 h 3887021"/>
                    <a:gd name="connsiteX2436" fmla="*/ 4039203 w 5059200"/>
                    <a:gd name="connsiteY2436" fmla="*/ 235550 h 3887021"/>
                    <a:gd name="connsiteX2437" fmla="*/ 4039203 w 5059200"/>
                    <a:gd name="connsiteY2437" fmla="*/ 235550 h 3887021"/>
                    <a:gd name="connsiteX2438" fmla="*/ 4049265 w 5059200"/>
                    <a:gd name="connsiteY2438" fmla="*/ 230699 h 3887021"/>
                    <a:gd name="connsiteX2439" fmla="*/ 4049265 w 5059200"/>
                    <a:gd name="connsiteY2439" fmla="*/ 230699 h 3887021"/>
                    <a:gd name="connsiteX2440" fmla="*/ 4067053 w 5059200"/>
                    <a:gd name="connsiteY2440" fmla="*/ 234652 h 3887021"/>
                    <a:gd name="connsiteX2441" fmla="*/ 4067053 w 5059200"/>
                    <a:gd name="connsiteY2441" fmla="*/ 234652 h 3887021"/>
                    <a:gd name="connsiteX2442" fmla="*/ 4067592 w 5059200"/>
                    <a:gd name="connsiteY2442" fmla="*/ 234831 h 3887021"/>
                    <a:gd name="connsiteX2443" fmla="*/ 4067592 w 5059200"/>
                    <a:gd name="connsiteY2443" fmla="*/ 234831 h 3887021"/>
                    <a:gd name="connsiteX2444" fmla="*/ 4067771 w 5059200"/>
                    <a:gd name="connsiteY2444" fmla="*/ 233394 h 3887021"/>
                    <a:gd name="connsiteX2445" fmla="*/ 4067771 w 5059200"/>
                    <a:gd name="connsiteY2445" fmla="*/ 233394 h 3887021"/>
                    <a:gd name="connsiteX2446" fmla="*/ 4062561 w 5059200"/>
                    <a:gd name="connsiteY2446" fmla="*/ 212911 h 3887021"/>
                    <a:gd name="connsiteX2447" fmla="*/ 4062561 w 5059200"/>
                    <a:gd name="connsiteY2447" fmla="*/ 212911 h 3887021"/>
                    <a:gd name="connsiteX2448" fmla="*/ 4060405 w 5059200"/>
                    <a:gd name="connsiteY2448" fmla="*/ 205006 h 3887021"/>
                    <a:gd name="connsiteX2449" fmla="*/ 4060405 w 5059200"/>
                    <a:gd name="connsiteY2449" fmla="*/ 205006 h 3887021"/>
                    <a:gd name="connsiteX2450" fmla="*/ 4073880 w 5059200"/>
                    <a:gd name="connsiteY2450" fmla="*/ 197459 h 3887021"/>
                    <a:gd name="connsiteX2451" fmla="*/ 4073880 w 5059200"/>
                    <a:gd name="connsiteY2451" fmla="*/ 197459 h 3887021"/>
                    <a:gd name="connsiteX2452" fmla="*/ 4093464 w 5059200"/>
                    <a:gd name="connsiteY2452" fmla="*/ 194046 h 3887021"/>
                    <a:gd name="connsiteX2453" fmla="*/ 4093464 w 5059200"/>
                    <a:gd name="connsiteY2453" fmla="*/ 194046 h 3887021"/>
                    <a:gd name="connsiteX2454" fmla="*/ 4100292 w 5059200"/>
                    <a:gd name="connsiteY2454" fmla="*/ 191710 h 3887021"/>
                    <a:gd name="connsiteX2455" fmla="*/ 4100292 w 5059200"/>
                    <a:gd name="connsiteY2455" fmla="*/ 191710 h 3887021"/>
                    <a:gd name="connsiteX2456" fmla="*/ 4113408 w 5059200"/>
                    <a:gd name="connsiteY2456" fmla="*/ 193507 h 3887021"/>
                    <a:gd name="connsiteX2457" fmla="*/ 4113408 w 5059200"/>
                    <a:gd name="connsiteY2457" fmla="*/ 193507 h 3887021"/>
                    <a:gd name="connsiteX2458" fmla="*/ 4113767 w 5059200"/>
                    <a:gd name="connsiteY2458" fmla="*/ 193507 h 3887021"/>
                    <a:gd name="connsiteX2459" fmla="*/ 4113767 w 5059200"/>
                    <a:gd name="connsiteY2459" fmla="*/ 193507 h 3887021"/>
                    <a:gd name="connsiteX2460" fmla="*/ 4169825 w 5059200"/>
                    <a:gd name="connsiteY2460" fmla="*/ 197280 h 3887021"/>
                    <a:gd name="connsiteX2461" fmla="*/ 4169825 w 5059200"/>
                    <a:gd name="connsiteY2461" fmla="*/ 197280 h 3887021"/>
                    <a:gd name="connsiteX2462" fmla="*/ 4170004 w 5059200"/>
                    <a:gd name="connsiteY2462" fmla="*/ 197280 h 3887021"/>
                    <a:gd name="connsiteX2463" fmla="*/ 4170004 w 5059200"/>
                    <a:gd name="connsiteY2463" fmla="*/ 197280 h 3887021"/>
                    <a:gd name="connsiteX2464" fmla="*/ 4170543 w 5059200"/>
                    <a:gd name="connsiteY2464" fmla="*/ 197280 h 3887021"/>
                    <a:gd name="connsiteX2465" fmla="*/ 4170543 w 5059200"/>
                    <a:gd name="connsiteY2465" fmla="*/ 197280 h 3887021"/>
                    <a:gd name="connsiteX2466" fmla="*/ 4184738 w 5059200"/>
                    <a:gd name="connsiteY2466" fmla="*/ 202311 h 3887021"/>
                    <a:gd name="connsiteX2467" fmla="*/ 4184738 w 5059200"/>
                    <a:gd name="connsiteY2467" fmla="*/ 202311 h 3887021"/>
                    <a:gd name="connsiteX2468" fmla="*/ 4180785 w 5059200"/>
                    <a:gd name="connsiteY2468" fmla="*/ 207521 h 3887021"/>
                    <a:gd name="connsiteX2469" fmla="*/ 4180785 w 5059200"/>
                    <a:gd name="connsiteY2469" fmla="*/ 207521 h 3887021"/>
                    <a:gd name="connsiteX2470" fmla="*/ 4156170 w 5059200"/>
                    <a:gd name="connsiteY2470" fmla="*/ 213091 h 3887021"/>
                    <a:gd name="connsiteX2471" fmla="*/ 4156170 w 5059200"/>
                    <a:gd name="connsiteY2471" fmla="*/ 213091 h 3887021"/>
                    <a:gd name="connsiteX2472" fmla="*/ 4160841 w 5059200"/>
                    <a:gd name="connsiteY2472" fmla="*/ 213450 h 3887021"/>
                    <a:gd name="connsiteX2473" fmla="*/ 4160841 w 5059200"/>
                    <a:gd name="connsiteY2473" fmla="*/ 213450 h 3887021"/>
                    <a:gd name="connsiteX2474" fmla="*/ 4169465 w 5059200"/>
                    <a:gd name="connsiteY2474" fmla="*/ 212193 h 3887021"/>
                    <a:gd name="connsiteX2475" fmla="*/ 4169465 w 5059200"/>
                    <a:gd name="connsiteY2475" fmla="*/ 212193 h 3887021"/>
                    <a:gd name="connsiteX2476" fmla="*/ 4173059 w 5059200"/>
                    <a:gd name="connsiteY2476" fmla="*/ 211474 h 3887021"/>
                    <a:gd name="connsiteX2477" fmla="*/ 4173059 w 5059200"/>
                    <a:gd name="connsiteY2477" fmla="*/ 211474 h 3887021"/>
                    <a:gd name="connsiteX2478" fmla="*/ 4177910 w 5059200"/>
                    <a:gd name="connsiteY2478" fmla="*/ 216325 h 3887021"/>
                    <a:gd name="connsiteX2479" fmla="*/ 4177910 w 5059200"/>
                    <a:gd name="connsiteY2479" fmla="*/ 216325 h 3887021"/>
                    <a:gd name="connsiteX2480" fmla="*/ 4176113 w 5059200"/>
                    <a:gd name="connsiteY2480" fmla="*/ 221895 h 3887021"/>
                    <a:gd name="connsiteX2481" fmla="*/ 4176113 w 5059200"/>
                    <a:gd name="connsiteY2481" fmla="*/ 221895 h 3887021"/>
                    <a:gd name="connsiteX2482" fmla="*/ 4170364 w 5059200"/>
                    <a:gd name="connsiteY2482" fmla="*/ 231777 h 3887021"/>
                    <a:gd name="connsiteX2483" fmla="*/ 4170364 w 5059200"/>
                    <a:gd name="connsiteY2483" fmla="*/ 231777 h 3887021"/>
                    <a:gd name="connsiteX2484" fmla="*/ 4170543 w 5059200"/>
                    <a:gd name="connsiteY2484" fmla="*/ 232855 h 3887021"/>
                    <a:gd name="connsiteX2485" fmla="*/ 4170543 w 5059200"/>
                    <a:gd name="connsiteY2485" fmla="*/ 232855 h 3887021"/>
                    <a:gd name="connsiteX2486" fmla="*/ 4170723 w 5059200"/>
                    <a:gd name="connsiteY2486" fmla="*/ 233574 h 3887021"/>
                    <a:gd name="connsiteX2487" fmla="*/ 4170723 w 5059200"/>
                    <a:gd name="connsiteY2487" fmla="*/ 233574 h 3887021"/>
                    <a:gd name="connsiteX2488" fmla="*/ 4182761 w 5059200"/>
                    <a:gd name="connsiteY2488" fmla="*/ 224410 h 3887021"/>
                    <a:gd name="connsiteX2489" fmla="*/ 4182761 w 5059200"/>
                    <a:gd name="connsiteY2489" fmla="*/ 224410 h 3887021"/>
                    <a:gd name="connsiteX2490" fmla="*/ 4211689 w 5059200"/>
                    <a:gd name="connsiteY2490" fmla="*/ 204467 h 3887021"/>
                    <a:gd name="connsiteX2491" fmla="*/ 4211689 w 5059200"/>
                    <a:gd name="connsiteY2491" fmla="*/ 204467 h 3887021"/>
                    <a:gd name="connsiteX2492" fmla="*/ 4220133 w 5059200"/>
                    <a:gd name="connsiteY2492" fmla="*/ 203029 h 3887021"/>
                    <a:gd name="connsiteX2493" fmla="*/ 4220133 w 5059200"/>
                    <a:gd name="connsiteY2493" fmla="*/ 203029 h 3887021"/>
                    <a:gd name="connsiteX2494" fmla="*/ 4263614 w 5059200"/>
                    <a:gd name="connsiteY2494" fmla="*/ 217044 h 3887021"/>
                    <a:gd name="connsiteX2495" fmla="*/ 4263614 w 5059200"/>
                    <a:gd name="connsiteY2495" fmla="*/ 217044 h 3887021"/>
                    <a:gd name="connsiteX2496" fmla="*/ 4268285 w 5059200"/>
                    <a:gd name="connsiteY2496" fmla="*/ 225129 h 3887021"/>
                    <a:gd name="connsiteX2497" fmla="*/ 4268285 w 5059200"/>
                    <a:gd name="connsiteY2497" fmla="*/ 225129 h 3887021"/>
                    <a:gd name="connsiteX2498" fmla="*/ 4262895 w 5059200"/>
                    <a:gd name="connsiteY2498" fmla="*/ 229082 h 3887021"/>
                    <a:gd name="connsiteX2499" fmla="*/ 4262895 w 5059200"/>
                    <a:gd name="connsiteY2499" fmla="*/ 229082 h 3887021"/>
                    <a:gd name="connsiteX2500" fmla="*/ 4251935 w 5059200"/>
                    <a:gd name="connsiteY2500" fmla="*/ 227824 h 3887021"/>
                    <a:gd name="connsiteX2501" fmla="*/ 4251935 w 5059200"/>
                    <a:gd name="connsiteY2501" fmla="*/ 227824 h 3887021"/>
                    <a:gd name="connsiteX2502" fmla="*/ 4250318 w 5059200"/>
                    <a:gd name="connsiteY2502" fmla="*/ 227644 h 3887021"/>
                    <a:gd name="connsiteX2503" fmla="*/ 4250318 w 5059200"/>
                    <a:gd name="connsiteY2503" fmla="*/ 227644 h 3887021"/>
                    <a:gd name="connsiteX2504" fmla="*/ 4245287 w 5059200"/>
                    <a:gd name="connsiteY2504" fmla="*/ 229980 h 3887021"/>
                    <a:gd name="connsiteX2505" fmla="*/ 4245287 w 5059200"/>
                    <a:gd name="connsiteY2505" fmla="*/ 229980 h 3887021"/>
                    <a:gd name="connsiteX2506" fmla="*/ 4251216 w 5059200"/>
                    <a:gd name="connsiteY2506" fmla="*/ 233394 h 3887021"/>
                    <a:gd name="connsiteX2507" fmla="*/ 4251216 w 5059200"/>
                    <a:gd name="connsiteY2507" fmla="*/ 233394 h 3887021"/>
                    <a:gd name="connsiteX2508" fmla="*/ 4251216 w 5059200"/>
                    <a:gd name="connsiteY2508" fmla="*/ 233394 h 3887021"/>
                    <a:gd name="connsiteX2509" fmla="*/ 4293619 w 5059200"/>
                    <a:gd name="connsiteY2509" fmla="*/ 245252 h 3887021"/>
                    <a:gd name="connsiteX2510" fmla="*/ 4293619 w 5059200"/>
                    <a:gd name="connsiteY2510" fmla="*/ 245252 h 3887021"/>
                    <a:gd name="connsiteX2511" fmla="*/ 4311406 w 5059200"/>
                    <a:gd name="connsiteY2511" fmla="*/ 265555 h 3887021"/>
                    <a:gd name="connsiteX2512" fmla="*/ 4311406 w 5059200"/>
                    <a:gd name="connsiteY2512" fmla="*/ 265555 h 3887021"/>
                    <a:gd name="connsiteX2513" fmla="*/ 4317874 w 5059200"/>
                    <a:gd name="connsiteY2513" fmla="*/ 268789 h 3887021"/>
                    <a:gd name="connsiteX2514" fmla="*/ 4317874 w 5059200"/>
                    <a:gd name="connsiteY2514" fmla="*/ 268789 h 3887021"/>
                    <a:gd name="connsiteX2515" fmla="*/ 4335842 w 5059200"/>
                    <a:gd name="connsiteY2515" fmla="*/ 263938 h 3887021"/>
                    <a:gd name="connsiteX2516" fmla="*/ 4335842 w 5059200"/>
                    <a:gd name="connsiteY2516" fmla="*/ 263938 h 3887021"/>
                    <a:gd name="connsiteX2517" fmla="*/ 4361714 w 5059200"/>
                    <a:gd name="connsiteY2517" fmla="*/ 260524 h 3887021"/>
                    <a:gd name="connsiteX2518" fmla="*/ 4361714 w 5059200"/>
                    <a:gd name="connsiteY2518" fmla="*/ 260524 h 3887021"/>
                    <a:gd name="connsiteX2519" fmla="*/ 4384353 w 5059200"/>
                    <a:gd name="connsiteY2519" fmla="*/ 262321 h 3887021"/>
                    <a:gd name="connsiteX2520" fmla="*/ 4384353 w 5059200"/>
                    <a:gd name="connsiteY2520" fmla="*/ 262321 h 3887021"/>
                    <a:gd name="connsiteX2521" fmla="*/ 4399446 w 5059200"/>
                    <a:gd name="connsiteY2521" fmla="*/ 264118 h 3887021"/>
                    <a:gd name="connsiteX2522" fmla="*/ 4399446 w 5059200"/>
                    <a:gd name="connsiteY2522" fmla="*/ 264118 h 3887021"/>
                    <a:gd name="connsiteX2523" fmla="*/ 4412202 w 5059200"/>
                    <a:gd name="connsiteY2523" fmla="*/ 261063 h 3887021"/>
                    <a:gd name="connsiteX2524" fmla="*/ 4412202 w 5059200"/>
                    <a:gd name="connsiteY2524" fmla="*/ 261063 h 3887021"/>
                    <a:gd name="connsiteX2525" fmla="*/ 4421006 w 5059200"/>
                    <a:gd name="connsiteY2525" fmla="*/ 259087 h 3887021"/>
                    <a:gd name="connsiteX2526" fmla="*/ 4421006 w 5059200"/>
                    <a:gd name="connsiteY2526" fmla="*/ 259087 h 3887021"/>
                    <a:gd name="connsiteX2527" fmla="*/ 4444004 w 5059200"/>
                    <a:gd name="connsiteY2527" fmla="*/ 276156 h 3887021"/>
                    <a:gd name="connsiteX2528" fmla="*/ 4444004 w 5059200"/>
                    <a:gd name="connsiteY2528" fmla="*/ 276156 h 3887021"/>
                    <a:gd name="connsiteX2529" fmla="*/ 4449394 w 5059200"/>
                    <a:gd name="connsiteY2529" fmla="*/ 285858 h 3887021"/>
                    <a:gd name="connsiteX2530" fmla="*/ 4449394 w 5059200"/>
                    <a:gd name="connsiteY2530" fmla="*/ 285858 h 3887021"/>
                    <a:gd name="connsiteX2531" fmla="*/ 4445801 w 5059200"/>
                    <a:gd name="connsiteY2531" fmla="*/ 296459 h 3887021"/>
                    <a:gd name="connsiteX2532" fmla="*/ 4445801 w 5059200"/>
                    <a:gd name="connsiteY2532" fmla="*/ 296459 h 3887021"/>
                    <a:gd name="connsiteX2533" fmla="*/ 4445442 w 5059200"/>
                    <a:gd name="connsiteY2533" fmla="*/ 297716 h 3887021"/>
                    <a:gd name="connsiteX2534" fmla="*/ 4445442 w 5059200"/>
                    <a:gd name="connsiteY2534" fmla="*/ 297716 h 3887021"/>
                    <a:gd name="connsiteX2535" fmla="*/ 4450472 w 5059200"/>
                    <a:gd name="connsiteY2535" fmla="*/ 303286 h 3887021"/>
                    <a:gd name="connsiteX2536" fmla="*/ 4450472 w 5059200"/>
                    <a:gd name="connsiteY2536" fmla="*/ 303286 h 3887021"/>
                    <a:gd name="connsiteX2537" fmla="*/ 4461073 w 5059200"/>
                    <a:gd name="connsiteY2537" fmla="*/ 306161 h 3887021"/>
                    <a:gd name="connsiteX2538" fmla="*/ 4461073 w 5059200"/>
                    <a:gd name="connsiteY2538" fmla="*/ 306161 h 3887021"/>
                    <a:gd name="connsiteX2539" fmla="*/ 4462690 w 5059200"/>
                    <a:gd name="connsiteY2539" fmla="*/ 305981 h 3887021"/>
                    <a:gd name="connsiteX2540" fmla="*/ 4462690 w 5059200"/>
                    <a:gd name="connsiteY2540" fmla="*/ 305981 h 3887021"/>
                    <a:gd name="connsiteX2541" fmla="*/ 4463229 w 5059200"/>
                    <a:gd name="connsiteY2541" fmla="*/ 305981 h 3887021"/>
                    <a:gd name="connsiteX2542" fmla="*/ 4463229 w 5059200"/>
                    <a:gd name="connsiteY2542" fmla="*/ 305981 h 3887021"/>
                    <a:gd name="connsiteX2543" fmla="*/ 4471314 w 5059200"/>
                    <a:gd name="connsiteY2543" fmla="*/ 313168 h 3887021"/>
                    <a:gd name="connsiteX2544" fmla="*/ 4471314 w 5059200"/>
                    <a:gd name="connsiteY2544" fmla="*/ 313168 h 3887021"/>
                    <a:gd name="connsiteX2545" fmla="*/ 4474728 w 5059200"/>
                    <a:gd name="connsiteY2545" fmla="*/ 324667 h 3887021"/>
                    <a:gd name="connsiteX2546" fmla="*/ 4474728 w 5059200"/>
                    <a:gd name="connsiteY2546" fmla="*/ 324667 h 3887021"/>
                    <a:gd name="connsiteX2547" fmla="*/ 4475447 w 5059200"/>
                    <a:gd name="connsiteY2547" fmla="*/ 325925 h 3887021"/>
                    <a:gd name="connsiteX2548" fmla="*/ 4475447 w 5059200"/>
                    <a:gd name="connsiteY2548" fmla="*/ 325925 h 3887021"/>
                    <a:gd name="connsiteX2549" fmla="*/ 4475626 w 5059200"/>
                    <a:gd name="connsiteY2549" fmla="*/ 325565 h 3887021"/>
                    <a:gd name="connsiteX2550" fmla="*/ 4475626 w 5059200"/>
                    <a:gd name="connsiteY2550" fmla="*/ 325565 h 3887021"/>
                    <a:gd name="connsiteX2551" fmla="*/ 4479579 w 5059200"/>
                    <a:gd name="connsiteY2551" fmla="*/ 317840 h 3887021"/>
                    <a:gd name="connsiteX2552" fmla="*/ 4479579 w 5059200"/>
                    <a:gd name="connsiteY2552" fmla="*/ 317840 h 3887021"/>
                    <a:gd name="connsiteX2553" fmla="*/ 4507788 w 5059200"/>
                    <a:gd name="connsiteY2553" fmla="*/ 307239 h 3887021"/>
                    <a:gd name="connsiteX2554" fmla="*/ 4507788 w 5059200"/>
                    <a:gd name="connsiteY2554" fmla="*/ 307239 h 3887021"/>
                    <a:gd name="connsiteX2555" fmla="*/ 4517490 w 5059200"/>
                    <a:gd name="connsiteY2555" fmla="*/ 306700 h 3887021"/>
                    <a:gd name="connsiteX2556" fmla="*/ 4517490 w 5059200"/>
                    <a:gd name="connsiteY2556" fmla="*/ 306700 h 3887021"/>
                    <a:gd name="connsiteX2557" fmla="*/ 4544081 w 5059200"/>
                    <a:gd name="connsiteY2557" fmla="*/ 311192 h 3887021"/>
                    <a:gd name="connsiteX2558" fmla="*/ 4544081 w 5059200"/>
                    <a:gd name="connsiteY2558" fmla="*/ 311192 h 3887021"/>
                    <a:gd name="connsiteX2559" fmla="*/ 4552706 w 5059200"/>
                    <a:gd name="connsiteY2559" fmla="*/ 311910 h 3887021"/>
                    <a:gd name="connsiteX2560" fmla="*/ 4552706 w 5059200"/>
                    <a:gd name="connsiteY2560" fmla="*/ 311910 h 3887021"/>
                    <a:gd name="connsiteX2561" fmla="*/ 4578578 w 5059200"/>
                    <a:gd name="connsiteY2561" fmla="*/ 303825 h 3887021"/>
                    <a:gd name="connsiteX2562" fmla="*/ 4578578 w 5059200"/>
                    <a:gd name="connsiteY2562" fmla="*/ 303825 h 3887021"/>
                    <a:gd name="connsiteX2563" fmla="*/ 4584328 w 5059200"/>
                    <a:gd name="connsiteY2563" fmla="*/ 301310 h 3887021"/>
                    <a:gd name="connsiteX2564" fmla="*/ 4584328 w 5059200"/>
                    <a:gd name="connsiteY2564" fmla="*/ 301310 h 3887021"/>
                    <a:gd name="connsiteX2565" fmla="*/ 4614333 w 5059200"/>
                    <a:gd name="connsiteY2565" fmla="*/ 313527 h 3887021"/>
                    <a:gd name="connsiteX2566" fmla="*/ 4614333 w 5059200"/>
                    <a:gd name="connsiteY2566" fmla="*/ 313527 h 3887021"/>
                    <a:gd name="connsiteX2567" fmla="*/ 4614693 w 5059200"/>
                    <a:gd name="connsiteY2567" fmla="*/ 313527 h 3887021"/>
                    <a:gd name="connsiteX2568" fmla="*/ 4614693 w 5059200"/>
                    <a:gd name="connsiteY2568" fmla="*/ 313527 h 3887021"/>
                    <a:gd name="connsiteX2569" fmla="*/ 4614693 w 5059200"/>
                    <a:gd name="connsiteY2569" fmla="*/ 313527 h 3887021"/>
                    <a:gd name="connsiteX2570" fmla="*/ 4614693 w 5059200"/>
                    <a:gd name="connsiteY2570" fmla="*/ 313527 h 3887021"/>
                    <a:gd name="connsiteX2571" fmla="*/ 4633558 w 5059200"/>
                    <a:gd name="connsiteY2571" fmla="*/ 324847 h 3887021"/>
                    <a:gd name="connsiteX2572" fmla="*/ 4633558 w 5059200"/>
                    <a:gd name="connsiteY2572" fmla="*/ 324847 h 3887021"/>
                    <a:gd name="connsiteX2573" fmla="*/ 4641823 w 5059200"/>
                    <a:gd name="connsiteY2573" fmla="*/ 331854 h 3887021"/>
                    <a:gd name="connsiteX2574" fmla="*/ 4641823 w 5059200"/>
                    <a:gd name="connsiteY2574" fmla="*/ 331854 h 3887021"/>
                    <a:gd name="connsiteX2575" fmla="*/ 4649010 w 5059200"/>
                    <a:gd name="connsiteY2575" fmla="*/ 329698 h 3887021"/>
                    <a:gd name="connsiteX2576" fmla="*/ 4649010 w 5059200"/>
                    <a:gd name="connsiteY2576" fmla="*/ 329698 h 3887021"/>
                    <a:gd name="connsiteX2577" fmla="*/ 4653142 w 5059200"/>
                    <a:gd name="connsiteY2577" fmla="*/ 322870 h 3887021"/>
                    <a:gd name="connsiteX2578" fmla="*/ 4653142 w 5059200"/>
                    <a:gd name="connsiteY2578" fmla="*/ 322870 h 3887021"/>
                    <a:gd name="connsiteX2579" fmla="*/ 4645057 w 5059200"/>
                    <a:gd name="connsiteY2579" fmla="*/ 299513 h 3887021"/>
                    <a:gd name="connsiteX2580" fmla="*/ 4645057 w 5059200"/>
                    <a:gd name="connsiteY2580" fmla="*/ 299513 h 3887021"/>
                    <a:gd name="connsiteX2581" fmla="*/ 4643440 w 5059200"/>
                    <a:gd name="connsiteY2581" fmla="*/ 291607 h 3887021"/>
                    <a:gd name="connsiteX2582" fmla="*/ 4643440 w 5059200"/>
                    <a:gd name="connsiteY2582" fmla="*/ 291607 h 3887021"/>
                    <a:gd name="connsiteX2583" fmla="*/ 4652064 w 5059200"/>
                    <a:gd name="connsiteY2583" fmla="*/ 283522 h 3887021"/>
                    <a:gd name="connsiteX2584" fmla="*/ 4652064 w 5059200"/>
                    <a:gd name="connsiteY2584" fmla="*/ 283522 h 3887021"/>
                    <a:gd name="connsiteX2585" fmla="*/ 4664102 w 5059200"/>
                    <a:gd name="connsiteY2585" fmla="*/ 285678 h 3887021"/>
                    <a:gd name="connsiteX2586" fmla="*/ 4664102 w 5059200"/>
                    <a:gd name="connsiteY2586" fmla="*/ 285678 h 3887021"/>
                    <a:gd name="connsiteX2587" fmla="*/ 4705607 w 5059200"/>
                    <a:gd name="connsiteY2587" fmla="*/ 293404 h 3887021"/>
                    <a:gd name="connsiteX2588" fmla="*/ 4705607 w 5059200"/>
                    <a:gd name="connsiteY2588" fmla="*/ 293404 h 3887021"/>
                    <a:gd name="connsiteX2589" fmla="*/ 4714770 w 5059200"/>
                    <a:gd name="connsiteY2589" fmla="*/ 293764 h 3887021"/>
                    <a:gd name="connsiteX2590" fmla="*/ 4714770 w 5059200"/>
                    <a:gd name="connsiteY2590" fmla="*/ 293764 h 3887021"/>
                    <a:gd name="connsiteX2591" fmla="*/ 4739564 w 5059200"/>
                    <a:gd name="connsiteY2591" fmla="*/ 288553 h 3887021"/>
                    <a:gd name="connsiteX2592" fmla="*/ 4739564 w 5059200"/>
                    <a:gd name="connsiteY2592" fmla="*/ 288553 h 3887021"/>
                    <a:gd name="connsiteX2593" fmla="*/ 4749087 w 5059200"/>
                    <a:gd name="connsiteY2593" fmla="*/ 285858 h 3887021"/>
                    <a:gd name="connsiteX2594" fmla="*/ 4749087 w 5059200"/>
                    <a:gd name="connsiteY2594" fmla="*/ 285858 h 3887021"/>
                    <a:gd name="connsiteX2595" fmla="*/ 4778913 w 5059200"/>
                    <a:gd name="connsiteY2595" fmla="*/ 294842 h 3887021"/>
                    <a:gd name="connsiteX2596" fmla="*/ 4778913 w 5059200"/>
                    <a:gd name="connsiteY2596" fmla="*/ 294842 h 3887021"/>
                    <a:gd name="connsiteX2597" fmla="*/ 4838025 w 5059200"/>
                    <a:gd name="connsiteY2597" fmla="*/ 318558 h 3887021"/>
                    <a:gd name="connsiteX2598" fmla="*/ 4838025 w 5059200"/>
                    <a:gd name="connsiteY2598" fmla="*/ 318558 h 3887021"/>
                    <a:gd name="connsiteX2599" fmla="*/ 4904503 w 5059200"/>
                    <a:gd name="connsiteY2599" fmla="*/ 346407 h 3887021"/>
                    <a:gd name="connsiteX2600" fmla="*/ 4904503 w 5059200"/>
                    <a:gd name="connsiteY2600" fmla="*/ 346407 h 3887021"/>
                    <a:gd name="connsiteX2601" fmla="*/ 4920314 w 5059200"/>
                    <a:gd name="connsiteY2601" fmla="*/ 350181 h 3887021"/>
                    <a:gd name="connsiteX2602" fmla="*/ 4920314 w 5059200"/>
                    <a:gd name="connsiteY2602" fmla="*/ 350181 h 3887021"/>
                    <a:gd name="connsiteX2603" fmla="*/ 4925705 w 5059200"/>
                    <a:gd name="connsiteY2603" fmla="*/ 350001 h 3887021"/>
                    <a:gd name="connsiteX2604" fmla="*/ 4925705 w 5059200"/>
                    <a:gd name="connsiteY2604" fmla="*/ 350001 h 3887021"/>
                    <a:gd name="connsiteX2605" fmla="*/ 4926064 w 5059200"/>
                    <a:gd name="connsiteY2605" fmla="*/ 350001 h 3887021"/>
                    <a:gd name="connsiteX2606" fmla="*/ 4926064 w 5059200"/>
                    <a:gd name="connsiteY2606" fmla="*/ 350001 h 3887021"/>
                    <a:gd name="connsiteX2607" fmla="*/ 4926064 w 5059200"/>
                    <a:gd name="connsiteY2607" fmla="*/ 350001 h 3887021"/>
                    <a:gd name="connsiteX2608" fmla="*/ 4926064 w 5059200"/>
                    <a:gd name="connsiteY2608" fmla="*/ 350001 h 3887021"/>
                    <a:gd name="connsiteX2609" fmla="*/ 4940258 w 5059200"/>
                    <a:gd name="connsiteY2609" fmla="*/ 361500 h 3887021"/>
                    <a:gd name="connsiteX2610" fmla="*/ 4940258 w 5059200"/>
                    <a:gd name="connsiteY2610" fmla="*/ 361500 h 3887021"/>
                    <a:gd name="connsiteX2611" fmla="*/ 4954991 w 5059200"/>
                    <a:gd name="connsiteY2611" fmla="*/ 389888 h 3887021"/>
                    <a:gd name="connsiteX2612" fmla="*/ 4954991 w 5059200"/>
                    <a:gd name="connsiteY2612" fmla="*/ 389888 h 3887021"/>
                    <a:gd name="connsiteX2613" fmla="*/ 4961279 w 5059200"/>
                    <a:gd name="connsiteY2613" fmla="*/ 397255 h 3887021"/>
                    <a:gd name="connsiteX2614" fmla="*/ 4961279 w 5059200"/>
                    <a:gd name="connsiteY2614" fmla="*/ 397255 h 3887021"/>
                    <a:gd name="connsiteX2615" fmla="*/ 4962896 w 5059200"/>
                    <a:gd name="connsiteY2615" fmla="*/ 397075 h 3887021"/>
                    <a:gd name="connsiteX2616" fmla="*/ 4962896 w 5059200"/>
                    <a:gd name="connsiteY2616" fmla="*/ 397075 h 3887021"/>
                    <a:gd name="connsiteX2617" fmla="*/ 4964334 w 5059200"/>
                    <a:gd name="connsiteY2617" fmla="*/ 394021 h 3887021"/>
                    <a:gd name="connsiteX2618" fmla="*/ 4964334 w 5059200"/>
                    <a:gd name="connsiteY2618" fmla="*/ 394021 h 3887021"/>
                    <a:gd name="connsiteX2619" fmla="*/ 4957866 w 5059200"/>
                    <a:gd name="connsiteY2619" fmla="*/ 377670 h 3887021"/>
                    <a:gd name="connsiteX2620" fmla="*/ 4957866 w 5059200"/>
                    <a:gd name="connsiteY2620" fmla="*/ 377670 h 3887021"/>
                    <a:gd name="connsiteX2621" fmla="*/ 4956788 w 5059200"/>
                    <a:gd name="connsiteY2621" fmla="*/ 372999 h 3887021"/>
                    <a:gd name="connsiteX2622" fmla="*/ 4956788 w 5059200"/>
                    <a:gd name="connsiteY2622" fmla="*/ 372999 h 3887021"/>
                    <a:gd name="connsiteX2623" fmla="*/ 4963615 w 5059200"/>
                    <a:gd name="connsiteY2623" fmla="*/ 366531 h 3887021"/>
                    <a:gd name="connsiteX2624" fmla="*/ 4963615 w 5059200"/>
                    <a:gd name="connsiteY2624" fmla="*/ 366531 h 3887021"/>
                    <a:gd name="connsiteX2625" fmla="*/ 4972958 w 5059200"/>
                    <a:gd name="connsiteY2625" fmla="*/ 371562 h 3887021"/>
                    <a:gd name="connsiteX2626" fmla="*/ 4972958 w 5059200"/>
                    <a:gd name="connsiteY2626" fmla="*/ 371562 h 3887021"/>
                    <a:gd name="connsiteX2627" fmla="*/ 4977091 w 5059200"/>
                    <a:gd name="connsiteY2627" fmla="*/ 375335 h 3887021"/>
                    <a:gd name="connsiteX2628" fmla="*/ 4977091 w 5059200"/>
                    <a:gd name="connsiteY2628" fmla="*/ 375335 h 3887021"/>
                    <a:gd name="connsiteX2629" fmla="*/ 4981762 w 5059200"/>
                    <a:gd name="connsiteY2629" fmla="*/ 374257 h 3887021"/>
                    <a:gd name="connsiteX2630" fmla="*/ 4981762 w 5059200"/>
                    <a:gd name="connsiteY2630" fmla="*/ 374257 h 3887021"/>
                    <a:gd name="connsiteX2631" fmla="*/ 4995777 w 5059200"/>
                    <a:gd name="connsiteY2631" fmla="*/ 369765 h 3887021"/>
                    <a:gd name="connsiteX2632" fmla="*/ 4995777 w 5059200"/>
                    <a:gd name="connsiteY2632" fmla="*/ 369765 h 3887021"/>
                    <a:gd name="connsiteX2633" fmla="*/ 4999370 w 5059200"/>
                    <a:gd name="connsiteY2633" fmla="*/ 370304 h 3887021"/>
                    <a:gd name="connsiteX2634" fmla="*/ 4999370 w 5059200"/>
                    <a:gd name="connsiteY2634" fmla="*/ 370304 h 3887021"/>
                    <a:gd name="connsiteX2635" fmla="*/ 5050397 w 5059200"/>
                    <a:gd name="connsiteY2635" fmla="*/ 388630 h 3887021"/>
                    <a:gd name="connsiteX2636" fmla="*/ 5050397 w 5059200"/>
                    <a:gd name="connsiteY2636" fmla="*/ 388630 h 3887021"/>
                    <a:gd name="connsiteX2637" fmla="*/ 5059201 w 5059200"/>
                    <a:gd name="connsiteY2637" fmla="*/ 395997 h 3887021"/>
                    <a:gd name="connsiteX2638" fmla="*/ 5059201 w 5059200"/>
                    <a:gd name="connsiteY2638" fmla="*/ 395997 h 3887021"/>
                    <a:gd name="connsiteX2639" fmla="*/ 5047701 w 5059200"/>
                    <a:gd name="connsiteY2639" fmla="*/ 410191 h 3887021"/>
                    <a:gd name="connsiteX2640" fmla="*/ 5047701 w 5059200"/>
                    <a:gd name="connsiteY2640" fmla="*/ 410191 h 3887021"/>
                    <a:gd name="connsiteX2641" fmla="*/ 5019853 w 5059200"/>
                    <a:gd name="connsiteY2641" fmla="*/ 418995 h 3887021"/>
                    <a:gd name="connsiteX2642" fmla="*/ 5019853 w 5059200"/>
                    <a:gd name="connsiteY2642" fmla="*/ 418995 h 3887021"/>
                    <a:gd name="connsiteX2643" fmla="*/ 5013205 w 5059200"/>
                    <a:gd name="connsiteY2643" fmla="*/ 420073 h 3887021"/>
                    <a:gd name="connsiteX2644" fmla="*/ 5013205 w 5059200"/>
                    <a:gd name="connsiteY2644" fmla="*/ 420073 h 3887021"/>
                    <a:gd name="connsiteX2645" fmla="*/ 5013025 w 5059200"/>
                    <a:gd name="connsiteY2645" fmla="*/ 422229 h 3887021"/>
                    <a:gd name="connsiteX2646" fmla="*/ 5013025 w 5059200"/>
                    <a:gd name="connsiteY2646" fmla="*/ 422229 h 3887021"/>
                    <a:gd name="connsiteX2647" fmla="*/ 5013025 w 5059200"/>
                    <a:gd name="connsiteY2647" fmla="*/ 423487 h 3887021"/>
                    <a:gd name="connsiteX2648" fmla="*/ 5013025 w 5059200"/>
                    <a:gd name="connsiteY2648" fmla="*/ 423487 h 3887021"/>
                    <a:gd name="connsiteX2649" fmla="*/ 5012666 w 5059200"/>
                    <a:gd name="connsiteY2649" fmla="*/ 429955 h 3887021"/>
                    <a:gd name="connsiteX2650" fmla="*/ 5012666 w 5059200"/>
                    <a:gd name="connsiteY2650" fmla="*/ 429955 h 3887021"/>
                    <a:gd name="connsiteX2651" fmla="*/ 5012846 w 5059200"/>
                    <a:gd name="connsiteY2651" fmla="*/ 429955 h 3887021"/>
                    <a:gd name="connsiteX2652" fmla="*/ 4999550 w 5059200"/>
                    <a:gd name="connsiteY2652" fmla="*/ 444149 h 3887021"/>
                    <a:gd name="connsiteX2653" fmla="*/ 4999550 w 5059200"/>
                    <a:gd name="connsiteY2653" fmla="*/ 444149 h 3887021"/>
                    <a:gd name="connsiteX2654" fmla="*/ 5008174 w 5059200"/>
                    <a:gd name="connsiteY2654" fmla="*/ 445766 h 3887021"/>
                    <a:gd name="connsiteX2655" fmla="*/ 5008174 w 5059200"/>
                    <a:gd name="connsiteY2655" fmla="*/ 445766 h 3887021"/>
                    <a:gd name="connsiteX2656" fmla="*/ 5018415 w 5059200"/>
                    <a:gd name="connsiteY2656" fmla="*/ 452414 h 3887021"/>
                    <a:gd name="connsiteX2657" fmla="*/ 5018415 w 5059200"/>
                    <a:gd name="connsiteY2657" fmla="*/ 452414 h 3887021"/>
                    <a:gd name="connsiteX2658" fmla="*/ 5013744 w 5059200"/>
                    <a:gd name="connsiteY2658" fmla="*/ 459421 h 3887021"/>
                    <a:gd name="connsiteX2659" fmla="*/ 5013744 w 5059200"/>
                    <a:gd name="connsiteY2659" fmla="*/ 459421 h 3887021"/>
                    <a:gd name="connsiteX2660" fmla="*/ 4999909 w 5059200"/>
                    <a:gd name="connsiteY2660" fmla="*/ 463733 h 3887021"/>
                    <a:gd name="connsiteX2661" fmla="*/ 4999909 w 5059200"/>
                    <a:gd name="connsiteY2661" fmla="*/ 463733 h 3887021"/>
                    <a:gd name="connsiteX2662" fmla="*/ 4983199 w 5059200"/>
                    <a:gd name="connsiteY2662" fmla="*/ 459960 h 3887021"/>
                    <a:gd name="connsiteX2663" fmla="*/ 4983199 w 5059200"/>
                    <a:gd name="connsiteY2663" fmla="*/ 459960 h 3887021"/>
                    <a:gd name="connsiteX2664" fmla="*/ 4960381 w 5059200"/>
                    <a:gd name="connsiteY2664" fmla="*/ 450617 h 3887021"/>
                    <a:gd name="connsiteX2665" fmla="*/ 4960381 w 5059200"/>
                    <a:gd name="connsiteY2665" fmla="*/ 450617 h 3887021"/>
                    <a:gd name="connsiteX2666" fmla="*/ 4960381 w 5059200"/>
                    <a:gd name="connsiteY2666" fmla="*/ 450617 h 3887021"/>
                    <a:gd name="connsiteX2667" fmla="*/ 4959483 w 5059200"/>
                    <a:gd name="connsiteY2667" fmla="*/ 450976 h 3887021"/>
                    <a:gd name="connsiteX2668" fmla="*/ 4958944 w 5059200"/>
                    <a:gd name="connsiteY2668" fmla="*/ 450797 h 3887021"/>
                    <a:gd name="connsiteX2669" fmla="*/ 4935766 w 5059200"/>
                    <a:gd name="connsiteY2669" fmla="*/ 434806 h 3887021"/>
                    <a:gd name="connsiteX2670" fmla="*/ 4935766 w 5059200"/>
                    <a:gd name="connsiteY2670" fmla="*/ 434806 h 3887021"/>
                    <a:gd name="connsiteX2671" fmla="*/ 4917260 w 5059200"/>
                    <a:gd name="connsiteY2671" fmla="*/ 420971 h 3887021"/>
                    <a:gd name="connsiteX2672" fmla="*/ 4917260 w 5059200"/>
                    <a:gd name="connsiteY2672" fmla="*/ 420971 h 3887021"/>
                    <a:gd name="connsiteX2673" fmla="*/ 4913666 w 5059200"/>
                    <a:gd name="connsiteY2673" fmla="*/ 421510 h 3887021"/>
                    <a:gd name="connsiteX2674" fmla="*/ 4913666 w 5059200"/>
                    <a:gd name="connsiteY2674" fmla="*/ 421510 h 3887021"/>
                    <a:gd name="connsiteX2675" fmla="*/ 4903425 w 5059200"/>
                    <a:gd name="connsiteY2675" fmla="*/ 422948 h 3887021"/>
                    <a:gd name="connsiteX2676" fmla="*/ 4903425 w 5059200"/>
                    <a:gd name="connsiteY2676" fmla="*/ 422948 h 3887021"/>
                    <a:gd name="connsiteX2677" fmla="*/ 4884380 w 5059200"/>
                    <a:gd name="connsiteY2677" fmla="*/ 418815 h 3887021"/>
                    <a:gd name="connsiteX2678" fmla="*/ 4884380 w 5059200"/>
                    <a:gd name="connsiteY2678" fmla="*/ 418815 h 3887021"/>
                    <a:gd name="connsiteX2679" fmla="*/ 4876115 w 5059200"/>
                    <a:gd name="connsiteY2679" fmla="*/ 411269 h 3887021"/>
                    <a:gd name="connsiteX2680" fmla="*/ 4876115 w 5059200"/>
                    <a:gd name="connsiteY2680" fmla="*/ 411269 h 3887021"/>
                    <a:gd name="connsiteX2681" fmla="*/ 4877552 w 5059200"/>
                    <a:gd name="connsiteY2681" fmla="*/ 404621 h 3887021"/>
                    <a:gd name="connsiteX2682" fmla="*/ 4877552 w 5059200"/>
                    <a:gd name="connsiteY2682" fmla="*/ 404621 h 3887021"/>
                    <a:gd name="connsiteX2683" fmla="*/ 4877552 w 5059200"/>
                    <a:gd name="connsiteY2683" fmla="*/ 404621 h 3887021"/>
                    <a:gd name="connsiteX2684" fmla="*/ 4877552 w 5059200"/>
                    <a:gd name="connsiteY2684" fmla="*/ 404621 h 3887021"/>
                    <a:gd name="connsiteX2685" fmla="*/ 4861382 w 5059200"/>
                    <a:gd name="connsiteY2685" fmla="*/ 410550 h 3887021"/>
                    <a:gd name="connsiteX2686" fmla="*/ 4861382 w 5059200"/>
                    <a:gd name="connsiteY2686" fmla="*/ 410550 h 3887021"/>
                    <a:gd name="connsiteX2687" fmla="*/ 4860125 w 5059200"/>
                    <a:gd name="connsiteY2687" fmla="*/ 411628 h 3887021"/>
                    <a:gd name="connsiteX2688" fmla="*/ 4860125 w 5059200"/>
                    <a:gd name="connsiteY2688" fmla="*/ 411628 h 3887021"/>
                    <a:gd name="connsiteX2689" fmla="*/ 4864436 w 5059200"/>
                    <a:gd name="connsiteY2689" fmla="*/ 436423 h 3887021"/>
                    <a:gd name="connsiteX2690" fmla="*/ 4864436 w 5059200"/>
                    <a:gd name="connsiteY2690" fmla="*/ 436423 h 3887021"/>
                    <a:gd name="connsiteX2691" fmla="*/ 4864436 w 5059200"/>
                    <a:gd name="connsiteY2691" fmla="*/ 440555 h 3887021"/>
                    <a:gd name="connsiteX2692" fmla="*/ 4863358 w 5059200"/>
                    <a:gd name="connsiteY2692" fmla="*/ 440016 h 3887021"/>
                    <a:gd name="connsiteX2693" fmla="*/ 4828322 w 5059200"/>
                    <a:gd name="connsiteY2693" fmla="*/ 460140 h 3887021"/>
                    <a:gd name="connsiteX2694" fmla="*/ 4828322 w 5059200"/>
                    <a:gd name="connsiteY2694" fmla="*/ 460140 h 3887021"/>
                    <a:gd name="connsiteX2695" fmla="*/ 4823830 w 5059200"/>
                    <a:gd name="connsiteY2695" fmla="*/ 460679 h 3887021"/>
                    <a:gd name="connsiteX2696" fmla="*/ 4823830 w 5059200"/>
                    <a:gd name="connsiteY2696" fmla="*/ 460679 h 3887021"/>
                    <a:gd name="connsiteX2697" fmla="*/ 4810535 w 5059200"/>
                    <a:gd name="connsiteY2697" fmla="*/ 453492 h 3887021"/>
                    <a:gd name="connsiteX2698" fmla="*/ 4810535 w 5059200"/>
                    <a:gd name="connsiteY2698" fmla="*/ 453492 h 3887021"/>
                    <a:gd name="connsiteX2699" fmla="*/ 4798856 w 5059200"/>
                    <a:gd name="connsiteY2699" fmla="*/ 454750 h 3887021"/>
                    <a:gd name="connsiteX2700" fmla="*/ 4798856 w 5059200"/>
                    <a:gd name="connsiteY2700" fmla="*/ 454750 h 3887021"/>
                    <a:gd name="connsiteX2701" fmla="*/ 4793466 w 5059200"/>
                    <a:gd name="connsiteY2701" fmla="*/ 457624 h 3887021"/>
                    <a:gd name="connsiteX2702" fmla="*/ 4793466 w 5059200"/>
                    <a:gd name="connsiteY2702" fmla="*/ 457624 h 3887021"/>
                    <a:gd name="connsiteX2703" fmla="*/ 4793466 w 5059200"/>
                    <a:gd name="connsiteY2703" fmla="*/ 457624 h 3887021"/>
                    <a:gd name="connsiteX2704" fmla="*/ 4793466 w 5059200"/>
                    <a:gd name="connsiteY2704" fmla="*/ 457624 h 3887021"/>
                    <a:gd name="connsiteX2705" fmla="*/ 4796521 w 5059200"/>
                    <a:gd name="connsiteY2705" fmla="*/ 458882 h 3887021"/>
                    <a:gd name="connsiteX2706" fmla="*/ 4796521 w 5059200"/>
                    <a:gd name="connsiteY2706" fmla="*/ 458882 h 3887021"/>
                    <a:gd name="connsiteX2707" fmla="*/ 4807660 w 5059200"/>
                    <a:gd name="connsiteY2707" fmla="*/ 457624 h 3887021"/>
                    <a:gd name="connsiteX2708" fmla="*/ 4807660 w 5059200"/>
                    <a:gd name="connsiteY2708" fmla="*/ 457624 h 3887021"/>
                    <a:gd name="connsiteX2709" fmla="*/ 4808199 w 5059200"/>
                    <a:gd name="connsiteY2709" fmla="*/ 457624 h 3887021"/>
                    <a:gd name="connsiteX2710" fmla="*/ 4808199 w 5059200"/>
                    <a:gd name="connsiteY2710" fmla="*/ 457624 h 3887021"/>
                    <a:gd name="connsiteX2711" fmla="*/ 4808199 w 5059200"/>
                    <a:gd name="connsiteY2711" fmla="*/ 457624 h 3887021"/>
                    <a:gd name="connsiteX2712" fmla="*/ 4808379 w 5059200"/>
                    <a:gd name="connsiteY2712" fmla="*/ 457624 h 3887021"/>
                    <a:gd name="connsiteX2713" fmla="*/ 4808379 w 5059200"/>
                    <a:gd name="connsiteY2713" fmla="*/ 457624 h 3887021"/>
                    <a:gd name="connsiteX2714" fmla="*/ 4828142 w 5059200"/>
                    <a:gd name="connsiteY2714" fmla="*/ 470022 h 3887021"/>
                    <a:gd name="connsiteX2715" fmla="*/ 4828142 w 5059200"/>
                    <a:gd name="connsiteY2715" fmla="*/ 470022 h 3887021"/>
                    <a:gd name="connsiteX2716" fmla="*/ 4846469 w 5059200"/>
                    <a:gd name="connsiteY2716" fmla="*/ 490684 h 3887021"/>
                    <a:gd name="connsiteX2717" fmla="*/ 4846469 w 5059200"/>
                    <a:gd name="connsiteY2717" fmla="*/ 490684 h 3887021"/>
                    <a:gd name="connsiteX2718" fmla="*/ 4861023 w 5059200"/>
                    <a:gd name="connsiteY2718" fmla="*/ 504339 h 3887021"/>
                    <a:gd name="connsiteX2719" fmla="*/ 4861023 w 5059200"/>
                    <a:gd name="connsiteY2719" fmla="*/ 504339 h 3887021"/>
                    <a:gd name="connsiteX2720" fmla="*/ 4871443 w 5059200"/>
                    <a:gd name="connsiteY2720" fmla="*/ 519431 h 3887021"/>
                    <a:gd name="connsiteX2721" fmla="*/ 4871443 w 5059200"/>
                    <a:gd name="connsiteY2721" fmla="*/ 519431 h 3887021"/>
                    <a:gd name="connsiteX2722" fmla="*/ 4871623 w 5059200"/>
                    <a:gd name="connsiteY2722" fmla="*/ 521947 h 3887021"/>
                    <a:gd name="connsiteX2723" fmla="*/ 4871623 w 5059200"/>
                    <a:gd name="connsiteY2723" fmla="*/ 521947 h 3887021"/>
                    <a:gd name="connsiteX2724" fmla="*/ 4860484 w 5059200"/>
                    <a:gd name="connsiteY2724" fmla="*/ 534165 h 3887021"/>
                    <a:gd name="connsiteX2725" fmla="*/ 4860484 w 5059200"/>
                    <a:gd name="connsiteY2725" fmla="*/ 534165 h 3887021"/>
                    <a:gd name="connsiteX2726" fmla="*/ 4854734 w 5059200"/>
                    <a:gd name="connsiteY2726" fmla="*/ 532907 h 3887021"/>
                    <a:gd name="connsiteX2727" fmla="*/ 4854734 w 5059200"/>
                    <a:gd name="connsiteY2727" fmla="*/ 532907 h 3887021"/>
                    <a:gd name="connsiteX2728" fmla="*/ 4827244 w 5059200"/>
                    <a:gd name="connsiteY2728" fmla="*/ 526439 h 3887021"/>
                    <a:gd name="connsiteX2729" fmla="*/ 4827244 w 5059200"/>
                    <a:gd name="connsiteY2729" fmla="*/ 526439 h 3887021"/>
                    <a:gd name="connsiteX2730" fmla="*/ 4824369 w 5059200"/>
                    <a:gd name="connsiteY2730" fmla="*/ 525900 h 3887021"/>
                    <a:gd name="connsiteX2731" fmla="*/ 4824369 w 5059200"/>
                    <a:gd name="connsiteY2731" fmla="*/ 525900 h 3887021"/>
                    <a:gd name="connsiteX2732" fmla="*/ 4808558 w 5059200"/>
                    <a:gd name="connsiteY2732" fmla="*/ 538117 h 3887021"/>
                    <a:gd name="connsiteX2733" fmla="*/ 4808558 w 5059200"/>
                    <a:gd name="connsiteY2733" fmla="*/ 538117 h 3887021"/>
                    <a:gd name="connsiteX2734" fmla="*/ 4766515 w 5059200"/>
                    <a:gd name="connsiteY2734" fmla="*/ 561295 h 3887021"/>
                    <a:gd name="connsiteX2735" fmla="*/ 4766515 w 5059200"/>
                    <a:gd name="connsiteY2735" fmla="*/ 561295 h 3887021"/>
                    <a:gd name="connsiteX2736" fmla="*/ 4754837 w 5059200"/>
                    <a:gd name="connsiteY2736" fmla="*/ 569919 h 3887021"/>
                    <a:gd name="connsiteX2737" fmla="*/ 4754837 w 5059200"/>
                    <a:gd name="connsiteY2737" fmla="*/ 569919 h 3887021"/>
                    <a:gd name="connsiteX2738" fmla="*/ 4725730 w 5059200"/>
                    <a:gd name="connsiteY2738" fmla="*/ 583934 h 3887021"/>
                    <a:gd name="connsiteX2739" fmla="*/ 4725730 w 5059200"/>
                    <a:gd name="connsiteY2739" fmla="*/ 583934 h 3887021"/>
                    <a:gd name="connsiteX2740" fmla="*/ 4697521 w 5059200"/>
                    <a:gd name="connsiteY2740" fmla="*/ 614478 h 3887021"/>
                    <a:gd name="connsiteX2741" fmla="*/ 4697521 w 5059200"/>
                    <a:gd name="connsiteY2741" fmla="*/ 614478 h 3887021"/>
                    <a:gd name="connsiteX2742" fmla="*/ 4690155 w 5059200"/>
                    <a:gd name="connsiteY2742" fmla="*/ 620766 h 3887021"/>
                    <a:gd name="connsiteX2743" fmla="*/ 4690155 w 5059200"/>
                    <a:gd name="connsiteY2743" fmla="*/ 620766 h 3887021"/>
                    <a:gd name="connsiteX2744" fmla="*/ 4674523 w 5059200"/>
                    <a:gd name="connsiteY2744" fmla="*/ 605674 h 3887021"/>
                    <a:gd name="connsiteX2745" fmla="*/ 4674523 w 5059200"/>
                    <a:gd name="connsiteY2745" fmla="*/ 605674 h 3887021"/>
                    <a:gd name="connsiteX2746" fmla="*/ 4661767 w 5059200"/>
                    <a:gd name="connsiteY2746" fmla="*/ 598307 h 3887021"/>
                    <a:gd name="connsiteX2747" fmla="*/ 4661767 w 5059200"/>
                    <a:gd name="connsiteY2747" fmla="*/ 598307 h 3887021"/>
                    <a:gd name="connsiteX2748" fmla="*/ 4646854 w 5059200"/>
                    <a:gd name="connsiteY2748" fmla="*/ 599386 h 3887021"/>
                    <a:gd name="connsiteX2749" fmla="*/ 4646854 w 5059200"/>
                    <a:gd name="connsiteY2749" fmla="*/ 599386 h 3887021"/>
                    <a:gd name="connsiteX2750" fmla="*/ 4640565 w 5059200"/>
                    <a:gd name="connsiteY2750" fmla="*/ 598846 h 3887021"/>
                    <a:gd name="connsiteX2751" fmla="*/ 4640565 w 5059200"/>
                    <a:gd name="connsiteY2751" fmla="*/ 598846 h 3887021"/>
                    <a:gd name="connsiteX2752" fmla="*/ 4639847 w 5059200"/>
                    <a:gd name="connsiteY2752" fmla="*/ 598846 h 3887021"/>
                    <a:gd name="connsiteX2753" fmla="*/ 4639847 w 5059200"/>
                    <a:gd name="connsiteY2753" fmla="*/ 598846 h 3887021"/>
                    <a:gd name="connsiteX2754" fmla="*/ 4608943 w 5059200"/>
                    <a:gd name="connsiteY2754" fmla="*/ 625438 h 3887021"/>
                    <a:gd name="connsiteX2755" fmla="*/ 4608943 w 5059200"/>
                    <a:gd name="connsiteY2755" fmla="*/ 625438 h 3887021"/>
                    <a:gd name="connsiteX2756" fmla="*/ 4605709 w 5059200"/>
                    <a:gd name="connsiteY2756" fmla="*/ 626157 h 3887021"/>
                    <a:gd name="connsiteX2757" fmla="*/ 4605709 w 5059200"/>
                    <a:gd name="connsiteY2757" fmla="*/ 626157 h 3887021"/>
                    <a:gd name="connsiteX2758" fmla="*/ 4600139 w 5059200"/>
                    <a:gd name="connsiteY2758" fmla="*/ 617892 h 3887021"/>
                    <a:gd name="connsiteX2759" fmla="*/ 4600139 w 5059200"/>
                    <a:gd name="connsiteY2759" fmla="*/ 617892 h 3887021"/>
                    <a:gd name="connsiteX2760" fmla="*/ 4600678 w 5059200"/>
                    <a:gd name="connsiteY2760" fmla="*/ 606393 h 3887021"/>
                    <a:gd name="connsiteX2761" fmla="*/ 4600678 w 5059200"/>
                    <a:gd name="connsiteY2761" fmla="*/ 606393 h 3887021"/>
                    <a:gd name="connsiteX2762" fmla="*/ 4599241 w 5059200"/>
                    <a:gd name="connsiteY2762" fmla="*/ 597768 h 3887021"/>
                    <a:gd name="connsiteX2763" fmla="*/ 4599241 w 5059200"/>
                    <a:gd name="connsiteY2763" fmla="*/ 597768 h 3887021"/>
                    <a:gd name="connsiteX2764" fmla="*/ 4598881 w 5059200"/>
                    <a:gd name="connsiteY2764" fmla="*/ 597229 h 3887021"/>
                    <a:gd name="connsiteX2765" fmla="*/ 4598881 w 5059200"/>
                    <a:gd name="connsiteY2765" fmla="*/ 597229 h 3887021"/>
                    <a:gd name="connsiteX2766" fmla="*/ 4597804 w 5059200"/>
                    <a:gd name="connsiteY2766" fmla="*/ 598846 h 3887021"/>
                    <a:gd name="connsiteX2767" fmla="*/ 4597804 w 5059200"/>
                    <a:gd name="connsiteY2767" fmla="*/ 598846 h 3887021"/>
                    <a:gd name="connsiteX2768" fmla="*/ 4594390 w 5059200"/>
                    <a:gd name="connsiteY2768" fmla="*/ 606033 h 3887021"/>
                    <a:gd name="connsiteX2769" fmla="*/ 4594390 w 5059200"/>
                    <a:gd name="connsiteY2769" fmla="*/ 606033 h 3887021"/>
                    <a:gd name="connsiteX2770" fmla="*/ 4586484 w 5059200"/>
                    <a:gd name="connsiteY2770" fmla="*/ 624719 h 3887021"/>
                    <a:gd name="connsiteX2771" fmla="*/ 4586484 w 5059200"/>
                    <a:gd name="connsiteY2771" fmla="*/ 624719 h 3887021"/>
                    <a:gd name="connsiteX2772" fmla="*/ 4570493 w 5059200"/>
                    <a:gd name="connsiteY2772" fmla="*/ 632984 h 3887021"/>
                    <a:gd name="connsiteX2773" fmla="*/ 4570493 w 5059200"/>
                    <a:gd name="connsiteY2773" fmla="*/ 632984 h 3887021"/>
                    <a:gd name="connsiteX2774" fmla="*/ 4555042 w 5059200"/>
                    <a:gd name="connsiteY2774" fmla="*/ 631187 h 3887021"/>
                    <a:gd name="connsiteX2775" fmla="*/ 4555042 w 5059200"/>
                    <a:gd name="connsiteY2775" fmla="*/ 631187 h 3887021"/>
                    <a:gd name="connsiteX2776" fmla="*/ 4554862 w 5059200"/>
                    <a:gd name="connsiteY2776" fmla="*/ 631367 h 3887021"/>
                    <a:gd name="connsiteX2777" fmla="*/ 4553604 w 5059200"/>
                    <a:gd name="connsiteY2777" fmla="*/ 631008 h 3887021"/>
                    <a:gd name="connsiteX2778" fmla="*/ 4553245 w 5059200"/>
                    <a:gd name="connsiteY2778" fmla="*/ 631008 h 3887021"/>
                    <a:gd name="connsiteX2779" fmla="*/ 4543003 w 5059200"/>
                    <a:gd name="connsiteY2779" fmla="*/ 655443 h 3887021"/>
                    <a:gd name="connsiteX2780" fmla="*/ 4543003 w 5059200"/>
                    <a:gd name="connsiteY2780" fmla="*/ 655443 h 3887021"/>
                    <a:gd name="connsiteX2781" fmla="*/ 4526114 w 5059200"/>
                    <a:gd name="connsiteY2781" fmla="*/ 685808 h 3887021"/>
                    <a:gd name="connsiteX2782" fmla="*/ 4526114 w 5059200"/>
                    <a:gd name="connsiteY2782" fmla="*/ 685808 h 3887021"/>
                    <a:gd name="connsiteX2783" fmla="*/ 4524857 w 5059200"/>
                    <a:gd name="connsiteY2783" fmla="*/ 689401 h 3887021"/>
                    <a:gd name="connsiteX2784" fmla="*/ 4524857 w 5059200"/>
                    <a:gd name="connsiteY2784" fmla="*/ 689401 h 3887021"/>
                    <a:gd name="connsiteX2785" fmla="*/ 4528271 w 5059200"/>
                    <a:gd name="connsiteY2785" fmla="*/ 692995 h 3887021"/>
                    <a:gd name="connsiteX2786" fmla="*/ 4528271 w 5059200"/>
                    <a:gd name="connsiteY2786" fmla="*/ 692995 h 3887021"/>
                    <a:gd name="connsiteX2787" fmla="*/ 4531325 w 5059200"/>
                    <a:gd name="connsiteY2787" fmla="*/ 691916 h 3887021"/>
                    <a:gd name="connsiteX2788" fmla="*/ 4531325 w 5059200"/>
                    <a:gd name="connsiteY2788" fmla="*/ 691916 h 3887021"/>
                    <a:gd name="connsiteX2789" fmla="*/ 4537972 w 5059200"/>
                    <a:gd name="connsiteY2789" fmla="*/ 688323 h 3887021"/>
                    <a:gd name="connsiteX2790" fmla="*/ 4537972 w 5059200"/>
                    <a:gd name="connsiteY2790" fmla="*/ 688323 h 3887021"/>
                    <a:gd name="connsiteX2791" fmla="*/ 4545159 w 5059200"/>
                    <a:gd name="connsiteY2791" fmla="*/ 699463 h 3887021"/>
                    <a:gd name="connsiteX2792" fmla="*/ 4545159 w 5059200"/>
                    <a:gd name="connsiteY2792" fmla="*/ 699463 h 3887021"/>
                    <a:gd name="connsiteX2793" fmla="*/ 4544980 w 5059200"/>
                    <a:gd name="connsiteY2793" fmla="*/ 703236 h 3887021"/>
                    <a:gd name="connsiteX2794" fmla="*/ 4544980 w 5059200"/>
                    <a:gd name="connsiteY2794" fmla="*/ 703236 h 3887021"/>
                    <a:gd name="connsiteX2795" fmla="*/ 4543363 w 5059200"/>
                    <a:gd name="connsiteY2795" fmla="*/ 713836 h 3887021"/>
                    <a:gd name="connsiteX2796" fmla="*/ 4543363 w 5059200"/>
                    <a:gd name="connsiteY2796" fmla="*/ 713836 h 3887021"/>
                    <a:gd name="connsiteX2797" fmla="*/ 4546956 w 5059200"/>
                    <a:gd name="connsiteY2797" fmla="*/ 722281 h 3887021"/>
                    <a:gd name="connsiteX2798" fmla="*/ 4546956 w 5059200"/>
                    <a:gd name="connsiteY2798" fmla="*/ 722281 h 3887021"/>
                    <a:gd name="connsiteX2799" fmla="*/ 4555401 w 5059200"/>
                    <a:gd name="connsiteY2799" fmla="*/ 736834 h 3887021"/>
                    <a:gd name="connsiteX2800" fmla="*/ 4555401 w 5059200"/>
                    <a:gd name="connsiteY2800" fmla="*/ 736834 h 3887021"/>
                    <a:gd name="connsiteX2801" fmla="*/ 4551089 w 5059200"/>
                    <a:gd name="connsiteY2801" fmla="*/ 746896 h 3887021"/>
                    <a:gd name="connsiteX2802" fmla="*/ 4551089 w 5059200"/>
                    <a:gd name="connsiteY2802" fmla="*/ 746896 h 3887021"/>
                    <a:gd name="connsiteX2803" fmla="*/ 4544980 w 5059200"/>
                    <a:gd name="connsiteY2803" fmla="*/ 751747 h 3887021"/>
                    <a:gd name="connsiteX2804" fmla="*/ 4544980 w 5059200"/>
                    <a:gd name="connsiteY2804" fmla="*/ 751747 h 3887021"/>
                    <a:gd name="connsiteX2805" fmla="*/ 4539050 w 5059200"/>
                    <a:gd name="connsiteY2805" fmla="*/ 739889 h 3887021"/>
                    <a:gd name="connsiteX2806" fmla="*/ 4539050 w 5059200"/>
                    <a:gd name="connsiteY2806" fmla="*/ 739889 h 3887021"/>
                    <a:gd name="connsiteX2807" fmla="*/ 4538332 w 5059200"/>
                    <a:gd name="connsiteY2807" fmla="*/ 738990 h 3887021"/>
                    <a:gd name="connsiteX2808" fmla="*/ 4538332 w 5059200"/>
                    <a:gd name="connsiteY2808" fmla="*/ 738990 h 3887021"/>
                    <a:gd name="connsiteX2809" fmla="*/ 4523779 w 5059200"/>
                    <a:gd name="connsiteY2809" fmla="*/ 760910 h 3887021"/>
                    <a:gd name="connsiteX2810" fmla="*/ 4523779 w 5059200"/>
                    <a:gd name="connsiteY2810" fmla="*/ 760910 h 3887021"/>
                    <a:gd name="connsiteX2811" fmla="*/ 4522880 w 5059200"/>
                    <a:gd name="connsiteY2811" fmla="*/ 765941 h 3887021"/>
                    <a:gd name="connsiteX2812" fmla="*/ 4522880 w 5059200"/>
                    <a:gd name="connsiteY2812" fmla="*/ 765941 h 3887021"/>
                    <a:gd name="connsiteX2813" fmla="*/ 4527911 w 5059200"/>
                    <a:gd name="connsiteY2813" fmla="*/ 786963 h 3887021"/>
                    <a:gd name="connsiteX2814" fmla="*/ 4527911 w 5059200"/>
                    <a:gd name="connsiteY2814" fmla="*/ 786963 h 3887021"/>
                    <a:gd name="connsiteX2815" fmla="*/ 4529169 w 5059200"/>
                    <a:gd name="connsiteY2815" fmla="*/ 793611 h 3887021"/>
                    <a:gd name="connsiteX2816" fmla="*/ 4529169 w 5059200"/>
                    <a:gd name="connsiteY2816" fmla="*/ 793611 h 3887021"/>
                    <a:gd name="connsiteX2817" fmla="*/ 4519466 w 5059200"/>
                    <a:gd name="connsiteY2817" fmla="*/ 803852 h 3887021"/>
                    <a:gd name="connsiteX2818" fmla="*/ 4519466 w 5059200"/>
                    <a:gd name="connsiteY2818" fmla="*/ 803852 h 3887021"/>
                    <a:gd name="connsiteX2819" fmla="*/ 4512819 w 5059200"/>
                    <a:gd name="connsiteY2819" fmla="*/ 802235 h 3887021"/>
                    <a:gd name="connsiteX2820" fmla="*/ 4512819 w 5059200"/>
                    <a:gd name="connsiteY2820" fmla="*/ 802235 h 3887021"/>
                    <a:gd name="connsiteX2821" fmla="*/ 4507069 w 5059200"/>
                    <a:gd name="connsiteY2821" fmla="*/ 800618 h 3887021"/>
                    <a:gd name="connsiteX2822" fmla="*/ 4507069 w 5059200"/>
                    <a:gd name="connsiteY2822" fmla="*/ 800618 h 3887021"/>
                    <a:gd name="connsiteX2823" fmla="*/ 4497367 w 5059200"/>
                    <a:gd name="connsiteY2823" fmla="*/ 808164 h 3887021"/>
                    <a:gd name="connsiteX2824" fmla="*/ 4497367 w 5059200"/>
                    <a:gd name="connsiteY2824" fmla="*/ 808164 h 3887021"/>
                    <a:gd name="connsiteX2825" fmla="*/ 4490180 w 5059200"/>
                    <a:gd name="connsiteY2825" fmla="*/ 832061 h 3887021"/>
                    <a:gd name="connsiteX2826" fmla="*/ 4490180 w 5059200"/>
                    <a:gd name="connsiteY2826" fmla="*/ 832061 h 3887021"/>
                    <a:gd name="connsiteX2827" fmla="*/ 4490180 w 5059200"/>
                    <a:gd name="connsiteY2827" fmla="*/ 834037 h 3887021"/>
                    <a:gd name="connsiteX2828" fmla="*/ 4490180 w 5059200"/>
                    <a:gd name="connsiteY2828" fmla="*/ 834037 h 3887021"/>
                    <a:gd name="connsiteX2829" fmla="*/ 4490539 w 5059200"/>
                    <a:gd name="connsiteY2829" fmla="*/ 839068 h 3887021"/>
                    <a:gd name="connsiteX2830" fmla="*/ 4490539 w 5059200"/>
                    <a:gd name="connsiteY2830" fmla="*/ 839068 h 3887021"/>
                    <a:gd name="connsiteX2831" fmla="*/ 4482814 w 5059200"/>
                    <a:gd name="connsiteY2831" fmla="*/ 850567 h 3887021"/>
                    <a:gd name="connsiteX2832" fmla="*/ 4482814 w 5059200"/>
                    <a:gd name="connsiteY2832" fmla="*/ 850567 h 3887021"/>
                    <a:gd name="connsiteX2833" fmla="*/ 4476165 w 5059200"/>
                    <a:gd name="connsiteY2833" fmla="*/ 848590 h 3887021"/>
                    <a:gd name="connsiteX2834" fmla="*/ 4476165 w 5059200"/>
                    <a:gd name="connsiteY2834" fmla="*/ 848590 h 3887021"/>
                    <a:gd name="connsiteX2835" fmla="*/ 4472751 w 5059200"/>
                    <a:gd name="connsiteY2835" fmla="*/ 847692 h 3887021"/>
                    <a:gd name="connsiteX2836" fmla="*/ 4472751 w 5059200"/>
                    <a:gd name="connsiteY2836" fmla="*/ 847692 h 3887021"/>
                    <a:gd name="connsiteX2837" fmla="*/ 4462690 w 5059200"/>
                    <a:gd name="connsiteY2837" fmla="*/ 852723 h 3887021"/>
                    <a:gd name="connsiteX2838" fmla="*/ 4462690 w 5059200"/>
                    <a:gd name="connsiteY2838" fmla="*/ 852723 h 3887021"/>
                    <a:gd name="connsiteX2839" fmla="*/ 4458198 w 5059200"/>
                    <a:gd name="connsiteY2839" fmla="*/ 862425 h 3887021"/>
                    <a:gd name="connsiteX2840" fmla="*/ 4458198 w 5059200"/>
                    <a:gd name="connsiteY2840" fmla="*/ 862425 h 3887021"/>
                    <a:gd name="connsiteX2841" fmla="*/ 4453167 w 5059200"/>
                    <a:gd name="connsiteY2841" fmla="*/ 884525 h 3887021"/>
                    <a:gd name="connsiteX2842" fmla="*/ 4453167 w 5059200"/>
                    <a:gd name="connsiteY2842" fmla="*/ 884525 h 3887021"/>
                    <a:gd name="connsiteX2843" fmla="*/ 4428912 w 5059200"/>
                    <a:gd name="connsiteY2843" fmla="*/ 909319 h 3887021"/>
                    <a:gd name="connsiteX2844" fmla="*/ 4428912 w 5059200"/>
                    <a:gd name="connsiteY2844" fmla="*/ 909319 h 3887021"/>
                    <a:gd name="connsiteX2845" fmla="*/ 4416155 w 5059200"/>
                    <a:gd name="connsiteY2845" fmla="*/ 917045 h 3887021"/>
                    <a:gd name="connsiteX2846" fmla="*/ 4416155 w 5059200"/>
                    <a:gd name="connsiteY2846" fmla="*/ 917045 h 3887021"/>
                    <a:gd name="connsiteX2847" fmla="*/ 4410405 w 5059200"/>
                    <a:gd name="connsiteY2847" fmla="*/ 910577 h 3887021"/>
                    <a:gd name="connsiteX2848" fmla="*/ 4410405 w 5059200"/>
                    <a:gd name="connsiteY2848" fmla="*/ 910577 h 3887021"/>
                    <a:gd name="connsiteX2849" fmla="*/ 4407710 w 5059200"/>
                    <a:gd name="connsiteY2849" fmla="*/ 886861 h 3887021"/>
                    <a:gd name="connsiteX2850" fmla="*/ 4407710 w 5059200"/>
                    <a:gd name="connsiteY2850" fmla="*/ 886861 h 3887021"/>
                    <a:gd name="connsiteX2851" fmla="*/ 4396930 w 5059200"/>
                    <a:gd name="connsiteY2851" fmla="*/ 845177 h 3887021"/>
                    <a:gd name="connsiteX2852" fmla="*/ 4396930 w 5059200"/>
                    <a:gd name="connsiteY2852" fmla="*/ 845177 h 3887021"/>
                    <a:gd name="connsiteX2853" fmla="*/ 4386150 w 5059200"/>
                    <a:gd name="connsiteY2853" fmla="*/ 753544 h 3887021"/>
                    <a:gd name="connsiteX2854" fmla="*/ 4386150 w 5059200"/>
                    <a:gd name="connsiteY2854" fmla="*/ 753544 h 3887021"/>
                    <a:gd name="connsiteX2855" fmla="*/ 4385970 w 5059200"/>
                    <a:gd name="connsiteY2855" fmla="*/ 750130 h 3887021"/>
                    <a:gd name="connsiteX2856" fmla="*/ 4385970 w 5059200"/>
                    <a:gd name="connsiteY2856" fmla="*/ 750130 h 3887021"/>
                    <a:gd name="connsiteX2857" fmla="*/ 4402859 w 5059200"/>
                    <a:gd name="connsiteY2857" fmla="*/ 716532 h 3887021"/>
                    <a:gd name="connsiteX2858" fmla="*/ 4402859 w 5059200"/>
                    <a:gd name="connsiteY2858" fmla="*/ 716532 h 3887021"/>
                    <a:gd name="connsiteX2859" fmla="*/ 4408070 w 5059200"/>
                    <a:gd name="connsiteY2859" fmla="*/ 708626 h 3887021"/>
                    <a:gd name="connsiteX2860" fmla="*/ 4408070 w 5059200"/>
                    <a:gd name="connsiteY2860" fmla="*/ 708626 h 3887021"/>
                    <a:gd name="connsiteX2861" fmla="*/ 4407171 w 5059200"/>
                    <a:gd name="connsiteY2861" fmla="*/ 700361 h 3887021"/>
                    <a:gd name="connsiteX2862" fmla="*/ 4407171 w 5059200"/>
                    <a:gd name="connsiteY2862" fmla="*/ 700361 h 3887021"/>
                    <a:gd name="connsiteX2863" fmla="*/ 4406992 w 5059200"/>
                    <a:gd name="connsiteY2863" fmla="*/ 698564 h 3887021"/>
                    <a:gd name="connsiteX2864" fmla="*/ 4406992 w 5059200"/>
                    <a:gd name="connsiteY2864" fmla="*/ 698564 h 3887021"/>
                    <a:gd name="connsiteX2865" fmla="*/ 4422264 w 5059200"/>
                    <a:gd name="connsiteY2865" fmla="*/ 688862 h 3887021"/>
                    <a:gd name="connsiteX2866" fmla="*/ 4422264 w 5059200"/>
                    <a:gd name="connsiteY2866" fmla="*/ 688862 h 3887021"/>
                    <a:gd name="connsiteX2867" fmla="*/ 4429091 w 5059200"/>
                    <a:gd name="connsiteY2867" fmla="*/ 685448 h 3887021"/>
                    <a:gd name="connsiteX2868" fmla="*/ 4429091 w 5059200"/>
                    <a:gd name="connsiteY2868" fmla="*/ 685448 h 3887021"/>
                    <a:gd name="connsiteX2869" fmla="*/ 4440052 w 5059200"/>
                    <a:gd name="connsiteY2869" fmla="*/ 686886 h 3887021"/>
                    <a:gd name="connsiteX2870" fmla="*/ 4440052 w 5059200"/>
                    <a:gd name="connsiteY2870" fmla="*/ 686886 h 3887021"/>
                    <a:gd name="connsiteX2871" fmla="*/ 4466823 w 5059200"/>
                    <a:gd name="connsiteY2871" fmla="*/ 661552 h 3887021"/>
                    <a:gd name="connsiteX2872" fmla="*/ 4466823 w 5059200"/>
                    <a:gd name="connsiteY2872" fmla="*/ 661552 h 3887021"/>
                    <a:gd name="connsiteX2873" fmla="*/ 4487485 w 5059200"/>
                    <a:gd name="connsiteY2873" fmla="*/ 643225 h 3887021"/>
                    <a:gd name="connsiteX2874" fmla="*/ 4487485 w 5059200"/>
                    <a:gd name="connsiteY2874" fmla="*/ 643225 h 3887021"/>
                    <a:gd name="connsiteX2875" fmla="*/ 4505812 w 5059200"/>
                    <a:gd name="connsiteY2875" fmla="*/ 613580 h 3887021"/>
                    <a:gd name="connsiteX2876" fmla="*/ 4505812 w 5059200"/>
                    <a:gd name="connsiteY2876" fmla="*/ 613580 h 3887021"/>
                    <a:gd name="connsiteX2877" fmla="*/ 4505812 w 5059200"/>
                    <a:gd name="connsiteY2877" fmla="*/ 613220 h 3887021"/>
                    <a:gd name="connsiteX2878" fmla="*/ 4505812 w 5059200"/>
                    <a:gd name="connsiteY2878" fmla="*/ 613220 h 3887021"/>
                    <a:gd name="connsiteX2879" fmla="*/ 4538152 w 5059200"/>
                    <a:gd name="connsiteY2879" fmla="*/ 587168 h 3887021"/>
                    <a:gd name="connsiteX2880" fmla="*/ 4538152 w 5059200"/>
                    <a:gd name="connsiteY2880" fmla="*/ 587168 h 3887021"/>
                    <a:gd name="connsiteX2881" fmla="*/ 4546777 w 5059200"/>
                    <a:gd name="connsiteY2881" fmla="*/ 578723 h 3887021"/>
                    <a:gd name="connsiteX2882" fmla="*/ 4546777 w 5059200"/>
                    <a:gd name="connsiteY2882" fmla="*/ 578723 h 3887021"/>
                    <a:gd name="connsiteX2883" fmla="*/ 4546417 w 5059200"/>
                    <a:gd name="connsiteY2883" fmla="*/ 572435 h 3887021"/>
                    <a:gd name="connsiteX2884" fmla="*/ 4546417 w 5059200"/>
                    <a:gd name="connsiteY2884" fmla="*/ 572435 h 3887021"/>
                    <a:gd name="connsiteX2885" fmla="*/ 4546238 w 5059200"/>
                    <a:gd name="connsiteY2885" fmla="*/ 563990 h 3887021"/>
                    <a:gd name="connsiteX2886" fmla="*/ 4546238 w 5059200"/>
                    <a:gd name="connsiteY2886" fmla="*/ 563990 h 3887021"/>
                    <a:gd name="connsiteX2887" fmla="*/ 4553784 w 5059200"/>
                    <a:gd name="connsiteY2887" fmla="*/ 546382 h 3887021"/>
                    <a:gd name="connsiteX2888" fmla="*/ 4553784 w 5059200"/>
                    <a:gd name="connsiteY2888" fmla="*/ 546382 h 3887021"/>
                    <a:gd name="connsiteX2889" fmla="*/ 4565103 w 5059200"/>
                    <a:gd name="connsiteY2889" fmla="*/ 539734 h 3887021"/>
                    <a:gd name="connsiteX2890" fmla="*/ 4565103 w 5059200"/>
                    <a:gd name="connsiteY2890" fmla="*/ 539734 h 3887021"/>
                    <a:gd name="connsiteX2891" fmla="*/ 4563486 w 5059200"/>
                    <a:gd name="connsiteY2891" fmla="*/ 538656 h 3887021"/>
                    <a:gd name="connsiteX2892" fmla="*/ 4563486 w 5059200"/>
                    <a:gd name="connsiteY2892" fmla="*/ 538656 h 3887021"/>
                    <a:gd name="connsiteX2893" fmla="*/ 4551269 w 5059200"/>
                    <a:gd name="connsiteY2893" fmla="*/ 534883 h 3887021"/>
                    <a:gd name="connsiteX2894" fmla="*/ 4551269 w 5059200"/>
                    <a:gd name="connsiteY2894" fmla="*/ 534883 h 3887021"/>
                    <a:gd name="connsiteX2895" fmla="*/ 4542285 w 5059200"/>
                    <a:gd name="connsiteY2895" fmla="*/ 538477 h 3887021"/>
                    <a:gd name="connsiteX2896" fmla="*/ 4542285 w 5059200"/>
                    <a:gd name="connsiteY2896" fmla="*/ 538477 h 3887021"/>
                    <a:gd name="connsiteX2897" fmla="*/ 4534200 w 5059200"/>
                    <a:gd name="connsiteY2897" fmla="*/ 562193 h 3887021"/>
                    <a:gd name="connsiteX2898" fmla="*/ 4534200 w 5059200"/>
                    <a:gd name="connsiteY2898" fmla="*/ 562193 h 3887021"/>
                    <a:gd name="connsiteX2899" fmla="*/ 4508686 w 5059200"/>
                    <a:gd name="connsiteY2899" fmla="*/ 578723 h 3887021"/>
                    <a:gd name="connsiteX2900" fmla="*/ 4508686 w 5059200"/>
                    <a:gd name="connsiteY2900" fmla="*/ 578723 h 3887021"/>
                    <a:gd name="connsiteX2901" fmla="*/ 4494132 w 5059200"/>
                    <a:gd name="connsiteY2901" fmla="*/ 596511 h 3887021"/>
                    <a:gd name="connsiteX2902" fmla="*/ 4494132 w 5059200"/>
                    <a:gd name="connsiteY2902" fmla="*/ 596511 h 3887021"/>
                    <a:gd name="connsiteX2903" fmla="*/ 4484431 w 5059200"/>
                    <a:gd name="connsiteY2903" fmla="*/ 604416 h 3887021"/>
                    <a:gd name="connsiteX2904" fmla="*/ 4484431 w 5059200"/>
                    <a:gd name="connsiteY2904" fmla="*/ 604416 h 3887021"/>
                    <a:gd name="connsiteX2905" fmla="*/ 4480657 w 5059200"/>
                    <a:gd name="connsiteY2905" fmla="*/ 600284 h 3887021"/>
                    <a:gd name="connsiteX2906" fmla="*/ 4480657 w 5059200"/>
                    <a:gd name="connsiteY2906" fmla="*/ 600284 h 3887021"/>
                    <a:gd name="connsiteX2907" fmla="*/ 4480478 w 5059200"/>
                    <a:gd name="connsiteY2907" fmla="*/ 594894 h 3887021"/>
                    <a:gd name="connsiteX2908" fmla="*/ 4480478 w 5059200"/>
                    <a:gd name="connsiteY2908" fmla="*/ 594894 h 3887021"/>
                    <a:gd name="connsiteX2909" fmla="*/ 4480298 w 5059200"/>
                    <a:gd name="connsiteY2909" fmla="*/ 593816 h 3887021"/>
                    <a:gd name="connsiteX2910" fmla="*/ 4480298 w 5059200"/>
                    <a:gd name="connsiteY2910" fmla="*/ 593816 h 3887021"/>
                    <a:gd name="connsiteX2911" fmla="*/ 4480298 w 5059200"/>
                    <a:gd name="connsiteY2911" fmla="*/ 593995 h 3887021"/>
                    <a:gd name="connsiteX2912" fmla="*/ 4474908 w 5059200"/>
                    <a:gd name="connsiteY2912" fmla="*/ 594714 h 3887021"/>
                    <a:gd name="connsiteX2913" fmla="*/ 4474908 w 5059200"/>
                    <a:gd name="connsiteY2913" fmla="*/ 594714 h 3887021"/>
                    <a:gd name="connsiteX2914" fmla="*/ 4468799 w 5059200"/>
                    <a:gd name="connsiteY2914" fmla="*/ 590761 h 3887021"/>
                    <a:gd name="connsiteX2915" fmla="*/ 4468799 w 5059200"/>
                    <a:gd name="connsiteY2915" fmla="*/ 590761 h 3887021"/>
                    <a:gd name="connsiteX2916" fmla="*/ 4467182 w 5059200"/>
                    <a:gd name="connsiteY2916" fmla="*/ 584113 h 3887021"/>
                    <a:gd name="connsiteX2917" fmla="*/ 4467182 w 5059200"/>
                    <a:gd name="connsiteY2917" fmla="*/ 584113 h 3887021"/>
                    <a:gd name="connsiteX2918" fmla="*/ 4472572 w 5059200"/>
                    <a:gd name="connsiteY2918" fmla="*/ 568841 h 3887021"/>
                    <a:gd name="connsiteX2919" fmla="*/ 4472572 w 5059200"/>
                    <a:gd name="connsiteY2919" fmla="*/ 568841 h 3887021"/>
                    <a:gd name="connsiteX2920" fmla="*/ 4472931 w 5059200"/>
                    <a:gd name="connsiteY2920" fmla="*/ 566865 h 3887021"/>
                    <a:gd name="connsiteX2921" fmla="*/ 4472931 w 5059200"/>
                    <a:gd name="connsiteY2921" fmla="*/ 566865 h 3887021"/>
                    <a:gd name="connsiteX2922" fmla="*/ 4465565 w 5059200"/>
                    <a:gd name="connsiteY2922" fmla="*/ 564888 h 3887021"/>
                    <a:gd name="connsiteX2923" fmla="*/ 4465565 w 5059200"/>
                    <a:gd name="connsiteY2923" fmla="*/ 564888 h 3887021"/>
                    <a:gd name="connsiteX2924" fmla="*/ 4444543 w 5059200"/>
                    <a:gd name="connsiteY2924" fmla="*/ 565607 h 3887021"/>
                    <a:gd name="connsiteX2925" fmla="*/ 4444543 w 5059200"/>
                    <a:gd name="connsiteY2925" fmla="*/ 565607 h 3887021"/>
                    <a:gd name="connsiteX2926" fmla="*/ 4411124 w 5059200"/>
                    <a:gd name="connsiteY2926" fmla="*/ 574950 h 3887021"/>
                    <a:gd name="connsiteX2927" fmla="*/ 4411124 w 5059200"/>
                    <a:gd name="connsiteY2927" fmla="*/ 574950 h 3887021"/>
                    <a:gd name="connsiteX2928" fmla="*/ 4368901 w 5059200"/>
                    <a:gd name="connsiteY2928" fmla="*/ 613400 h 3887021"/>
                    <a:gd name="connsiteX2929" fmla="*/ 4368901 w 5059200"/>
                    <a:gd name="connsiteY2929" fmla="*/ 613400 h 3887021"/>
                    <a:gd name="connsiteX2930" fmla="*/ 4356145 w 5059200"/>
                    <a:gd name="connsiteY2930" fmla="*/ 630109 h 3887021"/>
                    <a:gd name="connsiteX2931" fmla="*/ 4356145 w 5059200"/>
                    <a:gd name="connsiteY2931" fmla="*/ 630109 h 3887021"/>
                    <a:gd name="connsiteX2932" fmla="*/ 4356145 w 5059200"/>
                    <a:gd name="connsiteY2932" fmla="*/ 630828 h 3887021"/>
                    <a:gd name="connsiteX2933" fmla="*/ 4356145 w 5059200"/>
                    <a:gd name="connsiteY2933" fmla="*/ 630828 h 3887021"/>
                    <a:gd name="connsiteX2934" fmla="*/ 4375549 w 5059200"/>
                    <a:gd name="connsiteY2934" fmla="*/ 639991 h 3887021"/>
                    <a:gd name="connsiteX2935" fmla="*/ 4375549 w 5059200"/>
                    <a:gd name="connsiteY2935" fmla="*/ 639991 h 3887021"/>
                    <a:gd name="connsiteX2936" fmla="*/ 4378783 w 5059200"/>
                    <a:gd name="connsiteY2936" fmla="*/ 647897 h 3887021"/>
                    <a:gd name="connsiteX2937" fmla="*/ 4378783 w 5059200"/>
                    <a:gd name="connsiteY2937" fmla="*/ 647897 h 3887021"/>
                    <a:gd name="connsiteX2938" fmla="*/ 4365847 w 5059200"/>
                    <a:gd name="connsiteY2938" fmla="*/ 657060 h 3887021"/>
                    <a:gd name="connsiteX2939" fmla="*/ 4365847 w 5059200"/>
                    <a:gd name="connsiteY2939" fmla="*/ 657060 h 3887021"/>
                    <a:gd name="connsiteX2940" fmla="*/ 4357043 w 5059200"/>
                    <a:gd name="connsiteY2940" fmla="*/ 655982 h 3887021"/>
                    <a:gd name="connsiteX2941" fmla="*/ 4357043 w 5059200"/>
                    <a:gd name="connsiteY2941" fmla="*/ 655982 h 3887021"/>
                    <a:gd name="connsiteX2942" fmla="*/ 4351294 w 5059200"/>
                    <a:gd name="connsiteY2942" fmla="*/ 655263 h 3887021"/>
                    <a:gd name="connsiteX2943" fmla="*/ 4351294 w 5059200"/>
                    <a:gd name="connsiteY2943" fmla="*/ 655263 h 3887021"/>
                    <a:gd name="connsiteX2944" fmla="*/ 4329374 w 5059200"/>
                    <a:gd name="connsiteY2944" fmla="*/ 660654 h 3887021"/>
                    <a:gd name="connsiteX2945" fmla="*/ 4329374 w 5059200"/>
                    <a:gd name="connsiteY2945" fmla="*/ 660654 h 3887021"/>
                    <a:gd name="connsiteX2946" fmla="*/ 4321109 w 5059200"/>
                    <a:gd name="connsiteY2946" fmla="*/ 658677 h 3887021"/>
                    <a:gd name="connsiteX2947" fmla="*/ 4321109 w 5059200"/>
                    <a:gd name="connsiteY2947" fmla="*/ 658677 h 3887021"/>
                    <a:gd name="connsiteX2948" fmla="*/ 4315539 w 5059200"/>
                    <a:gd name="connsiteY2948" fmla="*/ 657419 h 3887021"/>
                    <a:gd name="connsiteX2949" fmla="*/ 4315539 w 5059200"/>
                    <a:gd name="connsiteY2949" fmla="*/ 657419 h 3887021"/>
                    <a:gd name="connsiteX2950" fmla="*/ 4300267 w 5059200"/>
                    <a:gd name="connsiteY2950" fmla="*/ 661552 h 3887021"/>
                    <a:gd name="connsiteX2951" fmla="*/ 4300267 w 5059200"/>
                    <a:gd name="connsiteY2951" fmla="*/ 661552 h 3887021"/>
                    <a:gd name="connsiteX2952" fmla="*/ 4293259 w 5059200"/>
                    <a:gd name="connsiteY2952" fmla="*/ 659935 h 3887021"/>
                    <a:gd name="connsiteX2953" fmla="*/ 4293259 w 5059200"/>
                    <a:gd name="connsiteY2953" fmla="*/ 659935 h 3887021"/>
                    <a:gd name="connsiteX2954" fmla="*/ 4288409 w 5059200"/>
                    <a:gd name="connsiteY2954" fmla="*/ 654724 h 3887021"/>
                    <a:gd name="connsiteX2955" fmla="*/ 4288409 w 5059200"/>
                    <a:gd name="connsiteY2955" fmla="*/ 654724 h 3887021"/>
                    <a:gd name="connsiteX2956" fmla="*/ 4291822 w 5059200"/>
                    <a:gd name="connsiteY2956" fmla="*/ 650233 h 3887021"/>
                    <a:gd name="connsiteX2957" fmla="*/ 4291822 w 5059200"/>
                    <a:gd name="connsiteY2957" fmla="*/ 650233 h 3887021"/>
                    <a:gd name="connsiteX2958" fmla="*/ 4291642 w 5059200"/>
                    <a:gd name="connsiteY2958" fmla="*/ 649873 h 3887021"/>
                    <a:gd name="connsiteX2959" fmla="*/ 4291642 w 5059200"/>
                    <a:gd name="connsiteY2959" fmla="*/ 649873 h 3887021"/>
                    <a:gd name="connsiteX2960" fmla="*/ 4288768 w 5059200"/>
                    <a:gd name="connsiteY2960" fmla="*/ 647538 h 3887021"/>
                    <a:gd name="connsiteX2961" fmla="*/ 4288768 w 5059200"/>
                    <a:gd name="connsiteY2961" fmla="*/ 647538 h 3887021"/>
                    <a:gd name="connsiteX2962" fmla="*/ 4250318 w 5059200"/>
                    <a:gd name="connsiteY2962" fmla="*/ 636218 h 3887021"/>
                    <a:gd name="connsiteX2963" fmla="*/ 4250318 w 5059200"/>
                    <a:gd name="connsiteY2963" fmla="*/ 636218 h 3887021"/>
                    <a:gd name="connsiteX2964" fmla="*/ 4244389 w 5059200"/>
                    <a:gd name="connsiteY2964" fmla="*/ 635499 h 3887021"/>
                    <a:gd name="connsiteX2965" fmla="*/ 4244389 w 5059200"/>
                    <a:gd name="connsiteY2965" fmla="*/ 635499 h 3887021"/>
                    <a:gd name="connsiteX2966" fmla="*/ 4238999 w 5059200"/>
                    <a:gd name="connsiteY2966" fmla="*/ 644842 h 3887021"/>
                    <a:gd name="connsiteX2967" fmla="*/ 4238999 w 5059200"/>
                    <a:gd name="connsiteY2967" fmla="*/ 644842 h 3887021"/>
                    <a:gd name="connsiteX2968" fmla="*/ 4231632 w 5059200"/>
                    <a:gd name="connsiteY2968" fmla="*/ 652389 h 3887021"/>
                    <a:gd name="connsiteX2969" fmla="*/ 4231632 w 5059200"/>
                    <a:gd name="connsiteY2969" fmla="*/ 652389 h 3887021"/>
                    <a:gd name="connsiteX2970" fmla="*/ 4220313 w 5059200"/>
                    <a:gd name="connsiteY2970" fmla="*/ 646100 h 3887021"/>
                    <a:gd name="connsiteX2971" fmla="*/ 4220313 w 5059200"/>
                    <a:gd name="connsiteY2971" fmla="*/ 646100 h 3887021"/>
                    <a:gd name="connsiteX2972" fmla="*/ 4216540 w 5059200"/>
                    <a:gd name="connsiteY2972" fmla="*/ 643405 h 3887021"/>
                    <a:gd name="connsiteX2973" fmla="*/ 4216540 w 5059200"/>
                    <a:gd name="connsiteY2973" fmla="*/ 643405 h 3887021"/>
                    <a:gd name="connsiteX2974" fmla="*/ 4213665 w 5059200"/>
                    <a:gd name="connsiteY2974" fmla="*/ 647178 h 3887021"/>
                    <a:gd name="connsiteX2975" fmla="*/ 4213665 w 5059200"/>
                    <a:gd name="connsiteY2975" fmla="*/ 647178 h 3887021"/>
                    <a:gd name="connsiteX2976" fmla="*/ 4205580 w 5059200"/>
                    <a:gd name="connsiteY2976" fmla="*/ 650772 h 3887021"/>
                    <a:gd name="connsiteX2977" fmla="*/ 4205580 w 5059200"/>
                    <a:gd name="connsiteY2977" fmla="*/ 650772 h 3887021"/>
                    <a:gd name="connsiteX2978" fmla="*/ 4188151 w 5059200"/>
                    <a:gd name="connsiteY2978" fmla="*/ 646639 h 3887021"/>
                    <a:gd name="connsiteX2979" fmla="*/ 4188151 w 5059200"/>
                    <a:gd name="connsiteY2979" fmla="*/ 646639 h 3887021"/>
                    <a:gd name="connsiteX2980" fmla="*/ 4182402 w 5059200"/>
                    <a:gd name="connsiteY2980" fmla="*/ 644124 h 3887021"/>
                    <a:gd name="connsiteX2981" fmla="*/ 4182402 w 5059200"/>
                    <a:gd name="connsiteY2981" fmla="*/ 644124 h 3887021"/>
                    <a:gd name="connsiteX2982" fmla="*/ 4180425 w 5059200"/>
                    <a:gd name="connsiteY2982" fmla="*/ 647538 h 3887021"/>
                    <a:gd name="connsiteX2983" fmla="*/ 4180425 w 5059200"/>
                    <a:gd name="connsiteY2983" fmla="*/ 647538 h 3887021"/>
                    <a:gd name="connsiteX2984" fmla="*/ 4173598 w 5059200"/>
                    <a:gd name="connsiteY2984" fmla="*/ 651311 h 3887021"/>
                    <a:gd name="connsiteX2985" fmla="*/ 4173598 w 5059200"/>
                    <a:gd name="connsiteY2985" fmla="*/ 651311 h 3887021"/>
                    <a:gd name="connsiteX2986" fmla="*/ 4166950 w 5059200"/>
                    <a:gd name="connsiteY2986" fmla="*/ 642147 h 3887021"/>
                    <a:gd name="connsiteX2987" fmla="*/ 4166950 w 5059200"/>
                    <a:gd name="connsiteY2987" fmla="*/ 642147 h 3887021"/>
                    <a:gd name="connsiteX2988" fmla="*/ 4164974 w 5059200"/>
                    <a:gd name="connsiteY2988" fmla="*/ 638015 h 3887021"/>
                    <a:gd name="connsiteX2989" fmla="*/ 4164974 w 5059200"/>
                    <a:gd name="connsiteY2989" fmla="*/ 638015 h 3887021"/>
                    <a:gd name="connsiteX2990" fmla="*/ 4158865 w 5059200"/>
                    <a:gd name="connsiteY2990" fmla="*/ 641249 h 3887021"/>
                    <a:gd name="connsiteX2991" fmla="*/ 4158865 w 5059200"/>
                    <a:gd name="connsiteY2991" fmla="*/ 641249 h 3887021"/>
                    <a:gd name="connsiteX2992" fmla="*/ 4125985 w 5059200"/>
                    <a:gd name="connsiteY2992" fmla="*/ 645741 h 3887021"/>
                    <a:gd name="connsiteX2993" fmla="*/ 4125985 w 5059200"/>
                    <a:gd name="connsiteY2993" fmla="*/ 645741 h 3887021"/>
                    <a:gd name="connsiteX2994" fmla="*/ 4109635 w 5059200"/>
                    <a:gd name="connsiteY2994" fmla="*/ 644303 h 3887021"/>
                    <a:gd name="connsiteX2995" fmla="*/ 4109635 w 5059200"/>
                    <a:gd name="connsiteY2995" fmla="*/ 644303 h 3887021"/>
                    <a:gd name="connsiteX2996" fmla="*/ 4109455 w 5059200"/>
                    <a:gd name="connsiteY2996" fmla="*/ 644303 h 3887021"/>
                    <a:gd name="connsiteX2997" fmla="*/ 4075497 w 5059200"/>
                    <a:gd name="connsiteY2997" fmla="*/ 670176 h 3887021"/>
                    <a:gd name="connsiteX2998" fmla="*/ 4075497 w 5059200"/>
                    <a:gd name="connsiteY2998" fmla="*/ 670176 h 3887021"/>
                    <a:gd name="connsiteX2999" fmla="*/ 4045492 w 5059200"/>
                    <a:gd name="connsiteY2999" fmla="*/ 701619 h 3887021"/>
                    <a:gd name="connsiteX3000" fmla="*/ 4045492 w 5059200"/>
                    <a:gd name="connsiteY3000" fmla="*/ 701619 h 3887021"/>
                    <a:gd name="connsiteX3001" fmla="*/ 4018901 w 5059200"/>
                    <a:gd name="connsiteY3001" fmla="*/ 715633 h 3887021"/>
                    <a:gd name="connsiteX3002" fmla="*/ 4018901 w 5059200"/>
                    <a:gd name="connsiteY3002" fmla="*/ 715633 h 3887021"/>
                    <a:gd name="connsiteX3003" fmla="*/ 3997160 w 5059200"/>
                    <a:gd name="connsiteY3003" fmla="*/ 732163 h 3887021"/>
                    <a:gd name="connsiteX3004" fmla="*/ 3997160 w 5059200"/>
                    <a:gd name="connsiteY3004" fmla="*/ 732163 h 3887021"/>
                    <a:gd name="connsiteX3005" fmla="*/ 3967155 w 5059200"/>
                    <a:gd name="connsiteY3005" fmla="*/ 763965 h 3887021"/>
                    <a:gd name="connsiteX3006" fmla="*/ 3967155 w 5059200"/>
                    <a:gd name="connsiteY3006" fmla="*/ 763965 h 3887021"/>
                    <a:gd name="connsiteX3007" fmla="*/ 3939665 w 5059200"/>
                    <a:gd name="connsiteY3007" fmla="*/ 787502 h 3887021"/>
                    <a:gd name="connsiteX3008" fmla="*/ 3939665 w 5059200"/>
                    <a:gd name="connsiteY3008" fmla="*/ 787502 h 3887021"/>
                    <a:gd name="connsiteX3009" fmla="*/ 3939665 w 5059200"/>
                    <a:gd name="connsiteY3009" fmla="*/ 788221 h 3887021"/>
                    <a:gd name="connsiteX3010" fmla="*/ 3939665 w 5059200"/>
                    <a:gd name="connsiteY3010" fmla="*/ 788221 h 3887021"/>
                    <a:gd name="connsiteX3011" fmla="*/ 3952063 w 5059200"/>
                    <a:gd name="connsiteY3011" fmla="*/ 794868 h 3887021"/>
                    <a:gd name="connsiteX3012" fmla="*/ 3952063 w 5059200"/>
                    <a:gd name="connsiteY3012" fmla="*/ 794868 h 3887021"/>
                    <a:gd name="connsiteX3013" fmla="*/ 3963741 w 5059200"/>
                    <a:gd name="connsiteY3013" fmla="*/ 792712 h 3887021"/>
                    <a:gd name="connsiteX3014" fmla="*/ 3963741 w 5059200"/>
                    <a:gd name="connsiteY3014" fmla="*/ 792712 h 3887021"/>
                    <a:gd name="connsiteX3015" fmla="*/ 3967335 w 5059200"/>
                    <a:gd name="connsiteY3015" fmla="*/ 791455 h 3887021"/>
                    <a:gd name="connsiteX3016" fmla="*/ 3967335 w 5059200"/>
                    <a:gd name="connsiteY3016" fmla="*/ 791455 h 3887021"/>
                    <a:gd name="connsiteX3017" fmla="*/ 3970748 w 5059200"/>
                    <a:gd name="connsiteY3017" fmla="*/ 794868 h 3887021"/>
                    <a:gd name="connsiteX3018" fmla="*/ 3970748 w 5059200"/>
                    <a:gd name="connsiteY3018" fmla="*/ 794868 h 3887021"/>
                    <a:gd name="connsiteX3019" fmla="*/ 3967335 w 5059200"/>
                    <a:gd name="connsiteY3019" fmla="*/ 810859 h 3887021"/>
                    <a:gd name="connsiteX3020" fmla="*/ 3967335 w 5059200"/>
                    <a:gd name="connsiteY3020" fmla="*/ 810859 h 3887021"/>
                    <a:gd name="connsiteX3021" fmla="*/ 3967514 w 5059200"/>
                    <a:gd name="connsiteY3021" fmla="*/ 813015 h 3887021"/>
                    <a:gd name="connsiteX3022" fmla="*/ 3967514 w 5059200"/>
                    <a:gd name="connsiteY3022" fmla="*/ 813015 h 3887021"/>
                    <a:gd name="connsiteX3023" fmla="*/ 3968592 w 5059200"/>
                    <a:gd name="connsiteY3023" fmla="*/ 816249 h 3887021"/>
                    <a:gd name="connsiteX3024" fmla="*/ 3968592 w 5059200"/>
                    <a:gd name="connsiteY3024" fmla="*/ 816249 h 3887021"/>
                    <a:gd name="connsiteX3025" fmla="*/ 3975779 w 5059200"/>
                    <a:gd name="connsiteY3025" fmla="*/ 807086 h 3887021"/>
                    <a:gd name="connsiteX3026" fmla="*/ 3975779 w 5059200"/>
                    <a:gd name="connsiteY3026" fmla="*/ 807086 h 3887021"/>
                    <a:gd name="connsiteX3027" fmla="*/ 3980990 w 5059200"/>
                    <a:gd name="connsiteY3027" fmla="*/ 802235 h 3887021"/>
                    <a:gd name="connsiteX3028" fmla="*/ 3980990 w 5059200"/>
                    <a:gd name="connsiteY3028" fmla="*/ 802235 h 3887021"/>
                    <a:gd name="connsiteX3029" fmla="*/ 3987997 w 5059200"/>
                    <a:gd name="connsiteY3029" fmla="*/ 815890 h 3887021"/>
                    <a:gd name="connsiteX3030" fmla="*/ 3987997 w 5059200"/>
                    <a:gd name="connsiteY3030" fmla="*/ 815890 h 3887021"/>
                    <a:gd name="connsiteX3031" fmla="*/ 3987099 w 5059200"/>
                    <a:gd name="connsiteY3031" fmla="*/ 822179 h 3887021"/>
                    <a:gd name="connsiteX3032" fmla="*/ 3987099 w 5059200"/>
                    <a:gd name="connsiteY3032" fmla="*/ 822179 h 3887021"/>
                    <a:gd name="connsiteX3033" fmla="*/ 3985661 w 5059200"/>
                    <a:gd name="connsiteY3033" fmla="*/ 825952 h 3887021"/>
                    <a:gd name="connsiteX3034" fmla="*/ 3985661 w 5059200"/>
                    <a:gd name="connsiteY3034" fmla="*/ 825952 h 3887021"/>
                    <a:gd name="connsiteX3035" fmla="*/ 4009019 w 5059200"/>
                    <a:gd name="connsiteY3035" fmla="*/ 806547 h 3887021"/>
                    <a:gd name="connsiteX3036" fmla="*/ 4009019 w 5059200"/>
                    <a:gd name="connsiteY3036" fmla="*/ 806547 h 3887021"/>
                    <a:gd name="connsiteX3037" fmla="*/ 4018721 w 5059200"/>
                    <a:gd name="connsiteY3037" fmla="*/ 802415 h 3887021"/>
                    <a:gd name="connsiteX3038" fmla="*/ 4018721 w 5059200"/>
                    <a:gd name="connsiteY3038" fmla="*/ 802415 h 3887021"/>
                    <a:gd name="connsiteX3039" fmla="*/ 4031118 w 5059200"/>
                    <a:gd name="connsiteY3039" fmla="*/ 803493 h 3887021"/>
                    <a:gd name="connsiteX3040" fmla="*/ 4031118 w 5059200"/>
                    <a:gd name="connsiteY3040" fmla="*/ 803493 h 3887021"/>
                    <a:gd name="connsiteX3041" fmla="*/ 4034891 w 5059200"/>
                    <a:gd name="connsiteY3041" fmla="*/ 803133 h 3887021"/>
                    <a:gd name="connsiteX3042" fmla="*/ 4034891 w 5059200"/>
                    <a:gd name="connsiteY3042" fmla="*/ 803133 h 3887021"/>
                    <a:gd name="connsiteX3043" fmla="*/ 4037047 w 5059200"/>
                    <a:gd name="connsiteY3043" fmla="*/ 802774 h 3887021"/>
                    <a:gd name="connsiteX3044" fmla="*/ 4037047 w 5059200"/>
                    <a:gd name="connsiteY3044" fmla="*/ 802774 h 3887021"/>
                    <a:gd name="connsiteX3045" fmla="*/ 4066873 w 5059200"/>
                    <a:gd name="connsiteY3045" fmla="*/ 839607 h 3887021"/>
                    <a:gd name="connsiteX3046" fmla="*/ 4066873 w 5059200"/>
                    <a:gd name="connsiteY3046" fmla="*/ 839607 h 3887021"/>
                    <a:gd name="connsiteX3047" fmla="*/ 4071005 w 5059200"/>
                    <a:gd name="connsiteY3047" fmla="*/ 846075 h 3887021"/>
                    <a:gd name="connsiteX3048" fmla="*/ 4071005 w 5059200"/>
                    <a:gd name="connsiteY3048" fmla="*/ 846075 h 3887021"/>
                    <a:gd name="connsiteX3049" fmla="*/ 4065256 w 5059200"/>
                    <a:gd name="connsiteY3049" fmla="*/ 849848 h 3887021"/>
                    <a:gd name="connsiteX3050" fmla="*/ 4065256 w 5059200"/>
                    <a:gd name="connsiteY3050" fmla="*/ 849848 h 3887021"/>
                    <a:gd name="connsiteX3051" fmla="*/ 4062201 w 5059200"/>
                    <a:gd name="connsiteY3051" fmla="*/ 851824 h 3887021"/>
                    <a:gd name="connsiteX3052" fmla="*/ 4062201 w 5059200"/>
                    <a:gd name="connsiteY3052" fmla="*/ 851824 h 3887021"/>
                    <a:gd name="connsiteX3053" fmla="*/ 4062022 w 5059200"/>
                    <a:gd name="connsiteY3053" fmla="*/ 852903 h 3887021"/>
                    <a:gd name="connsiteX3054" fmla="*/ 4062022 w 5059200"/>
                    <a:gd name="connsiteY3054" fmla="*/ 852903 h 3887021"/>
                    <a:gd name="connsiteX3055" fmla="*/ 4070466 w 5059200"/>
                    <a:gd name="connsiteY3055" fmla="*/ 878596 h 3887021"/>
                    <a:gd name="connsiteX3056" fmla="*/ 4070466 w 5059200"/>
                    <a:gd name="connsiteY3056" fmla="*/ 878596 h 3887021"/>
                    <a:gd name="connsiteX3057" fmla="*/ 4070286 w 5059200"/>
                    <a:gd name="connsiteY3057" fmla="*/ 880213 h 3887021"/>
                    <a:gd name="connsiteX3058" fmla="*/ 4070286 w 5059200"/>
                    <a:gd name="connsiteY3058" fmla="*/ 880213 h 3887021"/>
                    <a:gd name="connsiteX3059" fmla="*/ 4070286 w 5059200"/>
                    <a:gd name="connsiteY3059" fmla="*/ 880213 h 3887021"/>
                    <a:gd name="connsiteX3060" fmla="*/ 4059506 w 5059200"/>
                    <a:gd name="connsiteY3060" fmla="*/ 898180 h 3887021"/>
                    <a:gd name="connsiteX3061" fmla="*/ 4059506 w 5059200"/>
                    <a:gd name="connsiteY3061" fmla="*/ 898180 h 3887021"/>
                    <a:gd name="connsiteX3062" fmla="*/ 4046750 w 5059200"/>
                    <a:gd name="connsiteY3062" fmla="*/ 933216 h 3887021"/>
                    <a:gd name="connsiteX3063" fmla="*/ 4046750 w 5059200"/>
                    <a:gd name="connsiteY3063" fmla="*/ 933216 h 3887021"/>
                    <a:gd name="connsiteX3064" fmla="*/ 4039024 w 5059200"/>
                    <a:gd name="connsiteY3064" fmla="*/ 985500 h 3887021"/>
                    <a:gd name="connsiteX3065" fmla="*/ 4039024 w 5059200"/>
                    <a:gd name="connsiteY3065" fmla="*/ 985500 h 3887021"/>
                    <a:gd name="connsiteX3066" fmla="*/ 4003089 w 5059200"/>
                    <a:gd name="connsiteY3066" fmla="*/ 1041019 h 3887021"/>
                    <a:gd name="connsiteX3067" fmla="*/ 4003089 w 5059200"/>
                    <a:gd name="connsiteY3067" fmla="*/ 1041019 h 3887021"/>
                    <a:gd name="connsiteX3068" fmla="*/ 3960327 w 5059200"/>
                    <a:gd name="connsiteY3068" fmla="*/ 1094920 h 3887021"/>
                    <a:gd name="connsiteX3069" fmla="*/ 3960327 w 5059200"/>
                    <a:gd name="connsiteY3069" fmla="*/ 1094920 h 3887021"/>
                    <a:gd name="connsiteX3070" fmla="*/ 3917925 w 5059200"/>
                    <a:gd name="connsiteY3070" fmla="*/ 1144690 h 3887021"/>
                    <a:gd name="connsiteX3071" fmla="*/ 3917925 w 5059200"/>
                    <a:gd name="connsiteY3071" fmla="*/ 1144690 h 3887021"/>
                    <a:gd name="connsiteX3072" fmla="*/ 3860430 w 5059200"/>
                    <a:gd name="connsiteY3072" fmla="*/ 1179007 h 3887021"/>
                    <a:gd name="connsiteX3073" fmla="*/ 3860430 w 5059200"/>
                    <a:gd name="connsiteY3073" fmla="*/ 1179007 h 3887021"/>
                    <a:gd name="connsiteX3074" fmla="*/ 3860430 w 5059200"/>
                    <a:gd name="connsiteY3074" fmla="*/ 1179187 h 3887021"/>
                    <a:gd name="connsiteX3075" fmla="*/ 3860250 w 5059200"/>
                    <a:gd name="connsiteY3075" fmla="*/ 1179187 h 3887021"/>
                    <a:gd name="connsiteX3076" fmla="*/ 3860250 w 5059200"/>
                    <a:gd name="connsiteY3076" fmla="*/ 1179187 h 3887021"/>
                    <a:gd name="connsiteX3077" fmla="*/ 3823058 w 5059200"/>
                    <a:gd name="connsiteY3077" fmla="*/ 1169844 h 3887021"/>
                    <a:gd name="connsiteX3078" fmla="*/ 3823058 w 5059200"/>
                    <a:gd name="connsiteY3078" fmla="*/ 1169844 h 3887021"/>
                    <a:gd name="connsiteX3079" fmla="*/ 3821801 w 5059200"/>
                    <a:gd name="connsiteY3079" fmla="*/ 1169664 h 3887021"/>
                    <a:gd name="connsiteX3080" fmla="*/ 3821801 w 5059200"/>
                    <a:gd name="connsiteY3080" fmla="*/ 1169664 h 3887021"/>
                    <a:gd name="connsiteX3081" fmla="*/ 3783171 w 5059200"/>
                    <a:gd name="connsiteY3081" fmla="*/ 1199849 h 3887021"/>
                    <a:gd name="connsiteX3082" fmla="*/ 3783171 w 5059200"/>
                    <a:gd name="connsiteY3082" fmla="*/ 1199849 h 3887021"/>
                    <a:gd name="connsiteX3083" fmla="*/ 3773289 w 5059200"/>
                    <a:gd name="connsiteY3083" fmla="*/ 1212606 h 3887021"/>
                    <a:gd name="connsiteX3084" fmla="*/ 3773289 w 5059200"/>
                    <a:gd name="connsiteY3084" fmla="*/ 1212606 h 3887021"/>
                    <a:gd name="connsiteX3085" fmla="*/ 3773648 w 5059200"/>
                    <a:gd name="connsiteY3085" fmla="*/ 1216558 h 3887021"/>
                    <a:gd name="connsiteX3086" fmla="*/ 3773648 w 5059200"/>
                    <a:gd name="connsiteY3086" fmla="*/ 1216558 h 3887021"/>
                    <a:gd name="connsiteX3087" fmla="*/ 3773648 w 5059200"/>
                    <a:gd name="connsiteY3087" fmla="*/ 1218535 h 3887021"/>
                    <a:gd name="connsiteX3088" fmla="*/ 3773648 w 5059200"/>
                    <a:gd name="connsiteY3088" fmla="*/ 1218535 h 3887021"/>
                    <a:gd name="connsiteX3089" fmla="*/ 3762509 w 5059200"/>
                    <a:gd name="connsiteY3089" fmla="*/ 1240275 h 3887021"/>
                    <a:gd name="connsiteX3090" fmla="*/ 3762509 w 5059200"/>
                    <a:gd name="connsiteY3090" fmla="*/ 1240275 h 3887021"/>
                    <a:gd name="connsiteX3091" fmla="*/ 3749213 w 5059200"/>
                    <a:gd name="connsiteY3091" fmla="*/ 1251594 h 3887021"/>
                    <a:gd name="connsiteX3092" fmla="*/ 3749213 w 5059200"/>
                    <a:gd name="connsiteY3092" fmla="*/ 1251594 h 3887021"/>
                    <a:gd name="connsiteX3093" fmla="*/ 3718669 w 5059200"/>
                    <a:gd name="connsiteY3093" fmla="*/ 1270460 h 3887021"/>
                    <a:gd name="connsiteX3094" fmla="*/ 3718669 w 5059200"/>
                    <a:gd name="connsiteY3094" fmla="*/ 1270460 h 3887021"/>
                    <a:gd name="connsiteX3095" fmla="*/ 3715794 w 5059200"/>
                    <a:gd name="connsiteY3095" fmla="*/ 1278186 h 3887021"/>
                    <a:gd name="connsiteX3096" fmla="*/ 3715794 w 5059200"/>
                    <a:gd name="connsiteY3096" fmla="*/ 1278186 h 3887021"/>
                    <a:gd name="connsiteX3097" fmla="*/ 3723161 w 5059200"/>
                    <a:gd name="connsiteY3097" fmla="*/ 1295973 h 3887021"/>
                    <a:gd name="connsiteX3098" fmla="*/ 3723161 w 5059200"/>
                    <a:gd name="connsiteY3098" fmla="*/ 1295973 h 3887021"/>
                    <a:gd name="connsiteX3099" fmla="*/ 3743284 w 5059200"/>
                    <a:gd name="connsiteY3099" fmla="*/ 1333525 h 3887021"/>
                    <a:gd name="connsiteX3100" fmla="*/ 3743284 w 5059200"/>
                    <a:gd name="connsiteY3100" fmla="*/ 1333525 h 3887021"/>
                    <a:gd name="connsiteX3101" fmla="*/ 3751189 w 5059200"/>
                    <a:gd name="connsiteY3101" fmla="*/ 1368741 h 3887021"/>
                    <a:gd name="connsiteX3102" fmla="*/ 3751189 w 5059200"/>
                    <a:gd name="connsiteY3102" fmla="*/ 1368741 h 3887021"/>
                    <a:gd name="connsiteX3103" fmla="*/ 3747776 w 5059200"/>
                    <a:gd name="connsiteY3103" fmla="*/ 1400543 h 3887021"/>
                    <a:gd name="connsiteX3104" fmla="*/ 3747776 w 5059200"/>
                    <a:gd name="connsiteY3104" fmla="*/ 1400543 h 3887021"/>
                    <a:gd name="connsiteX3105" fmla="*/ 3714177 w 5059200"/>
                    <a:gd name="connsiteY3105" fmla="*/ 1430548 h 3887021"/>
                    <a:gd name="connsiteX3106" fmla="*/ 3714177 w 5059200"/>
                    <a:gd name="connsiteY3106" fmla="*/ 1430548 h 3887021"/>
                    <a:gd name="connsiteX3107" fmla="*/ 3683453 w 5059200"/>
                    <a:gd name="connsiteY3107" fmla="*/ 1446359 h 3887021"/>
                    <a:gd name="connsiteX3108" fmla="*/ 3683453 w 5059200"/>
                    <a:gd name="connsiteY3108" fmla="*/ 1446359 h 3887021"/>
                    <a:gd name="connsiteX3109" fmla="*/ 3676626 w 5059200"/>
                    <a:gd name="connsiteY3109" fmla="*/ 1448335 h 3887021"/>
                    <a:gd name="connsiteX3110" fmla="*/ 3676626 w 5059200"/>
                    <a:gd name="connsiteY3110" fmla="*/ 1448335 h 3887021"/>
                    <a:gd name="connsiteX3111" fmla="*/ 3665127 w 5059200"/>
                    <a:gd name="connsiteY3111" fmla="*/ 1433422 h 3887021"/>
                    <a:gd name="connsiteX3112" fmla="*/ 3665127 w 5059200"/>
                    <a:gd name="connsiteY3112" fmla="*/ 1433422 h 3887021"/>
                    <a:gd name="connsiteX3113" fmla="*/ 3663869 w 5059200"/>
                    <a:gd name="connsiteY3113" fmla="*/ 1421564 h 3887021"/>
                    <a:gd name="connsiteX3114" fmla="*/ 3663869 w 5059200"/>
                    <a:gd name="connsiteY3114" fmla="*/ 1421564 h 3887021"/>
                    <a:gd name="connsiteX3115" fmla="*/ 3668361 w 5059200"/>
                    <a:gd name="connsiteY3115" fmla="*/ 1411682 h 3887021"/>
                    <a:gd name="connsiteX3116" fmla="*/ 3668361 w 5059200"/>
                    <a:gd name="connsiteY3116" fmla="*/ 1411682 h 3887021"/>
                    <a:gd name="connsiteX3117" fmla="*/ 3674110 w 5059200"/>
                    <a:gd name="connsiteY3117" fmla="*/ 1391559 h 3887021"/>
                    <a:gd name="connsiteX3118" fmla="*/ 3674110 w 5059200"/>
                    <a:gd name="connsiteY3118" fmla="*/ 1391559 h 3887021"/>
                    <a:gd name="connsiteX3119" fmla="*/ 3674110 w 5059200"/>
                    <a:gd name="connsiteY3119" fmla="*/ 1389762 h 3887021"/>
                    <a:gd name="connsiteX3120" fmla="*/ 3674110 w 5059200"/>
                    <a:gd name="connsiteY3120" fmla="*/ 1389762 h 3887021"/>
                    <a:gd name="connsiteX3121" fmla="*/ 3674110 w 5059200"/>
                    <a:gd name="connsiteY3121" fmla="*/ 1389044 h 3887021"/>
                    <a:gd name="connsiteX3122" fmla="*/ 3674110 w 5059200"/>
                    <a:gd name="connsiteY3122" fmla="*/ 1389044 h 3887021"/>
                    <a:gd name="connsiteX3123" fmla="*/ 3674290 w 5059200"/>
                    <a:gd name="connsiteY3123" fmla="*/ 1380419 h 3887021"/>
                    <a:gd name="connsiteX3124" fmla="*/ 3674290 w 5059200"/>
                    <a:gd name="connsiteY3124" fmla="*/ 1380419 h 3887021"/>
                    <a:gd name="connsiteX3125" fmla="*/ 3671056 w 5059200"/>
                    <a:gd name="connsiteY3125" fmla="*/ 1368920 h 3887021"/>
                    <a:gd name="connsiteX3126" fmla="*/ 3671056 w 5059200"/>
                    <a:gd name="connsiteY3126" fmla="*/ 1368920 h 3887021"/>
                    <a:gd name="connsiteX3127" fmla="*/ 3666384 w 5059200"/>
                    <a:gd name="connsiteY3127" fmla="*/ 1362452 h 3887021"/>
                    <a:gd name="connsiteX3128" fmla="*/ 3666384 w 5059200"/>
                    <a:gd name="connsiteY3128" fmla="*/ 1362452 h 3887021"/>
                    <a:gd name="connsiteX3129" fmla="*/ 3677883 w 5059200"/>
                    <a:gd name="connsiteY3129" fmla="*/ 1356523 h 3887021"/>
                    <a:gd name="connsiteX3130" fmla="*/ 3677883 w 5059200"/>
                    <a:gd name="connsiteY3130" fmla="*/ 1356523 h 3887021"/>
                    <a:gd name="connsiteX3131" fmla="*/ 3678243 w 5059200"/>
                    <a:gd name="connsiteY3131" fmla="*/ 1356523 h 3887021"/>
                    <a:gd name="connsiteX3132" fmla="*/ 3678243 w 5059200"/>
                    <a:gd name="connsiteY3132" fmla="*/ 1356523 h 3887021"/>
                    <a:gd name="connsiteX3133" fmla="*/ 3676985 w 5059200"/>
                    <a:gd name="connsiteY3133" fmla="*/ 1356164 h 3887021"/>
                    <a:gd name="connsiteX3134" fmla="*/ 3676985 w 5059200"/>
                    <a:gd name="connsiteY3134" fmla="*/ 1356164 h 3887021"/>
                    <a:gd name="connsiteX3135" fmla="*/ 3671235 w 5059200"/>
                    <a:gd name="connsiteY3135" fmla="*/ 1342149 h 3887021"/>
                    <a:gd name="connsiteX3136" fmla="*/ 3671235 w 5059200"/>
                    <a:gd name="connsiteY3136" fmla="*/ 1342149 h 3887021"/>
                    <a:gd name="connsiteX3137" fmla="*/ 3651292 w 5059200"/>
                    <a:gd name="connsiteY3137" fmla="*/ 1333525 h 3887021"/>
                    <a:gd name="connsiteX3138" fmla="*/ 3651292 w 5059200"/>
                    <a:gd name="connsiteY3138" fmla="*/ 1333525 h 3887021"/>
                    <a:gd name="connsiteX3139" fmla="*/ 3651292 w 5059200"/>
                    <a:gd name="connsiteY3139" fmla="*/ 1333705 h 3887021"/>
                    <a:gd name="connsiteX3140" fmla="*/ 3651112 w 5059200"/>
                    <a:gd name="connsiteY3140" fmla="*/ 1333705 h 3887021"/>
                    <a:gd name="connsiteX3141" fmla="*/ 3651112 w 5059200"/>
                    <a:gd name="connsiteY3141" fmla="*/ 1333705 h 3887021"/>
                    <a:gd name="connsiteX3142" fmla="*/ 3639433 w 5059200"/>
                    <a:gd name="connsiteY3142" fmla="*/ 1317714 h 3887021"/>
                    <a:gd name="connsiteX3143" fmla="*/ 3639433 w 5059200"/>
                    <a:gd name="connsiteY3143" fmla="*/ 1317714 h 3887021"/>
                    <a:gd name="connsiteX3144" fmla="*/ 3639433 w 5059200"/>
                    <a:gd name="connsiteY3144" fmla="*/ 1313042 h 3887021"/>
                    <a:gd name="connsiteX3145" fmla="*/ 3639433 w 5059200"/>
                    <a:gd name="connsiteY3145" fmla="*/ 1313042 h 3887021"/>
                    <a:gd name="connsiteX3146" fmla="*/ 3639433 w 5059200"/>
                    <a:gd name="connsiteY3146" fmla="*/ 1312863 h 3887021"/>
                    <a:gd name="connsiteX3147" fmla="*/ 3639433 w 5059200"/>
                    <a:gd name="connsiteY3147" fmla="*/ 1312863 h 3887021"/>
                    <a:gd name="connsiteX3148" fmla="*/ 3639074 w 5059200"/>
                    <a:gd name="connsiteY3148" fmla="*/ 1308191 h 3887021"/>
                    <a:gd name="connsiteX3149" fmla="*/ 3639074 w 5059200"/>
                    <a:gd name="connsiteY3149" fmla="*/ 1308191 h 3887021"/>
                    <a:gd name="connsiteX3150" fmla="*/ 3650573 w 5059200"/>
                    <a:gd name="connsiteY3150" fmla="*/ 1282857 h 3887021"/>
                    <a:gd name="connsiteX3151" fmla="*/ 3650573 w 5059200"/>
                    <a:gd name="connsiteY3151" fmla="*/ 1282857 h 3887021"/>
                    <a:gd name="connsiteX3152" fmla="*/ 3653268 w 5059200"/>
                    <a:gd name="connsiteY3152" fmla="*/ 1278905 h 3887021"/>
                    <a:gd name="connsiteX3153" fmla="*/ 3653268 w 5059200"/>
                    <a:gd name="connsiteY3153" fmla="*/ 1278905 h 3887021"/>
                    <a:gd name="connsiteX3154" fmla="*/ 3649854 w 5059200"/>
                    <a:gd name="connsiteY3154" fmla="*/ 1277108 h 3887021"/>
                    <a:gd name="connsiteX3155" fmla="*/ 3649854 w 5059200"/>
                    <a:gd name="connsiteY3155" fmla="*/ 1277108 h 3887021"/>
                    <a:gd name="connsiteX3156" fmla="*/ 3638176 w 5059200"/>
                    <a:gd name="connsiteY3156" fmla="*/ 1273694 h 3887021"/>
                    <a:gd name="connsiteX3157" fmla="*/ 3638176 w 5059200"/>
                    <a:gd name="connsiteY3157" fmla="*/ 1273694 h 3887021"/>
                    <a:gd name="connsiteX3158" fmla="*/ 3620029 w 5059200"/>
                    <a:gd name="connsiteY3158" fmla="*/ 1268843 h 3887021"/>
                    <a:gd name="connsiteX3159" fmla="*/ 3620029 w 5059200"/>
                    <a:gd name="connsiteY3159" fmla="*/ 1268843 h 3887021"/>
                    <a:gd name="connsiteX3160" fmla="*/ 3609249 w 5059200"/>
                    <a:gd name="connsiteY3160" fmla="*/ 1269921 h 3887021"/>
                    <a:gd name="connsiteX3161" fmla="*/ 3609249 w 5059200"/>
                    <a:gd name="connsiteY3161" fmla="*/ 1269921 h 3887021"/>
                    <a:gd name="connsiteX3162" fmla="*/ 3578165 w 5059200"/>
                    <a:gd name="connsiteY3162" fmla="*/ 1287349 h 3887021"/>
                    <a:gd name="connsiteX3163" fmla="*/ 3578165 w 5059200"/>
                    <a:gd name="connsiteY3163" fmla="*/ 1287349 h 3887021"/>
                    <a:gd name="connsiteX3164" fmla="*/ 3558581 w 5059200"/>
                    <a:gd name="connsiteY3164" fmla="*/ 1300825 h 3887021"/>
                    <a:gd name="connsiteX3165" fmla="*/ 3558581 w 5059200"/>
                    <a:gd name="connsiteY3165" fmla="*/ 1300825 h 3887021"/>
                    <a:gd name="connsiteX3166" fmla="*/ 3554269 w 5059200"/>
                    <a:gd name="connsiteY3166" fmla="*/ 1300465 h 3887021"/>
                    <a:gd name="connsiteX3167" fmla="*/ 3554269 w 5059200"/>
                    <a:gd name="connsiteY3167" fmla="*/ 1300465 h 3887021"/>
                    <a:gd name="connsiteX3168" fmla="*/ 3550136 w 5059200"/>
                    <a:gd name="connsiteY3168" fmla="*/ 1295614 h 3887021"/>
                    <a:gd name="connsiteX3169" fmla="*/ 3550136 w 5059200"/>
                    <a:gd name="connsiteY3169" fmla="*/ 1295614 h 3887021"/>
                    <a:gd name="connsiteX3170" fmla="*/ 3563792 w 5059200"/>
                    <a:gd name="connsiteY3170" fmla="*/ 1281600 h 3887021"/>
                    <a:gd name="connsiteX3171" fmla="*/ 3563792 w 5059200"/>
                    <a:gd name="connsiteY3171" fmla="*/ 1281600 h 3887021"/>
                    <a:gd name="connsiteX3172" fmla="*/ 3565229 w 5059200"/>
                    <a:gd name="connsiteY3172" fmla="*/ 1278545 h 3887021"/>
                    <a:gd name="connsiteX3173" fmla="*/ 3565229 w 5059200"/>
                    <a:gd name="connsiteY3173" fmla="*/ 1278545 h 3887021"/>
                    <a:gd name="connsiteX3174" fmla="*/ 3564331 w 5059200"/>
                    <a:gd name="connsiteY3174" fmla="*/ 1269562 h 3887021"/>
                    <a:gd name="connsiteX3175" fmla="*/ 3564331 w 5059200"/>
                    <a:gd name="connsiteY3175" fmla="*/ 1269562 h 3887021"/>
                    <a:gd name="connsiteX3176" fmla="*/ 3580860 w 5059200"/>
                    <a:gd name="connsiteY3176" fmla="*/ 1248001 h 3887021"/>
                    <a:gd name="connsiteX3177" fmla="*/ 3580860 w 5059200"/>
                    <a:gd name="connsiteY3177" fmla="*/ 1248001 h 3887021"/>
                    <a:gd name="connsiteX3178" fmla="*/ 3583555 w 5059200"/>
                    <a:gd name="connsiteY3178" fmla="*/ 1243509 h 3887021"/>
                    <a:gd name="connsiteX3179" fmla="*/ 3583555 w 5059200"/>
                    <a:gd name="connsiteY3179" fmla="*/ 1243509 h 3887021"/>
                    <a:gd name="connsiteX3180" fmla="*/ 3570619 w 5059200"/>
                    <a:gd name="connsiteY3180" fmla="*/ 1230932 h 3887021"/>
                    <a:gd name="connsiteX3181" fmla="*/ 3570619 w 5059200"/>
                    <a:gd name="connsiteY3181" fmla="*/ 1230932 h 3887021"/>
                    <a:gd name="connsiteX3182" fmla="*/ 3566666 w 5059200"/>
                    <a:gd name="connsiteY3182" fmla="*/ 1229495 h 3887021"/>
                    <a:gd name="connsiteX3183" fmla="*/ 3566666 w 5059200"/>
                    <a:gd name="connsiteY3183" fmla="*/ 1229495 h 3887021"/>
                    <a:gd name="connsiteX3184" fmla="*/ 3553011 w 5059200"/>
                    <a:gd name="connsiteY3184" fmla="*/ 1241173 h 3887021"/>
                    <a:gd name="connsiteX3185" fmla="*/ 3553011 w 5059200"/>
                    <a:gd name="connsiteY3185" fmla="*/ 1241173 h 3887021"/>
                    <a:gd name="connsiteX3186" fmla="*/ 3527857 w 5059200"/>
                    <a:gd name="connsiteY3186" fmla="*/ 1258063 h 3887021"/>
                    <a:gd name="connsiteX3187" fmla="*/ 3527857 w 5059200"/>
                    <a:gd name="connsiteY3187" fmla="*/ 1258063 h 3887021"/>
                    <a:gd name="connsiteX3188" fmla="*/ 3502883 w 5059200"/>
                    <a:gd name="connsiteY3188" fmla="*/ 1278725 h 3887021"/>
                    <a:gd name="connsiteX3189" fmla="*/ 3502883 w 5059200"/>
                    <a:gd name="connsiteY3189" fmla="*/ 1278725 h 3887021"/>
                    <a:gd name="connsiteX3190" fmla="*/ 3491025 w 5059200"/>
                    <a:gd name="connsiteY3190" fmla="*/ 1283935 h 3887021"/>
                    <a:gd name="connsiteX3191" fmla="*/ 3491025 w 5059200"/>
                    <a:gd name="connsiteY3191" fmla="*/ 1283935 h 3887021"/>
                    <a:gd name="connsiteX3192" fmla="*/ 3480244 w 5059200"/>
                    <a:gd name="connsiteY3192" fmla="*/ 1281959 h 3887021"/>
                    <a:gd name="connsiteX3193" fmla="*/ 3480244 w 5059200"/>
                    <a:gd name="connsiteY3193" fmla="*/ 1281959 h 3887021"/>
                    <a:gd name="connsiteX3194" fmla="*/ 3476291 w 5059200"/>
                    <a:gd name="connsiteY3194" fmla="*/ 1280881 h 3887021"/>
                    <a:gd name="connsiteX3195" fmla="*/ 3476291 w 5059200"/>
                    <a:gd name="connsiteY3195" fmla="*/ 1280881 h 3887021"/>
                    <a:gd name="connsiteX3196" fmla="*/ 3469105 w 5059200"/>
                    <a:gd name="connsiteY3196" fmla="*/ 1287529 h 3887021"/>
                    <a:gd name="connsiteX3197" fmla="*/ 3469105 w 5059200"/>
                    <a:gd name="connsiteY3197" fmla="*/ 1287529 h 3887021"/>
                    <a:gd name="connsiteX3198" fmla="*/ 3466949 w 5059200"/>
                    <a:gd name="connsiteY3198" fmla="*/ 1299208 h 3887021"/>
                    <a:gd name="connsiteX3199" fmla="*/ 3466949 w 5059200"/>
                    <a:gd name="connsiteY3199" fmla="*/ 1299208 h 3887021"/>
                    <a:gd name="connsiteX3200" fmla="*/ 3469105 w 5059200"/>
                    <a:gd name="connsiteY3200" fmla="*/ 1310167 h 3887021"/>
                    <a:gd name="connsiteX3201" fmla="*/ 3469105 w 5059200"/>
                    <a:gd name="connsiteY3201" fmla="*/ 1310167 h 3887021"/>
                    <a:gd name="connsiteX3202" fmla="*/ 3484916 w 5059200"/>
                    <a:gd name="connsiteY3202" fmla="*/ 1317175 h 3887021"/>
                    <a:gd name="connsiteX3203" fmla="*/ 3484916 w 5059200"/>
                    <a:gd name="connsiteY3203" fmla="*/ 1317175 h 3887021"/>
                    <a:gd name="connsiteX3204" fmla="*/ 3493001 w 5059200"/>
                    <a:gd name="connsiteY3204" fmla="*/ 1326697 h 3887021"/>
                    <a:gd name="connsiteX3205" fmla="*/ 3493001 w 5059200"/>
                    <a:gd name="connsiteY3205" fmla="*/ 1326697 h 3887021"/>
                    <a:gd name="connsiteX3206" fmla="*/ 3492103 w 5059200"/>
                    <a:gd name="connsiteY3206" fmla="*/ 1334064 h 3887021"/>
                    <a:gd name="connsiteX3207" fmla="*/ 3492103 w 5059200"/>
                    <a:gd name="connsiteY3207" fmla="*/ 1334064 h 3887021"/>
                    <a:gd name="connsiteX3208" fmla="*/ 3500368 w 5059200"/>
                    <a:gd name="connsiteY3208" fmla="*/ 1344844 h 3887021"/>
                    <a:gd name="connsiteX3209" fmla="*/ 3500368 w 5059200"/>
                    <a:gd name="connsiteY3209" fmla="*/ 1344844 h 3887021"/>
                    <a:gd name="connsiteX3210" fmla="*/ 3501446 w 5059200"/>
                    <a:gd name="connsiteY3210" fmla="*/ 1344844 h 3887021"/>
                    <a:gd name="connsiteX3211" fmla="*/ 3501446 w 5059200"/>
                    <a:gd name="connsiteY3211" fmla="*/ 1344844 h 3887021"/>
                    <a:gd name="connsiteX3212" fmla="*/ 3526240 w 5059200"/>
                    <a:gd name="connsiteY3212" fmla="*/ 1327955 h 3887021"/>
                    <a:gd name="connsiteX3213" fmla="*/ 3526240 w 5059200"/>
                    <a:gd name="connsiteY3213" fmla="*/ 1327955 h 3887021"/>
                    <a:gd name="connsiteX3214" fmla="*/ 3538637 w 5059200"/>
                    <a:gd name="connsiteY3214" fmla="*/ 1322924 h 3887021"/>
                    <a:gd name="connsiteX3215" fmla="*/ 3538637 w 5059200"/>
                    <a:gd name="connsiteY3215" fmla="*/ 1322924 h 3887021"/>
                    <a:gd name="connsiteX3216" fmla="*/ 3553191 w 5059200"/>
                    <a:gd name="connsiteY3216" fmla="*/ 1329392 h 3887021"/>
                    <a:gd name="connsiteX3217" fmla="*/ 3553191 w 5059200"/>
                    <a:gd name="connsiteY3217" fmla="*/ 1329392 h 3887021"/>
                    <a:gd name="connsiteX3218" fmla="*/ 3570260 w 5059200"/>
                    <a:gd name="connsiteY3218" fmla="*/ 1334064 h 3887021"/>
                    <a:gd name="connsiteX3219" fmla="*/ 3570260 w 5059200"/>
                    <a:gd name="connsiteY3219" fmla="*/ 1334064 h 3887021"/>
                    <a:gd name="connsiteX3220" fmla="*/ 3580322 w 5059200"/>
                    <a:gd name="connsiteY3220" fmla="*/ 1333884 h 3887021"/>
                    <a:gd name="connsiteX3221" fmla="*/ 3580322 w 5059200"/>
                    <a:gd name="connsiteY3221" fmla="*/ 1333884 h 3887021"/>
                    <a:gd name="connsiteX3222" fmla="*/ 3580681 w 5059200"/>
                    <a:gd name="connsiteY3222" fmla="*/ 1333884 h 3887021"/>
                    <a:gd name="connsiteX3223" fmla="*/ 3580681 w 5059200"/>
                    <a:gd name="connsiteY3223" fmla="*/ 1333884 h 3887021"/>
                    <a:gd name="connsiteX3224" fmla="*/ 3588766 w 5059200"/>
                    <a:gd name="connsiteY3224" fmla="*/ 1339274 h 3887021"/>
                    <a:gd name="connsiteX3225" fmla="*/ 3588766 w 5059200"/>
                    <a:gd name="connsiteY3225" fmla="*/ 1339274 h 3887021"/>
                    <a:gd name="connsiteX3226" fmla="*/ 3579244 w 5059200"/>
                    <a:gd name="connsiteY3226" fmla="*/ 1356164 h 3887021"/>
                    <a:gd name="connsiteX3227" fmla="*/ 3579244 w 5059200"/>
                    <a:gd name="connsiteY3227" fmla="*/ 1356164 h 3887021"/>
                    <a:gd name="connsiteX3228" fmla="*/ 3560378 w 5059200"/>
                    <a:gd name="connsiteY3228" fmla="*/ 1365506 h 3887021"/>
                    <a:gd name="connsiteX3229" fmla="*/ 3560378 w 5059200"/>
                    <a:gd name="connsiteY3229" fmla="*/ 1365506 h 3887021"/>
                    <a:gd name="connsiteX3230" fmla="*/ 3549058 w 5059200"/>
                    <a:gd name="connsiteY3230" fmla="*/ 1364249 h 3887021"/>
                    <a:gd name="connsiteX3231" fmla="*/ 3549058 w 5059200"/>
                    <a:gd name="connsiteY3231" fmla="*/ 1364249 h 3887021"/>
                    <a:gd name="connsiteX3232" fmla="*/ 3543129 w 5059200"/>
                    <a:gd name="connsiteY3232" fmla="*/ 1363889 h 3887021"/>
                    <a:gd name="connsiteX3233" fmla="*/ 3543129 w 5059200"/>
                    <a:gd name="connsiteY3233" fmla="*/ 1363889 h 3887021"/>
                    <a:gd name="connsiteX3234" fmla="*/ 3535763 w 5059200"/>
                    <a:gd name="connsiteY3234" fmla="*/ 1373592 h 3887021"/>
                    <a:gd name="connsiteX3235" fmla="*/ 3535763 w 5059200"/>
                    <a:gd name="connsiteY3235" fmla="*/ 1373592 h 3887021"/>
                    <a:gd name="connsiteX3236" fmla="*/ 3507734 w 5059200"/>
                    <a:gd name="connsiteY3236" fmla="*/ 1392277 h 3887021"/>
                    <a:gd name="connsiteX3237" fmla="*/ 3507734 w 5059200"/>
                    <a:gd name="connsiteY3237" fmla="*/ 1392277 h 3887021"/>
                    <a:gd name="connsiteX3238" fmla="*/ 3492462 w 5059200"/>
                    <a:gd name="connsiteY3238" fmla="*/ 1415994 h 3887021"/>
                    <a:gd name="connsiteX3239" fmla="*/ 3492462 w 5059200"/>
                    <a:gd name="connsiteY3239" fmla="*/ 1415994 h 3887021"/>
                    <a:gd name="connsiteX3240" fmla="*/ 3492642 w 5059200"/>
                    <a:gd name="connsiteY3240" fmla="*/ 1419049 h 3887021"/>
                    <a:gd name="connsiteX3241" fmla="*/ 3492642 w 5059200"/>
                    <a:gd name="connsiteY3241" fmla="*/ 1419049 h 3887021"/>
                    <a:gd name="connsiteX3242" fmla="*/ 3511507 w 5059200"/>
                    <a:gd name="connsiteY3242" fmla="*/ 1438273 h 3887021"/>
                    <a:gd name="connsiteX3243" fmla="*/ 3511507 w 5059200"/>
                    <a:gd name="connsiteY3243" fmla="*/ 1438273 h 3887021"/>
                    <a:gd name="connsiteX3244" fmla="*/ 3524444 w 5059200"/>
                    <a:gd name="connsiteY3244" fmla="*/ 1483910 h 3887021"/>
                    <a:gd name="connsiteX3245" fmla="*/ 3524444 w 5059200"/>
                    <a:gd name="connsiteY3245" fmla="*/ 1483910 h 3887021"/>
                    <a:gd name="connsiteX3246" fmla="*/ 3541512 w 5059200"/>
                    <a:gd name="connsiteY3246" fmla="*/ 1511041 h 3887021"/>
                    <a:gd name="connsiteX3247" fmla="*/ 3541512 w 5059200"/>
                    <a:gd name="connsiteY3247" fmla="*/ 1511041 h 3887021"/>
                    <a:gd name="connsiteX3248" fmla="*/ 3545286 w 5059200"/>
                    <a:gd name="connsiteY3248" fmla="*/ 1522180 h 3887021"/>
                    <a:gd name="connsiteX3249" fmla="*/ 3545286 w 5059200"/>
                    <a:gd name="connsiteY3249" fmla="*/ 1522180 h 3887021"/>
                    <a:gd name="connsiteX3250" fmla="*/ 3541692 w 5059200"/>
                    <a:gd name="connsiteY3250" fmla="*/ 1525953 h 3887021"/>
                    <a:gd name="connsiteX3251" fmla="*/ 3541692 w 5059200"/>
                    <a:gd name="connsiteY3251" fmla="*/ 1525953 h 3887021"/>
                    <a:gd name="connsiteX3252" fmla="*/ 3535404 w 5059200"/>
                    <a:gd name="connsiteY3252" fmla="*/ 1523618 h 3887021"/>
                    <a:gd name="connsiteX3253" fmla="*/ 3535404 w 5059200"/>
                    <a:gd name="connsiteY3253" fmla="*/ 1523618 h 3887021"/>
                    <a:gd name="connsiteX3254" fmla="*/ 3526600 w 5059200"/>
                    <a:gd name="connsiteY3254" fmla="*/ 1519126 h 3887021"/>
                    <a:gd name="connsiteX3255" fmla="*/ 3526600 w 5059200"/>
                    <a:gd name="connsiteY3255" fmla="*/ 1519126 h 3887021"/>
                    <a:gd name="connsiteX3256" fmla="*/ 3521928 w 5059200"/>
                    <a:gd name="connsiteY3256" fmla="*/ 1519665 h 3887021"/>
                    <a:gd name="connsiteX3257" fmla="*/ 3521928 w 5059200"/>
                    <a:gd name="connsiteY3257" fmla="*/ 1519665 h 3887021"/>
                    <a:gd name="connsiteX3258" fmla="*/ 3522467 w 5059200"/>
                    <a:gd name="connsiteY3258" fmla="*/ 1520204 h 3887021"/>
                    <a:gd name="connsiteX3259" fmla="*/ 3522467 w 5059200"/>
                    <a:gd name="connsiteY3259" fmla="*/ 1520204 h 3887021"/>
                    <a:gd name="connsiteX3260" fmla="*/ 3527857 w 5059200"/>
                    <a:gd name="connsiteY3260" fmla="*/ 1524516 h 3887021"/>
                    <a:gd name="connsiteX3261" fmla="*/ 3527857 w 5059200"/>
                    <a:gd name="connsiteY3261" fmla="*/ 1524516 h 3887021"/>
                    <a:gd name="connsiteX3262" fmla="*/ 3539895 w 5059200"/>
                    <a:gd name="connsiteY3262" fmla="*/ 1534398 h 3887021"/>
                    <a:gd name="connsiteX3263" fmla="*/ 3539895 w 5059200"/>
                    <a:gd name="connsiteY3263" fmla="*/ 1534398 h 3887021"/>
                    <a:gd name="connsiteX3264" fmla="*/ 3543129 w 5059200"/>
                    <a:gd name="connsiteY3264" fmla="*/ 1543561 h 3887021"/>
                    <a:gd name="connsiteX3265" fmla="*/ 3543129 w 5059200"/>
                    <a:gd name="connsiteY3265" fmla="*/ 1543561 h 3887021"/>
                    <a:gd name="connsiteX3266" fmla="*/ 3535044 w 5059200"/>
                    <a:gd name="connsiteY3266" fmla="*/ 1554162 h 3887021"/>
                    <a:gd name="connsiteX3267" fmla="*/ 3535044 w 5059200"/>
                    <a:gd name="connsiteY3267" fmla="*/ 1554162 h 3887021"/>
                    <a:gd name="connsiteX3268" fmla="*/ 3509531 w 5059200"/>
                    <a:gd name="connsiteY3268" fmla="*/ 1563684 h 3887021"/>
                    <a:gd name="connsiteX3269" fmla="*/ 3509531 w 5059200"/>
                    <a:gd name="connsiteY3269" fmla="*/ 1563684 h 3887021"/>
                    <a:gd name="connsiteX3270" fmla="*/ 3505578 w 5059200"/>
                    <a:gd name="connsiteY3270" fmla="*/ 1565302 h 3887021"/>
                    <a:gd name="connsiteX3271" fmla="*/ 3505578 w 5059200"/>
                    <a:gd name="connsiteY3271" fmla="*/ 1565302 h 3887021"/>
                    <a:gd name="connsiteX3272" fmla="*/ 3505398 w 5059200"/>
                    <a:gd name="connsiteY3272" fmla="*/ 1565302 h 3887021"/>
                    <a:gd name="connsiteX3273" fmla="*/ 3505398 w 5059200"/>
                    <a:gd name="connsiteY3273" fmla="*/ 1565302 h 3887021"/>
                    <a:gd name="connsiteX3274" fmla="*/ 3506117 w 5059200"/>
                    <a:gd name="connsiteY3274" fmla="*/ 1565661 h 3887021"/>
                    <a:gd name="connsiteX3275" fmla="*/ 3506117 w 5059200"/>
                    <a:gd name="connsiteY3275" fmla="*/ 1565661 h 3887021"/>
                    <a:gd name="connsiteX3276" fmla="*/ 3511507 w 5059200"/>
                    <a:gd name="connsiteY3276" fmla="*/ 1566559 h 3887021"/>
                    <a:gd name="connsiteX3277" fmla="*/ 3511507 w 5059200"/>
                    <a:gd name="connsiteY3277" fmla="*/ 1566559 h 3887021"/>
                    <a:gd name="connsiteX3278" fmla="*/ 3519233 w 5059200"/>
                    <a:gd name="connsiteY3278" fmla="*/ 1566020 h 3887021"/>
                    <a:gd name="connsiteX3279" fmla="*/ 3519233 w 5059200"/>
                    <a:gd name="connsiteY3279" fmla="*/ 1566020 h 3887021"/>
                    <a:gd name="connsiteX3280" fmla="*/ 3537380 w 5059200"/>
                    <a:gd name="connsiteY3280" fmla="*/ 1569254 h 3887021"/>
                    <a:gd name="connsiteX3281" fmla="*/ 3537380 w 5059200"/>
                    <a:gd name="connsiteY3281" fmla="*/ 1569254 h 3887021"/>
                    <a:gd name="connsiteX3282" fmla="*/ 3548879 w 5059200"/>
                    <a:gd name="connsiteY3282" fmla="*/ 1578957 h 3887021"/>
                    <a:gd name="connsiteX3283" fmla="*/ 3548879 w 5059200"/>
                    <a:gd name="connsiteY3283" fmla="*/ 1578957 h 3887021"/>
                    <a:gd name="connsiteX3284" fmla="*/ 3548160 w 5059200"/>
                    <a:gd name="connsiteY3284" fmla="*/ 1583089 h 3887021"/>
                    <a:gd name="connsiteX3285" fmla="*/ 3548160 w 5059200"/>
                    <a:gd name="connsiteY3285" fmla="*/ 1583089 h 3887021"/>
                    <a:gd name="connsiteX3286" fmla="*/ 3527498 w 5059200"/>
                    <a:gd name="connsiteY3286" fmla="*/ 1610938 h 3887021"/>
                    <a:gd name="connsiteX3287" fmla="*/ 3527498 w 5059200"/>
                    <a:gd name="connsiteY3287" fmla="*/ 1610938 h 3887021"/>
                    <a:gd name="connsiteX3288" fmla="*/ 3524444 w 5059200"/>
                    <a:gd name="connsiteY3288" fmla="*/ 1614891 h 3887021"/>
                    <a:gd name="connsiteX3289" fmla="*/ 3524444 w 5059200"/>
                    <a:gd name="connsiteY3289" fmla="*/ 1614891 h 3887021"/>
                    <a:gd name="connsiteX3290" fmla="*/ 3526959 w 5059200"/>
                    <a:gd name="connsiteY3290" fmla="*/ 1620820 h 3887021"/>
                    <a:gd name="connsiteX3291" fmla="*/ 3526959 w 5059200"/>
                    <a:gd name="connsiteY3291" fmla="*/ 1620820 h 3887021"/>
                    <a:gd name="connsiteX3292" fmla="*/ 3529115 w 5059200"/>
                    <a:gd name="connsiteY3292" fmla="*/ 1628187 h 3887021"/>
                    <a:gd name="connsiteX3293" fmla="*/ 3529115 w 5059200"/>
                    <a:gd name="connsiteY3293" fmla="*/ 1628187 h 3887021"/>
                    <a:gd name="connsiteX3294" fmla="*/ 3522287 w 5059200"/>
                    <a:gd name="connsiteY3294" fmla="*/ 1635553 h 3887021"/>
                    <a:gd name="connsiteX3295" fmla="*/ 3522287 w 5059200"/>
                    <a:gd name="connsiteY3295" fmla="*/ 1635553 h 3887021"/>
                    <a:gd name="connsiteX3296" fmla="*/ 3519592 w 5059200"/>
                    <a:gd name="connsiteY3296" fmla="*/ 1635014 h 3887021"/>
                    <a:gd name="connsiteX3297" fmla="*/ 3519592 w 5059200"/>
                    <a:gd name="connsiteY3297" fmla="*/ 1635014 h 3887021"/>
                    <a:gd name="connsiteX3298" fmla="*/ 3516897 w 5059200"/>
                    <a:gd name="connsiteY3298" fmla="*/ 1633936 h 3887021"/>
                    <a:gd name="connsiteX3299" fmla="*/ 3516897 w 5059200"/>
                    <a:gd name="connsiteY3299" fmla="*/ 1633936 h 3887021"/>
                    <a:gd name="connsiteX3300" fmla="*/ 3508992 w 5059200"/>
                    <a:gd name="connsiteY3300" fmla="*/ 1640225 h 3887021"/>
                    <a:gd name="connsiteX3301" fmla="*/ 3508992 w 5059200"/>
                    <a:gd name="connsiteY3301" fmla="*/ 1640225 h 3887021"/>
                    <a:gd name="connsiteX3302" fmla="*/ 3498211 w 5059200"/>
                    <a:gd name="connsiteY3302" fmla="*/ 1661606 h 3887021"/>
                    <a:gd name="connsiteX3303" fmla="*/ 3498211 w 5059200"/>
                    <a:gd name="connsiteY3303" fmla="*/ 1661606 h 3887021"/>
                    <a:gd name="connsiteX3304" fmla="*/ 3476112 w 5059200"/>
                    <a:gd name="connsiteY3304" fmla="*/ 1681908 h 3887021"/>
                    <a:gd name="connsiteX3305" fmla="*/ 3476112 w 5059200"/>
                    <a:gd name="connsiteY3305" fmla="*/ 1681908 h 3887021"/>
                    <a:gd name="connsiteX3306" fmla="*/ 3474495 w 5059200"/>
                    <a:gd name="connsiteY3306" fmla="*/ 1681729 h 3887021"/>
                    <a:gd name="connsiteX3307" fmla="*/ 3474495 w 5059200"/>
                    <a:gd name="connsiteY3307" fmla="*/ 1681729 h 3887021"/>
                    <a:gd name="connsiteX3308" fmla="*/ 3472518 w 5059200"/>
                    <a:gd name="connsiteY3308" fmla="*/ 1681549 h 3887021"/>
                    <a:gd name="connsiteX3309" fmla="*/ 3472518 w 5059200"/>
                    <a:gd name="connsiteY3309" fmla="*/ 1681549 h 3887021"/>
                    <a:gd name="connsiteX3310" fmla="*/ 3472518 w 5059200"/>
                    <a:gd name="connsiteY3310" fmla="*/ 1681549 h 3887021"/>
                    <a:gd name="connsiteX3311" fmla="*/ 3472518 w 5059200"/>
                    <a:gd name="connsiteY3311" fmla="*/ 1681549 h 3887021"/>
                    <a:gd name="connsiteX3312" fmla="*/ 3478627 w 5059200"/>
                    <a:gd name="connsiteY3312" fmla="*/ 1691431 h 3887021"/>
                    <a:gd name="connsiteX3313" fmla="*/ 3478627 w 5059200"/>
                    <a:gd name="connsiteY3313" fmla="*/ 1691431 h 3887021"/>
                    <a:gd name="connsiteX3314" fmla="*/ 3479705 w 5059200"/>
                    <a:gd name="connsiteY3314" fmla="*/ 1697001 h 3887021"/>
                    <a:gd name="connsiteX3315" fmla="*/ 3479705 w 5059200"/>
                    <a:gd name="connsiteY3315" fmla="*/ 1697001 h 3887021"/>
                    <a:gd name="connsiteX3316" fmla="*/ 3472339 w 5059200"/>
                    <a:gd name="connsiteY3316" fmla="*/ 1721077 h 3887021"/>
                    <a:gd name="connsiteX3317" fmla="*/ 3472339 w 5059200"/>
                    <a:gd name="connsiteY3317" fmla="*/ 1721077 h 3887021"/>
                    <a:gd name="connsiteX3318" fmla="*/ 3472339 w 5059200"/>
                    <a:gd name="connsiteY3318" fmla="*/ 1721077 h 3887021"/>
                    <a:gd name="connsiteX3319" fmla="*/ 3472339 w 5059200"/>
                    <a:gd name="connsiteY3319" fmla="*/ 1721796 h 3887021"/>
                    <a:gd name="connsiteX3320" fmla="*/ 3472339 w 5059200"/>
                    <a:gd name="connsiteY3320" fmla="*/ 1722694 h 3887021"/>
                    <a:gd name="connsiteX3321" fmla="*/ 3472339 w 5059200"/>
                    <a:gd name="connsiteY3321" fmla="*/ 1722694 h 3887021"/>
                    <a:gd name="connsiteX3322" fmla="*/ 3468206 w 5059200"/>
                    <a:gd name="connsiteY3322" fmla="*/ 1730061 h 3887021"/>
                    <a:gd name="connsiteX3323" fmla="*/ 3468206 w 5059200"/>
                    <a:gd name="connsiteY3323" fmla="*/ 1730061 h 3887021"/>
                    <a:gd name="connsiteX3324" fmla="*/ 3457965 w 5059200"/>
                    <a:gd name="connsiteY3324" fmla="*/ 1726467 h 3887021"/>
                    <a:gd name="connsiteX3325" fmla="*/ 3457965 w 5059200"/>
                    <a:gd name="connsiteY3325" fmla="*/ 1726467 h 3887021"/>
                    <a:gd name="connsiteX3326" fmla="*/ 3454910 w 5059200"/>
                    <a:gd name="connsiteY3326" fmla="*/ 1725209 h 3887021"/>
                    <a:gd name="connsiteX3327" fmla="*/ 3454910 w 5059200"/>
                    <a:gd name="connsiteY3327" fmla="*/ 1725209 h 3887021"/>
                    <a:gd name="connsiteX3328" fmla="*/ 3454192 w 5059200"/>
                    <a:gd name="connsiteY3328" fmla="*/ 1727545 h 3887021"/>
                    <a:gd name="connsiteX3329" fmla="*/ 3454192 w 5059200"/>
                    <a:gd name="connsiteY3329" fmla="*/ 1727545 h 3887021"/>
                    <a:gd name="connsiteX3330" fmla="*/ 3452215 w 5059200"/>
                    <a:gd name="connsiteY3330" fmla="*/ 1737427 h 3887021"/>
                    <a:gd name="connsiteX3331" fmla="*/ 3452215 w 5059200"/>
                    <a:gd name="connsiteY3331" fmla="*/ 1737427 h 3887021"/>
                    <a:gd name="connsiteX3332" fmla="*/ 3435506 w 5059200"/>
                    <a:gd name="connsiteY3332" fmla="*/ 1752160 h 3887021"/>
                    <a:gd name="connsiteX3333" fmla="*/ 3435506 w 5059200"/>
                    <a:gd name="connsiteY3333" fmla="*/ 1752160 h 3887021"/>
                    <a:gd name="connsiteX3334" fmla="*/ 3430834 w 5059200"/>
                    <a:gd name="connsiteY3334" fmla="*/ 1754676 h 3887021"/>
                    <a:gd name="connsiteX3335" fmla="*/ 3430834 w 5059200"/>
                    <a:gd name="connsiteY3335" fmla="*/ 1754676 h 3887021"/>
                    <a:gd name="connsiteX3336" fmla="*/ 3424366 w 5059200"/>
                    <a:gd name="connsiteY3336" fmla="*/ 1767253 h 3887021"/>
                    <a:gd name="connsiteX3337" fmla="*/ 3424366 w 5059200"/>
                    <a:gd name="connsiteY3337" fmla="*/ 1767253 h 3887021"/>
                    <a:gd name="connsiteX3338" fmla="*/ 3393642 w 5059200"/>
                    <a:gd name="connsiteY3338" fmla="*/ 1784142 h 3887021"/>
                    <a:gd name="connsiteX3339" fmla="*/ 3393642 w 5059200"/>
                    <a:gd name="connsiteY3339" fmla="*/ 1784142 h 3887021"/>
                    <a:gd name="connsiteX3340" fmla="*/ 3387174 w 5059200"/>
                    <a:gd name="connsiteY3340" fmla="*/ 1785400 h 3887021"/>
                    <a:gd name="connsiteX3341" fmla="*/ 3387174 w 5059200"/>
                    <a:gd name="connsiteY3341" fmla="*/ 1785400 h 3887021"/>
                    <a:gd name="connsiteX3342" fmla="*/ 3386815 w 5059200"/>
                    <a:gd name="connsiteY3342" fmla="*/ 1785579 h 3887021"/>
                    <a:gd name="connsiteX3343" fmla="*/ 3386815 w 5059200"/>
                    <a:gd name="connsiteY3343" fmla="*/ 1785579 h 3887021"/>
                    <a:gd name="connsiteX3344" fmla="*/ 3387713 w 5059200"/>
                    <a:gd name="connsiteY3344" fmla="*/ 1791688 h 3887021"/>
                    <a:gd name="connsiteX3345" fmla="*/ 3387713 w 5059200"/>
                    <a:gd name="connsiteY3345" fmla="*/ 1791688 h 3887021"/>
                    <a:gd name="connsiteX3346" fmla="*/ 3386635 w 5059200"/>
                    <a:gd name="connsiteY3346" fmla="*/ 1796899 h 3887021"/>
                    <a:gd name="connsiteX3347" fmla="*/ 3386635 w 5059200"/>
                    <a:gd name="connsiteY3347" fmla="*/ 1796899 h 3887021"/>
                    <a:gd name="connsiteX3348" fmla="*/ 3356450 w 5059200"/>
                    <a:gd name="connsiteY3348" fmla="*/ 1813249 h 3887021"/>
                    <a:gd name="connsiteX3349" fmla="*/ 3356450 w 5059200"/>
                    <a:gd name="connsiteY3349" fmla="*/ 1813249 h 3887021"/>
                    <a:gd name="connsiteX3350" fmla="*/ 3356450 w 5059200"/>
                    <a:gd name="connsiteY3350" fmla="*/ 1813249 h 3887021"/>
                    <a:gd name="connsiteX3351" fmla="*/ 3356091 w 5059200"/>
                    <a:gd name="connsiteY3351" fmla="*/ 1813249 h 3887021"/>
                    <a:gd name="connsiteX3352" fmla="*/ 3356091 w 5059200"/>
                    <a:gd name="connsiteY3352" fmla="*/ 1813249 h 3887021"/>
                    <a:gd name="connsiteX3353" fmla="*/ 3340459 w 5059200"/>
                    <a:gd name="connsiteY3353" fmla="*/ 1812530 h 3887021"/>
                    <a:gd name="connsiteX3354" fmla="*/ 3340459 w 5059200"/>
                    <a:gd name="connsiteY3354" fmla="*/ 1812530 h 3887021"/>
                    <a:gd name="connsiteX3355" fmla="*/ 3330218 w 5059200"/>
                    <a:gd name="connsiteY3355" fmla="*/ 1814327 h 3887021"/>
                    <a:gd name="connsiteX3356" fmla="*/ 3330218 w 5059200"/>
                    <a:gd name="connsiteY3356" fmla="*/ 1814327 h 3887021"/>
                    <a:gd name="connsiteX3357" fmla="*/ 3316922 w 5059200"/>
                    <a:gd name="connsiteY3357" fmla="*/ 1823670 h 3887021"/>
                    <a:gd name="connsiteX3358" fmla="*/ 3316922 w 5059200"/>
                    <a:gd name="connsiteY3358" fmla="*/ 1823670 h 3887021"/>
                    <a:gd name="connsiteX3359" fmla="*/ 3300752 w 5059200"/>
                    <a:gd name="connsiteY3359" fmla="*/ 1834989 h 3887021"/>
                    <a:gd name="connsiteX3360" fmla="*/ 3300752 w 5059200"/>
                    <a:gd name="connsiteY3360" fmla="*/ 1834989 h 3887021"/>
                    <a:gd name="connsiteX3361" fmla="*/ 3292487 w 5059200"/>
                    <a:gd name="connsiteY3361" fmla="*/ 1833192 h 3887021"/>
                    <a:gd name="connsiteX3362" fmla="*/ 3292487 w 5059200"/>
                    <a:gd name="connsiteY3362" fmla="*/ 1833192 h 3887021"/>
                    <a:gd name="connsiteX3363" fmla="*/ 3290511 w 5059200"/>
                    <a:gd name="connsiteY3363" fmla="*/ 1832833 h 3887021"/>
                    <a:gd name="connsiteX3364" fmla="*/ 3290511 w 5059200"/>
                    <a:gd name="connsiteY3364" fmla="*/ 1832833 h 3887021"/>
                    <a:gd name="connsiteX3365" fmla="*/ 3273981 w 5059200"/>
                    <a:gd name="connsiteY3365" fmla="*/ 1842176 h 3887021"/>
                    <a:gd name="connsiteX3366" fmla="*/ 3273981 w 5059200"/>
                    <a:gd name="connsiteY3366" fmla="*/ 1842176 h 3887021"/>
                    <a:gd name="connsiteX3367" fmla="*/ 3270208 w 5059200"/>
                    <a:gd name="connsiteY3367" fmla="*/ 1841278 h 3887021"/>
                    <a:gd name="connsiteX3368" fmla="*/ 3270208 w 5059200"/>
                    <a:gd name="connsiteY3368" fmla="*/ 1841278 h 3887021"/>
                    <a:gd name="connsiteX3369" fmla="*/ 3264458 w 5059200"/>
                    <a:gd name="connsiteY3369" fmla="*/ 1840199 h 3887021"/>
                    <a:gd name="connsiteX3370" fmla="*/ 3264458 w 5059200"/>
                    <a:gd name="connsiteY3370" fmla="*/ 1840199 h 3887021"/>
                    <a:gd name="connsiteX3371" fmla="*/ 3243437 w 5059200"/>
                    <a:gd name="connsiteY3371" fmla="*/ 1844152 h 3887021"/>
                    <a:gd name="connsiteX3372" fmla="*/ 3243437 w 5059200"/>
                    <a:gd name="connsiteY3372" fmla="*/ 1844152 h 3887021"/>
                    <a:gd name="connsiteX3373" fmla="*/ 3216486 w 5059200"/>
                    <a:gd name="connsiteY3373" fmla="*/ 1863198 h 3887021"/>
                    <a:gd name="connsiteX3374" fmla="*/ 3216486 w 5059200"/>
                    <a:gd name="connsiteY3374" fmla="*/ 1863198 h 3887021"/>
                    <a:gd name="connsiteX3375" fmla="*/ 3206245 w 5059200"/>
                    <a:gd name="connsiteY3375" fmla="*/ 1883860 h 3887021"/>
                    <a:gd name="connsiteX3376" fmla="*/ 3206245 w 5059200"/>
                    <a:gd name="connsiteY3376" fmla="*/ 1883860 h 3887021"/>
                    <a:gd name="connsiteX3377" fmla="*/ 3202112 w 5059200"/>
                    <a:gd name="connsiteY3377" fmla="*/ 1884758 h 3887021"/>
                    <a:gd name="connsiteX3378" fmla="*/ 3202112 w 5059200"/>
                    <a:gd name="connsiteY3378" fmla="*/ 1884758 h 3887021"/>
                    <a:gd name="connsiteX3379" fmla="*/ 3189715 w 5059200"/>
                    <a:gd name="connsiteY3379" fmla="*/ 1868947 h 3887021"/>
                    <a:gd name="connsiteX3380" fmla="*/ 3189715 w 5059200"/>
                    <a:gd name="connsiteY3380" fmla="*/ 1868947 h 3887021"/>
                    <a:gd name="connsiteX3381" fmla="*/ 3188098 w 5059200"/>
                    <a:gd name="connsiteY3381" fmla="*/ 1859963 h 3887021"/>
                    <a:gd name="connsiteX3382" fmla="*/ 3188098 w 5059200"/>
                    <a:gd name="connsiteY3382" fmla="*/ 1859963 h 3887021"/>
                    <a:gd name="connsiteX3383" fmla="*/ 3197261 w 5059200"/>
                    <a:gd name="connsiteY3383" fmla="*/ 1847746 h 3887021"/>
                    <a:gd name="connsiteX3384" fmla="*/ 3197261 w 5059200"/>
                    <a:gd name="connsiteY3384" fmla="*/ 1847746 h 3887021"/>
                    <a:gd name="connsiteX3385" fmla="*/ 3200136 w 5059200"/>
                    <a:gd name="connsiteY3385" fmla="*/ 1845410 h 3887021"/>
                    <a:gd name="connsiteX3386" fmla="*/ 3200136 w 5059200"/>
                    <a:gd name="connsiteY3386" fmla="*/ 1845410 h 3887021"/>
                    <a:gd name="connsiteX3387" fmla="*/ 3199776 w 5059200"/>
                    <a:gd name="connsiteY3387" fmla="*/ 1845410 h 3887021"/>
                    <a:gd name="connsiteX3388" fmla="*/ 3199776 w 5059200"/>
                    <a:gd name="connsiteY3388" fmla="*/ 1845410 h 3887021"/>
                    <a:gd name="connsiteX3389" fmla="*/ 3192769 w 5059200"/>
                    <a:gd name="connsiteY3389" fmla="*/ 1847027 h 3887021"/>
                    <a:gd name="connsiteX3390" fmla="*/ 3192769 w 5059200"/>
                    <a:gd name="connsiteY3390" fmla="*/ 1847027 h 3887021"/>
                    <a:gd name="connsiteX3391" fmla="*/ 3186121 w 5059200"/>
                    <a:gd name="connsiteY3391" fmla="*/ 1848105 h 3887021"/>
                    <a:gd name="connsiteX3392" fmla="*/ 3186121 w 5059200"/>
                    <a:gd name="connsiteY3392" fmla="*/ 1848105 h 3887021"/>
                    <a:gd name="connsiteX3393" fmla="*/ 3173185 w 5059200"/>
                    <a:gd name="connsiteY3393" fmla="*/ 1841098 h 3887021"/>
                    <a:gd name="connsiteX3394" fmla="*/ 3173185 w 5059200"/>
                    <a:gd name="connsiteY3394" fmla="*/ 1841098 h 3887021"/>
                    <a:gd name="connsiteX3395" fmla="*/ 3170490 w 5059200"/>
                    <a:gd name="connsiteY3395" fmla="*/ 1838762 h 3887021"/>
                    <a:gd name="connsiteX3396" fmla="*/ 3170490 w 5059200"/>
                    <a:gd name="connsiteY3396" fmla="*/ 1838762 h 3887021"/>
                    <a:gd name="connsiteX3397" fmla="*/ 3169771 w 5059200"/>
                    <a:gd name="connsiteY3397" fmla="*/ 1839481 h 3887021"/>
                    <a:gd name="connsiteX3398" fmla="*/ 3169771 w 5059200"/>
                    <a:gd name="connsiteY3398" fmla="*/ 1839481 h 3887021"/>
                    <a:gd name="connsiteX3399" fmla="*/ 3165818 w 5059200"/>
                    <a:gd name="connsiteY3399" fmla="*/ 1842895 h 3887021"/>
                    <a:gd name="connsiteX3400" fmla="*/ 3165818 w 5059200"/>
                    <a:gd name="connsiteY3400" fmla="*/ 1842895 h 3887021"/>
                    <a:gd name="connsiteX3401" fmla="*/ 3139047 w 5059200"/>
                    <a:gd name="connsiteY3401" fmla="*/ 1851159 h 3887021"/>
                    <a:gd name="connsiteX3402" fmla="*/ 3139047 w 5059200"/>
                    <a:gd name="connsiteY3402" fmla="*/ 1851159 h 3887021"/>
                    <a:gd name="connsiteX3403" fmla="*/ 3116588 w 5059200"/>
                    <a:gd name="connsiteY3403" fmla="*/ 1873978 h 3887021"/>
                    <a:gd name="connsiteX3404" fmla="*/ 3116588 w 5059200"/>
                    <a:gd name="connsiteY3404" fmla="*/ 1873978 h 3887021"/>
                    <a:gd name="connsiteX3405" fmla="*/ 3091794 w 5059200"/>
                    <a:gd name="connsiteY3405" fmla="*/ 1897695 h 3887021"/>
                    <a:gd name="connsiteX3406" fmla="*/ 3091794 w 5059200"/>
                    <a:gd name="connsiteY3406" fmla="*/ 1897695 h 3887021"/>
                    <a:gd name="connsiteX3407" fmla="*/ 3086403 w 5059200"/>
                    <a:gd name="connsiteY3407" fmla="*/ 1914584 h 3887021"/>
                    <a:gd name="connsiteX3408" fmla="*/ 3086403 w 5059200"/>
                    <a:gd name="connsiteY3408" fmla="*/ 1914584 h 3887021"/>
                    <a:gd name="connsiteX3409" fmla="*/ 3090536 w 5059200"/>
                    <a:gd name="connsiteY3409" fmla="*/ 1946386 h 3887021"/>
                    <a:gd name="connsiteX3410" fmla="*/ 3090536 w 5059200"/>
                    <a:gd name="connsiteY3410" fmla="*/ 1946386 h 3887021"/>
                    <a:gd name="connsiteX3411" fmla="*/ 3113714 w 5059200"/>
                    <a:gd name="connsiteY3411" fmla="*/ 1982500 h 3887021"/>
                    <a:gd name="connsiteX3412" fmla="*/ 3113714 w 5059200"/>
                    <a:gd name="connsiteY3412" fmla="*/ 1982500 h 3887021"/>
                    <a:gd name="connsiteX3413" fmla="*/ 3128806 w 5059200"/>
                    <a:gd name="connsiteY3413" fmla="*/ 2001724 h 3887021"/>
                    <a:gd name="connsiteX3414" fmla="*/ 3128806 w 5059200"/>
                    <a:gd name="connsiteY3414" fmla="*/ 2001724 h 3887021"/>
                    <a:gd name="connsiteX3415" fmla="*/ 3148570 w 5059200"/>
                    <a:gd name="connsiteY3415" fmla="*/ 2034784 h 3887021"/>
                    <a:gd name="connsiteX3416" fmla="*/ 3148570 w 5059200"/>
                    <a:gd name="connsiteY3416" fmla="*/ 2034784 h 3887021"/>
                    <a:gd name="connsiteX3417" fmla="*/ 3159530 w 5059200"/>
                    <a:gd name="connsiteY3417" fmla="*/ 2078444 h 3887021"/>
                    <a:gd name="connsiteX3418" fmla="*/ 3159530 w 5059200"/>
                    <a:gd name="connsiteY3418" fmla="*/ 2078444 h 3887021"/>
                    <a:gd name="connsiteX3419" fmla="*/ 3163662 w 5059200"/>
                    <a:gd name="connsiteY3419" fmla="*/ 2112762 h 3887021"/>
                    <a:gd name="connsiteX3420" fmla="*/ 3163662 w 5059200"/>
                    <a:gd name="connsiteY3420" fmla="*/ 2112762 h 3887021"/>
                    <a:gd name="connsiteX3421" fmla="*/ 3163842 w 5059200"/>
                    <a:gd name="connsiteY3421" fmla="*/ 2116175 h 3887021"/>
                    <a:gd name="connsiteX3422" fmla="*/ 3163842 w 5059200"/>
                    <a:gd name="connsiteY3422" fmla="*/ 2116175 h 3887021"/>
                    <a:gd name="connsiteX3423" fmla="*/ 3155757 w 5059200"/>
                    <a:gd name="connsiteY3423" fmla="*/ 2138994 h 3887021"/>
                    <a:gd name="connsiteX3424" fmla="*/ 3155757 w 5059200"/>
                    <a:gd name="connsiteY3424" fmla="*/ 2138994 h 3887021"/>
                    <a:gd name="connsiteX3425" fmla="*/ 3155218 w 5059200"/>
                    <a:gd name="connsiteY3425" fmla="*/ 2143665 h 3887021"/>
                    <a:gd name="connsiteX3426" fmla="*/ 3155218 w 5059200"/>
                    <a:gd name="connsiteY3426" fmla="*/ 2143665 h 3887021"/>
                    <a:gd name="connsiteX3427" fmla="*/ 3156655 w 5059200"/>
                    <a:gd name="connsiteY3427" fmla="*/ 2157500 h 3887021"/>
                    <a:gd name="connsiteX3428" fmla="*/ 3156655 w 5059200"/>
                    <a:gd name="connsiteY3428" fmla="*/ 2157500 h 3887021"/>
                    <a:gd name="connsiteX3429" fmla="*/ 3154319 w 5059200"/>
                    <a:gd name="connsiteY3429" fmla="*/ 2167562 h 3887021"/>
                    <a:gd name="connsiteX3430" fmla="*/ 3154319 w 5059200"/>
                    <a:gd name="connsiteY3430" fmla="*/ 2167562 h 3887021"/>
                    <a:gd name="connsiteX3431" fmla="*/ 3102754 w 5059200"/>
                    <a:gd name="connsiteY3431" fmla="*/ 2206011 h 3887021"/>
                    <a:gd name="connsiteX3432" fmla="*/ 3102754 w 5059200"/>
                    <a:gd name="connsiteY3432" fmla="*/ 2206011 h 3887021"/>
                    <a:gd name="connsiteX3433" fmla="*/ 3096465 w 5059200"/>
                    <a:gd name="connsiteY3433" fmla="*/ 2206730 h 3887021"/>
                    <a:gd name="connsiteX3434" fmla="*/ 3096465 w 5059200"/>
                    <a:gd name="connsiteY3434" fmla="*/ 2206730 h 3887021"/>
                    <a:gd name="connsiteX3435" fmla="*/ 3086583 w 5059200"/>
                    <a:gd name="connsiteY3435" fmla="*/ 2205293 h 3887021"/>
                    <a:gd name="connsiteX3436" fmla="*/ 3086583 w 5059200"/>
                    <a:gd name="connsiteY3436" fmla="*/ 2205293 h 3887021"/>
                    <a:gd name="connsiteX3437" fmla="*/ 3082990 w 5059200"/>
                    <a:gd name="connsiteY3437" fmla="*/ 2206011 h 3887021"/>
                    <a:gd name="connsiteX3438" fmla="*/ 3082990 w 5059200"/>
                    <a:gd name="connsiteY3438" fmla="*/ 2206011 h 3887021"/>
                    <a:gd name="connsiteX3439" fmla="*/ 3080654 w 5059200"/>
                    <a:gd name="connsiteY3439" fmla="*/ 2209964 h 3887021"/>
                    <a:gd name="connsiteX3440" fmla="*/ 3080654 w 5059200"/>
                    <a:gd name="connsiteY3440" fmla="*/ 2209964 h 3887021"/>
                    <a:gd name="connsiteX3441" fmla="*/ 3081013 w 5059200"/>
                    <a:gd name="connsiteY3441" fmla="*/ 2216073 h 3887021"/>
                    <a:gd name="connsiteX3442" fmla="*/ 3081013 w 5059200"/>
                    <a:gd name="connsiteY3442" fmla="*/ 2216073 h 3887021"/>
                    <a:gd name="connsiteX3443" fmla="*/ 3079396 w 5059200"/>
                    <a:gd name="connsiteY3443" fmla="*/ 2223260 h 3887021"/>
                    <a:gd name="connsiteX3444" fmla="*/ 3079396 w 5059200"/>
                    <a:gd name="connsiteY3444" fmla="*/ 2223260 h 3887021"/>
                    <a:gd name="connsiteX3445" fmla="*/ 3048313 w 5059200"/>
                    <a:gd name="connsiteY3445" fmla="*/ 2250929 h 3887021"/>
                    <a:gd name="connsiteX3446" fmla="*/ 3048313 w 5059200"/>
                    <a:gd name="connsiteY3446" fmla="*/ 2250929 h 3887021"/>
                    <a:gd name="connsiteX3447" fmla="*/ 3033939 w 5059200"/>
                    <a:gd name="connsiteY3447" fmla="*/ 2257218 h 3887021"/>
                    <a:gd name="connsiteX3448" fmla="*/ 3033939 w 5059200"/>
                    <a:gd name="connsiteY3448" fmla="*/ 2257218 h 3887021"/>
                    <a:gd name="connsiteX3449" fmla="*/ 3026214 w 5059200"/>
                    <a:gd name="connsiteY3449" fmla="*/ 2251109 h 3887021"/>
                    <a:gd name="connsiteX3450" fmla="*/ 3026214 w 5059200"/>
                    <a:gd name="connsiteY3450" fmla="*/ 2251109 h 3887021"/>
                    <a:gd name="connsiteX3451" fmla="*/ 3024956 w 5059200"/>
                    <a:gd name="connsiteY3451" fmla="*/ 2242305 h 3887021"/>
                    <a:gd name="connsiteX3452" fmla="*/ 3024956 w 5059200"/>
                    <a:gd name="connsiteY3452" fmla="*/ 2242305 h 3887021"/>
                    <a:gd name="connsiteX3453" fmla="*/ 3028729 w 5059200"/>
                    <a:gd name="connsiteY3453" fmla="*/ 2216073 h 3887021"/>
                    <a:gd name="connsiteX3454" fmla="*/ 3028729 w 5059200"/>
                    <a:gd name="connsiteY3454" fmla="*/ 2216073 h 3887021"/>
                    <a:gd name="connsiteX3455" fmla="*/ 3030166 w 5059200"/>
                    <a:gd name="connsiteY3455" fmla="*/ 2211222 h 3887021"/>
                    <a:gd name="connsiteX3456" fmla="*/ 3030166 w 5059200"/>
                    <a:gd name="connsiteY3456" fmla="*/ 2211222 h 3887021"/>
                    <a:gd name="connsiteX3457" fmla="*/ 3029986 w 5059200"/>
                    <a:gd name="connsiteY3457" fmla="*/ 2211222 h 3887021"/>
                    <a:gd name="connsiteX3458" fmla="*/ 3029986 w 5059200"/>
                    <a:gd name="connsiteY3458" fmla="*/ 2211222 h 3887021"/>
                    <a:gd name="connsiteX3459" fmla="*/ 3022800 w 5059200"/>
                    <a:gd name="connsiteY3459" fmla="*/ 2208168 h 3887021"/>
                    <a:gd name="connsiteX3460" fmla="*/ 3022800 w 5059200"/>
                    <a:gd name="connsiteY3460" fmla="*/ 2208168 h 3887021"/>
                    <a:gd name="connsiteX3461" fmla="*/ 3011121 w 5059200"/>
                    <a:gd name="connsiteY3461" fmla="*/ 2196848 h 3887021"/>
                    <a:gd name="connsiteX3462" fmla="*/ 3011121 w 5059200"/>
                    <a:gd name="connsiteY3462" fmla="*/ 2196848 h 3887021"/>
                    <a:gd name="connsiteX3463" fmla="*/ 3010941 w 5059200"/>
                    <a:gd name="connsiteY3463" fmla="*/ 2196848 h 3887021"/>
                    <a:gd name="connsiteX3464" fmla="*/ 2999263 w 5059200"/>
                    <a:gd name="connsiteY3464" fmla="*/ 2182654 h 3887021"/>
                    <a:gd name="connsiteX3465" fmla="*/ 2999263 w 5059200"/>
                    <a:gd name="connsiteY3465" fmla="*/ 2182654 h 3887021"/>
                    <a:gd name="connsiteX3466" fmla="*/ 2998903 w 5059200"/>
                    <a:gd name="connsiteY3466" fmla="*/ 2181037 h 3887021"/>
                    <a:gd name="connsiteX3467" fmla="*/ 2998903 w 5059200"/>
                    <a:gd name="connsiteY3467" fmla="*/ 2181037 h 3887021"/>
                    <a:gd name="connsiteX3468" fmla="*/ 2991896 w 5059200"/>
                    <a:gd name="connsiteY3468" fmla="*/ 2184631 h 3887021"/>
                    <a:gd name="connsiteX3469" fmla="*/ 2991896 w 5059200"/>
                    <a:gd name="connsiteY3469" fmla="*/ 2184631 h 3887021"/>
                    <a:gd name="connsiteX3470" fmla="*/ 2987943 w 5059200"/>
                    <a:gd name="connsiteY3470" fmla="*/ 2182654 h 3887021"/>
                    <a:gd name="connsiteX3471" fmla="*/ 2987943 w 5059200"/>
                    <a:gd name="connsiteY3471" fmla="*/ 2182654 h 3887021"/>
                    <a:gd name="connsiteX3472" fmla="*/ 2977882 w 5059200"/>
                    <a:gd name="connsiteY3472" fmla="*/ 2154805 h 3887021"/>
                    <a:gd name="connsiteX3473" fmla="*/ 2977882 w 5059200"/>
                    <a:gd name="connsiteY3473" fmla="*/ 2154805 h 3887021"/>
                    <a:gd name="connsiteX3474" fmla="*/ 2961532 w 5059200"/>
                    <a:gd name="connsiteY3474" fmla="*/ 2136299 h 3887021"/>
                    <a:gd name="connsiteX3475" fmla="*/ 2961532 w 5059200"/>
                    <a:gd name="connsiteY3475" fmla="*/ 2136299 h 3887021"/>
                    <a:gd name="connsiteX3476" fmla="*/ 2954165 w 5059200"/>
                    <a:gd name="connsiteY3476" fmla="*/ 2132346 h 3887021"/>
                    <a:gd name="connsiteX3477" fmla="*/ 2954165 w 5059200"/>
                    <a:gd name="connsiteY3477" fmla="*/ 2132346 h 3887021"/>
                    <a:gd name="connsiteX3478" fmla="*/ 2949673 w 5059200"/>
                    <a:gd name="connsiteY3478" fmla="*/ 2132526 h 3887021"/>
                    <a:gd name="connsiteX3479" fmla="*/ 2949673 w 5059200"/>
                    <a:gd name="connsiteY3479" fmla="*/ 2132526 h 3887021"/>
                    <a:gd name="connsiteX3480" fmla="*/ 2941408 w 5059200"/>
                    <a:gd name="connsiteY3480" fmla="*/ 2131627 h 3887021"/>
                    <a:gd name="connsiteX3481" fmla="*/ 2941408 w 5059200"/>
                    <a:gd name="connsiteY3481" fmla="*/ 2131627 h 3887021"/>
                    <a:gd name="connsiteX3482" fmla="*/ 2929011 w 5059200"/>
                    <a:gd name="connsiteY3482" fmla="*/ 2106653 h 3887021"/>
                    <a:gd name="connsiteX3483" fmla="*/ 2929011 w 5059200"/>
                    <a:gd name="connsiteY3483" fmla="*/ 2106653 h 3887021"/>
                    <a:gd name="connsiteX3484" fmla="*/ 2926496 w 5059200"/>
                    <a:gd name="connsiteY3484" fmla="*/ 2099287 h 3887021"/>
                    <a:gd name="connsiteX3485" fmla="*/ 2926496 w 5059200"/>
                    <a:gd name="connsiteY3485" fmla="*/ 2099287 h 3887021"/>
                    <a:gd name="connsiteX3486" fmla="*/ 2916614 w 5059200"/>
                    <a:gd name="connsiteY3486" fmla="*/ 2098568 h 3887021"/>
                    <a:gd name="connsiteX3487" fmla="*/ 2916614 w 5059200"/>
                    <a:gd name="connsiteY3487" fmla="*/ 2098568 h 3887021"/>
                    <a:gd name="connsiteX3488" fmla="*/ 2915536 w 5059200"/>
                    <a:gd name="connsiteY3488" fmla="*/ 2098388 h 3887021"/>
                    <a:gd name="connsiteX3489" fmla="*/ 2915536 w 5059200"/>
                    <a:gd name="connsiteY3489" fmla="*/ 2098388 h 3887021"/>
                    <a:gd name="connsiteX3490" fmla="*/ 2914997 w 5059200"/>
                    <a:gd name="connsiteY3490" fmla="*/ 2098388 h 3887021"/>
                    <a:gd name="connsiteX3491" fmla="*/ 2914997 w 5059200"/>
                    <a:gd name="connsiteY3491" fmla="*/ 2098388 h 3887021"/>
                    <a:gd name="connsiteX3492" fmla="*/ 2914997 w 5059200"/>
                    <a:gd name="connsiteY3492" fmla="*/ 2098388 h 3887021"/>
                    <a:gd name="connsiteX3493" fmla="*/ 2914997 w 5059200"/>
                    <a:gd name="connsiteY3493" fmla="*/ 2098388 h 3887021"/>
                    <a:gd name="connsiteX3494" fmla="*/ 2914817 w 5059200"/>
                    <a:gd name="connsiteY3494" fmla="*/ 2100185 h 3887021"/>
                    <a:gd name="connsiteX3495" fmla="*/ 2914817 w 5059200"/>
                    <a:gd name="connsiteY3495" fmla="*/ 2100185 h 3887021"/>
                    <a:gd name="connsiteX3496" fmla="*/ 2915895 w 5059200"/>
                    <a:gd name="connsiteY3496" fmla="*/ 2113660 h 3887021"/>
                    <a:gd name="connsiteX3497" fmla="*/ 2915895 w 5059200"/>
                    <a:gd name="connsiteY3497" fmla="*/ 2113660 h 3887021"/>
                    <a:gd name="connsiteX3498" fmla="*/ 2905474 w 5059200"/>
                    <a:gd name="connsiteY3498" fmla="*/ 2151032 h 3887021"/>
                    <a:gd name="connsiteX3499" fmla="*/ 2905474 w 5059200"/>
                    <a:gd name="connsiteY3499" fmla="*/ 2151032 h 3887021"/>
                    <a:gd name="connsiteX3500" fmla="*/ 2883195 w 5059200"/>
                    <a:gd name="connsiteY3500" fmla="*/ 2202059 h 3887021"/>
                    <a:gd name="connsiteX3501" fmla="*/ 2883195 w 5059200"/>
                    <a:gd name="connsiteY3501" fmla="*/ 2202059 h 3887021"/>
                    <a:gd name="connsiteX3502" fmla="*/ 2880859 w 5059200"/>
                    <a:gd name="connsiteY3502" fmla="*/ 2216971 h 3887021"/>
                    <a:gd name="connsiteX3503" fmla="*/ 2880859 w 5059200"/>
                    <a:gd name="connsiteY3503" fmla="*/ 2216971 h 3887021"/>
                    <a:gd name="connsiteX3504" fmla="*/ 2883913 w 5059200"/>
                    <a:gd name="connsiteY3504" fmla="*/ 2233142 h 3887021"/>
                    <a:gd name="connsiteX3505" fmla="*/ 2883913 w 5059200"/>
                    <a:gd name="connsiteY3505" fmla="*/ 2233142 h 3887021"/>
                    <a:gd name="connsiteX3506" fmla="*/ 2899365 w 5059200"/>
                    <a:gd name="connsiteY3506" fmla="*/ 2247336 h 3887021"/>
                    <a:gd name="connsiteX3507" fmla="*/ 2899365 w 5059200"/>
                    <a:gd name="connsiteY3507" fmla="*/ 2247336 h 3887021"/>
                    <a:gd name="connsiteX3508" fmla="*/ 2911403 w 5059200"/>
                    <a:gd name="connsiteY3508" fmla="*/ 2266202 h 3887021"/>
                    <a:gd name="connsiteX3509" fmla="*/ 2911403 w 5059200"/>
                    <a:gd name="connsiteY3509" fmla="*/ 2266202 h 3887021"/>
                    <a:gd name="connsiteX3510" fmla="*/ 2920746 w 5059200"/>
                    <a:gd name="connsiteY3510" fmla="*/ 2308425 h 3887021"/>
                    <a:gd name="connsiteX3511" fmla="*/ 2920746 w 5059200"/>
                    <a:gd name="connsiteY3511" fmla="*/ 2308425 h 3887021"/>
                    <a:gd name="connsiteX3512" fmla="*/ 2924339 w 5059200"/>
                    <a:gd name="connsiteY3512" fmla="*/ 2312916 h 3887021"/>
                    <a:gd name="connsiteX3513" fmla="*/ 2924339 w 5059200"/>
                    <a:gd name="connsiteY3513" fmla="*/ 2312916 h 3887021"/>
                    <a:gd name="connsiteX3514" fmla="*/ 2930269 w 5059200"/>
                    <a:gd name="connsiteY3514" fmla="*/ 2311659 h 3887021"/>
                    <a:gd name="connsiteX3515" fmla="*/ 2930269 w 5059200"/>
                    <a:gd name="connsiteY3515" fmla="*/ 2311659 h 3887021"/>
                    <a:gd name="connsiteX3516" fmla="*/ 2931347 w 5059200"/>
                    <a:gd name="connsiteY3516" fmla="*/ 2311479 h 3887021"/>
                    <a:gd name="connsiteX3517" fmla="*/ 2931347 w 5059200"/>
                    <a:gd name="connsiteY3517" fmla="*/ 2311479 h 3887021"/>
                    <a:gd name="connsiteX3518" fmla="*/ 2931526 w 5059200"/>
                    <a:gd name="connsiteY3518" fmla="*/ 2311479 h 3887021"/>
                    <a:gd name="connsiteX3519" fmla="*/ 2931526 w 5059200"/>
                    <a:gd name="connsiteY3519" fmla="*/ 2311479 h 3887021"/>
                    <a:gd name="connsiteX3520" fmla="*/ 2954704 w 5059200"/>
                    <a:gd name="connsiteY3520" fmla="*/ 2336094 h 3887021"/>
                    <a:gd name="connsiteX3521" fmla="*/ 2954704 w 5059200"/>
                    <a:gd name="connsiteY3521" fmla="*/ 2336094 h 3887021"/>
                    <a:gd name="connsiteX3522" fmla="*/ 2978421 w 5059200"/>
                    <a:gd name="connsiteY3522" fmla="*/ 2369692 h 3887021"/>
                    <a:gd name="connsiteX3523" fmla="*/ 2978421 w 5059200"/>
                    <a:gd name="connsiteY3523" fmla="*/ 2369692 h 3887021"/>
                    <a:gd name="connsiteX3524" fmla="*/ 2989201 w 5059200"/>
                    <a:gd name="connsiteY3524" fmla="*/ 2412634 h 3887021"/>
                    <a:gd name="connsiteX3525" fmla="*/ 2989201 w 5059200"/>
                    <a:gd name="connsiteY3525" fmla="*/ 2412634 h 3887021"/>
                    <a:gd name="connsiteX3526" fmla="*/ 2988303 w 5059200"/>
                    <a:gd name="connsiteY3526" fmla="*/ 2428445 h 3887021"/>
                    <a:gd name="connsiteX3527" fmla="*/ 2988303 w 5059200"/>
                    <a:gd name="connsiteY3527" fmla="*/ 2428445 h 3887021"/>
                    <a:gd name="connsiteX3528" fmla="*/ 2988303 w 5059200"/>
                    <a:gd name="connsiteY3528" fmla="*/ 2430062 h 3887021"/>
                    <a:gd name="connsiteX3529" fmla="*/ 2988303 w 5059200"/>
                    <a:gd name="connsiteY3529" fmla="*/ 2430062 h 3887021"/>
                    <a:gd name="connsiteX3530" fmla="*/ 3008246 w 5059200"/>
                    <a:gd name="connsiteY3530" fmla="*/ 2483425 h 3887021"/>
                    <a:gd name="connsiteX3531" fmla="*/ 3008246 w 5059200"/>
                    <a:gd name="connsiteY3531" fmla="*/ 2483425 h 3887021"/>
                    <a:gd name="connsiteX3532" fmla="*/ 3008965 w 5059200"/>
                    <a:gd name="connsiteY3532" fmla="*/ 2488995 h 3887021"/>
                    <a:gd name="connsiteX3533" fmla="*/ 3008965 w 5059200"/>
                    <a:gd name="connsiteY3533" fmla="*/ 2488995 h 3887021"/>
                    <a:gd name="connsiteX3534" fmla="*/ 2998723 w 5059200"/>
                    <a:gd name="connsiteY3534" fmla="*/ 2502290 h 3887021"/>
                    <a:gd name="connsiteX3535" fmla="*/ 2998723 w 5059200"/>
                    <a:gd name="connsiteY3535" fmla="*/ 2502290 h 3887021"/>
                    <a:gd name="connsiteX3536" fmla="*/ 2991896 w 5059200"/>
                    <a:gd name="connsiteY3536" fmla="*/ 2503728 h 3887021"/>
                    <a:gd name="connsiteX3537" fmla="*/ 2991896 w 5059200"/>
                    <a:gd name="connsiteY3537" fmla="*/ 2503728 h 3887021"/>
                    <a:gd name="connsiteX3538" fmla="*/ 2978780 w 5059200"/>
                    <a:gd name="connsiteY3538" fmla="*/ 2496182 h 3887021"/>
                    <a:gd name="connsiteX3539" fmla="*/ 2978780 w 5059200"/>
                    <a:gd name="connsiteY3539" fmla="*/ 2496182 h 3887021"/>
                    <a:gd name="connsiteX3540" fmla="*/ 2947877 w 5059200"/>
                    <a:gd name="connsiteY3540" fmla="*/ 2478214 h 3887021"/>
                    <a:gd name="connsiteX3541" fmla="*/ 2947877 w 5059200"/>
                    <a:gd name="connsiteY3541" fmla="*/ 2478214 h 3887021"/>
                    <a:gd name="connsiteX3542" fmla="*/ 2924160 w 5059200"/>
                    <a:gd name="connsiteY3542" fmla="*/ 2447850 h 3887021"/>
                    <a:gd name="connsiteX3543" fmla="*/ 2924160 w 5059200"/>
                    <a:gd name="connsiteY3543" fmla="*/ 2447850 h 3887021"/>
                    <a:gd name="connsiteX3544" fmla="*/ 2904216 w 5059200"/>
                    <a:gd name="connsiteY3544" fmla="*/ 2412993 h 3887021"/>
                    <a:gd name="connsiteX3545" fmla="*/ 2904216 w 5059200"/>
                    <a:gd name="connsiteY3545" fmla="*/ 2412993 h 3887021"/>
                    <a:gd name="connsiteX3546" fmla="*/ 2898287 w 5059200"/>
                    <a:gd name="connsiteY3546" fmla="*/ 2352804 h 3887021"/>
                    <a:gd name="connsiteX3547" fmla="*/ 2898287 w 5059200"/>
                    <a:gd name="connsiteY3547" fmla="*/ 2352804 h 3887021"/>
                    <a:gd name="connsiteX3548" fmla="*/ 2898646 w 5059200"/>
                    <a:gd name="connsiteY3548" fmla="*/ 2343101 h 3887021"/>
                    <a:gd name="connsiteX3549" fmla="*/ 2898646 w 5059200"/>
                    <a:gd name="connsiteY3549" fmla="*/ 2343101 h 3887021"/>
                    <a:gd name="connsiteX3550" fmla="*/ 2887507 w 5059200"/>
                    <a:gd name="connsiteY3550" fmla="*/ 2318306 h 3887021"/>
                    <a:gd name="connsiteX3551" fmla="*/ 2887507 w 5059200"/>
                    <a:gd name="connsiteY3551" fmla="*/ 2318306 h 3887021"/>
                    <a:gd name="connsiteX3552" fmla="*/ 2875109 w 5059200"/>
                    <a:gd name="connsiteY3552" fmla="*/ 2296566 h 3887021"/>
                    <a:gd name="connsiteX3553" fmla="*/ 2875109 w 5059200"/>
                    <a:gd name="connsiteY3553" fmla="*/ 2296566 h 3887021"/>
                    <a:gd name="connsiteX3554" fmla="*/ 2860736 w 5059200"/>
                    <a:gd name="connsiteY3554" fmla="*/ 2274287 h 3887021"/>
                    <a:gd name="connsiteX3555" fmla="*/ 2860736 w 5059200"/>
                    <a:gd name="connsiteY3555" fmla="*/ 2274287 h 3887021"/>
                    <a:gd name="connsiteX3556" fmla="*/ 2853908 w 5059200"/>
                    <a:gd name="connsiteY3556" fmla="*/ 2268717 h 3887021"/>
                    <a:gd name="connsiteX3557" fmla="*/ 2853908 w 5059200"/>
                    <a:gd name="connsiteY3557" fmla="*/ 2268717 h 3887021"/>
                    <a:gd name="connsiteX3558" fmla="*/ 2848518 w 5059200"/>
                    <a:gd name="connsiteY3558" fmla="*/ 2261530 h 3887021"/>
                    <a:gd name="connsiteX3559" fmla="*/ 2848518 w 5059200"/>
                    <a:gd name="connsiteY3559" fmla="*/ 2261530 h 3887021"/>
                    <a:gd name="connsiteX3560" fmla="*/ 2847799 w 5059200"/>
                    <a:gd name="connsiteY3560" fmla="*/ 2256499 h 3887021"/>
                    <a:gd name="connsiteX3561" fmla="*/ 2847799 w 5059200"/>
                    <a:gd name="connsiteY3561" fmla="*/ 2256499 h 3887021"/>
                    <a:gd name="connsiteX3562" fmla="*/ 2858939 w 5059200"/>
                    <a:gd name="connsiteY3562" fmla="*/ 2217331 h 3887021"/>
                    <a:gd name="connsiteX3563" fmla="*/ 2858939 w 5059200"/>
                    <a:gd name="connsiteY3563" fmla="*/ 2217331 h 3887021"/>
                    <a:gd name="connsiteX3564" fmla="*/ 2862712 w 5059200"/>
                    <a:gd name="connsiteY3564" fmla="*/ 2206910 h 3887021"/>
                    <a:gd name="connsiteX3565" fmla="*/ 2862712 w 5059200"/>
                    <a:gd name="connsiteY3565" fmla="*/ 2206910 h 3887021"/>
                    <a:gd name="connsiteX3566" fmla="*/ 2859119 w 5059200"/>
                    <a:gd name="connsiteY3566" fmla="*/ 2202418 h 3887021"/>
                    <a:gd name="connsiteX3567" fmla="*/ 2859119 w 5059200"/>
                    <a:gd name="connsiteY3567" fmla="*/ 2202418 h 3887021"/>
                    <a:gd name="connsiteX3568" fmla="*/ 2857322 w 5059200"/>
                    <a:gd name="connsiteY3568" fmla="*/ 2194692 h 3887021"/>
                    <a:gd name="connsiteX3569" fmla="*/ 2857322 w 5059200"/>
                    <a:gd name="connsiteY3569" fmla="*/ 2194692 h 3887021"/>
                    <a:gd name="connsiteX3570" fmla="*/ 2865407 w 5059200"/>
                    <a:gd name="connsiteY3570" fmla="*/ 2165406 h 3887021"/>
                    <a:gd name="connsiteX3571" fmla="*/ 2865407 w 5059200"/>
                    <a:gd name="connsiteY3571" fmla="*/ 2165406 h 3887021"/>
                    <a:gd name="connsiteX3572" fmla="*/ 2870797 w 5059200"/>
                    <a:gd name="connsiteY3572" fmla="*/ 2150852 h 3887021"/>
                    <a:gd name="connsiteX3573" fmla="*/ 2870797 w 5059200"/>
                    <a:gd name="connsiteY3573" fmla="*/ 2150852 h 3887021"/>
                    <a:gd name="connsiteX3574" fmla="*/ 2870438 w 5059200"/>
                    <a:gd name="connsiteY3574" fmla="*/ 2146001 h 3887021"/>
                    <a:gd name="connsiteX3575" fmla="*/ 2870438 w 5059200"/>
                    <a:gd name="connsiteY3575" fmla="*/ 2146001 h 3887021"/>
                    <a:gd name="connsiteX3576" fmla="*/ 2869001 w 5059200"/>
                    <a:gd name="connsiteY3576" fmla="*/ 2128214 h 3887021"/>
                    <a:gd name="connsiteX3577" fmla="*/ 2869001 w 5059200"/>
                    <a:gd name="connsiteY3577" fmla="*/ 2128214 h 3887021"/>
                    <a:gd name="connsiteX3578" fmla="*/ 2869180 w 5059200"/>
                    <a:gd name="connsiteY3578" fmla="*/ 2107731 h 3887021"/>
                    <a:gd name="connsiteX3579" fmla="*/ 2869180 w 5059200"/>
                    <a:gd name="connsiteY3579" fmla="*/ 2107731 h 3887021"/>
                    <a:gd name="connsiteX3580" fmla="*/ 2868821 w 5059200"/>
                    <a:gd name="connsiteY3580" fmla="*/ 2097490 h 3887021"/>
                    <a:gd name="connsiteX3581" fmla="*/ 2868821 w 5059200"/>
                    <a:gd name="connsiteY3581" fmla="*/ 2097490 h 3887021"/>
                    <a:gd name="connsiteX3582" fmla="*/ 2867024 w 5059200"/>
                    <a:gd name="connsiteY3582" fmla="*/ 2093896 h 3887021"/>
                    <a:gd name="connsiteX3583" fmla="*/ 2867024 w 5059200"/>
                    <a:gd name="connsiteY3583" fmla="*/ 2093896 h 3887021"/>
                    <a:gd name="connsiteX3584" fmla="*/ 2861095 w 5059200"/>
                    <a:gd name="connsiteY3584" fmla="*/ 2086350 h 3887021"/>
                    <a:gd name="connsiteX3585" fmla="*/ 2861095 w 5059200"/>
                    <a:gd name="connsiteY3585" fmla="*/ 2086350 h 3887021"/>
                    <a:gd name="connsiteX3586" fmla="*/ 2860915 w 5059200"/>
                    <a:gd name="connsiteY3586" fmla="*/ 2085272 h 3887021"/>
                    <a:gd name="connsiteX3587" fmla="*/ 2860915 w 5059200"/>
                    <a:gd name="connsiteY3587" fmla="*/ 2085272 h 3887021"/>
                    <a:gd name="connsiteX3588" fmla="*/ 2861814 w 5059200"/>
                    <a:gd name="connsiteY3588" fmla="*/ 2063352 h 3887021"/>
                    <a:gd name="connsiteX3589" fmla="*/ 2861814 w 5059200"/>
                    <a:gd name="connsiteY3589" fmla="*/ 2063352 h 3887021"/>
                    <a:gd name="connsiteX3590" fmla="*/ 2859658 w 5059200"/>
                    <a:gd name="connsiteY3590" fmla="*/ 2040713 h 3887021"/>
                    <a:gd name="connsiteX3591" fmla="*/ 2859658 w 5059200"/>
                    <a:gd name="connsiteY3591" fmla="*/ 2040713 h 3887021"/>
                    <a:gd name="connsiteX3592" fmla="*/ 2856244 w 5059200"/>
                    <a:gd name="connsiteY3592" fmla="*/ 2017895 h 3887021"/>
                    <a:gd name="connsiteX3593" fmla="*/ 2856244 w 5059200"/>
                    <a:gd name="connsiteY3593" fmla="*/ 2017895 h 3887021"/>
                    <a:gd name="connsiteX3594" fmla="*/ 2858580 w 5059200"/>
                    <a:gd name="connsiteY3594" fmla="*/ 2008552 h 3887021"/>
                    <a:gd name="connsiteX3595" fmla="*/ 2858580 w 5059200"/>
                    <a:gd name="connsiteY3595" fmla="*/ 2008552 h 3887021"/>
                    <a:gd name="connsiteX3596" fmla="*/ 2860556 w 5059200"/>
                    <a:gd name="connsiteY3596" fmla="*/ 2004779 h 3887021"/>
                    <a:gd name="connsiteX3597" fmla="*/ 2860556 w 5059200"/>
                    <a:gd name="connsiteY3597" fmla="*/ 2004779 h 3887021"/>
                    <a:gd name="connsiteX3598" fmla="*/ 2859837 w 5059200"/>
                    <a:gd name="connsiteY3598" fmla="*/ 2004240 h 3887021"/>
                    <a:gd name="connsiteX3599" fmla="*/ 2859837 w 5059200"/>
                    <a:gd name="connsiteY3599" fmla="*/ 2004240 h 3887021"/>
                    <a:gd name="connsiteX3600" fmla="*/ 2854088 w 5059200"/>
                    <a:gd name="connsiteY3600" fmla="*/ 2001365 h 3887021"/>
                    <a:gd name="connsiteX3601" fmla="*/ 2854088 w 5059200"/>
                    <a:gd name="connsiteY3601" fmla="*/ 2001365 h 3887021"/>
                    <a:gd name="connsiteX3602" fmla="*/ 2847620 w 5059200"/>
                    <a:gd name="connsiteY3602" fmla="*/ 1978188 h 3887021"/>
                    <a:gd name="connsiteX3603" fmla="*/ 2847620 w 5059200"/>
                    <a:gd name="connsiteY3603" fmla="*/ 1978188 h 3887021"/>
                    <a:gd name="connsiteX3604" fmla="*/ 2845104 w 5059200"/>
                    <a:gd name="connsiteY3604" fmla="*/ 1973157 h 3887021"/>
                    <a:gd name="connsiteX3605" fmla="*/ 2845104 w 5059200"/>
                    <a:gd name="connsiteY3605" fmla="*/ 1973157 h 3887021"/>
                    <a:gd name="connsiteX3606" fmla="*/ 2842050 w 5059200"/>
                    <a:gd name="connsiteY3606" fmla="*/ 1976930 h 3887021"/>
                    <a:gd name="connsiteX3607" fmla="*/ 2842050 w 5059200"/>
                    <a:gd name="connsiteY3607" fmla="*/ 1976930 h 3887021"/>
                    <a:gd name="connsiteX3608" fmla="*/ 2825340 w 5059200"/>
                    <a:gd name="connsiteY3608" fmla="*/ 1995795 h 3887021"/>
                    <a:gd name="connsiteX3609" fmla="*/ 2825340 w 5059200"/>
                    <a:gd name="connsiteY3609" fmla="*/ 1995795 h 3887021"/>
                    <a:gd name="connsiteX3610" fmla="*/ 2803061 w 5059200"/>
                    <a:gd name="connsiteY3610" fmla="*/ 2017536 h 3887021"/>
                    <a:gd name="connsiteX3611" fmla="*/ 2803061 w 5059200"/>
                    <a:gd name="connsiteY3611" fmla="*/ 2017536 h 3887021"/>
                    <a:gd name="connsiteX3612" fmla="*/ 2798749 w 5059200"/>
                    <a:gd name="connsiteY3612" fmla="*/ 2017715 h 3887021"/>
                    <a:gd name="connsiteX3613" fmla="*/ 2798749 w 5059200"/>
                    <a:gd name="connsiteY3613" fmla="*/ 2017715 h 3887021"/>
                    <a:gd name="connsiteX3614" fmla="*/ 2780243 w 5059200"/>
                    <a:gd name="connsiteY3614" fmla="*/ 2010528 h 3887021"/>
                    <a:gd name="connsiteX3615" fmla="*/ 2780243 w 5059200"/>
                    <a:gd name="connsiteY3615" fmla="*/ 2010528 h 3887021"/>
                    <a:gd name="connsiteX3616" fmla="*/ 2772337 w 5059200"/>
                    <a:gd name="connsiteY3616" fmla="*/ 2008372 h 3887021"/>
                    <a:gd name="connsiteX3617" fmla="*/ 2772337 w 5059200"/>
                    <a:gd name="connsiteY3617" fmla="*/ 2008372 h 3887021"/>
                    <a:gd name="connsiteX3618" fmla="*/ 2766228 w 5059200"/>
                    <a:gd name="connsiteY3618" fmla="*/ 2005857 h 3887021"/>
                    <a:gd name="connsiteX3619" fmla="*/ 2766228 w 5059200"/>
                    <a:gd name="connsiteY3619" fmla="*/ 2005857 h 3887021"/>
                    <a:gd name="connsiteX3620" fmla="*/ 2766048 w 5059200"/>
                    <a:gd name="connsiteY3620" fmla="*/ 2005677 h 3887021"/>
                    <a:gd name="connsiteX3621" fmla="*/ 2766048 w 5059200"/>
                    <a:gd name="connsiteY3621" fmla="*/ 2005677 h 3887021"/>
                    <a:gd name="connsiteX3622" fmla="*/ 2765689 w 5059200"/>
                    <a:gd name="connsiteY3622" fmla="*/ 2004420 h 3887021"/>
                    <a:gd name="connsiteX3623" fmla="*/ 2765689 w 5059200"/>
                    <a:gd name="connsiteY3623" fmla="*/ 2004420 h 3887021"/>
                    <a:gd name="connsiteX3624" fmla="*/ 2765689 w 5059200"/>
                    <a:gd name="connsiteY3624" fmla="*/ 2004420 h 3887021"/>
                    <a:gd name="connsiteX3625" fmla="*/ 2778985 w 5059200"/>
                    <a:gd name="connsiteY3625" fmla="*/ 1968844 h 3887021"/>
                    <a:gd name="connsiteX3626" fmla="*/ 2778985 w 5059200"/>
                    <a:gd name="connsiteY3626" fmla="*/ 1968844 h 3887021"/>
                    <a:gd name="connsiteX3627" fmla="*/ 2781500 w 5059200"/>
                    <a:gd name="connsiteY3627" fmla="*/ 1949260 h 3887021"/>
                    <a:gd name="connsiteX3628" fmla="*/ 2781500 w 5059200"/>
                    <a:gd name="connsiteY3628" fmla="*/ 1949260 h 3887021"/>
                    <a:gd name="connsiteX3629" fmla="*/ 2781321 w 5059200"/>
                    <a:gd name="connsiteY3629" fmla="*/ 1931293 h 3887021"/>
                    <a:gd name="connsiteX3630" fmla="*/ 2781321 w 5059200"/>
                    <a:gd name="connsiteY3630" fmla="*/ 1931293 h 3887021"/>
                    <a:gd name="connsiteX3631" fmla="*/ 2772157 w 5059200"/>
                    <a:gd name="connsiteY3631" fmla="*/ 1891226 h 3887021"/>
                    <a:gd name="connsiteX3632" fmla="*/ 2772157 w 5059200"/>
                    <a:gd name="connsiteY3632" fmla="*/ 1891226 h 3887021"/>
                    <a:gd name="connsiteX3633" fmla="*/ 2760838 w 5059200"/>
                    <a:gd name="connsiteY3633" fmla="*/ 1872720 h 3887021"/>
                    <a:gd name="connsiteX3634" fmla="*/ 2760838 w 5059200"/>
                    <a:gd name="connsiteY3634" fmla="*/ 1872720 h 3887021"/>
                    <a:gd name="connsiteX3635" fmla="*/ 2760299 w 5059200"/>
                    <a:gd name="connsiteY3635" fmla="*/ 1873259 h 3887021"/>
                    <a:gd name="connsiteX3636" fmla="*/ 2759221 w 5059200"/>
                    <a:gd name="connsiteY3636" fmla="*/ 1872720 h 3887021"/>
                    <a:gd name="connsiteX3637" fmla="*/ 2740356 w 5059200"/>
                    <a:gd name="connsiteY3637" fmla="*/ 1858167 h 3887021"/>
                    <a:gd name="connsiteX3638" fmla="*/ 2740356 w 5059200"/>
                    <a:gd name="connsiteY3638" fmla="*/ 1858167 h 3887021"/>
                    <a:gd name="connsiteX3639" fmla="*/ 2731731 w 5059200"/>
                    <a:gd name="connsiteY3639" fmla="*/ 1835348 h 3887021"/>
                    <a:gd name="connsiteX3640" fmla="*/ 2731731 w 5059200"/>
                    <a:gd name="connsiteY3640" fmla="*/ 1835348 h 3887021"/>
                    <a:gd name="connsiteX3641" fmla="*/ 2733348 w 5059200"/>
                    <a:gd name="connsiteY3641" fmla="*/ 1824388 h 3887021"/>
                    <a:gd name="connsiteX3642" fmla="*/ 2733348 w 5059200"/>
                    <a:gd name="connsiteY3642" fmla="*/ 1824388 h 3887021"/>
                    <a:gd name="connsiteX3643" fmla="*/ 2735504 w 5059200"/>
                    <a:gd name="connsiteY3643" fmla="*/ 1810554 h 3887021"/>
                    <a:gd name="connsiteX3644" fmla="*/ 2735504 w 5059200"/>
                    <a:gd name="connsiteY3644" fmla="*/ 1810554 h 3887021"/>
                    <a:gd name="connsiteX3645" fmla="*/ 2730833 w 5059200"/>
                    <a:gd name="connsiteY3645" fmla="*/ 1791868 h 3887021"/>
                    <a:gd name="connsiteX3646" fmla="*/ 2730833 w 5059200"/>
                    <a:gd name="connsiteY3646" fmla="*/ 1791868 h 3887021"/>
                    <a:gd name="connsiteX3647" fmla="*/ 2706577 w 5059200"/>
                    <a:gd name="connsiteY3647" fmla="*/ 1771565 h 3887021"/>
                    <a:gd name="connsiteX3648" fmla="*/ 2706577 w 5059200"/>
                    <a:gd name="connsiteY3648" fmla="*/ 1771565 h 3887021"/>
                    <a:gd name="connsiteX3649" fmla="*/ 2706577 w 5059200"/>
                    <a:gd name="connsiteY3649" fmla="*/ 1771565 h 3887021"/>
                    <a:gd name="connsiteX3650" fmla="*/ 2706577 w 5059200"/>
                    <a:gd name="connsiteY3650" fmla="*/ 1771565 h 3887021"/>
                    <a:gd name="connsiteX3651" fmla="*/ 2706398 w 5059200"/>
                    <a:gd name="connsiteY3651" fmla="*/ 1773182 h 3887021"/>
                    <a:gd name="connsiteX3652" fmla="*/ 2706398 w 5059200"/>
                    <a:gd name="connsiteY3652" fmla="*/ 1773182 h 3887021"/>
                    <a:gd name="connsiteX3653" fmla="*/ 2708015 w 5059200"/>
                    <a:gd name="connsiteY3653" fmla="*/ 1793664 h 3887021"/>
                    <a:gd name="connsiteX3654" fmla="*/ 2708015 w 5059200"/>
                    <a:gd name="connsiteY3654" fmla="*/ 1793664 h 3887021"/>
                    <a:gd name="connsiteX3655" fmla="*/ 2706218 w 5059200"/>
                    <a:gd name="connsiteY3655" fmla="*/ 1803726 h 3887021"/>
                    <a:gd name="connsiteX3656" fmla="*/ 2706218 w 5059200"/>
                    <a:gd name="connsiteY3656" fmla="*/ 1803726 h 3887021"/>
                    <a:gd name="connsiteX3657" fmla="*/ 2694360 w 5059200"/>
                    <a:gd name="connsiteY3657" fmla="*/ 1815045 h 3887021"/>
                    <a:gd name="connsiteX3658" fmla="*/ 2694360 w 5059200"/>
                    <a:gd name="connsiteY3658" fmla="*/ 1815045 h 3887021"/>
                    <a:gd name="connsiteX3659" fmla="*/ 2686095 w 5059200"/>
                    <a:gd name="connsiteY3659" fmla="*/ 1809476 h 3887021"/>
                    <a:gd name="connsiteX3660" fmla="*/ 2686095 w 5059200"/>
                    <a:gd name="connsiteY3660" fmla="*/ 1809476 h 3887021"/>
                    <a:gd name="connsiteX3661" fmla="*/ 2682321 w 5059200"/>
                    <a:gd name="connsiteY3661" fmla="*/ 1807320 h 3887021"/>
                    <a:gd name="connsiteX3662" fmla="*/ 2682321 w 5059200"/>
                    <a:gd name="connsiteY3662" fmla="*/ 1807320 h 3887021"/>
                    <a:gd name="connsiteX3663" fmla="*/ 2670643 w 5059200"/>
                    <a:gd name="connsiteY3663" fmla="*/ 1813069 h 3887021"/>
                    <a:gd name="connsiteX3664" fmla="*/ 2670643 w 5059200"/>
                    <a:gd name="connsiteY3664" fmla="*/ 1813069 h 3887021"/>
                    <a:gd name="connsiteX3665" fmla="*/ 2659144 w 5059200"/>
                    <a:gd name="connsiteY3665" fmla="*/ 1815045 h 3887021"/>
                    <a:gd name="connsiteX3666" fmla="*/ 2659144 w 5059200"/>
                    <a:gd name="connsiteY3666" fmla="*/ 1815045 h 3887021"/>
                    <a:gd name="connsiteX3667" fmla="*/ 2643333 w 5059200"/>
                    <a:gd name="connsiteY3667" fmla="*/ 1810374 h 3887021"/>
                    <a:gd name="connsiteX3668" fmla="*/ 2643333 w 5059200"/>
                    <a:gd name="connsiteY3668" fmla="*/ 1810374 h 3887021"/>
                    <a:gd name="connsiteX3669" fmla="*/ 2639021 w 5059200"/>
                    <a:gd name="connsiteY3669" fmla="*/ 1807679 h 3887021"/>
                    <a:gd name="connsiteX3670" fmla="*/ 2639021 w 5059200"/>
                    <a:gd name="connsiteY3670" fmla="*/ 1807679 h 3887021"/>
                    <a:gd name="connsiteX3671" fmla="*/ 2638302 w 5059200"/>
                    <a:gd name="connsiteY3671" fmla="*/ 1807320 h 3887021"/>
                    <a:gd name="connsiteX3672" fmla="*/ 2638302 w 5059200"/>
                    <a:gd name="connsiteY3672" fmla="*/ 1807320 h 3887021"/>
                    <a:gd name="connsiteX3673" fmla="*/ 2637943 w 5059200"/>
                    <a:gd name="connsiteY3673" fmla="*/ 1807679 h 3887021"/>
                    <a:gd name="connsiteX3674" fmla="*/ 2637943 w 5059200"/>
                    <a:gd name="connsiteY3674" fmla="*/ 1807679 h 3887021"/>
                    <a:gd name="connsiteX3675" fmla="*/ 2610093 w 5059200"/>
                    <a:gd name="connsiteY3675" fmla="*/ 1821514 h 3887021"/>
                    <a:gd name="connsiteX3676" fmla="*/ 2610093 w 5059200"/>
                    <a:gd name="connsiteY3676" fmla="*/ 1821514 h 3887021"/>
                    <a:gd name="connsiteX3677" fmla="*/ 2606320 w 5059200"/>
                    <a:gd name="connsiteY3677" fmla="*/ 1834630 h 3887021"/>
                    <a:gd name="connsiteX3678" fmla="*/ 2606320 w 5059200"/>
                    <a:gd name="connsiteY3678" fmla="*/ 1834630 h 3887021"/>
                    <a:gd name="connsiteX3679" fmla="*/ 2595720 w 5059200"/>
                    <a:gd name="connsiteY3679" fmla="*/ 1860323 h 3887021"/>
                    <a:gd name="connsiteX3680" fmla="*/ 2595720 w 5059200"/>
                    <a:gd name="connsiteY3680" fmla="*/ 1860323 h 3887021"/>
                    <a:gd name="connsiteX3681" fmla="*/ 2565175 w 5059200"/>
                    <a:gd name="connsiteY3681" fmla="*/ 1877751 h 3887021"/>
                    <a:gd name="connsiteX3682" fmla="*/ 2565175 w 5059200"/>
                    <a:gd name="connsiteY3682" fmla="*/ 1877751 h 3887021"/>
                    <a:gd name="connsiteX3683" fmla="*/ 2553856 w 5059200"/>
                    <a:gd name="connsiteY3683" fmla="*/ 1883500 h 3887021"/>
                    <a:gd name="connsiteX3684" fmla="*/ 2553856 w 5059200"/>
                    <a:gd name="connsiteY3684" fmla="*/ 1883500 h 3887021"/>
                    <a:gd name="connsiteX3685" fmla="*/ 2538943 w 5059200"/>
                    <a:gd name="connsiteY3685" fmla="*/ 1894999 h 3887021"/>
                    <a:gd name="connsiteX3686" fmla="*/ 2538943 w 5059200"/>
                    <a:gd name="connsiteY3686" fmla="*/ 1894999 h 3887021"/>
                    <a:gd name="connsiteX3687" fmla="*/ 2528522 w 5059200"/>
                    <a:gd name="connsiteY3687" fmla="*/ 1911170 h 3887021"/>
                    <a:gd name="connsiteX3688" fmla="*/ 2528522 w 5059200"/>
                    <a:gd name="connsiteY3688" fmla="*/ 1911170 h 3887021"/>
                    <a:gd name="connsiteX3689" fmla="*/ 2470848 w 5059200"/>
                    <a:gd name="connsiteY3689" fmla="*/ 1956088 h 3887021"/>
                    <a:gd name="connsiteX3690" fmla="*/ 2470848 w 5059200"/>
                    <a:gd name="connsiteY3690" fmla="*/ 1956088 h 3887021"/>
                    <a:gd name="connsiteX3691" fmla="*/ 2465637 w 5059200"/>
                    <a:gd name="connsiteY3691" fmla="*/ 1961658 h 3887021"/>
                    <a:gd name="connsiteX3692" fmla="*/ 2465637 w 5059200"/>
                    <a:gd name="connsiteY3692" fmla="*/ 1961658 h 3887021"/>
                    <a:gd name="connsiteX3693" fmla="*/ 2467074 w 5059200"/>
                    <a:gd name="connsiteY3693" fmla="*/ 1972438 h 3887021"/>
                    <a:gd name="connsiteX3694" fmla="*/ 2467074 w 5059200"/>
                    <a:gd name="connsiteY3694" fmla="*/ 1972438 h 3887021"/>
                    <a:gd name="connsiteX3695" fmla="*/ 2467074 w 5059200"/>
                    <a:gd name="connsiteY3695" fmla="*/ 1976032 h 3887021"/>
                    <a:gd name="connsiteX3696" fmla="*/ 2466356 w 5059200"/>
                    <a:gd name="connsiteY3696" fmla="*/ 1975852 h 3887021"/>
                    <a:gd name="connsiteX3697" fmla="*/ 2438686 w 5059200"/>
                    <a:gd name="connsiteY3697" fmla="*/ 1996334 h 3887021"/>
                    <a:gd name="connsiteX3698" fmla="*/ 2438686 w 5059200"/>
                    <a:gd name="connsiteY3698" fmla="*/ 1996334 h 3887021"/>
                    <a:gd name="connsiteX3699" fmla="*/ 2421977 w 5059200"/>
                    <a:gd name="connsiteY3699" fmla="*/ 2003162 h 3887021"/>
                    <a:gd name="connsiteX3700" fmla="*/ 2421977 w 5059200"/>
                    <a:gd name="connsiteY3700" fmla="*/ 2003162 h 3887021"/>
                    <a:gd name="connsiteX3701" fmla="*/ 2402393 w 5059200"/>
                    <a:gd name="connsiteY3701" fmla="*/ 2010888 h 3887021"/>
                    <a:gd name="connsiteX3702" fmla="*/ 2402393 w 5059200"/>
                    <a:gd name="connsiteY3702" fmla="*/ 2010888 h 3887021"/>
                    <a:gd name="connsiteX3703" fmla="*/ 2401674 w 5059200"/>
                    <a:gd name="connsiteY3703" fmla="*/ 2012505 h 3887021"/>
                    <a:gd name="connsiteX3704" fmla="*/ 2401674 w 5059200"/>
                    <a:gd name="connsiteY3704" fmla="*/ 2012505 h 3887021"/>
                    <a:gd name="connsiteX3705" fmla="*/ 2400237 w 5059200"/>
                    <a:gd name="connsiteY3705" fmla="*/ 2018614 h 3887021"/>
                    <a:gd name="connsiteX3706" fmla="*/ 2400237 w 5059200"/>
                    <a:gd name="connsiteY3706" fmla="*/ 2018614 h 3887021"/>
                    <a:gd name="connsiteX3707" fmla="*/ 2398260 w 5059200"/>
                    <a:gd name="connsiteY3707" fmla="*/ 2037659 h 3887021"/>
                    <a:gd name="connsiteX3708" fmla="*/ 2398260 w 5059200"/>
                    <a:gd name="connsiteY3708" fmla="*/ 2037659 h 3887021"/>
                    <a:gd name="connsiteX3709" fmla="*/ 2393229 w 5059200"/>
                    <a:gd name="connsiteY3709" fmla="*/ 2073773 h 3887021"/>
                    <a:gd name="connsiteX3710" fmla="*/ 2393229 w 5059200"/>
                    <a:gd name="connsiteY3710" fmla="*/ 2073773 h 3887021"/>
                    <a:gd name="connsiteX3711" fmla="*/ 2390534 w 5059200"/>
                    <a:gd name="connsiteY3711" fmla="*/ 2079702 h 3887021"/>
                    <a:gd name="connsiteX3712" fmla="*/ 2390534 w 5059200"/>
                    <a:gd name="connsiteY3712" fmla="*/ 2079702 h 3887021"/>
                    <a:gd name="connsiteX3713" fmla="*/ 2398440 w 5059200"/>
                    <a:gd name="connsiteY3713" fmla="*/ 2090842 h 3887021"/>
                    <a:gd name="connsiteX3714" fmla="*/ 2398440 w 5059200"/>
                    <a:gd name="connsiteY3714" fmla="*/ 2090842 h 3887021"/>
                    <a:gd name="connsiteX3715" fmla="*/ 2401135 w 5059200"/>
                    <a:gd name="connsiteY3715" fmla="*/ 2099646 h 3887021"/>
                    <a:gd name="connsiteX3716" fmla="*/ 2401135 w 5059200"/>
                    <a:gd name="connsiteY3716" fmla="*/ 2099646 h 3887021"/>
                    <a:gd name="connsiteX3717" fmla="*/ 2377957 w 5059200"/>
                    <a:gd name="connsiteY3717" fmla="*/ 2127495 h 3887021"/>
                    <a:gd name="connsiteX3718" fmla="*/ 2377957 w 5059200"/>
                    <a:gd name="connsiteY3718" fmla="*/ 2127495 h 3887021"/>
                    <a:gd name="connsiteX3719" fmla="*/ 2369153 w 5059200"/>
                    <a:gd name="connsiteY3719" fmla="*/ 2146899 h 3887021"/>
                    <a:gd name="connsiteX3720" fmla="*/ 2369153 w 5059200"/>
                    <a:gd name="connsiteY3720" fmla="*/ 2146899 h 3887021"/>
                    <a:gd name="connsiteX3721" fmla="*/ 2371848 w 5059200"/>
                    <a:gd name="connsiteY3721" fmla="*/ 2172413 h 3887021"/>
                    <a:gd name="connsiteX3722" fmla="*/ 2371848 w 5059200"/>
                    <a:gd name="connsiteY3722" fmla="*/ 2172413 h 3887021"/>
                    <a:gd name="connsiteX3723" fmla="*/ 2371489 w 5059200"/>
                    <a:gd name="connsiteY3723" fmla="*/ 2176545 h 3887021"/>
                    <a:gd name="connsiteX3724" fmla="*/ 2371489 w 5059200"/>
                    <a:gd name="connsiteY3724" fmla="*/ 2176545 h 3887021"/>
                    <a:gd name="connsiteX3725" fmla="*/ 2358193 w 5059200"/>
                    <a:gd name="connsiteY3725" fmla="*/ 2193255 h 3887021"/>
                    <a:gd name="connsiteX3726" fmla="*/ 2358193 w 5059200"/>
                    <a:gd name="connsiteY3726" fmla="*/ 2193255 h 3887021"/>
                    <a:gd name="connsiteX3727" fmla="*/ 2355319 w 5059200"/>
                    <a:gd name="connsiteY3727" fmla="*/ 2192895 h 3887021"/>
                    <a:gd name="connsiteX3728" fmla="*/ 2355319 w 5059200"/>
                    <a:gd name="connsiteY3728" fmla="*/ 2192895 h 3887021"/>
                    <a:gd name="connsiteX3729" fmla="*/ 2355139 w 5059200"/>
                    <a:gd name="connsiteY3729" fmla="*/ 2192895 h 3887021"/>
                    <a:gd name="connsiteX3730" fmla="*/ 2350108 w 5059200"/>
                    <a:gd name="connsiteY3730" fmla="*/ 2200981 h 3887021"/>
                    <a:gd name="connsiteX3731" fmla="*/ 2350108 w 5059200"/>
                    <a:gd name="connsiteY3731" fmla="*/ 2200981 h 3887021"/>
                    <a:gd name="connsiteX3732" fmla="*/ 2348132 w 5059200"/>
                    <a:gd name="connsiteY3732" fmla="*/ 2218050 h 3887021"/>
                    <a:gd name="connsiteX3733" fmla="*/ 2348132 w 5059200"/>
                    <a:gd name="connsiteY3733" fmla="*/ 2218050 h 3887021"/>
                    <a:gd name="connsiteX3734" fmla="*/ 2348311 w 5059200"/>
                    <a:gd name="connsiteY3734" fmla="*/ 2219487 h 3887021"/>
                    <a:gd name="connsiteX3735" fmla="*/ 2348132 w 5059200"/>
                    <a:gd name="connsiteY3735" fmla="*/ 2219667 h 3887021"/>
                    <a:gd name="connsiteX3736" fmla="*/ 2347054 w 5059200"/>
                    <a:gd name="connsiteY3736" fmla="*/ 2224877 h 3887021"/>
                    <a:gd name="connsiteX3737" fmla="*/ 2347054 w 5059200"/>
                    <a:gd name="connsiteY3737" fmla="*/ 2224877 h 3887021"/>
                    <a:gd name="connsiteX3738" fmla="*/ 2342382 w 5059200"/>
                    <a:gd name="connsiteY3738" fmla="*/ 2227213 h 3887021"/>
                    <a:gd name="connsiteX3739" fmla="*/ 2342382 w 5059200"/>
                    <a:gd name="connsiteY3739" fmla="*/ 2227213 h 3887021"/>
                    <a:gd name="connsiteX3740" fmla="*/ 2339687 w 5059200"/>
                    <a:gd name="connsiteY3740" fmla="*/ 2227213 h 3887021"/>
                    <a:gd name="connsiteX3741" fmla="*/ 2339687 w 5059200"/>
                    <a:gd name="connsiteY3741" fmla="*/ 2227213 h 3887021"/>
                    <a:gd name="connsiteX3742" fmla="*/ 2336453 w 5059200"/>
                    <a:gd name="connsiteY3742" fmla="*/ 2227572 h 3887021"/>
                    <a:gd name="connsiteX3743" fmla="*/ 2336453 w 5059200"/>
                    <a:gd name="connsiteY3743" fmla="*/ 2227572 h 3887021"/>
                    <a:gd name="connsiteX3744" fmla="*/ 2323157 w 5059200"/>
                    <a:gd name="connsiteY3744" fmla="*/ 2244461 h 3887021"/>
                    <a:gd name="connsiteX3745" fmla="*/ 2323157 w 5059200"/>
                    <a:gd name="connsiteY3745" fmla="*/ 2244461 h 3887021"/>
                    <a:gd name="connsiteX3746" fmla="*/ 2302315 w 5059200"/>
                    <a:gd name="connsiteY3746" fmla="*/ 2260991 h 3887021"/>
                    <a:gd name="connsiteX3747" fmla="*/ 2302315 w 5059200"/>
                    <a:gd name="connsiteY3747" fmla="*/ 2260991 h 3887021"/>
                    <a:gd name="connsiteX3748" fmla="*/ 2300878 w 5059200"/>
                    <a:gd name="connsiteY3748" fmla="*/ 2260991 h 3887021"/>
                    <a:gd name="connsiteX3749" fmla="*/ 2300698 w 5059200"/>
                    <a:gd name="connsiteY3749" fmla="*/ 2260811 h 3887021"/>
                    <a:gd name="connsiteX3750" fmla="*/ 2270513 w 5059200"/>
                    <a:gd name="connsiteY3750" fmla="*/ 2217870 h 3887021"/>
                    <a:gd name="connsiteX3751" fmla="*/ 2270513 w 5059200"/>
                    <a:gd name="connsiteY3751" fmla="*/ 2217870 h 3887021"/>
                    <a:gd name="connsiteX3752" fmla="*/ 2261171 w 5059200"/>
                    <a:gd name="connsiteY3752" fmla="*/ 2150673 h 3887021"/>
                    <a:gd name="connsiteX3753" fmla="*/ 2261171 w 5059200"/>
                    <a:gd name="connsiteY3753" fmla="*/ 2150673 h 3887021"/>
                    <a:gd name="connsiteX3754" fmla="*/ 2245000 w 5059200"/>
                    <a:gd name="connsiteY3754" fmla="*/ 2088686 h 3887021"/>
                    <a:gd name="connsiteX3755" fmla="*/ 2245000 w 5059200"/>
                    <a:gd name="connsiteY3755" fmla="*/ 2088686 h 3887021"/>
                    <a:gd name="connsiteX3756" fmla="*/ 2244820 w 5059200"/>
                    <a:gd name="connsiteY3756" fmla="*/ 2082756 h 3887021"/>
                    <a:gd name="connsiteX3757" fmla="*/ 2244820 w 5059200"/>
                    <a:gd name="connsiteY3757" fmla="*/ 2082756 h 3887021"/>
                    <a:gd name="connsiteX3758" fmla="*/ 2250211 w 5059200"/>
                    <a:gd name="connsiteY3758" fmla="*/ 2056704 h 3887021"/>
                    <a:gd name="connsiteX3759" fmla="*/ 2250211 w 5059200"/>
                    <a:gd name="connsiteY3759" fmla="*/ 2056704 h 3887021"/>
                    <a:gd name="connsiteX3760" fmla="*/ 2240868 w 5059200"/>
                    <a:gd name="connsiteY3760" fmla="*/ 2021848 h 3887021"/>
                    <a:gd name="connsiteX3761" fmla="*/ 2240868 w 5059200"/>
                    <a:gd name="connsiteY3761" fmla="*/ 2021848 h 3887021"/>
                    <a:gd name="connsiteX3762" fmla="*/ 2241047 w 5059200"/>
                    <a:gd name="connsiteY3762" fmla="*/ 2019692 h 3887021"/>
                    <a:gd name="connsiteX3763" fmla="*/ 2241047 w 5059200"/>
                    <a:gd name="connsiteY3763" fmla="*/ 2019692 h 3887021"/>
                    <a:gd name="connsiteX3764" fmla="*/ 2230626 w 5059200"/>
                    <a:gd name="connsiteY3764" fmla="*/ 1987531 h 3887021"/>
                    <a:gd name="connsiteX3765" fmla="*/ 2230626 w 5059200"/>
                    <a:gd name="connsiteY3765" fmla="*/ 1987531 h 3887021"/>
                    <a:gd name="connsiteX3766" fmla="*/ 2227033 w 5059200"/>
                    <a:gd name="connsiteY3766" fmla="*/ 1965251 h 3887021"/>
                    <a:gd name="connsiteX3767" fmla="*/ 2227033 w 5059200"/>
                    <a:gd name="connsiteY3767" fmla="*/ 1965251 h 3887021"/>
                    <a:gd name="connsiteX3768" fmla="*/ 2230267 w 5059200"/>
                    <a:gd name="connsiteY3768" fmla="*/ 1926981 h 3887021"/>
                    <a:gd name="connsiteX3769" fmla="*/ 2230267 w 5059200"/>
                    <a:gd name="connsiteY3769" fmla="*/ 1926981 h 3887021"/>
                    <a:gd name="connsiteX3770" fmla="*/ 2230267 w 5059200"/>
                    <a:gd name="connsiteY3770" fmla="*/ 1926262 h 3887021"/>
                    <a:gd name="connsiteX3771" fmla="*/ 2230267 w 5059200"/>
                    <a:gd name="connsiteY3771" fmla="*/ 1926262 h 3887021"/>
                    <a:gd name="connsiteX3772" fmla="*/ 2233681 w 5059200"/>
                    <a:gd name="connsiteY3772" fmla="*/ 1908116 h 3887021"/>
                    <a:gd name="connsiteX3773" fmla="*/ 2233681 w 5059200"/>
                    <a:gd name="connsiteY3773" fmla="*/ 1908116 h 3887021"/>
                    <a:gd name="connsiteX3774" fmla="*/ 2232962 w 5059200"/>
                    <a:gd name="connsiteY3774" fmla="*/ 1904163 h 3887021"/>
                    <a:gd name="connsiteX3775" fmla="*/ 2232962 w 5059200"/>
                    <a:gd name="connsiteY3775" fmla="*/ 1904163 h 3887021"/>
                    <a:gd name="connsiteX3776" fmla="*/ 2230087 w 5059200"/>
                    <a:gd name="connsiteY3776" fmla="*/ 1879548 h 3887021"/>
                    <a:gd name="connsiteX3777" fmla="*/ 2230087 w 5059200"/>
                    <a:gd name="connsiteY3777" fmla="*/ 1879548 h 3887021"/>
                    <a:gd name="connsiteX3778" fmla="*/ 2232962 w 5059200"/>
                    <a:gd name="connsiteY3778" fmla="*/ 1864096 h 3887021"/>
                    <a:gd name="connsiteX3779" fmla="*/ 2232962 w 5059200"/>
                    <a:gd name="connsiteY3779" fmla="*/ 1864096 h 3887021"/>
                    <a:gd name="connsiteX3780" fmla="*/ 2239251 w 5059200"/>
                    <a:gd name="connsiteY3780" fmla="*/ 1839660 h 3887021"/>
                    <a:gd name="connsiteX3781" fmla="*/ 2239251 w 5059200"/>
                    <a:gd name="connsiteY3781" fmla="*/ 1839660 h 3887021"/>
                    <a:gd name="connsiteX3782" fmla="*/ 2244461 w 5059200"/>
                    <a:gd name="connsiteY3782" fmla="*/ 1794203 h 3887021"/>
                    <a:gd name="connsiteX3783" fmla="*/ 2244461 w 5059200"/>
                    <a:gd name="connsiteY3783" fmla="*/ 1794203 h 3887021"/>
                    <a:gd name="connsiteX3784" fmla="*/ 2248773 w 5059200"/>
                    <a:gd name="connsiteY3784" fmla="*/ 1773362 h 3887021"/>
                    <a:gd name="connsiteX3785" fmla="*/ 2248773 w 5059200"/>
                    <a:gd name="connsiteY3785" fmla="*/ 1773362 h 3887021"/>
                    <a:gd name="connsiteX3786" fmla="*/ 2246258 w 5059200"/>
                    <a:gd name="connsiteY3786" fmla="*/ 1767253 h 3887021"/>
                    <a:gd name="connsiteX3787" fmla="*/ 2246258 w 5059200"/>
                    <a:gd name="connsiteY3787" fmla="*/ 1767253 h 3887021"/>
                    <a:gd name="connsiteX3788" fmla="*/ 2245719 w 5059200"/>
                    <a:gd name="connsiteY3788" fmla="*/ 1766714 h 3887021"/>
                    <a:gd name="connsiteX3789" fmla="*/ 2245719 w 5059200"/>
                    <a:gd name="connsiteY3789" fmla="*/ 1766714 h 3887021"/>
                    <a:gd name="connsiteX3790" fmla="*/ 2244820 w 5059200"/>
                    <a:gd name="connsiteY3790" fmla="*/ 1767971 h 3887021"/>
                    <a:gd name="connsiteX3791" fmla="*/ 2244820 w 5059200"/>
                    <a:gd name="connsiteY3791" fmla="*/ 1767971 h 3887021"/>
                    <a:gd name="connsiteX3792" fmla="*/ 2242485 w 5059200"/>
                    <a:gd name="connsiteY3792" fmla="*/ 1774619 h 3887021"/>
                    <a:gd name="connsiteX3793" fmla="*/ 2242485 w 5059200"/>
                    <a:gd name="connsiteY3793" fmla="*/ 1774619 h 3887021"/>
                    <a:gd name="connsiteX3794" fmla="*/ 2236196 w 5059200"/>
                    <a:gd name="connsiteY3794" fmla="*/ 1795461 h 3887021"/>
                    <a:gd name="connsiteX3795" fmla="*/ 2236196 w 5059200"/>
                    <a:gd name="connsiteY3795" fmla="*/ 1795461 h 3887021"/>
                    <a:gd name="connsiteX3796" fmla="*/ 2198465 w 5059200"/>
                    <a:gd name="connsiteY3796" fmla="*/ 1825287 h 3887021"/>
                    <a:gd name="connsiteX3797" fmla="*/ 2198465 w 5059200"/>
                    <a:gd name="connsiteY3797" fmla="*/ 1825287 h 3887021"/>
                    <a:gd name="connsiteX3798" fmla="*/ 2197028 w 5059200"/>
                    <a:gd name="connsiteY3798" fmla="*/ 1825466 h 3887021"/>
                    <a:gd name="connsiteX3799" fmla="*/ 2197028 w 5059200"/>
                    <a:gd name="connsiteY3799" fmla="*/ 1825466 h 3887021"/>
                    <a:gd name="connsiteX3800" fmla="*/ 2158937 w 5059200"/>
                    <a:gd name="connsiteY3800" fmla="*/ 1771205 h 3887021"/>
                    <a:gd name="connsiteX3801" fmla="*/ 2158937 w 5059200"/>
                    <a:gd name="connsiteY3801" fmla="*/ 1771205 h 3887021"/>
                    <a:gd name="connsiteX3802" fmla="*/ 2156242 w 5059200"/>
                    <a:gd name="connsiteY3802" fmla="*/ 1764917 h 3887021"/>
                    <a:gd name="connsiteX3803" fmla="*/ 2156242 w 5059200"/>
                    <a:gd name="connsiteY3803" fmla="*/ 1764917 h 3887021"/>
                    <a:gd name="connsiteX3804" fmla="*/ 2163968 w 5059200"/>
                    <a:gd name="connsiteY3804" fmla="*/ 1760066 h 3887021"/>
                    <a:gd name="connsiteX3805" fmla="*/ 2163968 w 5059200"/>
                    <a:gd name="connsiteY3805" fmla="*/ 1760066 h 3887021"/>
                    <a:gd name="connsiteX3806" fmla="*/ 2174030 w 5059200"/>
                    <a:gd name="connsiteY3806" fmla="*/ 1760425 h 3887021"/>
                    <a:gd name="connsiteX3807" fmla="*/ 2174030 w 5059200"/>
                    <a:gd name="connsiteY3807" fmla="*/ 1760425 h 3887021"/>
                    <a:gd name="connsiteX3808" fmla="*/ 2174209 w 5059200"/>
                    <a:gd name="connsiteY3808" fmla="*/ 1760425 h 3887021"/>
                    <a:gd name="connsiteX3809" fmla="*/ 2200801 w 5059200"/>
                    <a:gd name="connsiteY3809" fmla="*/ 1744614 h 3887021"/>
                    <a:gd name="connsiteX3810" fmla="*/ 2200801 w 5059200"/>
                    <a:gd name="connsiteY3810" fmla="*/ 1744614 h 3887021"/>
                    <a:gd name="connsiteX3811" fmla="*/ 2200981 w 5059200"/>
                    <a:gd name="connsiteY3811" fmla="*/ 1744075 h 3887021"/>
                    <a:gd name="connsiteX3812" fmla="*/ 2200981 w 5059200"/>
                    <a:gd name="connsiteY3812" fmla="*/ 1744075 h 3887021"/>
                    <a:gd name="connsiteX3813" fmla="*/ 2200621 w 5059200"/>
                    <a:gd name="connsiteY3813" fmla="*/ 1744075 h 3887021"/>
                    <a:gd name="connsiteX3814" fmla="*/ 2200621 w 5059200"/>
                    <a:gd name="connsiteY3814" fmla="*/ 1744075 h 3887021"/>
                    <a:gd name="connsiteX3815" fmla="*/ 2195590 w 5059200"/>
                    <a:gd name="connsiteY3815" fmla="*/ 1743716 h 3887021"/>
                    <a:gd name="connsiteX3816" fmla="*/ 2195590 w 5059200"/>
                    <a:gd name="connsiteY3816" fmla="*/ 1743716 h 3887021"/>
                    <a:gd name="connsiteX3817" fmla="*/ 2184990 w 5059200"/>
                    <a:gd name="connsiteY3817" fmla="*/ 1743895 h 3887021"/>
                    <a:gd name="connsiteX3818" fmla="*/ 2184990 w 5059200"/>
                    <a:gd name="connsiteY3818" fmla="*/ 1743895 h 3887021"/>
                    <a:gd name="connsiteX3819" fmla="*/ 2173850 w 5059200"/>
                    <a:gd name="connsiteY3819" fmla="*/ 1743177 h 3887021"/>
                    <a:gd name="connsiteX3820" fmla="*/ 2173850 w 5059200"/>
                    <a:gd name="connsiteY3820" fmla="*/ 1743177 h 3887021"/>
                    <a:gd name="connsiteX3821" fmla="*/ 2157141 w 5059200"/>
                    <a:gd name="connsiteY3821" fmla="*/ 1727186 h 3887021"/>
                    <a:gd name="connsiteX3822" fmla="*/ 2157141 w 5059200"/>
                    <a:gd name="connsiteY3822" fmla="*/ 1727186 h 3887021"/>
                    <a:gd name="connsiteX3823" fmla="*/ 2158398 w 5059200"/>
                    <a:gd name="connsiteY3823" fmla="*/ 1719999 h 3887021"/>
                    <a:gd name="connsiteX3824" fmla="*/ 2158398 w 5059200"/>
                    <a:gd name="connsiteY3824" fmla="*/ 1719999 h 3887021"/>
                    <a:gd name="connsiteX3825" fmla="*/ 2159117 w 5059200"/>
                    <a:gd name="connsiteY3825" fmla="*/ 1716765 h 3887021"/>
                    <a:gd name="connsiteX3826" fmla="*/ 2159117 w 5059200"/>
                    <a:gd name="connsiteY3826" fmla="*/ 1716765 h 3887021"/>
                    <a:gd name="connsiteX3827" fmla="*/ 2158578 w 5059200"/>
                    <a:gd name="connsiteY3827" fmla="*/ 1716226 h 3887021"/>
                    <a:gd name="connsiteX3828" fmla="*/ 2158578 w 5059200"/>
                    <a:gd name="connsiteY3828" fmla="*/ 1716226 h 3887021"/>
                    <a:gd name="connsiteX3829" fmla="*/ 2152469 w 5059200"/>
                    <a:gd name="connsiteY3829" fmla="*/ 1715148 h 3887021"/>
                    <a:gd name="connsiteX3830" fmla="*/ 2152469 w 5059200"/>
                    <a:gd name="connsiteY3830" fmla="*/ 1715148 h 3887021"/>
                    <a:gd name="connsiteX3831" fmla="*/ 2133604 w 5059200"/>
                    <a:gd name="connsiteY3831" fmla="*/ 1694306 h 3887021"/>
                    <a:gd name="connsiteX3832" fmla="*/ 2133604 w 5059200"/>
                    <a:gd name="connsiteY3832" fmla="*/ 1694306 h 3887021"/>
                    <a:gd name="connsiteX3833" fmla="*/ 2124800 w 5059200"/>
                    <a:gd name="connsiteY3833" fmla="*/ 1664480 h 3887021"/>
                    <a:gd name="connsiteX3834" fmla="*/ 2124800 w 5059200"/>
                    <a:gd name="connsiteY3834" fmla="*/ 1664480 h 3887021"/>
                    <a:gd name="connsiteX3835" fmla="*/ 2125159 w 5059200"/>
                    <a:gd name="connsiteY3835" fmla="*/ 1659629 h 3887021"/>
                    <a:gd name="connsiteX3836" fmla="*/ 2125159 w 5059200"/>
                    <a:gd name="connsiteY3836" fmla="*/ 1659629 h 3887021"/>
                    <a:gd name="connsiteX3837" fmla="*/ 2113840 w 5059200"/>
                    <a:gd name="connsiteY3837" fmla="*/ 1655677 h 3887021"/>
                    <a:gd name="connsiteX3838" fmla="*/ 2113840 w 5059200"/>
                    <a:gd name="connsiteY3838" fmla="*/ 1655677 h 3887021"/>
                    <a:gd name="connsiteX3839" fmla="*/ 2094076 w 5059200"/>
                    <a:gd name="connsiteY3839" fmla="*/ 1658192 h 3887021"/>
                    <a:gd name="connsiteX3840" fmla="*/ 2094076 w 5059200"/>
                    <a:gd name="connsiteY3840" fmla="*/ 1658192 h 3887021"/>
                    <a:gd name="connsiteX3841" fmla="*/ 2079343 w 5059200"/>
                    <a:gd name="connsiteY3841" fmla="*/ 1659449 h 3887021"/>
                    <a:gd name="connsiteX3842" fmla="*/ 2079343 w 5059200"/>
                    <a:gd name="connsiteY3842" fmla="*/ 1659449 h 3887021"/>
                    <a:gd name="connsiteX3843" fmla="*/ 2037479 w 5059200"/>
                    <a:gd name="connsiteY3843" fmla="*/ 1655677 h 3887021"/>
                    <a:gd name="connsiteX3844" fmla="*/ 2037479 w 5059200"/>
                    <a:gd name="connsiteY3844" fmla="*/ 1655677 h 3887021"/>
                    <a:gd name="connsiteX3845" fmla="*/ 2031550 w 5059200"/>
                    <a:gd name="connsiteY3845" fmla="*/ 1654958 h 3887021"/>
                    <a:gd name="connsiteX3846" fmla="*/ 2031550 w 5059200"/>
                    <a:gd name="connsiteY3846" fmla="*/ 1654958 h 3887021"/>
                    <a:gd name="connsiteX3847" fmla="*/ 2014661 w 5059200"/>
                    <a:gd name="connsiteY3847" fmla="*/ 1658372 h 3887021"/>
                    <a:gd name="connsiteX3848" fmla="*/ 2014661 w 5059200"/>
                    <a:gd name="connsiteY3848" fmla="*/ 1658372 h 3887021"/>
                    <a:gd name="connsiteX3849" fmla="*/ 2006036 w 5059200"/>
                    <a:gd name="connsiteY3849" fmla="*/ 1659090 h 3887021"/>
                    <a:gd name="connsiteX3850" fmla="*/ 2006036 w 5059200"/>
                    <a:gd name="connsiteY3850" fmla="*/ 1659090 h 3887021"/>
                    <a:gd name="connsiteX3851" fmla="*/ 1987530 w 5059200"/>
                    <a:gd name="connsiteY3851" fmla="*/ 1651005 h 3887021"/>
                    <a:gd name="connsiteX3852" fmla="*/ 1987530 w 5059200"/>
                    <a:gd name="connsiteY3852" fmla="*/ 1651005 h 3887021"/>
                    <a:gd name="connsiteX3853" fmla="*/ 1982499 w 5059200"/>
                    <a:gd name="connsiteY3853" fmla="*/ 1648489 h 3887021"/>
                    <a:gd name="connsiteX3854" fmla="*/ 1982499 w 5059200"/>
                    <a:gd name="connsiteY3854" fmla="*/ 1648489 h 3887021"/>
                    <a:gd name="connsiteX3855" fmla="*/ 1972797 w 5059200"/>
                    <a:gd name="connsiteY3855" fmla="*/ 1651724 h 3887021"/>
                    <a:gd name="connsiteX3856" fmla="*/ 1972797 w 5059200"/>
                    <a:gd name="connsiteY3856" fmla="*/ 1651724 h 3887021"/>
                    <a:gd name="connsiteX3857" fmla="*/ 1970821 w 5059200"/>
                    <a:gd name="connsiteY3857" fmla="*/ 1652263 h 3887021"/>
                    <a:gd name="connsiteX3858" fmla="*/ 1970641 w 5059200"/>
                    <a:gd name="connsiteY3858" fmla="*/ 1651724 h 3887021"/>
                    <a:gd name="connsiteX3859" fmla="*/ 1931113 w 5059200"/>
                    <a:gd name="connsiteY3859" fmla="*/ 1638068 h 3887021"/>
                    <a:gd name="connsiteX3860" fmla="*/ 1931113 w 5059200"/>
                    <a:gd name="connsiteY3860" fmla="*/ 1638068 h 3887021"/>
                    <a:gd name="connsiteX3861" fmla="*/ 1910810 w 5059200"/>
                    <a:gd name="connsiteY3861" fmla="*/ 1623875 h 3887021"/>
                    <a:gd name="connsiteX3862" fmla="*/ 1910810 w 5059200"/>
                    <a:gd name="connsiteY3862" fmla="*/ 1623875 h 3887021"/>
                    <a:gd name="connsiteX3863" fmla="*/ 1903444 w 5059200"/>
                    <a:gd name="connsiteY3863" fmla="*/ 1607884 h 3887021"/>
                    <a:gd name="connsiteX3864" fmla="*/ 1903444 w 5059200"/>
                    <a:gd name="connsiteY3864" fmla="*/ 1607884 h 3887021"/>
                    <a:gd name="connsiteX3865" fmla="*/ 1904881 w 5059200"/>
                    <a:gd name="connsiteY3865" fmla="*/ 1587042 h 3887021"/>
                    <a:gd name="connsiteX3866" fmla="*/ 1904881 w 5059200"/>
                    <a:gd name="connsiteY3866" fmla="*/ 1587042 h 3887021"/>
                    <a:gd name="connsiteX3867" fmla="*/ 1904881 w 5059200"/>
                    <a:gd name="connsiteY3867" fmla="*/ 1587042 h 3887021"/>
                    <a:gd name="connsiteX3868" fmla="*/ 1888711 w 5059200"/>
                    <a:gd name="connsiteY3868" fmla="*/ 1576262 h 3887021"/>
                    <a:gd name="connsiteX3869" fmla="*/ 1888711 w 5059200"/>
                    <a:gd name="connsiteY3869" fmla="*/ 1576262 h 3887021"/>
                    <a:gd name="connsiteX3870" fmla="*/ 1886016 w 5059200"/>
                    <a:gd name="connsiteY3870" fmla="*/ 1576082 h 3887021"/>
                    <a:gd name="connsiteX3871" fmla="*/ 1886016 w 5059200"/>
                    <a:gd name="connsiteY3871" fmla="*/ 1576082 h 3887021"/>
                    <a:gd name="connsiteX3872" fmla="*/ 1856729 w 5059200"/>
                    <a:gd name="connsiteY3872" fmla="*/ 1584167 h 3887021"/>
                    <a:gd name="connsiteX3873" fmla="*/ 1856729 w 5059200"/>
                    <a:gd name="connsiteY3873" fmla="*/ 1584167 h 3887021"/>
                    <a:gd name="connsiteX3874" fmla="*/ 1847746 w 5059200"/>
                    <a:gd name="connsiteY3874" fmla="*/ 1585425 h 3887021"/>
                    <a:gd name="connsiteX3875" fmla="*/ 1847746 w 5059200"/>
                    <a:gd name="connsiteY3875" fmla="*/ 1585425 h 3887021"/>
                    <a:gd name="connsiteX3876" fmla="*/ 1839301 w 5059200"/>
                    <a:gd name="connsiteY3876" fmla="*/ 1584167 h 3887021"/>
                    <a:gd name="connsiteX3877" fmla="*/ 1839301 w 5059200"/>
                    <a:gd name="connsiteY3877" fmla="*/ 1584167 h 3887021"/>
                    <a:gd name="connsiteX3878" fmla="*/ 1808577 w 5059200"/>
                    <a:gd name="connsiteY3878" fmla="*/ 1558833 h 3887021"/>
                    <a:gd name="connsiteX3879" fmla="*/ 1808577 w 5059200"/>
                    <a:gd name="connsiteY3879" fmla="*/ 1558833 h 3887021"/>
                    <a:gd name="connsiteX3880" fmla="*/ 1791149 w 5059200"/>
                    <a:gd name="connsiteY3880" fmla="*/ 1536195 h 3887021"/>
                    <a:gd name="connsiteX3881" fmla="*/ 1791149 w 5059200"/>
                    <a:gd name="connsiteY3881" fmla="*/ 1536195 h 3887021"/>
                    <a:gd name="connsiteX3882" fmla="*/ 1778033 w 5059200"/>
                    <a:gd name="connsiteY3882" fmla="*/ 1494151 h 3887021"/>
                    <a:gd name="connsiteX3883" fmla="*/ 1778033 w 5059200"/>
                    <a:gd name="connsiteY3883" fmla="*/ 1494151 h 3887021"/>
                    <a:gd name="connsiteX3884" fmla="*/ 1774080 w 5059200"/>
                    <a:gd name="connsiteY3884" fmla="*/ 1470255 h 3887021"/>
                    <a:gd name="connsiteX3885" fmla="*/ 1774080 w 5059200"/>
                    <a:gd name="connsiteY3885" fmla="*/ 1470255 h 3887021"/>
                    <a:gd name="connsiteX3886" fmla="*/ 1765096 w 5059200"/>
                    <a:gd name="connsiteY3886" fmla="*/ 1451389 h 3887021"/>
                    <a:gd name="connsiteX3887" fmla="*/ 1765096 w 5059200"/>
                    <a:gd name="connsiteY3887" fmla="*/ 1451389 h 3887021"/>
                    <a:gd name="connsiteX3888" fmla="*/ 1762042 w 5059200"/>
                    <a:gd name="connsiteY3888" fmla="*/ 1450850 h 3887021"/>
                    <a:gd name="connsiteX3889" fmla="*/ 1762042 w 5059200"/>
                    <a:gd name="connsiteY3889" fmla="*/ 1450850 h 3887021"/>
                    <a:gd name="connsiteX3890" fmla="*/ 1750363 w 5059200"/>
                    <a:gd name="connsiteY3890" fmla="*/ 1457678 h 3887021"/>
                    <a:gd name="connsiteX3891" fmla="*/ 1750363 w 5059200"/>
                    <a:gd name="connsiteY3891" fmla="*/ 1457678 h 3887021"/>
                    <a:gd name="connsiteX3892" fmla="*/ 1739583 w 5059200"/>
                    <a:gd name="connsiteY3892" fmla="*/ 1462349 h 3887021"/>
                    <a:gd name="connsiteX3893" fmla="*/ 1739583 w 5059200"/>
                    <a:gd name="connsiteY3893" fmla="*/ 1462349 h 3887021"/>
                    <a:gd name="connsiteX3894" fmla="*/ 1730779 w 5059200"/>
                    <a:gd name="connsiteY3894" fmla="*/ 1459475 h 3887021"/>
                    <a:gd name="connsiteX3895" fmla="*/ 1730779 w 5059200"/>
                    <a:gd name="connsiteY3895" fmla="*/ 1459475 h 3887021"/>
                    <a:gd name="connsiteX3896" fmla="*/ 1727545 w 5059200"/>
                    <a:gd name="connsiteY3896" fmla="*/ 1458756 h 3887021"/>
                    <a:gd name="connsiteX3897" fmla="*/ 1727545 w 5059200"/>
                    <a:gd name="connsiteY3897" fmla="*/ 1458756 h 3887021"/>
                    <a:gd name="connsiteX3898" fmla="*/ 1721796 w 5059200"/>
                    <a:gd name="connsiteY3898" fmla="*/ 1466662 h 3887021"/>
                    <a:gd name="connsiteX3899" fmla="*/ 1721796 w 5059200"/>
                    <a:gd name="connsiteY3899" fmla="*/ 1466662 h 3887021"/>
                    <a:gd name="connsiteX3900" fmla="*/ 1721257 w 5059200"/>
                    <a:gd name="connsiteY3900" fmla="*/ 1467740 h 3887021"/>
                    <a:gd name="connsiteX3901" fmla="*/ 1721257 w 5059200"/>
                    <a:gd name="connsiteY3901" fmla="*/ 1467740 h 3887021"/>
                    <a:gd name="connsiteX3902" fmla="*/ 1729881 w 5059200"/>
                    <a:gd name="connsiteY3902" fmla="*/ 1474388 h 3887021"/>
                    <a:gd name="connsiteX3903" fmla="*/ 1729881 w 5059200"/>
                    <a:gd name="connsiteY3903" fmla="*/ 1474388 h 3887021"/>
                    <a:gd name="connsiteX3904" fmla="*/ 1730779 w 5059200"/>
                    <a:gd name="connsiteY3904" fmla="*/ 1478520 h 3887021"/>
                    <a:gd name="connsiteX3905" fmla="*/ 1730779 w 5059200"/>
                    <a:gd name="connsiteY3905" fmla="*/ 1478520 h 3887021"/>
                    <a:gd name="connsiteX3906" fmla="*/ 1721077 w 5059200"/>
                    <a:gd name="connsiteY3906" fmla="*/ 1523079 h 3887021"/>
                    <a:gd name="connsiteX3907" fmla="*/ 1721077 w 5059200"/>
                    <a:gd name="connsiteY3907" fmla="*/ 1523079 h 3887021"/>
                    <a:gd name="connsiteX3908" fmla="*/ 1719999 w 5059200"/>
                    <a:gd name="connsiteY3908" fmla="*/ 1528469 h 3887021"/>
                    <a:gd name="connsiteX3909" fmla="*/ 1719999 w 5059200"/>
                    <a:gd name="connsiteY3909" fmla="*/ 1528469 h 3887021"/>
                    <a:gd name="connsiteX3910" fmla="*/ 1726108 w 5059200"/>
                    <a:gd name="connsiteY3910" fmla="*/ 1534578 h 3887021"/>
                    <a:gd name="connsiteX3911" fmla="*/ 1726108 w 5059200"/>
                    <a:gd name="connsiteY3911" fmla="*/ 1534578 h 3887021"/>
                    <a:gd name="connsiteX3912" fmla="*/ 1737068 w 5059200"/>
                    <a:gd name="connsiteY3912" fmla="*/ 1564224 h 3887021"/>
                    <a:gd name="connsiteX3913" fmla="*/ 1737068 w 5059200"/>
                    <a:gd name="connsiteY3913" fmla="*/ 1564224 h 3887021"/>
                    <a:gd name="connsiteX3914" fmla="*/ 1739403 w 5059200"/>
                    <a:gd name="connsiteY3914" fmla="*/ 1578058 h 3887021"/>
                    <a:gd name="connsiteX3915" fmla="*/ 1739403 w 5059200"/>
                    <a:gd name="connsiteY3915" fmla="*/ 1578058 h 3887021"/>
                    <a:gd name="connsiteX3916" fmla="*/ 1733115 w 5059200"/>
                    <a:gd name="connsiteY3916" fmla="*/ 1597642 h 3887021"/>
                    <a:gd name="connsiteX3917" fmla="*/ 1733115 w 5059200"/>
                    <a:gd name="connsiteY3917" fmla="*/ 1597642 h 3887021"/>
                    <a:gd name="connsiteX3918" fmla="*/ 1731138 w 5059200"/>
                    <a:gd name="connsiteY3918" fmla="*/ 1606806 h 3887021"/>
                    <a:gd name="connsiteX3919" fmla="*/ 1731138 w 5059200"/>
                    <a:gd name="connsiteY3919" fmla="*/ 1606806 h 3887021"/>
                    <a:gd name="connsiteX3920" fmla="*/ 1740122 w 5059200"/>
                    <a:gd name="connsiteY3920" fmla="*/ 1622437 h 3887021"/>
                    <a:gd name="connsiteX3921" fmla="*/ 1740122 w 5059200"/>
                    <a:gd name="connsiteY3921" fmla="*/ 1622437 h 3887021"/>
                    <a:gd name="connsiteX3922" fmla="*/ 1741020 w 5059200"/>
                    <a:gd name="connsiteY3922" fmla="*/ 1622797 h 3887021"/>
                    <a:gd name="connsiteX3923" fmla="*/ 1741020 w 5059200"/>
                    <a:gd name="connsiteY3923" fmla="*/ 1622797 h 3887021"/>
                    <a:gd name="connsiteX3924" fmla="*/ 1741200 w 5059200"/>
                    <a:gd name="connsiteY3924" fmla="*/ 1622258 h 3887021"/>
                    <a:gd name="connsiteX3925" fmla="*/ 1741200 w 5059200"/>
                    <a:gd name="connsiteY3925" fmla="*/ 1622258 h 3887021"/>
                    <a:gd name="connsiteX3926" fmla="*/ 1742817 w 5059200"/>
                    <a:gd name="connsiteY3926" fmla="*/ 1617766 h 3887021"/>
                    <a:gd name="connsiteX3927" fmla="*/ 1742817 w 5059200"/>
                    <a:gd name="connsiteY3927" fmla="*/ 1617766 h 3887021"/>
                    <a:gd name="connsiteX3928" fmla="*/ 1748567 w 5059200"/>
                    <a:gd name="connsiteY3928" fmla="*/ 1603392 h 3887021"/>
                    <a:gd name="connsiteX3929" fmla="*/ 1748567 w 5059200"/>
                    <a:gd name="connsiteY3929" fmla="*/ 1603392 h 3887021"/>
                    <a:gd name="connsiteX3930" fmla="*/ 1760425 w 5059200"/>
                    <a:gd name="connsiteY3930" fmla="*/ 1593869 h 3887021"/>
                    <a:gd name="connsiteX3931" fmla="*/ 1760425 w 5059200"/>
                    <a:gd name="connsiteY3931" fmla="*/ 1593869 h 3887021"/>
                    <a:gd name="connsiteX3932" fmla="*/ 1767612 w 5059200"/>
                    <a:gd name="connsiteY3932" fmla="*/ 1601775 h 3887021"/>
                    <a:gd name="connsiteX3933" fmla="*/ 1767612 w 5059200"/>
                    <a:gd name="connsiteY3933" fmla="*/ 1601775 h 3887021"/>
                    <a:gd name="connsiteX3934" fmla="*/ 1767971 w 5059200"/>
                    <a:gd name="connsiteY3934" fmla="*/ 1607165 h 3887021"/>
                    <a:gd name="connsiteX3935" fmla="*/ 1767971 w 5059200"/>
                    <a:gd name="connsiteY3935" fmla="*/ 1607165 h 3887021"/>
                    <a:gd name="connsiteX3936" fmla="*/ 1762042 w 5059200"/>
                    <a:gd name="connsiteY3936" fmla="*/ 1632679 h 3887021"/>
                    <a:gd name="connsiteX3937" fmla="*/ 1762042 w 5059200"/>
                    <a:gd name="connsiteY3937" fmla="*/ 1632679 h 3887021"/>
                    <a:gd name="connsiteX3938" fmla="*/ 1751980 w 5059200"/>
                    <a:gd name="connsiteY3938" fmla="*/ 1653880 h 3887021"/>
                    <a:gd name="connsiteX3939" fmla="*/ 1751980 w 5059200"/>
                    <a:gd name="connsiteY3939" fmla="*/ 1653880 h 3887021"/>
                    <a:gd name="connsiteX3940" fmla="*/ 1749824 w 5059200"/>
                    <a:gd name="connsiteY3940" fmla="*/ 1653880 h 3887021"/>
                    <a:gd name="connsiteX3941" fmla="*/ 1751980 w 5059200"/>
                    <a:gd name="connsiteY3941" fmla="*/ 1654239 h 3887021"/>
                    <a:gd name="connsiteX3942" fmla="*/ 1751801 w 5059200"/>
                    <a:gd name="connsiteY3942" fmla="*/ 1656575 h 3887021"/>
                    <a:gd name="connsiteX3943" fmla="*/ 1751801 w 5059200"/>
                    <a:gd name="connsiteY3943" fmla="*/ 1656575 h 3887021"/>
                    <a:gd name="connsiteX3944" fmla="*/ 1760605 w 5059200"/>
                    <a:gd name="connsiteY3944" fmla="*/ 1668793 h 3887021"/>
                    <a:gd name="connsiteX3945" fmla="*/ 1760605 w 5059200"/>
                    <a:gd name="connsiteY3945" fmla="*/ 1668793 h 3887021"/>
                    <a:gd name="connsiteX3946" fmla="*/ 1761683 w 5059200"/>
                    <a:gd name="connsiteY3946" fmla="*/ 1668793 h 3887021"/>
                    <a:gd name="connsiteX3947" fmla="*/ 1761683 w 5059200"/>
                    <a:gd name="connsiteY3947" fmla="*/ 1668793 h 3887021"/>
                    <a:gd name="connsiteX3948" fmla="*/ 1781087 w 5059200"/>
                    <a:gd name="connsiteY3948" fmla="*/ 1665738 h 3887021"/>
                    <a:gd name="connsiteX3949" fmla="*/ 1781087 w 5059200"/>
                    <a:gd name="connsiteY3949" fmla="*/ 1665738 h 3887021"/>
                    <a:gd name="connsiteX3950" fmla="*/ 1795820 w 5059200"/>
                    <a:gd name="connsiteY3950" fmla="*/ 1667176 h 3887021"/>
                    <a:gd name="connsiteX3951" fmla="*/ 1795820 w 5059200"/>
                    <a:gd name="connsiteY3951" fmla="*/ 1667176 h 3887021"/>
                    <a:gd name="connsiteX3952" fmla="*/ 1799054 w 5059200"/>
                    <a:gd name="connsiteY3952" fmla="*/ 1667355 h 3887021"/>
                    <a:gd name="connsiteX3953" fmla="*/ 1799054 w 5059200"/>
                    <a:gd name="connsiteY3953" fmla="*/ 1667355 h 3887021"/>
                    <a:gd name="connsiteX3954" fmla="*/ 1825466 w 5059200"/>
                    <a:gd name="connsiteY3954" fmla="*/ 1658551 h 3887021"/>
                    <a:gd name="connsiteX3955" fmla="*/ 1825466 w 5059200"/>
                    <a:gd name="connsiteY3955" fmla="*/ 1658551 h 3887021"/>
                    <a:gd name="connsiteX3956" fmla="*/ 1844332 w 5059200"/>
                    <a:gd name="connsiteY3956" fmla="*/ 1634116 h 3887021"/>
                    <a:gd name="connsiteX3957" fmla="*/ 1844332 w 5059200"/>
                    <a:gd name="connsiteY3957" fmla="*/ 1634116 h 3887021"/>
                    <a:gd name="connsiteX3958" fmla="*/ 1875415 w 5059200"/>
                    <a:gd name="connsiteY3958" fmla="*/ 1601056 h 3887021"/>
                    <a:gd name="connsiteX3959" fmla="*/ 1875415 w 5059200"/>
                    <a:gd name="connsiteY3959" fmla="*/ 1601056 h 3887021"/>
                    <a:gd name="connsiteX3960" fmla="*/ 1879907 w 5059200"/>
                    <a:gd name="connsiteY3960" fmla="*/ 1598721 h 3887021"/>
                    <a:gd name="connsiteX3961" fmla="*/ 1879907 w 5059200"/>
                    <a:gd name="connsiteY3961" fmla="*/ 1598721 h 3887021"/>
                    <a:gd name="connsiteX3962" fmla="*/ 1883860 w 5059200"/>
                    <a:gd name="connsiteY3962" fmla="*/ 1604111 h 3887021"/>
                    <a:gd name="connsiteX3963" fmla="*/ 1883860 w 5059200"/>
                    <a:gd name="connsiteY3963" fmla="*/ 1604111 h 3887021"/>
                    <a:gd name="connsiteX3964" fmla="*/ 1880985 w 5059200"/>
                    <a:gd name="connsiteY3964" fmla="*/ 1622258 h 3887021"/>
                    <a:gd name="connsiteX3965" fmla="*/ 1880985 w 5059200"/>
                    <a:gd name="connsiteY3965" fmla="*/ 1622258 h 3887021"/>
                    <a:gd name="connsiteX3966" fmla="*/ 1876852 w 5059200"/>
                    <a:gd name="connsiteY3966" fmla="*/ 1660168 h 3887021"/>
                    <a:gd name="connsiteX3967" fmla="*/ 1876852 w 5059200"/>
                    <a:gd name="connsiteY3967" fmla="*/ 1660168 h 3887021"/>
                    <a:gd name="connsiteX3968" fmla="*/ 1877212 w 5059200"/>
                    <a:gd name="connsiteY3968" fmla="*/ 1670230 h 3887021"/>
                    <a:gd name="connsiteX3969" fmla="*/ 1877212 w 5059200"/>
                    <a:gd name="connsiteY3969" fmla="*/ 1670230 h 3887021"/>
                    <a:gd name="connsiteX3970" fmla="*/ 1896257 w 5059200"/>
                    <a:gd name="connsiteY3970" fmla="*/ 1686580 h 3887021"/>
                    <a:gd name="connsiteX3971" fmla="*/ 1896257 w 5059200"/>
                    <a:gd name="connsiteY3971" fmla="*/ 1686580 h 3887021"/>
                    <a:gd name="connsiteX3972" fmla="*/ 1918177 w 5059200"/>
                    <a:gd name="connsiteY3972" fmla="*/ 1709578 h 3887021"/>
                    <a:gd name="connsiteX3973" fmla="*/ 1918177 w 5059200"/>
                    <a:gd name="connsiteY3973" fmla="*/ 1709578 h 3887021"/>
                    <a:gd name="connsiteX3974" fmla="*/ 1933090 w 5059200"/>
                    <a:gd name="connsiteY3974" fmla="*/ 1741919 h 3887021"/>
                    <a:gd name="connsiteX3975" fmla="*/ 1933090 w 5059200"/>
                    <a:gd name="connsiteY3975" fmla="*/ 1741919 h 3887021"/>
                    <a:gd name="connsiteX3976" fmla="*/ 1932910 w 5059200"/>
                    <a:gd name="connsiteY3976" fmla="*/ 1743895 h 3887021"/>
                    <a:gd name="connsiteX3977" fmla="*/ 1932910 w 5059200"/>
                    <a:gd name="connsiteY3977" fmla="*/ 1743895 h 3887021"/>
                    <a:gd name="connsiteX3978" fmla="*/ 1916201 w 5059200"/>
                    <a:gd name="connsiteY3978" fmla="*/ 1774799 h 3887021"/>
                    <a:gd name="connsiteX3979" fmla="*/ 1916201 w 5059200"/>
                    <a:gd name="connsiteY3979" fmla="*/ 1774799 h 3887021"/>
                    <a:gd name="connsiteX3980" fmla="*/ 1887812 w 5059200"/>
                    <a:gd name="connsiteY3980" fmla="*/ 1808937 h 3887021"/>
                    <a:gd name="connsiteX3981" fmla="*/ 1887812 w 5059200"/>
                    <a:gd name="connsiteY3981" fmla="*/ 1808937 h 3887021"/>
                    <a:gd name="connsiteX3982" fmla="*/ 1865533 w 5059200"/>
                    <a:gd name="connsiteY3982" fmla="*/ 1822232 h 3887021"/>
                    <a:gd name="connsiteX3983" fmla="*/ 1865533 w 5059200"/>
                    <a:gd name="connsiteY3983" fmla="*/ 1822232 h 3887021"/>
                    <a:gd name="connsiteX3984" fmla="*/ 1859604 w 5059200"/>
                    <a:gd name="connsiteY3984" fmla="*/ 1850261 h 3887021"/>
                    <a:gd name="connsiteX3985" fmla="*/ 1859604 w 5059200"/>
                    <a:gd name="connsiteY3985" fmla="*/ 1850261 h 3887021"/>
                    <a:gd name="connsiteX3986" fmla="*/ 1828700 w 5059200"/>
                    <a:gd name="connsiteY3986" fmla="*/ 1873798 h 3887021"/>
                    <a:gd name="connsiteX3987" fmla="*/ 1828700 w 5059200"/>
                    <a:gd name="connsiteY3987" fmla="*/ 1873798 h 3887021"/>
                    <a:gd name="connsiteX3988" fmla="*/ 1815944 w 5059200"/>
                    <a:gd name="connsiteY3988" fmla="*/ 1900569 h 3887021"/>
                    <a:gd name="connsiteX3989" fmla="*/ 1815944 w 5059200"/>
                    <a:gd name="connsiteY3989" fmla="*/ 1900569 h 3887021"/>
                    <a:gd name="connsiteX3990" fmla="*/ 1782704 w 5059200"/>
                    <a:gd name="connsiteY3990" fmla="*/ 1908475 h 3887021"/>
                    <a:gd name="connsiteX3991" fmla="*/ 1782704 w 5059200"/>
                    <a:gd name="connsiteY3991" fmla="*/ 1908475 h 3887021"/>
                    <a:gd name="connsiteX3992" fmla="*/ 1767971 w 5059200"/>
                    <a:gd name="connsiteY3992" fmla="*/ 1930575 h 3887021"/>
                    <a:gd name="connsiteX3993" fmla="*/ 1767971 w 5059200"/>
                    <a:gd name="connsiteY3993" fmla="*/ 1930575 h 3887021"/>
                    <a:gd name="connsiteX3994" fmla="*/ 1736708 w 5059200"/>
                    <a:gd name="connsiteY3994" fmla="*/ 1940456 h 3887021"/>
                    <a:gd name="connsiteX3995" fmla="*/ 1736708 w 5059200"/>
                    <a:gd name="connsiteY3995" fmla="*/ 1940456 h 3887021"/>
                    <a:gd name="connsiteX3996" fmla="*/ 1704906 w 5059200"/>
                    <a:gd name="connsiteY3996" fmla="*/ 1952494 h 3887021"/>
                    <a:gd name="connsiteX3997" fmla="*/ 1704906 w 5059200"/>
                    <a:gd name="connsiteY3997" fmla="*/ 1952494 h 3887021"/>
                    <a:gd name="connsiteX3998" fmla="*/ 1695204 w 5059200"/>
                    <a:gd name="connsiteY3998" fmla="*/ 1976032 h 3887021"/>
                    <a:gd name="connsiteX3999" fmla="*/ 1695204 w 5059200"/>
                    <a:gd name="connsiteY3999" fmla="*/ 1976032 h 3887021"/>
                    <a:gd name="connsiteX4000" fmla="*/ 1636272 w 5059200"/>
                    <a:gd name="connsiteY4000" fmla="*/ 2007115 h 3887021"/>
                    <a:gd name="connsiteX4001" fmla="*/ 1636272 w 5059200"/>
                    <a:gd name="connsiteY4001" fmla="*/ 2007115 h 3887021"/>
                    <a:gd name="connsiteX4002" fmla="*/ 1603571 w 5059200"/>
                    <a:gd name="connsiteY4002" fmla="*/ 2024004 h 3887021"/>
                    <a:gd name="connsiteX4003" fmla="*/ 1603571 w 5059200"/>
                    <a:gd name="connsiteY4003" fmla="*/ 2024004 h 3887021"/>
                    <a:gd name="connsiteX4004" fmla="*/ 1582011 w 5059200"/>
                    <a:gd name="connsiteY4004" fmla="*/ 2034964 h 3887021"/>
                    <a:gd name="connsiteX4005" fmla="*/ 1582011 w 5059200"/>
                    <a:gd name="connsiteY4005" fmla="*/ 2034964 h 3887021"/>
                    <a:gd name="connsiteX4006" fmla="*/ 1576261 w 5059200"/>
                    <a:gd name="connsiteY4006" fmla="*/ 2033706 h 3887021"/>
                    <a:gd name="connsiteX4007" fmla="*/ 1576261 w 5059200"/>
                    <a:gd name="connsiteY4007" fmla="*/ 2033706 h 3887021"/>
                    <a:gd name="connsiteX4008" fmla="*/ 1573746 w 5059200"/>
                    <a:gd name="connsiteY4008" fmla="*/ 2033347 h 3887021"/>
                    <a:gd name="connsiteX4009" fmla="*/ 1573746 w 5059200"/>
                    <a:gd name="connsiteY4009" fmla="*/ 2033347 h 3887021"/>
                    <a:gd name="connsiteX4010" fmla="*/ 1551467 w 5059200"/>
                    <a:gd name="connsiteY4010" fmla="*/ 2046283 h 3887021"/>
                    <a:gd name="connsiteX4011" fmla="*/ 1551467 w 5059200"/>
                    <a:gd name="connsiteY4011" fmla="*/ 2046283 h 3887021"/>
                    <a:gd name="connsiteX4012" fmla="*/ 1510322 w 5059200"/>
                    <a:gd name="connsiteY4012" fmla="*/ 2055267 h 3887021"/>
                    <a:gd name="connsiteX4013" fmla="*/ 1510322 w 5059200"/>
                    <a:gd name="connsiteY4013" fmla="*/ 2055267 h 3887021"/>
                    <a:gd name="connsiteX4014" fmla="*/ 1490019 w 5059200"/>
                    <a:gd name="connsiteY4014" fmla="*/ 2077726 h 3887021"/>
                    <a:gd name="connsiteX4015" fmla="*/ 1490019 w 5059200"/>
                    <a:gd name="connsiteY4015" fmla="*/ 2077726 h 3887021"/>
                    <a:gd name="connsiteX4016" fmla="*/ 1481215 w 5059200"/>
                    <a:gd name="connsiteY4016" fmla="*/ 2079702 h 3887021"/>
                    <a:gd name="connsiteX4017" fmla="*/ 1481215 w 5059200"/>
                    <a:gd name="connsiteY4017" fmla="*/ 2079702 h 3887021"/>
                    <a:gd name="connsiteX4018" fmla="*/ 1459654 w 5059200"/>
                    <a:gd name="connsiteY4018" fmla="*/ 2069281 h 3887021"/>
                    <a:gd name="connsiteX4019" fmla="*/ 1459654 w 5059200"/>
                    <a:gd name="connsiteY4019" fmla="*/ 2069281 h 3887021"/>
                    <a:gd name="connsiteX4020" fmla="*/ 1448874 w 5059200"/>
                    <a:gd name="connsiteY4020" fmla="*/ 2046103 h 3887021"/>
                    <a:gd name="connsiteX4021" fmla="*/ 1448874 w 5059200"/>
                    <a:gd name="connsiteY4021" fmla="*/ 2046103 h 3887021"/>
                    <a:gd name="connsiteX4022" fmla="*/ 1449593 w 5059200"/>
                    <a:gd name="connsiteY4022" fmla="*/ 2037659 h 3887021"/>
                    <a:gd name="connsiteX4023" fmla="*/ 1449593 w 5059200"/>
                    <a:gd name="connsiteY4023" fmla="*/ 2037659 h 3887021"/>
                    <a:gd name="connsiteX4024" fmla="*/ 1449952 w 5059200"/>
                    <a:gd name="connsiteY4024" fmla="*/ 2033886 h 3887021"/>
                    <a:gd name="connsiteX4025" fmla="*/ 1449952 w 5059200"/>
                    <a:gd name="connsiteY4025" fmla="*/ 2033886 h 3887021"/>
                    <a:gd name="connsiteX4026" fmla="*/ 1444202 w 5059200"/>
                    <a:gd name="connsiteY4026" fmla="*/ 2010888 h 3887021"/>
                    <a:gd name="connsiteX4027" fmla="*/ 1444202 w 5059200"/>
                    <a:gd name="connsiteY4027" fmla="*/ 2010888 h 3887021"/>
                    <a:gd name="connsiteX4028" fmla="*/ 1443843 w 5059200"/>
                    <a:gd name="connsiteY4028" fmla="*/ 2007654 h 3887021"/>
                    <a:gd name="connsiteX4029" fmla="*/ 1443843 w 5059200"/>
                    <a:gd name="connsiteY4029" fmla="*/ 2007654 h 3887021"/>
                    <a:gd name="connsiteX4030" fmla="*/ 1447976 w 5059200"/>
                    <a:gd name="connsiteY4030" fmla="*/ 1985195 h 3887021"/>
                    <a:gd name="connsiteX4031" fmla="*/ 1447976 w 5059200"/>
                    <a:gd name="connsiteY4031" fmla="*/ 1985195 h 3887021"/>
                    <a:gd name="connsiteX4032" fmla="*/ 1447976 w 5059200"/>
                    <a:gd name="connsiteY4032" fmla="*/ 1985195 h 3887021"/>
                    <a:gd name="connsiteX4033" fmla="*/ 1447976 w 5059200"/>
                    <a:gd name="connsiteY4033" fmla="*/ 1985195 h 3887021"/>
                    <a:gd name="connsiteX4034" fmla="*/ 1447976 w 5059200"/>
                    <a:gd name="connsiteY4034" fmla="*/ 1982320 h 3887021"/>
                    <a:gd name="connsiteX4035" fmla="*/ 1447976 w 5059200"/>
                    <a:gd name="connsiteY4035" fmla="*/ 1982320 h 3887021"/>
                    <a:gd name="connsiteX4036" fmla="*/ 1451030 w 5059200"/>
                    <a:gd name="connsiteY4036" fmla="*/ 1971719 h 3887021"/>
                    <a:gd name="connsiteX4037" fmla="*/ 1451030 w 5059200"/>
                    <a:gd name="connsiteY4037" fmla="*/ 1971719 h 3887021"/>
                    <a:gd name="connsiteX4038" fmla="*/ 1459654 w 5059200"/>
                    <a:gd name="connsiteY4038" fmla="*/ 1925184 h 3887021"/>
                    <a:gd name="connsiteX4039" fmla="*/ 1459654 w 5059200"/>
                    <a:gd name="connsiteY4039" fmla="*/ 1925184 h 3887021"/>
                    <a:gd name="connsiteX4040" fmla="*/ 1459834 w 5059200"/>
                    <a:gd name="connsiteY4040" fmla="*/ 1923028 h 3887021"/>
                    <a:gd name="connsiteX4041" fmla="*/ 1459834 w 5059200"/>
                    <a:gd name="connsiteY4041" fmla="*/ 1923028 h 3887021"/>
                    <a:gd name="connsiteX4042" fmla="*/ 1447796 w 5059200"/>
                    <a:gd name="connsiteY4042" fmla="*/ 1881883 h 3887021"/>
                    <a:gd name="connsiteX4043" fmla="*/ 1447796 w 5059200"/>
                    <a:gd name="connsiteY4043" fmla="*/ 1881883 h 3887021"/>
                    <a:gd name="connsiteX4044" fmla="*/ 1442226 w 5059200"/>
                    <a:gd name="connsiteY4044" fmla="*/ 1829599 h 3887021"/>
                    <a:gd name="connsiteX4045" fmla="*/ 1442226 w 5059200"/>
                    <a:gd name="connsiteY4045" fmla="*/ 1829599 h 3887021"/>
                    <a:gd name="connsiteX4046" fmla="*/ 1428212 w 5059200"/>
                    <a:gd name="connsiteY4046" fmla="*/ 1783603 h 3887021"/>
                    <a:gd name="connsiteX4047" fmla="*/ 1428212 w 5059200"/>
                    <a:gd name="connsiteY4047" fmla="*/ 1783603 h 3887021"/>
                    <a:gd name="connsiteX4048" fmla="*/ 1415635 w 5059200"/>
                    <a:gd name="connsiteY4048" fmla="*/ 1734912 h 3887021"/>
                    <a:gd name="connsiteX4049" fmla="*/ 1415635 w 5059200"/>
                    <a:gd name="connsiteY4049" fmla="*/ 1734912 h 3887021"/>
                    <a:gd name="connsiteX4050" fmla="*/ 1414736 w 5059200"/>
                    <a:gd name="connsiteY4050" fmla="*/ 1727186 h 3887021"/>
                    <a:gd name="connsiteX4051" fmla="*/ 1414736 w 5059200"/>
                    <a:gd name="connsiteY4051" fmla="*/ 1727186 h 3887021"/>
                    <a:gd name="connsiteX4052" fmla="*/ 1424439 w 5059200"/>
                    <a:gd name="connsiteY4052" fmla="*/ 1660887 h 3887021"/>
                    <a:gd name="connsiteX4053" fmla="*/ 1424439 w 5059200"/>
                    <a:gd name="connsiteY4053" fmla="*/ 1660887 h 3887021"/>
                    <a:gd name="connsiteX4054" fmla="*/ 1411862 w 5059200"/>
                    <a:gd name="connsiteY4054" fmla="*/ 1632140 h 3887021"/>
                    <a:gd name="connsiteX4055" fmla="*/ 1411862 w 5059200"/>
                    <a:gd name="connsiteY4055" fmla="*/ 1632140 h 3887021"/>
                    <a:gd name="connsiteX4056" fmla="*/ 1404136 w 5059200"/>
                    <a:gd name="connsiteY4056" fmla="*/ 1616867 h 3887021"/>
                    <a:gd name="connsiteX4057" fmla="*/ 1404136 w 5059200"/>
                    <a:gd name="connsiteY4057" fmla="*/ 1616867 h 3887021"/>
                    <a:gd name="connsiteX4058" fmla="*/ 1405932 w 5059200"/>
                    <a:gd name="connsiteY4058" fmla="*/ 1608243 h 3887021"/>
                    <a:gd name="connsiteX4059" fmla="*/ 1405932 w 5059200"/>
                    <a:gd name="connsiteY4059" fmla="*/ 1608243 h 3887021"/>
                    <a:gd name="connsiteX4060" fmla="*/ 1407190 w 5059200"/>
                    <a:gd name="connsiteY4060" fmla="*/ 1598182 h 3887021"/>
                    <a:gd name="connsiteX4061" fmla="*/ 1407190 w 5059200"/>
                    <a:gd name="connsiteY4061" fmla="*/ 1598182 h 3887021"/>
                    <a:gd name="connsiteX4062" fmla="*/ 1405393 w 5059200"/>
                    <a:gd name="connsiteY4062" fmla="*/ 1569434 h 3887021"/>
                    <a:gd name="connsiteX4063" fmla="*/ 1405393 w 5059200"/>
                    <a:gd name="connsiteY4063" fmla="*/ 1569434 h 3887021"/>
                    <a:gd name="connsiteX4064" fmla="*/ 1405573 w 5059200"/>
                    <a:gd name="connsiteY4064" fmla="*/ 1563864 h 3887021"/>
                    <a:gd name="connsiteX4065" fmla="*/ 1405573 w 5059200"/>
                    <a:gd name="connsiteY4065" fmla="*/ 1563864 h 3887021"/>
                    <a:gd name="connsiteX4066" fmla="*/ 1400183 w 5059200"/>
                    <a:gd name="connsiteY4066" fmla="*/ 1501877 h 3887021"/>
                    <a:gd name="connsiteX4067" fmla="*/ 1400183 w 5059200"/>
                    <a:gd name="connsiteY4067" fmla="*/ 1501877 h 3887021"/>
                    <a:gd name="connsiteX4068" fmla="*/ 1390481 w 5059200"/>
                    <a:gd name="connsiteY4068" fmla="*/ 1483371 h 3887021"/>
                    <a:gd name="connsiteX4069" fmla="*/ 1390481 w 5059200"/>
                    <a:gd name="connsiteY4069" fmla="*/ 1483371 h 3887021"/>
                    <a:gd name="connsiteX4070" fmla="*/ 1388325 w 5059200"/>
                    <a:gd name="connsiteY4070" fmla="*/ 1478161 h 3887021"/>
                    <a:gd name="connsiteX4071" fmla="*/ 1388325 w 5059200"/>
                    <a:gd name="connsiteY4071" fmla="*/ 1478161 h 3887021"/>
                    <a:gd name="connsiteX4072" fmla="*/ 1408628 w 5059200"/>
                    <a:gd name="connsiteY4072" fmla="*/ 1439531 h 3887021"/>
                    <a:gd name="connsiteX4073" fmla="*/ 1408628 w 5059200"/>
                    <a:gd name="connsiteY4073" fmla="*/ 1439531 h 3887021"/>
                    <a:gd name="connsiteX4074" fmla="*/ 1413838 w 5059200"/>
                    <a:gd name="connsiteY4074" fmla="*/ 1432524 h 3887021"/>
                    <a:gd name="connsiteX4075" fmla="*/ 1413838 w 5059200"/>
                    <a:gd name="connsiteY4075" fmla="*/ 1432524 h 3887021"/>
                    <a:gd name="connsiteX4076" fmla="*/ 1413838 w 5059200"/>
                    <a:gd name="connsiteY4076" fmla="*/ 1432883 h 3887021"/>
                    <a:gd name="connsiteX4077" fmla="*/ 1408987 w 5059200"/>
                    <a:gd name="connsiteY4077" fmla="*/ 1434500 h 3887021"/>
                    <a:gd name="connsiteX4078" fmla="*/ 1408987 w 5059200"/>
                    <a:gd name="connsiteY4078" fmla="*/ 1434500 h 3887021"/>
                    <a:gd name="connsiteX4079" fmla="*/ 1384012 w 5059200"/>
                    <a:gd name="connsiteY4079" fmla="*/ 1479418 h 3887021"/>
                    <a:gd name="connsiteX4080" fmla="*/ 1384012 w 5059200"/>
                    <a:gd name="connsiteY4080" fmla="*/ 1479418 h 3887021"/>
                    <a:gd name="connsiteX4081" fmla="*/ 1375568 w 5059200"/>
                    <a:gd name="connsiteY4081" fmla="*/ 1489121 h 3887021"/>
                    <a:gd name="connsiteX4082" fmla="*/ 1375568 w 5059200"/>
                    <a:gd name="connsiteY4082" fmla="*/ 1489121 h 3887021"/>
                    <a:gd name="connsiteX4083" fmla="*/ 1367123 w 5059200"/>
                    <a:gd name="connsiteY4083" fmla="*/ 1476364 h 3887021"/>
                    <a:gd name="connsiteX4084" fmla="*/ 1367123 w 5059200"/>
                    <a:gd name="connsiteY4084" fmla="*/ 1476364 h 3887021"/>
                    <a:gd name="connsiteX4085" fmla="*/ 1362272 w 5059200"/>
                    <a:gd name="connsiteY4085" fmla="*/ 1422103 h 3887021"/>
                    <a:gd name="connsiteX4086" fmla="*/ 1362272 w 5059200"/>
                    <a:gd name="connsiteY4086" fmla="*/ 1422103 h 3887021"/>
                    <a:gd name="connsiteX4087" fmla="*/ 1359936 w 5059200"/>
                    <a:gd name="connsiteY4087" fmla="*/ 1429649 h 3887021"/>
                    <a:gd name="connsiteX4088" fmla="*/ 1359936 w 5059200"/>
                    <a:gd name="connsiteY4088" fmla="*/ 1429649 h 3887021"/>
                    <a:gd name="connsiteX4089" fmla="*/ 1356163 w 5059200"/>
                    <a:gd name="connsiteY4089" fmla="*/ 1448694 h 3887021"/>
                    <a:gd name="connsiteX4090" fmla="*/ 1356163 w 5059200"/>
                    <a:gd name="connsiteY4090" fmla="*/ 1448694 h 3887021"/>
                    <a:gd name="connsiteX4091" fmla="*/ 1355984 w 5059200"/>
                    <a:gd name="connsiteY4091" fmla="*/ 1452108 h 3887021"/>
                    <a:gd name="connsiteX4092" fmla="*/ 1355984 w 5059200"/>
                    <a:gd name="connsiteY4092" fmla="*/ 1452108 h 3887021"/>
                    <a:gd name="connsiteX4093" fmla="*/ 1361553 w 5059200"/>
                    <a:gd name="connsiteY4093" fmla="*/ 1479598 h 3887021"/>
                    <a:gd name="connsiteX4094" fmla="*/ 1361553 w 5059200"/>
                    <a:gd name="connsiteY4094" fmla="*/ 1479598 h 3887021"/>
                    <a:gd name="connsiteX4095" fmla="*/ 1362991 w 5059200"/>
                    <a:gd name="connsiteY4095" fmla="*/ 1524696 h 3887021"/>
                    <a:gd name="connsiteX4096" fmla="*/ 1362991 w 5059200"/>
                    <a:gd name="connsiteY4096" fmla="*/ 1524696 h 3887021"/>
                    <a:gd name="connsiteX4097" fmla="*/ 1362092 w 5059200"/>
                    <a:gd name="connsiteY4097" fmla="*/ 1615250 h 3887021"/>
                    <a:gd name="connsiteX4098" fmla="*/ 1362092 w 5059200"/>
                    <a:gd name="connsiteY4098" fmla="*/ 1615250 h 3887021"/>
                    <a:gd name="connsiteX4099" fmla="*/ 1362092 w 5059200"/>
                    <a:gd name="connsiteY4099" fmla="*/ 1615789 h 3887021"/>
                    <a:gd name="connsiteX4100" fmla="*/ 1362092 w 5059200"/>
                    <a:gd name="connsiteY4100" fmla="*/ 1615789 h 3887021"/>
                    <a:gd name="connsiteX4101" fmla="*/ 1362092 w 5059200"/>
                    <a:gd name="connsiteY4101" fmla="*/ 1620820 h 3887021"/>
                    <a:gd name="connsiteX4102" fmla="*/ 1362092 w 5059200"/>
                    <a:gd name="connsiteY4102" fmla="*/ 1620820 h 3887021"/>
                    <a:gd name="connsiteX4103" fmla="*/ 1358499 w 5059200"/>
                    <a:gd name="connsiteY4103" fmla="*/ 1639147 h 3887021"/>
                    <a:gd name="connsiteX4104" fmla="*/ 1358499 w 5059200"/>
                    <a:gd name="connsiteY4104" fmla="*/ 1639147 h 3887021"/>
                    <a:gd name="connsiteX4105" fmla="*/ 1355804 w 5059200"/>
                    <a:gd name="connsiteY4105" fmla="*/ 1653700 h 3887021"/>
                    <a:gd name="connsiteX4106" fmla="*/ 1355804 w 5059200"/>
                    <a:gd name="connsiteY4106" fmla="*/ 1653700 h 3887021"/>
                    <a:gd name="connsiteX4107" fmla="*/ 1355804 w 5059200"/>
                    <a:gd name="connsiteY4107" fmla="*/ 1656036 h 3887021"/>
                    <a:gd name="connsiteX4108" fmla="*/ 1355804 w 5059200"/>
                    <a:gd name="connsiteY4108" fmla="*/ 1656036 h 3887021"/>
                    <a:gd name="connsiteX4109" fmla="*/ 1355085 w 5059200"/>
                    <a:gd name="connsiteY4109" fmla="*/ 1665559 h 3887021"/>
                    <a:gd name="connsiteX4110" fmla="*/ 1355085 w 5059200"/>
                    <a:gd name="connsiteY4110" fmla="*/ 1665559 h 3887021"/>
                    <a:gd name="connsiteX4111" fmla="*/ 1359397 w 5059200"/>
                    <a:gd name="connsiteY4111" fmla="*/ 1682088 h 3887021"/>
                    <a:gd name="connsiteX4112" fmla="*/ 1359397 w 5059200"/>
                    <a:gd name="connsiteY4112" fmla="*/ 1682088 h 3887021"/>
                    <a:gd name="connsiteX4113" fmla="*/ 1367842 w 5059200"/>
                    <a:gd name="connsiteY4113" fmla="*/ 1718202 h 3887021"/>
                    <a:gd name="connsiteX4114" fmla="*/ 1367842 w 5059200"/>
                    <a:gd name="connsiteY4114" fmla="*/ 1718202 h 3887021"/>
                    <a:gd name="connsiteX4115" fmla="*/ 1368561 w 5059200"/>
                    <a:gd name="connsiteY4115" fmla="*/ 1744614 h 3887021"/>
                    <a:gd name="connsiteX4116" fmla="*/ 1368561 w 5059200"/>
                    <a:gd name="connsiteY4116" fmla="*/ 1744614 h 3887021"/>
                    <a:gd name="connsiteX4117" fmla="*/ 1368022 w 5059200"/>
                    <a:gd name="connsiteY4117" fmla="*/ 1758089 h 3887021"/>
                    <a:gd name="connsiteX4118" fmla="*/ 1368022 w 5059200"/>
                    <a:gd name="connsiteY4118" fmla="*/ 1758089 h 3887021"/>
                    <a:gd name="connsiteX4119" fmla="*/ 1357601 w 5059200"/>
                    <a:gd name="connsiteY4119" fmla="*/ 1818280 h 3887021"/>
                    <a:gd name="connsiteX4120" fmla="*/ 1357601 w 5059200"/>
                    <a:gd name="connsiteY4120" fmla="*/ 1818280 h 3887021"/>
                    <a:gd name="connsiteX4121" fmla="*/ 1357241 w 5059200"/>
                    <a:gd name="connsiteY4121" fmla="*/ 1821334 h 3887021"/>
                    <a:gd name="connsiteX4122" fmla="*/ 1357241 w 5059200"/>
                    <a:gd name="connsiteY4122" fmla="*/ 1821334 h 3887021"/>
                    <a:gd name="connsiteX4123" fmla="*/ 1371974 w 5059200"/>
                    <a:gd name="connsiteY4123" fmla="*/ 1855292 h 3887021"/>
                    <a:gd name="connsiteX4124" fmla="*/ 1371974 w 5059200"/>
                    <a:gd name="connsiteY4124" fmla="*/ 1855292 h 3887021"/>
                    <a:gd name="connsiteX4125" fmla="*/ 1377544 w 5059200"/>
                    <a:gd name="connsiteY4125" fmla="*/ 1883141 h 3887021"/>
                    <a:gd name="connsiteX4126" fmla="*/ 1377544 w 5059200"/>
                    <a:gd name="connsiteY4126" fmla="*/ 1883141 h 3887021"/>
                    <a:gd name="connsiteX4127" fmla="*/ 1376466 w 5059200"/>
                    <a:gd name="connsiteY4127" fmla="*/ 1929856 h 3887021"/>
                    <a:gd name="connsiteX4128" fmla="*/ 1376466 w 5059200"/>
                    <a:gd name="connsiteY4128" fmla="*/ 1929856 h 3887021"/>
                    <a:gd name="connsiteX4129" fmla="*/ 1376466 w 5059200"/>
                    <a:gd name="connsiteY4129" fmla="*/ 1940995 h 3887021"/>
                    <a:gd name="connsiteX4130" fmla="*/ 1376466 w 5059200"/>
                    <a:gd name="connsiteY4130" fmla="*/ 1940995 h 3887021"/>
                    <a:gd name="connsiteX4131" fmla="*/ 1385091 w 5059200"/>
                    <a:gd name="connsiteY4131" fmla="*/ 1962197 h 3887021"/>
                    <a:gd name="connsiteX4132" fmla="*/ 1385091 w 5059200"/>
                    <a:gd name="connsiteY4132" fmla="*/ 1962197 h 3887021"/>
                    <a:gd name="connsiteX4133" fmla="*/ 1407010 w 5059200"/>
                    <a:gd name="connsiteY4133" fmla="*/ 1995256 h 3887021"/>
                    <a:gd name="connsiteX4134" fmla="*/ 1407010 w 5059200"/>
                    <a:gd name="connsiteY4134" fmla="*/ 1995256 h 3887021"/>
                    <a:gd name="connsiteX4135" fmla="*/ 1427852 w 5059200"/>
                    <a:gd name="connsiteY4135" fmla="*/ 2035503 h 3887021"/>
                    <a:gd name="connsiteX4136" fmla="*/ 1427852 w 5059200"/>
                    <a:gd name="connsiteY4136" fmla="*/ 2035503 h 3887021"/>
                    <a:gd name="connsiteX4137" fmla="*/ 1448155 w 5059200"/>
                    <a:gd name="connsiteY4137" fmla="*/ 2081499 h 3887021"/>
                    <a:gd name="connsiteX4138" fmla="*/ 1448155 w 5059200"/>
                    <a:gd name="connsiteY4138" fmla="*/ 2081499 h 3887021"/>
                    <a:gd name="connsiteX4139" fmla="*/ 1448515 w 5059200"/>
                    <a:gd name="connsiteY4139" fmla="*/ 2084553 h 3887021"/>
                    <a:gd name="connsiteX4140" fmla="*/ 1448515 w 5059200"/>
                    <a:gd name="connsiteY4140" fmla="*/ 2084553 h 3887021"/>
                    <a:gd name="connsiteX4141" fmla="*/ 1424798 w 5059200"/>
                    <a:gd name="connsiteY4141" fmla="*/ 2108270 h 3887021"/>
                    <a:gd name="connsiteX4142" fmla="*/ 1424798 w 5059200"/>
                    <a:gd name="connsiteY4142" fmla="*/ 2108270 h 3887021"/>
                    <a:gd name="connsiteX4143" fmla="*/ 1424618 w 5059200"/>
                    <a:gd name="connsiteY4143" fmla="*/ 2108450 h 3887021"/>
                    <a:gd name="connsiteX4144" fmla="*/ 1424618 w 5059200"/>
                    <a:gd name="connsiteY4144" fmla="*/ 2108450 h 3887021"/>
                    <a:gd name="connsiteX4145" fmla="*/ 1428391 w 5059200"/>
                    <a:gd name="connsiteY4145" fmla="*/ 2109528 h 3887021"/>
                    <a:gd name="connsiteX4146" fmla="*/ 1428391 w 5059200"/>
                    <a:gd name="connsiteY4146" fmla="*/ 2109528 h 3887021"/>
                    <a:gd name="connsiteX4147" fmla="*/ 1441328 w 5059200"/>
                    <a:gd name="connsiteY4147" fmla="*/ 2112941 h 3887021"/>
                    <a:gd name="connsiteX4148" fmla="*/ 1441328 w 5059200"/>
                    <a:gd name="connsiteY4148" fmla="*/ 2112941 h 3887021"/>
                    <a:gd name="connsiteX4149" fmla="*/ 1454444 w 5059200"/>
                    <a:gd name="connsiteY4149" fmla="*/ 2148157 h 3887021"/>
                    <a:gd name="connsiteX4150" fmla="*/ 1454444 w 5059200"/>
                    <a:gd name="connsiteY4150" fmla="*/ 2148157 h 3887021"/>
                    <a:gd name="connsiteX4151" fmla="*/ 1465583 w 5059200"/>
                    <a:gd name="connsiteY4151" fmla="*/ 2151930 h 3887021"/>
                    <a:gd name="connsiteX4152" fmla="*/ 1465583 w 5059200"/>
                    <a:gd name="connsiteY4152" fmla="*/ 2151930 h 3887021"/>
                    <a:gd name="connsiteX4153" fmla="*/ 1483012 w 5059200"/>
                    <a:gd name="connsiteY4153" fmla="*/ 2147798 h 3887021"/>
                    <a:gd name="connsiteX4154" fmla="*/ 1483012 w 5059200"/>
                    <a:gd name="connsiteY4154" fmla="*/ 2147798 h 3887021"/>
                    <a:gd name="connsiteX4155" fmla="*/ 1494151 w 5059200"/>
                    <a:gd name="connsiteY4155" fmla="*/ 2143486 h 3887021"/>
                    <a:gd name="connsiteX4156" fmla="*/ 1494151 w 5059200"/>
                    <a:gd name="connsiteY4156" fmla="*/ 2143486 h 3887021"/>
                    <a:gd name="connsiteX4157" fmla="*/ 1501698 w 5059200"/>
                    <a:gd name="connsiteY4157" fmla="*/ 2149235 h 3887021"/>
                    <a:gd name="connsiteX4158" fmla="*/ 1501698 w 5059200"/>
                    <a:gd name="connsiteY4158" fmla="*/ 2149235 h 3887021"/>
                    <a:gd name="connsiteX4159" fmla="*/ 1504752 w 5059200"/>
                    <a:gd name="connsiteY4159" fmla="*/ 2150133 h 3887021"/>
                    <a:gd name="connsiteX4160" fmla="*/ 1504752 w 5059200"/>
                    <a:gd name="connsiteY4160" fmla="*/ 2150133 h 3887021"/>
                    <a:gd name="connsiteX4161" fmla="*/ 1519126 w 5059200"/>
                    <a:gd name="connsiteY4161" fmla="*/ 2141869 h 3887021"/>
                    <a:gd name="connsiteX4162" fmla="*/ 1519126 w 5059200"/>
                    <a:gd name="connsiteY4162" fmla="*/ 2141869 h 3887021"/>
                    <a:gd name="connsiteX4163" fmla="*/ 1548053 w 5059200"/>
                    <a:gd name="connsiteY4163" fmla="*/ 2131268 h 3887021"/>
                    <a:gd name="connsiteX4164" fmla="*/ 1548053 w 5059200"/>
                    <a:gd name="connsiteY4164" fmla="*/ 2131268 h 3887021"/>
                    <a:gd name="connsiteX4165" fmla="*/ 1552904 w 5059200"/>
                    <a:gd name="connsiteY4165" fmla="*/ 2131448 h 3887021"/>
                    <a:gd name="connsiteX4166" fmla="*/ 1552904 w 5059200"/>
                    <a:gd name="connsiteY4166" fmla="*/ 2131448 h 3887021"/>
                    <a:gd name="connsiteX4167" fmla="*/ 1557935 w 5059200"/>
                    <a:gd name="connsiteY4167" fmla="*/ 2131627 h 3887021"/>
                    <a:gd name="connsiteX4168" fmla="*/ 1557935 w 5059200"/>
                    <a:gd name="connsiteY4168" fmla="*/ 2131627 h 3887021"/>
                    <a:gd name="connsiteX4169" fmla="*/ 1596025 w 5059200"/>
                    <a:gd name="connsiteY4169" fmla="*/ 2127315 h 3887021"/>
                    <a:gd name="connsiteX4170" fmla="*/ 1596025 w 5059200"/>
                    <a:gd name="connsiteY4170" fmla="*/ 2127315 h 3887021"/>
                    <a:gd name="connsiteX4171" fmla="*/ 1618844 w 5059200"/>
                    <a:gd name="connsiteY4171" fmla="*/ 2111684 h 3887021"/>
                    <a:gd name="connsiteX4172" fmla="*/ 1618844 w 5059200"/>
                    <a:gd name="connsiteY4172" fmla="*/ 2111684 h 3887021"/>
                    <a:gd name="connsiteX4173" fmla="*/ 1627827 w 5059200"/>
                    <a:gd name="connsiteY4173" fmla="*/ 2106833 h 3887021"/>
                    <a:gd name="connsiteX4174" fmla="*/ 1627827 w 5059200"/>
                    <a:gd name="connsiteY4174" fmla="*/ 2106833 h 3887021"/>
                    <a:gd name="connsiteX4175" fmla="*/ 1643638 w 5059200"/>
                    <a:gd name="connsiteY4175" fmla="*/ 2115097 h 3887021"/>
                    <a:gd name="connsiteX4176" fmla="*/ 1643638 w 5059200"/>
                    <a:gd name="connsiteY4176" fmla="*/ 2115097 h 3887021"/>
                    <a:gd name="connsiteX4177" fmla="*/ 1643638 w 5059200"/>
                    <a:gd name="connsiteY4177" fmla="*/ 2119949 h 3887021"/>
                    <a:gd name="connsiteX4178" fmla="*/ 1643279 w 5059200"/>
                    <a:gd name="connsiteY4178" fmla="*/ 2119589 h 3887021"/>
                    <a:gd name="connsiteX4179" fmla="*/ 1639865 w 5059200"/>
                    <a:gd name="connsiteY4179" fmla="*/ 2154805 h 3887021"/>
                    <a:gd name="connsiteX4180" fmla="*/ 1639865 w 5059200"/>
                    <a:gd name="connsiteY4180" fmla="*/ 2154805 h 3887021"/>
                    <a:gd name="connsiteX4181" fmla="*/ 1637709 w 5059200"/>
                    <a:gd name="connsiteY4181" fmla="*/ 2154805 h 3887021"/>
                    <a:gd name="connsiteX4182" fmla="*/ 1639865 w 5059200"/>
                    <a:gd name="connsiteY4182" fmla="*/ 2155164 h 3887021"/>
                    <a:gd name="connsiteX4183" fmla="*/ 1635014 w 5059200"/>
                    <a:gd name="connsiteY4183" fmla="*/ 2163429 h 3887021"/>
                    <a:gd name="connsiteX4184" fmla="*/ 1635014 w 5059200"/>
                    <a:gd name="connsiteY4184" fmla="*/ 2163429 h 3887021"/>
                    <a:gd name="connsiteX4185" fmla="*/ 1629983 w 5059200"/>
                    <a:gd name="connsiteY4185" fmla="*/ 2165945 h 3887021"/>
                    <a:gd name="connsiteX4186" fmla="*/ 1629983 w 5059200"/>
                    <a:gd name="connsiteY4186" fmla="*/ 2165945 h 3887021"/>
                    <a:gd name="connsiteX4187" fmla="*/ 1618844 w 5059200"/>
                    <a:gd name="connsiteY4187" fmla="*/ 2197747 h 3887021"/>
                    <a:gd name="connsiteX4188" fmla="*/ 1618844 w 5059200"/>
                    <a:gd name="connsiteY4188" fmla="*/ 2197747 h 3887021"/>
                    <a:gd name="connsiteX4189" fmla="*/ 1593689 w 5059200"/>
                    <a:gd name="connsiteY4189" fmla="*/ 2243743 h 3887021"/>
                    <a:gd name="connsiteX4190" fmla="*/ 1593689 w 5059200"/>
                    <a:gd name="connsiteY4190" fmla="*/ 2243743 h 3887021"/>
                    <a:gd name="connsiteX4191" fmla="*/ 1578238 w 5059200"/>
                    <a:gd name="connsiteY4191" fmla="*/ 2274107 h 3887021"/>
                    <a:gd name="connsiteX4192" fmla="*/ 1578238 w 5059200"/>
                    <a:gd name="connsiteY4192" fmla="*/ 2274107 h 3887021"/>
                    <a:gd name="connsiteX4193" fmla="*/ 1558474 w 5059200"/>
                    <a:gd name="connsiteY4193" fmla="*/ 2319205 h 3887021"/>
                    <a:gd name="connsiteX4194" fmla="*/ 1558474 w 5059200"/>
                    <a:gd name="connsiteY4194" fmla="*/ 2319205 h 3887021"/>
                    <a:gd name="connsiteX4195" fmla="*/ 1547694 w 5059200"/>
                    <a:gd name="connsiteY4195" fmla="*/ 2353343 h 3887021"/>
                    <a:gd name="connsiteX4196" fmla="*/ 1547694 w 5059200"/>
                    <a:gd name="connsiteY4196" fmla="*/ 2353343 h 3887021"/>
                    <a:gd name="connsiteX4197" fmla="*/ 1496846 w 5059200"/>
                    <a:gd name="connsiteY4197" fmla="*/ 2432757 h 3887021"/>
                    <a:gd name="connsiteX4198" fmla="*/ 1496846 w 5059200"/>
                    <a:gd name="connsiteY4198" fmla="*/ 2432757 h 3887021"/>
                    <a:gd name="connsiteX4199" fmla="*/ 1466661 w 5059200"/>
                    <a:gd name="connsiteY4199" fmla="*/ 2461864 h 3887021"/>
                    <a:gd name="connsiteX4200" fmla="*/ 1466661 w 5059200"/>
                    <a:gd name="connsiteY4200" fmla="*/ 2461864 h 3887021"/>
                    <a:gd name="connsiteX4201" fmla="*/ 1442226 w 5059200"/>
                    <a:gd name="connsiteY4201" fmla="*/ 2482886 h 3887021"/>
                    <a:gd name="connsiteX4202" fmla="*/ 1442226 w 5059200"/>
                    <a:gd name="connsiteY4202" fmla="*/ 2482886 h 3887021"/>
                    <a:gd name="connsiteX4203" fmla="*/ 1405034 w 5059200"/>
                    <a:gd name="connsiteY4203" fmla="*/ 2533733 h 3887021"/>
                    <a:gd name="connsiteX4204" fmla="*/ 1405034 w 5059200"/>
                    <a:gd name="connsiteY4204" fmla="*/ 2533733 h 3887021"/>
                    <a:gd name="connsiteX4205" fmla="*/ 1396410 w 5059200"/>
                    <a:gd name="connsiteY4205" fmla="*/ 2543256 h 3887021"/>
                    <a:gd name="connsiteX4206" fmla="*/ 1396410 w 5059200"/>
                    <a:gd name="connsiteY4206" fmla="*/ 2543256 h 3887021"/>
                    <a:gd name="connsiteX4207" fmla="*/ 1386708 w 5059200"/>
                    <a:gd name="connsiteY4207" fmla="*/ 2538764 h 3887021"/>
                    <a:gd name="connsiteX4208" fmla="*/ 1386708 w 5059200"/>
                    <a:gd name="connsiteY4208" fmla="*/ 2538764 h 3887021"/>
                    <a:gd name="connsiteX4209" fmla="*/ 1386169 w 5059200"/>
                    <a:gd name="connsiteY4209" fmla="*/ 2538404 h 3887021"/>
                    <a:gd name="connsiteX4210" fmla="*/ 1386169 w 5059200"/>
                    <a:gd name="connsiteY4210" fmla="*/ 2538404 h 3887021"/>
                    <a:gd name="connsiteX4211" fmla="*/ 1386169 w 5059200"/>
                    <a:gd name="connsiteY4211" fmla="*/ 2539662 h 3887021"/>
                    <a:gd name="connsiteX4212" fmla="*/ 1386169 w 5059200"/>
                    <a:gd name="connsiteY4212" fmla="*/ 2539662 h 3887021"/>
                    <a:gd name="connsiteX4213" fmla="*/ 1386348 w 5059200"/>
                    <a:gd name="connsiteY4213" fmla="*/ 2546669 h 3887021"/>
                    <a:gd name="connsiteX4214" fmla="*/ 1386348 w 5059200"/>
                    <a:gd name="connsiteY4214" fmla="*/ 2546669 h 3887021"/>
                    <a:gd name="connsiteX4215" fmla="*/ 1385270 w 5059200"/>
                    <a:gd name="connsiteY4215" fmla="*/ 2554934 h 3887021"/>
                    <a:gd name="connsiteX4216" fmla="*/ 1385270 w 5059200"/>
                    <a:gd name="connsiteY4216" fmla="*/ 2554934 h 3887021"/>
                    <a:gd name="connsiteX4217" fmla="*/ 1368381 w 5059200"/>
                    <a:gd name="connsiteY4217" fmla="*/ 2594462 h 3887021"/>
                    <a:gd name="connsiteX4218" fmla="*/ 1368381 w 5059200"/>
                    <a:gd name="connsiteY4218" fmla="*/ 2594462 h 3887021"/>
                    <a:gd name="connsiteX4219" fmla="*/ 1340352 w 5059200"/>
                    <a:gd name="connsiteY4219" fmla="*/ 2627342 h 3887021"/>
                    <a:gd name="connsiteX4220" fmla="*/ 1340352 w 5059200"/>
                    <a:gd name="connsiteY4220" fmla="*/ 2627342 h 3887021"/>
                    <a:gd name="connsiteX4221" fmla="*/ 1324900 w 5059200"/>
                    <a:gd name="connsiteY4221" fmla="*/ 2657706 h 3887021"/>
                    <a:gd name="connsiteX4222" fmla="*/ 1324900 w 5059200"/>
                    <a:gd name="connsiteY4222" fmla="*/ 2657706 h 3887021"/>
                    <a:gd name="connsiteX4223" fmla="*/ 1316096 w 5059200"/>
                    <a:gd name="connsiteY4223" fmla="*/ 2704960 h 3887021"/>
                    <a:gd name="connsiteX4224" fmla="*/ 1316096 w 5059200"/>
                    <a:gd name="connsiteY4224" fmla="*/ 2704960 h 3887021"/>
                    <a:gd name="connsiteX4225" fmla="*/ 1307113 w 5059200"/>
                    <a:gd name="connsiteY4225" fmla="*/ 2752214 h 3887021"/>
                    <a:gd name="connsiteX4226" fmla="*/ 1307113 w 5059200"/>
                    <a:gd name="connsiteY4226" fmla="*/ 2752214 h 3887021"/>
                    <a:gd name="connsiteX4227" fmla="*/ 1306933 w 5059200"/>
                    <a:gd name="connsiteY4227" fmla="*/ 2757065 h 3887021"/>
                    <a:gd name="connsiteX4228" fmla="*/ 1306933 w 5059200"/>
                    <a:gd name="connsiteY4228" fmla="*/ 2757065 h 3887021"/>
                    <a:gd name="connsiteX4229" fmla="*/ 1316995 w 5059200"/>
                    <a:gd name="connsiteY4229" fmla="*/ 2788687 h 3887021"/>
                    <a:gd name="connsiteX4230" fmla="*/ 1316995 w 5059200"/>
                    <a:gd name="connsiteY4230" fmla="*/ 2788687 h 3887021"/>
                    <a:gd name="connsiteX4231" fmla="*/ 1324361 w 5059200"/>
                    <a:gd name="connsiteY4231" fmla="*/ 2829832 h 3887021"/>
                    <a:gd name="connsiteX4232" fmla="*/ 1324361 w 5059200"/>
                    <a:gd name="connsiteY4232" fmla="*/ 2829832 h 3887021"/>
                    <a:gd name="connsiteX4233" fmla="*/ 1340532 w 5059200"/>
                    <a:gd name="connsiteY4233" fmla="*/ 2901701 h 3887021"/>
                    <a:gd name="connsiteX4234" fmla="*/ 1340532 w 5059200"/>
                    <a:gd name="connsiteY4234" fmla="*/ 2901701 h 3887021"/>
                    <a:gd name="connsiteX4235" fmla="*/ 1355085 w 5059200"/>
                    <a:gd name="connsiteY4235" fmla="*/ 2919668 h 3887021"/>
                    <a:gd name="connsiteX4236" fmla="*/ 1355085 w 5059200"/>
                    <a:gd name="connsiteY4236" fmla="*/ 2919668 h 3887021"/>
                    <a:gd name="connsiteX4237" fmla="*/ 1370896 w 5059200"/>
                    <a:gd name="connsiteY4237" fmla="*/ 2957220 h 3887021"/>
                    <a:gd name="connsiteX4238" fmla="*/ 1370896 w 5059200"/>
                    <a:gd name="connsiteY4238" fmla="*/ 2957220 h 3887021"/>
                    <a:gd name="connsiteX4239" fmla="*/ 1377724 w 5059200"/>
                    <a:gd name="connsiteY4239" fmla="*/ 3004114 h 3887021"/>
                    <a:gd name="connsiteX4240" fmla="*/ 1377724 w 5059200"/>
                    <a:gd name="connsiteY4240" fmla="*/ 3004114 h 3887021"/>
                    <a:gd name="connsiteX4241" fmla="*/ 1392457 w 5059200"/>
                    <a:gd name="connsiteY4241" fmla="*/ 3075623 h 3887021"/>
                    <a:gd name="connsiteX4242" fmla="*/ 1392457 w 5059200"/>
                    <a:gd name="connsiteY4242" fmla="*/ 3075623 h 3887021"/>
                    <a:gd name="connsiteX4243" fmla="*/ 1399105 w 5059200"/>
                    <a:gd name="connsiteY4243" fmla="*/ 3112815 h 3887021"/>
                    <a:gd name="connsiteX4244" fmla="*/ 1399105 w 5059200"/>
                    <a:gd name="connsiteY4244" fmla="*/ 3112815 h 3887021"/>
                    <a:gd name="connsiteX4245" fmla="*/ 1399285 w 5059200"/>
                    <a:gd name="connsiteY4245" fmla="*/ 3114972 h 3887021"/>
                    <a:gd name="connsiteX4246" fmla="*/ 1399285 w 5059200"/>
                    <a:gd name="connsiteY4246" fmla="*/ 3114972 h 3887021"/>
                    <a:gd name="connsiteX4247" fmla="*/ 1379341 w 5059200"/>
                    <a:gd name="connsiteY4247" fmla="*/ 3174263 h 3887021"/>
                    <a:gd name="connsiteX4248" fmla="*/ 1379341 w 5059200"/>
                    <a:gd name="connsiteY4248" fmla="*/ 3174263 h 3887021"/>
                    <a:gd name="connsiteX4249" fmla="*/ 1363710 w 5059200"/>
                    <a:gd name="connsiteY4249" fmla="*/ 3187379 h 3887021"/>
                    <a:gd name="connsiteX4250" fmla="*/ 1363710 w 5059200"/>
                    <a:gd name="connsiteY4250" fmla="*/ 3187379 h 3887021"/>
                    <a:gd name="connsiteX4251" fmla="*/ 1360835 w 5059200"/>
                    <a:gd name="connsiteY4251" fmla="*/ 3187379 h 3887021"/>
                    <a:gd name="connsiteX4252" fmla="*/ 1360835 w 5059200"/>
                    <a:gd name="connsiteY4252" fmla="*/ 3187379 h 3887021"/>
                    <a:gd name="connsiteX4253" fmla="*/ 1359397 w 5059200"/>
                    <a:gd name="connsiteY4253" fmla="*/ 3187559 h 3887021"/>
                    <a:gd name="connsiteX4254" fmla="*/ 1359397 w 5059200"/>
                    <a:gd name="connsiteY4254" fmla="*/ 3187559 h 3887021"/>
                    <a:gd name="connsiteX4255" fmla="*/ 1348976 w 5059200"/>
                    <a:gd name="connsiteY4255" fmla="*/ 3198339 h 3887021"/>
                    <a:gd name="connsiteX4256" fmla="*/ 1348976 w 5059200"/>
                    <a:gd name="connsiteY4256" fmla="*/ 3198339 h 3887021"/>
                    <a:gd name="connsiteX4257" fmla="*/ 1328853 w 5059200"/>
                    <a:gd name="connsiteY4257" fmla="*/ 3219541 h 3887021"/>
                    <a:gd name="connsiteX4258" fmla="*/ 1328853 w 5059200"/>
                    <a:gd name="connsiteY4258" fmla="*/ 3219541 h 3887021"/>
                    <a:gd name="connsiteX4259" fmla="*/ 1325619 w 5059200"/>
                    <a:gd name="connsiteY4259" fmla="*/ 3225470 h 3887021"/>
                    <a:gd name="connsiteX4260" fmla="*/ 1325619 w 5059200"/>
                    <a:gd name="connsiteY4260" fmla="*/ 3225470 h 3887021"/>
                    <a:gd name="connsiteX4261" fmla="*/ 1321846 w 5059200"/>
                    <a:gd name="connsiteY4261" fmla="*/ 3241461 h 3887021"/>
                    <a:gd name="connsiteX4262" fmla="*/ 1321846 w 5059200"/>
                    <a:gd name="connsiteY4262" fmla="*/ 3241461 h 3887021"/>
                    <a:gd name="connsiteX4263" fmla="*/ 1316635 w 5059200"/>
                    <a:gd name="connsiteY4263" fmla="*/ 3273442 h 3887021"/>
                    <a:gd name="connsiteX4264" fmla="*/ 1316635 w 5059200"/>
                    <a:gd name="connsiteY4264" fmla="*/ 3273442 h 3887021"/>
                    <a:gd name="connsiteX4265" fmla="*/ 1301902 w 5059200"/>
                    <a:gd name="connsiteY4265" fmla="*/ 3296799 h 3887021"/>
                    <a:gd name="connsiteX4266" fmla="*/ 1301902 w 5059200"/>
                    <a:gd name="connsiteY4266" fmla="*/ 3296799 h 3887021"/>
                    <a:gd name="connsiteX4267" fmla="*/ 1301543 w 5059200"/>
                    <a:gd name="connsiteY4267" fmla="*/ 3298776 h 3887021"/>
                    <a:gd name="connsiteX4268" fmla="*/ 1301543 w 5059200"/>
                    <a:gd name="connsiteY4268" fmla="*/ 3298776 h 3887021"/>
                    <a:gd name="connsiteX4269" fmla="*/ 1313222 w 5059200"/>
                    <a:gd name="connsiteY4269" fmla="*/ 3325547 h 3887021"/>
                    <a:gd name="connsiteX4270" fmla="*/ 1313222 w 5059200"/>
                    <a:gd name="connsiteY4270" fmla="*/ 3325547 h 3887021"/>
                    <a:gd name="connsiteX4271" fmla="*/ 1329931 w 5059200"/>
                    <a:gd name="connsiteY4271" fmla="*/ 3353576 h 3887021"/>
                    <a:gd name="connsiteX4272" fmla="*/ 1329931 w 5059200"/>
                    <a:gd name="connsiteY4272" fmla="*/ 3353576 h 3887021"/>
                    <a:gd name="connsiteX4273" fmla="*/ 1341790 w 5059200"/>
                    <a:gd name="connsiteY4273" fmla="*/ 3379808 h 3887021"/>
                    <a:gd name="connsiteX4274" fmla="*/ 1341790 w 5059200"/>
                    <a:gd name="connsiteY4274" fmla="*/ 3379808 h 3887021"/>
                    <a:gd name="connsiteX4275" fmla="*/ 1349875 w 5059200"/>
                    <a:gd name="connsiteY4275" fmla="*/ 3400290 h 3887021"/>
                    <a:gd name="connsiteX4276" fmla="*/ 1349875 w 5059200"/>
                    <a:gd name="connsiteY4276" fmla="*/ 3400290 h 3887021"/>
                    <a:gd name="connsiteX4277" fmla="*/ 1353648 w 5059200"/>
                    <a:gd name="connsiteY4277" fmla="*/ 3425804 h 3887021"/>
                    <a:gd name="connsiteX4278" fmla="*/ 1353648 w 5059200"/>
                    <a:gd name="connsiteY4278" fmla="*/ 3425804 h 3887021"/>
                    <a:gd name="connsiteX4279" fmla="*/ 1362452 w 5059200"/>
                    <a:gd name="connsiteY4279" fmla="*/ 3450419 h 3887021"/>
                    <a:gd name="connsiteX4280" fmla="*/ 1362452 w 5059200"/>
                    <a:gd name="connsiteY4280" fmla="*/ 3450419 h 3887021"/>
                    <a:gd name="connsiteX4281" fmla="*/ 1361913 w 5059200"/>
                    <a:gd name="connsiteY4281" fmla="*/ 3455270 h 3887021"/>
                    <a:gd name="connsiteX4282" fmla="*/ 1361913 w 5059200"/>
                    <a:gd name="connsiteY4282" fmla="*/ 3455270 h 3887021"/>
                    <a:gd name="connsiteX4283" fmla="*/ 1334243 w 5059200"/>
                    <a:gd name="connsiteY4283" fmla="*/ 3489049 h 3887021"/>
                    <a:gd name="connsiteX4284" fmla="*/ 1334243 w 5059200"/>
                    <a:gd name="connsiteY4284" fmla="*/ 3489049 h 3887021"/>
                    <a:gd name="connsiteX4285" fmla="*/ 1319510 w 5059200"/>
                    <a:gd name="connsiteY4285" fmla="*/ 3504141 h 3887021"/>
                    <a:gd name="connsiteX4286" fmla="*/ 1319510 w 5059200"/>
                    <a:gd name="connsiteY4286" fmla="*/ 3504141 h 3887021"/>
                    <a:gd name="connsiteX4287" fmla="*/ 1317893 w 5059200"/>
                    <a:gd name="connsiteY4287" fmla="*/ 3512226 h 3887021"/>
                    <a:gd name="connsiteX4288" fmla="*/ 1317893 w 5059200"/>
                    <a:gd name="connsiteY4288" fmla="*/ 3512226 h 3887021"/>
                    <a:gd name="connsiteX4289" fmla="*/ 1320409 w 5059200"/>
                    <a:gd name="connsiteY4289" fmla="*/ 3524084 h 3887021"/>
                    <a:gd name="connsiteX4290" fmla="*/ 1320409 w 5059200"/>
                    <a:gd name="connsiteY4290" fmla="*/ 3524084 h 3887021"/>
                    <a:gd name="connsiteX4291" fmla="*/ 1322565 w 5059200"/>
                    <a:gd name="connsiteY4291" fmla="*/ 3523905 h 3887021"/>
                    <a:gd name="connsiteX4292" fmla="*/ 1322565 w 5059200"/>
                    <a:gd name="connsiteY4292" fmla="*/ 3523905 h 3887021"/>
                    <a:gd name="connsiteX4293" fmla="*/ 1326338 w 5059200"/>
                    <a:gd name="connsiteY4293" fmla="*/ 3526779 h 3887021"/>
                    <a:gd name="connsiteX4294" fmla="*/ 1326338 w 5059200"/>
                    <a:gd name="connsiteY4294" fmla="*/ 3526779 h 3887021"/>
                    <a:gd name="connsiteX4295" fmla="*/ 1326517 w 5059200"/>
                    <a:gd name="connsiteY4295" fmla="*/ 3531271 h 3887021"/>
                    <a:gd name="connsiteX4296" fmla="*/ 1326517 w 5059200"/>
                    <a:gd name="connsiteY4296" fmla="*/ 3531271 h 3887021"/>
                    <a:gd name="connsiteX4297" fmla="*/ 1343766 w 5059200"/>
                    <a:gd name="connsiteY4297" fmla="*/ 3576549 h 3887021"/>
                    <a:gd name="connsiteX4298" fmla="*/ 1343766 w 5059200"/>
                    <a:gd name="connsiteY4298" fmla="*/ 3576549 h 3887021"/>
                    <a:gd name="connsiteX4299" fmla="*/ 1346461 w 5059200"/>
                    <a:gd name="connsiteY4299" fmla="*/ 3613920 h 3887021"/>
                    <a:gd name="connsiteX4300" fmla="*/ 1346461 w 5059200"/>
                    <a:gd name="connsiteY4300" fmla="*/ 3613920 h 3887021"/>
                    <a:gd name="connsiteX4301" fmla="*/ 1346820 w 5059200"/>
                    <a:gd name="connsiteY4301" fmla="*/ 3619311 h 3887021"/>
                    <a:gd name="connsiteX4302" fmla="*/ 1346820 w 5059200"/>
                    <a:gd name="connsiteY4302" fmla="*/ 3619311 h 3887021"/>
                    <a:gd name="connsiteX4303" fmla="*/ 1338196 w 5059200"/>
                    <a:gd name="connsiteY4303" fmla="*/ 3652011 h 3887021"/>
                    <a:gd name="connsiteX4304" fmla="*/ 1338196 w 5059200"/>
                    <a:gd name="connsiteY4304" fmla="*/ 3652011 h 3887021"/>
                    <a:gd name="connsiteX4305" fmla="*/ 1335681 w 5059200"/>
                    <a:gd name="connsiteY4305" fmla="*/ 3661174 h 3887021"/>
                    <a:gd name="connsiteX4306" fmla="*/ 1335681 w 5059200"/>
                    <a:gd name="connsiteY4306" fmla="*/ 3661174 h 3887021"/>
                    <a:gd name="connsiteX4307" fmla="*/ 1336759 w 5059200"/>
                    <a:gd name="connsiteY4307" fmla="*/ 3681118 h 3887021"/>
                    <a:gd name="connsiteX4308" fmla="*/ 1336759 w 5059200"/>
                    <a:gd name="connsiteY4308" fmla="*/ 3681118 h 3887021"/>
                    <a:gd name="connsiteX4309" fmla="*/ 1336040 w 5059200"/>
                    <a:gd name="connsiteY4309" fmla="*/ 3690820 h 3887021"/>
                    <a:gd name="connsiteX4310" fmla="*/ 1336040 w 5059200"/>
                    <a:gd name="connsiteY4310" fmla="*/ 3690820 h 3887021"/>
                    <a:gd name="connsiteX4311" fmla="*/ 1296872 w 5059200"/>
                    <a:gd name="connsiteY4311" fmla="*/ 3809403 h 3887021"/>
                    <a:gd name="connsiteX4312" fmla="*/ 1296872 w 5059200"/>
                    <a:gd name="connsiteY4312" fmla="*/ 3809403 h 3887021"/>
                    <a:gd name="connsiteX4313" fmla="*/ 1282857 w 5059200"/>
                    <a:gd name="connsiteY4313" fmla="*/ 3822160 h 3887021"/>
                    <a:gd name="connsiteX4314" fmla="*/ 1282857 w 5059200"/>
                    <a:gd name="connsiteY4314" fmla="*/ 3822160 h 3887021"/>
                    <a:gd name="connsiteX4315" fmla="*/ 1278545 w 5059200"/>
                    <a:gd name="connsiteY4315" fmla="*/ 3821801 h 3887021"/>
                    <a:gd name="connsiteX4316" fmla="*/ 1278545 w 5059200"/>
                    <a:gd name="connsiteY4316" fmla="*/ 3821801 h 3887021"/>
                    <a:gd name="connsiteX4317" fmla="*/ 1271897 w 5059200"/>
                    <a:gd name="connsiteY4317" fmla="*/ 3830604 h 3887021"/>
                    <a:gd name="connsiteX4318" fmla="*/ 1271897 w 5059200"/>
                    <a:gd name="connsiteY4318" fmla="*/ 3830604 h 3887021"/>
                    <a:gd name="connsiteX4319" fmla="*/ 1272077 w 5059200"/>
                    <a:gd name="connsiteY4319" fmla="*/ 3830964 h 3887021"/>
                    <a:gd name="connsiteX4320" fmla="*/ 1271718 w 5059200"/>
                    <a:gd name="connsiteY4320" fmla="*/ 3831862 h 3887021"/>
                    <a:gd name="connsiteX4321" fmla="*/ 1263093 w 5059200"/>
                    <a:gd name="connsiteY4321" fmla="*/ 3840307 h 3887021"/>
                    <a:gd name="connsiteX4322" fmla="*/ 1263093 w 5059200"/>
                    <a:gd name="connsiteY4322" fmla="*/ 3840307 h 3887021"/>
                    <a:gd name="connsiteX4323" fmla="*/ 1257703 w 5059200"/>
                    <a:gd name="connsiteY4323" fmla="*/ 3838690 h 3887021"/>
                    <a:gd name="connsiteX4324" fmla="*/ 1257703 w 5059200"/>
                    <a:gd name="connsiteY4324" fmla="*/ 3838690 h 3887021"/>
                    <a:gd name="connsiteX4325" fmla="*/ 1254469 w 5059200"/>
                    <a:gd name="connsiteY4325" fmla="*/ 3837612 h 3887021"/>
                    <a:gd name="connsiteX4326" fmla="*/ 1254469 w 5059200"/>
                    <a:gd name="connsiteY4326" fmla="*/ 3837612 h 3887021"/>
                    <a:gd name="connsiteX4327" fmla="*/ 1237760 w 5059200"/>
                    <a:gd name="connsiteY4327" fmla="*/ 3843002 h 3887021"/>
                    <a:gd name="connsiteX4328" fmla="*/ 1237760 w 5059200"/>
                    <a:gd name="connsiteY4328" fmla="*/ 3843002 h 3887021"/>
                    <a:gd name="connsiteX4329" fmla="*/ 1203083 w 5059200"/>
                    <a:gd name="connsiteY4329" fmla="*/ 3848392 h 3887021"/>
                    <a:gd name="connsiteX4330" fmla="*/ 1203083 w 5059200"/>
                    <a:gd name="connsiteY4330" fmla="*/ 3848392 h 3887021"/>
                    <a:gd name="connsiteX4331" fmla="*/ 1199489 w 5059200"/>
                    <a:gd name="connsiteY4331" fmla="*/ 3848213 h 3887021"/>
                    <a:gd name="connsiteX4332" fmla="*/ 1199489 w 5059200"/>
                    <a:gd name="connsiteY4332" fmla="*/ 3848213 h 3887021"/>
                    <a:gd name="connsiteX4333" fmla="*/ 1197693 w 5059200"/>
                    <a:gd name="connsiteY4333" fmla="*/ 3848392 h 3887021"/>
                    <a:gd name="connsiteX4334" fmla="*/ 1197693 w 5059200"/>
                    <a:gd name="connsiteY4334" fmla="*/ 3848392 h 3887021"/>
                    <a:gd name="connsiteX4335" fmla="*/ 1196255 w 5059200"/>
                    <a:gd name="connsiteY4335" fmla="*/ 3854141 h 3887021"/>
                    <a:gd name="connsiteX4336" fmla="*/ 1196255 w 5059200"/>
                    <a:gd name="connsiteY4336" fmla="*/ 3854141 h 3887021"/>
                    <a:gd name="connsiteX4337" fmla="*/ 1173437 w 5059200"/>
                    <a:gd name="connsiteY4337" fmla="*/ 3863125 h 3887021"/>
                    <a:gd name="connsiteX4338" fmla="*/ 1173437 w 5059200"/>
                    <a:gd name="connsiteY4338" fmla="*/ 3863125 h 3887021"/>
                    <a:gd name="connsiteX4339" fmla="*/ 1159063 w 5059200"/>
                    <a:gd name="connsiteY4339" fmla="*/ 3875702 h 3887021"/>
                    <a:gd name="connsiteX4340" fmla="*/ 1159063 w 5059200"/>
                    <a:gd name="connsiteY4340" fmla="*/ 3875702 h 3887021"/>
                    <a:gd name="connsiteX4341" fmla="*/ 1159063 w 5059200"/>
                    <a:gd name="connsiteY4341" fmla="*/ 3875702 h 3887021"/>
                    <a:gd name="connsiteX4342" fmla="*/ 1145408 w 5059200"/>
                    <a:gd name="connsiteY4342" fmla="*/ 3885764 h 3887021"/>
                    <a:gd name="connsiteX4343" fmla="*/ 1145408 w 5059200"/>
                    <a:gd name="connsiteY4343" fmla="*/ 3885764 h 3887021"/>
                    <a:gd name="connsiteX4344" fmla="*/ 1143612 w 5059200"/>
                    <a:gd name="connsiteY4344" fmla="*/ 3885764 h 3887021"/>
                    <a:gd name="connsiteX4345" fmla="*/ 1143612 w 5059200"/>
                    <a:gd name="connsiteY4345" fmla="*/ 3887022 h 3887021"/>
                    <a:gd name="connsiteX4346" fmla="*/ 1135526 w 5059200"/>
                    <a:gd name="connsiteY4346" fmla="*/ 3871749 h 3887021"/>
                    <a:gd name="connsiteX4347" fmla="*/ 1144869 w 5059200"/>
                    <a:gd name="connsiteY4347" fmla="*/ 3881811 h 3887021"/>
                    <a:gd name="connsiteX4348" fmla="*/ 1144869 w 5059200"/>
                    <a:gd name="connsiteY4348" fmla="*/ 3881811 h 3887021"/>
                    <a:gd name="connsiteX4349" fmla="*/ 1144869 w 5059200"/>
                    <a:gd name="connsiteY4349" fmla="*/ 3881811 h 3887021"/>
                    <a:gd name="connsiteX4350" fmla="*/ 1145229 w 5059200"/>
                    <a:gd name="connsiteY4350" fmla="*/ 3881811 h 3887021"/>
                    <a:gd name="connsiteX4351" fmla="*/ 1145229 w 5059200"/>
                    <a:gd name="connsiteY4351" fmla="*/ 3881811 h 3887021"/>
                    <a:gd name="connsiteX4352" fmla="*/ 1154931 w 5059200"/>
                    <a:gd name="connsiteY4352" fmla="*/ 3873366 h 3887021"/>
                    <a:gd name="connsiteX4353" fmla="*/ 1154931 w 5059200"/>
                    <a:gd name="connsiteY4353" fmla="*/ 3873366 h 3887021"/>
                    <a:gd name="connsiteX4354" fmla="*/ 1156727 w 5059200"/>
                    <a:gd name="connsiteY4354" fmla="*/ 3875163 h 3887021"/>
                    <a:gd name="connsiteX4355" fmla="*/ 1155650 w 5059200"/>
                    <a:gd name="connsiteY4355" fmla="*/ 3872827 h 3887021"/>
                    <a:gd name="connsiteX4356" fmla="*/ 1172539 w 5059200"/>
                    <a:gd name="connsiteY4356" fmla="*/ 3859172 h 3887021"/>
                    <a:gd name="connsiteX4357" fmla="*/ 1172539 w 5059200"/>
                    <a:gd name="connsiteY4357" fmla="*/ 3859172 h 3887021"/>
                    <a:gd name="connsiteX4358" fmla="*/ 1191404 w 5059200"/>
                    <a:gd name="connsiteY4358" fmla="*/ 3852345 h 3887021"/>
                    <a:gd name="connsiteX4359" fmla="*/ 1191404 w 5059200"/>
                    <a:gd name="connsiteY4359" fmla="*/ 3852345 h 3887021"/>
                    <a:gd name="connsiteX4360" fmla="*/ 1191943 w 5059200"/>
                    <a:gd name="connsiteY4360" fmla="*/ 3848572 h 3887021"/>
                    <a:gd name="connsiteX4361" fmla="*/ 1191943 w 5059200"/>
                    <a:gd name="connsiteY4361" fmla="*/ 3848572 h 3887021"/>
                    <a:gd name="connsiteX4362" fmla="*/ 1198771 w 5059200"/>
                    <a:gd name="connsiteY4362" fmla="*/ 3844260 h 3887021"/>
                    <a:gd name="connsiteX4363" fmla="*/ 1198771 w 5059200"/>
                    <a:gd name="connsiteY4363" fmla="*/ 3844260 h 3887021"/>
                    <a:gd name="connsiteX4364" fmla="*/ 1202724 w 5059200"/>
                    <a:gd name="connsiteY4364" fmla="*/ 3844619 h 3887021"/>
                    <a:gd name="connsiteX4365" fmla="*/ 1202724 w 5059200"/>
                    <a:gd name="connsiteY4365" fmla="*/ 3844619 h 3887021"/>
                    <a:gd name="connsiteX4366" fmla="*/ 1236682 w 5059200"/>
                    <a:gd name="connsiteY4366" fmla="*/ 3839229 h 3887021"/>
                    <a:gd name="connsiteX4367" fmla="*/ 1236682 w 5059200"/>
                    <a:gd name="connsiteY4367" fmla="*/ 3839229 h 3887021"/>
                    <a:gd name="connsiteX4368" fmla="*/ 1253571 w 5059200"/>
                    <a:gd name="connsiteY4368" fmla="*/ 3833839 h 3887021"/>
                    <a:gd name="connsiteX4369" fmla="*/ 1253571 w 5059200"/>
                    <a:gd name="connsiteY4369" fmla="*/ 3833839 h 3887021"/>
                    <a:gd name="connsiteX4370" fmla="*/ 1259320 w 5059200"/>
                    <a:gd name="connsiteY4370" fmla="*/ 3835456 h 3887021"/>
                    <a:gd name="connsiteX4371" fmla="*/ 1259320 w 5059200"/>
                    <a:gd name="connsiteY4371" fmla="*/ 3835456 h 3887021"/>
                    <a:gd name="connsiteX4372" fmla="*/ 1262195 w 5059200"/>
                    <a:gd name="connsiteY4372" fmla="*/ 3836534 h 3887021"/>
                    <a:gd name="connsiteX4373" fmla="*/ 1262195 w 5059200"/>
                    <a:gd name="connsiteY4373" fmla="*/ 3836534 h 3887021"/>
                    <a:gd name="connsiteX4374" fmla="*/ 1265968 w 5059200"/>
                    <a:gd name="connsiteY4374" fmla="*/ 3832042 h 3887021"/>
                    <a:gd name="connsiteX4375" fmla="*/ 1265968 w 5059200"/>
                    <a:gd name="connsiteY4375" fmla="*/ 3832042 h 3887021"/>
                    <a:gd name="connsiteX4376" fmla="*/ 1278186 w 5059200"/>
                    <a:gd name="connsiteY4376" fmla="*/ 3817848 h 3887021"/>
                    <a:gd name="connsiteX4377" fmla="*/ 1278186 w 5059200"/>
                    <a:gd name="connsiteY4377" fmla="*/ 3817848 h 3887021"/>
                    <a:gd name="connsiteX4378" fmla="*/ 1281959 w 5059200"/>
                    <a:gd name="connsiteY4378" fmla="*/ 3818207 h 3887021"/>
                    <a:gd name="connsiteX4379" fmla="*/ 1281959 w 5059200"/>
                    <a:gd name="connsiteY4379" fmla="*/ 3818207 h 3887021"/>
                    <a:gd name="connsiteX4380" fmla="*/ 1291122 w 5059200"/>
                    <a:gd name="connsiteY4380" fmla="*/ 3808864 h 3887021"/>
                    <a:gd name="connsiteX4381" fmla="*/ 1291122 w 5059200"/>
                    <a:gd name="connsiteY4381" fmla="*/ 3808864 h 3887021"/>
                    <a:gd name="connsiteX4382" fmla="*/ 1330111 w 5059200"/>
                    <a:gd name="connsiteY4382" fmla="*/ 3691000 h 3887021"/>
                    <a:gd name="connsiteX4383" fmla="*/ 1330111 w 5059200"/>
                    <a:gd name="connsiteY4383" fmla="*/ 3691000 h 3887021"/>
                    <a:gd name="connsiteX4384" fmla="*/ 1330650 w 5059200"/>
                    <a:gd name="connsiteY4384" fmla="*/ 3682375 h 3887021"/>
                    <a:gd name="connsiteX4385" fmla="*/ 1330650 w 5059200"/>
                    <a:gd name="connsiteY4385" fmla="*/ 3682375 h 3887021"/>
                    <a:gd name="connsiteX4386" fmla="*/ 1329572 w 5059200"/>
                    <a:gd name="connsiteY4386" fmla="*/ 3662432 h 3887021"/>
                    <a:gd name="connsiteX4387" fmla="*/ 1329572 w 5059200"/>
                    <a:gd name="connsiteY4387" fmla="*/ 3662432 h 3887021"/>
                    <a:gd name="connsiteX4388" fmla="*/ 1333165 w 5059200"/>
                    <a:gd name="connsiteY4388" fmla="*/ 3650214 h 3887021"/>
                    <a:gd name="connsiteX4389" fmla="*/ 1333165 w 5059200"/>
                    <a:gd name="connsiteY4389" fmla="*/ 3650214 h 3887021"/>
                    <a:gd name="connsiteX4390" fmla="*/ 1340891 w 5059200"/>
                    <a:gd name="connsiteY4390" fmla="*/ 3620748 h 3887021"/>
                    <a:gd name="connsiteX4391" fmla="*/ 1340891 w 5059200"/>
                    <a:gd name="connsiteY4391" fmla="*/ 3620748 h 3887021"/>
                    <a:gd name="connsiteX4392" fmla="*/ 1340532 w 5059200"/>
                    <a:gd name="connsiteY4392" fmla="*/ 3616256 h 3887021"/>
                    <a:gd name="connsiteX4393" fmla="*/ 1340532 w 5059200"/>
                    <a:gd name="connsiteY4393" fmla="*/ 3616256 h 3887021"/>
                    <a:gd name="connsiteX4394" fmla="*/ 1337837 w 5059200"/>
                    <a:gd name="connsiteY4394" fmla="*/ 3579244 h 3887021"/>
                    <a:gd name="connsiteX4395" fmla="*/ 1337837 w 5059200"/>
                    <a:gd name="connsiteY4395" fmla="*/ 3579244 h 3887021"/>
                    <a:gd name="connsiteX4396" fmla="*/ 1320409 w 5059200"/>
                    <a:gd name="connsiteY4396" fmla="*/ 3533428 h 3887021"/>
                    <a:gd name="connsiteX4397" fmla="*/ 1320409 w 5059200"/>
                    <a:gd name="connsiteY4397" fmla="*/ 3533428 h 3887021"/>
                    <a:gd name="connsiteX4398" fmla="*/ 1320409 w 5059200"/>
                    <a:gd name="connsiteY4398" fmla="*/ 3530553 h 3887021"/>
                    <a:gd name="connsiteX4399" fmla="*/ 1320409 w 5059200"/>
                    <a:gd name="connsiteY4399" fmla="*/ 3530553 h 3887021"/>
                    <a:gd name="connsiteX4400" fmla="*/ 1318971 w 5059200"/>
                    <a:gd name="connsiteY4400" fmla="*/ 3530553 h 3887021"/>
                    <a:gd name="connsiteX4401" fmla="*/ 1318971 w 5059200"/>
                    <a:gd name="connsiteY4401" fmla="*/ 3530553 h 3887021"/>
                    <a:gd name="connsiteX4402" fmla="*/ 1318971 w 5059200"/>
                    <a:gd name="connsiteY4402" fmla="*/ 3530553 h 3887021"/>
                    <a:gd name="connsiteX4403" fmla="*/ 1318971 w 5059200"/>
                    <a:gd name="connsiteY4403" fmla="*/ 3530553 h 3887021"/>
                    <a:gd name="connsiteX4404" fmla="*/ 1318971 w 5059200"/>
                    <a:gd name="connsiteY4404" fmla="*/ 3530553 h 3887021"/>
                    <a:gd name="connsiteX4405" fmla="*/ 1311784 w 5059200"/>
                    <a:gd name="connsiteY4405" fmla="*/ 3513664 h 3887021"/>
                    <a:gd name="connsiteX4406" fmla="*/ 1311784 w 5059200"/>
                    <a:gd name="connsiteY4406" fmla="*/ 3513664 h 3887021"/>
                    <a:gd name="connsiteX4407" fmla="*/ 1314120 w 5059200"/>
                    <a:gd name="connsiteY4407" fmla="*/ 3502703 h 3887021"/>
                    <a:gd name="connsiteX4408" fmla="*/ 1314120 w 5059200"/>
                    <a:gd name="connsiteY4408" fmla="*/ 3502703 h 3887021"/>
                    <a:gd name="connsiteX4409" fmla="*/ 1331189 w 5059200"/>
                    <a:gd name="connsiteY4409" fmla="*/ 3485635 h 3887021"/>
                    <a:gd name="connsiteX4410" fmla="*/ 1331189 w 5059200"/>
                    <a:gd name="connsiteY4410" fmla="*/ 3485635 h 3887021"/>
                    <a:gd name="connsiteX4411" fmla="*/ 1355804 w 5059200"/>
                    <a:gd name="connsiteY4411" fmla="*/ 3455450 h 3887021"/>
                    <a:gd name="connsiteX4412" fmla="*/ 1355804 w 5059200"/>
                    <a:gd name="connsiteY4412" fmla="*/ 3455450 h 3887021"/>
                    <a:gd name="connsiteX4413" fmla="*/ 1356343 w 5059200"/>
                    <a:gd name="connsiteY4413" fmla="*/ 3451677 h 3887021"/>
                    <a:gd name="connsiteX4414" fmla="*/ 1356343 w 5059200"/>
                    <a:gd name="connsiteY4414" fmla="*/ 3451677 h 3887021"/>
                    <a:gd name="connsiteX4415" fmla="*/ 1348078 w 5059200"/>
                    <a:gd name="connsiteY4415" fmla="*/ 3429397 h 3887021"/>
                    <a:gd name="connsiteX4416" fmla="*/ 1348078 w 5059200"/>
                    <a:gd name="connsiteY4416" fmla="*/ 3429397 h 3887021"/>
                    <a:gd name="connsiteX4417" fmla="*/ 1343766 w 5059200"/>
                    <a:gd name="connsiteY4417" fmla="*/ 3401728 h 3887021"/>
                    <a:gd name="connsiteX4418" fmla="*/ 1343766 w 5059200"/>
                    <a:gd name="connsiteY4418" fmla="*/ 3401728 h 3887021"/>
                    <a:gd name="connsiteX4419" fmla="*/ 1336040 w 5059200"/>
                    <a:gd name="connsiteY4419" fmla="*/ 3382862 h 3887021"/>
                    <a:gd name="connsiteX4420" fmla="*/ 1336040 w 5059200"/>
                    <a:gd name="connsiteY4420" fmla="*/ 3382862 h 3887021"/>
                    <a:gd name="connsiteX4421" fmla="*/ 1324002 w 5059200"/>
                    <a:gd name="connsiteY4421" fmla="*/ 3355732 h 3887021"/>
                    <a:gd name="connsiteX4422" fmla="*/ 1324002 w 5059200"/>
                    <a:gd name="connsiteY4422" fmla="*/ 3355732 h 3887021"/>
                    <a:gd name="connsiteX4423" fmla="*/ 1308730 w 5059200"/>
                    <a:gd name="connsiteY4423" fmla="*/ 3330578 h 3887021"/>
                    <a:gd name="connsiteX4424" fmla="*/ 1308730 w 5059200"/>
                    <a:gd name="connsiteY4424" fmla="*/ 3330578 h 3887021"/>
                    <a:gd name="connsiteX4425" fmla="*/ 1295434 w 5059200"/>
                    <a:gd name="connsiteY4425" fmla="*/ 3300033 h 3887021"/>
                    <a:gd name="connsiteX4426" fmla="*/ 1295434 w 5059200"/>
                    <a:gd name="connsiteY4426" fmla="*/ 3300033 h 3887021"/>
                    <a:gd name="connsiteX4427" fmla="*/ 1296333 w 5059200"/>
                    <a:gd name="connsiteY4427" fmla="*/ 3295721 h 3887021"/>
                    <a:gd name="connsiteX4428" fmla="*/ 1296333 w 5059200"/>
                    <a:gd name="connsiteY4428" fmla="*/ 3295721 h 3887021"/>
                    <a:gd name="connsiteX4429" fmla="*/ 1310527 w 5059200"/>
                    <a:gd name="connsiteY4429" fmla="*/ 3273802 h 3887021"/>
                    <a:gd name="connsiteX4430" fmla="*/ 1310527 w 5059200"/>
                    <a:gd name="connsiteY4430" fmla="*/ 3273802 h 3887021"/>
                    <a:gd name="connsiteX4431" fmla="*/ 1315737 w 5059200"/>
                    <a:gd name="connsiteY4431" fmla="*/ 3242000 h 3887021"/>
                    <a:gd name="connsiteX4432" fmla="*/ 1315737 w 5059200"/>
                    <a:gd name="connsiteY4432" fmla="*/ 3242000 h 3887021"/>
                    <a:gd name="connsiteX4433" fmla="*/ 1326517 w 5059200"/>
                    <a:gd name="connsiteY4433" fmla="*/ 3216127 h 3887021"/>
                    <a:gd name="connsiteX4434" fmla="*/ 1326517 w 5059200"/>
                    <a:gd name="connsiteY4434" fmla="*/ 3216127 h 3887021"/>
                    <a:gd name="connsiteX4435" fmla="*/ 1343586 w 5059200"/>
                    <a:gd name="connsiteY4435" fmla="*/ 3197441 h 3887021"/>
                    <a:gd name="connsiteX4436" fmla="*/ 1343586 w 5059200"/>
                    <a:gd name="connsiteY4436" fmla="*/ 3197441 h 3887021"/>
                    <a:gd name="connsiteX4437" fmla="*/ 1357062 w 5059200"/>
                    <a:gd name="connsiteY4437" fmla="*/ 3183966 h 3887021"/>
                    <a:gd name="connsiteX4438" fmla="*/ 1357062 w 5059200"/>
                    <a:gd name="connsiteY4438" fmla="*/ 3183966 h 3887021"/>
                    <a:gd name="connsiteX4439" fmla="*/ 1359936 w 5059200"/>
                    <a:gd name="connsiteY4439" fmla="*/ 3183606 h 3887021"/>
                    <a:gd name="connsiteX4440" fmla="*/ 1359936 w 5059200"/>
                    <a:gd name="connsiteY4440" fmla="*/ 3183606 h 3887021"/>
                    <a:gd name="connsiteX4441" fmla="*/ 1362811 w 5059200"/>
                    <a:gd name="connsiteY4441" fmla="*/ 3183606 h 3887021"/>
                    <a:gd name="connsiteX4442" fmla="*/ 1362811 w 5059200"/>
                    <a:gd name="connsiteY4442" fmla="*/ 3183606 h 3887021"/>
                    <a:gd name="connsiteX4443" fmla="*/ 1373951 w 5059200"/>
                    <a:gd name="connsiteY4443" fmla="*/ 3173006 h 3887021"/>
                    <a:gd name="connsiteX4444" fmla="*/ 1373951 w 5059200"/>
                    <a:gd name="connsiteY4444" fmla="*/ 3173006 h 3887021"/>
                    <a:gd name="connsiteX4445" fmla="*/ 1393176 w 5059200"/>
                    <a:gd name="connsiteY4445" fmla="*/ 3116409 h 3887021"/>
                    <a:gd name="connsiteX4446" fmla="*/ 1393176 w 5059200"/>
                    <a:gd name="connsiteY4446" fmla="*/ 3116409 h 3887021"/>
                    <a:gd name="connsiteX4447" fmla="*/ 1393176 w 5059200"/>
                    <a:gd name="connsiteY4447" fmla="*/ 3115151 h 3887021"/>
                    <a:gd name="connsiteX4448" fmla="*/ 1393176 w 5059200"/>
                    <a:gd name="connsiteY4448" fmla="*/ 3115151 h 3887021"/>
                    <a:gd name="connsiteX4449" fmla="*/ 1386348 w 5059200"/>
                    <a:gd name="connsiteY4449" fmla="*/ 3077240 h 3887021"/>
                    <a:gd name="connsiteX4450" fmla="*/ 1386348 w 5059200"/>
                    <a:gd name="connsiteY4450" fmla="*/ 3077240 h 3887021"/>
                    <a:gd name="connsiteX4451" fmla="*/ 1371615 w 5059200"/>
                    <a:gd name="connsiteY4451" fmla="*/ 3005731 h 3887021"/>
                    <a:gd name="connsiteX4452" fmla="*/ 1371615 w 5059200"/>
                    <a:gd name="connsiteY4452" fmla="*/ 3005731 h 3887021"/>
                    <a:gd name="connsiteX4453" fmla="*/ 1364967 w 5059200"/>
                    <a:gd name="connsiteY4453" fmla="*/ 2959196 h 3887021"/>
                    <a:gd name="connsiteX4454" fmla="*/ 1364967 w 5059200"/>
                    <a:gd name="connsiteY4454" fmla="*/ 2959196 h 3887021"/>
                    <a:gd name="connsiteX4455" fmla="*/ 1351672 w 5059200"/>
                    <a:gd name="connsiteY4455" fmla="*/ 2925418 h 3887021"/>
                    <a:gd name="connsiteX4456" fmla="*/ 1351672 w 5059200"/>
                    <a:gd name="connsiteY4456" fmla="*/ 2925418 h 3887021"/>
                    <a:gd name="connsiteX4457" fmla="*/ 1334423 w 5059200"/>
                    <a:gd name="connsiteY4457" fmla="*/ 2903857 h 3887021"/>
                    <a:gd name="connsiteX4458" fmla="*/ 1334423 w 5059200"/>
                    <a:gd name="connsiteY4458" fmla="*/ 2903857 h 3887021"/>
                    <a:gd name="connsiteX4459" fmla="*/ 1318253 w 5059200"/>
                    <a:gd name="connsiteY4459" fmla="*/ 2831809 h 3887021"/>
                    <a:gd name="connsiteX4460" fmla="*/ 1318253 w 5059200"/>
                    <a:gd name="connsiteY4460" fmla="*/ 2831809 h 3887021"/>
                    <a:gd name="connsiteX4461" fmla="*/ 1312503 w 5059200"/>
                    <a:gd name="connsiteY4461" fmla="*/ 2793718 h 3887021"/>
                    <a:gd name="connsiteX4462" fmla="*/ 1312503 w 5059200"/>
                    <a:gd name="connsiteY4462" fmla="*/ 2793718 h 3887021"/>
                    <a:gd name="connsiteX4463" fmla="*/ 1300645 w 5059200"/>
                    <a:gd name="connsiteY4463" fmla="*/ 2758323 h 3887021"/>
                    <a:gd name="connsiteX4464" fmla="*/ 1300645 w 5059200"/>
                    <a:gd name="connsiteY4464" fmla="*/ 2758323 h 3887021"/>
                    <a:gd name="connsiteX4465" fmla="*/ 1300824 w 5059200"/>
                    <a:gd name="connsiteY4465" fmla="*/ 2753112 h 3887021"/>
                    <a:gd name="connsiteX4466" fmla="*/ 1300824 w 5059200"/>
                    <a:gd name="connsiteY4466" fmla="*/ 2753112 h 3887021"/>
                    <a:gd name="connsiteX4467" fmla="*/ 1310167 w 5059200"/>
                    <a:gd name="connsiteY4467" fmla="*/ 2704421 h 3887021"/>
                    <a:gd name="connsiteX4468" fmla="*/ 1310167 w 5059200"/>
                    <a:gd name="connsiteY4468" fmla="*/ 2704421 h 3887021"/>
                    <a:gd name="connsiteX4469" fmla="*/ 1319510 w 5059200"/>
                    <a:gd name="connsiteY4469" fmla="*/ 2656269 h 3887021"/>
                    <a:gd name="connsiteX4470" fmla="*/ 1319510 w 5059200"/>
                    <a:gd name="connsiteY4470" fmla="*/ 2656269 h 3887021"/>
                    <a:gd name="connsiteX4471" fmla="*/ 1335501 w 5059200"/>
                    <a:gd name="connsiteY4471" fmla="*/ 2625366 h 3887021"/>
                    <a:gd name="connsiteX4472" fmla="*/ 1335501 w 5059200"/>
                    <a:gd name="connsiteY4472" fmla="*/ 2625366 h 3887021"/>
                    <a:gd name="connsiteX4473" fmla="*/ 1362452 w 5059200"/>
                    <a:gd name="connsiteY4473" fmla="*/ 2594642 h 3887021"/>
                    <a:gd name="connsiteX4474" fmla="*/ 1362452 w 5059200"/>
                    <a:gd name="connsiteY4474" fmla="*/ 2594642 h 3887021"/>
                    <a:gd name="connsiteX4475" fmla="*/ 1379521 w 5059200"/>
                    <a:gd name="connsiteY4475" fmla="*/ 2554575 h 3887021"/>
                    <a:gd name="connsiteX4476" fmla="*/ 1379521 w 5059200"/>
                    <a:gd name="connsiteY4476" fmla="*/ 2554575 h 3887021"/>
                    <a:gd name="connsiteX4477" fmla="*/ 1380239 w 5059200"/>
                    <a:gd name="connsiteY4477" fmla="*/ 2548107 h 3887021"/>
                    <a:gd name="connsiteX4478" fmla="*/ 1380239 w 5059200"/>
                    <a:gd name="connsiteY4478" fmla="*/ 2548107 h 3887021"/>
                    <a:gd name="connsiteX4479" fmla="*/ 1380060 w 5059200"/>
                    <a:gd name="connsiteY4479" fmla="*/ 2541100 h 3887021"/>
                    <a:gd name="connsiteX4480" fmla="*/ 1380060 w 5059200"/>
                    <a:gd name="connsiteY4480" fmla="*/ 2541100 h 3887021"/>
                    <a:gd name="connsiteX4481" fmla="*/ 1384372 w 5059200"/>
                    <a:gd name="connsiteY4481" fmla="*/ 2534272 h 3887021"/>
                    <a:gd name="connsiteX4482" fmla="*/ 1384372 w 5059200"/>
                    <a:gd name="connsiteY4482" fmla="*/ 2534272 h 3887021"/>
                    <a:gd name="connsiteX4483" fmla="*/ 1388325 w 5059200"/>
                    <a:gd name="connsiteY4483" fmla="*/ 2535889 h 3887021"/>
                    <a:gd name="connsiteX4484" fmla="*/ 1388325 w 5059200"/>
                    <a:gd name="connsiteY4484" fmla="*/ 2535889 h 3887021"/>
                    <a:gd name="connsiteX4485" fmla="*/ 1395332 w 5059200"/>
                    <a:gd name="connsiteY4485" fmla="*/ 2539483 h 3887021"/>
                    <a:gd name="connsiteX4486" fmla="*/ 1395332 w 5059200"/>
                    <a:gd name="connsiteY4486" fmla="*/ 2539483 h 3887021"/>
                    <a:gd name="connsiteX4487" fmla="*/ 1399285 w 5059200"/>
                    <a:gd name="connsiteY4487" fmla="*/ 2532835 h 3887021"/>
                    <a:gd name="connsiteX4488" fmla="*/ 1399285 w 5059200"/>
                    <a:gd name="connsiteY4488" fmla="*/ 2532835 h 3887021"/>
                    <a:gd name="connsiteX4489" fmla="*/ 1438094 w 5059200"/>
                    <a:gd name="connsiteY4489" fmla="*/ 2480011 h 3887021"/>
                    <a:gd name="connsiteX4490" fmla="*/ 1438094 w 5059200"/>
                    <a:gd name="connsiteY4490" fmla="*/ 2480011 h 3887021"/>
                    <a:gd name="connsiteX4491" fmla="*/ 1463966 w 5059200"/>
                    <a:gd name="connsiteY4491" fmla="*/ 2458271 h 3887021"/>
                    <a:gd name="connsiteX4492" fmla="*/ 1463966 w 5059200"/>
                    <a:gd name="connsiteY4492" fmla="*/ 2458271 h 3887021"/>
                    <a:gd name="connsiteX4493" fmla="*/ 1491456 w 5059200"/>
                    <a:gd name="connsiteY4493" fmla="*/ 2431320 h 3887021"/>
                    <a:gd name="connsiteX4494" fmla="*/ 1491456 w 5059200"/>
                    <a:gd name="connsiteY4494" fmla="*/ 2431320 h 3887021"/>
                    <a:gd name="connsiteX4495" fmla="*/ 1542663 w 5059200"/>
                    <a:gd name="connsiteY4495" fmla="*/ 2351366 h 3887021"/>
                    <a:gd name="connsiteX4496" fmla="*/ 1542663 w 5059200"/>
                    <a:gd name="connsiteY4496" fmla="*/ 2351366 h 3887021"/>
                    <a:gd name="connsiteX4497" fmla="*/ 1552724 w 5059200"/>
                    <a:gd name="connsiteY4497" fmla="*/ 2318846 h 3887021"/>
                    <a:gd name="connsiteX4498" fmla="*/ 1552724 w 5059200"/>
                    <a:gd name="connsiteY4498" fmla="*/ 2318846 h 3887021"/>
                    <a:gd name="connsiteX4499" fmla="*/ 1574465 w 5059200"/>
                    <a:gd name="connsiteY4499" fmla="*/ 2271232 h 3887021"/>
                    <a:gd name="connsiteX4500" fmla="*/ 1574465 w 5059200"/>
                    <a:gd name="connsiteY4500" fmla="*/ 2271232 h 3887021"/>
                    <a:gd name="connsiteX4501" fmla="*/ 1588299 w 5059200"/>
                    <a:gd name="connsiteY4501" fmla="*/ 2242485 h 3887021"/>
                    <a:gd name="connsiteX4502" fmla="*/ 1588299 w 5059200"/>
                    <a:gd name="connsiteY4502" fmla="*/ 2242485 h 3887021"/>
                    <a:gd name="connsiteX4503" fmla="*/ 1612735 w 5059200"/>
                    <a:gd name="connsiteY4503" fmla="*/ 2198106 h 3887021"/>
                    <a:gd name="connsiteX4504" fmla="*/ 1612735 w 5059200"/>
                    <a:gd name="connsiteY4504" fmla="*/ 2198106 h 3887021"/>
                    <a:gd name="connsiteX4505" fmla="*/ 1625132 w 5059200"/>
                    <a:gd name="connsiteY4505" fmla="*/ 2163609 h 3887021"/>
                    <a:gd name="connsiteX4506" fmla="*/ 1625132 w 5059200"/>
                    <a:gd name="connsiteY4506" fmla="*/ 2163609 h 3887021"/>
                    <a:gd name="connsiteX4507" fmla="*/ 1632139 w 5059200"/>
                    <a:gd name="connsiteY4507" fmla="*/ 2159836 h 3887021"/>
                    <a:gd name="connsiteX4508" fmla="*/ 1632139 w 5059200"/>
                    <a:gd name="connsiteY4508" fmla="*/ 2159836 h 3887021"/>
                    <a:gd name="connsiteX4509" fmla="*/ 1633577 w 5059200"/>
                    <a:gd name="connsiteY4509" fmla="*/ 2156781 h 3887021"/>
                    <a:gd name="connsiteX4510" fmla="*/ 1633577 w 5059200"/>
                    <a:gd name="connsiteY4510" fmla="*/ 2156781 h 3887021"/>
                    <a:gd name="connsiteX4511" fmla="*/ 1633397 w 5059200"/>
                    <a:gd name="connsiteY4511" fmla="*/ 2156063 h 3887021"/>
                    <a:gd name="connsiteX4512" fmla="*/ 1633397 w 5059200"/>
                    <a:gd name="connsiteY4512" fmla="*/ 2156063 h 3887021"/>
                    <a:gd name="connsiteX4513" fmla="*/ 1637170 w 5059200"/>
                    <a:gd name="connsiteY4513" fmla="*/ 2116355 h 3887021"/>
                    <a:gd name="connsiteX4514" fmla="*/ 1637170 w 5059200"/>
                    <a:gd name="connsiteY4514" fmla="*/ 2116355 h 3887021"/>
                    <a:gd name="connsiteX4515" fmla="*/ 1636811 w 5059200"/>
                    <a:gd name="connsiteY4515" fmla="*/ 2116355 h 3887021"/>
                    <a:gd name="connsiteX4516" fmla="*/ 1634295 w 5059200"/>
                    <a:gd name="connsiteY4516" fmla="*/ 2114918 h 3887021"/>
                    <a:gd name="connsiteX4517" fmla="*/ 1634295 w 5059200"/>
                    <a:gd name="connsiteY4517" fmla="*/ 2114918 h 3887021"/>
                    <a:gd name="connsiteX4518" fmla="*/ 1626569 w 5059200"/>
                    <a:gd name="connsiteY4518" fmla="*/ 2113301 h 3887021"/>
                    <a:gd name="connsiteX4519" fmla="*/ 1626569 w 5059200"/>
                    <a:gd name="connsiteY4519" fmla="*/ 2113301 h 3887021"/>
                    <a:gd name="connsiteX4520" fmla="*/ 1622437 w 5059200"/>
                    <a:gd name="connsiteY4520" fmla="*/ 2114738 h 3887021"/>
                    <a:gd name="connsiteX4521" fmla="*/ 1622437 w 5059200"/>
                    <a:gd name="connsiteY4521" fmla="*/ 2114738 h 3887021"/>
                    <a:gd name="connsiteX4522" fmla="*/ 1595127 w 5059200"/>
                    <a:gd name="connsiteY4522" fmla="*/ 2133783 h 3887021"/>
                    <a:gd name="connsiteX4523" fmla="*/ 1595127 w 5059200"/>
                    <a:gd name="connsiteY4523" fmla="*/ 2133783 h 3887021"/>
                    <a:gd name="connsiteX4524" fmla="*/ 1556857 w 5059200"/>
                    <a:gd name="connsiteY4524" fmla="*/ 2138095 h 3887021"/>
                    <a:gd name="connsiteX4525" fmla="*/ 1556857 w 5059200"/>
                    <a:gd name="connsiteY4525" fmla="*/ 2138095 h 3887021"/>
                    <a:gd name="connsiteX4526" fmla="*/ 1551467 w 5059200"/>
                    <a:gd name="connsiteY4526" fmla="*/ 2137916 h 3887021"/>
                    <a:gd name="connsiteX4527" fmla="*/ 1551467 w 5059200"/>
                    <a:gd name="connsiteY4527" fmla="*/ 2137916 h 3887021"/>
                    <a:gd name="connsiteX4528" fmla="*/ 1546975 w 5059200"/>
                    <a:gd name="connsiteY4528" fmla="*/ 2137736 h 3887021"/>
                    <a:gd name="connsiteX4529" fmla="*/ 1546975 w 5059200"/>
                    <a:gd name="connsiteY4529" fmla="*/ 2137736 h 3887021"/>
                    <a:gd name="connsiteX4530" fmla="*/ 1522360 w 5059200"/>
                    <a:gd name="connsiteY4530" fmla="*/ 2146001 h 3887021"/>
                    <a:gd name="connsiteX4531" fmla="*/ 1522360 w 5059200"/>
                    <a:gd name="connsiteY4531" fmla="*/ 2146001 h 3887021"/>
                    <a:gd name="connsiteX4532" fmla="*/ 1503854 w 5059200"/>
                    <a:gd name="connsiteY4532" fmla="*/ 2156602 h 3887021"/>
                    <a:gd name="connsiteX4533" fmla="*/ 1503854 w 5059200"/>
                    <a:gd name="connsiteY4533" fmla="*/ 2156602 h 3887021"/>
                    <a:gd name="connsiteX4534" fmla="*/ 1497206 w 5059200"/>
                    <a:gd name="connsiteY4534" fmla="*/ 2154266 h 3887021"/>
                    <a:gd name="connsiteX4535" fmla="*/ 1497206 w 5059200"/>
                    <a:gd name="connsiteY4535" fmla="*/ 2154266 h 3887021"/>
                    <a:gd name="connsiteX4536" fmla="*/ 1493253 w 5059200"/>
                    <a:gd name="connsiteY4536" fmla="*/ 2149954 h 3887021"/>
                    <a:gd name="connsiteX4537" fmla="*/ 1493253 w 5059200"/>
                    <a:gd name="connsiteY4537" fmla="*/ 2149954 h 3887021"/>
                    <a:gd name="connsiteX4538" fmla="*/ 1484449 w 5059200"/>
                    <a:gd name="connsiteY4538" fmla="*/ 2153727 h 3887021"/>
                    <a:gd name="connsiteX4539" fmla="*/ 1484449 w 5059200"/>
                    <a:gd name="connsiteY4539" fmla="*/ 2153727 h 3887021"/>
                    <a:gd name="connsiteX4540" fmla="*/ 1464685 w 5059200"/>
                    <a:gd name="connsiteY4540" fmla="*/ 2158398 h 3887021"/>
                    <a:gd name="connsiteX4541" fmla="*/ 1464685 w 5059200"/>
                    <a:gd name="connsiteY4541" fmla="*/ 2158398 h 3887021"/>
                    <a:gd name="connsiteX4542" fmla="*/ 1449772 w 5059200"/>
                    <a:gd name="connsiteY4542" fmla="*/ 2153008 h 3887021"/>
                    <a:gd name="connsiteX4543" fmla="*/ 1449772 w 5059200"/>
                    <a:gd name="connsiteY4543" fmla="*/ 2153008 h 3887021"/>
                    <a:gd name="connsiteX4544" fmla="*/ 1438812 w 5059200"/>
                    <a:gd name="connsiteY4544" fmla="*/ 2119230 h 3887021"/>
                    <a:gd name="connsiteX4545" fmla="*/ 1438812 w 5059200"/>
                    <a:gd name="connsiteY4545" fmla="*/ 2119230 h 3887021"/>
                    <a:gd name="connsiteX4546" fmla="*/ 1417791 w 5059200"/>
                    <a:gd name="connsiteY4546" fmla="*/ 2110247 h 3887021"/>
                    <a:gd name="connsiteX4547" fmla="*/ 1417791 w 5059200"/>
                    <a:gd name="connsiteY4547" fmla="*/ 2110247 h 3887021"/>
                    <a:gd name="connsiteX4548" fmla="*/ 1421384 w 5059200"/>
                    <a:gd name="connsiteY4548" fmla="*/ 2105395 h 3887021"/>
                    <a:gd name="connsiteX4549" fmla="*/ 1421384 w 5059200"/>
                    <a:gd name="connsiteY4549" fmla="*/ 2105395 h 3887021"/>
                    <a:gd name="connsiteX4550" fmla="*/ 1442765 w 5059200"/>
                    <a:gd name="connsiteY4550" fmla="*/ 2085991 h 3887021"/>
                    <a:gd name="connsiteX4551" fmla="*/ 1442765 w 5059200"/>
                    <a:gd name="connsiteY4551" fmla="*/ 2085991 h 3887021"/>
                    <a:gd name="connsiteX4552" fmla="*/ 1442586 w 5059200"/>
                    <a:gd name="connsiteY4552" fmla="*/ 2084014 h 3887021"/>
                    <a:gd name="connsiteX4553" fmla="*/ 1442586 w 5059200"/>
                    <a:gd name="connsiteY4553" fmla="*/ 2084014 h 3887021"/>
                    <a:gd name="connsiteX4554" fmla="*/ 1423001 w 5059200"/>
                    <a:gd name="connsiteY4554" fmla="*/ 2039815 h 3887021"/>
                    <a:gd name="connsiteX4555" fmla="*/ 1423001 w 5059200"/>
                    <a:gd name="connsiteY4555" fmla="*/ 2039815 h 3887021"/>
                    <a:gd name="connsiteX4556" fmla="*/ 1401620 w 5059200"/>
                    <a:gd name="connsiteY4556" fmla="*/ 1998311 h 3887021"/>
                    <a:gd name="connsiteX4557" fmla="*/ 1401620 w 5059200"/>
                    <a:gd name="connsiteY4557" fmla="*/ 1998311 h 3887021"/>
                    <a:gd name="connsiteX4558" fmla="*/ 1380778 w 5059200"/>
                    <a:gd name="connsiteY4558" fmla="*/ 1967228 h 3887021"/>
                    <a:gd name="connsiteX4559" fmla="*/ 1380778 w 5059200"/>
                    <a:gd name="connsiteY4559" fmla="*/ 1967228 h 3887021"/>
                    <a:gd name="connsiteX4560" fmla="*/ 1370896 w 5059200"/>
                    <a:gd name="connsiteY4560" fmla="*/ 1942972 h 3887021"/>
                    <a:gd name="connsiteX4561" fmla="*/ 1370896 w 5059200"/>
                    <a:gd name="connsiteY4561" fmla="*/ 1942972 h 3887021"/>
                    <a:gd name="connsiteX4562" fmla="*/ 1370896 w 5059200"/>
                    <a:gd name="connsiteY4562" fmla="*/ 1931473 h 3887021"/>
                    <a:gd name="connsiteX4563" fmla="*/ 1370896 w 5059200"/>
                    <a:gd name="connsiteY4563" fmla="*/ 1931473 h 3887021"/>
                    <a:gd name="connsiteX4564" fmla="*/ 1371974 w 5059200"/>
                    <a:gd name="connsiteY4564" fmla="*/ 1884578 h 3887021"/>
                    <a:gd name="connsiteX4565" fmla="*/ 1371974 w 5059200"/>
                    <a:gd name="connsiteY4565" fmla="*/ 1884578 h 3887021"/>
                    <a:gd name="connsiteX4566" fmla="*/ 1366944 w 5059200"/>
                    <a:gd name="connsiteY4566" fmla="*/ 1859245 h 3887021"/>
                    <a:gd name="connsiteX4567" fmla="*/ 1366944 w 5059200"/>
                    <a:gd name="connsiteY4567" fmla="*/ 1859245 h 3887021"/>
                    <a:gd name="connsiteX4568" fmla="*/ 1351672 w 5059200"/>
                    <a:gd name="connsiteY4568" fmla="*/ 1822951 h 3887021"/>
                    <a:gd name="connsiteX4569" fmla="*/ 1351672 w 5059200"/>
                    <a:gd name="connsiteY4569" fmla="*/ 1822951 h 3887021"/>
                    <a:gd name="connsiteX4570" fmla="*/ 1352031 w 5059200"/>
                    <a:gd name="connsiteY4570" fmla="*/ 1818819 h 3887021"/>
                    <a:gd name="connsiteX4571" fmla="*/ 1352031 w 5059200"/>
                    <a:gd name="connsiteY4571" fmla="*/ 1818819 h 3887021"/>
                    <a:gd name="connsiteX4572" fmla="*/ 1362272 w 5059200"/>
                    <a:gd name="connsiteY4572" fmla="*/ 1759347 h 3887021"/>
                    <a:gd name="connsiteX4573" fmla="*/ 1362272 w 5059200"/>
                    <a:gd name="connsiteY4573" fmla="*/ 1759347 h 3887021"/>
                    <a:gd name="connsiteX4574" fmla="*/ 1362811 w 5059200"/>
                    <a:gd name="connsiteY4574" fmla="*/ 1746231 h 3887021"/>
                    <a:gd name="connsiteX4575" fmla="*/ 1362811 w 5059200"/>
                    <a:gd name="connsiteY4575" fmla="*/ 1746231 h 3887021"/>
                    <a:gd name="connsiteX4576" fmla="*/ 1362092 w 5059200"/>
                    <a:gd name="connsiteY4576" fmla="*/ 1719999 h 3887021"/>
                    <a:gd name="connsiteX4577" fmla="*/ 1362092 w 5059200"/>
                    <a:gd name="connsiteY4577" fmla="*/ 1719999 h 3887021"/>
                    <a:gd name="connsiteX4578" fmla="*/ 1354726 w 5059200"/>
                    <a:gd name="connsiteY4578" fmla="*/ 1686939 h 3887021"/>
                    <a:gd name="connsiteX4579" fmla="*/ 1354726 w 5059200"/>
                    <a:gd name="connsiteY4579" fmla="*/ 1686939 h 3887021"/>
                    <a:gd name="connsiteX4580" fmla="*/ 1349156 w 5059200"/>
                    <a:gd name="connsiteY4580" fmla="*/ 1667176 h 3887021"/>
                    <a:gd name="connsiteX4581" fmla="*/ 1349156 w 5059200"/>
                    <a:gd name="connsiteY4581" fmla="*/ 1667176 h 3887021"/>
                    <a:gd name="connsiteX4582" fmla="*/ 1349875 w 5059200"/>
                    <a:gd name="connsiteY4582" fmla="*/ 1657294 h 3887021"/>
                    <a:gd name="connsiteX4583" fmla="*/ 1349875 w 5059200"/>
                    <a:gd name="connsiteY4583" fmla="*/ 1657294 h 3887021"/>
                    <a:gd name="connsiteX4584" fmla="*/ 1349875 w 5059200"/>
                    <a:gd name="connsiteY4584" fmla="*/ 1655317 h 3887021"/>
                    <a:gd name="connsiteX4585" fmla="*/ 1349875 w 5059200"/>
                    <a:gd name="connsiteY4585" fmla="*/ 1655317 h 3887021"/>
                    <a:gd name="connsiteX4586" fmla="*/ 1354187 w 5059200"/>
                    <a:gd name="connsiteY4586" fmla="*/ 1637170 h 3887021"/>
                    <a:gd name="connsiteX4587" fmla="*/ 1354187 w 5059200"/>
                    <a:gd name="connsiteY4587" fmla="*/ 1637170 h 3887021"/>
                    <a:gd name="connsiteX4588" fmla="*/ 1356343 w 5059200"/>
                    <a:gd name="connsiteY4588" fmla="*/ 1622258 h 3887021"/>
                    <a:gd name="connsiteX4589" fmla="*/ 1356343 w 5059200"/>
                    <a:gd name="connsiteY4589" fmla="*/ 1622258 h 3887021"/>
                    <a:gd name="connsiteX4590" fmla="*/ 1356343 w 5059200"/>
                    <a:gd name="connsiteY4590" fmla="*/ 1617406 h 3887021"/>
                    <a:gd name="connsiteX4591" fmla="*/ 1356343 w 5059200"/>
                    <a:gd name="connsiteY4591" fmla="*/ 1617406 h 3887021"/>
                    <a:gd name="connsiteX4592" fmla="*/ 1356343 w 5059200"/>
                    <a:gd name="connsiteY4592" fmla="*/ 1616867 h 3887021"/>
                    <a:gd name="connsiteX4593" fmla="*/ 1356343 w 5059200"/>
                    <a:gd name="connsiteY4593" fmla="*/ 1616867 h 3887021"/>
                    <a:gd name="connsiteX4594" fmla="*/ 1357241 w 5059200"/>
                    <a:gd name="connsiteY4594" fmla="*/ 1526313 h 3887021"/>
                    <a:gd name="connsiteX4595" fmla="*/ 1357241 w 5059200"/>
                    <a:gd name="connsiteY4595" fmla="*/ 1526313 h 3887021"/>
                    <a:gd name="connsiteX4596" fmla="*/ 1355984 w 5059200"/>
                    <a:gd name="connsiteY4596" fmla="*/ 1482293 h 3887021"/>
                    <a:gd name="connsiteX4597" fmla="*/ 1355984 w 5059200"/>
                    <a:gd name="connsiteY4597" fmla="*/ 1482293 h 3887021"/>
                    <a:gd name="connsiteX4598" fmla="*/ 1350234 w 5059200"/>
                    <a:gd name="connsiteY4598" fmla="*/ 1453546 h 3887021"/>
                    <a:gd name="connsiteX4599" fmla="*/ 1350234 w 5059200"/>
                    <a:gd name="connsiteY4599" fmla="*/ 1453546 h 3887021"/>
                    <a:gd name="connsiteX4600" fmla="*/ 1350593 w 5059200"/>
                    <a:gd name="connsiteY4600" fmla="*/ 1449413 h 3887021"/>
                    <a:gd name="connsiteX4601" fmla="*/ 1350593 w 5059200"/>
                    <a:gd name="connsiteY4601" fmla="*/ 1449413 h 3887021"/>
                    <a:gd name="connsiteX4602" fmla="*/ 1354367 w 5059200"/>
                    <a:gd name="connsiteY4602" fmla="*/ 1430009 h 3887021"/>
                    <a:gd name="connsiteX4603" fmla="*/ 1354367 w 5059200"/>
                    <a:gd name="connsiteY4603" fmla="*/ 1430009 h 3887021"/>
                    <a:gd name="connsiteX4604" fmla="*/ 1362092 w 5059200"/>
                    <a:gd name="connsiteY4604" fmla="*/ 1415635 h 3887021"/>
                    <a:gd name="connsiteX4605" fmla="*/ 1362092 w 5059200"/>
                    <a:gd name="connsiteY4605" fmla="*/ 1415635 h 3887021"/>
                    <a:gd name="connsiteX4606" fmla="*/ 1366045 w 5059200"/>
                    <a:gd name="connsiteY4606" fmla="*/ 1419767 h 3887021"/>
                    <a:gd name="connsiteX4607" fmla="*/ 1366045 w 5059200"/>
                    <a:gd name="connsiteY4607" fmla="*/ 1419767 h 3887021"/>
                    <a:gd name="connsiteX4608" fmla="*/ 1371615 w 5059200"/>
                    <a:gd name="connsiteY4608" fmla="*/ 1477442 h 3887021"/>
                    <a:gd name="connsiteX4609" fmla="*/ 1371615 w 5059200"/>
                    <a:gd name="connsiteY4609" fmla="*/ 1477442 h 3887021"/>
                    <a:gd name="connsiteX4610" fmla="*/ 1374849 w 5059200"/>
                    <a:gd name="connsiteY4610" fmla="*/ 1485168 h 3887021"/>
                    <a:gd name="connsiteX4611" fmla="*/ 1374849 w 5059200"/>
                    <a:gd name="connsiteY4611" fmla="*/ 1485168 h 3887021"/>
                    <a:gd name="connsiteX4612" fmla="*/ 1378443 w 5059200"/>
                    <a:gd name="connsiteY4612" fmla="*/ 1479239 h 3887021"/>
                    <a:gd name="connsiteX4613" fmla="*/ 1378443 w 5059200"/>
                    <a:gd name="connsiteY4613" fmla="*/ 1479239 h 3887021"/>
                    <a:gd name="connsiteX4614" fmla="*/ 1405932 w 5059200"/>
                    <a:gd name="connsiteY4614" fmla="*/ 1431266 h 3887021"/>
                    <a:gd name="connsiteX4615" fmla="*/ 1405932 w 5059200"/>
                    <a:gd name="connsiteY4615" fmla="*/ 1431266 h 3887021"/>
                    <a:gd name="connsiteX4616" fmla="*/ 1413299 w 5059200"/>
                    <a:gd name="connsiteY4616" fmla="*/ 1429110 h 3887021"/>
                    <a:gd name="connsiteX4617" fmla="*/ 1413299 w 5059200"/>
                    <a:gd name="connsiteY4617" fmla="*/ 1429110 h 3887021"/>
                    <a:gd name="connsiteX4618" fmla="*/ 1418509 w 5059200"/>
                    <a:gd name="connsiteY4618" fmla="*/ 1433782 h 3887021"/>
                    <a:gd name="connsiteX4619" fmla="*/ 1418509 w 5059200"/>
                    <a:gd name="connsiteY4619" fmla="*/ 1433782 h 3887021"/>
                    <a:gd name="connsiteX4620" fmla="*/ 1411502 w 5059200"/>
                    <a:gd name="connsiteY4620" fmla="*/ 1444742 h 3887021"/>
                    <a:gd name="connsiteX4621" fmla="*/ 1411502 w 5059200"/>
                    <a:gd name="connsiteY4621" fmla="*/ 1444742 h 3887021"/>
                    <a:gd name="connsiteX4622" fmla="*/ 1392996 w 5059200"/>
                    <a:gd name="connsiteY4622" fmla="*/ 1479598 h 3887021"/>
                    <a:gd name="connsiteX4623" fmla="*/ 1392996 w 5059200"/>
                    <a:gd name="connsiteY4623" fmla="*/ 1479598 h 3887021"/>
                    <a:gd name="connsiteX4624" fmla="*/ 1393176 w 5059200"/>
                    <a:gd name="connsiteY4624" fmla="*/ 1480676 h 3887021"/>
                    <a:gd name="connsiteX4625" fmla="*/ 1393176 w 5059200"/>
                    <a:gd name="connsiteY4625" fmla="*/ 1480676 h 3887021"/>
                    <a:gd name="connsiteX4626" fmla="*/ 1404675 w 5059200"/>
                    <a:gd name="connsiteY4626" fmla="*/ 1502416 h 3887021"/>
                    <a:gd name="connsiteX4627" fmla="*/ 1404675 w 5059200"/>
                    <a:gd name="connsiteY4627" fmla="*/ 1502416 h 3887021"/>
                    <a:gd name="connsiteX4628" fmla="*/ 1410245 w 5059200"/>
                    <a:gd name="connsiteY4628" fmla="*/ 1565302 h 3887021"/>
                    <a:gd name="connsiteX4629" fmla="*/ 1410245 w 5059200"/>
                    <a:gd name="connsiteY4629" fmla="*/ 1565302 h 3887021"/>
                    <a:gd name="connsiteX4630" fmla="*/ 1410065 w 5059200"/>
                    <a:gd name="connsiteY4630" fmla="*/ 1570692 h 3887021"/>
                    <a:gd name="connsiteX4631" fmla="*/ 1410065 w 5059200"/>
                    <a:gd name="connsiteY4631" fmla="*/ 1570692 h 3887021"/>
                    <a:gd name="connsiteX4632" fmla="*/ 1411862 w 5059200"/>
                    <a:gd name="connsiteY4632" fmla="*/ 1599439 h 3887021"/>
                    <a:gd name="connsiteX4633" fmla="*/ 1411862 w 5059200"/>
                    <a:gd name="connsiteY4633" fmla="*/ 1599439 h 3887021"/>
                    <a:gd name="connsiteX4634" fmla="*/ 1410245 w 5059200"/>
                    <a:gd name="connsiteY4634" fmla="*/ 1611118 h 3887021"/>
                    <a:gd name="connsiteX4635" fmla="*/ 1410245 w 5059200"/>
                    <a:gd name="connsiteY4635" fmla="*/ 1611118 h 3887021"/>
                    <a:gd name="connsiteX4636" fmla="*/ 1408807 w 5059200"/>
                    <a:gd name="connsiteY4636" fmla="*/ 1618125 h 3887021"/>
                    <a:gd name="connsiteX4637" fmla="*/ 1408807 w 5059200"/>
                    <a:gd name="connsiteY4637" fmla="*/ 1618125 h 3887021"/>
                    <a:gd name="connsiteX4638" fmla="*/ 1415096 w 5059200"/>
                    <a:gd name="connsiteY4638" fmla="*/ 1629804 h 3887021"/>
                    <a:gd name="connsiteX4639" fmla="*/ 1415096 w 5059200"/>
                    <a:gd name="connsiteY4639" fmla="*/ 1629804 h 3887021"/>
                    <a:gd name="connsiteX4640" fmla="*/ 1429110 w 5059200"/>
                    <a:gd name="connsiteY4640" fmla="*/ 1662145 h 3887021"/>
                    <a:gd name="connsiteX4641" fmla="*/ 1429110 w 5059200"/>
                    <a:gd name="connsiteY4641" fmla="*/ 1662145 h 3887021"/>
                    <a:gd name="connsiteX4642" fmla="*/ 1419408 w 5059200"/>
                    <a:gd name="connsiteY4642" fmla="*/ 1728444 h 3887021"/>
                    <a:gd name="connsiteX4643" fmla="*/ 1419408 w 5059200"/>
                    <a:gd name="connsiteY4643" fmla="*/ 1728444 h 3887021"/>
                    <a:gd name="connsiteX4644" fmla="*/ 1420127 w 5059200"/>
                    <a:gd name="connsiteY4644" fmla="*/ 1734373 h 3887021"/>
                    <a:gd name="connsiteX4645" fmla="*/ 1420127 w 5059200"/>
                    <a:gd name="connsiteY4645" fmla="*/ 1734373 h 3887021"/>
                    <a:gd name="connsiteX4646" fmla="*/ 1431446 w 5059200"/>
                    <a:gd name="connsiteY4646" fmla="*/ 1781087 h 3887021"/>
                    <a:gd name="connsiteX4647" fmla="*/ 1431446 w 5059200"/>
                    <a:gd name="connsiteY4647" fmla="*/ 1781087 h 3887021"/>
                    <a:gd name="connsiteX4648" fmla="*/ 1446898 w 5059200"/>
                    <a:gd name="connsiteY4648" fmla="*/ 1830857 h 3887021"/>
                    <a:gd name="connsiteX4649" fmla="*/ 1446898 w 5059200"/>
                    <a:gd name="connsiteY4649" fmla="*/ 1830857 h 3887021"/>
                    <a:gd name="connsiteX4650" fmla="*/ 1452288 w 5059200"/>
                    <a:gd name="connsiteY4650" fmla="*/ 1882243 h 3887021"/>
                    <a:gd name="connsiteX4651" fmla="*/ 1452288 w 5059200"/>
                    <a:gd name="connsiteY4651" fmla="*/ 1882243 h 3887021"/>
                    <a:gd name="connsiteX4652" fmla="*/ 1464505 w 5059200"/>
                    <a:gd name="connsiteY4652" fmla="*/ 1924286 h 3887021"/>
                    <a:gd name="connsiteX4653" fmla="*/ 1464505 w 5059200"/>
                    <a:gd name="connsiteY4653" fmla="*/ 1924286 h 3887021"/>
                    <a:gd name="connsiteX4654" fmla="*/ 1464326 w 5059200"/>
                    <a:gd name="connsiteY4654" fmla="*/ 1926801 h 3887021"/>
                    <a:gd name="connsiteX4655" fmla="*/ 1464326 w 5059200"/>
                    <a:gd name="connsiteY4655" fmla="*/ 1926801 h 3887021"/>
                    <a:gd name="connsiteX4656" fmla="*/ 1454983 w 5059200"/>
                    <a:gd name="connsiteY4656" fmla="*/ 1975672 h 3887021"/>
                    <a:gd name="connsiteX4657" fmla="*/ 1454983 w 5059200"/>
                    <a:gd name="connsiteY4657" fmla="*/ 1975672 h 3887021"/>
                    <a:gd name="connsiteX4658" fmla="*/ 1452647 w 5059200"/>
                    <a:gd name="connsiteY4658" fmla="*/ 1983757 h 3887021"/>
                    <a:gd name="connsiteX4659" fmla="*/ 1452647 w 5059200"/>
                    <a:gd name="connsiteY4659" fmla="*/ 1983757 h 3887021"/>
                    <a:gd name="connsiteX4660" fmla="*/ 1452647 w 5059200"/>
                    <a:gd name="connsiteY4660" fmla="*/ 1986632 h 3887021"/>
                    <a:gd name="connsiteX4661" fmla="*/ 1452647 w 5059200"/>
                    <a:gd name="connsiteY4661" fmla="*/ 1986632 h 3887021"/>
                    <a:gd name="connsiteX4662" fmla="*/ 1452647 w 5059200"/>
                    <a:gd name="connsiteY4662" fmla="*/ 1986632 h 3887021"/>
                    <a:gd name="connsiteX4663" fmla="*/ 1448515 w 5059200"/>
                    <a:gd name="connsiteY4663" fmla="*/ 2009091 h 3887021"/>
                    <a:gd name="connsiteX4664" fmla="*/ 1448515 w 5059200"/>
                    <a:gd name="connsiteY4664" fmla="*/ 2009091 h 3887021"/>
                    <a:gd name="connsiteX4665" fmla="*/ 1448694 w 5059200"/>
                    <a:gd name="connsiteY4665" fmla="*/ 2011786 h 3887021"/>
                    <a:gd name="connsiteX4666" fmla="*/ 1448694 w 5059200"/>
                    <a:gd name="connsiteY4666" fmla="*/ 2011786 h 3887021"/>
                    <a:gd name="connsiteX4667" fmla="*/ 1454623 w 5059200"/>
                    <a:gd name="connsiteY4667" fmla="*/ 2035323 h 3887021"/>
                    <a:gd name="connsiteX4668" fmla="*/ 1454623 w 5059200"/>
                    <a:gd name="connsiteY4668" fmla="*/ 2035323 h 3887021"/>
                    <a:gd name="connsiteX4669" fmla="*/ 1454084 w 5059200"/>
                    <a:gd name="connsiteY4669" fmla="*/ 2039995 h 3887021"/>
                    <a:gd name="connsiteX4670" fmla="*/ 1454084 w 5059200"/>
                    <a:gd name="connsiteY4670" fmla="*/ 2039995 h 3887021"/>
                    <a:gd name="connsiteX4671" fmla="*/ 1453545 w 5059200"/>
                    <a:gd name="connsiteY4671" fmla="*/ 2047541 h 3887021"/>
                    <a:gd name="connsiteX4672" fmla="*/ 1453545 w 5059200"/>
                    <a:gd name="connsiteY4672" fmla="*/ 2047541 h 3887021"/>
                    <a:gd name="connsiteX4673" fmla="*/ 1462709 w 5059200"/>
                    <a:gd name="connsiteY4673" fmla="*/ 2066945 h 3887021"/>
                    <a:gd name="connsiteX4674" fmla="*/ 1462709 w 5059200"/>
                    <a:gd name="connsiteY4674" fmla="*/ 2066945 h 3887021"/>
                    <a:gd name="connsiteX4675" fmla="*/ 1480856 w 5059200"/>
                    <a:gd name="connsiteY4675" fmla="*/ 2075929 h 3887021"/>
                    <a:gd name="connsiteX4676" fmla="*/ 1480856 w 5059200"/>
                    <a:gd name="connsiteY4676" fmla="*/ 2075929 h 3887021"/>
                    <a:gd name="connsiteX4677" fmla="*/ 1487503 w 5059200"/>
                    <a:gd name="connsiteY4677" fmla="*/ 2074492 h 3887021"/>
                    <a:gd name="connsiteX4678" fmla="*/ 1487503 w 5059200"/>
                    <a:gd name="connsiteY4678" fmla="*/ 2074492 h 3887021"/>
                    <a:gd name="connsiteX4679" fmla="*/ 1509064 w 5059200"/>
                    <a:gd name="connsiteY4679" fmla="*/ 2051673 h 3887021"/>
                    <a:gd name="connsiteX4680" fmla="*/ 1509064 w 5059200"/>
                    <a:gd name="connsiteY4680" fmla="*/ 2051673 h 3887021"/>
                    <a:gd name="connsiteX4681" fmla="*/ 1547334 w 5059200"/>
                    <a:gd name="connsiteY4681" fmla="*/ 2044307 h 3887021"/>
                    <a:gd name="connsiteX4682" fmla="*/ 1547334 w 5059200"/>
                    <a:gd name="connsiteY4682" fmla="*/ 2044307 h 3887021"/>
                    <a:gd name="connsiteX4683" fmla="*/ 1573387 w 5059200"/>
                    <a:gd name="connsiteY4683" fmla="*/ 2029753 h 3887021"/>
                    <a:gd name="connsiteX4684" fmla="*/ 1573387 w 5059200"/>
                    <a:gd name="connsiteY4684" fmla="*/ 2029753 h 3887021"/>
                    <a:gd name="connsiteX4685" fmla="*/ 1577878 w 5059200"/>
                    <a:gd name="connsiteY4685" fmla="*/ 2030472 h 3887021"/>
                    <a:gd name="connsiteX4686" fmla="*/ 1577878 w 5059200"/>
                    <a:gd name="connsiteY4686" fmla="*/ 2030472 h 3887021"/>
                    <a:gd name="connsiteX4687" fmla="*/ 1581651 w 5059200"/>
                    <a:gd name="connsiteY4687" fmla="*/ 2031371 h 3887021"/>
                    <a:gd name="connsiteX4688" fmla="*/ 1581651 w 5059200"/>
                    <a:gd name="connsiteY4688" fmla="*/ 2031371 h 3887021"/>
                    <a:gd name="connsiteX4689" fmla="*/ 1600158 w 5059200"/>
                    <a:gd name="connsiteY4689" fmla="*/ 2021309 h 3887021"/>
                    <a:gd name="connsiteX4690" fmla="*/ 1600158 w 5059200"/>
                    <a:gd name="connsiteY4690" fmla="*/ 2021309 h 3887021"/>
                    <a:gd name="connsiteX4691" fmla="*/ 1635553 w 5059200"/>
                    <a:gd name="connsiteY4691" fmla="*/ 2003521 h 3887021"/>
                    <a:gd name="connsiteX4692" fmla="*/ 1635553 w 5059200"/>
                    <a:gd name="connsiteY4692" fmla="*/ 2003521 h 3887021"/>
                    <a:gd name="connsiteX4693" fmla="*/ 1689994 w 5059200"/>
                    <a:gd name="connsiteY4693" fmla="*/ 1975852 h 3887021"/>
                    <a:gd name="connsiteX4694" fmla="*/ 1689994 w 5059200"/>
                    <a:gd name="connsiteY4694" fmla="*/ 1975852 h 3887021"/>
                    <a:gd name="connsiteX4695" fmla="*/ 1703289 w 5059200"/>
                    <a:gd name="connsiteY4695" fmla="*/ 1949081 h 3887021"/>
                    <a:gd name="connsiteX4696" fmla="*/ 1703289 w 5059200"/>
                    <a:gd name="connsiteY4696" fmla="*/ 1949081 h 3887021"/>
                    <a:gd name="connsiteX4697" fmla="*/ 1735271 w 5059200"/>
                    <a:gd name="connsiteY4697" fmla="*/ 1936863 h 3887021"/>
                    <a:gd name="connsiteX4698" fmla="*/ 1735271 w 5059200"/>
                    <a:gd name="connsiteY4698" fmla="*/ 1936863 h 3887021"/>
                    <a:gd name="connsiteX4699" fmla="*/ 1764557 w 5059200"/>
                    <a:gd name="connsiteY4699" fmla="*/ 1928059 h 3887021"/>
                    <a:gd name="connsiteX4700" fmla="*/ 1764557 w 5059200"/>
                    <a:gd name="connsiteY4700" fmla="*/ 1928059 h 3887021"/>
                    <a:gd name="connsiteX4701" fmla="*/ 1781267 w 5059200"/>
                    <a:gd name="connsiteY4701" fmla="*/ 1904881 h 3887021"/>
                    <a:gd name="connsiteX4702" fmla="*/ 1781267 w 5059200"/>
                    <a:gd name="connsiteY4702" fmla="*/ 1904881 h 3887021"/>
                    <a:gd name="connsiteX4703" fmla="*/ 1811452 w 5059200"/>
                    <a:gd name="connsiteY4703" fmla="*/ 1899132 h 3887021"/>
                    <a:gd name="connsiteX4704" fmla="*/ 1811452 w 5059200"/>
                    <a:gd name="connsiteY4704" fmla="*/ 1899132 h 3887021"/>
                    <a:gd name="connsiteX4705" fmla="*/ 1827622 w 5059200"/>
                    <a:gd name="connsiteY4705" fmla="*/ 1870205 h 3887021"/>
                    <a:gd name="connsiteX4706" fmla="*/ 1827622 w 5059200"/>
                    <a:gd name="connsiteY4706" fmla="*/ 1870205 h 3887021"/>
                    <a:gd name="connsiteX4707" fmla="*/ 1854393 w 5059200"/>
                    <a:gd name="connsiteY4707" fmla="*/ 1851159 h 3887021"/>
                    <a:gd name="connsiteX4708" fmla="*/ 1854393 w 5059200"/>
                    <a:gd name="connsiteY4708" fmla="*/ 1851159 h 3887021"/>
                    <a:gd name="connsiteX4709" fmla="*/ 1861401 w 5059200"/>
                    <a:gd name="connsiteY4709" fmla="*/ 1820795 h 3887021"/>
                    <a:gd name="connsiteX4710" fmla="*/ 1861401 w 5059200"/>
                    <a:gd name="connsiteY4710" fmla="*/ 1820795 h 3887021"/>
                    <a:gd name="connsiteX4711" fmla="*/ 1883680 w 5059200"/>
                    <a:gd name="connsiteY4711" fmla="*/ 1807499 h 3887021"/>
                    <a:gd name="connsiteX4712" fmla="*/ 1883680 w 5059200"/>
                    <a:gd name="connsiteY4712" fmla="*/ 1807499 h 3887021"/>
                    <a:gd name="connsiteX4713" fmla="*/ 1913505 w 5059200"/>
                    <a:gd name="connsiteY4713" fmla="*/ 1772104 h 3887021"/>
                    <a:gd name="connsiteX4714" fmla="*/ 1913505 w 5059200"/>
                    <a:gd name="connsiteY4714" fmla="*/ 1772104 h 3887021"/>
                    <a:gd name="connsiteX4715" fmla="*/ 1927879 w 5059200"/>
                    <a:gd name="connsiteY4715" fmla="*/ 1744794 h 3887021"/>
                    <a:gd name="connsiteX4716" fmla="*/ 1927879 w 5059200"/>
                    <a:gd name="connsiteY4716" fmla="*/ 1744794 h 3887021"/>
                    <a:gd name="connsiteX4717" fmla="*/ 1927879 w 5059200"/>
                    <a:gd name="connsiteY4717" fmla="*/ 1743536 h 3887021"/>
                    <a:gd name="connsiteX4718" fmla="*/ 1927879 w 5059200"/>
                    <a:gd name="connsiteY4718" fmla="*/ 1743536 h 3887021"/>
                    <a:gd name="connsiteX4719" fmla="*/ 1913326 w 5059200"/>
                    <a:gd name="connsiteY4719" fmla="*/ 1712453 h 3887021"/>
                    <a:gd name="connsiteX4720" fmla="*/ 1913326 w 5059200"/>
                    <a:gd name="connsiteY4720" fmla="*/ 1712453 h 3887021"/>
                    <a:gd name="connsiteX4721" fmla="*/ 1896257 w 5059200"/>
                    <a:gd name="connsiteY4721" fmla="*/ 1693228 h 3887021"/>
                    <a:gd name="connsiteX4722" fmla="*/ 1896257 w 5059200"/>
                    <a:gd name="connsiteY4722" fmla="*/ 1693228 h 3887021"/>
                    <a:gd name="connsiteX4723" fmla="*/ 1898413 w 5059200"/>
                    <a:gd name="connsiteY4723" fmla="*/ 1690892 h 3887021"/>
                    <a:gd name="connsiteX4724" fmla="*/ 1898413 w 5059200"/>
                    <a:gd name="connsiteY4724" fmla="*/ 1690892 h 3887021"/>
                    <a:gd name="connsiteX4725" fmla="*/ 1898054 w 5059200"/>
                    <a:gd name="connsiteY4725" fmla="*/ 1689455 h 3887021"/>
                    <a:gd name="connsiteX4726" fmla="*/ 1898054 w 5059200"/>
                    <a:gd name="connsiteY4726" fmla="*/ 1689455 h 3887021"/>
                    <a:gd name="connsiteX4727" fmla="*/ 1897515 w 5059200"/>
                    <a:gd name="connsiteY4727" fmla="*/ 1689635 h 3887021"/>
                    <a:gd name="connsiteX4728" fmla="*/ 1895898 w 5059200"/>
                    <a:gd name="connsiteY4728" fmla="*/ 1691790 h 3887021"/>
                    <a:gd name="connsiteX4729" fmla="*/ 1896077 w 5059200"/>
                    <a:gd name="connsiteY4729" fmla="*/ 1693048 h 3887021"/>
                    <a:gd name="connsiteX4730" fmla="*/ 1896077 w 5059200"/>
                    <a:gd name="connsiteY4730" fmla="*/ 1693048 h 3887021"/>
                    <a:gd name="connsiteX4731" fmla="*/ 1895898 w 5059200"/>
                    <a:gd name="connsiteY4731" fmla="*/ 1693048 h 3887021"/>
                    <a:gd name="connsiteX4732" fmla="*/ 1895898 w 5059200"/>
                    <a:gd name="connsiteY4732" fmla="*/ 1691970 h 3887021"/>
                    <a:gd name="connsiteX4733" fmla="*/ 1895179 w 5059200"/>
                    <a:gd name="connsiteY4733" fmla="*/ 1693048 h 3887021"/>
                    <a:gd name="connsiteX4734" fmla="*/ 1872361 w 5059200"/>
                    <a:gd name="connsiteY4734" fmla="*/ 1672206 h 3887021"/>
                    <a:gd name="connsiteX4735" fmla="*/ 1872361 w 5059200"/>
                    <a:gd name="connsiteY4735" fmla="*/ 1672206 h 3887021"/>
                    <a:gd name="connsiteX4736" fmla="*/ 1872001 w 5059200"/>
                    <a:gd name="connsiteY4736" fmla="*/ 1661606 h 3887021"/>
                    <a:gd name="connsiteX4737" fmla="*/ 1872001 w 5059200"/>
                    <a:gd name="connsiteY4737" fmla="*/ 1661606 h 3887021"/>
                    <a:gd name="connsiteX4738" fmla="*/ 1876134 w 5059200"/>
                    <a:gd name="connsiteY4738" fmla="*/ 1622617 h 3887021"/>
                    <a:gd name="connsiteX4739" fmla="*/ 1876134 w 5059200"/>
                    <a:gd name="connsiteY4739" fmla="*/ 1622617 h 3887021"/>
                    <a:gd name="connsiteX4740" fmla="*/ 1879008 w 5059200"/>
                    <a:gd name="connsiteY4740" fmla="*/ 1606267 h 3887021"/>
                    <a:gd name="connsiteX4741" fmla="*/ 1879008 w 5059200"/>
                    <a:gd name="connsiteY4741" fmla="*/ 1606267 h 3887021"/>
                    <a:gd name="connsiteX4742" fmla="*/ 1879008 w 5059200"/>
                    <a:gd name="connsiteY4742" fmla="*/ 1606267 h 3887021"/>
                    <a:gd name="connsiteX4743" fmla="*/ 1879008 w 5059200"/>
                    <a:gd name="connsiteY4743" fmla="*/ 1606267 h 3887021"/>
                    <a:gd name="connsiteX4744" fmla="*/ 1847206 w 5059200"/>
                    <a:gd name="connsiteY4744" fmla="*/ 1639686 h 3887021"/>
                    <a:gd name="connsiteX4745" fmla="*/ 1847206 w 5059200"/>
                    <a:gd name="connsiteY4745" fmla="*/ 1639686 h 3887021"/>
                    <a:gd name="connsiteX4746" fmla="*/ 1829599 w 5059200"/>
                    <a:gd name="connsiteY4746" fmla="*/ 1662863 h 3887021"/>
                    <a:gd name="connsiteX4747" fmla="*/ 1829599 w 5059200"/>
                    <a:gd name="connsiteY4747" fmla="*/ 1662863 h 3887021"/>
                    <a:gd name="connsiteX4748" fmla="*/ 1799414 w 5059200"/>
                    <a:gd name="connsiteY4748" fmla="*/ 1673464 h 3887021"/>
                    <a:gd name="connsiteX4749" fmla="*/ 1799414 w 5059200"/>
                    <a:gd name="connsiteY4749" fmla="*/ 1673464 h 3887021"/>
                    <a:gd name="connsiteX4750" fmla="*/ 1795461 w 5059200"/>
                    <a:gd name="connsiteY4750" fmla="*/ 1673284 h 3887021"/>
                    <a:gd name="connsiteX4751" fmla="*/ 1795461 w 5059200"/>
                    <a:gd name="connsiteY4751" fmla="*/ 1673284 h 3887021"/>
                    <a:gd name="connsiteX4752" fmla="*/ 1781447 w 5059200"/>
                    <a:gd name="connsiteY4752" fmla="*/ 1671847 h 3887021"/>
                    <a:gd name="connsiteX4753" fmla="*/ 1781447 w 5059200"/>
                    <a:gd name="connsiteY4753" fmla="*/ 1671847 h 3887021"/>
                    <a:gd name="connsiteX4754" fmla="*/ 1763659 w 5059200"/>
                    <a:gd name="connsiteY4754" fmla="*/ 1674722 h 3887021"/>
                    <a:gd name="connsiteX4755" fmla="*/ 1763659 w 5059200"/>
                    <a:gd name="connsiteY4755" fmla="*/ 1674722 h 3887021"/>
                    <a:gd name="connsiteX4756" fmla="*/ 1761144 w 5059200"/>
                    <a:gd name="connsiteY4756" fmla="*/ 1674901 h 3887021"/>
                    <a:gd name="connsiteX4757" fmla="*/ 1761144 w 5059200"/>
                    <a:gd name="connsiteY4757" fmla="*/ 1674901 h 3887021"/>
                    <a:gd name="connsiteX4758" fmla="*/ 1747129 w 5059200"/>
                    <a:gd name="connsiteY4758" fmla="*/ 1657653 h 3887021"/>
                    <a:gd name="connsiteX4759" fmla="*/ 1747129 w 5059200"/>
                    <a:gd name="connsiteY4759" fmla="*/ 1657653 h 3887021"/>
                    <a:gd name="connsiteX4760" fmla="*/ 1747309 w 5059200"/>
                    <a:gd name="connsiteY4760" fmla="*/ 1655497 h 3887021"/>
                    <a:gd name="connsiteX4761" fmla="*/ 1747309 w 5059200"/>
                    <a:gd name="connsiteY4761" fmla="*/ 1655497 h 3887021"/>
                    <a:gd name="connsiteX4762" fmla="*/ 1747309 w 5059200"/>
                    <a:gd name="connsiteY4762" fmla="*/ 1654778 h 3887021"/>
                    <a:gd name="connsiteX4763" fmla="*/ 1747309 w 5059200"/>
                    <a:gd name="connsiteY4763" fmla="*/ 1654778 h 3887021"/>
                    <a:gd name="connsiteX4764" fmla="*/ 1758269 w 5059200"/>
                    <a:gd name="connsiteY4764" fmla="*/ 1630702 h 3887021"/>
                    <a:gd name="connsiteX4765" fmla="*/ 1758269 w 5059200"/>
                    <a:gd name="connsiteY4765" fmla="*/ 1630702 h 3887021"/>
                    <a:gd name="connsiteX4766" fmla="*/ 1763300 w 5059200"/>
                    <a:gd name="connsiteY4766" fmla="*/ 1608063 h 3887021"/>
                    <a:gd name="connsiteX4767" fmla="*/ 1763300 w 5059200"/>
                    <a:gd name="connsiteY4767" fmla="*/ 1608063 h 3887021"/>
                    <a:gd name="connsiteX4768" fmla="*/ 1762940 w 5059200"/>
                    <a:gd name="connsiteY4768" fmla="*/ 1603392 h 3887021"/>
                    <a:gd name="connsiteX4769" fmla="*/ 1762940 w 5059200"/>
                    <a:gd name="connsiteY4769" fmla="*/ 1603392 h 3887021"/>
                    <a:gd name="connsiteX4770" fmla="*/ 1760784 w 5059200"/>
                    <a:gd name="connsiteY4770" fmla="*/ 1599799 h 3887021"/>
                    <a:gd name="connsiteX4771" fmla="*/ 1760784 w 5059200"/>
                    <a:gd name="connsiteY4771" fmla="*/ 1599799 h 3887021"/>
                    <a:gd name="connsiteX4772" fmla="*/ 1753238 w 5059200"/>
                    <a:gd name="connsiteY4772" fmla="*/ 1606985 h 3887021"/>
                    <a:gd name="connsiteX4773" fmla="*/ 1753238 w 5059200"/>
                    <a:gd name="connsiteY4773" fmla="*/ 1606985 h 3887021"/>
                    <a:gd name="connsiteX4774" fmla="*/ 1741380 w 5059200"/>
                    <a:gd name="connsiteY4774" fmla="*/ 1628905 h 3887021"/>
                    <a:gd name="connsiteX4775" fmla="*/ 1741380 w 5059200"/>
                    <a:gd name="connsiteY4775" fmla="*/ 1628905 h 3887021"/>
                    <a:gd name="connsiteX4776" fmla="*/ 1737427 w 5059200"/>
                    <a:gd name="connsiteY4776" fmla="*/ 1627468 h 3887021"/>
                    <a:gd name="connsiteX4777" fmla="*/ 1737427 w 5059200"/>
                    <a:gd name="connsiteY4777" fmla="*/ 1627468 h 3887021"/>
                    <a:gd name="connsiteX4778" fmla="*/ 1726467 w 5059200"/>
                    <a:gd name="connsiteY4778" fmla="*/ 1607884 h 3887021"/>
                    <a:gd name="connsiteX4779" fmla="*/ 1726467 w 5059200"/>
                    <a:gd name="connsiteY4779" fmla="*/ 1607884 h 3887021"/>
                    <a:gd name="connsiteX4780" fmla="*/ 1728983 w 5059200"/>
                    <a:gd name="connsiteY4780" fmla="*/ 1596744 h 3887021"/>
                    <a:gd name="connsiteX4781" fmla="*/ 1728983 w 5059200"/>
                    <a:gd name="connsiteY4781" fmla="*/ 1596744 h 3887021"/>
                    <a:gd name="connsiteX4782" fmla="*/ 1734912 w 5059200"/>
                    <a:gd name="connsiteY4782" fmla="*/ 1579136 h 3887021"/>
                    <a:gd name="connsiteX4783" fmla="*/ 1734912 w 5059200"/>
                    <a:gd name="connsiteY4783" fmla="*/ 1579136 h 3887021"/>
                    <a:gd name="connsiteX4784" fmla="*/ 1732756 w 5059200"/>
                    <a:gd name="connsiteY4784" fmla="*/ 1566200 h 3887021"/>
                    <a:gd name="connsiteX4785" fmla="*/ 1732756 w 5059200"/>
                    <a:gd name="connsiteY4785" fmla="*/ 1566200 h 3887021"/>
                    <a:gd name="connsiteX4786" fmla="*/ 1725209 w 5059200"/>
                    <a:gd name="connsiteY4786" fmla="*/ 1540327 h 3887021"/>
                    <a:gd name="connsiteX4787" fmla="*/ 1725209 w 5059200"/>
                    <a:gd name="connsiteY4787" fmla="*/ 1540327 h 3887021"/>
                    <a:gd name="connsiteX4788" fmla="*/ 1715687 w 5059200"/>
                    <a:gd name="connsiteY4788" fmla="*/ 1529547 h 3887021"/>
                    <a:gd name="connsiteX4789" fmla="*/ 1715687 w 5059200"/>
                    <a:gd name="connsiteY4789" fmla="*/ 1529547 h 3887021"/>
                    <a:gd name="connsiteX4790" fmla="*/ 1716944 w 5059200"/>
                    <a:gd name="connsiteY4790" fmla="*/ 1522719 h 3887021"/>
                    <a:gd name="connsiteX4791" fmla="*/ 1716944 w 5059200"/>
                    <a:gd name="connsiteY4791" fmla="*/ 1522719 h 3887021"/>
                    <a:gd name="connsiteX4792" fmla="*/ 1726467 w 5059200"/>
                    <a:gd name="connsiteY4792" fmla="*/ 1479598 h 3887021"/>
                    <a:gd name="connsiteX4793" fmla="*/ 1726467 w 5059200"/>
                    <a:gd name="connsiteY4793" fmla="*/ 1479598 h 3887021"/>
                    <a:gd name="connsiteX4794" fmla="*/ 1726647 w 5059200"/>
                    <a:gd name="connsiteY4794" fmla="*/ 1478520 h 3887021"/>
                    <a:gd name="connsiteX4795" fmla="*/ 1726647 w 5059200"/>
                    <a:gd name="connsiteY4795" fmla="*/ 1478520 h 3887021"/>
                    <a:gd name="connsiteX4796" fmla="*/ 1716944 w 5059200"/>
                    <a:gd name="connsiteY4796" fmla="*/ 1468818 h 3887021"/>
                    <a:gd name="connsiteX4797" fmla="*/ 1716944 w 5059200"/>
                    <a:gd name="connsiteY4797" fmla="*/ 1468818 h 3887021"/>
                    <a:gd name="connsiteX4798" fmla="*/ 1718382 w 5059200"/>
                    <a:gd name="connsiteY4798" fmla="*/ 1464865 h 3887021"/>
                    <a:gd name="connsiteX4799" fmla="*/ 1718382 w 5059200"/>
                    <a:gd name="connsiteY4799" fmla="*/ 1464865 h 3887021"/>
                    <a:gd name="connsiteX4800" fmla="*/ 1728264 w 5059200"/>
                    <a:gd name="connsiteY4800" fmla="*/ 1454803 h 3887021"/>
                    <a:gd name="connsiteX4801" fmla="*/ 1728264 w 5059200"/>
                    <a:gd name="connsiteY4801" fmla="*/ 1454803 h 3887021"/>
                    <a:gd name="connsiteX4802" fmla="*/ 1733654 w 5059200"/>
                    <a:gd name="connsiteY4802" fmla="*/ 1456061 h 3887021"/>
                    <a:gd name="connsiteX4803" fmla="*/ 1733654 w 5059200"/>
                    <a:gd name="connsiteY4803" fmla="*/ 1456061 h 3887021"/>
                    <a:gd name="connsiteX4804" fmla="*/ 1740302 w 5059200"/>
                    <a:gd name="connsiteY4804" fmla="*/ 1458576 h 3887021"/>
                    <a:gd name="connsiteX4805" fmla="*/ 1740302 w 5059200"/>
                    <a:gd name="connsiteY4805" fmla="*/ 1458576 h 3887021"/>
                    <a:gd name="connsiteX4806" fmla="*/ 1748028 w 5059200"/>
                    <a:gd name="connsiteY4806" fmla="*/ 1454803 h 3887021"/>
                    <a:gd name="connsiteX4807" fmla="*/ 1748028 w 5059200"/>
                    <a:gd name="connsiteY4807" fmla="*/ 1454803 h 3887021"/>
                    <a:gd name="connsiteX4808" fmla="*/ 1762581 w 5059200"/>
                    <a:gd name="connsiteY4808" fmla="*/ 1447077 h 3887021"/>
                    <a:gd name="connsiteX4809" fmla="*/ 1762581 w 5059200"/>
                    <a:gd name="connsiteY4809" fmla="*/ 1447077 h 3887021"/>
                    <a:gd name="connsiteX4810" fmla="*/ 1767792 w 5059200"/>
                    <a:gd name="connsiteY4810" fmla="*/ 1448155 h 3887021"/>
                    <a:gd name="connsiteX4811" fmla="*/ 1767792 w 5059200"/>
                    <a:gd name="connsiteY4811" fmla="*/ 1448155 h 3887021"/>
                    <a:gd name="connsiteX4812" fmla="*/ 1779650 w 5059200"/>
                    <a:gd name="connsiteY4812" fmla="*/ 1471513 h 3887021"/>
                    <a:gd name="connsiteX4813" fmla="*/ 1779650 w 5059200"/>
                    <a:gd name="connsiteY4813" fmla="*/ 1471513 h 3887021"/>
                    <a:gd name="connsiteX4814" fmla="*/ 1783603 w 5059200"/>
                    <a:gd name="connsiteY4814" fmla="*/ 1495409 h 3887021"/>
                    <a:gd name="connsiteX4815" fmla="*/ 1783603 w 5059200"/>
                    <a:gd name="connsiteY4815" fmla="*/ 1495409 h 3887021"/>
                    <a:gd name="connsiteX4816" fmla="*/ 1794203 w 5059200"/>
                    <a:gd name="connsiteY4816" fmla="*/ 1532961 h 3887021"/>
                    <a:gd name="connsiteX4817" fmla="*/ 1794203 w 5059200"/>
                    <a:gd name="connsiteY4817" fmla="*/ 1532961 h 3887021"/>
                    <a:gd name="connsiteX4818" fmla="*/ 1813967 w 5059200"/>
                    <a:gd name="connsiteY4818" fmla="*/ 1558294 h 3887021"/>
                    <a:gd name="connsiteX4819" fmla="*/ 1813967 w 5059200"/>
                    <a:gd name="connsiteY4819" fmla="*/ 1558294 h 3887021"/>
                    <a:gd name="connsiteX4820" fmla="*/ 1841457 w 5059200"/>
                    <a:gd name="connsiteY4820" fmla="*/ 1580574 h 3887021"/>
                    <a:gd name="connsiteX4821" fmla="*/ 1841457 w 5059200"/>
                    <a:gd name="connsiteY4821" fmla="*/ 1580574 h 3887021"/>
                    <a:gd name="connsiteX4822" fmla="*/ 1848285 w 5059200"/>
                    <a:gd name="connsiteY4822" fmla="*/ 1581652 h 3887021"/>
                    <a:gd name="connsiteX4823" fmla="*/ 1848285 w 5059200"/>
                    <a:gd name="connsiteY4823" fmla="*/ 1581652 h 3887021"/>
                    <a:gd name="connsiteX4824" fmla="*/ 1855292 w 5059200"/>
                    <a:gd name="connsiteY4824" fmla="*/ 1580753 h 3887021"/>
                    <a:gd name="connsiteX4825" fmla="*/ 1855292 w 5059200"/>
                    <a:gd name="connsiteY4825" fmla="*/ 1580753 h 3887021"/>
                    <a:gd name="connsiteX4826" fmla="*/ 1886375 w 5059200"/>
                    <a:gd name="connsiteY4826" fmla="*/ 1572309 h 3887021"/>
                    <a:gd name="connsiteX4827" fmla="*/ 1886375 w 5059200"/>
                    <a:gd name="connsiteY4827" fmla="*/ 1572309 h 3887021"/>
                    <a:gd name="connsiteX4828" fmla="*/ 1889429 w 5059200"/>
                    <a:gd name="connsiteY4828" fmla="*/ 1572488 h 3887021"/>
                    <a:gd name="connsiteX4829" fmla="*/ 1889429 w 5059200"/>
                    <a:gd name="connsiteY4829" fmla="*/ 1572488 h 3887021"/>
                    <a:gd name="connsiteX4830" fmla="*/ 1910271 w 5059200"/>
                    <a:gd name="connsiteY4830" fmla="*/ 1588300 h 3887021"/>
                    <a:gd name="connsiteX4831" fmla="*/ 1910271 w 5059200"/>
                    <a:gd name="connsiteY4831" fmla="*/ 1588300 h 3887021"/>
                    <a:gd name="connsiteX4832" fmla="*/ 1910271 w 5059200"/>
                    <a:gd name="connsiteY4832" fmla="*/ 1588300 h 3887021"/>
                    <a:gd name="connsiteX4833" fmla="*/ 1908834 w 5059200"/>
                    <a:gd name="connsiteY4833" fmla="*/ 1609142 h 3887021"/>
                    <a:gd name="connsiteX4834" fmla="*/ 1908834 w 5059200"/>
                    <a:gd name="connsiteY4834" fmla="*/ 1609142 h 3887021"/>
                    <a:gd name="connsiteX4835" fmla="*/ 1912787 w 5059200"/>
                    <a:gd name="connsiteY4835" fmla="*/ 1620461 h 3887021"/>
                    <a:gd name="connsiteX4836" fmla="*/ 1912787 w 5059200"/>
                    <a:gd name="connsiteY4836" fmla="*/ 1620461 h 3887021"/>
                    <a:gd name="connsiteX4837" fmla="*/ 1934347 w 5059200"/>
                    <a:gd name="connsiteY4837" fmla="*/ 1635194 h 3887021"/>
                    <a:gd name="connsiteX4838" fmla="*/ 1934347 w 5059200"/>
                    <a:gd name="connsiteY4838" fmla="*/ 1635194 h 3887021"/>
                    <a:gd name="connsiteX4839" fmla="*/ 1972258 w 5059200"/>
                    <a:gd name="connsiteY4839" fmla="*/ 1647951 h 3887021"/>
                    <a:gd name="connsiteX4840" fmla="*/ 1972258 w 5059200"/>
                    <a:gd name="connsiteY4840" fmla="*/ 1647951 h 3887021"/>
                    <a:gd name="connsiteX4841" fmla="*/ 1982859 w 5059200"/>
                    <a:gd name="connsiteY4841" fmla="*/ 1644717 h 3887021"/>
                    <a:gd name="connsiteX4842" fmla="*/ 1982859 w 5059200"/>
                    <a:gd name="connsiteY4842" fmla="*/ 1644717 h 3887021"/>
                    <a:gd name="connsiteX4843" fmla="*/ 1991483 w 5059200"/>
                    <a:gd name="connsiteY4843" fmla="*/ 1648669 h 3887021"/>
                    <a:gd name="connsiteX4844" fmla="*/ 1991483 w 5059200"/>
                    <a:gd name="connsiteY4844" fmla="*/ 1648669 h 3887021"/>
                    <a:gd name="connsiteX4845" fmla="*/ 2006396 w 5059200"/>
                    <a:gd name="connsiteY4845" fmla="*/ 1655138 h 3887021"/>
                    <a:gd name="connsiteX4846" fmla="*/ 2006396 w 5059200"/>
                    <a:gd name="connsiteY4846" fmla="*/ 1655138 h 3887021"/>
                    <a:gd name="connsiteX4847" fmla="*/ 2014840 w 5059200"/>
                    <a:gd name="connsiteY4847" fmla="*/ 1654419 h 3887021"/>
                    <a:gd name="connsiteX4848" fmla="*/ 2014840 w 5059200"/>
                    <a:gd name="connsiteY4848" fmla="*/ 1654419 h 3887021"/>
                    <a:gd name="connsiteX4849" fmla="*/ 2032089 w 5059200"/>
                    <a:gd name="connsiteY4849" fmla="*/ 1651005 h 3887021"/>
                    <a:gd name="connsiteX4850" fmla="*/ 2032089 w 5059200"/>
                    <a:gd name="connsiteY4850" fmla="*/ 1651005 h 3887021"/>
                    <a:gd name="connsiteX4851" fmla="*/ 2039096 w 5059200"/>
                    <a:gd name="connsiteY4851" fmla="*/ 1651724 h 3887021"/>
                    <a:gd name="connsiteX4852" fmla="*/ 2039096 w 5059200"/>
                    <a:gd name="connsiteY4852" fmla="*/ 1651724 h 3887021"/>
                    <a:gd name="connsiteX4853" fmla="*/ 2079882 w 5059200"/>
                    <a:gd name="connsiteY4853" fmla="*/ 1655317 h 3887021"/>
                    <a:gd name="connsiteX4854" fmla="*/ 2079882 w 5059200"/>
                    <a:gd name="connsiteY4854" fmla="*/ 1655317 h 3887021"/>
                    <a:gd name="connsiteX4855" fmla="*/ 2093357 w 5059200"/>
                    <a:gd name="connsiteY4855" fmla="*/ 1654239 h 3887021"/>
                    <a:gd name="connsiteX4856" fmla="*/ 2093357 w 5059200"/>
                    <a:gd name="connsiteY4856" fmla="*/ 1654239 h 3887021"/>
                    <a:gd name="connsiteX4857" fmla="*/ 2114379 w 5059200"/>
                    <a:gd name="connsiteY4857" fmla="*/ 1651544 h 3887021"/>
                    <a:gd name="connsiteX4858" fmla="*/ 2114379 w 5059200"/>
                    <a:gd name="connsiteY4858" fmla="*/ 1651544 h 3887021"/>
                    <a:gd name="connsiteX4859" fmla="*/ 2130729 w 5059200"/>
                    <a:gd name="connsiteY4859" fmla="*/ 1660887 h 3887021"/>
                    <a:gd name="connsiteX4860" fmla="*/ 2130729 w 5059200"/>
                    <a:gd name="connsiteY4860" fmla="*/ 1660887 h 3887021"/>
                    <a:gd name="connsiteX4861" fmla="*/ 2130370 w 5059200"/>
                    <a:gd name="connsiteY4861" fmla="*/ 1665379 h 3887021"/>
                    <a:gd name="connsiteX4862" fmla="*/ 2130370 w 5059200"/>
                    <a:gd name="connsiteY4862" fmla="*/ 1665379 h 3887021"/>
                    <a:gd name="connsiteX4863" fmla="*/ 2138455 w 5059200"/>
                    <a:gd name="connsiteY4863" fmla="*/ 1692509 h 3887021"/>
                    <a:gd name="connsiteX4864" fmla="*/ 2138455 w 5059200"/>
                    <a:gd name="connsiteY4864" fmla="*/ 1692509 h 3887021"/>
                    <a:gd name="connsiteX4865" fmla="*/ 2153907 w 5059200"/>
                    <a:gd name="connsiteY4865" fmla="*/ 1711195 h 3887021"/>
                    <a:gd name="connsiteX4866" fmla="*/ 2153907 w 5059200"/>
                    <a:gd name="connsiteY4866" fmla="*/ 1711195 h 3887021"/>
                    <a:gd name="connsiteX4867" fmla="*/ 2164687 w 5059200"/>
                    <a:gd name="connsiteY4867" fmla="*/ 1717663 h 3887021"/>
                    <a:gd name="connsiteX4868" fmla="*/ 2164687 w 5059200"/>
                    <a:gd name="connsiteY4868" fmla="*/ 1717663 h 3887021"/>
                    <a:gd name="connsiteX4869" fmla="*/ 2163789 w 5059200"/>
                    <a:gd name="connsiteY4869" fmla="*/ 1722514 h 3887021"/>
                    <a:gd name="connsiteX4870" fmla="*/ 2163789 w 5059200"/>
                    <a:gd name="connsiteY4870" fmla="*/ 1722514 h 3887021"/>
                    <a:gd name="connsiteX4871" fmla="*/ 2162890 w 5059200"/>
                    <a:gd name="connsiteY4871" fmla="*/ 1728084 h 3887021"/>
                    <a:gd name="connsiteX4872" fmla="*/ 2162890 w 5059200"/>
                    <a:gd name="connsiteY4872" fmla="*/ 1728084 h 3887021"/>
                    <a:gd name="connsiteX4873" fmla="*/ 2175108 w 5059200"/>
                    <a:gd name="connsiteY4873" fmla="*/ 1739044 h 3887021"/>
                    <a:gd name="connsiteX4874" fmla="*/ 2175108 w 5059200"/>
                    <a:gd name="connsiteY4874" fmla="*/ 1739044 h 3887021"/>
                    <a:gd name="connsiteX4875" fmla="*/ 2185529 w 5059200"/>
                    <a:gd name="connsiteY4875" fmla="*/ 1739763 h 3887021"/>
                    <a:gd name="connsiteX4876" fmla="*/ 2185529 w 5059200"/>
                    <a:gd name="connsiteY4876" fmla="*/ 1739763 h 3887021"/>
                    <a:gd name="connsiteX4877" fmla="*/ 2196129 w 5059200"/>
                    <a:gd name="connsiteY4877" fmla="*/ 1739583 h 3887021"/>
                    <a:gd name="connsiteX4878" fmla="*/ 2196129 w 5059200"/>
                    <a:gd name="connsiteY4878" fmla="*/ 1739583 h 3887021"/>
                    <a:gd name="connsiteX4879" fmla="*/ 2206550 w 5059200"/>
                    <a:gd name="connsiteY4879" fmla="*/ 1744973 h 3887021"/>
                    <a:gd name="connsiteX4880" fmla="*/ 2206550 w 5059200"/>
                    <a:gd name="connsiteY4880" fmla="*/ 1744973 h 3887021"/>
                    <a:gd name="connsiteX4881" fmla="*/ 2205472 w 5059200"/>
                    <a:gd name="connsiteY4881" fmla="*/ 1748567 h 3887021"/>
                    <a:gd name="connsiteX4882" fmla="*/ 2205472 w 5059200"/>
                    <a:gd name="connsiteY4882" fmla="*/ 1748567 h 3887021"/>
                    <a:gd name="connsiteX4883" fmla="*/ 2174569 w 5059200"/>
                    <a:gd name="connsiteY4883" fmla="*/ 1766893 h 3887021"/>
                    <a:gd name="connsiteX4884" fmla="*/ 2174569 w 5059200"/>
                    <a:gd name="connsiteY4884" fmla="*/ 1766893 h 3887021"/>
                    <a:gd name="connsiteX4885" fmla="*/ 2174389 w 5059200"/>
                    <a:gd name="connsiteY4885" fmla="*/ 1766893 h 3887021"/>
                    <a:gd name="connsiteX4886" fmla="*/ 2164328 w 5059200"/>
                    <a:gd name="connsiteY4886" fmla="*/ 1766534 h 3887021"/>
                    <a:gd name="connsiteX4887" fmla="*/ 2164328 w 5059200"/>
                    <a:gd name="connsiteY4887" fmla="*/ 1766534 h 3887021"/>
                    <a:gd name="connsiteX4888" fmla="*/ 2161812 w 5059200"/>
                    <a:gd name="connsiteY4888" fmla="*/ 1766714 h 3887021"/>
                    <a:gd name="connsiteX4889" fmla="*/ 2161812 w 5059200"/>
                    <a:gd name="connsiteY4889" fmla="*/ 1766714 h 3887021"/>
                    <a:gd name="connsiteX4890" fmla="*/ 2163609 w 5059200"/>
                    <a:gd name="connsiteY4890" fmla="*/ 1769588 h 3887021"/>
                    <a:gd name="connsiteX4891" fmla="*/ 2163609 w 5059200"/>
                    <a:gd name="connsiteY4891" fmla="*/ 1769588 h 3887021"/>
                    <a:gd name="connsiteX4892" fmla="*/ 2197387 w 5059200"/>
                    <a:gd name="connsiteY4892" fmla="*/ 1821514 h 3887021"/>
                    <a:gd name="connsiteX4893" fmla="*/ 2197387 w 5059200"/>
                    <a:gd name="connsiteY4893" fmla="*/ 1821514 h 3887021"/>
                    <a:gd name="connsiteX4894" fmla="*/ 2198106 w 5059200"/>
                    <a:gd name="connsiteY4894" fmla="*/ 1821514 h 3887021"/>
                    <a:gd name="connsiteX4895" fmla="*/ 2198106 w 5059200"/>
                    <a:gd name="connsiteY4895" fmla="*/ 1821514 h 3887021"/>
                    <a:gd name="connsiteX4896" fmla="*/ 2231705 w 5059200"/>
                    <a:gd name="connsiteY4896" fmla="*/ 1795102 h 3887021"/>
                    <a:gd name="connsiteX4897" fmla="*/ 2231705 w 5059200"/>
                    <a:gd name="connsiteY4897" fmla="*/ 1795102 h 3887021"/>
                    <a:gd name="connsiteX4898" fmla="*/ 2245898 w 5059200"/>
                    <a:gd name="connsiteY4898" fmla="*/ 1762761 h 3887021"/>
                    <a:gd name="connsiteX4899" fmla="*/ 2245898 w 5059200"/>
                    <a:gd name="connsiteY4899" fmla="*/ 1762761 h 3887021"/>
                    <a:gd name="connsiteX4900" fmla="*/ 2250031 w 5059200"/>
                    <a:gd name="connsiteY4900" fmla="*/ 1764737 h 3887021"/>
                    <a:gd name="connsiteX4901" fmla="*/ 2250031 w 5059200"/>
                    <a:gd name="connsiteY4901" fmla="*/ 1764737 h 3887021"/>
                    <a:gd name="connsiteX4902" fmla="*/ 2254163 w 5059200"/>
                    <a:gd name="connsiteY4902" fmla="*/ 1774619 h 3887021"/>
                    <a:gd name="connsiteX4903" fmla="*/ 2254163 w 5059200"/>
                    <a:gd name="connsiteY4903" fmla="*/ 1774619 h 3887021"/>
                    <a:gd name="connsiteX4904" fmla="*/ 2249672 w 5059200"/>
                    <a:gd name="connsiteY4904" fmla="*/ 1796539 h 3887021"/>
                    <a:gd name="connsiteX4905" fmla="*/ 2249672 w 5059200"/>
                    <a:gd name="connsiteY4905" fmla="*/ 1796539 h 3887021"/>
                    <a:gd name="connsiteX4906" fmla="*/ 2244641 w 5059200"/>
                    <a:gd name="connsiteY4906" fmla="*/ 1841457 h 3887021"/>
                    <a:gd name="connsiteX4907" fmla="*/ 2244641 w 5059200"/>
                    <a:gd name="connsiteY4907" fmla="*/ 1841457 h 3887021"/>
                    <a:gd name="connsiteX4908" fmla="*/ 2237993 w 5059200"/>
                    <a:gd name="connsiteY4908" fmla="*/ 1867510 h 3887021"/>
                    <a:gd name="connsiteX4909" fmla="*/ 2237993 w 5059200"/>
                    <a:gd name="connsiteY4909" fmla="*/ 1867510 h 3887021"/>
                    <a:gd name="connsiteX4910" fmla="*/ 2235657 w 5059200"/>
                    <a:gd name="connsiteY4910" fmla="*/ 1880626 h 3887021"/>
                    <a:gd name="connsiteX4911" fmla="*/ 2235657 w 5059200"/>
                    <a:gd name="connsiteY4911" fmla="*/ 1880626 h 3887021"/>
                    <a:gd name="connsiteX4912" fmla="*/ 2238352 w 5059200"/>
                    <a:gd name="connsiteY4912" fmla="*/ 1904163 h 3887021"/>
                    <a:gd name="connsiteX4913" fmla="*/ 2238352 w 5059200"/>
                    <a:gd name="connsiteY4913" fmla="*/ 1904163 h 3887021"/>
                    <a:gd name="connsiteX4914" fmla="*/ 2239251 w 5059200"/>
                    <a:gd name="connsiteY4914" fmla="*/ 1909194 h 3887021"/>
                    <a:gd name="connsiteX4915" fmla="*/ 2239251 w 5059200"/>
                    <a:gd name="connsiteY4915" fmla="*/ 1909194 h 3887021"/>
                    <a:gd name="connsiteX4916" fmla="*/ 2235837 w 5059200"/>
                    <a:gd name="connsiteY4916" fmla="*/ 1927340 h 3887021"/>
                    <a:gd name="connsiteX4917" fmla="*/ 2235837 w 5059200"/>
                    <a:gd name="connsiteY4917" fmla="*/ 1927340 h 3887021"/>
                    <a:gd name="connsiteX4918" fmla="*/ 2234040 w 5059200"/>
                    <a:gd name="connsiteY4918" fmla="*/ 1927340 h 3887021"/>
                    <a:gd name="connsiteX4919" fmla="*/ 2235837 w 5059200"/>
                    <a:gd name="connsiteY4919" fmla="*/ 1927700 h 3887021"/>
                    <a:gd name="connsiteX4920" fmla="*/ 2232782 w 5059200"/>
                    <a:gd name="connsiteY4920" fmla="*/ 1966150 h 3887021"/>
                    <a:gd name="connsiteX4921" fmla="*/ 2232782 w 5059200"/>
                    <a:gd name="connsiteY4921" fmla="*/ 1966150 h 3887021"/>
                    <a:gd name="connsiteX4922" fmla="*/ 2235837 w 5059200"/>
                    <a:gd name="connsiteY4922" fmla="*/ 1986093 h 3887021"/>
                    <a:gd name="connsiteX4923" fmla="*/ 2235837 w 5059200"/>
                    <a:gd name="connsiteY4923" fmla="*/ 1986093 h 3887021"/>
                    <a:gd name="connsiteX4924" fmla="*/ 2246976 w 5059200"/>
                    <a:gd name="connsiteY4924" fmla="*/ 2020590 h 3887021"/>
                    <a:gd name="connsiteX4925" fmla="*/ 2246976 w 5059200"/>
                    <a:gd name="connsiteY4925" fmla="*/ 2020590 h 3887021"/>
                    <a:gd name="connsiteX4926" fmla="*/ 2246797 w 5059200"/>
                    <a:gd name="connsiteY4926" fmla="*/ 2023105 h 3887021"/>
                    <a:gd name="connsiteX4927" fmla="*/ 2246797 w 5059200"/>
                    <a:gd name="connsiteY4927" fmla="*/ 2023105 h 3887021"/>
                    <a:gd name="connsiteX4928" fmla="*/ 2256140 w 5059200"/>
                    <a:gd name="connsiteY4928" fmla="*/ 2057962 h 3887021"/>
                    <a:gd name="connsiteX4929" fmla="*/ 2256140 w 5059200"/>
                    <a:gd name="connsiteY4929" fmla="*/ 2057962 h 3887021"/>
                    <a:gd name="connsiteX4930" fmla="*/ 2250750 w 5059200"/>
                    <a:gd name="connsiteY4930" fmla="*/ 2083835 h 3887021"/>
                    <a:gd name="connsiteX4931" fmla="*/ 2250750 w 5059200"/>
                    <a:gd name="connsiteY4931" fmla="*/ 2083835 h 3887021"/>
                    <a:gd name="connsiteX4932" fmla="*/ 2250929 w 5059200"/>
                    <a:gd name="connsiteY4932" fmla="*/ 2089225 h 3887021"/>
                    <a:gd name="connsiteX4933" fmla="*/ 2250929 w 5059200"/>
                    <a:gd name="connsiteY4933" fmla="*/ 2089225 h 3887021"/>
                    <a:gd name="connsiteX4934" fmla="*/ 2266920 w 5059200"/>
                    <a:gd name="connsiteY4934" fmla="*/ 2149774 h 3887021"/>
                    <a:gd name="connsiteX4935" fmla="*/ 2266920 w 5059200"/>
                    <a:gd name="connsiteY4935" fmla="*/ 2149774 h 3887021"/>
                    <a:gd name="connsiteX4936" fmla="*/ 2276443 w 5059200"/>
                    <a:gd name="connsiteY4936" fmla="*/ 2217870 h 3887021"/>
                    <a:gd name="connsiteX4937" fmla="*/ 2276443 w 5059200"/>
                    <a:gd name="connsiteY4937" fmla="*/ 2217870 h 3887021"/>
                    <a:gd name="connsiteX4938" fmla="*/ 2303034 w 5059200"/>
                    <a:gd name="connsiteY4938" fmla="*/ 2256859 h 3887021"/>
                    <a:gd name="connsiteX4939" fmla="*/ 2303034 w 5059200"/>
                    <a:gd name="connsiteY4939" fmla="*/ 2256859 h 3887021"/>
                    <a:gd name="connsiteX4940" fmla="*/ 2303034 w 5059200"/>
                    <a:gd name="connsiteY4940" fmla="*/ 2257038 h 3887021"/>
                    <a:gd name="connsiteX4941" fmla="*/ 2303034 w 5059200"/>
                    <a:gd name="connsiteY4941" fmla="*/ 2257038 h 3887021"/>
                    <a:gd name="connsiteX4942" fmla="*/ 2303034 w 5059200"/>
                    <a:gd name="connsiteY4942" fmla="*/ 2257038 h 3887021"/>
                    <a:gd name="connsiteX4943" fmla="*/ 2303034 w 5059200"/>
                    <a:gd name="connsiteY4943" fmla="*/ 2257038 h 3887021"/>
                    <a:gd name="connsiteX4944" fmla="*/ 2319025 w 5059200"/>
                    <a:gd name="connsiteY4944" fmla="*/ 2244282 h 3887021"/>
                    <a:gd name="connsiteX4945" fmla="*/ 2319025 w 5059200"/>
                    <a:gd name="connsiteY4945" fmla="*/ 2244282 h 3887021"/>
                    <a:gd name="connsiteX4946" fmla="*/ 2336633 w 5059200"/>
                    <a:gd name="connsiteY4946" fmla="*/ 2223799 h 3887021"/>
                    <a:gd name="connsiteX4947" fmla="*/ 2336633 w 5059200"/>
                    <a:gd name="connsiteY4947" fmla="*/ 2223799 h 3887021"/>
                    <a:gd name="connsiteX4948" fmla="*/ 2340406 w 5059200"/>
                    <a:gd name="connsiteY4948" fmla="*/ 2223440 h 3887021"/>
                    <a:gd name="connsiteX4949" fmla="*/ 2340406 w 5059200"/>
                    <a:gd name="connsiteY4949" fmla="*/ 2223440 h 3887021"/>
                    <a:gd name="connsiteX4950" fmla="*/ 2343101 w 5059200"/>
                    <a:gd name="connsiteY4950" fmla="*/ 2223440 h 3887021"/>
                    <a:gd name="connsiteX4951" fmla="*/ 2343101 w 5059200"/>
                    <a:gd name="connsiteY4951" fmla="*/ 2223440 h 3887021"/>
                    <a:gd name="connsiteX4952" fmla="*/ 2343460 w 5059200"/>
                    <a:gd name="connsiteY4952" fmla="*/ 2223440 h 3887021"/>
                    <a:gd name="connsiteX4953" fmla="*/ 2343460 w 5059200"/>
                    <a:gd name="connsiteY4953" fmla="*/ 2223440 h 3887021"/>
                    <a:gd name="connsiteX4954" fmla="*/ 2343820 w 5059200"/>
                    <a:gd name="connsiteY4954" fmla="*/ 2219667 h 3887021"/>
                    <a:gd name="connsiteX4955" fmla="*/ 2343820 w 5059200"/>
                    <a:gd name="connsiteY4955" fmla="*/ 2219667 h 3887021"/>
                    <a:gd name="connsiteX4956" fmla="*/ 2343820 w 5059200"/>
                    <a:gd name="connsiteY4956" fmla="*/ 2219667 h 3887021"/>
                    <a:gd name="connsiteX4957" fmla="*/ 2343820 w 5059200"/>
                    <a:gd name="connsiteY4957" fmla="*/ 2219667 h 3887021"/>
                    <a:gd name="connsiteX4958" fmla="*/ 2343820 w 5059200"/>
                    <a:gd name="connsiteY4958" fmla="*/ 2219667 h 3887021"/>
                    <a:gd name="connsiteX4959" fmla="*/ 2343820 w 5059200"/>
                    <a:gd name="connsiteY4959" fmla="*/ 2219667 h 3887021"/>
                    <a:gd name="connsiteX4960" fmla="*/ 2343820 w 5059200"/>
                    <a:gd name="connsiteY4960" fmla="*/ 2219128 h 3887021"/>
                    <a:gd name="connsiteX4961" fmla="*/ 2343820 w 5059200"/>
                    <a:gd name="connsiteY4961" fmla="*/ 2219128 h 3887021"/>
                    <a:gd name="connsiteX4962" fmla="*/ 2356037 w 5059200"/>
                    <a:gd name="connsiteY4962" fmla="*/ 2189122 h 3887021"/>
                    <a:gd name="connsiteX4963" fmla="*/ 2356037 w 5059200"/>
                    <a:gd name="connsiteY4963" fmla="*/ 2189122 h 3887021"/>
                    <a:gd name="connsiteX4964" fmla="*/ 2357295 w 5059200"/>
                    <a:gd name="connsiteY4964" fmla="*/ 2189302 h 3887021"/>
                    <a:gd name="connsiteX4965" fmla="*/ 2357295 w 5059200"/>
                    <a:gd name="connsiteY4965" fmla="*/ 2189302 h 3887021"/>
                    <a:gd name="connsiteX4966" fmla="*/ 2359092 w 5059200"/>
                    <a:gd name="connsiteY4966" fmla="*/ 2189482 h 3887021"/>
                    <a:gd name="connsiteX4967" fmla="*/ 2359092 w 5059200"/>
                    <a:gd name="connsiteY4967" fmla="*/ 2189482 h 3887021"/>
                    <a:gd name="connsiteX4968" fmla="*/ 2367536 w 5059200"/>
                    <a:gd name="connsiteY4968" fmla="*/ 2176545 h 3887021"/>
                    <a:gd name="connsiteX4969" fmla="*/ 2367536 w 5059200"/>
                    <a:gd name="connsiteY4969" fmla="*/ 2176545 h 3887021"/>
                    <a:gd name="connsiteX4970" fmla="*/ 2367716 w 5059200"/>
                    <a:gd name="connsiteY4970" fmla="*/ 2173671 h 3887021"/>
                    <a:gd name="connsiteX4971" fmla="*/ 2367716 w 5059200"/>
                    <a:gd name="connsiteY4971" fmla="*/ 2173671 h 3887021"/>
                    <a:gd name="connsiteX4972" fmla="*/ 2365201 w 5059200"/>
                    <a:gd name="connsiteY4972" fmla="*/ 2148157 h 3887021"/>
                    <a:gd name="connsiteX4973" fmla="*/ 2365201 w 5059200"/>
                    <a:gd name="connsiteY4973" fmla="*/ 2148157 h 3887021"/>
                    <a:gd name="connsiteX4974" fmla="*/ 2376340 w 5059200"/>
                    <a:gd name="connsiteY4974" fmla="*/ 2124440 h 3887021"/>
                    <a:gd name="connsiteX4975" fmla="*/ 2376340 w 5059200"/>
                    <a:gd name="connsiteY4975" fmla="*/ 2124440 h 3887021"/>
                    <a:gd name="connsiteX4976" fmla="*/ 2397182 w 5059200"/>
                    <a:gd name="connsiteY4976" fmla="*/ 2100903 h 3887021"/>
                    <a:gd name="connsiteX4977" fmla="*/ 2397182 w 5059200"/>
                    <a:gd name="connsiteY4977" fmla="*/ 2100903 h 3887021"/>
                    <a:gd name="connsiteX4978" fmla="*/ 2395206 w 5059200"/>
                    <a:gd name="connsiteY4978" fmla="*/ 2094615 h 3887021"/>
                    <a:gd name="connsiteX4979" fmla="*/ 2395206 w 5059200"/>
                    <a:gd name="connsiteY4979" fmla="*/ 2094615 h 3887021"/>
                    <a:gd name="connsiteX4980" fmla="*/ 2386402 w 5059200"/>
                    <a:gd name="connsiteY4980" fmla="*/ 2080780 h 3887021"/>
                    <a:gd name="connsiteX4981" fmla="*/ 2386402 w 5059200"/>
                    <a:gd name="connsiteY4981" fmla="*/ 2080780 h 3887021"/>
                    <a:gd name="connsiteX4982" fmla="*/ 2389636 w 5059200"/>
                    <a:gd name="connsiteY4982" fmla="*/ 2072336 h 3887021"/>
                    <a:gd name="connsiteX4983" fmla="*/ 2389636 w 5059200"/>
                    <a:gd name="connsiteY4983" fmla="*/ 2072336 h 3887021"/>
                    <a:gd name="connsiteX4984" fmla="*/ 2394128 w 5059200"/>
                    <a:gd name="connsiteY4984" fmla="*/ 2038378 h 3887021"/>
                    <a:gd name="connsiteX4985" fmla="*/ 2394128 w 5059200"/>
                    <a:gd name="connsiteY4985" fmla="*/ 2038378 h 3887021"/>
                    <a:gd name="connsiteX4986" fmla="*/ 2401494 w 5059200"/>
                    <a:gd name="connsiteY4986" fmla="*/ 2007294 h 3887021"/>
                    <a:gd name="connsiteX4987" fmla="*/ 2401494 w 5059200"/>
                    <a:gd name="connsiteY4987" fmla="*/ 2007294 h 3887021"/>
                    <a:gd name="connsiteX4988" fmla="*/ 2418743 w 5059200"/>
                    <a:gd name="connsiteY4988" fmla="*/ 2001545 h 3887021"/>
                    <a:gd name="connsiteX4989" fmla="*/ 2418743 w 5059200"/>
                    <a:gd name="connsiteY4989" fmla="*/ 2001545 h 3887021"/>
                    <a:gd name="connsiteX4990" fmla="*/ 2438507 w 5059200"/>
                    <a:gd name="connsiteY4990" fmla="*/ 1992561 h 3887021"/>
                    <a:gd name="connsiteX4991" fmla="*/ 2438507 w 5059200"/>
                    <a:gd name="connsiteY4991" fmla="*/ 1992561 h 3887021"/>
                    <a:gd name="connsiteX4992" fmla="*/ 2462942 w 5059200"/>
                    <a:gd name="connsiteY4992" fmla="*/ 1974235 h 3887021"/>
                    <a:gd name="connsiteX4993" fmla="*/ 2462942 w 5059200"/>
                    <a:gd name="connsiteY4993" fmla="*/ 1974235 h 3887021"/>
                    <a:gd name="connsiteX4994" fmla="*/ 2462942 w 5059200"/>
                    <a:gd name="connsiteY4994" fmla="*/ 1974055 h 3887021"/>
                    <a:gd name="connsiteX4995" fmla="*/ 2462942 w 5059200"/>
                    <a:gd name="connsiteY4995" fmla="*/ 1974055 h 3887021"/>
                    <a:gd name="connsiteX4996" fmla="*/ 2462942 w 5059200"/>
                    <a:gd name="connsiteY4996" fmla="*/ 1973516 h 3887021"/>
                    <a:gd name="connsiteX4997" fmla="*/ 2462942 w 5059200"/>
                    <a:gd name="connsiteY4997" fmla="*/ 1973516 h 3887021"/>
                    <a:gd name="connsiteX4998" fmla="*/ 2461684 w 5059200"/>
                    <a:gd name="connsiteY4998" fmla="*/ 1962915 h 3887021"/>
                    <a:gd name="connsiteX4999" fmla="*/ 2461684 w 5059200"/>
                    <a:gd name="connsiteY4999" fmla="*/ 1962915 h 3887021"/>
                    <a:gd name="connsiteX5000" fmla="*/ 2469949 w 5059200"/>
                    <a:gd name="connsiteY5000" fmla="*/ 1952674 h 3887021"/>
                    <a:gd name="connsiteX5001" fmla="*/ 2469949 w 5059200"/>
                    <a:gd name="connsiteY5001" fmla="*/ 1952674 h 3887021"/>
                    <a:gd name="connsiteX5002" fmla="*/ 2525108 w 5059200"/>
                    <a:gd name="connsiteY5002" fmla="*/ 1909912 h 3887021"/>
                    <a:gd name="connsiteX5003" fmla="*/ 2525108 w 5059200"/>
                    <a:gd name="connsiteY5003" fmla="*/ 1909912 h 3887021"/>
                    <a:gd name="connsiteX5004" fmla="*/ 2538764 w 5059200"/>
                    <a:gd name="connsiteY5004" fmla="*/ 1891226 h 3887021"/>
                    <a:gd name="connsiteX5005" fmla="*/ 2538764 w 5059200"/>
                    <a:gd name="connsiteY5005" fmla="*/ 1891226 h 3887021"/>
                    <a:gd name="connsiteX5006" fmla="*/ 2549724 w 5059200"/>
                    <a:gd name="connsiteY5006" fmla="*/ 1884578 h 3887021"/>
                    <a:gd name="connsiteX5007" fmla="*/ 2549724 w 5059200"/>
                    <a:gd name="connsiteY5007" fmla="*/ 1884578 h 3887021"/>
                    <a:gd name="connsiteX5008" fmla="*/ 2549724 w 5059200"/>
                    <a:gd name="connsiteY5008" fmla="*/ 1883680 h 3887021"/>
                    <a:gd name="connsiteX5009" fmla="*/ 2549724 w 5059200"/>
                    <a:gd name="connsiteY5009" fmla="*/ 1883680 h 3887021"/>
                    <a:gd name="connsiteX5010" fmla="*/ 2565355 w 5059200"/>
                    <a:gd name="connsiteY5010" fmla="*/ 1873798 h 3887021"/>
                    <a:gd name="connsiteX5011" fmla="*/ 2565355 w 5059200"/>
                    <a:gd name="connsiteY5011" fmla="*/ 1873798 h 3887021"/>
                    <a:gd name="connsiteX5012" fmla="*/ 2592126 w 5059200"/>
                    <a:gd name="connsiteY5012" fmla="*/ 1859065 h 3887021"/>
                    <a:gd name="connsiteX5013" fmla="*/ 2592126 w 5059200"/>
                    <a:gd name="connsiteY5013" fmla="*/ 1859065 h 3887021"/>
                    <a:gd name="connsiteX5014" fmla="*/ 2602188 w 5059200"/>
                    <a:gd name="connsiteY5014" fmla="*/ 1834630 h 3887021"/>
                    <a:gd name="connsiteX5015" fmla="*/ 2602188 w 5059200"/>
                    <a:gd name="connsiteY5015" fmla="*/ 1834630 h 3887021"/>
                    <a:gd name="connsiteX5016" fmla="*/ 2609375 w 5059200"/>
                    <a:gd name="connsiteY5016" fmla="*/ 1817920 h 3887021"/>
                    <a:gd name="connsiteX5017" fmla="*/ 2609375 w 5059200"/>
                    <a:gd name="connsiteY5017" fmla="*/ 1817920 h 3887021"/>
                    <a:gd name="connsiteX5018" fmla="*/ 2633990 w 5059200"/>
                    <a:gd name="connsiteY5018" fmla="*/ 1806960 h 3887021"/>
                    <a:gd name="connsiteX5019" fmla="*/ 2633990 w 5059200"/>
                    <a:gd name="connsiteY5019" fmla="*/ 1806960 h 3887021"/>
                    <a:gd name="connsiteX5020" fmla="*/ 2638661 w 5059200"/>
                    <a:gd name="connsiteY5020" fmla="*/ 1803367 h 3887021"/>
                    <a:gd name="connsiteX5021" fmla="*/ 2638661 w 5059200"/>
                    <a:gd name="connsiteY5021" fmla="*/ 1803367 h 3887021"/>
                    <a:gd name="connsiteX5022" fmla="*/ 2647106 w 5059200"/>
                    <a:gd name="connsiteY5022" fmla="*/ 1807859 h 3887021"/>
                    <a:gd name="connsiteX5023" fmla="*/ 2647106 w 5059200"/>
                    <a:gd name="connsiteY5023" fmla="*/ 1807859 h 3887021"/>
                    <a:gd name="connsiteX5024" fmla="*/ 2659683 w 5059200"/>
                    <a:gd name="connsiteY5024" fmla="*/ 1811452 h 3887021"/>
                    <a:gd name="connsiteX5025" fmla="*/ 2659683 w 5059200"/>
                    <a:gd name="connsiteY5025" fmla="*/ 1811452 h 3887021"/>
                    <a:gd name="connsiteX5026" fmla="*/ 2669026 w 5059200"/>
                    <a:gd name="connsiteY5026" fmla="*/ 1810015 h 3887021"/>
                    <a:gd name="connsiteX5027" fmla="*/ 2669026 w 5059200"/>
                    <a:gd name="connsiteY5027" fmla="*/ 1810015 h 3887021"/>
                    <a:gd name="connsiteX5028" fmla="*/ 2683040 w 5059200"/>
                    <a:gd name="connsiteY5028" fmla="*/ 1803726 h 3887021"/>
                    <a:gd name="connsiteX5029" fmla="*/ 2683040 w 5059200"/>
                    <a:gd name="connsiteY5029" fmla="*/ 1803726 h 3887021"/>
                    <a:gd name="connsiteX5030" fmla="*/ 2690946 w 5059200"/>
                    <a:gd name="connsiteY5030" fmla="*/ 1808038 h 3887021"/>
                    <a:gd name="connsiteX5031" fmla="*/ 2690946 w 5059200"/>
                    <a:gd name="connsiteY5031" fmla="*/ 1808038 h 3887021"/>
                    <a:gd name="connsiteX5032" fmla="*/ 2695078 w 5059200"/>
                    <a:gd name="connsiteY5032" fmla="*/ 1811452 h 3887021"/>
                    <a:gd name="connsiteX5033" fmla="*/ 2695078 w 5059200"/>
                    <a:gd name="connsiteY5033" fmla="*/ 1811452 h 3887021"/>
                    <a:gd name="connsiteX5034" fmla="*/ 2702445 w 5059200"/>
                    <a:gd name="connsiteY5034" fmla="*/ 1803007 h 3887021"/>
                    <a:gd name="connsiteX5035" fmla="*/ 2702445 w 5059200"/>
                    <a:gd name="connsiteY5035" fmla="*/ 1803007 h 3887021"/>
                    <a:gd name="connsiteX5036" fmla="*/ 2703702 w 5059200"/>
                    <a:gd name="connsiteY5036" fmla="*/ 1795102 h 3887021"/>
                    <a:gd name="connsiteX5037" fmla="*/ 2703702 w 5059200"/>
                    <a:gd name="connsiteY5037" fmla="*/ 1795102 h 3887021"/>
                    <a:gd name="connsiteX5038" fmla="*/ 2702085 w 5059200"/>
                    <a:gd name="connsiteY5038" fmla="*/ 1774619 h 3887021"/>
                    <a:gd name="connsiteX5039" fmla="*/ 2702085 w 5059200"/>
                    <a:gd name="connsiteY5039" fmla="*/ 1774619 h 3887021"/>
                    <a:gd name="connsiteX5040" fmla="*/ 2706577 w 5059200"/>
                    <a:gd name="connsiteY5040" fmla="*/ 1767612 h 3887021"/>
                    <a:gd name="connsiteX5041" fmla="*/ 2706577 w 5059200"/>
                    <a:gd name="connsiteY5041" fmla="*/ 1767612 h 3887021"/>
                    <a:gd name="connsiteX5042" fmla="*/ 2709991 w 5059200"/>
                    <a:gd name="connsiteY5042" fmla="*/ 1768690 h 3887021"/>
                    <a:gd name="connsiteX5043" fmla="*/ 2709991 w 5059200"/>
                    <a:gd name="connsiteY5043" fmla="*/ 1768690 h 3887021"/>
                    <a:gd name="connsiteX5044" fmla="*/ 2736043 w 5059200"/>
                    <a:gd name="connsiteY5044" fmla="*/ 1790969 h 3887021"/>
                    <a:gd name="connsiteX5045" fmla="*/ 2736043 w 5059200"/>
                    <a:gd name="connsiteY5045" fmla="*/ 1790969 h 3887021"/>
                    <a:gd name="connsiteX5046" fmla="*/ 2741254 w 5059200"/>
                    <a:gd name="connsiteY5046" fmla="*/ 1812171 h 3887021"/>
                    <a:gd name="connsiteX5047" fmla="*/ 2741254 w 5059200"/>
                    <a:gd name="connsiteY5047" fmla="*/ 1812171 h 3887021"/>
                    <a:gd name="connsiteX5048" fmla="*/ 2738918 w 5059200"/>
                    <a:gd name="connsiteY5048" fmla="*/ 1827263 h 3887021"/>
                    <a:gd name="connsiteX5049" fmla="*/ 2738918 w 5059200"/>
                    <a:gd name="connsiteY5049" fmla="*/ 1827263 h 3887021"/>
                    <a:gd name="connsiteX5050" fmla="*/ 2737481 w 5059200"/>
                    <a:gd name="connsiteY5050" fmla="*/ 1836786 h 3887021"/>
                    <a:gd name="connsiteX5051" fmla="*/ 2737481 w 5059200"/>
                    <a:gd name="connsiteY5051" fmla="*/ 1836786 h 3887021"/>
                    <a:gd name="connsiteX5052" fmla="*/ 2745386 w 5059200"/>
                    <a:gd name="connsiteY5052" fmla="*/ 1857268 h 3887021"/>
                    <a:gd name="connsiteX5053" fmla="*/ 2745386 w 5059200"/>
                    <a:gd name="connsiteY5053" fmla="*/ 1857268 h 3887021"/>
                    <a:gd name="connsiteX5054" fmla="*/ 2760119 w 5059200"/>
                    <a:gd name="connsiteY5054" fmla="*/ 1869127 h 3887021"/>
                    <a:gd name="connsiteX5055" fmla="*/ 2760119 w 5059200"/>
                    <a:gd name="connsiteY5055" fmla="*/ 1869127 h 3887021"/>
                    <a:gd name="connsiteX5056" fmla="*/ 2760119 w 5059200"/>
                    <a:gd name="connsiteY5056" fmla="*/ 1869127 h 3887021"/>
                    <a:gd name="connsiteX5057" fmla="*/ 2760119 w 5059200"/>
                    <a:gd name="connsiteY5057" fmla="*/ 1869127 h 3887021"/>
                    <a:gd name="connsiteX5058" fmla="*/ 2760299 w 5059200"/>
                    <a:gd name="connsiteY5058" fmla="*/ 1869127 h 3887021"/>
                    <a:gd name="connsiteX5059" fmla="*/ 2760299 w 5059200"/>
                    <a:gd name="connsiteY5059" fmla="*/ 1869127 h 3887021"/>
                    <a:gd name="connsiteX5060" fmla="*/ 2777188 w 5059200"/>
                    <a:gd name="connsiteY5060" fmla="*/ 1890508 h 3887021"/>
                    <a:gd name="connsiteX5061" fmla="*/ 2777188 w 5059200"/>
                    <a:gd name="connsiteY5061" fmla="*/ 1890508 h 3887021"/>
                    <a:gd name="connsiteX5062" fmla="*/ 2786711 w 5059200"/>
                    <a:gd name="connsiteY5062" fmla="*/ 1932731 h 3887021"/>
                    <a:gd name="connsiteX5063" fmla="*/ 2786711 w 5059200"/>
                    <a:gd name="connsiteY5063" fmla="*/ 1932731 h 3887021"/>
                    <a:gd name="connsiteX5064" fmla="*/ 2787070 w 5059200"/>
                    <a:gd name="connsiteY5064" fmla="*/ 1950698 h 3887021"/>
                    <a:gd name="connsiteX5065" fmla="*/ 2787070 w 5059200"/>
                    <a:gd name="connsiteY5065" fmla="*/ 1950698 h 3887021"/>
                    <a:gd name="connsiteX5066" fmla="*/ 2784196 w 5059200"/>
                    <a:gd name="connsiteY5066" fmla="*/ 1972079 h 3887021"/>
                    <a:gd name="connsiteX5067" fmla="*/ 2784196 w 5059200"/>
                    <a:gd name="connsiteY5067" fmla="*/ 1972079 h 3887021"/>
                    <a:gd name="connsiteX5068" fmla="*/ 2771439 w 5059200"/>
                    <a:gd name="connsiteY5068" fmla="*/ 2004779 h 3887021"/>
                    <a:gd name="connsiteX5069" fmla="*/ 2771439 w 5059200"/>
                    <a:gd name="connsiteY5069" fmla="*/ 2004779 h 3887021"/>
                    <a:gd name="connsiteX5070" fmla="*/ 2773056 w 5059200"/>
                    <a:gd name="connsiteY5070" fmla="*/ 2004959 h 3887021"/>
                    <a:gd name="connsiteX5071" fmla="*/ 2773056 w 5059200"/>
                    <a:gd name="connsiteY5071" fmla="*/ 2004959 h 3887021"/>
                    <a:gd name="connsiteX5072" fmla="*/ 2783297 w 5059200"/>
                    <a:gd name="connsiteY5072" fmla="*/ 2007833 h 3887021"/>
                    <a:gd name="connsiteX5073" fmla="*/ 2783297 w 5059200"/>
                    <a:gd name="connsiteY5073" fmla="*/ 2007833 h 3887021"/>
                    <a:gd name="connsiteX5074" fmla="*/ 2799108 w 5059200"/>
                    <a:gd name="connsiteY5074" fmla="*/ 2014301 h 3887021"/>
                    <a:gd name="connsiteX5075" fmla="*/ 2799108 w 5059200"/>
                    <a:gd name="connsiteY5075" fmla="*/ 2014301 h 3887021"/>
                    <a:gd name="connsiteX5076" fmla="*/ 2802342 w 5059200"/>
                    <a:gd name="connsiteY5076" fmla="*/ 2014122 h 3887021"/>
                    <a:gd name="connsiteX5077" fmla="*/ 2802342 w 5059200"/>
                    <a:gd name="connsiteY5077" fmla="*/ 2014122 h 3887021"/>
                    <a:gd name="connsiteX5078" fmla="*/ 2822645 w 5059200"/>
                    <a:gd name="connsiteY5078" fmla="*/ 1993280 h 3887021"/>
                    <a:gd name="connsiteX5079" fmla="*/ 2822645 w 5059200"/>
                    <a:gd name="connsiteY5079" fmla="*/ 1993280 h 3887021"/>
                    <a:gd name="connsiteX5080" fmla="*/ 2837378 w 5059200"/>
                    <a:gd name="connsiteY5080" fmla="*/ 1977469 h 3887021"/>
                    <a:gd name="connsiteX5081" fmla="*/ 2837378 w 5059200"/>
                    <a:gd name="connsiteY5081" fmla="*/ 1977469 h 3887021"/>
                    <a:gd name="connsiteX5082" fmla="*/ 2845463 w 5059200"/>
                    <a:gd name="connsiteY5082" fmla="*/ 1969563 h 3887021"/>
                    <a:gd name="connsiteX5083" fmla="*/ 2845463 w 5059200"/>
                    <a:gd name="connsiteY5083" fmla="*/ 1969563 h 3887021"/>
                    <a:gd name="connsiteX5084" fmla="*/ 2853010 w 5059200"/>
                    <a:gd name="connsiteY5084" fmla="*/ 1978906 h 3887021"/>
                    <a:gd name="connsiteX5085" fmla="*/ 2853010 w 5059200"/>
                    <a:gd name="connsiteY5085" fmla="*/ 1978906 h 3887021"/>
                    <a:gd name="connsiteX5086" fmla="*/ 2857142 w 5059200"/>
                    <a:gd name="connsiteY5086" fmla="*/ 1998311 h 3887021"/>
                    <a:gd name="connsiteX5087" fmla="*/ 2857142 w 5059200"/>
                    <a:gd name="connsiteY5087" fmla="*/ 1998311 h 3887021"/>
                    <a:gd name="connsiteX5088" fmla="*/ 2866126 w 5059200"/>
                    <a:gd name="connsiteY5088" fmla="*/ 2005857 h 3887021"/>
                    <a:gd name="connsiteX5089" fmla="*/ 2866126 w 5059200"/>
                    <a:gd name="connsiteY5089" fmla="*/ 2005857 h 3887021"/>
                    <a:gd name="connsiteX5090" fmla="*/ 2863431 w 5059200"/>
                    <a:gd name="connsiteY5090" fmla="*/ 2012325 h 3887021"/>
                    <a:gd name="connsiteX5091" fmla="*/ 2863431 w 5059200"/>
                    <a:gd name="connsiteY5091" fmla="*/ 2012325 h 3887021"/>
                    <a:gd name="connsiteX5092" fmla="*/ 2861634 w 5059200"/>
                    <a:gd name="connsiteY5092" fmla="*/ 2019153 h 3887021"/>
                    <a:gd name="connsiteX5093" fmla="*/ 2861634 w 5059200"/>
                    <a:gd name="connsiteY5093" fmla="*/ 2019153 h 3887021"/>
                    <a:gd name="connsiteX5094" fmla="*/ 2865048 w 5059200"/>
                    <a:gd name="connsiteY5094" fmla="*/ 2041073 h 3887021"/>
                    <a:gd name="connsiteX5095" fmla="*/ 2865048 w 5059200"/>
                    <a:gd name="connsiteY5095" fmla="*/ 2041073 h 3887021"/>
                    <a:gd name="connsiteX5096" fmla="*/ 2867383 w 5059200"/>
                    <a:gd name="connsiteY5096" fmla="*/ 2064610 h 3887021"/>
                    <a:gd name="connsiteX5097" fmla="*/ 2867383 w 5059200"/>
                    <a:gd name="connsiteY5097" fmla="*/ 2064610 h 3887021"/>
                    <a:gd name="connsiteX5098" fmla="*/ 2866665 w 5059200"/>
                    <a:gd name="connsiteY5098" fmla="*/ 2086350 h 3887021"/>
                    <a:gd name="connsiteX5099" fmla="*/ 2866665 w 5059200"/>
                    <a:gd name="connsiteY5099" fmla="*/ 2086350 h 3887021"/>
                    <a:gd name="connsiteX5100" fmla="*/ 2866665 w 5059200"/>
                    <a:gd name="connsiteY5100" fmla="*/ 2086350 h 3887021"/>
                    <a:gd name="connsiteX5101" fmla="*/ 2869540 w 5059200"/>
                    <a:gd name="connsiteY5101" fmla="*/ 2090303 h 3887021"/>
                    <a:gd name="connsiteX5102" fmla="*/ 2869540 w 5059200"/>
                    <a:gd name="connsiteY5102" fmla="*/ 2090303 h 3887021"/>
                    <a:gd name="connsiteX5103" fmla="*/ 2874750 w 5059200"/>
                    <a:gd name="connsiteY5103" fmla="*/ 2098388 h 3887021"/>
                    <a:gd name="connsiteX5104" fmla="*/ 2874750 w 5059200"/>
                    <a:gd name="connsiteY5104" fmla="*/ 2098388 h 3887021"/>
                    <a:gd name="connsiteX5105" fmla="*/ 2875109 w 5059200"/>
                    <a:gd name="connsiteY5105" fmla="*/ 2108989 h 3887021"/>
                    <a:gd name="connsiteX5106" fmla="*/ 2875109 w 5059200"/>
                    <a:gd name="connsiteY5106" fmla="*/ 2108989 h 3887021"/>
                    <a:gd name="connsiteX5107" fmla="*/ 2874930 w 5059200"/>
                    <a:gd name="connsiteY5107" fmla="*/ 2129471 h 3887021"/>
                    <a:gd name="connsiteX5108" fmla="*/ 2874930 w 5059200"/>
                    <a:gd name="connsiteY5108" fmla="*/ 2129471 h 3887021"/>
                    <a:gd name="connsiteX5109" fmla="*/ 2876187 w 5059200"/>
                    <a:gd name="connsiteY5109" fmla="*/ 2146181 h 3887021"/>
                    <a:gd name="connsiteX5110" fmla="*/ 2876187 w 5059200"/>
                    <a:gd name="connsiteY5110" fmla="*/ 2146181 h 3887021"/>
                    <a:gd name="connsiteX5111" fmla="*/ 2876726 w 5059200"/>
                    <a:gd name="connsiteY5111" fmla="*/ 2152110 h 3887021"/>
                    <a:gd name="connsiteX5112" fmla="*/ 2876726 w 5059200"/>
                    <a:gd name="connsiteY5112" fmla="*/ 2152110 h 3887021"/>
                    <a:gd name="connsiteX5113" fmla="*/ 2870797 w 5059200"/>
                    <a:gd name="connsiteY5113" fmla="*/ 2168819 h 3887021"/>
                    <a:gd name="connsiteX5114" fmla="*/ 2870797 w 5059200"/>
                    <a:gd name="connsiteY5114" fmla="*/ 2168819 h 3887021"/>
                    <a:gd name="connsiteX5115" fmla="*/ 2863071 w 5059200"/>
                    <a:gd name="connsiteY5115" fmla="*/ 2195950 h 3887021"/>
                    <a:gd name="connsiteX5116" fmla="*/ 2863071 w 5059200"/>
                    <a:gd name="connsiteY5116" fmla="*/ 2195950 h 3887021"/>
                    <a:gd name="connsiteX5117" fmla="*/ 2863970 w 5059200"/>
                    <a:gd name="connsiteY5117" fmla="*/ 2200801 h 3887021"/>
                    <a:gd name="connsiteX5118" fmla="*/ 2863970 w 5059200"/>
                    <a:gd name="connsiteY5118" fmla="*/ 2200801 h 3887021"/>
                    <a:gd name="connsiteX5119" fmla="*/ 2868461 w 5059200"/>
                    <a:gd name="connsiteY5119" fmla="*/ 2208168 h 3887021"/>
                    <a:gd name="connsiteX5120" fmla="*/ 2868461 w 5059200"/>
                    <a:gd name="connsiteY5120" fmla="*/ 2208168 h 3887021"/>
                    <a:gd name="connsiteX5121" fmla="*/ 2864329 w 5059200"/>
                    <a:gd name="connsiteY5121" fmla="*/ 2220385 h 3887021"/>
                    <a:gd name="connsiteX5122" fmla="*/ 2864329 w 5059200"/>
                    <a:gd name="connsiteY5122" fmla="*/ 2220385 h 3887021"/>
                    <a:gd name="connsiteX5123" fmla="*/ 2853549 w 5059200"/>
                    <a:gd name="connsiteY5123" fmla="*/ 2257757 h 3887021"/>
                    <a:gd name="connsiteX5124" fmla="*/ 2853549 w 5059200"/>
                    <a:gd name="connsiteY5124" fmla="*/ 2257757 h 3887021"/>
                    <a:gd name="connsiteX5125" fmla="*/ 2854088 w 5059200"/>
                    <a:gd name="connsiteY5125" fmla="*/ 2261710 h 3887021"/>
                    <a:gd name="connsiteX5126" fmla="*/ 2854088 w 5059200"/>
                    <a:gd name="connsiteY5126" fmla="*/ 2261710 h 3887021"/>
                    <a:gd name="connsiteX5127" fmla="*/ 2856603 w 5059200"/>
                    <a:gd name="connsiteY5127" fmla="*/ 2265303 h 3887021"/>
                    <a:gd name="connsiteX5128" fmla="*/ 2856603 w 5059200"/>
                    <a:gd name="connsiteY5128" fmla="*/ 2265303 h 3887021"/>
                    <a:gd name="connsiteX5129" fmla="*/ 2865587 w 5059200"/>
                    <a:gd name="connsiteY5129" fmla="*/ 2272490 h 3887021"/>
                    <a:gd name="connsiteX5130" fmla="*/ 2865587 w 5059200"/>
                    <a:gd name="connsiteY5130" fmla="*/ 2272490 h 3887021"/>
                    <a:gd name="connsiteX5131" fmla="*/ 2880500 w 5059200"/>
                    <a:gd name="connsiteY5131" fmla="*/ 2295847 h 3887021"/>
                    <a:gd name="connsiteX5132" fmla="*/ 2880500 w 5059200"/>
                    <a:gd name="connsiteY5132" fmla="*/ 2295847 h 3887021"/>
                    <a:gd name="connsiteX5133" fmla="*/ 2892178 w 5059200"/>
                    <a:gd name="connsiteY5133" fmla="*/ 2316689 h 3887021"/>
                    <a:gd name="connsiteX5134" fmla="*/ 2892178 w 5059200"/>
                    <a:gd name="connsiteY5134" fmla="*/ 2316689 h 3887021"/>
                    <a:gd name="connsiteX5135" fmla="*/ 2904576 w 5059200"/>
                    <a:gd name="connsiteY5135" fmla="*/ 2344718 h 3887021"/>
                    <a:gd name="connsiteX5136" fmla="*/ 2904576 w 5059200"/>
                    <a:gd name="connsiteY5136" fmla="*/ 2344718 h 3887021"/>
                    <a:gd name="connsiteX5137" fmla="*/ 2904216 w 5059200"/>
                    <a:gd name="connsiteY5137" fmla="*/ 2354241 h 3887021"/>
                    <a:gd name="connsiteX5138" fmla="*/ 2904216 w 5059200"/>
                    <a:gd name="connsiteY5138" fmla="*/ 2354241 h 3887021"/>
                    <a:gd name="connsiteX5139" fmla="*/ 2909966 w 5059200"/>
                    <a:gd name="connsiteY5139" fmla="*/ 2412993 h 3887021"/>
                    <a:gd name="connsiteX5140" fmla="*/ 2909966 w 5059200"/>
                    <a:gd name="connsiteY5140" fmla="*/ 2412993 h 3887021"/>
                    <a:gd name="connsiteX5141" fmla="*/ 2929730 w 5059200"/>
                    <a:gd name="connsiteY5141" fmla="*/ 2446951 h 3887021"/>
                    <a:gd name="connsiteX5142" fmla="*/ 2929730 w 5059200"/>
                    <a:gd name="connsiteY5142" fmla="*/ 2446951 h 3887021"/>
                    <a:gd name="connsiteX5143" fmla="*/ 2951290 w 5059200"/>
                    <a:gd name="connsiteY5143" fmla="*/ 2475160 h 3887021"/>
                    <a:gd name="connsiteX5144" fmla="*/ 2951290 w 5059200"/>
                    <a:gd name="connsiteY5144" fmla="*/ 2475160 h 3887021"/>
                    <a:gd name="connsiteX5145" fmla="*/ 2983452 w 5059200"/>
                    <a:gd name="connsiteY5145" fmla="*/ 2494205 h 3887021"/>
                    <a:gd name="connsiteX5146" fmla="*/ 2983452 w 5059200"/>
                    <a:gd name="connsiteY5146" fmla="*/ 2494205 h 3887021"/>
                    <a:gd name="connsiteX5147" fmla="*/ 2992615 w 5059200"/>
                    <a:gd name="connsiteY5147" fmla="*/ 2499955 h 3887021"/>
                    <a:gd name="connsiteX5148" fmla="*/ 2992615 w 5059200"/>
                    <a:gd name="connsiteY5148" fmla="*/ 2499955 h 3887021"/>
                    <a:gd name="connsiteX5149" fmla="*/ 2997107 w 5059200"/>
                    <a:gd name="connsiteY5149" fmla="*/ 2499056 h 3887021"/>
                    <a:gd name="connsiteX5150" fmla="*/ 2997107 w 5059200"/>
                    <a:gd name="connsiteY5150" fmla="*/ 2499056 h 3887021"/>
                    <a:gd name="connsiteX5151" fmla="*/ 3004473 w 5059200"/>
                    <a:gd name="connsiteY5151" fmla="*/ 2490252 h 3887021"/>
                    <a:gd name="connsiteX5152" fmla="*/ 3004473 w 5059200"/>
                    <a:gd name="connsiteY5152" fmla="*/ 2490252 h 3887021"/>
                    <a:gd name="connsiteX5153" fmla="*/ 3003934 w 5059200"/>
                    <a:gd name="connsiteY5153" fmla="*/ 2485940 h 3887021"/>
                    <a:gd name="connsiteX5154" fmla="*/ 3003934 w 5059200"/>
                    <a:gd name="connsiteY5154" fmla="*/ 2485940 h 3887021"/>
                    <a:gd name="connsiteX5155" fmla="*/ 2983811 w 5059200"/>
                    <a:gd name="connsiteY5155" fmla="*/ 2431500 h 3887021"/>
                    <a:gd name="connsiteX5156" fmla="*/ 2983811 w 5059200"/>
                    <a:gd name="connsiteY5156" fmla="*/ 2431500 h 3887021"/>
                    <a:gd name="connsiteX5157" fmla="*/ 2983991 w 5059200"/>
                    <a:gd name="connsiteY5157" fmla="*/ 2429344 h 3887021"/>
                    <a:gd name="connsiteX5158" fmla="*/ 2983991 w 5059200"/>
                    <a:gd name="connsiteY5158" fmla="*/ 2429344 h 3887021"/>
                    <a:gd name="connsiteX5159" fmla="*/ 2984889 w 5059200"/>
                    <a:gd name="connsiteY5159" fmla="*/ 2414071 h 3887021"/>
                    <a:gd name="connsiteX5160" fmla="*/ 2984889 w 5059200"/>
                    <a:gd name="connsiteY5160" fmla="*/ 2414071 h 3887021"/>
                    <a:gd name="connsiteX5161" fmla="*/ 2975007 w 5059200"/>
                    <a:gd name="connsiteY5161" fmla="*/ 2374005 h 3887021"/>
                    <a:gd name="connsiteX5162" fmla="*/ 2975007 w 5059200"/>
                    <a:gd name="connsiteY5162" fmla="*/ 2374005 h 3887021"/>
                    <a:gd name="connsiteX5163" fmla="*/ 2933862 w 5059200"/>
                    <a:gd name="connsiteY5163" fmla="*/ 2319205 h 3887021"/>
                    <a:gd name="connsiteX5164" fmla="*/ 2933862 w 5059200"/>
                    <a:gd name="connsiteY5164" fmla="*/ 2319205 h 3887021"/>
                    <a:gd name="connsiteX5165" fmla="*/ 2932425 w 5059200"/>
                    <a:gd name="connsiteY5165" fmla="*/ 2317947 h 3887021"/>
                    <a:gd name="connsiteX5166" fmla="*/ 2932425 w 5059200"/>
                    <a:gd name="connsiteY5166" fmla="*/ 2317947 h 3887021"/>
                    <a:gd name="connsiteX5167" fmla="*/ 2924878 w 5059200"/>
                    <a:gd name="connsiteY5167" fmla="*/ 2319385 h 3887021"/>
                    <a:gd name="connsiteX5168" fmla="*/ 2924878 w 5059200"/>
                    <a:gd name="connsiteY5168" fmla="*/ 2319385 h 3887021"/>
                    <a:gd name="connsiteX5169" fmla="*/ 2916254 w 5059200"/>
                    <a:gd name="connsiteY5169" fmla="*/ 2310760 h 3887021"/>
                    <a:gd name="connsiteX5170" fmla="*/ 2916254 w 5059200"/>
                    <a:gd name="connsiteY5170" fmla="*/ 2310760 h 3887021"/>
                    <a:gd name="connsiteX5171" fmla="*/ 2906732 w 5059200"/>
                    <a:gd name="connsiteY5171" fmla="*/ 2267639 h 3887021"/>
                    <a:gd name="connsiteX5172" fmla="*/ 2906732 w 5059200"/>
                    <a:gd name="connsiteY5172" fmla="*/ 2267639 h 3887021"/>
                    <a:gd name="connsiteX5173" fmla="*/ 2894873 w 5059200"/>
                    <a:gd name="connsiteY5173" fmla="*/ 2249133 h 3887021"/>
                    <a:gd name="connsiteX5174" fmla="*/ 2894873 w 5059200"/>
                    <a:gd name="connsiteY5174" fmla="*/ 2249133 h 3887021"/>
                    <a:gd name="connsiteX5175" fmla="*/ 2884273 w 5059200"/>
                    <a:gd name="connsiteY5175" fmla="*/ 2239790 h 3887021"/>
                    <a:gd name="connsiteX5176" fmla="*/ 2884273 w 5059200"/>
                    <a:gd name="connsiteY5176" fmla="*/ 2239790 h 3887021"/>
                    <a:gd name="connsiteX5177" fmla="*/ 2884273 w 5059200"/>
                    <a:gd name="connsiteY5177" fmla="*/ 2239790 h 3887021"/>
                    <a:gd name="connsiteX5178" fmla="*/ 2876367 w 5059200"/>
                    <a:gd name="connsiteY5178" fmla="*/ 2218409 h 3887021"/>
                    <a:gd name="connsiteX5179" fmla="*/ 2876367 w 5059200"/>
                    <a:gd name="connsiteY5179" fmla="*/ 2218409 h 3887021"/>
                    <a:gd name="connsiteX5180" fmla="*/ 2879062 w 5059200"/>
                    <a:gd name="connsiteY5180" fmla="*/ 2201699 h 3887021"/>
                    <a:gd name="connsiteX5181" fmla="*/ 2879062 w 5059200"/>
                    <a:gd name="connsiteY5181" fmla="*/ 2201699 h 3887021"/>
                    <a:gd name="connsiteX5182" fmla="*/ 2901162 w 5059200"/>
                    <a:gd name="connsiteY5182" fmla="*/ 2151751 h 3887021"/>
                    <a:gd name="connsiteX5183" fmla="*/ 2901162 w 5059200"/>
                    <a:gd name="connsiteY5183" fmla="*/ 2151751 h 3887021"/>
                    <a:gd name="connsiteX5184" fmla="*/ 2911583 w 5059200"/>
                    <a:gd name="connsiteY5184" fmla="*/ 2114918 h 3887021"/>
                    <a:gd name="connsiteX5185" fmla="*/ 2911583 w 5059200"/>
                    <a:gd name="connsiteY5185" fmla="*/ 2114918 h 3887021"/>
                    <a:gd name="connsiteX5186" fmla="*/ 2910505 w 5059200"/>
                    <a:gd name="connsiteY5186" fmla="*/ 2101802 h 3887021"/>
                    <a:gd name="connsiteX5187" fmla="*/ 2910505 w 5059200"/>
                    <a:gd name="connsiteY5187" fmla="*/ 2101802 h 3887021"/>
                    <a:gd name="connsiteX5188" fmla="*/ 2916434 w 5059200"/>
                    <a:gd name="connsiteY5188" fmla="*/ 2094974 h 3887021"/>
                    <a:gd name="connsiteX5189" fmla="*/ 2916434 w 5059200"/>
                    <a:gd name="connsiteY5189" fmla="*/ 2094974 h 3887021"/>
                    <a:gd name="connsiteX5190" fmla="*/ 2918410 w 5059200"/>
                    <a:gd name="connsiteY5190" fmla="*/ 2095154 h 3887021"/>
                    <a:gd name="connsiteX5191" fmla="*/ 2918410 w 5059200"/>
                    <a:gd name="connsiteY5191" fmla="*/ 2095154 h 3887021"/>
                    <a:gd name="connsiteX5192" fmla="*/ 2935120 w 5059200"/>
                    <a:gd name="connsiteY5192" fmla="*/ 2107911 h 3887021"/>
                    <a:gd name="connsiteX5193" fmla="*/ 2935120 w 5059200"/>
                    <a:gd name="connsiteY5193" fmla="*/ 2107911 h 3887021"/>
                    <a:gd name="connsiteX5194" fmla="*/ 2943744 w 5059200"/>
                    <a:gd name="connsiteY5194" fmla="*/ 2128214 h 3887021"/>
                    <a:gd name="connsiteX5195" fmla="*/ 2943744 w 5059200"/>
                    <a:gd name="connsiteY5195" fmla="*/ 2128214 h 3887021"/>
                    <a:gd name="connsiteX5196" fmla="*/ 2950751 w 5059200"/>
                    <a:gd name="connsiteY5196" fmla="*/ 2128932 h 3887021"/>
                    <a:gd name="connsiteX5197" fmla="*/ 2950751 w 5059200"/>
                    <a:gd name="connsiteY5197" fmla="*/ 2128932 h 3887021"/>
                    <a:gd name="connsiteX5198" fmla="*/ 2955243 w 5059200"/>
                    <a:gd name="connsiteY5198" fmla="*/ 2128753 h 3887021"/>
                    <a:gd name="connsiteX5199" fmla="*/ 2955243 w 5059200"/>
                    <a:gd name="connsiteY5199" fmla="*/ 2128753 h 3887021"/>
                    <a:gd name="connsiteX5200" fmla="*/ 2966203 w 5059200"/>
                    <a:gd name="connsiteY5200" fmla="*/ 2134143 h 3887021"/>
                    <a:gd name="connsiteX5201" fmla="*/ 2966203 w 5059200"/>
                    <a:gd name="connsiteY5201" fmla="*/ 2134143 h 3887021"/>
                    <a:gd name="connsiteX5202" fmla="*/ 2983991 w 5059200"/>
                    <a:gd name="connsiteY5202" fmla="*/ 2155344 h 3887021"/>
                    <a:gd name="connsiteX5203" fmla="*/ 2983991 w 5059200"/>
                    <a:gd name="connsiteY5203" fmla="*/ 2155344 h 3887021"/>
                    <a:gd name="connsiteX5204" fmla="*/ 2992974 w 5059200"/>
                    <a:gd name="connsiteY5204" fmla="*/ 2180857 h 3887021"/>
                    <a:gd name="connsiteX5205" fmla="*/ 2992974 w 5059200"/>
                    <a:gd name="connsiteY5205" fmla="*/ 2180857 h 3887021"/>
                    <a:gd name="connsiteX5206" fmla="*/ 2992974 w 5059200"/>
                    <a:gd name="connsiteY5206" fmla="*/ 2181037 h 3887021"/>
                    <a:gd name="connsiteX5207" fmla="*/ 3000520 w 5059200"/>
                    <a:gd name="connsiteY5207" fmla="*/ 2177084 h 3887021"/>
                    <a:gd name="connsiteX5208" fmla="*/ 3000520 w 5059200"/>
                    <a:gd name="connsiteY5208" fmla="*/ 2177084 h 3887021"/>
                    <a:gd name="connsiteX5209" fmla="*/ 3005192 w 5059200"/>
                    <a:gd name="connsiteY5209" fmla="*/ 2183373 h 3887021"/>
                    <a:gd name="connsiteX5210" fmla="*/ 3005192 w 5059200"/>
                    <a:gd name="connsiteY5210" fmla="*/ 2183373 h 3887021"/>
                    <a:gd name="connsiteX5211" fmla="*/ 3006270 w 5059200"/>
                    <a:gd name="connsiteY5211" fmla="*/ 2192177 h 3887021"/>
                    <a:gd name="connsiteX5212" fmla="*/ 3006270 w 5059200"/>
                    <a:gd name="connsiteY5212" fmla="*/ 2192177 h 3887021"/>
                    <a:gd name="connsiteX5213" fmla="*/ 3011840 w 5059200"/>
                    <a:gd name="connsiteY5213" fmla="*/ 2193075 h 3887021"/>
                    <a:gd name="connsiteX5214" fmla="*/ 3011840 w 5059200"/>
                    <a:gd name="connsiteY5214" fmla="*/ 2193075 h 3887021"/>
                    <a:gd name="connsiteX5215" fmla="*/ 3012558 w 5059200"/>
                    <a:gd name="connsiteY5215" fmla="*/ 2193075 h 3887021"/>
                    <a:gd name="connsiteX5216" fmla="*/ 3012558 w 5059200"/>
                    <a:gd name="connsiteY5216" fmla="*/ 2193075 h 3887021"/>
                    <a:gd name="connsiteX5217" fmla="*/ 3026932 w 5059200"/>
                    <a:gd name="connsiteY5217" fmla="*/ 2205472 h 3887021"/>
                    <a:gd name="connsiteX5218" fmla="*/ 3026932 w 5059200"/>
                    <a:gd name="connsiteY5218" fmla="*/ 2205472 h 3887021"/>
                    <a:gd name="connsiteX5219" fmla="*/ 3031603 w 5059200"/>
                    <a:gd name="connsiteY5219" fmla="*/ 2207449 h 3887021"/>
                    <a:gd name="connsiteX5220" fmla="*/ 3031603 w 5059200"/>
                    <a:gd name="connsiteY5220" fmla="*/ 2207449 h 3887021"/>
                    <a:gd name="connsiteX5221" fmla="*/ 3036095 w 5059200"/>
                    <a:gd name="connsiteY5221" fmla="*/ 2211761 h 3887021"/>
                    <a:gd name="connsiteX5222" fmla="*/ 3036095 w 5059200"/>
                    <a:gd name="connsiteY5222" fmla="*/ 2211761 h 3887021"/>
                    <a:gd name="connsiteX5223" fmla="*/ 3034478 w 5059200"/>
                    <a:gd name="connsiteY5223" fmla="*/ 2218589 h 3887021"/>
                    <a:gd name="connsiteX5224" fmla="*/ 3034478 w 5059200"/>
                    <a:gd name="connsiteY5224" fmla="*/ 2218589 h 3887021"/>
                    <a:gd name="connsiteX5225" fmla="*/ 3030885 w 5059200"/>
                    <a:gd name="connsiteY5225" fmla="*/ 2243383 h 3887021"/>
                    <a:gd name="connsiteX5226" fmla="*/ 3030885 w 5059200"/>
                    <a:gd name="connsiteY5226" fmla="*/ 2243383 h 3887021"/>
                    <a:gd name="connsiteX5227" fmla="*/ 3031963 w 5059200"/>
                    <a:gd name="connsiteY5227" fmla="*/ 2250390 h 3887021"/>
                    <a:gd name="connsiteX5228" fmla="*/ 3031963 w 5059200"/>
                    <a:gd name="connsiteY5228" fmla="*/ 2250390 h 3887021"/>
                    <a:gd name="connsiteX5229" fmla="*/ 3035017 w 5059200"/>
                    <a:gd name="connsiteY5229" fmla="*/ 2253086 h 3887021"/>
                    <a:gd name="connsiteX5230" fmla="*/ 3035017 w 5059200"/>
                    <a:gd name="connsiteY5230" fmla="*/ 2253086 h 3887021"/>
                    <a:gd name="connsiteX5231" fmla="*/ 3046337 w 5059200"/>
                    <a:gd name="connsiteY5231" fmla="*/ 2247875 h 3887021"/>
                    <a:gd name="connsiteX5232" fmla="*/ 3046337 w 5059200"/>
                    <a:gd name="connsiteY5232" fmla="*/ 2247875 h 3887021"/>
                    <a:gd name="connsiteX5233" fmla="*/ 3075982 w 5059200"/>
                    <a:gd name="connsiteY5233" fmla="*/ 2221823 h 3887021"/>
                    <a:gd name="connsiteX5234" fmla="*/ 3075982 w 5059200"/>
                    <a:gd name="connsiteY5234" fmla="*/ 2221823 h 3887021"/>
                    <a:gd name="connsiteX5235" fmla="*/ 3076881 w 5059200"/>
                    <a:gd name="connsiteY5235" fmla="*/ 2217151 h 3887021"/>
                    <a:gd name="connsiteX5236" fmla="*/ 3076881 w 5059200"/>
                    <a:gd name="connsiteY5236" fmla="*/ 2217151 h 3887021"/>
                    <a:gd name="connsiteX5237" fmla="*/ 3076521 w 5059200"/>
                    <a:gd name="connsiteY5237" fmla="*/ 2211042 h 3887021"/>
                    <a:gd name="connsiteX5238" fmla="*/ 3076521 w 5059200"/>
                    <a:gd name="connsiteY5238" fmla="*/ 2211042 h 3887021"/>
                    <a:gd name="connsiteX5239" fmla="*/ 3082451 w 5059200"/>
                    <a:gd name="connsiteY5239" fmla="*/ 2202059 h 3887021"/>
                    <a:gd name="connsiteX5240" fmla="*/ 3082451 w 5059200"/>
                    <a:gd name="connsiteY5240" fmla="*/ 2202059 h 3887021"/>
                    <a:gd name="connsiteX5241" fmla="*/ 3087661 w 5059200"/>
                    <a:gd name="connsiteY5241" fmla="*/ 2201160 h 3887021"/>
                    <a:gd name="connsiteX5242" fmla="*/ 3087661 w 5059200"/>
                    <a:gd name="connsiteY5242" fmla="*/ 2201160 h 3887021"/>
                    <a:gd name="connsiteX5243" fmla="*/ 3097543 w 5059200"/>
                    <a:gd name="connsiteY5243" fmla="*/ 2202598 h 3887021"/>
                    <a:gd name="connsiteX5244" fmla="*/ 3097543 w 5059200"/>
                    <a:gd name="connsiteY5244" fmla="*/ 2202598 h 3887021"/>
                    <a:gd name="connsiteX5245" fmla="*/ 3102574 w 5059200"/>
                    <a:gd name="connsiteY5245" fmla="*/ 2201879 h 3887021"/>
                    <a:gd name="connsiteX5246" fmla="*/ 3102574 w 5059200"/>
                    <a:gd name="connsiteY5246" fmla="*/ 2201879 h 3887021"/>
                    <a:gd name="connsiteX5247" fmla="*/ 3150906 w 5059200"/>
                    <a:gd name="connsiteY5247" fmla="*/ 2165945 h 3887021"/>
                    <a:gd name="connsiteX5248" fmla="*/ 3150906 w 5059200"/>
                    <a:gd name="connsiteY5248" fmla="*/ 2165945 h 3887021"/>
                    <a:gd name="connsiteX5249" fmla="*/ 3152702 w 5059200"/>
                    <a:gd name="connsiteY5249" fmla="*/ 2158398 h 3887021"/>
                    <a:gd name="connsiteX5250" fmla="*/ 3152702 w 5059200"/>
                    <a:gd name="connsiteY5250" fmla="*/ 2158398 h 3887021"/>
                    <a:gd name="connsiteX5251" fmla="*/ 3151265 w 5059200"/>
                    <a:gd name="connsiteY5251" fmla="*/ 2144564 h 3887021"/>
                    <a:gd name="connsiteX5252" fmla="*/ 3151265 w 5059200"/>
                    <a:gd name="connsiteY5252" fmla="*/ 2144564 h 3887021"/>
                    <a:gd name="connsiteX5253" fmla="*/ 3151984 w 5059200"/>
                    <a:gd name="connsiteY5253" fmla="*/ 2138634 h 3887021"/>
                    <a:gd name="connsiteX5254" fmla="*/ 3151984 w 5059200"/>
                    <a:gd name="connsiteY5254" fmla="*/ 2138634 h 3887021"/>
                    <a:gd name="connsiteX5255" fmla="*/ 3159889 w 5059200"/>
                    <a:gd name="connsiteY5255" fmla="*/ 2117254 h 3887021"/>
                    <a:gd name="connsiteX5256" fmla="*/ 3159889 w 5059200"/>
                    <a:gd name="connsiteY5256" fmla="*/ 2117254 h 3887021"/>
                    <a:gd name="connsiteX5257" fmla="*/ 3159889 w 5059200"/>
                    <a:gd name="connsiteY5257" fmla="*/ 2114738 h 3887021"/>
                    <a:gd name="connsiteX5258" fmla="*/ 3159889 w 5059200"/>
                    <a:gd name="connsiteY5258" fmla="*/ 2114738 h 3887021"/>
                    <a:gd name="connsiteX5259" fmla="*/ 3155757 w 5059200"/>
                    <a:gd name="connsiteY5259" fmla="*/ 2079522 h 3887021"/>
                    <a:gd name="connsiteX5260" fmla="*/ 3155757 w 5059200"/>
                    <a:gd name="connsiteY5260" fmla="*/ 2079522 h 3887021"/>
                    <a:gd name="connsiteX5261" fmla="*/ 3145336 w 5059200"/>
                    <a:gd name="connsiteY5261" fmla="*/ 2038198 h 3887021"/>
                    <a:gd name="connsiteX5262" fmla="*/ 3145336 w 5059200"/>
                    <a:gd name="connsiteY5262" fmla="*/ 2038198 h 3887021"/>
                    <a:gd name="connsiteX5263" fmla="*/ 3125572 w 5059200"/>
                    <a:gd name="connsiteY5263" fmla="*/ 2005138 h 3887021"/>
                    <a:gd name="connsiteX5264" fmla="*/ 3125572 w 5059200"/>
                    <a:gd name="connsiteY5264" fmla="*/ 2005138 h 3887021"/>
                    <a:gd name="connsiteX5265" fmla="*/ 3111378 w 5059200"/>
                    <a:gd name="connsiteY5265" fmla="*/ 1987171 h 3887021"/>
                    <a:gd name="connsiteX5266" fmla="*/ 3111378 w 5059200"/>
                    <a:gd name="connsiteY5266" fmla="*/ 1987171 h 3887021"/>
                    <a:gd name="connsiteX5267" fmla="*/ 3086763 w 5059200"/>
                    <a:gd name="connsiteY5267" fmla="*/ 1948721 h 3887021"/>
                    <a:gd name="connsiteX5268" fmla="*/ 3086763 w 5059200"/>
                    <a:gd name="connsiteY5268" fmla="*/ 1948721 h 3887021"/>
                    <a:gd name="connsiteX5269" fmla="*/ 3082271 w 5059200"/>
                    <a:gd name="connsiteY5269" fmla="*/ 1915482 h 3887021"/>
                    <a:gd name="connsiteX5270" fmla="*/ 3082271 w 5059200"/>
                    <a:gd name="connsiteY5270" fmla="*/ 1915482 h 3887021"/>
                    <a:gd name="connsiteX5271" fmla="*/ 3090716 w 5059200"/>
                    <a:gd name="connsiteY5271" fmla="*/ 1893921 h 3887021"/>
                    <a:gd name="connsiteX5272" fmla="*/ 3090716 w 5059200"/>
                    <a:gd name="connsiteY5272" fmla="*/ 1893921 h 3887021"/>
                    <a:gd name="connsiteX5273" fmla="*/ 3112995 w 5059200"/>
                    <a:gd name="connsiteY5273" fmla="*/ 1872900 h 3887021"/>
                    <a:gd name="connsiteX5274" fmla="*/ 3112995 w 5059200"/>
                    <a:gd name="connsiteY5274" fmla="*/ 1872900 h 3887021"/>
                    <a:gd name="connsiteX5275" fmla="*/ 3138149 w 5059200"/>
                    <a:gd name="connsiteY5275" fmla="*/ 1847386 h 3887021"/>
                    <a:gd name="connsiteX5276" fmla="*/ 3138149 w 5059200"/>
                    <a:gd name="connsiteY5276" fmla="*/ 1847386 h 3887021"/>
                    <a:gd name="connsiteX5277" fmla="*/ 3164201 w 5059200"/>
                    <a:gd name="connsiteY5277" fmla="*/ 1839481 h 3887021"/>
                    <a:gd name="connsiteX5278" fmla="*/ 3164201 w 5059200"/>
                    <a:gd name="connsiteY5278" fmla="*/ 1839481 h 3887021"/>
                    <a:gd name="connsiteX5279" fmla="*/ 3171209 w 5059200"/>
                    <a:gd name="connsiteY5279" fmla="*/ 1834630 h 3887021"/>
                    <a:gd name="connsiteX5280" fmla="*/ 3171209 w 5059200"/>
                    <a:gd name="connsiteY5280" fmla="*/ 1834630 h 3887021"/>
                    <a:gd name="connsiteX5281" fmla="*/ 3177856 w 5059200"/>
                    <a:gd name="connsiteY5281" fmla="*/ 1838762 h 3887021"/>
                    <a:gd name="connsiteX5282" fmla="*/ 3177856 w 5059200"/>
                    <a:gd name="connsiteY5282" fmla="*/ 1838762 h 3887021"/>
                    <a:gd name="connsiteX5283" fmla="*/ 3187020 w 5059200"/>
                    <a:gd name="connsiteY5283" fmla="*/ 1844152 h 3887021"/>
                    <a:gd name="connsiteX5284" fmla="*/ 3187020 w 5059200"/>
                    <a:gd name="connsiteY5284" fmla="*/ 1844152 h 3887021"/>
                    <a:gd name="connsiteX5285" fmla="*/ 3192051 w 5059200"/>
                    <a:gd name="connsiteY5285" fmla="*/ 1843254 h 3887021"/>
                    <a:gd name="connsiteX5286" fmla="*/ 3192051 w 5059200"/>
                    <a:gd name="connsiteY5286" fmla="*/ 1843254 h 3887021"/>
                    <a:gd name="connsiteX5287" fmla="*/ 3200675 w 5059200"/>
                    <a:gd name="connsiteY5287" fmla="*/ 1841457 h 3887021"/>
                    <a:gd name="connsiteX5288" fmla="*/ 3200675 w 5059200"/>
                    <a:gd name="connsiteY5288" fmla="*/ 1841457 h 3887021"/>
                    <a:gd name="connsiteX5289" fmla="*/ 3206604 w 5059200"/>
                    <a:gd name="connsiteY5289" fmla="*/ 1845590 h 3887021"/>
                    <a:gd name="connsiteX5290" fmla="*/ 3206604 w 5059200"/>
                    <a:gd name="connsiteY5290" fmla="*/ 1845590 h 3887021"/>
                    <a:gd name="connsiteX5291" fmla="*/ 3201034 w 5059200"/>
                    <a:gd name="connsiteY5291" fmla="*/ 1852956 h 3887021"/>
                    <a:gd name="connsiteX5292" fmla="*/ 3201034 w 5059200"/>
                    <a:gd name="connsiteY5292" fmla="*/ 1852956 h 3887021"/>
                    <a:gd name="connsiteX5293" fmla="*/ 3194027 w 5059200"/>
                    <a:gd name="connsiteY5293" fmla="*/ 1861221 h 3887021"/>
                    <a:gd name="connsiteX5294" fmla="*/ 3194027 w 5059200"/>
                    <a:gd name="connsiteY5294" fmla="*/ 1861221 h 3887021"/>
                    <a:gd name="connsiteX5295" fmla="*/ 3195464 w 5059200"/>
                    <a:gd name="connsiteY5295" fmla="*/ 1868947 h 3887021"/>
                    <a:gd name="connsiteX5296" fmla="*/ 3195464 w 5059200"/>
                    <a:gd name="connsiteY5296" fmla="*/ 1868947 h 3887021"/>
                    <a:gd name="connsiteX5297" fmla="*/ 3203011 w 5059200"/>
                    <a:gd name="connsiteY5297" fmla="*/ 1880985 h 3887021"/>
                    <a:gd name="connsiteX5298" fmla="*/ 3203011 w 5059200"/>
                    <a:gd name="connsiteY5298" fmla="*/ 1880985 h 3887021"/>
                    <a:gd name="connsiteX5299" fmla="*/ 3205706 w 5059200"/>
                    <a:gd name="connsiteY5299" fmla="*/ 1880266 h 3887021"/>
                    <a:gd name="connsiteX5300" fmla="*/ 3205706 w 5059200"/>
                    <a:gd name="connsiteY5300" fmla="*/ 1880266 h 3887021"/>
                    <a:gd name="connsiteX5301" fmla="*/ 3213252 w 5059200"/>
                    <a:gd name="connsiteY5301" fmla="*/ 1861401 h 3887021"/>
                    <a:gd name="connsiteX5302" fmla="*/ 3213252 w 5059200"/>
                    <a:gd name="connsiteY5302" fmla="*/ 1861401 h 3887021"/>
                    <a:gd name="connsiteX5303" fmla="*/ 3244155 w 5059200"/>
                    <a:gd name="connsiteY5303" fmla="*/ 1840379 h 3887021"/>
                    <a:gd name="connsiteX5304" fmla="*/ 3244155 w 5059200"/>
                    <a:gd name="connsiteY5304" fmla="*/ 1840379 h 3887021"/>
                    <a:gd name="connsiteX5305" fmla="*/ 3265177 w 5059200"/>
                    <a:gd name="connsiteY5305" fmla="*/ 1836426 h 3887021"/>
                    <a:gd name="connsiteX5306" fmla="*/ 3265177 w 5059200"/>
                    <a:gd name="connsiteY5306" fmla="*/ 1836426 h 3887021"/>
                    <a:gd name="connsiteX5307" fmla="*/ 3272723 w 5059200"/>
                    <a:gd name="connsiteY5307" fmla="*/ 1837864 h 3887021"/>
                    <a:gd name="connsiteX5308" fmla="*/ 3272723 w 5059200"/>
                    <a:gd name="connsiteY5308" fmla="*/ 1837864 h 3887021"/>
                    <a:gd name="connsiteX5309" fmla="*/ 3274699 w 5059200"/>
                    <a:gd name="connsiteY5309" fmla="*/ 1838223 h 3887021"/>
                    <a:gd name="connsiteX5310" fmla="*/ 3274699 w 5059200"/>
                    <a:gd name="connsiteY5310" fmla="*/ 1838223 h 3887021"/>
                    <a:gd name="connsiteX5311" fmla="*/ 3291230 w 5059200"/>
                    <a:gd name="connsiteY5311" fmla="*/ 1828880 h 3887021"/>
                    <a:gd name="connsiteX5312" fmla="*/ 3291230 w 5059200"/>
                    <a:gd name="connsiteY5312" fmla="*/ 1828880 h 3887021"/>
                    <a:gd name="connsiteX5313" fmla="*/ 3295182 w 5059200"/>
                    <a:gd name="connsiteY5313" fmla="*/ 1829779 h 3887021"/>
                    <a:gd name="connsiteX5314" fmla="*/ 3295182 w 5059200"/>
                    <a:gd name="connsiteY5314" fmla="*/ 1829779 h 3887021"/>
                    <a:gd name="connsiteX5315" fmla="*/ 3301471 w 5059200"/>
                    <a:gd name="connsiteY5315" fmla="*/ 1831036 h 3887021"/>
                    <a:gd name="connsiteX5316" fmla="*/ 3301471 w 5059200"/>
                    <a:gd name="connsiteY5316" fmla="*/ 1831036 h 3887021"/>
                    <a:gd name="connsiteX5317" fmla="*/ 3312970 w 5059200"/>
                    <a:gd name="connsiteY5317" fmla="*/ 1823131 h 3887021"/>
                    <a:gd name="connsiteX5318" fmla="*/ 3312970 w 5059200"/>
                    <a:gd name="connsiteY5318" fmla="*/ 1823131 h 3887021"/>
                    <a:gd name="connsiteX5319" fmla="*/ 3328781 w 5059200"/>
                    <a:gd name="connsiteY5319" fmla="*/ 1811093 h 3887021"/>
                    <a:gd name="connsiteX5320" fmla="*/ 3328781 w 5059200"/>
                    <a:gd name="connsiteY5320" fmla="*/ 1811093 h 3887021"/>
                    <a:gd name="connsiteX5321" fmla="*/ 3341358 w 5059200"/>
                    <a:gd name="connsiteY5321" fmla="*/ 1808577 h 3887021"/>
                    <a:gd name="connsiteX5322" fmla="*/ 3341358 w 5059200"/>
                    <a:gd name="connsiteY5322" fmla="*/ 1808577 h 3887021"/>
                    <a:gd name="connsiteX5323" fmla="*/ 3357349 w 5059200"/>
                    <a:gd name="connsiteY5323" fmla="*/ 1809476 h 3887021"/>
                    <a:gd name="connsiteX5324" fmla="*/ 3357349 w 5059200"/>
                    <a:gd name="connsiteY5324" fmla="*/ 1809476 h 3887021"/>
                    <a:gd name="connsiteX5325" fmla="*/ 3357528 w 5059200"/>
                    <a:gd name="connsiteY5325" fmla="*/ 1809476 h 3887021"/>
                    <a:gd name="connsiteX5326" fmla="*/ 3357528 w 5059200"/>
                    <a:gd name="connsiteY5326" fmla="*/ 1809476 h 3887021"/>
                    <a:gd name="connsiteX5327" fmla="*/ 3382862 w 5059200"/>
                    <a:gd name="connsiteY5327" fmla="*/ 1796360 h 3887021"/>
                    <a:gd name="connsiteX5328" fmla="*/ 3382862 w 5059200"/>
                    <a:gd name="connsiteY5328" fmla="*/ 1796360 h 3887021"/>
                    <a:gd name="connsiteX5329" fmla="*/ 3383581 w 5059200"/>
                    <a:gd name="connsiteY5329" fmla="*/ 1792766 h 3887021"/>
                    <a:gd name="connsiteX5330" fmla="*/ 3383581 w 5059200"/>
                    <a:gd name="connsiteY5330" fmla="*/ 1792766 h 3887021"/>
                    <a:gd name="connsiteX5331" fmla="*/ 3382682 w 5059200"/>
                    <a:gd name="connsiteY5331" fmla="*/ 1786657 h 3887021"/>
                    <a:gd name="connsiteX5332" fmla="*/ 3382682 w 5059200"/>
                    <a:gd name="connsiteY5332" fmla="*/ 1786657 h 3887021"/>
                    <a:gd name="connsiteX5333" fmla="*/ 3394181 w 5059200"/>
                    <a:gd name="connsiteY5333" fmla="*/ 1780189 h 3887021"/>
                    <a:gd name="connsiteX5334" fmla="*/ 3394181 w 5059200"/>
                    <a:gd name="connsiteY5334" fmla="*/ 1780189 h 3887021"/>
                    <a:gd name="connsiteX5335" fmla="*/ 3421312 w 5059200"/>
                    <a:gd name="connsiteY5335" fmla="*/ 1765276 h 3887021"/>
                    <a:gd name="connsiteX5336" fmla="*/ 3421312 w 5059200"/>
                    <a:gd name="connsiteY5336" fmla="*/ 1765276 h 3887021"/>
                    <a:gd name="connsiteX5337" fmla="*/ 3427061 w 5059200"/>
                    <a:gd name="connsiteY5337" fmla="*/ 1753777 h 3887021"/>
                    <a:gd name="connsiteX5338" fmla="*/ 3427061 w 5059200"/>
                    <a:gd name="connsiteY5338" fmla="*/ 1753777 h 3887021"/>
                    <a:gd name="connsiteX5339" fmla="*/ 3436404 w 5059200"/>
                    <a:gd name="connsiteY5339" fmla="*/ 1748207 h 3887021"/>
                    <a:gd name="connsiteX5340" fmla="*/ 3436404 w 5059200"/>
                    <a:gd name="connsiteY5340" fmla="*/ 1748207 h 3887021"/>
                    <a:gd name="connsiteX5341" fmla="*/ 3448442 w 5059200"/>
                    <a:gd name="connsiteY5341" fmla="*/ 1736708 h 3887021"/>
                    <a:gd name="connsiteX5342" fmla="*/ 3448442 w 5059200"/>
                    <a:gd name="connsiteY5342" fmla="*/ 1736708 h 3887021"/>
                    <a:gd name="connsiteX5343" fmla="*/ 3455629 w 5059200"/>
                    <a:gd name="connsiteY5343" fmla="*/ 1721437 h 3887021"/>
                    <a:gd name="connsiteX5344" fmla="*/ 3455629 w 5059200"/>
                    <a:gd name="connsiteY5344" fmla="*/ 1721437 h 3887021"/>
                    <a:gd name="connsiteX5345" fmla="*/ 3460840 w 5059200"/>
                    <a:gd name="connsiteY5345" fmla="*/ 1723233 h 3887021"/>
                    <a:gd name="connsiteX5346" fmla="*/ 3460840 w 5059200"/>
                    <a:gd name="connsiteY5346" fmla="*/ 1723233 h 3887021"/>
                    <a:gd name="connsiteX5347" fmla="*/ 3467847 w 5059200"/>
                    <a:gd name="connsiteY5347" fmla="*/ 1725928 h 3887021"/>
                    <a:gd name="connsiteX5348" fmla="*/ 3467847 w 5059200"/>
                    <a:gd name="connsiteY5348" fmla="*/ 1725928 h 3887021"/>
                    <a:gd name="connsiteX5349" fmla="*/ 3467847 w 5059200"/>
                    <a:gd name="connsiteY5349" fmla="*/ 1723952 h 3887021"/>
                    <a:gd name="connsiteX5350" fmla="*/ 3467847 w 5059200"/>
                    <a:gd name="connsiteY5350" fmla="*/ 1723952 h 3887021"/>
                    <a:gd name="connsiteX5351" fmla="*/ 3467847 w 5059200"/>
                    <a:gd name="connsiteY5351" fmla="*/ 1722694 h 3887021"/>
                    <a:gd name="connsiteX5352" fmla="*/ 3467847 w 5059200"/>
                    <a:gd name="connsiteY5352" fmla="*/ 1722694 h 3887021"/>
                    <a:gd name="connsiteX5353" fmla="*/ 3467847 w 5059200"/>
                    <a:gd name="connsiteY5353" fmla="*/ 1722694 h 3887021"/>
                    <a:gd name="connsiteX5354" fmla="*/ 3475213 w 5059200"/>
                    <a:gd name="connsiteY5354" fmla="*/ 1698259 h 3887021"/>
                    <a:gd name="connsiteX5355" fmla="*/ 3475213 w 5059200"/>
                    <a:gd name="connsiteY5355" fmla="*/ 1698259 h 3887021"/>
                    <a:gd name="connsiteX5356" fmla="*/ 3474674 w 5059200"/>
                    <a:gd name="connsiteY5356" fmla="*/ 1694845 h 3887021"/>
                    <a:gd name="connsiteX5357" fmla="*/ 3474674 w 5059200"/>
                    <a:gd name="connsiteY5357" fmla="*/ 1694845 h 3887021"/>
                    <a:gd name="connsiteX5358" fmla="*/ 3467847 w 5059200"/>
                    <a:gd name="connsiteY5358" fmla="*/ 1681908 h 3887021"/>
                    <a:gd name="connsiteX5359" fmla="*/ 3467847 w 5059200"/>
                    <a:gd name="connsiteY5359" fmla="*/ 1681908 h 3887021"/>
                    <a:gd name="connsiteX5360" fmla="*/ 3473417 w 5059200"/>
                    <a:gd name="connsiteY5360" fmla="*/ 1677776 h 3887021"/>
                    <a:gd name="connsiteX5361" fmla="*/ 3473417 w 5059200"/>
                    <a:gd name="connsiteY5361" fmla="*/ 1677776 h 3887021"/>
                    <a:gd name="connsiteX5362" fmla="*/ 3475932 w 5059200"/>
                    <a:gd name="connsiteY5362" fmla="*/ 1677956 h 3887021"/>
                    <a:gd name="connsiteX5363" fmla="*/ 3475932 w 5059200"/>
                    <a:gd name="connsiteY5363" fmla="*/ 1677956 h 3887021"/>
                    <a:gd name="connsiteX5364" fmla="*/ 3477010 w 5059200"/>
                    <a:gd name="connsiteY5364" fmla="*/ 1677956 h 3887021"/>
                    <a:gd name="connsiteX5365" fmla="*/ 3477010 w 5059200"/>
                    <a:gd name="connsiteY5365" fmla="*/ 1677956 h 3887021"/>
                    <a:gd name="connsiteX5366" fmla="*/ 3496774 w 5059200"/>
                    <a:gd name="connsiteY5366" fmla="*/ 1658192 h 3887021"/>
                    <a:gd name="connsiteX5367" fmla="*/ 3496774 w 5059200"/>
                    <a:gd name="connsiteY5367" fmla="*/ 1658192 h 3887021"/>
                    <a:gd name="connsiteX5368" fmla="*/ 3506836 w 5059200"/>
                    <a:gd name="connsiteY5368" fmla="*/ 1637170 h 3887021"/>
                    <a:gd name="connsiteX5369" fmla="*/ 3506836 w 5059200"/>
                    <a:gd name="connsiteY5369" fmla="*/ 1637170 h 3887021"/>
                    <a:gd name="connsiteX5370" fmla="*/ 3517795 w 5059200"/>
                    <a:gd name="connsiteY5370" fmla="*/ 1629983 h 3887021"/>
                    <a:gd name="connsiteX5371" fmla="*/ 3517795 w 5059200"/>
                    <a:gd name="connsiteY5371" fmla="*/ 1629983 h 3887021"/>
                    <a:gd name="connsiteX5372" fmla="*/ 3522287 w 5059200"/>
                    <a:gd name="connsiteY5372" fmla="*/ 1631421 h 3887021"/>
                    <a:gd name="connsiteX5373" fmla="*/ 3522287 w 5059200"/>
                    <a:gd name="connsiteY5373" fmla="*/ 1631421 h 3887021"/>
                    <a:gd name="connsiteX5374" fmla="*/ 3523186 w 5059200"/>
                    <a:gd name="connsiteY5374" fmla="*/ 1631601 h 3887021"/>
                    <a:gd name="connsiteX5375" fmla="*/ 3523186 w 5059200"/>
                    <a:gd name="connsiteY5375" fmla="*/ 1631601 h 3887021"/>
                    <a:gd name="connsiteX5376" fmla="*/ 3524983 w 5059200"/>
                    <a:gd name="connsiteY5376" fmla="*/ 1629265 h 3887021"/>
                    <a:gd name="connsiteX5377" fmla="*/ 3524983 w 5059200"/>
                    <a:gd name="connsiteY5377" fmla="*/ 1629265 h 3887021"/>
                    <a:gd name="connsiteX5378" fmla="*/ 3523366 w 5059200"/>
                    <a:gd name="connsiteY5378" fmla="*/ 1624593 h 3887021"/>
                    <a:gd name="connsiteX5379" fmla="*/ 3523366 w 5059200"/>
                    <a:gd name="connsiteY5379" fmla="*/ 1624593 h 3887021"/>
                    <a:gd name="connsiteX5380" fmla="*/ 3520131 w 5059200"/>
                    <a:gd name="connsiteY5380" fmla="*/ 1616149 h 3887021"/>
                    <a:gd name="connsiteX5381" fmla="*/ 3520131 w 5059200"/>
                    <a:gd name="connsiteY5381" fmla="*/ 1616149 h 3887021"/>
                    <a:gd name="connsiteX5382" fmla="*/ 3525342 w 5059200"/>
                    <a:gd name="connsiteY5382" fmla="*/ 1608063 h 3887021"/>
                    <a:gd name="connsiteX5383" fmla="*/ 3525342 w 5059200"/>
                    <a:gd name="connsiteY5383" fmla="*/ 1608063 h 3887021"/>
                    <a:gd name="connsiteX5384" fmla="*/ 3544028 w 5059200"/>
                    <a:gd name="connsiteY5384" fmla="*/ 1582730 h 3887021"/>
                    <a:gd name="connsiteX5385" fmla="*/ 3544028 w 5059200"/>
                    <a:gd name="connsiteY5385" fmla="*/ 1582730 h 3887021"/>
                    <a:gd name="connsiteX5386" fmla="*/ 3544387 w 5059200"/>
                    <a:gd name="connsiteY5386" fmla="*/ 1580035 h 3887021"/>
                    <a:gd name="connsiteX5387" fmla="*/ 3544387 w 5059200"/>
                    <a:gd name="connsiteY5387" fmla="*/ 1580035 h 3887021"/>
                    <a:gd name="connsiteX5388" fmla="*/ 3535943 w 5059200"/>
                    <a:gd name="connsiteY5388" fmla="*/ 1575004 h 3887021"/>
                    <a:gd name="connsiteX5389" fmla="*/ 3535943 w 5059200"/>
                    <a:gd name="connsiteY5389" fmla="*/ 1575004 h 3887021"/>
                    <a:gd name="connsiteX5390" fmla="*/ 3519772 w 5059200"/>
                    <a:gd name="connsiteY5390" fmla="*/ 1572129 h 3887021"/>
                    <a:gd name="connsiteX5391" fmla="*/ 3519772 w 5059200"/>
                    <a:gd name="connsiteY5391" fmla="*/ 1572129 h 3887021"/>
                    <a:gd name="connsiteX5392" fmla="*/ 3512046 w 5059200"/>
                    <a:gd name="connsiteY5392" fmla="*/ 1572668 h 3887021"/>
                    <a:gd name="connsiteX5393" fmla="*/ 3512046 w 5059200"/>
                    <a:gd name="connsiteY5393" fmla="*/ 1572668 h 3887021"/>
                    <a:gd name="connsiteX5394" fmla="*/ 3512046 w 5059200"/>
                    <a:gd name="connsiteY5394" fmla="*/ 1572668 h 3887021"/>
                    <a:gd name="connsiteX5395" fmla="*/ 3500547 w 5059200"/>
                    <a:gd name="connsiteY5395" fmla="*/ 1566380 h 3887021"/>
                    <a:gd name="connsiteX5396" fmla="*/ 3500547 w 5059200"/>
                    <a:gd name="connsiteY5396" fmla="*/ 1566380 h 3887021"/>
                    <a:gd name="connsiteX5397" fmla="*/ 3508812 w 5059200"/>
                    <a:gd name="connsiteY5397" fmla="*/ 1559732 h 3887021"/>
                    <a:gd name="connsiteX5398" fmla="*/ 3508812 w 5059200"/>
                    <a:gd name="connsiteY5398" fmla="*/ 1559732 h 3887021"/>
                    <a:gd name="connsiteX5399" fmla="*/ 3533427 w 5059200"/>
                    <a:gd name="connsiteY5399" fmla="*/ 1550568 h 3887021"/>
                    <a:gd name="connsiteX5400" fmla="*/ 3533427 w 5059200"/>
                    <a:gd name="connsiteY5400" fmla="*/ 1550568 h 3887021"/>
                    <a:gd name="connsiteX5401" fmla="*/ 3538458 w 5059200"/>
                    <a:gd name="connsiteY5401" fmla="*/ 1544639 h 3887021"/>
                    <a:gd name="connsiteX5402" fmla="*/ 3538458 w 5059200"/>
                    <a:gd name="connsiteY5402" fmla="*/ 1544639 h 3887021"/>
                    <a:gd name="connsiteX5403" fmla="*/ 3536302 w 5059200"/>
                    <a:gd name="connsiteY5403" fmla="*/ 1538530 h 3887021"/>
                    <a:gd name="connsiteX5404" fmla="*/ 3536302 w 5059200"/>
                    <a:gd name="connsiteY5404" fmla="*/ 1538530 h 3887021"/>
                    <a:gd name="connsiteX5405" fmla="*/ 3516179 w 5059200"/>
                    <a:gd name="connsiteY5405" fmla="*/ 1519845 h 3887021"/>
                    <a:gd name="connsiteX5406" fmla="*/ 3516179 w 5059200"/>
                    <a:gd name="connsiteY5406" fmla="*/ 1519845 h 3887021"/>
                    <a:gd name="connsiteX5407" fmla="*/ 3520670 w 5059200"/>
                    <a:gd name="connsiteY5407" fmla="*/ 1515892 h 3887021"/>
                    <a:gd name="connsiteX5408" fmla="*/ 3520670 w 5059200"/>
                    <a:gd name="connsiteY5408" fmla="*/ 1515892 h 3887021"/>
                    <a:gd name="connsiteX5409" fmla="*/ 3526959 w 5059200"/>
                    <a:gd name="connsiteY5409" fmla="*/ 1515173 h 3887021"/>
                    <a:gd name="connsiteX5410" fmla="*/ 3526959 w 5059200"/>
                    <a:gd name="connsiteY5410" fmla="*/ 1515173 h 3887021"/>
                    <a:gd name="connsiteX5411" fmla="*/ 3538278 w 5059200"/>
                    <a:gd name="connsiteY5411" fmla="*/ 1520204 h 3887021"/>
                    <a:gd name="connsiteX5412" fmla="*/ 3538278 w 5059200"/>
                    <a:gd name="connsiteY5412" fmla="*/ 1520204 h 3887021"/>
                    <a:gd name="connsiteX5413" fmla="*/ 3540254 w 5059200"/>
                    <a:gd name="connsiteY5413" fmla="*/ 1521282 h 3887021"/>
                    <a:gd name="connsiteX5414" fmla="*/ 3540254 w 5059200"/>
                    <a:gd name="connsiteY5414" fmla="*/ 1521282 h 3887021"/>
                    <a:gd name="connsiteX5415" fmla="*/ 3537560 w 5059200"/>
                    <a:gd name="connsiteY5415" fmla="*/ 1514454 h 3887021"/>
                    <a:gd name="connsiteX5416" fmla="*/ 3537560 w 5059200"/>
                    <a:gd name="connsiteY5416" fmla="*/ 1514454 h 3887021"/>
                    <a:gd name="connsiteX5417" fmla="*/ 3519952 w 5059200"/>
                    <a:gd name="connsiteY5417" fmla="*/ 1485707 h 3887021"/>
                    <a:gd name="connsiteX5418" fmla="*/ 3519952 w 5059200"/>
                    <a:gd name="connsiteY5418" fmla="*/ 1485707 h 3887021"/>
                    <a:gd name="connsiteX5419" fmla="*/ 3508632 w 5059200"/>
                    <a:gd name="connsiteY5419" fmla="*/ 1443304 h 3887021"/>
                    <a:gd name="connsiteX5420" fmla="*/ 3508632 w 5059200"/>
                    <a:gd name="connsiteY5420" fmla="*/ 1443304 h 3887021"/>
                    <a:gd name="connsiteX5421" fmla="*/ 3488150 w 5059200"/>
                    <a:gd name="connsiteY5421" fmla="*/ 1420486 h 3887021"/>
                    <a:gd name="connsiteX5422" fmla="*/ 3488150 w 5059200"/>
                    <a:gd name="connsiteY5422" fmla="*/ 1420486 h 3887021"/>
                    <a:gd name="connsiteX5423" fmla="*/ 3487970 w 5059200"/>
                    <a:gd name="connsiteY5423" fmla="*/ 1417252 h 3887021"/>
                    <a:gd name="connsiteX5424" fmla="*/ 3487970 w 5059200"/>
                    <a:gd name="connsiteY5424" fmla="*/ 1417252 h 3887021"/>
                    <a:gd name="connsiteX5425" fmla="*/ 3507375 w 5059200"/>
                    <a:gd name="connsiteY5425" fmla="*/ 1388504 h 3887021"/>
                    <a:gd name="connsiteX5426" fmla="*/ 3507375 w 5059200"/>
                    <a:gd name="connsiteY5426" fmla="*/ 1388504 h 3887021"/>
                    <a:gd name="connsiteX5427" fmla="*/ 3531810 w 5059200"/>
                    <a:gd name="connsiteY5427" fmla="*/ 1372513 h 3887021"/>
                    <a:gd name="connsiteX5428" fmla="*/ 3531810 w 5059200"/>
                    <a:gd name="connsiteY5428" fmla="*/ 1372513 h 3887021"/>
                    <a:gd name="connsiteX5429" fmla="*/ 3543668 w 5059200"/>
                    <a:gd name="connsiteY5429" fmla="*/ 1359936 h 3887021"/>
                    <a:gd name="connsiteX5430" fmla="*/ 3543668 w 5059200"/>
                    <a:gd name="connsiteY5430" fmla="*/ 1359936 h 3887021"/>
                    <a:gd name="connsiteX5431" fmla="*/ 3550316 w 5059200"/>
                    <a:gd name="connsiteY5431" fmla="*/ 1360475 h 3887021"/>
                    <a:gd name="connsiteX5432" fmla="*/ 3550316 w 5059200"/>
                    <a:gd name="connsiteY5432" fmla="*/ 1360475 h 3887021"/>
                    <a:gd name="connsiteX5433" fmla="*/ 3560917 w 5059200"/>
                    <a:gd name="connsiteY5433" fmla="*/ 1361553 h 3887021"/>
                    <a:gd name="connsiteX5434" fmla="*/ 3560917 w 5059200"/>
                    <a:gd name="connsiteY5434" fmla="*/ 1361553 h 3887021"/>
                    <a:gd name="connsiteX5435" fmla="*/ 3575111 w 5059200"/>
                    <a:gd name="connsiteY5435" fmla="*/ 1355265 h 3887021"/>
                    <a:gd name="connsiteX5436" fmla="*/ 3575111 w 5059200"/>
                    <a:gd name="connsiteY5436" fmla="*/ 1355265 h 3887021"/>
                    <a:gd name="connsiteX5437" fmla="*/ 3584274 w 5059200"/>
                    <a:gd name="connsiteY5437" fmla="*/ 1340532 h 3887021"/>
                    <a:gd name="connsiteX5438" fmla="*/ 3584274 w 5059200"/>
                    <a:gd name="connsiteY5438" fmla="*/ 1340532 h 3887021"/>
                    <a:gd name="connsiteX5439" fmla="*/ 3582657 w 5059200"/>
                    <a:gd name="connsiteY5439" fmla="*/ 1340173 h 3887021"/>
                    <a:gd name="connsiteX5440" fmla="*/ 3582657 w 5059200"/>
                    <a:gd name="connsiteY5440" fmla="*/ 1340173 h 3887021"/>
                    <a:gd name="connsiteX5441" fmla="*/ 3581399 w 5059200"/>
                    <a:gd name="connsiteY5441" fmla="*/ 1340173 h 3887021"/>
                    <a:gd name="connsiteX5442" fmla="*/ 3570978 w 5059200"/>
                    <a:gd name="connsiteY5442" fmla="*/ 1340352 h 3887021"/>
                    <a:gd name="connsiteX5443" fmla="*/ 3570978 w 5059200"/>
                    <a:gd name="connsiteY5443" fmla="*/ 1340352 h 3887021"/>
                    <a:gd name="connsiteX5444" fmla="*/ 3550855 w 5059200"/>
                    <a:gd name="connsiteY5444" fmla="*/ 1334603 h 3887021"/>
                    <a:gd name="connsiteX5445" fmla="*/ 3550855 w 5059200"/>
                    <a:gd name="connsiteY5445" fmla="*/ 1334603 h 3887021"/>
                    <a:gd name="connsiteX5446" fmla="*/ 3539356 w 5059200"/>
                    <a:gd name="connsiteY5446" fmla="*/ 1329213 h 3887021"/>
                    <a:gd name="connsiteX5447" fmla="*/ 3539356 w 5059200"/>
                    <a:gd name="connsiteY5447" fmla="*/ 1329213 h 3887021"/>
                    <a:gd name="connsiteX5448" fmla="*/ 3530193 w 5059200"/>
                    <a:gd name="connsiteY5448" fmla="*/ 1333166 h 3887021"/>
                    <a:gd name="connsiteX5449" fmla="*/ 3530193 w 5059200"/>
                    <a:gd name="connsiteY5449" fmla="*/ 1333166 h 3887021"/>
                    <a:gd name="connsiteX5450" fmla="*/ 3502164 w 5059200"/>
                    <a:gd name="connsiteY5450" fmla="*/ 1351133 h 3887021"/>
                    <a:gd name="connsiteX5451" fmla="*/ 3502164 w 5059200"/>
                    <a:gd name="connsiteY5451" fmla="*/ 1351133 h 3887021"/>
                    <a:gd name="connsiteX5452" fmla="*/ 3500008 w 5059200"/>
                    <a:gd name="connsiteY5452" fmla="*/ 1350953 h 3887021"/>
                    <a:gd name="connsiteX5453" fmla="*/ 3500008 w 5059200"/>
                    <a:gd name="connsiteY5453" fmla="*/ 1350953 h 3887021"/>
                    <a:gd name="connsiteX5454" fmla="*/ 3487790 w 5059200"/>
                    <a:gd name="connsiteY5454" fmla="*/ 1334962 h 3887021"/>
                    <a:gd name="connsiteX5455" fmla="*/ 3487790 w 5059200"/>
                    <a:gd name="connsiteY5455" fmla="*/ 1334962 h 3887021"/>
                    <a:gd name="connsiteX5456" fmla="*/ 3488689 w 5059200"/>
                    <a:gd name="connsiteY5456" fmla="*/ 1327955 h 3887021"/>
                    <a:gd name="connsiteX5457" fmla="*/ 3488689 w 5059200"/>
                    <a:gd name="connsiteY5457" fmla="*/ 1327955 h 3887021"/>
                    <a:gd name="connsiteX5458" fmla="*/ 3483658 w 5059200"/>
                    <a:gd name="connsiteY5458" fmla="*/ 1322924 h 3887021"/>
                    <a:gd name="connsiteX5459" fmla="*/ 3483658 w 5059200"/>
                    <a:gd name="connsiteY5459" fmla="*/ 1322924 h 3887021"/>
                    <a:gd name="connsiteX5460" fmla="*/ 3465511 w 5059200"/>
                    <a:gd name="connsiteY5460" fmla="*/ 1313941 h 3887021"/>
                    <a:gd name="connsiteX5461" fmla="*/ 3465511 w 5059200"/>
                    <a:gd name="connsiteY5461" fmla="*/ 1313941 h 3887021"/>
                    <a:gd name="connsiteX5462" fmla="*/ 3462636 w 5059200"/>
                    <a:gd name="connsiteY5462" fmla="*/ 1300465 h 3887021"/>
                    <a:gd name="connsiteX5463" fmla="*/ 3462636 w 5059200"/>
                    <a:gd name="connsiteY5463" fmla="*/ 1300465 h 3887021"/>
                    <a:gd name="connsiteX5464" fmla="*/ 3465331 w 5059200"/>
                    <a:gd name="connsiteY5464" fmla="*/ 1286451 h 3887021"/>
                    <a:gd name="connsiteX5465" fmla="*/ 3465331 w 5059200"/>
                    <a:gd name="connsiteY5465" fmla="*/ 1286451 h 3887021"/>
                    <a:gd name="connsiteX5466" fmla="*/ 3477010 w 5059200"/>
                    <a:gd name="connsiteY5466" fmla="*/ 1276928 h 3887021"/>
                    <a:gd name="connsiteX5467" fmla="*/ 3477010 w 5059200"/>
                    <a:gd name="connsiteY5467" fmla="*/ 1276928 h 3887021"/>
                    <a:gd name="connsiteX5468" fmla="*/ 3482760 w 5059200"/>
                    <a:gd name="connsiteY5468" fmla="*/ 1278366 h 3887021"/>
                    <a:gd name="connsiteX5469" fmla="*/ 3482760 w 5059200"/>
                    <a:gd name="connsiteY5469" fmla="*/ 1278366 h 3887021"/>
                    <a:gd name="connsiteX5470" fmla="*/ 3491743 w 5059200"/>
                    <a:gd name="connsiteY5470" fmla="*/ 1279983 h 3887021"/>
                    <a:gd name="connsiteX5471" fmla="*/ 3491743 w 5059200"/>
                    <a:gd name="connsiteY5471" fmla="*/ 1279983 h 3887021"/>
                    <a:gd name="connsiteX5472" fmla="*/ 3500008 w 5059200"/>
                    <a:gd name="connsiteY5472" fmla="*/ 1276389 h 3887021"/>
                    <a:gd name="connsiteX5473" fmla="*/ 3500008 w 5059200"/>
                    <a:gd name="connsiteY5473" fmla="*/ 1276389 h 3887021"/>
                    <a:gd name="connsiteX5474" fmla="*/ 3527139 w 5059200"/>
                    <a:gd name="connsiteY5474" fmla="*/ 1254469 h 3887021"/>
                    <a:gd name="connsiteX5475" fmla="*/ 3527139 w 5059200"/>
                    <a:gd name="connsiteY5475" fmla="*/ 1254469 h 3887021"/>
                    <a:gd name="connsiteX5476" fmla="*/ 3549777 w 5059200"/>
                    <a:gd name="connsiteY5476" fmla="*/ 1239197 h 3887021"/>
                    <a:gd name="connsiteX5477" fmla="*/ 3549777 w 5059200"/>
                    <a:gd name="connsiteY5477" fmla="*/ 1239197 h 3887021"/>
                    <a:gd name="connsiteX5478" fmla="*/ 3567385 w 5059200"/>
                    <a:gd name="connsiteY5478" fmla="*/ 1225722 h 3887021"/>
                    <a:gd name="connsiteX5479" fmla="*/ 3567385 w 5059200"/>
                    <a:gd name="connsiteY5479" fmla="*/ 1225722 h 3887021"/>
                    <a:gd name="connsiteX5480" fmla="*/ 3574033 w 5059200"/>
                    <a:gd name="connsiteY5480" fmla="*/ 1227878 h 3887021"/>
                    <a:gd name="connsiteX5481" fmla="*/ 3574033 w 5059200"/>
                    <a:gd name="connsiteY5481" fmla="*/ 1227878 h 3887021"/>
                    <a:gd name="connsiteX5482" fmla="*/ 3589485 w 5059200"/>
                    <a:gd name="connsiteY5482" fmla="*/ 1244767 h 3887021"/>
                    <a:gd name="connsiteX5483" fmla="*/ 3589485 w 5059200"/>
                    <a:gd name="connsiteY5483" fmla="*/ 1244767 h 3887021"/>
                    <a:gd name="connsiteX5484" fmla="*/ 3584993 w 5059200"/>
                    <a:gd name="connsiteY5484" fmla="*/ 1253211 h 3887021"/>
                    <a:gd name="connsiteX5485" fmla="*/ 3584993 w 5059200"/>
                    <a:gd name="connsiteY5485" fmla="*/ 1253211 h 3887021"/>
                    <a:gd name="connsiteX5486" fmla="*/ 3570080 w 5059200"/>
                    <a:gd name="connsiteY5486" fmla="*/ 1271179 h 3887021"/>
                    <a:gd name="connsiteX5487" fmla="*/ 3570080 w 5059200"/>
                    <a:gd name="connsiteY5487" fmla="*/ 1271179 h 3887021"/>
                    <a:gd name="connsiteX5488" fmla="*/ 3570978 w 5059200"/>
                    <a:gd name="connsiteY5488" fmla="*/ 1279623 h 3887021"/>
                    <a:gd name="connsiteX5489" fmla="*/ 3570978 w 5059200"/>
                    <a:gd name="connsiteY5489" fmla="*/ 1279623 h 3887021"/>
                    <a:gd name="connsiteX5490" fmla="*/ 3567924 w 5059200"/>
                    <a:gd name="connsiteY5490" fmla="*/ 1286451 h 3887021"/>
                    <a:gd name="connsiteX5491" fmla="*/ 3567924 w 5059200"/>
                    <a:gd name="connsiteY5491" fmla="*/ 1286451 h 3887021"/>
                    <a:gd name="connsiteX5492" fmla="*/ 3556066 w 5059200"/>
                    <a:gd name="connsiteY5492" fmla="*/ 1296333 h 3887021"/>
                    <a:gd name="connsiteX5493" fmla="*/ 3556066 w 5059200"/>
                    <a:gd name="connsiteY5493" fmla="*/ 1296333 h 3887021"/>
                    <a:gd name="connsiteX5494" fmla="*/ 3556425 w 5059200"/>
                    <a:gd name="connsiteY5494" fmla="*/ 1296512 h 3887021"/>
                    <a:gd name="connsiteX5495" fmla="*/ 3556425 w 5059200"/>
                    <a:gd name="connsiteY5495" fmla="*/ 1296512 h 3887021"/>
                    <a:gd name="connsiteX5496" fmla="*/ 3559480 w 5059200"/>
                    <a:gd name="connsiteY5496" fmla="*/ 1296692 h 3887021"/>
                    <a:gd name="connsiteX5497" fmla="*/ 3559480 w 5059200"/>
                    <a:gd name="connsiteY5497" fmla="*/ 1296692 h 3887021"/>
                    <a:gd name="connsiteX5498" fmla="*/ 3574931 w 5059200"/>
                    <a:gd name="connsiteY5498" fmla="*/ 1285552 h 3887021"/>
                    <a:gd name="connsiteX5499" fmla="*/ 3574931 w 5059200"/>
                    <a:gd name="connsiteY5499" fmla="*/ 1285552 h 3887021"/>
                    <a:gd name="connsiteX5500" fmla="*/ 3609428 w 5059200"/>
                    <a:gd name="connsiteY5500" fmla="*/ 1265789 h 3887021"/>
                    <a:gd name="connsiteX5501" fmla="*/ 3609428 w 5059200"/>
                    <a:gd name="connsiteY5501" fmla="*/ 1265789 h 3887021"/>
                    <a:gd name="connsiteX5502" fmla="*/ 3621107 w 5059200"/>
                    <a:gd name="connsiteY5502" fmla="*/ 1264710 h 3887021"/>
                    <a:gd name="connsiteX5503" fmla="*/ 3621107 w 5059200"/>
                    <a:gd name="connsiteY5503" fmla="*/ 1264710 h 3887021"/>
                    <a:gd name="connsiteX5504" fmla="*/ 3640871 w 5059200"/>
                    <a:gd name="connsiteY5504" fmla="*/ 1269921 h 3887021"/>
                    <a:gd name="connsiteX5505" fmla="*/ 3640871 w 5059200"/>
                    <a:gd name="connsiteY5505" fmla="*/ 1269921 h 3887021"/>
                    <a:gd name="connsiteX5506" fmla="*/ 3659197 w 5059200"/>
                    <a:gd name="connsiteY5506" fmla="*/ 1279983 h 3887021"/>
                    <a:gd name="connsiteX5507" fmla="*/ 3659197 w 5059200"/>
                    <a:gd name="connsiteY5507" fmla="*/ 1279983 h 3887021"/>
                    <a:gd name="connsiteX5508" fmla="*/ 3655065 w 5059200"/>
                    <a:gd name="connsiteY5508" fmla="*/ 1287349 h 3887021"/>
                    <a:gd name="connsiteX5509" fmla="*/ 3655065 w 5059200"/>
                    <a:gd name="connsiteY5509" fmla="*/ 1287349 h 3887021"/>
                    <a:gd name="connsiteX5510" fmla="*/ 3644824 w 5059200"/>
                    <a:gd name="connsiteY5510" fmla="*/ 1309089 h 3887021"/>
                    <a:gd name="connsiteX5511" fmla="*/ 3644824 w 5059200"/>
                    <a:gd name="connsiteY5511" fmla="*/ 1309089 h 3887021"/>
                    <a:gd name="connsiteX5512" fmla="*/ 3645183 w 5059200"/>
                    <a:gd name="connsiteY5512" fmla="*/ 1313581 h 3887021"/>
                    <a:gd name="connsiteX5513" fmla="*/ 3645183 w 5059200"/>
                    <a:gd name="connsiteY5513" fmla="*/ 1313581 h 3887021"/>
                    <a:gd name="connsiteX5514" fmla="*/ 3645183 w 5059200"/>
                    <a:gd name="connsiteY5514" fmla="*/ 1313941 h 3887021"/>
                    <a:gd name="connsiteX5515" fmla="*/ 3645183 w 5059200"/>
                    <a:gd name="connsiteY5515" fmla="*/ 1318612 h 3887021"/>
                    <a:gd name="connsiteX5516" fmla="*/ 3645183 w 5059200"/>
                    <a:gd name="connsiteY5516" fmla="*/ 1318612 h 3887021"/>
                    <a:gd name="connsiteX5517" fmla="*/ 3652010 w 5059200"/>
                    <a:gd name="connsiteY5517" fmla="*/ 1329572 h 3887021"/>
                    <a:gd name="connsiteX5518" fmla="*/ 3652010 w 5059200"/>
                    <a:gd name="connsiteY5518" fmla="*/ 1329572 h 3887021"/>
                    <a:gd name="connsiteX5519" fmla="*/ 3652549 w 5059200"/>
                    <a:gd name="connsiteY5519" fmla="*/ 1329572 h 3887021"/>
                    <a:gd name="connsiteX5520" fmla="*/ 3652549 w 5059200"/>
                    <a:gd name="connsiteY5520" fmla="*/ 1329572 h 3887021"/>
                    <a:gd name="connsiteX5521" fmla="*/ 3652729 w 5059200"/>
                    <a:gd name="connsiteY5521" fmla="*/ 1329572 h 3887021"/>
                    <a:gd name="connsiteX5522" fmla="*/ 3652729 w 5059200"/>
                    <a:gd name="connsiteY5522" fmla="*/ 1329572 h 3887021"/>
                    <a:gd name="connsiteX5523" fmla="*/ 3677165 w 5059200"/>
                    <a:gd name="connsiteY5523" fmla="*/ 1342149 h 3887021"/>
                    <a:gd name="connsiteX5524" fmla="*/ 3677165 w 5059200"/>
                    <a:gd name="connsiteY5524" fmla="*/ 1342149 h 3887021"/>
                    <a:gd name="connsiteX5525" fmla="*/ 3679321 w 5059200"/>
                    <a:gd name="connsiteY5525" fmla="*/ 1352031 h 3887021"/>
                    <a:gd name="connsiteX5526" fmla="*/ 3679321 w 5059200"/>
                    <a:gd name="connsiteY5526" fmla="*/ 1352031 h 3887021"/>
                    <a:gd name="connsiteX5527" fmla="*/ 3686867 w 5059200"/>
                    <a:gd name="connsiteY5527" fmla="*/ 1357960 h 3887021"/>
                    <a:gd name="connsiteX5528" fmla="*/ 3686867 w 5059200"/>
                    <a:gd name="connsiteY5528" fmla="*/ 1357960 h 3887021"/>
                    <a:gd name="connsiteX5529" fmla="*/ 3679141 w 5059200"/>
                    <a:gd name="connsiteY5529" fmla="*/ 1362272 h 3887021"/>
                    <a:gd name="connsiteX5530" fmla="*/ 3679141 w 5059200"/>
                    <a:gd name="connsiteY5530" fmla="*/ 1362272 h 3887021"/>
                    <a:gd name="connsiteX5531" fmla="*/ 3672852 w 5059200"/>
                    <a:gd name="connsiteY5531" fmla="*/ 1363530 h 3887021"/>
                    <a:gd name="connsiteX5532" fmla="*/ 3672852 w 5059200"/>
                    <a:gd name="connsiteY5532" fmla="*/ 1363530 h 3887021"/>
                    <a:gd name="connsiteX5533" fmla="*/ 3675368 w 5059200"/>
                    <a:gd name="connsiteY5533" fmla="*/ 1365866 h 3887021"/>
                    <a:gd name="connsiteX5534" fmla="*/ 3675368 w 5059200"/>
                    <a:gd name="connsiteY5534" fmla="*/ 1365866 h 3887021"/>
                    <a:gd name="connsiteX5535" fmla="*/ 3680219 w 5059200"/>
                    <a:gd name="connsiteY5535" fmla="*/ 1381138 h 3887021"/>
                    <a:gd name="connsiteX5536" fmla="*/ 3680219 w 5059200"/>
                    <a:gd name="connsiteY5536" fmla="*/ 1381138 h 3887021"/>
                    <a:gd name="connsiteX5537" fmla="*/ 3680039 w 5059200"/>
                    <a:gd name="connsiteY5537" fmla="*/ 1389762 h 3887021"/>
                    <a:gd name="connsiteX5538" fmla="*/ 3680039 w 5059200"/>
                    <a:gd name="connsiteY5538" fmla="*/ 1389762 h 3887021"/>
                    <a:gd name="connsiteX5539" fmla="*/ 3680039 w 5059200"/>
                    <a:gd name="connsiteY5539" fmla="*/ 1390122 h 3887021"/>
                    <a:gd name="connsiteX5540" fmla="*/ 3680039 w 5059200"/>
                    <a:gd name="connsiteY5540" fmla="*/ 1390122 h 3887021"/>
                    <a:gd name="connsiteX5541" fmla="*/ 3680039 w 5059200"/>
                    <a:gd name="connsiteY5541" fmla="*/ 1392098 h 3887021"/>
                    <a:gd name="connsiteX5542" fmla="*/ 3680039 w 5059200"/>
                    <a:gd name="connsiteY5542" fmla="*/ 1392098 h 3887021"/>
                    <a:gd name="connsiteX5543" fmla="*/ 3672852 w 5059200"/>
                    <a:gd name="connsiteY5543" fmla="*/ 1415814 h 3887021"/>
                    <a:gd name="connsiteX5544" fmla="*/ 3672852 w 5059200"/>
                    <a:gd name="connsiteY5544" fmla="*/ 1415814 h 3887021"/>
                    <a:gd name="connsiteX5545" fmla="*/ 3669798 w 5059200"/>
                    <a:gd name="connsiteY5545" fmla="*/ 1422103 h 3887021"/>
                    <a:gd name="connsiteX5546" fmla="*/ 3669798 w 5059200"/>
                    <a:gd name="connsiteY5546" fmla="*/ 1422103 h 3887021"/>
                    <a:gd name="connsiteX5547" fmla="*/ 3671056 w 5059200"/>
                    <a:gd name="connsiteY5547" fmla="*/ 1433961 h 3887021"/>
                    <a:gd name="connsiteX5548" fmla="*/ 3671056 w 5059200"/>
                    <a:gd name="connsiteY5548" fmla="*/ 1433961 h 3887021"/>
                    <a:gd name="connsiteX5549" fmla="*/ 3677344 w 5059200"/>
                    <a:gd name="connsiteY5549" fmla="*/ 1443664 h 3887021"/>
                    <a:gd name="connsiteX5550" fmla="*/ 3677344 w 5059200"/>
                    <a:gd name="connsiteY5550" fmla="*/ 1443664 h 3887021"/>
                    <a:gd name="connsiteX5551" fmla="*/ 3681836 w 5059200"/>
                    <a:gd name="connsiteY5551" fmla="*/ 1442226 h 3887021"/>
                    <a:gd name="connsiteX5552" fmla="*/ 3681836 w 5059200"/>
                    <a:gd name="connsiteY5552" fmla="*/ 1442226 h 3887021"/>
                    <a:gd name="connsiteX5553" fmla="*/ 3713997 w 5059200"/>
                    <a:gd name="connsiteY5553" fmla="*/ 1426056 h 3887021"/>
                    <a:gd name="connsiteX5554" fmla="*/ 3713997 w 5059200"/>
                    <a:gd name="connsiteY5554" fmla="*/ 1426056 h 3887021"/>
                    <a:gd name="connsiteX5555" fmla="*/ 3743643 w 5059200"/>
                    <a:gd name="connsiteY5555" fmla="*/ 1400003 h 3887021"/>
                    <a:gd name="connsiteX5556" fmla="*/ 3743643 w 5059200"/>
                    <a:gd name="connsiteY5556" fmla="*/ 1400003 h 3887021"/>
                    <a:gd name="connsiteX5557" fmla="*/ 3747057 w 5059200"/>
                    <a:gd name="connsiteY5557" fmla="*/ 1369100 h 3887021"/>
                    <a:gd name="connsiteX5558" fmla="*/ 3747057 w 5059200"/>
                    <a:gd name="connsiteY5558" fmla="*/ 1369100 h 3887021"/>
                    <a:gd name="connsiteX5559" fmla="*/ 3739870 w 5059200"/>
                    <a:gd name="connsiteY5559" fmla="*/ 1336400 h 3887021"/>
                    <a:gd name="connsiteX5560" fmla="*/ 3739870 w 5059200"/>
                    <a:gd name="connsiteY5560" fmla="*/ 1336400 h 3887021"/>
                    <a:gd name="connsiteX5561" fmla="*/ 3720286 w 5059200"/>
                    <a:gd name="connsiteY5561" fmla="*/ 1299567 h 3887021"/>
                    <a:gd name="connsiteX5562" fmla="*/ 3720286 w 5059200"/>
                    <a:gd name="connsiteY5562" fmla="*/ 1299567 h 3887021"/>
                    <a:gd name="connsiteX5563" fmla="*/ 3711662 w 5059200"/>
                    <a:gd name="connsiteY5563" fmla="*/ 1278545 h 3887021"/>
                    <a:gd name="connsiteX5564" fmla="*/ 3711662 w 5059200"/>
                    <a:gd name="connsiteY5564" fmla="*/ 1278545 h 3887021"/>
                    <a:gd name="connsiteX5565" fmla="*/ 3716513 w 5059200"/>
                    <a:gd name="connsiteY5565" fmla="*/ 1266687 h 3887021"/>
                    <a:gd name="connsiteX5566" fmla="*/ 3716513 w 5059200"/>
                    <a:gd name="connsiteY5566" fmla="*/ 1266687 h 3887021"/>
                    <a:gd name="connsiteX5567" fmla="*/ 3746518 w 5059200"/>
                    <a:gd name="connsiteY5567" fmla="*/ 1248181 h 3887021"/>
                    <a:gd name="connsiteX5568" fmla="*/ 3746518 w 5059200"/>
                    <a:gd name="connsiteY5568" fmla="*/ 1248181 h 3887021"/>
                    <a:gd name="connsiteX5569" fmla="*/ 3761790 w 5059200"/>
                    <a:gd name="connsiteY5569" fmla="*/ 1235604 h 3887021"/>
                    <a:gd name="connsiteX5570" fmla="*/ 3761790 w 5059200"/>
                    <a:gd name="connsiteY5570" fmla="*/ 1235604 h 3887021"/>
                    <a:gd name="connsiteX5571" fmla="*/ 3769336 w 5059200"/>
                    <a:gd name="connsiteY5571" fmla="*/ 1218714 h 3887021"/>
                    <a:gd name="connsiteX5572" fmla="*/ 3769336 w 5059200"/>
                    <a:gd name="connsiteY5572" fmla="*/ 1218714 h 3887021"/>
                    <a:gd name="connsiteX5573" fmla="*/ 3769336 w 5059200"/>
                    <a:gd name="connsiteY5573" fmla="*/ 1217097 h 3887021"/>
                    <a:gd name="connsiteX5574" fmla="*/ 3769336 w 5059200"/>
                    <a:gd name="connsiteY5574" fmla="*/ 1217097 h 3887021"/>
                    <a:gd name="connsiteX5575" fmla="*/ 3768977 w 5059200"/>
                    <a:gd name="connsiteY5575" fmla="*/ 1212785 h 3887021"/>
                    <a:gd name="connsiteX5576" fmla="*/ 3768977 w 5059200"/>
                    <a:gd name="connsiteY5576" fmla="*/ 1212785 h 3887021"/>
                    <a:gd name="connsiteX5577" fmla="*/ 3780835 w 5059200"/>
                    <a:gd name="connsiteY5577" fmla="*/ 1196076 h 3887021"/>
                    <a:gd name="connsiteX5578" fmla="*/ 3780835 w 5059200"/>
                    <a:gd name="connsiteY5578" fmla="*/ 1196076 h 3887021"/>
                    <a:gd name="connsiteX5579" fmla="*/ 3822699 w 5059200"/>
                    <a:gd name="connsiteY5579" fmla="*/ 1164633 h 3887021"/>
                    <a:gd name="connsiteX5580" fmla="*/ 3822699 w 5059200"/>
                    <a:gd name="connsiteY5580" fmla="*/ 1164633 h 3887021"/>
                    <a:gd name="connsiteX5581" fmla="*/ 3825214 w 5059200"/>
                    <a:gd name="connsiteY5581" fmla="*/ 1164993 h 3887021"/>
                    <a:gd name="connsiteX5582" fmla="*/ 3825214 w 5059200"/>
                    <a:gd name="connsiteY5582" fmla="*/ 1164993 h 3887021"/>
                    <a:gd name="connsiteX5583" fmla="*/ 3861328 w 5059200"/>
                    <a:gd name="connsiteY5583" fmla="*/ 1174156 h 3887021"/>
                    <a:gd name="connsiteX5584" fmla="*/ 3861328 w 5059200"/>
                    <a:gd name="connsiteY5584" fmla="*/ 1174156 h 3887021"/>
                    <a:gd name="connsiteX5585" fmla="*/ 3861508 w 5059200"/>
                    <a:gd name="connsiteY5585" fmla="*/ 1174156 h 3887021"/>
                    <a:gd name="connsiteX5586" fmla="*/ 3861508 w 5059200"/>
                    <a:gd name="connsiteY5586" fmla="*/ 1174156 h 3887021"/>
                    <a:gd name="connsiteX5587" fmla="*/ 3914511 w 5059200"/>
                    <a:gd name="connsiteY5587" fmla="*/ 1141995 h 3887021"/>
                    <a:gd name="connsiteX5588" fmla="*/ 3914511 w 5059200"/>
                    <a:gd name="connsiteY5588" fmla="*/ 1141995 h 3887021"/>
                    <a:gd name="connsiteX5589" fmla="*/ 3958710 w 5059200"/>
                    <a:gd name="connsiteY5589" fmla="*/ 1090608 h 3887021"/>
                    <a:gd name="connsiteX5590" fmla="*/ 3958710 w 5059200"/>
                    <a:gd name="connsiteY5590" fmla="*/ 1090608 h 3887021"/>
                    <a:gd name="connsiteX5591" fmla="*/ 3999855 w 5059200"/>
                    <a:gd name="connsiteY5591" fmla="*/ 1037964 h 3887021"/>
                    <a:gd name="connsiteX5592" fmla="*/ 3999855 w 5059200"/>
                    <a:gd name="connsiteY5592" fmla="*/ 1037964 h 3887021"/>
                    <a:gd name="connsiteX5593" fmla="*/ 4034712 w 5059200"/>
                    <a:gd name="connsiteY5593" fmla="*/ 984243 h 3887021"/>
                    <a:gd name="connsiteX5594" fmla="*/ 4034712 w 5059200"/>
                    <a:gd name="connsiteY5594" fmla="*/ 984243 h 3887021"/>
                    <a:gd name="connsiteX5595" fmla="*/ 4042258 w 5059200"/>
                    <a:gd name="connsiteY5595" fmla="*/ 933036 h 3887021"/>
                    <a:gd name="connsiteX5596" fmla="*/ 4042258 w 5059200"/>
                    <a:gd name="connsiteY5596" fmla="*/ 933036 h 3887021"/>
                    <a:gd name="connsiteX5597" fmla="*/ 4055733 w 5059200"/>
                    <a:gd name="connsiteY5597" fmla="*/ 896024 h 3887021"/>
                    <a:gd name="connsiteX5598" fmla="*/ 4055733 w 5059200"/>
                    <a:gd name="connsiteY5598" fmla="*/ 896024 h 3887021"/>
                    <a:gd name="connsiteX5599" fmla="*/ 4065795 w 5059200"/>
                    <a:gd name="connsiteY5599" fmla="*/ 880213 h 3887021"/>
                    <a:gd name="connsiteX5600" fmla="*/ 4065795 w 5059200"/>
                    <a:gd name="connsiteY5600" fmla="*/ 880213 h 3887021"/>
                    <a:gd name="connsiteX5601" fmla="*/ 4065795 w 5059200"/>
                    <a:gd name="connsiteY5601" fmla="*/ 880213 h 3887021"/>
                    <a:gd name="connsiteX5602" fmla="*/ 4065795 w 5059200"/>
                    <a:gd name="connsiteY5602" fmla="*/ 879674 h 3887021"/>
                    <a:gd name="connsiteX5603" fmla="*/ 4065795 w 5059200"/>
                    <a:gd name="connsiteY5603" fmla="*/ 879674 h 3887021"/>
                    <a:gd name="connsiteX5604" fmla="*/ 4065795 w 5059200"/>
                    <a:gd name="connsiteY5604" fmla="*/ 878955 h 3887021"/>
                    <a:gd name="connsiteX5605" fmla="*/ 4065795 w 5059200"/>
                    <a:gd name="connsiteY5605" fmla="*/ 878955 h 3887021"/>
                    <a:gd name="connsiteX5606" fmla="*/ 4057350 w 5059200"/>
                    <a:gd name="connsiteY5606" fmla="*/ 853262 h 3887021"/>
                    <a:gd name="connsiteX5607" fmla="*/ 4057350 w 5059200"/>
                    <a:gd name="connsiteY5607" fmla="*/ 853262 h 3887021"/>
                    <a:gd name="connsiteX5608" fmla="*/ 4057889 w 5059200"/>
                    <a:gd name="connsiteY5608" fmla="*/ 850207 h 3887021"/>
                    <a:gd name="connsiteX5609" fmla="*/ 4057889 w 5059200"/>
                    <a:gd name="connsiteY5609" fmla="*/ 850207 h 3887021"/>
                    <a:gd name="connsiteX5610" fmla="*/ 4065256 w 5059200"/>
                    <a:gd name="connsiteY5610" fmla="*/ 845177 h 3887021"/>
                    <a:gd name="connsiteX5611" fmla="*/ 4065256 w 5059200"/>
                    <a:gd name="connsiteY5611" fmla="*/ 845177 h 3887021"/>
                    <a:gd name="connsiteX5612" fmla="*/ 4063639 w 5059200"/>
                    <a:gd name="connsiteY5612" fmla="*/ 843560 h 3887021"/>
                    <a:gd name="connsiteX5613" fmla="*/ 4063639 w 5059200"/>
                    <a:gd name="connsiteY5613" fmla="*/ 843560 h 3887021"/>
                    <a:gd name="connsiteX5614" fmla="*/ 4037586 w 5059200"/>
                    <a:gd name="connsiteY5614" fmla="*/ 808344 h 3887021"/>
                    <a:gd name="connsiteX5615" fmla="*/ 4037586 w 5059200"/>
                    <a:gd name="connsiteY5615" fmla="*/ 808344 h 3887021"/>
                    <a:gd name="connsiteX5616" fmla="*/ 4037586 w 5059200"/>
                    <a:gd name="connsiteY5616" fmla="*/ 808164 h 3887021"/>
                    <a:gd name="connsiteX5617" fmla="*/ 4037407 w 5059200"/>
                    <a:gd name="connsiteY5617" fmla="*/ 808344 h 3887021"/>
                    <a:gd name="connsiteX5618" fmla="*/ 4031837 w 5059200"/>
                    <a:gd name="connsiteY5618" fmla="*/ 809063 h 3887021"/>
                    <a:gd name="connsiteX5619" fmla="*/ 4031837 w 5059200"/>
                    <a:gd name="connsiteY5619" fmla="*/ 809063 h 3887021"/>
                    <a:gd name="connsiteX5620" fmla="*/ 4019440 w 5059200"/>
                    <a:gd name="connsiteY5620" fmla="*/ 807985 h 3887021"/>
                    <a:gd name="connsiteX5621" fmla="*/ 4019440 w 5059200"/>
                    <a:gd name="connsiteY5621" fmla="*/ 807985 h 3887021"/>
                    <a:gd name="connsiteX5622" fmla="*/ 4013690 w 5059200"/>
                    <a:gd name="connsiteY5622" fmla="*/ 810141 h 3887021"/>
                    <a:gd name="connsiteX5623" fmla="*/ 4013690 w 5059200"/>
                    <a:gd name="connsiteY5623" fmla="*/ 810141 h 3887021"/>
                    <a:gd name="connsiteX5624" fmla="*/ 3987099 w 5059200"/>
                    <a:gd name="connsiteY5624" fmla="*/ 831881 h 3887021"/>
                    <a:gd name="connsiteX5625" fmla="*/ 3987099 w 5059200"/>
                    <a:gd name="connsiteY5625" fmla="*/ 831881 h 3887021"/>
                    <a:gd name="connsiteX5626" fmla="*/ 3982247 w 5059200"/>
                    <a:gd name="connsiteY5626" fmla="*/ 834576 h 3887021"/>
                    <a:gd name="connsiteX5627" fmla="*/ 3982247 w 5059200"/>
                    <a:gd name="connsiteY5627" fmla="*/ 834576 h 3887021"/>
                    <a:gd name="connsiteX5628" fmla="*/ 3979373 w 5059200"/>
                    <a:gd name="connsiteY5628" fmla="*/ 831701 h 3887021"/>
                    <a:gd name="connsiteX5629" fmla="*/ 3979373 w 5059200"/>
                    <a:gd name="connsiteY5629" fmla="*/ 831701 h 3887021"/>
                    <a:gd name="connsiteX5630" fmla="*/ 3983146 w 5059200"/>
                    <a:gd name="connsiteY5630" fmla="*/ 821280 h 3887021"/>
                    <a:gd name="connsiteX5631" fmla="*/ 3983146 w 5059200"/>
                    <a:gd name="connsiteY5631" fmla="*/ 821280 h 3887021"/>
                    <a:gd name="connsiteX5632" fmla="*/ 3983685 w 5059200"/>
                    <a:gd name="connsiteY5632" fmla="*/ 816609 h 3887021"/>
                    <a:gd name="connsiteX5633" fmla="*/ 3983685 w 5059200"/>
                    <a:gd name="connsiteY5633" fmla="*/ 816609 h 3887021"/>
                    <a:gd name="connsiteX5634" fmla="*/ 3981888 w 5059200"/>
                    <a:gd name="connsiteY5634" fmla="*/ 808524 h 3887021"/>
                    <a:gd name="connsiteX5635" fmla="*/ 3981888 w 5059200"/>
                    <a:gd name="connsiteY5635" fmla="*/ 808524 h 3887021"/>
                    <a:gd name="connsiteX5636" fmla="*/ 3981349 w 5059200"/>
                    <a:gd name="connsiteY5636" fmla="*/ 809781 h 3887021"/>
                    <a:gd name="connsiteX5637" fmla="*/ 3981349 w 5059200"/>
                    <a:gd name="connsiteY5637" fmla="*/ 809781 h 3887021"/>
                    <a:gd name="connsiteX5638" fmla="*/ 3969311 w 5059200"/>
                    <a:gd name="connsiteY5638" fmla="*/ 822179 h 3887021"/>
                    <a:gd name="connsiteX5639" fmla="*/ 3969311 w 5059200"/>
                    <a:gd name="connsiteY5639" fmla="*/ 822179 h 3887021"/>
                    <a:gd name="connsiteX5640" fmla="*/ 3963202 w 5059200"/>
                    <a:gd name="connsiteY5640" fmla="*/ 814453 h 3887021"/>
                    <a:gd name="connsiteX5641" fmla="*/ 3963202 w 5059200"/>
                    <a:gd name="connsiteY5641" fmla="*/ 814453 h 3887021"/>
                    <a:gd name="connsiteX5642" fmla="*/ 3963023 w 5059200"/>
                    <a:gd name="connsiteY5642" fmla="*/ 811578 h 3887021"/>
                    <a:gd name="connsiteX5643" fmla="*/ 3963023 w 5059200"/>
                    <a:gd name="connsiteY5643" fmla="*/ 811578 h 3887021"/>
                    <a:gd name="connsiteX5644" fmla="*/ 3965538 w 5059200"/>
                    <a:gd name="connsiteY5644" fmla="*/ 798282 h 3887021"/>
                    <a:gd name="connsiteX5645" fmla="*/ 3965538 w 5059200"/>
                    <a:gd name="connsiteY5645" fmla="*/ 798282 h 3887021"/>
                    <a:gd name="connsiteX5646" fmla="*/ 3952781 w 5059200"/>
                    <a:gd name="connsiteY5646" fmla="*/ 800438 h 3887021"/>
                    <a:gd name="connsiteX5647" fmla="*/ 3952781 w 5059200"/>
                    <a:gd name="connsiteY5647" fmla="*/ 800438 h 3887021"/>
                    <a:gd name="connsiteX5648" fmla="*/ 3935353 w 5059200"/>
                    <a:gd name="connsiteY5648" fmla="*/ 788580 h 3887021"/>
                    <a:gd name="connsiteX5649" fmla="*/ 3935353 w 5059200"/>
                    <a:gd name="connsiteY5649" fmla="*/ 788580 h 3887021"/>
                    <a:gd name="connsiteX5650" fmla="*/ 3935533 w 5059200"/>
                    <a:gd name="connsiteY5650" fmla="*/ 787143 h 3887021"/>
                    <a:gd name="connsiteX5651" fmla="*/ 3935533 w 5059200"/>
                    <a:gd name="connsiteY5651" fmla="*/ 787143 h 3887021"/>
                    <a:gd name="connsiteX5652" fmla="*/ 3965897 w 5059200"/>
                    <a:gd name="connsiteY5652" fmla="*/ 759832 h 3887021"/>
                    <a:gd name="connsiteX5653" fmla="*/ 3965897 w 5059200"/>
                    <a:gd name="connsiteY5653" fmla="*/ 759832 h 3887021"/>
                    <a:gd name="connsiteX5654" fmla="*/ 3995723 w 5059200"/>
                    <a:gd name="connsiteY5654" fmla="*/ 728030 h 3887021"/>
                    <a:gd name="connsiteX5655" fmla="*/ 3995723 w 5059200"/>
                    <a:gd name="connsiteY5655" fmla="*/ 728030 h 3887021"/>
                    <a:gd name="connsiteX5656" fmla="*/ 4016385 w 5059200"/>
                    <a:gd name="connsiteY5656" fmla="*/ 712219 h 3887021"/>
                    <a:gd name="connsiteX5657" fmla="*/ 4016385 w 5059200"/>
                    <a:gd name="connsiteY5657" fmla="*/ 712219 h 3887021"/>
                    <a:gd name="connsiteX5658" fmla="*/ 4044594 w 5059200"/>
                    <a:gd name="connsiteY5658" fmla="*/ 697127 h 3887021"/>
                    <a:gd name="connsiteX5659" fmla="*/ 4044594 w 5059200"/>
                    <a:gd name="connsiteY5659" fmla="*/ 697127 h 3887021"/>
                    <a:gd name="connsiteX5660" fmla="*/ 4072622 w 5059200"/>
                    <a:gd name="connsiteY5660" fmla="*/ 667122 h 3887021"/>
                    <a:gd name="connsiteX5661" fmla="*/ 4072622 w 5059200"/>
                    <a:gd name="connsiteY5661" fmla="*/ 667122 h 3887021"/>
                    <a:gd name="connsiteX5662" fmla="*/ 4110354 w 5059200"/>
                    <a:gd name="connsiteY5662" fmla="*/ 639632 h 3887021"/>
                    <a:gd name="connsiteX5663" fmla="*/ 4110354 w 5059200"/>
                    <a:gd name="connsiteY5663" fmla="*/ 639632 h 3887021"/>
                    <a:gd name="connsiteX5664" fmla="*/ 4111791 w 5059200"/>
                    <a:gd name="connsiteY5664" fmla="*/ 639812 h 3887021"/>
                    <a:gd name="connsiteX5665" fmla="*/ 4111791 w 5059200"/>
                    <a:gd name="connsiteY5665" fmla="*/ 639812 h 3887021"/>
                    <a:gd name="connsiteX5666" fmla="*/ 4126883 w 5059200"/>
                    <a:gd name="connsiteY5666" fmla="*/ 641069 h 3887021"/>
                    <a:gd name="connsiteX5667" fmla="*/ 4126883 w 5059200"/>
                    <a:gd name="connsiteY5667" fmla="*/ 641069 h 3887021"/>
                    <a:gd name="connsiteX5668" fmla="*/ 4156888 w 5059200"/>
                    <a:gd name="connsiteY5668" fmla="*/ 637476 h 3887021"/>
                    <a:gd name="connsiteX5669" fmla="*/ 4156888 w 5059200"/>
                    <a:gd name="connsiteY5669" fmla="*/ 637476 h 3887021"/>
                    <a:gd name="connsiteX5670" fmla="*/ 4165872 w 5059200"/>
                    <a:gd name="connsiteY5670" fmla="*/ 633343 h 3887021"/>
                    <a:gd name="connsiteX5671" fmla="*/ 4165872 w 5059200"/>
                    <a:gd name="connsiteY5671" fmla="*/ 633343 h 3887021"/>
                    <a:gd name="connsiteX5672" fmla="*/ 4172879 w 5059200"/>
                    <a:gd name="connsiteY5672" fmla="*/ 641788 h 3887021"/>
                    <a:gd name="connsiteX5673" fmla="*/ 4172879 w 5059200"/>
                    <a:gd name="connsiteY5673" fmla="*/ 641788 h 3887021"/>
                    <a:gd name="connsiteX5674" fmla="*/ 4174496 w 5059200"/>
                    <a:gd name="connsiteY5674" fmla="*/ 646639 h 3887021"/>
                    <a:gd name="connsiteX5675" fmla="*/ 4174496 w 5059200"/>
                    <a:gd name="connsiteY5675" fmla="*/ 646639 h 3887021"/>
                    <a:gd name="connsiteX5676" fmla="*/ 4177371 w 5059200"/>
                    <a:gd name="connsiteY5676" fmla="*/ 645022 h 3887021"/>
                    <a:gd name="connsiteX5677" fmla="*/ 4177371 w 5059200"/>
                    <a:gd name="connsiteY5677" fmla="*/ 645022 h 3887021"/>
                    <a:gd name="connsiteX5678" fmla="*/ 4183121 w 5059200"/>
                    <a:gd name="connsiteY5678" fmla="*/ 639452 h 3887021"/>
                    <a:gd name="connsiteX5679" fmla="*/ 4183121 w 5059200"/>
                    <a:gd name="connsiteY5679" fmla="*/ 639452 h 3887021"/>
                    <a:gd name="connsiteX5680" fmla="*/ 4190846 w 5059200"/>
                    <a:gd name="connsiteY5680" fmla="*/ 642327 h 3887021"/>
                    <a:gd name="connsiteX5681" fmla="*/ 4190846 w 5059200"/>
                    <a:gd name="connsiteY5681" fmla="*/ 642327 h 3887021"/>
                    <a:gd name="connsiteX5682" fmla="*/ 4206478 w 5059200"/>
                    <a:gd name="connsiteY5682" fmla="*/ 646100 h 3887021"/>
                    <a:gd name="connsiteX5683" fmla="*/ 4206478 w 5059200"/>
                    <a:gd name="connsiteY5683" fmla="*/ 646100 h 3887021"/>
                    <a:gd name="connsiteX5684" fmla="*/ 4210251 w 5059200"/>
                    <a:gd name="connsiteY5684" fmla="*/ 644842 h 3887021"/>
                    <a:gd name="connsiteX5685" fmla="*/ 4210251 w 5059200"/>
                    <a:gd name="connsiteY5685" fmla="*/ 644842 h 3887021"/>
                    <a:gd name="connsiteX5686" fmla="*/ 4217438 w 5059200"/>
                    <a:gd name="connsiteY5686" fmla="*/ 638734 h 3887021"/>
                    <a:gd name="connsiteX5687" fmla="*/ 4217438 w 5059200"/>
                    <a:gd name="connsiteY5687" fmla="*/ 638734 h 3887021"/>
                    <a:gd name="connsiteX5688" fmla="*/ 4224805 w 5059200"/>
                    <a:gd name="connsiteY5688" fmla="*/ 642866 h 3887021"/>
                    <a:gd name="connsiteX5689" fmla="*/ 4224805 w 5059200"/>
                    <a:gd name="connsiteY5689" fmla="*/ 642866 h 3887021"/>
                    <a:gd name="connsiteX5690" fmla="*/ 4232531 w 5059200"/>
                    <a:gd name="connsiteY5690" fmla="*/ 647538 h 3887021"/>
                    <a:gd name="connsiteX5691" fmla="*/ 4232531 w 5059200"/>
                    <a:gd name="connsiteY5691" fmla="*/ 647538 h 3887021"/>
                    <a:gd name="connsiteX5692" fmla="*/ 4234866 w 5059200"/>
                    <a:gd name="connsiteY5692" fmla="*/ 644303 h 3887021"/>
                    <a:gd name="connsiteX5693" fmla="*/ 4234866 w 5059200"/>
                    <a:gd name="connsiteY5693" fmla="*/ 644303 h 3887021"/>
                    <a:gd name="connsiteX5694" fmla="*/ 4245287 w 5059200"/>
                    <a:gd name="connsiteY5694" fmla="*/ 630648 h 3887021"/>
                    <a:gd name="connsiteX5695" fmla="*/ 4245287 w 5059200"/>
                    <a:gd name="connsiteY5695" fmla="*/ 630648 h 3887021"/>
                    <a:gd name="connsiteX5696" fmla="*/ 4252114 w 5059200"/>
                    <a:gd name="connsiteY5696" fmla="*/ 631547 h 3887021"/>
                    <a:gd name="connsiteX5697" fmla="*/ 4252114 w 5059200"/>
                    <a:gd name="connsiteY5697" fmla="*/ 631547 h 3887021"/>
                    <a:gd name="connsiteX5698" fmla="*/ 4292900 w 5059200"/>
                    <a:gd name="connsiteY5698" fmla="*/ 643764 h 3887021"/>
                    <a:gd name="connsiteX5699" fmla="*/ 4292900 w 5059200"/>
                    <a:gd name="connsiteY5699" fmla="*/ 643764 h 3887021"/>
                    <a:gd name="connsiteX5700" fmla="*/ 4298110 w 5059200"/>
                    <a:gd name="connsiteY5700" fmla="*/ 650592 h 3887021"/>
                    <a:gd name="connsiteX5701" fmla="*/ 4298110 w 5059200"/>
                    <a:gd name="connsiteY5701" fmla="*/ 650592 h 3887021"/>
                    <a:gd name="connsiteX5702" fmla="*/ 4295415 w 5059200"/>
                    <a:gd name="connsiteY5702" fmla="*/ 654904 h 3887021"/>
                    <a:gd name="connsiteX5703" fmla="*/ 4295415 w 5059200"/>
                    <a:gd name="connsiteY5703" fmla="*/ 654904 h 3887021"/>
                    <a:gd name="connsiteX5704" fmla="*/ 4296493 w 5059200"/>
                    <a:gd name="connsiteY5704" fmla="*/ 655443 h 3887021"/>
                    <a:gd name="connsiteX5705" fmla="*/ 4296493 w 5059200"/>
                    <a:gd name="connsiteY5705" fmla="*/ 655443 h 3887021"/>
                    <a:gd name="connsiteX5706" fmla="*/ 4301345 w 5059200"/>
                    <a:gd name="connsiteY5706" fmla="*/ 656521 h 3887021"/>
                    <a:gd name="connsiteX5707" fmla="*/ 4301345 w 5059200"/>
                    <a:gd name="connsiteY5707" fmla="*/ 656521 h 3887021"/>
                    <a:gd name="connsiteX5708" fmla="*/ 4316617 w 5059200"/>
                    <a:gd name="connsiteY5708" fmla="*/ 652389 h 3887021"/>
                    <a:gd name="connsiteX5709" fmla="*/ 4316617 w 5059200"/>
                    <a:gd name="connsiteY5709" fmla="*/ 652389 h 3887021"/>
                    <a:gd name="connsiteX5710" fmla="*/ 4324163 w 5059200"/>
                    <a:gd name="connsiteY5710" fmla="*/ 654006 h 3887021"/>
                    <a:gd name="connsiteX5711" fmla="*/ 4324163 w 5059200"/>
                    <a:gd name="connsiteY5711" fmla="*/ 654006 h 3887021"/>
                    <a:gd name="connsiteX5712" fmla="*/ 4330272 w 5059200"/>
                    <a:gd name="connsiteY5712" fmla="*/ 655623 h 3887021"/>
                    <a:gd name="connsiteX5713" fmla="*/ 4330272 w 5059200"/>
                    <a:gd name="connsiteY5713" fmla="*/ 655623 h 3887021"/>
                    <a:gd name="connsiteX5714" fmla="*/ 4352192 w 5059200"/>
                    <a:gd name="connsiteY5714" fmla="*/ 650233 h 3887021"/>
                    <a:gd name="connsiteX5715" fmla="*/ 4352192 w 5059200"/>
                    <a:gd name="connsiteY5715" fmla="*/ 650233 h 3887021"/>
                    <a:gd name="connsiteX5716" fmla="*/ 4359019 w 5059200"/>
                    <a:gd name="connsiteY5716" fmla="*/ 651131 h 3887021"/>
                    <a:gd name="connsiteX5717" fmla="*/ 4359019 w 5059200"/>
                    <a:gd name="connsiteY5717" fmla="*/ 651131 h 3887021"/>
                    <a:gd name="connsiteX5718" fmla="*/ 4366566 w 5059200"/>
                    <a:gd name="connsiteY5718" fmla="*/ 652029 h 3887021"/>
                    <a:gd name="connsiteX5719" fmla="*/ 4366566 w 5059200"/>
                    <a:gd name="connsiteY5719" fmla="*/ 652029 h 3887021"/>
                    <a:gd name="connsiteX5720" fmla="*/ 4374292 w 5059200"/>
                    <a:gd name="connsiteY5720" fmla="*/ 647897 h 3887021"/>
                    <a:gd name="connsiteX5721" fmla="*/ 4374292 w 5059200"/>
                    <a:gd name="connsiteY5721" fmla="*/ 647897 h 3887021"/>
                    <a:gd name="connsiteX5722" fmla="*/ 4372315 w 5059200"/>
                    <a:gd name="connsiteY5722" fmla="*/ 643225 h 3887021"/>
                    <a:gd name="connsiteX5723" fmla="*/ 4372315 w 5059200"/>
                    <a:gd name="connsiteY5723" fmla="*/ 643225 h 3887021"/>
                    <a:gd name="connsiteX5724" fmla="*/ 4351653 w 5059200"/>
                    <a:gd name="connsiteY5724" fmla="*/ 630828 h 3887021"/>
                    <a:gd name="connsiteX5725" fmla="*/ 4351653 w 5059200"/>
                    <a:gd name="connsiteY5725" fmla="*/ 630828 h 3887021"/>
                    <a:gd name="connsiteX5726" fmla="*/ 4351833 w 5059200"/>
                    <a:gd name="connsiteY5726" fmla="*/ 629211 h 3887021"/>
                    <a:gd name="connsiteX5727" fmla="*/ 4351833 w 5059200"/>
                    <a:gd name="connsiteY5727" fmla="*/ 629211 h 3887021"/>
                    <a:gd name="connsiteX5728" fmla="*/ 4367823 w 5059200"/>
                    <a:gd name="connsiteY5728" fmla="*/ 608549 h 3887021"/>
                    <a:gd name="connsiteX5729" fmla="*/ 4367823 w 5059200"/>
                    <a:gd name="connsiteY5729" fmla="*/ 608549 h 3887021"/>
                    <a:gd name="connsiteX5730" fmla="*/ 4407171 w 5059200"/>
                    <a:gd name="connsiteY5730" fmla="*/ 572435 h 3887021"/>
                    <a:gd name="connsiteX5731" fmla="*/ 4407171 w 5059200"/>
                    <a:gd name="connsiteY5731" fmla="*/ 572435 h 3887021"/>
                    <a:gd name="connsiteX5732" fmla="*/ 4445082 w 5059200"/>
                    <a:gd name="connsiteY5732" fmla="*/ 560217 h 3887021"/>
                    <a:gd name="connsiteX5733" fmla="*/ 4445082 w 5059200"/>
                    <a:gd name="connsiteY5733" fmla="*/ 560217 h 3887021"/>
                    <a:gd name="connsiteX5734" fmla="*/ 4466104 w 5059200"/>
                    <a:gd name="connsiteY5734" fmla="*/ 559498 h 3887021"/>
                    <a:gd name="connsiteX5735" fmla="*/ 4466104 w 5059200"/>
                    <a:gd name="connsiteY5735" fmla="*/ 559498 h 3887021"/>
                    <a:gd name="connsiteX5736" fmla="*/ 4478501 w 5059200"/>
                    <a:gd name="connsiteY5736" fmla="*/ 566506 h 3887021"/>
                    <a:gd name="connsiteX5737" fmla="*/ 4478501 w 5059200"/>
                    <a:gd name="connsiteY5737" fmla="*/ 566506 h 3887021"/>
                    <a:gd name="connsiteX5738" fmla="*/ 4477603 w 5059200"/>
                    <a:gd name="connsiteY5738" fmla="*/ 570638 h 3887021"/>
                    <a:gd name="connsiteX5739" fmla="*/ 4477603 w 5059200"/>
                    <a:gd name="connsiteY5739" fmla="*/ 570638 h 3887021"/>
                    <a:gd name="connsiteX5740" fmla="*/ 4472751 w 5059200"/>
                    <a:gd name="connsiteY5740" fmla="*/ 583754 h 3887021"/>
                    <a:gd name="connsiteX5741" fmla="*/ 4472751 w 5059200"/>
                    <a:gd name="connsiteY5741" fmla="*/ 583754 h 3887021"/>
                    <a:gd name="connsiteX5742" fmla="*/ 4473830 w 5059200"/>
                    <a:gd name="connsiteY5742" fmla="*/ 588246 h 3887021"/>
                    <a:gd name="connsiteX5743" fmla="*/ 4473830 w 5059200"/>
                    <a:gd name="connsiteY5743" fmla="*/ 588246 h 3887021"/>
                    <a:gd name="connsiteX5744" fmla="*/ 4475267 w 5059200"/>
                    <a:gd name="connsiteY5744" fmla="*/ 589144 h 3887021"/>
                    <a:gd name="connsiteX5745" fmla="*/ 4475267 w 5059200"/>
                    <a:gd name="connsiteY5745" fmla="*/ 589144 h 3887021"/>
                    <a:gd name="connsiteX5746" fmla="*/ 4480657 w 5059200"/>
                    <a:gd name="connsiteY5746" fmla="*/ 588426 h 3887021"/>
                    <a:gd name="connsiteX5747" fmla="*/ 4480657 w 5059200"/>
                    <a:gd name="connsiteY5747" fmla="*/ 588426 h 3887021"/>
                    <a:gd name="connsiteX5748" fmla="*/ 4485868 w 5059200"/>
                    <a:gd name="connsiteY5748" fmla="*/ 594355 h 3887021"/>
                    <a:gd name="connsiteX5749" fmla="*/ 4485868 w 5059200"/>
                    <a:gd name="connsiteY5749" fmla="*/ 594355 h 3887021"/>
                    <a:gd name="connsiteX5750" fmla="*/ 4485868 w 5059200"/>
                    <a:gd name="connsiteY5750" fmla="*/ 597768 h 3887021"/>
                    <a:gd name="connsiteX5751" fmla="*/ 4485868 w 5059200"/>
                    <a:gd name="connsiteY5751" fmla="*/ 597768 h 3887021"/>
                    <a:gd name="connsiteX5752" fmla="*/ 4490719 w 5059200"/>
                    <a:gd name="connsiteY5752" fmla="*/ 592738 h 3887021"/>
                    <a:gd name="connsiteX5753" fmla="*/ 4490719 w 5059200"/>
                    <a:gd name="connsiteY5753" fmla="*/ 592738 h 3887021"/>
                    <a:gd name="connsiteX5754" fmla="*/ 4507608 w 5059200"/>
                    <a:gd name="connsiteY5754" fmla="*/ 573333 h 3887021"/>
                    <a:gd name="connsiteX5755" fmla="*/ 4507608 w 5059200"/>
                    <a:gd name="connsiteY5755" fmla="*/ 573333 h 3887021"/>
                    <a:gd name="connsiteX5756" fmla="*/ 4529708 w 5059200"/>
                    <a:gd name="connsiteY5756" fmla="*/ 559858 h 3887021"/>
                    <a:gd name="connsiteX5757" fmla="*/ 4529708 w 5059200"/>
                    <a:gd name="connsiteY5757" fmla="*/ 559858 h 3887021"/>
                    <a:gd name="connsiteX5758" fmla="*/ 4539589 w 5059200"/>
                    <a:gd name="connsiteY5758" fmla="*/ 533805 h 3887021"/>
                    <a:gd name="connsiteX5759" fmla="*/ 4539589 w 5059200"/>
                    <a:gd name="connsiteY5759" fmla="*/ 533805 h 3887021"/>
                    <a:gd name="connsiteX5760" fmla="*/ 4551628 w 5059200"/>
                    <a:gd name="connsiteY5760" fmla="*/ 529134 h 3887021"/>
                    <a:gd name="connsiteX5761" fmla="*/ 4551628 w 5059200"/>
                    <a:gd name="connsiteY5761" fmla="*/ 529134 h 3887021"/>
                    <a:gd name="connsiteX5762" fmla="*/ 4566181 w 5059200"/>
                    <a:gd name="connsiteY5762" fmla="*/ 533446 h 3887021"/>
                    <a:gd name="connsiteX5763" fmla="*/ 4566181 w 5059200"/>
                    <a:gd name="connsiteY5763" fmla="*/ 533446 h 3887021"/>
                    <a:gd name="connsiteX5764" fmla="*/ 4570853 w 5059200"/>
                    <a:gd name="connsiteY5764" fmla="*/ 539195 h 3887021"/>
                    <a:gd name="connsiteX5765" fmla="*/ 4570853 w 5059200"/>
                    <a:gd name="connsiteY5765" fmla="*/ 539195 h 3887021"/>
                    <a:gd name="connsiteX5766" fmla="*/ 4557197 w 5059200"/>
                    <a:gd name="connsiteY5766" fmla="*/ 549796 h 3887021"/>
                    <a:gd name="connsiteX5767" fmla="*/ 4557197 w 5059200"/>
                    <a:gd name="connsiteY5767" fmla="*/ 549796 h 3887021"/>
                    <a:gd name="connsiteX5768" fmla="*/ 4551628 w 5059200"/>
                    <a:gd name="connsiteY5768" fmla="*/ 563271 h 3887021"/>
                    <a:gd name="connsiteX5769" fmla="*/ 4551628 w 5059200"/>
                    <a:gd name="connsiteY5769" fmla="*/ 563271 h 3887021"/>
                    <a:gd name="connsiteX5770" fmla="*/ 4551808 w 5059200"/>
                    <a:gd name="connsiteY5770" fmla="*/ 571357 h 3887021"/>
                    <a:gd name="connsiteX5771" fmla="*/ 4551808 w 5059200"/>
                    <a:gd name="connsiteY5771" fmla="*/ 571357 h 3887021"/>
                    <a:gd name="connsiteX5772" fmla="*/ 4552167 w 5059200"/>
                    <a:gd name="connsiteY5772" fmla="*/ 578005 h 3887021"/>
                    <a:gd name="connsiteX5773" fmla="*/ 4552167 w 5059200"/>
                    <a:gd name="connsiteY5773" fmla="*/ 578005 h 3887021"/>
                    <a:gd name="connsiteX5774" fmla="*/ 4539410 w 5059200"/>
                    <a:gd name="connsiteY5774" fmla="*/ 591300 h 3887021"/>
                    <a:gd name="connsiteX5775" fmla="*/ 4539410 w 5059200"/>
                    <a:gd name="connsiteY5775" fmla="*/ 591300 h 3887021"/>
                    <a:gd name="connsiteX5776" fmla="*/ 4511022 w 5059200"/>
                    <a:gd name="connsiteY5776" fmla="*/ 612861 h 3887021"/>
                    <a:gd name="connsiteX5777" fmla="*/ 4511022 w 5059200"/>
                    <a:gd name="connsiteY5777" fmla="*/ 612861 h 3887021"/>
                    <a:gd name="connsiteX5778" fmla="*/ 4511022 w 5059200"/>
                    <a:gd name="connsiteY5778" fmla="*/ 612861 h 3887021"/>
                    <a:gd name="connsiteX5779" fmla="*/ 4490000 w 5059200"/>
                    <a:gd name="connsiteY5779" fmla="*/ 646998 h 3887021"/>
                    <a:gd name="connsiteX5780" fmla="*/ 4490000 w 5059200"/>
                    <a:gd name="connsiteY5780" fmla="*/ 646998 h 3887021"/>
                    <a:gd name="connsiteX5781" fmla="*/ 4471314 w 5059200"/>
                    <a:gd name="connsiteY5781" fmla="*/ 663349 h 3887021"/>
                    <a:gd name="connsiteX5782" fmla="*/ 4471314 w 5059200"/>
                    <a:gd name="connsiteY5782" fmla="*/ 663349 h 3887021"/>
                    <a:gd name="connsiteX5783" fmla="*/ 4439872 w 5059200"/>
                    <a:gd name="connsiteY5783" fmla="*/ 691377 h 3887021"/>
                    <a:gd name="connsiteX5784" fmla="*/ 4439872 w 5059200"/>
                    <a:gd name="connsiteY5784" fmla="*/ 691377 h 3887021"/>
                    <a:gd name="connsiteX5785" fmla="*/ 4429271 w 5059200"/>
                    <a:gd name="connsiteY5785" fmla="*/ 690120 h 3887021"/>
                    <a:gd name="connsiteX5786" fmla="*/ 4429271 w 5059200"/>
                    <a:gd name="connsiteY5786" fmla="*/ 690120 h 3887021"/>
                    <a:gd name="connsiteX5787" fmla="*/ 4426396 w 5059200"/>
                    <a:gd name="connsiteY5787" fmla="*/ 691737 h 3887021"/>
                    <a:gd name="connsiteX5788" fmla="*/ 4426396 w 5059200"/>
                    <a:gd name="connsiteY5788" fmla="*/ 691737 h 3887021"/>
                    <a:gd name="connsiteX5789" fmla="*/ 4412382 w 5059200"/>
                    <a:gd name="connsiteY5789" fmla="*/ 698205 h 3887021"/>
                    <a:gd name="connsiteX5790" fmla="*/ 4412382 w 5059200"/>
                    <a:gd name="connsiteY5790" fmla="*/ 698205 h 3887021"/>
                    <a:gd name="connsiteX5791" fmla="*/ 4412562 w 5059200"/>
                    <a:gd name="connsiteY5791" fmla="*/ 699283 h 3887021"/>
                    <a:gd name="connsiteX5792" fmla="*/ 4412562 w 5059200"/>
                    <a:gd name="connsiteY5792" fmla="*/ 699283 h 3887021"/>
                    <a:gd name="connsiteX5793" fmla="*/ 4413640 w 5059200"/>
                    <a:gd name="connsiteY5793" fmla="*/ 708267 h 3887021"/>
                    <a:gd name="connsiteX5794" fmla="*/ 4413640 w 5059200"/>
                    <a:gd name="connsiteY5794" fmla="*/ 708267 h 3887021"/>
                    <a:gd name="connsiteX5795" fmla="*/ 4406453 w 5059200"/>
                    <a:gd name="connsiteY5795" fmla="*/ 720125 h 3887021"/>
                    <a:gd name="connsiteX5796" fmla="*/ 4406453 w 5059200"/>
                    <a:gd name="connsiteY5796" fmla="*/ 720125 h 3887021"/>
                    <a:gd name="connsiteX5797" fmla="*/ 4391540 w 5059200"/>
                    <a:gd name="connsiteY5797" fmla="*/ 749591 h 3887021"/>
                    <a:gd name="connsiteX5798" fmla="*/ 4391540 w 5059200"/>
                    <a:gd name="connsiteY5798" fmla="*/ 749591 h 3887021"/>
                    <a:gd name="connsiteX5799" fmla="*/ 4391720 w 5059200"/>
                    <a:gd name="connsiteY5799" fmla="*/ 752646 h 3887021"/>
                    <a:gd name="connsiteX5800" fmla="*/ 4391720 w 5059200"/>
                    <a:gd name="connsiteY5800" fmla="*/ 752646 h 3887021"/>
                    <a:gd name="connsiteX5801" fmla="*/ 4402500 w 5059200"/>
                    <a:gd name="connsiteY5801" fmla="*/ 844099 h 3887021"/>
                    <a:gd name="connsiteX5802" fmla="*/ 4402500 w 5059200"/>
                    <a:gd name="connsiteY5802" fmla="*/ 844099 h 3887021"/>
                    <a:gd name="connsiteX5803" fmla="*/ 4413101 w 5059200"/>
                    <a:gd name="connsiteY5803" fmla="*/ 884884 h 3887021"/>
                    <a:gd name="connsiteX5804" fmla="*/ 4413101 w 5059200"/>
                    <a:gd name="connsiteY5804" fmla="*/ 884884 h 3887021"/>
                    <a:gd name="connsiteX5805" fmla="*/ 4415796 w 5059200"/>
                    <a:gd name="connsiteY5805" fmla="*/ 908960 h 3887021"/>
                    <a:gd name="connsiteX5806" fmla="*/ 4415796 w 5059200"/>
                    <a:gd name="connsiteY5806" fmla="*/ 908960 h 3887021"/>
                    <a:gd name="connsiteX5807" fmla="*/ 4416694 w 5059200"/>
                    <a:gd name="connsiteY5807" fmla="*/ 911296 h 3887021"/>
                    <a:gd name="connsiteX5808" fmla="*/ 4416694 w 5059200"/>
                    <a:gd name="connsiteY5808" fmla="*/ 911296 h 3887021"/>
                    <a:gd name="connsiteX5809" fmla="*/ 4426217 w 5059200"/>
                    <a:gd name="connsiteY5809" fmla="*/ 904828 h 3887021"/>
                    <a:gd name="connsiteX5810" fmla="*/ 4426217 w 5059200"/>
                    <a:gd name="connsiteY5810" fmla="*/ 904828 h 3887021"/>
                    <a:gd name="connsiteX5811" fmla="*/ 4449035 w 5059200"/>
                    <a:gd name="connsiteY5811" fmla="*/ 882189 h 3887021"/>
                    <a:gd name="connsiteX5812" fmla="*/ 4449035 w 5059200"/>
                    <a:gd name="connsiteY5812" fmla="*/ 882189 h 3887021"/>
                    <a:gd name="connsiteX5813" fmla="*/ 4463229 w 5059200"/>
                    <a:gd name="connsiteY5813" fmla="*/ 847153 h 3887021"/>
                    <a:gd name="connsiteX5814" fmla="*/ 4463229 w 5059200"/>
                    <a:gd name="connsiteY5814" fmla="*/ 847153 h 3887021"/>
                    <a:gd name="connsiteX5815" fmla="*/ 4473290 w 5059200"/>
                    <a:gd name="connsiteY5815" fmla="*/ 841943 h 3887021"/>
                    <a:gd name="connsiteX5816" fmla="*/ 4473290 w 5059200"/>
                    <a:gd name="connsiteY5816" fmla="*/ 841943 h 3887021"/>
                    <a:gd name="connsiteX5817" fmla="*/ 4479040 w 5059200"/>
                    <a:gd name="connsiteY5817" fmla="*/ 843380 h 3887021"/>
                    <a:gd name="connsiteX5818" fmla="*/ 4479040 w 5059200"/>
                    <a:gd name="connsiteY5818" fmla="*/ 843380 h 3887021"/>
                    <a:gd name="connsiteX5819" fmla="*/ 4483353 w 5059200"/>
                    <a:gd name="connsiteY5819" fmla="*/ 844817 h 3887021"/>
                    <a:gd name="connsiteX5820" fmla="*/ 4483353 w 5059200"/>
                    <a:gd name="connsiteY5820" fmla="*/ 844817 h 3887021"/>
                    <a:gd name="connsiteX5821" fmla="*/ 4486048 w 5059200"/>
                    <a:gd name="connsiteY5821" fmla="*/ 838349 h 3887021"/>
                    <a:gd name="connsiteX5822" fmla="*/ 4486048 w 5059200"/>
                    <a:gd name="connsiteY5822" fmla="*/ 838349 h 3887021"/>
                    <a:gd name="connsiteX5823" fmla="*/ 4485688 w 5059200"/>
                    <a:gd name="connsiteY5823" fmla="*/ 833498 h 3887021"/>
                    <a:gd name="connsiteX5824" fmla="*/ 4485688 w 5059200"/>
                    <a:gd name="connsiteY5824" fmla="*/ 833498 h 3887021"/>
                    <a:gd name="connsiteX5825" fmla="*/ 4485688 w 5059200"/>
                    <a:gd name="connsiteY5825" fmla="*/ 831162 h 3887021"/>
                    <a:gd name="connsiteX5826" fmla="*/ 4485688 w 5059200"/>
                    <a:gd name="connsiteY5826" fmla="*/ 831162 h 3887021"/>
                    <a:gd name="connsiteX5827" fmla="*/ 4494312 w 5059200"/>
                    <a:gd name="connsiteY5827" fmla="*/ 803852 h 3887021"/>
                    <a:gd name="connsiteX5828" fmla="*/ 4494312 w 5059200"/>
                    <a:gd name="connsiteY5828" fmla="*/ 803852 h 3887021"/>
                    <a:gd name="connsiteX5829" fmla="*/ 4507788 w 5059200"/>
                    <a:gd name="connsiteY5829" fmla="*/ 794509 h 3887021"/>
                    <a:gd name="connsiteX5830" fmla="*/ 4507788 w 5059200"/>
                    <a:gd name="connsiteY5830" fmla="*/ 794509 h 3887021"/>
                    <a:gd name="connsiteX5831" fmla="*/ 4515693 w 5059200"/>
                    <a:gd name="connsiteY5831" fmla="*/ 796665 h 3887021"/>
                    <a:gd name="connsiteX5832" fmla="*/ 4515693 w 5059200"/>
                    <a:gd name="connsiteY5832" fmla="*/ 796665 h 3887021"/>
                    <a:gd name="connsiteX5833" fmla="*/ 4520185 w 5059200"/>
                    <a:gd name="connsiteY5833" fmla="*/ 797923 h 3887021"/>
                    <a:gd name="connsiteX5834" fmla="*/ 4520185 w 5059200"/>
                    <a:gd name="connsiteY5834" fmla="*/ 797923 h 3887021"/>
                    <a:gd name="connsiteX5835" fmla="*/ 4524857 w 5059200"/>
                    <a:gd name="connsiteY5835" fmla="*/ 792712 h 3887021"/>
                    <a:gd name="connsiteX5836" fmla="*/ 4524857 w 5059200"/>
                    <a:gd name="connsiteY5836" fmla="*/ 792712 h 3887021"/>
                    <a:gd name="connsiteX5837" fmla="*/ 4523958 w 5059200"/>
                    <a:gd name="connsiteY5837" fmla="*/ 787682 h 3887021"/>
                    <a:gd name="connsiteX5838" fmla="*/ 4523958 w 5059200"/>
                    <a:gd name="connsiteY5838" fmla="*/ 787682 h 3887021"/>
                    <a:gd name="connsiteX5839" fmla="*/ 4518748 w 5059200"/>
                    <a:gd name="connsiteY5839" fmla="*/ 765043 h 3887021"/>
                    <a:gd name="connsiteX5840" fmla="*/ 4518748 w 5059200"/>
                    <a:gd name="connsiteY5840" fmla="*/ 765043 h 3887021"/>
                    <a:gd name="connsiteX5841" fmla="*/ 4520185 w 5059200"/>
                    <a:gd name="connsiteY5841" fmla="*/ 757676 h 3887021"/>
                    <a:gd name="connsiteX5842" fmla="*/ 4520185 w 5059200"/>
                    <a:gd name="connsiteY5842" fmla="*/ 757676 h 3887021"/>
                    <a:gd name="connsiteX5843" fmla="*/ 4539230 w 5059200"/>
                    <a:gd name="connsiteY5843" fmla="*/ 733061 h 3887021"/>
                    <a:gd name="connsiteX5844" fmla="*/ 4539230 w 5059200"/>
                    <a:gd name="connsiteY5844" fmla="*/ 733061 h 3887021"/>
                    <a:gd name="connsiteX5845" fmla="*/ 4544441 w 5059200"/>
                    <a:gd name="connsiteY5845" fmla="*/ 736655 h 3887021"/>
                    <a:gd name="connsiteX5846" fmla="*/ 4544441 w 5059200"/>
                    <a:gd name="connsiteY5846" fmla="*/ 736655 h 3887021"/>
                    <a:gd name="connsiteX5847" fmla="*/ 4546777 w 5059200"/>
                    <a:gd name="connsiteY5847" fmla="*/ 744201 h 3887021"/>
                    <a:gd name="connsiteX5848" fmla="*/ 4546777 w 5059200"/>
                    <a:gd name="connsiteY5848" fmla="*/ 744201 h 3887021"/>
                    <a:gd name="connsiteX5849" fmla="*/ 4548034 w 5059200"/>
                    <a:gd name="connsiteY5849" fmla="*/ 742764 h 3887021"/>
                    <a:gd name="connsiteX5850" fmla="*/ 4548034 w 5059200"/>
                    <a:gd name="connsiteY5850" fmla="*/ 742764 h 3887021"/>
                    <a:gd name="connsiteX5851" fmla="*/ 4551089 w 5059200"/>
                    <a:gd name="connsiteY5851" fmla="*/ 735936 h 3887021"/>
                    <a:gd name="connsiteX5852" fmla="*/ 4551089 w 5059200"/>
                    <a:gd name="connsiteY5852" fmla="*/ 735936 h 3887021"/>
                    <a:gd name="connsiteX5853" fmla="*/ 4543902 w 5059200"/>
                    <a:gd name="connsiteY5853" fmla="*/ 724796 h 3887021"/>
                    <a:gd name="connsiteX5854" fmla="*/ 4543902 w 5059200"/>
                    <a:gd name="connsiteY5854" fmla="*/ 724796 h 3887021"/>
                    <a:gd name="connsiteX5855" fmla="*/ 4539050 w 5059200"/>
                    <a:gd name="connsiteY5855" fmla="*/ 712938 h 3887021"/>
                    <a:gd name="connsiteX5856" fmla="*/ 4539050 w 5059200"/>
                    <a:gd name="connsiteY5856" fmla="*/ 712938 h 3887021"/>
                    <a:gd name="connsiteX5857" fmla="*/ 4540667 w 5059200"/>
                    <a:gd name="connsiteY5857" fmla="*/ 701619 h 3887021"/>
                    <a:gd name="connsiteX5858" fmla="*/ 4540667 w 5059200"/>
                    <a:gd name="connsiteY5858" fmla="*/ 701619 h 3887021"/>
                    <a:gd name="connsiteX5859" fmla="*/ 4540847 w 5059200"/>
                    <a:gd name="connsiteY5859" fmla="*/ 698564 h 3887021"/>
                    <a:gd name="connsiteX5860" fmla="*/ 4540847 w 5059200"/>
                    <a:gd name="connsiteY5860" fmla="*/ 698564 h 3887021"/>
                    <a:gd name="connsiteX5861" fmla="*/ 4538691 w 5059200"/>
                    <a:gd name="connsiteY5861" fmla="*/ 692456 h 3887021"/>
                    <a:gd name="connsiteX5862" fmla="*/ 4538691 w 5059200"/>
                    <a:gd name="connsiteY5862" fmla="*/ 692456 h 3887021"/>
                    <a:gd name="connsiteX5863" fmla="*/ 4535457 w 5059200"/>
                    <a:gd name="connsiteY5863" fmla="*/ 694612 h 3887021"/>
                    <a:gd name="connsiteX5864" fmla="*/ 4535457 w 5059200"/>
                    <a:gd name="connsiteY5864" fmla="*/ 694612 h 3887021"/>
                    <a:gd name="connsiteX5865" fmla="*/ 4528810 w 5059200"/>
                    <a:gd name="connsiteY5865" fmla="*/ 697127 h 3887021"/>
                    <a:gd name="connsiteX5866" fmla="*/ 4528810 w 5059200"/>
                    <a:gd name="connsiteY5866" fmla="*/ 697127 h 3887021"/>
                    <a:gd name="connsiteX5867" fmla="*/ 4520185 w 5059200"/>
                    <a:gd name="connsiteY5867" fmla="*/ 688503 h 3887021"/>
                    <a:gd name="connsiteX5868" fmla="*/ 4520185 w 5059200"/>
                    <a:gd name="connsiteY5868" fmla="*/ 688503 h 3887021"/>
                    <a:gd name="connsiteX5869" fmla="*/ 4522161 w 5059200"/>
                    <a:gd name="connsiteY5869" fmla="*/ 682214 h 3887021"/>
                    <a:gd name="connsiteX5870" fmla="*/ 4522161 w 5059200"/>
                    <a:gd name="connsiteY5870" fmla="*/ 682214 h 3887021"/>
                    <a:gd name="connsiteX5871" fmla="*/ 4539410 w 5059200"/>
                    <a:gd name="connsiteY5871" fmla="*/ 651311 h 3887021"/>
                    <a:gd name="connsiteX5872" fmla="*/ 4539410 w 5059200"/>
                    <a:gd name="connsiteY5872" fmla="*/ 651311 h 3887021"/>
                    <a:gd name="connsiteX5873" fmla="*/ 4553425 w 5059200"/>
                    <a:gd name="connsiteY5873" fmla="*/ 625079 h 3887021"/>
                    <a:gd name="connsiteX5874" fmla="*/ 4553425 w 5059200"/>
                    <a:gd name="connsiteY5874" fmla="*/ 625079 h 3887021"/>
                    <a:gd name="connsiteX5875" fmla="*/ 4554503 w 5059200"/>
                    <a:gd name="connsiteY5875" fmla="*/ 625079 h 3887021"/>
                    <a:gd name="connsiteX5876" fmla="*/ 4554503 w 5059200"/>
                    <a:gd name="connsiteY5876" fmla="*/ 625079 h 3887021"/>
                    <a:gd name="connsiteX5877" fmla="*/ 4570673 w 5059200"/>
                    <a:gd name="connsiteY5877" fmla="*/ 626875 h 3887021"/>
                    <a:gd name="connsiteX5878" fmla="*/ 4570673 w 5059200"/>
                    <a:gd name="connsiteY5878" fmla="*/ 626875 h 3887021"/>
                    <a:gd name="connsiteX5879" fmla="*/ 4582351 w 5059200"/>
                    <a:gd name="connsiteY5879" fmla="*/ 621126 h 3887021"/>
                    <a:gd name="connsiteX5880" fmla="*/ 4582351 w 5059200"/>
                    <a:gd name="connsiteY5880" fmla="*/ 621126 h 3887021"/>
                    <a:gd name="connsiteX5881" fmla="*/ 4599061 w 5059200"/>
                    <a:gd name="connsiteY5881" fmla="*/ 591121 h 3887021"/>
                    <a:gd name="connsiteX5882" fmla="*/ 4599061 w 5059200"/>
                    <a:gd name="connsiteY5882" fmla="*/ 591121 h 3887021"/>
                    <a:gd name="connsiteX5883" fmla="*/ 4603912 w 5059200"/>
                    <a:gd name="connsiteY5883" fmla="*/ 594714 h 3887021"/>
                    <a:gd name="connsiteX5884" fmla="*/ 4603912 w 5059200"/>
                    <a:gd name="connsiteY5884" fmla="*/ 594714 h 3887021"/>
                    <a:gd name="connsiteX5885" fmla="*/ 4605888 w 5059200"/>
                    <a:gd name="connsiteY5885" fmla="*/ 605674 h 3887021"/>
                    <a:gd name="connsiteX5886" fmla="*/ 4605888 w 5059200"/>
                    <a:gd name="connsiteY5886" fmla="*/ 605674 h 3887021"/>
                    <a:gd name="connsiteX5887" fmla="*/ 4605349 w 5059200"/>
                    <a:gd name="connsiteY5887" fmla="*/ 617173 h 3887021"/>
                    <a:gd name="connsiteX5888" fmla="*/ 4605349 w 5059200"/>
                    <a:gd name="connsiteY5888" fmla="*/ 617173 h 3887021"/>
                    <a:gd name="connsiteX5889" fmla="*/ 4605888 w 5059200"/>
                    <a:gd name="connsiteY5889" fmla="*/ 620407 h 3887021"/>
                    <a:gd name="connsiteX5890" fmla="*/ 4605888 w 5059200"/>
                    <a:gd name="connsiteY5890" fmla="*/ 620407 h 3887021"/>
                    <a:gd name="connsiteX5891" fmla="*/ 4607685 w 5059200"/>
                    <a:gd name="connsiteY5891" fmla="*/ 620048 h 3887021"/>
                    <a:gd name="connsiteX5892" fmla="*/ 4607685 w 5059200"/>
                    <a:gd name="connsiteY5892" fmla="*/ 620048 h 3887021"/>
                    <a:gd name="connsiteX5893" fmla="*/ 4640026 w 5059200"/>
                    <a:gd name="connsiteY5893" fmla="*/ 593277 h 3887021"/>
                    <a:gd name="connsiteX5894" fmla="*/ 4640026 w 5059200"/>
                    <a:gd name="connsiteY5894" fmla="*/ 593277 h 3887021"/>
                    <a:gd name="connsiteX5895" fmla="*/ 4641643 w 5059200"/>
                    <a:gd name="connsiteY5895" fmla="*/ 593456 h 3887021"/>
                    <a:gd name="connsiteX5896" fmla="*/ 4641643 w 5059200"/>
                    <a:gd name="connsiteY5896" fmla="*/ 593456 h 3887021"/>
                    <a:gd name="connsiteX5897" fmla="*/ 4647033 w 5059200"/>
                    <a:gd name="connsiteY5897" fmla="*/ 593816 h 3887021"/>
                    <a:gd name="connsiteX5898" fmla="*/ 4647033 w 5059200"/>
                    <a:gd name="connsiteY5898" fmla="*/ 593816 h 3887021"/>
                    <a:gd name="connsiteX5899" fmla="*/ 4661946 w 5059200"/>
                    <a:gd name="connsiteY5899" fmla="*/ 592738 h 3887021"/>
                    <a:gd name="connsiteX5900" fmla="*/ 4661946 w 5059200"/>
                    <a:gd name="connsiteY5900" fmla="*/ 592738 h 3887021"/>
                    <a:gd name="connsiteX5901" fmla="*/ 4679015 w 5059200"/>
                    <a:gd name="connsiteY5901" fmla="*/ 602440 h 3887021"/>
                    <a:gd name="connsiteX5902" fmla="*/ 4679015 w 5059200"/>
                    <a:gd name="connsiteY5902" fmla="*/ 602440 h 3887021"/>
                    <a:gd name="connsiteX5903" fmla="*/ 4690334 w 5059200"/>
                    <a:gd name="connsiteY5903" fmla="*/ 615017 h 3887021"/>
                    <a:gd name="connsiteX5904" fmla="*/ 4690334 w 5059200"/>
                    <a:gd name="connsiteY5904" fmla="*/ 615017 h 3887021"/>
                    <a:gd name="connsiteX5905" fmla="*/ 4693209 w 5059200"/>
                    <a:gd name="connsiteY5905" fmla="*/ 611423 h 3887021"/>
                    <a:gd name="connsiteX5906" fmla="*/ 4693209 w 5059200"/>
                    <a:gd name="connsiteY5906" fmla="*/ 611423 h 3887021"/>
                    <a:gd name="connsiteX5907" fmla="*/ 4725191 w 5059200"/>
                    <a:gd name="connsiteY5907" fmla="*/ 578364 h 3887021"/>
                    <a:gd name="connsiteX5908" fmla="*/ 4725191 w 5059200"/>
                    <a:gd name="connsiteY5908" fmla="*/ 578364 h 3887021"/>
                    <a:gd name="connsiteX5909" fmla="*/ 4751243 w 5059200"/>
                    <a:gd name="connsiteY5909" fmla="*/ 565967 h 3887021"/>
                    <a:gd name="connsiteX5910" fmla="*/ 4751243 w 5059200"/>
                    <a:gd name="connsiteY5910" fmla="*/ 565967 h 3887021"/>
                    <a:gd name="connsiteX5911" fmla="*/ 4765797 w 5059200"/>
                    <a:gd name="connsiteY5911" fmla="*/ 555725 h 3887021"/>
                    <a:gd name="connsiteX5912" fmla="*/ 4765797 w 5059200"/>
                    <a:gd name="connsiteY5912" fmla="*/ 555725 h 3887021"/>
                    <a:gd name="connsiteX5913" fmla="*/ 4805504 w 5059200"/>
                    <a:gd name="connsiteY5913" fmla="*/ 533626 h 3887021"/>
                    <a:gd name="connsiteX5914" fmla="*/ 4805504 w 5059200"/>
                    <a:gd name="connsiteY5914" fmla="*/ 533626 h 3887021"/>
                    <a:gd name="connsiteX5915" fmla="*/ 4824549 w 5059200"/>
                    <a:gd name="connsiteY5915" fmla="*/ 520330 h 3887021"/>
                    <a:gd name="connsiteX5916" fmla="*/ 4824549 w 5059200"/>
                    <a:gd name="connsiteY5916" fmla="*/ 520330 h 3887021"/>
                    <a:gd name="connsiteX5917" fmla="*/ 4829221 w 5059200"/>
                    <a:gd name="connsiteY5917" fmla="*/ 521228 h 3887021"/>
                    <a:gd name="connsiteX5918" fmla="*/ 4829221 w 5059200"/>
                    <a:gd name="connsiteY5918" fmla="*/ 521228 h 3887021"/>
                    <a:gd name="connsiteX5919" fmla="*/ 4857070 w 5059200"/>
                    <a:gd name="connsiteY5919" fmla="*/ 527876 h 3887021"/>
                    <a:gd name="connsiteX5920" fmla="*/ 4857070 w 5059200"/>
                    <a:gd name="connsiteY5920" fmla="*/ 527876 h 3887021"/>
                    <a:gd name="connsiteX5921" fmla="*/ 4860664 w 5059200"/>
                    <a:gd name="connsiteY5921" fmla="*/ 528774 h 3887021"/>
                    <a:gd name="connsiteX5922" fmla="*/ 4860664 w 5059200"/>
                    <a:gd name="connsiteY5922" fmla="*/ 528774 h 3887021"/>
                    <a:gd name="connsiteX5923" fmla="*/ 4866772 w 5059200"/>
                    <a:gd name="connsiteY5923" fmla="*/ 521767 h 3887021"/>
                    <a:gd name="connsiteX5924" fmla="*/ 4866772 w 5059200"/>
                    <a:gd name="connsiteY5924" fmla="*/ 521767 h 3887021"/>
                    <a:gd name="connsiteX5925" fmla="*/ 4866592 w 5059200"/>
                    <a:gd name="connsiteY5925" fmla="*/ 519611 h 3887021"/>
                    <a:gd name="connsiteX5926" fmla="*/ 4866592 w 5059200"/>
                    <a:gd name="connsiteY5926" fmla="*/ 519611 h 3887021"/>
                    <a:gd name="connsiteX5927" fmla="*/ 4858687 w 5059200"/>
                    <a:gd name="connsiteY5927" fmla="*/ 508471 h 3887021"/>
                    <a:gd name="connsiteX5928" fmla="*/ 4858687 w 5059200"/>
                    <a:gd name="connsiteY5928" fmla="*/ 508471 h 3887021"/>
                    <a:gd name="connsiteX5929" fmla="*/ 4841439 w 5059200"/>
                    <a:gd name="connsiteY5929" fmla="*/ 490325 h 3887021"/>
                    <a:gd name="connsiteX5930" fmla="*/ 4841439 w 5059200"/>
                    <a:gd name="connsiteY5930" fmla="*/ 490325 h 3887021"/>
                    <a:gd name="connsiteX5931" fmla="*/ 4825088 w 5059200"/>
                    <a:gd name="connsiteY5931" fmla="*/ 473615 h 3887021"/>
                    <a:gd name="connsiteX5932" fmla="*/ 4825088 w 5059200"/>
                    <a:gd name="connsiteY5932" fmla="*/ 473615 h 3887021"/>
                    <a:gd name="connsiteX5933" fmla="*/ 4808738 w 5059200"/>
                    <a:gd name="connsiteY5933" fmla="*/ 462296 h 3887021"/>
                    <a:gd name="connsiteX5934" fmla="*/ 4808738 w 5059200"/>
                    <a:gd name="connsiteY5934" fmla="*/ 462296 h 3887021"/>
                    <a:gd name="connsiteX5935" fmla="*/ 4808199 w 5059200"/>
                    <a:gd name="connsiteY5935" fmla="*/ 462296 h 3887021"/>
                    <a:gd name="connsiteX5936" fmla="*/ 4796700 w 5059200"/>
                    <a:gd name="connsiteY5936" fmla="*/ 463553 h 3887021"/>
                    <a:gd name="connsiteX5937" fmla="*/ 4796700 w 5059200"/>
                    <a:gd name="connsiteY5937" fmla="*/ 463553 h 3887021"/>
                    <a:gd name="connsiteX5938" fmla="*/ 4788615 w 5059200"/>
                    <a:gd name="connsiteY5938" fmla="*/ 457445 h 3887021"/>
                    <a:gd name="connsiteX5939" fmla="*/ 4788615 w 5059200"/>
                    <a:gd name="connsiteY5939" fmla="*/ 457445 h 3887021"/>
                    <a:gd name="connsiteX5940" fmla="*/ 4788615 w 5059200"/>
                    <a:gd name="connsiteY5940" fmla="*/ 457085 h 3887021"/>
                    <a:gd name="connsiteX5941" fmla="*/ 4788615 w 5059200"/>
                    <a:gd name="connsiteY5941" fmla="*/ 457085 h 3887021"/>
                    <a:gd name="connsiteX5942" fmla="*/ 4811433 w 5059200"/>
                    <a:gd name="connsiteY5942" fmla="*/ 447922 h 3887021"/>
                    <a:gd name="connsiteX5943" fmla="*/ 4811433 w 5059200"/>
                    <a:gd name="connsiteY5943" fmla="*/ 447922 h 3887021"/>
                    <a:gd name="connsiteX5944" fmla="*/ 4824190 w 5059200"/>
                    <a:gd name="connsiteY5944" fmla="*/ 454929 h 3887021"/>
                    <a:gd name="connsiteX5945" fmla="*/ 4824190 w 5059200"/>
                    <a:gd name="connsiteY5945" fmla="*/ 454929 h 3887021"/>
                    <a:gd name="connsiteX5946" fmla="*/ 4827783 w 5059200"/>
                    <a:gd name="connsiteY5946" fmla="*/ 454390 h 3887021"/>
                    <a:gd name="connsiteX5947" fmla="*/ 4827783 w 5059200"/>
                    <a:gd name="connsiteY5947" fmla="*/ 454390 h 3887021"/>
                    <a:gd name="connsiteX5948" fmla="*/ 4859765 w 5059200"/>
                    <a:gd name="connsiteY5948" fmla="*/ 435525 h 3887021"/>
                    <a:gd name="connsiteX5949" fmla="*/ 4859765 w 5059200"/>
                    <a:gd name="connsiteY5949" fmla="*/ 435525 h 3887021"/>
                    <a:gd name="connsiteX5950" fmla="*/ 4859765 w 5059200"/>
                    <a:gd name="connsiteY5950" fmla="*/ 435525 h 3887021"/>
                    <a:gd name="connsiteX5951" fmla="*/ 4859765 w 5059200"/>
                    <a:gd name="connsiteY5951" fmla="*/ 435525 h 3887021"/>
                    <a:gd name="connsiteX5952" fmla="*/ 4859765 w 5059200"/>
                    <a:gd name="connsiteY5952" fmla="*/ 435525 h 3887021"/>
                    <a:gd name="connsiteX5953" fmla="*/ 4855992 w 5059200"/>
                    <a:gd name="connsiteY5953" fmla="*/ 412706 h 3887021"/>
                    <a:gd name="connsiteX5954" fmla="*/ 4855992 w 5059200"/>
                    <a:gd name="connsiteY5954" fmla="*/ 412706 h 3887021"/>
                    <a:gd name="connsiteX5955" fmla="*/ 4855453 w 5059200"/>
                    <a:gd name="connsiteY5955" fmla="*/ 410910 h 3887021"/>
                    <a:gd name="connsiteX5956" fmla="*/ 4855453 w 5059200"/>
                    <a:gd name="connsiteY5956" fmla="*/ 410910 h 3887021"/>
                    <a:gd name="connsiteX5957" fmla="*/ 4877912 w 5059200"/>
                    <a:gd name="connsiteY5957" fmla="*/ 398692 h 3887021"/>
                    <a:gd name="connsiteX5958" fmla="*/ 4877912 w 5059200"/>
                    <a:gd name="connsiteY5958" fmla="*/ 398692 h 3887021"/>
                    <a:gd name="connsiteX5959" fmla="*/ 4883302 w 5059200"/>
                    <a:gd name="connsiteY5959" fmla="*/ 402645 h 3887021"/>
                    <a:gd name="connsiteX5960" fmla="*/ 4883302 w 5059200"/>
                    <a:gd name="connsiteY5960" fmla="*/ 402645 h 3887021"/>
                    <a:gd name="connsiteX5961" fmla="*/ 4883123 w 5059200"/>
                    <a:gd name="connsiteY5961" fmla="*/ 403902 h 3887021"/>
                    <a:gd name="connsiteX5962" fmla="*/ 4883123 w 5059200"/>
                    <a:gd name="connsiteY5962" fmla="*/ 403902 h 3887021"/>
                    <a:gd name="connsiteX5963" fmla="*/ 4881685 w 5059200"/>
                    <a:gd name="connsiteY5963" fmla="*/ 410371 h 3887021"/>
                    <a:gd name="connsiteX5964" fmla="*/ 4881685 w 5059200"/>
                    <a:gd name="connsiteY5964" fmla="*/ 410371 h 3887021"/>
                    <a:gd name="connsiteX5965" fmla="*/ 4886716 w 5059200"/>
                    <a:gd name="connsiteY5965" fmla="*/ 413066 h 3887021"/>
                    <a:gd name="connsiteX5966" fmla="*/ 4886716 w 5059200"/>
                    <a:gd name="connsiteY5966" fmla="*/ 413066 h 3887021"/>
                    <a:gd name="connsiteX5967" fmla="*/ 4903964 w 5059200"/>
                    <a:gd name="connsiteY5967" fmla="*/ 416839 h 3887021"/>
                    <a:gd name="connsiteX5968" fmla="*/ 4903964 w 5059200"/>
                    <a:gd name="connsiteY5968" fmla="*/ 416839 h 3887021"/>
                    <a:gd name="connsiteX5969" fmla="*/ 4912768 w 5059200"/>
                    <a:gd name="connsiteY5969" fmla="*/ 415581 h 3887021"/>
                    <a:gd name="connsiteX5970" fmla="*/ 4912768 w 5059200"/>
                    <a:gd name="connsiteY5970" fmla="*/ 415581 h 3887021"/>
                    <a:gd name="connsiteX5971" fmla="*/ 4917978 w 5059200"/>
                    <a:gd name="connsiteY5971" fmla="*/ 414683 h 3887021"/>
                    <a:gd name="connsiteX5972" fmla="*/ 4917978 w 5059200"/>
                    <a:gd name="connsiteY5972" fmla="*/ 414683 h 3887021"/>
                    <a:gd name="connsiteX5973" fmla="*/ 4941156 w 5059200"/>
                    <a:gd name="connsiteY5973" fmla="*/ 431392 h 3887021"/>
                    <a:gd name="connsiteX5974" fmla="*/ 4941156 w 5059200"/>
                    <a:gd name="connsiteY5974" fmla="*/ 431392 h 3887021"/>
                    <a:gd name="connsiteX5975" fmla="*/ 4959842 w 5059200"/>
                    <a:gd name="connsiteY5975" fmla="*/ 444508 h 3887021"/>
                    <a:gd name="connsiteX5976" fmla="*/ 4959842 w 5059200"/>
                    <a:gd name="connsiteY5976" fmla="*/ 444508 h 3887021"/>
                    <a:gd name="connsiteX5977" fmla="*/ 4960201 w 5059200"/>
                    <a:gd name="connsiteY5977" fmla="*/ 444508 h 3887021"/>
                    <a:gd name="connsiteX5978" fmla="*/ 4960201 w 5059200"/>
                    <a:gd name="connsiteY5978" fmla="*/ 444508 h 3887021"/>
                    <a:gd name="connsiteX5979" fmla="*/ 4986254 w 5059200"/>
                    <a:gd name="connsiteY5979" fmla="*/ 454031 h 3887021"/>
                    <a:gd name="connsiteX5980" fmla="*/ 4986254 w 5059200"/>
                    <a:gd name="connsiteY5980" fmla="*/ 454031 h 3887021"/>
                    <a:gd name="connsiteX5981" fmla="*/ 5000987 w 5059200"/>
                    <a:gd name="connsiteY5981" fmla="*/ 457265 h 3887021"/>
                    <a:gd name="connsiteX5982" fmla="*/ 5000987 w 5059200"/>
                    <a:gd name="connsiteY5982" fmla="*/ 457265 h 3887021"/>
                    <a:gd name="connsiteX5983" fmla="*/ 5011588 w 5059200"/>
                    <a:gd name="connsiteY5983" fmla="*/ 454211 h 3887021"/>
                    <a:gd name="connsiteX5984" fmla="*/ 5011588 w 5059200"/>
                    <a:gd name="connsiteY5984" fmla="*/ 454211 h 3887021"/>
                    <a:gd name="connsiteX5985" fmla="*/ 5014463 w 5059200"/>
                    <a:gd name="connsiteY5985" fmla="*/ 451156 h 3887021"/>
                    <a:gd name="connsiteX5986" fmla="*/ 5014463 w 5059200"/>
                    <a:gd name="connsiteY5986" fmla="*/ 451156 h 3887021"/>
                    <a:gd name="connsiteX5987" fmla="*/ 5013924 w 5059200"/>
                    <a:gd name="connsiteY5987" fmla="*/ 450797 h 3887021"/>
                    <a:gd name="connsiteX5988" fmla="*/ 5013924 w 5059200"/>
                    <a:gd name="connsiteY5988" fmla="*/ 450797 h 3887021"/>
                    <a:gd name="connsiteX5989" fmla="*/ 5008713 w 5059200"/>
                    <a:gd name="connsiteY5989" fmla="*/ 449539 h 3887021"/>
                    <a:gd name="connsiteX5990" fmla="*/ 5008713 w 5059200"/>
                    <a:gd name="connsiteY5990" fmla="*/ 449539 h 3887021"/>
                    <a:gd name="connsiteX5991" fmla="*/ 4993800 w 5059200"/>
                    <a:gd name="connsiteY5991" fmla="*/ 442891 h 3887021"/>
                    <a:gd name="connsiteX5992" fmla="*/ 4993800 w 5059200"/>
                    <a:gd name="connsiteY5992" fmla="*/ 442891 h 3887021"/>
                    <a:gd name="connsiteX5993" fmla="*/ 4999370 w 5059200"/>
                    <a:gd name="connsiteY5993" fmla="*/ 438040 h 3887021"/>
                    <a:gd name="connsiteX5994" fmla="*/ 4999370 w 5059200"/>
                    <a:gd name="connsiteY5994" fmla="*/ 438040 h 3887021"/>
                    <a:gd name="connsiteX5995" fmla="*/ 5009072 w 5059200"/>
                    <a:gd name="connsiteY5995" fmla="*/ 428877 h 3887021"/>
                    <a:gd name="connsiteX5996" fmla="*/ 5009072 w 5059200"/>
                    <a:gd name="connsiteY5996" fmla="*/ 428877 h 3887021"/>
                    <a:gd name="connsiteX5997" fmla="*/ 5009072 w 5059200"/>
                    <a:gd name="connsiteY5997" fmla="*/ 428338 h 3887021"/>
                    <a:gd name="connsiteX5998" fmla="*/ 5009072 w 5059200"/>
                    <a:gd name="connsiteY5998" fmla="*/ 428338 h 3887021"/>
                    <a:gd name="connsiteX5999" fmla="*/ 5009252 w 5059200"/>
                    <a:gd name="connsiteY5999" fmla="*/ 422409 h 3887021"/>
                    <a:gd name="connsiteX6000" fmla="*/ 5009252 w 5059200"/>
                    <a:gd name="connsiteY6000" fmla="*/ 422409 h 3887021"/>
                    <a:gd name="connsiteX6001" fmla="*/ 5009252 w 5059200"/>
                    <a:gd name="connsiteY6001" fmla="*/ 421151 h 3887021"/>
                    <a:gd name="connsiteX6002" fmla="*/ 5009252 w 5059200"/>
                    <a:gd name="connsiteY6002" fmla="*/ 421151 h 3887021"/>
                    <a:gd name="connsiteX6003" fmla="*/ 5020751 w 5059200"/>
                    <a:gd name="connsiteY6003" fmla="*/ 412886 h 3887021"/>
                    <a:gd name="connsiteX6004" fmla="*/ 5020751 w 5059200"/>
                    <a:gd name="connsiteY6004" fmla="*/ 412886 h 3887021"/>
                    <a:gd name="connsiteX6005" fmla="*/ 5045006 w 5059200"/>
                    <a:gd name="connsiteY6005" fmla="*/ 405879 h 3887021"/>
                    <a:gd name="connsiteX6006" fmla="*/ 5045006 w 5059200"/>
                    <a:gd name="connsiteY6006" fmla="*/ 405879 h 3887021"/>
                    <a:gd name="connsiteX6007" fmla="*/ 5055248 w 5059200"/>
                    <a:gd name="connsiteY6007" fmla="*/ 394919 h 3887021"/>
                    <a:gd name="connsiteX6008" fmla="*/ 5055248 w 5059200"/>
                    <a:gd name="connsiteY6008" fmla="*/ 394919 h 3887021"/>
                    <a:gd name="connsiteX6009" fmla="*/ 5050217 w 5059200"/>
                    <a:gd name="connsiteY6009" fmla="*/ 392583 h 3887021"/>
                    <a:gd name="connsiteX6010" fmla="*/ 5050217 w 5059200"/>
                    <a:gd name="connsiteY6010" fmla="*/ 392583 h 3887021"/>
                    <a:gd name="connsiteX6011" fmla="*/ 4998831 w 5059200"/>
                    <a:gd name="connsiteY6011" fmla="*/ 374077 h 3887021"/>
                    <a:gd name="connsiteX6012" fmla="*/ 4998831 w 5059200"/>
                    <a:gd name="connsiteY6012" fmla="*/ 374077 h 3887021"/>
                    <a:gd name="connsiteX6013" fmla="*/ 4996855 w 5059200"/>
                    <a:gd name="connsiteY6013" fmla="*/ 373897 h 3887021"/>
                    <a:gd name="connsiteX6014" fmla="*/ 4996855 w 5059200"/>
                    <a:gd name="connsiteY6014" fmla="*/ 373897 h 3887021"/>
                    <a:gd name="connsiteX6015" fmla="*/ 4984637 w 5059200"/>
                    <a:gd name="connsiteY6015" fmla="*/ 378030 h 3887021"/>
                    <a:gd name="connsiteX6016" fmla="*/ 4984637 w 5059200"/>
                    <a:gd name="connsiteY6016" fmla="*/ 378030 h 3887021"/>
                    <a:gd name="connsiteX6017" fmla="*/ 4978169 w 5059200"/>
                    <a:gd name="connsiteY6017" fmla="*/ 379647 h 3887021"/>
                    <a:gd name="connsiteX6018" fmla="*/ 4978169 w 5059200"/>
                    <a:gd name="connsiteY6018" fmla="*/ 379647 h 3887021"/>
                    <a:gd name="connsiteX6019" fmla="*/ 4969724 w 5059200"/>
                    <a:gd name="connsiteY6019" fmla="*/ 373358 h 3887021"/>
                    <a:gd name="connsiteX6020" fmla="*/ 4969724 w 5059200"/>
                    <a:gd name="connsiteY6020" fmla="*/ 373358 h 3887021"/>
                    <a:gd name="connsiteX6021" fmla="*/ 4964693 w 5059200"/>
                    <a:gd name="connsiteY6021" fmla="*/ 370843 h 3887021"/>
                    <a:gd name="connsiteX6022" fmla="*/ 4964693 w 5059200"/>
                    <a:gd name="connsiteY6022" fmla="*/ 370843 h 3887021"/>
                    <a:gd name="connsiteX6023" fmla="*/ 4962896 w 5059200"/>
                    <a:gd name="connsiteY6023" fmla="*/ 372280 h 3887021"/>
                    <a:gd name="connsiteX6024" fmla="*/ 4962896 w 5059200"/>
                    <a:gd name="connsiteY6024" fmla="*/ 372280 h 3887021"/>
                    <a:gd name="connsiteX6025" fmla="*/ 4963615 w 5059200"/>
                    <a:gd name="connsiteY6025" fmla="*/ 374796 h 3887021"/>
                    <a:gd name="connsiteX6026" fmla="*/ 4963615 w 5059200"/>
                    <a:gd name="connsiteY6026" fmla="*/ 374796 h 3887021"/>
                    <a:gd name="connsiteX6027" fmla="*/ 4970623 w 5059200"/>
                    <a:gd name="connsiteY6027" fmla="*/ 393302 h 3887021"/>
                    <a:gd name="connsiteX6028" fmla="*/ 4970623 w 5059200"/>
                    <a:gd name="connsiteY6028" fmla="*/ 393302 h 3887021"/>
                    <a:gd name="connsiteX6029" fmla="*/ 4966310 w 5059200"/>
                    <a:gd name="connsiteY6029" fmla="*/ 400848 h 3887021"/>
                    <a:gd name="connsiteX6030" fmla="*/ 4966310 w 5059200"/>
                    <a:gd name="connsiteY6030" fmla="*/ 400848 h 3887021"/>
                    <a:gd name="connsiteX6031" fmla="*/ 4962357 w 5059200"/>
                    <a:gd name="connsiteY6031" fmla="*/ 401567 h 3887021"/>
                    <a:gd name="connsiteX6032" fmla="*/ 4962357 w 5059200"/>
                    <a:gd name="connsiteY6032" fmla="*/ 401567 h 3887021"/>
                    <a:gd name="connsiteX6033" fmla="*/ 4951038 w 5059200"/>
                    <a:gd name="connsiteY6033" fmla="*/ 389708 h 3887021"/>
                    <a:gd name="connsiteX6034" fmla="*/ 4951038 w 5059200"/>
                    <a:gd name="connsiteY6034" fmla="*/ 389708 h 3887021"/>
                    <a:gd name="connsiteX6035" fmla="*/ 4936485 w 5059200"/>
                    <a:gd name="connsiteY6035" fmla="*/ 361859 h 3887021"/>
                    <a:gd name="connsiteX6036" fmla="*/ 4936485 w 5059200"/>
                    <a:gd name="connsiteY6036" fmla="*/ 361859 h 3887021"/>
                    <a:gd name="connsiteX6037" fmla="*/ 4927142 w 5059200"/>
                    <a:gd name="connsiteY6037" fmla="*/ 354672 h 3887021"/>
                    <a:gd name="connsiteX6038" fmla="*/ 4927142 w 5059200"/>
                    <a:gd name="connsiteY6038" fmla="*/ 354672 h 3887021"/>
                    <a:gd name="connsiteX6039" fmla="*/ 4927142 w 5059200"/>
                    <a:gd name="connsiteY6039" fmla="*/ 354672 h 3887021"/>
                    <a:gd name="connsiteX6040" fmla="*/ 4921572 w 5059200"/>
                    <a:gd name="connsiteY6040" fmla="*/ 354852 h 3887021"/>
                    <a:gd name="connsiteX6041" fmla="*/ 4921572 w 5059200"/>
                    <a:gd name="connsiteY6041" fmla="*/ 354852 h 3887021"/>
                    <a:gd name="connsiteX6042" fmla="*/ 4903964 w 5059200"/>
                    <a:gd name="connsiteY6042" fmla="*/ 350720 h 3887021"/>
                    <a:gd name="connsiteX6043" fmla="*/ 4903964 w 5059200"/>
                    <a:gd name="connsiteY6043" fmla="*/ 350720 h 3887021"/>
                    <a:gd name="connsiteX6044" fmla="*/ 4838025 w 5059200"/>
                    <a:gd name="connsiteY6044" fmla="*/ 322870 h 3887021"/>
                    <a:gd name="connsiteX6045" fmla="*/ 4838025 w 5059200"/>
                    <a:gd name="connsiteY6045" fmla="*/ 322870 h 3887021"/>
                    <a:gd name="connsiteX6046" fmla="*/ 4778374 w 5059200"/>
                    <a:gd name="connsiteY6046" fmla="*/ 298974 h 3887021"/>
                    <a:gd name="connsiteX6047" fmla="*/ 4778374 w 5059200"/>
                    <a:gd name="connsiteY6047" fmla="*/ 298974 h 3887021"/>
                    <a:gd name="connsiteX6048" fmla="*/ 4750525 w 5059200"/>
                    <a:gd name="connsiteY6048" fmla="*/ 290350 h 3887021"/>
                    <a:gd name="connsiteX6049" fmla="*/ 4750525 w 5059200"/>
                    <a:gd name="connsiteY6049" fmla="*/ 290350 h 3887021"/>
                    <a:gd name="connsiteX6050" fmla="*/ 4743697 w 5059200"/>
                    <a:gd name="connsiteY6050" fmla="*/ 292146 h 3887021"/>
                    <a:gd name="connsiteX6051" fmla="*/ 4743697 w 5059200"/>
                    <a:gd name="connsiteY6051" fmla="*/ 292146 h 3887021"/>
                    <a:gd name="connsiteX6052" fmla="*/ 4716207 w 5059200"/>
                    <a:gd name="connsiteY6052" fmla="*/ 298255 h 3887021"/>
                    <a:gd name="connsiteX6053" fmla="*/ 4716207 w 5059200"/>
                    <a:gd name="connsiteY6053" fmla="*/ 298255 h 3887021"/>
                    <a:gd name="connsiteX6054" fmla="*/ 4706505 w 5059200"/>
                    <a:gd name="connsiteY6054" fmla="*/ 297896 h 3887021"/>
                    <a:gd name="connsiteX6055" fmla="*/ 4706505 w 5059200"/>
                    <a:gd name="connsiteY6055" fmla="*/ 297896 h 3887021"/>
                    <a:gd name="connsiteX6056" fmla="*/ 4664102 w 5059200"/>
                    <a:gd name="connsiteY6056" fmla="*/ 289990 h 3887021"/>
                    <a:gd name="connsiteX6057" fmla="*/ 4664102 w 5059200"/>
                    <a:gd name="connsiteY6057" fmla="*/ 289990 h 3887021"/>
                    <a:gd name="connsiteX6058" fmla="*/ 4653681 w 5059200"/>
                    <a:gd name="connsiteY6058" fmla="*/ 288014 h 3887021"/>
                    <a:gd name="connsiteX6059" fmla="*/ 4653681 w 5059200"/>
                    <a:gd name="connsiteY6059" fmla="*/ 288014 h 3887021"/>
                    <a:gd name="connsiteX6060" fmla="*/ 4650088 w 5059200"/>
                    <a:gd name="connsiteY6060" fmla="*/ 291068 h 3887021"/>
                    <a:gd name="connsiteX6061" fmla="*/ 4650088 w 5059200"/>
                    <a:gd name="connsiteY6061" fmla="*/ 291068 h 3887021"/>
                    <a:gd name="connsiteX6062" fmla="*/ 4651345 w 5059200"/>
                    <a:gd name="connsiteY6062" fmla="*/ 296998 h 3887021"/>
                    <a:gd name="connsiteX6063" fmla="*/ 4651345 w 5059200"/>
                    <a:gd name="connsiteY6063" fmla="*/ 296998 h 3887021"/>
                    <a:gd name="connsiteX6064" fmla="*/ 4659790 w 5059200"/>
                    <a:gd name="connsiteY6064" fmla="*/ 322152 h 3887021"/>
                    <a:gd name="connsiteX6065" fmla="*/ 4659790 w 5059200"/>
                    <a:gd name="connsiteY6065" fmla="*/ 322152 h 3887021"/>
                    <a:gd name="connsiteX6066" fmla="*/ 4652783 w 5059200"/>
                    <a:gd name="connsiteY6066" fmla="*/ 333651 h 3887021"/>
                    <a:gd name="connsiteX6067" fmla="*/ 4652783 w 5059200"/>
                    <a:gd name="connsiteY6067" fmla="*/ 333651 h 3887021"/>
                    <a:gd name="connsiteX6068" fmla="*/ 4643260 w 5059200"/>
                    <a:gd name="connsiteY6068" fmla="*/ 336346 h 3887021"/>
                    <a:gd name="connsiteX6069" fmla="*/ 4643260 w 5059200"/>
                    <a:gd name="connsiteY6069" fmla="*/ 336346 h 3887021"/>
                    <a:gd name="connsiteX6070" fmla="*/ 4631402 w 5059200"/>
                    <a:gd name="connsiteY6070" fmla="*/ 327901 h 3887021"/>
                    <a:gd name="connsiteX6071" fmla="*/ 4631402 w 5059200"/>
                    <a:gd name="connsiteY6071" fmla="*/ 327901 h 3887021"/>
                    <a:gd name="connsiteX6072" fmla="*/ 4616849 w 5059200"/>
                    <a:gd name="connsiteY6072" fmla="*/ 318019 h 3887021"/>
                    <a:gd name="connsiteX6073" fmla="*/ 4616849 w 5059200"/>
                    <a:gd name="connsiteY6073" fmla="*/ 318019 h 3887021"/>
                    <a:gd name="connsiteX6074" fmla="*/ 4616849 w 5059200"/>
                    <a:gd name="connsiteY6074" fmla="*/ 318019 h 3887021"/>
                    <a:gd name="connsiteX6075" fmla="*/ 4615950 w 5059200"/>
                    <a:gd name="connsiteY6075" fmla="*/ 318019 h 3887021"/>
                    <a:gd name="connsiteX6076" fmla="*/ 4585765 w 5059200"/>
                    <a:gd name="connsiteY6076" fmla="*/ 305802 h 3887021"/>
                    <a:gd name="connsiteX6077" fmla="*/ 4585765 w 5059200"/>
                    <a:gd name="connsiteY6077" fmla="*/ 305802 h 3887021"/>
                    <a:gd name="connsiteX6078" fmla="*/ 4583429 w 5059200"/>
                    <a:gd name="connsiteY6078" fmla="*/ 306880 h 3887021"/>
                    <a:gd name="connsiteX6079" fmla="*/ 4583429 w 5059200"/>
                    <a:gd name="connsiteY6079" fmla="*/ 306880 h 3887021"/>
                    <a:gd name="connsiteX6080" fmla="*/ 4553964 w 5059200"/>
                    <a:gd name="connsiteY6080" fmla="*/ 316402 h 3887021"/>
                    <a:gd name="connsiteX6081" fmla="*/ 4553964 w 5059200"/>
                    <a:gd name="connsiteY6081" fmla="*/ 316402 h 3887021"/>
                    <a:gd name="connsiteX6082" fmla="*/ 4544081 w 5059200"/>
                    <a:gd name="connsiteY6082" fmla="*/ 315504 h 3887021"/>
                    <a:gd name="connsiteX6083" fmla="*/ 4544081 w 5059200"/>
                    <a:gd name="connsiteY6083" fmla="*/ 315504 h 3887021"/>
                    <a:gd name="connsiteX6084" fmla="*/ 4518568 w 5059200"/>
                    <a:gd name="connsiteY6084" fmla="*/ 311192 h 3887021"/>
                    <a:gd name="connsiteX6085" fmla="*/ 4518568 w 5059200"/>
                    <a:gd name="connsiteY6085" fmla="*/ 311192 h 3887021"/>
                    <a:gd name="connsiteX6086" fmla="*/ 4509405 w 5059200"/>
                    <a:gd name="connsiteY6086" fmla="*/ 311731 h 3887021"/>
                    <a:gd name="connsiteX6087" fmla="*/ 4509405 w 5059200"/>
                    <a:gd name="connsiteY6087" fmla="*/ 311731 h 3887021"/>
                    <a:gd name="connsiteX6088" fmla="*/ 4484970 w 5059200"/>
                    <a:gd name="connsiteY6088" fmla="*/ 319816 h 3887021"/>
                    <a:gd name="connsiteX6089" fmla="*/ 4484970 w 5059200"/>
                    <a:gd name="connsiteY6089" fmla="*/ 319816 h 3887021"/>
                    <a:gd name="connsiteX6090" fmla="*/ 4476525 w 5059200"/>
                    <a:gd name="connsiteY6090" fmla="*/ 331674 h 3887021"/>
                    <a:gd name="connsiteX6091" fmla="*/ 4476525 w 5059200"/>
                    <a:gd name="connsiteY6091" fmla="*/ 331674 h 3887021"/>
                    <a:gd name="connsiteX6092" fmla="*/ 4471314 w 5059200"/>
                    <a:gd name="connsiteY6092" fmla="*/ 326464 h 3887021"/>
                    <a:gd name="connsiteX6093" fmla="*/ 4471314 w 5059200"/>
                    <a:gd name="connsiteY6093" fmla="*/ 326464 h 3887021"/>
                    <a:gd name="connsiteX6094" fmla="*/ 4467362 w 5059200"/>
                    <a:gd name="connsiteY6094" fmla="*/ 313527 h 3887021"/>
                    <a:gd name="connsiteX6095" fmla="*/ 4467362 w 5059200"/>
                    <a:gd name="connsiteY6095" fmla="*/ 313527 h 3887021"/>
                    <a:gd name="connsiteX6096" fmla="*/ 4464487 w 5059200"/>
                    <a:gd name="connsiteY6096" fmla="*/ 310473 h 3887021"/>
                    <a:gd name="connsiteX6097" fmla="*/ 4464487 w 5059200"/>
                    <a:gd name="connsiteY6097" fmla="*/ 310473 h 3887021"/>
                    <a:gd name="connsiteX6098" fmla="*/ 4461972 w 5059200"/>
                    <a:gd name="connsiteY6098" fmla="*/ 310653 h 3887021"/>
                    <a:gd name="connsiteX6099" fmla="*/ 4461972 w 5059200"/>
                    <a:gd name="connsiteY6099" fmla="*/ 310653 h 3887021"/>
                    <a:gd name="connsiteX6100" fmla="*/ 4441130 w 5059200"/>
                    <a:gd name="connsiteY6100" fmla="*/ 297177 h 3887021"/>
                    <a:gd name="connsiteX6101" fmla="*/ 4441130 w 5059200"/>
                    <a:gd name="connsiteY6101" fmla="*/ 297177 h 3887021"/>
                    <a:gd name="connsiteX6102" fmla="*/ 4441848 w 5059200"/>
                    <a:gd name="connsiteY6102" fmla="*/ 293943 h 3887021"/>
                    <a:gd name="connsiteX6103" fmla="*/ 4441848 w 5059200"/>
                    <a:gd name="connsiteY6103" fmla="*/ 293943 h 3887021"/>
                    <a:gd name="connsiteX6104" fmla="*/ 4445082 w 5059200"/>
                    <a:gd name="connsiteY6104" fmla="*/ 285319 h 3887021"/>
                    <a:gd name="connsiteX6105" fmla="*/ 4445082 w 5059200"/>
                    <a:gd name="connsiteY6105" fmla="*/ 285319 h 3887021"/>
                    <a:gd name="connsiteX6106" fmla="*/ 4441309 w 5059200"/>
                    <a:gd name="connsiteY6106" fmla="*/ 279390 h 3887021"/>
                    <a:gd name="connsiteX6107" fmla="*/ 4441309 w 5059200"/>
                    <a:gd name="connsiteY6107" fmla="*/ 279390 h 3887021"/>
                    <a:gd name="connsiteX6108" fmla="*/ 4421725 w 5059200"/>
                    <a:gd name="connsiteY6108" fmla="*/ 263579 h 3887021"/>
                    <a:gd name="connsiteX6109" fmla="*/ 4421725 w 5059200"/>
                    <a:gd name="connsiteY6109" fmla="*/ 263579 h 3887021"/>
                    <a:gd name="connsiteX6110" fmla="*/ 4414718 w 5059200"/>
                    <a:gd name="connsiteY6110" fmla="*/ 265375 h 3887021"/>
                    <a:gd name="connsiteX6111" fmla="*/ 4414718 w 5059200"/>
                    <a:gd name="connsiteY6111" fmla="*/ 265375 h 3887021"/>
                    <a:gd name="connsiteX6112" fmla="*/ 4400164 w 5059200"/>
                    <a:gd name="connsiteY6112" fmla="*/ 268789 h 3887021"/>
                    <a:gd name="connsiteX6113" fmla="*/ 4400164 w 5059200"/>
                    <a:gd name="connsiteY6113" fmla="*/ 268789 h 3887021"/>
                    <a:gd name="connsiteX6114" fmla="*/ 4384353 w 5059200"/>
                    <a:gd name="connsiteY6114" fmla="*/ 266993 h 3887021"/>
                    <a:gd name="connsiteX6115" fmla="*/ 4384353 w 5059200"/>
                    <a:gd name="connsiteY6115" fmla="*/ 266993 h 3887021"/>
                    <a:gd name="connsiteX6116" fmla="*/ 4362433 w 5059200"/>
                    <a:gd name="connsiteY6116" fmla="*/ 265196 h 3887021"/>
                    <a:gd name="connsiteX6117" fmla="*/ 4362433 w 5059200"/>
                    <a:gd name="connsiteY6117" fmla="*/ 265196 h 3887021"/>
                    <a:gd name="connsiteX6118" fmla="*/ 4338357 w 5059200"/>
                    <a:gd name="connsiteY6118" fmla="*/ 268250 h 3887021"/>
                    <a:gd name="connsiteX6119" fmla="*/ 4338357 w 5059200"/>
                    <a:gd name="connsiteY6119" fmla="*/ 268250 h 3887021"/>
                    <a:gd name="connsiteX6120" fmla="*/ 4318593 w 5059200"/>
                    <a:gd name="connsiteY6120" fmla="*/ 273640 h 3887021"/>
                    <a:gd name="connsiteX6121" fmla="*/ 4318593 w 5059200"/>
                    <a:gd name="connsiteY6121" fmla="*/ 273640 h 3887021"/>
                    <a:gd name="connsiteX6122" fmla="*/ 4307454 w 5059200"/>
                    <a:gd name="connsiteY6122" fmla="*/ 266993 h 3887021"/>
                    <a:gd name="connsiteX6123" fmla="*/ 4307454 w 5059200"/>
                    <a:gd name="connsiteY6123" fmla="*/ 266993 h 3887021"/>
                    <a:gd name="connsiteX6124" fmla="*/ 4293259 w 5059200"/>
                    <a:gd name="connsiteY6124" fmla="*/ 249924 h 3887021"/>
                    <a:gd name="connsiteX6125" fmla="*/ 4293259 w 5059200"/>
                    <a:gd name="connsiteY6125" fmla="*/ 249924 h 3887021"/>
                    <a:gd name="connsiteX6126" fmla="*/ 4255888 w 5059200"/>
                    <a:gd name="connsiteY6126" fmla="*/ 238425 h 3887021"/>
                    <a:gd name="connsiteX6127" fmla="*/ 4255888 w 5059200"/>
                    <a:gd name="connsiteY6127" fmla="*/ 238425 h 3887021"/>
                    <a:gd name="connsiteX6128" fmla="*/ 4256067 w 5059200"/>
                    <a:gd name="connsiteY6128" fmla="*/ 238604 h 3887021"/>
                    <a:gd name="connsiteX6129" fmla="*/ 4251396 w 5059200"/>
                    <a:gd name="connsiteY6129" fmla="*/ 238065 h 3887021"/>
                    <a:gd name="connsiteX6130" fmla="*/ 4240796 w 5059200"/>
                    <a:gd name="connsiteY6130" fmla="*/ 229621 h 3887021"/>
                    <a:gd name="connsiteX6131" fmla="*/ 4240796 w 5059200"/>
                    <a:gd name="connsiteY6131" fmla="*/ 229621 h 3887021"/>
                    <a:gd name="connsiteX6132" fmla="*/ 4251036 w 5059200"/>
                    <a:gd name="connsiteY6132" fmla="*/ 222075 h 3887021"/>
                    <a:gd name="connsiteX6133" fmla="*/ 4251036 w 5059200"/>
                    <a:gd name="connsiteY6133" fmla="*/ 222075 h 3887021"/>
                    <a:gd name="connsiteX6134" fmla="*/ 4253372 w 5059200"/>
                    <a:gd name="connsiteY6134" fmla="*/ 222254 h 3887021"/>
                    <a:gd name="connsiteX6135" fmla="*/ 4253372 w 5059200"/>
                    <a:gd name="connsiteY6135" fmla="*/ 222254 h 3887021"/>
                    <a:gd name="connsiteX6136" fmla="*/ 4263255 w 5059200"/>
                    <a:gd name="connsiteY6136" fmla="*/ 223512 h 3887021"/>
                    <a:gd name="connsiteX6137" fmla="*/ 4263255 w 5059200"/>
                    <a:gd name="connsiteY6137" fmla="*/ 223512 h 3887021"/>
                    <a:gd name="connsiteX6138" fmla="*/ 4260739 w 5059200"/>
                    <a:gd name="connsiteY6138" fmla="*/ 220098 h 3887021"/>
                    <a:gd name="connsiteX6139" fmla="*/ 4260739 w 5059200"/>
                    <a:gd name="connsiteY6139" fmla="*/ 220098 h 3887021"/>
                    <a:gd name="connsiteX6140" fmla="*/ 4220852 w 5059200"/>
                    <a:gd name="connsiteY6140" fmla="*/ 207701 h 3887021"/>
                    <a:gd name="connsiteX6141" fmla="*/ 4220852 w 5059200"/>
                    <a:gd name="connsiteY6141" fmla="*/ 207701 h 3887021"/>
                    <a:gd name="connsiteX6142" fmla="*/ 4214384 w 5059200"/>
                    <a:gd name="connsiteY6142" fmla="*/ 208779 h 3887021"/>
                    <a:gd name="connsiteX6143" fmla="*/ 4214384 w 5059200"/>
                    <a:gd name="connsiteY6143" fmla="*/ 208779 h 3887021"/>
                    <a:gd name="connsiteX6144" fmla="*/ 4186175 w 5059200"/>
                    <a:gd name="connsiteY6144" fmla="*/ 228363 h 3887021"/>
                    <a:gd name="connsiteX6145" fmla="*/ 4186175 w 5059200"/>
                    <a:gd name="connsiteY6145" fmla="*/ 228363 h 3887021"/>
                    <a:gd name="connsiteX6146" fmla="*/ 4171082 w 5059200"/>
                    <a:gd name="connsiteY6146" fmla="*/ 238604 h 3887021"/>
                    <a:gd name="connsiteX6147" fmla="*/ 4171082 w 5059200"/>
                    <a:gd name="connsiteY6147" fmla="*/ 238604 h 3887021"/>
                    <a:gd name="connsiteX6148" fmla="*/ 4166411 w 5059200"/>
                    <a:gd name="connsiteY6148" fmla="*/ 233574 h 3887021"/>
                    <a:gd name="connsiteX6149" fmla="*/ 4166411 w 5059200"/>
                    <a:gd name="connsiteY6149" fmla="*/ 233574 h 3887021"/>
                    <a:gd name="connsiteX6150" fmla="*/ 4166231 w 5059200"/>
                    <a:gd name="connsiteY6150" fmla="*/ 231597 h 3887021"/>
                    <a:gd name="connsiteX6151" fmla="*/ 4166231 w 5059200"/>
                    <a:gd name="connsiteY6151" fmla="*/ 231597 h 3887021"/>
                    <a:gd name="connsiteX6152" fmla="*/ 4173239 w 5059200"/>
                    <a:gd name="connsiteY6152" fmla="*/ 218661 h 3887021"/>
                    <a:gd name="connsiteX6153" fmla="*/ 4173239 w 5059200"/>
                    <a:gd name="connsiteY6153" fmla="*/ 218661 h 3887021"/>
                    <a:gd name="connsiteX6154" fmla="*/ 4173957 w 5059200"/>
                    <a:gd name="connsiteY6154" fmla="*/ 216505 h 3887021"/>
                    <a:gd name="connsiteX6155" fmla="*/ 4173957 w 5059200"/>
                    <a:gd name="connsiteY6155" fmla="*/ 216505 h 3887021"/>
                    <a:gd name="connsiteX6156" fmla="*/ 4172520 w 5059200"/>
                    <a:gd name="connsiteY6156" fmla="*/ 216864 h 3887021"/>
                    <a:gd name="connsiteX6157" fmla="*/ 4172520 w 5059200"/>
                    <a:gd name="connsiteY6157" fmla="*/ 216864 h 3887021"/>
                    <a:gd name="connsiteX6158" fmla="*/ 4161919 w 5059200"/>
                    <a:gd name="connsiteY6158" fmla="*/ 218481 h 3887021"/>
                    <a:gd name="connsiteX6159" fmla="*/ 4161919 w 5059200"/>
                    <a:gd name="connsiteY6159" fmla="*/ 218481 h 3887021"/>
                    <a:gd name="connsiteX6160" fmla="*/ 4150241 w 5059200"/>
                    <a:gd name="connsiteY6160" fmla="*/ 213630 h 3887021"/>
                    <a:gd name="connsiteX6161" fmla="*/ 4150241 w 5059200"/>
                    <a:gd name="connsiteY6161" fmla="*/ 213630 h 3887021"/>
                    <a:gd name="connsiteX6162" fmla="*/ 4152756 w 5059200"/>
                    <a:gd name="connsiteY6162" fmla="*/ 210036 h 3887021"/>
                    <a:gd name="connsiteX6163" fmla="*/ 4152756 w 5059200"/>
                    <a:gd name="connsiteY6163" fmla="*/ 210036 h 3887021"/>
                    <a:gd name="connsiteX6164" fmla="*/ 4179168 w 5059200"/>
                    <a:gd name="connsiteY6164" fmla="*/ 203209 h 3887021"/>
                    <a:gd name="connsiteX6165" fmla="*/ 4179168 w 5059200"/>
                    <a:gd name="connsiteY6165" fmla="*/ 203209 h 3887021"/>
                    <a:gd name="connsiteX6166" fmla="*/ 4179347 w 5059200"/>
                    <a:gd name="connsiteY6166" fmla="*/ 203029 h 3887021"/>
                    <a:gd name="connsiteX6167" fmla="*/ 4179347 w 5059200"/>
                    <a:gd name="connsiteY6167" fmla="*/ 203029 h 3887021"/>
                    <a:gd name="connsiteX6168" fmla="*/ 4171622 w 5059200"/>
                    <a:gd name="connsiteY6168" fmla="*/ 202490 h 3887021"/>
                    <a:gd name="connsiteX6169" fmla="*/ 4171622 w 5059200"/>
                    <a:gd name="connsiteY6169" fmla="*/ 202490 h 3887021"/>
                    <a:gd name="connsiteX6170" fmla="*/ 4171622 w 5059200"/>
                    <a:gd name="connsiteY6170" fmla="*/ 201053 h 3887021"/>
                    <a:gd name="connsiteX6171" fmla="*/ 4171442 w 5059200"/>
                    <a:gd name="connsiteY6171" fmla="*/ 202311 h 3887021"/>
                    <a:gd name="connsiteX6172" fmla="*/ 4171082 w 5059200"/>
                    <a:gd name="connsiteY6172" fmla="*/ 202311 h 3887021"/>
                    <a:gd name="connsiteX6173" fmla="*/ 4114845 w 5059200"/>
                    <a:gd name="connsiteY6173" fmla="*/ 198537 h 3887021"/>
                    <a:gd name="connsiteX6174" fmla="*/ 4114845 w 5059200"/>
                    <a:gd name="connsiteY6174" fmla="*/ 198537 h 3887021"/>
                    <a:gd name="connsiteX6175" fmla="*/ 4114845 w 5059200"/>
                    <a:gd name="connsiteY6175" fmla="*/ 198537 h 3887021"/>
                    <a:gd name="connsiteX6176" fmla="*/ 4101729 w 5059200"/>
                    <a:gd name="connsiteY6176" fmla="*/ 196741 h 3887021"/>
                    <a:gd name="connsiteX6177" fmla="*/ 4101729 w 5059200"/>
                    <a:gd name="connsiteY6177" fmla="*/ 196741 h 3887021"/>
                    <a:gd name="connsiteX6178" fmla="*/ 4097777 w 5059200"/>
                    <a:gd name="connsiteY6178" fmla="*/ 198178 h 3887021"/>
                    <a:gd name="connsiteX6179" fmla="*/ 4097777 w 5059200"/>
                    <a:gd name="connsiteY6179" fmla="*/ 198178 h 3887021"/>
                    <a:gd name="connsiteX6180" fmla="*/ 4075318 w 5059200"/>
                    <a:gd name="connsiteY6180" fmla="*/ 202670 h 3887021"/>
                    <a:gd name="connsiteX6181" fmla="*/ 4075318 w 5059200"/>
                    <a:gd name="connsiteY6181" fmla="*/ 202670 h 3887021"/>
                    <a:gd name="connsiteX6182" fmla="*/ 4066693 w 5059200"/>
                    <a:gd name="connsiteY6182" fmla="*/ 205185 h 3887021"/>
                    <a:gd name="connsiteX6183" fmla="*/ 4066693 w 5059200"/>
                    <a:gd name="connsiteY6183" fmla="*/ 205185 h 3887021"/>
                    <a:gd name="connsiteX6184" fmla="*/ 4068490 w 5059200"/>
                    <a:gd name="connsiteY6184" fmla="*/ 211294 h 3887021"/>
                    <a:gd name="connsiteX6185" fmla="*/ 4068490 w 5059200"/>
                    <a:gd name="connsiteY6185" fmla="*/ 211294 h 3887021"/>
                    <a:gd name="connsiteX6186" fmla="*/ 4074060 w 5059200"/>
                    <a:gd name="connsiteY6186" fmla="*/ 233574 h 3887021"/>
                    <a:gd name="connsiteX6187" fmla="*/ 4074060 w 5059200"/>
                    <a:gd name="connsiteY6187" fmla="*/ 233574 h 3887021"/>
                    <a:gd name="connsiteX6188" fmla="*/ 4069029 w 5059200"/>
                    <a:gd name="connsiteY6188" fmla="*/ 240042 h 3887021"/>
                    <a:gd name="connsiteX6189" fmla="*/ 4069029 w 5059200"/>
                    <a:gd name="connsiteY6189" fmla="*/ 240042 h 3887021"/>
                    <a:gd name="connsiteX6190" fmla="*/ 4067053 w 5059200"/>
                    <a:gd name="connsiteY6190" fmla="*/ 239682 h 3887021"/>
                    <a:gd name="connsiteX6191" fmla="*/ 4067053 w 5059200"/>
                    <a:gd name="connsiteY6191" fmla="*/ 239682 h 3887021"/>
                    <a:gd name="connsiteX6192" fmla="*/ 4050523 w 5059200"/>
                    <a:gd name="connsiteY6192" fmla="*/ 235909 h 3887021"/>
                    <a:gd name="connsiteX6193" fmla="*/ 4050523 w 5059200"/>
                    <a:gd name="connsiteY6193" fmla="*/ 235909 h 3887021"/>
                    <a:gd name="connsiteX6194" fmla="*/ 4044594 w 5059200"/>
                    <a:gd name="connsiteY6194" fmla="*/ 238784 h 3887021"/>
                    <a:gd name="connsiteX6195" fmla="*/ 4044594 w 5059200"/>
                    <a:gd name="connsiteY6195" fmla="*/ 238784 h 3887021"/>
                    <a:gd name="connsiteX6196" fmla="*/ 4031118 w 5059200"/>
                    <a:gd name="connsiteY6196" fmla="*/ 248846 h 3887021"/>
                    <a:gd name="connsiteX6197" fmla="*/ 4031118 w 5059200"/>
                    <a:gd name="connsiteY6197" fmla="*/ 248846 h 3887021"/>
                    <a:gd name="connsiteX6198" fmla="*/ 4020518 w 5059200"/>
                    <a:gd name="connsiteY6198" fmla="*/ 244893 h 3887021"/>
                    <a:gd name="connsiteX6199" fmla="*/ 4020518 w 5059200"/>
                    <a:gd name="connsiteY6199" fmla="*/ 244893 h 3887021"/>
                    <a:gd name="connsiteX6200" fmla="*/ 3994106 w 5059200"/>
                    <a:gd name="connsiteY6200" fmla="*/ 235191 h 3887021"/>
                    <a:gd name="connsiteX6201" fmla="*/ 3994106 w 5059200"/>
                    <a:gd name="connsiteY6201" fmla="*/ 235191 h 3887021"/>
                    <a:gd name="connsiteX6202" fmla="*/ 3987638 w 5059200"/>
                    <a:gd name="connsiteY6202" fmla="*/ 235729 h 3887021"/>
                    <a:gd name="connsiteX6203" fmla="*/ 3987638 w 5059200"/>
                    <a:gd name="connsiteY6203" fmla="*/ 235729 h 3887021"/>
                    <a:gd name="connsiteX6204" fmla="*/ 3965358 w 5059200"/>
                    <a:gd name="connsiteY6204" fmla="*/ 238784 h 3887021"/>
                    <a:gd name="connsiteX6205" fmla="*/ 3965358 w 5059200"/>
                    <a:gd name="connsiteY6205" fmla="*/ 238784 h 3887021"/>
                    <a:gd name="connsiteX6206" fmla="*/ 3949367 w 5059200"/>
                    <a:gd name="connsiteY6206" fmla="*/ 230699 h 3887021"/>
                    <a:gd name="connsiteX6207" fmla="*/ 3949367 w 5059200"/>
                    <a:gd name="connsiteY6207" fmla="*/ 230699 h 3887021"/>
                    <a:gd name="connsiteX6208" fmla="*/ 3945055 w 5059200"/>
                    <a:gd name="connsiteY6208" fmla="*/ 223512 h 3887021"/>
                    <a:gd name="connsiteX6209" fmla="*/ 3945055 w 5059200"/>
                    <a:gd name="connsiteY6209" fmla="*/ 223512 h 3887021"/>
                    <a:gd name="connsiteX6210" fmla="*/ 3943798 w 5059200"/>
                    <a:gd name="connsiteY6210" fmla="*/ 221895 h 3887021"/>
                    <a:gd name="connsiteX6211" fmla="*/ 3943798 w 5059200"/>
                    <a:gd name="connsiteY6211" fmla="*/ 221895 h 3887021"/>
                    <a:gd name="connsiteX6212" fmla="*/ 3937868 w 5059200"/>
                    <a:gd name="connsiteY6212" fmla="*/ 228183 h 3887021"/>
                    <a:gd name="connsiteX6213" fmla="*/ 3937868 w 5059200"/>
                    <a:gd name="connsiteY6213" fmla="*/ 228183 h 3887021"/>
                    <a:gd name="connsiteX6214" fmla="*/ 3915050 w 5059200"/>
                    <a:gd name="connsiteY6214" fmla="*/ 255314 h 3887021"/>
                    <a:gd name="connsiteX6215" fmla="*/ 3915050 w 5059200"/>
                    <a:gd name="connsiteY6215" fmla="*/ 255314 h 3887021"/>
                    <a:gd name="connsiteX6216" fmla="*/ 3906066 w 5059200"/>
                    <a:gd name="connsiteY6216" fmla="*/ 260704 h 3887021"/>
                    <a:gd name="connsiteX6217" fmla="*/ 3906066 w 5059200"/>
                    <a:gd name="connsiteY6217" fmla="*/ 260704 h 3887021"/>
                    <a:gd name="connsiteX6218" fmla="*/ 3897802 w 5059200"/>
                    <a:gd name="connsiteY6218" fmla="*/ 256931 h 3887021"/>
                    <a:gd name="connsiteX6219" fmla="*/ 3897802 w 5059200"/>
                    <a:gd name="connsiteY6219" fmla="*/ 256931 h 3887021"/>
                    <a:gd name="connsiteX6220" fmla="*/ 3879116 w 5059200"/>
                    <a:gd name="connsiteY6220" fmla="*/ 236269 h 3887021"/>
                    <a:gd name="connsiteX6221" fmla="*/ 3879116 w 5059200"/>
                    <a:gd name="connsiteY6221" fmla="*/ 236269 h 3887021"/>
                    <a:gd name="connsiteX6222" fmla="*/ 3879295 w 5059200"/>
                    <a:gd name="connsiteY6222" fmla="*/ 234292 h 3887021"/>
                    <a:gd name="connsiteX6223" fmla="*/ 3879295 w 5059200"/>
                    <a:gd name="connsiteY6223" fmla="*/ 234292 h 3887021"/>
                    <a:gd name="connsiteX6224" fmla="*/ 3884686 w 5059200"/>
                    <a:gd name="connsiteY6224" fmla="*/ 227644 h 3887021"/>
                    <a:gd name="connsiteX6225" fmla="*/ 3884686 w 5059200"/>
                    <a:gd name="connsiteY6225" fmla="*/ 227644 h 3887021"/>
                    <a:gd name="connsiteX6226" fmla="*/ 3890076 w 5059200"/>
                    <a:gd name="connsiteY6226" fmla="*/ 228363 h 3887021"/>
                    <a:gd name="connsiteX6227" fmla="*/ 3890076 w 5059200"/>
                    <a:gd name="connsiteY6227" fmla="*/ 228363 h 3887021"/>
                    <a:gd name="connsiteX6228" fmla="*/ 3891154 w 5059200"/>
                    <a:gd name="connsiteY6228" fmla="*/ 228363 h 3887021"/>
                    <a:gd name="connsiteX6229" fmla="*/ 3891154 w 5059200"/>
                    <a:gd name="connsiteY6229" fmla="*/ 228363 h 3887021"/>
                    <a:gd name="connsiteX6230" fmla="*/ 3892591 w 5059200"/>
                    <a:gd name="connsiteY6230" fmla="*/ 226746 h 3887021"/>
                    <a:gd name="connsiteX6231" fmla="*/ 3892591 w 5059200"/>
                    <a:gd name="connsiteY6231" fmla="*/ 226746 h 3887021"/>
                    <a:gd name="connsiteX6232" fmla="*/ 3889177 w 5059200"/>
                    <a:gd name="connsiteY6232" fmla="*/ 223871 h 3887021"/>
                    <a:gd name="connsiteX6233" fmla="*/ 3889177 w 5059200"/>
                    <a:gd name="connsiteY6233" fmla="*/ 223871 h 3887021"/>
                    <a:gd name="connsiteX6234" fmla="*/ 3873366 w 5059200"/>
                    <a:gd name="connsiteY6234" fmla="*/ 215067 h 3887021"/>
                    <a:gd name="connsiteX6235" fmla="*/ 3873366 w 5059200"/>
                    <a:gd name="connsiteY6235" fmla="*/ 215067 h 3887021"/>
                    <a:gd name="connsiteX6236" fmla="*/ 3876241 w 5059200"/>
                    <a:gd name="connsiteY6236" fmla="*/ 210216 h 3887021"/>
                    <a:gd name="connsiteX6237" fmla="*/ 3876241 w 5059200"/>
                    <a:gd name="connsiteY6237" fmla="*/ 210216 h 3887021"/>
                    <a:gd name="connsiteX6238" fmla="*/ 3881990 w 5059200"/>
                    <a:gd name="connsiteY6238" fmla="*/ 204287 h 3887021"/>
                    <a:gd name="connsiteX6239" fmla="*/ 3881990 w 5059200"/>
                    <a:gd name="connsiteY6239" fmla="*/ 204287 h 3887021"/>
                    <a:gd name="connsiteX6240" fmla="*/ 3878038 w 5059200"/>
                    <a:gd name="connsiteY6240" fmla="*/ 202490 h 3887021"/>
                    <a:gd name="connsiteX6241" fmla="*/ 3878038 w 5059200"/>
                    <a:gd name="connsiteY6241" fmla="*/ 202490 h 3887021"/>
                    <a:gd name="connsiteX6242" fmla="*/ 3867437 w 5059200"/>
                    <a:gd name="connsiteY6242" fmla="*/ 193327 h 3887021"/>
                    <a:gd name="connsiteX6243" fmla="*/ 3867437 w 5059200"/>
                    <a:gd name="connsiteY6243" fmla="*/ 193327 h 3887021"/>
                    <a:gd name="connsiteX6244" fmla="*/ 3873007 w 5059200"/>
                    <a:gd name="connsiteY6244" fmla="*/ 188296 h 3887021"/>
                    <a:gd name="connsiteX6245" fmla="*/ 3873007 w 5059200"/>
                    <a:gd name="connsiteY6245" fmla="*/ 188296 h 3887021"/>
                    <a:gd name="connsiteX6246" fmla="*/ 3876061 w 5059200"/>
                    <a:gd name="connsiteY6246" fmla="*/ 187937 h 3887021"/>
                    <a:gd name="connsiteX6247" fmla="*/ 3876061 w 5059200"/>
                    <a:gd name="connsiteY6247" fmla="*/ 187937 h 3887021"/>
                    <a:gd name="connsiteX6248" fmla="*/ 3882889 w 5059200"/>
                    <a:gd name="connsiteY6248" fmla="*/ 188296 h 3887021"/>
                    <a:gd name="connsiteX6249" fmla="*/ 3882889 w 5059200"/>
                    <a:gd name="connsiteY6249" fmla="*/ 188296 h 3887021"/>
                    <a:gd name="connsiteX6250" fmla="*/ 3885045 w 5059200"/>
                    <a:gd name="connsiteY6250" fmla="*/ 187577 h 3887021"/>
                    <a:gd name="connsiteX6251" fmla="*/ 3885045 w 5059200"/>
                    <a:gd name="connsiteY6251" fmla="*/ 187577 h 3887021"/>
                    <a:gd name="connsiteX6252" fmla="*/ 3884506 w 5059200"/>
                    <a:gd name="connsiteY6252" fmla="*/ 185242 h 3887021"/>
                    <a:gd name="connsiteX6253" fmla="*/ 3884506 w 5059200"/>
                    <a:gd name="connsiteY6253" fmla="*/ 185242 h 3887021"/>
                    <a:gd name="connsiteX6254" fmla="*/ 3869593 w 5059200"/>
                    <a:gd name="connsiteY6254" fmla="*/ 171766 h 3887021"/>
                    <a:gd name="connsiteX6255" fmla="*/ 3869593 w 5059200"/>
                    <a:gd name="connsiteY6255" fmla="*/ 171766 h 3887021"/>
                    <a:gd name="connsiteX6256" fmla="*/ 3862945 w 5059200"/>
                    <a:gd name="connsiteY6256" fmla="*/ 165837 h 3887021"/>
                    <a:gd name="connsiteX6257" fmla="*/ 3862945 w 5059200"/>
                    <a:gd name="connsiteY6257" fmla="*/ 165837 h 3887021"/>
                    <a:gd name="connsiteX6258" fmla="*/ 3857375 w 5059200"/>
                    <a:gd name="connsiteY6258" fmla="*/ 167993 h 3887021"/>
                    <a:gd name="connsiteX6259" fmla="*/ 3857375 w 5059200"/>
                    <a:gd name="connsiteY6259" fmla="*/ 167993 h 3887021"/>
                    <a:gd name="connsiteX6260" fmla="*/ 3843721 w 5059200"/>
                    <a:gd name="connsiteY6260" fmla="*/ 171407 h 3887021"/>
                    <a:gd name="connsiteX6261" fmla="*/ 3843721 w 5059200"/>
                    <a:gd name="connsiteY6261" fmla="*/ 171407 h 3887021"/>
                    <a:gd name="connsiteX6262" fmla="*/ 3835276 w 5059200"/>
                    <a:gd name="connsiteY6262" fmla="*/ 169071 h 3887021"/>
                    <a:gd name="connsiteX6263" fmla="*/ 3835276 w 5059200"/>
                    <a:gd name="connsiteY6263" fmla="*/ 169071 h 3887021"/>
                    <a:gd name="connsiteX6264" fmla="*/ 3799162 w 5059200"/>
                    <a:gd name="connsiteY6264" fmla="*/ 154877 h 3887021"/>
                    <a:gd name="connsiteX6265" fmla="*/ 3799162 w 5059200"/>
                    <a:gd name="connsiteY6265" fmla="*/ 154877 h 3887021"/>
                    <a:gd name="connsiteX6266" fmla="*/ 3797724 w 5059200"/>
                    <a:gd name="connsiteY6266" fmla="*/ 154877 h 3887021"/>
                    <a:gd name="connsiteX6267" fmla="*/ 3797724 w 5059200"/>
                    <a:gd name="connsiteY6267" fmla="*/ 154877 h 3887021"/>
                    <a:gd name="connsiteX6268" fmla="*/ 3782632 w 5059200"/>
                    <a:gd name="connsiteY6268" fmla="*/ 163501 h 3887021"/>
                    <a:gd name="connsiteX6269" fmla="*/ 3782632 w 5059200"/>
                    <a:gd name="connsiteY6269" fmla="*/ 163501 h 3887021"/>
                    <a:gd name="connsiteX6270" fmla="*/ 3753705 w 5059200"/>
                    <a:gd name="connsiteY6270" fmla="*/ 177696 h 3887021"/>
                    <a:gd name="connsiteX6271" fmla="*/ 3753705 w 5059200"/>
                    <a:gd name="connsiteY6271" fmla="*/ 177696 h 3887021"/>
                    <a:gd name="connsiteX6272" fmla="*/ 3736097 w 5059200"/>
                    <a:gd name="connsiteY6272" fmla="*/ 178055 h 3887021"/>
                    <a:gd name="connsiteX6273" fmla="*/ 3736097 w 5059200"/>
                    <a:gd name="connsiteY6273" fmla="*/ 178055 h 3887021"/>
                    <a:gd name="connsiteX6274" fmla="*/ 3710224 w 5059200"/>
                    <a:gd name="connsiteY6274" fmla="*/ 172126 h 3887021"/>
                    <a:gd name="connsiteX6275" fmla="*/ 3710224 w 5059200"/>
                    <a:gd name="connsiteY6275" fmla="*/ 172126 h 3887021"/>
                    <a:gd name="connsiteX6276" fmla="*/ 3693515 w 5059200"/>
                    <a:gd name="connsiteY6276" fmla="*/ 160088 h 3887021"/>
                    <a:gd name="connsiteX6277" fmla="*/ 3693515 w 5059200"/>
                    <a:gd name="connsiteY6277" fmla="*/ 160088 h 3887021"/>
                    <a:gd name="connsiteX6278" fmla="*/ 3696928 w 5059200"/>
                    <a:gd name="connsiteY6278" fmla="*/ 155776 h 3887021"/>
                    <a:gd name="connsiteX6279" fmla="*/ 3696928 w 5059200"/>
                    <a:gd name="connsiteY6279" fmla="*/ 155776 h 3887021"/>
                    <a:gd name="connsiteX6280" fmla="*/ 3698905 w 5059200"/>
                    <a:gd name="connsiteY6280" fmla="*/ 152362 h 3887021"/>
                    <a:gd name="connsiteX6281" fmla="*/ 3698905 w 5059200"/>
                    <a:gd name="connsiteY6281" fmla="*/ 152362 h 3887021"/>
                    <a:gd name="connsiteX6282" fmla="*/ 3694952 w 5059200"/>
                    <a:gd name="connsiteY6282" fmla="*/ 149487 h 3887021"/>
                    <a:gd name="connsiteX6283" fmla="*/ 3694952 w 5059200"/>
                    <a:gd name="connsiteY6283" fmla="*/ 149487 h 3887021"/>
                    <a:gd name="connsiteX6284" fmla="*/ 3692077 w 5059200"/>
                    <a:gd name="connsiteY6284" fmla="*/ 149846 h 3887021"/>
                    <a:gd name="connsiteX6285" fmla="*/ 3692077 w 5059200"/>
                    <a:gd name="connsiteY6285" fmla="*/ 149846 h 3887021"/>
                    <a:gd name="connsiteX6286" fmla="*/ 3670696 w 5059200"/>
                    <a:gd name="connsiteY6286" fmla="*/ 152362 h 3887021"/>
                    <a:gd name="connsiteX6287" fmla="*/ 3670696 w 5059200"/>
                    <a:gd name="connsiteY6287" fmla="*/ 152362 h 3887021"/>
                    <a:gd name="connsiteX6288" fmla="*/ 3648417 w 5059200"/>
                    <a:gd name="connsiteY6288" fmla="*/ 148589 h 3887021"/>
                    <a:gd name="connsiteX6289" fmla="*/ 3648417 w 5059200"/>
                    <a:gd name="connsiteY6289" fmla="*/ 148589 h 3887021"/>
                    <a:gd name="connsiteX6290" fmla="*/ 3630450 w 5059200"/>
                    <a:gd name="connsiteY6290" fmla="*/ 144456 h 3887021"/>
                    <a:gd name="connsiteX6291" fmla="*/ 3630450 w 5059200"/>
                    <a:gd name="connsiteY6291" fmla="*/ 144456 h 3887021"/>
                    <a:gd name="connsiteX6292" fmla="*/ 3616615 w 5059200"/>
                    <a:gd name="connsiteY6292" fmla="*/ 146253 h 3887021"/>
                    <a:gd name="connsiteX6293" fmla="*/ 3616615 w 5059200"/>
                    <a:gd name="connsiteY6293" fmla="*/ 146253 h 3887021"/>
                    <a:gd name="connsiteX6294" fmla="*/ 3611405 w 5059200"/>
                    <a:gd name="connsiteY6294" fmla="*/ 146433 h 3887021"/>
                    <a:gd name="connsiteX6295" fmla="*/ 3611405 w 5059200"/>
                    <a:gd name="connsiteY6295" fmla="*/ 146433 h 3887021"/>
                    <a:gd name="connsiteX6296" fmla="*/ 3587149 w 5059200"/>
                    <a:gd name="connsiteY6296" fmla="*/ 142300 h 3887021"/>
                    <a:gd name="connsiteX6297" fmla="*/ 3587149 w 5059200"/>
                    <a:gd name="connsiteY6297" fmla="*/ 142300 h 3887021"/>
                    <a:gd name="connsiteX6298" fmla="*/ 3549777 w 5059200"/>
                    <a:gd name="connsiteY6298" fmla="*/ 135473 h 3887021"/>
                    <a:gd name="connsiteX6299" fmla="*/ 3549777 w 5059200"/>
                    <a:gd name="connsiteY6299" fmla="*/ 135473 h 3887021"/>
                    <a:gd name="connsiteX6300" fmla="*/ 3548879 w 5059200"/>
                    <a:gd name="connsiteY6300" fmla="*/ 135473 h 3887021"/>
                    <a:gd name="connsiteX6301" fmla="*/ 3548879 w 5059200"/>
                    <a:gd name="connsiteY6301" fmla="*/ 135473 h 3887021"/>
                    <a:gd name="connsiteX6302" fmla="*/ 3549238 w 5059200"/>
                    <a:gd name="connsiteY6302" fmla="*/ 138707 h 3887021"/>
                    <a:gd name="connsiteX6303" fmla="*/ 3549238 w 5059200"/>
                    <a:gd name="connsiteY6303" fmla="*/ 138707 h 3887021"/>
                    <a:gd name="connsiteX6304" fmla="*/ 3535404 w 5059200"/>
                    <a:gd name="connsiteY6304" fmla="*/ 150206 h 3887021"/>
                    <a:gd name="connsiteX6305" fmla="*/ 3535404 w 5059200"/>
                    <a:gd name="connsiteY6305" fmla="*/ 150206 h 3887021"/>
                    <a:gd name="connsiteX6306" fmla="*/ 3532349 w 5059200"/>
                    <a:gd name="connsiteY6306" fmla="*/ 149846 h 3887021"/>
                    <a:gd name="connsiteX6307" fmla="*/ 3532349 w 5059200"/>
                    <a:gd name="connsiteY6307" fmla="*/ 149846 h 3887021"/>
                    <a:gd name="connsiteX6308" fmla="*/ 3517077 w 5059200"/>
                    <a:gd name="connsiteY6308" fmla="*/ 155596 h 3887021"/>
                    <a:gd name="connsiteX6309" fmla="*/ 3517077 w 5059200"/>
                    <a:gd name="connsiteY6309" fmla="*/ 155596 h 3887021"/>
                    <a:gd name="connsiteX6310" fmla="*/ 3491384 w 5059200"/>
                    <a:gd name="connsiteY6310" fmla="*/ 162783 h 3887021"/>
                    <a:gd name="connsiteX6311" fmla="*/ 3491384 w 5059200"/>
                    <a:gd name="connsiteY6311" fmla="*/ 162783 h 3887021"/>
                    <a:gd name="connsiteX6312" fmla="*/ 3487970 w 5059200"/>
                    <a:gd name="connsiteY6312" fmla="*/ 162423 h 3887021"/>
                    <a:gd name="connsiteX6313" fmla="*/ 3487970 w 5059200"/>
                    <a:gd name="connsiteY6313" fmla="*/ 162423 h 3887021"/>
                    <a:gd name="connsiteX6314" fmla="*/ 3484377 w 5059200"/>
                    <a:gd name="connsiteY6314" fmla="*/ 161884 h 3887021"/>
                    <a:gd name="connsiteX6315" fmla="*/ 3484377 w 5059200"/>
                    <a:gd name="connsiteY6315" fmla="*/ 161884 h 3887021"/>
                    <a:gd name="connsiteX6316" fmla="*/ 3471440 w 5059200"/>
                    <a:gd name="connsiteY6316" fmla="*/ 168892 h 3887021"/>
                    <a:gd name="connsiteX6317" fmla="*/ 3471440 w 5059200"/>
                    <a:gd name="connsiteY6317" fmla="*/ 168892 h 3887021"/>
                    <a:gd name="connsiteX6318" fmla="*/ 3420234 w 5059200"/>
                    <a:gd name="connsiteY6318" fmla="*/ 186679 h 3887021"/>
                    <a:gd name="connsiteX6319" fmla="*/ 3420234 w 5059200"/>
                    <a:gd name="connsiteY6319" fmla="*/ 186679 h 3887021"/>
                    <a:gd name="connsiteX6320" fmla="*/ 3417898 w 5059200"/>
                    <a:gd name="connsiteY6320" fmla="*/ 186499 h 3887021"/>
                    <a:gd name="connsiteX6321" fmla="*/ 3417898 w 5059200"/>
                    <a:gd name="connsiteY6321" fmla="*/ 186499 h 3887021"/>
                    <a:gd name="connsiteX6322" fmla="*/ 3411969 w 5059200"/>
                    <a:gd name="connsiteY6322" fmla="*/ 181469 h 3887021"/>
                    <a:gd name="connsiteX6323" fmla="*/ 3411969 w 5059200"/>
                    <a:gd name="connsiteY6323" fmla="*/ 181469 h 3887021"/>
                    <a:gd name="connsiteX6324" fmla="*/ 3424546 w 5059200"/>
                    <a:gd name="connsiteY6324" fmla="*/ 173563 h 3887021"/>
                    <a:gd name="connsiteX6325" fmla="*/ 3424546 w 5059200"/>
                    <a:gd name="connsiteY6325" fmla="*/ 173563 h 3887021"/>
                    <a:gd name="connsiteX6326" fmla="*/ 3464253 w 5059200"/>
                    <a:gd name="connsiteY6326" fmla="*/ 155596 h 3887021"/>
                    <a:gd name="connsiteX6327" fmla="*/ 3464253 w 5059200"/>
                    <a:gd name="connsiteY6327" fmla="*/ 155596 h 3887021"/>
                    <a:gd name="connsiteX6328" fmla="*/ 3485275 w 5059200"/>
                    <a:gd name="connsiteY6328" fmla="*/ 141581 h 3887021"/>
                    <a:gd name="connsiteX6329" fmla="*/ 3485275 w 5059200"/>
                    <a:gd name="connsiteY6329" fmla="*/ 141581 h 3887021"/>
                    <a:gd name="connsiteX6330" fmla="*/ 3485814 w 5059200"/>
                    <a:gd name="connsiteY6330" fmla="*/ 141581 h 3887021"/>
                    <a:gd name="connsiteX6331" fmla="*/ 3485814 w 5059200"/>
                    <a:gd name="connsiteY6331" fmla="*/ 141581 h 3887021"/>
                    <a:gd name="connsiteX6332" fmla="*/ 3501625 w 5059200"/>
                    <a:gd name="connsiteY6332" fmla="*/ 142300 h 3887021"/>
                    <a:gd name="connsiteX6333" fmla="*/ 3501625 w 5059200"/>
                    <a:gd name="connsiteY6333" fmla="*/ 142300 h 3887021"/>
                    <a:gd name="connsiteX6334" fmla="*/ 3514562 w 5059200"/>
                    <a:gd name="connsiteY6334" fmla="*/ 139425 h 3887021"/>
                    <a:gd name="connsiteX6335" fmla="*/ 3514562 w 5059200"/>
                    <a:gd name="connsiteY6335" fmla="*/ 139425 h 3887021"/>
                    <a:gd name="connsiteX6336" fmla="*/ 3551394 w 5059200"/>
                    <a:gd name="connsiteY6336" fmla="*/ 113553 h 3887021"/>
                    <a:gd name="connsiteX6337" fmla="*/ 3551394 w 5059200"/>
                    <a:gd name="connsiteY6337" fmla="*/ 113553 h 3887021"/>
                    <a:gd name="connsiteX6338" fmla="*/ 3601343 w 5059200"/>
                    <a:gd name="connsiteY6338" fmla="*/ 101874 h 3887021"/>
                    <a:gd name="connsiteX6339" fmla="*/ 3601343 w 5059200"/>
                    <a:gd name="connsiteY6339" fmla="*/ 101874 h 3887021"/>
                    <a:gd name="connsiteX6340" fmla="*/ 3611944 w 5059200"/>
                    <a:gd name="connsiteY6340" fmla="*/ 67018 h 3887021"/>
                    <a:gd name="connsiteX6341" fmla="*/ 3611944 w 5059200"/>
                    <a:gd name="connsiteY6341" fmla="*/ 67018 h 3887021"/>
                    <a:gd name="connsiteX6342" fmla="*/ 3611944 w 5059200"/>
                    <a:gd name="connsiteY6342" fmla="*/ 67018 h 3887021"/>
                    <a:gd name="connsiteX6343" fmla="*/ 3611944 w 5059200"/>
                    <a:gd name="connsiteY6343" fmla="*/ 66479 h 3887021"/>
                    <a:gd name="connsiteX6344" fmla="*/ 3611944 w 5059200"/>
                    <a:gd name="connsiteY6344" fmla="*/ 66479 h 3887021"/>
                    <a:gd name="connsiteX6345" fmla="*/ 3589485 w 5059200"/>
                    <a:gd name="connsiteY6345" fmla="*/ 51925 h 3887021"/>
                    <a:gd name="connsiteX6346" fmla="*/ 3589485 w 5059200"/>
                    <a:gd name="connsiteY6346" fmla="*/ 51925 h 3887021"/>
                    <a:gd name="connsiteX6347" fmla="*/ 3577267 w 5059200"/>
                    <a:gd name="connsiteY6347" fmla="*/ 44918 h 3887021"/>
                    <a:gd name="connsiteX6348" fmla="*/ 3577267 w 5059200"/>
                    <a:gd name="connsiteY6348" fmla="*/ 44918 h 3887021"/>
                    <a:gd name="connsiteX6349" fmla="*/ 3567026 w 5059200"/>
                    <a:gd name="connsiteY6349" fmla="*/ 45637 h 3887021"/>
                    <a:gd name="connsiteX6350" fmla="*/ 3567026 w 5059200"/>
                    <a:gd name="connsiteY6350" fmla="*/ 45637 h 3887021"/>
                    <a:gd name="connsiteX6351" fmla="*/ 3562893 w 5059200"/>
                    <a:gd name="connsiteY6351" fmla="*/ 45816 h 3887021"/>
                    <a:gd name="connsiteX6352" fmla="*/ 3562893 w 5059200"/>
                    <a:gd name="connsiteY6352" fmla="*/ 45816 h 3887021"/>
                    <a:gd name="connsiteX6353" fmla="*/ 3544028 w 5059200"/>
                    <a:gd name="connsiteY6353" fmla="*/ 42942 h 3887021"/>
                    <a:gd name="connsiteX6354" fmla="*/ 3544028 w 5059200"/>
                    <a:gd name="connsiteY6354" fmla="*/ 42942 h 3887021"/>
                    <a:gd name="connsiteX6355" fmla="*/ 3538099 w 5059200"/>
                    <a:gd name="connsiteY6355" fmla="*/ 45277 h 3887021"/>
                    <a:gd name="connsiteX6356" fmla="*/ 3538099 w 5059200"/>
                    <a:gd name="connsiteY6356" fmla="*/ 45277 h 3887021"/>
                    <a:gd name="connsiteX6357" fmla="*/ 3521389 w 5059200"/>
                    <a:gd name="connsiteY6357" fmla="*/ 54620 h 3887021"/>
                    <a:gd name="connsiteX6358" fmla="*/ 3521389 w 5059200"/>
                    <a:gd name="connsiteY6358" fmla="*/ 54620 h 3887021"/>
                    <a:gd name="connsiteX6359" fmla="*/ 3515819 w 5059200"/>
                    <a:gd name="connsiteY6359" fmla="*/ 50847 h 3887021"/>
                    <a:gd name="connsiteX6360" fmla="*/ 3515819 w 5059200"/>
                    <a:gd name="connsiteY6360" fmla="*/ 50847 h 3887021"/>
                    <a:gd name="connsiteX6361" fmla="*/ 3515460 w 5059200"/>
                    <a:gd name="connsiteY6361" fmla="*/ 48511 h 3887021"/>
                    <a:gd name="connsiteX6362" fmla="*/ 3515460 w 5059200"/>
                    <a:gd name="connsiteY6362" fmla="*/ 48511 h 3887021"/>
                    <a:gd name="connsiteX6363" fmla="*/ 3526959 w 5059200"/>
                    <a:gd name="connsiteY6363" fmla="*/ 36473 h 3887021"/>
                    <a:gd name="connsiteX6364" fmla="*/ 3526959 w 5059200"/>
                    <a:gd name="connsiteY6364" fmla="*/ 36473 h 3887021"/>
                    <a:gd name="connsiteX6365" fmla="*/ 3526779 w 5059200"/>
                    <a:gd name="connsiteY6365" fmla="*/ 36473 h 3887021"/>
                    <a:gd name="connsiteX6366" fmla="*/ 3526420 w 5059200"/>
                    <a:gd name="connsiteY6366" fmla="*/ 36114 h 3887021"/>
                    <a:gd name="connsiteX6367" fmla="*/ 3526420 w 5059200"/>
                    <a:gd name="connsiteY6367" fmla="*/ 36114 h 3887021"/>
                    <a:gd name="connsiteX6368" fmla="*/ 3492642 w 5059200"/>
                    <a:gd name="connsiteY6368" fmla="*/ 32341 h 3887021"/>
                    <a:gd name="connsiteX6369" fmla="*/ 3492642 w 5059200"/>
                    <a:gd name="connsiteY6369" fmla="*/ 32341 h 3887021"/>
                    <a:gd name="connsiteX6370" fmla="*/ 3481143 w 5059200"/>
                    <a:gd name="connsiteY6370" fmla="*/ 25693 h 3887021"/>
                    <a:gd name="connsiteX6371" fmla="*/ 3481143 w 5059200"/>
                    <a:gd name="connsiteY6371" fmla="*/ 25693 h 3887021"/>
                    <a:gd name="connsiteX6372" fmla="*/ 3496774 w 5059200"/>
                    <a:gd name="connsiteY6372" fmla="*/ 17967 h 3887021"/>
                    <a:gd name="connsiteX6373" fmla="*/ 3496774 w 5059200"/>
                    <a:gd name="connsiteY6373" fmla="*/ 17967 h 3887021"/>
                    <a:gd name="connsiteX6374" fmla="*/ 3505219 w 5059200"/>
                    <a:gd name="connsiteY6374" fmla="*/ 15991 h 3887021"/>
                    <a:gd name="connsiteX6375" fmla="*/ 3505219 w 5059200"/>
                    <a:gd name="connsiteY6375" fmla="*/ 15991 h 3887021"/>
                    <a:gd name="connsiteX6376" fmla="*/ 3507015 w 5059200"/>
                    <a:gd name="connsiteY6376" fmla="*/ 14913 h 3887021"/>
                    <a:gd name="connsiteX6377" fmla="*/ 3507015 w 5059200"/>
                    <a:gd name="connsiteY6377" fmla="*/ 14913 h 3887021"/>
                    <a:gd name="connsiteX6378" fmla="*/ 3503422 w 5059200"/>
                    <a:gd name="connsiteY6378" fmla="*/ 11858 h 3887021"/>
                    <a:gd name="connsiteX6379" fmla="*/ 3503422 w 5059200"/>
                    <a:gd name="connsiteY6379" fmla="*/ 11858 h 3887021"/>
                    <a:gd name="connsiteX6380" fmla="*/ 3483119 w 5059200"/>
                    <a:gd name="connsiteY6380" fmla="*/ 4672 h 3887021"/>
                    <a:gd name="connsiteX6381" fmla="*/ 3483119 w 5059200"/>
                    <a:gd name="connsiteY6381" fmla="*/ 4672 h 3887021"/>
                    <a:gd name="connsiteX6382" fmla="*/ 3469823 w 5059200"/>
                    <a:gd name="connsiteY6382" fmla="*/ 7187 h 3887021"/>
                    <a:gd name="connsiteX6383" fmla="*/ 3469823 w 5059200"/>
                    <a:gd name="connsiteY6383" fmla="*/ 7187 h 3887021"/>
                    <a:gd name="connsiteX6384" fmla="*/ 3426522 w 5059200"/>
                    <a:gd name="connsiteY6384" fmla="*/ 28927 h 3887021"/>
                    <a:gd name="connsiteX6385" fmla="*/ 3426522 w 5059200"/>
                    <a:gd name="connsiteY6385" fmla="*/ 28927 h 3887021"/>
                    <a:gd name="connsiteX6386" fmla="*/ 3426343 w 5059200"/>
                    <a:gd name="connsiteY6386" fmla="*/ 29466 h 3887021"/>
                    <a:gd name="connsiteX6387" fmla="*/ 3426343 w 5059200"/>
                    <a:gd name="connsiteY6387" fmla="*/ 29466 h 3887021"/>
                    <a:gd name="connsiteX6388" fmla="*/ 3432092 w 5059200"/>
                    <a:gd name="connsiteY6388" fmla="*/ 42582 h 3887021"/>
                    <a:gd name="connsiteX6389" fmla="*/ 3432092 w 5059200"/>
                    <a:gd name="connsiteY6389" fmla="*/ 42582 h 3887021"/>
                    <a:gd name="connsiteX6390" fmla="*/ 3425624 w 5059200"/>
                    <a:gd name="connsiteY6390" fmla="*/ 47254 h 3887021"/>
                    <a:gd name="connsiteX6391" fmla="*/ 3425624 w 5059200"/>
                    <a:gd name="connsiteY6391" fmla="*/ 47254 h 3887021"/>
                    <a:gd name="connsiteX6392" fmla="*/ 3401728 w 5059200"/>
                    <a:gd name="connsiteY6392" fmla="*/ 37911 h 3887021"/>
                    <a:gd name="connsiteX6393" fmla="*/ 3401728 w 5059200"/>
                    <a:gd name="connsiteY6393" fmla="*/ 37911 h 3887021"/>
                    <a:gd name="connsiteX6394" fmla="*/ 3386635 w 5059200"/>
                    <a:gd name="connsiteY6394" fmla="*/ 34677 h 3887021"/>
                    <a:gd name="connsiteX6395" fmla="*/ 3386635 w 5059200"/>
                    <a:gd name="connsiteY6395" fmla="*/ 34677 h 3887021"/>
                    <a:gd name="connsiteX6396" fmla="*/ 3388252 w 5059200"/>
                    <a:gd name="connsiteY6396" fmla="*/ 36294 h 3887021"/>
                    <a:gd name="connsiteX6397" fmla="*/ 3388252 w 5059200"/>
                    <a:gd name="connsiteY6397" fmla="*/ 36294 h 3887021"/>
                    <a:gd name="connsiteX6398" fmla="*/ 3397415 w 5059200"/>
                    <a:gd name="connsiteY6398" fmla="*/ 54800 h 3887021"/>
                    <a:gd name="connsiteX6399" fmla="*/ 3397415 w 5059200"/>
                    <a:gd name="connsiteY6399" fmla="*/ 54800 h 3887021"/>
                    <a:gd name="connsiteX6400" fmla="*/ 3393103 w 5059200"/>
                    <a:gd name="connsiteY6400" fmla="*/ 60010 h 3887021"/>
                    <a:gd name="connsiteX6401" fmla="*/ 3393103 w 5059200"/>
                    <a:gd name="connsiteY6401" fmla="*/ 60010 h 3887021"/>
                    <a:gd name="connsiteX6402" fmla="*/ 3387713 w 5059200"/>
                    <a:gd name="connsiteY6402" fmla="*/ 57495 h 3887021"/>
                    <a:gd name="connsiteX6403" fmla="*/ 3387713 w 5059200"/>
                    <a:gd name="connsiteY6403" fmla="*/ 57495 h 3887021"/>
                    <a:gd name="connsiteX6404" fmla="*/ 3370285 w 5059200"/>
                    <a:gd name="connsiteY6404" fmla="*/ 44559 h 3887021"/>
                    <a:gd name="connsiteX6405" fmla="*/ 3370285 w 5059200"/>
                    <a:gd name="connsiteY6405" fmla="*/ 44559 h 3887021"/>
                    <a:gd name="connsiteX6406" fmla="*/ 3364715 w 5059200"/>
                    <a:gd name="connsiteY6406" fmla="*/ 45816 h 3887021"/>
                    <a:gd name="connsiteX6407" fmla="*/ 3364715 w 5059200"/>
                    <a:gd name="connsiteY6407" fmla="*/ 45816 h 3887021"/>
                    <a:gd name="connsiteX6408" fmla="*/ 3336507 w 5059200"/>
                    <a:gd name="connsiteY6408" fmla="*/ 57675 h 3887021"/>
                    <a:gd name="connsiteX6409" fmla="*/ 3336507 w 5059200"/>
                    <a:gd name="connsiteY6409" fmla="*/ 57675 h 3887021"/>
                    <a:gd name="connsiteX6410" fmla="*/ 3330038 w 5059200"/>
                    <a:gd name="connsiteY6410" fmla="*/ 56597 h 3887021"/>
                    <a:gd name="connsiteX6411" fmla="*/ 3330038 w 5059200"/>
                    <a:gd name="connsiteY6411" fmla="*/ 56597 h 3887021"/>
                    <a:gd name="connsiteX6412" fmla="*/ 3291409 w 5059200"/>
                    <a:gd name="connsiteY6412" fmla="*/ 46176 h 3887021"/>
                    <a:gd name="connsiteX6413" fmla="*/ 3291409 w 5059200"/>
                    <a:gd name="connsiteY6413" fmla="*/ 46176 h 3887021"/>
                    <a:gd name="connsiteX6414" fmla="*/ 3285839 w 5059200"/>
                    <a:gd name="connsiteY6414" fmla="*/ 49050 h 3887021"/>
                    <a:gd name="connsiteX6415" fmla="*/ 3285839 w 5059200"/>
                    <a:gd name="connsiteY6415" fmla="*/ 49050 h 3887021"/>
                    <a:gd name="connsiteX6416" fmla="*/ 3274879 w 5059200"/>
                    <a:gd name="connsiteY6416" fmla="*/ 54620 h 3887021"/>
                    <a:gd name="connsiteX6417" fmla="*/ 3274879 w 5059200"/>
                    <a:gd name="connsiteY6417" fmla="*/ 54620 h 3887021"/>
                    <a:gd name="connsiteX6418" fmla="*/ 3268950 w 5059200"/>
                    <a:gd name="connsiteY6418" fmla="*/ 54261 h 3887021"/>
                    <a:gd name="connsiteX6419" fmla="*/ 3268950 w 5059200"/>
                    <a:gd name="connsiteY6419" fmla="*/ 54261 h 3887021"/>
                    <a:gd name="connsiteX6420" fmla="*/ 3263021 w 5059200"/>
                    <a:gd name="connsiteY6420" fmla="*/ 54081 h 3887021"/>
                    <a:gd name="connsiteX6421" fmla="*/ 3263021 w 5059200"/>
                    <a:gd name="connsiteY6421" fmla="*/ 54081 h 3887021"/>
                    <a:gd name="connsiteX6422" fmla="*/ 3222954 w 5059200"/>
                    <a:gd name="connsiteY6422" fmla="*/ 59651 h 3887021"/>
                    <a:gd name="connsiteX6423" fmla="*/ 3222954 w 5059200"/>
                    <a:gd name="connsiteY6423" fmla="*/ 59651 h 3887021"/>
                    <a:gd name="connsiteX6424" fmla="*/ 3187559 w 5059200"/>
                    <a:gd name="connsiteY6424" fmla="*/ 66299 h 3887021"/>
                    <a:gd name="connsiteX6425" fmla="*/ 3187559 w 5059200"/>
                    <a:gd name="connsiteY6425" fmla="*/ 66299 h 3887021"/>
                    <a:gd name="connsiteX6426" fmla="*/ 3165818 w 5059200"/>
                    <a:gd name="connsiteY6426" fmla="*/ 73127 h 3887021"/>
                    <a:gd name="connsiteX6427" fmla="*/ 3165818 w 5059200"/>
                    <a:gd name="connsiteY6427" fmla="*/ 73127 h 3887021"/>
                    <a:gd name="connsiteX6428" fmla="*/ 3153241 w 5059200"/>
                    <a:gd name="connsiteY6428" fmla="*/ 87321 h 3887021"/>
                    <a:gd name="connsiteX6429" fmla="*/ 3153241 w 5059200"/>
                    <a:gd name="connsiteY6429" fmla="*/ 87321 h 3887021"/>
                    <a:gd name="connsiteX6430" fmla="*/ 3149109 w 5059200"/>
                    <a:gd name="connsiteY6430" fmla="*/ 85703 h 3887021"/>
                    <a:gd name="connsiteX6431" fmla="*/ 3149109 w 5059200"/>
                    <a:gd name="connsiteY6431" fmla="*/ 85703 h 3887021"/>
                    <a:gd name="connsiteX6432" fmla="*/ 3144617 w 5059200"/>
                    <a:gd name="connsiteY6432" fmla="*/ 83548 h 3887021"/>
                    <a:gd name="connsiteX6433" fmla="*/ 3144617 w 5059200"/>
                    <a:gd name="connsiteY6433" fmla="*/ 83548 h 3887021"/>
                    <a:gd name="connsiteX6434" fmla="*/ 3144258 w 5059200"/>
                    <a:gd name="connsiteY6434" fmla="*/ 83727 h 3887021"/>
                    <a:gd name="connsiteX6435" fmla="*/ 3144258 w 5059200"/>
                    <a:gd name="connsiteY6435" fmla="*/ 83727 h 3887021"/>
                    <a:gd name="connsiteX6436" fmla="*/ 3147312 w 5059200"/>
                    <a:gd name="connsiteY6436" fmla="*/ 89836 h 3887021"/>
                    <a:gd name="connsiteX6437" fmla="*/ 3147312 w 5059200"/>
                    <a:gd name="connsiteY6437" fmla="*/ 89836 h 3887021"/>
                    <a:gd name="connsiteX6438" fmla="*/ 3153421 w 5059200"/>
                    <a:gd name="connsiteY6438" fmla="*/ 104030 h 3887021"/>
                    <a:gd name="connsiteX6439" fmla="*/ 3153421 w 5059200"/>
                    <a:gd name="connsiteY6439" fmla="*/ 104030 h 3887021"/>
                    <a:gd name="connsiteX6440" fmla="*/ 3146055 w 5059200"/>
                    <a:gd name="connsiteY6440" fmla="*/ 113193 h 3887021"/>
                    <a:gd name="connsiteX6441" fmla="*/ 3146055 w 5059200"/>
                    <a:gd name="connsiteY6441" fmla="*/ 113193 h 3887021"/>
                    <a:gd name="connsiteX6442" fmla="*/ 3143180 w 5059200"/>
                    <a:gd name="connsiteY6442" fmla="*/ 112654 h 3887021"/>
                    <a:gd name="connsiteX6443" fmla="*/ 3143180 w 5059200"/>
                    <a:gd name="connsiteY6443" fmla="*/ 112654 h 3887021"/>
                    <a:gd name="connsiteX6444" fmla="*/ 3137969 w 5059200"/>
                    <a:gd name="connsiteY6444" fmla="*/ 108162 h 3887021"/>
                    <a:gd name="connsiteX6445" fmla="*/ 3137969 w 5059200"/>
                    <a:gd name="connsiteY6445" fmla="*/ 108162 h 3887021"/>
                    <a:gd name="connsiteX6446" fmla="*/ 3136891 w 5059200"/>
                    <a:gd name="connsiteY6446" fmla="*/ 107803 h 3887021"/>
                    <a:gd name="connsiteX6447" fmla="*/ 3136891 w 5059200"/>
                    <a:gd name="connsiteY6447" fmla="*/ 107803 h 3887021"/>
                    <a:gd name="connsiteX6448" fmla="*/ 3131142 w 5059200"/>
                    <a:gd name="connsiteY6448" fmla="*/ 107444 h 3887021"/>
                    <a:gd name="connsiteX6449" fmla="*/ 3131142 w 5059200"/>
                    <a:gd name="connsiteY6449" fmla="*/ 107444 h 3887021"/>
                    <a:gd name="connsiteX6450" fmla="*/ 3131142 w 5059200"/>
                    <a:gd name="connsiteY6450" fmla="*/ 105288 h 3887021"/>
                    <a:gd name="connsiteX6451" fmla="*/ 3129884 w 5059200"/>
                    <a:gd name="connsiteY6451" fmla="*/ 107623 h 3887021"/>
                    <a:gd name="connsiteX6452" fmla="*/ 3114073 w 5059200"/>
                    <a:gd name="connsiteY6452" fmla="*/ 109959 h 3887021"/>
                    <a:gd name="connsiteX6453" fmla="*/ 3114073 w 5059200"/>
                    <a:gd name="connsiteY6453" fmla="*/ 109959 h 3887021"/>
                    <a:gd name="connsiteX6454" fmla="*/ 3097723 w 5059200"/>
                    <a:gd name="connsiteY6454" fmla="*/ 107623 h 3887021"/>
                    <a:gd name="connsiteX6455" fmla="*/ 3097723 w 5059200"/>
                    <a:gd name="connsiteY6455" fmla="*/ 107623 h 3887021"/>
                    <a:gd name="connsiteX6456" fmla="*/ 3042204 w 5059200"/>
                    <a:gd name="connsiteY6456" fmla="*/ 99718 h 3887021"/>
                    <a:gd name="connsiteX6457" fmla="*/ 3042204 w 5059200"/>
                    <a:gd name="connsiteY6457" fmla="*/ 99718 h 3887021"/>
                    <a:gd name="connsiteX6458" fmla="*/ 3036455 w 5059200"/>
                    <a:gd name="connsiteY6458" fmla="*/ 98820 h 3887021"/>
                    <a:gd name="connsiteX6459" fmla="*/ 3036455 w 5059200"/>
                    <a:gd name="connsiteY6459" fmla="*/ 98820 h 3887021"/>
                    <a:gd name="connsiteX6460" fmla="*/ 3026932 w 5059200"/>
                    <a:gd name="connsiteY6460" fmla="*/ 113014 h 3887021"/>
                    <a:gd name="connsiteX6461" fmla="*/ 3026932 w 5059200"/>
                    <a:gd name="connsiteY6461" fmla="*/ 113014 h 3887021"/>
                    <a:gd name="connsiteX6462" fmla="*/ 3022979 w 5059200"/>
                    <a:gd name="connsiteY6462" fmla="*/ 127028 h 3887021"/>
                    <a:gd name="connsiteX6463" fmla="*/ 3022979 w 5059200"/>
                    <a:gd name="connsiteY6463" fmla="*/ 127028 h 3887021"/>
                    <a:gd name="connsiteX6464" fmla="*/ 3028729 w 5059200"/>
                    <a:gd name="connsiteY6464" fmla="*/ 137808 h 3887021"/>
                    <a:gd name="connsiteX6465" fmla="*/ 3028729 w 5059200"/>
                    <a:gd name="connsiteY6465" fmla="*/ 137808 h 3887021"/>
                    <a:gd name="connsiteX6466" fmla="*/ 3052445 w 5059200"/>
                    <a:gd name="connsiteY6466" fmla="*/ 157572 h 3887021"/>
                    <a:gd name="connsiteX6467" fmla="*/ 3052445 w 5059200"/>
                    <a:gd name="connsiteY6467" fmla="*/ 157572 h 3887021"/>
                    <a:gd name="connsiteX6468" fmla="*/ 3052086 w 5059200"/>
                    <a:gd name="connsiteY6468" fmla="*/ 160447 h 3887021"/>
                    <a:gd name="connsiteX6469" fmla="*/ 3052086 w 5059200"/>
                    <a:gd name="connsiteY6469" fmla="*/ 160447 h 3887021"/>
                    <a:gd name="connsiteX6470" fmla="*/ 3037713 w 5059200"/>
                    <a:gd name="connsiteY6470" fmla="*/ 185062 h 3887021"/>
                    <a:gd name="connsiteX6471" fmla="*/ 3037713 w 5059200"/>
                    <a:gd name="connsiteY6471" fmla="*/ 185062 h 3887021"/>
                    <a:gd name="connsiteX6472" fmla="*/ 3037892 w 5059200"/>
                    <a:gd name="connsiteY6472" fmla="*/ 186679 h 3887021"/>
                    <a:gd name="connsiteX6473" fmla="*/ 3037892 w 5059200"/>
                    <a:gd name="connsiteY6473" fmla="*/ 186679 h 3887021"/>
                    <a:gd name="connsiteX6474" fmla="*/ 3039329 w 5059200"/>
                    <a:gd name="connsiteY6474" fmla="*/ 200694 h 3887021"/>
                    <a:gd name="connsiteX6475" fmla="*/ 3039329 w 5059200"/>
                    <a:gd name="connsiteY6475" fmla="*/ 200694 h 3887021"/>
                    <a:gd name="connsiteX6476" fmla="*/ 3031603 w 5059200"/>
                    <a:gd name="connsiteY6476" fmla="*/ 212911 h 3887021"/>
                    <a:gd name="connsiteX6477" fmla="*/ 3031603 w 5059200"/>
                    <a:gd name="connsiteY6477" fmla="*/ 212911 h 3887021"/>
                    <a:gd name="connsiteX6478" fmla="*/ 3027831 w 5059200"/>
                    <a:gd name="connsiteY6478" fmla="*/ 215606 h 3887021"/>
                    <a:gd name="connsiteX6479" fmla="*/ 3027831 w 5059200"/>
                    <a:gd name="connsiteY6479" fmla="*/ 215606 h 3887021"/>
                    <a:gd name="connsiteX6480" fmla="*/ 3027471 w 5059200"/>
                    <a:gd name="connsiteY6480" fmla="*/ 215966 h 3887021"/>
                    <a:gd name="connsiteX6481" fmla="*/ 3027471 w 5059200"/>
                    <a:gd name="connsiteY6481" fmla="*/ 215966 h 3887021"/>
                    <a:gd name="connsiteX6482" fmla="*/ 3028190 w 5059200"/>
                    <a:gd name="connsiteY6482" fmla="*/ 216684 h 3887021"/>
                    <a:gd name="connsiteX6483" fmla="*/ 3028190 w 5059200"/>
                    <a:gd name="connsiteY6483" fmla="*/ 216684 h 3887021"/>
                    <a:gd name="connsiteX6484" fmla="*/ 3031963 w 5059200"/>
                    <a:gd name="connsiteY6484" fmla="*/ 219559 h 3887021"/>
                    <a:gd name="connsiteX6485" fmla="*/ 3031963 w 5059200"/>
                    <a:gd name="connsiteY6485" fmla="*/ 219559 h 3887021"/>
                    <a:gd name="connsiteX6486" fmla="*/ 3053883 w 5059200"/>
                    <a:gd name="connsiteY6486" fmla="*/ 232675 h 3887021"/>
                    <a:gd name="connsiteX6487" fmla="*/ 3053883 w 5059200"/>
                    <a:gd name="connsiteY6487" fmla="*/ 232675 h 3887021"/>
                    <a:gd name="connsiteX6488" fmla="*/ 3055320 w 5059200"/>
                    <a:gd name="connsiteY6488" fmla="*/ 238425 h 3887021"/>
                    <a:gd name="connsiteX6489" fmla="*/ 3055320 w 5059200"/>
                    <a:gd name="connsiteY6489" fmla="*/ 238425 h 3887021"/>
                    <a:gd name="connsiteX6490" fmla="*/ 3051367 w 5059200"/>
                    <a:gd name="connsiteY6490" fmla="*/ 242557 h 3887021"/>
                    <a:gd name="connsiteX6491" fmla="*/ 3051367 w 5059200"/>
                    <a:gd name="connsiteY6491" fmla="*/ 242557 h 3887021"/>
                    <a:gd name="connsiteX6492" fmla="*/ 3042743 w 5059200"/>
                    <a:gd name="connsiteY6492" fmla="*/ 239862 h 3887021"/>
                    <a:gd name="connsiteX6493" fmla="*/ 3042743 w 5059200"/>
                    <a:gd name="connsiteY6493" fmla="*/ 239862 h 3887021"/>
                    <a:gd name="connsiteX6494" fmla="*/ 3012019 w 5059200"/>
                    <a:gd name="connsiteY6494" fmla="*/ 216864 h 3887021"/>
                    <a:gd name="connsiteX6495" fmla="*/ 3012019 w 5059200"/>
                    <a:gd name="connsiteY6495" fmla="*/ 216864 h 3887021"/>
                    <a:gd name="connsiteX6496" fmla="*/ 3011840 w 5059200"/>
                    <a:gd name="connsiteY6496" fmla="*/ 216145 h 3887021"/>
                    <a:gd name="connsiteX6497" fmla="*/ 3011840 w 5059200"/>
                    <a:gd name="connsiteY6497" fmla="*/ 216145 h 3887021"/>
                    <a:gd name="connsiteX6498" fmla="*/ 3022440 w 5059200"/>
                    <a:gd name="connsiteY6498" fmla="*/ 201412 h 3887021"/>
                    <a:gd name="connsiteX6499" fmla="*/ 3022440 w 5059200"/>
                    <a:gd name="connsiteY6499" fmla="*/ 201412 h 3887021"/>
                    <a:gd name="connsiteX6500" fmla="*/ 3022440 w 5059200"/>
                    <a:gd name="connsiteY6500" fmla="*/ 200694 h 3887021"/>
                    <a:gd name="connsiteX6501" fmla="*/ 3022440 w 5059200"/>
                    <a:gd name="connsiteY6501" fmla="*/ 200694 h 3887021"/>
                    <a:gd name="connsiteX6502" fmla="*/ 3022081 w 5059200"/>
                    <a:gd name="connsiteY6502" fmla="*/ 196022 h 3887021"/>
                    <a:gd name="connsiteX6503" fmla="*/ 3022081 w 5059200"/>
                    <a:gd name="connsiteY6503" fmla="*/ 196022 h 3887021"/>
                    <a:gd name="connsiteX6504" fmla="*/ 3019565 w 5059200"/>
                    <a:gd name="connsiteY6504" fmla="*/ 197280 h 3887021"/>
                    <a:gd name="connsiteX6505" fmla="*/ 3019565 w 5059200"/>
                    <a:gd name="connsiteY6505" fmla="*/ 197280 h 3887021"/>
                    <a:gd name="connsiteX6506" fmla="*/ 3014535 w 5059200"/>
                    <a:gd name="connsiteY6506" fmla="*/ 198717 h 3887021"/>
                    <a:gd name="connsiteX6507" fmla="*/ 3014535 w 5059200"/>
                    <a:gd name="connsiteY6507" fmla="*/ 198717 h 3887021"/>
                    <a:gd name="connsiteX6508" fmla="*/ 3009863 w 5059200"/>
                    <a:gd name="connsiteY6508" fmla="*/ 194046 h 3887021"/>
                    <a:gd name="connsiteX6509" fmla="*/ 3009863 w 5059200"/>
                    <a:gd name="connsiteY6509" fmla="*/ 194046 h 3887021"/>
                    <a:gd name="connsiteX6510" fmla="*/ 3015433 w 5059200"/>
                    <a:gd name="connsiteY6510" fmla="*/ 183984 h 3887021"/>
                    <a:gd name="connsiteX6511" fmla="*/ 3015433 w 5059200"/>
                    <a:gd name="connsiteY6511" fmla="*/ 183984 h 3887021"/>
                    <a:gd name="connsiteX6512" fmla="*/ 3033041 w 5059200"/>
                    <a:gd name="connsiteY6512" fmla="*/ 165837 h 3887021"/>
                    <a:gd name="connsiteX6513" fmla="*/ 3033041 w 5059200"/>
                    <a:gd name="connsiteY6513" fmla="*/ 165837 h 3887021"/>
                    <a:gd name="connsiteX6514" fmla="*/ 3033041 w 5059200"/>
                    <a:gd name="connsiteY6514" fmla="*/ 166017 h 3887021"/>
                    <a:gd name="connsiteX6515" fmla="*/ 3033041 w 5059200"/>
                    <a:gd name="connsiteY6515" fmla="*/ 166017 h 3887021"/>
                    <a:gd name="connsiteX6516" fmla="*/ 3033041 w 5059200"/>
                    <a:gd name="connsiteY6516" fmla="*/ 165478 h 3887021"/>
                    <a:gd name="connsiteX6517" fmla="*/ 3033041 w 5059200"/>
                    <a:gd name="connsiteY6517" fmla="*/ 165478 h 3887021"/>
                    <a:gd name="connsiteX6518" fmla="*/ 3033041 w 5059200"/>
                    <a:gd name="connsiteY6518" fmla="*/ 165118 h 3887021"/>
                    <a:gd name="connsiteX6519" fmla="*/ 3033041 w 5059200"/>
                    <a:gd name="connsiteY6519" fmla="*/ 165118 h 3887021"/>
                    <a:gd name="connsiteX6520" fmla="*/ 3030885 w 5059200"/>
                    <a:gd name="connsiteY6520" fmla="*/ 164220 h 3887021"/>
                    <a:gd name="connsiteX6521" fmla="*/ 3030885 w 5059200"/>
                    <a:gd name="connsiteY6521" fmla="*/ 164220 h 3887021"/>
                    <a:gd name="connsiteX6522" fmla="*/ 3021901 w 5059200"/>
                    <a:gd name="connsiteY6522" fmla="*/ 161705 h 3887021"/>
                    <a:gd name="connsiteX6523" fmla="*/ 3021901 w 5059200"/>
                    <a:gd name="connsiteY6523" fmla="*/ 161705 h 3887021"/>
                    <a:gd name="connsiteX6524" fmla="*/ 3001059 w 5059200"/>
                    <a:gd name="connsiteY6524" fmla="*/ 142659 h 3887021"/>
                    <a:gd name="connsiteX6525" fmla="*/ 3001059 w 5059200"/>
                    <a:gd name="connsiteY6525" fmla="*/ 142659 h 3887021"/>
                    <a:gd name="connsiteX6526" fmla="*/ 2984170 w 5059200"/>
                    <a:gd name="connsiteY6526" fmla="*/ 135473 h 3887021"/>
                    <a:gd name="connsiteX6527" fmla="*/ 2984170 w 5059200"/>
                    <a:gd name="connsiteY6527" fmla="*/ 135473 h 3887021"/>
                    <a:gd name="connsiteX6528" fmla="*/ 2978241 w 5059200"/>
                    <a:gd name="connsiteY6528" fmla="*/ 136371 h 3887021"/>
                    <a:gd name="connsiteX6529" fmla="*/ 2978241 w 5059200"/>
                    <a:gd name="connsiteY6529" fmla="*/ 136371 h 3887021"/>
                    <a:gd name="connsiteX6530" fmla="*/ 2964227 w 5059200"/>
                    <a:gd name="connsiteY6530" fmla="*/ 138707 h 3887021"/>
                    <a:gd name="connsiteX6531" fmla="*/ 2964227 w 5059200"/>
                    <a:gd name="connsiteY6531" fmla="*/ 138707 h 3887021"/>
                    <a:gd name="connsiteX6532" fmla="*/ 2965305 w 5059200"/>
                    <a:gd name="connsiteY6532" fmla="*/ 140863 h 3887021"/>
                    <a:gd name="connsiteX6533" fmla="*/ 2965305 w 5059200"/>
                    <a:gd name="connsiteY6533" fmla="*/ 140863 h 3887021"/>
                    <a:gd name="connsiteX6534" fmla="*/ 2966922 w 5059200"/>
                    <a:gd name="connsiteY6534" fmla="*/ 146253 h 3887021"/>
                    <a:gd name="connsiteX6535" fmla="*/ 2966922 w 5059200"/>
                    <a:gd name="connsiteY6535" fmla="*/ 146253 h 3887021"/>
                    <a:gd name="connsiteX6536" fmla="*/ 2962071 w 5059200"/>
                    <a:gd name="connsiteY6536" fmla="*/ 150745 h 3887021"/>
                    <a:gd name="connsiteX6537" fmla="*/ 2962071 w 5059200"/>
                    <a:gd name="connsiteY6537" fmla="*/ 150745 h 3887021"/>
                    <a:gd name="connsiteX6538" fmla="*/ 2952907 w 5059200"/>
                    <a:gd name="connsiteY6538" fmla="*/ 148589 h 3887021"/>
                    <a:gd name="connsiteX6539" fmla="*/ 2952907 w 5059200"/>
                    <a:gd name="connsiteY6539" fmla="*/ 148589 h 3887021"/>
                    <a:gd name="connsiteX6540" fmla="*/ 2946080 w 5059200"/>
                    <a:gd name="connsiteY6540" fmla="*/ 146433 h 3887021"/>
                    <a:gd name="connsiteX6541" fmla="*/ 2946080 w 5059200"/>
                    <a:gd name="connsiteY6541" fmla="*/ 146433 h 3887021"/>
                    <a:gd name="connsiteX6542" fmla="*/ 2936557 w 5059200"/>
                    <a:gd name="connsiteY6542" fmla="*/ 149846 h 3887021"/>
                    <a:gd name="connsiteX6543" fmla="*/ 2936557 w 5059200"/>
                    <a:gd name="connsiteY6543" fmla="*/ 149846 h 3887021"/>
                    <a:gd name="connsiteX6544" fmla="*/ 2932964 w 5059200"/>
                    <a:gd name="connsiteY6544" fmla="*/ 152901 h 3887021"/>
                    <a:gd name="connsiteX6545" fmla="*/ 2932964 w 5059200"/>
                    <a:gd name="connsiteY6545" fmla="*/ 152901 h 3887021"/>
                    <a:gd name="connsiteX6546" fmla="*/ 2943385 w 5059200"/>
                    <a:gd name="connsiteY6546" fmla="*/ 161166 h 3887021"/>
                    <a:gd name="connsiteX6547" fmla="*/ 2943385 w 5059200"/>
                    <a:gd name="connsiteY6547" fmla="*/ 161166 h 3887021"/>
                    <a:gd name="connsiteX6548" fmla="*/ 2960454 w 5059200"/>
                    <a:gd name="connsiteY6548" fmla="*/ 180750 h 3887021"/>
                    <a:gd name="connsiteX6549" fmla="*/ 2960454 w 5059200"/>
                    <a:gd name="connsiteY6549" fmla="*/ 180750 h 3887021"/>
                    <a:gd name="connsiteX6550" fmla="*/ 2956321 w 5059200"/>
                    <a:gd name="connsiteY6550" fmla="*/ 184703 h 3887021"/>
                    <a:gd name="connsiteX6551" fmla="*/ 2956321 w 5059200"/>
                    <a:gd name="connsiteY6551" fmla="*/ 184703 h 3887021"/>
                    <a:gd name="connsiteX6552" fmla="*/ 2955423 w 5059200"/>
                    <a:gd name="connsiteY6552" fmla="*/ 184703 h 3887021"/>
                    <a:gd name="connsiteX6553" fmla="*/ 2955423 w 5059200"/>
                    <a:gd name="connsiteY6553" fmla="*/ 184703 h 3887021"/>
                    <a:gd name="connsiteX6554" fmla="*/ 2955423 w 5059200"/>
                    <a:gd name="connsiteY6554" fmla="*/ 184703 h 3887021"/>
                    <a:gd name="connsiteX6555" fmla="*/ 2923441 w 5059200"/>
                    <a:gd name="connsiteY6555" fmla="*/ 170149 h 3887021"/>
                    <a:gd name="connsiteX6556" fmla="*/ 2923441 w 5059200"/>
                    <a:gd name="connsiteY6556" fmla="*/ 170149 h 3887021"/>
                    <a:gd name="connsiteX6557" fmla="*/ 2902959 w 5059200"/>
                    <a:gd name="connsiteY6557" fmla="*/ 157393 h 3887021"/>
                    <a:gd name="connsiteX6558" fmla="*/ 2902959 w 5059200"/>
                    <a:gd name="connsiteY6558" fmla="*/ 157393 h 3887021"/>
                    <a:gd name="connsiteX6559" fmla="*/ 2910325 w 5059200"/>
                    <a:gd name="connsiteY6559" fmla="*/ 146972 h 3887021"/>
                    <a:gd name="connsiteX6560" fmla="*/ 2910325 w 5059200"/>
                    <a:gd name="connsiteY6560" fmla="*/ 146972 h 3887021"/>
                    <a:gd name="connsiteX6561" fmla="*/ 2926136 w 5059200"/>
                    <a:gd name="connsiteY6561" fmla="*/ 125231 h 3887021"/>
                    <a:gd name="connsiteX6562" fmla="*/ 2926136 w 5059200"/>
                    <a:gd name="connsiteY6562" fmla="*/ 125231 h 3887021"/>
                    <a:gd name="connsiteX6563" fmla="*/ 2926136 w 5059200"/>
                    <a:gd name="connsiteY6563" fmla="*/ 125231 h 3887021"/>
                    <a:gd name="connsiteX6564" fmla="*/ 2926136 w 5059200"/>
                    <a:gd name="connsiteY6564" fmla="*/ 124692 h 3887021"/>
                    <a:gd name="connsiteX6565" fmla="*/ 2926136 w 5059200"/>
                    <a:gd name="connsiteY6565" fmla="*/ 124692 h 3887021"/>
                    <a:gd name="connsiteX6566" fmla="*/ 2925418 w 5059200"/>
                    <a:gd name="connsiteY6566" fmla="*/ 116966 h 3887021"/>
                    <a:gd name="connsiteX6567" fmla="*/ 2925418 w 5059200"/>
                    <a:gd name="connsiteY6567" fmla="*/ 116966 h 3887021"/>
                    <a:gd name="connsiteX6568" fmla="*/ 2924878 w 5059200"/>
                    <a:gd name="connsiteY6568" fmla="*/ 117326 h 3887021"/>
                    <a:gd name="connsiteX6569" fmla="*/ 2924878 w 5059200"/>
                    <a:gd name="connsiteY6569" fmla="*/ 117326 h 3887021"/>
                    <a:gd name="connsiteX6570" fmla="*/ 2921465 w 5059200"/>
                    <a:gd name="connsiteY6570" fmla="*/ 121458 h 3887021"/>
                    <a:gd name="connsiteX6571" fmla="*/ 2921465 w 5059200"/>
                    <a:gd name="connsiteY6571" fmla="*/ 121458 h 3887021"/>
                    <a:gd name="connsiteX6572" fmla="*/ 2896311 w 5059200"/>
                    <a:gd name="connsiteY6572" fmla="*/ 143738 h 3887021"/>
                    <a:gd name="connsiteX6573" fmla="*/ 2896311 w 5059200"/>
                    <a:gd name="connsiteY6573" fmla="*/ 143738 h 3887021"/>
                    <a:gd name="connsiteX6574" fmla="*/ 2876008 w 5059200"/>
                    <a:gd name="connsiteY6574" fmla="*/ 156674 h 3887021"/>
                    <a:gd name="connsiteX6575" fmla="*/ 2876008 w 5059200"/>
                    <a:gd name="connsiteY6575" fmla="*/ 156674 h 3887021"/>
                    <a:gd name="connsiteX6576" fmla="*/ 2870618 w 5059200"/>
                    <a:gd name="connsiteY6576" fmla="*/ 164400 h 3887021"/>
                    <a:gd name="connsiteX6577" fmla="*/ 2870618 w 5059200"/>
                    <a:gd name="connsiteY6577" fmla="*/ 164400 h 3887021"/>
                    <a:gd name="connsiteX6578" fmla="*/ 2873133 w 5059200"/>
                    <a:gd name="connsiteY6578" fmla="*/ 172305 h 3887021"/>
                    <a:gd name="connsiteX6579" fmla="*/ 2873133 w 5059200"/>
                    <a:gd name="connsiteY6579" fmla="*/ 172305 h 3887021"/>
                    <a:gd name="connsiteX6580" fmla="*/ 2875648 w 5059200"/>
                    <a:gd name="connsiteY6580" fmla="*/ 182547 h 3887021"/>
                    <a:gd name="connsiteX6581" fmla="*/ 2875648 w 5059200"/>
                    <a:gd name="connsiteY6581" fmla="*/ 182547 h 3887021"/>
                    <a:gd name="connsiteX6582" fmla="*/ 2867024 w 5059200"/>
                    <a:gd name="connsiteY6582" fmla="*/ 193866 h 3887021"/>
                    <a:gd name="connsiteX6583" fmla="*/ 2867024 w 5059200"/>
                    <a:gd name="connsiteY6583" fmla="*/ 193866 h 3887021"/>
                    <a:gd name="connsiteX6584" fmla="*/ 2847081 w 5059200"/>
                    <a:gd name="connsiteY6584" fmla="*/ 220637 h 3887021"/>
                    <a:gd name="connsiteX6585" fmla="*/ 2847081 w 5059200"/>
                    <a:gd name="connsiteY6585" fmla="*/ 220637 h 3887021"/>
                    <a:gd name="connsiteX6586" fmla="*/ 2861454 w 5059200"/>
                    <a:gd name="connsiteY6586" fmla="*/ 225129 h 3887021"/>
                    <a:gd name="connsiteX6587" fmla="*/ 2861454 w 5059200"/>
                    <a:gd name="connsiteY6587" fmla="*/ 225129 h 3887021"/>
                    <a:gd name="connsiteX6588" fmla="*/ 2861454 w 5059200"/>
                    <a:gd name="connsiteY6588" fmla="*/ 225129 h 3887021"/>
                    <a:gd name="connsiteX6589" fmla="*/ 2861454 w 5059200"/>
                    <a:gd name="connsiteY6589" fmla="*/ 225129 h 3887021"/>
                    <a:gd name="connsiteX6590" fmla="*/ 2861634 w 5059200"/>
                    <a:gd name="connsiteY6590" fmla="*/ 225129 h 3887021"/>
                    <a:gd name="connsiteX6591" fmla="*/ 2861634 w 5059200"/>
                    <a:gd name="connsiteY6591" fmla="*/ 225129 h 3887021"/>
                    <a:gd name="connsiteX6592" fmla="*/ 2863431 w 5059200"/>
                    <a:gd name="connsiteY6592" fmla="*/ 225129 h 3887021"/>
                    <a:gd name="connsiteX6593" fmla="*/ 2863431 w 5059200"/>
                    <a:gd name="connsiteY6593" fmla="*/ 225129 h 3887021"/>
                    <a:gd name="connsiteX6594" fmla="*/ 2890022 w 5059200"/>
                    <a:gd name="connsiteY6594" fmla="*/ 231417 h 3887021"/>
                    <a:gd name="connsiteX6595" fmla="*/ 2890022 w 5059200"/>
                    <a:gd name="connsiteY6595" fmla="*/ 231417 h 3887021"/>
                    <a:gd name="connsiteX6596" fmla="*/ 2907630 w 5059200"/>
                    <a:gd name="connsiteY6596" fmla="*/ 257290 h 3887021"/>
                    <a:gd name="connsiteX6597" fmla="*/ 2907630 w 5059200"/>
                    <a:gd name="connsiteY6597" fmla="*/ 257290 h 3887021"/>
                    <a:gd name="connsiteX6598" fmla="*/ 2907630 w 5059200"/>
                    <a:gd name="connsiteY6598" fmla="*/ 257470 h 3887021"/>
                    <a:gd name="connsiteX6599" fmla="*/ 2907630 w 5059200"/>
                    <a:gd name="connsiteY6599" fmla="*/ 257470 h 3887021"/>
                    <a:gd name="connsiteX6600" fmla="*/ 2907630 w 5059200"/>
                    <a:gd name="connsiteY6600" fmla="*/ 257470 h 3887021"/>
                    <a:gd name="connsiteX6601" fmla="*/ 2907630 w 5059200"/>
                    <a:gd name="connsiteY6601" fmla="*/ 257470 h 3887021"/>
                    <a:gd name="connsiteX6602" fmla="*/ 2908349 w 5059200"/>
                    <a:gd name="connsiteY6602" fmla="*/ 260704 h 3887021"/>
                    <a:gd name="connsiteX6603" fmla="*/ 2906552 w 5059200"/>
                    <a:gd name="connsiteY6603" fmla="*/ 260704 h 3887021"/>
                    <a:gd name="connsiteX6604" fmla="*/ 2900084 w 5059200"/>
                    <a:gd name="connsiteY6604" fmla="*/ 263938 h 3887021"/>
                    <a:gd name="connsiteX6605" fmla="*/ 2900084 w 5059200"/>
                    <a:gd name="connsiteY6605" fmla="*/ 263938 h 3887021"/>
                    <a:gd name="connsiteX6606" fmla="*/ 2895951 w 5059200"/>
                    <a:gd name="connsiteY6606" fmla="*/ 266633 h 3887021"/>
                    <a:gd name="connsiteX6607" fmla="*/ 2895951 w 5059200"/>
                    <a:gd name="connsiteY6607" fmla="*/ 266633 h 3887021"/>
                    <a:gd name="connsiteX6608" fmla="*/ 2896670 w 5059200"/>
                    <a:gd name="connsiteY6608" fmla="*/ 268609 h 3887021"/>
                    <a:gd name="connsiteX6609" fmla="*/ 2896670 w 5059200"/>
                    <a:gd name="connsiteY6609" fmla="*/ 268609 h 3887021"/>
                    <a:gd name="connsiteX6610" fmla="*/ 2901880 w 5059200"/>
                    <a:gd name="connsiteY6610" fmla="*/ 281905 h 3887021"/>
                    <a:gd name="connsiteX6611" fmla="*/ 2901880 w 5059200"/>
                    <a:gd name="connsiteY6611" fmla="*/ 281905 h 3887021"/>
                    <a:gd name="connsiteX6612" fmla="*/ 2897029 w 5059200"/>
                    <a:gd name="connsiteY6612" fmla="*/ 287475 h 3887021"/>
                    <a:gd name="connsiteX6613" fmla="*/ 2897029 w 5059200"/>
                    <a:gd name="connsiteY6613" fmla="*/ 287475 h 3887021"/>
                    <a:gd name="connsiteX6614" fmla="*/ 2891999 w 5059200"/>
                    <a:gd name="connsiteY6614" fmla="*/ 285678 h 3887021"/>
                    <a:gd name="connsiteX6615" fmla="*/ 2891999 w 5059200"/>
                    <a:gd name="connsiteY6615" fmla="*/ 285678 h 3887021"/>
                    <a:gd name="connsiteX6616" fmla="*/ 2880500 w 5059200"/>
                    <a:gd name="connsiteY6616" fmla="*/ 271844 h 3887021"/>
                    <a:gd name="connsiteX6617" fmla="*/ 2880500 w 5059200"/>
                    <a:gd name="connsiteY6617" fmla="*/ 271844 h 3887021"/>
                    <a:gd name="connsiteX6618" fmla="*/ 2881578 w 5059200"/>
                    <a:gd name="connsiteY6618" fmla="*/ 265375 h 3887021"/>
                    <a:gd name="connsiteX6619" fmla="*/ 2881578 w 5059200"/>
                    <a:gd name="connsiteY6619" fmla="*/ 265375 h 3887021"/>
                    <a:gd name="connsiteX6620" fmla="*/ 2884812 w 5059200"/>
                    <a:gd name="connsiteY6620" fmla="*/ 255314 h 3887021"/>
                    <a:gd name="connsiteX6621" fmla="*/ 2884812 w 5059200"/>
                    <a:gd name="connsiteY6621" fmla="*/ 255314 h 3887021"/>
                    <a:gd name="connsiteX6622" fmla="*/ 2881039 w 5059200"/>
                    <a:gd name="connsiteY6622" fmla="*/ 249385 h 3887021"/>
                    <a:gd name="connsiteX6623" fmla="*/ 2881039 w 5059200"/>
                    <a:gd name="connsiteY6623" fmla="*/ 249385 h 3887021"/>
                    <a:gd name="connsiteX6624" fmla="*/ 2869540 w 5059200"/>
                    <a:gd name="connsiteY6624" fmla="*/ 245073 h 3887021"/>
                    <a:gd name="connsiteX6625" fmla="*/ 2869540 w 5059200"/>
                    <a:gd name="connsiteY6625" fmla="*/ 245073 h 3887021"/>
                    <a:gd name="connsiteX6626" fmla="*/ 2856244 w 5059200"/>
                    <a:gd name="connsiteY6626" fmla="*/ 246150 h 3887021"/>
                    <a:gd name="connsiteX6627" fmla="*/ 2856244 w 5059200"/>
                    <a:gd name="connsiteY6627" fmla="*/ 246150 h 3887021"/>
                    <a:gd name="connsiteX6628" fmla="*/ 2856244 w 5059200"/>
                    <a:gd name="connsiteY6628" fmla="*/ 246150 h 3887021"/>
                    <a:gd name="connsiteX6629" fmla="*/ 2848518 w 5059200"/>
                    <a:gd name="connsiteY6629" fmla="*/ 245971 h 3887021"/>
                    <a:gd name="connsiteX6630" fmla="*/ 2848518 w 5059200"/>
                    <a:gd name="connsiteY6630" fmla="*/ 245971 h 3887021"/>
                    <a:gd name="connsiteX6631" fmla="*/ 2845463 w 5059200"/>
                    <a:gd name="connsiteY6631" fmla="*/ 248846 h 3887021"/>
                    <a:gd name="connsiteX6632" fmla="*/ 2845463 w 5059200"/>
                    <a:gd name="connsiteY6632" fmla="*/ 248846 h 3887021"/>
                    <a:gd name="connsiteX6633" fmla="*/ 2845643 w 5059200"/>
                    <a:gd name="connsiteY6633" fmla="*/ 251720 h 3887021"/>
                    <a:gd name="connsiteX6634" fmla="*/ 2845643 w 5059200"/>
                    <a:gd name="connsiteY6634" fmla="*/ 251720 h 3887021"/>
                    <a:gd name="connsiteX6635" fmla="*/ 2845643 w 5059200"/>
                    <a:gd name="connsiteY6635" fmla="*/ 253517 h 3887021"/>
                    <a:gd name="connsiteX6636" fmla="*/ 2845643 w 5059200"/>
                    <a:gd name="connsiteY6636" fmla="*/ 253517 h 3887021"/>
                    <a:gd name="connsiteX6637" fmla="*/ 2828035 w 5059200"/>
                    <a:gd name="connsiteY6637" fmla="*/ 283343 h 3887021"/>
                    <a:gd name="connsiteX6638" fmla="*/ 2828035 w 5059200"/>
                    <a:gd name="connsiteY6638" fmla="*/ 283343 h 3887021"/>
                    <a:gd name="connsiteX6639" fmla="*/ 2781500 w 5059200"/>
                    <a:gd name="connsiteY6639" fmla="*/ 310114 h 3887021"/>
                    <a:gd name="connsiteX6640" fmla="*/ 2781500 w 5059200"/>
                    <a:gd name="connsiteY6640" fmla="*/ 310114 h 3887021"/>
                    <a:gd name="connsiteX6641" fmla="*/ 2751495 w 5059200"/>
                    <a:gd name="connsiteY6641" fmla="*/ 320894 h 3887021"/>
                    <a:gd name="connsiteX6642" fmla="*/ 2751495 w 5059200"/>
                    <a:gd name="connsiteY6642" fmla="*/ 320894 h 3887021"/>
                    <a:gd name="connsiteX6643" fmla="*/ 2749159 w 5059200"/>
                    <a:gd name="connsiteY6643" fmla="*/ 320714 h 3887021"/>
                    <a:gd name="connsiteX6644" fmla="*/ 2749159 w 5059200"/>
                    <a:gd name="connsiteY6644" fmla="*/ 320714 h 3887021"/>
                    <a:gd name="connsiteX6645" fmla="*/ 2718256 w 5059200"/>
                    <a:gd name="connsiteY6645" fmla="*/ 311371 h 3887021"/>
                    <a:gd name="connsiteX6646" fmla="*/ 2718256 w 5059200"/>
                    <a:gd name="connsiteY6646" fmla="*/ 311371 h 3887021"/>
                    <a:gd name="connsiteX6647" fmla="*/ 2701367 w 5059200"/>
                    <a:gd name="connsiteY6647" fmla="*/ 302208 h 3887021"/>
                    <a:gd name="connsiteX6648" fmla="*/ 2701367 w 5059200"/>
                    <a:gd name="connsiteY6648" fmla="*/ 302208 h 3887021"/>
                    <a:gd name="connsiteX6649" fmla="*/ 2696336 w 5059200"/>
                    <a:gd name="connsiteY6649" fmla="*/ 297896 h 3887021"/>
                    <a:gd name="connsiteX6650" fmla="*/ 2696336 w 5059200"/>
                    <a:gd name="connsiteY6650" fmla="*/ 297896 h 3887021"/>
                    <a:gd name="connsiteX6651" fmla="*/ 2702624 w 5059200"/>
                    <a:gd name="connsiteY6651" fmla="*/ 293764 h 3887021"/>
                    <a:gd name="connsiteX6652" fmla="*/ 2702624 w 5059200"/>
                    <a:gd name="connsiteY6652" fmla="*/ 293764 h 3887021"/>
                    <a:gd name="connsiteX6653" fmla="*/ 2712327 w 5059200"/>
                    <a:gd name="connsiteY6653" fmla="*/ 293225 h 3887021"/>
                    <a:gd name="connsiteX6654" fmla="*/ 2712327 w 5059200"/>
                    <a:gd name="connsiteY6654" fmla="*/ 293225 h 3887021"/>
                    <a:gd name="connsiteX6655" fmla="*/ 2717717 w 5059200"/>
                    <a:gd name="connsiteY6655" fmla="*/ 292865 h 3887021"/>
                    <a:gd name="connsiteX6656" fmla="*/ 2717717 w 5059200"/>
                    <a:gd name="connsiteY6656" fmla="*/ 292865 h 3887021"/>
                    <a:gd name="connsiteX6657" fmla="*/ 2735504 w 5059200"/>
                    <a:gd name="connsiteY6657" fmla="*/ 300591 h 3887021"/>
                    <a:gd name="connsiteX6658" fmla="*/ 2735504 w 5059200"/>
                    <a:gd name="connsiteY6658" fmla="*/ 300591 h 3887021"/>
                    <a:gd name="connsiteX6659" fmla="*/ 2746464 w 5059200"/>
                    <a:gd name="connsiteY6659" fmla="*/ 305802 h 3887021"/>
                    <a:gd name="connsiteX6660" fmla="*/ 2746464 w 5059200"/>
                    <a:gd name="connsiteY6660" fmla="*/ 305802 h 3887021"/>
                    <a:gd name="connsiteX6661" fmla="*/ 2748980 w 5059200"/>
                    <a:gd name="connsiteY6661" fmla="*/ 304903 h 3887021"/>
                    <a:gd name="connsiteX6662" fmla="*/ 2748980 w 5059200"/>
                    <a:gd name="connsiteY6662" fmla="*/ 304903 h 3887021"/>
                    <a:gd name="connsiteX6663" fmla="*/ 2750956 w 5059200"/>
                    <a:gd name="connsiteY6663" fmla="*/ 299872 h 3887021"/>
                    <a:gd name="connsiteX6664" fmla="*/ 2750956 w 5059200"/>
                    <a:gd name="connsiteY6664" fmla="*/ 299872 h 3887021"/>
                    <a:gd name="connsiteX6665" fmla="*/ 2757245 w 5059200"/>
                    <a:gd name="connsiteY6665" fmla="*/ 295740 h 3887021"/>
                    <a:gd name="connsiteX6666" fmla="*/ 2757245 w 5059200"/>
                    <a:gd name="connsiteY6666" fmla="*/ 295740 h 3887021"/>
                    <a:gd name="connsiteX6667" fmla="*/ 2760299 w 5059200"/>
                    <a:gd name="connsiteY6667" fmla="*/ 295920 h 3887021"/>
                    <a:gd name="connsiteX6668" fmla="*/ 2760299 w 5059200"/>
                    <a:gd name="connsiteY6668" fmla="*/ 295920 h 3887021"/>
                    <a:gd name="connsiteX6669" fmla="*/ 2781141 w 5059200"/>
                    <a:gd name="connsiteY6669" fmla="*/ 284421 h 3887021"/>
                    <a:gd name="connsiteX6670" fmla="*/ 2781141 w 5059200"/>
                    <a:gd name="connsiteY6670" fmla="*/ 284421 h 3887021"/>
                    <a:gd name="connsiteX6671" fmla="*/ 2800186 w 5059200"/>
                    <a:gd name="connsiteY6671" fmla="*/ 273461 h 3887021"/>
                    <a:gd name="connsiteX6672" fmla="*/ 2800186 w 5059200"/>
                    <a:gd name="connsiteY6672" fmla="*/ 273461 h 3887021"/>
                    <a:gd name="connsiteX6673" fmla="*/ 2800186 w 5059200"/>
                    <a:gd name="connsiteY6673" fmla="*/ 273461 h 3887021"/>
                    <a:gd name="connsiteX6674" fmla="*/ 2800366 w 5059200"/>
                    <a:gd name="connsiteY6674" fmla="*/ 273281 h 3887021"/>
                    <a:gd name="connsiteX6675" fmla="*/ 2801803 w 5059200"/>
                    <a:gd name="connsiteY6675" fmla="*/ 272023 h 3887021"/>
                    <a:gd name="connsiteX6676" fmla="*/ 2801803 w 5059200"/>
                    <a:gd name="connsiteY6676" fmla="*/ 272023 h 3887021"/>
                    <a:gd name="connsiteX6677" fmla="*/ 2805756 w 5059200"/>
                    <a:gd name="connsiteY6677" fmla="*/ 266633 h 3887021"/>
                    <a:gd name="connsiteX6678" fmla="*/ 2805756 w 5059200"/>
                    <a:gd name="connsiteY6678" fmla="*/ 266633 h 3887021"/>
                    <a:gd name="connsiteX6679" fmla="*/ 2817255 w 5059200"/>
                    <a:gd name="connsiteY6679" fmla="*/ 254954 h 3887021"/>
                    <a:gd name="connsiteX6680" fmla="*/ 2817255 w 5059200"/>
                    <a:gd name="connsiteY6680" fmla="*/ 254954 h 3887021"/>
                    <a:gd name="connsiteX6681" fmla="*/ 2825520 w 5059200"/>
                    <a:gd name="connsiteY6681" fmla="*/ 248666 h 3887021"/>
                    <a:gd name="connsiteX6682" fmla="*/ 2825520 w 5059200"/>
                    <a:gd name="connsiteY6682" fmla="*/ 248666 h 3887021"/>
                    <a:gd name="connsiteX6683" fmla="*/ 2823723 w 5059200"/>
                    <a:gd name="connsiteY6683" fmla="*/ 243635 h 3887021"/>
                    <a:gd name="connsiteX6684" fmla="*/ 2823723 w 5059200"/>
                    <a:gd name="connsiteY6684" fmla="*/ 243635 h 3887021"/>
                    <a:gd name="connsiteX6685" fmla="*/ 2814919 w 5059200"/>
                    <a:gd name="connsiteY6685" fmla="*/ 223871 h 3887021"/>
                    <a:gd name="connsiteX6686" fmla="*/ 2814919 w 5059200"/>
                    <a:gd name="connsiteY6686" fmla="*/ 223871 h 3887021"/>
                    <a:gd name="connsiteX6687" fmla="*/ 2820669 w 5059200"/>
                    <a:gd name="connsiteY6687" fmla="*/ 213810 h 3887021"/>
                    <a:gd name="connsiteX6688" fmla="*/ 2820669 w 5059200"/>
                    <a:gd name="connsiteY6688" fmla="*/ 213810 h 3887021"/>
                    <a:gd name="connsiteX6689" fmla="*/ 2851033 w 5059200"/>
                    <a:gd name="connsiteY6689" fmla="*/ 170509 h 3887021"/>
                    <a:gd name="connsiteX6690" fmla="*/ 2851033 w 5059200"/>
                    <a:gd name="connsiteY6690" fmla="*/ 170509 h 3887021"/>
                    <a:gd name="connsiteX6691" fmla="*/ 2851033 w 5059200"/>
                    <a:gd name="connsiteY6691" fmla="*/ 169610 h 3887021"/>
                    <a:gd name="connsiteX6692" fmla="*/ 2851033 w 5059200"/>
                    <a:gd name="connsiteY6692" fmla="*/ 169610 h 3887021"/>
                    <a:gd name="connsiteX6693" fmla="*/ 2846002 w 5059200"/>
                    <a:gd name="connsiteY6693" fmla="*/ 153619 h 3887021"/>
                    <a:gd name="connsiteX6694" fmla="*/ 2846002 w 5059200"/>
                    <a:gd name="connsiteY6694" fmla="*/ 153619 h 3887021"/>
                    <a:gd name="connsiteX6695" fmla="*/ 2852650 w 5059200"/>
                    <a:gd name="connsiteY6695" fmla="*/ 146972 h 3887021"/>
                    <a:gd name="connsiteX6696" fmla="*/ 2852650 w 5059200"/>
                    <a:gd name="connsiteY6696" fmla="*/ 146972 h 3887021"/>
                    <a:gd name="connsiteX6697" fmla="*/ 2874930 w 5059200"/>
                    <a:gd name="connsiteY6697" fmla="*/ 124333 h 3887021"/>
                    <a:gd name="connsiteX6698" fmla="*/ 2874930 w 5059200"/>
                    <a:gd name="connsiteY6698" fmla="*/ 124333 h 3887021"/>
                    <a:gd name="connsiteX6699" fmla="*/ 2877086 w 5059200"/>
                    <a:gd name="connsiteY6699" fmla="*/ 117146 h 3887021"/>
                    <a:gd name="connsiteX6700" fmla="*/ 2877086 w 5059200"/>
                    <a:gd name="connsiteY6700" fmla="*/ 117146 h 3887021"/>
                    <a:gd name="connsiteX6701" fmla="*/ 2869899 w 5059200"/>
                    <a:gd name="connsiteY6701" fmla="*/ 113014 h 3887021"/>
                    <a:gd name="connsiteX6702" fmla="*/ 2869899 w 5059200"/>
                    <a:gd name="connsiteY6702" fmla="*/ 113014 h 3887021"/>
                    <a:gd name="connsiteX6703" fmla="*/ 2837738 w 5059200"/>
                    <a:gd name="connsiteY6703" fmla="*/ 102233 h 3887021"/>
                    <a:gd name="connsiteX6704" fmla="*/ 2837738 w 5059200"/>
                    <a:gd name="connsiteY6704" fmla="*/ 102233 h 3887021"/>
                    <a:gd name="connsiteX6705" fmla="*/ 2830191 w 5059200"/>
                    <a:gd name="connsiteY6705" fmla="*/ 98820 h 3887021"/>
                    <a:gd name="connsiteX6706" fmla="*/ 2830191 w 5059200"/>
                    <a:gd name="connsiteY6706" fmla="*/ 98820 h 3887021"/>
                    <a:gd name="connsiteX6707" fmla="*/ 2822465 w 5059200"/>
                    <a:gd name="connsiteY6707" fmla="*/ 104210 h 3887021"/>
                    <a:gd name="connsiteX6708" fmla="*/ 2822465 w 5059200"/>
                    <a:gd name="connsiteY6708" fmla="*/ 104210 h 3887021"/>
                    <a:gd name="connsiteX6709" fmla="*/ 2788328 w 5059200"/>
                    <a:gd name="connsiteY6709" fmla="*/ 138347 h 3887021"/>
                    <a:gd name="connsiteX6710" fmla="*/ 2788328 w 5059200"/>
                    <a:gd name="connsiteY6710" fmla="*/ 138347 h 3887021"/>
                    <a:gd name="connsiteX6711" fmla="*/ 2751675 w 5059200"/>
                    <a:gd name="connsiteY6711" fmla="*/ 153080 h 3887021"/>
                    <a:gd name="connsiteX6712" fmla="*/ 2751675 w 5059200"/>
                    <a:gd name="connsiteY6712" fmla="*/ 153080 h 3887021"/>
                    <a:gd name="connsiteX6713" fmla="*/ 2740895 w 5059200"/>
                    <a:gd name="connsiteY6713" fmla="*/ 180930 h 3887021"/>
                    <a:gd name="connsiteX6714" fmla="*/ 2740895 w 5059200"/>
                    <a:gd name="connsiteY6714" fmla="*/ 180930 h 3887021"/>
                    <a:gd name="connsiteX6715" fmla="*/ 2731911 w 5059200"/>
                    <a:gd name="connsiteY6715" fmla="*/ 188296 h 3887021"/>
                    <a:gd name="connsiteX6716" fmla="*/ 2731911 w 5059200"/>
                    <a:gd name="connsiteY6716" fmla="*/ 188296 h 3887021"/>
                    <a:gd name="connsiteX6717" fmla="*/ 2733348 w 5059200"/>
                    <a:gd name="connsiteY6717" fmla="*/ 191890 h 3887021"/>
                    <a:gd name="connsiteX6718" fmla="*/ 2733348 w 5059200"/>
                    <a:gd name="connsiteY6718" fmla="*/ 191890 h 3887021"/>
                    <a:gd name="connsiteX6719" fmla="*/ 2746105 w 5059200"/>
                    <a:gd name="connsiteY6719" fmla="*/ 206802 h 3887021"/>
                    <a:gd name="connsiteX6720" fmla="*/ 2746105 w 5059200"/>
                    <a:gd name="connsiteY6720" fmla="*/ 206802 h 3887021"/>
                    <a:gd name="connsiteX6721" fmla="*/ 2745386 w 5059200"/>
                    <a:gd name="connsiteY6721" fmla="*/ 210576 h 3887021"/>
                    <a:gd name="connsiteX6722" fmla="*/ 2745386 w 5059200"/>
                    <a:gd name="connsiteY6722" fmla="*/ 210576 h 3887021"/>
                    <a:gd name="connsiteX6723" fmla="*/ 2744488 w 5059200"/>
                    <a:gd name="connsiteY6723" fmla="*/ 213810 h 3887021"/>
                    <a:gd name="connsiteX6724" fmla="*/ 2744488 w 5059200"/>
                    <a:gd name="connsiteY6724" fmla="*/ 213810 h 3887021"/>
                    <a:gd name="connsiteX6725" fmla="*/ 2745386 w 5059200"/>
                    <a:gd name="connsiteY6725" fmla="*/ 220817 h 3887021"/>
                    <a:gd name="connsiteX6726" fmla="*/ 2745386 w 5059200"/>
                    <a:gd name="connsiteY6726" fmla="*/ 220817 h 3887021"/>
                    <a:gd name="connsiteX6727" fmla="*/ 2742691 w 5059200"/>
                    <a:gd name="connsiteY6727" fmla="*/ 229621 h 3887021"/>
                    <a:gd name="connsiteX6728" fmla="*/ 2742691 w 5059200"/>
                    <a:gd name="connsiteY6728" fmla="*/ 229621 h 3887021"/>
                    <a:gd name="connsiteX6729" fmla="*/ 2728677 w 5059200"/>
                    <a:gd name="connsiteY6729" fmla="*/ 252259 h 3887021"/>
                    <a:gd name="connsiteX6730" fmla="*/ 2728677 w 5059200"/>
                    <a:gd name="connsiteY6730" fmla="*/ 252259 h 3887021"/>
                    <a:gd name="connsiteX6731" fmla="*/ 2724185 w 5059200"/>
                    <a:gd name="connsiteY6731" fmla="*/ 249385 h 3887021"/>
                    <a:gd name="connsiteX6732" fmla="*/ 2724185 w 5059200"/>
                    <a:gd name="connsiteY6732" fmla="*/ 249385 h 3887021"/>
                    <a:gd name="connsiteX6733" fmla="*/ 2710171 w 5059200"/>
                    <a:gd name="connsiteY6733" fmla="*/ 226207 h 3887021"/>
                    <a:gd name="connsiteX6734" fmla="*/ 2710171 w 5059200"/>
                    <a:gd name="connsiteY6734" fmla="*/ 226207 h 3887021"/>
                    <a:gd name="connsiteX6735" fmla="*/ 2676213 w 5059200"/>
                    <a:gd name="connsiteY6735" fmla="*/ 203928 h 3887021"/>
                    <a:gd name="connsiteX6736" fmla="*/ 2676213 w 5059200"/>
                    <a:gd name="connsiteY6736" fmla="*/ 203928 h 3887021"/>
                    <a:gd name="connsiteX6737" fmla="*/ 2628959 w 5059200"/>
                    <a:gd name="connsiteY6737" fmla="*/ 181648 h 3887021"/>
                    <a:gd name="connsiteX6738" fmla="*/ 2628959 w 5059200"/>
                    <a:gd name="connsiteY6738" fmla="*/ 181648 h 3887021"/>
                    <a:gd name="connsiteX6739" fmla="*/ 2628600 w 5059200"/>
                    <a:gd name="connsiteY6739" fmla="*/ 181648 h 3887021"/>
                    <a:gd name="connsiteX6740" fmla="*/ 2628600 w 5059200"/>
                    <a:gd name="connsiteY6740" fmla="*/ 181648 h 3887021"/>
                    <a:gd name="connsiteX6741" fmla="*/ 2628600 w 5059200"/>
                    <a:gd name="connsiteY6741" fmla="*/ 181648 h 3887021"/>
                    <a:gd name="connsiteX6742" fmla="*/ 2628600 w 5059200"/>
                    <a:gd name="connsiteY6742" fmla="*/ 181648 h 3887021"/>
                    <a:gd name="connsiteX6743" fmla="*/ 2628600 w 5059200"/>
                    <a:gd name="connsiteY6743" fmla="*/ 181648 h 3887021"/>
                    <a:gd name="connsiteX6744" fmla="*/ 2628420 w 5059200"/>
                    <a:gd name="connsiteY6744" fmla="*/ 181648 h 3887021"/>
                    <a:gd name="connsiteX6745" fmla="*/ 2628420 w 5059200"/>
                    <a:gd name="connsiteY6745" fmla="*/ 181648 h 3887021"/>
                    <a:gd name="connsiteX6746" fmla="*/ 2628600 w 5059200"/>
                    <a:gd name="connsiteY6746" fmla="*/ 181648 h 3887021"/>
                    <a:gd name="connsiteX6747" fmla="*/ 2628600 w 5059200"/>
                    <a:gd name="connsiteY6747" fmla="*/ 181648 h 3887021"/>
                    <a:gd name="connsiteX6748" fmla="*/ 2616382 w 5059200"/>
                    <a:gd name="connsiteY6748" fmla="*/ 186499 h 3887021"/>
                    <a:gd name="connsiteX6749" fmla="*/ 2616382 w 5059200"/>
                    <a:gd name="connsiteY6749" fmla="*/ 186499 h 3887021"/>
                    <a:gd name="connsiteX6750" fmla="*/ 2616562 w 5059200"/>
                    <a:gd name="connsiteY6750" fmla="*/ 187937 h 3887021"/>
                    <a:gd name="connsiteX6751" fmla="*/ 2616562 w 5059200"/>
                    <a:gd name="connsiteY6751" fmla="*/ 187937 h 3887021"/>
                    <a:gd name="connsiteX6752" fmla="*/ 2620155 w 5059200"/>
                    <a:gd name="connsiteY6752" fmla="*/ 198358 h 3887021"/>
                    <a:gd name="connsiteX6753" fmla="*/ 2620155 w 5059200"/>
                    <a:gd name="connsiteY6753" fmla="*/ 198358 h 3887021"/>
                    <a:gd name="connsiteX6754" fmla="*/ 2613507 w 5059200"/>
                    <a:gd name="connsiteY6754" fmla="*/ 204107 h 3887021"/>
                    <a:gd name="connsiteX6755" fmla="*/ 2613507 w 5059200"/>
                    <a:gd name="connsiteY6755" fmla="*/ 204107 h 3887021"/>
                    <a:gd name="connsiteX6756" fmla="*/ 2587994 w 5059200"/>
                    <a:gd name="connsiteY6756" fmla="*/ 217583 h 3887021"/>
                    <a:gd name="connsiteX6757" fmla="*/ 2587994 w 5059200"/>
                    <a:gd name="connsiteY6757" fmla="*/ 217583 h 3887021"/>
                    <a:gd name="connsiteX6758" fmla="*/ 2586197 w 5059200"/>
                    <a:gd name="connsiteY6758" fmla="*/ 217403 h 3887021"/>
                    <a:gd name="connsiteX6759" fmla="*/ 2586197 w 5059200"/>
                    <a:gd name="connsiteY6759" fmla="*/ 217403 h 3887021"/>
                    <a:gd name="connsiteX6760" fmla="*/ 2570206 w 5059200"/>
                    <a:gd name="connsiteY6760" fmla="*/ 202490 h 3887021"/>
                    <a:gd name="connsiteX6761" fmla="*/ 2570206 w 5059200"/>
                    <a:gd name="connsiteY6761" fmla="*/ 202490 h 3887021"/>
                    <a:gd name="connsiteX6762" fmla="*/ 2568769 w 5059200"/>
                    <a:gd name="connsiteY6762" fmla="*/ 202670 h 3887021"/>
                    <a:gd name="connsiteX6763" fmla="*/ 2568769 w 5059200"/>
                    <a:gd name="connsiteY6763" fmla="*/ 202670 h 3887021"/>
                    <a:gd name="connsiteX6764" fmla="*/ 2540021 w 5059200"/>
                    <a:gd name="connsiteY6764" fmla="*/ 209497 h 3887021"/>
                    <a:gd name="connsiteX6765" fmla="*/ 2540021 w 5059200"/>
                    <a:gd name="connsiteY6765" fmla="*/ 209497 h 3887021"/>
                    <a:gd name="connsiteX6766" fmla="*/ 2528882 w 5059200"/>
                    <a:gd name="connsiteY6766" fmla="*/ 208060 h 3887021"/>
                    <a:gd name="connsiteX6767" fmla="*/ 2528882 w 5059200"/>
                    <a:gd name="connsiteY6767" fmla="*/ 208060 h 3887021"/>
                    <a:gd name="connsiteX6768" fmla="*/ 2506602 w 5059200"/>
                    <a:gd name="connsiteY6768" fmla="*/ 201951 h 3887021"/>
                    <a:gd name="connsiteX6769" fmla="*/ 2506602 w 5059200"/>
                    <a:gd name="connsiteY6769" fmla="*/ 201951 h 3887021"/>
                    <a:gd name="connsiteX6770" fmla="*/ 2501751 w 5059200"/>
                    <a:gd name="connsiteY6770" fmla="*/ 202490 h 3887021"/>
                    <a:gd name="connsiteX6771" fmla="*/ 2501751 w 5059200"/>
                    <a:gd name="connsiteY6771" fmla="*/ 202490 h 3887021"/>
                    <a:gd name="connsiteX6772" fmla="*/ 2483784 w 5059200"/>
                    <a:gd name="connsiteY6772" fmla="*/ 209677 h 3887021"/>
                    <a:gd name="connsiteX6773" fmla="*/ 2483784 w 5059200"/>
                    <a:gd name="connsiteY6773" fmla="*/ 209677 h 3887021"/>
                    <a:gd name="connsiteX6774" fmla="*/ 2479651 w 5059200"/>
                    <a:gd name="connsiteY6774" fmla="*/ 209497 h 3887021"/>
                    <a:gd name="connsiteX6775" fmla="*/ 2479651 w 5059200"/>
                    <a:gd name="connsiteY6775" fmla="*/ 209497 h 3887021"/>
                    <a:gd name="connsiteX6776" fmla="*/ 2454677 w 5059200"/>
                    <a:gd name="connsiteY6776" fmla="*/ 209497 h 3887021"/>
                    <a:gd name="connsiteX6777" fmla="*/ 2454677 w 5059200"/>
                    <a:gd name="connsiteY6777" fmla="*/ 209497 h 3887021"/>
                    <a:gd name="connsiteX6778" fmla="*/ 2451443 w 5059200"/>
                    <a:gd name="connsiteY6778" fmla="*/ 209497 h 3887021"/>
                    <a:gd name="connsiteX6779" fmla="*/ 2452162 w 5059200"/>
                    <a:gd name="connsiteY6779" fmla="*/ 206443 h 3887021"/>
                    <a:gd name="connsiteX6780" fmla="*/ 2466535 w 5059200"/>
                    <a:gd name="connsiteY6780" fmla="*/ 197819 h 3887021"/>
                    <a:gd name="connsiteX6781" fmla="*/ 2466535 w 5059200"/>
                    <a:gd name="connsiteY6781" fmla="*/ 197819 h 3887021"/>
                    <a:gd name="connsiteX6782" fmla="*/ 2487737 w 5059200"/>
                    <a:gd name="connsiteY6782" fmla="*/ 187398 h 3887021"/>
                    <a:gd name="connsiteX6783" fmla="*/ 2487737 w 5059200"/>
                    <a:gd name="connsiteY6783" fmla="*/ 187398 h 3887021"/>
                    <a:gd name="connsiteX6784" fmla="*/ 2489174 w 5059200"/>
                    <a:gd name="connsiteY6784" fmla="*/ 185421 h 3887021"/>
                    <a:gd name="connsiteX6785" fmla="*/ 2489174 w 5059200"/>
                    <a:gd name="connsiteY6785" fmla="*/ 185421 h 3887021"/>
                    <a:gd name="connsiteX6786" fmla="*/ 2485940 w 5059200"/>
                    <a:gd name="connsiteY6786" fmla="*/ 183984 h 3887021"/>
                    <a:gd name="connsiteX6787" fmla="*/ 2485940 w 5059200"/>
                    <a:gd name="connsiteY6787" fmla="*/ 183984 h 3887021"/>
                    <a:gd name="connsiteX6788" fmla="*/ 2478933 w 5059200"/>
                    <a:gd name="connsiteY6788" fmla="*/ 185601 h 3887021"/>
                    <a:gd name="connsiteX6789" fmla="*/ 2478933 w 5059200"/>
                    <a:gd name="connsiteY6789" fmla="*/ 185601 h 3887021"/>
                    <a:gd name="connsiteX6790" fmla="*/ 2453599 w 5059200"/>
                    <a:gd name="connsiteY6790" fmla="*/ 196381 h 3887021"/>
                    <a:gd name="connsiteX6791" fmla="*/ 2453599 w 5059200"/>
                    <a:gd name="connsiteY6791" fmla="*/ 196381 h 3887021"/>
                    <a:gd name="connsiteX6792" fmla="*/ 2451443 w 5059200"/>
                    <a:gd name="connsiteY6792" fmla="*/ 196561 h 3887021"/>
                    <a:gd name="connsiteX6793" fmla="*/ 2451443 w 5059200"/>
                    <a:gd name="connsiteY6793" fmla="*/ 196561 h 3887021"/>
                    <a:gd name="connsiteX6794" fmla="*/ 2441022 w 5059200"/>
                    <a:gd name="connsiteY6794" fmla="*/ 193147 h 3887021"/>
                    <a:gd name="connsiteX6795" fmla="*/ 2441022 w 5059200"/>
                    <a:gd name="connsiteY6795" fmla="*/ 193147 h 3887021"/>
                    <a:gd name="connsiteX6796" fmla="*/ 2437249 w 5059200"/>
                    <a:gd name="connsiteY6796" fmla="*/ 194764 h 3887021"/>
                    <a:gd name="connsiteX6797" fmla="*/ 2437249 w 5059200"/>
                    <a:gd name="connsiteY6797" fmla="*/ 194764 h 3887021"/>
                    <a:gd name="connsiteX6798" fmla="*/ 2407064 w 5059200"/>
                    <a:gd name="connsiteY6798" fmla="*/ 201772 h 3887021"/>
                    <a:gd name="connsiteX6799" fmla="*/ 2407064 w 5059200"/>
                    <a:gd name="connsiteY6799" fmla="*/ 201772 h 3887021"/>
                    <a:gd name="connsiteX6800" fmla="*/ 2374903 w 5059200"/>
                    <a:gd name="connsiteY6800" fmla="*/ 206982 h 3887021"/>
                    <a:gd name="connsiteX6801" fmla="*/ 2374903 w 5059200"/>
                    <a:gd name="connsiteY6801" fmla="*/ 206982 h 3887021"/>
                    <a:gd name="connsiteX6802" fmla="*/ 2341843 w 5059200"/>
                    <a:gd name="connsiteY6802" fmla="*/ 215427 h 3887021"/>
                    <a:gd name="connsiteX6803" fmla="*/ 2341843 w 5059200"/>
                    <a:gd name="connsiteY6803" fmla="*/ 215427 h 3887021"/>
                    <a:gd name="connsiteX6804" fmla="*/ 2321720 w 5059200"/>
                    <a:gd name="connsiteY6804" fmla="*/ 235191 h 3887021"/>
                    <a:gd name="connsiteX6805" fmla="*/ 2321720 w 5059200"/>
                    <a:gd name="connsiteY6805" fmla="*/ 235191 h 3887021"/>
                    <a:gd name="connsiteX6806" fmla="*/ 2316510 w 5059200"/>
                    <a:gd name="connsiteY6806" fmla="*/ 235550 h 3887021"/>
                    <a:gd name="connsiteX6807" fmla="*/ 2316510 w 5059200"/>
                    <a:gd name="connsiteY6807" fmla="*/ 235550 h 3887021"/>
                    <a:gd name="connsiteX6808" fmla="*/ 2295488 w 5059200"/>
                    <a:gd name="connsiteY6808" fmla="*/ 223332 h 3887021"/>
                    <a:gd name="connsiteX6809" fmla="*/ 2295488 w 5059200"/>
                    <a:gd name="connsiteY6809" fmla="*/ 223332 h 3887021"/>
                    <a:gd name="connsiteX6810" fmla="*/ 2292793 w 5059200"/>
                    <a:gd name="connsiteY6810" fmla="*/ 212552 h 3887021"/>
                    <a:gd name="connsiteX6811" fmla="*/ 2292793 w 5059200"/>
                    <a:gd name="connsiteY6811" fmla="*/ 212552 h 3887021"/>
                    <a:gd name="connsiteX6812" fmla="*/ 2303932 w 5059200"/>
                    <a:gd name="connsiteY6812" fmla="*/ 196920 h 3887021"/>
                    <a:gd name="connsiteX6813" fmla="*/ 2303932 w 5059200"/>
                    <a:gd name="connsiteY6813" fmla="*/ 196920 h 3887021"/>
                    <a:gd name="connsiteX6814" fmla="*/ 2306268 w 5059200"/>
                    <a:gd name="connsiteY6814" fmla="*/ 196741 h 3887021"/>
                    <a:gd name="connsiteX6815" fmla="*/ 2306268 w 5059200"/>
                    <a:gd name="connsiteY6815" fmla="*/ 196741 h 3887021"/>
                    <a:gd name="connsiteX6816" fmla="*/ 2323337 w 5059200"/>
                    <a:gd name="connsiteY6816" fmla="*/ 201233 h 3887021"/>
                    <a:gd name="connsiteX6817" fmla="*/ 2323337 w 5059200"/>
                    <a:gd name="connsiteY6817" fmla="*/ 201233 h 3887021"/>
                    <a:gd name="connsiteX6818" fmla="*/ 2325313 w 5059200"/>
                    <a:gd name="connsiteY6818" fmla="*/ 200155 h 3887021"/>
                    <a:gd name="connsiteX6819" fmla="*/ 2325313 w 5059200"/>
                    <a:gd name="connsiteY6819" fmla="*/ 200155 h 3887021"/>
                    <a:gd name="connsiteX6820" fmla="*/ 2335555 w 5059200"/>
                    <a:gd name="connsiteY6820" fmla="*/ 180031 h 3887021"/>
                    <a:gd name="connsiteX6821" fmla="*/ 2335555 w 5059200"/>
                    <a:gd name="connsiteY6821" fmla="*/ 180031 h 3887021"/>
                    <a:gd name="connsiteX6822" fmla="*/ 2332680 w 5059200"/>
                    <a:gd name="connsiteY6822" fmla="*/ 175360 h 3887021"/>
                    <a:gd name="connsiteX6823" fmla="*/ 2332680 w 5059200"/>
                    <a:gd name="connsiteY6823" fmla="*/ 175360 h 3887021"/>
                    <a:gd name="connsiteX6824" fmla="*/ 2306628 w 5059200"/>
                    <a:gd name="connsiteY6824" fmla="*/ 168353 h 3887021"/>
                    <a:gd name="connsiteX6825" fmla="*/ 2306628 w 5059200"/>
                    <a:gd name="connsiteY6825" fmla="*/ 168353 h 3887021"/>
                    <a:gd name="connsiteX6826" fmla="*/ 2298902 w 5059200"/>
                    <a:gd name="connsiteY6826" fmla="*/ 163861 h 3887021"/>
                    <a:gd name="connsiteX6827" fmla="*/ 2298902 w 5059200"/>
                    <a:gd name="connsiteY6827" fmla="*/ 163861 h 3887021"/>
                    <a:gd name="connsiteX6828" fmla="*/ 2298542 w 5059200"/>
                    <a:gd name="connsiteY6828" fmla="*/ 166736 h 3887021"/>
                    <a:gd name="connsiteX6829" fmla="*/ 2298542 w 5059200"/>
                    <a:gd name="connsiteY6829" fmla="*/ 166736 h 3887021"/>
                    <a:gd name="connsiteX6830" fmla="*/ 2298902 w 5059200"/>
                    <a:gd name="connsiteY6830" fmla="*/ 171048 h 3887021"/>
                    <a:gd name="connsiteX6831" fmla="*/ 2298902 w 5059200"/>
                    <a:gd name="connsiteY6831" fmla="*/ 171048 h 3887021"/>
                    <a:gd name="connsiteX6832" fmla="*/ 2299620 w 5059200"/>
                    <a:gd name="connsiteY6832" fmla="*/ 176438 h 3887021"/>
                    <a:gd name="connsiteX6833" fmla="*/ 2299620 w 5059200"/>
                    <a:gd name="connsiteY6833" fmla="*/ 176438 h 3887021"/>
                    <a:gd name="connsiteX6834" fmla="*/ 2286325 w 5059200"/>
                    <a:gd name="connsiteY6834" fmla="*/ 196202 h 3887021"/>
                    <a:gd name="connsiteX6835" fmla="*/ 2286325 w 5059200"/>
                    <a:gd name="connsiteY6835" fmla="*/ 196202 h 3887021"/>
                    <a:gd name="connsiteX6836" fmla="*/ 2267998 w 5059200"/>
                    <a:gd name="connsiteY6836" fmla="*/ 225488 h 3887021"/>
                    <a:gd name="connsiteX6837" fmla="*/ 2267998 w 5059200"/>
                    <a:gd name="connsiteY6837" fmla="*/ 225488 h 3887021"/>
                    <a:gd name="connsiteX6838" fmla="*/ 2248234 w 5059200"/>
                    <a:gd name="connsiteY6838" fmla="*/ 243455 h 3887021"/>
                    <a:gd name="connsiteX6839" fmla="*/ 2248234 w 5059200"/>
                    <a:gd name="connsiteY6839" fmla="*/ 243455 h 3887021"/>
                    <a:gd name="connsiteX6840" fmla="*/ 2246258 w 5059200"/>
                    <a:gd name="connsiteY6840" fmla="*/ 243276 h 3887021"/>
                    <a:gd name="connsiteX6841" fmla="*/ 2246258 w 5059200"/>
                    <a:gd name="connsiteY6841" fmla="*/ 243276 h 3887021"/>
                    <a:gd name="connsiteX6842" fmla="*/ 2225236 w 5059200"/>
                    <a:gd name="connsiteY6842" fmla="*/ 231238 h 3887021"/>
                    <a:gd name="connsiteX6843" fmla="*/ 2225236 w 5059200"/>
                    <a:gd name="connsiteY6843" fmla="*/ 231238 h 3887021"/>
                    <a:gd name="connsiteX6844" fmla="*/ 2223080 w 5059200"/>
                    <a:gd name="connsiteY6844" fmla="*/ 231417 h 3887021"/>
                    <a:gd name="connsiteX6845" fmla="*/ 2223080 w 5059200"/>
                    <a:gd name="connsiteY6845" fmla="*/ 231417 h 3887021"/>
                    <a:gd name="connsiteX6846" fmla="*/ 2187685 w 5059200"/>
                    <a:gd name="connsiteY6846" fmla="*/ 242018 h 3887021"/>
                    <a:gd name="connsiteX6847" fmla="*/ 2187685 w 5059200"/>
                    <a:gd name="connsiteY6847" fmla="*/ 242018 h 3887021"/>
                    <a:gd name="connsiteX6848" fmla="*/ 2164867 w 5059200"/>
                    <a:gd name="connsiteY6848" fmla="*/ 256212 h 3887021"/>
                    <a:gd name="connsiteX6849" fmla="*/ 2164867 w 5059200"/>
                    <a:gd name="connsiteY6849" fmla="*/ 256212 h 3887021"/>
                    <a:gd name="connsiteX6850" fmla="*/ 2150133 w 5059200"/>
                    <a:gd name="connsiteY6850" fmla="*/ 276515 h 3887021"/>
                    <a:gd name="connsiteX6851" fmla="*/ 2150133 w 5059200"/>
                    <a:gd name="connsiteY6851" fmla="*/ 276515 h 3887021"/>
                    <a:gd name="connsiteX6852" fmla="*/ 2139353 w 5059200"/>
                    <a:gd name="connsiteY6852" fmla="*/ 278491 h 3887021"/>
                    <a:gd name="connsiteX6853" fmla="*/ 2139353 w 5059200"/>
                    <a:gd name="connsiteY6853" fmla="*/ 278491 h 3887021"/>
                    <a:gd name="connsiteX6854" fmla="*/ 2127674 w 5059200"/>
                    <a:gd name="connsiteY6854" fmla="*/ 270227 h 3887021"/>
                    <a:gd name="connsiteX6855" fmla="*/ 2127674 w 5059200"/>
                    <a:gd name="connsiteY6855" fmla="*/ 270227 h 3887021"/>
                    <a:gd name="connsiteX6856" fmla="*/ 2110246 w 5059200"/>
                    <a:gd name="connsiteY6856" fmla="*/ 260524 h 3887021"/>
                    <a:gd name="connsiteX6857" fmla="*/ 2110246 w 5059200"/>
                    <a:gd name="connsiteY6857" fmla="*/ 260524 h 3887021"/>
                    <a:gd name="connsiteX6858" fmla="*/ 2102700 w 5059200"/>
                    <a:gd name="connsiteY6858" fmla="*/ 250103 h 3887021"/>
                    <a:gd name="connsiteX6859" fmla="*/ 2102700 w 5059200"/>
                    <a:gd name="connsiteY6859" fmla="*/ 250103 h 3887021"/>
                    <a:gd name="connsiteX6860" fmla="*/ 2097849 w 5059200"/>
                    <a:gd name="connsiteY6860" fmla="*/ 251181 h 3887021"/>
                    <a:gd name="connsiteX6861" fmla="*/ 2097849 w 5059200"/>
                    <a:gd name="connsiteY6861" fmla="*/ 251181 h 3887021"/>
                    <a:gd name="connsiteX6862" fmla="*/ 2091021 w 5059200"/>
                    <a:gd name="connsiteY6862" fmla="*/ 256931 h 3887021"/>
                    <a:gd name="connsiteX6863" fmla="*/ 2091021 w 5059200"/>
                    <a:gd name="connsiteY6863" fmla="*/ 256931 h 3887021"/>
                    <a:gd name="connsiteX6864" fmla="*/ 2093716 w 5059200"/>
                    <a:gd name="connsiteY6864" fmla="*/ 263758 h 3887021"/>
                    <a:gd name="connsiteX6865" fmla="*/ 2093716 w 5059200"/>
                    <a:gd name="connsiteY6865" fmla="*/ 263758 h 3887021"/>
                    <a:gd name="connsiteX6866" fmla="*/ 2101622 w 5059200"/>
                    <a:gd name="connsiteY6866" fmla="*/ 279749 h 3887021"/>
                    <a:gd name="connsiteX6867" fmla="*/ 2101622 w 5059200"/>
                    <a:gd name="connsiteY6867" fmla="*/ 279749 h 3887021"/>
                    <a:gd name="connsiteX6868" fmla="*/ 2095872 w 5059200"/>
                    <a:gd name="connsiteY6868" fmla="*/ 289451 h 3887021"/>
                    <a:gd name="connsiteX6869" fmla="*/ 2095872 w 5059200"/>
                    <a:gd name="connsiteY6869" fmla="*/ 289451 h 3887021"/>
                    <a:gd name="connsiteX6870" fmla="*/ 2078804 w 5059200"/>
                    <a:gd name="connsiteY6870" fmla="*/ 302388 h 3887021"/>
                    <a:gd name="connsiteX6871" fmla="*/ 2078804 w 5059200"/>
                    <a:gd name="connsiteY6871" fmla="*/ 302388 h 3887021"/>
                    <a:gd name="connsiteX6872" fmla="*/ 2069640 w 5059200"/>
                    <a:gd name="connsiteY6872" fmla="*/ 295740 h 3887021"/>
                    <a:gd name="connsiteX6873" fmla="*/ 2069640 w 5059200"/>
                    <a:gd name="connsiteY6873" fmla="*/ 295740 h 3887021"/>
                    <a:gd name="connsiteX6874" fmla="*/ 2059219 w 5059200"/>
                    <a:gd name="connsiteY6874" fmla="*/ 273461 h 3887021"/>
                    <a:gd name="connsiteX6875" fmla="*/ 2059219 w 5059200"/>
                    <a:gd name="connsiteY6875" fmla="*/ 273461 h 3887021"/>
                    <a:gd name="connsiteX6876" fmla="*/ 2050056 w 5059200"/>
                    <a:gd name="connsiteY6876" fmla="*/ 259446 h 3887021"/>
                    <a:gd name="connsiteX6877" fmla="*/ 2050056 w 5059200"/>
                    <a:gd name="connsiteY6877" fmla="*/ 259446 h 3887021"/>
                    <a:gd name="connsiteX6878" fmla="*/ 2056704 w 5059200"/>
                    <a:gd name="connsiteY6878" fmla="*/ 248666 h 3887021"/>
                    <a:gd name="connsiteX6879" fmla="*/ 2056704 w 5059200"/>
                    <a:gd name="connsiteY6879" fmla="*/ 248666 h 3887021"/>
                    <a:gd name="connsiteX6880" fmla="*/ 2075570 w 5059200"/>
                    <a:gd name="connsiteY6880" fmla="*/ 217403 h 3887021"/>
                    <a:gd name="connsiteX6881" fmla="*/ 2075570 w 5059200"/>
                    <a:gd name="connsiteY6881" fmla="*/ 217403 h 3887021"/>
                    <a:gd name="connsiteX6882" fmla="*/ 2075570 w 5059200"/>
                    <a:gd name="connsiteY6882" fmla="*/ 216684 h 3887021"/>
                    <a:gd name="connsiteX6883" fmla="*/ 2075570 w 5059200"/>
                    <a:gd name="connsiteY6883" fmla="*/ 216684 h 3887021"/>
                    <a:gd name="connsiteX6884" fmla="*/ 2075570 w 5059200"/>
                    <a:gd name="connsiteY6884" fmla="*/ 209677 h 3887021"/>
                    <a:gd name="connsiteX6885" fmla="*/ 2075570 w 5059200"/>
                    <a:gd name="connsiteY6885" fmla="*/ 209677 h 3887021"/>
                    <a:gd name="connsiteX6886" fmla="*/ 2069281 w 5059200"/>
                    <a:gd name="connsiteY6886" fmla="*/ 189374 h 3887021"/>
                    <a:gd name="connsiteX6887" fmla="*/ 2069281 w 5059200"/>
                    <a:gd name="connsiteY6887" fmla="*/ 189374 h 3887021"/>
                    <a:gd name="connsiteX6888" fmla="*/ 2065328 w 5059200"/>
                    <a:gd name="connsiteY6888" fmla="*/ 179852 h 3887021"/>
                    <a:gd name="connsiteX6889" fmla="*/ 2065328 w 5059200"/>
                    <a:gd name="connsiteY6889" fmla="*/ 179852 h 3887021"/>
                    <a:gd name="connsiteX6890" fmla="*/ 2069101 w 5059200"/>
                    <a:gd name="connsiteY6890" fmla="*/ 175899 h 3887021"/>
                    <a:gd name="connsiteX6891" fmla="*/ 2069101 w 5059200"/>
                    <a:gd name="connsiteY6891" fmla="*/ 175899 h 3887021"/>
                    <a:gd name="connsiteX6892" fmla="*/ 2080780 w 5059200"/>
                    <a:gd name="connsiteY6892" fmla="*/ 181828 h 3887021"/>
                    <a:gd name="connsiteX6893" fmla="*/ 2080780 w 5059200"/>
                    <a:gd name="connsiteY6893" fmla="*/ 181828 h 3887021"/>
                    <a:gd name="connsiteX6894" fmla="*/ 2097310 w 5059200"/>
                    <a:gd name="connsiteY6894" fmla="*/ 194585 h 3887021"/>
                    <a:gd name="connsiteX6895" fmla="*/ 2097310 w 5059200"/>
                    <a:gd name="connsiteY6895" fmla="*/ 194585 h 3887021"/>
                    <a:gd name="connsiteX6896" fmla="*/ 2140072 w 5059200"/>
                    <a:gd name="connsiteY6896" fmla="*/ 220278 h 3887021"/>
                    <a:gd name="connsiteX6897" fmla="*/ 2140072 w 5059200"/>
                    <a:gd name="connsiteY6897" fmla="*/ 220278 h 3887021"/>
                    <a:gd name="connsiteX6898" fmla="*/ 2165226 w 5059200"/>
                    <a:gd name="connsiteY6898" fmla="*/ 225848 h 3887021"/>
                    <a:gd name="connsiteX6899" fmla="*/ 2165226 w 5059200"/>
                    <a:gd name="connsiteY6899" fmla="*/ 225848 h 3887021"/>
                    <a:gd name="connsiteX6900" fmla="*/ 2199543 w 5059200"/>
                    <a:gd name="connsiteY6900" fmla="*/ 220098 h 3887021"/>
                    <a:gd name="connsiteX6901" fmla="*/ 2199543 w 5059200"/>
                    <a:gd name="connsiteY6901" fmla="*/ 220098 h 3887021"/>
                    <a:gd name="connsiteX6902" fmla="*/ 2225775 w 5059200"/>
                    <a:gd name="connsiteY6902" fmla="*/ 190273 h 3887021"/>
                    <a:gd name="connsiteX6903" fmla="*/ 2225775 w 5059200"/>
                    <a:gd name="connsiteY6903" fmla="*/ 190273 h 3887021"/>
                    <a:gd name="connsiteX6904" fmla="*/ 2225595 w 5059200"/>
                    <a:gd name="connsiteY6904" fmla="*/ 189195 h 3887021"/>
                    <a:gd name="connsiteX6905" fmla="*/ 2225595 w 5059200"/>
                    <a:gd name="connsiteY6905" fmla="*/ 189195 h 3887021"/>
                    <a:gd name="connsiteX6906" fmla="*/ 2210144 w 5059200"/>
                    <a:gd name="connsiteY6906" fmla="*/ 157572 h 3887021"/>
                    <a:gd name="connsiteX6907" fmla="*/ 2210144 w 5059200"/>
                    <a:gd name="connsiteY6907" fmla="*/ 157572 h 3887021"/>
                    <a:gd name="connsiteX6908" fmla="*/ 2170436 w 5059200"/>
                    <a:gd name="connsiteY6908" fmla="*/ 121279 h 3887021"/>
                    <a:gd name="connsiteX6909" fmla="*/ 2170436 w 5059200"/>
                    <a:gd name="connsiteY6909" fmla="*/ 121279 h 3887021"/>
                    <a:gd name="connsiteX6910" fmla="*/ 2142228 w 5059200"/>
                    <a:gd name="connsiteY6910" fmla="*/ 113014 h 3887021"/>
                    <a:gd name="connsiteX6911" fmla="*/ 2142228 w 5059200"/>
                    <a:gd name="connsiteY6911" fmla="*/ 113014 h 3887021"/>
                    <a:gd name="connsiteX6912" fmla="*/ 2135041 w 5059200"/>
                    <a:gd name="connsiteY6912" fmla="*/ 100437 h 3887021"/>
                    <a:gd name="connsiteX6913" fmla="*/ 2135041 w 5059200"/>
                    <a:gd name="connsiteY6913" fmla="*/ 100437 h 3887021"/>
                    <a:gd name="connsiteX6914" fmla="*/ 2140970 w 5059200"/>
                    <a:gd name="connsiteY6914" fmla="*/ 94867 h 3887021"/>
                    <a:gd name="connsiteX6915" fmla="*/ 2140970 w 5059200"/>
                    <a:gd name="connsiteY6915" fmla="*/ 94867 h 3887021"/>
                    <a:gd name="connsiteX6916" fmla="*/ 2142767 w 5059200"/>
                    <a:gd name="connsiteY6916" fmla="*/ 95047 h 3887021"/>
                    <a:gd name="connsiteX6917" fmla="*/ 2142767 w 5059200"/>
                    <a:gd name="connsiteY6917" fmla="*/ 95047 h 3887021"/>
                    <a:gd name="connsiteX6918" fmla="*/ 2145642 w 5059200"/>
                    <a:gd name="connsiteY6918" fmla="*/ 95226 h 3887021"/>
                    <a:gd name="connsiteX6919" fmla="*/ 2145642 w 5059200"/>
                    <a:gd name="connsiteY6919" fmla="*/ 95226 h 3887021"/>
                    <a:gd name="connsiteX6920" fmla="*/ 2147798 w 5059200"/>
                    <a:gd name="connsiteY6920" fmla="*/ 94867 h 3887021"/>
                    <a:gd name="connsiteX6921" fmla="*/ 2147798 w 5059200"/>
                    <a:gd name="connsiteY6921" fmla="*/ 94867 h 3887021"/>
                    <a:gd name="connsiteX6922" fmla="*/ 2144564 w 5059200"/>
                    <a:gd name="connsiteY6922" fmla="*/ 91273 h 3887021"/>
                    <a:gd name="connsiteX6923" fmla="*/ 2144564 w 5059200"/>
                    <a:gd name="connsiteY6923" fmla="*/ 91273 h 3887021"/>
                    <a:gd name="connsiteX6924" fmla="*/ 2139173 w 5059200"/>
                    <a:gd name="connsiteY6924" fmla="*/ 87860 h 3887021"/>
                    <a:gd name="connsiteX6925" fmla="*/ 2139173 w 5059200"/>
                    <a:gd name="connsiteY6925" fmla="*/ 87860 h 3887021"/>
                    <a:gd name="connsiteX6926" fmla="*/ 2130010 w 5059200"/>
                    <a:gd name="connsiteY6926" fmla="*/ 90555 h 3887021"/>
                    <a:gd name="connsiteX6927" fmla="*/ 2130010 w 5059200"/>
                    <a:gd name="connsiteY6927" fmla="*/ 90555 h 3887021"/>
                    <a:gd name="connsiteX6928" fmla="*/ 2124261 w 5059200"/>
                    <a:gd name="connsiteY6928" fmla="*/ 91453 h 3887021"/>
                    <a:gd name="connsiteX6929" fmla="*/ 2124261 w 5059200"/>
                    <a:gd name="connsiteY6929" fmla="*/ 91453 h 3887021"/>
                    <a:gd name="connsiteX6930" fmla="*/ 2103239 w 5059200"/>
                    <a:gd name="connsiteY6930" fmla="*/ 77439 h 3887021"/>
                    <a:gd name="connsiteX6931" fmla="*/ 2103239 w 5059200"/>
                    <a:gd name="connsiteY6931" fmla="*/ 77439 h 3887021"/>
                    <a:gd name="connsiteX6932" fmla="*/ 2100724 w 5059200"/>
                    <a:gd name="connsiteY6932" fmla="*/ 71689 h 3887021"/>
                    <a:gd name="connsiteX6933" fmla="*/ 2100724 w 5059200"/>
                    <a:gd name="connsiteY6933" fmla="*/ 71689 h 3887021"/>
                    <a:gd name="connsiteX6934" fmla="*/ 2103598 w 5059200"/>
                    <a:gd name="connsiteY6934" fmla="*/ 68814 h 3887021"/>
                    <a:gd name="connsiteX6935" fmla="*/ 2103598 w 5059200"/>
                    <a:gd name="connsiteY6935" fmla="*/ 68814 h 3887021"/>
                    <a:gd name="connsiteX6936" fmla="*/ 2115277 w 5059200"/>
                    <a:gd name="connsiteY6936" fmla="*/ 72408 h 3887021"/>
                    <a:gd name="connsiteX6937" fmla="*/ 2115277 w 5059200"/>
                    <a:gd name="connsiteY6937" fmla="*/ 72408 h 3887021"/>
                    <a:gd name="connsiteX6938" fmla="*/ 2123183 w 5059200"/>
                    <a:gd name="connsiteY6938" fmla="*/ 74564 h 3887021"/>
                    <a:gd name="connsiteX6939" fmla="*/ 2123183 w 5059200"/>
                    <a:gd name="connsiteY6939" fmla="*/ 74564 h 3887021"/>
                    <a:gd name="connsiteX6940" fmla="*/ 2121566 w 5059200"/>
                    <a:gd name="connsiteY6940" fmla="*/ 69533 h 3887021"/>
                    <a:gd name="connsiteX6941" fmla="*/ 2121566 w 5059200"/>
                    <a:gd name="connsiteY6941" fmla="*/ 69533 h 3887021"/>
                    <a:gd name="connsiteX6942" fmla="*/ 2112043 w 5059200"/>
                    <a:gd name="connsiteY6942" fmla="*/ 54620 h 3887021"/>
                    <a:gd name="connsiteX6943" fmla="*/ 2112043 w 5059200"/>
                    <a:gd name="connsiteY6943" fmla="*/ 54620 h 3887021"/>
                    <a:gd name="connsiteX6944" fmla="*/ 2110965 w 5059200"/>
                    <a:gd name="connsiteY6944" fmla="*/ 54800 h 3887021"/>
                    <a:gd name="connsiteX6945" fmla="*/ 2110965 w 5059200"/>
                    <a:gd name="connsiteY6945" fmla="*/ 54800 h 3887021"/>
                    <a:gd name="connsiteX6946" fmla="*/ 2103419 w 5059200"/>
                    <a:gd name="connsiteY6946" fmla="*/ 55519 h 3887021"/>
                    <a:gd name="connsiteX6947" fmla="*/ 2103419 w 5059200"/>
                    <a:gd name="connsiteY6947" fmla="*/ 55519 h 3887021"/>
                    <a:gd name="connsiteX6948" fmla="*/ 2094615 w 5059200"/>
                    <a:gd name="connsiteY6948" fmla="*/ 50308 h 3887021"/>
                    <a:gd name="connsiteX6949" fmla="*/ 2094615 w 5059200"/>
                    <a:gd name="connsiteY6949" fmla="*/ 50308 h 3887021"/>
                    <a:gd name="connsiteX6950" fmla="*/ 2098029 w 5059200"/>
                    <a:gd name="connsiteY6950" fmla="*/ 44199 h 3887021"/>
                    <a:gd name="connsiteX6951" fmla="*/ 2098029 w 5059200"/>
                    <a:gd name="connsiteY6951" fmla="*/ 44199 h 3887021"/>
                    <a:gd name="connsiteX6952" fmla="*/ 2099466 w 5059200"/>
                    <a:gd name="connsiteY6952" fmla="*/ 41325 h 3887021"/>
                    <a:gd name="connsiteX6953" fmla="*/ 2099466 w 5059200"/>
                    <a:gd name="connsiteY6953" fmla="*/ 41325 h 3887021"/>
                    <a:gd name="connsiteX6954" fmla="*/ 2098029 w 5059200"/>
                    <a:gd name="connsiteY6954" fmla="*/ 41145 h 3887021"/>
                    <a:gd name="connsiteX6955" fmla="*/ 2098029 w 5059200"/>
                    <a:gd name="connsiteY6955" fmla="*/ 41145 h 3887021"/>
                    <a:gd name="connsiteX6956" fmla="*/ 2091920 w 5059200"/>
                    <a:gd name="connsiteY6956" fmla="*/ 44020 h 3887021"/>
                    <a:gd name="connsiteX6957" fmla="*/ 2091920 w 5059200"/>
                    <a:gd name="connsiteY6957" fmla="*/ 44020 h 3887021"/>
                    <a:gd name="connsiteX6958" fmla="*/ 2071796 w 5059200"/>
                    <a:gd name="connsiteY6958" fmla="*/ 54980 h 3887021"/>
                    <a:gd name="connsiteX6959" fmla="*/ 2071796 w 5059200"/>
                    <a:gd name="connsiteY6959" fmla="*/ 54980 h 3887021"/>
                    <a:gd name="connsiteX6960" fmla="*/ 2064610 w 5059200"/>
                    <a:gd name="connsiteY6960" fmla="*/ 49589 h 3887021"/>
                    <a:gd name="connsiteX6961" fmla="*/ 2064610 w 5059200"/>
                    <a:gd name="connsiteY6961" fmla="*/ 49589 h 3887021"/>
                    <a:gd name="connsiteX6962" fmla="*/ 2070000 w 5059200"/>
                    <a:gd name="connsiteY6962" fmla="*/ 40426 h 3887021"/>
                    <a:gd name="connsiteX6963" fmla="*/ 2070000 w 5059200"/>
                    <a:gd name="connsiteY6963" fmla="*/ 40426 h 3887021"/>
                    <a:gd name="connsiteX6964" fmla="*/ 2069640 w 5059200"/>
                    <a:gd name="connsiteY6964" fmla="*/ 40426 h 3887021"/>
                    <a:gd name="connsiteX6965" fmla="*/ 2069640 w 5059200"/>
                    <a:gd name="connsiteY6965" fmla="*/ 40426 h 3887021"/>
                    <a:gd name="connsiteX6966" fmla="*/ 2059758 w 5059200"/>
                    <a:gd name="connsiteY6966" fmla="*/ 38989 h 3887021"/>
                    <a:gd name="connsiteX6967" fmla="*/ 2059758 w 5059200"/>
                    <a:gd name="connsiteY6967" fmla="*/ 38989 h 3887021"/>
                    <a:gd name="connsiteX6968" fmla="*/ 2044127 w 5059200"/>
                    <a:gd name="connsiteY6968" fmla="*/ 33060 h 3887021"/>
                    <a:gd name="connsiteX6969" fmla="*/ 2044127 w 5059200"/>
                    <a:gd name="connsiteY6969" fmla="*/ 33060 h 3887021"/>
                    <a:gd name="connsiteX6970" fmla="*/ 2041432 w 5059200"/>
                    <a:gd name="connsiteY6970" fmla="*/ 35216 h 3887021"/>
                    <a:gd name="connsiteX6971" fmla="*/ 2041432 w 5059200"/>
                    <a:gd name="connsiteY6971" fmla="*/ 35216 h 3887021"/>
                    <a:gd name="connsiteX6972" fmla="*/ 2018614 w 5059200"/>
                    <a:gd name="connsiteY6972" fmla="*/ 44379 h 3887021"/>
                    <a:gd name="connsiteX6973" fmla="*/ 2018614 w 5059200"/>
                    <a:gd name="connsiteY6973" fmla="*/ 44379 h 3887021"/>
                    <a:gd name="connsiteX6974" fmla="*/ 1995256 w 5059200"/>
                    <a:gd name="connsiteY6974" fmla="*/ 51027 h 3887021"/>
                    <a:gd name="connsiteX6975" fmla="*/ 1995256 w 5059200"/>
                    <a:gd name="connsiteY6975" fmla="*/ 51027 h 3887021"/>
                    <a:gd name="connsiteX6976" fmla="*/ 1989147 w 5059200"/>
                    <a:gd name="connsiteY6976" fmla="*/ 49410 h 3887021"/>
                    <a:gd name="connsiteX6977" fmla="*/ 1989147 w 5059200"/>
                    <a:gd name="connsiteY6977" fmla="*/ 49410 h 3887021"/>
                    <a:gd name="connsiteX6978" fmla="*/ 1979804 w 5059200"/>
                    <a:gd name="connsiteY6978" fmla="*/ 41864 h 3887021"/>
                    <a:gd name="connsiteX6979" fmla="*/ 1979804 w 5059200"/>
                    <a:gd name="connsiteY6979" fmla="*/ 41864 h 3887021"/>
                    <a:gd name="connsiteX6980" fmla="*/ 1978367 w 5059200"/>
                    <a:gd name="connsiteY6980" fmla="*/ 44379 h 3887021"/>
                    <a:gd name="connsiteX6981" fmla="*/ 1978367 w 5059200"/>
                    <a:gd name="connsiteY6981" fmla="*/ 44379 h 3887021"/>
                    <a:gd name="connsiteX6982" fmla="*/ 1964353 w 5059200"/>
                    <a:gd name="connsiteY6982" fmla="*/ 65401 h 3887021"/>
                    <a:gd name="connsiteX6983" fmla="*/ 1964353 w 5059200"/>
                    <a:gd name="connsiteY6983" fmla="*/ 65401 h 3887021"/>
                    <a:gd name="connsiteX6984" fmla="*/ 1960400 w 5059200"/>
                    <a:gd name="connsiteY6984" fmla="*/ 61089 h 3887021"/>
                    <a:gd name="connsiteX6985" fmla="*/ 1960400 w 5059200"/>
                    <a:gd name="connsiteY6985" fmla="*/ 61089 h 3887021"/>
                    <a:gd name="connsiteX6986" fmla="*/ 1957884 w 5059200"/>
                    <a:gd name="connsiteY6986" fmla="*/ 47254 h 3887021"/>
                    <a:gd name="connsiteX6987" fmla="*/ 1957884 w 5059200"/>
                    <a:gd name="connsiteY6987" fmla="*/ 47254 h 3887021"/>
                    <a:gd name="connsiteX6988" fmla="*/ 1936863 w 5059200"/>
                    <a:gd name="connsiteY6988" fmla="*/ 61807 h 3887021"/>
                    <a:gd name="connsiteX6989" fmla="*/ 1936863 w 5059200"/>
                    <a:gd name="connsiteY6989" fmla="*/ 61807 h 3887021"/>
                    <a:gd name="connsiteX6990" fmla="*/ 1929317 w 5059200"/>
                    <a:gd name="connsiteY6990" fmla="*/ 62346 h 3887021"/>
                    <a:gd name="connsiteX6991" fmla="*/ 1929317 w 5059200"/>
                    <a:gd name="connsiteY6991" fmla="*/ 62346 h 3887021"/>
                    <a:gd name="connsiteX6992" fmla="*/ 1922489 w 5059200"/>
                    <a:gd name="connsiteY6992" fmla="*/ 58393 h 3887021"/>
                    <a:gd name="connsiteX6993" fmla="*/ 1922489 w 5059200"/>
                    <a:gd name="connsiteY6993" fmla="*/ 58393 h 3887021"/>
                    <a:gd name="connsiteX6994" fmla="*/ 1928418 w 5059200"/>
                    <a:gd name="connsiteY6994" fmla="*/ 50668 h 3887021"/>
                    <a:gd name="connsiteX6995" fmla="*/ 1928418 w 5059200"/>
                    <a:gd name="connsiteY6995" fmla="*/ 50668 h 3887021"/>
                    <a:gd name="connsiteX6996" fmla="*/ 1933449 w 5059200"/>
                    <a:gd name="connsiteY6996" fmla="*/ 46894 h 3887021"/>
                    <a:gd name="connsiteX6997" fmla="*/ 1933449 w 5059200"/>
                    <a:gd name="connsiteY6997" fmla="*/ 46894 h 3887021"/>
                    <a:gd name="connsiteX6998" fmla="*/ 1928239 w 5059200"/>
                    <a:gd name="connsiteY6998" fmla="*/ 45996 h 3887021"/>
                    <a:gd name="connsiteX6999" fmla="*/ 1928239 w 5059200"/>
                    <a:gd name="connsiteY6999" fmla="*/ 45996 h 3887021"/>
                    <a:gd name="connsiteX7000" fmla="*/ 1916560 w 5059200"/>
                    <a:gd name="connsiteY7000" fmla="*/ 43660 h 3887021"/>
                    <a:gd name="connsiteX7001" fmla="*/ 1916560 w 5059200"/>
                    <a:gd name="connsiteY7001" fmla="*/ 43660 h 3887021"/>
                    <a:gd name="connsiteX7002" fmla="*/ 1913326 w 5059200"/>
                    <a:gd name="connsiteY7002" fmla="*/ 46355 h 3887021"/>
                    <a:gd name="connsiteX7003" fmla="*/ 1913326 w 5059200"/>
                    <a:gd name="connsiteY7003" fmla="*/ 46355 h 3887021"/>
                    <a:gd name="connsiteX7004" fmla="*/ 1894820 w 5059200"/>
                    <a:gd name="connsiteY7004" fmla="*/ 57854 h 3887021"/>
                    <a:gd name="connsiteX7005" fmla="*/ 1894820 w 5059200"/>
                    <a:gd name="connsiteY7005" fmla="*/ 57854 h 3887021"/>
                    <a:gd name="connsiteX7006" fmla="*/ 1856729 w 5059200"/>
                    <a:gd name="connsiteY7006" fmla="*/ 68994 h 3887021"/>
                    <a:gd name="connsiteX7007" fmla="*/ 1856729 w 5059200"/>
                    <a:gd name="connsiteY7007" fmla="*/ 68994 h 3887021"/>
                    <a:gd name="connsiteX7008" fmla="*/ 1841637 w 5059200"/>
                    <a:gd name="connsiteY7008" fmla="*/ 77798 h 3887021"/>
                    <a:gd name="connsiteX7009" fmla="*/ 1841637 w 5059200"/>
                    <a:gd name="connsiteY7009" fmla="*/ 77798 h 3887021"/>
                    <a:gd name="connsiteX7010" fmla="*/ 1833013 w 5059200"/>
                    <a:gd name="connsiteY7010" fmla="*/ 76540 h 3887021"/>
                    <a:gd name="connsiteX7011" fmla="*/ 1833013 w 5059200"/>
                    <a:gd name="connsiteY7011" fmla="*/ 76540 h 3887021"/>
                    <a:gd name="connsiteX7012" fmla="*/ 1828700 w 5059200"/>
                    <a:gd name="connsiteY7012" fmla="*/ 75822 h 3887021"/>
                    <a:gd name="connsiteX7013" fmla="*/ 1828700 w 5059200"/>
                    <a:gd name="connsiteY7013" fmla="*/ 75822 h 3887021"/>
                    <a:gd name="connsiteX7014" fmla="*/ 1815225 w 5059200"/>
                    <a:gd name="connsiteY7014" fmla="*/ 83008 h 3887021"/>
                    <a:gd name="connsiteX7015" fmla="*/ 1815225 w 5059200"/>
                    <a:gd name="connsiteY7015" fmla="*/ 83008 h 3887021"/>
                    <a:gd name="connsiteX7016" fmla="*/ 1795102 w 5059200"/>
                    <a:gd name="connsiteY7016" fmla="*/ 94148 h 3887021"/>
                    <a:gd name="connsiteX7017" fmla="*/ 1795102 w 5059200"/>
                    <a:gd name="connsiteY7017" fmla="*/ 94148 h 3887021"/>
                    <a:gd name="connsiteX7018" fmla="*/ 1792946 w 5059200"/>
                    <a:gd name="connsiteY7018" fmla="*/ 93968 h 3887021"/>
                    <a:gd name="connsiteX7019" fmla="*/ 1792946 w 5059200"/>
                    <a:gd name="connsiteY7019" fmla="*/ 93968 h 3887021"/>
                    <a:gd name="connsiteX7020" fmla="*/ 1792766 w 5059200"/>
                    <a:gd name="connsiteY7020" fmla="*/ 93968 h 3887021"/>
                    <a:gd name="connsiteX7021" fmla="*/ 1776955 w 5059200"/>
                    <a:gd name="connsiteY7021" fmla="*/ 93070 h 3887021"/>
                    <a:gd name="connsiteX7022" fmla="*/ 1776955 w 5059200"/>
                    <a:gd name="connsiteY7022" fmla="*/ 93070 h 3887021"/>
                    <a:gd name="connsiteX7023" fmla="*/ 1776775 w 5059200"/>
                    <a:gd name="connsiteY7023" fmla="*/ 93070 h 3887021"/>
                    <a:gd name="connsiteX7024" fmla="*/ 1776775 w 5059200"/>
                    <a:gd name="connsiteY7024" fmla="*/ 93070 h 3887021"/>
                    <a:gd name="connsiteX7025" fmla="*/ 1777314 w 5059200"/>
                    <a:gd name="connsiteY7025" fmla="*/ 93609 h 3887021"/>
                    <a:gd name="connsiteX7026" fmla="*/ 1777314 w 5059200"/>
                    <a:gd name="connsiteY7026" fmla="*/ 93609 h 3887021"/>
                    <a:gd name="connsiteX7027" fmla="*/ 1786298 w 5059200"/>
                    <a:gd name="connsiteY7027" fmla="*/ 105467 h 3887021"/>
                    <a:gd name="connsiteX7028" fmla="*/ 1786298 w 5059200"/>
                    <a:gd name="connsiteY7028" fmla="*/ 105467 h 3887021"/>
                    <a:gd name="connsiteX7029" fmla="*/ 1781447 w 5059200"/>
                    <a:gd name="connsiteY7029" fmla="*/ 109420 h 3887021"/>
                    <a:gd name="connsiteX7030" fmla="*/ 1781447 w 5059200"/>
                    <a:gd name="connsiteY7030" fmla="*/ 109420 h 3887021"/>
                    <a:gd name="connsiteX7031" fmla="*/ 1776595 w 5059200"/>
                    <a:gd name="connsiteY7031" fmla="*/ 108522 h 3887021"/>
                    <a:gd name="connsiteX7032" fmla="*/ 1776595 w 5059200"/>
                    <a:gd name="connsiteY7032" fmla="*/ 108522 h 3887021"/>
                    <a:gd name="connsiteX7033" fmla="*/ 1770307 w 5059200"/>
                    <a:gd name="connsiteY7033" fmla="*/ 108162 h 3887021"/>
                    <a:gd name="connsiteX7034" fmla="*/ 1770307 w 5059200"/>
                    <a:gd name="connsiteY7034" fmla="*/ 108162 h 3887021"/>
                    <a:gd name="connsiteX7035" fmla="*/ 1746051 w 5059200"/>
                    <a:gd name="connsiteY7035" fmla="*/ 112654 h 3887021"/>
                    <a:gd name="connsiteX7036" fmla="*/ 1746051 w 5059200"/>
                    <a:gd name="connsiteY7036" fmla="*/ 112654 h 3887021"/>
                    <a:gd name="connsiteX7037" fmla="*/ 1724311 w 5059200"/>
                    <a:gd name="connsiteY7037" fmla="*/ 121279 h 3887021"/>
                    <a:gd name="connsiteX7038" fmla="*/ 1724311 w 5059200"/>
                    <a:gd name="connsiteY7038" fmla="*/ 121279 h 3887021"/>
                    <a:gd name="connsiteX7039" fmla="*/ 1724131 w 5059200"/>
                    <a:gd name="connsiteY7039" fmla="*/ 123974 h 3887021"/>
                    <a:gd name="connsiteX7040" fmla="*/ 1724131 w 5059200"/>
                    <a:gd name="connsiteY7040" fmla="*/ 123974 h 3887021"/>
                    <a:gd name="connsiteX7041" fmla="*/ 1724131 w 5059200"/>
                    <a:gd name="connsiteY7041" fmla="*/ 126848 h 3887021"/>
                    <a:gd name="connsiteX7042" fmla="*/ 1724131 w 5059200"/>
                    <a:gd name="connsiteY7042" fmla="*/ 126848 h 3887021"/>
                    <a:gd name="connsiteX7043" fmla="*/ 1722874 w 5059200"/>
                    <a:gd name="connsiteY7043" fmla="*/ 130442 h 3887021"/>
                    <a:gd name="connsiteX7044" fmla="*/ 1722874 w 5059200"/>
                    <a:gd name="connsiteY7044" fmla="*/ 130442 h 3887021"/>
                    <a:gd name="connsiteX7045" fmla="*/ 1718741 w 5059200"/>
                    <a:gd name="connsiteY7045" fmla="*/ 131879 h 3887021"/>
                    <a:gd name="connsiteX7046" fmla="*/ 1718741 w 5059200"/>
                    <a:gd name="connsiteY7046" fmla="*/ 131879 h 3887021"/>
                    <a:gd name="connsiteX7047" fmla="*/ 1714788 w 5059200"/>
                    <a:gd name="connsiteY7047" fmla="*/ 131520 h 3887021"/>
                    <a:gd name="connsiteX7048" fmla="*/ 1714788 w 5059200"/>
                    <a:gd name="connsiteY7048" fmla="*/ 131520 h 3887021"/>
                    <a:gd name="connsiteX7049" fmla="*/ 1713710 w 5059200"/>
                    <a:gd name="connsiteY7049" fmla="*/ 131340 h 3887021"/>
                    <a:gd name="connsiteX7050" fmla="*/ 1713710 w 5059200"/>
                    <a:gd name="connsiteY7050" fmla="*/ 131340 h 3887021"/>
                    <a:gd name="connsiteX7051" fmla="*/ 1690533 w 5059200"/>
                    <a:gd name="connsiteY7051" fmla="*/ 143378 h 3887021"/>
                    <a:gd name="connsiteX7052" fmla="*/ 1690533 w 5059200"/>
                    <a:gd name="connsiteY7052" fmla="*/ 143378 h 3887021"/>
                    <a:gd name="connsiteX7053" fmla="*/ 1676159 w 5059200"/>
                    <a:gd name="connsiteY7053" fmla="*/ 146612 h 3887021"/>
                    <a:gd name="connsiteX7054" fmla="*/ 1676159 w 5059200"/>
                    <a:gd name="connsiteY7054" fmla="*/ 146612 h 3887021"/>
                    <a:gd name="connsiteX7055" fmla="*/ 1672566 w 5059200"/>
                    <a:gd name="connsiteY7055" fmla="*/ 148589 h 3887021"/>
                    <a:gd name="connsiteX7056" fmla="*/ 1672566 w 5059200"/>
                    <a:gd name="connsiteY7056" fmla="*/ 148589 h 3887021"/>
                    <a:gd name="connsiteX7057" fmla="*/ 1673284 w 5059200"/>
                    <a:gd name="connsiteY7057" fmla="*/ 149667 h 3887021"/>
                    <a:gd name="connsiteX7058" fmla="*/ 1673284 w 5059200"/>
                    <a:gd name="connsiteY7058" fmla="*/ 149667 h 3887021"/>
                    <a:gd name="connsiteX7059" fmla="*/ 1681190 w 5059200"/>
                    <a:gd name="connsiteY7059" fmla="*/ 160267 h 3887021"/>
                    <a:gd name="connsiteX7060" fmla="*/ 1681190 w 5059200"/>
                    <a:gd name="connsiteY7060" fmla="*/ 160267 h 3887021"/>
                    <a:gd name="connsiteX7061" fmla="*/ 1674362 w 5059200"/>
                    <a:gd name="connsiteY7061" fmla="*/ 164939 h 3887021"/>
                    <a:gd name="connsiteX7062" fmla="*/ 1674362 w 5059200"/>
                    <a:gd name="connsiteY7062" fmla="*/ 164939 h 3887021"/>
                    <a:gd name="connsiteX7063" fmla="*/ 1671128 w 5059200"/>
                    <a:gd name="connsiteY7063" fmla="*/ 164759 h 3887021"/>
                    <a:gd name="connsiteX7064" fmla="*/ 1671128 w 5059200"/>
                    <a:gd name="connsiteY7064" fmla="*/ 164759 h 3887021"/>
                    <a:gd name="connsiteX7065" fmla="*/ 1661066 w 5059200"/>
                    <a:gd name="connsiteY7065" fmla="*/ 158291 h 3887021"/>
                    <a:gd name="connsiteX7066" fmla="*/ 1661066 w 5059200"/>
                    <a:gd name="connsiteY7066" fmla="*/ 158291 h 3887021"/>
                    <a:gd name="connsiteX7067" fmla="*/ 1658371 w 5059200"/>
                    <a:gd name="connsiteY7067" fmla="*/ 159189 h 3887021"/>
                    <a:gd name="connsiteX7068" fmla="*/ 1658371 w 5059200"/>
                    <a:gd name="connsiteY7068" fmla="*/ 159189 h 3887021"/>
                    <a:gd name="connsiteX7069" fmla="*/ 1642381 w 5059200"/>
                    <a:gd name="connsiteY7069" fmla="*/ 173922 h 3887021"/>
                    <a:gd name="connsiteX7070" fmla="*/ 1642381 w 5059200"/>
                    <a:gd name="connsiteY7070" fmla="*/ 173922 h 3887021"/>
                    <a:gd name="connsiteX7071" fmla="*/ 1629085 w 5059200"/>
                    <a:gd name="connsiteY7071" fmla="*/ 177516 h 3887021"/>
                    <a:gd name="connsiteX7072" fmla="*/ 1629085 w 5059200"/>
                    <a:gd name="connsiteY7072" fmla="*/ 177516 h 3887021"/>
                    <a:gd name="connsiteX7073" fmla="*/ 1622976 w 5059200"/>
                    <a:gd name="connsiteY7073" fmla="*/ 176797 h 3887021"/>
                    <a:gd name="connsiteX7074" fmla="*/ 1622976 w 5059200"/>
                    <a:gd name="connsiteY7074" fmla="*/ 176797 h 3887021"/>
                    <a:gd name="connsiteX7075" fmla="*/ 1587042 w 5059200"/>
                    <a:gd name="connsiteY7075" fmla="*/ 191171 h 3887021"/>
                    <a:gd name="connsiteX7076" fmla="*/ 1587042 w 5059200"/>
                    <a:gd name="connsiteY7076" fmla="*/ 191171 h 3887021"/>
                    <a:gd name="connsiteX7077" fmla="*/ 1584886 w 5059200"/>
                    <a:gd name="connsiteY7077" fmla="*/ 192429 h 3887021"/>
                    <a:gd name="connsiteX7078" fmla="*/ 1584886 w 5059200"/>
                    <a:gd name="connsiteY7078" fmla="*/ 192429 h 3887021"/>
                    <a:gd name="connsiteX7079" fmla="*/ 1585784 w 5059200"/>
                    <a:gd name="connsiteY7079" fmla="*/ 192788 h 3887021"/>
                    <a:gd name="connsiteX7080" fmla="*/ 1585784 w 5059200"/>
                    <a:gd name="connsiteY7080" fmla="*/ 192788 h 3887021"/>
                    <a:gd name="connsiteX7081" fmla="*/ 1589198 w 5059200"/>
                    <a:gd name="connsiteY7081" fmla="*/ 193686 h 3887021"/>
                    <a:gd name="connsiteX7082" fmla="*/ 1589198 w 5059200"/>
                    <a:gd name="connsiteY7082" fmla="*/ 193686 h 3887021"/>
                    <a:gd name="connsiteX7083" fmla="*/ 1590995 w 5059200"/>
                    <a:gd name="connsiteY7083" fmla="*/ 193507 h 3887021"/>
                    <a:gd name="connsiteX7084" fmla="*/ 1590995 w 5059200"/>
                    <a:gd name="connsiteY7084" fmla="*/ 193507 h 3887021"/>
                    <a:gd name="connsiteX7085" fmla="*/ 1614352 w 5059200"/>
                    <a:gd name="connsiteY7085" fmla="*/ 182906 h 3887021"/>
                    <a:gd name="connsiteX7086" fmla="*/ 1614352 w 5059200"/>
                    <a:gd name="connsiteY7086" fmla="*/ 182906 h 3887021"/>
                    <a:gd name="connsiteX7087" fmla="*/ 1619922 w 5059200"/>
                    <a:gd name="connsiteY7087" fmla="*/ 186679 h 3887021"/>
                    <a:gd name="connsiteX7088" fmla="*/ 1619922 w 5059200"/>
                    <a:gd name="connsiteY7088" fmla="*/ 186679 h 3887021"/>
                    <a:gd name="connsiteX7089" fmla="*/ 1621539 w 5059200"/>
                    <a:gd name="connsiteY7089" fmla="*/ 192608 h 3887021"/>
                    <a:gd name="connsiteX7090" fmla="*/ 1621539 w 5059200"/>
                    <a:gd name="connsiteY7090" fmla="*/ 192608 h 3887021"/>
                    <a:gd name="connsiteX7091" fmla="*/ 1608962 w 5059200"/>
                    <a:gd name="connsiteY7091" fmla="*/ 200694 h 3887021"/>
                    <a:gd name="connsiteX7092" fmla="*/ 1608962 w 5059200"/>
                    <a:gd name="connsiteY7092" fmla="*/ 200694 h 3887021"/>
                    <a:gd name="connsiteX7093" fmla="*/ 1587221 w 5059200"/>
                    <a:gd name="connsiteY7093" fmla="*/ 206802 h 3887021"/>
                    <a:gd name="connsiteX7094" fmla="*/ 1587221 w 5059200"/>
                    <a:gd name="connsiteY7094" fmla="*/ 206802 h 3887021"/>
                    <a:gd name="connsiteX7095" fmla="*/ 1577878 w 5059200"/>
                    <a:gd name="connsiteY7095" fmla="*/ 204287 h 3887021"/>
                    <a:gd name="connsiteX7096" fmla="*/ 1577878 w 5059200"/>
                    <a:gd name="connsiteY7096" fmla="*/ 204287 h 3887021"/>
                    <a:gd name="connsiteX7097" fmla="*/ 1570153 w 5059200"/>
                    <a:gd name="connsiteY7097" fmla="*/ 198717 h 3887021"/>
                    <a:gd name="connsiteX7098" fmla="*/ 1570153 w 5059200"/>
                    <a:gd name="connsiteY7098" fmla="*/ 198717 h 3887021"/>
                    <a:gd name="connsiteX7099" fmla="*/ 1562247 w 5059200"/>
                    <a:gd name="connsiteY7099" fmla="*/ 199436 h 3887021"/>
                    <a:gd name="connsiteX7100" fmla="*/ 1562247 w 5059200"/>
                    <a:gd name="connsiteY7100" fmla="*/ 199436 h 3887021"/>
                    <a:gd name="connsiteX7101" fmla="*/ 1537273 w 5059200"/>
                    <a:gd name="connsiteY7101" fmla="*/ 213630 h 3887021"/>
                    <a:gd name="connsiteX7102" fmla="*/ 1537273 w 5059200"/>
                    <a:gd name="connsiteY7102" fmla="*/ 213630 h 3887021"/>
                    <a:gd name="connsiteX7103" fmla="*/ 1530984 w 5059200"/>
                    <a:gd name="connsiteY7103" fmla="*/ 215606 h 3887021"/>
                    <a:gd name="connsiteX7104" fmla="*/ 1530984 w 5059200"/>
                    <a:gd name="connsiteY7104" fmla="*/ 215606 h 3887021"/>
                    <a:gd name="connsiteX7105" fmla="*/ 1520922 w 5059200"/>
                    <a:gd name="connsiteY7105" fmla="*/ 209318 h 3887021"/>
                    <a:gd name="connsiteX7106" fmla="*/ 1520922 w 5059200"/>
                    <a:gd name="connsiteY7106" fmla="*/ 209318 h 3887021"/>
                    <a:gd name="connsiteX7107" fmla="*/ 1518227 w 5059200"/>
                    <a:gd name="connsiteY7107" fmla="*/ 208419 h 3887021"/>
                    <a:gd name="connsiteX7108" fmla="*/ 1518227 w 5059200"/>
                    <a:gd name="connsiteY7108" fmla="*/ 208419 h 3887021"/>
                    <a:gd name="connsiteX7109" fmla="*/ 1511040 w 5059200"/>
                    <a:gd name="connsiteY7109" fmla="*/ 212193 h 3887021"/>
                    <a:gd name="connsiteX7110" fmla="*/ 1511040 w 5059200"/>
                    <a:gd name="connsiteY7110" fmla="*/ 212193 h 3887021"/>
                    <a:gd name="connsiteX7111" fmla="*/ 1511040 w 5059200"/>
                    <a:gd name="connsiteY7111" fmla="*/ 212193 h 3887021"/>
                    <a:gd name="connsiteX7112" fmla="*/ 1510861 w 5059200"/>
                    <a:gd name="connsiteY7112" fmla="*/ 213271 h 3887021"/>
                    <a:gd name="connsiteX7113" fmla="*/ 1510681 w 5059200"/>
                    <a:gd name="connsiteY7113" fmla="*/ 214169 h 3887021"/>
                    <a:gd name="connsiteX7114" fmla="*/ 1510681 w 5059200"/>
                    <a:gd name="connsiteY7114" fmla="*/ 214169 h 3887021"/>
                    <a:gd name="connsiteX7115" fmla="*/ 1512478 w 5059200"/>
                    <a:gd name="connsiteY7115" fmla="*/ 220457 h 3887021"/>
                    <a:gd name="connsiteX7116" fmla="*/ 1512478 w 5059200"/>
                    <a:gd name="connsiteY7116" fmla="*/ 220457 h 3887021"/>
                    <a:gd name="connsiteX7117" fmla="*/ 1507986 w 5059200"/>
                    <a:gd name="connsiteY7117" fmla="*/ 225668 h 3887021"/>
                    <a:gd name="connsiteX7118" fmla="*/ 1507986 w 5059200"/>
                    <a:gd name="connsiteY7118" fmla="*/ 225668 h 3887021"/>
                    <a:gd name="connsiteX7119" fmla="*/ 1498823 w 5059200"/>
                    <a:gd name="connsiteY7119" fmla="*/ 228722 h 3887021"/>
                    <a:gd name="connsiteX7120" fmla="*/ 1498823 w 5059200"/>
                    <a:gd name="connsiteY7120" fmla="*/ 228722 h 3887021"/>
                    <a:gd name="connsiteX7121" fmla="*/ 1493972 w 5059200"/>
                    <a:gd name="connsiteY7121" fmla="*/ 222614 h 3887021"/>
                    <a:gd name="connsiteX7122" fmla="*/ 1493972 w 5059200"/>
                    <a:gd name="connsiteY7122" fmla="*/ 222614 h 3887021"/>
                    <a:gd name="connsiteX7123" fmla="*/ 1493792 w 5059200"/>
                    <a:gd name="connsiteY7123" fmla="*/ 221895 h 3887021"/>
                    <a:gd name="connsiteX7124" fmla="*/ 1493792 w 5059200"/>
                    <a:gd name="connsiteY7124" fmla="*/ 221895 h 3887021"/>
                    <a:gd name="connsiteX7125" fmla="*/ 1494151 w 5059200"/>
                    <a:gd name="connsiteY7125" fmla="*/ 216325 h 3887021"/>
                    <a:gd name="connsiteX7126" fmla="*/ 1494151 w 5059200"/>
                    <a:gd name="connsiteY7126" fmla="*/ 216325 h 3887021"/>
                    <a:gd name="connsiteX7127" fmla="*/ 1491995 w 5059200"/>
                    <a:gd name="connsiteY7127" fmla="*/ 216505 h 3887021"/>
                    <a:gd name="connsiteX7128" fmla="*/ 1491995 w 5059200"/>
                    <a:gd name="connsiteY7128" fmla="*/ 216505 h 3887021"/>
                    <a:gd name="connsiteX7129" fmla="*/ 1481754 w 5059200"/>
                    <a:gd name="connsiteY7129" fmla="*/ 223871 h 3887021"/>
                    <a:gd name="connsiteX7130" fmla="*/ 1481754 w 5059200"/>
                    <a:gd name="connsiteY7130" fmla="*/ 223871 h 3887021"/>
                    <a:gd name="connsiteX7131" fmla="*/ 1476364 w 5059200"/>
                    <a:gd name="connsiteY7131" fmla="*/ 221535 h 3887021"/>
                    <a:gd name="connsiteX7132" fmla="*/ 1476364 w 5059200"/>
                    <a:gd name="connsiteY7132" fmla="*/ 221535 h 3887021"/>
                    <a:gd name="connsiteX7133" fmla="*/ 1472591 w 5059200"/>
                    <a:gd name="connsiteY7133" fmla="*/ 214528 h 3887021"/>
                    <a:gd name="connsiteX7134" fmla="*/ 1472591 w 5059200"/>
                    <a:gd name="connsiteY7134" fmla="*/ 214528 h 3887021"/>
                    <a:gd name="connsiteX7135" fmla="*/ 1468458 w 5059200"/>
                    <a:gd name="connsiteY7135" fmla="*/ 216505 h 3887021"/>
                    <a:gd name="connsiteX7136" fmla="*/ 1468458 w 5059200"/>
                    <a:gd name="connsiteY7136" fmla="*/ 216505 h 3887021"/>
                    <a:gd name="connsiteX7137" fmla="*/ 1445640 w 5059200"/>
                    <a:gd name="connsiteY7137" fmla="*/ 242377 h 3887021"/>
                    <a:gd name="connsiteX7138" fmla="*/ 1445640 w 5059200"/>
                    <a:gd name="connsiteY7138" fmla="*/ 242377 h 3887021"/>
                    <a:gd name="connsiteX7139" fmla="*/ 1445281 w 5059200"/>
                    <a:gd name="connsiteY7139" fmla="*/ 243096 h 3887021"/>
                    <a:gd name="connsiteX7140" fmla="*/ 1445281 w 5059200"/>
                    <a:gd name="connsiteY7140" fmla="*/ 243096 h 3887021"/>
                    <a:gd name="connsiteX7141" fmla="*/ 1449233 w 5059200"/>
                    <a:gd name="connsiteY7141" fmla="*/ 245791 h 3887021"/>
                    <a:gd name="connsiteX7142" fmla="*/ 1449233 w 5059200"/>
                    <a:gd name="connsiteY7142" fmla="*/ 245791 h 3887021"/>
                    <a:gd name="connsiteX7143" fmla="*/ 1460732 w 5059200"/>
                    <a:gd name="connsiteY7143" fmla="*/ 247588 h 3887021"/>
                    <a:gd name="connsiteX7144" fmla="*/ 1460732 w 5059200"/>
                    <a:gd name="connsiteY7144" fmla="*/ 247588 h 3887021"/>
                    <a:gd name="connsiteX7145" fmla="*/ 1461092 w 5059200"/>
                    <a:gd name="connsiteY7145" fmla="*/ 247588 h 3887021"/>
                    <a:gd name="connsiteX7146" fmla="*/ 1461092 w 5059200"/>
                    <a:gd name="connsiteY7146" fmla="*/ 247588 h 3887021"/>
                    <a:gd name="connsiteX7147" fmla="*/ 1485527 w 5059200"/>
                    <a:gd name="connsiteY7147" fmla="*/ 243994 h 3887021"/>
                    <a:gd name="connsiteX7148" fmla="*/ 1485527 w 5059200"/>
                    <a:gd name="connsiteY7148" fmla="*/ 243994 h 3887021"/>
                    <a:gd name="connsiteX7149" fmla="*/ 1490378 w 5059200"/>
                    <a:gd name="connsiteY7149" fmla="*/ 247408 h 3887021"/>
                    <a:gd name="connsiteX7150" fmla="*/ 1490378 w 5059200"/>
                    <a:gd name="connsiteY7150" fmla="*/ 247408 h 3887021"/>
                    <a:gd name="connsiteX7151" fmla="*/ 1487863 w 5059200"/>
                    <a:gd name="connsiteY7151" fmla="*/ 251720 h 3887021"/>
                    <a:gd name="connsiteX7152" fmla="*/ 1487863 w 5059200"/>
                    <a:gd name="connsiteY7152" fmla="*/ 251720 h 3887021"/>
                    <a:gd name="connsiteX7153" fmla="*/ 1473130 w 5059200"/>
                    <a:gd name="connsiteY7153" fmla="*/ 264118 h 3887021"/>
                    <a:gd name="connsiteX7154" fmla="*/ 1473130 w 5059200"/>
                    <a:gd name="connsiteY7154" fmla="*/ 264118 h 3887021"/>
                    <a:gd name="connsiteX7155" fmla="*/ 1465763 w 5059200"/>
                    <a:gd name="connsiteY7155" fmla="*/ 263219 h 3887021"/>
                    <a:gd name="connsiteX7156" fmla="*/ 1465763 w 5059200"/>
                    <a:gd name="connsiteY7156" fmla="*/ 263219 h 3887021"/>
                    <a:gd name="connsiteX7157" fmla="*/ 1434500 w 5059200"/>
                    <a:gd name="connsiteY7157" fmla="*/ 256751 h 3887021"/>
                    <a:gd name="connsiteX7158" fmla="*/ 1434500 w 5059200"/>
                    <a:gd name="connsiteY7158" fmla="*/ 256751 h 3887021"/>
                    <a:gd name="connsiteX7159" fmla="*/ 1434321 w 5059200"/>
                    <a:gd name="connsiteY7159" fmla="*/ 256751 h 3887021"/>
                    <a:gd name="connsiteX7160" fmla="*/ 1426235 w 5059200"/>
                    <a:gd name="connsiteY7160" fmla="*/ 256212 h 3887021"/>
                    <a:gd name="connsiteX7161" fmla="*/ 1426235 w 5059200"/>
                    <a:gd name="connsiteY7161" fmla="*/ 256212 h 3887021"/>
                    <a:gd name="connsiteX7162" fmla="*/ 1423540 w 5059200"/>
                    <a:gd name="connsiteY7162" fmla="*/ 262321 h 3887021"/>
                    <a:gd name="connsiteX7163" fmla="*/ 1423540 w 5059200"/>
                    <a:gd name="connsiteY7163" fmla="*/ 262321 h 3887021"/>
                    <a:gd name="connsiteX7164" fmla="*/ 1409526 w 5059200"/>
                    <a:gd name="connsiteY7164" fmla="*/ 295201 h 3887021"/>
                    <a:gd name="connsiteX7165" fmla="*/ 1409526 w 5059200"/>
                    <a:gd name="connsiteY7165" fmla="*/ 295201 h 3887021"/>
                    <a:gd name="connsiteX7166" fmla="*/ 1395871 w 5059200"/>
                    <a:gd name="connsiteY7166" fmla="*/ 300411 h 3887021"/>
                    <a:gd name="connsiteX7167" fmla="*/ 1395871 w 5059200"/>
                    <a:gd name="connsiteY7167" fmla="*/ 300411 h 3887021"/>
                    <a:gd name="connsiteX7168" fmla="*/ 1403417 w 5059200"/>
                    <a:gd name="connsiteY7168" fmla="*/ 302208 h 3887021"/>
                    <a:gd name="connsiteX7169" fmla="*/ 1403417 w 5059200"/>
                    <a:gd name="connsiteY7169" fmla="*/ 302208 h 3887021"/>
                    <a:gd name="connsiteX7170" fmla="*/ 1409885 w 5059200"/>
                    <a:gd name="connsiteY7170" fmla="*/ 306161 h 3887021"/>
                    <a:gd name="connsiteX7171" fmla="*/ 1409885 w 5059200"/>
                    <a:gd name="connsiteY7171" fmla="*/ 306161 h 3887021"/>
                    <a:gd name="connsiteX7172" fmla="*/ 1405932 w 5059200"/>
                    <a:gd name="connsiteY7172" fmla="*/ 311012 h 3887021"/>
                    <a:gd name="connsiteX7173" fmla="*/ 1405932 w 5059200"/>
                    <a:gd name="connsiteY7173" fmla="*/ 311012 h 3887021"/>
                    <a:gd name="connsiteX7174" fmla="*/ 1386528 w 5059200"/>
                    <a:gd name="connsiteY7174" fmla="*/ 322331 h 3887021"/>
                    <a:gd name="connsiteX7175" fmla="*/ 1386528 w 5059200"/>
                    <a:gd name="connsiteY7175" fmla="*/ 322331 h 3887021"/>
                    <a:gd name="connsiteX7176" fmla="*/ 1384192 w 5059200"/>
                    <a:gd name="connsiteY7176" fmla="*/ 322152 h 3887021"/>
                    <a:gd name="connsiteX7177" fmla="*/ 1384192 w 5059200"/>
                    <a:gd name="connsiteY7177" fmla="*/ 322152 h 3887021"/>
                    <a:gd name="connsiteX7178" fmla="*/ 1381317 w 5059200"/>
                    <a:gd name="connsiteY7178" fmla="*/ 321792 h 3887021"/>
                    <a:gd name="connsiteX7179" fmla="*/ 1381317 w 5059200"/>
                    <a:gd name="connsiteY7179" fmla="*/ 321792 h 3887021"/>
                    <a:gd name="connsiteX7180" fmla="*/ 1376646 w 5059200"/>
                    <a:gd name="connsiteY7180" fmla="*/ 330596 h 3887021"/>
                    <a:gd name="connsiteX7181" fmla="*/ 1376646 w 5059200"/>
                    <a:gd name="connsiteY7181" fmla="*/ 330596 h 3887021"/>
                    <a:gd name="connsiteX7182" fmla="*/ 1375388 w 5059200"/>
                    <a:gd name="connsiteY7182" fmla="*/ 341556 h 3887021"/>
                    <a:gd name="connsiteX7183" fmla="*/ 1375388 w 5059200"/>
                    <a:gd name="connsiteY7183" fmla="*/ 341556 h 3887021"/>
                    <a:gd name="connsiteX7184" fmla="*/ 1381856 w 5059200"/>
                    <a:gd name="connsiteY7184" fmla="*/ 350540 h 3887021"/>
                    <a:gd name="connsiteX7185" fmla="*/ 1381856 w 5059200"/>
                    <a:gd name="connsiteY7185" fmla="*/ 350540 h 3887021"/>
                    <a:gd name="connsiteX7186" fmla="*/ 1394254 w 5059200"/>
                    <a:gd name="connsiteY7186" fmla="*/ 352337 h 3887021"/>
                    <a:gd name="connsiteX7187" fmla="*/ 1394254 w 5059200"/>
                    <a:gd name="connsiteY7187" fmla="*/ 352337 h 3887021"/>
                    <a:gd name="connsiteX7188" fmla="*/ 1422822 w 5059200"/>
                    <a:gd name="connsiteY7188" fmla="*/ 348923 h 3887021"/>
                    <a:gd name="connsiteX7189" fmla="*/ 1422822 w 5059200"/>
                    <a:gd name="connsiteY7189" fmla="*/ 348923 h 3887021"/>
                    <a:gd name="connsiteX7190" fmla="*/ 1458936 w 5059200"/>
                    <a:gd name="connsiteY7190" fmla="*/ 333112 h 3887021"/>
                    <a:gd name="connsiteX7191" fmla="*/ 1458936 w 5059200"/>
                    <a:gd name="connsiteY7191" fmla="*/ 333112 h 3887021"/>
                    <a:gd name="connsiteX7192" fmla="*/ 1486246 w 5059200"/>
                    <a:gd name="connsiteY7192" fmla="*/ 315145 h 3887021"/>
                    <a:gd name="connsiteX7193" fmla="*/ 1486246 w 5059200"/>
                    <a:gd name="connsiteY7193" fmla="*/ 315145 h 3887021"/>
                    <a:gd name="connsiteX7194" fmla="*/ 1490019 w 5059200"/>
                    <a:gd name="connsiteY7194" fmla="*/ 319636 h 3887021"/>
                    <a:gd name="connsiteX7195" fmla="*/ 1490019 w 5059200"/>
                    <a:gd name="connsiteY7195" fmla="*/ 319636 h 3887021"/>
                    <a:gd name="connsiteX7196" fmla="*/ 1490019 w 5059200"/>
                    <a:gd name="connsiteY7196" fmla="*/ 321074 h 3887021"/>
                    <a:gd name="connsiteX7197" fmla="*/ 1490019 w 5059200"/>
                    <a:gd name="connsiteY7197" fmla="*/ 321074 h 3887021"/>
                    <a:gd name="connsiteX7198" fmla="*/ 1475645 w 5059200"/>
                    <a:gd name="connsiteY7198" fmla="*/ 352696 h 3887021"/>
                    <a:gd name="connsiteX7199" fmla="*/ 1475645 w 5059200"/>
                    <a:gd name="connsiteY7199" fmla="*/ 352696 h 3887021"/>
                    <a:gd name="connsiteX7200" fmla="*/ 1477621 w 5059200"/>
                    <a:gd name="connsiteY7200" fmla="*/ 364914 h 3887021"/>
                    <a:gd name="connsiteX7201" fmla="*/ 1477621 w 5059200"/>
                    <a:gd name="connsiteY7201" fmla="*/ 364914 h 3887021"/>
                    <a:gd name="connsiteX7202" fmla="*/ 1470075 w 5059200"/>
                    <a:gd name="connsiteY7202" fmla="*/ 373538 h 3887021"/>
                    <a:gd name="connsiteX7203" fmla="*/ 1470075 w 5059200"/>
                    <a:gd name="connsiteY7203" fmla="*/ 373538 h 3887021"/>
                    <a:gd name="connsiteX7204" fmla="*/ 1453186 w 5059200"/>
                    <a:gd name="connsiteY7204" fmla="*/ 384498 h 3887021"/>
                    <a:gd name="connsiteX7205" fmla="*/ 1453186 w 5059200"/>
                    <a:gd name="connsiteY7205" fmla="*/ 384498 h 3887021"/>
                    <a:gd name="connsiteX7206" fmla="*/ 1453366 w 5059200"/>
                    <a:gd name="connsiteY7206" fmla="*/ 392942 h 3887021"/>
                    <a:gd name="connsiteX7207" fmla="*/ 1453366 w 5059200"/>
                    <a:gd name="connsiteY7207" fmla="*/ 392942 h 3887021"/>
                    <a:gd name="connsiteX7208" fmla="*/ 1449233 w 5059200"/>
                    <a:gd name="connsiteY7208" fmla="*/ 414503 h 3887021"/>
                    <a:gd name="connsiteX7209" fmla="*/ 1449233 w 5059200"/>
                    <a:gd name="connsiteY7209" fmla="*/ 414503 h 3887021"/>
                    <a:gd name="connsiteX7210" fmla="*/ 1433422 w 5059200"/>
                    <a:gd name="connsiteY7210" fmla="*/ 433189 h 3887021"/>
                    <a:gd name="connsiteX7211" fmla="*/ 1433422 w 5059200"/>
                    <a:gd name="connsiteY7211" fmla="*/ 433189 h 3887021"/>
                    <a:gd name="connsiteX7212" fmla="*/ 1426415 w 5059200"/>
                    <a:gd name="connsiteY7212" fmla="*/ 453133 h 3887021"/>
                    <a:gd name="connsiteX7213" fmla="*/ 1426415 w 5059200"/>
                    <a:gd name="connsiteY7213" fmla="*/ 453133 h 3887021"/>
                    <a:gd name="connsiteX7214" fmla="*/ 1426954 w 5059200"/>
                    <a:gd name="connsiteY7214" fmla="*/ 455289 h 3887021"/>
                    <a:gd name="connsiteX7215" fmla="*/ 1426954 w 5059200"/>
                    <a:gd name="connsiteY7215" fmla="*/ 455289 h 3887021"/>
                    <a:gd name="connsiteX7216" fmla="*/ 1447616 w 5059200"/>
                    <a:gd name="connsiteY7216" fmla="*/ 464991 h 3887021"/>
                    <a:gd name="connsiteX7217" fmla="*/ 1447616 w 5059200"/>
                    <a:gd name="connsiteY7217" fmla="*/ 464991 h 3887021"/>
                    <a:gd name="connsiteX7218" fmla="*/ 1450491 w 5059200"/>
                    <a:gd name="connsiteY7218" fmla="*/ 463733 h 3887021"/>
                    <a:gd name="connsiteX7219" fmla="*/ 1450491 w 5059200"/>
                    <a:gd name="connsiteY7219" fmla="*/ 463733 h 3887021"/>
                    <a:gd name="connsiteX7220" fmla="*/ 1462888 w 5059200"/>
                    <a:gd name="connsiteY7220" fmla="*/ 445586 h 3887021"/>
                    <a:gd name="connsiteX7221" fmla="*/ 1462888 w 5059200"/>
                    <a:gd name="connsiteY7221" fmla="*/ 445586 h 3887021"/>
                    <a:gd name="connsiteX7222" fmla="*/ 1464505 w 5059200"/>
                    <a:gd name="connsiteY7222" fmla="*/ 445766 h 3887021"/>
                    <a:gd name="connsiteX7223" fmla="*/ 1464505 w 5059200"/>
                    <a:gd name="connsiteY7223" fmla="*/ 445766 h 3887021"/>
                    <a:gd name="connsiteX7224" fmla="*/ 1465943 w 5059200"/>
                    <a:gd name="connsiteY7224" fmla="*/ 445946 h 3887021"/>
                    <a:gd name="connsiteX7225" fmla="*/ 1465943 w 5059200"/>
                    <a:gd name="connsiteY7225" fmla="*/ 445946 h 3887021"/>
                    <a:gd name="connsiteX7226" fmla="*/ 1480137 w 5059200"/>
                    <a:gd name="connsiteY7226" fmla="*/ 441993 h 3887021"/>
                    <a:gd name="connsiteX7227" fmla="*/ 1480137 w 5059200"/>
                    <a:gd name="connsiteY7227" fmla="*/ 441993 h 3887021"/>
                    <a:gd name="connsiteX7228" fmla="*/ 1488042 w 5059200"/>
                    <a:gd name="connsiteY7228" fmla="*/ 444868 h 3887021"/>
                    <a:gd name="connsiteX7229" fmla="*/ 1488042 w 5059200"/>
                    <a:gd name="connsiteY7229" fmla="*/ 444868 h 3887021"/>
                    <a:gd name="connsiteX7230" fmla="*/ 1491277 w 5059200"/>
                    <a:gd name="connsiteY7230" fmla="*/ 445946 h 3887021"/>
                    <a:gd name="connsiteX7231" fmla="*/ 1491277 w 5059200"/>
                    <a:gd name="connsiteY7231" fmla="*/ 445946 h 3887021"/>
                    <a:gd name="connsiteX7232" fmla="*/ 1516610 w 5059200"/>
                    <a:gd name="connsiteY7232" fmla="*/ 428877 h 3887021"/>
                    <a:gd name="connsiteX7233" fmla="*/ 1516610 w 5059200"/>
                    <a:gd name="connsiteY7233" fmla="*/ 428877 h 3887021"/>
                    <a:gd name="connsiteX7234" fmla="*/ 1563684 w 5059200"/>
                    <a:gd name="connsiteY7234" fmla="*/ 383779 h 3887021"/>
                    <a:gd name="connsiteX7235" fmla="*/ 1563684 w 5059200"/>
                    <a:gd name="connsiteY7235" fmla="*/ 383779 h 3887021"/>
                    <a:gd name="connsiteX7236" fmla="*/ 1599619 w 5059200"/>
                    <a:gd name="connsiteY7236" fmla="*/ 367070 h 3887021"/>
                    <a:gd name="connsiteX7237" fmla="*/ 1599619 w 5059200"/>
                    <a:gd name="connsiteY7237" fmla="*/ 367070 h 3887021"/>
                    <a:gd name="connsiteX7238" fmla="*/ 1636990 w 5059200"/>
                    <a:gd name="connsiteY7238" fmla="*/ 349462 h 3887021"/>
                    <a:gd name="connsiteX7239" fmla="*/ 1636990 w 5059200"/>
                    <a:gd name="connsiteY7239" fmla="*/ 349462 h 3887021"/>
                    <a:gd name="connsiteX7240" fmla="*/ 1645794 w 5059200"/>
                    <a:gd name="connsiteY7240" fmla="*/ 330057 h 3887021"/>
                    <a:gd name="connsiteX7241" fmla="*/ 1645794 w 5059200"/>
                    <a:gd name="connsiteY7241" fmla="*/ 330057 h 3887021"/>
                    <a:gd name="connsiteX7242" fmla="*/ 1644537 w 5059200"/>
                    <a:gd name="connsiteY7242" fmla="*/ 325565 h 3887021"/>
                    <a:gd name="connsiteX7243" fmla="*/ 1644537 w 5059200"/>
                    <a:gd name="connsiteY7243" fmla="*/ 325565 h 3887021"/>
                    <a:gd name="connsiteX7244" fmla="*/ 1635373 w 5059200"/>
                    <a:gd name="connsiteY7244" fmla="*/ 310473 h 3887021"/>
                    <a:gd name="connsiteX7245" fmla="*/ 1635373 w 5059200"/>
                    <a:gd name="connsiteY7245" fmla="*/ 310473 h 3887021"/>
                    <a:gd name="connsiteX7246" fmla="*/ 1638787 w 5059200"/>
                    <a:gd name="connsiteY7246" fmla="*/ 303825 h 3887021"/>
                    <a:gd name="connsiteX7247" fmla="*/ 1638787 w 5059200"/>
                    <a:gd name="connsiteY7247" fmla="*/ 303825 h 3887021"/>
                    <a:gd name="connsiteX7248" fmla="*/ 1666097 w 5059200"/>
                    <a:gd name="connsiteY7248" fmla="*/ 279390 h 3887021"/>
                    <a:gd name="connsiteX7249" fmla="*/ 1666097 w 5059200"/>
                    <a:gd name="connsiteY7249" fmla="*/ 279390 h 3887021"/>
                    <a:gd name="connsiteX7250" fmla="*/ 1741020 w 5059200"/>
                    <a:gd name="connsiteY7250" fmla="*/ 234113 h 3887021"/>
                    <a:gd name="connsiteX7251" fmla="*/ 1741020 w 5059200"/>
                    <a:gd name="connsiteY7251" fmla="*/ 234113 h 3887021"/>
                    <a:gd name="connsiteX7252" fmla="*/ 1757730 w 5059200"/>
                    <a:gd name="connsiteY7252" fmla="*/ 229621 h 3887021"/>
                    <a:gd name="connsiteX7253" fmla="*/ 1757730 w 5059200"/>
                    <a:gd name="connsiteY7253" fmla="*/ 229621 h 3887021"/>
                    <a:gd name="connsiteX7254" fmla="*/ 1764378 w 5059200"/>
                    <a:gd name="connsiteY7254" fmla="*/ 229980 h 3887021"/>
                    <a:gd name="connsiteX7255" fmla="*/ 1764378 w 5059200"/>
                    <a:gd name="connsiteY7255" fmla="*/ 229980 h 3887021"/>
                    <a:gd name="connsiteX7256" fmla="*/ 1767612 w 5059200"/>
                    <a:gd name="connsiteY7256" fmla="*/ 230160 h 3887021"/>
                    <a:gd name="connsiteX7257" fmla="*/ 1767612 w 5059200"/>
                    <a:gd name="connsiteY7257" fmla="*/ 230160 h 3887021"/>
                    <a:gd name="connsiteX7258" fmla="*/ 1794922 w 5059200"/>
                    <a:gd name="connsiteY7258" fmla="*/ 216505 h 3887021"/>
                    <a:gd name="connsiteX7259" fmla="*/ 1794922 w 5059200"/>
                    <a:gd name="connsiteY7259" fmla="*/ 216505 h 3887021"/>
                    <a:gd name="connsiteX7260" fmla="*/ 1813069 w 5059200"/>
                    <a:gd name="connsiteY7260" fmla="*/ 205724 h 3887021"/>
                    <a:gd name="connsiteX7261" fmla="*/ 1813069 w 5059200"/>
                    <a:gd name="connsiteY7261" fmla="*/ 205724 h 3887021"/>
                    <a:gd name="connsiteX7262" fmla="*/ 1834091 w 5059200"/>
                    <a:gd name="connsiteY7262" fmla="*/ 185960 h 3887021"/>
                    <a:gd name="connsiteX7263" fmla="*/ 1834091 w 5059200"/>
                    <a:gd name="connsiteY7263" fmla="*/ 185960 h 3887021"/>
                    <a:gd name="connsiteX7264" fmla="*/ 1860502 w 5059200"/>
                    <a:gd name="connsiteY7264" fmla="*/ 173743 h 3887021"/>
                    <a:gd name="connsiteX7265" fmla="*/ 1860502 w 5059200"/>
                    <a:gd name="connsiteY7265" fmla="*/ 173743 h 3887021"/>
                    <a:gd name="connsiteX7266" fmla="*/ 1867509 w 5059200"/>
                    <a:gd name="connsiteY7266" fmla="*/ 175360 h 3887021"/>
                    <a:gd name="connsiteX7267" fmla="*/ 1867509 w 5059200"/>
                    <a:gd name="connsiteY7267" fmla="*/ 175360 h 3887021"/>
                    <a:gd name="connsiteX7268" fmla="*/ 1906139 w 5059200"/>
                    <a:gd name="connsiteY7268" fmla="*/ 194944 h 3887021"/>
                    <a:gd name="connsiteX7269" fmla="*/ 1906139 w 5059200"/>
                    <a:gd name="connsiteY7269" fmla="*/ 194944 h 3887021"/>
                    <a:gd name="connsiteX7270" fmla="*/ 1904163 w 5059200"/>
                    <a:gd name="connsiteY7270" fmla="*/ 199256 h 3887021"/>
                    <a:gd name="connsiteX7271" fmla="*/ 1904163 w 5059200"/>
                    <a:gd name="connsiteY7271" fmla="*/ 199256 h 3887021"/>
                    <a:gd name="connsiteX7272" fmla="*/ 1850620 w 5059200"/>
                    <a:gd name="connsiteY7272" fmla="*/ 230699 h 3887021"/>
                    <a:gd name="connsiteX7273" fmla="*/ 1850620 w 5059200"/>
                    <a:gd name="connsiteY7273" fmla="*/ 230699 h 3887021"/>
                    <a:gd name="connsiteX7274" fmla="*/ 1814866 w 5059200"/>
                    <a:gd name="connsiteY7274" fmla="*/ 244174 h 3887021"/>
                    <a:gd name="connsiteX7275" fmla="*/ 1814866 w 5059200"/>
                    <a:gd name="connsiteY7275" fmla="*/ 244174 h 3887021"/>
                    <a:gd name="connsiteX7276" fmla="*/ 1794024 w 5059200"/>
                    <a:gd name="connsiteY7276" fmla="*/ 252259 h 3887021"/>
                    <a:gd name="connsiteX7277" fmla="*/ 1794024 w 5059200"/>
                    <a:gd name="connsiteY7277" fmla="*/ 252259 h 3887021"/>
                    <a:gd name="connsiteX7278" fmla="*/ 1788634 w 5059200"/>
                    <a:gd name="connsiteY7278" fmla="*/ 251541 h 3887021"/>
                    <a:gd name="connsiteX7279" fmla="*/ 1788634 w 5059200"/>
                    <a:gd name="connsiteY7279" fmla="*/ 251541 h 3887021"/>
                    <a:gd name="connsiteX7280" fmla="*/ 1781267 w 5059200"/>
                    <a:gd name="connsiteY7280" fmla="*/ 257290 h 3887021"/>
                    <a:gd name="connsiteX7281" fmla="*/ 1781267 w 5059200"/>
                    <a:gd name="connsiteY7281" fmla="*/ 257290 h 3887021"/>
                    <a:gd name="connsiteX7282" fmla="*/ 1755574 w 5059200"/>
                    <a:gd name="connsiteY7282" fmla="*/ 276695 h 3887021"/>
                    <a:gd name="connsiteX7283" fmla="*/ 1755574 w 5059200"/>
                    <a:gd name="connsiteY7283" fmla="*/ 276695 h 3887021"/>
                    <a:gd name="connsiteX7284" fmla="*/ 1728983 w 5059200"/>
                    <a:gd name="connsiteY7284" fmla="*/ 310293 h 3887021"/>
                    <a:gd name="connsiteX7285" fmla="*/ 1728983 w 5059200"/>
                    <a:gd name="connsiteY7285" fmla="*/ 310293 h 3887021"/>
                    <a:gd name="connsiteX7286" fmla="*/ 1716944 w 5059200"/>
                    <a:gd name="connsiteY7286" fmla="*/ 323948 h 3887021"/>
                    <a:gd name="connsiteX7287" fmla="*/ 1716944 w 5059200"/>
                    <a:gd name="connsiteY7287" fmla="*/ 323948 h 3887021"/>
                    <a:gd name="connsiteX7288" fmla="*/ 1718202 w 5059200"/>
                    <a:gd name="connsiteY7288" fmla="*/ 328979 h 3887021"/>
                    <a:gd name="connsiteX7289" fmla="*/ 1718202 w 5059200"/>
                    <a:gd name="connsiteY7289" fmla="*/ 328979 h 3887021"/>
                    <a:gd name="connsiteX7290" fmla="*/ 1729342 w 5059200"/>
                    <a:gd name="connsiteY7290" fmla="*/ 343712 h 3887021"/>
                    <a:gd name="connsiteX7291" fmla="*/ 1729342 w 5059200"/>
                    <a:gd name="connsiteY7291" fmla="*/ 343712 h 3887021"/>
                    <a:gd name="connsiteX7292" fmla="*/ 1727186 w 5059200"/>
                    <a:gd name="connsiteY7292" fmla="*/ 349282 h 3887021"/>
                    <a:gd name="connsiteX7293" fmla="*/ 1727186 w 5059200"/>
                    <a:gd name="connsiteY7293" fmla="*/ 349282 h 3887021"/>
                    <a:gd name="connsiteX7294" fmla="*/ 1721975 w 5059200"/>
                    <a:gd name="connsiteY7294" fmla="*/ 362039 h 3887021"/>
                    <a:gd name="connsiteX7295" fmla="*/ 1721975 w 5059200"/>
                    <a:gd name="connsiteY7295" fmla="*/ 362039 h 3887021"/>
                    <a:gd name="connsiteX7296" fmla="*/ 1725569 w 5059200"/>
                    <a:gd name="connsiteY7296" fmla="*/ 364195 h 3887021"/>
                    <a:gd name="connsiteX7297" fmla="*/ 1725569 w 5059200"/>
                    <a:gd name="connsiteY7297" fmla="*/ 364195 h 3887021"/>
                    <a:gd name="connsiteX7298" fmla="*/ 1727186 w 5059200"/>
                    <a:gd name="connsiteY7298" fmla="*/ 364195 h 3887021"/>
                    <a:gd name="connsiteX7299" fmla="*/ 1727186 w 5059200"/>
                    <a:gd name="connsiteY7299" fmla="*/ 364195 h 3887021"/>
                    <a:gd name="connsiteX7300" fmla="*/ 1771385 w 5059200"/>
                    <a:gd name="connsiteY7300" fmla="*/ 360063 h 3887021"/>
                    <a:gd name="connsiteX7301" fmla="*/ 1771385 w 5059200"/>
                    <a:gd name="connsiteY7301" fmla="*/ 360063 h 3887021"/>
                    <a:gd name="connsiteX7302" fmla="*/ 1779111 w 5059200"/>
                    <a:gd name="connsiteY7302" fmla="*/ 360242 h 3887021"/>
                    <a:gd name="connsiteX7303" fmla="*/ 1779111 w 5059200"/>
                    <a:gd name="connsiteY7303" fmla="*/ 360242 h 3887021"/>
                    <a:gd name="connsiteX7304" fmla="*/ 1796898 w 5059200"/>
                    <a:gd name="connsiteY7304" fmla="*/ 359344 h 3887021"/>
                    <a:gd name="connsiteX7305" fmla="*/ 1796898 w 5059200"/>
                    <a:gd name="connsiteY7305" fmla="*/ 359344 h 3887021"/>
                    <a:gd name="connsiteX7306" fmla="*/ 1810194 w 5059200"/>
                    <a:gd name="connsiteY7306" fmla="*/ 361320 h 3887021"/>
                    <a:gd name="connsiteX7307" fmla="*/ 1810194 w 5059200"/>
                    <a:gd name="connsiteY7307" fmla="*/ 361320 h 3887021"/>
                    <a:gd name="connsiteX7308" fmla="*/ 1837864 w 5059200"/>
                    <a:gd name="connsiteY7308" fmla="*/ 372819 h 3887021"/>
                    <a:gd name="connsiteX7309" fmla="*/ 1837864 w 5059200"/>
                    <a:gd name="connsiteY7309" fmla="*/ 372819 h 3887021"/>
                    <a:gd name="connsiteX7310" fmla="*/ 1845410 w 5059200"/>
                    <a:gd name="connsiteY7310" fmla="*/ 384139 h 3887021"/>
                    <a:gd name="connsiteX7311" fmla="*/ 1845410 w 5059200"/>
                    <a:gd name="connsiteY7311" fmla="*/ 384139 h 3887021"/>
                    <a:gd name="connsiteX7312" fmla="*/ 1840738 w 5059200"/>
                    <a:gd name="connsiteY7312" fmla="*/ 388630 h 3887021"/>
                    <a:gd name="connsiteX7313" fmla="*/ 1840738 w 5059200"/>
                    <a:gd name="connsiteY7313" fmla="*/ 388630 h 3887021"/>
                    <a:gd name="connsiteX7314" fmla="*/ 1816123 w 5059200"/>
                    <a:gd name="connsiteY7314" fmla="*/ 394200 h 3887021"/>
                    <a:gd name="connsiteX7315" fmla="*/ 1816123 w 5059200"/>
                    <a:gd name="connsiteY7315" fmla="*/ 394200 h 3887021"/>
                    <a:gd name="connsiteX7316" fmla="*/ 1804804 w 5059200"/>
                    <a:gd name="connsiteY7316" fmla="*/ 397434 h 3887021"/>
                    <a:gd name="connsiteX7317" fmla="*/ 1804804 w 5059200"/>
                    <a:gd name="connsiteY7317" fmla="*/ 397434 h 3887021"/>
                    <a:gd name="connsiteX7318" fmla="*/ 1795820 w 5059200"/>
                    <a:gd name="connsiteY7318" fmla="*/ 402106 h 3887021"/>
                    <a:gd name="connsiteX7319" fmla="*/ 1795820 w 5059200"/>
                    <a:gd name="connsiteY7319" fmla="*/ 402106 h 3887021"/>
                    <a:gd name="connsiteX7320" fmla="*/ 1783423 w 5059200"/>
                    <a:gd name="connsiteY7320" fmla="*/ 397973 h 3887021"/>
                    <a:gd name="connsiteX7321" fmla="*/ 1783423 w 5059200"/>
                    <a:gd name="connsiteY7321" fmla="*/ 397973 h 3887021"/>
                    <a:gd name="connsiteX7322" fmla="*/ 1746950 w 5059200"/>
                    <a:gd name="connsiteY7322" fmla="*/ 387732 h 3887021"/>
                    <a:gd name="connsiteX7323" fmla="*/ 1746950 w 5059200"/>
                    <a:gd name="connsiteY7323" fmla="*/ 387732 h 3887021"/>
                    <a:gd name="connsiteX7324" fmla="*/ 1746950 w 5059200"/>
                    <a:gd name="connsiteY7324" fmla="*/ 387732 h 3887021"/>
                    <a:gd name="connsiteX7325" fmla="*/ 1746051 w 5059200"/>
                    <a:gd name="connsiteY7325" fmla="*/ 387732 h 3887021"/>
                    <a:gd name="connsiteX7326" fmla="*/ 1741919 w 5059200"/>
                    <a:gd name="connsiteY7326" fmla="*/ 387552 h 3887021"/>
                    <a:gd name="connsiteX7327" fmla="*/ 1741919 w 5059200"/>
                    <a:gd name="connsiteY7327" fmla="*/ 387552 h 3887021"/>
                    <a:gd name="connsiteX7328" fmla="*/ 1710297 w 5059200"/>
                    <a:gd name="connsiteY7328" fmla="*/ 398512 h 3887021"/>
                    <a:gd name="connsiteX7329" fmla="*/ 1710297 w 5059200"/>
                    <a:gd name="connsiteY7329" fmla="*/ 398512 h 3887021"/>
                    <a:gd name="connsiteX7330" fmla="*/ 1696103 w 5059200"/>
                    <a:gd name="connsiteY7330" fmla="*/ 431392 h 3887021"/>
                    <a:gd name="connsiteX7331" fmla="*/ 1696103 w 5059200"/>
                    <a:gd name="connsiteY7331" fmla="*/ 431392 h 3887021"/>
                    <a:gd name="connsiteX7332" fmla="*/ 1671128 w 5059200"/>
                    <a:gd name="connsiteY7332" fmla="*/ 457085 h 3887021"/>
                    <a:gd name="connsiteX7333" fmla="*/ 1671128 w 5059200"/>
                    <a:gd name="connsiteY7333" fmla="*/ 457085 h 3887021"/>
                    <a:gd name="connsiteX7334" fmla="*/ 1658192 w 5059200"/>
                    <a:gd name="connsiteY7334" fmla="*/ 440016 h 3887021"/>
                    <a:gd name="connsiteX7335" fmla="*/ 1658192 w 5059200"/>
                    <a:gd name="connsiteY7335" fmla="*/ 440016 h 3887021"/>
                    <a:gd name="connsiteX7336" fmla="*/ 1654059 w 5059200"/>
                    <a:gd name="connsiteY7336" fmla="*/ 436243 h 3887021"/>
                    <a:gd name="connsiteX7337" fmla="*/ 1654059 w 5059200"/>
                    <a:gd name="connsiteY7337" fmla="*/ 436243 h 3887021"/>
                    <a:gd name="connsiteX7338" fmla="*/ 1642381 w 5059200"/>
                    <a:gd name="connsiteY7338" fmla="*/ 437321 h 3887021"/>
                    <a:gd name="connsiteX7339" fmla="*/ 1642381 w 5059200"/>
                    <a:gd name="connsiteY7339" fmla="*/ 437321 h 3887021"/>
                    <a:gd name="connsiteX7340" fmla="*/ 1602493 w 5059200"/>
                    <a:gd name="connsiteY7340" fmla="*/ 462835 h 3887021"/>
                    <a:gd name="connsiteX7341" fmla="*/ 1602493 w 5059200"/>
                    <a:gd name="connsiteY7341" fmla="*/ 462835 h 3887021"/>
                    <a:gd name="connsiteX7342" fmla="*/ 1577519 w 5059200"/>
                    <a:gd name="connsiteY7342" fmla="*/ 511706 h 3887021"/>
                    <a:gd name="connsiteX7343" fmla="*/ 1577519 w 5059200"/>
                    <a:gd name="connsiteY7343" fmla="*/ 511706 h 3887021"/>
                    <a:gd name="connsiteX7344" fmla="*/ 1570332 w 5059200"/>
                    <a:gd name="connsiteY7344" fmla="*/ 512963 h 3887021"/>
                    <a:gd name="connsiteX7345" fmla="*/ 1570332 w 5059200"/>
                    <a:gd name="connsiteY7345" fmla="*/ 512963 h 3887021"/>
                    <a:gd name="connsiteX7346" fmla="*/ 1557576 w 5059200"/>
                    <a:gd name="connsiteY7346" fmla="*/ 509190 h 3887021"/>
                    <a:gd name="connsiteX7347" fmla="*/ 1557576 w 5059200"/>
                    <a:gd name="connsiteY7347" fmla="*/ 509190 h 3887021"/>
                    <a:gd name="connsiteX7348" fmla="*/ 1547873 w 5059200"/>
                    <a:gd name="connsiteY7348" fmla="*/ 506675 h 3887021"/>
                    <a:gd name="connsiteX7349" fmla="*/ 1547873 w 5059200"/>
                    <a:gd name="connsiteY7349" fmla="*/ 506675 h 3887021"/>
                    <a:gd name="connsiteX7350" fmla="*/ 1543741 w 5059200"/>
                    <a:gd name="connsiteY7350" fmla="*/ 510268 h 3887021"/>
                    <a:gd name="connsiteX7351" fmla="*/ 1543741 w 5059200"/>
                    <a:gd name="connsiteY7351" fmla="*/ 510268 h 3887021"/>
                    <a:gd name="connsiteX7352" fmla="*/ 1527750 w 5059200"/>
                    <a:gd name="connsiteY7352" fmla="*/ 526618 h 3887021"/>
                    <a:gd name="connsiteX7353" fmla="*/ 1527750 w 5059200"/>
                    <a:gd name="connsiteY7353" fmla="*/ 526618 h 3887021"/>
                    <a:gd name="connsiteX7354" fmla="*/ 1508884 w 5059200"/>
                    <a:gd name="connsiteY7354" fmla="*/ 514760 h 3887021"/>
                    <a:gd name="connsiteX7355" fmla="*/ 1508884 w 5059200"/>
                    <a:gd name="connsiteY7355" fmla="*/ 514760 h 3887021"/>
                    <a:gd name="connsiteX7356" fmla="*/ 1510142 w 5059200"/>
                    <a:gd name="connsiteY7356" fmla="*/ 510628 h 3887021"/>
                    <a:gd name="connsiteX7357" fmla="*/ 1510142 w 5059200"/>
                    <a:gd name="connsiteY7357" fmla="*/ 510628 h 3887021"/>
                    <a:gd name="connsiteX7358" fmla="*/ 1511040 w 5059200"/>
                    <a:gd name="connsiteY7358" fmla="*/ 509550 h 3887021"/>
                    <a:gd name="connsiteX7359" fmla="*/ 1511040 w 5059200"/>
                    <a:gd name="connsiteY7359" fmla="*/ 509550 h 3887021"/>
                    <a:gd name="connsiteX7360" fmla="*/ 1507267 w 5059200"/>
                    <a:gd name="connsiteY7360" fmla="*/ 507932 h 3887021"/>
                    <a:gd name="connsiteX7361" fmla="*/ 1507267 w 5059200"/>
                    <a:gd name="connsiteY7361" fmla="*/ 507932 h 3887021"/>
                    <a:gd name="connsiteX7362" fmla="*/ 1487503 w 5059200"/>
                    <a:gd name="connsiteY7362" fmla="*/ 503980 h 3887021"/>
                    <a:gd name="connsiteX7363" fmla="*/ 1487503 w 5059200"/>
                    <a:gd name="connsiteY7363" fmla="*/ 503980 h 3887021"/>
                    <a:gd name="connsiteX7364" fmla="*/ 1475465 w 5059200"/>
                    <a:gd name="connsiteY7364" fmla="*/ 506675 h 3887021"/>
                    <a:gd name="connsiteX7365" fmla="*/ 1475465 w 5059200"/>
                    <a:gd name="connsiteY7365" fmla="*/ 506675 h 3887021"/>
                    <a:gd name="connsiteX7366" fmla="*/ 1430907 w 5059200"/>
                    <a:gd name="connsiteY7366" fmla="*/ 519072 h 3887021"/>
                    <a:gd name="connsiteX7367" fmla="*/ 1430907 w 5059200"/>
                    <a:gd name="connsiteY7367" fmla="*/ 519072 h 3887021"/>
                    <a:gd name="connsiteX7368" fmla="*/ 1421205 w 5059200"/>
                    <a:gd name="connsiteY7368" fmla="*/ 519791 h 3887021"/>
                    <a:gd name="connsiteX7369" fmla="*/ 1421205 w 5059200"/>
                    <a:gd name="connsiteY7369" fmla="*/ 519791 h 3887021"/>
                    <a:gd name="connsiteX7370" fmla="*/ 1406831 w 5059200"/>
                    <a:gd name="connsiteY7370" fmla="*/ 511706 h 3887021"/>
                    <a:gd name="connsiteX7371" fmla="*/ 1406831 w 5059200"/>
                    <a:gd name="connsiteY7371" fmla="*/ 511706 h 3887021"/>
                    <a:gd name="connsiteX7372" fmla="*/ 1399285 w 5059200"/>
                    <a:gd name="connsiteY7372" fmla="*/ 489067 h 3887021"/>
                    <a:gd name="connsiteX7373" fmla="*/ 1399285 w 5059200"/>
                    <a:gd name="connsiteY7373" fmla="*/ 489067 h 3887021"/>
                    <a:gd name="connsiteX7374" fmla="*/ 1396769 w 5059200"/>
                    <a:gd name="connsiteY7374" fmla="*/ 487809 h 3887021"/>
                    <a:gd name="connsiteX7375" fmla="*/ 1396769 w 5059200"/>
                    <a:gd name="connsiteY7375" fmla="*/ 487809 h 3887021"/>
                    <a:gd name="connsiteX7376" fmla="*/ 1390481 w 5059200"/>
                    <a:gd name="connsiteY7376" fmla="*/ 486372 h 3887021"/>
                    <a:gd name="connsiteX7377" fmla="*/ 1390481 w 5059200"/>
                    <a:gd name="connsiteY7377" fmla="*/ 486372 h 3887021"/>
                    <a:gd name="connsiteX7378" fmla="*/ 1388145 w 5059200"/>
                    <a:gd name="connsiteY7378" fmla="*/ 486911 h 3887021"/>
                    <a:gd name="connsiteX7379" fmla="*/ 1388145 w 5059200"/>
                    <a:gd name="connsiteY7379" fmla="*/ 486911 h 3887021"/>
                    <a:gd name="connsiteX7380" fmla="*/ 1368201 w 5059200"/>
                    <a:gd name="connsiteY7380" fmla="*/ 501644 h 3887021"/>
                    <a:gd name="connsiteX7381" fmla="*/ 1368201 w 5059200"/>
                    <a:gd name="connsiteY7381" fmla="*/ 501644 h 3887021"/>
                    <a:gd name="connsiteX7382" fmla="*/ 1357780 w 5059200"/>
                    <a:gd name="connsiteY7382" fmla="*/ 503800 h 3887021"/>
                    <a:gd name="connsiteX7383" fmla="*/ 1357780 w 5059200"/>
                    <a:gd name="connsiteY7383" fmla="*/ 503800 h 3887021"/>
                    <a:gd name="connsiteX7384" fmla="*/ 1348258 w 5059200"/>
                    <a:gd name="connsiteY7384" fmla="*/ 498051 h 3887021"/>
                    <a:gd name="connsiteX7385" fmla="*/ 1348258 w 5059200"/>
                    <a:gd name="connsiteY7385" fmla="*/ 498051 h 3887021"/>
                    <a:gd name="connsiteX7386" fmla="*/ 1353289 w 5059200"/>
                    <a:gd name="connsiteY7386" fmla="*/ 492840 h 3887021"/>
                    <a:gd name="connsiteX7387" fmla="*/ 1353289 w 5059200"/>
                    <a:gd name="connsiteY7387" fmla="*/ 492840 h 3887021"/>
                    <a:gd name="connsiteX7388" fmla="*/ 1359397 w 5059200"/>
                    <a:gd name="connsiteY7388" fmla="*/ 490325 h 3887021"/>
                    <a:gd name="connsiteX7389" fmla="*/ 1359397 w 5059200"/>
                    <a:gd name="connsiteY7389" fmla="*/ 490325 h 3887021"/>
                    <a:gd name="connsiteX7390" fmla="*/ 1357421 w 5059200"/>
                    <a:gd name="connsiteY7390" fmla="*/ 489067 h 3887021"/>
                    <a:gd name="connsiteX7391" fmla="*/ 1357421 w 5059200"/>
                    <a:gd name="connsiteY7391" fmla="*/ 489067 h 3887021"/>
                    <a:gd name="connsiteX7392" fmla="*/ 1347539 w 5059200"/>
                    <a:gd name="connsiteY7392" fmla="*/ 472178 h 3887021"/>
                    <a:gd name="connsiteX7393" fmla="*/ 1347539 w 5059200"/>
                    <a:gd name="connsiteY7393" fmla="*/ 472178 h 3887021"/>
                    <a:gd name="connsiteX7394" fmla="*/ 1346461 w 5059200"/>
                    <a:gd name="connsiteY7394" fmla="*/ 467147 h 3887021"/>
                    <a:gd name="connsiteX7395" fmla="*/ 1346461 w 5059200"/>
                    <a:gd name="connsiteY7395" fmla="*/ 467147 h 3887021"/>
                    <a:gd name="connsiteX7396" fmla="*/ 1351492 w 5059200"/>
                    <a:gd name="connsiteY7396" fmla="*/ 455468 h 3887021"/>
                    <a:gd name="connsiteX7397" fmla="*/ 1351492 w 5059200"/>
                    <a:gd name="connsiteY7397" fmla="*/ 455468 h 3887021"/>
                    <a:gd name="connsiteX7398" fmla="*/ 1380599 w 5059200"/>
                    <a:gd name="connsiteY7398" fmla="*/ 432830 h 3887021"/>
                    <a:gd name="connsiteX7399" fmla="*/ 1380599 w 5059200"/>
                    <a:gd name="connsiteY7399" fmla="*/ 432830 h 3887021"/>
                    <a:gd name="connsiteX7400" fmla="*/ 1403058 w 5059200"/>
                    <a:gd name="connsiteY7400" fmla="*/ 421690 h 3887021"/>
                    <a:gd name="connsiteX7401" fmla="*/ 1403058 w 5059200"/>
                    <a:gd name="connsiteY7401" fmla="*/ 421690 h 3887021"/>
                    <a:gd name="connsiteX7402" fmla="*/ 1405753 w 5059200"/>
                    <a:gd name="connsiteY7402" fmla="*/ 411269 h 3887021"/>
                    <a:gd name="connsiteX7403" fmla="*/ 1405753 w 5059200"/>
                    <a:gd name="connsiteY7403" fmla="*/ 411269 h 3887021"/>
                    <a:gd name="connsiteX7404" fmla="*/ 1403956 w 5059200"/>
                    <a:gd name="connsiteY7404" fmla="*/ 405879 h 3887021"/>
                    <a:gd name="connsiteX7405" fmla="*/ 1403956 w 5059200"/>
                    <a:gd name="connsiteY7405" fmla="*/ 405879 h 3887021"/>
                    <a:gd name="connsiteX7406" fmla="*/ 1403776 w 5059200"/>
                    <a:gd name="connsiteY7406" fmla="*/ 405879 h 3887021"/>
                    <a:gd name="connsiteX7407" fmla="*/ 1388145 w 5059200"/>
                    <a:gd name="connsiteY7407" fmla="*/ 407136 h 3887021"/>
                    <a:gd name="connsiteX7408" fmla="*/ 1388145 w 5059200"/>
                    <a:gd name="connsiteY7408" fmla="*/ 407136 h 3887021"/>
                    <a:gd name="connsiteX7409" fmla="*/ 1379341 w 5059200"/>
                    <a:gd name="connsiteY7409" fmla="*/ 405879 h 3887021"/>
                    <a:gd name="connsiteX7410" fmla="*/ 1379341 w 5059200"/>
                    <a:gd name="connsiteY7410" fmla="*/ 405879 h 3887021"/>
                    <a:gd name="connsiteX7411" fmla="*/ 1367842 w 5059200"/>
                    <a:gd name="connsiteY7411" fmla="*/ 401028 h 3887021"/>
                    <a:gd name="connsiteX7412" fmla="*/ 1367842 w 5059200"/>
                    <a:gd name="connsiteY7412" fmla="*/ 401028 h 3887021"/>
                    <a:gd name="connsiteX7413" fmla="*/ 1364428 w 5059200"/>
                    <a:gd name="connsiteY7413" fmla="*/ 402824 h 3887021"/>
                    <a:gd name="connsiteX7414" fmla="*/ 1364428 w 5059200"/>
                    <a:gd name="connsiteY7414" fmla="*/ 402824 h 3887021"/>
                    <a:gd name="connsiteX7415" fmla="*/ 1346281 w 5059200"/>
                    <a:gd name="connsiteY7415" fmla="*/ 425283 h 3887021"/>
                    <a:gd name="connsiteX7416" fmla="*/ 1346281 w 5059200"/>
                    <a:gd name="connsiteY7416" fmla="*/ 425283 h 3887021"/>
                    <a:gd name="connsiteX7417" fmla="*/ 1335860 w 5059200"/>
                    <a:gd name="connsiteY7417" fmla="*/ 431213 h 3887021"/>
                    <a:gd name="connsiteX7418" fmla="*/ 1335860 w 5059200"/>
                    <a:gd name="connsiteY7418" fmla="*/ 431213 h 3887021"/>
                    <a:gd name="connsiteX7419" fmla="*/ 1341790 w 5059200"/>
                    <a:gd name="connsiteY7419" fmla="*/ 438759 h 3887021"/>
                    <a:gd name="connsiteX7420" fmla="*/ 1341790 w 5059200"/>
                    <a:gd name="connsiteY7420" fmla="*/ 438759 h 3887021"/>
                    <a:gd name="connsiteX7421" fmla="*/ 1337118 w 5059200"/>
                    <a:gd name="connsiteY7421" fmla="*/ 445227 h 3887021"/>
                    <a:gd name="connsiteX7422" fmla="*/ 1337118 w 5059200"/>
                    <a:gd name="connsiteY7422" fmla="*/ 445227 h 3887021"/>
                    <a:gd name="connsiteX7423" fmla="*/ 1319331 w 5059200"/>
                    <a:gd name="connsiteY7423" fmla="*/ 472357 h 3887021"/>
                    <a:gd name="connsiteX7424" fmla="*/ 1319331 w 5059200"/>
                    <a:gd name="connsiteY7424" fmla="*/ 472357 h 3887021"/>
                    <a:gd name="connsiteX7425" fmla="*/ 1301004 w 5059200"/>
                    <a:gd name="connsiteY7425" fmla="*/ 493738 h 3887021"/>
                    <a:gd name="connsiteX7426" fmla="*/ 1301004 w 5059200"/>
                    <a:gd name="connsiteY7426" fmla="*/ 493738 h 3887021"/>
                    <a:gd name="connsiteX7427" fmla="*/ 1286271 w 5059200"/>
                    <a:gd name="connsiteY7427" fmla="*/ 502363 h 3887021"/>
                    <a:gd name="connsiteX7428" fmla="*/ 1286271 w 5059200"/>
                    <a:gd name="connsiteY7428" fmla="*/ 502363 h 3887021"/>
                    <a:gd name="connsiteX7429" fmla="*/ 1280881 w 5059200"/>
                    <a:gd name="connsiteY7429" fmla="*/ 499847 h 3887021"/>
                    <a:gd name="connsiteX7430" fmla="*/ 1280881 w 5059200"/>
                    <a:gd name="connsiteY7430" fmla="*/ 499847 h 3887021"/>
                    <a:gd name="connsiteX7431" fmla="*/ 1275670 w 5059200"/>
                    <a:gd name="connsiteY7431" fmla="*/ 492301 h 3887021"/>
                    <a:gd name="connsiteX7432" fmla="*/ 1275670 w 5059200"/>
                    <a:gd name="connsiteY7432" fmla="*/ 492301 h 3887021"/>
                    <a:gd name="connsiteX7433" fmla="*/ 1274233 w 5059200"/>
                    <a:gd name="connsiteY7433" fmla="*/ 494457 h 3887021"/>
                    <a:gd name="connsiteX7434" fmla="*/ 1274233 w 5059200"/>
                    <a:gd name="connsiteY7434" fmla="*/ 494457 h 3887021"/>
                    <a:gd name="connsiteX7435" fmla="*/ 1261297 w 5059200"/>
                    <a:gd name="connsiteY7435" fmla="*/ 504878 h 3887021"/>
                    <a:gd name="connsiteX7436" fmla="*/ 1261297 w 5059200"/>
                    <a:gd name="connsiteY7436" fmla="*/ 504878 h 3887021"/>
                    <a:gd name="connsiteX7437" fmla="*/ 1256625 w 5059200"/>
                    <a:gd name="connsiteY7437" fmla="*/ 500746 h 3887021"/>
                    <a:gd name="connsiteX7438" fmla="*/ 1256625 w 5059200"/>
                    <a:gd name="connsiteY7438" fmla="*/ 500746 h 3887021"/>
                    <a:gd name="connsiteX7439" fmla="*/ 1255188 w 5059200"/>
                    <a:gd name="connsiteY7439" fmla="*/ 494816 h 3887021"/>
                    <a:gd name="connsiteX7440" fmla="*/ 1255188 w 5059200"/>
                    <a:gd name="connsiteY7440" fmla="*/ 494816 h 3887021"/>
                    <a:gd name="connsiteX7441" fmla="*/ 1253930 w 5059200"/>
                    <a:gd name="connsiteY7441" fmla="*/ 494637 h 3887021"/>
                    <a:gd name="connsiteX7442" fmla="*/ 1253930 w 5059200"/>
                    <a:gd name="connsiteY7442" fmla="*/ 494637 h 3887021"/>
                    <a:gd name="connsiteX7443" fmla="*/ 1247462 w 5059200"/>
                    <a:gd name="connsiteY7443" fmla="*/ 495535 h 3887021"/>
                    <a:gd name="connsiteX7444" fmla="*/ 1247462 w 5059200"/>
                    <a:gd name="connsiteY7444" fmla="*/ 495535 h 3887021"/>
                    <a:gd name="connsiteX7445" fmla="*/ 1224644 w 5059200"/>
                    <a:gd name="connsiteY7445" fmla="*/ 510628 h 3887021"/>
                    <a:gd name="connsiteX7446" fmla="*/ 1224644 w 5059200"/>
                    <a:gd name="connsiteY7446" fmla="*/ 510628 h 3887021"/>
                    <a:gd name="connsiteX7447" fmla="*/ 1223925 w 5059200"/>
                    <a:gd name="connsiteY7447" fmla="*/ 523205 h 3887021"/>
                    <a:gd name="connsiteX7448" fmla="*/ 1223925 w 5059200"/>
                    <a:gd name="connsiteY7448" fmla="*/ 523205 h 3887021"/>
                    <a:gd name="connsiteX7449" fmla="*/ 1216738 w 5059200"/>
                    <a:gd name="connsiteY7449" fmla="*/ 531290 h 3887021"/>
                    <a:gd name="connsiteX7450" fmla="*/ 1216738 w 5059200"/>
                    <a:gd name="connsiteY7450" fmla="*/ 531290 h 3887021"/>
                    <a:gd name="connsiteX7451" fmla="*/ 1216738 w 5059200"/>
                    <a:gd name="connsiteY7451" fmla="*/ 531290 h 3887021"/>
                    <a:gd name="connsiteX7452" fmla="*/ 1203622 w 5059200"/>
                    <a:gd name="connsiteY7452" fmla="*/ 522306 h 3887021"/>
                    <a:gd name="connsiteX7453" fmla="*/ 1203622 w 5059200"/>
                    <a:gd name="connsiteY7453" fmla="*/ 522306 h 3887021"/>
                    <a:gd name="connsiteX7454" fmla="*/ 1205059 w 5059200"/>
                    <a:gd name="connsiteY7454" fmla="*/ 517455 h 3887021"/>
                    <a:gd name="connsiteX7455" fmla="*/ 1205059 w 5059200"/>
                    <a:gd name="connsiteY7455" fmla="*/ 517455 h 3887021"/>
                    <a:gd name="connsiteX7456" fmla="*/ 1208293 w 5059200"/>
                    <a:gd name="connsiteY7456" fmla="*/ 507753 h 3887021"/>
                    <a:gd name="connsiteX7457" fmla="*/ 1208293 w 5059200"/>
                    <a:gd name="connsiteY7457" fmla="*/ 507753 h 3887021"/>
                    <a:gd name="connsiteX7458" fmla="*/ 1207934 w 5059200"/>
                    <a:gd name="connsiteY7458" fmla="*/ 508112 h 3887021"/>
                    <a:gd name="connsiteX7459" fmla="*/ 1207934 w 5059200"/>
                    <a:gd name="connsiteY7459" fmla="*/ 508112 h 3887021"/>
                    <a:gd name="connsiteX7460" fmla="*/ 1180804 w 5059200"/>
                    <a:gd name="connsiteY7460" fmla="*/ 529852 h 3887021"/>
                    <a:gd name="connsiteX7461" fmla="*/ 1180804 w 5059200"/>
                    <a:gd name="connsiteY7461" fmla="*/ 529852 h 3887021"/>
                    <a:gd name="connsiteX7462" fmla="*/ 1170562 w 5059200"/>
                    <a:gd name="connsiteY7462" fmla="*/ 537758 h 3887021"/>
                    <a:gd name="connsiteX7463" fmla="*/ 1170562 w 5059200"/>
                    <a:gd name="connsiteY7463" fmla="*/ 537758 h 3887021"/>
                    <a:gd name="connsiteX7464" fmla="*/ 1170562 w 5059200"/>
                    <a:gd name="connsiteY7464" fmla="*/ 537938 h 3887021"/>
                    <a:gd name="connsiteX7465" fmla="*/ 1170383 w 5059200"/>
                    <a:gd name="connsiteY7465" fmla="*/ 538656 h 3887021"/>
                    <a:gd name="connsiteX7466" fmla="*/ 1159782 w 5059200"/>
                    <a:gd name="connsiteY7466" fmla="*/ 548538 h 3887021"/>
                    <a:gd name="connsiteX7467" fmla="*/ 1159782 w 5059200"/>
                    <a:gd name="connsiteY7467" fmla="*/ 548538 h 3887021"/>
                    <a:gd name="connsiteX7468" fmla="*/ 1136964 w 5059200"/>
                    <a:gd name="connsiteY7468" fmla="*/ 559319 h 3887021"/>
                    <a:gd name="connsiteX7469" fmla="*/ 1136964 w 5059200"/>
                    <a:gd name="connsiteY7469" fmla="*/ 559319 h 3887021"/>
                    <a:gd name="connsiteX7470" fmla="*/ 1100850 w 5059200"/>
                    <a:gd name="connsiteY7470" fmla="*/ 568841 h 3887021"/>
                    <a:gd name="connsiteX7471" fmla="*/ 1100850 w 5059200"/>
                    <a:gd name="connsiteY7471" fmla="*/ 568841 h 3887021"/>
                    <a:gd name="connsiteX7472" fmla="*/ 1100850 w 5059200"/>
                    <a:gd name="connsiteY7472" fmla="*/ 568841 h 3887021"/>
                    <a:gd name="connsiteX7473" fmla="*/ 1093303 w 5059200"/>
                    <a:gd name="connsiteY7473" fmla="*/ 568662 h 3887021"/>
                    <a:gd name="connsiteX7474" fmla="*/ 1093303 w 5059200"/>
                    <a:gd name="connsiteY7474" fmla="*/ 568662 h 3887021"/>
                    <a:gd name="connsiteX7475" fmla="*/ 1086835 w 5059200"/>
                    <a:gd name="connsiteY7475" fmla="*/ 570818 h 3887021"/>
                    <a:gd name="connsiteX7476" fmla="*/ 1086835 w 5059200"/>
                    <a:gd name="connsiteY7476" fmla="*/ 570818 h 3887021"/>
                    <a:gd name="connsiteX7477" fmla="*/ 1053596 w 5059200"/>
                    <a:gd name="connsiteY7477" fmla="*/ 595612 h 3887021"/>
                    <a:gd name="connsiteX7478" fmla="*/ 1053596 w 5059200"/>
                    <a:gd name="connsiteY7478" fmla="*/ 595612 h 3887021"/>
                    <a:gd name="connsiteX7479" fmla="*/ 1053416 w 5059200"/>
                    <a:gd name="connsiteY7479" fmla="*/ 595612 h 3887021"/>
                    <a:gd name="connsiteX7480" fmla="*/ 1042816 w 5059200"/>
                    <a:gd name="connsiteY7480" fmla="*/ 594714 h 3887021"/>
                    <a:gd name="connsiteX7481" fmla="*/ 1042816 w 5059200"/>
                    <a:gd name="connsiteY7481" fmla="*/ 594714 h 3887021"/>
                    <a:gd name="connsiteX7482" fmla="*/ 1035988 w 5059200"/>
                    <a:gd name="connsiteY7482" fmla="*/ 599745 h 3887021"/>
                    <a:gd name="connsiteX7483" fmla="*/ 1035988 w 5059200"/>
                    <a:gd name="connsiteY7483" fmla="*/ 599745 h 3887021"/>
                    <a:gd name="connsiteX7484" fmla="*/ 1027364 w 5059200"/>
                    <a:gd name="connsiteY7484" fmla="*/ 608189 h 3887021"/>
                    <a:gd name="connsiteX7485" fmla="*/ 1027364 w 5059200"/>
                    <a:gd name="connsiteY7485" fmla="*/ 608189 h 3887021"/>
                    <a:gd name="connsiteX7486" fmla="*/ 1016763 w 5059200"/>
                    <a:gd name="connsiteY7486" fmla="*/ 603338 h 3887021"/>
                    <a:gd name="connsiteX7487" fmla="*/ 1016763 w 5059200"/>
                    <a:gd name="connsiteY7487" fmla="*/ 603338 h 3887021"/>
                    <a:gd name="connsiteX7488" fmla="*/ 1003467 w 5059200"/>
                    <a:gd name="connsiteY7488" fmla="*/ 591839 h 3887021"/>
                    <a:gd name="connsiteX7489" fmla="*/ 1003467 w 5059200"/>
                    <a:gd name="connsiteY7489" fmla="*/ 591839 h 3887021"/>
                    <a:gd name="connsiteX7490" fmla="*/ 997898 w 5059200"/>
                    <a:gd name="connsiteY7490" fmla="*/ 584293 h 3887021"/>
                    <a:gd name="connsiteX7491" fmla="*/ 997898 w 5059200"/>
                    <a:gd name="connsiteY7491" fmla="*/ 584293 h 3887021"/>
                    <a:gd name="connsiteX7492" fmla="*/ 995202 w 5059200"/>
                    <a:gd name="connsiteY7492" fmla="*/ 587527 h 3887021"/>
                    <a:gd name="connsiteX7493" fmla="*/ 995202 w 5059200"/>
                    <a:gd name="connsiteY7493" fmla="*/ 587527 h 3887021"/>
                    <a:gd name="connsiteX7494" fmla="*/ 979930 w 5059200"/>
                    <a:gd name="connsiteY7494" fmla="*/ 618071 h 3887021"/>
                    <a:gd name="connsiteX7495" fmla="*/ 979930 w 5059200"/>
                    <a:gd name="connsiteY7495" fmla="*/ 618071 h 3887021"/>
                    <a:gd name="connsiteX7496" fmla="*/ 962682 w 5059200"/>
                    <a:gd name="connsiteY7496" fmla="*/ 621665 h 3887021"/>
                    <a:gd name="connsiteX7497" fmla="*/ 962682 w 5059200"/>
                    <a:gd name="connsiteY7497" fmla="*/ 621665 h 3887021"/>
                    <a:gd name="connsiteX7498" fmla="*/ 956034 w 5059200"/>
                    <a:gd name="connsiteY7498" fmla="*/ 620766 h 3887021"/>
                    <a:gd name="connsiteX7499" fmla="*/ 956034 w 5059200"/>
                    <a:gd name="connsiteY7499" fmla="*/ 620766 h 3887021"/>
                    <a:gd name="connsiteX7500" fmla="*/ 951183 w 5059200"/>
                    <a:gd name="connsiteY7500" fmla="*/ 613939 h 3887021"/>
                    <a:gd name="connsiteX7501" fmla="*/ 951183 w 5059200"/>
                    <a:gd name="connsiteY7501" fmla="*/ 613939 h 3887021"/>
                    <a:gd name="connsiteX7502" fmla="*/ 949207 w 5059200"/>
                    <a:gd name="connsiteY7502" fmla="*/ 611064 h 3887021"/>
                    <a:gd name="connsiteX7503" fmla="*/ 949207 w 5059200"/>
                    <a:gd name="connsiteY7503" fmla="*/ 611064 h 3887021"/>
                    <a:gd name="connsiteX7504" fmla="*/ 948129 w 5059200"/>
                    <a:gd name="connsiteY7504" fmla="*/ 611783 h 3887021"/>
                    <a:gd name="connsiteX7505" fmla="*/ 948129 w 5059200"/>
                    <a:gd name="connsiteY7505" fmla="*/ 611783 h 3887021"/>
                    <a:gd name="connsiteX7506" fmla="*/ 938426 w 5059200"/>
                    <a:gd name="connsiteY7506" fmla="*/ 614837 h 3887021"/>
                    <a:gd name="connsiteX7507" fmla="*/ 938426 w 5059200"/>
                    <a:gd name="connsiteY7507" fmla="*/ 614837 h 3887021"/>
                    <a:gd name="connsiteX7508" fmla="*/ 930880 w 5059200"/>
                    <a:gd name="connsiteY7508" fmla="*/ 613400 h 3887021"/>
                    <a:gd name="connsiteX7509" fmla="*/ 930880 w 5059200"/>
                    <a:gd name="connsiteY7509" fmla="*/ 613400 h 3887021"/>
                    <a:gd name="connsiteX7510" fmla="*/ 926029 w 5059200"/>
                    <a:gd name="connsiteY7510" fmla="*/ 613040 h 3887021"/>
                    <a:gd name="connsiteX7511" fmla="*/ 926029 w 5059200"/>
                    <a:gd name="connsiteY7511" fmla="*/ 613040 h 3887021"/>
                    <a:gd name="connsiteX7512" fmla="*/ 914889 w 5059200"/>
                    <a:gd name="connsiteY7512" fmla="*/ 617892 h 3887021"/>
                    <a:gd name="connsiteX7513" fmla="*/ 914889 w 5059200"/>
                    <a:gd name="connsiteY7513" fmla="*/ 617892 h 3887021"/>
                    <a:gd name="connsiteX7514" fmla="*/ 907163 w 5059200"/>
                    <a:gd name="connsiteY7514" fmla="*/ 623821 h 3887021"/>
                    <a:gd name="connsiteX7515" fmla="*/ 907163 w 5059200"/>
                    <a:gd name="connsiteY7515" fmla="*/ 623821 h 3887021"/>
                    <a:gd name="connsiteX7516" fmla="*/ 903929 w 5059200"/>
                    <a:gd name="connsiteY7516" fmla="*/ 626157 h 3887021"/>
                    <a:gd name="connsiteX7517" fmla="*/ 903929 w 5059200"/>
                    <a:gd name="connsiteY7517" fmla="*/ 626157 h 3887021"/>
                    <a:gd name="connsiteX7518" fmla="*/ 904468 w 5059200"/>
                    <a:gd name="connsiteY7518" fmla="*/ 627055 h 3887021"/>
                    <a:gd name="connsiteX7519" fmla="*/ 904468 w 5059200"/>
                    <a:gd name="connsiteY7519" fmla="*/ 627055 h 3887021"/>
                    <a:gd name="connsiteX7520" fmla="*/ 926209 w 5059200"/>
                    <a:gd name="connsiteY7520" fmla="*/ 652748 h 3887021"/>
                    <a:gd name="connsiteX7521" fmla="*/ 926209 w 5059200"/>
                    <a:gd name="connsiteY7521" fmla="*/ 652748 h 3887021"/>
                    <a:gd name="connsiteX7522" fmla="*/ 934294 w 5059200"/>
                    <a:gd name="connsiteY7522" fmla="*/ 665325 h 3887021"/>
                    <a:gd name="connsiteX7523" fmla="*/ 934294 w 5059200"/>
                    <a:gd name="connsiteY7523" fmla="*/ 665325 h 3887021"/>
                    <a:gd name="connsiteX7524" fmla="*/ 929802 w 5059200"/>
                    <a:gd name="connsiteY7524" fmla="*/ 674309 h 3887021"/>
                    <a:gd name="connsiteX7525" fmla="*/ 929802 w 5059200"/>
                    <a:gd name="connsiteY7525" fmla="*/ 674309 h 3887021"/>
                    <a:gd name="connsiteX7526" fmla="*/ 922076 w 5059200"/>
                    <a:gd name="connsiteY7526" fmla="*/ 690120 h 3887021"/>
                    <a:gd name="connsiteX7527" fmla="*/ 922076 w 5059200"/>
                    <a:gd name="connsiteY7527" fmla="*/ 690120 h 3887021"/>
                    <a:gd name="connsiteX7528" fmla="*/ 922076 w 5059200"/>
                    <a:gd name="connsiteY7528" fmla="*/ 690120 h 3887021"/>
                    <a:gd name="connsiteX7529" fmla="*/ 922076 w 5059200"/>
                    <a:gd name="connsiteY7529" fmla="*/ 690659 h 3887021"/>
                    <a:gd name="connsiteX7530" fmla="*/ 927466 w 5059200"/>
                    <a:gd name="connsiteY7530" fmla="*/ 707189 h 3887021"/>
                    <a:gd name="connsiteX7531" fmla="*/ 927466 w 5059200"/>
                    <a:gd name="connsiteY7531" fmla="*/ 707189 h 3887021"/>
                    <a:gd name="connsiteX7532" fmla="*/ 927287 w 5059200"/>
                    <a:gd name="connsiteY7532" fmla="*/ 709704 h 3887021"/>
                    <a:gd name="connsiteX7533" fmla="*/ 927287 w 5059200"/>
                    <a:gd name="connsiteY7533" fmla="*/ 709704 h 3887021"/>
                    <a:gd name="connsiteX7534" fmla="*/ 917944 w 5059200"/>
                    <a:gd name="connsiteY7534" fmla="*/ 730187 h 3887021"/>
                    <a:gd name="connsiteX7535" fmla="*/ 917944 w 5059200"/>
                    <a:gd name="connsiteY7535" fmla="*/ 730187 h 3887021"/>
                    <a:gd name="connsiteX7536" fmla="*/ 894227 w 5059200"/>
                    <a:gd name="connsiteY7536" fmla="*/ 758215 h 3887021"/>
                    <a:gd name="connsiteX7537" fmla="*/ 894227 w 5059200"/>
                    <a:gd name="connsiteY7537" fmla="*/ 758215 h 3887021"/>
                    <a:gd name="connsiteX7538" fmla="*/ 854519 w 5059200"/>
                    <a:gd name="connsiteY7538" fmla="*/ 802235 h 3887021"/>
                    <a:gd name="connsiteX7539" fmla="*/ 854519 w 5059200"/>
                    <a:gd name="connsiteY7539" fmla="*/ 802235 h 3887021"/>
                    <a:gd name="connsiteX7540" fmla="*/ 841403 w 5059200"/>
                    <a:gd name="connsiteY7540" fmla="*/ 803852 h 3887021"/>
                    <a:gd name="connsiteX7541" fmla="*/ 841403 w 5059200"/>
                    <a:gd name="connsiteY7541" fmla="*/ 803852 h 3887021"/>
                    <a:gd name="connsiteX7542" fmla="*/ 810500 w 5059200"/>
                    <a:gd name="connsiteY7542" fmla="*/ 795407 h 3887021"/>
                    <a:gd name="connsiteX7543" fmla="*/ 810500 w 5059200"/>
                    <a:gd name="connsiteY7543" fmla="*/ 795407 h 3887021"/>
                    <a:gd name="connsiteX7544" fmla="*/ 775104 w 5059200"/>
                    <a:gd name="connsiteY7544" fmla="*/ 779776 h 3887021"/>
                    <a:gd name="connsiteX7545" fmla="*/ 775104 w 5059200"/>
                    <a:gd name="connsiteY7545" fmla="*/ 779776 h 3887021"/>
                    <a:gd name="connsiteX7546" fmla="*/ 774565 w 5059200"/>
                    <a:gd name="connsiteY7546" fmla="*/ 779776 h 3887021"/>
                    <a:gd name="connsiteX7547" fmla="*/ 774206 w 5059200"/>
                    <a:gd name="connsiteY7547" fmla="*/ 779776 h 3887021"/>
                    <a:gd name="connsiteX7548" fmla="*/ 774206 w 5059200"/>
                    <a:gd name="connsiteY7548" fmla="*/ 779776 h 3887021"/>
                    <a:gd name="connsiteX7549" fmla="*/ 767019 w 5059200"/>
                    <a:gd name="connsiteY7549" fmla="*/ 779776 h 3887021"/>
                    <a:gd name="connsiteX7550" fmla="*/ 767019 w 5059200"/>
                    <a:gd name="connsiteY7550" fmla="*/ 779776 h 3887021"/>
                    <a:gd name="connsiteX7551" fmla="*/ 751388 w 5059200"/>
                    <a:gd name="connsiteY7551" fmla="*/ 772589 h 3887021"/>
                    <a:gd name="connsiteX7552" fmla="*/ 751388 w 5059200"/>
                    <a:gd name="connsiteY7552" fmla="*/ 772589 h 3887021"/>
                    <a:gd name="connsiteX7553" fmla="*/ 736475 w 5059200"/>
                    <a:gd name="connsiteY7553" fmla="*/ 767379 h 3887021"/>
                    <a:gd name="connsiteX7554" fmla="*/ 736475 w 5059200"/>
                    <a:gd name="connsiteY7554" fmla="*/ 767379 h 3887021"/>
                    <a:gd name="connsiteX7555" fmla="*/ 728390 w 5059200"/>
                    <a:gd name="connsiteY7555" fmla="*/ 769894 h 3887021"/>
                    <a:gd name="connsiteX7556" fmla="*/ 728390 w 5059200"/>
                    <a:gd name="connsiteY7556" fmla="*/ 769894 h 3887021"/>
                    <a:gd name="connsiteX7557" fmla="*/ 708446 w 5059200"/>
                    <a:gd name="connsiteY7557" fmla="*/ 778698 h 3887021"/>
                    <a:gd name="connsiteX7558" fmla="*/ 708446 w 5059200"/>
                    <a:gd name="connsiteY7558" fmla="*/ 778698 h 3887021"/>
                    <a:gd name="connsiteX7559" fmla="*/ 690838 w 5059200"/>
                    <a:gd name="connsiteY7559" fmla="*/ 787322 h 3887021"/>
                    <a:gd name="connsiteX7560" fmla="*/ 690838 w 5059200"/>
                    <a:gd name="connsiteY7560" fmla="*/ 787322 h 3887021"/>
                    <a:gd name="connsiteX7561" fmla="*/ 690838 w 5059200"/>
                    <a:gd name="connsiteY7561" fmla="*/ 787861 h 3887021"/>
                    <a:gd name="connsiteX7562" fmla="*/ 690838 w 5059200"/>
                    <a:gd name="connsiteY7562" fmla="*/ 787861 h 3887021"/>
                    <a:gd name="connsiteX7563" fmla="*/ 690838 w 5059200"/>
                    <a:gd name="connsiteY7563" fmla="*/ 787861 h 3887021"/>
                    <a:gd name="connsiteX7564" fmla="*/ 690838 w 5059200"/>
                    <a:gd name="connsiteY7564" fmla="*/ 787861 h 3887021"/>
                    <a:gd name="connsiteX7565" fmla="*/ 690838 w 5059200"/>
                    <a:gd name="connsiteY7565" fmla="*/ 787861 h 3887021"/>
                    <a:gd name="connsiteX7566" fmla="*/ 690838 w 5059200"/>
                    <a:gd name="connsiteY7566" fmla="*/ 788041 h 3887021"/>
                    <a:gd name="connsiteX7567" fmla="*/ 690838 w 5059200"/>
                    <a:gd name="connsiteY7567" fmla="*/ 788041 h 3887021"/>
                    <a:gd name="connsiteX7568" fmla="*/ 697666 w 5059200"/>
                    <a:gd name="connsiteY7568" fmla="*/ 801876 h 3887021"/>
                    <a:gd name="connsiteX7569" fmla="*/ 697666 w 5059200"/>
                    <a:gd name="connsiteY7569" fmla="*/ 801876 h 3887021"/>
                    <a:gd name="connsiteX7570" fmla="*/ 691198 w 5059200"/>
                    <a:gd name="connsiteY7570" fmla="*/ 811398 h 3887021"/>
                    <a:gd name="connsiteX7571" fmla="*/ 691198 w 5059200"/>
                    <a:gd name="connsiteY7571" fmla="*/ 811398 h 3887021"/>
                    <a:gd name="connsiteX7572" fmla="*/ 674309 w 5059200"/>
                    <a:gd name="connsiteY7572" fmla="*/ 840505 h 3887021"/>
                    <a:gd name="connsiteX7573" fmla="*/ 674309 w 5059200"/>
                    <a:gd name="connsiteY7573" fmla="*/ 840505 h 3887021"/>
                    <a:gd name="connsiteX7574" fmla="*/ 647358 w 5059200"/>
                    <a:gd name="connsiteY7574" fmla="*/ 878236 h 3887021"/>
                    <a:gd name="connsiteX7575" fmla="*/ 647358 w 5059200"/>
                    <a:gd name="connsiteY7575" fmla="*/ 878236 h 3887021"/>
                    <a:gd name="connsiteX7576" fmla="*/ 621305 w 5059200"/>
                    <a:gd name="connsiteY7576" fmla="*/ 907523 h 3887021"/>
                    <a:gd name="connsiteX7577" fmla="*/ 621305 w 5059200"/>
                    <a:gd name="connsiteY7577" fmla="*/ 907523 h 3887021"/>
                    <a:gd name="connsiteX7578" fmla="*/ 604237 w 5059200"/>
                    <a:gd name="connsiteY7578" fmla="*/ 931239 h 3887021"/>
                    <a:gd name="connsiteX7579" fmla="*/ 604237 w 5059200"/>
                    <a:gd name="connsiteY7579" fmla="*/ 931239 h 3887021"/>
                    <a:gd name="connsiteX7580" fmla="*/ 593277 w 5059200"/>
                    <a:gd name="connsiteY7580" fmla="*/ 964119 h 3887021"/>
                    <a:gd name="connsiteX7581" fmla="*/ 593277 w 5059200"/>
                    <a:gd name="connsiteY7581" fmla="*/ 964119 h 3887021"/>
                    <a:gd name="connsiteX7582" fmla="*/ 574950 w 5059200"/>
                    <a:gd name="connsiteY7582" fmla="*/ 991969 h 3887021"/>
                    <a:gd name="connsiteX7583" fmla="*/ 574950 w 5059200"/>
                    <a:gd name="connsiteY7583" fmla="*/ 991969 h 3887021"/>
                    <a:gd name="connsiteX7584" fmla="*/ 622922 w 5059200"/>
                    <a:gd name="connsiteY7584" fmla="*/ 1012271 h 3887021"/>
                    <a:gd name="connsiteX7585" fmla="*/ 622922 w 5059200"/>
                    <a:gd name="connsiteY7585" fmla="*/ 1012271 h 3887021"/>
                    <a:gd name="connsiteX7586" fmla="*/ 622922 w 5059200"/>
                    <a:gd name="connsiteY7586" fmla="*/ 1013350 h 3887021"/>
                    <a:gd name="connsiteX7587" fmla="*/ 622922 w 5059200"/>
                    <a:gd name="connsiteY7587" fmla="*/ 1013350 h 3887021"/>
                    <a:gd name="connsiteX7588" fmla="*/ 620587 w 5059200"/>
                    <a:gd name="connsiteY7588" fmla="*/ 1028262 h 3887021"/>
                    <a:gd name="connsiteX7589" fmla="*/ 620587 w 5059200"/>
                    <a:gd name="connsiteY7589" fmla="*/ 1028262 h 3887021"/>
                    <a:gd name="connsiteX7590" fmla="*/ 630648 w 5059200"/>
                    <a:gd name="connsiteY7590" fmla="*/ 1038503 h 3887021"/>
                    <a:gd name="connsiteX7591" fmla="*/ 630648 w 5059200"/>
                    <a:gd name="connsiteY7591" fmla="*/ 1038503 h 3887021"/>
                    <a:gd name="connsiteX7592" fmla="*/ 641069 w 5059200"/>
                    <a:gd name="connsiteY7592" fmla="*/ 1036887 h 3887021"/>
                    <a:gd name="connsiteX7593" fmla="*/ 641069 w 5059200"/>
                    <a:gd name="connsiteY7593" fmla="*/ 1036887 h 3887021"/>
                    <a:gd name="connsiteX7594" fmla="*/ 680597 w 5059200"/>
                    <a:gd name="connsiteY7594" fmla="*/ 1029161 h 3887021"/>
                    <a:gd name="connsiteX7595" fmla="*/ 680597 w 5059200"/>
                    <a:gd name="connsiteY7595" fmla="*/ 1029161 h 3887021"/>
                    <a:gd name="connsiteX7596" fmla="*/ 689940 w 5059200"/>
                    <a:gd name="connsiteY7596" fmla="*/ 1030239 h 3887021"/>
                    <a:gd name="connsiteX7597" fmla="*/ 689940 w 5059200"/>
                    <a:gd name="connsiteY7597" fmla="*/ 1030239 h 3887021"/>
                    <a:gd name="connsiteX7598" fmla="*/ 707728 w 5059200"/>
                    <a:gd name="connsiteY7598" fmla="*/ 1034730 h 3887021"/>
                    <a:gd name="connsiteX7599" fmla="*/ 707728 w 5059200"/>
                    <a:gd name="connsiteY7599" fmla="*/ 1034730 h 3887021"/>
                    <a:gd name="connsiteX7600" fmla="*/ 719406 w 5059200"/>
                    <a:gd name="connsiteY7600" fmla="*/ 1030598 h 3887021"/>
                    <a:gd name="connsiteX7601" fmla="*/ 719406 w 5059200"/>
                    <a:gd name="connsiteY7601" fmla="*/ 1030598 h 3887021"/>
                    <a:gd name="connsiteX7602" fmla="*/ 744201 w 5059200"/>
                    <a:gd name="connsiteY7602" fmla="*/ 1014248 h 3887021"/>
                    <a:gd name="connsiteX7603" fmla="*/ 744201 w 5059200"/>
                    <a:gd name="connsiteY7603" fmla="*/ 1014248 h 3887021"/>
                    <a:gd name="connsiteX7604" fmla="*/ 764684 w 5059200"/>
                    <a:gd name="connsiteY7604" fmla="*/ 995562 h 3887021"/>
                    <a:gd name="connsiteX7605" fmla="*/ 764684 w 5059200"/>
                    <a:gd name="connsiteY7605" fmla="*/ 995562 h 3887021"/>
                    <a:gd name="connsiteX7606" fmla="*/ 788400 w 5059200"/>
                    <a:gd name="connsiteY7606" fmla="*/ 977056 h 3887021"/>
                    <a:gd name="connsiteX7607" fmla="*/ 788400 w 5059200"/>
                    <a:gd name="connsiteY7607" fmla="*/ 977056 h 3887021"/>
                    <a:gd name="connsiteX7608" fmla="*/ 797204 w 5059200"/>
                    <a:gd name="connsiteY7608" fmla="*/ 966814 h 3887021"/>
                    <a:gd name="connsiteX7609" fmla="*/ 797204 w 5059200"/>
                    <a:gd name="connsiteY7609" fmla="*/ 966814 h 3887021"/>
                    <a:gd name="connsiteX7610" fmla="*/ 797204 w 5059200"/>
                    <a:gd name="connsiteY7610" fmla="*/ 963760 h 3887021"/>
                    <a:gd name="connsiteX7611" fmla="*/ 797204 w 5059200"/>
                    <a:gd name="connsiteY7611" fmla="*/ 963760 h 3887021"/>
                    <a:gd name="connsiteX7612" fmla="*/ 797024 w 5059200"/>
                    <a:gd name="connsiteY7612" fmla="*/ 959987 h 3887021"/>
                    <a:gd name="connsiteX7613" fmla="*/ 797024 w 5059200"/>
                    <a:gd name="connsiteY7613" fmla="*/ 959987 h 3887021"/>
                    <a:gd name="connsiteX7614" fmla="*/ 813914 w 5059200"/>
                    <a:gd name="connsiteY7614" fmla="*/ 932317 h 3887021"/>
                    <a:gd name="connsiteX7615" fmla="*/ 813914 w 5059200"/>
                    <a:gd name="connsiteY7615" fmla="*/ 932317 h 3887021"/>
                    <a:gd name="connsiteX7616" fmla="*/ 846254 w 5059200"/>
                    <a:gd name="connsiteY7616" fmla="*/ 910038 h 3887021"/>
                    <a:gd name="connsiteX7617" fmla="*/ 846254 w 5059200"/>
                    <a:gd name="connsiteY7617" fmla="*/ 910038 h 3887021"/>
                    <a:gd name="connsiteX7618" fmla="*/ 871588 w 5059200"/>
                    <a:gd name="connsiteY7618" fmla="*/ 894407 h 3887021"/>
                    <a:gd name="connsiteX7619" fmla="*/ 871588 w 5059200"/>
                    <a:gd name="connsiteY7619" fmla="*/ 894407 h 3887021"/>
                    <a:gd name="connsiteX7620" fmla="*/ 911655 w 5059200"/>
                    <a:gd name="connsiteY7620" fmla="*/ 881291 h 3887021"/>
                    <a:gd name="connsiteX7621" fmla="*/ 911655 w 5059200"/>
                    <a:gd name="connsiteY7621" fmla="*/ 881291 h 3887021"/>
                    <a:gd name="connsiteX7622" fmla="*/ 931419 w 5059200"/>
                    <a:gd name="connsiteY7622" fmla="*/ 864222 h 3887021"/>
                    <a:gd name="connsiteX7623" fmla="*/ 931419 w 5059200"/>
                    <a:gd name="connsiteY7623" fmla="*/ 864222 h 3887021"/>
                    <a:gd name="connsiteX7624" fmla="*/ 942918 w 5059200"/>
                    <a:gd name="connsiteY7624" fmla="*/ 828287 h 3887021"/>
                    <a:gd name="connsiteX7625" fmla="*/ 942918 w 5059200"/>
                    <a:gd name="connsiteY7625" fmla="*/ 828287 h 3887021"/>
                    <a:gd name="connsiteX7626" fmla="*/ 966635 w 5059200"/>
                    <a:gd name="connsiteY7626" fmla="*/ 823436 h 3887021"/>
                    <a:gd name="connsiteX7627" fmla="*/ 966635 w 5059200"/>
                    <a:gd name="connsiteY7627" fmla="*/ 823436 h 3887021"/>
                    <a:gd name="connsiteX7628" fmla="*/ 980829 w 5059200"/>
                    <a:gd name="connsiteY7628" fmla="*/ 825413 h 3887021"/>
                    <a:gd name="connsiteX7629" fmla="*/ 980829 w 5059200"/>
                    <a:gd name="connsiteY7629" fmla="*/ 825413 h 3887021"/>
                    <a:gd name="connsiteX7630" fmla="*/ 1000772 w 5059200"/>
                    <a:gd name="connsiteY7630" fmla="*/ 840864 h 3887021"/>
                    <a:gd name="connsiteX7631" fmla="*/ 1000772 w 5059200"/>
                    <a:gd name="connsiteY7631" fmla="*/ 840864 h 3887021"/>
                    <a:gd name="connsiteX7632" fmla="*/ 1010834 w 5059200"/>
                    <a:gd name="connsiteY7632" fmla="*/ 848411 h 3887021"/>
                    <a:gd name="connsiteX7633" fmla="*/ 1010834 w 5059200"/>
                    <a:gd name="connsiteY7633" fmla="*/ 848411 h 3887021"/>
                    <a:gd name="connsiteX7634" fmla="*/ 1014427 w 5059200"/>
                    <a:gd name="connsiteY7634" fmla="*/ 847692 h 3887021"/>
                    <a:gd name="connsiteX7635" fmla="*/ 1014427 w 5059200"/>
                    <a:gd name="connsiteY7635" fmla="*/ 847692 h 3887021"/>
                    <a:gd name="connsiteX7636" fmla="*/ 1032035 w 5059200"/>
                    <a:gd name="connsiteY7636" fmla="*/ 835474 h 3887021"/>
                    <a:gd name="connsiteX7637" fmla="*/ 1032035 w 5059200"/>
                    <a:gd name="connsiteY7637" fmla="*/ 835474 h 3887021"/>
                    <a:gd name="connsiteX7638" fmla="*/ 1073360 w 5059200"/>
                    <a:gd name="connsiteY7638" fmla="*/ 823796 h 3887021"/>
                    <a:gd name="connsiteX7639" fmla="*/ 1073360 w 5059200"/>
                    <a:gd name="connsiteY7639" fmla="*/ 823796 h 3887021"/>
                    <a:gd name="connsiteX7640" fmla="*/ 1090968 w 5059200"/>
                    <a:gd name="connsiteY7640" fmla="*/ 817507 h 3887021"/>
                    <a:gd name="connsiteX7641" fmla="*/ 1090968 w 5059200"/>
                    <a:gd name="connsiteY7641" fmla="*/ 817507 h 3887021"/>
                    <a:gd name="connsiteX7642" fmla="*/ 1103545 w 5059200"/>
                    <a:gd name="connsiteY7642" fmla="*/ 826311 h 3887021"/>
                    <a:gd name="connsiteX7643" fmla="*/ 1103545 w 5059200"/>
                    <a:gd name="connsiteY7643" fmla="*/ 826311 h 3887021"/>
                    <a:gd name="connsiteX7644" fmla="*/ 1106779 w 5059200"/>
                    <a:gd name="connsiteY7644" fmla="*/ 838708 h 3887021"/>
                    <a:gd name="connsiteX7645" fmla="*/ 1106779 w 5059200"/>
                    <a:gd name="connsiteY7645" fmla="*/ 838708 h 3887021"/>
                    <a:gd name="connsiteX7646" fmla="*/ 1104982 w 5059200"/>
                    <a:gd name="connsiteY7646" fmla="*/ 849129 h 3887021"/>
                    <a:gd name="connsiteX7647" fmla="*/ 1104982 w 5059200"/>
                    <a:gd name="connsiteY7647" fmla="*/ 849129 h 3887021"/>
                    <a:gd name="connsiteX7648" fmla="*/ 1102287 w 5059200"/>
                    <a:gd name="connsiteY7648" fmla="*/ 877877 h 3887021"/>
                    <a:gd name="connsiteX7649" fmla="*/ 1102287 w 5059200"/>
                    <a:gd name="connsiteY7649" fmla="*/ 877877 h 3887021"/>
                    <a:gd name="connsiteX7650" fmla="*/ 1103724 w 5059200"/>
                    <a:gd name="connsiteY7650" fmla="*/ 893329 h 3887021"/>
                    <a:gd name="connsiteX7651" fmla="*/ 1103724 w 5059200"/>
                    <a:gd name="connsiteY7651" fmla="*/ 893329 h 3887021"/>
                    <a:gd name="connsiteX7652" fmla="*/ 1119535 w 5059200"/>
                    <a:gd name="connsiteY7652" fmla="*/ 937887 h 3887021"/>
                    <a:gd name="connsiteX7653" fmla="*/ 1119535 w 5059200"/>
                    <a:gd name="connsiteY7653" fmla="*/ 937887 h 3887021"/>
                    <a:gd name="connsiteX7654" fmla="*/ 1140916 w 5059200"/>
                    <a:gd name="connsiteY7654" fmla="*/ 961065 h 3887021"/>
                    <a:gd name="connsiteX7655" fmla="*/ 1140916 w 5059200"/>
                    <a:gd name="connsiteY7655" fmla="*/ 961065 h 3887021"/>
                    <a:gd name="connsiteX7656" fmla="*/ 1142534 w 5059200"/>
                    <a:gd name="connsiteY7656" fmla="*/ 972384 h 3887021"/>
                    <a:gd name="connsiteX7657" fmla="*/ 1142534 w 5059200"/>
                    <a:gd name="connsiteY7657" fmla="*/ 972384 h 3887021"/>
                    <a:gd name="connsiteX7658" fmla="*/ 1140916 w 5059200"/>
                    <a:gd name="connsiteY7658" fmla="*/ 980470 h 3887021"/>
                    <a:gd name="connsiteX7659" fmla="*/ 1140916 w 5059200"/>
                    <a:gd name="connsiteY7659" fmla="*/ 980470 h 3887021"/>
                    <a:gd name="connsiteX7660" fmla="*/ 1139479 w 5059200"/>
                    <a:gd name="connsiteY7660" fmla="*/ 986758 h 3887021"/>
                    <a:gd name="connsiteX7661" fmla="*/ 1139479 w 5059200"/>
                    <a:gd name="connsiteY7661" fmla="*/ 986758 h 3887021"/>
                    <a:gd name="connsiteX7662" fmla="*/ 1143252 w 5059200"/>
                    <a:gd name="connsiteY7662" fmla="*/ 988375 h 3887021"/>
                    <a:gd name="connsiteX7663" fmla="*/ 1143252 w 5059200"/>
                    <a:gd name="connsiteY7663" fmla="*/ 988375 h 3887021"/>
                    <a:gd name="connsiteX7664" fmla="*/ 1152954 w 5059200"/>
                    <a:gd name="connsiteY7664" fmla="*/ 997359 h 3887021"/>
                    <a:gd name="connsiteX7665" fmla="*/ 1152954 w 5059200"/>
                    <a:gd name="connsiteY7665" fmla="*/ 997359 h 3887021"/>
                    <a:gd name="connsiteX7666" fmla="*/ 1151158 w 5059200"/>
                    <a:gd name="connsiteY7666" fmla="*/ 1006342 h 3887021"/>
                    <a:gd name="connsiteX7667" fmla="*/ 1151158 w 5059200"/>
                    <a:gd name="connsiteY7667" fmla="*/ 1006342 h 3887021"/>
                    <a:gd name="connsiteX7668" fmla="*/ 1133550 w 5059200"/>
                    <a:gd name="connsiteY7668" fmla="*/ 1042456 h 3887021"/>
                    <a:gd name="connsiteX7669" fmla="*/ 1133550 w 5059200"/>
                    <a:gd name="connsiteY7669" fmla="*/ 1042456 h 3887021"/>
                    <a:gd name="connsiteX7670" fmla="*/ 1124926 w 5059200"/>
                    <a:gd name="connsiteY7670" fmla="*/ 1055572 h 3887021"/>
                    <a:gd name="connsiteX7671" fmla="*/ 1124926 w 5059200"/>
                    <a:gd name="connsiteY7671" fmla="*/ 1055572 h 3887021"/>
                    <a:gd name="connsiteX7672" fmla="*/ 1122051 w 5059200"/>
                    <a:gd name="connsiteY7672" fmla="*/ 1065275 h 3887021"/>
                    <a:gd name="connsiteX7673" fmla="*/ 1122051 w 5059200"/>
                    <a:gd name="connsiteY7673" fmla="*/ 1065275 h 3887021"/>
                    <a:gd name="connsiteX7674" fmla="*/ 1123848 w 5059200"/>
                    <a:gd name="connsiteY7674" fmla="*/ 1064376 h 3887021"/>
                    <a:gd name="connsiteX7675" fmla="*/ 1123848 w 5059200"/>
                    <a:gd name="connsiteY7675" fmla="*/ 1064376 h 3887021"/>
                    <a:gd name="connsiteX7676" fmla="*/ 1152954 w 5059200"/>
                    <a:gd name="connsiteY7676" fmla="*/ 1039941 h 3887021"/>
                    <a:gd name="connsiteX7677" fmla="*/ 1152954 w 5059200"/>
                    <a:gd name="connsiteY7677" fmla="*/ 1039941 h 3887021"/>
                    <a:gd name="connsiteX7678" fmla="*/ 1166071 w 5059200"/>
                    <a:gd name="connsiteY7678" fmla="*/ 1021255 h 3887021"/>
                    <a:gd name="connsiteX7679" fmla="*/ 1166071 w 5059200"/>
                    <a:gd name="connsiteY7679" fmla="*/ 1021255 h 3887021"/>
                    <a:gd name="connsiteX7680" fmla="*/ 1164993 w 5059200"/>
                    <a:gd name="connsiteY7680" fmla="*/ 1011193 h 3887021"/>
                    <a:gd name="connsiteX7681" fmla="*/ 1164993 w 5059200"/>
                    <a:gd name="connsiteY7681" fmla="*/ 1011193 h 3887021"/>
                    <a:gd name="connsiteX7682" fmla="*/ 1170562 w 5059200"/>
                    <a:gd name="connsiteY7682" fmla="*/ 995742 h 3887021"/>
                    <a:gd name="connsiteX7683" fmla="*/ 1170562 w 5059200"/>
                    <a:gd name="connsiteY7683" fmla="*/ 995742 h 3887021"/>
                    <a:gd name="connsiteX7684" fmla="*/ 1181702 w 5059200"/>
                    <a:gd name="connsiteY7684" fmla="*/ 989992 h 3887021"/>
                    <a:gd name="connsiteX7685" fmla="*/ 1181702 w 5059200"/>
                    <a:gd name="connsiteY7685" fmla="*/ 989992 h 3887021"/>
                    <a:gd name="connsiteX7686" fmla="*/ 1192842 w 5059200"/>
                    <a:gd name="connsiteY7686" fmla="*/ 993406 h 3887021"/>
                    <a:gd name="connsiteX7687" fmla="*/ 1192842 w 5059200"/>
                    <a:gd name="connsiteY7687" fmla="*/ 993406 h 3887021"/>
                    <a:gd name="connsiteX7688" fmla="*/ 1202903 w 5059200"/>
                    <a:gd name="connsiteY7688" fmla="*/ 1003827 h 3887021"/>
                    <a:gd name="connsiteX7689" fmla="*/ 1202903 w 5059200"/>
                    <a:gd name="connsiteY7689" fmla="*/ 1003827 h 3887021"/>
                    <a:gd name="connsiteX7690" fmla="*/ 1203083 w 5059200"/>
                    <a:gd name="connsiteY7690" fmla="*/ 1004007 h 3887021"/>
                    <a:gd name="connsiteX7691" fmla="*/ 1211348 w 5059200"/>
                    <a:gd name="connsiteY7691" fmla="*/ 996101 h 3887021"/>
                    <a:gd name="connsiteX7692" fmla="*/ 1211348 w 5059200"/>
                    <a:gd name="connsiteY7692" fmla="*/ 996101 h 3887021"/>
                    <a:gd name="connsiteX7693" fmla="*/ 1212605 w 5059200"/>
                    <a:gd name="connsiteY7693" fmla="*/ 991430 h 3887021"/>
                    <a:gd name="connsiteX7694" fmla="*/ 1212605 w 5059200"/>
                    <a:gd name="connsiteY7694" fmla="*/ 991430 h 3887021"/>
                    <a:gd name="connsiteX7695" fmla="*/ 1202185 w 5059200"/>
                    <a:gd name="connsiteY7695" fmla="*/ 972205 h 3887021"/>
                    <a:gd name="connsiteX7696" fmla="*/ 1202185 w 5059200"/>
                    <a:gd name="connsiteY7696" fmla="*/ 972205 h 3887021"/>
                    <a:gd name="connsiteX7697" fmla="*/ 1189787 w 5059200"/>
                    <a:gd name="connsiteY7697" fmla="*/ 941840 h 3887021"/>
                    <a:gd name="connsiteX7698" fmla="*/ 1189787 w 5059200"/>
                    <a:gd name="connsiteY7698" fmla="*/ 941840 h 3887021"/>
                    <a:gd name="connsiteX7699" fmla="*/ 1182960 w 5059200"/>
                    <a:gd name="connsiteY7699" fmla="*/ 931599 h 3887021"/>
                    <a:gd name="connsiteX7700" fmla="*/ 1182960 w 5059200"/>
                    <a:gd name="connsiteY7700" fmla="*/ 931599 h 3887021"/>
                    <a:gd name="connsiteX7701" fmla="*/ 1164453 w 5059200"/>
                    <a:gd name="connsiteY7701" fmla="*/ 902133 h 3887021"/>
                    <a:gd name="connsiteX7702" fmla="*/ 1164453 w 5059200"/>
                    <a:gd name="connsiteY7702" fmla="*/ 902133 h 3887021"/>
                    <a:gd name="connsiteX7703" fmla="*/ 1164633 w 5059200"/>
                    <a:gd name="connsiteY7703" fmla="*/ 900695 h 3887021"/>
                    <a:gd name="connsiteX7704" fmla="*/ 1164633 w 5059200"/>
                    <a:gd name="connsiteY7704" fmla="*/ 900695 h 3887021"/>
                    <a:gd name="connsiteX7705" fmla="*/ 1164633 w 5059200"/>
                    <a:gd name="connsiteY7705" fmla="*/ 900156 h 3887021"/>
                    <a:gd name="connsiteX7706" fmla="*/ 1164633 w 5059200"/>
                    <a:gd name="connsiteY7706" fmla="*/ 900156 h 3887021"/>
                    <a:gd name="connsiteX7707" fmla="*/ 1167328 w 5059200"/>
                    <a:gd name="connsiteY7707" fmla="*/ 861706 h 3887021"/>
                    <a:gd name="connsiteX7708" fmla="*/ 1167328 w 5059200"/>
                    <a:gd name="connsiteY7708" fmla="*/ 861706 h 3887021"/>
                    <a:gd name="connsiteX7709" fmla="*/ 1165891 w 5059200"/>
                    <a:gd name="connsiteY7709" fmla="*/ 847512 h 3887021"/>
                    <a:gd name="connsiteX7710" fmla="*/ 1165891 w 5059200"/>
                    <a:gd name="connsiteY7710" fmla="*/ 847512 h 3887021"/>
                    <a:gd name="connsiteX7711" fmla="*/ 1163375 w 5059200"/>
                    <a:gd name="connsiteY7711" fmla="*/ 827928 h 3887021"/>
                    <a:gd name="connsiteX7712" fmla="*/ 1163375 w 5059200"/>
                    <a:gd name="connsiteY7712" fmla="*/ 827928 h 3887021"/>
                    <a:gd name="connsiteX7713" fmla="*/ 1167148 w 5059200"/>
                    <a:gd name="connsiteY7713" fmla="*/ 812836 h 3887021"/>
                    <a:gd name="connsiteX7714" fmla="*/ 1167148 w 5059200"/>
                    <a:gd name="connsiteY7714" fmla="*/ 812836 h 3887021"/>
                    <a:gd name="connsiteX7715" fmla="*/ 1175413 w 5059200"/>
                    <a:gd name="connsiteY7715" fmla="*/ 804211 h 3887021"/>
                    <a:gd name="connsiteX7716" fmla="*/ 1175413 w 5059200"/>
                    <a:gd name="connsiteY7716" fmla="*/ 804211 h 3887021"/>
                    <a:gd name="connsiteX7717" fmla="*/ 1177569 w 5059200"/>
                    <a:gd name="connsiteY7717" fmla="*/ 802415 h 3887021"/>
                    <a:gd name="connsiteX7718" fmla="*/ 1177569 w 5059200"/>
                    <a:gd name="connsiteY7718" fmla="*/ 802415 h 3887021"/>
                    <a:gd name="connsiteX7719" fmla="*/ 1177390 w 5059200"/>
                    <a:gd name="connsiteY7719" fmla="*/ 800977 h 3887021"/>
                    <a:gd name="connsiteX7720" fmla="*/ 1177390 w 5059200"/>
                    <a:gd name="connsiteY7720" fmla="*/ 800977 h 3887021"/>
                    <a:gd name="connsiteX7721" fmla="*/ 1176312 w 5059200"/>
                    <a:gd name="connsiteY7721" fmla="*/ 793970 h 3887021"/>
                    <a:gd name="connsiteX7722" fmla="*/ 1176312 w 5059200"/>
                    <a:gd name="connsiteY7722" fmla="*/ 793970 h 3887021"/>
                    <a:gd name="connsiteX7723" fmla="*/ 1177929 w 5059200"/>
                    <a:gd name="connsiteY7723" fmla="*/ 789658 h 3887021"/>
                    <a:gd name="connsiteX7724" fmla="*/ 1177929 w 5059200"/>
                    <a:gd name="connsiteY7724" fmla="*/ 789658 h 3887021"/>
                    <a:gd name="connsiteX7725" fmla="*/ 1182600 w 5059200"/>
                    <a:gd name="connsiteY7725" fmla="*/ 788221 h 3887021"/>
                    <a:gd name="connsiteX7726" fmla="*/ 1182600 w 5059200"/>
                    <a:gd name="connsiteY7726" fmla="*/ 788221 h 3887021"/>
                    <a:gd name="connsiteX7727" fmla="*/ 1187092 w 5059200"/>
                    <a:gd name="connsiteY7727" fmla="*/ 788580 h 3887021"/>
                    <a:gd name="connsiteX7728" fmla="*/ 1187092 w 5059200"/>
                    <a:gd name="connsiteY7728" fmla="*/ 788580 h 3887021"/>
                    <a:gd name="connsiteX7729" fmla="*/ 1192303 w 5059200"/>
                    <a:gd name="connsiteY7729" fmla="*/ 789119 h 3887021"/>
                    <a:gd name="connsiteX7730" fmla="*/ 1192303 w 5059200"/>
                    <a:gd name="connsiteY7730" fmla="*/ 789119 h 3887021"/>
                    <a:gd name="connsiteX7731" fmla="*/ 1199669 w 5059200"/>
                    <a:gd name="connsiteY7731" fmla="*/ 788939 h 3887021"/>
                    <a:gd name="connsiteX7732" fmla="*/ 1199669 w 5059200"/>
                    <a:gd name="connsiteY7732" fmla="*/ 788939 h 3887021"/>
                    <a:gd name="connsiteX7733" fmla="*/ 1209012 w 5059200"/>
                    <a:gd name="connsiteY7733" fmla="*/ 796306 h 3887021"/>
                    <a:gd name="connsiteX7734" fmla="*/ 1209012 w 5059200"/>
                    <a:gd name="connsiteY7734" fmla="*/ 796306 h 3887021"/>
                    <a:gd name="connsiteX7735" fmla="*/ 1208653 w 5059200"/>
                    <a:gd name="connsiteY7735" fmla="*/ 799540 h 3887021"/>
                    <a:gd name="connsiteX7736" fmla="*/ 1208653 w 5059200"/>
                    <a:gd name="connsiteY7736" fmla="*/ 799540 h 3887021"/>
                    <a:gd name="connsiteX7737" fmla="*/ 1206856 w 5059200"/>
                    <a:gd name="connsiteY7737" fmla="*/ 812836 h 3887021"/>
                    <a:gd name="connsiteX7738" fmla="*/ 1206856 w 5059200"/>
                    <a:gd name="connsiteY7738" fmla="*/ 812836 h 3887021"/>
                    <a:gd name="connsiteX7739" fmla="*/ 1207036 w 5059200"/>
                    <a:gd name="connsiteY7739" fmla="*/ 814992 h 3887021"/>
                    <a:gd name="connsiteX7740" fmla="*/ 1207036 w 5059200"/>
                    <a:gd name="connsiteY7740" fmla="*/ 814992 h 3887021"/>
                    <a:gd name="connsiteX7741" fmla="*/ 1209910 w 5059200"/>
                    <a:gd name="connsiteY7741" fmla="*/ 813015 h 3887021"/>
                    <a:gd name="connsiteX7742" fmla="*/ 1209910 w 5059200"/>
                    <a:gd name="connsiteY7742" fmla="*/ 813015 h 3887021"/>
                    <a:gd name="connsiteX7743" fmla="*/ 1222308 w 5059200"/>
                    <a:gd name="connsiteY7743" fmla="*/ 806727 h 3887021"/>
                    <a:gd name="connsiteX7744" fmla="*/ 1222308 w 5059200"/>
                    <a:gd name="connsiteY7744" fmla="*/ 806727 h 3887021"/>
                    <a:gd name="connsiteX7745" fmla="*/ 1228776 w 5059200"/>
                    <a:gd name="connsiteY7745" fmla="*/ 815171 h 3887021"/>
                    <a:gd name="connsiteX7746" fmla="*/ 1228776 w 5059200"/>
                    <a:gd name="connsiteY7746" fmla="*/ 815171 h 3887021"/>
                    <a:gd name="connsiteX7747" fmla="*/ 1228596 w 5059200"/>
                    <a:gd name="connsiteY7747" fmla="*/ 817866 h 3887021"/>
                    <a:gd name="connsiteX7748" fmla="*/ 1228596 w 5059200"/>
                    <a:gd name="connsiteY7748" fmla="*/ 817866 h 3887021"/>
                    <a:gd name="connsiteX7749" fmla="*/ 1224104 w 5059200"/>
                    <a:gd name="connsiteY7749" fmla="*/ 850028 h 3887021"/>
                    <a:gd name="connsiteX7750" fmla="*/ 1224104 w 5059200"/>
                    <a:gd name="connsiteY7750" fmla="*/ 850028 h 3887021"/>
                    <a:gd name="connsiteX7751" fmla="*/ 1224823 w 5059200"/>
                    <a:gd name="connsiteY7751" fmla="*/ 858293 h 3887021"/>
                    <a:gd name="connsiteX7752" fmla="*/ 1224823 w 5059200"/>
                    <a:gd name="connsiteY7752" fmla="*/ 858293 h 3887021"/>
                    <a:gd name="connsiteX7753" fmla="*/ 1239916 w 5059200"/>
                    <a:gd name="connsiteY7753" fmla="*/ 878236 h 3887021"/>
                    <a:gd name="connsiteX7754" fmla="*/ 1239916 w 5059200"/>
                    <a:gd name="connsiteY7754" fmla="*/ 878236 h 3887021"/>
                    <a:gd name="connsiteX7755" fmla="*/ 1249259 w 5059200"/>
                    <a:gd name="connsiteY7755" fmla="*/ 891352 h 3887021"/>
                    <a:gd name="connsiteX7756" fmla="*/ 1249259 w 5059200"/>
                    <a:gd name="connsiteY7756" fmla="*/ 891352 h 3887021"/>
                    <a:gd name="connsiteX7757" fmla="*/ 1242790 w 5059200"/>
                    <a:gd name="connsiteY7757" fmla="*/ 895664 h 3887021"/>
                    <a:gd name="connsiteX7758" fmla="*/ 1242790 w 5059200"/>
                    <a:gd name="connsiteY7758" fmla="*/ 895664 h 3887021"/>
                    <a:gd name="connsiteX7759" fmla="*/ 1233986 w 5059200"/>
                    <a:gd name="connsiteY7759" fmla="*/ 890813 h 3887021"/>
                    <a:gd name="connsiteX7760" fmla="*/ 1233986 w 5059200"/>
                    <a:gd name="connsiteY7760" fmla="*/ 890813 h 3887021"/>
                    <a:gd name="connsiteX7761" fmla="*/ 1233986 w 5059200"/>
                    <a:gd name="connsiteY7761" fmla="*/ 891532 h 3887021"/>
                    <a:gd name="connsiteX7762" fmla="*/ 1233986 w 5059200"/>
                    <a:gd name="connsiteY7762" fmla="*/ 891532 h 3887021"/>
                    <a:gd name="connsiteX7763" fmla="*/ 1250516 w 5059200"/>
                    <a:gd name="connsiteY7763" fmla="*/ 906085 h 3887021"/>
                    <a:gd name="connsiteX7764" fmla="*/ 1250516 w 5059200"/>
                    <a:gd name="connsiteY7764" fmla="*/ 906085 h 3887021"/>
                    <a:gd name="connsiteX7765" fmla="*/ 1264531 w 5059200"/>
                    <a:gd name="connsiteY7765" fmla="*/ 941121 h 3887021"/>
                    <a:gd name="connsiteX7766" fmla="*/ 1264531 w 5059200"/>
                    <a:gd name="connsiteY7766" fmla="*/ 941121 h 3887021"/>
                    <a:gd name="connsiteX7767" fmla="*/ 1264890 w 5059200"/>
                    <a:gd name="connsiteY7767" fmla="*/ 949566 h 3887021"/>
                    <a:gd name="connsiteX7768" fmla="*/ 1264890 w 5059200"/>
                    <a:gd name="connsiteY7768" fmla="*/ 949566 h 3887021"/>
                    <a:gd name="connsiteX7769" fmla="*/ 1255906 w 5059200"/>
                    <a:gd name="connsiteY7769" fmla="*/ 963041 h 3887021"/>
                    <a:gd name="connsiteX7770" fmla="*/ 1255906 w 5059200"/>
                    <a:gd name="connsiteY7770" fmla="*/ 963041 h 3887021"/>
                    <a:gd name="connsiteX7771" fmla="*/ 1241173 w 5059200"/>
                    <a:gd name="connsiteY7771" fmla="*/ 995562 h 3887021"/>
                    <a:gd name="connsiteX7772" fmla="*/ 1241173 w 5059200"/>
                    <a:gd name="connsiteY7772" fmla="*/ 995562 h 3887021"/>
                    <a:gd name="connsiteX7773" fmla="*/ 1241173 w 5059200"/>
                    <a:gd name="connsiteY7773" fmla="*/ 995562 h 3887021"/>
                    <a:gd name="connsiteX7774" fmla="*/ 1238838 w 5059200"/>
                    <a:gd name="connsiteY7774" fmla="*/ 995562 h 3887021"/>
                    <a:gd name="connsiteX7775" fmla="*/ 1241173 w 5059200"/>
                    <a:gd name="connsiteY7775" fmla="*/ 996101 h 3887021"/>
                    <a:gd name="connsiteX7776" fmla="*/ 1240634 w 5059200"/>
                    <a:gd name="connsiteY7776" fmla="*/ 1002390 h 3887021"/>
                    <a:gd name="connsiteX7777" fmla="*/ 1240634 w 5059200"/>
                    <a:gd name="connsiteY7777" fmla="*/ 1002390 h 3887021"/>
                    <a:gd name="connsiteX7778" fmla="*/ 1241353 w 5059200"/>
                    <a:gd name="connsiteY7778" fmla="*/ 1021075 h 3887021"/>
                    <a:gd name="connsiteX7779" fmla="*/ 1241353 w 5059200"/>
                    <a:gd name="connsiteY7779" fmla="*/ 1021075 h 3887021"/>
                    <a:gd name="connsiteX7780" fmla="*/ 1241353 w 5059200"/>
                    <a:gd name="connsiteY7780" fmla="*/ 1022333 h 3887021"/>
                    <a:gd name="connsiteX7781" fmla="*/ 1241353 w 5059200"/>
                    <a:gd name="connsiteY7781" fmla="*/ 1022333 h 3887021"/>
                    <a:gd name="connsiteX7782" fmla="*/ 1241173 w 5059200"/>
                    <a:gd name="connsiteY7782" fmla="*/ 1041019 h 3887021"/>
                    <a:gd name="connsiteX7783" fmla="*/ 1241173 w 5059200"/>
                    <a:gd name="connsiteY7783" fmla="*/ 1041019 h 3887021"/>
                    <a:gd name="connsiteX7784" fmla="*/ 1243868 w 5059200"/>
                    <a:gd name="connsiteY7784" fmla="*/ 1065095 h 3887021"/>
                    <a:gd name="connsiteX7785" fmla="*/ 1243868 w 5059200"/>
                    <a:gd name="connsiteY7785" fmla="*/ 1065095 h 3887021"/>
                    <a:gd name="connsiteX7786" fmla="*/ 1263992 w 5059200"/>
                    <a:gd name="connsiteY7786" fmla="*/ 1077313 h 3887021"/>
                    <a:gd name="connsiteX7787" fmla="*/ 1263992 w 5059200"/>
                    <a:gd name="connsiteY7787" fmla="*/ 1077313 h 3887021"/>
                    <a:gd name="connsiteX7788" fmla="*/ 1275850 w 5059200"/>
                    <a:gd name="connsiteY7788" fmla="*/ 1089710 h 3887021"/>
                    <a:gd name="connsiteX7789" fmla="*/ 1275850 w 5059200"/>
                    <a:gd name="connsiteY7789" fmla="*/ 1089710 h 3887021"/>
                    <a:gd name="connsiteX7790" fmla="*/ 1284115 w 5059200"/>
                    <a:gd name="connsiteY7790" fmla="*/ 1104084 h 3887021"/>
                    <a:gd name="connsiteX7791" fmla="*/ 1284115 w 5059200"/>
                    <a:gd name="connsiteY7791" fmla="*/ 1104084 h 3887021"/>
                    <a:gd name="connsiteX7792" fmla="*/ 1285552 w 5059200"/>
                    <a:gd name="connsiteY7792" fmla="*/ 1104623 h 3887021"/>
                    <a:gd name="connsiteX7793" fmla="*/ 1285552 w 5059200"/>
                    <a:gd name="connsiteY7793" fmla="*/ 1104623 h 3887021"/>
                    <a:gd name="connsiteX7794" fmla="*/ 1288247 w 5059200"/>
                    <a:gd name="connsiteY7794" fmla="*/ 1095999 h 3887021"/>
                    <a:gd name="connsiteX7795" fmla="*/ 1288247 w 5059200"/>
                    <a:gd name="connsiteY7795" fmla="*/ 1095999 h 3887021"/>
                    <a:gd name="connsiteX7796" fmla="*/ 1288068 w 5059200"/>
                    <a:gd name="connsiteY7796" fmla="*/ 1091507 h 3887021"/>
                    <a:gd name="connsiteX7797" fmla="*/ 1288068 w 5059200"/>
                    <a:gd name="connsiteY7797" fmla="*/ 1091507 h 3887021"/>
                    <a:gd name="connsiteX7798" fmla="*/ 1280162 w 5059200"/>
                    <a:gd name="connsiteY7798" fmla="*/ 1064376 h 3887021"/>
                    <a:gd name="connsiteX7799" fmla="*/ 1280162 w 5059200"/>
                    <a:gd name="connsiteY7799" fmla="*/ 1064376 h 3887021"/>
                    <a:gd name="connsiteX7800" fmla="*/ 1279443 w 5059200"/>
                    <a:gd name="connsiteY7800" fmla="*/ 1060603 h 3887021"/>
                    <a:gd name="connsiteX7801" fmla="*/ 1279443 w 5059200"/>
                    <a:gd name="connsiteY7801" fmla="*/ 1060603 h 3887021"/>
                    <a:gd name="connsiteX7802" fmla="*/ 1283037 w 5059200"/>
                    <a:gd name="connsiteY7802" fmla="*/ 1056650 h 3887021"/>
                    <a:gd name="connsiteX7803" fmla="*/ 1283037 w 5059200"/>
                    <a:gd name="connsiteY7803" fmla="*/ 1056650 h 3887021"/>
                    <a:gd name="connsiteX7804" fmla="*/ 1292560 w 5059200"/>
                    <a:gd name="connsiteY7804" fmla="*/ 1064736 h 3887021"/>
                    <a:gd name="connsiteX7805" fmla="*/ 1292560 w 5059200"/>
                    <a:gd name="connsiteY7805" fmla="*/ 1064736 h 3887021"/>
                    <a:gd name="connsiteX7806" fmla="*/ 1303699 w 5059200"/>
                    <a:gd name="connsiteY7806" fmla="*/ 1088812 h 3887021"/>
                    <a:gd name="connsiteX7807" fmla="*/ 1303699 w 5059200"/>
                    <a:gd name="connsiteY7807" fmla="*/ 1088812 h 3887021"/>
                    <a:gd name="connsiteX7808" fmla="*/ 1305316 w 5059200"/>
                    <a:gd name="connsiteY7808" fmla="*/ 1097795 h 3887021"/>
                    <a:gd name="connsiteX7809" fmla="*/ 1305316 w 5059200"/>
                    <a:gd name="connsiteY7809" fmla="*/ 1097795 h 3887021"/>
                    <a:gd name="connsiteX7810" fmla="*/ 1305316 w 5059200"/>
                    <a:gd name="connsiteY7810" fmla="*/ 1097795 h 3887021"/>
                    <a:gd name="connsiteX7811" fmla="*/ 1305316 w 5059200"/>
                    <a:gd name="connsiteY7811" fmla="*/ 1097795 h 3887021"/>
                    <a:gd name="connsiteX7812" fmla="*/ 1311066 w 5059200"/>
                    <a:gd name="connsiteY7812" fmla="*/ 1076594 h 3887021"/>
                    <a:gd name="connsiteX7813" fmla="*/ 1311066 w 5059200"/>
                    <a:gd name="connsiteY7813" fmla="*/ 1076594 h 3887021"/>
                    <a:gd name="connsiteX7814" fmla="*/ 1308730 w 5059200"/>
                    <a:gd name="connsiteY7814" fmla="*/ 1071024 h 3887021"/>
                    <a:gd name="connsiteX7815" fmla="*/ 1308730 w 5059200"/>
                    <a:gd name="connsiteY7815" fmla="*/ 1071024 h 3887021"/>
                    <a:gd name="connsiteX7816" fmla="*/ 1293278 w 5059200"/>
                    <a:gd name="connsiteY7816" fmla="*/ 1050721 h 3887021"/>
                    <a:gd name="connsiteX7817" fmla="*/ 1293278 w 5059200"/>
                    <a:gd name="connsiteY7817" fmla="*/ 1050721 h 3887021"/>
                    <a:gd name="connsiteX7818" fmla="*/ 1292560 w 5059200"/>
                    <a:gd name="connsiteY7818" fmla="*/ 1035629 h 3887021"/>
                    <a:gd name="connsiteX7819" fmla="*/ 1292560 w 5059200"/>
                    <a:gd name="connsiteY7819" fmla="*/ 1035629 h 3887021"/>
                    <a:gd name="connsiteX7820" fmla="*/ 1299387 w 5059200"/>
                    <a:gd name="connsiteY7820" fmla="*/ 1004546 h 3887021"/>
                    <a:gd name="connsiteX7821" fmla="*/ 1299387 w 5059200"/>
                    <a:gd name="connsiteY7821" fmla="*/ 1004546 h 3887021"/>
                    <a:gd name="connsiteX7822" fmla="*/ 1311245 w 5059200"/>
                    <a:gd name="connsiteY7822" fmla="*/ 998257 h 3887021"/>
                    <a:gd name="connsiteX7823" fmla="*/ 1311245 w 5059200"/>
                    <a:gd name="connsiteY7823" fmla="*/ 998257 h 3887021"/>
                    <a:gd name="connsiteX7824" fmla="*/ 1315737 w 5059200"/>
                    <a:gd name="connsiteY7824" fmla="*/ 1003468 h 3887021"/>
                    <a:gd name="connsiteX7825" fmla="*/ 1315737 w 5059200"/>
                    <a:gd name="connsiteY7825" fmla="*/ 1003468 h 3887021"/>
                    <a:gd name="connsiteX7826" fmla="*/ 1315378 w 5059200"/>
                    <a:gd name="connsiteY7826" fmla="*/ 1006881 h 3887021"/>
                    <a:gd name="connsiteX7827" fmla="*/ 1315378 w 5059200"/>
                    <a:gd name="connsiteY7827" fmla="*/ 1006881 h 3887021"/>
                    <a:gd name="connsiteX7828" fmla="*/ 1315198 w 5059200"/>
                    <a:gd name="connsiteY7828" fmla="*/ 1009037 h 3887021"/>
                    <a:gd name="connsiteX7829" fmla="*/ 1315198 w 5059200"/>
                    <a:gd name="connsiteY7829" fmla="*/ 1009037 h 3887021"/>
                    <a:gd name="connsiteX7830" fmla="*/ 1326697 w 5059200"/>
                    <a:gd name="connsiteY7830" fmla="*/ 1020896 h 3887021"/>
                    <a:gd name="connsiteX7831" fmla="*/ 1326697 w 5059200"/>
                    <a:gd name="connsiteY7831" fmla="*/ 1020896 h 3887021"/>
                    <a:gd name="connsiteX7832" fmla="*/ 1330291 w 5059200"/>
                    <a:gd name="connsiteY7832" fmla="*/ 1023591 h 3887021"/>
                    <a:gd name="connsiteX7833" fmla="*/ 1330291 w 5059200"/>
                    <a:gd name="connsiteY7833" fmla="*/ 1023591 h 3887021"/>
                    <a:gd name="connsiteX7834" fmla="*/ 1331728 w 5059200"/>
                    <a:gd name="connsiteY7834" fmla="*/ 1019818 h 3887021"/>
                    <a:gd name="connsiteX7835" fmla="*/ 1331728 w 5059200"/>
                    <a:gd name="connsiteY7835" fmla="*/ 1019818 h 3887021"/>
                    <a:gd name="connsiteX7836" fmla="*/ 1331548 w 5059200"/>
                    <a:gd name="connsiteY7836" fmla="*/ 1017841 h 3887021"/>
                    <a:gd name="connsiteX7837" fmla="*/ 1331548 w 5059200"/>
                    <a:gd name="connsiteY7837" fmla="*/ 1017841 h 3887021"/>
                    <a:gd name="connsiteX7838" fmla="*/ 1329033 w 5059200"/>
                    <a:gd name="connsiteY7838" fmla="*/ 1009397 h 3887021"/>
                    <a:gd name="connsiteX7839" fmla="*/ 1329033 w 5059200"/>
                    <a:gd name="connsiteY7839" fmla="*/ 1009397 h 3887021"/>
                    <a:gd name="connsiteX7840" fmla="*/ 1334423 w 5059200"/>
                    <a:gd name="connsiteY7840" fmla="*/ 1004366 h 3887021"/>
                    <a:gd name="connsiteX7841" fmla="*/ 1334423 w 5059200"/>
                    <a:gd name="connsiteY7841" fmla="*/ 1004366 h 3887021"/>
                    <a:gd name="connsiteX7842" fmla="*/ 1364608 w 5059200"/>
                    <a:gd name="connsiteY7842" fmla="*/ 993586 h 3887021"/>
                    <a:gd name="connsiteX7843" fmla="*/ 1364608 w 5059200"/>
                    <a:gd name="connsiteY7843" fmla="*/ 993586 h 3887021"/>
                    <a:gd name="connsiteX7844" fmla="*/ 1386887 w 5059200"/>
                    <a:gd name="connsiteY7844" fmla="*/ 1010475 h 3887021"/>
                    <a:gd name="connsiteX7845" fmla="*/ 1386887 w 5059200"/>
                    <a:gd name="connsiteY7845" fmla="*/ 1010475 h 3887021"/>
                    <a:gd name="connsiteX7846" fmla="*/ 1386528 w 5059200"/>
                    <a:gd name="connsiteY7846" fmla="*/ 1012810 h 3887021"/>
                    <a:gd name="connsiteX7847" fmla="*/ 1386528 w 5059200"/>
                    <a:gd name="connsiteY7847" fmla="*/ 1012810 h 3887021"/>
                    <a:gd name="connsiteX7848" fmla="*/ 1377005 w 5059200"/>
                    <a:gd name="connsiteY7848" fmla="*/ 1021075 h 3887021"/>
                    <a:gd name="connsiteX7849" fmla="*/ 1377005 w 5059200"/>
                    <a:gd name="connsiteY7849" fmla="*/ 1021075 h 3887021"/>
                    <a:gd name="connsiteX7850" fmla="*/ 1377185 w 5059200"/>
                    <a:gd name="connsiteY7850" fmla="*/ 1021614 h 3887021"/>
                    <a:gd name="connsiteX7851" fmla="*/ 1377185 w 5059200"/>
                    <a:gd name="connsiteY7851" fmla="*/ 1021614 h 3887021"/>
                    <a:gd name="connsiteX7852" fmla="*/ 1378443 w 5059200"/>
                    <a:gd name="connsiteY7852" fmla="*/ 1022692 h 3887021"/>
                    <a:gd name="connsiteX7853" fmla="*/ 1378443 w 5059200"/>
                    <a:gd name="connsiteY7853" fmla="*/ 1022692 h 3887021"/>
                    <a:gd name="connsiteX7854" fmla="*/ 1389942 w 5059200"/>
                    <a:gd name="connsiteY7854" fmla="*/ 1018919 h 3887021"/>
                    <a:gd name="connsiteX7855" fmla="*/ 1389942 w 5059200"/>
                    <a:gd name="connsiteY7855" fmla="*/ 1018919 h 3887021"/>
                    <a:gd name="connsiteX7856" fmla="*/ 1418689 w 5059200"/>
                    <a:gd name="connsiteY7856" fmla="*/ 1005444 h 3887021"/>
                    <a:gd name="connsiteX7857" fmla="*/ 1418689 w 5059200"/>
                    <a:gd name="connsiteY7857" fmla="*/ 1005444 h 3887021"/>
                    <a:gd name="connsiteX7858" fmla="*/ 1433422 w 5059200"/>
                    <a:gd name="connsiteY7858" fmla="*/ 1006163 h 3887021"/>
                    <a:gd name="connsiteX7859" fmla="*/ 1433422 w 5059200"/>
                    <a:gd name="connsiteY7859" fmla="*/ 1006163 h 3887021"/>
                    <a:gd name="connsiteX7860" fmla="*/ 1451030 w 5059200"/>
                    <a:gd name="connsiteY7860" fmla="*/ 1004366 h 3887021"/>
                    <a:gd name="connsiteX7861" fmla="*/ 1451030 w 5059200"/>
                    <a:gd name="connsiteY7861" fmla="*/ 1004366 h 3887021"/>
                    <a:gd name="connsiteX7862" fmla="*/ 1451569 w 5059200"/>
                    <a:gd name="connsiteY7862" fmla="*/ 1003108 h 3887021"/>
                    <a:gd name="connsiteX7863" fmla="*/ 1451569 w 5059200"/>
                    <a:gd name="connsiteY7863" fmla="*/ 1003108 h 3887021"/>
                    <a:gd name="connsiteX7864" fmla="*/ 1444742 w 5059200"/>
                    <a:gd name="connsiteY7864" fmla="*/ 981727 h 3887021"/>
                    <a:gd name="connsiteX7865" fmla="*/ 1444742 w 5059200"/>
                    <a:gd name="connsiteY7865" fmla="*/ 981727 h 3887021"/>
                    <a:gd name="connsiteX7866" fmla="*/ 1444202 w 5059200"/>
                    <a:gd name="connsiteY7866" fmla="*/ 975439 h 3887021"/>
                    <a:gd name="connsiteX7867" fmla="*/ 1444202 w 5059200"/>
                    <a:gd name="connsiteY7867" fmla="*/ 975439 h 3887021"/>
                    <a:gd name="connsiteX7868" fmla="*/ 1456959 w 5059200"/>
                    <a:gd name="connsiteY7868" fmla="*/ 939864 h 3887021"/>
                    <a:gd name="connsiteX7869" fmla="*/ 1456959 w 5059200"/>
                    <a:gd name="connsiteY7869" fmla="*/ 939864 h 3887021"/>
                    <a:gd name="connsiteX7870" fmla="*/ 1473848 w 5059200"/>
                    <a:gd name="connsiteY7870" fmla="*/ 924232 h 3887021"/>
                    <a:gd name="connsiteX7871" fmla="*/ 1473848 w 5059200"/>
                    <a:gd name="connsiteY7871" fmla="*/ 924232 h 3887021"/>
                    <a:gd name="connsiteX7872" fmla="*/ 1490738 w 5059200"/>
                    <a:gd name="connsiteY7872" fmla="*/ 906085 h 3887021"/>
                    <a:gd name="connsiteX7873" fmla="*/ 1490738 w 5059200"/>
                    <a:gd name="connsiteY7873" fmla="*/ 906085 h 3887021"/>
                    <a:gd name="connsiteX7874" fmla="*/ 1513915 w 5059200"/>
                    <a:gd name="connsiteY7874" fmla="*/ 873744 h 3887021"/>
                    <a:gd name="connsiteX7875" fmla="*/ 1513915 w 5059200"/>
                    <a:gd name="connsiteY7875" fmla="*/ 873744 h 3887021"/>
                    <a:gd name="connsiteX7876" fmla="*/ 1517688 w 5059200"/>
                    <a:gd name="connsiteY7876" fmla="*/ 875901 h 3887021"/>
                    <a:gd name="connsiteX7877" fmla="*/ 1517688 w 5059200"/>
                    <a:gd name="connsiteY7877" fmla="*/ 875901 h 3887021"/>
                    <a:gd name="connsiteX7878" fmla="*/ 1522180 w 5059200"/>
                    <a:gd name="connsiteY7878" fmla="*/ 880392 h 3887021"/>
                    <a:gd name="connsiteX7879" fmla="*/ 1522180 w 5059200"/>
                    <a:gd name="connsiteY7879" fmla="*/ 880392 h 3887021"/>
                    <a:gd name="connsiteX7880" fmla="*/ 1527031 w 5059200"/>
                    <a:gd name="connsiteY7880" fmla="*/ 876619 h 3887021"/>
                    <a:gd name="connsiteX7881" fmla="*/ 1527031 w 5059200"/>
                    <a:gd name="connsiteY7881" fmla="*/ 876619 h 3887021"/>
                    <a:gd name="connsiteX7882" fmla="*/ 1544639 w 5059200"/>
                    <a:gd name="connsiteY7882" fmla="*/ 862425 h 3887021"/>
                    <a:gd name="connsiteX7883" fmla="*/ 1544639 w 5059200"/>
                    <a:gd name="connsiteY7883" fmla="*/ 862425 h 3887021"/>
                    <a:gd name="connsiteX7884" fmla="*/ 1544639 w 5059200"/>
                    <a:gd name="connsiteY7884" fmla="*/ 861886 h 3887021"/>
                    <a:gd name="connsiteX7885" fmla="*/ 1544639 w 5059200"/>
                    <a:gd name="connsiteY7885" fmla="*/ 861886 h 3887021"/>
                    <a:gd name="connsiteX7886" fmla="*/ 1544280 w 5059200"/>
                    <a:gd name="connsiteY7886" fmla="*/ 858293 h 3887021"/>
                    <a:gd name="connsiteX7887" fmla="*/ 1544280 w 5059200"/>
                    <a:gd name="connsiteY7887" fmla="*/ 858293 h 3887021"/>
                    <a:gd name="connsiteX7888" fmla="*/ 1553802 w 5059200"/>
                    <a:gd name="connsiteY7888" fmla="*/ 845895 h 3887021"/>
                    <a:gd name="connsiteX7889" fmla="*/ 1553802 w 5059200"/>
                    <a:gd name="connsiteY7889" fmla="*/ 845895 h 3887021"/>
                    <a:gd name="connsiteX7890" fmla="*/ 1585245 w 5059200"/>
                    <a:gd name="connsiteY7890" fmla="*/ 832600 h 3887021"/>
                    <a:gd name="connsiteX7891" fmla="*/ 1585245 w 5059200"/>
                    <a:gd name="connsiteY7891" fmla="*/ 832600 h 3887021"/>
                    <a:gd name="connsiteX7892" fmla="*/ 1598002 w 5059200"/>
                    <a:gd name="connsiteY7892" fmla="*/ 824874 h 3887021"/>
                    <a:gd name="connsiteX7893" fmla="*/ 1598002 w 5059200"/>
                    <a:gd name="connsiteY7893" fmla="*/ 824874 h 3887021"/>
                    <a:gd name="connsiteX7894" fmla="*/ 1606087 w 5059200"/>
                    <a:gd name="connsiteY7894" fmla="*/ 830983 h 3887021"/>
                    <a:gd name="connsiteX7895" fmla="*/ 1606087 w 5059200"/>
                    <a:gd name="connsiteY7895" fmla="*/ 830983 h 3887021"/>
                    <a:gd name="connsiteX7896" fmla="*/ 1622617 w 5059200"/>
                    <a:gd name="connsiteY7896" fmla="*/ 849489 h 3887021"/>
                    <a:gd name="connsiteX7897" fmla="*/ 1622617 w 5059200"/>
                    <a:gd name="connsiteY7897" fmla="*/ 849489 h 3887021"/>
                    <a:gd name="connsiteX7898" fmla="*/ 1640404 w 5059200"/>
                    <a:gd name="connsiteY7898" fmla="*/ 856496 h 3887021"/>
                    <a:gd name="connsiteX7899" fmla="*/ 1640404 w 5059200"/>
                    <a:gd name="connsiteY7899" fmla="*/ 856496 h 3887021"/>
                    <a:gd name="connsiteX7900" fmla="*/ 1633936 w 5059200"/>
                    <a:gd name="connsiteY7900" fmla="*/ 862245 h 3887021"/>
                    <a:gd name="connsiteX7901" fmla="*/ 1633936 w 5059200"/>
                    <a:gd name="connsiteY7901" fmla="*/ 862245 h 3887021"/>
                    <a:gd name="connsiteX7902" fmla="*/ 1612196 w 5059200"/>
                    <a:gd name="connsiteY7902" fmla="*/ 866558 h 3887021"/>
                    <a:gd name="connsiteX7903" fmla="*/ 1612196 w 5059200"/>
                    <a:gd name="connsiteY7903" fmla="*/ 866558 h 3887021"/>
                    <a:gd name="connsiteX7904" fmla="*/ 1611118 w 5059200"/>
                    <a:gd name="connsiteY7904" fmla="*/ 867276 h 3887021"/>
                    <a:gd name="connsiteX7905" fmla="*/ 1611118 w 5059200"/>
                    <a:gd name="connsiteY7905" fmla="*/ 867276 h 3887021"/>
                    <a:gd name="connsiteX7906" fmla="*/ 1611297 w 5059200"/>
                    <a:gd name="connsiteY7906" fmla="*/ 867995 h 3887021"/>
                    <a:gd name="connsiteX7907" fmla="*/ 1611297 w 5059200"/>
                    <a:gd name="connsiteY7907" fmla="*/ 867995 h 3887021"/>
                    <a:gd name="connsiteX7908" fmla="*/ 1617945 w 5059200"/>
                    <a:gd name="connsiteY7908" fmla="*/ 886321 h 3887021"/>
                    <a:gd name="connsiteX7909" fmla="*/ 1617945 w 5059200"/>
                    <a:gd name="connsiteY7909" fmla="*/ 886321 h 3887021"/>
                    <a:gd name="connsiteX7910" fmla="*/ 1615250 w 5059200"/>
                    <a:gd name="connsiteY7910" fmla="*/ 894586 h 3887021"/>
                    <a:gd name="connsiteX7911" fmla="*/ 1615250 w 5059200"/>
                    <a:gd name="connsiteY7911" fmla="*/ 894586 h 3887021"/>
                    <a:gd name="connsiteX7912" fmla="*/ 1606806 w 5059200"/>
                    <a:gd name="connsiteY7912" fmla="*/ 904648 h 3887021"/>
                    <a:gd name="connsiteX7913" fmla="*/ 1606806 w 5059200"/>
                    <a:gd name="connsiteY7913" fmla="*/ 904648 h 3887021"/>
                    <a:gd name="connsiteX7914" fmla="*/ 1607704 w 5059200"/>
                    <a:gd name="connsiteY7914" fmla="*/ 909499 h 3887021"/>
                    <a:gd name="connsiteX7915" fmla="*/ 1607704 w 5059200"/>
                    <a:gd name="connsiteY7915" fmla="*/ 909499 h 3887021"/>
                    <a:gd name="connsiteX7916" fmla="*/ 1609860 w 5059200"/>
                    <a:gd name="connsiteY7916" fmla="*/ 914889 h 3887021"/>
                    <a:gd name="connsiteX7917" fmla="*/ 1609860 w 5059200"/>
                    <a:gd name="connsiteY7917" fmla="*/ 914889 h 3887021"/>
                    <a:gd name="connsiteX7918" fmla="*/ 1610399 w 5059200"/>
                    <a:gd name="connsiteY7918" fmla="*/ 915428 h 3887021"/>
                    <a:gd name="connsiteX7919" fmla="*/ 1610399 w 5059200"/>
                    <a:gd name="connsiteY7919" fmla="*/ 915428 h 3887021"/>
                    <a:gd name="connsiteX7920" fmla="*/ 1621179 w 5059200"/>
                    <a:gd name="connsiteY7920" fmla="*/ 909319 h 3887021"/>
                    <a:gd name="connsiteX7921" fmla="*/ 1621179 w 5059200"/>
                    <a:gd name="connsiteY7921" fmla="*/ 909319 h 3887021"/>
                    <a:gd name="connsiteX7922" fmla="*/ 1672566 w 5059200"/>
                    <a:gd name="connsiteY7922" fmla="*/ 891891 h 3887021"/>
                    <a:gd name="connsiteX7923" fmla="*/ 1672566 w 5059200"/>
                    <a:gd name="connsiteY7923" fmla="*/ 891891 h 3887021"/>
                    <a:gd name="connsiteX7924" fmla="*/ 1682807 w 5059200"/>
                    <a:gd name="connsiteY7924" fmla="*/ 883806 h 3887021"/>
                    <a:gd name="connsiteX7925" fmla="*/ 1682807 w 5059200"/>
                    <a:gd name="connsiteY7925" fmla="*/ 883806 h 3887021"/>
                    <a:gd name="connsiteX7926" fmla="*/ 1680830 w 5059200"/>
                    <a:gd name="connsiteY7926" fmla="*/ 883267 h 3887021"/>
                    <a:gd name="connsiteX7927" fmla="*/ 1680830 w 5059200"/>
                    <a:gd name="connsiteY7927" fmla="*/ 883267 h 3887021"/>
                    <a:gd name="connsiteX7928" fmla="*/ 1654419 w 5059200"/>
                    <a:gd name="connsiteY7928" fmla="*/ 869073 h 3887021"/>
                    <a:gd name="connsiteX7929" fmla="*/ 1654419 w 5059200"/>
                    <a:gd name="connsiteY7929" fmla="*/ 869073 h 3887021"/>
                    <a:gd name="connsiteX7930" fmla="*/ 1647591 w 5059200"/>
                    <a:gd name="connsiteY7930" fmla="*/ 856496 h 3887021"/>
                    <a:gd name="connsiteX7931" fmla="*/ 1647591 w 5059200"/>
                    <a:gd name="connsiteY7931" fmla="*/ 856496 h 3887021"/>
                    <a:gd name="connsiteX7932" fmla="*/ 1654598 w 5059200"/>
                    <a:gd name="connsiteY7932" fmla="*/ 851645 h 3887021"/>
                    <a:gd name="connsiteX7933" fmla="*/ 1654598 w 5059200"/>
                    <a:gd name="connsiteY7933" fmla="*/ 851645 h 3887021"/>
                    <a:gd name="connsiteX7934" fmla="*/ 1657473 w 5059200"/>
                    <a:gd name="connsiteY7934" fmla="*/ 851824 h 3887021"/>
                    <a:gd name="connsiteX7935" fmla="*/ 1657473 w 5059200"/>
                    <a:gd name="connsiteY7935" fmla="*/ 851824 h 3887021"/>
                    <a:gd name="connsiteX7936" fmla="*/ 1658012 w 5059200"/>
                    <a:gd name="connsiteY7936" fmla="*/ 851824 h 3887021"/>
                    <a:gd name="connsiteX7937" fmla="*/ 1658012 w 5059200"/>
                    <a:gd name="connsiteY7937" fmla="*/ 851824 h 3887021"/>
                    <a:gd name="connsiteX7938" fmla="*/ 1686939 w 5059200"/>
                    <a:gd name="connsiteY7938" fmla="*/ 852363 h 3887021"/>
                    <a:gd name="connsiteX7939" fmla="*/ 1686939 w 5059200"/>
                    <a:gd name="connsiteY7939" fmla="*/ 852363 h 3887021"/>
                    <a:gd name="connsiteX7940" fmla="*/ 1699337 w 5059200"/>
                    <a:gd name="connsiteY7940" fmla="*/ 851824 h 3887021"/>
                    <a:gd name="connsiteX7941" fmla="*/ 1699337 w 5059200"/>
                    <a:gd name="connsiteY7941" fmla="*/ 851824 h 3887021"/>
                    <a:gd name="connsiteX7942" fmla="*/ 1745512 w 5059200"/>
                    <a:gd name="connsiteY7942" fmla="*/ 835834 h 3887021"/>
                    <a:gd name="connsiteX7943" fmla="*/ 1745512 w 5059200"/>
                    <a:gd name="connsiteY7943" fmla="*/ 835834 h 3887021"/>
                    <a:gd name="connsiteX7944" fmla="*/ 1758449 w 5059200"/>
                    <a:gd name="connsiteY7944" fmla="*/ 835115 h 3887021"/>
                    <a:gd name="connsiteX7945" fmla="*/ 1758449 w 5059200"/>
                    <a:gd name="connsiteY7945" fmla="*/ 835115 h 3887021"/>
                    <a:gd name="connsiteX7946" fmla="*/ 1772104 w 5059200"/>
                    <a:gd name="connsiteY7946" fmla="*/ 840505 h 3887021"/>
                    <a:gd name="connsiteX7947" fmla="*/ 1772104 w 5059200"/>
                    <a:gd name="connsiteY7947" fmla="*/ 840505 h 3887021"/>
                    <a:gd name="connsiteX7948" fmla="*/ 1768151 w 5059200"/>
                    <a:gd name="connsiteY7948" fmla="*/ 845895 h 3887021"/>
                    <a:gd name="connsiteX7949" fmla="*/ 1768151 w 5059200"/>
                    <a:gd name="connsiteY7949" fmla="*/ 845895 h 3887021"/>
                    <a:gd name="connsiteX7950" fmla="*/ 1748387 w 5059200"/>
                    <a:gd name="connsiteY7950" fmla="*/ 855598 h 3887021"/>
                    <a:gd name="connsiteX7951" fmla="*/ 1748387 w 5059200"/>
                    <a:gd name="connsiteY7951" fmla="*/ 855598 h 3887021"/>
                    <a:gd name="connsiteX7952" fmla="*/ 1748387 w 5059200"/>
                    <a:gd name="connsiteY7952" fmla="*/ 855598 h 3887021"/>
                    <a:gd name="connsiteX7953" fmla="*/ 1738146 w 5059200"/>
                    <a:gd name="connsiteY7953" fmla="*/ 853621 h 3887021"/>
                    <a:gd name="connsiteX7954" fmla="*/ 1738146 w 5059200"/>
                    <a:gd name="connsiteY7954" fmla="*/ 853621 h 3887021"/>
                    <a:gd name="connsiteX7955" fmla="*/ 1737786 w 5059200"/>
                    <a:gd name="connsiteY7955" fmla="*/ 854879 h 3887021"/>
                    <a:gd name="connsiteX7956" fmla="*/ 1737786 w 5059200"/>
                    <a:gd name="connsiteY7956" fmla="*/ 854879 h 3887021"/>
                    <a:gd name="connsiteX7957" fmla="*/ 1728264 w 5059200"/>
                    <a:gd name="connsiteY7957" fmla="*/ 874463 h 3887021"/>
                    <a:gd name="connsiteX7958" fmla="*/ 1728264 w 5059200"/>
                    <a:gd name="connsiteY7958" fmla="*/ 874463 h 3887021"/>
                    <a:gd name="connsiteX7959" fmla="*/ 1709758 w 5059200"/>
                    <a:gd name="connsiteY7959" fmla="*/ 894047 h 3887021"/>
                    <a:gd name="connsiteX7960" fmla="*/ 1709758 w 5059200"/>
                    <a:gd name="connsiteY7960" fmla="*/ 894047 h 3887021"/>
                    <a:gd name="connsiteX7961" fmla="*/ 1705266 w 5059200"/>
                    <a:gd name="connsiteY7961" fmla="*/ 891352 h 3887021"/>
                    <a:gd name="connsiteX7962" fmla="*/ 1705266 w 5059200"/>
                    <a:gd name="connsiteY7962" fmla="*/ 891352 h 3887021"/>
                    <a:gd name="connsiteX7963" fmla="*/ 1701493 w 5059200"/>
                    <a:gd name="connsiteY7963" fmla="*/ 886681 h 3887021"/>
                    <a:gd name="connsiteX7964" fmla="*/ 1701493 w 5059200"/>
                    <a:gd name="connsiteY7964" fmla="*/ 886681 h 3887021"/>
                    <a:gd name="connsiteX7965" fmla="*/ 1698977 w 5059200"/>
                    <a:gd name="connsiteY7965" fmla="*/ 888118 h 3887021"/>
                    <a:gd name="connsiteX7966" fmla="*/ 1698977 w 5059200"/>
                    <a:gd name="connsiteY7966" fmla="*/ 888118 h 3887021"/>
                    <a:gd name="connsiteX7967" fmla="*/ 1695204 w 5059200"/>
                    <a:gd name="connsiteY7967" fmla="*/ 899078 h 3887021"/>
                    <a:gd name="connsiteX7968" fmla="*/ 1695204 w 5059200"/>
                    <a:gd name="connsiteY7968" fmla="*/ 899078 h 3887021"/>
                    <a:gd name="connsiteX7969" fmla="*/ 1695743 w 5059200"/>
                    <a:gd name="connsiteY7969" fmla="*/ 905906 h 3887021"/>
                    <a:gd name="connsiteX7970" fmla="*/ 1695743 w 5059200"/>
                    <a:gd name="connsiteY7970" fmla="*/ 905906 h 3887021"/>
                    <a:gd name="connsiteX7971" fmla="*/ 1714070 w 5059200"/>
                    <a:gd name="connsiteY7971" fmla="*/ 936989 h 3887021"/>
                    <a:gd name="connsiteX7972" fmla="*/ 1714070 w 5059200"/>
                    <a:gd name="connsiteY7972" fmla="*/ 936989 h 3887021"/>
                    <a:gd name="connsiteX7973" fmla="*/ 1730959 w 5059200"/>
                    <a:gd name="connsiteY7973" fmla="*/ 974900 h 3887021"/>
                    <a:gd name="connsiteX7974" fmla="*/ 1730959 w 5059200"/>
                    <a:gd name="connsiteY7974" fmla="*/ 974900 h 3887021"/>
                    <a:gd name="connsiteX7975" fmla="*/ 1743716 w 5059200"/>
                    <a:gd name="connsiteY7975" fmla="*/ 1007420 h 3887021"/>
                    <a:gd name="connsiteX7976" fmla="*/ 1743716 w 5059200"/>
                    <a:gd name="connsiteY7976" fmla="*/ 1007420 h 3887021"/>
                    <a:gd name="connsiteX7977" fmla="*/ 1743536 w 5059200"/>
                    <a:gd name="connsiteY7977" fmla="*/ 1011373 h 3887021"/>
                    <a:gd name="connsiteX7978" fmla="*/ 1743536 w 5059200"/>
                    <a:gd name="connsiteY7978" fmla="*/ 1011373 h 3887021"/>
                    <a:gd name="connsiteX7979" fmla="*/ 1719639 w 5059200"/>
                    <a:gd name="connsiteY7979" fmla="*/ 1048026 h 3887021"/>
                    <a:gd name="connsiteX7980" fmla="*/ 1719639 w 5059200"/>
                    <a:gd name="connsiteY7980" fmla="*/ 1048026 h 3887021"/>
                    <a:gd name="connsiteX7981" fmla="*/ 1688377 w 5059200"/>
                    <a:gd name="connsiteY7981" fmla="*/ 1055213 h 3887021"/>
                    <a:gd name="connsiteX7982" fmla="*/ 1688377 w 5059200"/>
                    <a:gd name="connsiteY7982" fmla="*/ 1055213 h 3887021"/>
                    <a:gd name="connsiteX7983" fmla="*/ 1683885 w 5059200"/>
                    <a:gd name="connsiteY7983" fmla="*/ 1054854 h 3887021"/>
                    <a:gd name="connsiteX7984" fmla="*/ 1683885 w 5059200"/>
                    <a:gd name="connsiteY7984" fmla="*/ 1054854 h 3887021"/>
                    <a:gd name="connsiteX7985" fmla="*/ 1668792 w 5059200"/>
                    <a:gd name="connsiteY7985" fmla="*/ 1048565 h 3887021"/>
                    <a:gd name="connsiteX7986" fmla="*/ 1668792 w 5059200"/>
                    <a:gd name="connsiteY7986" fmla="*/ 1048565 h 3887021"/>
                    <a:gd name="connsiteX7987" fmla="*/ 1662504 w 5059200"/>
                    <a:gd name="connsiteY7987" fmla="*/ 1049643 h 3887021"/>
                    <a:gd name="connsiteX7988" fmla="*/ 1662504 w 5059200"/>
                    <a:gd name="connsiteY7988" fmla="*/ 1049643 h 3887021"/>
                    <a:gd name="connsiteX7989" fmla="*/ 1654059 w 5059200"/>
                    <a:gd name="connsiteY7989" fmla="*/ 1050721 h 3887021"/>
                    <a:gd name="connsiteX7990" fmla="*/ 1654059 w 5059200"/>
                    <a:gd name="connsiteY7990" fmla="*/ 1050721 h 3887021"/>
                    <a:gd name="connsiteX7991" fmla="*/ 1634655 w 5059200"/>
                    <a:gd name="connsiteY7991" fmla="*/ 1044253 h 3887021"/>
                    <a:gd name="connsiteX7992" fmla="*/ 1634655 w 5059200"/>
                    <a:gd name="connsiteY7992" fmla="*/ 1044253 h 3887021"/>
                    <a:gd name="connsiteX7993" fmla="*/ 1612016 w 5059200"/>
                    <a:gd name="connsiteY7993" fmla="*/ 1023052 h 3887021"/>
                    <a:gd name="connsiteX7994" fmla="*/ 1612016 w 5059200"/>
                    <a:gd name="connsiteY7994" fmla="*/ 1023052 h 3887021"/>
                    <a:gd name="connsiteX7995" fmla="*/ 1613992 w 5059200"/>
                    <a:gd name="connsiteY7995" fmla="*/ 1014787 h 3887021"/>
                    <a:gd name="connsiteX7996" fmla="*/ 1613992 w 5059200"/>
                    <a:gd name="connsiteY7996" fmla="*/ 1014787 h 3887021"/>
                    <a:gd name="connsiteX7997" fmla="*/ 1610579 w 5059200"/>
                    <a:gd name="connsiteY7997" fmla="*/ 1014068 h 3887021"/>
                    <a:gd name="connsiteX7998" fmla="*/ 1610579 w 5059200"/>
                    <a:gd name="connsiteY7998" fmla="*/ 1014068 h 3887021"/>
                    <a:gd name="connsiteX7999" fmla="*/ 1610399 w 5059200"/>
                    <a:gd name="connsiteY7999" fmla="*/ 1014068 h 3887021"/>
                    <a:gd name="connsiteX8000" fmla="*/ 1595846 w 5059200"/>
                    <a:gd name="connsiteY8000" fmla="*/ 1004905 h 3887021"/>
                    <a:gd name="connsiteX8001" fmla="*/ 1595846 w 5059200"/>
                    <a:gd name="connsiteY8001" fmla="*/ 1004905 h 3887021"/>
                    <a:gd name="connsiteX8002" fmla="*/ 1596205 w 5059200"/>
                    <a:gd name="connsiteY8002" fmla="*/ 1001311 h 3887021"/>
                    <a:gd name="connsiteX8003" fmla="*/ 1596205 w 5059200"/>
                    <a:gd name="connsiteY8003" fmla="*/ 1001311 h 3887021"/>
                    <a:gd name="connsiteX8004" fmla="*/ 1597463 w 5059200"/>
                    <a:gd name="connsiteY8004" fmla="*/ 997538 h 3887021"/>
                    <a:gd name="connsiteX8005" fmla="*/ 1597463 w 5059200"/>
                    <a:gd name="connsiteY8005" fmla="*/ 997538 h 3887021"/>
                    <a:gd name="connsiteX8006" fmla="*/ 1591713 w 5059200"/>
                    <a:gd name="connsiteY8006" fmla="*/ 999155 h 3887021"/>
                    <a:gd name="connsiteX8007" fmla="*/ 1591713 w 5059200"/>
                    <a:gd name="connsiteY8007" fmla="*/ 999155 h 3887021"/>
                    <a:gd name="connsiteX8008" fmla="*/ 1585604 w 5059200"/>
                    <a:gd name="connsiteY8008" fmla="*/ 1000413 h 3887021"/>
                    <a:gd name="connsiteX8009" fmla="*/ 1585604 w 5059200"/>
                    <a:gd name="connsiteY8009" fmla="*/ 1000413 h 3887021"/>
                    <a:gd name="connsiteX8010" fmla="*/ 1563505 w 5059200"/>
                    <a:gd name="connsiteY8010" fmla="*/ 995382 h 3887021"/>
                    <a:gd name="connsiteX8011" fmla="*/ 1563505 w 5059200"/>
                    <a:gd name="connsiteY8011" fmla="*/ 995382 h 3887021"/>
                    <a:gd name="connsiteX8012" fmla="*/ 1563145 w 5059200"/>
                    <a:gd name="connsiteY8012" fmla="*/ 995382 h 3887021"/>
                    <a:gd name="connsiteX8013" fmla="*/ 1516071 w 5059200"/>
                    <a:gd name="connsiteY8013" fmla="*/ 1008678 h 3887021"/>
                    <a:gd name="connsiteX8014" fmla="*/ 1516071 w 5059200"/>
                    <a:gd name="connsiteY8014" fmla="*/ 1008678 h 3887021"/>
                    <a:gd name="connsiteX8015" fmla="*/ 1494690 w 5059200"/>
                    <a:gd name="connsiteY8015" fmla="*/ 1012631 h 3887021"/>
                    <a:gd name="connsiteX8016" fmla="*/ 1494690 w 5059200"/>
                    <a:gd name="connsiteY8016" fmla="*/ 1012631 h 3887021"/>
                    <a:gd name="connsiteX8017" fmla="*/ 1481215 w 5059200"/>
                    <a:gd name="connsiteY8017" fmla="*/ 1011553 h 3887021"/>
                    <a:gd name="connsiteX8018" fmla="*/ 1481215 w 5059200"/>
                    <a:gd name="connsiteY8018" fmla="*/ 1011553 h 3887021"/>
                    <a:gd name="connsiteX8019" fmla="*/ 1458576 w 5059200"/>
                    <a:gd name="connsiteY8019" fmla="*/ 1016763 h 3887021"/>
                    <a:gd name="connsiteX8020" fmla="*/ 1458576 w 5059200"/>
                    <a:gd name="connsiteY8020" fmla="*/ 1016763 h 3887021"/>
                    <a:gd name="connsiteX8021" fmla="*/ 1444382 w 5059200"/>
                    <a:gd name="connsiteY8021" fmla="*/ 1020896 h 3887021"/>
                    <a:gd name="connsiteX8022" fmla="*/ 1444382 w 5059200"/>
                    <a:gd name="connsiteY8022" fmla="*/ 1020896 h 3887021"/>
                    <a:gd name="connsiteX8023" fmla="*/ 1438812 w 5059200"/>
                    <a:gd name="connsiteY8023" fmla="*/ 1023591 h 3887021"/>
                    <a:gd name="connsiteX8024" fmla="*/ 1438812 w 5059200"/>
                    <a:gd name="connsiteY8024" fmla="*/ 1023591 h 3887021"/>
                    <a:gd name="connsiteX8025" fmla="*/ 1438812 w 5059200"/>
                    <a:gd name="connsiteY8025" fmla="*/ 1023950 h 3887021"/>
                    <a:gd name="connsiteX8026" fmla="*/ 1438812 w 5059200"/>
                    <a:gd name="connsiteY8026" fmla="*/ 1023950 h 3887021"/>
                    <a:gd name="connsiteX8027" fmla="*/ 1440609 w 5059200"/>
                    <a:gd name="connsiteY8027" fmla="*/ 1031317 h 3887021"/>
                    <a:gd name="connsiteX8028" fmla="*/ 1440609 w 5059200"/>
                    <a:gd name="connsiteY8028" fmla="*/ 1031317 h 3887021"/>
                    <a:gd name="connsiteX8029" fmla="*/ 1433243 w 5059200"/>
                    <a:gd name="connsiteY8029" fmla="*/ 1039941 h 3887021"/>
                    <a:gd name="connsiteX8030" fmla="*/ 1433243 w 5059200"/>
                    <a:gd name="connsiteY8030" fmla="*/ 1039941 h 3887021"/>
                    <a:gd name="connsiteX8031" fmla="*/ 1427493 w 5059200"/>
                    <a:gd name="connsiteY8031" fmla="*/ 1037964 h 3887021"/>
                    <a:gd name="connsiteX8032" fmla="*/ 1427493 w 5059200"/>
                    <a:gd name="connsiteY8032" fmla="*/ 1037964 h 3887021"/>
                    <a:gd name="connsiteX8033" fmla="*/ 1406292 w 5059200"/>
                    <a:gd name="connsiteY8033" fmla="*/ 1032934 h 3887021"/>
                    <a:gd name="connsiteX8034" fmla="*/ 1406292 w 5059200"/>
                    <a:gd name="connsiteY8034" fmla="*/ 1032934 h 3887021"/>
                    <a:gd name="connsiteX8035" fmla="*/ 1406292 w 5059200"/>
                    <a:gd name="connsiteY8035" fmla="*/ 1030778 h 3887021"/>
                    <a:gd name="connsiteX8036" fmla="*/ 1406112 w 5059200"/>
                    <a:gd name="connsiteY8036" fmla="*/ 1032934 h 3887021"/>
                    <a:gd name="connsiteX8037" fmla="*/ 1406112 w 5059200"/>
                    <a:gd name="connsiteY8037" fmla="*/ 1032934 h 3887021"/>
                    <a:gd name="connsiteX8038" fmla="*/ 1392996 w 5059200"/>
                    <a:gd name="connsiteY8038" fmla="*/ 1031137 h 3887021"/>
                    <a:gd name="connsiteX8039" fmla="*/ 1392996 w 5059200"/>
                    <a:gd name="connsiteY8039" fmla="*/ 1031137 h 3887021"/>
                    <a:gd name="connsiteX8040" fmla="*/ 1385809 w 5059200"/>
                    <a:gd name="connsiteY8040" fmla="*/ 1032934 h 3887021"/>
                    <a:gd name="connsiteX8041" fmla="*/ 1385809 w 5059200"/>
                    <a:gd name="connsiteY8041" fmla="*/ 1032934 h 3887021"/>
                    <a:gd name="connsiteX8042" fmla="*/ 1368022 w 5059200"/>
                    <a:gd name="connsiteY8042" fmla="*/ 1049823 h 3887021"/>
                    <a:gd name="connsiteX8043" fmla="*/ 1368022 w 5059200"/>
                    <a:gd name="connsiteY8043" fmla="*/ 1049823 h 3887021"/>
                    <a:gd name="connsiteX8044" fmla="*/ 1368022 w 5059200"/>
                    <a:gd name="connsiteY8044" fmla="*/ 1050542 h 3887021"/>
                    <a:gd name="connsiteX8045" fmla="*/ 1368022 w 5059200"/>
                    <a:gd name="connsiteY8045" fmla="*/ 1050542 h 3887021"/>
                    <a:gd name="connsiteX8046" fmla="*/ 1371256 w 5059200"/>
                    <a:gd name="connsiteY8046" fmla="*/ 1072282 h 3887021"/>
                    <a:gd name="connsiteX8047" fmla="*/ 1371256 w 5059200"/>
                    <a:gd name="connsiteY8047" fmla="*/ 1072282 h 3887021"/>
                    <a:gd name="connsiteX8048" fmla="*/ 1366225 w 5059200"/>
                    <a:gd name="connsiteY8048" fmla="*/ 1086835 h 3887021"/>
                    <a:gd name="connsiteX8049" fmla="*/ 1366225 w 5059200"/>
                    <a:gd name="connsiteY8049" fmla="*/ 1086835 h 3887021"/>
                    <a:gd name="connsiteX8050" fmla="*/ 1355265 w 5059200"/>
                    <a:gd name="connsiteY8050" fmla="*/ 1093303 h 3887021"/>
                    <a:gd name="connsiteX8051" fmla="*/ 1355265 w 5059200"/>
                    <a:gd name="connsiteY8051" fmla="*/ 1093303 h 3887021"/>
                    <a:gd name="connsiteX8052" fmla="*/ 1349875 w 5059200"/>
                    <a:gd name="connsiteY8052" fmla="*/ 1091507 h 3887021"/>
                    <a:gd name="connsiteX8053" fmla="*/ 1349875 w 5059200"/>
                    <a:gd name="connsiteY8053" fmla="*/ 1091507 h 3887021"/>
                    <a:gd name="connsiteX8054" fmla="*/ 1349156 w 5059200"/>
                    <a:gd name="connsiteY8054" fmla="*/ 1095100 h 3887021"/>
                    <a:gd name="connsiteX8055" fmla="*/ 1349156 w 5059200"/>
                    <a:gd name="connsiteY8055" fmla="*/ 1095100 h 3887021"/>
                    <a:gd name="connsiteX8056" fmla="*/ 1349695 w 5059200"/>
                    <a:gd name="connsiteY8056" fmla="*/ 1099053 h 3887021"/>
                    <a:gd name="connsiteX8057" fmla="*/ 1349695 w 5059200"/>
                    <a:gd name="connsiteY8057" fmla="*/ 1099053 h 3887021"/>
                    <a:gd name="connsiteX8058" fmla="*/ 1359577 w 5059200"/>
                    <a:gd name="connsiteY8058" fmla="*/ 1112888 h 3887021"/>
                    <a:gd name="connsiteX8059" fmla="*/ 1359577 w 5059200"/>
                    <a:gd name="connsiteY8059" fmla="*/ 1112888 h 3887021"/>
                    <a:gd name="connsiteX8060" fmla="*/ 1359038 w 5059200"/>
                    <a:gd name="connsiteY8060" fmla="*/ 1116661 h 3887021"/>
                    <a:gd name="connsiteX8061" fmla="*/ 1359038 w 5059200"/>
                    <a:gd name="connsiteY8061" fmla="*/ 1116661 h 3887021"/>
                    <a:gd name="connsiteX8062" fmla="*/ 1349695 w 5059200"/>
                    <a:gd name="connsiteY8062" fmla="*/ 1135706 h 3887021"/>
                    <a:gd name="connsiteX8063" fmla="*/ 1349695 w 5059200"/>
                    <a:gd name="connsiteY8063" fmla="*/ 1135706 h 3887021"/>
                    <a:gd name="connsiteX8064" fmla="*/ 1347180 w 5059200"/>
                    <a:gd name="connsiteY8064" fmla="*/ 1140018 h 3887021"/>
                    <a:gd name="connsiteX8065" fmla="*/ 1347180 w 5059200"/>
                    <a:gd name="connsiteY8065" fmla="*/ 1140018 h 3887021"/>
                    <a:gd name="connsiteX8066" fmla="*/ 1347359 w 5059200"/>
                    <a:gd name="connsiteY8066" fmla="*/ 1140018 h 3887021"/>
                    <a:gd name="connsiteX8067" fmla="*/ 1347359 w 5059200"/>
                    <a:gd name="connsiteY8067" fmla="*/ 1140018 h 3887021"/>
                    <a:gd name="connsiteX8068" fmla="*/ 1352390 w 5059200"/>
                    <a:gd name="connsiteY8068" fmla="*/ 1141096 h 3887021"/>
                    <a:gd name="connsiteX8069" fmla="*/ 1352390 w 5059200"/>
                    <a:gd name="connsiteY8069" fmla="*/ 1141096 h 3887021"/>
                    <a:gd name="connsiteX8070" fmla="*/ 1352929 w 5059200"/>
                    <a:gd name="connsiteY8070" fmla="*/ 1141096 h 3887021"/>
                    <a:gd name="connsiteX8071" fmla="*/ 1352929 w 5059200"/>
                    <a:gd name="connsiteY8071" fmla="*/ 1141096 h 3887021"/>
                    <a:gd name="connsiteX8072" fmla="*/ 1368022 w 5059200"/>
                    <a:gd name="connsiteY8072" fmla="*/ 1146846 h 3887021"/>
                    <a:gd name="connsiteX8073" fmla="*/ 1368022 w 5059200"/>
                    <a:gd name="connsiteY8073" fmla="*/ 1146846 h 3887021"/>
                    <a:gd name="connsiteX8074" fmla="*/ 1361553 w 5059200"/>
                    <a:gd name="connsiteY8074" fmla="*/ 1152595 h 3887021"/>
                    <a:gd name="connsiteX8075" fmla="*/ 1361553 w 5059200"/>
                    <a:gd name="connsiteY8075" fmla="*/ 1152595 h 3887021"/>
                    <a:gd name="connsiteX8076" fmla="*/ 1354906 w 5059200"/>
                    <a:gd name="connsiteY8076" fmla="*/ 1153673 h 3887021"/>
                    <a:gd name="connsiteX8077" fmla="*/ 1354906 w 5059200"/>
                    <a:gd name="connsiteY8077" fmla="*/ 1153673 h 3887021"/>
                    <a:gd name="connsiteX8078" fmla="*/ 1362811 w 5059200"/>
                    <a:gd name="connsiteY8078" fmla="*/ 1155470 h 3887021"/>
                    <a:gd name="connsiteX8079" fmla="*/ 1362811 w 5059200"/>
                    <a:gd name="connsiteY8079" fmla="*/ 1155470 h 3887021"/>
                    <a:gd name="connsiteX8080" fmla="*/ 1363710 w 5059200"/>
                    <a:gd name="connsiteY8080" fmla="*/ 1155470 h 3887021"/>
                    <a:gd name="connsiteX8081" fmla="*/ 1363710 w 5059200"/>
                    <a:gd name="connsiteY8081" fmla="*/ 1155470 h 3887021"/>
                    <a:gd name="connsiteX8082" fmla="*/ 1374670 w 5059200"/>
                    <a:gd name="connsiteY8082" fmla="*/ 1159063 h 3887021"/>
                    <a:gd name="connsiteX8083" fmla="*/ 1374670 w 5059200"/>
                    <a:gd name="connsiteY8083" fmla="*/ 1159063 h 3887021"/>
                    <a:gd name="connsiteX8084" fmla="*/ 1385989 w 5059200"/>
                    <a:gd name="connsiteY8084" fmla="*/ 1175773 h 3887021"/>
                    <a:gd name="connsiteX8085" fmla="*/ 1385989 w 5059200"/>
                    <a:gd name="connsiteY8085" fmla="*/ 1175773 h 3887021"/>
                    <a:gd name="connsiteX8086" fmla="*/ 1393355 w 5059200"/>
                    <a:gd name="connsiteY8086" fmla="*/ 1178648 h 3887021"/>
                    <a:gd name="connsiteX8087" fmla="*/ 1393355 w 5059200"/>
                    <a:gd name="connsiteY8087" fmla="*/ 1178648 h 3887021"/>
                    <a:gd name="connsiteX8088" fmla="*/ 1402698 w 5059200"/>
                    <a:gd name="connsiteY8088" fmla="*/ 1174515 h 3887021"/>
                    <a:gd name="connsiteX8089" fmla="*/ 1402698 w 5059200"/>
                    <a:gd name="connsiteY8089" fmla="*/ 1174515 h 3887021"/>
                    <a:gd name="connsiteX8090" fmla="*/ 1422462 w 5059200"/>
                    <a:gd name="connsiteY8090" fmla="*/ 1164094 h 3887021"/>
                    <a:gd name="connsiteX8091" fmla="*/ 1422462 w 5059200"/>
                    <a:gd name="connsiteY8091" fmla="*/ 1164094 h 3887021"/>
                    <a:gd name="connsiteX8092" fmla="*/ 1431446 w 5059200"/>
                    <a:gd name="connsiteY8092" fmla="*/ 1165891 h 3887021"/>
                    <a:gd name="connsiteX8093" fmla="*/ 1431446 w 5059200"/>
                    <a:gd name="connsiteY8093" fmla="*/ 1165891 h 3887021"/>
                    <a:gd name="connsiteX8094" fmla="*/ 1449952 w 5059200"/>
                    <a:gd name="connsiteY8094" fmla="*/ 1185296 h 3887021"/>
                    <a:gd name="connsiteX8095" fmla="*/ 1449952 w 5059200"/>
                    <a:gd name="connsiteY8095" fmla="*/ 1185296 h 3887021"/>
                    <a:gd name="connsiteX8096" fmla="*/ 1466661 w 5059200"/>
                    <a:gd name="connsiteY8096" fmla="*/ 1192482 h 3887021"/>
                    <a:gd name="connsiteX8097" fmla="*/ 1466661 w 5059200"/>
                    <a:gd name="connsiteY8097" fmla="*/ 1192482 h 3887021"/>
                    <a:gd name="connsiteX8098" fmla="*/ 1477801 w 5059200"/>
                    <a:gd name="connsiteY8098" fmla="*/ 1190865 h 3887021"/>
                    <a:gd name="connsiteX8099" fmla="*/ 1477801 w 5059200"/>
                    <a:gd name="connsiteY8099" fmla="*/ 1190865 h 3887021"/>
                    <a:gd name="connsiteX8100" fmla="*/ 1504213 w 5059200"/>
                    <a:gd name="connsiteY8100" fmla="*/ 1175953 h 3887021"/>
                    <a:gd name="connsiteX8101" fmla="*/ 1504213 w 5059200"/>
                    <a:gd name="connsiteY8101" fmla="*/ 1175953 h 3887021"/>
                    <a:gd name="connsiteX8102" fmla="*/ 1506189 w 5059200"/>
                    <a:gd name="connsiteY8102" fmla="*/ 1176132 h 3887021"/>
                    <a:gd name="connsiteX8103" fmla="*/ 1506189 w 5059200"/>
                    <a:gd name="connsiteY8103" fmla="*/ 1176132 h 3887021"/>
                    <a:gd name="connsiteX8104" fmla="*/ 1526672 w 5059200"/>
                    <a:gd name="connsiteY8104" fmla="*/ 1177210 h 3887021"/>
                    <a:gd name="connsiteX8105" fmla="*/ 1526672 w 5059200"/>
                    <a:gd name="connsiteY8105" fmla="*/ 1177210 h 3887021"/>
                    <a:gd name="connsiteX8106" fmla="*/ 1541225 w 5059200"/>
                    <a:gd name="connsiteY8106" fmla="*/ 1183499 h 3887021"/>
                    <a:gd name="connsiteX8107" fmla="*/ 1541225 w 5059200"/>
                    <a:gd name="connsiteY8107" fmla="*/ 1183499 h 3887021"/>
                    <a:gd name="connsiteX8108" fmla="*/ 1537991 w 5059200"/>
                    <a:gd name="connsiteY8108" fmla="*/ 1188530 h 3887021"/>
                    <a:gd name="connsiteX8109" fmla="*/ 1537991 w 5059200"/>
                    <a:gd name="connsiteY8109" fmla="*/ 1188530 h 3887021"/>
                    <a:gd name="connsiteX8110" fmla="*/ 1515173 w 5059200"/>
                    <a:gd name="connsiteY8110" fmla="*/ 1220152 h 3887021"/>
                    <a:gd name="connsiteX8111" fmla="*/ 1515173 w 5059200"/>
                    <a:gd name="connsiteY8111" fmla="*/ 1220152 h 3887021"/>
                    <a:gd name="connsiteX8112" fmla="*/ 1502057 w 5059200"/>
                    <a:gd name="connsiteY8112" fmla="*/ 1251235 h 3887021"/>
                    <a:gd name="connsiteX8113" fmla="*/ 1502057 w 5059200"/>
                    <a:gd name="connsiteY8113" fmla="*/ 1251235 h 3887021"/>
                    <a:gd name="connsiteX8114" fmla="*/ 1464865 w 5059200"/>
                    <a:gd name="connsiteY8114" fmla="*/ 1309449 h 3887021"/>
                    <a:gd name="connsiteX8115" fmla="*/ 1464865 w 5059200"/>
                    <a:gd name="connsiteY8115" fmla="*/ 1309449 h 3887021"/>
                    <a:gd name="connsiteX8116" fmla="*/ 1441508 w 5059200"/>
                    <a:gd name="connsiteY8116" fmla="*/ 1338376 h 3887021"/>
                    <a:gd name="connsiteX8117" fmla="*/ 1441508 w 5059200"/>
                    <a:gd name="connsiteY8117" fmla="*/ 1338376 h 3887021"/>
                    <a:gd name="connsiteX8118" fmla="*/ 1399824 w 5059200"/>
                    <a:gd name="connsiteY8118" fmla="*/ 1374310 h 3887021"/>
                    <a:gd name="connsiteX8119" fmla="*/ 1399824 w 5059200"/>
                    <a:gd name="connsiteY8119" fmla="*/ 1374310 h 3887021"/>
                    <a:gd name="connsiteX8120" fmla="*/ 1399824 w 5059200"/>
                    <a:gd name="connsiteY8120" fmla="*/ 1374310 h 3887021"/>
                    <a:gd name="connsiteX8121" fmla="*/ 1372513 w 5059200"/>
                    <a:gd name="connsiteY8121" fmla="*/ 1366405 h 3887021"/>
                    <a:gd name="connsiteX8122" fmla="*/ 1372513 w 5059200"/>
                    <a:gd name="connsiteY8122" fmla="*/ 1366405 h 3887021"/>
                    <a:gd name="connsiteX8123" fmla="*/ 1372154 w 5059200"/>
                    <a:gd name="connsiteY8123" fmla="*/ 1366405 h 3887021"/>
                    <a:gd name="connsiteX8124" fmla="*/ 1362092 w 5059200"/>
                    <a:gd name="connsiteY8124" fmla="*/ 1360835 h 3887021"/>
                    <a:gd name="connsiteX8125" fmla="*/ 1362092 w 5059200"/>
                    <a:gd name="connsiteY8125" fmla="*/ 1360835 h 3887021"/>
                    <a:gd name="connsiteX8126" fmla="*/ 1365327 w 5059200"/>
                    <a:gd name="connsiteY8126" fmla="*/ 1356523 h 3887021"/>
                    <a:gd name="connsiteX8127" fmla="*/ 1365327 w 5059200"/>
                    <a:gd name="connsiteY8127" fmla="*/ 1356523 h 3887021"/>
                    <a:gd name="connsiteX8128" fmla="*/ 1366045 w 5059200"/>
                    <a:gd name="connsiteY8128" fmla="*/ 1355445 h 3887021"/>
                    <a:gd name="connsiteX8129" fmla="*/ 1366045 w 5059200"/>
                    <a:gd name="connsiteY8129" fmla="*/ 1355445 h 3887021"/>
                    <a:gd name="connsiteX8130" fmla="*/ 1361553 w 5059200"/>
                    <a:gd name="connsiteY8130" fmla="*/ 1353109 h 3887021"/>
                    <a:gd name="connsiteX8131" fmla="*/ 1361553 w 5059200"/>
                    <a:gd name="connsiteY8131" fmla="*/ 1353109 h 3887021"/>
                    <a:gd name="connsiteX8132" fmla="*/ 1361374 w 5059200"/>
                    <a:gd name="connsiteY8132" fmla="*/ 1353109 h 3887021"/>
                    <a:gd name="connsiteX8133" fmla="*/ 1361374 w 5059200"/>
                    <a:gd name="connsiteY8133" fmla="*/ 1353109 h 3887021"/>
                    <a:gd name="connsiteX8134" fmla="*/ 1351492 w 5059200"/>
                    <a:gd name="connsiteY8134" fmla="*/ 1354367 h 3887021"/>
                    <a:gd name="connsiteX8135" fmla="*/ 1351492 w 5059200"/>
                    <a:gd name="connsiteY8135" fmla="*/ 1354367 h 3887021"/>
                    <a:gd name="connsiteX8136" fmla="*/ 1342149 w 5059200"/>
                    <a:gd name="connsiteY8136" fmla="*/ 1353109 h 3887021"/>
                    <a:gd name="connsiteX8137" fmla="*/ 1342149 w 5059200"/>
                    <a:gd name="connsiteY8137" fmla="*/ 1353109 h 3887021"/>
                    <a:gd name="connsiteX8138" fmla="*/ 1334603 w 5059200"/>
                    <a:gd name="connsiteY8138" fmla="*/ 1351672 h 3887021"/>
                    <a:gd name="connsiteX8139" fmla="*/ 1334603 w 5059200"/>
                    <a:gd name="connsiteY8139" fmla="*/ 1351672 h 3887021"/>
                    <a:gd name="connsiteX8140" fmla="*/ 1320588 w 5059200"/>
                    <a:gd name="connsiteY8140" fmla="*/ 1360655 h 3887021"/>
                    <a:gd name="connsiteX8141" fmla="*/ 1320588 w 5059200"/>
                    <a:gd name="connsiteY8141" fmla="*/ 1360655 h 3887021"/>
                    <a:gd name="connsiteX8142" fmla="*/ 1307652 w 5059200"/>
                    <a:gd name="connsiteY8142" fmla="*/ 1366045 h 3887021"/>
                    <a:gd name="connsiteX8143" fmla="*/ 1307652 w 5059200"/>
                    <a:gd name="connsiteY8143" fmla="*/ 1366045 h 3887021"/>
                    <a:gd name="connsiteX8144" fmla="*/ 1292560 w 5059200"/>
                    <a:gd name="connsiteY8144" fmla="*/ 1363889 h 3887021"/>
                    <a:gd name="connsiteX8145" fmla="*/ 1292560 w 5059200"/>
                    <a:gd name="connsiteY8145" fmla="*/ 1363889 h 3887021"/>
                    <a:gd name="connsiteX8146" fmla="*/ 1251594 w 5059200"/>
                    <a:gd name="connsiteY8146" fmla="*/ 1347539 h 3887021"/>
                    <a:gd name="connsiteX8147" fmla="*/ 1251594 w 5059200"/>
                    <a:gd name="connsiteY8147" fmla="*/ 1347539 h 3887021"/>
                    <a:gd name="connsiteX8148" fmla="*/ 1217996 w 5059200"/>
                    <a:gd name="connsiteY8148" fmla="*/ 1325799 h 3887021"/>
                    <a:gd name="connsiteX8149" fmla="*/ 1217996 w 5059200"/>
                    <a:gd name="connsiteY8149" fmla="*/ 1325799 h 3887021"/>
                    <a:gd name="connsiteX8150" fmla="*/ 1204341 w 5059200"/>
                    <a:gd name="connsiteY8150" fmla="*/ 1308011 h 3887021"/>
                    <a:gd name="connsiteX8151" fmla="*/ 1204341 w 5059200"/>
                    <a:gd name="connsiteY8151" fmla="*/ 1308011 h 3887021"/>
                    <a:gd name="connsiteX8152" fmla="*/ 1198052 w 5059200"/>
                    <a:gd name="connsiteY8152" fmla="*/ 1306394 h 3887021"/>
                    <a:gd name="connsiteX8153" fmla="*/ 1198052 w 5059200"/>
                    <a:gd name="connsiteY8153" fmla="*/ 1306394 h 3887021"/>
                    <a:gd name="connsiteX8154" fmla="*/ 1193920 w 5059200"/>
                    <a:gd name="connsiteY8154" fmla="*/ 1306574 h 3887021"/>
                    <a:gd name="connsiteX8155" fmla="*/ 1193920 w 5059200"/>
                    <a:gd name="connsiteY8155" fmla="*/ 1306574 h 3887021"/>
                    <a:gd name="connsiteX8156" fmla="*/ 1183319 w 5059200"/>
                    <a:gd name="connsiteY8156" fmla="*/ 1297590 h 3887021"/>
                    <a:gd name="connsiteX8157" fmla="*/ 1183319 w 5059200"/>
                    <a:gd name="connsiteY8157" fmla="*/ 1297590 h 3887021"/>
                    <a:gd name="connsiteX8158" fmla="*/ 1180804 w 5059200"/>
                    <a:gd name="connsiteY8158" fmla="*/ 1289865 h 3887021"/>
                    <a:gd name="connsiteX8159" fmla="*/ 1180804 w 5059200"/>
                    <a:gd name="connsiteY8159" fmla="*/ 1289865 h 3887021"/>
                    <a:gd name="connsiteX8160" fmla="*/ 1182600 w 5059200"/>
                    <a:gd name="connsiteY8160" fmla="*/ 1286091 h 3887021"/>
                    <a:gd name="connsiteX8161" fmla="*/ 1182600 w 5059200"/>
                    <a:gd name="connsiteY8161" fmla="*/ 1286091 h 3887021"/>
                    <a:gd name="connsiteX8162" fmla="*/ 1182960 w 5059200"/>
                    <a:gd name="connsiteY8162" fmla="*/ 1285912 h 3887021"/>
                    <a:gd name="connsiteX8163" fmla="*/ 1182960 w 5059200"/>
                    <a:gd name="connsiteY8163" fmla="*/ 1285912 h 3887021"/>
                    <a:gd name="connsiteX8164" fmla="*/ 1182241 w 5059200"/>
                    <a:gd name="connsiteY8164" fmla="*/ 1284654 h 3887021"/>
                    <a:gd name="connsiteX8165" fmla="*/ 1182241 w 5059200"/>
                    <a:gd name="connsiteY8165" fmla="*/ 1284654 h 3887021"/>
                    <a:gd name="connsiteX8166" fmla="*/ 1164813 w 5059200"/>
                    <a:gd name="connsiteY8166" fmla="*/ 1272436 h 3887021"/>
                    <a:gd name="connsiteX8167" fmla="*/ 1164813 w 5059200"/>
                    <a:gd name="connsiteY8167" fmla="*/ 1272436 h 3887021"/>
                    <a:gd name="connsiteX8168" fmla="*/ 1160680 w 5059200"/>
                    <a:gd name="connsiteY8168" fmla="*/ 1272616 h 3887021"/>
                    <a:gd name="connsiteX8169" fmla="*/ 1160680 w 5059200"/>
                    <a:gd name="connsiteY8169" fmla="*/ 1272616 h 3887021"/>
                    <a:gd name="connsiteX8170" fmla="*/ 1118457 w 5059200"/>
                    <a:gd name="connsiteY8170" fmla="*/ 1284295 h 3887021"/>
                    <a:gd name="connsiteX8171" fmla="*/ 1118457 w 5059200"/>
                    <a:gd name="connsiteY8171" fmla="*/ 1284295 h 3887021"/>
                    <a:gd name="connsiteX8172" fmla="*/ 1105162 w 5059200"/>
                    <a:gd name="connsiteY8172" fmla="*/ 1307832 h 3887021"/>
                    <a:gd name="connsiteX8173" fmla="*/ 1105162 w 5059200"/>
                    <a:gd name="connsiteY8173" fmla="*/ 1307832 h 3887021"/>
                    <a:gd name="connsiteX8174" fmla="*/ 1096537 w 5059200"/>
                    <a:gd name="connsiteY8174" fmla="*/ 1337298 h 3887021"/>
                    <a:gd name="connsiteX8175" fmla="*/ 1096537 w 5059200"/>
                    <a:gd name="connsiteY8175" fmla="*/ 1337298 h 3887021"/>
                    <a:gd name="connsiteX8176" fmla="*/ 1076055 w 5059200"/>
                    <a:gd name="connsiteY8176" fmla="*/ 1356703 h 3887021"/>
                    <a:gd name="connsiteX8177" fmla="*/ 1076055 w 5059200"/>
                    <a:gd name="connsiteY8177" fmla="*/ 1356703 h 3887021"/>
                    <a:gd name="connsiteX8178" fmla="*/ 1065095 w 5059200"/>
                    <a:gd name="connsiteY8178" fmla="*/ 1362272 h 3887021"/>
                    <a:gd name="connsiteX8179" fmla="*/ 1065095 w 5059200"/>
                    <a:gd name="connsiteY8179" fmla="*/ 1362272 h 3887021"/>
                    <a:gd name="connsiteX8180" fmla="*/ 1047667 w 5059200"/>
                    <a:gd name="connsiteY8180" fmla="*/ 1348078 h 3887021"/>
                    <a:gd name="connsiteX8181" fmla="*/ 1047667 w 5059200"/>
                    <a:gd name="connsiteY8181" fmla="*/ 1348078 h 3887021"/>
                    <a:gd name="connsiteX8182" fmla="*/ 1031676 w 5059200"/>
                    <a:gd name="connsiteY8182" fmla="*/ 1323104 h 3887021"/>
                    <a:gd name="connsiteX8183" fmla="*/ 1031676 w 5059200"/>
                    <a:gd name="connsiteY8183" fmla="*/ 1323104 h 3887021"/>
                    <a:gd name="connsiteX8184" fmla="*/ 998616 w 5059200"/>
                    <a:gd name="connsiteY8184" fmla="*/ 1294177 h 3887021"/>
                    <a:gd name="connsiteX8185" fmla="*/ 998616 w 5059200"/>
                    <a:gd name="connsiteY8185" fmla="*/ 1294177 h 3887021"/>
                    <a:gd name="connsiteX8186" fmla="*/ 998616 w 5059200"/>
                    <a:gd name="connsiteY8186" fmla="*/ 1293099 h 3887021"/>
                    <a:gd name="connsiteX8187" fmla="*/ 998616 w 5059200"/>
                    <a:gd name="connsiteY8187" fmla="*/ 1293099 h 3887021"/>
                    <a:gd name="connsiteX8188" fmla="*/ 996460 w 5059200"/>
                    <a:gd name="connsiteY8188" fmla="*/ 1265429 h 3887021"/>
                    <a:gd name="connsiteX8189" fmla="*/ 996460 w 5059200"/>
                    <a:gd name="connsiteY8189" fmla="*/ 1265429 h 3887021"/>
                    <a:gd name="connsiteX8190" fmla="*/ 969150 w 5059200"/>
                    <a:gd name="connsiteY8190" fmla="*/ 1242611 h 3887021"/>
                    <a:gd name="connsiteX8191" fmla="*/ 969150 w 5059200"/>
                    <a:gd name="connsiteY8191" fmla="*/ 1242611 h 3887021"/>
                    <a:gd name="connsiteX8192" fmla="*/ 942020 w 5059200"/>
                    <a:gd name="connsiteY8192" fmla="*/ 1223925 h 3887021"/>
                    <a:gd name="connsiteX8193" fmla="*/ 942020 w 5059200"/>
                    <a:gd name="connsiteY8193" fmla="*/ 1223925 h 3887021"/>
                    <a:gd name="connsiteX8194" fmla="*/ 935551 w 5059200"/>
                    <a:gd name="connsiteY8194" fmla="*/ 1209372 h 3887021"/>
                    <a:gd name="connsiteX8195" fmla="*/ 935551 w 5059200"/>
                    <a:gd name="connsiteY8195" fmla="*/ 1209372 h 3887021"/>
                    <a:gd name="connsiteX8196" fmla="*/ 937708 w 5059200"/>
                    <a:gd name="connsiteY8196" fmla="*/ 1207036 h 3887021"/>
                    <a:gd name="connsiteX8197" fmla="*/ 937708 w 5059200"/>
                    <a:gd name="connsiteY8197" fmla="*/ 1207036 h 3887021"/>
                    <a:gd name="connsiteX8198" fmla="*/ 937169 w 5059200"/>
                    <a:gd name="connsiteY8198" fmla="*/ 1205419 h 3887021"/>
                    <a:gd name="connsiteX8199" fmla="*/ 937169 w 5059200"/>
                    <a:gd name="connsiteY8199" fmla="*/ 1205419 h 3887021"/>
                    <a:gd name="connsiteX8200" fmla="*/ 936989 w 5059200"/>
                    <a:gd name="connsiteY8200" fmla="*/ 1205239 h 3887021"/>
                    <a:gd name="connsiteX8201" fmla="*/ 936809 w 5059200"/>
                    <a:gd name="connsiteY8201" fmla="*/ 1205419 h 3887021"/>
                    <a:gd name="connsiteX8202" fmla="*/ 935192 w 5059200"/>
                    <a:gd name="connsiteY8202" fmla="*/ 1209372 h 3887021"/>
                    <a:gd name="connsiteX8203" fmla="*/ 935192 w 5059200"/>
                    <a:gd name="connsiteY8203" fmla="*/ 1209372 h 3887021"/>
                    <a:gd name="connsiteX8204" fmla="*/ 935192 w 5059200"/>
                    <a:gd name="connsiteY8204" fmla="*/ 1209372 h 3887021"/>
                    <a:gd name="connsiteX8205" fmla="*/ 935192 w 5059200"/>
                    <a:gd name="connsiteY8205" fmla="*/ 1209372 h 3887021"/>
                    <a:gd name="connsiteX8206" fmla="*/ 935192 w 5059200"/>
                    <a:gd name="connsiteY8206" fmla="*/ 1209372 h 3887021"/>
                    <a:gd name="connsiteX8207" fmla="*/ 935192 w 5059200"/>
                    <a:gd name="connsiteY8207" fmla="*/ 1209372 h 3887021"/>
                    <a:gd name="connsiteX8208" fmla="*/ 935192 w 5059200"/>
                    <a:gd name="connsiteY8208" fmla="*/ 1209372 h 3887021"/>
                    <a:gd name="connsiteX8209" fmla="*/ 935192 w 5059200"/>
                    <a:gd name="connsiteY8209" fmla="*/ 1209372 h 3887021"/>
                    <a:gd name="connsiteX8210" fmla="*/ 935192 w 5059200"/>
                    <a:gd name="connsiteY8210" fmla="*/ 1209372 h 3887021"/>
                    <a:gd name="connsiteX8211" fmla="*/ 933934 w 5059200"/>
                    <a:gd name="connsiteY8211" fmla="*/ 1209012 h 3887021"/>
                    <a:gd name="connsiteX8212" fmla="*/ 933934 w 5059200"/>
                    <a:gd name="connsiteY8212" fmla="*/ 1209012 h 3887021"/>
                    <a:gd name="connsiteX8213" fmla="*/ 925670 w 5059200"/>
                    <a:gd name="connsiteY8213" fmla="*/ 1190865 h 3887021"/>
                    <a:gd name="connsiteX8214" fmla="*/ 925670 w 5059200"/>
                    <a:gd name="connsiteY8214" fmla="*/ 1190865 h 3887021"/>
                    <a:gd name="connsiteX8215" fmla="*/ 929802 w 5059200"/>
                    <a:gd name="connsiteY8215" fmla="*/ 1180983 h 3887021"/>
                    <a:gd name="connsiteX8216" fmla="*/ 929802 w 5059200"/>
                    <a:gd name="connsiteY8216" fmla="*/ 1180983 h 3887021"/>
                    <a:gd name="connsiteX8217" fmla="*/ 954058 w 5059200"/>
                    <a:gd name="connsiteY8217" fmla="*/ 1161758 h 3887021"/>
                    <a:gd name="connsiteX8218" fmla="*/ 954058 w 5059200"/>
                    <a:gd name="connsiteY8218" fmla="*/ 1161758 h 3887021"/>
                    <a:gd name="connsiteX8219" fmla="*/ 968072 w 5059200"/>
                    <a:gd name="connsiteY8219" fmla="*/ 1127441 h 3887021"/>
                    <a:gd name="connsiteX8220" fmla="*/ 968072 w 5059200"/>
                    <a:gd name="connsiteY8220" fmla="*/ 1127441 h 3887021"/>
                    <a:gd name="connsiteX8221" fmla="*/ 968072 w 5059200"/>
                    <a:gd name="connsiteY8221" fmla="*/ 1126902 h 3887021"/>
                    <a:gd name="connsiteX8222" fmla="*/ 968072 w 5059200"/>
                    <a:gd name="connsiteY8222" fmla="*/ 1126902 h 3887021"/>
                    <a:gd name="connsiteX8223" fmla="*/ 968072 w 5059200"/>
                    <a:gd name="connsiteY8223" fmla="*/ 1126902 h 3887021"/>
                    <a:gd name="connsiteX8224" fmla="*/ 968072 w 5059200"/>
                    <a:gd name="connsiteY8224" fmla="*/ 1126902 h 3887021"/>
                    <a:gd name="connsiteX8225" fmla="*/ 979391 w 5059200"/>
                    <a:gd name="connsiteY8225" fmla="*/ 1101389 h 3887021"/>
                    <a:gd name="connsiteX8226" fmla="*/ 979391 w 5059200"/>
                    <a:gd name="connsiteY8226" fmla="*/ 1101389 h 3887021"/>
                    <a:gd name="connsiteX8227" fmla="*/ 994304 w 5059200"/>
                    <a:gd name="connsiteY8227" fmla="*/ 1087913 h 3887021"/>
                    <a:gd name="connsiteX8228" fmla="*/ 994304 w 5059200"/>
                    <a:gd name="connsiteY8228" fmla="*/ 1087913 h 3887021"/>
                    <a:gd name="connsiteX8229" fmla="*/ 996101 w 5059200"/>
                    <a:gd name="connsiteY8229" fmla="*/ 1083601 h 3887021"/>
                    <a:gd name="connsiteX8230" fmla="*/ 996101 w 5059200"/>
                    <a:gd name="connsiteY8230" fmla="*/ 1083601 h 3887021"/>
                    <a:gd name="connsiteX8231" fmla="*/ 993765 w 5059200"/>
                    <a:gd name="connsiteY8231" fmla="*/ 1084500 h 3887021"/>
                    <a:gd name="connsiteX8232" fmla="*/ 993765 w 5059200"/>
                    <a:gd name="connsiteY8232" fmla="*/ 1084500 h 3887021"/>
                    <a:gd name="connsiteX8233" fmla="*/ 982985 w 5059200"/>
                    <a:gd name="connsiteY8233" fmla="*/ 1088273 h 3887021"/>
                    <a:gd name="connsiteX8234" fmla="*/ 982985 w 5059200"/>
                    <a:gd name="connsiteY8234" fmla="*/ 1088273 h 3887021"/>
                    <a:gd name="connsiteX8235" fmla="*/ 978493 w 5059200"/>
                    <a:gd name="connsiteY8235" fmla="*/ 1084500 h 3887021"/>
                    <a:gd name="connsiteX8236" fmla="*/ 978493 w 5059200"/>
                    <a:gd name="connsiteY8236" fmla="*/ 1084500 h 3887021"/>
                    <a:gd name="connsiteX8237" fmla="*/ 978134 w 5059200"/>
                    <a:gd name="connsiteY8237" fmla="*/ 1077852 h 3887021"/>
                    <a:gd name="connsiteX8238" fmla="*/ 978134 w 5059200"/>
                    <a:gd name="connsiteY8238" fmla="*/ 1077852 h 3887021"/>
                    <a:gd name="connsiteX8239" fmla="*/ 978134 w 5059200"/>
                    <a:gd name="connsiteY8239" fmla="*/ 1077313 h 3887021"/>
                    <a:gd name="connsiteX8240" fmla="*/ 978134 w 5059200"/>
                    <a:gd name="connsiteY8240" fmla="*/ 1077313 h 3887021"/>
                    <a:gd name="connsiteX8241" fmla="*/ 972923 w 5059200"/>
                    <a:gd name="connsiteY8241" fmla="*/ 1070845 h 3887021"/>
                    <a:gd name="connsiteX8242" fmla="*/ 972923 w 5059200"/>
                    <a:gd name="connsiteY8242" fmla="*/ 1070845 h 3887021"/>
                    <a:gd name="connsiteX8243" fmla="*/ 960706 w 5059200"/>
                    <a:gd name="connsiteY8243" fmla="*/ 1067431 h 3887021"/>
                    <a:gd name="connsiteX8244" fmla="*/ 960706 w 5059200"/>
                    <a:gd name="connsiteY8244" fmla="*/ 1067431 h 3887021"/>
                    <a:gd name="connsiteX8245" fmla="*/ 952980 w 5059200"/>
                    <a:gd name="connsiteY8245" fmla="*/ 1069587 h 3887021"/>
                    <a:gd name="connsiteX8246" fmla="*/ 952980 w 5059200"/>
                    <a:gd name="connsiteY8246" fmla="*/ 1069587 h 3887021"/>
                    <a:gd name="connsiteX8247" fmla="*/ 942020 w 5059200"/>
                    <a:gd name="connsiteY8247" fmla="*/ 1074618 h 3887021"/>
                    <a:gd name="connsiteX8248" fmla="*/ 942020 w 5059200"/>
                    <a:gd name="connsiteY8248" fmla="*/ 1074618 h 3887021"/>
                    <a:gd name="connsiteX8249" fmla="*/ 931599 w 5059200"/>
                    <a:gd name="connsiteY8249" fmla="*/ 1073899 h 3887021"/>
                    <a:gd name="connsiteX8250" fmla="*/ 931599 w 5059200"/>
                    <a:gd name="connsiteY8250" fmla="*/ 1073899 h 3887021"/>
                    <a:gd name="connsiteX8251" fmla="*/ 906085 w 5059200"/>
                    <a:gd name="connsiteY8251" fmla="*/ 1067071 h 3887021"/>
                    <a:gd name="connsiteX8252" fmla="*/ 906085 w 5059200"/>
                    <a:gd name="connsiteY8252" fmla="*/ 1067071 h 3887021"/>
                    <a:gd name="connsiteX8253" fmla="*/ 900336 w 5059200"/>
                    <a:gd name="connsiteY8253" fmla="*/ 1067251 h 3887021"/>
                    <a:gd name="connsiteX8254" fmla="*/ 900336 w 5059200"/>
                    <a:gd name="connsiteY8254" fmla="*/ 1067251 h 3887021"/>
                    <a:gd name="connsiteX8255" fmla="*/ 872307 w 5059200"/>
                    <a:gd name="connsiteY8255" fmla="*/ 1070126 h 3887021"/>
                    <a:gd name="connsiteX8256" fmla="*/ 872307 w 5059200"/>
                    <a:gd name="connsiteY8256" fmla="*/ 1070126 h 3887021"/>
                    <a:gd name="connsiteX8257" fmla="*/ 861347 w 5059200"/>
                    <a:gd name="connsiteY8257" fmla="*/ 1068509 h 3887021"/>
                    <a:gd name="connsiteX8258" fmla="*/ 861347 w 5059200"/>
                    <a:gd name="connsiteY8258" fmla="*/ 1068509 h 3887021"/>
                    <a:gd name="connsiteX8259" fmla="*/ 817327 w 5059200"/>
                    <a:gd name="connsiteY8259" fmla="*/ 1059525 h 3887021"/>
                    <a:gd name="connsiteX8260" fmla="*/ 817327 w 5059200"/>
                    <a:gd name="connsiteY8260" fmla="*/ 1059525 h 3887021"/>
                    <a:gd name="connsiteX8261" fmla="*/ 817148 w 5059200"/>
                    <a:gd name="connsiteY8261" fmla="*/ 1059525 h 3887021"/>
                    <a:gd name="connsiteX8262" fmla="*/ 794689 w 5059200"/>
                    <a:gd name="connsiteY8262" fmla="*/ 1058447 h 3887021"/>
                    <a:gd name="connsiteX8263" fmla="*/ 794689 w 5059200"/>
                    <a:gd name="connsiteY8263" fmla="*/ 1058447 h 3887021"/>
                    <a:gd name="connsiteX8264" fmla="*/ 764863 w 5059200"/>
                    <a:gd name="connsiteY8264" fmla="*/ 1067071 h 3887021"/>
                    <a:gd name="connsiteX8265" fmla="*/ 764863 w 5059200"/>
                    <a:gd name="connsiteY8265" fmla="*/ 1067071 h 3887021"/>
                    <a:gd name="connsiteX8266" fmla="*/ 730366 w 5059200"/>
                    <a:gd name="connsiteY8266" fmla="*/ 1082343 h 3887021"/>
                    <a:gd name="connsiteX8267" fmla="*/ 730366 w 5059200"/>
                    <a:gd name="connsiteY8267" fmla="*/ 1082343 h 3887021"/>
                    <a:gd name="connsiteX8268" fmla="*/ 730007 w 5059200"/>
                    <a:gd name="connsiteY8268" fmla="*/ 1082343 h 3887021"/>
                    <a:gd name="connsiteX8269" fmla="*/ 723898 w 5059200"/>
                    <a:gd name="connsiteY8269" fmla="*/ 1082343 h 3887021"/>
                    <a:gd name="connsiteX8270" fmla="*/ 723898 w 5059200"/>
                    <a:gd name="connsiteY8270" fmla="*/ 1082343 h 3887021"/>
                    <a:gd name="connsiteX8271" fmla="*/ 707368 w 5059200"/>
                    <a:gd name="connsiteY8271" fmla="*/ 1089351 h 3887021"/>
                    <a:gd name="connsiteX8272" fmla="*/ 707368 w 5059200"/>
                    <a:gd name="connsiteY8272" fmla="*/ 1089351 h 3887021"/>
                    <a:gd name="connsiteX8273" fmla="*/ 683292 w 5059200"/>
                    <a:gd name="connsiteY8273" fmla="*/ 1101748 h 3887021"/>
                    <a:gd name="connsiteX8274" fmla="*/ 683292 w 5059200"/>
                    <a:gd name="connsiteY8274" fmla="*/ 1101748 h 3887021"/>
                    <a:gd name="connsiteX8275" fmla="*/ 673590 w 5059200"/>
                    <a:gd name="connsiteY8275" fmla="*/ 1099592 h 3887021"/>
                    <a:gd name="connsiteX8276" fmla="*/ 673590 w 5059200"/>
                    <a:gd name="connsiteY8276" fmla="*/ 1099592 h 3887021"/>
                    <a:gd name="connsiteX8277" fmla="*/ 650053 w 5059200"/>
                    <a:gd name="connsiteY8277" fmla="*/ 1090608 h 3887021"/>
                    <a:gd name="connsiteX8278" fmla="*/ 650053 w 5059200"/>
                    <a:gd name="connsiteY8278" fmla="*/ 1090608 h 3887021"/>
                    <a:gd name="connsiteX8279" fmla="*/ 646639 w 5059200"/>
                    <a:gd name="connsiteY8279" fmla="*/ 1090788 h 3887021"/>
                    <a:gd name="connsiteX8280" fmla="*/ 646639 w 5059200"/>
                    <a:gd name="connsiteY8280" fmla="*/ 1090788 h 3887021"/>
                    <a:gd name="connsiteX8281" fmla="*/ 619509 w 5059200"/>
                    <a:gd name="connsiteY8281" fmla="*/ 1071384 h 3887021"/>
                    <a:gd name="connsiteX8282" fmla="*/ 619509 w 5059200"/>
                    <a:gd name="connsiteY8282" fmla="*/ 1071384 h 3887021"/>
                    <a:gd name="connsiteX8283" fmla="*/ 619149 w 5059200"/>
                    <a:gd name="connsiteY8283" fmla="*/ 1067790 h 3887021"/>
                    <a:gd name="connsiteX8284" fmla="*/ 619149 w 5059200"/>
                    <a:gd name="connsiteY8284" fmla="*/ 1067790 h 3887021"/>
                    <a:gd name="connsiteX8285" fmla="*/ 623102 w 5059200"/>
                    <a:gd name="connsiteY8285" fmla="*/ 1054674 h 3887021"/>
                    <a:gd name="connsiteX8286" fmla="*/ 623102 w 5059200"/>
                    <a:gd name="connsiteY8286" fmla="*/ 1054674 h 3887021"/>
                    <a:gd name="connsiteX8287" fmla="*/ 622743 w 5059200"/>
                    <a:gd name="connsiteY8287" fmla="*/ 1054854 h 3887021"/>
                    <a:gd name="connsiteX8288" fmla="*/ 622743 w 5059200"/>
                    <a:gd name="connsiteY8288" fmla="*/ 1054854 h 3887021"/>
                    <a:gd name="connsiteX8289" fmla="*/ 602080 w 5059200"/>
                    <a:gd name="connsiteY8289" fmla="*/ 1066353 h 3887021"/>
                    <a:gd name="connsiteX8290" fmla="*/ 602080 w 5059200"/>
                    <a:gd name="connsiteY8290" fmla="*/ 1066353 h 3887021"/>
                    <a:gd name="connsiteX8291" fmla="*/ 572075 w 5059200"/>
                    <a:gd name="connsiteY8291" fmla="*/ 1111810 h 3887021"/>
                    <a:gd name="connsiteX8292" fmla="*/ 572075 w 5059200"/>
                    <a:gd name="connsiteY8292" fmla="*/ 1111810 h 3887021"/>
                    <a:gd name="connsiteX8293" fmla="*/ 511526 w 5059200"/>
                    <a:gd name="connsiteY8293" fmla="*/ 1143791 h 3887021"/>
                    <a:gd name="connsiteX8294" fmla="*/ 511526 w 5059200"/>
                    <a:gd name="connsiteY8294" fmla="*/ 1143791 h 3887021"/>
                    <a:gd name="connsiteX8295" fmla="*/ 472717 w 5059200"/>
                    <a:gd name="connsiteY8295" fmla="*/ 1179187 h 3887021"/>
                    <a:gd name="connsiteX8296" fmla="*/ 472717 w 5059200"/>
                    <a:gd name="connsiteY8296" fmla="*/ 1179187 h 3887021"/>
                    <a:gd name="connsiteX8297" fmla="*/ 432650 w 5059200"/>
                    <a:gd name="connsiteY8297" fmla="*/ 1247462 h 3887021"/>
                    <a:gd name="connsiteX8298" fmla="*/ 432650 w 5059200"/>
                    <a:gd name="connsiteY8298" fmla="*/ 1247462 h 3887021"/>
                    <a:gd name="connsiteX8299" fmla="*/ 407855 w 5059200"/>
                    <a:gd name="connsiteY8299" fmla="*/ 1279623 h 3887021"/>
                    <a:gd name="connsiteX8300" fmla="*/ 407855 w 5059200"/>
                    <a:gd name="connsiteY8300" fmla="*/ 1279623 h 3887021"/>
                    <a:gd name="connsiteX8301" fmla="*/ 394020 w 5059200"/>
                    <a:gd name="connsiteY8301" fmla="*/ 1292200 h 3887021"/>
                    <a:gd name="connsiteX8302" fmla="*/ 394020 w 5059200"/>
                    <a:gd name="connsiteY8302" fmla="*/ 1292200 h 3887021"/>
                    <a:gd name="connsiteX8303" fmla="*/ 369046 w 5059200"/>
                    <a:gd name="connsiteY8303" fmla="*/ 1307832 h 3887021"/>
                    <a:gd name="connsiteX8304" fmla="*/ 369046 w 5059200"/>
                    <a:gd name="connsiteY8304" fmla="*/ 1307832 h 3887021"/>
                    <a:gd name="connsiteX8305" fmla="*/ 335447 w 5059200"/>
                    <a:gd name="connsiteY8305" fmla="*/ 1326697 h 3887021"/>
                    <a:gd name="connsiteX8306" fmla="*/ 335447 w 5059200"/>
                    <a:gd name="connsiteY8306" fmla="*/ 1326697 h 3887021"/>
                    <a:gd name="connsiteX8307" fmla="*/ 312270 w 5059200"/>
                    <a:gd name="connsiteY8307" fmla="*/ 1336400 h 3887021"/>
                    <a:gd name="connsiteX8308" fmla="*/ 312270 w 5059200"/>
                    <a:gd name="connsiteY8308" fmla="*/ 1336400 h 3887021"/>
                    <a:gd name="connsiteX8309" fmla="*/ 283882 w 5059200"/>
                    <a:gd name="connsiteY8309" fmla="*/ 1372873 h 3887021"/>
                    <a:gd name="connsiteX8310" fmla="*/ 283882 w 5059200"/>
                    <a:gd name="connsiteY8310" fmla="*/ 1372873 h 3887021"/>
                    <a:gd name="connsiteX8311" fmla="*/ 265914 w 5059200"/>
                    <a:gd name="connsiteY8311" fmla="*/ 1399464 h 3887021"/>
                    <a:gd name="connsiteX8312" fmla="*/ 265914 w 5059200"/>
                    <a:gd name="connsiteY8312" fmla="*/ 1399464 h 3887021"/>
                    <a:gd name="connsiteX8313" fmla="*/ 235909 w 5059200"/>
                    <a:gd name="connsiteY8313" fmla="*/ 1427134 h 3887021"/>
                    <a:gd name="connsiteX8314" fmla="*/ 235909 w 5059200"/>
                    <a:gd name="connsiteY8314" fmla="*/ 1427134 h 3887021"/>
                    <a:gd name="connsiteX8315" fmla="*/ 213810 w 5059200"/>
                    <a:gd name="connsiteY8315" fmla="*/ 1458936 h 3887021"/>
                    <a:gd name="connsiteX8316" fmla="*/ 213810 w 5059200"/>
                    <a:gd name="connsiteY8316" fmla="*/ 1458936 h 3887021"/>
                    <a:gd name="connsiteX8317" fmla="*/ 185421 w 5059200"/>
                    <a:gd name="connsiteY8317" fmla="*/ 1484449 h 3887021"/>
                    <a:gd name="connsiteX8318" fmla="*/ 185421 w 5059200"/>
                    <a:gd name="connsiteY8318" fmla="*/ 1484449 h 3887021"/>
                    <a:gd name="connsiteX8319" fmla="*/ 185421 w 5059200"/>
                    <a:gd name="connsiteY8319" fmla="*/ 1484449 h 3887021"/>
                    <a:gd name="connsiteX8320" fmla="*/ 185421 w 5059200"/>
                    <a:gd name="connsiteY8320" fmla="*/ 1485168 h 3887021"/>
                    <a:gd name="connsiteX8321" fmla="*/ 186499 w 5059200"/>
                    <a:gd name="connsiteY8321" fmla="*/ 1492175 h 3887021"/>
                    <a:gd name="connsiteX8322" fmla="*/ 186499 w 5059200"/>
                    <a:gd name="connsiteY8322" fmla="*/ 1492175 h 3887021"/>
                    <a:gd name="connsiteX8323" fmla="*/ 177696 w 5059200"/>
                    <a:gd name="connsiteY8323" fmla="*/ 1500620 h 3887021"/>
                    <a:gd name="connsiteX8324" fmla="*/ 177696 w 5059200"/>
                    <a:gd name="connsiteY8324" fmla="*/ 1500620 h 3887021"/>
                    <a:gd name="connsiteX8325" fmla="*/ 160267 w 5059200"/>
                    <a:gd name="connsiteY8325" fmla="*/ 1519306 h 3887021"/>
                    <a:gd name="connsiteX8326" fmla="*/ 160267 w 5059200"/>
                    <a:gd name="connsiteY8326" fmla="*/ 1519306 h 3887021"/>
                    <a:gd name="connsiteX8327" fmla="*/ 140863 w 5059200"/>
                    <a:gd name="connsiteY8327" fmla="*/ 1553982 h 3887021"/>
                    <a:gd name="connsiteX8328" fmla="*/ 140863 w 5059200"/>
                    <a:gd name="connsiteY8328" fmla="*/ 1553982 h 3887021"/>
                    <a:gd name="connsiteX8329" fmla="*/ 123435 w 5059200"/>
                    <a:gd name="connsiteY8329" fmla="*/ 1567637 h 3887021"/>
                    <a:gd name="connsiteX8330" fmla="*/ 123435 w 5059200"/>
                    <a:gd name="connsiteY8330" fmla="*/ 1567637 h 3887021"/>
                    <a:gd name="connsiteX8331" fmla="*/ 104749 w 5059200"/>
                    <a:gd name="connsiteY8331" fmla="*/ 1606806 h 3887021"/>
                    <a:gd name="connsiteX8332" fmla="*/ 104749 w 5059200"/>
                    <a:gd name="connsiteY8332" fmla="*/ 1606806 h 3887021"/>
                    <a:gd name="connsiteX8333" fmla="*/ 105108 w 5059200"/>
                    <a:gd name="connsiteY8333" fmla="*/ 1609142 h 3887021"/>
                    <a:gd name="connsiteX8334" fmla="*/ 105108 w 5059200"/>
                    <a:gd name="connsiteY8334" fmla="*/ 1609142 h 3887021"/>
                    <a:gd name="connsiteX8335" fmla="*/ 113014 w 5059200"/>
                    <a:gd name="connsiteY8335" fmla="*/ 1631960 h 3887021"/>
                    <a:gd name="connsiteX8336" fmla="*/ 113014 w 5059200"/>
                    <a:gd name="connsiteY8336" fmla="*/ 1631960 h 3887021"/>
                    <a:gd name="connsiteX8337" fmla="*/ 112115 w 5059200"/>
                    <a:gd name="connsiteY8337" fmla="*/ 1641303 h 3887021"/>
                    <a:gd name="connsiteX8338" fmla="*/ 112115 w 5059200"/>
                    <a:gd name="connsiteY8338" fmla="*/ 1641303 h 3887021"/>
                    <a:gd name="connsiteX8339" fmla="*/ 99898 w 5059200"/>
                    <a:gd name="connsiteY8339" fmla="*/ 1675620 h 3887021"/>
                    <a:gd name="connsiteX8340" fmla="*/ 99898 w 5059200"/>
                    <a:gd name="connsiteY8340" fmla="*/ 1675620 h 3887021"/>
                    <a:gd name="connsiteX8341" fmla="*/ 93250 w 5059200"/>
                    <a:gd name="connsiteY8341" fmla="*/ 1682268 h 3887021"/>
                    <a:gd name="connsiteX8342" fmla="*/ 93250 w 5059200"/>
                    <a:gd name="connsiteY8342" fmla="*/ 1682268 h 3887021"/>
                    <a:gd name="connsiteX8343" fmla="*/ 91273 w 5059200"/>
                    <a:gd name="connsiteY8343" fmla="*/ 1694665 h 3887021"/>
                    <a:gd name="connsiteX8344" fmla="*/ 91273 w 5059200"/>
                    <a:gd name="connsiteY8344" fmla="*/ 1694665 h 3887021"/>
                    <a:gd name="connsiteX8345" fmla="*/ 76720 w 5059200"/>
                    <a:gd name="connsiteY8345" fmla="*/ 1760425 h 3887021"/>
                    <a:gd name="connsiteX8346" fmla="*/ 76720 w 5059200"/>
                    <a:gd name="connsiteY8346" fmla="*/ 1760425 h 3887021"/>
                    <a:gd name="connsiteX8347" fmla="*/ 50847 w 5059200"/>
                    <a:gd name="connsiteY8347" fmla="*/ 1815944 h 3887021"/>
                    <a:gd name="connsiteX8348" fmla="*/ 50847 w 5059200"/>
                    <a:gd name="connsiteY8348" fmla="*/ 1815944 h 3887021"/>
                    <a:gd name="connsiteX8349" fmla="*/ 50847 w 5059200"/>
                    <a:gd name="connsiteY8349" fmla="*/ 1815944 h 3887021"/>
                    <a:gd name="connsiteX8350" fmla="*/ 50847 w 5059200"/>
                    <a:gd name="connsiteY8350" fmla="*/ 1816662 h 3887021"/>
                    <a:gd name="connsiteX8351" fmla="*/ 34138 w 5059200"/>
                    <a:gd name="connsiteY8351" fmla="*/ 1863737 h 3887021"/>
                    <a:gd name="connsiteX8352" fmla="*/ 34138 w 5059200"/>
                    <a:gd name="connsiteY8352" fmla="*/ 1863737 h 3887021"/>
                    <a:gd name="connsiteX8353" fmla="*/ 18147 w 5059200"/>
                    <a:gd name="connsiteY8353" fmla="*/ 1885477 h 3887021"/>
                    <a:gd name="connsiteX8354" fmla="*/ 18147 w 5059200"/>
                    <a:gd name="connsiteY8354" fmla="*/ 1885477 h 3887021"/>
                    <a:gd name="connsiteX8355" fmla="*/ 15991 w 5059200"/>
                    <a:gd name="connsiteY8355" fmla="*/ 1885477 h 3887021"/>
                    <a:gd name="connsiteX8356" fmla="*/ 18147 w 5059200"/>
                    <a:gd name="connsiteY8356" fmla="*/ 1885657 h 3887021"/>
                    <a:gd name="connsiteX8357" fmla="*/ 23717 w 5059200"/>
                    <a:gd name="connsiteY8357" fmla="*/ 1912607 h 3887021"/>
                    <a:gd name="connsiteX8358" fmla="*/ 23717 w 5059200"/>
                    <a:gd name="connsiteY8358" fmla="*/ 1912607 h 3887021"/>
                    <a:gd name="connsiteX8359" fmla="*/ 23537 w 5059200"/>
                    <a:gd name="connsiteY8359" fmla="*/ 1916380 h 3887021"/>
                    <a:gd name="connsiteX8360" fmla="*/ 23537 w 5059200"/>
                    <a:gd name="connsiteY8360" fmla="*/ 1916380 h 3887021"/>
                    <a:gd name="connsiteX8361" fmla="*/ 23178 w 5059200"/>
                    <a:gd name="connsiteY8361" fmla="*/ 1924286 h 3887021"/>
                    <a:gd name="connsiteX8362" fmla="*/ 23178 w 5059200"/>
                    <a:gd name="connsiteY8362" fmla="*/ 1924286 h 3887021"/>
                    <a:gd name="connsiteX8363" fmla="*/ 23178 w 5059200"/>
                    <a:gd name="connsiteY8363" fmla="*/ 1927520 h 3887021"/>
                    <a:gd name="connsiteX8364" fmla="*/ 23178 w 5059200"/>
                    <a:gd name="connsiteY8364" fmla="*/ 1927520 h 3887021"/>
                    <a:gd name="connsiteX8365" fmla="*/ 13655 w 5059200"/>
                    <a:gd name="connsiteY8365" fmla="*/ 1952494 h 3887021"/>
                    <a:gd name="connsiteX8366" fmla="*/ 13655 w 5059200"/>
                    <a:gd name="connsiteY8366" fmla="*/ 1952494 h 3887021"/>
                    <a:gd name="connsiteX8367" fmla="*/ 3593 w 5059200"/>
                    <a:gd name="connsiteY8367" fmla="*/ 1973516 h 3887021"/>
                    <a:gd name="connsiteX8368" fmla="*/ 3593 w 5059200"/>
                    <a:gd name="connsiteY8368" fmla="*/ 1973516 h 3887021"/>
                    <a:gd name="connsiteX8369" fmla="*/ 6468 w 5059200"/>
                    <a:gd name="connsiteY8369" fmla="*/ 1985734 h 3887021"/>
                    <a:gd name="connsiteX8370" fmla="*/ 6468 w 5059200"/>
                    <a:gd name="connsiteY8370" fmla="*/ 1985734 h 3887021"/>
                    <a:gd name="connsiteX8371" fmla="*/ 22818 w 5059200"/>
                    <a:gd name="connsiteY8371" fmla="*/ 2012684 h 3887021"/>
                    <a:gd name="connsiteX8372" fmla="*/ 22818 w 5059200"/>
                    <a:gd name="connsiteY8372" fmla="*/ 2012684 h 3887021"/>
                    <a:gd name="connsiteX8373" fmla="*/ 22459 w 5059200"/>
                    <a:gd name="connsiteY8373" fmla="*/ 2016278 h 3887021"/>
                    <a:gd name="connsiteX8374" fmla="*/ 22459 w 5059200"/>
                    <a:gd name="connsiteY8374" fmla="*/ 2016278 h 3887021"/>
                    <a:gd name="connsiteX8375" fmla="*/ 18147 w 5059200"/>
                    <a:gd name="connsiteY8375" fmla="*/ 2037838 h 3887021"/>
                    <a:gd name="connsiteX8376" fmla="*/ 18147 w 5059200"/>
                    <a:gd name="connsiteY8376" fmla="*/ 2037838 h 3887021"/>
                    <a:gd name="connsiteX8377" fmla="*/ 22459 w 5059200"/>
                    <a:gd name="connsiteY8377" fmla="*/ 2046822 h 3887021"/>
                    <a:gd name="connsiteX8378" fmla="*/ 22459 w 5059200"/>
                    <a:gd name="connsiteY8378" fmla="*/ 2046822 h 3887021"/>
                    <a:gd name="connsiteX8379" fmla="*/ 31622 w 5059200"/>
                    <a:gd name="connsiteY8379" fmla="*/ 2048619 h 3887021"/>
                    <a:gd name="connsiteX8380" fmla="*/ 31622 w 5059200"/>
                    <a:gd name="connsiteY8380" fmla="*/ 2048619 h 3887021"/>
                    <a:gd name="connsiteX8381" fmla="*/ 35216 w 5059200"/>
                    <a:gd name="connsiteY8381" fmla="*/ 2048439 h 3887021"/>
                    <a:gd name="connsiteX8382" fmla="*/ 35216 w 5059200"/>
                    <a:gd name="connsiteY8382" fmla="*/ 2048439 h 3887021"/>
                    <a:gd name="connsiteX8383" fmla="*/ 40246 w 5059200"/>
                    <a:gd name="connsiteY8383" fmla="*/ 2052392 h 3887021"/>
                    <a:gd name="connsiteX8384" fmla="*/ 40246 w 5059200"/>
                    <a:gd name="connsiteY8384" fmla="*/ 2052392 h 3887021"/>
                    <a:gd name="connsiteX8385" fmla="*/ 38270 w 5059200"/>
                    <a:gd name="connsiteY8385" fmla="*/ 2058321 h 3887021"/>
                    <a:gd name="connsiteX8386" fmla="*/ 38270 w 5059200"/>
                    <a:gd name="connsiteY8386" fmla="*/ 2058321 h 3887021"/>
                    <a:gd name="connsiteX8387" fmla="*/ 31982 w 5059200"/>
                    <a:gd name="connsiteY8387" fmla="*/ 2075210 h 3887021"/>
                    <a:gd name="connsiteX8388" fmla="*/ 31982 w 5059200"/>
                    <a:gd name="connsiteY8388" fmla="*/ 2075210 h 3887021"/>
                    <a:gd name="connsiteX8389" fmla="*/ 36294 w 5059200"/>
                    <a:gd name="connsiteY8389" fmla="*/ 2082936 h 3887021"/>
                    <a:gd name="connsiteX8390" fmla="*/ 36294 w 5059200"/>
                    <a:gd name="connsiteY8390" fmla="*/ 2082936 h 3887021"/>
                    <a:gd name="connsiteX8391" fmla="*/ 53363 w 5059200"/>
                    <a:gd name="connsiteY8391" fmla="*/ 2111324 h 3887021"/>
                    <a:gd name="connsiteX8392" fmla="*/ 53363 w 5059200"/>
                    <a:gd name="connsiteY8392" fmla="*/ 2111324 h 3887021"/>
                    <a:gd name="connsiteX8393" fmla="*/ 53902 w 5059200"/>
                    <a:gd name="connsiteY8393" fmla="*/ 2120847 h 3887021"/>
                    <a:gd name="connsiteX8394" fmla="*/ 53902 w 5059200"/>
                    <a:gd name="connsiteY8394" fmla="*/ 2120847 h 3887021"/>
                    <a:gd name="connsiteX8395" fmla="*/ 50667 w 5059200"/>
                    <a:gd name="connsiteY8395" fmla="*/ 2141689 h 3887021"/>
                    <a:gd name="connsiteX8396" fmla="*/ 50667 w 5059200"/>
                    <a:gd name="connsiteY8396" fmla="*/ 2141689 h 3887021"/>
                    <a:gd name="connsiteX8397" fmla="*/ 48152 w 5059200"/>
                    <a:gd name="connsiteY8397" fmla="*/ 2148516 h 3887021"/>
                    <a:gd name="connsiteX8398" fmla="*/ 48152 w 5059200"/>
                    <a:gd name="connsiteY8398" fmla="*/ 2148516 h 3887021"/>
                    <a:gd name="connsiteX8399" fmla="*/ 50667 w 5059200"/>
                    <a:gd name="connsiteY8399" fmla="*/ 2148876 h 3887021"/>
                    <a:gd name="connsiteX8400" fmla="*/ 50667 w 5059200"/>
                    <a:gd name="connsiteY8400" fmla="*/ 2148876 h 3887021"/>
                    <a:gd name="connsiteX8401" fmla="*/ 53003 w 5059200"/>
                    <a:gd name="connsiteY8401" fmla="*/ 2148696 h 3887021"/>
                    <a:gd name="connsiteX8402" fmla="*/ 53003 w 5059200"/>
                    <a:gd name="connsiteY8402" fmla="*/ 2148696 h 3887021"/>
                    <a:gd name="connsiteX8403" fmla="*/ 58573 w 5059200"/>
                    <a:gd name="connsiteY8403" fmla="*/ 2153907 h 3887021"/>
                    <a:gd name="connsiteX8404" fmla="*/ 58573 w 5059200"/>
                    <a:gd name="connsiteY8404" fmla="*/ 2153907 h 3887021"/>
                    <a:gd name="connsiteX8405" fmla="*/ 55878 w 5059200"/>
                    <a:gd name="connsiteY8405" fmla="*/ 2164328 h 3887021"/>
                    <a:gd name="connsiteX8406" fmla="*/ 55878 w 5059200"/>
                    <a:gd name="connsiteY8406" fmla="*/ 2164328 h 3887021"/>
                    <a:gd name="connsiteX8407" fmla="*/ 53183 w 5059200"/>
                    <a:gd name="connsiteY8407" fmla="*/ 2173491 h 3887021"/>
                    <a:gd name="connsiteX8408" fmla="*/ 53183 w 5059200"/>
                    <a:gd name="connsiteY8408" fmla="*/ 2173491 h 3887021"/>
                    <a:gd name="connsiteX8409" fmla="*/ 57136 w 5059200"/>
                    <a:gd name="connsiteY8409" fmla="*/ 2186068 h 3887021"/>
                    <a:gd name="connsiteX8410" fmla="*/ 57136 w 5059200"/>
                    <a:gd name="connsiteY8410" fmla="*/ 2186068 h 3887021"/>
                    <a:gd name="connsiteX8411" fmla="*/ 60010 w 5059200"/>
                    <a:gd name="connsiteY8411" fmla="*/ 2195591 h 3887021"/>
                    <a:gd name="connsiteX8412" fmla="*/ 60010 w 5059200"/>
                    <a:gd name="connsiteY8412" fmla="*/ 2195591 h 3887021"/>
                    <a:gd name="connsiteX8413" fmla="*/ 59292 w 5059200"/>
                    <a:gd name="connsiteY8413" fmla="*/ 2202059 h 3887021"/>
                    <a:gd name="connsiteX8414" fmla="*/ 59292 w 5059200"/>
                    <a:gd name="connsiteY8414" fmla="*/ 2202059 h 3887021"/>
                    <a:gd name="connsiteX8415" fmla="*/ 62346 w 5059200"/>
                    <a:gd name="connsiteY8415" fmla="*/ 2209964 h 3887021"/>
                    <a:gd name="connsiteX8416" fmla="*/ 62346 w 5059200"/>
                    <a:gd name="connsiteY8416" fmla="*/ 2209964 h 3887021"/>
                    <a:gd name="connsiteX8417" fmla="*/ 91453 w 5059200"/>
                    <a:gd name="connsiteY8417" fmla="*/ 2248414 h 3887021"/>
                    <a:gd name="connsiteX8418" fmla="*/ 91453 w 5059200"/>
                    <a:gd name="connsiteY8418" fmla="*/ 2248414 h 3887021"/>
                    <a:gd name="connsiteX8419" fmla="*/ 115709 w 5059200"/>
                    <a:gd name="connsiteY8419" fmla="*/ 2298183 h 3887021"/>
                    <a:gd name="connsiteX8420" fmla="*/ 115709 w 5059200"/>
                    <a:gd name="connsiteY8420" fmla="*/ 2298183 h 3887021"/>
                    <a:gd name="connsiteX8421" fmla="*/ 136191 w 5059200"/>
                    <a:gd name="connsiteY8421" fmla="*/ 2326212 h 3887021"/>
                    <a:gd name="connsiteX8422" fmla="*/ 136191 w 5059200"/>
                    <a:gd name="connsiteY8422" fmla="*/ 2326212 h 3887021"/>
                    <a:gd name="connsiteX8423" fmla="*/ 155955 w 5059200"/>
                    <a:gd name="connsiteY8423" fmla="*/ 2339867 h 3887021"/>
                    <a:gd name="connsiteX8424" fmla="*/ 155955 w 5059200"/>
                    <a:gd name="connsiteY8424" fmla="*/ 2339867 h 3887021"/>
                    <a:gd name="connsiteX8425" fmla="*/ 161884 w 5059200"/>
                    <a:gd name="connsiteY8425" fmla="*/ 2338789 h 3887021"/>
                    <a:gd name="connsiteX8426" fmla="*/ 161884 w 5059200"/>
                    <a:gd name="connsiteY8426" fmla="*/ 2338789 h 3887021"/>
                    <a:gd name="connsiteX8427" fmla="*/ 206802 w 5059200"/>
                    <a:gd name="connsiteY8427" fmla="*/ 2320103 h 3887021"/>
                    <a:gd name="connsiteX8428" fmla="*/ 206802 w 5059200"/>
                    <a:gd name="connsiteY8428" fmla="*/ 2320103 h 3887021"/>
                    <a:gd name="connsiteX8429" fmla="*/ 231777 w 5059200"/>
                    <a:gd name="connsiteY8429" fmla="*/ 2314713 h 3887021"/>
                    <a:gd name="connsiteX8430" fmla="*/ 231777 w 5059200"/>
                    <a:gd name="connsiteY8430" fmla="*/ 2314713 h 3887021"/>
                    <a:gd name="connsiteX8431" fmla="*/ 252619 w 5059200"/>
                    <a:gd name="connsiteY8431" fmla="*/ 2306448 h 3887021"/>
                    <a:gd name="connsiteX8432" fmla="*/ 252619 w 5059200"/>
                    <a:gd name="connsiteY8432" fmla="*/ 2306448 h 3887021"/>
                    <a:gd name="connsiteX8433" fmla="*/ 258548 w 5059200"/>
                    <a:gd name="connsiteY8433" fmla="*/ 2308425 h 3887021"/>
                    <a:gd name="connsiteX8434" fmla="*/ 258548 w 5059200"/>
                    <a:gd name="connsiteY8434" fmla="*/ 2308425 h 3887021"/>
                    <a:gd name="connsiteX8435" fmla="*/ 269688 w 5059200"/>
                    <a:gd name="connsiteY8435" fmla="*/ 2322259 h 3887021"/>
                    <a:gd name="connsiteX8436" fmla="*/ 269688 w 5059200"/>
                    <a:gd name="connsiteY8436" fmla="*/ 2322259 h 3887021"/>
                    <a:gd name="connsiteX8437" fmla="*/ 288733 w 5059200"/>
                    <a:gd name="connsiteY8437" fmla="*/ 2328368 h 3887021"/>
                    <a:gd name="connsiteX8438" fmla="*/ 288733 w 5059200"/>
                    <a:gd name="connsiteY8438" fmla="*/ 2328368 h 3887021"/>
                    <a:gd name="connsiteX8439" fmla="*/ 301130 w 5059200"/>
                    <a:gd name="connsiteY8439" fmla="*/ 2326571 h 3887021"/>
                    <a:gd name="connsiteX8440" fmla="*/ 301130 w 5059200"/>
                    <a:gd name="connsiteY8440" fmla="*/ 2326571 h 3887021"/>
                    <a:gd name="connsiteX8441" fmla="*/ 352337 w 5059200"/>
                    <a:gd name="connsiteY8441" fmla="*/ 2294410 h 3887021"/>
                    <a:gd name="connsiteX8442" fmla="*/ 352337 w 5059200"/>
                    <a:gd name="connsiteY8442" fmla="*/ 2294410 h 3887021"/>
                    <a:gd name="connsiteX8443" fmla="*/ 387912 w 5059200"/>
                    <a:gd name="connsiteY8443" fmla="*/ 2274646 h 3887021"/>
                    <a:gd name="connsiteX8444" fmla="*/ 387912 w 5059200"/>
                    <a:gd name="connsiteY8444" fmla="*/ 2274646 h 3887021"/>
                    <a:gd name="connsiteX8445" fmla="*/ 436782 w 5059200"/>
                    <a:gd name="connsiteY8445" fmla="*/ 2266741 h 3887021"/>
                    <a:gd name="connsiteX8446" fmla="*/ 436782 w 5059200"/>
                    <a:gd name="connsiteY8446" fmla="*/ 2266741 h 3887021"/>
                    <a:gd name="connsiteX8447" fmla="*/ 455289 w 5059200"/>
                    <a:gd name="connsiteY8447" fmla="*/ 2271232 h 3887021"/>
                    <a:gd name="connsiteX8448" fmla="*/ 455289 w 5059200"/>
                    <a:gd name="connsiteY8448" fmla="*/ 2271232 h 3887021"/>
                    <a:gd name="connsiteX8449" fmla="*/ 475771 w 5059200"/>
                    <a:gd name="connsiteY8449" fmla="*/ 2306987 h 3887021"/>
                    <a:gd name="connsiteX8450" fmla="*/ 475771 w 5059200"/>
                    <a:gd name="connsiteY8450" fmla="*/ 2306987 h 3887021"/>
                    <a:gd name="connsiteX8451" fmla="*/ 476490 w 5059200"/>
                    <a:gd name="connsiteY8451" fmla="*/ 2313815 h 3887021"/>
                    <a:gd name="connsiteX8452" fmla="*/ 476490 w 5059200"/>
                    <a:gd name="connsiteY8452" fmla="*/ 2313815 h 3887021"/>
                    <a:gd name="connsiteX8453" fmla="*/ 475052 w 5059200"/>
                    <a:gd name="connsiteY8453" fmla="*/ 2322798 h 3887021"/>
                    <a:gd name="connsiteX8454" fmla="*/ 475052 w 5059200"/>
                    <a:gd name="connsiteY8454" fmla="*/ 2322798 h 3887021"/>
                    <a:gd name="connsiteX8455" fmla="*/ 477209 w 5059200"/>
                    <a:gd name="connsiteY8455" fmla="*/ 2332141 h 3887021"/>
                    <a:gd name="connsiteX8456" fmla="*/ 477209 w 5059200"/>
                    <a:gd name="connsiteY8456" fmla="*/ 2332141 h 3887021"/>
                    <a:gd name="connsiteX8457" fmla="*/ 490325 w 5059200"/>
                    <a:gd name="connsiteY8457" fmla="*/ 2352804 h 3887021"/>
                    <a:gd name="connsiteX8458" fmla="*/ 490325 w 5059200"/>
                    <a:gd name="connsiteY8458" fmla="*/ 2352804 h 3887021"/>
                    <a:gd name="connsiteX8459" fmla="*/ 491223 w 5059200"/>
                    <a:gd name="connsiteY8459" fmla="*/ 2352804 h 3887021"/>
                    <a:gd name="connsiteX8460" fmla="*/ 491223 w 5059200"/>
                    <a:gd name="connsiteY8460" fmla="*/ 2352804 h 3887021"/>
                    <a:gd name="connsiteX8461" fmla="*/ 504878 w 5059200"/>
                    <a:gd name="connsiteY8461" fmla="*/ 2352983 h 3887021"/>
                    <a:gd name="connsiteX8462" fmla="*/ 504878 w 5059200"/>
                    <a:gd name="connsiteY8462" fmla="*/ 2352983 h 3887021"/>
                    <a:gd name="connsiteX8463" fmla="*/ 526978 w 5059200"/>
                    <a:gd name="connsiteY8463" fmla="*/ 2350108 h 3887021"/>
                    <a:gd name="connsiteX8464" fmla="*/ 526978 w 5059200"/>
                    <a:gd name="connsiteY8464" fmla="*/ 2350108 h 3887021"/>
                    <a:gd name="connsiteX8465" fmla="*/ 550874 w 5059200"/>
                    <a:gd name="connsiteY8465" fmla="*/ 2344179 h 3887021"/>
                    <a:gd name="connsiteX8466" fmla="*/ 550874 w 5059200"/>
                    <a:gd name="connsiteY8466" fmla="*/ 2344179 h 3887021"/>
                    <a:gd name="connsiteX8467" fmla="*/ 555545 w 5059200"/>
                    <a:gd name="connsiteY8467" fmla="*/ 2348491 h 3887021"/>
                    <a:gd name="connsiteX8468" fmla="*/ 555545 w 5059200"/>
                    <a:gd name="connsiteY8468" fmla="*/ 2348491 h 3887021"/>
                    <a:gd name="connsiteX8469" fmla="*/ 554827 w 5059200"/>
                    <a:gd name="connsiteY8469" fmla="*/ 2351905 h 3887021"/>
                    <a:gd name="connsiteX8470" fmla="*/ 554827 w 5059200"/>
                    <a:gd name="connsiteY8470" fmla="*/ 2351905 h 3887021"/>
                    <a:gd name="connsiteX8471" fmla="*/ 553389 w 5059200"/>
                    <a:gd name="connsiteY8471" fmla="*/ 2358732 h 3887021"/>
                    <a:gd name="connsiteX8472" fmla="*/ 553389 w 5059200"/>
                    <a:gd name="connsiteY8472" fmla="*/ 2358732 h 3887021"/>
                    <a:gd name="connsiteX8473" fmla="*/ 560756 w 5059200"/>
                    <a:gd name="connsiteY8473" fmla="*/ 2370591 h 3887021"/>
                    <a:gd name="connsiteX8474" fmla="*/ 560756 w 5059200"/>
                    <a:gd name="connsiteY8474" fmla="*/ 2370591 h 3887021"/>
                    <a:gd name="connsiteX8475" fmla="*/ 574052 w 5059200"/>
                    <a:gd name="connsiteY8475" fmla="*/ 2386223 h 3887021"/>
                    <a:gd name="connsiteX8476" fmla="*/ 574052 w 5059200"/>
                    <a:gd name="connsiteY8476" fmla="*/ 2386223 h 3887021"/>
                    <a:gd name="connsiteX8477" fmla="*/ 572255 w 5059200"/>
                    <a:gd name="connsiteY8477" fmla="*/ 2402033 h 3887021"/>
                    <a:gd name="connsiteX8478" fmla="*/ 572255 w 5059200"/>
                    <a:gd name="connsiteY8478" fmla="*/ 2402033 h 3887021"/>
                    <a:gd name="connsiteX8479" fmla="*/ 571177 w 5059200"/>
                    <a:gd name="connsiteY8479" fmla="*/ 2414071 h 3887021"/>
                    <a:gd name="connsiteX8480" fmla="*/ 571177 w 5059200"/>
                    <a:gd name="connsiteY8480" fmla="*/ 2414071 h 3887021"/>
                    <a:gd name="connsiteX8481" fmla="*/ 575130 w 5059200"/>
                    <a:gd name="connsiteY8481" fmla="*/ 2442460 h 3887021"/>
                    <a:gd name="connsiteX8482" fmla="*/ 575130 w 5059200"/>
                    <a:gd name="connsiteY8482" fmla="*/ 2442460 h 3887021"/>
                    <a:gd name="connsiteX8483" fmla="*/ 570997 w 5059200"/>
                    <a:gd name="connsiteY8483" fmla="*/ 2457193 h 3887021"/>
                    <a:gd name="connsiteX8484" fmla="*/ 570997 w 5059200"/>
                    <a:gd name="connsiteY8484" fmla="*/ 2457193 h 3887021"/>
                    <a:gd name="connsiteX8485" fmla="*/ 564349 w 5059200"/>
                    <a:gd name="connsiteY8485" fmla="*/ 2481808 h 3887021"/>
                    <a:gd name="connsiteX8486" fmla="*/ 564349 w 5059200"/>
                    <a:gd name="connsiteY8486" fmla="*/ 2481808 h 3887021"/>
                    <a:gd name="connsiteX8487" fmla="*/ 564709 w 5059200"/>
                    <a:gd name="connsiteY8487" fmla="*/ 2495822 h 3887021"/>
                    <a:gd name="connsiteX8488" fmla="*/ 564709 w 5059200"/>
                    <a:gd name="connsiteY8488" fmla="*/ 2495822 h 3887021"/>
                    <a:gd name="connsiteX8489" fmla="*/ 564709 w 5059200"/>
                    <a:gd name="connsiteY8489" fmla="*/ 2499416 h 3887021"/>
                    <a:gd name="connsiteX8490" fmla="*/ 564709 w 5059200"/>
                    <a:gd name="connsiteY8490" fmla="*/ 2499416 h 3887021"/>
                    <a:gd name="connsiteX8491" fmla="*/ 559498 w 5059200"/>
                    <a:gd name="connsiteY8491" fmla="*/ 2523132 h 3887021"/>
                    <a:gd name="connsiteX8492" fmla="*/ 559498 w 5059200"/>
                    <a:gd name="connsiteY8492" fmla="*/ 2523132 h 3887021"/>
                    <a:gd name="connsiteX8493" fmla="*/ 557881 w 5059200"/>
                    <a:gd name="connsiteY8493" fmla="*/ 2537686 h 3887021"/>
                    <a:gd name="connsiteX8494" fmla="*/ 557881 w 5059200"/>
                    <a:gd name="connsiteY8494" fmla="*/ 2537686 h 3887021"/>
                    <a:gd name="connsiteX8495" fmla="*/ 557881 w 5059200"/>
                    <a:gd name="connsiteY8495" fmla="*/ 2543974 h 3887021"/>
                    <a:gd name="connsiteX8496" fmla="*/ 557881 w 5059200"/>
                    <a:gd name="connsiteY8496" fmla="*/ 2543974 h 3887021"/>
                    <a:gd name="connsiteX8497" fmla="*/ 554108 w 5059200"/>
                    <a:gd name="connsiteY8497" fmla="*/ 2563559 h 3887021"/>
                    <a:gd name="connsiteX8498" fmla="*/ 554108 w 5059200"/>
                    <a:gd name="connsiteY8498" fmla="*/ 2563559 h 3887021"/>
                    <a:gd name="connsiteX8499" fmla="*/ 546921 w 5059200"/>
                    <a:gd name="connsiteY8499" fmla="*/ 2578292 h 3887021"/>
                    <a:gd name="connsiteX8500" fmla="*/ 546921 w 5059200"/>
                    <a:gd name="connsiteY8500" fmla="*/ 2578292 h 3887021"/>
                    <a:gd name="connsiteX8501" fmla="*/ 547999 w 5059200"/>
                    <a:gd name="connsiteY8501" fmla="*/ 2585658 h 3887021"/>
                    <a:gd name="connsiteX8502" fmla="*/ 547999 w 5059200"/>
                    <a:gd name="connsiteY8502" fmla="*/ 2585658 h 3887021"/>
                    <a:gd name="connsiteX8503" fmla="*/ 563810 w 5059200"/>
                    <a:gd name="connsiteY8503" fmla="*/ 2626264 h 3887021"/>
                    <a:gd name="connsiteX8504" fmla="*/ 563810 w 5059200"/>
                    <a:gd name="connsiteY8504" fmla="*/ 2626264 h 3887021"/>
                    <a:gd name="connsiteX8505" fmla="*/ 587347 w 5059200"/>
                    <a:gd name="connsiteY8505" fmla="*/ 2672080 h 3887021"/>
                    <a:gd name="connsiteX8506" fmla="*/ 587347 w 5059200"/>
                    <a:gd name="connsiteY8506" fmla="*/ 2672080 h 3887021"/>
                    <a:gd name="connsiteX8507" fmla="*/ 624899 w 5059200"/>
                    <a:gd name="connsiteY8507" fmla="*/ 2733887 h 3887021"/>
                    <a:gd name="connsiteX8508" fmla="*/ 624899 w 5059200"/>
                    <a:gd name="connsiteY8508" fmla="*/ 2733887 h 3887021"/>
                    <a:gd name="connsiteX8509" fmla="*/ 642866 w 5059200"/>
                    <a:gd name="connsiteY8509" fmla="*/ 2774673 h 3887021"/>
                    <a:gd name="connsiteX8510" fmla="*/ 642866 w 5059200"/>
                    <a:gd name="connsiteY8510" fmla="*/ 2774673 h 3887021"/>
                    <a:gd name="connsiteX8511" fmla="*/ 646819 w 5059200"/>
                    <a:gd name="connsiteY8511" fmla="*/ 2774853 h 3887021"/>
                    <a:gd name="connsiteX8512" fmla="*/ 646819 w 5059200"/>
                    <a:gd name="connsiteY8512" fmla="*/ 2774853 h 3887021"/>
                    <a:gd name="connsiteX8513" fmla="*/ 656701 w 5059200"/>
                    <a:gd name="connsiteY8513" fmla="*/ 2774493 h 3887021"/>
                    <a:gd name="connsiteX8514" fmla="*/ 656701 w 5059200"/>
                    <a:gd name="connsiteY8514" fmla="*/ 2774493 h 3887021"/>
                    <a:gd name="connsiteX8515" fmla="*/ 663888 w 5059200"/>
                    <a:gd name="connsiteY8515" fmla="*/ 2778446 h 3887021"/>
                    <a:gd name="connsiteX8516" fmla="*/ 663888 w 5059200"/>
                    <a:gd name="connsiteY8516" fmla="*/ 2778446 h 3887021"/>
                    <a:gd name="connsiteX8517" fmla="*/ 661372 w 5059200"/>
                    <a:gd name="connsiteY8517" fmla="*/ 2782938 h 3887021"/>
                    <a:gd name="connsiteX8518" fmla="*/ 661372 w 5059200"/>
                    <a:gd name="connsiteY8518" fmla="*/ 2782938 h 3887021"/>
                    <a:gd name="connsiteX8519" fmla="*/ 649334 w 5059200"/>
                    <a:gd name="connsiteY8519" fmla="*/ 2787969 h 3887021"/>
                    <a:gd name="connsiteX8520" fmla="*/ 649334 w 5059200"/>
                    <a:gd name="connsiteY8520" fmla="*/ 2787969 h 3887021"/>
                    <a:gd name="connsiteX8521" fmla="*/ 644483 w 5059200"/>
                    <a:gd name="connsiteY8521" fmla="*/ 2790484 h 3887021"/>
                    <a:gd name="connsiteX8522" fmla="*/ 644483 w 5059200"/>
                    <a:gd name="connsiteY8522" fmla="*/ 2790484 h 3887021"/>
                    <a:gd name="connsiteX8523" fmla="*/ 644842 w 5059200"/>
                    <a:gd name="connsiteY8523" fmla="*/ 2791742 h 3887021"/>
                    <a:gd name="connsiteX8524" fmla="*/ 644842 w 5059200"/>
                    <a:gd name="connsiteY8524" fmla="*/ 2791742 h 3887021"/>
                    <a:gd name="connsiteX8525" fmla="*/ 663528 w 5059200"/>
                    <a:gd name="connsiteY8525" fmla="*/ 2829293 h 3887021"/>
                    <a:gd name="connsiteX8526" fmla="*/ 663528 w 5059200"/>
                    <a:gd name="connsiteY8526" fmla="*/ 2829293 h 3887021"/>
                    <a:gd name="connsiteX8527" fmla="*/ 683651 w 5059200"/>
                    <a:gd name="connsiteY8527" fmla="*/ 2886788 h 3887021"/>
                    <a:gd name="connsiteX8528" fmla="*/ 683651 w 5059200"/>
                    <a:gd name="connsiteY8528" fmla="*/ 2886788 h 3887021"/>
                    <a:gd name="connsiteX8529" fmla="*/ 683651 w 5059200"/>
                    <a:gd name="connsiteY8529" fmla="*/ 2886788 h 3887021"/>
                    <a:gd name="connsiteX8530" fmla="*/ 683651 w 5059200"/>
                    <a:gd name="connsiteY8530" fmla="*/ 2886788 h 3887021"/>
                    <a:gd name="connsiteX8531" fmla="*/ 683651 w 5059200"/>
                    <a:gd name="connsiteY8531" fmla="*/ 2886968 h 3887021"/>
                    <a:gd name="connsiteX8532" fmla="*/ 683651 w 5059200"/>
                    <a:gd name="connsiteY8532" fmla="*/ 2886968 h 3887021"/>
                    <a:gd name="connsiteX8533" fmla="*/ 683651 w 5059200"/>
                    <a:gd name="connsiteY8533" fmla="*/ 2889483 h 3887021"/>
                    <a:gd name="connsiteX8534" fmla="*/ 682753 w 5059200"/>
                    <a:gd name="connsiteY8534" fmla="*/ 2889483 h 3887021"/>
                    <a:gd name="connsiteX8535" fmla="*/ 671613 w 5059200"/>
                    <a:gd name="connsiteY8535" fmla="*/ 2898467 h 3887021"/>
                    <a:gd name="connsiteX8536" fmla="*/ 671613 w 5059200"/>
                    <a:gd name="connsiteY8536" fmla="*/ 2898467 h 3887021"/>
                    <a:gd name="connsiteX8537" fmla="*/ 672692 w 5059200"/>
                    <a:gd name="connsiteY8537" fmla="*/ 2901521 h 3887021"/>
                    <a:gd name="connsiteX8538" fmla="*/ 672692 w 5059200"/>
                    <a:gd name="connsiteY8538" fmla="*/ 2901521 h 3887021"/>
                    <a:gd name="connsiteX8539" fmla="*/ 690299 w 5059200"/>
                    <a:gd name="connsiteY8539" fmla="*/ 2943744 h 3887021"/>
                    <a:gd name="connsiteX8540" fmla="*/ 690299 w 5059200"/>
                    <a:gd name="connsiteY8540" fmla="*/ 2943744 h 3887021"/>
                    <a:gd name="connsiteX8541" fmla="*/ 708806 w 5059200"/>
                    <a:gd name="connsiteY8541" fmla="*/ 2987404 h 3887021"/>
                    <a:gd name="connsiteX8542" fmla="*/ 708806 w 5059200"/>
                    <a:gd name="connsiteY8542" fmla="*/ 2987404 h 3887021"/>
                    <a:gd name="connsiteX8543" fmla="*/ 713118 w 5059200"/>
                    <a:gd name="connsiteY8543" fmla="*/ 3028370 h 3887021"/>
                    <a:gd name="connsiteX8544" fmla="*/ 713118 w 5059200"/>
                    <a:gd name="connsiteY8544" fmla="*/ 3028370 h 3887021"/>
                    <a:gd name="connsiteX8545" fmla="*/ 708626 w 5059200"/>
                    <a:gd name="connsiteY8545" fmla="*/ 3047774 h 3887021"/>
                    <a:gd name="connsiteX8546" fmla="*/ 708626 w 5059200"/>
                    <a:gd name="connsiteY8546" fmla="*/ 3047774 h 3887021"/>
                    <a:gd name="connsiteX8547" fmla="*/ 701259 w 5059200"/>
                    <a:gd name="connsiteY8547" fmla="*/ 3072389 h 3887021"/>
                    <a:gd name="connsiteX8548" fmla="*/ 701259 w 5059200"/>
                    <a:gd name="connsiteY8548" fmla="*/ 3072389 h 3887021"/>
                    <a:gd name="connsiteX8549" fmla="*/ 701259 w 5059200"/>
                    <a:gd name="connsiteY8549" fmla="*/ 3072928 h 3887021"/>
                    <a:gd name="connsiteX8550" fmla="*/ 701259 w 5059200"/>
                    <a:gd name="connsiteY8550" fmla="*/ 3072928 h 3887021"/>
                    <a:gd name="connsiteX8551" fmla="*/ 701259 w 5059200"/>
                    <a:gd name="connsiteY8551" fmla="*/ 3073108 h 3887021"/>
                    <a:gd name="connsiteX8552" fmla="*/ 700181 w 5059200"/>
                    <a:gd name="connsiteY8552" fmla="*/ 3121080 h 3887021"/>
                    <a:gd name="connsiteX8553" fmla="*/ 700181 w 5059200"/>
                    <a:gd name="connsiteY8553" fmla="*/ 3121080 h 3887021"/>
                    <a:gd name="connsiteX8554" fmla="*/ 701439 w 5059200"/>
                    <a:gd name="connsiteY8554" fmla="*/ 3145336 h 3887021"/>
                    <a:gd name="connsiteX8555" fmla="*/ 701439 w 5059200"/>
                    <a:gd name="connsiteY8555" fmla="*/ 3145336 h 3887021"/>
                    <a:gd name="connsiteX8556" fmla="*/ 708267 w 5059200"/>
                    <a:gd name="connsiteY8556" fmla="*/ 3169951 h 3887021"/>
                    <a:gd name="connsiteX8557" fmla="*/ 708267 w 5059200"/>
                    <a:gd name="connsiteY8557" fmla="*/ 3169951 h 3887021"/>
                    <a:gd name="connsiteX8558" fmla="*/ 705751 w 5059200"/>
                    <a:gd name="connsiteY8558" fmla="*/ 3176060 h 3887021"/>
                    <a:gd name="connsiteX8559" fmla="*/ 705751 w 5059200"/>
                    <a:gd name="connsiteY8559" fmla="*/ 3176060 h 3887021"/>
                    <a:gd name="connsiteX8560" fmla="*/ 700720 w 5059200"/>
                    <a:gd name="connsiteY8560" fmla="*/ 3177318 h 3887021"/>
                    <a:gd name="connsiteX8561" fmla="*/ 700720 w 5059200"/>
                    <a:gd name="connsiteY8561" fmla="*/ 3177318 h 3887021"/>
                    <a:gd name="connsiteX8562" fmla="*/ 699103 w 5059200"/>
                    <a:gd name="connsiteY8562" fmla="*/ 3177318 h 3887021"/>
                    <a:gd name="connsiteX8563" fmla="*/ 699103 w 5059200"/>
                    <a:gd name="connsiteY8563" fmla="*/ 3177318 h 3887021"/>
                    <a:gd name="connsiteX8564" fmla="*/ 700181 w 5059200"/>
                    <a:gd name="connsiteY8564" fmla="*/ 3180013 h 3887021"/>
                    <a:gd name="connsiteX8565" fmla="*/ 700181 w 5059200"/>
                    <a:gd name="connsiteY8565" fmla="*/ 3180013 h 3887021"/>
                    <a:gd name="connsiteX8566" fmla="*/ 709704 w 5059200"/>
                    <a:gd name="connsiteY8566" fmla="*/ 3233375 h 3887021"/>
                    <a:gd name="connsiteX8567" fmla="*/ 709704 w 5059200"/>
                    <a:gd name="connsiteY8567" fmla="*/ 3233375 h 3887021"/>
                    <a:gd name="connsiteX8568" fmla="*/ 743662 w 5059200"/>
                    <a:gd name="connsiteY8568" fmla="*/ 3305244 h 3887021"/>
                    <a:gd name="connsiteX8569" fmla="*/ 743662 w 5059200"/>
                    <a:gd name="connsiteY8569" fmla="*/ 3305244 h 3887021"/>
                    <a:gd name="connsiteX8570" fmla="*/ 782112 w 5059200"/>
                    <a:gd name="connsiteY8570" fmla="*/ 3349084 h 3887021"/>
                    <a:gd name="connsiteX8571" fmla="*/ 782112 w 5059200"/>
                    <a:gd name="connsiteY8571" fmla="*/ 3349084 h 3887021"/>
                    <a:gd name="connsiteX8572" fmla="*/ 846075 w 5059200"/>
                    <a:gd name="connsiteY8572" fmla="*/ 3443951 h 3887021"/>
                    <a:gd name="connsiteX8573" fmla="*/ 846075 w 5059200"/>
                    <a:gd name="connsiteY8573" fmla="*/ 3443951 h 3887021"/>
                    <a:gd name="connsiteX8574" fmla="*/ 871409 w 5059200"/>
                    <a:gd name="connsiteY8574" fmla="*/ 3515640 h 3887021"/>
                    <a:gd name="connsiteX8575" fmla="*/ 871409 w 5059200"/>
                    <a:gd name="connsiteY8575" fmla="*/ 3515640 h 3887021"/>
                    <a:gd name="connsiteX8576" fmla="*/ 899078 w 5059200"/>
                    <a:gd name="connsiteY8576" fmla="*/ 3570979 h 3887021"/>
                    <a:gd name="connsiteX8577" fmla="*/ 899078 w 5059200"/>
                    <a:gd name="connsiteY8577" fmla="*/ 3570979 h 3887021"/>
                    <a:gd name="connsiteX8578" fmla="*/ 927107 w 5059200"/>
                    <a:gd name="connsiteY8578" fmla="*/ 3613920 h 3887021"/>
                    <a:gd name="connsiteX8579" fmla="*/ 927107 w 5059200"/>
                    <a:gd name="connsiteY8579" fmla="*/ 3613920 h 3887021"/>
                    <a:gd name="connsiteX8580" fmla="*/ 962862 w 5059200"/>
                    <a:gd name="connsiteY8580" fmla="*/ 3662971 h 3887021"/>
                    <a:gd name="connsiteX8581" fmla="*/ 962862 w 5059200"/>
                    <a:gd name="connsiteY8581" fmla="*/ 3662971 h 3887021"/>
                    <a:gd name="connsiteX8582" fmla="*/ 981188 w 5059200"/>
                    <a:gd name="connsiteY8582" fmla="*/ 3675907 h 3887021"/>
                    <a:gd name="connsiteX8583" fmla="*/ 981188 w 5059200"/>
                    <a:gd name="connsiteY8583" fmla="*/ 3675907 h 3887021"/>
                    <a:gd name="connsiteX8584" fmla="*/ 1021974 w 5059200"/>
                    <a:gd name="connsiteY8584" fmla="*/ 3729988 h 3887021"/>
                    <a:gd name="connsiteX8585" fmla="*/ 1021974 w 5059200"/>
                    <a:gd name="connsiteY8585" fmla="*/ 3729988 h 3887021"/>
                    <a:gd name="connsiteX8586" fmla="*/ 1054674 w 5059200"/>
                    <a:gd name="connsiteY8586" fmla="*/ 3768079 h 3887021"/>
                    <a:gd name="connsiteX8587" fmla="*/ 1054674 w 5059200"/>
                    <a:gd name="connsiteY8587" fmla="*/ 3768079 h 3887021"/>
                    <a:gd name="connsiteX8588" fmla="*/ 1077133 w 5059200"/>
                    <a:gd name="connsiteY8588" fmla="*/ 3801857 h 3887021"/>
                    <a:gd name="connsiteX8589" fmla="*/ 1077133 w 5059200"/>
                    <a:gd name="connsiteY8589" fmla="*/ 3801857 h 3887021"/>
                    <a:gd name="connsiteX8590" fmla="*/ 1076774 w 5059200"/>
                    <a:gd name="connsiteY8590" fmla="*/ 3805091 h 3887021"/>
                    <a:gd name="connsiteX8591" fmla="*/ 1076774 w 5059200"/>
                    <a:gd name="connsiteY8591" fmla="*/ 3805091 h 3887021"/>
                    <a:gd name="connsiteX8592" fmla="*/ 1075875 w 5059200"/>
                    <a:gd name="connsiteY8592" fmla="*/ 3813176 h 3887021"/>
                    <a:gd name="connsiteX8593" fmla="*/ 1075875 w 5059200"/>
                    <a:gd name="connsiteY8593" fmla="*/ 3813176 h 3887021"/>
                    <a:gd name="connsiteX8594" fmla="*/ 1076055 w 5059200"/>
                    <a:gd name="connsiteY8594" fmla="*/ 3817848 h 3887021"/>
                    <a:gd name="connsiteX8595" fmla="*/ 1076055 w 5059200"/>
                    <a:gd name="connsiteY8595" fmla="*/ 3817848 h 3887021"/>
                    <a:gd name="connsiteX8596" fmla="*/ 1073539 w 5059200"/>
                    <a:gd name="connsiteY8596" fmla="*/ 3823418 h 3887021"/>
                    <a:gd name="connsiteX8597" fmla="*/ 1073539 w 5059200"/>
                    <a:gd name="connsiteY8597" fmla="*/ 3823418 h 3887021"/>
                    <a:gd name="connsiteX8598" fmla="*/ 1073899 w 5059200"/>
                    <a:gd name="connsiteY8598" fmla="*/ 3823598 h 3887021"/>
                    <a:gd name="connsiteX8599" fmla="*/ 1073899 w 5059200"/>
                    <a:gd name="connsiteY8599" fmla="*/ 3823598 h 3887021"/>
                    <a:gd name="connsiteX8600" fmla="*/ 1080008 w 5059200"/>
                    <a:gd name="connsiteY8600" fmla="*/ 3827910 h 3887021"/>
                    <a:gd name="connsiteX8601" fmla="*/ 1080008 w 5059200"/>
                    <a:gd name="connsiteY8601" fmla="*/ 3827910 h 3887021"/>
                    <a:gd name="connsiteX8602" fmla="*/ 1096358 w 5059200"/>
                    <a:gd name="connsiteY8602" fmla="*/ 3849830 h 3887021"/>
                    <a:gd name="connsiteX8603" fmla="*/ 1096358 w 5059200"/>
                    <a:gd name="connsiteY8603" fmla="*/ 3849830 h 3887021"/>
                    <a:gd name="connsiteX8604" fmla="*/ 1111271 w 5059200"/>
                    <a:gd name="connsiteY8604" fmla="*/ 3870133 h 3887021"/>
                    <a:gd name="connsiteX8605" fmla="*/ 1111271 w 5059200"/>
                    <a:gd name="connsiteY8605" fmla="*/ 3870133 h 3887021"/>
                    <a:gd name="connsiteX8606" fmla="*/ 1112888 w 5059200"/>
                    <a:gd name="connsiteY8606" fmla="*/ 3869773 h 3887021"/>
                    <a:gd name="connsiteX8607" fmla="*/ 1112888 w 5059200"/>
                    <a:gd name="connsiteY8607" fmla="*/ 3869773 h 3887021"/>
                    <a:gd name="connsiteX8608" fmla="*/ 1126183 w 5059200"/>
                    <a:gd name="connsiteY8608" fmla="*/ 3865821 h 3887021"/>
                    <a:gd name="connsiteX8609" fmla="*/ 1126183 w 5059200"/>
                    <a:gd name="connsiteY8609" fmla="*/ 3865821 h 3887021"/>
                    <a:gd name="connsiteX8610" fmla="*/ 1126722 w 5059200"/>
                    <a:gd name="connsiteY8610" fmla="*/ 3865821 h 3887021"/>
                    <a:gd name="connsiteX8611" fmla="*/ 1126722 w 5059200"/>
                    <a:gd name="connsiteY8611" fmla="*/ 3865821 h 3887021"/>
                    <a:gd name="connsiteX8612" fmla="*/ 1135526 w 5059200"/>
                    <a:gd name="connsiteY8612" fmla="*/ 3871749 h 3887021"/>
                    <a:gd name="connsiteX8613" fmla="*/ 1135526 w 5059200"/>
                    <a:gd name="connsiteY8613" fmla="*/ 3871749 h 3887021"/>
                    <a:gd name="connsiteX8614" fmla="*/ 2303753 w 5059200"/>
                    <a:gd name="connsiteY8614" fmla="*/ 2260991 h 3887021"/>
                    <a:gd name="connsiteX8615" fmla="*/ 2303753 w 5059200"/>
                    <a:gd name="connsiteY8615" fmla="*/ 2260991 h 3887021"/>
                    <a:gd name="connsiteX8616" fmla="*/ 2303753 w 5059200"/>
                    <a:gd name="connsiteY8616" fmla="*/ 2260991 h 3887021"/>
                    <a:gd name="connsiteX8617" fmla="*/ 2303753 w 5059200"/>
                    <a:gd name="connsiteY8617" fmla="*/ 2260991 h 3887021"/>
                    <a:gd name="connsiteX8618" fmla="*/ 2303753 w 5059200"/>
                    <a:gd name="connsiteY8618" fmla="*/ 2260991 h 3887021"/>
                    <a:gd name="connsiteX8619" fmla="*/ 2303753 w 5059200"/>
                    <a:gd name="connsiteY8619" fmla="*/ 2260991 h 3887021"/>
                    <a:gd name="connsiteX8620" fmla="*/ 2998364 w 5059200"/>
                    <a:gd name="connsiteY8620" fmla="*/ 2181756 h 3887021"/>
                    <a:gd name="connsiteX8621" fmla="*/ 2998364 w 5059200"/>
                    <a:gd name="connsiteY8621" fmla="*/ 2181756 h 3887021"/>
                    <a:gd name="connsiteX8622" fmla="*/ 2998364 w 5059200"/>
                    <a:gd name="connsiteY8622" fmla="*/ 2181756 h 3887021"/>
                    <a:gd name="connsiteX8623" fmla="*/ 2998364 w 5059200"/>
                    <a:gd name="connsiteY8623" fmla="*/ 2181756 h 3887021"/>
                    <a:gd name="connsiteX8624" fmla="*/ 2998364 w 5059200"/>
                    <a:gd name="connsiteY8624" fmla="*/ 2181756 h 3887021"/>
                    <a:gd name="connsiteX8625" fmla="*/ 2998364 w 5059200"/>
                    <a:gd name="connsiteY8625" fmla="*/ 2181756 h 3887021"/>
                    <a:gd name="connsiteX8626" fmla="*/ 2769283 w 5059200"/>
                    <a:gd name="connsiteY8626" fmla="*/ 2007833 h 3887021"/>
                    <a:gd name="connsiteX8627" fmla="*/ 2770001 w 5059200"/>
                    <a:gd name="connsiteY8627" fmla="*/ 2006037 h 3887021"/>
                    <a:gd name="connsiteX8628" fmla="*/ 2770001 w 5059200"/>
                    <a:gd name="connsiteY8628" fmla="*/ 2006037 h 3887021"/>
                    <a:gd name="connsiteX8629" fmla="*/ 2770001 w 5059200"/>
                    <a:gd name="connsiteY8629" fmla="*/ 2006037 h 3887021"/>
                    <a:gd name="connsiteX8630" fmla="*/ 2769283 w 5059200"/>
                    <a:gd name="connsiteY8630" fmla="*/ 2007833 h 3887021"/>
                    <a:gd name="connsiteX8631" fmla="*/ 2769283 w 5059200"/>
                    <a:gd name="connsiteY8631" fmla="*/ 2007833 h 3887021"/>
                    <a:gd name="connsiteX8632" fmla="*/ 1972617 w 5059200"/>
                    <a:gd name="connsiteY8632" fmla="*/ 1652442 h 3887021"/>
                    <a:gd name="connsiteX8633" fmla="*/ 1972617 w 5059200"/>
                    <a:gd name="connsiteY8633" fmla="*/ 1652442 h 3887021"/>
                    <a:gd name="connsiteX8634" fmla="*/ 1972617 w 5059200"/>
                    <a:gd name="connsiteY8634" fmla="*/ 1652442 h 3887021"/>
                    <a:gd name="connsiteX8635" fmla="*/ 1972617 w 5059200"/>
                    <a:gd name="connsiteY8635" fmla="*/ 1652442 h 3887021"/>
                    <a:gd name="connsiteX8636" fmla="*/ 1972617 w 5059200"/>
                    <a:gd name="connsiteY8636" fmla="*/ 1652442 h 3887021"/>
                    <a:gd name="connsiteX8637" fmla="*/ 1972617 w 5059200"/>
                    <a:gd name="connsiteY8637" fmla="*/ 1652442 h 3887021"/>
                    <a:gd name="connsiteX8638" fmla="*/ 1972617 w 5059200"/>
                    <a:gd name="connsiteY8638" fmla="*/ 1652442 h 3887021"/>
                    <a:gd name="connsiteX8639" fmla="*/ 1973516 w 5059200"/>
                    <a:gd name="connsiteY8639" fmla="*/ 1651544 h 3887021"/>
                    <a:gd name="connsiteX8640" fmla="*/ 1973516 w 5059200"/>
                    <a:gd name="connsiteY8640" fmla="*/ 1651544 h 3887021"/>
                    <a:gd name="connsiteX8641" fmla="*/ 1973516 w 5059200"/>
                    <a:gd name="connsiteY8641" fmla="*/ 1651544 h 3887021"/>
                    <a:gd name="connsiteX8642" fmla="*/ 1973516 w 5059200"/>
                    <a:gd name="connsiteY8642" fmla="*/ 1651544 h 3887021"/>
                    <a:gd name="connsiteX8643" fmla="*/ 1973516 w 5059200"/>
                    <a:gd name="connsiteY8643" fmla="*/ 1651544 h 3887021"/>
                    <a:gd name="connsiteX8644" fmla="*/ 1974055 w 5059200"/>
                    <a:gd name="connsiteY8644" fmla="*/ 1650466 h 3887021"/>
                    <a:gd name="connsiteX8645" fmla="*/ 1974055 w 5059200"/>
                    <a:gd name="connsiteY8645" fmla="*/ 1650286 h 3887021"/>
                    <a:gd name="connsiteX8646" fmla="*/ 1974055 w 5059200"/>
                    <a:gd name="connsiteY8646" fmla="*/ 1650286 h 3887021"/>
                    <a:gd name="connsiteX8647" fmla="*/ 1974055 w 5059200"/>
                    <a:gd name="connsiteY8647" fmla="*/ 1650466 h 3887021"/>
                    <a:gd name="connsiteX8648" fmla="*/ 1974055 w 5059200"/>
                    <a:gd name="connsiteY8648" fmla="*/ 1650466 h 3887021"/>
                    <a:gd name="connsiteX8649" fmla="*/ 186140 w 5059200"/>
                    <a:gd name="connsiteY8649" fmla="*/ 1482652 h 3887021"/>
                    <a:gd name="connsiteX8650" fmla="*/ 186140 w 5059200"/>
                    <a:gd name="connsiteY8650" fmla="*/ 1482652 h 3887021"/>
                    <a:gd name="connsiteX8651" fmla="*/ 186140 w 5059200"/>
                    <a:gd name="connsiteY8651" fmla="*/ 1482652 h 3887021"/>
                    <a:gd name="connsiteX8652" fmla="*/ 186140 w 5059200"/>
                    <a:gd name="connsiteY8652" fmla="*/ 1482652 h 3887021"/>
                    <a:gd name="connsiteX8653" fmla="*/ 186140 w 5059200"/>
                    <a:gd name="connsiteY8653" fmla="*/ 1482652 h 3887021"/>
                    <a:gd name="connsiteX8654" fmla="*/ 1371974 w 5059200"/>
                    <a:gd name="connsiteY8654" fmla="*/ 1364249 h 3887021"/>
                    <a:gd name="connsiteX8655" fmla="*/ 1371974 w 5059200"/>
                    <a:gd name="connsiteY8655" fmla="*/ 1364249 h 3887021"/>
                    <a:gd name="connsiteX8656" fmla="*/ 1371974 w 5059200"/>
                    <a:gd name="connsiteY8656" fmla="*/ 1364249 h 3887021"/>
                    <a:gd name="connsiteX8657" fmla="*/ 1371974 w 5059200"/>
                    <a:gd name="connsiteY8657" fmla="*/ 1364249 h 3887021"/>
                    <a:gd name="connsiteX8658" fmla="*/ 1371974 w 5059200"/>
                    <a:gd name="connsiteY8658" fmla="*/ 1364249 h 3887021"/>
                    <a:gd name="connsiteX8659" fmla="*/ 1360116 w 5059200"/>
                    <a:gd name="connsiteY8659" fmla="*/ 1346282 h 3887021"/>
                    <a:gd name="connsiteX8660" fmla="*/ 1360296 w 5059200"/>
                    <a:gd name="connsiteY8660" fmla="*/ 1346102 h 3887021"/>
                    <a:gd name="connsiteX8661" fmla="*/ 1360296 w 5059200"/>
                    <a:gd name="connsiteY8661" fmla="*/ 1346102 h 3887021"/>
                    <a:gd name="connsiteX8662" fmla="*/ 1360116 w 5059200"/>
                    <a:gd name="connsiteY8662" fmla="*/ 1346282 h 3887021"/>
                    <a:gd name="connsiteX8663" fmla="*/ 1360116 w 5059200"/>
                    <a:gd name="connsiteY8663" fmla="*/ 1346282 h 3887021"/>
                    <a:gd name="connsiteX8664" fmla="*/ 3578165 w 5059200"/>
                    <a:gd name="connsiteY8664" fmla="*/ 1339274 h 3887021"/>
                    <a:gd name="connsiteX8665" fmla="*/ 3578165 w 5059200"/>
                    <a:gd name="connsiteY8665" fmla="*/ 1339274 h 3887021"/>
                    <a:gd name="connsiteX8666" fmla="*/ 3578165 w 5059200"/>
                    <a:gd name="connsiteY8666" fmla="*/ 1339274 h 3887021"/>
                    <a:gd name="connsiteX8667" fmla="*/ 3578165 w 5059200"/>
                    <a:gd name="connsiteY8667" fmla="*/ 1339274 h 3887021"/>
                    <a:gd name="connsiteX8668" fmla="*/ 3578165 w 5059200"/>
                    <a:gd name="connsiteY8668" fmla="*/ 1339274 h 3887021"/>
                    <a:gd name="connsiteX8669" fmla="*/ 3578165 w 5059200"/>
                    <a:gd name="connsiteY8669" fmla="*/ 1339274 h 3887021"/>
                    <a:gd name="connsiteX8670" fmla="*/ 3578165 w 5059200"/>
                    <a:gd name="connsiteY8670" fmla="*/ 1339274 h 3887021"/>
                    <a:gd name="connsiteX8671" fmla="*/ 3577267 w 5059200"/>
                    <a:gd name="connsiteY8671" fmla="*/ 1337657 h 3887021"/>
                    <a:gd name="connsiteX8672" fmla="*/ 3577267 w 5059200"/>
                    <a:gd name="connsiteY8672" fmla="*/ 1337298 h 3887021"/>
                    <a:gd name="connsiteX8673" fmla="*/ 3577267 w 5059200"/>
                    <a:gd name="connsiteY8673" fmla="*/ 1337298 h 3887021"/>
                    <a:gd name="connsiteX8674" fmla="*/ 3577267 w 5059200"/>
                    <a:gd name="connsiteY8674" fmla="*/ 1337298 h 3887021"/>
                    <a:gd name="connsiteX8675" fmla="*/ 3577447 w 5059200"/>
                    <a:gd name="connsiteY8675" fmla="*/ 1336220 h 3887021"/>
                    <a:gd name="connsiteX8676" fmla="*/ 3577447 w 5059200"/>
                    <a:gd name="connsiteY8676" fmla="*/ 1336220 h 3887021"/>
                    <a:gd name="connsiteX8677" fmla="*/ 3577267 w 5059200"/>
                    <a:gd name="connsiteY8677" fmla="*/ 1337657 h 3887021"/>
                    <a:gd name="connsiteX8678" fmla="*/ 3577267 w 5059200"/>
                    <a:gd name="connsiteY8678" fmla="*/ 1337657 h 3887021"/>
                    <a:gd name="connsiteX8679" fmla="*/ 935192 w 5059200"/>
                    <a:gd name="connsiteY8679" fmla="*/ 1202005 h 3887021"/>
                    <a:gd name="connsiteX8680" fmla="*/ 935192 w 5059200"/>
                    <a:gd name="connsiteY8680" fmla="*/ 1202005 h 3887021"/>
                    <a:gd name="connsiteX8681" fmla="*/ 935192 w 5059200"/>
                    <a:gd name="connsiteY8681" fmla="*/ 1202005 h 3887021"/>
                    <a:gd name="connsiteX8682" fmla="*/ 935192 w 5059200"/>
                    <a:gd name="connsiteY8682" fmla="*/ 1202005 h 3887021"/>
                    <a:gd name="connsiteX8683" fmla="*/ 1351672 w 5059200"/>
                    <a:gd name="connsiteY8683" fmla="*/ 1148642 h 3887021"/>
                    <a:gd name="connsiteX8684" fmla="*/ 1351672 w 5059200"/>
                    <a:gd name="connsiteY8684" fmla="*/ 1148642 h 3887021"/>
                    <a:gd name="connsiteX8685" fmla="*/ 1351672 w 5059200"/>
                    <a:gd name="connsiteY8685" fmla="*/ 1148642 h 3887021"/>
                    <a:gd name="connsiteX8686" fmla="*/ 1351672 w 5059200"/>
                    <a:gd name="connsiteY8686" fmla="*/ 1148642 h 3887021"/>
                    <a:gd name="connsiteX8687" fmla="*/ 968072 w 5059200"/>
                    <a:gd name="connsiteY8687" fmla="*/ 1125285 h 3887021"/>
                    <a:gd name="connsiteX8688" fmla="*/ 968072 w 5059200"/>
                    <a:gd name="connsiteY8688" fmla="*/ 1125285 h 3887021"/>
                    <a:gd name="connsiteX8689" fmla="*/ 968072 w 5059200"/>
                    <a:gd name="connsiteY8689" fmla="*/ 1125285 h 3887021"/>
                    <a:gd name="connsiteX8690" fmla="*/ 968072 w 5059200"/>
                    <a:gd name="connsiteY8690" fmla="*/ 1125285 h 3887021"/>
                    <a:gd name="connsiteX8691" fmla="*/ 968072 w 5059200"/>
                    <a:gd name="connsiteY8691" fmla="*/ 1125285 h 3887021"/>
                    <a:gd name="connsiteX8692" fmla="*/ 973103 w 5059200"/>
                    <a:gd name="connsiteY8692" fmla="*/ 1124566 h 3887021"/>
                    <a:gd name="connsiteX8693" fmla="*/ 972923 w 5059200"/>
                    <a:gd name="connsiteY8693" fmla="*/ 1124027 h 3887021"/>
                    <a:gd name="connsiteX8694" fmla="*/ 972923 w 5059200"/>
                    <a:gd name="connsiteY8694" fmla="*/ 1124027 h 3887021"/>
                    <a:gd name="connsiteX8695" fmla="*/ 973103 w 5059200"/>
                    <a:gd name="connsiteY8695" fmla="*/ 1124566 h 3887021"/>
                    <a:gd name="connsiteX8696" fmla="*/ 973103 w 5059200"/>
                    <a:gd name="connsiteY8696" fmla="*/ 1124566 h 3887021"/>
                    <a:gd name="connsiteX8697" fmla="*/ 1171820 w 5059200"/>
                    <a:gd name="connsiteY8697" fmla="*/ 1019638 h 3887021"/>
                    <a:gd name="connsiteX8698" fmla="*/ 1171820 w 5059200"/>
                    <a:gd name="connsiteY8698" fmla="*/ 1019638 h 3887021"/>
                    <a:gd name="connsiteX8699" fmla="*/ 1171820 w 5059200"/>
                    <a:gd name="connsiteY8699" fmla="*/ 1019638 h 3887021"/>
                    <a:gd name="connsiteX8700" fmla="*/ 1171820 w 5059200"/>
                    <a:gd name="connsiteY8700" fmla="*/ 1019638 h 3887021"/>
                    <a:gd name="connsiteX8701" fmla="*/ 1171820 w 5059200"/>
                    <a:gd name="connsiteY8701" fmla="*/ 1019638 h 3887021"/>
                    <a:gd name="connsiteX8702" fmla="*/ 1171820 w 5059200"/>
                    <a:gd name="connsiteY8702" fmla="*/ 1019638 h 3887021"/>
                    <a:gd name="connsiteX8703" fmla="*/ 1513197 w 5059200"/>
                    <a:gd name="connsiteY8703" fmla="*/ 876440 h 3887021"/>
                    <a:gd name="connsiteX8704" fmla="*/ 1513197 w 5059200"/>
                    <a:gd name="connsiteY8704" fmla="*/ 876440 h 3887021"/>
                    <a:gd name="connsiteX8705" fmla="*/ 1513197 w 5059200"/>
                    <a:gd name="connsiteY8705" fmla="*/ 876440 h 3887021"/>
                    <a:gd name="connsiteX8706" fmla="*/ 1513197 w 5059200"/>
                    <a:gd name="connsiteY8706" fmla="*/ 876440 h 3887021"/>
                    <a:gd name="connsiteX8707" fmla="*/ 1513197 w 5059200"/>
                    <a:gd name="connsiteY8707" fmla="*/ 876440 h 3887021"/>
                    <a:gd name="connsiteX8708" fmla="*/ 1513197 w 5059200"/>
                    <a:gd name="connsiteY8708" fmla="*/ 876440 h 3887021"/>
                    <a:gd name="connsiteX8709" fmla="*/ 4598342 w 5059200"/>
                    <a:gd name="connsiteY8709" fmla="*/ 596690 h 3887021"/>
                    <a:gd name="connsiteX8710" fmla="*/ 4598342 w 5059200"/>
                    <a:gd name="connsiteY8710" fmla="*/ 596690 h 3887021"/>
                    <a:gd name="connsiteX8711" fmla="*/ 4598342 w 5059200"/>
                    <a:gd name="connsiteY8711" fmla="*/ 596690 h 3887021"/>
                    <a:gd name="connsiteX8712" fmla="*/ 4598342 w 5059200"/>
                    <a:gd name="connsiteY8712" fmla="*/ 596690 h 3887021"/>
                    <a:gd name="connsiteX8713" fmla="*/ 4598342 w 5059200"/>
                    <a:gd name="connsiteY8713" fmla="*/ 596690 h 3887021"/>
                    <a:gd name="connsiteX8714" fmla="*/ 4598342 w 5059200"/>
                    <a:gd name="connsiteY8714" fmla="*/ 596690 h 3887021"/>
                    <a:gd name="connsiteX8715" fmla="*/ 1274592 w 5059200"/>
                    <a:gd name="connsiteY8715" fmla="*/ 490684 h 3887021"/>
                    <a:gd name="connsiteX8716" fmla="*/ 1274592 w 5059200"/>
                    <a:gd name="connsiteY8716" fmla="*/ 490684 h 3887021"/>
                    <a:gd name="connsiteX8717" fmla="*/ 1274592 w 5059200"/>
                    <a:gd name="connsiteY8717" fmla="*/ 490684 h 3887021"/>
                    <a:gd name="connsiteX8718" fmla="*/ 1274592 w 5059200"/>
                    <a:gd name="connsiteY8718" fmla="*/ 490684 h 3887021"/>
                    <a:gd name="connsiteX8719" fmla="*/ 4997573 w 5059200"/>
                    <a:gd name="connsiteY8719" fmla="*/ 444508 h 3887021"/>
                    <a:gd name="connsiteX8720" fmla="*/ 4997573 w 5059200"/>
                    <a:gd name="connsiteY8720" fmla="*/ 444508 h 3887021"/>
                    <a:gd name="connsiteX8721" fmla="*/ 4997573 w 5059200"/>
                    <a:gd name="connsiteY8721" fmla="*/ 444508 h 3887021"/>
                    <a:gd name="connsiteX8722" fmla="*/ 4997573 w 5059200"/>
                    <a:gd name="connsiteY8722" fmla="*/ 444508 h 3887021"/>
                    <a:gd name="connsiteX8723" fmla="*/ 4864077 w 5059200"/>
                    <a:gd name="connsiteY8723" fmla="*/ 436782 h 3887021"/>
                    <a:gd name="connsiteX8724" fmla="*/ 4864077 w 5059200"/>
                    <a:gd name="connsiteY8724" fmla="*/ 436243 h 3887021"/>
                    <a:gd name="connsiteX8725" fmla="*/ 4864077 w 5059200"/>
                    <a:gd name="connsiteY8725" fmla="*/ 436243 h 3887021"/>
                    <a:gd name="connsiteX8726" fmla="*/ 4864077 w 5059200"/>
                    <a:gd name="connsiteY8726" fmla="*/ 436782 h 3887021"/>
                    <a:gd name="connsiteX8727" fmla="*/ 4864077 w 5059200"/>
                    <a:gd name="connsiteY8727" fmla="*/ 436782 h 3887021"/>
                    <a:gd name="connsiteX8728" fmla="*/ 1403058 w 5059200"/>
                    <a:gd name="connsiteY8728" fmla="*/ 404801 h 3887021"/>
                    <a:gd name="connsiteX8729" fmla="*/ 1402339 w 5059200"/>
                    <a:gd name="connsiteY8729" fmla="*/ 404621 h 3887021"/>
                    <a:gd name="connsiteX8730" fmla="*/ 1402339 w 5059200"/>
                    <a:gd name="connsiteY8730" fmla="*/ 404621 h 3887021"/>
                    <a:gd name="connsiteX8731" fmla="*/ 1403058 w 5059200"/>
                    <a:gd name="connsiteY8731" fmla="*/ 404801 h 3887021"/>
                    <a:gd name="connsiteX8732" fmla="*/ 1403058 w 5059200"/>
                    <a:gd name="connsiteY8732" fmla="*/ 404801 h 3887021"/>
                    <a:gd name="connsiteX8733" fmla="*/ 1400902 w 5059200"/>
                    <a:gd name="connsiteY8733" fmla="*/ 403543 h 3887021"/>
                    <a:gd name="connsiteX8734" fmla="*/ 1400902 w 5059200"/>
                    <a:gd name="connsiteY8734" fmla="*/ 403543 h 3887021"/>
                    <a:gd name="connsiteX8735" fmla="*/ 1400902 w 5059200"/>
                    <a:gd name="connsiteY8735" fmla="*/ 403543 h 3887021"/>
                    <a:gd name="connsiteX8736" fmla="*/ 1400902 w 5059200"/>
                    <a:gd name="connsiteY8736" fmla="*/ 403543 h 3887021"/>
                    <a:gd name="connsiteX8737" fmla="*/ 1400902 w 5059200"/>
                    <a:gd name="connsiteY8737" fmla="*/ 403543 h 3887021"/>
                    <a:gd name="connsiteX8738" fmla="*/ 1400902 w 5059200"/>
                    <a:gd name="connsiteY8738" fmla="*/ 403543 h 3887021"/>
                    <a:gd name="connsiteX8739" fmla="*/ 1400722 w 5059200"/>
                    <a:gd name="connsiteY8739" fmla="*/ 403363 h 3887021"/>
                    <a:gd name="connsiteX8740" fmla="*/ 1400542 w 5059200"/>
                    <a:gd name="connsiteY8740" fmla="*/ 402824 h 3887021"/>
                    <a:gd name="connsiteX8741" fmla="*/ 1400542 w 5059200"/>
                    <a:gd name="connsiteY8741" fmla="*/ 402824 h 3887021"/>
                    <a:gd name="connsiteX8742" fmla="*/ 1400542 w 5059200"/>
                    <a:gd name="connsiteY8742" fmla="*/ 402824 h 3887021"/>
                    <a:gd name="connsiteX8743" fmla="*/ 1400722 w 5059200"/>
                    <a:gd name="connsiteY8743" fmla="*/ 403363 h 3887021"/>
                    <a:gd name="connsiteX8744" fmla="*/ 1400722 w 5059200"/>
                    <a:gd name="connsiteY8744" fmla="*/ 403363 h 3887021"/>
                    <a:gd name="connsiteX8745" fmla="*/ 4926244 w 5059200"/>
                    <a:gd name="connsiteY8745" fmla="*/ 354852 h 3887021"/>
                    <a:gd name="connsiteX8746" fmla="*/ 4928400 w 5059200"/>
                    <a:gd name="connsiteY8746" fmla="*/ 353055 h 3887021"/>
                    <a:gd name="connsiteX8747" fmla="*/ 4928400 w 5059200"/>
                    <a:gd name="connsiteY8747" fmla="*/ 353055 h 3887021"/>
                    <a:gd name="connsiteX8748" fmla="*/ 4927681 w 5059200"/>
                    <a:gd name="connsiteY8748" fmla="*/ 350360 h 3887021"/>
                    <a:gd name="connsiteX8749" fmla="*/ 4927681 w 5059200"/>
                    <a:gd name="connsiteY8749" fmla="*/ 350360 h 3887021"/>
                    <a:gd name="connsiteX8750" fmla="*/ 4927142 w 5059200"/>
                    <a:gd name="connsiteY8750" fmla="*/ 350001 h 3887021"/>
                    <a:gd name="connsiteX8751" fmla="*/ 4927142 w 5059200"/>
                    <a:gd name="connsiteY8751" fmla="*/ 350001 h 3887021"/>
                    <a:gd name="connsiteX8752" fmla="*/ 4926244 w 5059200"/>
                    <a:gd name="connsiteY8752" fmla="*/ 354133 h 3887021"/>
                    <a:gd name="connsiteX8753" fmla="*/ 4926244 w 5059200"/>
                    <a:gd name="connsiteY8753" fmla="*/ 354852 h 3887021"/>
                    <a:gd name="connsiteX8754" fmla="*/ 4926244 w 5059200"/>
                    <a:gd name="connsiteY8754" fmla="*/ 354852 h 3887021"/>
                    <a:gd name="connsiteX8755" fmla="*/ 4475986 w 5059200"/>
                    <a:gd name="connsiteY8755" fmla="*/ 326823 h 3887021"/>
                    <a:gd name="connsiteX8756" fmla="*/ 4475986 w 5059200"/>
                    <a:gd name="connsiteY8756" fmla="*/ 326823 h 3887021"/>
                    <a:gd name="connsiteX8757" fmla="*/ 4475986 w 5059200"/>
                    <a:gd name="connsiteY8757" fmla="*/ 326823 h 3887021"/>
                    <a:gd name="connsiteX8758" fmla="*/ 4475986 w 5059200"/>
                    <a:gd name="connsiteY8758" fmla="*/ 326823 h 3887021"/>
                    <a:gd name="connsiteX8759" fmla="*/ 4475986 w 5059200"/>
                    <a:gd name="connsiteY8759" fmla="*/ 326823 h 3887021"/>
                    <a:gd name="connsiteX8760" fmla="*/ 4462511 w 5059200"/>
                    <a:gd name="connsiteY8760" fmla="*/ 310653 h 3887021"/>
                    <a:gd name="connsiteX8761" fmla="*/ 4462870 w 5059200"/>
                    <a:gd name="connsiteY8761" fmla="*/ 310653 h 3887021"/>
                    <a:gd name="connsiteX8762" fmla="*/ 4462870 w 5059200"/>
                    <a:gd name="connsiteY8762" fmla="*/ 310653 h 3887021"/>
                    <a:gd name="connsiteX8763" fmla="*/ 4462511 w 5059200"/>
                    <a:gd name="connsiteY8763" fmla="*/ 310653 h 3887021"/>
                    <a:gd name="connsiteX8764" fmla="*/ 4462511 w 5059200"/>
                    <a:gd name="connsiteY8764" fmla="*/ 310653 h 3887021"/>
                    <a:gd name="connsiteX8765" fmla="*/ 4462511 w 5059200"/>
                    <a:gd name="connsiteY8765" fmla="*/ 310653 h 3887021"/>
                    <a:gd name="connsiteX8766" fmla="*/ 4462511 w 5059200"/>
                    <a:gd name="connsiteY8766" fmla="*/ 310653 h 3887021"/>
                    <a:gd name="connsiteX8767" fmla="*/ 1404495 w 5059200"/>
                    <a:gd name="connsiteY8767" fmla="*/ 304364 h 3887021"/>
                    <a:gd name="connsiteX8768" fmla="*/ 1404495 w 5059200"/>
                    <a:gd name="connsiteY8768" fmla="*/ 304364 h 3887021"/>
                    <a:gd name="connsiteX8769" fmla="*/ 1404495 w 5059200"/>
                    <a:gd name="connsiteY8769" fmla="*/ 304364 h 3887021"/>
                    <a:gd name="connsiteX8770" fmla="*/ 1404495 w 5059200"/>
                    <a:gd name="connsiteY8770" fmla="*/ 304364 h 3887021"/>
                    <a:gd name="connsiteX8771" fmla="*/ 1404495 w 5059200"/>
                    <a:gd name="connsiteY8771" fmla="*/ 304364 h 3887021"/>
                    <a:gd name="connsiteX8772" fmla="*/ 1484988 w 5059200"/>
                    <a:gd name="connsiteY8772" fmla="*/ 246150 h 3887021"/>
                    <a:gd name="connsiteX8773" fmla="*/ 1484988 w 5059200"/>
                    <a:gd name="connsiteY8773" fmla="*/ 246150 h 3887021"/>
                    <a:gd name="connsiteX8774" fmla="*/ 1484988 w 5059200"/>
                    <a:gd name="connsiteY8774" fmla="*/ 246150 h 3887021"/>
                    <a:gd name="connsiteX8775" fmla="*/ 1484988 w 5059200"/>
                    <a:gd name="connsiteY8775" fmla="*/ 246150 h 3887021"/>
                    <a:gd name="connsiteX8776" fmla="*/ 1484988 w 5059200"/>
                    <a:gd name="connsiteY8776" fmla="*/ 246150 h 3887021"/>
                    <a:gd name="connsiteX8777" fmla="*/ 4253013 w 5059200"/>
                    <a:gd name="connsiteY8777" fmla="*/ 234652 h 3887021"/>
                    <a:gd name="connsiteX8778" fmla="*/ 4252833 w 5059200"/>
                    <a:gd name="connsiteY8778" fmla="*/ 234472 h 3887021"/>
                    <a:gd name="connsiteX8779" fmla="*/ 4252833 w 5059200"/>
                    <a:gd name="connsiteY8779" fmla="*/ 234472 h 3887021"/>
                    <a:gd name="connsiteX8780" fmla="*/ 4253013 w 5059200"/>
                    <a:gd name="connsiteY8780" fmla="*/ 234652 h 3887021"/>
                    <a:gd name="connsiteX8781" fmla="*/ 4253013 w 5059200"/>
                    <a:gd name="connsiteY8781" fmla="*/ 234652 h 3887021"/>
                    <a:gd name="connsiteX8782" fmla="*/ 2846721 w 5059200"/>
                    <a:gd name="connsiteY8782" fmla="*/ 219918 h 3887021"/>
                    <a:gd name="connsiteX8783" fmla="*/ 2846721 w 5059200"/>
                    <a:gd name="connsiteY8783" fmla="*/ 219918 h 3887021"/>
                    <a:gd name="connsiteX8784" fmla="*/ 2846721 w 5059200"/>
                    <a:gd name="connsiteY8784" fmla="*/ 219918 h 3887021"/>
                    <a:gd name="connsiteX8785" fmla="*/ 2846721 w 5059200"/>
                    <a:gd name="connsiteY8785" fmla="*/ 219918 h 3887021"/>
                    <a:gd name="connsiteX8786" fmla="*/ 2846721 w 5059200"/>
                    <a:gd name="connsiteY8786" fmla="*/ 219918 h 3887021"/>
                    <a:gd name="connsiteX8787" fmla="*/ 3033400 w 5059200"/>
                    <a:gd name="connsiteY8787" fmla="*/ 166915 h 3887021"/>
                    <a:gd name="connsiteX8788" fmla="*/ 3033400 w 5059200"/>
                    <a:gd name="connsiteY8788" fmla="*/ 166915 h 3887021"/>
                    <a:gd name="connsiteX8789" fmla="*/ 3033221 w 5059200"/>
                    <a:gd name="connsiteY8789" fmla="*/ 166556 h 3887021"/>
                    <a:gd name="connsiteX8790" fmla="*/ 3033041 w 5059200"/>
                    <a:gd name="connsiteY8790" fmla="*/ 166376 h 3887021"/>
                    <a:gd name="connsiteX8791" fmla="*/ 3033041 w 5059200"/>
                    <a:gd name="connsiteY8791" fmla="*/ 166376 h 3887021"/>
                    <a:gd name="connsiteX8792" fmla="*/ 3033400 w 5059200"/>
                    <a:gd name="connsiteY8792" fmla="*/ 166915 h 3887021"/>
                    <a:gd name="connsiteX8793" fmla="*/ 3033400 w 5059200"/>
                    <a:gd name="connsiteY8793" fmla="*/ 166915 h 3887021"/>
                    <a:gd name="connsiteX8794" fmla="*/ 3037713 w 5059200"/>
                    <a:gd name="connsiteY8794" fmla="*/ 165658 h 3887021"/>
                    <a:gd name="connsiteX8795" fmla="*/ 3037713 w 5059200"/>
                    <a:gd name="connsiteY8795" fmla="*/ 165298 h 3887021"/>
                    <a:gd name="connsiteX8796" fmla="*/ 3037713 w 5059200"/>
                    <a:gd name="connsiteY8796" fmla="*/ 165298 h 3887021"/>
                    <a:gd name="connsiteX8797" fmla="*/ 3037713 w 5059200"/>
                    <a:gd name="connsiteY8797" fmla="*/ 165118 h 3887021"/>
                    <a:gd name="connsiteX8798" fmla="*/ 3037713 w 5059200"/>
                    <a:gd name="connsiteY8798" fmla="*/ 165118 h 3887021"/>
                    <a:gd name="connsiteX8799" fmla="*/ 3037713 w 5059200"/>
                    <a:gd name="connsiteY8799" fmla="*/ 165658 h 3887021"/>
                    <a:gd name="connsiteX8800" fmla="*/ 3037713 w 5059200"/>
                    <a:gd name="connsiteY8800" fmla="*/ 165658 h 3887021"/>
                    <a:gd name="connsiteX8801" fmla="*/ 3037713 w 5059200"/>
                    <a:gd name="connsiteY8801" fmla="*/ 164939 h 3887021"/>
                    <a:gd name="connsiteX8802" fmla="*/ 3037353 w 5059200"/>
                    <a:gd name="connsiteY8802" fmla="*/ 163681 h 3887021"/>
                    <a:gd name="connsiteX8803" fmla="*/ 3037353 w 5059200"/>
                    <a:gd name="connsiteY8803" fmla="*/ 163681 h 3887021"/>
                    <a:gd name="connsiteX8804" fmla="*/ 3037713 w 5059200"/>
                    <a:gd name="connsiteY8804" fmla="*/ 164939 h 3887021"/>
                    <a:gd name="connsiteX8805" fmla="*/ 3037713 w 5059200"/>
                    <a:gd name="connsiteY8805" fmla="*/ 164939 h 3887021"/>
                    <a:gd name="connsiteX8806" fmla="*/ 2924699 w 5059200"/>
                    <a:gd name="connsiteY8806" fmla="*/ 115170 h 3887021"/>
                    <a:gd name="connsiteX8807" fmla="*/ 2924699 w 5059200"/>
                    <a:gd name="connsiteY8807" fmla="*/ 115170 h 3887021"/>
                    <a:gd name="connsiteX8808" fmla="*/ 2924699 w 5059200"/>
                    <a:gd name="connsiteY8808" fmla="*/ 115170 h 3887021"/>
                    <a:gd name="connsiteX8809" fmla="*/ 2924699 w 5059200"/>
                    <a:gd name="connsiteY8809" fmla="*/ 115170 h 3887021"/>
                    <a:gd name="connsiteX8810" fmla="*/ 2924699 w 5059200"/>
                    <a:gd name="connsiteY8810" fmla="*/ 115170 h 3887021"/>
                    <a:gd name="connsiteX8811" fmla="*/ 2924699 w 5059200"/>
                    <a:gd name="connsiteY8811" fmla="*/ 115170 h 3887021"/>
                    <a:gd name="connsiteX8812" fmla="*/ 1895359 w 5059200"/>
                    <a:gd name="connsiteY8812" fmla="*/ 1692868 h 3887021"/>
                    <a:gd name="connsiteX8813" fmla="*/ 1895359 w 5059200"/>
                    <a:gd name="connsiteY8813" fmla="*/ 1692868 h 3887021"/>
                    <a:gd name="connsiteX8814" fmla="*/ 1895359 w 5059200"/>
                    <a:gd name="connsiteY8814" fmla="*/ 1692868 h 3887021"/>
                    <a:gd name="connsiteX8815" fmla="*/ 1895359 w 5059200"/>
                    <a:gd name="connsiteY8815" fmla="*/ 1692868 h 3887021"/>
                    <a:gd name="connsiteX8816" fmla="*/ 1895359 w 5059200"/>
                    <a:gd name="connsiteY8816" fmla="*/ 1692868 h 3887021"/>
                    <a:gd name="connsiteX8817" fmla="*/ 1895359 w 5059200"/>
                    <a:gd name="connsiteY8817" fmla="*/ 1692868 h 3887021"/>
                    <a:gd name="connsiteX8818" fmla="*/ 1895359 w 5059200"/>
                    <a:gd name="connsiteY8818" fmla="*/ 1692868 h 3887021"/>
                    <a:gd name="connsiteX8819" fmla="*/ 1895359 w 5059200"/>
                    <a:gd name="connsiteY8819" fmla="*/ 1692868 h 3887021"/>
                    <a:gd name="connsiteX8820" fmla="*/ 1361553 w 5059200"/>
                    <a:gd name="connsiteY8820" fmla="*/ 1345922 h 3887021"/>
                    <a:gd name="connsiteX8821" fmla="*/ 1361553 w 5059200"/>
                    <a:gd name="connsiteY8821" fmla="*/ 1345922 h 3887021"/>
                    <a:gd name="connsiteX8822" fmla="*/ 1361553 w 5059200"/>
                    <a:gd name="connsiteY8822" fmla="*/ 1345922 h 3887021"/>
                    <a:gd name="connsiteX8823" fmla="*/ 1361194 w 5059200"/>
                    <a:gd name="connsiteY8823" fmla="*/ 1345922 h 3887021"/>
                    <a:gd name="connsiteX8824" fmla="*/ 1361194 w 5059200"/>
                    <a:gd name="connsiteY8824" fmla="*/ 1345922 h 3887021"/>
                    <a:gd name="connsiteX8825" fmla="*/ 1361553 w 5059200"/>
                    <a:gd name="connsiteY8825" fmla="*/ 1345922 h 3887021"/>
                    <a:gd name="connsiteX8826" fmla="*/ 1361553 w 5059200"/>
                    <a:gd name="connsiteY8826" fmla="*/ 1345922 h 3887021"/>
                    <a:gd name="connsiteX8827" fmla="*/ 935372 w 5059200"/>
                    <a:gd name="connsiteY8827" fmla="*/ 1207036 h 3887021"/>
                    <a:gd name="connsiteX8828" fmla="*/ 935731 w 5059200"/>
                    <a:gd name="connsiteY8828" fmla="*/ 1207036 h 3887021"/>
                    <a:gd name="connsiteX8829" fmla="*/ 935731 w 5059200"/>
                    <a:gd name="connsiteY8829" fmla="*/ 1207036 h 3887021"/>
                    <a:gd name="connsiteX8830" fmla="*/ 935372 w 5059200"/>
                    <a:gd name="connsiteY8830" fmla="*/ 1207036 h 3887021"/>
                    <a:gd name="connsiteX8831" fmla="*/ 935372 w 5059200"/>
                    <a:gd name="connsiteY8831" fmla="*/ 1207036 h 3887021"/>
                    <a:gd name="connsiteX8832" fmla="*/ 935372 w 5059200"/>
                    <a:gd name="connsiteY8832" fmla="*/ 1207036 h 3887021"/>
                    <a:gd name="connsiteX8833" fmla="*/ 935372 w 5059200"/>
                    <a:gd name="connsiteY8833" fmla="*/ 1207036 h 3887021"/>
                    <a:gd name="connsiteX8834" fmla="*/ 3859891 w 5059200"/>
                    <a:gd name="connsiteY8834" fmla="*/ 1174695 h 3887021"/>
                    <a:gd name="connsiteX8835" fmla="*/ 3859891 w 5059200"/>
                    <a:gd name="connsiteY8835" fmla="*/ 1174695 h 3887021"/>
                    <a:gd name="connsiteX8836" fmla="*/ 3859891 w 5059200"/>
                    <a:gd name="connsiteY8836" fmla="*/ 1174695 h 3887021"/>
                    <a:gd name="connsiteX8837" fmla="*/ 3859891 w 5059200"/>
                    <a:gd name="connsiteY8837" fmla="*/ 1174695 h 3887021"/>
                    <a:gd name="connsiteX8838" fmla="*/ 3859891 w 5059200"/>
                    <a:gd name="connsiteY8838" fmla="*/ 1174695 h 3887021"/>
                    <a:gd name="connsiteX8839" fmla="*/ 3859891 w 5059200"/>
                    <a:gd name="connsiteY8839" fmla="*/ 1174695 h 3887021"/>
                    <a:gd name="connsiteX8840" fmla="*/ 3859891 w 5059200"/>
                    <a:gd name="connsiteY8840" fmla="*/ 1174695 h 3887021"/>
                    <a:gd name="connsiteX8841" fmla="*/ 1053057 w 5059200"/>
                    <a:gd name="connsiteY8841" fmla="*/ 589144 h 3887021"/>
                    <a:gd name="connsiteX8842" fmla="*/ 1053057 w 5059200"/>
                    <a:gd name="connsiteY8842" fmla="*/ 589144 h 3887021"/>
                    <a:gd name="connsiteX8843" fmla="*/ 1053057 w 5059200"/>
                    <a:gd name="connsiteY8843" fmla="*/ 589144 h 3887021"/>
                    <a:gd name="connsiteX8844" fmla="*/ 1053057 w 5059200"/>
                    <a:gd name="connsiteY8844" fmla="*/ 589144 h 3887021"/>
                    <a:gd name="connsiteX8845" fmla="*/ 1053057 w 5059200"/>
                    <a:gd name="connsiteY8845" fmla="*/ 589144 h 3887021"/>
                    <a:gd name="connsiteX8846" fmla="*/ 2628061 w 5059200"/>
                    <a:gd name="connsiteY8846" fmla="*/ 180391 h 3887021"/>
                    <a:gd name="connsiteX8847" fmla="*/ 2628061 w 5059200"/>
                    <a:gd name="connsiteY8847" fmla="*/ 180391 h 3887021"/>
                    <a:gd name="connsiteX8848" fmla="*/ 2628061 w 5059200"/>
                    <a:gd name="connsiteY8848" fmla="*/ 180391 h 3887021"/>
                    <a:gd name="connsiteX8849" fmla="*/ 2628061 w 5059200"/>
                    <a:gd name="connsiteY8849" fmla="*/ 180391 h 3887021"/>
                    <a:gd name="connsiteX8850" fmla="*/ 2628061 w 5059200"/>
                    <a:gd name="connsiteY8850" fmla="*/ 180391 h 3887021"/>
                    <a:gd name="connsiteX8851" fmla="*/ 2628061 w 5059200"/>
                    <a:gd name="connsiteY8851" fmla="*/ 180391 h 3887021"/>
                    <a:gd name="connsiteX8852" fmla="*/ 2628061 w 5059200"/>
                    <a:gd name="connsiteY8852" fmla="*/ 180391 h 3887021"/>
                    <a:gd name="connsiteX8853" fmla="*/ 2628061 w 5059200"/>
                    <a:gd name="connsiteY8853" fmla="*/ 180391 h 3887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Lst>
                  <a:rect l="l" t="t" r="r" b="b"/>
                  <a:pathLst>
                    <a:path w="5059200" h="3887021">
                      <a:moveTo>
                        <a:pt x="1143612" y="3887022"/>
                      </a:moveTo>
                      <a:lnTo>
                        <a:pt x="1143612" y="3887022"/>
                      </a:lnTo>
                      <a:cubicBezTo>
                        <a:pt x="1138760" y="3886303"/>
                        <a:pt x="1133011" y="3882350"/>
                        <a:pt x="1130495" y="3873007"/>
                      </a:cubicBezTo>
                      <a:lnTo>
                        <a:pt x="1130495" y="3873007"/>
                      </a:lnTo>
                      <a:cubicBezTo>
                        <a:pt x="1129597" y="3869055"/>
                        <a:pt x="1129058" y="3869055"/>
                        <a:pt x="1126722" y="3868875"/>
                      </a:cubicBezTo>
                      <a:lnTo>
                        <a:pt x="1126722" y="3868875"/>
                      </a:lnTo>
                      <a:cubicBezTo>
                        <a:pt x="1124207" y="3868875"/>
                        <a:pt x="1120075" y="3870312"/>
                        <a:pt x="1115403" y="3872468"/>
                      </a:cubicBezTo>
                      <a:lnTo>
                        <a:pt x="1115403" y="3872468"/>
                      </a:lnTo>
                      <a:cubicBezTo>
                        <a:pt x="1114325" y="3873007"/>
                        <a:pt x="1113067" y="3873187"/>
                        <a:pt x="1111810" y="3873187"/>
                      </a:cubicBezTo>
                      <a:lnTo>
                        <a:pt x="1111810" y="3873187"/>
                      </a:lnTo>
                      <a:cubicBezTo>
                        <a:pt x="1100850" y="3872288"/>
                        <a:pt x="1096178" y="3856657"/>
                        <a:pt x="1092405" y="3850009"/>
                      </a:cubicBezTo>
                      <a:lnTo>
                        <a:pt x="1092405" y="3850009"/>
                      </a:lnTo>
                      <a:cubicBezTo>
                        <a:pt x="1088632" y="3842463"/>
                        <a:pt x="1082164" y="3834557"/>
                        <a:pt x="1076953" y="3829347"/>
                      </a:cubicBezTo>
                      <a:lnTo>
                        <a:pt x="1076953" y="3829347"/>
                      </a:lnTo>
                      <a:cubicBezTo>
                        <a:pt x="1073539" y="3825215"/>
                        <a:pt x="1070126" y="3827550"/>
                        <a:pt x="1068149" y="3821801"/>
                      </a:cubicBezTo>
                      <a:lnTo>
                        <a:pt x="1068149" y="3821801"/>
                      </a:lnTo>
                      <a:cubicBezTo>
                        <a:pt x="1068329" y="3819824"/>
                        <a:pt x="1069227" y="3818926"/>
                        <a:pt x="1070305" y="3817848"/>
                      </a:cubicBezTo>
                      <a:lnTo>
                        <a:pt x="1070305" y="3817848"/>
                      </a:lnTo>
                      <a:cubicBezTo>
                        <a:pt x="1071563" y="3816411"/>
                        <a:pt x="1071383" y="3816590"/>
                        <a:pt x="1071383" y="3815692"/>
                      </a:cubicBezTo>
                      <a:lnTo>
                        <a:pt x="1071383" y="3815692"/>
                      </a:lnTo>
                      <a:cubicBezTo>
                        <a:pt x="1071383" y="3814973"/>
                        <a:pt x="1071204" y="3813356"/>
                        <a:pt x="1071204" y="3811020"/>
                      </a:cubicBezTo>
                      <a:lnTo>
                        <a:pt x="1071204" y="3811020"/>
                      </a:lnTo>
                      <a:cubicBezTo>
                        <a:pt x="1071204" y="3808684"/>
                        <a:pt x="1071383" y="3805810"/>
                        <a:pt x="1072282" y="3801857"/>
                      </a:cubicBezTo>
                      <a:lnTo>
                        <a:pt x="1072282" y="3801857"/>
                      </a:lnTo>
                      <a:cubicBezTo>
                        <a:pt x="1072461" y="3800959"/>
                        <a:pt x="1072461" y="3800240"/>
                        <a:pt x="1072461" y="3799522"/>
                      </a:cubicBezTo>
                      <a:lnTo>
                        <a:pt x="1072461" y="3799522"/>
                      </a:lnTo>
                      <a:cubicBezTo>
                        <a:pt x="1072821" y="3789819"/>
                        <a:pt x="1059166" y="3775446"/>
                        <a:pt x="1051979" y="3769696"/>
                      </a:cubicBezTo>
                      <a:lnTo>
                        <a:pt x="1051979" y="3769696"/>
                      </a:lnTo>
                      <a:cubicBezTo>
                        <a:pt x="1043534" y="3762689"/>
                        <a:pt x="1023950" y="3737535"/>
                        <a:pt x="1018560" y="3730887"/>
                      </a:cubicBezTo>
                      <a:lnTo>
                        <a:pt x="1018560" y="3730887"/>
                      </a:lnTo>
                      <a:cubicBezTo>
                        <a:pt x="1013170" y="3724239"/>
                        <a:pt x="985500" y="3689742"/>
                        <a:pt x="977235" y="3676087"/>
                      </a:cubicBezTo>
                      <a:lnTo>
                        <a:pt x="977235" y="3676087"/>
                      </a:lnTo>
                      <a:cubicBezTo>
                        <a:pt x="970588" y="3663510"/>
                        <a:pt x="973821" y="3671415"/>
                        <a:pt x="961065" y="3665127"/>
                      </a:cubicBezTo>
                      <a:lnTo>
                        <a:pt x="961065" y="3665127"/>
                      </a:lnTo>
                      <a:cubicBezTo>
                        <a:pt x="949746" y="3657940"/>
                        <a:pt x="931239" y="3635301"/>
                        <a:pt x="922974" y="3613561"/>
                      </a:cubicBezTo>
                      <a:lnTo>
                        <a:pt x="922974" y="3613561"/>
                      </a:lnTo>
                      <a:cubicBezTo>
                        <a:pt x="913811" y="3593977"/>
                        <a:pt x="904828" y="3586430"/>
                        <a:pt x="895485" y="3571518"/>
                      </a:cubicBezTo>
                      <a:lnTo>
                        <a:pt x="895485" y="3571518"/>
                      </a:lnTo>
                      <a:cubicBezTo>
                        <a:pt x="884704" y="3556605"/>
                        <a:pt x="873924" y="3532529"/>
                        <a:pt x="867276" y="3515281"/>
                      </a:cubicBezTo>
                      <a:lnTo>
                        <a:pt x="867276" y="3515281"/>
                      </a:lnTo>
                      <a:cubicBezTo>
                        <a:pt x="859191" y="3497673"/>
                        <a:pt x="849848" y="3464433"/>
                        <a:pt x="841942" y="3443232"/>
                      </a:cubicBezTo>
                      <a:lnTo>
                        <a:pt x="841942" y="3443232"/>
                      </a:lnTo>
                      <a:cubicBezTo>
                        <a:pt x="835654" y="3423109"/>
                        <a:pt x="790736" y="3365614"/>
                        <a:pt x="778698" y="3349623"/>
                      </a:cubicBezTo>
                      <a:lnTo>
                        <a:pt x="778698" y="3349623"/>
                      </a:lnTo>
                      <a:cubicBezTo>
                        <a:pt x="767019" y="3332734"/>
                        <a:pt x="756419" y="3324828"/>
                        <a:pt x="740428" y="3305963"/>
                      </a:cubicBezTo>
                      <a:lnTo>
                        <a:pt x="740428" y="3305963"/>
                      </a:lnTo>
                      <a:cubicBezTo>
                        <a:pt x="725695" y="3285660"/>
                        <a:pt x="709704" y="3253858"/>
                        <a:pt x="705392" y="3231938"/>
                      </a:cubicBezTo>
                      <a:lnTo>
                        <a:pt x="705392" y="3231938"/>
                      </a:lnTo>
                      <a:cubicBezTo>
                        <a:pt x="701439" y="3211994"/>
                        <a:pt x="698564" y="3189176"/>
                        <a:pt x="696049" y="3179294"/>
                      </a:cubicBezTo>
                      <a:lnTo>
                        <a:pt x="696049" y="3179294"/>
                      </a:lnTo>
                      <a:cubicBezTo>
                        <a:pt x="695151" y="3177138"/>
                        <a:pt x="694611" y="3175521"/>
                        <a:pt x="694611" y="3174084"/>
                      </a:cubicBezTo>
                      <a:lnTo>
                        <a:pt x="694611" y="3174084"/>
                      </a:lnTo>
                      <a:cubicBezTo>
                        <a:pt x="694611" y="3171029"/>
                        <a:pt x="698205" y="3169951"/>
                        <a:pt x="699463" y="3169951"/>
                      </a:cubicBezTo>
                      <a:lnTo>
                        <a:pt x="699463" y="3169951"/>
                      </a:lnTo>
                      <a:cubicBezTo>
                        <a:pt x="700361" y="3169951"/>
                        <a:pt x="700900" y="3170131"/>
                        <a:pt x="701439" y="3169951"/>
                      </a:cubicBezTo>
                      <a:lnTo>
                        <a:pt x="701439" y="3169951"/>
                      </a:lnTo>
                      <a:cubicBezTo>
                        <a:pt x="701798" y="3169951"/>
                        <a:pt x="702337" y="3169951"/>
                        <a:pt x="702517" y="3169951"/>
                      </a:cubicBezTo>
                      <a:lnTo>
                        <a:pt x="702517" y="3169951"/>
                      </a:lnTo>
                      <a:cubicBezTo>
                        <a:pt x="702876" y="3169951"/>
                        <a:pt x="703236" y="3169951"/>
                        <a:pt x="703236" y="3169951"/>
                      </a:cubicBezTo>
                      <a:lnTo>
                        <a:pt x="703236" y="3169951"/>
                      </a:lnTo>
                      <a:cubicBezTo>
                        <a:pt x="703775" y="3169412"/>
                        <a:pt x="703954" y="3168873"/>
                        <a:pt x="703954" y="3167795"/>
                      </a:cubicBezTo>
                      <a:lnTo>
                        <a:pt x="703954" y="3167795"/>
                      </a:lnTo>
                      <a:cubicBezTo>
                        <a:pt x="704134" y="3164022"/>
                        <a:pt x="700361" y="3155577"/>
                        <a:pt x="697307" y="3144438"/>
                      </a:cubicBezTo>
                      <a:lnTo>
                        <a:pt x="697307" y="3144438"/>
                      </a:lnTo>
                      <a:cubicBezTo>
                        <a:pt x="696229" y="3138868"/>
                        <a:pt x="695869" y="3129525"/>
                        <a:pt x="695869" y="3119104"/>
                      </a:cubicBezTo>
                      <a:lnTo>
                        <a:pt x="695869" y="3119104"/>
                      </a:lnTo>
                      <a:cubicBezTo>
                        <a:pt x="695869" y="3100238"/>
                        <a:pt x="696947" y="3078139"/>
                        <a:pt x="696947" y="3071132"/>
                      </a:cubicBezTo>
                      <a:lnTo>
                        <a:pt x="696947" y="3071132"/>
                      </a:lnTo>
                      <a:cubicBezTo>
                        <a:pt x="696947" y="3071132"/>
                        <a:pt x="696947" y="3070952"/>
                        <a:pt x="696947" y="3071132"/>
                      </a:cubicBezTo>
                      <a:lnTo>
                        <a:pt x="696947" y="3071132"/>
                      </a:lnTo>
                      <a:cubicBezTo>
                        <a:pt x="696947" y="3070772"/>
                        <a:pt x="696947" y="3070413"/>
                        <a:pt x="696947" y="3070413"/>
                      </a:cubicBezTo>
                      <a:lnTo>
                        <a:pt x="696947" y="3070413"/>
                      </a:lnTo>
                      <a:cubicBezTo>
                        <a:pt x="696947" y="3059992"/>
                        <a:pt x="698564" y="3052266"/>
                        <a:pt x="705392" y="3042564"/>
                      </a:cubicBezTo>
                      <a:lnTo>
                        <a:pt x="705392" y="3042564"/>
                      </a:lnTo>
                      <a:cubicBezTo>
                        <a:pt x="707548" y="3040587"/>
                        <a:pt x="708806" y="3034299"/>
                        <a:pt x="708806" y="3026393"/>
                      </a:cubicBezTo>
                      <a:lnTo>
                        <a:pt x="708806" y="3026393"/>
                      </a:lnTo>
                      <a:cubicBezTo>
                        <a:pt x="708806" y="3013996"/>
                        <a:pt x="706110" y="2997646"/>
                        <a:pt x="704493" y="2985967"/>
                      </a:cubicBezTo>
                      <a:lnTo>
                        <a:pt x="704493" y="2985967"/>
                      </a:lnTo>
                      <a:cubicBezTo>
                        <a:pt x="703415" y="2968719"/>
                        <a:pt x="687784" y="2958477"/>
                        <a:pt x="685808" y="2942127"/>
                      </a:cubicBezTo>
                      <a:lnTo>
                        <a:pt x="685808" y="2942127"/>
                      </a:lnTo>
                      <a:cubicBezTo>
                        <a:pt x="684550" y="2929730"/>
                        <a:pt x="675387" y="2912481"/>
                        <a:pt x="668918" y="2902060"/>
                      </a:cubicBezTo>
                      <a:lnTo>
                        <a:pt x="668918" y="2902060"/>
                      </a:lnTo>
                      <a:cubicBezTo>
                        <a:pt x="667661" y="2900084"/>
                        <a:pt x="666942" y="2898287"/>
                        <a:pt x="666942" y="2896311"/>
                      </a:cubicBezTo>
                      <a:lnTo>
                        <a:pt x="666942" y="2896311"/>
                      </a:lnTo>
                      <a:cubicBezTo>
                        <a:pt x="668379" y="2887866"/>
                        <a:pt x="678441" y="2886968"/>
                        <a:pt x="679160" y="2885171"/>
                      </a:cubicBezTo>
                      <a:lnTo>
                        <a:pt x="679160" y="2885171"/>
                      </a:lnTo>
                      <a:cubicBezTo>
                        <a:pt x="678980" y="2884992"/>
                        <a:pt x="678980" y="2884812"/>
                        <a:pt x="678980" y="2884632"/>
                      </a:cubicBezTo>
                      <a:lnTo>
                        <a:pt x="678980" y="2884632"/>
                      </a:lnTo>
                      <a:lnTo>
                        <a:pt x="678980" y="2884632"/>
                      </a:lnTo>
                      <a:cubicBezTo>
                        <a:pt x="678980" y="2884632"/>
                        <a:pt x="678980" y="2884632"/>
                        <a:pt x="678980" y="2884632"/>
                      </a:cubicBezTo>
                      <a:lnTo>
                        <a:pt x="678980" y="2884632"/>
                      </a:lnTo>
                      <a:lnTo>
                        <a:pt x="678980" y="2884632"/>
                      </a:lnTo>
                      <a:lnTo>
                        <a:pt x="678980" y="2884632"/>
                      </a:lnTo>
                      <a:lnTo>
                        <a:pt x="678980" y="2884632"/>
                      </a:lnTo>
                      <a:lnTo>
                        <a:pt x="678980" y="2884632"/>
                      </a:lnTo>
                      <a:cubicBezTo>
                        <a:pt x="678980" y="2879422"/>
                        <a:pt x="663169" y="2841511"/>
                        <a:pt x="659216" y="2828575"/>
                      </a:cubicBezTo>
                      <a:lnTo>
                        <a:pt x="659216" y="2828575"/>
                      </a:lnTo>
                      <a:cubicBezTo>
                        <a:pt x="654006" y="2816716"/>
                        <a:pt x="644663" y="2799468"/>
                        <a:pt x="640710" y="2791562"/>
                      </a:cubicBezTo>
                      <a:lnTo>
                        <a:pt x="640710" y="2791562"/>
                      </a:lnTo>
                      <a:cubicBezTo>
                        <a:pt x="639991" y="2790304"/>
                        <a:pt x="639812" y="2789226"/>
                        <a:pt x="639812" y="2787969"/>
                      </a:cubicBezTo>
                      <a:lnTo>
                        <a:pt x="639812" y="2787969"/>
                      </a:lnTo>
                      <a:cubicBezTo>
                        <a:pt x="641608" y="2778805"/>
                        <a:pt x="653826" y="2780961"/>
                        <a:pt x="657958" y="2777009"/>
                      </a:cubicBezTo>
                      <a:lnTo>
                        <a:pt x="657958" y="2777009"/>
                      </a:lnTo>
                      <a:cubicBezTo>
                        <a:pt x="657599" y="2777009"/>
                        <a:pt x="657419" y="2777009"/>
                        <a:pt x="657060" y="2777009"/>
                      </a:cubicBezTo>
                      <a:lnTo>
                        <a:pt x="657060" y="2777009"/>
                      </a:lnTo>
                      <a:cubicBezTo>
                        <a:pt x="654365" y="2777009"/>
                        <a:pt x="650772" y="2777368"/>
                        <a:pt x="647178" y="2777368"/>
                      </a:cubicBezTo>
                      <a:lnTo>
                        <a:pt x="647178" y="2777368"/>
                      </a:lnTo>
                      <a:cubicBezTo>
                        <a:pt x="645561" y="2777368"/>
                        <a:pt x="643944" y="2777368"/>
                        <a:pt x="642507" y="2777188"/>
                      </a:cubicBezTo>
                      <a:lnTo>
                        <a:pt x="642507" y="2777188"/>
                      </a:lnTo>
                      <a:cubicBezTo>
                        <a:pt x="631187" y="2773954"/>
                        <a:pt x="627774" y="2751495"/>
                        <a:pt x="620587" y="2732989"/>
                      </a:cubicBezTo>
                      <a:lnTo>
                        <a:pt x="620587" y="2732989"/>
                      </a:lnTo>
                      <a:cubicBezTo>
                        <a:pt x="614298" y="2715022"/>
                        <a:pt x="592917" y="2682861"/>
                        <a:pt x="583934" y="2672619"/>
                      </a:cubicBezTo>
                      <a:lnTo>
                        <a:pt x="583934" y="2672619"/>
                      </a:lnTo>
                      <a:cubicBezTo>
                        <a:pt x="574231" y="2660222"/>
                        <a:pt x="566326" y="2640279"/>
                        <a:pt x="559678" y="2625545"/>
                      </a:cubicBezTo>
                      <a:lnTo>
                        <a:pt x="559678" y="2625545"/>
                      </a:lnTo>
                      <a:cubicBezTo>
                        <a:pt x="553030" y="2609734"/>
                        <a:pt x="546382" y="2597696"/>
                        <a:pt x="543507" y="2583862"/>
                      </a:cubicBezTo>
                      <a:lnTo>
                        <a:pt x="543507" y="2583862"/>
                      </a:lnTo>
                      <a:cubicBezTo>
                        <a:pt x="542789" y="2580268"/>
                        <a:pt x="542429" y="2577753"/>
                        <a:pt x="542429" y="2575417"/>
                      </a:cubicBezTo>
                      <a:lnTo>
                        <a:pt x="542429" y="2575417"/>
                      </a:lnTo>
                      <a:cubicBezTo>
                        <a:pt x="542609" y="2568589"/>
                        <a:pt x="545843" y="2566613"/>
                        <a:pt x="550335" y="2558168"/>
                      </a:cubicBezTo>
                      <a:lnTo>
                        <a:pt x="550335" y="2558168"/>
                      </a:lnTo>
                      <a:cubicBezTo>
                        <a:pt x="553210" y="2552958"/>
                        <a:pt x="553569" y="2547208"/>
                        <a:pt x="553569" y="2540920"/>
                      </a:cubicBezTo>
                      <a:lnTo>
                        <a:pt x="553569" y="2540920"/>
                      </a:lnTo>
                      <a:cubicBezTo>
                        <a:pt x="553569" y="2538944"/>
                        <a:pt x="553569" y="2536787"/>
                        <a:pt x="553569" y="2534631"/>
                      </a:cubicBezTo>
                      <a:lnTo>
                        <a:pt x="553569" y="2534631"/>
                      </a:lnTo>
                      <a:cubicBezTo>
                        <a:pt x="553569" y="2529601"/>
                        <a:pt x="553749" y="2524390"/>
                        <a:pt x="555366" y="2518461"/>
                      </a:cubicBezTo>
                      <a:lnTo>
                        <a:pt x="555366" y="2518461"/>
                      </a:lnTo>
                      <a:cubicBezTo>
                        <a:pt x="560217" y="2506064"/>
                        <a:pt x="560217" y="2507321"/>
                        <a:pt x="560397" y="2496361"/>
                      </a:cubicBezTo>
                      <a:lnTo>
                        <a:pt x="560397" y="2496361"/>
                      </a:lnTo>
                      <a:cubicBezTo>
                        <a:pt x="560397" y="2495283"/>
                        <a:pt x="560397" y="2494026"/>
                        <a:pt x="560397" y="2492768"/>
                      </a:cubicBezTo>
                      <a:lnTo>
                        <a:pt x="560397" y="2492768"/>
                      </a:lnTo>
                      <a:cubicBezTo>
                        <a:pt x="560397" y="2487378"/>
                        <a:pt x="560037" y="2483066"/>
                        <a:pt x="560037" y="2478753"/>
                      </a:cubicBezTo>
                      <a:lnTo>
                        <a:pt x="560037" y="2478753"/>
                      </a:lnTo>
                      <a:cubicBezTo>
                        <a:pt x="560037" y="2471387"/>
                        <a:pt x="561295" y="2463661"/>
                        <a:pt x="567224" y="2451623"/>
                      </a:cubicBezTo>
                      <a:lnTo>
                        <a:pt x="567224" y="2451623"/>
                      </a:lnTo>
                      <a:cubicBezTo>
                        <a:pt x="569919" y="2446592"/>
                        <a:pt x="570818" y="2442999"/>
                        <a:pt x="570818" y="2439226"/>
                      </a:cubicBezTo>
                      <a:lnTo>
                        <a:pt x="570818" y="2439226"/>
                      </a:lnTo>
                      <a:cubicBezTo>
                        <a:pt x="570997" y="2431859"/>
                        <a:pt x="567044" y="2424133"/>
                        <a:pt x="566865" y="2410837"/>
                      </a:cubicBezTo>
                      <a:lnTo>
                        <a:pt x="566865" y="2410837"/>
                      </a:lnTo>
                      <a:cubicBezTo>
                        <a:pt x="566865" y="2407064"/>
                        <a:pt x="567224" y="2402752"/>
                        <a:pt x="568122" y="2397901"/>
                      </a:cubicBezTo>
                      <a:lnTo>
                        <a:pt x="568122" y="2397901"/>
                      </a:lnTo>
                      <a:cubicBezTo>
                        <a:pt x="569380" y="2390894"/>
                        <a:pt x="569919" y="2386043"/>
                        <a:pt x="569919" y="2382988"/>
                      </a:cubicBezTo>
                      <a:lnTo>
                        <a:pt x="569919" y="2382988"/>
                      </a:lnTo>
                      <a:cubicBezTo>
                        <a:pt x="569919" y="2374364"/>
                        <a:pt x="567044" y="2379215"/>
                        <a:pt x="558061" y="2370771"/>
                      </a:cubicBezTo>
                      <a:lnTo>
                        <a:pt x="558061" y="2370771"/>
                      </a:lnTo>
                      <a:cubicBezTo>
                        <a:pt x="552132" y="2363943"/>
                        <a:pt x="549257" y="2360350"/>
                        <a:pt x="549257" y="2355319"/>
                      </a:cubicBezTo>
                      <a:lnTo>
                        <a:pt x="549257" y="2355319"/>
                      </a:lnTo>
                      <a:cubicBezTo>
                        <a:pt x="549257" y="2352804"/>
                        <a:pt x="549976" y="2350288"/>
                        <a:pt x="550874" y="2346874"/>
                      </a:cubicBezTo>
                      <a:lnTo>
                        <a:pt x="550874" y="2346874"/>
                      </a:lnTo>
                      <a:cubicBezTo>
                        <a:pt x="551054" y="2346515"/>
                        <a:pt x="551054" y="2346155"/>
                        <a:pt x="551233" y="2345976"/>
                      </a:cubicBezTo>
                      <a:lnTo>
                        <a:pt x="551233" y="2345976"/>
                      </a:lnTo>
                      <a:cubicBezTo>
                        <a:pt x="547820" y="2346335"/>
                        <a:pt x="538656" y="2349929"/>
                        <a:pt x="528954" y="2351725"/>
                      </a:cubicBezTo>
                      <a:lnTo>
                        <a:pt x="528954" y="2351725"/>
                      </a:lnTo>
                      <a:cubicBezTo>
                        <a:pt x="519072" y="2354241"/>
                        <a:pt x="512604" y="2354600"/>
                        <a:pt x="505776" y="2354600"/>
                      </a:cubicBezTo>
                      <a:lnTo>
                        <a:pt x="505776" y="2354600"/>
                      </a:lnTo>
                      <a:cubicBezTo>
                        <a:pt x="501644" y="2354600"/>
                        <a:pt x="497332" y="2354421"/>
                        <a:pt x="492121" y="2354421"/>
                      </a:cubicBezTo>
                      <a:lnTo>
                        <a:pt x="492121" y="2354421"/>
                      </a:lnTo>
                      <a:cubicBezTo>
                        <a:pt x="492121" y="2354421"/>
                        <a:pt x="491762" y="2354421"/>
                        <a:pt x="491582" y="2354421"/>
                      </a:cubicBezTo>
                      <a:lnTo>
                        <a:pt x="491582" y="2354421"/>
                      </a:lnTo>
                      <a:cubicBezTo>
                        <a:pt x="475591" y="2354780"/>
                        <a:pt x="476490" y="2345796"/>
                        <a:pt x="473256" y="2330165"/>
                      </a:cubicBezTo>
                      <a:lnTo>
                        <a:pt x="473256" y="2330165"/>
                      </a:lnTo>
                      <a:cubicBezTo>
                        <a:pt x="471639" y="2325134"/>
                        <a:pt x="470920" y="2321900"/>
                        <a:pt x="470920" y="2319385"/>
                      </a:cubicBezTo>
                      <a:lnTo>
                        <a:pt x="470920" y="2319385"/>
                      </a:lnTo>
                      <a:cubicBezTo>
                        <a:pt x="471100" y="2314893"/>
                        <a:pt x="472537" y="2313994"/>
                        <a:pt x="472357" y="2310401"/>
                      </a:cubicBezTo>
                      <a:lnTo>
                        <a:pt x="472357" y="2310401"/>
                      </a:lnTo>
                      <a:cubicBezTo>
                        <a:pt x="472357" y="2308964"/>
                        <a:pt x="472178" y="2307167"/>
                        <a:pt x="471818" y="2304651"/>
                      </a:cubicBezTo>
                      <a:lnTo>
                        <a:pt x="471818" y="2304651"/>
                      </a:lnTo>
                      <a:cubicBezTo>
                        <a:pt x="469303" y="2290817"/>
                        <a:pt x="460499" y="2280575"/>
                        <a:pt x="452593" y="2271412"/>
                      </a:cubicBezTo>
                      <a:lnTo>
                        <a:pt x="452593" y="2271412"/>
                      </a:lnTo>
                      <a:cubicBezTo>
                        <a:pt x="451156" y="2269795"/>
                        <a:pt x="445227" y="2268358"/>
                        <a:pt x="437860" y="2268537"/>
                      </a:cubicBezTo>
                      <a:lnTo>
                        <a:pt x="437860" y="2268537"/>
                      </a:lnTo>
                      <a:cubicBezTo>
                        <a:pt x="422588" y="2268537"/>
                        <a:pt x="400848" y="2272670"/>
                        <a:pt x="390607" y="2276263"/>
                      </a:cubicBezTo>
                      <a:lnTo>
                        <a:pt x="390607" y="2276263"/>
                      </a:lnTo>
                      <a:cubicBezTo>
                        <a:pt x="376053" y="2280216"/>
                        <a:pt x="363656" y="2284348"/>
                        <a:pt x="357906" y="2293871"/>
                      </a:cubicBezTo>
                      <a:lnTo>
                        <a:pt x="357906" y="2293871"/>
                      </a:lnTo>
                      <a:cubicBezTo>
                        <a:pt x="348923" y="2306987"/>
                        <a:pt x="316402" y="2323876"/>
                        <a:pt x="304005" y="2328188"/>
                      </a:cubicBezTo>
                      <a:lnTo>
                        <a:pt x="304005" y="2328188"/>
                      </a:lnTo>
                      <a:cubicBezTo>
                        <a:pt x="299513" y="2329626"/>
                        <a:pt x="294662" y="2330165"/>
                        <a:pt x="289990" y="2330165"/>
                      </a:cubicBezTo>
                      <a:lnTo>
                        <a:pt x="289990" y="2330165"/>
                      </a:lnTo>
                      <a:cubicBezTo>
                        <a:pt x="280468" y="2329985"/>
                        <a:pt x="271484" y="2327649"/>
                        <a:pt x="266633" y="2321541"/>
                      </a:cubicBezTo>
                      <a:lnTo>
                        <a:pt x="266633" y="2321541"/>
                      </a:lnTo>
                      <a:cubicBezTo>
                        <a:pt x="262321" y="2313096"/>
                        <a:pt x="264657" y="2314713"/>
                        <a:pt x="256931" y="2309323"/>
                      </a:cubicBezTo>
                      <a:lnTo>
                        <a:pt x="256931" y="2309323"/>
                      </a:lnTo>
                      <a:cubicBezTo>
                        <a:pt x="255673" y="2308425"/>
                        <a:pt x="254775" y="2308245"/>
                        <a:pt x="253876" y="2308245"/>
                      </a:cubicBezTo>
                      <a:lnTo>
                        <a:pt x="253876" y="2308245"/>
                      </a:lnTo>
                      <a:cubicBezTo>
                        <a:pt x="249744" y="2307886"/>
                        <a:pt x="243276" y="2314893"/>
                        <a:pt x="234112" y="2316330"/>
                      </a:cubicBezTo>
                      <a:lnTo>
                        <a:pt x="234112" y="2316330"/>
                      </a:lnTo>
                      <a:cubicBezTo>
                        <a:pt x="223871" y="2318846"/>
                        <a:pt x="222074" y="2320283"/>
                        <a:pt x="208419" y="2321720"/>
                      </a:cubicBezTo>
                      <a:lnTo>
                        <a:pt x="208419" y="2321720"/>
                      </a:lnTo>
                      <a:cubicBezTo>
                        <a:pt x="196920" y="2321541"/>
                        <a:pt x="178414" y="2337172"/>
                        <a:pt x="164400" y="2340406"/>
                      </a:cubicBezTo>
                      <a:lnTo>
                        <a:pt x="164400" y="2340406"/>
                      </a:lnTo>
                      <a:cubicBezTo>
                        <a:pt x="161884" y="2341125"/>
                        <a:pt x="159549" y="2341484"/>
                        <a:pt x="157393" y="2341484"/>
                      </a:cubicBezTo>
                      <a:lnTo>
                        <a:pt x="157393" y="2341484"/>
                      </a:lnTo>
                      <a:cubicBezTo>
                        <a:pt x="147151" y="2341305"/>
                        <a:pt x="142659" y="2333758"/>
                        <a:pt x="134215" y="2326392"/>
                      </a:cubicBezTo>
                      <a:lnTo>
                        <a:pt x="134215" y="2326392"/>
                      </a:lnTo>
                      <a:cubicBezTo>
                        <a:pt x="125052" y="2317228"/>
                        <a:pt x="116607" y="2310221"/>
                        <a:pt x="112475" y="2296207"/>
                      </a:cubicBezTo>
                      <a:lnTo>
                        <a:pt x="112475" y="2296207"/>
                      </a:lnTo>
                      <a:cubicBezTo>
                        <a:pt x="107264" y="2281653"/>
                        <a:pt x="100616" y="2266022"/>
                        <a:pt x="88938" y="2247695"/>
                      </a:cubicBezTo>
                      <a:lnTo>
                        <a:pt x="88938" y="2247695"/>
                      </a:lnTo>
                      <a:cubicBezTo>
                        <a:pt x="77259" y="2230627"/>
                        <a:pt x="67916" y="2222721"/>
                        <a:pt x="59831" y="2209246"/>
                      </a:cubicBezTo>
                      <a:lnTo>
                        <a:pt x="59831" y="2209246"/>
                      </a:lnTo>
                      <a:cubicBezTo>
                        <a:pt x="56956" y="2204754"/>
                        <a:pt x="55878" y="2201520"/>
                        <a:pt x="55878" y="2198645"/>
                      </a:cubicBezTo>
                      <a:lnTo>
                        <a:pt x="55878" y="2198645"/>
                      </a:lnTo>
                      <a:cubicBezTo>
                        <a:pt x="55878" y="2195770"/>
                        <a:pt x="56597" y="2193973"/>
                        <a:pt x="56597" y="2192177"/>
                      </a:cubicBezTo>
                      <a:lnTo>
                        <a:pt x="56597" y="2192177"/>
                      </a:lnTo>
                      <a:cubicBezTo>
                        <a:pt x="56597" y="2190560"/>
                        <a:pt x="56237" y="2188583"/>
                        <a:pt x="54261" y="2184990"/>
                      </a:cubicBezTo>
                      <a:lnTo>
                        <a:pt x="54261" y="2184990"/>
                      </a:lnTo>
                      <a:cubicBezTo>
                        <a:pt x="51027" y="2178522"/>
                        <a:pt x="49769" y="2174030"/>
                        <a:pt x="49769" y="2170077"/>
                      </a:cubicBezTo>
                      <a:lnTo>
                        <a:pt x="49769" y="2170077"/>
                      </a:lnTo>
                      <a:cubicBezTo>
                        <a:pt x="49769" y="2165585"/>
                        <a:pt x="51386" y="2162351"/>
                        <a:pt x="52644" y="2159117"/>
                      </a:cubicBezTo>
                      <a:lnTo>
                        <a:pt x="52644" y="2159117"/>
                      </a:lnTo>
                      <a:cubicBezTo>
                        <a:pt x="53902" y="2155164"/>
                        <a:pt x="55159" y="2151571"/>
                        <a:pt x="55159" y="2150493"/>
                      </a:cubicBezTo>
                      <a:lnTo>
                        <a:pt x="55159" y="2150493"/>
                      </a:lnTo>
                      <a:lnTo>
                        <a:pt x="55339" y="2150313"/>
                      </a:lnTo>
                      <a:cubicBezTo>
                        <a:pt x="55159" y="2150493"/>
                        <a:pt x="55339" y="2150313"/>
                        <a:pt x="54620" y="2150313"/>
                      </a:cubicBezTo>
                      <a:lnTo>
                        <a:pt x="54620" y="2150313"/>
                      </a:lnTo>
                      <a:cubicBezTo>
                        <a:pt x="54261" y="2150313"/>
                        <a:pt x="53542" y="2150313"/>
                        <a:pt x="52824" y="2150493"/>
                      </a:cubicBezTo>
                      <a:lnTo>
                        <a:pt x="52824" y="2150493"/>
                      </a:lnTo>
                      <a:lnTo>
                        <a:pt x="52105" y="2150673"/>
                      </a:lnTo>
                      <a:lnTo>
                        <a:pt x="51746" y="2150493"/>
                      </a:lnTo>
                      <a:cubicBezTo>
                        <a:pt x="47972" y="2150313"/>
                        <a:pt x="44559" y="2148696"/>
                        <a:pt x="44559" y="2145103"/>
                      </a:cubicBezTo>
                      <a:lnTo>
                        <a:pt x="44559" y="2145103"/>
                      </a:lnTo>
                      <a:cubicBezTo>
                        <a:pt x="44738" y="2142048"/>
                        <a:pt x="46176" y="2139533"/>
                        <a:pt x="47254" y="2136478"/>
                      </a:cubicBezTo>
                      <a:lnTo>
                        <a:pt x="47254" y="2136478"/>
                      </a:lnTo>
                      <a:cubicBezTo>
                        <a:pt x="49050" y="2130909"/>
                        <a:pt x="50128" y="2124800"/>
                        <a:pt x="50128" y="2117433"/>
                      </a:cubicBezTo>
                      <a:lnTo>
                        <a:pt x="50128" y="2117433"/>
                      </a:lnTo>
                      <a:cubicBezTo>
                        <a:pt x="50128" y="2114558"/>
                        <a:pt x="49949" y="2111684"/>
                        <a:pt x="49589" y="2108090"/>
                      </a:cubicBezTo>
                      <a:lnTo>
                        <a:pt x="49589" y="2108090"/>
                      </a:lnTo>
                      <a:cubicBezTo>
                        <a:pt x="49410" y="2096951"/>
                        <a:pt x="44918" y="2090123"/>
                        <a:pt x="34677" y="2083655"/>
                      </a:cubicBezTo>
                      <a:lnTo>
                        <a:pt x="34677" y="2083655"/>
                      </a:lnTo>
                      <a:cubicBezTo>
                        <a:pt x="30185" y="2080600"/>
                        <a:pt x="28029" y="2076288"/>
                        <a:pt x="28208" y="2071797"/>
                      </a:cubicBezTo>
                      <a:lnTo>
                        <a:pt x="28208" y="2071797"/>
                      </a:lnTo>
                      <a:cubicBezTo>
                        <a:pt x="28208" y="2065688"/>
                        <a:pt x="31443" y="2059579"/>
                        <a:pt x="35216" y="2052572"/>
                      </a:cubicBezTo>
                      <a:lnTo>
                        <a:pt x="35216" y="2052572"/>
                      </a:lnTo>
                      <a:cubicBezTo>
                        <a:pt x="35755" y="2051673"/>
                        <a:pt x="36114" y="2050775"/>
                        <a:pt x="36294" y="2050236"/>
                      </a:cubicBezTo>
                      <a:lnTo>
                        <a:pt x="36294" y="2050236"/>
                      </a:lnTo>
                      <a:cubicBezTo>
                        <a:pt x="35575" y="2050236"/>
                        <a:pt x="34497" y="2050236"/>
                        <a:pt x="33060" y="2050236"/>
                      </a:cubicBezTo>
                      <a:lnTo>
                        <a:pt x="33060" y="2050236"/>
                      </a:lnTo>
                      <a:cubicBezTo>
                        <a:pt x="30185" y="2050236"/>
                        <a:pt x="26232" y="2049877"/>
                        <a:pt x="21561" y="2047720"/>
                      </a:cubicBezTo>
                      <a:lnTo>
                        <a:pt x="21561" y="2047720"/>
                      </a:lnTo>
                      <a:cubicBezTo>
                        <a:pt x="16350" y="2044486"/>
                        <a:pt x="14374" y="2039456"/>
                        <a:pt x="14553" y="2034425"/>
                      </a:cubicBezTo>
                      <a:lnTo>
                        <a:pt x="14553" y="2034425"/>
                      </a:lnTo>
                      <a:cubicBezTo>
                        <a:pt x="14553" y="2027238"/>
                        <a:pt x="17608" y="2019512"/>
                        <a:pt x="19045" y="2011966"/>
                      </a:cubicBezTo>
                      <a:lnTo>
                        <a:pt x="19045" y="2011966"/>
                      </a:lnTo>
                      <a:cubicBezTo>
                        <a:pt x="19225" y="2010888"/>
                        <a:pt x="19225" y="2010169"/>
                        <a:pt x="19225" y="2009271"/>
                      </a:cubicBezTo>
                      <a:lnTo>
                        <a:pt x="19225" y="2009271"/>
                      </a:lnTo>
                      <a:cubicBezTo>
                        <a:pt x="19944" y="2000826"/>
                        <a:pt x="7726" y="1997412"/>
                        <a:pt x="3234" y="1984117"/>
                      </a:cubicBezTo>
                      <a:lnTo>
                        <a:pt x="3234" y="1984117"/>
                      </a:lnTo>
                      <a:cubicBezTo>
                        <a:pt x="1078" y="1979445"/>
                        <a:pt x="0" y="1974774"/>
                        <a:pt x="0" y="1970102"/>
                      </a:cubicBezTo>
                      <a:lnTo>
                        <a:pt x="0" y="1970102"/>
                      </a:lnTo>
                      <a:cubicBezTo>
                        <a:pt x="0" y="1961658"/>
                        <a:pt x="3773" y="1953393"/>
                        <a:pt x="11499" y="1945487"/>
                      </a:cubicBezTo>
                      <a:lnTo>
                        <a:pt x="11499" y="1945487"/>
                      </a:lnTo>
                      <a:cubicBezTo>
                        <a:pt x="19225" y="1937402"/>
                        <a:pt x="19405" y="1932371"/>
                        <a:pt x="19584" y="1924106"/>
                      </a:cubicBezTo>
                      <a:lnTo>
                        <a:pt x="19584" y="1924106"/>
                      </a:lnTo>
                      <a:cubicBezTo>
                        <a:pt x="19584" y="1923028"/>
                        <a:pt x="19584" y="1921950"/>
                        <a:pt x="19584" y="1920872"/>
                      </a:cubicBezTo>
                      <a:lnTo>
                        <a:pt x="19584" y="1920872"/>
                      </a:lnTo>
                      <a:cubicBezTo>
                        <a:pt x="19584" y="1918357"/>
                        <a:pt x="19584" y="1915482"/>
                        <a:pt x="19944" y="1912428"/>
                      </a:cubicBezTo>
                      <a:lnTo>
                        <a:pt x="19944" y="1912428"/>
                      </a:lnTo>
                      <a:cubicBezTo>
                        <a:pt x="20123" y="1911170"/>
                        <a:pt x="20123" y="1910092"/>
                        <a:pt x="20123" y="1909014"/>
                      </a:cubicBezTo>
                      <a:lnTo>
                        <a:pt x="20123" y="1909014"/>
                      </a:lnTo>
                      <a:cubicBezTo>
                        <a:pt x="20303" y="1898593"/>
                        <a:pt x="14733" y="1895179"/>
                        <a:pt x="14733" y="1882961"/>
                      </a:cubicBezTo>
                      <a:lnTo>
                        <a:pt x="14733" y="1882961"/>
                      </a:lnTo>
                      <a:cubicBezTo>
                        <a:pt x="14553" y="1882422"/>
                        <a:pt x="14553" y="1881883"/>
                        <a:pt x="14553" y="1881883"/>
                      </a:cubicBezTo>
                      <a:lnTo>
                        <a:pt x="14553" y="1881883"/>
                      </a:lnTo>
                      <a:cubicBezTo>
                        <a:pt x="14374" y="1868947"/>
                        <a:pt x="21022" y="1863737"/>
                        <a:pt x="32700" y="1856011"/>
                      </a:cubicBezTo>
                      <a:lnTo>
                        <a:pt x="32700" y="1856011"/>
                      </a:lnTo>
                      <a:cubicBezTo>
                        <a:pt x="42942" y="1849542"/>
                        <a:pt x="46176" y="1826365"/>
                        <a:pt x="47254" y="1813069"/>
                      </a:cubicBezTo>
                      <a:lnTo>
                        <a:pt x="47254" y="1813069"/>
                      </a:lnTo>
                      <a:cubicBezTo>
                        <a:pt x="47254" y="1813069"/>
                        <a:pt x="47254" y="1812889"/>
                        <a:pt x="47254" y="1812889"/>
                      </a:cubicBezTo>
                      <a:lnTo>
                        <a:pt x="47254" y="1812889"/>
                      </a:lnTo>
                      <a:cubicBezTo>
                        <a:pt x="47613" y="1799055"/>
                        <a:pt x="65940" y="1770487"/>
                        <a:pt x="73845" y="1754496"/>
                      </a:cubicBezTo>
                      <a:lnTo>
                        <a:pt x="73845" y="1754496"/>
                      </a:lnTo>
                      <a:cubicBezTo>
                        <a:pt x="82469" y="1739583"/>
                        <a:pt x="83907" y="1710297"/>
                        <a:pt x="87860" y="1690353"/>
                      </a:cubicBezTo>
                      <a:lnTo>
                        <a:pt x="87860" y="1690353"/>
                      </a:lnTo>
                      <a:cubicBezTo>
                        <a:pt x="89297" y="1680291"/>
                        <a:pt x="89117" y="1678136"/>
                        <a:pt x="91094" y="1675620"/>
                      </a:cubicBezTo>
                      <a:lnTo>
                        <a:pt x="91094" y="1675620"/>
                      </a:lnTo>
                      <a:cubicBezTo>
                        <a:pt x="93250" y="1673464"/>
                        <a:pt x="93609" y="1674362"/>
                        <a:pt x="97742" y="1668972"/>
                      </a:cubicBezTo>
                      <a:lnTo>
                        <a:pt x="97742" y="1668972"/>
                      </a:lnTo>
                      <a:cubicBezTo>
                        <a:pt x="106366" y="1660348"/>
                        <a:pt x="106186" y="1653341"/>
                        <a:pt x="108881" y="1637170"/>
                      </a:cubicBezTo>
                      <a:lnTo>
                        <a:pt x="108881" y="1637170"/>
                      </a:lnTo>
                      <a:cubicBezTo>
                        <a:pt x="109420" y="1633936"/>
                        <a:pt x="109600" y="1631061"/>
                        <a:pt x="109600" y="1628546"/>
                      </a:cubicBezTo>
                      <a:lnTo>
                        <a:pt x="109600" y="1628546"/>
                      </a:lnTo>
                      <a:cubicBezTo>
                        <a:pt x="109600" y="1619742"/>
                        <a:pt x="106725" y="1615610"/>
                        <a:pt x="102413" y="1608063"/>
                      </a:cubicBezTo>
                      <a:lnTo>
                        <a:pt x="102413" y="1608063"/>
                      </a:lnTo>
                      <a:cubicBezTo>
                        <a:pt x="101694" y="1606626"/>
                        <a:pt x="101515" y="1605009"/>
                        <a:pt x="101515" y="1603572"/>
                      </a:cubicBezTo>
                      <a:lnTo>
                        <a:pt x="101515" y="1603572"/>
                      </a:lnTo>
                      <a:cubicBezTo>
                        <a:pt x="101694" y="1591354"/>
                        <a:pt x="114990" y="1572668"/>
                        <a:pt x="120740" y="1562247"/>
                      </a:cubicBezTo>
                      <a:lnTo>
                        <a:pt x="120740" y="1562247"/>
                      </a:lnTo>
                      <a:cubicBezTo>
                        <a:pt x="126130" y="1549670"/>
                        <a:pt x="128286" y="1553623"/>
                        <a:pt x="139964" y="1546616"/>
                      </a:cubicBezTo>
                      <a:lnTo>
                        <a:pt x="139964" y="1546616"/>
                      </a:lnTo>
                      <a:cubicBezTo>
                        <a:pt x="151104" y="1537812"/>
                        <a:pt x="153440" y="1526852"/>
                        <a:pt x="157572" y="1514275"/>
                      </a:cubicBezTo>
                      <a:lnTo>
                        <a:pt x="157572" y="1514275"/>
                      </a:lnTo>
                      <a:cubicBezTo>
                        <a:pt x="162783" y="1501877"/>
                        <a:pt x="166556" y="1500979"/>
                        <a:pt x="176797" y="1493253"/>
                      </a:cubicBezTo>
                      <a:lnTo>
                        <a:pt x="176797" y="1493253"/>
                      </a:lnTo>
                      <a:cubicBezTo>
                        <a:pt x="180570" y="1490738"/>
                        <a:pt x="182726" y="1489121"/>
                        <a:pt x="183445" y="1488582"/>
                      </a:cubicBezTo>
                      <a:lnTo>
                        <a:pt x="183445" y="1488582"/>
                      </a:lnTo>
                      <a:cubicBezTo>
                        <a:pt x="183086" y="1487863"/>
                        <a:pt x="182367" y="1485527"/>
                        <a:pt x="182367" y="1481934"/>
                      </a:cubicBezTo>
                      <a:lnTo>
                        <a:pt x="182367" y="1481934"/>
                      </a:lnTo>
                      <a:lnTo>
                        <a:pt x="182367" y="1481934"/>
                      </a:lnTo>
                      <a:cubicBezTo>
                        <a:pt x="182367" y="1481934"/>
                        <a:pt x="182367" y="1481934"/>
                        <a:pt x="182367" y="1481934"/>
                      </a:cubicBezTo>
                      <a:lnTo>
                        <a:pt x="182367" y="1481934"/>
                      </a:lnTo>
                      <a:cubicBezTo>
                        <a:pt x="182367" y="1481754"/>
                        <a:pt x="182367" y="1481574"/>
                        <a:pt x="182367" y="1481574"/>
                      </a:cubicBezTo>
                      <a:lnTo>
                        <a:pt x="182367" y="1481574"/>
                      </a:lnTo>
                      <a:cubicBezTo>
                        <a:pt x="183984" y="1470435"/>
                        <a:pt x="204826" y="1461451"/>
                        <a:pt x="212013" y="1452108"/>
                      </a:cubicBezTo>
                      <a:lnTo>
                        <a:pt x="212013" y="1452108"/>
                      </a:lnTo>
                      <a:cubicBezTo>
                        <a:pt x="220278" y="1445281"/>
                        <a:pt x="219200" y="1434321"/>
                        <a:pt x="234112" y="1420306"/>
                      </a:cubicBezTo>
                      <a:lnTo>
                        <a:pt x="234112" y="1420306"/>
                      </a:lnTo>
                      <a:cubicBezTo>
                        <a:pt x="247049" y="1407011"/>
                        <a:pt x="251361" y="1401441"/>
                        <a:pt x="264836" y="1391918"/>
                      </a:cubicBezTo>
                      <a:lnTo>
                        <a:pt x="264836" y="1391918"/>
                      </a:lnTo>
                      <a:cubicBezTo>
                        <a:pt x="279030" y="1382395"/>
                        <a:pt x="276515" y="1381856"/>
                        <a:pt x="280827" y="1368022"/>
                      </a:cubicBezTo>
                      <a:lnTo>
                        <a:pt x="280827" y="1368022"/>
                      </a:lnTo>
                      <a:cubicBezTo>
                        <a:pt x="285319" y="1354906"/>
                        <a:pt x="302567" y="1340352"/>
                        <a:pt x="309934" y="1330291"/>
                      </a:cubicBezTo>
                      <a:lnTo>
                        <a:pt x="309934" y="1330291"/>
                      </a:lnTo>
                      <a:cubicBezTo>
                        <a:pt x="316043" y="1319510"/>
                        <a:pt x="318019" y="1319151"/>
                        <a:pt x="336705" y="1318432"/>
                      </a:cubicBezTo>
                      <a:lnTo>
                        <a:pt x="336705" y="1318432"/>
                      </a:lnTo>
                      <a:cubicBezTo>
                        <a:pt x="355211" y="1316097"/>
                        <a:pt x="355571" y="1304957"/>
                        <a:pt x="368866" y="1299926"/>
                      </a:cubicBezTo>
                      <a:lnTo>
                        <a:pt x="368866" y="1299926"/>
                      </a:lnTo>
                      <a:cubicBezTo>
                        <a:pt x="381264" y="1294356"/>
                        <a:pt x="385396" y="1294716"/>
                        <a:pt x="391505" y="1286091"/>
                      </a:cubicBezTo>
                      <a:lnTo>
                        <a:pt x="391505" y="1286091"/>
                      </a:lnTo>
                      <a:cubicBezTo>
                        <a:pt x="396536" y="1278186"/>
                        <a:pt x="396536" y="1278366"/>
                        <a:pt x="406777" y="1271897"/>
                      </a:cubicBezTo>
                      <a:lnTo>
                        <a:pt x="406777" y="1271897"/>
                      </a:lnTo>
                      <a:cubicBezTo>
                        <a:pt x="415940" y="1266507"/>
                        <a:pt x="424026" y="1262195"/>
                        <a:pt x="429236" y="1242790"/>
                      </a:cubicBezTo>
                      <a:lnTo>
                        <a:pt x="429236" y="1242790"/>
                      </a:lnTo>
                      <a:cubicBezTo>
                        <a:pt x="434806" y="1221949"/>
                        <a:pt x="459601" y="1186194"/>
                        <a:pt x="470381" y="1172718"/>
                      </a:cubicBezTo>
                      <a:lnTo>
                        <a:pt x="470381" y="1172718"/>
                      </a:lnTo>
                      <a:cubicBezTo>
                        <a:pt x="479544" y="1160680"/>
                        <a:pt x="490504" y="1148283"/>
                        <a:pt x="510448" y="1136065"/>
                      </a:cubicBezTo>
                      <a:lnTo>
                        <a:pt x="510448" y="1136065"/>
                      </a:lnTo>
                      <a:cubicBezTo>
                        <a:pt x="529134" y="1125285"/>
                        <a:pt x="554108" y="1114684"/>
                        <a:pt x="570638" y="1104263"/>
                      </a:cubicBezTo>
                      <a:lnTo>
                        <a:pt x="570638" y="1104263"/>
                      </a:lnTo>
                      <a:cubicBezTo>
                        <a:pt x="585730" y="1092944"/>
                        <a:pt x="596151" y="1070485"/>
                        <a:pt x="598667" y="1061322"/>
                      </a:cubicBezTo>
                      <a:lnTo>
                        <a:pt x="598667" y="1061322"/>
                      </a:lnTo>
                      <a:cubicBezTo>
                        <a:pt x="602979" y="1050901"/>
                        <a:pt x="609986" y="1050362"/>
                        <a:pt x="622563" y="1046589"/>
                      </a:cubicBezTo>
                      <a:lnTo>
                        <a:pt x="622563" y="1046589"/>
                      </a:lnTo>
                      <a:cubicBezTo>
                        <a:pt x="624360" y="1045870"/>
                        <a:pt x="625797" y="1045690"/>
                        <a:pt x="627055" y="1045511"/>
                      </a:cubicBezTo>
                      <a:lnTo>
                        <a:pt x="627055" y="1045511"/>
                      </a:lnTo>
                      <a:cubicBezTo>
                        <a:pt x="628313" y="1045511"/>
                        <a:pt x="630648" y="1047128"/>
                        <a:pt x="630648" y="1048925"/>
                      </a:cubicBezTo>
                      <a:lnTo>
                        <a:pt x="630648" y="1048925"/>
                      </a:lnTo>
                      <a:cubicBezTo>
                        <a:pt x="630109" y="1053416"/>
                        <a:pt x="625617" y="1058088"/>
                        <a:pt x="625617" y="1064376"/>
                      </a:cubicBezTo>
                      <a:lnTo>
                        <a:pt x="625617" y="1064376"/>
                      </a:lnTo>
                      <a:cubicBezTo>
                        <a:pt x="625617" y="1065275"/>
                        <a:pt x="625797" y="1065993"/>
                        <a:pt x="625977" y="1067251"/>
                      </a:cubicBezTo>
                      <a:lnTo>
                        <a:pt x="625977" y="1067251"/>
                      </a:lnTo>
                      <a:cubicBezTo>
                        <a:pt x="626875" y="1076235"/>
                        <a:pt x="637835" y="1082343"/>
                        <a:pt x="648076" y="1082343"/>
                      </a:cubicBezTo>
                      <a:lnTo>
                        <a:pt x="648076" y="1082343"/>
                      </a:lnTo>
                      <a:cubicBezTo>
                        <a:pt x="648795" y="1082343"/>
                        <a:pt x="649694" y="1082343"/>
                        <a:pt x="650412" y="1082164"/>
                      </a:cubicBezTo>
                      <a:lnTo>
                        <a:pt x="650412" y="1082164"/>
                      </a:lnTo>
                      <a:cubicBezTo>
                        <a:pt x="650772" y="1081984"/>
                        <a:pt x="650951" y="1081984"/>
                        <a:pt x="651131" y="1082164"/>
                      </a:cubicBezTo>
                      <a:lnTo>
                        <a:pt x="651131" y="1082164"/>
                      </a:lnTo>
                      <a:cubicBezTo>
                        <a:pt x="651131" y="1082164"/>
                        <a:pt x="651311" y="1082164"/>
                        <a:pt x="651311" y="1082164"/>
                      </a:cubicBezTo>
                      <a:lnTo>
                        <a:pt x="651311" y="1082164"/>
                      </a:lnTo>
                      <a:cubicBezTo>
                        <a:pt x="662450" y="1082164"/>
                        <a:pt x="668559" y="1086656"/>
                        <a:pt x="677363" y="1091686"/>
                      </a:cubicBezTo>
                      <a:lnTo>
                        <a:pt x="677363" y="1091686"/>
                      </a:lnTo>
                      <a:cubicBezTo>
                        <a:pt x="679519" y="1092765"/>
                        <a:pt x="682034" y="1093303"/>
                        <a:pt x="684550" y="1093303"/>
                      </a:cubicBezTo>
                      <a:lnTo>
                        <a:pt x="684550" y="1093303"/>
                      </a:lnTo>
                      <a:cubicBezTo>
                        <a:pt x="692276" y="1093303"/>
                        <a:pt x="701080" y="1088452"/>
                        <a:pt x="704314" y="1083062"/>
                      </a:cubicBezTo>
                      <a:lnTo>
                        <a:pt x="704314" y="1083062"/>
                      </a:lnTo>
                      <a:cubicBezTo>
                        <a:pt x="709884" y="1074797"/>
                        <a:pt x="717430" y="1073719"/>
                        <a:pt x="724976" y="1073899"/>
                      </a:cubicBezTo>
                      <a:lnTo>
                        <a:pt x="724976" y="1073899"/>
                      </a:lnTo>
                      <a:cubicBezTo>
                        <a:pt x="726952" y="1073899"/>
                        <a:pt x="728929" y="1073899"/>
                        <a:pt x="731085" y="1073899"/>
                      </a:cubicBezTo>
                      <a:lnTo>
                        <a:pt x="731085" y="1073899"/>
                      </a:lnTo>
                      <a:cubicBezTo>
                        <a:pt x="731085" y="1073899"/>
                        <a:pt x="731444" y="1073899"/>
                        <a:pt x="731085" y="1073899"/>
                      </a:cubicBezTo>
                      <a:lnTo>
                        <a:pt x="731085" y="1073899"/>
                      </a:lnTo>
                      <a:cubicBezTo>
                        <a:pt x="743123" y="1072461"/>
                        <a:pt x="745459" y="1073001"/>
                        <a:pt x="762707" y="1059705"/>
                      </a:cubicBezTo>
                      <a:lnTo>
                        <a:pt x="762707" y="1059705"/>
                      </a:lnTo>
                      <a:cubicBezTo>
                        <a:pt x="772948" y="1051799"/>
                        <a:pt x="784807" y="1050003"/>
                        <a:pt x="795587" y="1050003"/>
                      </a:cubicBezTo>
                      <a:lnTo>
                        <a:pt x="795587" y="1050003"/>
                      </a:lnTo>
                      <a:cubicBezTo>
                        <a:pt x="804032" y="1050003"/>
                        <a:pt x="811937" y="1051081"/>
                        <a:pt x="818046" y="1051081"/>
                      </a:cubicBezTo>
                      <a:lnTo>
                        <a:pt x="818046" y="1051081"/>
                      </a:lnTo>
                      <a:cubicBezTo>
                        <a:pt x="818046" y="1051081"/>
                        <a:pt x="818226" y="1051081"/>
                        <a:pt x="818405" y="1051081"/>
                      </a:cubicBezTo>
                      <a:lnTo>
                        <a:pt x="818405" y="1051081"/>
                      </a:lnTo>
                      <a:cubicBezTo>
                        <a:pt x="833139" y="1052338"/>
                        <a:pt x="849129" y="1055033"/>
                        <a:pt x="863683" y="1060424"/>
                      </a:cubicBezTo>
                      <a:lnTo>
                        <a:pt x="863683" y="1060424"/>
                      </a:lnTo>
                      <a:cubicBezTo>
                        <a:pt x="867456" y="1061322"/>
                        <a:pt x="870331" y="1061681"/>
                        <a:pt x="873205" y="1061681"/>
                      </a:cubicBezTo>
                      <a:lnTo>
                        <a:pt x="873205" y="1061681"/>
                      </a:lnTo>
                      <a:cubicBezTo>
                        <a:pt x="880752" y="1061681"/>
                        <a:pt x="887399" y="1058807"/>
                        <a:pt x="901054" y="1058807"/>
                      </a:cubicBezTo>
                      <a:lnTo>
                        <a:pt x="901054" y="1058807"/>
                      </a:lnTo>
                      <a:cubicBezTo>
                        <a:pt x="903390" y="1058627"/>
                        <a:pt x="905367" y="1058627"/>
                        <a:pt x="906984" y="1058627"/>
                      </a:cubicBezTo>
                      <a:lnTo>
                        <a:pt x="906984" y="1058627"/>
                      </a:lnTo>
                      <a:cubicBezTo>
                        <a:pt x="921357" y="1058807"/>
                        <a:pt x="920279" y="1063478"/>
                        <a:pt x="933036" y="1065454"/>
                      </a:cubicBezTo>
                      <a:lnTo>
                        <a:pt x="933036" y="1065454"/>
                      </a:lnTo>
                      <a:cubicBezTo>
                        <a:pt x="938247" y="1065814"/>
                        <a:pt x="941301" y="1066173"/>
                        <a:pt x="942918" y="1066173"/>
                      </a:cubicBezTo>
                      <a:lnTo>
                        <a:pt x="942918" y="1066173"/>
                      </a:lnTo>
                      <a:cubicBezTo>
                        <a:pt x="945793" y="1066173"/>
                        <a:pt x="944535" y="1065814"/>
                        <a:pt x="951183" y="1062041"/>
                      </a:cubicBezTo>
                      <a:lnTo>
                        <a:pt x="951183" y="1062041"/>
                      </a:lnTo>
                      <a:cubicBezTo>
                        <a:pt x="954058" y="1059885"/>
                        <a:pt x="957831" y="1058986"/>
                        <a:pt x="961604" y="1058986"/>
                      </a:cubicBezTo>
                      <a:lnTo>
                        <a:pt x="961604" y="1058986"/>
                      </a:lnTo>
                      <a:cubicBezTo>
                        <a:pt x="971666" y="1059166"/>
                        <a:pt x="983704" y="1064376"/>
                        <a:pt x="984242" y="1073719"/>
                      </a:cubicBezTo>
                      <a:lnTo>
                        <a:pt x="984242" y="1073719"/>
                      </a:lnTo>
                      <a:cubicBezTo>
                        <a:pt x="984242" y="1074079"/>
                        <a:pt x="984242" y="1074438"/>
                        <a:pt x="984242" y="1074618"/>
                      </a:cubicBezTo>
                      <a:lnTo>
                        <a:pt x="984242" y="1074618"/>
                      </a:lnTo>
                      <a:cubicBezTo>
                        <a:pt x="984242" y="1076594"/>
                        <a:pt x="984242" y="1078031"/>
                        <a:pt x="984422" y="1079109"/>
                      </a:cubicBezTo>
                      <a:lnTo>
                        <a:pt x="984422" y="1079109"/>
                      </a:lnTo>
                      <a:cubicBezTo>
                        <a:pt x="984422" y="1079289"/>
                        <a:pt x="984422" y="1079469"/>
                        <a:pt x="984422" y="1079648"/>
                      </a:cubicBezTo>
                      <a:lnTo>
                        <a:pt x="984422" y="1079648"/>
                      </a:lnTo>
                      <a:cubicBezTo>
                        <a:pt x="985500" y="1079469"/>
                        <a:pt x="988375" y="1078211"/>
                        <a:pt x="992687" y="1076235"/>
                      </a:cubicBezTo>
                      <a:lnTo>
                        <a:pt x="992687" y="1076235"/>
                      </a:lnTo>
                      <a:cubicBezTo>
                        <a:pt x="996101" y="1074977"/>
                        <a:pt x="997718" y="1074258"/>
                        <a:pt x="999694" y="1074258"/>
                      </a:cubicBezTo>
                      <a:lnTo>
                        <a:pt x="999694" y="1074258"/>
                      </a:lnTo>
                      <a:cubicBezTo>
                        <a:pt x="1000772" y="1074258"/>
                        <a:pt x="1003108" y="1075875"/>
                        <a:pt x="1003108" y="1077492"/>
                      </a:cubicBezTo>
                      <a:lnTo>
                        <a:pt x="1003108" y="1077492"/>
                      </a:lnTo>
                      <a:cubicBezTo>
                        <a:pt x="1002749" y="1080367"/>
                        <a:pt x="1001311" y="1082164"/>
                        <a:pt x="1000054" y="1086296"/>
                      </a:cubicBezTo>
                      <a:lnTo>
                        <a:pt x="1000054" y="1086296"/>
                      </a:lnTo>
                      <a:cubicBezTo>
                        <a:pt x="996820" y="1094202"/>
                        <a:pt x="990890" y="1095639"/>
                        <a:pt x="983344" y="1102107"/>
                      </a:cubicBezTo>
                      <a:lnTo>
                        <a:pt x="983344" y="1102107"/>
                      </a:lnTo>
                      <a:cubicBezTo>
                        <a:pt x="975079" y="1108216"/>
                        <a:pt x="974001" y="1114505"/>
                        <a:pt x="974001" y="1123668"/>
                      </a:cubicBezTo>
                      <a:lnTo>
                        <a:pt x="974001" y="1123668"/>
                      </a:lnTo>
                      <a:lnTo>
                        <a:pt x="974001" y="1123848"/>
                      </a:lnTo>
                      <a:lnTo>
                        <a:pt x="974361" y="1129058"/>
                      </a:lnTo>
                      <a:lnTo>
                        <a:pt x="973462" y="1128519"/>
                      </a:lnTo>
                      <a:cubicBezTo>
                        <a:pt x="971306" y="1139479"/>
                        <a:pt x="962682" y="1155111"/>
                        <a:pt x="959268" y="1161219"/>
                      </a:cubicBezTo>
                      <a:lnTo>
                        <a:pt x="959268" y="1161219"/>
                      </a:lnTo>
                      <a:cubicBezTo>
                        <a:pt x="954417" y="1170562"/>
                        <a:pt x="938426" y="1178288"/>
                        <a:pt x="933216" y="1182241"/>
                      </a:cubicBezTo>
                      <a:lnTo>
                        <a:pt x="933216" y="1182241"/>
                      </a:lnTo>
                      <a:cubicBezTo>
                        <a:pt x="932317" y="1182600"/>
                        <a:pt x="931419" y="1184756"/>
                        <a:pt x="931419" y="1187991"/>
                      </a:cubicBezTo>
                      <a:lnTo>
                        <a:pt x="931419" y="1187991"/>
                      </a:lnTo>
                      <a:cubicBezTo>
                        <a:pt x="931419" y="1191045"/>
                        <a:pt x="932317" y="1194818"/>
                        <a:pt x="933395" y="1197693"/>
                      </a:cubicBezTo>
                      <a:lnTo>
                        <a:pt x="933395" y="1197693"/>
                      </a:lnTo>
                      <a:cubicBezTo>
                        <a:pt x="934473" y="1200568"/>
                        <a:pt x="935731" y="1201466"/>
                        <a:pt x="935911" y="1201466"/>
                      </a:cubicBezTo>
                      <a:lnTo>
                        <a:pt x="935911" y="1201466"/>
                      </a:lnTo>
                      <a:cubicBezTo>
                        <a:pt x="935911" y="1201466"/>
                        <a:pt x="935911" y="1201466"/>
                        <a:pt x="935911" y="1201466"/>
                      </a:cubicBezTo>
                      <a:lnTo>
                        <a:pt x="935911" y="1201466"/>
                      </a:lnTo>
                      <a:lnTo>
                        <a:pt x="935911" y="1201466"/>
                      </a:lnTo>
                      <a:cubicBezTo>
                        <a:pt x="935911" y="1201466"/>
                        <a:pt x="936090" y="1201466"/>
                        <a:pt x="936090" y="1201466"/>
                      </a:cubicBezTo>
                      <a:lnTo>
                        <a:pt x="936090" y="1201466"/>
                      </a:lnTo>
                      <a:cubicBezTo>
                        <a:pt x="944355" y="1202544"/>
                        <a:pt x="943637" y="1210629"/>
                        <a:pt x="947589" y="1218894"/>
                      </a:cubicBezTo>
                      <a:lnTo>
                        <a:pt x="947589" y="1218894"/>
                      </a:lnTo>
                      <a:cubicBezTo>
                        <a:pt x="951363" y="1227518"/>
                        <a:pt x="958190" y="1233268"/>
                        <a:pt x="970588" y="1234705"/>
                      </a:cubicBezTo>
                      <a:lnTo>
                        <a:pt x="970588" y="1234705"/>
                      </a:lnTo>
                      <a:cubicBezTo>
                        <a:pt x="985680" y="1236502"/>
                        <a:pt x="997359" y="1254290"/>
                        <a:pt x="1001850" y="1260219"/>
                      </a:cubicBezTo>
                      <a:lnTo>
                        <a:pt x="1001850" y="1260219"/>
                      </a:lnTo>
                      <a:cubicBezTo>
                        <a:pt x="1004725" y="1267585"/>
                        <a:pt x="1004725" y="1275850"/>
                        <a:pt x="1004725" y="1290763"/>
                      </a:cubicBezTo>
                      <a:lnTo>
                        <a:pt x="1004725" y="1290763"/>
                      </a:lnTo>
                      <a:cubicBezTo>
                        <a:pt x="1004725" y="1290943"/>
                        <a:pt x="1004725" y="1291122"/>
                        <a:pt x="1004725" y="1291482"/>
                      </a:cubicBezTo>
                      <a:lnTo>
                        <a:pt x="1004725" y="1291482"/>
                      </a:lnTo>
                      <a:cubicBezTo>
                        <a:pt x="1004006" y="1301184"/>
                        <a:pt x="1023231" y="1309628"/>
                        <a:pt x="1034910" y="1315917"/>
                      </a:cubicBezTo>
                      <a:lnTo>
                        <a:pt x="1034910" y="1315917"/>
                      </a:lnTo>
                      <a:cubicBezTo>
                        <a:pt x="1047846" y="1321667"/>
                        <a:pt x="1049643" y="1331189"/>
                        <a:pt x="1053596" y="1344126"/>
                      </a:cubicBezTo>
                      <a:lnTo>
                        <a:pt x="1053596" y="1344126"/>
                      </a:lnTo>
                      <a:cubicBezTo>
                        <a:pt x="1055752" y="1351312"/>
                        <a:pt x="1061322" y="1354726"/>
                        <a:pt x="1066173" y="1354726"/>
                      </a:cubicBezTo>
                      <a:lnTo>
                        <a:pt x="1066173" y="1354726"/>
                      </a:lnTo>
                      <a:cubicBezTo>
                        <a:pt x="1069048" y="1354726"/>
                        <a:pt x="1071383" y="1353648"/>
                        <a:pt x="1072821" y="1351312"/>
                      </a:cubicBezTo>
                      <a:lnTo>
                        <a:pt x="1072821" y="1351312"/>
                      </a:lnTo>
                      <a:cubicBezTo>
                        <a:pt x="1078391" y="1342868"/>
                        <a:pt x="1085218" y="1338735"/>
                        <a:pt x="1094561" y="1330650"/>
                      </a:cubicBezTo>
                      <a:lnTo>
                        <a:pt x="1094561" y="1330650"/>
                      </a:lnTo>
                      <a:cubicBezTo>
                        <a:pt x="1102467" y="1325080"/>
                        <a:pt x="1098694" y="1321487"/>
                        <a:pt x="1101389" y="1304418"/>
                      </a:cubicBezTo>
                      <a:lnTo>
                        <a:pt x="1101389" y="1304418"/>
                      </a:lnTo>
                      <a:cubicBezTo>
                        <a:pt x="1103365" y="1287708"/>
                        <a:pt x="1103724" y="1284834"/>
                        <a:pt x="1116661" y="1277467"/>
                      </a:cubicBezTo>
                      <a:lnTo>
                        <a:pt x="1116661" y="1277467"/>
                      </a:lnTo>
                      <a:cubicBezTo>
                        <a:pt x="1129058" y="1267585"/>
                        <a:pt x="1144330" y="1264890"/>
                        <a:pt x="1161399" y="1264890"/>
                      </a:cubicBezTo>
                      <a:lnTo>
                        <a:pt x="1161399" y="1264890"/>
                      </a:lnTo>
                      <a:cubicBezTo>
                        <a:pt x="1163016" y="1264710"/>
                        <a:pt x="1164453" y="1264710"/>
                        <a:pt x="1165891" y="1264710"/>
                      </a:cubicBezTo>
                      <a:lnTo>
                        <a:pt x="1165891" y="1264710"/>
                      </a:lnTo>
                      <a:cubicBezTo>
                        <a:pt x="1180085" y="1264351"/>
                        <a:pt x="1183319" y="1272616"/>
                        <a:pt x="1187631" y="1279264"/>
                      </a:cubicBezTo>
                      <a:lnTo>
                        <a:pt x="1187631" y="1279264"/>
                      </a:lnTo>
                      <a:cubicBezTo>
                        <a:pt x="1188889" y="1281240"/>
                        <a:pt x="1189428" y="1282318"/>
                        <a:pt x="1189607" y="1283935"/>
                      </a:cubicBezTo>
                      <a:lnTo>
                        <a:pt x="1189607" y="1283935"/>
                      </a:lnTo>
                      <a:cubicBezTo>
                        <a:pt x="1189607" y="1286271"/>
                        <a:pt x="1187631" y="1287169"/>
                        <a:pt x="1187092" y="1287349"/>
                      </a:cubicBezTo>
                      <a:lnTo>
                        <a:pt x="1187092" y="1287349"/>
                      </a:lnTo>
                      <a:cubicBezTo>
                        <a:pt x="1187092" y="1287888"/>
                        <a:pt x="1187631" y="1289685"/>
                        <a:pt x="1189068" y="1292739"/>
                      </a:cubicBezTo>
                      <a:lnTo>
                        <a:pt x="1189068" y="1292739"/>
                      </a:lnTo>
                      <a:cubicBezTo>
                        <a:pt x="1192482" y="1299208"/>
                        <a:pt x="1193381" y="1298668"/>
                        <a:pt x="1195177" y="1299028"/>
                      </a:cubicBezTo>
                      <a:lnTo>
                        <a:pt x="1195177" y="1299028"/>
                      </a:lnTo>
                      <a:cubicBezTo>
                        <a:pt x="1196076" y="1299028"/>
                        <a:pt x="1197513" y="1298848"/>
                        <a:pt x="1199310" y="1298848"/>
                      </a:cubicBezTo>
                      <a:lnTo>
                        <a:pt x="1199310" y="1298848"/>
                      </a:lnTo>
                      <a:cubicBezTo>
                        <a:pt x="1201645" y="1298848"/>
                        <a:pt x="1204520" y="1299208"/>
                        <a:pt x="1207754" y="1301004"/>
                      </a:cubicBezTo>
                      <a:lnTo>
                        <a:pt x="1207754" y="1301004"/>
                      </a:lnTo>
                      <a:cubicBezTo>
                        <a:pt x="1219074" y="1306574"/>
                        <a:pt x="1216019" y="1309628"/>
                        <a:pt x="1223386" y="1320588"/>
                      </a:cubicBezTo>
                      <a:lnTo>
                        <a:pt x="1223386" y="1320588"/>
                      </a:lnTo>
                      <a:cubicBezTo>
                        <a:pt x="1230213" y="1332626"/>
                        <a:pt x="1241353" y="1329931"/>
                        <a:pt x="1255906" y="1341071"/>
                      </a:cubicBezTo>
                      <a:lnTo>
                        <a:pt x="1255906" y="1341071"/>
                      </a:lnTo>
                      <a:cubicBezTo>
                        <a:pt x="1268663" y="1351312"/>
                        <a:pt x="1281240" y="1355085"/>
                        <a:pt x="1294177" y="1356343"/>
                      </a:cubicBezTo>
                      <a:lnTo>
                        <a:pt x="1294177" y="1356343"/>
                      </a:lnTo>
                      <a:cubicBezTo>
                        <a:pt x="1301543" y="1357062"/>
                        <a:pt x="1305675" y="1358499"/>
                        <a:pt x="1308910" y="1358499"/>
                      </a:cubicBezTo>
                      <a:lnTo>
                        <a:pt x="1308910" y="1358499"/>
                      </a:lnTo>
                      <a:cubicBezTo>
                        <a:pt x="1311605" y="1358499"/>
                        <a:pt x="1314120" y="1357781"/>
                        <a:pt x="1318792" y="1354187"/>
                      </a:cubicBezTo>
                      <a:lnTo>
                        <a:pt x="1318792" y="1354187"/>
                      </a:lnTo>
                      <a:cubicBezTo>
                        <a:pt x="1325978" y="1348797"/>
                        <a:pt x="1328494" y="1344126"/>
                        <a:pt x="1335860" y="1344126"/>
                      </a:cubicBezTo>
                      <a:lnTo>
                        <a:pt x="1335860" y="1344126"/>
                      </a:lnTo>
                      <a:cubicBezTo>
                        <a:pt x="1338376" y="1344126"/>
                        <a:pt x="1341071" y="1344665"/>
                        <a:pt x="1344664" y="1345743"/>
                      </a:cubicBezTo>
                      <a:lnTo>
                        <a:pt x="1344664" y="1345743"/>
                      </a:lnTo>
                      <a:cubicBezTo>
                        <a:pt x="1348437" y="1346641"/>
                        <a:pt x="1350953" y="1346821"/>
                        <a:pt x="1352750" y="1346821"/>
                      </a:cubicBezTo>
                      <a:lnTo>
                        <a:pt x="1352750" y="1346821"/>
                      </a:lnTo>
                      <a:cubicBezTo>
                        <a:pt x="1355984" y="1346821"/>
                        <a:pt x="1357601" y="1345743"/>
                        <a:pt x="1362272" y="1345563"/>
                      </a:cubicBezTo>
                      <a:lnTo>
                        <a:pt x="1362272" y="1345563"/>
                      </a:lnTo>
                      <a:cubicBezTo>
                        <a:pt x="1362272" y="1345563"/>
                        <a:pt x="1362452" y="1345563"/>
                        <a:pt x="1362452" y="1345563"/>
                      </a:cubicBezTo>
                      <a:lnTo>
                        <a:pt x="1362452" y="1345563"/>
                      </a:lnTo>
                      <a:cubicBezTo>
                        <a:pt x="1362452" y="1345563"/>
                        <a:pt x="1362452" y="1345563"/>
                        <a:pt x="1362272" y="1345563"/>
                      </a:cubicBezTo>
                      <a:lnTo>
                        <a:pt x="1362272" y="1345563"/>
                      </a:lnTo>
                      <a:cubicBezTo>
                        <a:pt x="1362452" y="1345563"/>
                        <a:pt x="1362452" y="1345563"/>
                        <a:pt x="1362632" y="1345563"/>
                      </a:cubicBezTo>
                      <a:lnTo>
                        <a:pt x="1362632" y="1345563"/>
                      </a:lnTo>
                      <a:cubicBezTo>
                        <a:pt x="1362632" y="1345563"/>
                        <a:pt x="1362632" y="1345563"/>
                        <a:pt x="1362632" y="1345563"/>
                      </a:cubicBezTo>
                      <a:lnTo>
                        <a:pt x="1362632" y="1345563"/>
                      </a:lnTo>
                      <a:cubicBezTo>
                        <a:pt x="1368022" y="1345563"/>
                        <a:pt x="1372154" y="1348617"/>
                        <a:pt x="1372334" y="1352929"/>
                      </a:cubicBezTo>
                      <a:lnTo>
                        <a:pt x="1372334" y="1352929"/>
                      </a:lnTo>
                      <a:cubicBezTo>
                        <a:pt x="1372334" y="1354906"/>
                        <a:pt x="1371256" y="1356703"/>
                        <a:pt x="1369279" y="1358140"/>
                      </a:cubicBezTo>
                      <a:lnTo>
                        <a:pt x="1369279" y="1358140"/>
                      </a:lnTo>
                      <a:cubicBezTo>
                        <a:pt x="1370178" y="1358499"/>
                        <a:pt x="1371615" y="1358679"/>
                        <a:pt x="1373052" y="1358679"/>
                      </a:cubicBezTo>
                      <a:lnTo>
                        <a:pt x="1373052" y="1358679"/>
                      </a:lnTo>
                      <a:cubicBezTo>
                        <a:pt x="1373052" y="1358679"/>
                        <a:pt x="1373232" y="1358679"/>
                        <a:pt x="1373232" y="1358679"/>
                      </a:cubicBezTo>
                      <a:lnTo>
                        <a:pt x="1373232" y="1358679"/>
                      </a:lnTo>
                      <a:cubicBezTo>
                        <a:pt x="1379341" y="1359218"/>
                        <a:pt x="1388504" y="1366585"/>
                        <a:pt x="1400902" y="1366585"/>
                      </a:cubicBezTo>
                      <a:lnTo>
                        <a:pt x="1400902" y="1366585"/>
                      </a:lnTo>
                      <a:lnTo>
                        <a:pt x="1400902" y="1366585"/>
                      </a:lnTo>
                      <a:cubicBezTo>
                        <a:pt x="1410245" y="1367124"/>
                        <a:pt x="1430907" y="1346102"/>
                        <a:pt x="1438094" y="1333166"/>
                      </a:cubicBezTo>
                      <a:lnTo>
                        <a:pt x="1438094" y="1333166"/>
                      </a:lnTo>
                      <a:cubicBezTo>
                        <a:pt x="1445999" y="1319690"/>
                        <a:pt x="1450311" y="1316636"/>
                        <a:pt x="1461990" y="1303520"/>
                      </a:cubicBezTo>
                      <a:lnTo>
                        <a:pt x="1461990" y="1303520"/>
                      </a:lnTo>
                      <a:cubicBezTo>
                        <a:pt x="1473489" y="1290583"/>
                        <a:pt x="1494690" y="1258242"/>
                        <a:pt x="1498284" y="1247103"/>
                      </a:cubicBezTo>
                      <a:lnTo>
                        <a:pt x="1498284" y="1247103"/>
                      </a:lnTo>
                      <a:cubicBezTo>
                        <a:pt x="1502416" y="1235963"/>
                        <a:pt x="1510142" y="1226620"/>
                        <a:pt x="1511220" y="1217097"/>
                      </a:cubicBezTo>
                      <a:lnTo>
                        <a:pt x="1511220" y="1217097"/>
                      </a:lnTo>
                      <a:cubicBezTo>
                        <a:pt x="1512837" y="1204880"/>
                        <a:pt x="1526313" y="1190506"/>
                        <a:pt x="1535835" y="1182061"/>
                      </a:cubicBezTo>
                      <a:lnTo>
                        <a:pt x="1535835" y="1182061"/>
                      </a:lnTo>
                      <a:cubicBezTo>
                        <a:pt x="1536374" y="1181702"/>
                        <a:pt x="1536554" y="1181522"/>
                        <a:pt x="1536913" y="1181343"/>
                      </a:cubicBezTo>
                      <a:lnTo>
                        <a:pt x="1536913" y="1181343"/>
                      </a:lnTo>
                      <a:cubicBezTo>
                        <a:pt x="1536554" y="1181163"/>
                        <a:pt x="1536195" y="1180983"/>
                        <a:pt x="1535656" y="1180983"/>
                      </a:cubicBezTo>
                      <a:lnTo>
                        <a:pt x="1535656" y="1180983"/>
                      </a:lnTo>
                      <a:cubicBezTo>
                        <a:pt x="1533859" y="1180444"/>
                        <a:pt x="1530804" y="1180085"/>
                        <a:pt x="1527570" y="1179905"/>
                      </a:cubicBezTo>
                      <a:lnTo>
                        <a:pt x="1527570" y="1179905"/>
                      </a:lnTo>
                      <a:cubicBezTo>
                        <a:pt x="1520922" y="1179366"/>
                        <a:pt x="1512837" y="1179366"/>
                        <a:pt x="1506908" y="1178827"/>
                      </a:cubicBezTo>
                      <a:lnTo>
                        <a:pt x="1506908" y="1178827"/>
                      </a:lnTo>
                      <a:cubicBezTo>
                        <a:pt x="1506369" y="1178827"/>
                        <a:pt x="1506010" y="1178827"/>
                        <a:pt x="1505471" y="1178827"/>
                      </a:cubicBezTo>
                      <a:lnTo>
                        <a:pt x="1505471" y="1178827"/>
                      </a:lnTo>
                      <a:cubicBezTo>
                        <a:pt x="1498104" y="1177929"/>
                        <a:pt x="1497745" y="1189069"/>
                        <a:pt x="1480137" y="1193560"/>
                      </a:cubicBezTo>
                      <a:lnTo>
                        <a:pt x="1480137" y="1193560"/>
                      </a:lnTo>
                      <a:cubicBezTo>
                        <a:pt x="1475645" y="1194638"/>
                        <a:pt x="1471513" y="1195177"/>
                        <a:pt x="1467919" y="1195177"/>
                      </a:cubicBezTo>
                      <a:lnTo>
                        <a:pt x="1467919" y="1195177"/>
                      </a:lnTo>
                      <a:cubicBezTo>
                        <a:pt x="1458397" y="1195177"/>
                        <a:pt x="1451569" y="1191404"/>
                        <a:pt x="1447257" y="1186014"/>
                      </a:cubicBezTo>
                      <a:lnTo>
                        <a:pt x="1447257" y="1186014"/>
                      </a:lnTo>
                      <a:cubicBezTo>
                        <a:pt x="1442586" y="1179366"/>
                        <a:pt x="1443304" y="1172000"/>
                        <a:pt x="1431087" y="1168227"/>
                      </a:cubicBezTo>
                      <a:lnTo>
                        <a:pt x="1431087" y="1168227"/>
                      </a:lnTo>
                      <a:cubicBezTo>
                        <a:pt x="1428212" y="1167149"/>
                        <a:pt x="1425876" y="1166610"/>
                        <a:pt x="1423900" y="1166610"/>
                      </a:cubicBezTo>
                      <a:lnTo>
                        <a:pt x="1423900" y="1166610"/>
                      </a:lnTo>
                      <a:cubicBezTo>
                        <a:pt x="1417252" y="1166610"/>
                        <a:pt x="1412580" y="1171461"/>
                        <a:pt x="1407190" y="1175953"/>
                      </a:cubicBezTo>
                      <a:lnTo>
                        <a:pt x="1407190" y="1175953"/>
                      </a:lnTo>
                      <a:cubicBezTo>
                        <a:pt x="1402698" y="1179007"/>
                        <a:pt x="1399105" y="1181163"/>
                        <a:pt x="1394793" y="1181163"/>
                      </a:cubicBezTo>
                      <a:lnTo>
                        <a:pt x="1394793" y="1181163"/>
                      </a:lnTo>
                      <a:cubicBezTo>
                        <a:pt x="1391379" y="1181163"/>
                        <a:pt x="1388325" y="1179905"/>
                        <a:pt x="1384372" y="1177210"/>
                      </a:cubicBezTo>
                      <a:lnTo>
                        <a:pt x="1384372" y="1177210"/>
                      </a:lnTo>
                      <a:cubicBezTo>
                        <a:pt x="1377005" y="1171281"/>
                        <a:pt x="1376826" y="1165352"/>
                        <a:pt x="1372513" y="1159962"/>
                      </a:cubicBezTo>
                      <a:lnTo>
                        <a:pt x="1372513" y="1159962"/>
                      </a:lnTo>
                      <a:cubicBezTo>
                        <a:pt x="1369818" y="1157985"/>
                        <a:pt x="1368022" y="1157806"/>
                        <a:pt x="1365147" y="1157806"/>
                      </a:cubicBezTo>
                      <a:lnTo>
                        <a:pt x="1365147" y="1157806"/>
                      </a:lnTo>
                      <a:cubicBezTo>
                        <a:pt x="1364967" y="1157806"/>
                        <a:pt x="1364608" y="1157806"/>
                        <a:pt x="1364249" y="1157806"/>
                      </a:cubicBezTo>
                      <a:lnTo>
                        <a:pt x="1364249" y="1157806"/>
                      </a:lnTo>
                      <a:cubicBezTo>
                        <a:pt x="1361194" y="1157806"/>
                        <a:pt x="1357241" y="1157626"/>
                        <a:pt x="1352750" y="1154572"/>
                      </a:cubicBezTo>
                      <a:lnTo>
                        <a:pt x="1352750" y="1154572"/>
                      </a:lnTo>
                      <a:cubicBezTo>
                        <a:pt x="1350234" y="1152056"/>
                        <a:pt x="1348976" y="1152236"/>
                        <a:pt x="1348258" y="1149002"/>
                      </a:cubicBezTo>
                      <a:lnTo>
                        <a:pt x="1348258" y="1149002"/>
                      </a:lnTo>
                      <a:cubicBezTo>
                        <a:pt x="1348617" y="1146127"/>
                        <a:pt x="1350953" y="1146127"/>
                        <a:pt x="1351312" y="1145947"/>
                      </a:cubicBezTo>
                      <a:lnTo>
                        <a:pt x="1351312" y="1145947"/>
                      </a:lnTo>
                      <a:cubicBezTo>
                        <a:pt x="1352211" y="1145768"/>
                        <a:pt x="1352929" y="1145947"/>
                        <a:pt x="1354007" y="1145768"/>
                      </a:cubicBezTo>
                      <a:lnTo>
                        <a:pt x="1354007" y="1145768"/>
                      </a:lnTo>
                      <a:cubicBezTo>
                        <a:pt x="1355984" y="1145768"/>
                        <a:pt x="1358679" y="1145588"/>
                        <a:pt x="1361194" y="1144869"/>
                      </a:cubicBezTo>
                      <a:lnTo>
                        <a:pt x="1361194" y="1144869"/>
                      </a:lnTo>
                      <a:cubicBezTo>
                        <a:pt x="1361913" y="1144510"/>
                        <a:pt x="1362452" y="1144330"/>
                        <a:pt x="1362991" y="1144151"/>
                      </a:cubicBezTo>
                      <a:lnTo>
                        <a:pt x="1362991" y="1144151"/>
                      </a:lnTo>
                      <a:cubicBezTo>
                        <a:pt x="1362811" y="1144151"/>
                        <a:pt x="1362632" y="1143971"/>
                        <a:pt x="1362272" y="1143971"/>
                      </a:cubicBezTo>
                      <a:lnTo>
                        <a:pt x="1362272" y="1143971"/>
                      </a:lnTo>
                      <a:cubicBezTo>
                        <a:pt x="1360296" y="1143432"/>
                        <a:pt x="1357241" y="1143252"/>
                        <a:pt x="1354187" y="1143252"/>
                      </a:cubicBezTo>
                      <a:lnTo>
                        <a:pt x="1354187" y="1143252"/>
                      </a:lnTo>
                      <a:lnTo>
                        <a:pt x="1354187" y="1141276"/>
                      </a:lnTo>
                      <a:lnTo>
                        <a:pt x="1353828" y="1143252"/>
                      </a:lnTo>
                      <a:cubicBezTo>
                        <a:pt x="1348078" y="1142354"/>
                        <a:pt x="1344125" y="1142354"/>
                        <a:pt x="1343407" y="1137503"/>
                      </a:cubicBezTo>
                      <a:lnTo>
                        <a:pt x="1343407" y="1137503"/>
                      </a:lnTo>
                      <a:cubicBezTo>
                        <a:pt x="1343586" y="1134628"/>
                        <a:pt x="1345024" y="1133011"/>
                        <a:pt x="1347000" y="1129777"/>
                      </a:cubicBezTo>
                      <a:lnTo>
                        <a:pt x="1347000" y="1129777"/>
                      </a:lnTo>
                      <a:cubicBezTo>
                        <a:pt x="1351672" y="1124926"/>
                        <a:pt x="1352929" y="1120254"/>
                        <a:pt x="1355445" y="1112349"/>
                      </a:cubicBezTo>
                      <a:lnTo>
                        <a:pt x="1355445" y="1112349"/>
                      </a:lnTo>
                      <a:cubicBezTo>
                        <a:pt x="1355624" y="1111271"/>
                        <a:pt x="1355804" y="1110552"/>
                        <a:pt x="1355804" y="1110013"/>
                      </a:cubicBezTo>
                      <a:lnTo>
                        <a:pt x="1355804" y="1110013"/>
                      </a:lnTo>
                      <a:cubicBezTo>
                        <a:pt x="1356702" y="1106599"/>
                        <a:pt x="1349875" y="1106419"/>
                        <a:pt x="1346102" y="1097795"/>
                      </a:cubicBezTo>
                      <a:lnTo>
                        <a:pt x="1346102" y="1097795"/>
                      </a:lnTo>
                      <a:cubicBezTo>
                        <a:pt x="1345563" y="1095639"/>
                        <a:pt x="1345203" y="1093842"/>
                        <a:pt x="1345203" y="1092226"/>
                      </a:cubicBezTo>
                      <a:lnTo>
                        <a:pt x="1345203" y="1092226"/>
                      </a:lnTo>
                      <a:cubicBezTo>
                        <a:pt x="1345203" y="1085578"/>
                        <a:pt x="1349515" y="1082882"/>
                        <a:pt x="1350054" y="1082882"/>
                      </a:cubicBezTo>
                      <a:lnTo>
                        <a:pt x="1350054" y="1082882"/>
                      </a:lnTo>
                      <a:lnTo>
                        <a:pt x="1352031" y="1081805"/>
                      </a:lnTo>
                      <a:lnTo>
                        <a:pt x="1353289" y="1083601"/>
                      </a:lnTo>
                      <a:cubicBezTo>
                        <a:pt x="1353289" y="1083601"/>
                        <a:pt x="1353648" y="1083960"/>
                        <a:pt x="1354187" y="1084500"/>
                      </a:cubicBezTo>
                      <a:lnTo>
                        <a:pt x="1354187" y="1084500"/>
                      </a:lnTo>
                      <a:cubicBezTo>
                        <a:pt x="1354726" y="1084859"/>
                        <a:pt x="1355624" y="1085398"/>
                        <a:pt x="1356523" y="1085398"/>
                      </a:cubicBezTo>
                      <a:lnTo>
                        <a:pt x="1356523" y="1085398"/>
                      </a:lnTo>
                      <a:cubicBezTo>
                        <a:pt x="1357960" y="1085398"/>
                        <a:pt x="1360296" y="1084679"/>
                        <a:pt x="1363710" y="1080727"/>
                      </a:cubicBezTo>
                      <a:lnTo>
                        <a:pt x="1363710" y="1080727"/>
                      </a:lnTo>
                      <a:cubicBezTo>
                        <a:pt x="1366584" y="1077313"/>
                        <a:pt x="1367483" y="1073719"/>
                        <a:pt x="1367483" y="1069587"/>
                      </a:cubicBezTo>
                      <a:lnTo>
                        <a:pt x="1367483" y="1069587"/>
                      </a:lnTo>
                      <a:cubicBezTo>
                        <a:pt x="1367483" y="1062580"/>
                        <a:pt x="1364428" y="1054854"/>
                        <a:pt x="1364249" y="1048206"/>
                      </a:cubicBezTo>
                      <a:lnTo>
                        <a:pt x="1364249" y="1048206"/>
                      </a:lnTo>
                      <a:cubicBezTo>
                        <a:pt x="1364249" y="1047846"/>
                        <a:pt x="1364249" y="1047667"/>
                        <a:pt x="1364249" y="1047487"/>
                      </a:cubicBezTo>
                      <a:lnTo>
                        <a:pt x="1364249" y="1047487"/>
                      </a:lnTo>
                      <a:cubicBezTo>
                        <a:pt x="1364967" y="1037425"/>
                        <a:pt x="1375927" y="1028622"/>
                        <a:pt x="1385450" y="1025567"/>
                      </a:cubicBezTo>
                      <a:lnTo>
                        <a:pt x="1385450" y="1025567"/>
                      </a:lnTo>
                      <a:cubicBezTo>
                        <a:pt x="1388864" y="1024130"/>
                        <a:pt x="1391738" y="1023591"/>
                        <a:pt x="1394254" y="1023591"/>
                      </a:cubicBezTo>
                      <a:lnTo>
                        <a:pt x="1394254" y="1023591"/>
                      </a:lnTo>
                      <a:cubicBezTo>
                        <a:pt x="1399464" y="1023591"/>
                        <a:pt x="1402878" y="1025388"/>
                        <a:pt x="1407370" y="1025388"/>
                      </a:cubicBezTo>
                      <a:lnTo>
                        <a:pt x="1407370" y="1025388"/>
                      </a:lnTo>
                      <a:cubicBezTo>
                        <a:pt x="1407550" y="1025388"/>
                        <a:pt x="1407729" y="1025388"/>
                        <a:pt x="1407729" y="1025388"/>
                      </a:cubicBezTo>
                      <a:lnTo>
                        <a:pt x="1407729" y="1025388"/>
                      </a:lnTo>
                      <a:cubicBezTo>
                        <a:pt x="1417072" y="1025388"/>
                        <a:pt x="1421923" y="1027004"/>
                        <a:pt x="1431446" y="1031137"/>
                      </a:cubicBezTo>
                      <a:lnTo>
                        <a:pt x="1431446" y="1031137"/>
                      </a:lnTo>
                      <a:cubicBezTo>
                        <a:pt x="1432883" y="1032035"/>
                        <a:pt x="1433961" y="1032395"/>
                        <a:pt x="1434680" y="1032395"/>
                      </a:cubicBezTo>
                      <a:lnTo>
                        <a:pt x="1434680" y="1032395"/>
                      </a:lnTo>
                      <a:cubicBezTo>
                        <a:pt x="1435938" y="1032395"/>
                        <a:pt x="1436656" y="1031676"/>
                        <a:pt x="1436836" y="1028801"/>
                      </a:cubicBezTo>
                      <a:lnTo>
                        <a:pt x="1436836" y="1028801"/>
                      </a:lnTo>
                      <a:cubicBezTo>
                        <a:pt x="1436836" y="1027364"/>
                        <a:pt x="1436477" y="1025567"/>
                        <a:pt x="1435578" y="1023591"/>
                      </a:cubicBezTo>
                      <a:lnTo>
                        <a:pt x="1435578" y="1023591"/>
                      </a:lnTo>
                      <a:cubicBezTo>
                        <a:pt x="1435219" y="1022692"/>
                        <a:pt x="1435039" y="1021794"/>
                        <a:pt x="1435039" y="1021075"/>
                      </a:cubicBezTo>
                      <a:lnTo>
                        <a:pt x="1435039" y="1021075"/>
                      </a:lnTo>
                      <a:cubicBezTo>
                        <a:pt x="1437016" y="1011553"/>
                        <a:pt x="1450491" y="1013709"/>
                        <a:pt x="1458217" y="1009576"/>
                      </a:cubicBezTo>
                      <a:lnTo>
                        <a:pt x="1458217" y="1009576"/>
                      </a:lnTo>
                      <a:cubicBezTo>
                        <a:pt x="1465224" y="1007241"/>
                        <a:pt x="1466661" y="1004007"/>
                        <a:pt x="1483012" y="1004007"/>
                      </a:cubicBezTo>
                      <a:lnTo>
                        <a:pt x="1483012" y="1004007"/>
                      </a:lnTo>
                      <a:cubicBezTo>
                        <a:pt x="1490199" y="1004546"/>
                        <a:pt x="1493253" y="1005085"/>
                        <a:pt x="1496307" y="1005085"/>
                      </a:cubicBezTo>
                      <a:lnTo>
                        <a:pt x="1496307" y="1005085"/>
                      </a:lnTo>
                      <a:cubicBezTo>
                        <a:pt x="1499901" y="1005085"/>
                        <a:pt x="1504033" y="1004186"/>
                        <a:pt x="1516790" y="1001311"/>
                      </a:cubicBezTo>
                      <a:lnTo>
                        <a:pt x="1516790" y="1001311"/>
                      </a:lnTo>
                      <a:cubicBezTo>
                        <a:pt x="1539608" y="997359"/>
                        <a:pt x="1548592" y="989633"/>
                        <a:pt x="1563684" y="988016"/>
                      </a:cubicBezTo>
                      <a:lnTo>
                        <a:pt x="1563684" y="988016"/>
                      </a:lnTo>
                      <a:cubicBezTo>
                        <a:pt x="1564044" y="987836"/>
                        <a:pt x="1564223" y="987836"/>
                        <a:pt x="1564403" y="987836"/>
                      </a:cubicBezTo>
                      <a:lnTo>
                        <a:pt x="1564403" y="987836"/>
                      </a:lnTo>
                      <a:cubicBezTo>
                        <a:pt x="1564403" y="987836"/>
                        <a:pt x="1564583" y="987836"/>
                        <a:pt x="1564583" y="987836"/>
                      </a:cubicBezTo>
                      <a:lnTo>
                        <a:pt x="1564583" y="987836"/>
                      </a:lnTo>
                      <a:cubicBezTo>
                        <a:pt x="1576800" y="987836"/>
                        <a:pt x="1582550" y="993226"/>
                        <a:pt x="1587221" y="992867"/>
                      </a:cubicBezTo>
                      <a:lnTo>
                        <a:pt x="1587221" y="992867"/>
                      </a:lnTo>
                      <a:cubicBezTo>
                        <a:pt x="1588479" y="992867"/>
                        <a:pt x="1589737" y="992687"/>
                        <a:pt x="1591354" y="991969"/>
                      </a:cubicBezTo>
                      <a:lnTo>
                        <a:pt x="1591354" y="991969"/>
                      </a:lnTo>
                      <a:cubicBezTo>
                        <a:pt x="1594947" y="990711"/>
                        <a:pt x="1597283" y="989992"/>
                        <a:pt x="1599439" y="989812"/>
                      </a:cubicBezTo>
                      <a:lnTo>
                        <a:pt x="1599439" y="989812"/>
                      </a:lnTo>
                      <a:cubicBezTo>
                        <a:pt x="1601775" y="989812"/>
                        <a:pt x="1604290" y="992148"/>
                        <a:pt x="1604290" y="994304"/>
                      </a:cubicBezTo>
                      <a:lnTo>
                        <a:pt x="1604290" y="994304"/>
                      </a:lnTo>
                      <a:cubicBezTo>
                        <a:pt x="1604290" y="996281"/>
                        <a:pt x="1603571" y="998077"/>
                        <a:pt x="1602853" y="1000054"/>
                      </a:cubicBezTo>
                      <a:lnTo>
                        <a:pt x="1602853" y="1000054"/>
                      </a:lnTo>
                      <a:cubicBezTo>
                        <a:pt x="1602673" y="1000952"/>
                        <a:pt x="1602673" y="1001671"/>
                        <a:pt x="1602673" y="1002210"/>
                      </a:cubicBezTo>
                      <a:lnTo>
                        <a:pt x="1602673" y="1002210"/>
                      </a:lnTo>
                      <a:cubicBezTo>
                        <a:pt x="1602853" y="1005803"/>
                        <a:pt x="1603751" y="1005983"/>
                        <a:pt x="1612016" y="1006342"/>
                      </a:cubicBezTo>
                      <a:lnTo>
                        <a:pt x="1612016" y="1006342"/>
                      </a:lnTo>
                      <a:cubicBezTo>
                        <a:pt x="1612016" y="1006342"/>
                        <a:pt x="1612196" y="1006342"/>
                        <a:pt x="1612555" y="1006342"/>
                      </a:cubicBezTo>
                      <a:lnTo>
                        <a:pt x="1612555" y="1006342"/>
                      </a:lnTo>
                      <a:cubicBezTo>
                        <a:pt x="1616688" y="1006702"/>
                        <a:pt x="1620461" y="1007959"/>
                        <a:pt x="1620640" y="1011912"/>
                      </a:cubicBezTo>
                      <a:lnTo>
                        <a:pt x="1620640" y="1011912"/>
                      </a:lnTo>
                      <a:cubicBezTo>
                        <a:pt x="1620461" y="1014787"/>
                        <a:pt x="1619203" y="1016763"/>
                        <a:pt x="1618664" y="1020896"/>
                      </a:cubicBezTo>
                      <a:lnTo>
                        <a:pt x="1618664" y="1020896"/>
                      </a:lnTo>
                      <a:cubicBezTo>
                        <a:pt x="1618305" y="1026645"/>
                        <a:pt x="1626390" y="1032035"/>
                        <a:pt x="1638248" y="1037066"/>
                      </a:cubicBezTo>
                      <a:lnTo>
                        <a:pt x="1638248" y="1037066"/>
                      </a:lnTo>
                      <a:cubicBezTo>
                        <a:pt x="1647232" y="1041019"/>
                        <a:pt x="1650466" y="1043175"/>
                        <a:pt x="1655676" y="1043175"/>
                      </a:cubicBezTo>
                      <a:lnTo>
                        <a:pt x="1655676" y="1043175"/>
                      </a:lnTo>
                      <a:cubicBezTo>
                        <a:pt x="1657653" y="1043175"/>
                        <a:pt x="1659988" y="1042816"/>
                        <a:pt x="1662863" y="1042277"/>
                      </a:cubicBezTo>
                      <a:lnTo>
                        <a:pt x="1662863" y="1042277"/>
                      </a:lnTo>
                      <a:cubicBezTo>
                        <a:pt x="1665738" y="1041378"/>
                        <a:pt x="1668253" y="1041019"/>
                        <a:pt x="1670409" y="1041019"/>
                      </a:cubicBezTo>
                      <a:lnTo>
                        <a:pt x="1670409" y="1041019"/>
                      </a:lnTo>
                      <a:cubicBezTo>
                        <a:pt x="1679573" y="1041019"/>
                        <a:pt x="1683885" y="1047128"/>
                        <a:pt x="1686580" y="1047487"/>
                      </a:cubicBezTo>
                      <a:lnTo>
                        <a:pt x="1686580" y="1047487"/>
                      </a:lnTo>
                      <a:cubicBezTo>
                        <a:pt x="1687478" y="1047667"/>
                        <a:pt x="1688736" y="1047667"/>
                        <a:pt x="1689994" y="1047667"/>
                      </a:cubicBezTo>
                      <a:lnTo>
                        <a:pt x="1689994" y="1047667"/>
                      </a:lnTo>
                      <a:cubicBezTo>
                        <a:pt x="1697001" y="1047667"/>
                        <a:pt x="1708679" y="1045151"/>
                        <a:pt x="1719280" y="1040839"/>
                      </a:cubicBezTo>
                      <a:lnTo>
                        <a:pt x="1719280" y="1040839"/>
                      </a:lnTo>
                      <a:cubicBezTo>
                        <a:pt x="1729701" y="1036348"/>
                        <a:pt x="1739044" y="1019279"/>
                        <a:pt x="1740122" y="1008319"/>
                      </a:cubicBezTo>
                      <a:lnTo>
                        <a:pt x="1740122" y="1008319"/>
                      </a:lnTo>
                      <a:cubicBezTo>
                        <a:pt x="1740302" y="1007241"/>
                        <a:pt x="1740302" y="1005983"/>
                        <a:pt x="1740302" y="1004905"/>
                      </a:cubicBezTo>
                      <a:lnTo>
                        <a:pt x="1740302" y="1004905"/>
                      </a:lnTo>
                      <a:cubicBezTo>
                        <a:pt x="1740302" y="994664"/>
                        <a:pt x="1735630" y="983524"/>
                        <a:pt x="1728983" y="975798"/>
                      </a:cubicBezTo>
                      <a:lnTo>
                        <a:pt x="1728983" y="975798"/>
                      </a:lnTo>
                      <a:cubicBezTo>
                        <a:pt x="1718921" y="965377"/>
                        <a:pt x="1716405" y="946691"/>
                        <a:pt x="1711375" y="936989"/>
                      </a:cubicBezTo>
                      <a:lnTo>
                        <a:pt x="1711375" y="936989"/>
                      </a:lnTo>
                      <a:cubicBezTo>
                        <a:pt x="1704906" y="927826"/>
                        <a:pt x="1694126" y="915967"/>
                        <a:pt x="1692329" y="903929"/>
                      </a:cubicBezTo>
                      <a:lnTo>
                        <a:pt x="1692329" y="903929"/>
                      </a:lnTo>
                      <a:cubicBezTo>
                        <a:pt x="1691970" y="901055"/>
                        <a:pt x="1691790" y="898539"/>
                        <a:pt x="1691790" y="896383"/>
                      </a:cubicBezTo>
                      <a:lnTo>
                        <a:pt x="1691790" y="896383"/>
                      </a:lnTo>
                      <a:cubicBezTo>
                        <a:pt x="1691790" y="889915"/>
                        <a:pt x="1693587" y="885243"/>
                        <a:pt x="1697001" y="881830"/>
                      </a:cubicBezTo>
                      <a:lnTo>
                        <a:pt x="1697001" y="881830"/>
                      </a:lnTo>
                      <a:cubicBezTo>
                        <a:pt x="1698798" y="880033"/>
                        <a:pt x="1700774" y="878775"/>
                        <a:pt x="1703289" y="878775"/>
                      </a:cubicBezTo>
                      <a:lnTo>
                        <a:pt x="1703289" y="878775"/>
                      </a:lnTo>
                      <a:cubicBezTo>
                        <a:pt x="1707422" y="878955"/>
                        <a:pt x="1710117" y="882189"/>
                        <a:pt x="1711554" y="886142"/>
                      </a:cubicBezTo>
                      <a:lnTo>
                        <a:pt x="1711554" y="886142"/>
                      </a:lnTo>
                      <a:lnTo>
                        <a:pt x="1711554" y="886142"/>
                      </a:lnTo>
                      <a:cubicBezTo>
                        <a:pt x="1712992" y="887040"/>
                        <a:pt x="1721796" y="875721"/>
                        <a:pt x="1725928" y="868714"/>
                      </a:cubicBezTo>
                      <a:lnTo>
                        <a:pt x="1725928" y="868714"/>
                      </a:lnTo>
                      <a:cubicBezTo>
                        <a:pt x="1732396" y="860628"/>
                        <a:pt x="1733295" y="859011"/>
                        <a:pt x="1734552" y="851285"/>
                      </a:cubicBezTo>
                      <a:lnTo>
                        <a:pt x="1734552" y="851285"/>
                      </a:lnTo>
                      <a:cubicBezTo>
                        <a:pt x="1734732" y="848411"/>
                        <a:pt x="1737068" y="845536"/>
                        <a:pt x="1739763" y="845895"/>
                      </a:cubicBezTo>
                      <a:lnTo>
                        <a:pt x="1739763" y="845895"/>
                      </a:lnTo>
                      <a:cubicBezTo>
                        <a:pt x="1743356" y="846075"/>
                        <a:pt x="1745872" y="847872"/>
                        <a:pt x="1750184" y="847872"/>
                      </a:cubicBezTo>
                      <a:lnTo>
                        <a:pt x="1750184" y="847872"/>
                      </a:lnTo>
                      <a:lnTo>
                        <a:pt x="1750184" y="847872"/>
                      </a:lnTo>
                      <a:cubicBezTo>
                        <a:pt x="1755394" y="848051"/>
                        <a:pt x="1757730" y="844638"/>
                        <a:pt x="1767073" y="839068"/>
                      </a:cubicBezTo>
                      <a:lnTo>
                        <a:pt x="1767073" y="839068"/>
                      </a:lnTo>
                      <a:cubicBezTo>
                        <a:pt x="1767432" y="838888"/>
                        <a:pt x="1767792" y="838529"/>
                        <a:pt x="1767971" y="838349"/>
                      </a:cubicBezTo>
                      <a:lnTo>
                        <a:pt x="1767971" y="838349"/>
                      </a:lnTo>
                      <a:cubicBezTo>
                        <a:pt x="1767792" y="838349"/>
                        <a:pt x="1767612" y="838169"/>
                        <a:pt x="1767432" y="838169"/>
                      </a:cubicBezTo>
                      <a:lnTo>
                        <a:pt x="1767432" y="838169"/>
                      </a:lnTo>
                      <a:cubicBezTo>
                        <a:pt x="1765815" y="837810"/>
                        <a:pt x="1763120" y="837630"/>
                        <a:pt x="1760066" y="837630"/>
                      </a:cubicBezTo>
                      <a:lnTo>
                        <a:pt x="1760066" y="837630"/>
                      </a:lnTo>
                      <a:cubicBezTo>
                        <a:pt x="1756113" y="837630"/>
                        <a:pt x="1751801" y="837810"/>
                        <a:pt x="1747489" y="838349"/>
                      </a:cubicBezTo>
                      <a:lnTo>
                        <a:pt x="1747489" y="838349"/>
                      </a:lnTo>
                      <a:cubicBezTo>
                        <a:pt x="1734193" y="838349"/>
                        <a:pt x="1710836" y="852543"/>
                        <a:pt x="1701672" y="854340"/>
                      </a:cubicBezTo>
                      <a:lnTo>
                        <a:pt x="1701672" y="854340"/>
                      </a:lnTo>
                      <a:cubicBezTo>
                        <a:pt x="1698259" y="854879"/>
                        <a:pt x="1693587" y="854879"/>
                        <a:pt x="1688377" y="855059"/>
                      </a:cubicBezTo>
                      <a:lnTo>
                        <a:pt x="1688377" y="855059"/>
                      </a:lnTo>
                      <a:cubicBezTo>
                        <a:pt x="1678674" y="855059"/>
                        <a:pt x="1667175" y="854520"/>
                        <a:pt x="1659449" y="854520"/>
                      </a:cubicBezTo>
                      <a:lnTo>
                        <a:pt x="1659449" y="854520"/>
                      </a:lnTo>
                      <a:cubicBezTo>
                        <a:pt x="1659449" y="854520"/>
                        <a:pt x="1659270" y="854520"/>
                        <a:pt x="1658731" y="854520"/>
                      </a:cubicBezTo>
                      <a:lnTo>
                        <a:pt x="1658731" y="854520"/>
                      </a:lnTo>
                      <a:cubicBezTo>
                        <a:pt x="1657653" y="854340"/>
                        <a:pt x="1656754" y="854340"/>
                        <a:pt x="1655856" y="854340"/>
                      </a:cubicBezTo>
                      <a:lnTo>
                        <a:pt x="1655856" y="854340"/>
                      </a:lnTo>
                      <a:cubicBezTo>
                        <a:pt x="1654958" y="854340"/>
                        <a:pt x="1654239" y="854520"/>
                        <a:pt x="1653880" y="854520"/>
                      </a:cubicBezTo>
                      <a:lnTo>
                        <a:pt x="1653880" y="854520"/>
                      </a:lnTo>
                      <a:cubicBezTo>
                        <a:pt x="1654239" y="855777"/>
                        <a:pt x="1656575" y="859550"/>
                        <a:pt x="1659629" y="863683"/>
                      </a:cubicBezTo>
                      <a:lnTo>
                        <a:pt x="1659629" y="863683"/>
                      </a:lnTo>
                      <a:cubicBezTo>
                        <a:pt x="1666996" y="872307"/>
                        <a:pt x="1674003" y="873385"/>
                        <a:pt x="1683166" y="876080"/>
                      </a:cubicBezTo>
                      <a:lnTo>
                        <a:pt x="1683166" y="876080"/>
                      </a:lnTo>
                      <a:cubicBezTo>
                        <a:pt x="1686221" y="876260"/>
                        <a:pt x="1689275" y="878056"/>
                        <a:pt x="1689275" y="881291"/>
                      </a:cubicBezTo>
                      <a:lnTo>
                        <a:pt x="1689275" y="881291"/>
                      </a:lnTo>
                      <a:cubicBezTo>
                        <a:pt x="1688556" y="887220"/>
                        <a:pt x="1681908" y="890813"/>
                        <a:pt x="1676339" y="894047"/>
                      </a:cubicBezTo>
                      <a:lnTo>
                        <a:pt x="1676339" y="894047"/>
                      </a:lnTo>
                      <a:cubicBezTo>
                        <a:pt x="1667355" y="899976"/>
                        <a:pt x="1634655" y="906445"/>
                        <a:pt x="1624773" y="911475"/>
                      </a:cubicBezTo>
                      <a:lnTo>
                        <a:pt x="1624773" y="911475"/>
                      </a:lnTo>
                      <a:cubicBezTo>
                        <a:pt x="1618484" y="914889"/>
                        <a:pt x="1615789" y="917764"/>
                        <a:pt x="1611477" y="918123"/>
                      </a:cubicBezTo>
                      <a:lnTo>
                        <a:pt x="1611477" y="918123"/>
                      </a:lnTo>
                      <a:cubicBezTo>
                        <a:pt x="1606985" y="917764"/>
                        <a:pt x="1605728" y="914171"/>
                        <a:pt x="1603931" y="908780"/>
                      </a:cubicBezTo>
                      <a:lnTo>
                        <a:pt x="1603931" y="908780"/>
                      </a:lnTo>
                      <a:cubicBezTo>
                        <a:pt x="1603032" y="906265"/>
                        <a:pt x="1602673" y="904109"/>
                        <a:pt x="1602673" y="902312"/>
                      </a:cubicBezTo>
                      <a:lnTo>
                        <a:pt x="1602673" y="902312"/>
                      </a:lnTo>
                      <a:cubicBezTo>
                        <a:pt x="1603032" y="893868"/>
                        <a:pt x="1610219" y="892430"/>
                        <a:pt x="1612196" y="889196"/>
                      </a:cubicBezTo>
                      <a:lnTo>
                        <a:pt x="1612196" y="889196"/>
                      </a:lnTo>
                      <a:cubicBezTo>
                        <a:pt x="1613274" y="887759"/>
                        <a:pt x="1613813" y="885962"/>
                        <a:pt x="1613813" y="883986"/>
                      </a:cubicBezTo>
                      <a:lnTo>
                        <a:pt x="1613813" y="883986"/>
                      </a:lnTo>
                      <a:cubicBezTo>
                        <a:pt x="1613813" y="879135"/>
                        <a:pt x="1610758" y="872666"/>
                        <a:pt x="1607884" y="867995"/>
                      </a:cubicBezTo>
                      <a:lnTo>
                        <a:pt x="1607884" y="867995"/>
                      </a:lnTo>
                      <a:cubicBezTo>
                        <a:pt x="1607345" y="866917"/>
                        <a:pt x="1606985" y="865839"/>
                        <a:pt x="1606985" y="864761"/>
                      </a:cubicBezTo>
                      <a:lnTo>
                        <a:pt x="1606985" y="864761"/>
                      </a:lnTo>
                      <a:cubicBezTo>
                        <a:pt x="1609680" y="854520"/>
                        <a:pt x="1625671" y="859191"/>
                        <a:pt x="1632858" y="855059"/>
                      </a:cubicBezTo>
                      <a:lnTo>
                        <a:pt x="1632858" y="855059"/>
                      </a:lnTo>
                      <a:cubicBezTo>
                        <a:pt x="1633756" y="854699"/>
                        <a:pt x="1634475" y="854340"/>
                        <a:pt x="1635014" y="854160"/>
                      </a:cubicBezTo>
                      <a:lnTo>
                        <a:pt x="1635014" y="854160"/>
                      </a:lnTo>
                      <a:cubicBezTo>
                        <a:pt x="1634655" y="853981"/>
                        <a:pt x="1634116" y="853801"/>
                        <a:pt x="1633577" y="853801"/>
                      </a:cubicBezTo>
                      <a:lnTo>
                        <a:pt x="1633577" y="853801"/>
                      </a:lnTo>
                      <a:cubicBezTo>
                        <a:pt x="1631061" y="853082"/>
                        <a:pt x="1627288" y="852543"/>
                        <a:pt x="1622796" y="852004"/>
                      </a:cubicBezTo>
                      <a:lnTo>
                        <a:pt x="1622796" y="852004"/>
                      </a:lnTo>
                      <a:cubicBezTo>
                        <a:pt x="1608423" y="849309"/>
                        <a:pt x="1607345" y="840685"/>
                        <a:pt x="1602673" y="831162"/>
                      </a:cubicBezTo>
                      <a:lnTo>
                        <a:pt x="1602673" y="831162"/>
                      </a:lnTo>
                      <a:cubicBezTo>
                        <a:pt x="1600337" y="827928"/>
                        <a:pt x="1599080" y="827569"/>
                        <a:pt x="1599080" y="827569"/>
                      </a:cubicBezTo>
                      <a:lnTo>
                        <a:pt x="1599080" y="827569"/>
                      </a:lnTo>
                      <a:cubicBezTo>
                        <a:pt x="1598541" y="827030"/>
                        <a:pt x="1595127" y="830803"/>
                        <a:pt x="1588659" y="834756"/>
                      </a:cubicBezTo>
                      <a:lnTo>
                        <a:pt x="1588659" y="834756"/>
                      </a:lnTo>
                      <a:cubicBezTo>
                        <a:pt x="1579316" y="838708"/>
                        <a:pt x="1564942" y="844099"/>
                        <a:pt x="1557037" y="848051"/>
                      </a:cubicBezTo>
                      <a:lnTo>
                        <a:pt x="1557037" y="848051"/>
                      </a:lnTo>
                      <a:cubicBezTo>
                        <a:pt x="1552006" y="850207"/>
                        <a:pt x="1550568" y="852184"/>
                        <a:pt x="1550389" y="855777"/>
                      </a:cubicBezTo>
                      <a:lnTo>
                        <a:pt x="1550389" y="855777"/>
                      </a:lnTo>
                      <a:cubicBezTo>
                        <a:pt x="1550389" y="856496"/>
                        <a:pt x="1550568" y="857394"/>
                        <a:pt x="1550748" y="858652"/>
                      </a:cubicBezTo>
                      <a:lnTo>
                        <a:pt x="1550748" y="858652"/>
                      </a:lnTo>
                      <a:cubicBezTo>
                        <a:pt x="1550748" y="859011"/>
                        <a:pt x="1550928" y="859550"/>
                        <a:pt x="1550928" y="860089"/>
                      </a:cubicBezTo>
                      <a:lnTo>
                        <a:pt x="1550928" y="860089"/>
                      </a:lnTo>
                      <a:cubicBezTo>
                        <a:pt x="1550029" y="870331"/>
                        <a:pt x="1536913" y="873385"/>
                        <a:pt x="1531882" y="877877"/>
                      </a:cubicBezTo>
                      <a:lnTo>
                        <a:pt x="1531882" y="877877"/>
                      </a:lnTo>
                      <a:cubicBezTo>
                        <a:pt x="1529367" y="881111"/>
                        <a:pt x="1526672" y="883087"/>
                        <a:pt x="1523438" y="883267"/>
                      </a:cubicBezTo>
                      <a:lnTo>
                        <a:pt x="1523438" y="883267"/>
                      </a:lnTo>
                      <a:cubicBezTo>
                        <a:pt x="1519485" y="883087"/>
                        <a:pt x="1516970" y="880392"/>
                        <a:pt x="1514814" y="876799"/>
                      </a:cubicBezTo>
                      <a:lnTo>
                        <a:pt x="1514814" y="876799"/>
                      </a:lnTo>
                      <a:cubicBezTo>
                        <a:pt x="1513376" y="877697"/>
                        <a:pt x="1508705" y="882369"/>
                        <a:pt x="1505291" y="888298"/>
                      </a:cubicBezTo>
                      <a:lnTo>
                        <a:pt x="1505291" y="888298"/>
                      </a:lnTo>
                      <a:cubicBezTo>
                        <a:pt x="1501159" y="894946"/>
                        <a:pt x="1497385" y="902672"/>
                        <a:pt x="1496667" y="905367"/>
                      </a:cubicBezTo>
                      <a:lnTo>
                        <a:pt x="1496667" y="905367"/>
                      </a:lnTo>
                      <a:cubicBezTo>
                        <a:pt x="1493612" y="911296"/>
                        <a:pt x="1484808" y="923154"/>
                        <a:pt x="1476543" y="926748"/>
                      </a:cubicBezTo>
                      <a:lnTo>
                        <a:pt x="1476543" y="926748"/>
                      </a:lnTo>
                      <a:cubicBezTo>
                        <a:pt x="1471153" y="927826"/>
                        <a:pt x="1467740" y="932317"/>
                        <a:pt x="1462349" y="940403"/>
                      </a:cubicBezTo>
                      <a:lnTo>
                        <a:pt x="1462349" y="940403"/>
                      </a:lnTo>
                      <a:cubicBezTo>
                        <a:pt x="1456959" y="947949"/>
                        <a:pt x="1450491" y="961784"/>
                        <a:pt x="1450491" y="973103"/>
                      </a:cubicBezTo>
                      <a:lnTo>
                        <a:pt x="1450491" y="973103"/>
                      </a:lnTo>
                      <a:cubicBezTo>
                        <a:pt x="1450491" y="974900"/>
                        <a:pt x="1450671" y="976696"/>
                        <a:pt x="1451030" y="978493"/>
                      </a:cubicBezTo>
                      <a:lnTo>
                        <a:pt x="1451030" y="978493"/>
                      </a:lnTo>
                      <a:cubicBezTo>
                        <a:pt x="1451928" y="987117"/>
                        <a:pt x="1457678" y="994125"/>
                        <a:pt x="1458037" y="1000593"/>
                      </a:cubicBezTo>
                      <a:lnTo>
                        <a:pt x="1458037" y="1000593"/>
                      </a:lnTo>
                      <a:cubicBezTo>
                        <a:pt x="1458037" y="1002569"/>
                        <a:pt x="1457139" y="1004725"/>
                        <a:pt x="1455342" y="1005983"/>
                      </a:cubicBezTo>
                      <a:lnTo>
                        <a:pt x="1455342" y="1005983"/>
                      </a:lnTo>
                      <a:cubicBezTo>
                        <a:pt x="1451389" y="1008319"/>
                        <a:pt x="1443484" y="1008498"/>
                        <a:pt x="1434860" y="1008678"/>
                      </a:cubicBezTo>
                      <a:lnTo>
                        <a:pt x="1434860" y="1008678"/>
                      </a:lnTo>
                      <a:cubicBezTo>
                        <a:pt x="1429110" y="1008678"/>
                        <a:pt x="1423361" y="1008319"/>
                        <a:pt x="1419767" y="1007780"/>
                      </a:cubicBezTo>
                      <a:lnTo>
                        <a:pt x="1419767" y="1007780"/>
                      </a:lnTo>
                      <a:cubicBezTo>
                        <a:pt x="1412401" y="1007420"/>
                        <a:pt x="1403058" y="1017841"/>
                        <a:pt x="1392816" y="1021075"/>
                      </a:cubicBezTo>
                      <a:lnTo>
                        <a:pt x="1392816" y="1021075"/>
                      </a:lnTo>
                      <a:cubicBezTo>
                        <a:pt x="1387067" y="1022692"/>
                        <a:pt x="1383833" y="1025028"/>
                        <a:pt x="1379880" y="1025028"/>
                      </a:cubicBezTo>
                      <a:lnTo>
                        <a:pt x="1379880" y="1025028"/>
                      </a:lnTo>
                      <a:cubicBezTo>
                        <a:pt x="1377544" y="1025208"/>
                        <a:pt x="1375029" y="1023411"/>
                        <a:pt x="1374131" y="1021075"/>
                      </a:cubicBezTo>
                      <a:lnTo>
                        <a:pt x="1374131" y="1021075"/>
                      </a:lnTo>
                      <a:cubicBezTo>
                        <a:pt x="1373591" y="1020177"/>
                        <a:pt x="1373412" y="1019099"/>
                        <a:pt x="1373412" y="1018201"/>
                      </a:cubicBezTo>
                      <a:lnTo>
                        <a:pt x="1373412" y="1018201"/>
                      </a:lnTo>
                      <a:cubicBezTo>
                        <a:pt x="1374670" y="1011014"/>
                        <a:pt x="1383833" y="1009936"/>
                        <a:pt x="1383294" y="1008139"/>
                      </a:cubicBezTo>
                      <a:lnTo>
                        <a:pt x="1383294" y="1008139"/>
                      </a:lnTo>
                      <a:cubicBezTo>
                        <a:pt x="1383294" y="1007959"/>
                        <a:pt x="1383473" y="1007780"/>
                        <a:pt x="1383473" y="1007600"/>
                      </a:cubicBezTo>
                      <a:lnTo>
                        <a:pt x="1383473" y="1007600"/>
                      </a:lnTo>
                      <a:cubicBezTo>
                        <a:pt x="1383833" y="1005085"/>
                        <a:pt x="1372873" y="996281"/>
                        <a:pt x="1365866" y="995742"/>
                      </a:cubicBezTo>
                      <a:lnTo>
                        <a:pt x="1365866" y="995742"/>
                      </a:lnTo>
                      <a:cubicBezTo>
                        <a:pt x="1356523" y="995742"/>
                        <a:pt x="1344844" y="1003288"/>
                        <a:pt x="1337477" y="1006342"/>
                      </a:cubicBezTo>
                      <a:lnTo>
                        <a:pt x="1337477" y="1006342"/>
                      </a:lnTo>
                      <a:cubicBezTo>
                        <a:pt x="1336759" y="1006522"/>
                        <a:pt x="1336220" y="1006702"/>
                        <a:pt x="1335860" y="1006702"/>
                      </a:cubicBezTo>
                      <a:lnTo>
                        <a:pt x="1335860" y="1006702"/>
                      </a:lnTo>
                      <a:cubicBezTo>
                        <a:pt x="1336040" y="1007600"/>
                        <a:pt x="1337477" y="1010475"/>
                        <a:pt x="1338196" y="1013889"/>
                      </a:cubicBezTo>
                      <a:lnTo>
                        <a:pt x="1338196" y="1013889"/>
                      </a:lnTo>
                      <a:cubicBezTo>
                        <a:pt x="1338376" y="1014967"/>
                        <a:pt x="1338555" y="1015865"/>
                        <a:pt x="1338555" y="1016943"/>
                      </a:cubicBezTo>
                      <a:lnTo>
                        <a:pt x="1338555" y="1016943"/>
                      </a:lnTo>
                      <a:cubicBezTo>
                        <a:pt x="1338555" y="1020896"/>
                        <a:pt x="1336938" y="1025567"/>
                        <a:pt x="1332087" y="1025927"/>
                      </a:cubicBezTo>
                      <a:lnTo>
                        <a:pt x="1332087" y="1025927"/>
                      </a:lnTo>
                      <a:cubicBezTo>
                        <a:pt x="1329392" y="1025927"/>
                        <a:pt x="1327056" y="1024130"/>
                        <a:pt x="1324541" y="1021255"/>
                      </a:cubicBezTo>
                      <a:lnTo>
                        <a:pt x="1324541" y="1021255"/>
                      </a:lnTo>
                      <a:cubicBezTo>
                        <a:pt x="1321487" y="1015326"/>
                        <a:pt x="1312503" y="1017662"/>
                        <a:pt x="1312144" y="1006342"/>
                      </a:cubicBezTo>
                      <a:lnTo>
                        <a:pt x="1312144" y="1006342"/>
                      </a:lnTo>
                      <a:cubicBezTo>
                        <a:pt x="1312144" y="1005444"/>
                        <a:pt x="1312144" y="1004546"/>
                        <a:pt x="1312323" y="1003468"/>
                      </a:cubicBezTo>
                      <a:lnTo>
                        <a:pt x="1312323" y="1003468"/>
                      </a:lnTo>
                      <a:cubicBezTo>
                        <a:pt x="1312503" y="1002390"/>
                        <a:pt x="1312683" y="1001491"/>
                        <a:pt x="1312683" y="1000952"/>
                      </a:cubicBezTo>
                      <a:lnTo>
                        <a:pt x="1312683" y="1000952"/>
                      </a:lnTo>
                      <a:cubicBezTo>
                        <a:pt x="1311066" y="1001491"/>
                        <a:pt x="1306933" y="1004007"/>
                        <a:pt x="1304598" y="1006163"/>
                      </a:cubicBezTo>
                      <a:lnTo>
                        <a:pt x="1304598" y="1006163"/>
                      </a:lnTo>
                      <a:cubicBezTo>
                        <a:pt x="1301723" y="1007959"/>
                        <a:pt x="1299387" y="1021614"/>
                        <a:pt x="1299746" y="1033293"/>
                      </a:cubicBezTo>
                      <a:lnTo>
                        <a:pt x="1299746" y="1033293"/>
                      </a:lnTo>
                      <a:cubicBezTo>
                        <a:pt x="1299746" y="1038863"/>
                        <a:pt x="1300106" y="1044073"/>
                        <a:pt x="1300465" y="1048026"/>
                      </a:cubicBezTo>
                      <a:lnTo>
                        <a:pt x="1300465" y="1048026"/>
                      </a:lnTo>
                      <a:cubicBezTo>
                        <a:pt x="1300645" y="1059885"/>
                        <a:pt x="1304957" y="1057010"/>
                        <a:pt x="1314120" y="1064736"/>
                      </a:cubicBezTo>
                      <a:lnTo>
                        <a:pt x="1314120" y="1064736"/>
                      </a:lnTo>
                      <a:cubicBezTo>
                        <a:pt x="1317174" y="1067251"/>
                        <a:pt x="1318253" y="1070845"/>
                        <a:pt x="1318253" y="1074258"/>
                      </a:cubicBezTo>
                      <a:lnTo>
                        <a:pt x="1318253" y="1074258"/>
                      </a:lnTo>
                      <a:cubicBezTo>
                        <a:pt x="1318073" y="1082343"/>
                        <a:pt x="1313222" y="1091507"/>
                        <a:pt x="1312503" y="1096538"/>
                      </a:cubicBezTo>
                      <a:lnTo>
                        <a:pt x="1312503" y="1096538"/>
                      </a:lnTo>
                      <a:cubicBezTo>
                        <a:pt x="1311964" y="1098873"/>
                        <a:pt x="1310886" y="1101568"/>
                        <a:pt x="1307832" y="1101748"/>
                      </a:cubicBezTo>
                      <a:lnTo>
                        <a:pt x="1307832" y="1101748"/>
                      </a:lnTo>
                      <a:cubicBezTo>
                        <a:pt x="1302262" y="1100670"/>
                        <a:pt x="1301363" y="1095100"/>
                        <a:pt x="1301004" y="1087015"/>
                      </a:cubicBezTo>
                      <a:lnTo>
                        <a:pt x="1301004" y="1087015"/>
                      </a:lnTo>
                      <a:cubicBezTo>
                        <a:pt x="1299567" y="1075516"/>
                        <a:pt x="1296333" y="1072641"/>
                        <a:pt x="1290763" y="1065454"/>
                      </a:cubicBezTo>
                      <a:lnTo>
                        <a:pt x="1290763" y="1065454"/>
                      </a:lnTo>
                      <a:cubicBezTo>
                        <a:pt x="1289864" y="1063837"/>
                        <a:pt x="1288786" y="1062580"/>
                        <a:pt x="1287708" y="1061501"/>
                      </a:cubicBezTo>
                      <a:lnTo>
                        <a:pt x="1287708" y="1061501"/>
                      </a:lnTo>
                      <a:cubicBezTo>
                        <a:pt x="1290403" y="1067790"/>
                        <a:pt x="1295434" y="1077313"/>
                        <a:pt x="1295434" y="1089171"/>
                      </a:cubicBezTo>
                      <a:lnTo>
                        <a:pt x="1295434" y="1089171"/>
                      </a:lnTo>
                      <a:cubicBezTo>
                        <a:pt x="1295614" y="1090788"/>
                        <a:pt x="1295614" y="1092405"/>
                        <a:pt x="1295614" y="1094022"/>
                      </a:cubicBezTo>
                      <a:lnTo>
                        <a:pt x="1295614" y="1094022"/>
                      </a:lnTo>
                      <a:cubicBezTo>
                        <a:pt x="1295434" y="1101209"/>
                        <a:pt x="1293817" y="1107318"/>
                        <a:pt x="1287888" y="1107857"/>
                      </a:cubicBezTo>
                      <a:lnTo>
                        <a:pt x="1287888" y="1107857"/>
                      </a:lnTo>
                      <a:cubicBezTo>
                        <a:pt x="1286271" y="1107857"/>
                        <a:pt x="1284834" y="1107138"/>
                        <a:pt x="1283935" y="1106419"/>
                      </a:cubicBezTo>
                      <a:lnTo>
                        <a:pt x="1283935" y="1106419"/>
                      </a:lnTo>
                      <a:cubicBezTo>
                        <a:pt x="1277647" y="1103365"/>
                        <a:pt x="1274592" y="1096897"/>
                        <a:pt x="1273335" y="1088812"/>
                      </a:cubicBezTo>
                      <a:lnTo>
                        <a:pt x="1273335" y="1088812"/>
                      </a:lnTo>
                      <a:cubicBezTo>
                        <a:pt x="1272077" y="1083242"/>
                        <a:pt x="1271179" y="1084320"/>
                        <a:pt x="1263632" y="1079648"/>
                      </a:cubicBezTo>
                      <a:lnTo>
                        <a:pt x="1263632" y="1079648"/>
                      </a:lnTo>
                      <a:cubicBezTo>
                        <a:pt x="1259141" y="1075875"/>
                        <a:pt x="1245845" y="1072641"/>
                        <a:pt x="1242072" y="1065814"/>
                      </a:cubicBezTo>
                      <a:lnTo>
                        <a:pt x="1242072" y="1065814"/>
                      </a:lnTo>
                      <a:cubicBezTo>
                        <a:pt x="1238658" y="1060783"/>
                        <a:pt x="1238838" y="1050542"/>
                        <a:pt x="1238658" y="1039042"/>
                      </a:cubicBezTo>
                      <a:lnTo>
                        <a:pt x="1238658" y="1039042"/>
                      </a:lnTo>
                      <a:cubicBezTo>
                        <a:pt x="1238658" y="1032574"/>
                        <a:pt x="1238838" y="1025927"/>
                        <a:pt x="1238838" y="1020357"/>
                      </a:cubicBezTo>
                      <a:lnTo>
                        <a:pt x="1238838" y="1020357"/>
                      </a:lnTo>
                      <a:cubicBezTo>
                        <a:pt x="1238838" y="1019997"/>
                        <a:pt x="1238838" y="1019458"/>
                        <a:pt x="1238838" y="1019099"/>
                      </a:cubicBezTo>
                      <a:lnTo>
                        <a:pt x="1238838" y="1019099"/>
                      </a:lnTo>
                      <a:cubicBezTo>
                        <a:pt x="1238838" y="1009397"/>
                        <a:pt x="1238119" y="1005085"/>
                        <a:pt x="1238119" y="1000413"/>
                      </a:cubicBezTo>
                      <a:lnTo>
                        <a:pt x="1238119" y="1000413"/>
                      </a:lnTo>
                      <a:cubicBezTo>
                        <a:pt x="1238119" y="998257"/>
                        <a:pt x="1238299" y="996101"/>
                        <a:pt x="1238838" y="994484"/>
                      </a:cubicBezTo>
                      <a:lnTo>
                        <a:pt x="1238838" y="994484"/>
                      </a:lnTo>
                      <a:cubicBezTo>
                        <a:pt x="1238658" y="994304"/>
                        <a:pt x="1238838" y="993586"/>
                        <a:pt x="1238658" y="993586"/>
                      </a:cubicBezTo>
                      <a:lnTo>
                        <a:pt x="1238658" y="993586"/>
                      </a:lnTo>
                      <a:cubicBezTo>
                        <a:pt x="1238838" y="983344"/>
                        <a:pt x="1245306" y="966096"/>
                        <a:pt x="1255188" y="957112"/>
                      </a:cubicBezTo>
                      <a:lnTo>
                        <a:pt x="1255188" y="957112"/>
                      </a:lnTo>
                      <a:cubicBezTo>
                        <a:pt x="1262375" y="950644"/>
                        <a:pt x="1262375" y="950285"/>
                        <a:pt x="1262554" y="947590"/>
                      </a:cubicBezTo>
                      <a:lnTo>
                        <a:pt x="1262554" y="947590"/>
                      </a:lnTo>
                      <a:cubicBezTo>
                        <a:pt x="1262554" y="945973"/>
                        <a:pt x="1262195" y="943277"/>
                        <a:pt x="1262195" y="939145"/>
                      </a:cubicBezTo>
                      <a:lnTo>
                        <a:pt x="1262195" y="939145"/>
                      </a:lnTo>
                      <a:cubicBezTo>
                        <a:pt x="1262195" y="928005"/>
                        <a:pt x="1255727" y="913632"/>
                        <a:pt x="1249798" y="907882"/>
                      </a:cubicBezTo>
                      <a:lnTo>
                        <a:pt x="1249798" y="907882"/>
                      </a:lnTo>
                      <a:cubicBezTo>
                        <a:pt x="1242611" y="901594"/>
                        <a:pt x="1233807" y="900515"/>
                        <a:pt x="1231830" y="890813"/>
                      </a:cubicBezTo>
                      <a:lnTo>
                        <a:pt x="1231830" y="890813"/>
                      </a:lnTo>
                      <a:cubicBezTo>
                        <a:pt x="1231830" y="890813"/>
                        <a:pt x="1231651" y="890454"/>
                        <a:pt x="1231651" y="889915"/>
                      </a:cubicBezTo>
                      <a:lnTo>
                        <a:pt x="1231651" y="889915"/>
                      </a:lnTo>
                      <a:cubicBezTo>
                        <a:pt x="1231651" y="887040"/>
                        <a:pt x="1232010" y="883626"/>
                        <a:pt x="1235783" y="883447"/>
                      </a:cubicBezTo>
                      <a:lnTo>
                        <a:pt x="1235783" y="883447"/>
                      </a:lnTo>
                      <a:cubicBezTo>
                        <a:pt x="1240455" y="884165"/>
                        <a:pt x="1243150" y="888477"/>
                        <a:pt x="1246024" y="888837"/>
                      </a:cubicBezTo>
                      <a:lnTo>
                        <a:pt x="1246024" y="888837"/>
                      </a:lnTo>
                      <a:cubicBezTo>
                        <a:pt x="1246204" y="888837"/>
                        <a:pt x="1246384" y="888837"/>
                        <a:pt x="1246563" y="888837"/>
                      </a:cubicBezTo>
                      <a:lnTo>
                        <a:pt x="1246563" y="888837"/>
                      </a:lnTo>
                      <a:cubicBezTo>
                        <a:pt x="1245665" y="887400"/>
                        <a:pt x="1242970" y="883806"/>
                        <a:pt x="1239017" y="879853"/>
                      </a:cubicBezTo>
                      <a:lnTo>
                        <a:pt x="1239017" y="879853"/>
                      </a:lnTo>
                      <a:cubicBezTo>
                        <a:pt x="1232369" y="873026"/>
                        <a:pt x="1225003" y="874104"/>
                        <a:pt x="1222308" y="857215"/>
                      </a:cubicBezTo>
                      <a:lnTo>
                        <a:pt x="1222308" y="857215"/>
                      </a:lnTo>
                      <a:cubicBezTo>
                        <a:pt x="1221769" y="854160"/>
                        <a:pt x="1221589" y="850926"/>
                        <a:pt x="1221589" y="848051"/>
                      </a:cubicBezTo>
                      <a:lnTo>
                        <a:pt x="1221589" y="848051"/>
                      </a:lnTo>
                      <a:cubicBezTo>
                        <a:pt x="1221589" y="835834"/>
                        <a:pt x="1225183" y="824514"/>
                        <a:pt x="1226081" y="815351"/>
                      </a:cubicBezTo>
                      <a:lnTo>
                        <a:pt x="1226081" y="815351"/>
                      </a:lnTo>
                      <a:cubicBezTo>
                        <a:pt x="1226081" y="814453"/>
                        <a:pt x="1226261" y="813734"/>
                        <a:pt x="1226261" y="813195"/>
                      </a:cubicBezTo>
                      <a:lnTo>
                        <a:pt x="1226261" y="813195"/>
                      </a:lnTo>
                      <a:cubicBezTo>
                        <a:pt x="1225901" y="809422"/>
                        <a:pt x="1225722" y="810141"/>
                        <a:pt x="1224823" y="809781"/>
                      </a:cubicBezTo>
                      <a:lnTo>
                        <a:pt x="1224823" y="809781"/>
                      </a:lnTo>
                      <a:cubicBezTo>
                        <a:pt x="1223386" y="809602"/>
                        <a:pt x="1219433" y="811578"/>
                        <a:pt x="1215840" y="814812"/>
                      </a:cubicBezTo>
                      <a:lnTo>
                        <a:pt x="1215840" y="814812"/>
                      </a:lnTo>
                      <a:cubicBezTo>
                        <a:pt x="1213504" y="816788"/>
                        <a:pt x="1211707" y="818046"/>
                        <a:pt x="1209192" y="818226"/>
                      </a:cubicBezTo>
                      <a:lnTo>
                        <a:pt x="1209192" y="818226"/>
                      </a:lnTo>
                      <a:cubicBezTo>
                        <a:pt x="1204880" y="817866"/>
                        <a:pt x="1204341" y="813734"/>
                        <a:pt x="1204341" y="810859"/>
                      </a:cubicBezTo>
                      <a:lnTo>
                        <a:pt x="1204341" y="810859"/>
                      </a:lnTo>
                      <a:cubicBezTo>
                        <a:pt x="1204341" y="807086"/>
                        <a:pt x="1205239" y="802055"/>
                        <a:pt x="1206317" y="796485"/>
                      </a:cubicBezTo>
                      <a:lnTo>
                        <a:pt x="1206317" y="796485"/>
                      </a:lnTo>
                      <a:cubicBezTo>
                        <a:pt x="1206497" y="795587"/>
                        <a:pt x="1206497" y="794868"/>
                        <a:pt x="1206497" y="794150"/>
                      </a:cubicBezTo>
                      <a:lnTo>
                        <a:pt x="1206497" y="794150"/>
                      </a:lnTo>
                      <a:cubicBezTo>
                        <a:pt x="1206317" y="791994"/>
                        <a:pt x="1206317" y="792353"/>
                        <a:pt x="1202364" y="791994"/>
                      </a:cubicBezTo>
                      <a:lnTo>
                        <a:pt x="1202364" y="791994"/>
                      </a:lnTo>
                      <a:cubicBezTo>
                        <a:pt x="1200388" y="791994"/>
                        <a:pt x="1197693" y="792173"/>
                        <a:pt x="1194998" y="792173"/>
                      </a:cubicBezTo>
                      <a:lnTo>
                        <a:pt x="1194998" y="792173"/>
                      </a:lnTo>
                      <a:cubicBezTo>
                        <a:pt x="1192842" y="792173"/>
                        <a:pt x="1190506" y="791994"/>
                        <a:pt x="1188709" y="791455"/>
                      </a:cubicBezTo>
                      <a:lnTo>
                        <a:pt x="1188709" y="791455"/>
                      </a:lnTo>
                      <a:cubicBezTo>
                        <a:pt x="1187272" y="791275"/>
                        <a:pt x="1186194" y="791095"/>
                        <a:pt x="1185475" y="791095"/>
                      </a:cubicBezTo>
                      <a:lnTo>
                        <a:pt x="1185475" y="791095"/>
                      </a:lnTo>
                      <a:cubicBezTo>
                        <a:pt x="1184217" y="791095"/>
                        <a:pt x="1184217" y="791095"/>
                        <a:pt x="1184217" y="791275"/>
                      </a:cubicBezTo>
                      <a:lnTo>
                        <a:pt x="1184217" y="791275"/>
                      </a:lnTo>
                      <a:cubicBezTo>
                        <a:pt x="1184217" y="791455"/>
                        <a:pt x="1184217" y="791275"/>
                        <a:pt x="1184217" y="791634"/>
                      </a:cubicBezTo>
                      <a:lnTo>
                        <a:pt x="1184217" y="791634"/>
                      </a:lnTo>
                      <a:cubicBezTo>
                        <a:pt x="1184217" y="792712"/>
                        <a:pt x="1184577" y="794868"/>
                        <a:pt x="1185116" y="797923"/>
                      </a:cubicBezTo>
                      <a:lnTo>
                        <a:pt x="1185116" y="797923"/>
                      </a:lnTo>
                      <a:cubicBezTo>
                        <a:pt x="1185295" y="798642"/>
                        <a:pt x="1185295" y="799360"/>
                        <a:pt x="1185295" y="800079"/>
                      </a:cubicBezTo>
                      <a:lnTo>
                        <a:pt x="1185295" y="800079"/>
                      </a:lnTo>
                      <a:cubicBezTo>
                        <a:pt x="1185475" y="804032"/>
                        <a:pt x="1181882" y="805828"/>
                        <a:pt x="1180265" y="806547"/>
                      </a:cubicBezTo>
                      <a:lnTo>
                        <a:pt x="1180265" y="806547"/>
                      </a:lnTo>
                      <a:cubicBezTo>
                        <a:pt x="1178468" y="807445"/>
                        <a:pt x="1176492" y="808344"/>
                        <a:pt x="1174335" y="812836"/>
                      </a:cubicBezTo>
                      <a:lnTo>
                        <a:pt x="1174335" y="812836"/>
                      </a:lnTo>
                      <a:cubicBezTo>
                        <a:pt x="1171820" y="817866"/>
                        <a:pt x="1171101" y="821280"/>
                        <a:pt x="1170922" y="825772"/>
                      </a:cubicBezTo>
                      <a:lnTo>
                        <a:pt x="1170922" y="825772"/>
                      </a:lnTo>
                      <a:cubicBezTo>
                        <a:pt x="1170922" y="830264"/>
                        <a:pt x="1172000" y="835834"/>
                        <a:pt x="1173257" y="844458"/>
                      </a:cubicBezTo>
                      <a:lnTo>
                        <a:pt x="1173257" y="844458"/>
                      </a:lnTo>
                      <a:cubicBezTo>
                        <a:pt x="1174335" y="849129"/>
                        <a:pt x="1174874" y="854340"/>
                        <a:pt x="1174874" y="859550"/>
                      </a:cubicBezTo>
                      <a:lnTo>
                        <a:pt x="1174874" y="859550"/>
                      </a:lnTo>
                      <a:cubicBezTo>
                        <a:pt x="1174874" y="873026"/>
                        <a:pt x="1172179" y="887759"/>
                        <a:pt x="1172179" y="898000"/>
                      </a:cubicBezTo>
                      <a:lnTo>
                        <a:pt x="1172179" y="898000"/>
                      </a:lnTo>
                      <a:lnTo>
                        <a:pt x="1171820" y="898000"/>
                      </a:lnTo>
                      <a:lnTo>
                        <a:pt x="1172179" y="898539"/>
                      </a:lnTo>
                      <a:cubicBezTo>
                        <a:pt x="1172179" y="898898"/>
                        <a:pt x="1172179" y="899437"/>
                        <a:pt x="1172179" y="899976"/>
                      </a:cubicBezTo>
                      <a:lnTo>
                        <a:pt x="1172179" y="899976"/>
                      </a:lnTo>
                      <a:cubicBezTo>
                        <a:pt x="1172000" y="912014"/>
                        <a:pt x="1184936" y="922974"/>
                        <a:pt x="1187990" y="925131"/>
                      </a:cubicBezTo>
                      <a:lnTo>
                        <a:pt x="1187990" y="925131"/>
                      </a:lnTo>
                      <a:cubicBezTo>
                        <a:pt x="1193021" y="927287"/>
                        <a:pt x="1196435" y="929622"/>
                        <a:pt x="1197333" y="939325"/>
                      </a:cubicBezTo>
                      <a:lnTo>
                        <a:pt x="1197333" y="939325"/>
                      </a:lnTo>
                      <a:cubicBezTo>
                        <a:pt x="1197333" y="947949"/>
                        <a:pt x="1199669" y="953878"/>
                        <a:pt x="1208832" y="966994"/>
                      </a:cubicBezTo>
                      <a:lnTo>
                        <a:pt x="1208832" y="966994"/>
                      </a:lnTo>
                      <a:cubicBezTo>
                        <a:pt x="1215480" y="976696"/>
                        <a:pt x="1219972" y="982266"/>
                        <a:pt x="1220152" y="989094"/>
                      </a:cubicBezTo>
                      <a:lnTo>
                        <a:pt x="1220152" y="989094"/>
                      </a:lnTo>
                      <a:cubicBezTo>
                        <a:pt x="1220152" y="991430"/>
                        <a:pt x="1219433" y="993765"/>
                        <a:pt x="1218355" y="995921"/>
                      </a:cubicBezTo>
                      <a:lnTo>
                        <a:pt x="1218355" y="995921"/>
                      </a:lnTo>
                      <a:cubicBezTo>
                        <a:pt x="1215301" y="1002749"/>
                        <a:pt x="1210270" y="1006702"/>
                        <a:pt x="1205598" y="1006881"/>
                      </a:cubicBezTo>
                      <a:lnTo>
                        <a:pt x="1205598" y="1006881"/>
                      </a:lnTo>
                      <a:cubicBezTo>
                        <a:pt x="1203083" y="1006881"/>
                        <a:pt x="1200388" y="1004546"/>
                        <a:pt x="1200388" y="1001671"/>
                      </a:cubicBezTo>
                      <a:lnTo>
                        <a:pt x="1200388" y="1001671"/>
                      </a:lnTo>
                      <a:cubicBezTo>
                        <a:pt x="1199669" y="995382"/>
                        <a:pt x="1201645" y="998437"/>
                        <a:pt x="1193920" y="995921"/>
                      </a:cubicBezTo>
                      <a:lnTo>
                        <a:pt x="1193920" y="995921"/>
                      </a:lnTo>
                      <a:cubicBezTo>
                        <a:pt x="1191045" y="994484"/>
                        <a:pt x="1187452" y="992867"/>
                        <a:pt x="1184397" y="992867"/>
                      </a:cubicBezTo>
                      <a:lnTo>
                        <a:pt x="1184397" y="992867"/>
                      </a:lnTo>
                      <a:cubicBezTo>
                        <a:pt x="1181882" y="992867"/>
                        <a:pt x="1179726" y="993586"/>
                        <a:pt x="1177210" y="996640"/>
                      </a:cubicBezTo>
                      <a:lnTo>
                        <a:pt x="1177210" y="996640"/>
                      </a:lnTo>
                      <a:cubicBezTo>
                        <a:pt x="1173617" y="1001850"/>
                        <a:pt x="1172718" y="1005085"/>
                        <a:pt x="1172718" y="1009037"/>
                      </a:cubicBezTo>
                      <a:lnTo>
                        <a:pt x="1172718" y="1009037"/>
                      </a:lnTo>
                      <a:cubicBezTo>
                        <a:pt x="1172718" y="1011732"/>
                        <a:pt x="1173257" y="1014787"/>
                        <a:pt x="1173796" y="1018740"/>
                      </a:cubicBezTo>
                      <a:lnTo>
                        <a:pt x="1173796" y="1018740"/>
                      </a:lnTo>
                      <a:lnTo>
                        <a:pt x="1174156" y="1020896"/>
                      </a:lnTo>
                      <a:lnTo>
                        <a:pt x="1173796" y="1021075"/>
                      </a:lnTo>
                      <a:cubicBezTo>
                        <a:pt x="1172898" y="1032215"/>
                        <a:pt x="1165352" y="1042636"/>
                        <a:pt x="1155650" y="1042995"/>
                      </a:cubicBezTo>
                      <a:lnTo>
                        <a:pt x="1155650" y="1042995"/>
                      </a:lnTo>
                      <a:cubicBezTo>
                        <a:pt x="1150619" y="1042097"/>
                        <a:pt x="1137862" y="1060424"/>
                        <a:pt x="1129238" y="1066532"/>
                      </a:cubicBezTo>
                      <a:lnTo>
                        <a:pt x="1129238" y="1066532"/>
                      </a:lnTo>
                      <a:cubicBezTo>
                        <a:pt x="1127261" y="1067610"/>
                        <a:pt x="1125824" y="1068329"/>
                        <a:pt x="1124027" y="1068329"/>
                      </a:cubicBezTo>
                      <a:lnTo>
                        <a:pt x="1124027" y="1068329"/>
                      </a:lnTo>
                      <a:cubicBezTo>
                        <a:pt x="1120973" y="1068329"/>
                        <a:pt x="1119535" y="1065095"/>
                        <a:pt x="1119535" y="1063298"/>
                      </a:cubicBezTo>
                      <a:lnTo>
                        <a:pt x="1119535" y="1063298"/>
                      </a:lnTo>
                      <a:cubicBezTo>
                        <a:pt x="1119535" y="1059525"/>
                        <a:pt x="1121512" y="1055033"/>
                        <a:pt x="1122770" y="1051620"/>
                      </a:cubicBezTo>
                      <a:lnTo>
                        <a:pt x="1122770" y="1051620"/>
                      </a:lnTo>
                      <a:cubicBezTo>
                        <a:pt x="1125285" y="1044073"/>
                        <a:pt x="1126902" y="1037066"/>
                        <a:pt x="1135167" y="1035269"/>
                      </a:cubicBezTo>
                      <a:lnTo>
                        <a:pt x="1135167" y="1035269"/>
                      </a:lnTo>
                      <a:cubicBezTo>
                        <a:pt x="1139659" y="1035809"/>
                        <a:pt x="1144151" y="1016044"/>
                        <a:pt x="1148822" y="1002569"/>
                      </a:cubicBezTo>
                      <a:lnTo>
                        <a:pt x="1148822" y="1002569"/>
                      </a:lnTo>
                      <a:cubicBezTo>
                        <a:pt x="1149900" y="998976"/>
                        <a:pt x="1150259" y="996640"/>
                        <a:pt x="1150259" y="995203"/>
                      </a:cubicBezTo>
                      <a:lnTo>
                        <a:pt x="1150259" y="995203"/>
                      </a:lnTo>
                      <a:cubicBezTo>
                        <a:pt x="1150259" y="992328"/>
                        <a:pt x="1149541" y="993406"/>
                        <a:pt x="1143791" y="991070"/>
                      </a:cubicBezTo>
                      <a:lnTo>
                        <a:pt x="1143791" y="991070"/>
                      </a:lnTo>
                      <a:cubicBezTo>
                        <a:pt x="1139838" y="989812"/>
                        <a:pt x="1136784" y="988734"/>
                        <a:pt x="1136604" y="984961"/>
                      </a:cubicBezTo>
                      <a:lnTo>
                        <a:pt x="1136604" y="984961"/>
                      </a:lnTo>
                      <a:cubicBezTo>
                        <a:pt x="1136784" y="982626"/>
                        <a:pt x="1137682" y="981009"/>
                        <a:pt x="1138221" y="977235"/>
                      </a:cubicBezTo>
                      <a:lnTo>
                        <a:pt x="1138221" y="977235"/>
                      </a:lnTo>
                      <a:cubicBezTo>
                        <a:pt x="1139299" y="974001"/>
                        <a:pt x="1139479" y="972205"/>
                        <a:pt x="1139479" y="970408"/>
                      </a:cubicBezTo>
                      <a:lnTo>
                        <a:pt x="1139479" y="970408"/>
                      </a:lnTo>
                      <a:cubicBezTo>
                        <a:pt x="1139479" y="968072"/>
                        <a:pt x="1138760" y="965377"/>
                        <a:pt x="1138042" y="959987"/>
                      </a:cubicBezTo>
                      <a:lnTo>
                        <a:pt x="1138042" y="959987"/>
                      </a:lnTo>
                      <a:cubicBezTo>
                        <a:pt x="1135526" y="950285"/>
                        <a:pt x="1128519" y="944355"/>
                        <a:pt x="1119715" y="940403"/>
                      </a:cubicBezTo>
                      <a:lnTo>
                        <a:pt x="1119715" y="940403"/>
                      </a:lnTo>
                      <a:cubicBezTo>
                        <a:pt x="1107857" y="934294"/>
                        <a:pt x="1102826" y="900336"/>
                        <a:pt x="1101029" y="892430"/>
                      </a:cubicBezTo>
                      <a:lnTo>
                        <a:pt x="1101029" y="892430"/>
                      </a:lnTo>
                      <a:cubicBezTo>
                        <a:pt x="1099772" y="888657"/>
                        <a:pt x="1099412" y="882728"/>
                        <a:pt x="1099412" y="875721"/>
                      </a:cubicBezTo>
                      <a:lnTo>
                        <a:pt x="1099412" y="875721"/>
                      </a:lnTo>
                      <a:cubicBezTo>
                        <a:pt x="1099412" y="864941"/>
                        <a:pt x="1100490" y="852543"/>
                        <a:pt x="1102107" y="845716"/>
                      </a:cubicBezTo>
                      <a:lnTo>
                        <a:pt x="1102107" y="845716"/>
                      </a:lnTo>
                      <a:cubicBezTo>
                        <a:pt x="1103185" y="840864"/>
                        <a:pt x="1103904" y="838349"/>
                        <a:pt x="1103904" y="836552"/>
                      </a:cubicBezTo>
                      <a:lnTo>
                        <a:pt x="1103904" y="836552"/>
                      </a:lnTo>
                      <a:cubicBezTo>
                        <a:pt x="1103904" y="834217"/>
                        <a:pt x="1103185" y="831881"/>
                        <a:pt x="1100850" y="825952"/>
                      </a:cubicBezTo>
                      <a:lnTo>
                        <a:pt x="1100850" y="825952"/>
                      </a:lnTo>
                      <a:cubicBezTo>
                        <a:pt x="1099053" y="821640"/>
                        <a:pt x="1096897" y="820562"/>
                        <a:pt x="1093124" y="820382"/>
                      </a:cubicBezTo>
                      <a:lnTo>
                        <a:pt x="1093124" y="820382"/>
                      </a:lnTo>
                      <a:cubicBezTo>
                        <a:pt x="1088991" y="820382"/>
                        <a:pt x="1083601" y="822538"/>
                        <a:pt x="1078211" y="825772"/>
                      </a:cubicBezTo>
                      <a:lnTo>
                        <a:pt x="1078211" y="825772"/>
                      </a:lnTo>
                      <a:cubicBezTo>
                        <a:pt x="1066892" y="832959"/>
                        <a:pt x="1048385" y="835474"/>
                        <a:pt x="1035449" y="838169"/>
                      </a:cubicBezTo>
                      <a:lnTo>
                        <a:pt x="1035449" y="838169"/>
                      </a:lnTo>
                      <a:cubicBezTo>
                        <a:pt x="1023231" y="841763"/>
                        <a:pt x="1027004" y="845895"/>
                        <a:pt x="1018560" y="850207"/>
                      </a:cubicBezTo>
                      <a:lnTo>
                        <a:pt x="1018560" y="850207"/>
                      </a:lnTo>
                      <a:cubicBezTo>
                        <a:pt x="1016763" y="850926"/>
                        <a:pt x="1014966" y="851106"/>
                        <a:pt x="1013170" y="851106"/>
                      </a:cubicBezTo>
                      <a:lnTo>
                        <a:pt x="1013170" y="851106"/>
                      </a:lnTo>
                      <a:cubicBezTo>
                        <a:pt x="1006342" y="851106"/>
                        <a:pt x="998257" y="846794"/>
                        <a:pt x="998077" y="838888"/>
                      </a:cubicBezTo>
                      <a:lnTo>
                        <a:pt x="998077" y="838888"/>
                      </a:lnTo>
                      <a:cubicBezTo>
                        <a:pt x="997538" y="833318"/>
                        <a:pt x="986938" y="830264"/>
                        <a:pt x="981188" y="827569"/>
                      </a:cubicBezTo>
                      <a:lnTo>
                        <a:pt x="981188" y="827569"/>
                      </a:lnTo>
                      <a:cubicBezTo>
                        <a:pt x="979032" y="826670"/>
                        <a:pt x="974361" y="825952"/>
                        <a:pt x="968970" y="825952"/>
                      </a:cubicBezTo>
                      <a:lnTo>
                        <a:pt x="968970" y="825952"/>
                      </a:lnTo>
                      <a:cubicBezTo>
                        <a:pt x="961424" y="825952"/>
                        <a:pt x="952441" y="827389"/>
                        <a:pt x="948129" y="829904"/>
                      </a:cubicBezTo>
                      <a:lnTo>
                        <a:pt x="948129" y="829904"/>
                      </a:lnTo>
                      <a:cubicBezTo>
                        <a:pt x="940582" y="834756"/>
                        <a:pt x="942559" y="850207"/>
                        <a:pt x="938606" y="863144"/>
                      </a:cubicBezTo>
                      <a:lnTo>
                        <a:pt x="938606" y="863144"/>
                      </a:lnTo>
                      <a:cubicBezTo>
                        <a:pt x="934473" y="876080"/>
                        <a:pt x="926388" y="878236"/>
                        <a:pt x="916506" y="883267"/>
                      </a:cubicBezTo>
                      <a:lnTo>
                        <a:pt x="916506" y="883267"/>
                      </a:lnTo>
                      <a:cubicBezTo>
                        <a:pt x="906804" y="888837"/>
                        <a:pt x="885782" y="895485"/>
                        <a:pt x="874463" y="896922"/>
                      </a:cubicBezTo>
                      <a:lnTo>
                        <a:pt x="874463" y="896922"/>
                      </a:lnTo>
                      <a:cubicBezTo>
                        <a:pt x="865300" y="896922"/>
                        <a:pt x="857933" y="904109"/>
                        <a:pt x="852723" y="910577"/>
                      </a:cubicBezTo>
                      <a:lnTo>
                        <a:pt x="852723" y="910577"/>
                      </a:lnTo>
                      <a:cubicBezTo>
                        <a:pt x="846614" y="918123"/>
                        <a:pt x="828287" y="927107"/>
                        <a:pt x="819483" y="933575"/>
                      </a:cubicBezTo>
                      <a:lnTo>
                        <a:pt x="819483" y="933575"/>
                      </a:lnTo>
                      <a:cubicBezTo>
                        <a:pt x="811578" y="940223"/>
                        <a:pt x="804750" y="942918"/>
                        <a:pt x="804571" y="957292"/>
                      </a:cubicBezTo>
                      <a:lnTo>
                        <a:pt x="804571" y="957292"/>
                      </a:lnTo>
                      <a:cubicBezTo>
                        <a:pt x="804571" y="958370"/>
                        <a:pt x="804571" y="959448"/>
                        <a:pt x="804750" y="960885"/>
                      </a:cubicBezTo>
                      <a:lnTo>
                        <a:pt x="804750" y="960885"/>
                      </a:lnTo>
                      <a:cubicBezTo>
                        <a:pt x="804750" y="961963"/>
                        <a:pt x="804750" y="963041"/>
                        <a:pt x="804750" y="964119"/>
                      </a:cubicBezTo>
                      <a:lnTo>
                        <a:pt x="804750" y="964119"/>
                      </a:lnTo>
                      <a:cubicBezTo>
                        <a:pt x="805828" y="977415"/>
                        <a:pt x="800618" y="977056"/>
                        <a:pt x="792892" y="979032"/>
                      </a:cubicBezTo>
                      <a:lnTo>
                        <a:pt x="792892" y="979032"/>
                      </a:lnTo>
                      <a:cubicBezTo>
                        <a:pt x="782112" y="984422"/>
                        <a:pt x="776362" y="986758"/>
                        <a:pt x="771511" y="995382"/>
                      </a:cubicBezTo>
                      <a:lnTo>
                        <a:pt x="771511" y="995382"/>
                      </a:lnTo>
                      <a:cubicBezTo>
                        <a:pt x="765223" y="1005444"/>
                        <a:pt x="761809" y="1015146"/>
                        <a:pt x="747435" y="1016583"/>
                      </a:cubicBezTo>
                      <a:lnTo>
                        <a:pt x="747435" y="1016583"/>
                      </a:lnTo>
                      <a:cubicBezTo>
                        <a:pt x="734139" y="1019099"/>
                        <a:pt x="736295" y="1024669"/>
                        <a:pt x="724796" y="1032035"/>
                      </a:cubicBezTo>
                      <a:lnTo>
                        <a:pt x="724796" y="1032035"/>
                      </a:lnTo>
                      <a:cubicBezTo>
                        <a:pt x="719945" y="1035809"/>
                        <a:pt x="715094" y="1037246"/>
                        <a:pt x="710243" y="1037246"/>
                      </a:cubicBezTo>
                      <a:lnTo>
                        <a:pt x="710243" y="1037246"/>
                      </a:lnTo>
                      <a:cubicBezTo>
                        <a:pt x="703775" y="1037246"/>
                        <a:pt x="697486" y="1034730"/>
                        <a:pt x="691018" y="1032574"/>
                      </a:cubicBezTo>
                      <a:lnTo>
                        <a:pt x="691018" y="1032574"/>
                      </a:lnTo>
                      <a:cubicBezTo>
                        <a:pt x="688143" y="1031856"/>
                        <a:pt x="685628" y="1031676"/>
                        <a:pt x="682933" y="1031676"/>
                      </a:cubicBezTo>
                      <a:lnTo>
                        <a:pt x="682933" y="1031676"/>
                      </a:lnTo>
                      <a:cubicBezTo>
                        <a:pt x="675387" y="1031676"/>
                        <a:pt x="666223" y="1034371"/>
                        <a:pt x="644663" y="1039402"/>
                      </a:cubicBezTo>
                      <a:lnTo>
                        <a:pt x="644663" y="1039402"/>
                      </a:lnTo>
                      <a:cubicBezTo>
                        <a:pt x="639991" y="1040660"/>
                        <a:pt x="636218" y="1041199"/>
                        <a:pt x="632984" y="1041199"/>
                      </a:cubicBezTo>
                      <a:lnTo>
                        <a:pt x="632984" y="1041199"/>
                      </a:lnTo>
                      <a:cubicBezTo>
                        <a:pt x="621665" y="1041199"/>
                        <a:pt x="617892" y="1033293"/>
                        <a:pt x="617892" y="1025927"/>
                      </a:cubicBezTo>
                      <a:lnTo>
                        <a:pt x="617892" y="1025927"/>
                      </a:lnTo>
                      <a:cubicBezTo>
                        <a:pt x="617892" y="1020177"/>
                        <a:pt x="619509" y="1014248"/>
                        <a:pt x="620407" y="1010654"/>
                      </a:cubicBezTo>
                      <a:lnTo>
                        <a:pt x="620407" y="1010654"/>
                      </a:lnTo>
                      <a:cubicBezTo>
                        <a:pt x="620407" y="1010115"/>
                        <a:pt x="620407" y="1009936"/>
                        <a:pt x="620407" y="1009936"/>
                      </a:cubicBezTo>
                      <a:lnTo>
                        <a:pt x="620407" y="1009936"/>
                      </a:lnTo>
                      <a:cubicBezTo>
                        <a:pt x="621126" y="1007241"/>
                        <a:pt x="612681" y="1002210"/>
                        <a:pt x="602080" y="999515"/>
                      </a:cubicBezTo>
                      <a:lnTo>
                        <a:pt x="602080" y="999515"/>
                      </a:lnTo>
                      <a:cubicBezTo>
                        <a:pt x="591659" y="996640"/>
                        <a:pt x="580340" y="995023"/>
                        <a:pt x="576208" y="994484"/>
                      </a:cubicBezTo>
                      <a:lnTo>
                        <a:pt x="576208" y="994484"/>
                      </a:lnTo>
                      <a:cubicBezTo>
                        <a:pt x="574052" y="994304"/>
                        <a:pt x="572255" y="991609"/>
                        <a:pt x="572435" y="989633"/>
                      </a:cubicBezTo>
                      <a:lnTo>
                        <a:pt x="572435" y="989633"/>
                      </a:lnTo>
                      <a:cubicBezTo>
                        <a:pt x="572794" y="982087"/>
                        <a:pt x="583215" y="969689"/>
                        <a:pt x="591659" y="958729"/>
                      </a:cubicBezTo>
                      <a:lnTo>
                        <a:pt x="591659" y="958729"/>
                      </a:lnTo>
                      <a:cubicBezTo>
                        <a:pt x="600643" y="944535"/>
                        <a:pt x="599026" y="938786"/>
                        <a:pt x="601721" y="927646"/>
                      </a:cubicBezTo>
                      <a:lnTo>
                        <a:pt x="601721" y="927646"/>
                      </a:lnTo>
                      <a:cubicBezTo>
                        <a:pt x="604057" y="917584"/>
                        <a:pt x="603698" y="910038"/>
                        <a:pt x="621305" y="900695"/>
                      </a:cubicBezTo>
                      <a:lnTo>
                        <a:pt x="621305" y="900695"/>
                      </a:lnTo>
                      <a:cubicBezTo>
                        <a:pt x="637296" y="891173"/>
                        <a:pt x="631726" y="879314"/>
                        <a:pt x="647717" y="871409"/>
                      </a:cubicBezTo>
                      <a:lnTo>
                        <a:pt x="647717" y="871409"/>
                      </a:lnTo>
                      <a:cubicBezTo>
                        <a:pt x="662091" y="864402"/>
                        <a:pt x="661911" y="846614"/>
                        <a:pt x="673231" y="834576"/>
                      </a:cubicBezTo>
                      <a:lnTo>
                        <a:pt x="673231" y="834576"/>
                      </a:lnTo>
                      <a:cubicBezTo>
                        <a:pt x="682933" y="825413"/>
                        <a:pt x="677543" y="815710"/>
                        <a:pt x="690479" y="805110"/>
                      </a:cubicBezTo>
                      <a:lnTo>
                        <a:pt x="690479" y="805110"/>
                      </a:lnTo>
                      <a:cubicBezTo>
                        <a:pt x="694432" y="801876"/>
                        <a:pt x="695151" y="800079"/>
                        <a:pt x="694971" y="799540"/>
                      </a:cubicBezTo>
                      <a:lnTo>
                        <a:pt x="694971" y="799540"/>
                      </a:lnTo>
                      <a:cubicBezTo>
                        <a:pt x="696049" y="798282"/>
                        <a:pt x="688682" y="794868"/>
                        <a:pt x="688143" y="786244"/>
                      </a:cubicBezTo>
                      <a:lnTo>
                        <a:pt x="688143" y="786244"/>
                      </a:lnTo>
                      <a:cubicBezTo>
                        <a:pt x="688143" y="786244"/>
                        <a:pt x="688143" y="786065"/>
                        <a:pt x="688143" y="786065"/>
                      </a:cubicBezTo>
                      <a:lnTo>
                        <a:pt x="688143" y="786065"/>
                      </a:lnTo>
                      <a:lnTo>
                        <a:pt x="688143" y="785705"/>
                      </a:lnTo>
                      <a:cubicBezTo>
                        <a:pt x="688323" y="773847"/>
                        <a:pt x="700002" y="772409"/>
                        <a:pt x="710423" y="771152"/>
                      </a:cubicBezTo>
                      <a:lnTo>
                        <a:pt x="710423" y="771152"/>
                      </a:lnTo>
                      <a:cubicBezTo>
                        <a:pt x="721922" y="770792"/>
                        <a:pt x="721383" y="769355"/>
                        <a:pt x="726952" y="763965"/>
                      </a:cubicBezTo>
                      <a:lnTo>
                        <a:pt x="726952" y="763965"/>
                      </a:lnTo>
                      <a:cubicBezTo>
                        <a:pt x="729647" y="761270"/>
                        <a:pt x="733780" y="760012"/>
                        <a:pt x="738631" y="760012"/>
                      </a:cubicBezTo>
                      <a:lnTo>
                        <a:pt x="738631" y="760012"/>
                      </a:lnTo>
                      <a:cubicBezTo>
                        <a:pt x="744201" y="760012"/>
                        <a:pt x="750669" y="761809"/>
                        <a:pt x="756778" y="766480"/>
                      </a:cubicBezTo>
                      <a:lnTo>
                        <a:pt x="756778" y="766480"/>
                      </a:lnTo>
                      <a:cubicBezTo>
                        <a:pt x="763965" y="772409"/>
                        <a:pt x="764144" y="772409"/>
                        <a:pt x="769175" y="772589"/>
                      </a:cubicBezTo>
                      <a:lnTo>
                        <a:pt x="769175" y="772589"/>
                      </a:lnTo>
                      <a:cubicBezTo>
                        <a:pt x="770792" y="772589"/>
                        <a:pt x="772948" y="772589"/>
                        <a:pt x="775823" y="772589"/>
                      </a:cubicBezTo>
                      <a:lnTo>
                        <a:pt x="775823" y="772589"/>
                      </a:lnTo>
                      <a:cubicBezTo>
                        <a:pt x="776003" y="772589"/>
                        <a:pt x="776183" y="772589"/>
                        <a:pt x="776362" y="772589"/>
                      </a:cubicBezTo>
                      <a:lnTo>
                        <a:pt x="776362" y="772589"/>
                      </a:lnTo>
                      <a:lnTo>
                        <a:pt x="776362" y="772589"/>
                      </a:lnTo>
                      <a:cubicBezTo>
                        <a:pt x="789658" y="772769"/>
                        <a:pt x="800079" y="782291"/>
                        <a:pt x="814273" y="788760"/>
                      </a:cubicBezTo>
                      <a:lnTo>
                        <a:pt x="814273" y="788760"/>
                      </a:lnTo>
                      <a:cubicBezTo>
                        <a:pt x="824694" y="793431"/>
                        <a:pt x="833318" y="796665"/>
                        <a:pt x="843020" y="796665"/>
                      </a:cubicBezTo>
                      <a:lnTo>
                        <a:pt x="843020" y="796665"/>
                      </a:lnTo>
                      <a:cubicBezTo>
                        <a:pt x="846793" y="796665"/>
                        <a:pt x="850567" y="796306"/>
                        <a:pt x="854699" y="795228"/>
                      </a:cubicBezTo>
                      <a:lnTo>
                        <a:pt x="854699" y="795228"/>
                      </a:lnTo>
                      <a:cubicBezTo>
                        <a:pt x="867276" y="792173"/>
                        <a:pt x="887759" y="762707"/>
                        <a:pt x="891172" y="754083"/>
                      </a:cubicBezTo>
                      <a:lnTo>
                        <a:pt x="891172" y="754083"/>
                      </a:lnTo>
                      <a:cubicBezTo>
                        <a:pt x="896024" y="743482"/>
                        <a:pt x="911655" y="735577"/>
                        <a:pt x="914710" y="726414"/>
                      </a:cubicBezTo>
                      <a:lnTo>
                        <a:pt x="914710" y="726414"/>
                      </a:lnTo>
                      <a:cubicBezTo>
                        <a:pt x="919022" y="713657"/>
                        <a:pt x="922974" y="713477"/>
                        <a:pt x="923693" y="707009"/>
                      </a:cubicBezTo>
                      <a:lnTo>
                        <a:pt x="923693" y="707009"/>
                      </a:lnTo>
                      <a:cubicBezTo>
                        <a:pt x="923873" y="706290"/>
                        <a:pt x="923873" y="705751"/>
                        <a:pt x="923873" y="705212"/>
                      </a:cubicBezTo>
                      <a:lnTo>
                        <a:pt x="923873" y="705212"/>
                      </a:lnTo>
                      <a:cubicBezTo>
                        <a:pt x="924052" y="699822"/>
                        <a:pt x="919022" y="695510"/>
                        <a:pt x="918483" y="689042"/>
                      </a:cubicBezTo>
                      <a:lnTo>
                        <a:pt x="918483" y="689042"/>
                      </a:lnTo>
                      <a:cubicBezTo>
                        <a:pt x="918483" y="688862"/>
                        <a:pt x="918483" y="688862"/>
                        <a:pt x="918483" y="688682"/>
                      </a:cubicBezTo>
                      <a:lnTo>
                        <a:pt x="918483" y="688682"/>
                      </a:lnTo>
                      <a:cubicBezTo>
                        <a:pt x="918483" y="688682"/>
                        <a:pt x="918483" y="688682"/>
                        <a:pt x="918483" y="688682"/>
                      </a:cubicBezTo>
                      <a:lnTo>
                        <a:pt x="918483" y="688682"/>
                      </a:lnTo>
                      <a:lnTo>
                        <a:pt x="918483" y="688682"/>
                      </a:lnTo>
                      <a:cubicBezTo>
                        <a:pt x="918483" y="688682"/>
                        <a:pt x="918483" y="688682"/>
                        <a:pt x="918483" y="688682"/>
                      </a:cubicBezTo>
                      <a:lnTo>
                        <a:pt x="918483" y="688682"/>
                      </a:lnTo>
                      <a:lnTo>
                        <a:pt x="918483" y="688682"/>
                      </a:lnTo>
                      <a:cubicBezTo>
                        <a:pt x="918662" y="682394"/>
                        <a:pt x="922256" y="671793"/>
                        <a:pt x="928365" y="668379"/>
                      </a:cubicBezTo>
                      <a:lnTo>
                        <a:pt x="928365" y="668379"/>
                      </a:lnTo>
                      <a:cubicBezTo>
                        <a:pt x="929802" y="666942"/>
                        <a:pt x="930700" y="665145"/>
                        <a:pt x="930700" y="663528"/>
                      </a:cubicBezTo>
                      <a:lnTo>
                        <a:pt x="930700" y="663528"/>
                      </a:lnTo>
                      <a:cubicBezTo>
                        <a:pt x="930700" y="661372"/>
                        <a:pt x="929443" y="658498"/>
                        <a:pt x="924951" y="655084"/>
                      </a:cubicBezTo>
                      <a:lnTo>
                        <a:pt x="924951" y="655084"/>
                      </a:lnTo>
                      <a:cubicBezTo>
                        <a:pt x="914710" y="649155"/>
                        <a:pt x="905726" y="634421"/>
                        <a:pt x="901773" y="627953"/>
                      </a:cubicBezTo>
                      <a:lnTo>
                        <a:pt x="901773" y="627953"/>
                      </a:lnTo>
                      <a:cubicBezTo>
                        <a:pt x="900875" y="626875"/>
                        <a:pt x="900336" y="625438"/>
                        <a:pt x="900336" y="624180"/>
                      </a:cubicBezTo>
                      <a:lnTo>
                        <a:pt x="900336" y="624180"/>
                      </a:lnTo>
                      <a:cubicBezTo>
                        <a:pt x="901593" y="616993"/>
                        <a:pt x="910038" y="616814"/>
                        <a:pt x="912194" y="612861"/>
                      </a:cubicBezTo>
                      <a:lnTo>
                        <a:pt x="912194" y="612861"/>
                      </a:lnTo>
                      <a:cubicBezTo>
                        <a:pt x="915788" y="608010"/>
                        <a:pt x="921357" y="606033"/>
                        <a:pt x="927287" y="606033"/>
                      </a:cubicBezTo>
                      <a:lnTo>
                        <a:pt x="927287" y="606033"/>
                      </a:lnTo>
                      <a:cubicBezTo>
                        <a:pt x="929083" y="606033"/>
                        <a:pt x="931060" y="606213"/>
                        <a:pt x="933395" y="606752"/>
                      </a:cubicBezTo>
                      <a:lnTo>
                        <a:pt x="933395" y="606752"/>
                      </a:lnTo>
                      <a:cubicBezTo>
                        <a:pt x="936270" y="607650"/>
                        <a:pt x="938247" y="608010"/>
                        <a:pt x="939684" y="608010"/>
                      </a:cubicBezTo>
                      <a:lnTo>
                        <a:pt x="939684" y="608010"/>
                      </a:lnTo>
                      <a:cubicBezTo>
                        <a:pt x="942199" y="608010"/>
                        <a:pt x="943816" y="607111"/>
                        <a:pt x="946691" y="605854"/>
                      </a:cubicBezTo>
                      <a:lnTo>
                        <a:pt x="946691" y="605854"/>
                      </a:lnTo>
                      <a:cubicBezTo>
                        <a:pt x="947769" y="604955"/>
                        <a:pt x="949207" y="604416"/>
                        <a:pt x="950464" y="604416"/>
                      </a:cubicBezTo>
                      <a:lnTo>
                        <a:pt x="950464" y="604416"/>
                      </a:lnTo>
                      <a:cubicBezTo>
                        <a:pt x="957471" y="605674"/>
                        <a:pt x="957831" y="614478"/>
                        <a:pt x="959448" y="614658"/>
                      </a:cubicBezTo>
                      <a:lnTo>
                        <a:pt x="959448" y="614658"/>
                      </a:lnTo>
                      <a:cubicBezTo>
                        <a:pt x="960526" y="614837"/>
                        <a:pt x="962143" y="615017"/>
                        <a:pt x="964119" y="615017"/>
                      </a:cubicBezTo>
                      <a:lnTo>
                        <a:pt x="964119" y="615017"/>
                      </a:lnTo>
                      <a:cubicBezTo>
                        <a:pt x="969330" y="615017"/>
                        <a:pt x="976517" y="613580"/>
                        <a:pt x="978493" y="612322"/>
                      </a:cubicBezTo>
                      <a:lnTo>
                        <a:pt x="978493" y="612322"/>
                      </a:lnTo>
                      <a:cubicBezTo>
                        <a:pt x="980829" y="611244"/>
                        <a:pt x="988195" y="594714"/>
                        <a:pt x="991968" y="584293"/>
                      </a:cubicBezTo>
                      <a:lnTo>
                        <a:pt x="991968" y="584293"/>
                      </a:lnTo>
                      <a:cubicBezTo>
                        <a:pt x="993226" y="580340"/>
                        <a:pt x="996101" y="577645"/>
                        <a:pt x="999335" y="577825"/>
                      </a:cubicBezTo>
                      <a:lnTo>
                        <a:pt x="999335" y="577825"/>
                      </a:lnTo>
                      <a:cubicBezTo>
                        <a:pt x="1005623" y="578364"/>
                        <a:pt x="1009756" y="584652"/>
                        <a:pt x="1010115" y="590581"/>
                      </a:cubicBezTo>
                      <a:lnTo>
                        <a:pt x="1010115" y="590581"/>
                      </a:lnTo>
                      <a:cubicBezTo>
                        <a:pt x="1010115" y="594355"/>
                        <a:pt x="1009037" y="591480"/>
                        <a:pt x="1020536" y="597589"/>
                      </a:cubicBezTo>
                      <a:lnTo>
                        <a:pt x="1020536" y="597589"/>
                      </a:lnTo>
                      <a:cubicBezTo>
                        <a:pt x="1025926" y="600463"/>
                        <a:pt x="1028621" y="602260"/>
                        <a:pt x="1028801" y="601901"/>
                      </a:cubicBezTo>
                      <a:lnTo>
                        <a:pt x="1028801" y="601901"/>
                      </a:lnTo>
                      <a:cubicBezTo>
                        <a:pt x="1028801" y="601901"/>
                        <a:pt x="1028801" y="601901"/>
                        <a:pt x="1029520" y="601182"/>
                      </a:cubicBezTo>
                      <a:lnTo>
                        <a:pt x="1029520" y="601182"/>
                      </a:lnTo>
                      <a:cubicBezTo>
                        <a:pt x="1030239" y="600284"/>
                        <a:pt x="1031496" y="598487"/>
                        <a:pt x="1033113" y="595612"/>
                      </a:cubicBezTo>
                      <a:lnTo>
                        <a:pt x="1033113" y="595612"/>
                      </a:lnTo>
                      <a:cubicBezTo>
                        <a:pt x="1036707" y="590402"/>
                        <a:pt x="1040300" y="588246"/>
                        <a:pt x="1044253" y="588246"/>
                      </a:cubicBezTo>
                      <a:lnTo>
                        <a:pt x="1044253" y="588246"/>
                      </a:lnTo>
                      <a:cubicBezTo>
                        <a:pt x="1047487" y="588246"/>
                        <a:pt x="1050362" y="589144"/>
                        <a:pt x="1054854" y="589144"/>
                      </a:cubicBezTo>
                      <a:lnTo>
                        <a:pt x="1054854" y="589144"/>
                      </a:lnTo>
                      <a:cubicBezTo>
                        <a:pt x="1054854" y="589144"/>
                        <a:pt x="1054854" y="589144"/>
                        <a:pt x="1054854" y="589144"/>
                      </a:cubicBezTo>
                      <a:lnTo>
                        <a:pt x="1054854" y="589144"/>
                      </a:lnTo>
                      <a:cubicBezTo>
                        <a:pt x="1062939" y="589683"/>
                        <a:pt x="1080906" y="570099"/>
                        <a:pt x="1084320" y="566326"/>
                      </a:cubicBezTo>
                      <a:lnTo>
                        <a:pt x="1084320" y="566326"/>
                      </a:lnTo>
                      <a:cubicBezTo>
                        <a:pt x="1086835" y="562553"/>
                        <a:pt x="1090968" y="562193"/>
                        <a:pt x="1094561" y="562193"/>
                      </a:cubicBezTo>
                      <a:lnTo>
                        <a:pt x="1094561" y="562193"/>
                      </a:lnTo>
                      <a:cubicBezTo>
                        <a:pt x="1097076" y="562193"/>
                        <a:pt x="1099592" y="562373"/>
                        <a:pt x="1102107" y="562373"/>
                      </a:cubicBezTo>
                      <a:lnTo>
                        <a:pt x="1102107" y="562373"/>
                      </a:lnTo>
                      <a:lnTo>
                        <a:pt x="1102107" y="562373"/>
                      </a:lnTo>
                      <a:cubicBezTo>
                        <a:pt x="1107497" y="562553"/>
                        <a:pt x="1130316" y="554468"/>
                        <a:pt x="1136784" y="553210"/>
                      </a:cubicBezTo>
                      <a:lnTo>
                        <a:pt x="1136784" y="553210"/>
                      </a:lnTo>
                      <a:cubicBezTo>
                        <a:pt x="1143073" y="550694"/>
                        <a:pt x="1149720" y="546562"/>
                        <a:pt x="1159423" y="542429"/>
                      </a:cubicBezTo>
                      <a:lnTo>
                        <a:pt x="1159423" y="542429"/>
                      </a:lnTo>
                      <a:cubicBezTo>
                        <a:pt x="1169484" y="538656"/>
                        <a:pt x="1164633" y="543508"/>
                        <a:pt x="1166789" y="536500"/>
                      </a:cubicBezTo>
                      <a:lnTo>
                        <a:pt x="1166789" y="536500"/>
                      </a:lnTo>
                      <a:cubicBezTo>
                        <a:pt x="1166610" y="530391"/>
                        <a:pt x="1170203" y="527157"/>
                        <a:pt x="1180085" y="523923"/>
                      </a:cubicBezTo>
                      <a:lnTo>
                        <a:pt x="1180085" y="523923"/>
                      </a:lnTo>
                      <a:cubicBezTo>
                        <a:pt x="1191225" y="518892"/>
                        <a:pt x="1196255" y="511346"/>
                        <a:pt x="1205778" y="503081"/>
                      </a:cubicBezTo>
                      <a:lnTo>
                        <a:pt x="1205778" y="503081"/>
                      </a:lnTo>
                      <a:cubicBezTo>
                        <a:pt x="1208114" y="501105"/>
                        <a:pt x="1209371" y="500027"/>
                        <a:pt x="1211707" y="499847"/>
                      </a:cubicBezTo>
                      <a:lnTo>
                        <a:pt x="1211707" y="499847"/>
                      </a:lnTo>
                      <a:cubicBezTo>
                        <a:pt x="1214402" y="499847"/>
                        <a:pt x="1215121" y="502722"/>
                        <a:pt x="1215121" y="503800"/>
                      </a:cubicBezTo>
                      <a:lnTo>
                        <a:pt x="1215121" y="503800"/>
                      </a:lnTo>
                      <a:cubicBezTo>
                        <a:pt x="1214941" y="507573"/>
                        <a:pt x="1212605" y="513143"/>
                        <a:pt x="1210988" y="518353"/>
                      </a:cubicBezTo>
                      <a:lnTo>
                        <a:pt x="1210988" y="518353"/>
                      </a:lnTo>
                      <a:cubicBezTo>
                        <a:pt x="1210270" y="519611"/>
                        <a:pt x="1210090" y="520510"/>
                        <a:pt x="1210090" y="521228"/>
                      </a:cubicBezTo>
                      <a:lnTo>
                        <a:pt x="1210090" y="521228"/>
                      </a:lnTo>
                      <a:cubicBezTo>
                        <a:pt x="1210090" y="523025"/>
                        <a:pt x="1212426" y="525001"/>
                        <a:pt x="1217996" y="525181"/>
                      </a:cubicBezTo>
                      <a:lnTo>
                        <a:pt x="1217996" y="525181"/>
                      </a:lnTo>
                      <a:cubicBezTo>
                        <a:pt x="1217996" y="525181"/>
                        <a:pt x="1217996" y="525181"/>
                        <a:pt x="1217996" y="525181"/>
                      </a:cubicBezTo>
                      <a:lnTo>
                        <a:pt x="1217996" y="525181"/>
                      </a:lnTo>
                      <a:cubicBezTo>
                        <a:pt x="1219613" y="525001"/>
                        <a:pt x="1219433" y="525181"/>
                        <a:pt x="1220152" y="521767"/>
                      </a:cubicBezTo>
                      <a:lnTo>
                        <a:pt x="1220152" y="521767"/>
                      </a:lnTo>
                      <a:cubicBezTo>
                        <a:pt x="1220511" y="518533"/>
                        <a:pt x="1220152" y="513862"/>
                        <a:pt x="1220870" y="508831"/>
                      </a:cubicBezTo>
                      <a:lnTo>
                        <a:pt x="1220870" y="508831"/>
                      </a:lnTo>
                      <a:cubicBezTo>
                        <a:pt x="1222487" y="497691"/>
                        <a:pt x="1233268" y="492121"/>
                        <a:pt x="1247821" y="489426"/>
                      </a:cubicBezTo>
                      <a:lnTo>
                        <a:pt x="1247821" y="489426"/>
                      </a:lnTo>
                      <a:cubicBezTo>
                        <a:pt x="1251055" y="488708"/>
                        <a:pt x="1253391" y="488528"/>
                        <a:pt x="1255367" y="488528"/>
                      </a:cubicBezTo>
                      <a:lnTo>
                        <a:pt x="1255367" y="488528"/>
                      </a:lnTo>
                      <a:cubicBezTo>
                        <a:pt x="1258422" y="488169"/>
                        <a:pt x="1261476" y="490504"/>
                        <a:pt x="1261656" y="492840"/>
                      </a:cubicBezTo>
                      <a:lnTo>
                        <a:pt x="1261656" y="492840"/>
                      </a:lnTo>
                      <a:cubicBezTo>
                        <a:pt x="1262015" y="494816"/>
                        <a:pt x="1261836" y="496074"/>
                        <a:pt x="1262734" y="498230"/>
                      </a:cubicBezTo>
                      <a:lnTo>
                        <a:pt x="1262734" y="498230"/>
                      </a:lnTo>
                      <a:cubicBezTo>
                        <a:pt x="1262734" y="498590"/>
                        <a:pt x="1262914" y="498769"/>
                        <a:pt x="1262914" y="498769"/>
                      </a:cubicBezTo>
                      <a:lnTo>
                        <a:pt x="1262914" y="498769"/>
                      </a:lnTo>
                      <a:cubicBezTo>
                        <a:pt x="1264171" y="498230"/>
                        <a:pt x="1268483" y="494457"/>
                        <a:pt x="1271358" y="490684"/>
                      </a:cubicBezTo>
                      <a:lnTo>
                        <a:pt x="1271358" y="490684"/>
                      </a:lnTo>
                      <a:cubicBezTo>
                        <a:pt x="1273155" y="488169"/>
                        <a:pt x="1274233" y="486372"/>
                        <a:pt x="1277108" y="486012"/>
                      </a:cubicBezTo>
                      <a:lnTo>
                        <a:pt x="1277108" y="486012"/>
                      </a:lnTo>
                      <a:cubicBezTo>
                        <a:pt x="1282857" y="487450"/>
                        <a:pt x="1282139" y="492481"/>
                        <a:pt x="1285912" y="495535"/>
                      </a:cubicBezTo>
                      <a:lnTo>
                        <a:pt x="1285912" y="495535"/>
                      </a:lnTo>
                      <a:cubicBezTo>
                        <a:pt x="1286810" y="496433"/>
                        <a:pt x="1287349" y="496433"/>
                        <a:pt x="1287708" y="496613"/>
                      </a:cubicBezTo>
                      <a:lnTo>
                        <a:pt x="1287708" y="496613"/>
                      </a:lnTo>
                      <a:cubicBezTo>
                        <a:pt x="1289146" y="497152"/>
                        <a:pt x="1293638" y="491942"/>
                        <a:pt x="1299926" y="488528"/>
                      </a:cubicBezTo>
                      <a:lnTo>
                        <a:pt x="1299926" y="488528"/>
                      </a:lnTo>
                      <a:cubicBezTo>
                        <a:pt x="1305855" y="484934"/>
                        <a:pt x="1313761" y="475771"/>
                        <a:pt x="1315737" y="470381"/>
                      </a:cubicBezTo>
                      <a:lnTo>
                        <a:pt x="1315737" y="470381"/>
                      </a:lnTo>
                      <a:cubicBezTo>
                        <a:pt x="1317354" y="461038"/>
                        <a:pt x="1327955" y="448102"/>
                        <a:pt x="1334962" y="440915"/>
                      </a:cubicBezTo>
                      <a:lnTo>
                        <a:pt x="1334962" y="440915"/>
                      </a:lnTo>
                      <a:cubicBezTo>
                        <a:pt x="1336220" y="439837"/>
                        <a:pt x="1337118" y="438938"/>
                        <a:pt x="1337657" y="438399"/>
                      </a:cubicBezTo>
                      <a:lnTo>
                        <a:pt x="1337657" y="438399"/>
                      </a:lnTo>
                      <a:cubicBezTo>
                        <a:pt x="1337837" y="438399"/>
                        <a:pt x="1337837" y="438220"/>
                        <a:pt x="1337837" y="438220"/>
                      </a:cubicBezTo>
                      <a:lnTo>
                        <a:pt x="1337837" y="438220"/>
                      </a:lnTo>
                      <a:cubicBezTo>
                        <a:pt x="1337657" y="438040"/>
                        <a:pt x="1337477" y="437860"/>
                        <a:pt x="1337118" y="437501"/>
                      </a:cubicBezTo>
                      <a:lnTo>
                        <a:pt x="1337118" y="437501"/>
                      </a:lnTo>
                      <a:cubicBezTo>
                        <a:pt x="1336220" y="436782"/>
                        <a:pt x="1334962" y="435525"/>
                        <a:pt x="1333165" y="433728"/>
                      </a:cubicBezTo>
                      <a:lnTo>
                        <a:pt x="1333165" y="433728"/>
                      </a:lnTo>
                      <a:cubicBezTo>
                        <a:pt x="1332267" y="432470"/>
                        <a:pt x="1331728" y="431572"/>
                        <a:pt x="1331548" y="429955"/>
                      </a:cubicBezTo>
                      <a:lnTo>
                        <a:pt x="1331548" y="429955"/>
                      </a:lnTo>
                      <a:cubicBezTo>
                        <a:pt x="1334064" y="423127"/>
                        <a:pt x="1339454" y="426541"/>
                        <a:pt x="1344125" y="420971"/>
                      </a:cubicBezTo>
                      <a:lnTo>
                        <a:pt x="1344125" y="420971"/>
                      </a:lnTo>
                      <a:cubicBezTo>
                        <a:pt x="1350054" y="416300"/>
                        <a:pt x="1356343" y="403184"/>
                        <a:pt x="1362452" y="398333"/>
                      </a:cubicBezTo>
                      <a:lnTo>
                        <a:pt x="1362452" y="398333"/>
                      </a:lnTo>
                      <a:cubicBezTo>
                        <a:pt x="1364608" y="396536"/>
                        <a:pt x="1366764" y="395458"/>
                        <a:pt x="1369100" y="395458"/>
                      </a:cubicBezTo>
                      <a:lnTo>
                        <a:pt x="1369100" y="395458"/>
                      </a:lnTo>
                      <a:cubicBezTo>
                        <a:pt x="1374131" y="395817"/>
                        <a:pt x="1376107" y="398872"/>
                        <a:pt x="1382036" y="400489"/>
                      </a:cubicBezTo>
                      <a:lnTo>
                        <a:pt x="1382036" y="400489"/>
                      </a:lnTo>
                      <a:cubicBezTo>
                        <a:pt x="1384372" y="401207"/>
                        <a:pt x="1386887" y="401567"/>
                        <a:pt x="1389403" y="401567"/>
                      </a:cubicBezTo>
                      <a:lnTo>
                        <a:pt x="1389403" y="401567"/>
                      </a:lnTo>
                      <a:cubicBezTo>
                        <a:pt x="1394433" y="401567"/>
                        <a:pt x="1399824" y="400489"/>
                        <a:pt x="1404495" y="400309"/>
                      </a:cubicBezTo>
                      <a:lnTo>
                        <a:pt x="1404495" y="400309"/>
                      </a:lnTo>
                      <a:cubicBezTo>
                        <a:pt x="1404675" y="400309"/>
                        <a:pt x="1404854" y="400309"/>
                        <a:pt x="1405034" y="400309"/>
                      </a:cubicBezTo>
                      <a:lnTo>
                        <a:pt x="1405034" y="400309"/>
                      </a:lnTo>
                      <a:cubicBezTo>
                        <a:pt x="1405214" y="400309"/>
                        <a:pt x="1405393" y="400309"/>
                        <a:pt x="1405573" y="400309"/>
                      </a:cubicBezTo>
                      <a:lnTo>
                        <a:pt x="1405573" y="400309"/>
                      </a:lnTo>
                      <a:cubicBezTo>
                        <a:pt x="1410963" y="401028"/>
                        <a:pt x="1412221" y="406418"/>
                        <a:pt x="1412221" y="410910"/>
                      </a:cubicBezTo>
                      <a:lnTo>
                        <a:pt x="1412221" y="410910"/>
                      </a:lnTo>
                      <a:cubicBezTo>
                        <a:pt x="1412221" y="415761"/>
                        <a:pt x="1410963" y="420971"/>
                        <a:pt x="1408807" y="423666"/>
                      </a:cubicBezTo>
                      <a:lnTo>
                        <a:pt x="1408807" y="423666"/>
                      </a:lnTo>
                      <a:cubicBezTo>
                        <a:pt x="1404675" y="432470"/>
                        <a:pt x="1391199" y="434267"/>
                        <a:pt x="1383114" y="437321"/>
                      </a:cubicBezTo>
                      <a:lnTo>
                        <a:pt x="1383114" y="437321"/>
                      </a:lnTo>
                      <a:cubicBezTo>
                        <a:pt x="1377005" y="437860"/>
                        <a:pt x="1358858" y="453133"/>
                        <a:pt x="1357421" y="457265"/>
                      </a:cubicBezTo>
                      <a:lnTo>
                        <a:pt x="1357421" y="457265"/>
                      </a:lnTo>
                      <a:cubicBezTo>
                        <a:pt x="1355085" y="461757"/>
                        <a:pt x="1352750" y="464092"/>
                        <a:pt x="1352929" y="466608"/>
                      </a:cubicBezTo>
                      <a:lnTo>
                        <a:pt x="1352929" y="466608"/>
                      </a:lnTo>
                      <a:cubicBezTo>
                        <a:pt x="1352929" y="467506"/>
                        <a:pt x="1353109" y="468405"/>
                        <a:pt x="1353648" y="469662"/>
                      </a:cubicBezTo>
                      <a:lnTo>
                        <a:pt x="1353648" y="469662"/>
                      </a:lnTo>
                      <a:cubicBezTo>
                        <a:pt x="1356343" y="475052"/>
                        <a:pt x="1359038" y="481521"/>
                        <a:pt x="1361733" y="484395"/>
                      </a:cubicBezTo>
                      <a:lnTo>
                        <a:pt x="1361733" y="484395"/>
                      </a:lnTo>
                      <a:cubicBezTo>
                        <a:pt x="1363889" y="485653"/>
                        <a:pt x="1366045" y="486731"/>
                        <a:pt x="1366225" y="489786"/>
                      </a:cubicBezTo>
                      <a:lnTo>
                        <a:pt x="1366225" y="489786"/>
                      </a:lnTo>
                      <a:cubicBezTo>
                        <a:pt x="1365506" y="494457"/>
                        <a:pt x="1361733" y="495176"/>
                        <a:pt x="1356163" y="497152"/>
                      </a:cubicBezTo>
                      <a:lnTo>
                        <a:pt x="1356163" y="497152"/>
                      </a:lnTo>
                      <a:cubicBezTo>
                        <a:pt x="1355804" y="497332"/>
                        <a:pt x="1355624" y="497332"/>
                        <a:pt x="1355265" y="497511"/>
                      </a:cubicBezTo>
                      <a:lnTo>
                        <a:pt x="1355265" y="497511"/>
                      </a:lnTo>
                      <a:cubicBezTo>
                        <a:pt x="1355984" y="497871"/>
                        <a:pt x="1357421" y="498230"/>
                        <a:pt x="1359038" y="498230"/>
                      </a:cubicBezTo>
                      <a:lnTo>
                        <a:pt x="1359038" y="498230"/>
                      </a:lnTo>
                      <a:cubicBezTo>
                        <a:pt x="1361374" y="498230"/>
                        <a:pt x="1364249" y="497691"/>
                        <a:pt x="1367662" y="496433"/>
                      </a:cubicBezTo>
                      <a:lnTo>
                        <a:pt x="1367662" y="496433"/>
                      </a:lnTo>
                      <a:cubicBezTo>
                        <a:pt x="1380060" y="492660"/>
                        <a:pt x="1380060" y="486012"/>
                        <a:pt x="1386887" y="481880"/>
                      </a:cubicBezTo>
                      <a:lnTo>
                        <a:pt x="1386887" y="481880"/>
                      </a:lnTo>
                      <a:cubicBezTo>
                        <a:pt x="1388504" y="480982"/>
                        <a:pt x="1390121" y="480802"/>
                        <a:pt x="1391559" y="480802"/>
                      </a:cubicBezTo>
                      <a:lnTo>
                        <a:pt x="1391559" y="480802"/>
                      </a:lnTo>
                      <a:cubicBezTo>
                        <a:pt x="1397668" y="480802"/>
                        <a:pt x="1403597" y="484575"/>
                        <a:pt x="1403776" y="484575"/>
                      </a:cubicBezTo>
                      <a:lnTo>
                        <a:pt x="1403776" y="484575"/>
                      </a:lnTo>
                      <a:lnTo>
                        <a:pt x="1404495" y="484934"/>
                      </a:lnTo>
                      <a:lnTo>
                        <a:pt x="1404854" y="485833"/>
                      </a:lnTo>
                      <a:cubicBezTo>
                        <a:pt x="1404854" y="486012"/>
                        <a:pt x="1411502" y="503081"/>
                        <a:pt x="1412940" y="510089"/>
                      </a:cubicBezTo>
                      <a:lnTo>
                        <a:pt x="1412940" y="510089"/>
                      </a:lnTo>
                      <a:cubicBezTo>
                        <a:pt x="1413299" y="512604"/>
                        <a:pt x="1416174" y="513862"/>
                        <a:pt x="1422283" y="514041"/>
                      </a:cubicBezTo>
                      <a:lnTo>
                        <a:pt x="1422283" y="514041"/>
                      </a:lnTo>
                      <a:cubicBezTo>
                        <a:pt x="1424978" y="514041"/>
                        <a:pt x="1428032" y="513862"/>
                        <a:pt x="1431266" y="513323"/>
                      </a:cubicBezTo>
                      <a:lnTo>
                        <a:pt x="1431266" y="513323"/>
                      </a:lnTo>
                      <a:cubicBezTo>
                        <a:pt x="1441508" y="512065"/>
                        <a:pt x="1463966" y="507932"/>
                        <a:pt x="1473669" y="501644"/>
                      </a:cubicBezTo>
                      <a:lnTo>
                        <a:pt x="1473669" y="501644"/>
                      </a:lnTo>
                      <a:cubicBezTo>
                        <a:pt x="1477981" y="499129"/>
                        <a:pt x="1483191" y="498230"/>
                        <a:pt x="1488402" y="498230"/>
                      </a:cubicBezTo>
                      <a:lnTo>
                        <a:pt x="1488402" y="498230"/>
                      </a:lnTo>
                      <a:cubicBezTo>
                        <a:pt x="1496307" y="498230"/>
                        <a:pt x="1504393" y="500207"/>
                        <a:pt x="1510322" y="502722"/>
                      </a:cubicBezTo>
                      <a:lnTo>
                        <a:pt x="1510322" y="502722"/>
                      </a:lnTo>
                      <a:cubicBezTo>
                        <a:pt x="1514814" y="505776"/>
                        <a:pt x="1515892" y="502902"/>
                        <a:pt x="1518227" y="508112"/>
                      </a:cubicBezTo>
                      <a:lnTo>
                        <a:pt x="1518227" y="508112"/>
                      </a:lnTo>
                      <a:cubicBezTo>
                        <a:pt x="1517509" y="511167"/>
                        <a:pt x="1516610" y="510807"/>
                        <a:pt x="1515173" y="512963"/>
                      </a:cubicBezTo>
                      <a:lnTo>
                        <a:pt x="1515173" y="512963"/>
                      </a:lnTo>
                      <a:cubicBezTo>
                        <a:pt x="1514814" y="513502"/>
                        <a:pt x="1514814" y="513862"/>
                        <a:pt x="1514814" y="514221"/>
                      </a:cubicBezTo>
                      <a:lnTo>
                        <a:pt x="1514814" y="514221"/>
                      </a:lnTo>
                      <a:cubicBezTo>
                        <a:pt x="1514454" y="516018"/>
                        <a:pt x="1522539" y="520330"/>
                        <a:pt x="1528828" y="521049"/>
                      </a:cubicBezTo>
                      <a:lnTo>
                        <a:pt x="1528828" y="521049"/>
                      </a:lnTo>
                      <a:cubicBezTo>
                        <a:pt x="1534757" y="521049"/>
                        <a:pt x="1536734" y="516377"/>
                        <a:pt x="1539608" y="508112"/>
                      </a:cubicBezTo>
                      <a:lnTo>
                        <a:pt x="1539608" y="508112"/>
                      </a:lnTo>
                      <a:cubicBezTo>
                        <a:pt x="1540866" y="503261"/>
                        <a:pt x="1544819" y="500746"/>
                        <a:pt x="1548592" y="501105"/>
                      </a:cubicBezTo>
                      <a:lnTo>
                        <a:pt x="1548592" y="501105"/>
                      </a:lnTo>
                      <a:cubicBezTo>
                        <a:pt x="1552365" y="501105"/>
                        <a:pt x="1555958" y="502542"/>
                        <a:pt x="1559911" y="503800"/>
                      </a:cubicBezTo>
                      <a:lnTo>
                        <a:pt x="1559911" y="503800"/>
                      </a:lnTo>
                      <a:cubicBezTo>
                        <a:pt x="1565840" y="505776"/>
                        <a:pt x="1567997" y="507393"/>
                        <a:pt x="1571051" y="507393"/>
                      </a:cubicBezTo>
                      <a:lnTo>
                        <a:pt x="1571051" y="507393"/>
                      </a:lnTo>
                      <a:cubicBezTo>
                        <a:pt x="1572488" y="507393"/>
                        <a:pt x="1574285" y="507214"/>
                        <a:pt x="1576621" y="506495"/>
                      </a:cubicBezTo>
                      <a:lnTo>
                        <a:pt x="1576621" y="506495"/>
                      </a:lnTo>
                      <a:cubicBezTo>
                        <a:pt x="1581651" y="505956"/>
                        <a:pt x="1593689" y="468225"/>
                        <a:pt x="1598900" y="459601"/>
                      </a:cubicBezTo>
                      <a:lnTo>
                        <a:pt x="1598900" y="459601"/>
                      </a:lnTo>
                      <a:cubicBezTo>
                        <a:pt x="1605009" y="450797"/>
                        <a:pt x="1628007" y="432291"/>
                        <a:pt x="1642740" y="431752"/>
                      </a:cubicBezTo>
                      <a:lnTo>
                        <a:pt x="1642740" y="431752"/>
                      </a:lnTo>
                      <a:cubicBezTo>
                        <a:pt x="1647771" y="431213"/>
                        <a:pt x="1651544" y="430674"/>
                        <a:pt x="1654778" y="430674"/>
                      </a:cubicBezTo>
                      <a:lnTo>
                        <a:pt x="1654778" y="430674"/>
                      </a:lnTo>
                      <a:cubicBezTo>
                        <a:pt x="1657293" y="430674"/>
                        <a:pt x="1659629" y="431033"/>
                        <a:pt x="1661606" y="432650"/>
                      </a:cubicBezTo>
                      <a:lnTo>
                        <a:pt x="1661606" y="432650"/>
                      </a:lnTo>
                      <a:cubicBezTo>
                        <a:pt x="1663582" y="434267"/>
                        <a:pt x="1664121" y="436782"/>
                        <a:pt x="1664121" y="439477"/>
                      </a:cubicBezTo>
                      <a:lnTo>
                        <a:pt x="1664121" y="439477"/>
                      </a:lnTo>
                      <a:cubicBezTo>
                        <a:pt x="1664660" y="447922"/>
                        <a:pt x="1663223" y="449898"/>
                        <a:pt x="1672206" y="451515"/>
                      </a:cubicBezTo>
                      <a:lnTo>
                        <a:pt x="1672206" y="451515"/>
                      </a:lnTo>
                      <a:cubicBezTo>
                        <a:pt x="1680830" y="451515"/>
                        <a:pt x="1686939" y="443790"/>
                        <a:pt x="1692150" y="429236"/>
                      </a:cubicBezTo>
                      <a:lnTo>
                        <a:pt x="1692150" y="429236"/>
                      </a:lnTo>
                      <a:cubicBezTo>
                        <a:pt x="1697360" y="415941"/>
                        <a:pt x="1702571" y="402645"/>
                        <a:pt x="1706703" y="395638"/>
                      </a:cubicBezTo>
                      <a:lnTo>
                        <a:pt x="1706703" y="395638"/>
                      </a:lnTo>
                      <a:cubicBezTo>
                        <a:pt x="1711554" y="387912"/>
                        <a:pt x="1726467" y="382342"/>
                        <a:pt x="1742817" y="382162"/>
                      </a:cubicBezTo>
                      <a:lnTo>
                        <a:pt x="1742817" y="382162"/>
                      </a:lnTo>
                      <a:cubicBezTo>
                        <a:pt x="1744075" y="382162"/>
                        <a:pt x="1745512" y="382162"/>
                        <a:pt x="1746770" y="382342"/>
                      </a:cubicBezTo>
                      <a:lnTo>
                        <a:pt x="1746770" y="382342"/>
                      </a:lnTo>
                      <a:cubicBezTo>
                        <a:pt x="1746950" y="382342"/>
                        <a:pt x="1747129" y="382342"/>
                        <a:pt x="1747129" y="382342"/>
                      </a:cubicBezTo>
                      <a:lnTo>
                        <a:pt x="1747129" y="382342"/>
                      </a:lnTo>
                      <a:cubicBezTo>
                        <a:pt x="1747129" y="382342"/>
                        <a:pt x="1747129" y="382342"/>
                        <a:pt x="1747309" y="382342"/>
                      </a:cubicBezTo>
                      <a:lnTo>
                        <a:pt x="1747309" y="382342"/>
                      </a:lnTo>
                      <a:cubicBezTo>
                        <a:pt x="1763659" y="382342"/>
                        <a:pt x="1775877" y="387912"/>
                        <a:pt x="1786477" y="393122"/>
                      </a:cubicBezTo>
                      <a:lnTo>
                        <a:pt x="1786477" y="393122"/>
                      </a:lnTo>
                      <a:cubicBezTo>
                        <a:pt x="1791688" y="395817"/>
                        <a:pt x="1794742" y="396895"/>
                        <a:pt x="1796539" y="396895"/>
                      </a:cubicBezTo>
                      <a:lnTo>
                        <a:pt x="1796539" y="396895"/>
                      </a:lnTo>
                      <a:cubicBezTo>
                        <a:pt x="1798156" y="396895"/>
                        <a:pt x="1799414" y="396176"/>
                        <a:pt x="1801929" y="393661"/>
                      </a:cubicBezTo>
                      <a:lnTo>
                        <a:pt x="1801929" y="393661"/>
                      </a:lnTo>
                      <a:cubicBezTo>
                        <a:pt x="1806062" y="389169"/>
                        <a:pt x="1809475" y="388630"/>
                        <a:pt x="1816842" y="388810"/>
                      </a:cubicBezTo>
                      <a:lnTo>
                        <a:pt x="1816842" y="388810"/>
                      </a:lnTo>
                      <a:cubicBezTo>
                        <a:pt x="1822771" y="388810"/>
                        <a:pt x="1833372" y="386115"/>
                        <a:pt x="1840020" y="383600"/>
                      </a:cubicBezTo>
                      <a:lnTo>
                        <a:pt x="1840020" y="383600"/>
                      </a:lnTo>
                      <a:cubicBezTo>
                        <a:pt x="1840379" y="383600"/>
                        <a:pt x="1840559" y="383420"/>
                        <a:pt x="1840738" y="383420"/>
                      </a:cubicBezTo>
                      <a:lnTo>
                        <a:pt x="1840738" y="383420"/>
                      </a:lnTo>
                      <a:cubicBezTo>
                        <a:pt x="1840020" y="382342"/>
                        <a:pt x="1837504" y="379108"/>
                        <a:pt x="1834270" y="375514"/>
                      </a:cubicBezTo>
                      <a:lnTo>
                        <a:pt x="1834270" y="375514"/>
                      </a:lnTo>
                      <a:cubicBezTo>
                        <a:pt x="1831575" y="370483"/>
                        <a:pt x="1824388" y="369944"/>
                        <a:pt x="1809475" y="366171"/>
                      </a:cubicBezTo>
                      <a:lnTo>
                        <a:pt x="1809475" y="366171"/>
                      </a:lnTo>
                      <a:cubicBezTo>
                        <a:pt x="1804624" y="364734"/>
                        <a:pt x="1801031" y="364375"/>
                        <a:pt x="1797617" y="364375"/>
                      </a:cubicBezTo>
                      <a:lnTo>
                        <a:pt x="1797617" y="364375"/>
                      </a:lnTo>
                      <a:cubicBezTo>
                        <a:pt x="1792766" y="364375"/>
                        <a:pt x="1787915" y="365273"/>
                        <a:pt x="1779830" y="365273"/>
                      </a:cubicBezTo>
                      <a:lnTo>
                        <a:pt x="1779830" y="365273"/>
                      </a:lnTo>
                      <a:cubicBezTo>
                        <a:pt x="1777494" y="365273"/>
                        <a:pt x="1774799" y="365273"/>
                        <a:pt x="1771924" y="365093"/>
                      </a:cubicBezTo>
                      <a:lnTo>
                        <a:pt x="1771924" y="365093"/>
                      </a:lnTo>
                      <a:cubicBezTo>
                        <a:pt x="1752340" y="365093"/>
                        <a:pt x="1740661" y="366531"/>
                        <a:pt x="1728623" y="369226"/>
                      </a:cubicBezTo>
                      <a:lnTo>
                        <a:pt x="1728623" y="369226"/>
                      </a:lnTo>
                      <a:cubicBezTo>
                        <a:pt x="1727725" y="369226"/>
                        <a:pt x="1727006" y="369226"/>
                        <a:pt x="1726287" y="369226"/>
                      </a:cubicBezTo>
                      <a:lnTo>
                        <a:pt x="1726287" y="369226"/>
                      </a:lnTo>
                      <a:cubicBezTo>
                        <a:pt x="1721077" y="369226"/>
                        <a:pt x="1717663" y="365992"/>
                        <a:pt x="1717663" y="362039"/>
                      </a:cubicBezTo>
                      <a:lnTo>
                        <a:pt x="1717663" y="362039"/>
                      </a:lnTo>
                      <a:cubicBezTo>
                        <a:pt x="1717843" y="357188"/>
                        <a:pt x="1720718" y="351798"/>
                        <a:pt x="1723772" y="346587"/>
                      </a:cubicBezTo>
                      <a:lnTo>
                        <a:pt x="1723772" y="346587"/>
                      </a:lnTo>
                      <a:cubicBezTo>
                        <a:pt x="1724850" y="344970"/>
                        <a:pt x="1725209" y="343892"/>
                        <a:pt x="1725030" y="343712"/>
                      </a:cubicBezTo>
                      <a:lnTo>
                        <a:pt x="1725030" y="343712"/>
                      </a:lnTo>
                      <a:cubicBezTo>
                        <a:pt x="1726467" y="342275"/>
                        <a:pt x="1717124" y="340119"/>
                        <a:pt x="1714249" y="330596"/>
                      </a:cubicBezTo>
                      <a:lnTo>
                        <a:pt x="1714249" y="330596"/>
                      </a:lnTo>
                      <a:cubicBezTo>
                        <a:pt x="1713171" y="328261"/>
                        <a:pt x="1712632" y="326105"/>
                        <a:pt x="1712632" y="323948"/>
                      </a:cubicBezTo>
                      <a:lnTo>
                        <a:pt x="1712632" y="323948"/>
                      </a:lnTo>
                      <a:cubicBezTo>
                        <a:pt x="1712812" y="316402"/>
                        <a:pt x="1718921" y="312449"/>
                        <a:pt x="1726826" y="306161"/>
                      </a:cubicBezTo>
                      <a:lnTo>
                        <a:pt x="1726826" y="306161"/>
                      </a:lnTo>
                      <a:cubicBezTo>
                        <a:pt x="1736529" y="298794"/>
                        <a:pt x="1744434" y="282983"/>
                        <a:pt x="1752879" y="273101"/>
                      </a:cubicBezTo>
                      <a:lnTo>
                        <a:pt x="1752879" y="273101"/>
                      </a:lnTo>
                      <a:cubicBezTo>
                        <a:pt x="1762222" y="263579"/>
                        <a:pt x="1770487" y="258009"/>
                        <a:pt x="1779291" y="252978"/>
                      </a:cubicBezTo>
                      <a:lnTo>
                        <a:pt x="1779291" y="252978"/>
                      </a:lnTo>
                      <a:cubicBezTo>
                        <a:pt x="1784321" y="248666"/>
                        <a:pt x="1785220" y="246510"/>
                        <a:pt x="1789532" y="246330"/>
                      </a:cubicBezTo>
                      <a:lnTo>
                        <a:pt x="1789532" y="246330"/>
                      </a:lnTo>
                      <a:cubicBezTo>
                        <a:pt x="1791149" y="246330"/>
                        <a:pt x="1792946" y="246689"/>
                        <a:pt x="1795281" y="247049"/>
                      </a:cubicBezTo>
                      <a:lnTo>
                        <a:pt x="1795281" y="247049"/>
                      </a:lnTo>
                      <a:cubicBezTo>
                        <a:pt x="1803007" y="247228"/>
                        <a:pt x="1797437" y="245073"/>
                        <a:pt x="1814327" y="239143"/>
                      </a:cubicBezTo>
                      <a:lnTo>
                        <a:pt x="1814327" y="239143"/>
                      </a:lnTo>
                      <a:cubicBezTo>
                        <a:pt x="1829958" y="235191"/>
                        <a:pt x="1834809" y="232675"/>
                        <a:pt x="1849183" y="226027"/>
                      </a:cubicBezTo>
                      <a:lnTo>
                        <a:pt x="1849183" y="226027"/>
                      </a:lnTo>
                      <a:cubicBezTo>
                        <a:pt x="1863736" y="218122"/>
                        <a:pt x="1894281" y="204287"/>
                        <a:pt x="1901108" y="195842"/>
                      </a:cubicBezTo>
                      <a:lnTo>
                        <a:pt x="1901108" y="195842"/>
                      </a:lnTo>
                      <a:cubicBezTo>
                        <a:pt x="1901647" y="195124"/>
                        <a:pt x="1901647" y="194944"/>
                        <a:pt x="1901647" y="194944"/>
                      </a:cubicBezTo>
                      <a:lnTo>
                        <a:pt x="1901647" y="194944"/>
                      </a:lnTo>
                      <a:cubicBezTo>
                        <a:pt x="1901827" y="194405"/>
                        <a:pt x="1896976" y="190452"/>
                        <a:pt x="1889250" y="187937"/>
                      </a:cubicBezTo>
                      <a:lnTo>
                        <a:pt x="1889250" y="187937"/>
                      </a:lnTo>
                      <a:cubicBezTo>
                        <a:pt x="1881704" y="185062"/>
                        <a:pt x="1872361" y="182547"/>
                        <a:pt x="1866252" y="180031"/>
                      </a:cubicBezTo>
                      <a:lnTo>
                        <a:pt x="1866252" y="180031"/>
                      </a:lnTo>
                      <a:cubicBezTo>
                        <a:pt x="1864275" y="179133"/>
                        <a:pt x="1862658" y="178774"/>
                        <a:pt x="1861221" y="178774"/>
                      </a:cubicBezTo>
                      <a:lnTo>
                        <a:pt x="1861221" y="178774"/>
                      </a:lnTo>
                      <a:cubicBezTo>
                        <a:pt x="1855472" y="178414"/>
                        <a:pt x="1849902" y="185960"/>
                        <a:pt x="1836426" y="190812"/>
                      </a:cubicBezTo>
                      <a:lnTo>
                        <a:pt x="1836426" y="190812"/>
                      </a:lnTo>
                      <a:cubicBezTo>
                        <a:pt x="1822592" y="194944"/>
                        <a:pt x="1824029" y="198358"/>
                        <a:pt x="1818100" y="208419"/>
                      </a:cubicBezTo>
                      <a:lnTo>
                        <a:pt x="1818100" y="208419"/>
                      </a:lnTo>
                      <a:cubicBezTo>
                        <a:pt x="1812710" y="216864"/>
                        <a:pt x="1807319" y="219020"/>
                        <a:pt x="1796539" y="221535"/>
                      </a:cubicBezTo>
                      <a:lnTo>
                        <a:pt x="1796539" y="221535"/>
                      </a:lnTo>
                      <a:cubicBezTo>
                        <a:pt x="1788993" y="221895"/>
                        <a:pt x="1783064" y="234831"/>
                        <a:pt x="1768331" y="235191"/>
                      </a:cubicBezTo>
                      <a:lnTo>
                        <a:pt x="1768331" y="235191"/>
                      </a:lnTo>
                      <a:cubicBezTo>
                        <a:pt x="1767073" y="235191"/>
                        <a:pt x="1765636" y="235011"/>
                        <a:pt x="1764378" y="234831"/>
                      </a:cubicBezTo>
                      <a:lnTo>
                        <a:pt x="1764378" y="234831"/>
                      </a:lnTo>
                      <a:cubicBezTo>
                        <a:pt x="1761862" y="234652"/>
                        <a:pt x="1759886" y="234472"/>
                        <a:pt x="1758449" y="234472"/>
                      </a:cubicBezTo>
                      <a:lnTo>
                        <a:pt x="1758449" y="234472"/>
                      </a:lnTo>
                      <a:cubicBezTo>
                        <a:pt x="1751980" y="234292"/>
                        <a:pt x="1753418" y="236269"/>
                        <a:pt x="1743177" y="238604"/>
                      </a:cubicBezTo>
                      <a:lnTo>
                        <a:pt x="1743177" y="238604"/>
                      </a:lnTo>
                      <a:cubicBezTo>
                        <a:pt x="1733115" y="242377"/>
                        <a:pt x="1677237" y="282085"/>
                        <a:pt x="1667714" y="284061"/>
                      </a:cubicBezTo>
                      <a:lnTo>
                        <a:pt x="1667714" y="284061"/>
                      </a:lnTo>
                      <a:cubicBezTo>
                        <a:pt x="1662145" y="284421"/>
                        <a:pt x="1650825" y="301669"/>
                        <a:pt x="1642740" y="307419"/>
                      </a:cubicBezTo>
                      <a:lnTo>
                        <a:pt x="1642740" y="307419"/>
                      </a:lnTo>
                      <a:cubicBezTo>
                        <a:pt x="1641303" y="308856"/>
                        <a:pt x="1641303" y="309575"/>
                        <a:pt x="1641123" y="310114"/>
                      </a:cubicBezTo>
                      <a:lnTo>
                        <a:pt x="1641123" y="310114"/>
                      </a:lnTo>
                      <a:cubicBezTo>
                        <a:pt x="1640584" y="312090"/>
                        <a:pt x="1646154" y="316402"/>
                        <a:pt x="1649567" y="322691"/>
                      </a:cubicBezTo>
                      <a:lnTo>
                        <a:pt x="1649567" y="322691"/>
                      </a:lnTo>
                      <a:cubicBezTo>
                        <a:pt x="1651005" y="324847"/>
                        <a:pt x="1651544" y="327362"/>
                        <a:pt x="1651544" y="329878"/>
                      </a:cubicBezTo>
                      <a:lnTo>
                        <a:pt x="1651544" y="329878"/>
                      </a:lnTo>
                      <a:cubicBezTo>
                        <a:pt x="1651364" y="338861"/>
                        <a:pt x="1644716" y="347845"/>
                        <a:pt x="1641662" y="352337"/>
                      </a:cubicBezTo>
                      <a:lnTo>
                        <a:pt x="1641662" y="352337"/>
                      </a:lnTo>
                      <a:cubicBezTo>
                        <a:pt x="1636631" y="358625"/>
                        <a:pt x="1616148" y="371741"/>
                        <a:pt x="1600158" y="372101"/>
                      </a:cubicBezTo>
                      <a:lnTo>
                        <a:pt x="1600158" y="372101"/>
                      </a:lnTo>
                      <a:cubicBezTo>
                        <a:pt x="1585245" y="372101"/>
                        <a:pt x="1576800" y="379467"/>
                        <a:pt x="1567278" y="387732"/>
                      </a:cubicBezTo>
                      <a:lnTo>
                        <a:pt x="1567278" y="387732"/>
                      </a:lnTo>
                      <a:cubicBezTo>
                        <a:pt x="1557396" y="393841"/>
                        <a:pt x="1529726" y="425822"/>
                        <a:pt x="1520024" y="433009"/>
                      </a:cubicBezTo>
                      <a:lnTo>
                        <a:pt x="1520024" y="433009"/>
                      </a:lnTo>
                      <a:cubicBezTo>
                        <a:pt x="1511579" y="438040"/>
                        <a:pt x="1502416" y="450617"/>
                        <a:pt x="1491816" y="450976"/>
                      </a:cubicBezTo>
                      <a:lnTo>
                        <a:pt x="1491816" y="450976"/>
                      </a:lnTo>
                      <a:cubicBezTo>
                        <a:pt x="1489660" y="450976"/>
                        <a:pt x="1487503" y="450258"/>
                        <a:pt x="1485527" y="449000"/>
                      </a:cubicBezTo>
                      <a:lnTo>
                        <a:pt x="1485527" y="449000"/>
                      </a:lnTo>
                      <a:cubicBezTo>
                        <a:pt x="1483371" y="447383"/>
                        <a:pt x="1481754" y="447024"/>
                        <a:pt x="1480496" y="447024"/>
                      </a:cubicBezTo>
                      <a:lnTo>
                        <a:pt x="1480496" y="447024"/>
                      </a:lnTo>
                      <a:cubicBezTo>
                        <a:pt x="1477262" y="446844"/>
                        <a:pt x="1473309" y="450797"/>
                        <a:pt x="1466302" y="450976"/>
                      </a:cubicBezTo>
                      <a:lnTo>
                        <a:pt x="1466302" y="450976"/>
                      </a:lnTo>
                      <a:cubicBezTo>
                        <a:pt x="1465583" y="450976"/>
                        <a:pt x="1464865" y="450976"/>
                        <a:pt x="1463966" y="450797"/>
                      </a:cubicBezTo>
                      <a:lnTo>
                        <a:pt x="1463966" y="450797"/>
                      </a:lnTo>
                      <a:cubicBezTo>
                        <a:pt x="1463787" y="450797"/>
                        <a:pt x="1463427" y="450797"/>
                        <a:pt x="1463248" y="450797"/>
                      </a:cubicBezTo>
                      <a:lnTo>
                        <a:pt x="1463248" y="450797"/>
                      </a:lnTo>
                      <a:cubicBezTo>
                        <a:pt x="1458936" y="449539"/>
                        <a:pt x="1460373" y="459960"/>
                        <a:pt x="1454623" y="467327"/>
                      </a:cubicBezTo>
                      <a:lnTo>
                        <a:pt x="1454623" y="467327"/>
                      </a:lnTo>
                      <a:cubicBezTo>
                        <a:pt x="1453007" y="469483"/>
                        <a:pt x="1450491" y="470201"/>
                        <a:pt x="1447976" y="470201"/>
                      </a:cubicBezTo>
                      <a:lnTo>
                        <a:pt x="1447976" y="470201"/>
                      </a:lnTo>
                      <a:cubicBezTo>
                        <a:pt x="1439531" y="470022"/>
                        <a:pt x="1428930" y="461757"/>
                        <a:pt x="1424618" y="459780"/>
                      </a:cubicBezTo>
                      <a:lnTo>
                        <a:pt x="1424618" y="459780"/>
                      </a:lnTo>
                      <a:cubicBezTo>
                        <a:pt x="1422462" y="458163"/>
                        <a:pt x="1421564" y="455648"/>
                        <a:pt x="1421564" y="453312"/>
                      </a:cubicBezTo>
                      <a:lnTo>
                        <a:pt x="1421564" y="453312"/>
                      </a:lnTo>
                      <a:cubicBezTo>
                        <a:pt x="1421743" y="446844"/>
                        <a:pt x="1426235" y="439298"/>
                        <a:pt x="1428930" y="431572"/>
                      </a:cubicBezTo>
                      <a:lnTo>
                        <a:pt x="1428930" y="431572"/>
                      </a:lnTo>
                      <a:cubicBezTo>
                        <a:pt x="1434141" y="420432"/>
                        <a:pt x="1441508" y="423666"/>
                        <a:pt x="1444742" y="413066"/>
                      </a:cubicBezTo>
                      <a:lnTo>
                        <a:pt x="1444742" y="413066"/>
                      </a:lnTo>
                      <a:cubicBezTo>
                        <a:pt x="1447976" y="404621"/>
                        <a:pt x="1448515" y="398692"/>
                        <a:pt x="1448515" y="393122"/>
                      </a:cubicBezTo>
                      <a:lnTo>
                        <a:pt x="1448515" y="393122"/>
                      </a:lnTo>
                      <a:cubicBezTo>
                        <a:pt x="1448515" y="390247"/>
                        <a:pt x="1448335" y="387552"/>
                        <a:pt x="1448335" y="384318"/>
                      </a:cubicBezTo>
                      <a:lnTo>
                        <a:pt x="1448335" y="384318"/>
                      </a:lnTo>
                      <a:cubicBezTo>
                        <a:pt x="1450311" y="374257"/>
                        <a:pt x="1459654" y="372999"/>
                        <a:pt x="1468279" y="369046"/>
                      </a:cubicBezTo>
                      <a:lnTo>
                        <a:pt x="1468279" y="369046"/>
                      </a:lnTo>
                      <a:cubicBezTo>
                        <a:pt x="1472591" y="367249"/>
                        <a:pt x="1472411" y="366531"/>
                        <a:pt x="1472591" y="365093"/>
                      </a:cubicBezTo>
                      <a:lnTo>
                        <a:pt x="1472591" y="365093"/>
                      </a:lnTo>
                      <a:cubicBezTo>
                        <a:pt x="1472770" y="362937"/>
                        <a:pt x="1470614" y="358625"/>
                        <a:pt x="1470614" y="352516"/>
                      </a:cubicBezTo>
                      <a:lnTo>
                        <a:pt x="1470614" y="352516"/>
                      </a:lnTo>
                      <a:cubicBezTo>
                        <a:pt x="1472411" y="341736"/>
                        <a:pt x="1483910" y="331495"/>
                        <a:pt x="1484988" y="321074"/>
                      </a:cubicBezTo>
                      <a:lnTo>
                        <a:pt x="1484988" y="321074"/>
                      </a:lnTo>
                      <a:cubicBezTo>
                        <a:pt x="1481035" y="323769"/>
                        <a:pt x="1469896" y="334190"/>
                        <a:pt x="1461092" y="337963"/>
                      </a:cubicBezTo>
                      <a:lnTo>
                        <a:pt x="1461092" y="337963"/>
                      </a:lnTo>
                      <a:cubicBezTo>
                        <a:pt x="1448335" y="344431"/>
                        <a:pt x="1438633" y="352696"/>
                        <a:pt x="1423540" y="354133"/>
                      </a:cubicBezTo>
                      <a:lnTo>
                        <a:pt x="1423540" y="354133"/>
                      </a:lnTo>
                      <a:cubicBezTo>
                        <a:pt x="1415096" y="355750"/>
                        <a:pt x="1403956" y="357547"/>
                        <a:pt x="1394254" y="357547"/>
                      </a:cubicBezTo>
                      <a:lnTo>
                        <a:pt x="1394254" y="357547"/>
                      </a:lnTo>
                      <a:cubicBezTo>
                        <a:pt x="1388684" y="357547"/>
                        <a:pt x="1383833" y="357008"/>
                        <a:pt x="1380239" y="355571"/>
                      </a:cubicBezTo>
                      <a:lnTo>
                        <a:pt x="1380239" y="355571"/>
                      </a:lnTo>
                      <a:cubicBezTo>
                        <a:pt x="1372693" y="353774"/>
                        <a:pt x="1370178" y="347485"/>
                        <a:pt x="1370357" y="341736"/>
                      </a:cubicBezTo>
                      <a:lnTo>
                        <a:pt x="1370357" y="341736"/>
                      </a:lnTo>
                      <a:cubicBezTo>
                        <a:pt x="1370357" y="337783"/>
                        <a:pt x="1371076" y="333830"/>
                        <a:pt x="1371615" y="330237"/>
                      </a:cubicBezTo>
                      <a:lnTo>
                        <a:pt x="1371615" y="330237"/>
                      </a:lnTo>
                      <a:cubicBezTo>
                        <a:pt x="1372334" y="322691"/>
                        <a:pt x="1374490" y="316941"/>
                        <a:pt x="1381317" y="317121"/>
                      </a:cubicBezTo>
                      <a:lnTo>
                        <a:pt x="1381317" y="317121"/>
                      </a:lnTo>
                      <a:cubicBezTo>
                        <a:pt x="1382395" y="317121"/>
                        <a:pt x="1383653" y="317301"/>
                        <a:pt x="1384911" y="317480"/>
                      </a:cubicBezTo>
                      <a:lnTo>
                        <a:pt x="1384911" y="317480"/>
                      </a:lnTo>
                      <a:cubicBezTo>
                        <a:pt x="1385450" y="317660"/>
                        <a:pt x="1385989" y="317660"/>
                        <a:pt x="1386528" y="317660"/>
                      </a:cubicBezTo>
                      <a:lnTo>
                        <a:pt x="1386528" y="317660"/>
                      </a:lnTo>
                      <a:cubicBezTo>
                        <a:pt x="1391559" y="317840"/>
                        <a:pt x="1396230" y="312809"/>
                        <a:pt x="1402339" y="307598"/>
                      </a:cubicBezTo>
                      <a:lnTo>
                        <a:pt x="1402339" y="307598"/>
                      </a:lnTo>
                      <a:cubicBezTo>
                        <a:pt x="1399824" y="307239"/>
                        <a:pt x="1396230" y="306520"/>
                        <a:pt x="1392457" y="304903"/>
                      </a:cubicBezTo>
                      <a:lnTo>
                        <a:pt x="1392457" y="304903"/>
                      </a:lnTo>
                      <a:cubicBezTo>
                        <a:pt x="1390660" y="303825"/>
                        <a:pt x="1389043" y="303466"/>
                        <a:pt x="1388684" y="300591"/>
                      </a:cubicBezTo>
                      <a:lnTo>
                        <a:pt x="1388684" y="300591"/>
                      </a:lnTo>
                      <a:cubicBezTo>
                        <a:pt x="1390121" y="295740"/>
                        <a:pt x="1392996" y="296818"/>
                        <a:pt x="1396230" y="295381"/>
                      </a:cubicBezTo>
                      <a:lnTo>
                        <a:pt x="1396230" y="295381"/>
                      </a:lnTo>
                      <a:cubicBezTo>
                        <a:pt x="1399644" y="294303"/>
                        <a:pt x="1403597" y="293045"/>
                        <a:pt x="1406831" y="291248"/>
                      </a:cubicBezTo>
                      <a:lnTo>
                        <a:pt x="1406831" y="291248"/>
                      </a:lnTo>
                      <a:cubicBezTo>
                        <a:pt x="1414197" y="287834"/>
                        <a:pt x="1412221" y="272203"/>
                        <a:pt x="1418869" y="260345"/>
                      </a:cubicBezTo>
                      <a:lnTo>
                        <a:pt x="1418869" y="260345"/>
                      </a:lnTo>
                      <a:cubicBezTo>
                        <a:pt x="1420306" y="257290"/>
                        <a:pt x="1420845" y="255673"/>
                        <a:pt x="1421384" y="254415"/>
                      </a:cubicBezTo>
                      <a:lnTo>
                        <a:pt x="1421384" y="254415"/>
                      </a:lnTo>
                      <a:cubicBezTo>
                        <a:pt x="1421564" y="253337"/>
                        <a:pt x="1423361" y="251181"/>
                        <a:pt x="1425157" y="251361"/>
                      </a:cubicBezTo>
                      <a:lnTo>
                        <a:pt x="1425157" y="251361"/>
                      </a:lnTo>
                      <a:cubicBezTo>
                        <a:pt x="1427134" y="251361"/>
                        <a:pt x="1428571" y="252080"/>
                        <a:pt x="1433961" y="252080"/>
                      </a:cubicBezTo>
                      <a:lnTo>
                        <a:pt x="1433961" y="252080"/>
                      </a:lnTo>
                      <a:cubicBezTo>
                        <a:pt x="1433961" y="252080"/>
                        <a:pt x="1434141" y="252080"/>
                        <a:pt x="1434321" y="252080"/>
                      </a:cubicBezTo>
                      <a:lnTo>
                        <a:pt x="1434321" y="252080"/>
                      </a:lnTo>
                      <a:cubicBezTo>
                        <a:pt x="1449233" y="253517"/>
                        <a:pt x="1450850" y="256212"/>
                        <a:pt x="1466122" y="258728"/>
                      </a:cubicBezTo>
                      <a:lnTo>
                        <a:pt x="1466122" y="258728"/>
                      </a:lnTo>
                      <a:cubicBezTo>
                        <a:pt x="1468997" y="259267"/>
                        <a:pt x="1471153" y="259446"/>
                        <a:pt x="1472591" y="259446"/>
                      </a:cubicBezTo>
                      <a:lnTo>
                        <a:pt x="1472591" y="259446"/>
                      </a:lnTo>
                      <a:cubicBezTo>
                        <a:pt x="1477621" y="259626"/>
                        <a:pt x="1476543" y="257470"/>
                        <a:pt x="1482832" y="249744"/>
                      </a:cubicBezTo>
                      <a:lnTo>
                        <a:pt x="1482832" y="249744"/>
                      </a:lnTo>
                      <a:cubicBezTo>
                        <a:pt x="1477082" y="250463"/>
                        <a:pt x="1466302" y="253158"/>
                        <a:pt x="1460373" y="253158"/>
                      </a:cubicBezTo>
                      <a:lnTo>
                        <a:pt x="1460373" y="253158"/>
                      </a:lnTo>
                      <a:lnTo>
                        <a:pt x="1459834" y="253158"/>
                      </a:lnTo>
                      <a:lnTo>
                        <a:pt x="1459654" y="253158"/>
                      </a:lnTo>
                      <a:cubicBezTo>
                        <a:pt x="1450491" y="252619"/>
                        <a:pt x="1440968" y="251181"/>
                        <a:pt x="1439890" y="243635"/>
                      </a:cubicBezTo>
                      <a:lnTo>
                        <a:pt x="1439890" y="243635"/>
                      </a:lnTo>
                      <a:cubicBezTo>
                        <a:pt x="1439890" y="242198"/>
                        <a:pt x="1440429" y="240940"/>
                        <a:pt x="1440968" y="240221"/>
                      </a:cubicBezTo>
                      <a:lnTo>
                        <a:pt x="1440968" y="240221"/>
                      </a:lnTo>
                      <a:cubicBezTo>
                        <a:pt x="1443663" y="234652"/>
                        <a:pt x="1451569" y="219739"/>
                        <a:pt x="1465763" y="212372"/>
                      </a:cubicBezTo>
                      <a:lnTo>
                        <a:pt x="1465763" y="212372"/>
                      </a:lnTo>
                      <a:cubicBezTo>
                        <a:pt x="1469896" y="210396"/>
                        <a:pt x="1471513" y="209497"/>
                        <a:pt x="1473669" y="209318"/>
                      </a:cubicBezTo>
                      <a:lnTo>
                        <a:pt x="1473669" y="209318"/>
                      </a:lnTo>
                      <a:cubicBezTo>
                        <a:pt x="1475106" y="208958"/>
                        <a:pt x="1477082" y="211115"/>
                        <a:pt x="1477082" y="212193"/>
                      </a:cubicBezTo>
                      <a:lnTo>
                        <a:pt x="1477082" y="212193"/>
                      </a:lnTo>
                      <a:cubicBezTo>
                        <a:pt x="1477262" y="213271"/>
                        <a:pt x="1477262" y="213810"/>
                        <a:pt x="1477262" y="214528"/>
                      </a:cubicBezTo>
                      <a:lnTo>
                        <a:pt x="1477262" y="214528"/>
                      </a:lnTo>
                      <a:cubicBezTo>
                        <a:pt x="1477442" y="215786"/>
                        <a:pt x="1477442" y="216684"/>
                        <a:pt x="1479059" y="218122"/>
                      </a:cubicBezTo>
                      <a:lnTo>
                        <a:pt x="1479059" y="218122"/>
                      </a:lnTo>
                      <a:cubicBezTo>
                        <a:pt x="1480317" y="219200"/>
                        <a:pt x="1481035" y="219379"/>
                        <a:pt x="1481215" y="219379"/>
                      </a:cubicBezTo>
                      <a:lnTo>
                        <a:pt x="1481215" y="219379"/>
                      </a:lnTo>
                      <a:cubicBezTo>
                        <a:pt x="1481574" y="220278"/>
                        <a:pt x="1483551" y="215427"/>
                        <a:pt x="1490199" y="212372"/>
                      </a:cubicBezTo>
                      <a:lnTo>
                        <a:pt x="1490199" y="212372"/>
                      </a:lnTo>
                      <a:cubicBezTo>
                        <a:pt x="1491636" y="212193"/>
                        <a:pt x="1492894" y="212013"/>
                        <a:pt x="1493792" y="212013"/>
                      </a:cubicBezTo>
                      <a:lnTo>
                        <a:pt x="1493792" y="212013"/>
                      </a:lnTo>
                      <a:cubicBezTo>
                        <a:pt x="1495050" y="212013"/>
                        <a:pt x="1496487" y="212193"/>
                        <a:pt x="1497565" y="213271"/>
                      </a:cubicBezTo>
                      <a:lnTo>
                        <a:pt x="1497565" y="213271"/>
                      </a:lnTo>
                      <a:cubicBezTo>
                        <a:pt x="1498643" y="214528"/>
                        <a:pt x="1498823" y="215786"/>
                        <a:pt x="1498823" y="216864"/>
                      </a:cubicBezTo>
                      <a:lnTo>
                        <a:pt x="1498823" y="216864"/>
                      </a:lnTo>
                      <a:cubicBezTo>
                        <a:pt x="1498823" y="218661"/>
                        <a:pt x="1498463" y="220457"/>
                        <a:pt x="1498463" y="222793"/>
                      </a:cubicBezTo>
                      <a:lnTo>
                        <a:pt x="1498463" y="222793"/>
                      </a:lnTo>
                      <a:lnTo>
                        <a:pt x="1496307" y="222793"/>
                      </a:lnTo>
                      <a:lnTo>
                        <a:pt x="1498463" y="222793"/>
                      </a:lnTo>
                      <a:cubicBezTo>
                        <a:pt x="1498463" y="223512"/>
                        <a:pt x="1498463" y="224051"/>
                        <a:pt x="1498643" y="224410"/>
                      </a:cubicBezTo>
                      <a:lnTo>
                        <a:pt x="1498643" y="224410"/>
                      </a:lnTo>
                      <a:cubicBezTo>
                        <a:pt x="1499541" y="224231"/>
                        <a:pt x="1502416" y="223153"/>
                        <a:pt x="1505471" y="221715"/>
                      </a:cubicBezTo>
                      <a:lnTo>
                        <a:pt x="1505471" y="221715"/>
                      </a:lnTo>
                      <a:cubicBezTo>
                        <a:pt x="1506189" y="221356"/>
                        <a:pt x="1506728" y="221176"/>
                        <a:pt x="1506908" y="220996"/>
                      </a:cubicBezTo>
                      <a:lnTo>
                        <a:pt x="1506908" y="220996"/>
                      </a:lnTo>
                      <a:cubicBezTo>
                        <a:pt x="1506549" y="220278"/>
                        <a:pt x="1505291" y="218122"/>
                        <a:pt x="1505111" y="214888"/>
                      </a:cubicBezTo>
                      <a:lnTo>
                        <a:pt x="1505111" y="214888"/>
                      </a:lnTo>
                      <a:cubicBezTo>
                        <a:pt x="1505111" y="214169"/>
                        <a:pt x="1505291" y="213630"/>
                        <a:pt x="1505291" y="212911"/>
                      </a:cubicBezTo>
                      <a:lnTo>
                        <a:pt x="1505291" y="212911"/>
                      </a:lnTo>
                      <a:cubicBezTo>
                        <a:pt x="1506010" y="206982"/>
                        <a:pt x="1512478" y="204107"/>
                        <a:pt x="1517688" y="203928"/>
                      </a:cubicBezTo>
                      <a:lnTo>
                        <a:pt x="1517688" y="203928"/>
                      </a:lnTo>
                      <a:cubicBezTo>
                        <a:pt x="1519844" y="203928"/>
                        <a:pt x="1522360" y="204467"/>
                        <a:pt x="1523977" y="206263"/>
                      </a:cubicBezTo>
                      <a:lnTo>
                        <a:pt x="1523977" y="206263"/>
                      </a:lnTo>
                      <a:cubicBezTo>
                        <a:pt x="1526852" y="209318"/>
                        <a:pt x="1528828" y="211294"/>
                        <a:pt x="1530445" y="211115"/>
                      </a:cubicBezTo>
                      <a:lnTo>
                        <a:pt x="1530445" y="211115"/>
                      </a:lnTo>
                      <a:cubicBezTo>
                        <a:pt x="1531164" y="211115"/>
                        <a:pt x="1532421" y="210935"/>
                        <a:pt x="1533499" y="210216"/>
                      </a:cubicBezTo>
                      <a:lnTo>
                        <a:pt x="1533499" y="210216"/>
                      </a:lnTo>
                      <a:cubicBezTo>
                        <a:pt x="1538530" y="205185"/>
                        <a:pt x="1547155" y="194944"/>
                        <a:pt x="1561349" y="194764"/>
                      </a:cubicBezTo>
                      <a:lnTo>
                        <a:pt x="1561349" y="194764"/>
                      </a:lnTo>
                      <a:cubicBezTo>
                        <a:pt x="1565481" y="194405"/>
                        <a:pt x="1567637" y="194046"/>
                        <a:pt x="1569614" y="194046"/>
                      </a:cubicBezTo>
                      <a:lnTo>
                        <a:pt x="1569614" y="194046"/>
                      </a:lnTo>
                      <a:cubicBezTo>
                        <a:pt x="1574465" y="194225"/>
                        <a:pt x="1574644" y="196561"/>
                        <a:pt x="1580035" y="200334"/>
                      </a:cubicBezTo>
                      <a:lnTo>
                        <a:pt x="1580035" y="200334"/>
                      </a:lnTo>
                      <a:cubicBezTo>
                        <a:pt x="1582550" y="201592"/>
                        <a:pt x="1584706" y="202131"/>
                        <a:pt x="1586682" y="202131"/>
                      </a:cubicBezTo>
                      <a:lnTo>
                        <a:pt x="1586682" y="202131"/>
                      </a:lnTo>
                      <a:cubicBezTo>
                        <a:pt x="1592252" y="202311"/>
                        <a:pt x="1598002" y="198358"/>
                        <a:pt x="1607345" y="196202"/>
                      </a:cubicBezTo>
                      <a:lnTo>
                        <a:pt x="1607345" y="196202"/>
                      </a:lnTo>
                      <a:cubicBezTo>
                        <a:pt x="1615789" y="194405"/>
                        <a:pt x="1615969" y="193147"/>
                        <a:pt x="1615969" y="192968"/>
                      </a:cubicBezTo>
                      <a:lnTo>
                        <a:pt x="1615969" y="192968"/>
                      </a:lnTo>
                      <a:cubicBezTo>
                        <a:pt x="1615969" y="192429"/>
                        <a:pt x="1615609" y="190991"/>
                        <a:pt x="1614531" y="188476"/>
                      </a:cubicBezTo>
                      <a:lnTo>
                        <a:pt x="1614531" y="188476"/>
                      </a:lnTo>
                      <a:cubicBezTo>
                        <a:pt x="1614531" y="188296"/>
                        <a:pt x="1614352" y="188296"/>
                        <a:pt x="1614352" y="188296"/>
                      </a:cubicBezTo>
                      <a:lnTo>
                        <a:pt x="1614352" y="188296"/>
                      </a:lnTo>
                      <a:cubicBezTo>
                        <a:pt x="1614352" y="188296"/>
                        <a:pt x="1614172" y="188296"/>
                        <a:pt x="1613813" y="188296"/>
                      </a:cubicBezTo>
                      <a:lnTo>
                        <a:pt x="1613813" y="188296"/>
                      </a:lnTo>
                      <a:cubicBezTo>
                        <a:pt x="1609680" y="188117"/>
                        <a:pt x="1597103" y="195124"/>
                        <a:pt x="1593150" y="198178"/>
                      </a:cubicBezTo>
                      <a:lnTo>
                        <a:pt x="1593150" y="198178"/>
                      </a:lnTo>
                      <a:cubicBezTo>
                        <a:pt x="1591713" y="198897"/>
                        <a:pt x="1590096" y="199076"/>
                        <a:pt x="1588659" y="199076"/>
                      </a:cubicBezTo>
                      <a:lnTo>
                        <a:pt x="1588659" y="199076"/>
                      </a:lnTo>
                      <a:cubicBezTo>
                        <a:pt x="1584706" y="198897"/>
                        <a:pt x="1580035" y="197819"/>
                        <a:pt x="1579316" y="192788"/>
                      </a:cubicBezTo>
                      <a:lnTo>
                        <a:pt x="1579316" y="192788"/>
                      </a:lnTo>
                      <a:cubicBezTo>
                        <a:pt x="1579496" y="189913"/>
                        <a:pt x="1581651" y="188117"/>
                        <a:pt x="1584526" y="186859"/>
                      </a:cubicBezTo>
                      <a:lnTo>
                        <a:pt x="1584526" y="186859"/>
                      </a:lnTo>
                      <a:cubicBezTo>
                        <a:pt x="1593869" y="182906"/>
                        <a:pt x="1614172" y="172126"/>
                        <a:pt x="1622796" y="171946"/>
                      </a:cubicBezTo>
                      <a:lnTo>
                        <a:pt x="1622796" y="171946"/>
                      </a:lnTo>
                      <a:cubicBezTo>
                        <a:pt x="1625132" y="172305"/>
                        <a:pt x="1626929" y="172665"/>
                        <a:pt x="1628546" y="172665"/>
                      </a:cubicBezTo>
                      <a:lnTo>
                        <a:pt x="1628546" y="172665"/>
                      </a:lnTo>
                      <a:cubicBezTo>
                        <a:pt x="1631241" y="172665"/>
                        <a:pt x="1634116" y="171946"/>
                        <a:pt x="1639686" y="169431"/>
                      </a:cubicBezTo>
                      <a:lnTo>
                        <a:pt x="1639686" y="169431"/>
                      </a:lnTo>
                      <a:cubicBezTo>
                        <a:pt x="1646333" y="166376"/>
                        <a:pt x="1646333" y="159728"/>
                        <a:pt x="1655497" y="154877"/>
                      </a:cubicBezTo>
                      <a:lnTo>
                        <a:pt x="1655497" y="154877"/>
                      </a:lnTo>
                      <a:cubicBezTo>
                        <a:pt x="1657473" y="153799"/>
                        <a:pt x="1658910" y="153260"/>
                        <a:pt x="1660527" y="153260"/>
                      </a:cubicBezTo>
                      <a:lnTo>
                        <a:pt x="1660527" y="153260"/>
                      </a:lnTo>
                      <a:cubicBezTo>
                        <a:pt x="1666996" y="154698"/>
                        <a:pt x="1664480" y="158291"/>
                        <a:pt x="1671487" y="159908"/>
                      </a:cubicBezTo>
                      <a:lnTo>
                        <a:pt x="1671487" y="159908"/>
                      </a:lnTo>
                      <a:cubicBezTo>
                        <a:pt x="1672386" y="159908"/>
                        <a:pt x="1673284" y="160088"/>
                        <a:pt x="1674003" y="160088"/>
                      </a:cubicBezTo>
                      <a:lnTo>
                        <a:pt x="1674003" y="160088"/>
                      </a:lnTo>
                      <a:cubicBezTo>
                        <a:pt x="1674722" y="160088"/>
                        <a:pt x="1675261" y="160088"/>
                        <a:pt x="1675620" y="159908"/>
                      </a:cubicBezTo>
                      <a:lnTo>
                        <a:pt x="1675620" y="159908"/>
                      </a:lnTo>
                      <a:cubicBezTo>
                        <a:pt x="1674901" y="158830"/>
                        <a:pt x="1672566" y="155776"/>
                        <a:pt x="1669511" y="153619"/>
                      </a:cubicBezTo>
                      <a:lnTo>
                        <a:pt x="1669511" y="153619"/>
                      </a:lnTo>
                      <a:cubicBezTo>
                        <a:pt x="1668074" y="152182"/>
                        <a:pt x="1667175" y="150745"/>
                        <a:pt x="1666996" y="148768"/>
                      </a:cubicBezTo>
                      <a:lnTo>
                        <a:pt x="1666996" y="148768"/>
                      </a:lnTo>
                      <a:cubicBezTo>
                        <a:pt x="1668433" y="141402"/>
                        <a:pt x="1676698" y="141222"/>
                        <a:pt x="1689455" y="138527"/>
                      </a:cubicBezTo>
                      <a:lnTo>
                        <a:pt x="1689455" y="138527"/>
                      </a:lnTo>
                      <a:cubicBezTo>
                        <a:pt x="1703110" y="137629"/>
                        <a:pt x="1702391" y="127567"/>
                        <a:pt x="1713351" y="126309"/>
                      </a:cubicBezTo>
                      <a:lnTo>
                        <a:pt x="1713351" y="126309"/>
                      </a:lnTo>
                      <a:cubicBezTo>
                        <a:pt x="1713890" y="126309"/>
                        <a:pt x="1714609" y="126309"/>
                        <a:pt x="1714968" y="126489"/>
                      </a:cubicBezTo>
                      <a:lnTo>
                        <a:pt x="1714968" y="126489"/>
                      </a:lnTo>
                      <a:cubicBezTo>
                        <a:pt x="1716405" y="126669"/>
                        <a:pt x="1717484" y="126848"/>
                        <a:pt x="1718202" y="126669"/>
                      </a:cubicBezTo>
                      <a:lnTo>
                        <a:pt x="1718202" y="126669"/>
                      </a:lnTo>
                      <a:lnTo>
                        <a:pt x="1718382" y="126848"/>
                      </a:lnTo>
                      <a:cubicBezTo>
                        <a:pt x="1718382" y="126309"/>
                        <a:pt x="1718382" y="125231"/>
                        <a:pt x="1718382" y="123974"/>
                      </a:cubicBezTo>
                      <a:lnTo>
                        <a:pt x="1718382" y="123974"/>
                      </a:lnTo>
                      <a:cubicBezTo>
                        <a:pt x="1718382" y="122896"/>
                        <a:pt x="1718382" y="121638"/>
                        <a:pt x="1718741" y="120380"/>
                      </a:cubicBezTo>
                      <a:lnTo>
                        <a:pt x="1718741" y="120380"/>
                      </a:lnTo>
                      <a:cubicBezTo>
                        <a:pt x="1721436" y="109420"/>
                        <a:pt x="1734552" y="110498"/>
                        <a:pt x="1744075" y="107803"/>
                      </a:cubicBezTo>
                      <a:lnTo>
                        <a:pt x="1744075" y="107803"/>
                      </a:lnTo>
                      <a:cubicBezTo>
                        <a:pt x="1752340" y="104569"/>
                        <a:pt x="1762042" y="103132"/>
                        <a:pt x="1769948" y="103132"/>
                      </a:cubicBezTo>
                      <a:lnTo>
                        <a:pt x="1769948" y="103132"/>
                      </a:lnTo>
                      <a:cubicBezTo>
                        <a:pt x="1772463" y="103132"/>
                        <a:pt x="1774978" y="103311"/>
                        <a:pt x="1777314" y="103671"/>
                      </a:cubicBezTo>
                      <a:lnTo>
                        <a:pt x="1777314" y="103671"/>
                      </a:lnTo>
                      <a:cubicBezTo>
                        <a:pt x="1778392" y="104030"/>
                        <a:pt x="1779291" y="104210"/>
                        <a:pt x="1780009" y="104210"/>
                      </a:cubicBezTo>
                      <a:lnTo>
                        <a:pt x="1780009" y="104210"/>
                      </a:lnTo>
                      <a:cubicBezTo>
                        <a:pt x="1779111" y="102772"/>
                        <a:pt x="1777135" y="100257"/>
                        <a:pt x="1773541" y="97382"/>
                      </a:cubicBezTo>
                      <a:lnTo>
                        <a:pt x="1773541" y="97382"/>
                      </a:lnTo>
                      <a:cubicBezTo>
                        <a:pt x="1771565" y="95406"/>
                        <a:pt x="1770127" y="94328"/>
                        <a:pt x="1769768" y="91812"/>
                      </a:cubicBezTo>
                      <a:lnTo>
                        <a:pt x="1769768" y="91812"/>
                      </a:lnTo>
                      <a:cubicBezTo>
                        <a:pt x="1770666" y="87321"/>
                        <a:pt x="1774080" y="88219"/>
                        <a:pt x="1776236" y="87860"/>
                      </a:cubicBezTo>
                      <a:lnTo>
                        <a:pt x="1776236" y="87860"/>
                      </a:lnTo>
                      <a:cubicBezTo>
                        <a:pt x="1780728" y="87860"/>
                        <a:pt x="1787196" y="88938"/>
                        <a:pt x="1792047" y="88938"/>
                      </a:cubicBezTo>
                      <a:lnTo>
                        <a:pt x="1792047" y="88938"/>
                      </a:lnTo>
                      <a:cubicBezTo>
                        <a:pt x="1792047" y="88938"/>
                        <a:pt x="1792227" y="88938"/>
                        <a:pt x="1792407" y="88938"/>
                      </a:cubicBezTo>
                      <a:lnTo>
                        <a:pt x="1792407" y="88938"/>
                      </a:lnTo>
                      <a:cubicBezTo>
                        <a:pt x="1793125" y="89117"/>
                        <a:pt x="1793844" y="89117"/>
                        <a:pt x="1794383" y="89117"/>
                      </a:cubicBezTo>
                      <a:lnTo>
                        <a:pt x="1794383" y="89117"/>
                      </a:lnTo>
                      <a:cubicBezTo>
                        <a:pt x="1800133" y="89297"/>
                        <a:pt x="1802828" y="84087"/>
                        <a:pt x="1811991" y="78696"/>
                      </a:cubicBezTo>
                      <a:lnTo>
                        <a:pt x="1811991" y="78696"/>
                      </a:lnTo>
                      <a:cubicBezTo>
                        <a:pt x="1818818" y="74923"/>
                        <a:pt x="1821334" y="70970"/>
                        <a:pt x="1827982" y="70791"/>
                      </a:cubicBezTo>
                      <a:lnTo>
                        <a:pt x="1827982" y="70791"/>
                      </a:lnTo>
                      <a:cubicBezTo>
                        <a:pt x="1829778" y="70791"/>
                        <a:pt x="1831575" y="71150"/>
                        <a:pt x="1833731" y="71689"/>
                      </a:cubicBezTo>
                      <a:lnTo>
                        <a:pt x="1833731" y="71689"/>
                      </a:lnTo>
                      <a:cubicBezTo>
                        <a:pt x="1836786" y="72408"/>
                        <a:pt x="1839121" y="72767"/>
                        <a:pt x="1841098" y="72767"/>
                      </a:cubicBezTo>
                      <a:lnTo>
                        <a:pt x="1841098" y="72767"/>
                      </a:lnTo>
                      <a:cubicBezTo>
                        <a:pt x="1845410" y="72767"/>
                        <a:pt x="1847566" y="71330"/>
                        <a:pt x="1852237" y="65760"/>
                      </a:cubicBezTo>
                      <a:lnTo>
                        <a:pt x="1852237" y="65760"/>
                      </a:lnTo>
                      <a:cubicBezTo>
                        <a:pt x="1860502" y="56417"/>
                        <a:pt x="1882961" y="55698"/>
                        <a:pt x="1893203" y="52824"/>
                      </a:cubicBezTo>
                      <a:lnTo>
                        <a:pt x="1893203" y="52824"/>
                      </a:lnTo>
                      <a:cubicBezTo>
                        <a:pt x="1905061" y="49949"/>
                        <a:pt x="1903264" y="49949"/>
                        <a:pt x="1908834" y="43121"/>
                      </a:cubicBezTo>
                      <a:lnTo>
                        <a:pt x="1908834" y="43121"/>
                      </a:lnTo>
                      <a:cubicBezTo>
                        <a:pt x="1910990" y="40247"/>
                        <a:pt x="1913146" y="38450"/>
                        <a:pt x="1916021" y="38450"/>
                      </a:cubicBezTo>
                      <a:lnTo>
                        <a:pt x="1916021" y="38450"/>
                      </a:lnTo>
                      <a:cubicBezTo>
                        <a:pt x="1919435" y="38630"/>
                        <a:pt x="1921591" y="40247"/>
                        <a:pt x="1928239" y="40786"/>
                      </a:cubicBezTo>
                      <a:lnTo>
                        <a:pt x="1928239" y="40786"/>
                      </a:lnTo>
                      <a:cubicBezTo>
                        <a:pt x="1933808" y="41684"/>
                        <a:pt x="1937581" y="41504"/>
                        <a:pt x="1938659" y="46355"/>
                      </a:cubicBezTo>
                      <a:lnTo>
                        <a:pt x="1938659" y="46355"/>
                      </a:lnTo>
                      <a:cubicBezTo>
                        <a:pt x="1937941" y="50488"/>
                        <a:pt x="1934886" y="51746"/>
                        <a:pt x="1930934" y="54620"/>
                      </a:cubicBezTo>
                      <a:lnTo>
                        <a:pt x="1930934" y="54620"/>
                      </a:lnTo>
                      <a:cubicBezTo>
                        <a:pt x="1929676" y="55698"/>
                        <a:pt x="1928778" y="56417"/>
                        <a:pt x="1928059" y="57136"/>
                      </a:cubicBezTo>
                      <a:lnTo>
                        <a:pt x="1928059" y="57136"/>
                      </a:lnTo>
                      <a:cubicBezTo>
                        <a:pt x="1928239" y="57136"/>
                        <a:pt x="1928418" y="57136"/>
                        <a:pt x="1928778" y="57136"/>
                      </a:cubicBezTo>
                      <a:lnTo>
                        <a:pt x="1928778" y="57136"/>
                      </a:lnTo>
                      <a:cubicBezTo>
                        <a:pt x="1930395" y="57136"/>
                        <a:pt x="1932730" y="56956"/>
                        <a:pt x="1935425" y="56776"/>
                      </a:cubicBezTo>
                      <a:lnTo>
                        <a:pt x="1935425" y="56776"/>
                      </a:lnTo>
                      <a:cubicBezTo>
                        <a:pt x="1946745" y="54081"/>
                        <a:pt x="1950877" y="49589"/>
                        <a:pt x="1953393" y="43301"/>
                      </a:cubicBezTo>
                      <a:lnTo>
                        <a:pt x="1953393" y="43301"/>
                      </a:lnTo>
                      <a:cubicBezTo>
                        <a:pt x="1954291" y="41864"/>
                        <a:pt x="1955189" y="40426"/>
                        <a:pt x="1957525" y="40247"/>
                      </a:cubicBezTo>
                      <a:lnTo>
                        <a:pt x="1957525" y="40247"/>
                      </a:lnTo>
                      <a:cubicBezTo>
                        <a:pt x="1964532" y="42942"/>
                        <a:pt x="1962915" y="52105"/>
                        <a:pt x="1964532" y="58753"/>
                      </a:cubicBezTo>
                      <a:lnTo>
                        <a:pt x="1964532" y="58753"/>
                      </a:lnTo>
                      <a:cubicBezTo>
                        <a:pt x="1965251" y="57675"/>
                        <a:pt x="1966329" y="56237"/>
                        <a:pt x="1967227" y="54441"/>
                      </a:cubicBezTo>
                      <a:lnTo>
                        <a:pt x="1967227" y="54441"/>
                      </a:lnTo>
                      <a:cubicBezTo>
                        <a:pt x="1969383" y="50668"/>
                        <a:pt x="1971539" y="45816"/>
                        <a:pt x="1973157" y="42223"/>
                      </a:cubicBezTo>
                      <a:lnTo>
                        <a:pt x="1973157" y="42223"/>
                      </a:lnTo>
                      <a:cubicBezTo>
                        <a:pt x="1974414" y="38989"/>
                        <a:pt x="1976211" y="36653"/>
                        <a:pt x="1979265" y="36653"/>
                      </a:cubicBezTo>
                      <a:lnTo>
                        <a:pt x="1979265" y="36653"/>
                      </a:lnTo>
                      <a:cubicBezTo>
                        <a:pt x="1984835" y="37372"/>
                        <a:pt x="1987171" y="42942"/>
                        <a:pt x="1991124" y="44918"/>
                      </a:cubicBezTo>
                      <a:lnTo>
                        <a:pt x="1991124" y="44918"/>
                      </a:lnTo>
                      <a:cubicBezTo>
                        <a:pt x="1992561" y="45637"/>
                        <a:pt x="1993639" y="45816"/>
                        <a:pt x="1994717" y="45816"/>
                      </a:cubicBezTo>
                      <a:lnTo>
                        <a:pt x="1994717" y="45816"/>
                      </a:lnTo>
                      <a:cubicBezTo>
                        <a:pt x="1998670" y="45996"/>
                        <a:pt x="2004419" y="41504"/>
                        <a:pt x="2016996" y="39348"/>
                      </a:cubicBezTo>
                      <a:lnTo>
                        <a:pt x="2016996" y="39348"/>
                      </a:lnTo>
                      <a:cubicBezTo>
                        <a:pt x="2033886" y="35036"/>
                        <a:pt x="2033347" y="37911"/>
                        <a:pt x="2036401" y="32700"/>
                      </a:cubicBezTo>
                      <a:lnTo>
                        <a:pt x="2036401" y="32700"/>
                      </a:lnTo>
                      <a:cubicBezTo>
                        <a:pt x="2037838" y="29466"/>
                        <a:pt x="2040713" y="27669"/>
                        <a:pt x="2043588" y="27849"/>
                      </a:cubicBezTo>
                      <a:lnTo>
                        <a:pt x="2043588" y="27849"/>
                      </a:lnTo>
                      <a:cubicBezTo>
                        <a:pt x="2049337" y="28029"/>
                        <a:pt x="2054728" y="32521"/>
                        <a:pt x="2060477" y="33958"/>
                      </a:cubicBezTo>
                      <a:lnTo>
                        <a:pt x="2060477" y="33958"/>
                      </a:lnTo>
                      <a:cubicBezTo>
                        <a:pt x="2063711" y="34856"/>
                        <a:pt x="2066945" y="35036"/>
                        <a:pt x="2069461" y="35395"/>
                      </a:cubicBezTo>
                      <a:lnTo>
                        <a:pt x="2069461" y="35395"/>
                      </a:lnTo>
                      <a:cubicBezTo>
                        <a:pt x="2071617" y="35934"/>
                        <a:pt x="2074671" y="34677"/>
                        <a:pt x="2075929" y="39348"/>
                      </a:cubicBezTo>
                      <a:lnTo>
                        <a:pt x="2075929" y="39348"/>
                      </a:lnTo>
                      <a:cubicBezTo>
                        <a:pt x="2075749" y="41504"/>
                        <a:pt x="2074851" y="42223"/>
                        <a:pt x="2073773" y="43481"/>
                      </a:cubicBezTo>
                      <a:lnTo>
                        <a:pt x="2073773" y="43481"/>
                      </a:lnTo>
                      <a:cubicBezTo>
                        <a:pt x="2071437" y="46355"/>
                        <a:pt x="2069820" y="48511"/>
                        <a:pt x="2069461" y="49230"/>
                      </a:cubicBezTo>
                      <a:lnTo>
                        <a:pt x="2069461" y="49230"/>
                      </a:lnTo>
                      <a:cubicBezTo>
                        <a:pt x="2069820" y="49410"/>
                        <a:pt x="2070718" y="49769"/>
                        <a:pt x="2071796" y="49949"/>
                      </a:cubicBezTo>
                      <a:lnTo>
                        <a:pt x="2071796" y="49949"/>
                      </a:lnTo>
                      <a:cubicBezTo>
                        <a:pt x="2079522" y="50129"/>
                        <a:pt x="2081319" y="44559"/>
                        <a:pt x="2088326" y="40067"/>
                      </a:cubicBezTo>
                      <a:lnTo>
                        <a:pt x="2088326" y="40067"/>
                      </a:lnTo>
                      <a:cubicBezTo>
                        <a:pt x="2091021" y="37372"/>
                        <a:pt x="2094435" y="36114"/>
                        <a:pt x="2097490" y="36114"/>
                      </a:cubicBezTo>
                      <a:lnTo>
                        <a:pt x="2097490" y="36114"/>
                      </a:lnTo>
                      <a:cubicBezTo>
                        <a:pt x="2100185" y="36114"/>
                        <a:pt x="2103958" y="37551"/>
                        <a:pt x="2103958" y="41504"/>
                      </a:cubicBezTo>
                      <a:lnTo>
                        <a:pt x="2103958" y="41504"/>
                      </a:lnTo>
                      <a:cubicBezTo>
                        <a:pt x="2103958" y="43481"/>
                        <a:pt x="2103059" y="45457"/>
                        <a:pt x="2101083" y="47793"/>
                      </a:cubicBezTo>
                      <a:lnTo>
                        <a:pt x="2101083" y="47793"/>
                      </a:lnTo>
                      <a:cubicBezTo>
                        <a:pt x="2099286" y="49589"/>
                        <a:pt x="2098927" y="50488"/>
                        <a:pt x="2099107" y="50488"/>
                      </a:cubicBezTo>
                      <a:lnTo>
                        <a:pt x="2099107" y="50488"/>
                      </a:lnTo>
                      <a:lnTo>
                        <a:pt x="2099286" y="50308"/>
                      </a:lnTo>
                      <a:cubicBezTo>
                        <a:pt x="2100005" y="50488"/>
                        <a:pt x="2101263" y="50668"/>
                        <a:pt x="2102880" y="50668"/>
                      </a:cubicBezTo>
                      <a:lnTo>
                        <a:pt x="2102880" y="50668"/>
                      </a:lnTo>
                      <a:cubicBezTo>
                        <a:pt x="2104856" y="50668"/>
                        <a:pt x="2107371" y="50488"/>
                        <a:pt x="2109348" y="50129"/>
                      </a:cubicBezTo>
                      <a:lnTo>
                        <a:pt x="2109348" y="50129"/>
                      </a:lnTo>
                      <a:cubicBezTo>
                        <a:pt x="2110067" y="49949"/>
                        <a:pt x="2110965" y="49949"/>
                        <a:pt x="2111504" y="49949"/>
                      </a:cubicBezTo>
                      <a:lnTo>
                        <a:pt x="2111504" y="49949"/>
                      </a:lnTo>
                      <a:cubicBezTo>
                        <a:pt x="2119589" y="50847"/>
                        <a:pt x="2119410" y="58393"/>
                        <a:pt x="2125518" y="67557"/>
                      </a:cubicBezTo>
                      <a:lnTo>
                        <a:pt x="2125518" y="67557"/>
                      </a:lnTo>
                      <a:cubicBezTo>
                        <a:pt x="2126956" y="70970"/>
                        <a:pt x="2127854" y="73306"/>
                        <a:pt x="2127854" y="75462"/>
                      </a:cubicBezTo>
                      <a:lnTo>
                        <a:pt x="2127854" y="75462"/>
                      </a:lnTo>
                      <a:cubicBezTo>
                        <a:pt x="2127854" y="77978"/>
                        <a:pt x="2125159" y="80134"/>
                        <a:pt x="2123183" y="80134"/>
                      </a:cubicBezTo>
                      <a:lnTo>
                        <a:pt x="2123183" y="80134"/>
                      </a:lnTo>
                      <a:cubicBezTo>
                        <a:pt x="2120308" y="80134"/>
                        <a:pt x="2117253" y="78876"/>
                        <a:pt x="2113660" y="77798"/>
                      </a:cubicBezTo>
                      <a:lnTo>
                        <a:pt x="2113660" y="77798"/>
                      </a:lnTo>
                      <a:cubicBezTo>
                        <a:pt x="2111324" y="77439"/>
                        <a:pt x="2109168" y="76720"/>
                        <a:pt x="2107371" y="76001"/>
                      </a:cubicBezTo>
                      <a:lnTo>
                        <a:pt x="2107371" y="76001"/>
                      </a:lnTo>
                      <a:cubicBezTo>
                        <a:pt x="2112223" y="83368"/>
                        <a:pt x="2118331" y="86781"/>
                        <a:pt x="2123542" y="86602"/>
                      </a:cubicBezTo>
                      <a:lnTo>
                        <a:pt x="2123542" y="86602"/>
                      </a:lnTo>
                      <a:cubicBezTo>
                        <a:pt x="2124979" y="86602"/>
                        <a:pt x="2126237" y="86422"/>
                        <a:pt x="2127674" y="85883"/>
                      </a:cubicBezTo>
                      <a:lnTo>
                        <a:pt x="2127674" y="85883"/>
                      </a:lnTo>
                      <a:cubicBezTo>
                        <a:pt x="2132346" y="84446"/>
                        <a:pt x="2135041" y="83008"/>
                        <a:pt x="2138455" y="82829"/>
                      </a:cubicBezTo>
                      <a:lnTo>
                        <a:pt x="2138455" y="82829"/>
                      </a:lnTo>
                      <a:cubicBezTo>
                        <a:pt x="2141509" y="82829"/>
                        <a:pt x="2144204" y="84626"/>
                        <a:pt x="2147079" y="87500"/>
                      </a:cubicBezTo>
                      <a:lnTo>
                        <a:pt x="2147079" y="87500"/>
                      </a:lnTo>
                      <a:cubicBezTo>
                        <a:pt x="2149954" y="90016"/>
                        <a:pt x="2151930" y="91992"/>
                        <a:pt x="2152110" y="95047"/>
                      </a:cubicBezTo>
                      <a:lnTo>
                        <a:pt x="2152110" y="95047"/>
                      </a:lnTo>
                      <a:cubicBezTo>
                        <a:pt x="2151930" y="98820"/>
                        <a:pt x="2148157" y="100077"/>
                        <a:pt x="2144743" y="100077"/>
                      </a:cubicBezTo>
                      <a:lnTo>
                        <a:pt x="2144743" y="100077"/>
                      </a:lnTo>
                      <a:cubicBezTo>
                        <a:pt x="2143665" y="100077"/>
                        <a:pt x="2142408" y="100077"/>
                        <a:pt x="2141150" y="99898"/>
                      </a:cubicBezTo>
                      <a:lnTo>
                        <a:pt x="2141150" y="99898"/>
                      </a:lnTo>
                      <a:cubicBezTo>
                        <a:pt x="2140790" y="99898"/>
                        <a:pt x="2140431" y="99718"/>
                        <a:pt x="2140251" y="99718"/>
                      </a:cubicBezTo>
                      <a:lnTo>
                        <a:pt x="2140251" y="99718"/>
                      </a:lnTo>
                      <a:cubicBezTo>
                        <a:pt x="2139533" y="100077"/>
                        <a:pt x="2139892" y="99718"/>
                        <a:pt x="2139533" y="100077"/>
                      </a:cubicBezTo>
                      <a:lnTo>
                        <a:pt x="2139533" y="100077"/>
                      </a:lnTo>
                      <a:cubicBezTo>
                        <a:pt x="2139353" y="101874"/>
                        <a:pt x="2142767" y="107623"/>
                        <a:pt x="2144384" y="108342"/>
                      </a:cubicBezTo>
                      <a:lnTo>
                        <a:pt x="2144384" y="108342"/>
                      </a:lnTo>
                      <a:cubicBezTo>
                        <a:pt x="2147079" y="110319"/>
                        <a:pt x="2159476" y="111936"/>
                        <a:pt x="2171514" y="116068"/>
                      </a:cubicBezTo>
                      <a:lnTo>
                        <a:pt x="2171514" y="116068"/>
                      </a:lnTo>
                      <a:cubicBezTo>
                        <a:pt x="2183373" y="120740"/>
                        <a:pt x="2205293" y="143019"/>
                        <a:pt x="2213378" y="153799"/>
                      </a:cubicBezTo>
                      <a:lnTo>
                        <a:pt x="2213378" y="153799"/>
                      </a:lnTo>
                      <a:cubicBezTo>
                        <a:pt x="2223080" y="163861"/>
                        <a:pt x="2229908" y="179672"/>
                        <a:pt x="2230087" y="188476"/>
                      </a:cubicBezTo>
                      <a:lnTo>
                        <a:pt x="2230087" y="188476"/>
                      </a:lnTo>
                      <a:cubicBezTo>
                        <a:pt x="2230087" y="188835"/>
                        <a:pt x="2230267" y="189374"/>
                        <a:pt x="2230267" y="190093"/>
                      </a:cubicBezTo>
                      <a:lnTo>
                        <a:pt x="2230267" y="190093"/>
                      </a:lnTo>
                      <a:cubicBezTo>
                        <a:pt x="2229908" y="199436"/>
                        <a:pt x="2218229" y="216325"/>
                        <a:pt x="2200981" y="224590"/>
                      </a:cubicBezTo>
                      <a:lnTo>
                        <a:pt x="2200981" y="224590"/>
                      </a:lnTo>
                      <a:cubicBezTo>
                        <a:pt x="2190559" y="228363"/>
                        <a:pt x="2177264" y="230878"/>
                        <a:pt x="2164687" y="230878"/>
                      </a:cubicBezTo>
                      <a:lnTo>
                        <a:pt x="2164687" y="230878"/>
                      </a:lnTo>
                      <a:cubicBezTo>
                        <a:pt x="2154086" y="230878"/>
                        <a:pt x="2144025" y="229082"/>
                        <a:pt x="2136838" y="224590"/>
                      </a:cubicBezTo>
                      <a:lnTo>
                        <a:pt x="2136838" y="224590"/>
                      </a:lnTo>
                      <a:cubicBezTo>
                        <a:pt x="2122464" y="215247"/>
                        <a:pt x="2097849" y="205545"/>
                        <a:pt x="2092279" y="196741"/>
                      </a:cubicBezTo>
                      <a:lnTo>
                        <a:pt x="2092279" y="196741"/>
                      </a:lnTo>
                      <a:cubicBezTo>
                        <a:pt x="2090303" y="190273"/>
                        <a:pt x="2087787" y="193327"/>
                        <a:pt x="2077366" y="186140"/>
                      </a:cubicBezTo>
                      <a:lnTo>
                        <a:pt x="2077366" y="186140"/>
                      </a:lnTo>
                      <a:cubicBezTo>
                        <a:pt x="2074851" y="184164"/>
                        <a:pt x="2072156" y="182726"/>
                        <a:pt x="2070539" y="181828"/>
                      </a:cubicBezTo>
                      <a:lnTo>
                        <a:pt x="2070539" y="181828"/>
                      </a:lnTo>
                      <a:cubicBezTo>
                        <a:pt x="2071078" y="183086"/>
                        <a:pt x="2071796" y="184703"/>
                        <a:pt x="2073054" y="186679"/>
                      </a:cubicBezTo>
                      <a:lnTo>
                        <a:pt x="2073054" y="186679"/>
                      </a:lnTo>
                      <a:cubicBezTo>
                        <a:pt x="2079343" y="196022"/>
                        <a:pt x="2080241" y="202311"/>
                        <a:pt x="2080241" y="209677"/>
                      </a:cubicBezTo>
                      <a:lnTo>
                        <a:pt x="2080241" y="209677"/>
                      </a:lnTo>
                      <a:cubicBezTo>
                        <a:pt x="2080241" y="211833"/>
                        <a:pt x="2080241" y="213989"/>
                        <a:pt x="2080241" y="216684"/>
                      </a:cubicBezTo>
                      <a:lnTo>
                        <a:pt x="2080241" y="216684"/>
                      </a:lnTo>
                      <a:cubicBezTo>
                        <a:pt x="2080241" y="216864"/>
                        <a:pt x="2080241" y="217044"/>
                        <a:pt x="2080241" y="217223"/>
                      </a:cubicBezTo>
                      <a:lnTo>
                        <a:pt x="2080241" y="217223"/>
                      </a:lnTo>
                      <a:lnTo>
                        <a:pt x="2080241" y="217583"/>
                      </a:lnTo>
                      <a:cubicBezTo>
                        <a:pt x="2080241" y="217583"/>
                        <a:pt x="2080241" y="217583"/>
                        <a:pt x="2080241" y="217762"/>
                      </a:cubicBezTo>
                      <a:lnTo>
                        <a:pt x="2080241" y="217762"/>
                      </a:lnTo>
                      <a:lnTo>
                        <a:pt x="2080241" y="218301"/>
                      </a:lnTo>
                      <a:lnTo>
                        <a:pt x="2080241" y="218301"/>
                      </a:lnTo>
                      <a:cubicBezTo>
                        <a:pt x="2079702" y="232316"/>
                        <a:pt x="2070179" y="243276"/>
                        <a:pt x="2059579" y="252439"/>
                      </a:cubicBezTo>
                      <a:lnTo>
                        <a:pt x="2059579" y="252439"/>
                      </a:lnTo>
                      <a:cubicBezTo>
                        <a:pt x="2055626" y="255494"/>
                        <a:pt x="2054728" y="257829"/>
                        <a:pt x="2054728" y="259446"/>
                      </a:cubicBezTo>
                      <a:lnTo>
                        <a:pt x="2054728" y="259446"/>
                      </a:lnTo>
                      <a:cubicBezTo>
                        <a:pt x="2054548" y="262501"/>
                        <a:pt x="2058680" y="266453"/>
                        <a:pt x="2062453" y="269867"/>
                      </a:cubicBezTo>
                      <a:lnTo>
                        <a:pt x="2062453" y="269867"/>
                      </a:lnTo>
                      <a:cubicBezTo>
                        <a:pt x="2068742" y="276874"/>
                        <a:pt x="2065688" y="282983"/>
                        <a:pt x="2073413" y="292865"/>
                      </a:cubicBezTo>
                      <a:lnTo>
                        <a:pt x="2073413" y="292865"/>
                      </a:lnTo>
                      <a:cubicBezTo>
                        <a:pt x="2075929" y="296638"/>
                        <a:pt x="2077726" y="297357"/>
                        <a:pt x="2078444" y="297357"/>
                      </a:cubicBezTo>
                      <a:lnTo>
                        <a:pt x="2078444" y="297357"/>
                      </a:lnTo>
                      <a:cubicBezTo>
                        <a:pt x="2080241" y="297896"/>
                        <a:pt x="2085092" y="292146"/>
                        <a:pt x="2092279" y="285499"/>
                      </a:cubicBezTo>
                      <a:lnTo>
                        <a:pt x="2092279" y="285499"/>
                      </a:lnTo>
                      <a:cubicBezTo>
                        <a:pt x="2095513" y="282983"/>
                        <a:pt x="2096052" y="281187"/>
                        <a:pt x="2096052" y="279749"/>
                      </a:cubicBezTo>
                      <a:lnTo>
                        <a:pt x="2096052" y="279749"/>
                      </a:lnTo>
                      <a:cubicBezTo>
                        <a:pt x="2096232" y="276515"/>
                        <a:pt x="2091920" y="271844"/>
                        <a:pt x="2088686" y="266094"/>
                      </a:cubicBezTo>
                      <a:lnTo>
                        <a:pt x="2088686" y="266094"/>
                      </a:lnTo>
                      <a:cubicBezTo>
                        <a:pt x="2087069" y="262680"/>
                        <a:pt x="2085631" y="260165"/>
                        <a:pt x="2085452" y="256931"/>
                      </a:cubicBezTo>
                      <a:lnTo>
                        <a:pt x="2085452" y="256931"/>
                      </a:lnTo>
                      <a:cubicBezTo>
                        <a:pt x="2085631" y="252439"/>
                        <a:pt x="2089045" y="249744"/>
                        <a:pt x="2095154" y="246510"/>
                      </a:cubicBezTo>
                      <a:lnTo>
                        <a:pt x="2095154" y="246510"/>
                      </a:lnTo>
                      <a:cubicBezTo>
                        <a:pt x="2097669" y="245432"/>
                        <a:pt x="2100005" y="244893"/>
                        <a:pt x="2101981" y="244893"/>
                      </a:cubicBezTo>
                      <a:lnTo>
                        <a:pt x="2101981" y="244893"/>
                      </a:lnTo>
                      <a:cubicBezTo>
                        <a:pt x="2109528" y="245073"/>
                        <a:pt x="2111324" y="251720"/>
                        <a:pt x="2114199" y="258368"/>
                      </a:cubicBezTo>
                      <a:lnTo>
                        <a:pt x="2114199" y="258368"/>
                      </a:lnTo>
                      <a:cubicBezTo>
                        <a:pt x="2116714" y="265735"/>
                        <a:pt x="2124081" y="260165"/>
                        <a:pt x="2131448" y="267711"/>
                      </a:cubicBezTo>
                      <a:lnTo>
                        <a:pt x="2131448" y="267711"/>
                      </a:lnTo>
                      <a:cubicBezTo>
                        <a:pt x="2133244" y="271844"/>
                        <a:pt x="2134143" y="273101"/>
                        <a:pt x="2138814" y="273281"/>
                      </a:cubicBezTo>
                      <a:lnTo>
                        <a:pt x="2138814" y="273281"/>
                      </a:lnTo>
                      <a:cubicBezTo>
                        <a:pt x="2140970" y="273281"/>
                        <a:pt x="2144025" y="272742"/>
                        <a:pt x="2148157" y="271484"/>
                      </a:cubicBezTo>
                      <a:lnTo>
                        <a:pt x="2148157" y="271484"/>
                      </a:lnTo>
                      <a:cubicBezTo>
                        <a:pt x="2160015" y="267532"/>
                        <a:pt x="2156422" y="263938"/>
                        <a:pt x="2159476" y="254954"/>
                      </a:cubicBezTo>
                      <a:lnTo>
                        <a:pt x="2159476" y="254954"/>
                      </a:lnTo>
                      <a:cubicBezTo>
                        <a:pt x="2163070" y="243455"/>
                        <a:pt x="2203855" y="228363"/>
                        <a:pt x="2222182" y="226027"/>
                      </a:cubicBezTo>
                      <a:lnTo>
                        <a:pt x="2222182" y="226027"/>
                      </a:lnTo>
                      <a:cubicBezTo>
                        <a:pt x="2223260" y="225848"/>
                        <a:pt x="2224158" y="225848"/>
                        <a:pt x="2224877" y="225848"/>
                      </a:cubicBezTo>
                      <a:lnTo>
                        <a:pt x="2224877" y="225848"/>
                      </a:lnTo>
                      <a:cubicBezTo>
                        <a:pt x="2239969" y="226207"/>
                        <a:pt x="2240508" y="238065"/>
                        <a:pt x="2246437" y="237886"/>
                      </a:cubicBezTo>
                      <a:lnTo>
                        <a:pt x="2246437" y="237886"/>
                      </a:lnTo>
                      <a:cubicBezTo>
                        <a:pt x="2247156" y="237886"/>
                        <a:pt x="2247515" y="237886"/>
                        <a:pt x="2247875" y="237886"/>
                      </a:cubicBezTo>
                      <a:lnTo>
                        <a:pt x="2247875" y="237886"/>
                      </a:lnTo>
                      <a:cubicBezTo>
                        <a:pt x="2254163" y="238604"/>
                        <a:pt x="2254882" y="229980"/>
                        <a:pt x="2264045" y="221176"/>
                      </a:cubicBezTo>
                      <a:lnTo>
                        <a:pt x="2264045" y="221176"/>
                      </a:lnTo>
                      <a:cubicBezTo>
                        <a:pt x="2272490" y="212911"/>
                        <a:pt x="2272490" y="200873"/>
                        <a:pt x="2282372" y="192069"/>
                      </a:cubicBezTo>
                      <a:lnTo>
                        <a:pt x="2282372" y="192069"/>
                      </a:lnTo>
                      <a:cubicBezTo>
                        <a:pt x="2289559" y="183625"/>
                        <a:pt x="2294410" y="181828"/>
                        <a:pt x="2294051" y="175899"/>
                      </a:cubicBezTo>
                      <a:lnTo>
                        <a:pt x="2294051" y="175899"/>
                      </a:lnTo>
                      <a:cubicBezTo>
                        <a:pt x="2294051" y="174641"/>
                        <a:pt x="2293871" y="173383"/>
                        <a:pt x="2293511" y="171407"/>
                      </a:cubicBezTo>
                      <a:lnTo>
                        <a:pt x="2293511" y="171407"/>
                      </a:lnTo>
                      <a:cubicBezTo>
                        <a:pt x="2293332" y="169431"/>
                        <a:pt x="2293152" y="167634"/>
                        <a:pt x="2293152" y="166197"/>
                      </a:cubicBezTo>
                      <a:lnTo>
                        <a:pt x="2293152" y="166197"/>
                      </a:lnTo>
                      <a:cubicBezTo>
                        <a:pt x="2293152" y="162603"/>
                        <a:pt x="2294230" y="158291"/>
                        <a:pt x="2298542" y="158291"/>
                      </a:cubicBezTo>
                      <a:lnTo>
                        <a:pt x="2298542" y="158291"/>
                      </a:lnTo>
                      <a:cubicBezTo>
                        <a:pt x="2301956" y="158471"/>
                        <a:pt x="2304831" y="160447"/>
                        <a:pt x="2309502" y="163861"/>
                      </a:cubicBezTo>
                      <a:lnTo>
                        <a:pt x="2309502" y="163861"/>
                      </a:lnTo>
                      <a:cubicBezTo>
                        <a:pt x="2319384" y="171227"/>
                        <a:pt x="2320462" y="167275"/>
                        <a:pt x="2333758" y="170149"/>
                      </a:cubicBezTo>
                      <a:lnTo>
                        <a:pt x="2333758" y="170149"/>
                      </a:lnTo>
                      <a:cubicBezTo>
                        <a:pt x="2338429" y="171587"/>
                        <a:pt x="2340406" y="175719"/>
                        <a:pt x="2340406" y="179672"/>
                      </a:cubicBezTo>
                      <a:lnTo>
                        <a:pt x="2340406" y="179672"/>
                      </a:lnTo>
                      <a:cubicBezTo>
                        <a:pt x="2340226" y="189015"/>
                        <a:pt x="2332680" y="200155"/>
                        <a:pt x="2328548" y="203389"/>
                      </a:cubicBezTo>
                      <a:lnTo>
                        <a:pt x="2328548" y="203389"/>
                      </a:lnTo>
                      <a:cubicBezTo>
                        <a:pt x="2327290" y="205185"/>
                        <a:pt x="2324954" y="206084"/>
                        <a:pt x="2323157" y="206084"/>
                      </a:cubicBezTo>
                      <a:lnTo>
                        <a:pt x="2323157" y="206084"/>
                      </a:lnTo>
                      <a:cubicBezTo>
                        <a:pt x="2317408" y="205904"/>
                        <a:pt x="2311658" y="201592"/>
                        <a:pt x="2306089" y="201592"/>
                      </a:cubicBezTo>
                      <a:lnTo>
                        <a:pt x="2306089" y="201592"/>
                      </a:lnTo>
                      <a:cubicBezTo>
                        <a:pt x="2305550" y="201592"/>
                        <a:pt x="2305010" y="201592"/>
                        <a:pt x="2304112" y="201772"/>
                      </a:cubicBezTo>
                      <a:lnTo>
                        <a:pt x="2304112" y="201772"/>
                      </a:lnTo>
                      <a:cubicBezTo>
                        <a:pt x="2301058" y="201772"/>
                        <a:pt x="2297824" y="206084"/>
                        <a:pt x="2297644" y="212372"/>
                      </a:cubicBezTo>
                      <a:lnTo>
                        <a:pt x="2297644" y="212372"/>
                      </a:lnTo>
                      <a:cubicBezTo>
                        <a:pt x="2297644" y="215247"/>
                        <a:pt x="2298363" y="218122"/>
                        <a:pt x="2299980" y="220817"/>
                      </a:cubicBezTo>
                      <a:lnTo>
                        <a:pt x="2299980" y="220817"/>
                      </a:lnTo>
                      <a:cubicBezTo>
                        <a:pt x="2302854" y="227465"/>
                        <a:pt x="2308604" y="230160"/>
                        <a:pt x="2316510" y="230160"/>
                      </a:cubicBezTo>
                      <a:lnTo>
                        <a:pt x="2316510" y="230160"/>
                      </a:lnTo>
                      <a:cubicBezTo>
                        <a:pt x="2317947" y="230160"/>
                        <a:pt x="2319564" y="229980"/>
                        <a:pt x="2321181" y="229800"/>
                      </a:cubicBezTo>
                      <a:lnTo>
                        <a:pt x="2321181" y="229800"/>
                      </a:lnTo>
                      <a:cubicBezTo>
                        <a:pt x="2329985" y="228722"/>
                        <a:pt x="2330704" y="222254"/>
                        <a:pt x="2338070" y="211833"/>
                      </a:cubicBezTo>
                      <a:lnTo>
                        <a:pt x="2338070" y="211833"/>
                      </a:lnTo>
                      <a:cubicBezTo>
                        <a:pt x="2347593" y="202670"/>
                        <a:pt x="2362326" y="205724"/>
                        <a:pt x="2373106" y="201951"/>
                      </a:cubicBezTo>
                      <a:lnTo>
                        <a:pt x="2373106" y="201951"/>
                      </a:lnTo>
                      <a:cubicBezTo>
                        <a:pt x="2385324" y="196381"/>
                        <a:pt x="2392690" y="196381"/>
                        <a:pt x="2407064" y="196381"/>
                      </a:cubicBezTo>
                      <a:lnTo>
                        <a:pt x="2407064" y="196381"/>
                      </a:lnTo>
                      <a:cubicBezTo>
                        <a:pt x="2420180" y="196381"/>
                        <a:pt x="2425930" y="195124"/>
                        <a:pt x="2434554" y="190093"/>
                      </a:cubicBezTo>
                      <a:lnTo>
                        <a:pt x="2434554" y="190093"/>
                      </a:lnTo>
                      <a:cubicBezTo>
                        <a:pt x="2436890" y="188476"/>
                        <a:pt x="2439046" y="187757"/>
                        <a:pt x="2441022" y="187757"/>
                      </a:cubicBezTo>
                      <a:lnTo>
                        <a:pt x="2441022" y="187757"/>
                      </a:lnTo>
                      <a:cubicBezTo>
                        <a:pt x="2446412" y="188117"/>
                        <a:pt x="2448209" y="191351"/>
                        <a:pt x="2451443" y="191171"/>
                      </a:cubicBezTo>
                      <a:lnTo>
                        <a:pt x="2451443" y="191171"/>
                      </a:lnTo>
                      <a:cubicBezTo>
                        <a:pt x="2451803" y="191171"/>
                        <a:pt x="2452342" y="191171"/>
                        <a:pt x="2452342" y="191171"/>
                      </a:cubicBezTo>
                      <a:lnTo>
                        <a:pt x="2452342" y="191171"/>
                      </a:lnTo>
                      <a:cubicBezTo>
                        <a:pt x="2458271" y="188835"/>
                        <a:pt x="2462763" y="184523"/>
                        <a:pt x="2477316" y="180570"/>
                      </a:cubicBezTo>
                      <a:lnTo>
                        <a:pt x="2477316" y="180570"/>
                      </a:lnTo>
                      <a:cubicBezTo>
                        <a:pt x="2480730" y="179313"/>
                        <a:pt x="2483425" y="178774"/>
                        <a:pt x="2485761" y="178774"/>
                      </a:cubicBezTo>
                      <a:lnTo>
                        <a:pt x="2485761" y="178774"/>
                      </a:lnTo>
                      <a:cubicBezTo>
                        <a:pt x="2490611" y="178774"/>
                        <a:pt x="2494025" y="181648"/>
                        <a:pt x="2494025" y="185421"/>
                      </a:cubicBezTo>
                      <a:lnTo>
                        <a:pt x="2494025" y="185421"/>
                      </a:lnTo>
                      <a:cubicBezTo>
                        <a:pt x="2494025" y="188117"/>
                        <a:pt x="2492408" y="190632"/>
                        <a:pt x="2489354" y="192069"/>
                      </a:cubicBezTo>
                      <a:lnTo>
                        <a:pt x="2489354" y="192069"/>
                      </a:lnTo>
                      <a:cubicBezTo>
                        <a:pt x="2485761" y="192429"/>
                        <a:pt x="2478394" y="202670"/>
                        <a:pt x="2466715" y="202850"/>
                      </a:cubicBezTo>
                      <a:lnTo>
                        <a:pt x="2466715" y="202850"/>
                      </a:lnTo>
                      <a:cubicBezTo>
                        <a:pt x="2463841" y="203209"/>
                        <a:pt x="2461864" y="203748"/>
                        <a:pt x="2460427" y="204467"/>
                      </a:cubicBezTo>
                      <a:lnTo>
                        <a:pt x="2460427" y="204467"/>
                      </a:lnTo>
                      <a:cubicBezTo>
                        <a:pt x="2465458" y="204467"/>
                        <a:pt x="2472824" y="204467"/>
                        <a:pt x="2479831" y="204467"/>
                      </a:cubicBezTo>
                      <a:lnTo>
                        <a:pt x="2479831" y="204467"/>
                      </a:lnTo>
                      <a:cubicBezTo>
                        <a:pt x="2481269" y="204646"/>
                        <a:pt x="2482526" y="204646"/>
                        <a:pt x="2483784" y="204646"/>
                      </a:cubicBezTo>
                      <a:lnTo>
                        <a:pt x="2483784" y="204646"/>
                      </a:lnTo>
                      <a:cubicBezTo>
                        <a:pt x="2490971" y="204646"/>
                        <a:pt x="2492049" y="201951"/>
                        <a:pt x="2499954" y="197819"/>
                      </a:cubicBezTo>
                      <a:lnTo>
                        <a:pt x="2499954" y="197819"/>
                      </a:lnTo>
                      <a:cubicBezTo>
                        <a:pt x="2502290" y="197100"/>
                        <a:pt x="2504446" y="196920"/>
                        <a:pt x="2506602" y="196920"/>
                      </a:cubicBezTo>
                      <a:lnTo>
                        <a:pt x="2506602" y="196920"/>
                      </a:lnTo>
                      <a:cubicBezTo>
                        <a:pt x="2513969" y="196920"/>
                        <a:pt x="2520437" y="200155"/>
                        <a:pt x="2530319" y="203209"/>
                      </a:cubicBezTo>
                      <a:lnTo>
                        <a:pt x="2530319" y="203209"/>
                      </a:lnTo>
                      <a:cubicBezTo>
                        <a:pt x="2533733" y="204107"/>
                        <a:pt x="2536967" y="204467"/>
                        <a:pt x="2540021" y="204467"/>
                      </a:cubicBezTo>
                      <a:lnTo>
                        <a:pt x="2540021" y="204467"/>
                      </a:lnTo>
                      <a:cubicBezTo>
                        <a:pt x="2549364" y="204467"/>
                        <a:pt x="2557988" y="200873"/>
                        <a:pt x="2567152" y="197819"/>
                      </a:cubicBezTo>
                      <a:lnTo>
                        <a:pt x="2567152" y="197819"/>
                      </a:lnTo>
                      <a:cubicBezTo>
                        <a:pt x="2568230" y="197459"/>
                        <a:pt x="2569128" y="197459"/>
                        <a:pt x="2570026" y="197459"/>
                      </a:cubicBezTo>
                      <a:lnTo>
                        <a:pt x="2570026" y="197459"/>
                      </a:lnTo>
                      <a:cubicBezTo>
                        <a:pt x="2581346" y="199256"/>
                        <a:pt x="2579369" y="212732"/>
                        <a:pt x="2586736" y="212372"/>
                      </a:cubicBezTo>
                      <a:lnTo>
                        <a:pt x="2586736" y="212372"/>
                      </a:lnTo>
                      <a:cubicBezTo>
                        <a:pt x="2587095" y="212372"/>
                        <a:pt x="2587455" y="212372"/>
                        <a:pt x="2587814" y="212372"/>
                      </a:cubicBezTo>
                      <a:lnTo>
                        <a:pt x="2587814" y="212372"/>
                      </a:lnTo>
                      <a:cubicBezTo>
                        <a:pt x="2594462" y="212732"/>
                        <a:pt x="2602008" y="202311"/>
                        <a:pt x="2612249" y="199076"/>
                      </a:cubicBezTo>
                      <a:lnTo>
                        <a:pt x="2612249" y="199076"/>
                      </a:lnTo>
                      <a:cubicBezTo>
                        <a:pt x="2613866" y="198897"/>
                        <a:pt x="2614765" y="198358"/>
                        <a:pt x="2614944" y="198178"/>
                      </a:cubicBezTo>
                      <a:lnTo>
                        <a:pt x="2614944" y="198178"/>
                      </a:lnTo>
                      <a:lnTo>
                        <a:pt x="2614944" y="198178"/>
                      </a:lnTo>
                      <a:cubicBezTo>
                        <a:pt x="2615304" y="197280"/>
                        <a:pt x="2612609" y="193327"/>
                        <a:pt x="2611531" y="188656"/>
                      </a:cubicBezTo>
                      <a:lnTo>
                        <a:pt x="2611531" y="188656"/>
                      </a:lnTo>
                      <a:cubicBezTo>
                        <a:pt x="2611351" y="187757"/>
                        <a:pt x="2611171" y="186859"/>
                        <a:pt x="2611171" y="186140"/>
                      </a:cubicBezTo>
                      <a:lnTo>
                        <a:pt x="2611171" y="186140"/>
                      </a:lnTo>
                      <a:cubicBezTo>
                        <a:pt x="2611351" y="178594"/>
                        <a:pt x="2618718" y="176258"/>
                        <a:pt x="2628061" y="176078"/>
                      </a:cubicBezTo>
                      <a:lnTo>
                        <a:pt x="2628061" y="176078"/>
                      </a:lnTo>
                      <a:cubicBezTo>
                        <a:pt x="2628600" y="176078"/>
                        <a:pt x="2628959" y="176078"/>
                        <a:pt x="2628959" y="176078"/>
                      </a:cubicBezTo>
                      <a:lnTo>
                        <a:pt x="2628959" y="176078"/>
                      </a:lnTo>
                      <a:cubicBezTo>
                        <a:pt x="2628959" y="176078"/>
                        <a:pt x="2628779" y="176078"/>
                        <a:pt x="2628420" y="176078"/>
                      </a:cubicBezTo>
                      <a:lnTo>
                        <a:pt x="2628420" y="176078"/>
                      </a:lnTo>
                      <a:cubicBezTo>
                        <a:pt x="2640638" y="176438"/>
                        <a:pt x="2661300" y="191171"/>
                        <a:pt x="2678189" y="198717"/>
                      </a:cubicBezTo>
                      <a:lnTo>
                        <a:pt x="2678189" y="198717"/>
                      </a:lnTo>
                      <a:cubicBezTo>
                        <a:pt x="2695797" y="205545"/>
                        <a:pt x="2704241" y="215247"/>
                        <a:pt x="2713225" y="221715"/>
                      </a:cubicBezTo>
                      <a:lnTo>
                        <a:pt x="2713225" y="221715"/>
                      </a:lnTo>
                      <a:cubicBezTo>
                        <a:pt x="2723287" y="230339"/>
                        <a:pt x="2723466" y="239143"/>
                        <a:pt x="2728318" y="246150"/>
                      </a:cubicBezTo>
                      <a:lnTo>
                        <a:pt x="2728318" y="246150"/>
                      </a:lnTo>
                      <a:cubicBezTo>
                        <a:pt x="2728318" y="246330"/>
                        <a:pt x="2728497" y="246330"/>
                        <a:pt x="2728497" y="246510"/>
                      </a:cubicBezTo>
                      <a:lnTo>
                        <a:pt x="2728497" y="246510"/>
                      </a:lnTo>
                      <a:cubicBezTo>
                        <a:pt x="2728677" y="246330"/>
                        <a:pt x="2728857" y="245971"/>
                        <a:pt x="2729036" y="245612"/>
                      </a:cubicBezTo>
                      <a:lnTo>
                        <a:pt x="2729036" y="245612"/>
                      </a:lnTo>
                      <a:cubicBezTo>
                        <a:pt x="2729755" y="244354"/>
                        <a:pt x="2730653" y="242377"/>
                        <a:pt x="2731552" y="240042"/>
                      </a:cubicBezTo>
                      <a:lnTo>
                        <a:pt x="2731552" y="240042"/>
                      </a:lnTo>
                      <a:cubicBezTo>
                        <a:pt x="2733348" y="235370"/>
                        <a:pt x="2735504" y="229800"/>
                        <a:pt x="2738379" y="226387"/>
                      </a:cubicBezTo>
                      <a:lnTo>
                        <a:pt x="2738379" y="226387"/>
                      </a:lnTo>
                      <a:cubicBezTo>
                        <a:pt x="2739817" y="223692"/>
                        <a:pt x="2740176" y="221895"/>
                        <a:pt x="2740176" y="220457"/>
                      </a:cubicBezTo>
                      <a:lnTo>
                        <a:pt x="2740176" y="220457"/>
                      </a:lnTo>
                      <a:cubicBezTo>
                        <a:pt x="2740176" y="218481"/>
                        <a:pt x="2739457" y="216505"/>
                        <a:pt x="2739278" y="213450"/>
                      </a:cubicBezTo>
                      <a:lnTo>
                        <a:pt x="2739278" y="213450"/>
                      </a:lnTo>
                      <a:cubicBezTo>
                        <a:pt x="2739278" y="211654"/>
                        <a:pt x="2739817" y="209677"/>
                        <a:pt x="2740715" y="208240"/>
                      </a:cubicBezTo>
                      <a:lnTo>
                        <a:pt x="2740715" y="208240"/>
                      </a:lnTo>
                      <a:cubicBezTo>
                        <a:pt x="2740895" y="207521"/>
                        <a:pt x="2740895" y="206982"/>
                        <a:pt x="2740895" y="206623"/>
                      </a:cubicBezTo>
                      <a:lnTo>
                        <a:pt x="2740895" y="206623"/>
                      </a:lnTo>
                      <a:cubicBezTo>
                        <a:pt x="2741793" y="203568"/>
                        <a:pt x="2733707" y="201412"/>
                        <a:pt x="2729036" y="194585"/>
                      </a:cubicBezTo>
                      <a:lnTo>
                        <a:pt x="2729036" y="194585"/>
                      </a:lnTo>
                      <a:cubicBezTo>
                        <a:pt x="2727599" y="192608"/>
                        <a:pt x="2726700" y="190452"/>
                        <a:pt x="2726700" y="188117"/>
                      </a:cubicBezTo>
                      <a:lnTo>
                        <a:pt x="2726700" y="188117"/>
                      </a:lnTo>
                      <a:cubicBezTo>
                        <a:pt x="2726700" y="182367"/>
                        <a:pt x="2731552" y="177875"/>
                        <a:pt x="2739637" y="175899"/>
                      </a:cubicBezTo>
                      <a:lnTo>
                        <a:pt x="2739637" y="175899"/>
                      </a:lnTo>
                      <a:cubicBezTo>
                        <a:pt x="2747183" y="175180"/>
                        <a:pt x="2740356" y="166017"/>
                        <a:pt x="2747183" y="150565"/>
                      </a:cubicBezTo>
                      <a:lnTo>
                        <a:pt x="2747183" y="150565"/>
                      </a:lnTo>
                      <a:cubicBezTo>
                        <a:pt x="2754729" y="135652"/>
                        <a:pt x="2768025" y="138527"/>
                        <a:pt x="2786890" y="133137"/>
                      </a:cubicBezTo>
                      <a:lnTo>
                        <a:pt x="2786890" y="133137"/>
                      </a:lnTo>
                      <a:cubicBezTo>
                        <a:pt x="2805217" y="128286"/>
                        <a:pt x="2810068" y="110858"/>
                        <a:pt x="2818513" y="100616"/>
                      </a:cubicBezTo>
                      <a:lnTo>
                        <a:pt x="2818513" y="100616"/>
                      </a:lnTo>
                      <a:cubicBezTo>
                        <a:pt x="2823184" y="95945"/>
                        <a:pt x="2826239" y="93609"/>
                        <a:pt x="2830012" y="93429"/>
                      </a:cubicBezTo>
                      <a:lnTo>
                        <a:pt x="2830012" y="93429"/>
                      </a:lnTo>
                      <a:cubicBezTo>
                        <a:pt x="2833785" y="93609"/>
                        <a:pt x="2836121" y="95586"/>
                        <a:pt x="2839894" y="97382"/>
                      </a:cubicBezTo>
                      <a:lnTo>
                        <a:pt x="2839894" y="97382"/>
                      </a:lnTo>
                      <a:cubicBezTo>
                        <a:pt x="2847440" y="101155"/>
                        <a:pt x="2860556" y="105108"/>
                        <a:pt x="2870977" y="107803"/>
                      </a:cubicBezTo>
                      <a:lnTo>
                        <a:pt x="2870977" y="107803"/>
                      </a:lnTo>
                      <a:cubicBezTo>
                        <a:pt x="2877445" y="109240"/>
                        <a:pt x="2881937" y="111576"/>
                        <a:pt x="2881937" y="116787"/>
                      </a:cubicBezTo>
                      <a:lnTo>
                        <a:pt x="2881937" y="116787"/>
                      </a:lnTo>
                      <a:cubicBezTo>
                        <a:pt x="2881937" y="119482"/>
                        <a:pt x="2880859" y="122177"/>
                        <a:pt x="2879242" y="126130"/>
                      </a:cubicBezTo>
                      <a:lnTo>
                        <a:pt x="2879242" y="126130"/>
                      </a:lnTo>
                      <a:cubicBezTo>
                        <a:pt x="2873852" y="135652"/>
                        <a:pt x="2865766" y="146792"/>
                        <a:pt x="2854267" y="151284"/>
                      </a:cubicBezTo>
                      <a:lnTo>
                        <a:pt x="2854267" y="151284"/>
                      </a:lnTo>
                      <a:cubicBezTo>
                        <a:pt x="2850674" y="152721"/>
                        <a:pt x="2850854" y="153080"/>
                        <a:pt x="2850854" y="153080"/>
                      </a:cubicBezTo>
                      <a:lnTo>
                        <a:pt x="2850854" y="153080"/>
                      </a:lnTo>
                      <a:cubicBezTo>
                        <a:pt x="2850315" y="153979"/>
                        <a:pt x="2854806" y="159369"/>
                        <a:pt x="2855884" y="168712"/>
                      </a:cubicBezTo>
                      <a:lnTo>
                        <a:pt x="2855884" y="168712"/>
                      </a:lnTo>
                      <a:cubicBezTo>
                        <a:pt x="2855884" y="169071"/>
                        <a:pt x="2855884" y="169431"/>
                        <a:pt x="2855884" y="169970"/>
                      </a:cubicBezTo>
                      <a:lnTo>
                        <a:pt x="2855884" y="169970"/>
                      </a:lnTo>
                      <a:cubicBezTo>
                        <a:pt x="2855345" y="185781"/>
                        <a:pt x="2834144" y="210216"/>
                        <a:pt x="2823364" y="217403"/>
                      </a:cubicBezTo>
                      <a:lnTo>
                        <a:pt x="2823364" y="217403"/>
                      </a:lnTo>
                      <a:cubicBezTo>
                        <a:pt x="2820489" y="219559"/>
                        <a:pt x="2819950" y="221356"/>
                        <a:pt x="2819770" y="223153"/>
                      </a:cubicBezTo>
                      <a:lnTo>
                        <a:pt x="2819770" y="223153"/>
                      </a:lnTo>
                      <a:cubicBezTo>
                        <a:pt x="2819591" y="227465"/>
                        <a:pt x="2824981" y="233933"/>
                        <a:pt x="2828035" y="240581"/>
                      </a:cubicBezTo>
                      <a:lnTo>
                        <a:pt x="2828035" y="240581"/>
                      </a:lnTo>
                      <a:cubicBezTo>
                        <a:pt x="2829473" y="243276"/>
                        <a:pt x="2830371" y="245432"/>
                        <a:pt x="2830371" y="247768"/>
                      </a:cubicBezTo>
                      <a:lnTo>
                        <a:pt x="2830371" y="247768"/>
                      </a:lnTo>
                      <a:cubicBezTo>
                        <a:pt x="2830191" y="254775"/>
                        <a:pt x="2823723" y="256931"/>
                        <a:pt x="2819231" y="258728"/>
                      </a:cubicBezTo>
                      <a:lnTo>
                        <a:pt x="2819231" y="258728"/>
                      </a:lnTo>
                      <a:cubicBezTo>
                        <a:pt x="2812404" y="261602"/>
                        <a:pt x="2807912" y="276156"/>
                        <a:pt x="2800186" y="277773"/>
                      </a:cubicBezTo>
                      <a:lnTo>
                        <a:pt x="2800186" y="277773"/>
                      </a:lnTo>
                      <a:cubicBezTo>
                        <a:pt x="2799827" y="277773"/>
                        <a:pt x="2799467" y="277773"/>
                        <a:pt x="2799647" y="277773"/>
                      </a:cubicBezTo>
                      <a:lnTo>
                        <a:pt x="2799647" y="277773"/>
                      </a:lnTo>
                      <a:cubicBezTo>
                        <a:pt x="2797671" y="277413"/>
                        <a:pt x="2793359" y="281187"/>
                        <a:pt x="2783836" y="288014"/>
                      </a:cubicBezTo>
                      <a:lnTo>
                        <a:pt x="2783836" y="288014"/>
                      </a:lnTo>
                      <a:cubicBezTo>
                        <a:pt x="2773775" y="294303"/>
                        <a:pt x="2769462" y="300232"/>
                        <a:pt x="2759760" y="300411"/>
                      </a:cubicBezTo>
                      <a:lnTo>
                        <a:pt x="2759760" y="300411"/>
                      </a:lnTo>
                      <a:cubicBezTo>
                        <a:pt x="2758682" y="300232"/>
                        <a:pt x="2757784" y="300232"/>
                        <a:pt x="2757065" y="300232"/>
                      </a:cubicBezTo>
                      <a:lnTo>
                        <a:pt x="2757065" y="300232"/>
                      </a:lnTo>
                      <a:cubicBezTo>
                        <a:pt x="2756526" y="300411"/>
                        <a:pt x="2756346" y="300411"/>
                        <a:pt x="2756166" y="300411"/>
                      </a:cubicBezTo>
                      <a:lnTo>
                        <a:pt x="2756166" y="300411"/>
                      </a:lnTo>
                      <a:cubicBezTo>
                        <a:pt x="2755987" y="300411"/>
                        <a:pt x="2755987" y="300411"/>
                        <a:pt x="2755807" y="300950"/>
                      </a:cubicBezTo>
                      <a:lnTo>
                        <a:pt x="2755807" y="300950"/>
                      </a:lnTo>
                      <a:cubicBezTo>
                        <a:pt x="2755448" y="302028"/>
                        <a:pt x="2755088" y="304724"/>
                        <a:pt x="2753112" y="307419"/>
                      </a:cubicBezTo>
                      <a:lnTo>
                        <a:pt x="2753112" y="307419"/>
                      </a:lnTo>
                      <a:cubicBezTo>
                        <a:pt x="2751495" y="309754"/>
                        <a:pt x="2748980" y="310473"/>
                        <a:pt x="2746464" y="310473"/>
                      </a:cubicBezTo>
                      <a:lnTo>
                        <a:pt x="2746464" y="310473"/>
                      </a:lnTo>
                      <a:cubicBezTo>
                        <a:pt x="2741613" y="310473"/>
                        <a:pt x="2736043" y="307778"/>
                        <a:pt x="2732090" y="303825"/>
                      </a:cubicBezTo>
                      <a:lnTo>
                        <a:pt x="2732090" y="303825"/>
                      </a:lnTo>
                      <a:cubicBezTo>
                        <a:pt x="2727779" y="299693"/>
                        <a:pt x="2724544" y="297716"/>
                        <a:pt x="2717897" y="297537"/>
                      </a:cubicBezTo>
                      <a:lnTo>
                        <a:pt x="2717897" y="297537"/>
                      </a:lnTo>
                      <a:cubicBezTo>
                        <a:pt x="2716459" y="297537"/>
                        <a:pt x="2714842" y="297716"/>
                        <a:pt x="2712866" y="297896"/>
                      </a:cubicBezTo>
                      <a:lnTo>
                        <a:pt x="2712866" y="297896"/>
                      </a:lnTo>
                      <a:cubicBezTo>
                        <a:pt x="2710350" y="297716"/>
                        <a:pt x="2707835" y="297896"/>
                        <a:pt x="2705859" y="298076"/>
                      </a:cubicBezTo>
                      <a:lnTo>
                        <a:pt x="2705859" y="298076"/>
                      </a:lnTo>
                      <a:cubicBezTo>
                        <a:pt x="2711069" y="300591"/>
                        <a:pt x="2714123" y="303106"/>
                        <a:pt x="2720951" y="306520"/>
                      </a:cubicBezTo>
                      <a:lnTo>
                        <a:pt x="2720951" y="306520"/>
                      </a:lnTo>
                      <a:cubicBezTo>
                        <a:pt x="2727958" y="311371"/>
                        <a:pt x="2739637" y="312809"/>
                        <a:pt x="2750058" y="315324"/>
                      </a:cubicBezTo>
                      <a:lnTo>
                        <a:pt x="2750058" y="315324"/>
                      </a:lnTo>
                      <a:cubicBezTo>
                        <a:pt x="2750597" y="315324"/>
                        <a:pt x="2751136" y="315504"/>
                        <a:pt x="2751675" y="315504"/>
                      </a:cubicBezTo>
                      <a:lnTo>
                        <a:pt x="2751675" y="315504"/>
                      </a:lnTo>
                      <a:cubicBezTo>
                        <a:pt x="2758502" y="316043"/>
                        <a:pt x="2762994" y="306161"/>
                        <a:pt x="2781500" y="304724"/>
                      </a:cubicBezTo>
                      <a:lnTo>
                        <a:pt x="2781500" y="304724"/>
                      </a:lnTo>
                      <a:cubicBezTo>
                        <a:pt x="2796593" y="305083"/>
                        <a:pt x="2810966" y="282983"/>
                        <a:pt x="2826778" y="278132"/>
                      </a:cubicBezTo>
                      <a:lnTo>
                        <a:pt x="2826778" y="278132"/>
                      </a:lnTo>
                      <a:cubicBezTo>
                        <a:pt x="2840253" y="273461"/>
                        <a:pt x="2840612" y="264657"/>
                        <a:pt x="2840792" y="253158"/>
                      </a:cubicBezTo>
                      <a:lnTo>
                        <a:pt x="2840792" y="253158"/>
                      </a:lnTo>
                      <a:cubicBezTo>
                        <a:pt x="2840792" y="252439"/>
                        <a:pt x="2840792" y="251900"/>
                        <a:pt x="2840792" y="251720"/>
                      </a:cubicBezTo>
                      <a:lnTo>
                        <a:pt x="2840792" y="251720"/>
                      </a:lnTo>
                      <a:cubicBezTo>
                        <a:pt x="2840612" y="250463"/>
                        <a:pt x="2840612" y="249385"/>
                        <a:pt x="2840612" y="248307"/>
                      </a:cubicBezTo>
                      <a:lnTo>
                        <a:pt x="2840612" y="248307"/>
                      </a:lnTo>
                      <a:cubicBezTo>
                        <a:pt x="2840612" y="245791"/>
                        <a:pt x="2841151" y="243455"/>
                        <a:pt x="2842948" y="242018"/>
                      </a:cubicBezTo>
                      <a:lnTo>
                        <a:pt x="2842948" y="242018"/>
                      </a:lnTo>
                      <a:cubicBezTo>
                        <a:pt x="2844745" y="240581"/>
                        <a:pt x="2846721" y="240401"/>
                        <a:pt x="2848698" y="240401"/>
                      </a:cubicBezTo>
                      <a:lnTo>
                        <a:pt x="2848698" y="240401"/>
                      </a:lnTo>
                      <a:cubicBezTo>
                        <a:pt x="2851033" y="240401"/>
                        <a:pt x="2853549" y="240760"/>
                        <a:pt x="2856423" y="240760"/>
                      </a:cubicBezTo>
                      <a:lnTo>
                        <a:pt x="2856423" y="240760"/>
                      </a:lnTo>
                      <a:lnTo>
                        <a:pt x="2856423" y="240760"/>
                      </a:lnTo>
                      <a:cubicBezTo>
                        <a:pt x="2860736" y="240760"/>
                        <a:pt x="2864868" y="239682"/>
                        <a:pt x="2869719" y="239682"/>
                      </a:cubicBezTo>
                      <a:lnTo>
                        <a:pt x="2869719" y="239682"/>
                      </a:lnTo>
                      <a:cubicBezTo>
                        <a:pt x="2874391" y="239682"/>
                        <a:pt x="2879421" y="240940"/>
                        <a:pt x="2884632" y="245432"/>
                      </a:cubicBezTo>
                      <a:lnTo>
                        <a:pt x="2884632" y="245432"/>
                      </a:lnTo>
                      <a:cubicBezTo>
                        <a:pt x="2888225" y="249025"/>
                        <a:pt x="2890022" y="251900"/>
                        <a:pt x="2890022" y="255134"/>
                      </a:cubicBezTo>
                      <a:lnTo>
                        <a:pt x="2890022" y="255134"/>
                      </a:lnTo>
                      <a:cubicBezTo>
                        <a:pt x="2889842" y="259087"/>
                        <a:pt x="2887866" y="261602"/>
                        <a:pt x="2886608" y="266453"/>
                      </a:cubicBezTo>
                      <a:lnTo>
                        <a:pt x="2886608" y="266453"/>
                      </a:lnTo>
                      <a:cubicBezTo>
                        <a:pt x="2885890" y="268430"/>
                        <a:pt x="2885710" y="270047"/>
                        <a:pt x="2885710" y="271484"/>
                      </a:cubicBezTo>
                      <a:lnTo>
                        <a:pt x="2885710" y="271484"/>
                      </a:lnTo>
                      <a:cubicBezTo>
                        <a:pt x="2885710" y="275078"/>
                        <a:pt x="2887507" y="276695"/>
                        <a:pt x="2894873" y="281007"/>
                      </a:cubicBezTo>
                      <a:lnTo>
                        <a:pt x="2894873" y="281007"/>
                      </a:lnTo>
                      <a:cubicBezTo>
                        <a:pt x="2895772" y="281726"/>
                        <a:pt x="2896490" y="281905"/>
                        <a:pt x="2897029" y="282085"/>
                      </a:cubicBezTo>
                      <a:lnTo>
                        <a:pt x="2897029" y="282085"/>
                      </a:lnTo>
                      <a:cubicBezTo>
                        <a:pt x="2897029" y="281905"/>
                        <a:pt x="2897029" y="281905"/>
                        <a:pt x="2897029" y="281546"/>
                      </a:cubicBezTo>
                      <a:lnTo>
                        <a:pt x="2897029" y="281546"/>
                      </a:lnTo>
                      <a:cubicBezTo>
                        <a:pt x="2897029" y="279569"/>
                        <a:pt x="2895592" y="275437"/>
                        <a:pt x="2892538" y="271125"/>
                      </a:cubicBezTo>
                      <a:lnTo>
                        <a:pt x="2892538" y="271125"/>
                      </a:lnTo>
                      <a:cubicBezTo>
                        <a:pt x="2891639" y="269508"/>
                        <a:pt x="2891100" y="268070"/>
                        <a:pt x="2891100" y="266453"/>
                      </a:cubicBezTo>
                      <a:lnTo>
                        <a:pt x="2891100" y="266453"/>
                      </a:lnTo>
                      <a:cubicBezTo>
                        <a:pt x="2891999" y="259087"/>
                        <a:pt x="2900623" y="258548"/>
                        <a:pt x="2902599" y="257649"/>
                      </a:cubicBezTo>
                      <a:lnTo>
                        <a:pt x="2902599" y="257649"/>
                      </a:lnTo>
                      <a:cubicBezTo>
                        <a:pt x="2900623" y="252798"/>
                        <a:pt x="2891100" y="240401"/>
                        <a:pt x="2886429" y="234652"/>
                      </a:cubicBezTo>
                      <a:lnTo>
                        <a:pt x="2886429" y="234652"/>
                      </a:lnTo>
                      <a:cubicBezTo>
                        <a:pt x="2881039" y="230339"/>
                        <a:pt x="2873133" y="229980"/>
                        <a:pt x="2863431" y="229980"/>
                      </a:cubicBezTo>
                      <a:lnTo>
                        <a:pt x="2863431" y="229980"/>
                      </a:lnTo>
                      <a:cubicBezTo>
                        <a:pt x="2862892" y="229980"/>
                        <a:pt x="2862353" y="229980"/>
                        <a:pt x="2861454" y="229980"/>
                      </a:cubicBezTo>
                      <a:lnTo>
                        <a:pt x="2861454" y="229980"/>
                      </a:lnTo>
                      <a:lnTo>
                        <a:pt x="2861454" y="229980"/>
                      </a:lnTo>
                      <a:cubicBezTo>
                        <a:pt x="2852471" y="229980"/>
                        <a:pt x="2844385" y="228902"/>
                        <a:pt x="2842409" y="222254"/>
                      </a:cubicBezTo>
                      <a:lnTo>
                        <a:pt x="2842409" y="222254"/>
                      </a:lnTo>
                      <a:cubicBezTo>
                        <a:pt x="2842229" y="222075"/>
                        <a:pt x="2842050" y="221895"/>
                        <a:pt x="2842050" y="220817"/>
                      </a:cubicBezTo>
                      <a:lnTo>
                        <a:pt x="2842050" y="220817"/>
                      </a:lnTo>
                      <a:cubicBezTo>
                        <a:pt x="2842050" y="220637"/>
                        <a:pt x="2842050" y="220637"/>
                        <a:pt x="2842050" y="220457"/>
                      </a:cubicBezTo>
                      <a:lnTo>
                        <a:pt x="2842050" y="220457"/>
                      </a:lnTo>
                      <a:cubicBezTo>
                        <a:pt x="2842948" y="213810"/>
                        <a:pt x="2854267" y="197100"/>
                        <a:pt x="2864329" y="189374"/>
                      </a:cubicBezTo>
                      <a:lnTo>
                        <a:pt x="2864329" y="189374"/>
                      </a:lnTo>
                      <a:cubicBezTo>
                        <a:pt x="2869719" y="186499"/>
                        <a:pt x="2870438" y="184703"/>
                        <a:pt x="2870618" y="182367"/>
                      </a:cubicBezTo>
                      <a:lnTo>
                        <a:pt x="2870618" y="182367"/>
                      </a:lnTo>
                      <a:cubicBezTo>
                        <a:pt x="2870618" y="180391"/>
                        <a:pt x="2869540" y="177516"/>
                        <a:pt x="2868461" y="174102"/>
                      </a:cubicBezTo>
                      <a:lnTo>
                        <a:pt x="2868461" y="174102"/>
                      </a:lnTo>
                      <a:cubicBezTo>
                        <a:pt x="2866665" y="170688"/>
                        <a:pt x="2865587" y="167454"/>
                        <a:pt x="2865587" y="164220"/>
                      </a:cubicBezTo>
                      <a:lnTo>
                        <a:pt x="2865587" y="164220"/>
                      </a:lnTo>
                      <a:cubicBezTo>
                        <a:pt x="2865587" y="159549"/>
                        <a:pt x="2868282" y="155596"/>
                        <a:pt x="2872953" y="152362"/>
                      </a:cubicBezTo>
                      <a:lnTo>
                        <a:pt x="2872953" y="152362"/>
                      </a:lnTo>
                      <a:cubicBezTo>
                        <a:pt x="2880500" y="145894"/>
                        <a:pt x="2883913" y="141222"/>
                        <a:pt x="2894514" y="138707"/>
                      </a:cubicBezTo>
                      <a:lnTo>
                        <a:pt x="2894514" y="138707"/>
                      </a:lnTo>
                      <a:cubicBezTo>
                        <a:pt x="2903138" y="134934"/>
                        <a:pt x="2909427" y="128825"/>
                        <a:pt x="2917153" y="118224"/>
                      </a:cubicBezTo>
                      <a:lnTo>
                        <a:pt x="2917153" y="118224"/>
                      </a:lnTo>
                      <a:cubicBezTo>
                        <a:pt x="2920387" y="114092"/>
                        <a:pt x="2922183" y="111756"/>
                        <a:pt x="2925597" y="111397"/>
                      </a:cubicBezTo>
                      <a:lnTo>
                        <a:pt x="2925597" y="111397"/>
                      </a:lnTo>
                      <a:cubicBezTo>
                        <a:pt x="2931886" y="113014"/>
                        <a:pt x="2930448" y="118763"/>
                        <a:pt x="2930987" y="125052"/>
                      </a:cubicBezTo>
                      <a:lnTo>
                        <a:pt x="2930987" y="125052"/>
                      </a:lnTo>
                      <a:lnTo>
                        <a:pt x="2930987" y="125052"/>
                      </a:lnTo>
                      <a:cubicBezTo>
                        <a:pt x="2930987" y="125052"/>
                        <a:pt x="2930987" y="125231"/>
                        <a:pt x="2930987" y="125411"/>
                      </a:cubicBezTo>
                      <a:lnTo>
                        <a:pt x="2930987" y="125411"/>
                      </a:lnTo>
                      <a:lnTo>
                        <a:pt x="2930987" y="126669"/>
                      </a:lnTo>
                      <a:lnTo>
                        <a:pt x="2930987" y="126669"/>
                      </a:lnTo>
                      <a:cubicBezTo>
                        <a:pt x="2930448" y="136371"/>
                        <a:pt x="2924160" y="143558"/>
                        <a:pt x="2912840" y="151104"/>
                      </a:cubicBezTo>
                      <a:lnTo>
                        <a:pt x="2912840" y="151104"/>
                      </a:lnTo>
                      <a:cubicBezTo>
                        <a:pt x="2908888" y="153799"/>
                        <a:pt x="2907630" y="156135"/>
                        <a:pt x="2907630" y="157393"/>
                      </a:cubicBezTo>
                      <a:lnTo>
                        <a:pt x="2907630" y="157393"/>
                      </a:lnTo>
                      <a:cubicBezTo>
                        <a:pt x="2907450" y="159369"/>
                        <a:pt x="2911942" y="163501"/>
                        <a:pt x="2923621" y="165118"/>
                      </a:cubicBezTo>
                      <a:lnTo>
                        <a:pt x="2923621" y="165118"/>
                      </a:lnTo>
                      <a:cubicBezTo>
                        <a:pt x="2941229" y="167993"/>
                        <a:pt x="2949134" y="179852"/>
                        <a:pt x="2954524" y="179672"/>
                      </a:cubicBezTo>
                      <a:lnTo>
                        <a:pt x="2954524" y="179672"/>
                      </a:lnTo>
                      <a:cubicBezTo>
                        <a:pt x="2952728" y="176438"/>
                        <a:pt x="2945900" y="168532"/>
                        <a:pt x="2940330" y="165837"/>
                      </a:cubicBezTo>
                      <a:lnTo>
                        <a:pt x="2940330" y="165837"/>
                      </a:lnTo>
                      <a:cubicBezTo>
                        <a:pt x="2934221" y="162064"/>
                        <a:pt x="2927933" y="159189"/>
                        <a:pt x="2927394" y="153080"/>
                      </a:cubicBezTo>
                      <a:lnTo>
                        <a:pt x="2927394" y="153080"/>
                      </a:lnTo>
                      <a:cubicBezTo>
                        <a:pt x="2927394" y="149667"/>
                        <a:pt x="2930089" y="147331"/>
                        <a:pt x="2933862" y="145355"/>
                      </a:cubicBezTo>
                      <a:lnTo>
                        <a:pt x="2933862" y="145355"/>
                      </a:lnTo>
                      <a:cubicBezTo>
                        <a:pt x="2939252" y="142659"/>
                        <a:pt x="2942486" y="141402"/>
                        <a:pt x="2945720" y="141402"/>
                      </a:cubicBezTo>
                      <a:lnTo>
                        <a:pt x="2945720" y="141402"/>
                      </a:lnTo>
                      <a:cubicBezTo>
                        <a:pt x="2948955" y="141402"/>
                        <a:pt x="2951290" y="142659"/>
                        <a:pt x="2954345" y="143917"/>
                      </a:cubicBezTo>
                      <a:lnTo>
                        <a:pt x="2954345" y="143917"/>
                      </a:lnTo>
                      <a:cubicBezTo>
                        <a:pt x="2957399" y="144995"/>
                        <a:pt x="2960094" y="145714"/>
                        <a:pt x="2961352" y="145714"/>
                      </a:cubicBezTo>
                      <a:lnTo>
                        <a:pt x="2961352" y="145714"/>
                      </a:lnTo>
                      <a:cubicBezTo>
                        <a:pt x="2961172" y="145175"/>
                        <a:pt x="2960993" y="144456"/>
                        <a:pt x="2960633" y="143738"/>
                      </a:cubicBezTo>
                      <a:lnTo>
                        <a:pt x="2960633" y="143738"/>
                      </a:lnTo>
                      <a:cubicBezTo>
                        <a:pt x="2959555" y="141941"/>
                        <a:pt x="2958837" y="140683"/>
                        <a:pt x="2958837" y="138886"/>
                      </a:cubicBezTo>
                      <a:lnTo>
                        <a:pt x="2958837" y="138886"/>
                      </a:lnTo>
                      <a:cubicBezTo>
                        <a:pt x="2961172" y="130621"/>
                        <a:pt x="2969976" y="134754"/>
                        <a:pt x="2976624" y="131879"/>
                      </a:cubicBezTo>
                      <a:lnTo>
                        <a:pt x="2976624" y="131879"/>
                      </a:lnTo>
                      <a:cubicBezTo>
                        <a:pt x="2979139" y="131160"/>
                        <a:pt x="2981655" y="130801"/>
                        <a:pt x="2983991" y="130801"/>
                      </a:cubicBezTo>
                      <a:lnTo>
                        <a:pt x="2983991" y="130801"/>
                      </a:lnTo>
                      <a:cubicBezTo>
                        <a:pt x="2990818" y="130801"/>
                        <a:pt x="2996927" y="133856"/>
                        <a:pt x="3003575" y="138707"/>
                      </a:cubicBezTo>
                      <a:lnTo>
                        <a:pt x="3003575" y="138707"/>
                      </a:lnTo>
                      <a:cubicBezTo>
                        <a:pt x="3013816" y="144995"/>
                        <a:pt x="3017050" y="156674"/>
                        <a:pt x="3022979" y="157033"/>
                      </a:cubicBezTo>
                      <a:lnTo>
                        <a:pt x="3022979" y="157033"/>
                      </a:lnTo>
                      <a:cubicBezTo>
                        <a:pt x="3029627" y="159908"/>
                        <a:pt x="3036455" y="158111"/>
                        <a:pt x="3038072" y="165118"/>
                      </a:cubicBezTo>
                      <a:lnTo>
                        <a:pt x="3038072" y="165118"/>
                      </a:lnTo>
                      <a:cubicBezTo>
                        <a:pt x="3038072" y="165658"/>
                        <a:pt x="3037892" y="166197"/>
                        <a:pt x="3037713" y="166736"/>
                      </a:cubicBezTo>
                      <a:lnTo>
                        <a:pt x="3037713" y="166736"/>
                      </a:lnTo>
                      <a:cubicBezTo>
                        <a:pt x="3037533" y="167454"/>
                        <a:pt x="3037353" y="168353"/>
                        <a:pt x="3036994" y="169071"/>
                      </a:cubicBezTo>
                      <a:lnTo>
                        <a:pt x="3036994" y="169071"/>
                      </a:lnTo>
                      <a:lnTo>
                        <a:pt x="3036455" y="170868"/>
                      </a:lnTo>
                      <a:lnTo>
                        <a:pt x="3036275" y="170688"/>
                      </a:lnTo>
                      <a:cubicBezTo>
                        <a:pt x="3032681" y="176977"/>
                        <a:pt x="3023698" y="182367"/>
                        <a:pt x="3018667" y="187937"/>
                      </a:cubicBezTo>
                      <a:lnTo>
                        <a:pt x="3018667" y="187937"/>
                      </a:lnTo>
                      <a:cubicBezTo>
                        <a:pt x="3016152" y="190273"/>
                        <a:pt x="3014894" y="192968"/>
                        <a:pt x="3014714" y="194046"/>
                      </a:cubicBezTo>
                      <a:lnTo>
                        <a:pt x="3014714" y="194046"/>
                      </a:lnTo>
                      <a:cubicBezTo>
                        <a:pt x="3015254" y="194046"/>
                        <a:pt x="3015972" y="193686"/>
                        <a:pt x="3017050" y="193147"/>
                      </a:cubicBezTo>
                      <a:lnTo>
                        <a:pt x="3017050" y="193147"/>
                      </a:lnTo>
                      <a:cubicBezTo>
                        <a:pt x="3019925" y="191710"/>
                        <a:pt x="3021182" y="190812"/>
                        <a:pt x="3023339" y="190632"/>
                      </a:cubicBezTo>
                      <a:lnTo>
                        <a:pt x="3023339" y="190632"/>
                      </a:lnTo>
                      <a:cubicBezTo>
                        <a:pt x="3026393" y="190812"/>
                        <a:pt x="3026753" y="194046"/>
                        <a:pt x="3026932" y="194764"/>
                      </a:cubicBezTo>
                      <a:lnTo>
                        <a:pt x="3026932" y="194764"/>
                      </a:lnTo>
                      <a:cubicBezTo>
                        <a:pt x="3026932" y="196202"/>
                        <a:pt x="3027112" y="197819"/>
                        <a:pt x="3027471" y="200334"/>
                      </a:cubicBezTo>
                      <a:lnTo>
                        <a:pt x="3027471" y="200334"/>
                      </a:lnTo>
                      <a:cubicBezTo>
                        <a:pt x="3027471" y="200873"/>
                        <a:pt x="3027471" y="201412"/>
                        <a:pt x="3027471" y="201772"/>
                      </a:cubicBezTo>
                      <a:lnTo>
                        <a:pt x="3027471" y="201772"/>
                      </a:lnTo>
                      <a:cubicBezTo>
                        <a:pt x="3024956" y="212193"/>
                        <a:pt x="3016332" y="205904"/>
                        <a:pt x="3016871" y="216505"/>
                      </a:cubicBezTo>
                      <a:lnTo>
                        <a:pt x="3016871" y="216505"/>
                      </a:lnTo>
                      <a:lnTo>
                        <a:pt x="3014714" y="216505"/>
                      </a:lnTo>
                      <a:lnTo>
                        <a:pt x="3016871" y="215427"/>
                      </a:lnTo>
                      <a:cubicBezTo>
                        <a:pt x="3016152" y="224410"/>
                        <a:pt x="3033400" y="230519"/>
                        <a:pt x="3044360" y="234292"/>
                      </a:cubicBezTo>
                      <a:lnTo>
                        <a:pt x="3044360" y="234292"/>
                      </a:lnTo>
                      <a:cubicBezTo>
                        <a:pt x="3046696" y="235370"/>
                        <a:pt x="3048493" y="236089"/>
                        <a:pt x="3049751" y="236448"/>
                      </a:cubicBezTo>
                      <a:lnTo>
                        <a:pt x="3049751" y="236448"/>
                      </a:lnTo>
                      <a:cubicBezTo>
                        <a:pt x="3049571" y="235729"/>
                        <a:pt x="3049212" y="234472"/>
                        <a:pt x="3048852" y="233214"/>
                      </a:cubicBezTo>
                      <a:lnTo>
                        <a:pt x="3048852" y="233214"/>
                      </a:lnTo>
                      <a:cubicBezTo>
                        <a:pt x="3048852" y="228183"/>
                        <a:pt x="3035736" y="227285"/>
                        <a:pt x="3028729" y="222973"/>
                      </a:cubicBezTo>
                      <a:lnTo>
                        <a:pt x="3028729" y="222973"/>
                      </a:lnTo>
                      <a:cubicBezTo>
                        <a:pt x="3026034" y="220637"/>
                        <a:pt x="3022800" y="219918"/>
                        <a:pt x="3022081" y="215606"/>
                      </a:cubicBezTo>
                      <a:lnTo>
                        <a:pt x="3022081" y="215606"/>
                      </a:lnTo>
                      <a:cubicBezTo>
                        <a:pt x="3022440" y="212013"/>
                        <a:pt x="3024956" y="210755"/>
                        <a:pt x="3028908" y="208060"/>
                      </a:cubicBezTo>
                      <a:lnTo>
                        <a:pt x="3028908" y="208060"/>
                      </a:lnTo>
                      <a:cubicBezTo>
                        <a:pt x="3033400" y="205545"/>
                        <a:pt x="3033939" y="203748"/>
                        <a:pt x="3034119" y="200334"/>
                      </a:cubicBezTo>
                      <a:lnTo>
                        <a:pt x="3034119" y="200334"/>
                      </a:lnTo>
                      <a:cubicBezTo>
                        <a:pt x="3034119" y="196920"/>
                        <a:pt x="3032861" y="192069"/>
                        <a:pt x="3032861" y="186859"/>
                      </a:cubicBezTo>
                      <a:lnTo>
                        <a:pt x="3032861" y="186859"/>
                      </a:lnTo>
                      <a:cubicBezTo>
                        <a:pt x="3032681" y="186140"/>
                        <a:pt x="3032681" y="185421"/>
                        <a:pt x="3032681" y="184882"/>
                      </a:cubicBezTo>
                      <a:lnTo>
                        <a:pt x="3032681" y="184882"/>
                      </a:lnTo>
                      <a:cubicBezTo>
                        <a:pt x="3033400" y="173024"/>
                        <a:pt x="3045618" y="169071"/>
                        <a:pt x="3047235" y="159189"/>
                      </a:cubicBezTo>
                      <a:lnTo>
                        <a:pt x="3047235" y="159189"/>
                      </a:lnTo>
                      <a:cubicBezTo>
                        <a:pt x="3047415" y="158471"/>
                        <a:pt x="3047415" y="157932"/>
                        <a:pt x="3047415" y="157393"/>
                      </a:cubicBezTo>
                      <a:lnTo>
                        <a:pt x="3047415" y="157393"/>
                      </a:lnTo>
                      <a:cubicBezTo>
                        <a:pt x="3048313" y="151823"/>
                        <a:pt x="3035377" y="148050"/>
                        <a:pt x="3025674" y="141761"/>
                      </a:cubicBezTo>
                      <a:lnTo>
                        <a:pt x="3025674" y="141761"/>
                      </a:lnTo>
                      <a:cubicBezTo>
                        <a:pt x="3020104" y="137629"/>
                        <a:pt x="3017769" y="132059"/>
                        <a:pt x="3017769" y="126848"/>
                      </a:cubicBezTo>
                      <a:lnTo>
                        <a:pt x="3017769" y="126848"/>
                      </a:lnTo>
                      <a:cubicBezTo>
                        <a:pt x="3017769" y="121099"/>
                        <a:pt x="3020104" y="115709"/>
                        <a:pt x="3022081" y="110858"/>
                      </a:cubicBezTo>
                      <a:lnTo>
                        <a:pt x="3022081" y="110858"/>
                      </a:lnTo>
                      <a:cubicBezTo>
                        <a:pt x="3024956" y="102952"/>
                        <a:pt x="3026034" y="93609"/>
                        <a:pt x="3036455" y="93429"/>
                      </a:cubicBezTo>
                      <a:lnTo>
                        <a:pt x="3036455" y="93429"/>
                      </a:lnTo>
                      <a:cubicBezTo>
                        <a:pt x="3038611" y="93429"/>
                        <a:pt x="3040946" y="93789"/>
                        <a:pt x="3043821" y="94687"/>
                      </a:cubicBezTo>
                      <a:lnTo>
                        <a:pt x="3043821" y="94687"/>
                      </a:lnTo>
                      <a:cubicBezTo>
                        <a:pt x="3055859" y="99718"/>
                        <a:pt x="3074545" y="97202"/>
                        <a:pt x="3098801" y="102413"/>
                      </a:cubicBezTo>
                      <a:lnTo>
                        <a:pt x="3098801" y="102413"/>
                      </a:lnTo>
                      <a:cubicBezTo>
                        <a:pt x="3106527" y="104210"/>
                        <a:pt x="3111018" y="104749"/>
                        <a:pt x="3114073" y="104749"/>
                      </a:cubicBezTo>
                      <a:lnTo>
                        <a:pt x="3114073" y="104749"/>
                      </a:lnTo>
                      <a:cubicBezTo>
                        <a:pt x="3116768" y="104749"/>
                        <a:pt x="3118385" y="104210"/>
                        <a:pt x="3120361" y="103671"/>
                      </a:cubicBezTo>
                      <a:lnTo>
                        <a:pt x="3120361" y="103671"/>
                      </a:lnTo>
                      <a:cubicBezTo>
                        <a:pt x="3122338" y="103132"/>
                        <a:pt x="3124674" y="102593"/>
                        <a:pt x="3128986" y="102593"/>
                      </a:cubicBezTo>
                      <a:lnTo>
                        <a:pt x="3128986" y="102593"/>
                      </a:lnTo>
                      <a:cubicBezTo>
                        <a:pt x="3129704" y="102413"/>
                        <a:pt x="3129884" y="102413"/>
                        <a:pt x="3130064" y="102413"/>
                      </a:cubicBezTo>
                      <a:lnTo>
                        <a:pt x="3130064" y="102413"/>
                      </a:lnTo>
                      <a:cubicBezTo>
                        <a:pt x="3130064" y="102413"/>
                        <a:pt x="3130064" y="102413"/>
                        <a:pt x="3130064" y="102413"/>
                      </a:cubicBezTo>
                      <a:lnTo>
                        <a:pt x="3130064" y="102413"/>
                      </a:lnTo>
                      <a:cubicBezTo>
                        <a:pt x="3136532" y="102413"/>
                        <a:pt x="3139047" y="102952"/>
                        <a:pt x="3140844" y="105108"/>
                      </a:cubicBezTo>
                      <a:lnTo>
                        <a:pt x="3140844" y="105108"/>
                      </a:lnTo>
                      <a:cubicBezTo>
                        <a:pt x="3142461" y="107084"/>
                        <a:pt x="3141203" y="106725"/>
                        <a:pt x="3143898" y="107983"/>
                      </a:cubicBezTo>
                      <a:lnTo>
                        <a:pt x="3143898" y="107983"/>
                      </a:lnTo>
                      <a:cubicBezTo>
                        <a:pt x="3144258" y="108162"/>
                        <a:pt x="3144797" y="108162"/>
                        <a:pt x="3144976" y="108162"/>
                      </a:cubicBezTo>
                      <a:lnTo>
                        <a:pt x="3144976" y="108162"/>
                      </a:lnTo>
                      <a:cubicBezTo>
                        <a:pt x="3145875" y="108162"/>
                        <a:pt x="3147133" y="107264"/>
                        <a:pt x="3147133" y="104210"/>
                      </a:cubicBezTo>
                      <a:lnTo>
                        <a:pt x="3147133" y="104210"/>
                      </a:lnTo>
                      <a:cubicBezTo>
                        <a:pt x="3147133" y="101515"/>
                        <a:pt x="3145875" y="97562"/>
                        <a:pt x="3142281" y="93250"/>
                      </a:cubicBezTo>
                      <a:lnTo>
                        <a:pt x="3142281" y="93250"/>
                      </a:lnTo>
                      <a:cubicBezTo>
                        <a:pt x="3139586" y="89477"/>
                        <a:pt x="3138149" y="86602"/>
                        <a:pt x="3138149" y="83907"/>
                      </a:cubicBezTo>
                      <a:lnTo>
                        <a:pt x="3138149" y="83907"/>
                      </a:lnTo>
                      <a:cubicBezTo>
                        <a:pt x="3138149" y="80852"/>
                        <a:pt x="3140844" y="78517"/>
                        <a:pt x="3143539" y="78517"/>
                      </a:cubicBezTo>
                      <a:lnTo>
                        <a:pt x="3143539" y="78517"/>
                      </a:lnTo>
                      <a:cubicBezTo>
                        <a:pt x="3146055" y="78517"/>
                        <a:pt x="3148750" y="79774"/>
                        <a:pt x="3151085" y="81751"/>
                      </a:cubicBezTo>
                      <a:lnTo>
                        <a:pt x="3151085" y="81751"/>
                      </a:lnTo>
                      <a:cubicBezTo>
                        <a:pt x="3151804" y="82290"/>
                        <a:pt x="3152163" y="82290"/>
                        <a:pt x="3152163" y="82290"/>
                      </a:cubicBezTo>
                      <a:lnTo>
                        <a:pt x="3152163" y="82290"/>
                      </a:lnTo>
                      <a:cubicBezTo>
                        <a:pt x="3152882" y="82829"/>
                        <a:pt x="3156296" y="77439"/>
                        <a:pt x="3160428" y="70611"/>
                      </a:cubicBezTo>
                      <a:lnTo>
                        <a:pt x="3160428" y="70611"/>
                      </a:lnTo>
                      <a:cubicBezTo>
                        <a:pt x="3166357" y="60010"/>
                        <a:pt x="3173904" y="62526"/>
                        <a:pt x="3186121" y="61268"/>
                      </a:cubicBezTo>
                      <a:lnTo>
                        <a:pt x="3186121" y="61268"/>
                      </a:lnTo>
                      <a:cubicBezTo>
                        <a:pt x="3199417" y="60190"/>
                        <a:pt x="3197620" y="54620"/>
                        <a:pt x="3221696" y="54620"/>
                      </a:cubicBezTo>
                      <a:lnTo>
                        <a:pt x="3221696" y="54620"/>
                      </a:lnTo>
                      <a:cubicBezTo>
                        <a:pt x="3242359" y="53363"/>
                        <a:pt x="3245593" y="49050"/>
                        <a:pt x="3261943" y="49050"/>
                      </a:cubicBezTo>
                      <a:lnTo>
                        <a:pt x="3261943" y="49050"/>
                      </a:lnTo>
                      <a:cubicBezTo>
                        <a:pt x="3263919" y="49050"/>
                        <a:pt x="3265896" y="49230"/>
                        <a:pt x="3268411" y="49230"/>
                      </a:cubicBezTo>
                      <a:lnTo>
                        <a:pt x="3268411" y="49230"/>
                      </a:lnTo>
                      <a:cubicBezTo>
                        <a:pt x="3270747" y="49410"/>
                        <a:pt x="3272544" y="49589"/>
                        <a:pt x="3273981" y="49589"/>
                      </a:cubicBezTo>
                      <a:lnTo>
                        <a:pt x="3273981" y="49589"/>
                      </a:lnTo>
                      <a:cubicBezTo>
                        <a:pt x="3280090" y="49230"/>
                        <a:pt x="3279191" y="48511"/>
                        <a:pt x="3280449" y="46715"/>
                      </a:cubicBezTo>
                      <a:lnTo>
                        <a:pt x="3280449" y="46715"/>
                      </a:lnTo>
                      <a:cubicBezTo>
                        <a:pt x="3281168" y="44559"/>
                        <a:pt x="3284222" y="40786"/>
                        <a:pt x="3290870" y="41145"/>
                      </a:cubicBezTo>
                      <a:lnTo>
                        <a:pt x="3290870" y="41145"/>
                      </a:lnTo>
                      <a:cubicBezTo>
                        <a:pt x="3304346" y="42403"/>
                        <a:pt x="3317821" y="46535"/>
                        <a:pt x="3330937" y="51746"/>
                      </a:cubicBezTo>
                      <a:lnTo>
                        <a:pt x="3330937" y="51746"/>
                      </a:lnTo>
                      <a:cubicBezTo>
                        <a:pt x="3332734" y="52285"/>
                        <a:pt x="3334351" y="52644"/>
                        <a:pt x="3335788" y="52644"/>
                      </a:cubicBezTo>
                      <a:lnTo>
                        <a:pt x="3335788" y="52644"/>
                      </a:lnTo>
                      <a:cubicBezTo>
                        <a:pt x="3342975" y="52824"/>
                        <a:pt x="3349623" y="45996"/>
                        <a:pt x="3362200" y="41145"/>
                      </a:cubicBezTo>
                      <a:lnTo>
                        <a:pt x="3362200" y="41145"/>
                      </a:lnTo>
                      <a:cubicBezTo>
                        <a:pt x="3364895" y="40067"/>
                        <a:pt x="3367410" y="39528"/>
                        <a:pt x="3369566" y="39528"/>
                      </a:cubicBezTo>
                      <a:lnTo>
                        <a:pt x="3369566" y="39528"/>
                      </a:lnTo>
                      <a:cubicBezTo>
                        <a:pt x="3379448" y="40067"/>
                        <a:pt x="3381784" y="48871"/>
                        <a:pt x="3389869" y="53542"/>
                      </a:cubicBezTo>
                      <a:lnTo>
                        <a:pt x="3389869" y="53542"/>
                      </a:lnTo>
                      <a:cubicBezTo>
                        <a:pt x="3390588" y="54081"/>
                        <a:pt x="3390947" y="54441"/>
                        <a:pt x="3391307" y="54800"/>
                      </a:cubicBezTo>
                      <a:lnTo>
                        <a:pt x="3391307" y="54800"/>
                      </a:lnTo>
                      <a:cubicBezTo>
                        <a:pt x="3391307" y="51925"/>
                        <a:pt x="3388432" y="44738"/>
                        <a:pt x="3383581" y="40067"/>
                      </a:cubicBezTo>
                      <a:lnTo>
                        <a:pt x="3383581" y="40067"/>
                      </a:lnTo>
                      <a:cubicBezTo>
                        <a:pt x="3380706" y="37012"/>
                        <a:pt x="3379089" y="35755"/>
                        <a:pt x="3378730" y="32880"/>
                      </a:cubicBezTo>
                      <a:lnTo>
                        <a:pt x="3378730" y="32880"/>
                      </a:lnTo>
                      <a:cubicBezTo>
                        <a:pt x="3378909" y="29826"/>
                        <a:pt x="3381964" y="29466"/>
                        <a:pt x="3383042" y="29466"/>
                      </a:cubicBezTo>
                      <a:lnTo>
                        <a:pt x="3383042" y="29466"/>
                      </a:lnTo>
                      <a:cubicBezTo>
                        <a:pt x="3386994" y="29466"/>
                        <a:pt x="3393822" y="31802"/>
                        <a:pt x="3401728" y="33239"/>
                      </a:cubicBezTo>
                      <a:lnTo>
                        <a:pt x="3401728" y="33239"/>
                      </a:lnTo>
                      <a:cubicBezTo>
                        <a:pt x="3417179" y="36294"/>
                        <a:pt x="3416281" y="41684"/>
                        <a:pt x="3425085" y="42403"/>
                      </a:cubicBezTo>
                      <a:lnTo>
                        <a:pt x="3425085" y="42403"/>
                      </a:lnTo>
                      <a:cubicBezTo>
                        <a:pt x="3425624" y="42403"/>
                        <a:pt x="3425983" y="42403"/>
                        <a:pt x="3426163" y="42403"/>
                      </a:cubicBezTo>
                      <a:lnTo>
                        <a:pt x="3426163" y="42403"/>
                      </a:lnTo>
                      <a:cubicBezTo>
                        <a:pt x="3425624" y="40606"/>
                        <a:pt x="3420773" y="35036"/>
                        <a:pt x="3420413" y="29826"/>
                      </a:cubicBezTo>
                      <a:lnTo>
                        <a:pt x="3420413" y="29826"/>
                      </a:lnTo>
                      <a:cubicBezTo>
                        <a:pt x="3420413" y="28748"/>
                        <a:pt x="3420773" y="27310"/>
                        <a:pt x="3421671" y="26232"/>
                      </a:cubicBezTo>
                      <a:lnTo>
                        <a:pt x="3421671" y="26232"/>
                      </a:lnTo>
                      <a:cubicBezTo>
                        <a:pt x="3427960" y="18686"/>
                        <a:pt x="3450059" y="7007"/>
                        <a:pt x="3467667" y="2695"/>
                      </a:cubicBezTo>
                      <a:lnTo>
                        <a:pt x="3467667" y="2695"/>
                      </a:lnTo>
                      <a:cubicBezTo>
                        <a:pt x="3473057" y="898"/>
                        <a:pt x="3477909" y="0"/>
                        <a:pt x="3482400" y="0"/>
                      </a:cubicBezTo>
                      <a:lnTo>
                        <a:pt x="3482400" y="0"/>
                      </a:lnTo>
                      <a:cubicBezTo>
                        <a:pt x="3491743" y="0"/>
                        <a:pt x="3499110" y="3593"/>
                        <a:pt x="3505398" y="8085"/>
                      </a:cubicBezTo>
                      <a:lnTo>
                        <a:pt x="3505398" y="8085"/>
                      </a:lnTo>
                      <a:cubicBezTo>
                        <a:pt x="3508812" y="10062"/>
                        <a:pt x="3511148" y="12038"/>
                        <a:pt x="3511328" y="15452"/>
                      </a:cubicBezTo>
                      <a:lnTo>
                        <a:pt x="3511328" y="15452"/>
                      </a:lnTo>
                      <a:cubicBezTo>
                        <a:pt x="3510429" y="21561"/>
                        <a:pt x="3504141" y="22279"/>
                        <a:pt x="3496774" y="23537"/>
                      </a:cubicBezTo>
                      <a:lnTo>
                        <a:pt x="3496774" y="23537"/>
                      </a:lnTo>
                      <a:cubicBezTo>
                        <a:pt x="3492821" y="24256"/>
                        <a:pt x="3489048" y="25334"/>
                        <a:pt x="3486892" y="26232"/>
                      </a:cubicBezTo>
                      <a:lnTo>
                        <a:pt x="3486892" y="26232"/>
                      </a:lnTo>
                      <a:cubicBezTo>
                        <a:pt x="3488150" y="26771"/>
                        <a:pt x="3490126" y="27310"/>
                        <a:pt x="3492642" y="27849"/>
                      </a:cubicBezTo>
                      <a:lnTo>
                        <a:pt x="3492642" y="27849"/>
                      </a:lnTo>
                      <a:cubicBezTo>
                        <a:pt x="3509351" y="30544"/>
                        <a:pt x="3517257" y="27669"/>
                        <a:pt x="3527857" y="32161"/>
                      </a:cubicBezTo>
                      <a:lnTo>
                        <a:pt x="3527857" y="32161"/>
                      </a:lnTo>
                      <a:cubicBezTo>
                        <a:pt x="3529474" y="33239"/>
                        <a:pt x="3530912" y="34856"/>
                        <a:pt x="3530912" y="36833"/>
                      </a:cubicBezTo>
                      <a:lnTo>
                        <a:pt x="3530912" y="36833"/>
                      </a:lnTo>
                      <a:cubicBezTo>
                        <a:pt x="3529295" y="44020"/>
                        <a:pt x="3518335" y="46894"/>
                        <a:pt x="3519592" y="48871"/>
                      </a:cubicBezTo>
                      <a:lnTo>
                        <a:pt x="3519592" y="48871"/>
                      </a:lnTo>
                      <a:cubicBezTo>
                        <a:pt x="3519592" y="48871"/>
                        <a:pt x="3519592" y="49050"/>
                        <a:pt x="3519592" y="49050"/>
                      </a:cubicBezTo>
                      <a:lnTo>
                        <a:pt x="3519592" y="49050"/>
                      </a:lnTo>
                      <a:cubicBezTo>
                        <a:pt x="3520131" y="49949"/>
                        <a:pt x="3519952" y="49589"/>
                        <a:pt x="3520491" y="49769"/>
                      </a:cubicBezTo>
                      <a:lnTo>
                        <a:pt x="3520491" y="49769"/>
                      </a:lnTo>
                      <a:cubicBezTo>
                        <a:pt x="3522108" y="50129"/>
                        <a:pt x="3527678" y="46355"/>
                        <a:pt x="3534146" y="41504"/>
                      </a:cubicBezTo>
                      <a:lnTo>
                        <a:pt x="3534146" y="41504"/>
                      </a:lnTo>
                      <a:cubicBezTo>
                        <a:pt x="3537200" y="39169"/>
                        <a:pt x="3540254" y="38270"/>
                        <a:pt x="3543129" y="38270"/>
                      </a:cubicBezTo>
                      <a:lnTo>
                        <a:pt x="3543129" y="38270"/>
                      </a:lnTo>
                      <a:cubicBezTo>
                        <a:pt x="3548879" y="38450"/>
                        <a:pt x="3553191" y="41145"/>
                        <a:pt x="3561995" y="41145"/>
                      </a:cubicBezTo>
                      <a:lnTo>
                        <a:pt x="3561995" y="41145"/>
                      </a:lnTo>
                      <a:cubicBezTo>
                        <a:pt x="3563253" y="41145"/>
                        <a:pt x="3564510" y="41145"/>
                        <a:pt x="3565768" y="40965"/>
                      </a:cubicBezTo>
                      <a:lnTo>
                        <a:pt x="3565768" y="40965"/>
                      </a:lnTo>
                      <a:cubicBezTo>
                        <a:pt x="3571158" y="40606"/>
                        <a:pt x="3574213" y="40247"/>
                        <a:pt x="3576369" y="40247"/>
                      </a:cubicBezTo>
                      <a:lnTo>
                        <a:pt x="3576369" y="40247"/>
                      </a:lnTo>
                      <a:cubicBezTo>
                        <a:pt x="3582657" y="40426"/>
                        <a:pt x="3581399" y="42762"/>
                        <a:pt x="3590743" y="47793"/>
                      </a:cubicBezTo>
                      <a:lnTo>
                        <a:pt x="3590743" y="47793"/>
                      </a:lnTo>
                      <a:cubicBezTo>
                        <a:pt x="3605116" y="54800"/>
                        <a:pt x="3615178" y="58932"/>
                        <a:pt x="3616076" y="67197"/>
                      </a:cubicBezTo>
                      <a:lnTo>
                        <a:pt x="3616076" y="67197"/>
                      </a:lnTo>
                      <a:lnTo>
                        <a:pt x="3616076" y="67197"/>
                      </a:lnTo>
                      <a:lnTo>
                        <a:pt x="3616076" y="67197"/>
                      </a:lnTo>
                      <a:lnTo>
                        <a:pt x="3616076" y="67197"/>
                      </a:lnTo>
                      <a:lnTo>
                        <a:pt x="3616076" y="67377"/>
                      </a:lnTo>
                      <a:lnTo>
                        <a:pt x="3616076" y="69174"/>
                      </a:lnTo>
                      <a:lnTo>
                        <a:pt x="3616076" y="69174"/>
                      </a:lnTo>
                      <a:cubicBezTo>
                        <a:pt x="3615717" y="77259"/>
                        <a:pt x="3614639" y="98999"/>
                        <a:pt x="3603319" y="106546"/>
                      </a:cubicBezTo>
                      <a:lnTo>
                        <a:pt x="3603319" y="106546"/>
                      </a:lnTo>
                      <a:cubicBezTo>
                        <a:pt x="3593078" y="113912"/>
                        <a:pt x="3568104" y="118943"/>
                        <a:pt x="3550675" y="119122"/>
                      </a:cubicBezTo>
                      <a:lnTo>
                        <a:pt x="3550675" y="119122"/>
                      </a:lnTo>
                      <a:cubicBezTo>
                        <a:pt x="3533966" y="120200"/>
                        <a:pt x="3525342" y="137629"/>
                        <a:pt x="3516179" y="144097"/>
                      </a:cubicBezTo>
                      <a:lnTo>
                        <a:pt x="3516179" y="144097"/>
                      </a:lnTo>
                      <a:cubicBezTo>
                        <a:pt x="3510968" y="146972"/>
                        <a:pt x="3505758" y="147690"/>
                        <a:pt x="3500547" y="147690"/>
                      </a:cubicBezTo>
                      <a:lnTo>
                        <a:pt x="3500547" y="147690"/>
                      </a:lnTo>
                      <a:cubicBezTo>
                        <a:pt x="3495516" y="147690"/>
                        <a:pt x="3490486" y="147151"/>
                        <a:pt x="3484916" y="147151"/>
                      </a:cubicBezTo>
                      <a:lnTo>
                        <a:pt x="3484916" y="147151"/>
                      </a:lnTo>
                      <a:cubicBezTo>
                        <a:pt x="3475573" y="148409"/>
                        <a:pt x="3472339" y="153979"/>
                        <a:pt x="3466769" y="159728"/>
                      </a:cubicBezTo>
                      <a:lnTo>
                        <a:pt x="3466769" y="159728"/>
                      </a:lnTo>
                      <a:cubicBezTo>
                        <a:pt x="3460301" y="166017"/>
                        <a:pt x="3434608" y="176078"/>
                        <a:pt x="3424905" y="179133"/>
                      </a:cubicBezTo>
                      <a:lnTo>
                        <a:pt x="3424905" y="179133"/>
                      </a:lnTo>
                      <a:cubicBezTo>
                        <a:pt x="3422031" y="180031"/>
                        <a:pt x="3418976" y="181109"/>
                        <a:pt x="3417179" y="182008"/>
                      </a:cubicBezTo>
                      <a:lnTo>
                        <a:pt x="3417179" y="182008"/>
                      </a:lnTo>
                      <a:cubicBezTo>
                        <a:pt x="3417359" y="182008"/>
                        <a:pt x="3417539" y="182187"/>
                        <a:pt x="3417718" y="182187"/>
                      </a:cubicBezTo>
                      <a:lnTo>
                        <a:pt x="3417718" y="182187"/>
                      </a:lnTo>
                      <a:cubicBezTo>
                        <a:pt x="3418078" y="182187"/>
                        <a:pt x="3418617" y="182187"/>
                        <a:pt x="3418976" y="182187"/>
                      </a:cubicBezTo>
                      <a:lnTo>
                        <a:pt x="3418976" y="182187"/>
                      </a:lnTo>
                      <a:cubicBezTo>
                        <a:pt x="3428499" y="182367"/>
                        <a:pt x="3458145" y="171048"/>
                        <a:pt x="3467128" y="165298"/>
                      </a:cubicBezTo>
                      <a:lnTo>
                        <a:pt x="3467128" y="165298"/>
                      </a:lnTo>
                      <a:cubicBezTo>
                        <a:pt x="3474674" y="159549"/>
                        <a:pt x="3478627" y="157572"/>
                        <a:pt x="3482939" y="157393"/>
                      </a:cubicBezTo>
                      <a:lnTo>
                        <a:pt x="3482939" y="157393"/>
                      </a:lnTo>
                      <a:cubicBezTo>
                        <a:pt x="3484556" y="157393"/>
                        <a:pt x="3486173" y="157752"/>
                        <a:pt x="3487611" y="158111"/>
                      </a:cubicBezTo>
                      <a:lnTo>
                        <a:pt x="3487611" y="158111"/>
                      </a:lnTo>
                      <a:cubicBezTo>
                        <a:pt x="3488329" y="158291"/>
                        <a:pt x="3489048" y="158291"/>
                        <a:pt x="3489767" y="158291"/>
                      </a:cubicBezTo>
                      <a:lnTo>
                        <a:pt x="3489767" y="158291"/>
                      </a:lnTo>
                      <a:cubicBezTo>
                        <a:pt x="3493899" y="158291"/>
                        <a:pt x="3500727" y="155955"/>
                        <a:pt x="3513663" y="151463"/>
                      </a:cubicBezTo>
                      <a:lnTo>
                        <a:pt x="3513663" y="151463"/>
                      </a:lnTo>
                      <a:cubicBezTo>
                        <a:pt x="3524623" y="147511"/>
                        <a:pt x="3526240" y="145534"/>
                        <a:pt x="3530732" y="145534"/>
                      </a:cubicBezTo>
                      <a:lnTo>
                        <a:pt x="3530732" y="145534"/>
                      </a:lnTo>
                      <a:cubicBezTo>
                        <a:pt x="3531990" y="145534"/>
                        <a:pt x="3533247" y="145714"/>
                        <a:pt x="3534326" y="146073"/>
                      </a:cubicBezTo>
                      <a:lnTo>
                        <a:pt x="3534326" y="146073"/>
                      </a:lnTo>
                      <a:cubicBezTo>
                        <a:pt x="3540614" y="145714"/>
                        <a:pt x="3542231" y="144277"/>
                        <a:pt x="3542590" y="139605"/>
                      </a:cubicBezTo>
                      <a:lnTo>
                        <a:pt x="3542590" y="139605"/>
                      </a:lnTo>
                      <a:cubicBezTo>
                        <a:pt x="3542590" y="138886"/>
                        <a:pt x="3542590" y="137988"/>
                        <a:pt x="3542590" y="137629"/>
                      </a:cubicBezTo>
                      <a:lnTo>
                        <a:pt x="3542590" y="137629"/>
                      </a:lnTo>
                      <a:cubicBezTo>
                        <a:pt x="3542411" y="137090"/>
                        <a:pt x="3542231" y="136371"/>
                        <a:pt x="3542231" y="135652"/>
                      </a:cubicBezTo>
                      <a:lnTo>
                        <a:pt x="3542231" y="135652"/>
                      </a:lnTo>
                      <a:cubicBezTo>
                        <a:pt x="3542411" y="131879"/>
                        <a:pt x="3546184" y="131160"/>
                        <a:pt x="3548340" y="131160"/>
                      </a:cubicBezTo>
                      <a:lnTo>
                        <a:pt x="3548340" y="131160"/>
                      </a:lnTo>
                      <a:cubicBezTo>
                        <a:pt x="3556785" y="131160"/>
                        <a:pt x="3573853" y="137090"/>
                        <a:pt x="3586071" y="137988"/>
                      </a:cubicBezTo>
                      <a:lnTo>
                        <a:pt x="3586071" y="137988"/>
                      </a:lnTo>
                      <a:cubicBezTo>
                        <a:pt x="3600085" y="139066"/>
                        <a:pt x="3602241" y="142300"/>
                        <a:pt x="3609967" y="142120"/>
                      </a:cubicBezTo>
                      <a:lnTo>
                        <a:pt x="3609967" y="142120"/>
                      </a:lnTo>
                      <a:cubicBezTo>
                        <a:pt x="3611405" y="142120"/>
                        <a:pt x="3612842" y="142120"/>
                        <a:pt x="3614459" y="141941"/>
                      </a:cubicBezTo>
                      <a:lnTo>
                        <a:pt x="3614459" y="141941"/>
                      </a:lnTo>
                      <a:cubicBezTo>
                        <a:pt x="3620568" y="140863"/>
                        <a:pt x="3624880" y="140144"/>
                        <a:pt x="3629012" y="140144"/>
                      </a:cubicBezTo>
                      <a:lnTo>
                        <a:pt x="3629012" y="140144"/>
                      </a:lnTo>
                      <a:cubicBezTo>
                        <a:pt x="3634942" y="140144"/>
                        <a:pt x="3640152" y="141581"/>
                        <a:pt x="3648776" y="144636"/>
                      </a:cubicBezTo>
                      <a:lnTo>
                        <a:pt x="3648776" y="144636"/>
                      </a:lnTo>
                      <a:cubicBezTo>
                        <a:pt x="3654885" y="147151"/>
                        <a:pt x="3662072" y="148050"/>
                        <a:pt x="3669259" y="148050"/>
                      </a:cubicBezTo>
                      <a:lnTo>
                        <a:pt x="3669259" y="148050"/>
                      </a:lnTo>
                      <a:cubicBezTo>
                        <a:pt x="3676446" y="148050"/>
                        <a:pt x="3683633" y="147151"/>
                        <a:pt x="3689382" y="145714"/>
                      </a:cubicBezTo>
                      <a:lnTo>
                        <a:pt x="3689382" y="145714"/>
                      </a:lnTo>
                      <a:cubicBezTo>
                        <a:pt x="3690820" y="145355"/>
                        <a:pt x="3692257" y="145175"/>
                        <a:pt x="3693515" y="145175"/>
                      </a:cubicBezTo>
                      <a:lnTo>
                        <a:pt x="3693515" y="145175"/>
                      </a:lnTo>
                      <a:cubicBezTo>
                        <a:pt x="3699085" y="145175"/>
                        <a:pt x="3702498" y="149128"/>
                        <a:pt x="3702498" y="153080"/>
                      </a:cubicBezTo>
                      <a:lnTo>
                        <a:pt x="3702498" y="153080"/>
                      </a:lnTo>
                      <a:cubicBezTo>
                        <a:pt x="3702498" y="156315"/>
                        <a:pt x="3700881" y="159369"/>
                        <a:pt x="3697647" y="160986"/>
                      </a:cubicBezTo>
                      <a:lnTo>
                        <a:pt x="3697647" y="160986"/>
                      </a:lnTo>
                      <a:lnTo>
                        <a:pt x="3697647" y="160986"/>
                      </a:lnTo>
                      <a:lnTo>
                        <a:pt x="3697647" y="160986"/>
                      </a:lnTo>
                      <a:cubicBezTo>
                        <a:pt x="3698186" y="161345"/>
                        <a:pt x="3698905" y="161884"/>
                        <a:pt x="3699803" y="162423"/>
                      </a:cubicBezTo>
                      <a:lnTo>
                        <a:pt x="3699803" y="162423"/>
                      </a:lnTo>
                      <a:cubicBezTo>
                        <a:pt x="3702319" y="163861"/>
                        <a:pt x="3706092" y="165837"/>
                        <a:pt x="3711123" y="168353"/>
                      </a:cubicBezTo>
                      <a:lnTo>
                        <a:pt x="3711123" y="168353"/>
                      </a:lnTo>
                      <a:cubicBezTo>
                        <a:pt x="3718309" y="172665"/>
                        <a:pt x="3726035" y="173563"/>
                        <a:pt x="3734480" y="173563"/>
                      </a:cubicBezTo>
                      <a:lnTo>
                        <a:pt x="3734480" y="173563"/>
                      </a:lnTo>
                      <a:cubicBezTo>
                        <a:pt x="3740229" y="173563"/>
                        <a:pt x="3745979" y="173204"/>
                        <a:pt x="3752088" y="173204"/>
                      </a:cubicBezTo>
                      <a:lnTo>
                        <a:pt x="3752088" y="173204"/>
                      </a:lnTo>
                      <a:cubicBezTo>
                        <a:pt x="3766641" y="173204"/>
                        <a:pt x="3775265" y="170329"/>
                        <a:pt x="3775804" y="163322"/>
                      </a:cubicBezTo>
                      <a:lnTo>
                        <a:pt x="3775804" y="163322"/>
                      </a:lnTo>
                      <a:cubicBezTo>
                        <a:pt x="3776883" y="154158"/>
                        <a:pt x="3782452" y="152721"/>
                        <a:pt x="3795029" y="150565"/>
                      </a:cubicBezTo>
                      <a:lnTo>
                        <a:pt x="3795029" y="150565"/>
                      </a:lnTo>
                      <a:cubicBezTo>
                        <a:pt x="3795928" y="150385"/>
                        <a:pt x="3796646" y="150385"/>
                        <a:pt x="3797365" y="150385"/>
                      </a:cubicBezTo>
                      <a:lnTo>
                        <a:pt x="3797365" y="150385"/>
                      </a:lnTo>
                      <a:cubicBezTo>
                        <a:pt x="3810841" y="150565"/>
                        <a:pt x="3830964" y="161525"/>
                        <a:pt x="3836174" y="165298"/>
                      </a:cubicBezTo>
                      <a:lnTo>
                        <a:pt x="3836174" y="165298"/>
                      </a:lnTo>
                      <a:cubicBezTo>
                        <a:pt x="3838330" y="166376"/>
                        <a:pt x="3839947" y="166915"/>
                        <a:pt x="3842103" y="166915"/>
                      </a:cubicBezTo>
                      <a:lnTo>
                        <a:pt x="3842103" y="166915"/>
                      </a:lnTo>
                      <a:cubicBezTo>
                        <a:pt x="3844619" y="166915"/>
                        <a:pt x="3848212" y="166017"/>
                        <a:pt x="3853602" y="164040"/>
                      </a:cubicBezTo>
                      <a:lnTo>
                        <a:pt x="3853602" y="164040"/>
                      </a:lnTo>
                      <a:cubicBezTo>
                        <a:pt x="3857016" y="162423"/>
                        <a:pt x="3859172" y="161525"/>
                        <a:pt x="3861328" y="161525"/>
                      </a:cubicBezTo>
                      <a:lnTo>
                        <a:pt x="3861328" y="161525"/>
                      </a:lnTo>
                      <a:cubicBezTo>
                        <a:pt x="3867078" y="162244"/>
                        <a:pt x="3866719" y="166376"/>
                        <a:pt x="3870851" y="168353"/>
                      </a:cubicBezTo>
                      <a:lnTo>
                        <a:pt x="3870851" y="168353"/>
                      </a:lnTo>
                      <a:cubicBezTo>
                        <a:pt x="3876421" y="173024"/>
                        <a:pt x="3881811" y="172485"/>
                        <a:pt x="3887560" y="183984"/>
                      </a:cubicBezTo>
                      <a:lnTo>
                        <a:pt x="3887560" y="183984"/>
                      </a:lnTo>
                      <a:cubicBezTo>
                        <a:pt x="3888099" y="185601"/>
                        <a:pt x="3888459" y="187038"/>
                        <a:pt x="3888459" y="188476"/>
                      </a:cubicBezTo>
                      <a:lnTo>
                        <a:pt x="3888459" y="188476"/>
                      </a:lnTo>
                      <a:cubicBezTo>
                        <a:pt x="3888459" y="193147"/>
                        <a:pt x="3883787" y="194225"/>
                        <a:pt x="3881272" y="194225"/>
                      </a:cubicBezTo>
                      <a:lnTo>
                        <a:pt x="3881272" y="194225"/>
                      </a:lnTo>
                      <a:cubicBezTo>
                        <a:pt x="3878756" y="194225"/>
                        <a:pt x="3876241" y="193866"/>
                        <a:pt x="3874444" y="193866"/>
                      </a:cubicBezTo>
                      <a:lnTo>
                        <a:pt x="3874444" y="193866"/>
                      </a:lnTo>
                      <a:cubicBezTo>
                        <a:pt x="3873726" y="193866"/>
                        <a:pt x="3873187" y="193866"/>
                        <a:pt x="3872647" y="194046"/>
                      </a:cubicBezTo>
                      <a:lnTo>
                        <a:pt x="3872647" y="194046"/>
                      </a:lnTo>
                      <a:cubicBezTo>
                        <a:pt x="3872108" y="194225"/>
                        <a:pt x="3871749" y="194225"/>
                        <a:pt x="3871390" y="194405"/>
                      </a:cubicBezTo>
                      <a:lnTo>
                        <a:pt x="3871390" y="194405"/>
                      </a:lnTo>
                      <a:cubicBezTo>
                        <a:pt x="3871569" y="194585"/>
                        <a:pt x="3871749" y="194764"/>
                        <a:pt x="3872288" y="195124"/>
                      </a:cubicBezTo>
                      <a:lnTo>
                        <a:pt x="3872288" y="195124"/>
                      </a:lnTo>
                      <a:cubicBezTo>
                        <a:pt x="3873546" y="196022"/>
                        <a:pt x="3875702" y="197280"/>
                        <a:pt x="3878038" y="198358"/>
                      </a:cubicBezTo>
                      <a:lnTo>
                        <a:pt x="3878038" y="198358"/>
                      </a:lnTo>
                      <a:cubicBezTo>
                        <a:pt x="3881990" y="199436"/>
                        <a:pt x="3885225" y="201233"/>
                        <a:pt x="3885404" y="204826"/>
                      </a:cubicBezTo>
                      <a:lnTo>
                        <a:pt x="3885404" y="204826"/>
                      </a:lnTo>
                      <a:cubicBezTo>
                        <a:pt x="3885045" y="209318"/>
                        <a:pt x="3881451" y="211474"/>
                        <a:pt x="3877678" y="214708"/>
                      </a:cubicBezTo>
                      <a:lnTo>
                        <a:pt x="3877678" y="214708"/>
                      </a:lnTo>
                      <a:cubicBezTo>
                        <a:pt x="3876600" y="215427"/>
                        <a:pt x="3876780" y="215606"/>
                        <a:pt x="3876780" y="215606"/>
                      </a:cubicBezTo>
                      <a:lnTo>
                        <a:pt x="3876780" y="215606"/>
                      </a:lnTo>
                      <a:cubicBezTo>
                        <a:pt x="3876960" y="215606"/>
                        <a:pt x="3876780" y="215606"/>
                        <a:pt x="3877139" y="215786"/>
                      </a:cubicBezTo>
                      <a:lnTo>
                        <a:pt x="3877139" y="215786"/>
                      </a:lnTo>
                      <a:cubicBezTo>
                        <a:pt x="3877678" y="216145"/>
                        <a:pt x="3878756" y="216684"/>
                        <a:pt x="3880014" y="217223"/>
                      </a:cubicBezTo>
                      <a:lnTo>
                        <a:pt x="3880014" y="217223"/>
                      </a:lnTo>
                      <a:cubicBezTo>
                        <a:pt x="3882529" y="218122"/>
                        <a:pt x="3885943" y="218840"/>
                        <a:pt x="3888638" y="219379"/>
                      </a:cubicBezTo>
                      <a:lnTo>
                        <a:pt x="3888638" y="219379"/>
                      </a:lnTo>
                      <a:cubicBezTo>
                        <a:pt x="3892591" y="220457"/>
                        <a:pt x="3896005" y="223153"/>
                        <a:pt x="3896185" y="227285"/>
                      </a:cubicBezTo>
                      <a:lnTo>
                        <a:pt x="3896185" y="227285"/>
                      </a:lnTo>
                      <a:cubicBezTo>
                        <a:pt x="3896185" y="229800"/>
                        <a:pt x="3894567" y="232136"/>
                        <a:pt x="3891154" y="233574"/>
                      </a:cubicBezTo>
                      <a:lnTo>
                        <a:pt x="3891154" y="233574"/>
                      </a:lnTo>
                      <a:cubicBezTo>
                        <a:pt x="3890255" y="233753"/>
                        <a:pt x="3889357" y="233753"/>
                        <a:pt x="3888459" y="233753"/>
                      </a:cubicBezTo>
                      <a:lnTo>
                        <a:pt x="3888459" y="233753"/>
                      </a:lnTo>
                      <a:cubicBezTo>
                        <a:pt x="3885943" y="233753"/>
                        <a:pt x="3883967" y="233214"/>
                        <a:pt x="3883248" y="233035"/>
                      </a:cubicBezTo>
                      <a:lnTo>
                        <a:pt x="3883248" y="233035"/>
                      </a:lnTo>
                      <a:cubicBezTo>
                        <a:pt x="3883068" y="233394"/>
                        <a:pt x="3882889" y="234113"/>
                        <a:pt x="3882709" y="235550"/>
                      </a:cubicBezTo>
                      <a:lnTo>
                        <a:pt x="3882709" y="235550"/>
                      </a:lnTo>
                      <a:cubicBezTo>
                        <a:pt x="3882709" y="235729"/>
                        <a:pt x="3882709" y="236089"/>
                        <a:pt x="3882709" y="236448"/>
                      </a:cubicBezTo>
                      <a:lnTo>
                        <a:pt x="3882709" y="236448"/>
                      </a:lnTo>
                      <a:cubicBezTo>
                        <a:pt x="3882350" y="241479"/>
                        <a:pt x="3890076" y="247768"/>
                        <a:pt x="3898880" y="252798"/>
                      </a:cubicBezTo>
                      <a:lnTo>
                        <a:pt x="3898880" y="252798"/>
                      </a:lnTo>
                      <a:cubicBezTo>
                        <a:pt x="3902293" y="255134"/>
                        <a:pt x="3904090" y="255853"/>
                        <a:pt x="3904449" y="255673"/>
                      </a:cubicBezTo>
                      <a:lnTo>
                        <a:pt x="3904449" y="255673"/>
                      </a:lnTo>
                      <a:cubicBezTo>
                        <a:pt x="3904809" y="255853"/>
                        <a:pt x="3906426" y="254775"/>
                        <a:pt x="3910558" y="251361"/>
                      </a:cubicBezTo>
                      <a:lnTo>
                        <a:pt x="3910558" y="251361"/>
                      </a:lnTo>
                      <a:cubicBezTo>
                        <a:pt x="3917925" y="246510"/>
                        <a:pt x="3922956" y="238784"/>
                        <a:pt x="3932299" y="225309"/>
                      </a:cubicBezTo>
                      <a:lnTo>
                        <a:pt x="3932299" y="225309"/>
                      </a:lnTo>
                      <a:cubicBezTo>
                        <a:pt x="3936431" y="220098"/>
                        <a:pt x="3938407" y="217223"/>
                        <a:pt x="3942360" y="216864"/>
                      </a:cubicBezTo>
                      <a:lnTo>
                        <a:pt x="3942360" y="216864"/>
                      </a:lnTo>
                      <a:cubicBezTo>
                        <a:pt x="3947750" y="217762"/>
                        <a:pt x="3948289" y="222254"/>
                        <a:pt x="3952422" y="228183"/>
                      </a:cubicBezTo>
                      <a:lnTo>
                        <a:pt x="3952422" y="228183"/>
                      </a:lnTo>
                      <a:cubicBezTo>
                        <a:pt x="3954578" y="232316"/>
                        <a:pt x="3957992" y="233574"/>
                        <a:pt x="3963921" y="233753"/>
                      </a:cubicBezTo>
                      <a:lnTo>
                        <a:pt x="3963921" y="233753"/>
                      </a:lnTo>
                      <a:cubicBezTo>
                        <a:pt x="3969670" y="233753"/>
                        <a:pt x="3977217" y="232136"/>
                        <a:pt x="3985302" y="230878"/>
                      </a:cubicBezTo>
                      <a:lnTo>
                        <a:pt x="3985302" y="230878"/>
                      </a:lnTo>
                      <a:cubicBezTo>
                        <a:pt x="3987997" y="230339"/>
                        <a:pt x="3990333" y="230160"/>
                        <a:pt x="3992668" y="230160"/>
                      </a:cubicBezTo>
                      <a:lnTo>
                        <a:pt x="3992668" y="230160"/>
                      </a:lnTo>
                      <a:cubicBezTo>
                        <a:pt x="4004706" y="230160"/>
                        <a:pt x="4011534" y="236089"/>
                        <a:pt x="4021416" y="240401"/>
                      </a:cubicBezTo>
                      <a:lnTo>
                        <a:pt x="4021416" y="240401"/>
                      </a:lnTo>
                      <a:cubicBezTo>
                        <a:pt x="4025189" y="242737"/>
                        <a:pt x="4027884" y="243635"/>
                        <a:pt x="4029681" y="243635"/>
                      </a:cubicBezTo>
                      <a:lnTo>
                        <a:pt x="4029681" y="243635"/>
                      </a:lnTo>
                      <a:cubicBezTo>
                        <a:pt x="4032376" y="243635"/>
                        <a:pt x="4035071" y="241479"/>
                        <a:pt x="4039203" y="235550"/>
                      </a:cubicBezTo>
                      <a:lnTo>
                        <a:pt x="4039203" y="235550"/>
                      </a:lnTo>
                      <a:cubicBezTo>
                        <a:pt x="4041899" y="231956"/>
                        <a:pt x="4045851" y="230699"/>
                        <a:pt x="4049265" y="230699"/>
                      </a:cubicBezTo>
                      <a:lnTo>
                        <a:pt x="4049265" y="230699"/>
                      </a:lnTo>
                      <a:cubicBezTo>
                        <a:pt x="4055374" y="230699"/>
                        <a:pt x="4061303" y="233933"/>
                        <a:pt x="4067053" y="234652"/>
                      </a:cubicBezTo>
                      <a:lnTo>
                        <a:pt x="4067053" y="234652"/>
                      </a:lnTo>
                      <a:cubicBezTo>
                        <a:pt x="4067232" y="234652"/>
                        <a:pt x="4067412" y="234831"/>
                        <a:pt x="4067592" y="234831"/>
                      </a:cubicBezTo>
                      <a:lnTo>
                        <a:pt x="4067592" y="234831"/>
                      </a:lnTo>
                      <a:cubicBezTo>
                        <a:pt x="4067592" y="234472"/>
                        <a:pt x="4067771" y="234113"/>
                        <a:pt x="4067771" y="233394"/>
                      </a:cubicBezTo>
                      <a:lnTo>
                        <a:pt x="4067771" y="233394"/>
                      </a:lnTo>
                      <a:cubicBezTo>
                        <a:pt x="4067771" y="229261"/>
                        <a:pt x="4064897" y="220098"/>
                        <a:pt x="4062561" y="212911"/>
                      </a:cubicBezTo>
                      <a:lnTo>
                        <a:pt x="4062561" y="212911"/>
                      </a:lnTo>
                      <a:cubicBezTo>
                        <a:pt x="4061123" y="209677"/>
                        <a:pt x="4060405" y="207162"/>
                        <a:pt x="4060405" y="205006"/>
                      </a:cubicBezTo>
                      <a:lnTo>
                        <a:pt x="4060405" y="205006"/>
                      </a:lnTo>
                      <a:cubicBezTo>
                        <a:pt x="4060764" y="197459"/>
                        <a:pt x="4068670" y="197459"/>
                        <a:pt x="4073880" y="197459"/>
                      </a:cubicBezTo>
                      <a:lnTo>
                        <a:pt x="4073880" y="197459"/>
                      </a:lnTo>
                      <a:cubicBezTo>
                        <a:pt x="4083223" y="197459"/>
                        <a:pt x="4087715" y="197459"/>
                        <a:pt x="4093464" y="194046"/>
                      </a:cubicBezTo>
                      <a:lnTo>
                        <a:pt x="4093464" y="194046"/>
                      </a:lnTo>
                      <a:cubicBezTo>
                        <a:pt x="4095620" y="192249"/>
                        <a:pt x="4098136" y="191710"/>
                        <a:pt x="4100292" y="191710"/>
                      </a:cubicBezTo>
                      <a:lnTo>
                        <a:pt x="4100292" y="191710"/>
                      </a:lnTo>
                      <a:cubicBezTo>
                        <a:pt x="4104784" y="191710"/>
                        <a:pt x="4108737" y="193507"/>
                        <a:pt x="4113408" y="193507"/>
                      </a:cubicBezTo>
                      <a:lnTo>
                        <a:pt x="4113408" y="193507"/>
                      </a:lnTo>
                      <a:cubicBezTo>
                        <a:pt x="4113408" y="193507"/>
                        <a:pt x="4113408" y="193507"/>
                        <a:pt x="4113767" y="193507"/>
                      </a:cubicBezTo>
                      <a:lnTo>
                        <a:pt x="4113767" y="193507"/>
                      </a:lnTo>
                      <a:cubicBezTo>
                        <a:pt x="4122751" y="194764"/>
                        <a:pt x="4152756" y="197280"/>
                        <a:pt x="4169825" y="197280"/>
                      </a:cubicBezTo>
                      <a:lnTo>
                        <a:pt x="4169825" y="197280"/>
                      </a:lnTo>
                      <a:cubicBezTo>
                        <a:pt x="4169825" y="197280"/>
                        <a:pt x="4170004" y="197280"/>
                        <a:pt x="4170004" y="197280"/>
                      </a:cubicBezTo>
                      <a:lnTo>
                        <a:pt x="4170004" y="197280"/>
                      </a:lnTo>
                      <a:cubicBezTo>
                        <a:pt x="4170364" y="197280"/>
                        <a:pt x="4170364" y="197280"/>
                        <a:pt x="4170543" y="197280"/>
                      </a:cubicBezTo>
                      <a:lnTo>
                        <a:pt x="4170543" y="197280"/>
                      </a:lnTo>
                      <a:cubicBezTo>
                        <a:pt x="4179168" y="197819"/>
                        <a:pt x="4183121" y="196920"/>
                        <a:pt x="4184738" y="202311"/>
                      </a:cubicBezTo>
                      <a:lnTo>
                        <a:pt x="4184738" y="202311"/>
                      </a:lnTo>
                      <a:cubicBezTo>
                        <a:pt x="4184378" y="205365"/>
                        <a:pt x="4182581" y="206084"/>
                        <a:pt x="4180785" y="207521"/>
                      </a:cubicBezTo>
                      <a:lnTo>
                        <a:pt x="4180785" y="207521"/>
                      </a:lnTo>
                      <a:cubicBezTo>
                        <a:pt x="4174676" y="210216"/>
                        <a:pt x="4162458" y="209677"/>
                        <a:pt x="4156170" y="213091"/>
                      </a:cubicBezTo>
                      <a:lnTo>
                        <a:pt x="4156170" y="213091"/>
                      </a:lnTo>
                      <a:cubicBezTo>
                        <a:pt x="4157427" y="213271"/>
                        <a:pt x="4159224" y="213450"/>
                        <a:pt x="4160841" y="213450"/>
                      </a:cubicBezTo>
                      <a:lnTo>
                        <a:pt x="4160841" y="213450"/>
                      </a:lnTo>
                      <a:cubicBezTo>
                        <a:pt x="4164075" y="213450"/>
                        <a:pt x="4167669" y="213091"/>
                        <a:pt x="4169465" y="212193"/>
                      </a:cubicBezTo>
                      <a:lnTo>
                        <a:pt x="4169465" y="212193"/>
                      </a:lnTo>
                      <a:cubicBezTo>
                        <a:pt x="4170723" y="211654"/>
                        <a:pt x="4171981" y="211474"/>
                        <a:pt x="4173059" y="211474"/>
                      </a:cubicBezTo>
                      <a:lnTo>
                        <a:pt x="4173059" y="211474"/>
                      </a:lnTo>
                      <a:cubicBezTo>
                        <a:pt x="4176113" y="211474"/>
                        <a:pt x="4177910" y="214349"/>
                        <a:pt x="4177910" y="216325"/>
                      </a:cubicBezTo>
                      <a:lnTo>
                        <a:pt x="4177910" y="216325"/>
                      </a:lnTo>
                      <a:cubicBezTo>
                        <a:pt x="4177910" y="218840"/>
                        <a:pt x="4176652" y="220996"/>
                        <a:pt x="4176113" y="221895"/>
                      </a:cubicBezTo>
                      <a:lnTo>
                        <a:pt x="4176113" y="221895"/>
                      </a:lnTo>
                      <a:cubicBezTo>
                        <a:pt x="4176113" y="221895"/>
                        <a:pt x="4170004" y="227465"/>
                        <a:pt x="4170364" y="231777"/>
                      </a:cubicBezTo>
                      <a:lnTo>
                        <a:pt x="4170364" y="231777"/>
                      </a:lnTo>
                      <a:cubicBezTo>
                        <a:pt x="4170364" y="232136"/>
                        <a:pt x="4170364" y="232495"/>
                        <a:pt x="4170543" y="232855"/>
                      </a:cubicBezTo>
                      <a:lnTo>
                        <a:pt x="4170543" y="232855"/>
                      </a:lnTo>
                      <a:cubicBezTo>
                        <a:pt x="4170543" y="233214"/>
                        <a:pt x="4170723" y="233394"/>
                        <a:pt x="4170723" y="233574"/>
                      </a:cubicBezTo>
                      <a:lnTo>
                        <a:pt x="4170723" y="233574"/>
                      </a:lnTo>
                      <a:cubicBezTo>
                        <a:pt x="4172161" y="232675"/>
                        <a:pt x="4176473" y="229261"/>
                        <a:pt x="4182761" y="224410"/>
                      </a:cubicBezTo>
                      <a:lnTo>
                        <a:pt x="4182761" y="224410"/>
                      </a:lnTo>
                      <a:cubicBezTo>
                        <a:pt x="4195518" y="218122"/>
                        <a:pt x="4202885" y="207521"/>
                        <a:pt x="4211689" y="204467"/>
                      </a:cubicBezTo>
                      <a:lnTo>
                        <a:pt x="4211689" y="204467"/>
                      </a:lnTo>
                      <a:cubicBezTo>
                        <a:pt x="4214024" y="203389"/>
                        <a:pt x="4216899" y="203029"/>
                        <a:pt x="4220133" y="203029"/>
                      </a:cubicBezTo>
                      <a:lnTo>
                        <a:pt x="4220133" y="203029"/>
                      </a:lnTo>
                      <a:cubicBezTo>
                        <a:pt x="4233070" y="203209"/>
                        <a:pt x="4253911" y="208599"/>
                        <a:pt x="4263614" y="217044"/>
                      </a:cubicBezTo>
                      <a:lnTo>
                        <a:pt x="4263614" y="217044"/>
                      </a:lnTo>
                      <a:cubicBezTo>
                        <a:pt x="4266489" y="220637"/>
                        <a:pt x="4268106" y="222434"/>
                        <a:pt x="4268285" y="225129"/>
                      </a:cubicBezTo>
                      <a:lnTo>
                        <a:pt x="4268285" y="225129"/>
                      </a:lnTo>
                      <a:cubicBezTo>
                        <a:pt x="4268106" y="228543"/>
                        <a:pt x="4264692" y="229082"/>
                        <a:pt x="4262895" y="229082"/>
                      </a:cubicBezTo>
                      <a:lnTo>
                        <a:pt x="4262895" y="229082"/>
                      </a:lnTo>
                      <a:cubicBezTo>
                        <a:pt x="4260020" y="229082"/>
                        <a:pt x="4256247" y="228363"/>
                        <a:pt x="4251935" y="227824"/>
                      </a:cubicBezTo>
                      <a:lnTo>
                        <a:pt x="4251935" y="227824"/>
                      </a:lnTo>
                      <a:cubicBezTo>
                        <a:pt x="4251396" y="227824"/>
                        <a:pt x="4250857" y="227644"/>
                        <a:pt x="4250318" y="227644"/>
                      </a:cubicBezTo>
                      <a:lnTo>
                        <a:pt x="4250318" y="227644"/>
                      </a:lnTo>
                      <a:cubicBezTo>
                        <a:pt x="4246006" y="227644"/>
                        <a:pt x="4245287" y="229441"/>
                        <a:pt x="4245287" y="229980"/>
                      </a:cubicBezTo>
                      <a:lnTo>
                        <a:pt x="4245287" y="229980"/>
                      </a:lnTo>
                      <a:cubicBezTo>
                        <a:pt x="4245287" y="230519"/>
                        <a:pt x="4246365" y="232675"/>
                        <a:pt x="4251216" y="233394"/>
                      </a:cubicBezTo>
                      <a:lnTo>
                        <a:pt x="4251216" y="233394"/>
                      </a:lnTo>
                      <a:lnTo>
                        <a:pt x="4251216" y="233394"/>
                      </a:lnTo>
                      <a:cubicBezTo>
                        <a:pt x="4263973" y="233574"/>
                        <a:pt x="4279604" y="241479"/>
                        <a:pt x="4293619" y="245252"/>
                      </a:cubicBezTo>
                      <a:lnTo>
                        <a:pt x="4293619" y="245252"/>
                      </a:lnTo>
                      <a:cubicBezTo>
                        <a:pt x="4309610" y="247947"/>
                        <a:pt x="4309251" y="260165"/>
                        <a:pt x="4311406" y="265555"/>
                      </a:cubicBezTo>
                      <a:lnTo>
                        <a:pt x="4311406" y="265555"/>
                      </a:lnTo>
                      <a:cubicBezTo>
                        <a:pt x="4312125" y="267711"/>
                        <a:pt x="4313922" y="268789"/>
                        <a:pt x="4317874" y="268789"/>
                      </a:cubicBezTo>
                      <a:lnTo>
                        <a:pt x="4317874" y="268789"/>
                      </a:lnTo>
                      <a:cubicBezTo>
                        <a:pt x="4322546" y="268789"/>
                        <a:pt x="4329374" y="266813"/>
                        <a:pt x="4335842" y="263938"/>
                      </a:cubicBezTo>
                      <a:lnTo>
                        <a:pt x="4335842" y="263938"/>
                      </a:lnTo>
                      <a:cubicBezTo>
                        <a:pt x="4342849" y="261602"/>
                        <a:pt x="4352012" y="260524"/>
                        <a:pt x="4361714" y="260524"/>
                      </a:cubicBezTo>
                      <a:lnTo>
                        <a:pt x="4361714" y="260524"/>
                      </a:lnTo>
                      <a:cubicBezTo>
                        <a:pt x="4369440" y="260524"/>
                        <a:pt x="4377346" y="261243"/>
                        <a:pt x="4384353" y="262321"/>
                      </a:cubicBezTo>
                      <a:lnTo>
                        <a:pt x="4384353" y="262321"/>
                      </a:lnTo>
                      <a:cubicBezTo>
                        <a:pt x="4393876" y="263040"/>
                        <a:pt x="4396930" y="264118"/>
                        <a:pt x="4399446" y="264118"/>
                      </a:cubicBezTo>
                      <a:lnTo>
                        <a:pt x="4399446" y="264118"/>
                      </a:lnTo>
                      <a:cubicBezTo>
                        <a:pt x="4401602" y="264118"/>
                        <a:pt x="4404656" y="263399"/>
                        <a:pt x="4412202" y="261063"/>
                      </a:cubicBezTo>
                      <a:lnTo>
                        <a:pt x="4412202" y="261063"/>
                      </a:lnTo>
                      <a:cubicBezTo>
                        <a:pt x="4415437" y="259626"/>
                        <a:pt x="4418311" y="259087"/>
                        <a:pt x="4421006" y="259087"/>
                      </a:cubicBezTo>
                      <a:lnTo>
                        <a:pt x="4421006" y="259087"/>
                      </a:lnTo>
                      <a:cubicBezTo>
                        <a:pt x="4432864" y="259446"/>
                        <a:pt x="4436997" y="270406"/>
                        <a:pt x="4444004" y="276156"/>
                      </a:cubicBezTo>
                      <a:lnTo>
                        <a:pt x="4444004" y="276156"/>
                      </a:lnTo>
                      <a:cubicBezTo>
                        <a:pt x="4447598" y="279749"/>
                        <a:pt x="4449394" y="282624"/>
                        <a:pt x="4449394" y="285858"/>
                      </a:cubicBezTo>
                      <a:lnTo>
                        <a:pt x="4449394" y="285858"/>
                      </a:lnTo>
                      <a:cubicBezTo>
                        <a:pt x="4449215" y="289811"/>
                        <a:pt x="4447238" y="291967"/>
                        <a:pt x="4445801" y="296459"/>
                      </a:cubicBezTo>
                      <a:lnTo>
                        <a:pt x="4445801" y="296459"/>
                      </a:lnTo>
                      <a:cubicBezTo>
                        <a:pt x="4445621" y="296818"/>
                        <a:pt x="4445442" y="297357"/>
                        <a:pt x="4445442" y="297716"/>
                      </a:cubicBezTo>
                      <a:lnTo>
                        <a:pt x="4445442" y="297716"/>
                      </a:lnTo>
                      <a:cubicBezTo>
                        <a:pt x="4445262" y="299154"/>
                        <a:pt x="4447059" y="301489"/>
                        <a:pt x="4450472" y="303286"/>
                      </a:cubicBezTo>
                      <a:lnTo>
                        <a:pt x="4450472" y="303286"/>
                      </a:lnTo>
                      <a:cubicBezTo>
                        <a:pt x="4453706" y="305083"/>
                        <a:pt x="4458019" y="306161"/>
                        <a:pt x="4461073" y="306161"/>
                      </a:cubicBezTo>
                      <a:lnTo>
                        <a:pt x="4461073" y="306161"/>
                      </a:lnTo>
                      <a:cubicBezTo>
                        <a:pt x="4461612" y="306161"/>
                        <a:pt x="4462151" y="306161"/>
                        <a:pt x="4462690" y="305981"/>
                      </a:cubicBezTo>
                      <a:lnTo>
                        <a:pt x="4462690" y="305981"/>
                      </a:lnTo>
                      <a:cubicBezTo>
                        <a:pt x="4462870" y="305981"/>
                        <a:pt x="4463229" y="305981"/>
                        <a:pt x="4463229" y="305981"/>
                      </a:cubicBezTo>
                      <a:lnTo>
                        <a:pt x="4463229" y="305981"/>
                      </a:lnTo>
                      <a:cubicBezTo>
                        <a:pt x="4468260" y="305622"/>
                        <a:pt x="4471135" y="309934"/>
                        <a:pt x="4471314" y="313168"/>
                      </a:cubicBezTo>
                      <a:lnTo>
                        <a:pt x="4471314" y="313168"/>
                      </a:lnTo>
                      <a:cubicBezTo>
                        <a:pt x="4472033" y="316582"/>
                        <a:pt x="4472392" y="320355"/>
                        <a:pt x="4474728" y="324667"/>
                      </a:cubicBezTo>
                      <a:lnTo>
                        <a:pt x="4474728" y="324667"/>
                      </a:lnTo>
                      <a:cubicBezTo>
                        <a:pt x="4474908" y="325206"/>
                        <a:pt x="4475087" y="325565"/>
                        <a:pt x="4475447" y="325925"/>
                      </a:cubicBezTo>
                      <a:lnTo>
                        <a:pt x="4475447" y="325925"/>
                      </a:lnTo>
                      <a:cubicBezTo>
                        <a:pt x="4475447" y="325745"/>
                        <a:pt x="4475626" y="325745"/>
                        <a:pt x="4475626" y="325565"/>
                      </a:cubicBezTo>
                      <a:lnTo>
                        <a:pt x="4475626" y="325565"/>
                      </a:lnTo>
                      <a:cubicBezTo>
                        <a:pt x="4476525" y="323769"/>
                        <a:pt x="4477603" y="321074"/>
                        <a:pt x="4479579" y="317840"/>
                      </a:cubicBezTo>
                      <a:lnTo>
                        <a:pt x="4479579" y="317840"/>
                      </a:lnTo>
                      <a:cubicBezTo>
                        <a:pt x="4486946" y="305802"/>
                        <a:pt x="4496828" y="308497"/>
                        <a:pt x="4507788" y="307239"/>
                      </a:cubicBezTo>
                      <a:lnTo>
                        <a:pt x="4507788" y="307239"/>
                      </a:lnTo>
                      <a:cubicBezTo>
                        <a:pt x="4511202" y="306880"/>
                        <a:pt x="4514435" y="306700"/>
                        <a:pt x="4517490" y="306700"/>
                      </a:cubicBezTo>
                      <a:lnTo>
                        <a:pt x="4517490" y="306700"/>
                      </a:lnTo>
                      <a:cubicBezTo>
                        <a:pt x="4526474" y="306700"/>
                        <a:pt x="4534559" y="308317"/>
                        <a:pt x="4544081" y="311192"/>
                      </a:cubicBezTo>
                      <a:lnTo>
                        <a:pt x="4544081" y="311192"/>
                      </a:lnTo>
                      <a:cubicBezTo>
                        <a:pt x="4546956" y="311731"/>
                        <a:pt x="4549831" y="311910"/>
                        <a:pt x="4552706" y="311910"/>
                      </a:cubicBezTo>
                      <a:lnTo>
                        <a:pt x="4552706" y="311910"/>
                      </a:lnTo>
                      <a:cubicBezTo>
                        <a:pt x="4563306" y="311910"/>
                        <a:pt x="4573189" y="308497"/>
                        <a:pt x="4578578" y="303825"/>
                      </a:cubicBezTo>
                      <a:lnTo>
                        <a:pt x="4578578" y="303825"/>
                      </a:lnTo>
                      <a:cubicBezTo>
                        <a:pt x="4580195" y="302028"/>
                        <a:pt x="4582351" y="301310"/>
                        <a:pt x="4584328" y="301310"/>
                      </a:cubicBezTo>
                      <a:lnTo>
                        <a:pt x="4584328" y="301310"/>
                      </a:lnTo>
                      <a:cubicBezTo>
                        <a:pt x="4593491" y="301849"/>
                        <a:pt x="4603732" y="312449"/>
                        <a:pt x="4614333" y="313527"/>
                      </a:cubicBezTo>
                      <a:lnTo>
                        <a:pt x="4614333" y="313527"/>
                      </a:lnTo>
                      <a:cubicBezTo>
                        <a:pt x="4614513" y="313527"/>
                        <a:pt x="4614693" y="313527"/>
                        <a:pt x="4614693" y="313527"/>
                      </a:cubicBezTo>
                      <a:lnTo>
                        <a:pt x="4614693" y="313527"/>
                      </a:lnTo>
                      <a:cubicBezTo>
                        <a:pt x="4614693" y="313527"/>
                        <a:pt x="4614693" y="313527"/>
                        <a:pt x="4614693" y="313527"/>
                      </a:cubicBezTo>
                      <a:lnTo>
                        <a:pt x="4614693" y="313527"/>
                      </a:lnTo>
                      <a:cubicBezTo>
                        <a:pt x="4629605" y="312988"/>
                        <a:pt x="4628527" y="319996"/>
                        <a:pt x="4633558" y="324847"/>
                      </a:cubicBezTo>
                      <a:lnTo>
                        <a:pt x="4633558" y="324847"/>
                      </a:lnTo>
                      <a:cubicBezTo>
                        <a:pt x="4638409" y="329878"/>
                        <a:pt x="4639487" y="332034"/>
                        <a:pt x="4641823" y="331854"/>
                      </a:cubicBezTo>
                      <a:lnTo>
                        <a:pt x="4641823" y="331854"/>
                      </a:lnTo>
                      <a:cubicBezTo>
                        <a:pt x="4643081" y="331854"/>
                        <a:pt x="4645416" y="331315"/>
                        <a:pt x="4649010" y="329698"/>
                      </a:cubicBezTo>
                      <a:lnTo>
                        <a:pt x="4649010" y="329698"/>
                      </a:lnTo>
                      <a:cubicBezTo>
                        <a:pt x="4652244" y="327901"/>
                        <a:pt x="4652962" y="326105"/>
                        <a:pt x="4653142" y="322870"/>
                      </a:cubicBezTo>
                      <a:lnTo>
                        <a:pt x="4653142" y="322870"/>
                      </a:lnTo>
                      <a:cubicBezTo>
                        <a:pt x="4653142" y="317480"/>
                        <a:pt x="4649369" y="308856"/>
                        <a:pt x="4645057" y="299513"/>
                      </a:cubicBezTo>
                      <a:lnTo>
                        <a:pt x="4645057" y="299513"/>
                      </a:lnTo>
                      <a:cubicBezTo>
                        <a:pt x="4643979" y="296459"/>
                        <a:pt x="4643440" y="293764"/>
                        <a:pt x="4643440" y="291607"/>
                      </a:cubicBezTo>
                      <a:lnTo>
                        <a:pt x="4643440" y="291607"/>
                      </a:lnTo>
                      <a:cubicBezTo>
                        <a:pt x="4643440" y="286038"/>
                        <a:pt x="4647932" y="283522"/>
                        <a:pt x="4652064" y="283522"/>
                      </a:cubicBezTo>
                      <a:lnTo>
                        <a:pt x="4652064" y="283522"/>
                      </a:lnTo>
                      <a:cubicBezTo>
                        <a:pt x="4655658" y="283522"/>
                        <a:pt x="4659790" y="284600"/>
                        <a:pt x="4664102" y="285678"/>
                      </a:cubicBezTo>
                      <a:lnTo>
                        <a:pt x="4664102" y="285678"/>
                      </a:lnTo>
                      <a:cubicBezTo>
                        <a:pt x="4674164" y="289451"/>
                        <a:pt x="4686022" y="290889"/>
                        <a:pt x="4705607" y="293404"/>
                      </a:cubicBezTo>
                      <a:lnTo>
                        <a:pt x="4705607" y="293404"/>
                      </a:lnTo>
                      <a:cubicBezTo>
                        <a:pt x="4709020" y="293584"/>
                        <a:pt x="4712075" y="293764"/>
                        <a:pt x="4714770" y="293764"/>
                      </a:cubicBezTo>
                      <a:lnTo>
                        <a:pt x="4714770" y="293764"/>
                      </a:lnTo>
                      <a:cubicBezTo>
                        <a:pt x="4728066" y="293764"/>
                        <a:pt x="4734713" y="291428"/>
                        <a:pt x="4739564" y="288553"/>
                      </a:cubicBezTo>
                      <a:lnTo>
                        <a:pt x="4739564" y="288553"/>
                      </a:lnTo>
                      <a:cubicBezTo>
                        <a:pt x="4742439" y="286577"/>
                        <a:pt x="4745673" y="285858"/>
                        <a:pt x="4749087" y="285858"/>
                      </a:cubicBezTo>
                      <a:lnTo>
                        <a:pt x="4749087" y="285858"/>
                      </a:lnTo>
                      <a:cubicBezTo>
                        <a:pt x="4757532" y="285858"/>
                        <a:pt x="4767593" y="290170"/>
                        <a:pt x="4778913" y="294842"/>
                      </a:cubicBezTo>
                      <a:lnTo>
                        <a:pt x="4778913" y="294842"/>
                      </a:lnTo>
                      <a:cubicBezTo>
                        <a:pt x="4793646" y="300232"/>
                        <a:pt x="4825268" y="314785"/>
                        <a:pt x="4838025" y="318558"/>
                      </a:cubicBezTo>
                      <a:lnTo>
                        <a:pt x="4838025" y="318558"/>
                      </a:lnTo>
                      <a:cubicBezTo>
                        <a:pt x="4853117" y="322691"/>
                        <a:pt x="4891387" y="342634"/>
                        <a:pt x="4904503" y="346407"/>
                      </a:cubicBezTo>
                      <a:lnTo>
                        <a:pt x="4904503" y="346407"/>
                      </a:lnTo>
                      <a:cubicBezTo>
                        <a:pt x="4912049" y="349821"/>
                        <a:pt x="4916541" y="350181"/>
                        <a:pt x="4920314" y="350181"/>
                      </a:cubicBezTo>
                      <a:lnTo>
                        <a:pt x="4920314" y="350181"/>
                      </a:lnTo>
                      <a:cubicBezTo>
                        <a:pt x="4922111" y="350181"/>
                        <a:pt x="4923908" y="350001"/>
                        <a:pt x="4925705" y="350001"/>
                      </a:cubicBezTo>
                      <a:lnTo>
                        <a:pt x="4925705" y="350001"/>
                      </a:lnTo>
                      <a:cubicBezTo>
                        <a:pt x="4926064" y="350001"/>
                        <a:pt x="4926064" y="350001"/>
                        <a:pt x="4926064" y="350001"/>
                      </a:cubicBezTo>
                      <a:lnTo>
                        <a:pt x="4926064" y="350001"/>
                      </a:lnTo>
                      <a:lnTo>
                        <a:pt x="4926064" y="350001"/>
                      </a:lnTo>
                      <a:lnTo>
                        <a:pt x="4926064" y="350001"/>
                      </a:lnTo>
                      <a:cubicBezTo>
                        <a:pt x="4930915" y="350181"/>
                        <a:pt x="4938461" y="353235"/>
                        <a:pt x="4940258" y="361500"/>
                      </a:cubicBezTo>
                      <a:lnTo>
                        <a:pt x="4940258" y="361500"/>
                      </a:lnTo>
                      <a:cubicBezTo>
                        <a:pt x="4941156" y="368148"/>
                        <a:pt x="4953015" y="381264"/>
                        <a:pt x="4954991" y="389888"/>
                      </a:cubicBezTo>
                      <a:lnTo>
                        <a:pt x="4954991" y="389888"/>
                      </a:lnTo>
                      <a:cubicBezTo>
                        <a:pt x="4954991" y="392942"/>
                        <a:pt x="4958045" y="397075"/>
                        <a:pt x="4961279" y="397255"/>
                      </a:cubicBezTo>
                      <a:lnTo>
                        <a:pt x="4961279" y="397255"/>
                      </a:lnTo>
                      <a:cubicBezTo>
                        <a:pt x="4961998" y="397255"/>
                        <a:pt x="4962537" y="397075"/>
                        <a:pt x="4962896" y="397075"/>
                      </a:cubicBezTo>
                      <a:lnTo>
                        <a:pt x="4962896" y="397075"/>
                      </a:lnTo>
                      <a:cubicBezTo>
                        <a:pt x="4963975" y="396176"/>
                        <a:pt x="4964334" y="395458"/>
                        <a:pt x="4964334" y="394021"/>
                      </a:cubicBezTo>
                      <a:lnTo>
                        <a:pt x="4964334" y="394021"/>
                      </a:lnTo>
                      <a:cubicBezTo>
                        <a:pt x="4964514" y="390247"/>
                        <a:pt x="4960740" y="383420"/>
                        <a:pt x="4957866" y="377670"/>
                      </a:cubicBezTo>
                      <a:lnTo>
                        <a:pt x="4957866" y="377670"/>
                      </a:lnTo>
                      <a:cubicBezTo>
                        <a:pt x="4957147" y="376053"/>
                        <a:pt x="4956788" y="374436"/>
                        <a:pt x="4956788" y="372999"/>
                      </a:cubicBezTo>
                      <a:lnTo>
                        <a:pt x="4956788" y="372999"/>
                      </a:lnTo>
                      <a:cubicBezTo>
                        <a:pt x="4956788" y="368866"/>
                        <a:pt x="4960561" y="366531"/>
                        <a:pt x="4963615" y="366531"/>
                      </a:cubicBezTo>
                      <a:lnTo>
                        <a:pt x="4963615" y="366531"/>
                      </a:lnTo>
                      <a:cubicBezTo>
                        <a:pt x="4966849" y="366531"/>
                        <a:pt x="4970443" y="368148"/>
                        <a:pt x="4972958" y="371562"/>
                      </a:cubicBezTo>
                      <a:lnTo>
                        <a:pt x="4972958" y="371562"/>
                      </a:lnTo>
                      <a:cubicBezTo>
                        <a:pt x="4974755" y="374975"/>
                        <a:pt x="4975474" y="375335"/>
                        <a:pt x="4977091" y="375335"/>
                      </a:cubicBezTo>
                      <a:lnTo>
                        <a:pt x="4977091" y="375335"/>
                      </a:lnTo>
                      <a:cubicBezTo>
                        <a:pt x="4977989" y="375335"/>
                        <a:pt x="4979606" y="374975"/>
                        <a:pt x="4981762" y="374257"/>
                      </a:cubicBezTo>
                      <a:lnTo>
                        <a:pt x="4981762" y="374257"/>
                      </a:lnTo>
                      <a:cubicBezTo>
                        <a:pt x="4987871" y="372280"/>
                        <a:pt x="4990746" y="369765"/>
                        <a:pt x="4995777" y="369765"/>
                      </a:cubicBezTo>
                      <a:lnTo>
                        <a:pt x="4995777" y="369765"/>
                      </a:lnTo>
                      <a:cubicBezTo>
                        <a:pt x="4996855" y="369765"/>
                        <a:pt x="4997933" y="369944"/>
                        <a:pt x="4999370" y="370304"/>
                      </a:cubicBezTo>
                      <a:lnTo>
                        <a:pt x="4999370" y="370304"/>
                      </a:lnTo>
                      <a:cubicBezTo>
                        <a:pt x="5006018" y="372999"/>
                        <a:pt x="5034945" y="384857"/>
                        <a:pt x="5050397" y="388630"/>
                      </a:cubicBezTo>
                      <a:lnTo>
                        <a:pt x="5050397" y="388630"/>
                      </a:lnTo>
                      <a:cubicBezTo>
                        <a:pt x="5055607" y="389888"/>
                        <a:pt x="5059021" y="392044"/>
                        <a:pt x="5059201" y="395997"/>
                      </a:cubicBezTo>
                      <a:lnTo>
                        <a:pt x="5059201" y="395997"/>
                      </a:lnTo>
                      <a:cubicBezTo>
                        <a:pt x="5058482" y="402824"/>
                        <a:pt x="5049858" y="406777"/>
                        <a:pt x="5047701" y="410191"/>
                      </a:cubicBezTo>
                      <a:lnTo>
                        <a:pt x="5047701" y="410191"/>
                      </a:lnTo>
                      <a:cubicBezTo>
                        <a:pt x="5041593" y="416300"/>
                        <a:pt x="5031711" y="418995"/>
                        <a:pt x="5019853" y="418995"/>
                      </a:cubicBezTo>
                      <a:lnTo>
                        <a:pt x="5019853" y="418995"/>
                      </a:lnTo>
                      <a:cubicBezTo>
                        <a:pt x="5015541" y="419354"/>
                        <a:pt x="5013385" y="419893"/>
                        <a:pt x="5013205" y="420073"/>
                      </a:cubicBezTo>
                      <a:lnTo>
                        <a:pt x="5013205" y="420073"/>
                      </a:lnTo>
                      <a:cubicBezTo>
                        <a:pt x="5013205" y="420073"/>
                        <a:pt x="5013205" y="420073"/>
                        <a:pt x="5013025" y="422229"/>
                      </a:cubicBezTo>
                      <a:lnTo>
                        <a:pt x="5013025" y="422229"/>
                      </a:lnTo>
                      <a:cubicBezTo>
                        <a:pt x="5013025" y="422409"/>
                        <a:pt x="5013025" y="422948"/>
                        <a:pt x="5013025" y="423487"/>
                      </a:cubicBezTo>
                      <a:lnTo>
                        <a:pt x="5013025" y="423487"/>
                      </a:lnTo>
                      <a:cubicBezTo>
                        <a:pt x="5013025" y="424924"/>
                        <a:pt x="5013025" y="426900"/>
                        <a:pt x="5012666" y="429955"/>
                      </a:cubicBezTo>
                      <a:lnTo>
                        <a:pt x="5012666" y="429955"/>
                      </a:lnTo>
                      <a:lnTo>
                        <a:pt x="5012846" y="429955"/>
                      </a:lnTo>
                      <a:cubicBezTo>
                        <a:pt x="5013564" y="442532"/>
                        <a:pt x="5005838" y="443790"/>
                        <a:pt x="4999550" y="444149"/>
                      </a:cubicBezTo>
                      <a:lnTo>
                        <a:pt x="4999550" y="444149"/>
                      </a:lnTo>
                      <a:cubicBezTo>
                        <a:pt x="5001526" y="444868"/>
                        <a:pt x="5004580" y="445407"/>
                        <a:pt x="5008174" y="445766"/>
                      </a:cubicBezTo>
                      <a:lnTo>
                        <a:pt x="5008174" y="445766"/>
                      </a:lnTo>
                      <a:cubicBezTo>
                        <a:pt x="5014283" y="446305"/>
                        <a:pt x="5018056" y="448281"/>
                        <a:pt x="5018415" y="452414"/>
                      </a:cubicBezTo>
                      <a:lnTo>
                        <a:pt x="5018415" y="452414"/>
                      </a:lnTo>
                      <a:cubicBezTo>
                        <a:pt x="5018236" y="456007"/>
                        <a:pt x="5015541" y="457984"/>
                        <a:pt x="5013744" y="459421"/>
                      </a:cubicBezTo>
                      <a:lnTo>
                        <a:pt x="5013744" y="459421"/>
                      </a:lnTo>
                      <a:cubicBezTo>
                        <a:pt x="5010689" y="462296"/>
                        <a:pt x="5005838" y="463553"/>
                        <a:pt x="4999909" y="463733"/>
                      </a:cubicBezTo>
                      <a:lnTo>
                        <a:pt x="4999909" y="463733"/>
                      </a:lnTo>
                      <a:cubicBezTo>
                        <a:pt x="4994878" y="463733"/>
                        <a:pt x="4988949" y="462655"/>
                        <a:pt x="4983199" y="459960"/>
                      </a:cubicBezTo>
                      <a:lnTo>
                        <a:pt x="4983199" y="459960"/>
                      </a:lnTo>
                      <a:cubicBezTo>
                        <a:pt x="4970802" y="454390"/>
                        <a:pt x="4968826" y="450797"/>
                        <a:pt x="4960381" y="450617"/>
                      </a:cubicBezTo>
                      <a:lnTo>
                        <a:pt x="4960381" y="450617"/>
                      </a:lnTo>
                      <a:lnTo>
                        <a:pt x="4960381" y="450617"/>
                      </a:lnTo>
                      <a:lnTo>
                        <a:pt x="4959483" y="450976"/>
                      </a:lnTo>
                      <a:lnTo>
                        <a:pt x="4958944" y="450797"/>
                      </a:lnTo>
                      <a:cubicBezTo>
                        <a:pt x="4948164" y="450976"/>
                        <a:pt x="4940977" y="447024"/>
                        <a:pt x="4935766" y="434806"/>
                      </a:cubicBezTo>
                      <a:lnTo>
                        <a:pt x="4935766" y="434806"/>
                      </a:lnTo>
                      <a:cubicBezTo>
                        <a:pt x="4931813" y="425643"/>
                        <a:pt x="4923549" y="420971"/>
                        <a:pt x="4917260" y="420971"/>
                      </a:cubicBezTo>
                      <a:lnTo>
                        <a:pt x="4917260" y="420971"/>
                      </a:lnTo>
                      <a:cubicBezTo>
                        <a:pt x="4916002" y="420971"/>
                        <a:pt x="4914744" y="421151"/>
                        <a:pt x="4913666" y="421510"/>
                      </a:cubicBezTo>
                      <a:lnTo>
                        <a:pt x="4913666" y="421510"/>
                      </a:lnTo>
                      <a:cubicBezTo>
                        <a:pt x="4910073" y="422588"/>
                        <a:pt x="4906839" y="422948"/>
                        <a:pt x="4903425" y="422948"/>
                      </a:cubicBezTo>
                      <a:lnTo>
                        <a:pt x="4903425" y="422948"/>
                      </a:lnTo>
                      <a:cubicBezTo>
                        <a:pt x="4897316" y="422948"/>
                        <a:pt x="4891387" y="421331"/>
                        <a:pt x="4884380" y="418815"/>
                      </a:cubicBezTo>
                      <a:lnTo>
                        <a:pt x="4884380" y="418815"/>
                      </a:lnTo>
                      <a:cubicBezTo>
                        <a:pt x="4879349" y="416659"/>
                        <a:pt x="4876295" y="415222"/>
                        <a:pt x="4876115" y="411269"/>
                      </a:cubicBezTo>
                      <a:lnTo>
                        <a:pt x="4876115" y="411269"/>
                      </a:lnTo>
                      <a:cubicBezTo>
                        <a:pt x="4876115" y="409113"/>
                        <a:pt x="4877013" y="407496"/>
                        <a:pt x="4877552" y="404621"/>
                      </a:cubicBezTo>
                      <a:lnTo>
                        <a:pt x="4877552" y="404621"/>
                      </a:lnTo>
                      <a:cubicBezTo>
                        <a:pt x="4877552" y="404621"/>
                        <a:pt x="4877552" y="404621"/>
                        <a:pt x="4877552" y="404621"/>
                      </a:cubicBezTo>
                      <a:lnTo>
                        <a:pt x="4877552" y="404621"/>
                      </a:lnTo>
                      <a:cubicBezTo>
                        <a:pt x="4873959" y="404441"/>
                        <a:pt x="4864796" y="407675"/>
                        <a:pt x="4861382" y="410550"/>
                      </a:cubicBezTo>
                      <a:lnTo>
                        <a:pt x="4861382" y="410550"/>
                      </a:lnTo>
                      <a:cubicBezTo>
                        <a:pt x="4860664" y="411089"/>
                        <a:pt x="4860304" y="411449"/>
                        <a:pt x="4860125" y="411628"/>
                      </a:cubicBezTo>
                      <a:lnTo>
                        <a:pt x="4860125" y="411628"/>
                      </a:lnTo>
                      <a:cubicBezTo>
                        <a:pt x="4862999" y="418635"/>
                        <a:pt x="4864257" y="426900"/>
                        <a:pt x="4864436" y="436423"/>
                      </a:cubicBezTo>
                      <a:lnTo>
                        <a:pt x="4864436" y="436423"/>
                      </a:lnTo>
                      <a:lnTo>
                        <a:pt x="4864436" y="440555"/>
                      </a:lnTo>
                      <a:lnTo>
                        <a:pt x="4863358" y="440016"/>
                      </a:lnTo>
                      <a:cubicBezTo>
                        <a:pt x="4858328" y="450976"/>
                        <a:pt x="4837126" y="458343"/>
                        <a:pt x="4828322" y="460140"/>
                      </a:cubicBezTo>
                      <a:lnTo>
                        <a:pt x="4828322" y="460140"/>
                      </a:lnTo>
                      <a:cubicBezTo>
                        <a:pt x="4826705" y="460499"/>
                        <a:pt x="4825268" y="460679"/>
                        <a:pt x="4823830" y="460679"/>
                      </a:cubicBezTo>
                      <a:lnTo>
                        <a:pt x="4823830" y="460679"/>
                      </a:lnTo>
                      <a:cubicBezTo>
                        <a:pt x="4815027" y="460319"/>
                        <a:pt x="4813769" y="453672"/>
                        <a:pt x="4810535" y="453492"/>
                      </a:cubicBezTo>
                      <a:lnTo>
                        <a:pt x="4810535" y="453492"/>
                      </a:lnTo>
                      <a:cubicBezTo>
                        <a:pt x="4807480" y="453492"/>
                        <a:pt x="4802629" y="453851"/>
                        <a:pt x="4798856" y="454750"/>
                      </a:cubicBezTo>
                      <a:lnTo>
                        <a:pt x="4798856" y="454750"/>
                      </a:lnTo>
                      <a:cubicBezTo>
                        <a:pt x="4794904" y="455648"/>
                        <a:pt x="4793466" y="457265"/>
                        <a:pt x="4793466" y="457624"/>
                      </a:cubicBezTo>
                      <a:lnTo>
                        <a:pt x="4793466" y="457624"/>
                      </a:lnTo>
                      <a:lnTo>
                        <a:pt x="4793466" y="457624"/>
                      </a:lnTo>
                      <a:lnTo>
                        <a:pt x="4793466" y="457624"/>
                      </a:lnTo>
                      <a:cubicBezTo>
                        <a:pt x="4793466" y="458702"/>
                        <a:pt x="4793466" y="458523"/>
                        <a:pt x="4796521" y="458882"/>
                      </a:cubicBezTo>
                      <a:lnTo>
                        <a:pt x="4796521" y="458882"/>
                      </a:lnTo>
                      <a:cubicBezTo>
                        <a:pt x="4799755" y="458882"/>
                        <a:pt x="4804246" y="457804"/>
                        <a:pt x="4807660" y="457624"/>
                      </a:cubicBezTo>
                      <a:lnTo>
                        <a:pt x="4807660" y="457624"/>
                      </a:lnTo>
                      <a:cubicBezTo>
                        <a:pt x="4807840" y="457624"/>
                        <a:pt x="4808019" y="457624"/>
                        <a:pt x="4808199" y="457624"/>
                      </a:cubicBezTo>
                      <a:lnTo>
                        <a:pt x="4808199" y="457624"/>
                      </a:lnTo>
                      <a:lnTo>
                        <a:pt x="4808199" y="457624"/>
                      </a:lnTo>
                      <a:cubicBezTo>
                        <a:pt x="4808379" y="457624"/>
                        <a:pt x="4808379" y="457624"/>
                        <a:pt x="4808379" y="457624"/>
                      </a:cubicBezTo>
                      <a:lnTo>
                        <a:pt x="4808379" y="457624"/>
                      </a:lnTo>
                      <a:cubicBezTo>
                        <a:pt x="4815027" y="457984"/>
                        <a:pt x="4819159" y="462475"/>
                        <a:pt x="4828142" y="470022"/>
                      </a:cubicBezTo>
                      <a:lnTo>
                        <a:pt x="4828142" y="470022"/>
                      </a:lnTo>
                      <a:cubicBezTo>
                        <a:pt x="4837306" y="476849"/>
                        <a:pt x="4845930" y="482958"/>
                        <a:pt x="4846469" y="490684"/>
                      </a:cubicBezTo>
                      <a:lnTo>
                        <a:pt x="4846469" y="490684"/>
                      </a:lnTo>
                      <a:cubicBezTo>
                        <a:pt x="4846289" y="495176"/>
                        <a:pt x="4851680" y="499129"/>
                        <a:pt x="4861023" y="504339"/>
                      </a:cubicBezTo>
                      <a:lnTo>
                        <a:pt x="4861023" y="504339"/>
                      </a:lnTo>
                      <a:cubicBezTo>
                        <a:pt x="4870545" y="509370"/>
                        <a:pt x="4871982" y="514580"/>
                        <a:pt x="4871443" y="519431"/>
                      </a:cubicBezTo>
                      <a:lnTo>
                        <a:pt x="4871443" y="519431"/>
                      </a:lnTo>
                      <a:cubicBezTo>
                        <a:pt x="4871623" y="520330"/>
                        <a:pt x="4871623" y="521228"/>
                        <a:pt x="4871623" y="521947"/>
                      </a:cubicBezTo>
                      <a:lnTo>
                        <a:pt x="4871623" y="521947"/>
                      </a:lnTo>
                      <a:cubicBezTo>
                        <a:pt x="4871623" y="527696"/>
                        <a:pt x="4867670" y="533985"/>
                        <a:pt x="4860484" y="534165"/>
                      </a:cubicBezTo>
                      <a:lnTo>
                        <a:pt x="4860484" y="534165"/>
                      </a:lnTo>
                      <a:cubicBezTo>
                        <a:pt x="4858687" y="534165"/>
                        <a:pt x="4856711" y="533805"/>
                        <a:pt x="4854734" y="532907"/>
                      </a:cubicBezTo>
                      <a:lnTo>
                        <a:pt x="4854734" y="532907"/>
                      </a:lnTo>
                      <a:cubicBezTo>
                        <a:pt x="4846110" y="529134"/>
                        <a:pt x="4834611" y="529134"/>
                        <a:pt x="4827244" y="526439"/>
                      </a:cubicBezTo>
                      <a:lnTo>
                        <a:pt x="4827244" y="526439"/>
                      </a:lnTo>
                      <a:cubicBezTo>
                        <a:pt x="4825986" y="526079"/>
                        <a:pt x="4825088" y="525900"/>
                        <a:pt x="4824369" y="525900"/>
                      </a:cubicBezTo>
                      <a:lnTo>
                        <a:pt x="4824369" y="525900"/>
                      </a:lnTo>
                      <a:cubicBezTo>
                        <a:pt x="4820956" y="525540"/>
                        <a:pt x="4817542" y="529852"/>
                        <a:pt x="4808558" y="538117"/>
                      </a:cubicBezTo>
                      <a:lnTo>
                        <a:pt x="4808558" y="538117"/>
                      </a:lnTo>
                      <a:cubicBezTo>
                        <a:pt x="4797599" y="546382"/>
                        <a:pt x="4776936" y="558241"/>
                        <a:pt x="4766515" y="561295"/>
                      </a:cubicBezTo>
                      <a:lnTo>
                        <a:pt x="4766515" y="561295"/>
                      </a:lnTo>
                      <a:cubicBezTo>
                        <a:pt x="4757532" y="562912"/>
                        <a:pt x="4761125" y="562373"/>
                        <a:pt x="4754837" y="569919"/>
                      </a:cubicBezTo>
                      <a:lnTo>
                        <a:pt x="4754837" y="569919"/>
                      </a:lnTo>
                      <a:cubicBezTo>
                        <a:pt x="4749087" y="575669"/>
                        <a:pt x="4737049" y="582496"/>
                        <a:pt x="4725730" y="583934"/>
                      </a:cubicBezTo>
                      <a:lnTo>
                        <a:pt x="4725730" y="583934"/>
                      </a:lnTo>
                      <a:cubicBezTo>
                        <a:pt x="4717644" y="584473"/>
                        <a:pt x="4702193" y="606752"/>
                        <a:pt x="4697521" y="614478"/>
                      </a:cubicBezTo>
                      <a:lnTo>
                        <a:pt x="4697521" y="614478"/>
                      </a:lnTo>
                      <a:cubicBezTo>
                        <a:pt x="4696084" y="618071"/>
                        <a:pt x="4693568" y="620766"/>
                        <a:pt x="4690155" y="620766"/>
                      </a:cubicBezTo>
                      <a:lnTo>
                        <a:pt x="4690155" y="620766"/>
                      </a:lnTo>
                      <a:cubicBezTo>
                        <a:pt x="4684046" y="620227"/>
                        <a:pt x="4679913" y="614298"/>
                        <a:pt x="4674523" y="605674"/>
                      </a:cubicBezTo>
                      <a:lnTo>
                        <a:pt x="4674523" y="605674"/>
                      </a:lnTo>
                      <a:cubicBezTo>
                        <a:pt x="4670391" y="599386"/>
                        <a:pt x="4666797" y="598487"/>
                        <a:pt x="4661767" y="598307"/>
                      </a:cubicBezTo>
                      <a:lnTo>
                        <a:pt x="4661767" y="598307"/>
                      </a:lnTo>
                      <a:cubicBezTo>
                        <a:pt x="4657634" y="598307"/>
                        <a:pt x="4652603" y="599386"/>
                        <a:pt x="4646854" y="599386"/>
                      </a:cubicBezTo>
                      <a:lnTo>
                        <a:pt x="4646854" y="599386"/>
                      </a:lnTo>
                      <a:cubicBezTo>
                        <a:pt x="4644877" y="599386"/>
                        <a:pt x="4642721" y="599206"/>
                        <a:pt x="4640565" y="598846"/>
                      </a:cubicBezTo>
                      <a:lnTo>
                        <a:pt x="4640565" y="598846"/>
                      </a:lnTo>
                      <a:cubicBezTo>
                        <a:pt x="4640386" y="598846"/>
                        <a:pt x="4640206" y="598846"/>
                        <a:pt x="4639847" y="598846"/>
                      </a:cubicBezTo>
                      <a:lnTo>
                        <a:pt x="4639847" y="598846"/>
                      </a:lnTo>
                      <a:cubicBezTo>
                        <a:pt x="4627449" y="598128"/>
                        <a:pt x="4621340" y="621126"/>
                        <a:pt x="4608943" y="625438"/>
                      </a:cubicBezTo>
                      <a:lnTo>
                        <a:pt x="4608943" y="625438"/>
                      </a:lnTo>
                      <a:cubicBezTo>
                        <a:pt x="4607865" y="625797"/>
                        <a:pt x="4606787" y="626157"/>
                        <a:pt x="4605709" y="626157"/>
                      </a:cubicBezTo>
                      <a:lnTo>
                        <a:pt x="4605709" y="626157"/>
                      </a:lnTo>
                      <a:cubicBezTo>
                        <a:pt x="4600858" y="625977"/>
                        <a:pt x="4600139" y="621126"/>
                        <a:pt x="4600139" y="617892"/>
                      </a:cubicBezTo>
                      <a:lnTo>
                        <a:pt x="4600139" y="617892"/>
                      </a:lnTo>
                      <a:cubicBezTo>
                        <a:pt x="4600139" y="614478"/>
                        <a:pt x="4600678" y="610345"/>
                        <a:pt x="4600678" y="606393"/>
                      </a:cubicBezTo>
                      <a:lnTo>
                        <a:pt x="4600678" y="606393"/>
                      </a:lnTo>
                      <a:cubicBezTo>
                        <a:pt x="4600678" y="602979"/>
                        <a:pt x="4600319" y="599924"/>
                        <a:pt x="4599241" y="597768"/>
                      </a:cubicBezTo>
                      <a:lnTo>
                        <a:pt x="4599241" y="597768"/>
                      </a:lnTo>
                      <a:cubicBezTo>
                        <a:pt x="4599061" y="597589"/>
                        <a:pt x="4599061" y="597409"/>
                        <a:pt x="4598881" y="597229"/>
                      </a:cubicBezTo>
                      <a:lnTo>
                        <a:pt x="4598881" y="597229"/>
                      </a:lnTo>
                      <a:cubicBezTo>
                        <a:pt x="4598522" y="597589"/>
                        <a:pt x="4598163" y="598128"/>
                        <a:pt x="4597804" y="598846"/>
                      </a:cubicBezTo>
                      <a:lnTo>
                        <a:pt x="4597804" y="598846"/>
                      </a:lnTo>
                      <a:cubicBezTo>
                        <a:pt x="4596726" y="600463"/>
                        <a:pt x="4595648" y="603159"/>
                        <a:pt x="4594390" y="606033"/>
                      </a:cubicBezTo>
                      <a:lnTo>
                        <a:pt x="4594390" y="606033"/>
                      </a:lnTo>
                      <a:cubicBezTo>
                        <a:pt x="4592054" y="611962"/>
                        <a:pt x="4589538" y="619149"/>
                        <a:pt x="4586484" y="624719"/>
                      </a:cubicBezTo>
                      <a:lnTo>
                        <a:pt x="4586484" y="624719"/>
                      </a:lnTo>
                      <a:cubicBezTo>
                        <a:pt x="4582351" y="631187"/>
                        <a:pt x="4576063" y="633164"/>
                        <a:pt x="4570493" y="632984"/>
                      </a:cubicBezTo>
                      <a:lnTo>
                        <a:pt x="4570493" y="632984"/>
                      </a:lnTo>
                      <a:cubicBezTo>
                        <a:pt x="4564744" y="632984"/>
                        <a:pt x="4559174" y="631367"/>
                        <a:pt x="4555042" y="631187"/>
                      </a:cubicBezTo>
                      <a:lnTo>
                        <a:pt x="4555042" y="631187"/>
                      </a:lnTo>
                      <a:lnTo>
                        <a:pt x="4554862" y="631367"/>
                      </a:lnTo>
                      <a:lnTo>
                        <a:pt x="4553604" y="631008"/>
                      </a:lnTo>
                      <a:lnTo>
                        <a:pt x="4553245" y="631008"/>
                      </a:lnTo>
                      <a:cubicBezTo>
                        <a:pt x="4549472" y="628852"/>
                        <a:pt x="4550909" y="644663"/>
                        <a:pt x="4543003" y="655443"/>
                      </a:cubicBezTo>
                      <a:lnTo>
                        <a:pt x="4543003" y="655443"/>
                      </a:lnTo>
                      <a:cubicBezTo>
                        <a:pt x="4535457" y="664247"/>
                        <a:pt x="4531684" y="675926"/>
                        <a:pt x="4526114" y="685808"/>
                      </a:cubicBezTo>
                      <a:lnTo>
                        <a:pt x="4526114" y="685808"/>
                      </a:lnTo>
                      <a:cubicBezTo>
                        <a:pt x="4525216" y="687245"/>
                        <a:pt x="4524857" y="688503"/>
                        <a:pt x="4524857" y="689401"/>
                      </a:cubicBezTo>
                      <a:lnTo>
                        <a:pt x="4524857" y="689401"/>
                      </a:lnTo>
                      <a:cubicBezTo>
                        <a:pt x="4524857" y="691557"/>
                        <a:pt x="4526294" y="692995"/>
                        <a:pt x="4528271" y="692995"/>
                      </a:cubicBezTo>
                      <a:lnTo>
                        <a:pt x="4528271" y="692995"/>
                      </a:lnTo>
                      <a:cubicBezTo>
                        <a:pt x="4529169" y="692995"/>
                        <a:pt x="4530427" y="692635"/>
                        <a:pt x="4531325" y="691916"/>
                      </a:cubicBezTo>
                      <a:lnTo>
                        <a:pt x="4531325" y="691916"/>
                      </a:lnTo>
                      <a:cubicBezTo>
                        <a:pt x="4533481" y="689760"/>
                        <a:pt x="4535637" y="688503"/>
                        <a:pt x="4537972" y="688323"/>
                      </a:cubicBezTo>
                      <a:lnTo>
                        <a:pt x="4537972" y="688323"/>
                      </a:lnTo>
                      <a:cubicBezTo>
                        <a:pt x="4543542" y="688682"/>
                        <a:pt x="4545159" y="694252"/>
                        <a:pt x="4545159" y="699463"/>
                      </a:cubicBezTo>
                      <a:lnTo>
                        <a:pt x="4545159" y="699463"/>
                      </a:lnTo>
                      <a:cubicBezTo>
                        <a:pt x="4545159" y="700720"/>
                        <a:pt x="4545159" y="701978"/>
                        <a:pt x="4544980" y="703236"/>
                      </a:cubicBezTo>
                      <a:lnTo>
                        <a:pt x="4544980" y="703236"/>
                      </a:lnTo>
                      <a:cubicBezTo>
                        <a:pt x="4544261" y="708087"/>
                        <a:pt x="4543363" y="711321"/>
                        <a:pt x="4543363" y="713836"/>
                      </a:cubicBezTo>
                      <a:lnTo>
                        <a:pt x="4543363" y="713836"/>
                      </a:lnTo>
                      <a:cubicBezTo>
                        <a:pt x="4543363" y="716532"/>
                        <a:pt x="4544081" y="718688"/>
                        <a:pt x="4546956" y="722281"/>
                      </a:cubicBezTo>
                      <a:lnTo>
                        <a:pt x="4546956" y="722281"/>
                      </a:lnTo>
                      <a:cubicBezTo>
                        <a:pt x="4551808" y="727132"/>
                        <a:pt x="4555401" y="731444"/>
                        <a:pt x="4555401" y="736834"/>
                      </a:cubicBezTo>
                      <a:lnTo>
                        <a:pt x="4555401" y="736834"/>
                      </a:lnTo>
                      <a:cubicBezTo>
                        <a:pt x="4555401" y="740248"/>
                        <a:pt x="4553784" y="743482"/>
                        <a:pt x="4551089" y="746896"/>
                      </a:cubicBezTo>
                      <a:lnTo>
                        <a:pt x="4551089" y="746896"/>
                      </a:lnTo>
                      <a:cubicBezTo>
                        <a:pt x="4548573" y="749591"/>
                        <a:pt x="4548214" y="751208"/>
                        <a:pt x="4544980" y="751747"/>
                      </a:cubicBezTo>
                      <a:lnTo>
                        <a:pt x="4544980" y="751747"/>
                      </a:lnTo>
                      <a:cubicBezTo>
                        <a:pt x="4538871" y="748873"/>
                        <a:pt x="4542285" y="745459"/>
                        <a:pt x="4539050" y="739889"/>
                      </a:cubicBezTo>
                      <a:lnTo>
                        <a:pt x="4539050" y="739889"/>
                      </a:lnTo>
                      <a:cubicBezTo>
                        <a:pt x="4538511" y="738990"/>
                        <a:pt x="4538332" y="738990"/>
                        <a:pt x="4538332" y="738990"/>
                      </a:cubicBezTo>
                      <a:lnTo>
                        <a:pt x="4538332" y="738990"/>
                      </a:lnTo>
                      <a:cubicBezTo>
                        <a:pt x="4536355" y="737913"/>
                        <a:pt x="4526474" y="755341"/>
                        <a:pt x="4523779" y="760910"/>
                      </a:cubicBezTo>
                      <a:lnTo>
                        <a:pt x="4523779" y="760910"/>
                      </a:lnTo>
                      <a:cubicBezTo>
                        <a:pt x="4523240" y="762348"/>
                        <a:pt x="4522880" y="763965"/>
                        <a:pt x="4522880" y="765941"/>
                      </a:cubicBezTo>
                      <a:lnTo>
                        <a:pt x="4522880" y="765941"/>
                      </a:lnTo>
                      <a:cubicBezTo>
                        <a:pt x="4522880" y="771152"/>
                        <a:pt x="4524857" y="778339"/>
                        <a:pt x="4527911" y="786963"/>
                      </a:cubicBezTo>
                      <a:lnTo>
                        <a:pt x="4527911" y="786963"/>
                      </a:lnTo>
                      <a:cubicBezTo>
                        <a:pt x="4528810" y="789478"/>
                        <a:pt x="4529169" y="791634"/>
                        <a:pt x="4529169" y="793611"/>
                      </a:cubicBezTo>
                      <a:lnTo>
                        <a:pt x="4529169" y="793611"/>
                      </a:lnTo>
                      <a:cubicBezTo>
                        <a:pt x="4529169" y="799899"/>
                        <a:pt x="4524677" y="803852"/>
                        <a:pt x="4519466" y="803852"/>
                      </a:cubicBezTo>
                      <a:lnTo>
                        <a:pt x="4519466" y="803852"/>
                      </a:lnTo>
                      <a:cubicBezTo>
                        <a:pt x="4517130" y="803852"/>
                        <a:pt x="4514795" y="803313"/>
                        <a:pt x="4512819" y="802235"/>
                      </a:cubicBezTo>
                      <a:lnTo>
                        <a:pt x="4512819" y="802235"/>
                      </a:lnTo>
                      <a:cubicBezTo>
                        <a:pt x="4510124" y="800977"/>
                        <a:pt x="4508327" y="800618"/>
                        <a:pt x="4507069" y="800618"/>
                      </a:cubicBezTo>
                      <a:lnTo>
                        <a:pt x="4507069" y="800618"/>
                      </a:lnTo>
                      <a:cubicBezTo>
                        <a:pt x="4504733" y="800438"/>
                        <a:pt x="4502757" y="802594"/>
                        <a:pt x="4497367" y="808164"/>
                      </a:cubicBezTo>
                      <a:lnTo>
                        <a:pt x="4497367" y="808164"/>
                      </a:lnTo>
                      <a:cubicBezTo>
                        <a:pt x="4490539" y="816249"/>
                        <a:pt x="4490180" y="822538"/>
                        <a:pt x="4490180" y="832061"/>
                      </a:cubicBezTo>
                      <a:lnTo>
                        <a:pt x="4490180" y="832061"/>
                      </a:lnTo>
                      <a:cubicBezTo>
                        <a:pt x="4490180" y="832779"/>
                        <a:pt x="4490180" y="833498"/>
                        <a:pt x="4490180" y="834037"/>
                      </a:cubicBezTo>
                      <a:lnTo>
                        <a:pt x="4490180" y="834037"/>
                      </a:lnTo>
                      <a:cubicBezTo>
                        <a:pt x="4490360" y="835834"/>
                        <a:pt x="4490539" y="837451"/>
                        <a:pt x="4490539" y="839068"/>
                      </a:cubicBezTo>
                      <a:lnTo>
                        <a:pt x="4490539" y="839068"/>
                      </a:lnTo>
                      <a:cubicBezTo>
                        <a:pt x="4490539" y="844638"/>
                        <a:pt x="4488743" y="850567"/>
                        <a:pt x="4482814" y="850567"/>
                      </a:cubicBezTo>
                      <a:lnTo>
                        <a:pt x="4482814" y="850567"/>
                      </a:lnTo>
                      <a:cubicBezTo>
                        <a:pt x="4480657" y="850567"/>
                        <a:pt x="4478501" y="849848"/>
                        <a:pt x="4476165" y="848590"/>
                      </a:cubicBezTo>
                      <a:lnTo>
                        <a:pt x="4476165" y="848590"/>
                      </a:lnTo>
                      <a:cubicBezTo>
                        <a:pt x="4474548" y="847872"/>
                        <a:pt x="4473470" y="847692"/>
                        <a:pt x="4472751" y="847692"/>
                      </a:cubicBezTo>
                      <a:lnTo>
                        <a:pt x="4472751" y="847692"/>
                      </a:lnTo>
                      <a:cubicBezTo>
                        <a:pt x="4470596" y="846794"/>
                        <a:pt x="4470057" y="852184"/>
                        <a:pt x="4462690" y="852723"/>
                      </a:cubicBezTo>
                      <a:lnTo>
                        <a:pt x="4462690" y="852723"/>
                      </a:lnTo>
                      <a:cubicBezTo>
                        <a:pt x="4462331" y="852723"/>
                        <a:pt x="4459636" y="855598"/>
                        <a:pt x="4458198" y="862425"/>
                      </a:cubicBezTo>
                      <a:lnTo>
                        <a:pt x="4458198" y="862425"/>
                      </a:lnTo>
                      <a:cubicBezTo>
                        <a:pt x="4456581" y="868893"/>
                        <a:pt x="4455323" y="877338"/>
                        <a:pt x="4453167" y="884525"/>
                      </a:cubicBezTo>
                      <a:lnTo>
                        <a:pt x="4453167" y="884525"/>
                      </a:lnTo>
                      <a:cubicBezTo>
                        <a:pt x="4447418" y="897461"/>
                        <a:pt x="4435021" y="904289"/>
                        <a:pt x="4428912" y="909319"/>
                      </a:cubicBezTo>
                      <a:lnTo>
                        <a:pt x="4428912" y="909319"/>
                      </a:lnTo>
                      <a:cubicBezTo>
                        <a:pt x="4423881" y="913272"/>
                        <a:pt x="4420467" y="916686"/>
                        <a:pt x="4416155" y="917045"/>
                      </a:cubicBezTo>
                      <a:lnTo>
                        <a:pt x="4416155" y="917045"/>
                      </a:lnTo>
                      <a:cubicBezTo>
                        <a:pt x="4412741" y="917045"/>
                        <a:pt x="4410765" y="913991"/>
                        <a:pt x="4410405" y="910577"/>
                      </a:cubicBezTo>
                      <a:lnTo>
                        <a:pt x="4410405" y="910577"/>
                      </a:lnTo>
                      <a:cubicBezTo>
                        <a:pt x="4408968" y="903211"/>
                        <a:pt x="4410405" y="899617"/>
                        <a:pt x="4407710" y="886861"/>
                      </a:cubicBezTo>
                      <a:lnTo>
                        <a:pt x="4407710" y="886861"/>
                      </a:lnTo>
                      <a:cubicBezTo>
                        <a:pt x="4403758" y="873924"/>
                        <a:pt x="4398368" y="864222"/>
                        <a:pt x="4396930" y="845177"/>
                      </a:cubicBezTo>
                      <a:lnTo>
                        <a:pt x="4396930" y="845177"/>
                      </a:lnTo>
                      <a:cubicBezTo>
                        <a:pt x="4395493" y="826850"/>
                        <a:pt x="4386150" y="772409"/>
                        <a:pt x="4386150" y="753544"/>
                      </a:cubicBezTo>
                      <a:lnTo>
                        <a:pt x="4386150" y="753544"/>
                      </a:lnTo>
                      <a:cubicBezTo>
                        <a:pt x="4385970" y="752286"/>
                        <a:pt x="4385970" y="751208"/>
                        <a:pt x="4385970" y="750130"/>
                      </a:cubicBezTo>
                      <a:lnTo>
                        <a:pt x="4385970" y="750130"/>
                      </a:lnTo>
                      <a:cubicBezTo>
                        <a:pt x="4385970" y="733421"/>
                        <a:pt x="4396212" y="721922"/>
                        <a:pt x="4402859" y="716532"/>
                      </a:cubicBezTo>
                      <a:lnTo>
                        <a:pt x="4402859" y="716532"/>
                      </a:lnTo>
                      <a:cubicBezTo>
                        <a:pt x="4407351" y="713297"/>
                        <a:pt x="4407890" y="711860"/>
                        <a:pt x="4408070" y="708626"/>
                      </a:cubicBezTo>
                      <a:lnTo>
                        <a:pt x="4408070" y="708626"/>
                      </a:lnTo>
                      <a:cubicBezTo>
                        <a:pt x="4408070" y="706650"/>
                        <a:pt x="4407531" y="703955"/>
                        <a:pt x="4407171" y="700361"/>
                      </a:cubicBezTo>
                      <a:lnTo>
                        <a:pt x="4407171" y="700361"/>
                      </a:lnTo>
                      <a:cubicBezTo>
                        <a:pt x="4406992" y="699642"/>
                        <a:pt x="4406992" y="698924"/>
                        <a:pt x="4406992" y="698564"/>
                      </a:cubicBezTo>
                      <a:lnTo>
                        <a:pt x="4406992" y="698564"/>
                      </a:lnTo>
                      <a:cubicBezTo>
                        <a:pt x="4408609" y="687604"/>
                        <a:pt x="4421545" y="692635"/>
                        <a:pt x="4422264" y="688862"/>
                      </a:cubicBezTo>
                      <a:lnTo>
                        <a:pt x="4422264" y="688862"/>
                      </a:lnTo>
                      <a:cubicBezTo>
                        <a:pt x="4424061" y="686706"/>
                        <a:pt x="4426396" y="685269"/>
                        <a:pt x="4429091" y="685448"/>
                      </a:cubicBezTo>
                      <a:lnTo>
                        <a:pt x="4429091" y="685448"/>
                      </a:lnTo>
                      <a:cubicBezTo>
                        <a:pt x="4431607" y="685448"/>
                        <a:pt x="4434482" y="686167"/>
                        <a:pt x="4440052" y="686886"/>
                      </a:cubicBezTo>
                      <a:lnTo>
                        <a:pt x="4440052" y="686886"/>
                      </a:lnTo>
                      <a:cubicBezTo>
                        <a:pt x="4449574" y="687245"/>
                        <a:pt x="4461792" y="670715"/>
                        <a:pt x="4466823" y="661552"/>
                      </a:cubicBezTo>
                      <a:lnTo>
                        <a:pt x="4466823" y="661552"/>
                      </a:lnTo>
                      <a:cubicBezTo>
                        <a:pt x="4472392" y="651670"/>
                        <a:pt x="4479579" y="647178"/>
                        <a:pt x="4487485" y="643225"/>
                      </a:cubicBezTo>
                      <a:lnTo>
                        <a:pt x="4487485" y="643225"/>
                      </a:lnTo>
                      <a:cubicBezTo>
                        <a:pt x="4494132" y="640351"/>
                        <a:pt x="4506171" y="621126"/>
                        <a:pt x="4505812" y="613580"/>
                      </a:cubicBezTo>
                      <a:lnTo>
                        <a:pt x="4505812" y="613580"/>
                      </a:lnTo>
                      <a:cubicBezTo>
                        <a:pt x="4505812" y="613580"/>
                        <a:pt x="4505812" y="613580"/>
                        <a:pt x="4505812" y="613220"/>
                      </a:cubicBezTo>
                      <a:lnTo>
                        <a:pt x="4505812" y="613220"/>
                      </a:lnTo>
                      <a:cubicBezTo>
                        <a:pt x="4508327" y="602799"/>
                        <a:pt x="4527732" y="590581"/>
                        <a:pt x="4538152" y="587168"/>
                      </a:cubicBezTo>
                      <a:lnTo>
                        <a:pt x="4538152" y="587168"/>
                      </a:lnTo>
                      <a:cubicBezTo>
                        <a:pt x="4546058" y="585551"/>
                        <a:pt x="4546417" y="585191"/>
                        <a:pt x="4546777" y="578723"/>
                      </a:cubicBezTo>
                      <a:lnTo>
                        <a:pt x="4546777" y="578723"/>
                      </a:lnTo>
                      <a:cubicBezTo>
                        <a:pt x="4546777" y="577106"/>
                        <a:pt x="4546597" y="574950"/>
                        <a:pt x="4546417" y="572435"/>
                      </a:cubicBezTo>
                      <a:lnTo>
                        <a:pt x="4546417" y="572435"/>
                      </a:lnTo>
                      <a:cubicBezTo>
                        <a:pt x="4546417" y="569380"/>
                        <a:pt x="4546238" y="566506"/>
                        <a:pt x="4546238" y="563990"/>
                      </a:cubicBezTo>
                      <a:lnTo>
                        <a:pt x="4546238" y="563990"/>
                      </a:lnTo>
                      <a:cubicBezTo>
                        <a:pt x="4546058" y="556983"/>
                        <a:pt x="4547316" y="550694"/>
                        <a:pt x="4553784" y="546382"/>
                      </a:cubicBezTo>
                      <a:lnTo>
                        <a:pt x="4553784" y="546382"/>
                      </a:lnTo>
                      <a:cubicBezTo>
                        <a:pt x="4557916" y="543148"/>
                        <a:pt x="4563306" y="541172"/>
                        <a:pt x="4565103" y="539734"/>
                      </a:cubicBezTo>
                      <a:lnTo>
                        <a:pt x="4565103" y="539734"/>
                      </a:lnTo>
                      <a:cubicBezTo>
                        <a:pt x="4564744" y="539375"/>
                        <a:pt x="4564205" y="539016"/>
                        <a:pt x="4563486" y="538656"/>
                      </a:cubicBezTo>
                      <a:lnTo>
                        <a:pt x="4563486" y="538656"/>
                      </a:lnTo>
                      <a:cubicBezTo>
                        <a:pt x="4558455" y="536141"/>
                        <a:pt x="4554503" y="534883"/>
                        <a:pt x="4551269" y="534883"/>
                      </a:cubicBezTo>
                      <a:lnTo>
                        <a:pt x="4551269" y="534883"/>
                      </a:lnTo>
                      <a:cubicBezTo>
                        <a:pt x="4548034" y="534883"/>
                        <a:pt x="4545519" y="535961"/>
                        <a:pt x="4542285" y="538477"/>
                      </a:cubicBezTo>
                      <a:lnTo>
                        <a:pt x="4542285" y="538477"/>
                      </a:lnTo>
                      <a:cubicBezTo>
                        <a:pt x="4535996" y="542250"/>
                        <a:pt x="4536894" y="555905"/>
                        <a:pt x="4534200" y="562193"/>
                      </a:cubicBezTo>
                      <a:lnTo>
                        <a:pt x="4534200" y="562193"/>
                      </a:lnTo>
                      <a:cubicBezTo>
                        <a:pt x="4532223" y="569380"/>
                        <a:pt x="4524677" y="573153"/>
                        <a:pt x="4508686" y="578723"/>
                      </a:cubicBezTo>
                      <a:lnTo>
                        <a:pt x="4508686" y="578723"/>
                      </a:lnTo>
                      <a:cubicBezTo>
                        <a:pt x="4495570" y="582317"/>
                        <a:pt x="4504554" y="583754"/>
                        <a:pt x="4494132" y="596511"/>
                      </a:cubicBezTo>
                      <a:lnTo>
                        <a:pt x="4494132" y="596511"/>
                      </a:lnTo>
                      <a:cubicBezTo>
                        <a:pt x="4489461" y="601541"/>
                        <a:pt x="4488024" y="603877"/>
                        <a:pt x="4484431" y="604416"/>
                      </a:cubicBezTo>
                      <a:lnTo>
                        <a:pt x="4484431" y="604416"/>
                      </a:lnTo>
                      <a:cubicBezTo>
                        <a:pt x="4481376" y="604237"/>
                        <a:pt x="4480837" y="601541"/>
                        <a:pt x="4480657" y="600284"/>
                      </a:cubicBezTo>
                      <a:lnTo>
                        <a:pt x="4480657" y="600284"/>
                      </a:lnTo>
                      <a:cubicBezTo>
                        <a:pt x="4480478" y="598667"/>
                        <a:pt x="4480478" y="596870"/>
                        <a:pt x="4480478" y="594894"/>
                      </a:cubicBezTo>
                      <a:lnTo>
                        <a:pt x="4480478" y="594894"/>
                      </a:lnTo>
                      <a:cubicBezTo>
                        <a:pt x="4480478" y="593816"/>
                        <a:pt x="4480478" y="593816"/>
                        <a:pt x="4480298" y="593816"/>
                      </a:cubicBezTo>
                      <a:lnTo>
                        <a:pt x="4480298" y="593816"/>
                      </a:lnTo>
                      <a:lnTo>
                        <a:pt x="4480298" y="593995"/>
                      </a:lnTo>
                      <a:cubicBezTo>
                        <a:pt x="4479400" y="593995"/>
                        <a:pt x="4477243" y="594714"/>
                        <a:pt x="4474908" y="594714"/>
                      </a:cubicBezTo>
                      <a:lnTo>
                        <a:pt x="4474908" y="594714"/>
                      </a:lnTo>
                      <a:cubicBezTo>
                        <a:pt x="4472751" y="594894"/>
                        <a:pt x="4469697" y="593636"/>
                        <a:pt x="4468799" y="590761"/>
                      </a:cubicBezTo>
                      <a:lnTo>
                        <a:pt x="4468799" y="590761"/>
                      </a:lnTo>
                      <a:cubicBezTo>
                        <a:pt x="4467721" y="588605"/>
                        <a:pt x="4467182" y="586449"/>
                        <a:pt x="4467182" y="584113"/>
                      </a:cubicBezTo>
                      <a:lnTo>
                        <a:pt x="4467182" y="584113"/>
                      </a:lnTo>
                      <a:cubicBezTo>
                        <a:pt x="4467182" y="579442"/>
                        <a:pt x="4469158" y="574770"/>
                        <a:pt x="4472572" y="568841"/>
                      </a:cubicBezTo>
                      <a:lnTo>
                        <a:pt x="4472572" y="568841"/>
                      </a:lnTo>
                      <a:cubicBezTo>
                        <a:pt x="4472931" y="567943"/>
                        <a:pt x="4472931" y="567224"/>
                        <a:pt x="4472931" y="566865"/>
                      </a:cubicBezTo>
                      <a:lnTo>
                        <a:pt x="4472931" y="566865"/>
                      </a:lnTo>
                      <a:cubicBezTo>
                        <a:pt x="4472931" y="565967"/>
                        <a:pt x="4471853" y="565068"/>
                        <a:pt x="4465565" y="564888"/>
                      </a:cubicBezTo>
                      <a:lnTo>
                        <a:pt x="4465565" y="564888"/>
                      </a:lnTo>
                      <a:cubicBezTo>
                        <a:pt x="4460175" y="564888"/>
                        <a:pt x="4452628" y="565607"/>
                        <a:pt x="4444543" y="565607"/>
                      </a:cubicBezTo>
                      <a:lnTo>
                        <a:pt x="4444543" y="565607"/>
                      </a:lnTo>
                      <a:cubicBezTo>
                        <a:pt x="4427654" y="565428"/>
                        <a:pt x="4413819" y="568841"/>
                        <a:pt x="4411124" y="574950"/>
                      </a:cubicBezTo>
                      <a:lnTo>
                        <a:pt x="4411124" y="574950"/>
                      </a:lnTo>
                      <a:cubicBezTo>
                        <a:pt x="4405195" y="585012"/>
                        <a:pt x="4383275" y="607471"/>
                        <a:pt x="4368901" y="613400"/>
                      </a:cubicBezTo>
                      <a:lnTo>
                        <a:pt x="4368901" y="613400"/>
                      </a:lnTo>
                      <a:cubicBezTo>
                        <a:pt x="4356324" y="617712"/>
                        <a:pt x="4358121" y="618790"/>
                        <a:pt x="4356145" y="630109"/>
                      </a:cubicBezTo>
                      <a:lnTo>
                        <a:pt x="4356145" y="630109"/>
                      </a:lnTo>
                      <a:cubicBezTo>
                        <a:pt x="4356145" y="630289"/>
                        <a:pt x="4356145" y="630469"/>
                        <a:pt x="4356145" y="630828"/>
                      </a:cubicBezTo>
                      <a:lnTo>
                        <a:pt x="4356145" y="630828"/>
                      </a:lnTo>
                      <a:cubicBezTo>
                        <a:pt x="4354528" y="636039"/>
                        <a:pt x="4366386" y="632445"/>
                        <a:pt x="4375549" y="639991"/>
                      </a:cubicBezTo>
                      <a:lnTo>
                        <a:pt x="4375549" y="639991"/>
                      </a:lnTo>
                      <a:cubicBezTo>
                        <a:pt x="4377526" y="642507"/>
                        <a:pt x="4378783" y="645202"/>
                        <a:pt x="4378783" y="647897"/>
                      </a:cubicBezTo>
                      <a:lnTo>
                        <a:pt x="4378783" y="647897"/>
                      </a:lnTo>
                      <a:cubicBezTo>
                        <a:pt x="4378783" y="653646"/>
                        <a:pt x="4373393" y="657060"/>
                        <a:pt x="4365847" y="657060"/>
                      </a:cubicBezTo>
                      <a:lnTo>
                        <a:pt x="4365847" y="657060"/>
                      </a:lnTo>
                      <a:cubicBezTo>
                        <a:pt x="4363331" y="657060"/>
                        <a:pt x="4360277" y="656701"/>
                        <a:pt x="4357043" y="655982"/>
                      </a:cubicBezTo>
                      <a:lnTo>
                        <a:pt x="4357043" y="655982"/>
                      </a:lnTo>
                      <a:cubicBezTo>
                        <a:pt x="4354887" y="655443"/>
                        <a:pt x="4353091" y="655263"/>
                        <a:pt x="4351294" y="655263"/>
                      </a:cubicBezTo>
                      <a:lnTo>
                        <a:pt x="4351294" y="655263"/>
                      </a:lnTo>
                      <a:cubicBezTo>
                        <a:pt x="4342849" y="655084"/>
                        <a:pt x="4337818" y="660294"/>
                        <a:pt x="4329374" y="660654"/>
                      </a:cubicBezTo>
                      <a:lnTo>
                        <a:pt x="4329374" y="660654"/>
                      </a:lnTo>
                      <a:cubicBezTo>
                        <a:pt x="4326679" y="660654"/>
                        <a:pt x="4323983" y="660115"/>
                        <a:pt x="4321109" y="658677"/>
                      </a:cubicBezTo>
                      <a:lnTo>
                        <a:pt x="4321109" y="658677"/>
                      </a:lnTo>
                      <a:cubicBezTo>
                        <a:pt x="4318773" y="657779"/>
                        <a:pt x="4317156" y="657419"/>
                        <a:pt x="4315539" y="657419"/>
                      </a:cubicBezTo>
                      <a:lnTo>
                        <a:pt x="4315539" y="657419"/>
                      </a:lnTo>
                      <a:cubicBezTo>
                        <a:pt x="4310688" y="657240"/>
                        <a:pt x="4307274" y="661372"/>
                        <a:pt x="4300267" y="661552"/>
                      </a:cubicBezTo>
                      <a:lnTo>
                        <a:pt x="4300267" y="661552"/>
                      </a:lnTo>
                      <a:cubicBezTo>
                        <a:pt x="4298110" y="661552"/>
                        <a:pt x="4295954" y="661193"/>
                        <a:pt x="4293259" y="659935"/>
                      </a:cubicBezTo>
                      <a:lnTo>
                        <a:pt x="4293259" y="659935"/>
                      </a:lnTo>
                      <a:cubicBezTo>
                        <a:pt x="4290744" y="658498"/>
                        <a:pt x="4288768" y="657779"/>
                        <a:pt x="4288409" y="654724"/>
                      </a:cubicBezTo>
                      <a:lnTo>
                        <a:pt x="4288409" y="654724"/>
                      </a:lnTo>
                      <a:cubicBezTo>
                        <a:pt x="4289127" y="651131"/>
                        <a:pt x="4291283" y="650772"/>
                        <a:pt x="4291822" y="650233"/>
                      </a:cubicBezTo>
                      <a:lnTo>
                        <a:pt x="4291822" y="650233"/>
                      </a:lnTo>
                      <a:cubicBezTo>
                        <a:pt x="4291822" y="650233"/>
                        <a:pt x="4291822" y="650053"/>
                        <a:pt x="4291642" y="649873"/>
                      </a:cubicBezTo>
                      <a:lnTo>
                        <a:pt x="4291642" y="649873"/>
                      </a:lnTo>
                      <a:cubicBezTo>
                        <a:pt x="4291283" y="649514"/>
                        <a:pt x="4290385" y="648616"/>
                        <a:pt x="4288768" y="647538"/>
                      </a:cubicBezTo>
                      <a:lnTo>
                        <a:pt x="4288768" y="647538"/>
                      </a:lnTo>
                      <a:cubicBezTo>
                        <a:pt x="4277628" y="638913"/>
                        <a:pt x="4262356" y="637476"/>
                        <a:pt x="4250318" y="636218"/>
                      </a:cubicBezTo>
                      <a:lnTo>
                        <a:pt x="4250318" y="636218"/>
                      </a:lnTo>
                      <a:cubicBezTo>
                        <a:pt x="4247803" y="635679"/>
                        <a:pt x="4245826" y="635499"/>
                        <a:pt x="4244389" y="635499"/>
                      </a:cubicBezTo>
                      <a:lnTo>
                        <a:pt x="4244389" y="635499"/>
                      </a:lnTo>
                      <a:cubicBezTo>
                        <a:pt x="4239538" y="635679"/>
                        <a:pt x="4240436" y="636578"/>
                        <a:pt x="4238999" y="644842"/>
                      </a:cubicBezTo>
                      <a:lnTo>
                        <a:pt x="4238999" y="644842"/>
                      </a:lnTo>
                      <a:cubicBezTo>
                        <a:pt x="4238460" y="649155"/>
                        <a:pt x="4235405" y="652568"/>
                        <a:pt x="4231632" y="652389"/>
                      </a:cubicBezTo>
                      <a:lnTo>
                        <a:pt x="4231632" y="652389"/>
                      </a:lnTo>
                      <a:cubicBezTo>
                        <a:pt x="4227679" y="652389"/>
                        <a:pt x="4223906" y="649873"/>
                        <a:pt x="4220313" y="646100"/>
                      </a:cubicBezTo>
                      <a:lnTo>
                        <a:pt x="4220313" y="646100"/>
                      </a:lnTo>
                      <a:cubicBezTo>
                        <a:pt x="4218157" y="643944"/>
                        <a:pt x="4216719" y="643405"/>
                        <a:pt x="4216540" y="643405"/>
                      </a:cubicBezTo>
                      <a:lnTo>
                        <a:pt x="4216540" y="643405"/>
                      </a:lnTo>
                      <a:cubicBezTo>
                        <a:pt x="4216360" y="643405"/>
                        <a:pt x="4215282" y="643764"/>
                        <a:pt x="4213665" y="647178"/>
                      </a:cubicBezTo>
                      <a:lnTo>
                        <a:pt x="4213665" y="647178"/>
                      </a:lnTo>
                      <a:cubicBezTo>
                        <a:pt x="4211689" y="649873"/>
                        <a:pt x="4208454" y="650951"/>
                        <a:pt x="4205580" y="650772"/>
                      </a:cubicBezTo>
                      <a:lnTo>
                        <a:pt x="4205580" y="650772"/>
                      </a:lnTo>
                      <a:cubicBezTo>
                        <a:pt x="4200190" y="650772"/>
                        <a:pt x="4194260" y="648436"/>
                        <a:pt x="4188151" y="646639"/>
                      </a:cubicBezTo>
                      <a:lnTo>
                        <a:pt x="4188151" y="646639"/>
                      </a:lnTo>
                      <a:cubicBezTo>
                        <a:pt x="4185097" y="645022"/>
                        <a:pt x="4183121" y="644303"/>
                        <a:pt x="4182402" y="644124"/>
                      </a:cubicBezTo>
                      <a:lnTo>
                        <a:pt x="4182402" y="644124"/>
                      </a:lnTo>
                      <a:cubicBezTo>
                        <a:pt x="4182222" y="644483"/>
                        <a:pt x="4181683" y="645381"/>
                        <a:pt x="4180425" y="647538"/>
                      </a:cubicBezTo>
                      <a:lnTo>
                        <a:pt x="4180425" y="647538"/>
                      </a:lnTo>
                      <a:cubicBezTo>
                        <a:pt x="4178449" y="649334"/>
                        <a:pt x="4176473" y="651131"/>
                        <a:pt x="4173598" y="651311"/>
                      </a:cubicBezTo>
                      <a:lnTo>
                        <a:pt x="4173598" y="651311"/>
                      </a:lnTo>
                      <a:cubicBezTo>
                        <a:pt x="4169465" y="651131"/>
                        <a:pt x="4167669" y="647358"/>
                        <a:pt x="4166950" y="642147"/>
                      </a:cubicBezTo>
                      <a:lnTo>
                        <a:pt x="4166950" y="642147"/>
                      </a:lnTo>
                      <a:cubicBezTo>
                        <a:pt x="4166052" y="637656"/>
                        <a:pt x="4165333" y="638015"/>
                        <a:pt x="4164974" y="638015"/>
                      </a:cubicBezTo>
                      <a:lnTo>
                        <a:pt x="4164974" y="638015"/>
                      </a:lnTo>
                      <a:cubicBezTo>
                        <a:pt x="4164075" y="637835"/>
                        <a:pt x="4161560" y="639093"/>
                        <a:pt x="4158865" y="641249"/>
                      </a:cubicBezTo>
                      <a:lnTo>
                        <a:pt x="4158865" y="641249"/>
                      </a:lnTo>
                      <a:cubicBezTo>
                        <a:pt x="4153115" y="644483"/>
                        <a:pt x="4138742" y="645561"/>
                        <a:pt x="4125985" y="645741"/>
                      </a:cubicBezTo>
                      <a:lnTo>
                        <a:pt x="4125985" y="645741"/>
                      </a:lnTo>
                      <a:cubicBezTo>
                        <a:pt x="4119157" y="645741"/>
                        <a:pt x="4113228" y="645381"/>
                        <a:pt x="4109635" y="644303"/>
                      </a:cubicBezTo>
                      <a:lnTo>
                        <a:pt x="4109635" y="644303"/>
                      </a:lnTo>
                      <a:lnTo>
                        <a:pt x="4109455" y="644303"/>
                      </a:lnTo>
                      <a:cubicBezTo>
                        <a:pt x="4103526" y="643764"/>
                        <a:pt x="4082325" y="662630"/>
                        <a:pt x="4075497" y="670176"/>
                      </a:cubicBezTo>
                      <a:lnTo>
                        <a:pt x="4075497" y="670176"/>
                      </a:lnTo>
                      <a:cubicBezTo>
                        <a:pt x="4069029" y="677722"/>
                        <a:pt x="4060045" y="695510"/>
                        <a:pt x="4045492" y="701619"/>
                      </a:cubicBezTo>
                      <a:lnTo>
                        <a:pt x="4045492" y="701619"/>
                      </a:lnTo>
                      <a:cubicBezTo>
                        <a:pt x="4031118" y="707009"/>
                        <a:pt x="4025009" y="710782"/>
                        <a:pt x="4018901" y="715633"/>
                      </a:cubicBezTo>
                      <a:lnTo>
                        <a:pt x="4018901" y="715633"/>
                      </a:lnTo>
                      <a:cubicBezTo>
                        <a:pt x="4013510" y="721023"/>
                        <a:pt x="4006683" y="726593"/>
                        <a:pt x="3997160" y="732163"/>
                      </a:cubicBezTo>
                      <a:lnTo>
                        <a:pt x="3997160" y="732163"/>
                      </a:lnTo>
                      <a:cubicBezTo>
                        <a:pt x="3989255" y="735217"/>
                        <a:pt x="3975240" y="760192"/>
                        <a:pt x="3967155" y="763965"/>
                      </a:cubicBezTo>
                      <a:lnTo>
                        <a:pt x="3967155" y="763965"/>
                      </a:lnTo>
                      <a:cubicBezTo>
                        <a:pt x="3959249" y="767558"/>
                        <a:pt x="3940024" y="779237"/>
                        <a:pt x="3939665" y="787502"/>
                      </a:cubicBezTo>
                      <a:lnTo>
                        <a:pt x="3939665" y="787502"/>
                      </a:lnTo>
                      <a:cubicBezTo>
                        <a:pt x="3939665" y="787682"/>
                        <a:pt x="3939665" y="787861"/>
                        <a:pt x="3939665" y="788221"/>
                      </a:cubicBezTo>
                      <a:lnTo>
                        <a:pt x="3939665" y="788221"/>
                      </a:lnTo>
                      <a:cubicBezTo>
                        <a:pt x="3939665" y="792533"/>
                        <a:pt x="3944516" y="794868"/>
                        <a:pt x="3952063" y="794868"/>
                      </a:cubicBezTo>
                      <a:lnTo>
                        <a:pt x="3952063" y="794868"/>
                      </a:lnTo>
                      <a:cubicBezTo>
                        <a:pt x="3956375" y="794868"/>
                        <a:pt x="3961046" y="793970"/>
                        <a:pt x="3963741" y="792712"/>
                      </a:cubicBezTo>
                      <a:lnTo>
                        <a:pt x="3963741" y="792712"/>
                      </a:lnTo>
                      <a:cubicBezTo>
                        <a:pt x="3964999" y="791994"/>
                        <a:pt x="3966077" y="791634"/>
                        <a:pt x="3967335" y="791455"/>
                      </a:cubicBezTo>
                      <a:lnTo>
                        <a:pt x="3967335" y="791455"/>
                      </a:lnTo>
                      <a:cubicBezTo>
                        <a:pt x="3969131" y="791455"/>
                        <a:pt x="3970748" y="793790"/>
                        <a:pt x="3970748" y="794868"/>
                      </a:cubicBezTo>
                      <a:lnTo>
                        <a:pt x="3970748" y="794868"/>
                      </a:lnTo>
                      <a:cubicBezTo>
                        <a:pt x="3970569" y="798642"/>
                        <a:pt x="3967335" y="804211"/>
                        <a:pt x="3967335" y="810859"/>
                      </a:cubicBezTo>
                      <a:lnTo>
                        <a:pt x="3967335" y="810859"/>
                      </a:lnTo>
                      <a:cubicBezTo>
                        <a:pt x="3967335" y="811578"/>
                        <a:pt x="3967335" y="812297"/>
                        <a:pt x="3967514" y="813015"/>
                      </a:cubicBezTo>
                      <a:lnTo>
                        <a:pt x="3967514" y="813015"/>
                      </a:lnTo>
                      <a:cubicBezTo>
                        <a:pt x="3968053" y="816249"/>
                        <a:pt x="3968592" y="816249"/>
                        <a:pt x="3968592" y="816249"/>
                      </a:cubicBezTo>
                      <a:lnTo>
                        <a:pt x="3968592" y="816249"/>
                      </a:lnTo>
                      <a:cubicBezTo>
                        <a:pt x="3969131" y="816429"/>
                        <a:pt x="3973803" y="812656"/>
                        <a:pt x="3975779" y="807086"/>
                      </a:cubicBezTo>
                      <a:lnTo>
                        <a:pt x="3975779" y="807086"/>
                      </a:lnTo>
                      <a:cubicBezTo>
                        <a:pt x="3976857" y="804571"/>
                        <a:pt x="3978295" y="802415"/>
                        <a:pt x="3980990" y="802235"/>
                      </a:cubicBezTo>
                      <a:lnTo>
                        <a:pt x="3980990" y="802235"/>
                      </a:lnTo>
                      <a:cubicBezTo>
                        <a:pt x="3986919" y="803493"/>
                        <a:pt x="3987458" y="809781"/>
                        <a:pt x="3987997" y="815890"/>
                      </a:cubicBezTo>
                      <a:lnTo>
                        <a:pt x="3987997" y="815890"/>
                      </a:lnTo>
                      <a:cubicBezTo>
                        <a:pt x="3987997" y="817866"/>
                        <a:pt x="3987817" y="820023"/>
                        <a:pt x="3987099" y="822179"/>
                      </a:cubicBezTo>
                      <a:lnTo>
                        <a:pt x="3987099" y="822179"/>
                      </a:lnTo>
                      <a:cubicBezTo>
                        <a:pt x="3986560" y="823436"/>
                        <a:pt x="3986200" y="824694"/>
                        <a:pt x="3985661" y="825952"/>
                      </a:cubicBezTo>
                      <a:lnTo>
                        <a:pt x="3985661" y="825952"/>
                      </a:lnTo>
                      <a:cubicBezTo>
                        <a:pt x="3993028" y="821640"/>
                        <a:pt x="4003449" y="813375"/>
                        <a:pt x="4009019" y="806547"/>
                      </a:cubicBezTo>
                      <a:lnTo>
                        <a:pt x="4009019" y="806547"/>
                      </a:lnTo>
                      <a:cubicBezTo>
                        <a:pt x="4011534" y="803313"/>
                        <a:pt x="4015487" y="802415"/>
                        <a:pt x="4018721" y="802415"/>
                      </a:cubicBezTo>
                      <a:lnTo>
                        <a:pt x="4018721" y="802415"/>
                      </a:lnTo>
                      <a:cubicBezTo>
                        <a:pt x="4023033" y="802415"/>
                        <a:pt x="4027525" y="803493"/>
                        <a:pt x="4031118" y="803493"/>
                      </a:cubicBezTo>
                      <a:lnTo>
                        <a:pt x="4031118" y="803493"/>
                      </a:lnTo>
                      <a:cubicBezTo>
                        <a:pt x="4032556" y="803493"/>
                        <a:pt x="4033993" y="803313"/>
                        <a:pt x="4034891" y="803133"/>
                      </a:cubicBezTo>
                      <a:lnTo>
                        <a:pt x="4034891" y="803133"/>
                      </a:lnTo>
                      <a:cubicBezTo>
                        <a:pt x="4035790" y="802774"/>
                        <a:pt x="4036508" y="802774"/>
                        <a:pt x="4037047" y="802774"/>
                      </a:cubicBezTo>
                      <a:lnTo>
                        <a:pt x="4037047" y="802774"/>
                      </a:lnTo>
                      <a:cubicBezTo>
                        <a:pt x="4048726" y="804211"/>
                        <a:pt x="4059327" y="831342"/>
                        <a:pt x="4066873" y="839607"/>
                      </a:cubicBezTo>
                      <a:lnTo>
                        <a:pt x="4066873" y="839607"/>
                      </a:lnTo>
                      <a:cubicBezTo>
                        <a:pt x="4069388" y="842302"/>
                        <a:pt x="4070826" y="843380"/>
                        <a:pt x="4071005" y="846075"/>
                      </a:cubicBezTo>
                      <a:lnTo>
                        <a:pt x="4071005" y="846075"/>
                      </a:lnTo>
                      <a:cubicBezTo>
                        <a:pt x="4069568" y="850926"/>
                        <a:pt x="4066514" y="849129"/>
                        <a:pt x="4065256" y="849848"/>
                      </a:cubicBezTo>
                      <a:lnTo>
                        <a:pt x="4065256" y="849848"/>
                      </a:lnTo>
                      <a:cubicBezTo>
                        <a:pt x="4063459" y="850207"/>
                        <a:pt x="4062561" y="850567"/>
                        <a:pt x="4062201" y="851824"/>
                      </a:cubicBezTo>
                      <a:lnTo>
                        <a:pt x="4062201" y="851824"/>
                      </a:lnTo>
                      <a:cubicBezTo>
                        <a:pt x="4062201" y="852004"/>
                        <a:pt x="4062022" y="852363"/>
                        <a:pt x="4062022" y="852903"/>
                      </a:cubicBezTo>
                      <a:lnTo>
                        <a:pt x="4062022" y="852903"/>
                      </a:lnTo>
                      <a:cubicBezTo>
                        <a:pt x="4061662" y="858293"/>
                        <a:pt x="4070286" y="869792"/>
                        <a:pt x="4070466" y="878596"/>
                      </a:cubicBezTo>
                      <a:lnTo>
                        <a:pt x="4070466" y="878596"/>
                      </a:lnTo>
                      <a:cubicBezTo>
                        <a:pt x="4070466" y="879135"/>
                        <a:pt x="4070466" y="879674"/>
                        <a:pt x="4070286" y="880213"/>
                      </a:cubicBezTo>
                      <a:lnTo>
                        <a:pt x="4070286" y="880213"/>
                      </a:lnTo>
                      <a:lnTo>
                        <a:pt x="4070286" y="880213"/>
                      </a:lnTo>
                      <a:cubicBezTo>
                        <a:pt x="4069927" y="889376"/>
                        <a:pt x="4063819" y="891352"/>
                        <a:pt x="4059506" y="898180"/>
                      </a:cubicBezTo>
                      <a:lnTo>
                        <a:pt x="4059506" y="898180"/>
                      </a:lnTo>
                      <a:cubicBezTo>
                        <a:pt x="4055554" y="906265"/>
                        <a:pt x="4047828" y="920639"/>
                        <a:pt x="4046750" y="933216"/>
                      </a:cubicBezTo>
                      <a:lnTo>
                        <a:pt x="4046750" y="933216"/>
                      </a:lnTo>
                      <a:cubicBezTo>
                        <a:pt x="4045492" y="945254"/>
                        <a:pt x="4042977" y="972923"/>
                        <a:pt x="4039024" y="985500"/>
                      </a:cubicBezTo>
                      <a:lnTo>
                        <a:pt x="4039024" y="985500"/>
                      </a:lnTo>
                      <a:cubicBezTo>
                        <a:pt x="4034712" y="999874"/>
                        <a:pt x="4011175" y="1031317"/>
                        <a:pt x="4003089" y="1041019"/>
                      </a:cubicBezTo>
                      <a:lnTo>
                        <a:pt x="4003089" y="1041019"/>
                      </a:lnTo>
                      <a:cubicBezTo>
                        <a:pt x="3996801" y="1048565"/>
                        <a:pt x="3977396" y="1085937"/>
                        <a:pt x="3960327" y="1094920"/>
                      </a:cubicBezTo>
                      <a:lnTo>
                        <a:pt x="3960327" y="1094920"/>
                      </a:lnTo>
                      <a:cubicBezTo>
                        <a:pt x="3944337" y="1103545"/>
                        <a:pt x="3924393" y="1135347"/>
                        <a:pt x="3917925" y="1144690"/>
                      </a:cubicBezTo>
                      <a:lnTo>
                        <a:pt x="3917925" y="1144690"/>
                      </a:lnTo>
                      <a:cubicBezTo>
                        <a:pt x="3910379" y="1156368"/>
                        <a:pt x="3877858" y="1178109"/>
                        <a:pt x="3860430" y="1179007"/>
                      </a:cubicBezTo>
                      <a:lnTo>
                        <a:pt x="3860430" y="1179007"/>
                      </a:lnTo>
                      <a:lnTo>
                        <a:pt x="3860430" y="1179187"/>
                      </a:lnTo>
                      <a:cubicBezTo>
                        <a:pt x="3860430" y="1179187"/>
                        <a:pt x="3860430" y="1179187"/>
                        <a:pt x="3860250" y="1179187"/>
                      </a:cubicBezTo>
                      <a:lnTo>
                        <a:pt x="3860250" y="1179187"/>
                      </a:lnTo>
                      <a:cubicBezTo>
                        <a:pt x="3843900" y="1179187"/>
                        <a:pt x="3835635" y="1173617"/>
                        <a:pt x="3823058" y="1169844"/>
                      </a:cubicBezTo>
                      <a:lnTo>
                        <a:pt x="3823058" y="1169844"/>
                      </a:lnTo>
                      <a:cubicBezTo>
                        <a:pt x="3822699" y="1169844"/>
                        <a:pt x="3822340" y="1169664"/>
                        <a:pt x="3821801" y="1169664"/>
                      </a:cubicBezTo>
                      <a:lnTo>
                        <a:pt x="3821801" y="1169664"/>
                      </a:lnTo>
                      <a:cubicBezTo>
                        <a:pt x="3812458" y="1169125"/>
                        <a:pt x="3793233" y="1191943"/>
                        <a:pt x="3783171" y="1199849"/>
                      </a:cubicBezTo>
                      <a:lnTo>
                        <a:pt x="3783171" y="1199849"/>
                      </a:lnTo>
                      <a:cubicBezTo>
                        <a:pt x="3775086" y="1206856"/>
                        <a:pt x="3773289" y="1207934"/>
                        <a:pt x="3773289" y="1212606"/>
                      </a:cubicBezTo>
                      <a:lnTo>
                        <a:pt x="3773289" y="1212606"/>
                      </a:lnTo>
                      <a:cubicBezTo>
                        <a:pt x="3773289" y="1213504"/>
                        <a:pt x="3773289" y="1214762"/>
                        <a:pt x="3773648" y="1216558"/>
                      </a:cubicBezTo>
                      <a:lnTo>
                        <a:pt x="3773648" y="1216558"/>
                      </a:lnTo>
                      <a:cubicBezTo>
                        <a:pt x="3773648" y="1217097"/>
                        <a:pt x="3773648" y="1217816"/>
                        <a:pt x="3773648" y="1218535"/>
                      </a:cubicBezTo>
                      <a:lnTo>
                        <a:pt x="3773648" y="1218535"/>
                      </a:lnTo>
                      <a:cubicBezTo>
                        <a:pt x="3773828" y="1227698"/>
                        <a:pt x="3772750" y="1235963"/>
                        <a:pt x="3762509" y="1240275"/>
                      </a:cubicBezTo>
                      <a:lnTo>
                        <a:pt x="3762509" y="1240275"/>
                      </a:lnTo>
                      <a:cubicBezTo>
                        <a:pt x="3752806" y="1242970"/>
                        <a:pt x="3756759" y="1243689"/>
                        <a:pt x="3749213" y="1251594"/>
                      </a:cubicBezTo>
                      <a:lnTo>
                        <a:pt x="3749213" y="1251594"/>
                      </a:lnTo>
                      <a:cubicBezTo>
                        <a:pt x="3741846" y="1258961"/>
                        <a:pt x="3724778" y="1265609"/>
                        <a:pt x="3718669" y="1270460"/>
                      </a:cubicBezTo>
                      <a:lnTo>
                        <a:pt x="3718669" y="1270460"/>
                      </a:lnTo>
                      <a:cubicBezTo>
                        <a:pt x="3717052" y="1271538"/>
                        <a:pt x="3715614" y="1274233"/>
                        <a:pt x="3715794" y="1278186"/>
                      </a:cubicBezTo>
                      <a:lnTo>
                        <a:pt x="3715794" y="1278186"/>
                      </a:lnTo>
                      <a:cubicBezTo>
                        <a:pt x="3715794" y="1282857"/>
                        <a:pt x="3717770" y="1289146"/>
                        <a:pt x="3723161" y="1295973"/>
                      </a:cubicBezTo>
                      <a:lnTo>
                        <a:pt x="3723161" y="1295973"/>
                      </a:lnTo>
                      <a:cubicBezTo>
                        <a:pt x="3734121" y="1308550"/>
                        <a:pt x="3732863" y="1314120"/>
                        <a:pt x="3743284" y="1333525"/>
                      </a:cubicBezTo>
                      <a:lnTo>
                        <a:pt x="3743284" y="1333525"/>
                      </a:lnTo>
                      <a:cubicBezTo>
                        <a:pt x="3749393" y="1343766"/>
                        <a:pt x="3751189" y="1356703"/>
                        <a:pt x="3751189" y="1368741"/>
                      </a:cubicBezTo>
                      <a:lnTo>
                        <a:pt x="3751189" y="1368741"/>
                      </a:lnTo>
                      <a:cubicBezTo>
                        <a:pt x="3751189" y="1381677"/>
                        <a:pt x="3749213" y="1393535"/>
                        <a:pt x="3747776" y="1400543"/>
                      </a:cubicBezTo>
                      <a:lnTo>
                        <a:pt x="3747776" y="1400543"/>
                      </a:lnTo>
                      <a:cubicBezTo>
                        <a:pt x="3744901" y="1415275"/>
                        <a:pt x="3730886" y="1426235"/>
                        <a:pt x="3714177" y="1430548"/>
                      </a:cubicBezTo>
                      <a:lnTo>
                        <a:pt x="3714177" y="1430548"/>
                      </a:lnTo>
                      <a:cubicBezTo>
                        <a:pt x="3697827" y="1433063"/>
                        <a:pt x="3692077" y="1441687"/>
                        <a:pt x="3683453" y="1446359"/>
                      </a:cubicBezTo>
                      <a:lnTo>
                        <a:pt x="3683453" y="1446359"/>
                      </a:lnTo>
                      <a:cubicBezTo>
                        <a:pt x="3681117" y="1447616"/>
                        <a:pt x="3678782" y="1448335"/>
                        <a:pt x="3676626" y="1448335"/>
                      </a:cubicBezTo>
                      <a:lnTo>
                        <a:pt x="3676626" y="1448335"/>
                      </a:lnTo>
                      <a:cubicBezTo>
                        <a:pt x="3668720" y="1448155"/>
                        <a:pt x="3665127" y="1440250"/>
                        <a:pt x="3665127" y="1433422"/>
                      </a:cubicBezTo>
                      <a:lnTo>
                        <a:pt x="3665127" y="1433422"/>
                      </a:lnTo>
                      <a:cubicBezTo>
                        <a:pt x="3665127" y="1428751"/>
                        <a:pt x="3663869" y="1425517"/>
                        <a:pt x="3663869" y="1421564"/>
                      </a:cubicBezTo>
                      <a:lnTo>
                        <a:pt x="3663869" y="1421564"/>
                      </a:lnTo>
                      <a:cubicBezTo>
                        <a:pt x="3663869" y="1418330"/>
                        <a:pt x="3665127" y="1414916"/>
                        <a:pt x="3668361" y="1411682"/>
                      </a:cubicBezTo>
                      <a:lnTo>
                        <a:pt x="3668361" y="1411682"/>
                      </a:lnTo>
                      <a:cubicBezTo>
                        <a:pt x="3673751" y="1406292"/>
                        <a:pt x="3674110" y="1400003"/>
                        <a:pt x="3674110" y="1391559"/>
                      </a:cubicBezTo>
                      <a:lnTo>
                        <a:pt x="3674110" y="1391559"/>
                      </a:lnTo>
                      <a:cubicBezTo>
                        <a:pt x="3674110" y="1390840"/>
                        <a:pt x="3674110" y="1390122"/>
                        <a:pt x="3674110" y="1389762"/>
                      </a:cubicBezTo>
                      <a:lnTo>
                        <a:pt x="3674110" y="1389762"/>
                      </a:lnTo>
                      <a:cubicBezTo>
                        <a:pt x="3674110" y="1389583"/>
                        <a:pt x="3674110" y="1389403"/>
                        <a:pt x="3674110" y="1389044"/>
                      </a:cubicBezTo>
                      <a:lnTo>
                        <a:pt x="3674110" y="1389044"/>
                      </a:lnTo>
                      <a:cubicBezTo>
                        <a:pt x="3674110" y="1385630"/>
                        <a:pt x="3674290" y="1382755"/>
                        <a:pt x="3674290" y="1380419"/>
                      </a:cubicBezTo>
                      <a:lnTo>
                        <a:pt x="3674290" y="1380419"/>
                      </a:lnTo>
                      <a:cubicBezTo>
                        <a:pt x="3674290" y="1374849"/>
                        <a:pt x="3673751" y="1371615"/>
                        <a:pt x="3671056" y="1368920"/>
                      </a:cubicBezTo>
                      <a:lnTo>
                        <a:pt x="3671056" y="1368920"/>
                      </a:lnTo>
                      <a:cubicBezTo>
                        <a:pt x="3668540" y="1366764"/>
                        <a:pt x="3666744" y="1365327"/>
                        <a:pt x="3666384" y="1362452"/>
                      </a:cubicBezTo>
                      <a:lnTo>
                        <a:pt x="3666384" y="1362452"/>
                      </a:lnTo>
                      <a:cubicBezTo>
                        <a:pt x="3667642" y="1357062"/>
                        <a:pt x="3671954" y="1357781"/>
                        <a:pt x="3677883" y="1356523"/>
                      </a:cubicBezTo>
                      <a:lnTo>
                        <a:pt x="3677883" y="1356523"/>
                      </a:lnTo>
                      <a:cubicBezTo>
                        <a:pt x="3678063" y="1356523"/>
                        <a:pt x="3678243" y="1356523"/>
                        <a:pt x="3678243" y="1356523"/>
                      </a:cubicBezTo>
                      <a:lnTo>
                        <a:pt x="3678243" y="1356523"/>
                      </a:lnTo>
                      <a:cubicBezTo>
                        <a:pt x="3677883" y="1356343"/>
                        <a:pt x="3677524" y="1356343"/>
                        <a:pt x="3676985" y="1356164"/>
                      </a:cubicBezTo>
                      <a:lnTo>
                        <a:pt x="3676985" y="1356164"/>
                      </a:lnTo>
                      <a:cubicBezTo>
                        <a:pt x="3670876" y="1353828"/>
                        <a:pt x="3672493" y="1349156"/>
                        <a:pt x="3671235" y="1342149"/>
                      </a:cubicBezTo>
                      <a:lnTo>
                        <a:pt x="3671235" y="1342149"/>
                      </a:lnTo>
                      <a:cubicBezTo>
                        <a:pt x="3670517" y="1335501"/>
                        <a:pt x="3664049" y="1335142"/>
                        <a:pt x="3651292" y="1333525"/>
                      </a:cubicBezTo>
                      <a:lnTo>
                        <a:pt x="3651292" y="1333525"/>
                      </a:lnTo>
                      <a:lnTo>
                        <a:pt x="3651292" y="1333705"/>
                      </a:lnTo>
                      <a:cubicBezTo>
                        <a:pt x="3651292" y="1333705"/>
                        <a:pt x="3651292" y="1333705"/>
                        <a:pt x="3651112" y="1333705"/>
                      </a:cubicBezTo>
                      <a:lnTo>
                        <a:pt x="3651112" y="1333705"/>
                      </a:lnTo>
                      <a:cubicBezTo>
                        <a:pt x="3640691" y="1333705"/>
                        <a:pt x="3639433" y="1324721"/>
                        <a:pt x="3639433" y="1317714"/>
                      </a:cubicBezTo>
                      <a:lnTo>
                        <a:pt x="3639433" y="1317714"/>
                      </a:lnTo>
                      <a:cubicBezTo>
                        <a:pt x="3639433" y="1316097"/>
                        <a:pt x="3639433" y="1314480"/>
                        <a:pt x="3639433" y="1313042"/>
                      </a:cubicBezTo>
                      <a:lnTo>
                        <a:pt x="3639433" y="1313042"/>
                      </a:lnTo>
                      <a:cubicBezTo>
                        <a:pt x="3639433" y="1313042"/>
                        <a:pt x="3639433" y="1312863"/>
                        <a:pt x="3639433" y="1312863"/>
                      </a:cubicBezTo>
                      <a:lnTo>
                        <a:pt x="3639433" y="1312863"/>
                      </a:lnTo>
                      <a:cubicBezTo>
                        <a:pt x="3639254" y="1311246"/>
                        <a:pt x="3639074" y="1309808"/>
                        <a:pt x="3639074" y="1308191"/>
                      </a:cubicBezTo>
                      <a:lnTo>
                        <a:pt x="3639074" y="1308191"/>
                      </a:lnTo>
                      <a:cubicBezTo>
                        <a:pt x="3639074" y="1299926"/>
                        <a:pt x="3642668" y="1292200"/>
                        <a:pt x="3650573" y="1282857"/>
                      </a:cubicBezTo>
                      <a:lnTo>
                        <a:pt x="3650573" y="1282857"/>
                      </a:lnTo>
                      <a:cubicBezTo>
                        <a:pt x="3652909" y="1280522"/>
                        <a:pt x="3653448" y="1279084"/>
                        <a:pt x="3653268" y="1278905"/>
                      </a:cubicBezTo>
                      <a:lnTo>
                        <a:pt x="3653268" y="1278905"/>
                      </a:lnTo>
                      <a:cubicBezTo>
                        <a:pt x="3653268" y="1278905"/>
                        <a:pt x="3653089" y="1278186"/>
                        <a:pt x="3649854" y="1277108"/>
                      </a:cubicBezTo>
                      <a:lnTo>
                        <a:pt x="3649854" y="1277108"/>
                      </a:lnTo>
                      <a:cubicBezTo>
                        <a:pt x="3646980" y="1276209"/>
                        <a:pt x="3642668" y="1275131"/>
                        <a:pt x="3638176" y="1273694"/>
                      </a:cubicBezTo>
                      <a:lnTo>
                        <a:pt x="3638176" y="1273694"/>
                      </a:lnTo>
                      <a:cubicBezTo>
                        <a:pt x="3629372" y="1270640"/>
                        <a:pt x="3626677" y="1268843"/>
                        <a:pt x="3620029" y="1268843"/>
                      </a:cubicBezTo>
                      <a:lnTo>
                        <a:pt x="3620029" y="1268843"/>
                      </a:lnTo>
                      <a:cubicBezTo>
                        <a:pt x="3617334" y="1268843"/>
                        <a:pt x="3613920" y="1269202"/>
                        <a:pt x="3609249" y="1269921"/>
                      </a:cubicBezTo>
                      <a:lnTo>
                        <a:pt x="3609249" y="1269921"/>
                      </a:lnTo>
                      <a:cubicBezTo>
                        <a:pt x="3593976" y="1272616"/>
                        <a:pt x="3584094" y="1278905"/>
                        <a:pt x="3578165" y="1287349"/>
                      </a:cubicBezTo>
                      <a:lnTo>
                        <a:pt x="3578165" y="1287349"/>
                      </a:lnTo>
                      <a:cubicBezTo>
                        <a:pt x="3572416" y="1296692"/>
                        <a:pt x="3565948" y="1300825"/>
                        <a:pt x="3558581" y="1300825"/>
                      </a:cubicBezTo>
                      <a:lnTo>
                        <a:pt x="3558581" y="1300825"/>
                      </a:lnTo>
                      <a:cubicBezTo>
                        <a:pt x="3557324" y="1300825"/>
                        <a:pt x="3555886" y="1300645"/>
                        <a:pt x="3554269" y="1300465"/>
                      </a:cubicBezTo>
                      <a:lnTo>
                        <a:pt x="3554269" y="1300465"/>
                      </a:lnTo>
                      <a:cubicBezTo>
                        <a:pt x="3552113" y="1299926"/>
                        <a:pt x="3549957" y="1297950"/>
                        <a:pt x="3550136" y="1295614"/>
                      </a:cubicBezTo>
                      <a:lnTo>
                        <a:pt x="3550136" y="1295614"/>
                      </a:lnTo>
                      <a:cubicBezTo>
                        <a:pt x="3551035" y="1288966"/>
                        <a:pt x="3560198" y="1284834"/>
                        <a:pt x="3563792" y="1281600"/>
                      </a:cubicBezTo>
                      <a:lnTo>
                        <a:pt x="3563792" y="1281600"/>
                      </a:lnTo>
                      <a:cubicBezTo>
                        <a:pt x="3565049" y="1280162"/>
                        <a:pt x="3565229" y="1279623"/>
                        <a:pt x="3565229" y="1278545"/>
                      </a:cubicBezTo>
                      <a:lnTo>
                        <a:pt x="3565229" y="1278545"/>
                      </a:lnTo>
                      <a:cubicBezTo>
                        <a:pt x="3565229" y="1276928"/>
                        <a:pt x="3564331" y="1274233"/>
                        <a:pt x="3564331" y="1269562"/>
                      </a:cubicBezTo>
                      <a:lnTo>
                        <a:pt x="3564331" y="1269562"/>
                      </a:lnTo>
                      <a:cubicBezTo>
                        <a:pt x="3565948" y="1260398"/>
                        <a:pt x="3571877" y="1255907"/>
                        <a:pt x="3580860" y="1248001"/>
                      </a:cubicBezTo>
                      <a:lnTo>
                        <a:pt x="3580860" y="1248001"/>
                      </a:lnTo>
                      <a:cubicBezTo>
                        <a:pt x="3583016" y="1246025"/>
                        <a:pt x="3583555" y="1244587"/>
                        <a:pt x="3583555" y="1243509"/>
                      </a:cubicBezTo>
                      <a:lnTo>
                        <a:pt x="3583555" y="1243509"/>
                      </a:lnTo>
                      <a:cubicBezTo>
                        <a:pt x="3583915" y="1240095"/>
                        <a:pt x="3577447" y="1234526"/>
                        <a:pt x="3570619" y="1230932"/>
                      </a:cubicBezTo>
                      <a:lnTo>
                        <a:pt x="3570619" y="1230932"/>
                      </a:lnTo>
                      <a:cubicBezTo>
                        <a:pt x="3569002" y="1229854"/>
                        <a:pt x="3567745" y="1229495"/>
                        <a:pt x="3566666" y="1229495"/>
                      </a:cubicBezTo>
                      <a:lnTo>
                        <a:pt x="3566666" y="1229495"/>
                      </a:lnTo>
                      <a:cubicBezTo>
                        <a:pt x="3563432" y="1229135"/>
                        <a:pt x="3558941" y="1233987"/>
                        <a:pt x="3553011" y="1241173"/>
                      </a:cubicBezTo>
                      <a:lnTo>
                        <a:pt x="3553011" y="1241173"/>
                      </a:lnTo>
                      <a:cubicBezTo>
                        <a:pt x="3544926" y="1250696"/>
                        <a:pt x="3538817" y="1253930"/>
                        <a:pt x="3527857" y="1258063"/>
                      </a:cubicBezTo>
                      <a:lnTo>
                        <a:pt x="3527857" y="1258063"/>
                      </a:lnTo>
                      <a:cubicBezTo>
                        <a:pt x="3517436" y="1260398"/>
                        <a:pt x="3509531" y="1271538"/>
                        <a:pt x="3502883" y="1278725"/>
                      </a:cubicBezTo>
                      <a:lnTo>
                        <a:pt x="3502883" y="1278725"/>
                      </a:lnTo>
                      <a:cubicBezTo>
                        <a:pt x="3499469" y="1282139"/>
                        <a:pt x="3495516" y="1283935"/>
                        <a:pt x="3491025" y="1283935"/>
                      </a:cubicBezTo>
                      <a:lnTo>
                        <a:pt x="3491025" y="1283935"/>
                      </a:lnTo>
                      <a:cubicBezTo>
                        <a:pt x="3487970" y="1283935"/>
                        <a:pt x="3484556" y="1283217"/>
                        <a:pt x="3480244" y="1281959"/>
                      </a:cubicBezTo>
                      <a:lnTo>
                        <a:pt x="3480244" y="1281959"/>
                      </a:lnTo>
                      <a:cubicBezTo>
                        <a:pt x="3478627" y="1281061"/>
                        <a:pt x="3477369" y="1280881"/>
                        <a:pt x="3476291" y="1280881"/>
                      </a:cubicBezTo>
                      <a:lnTo>
                        <a:pt x="3476291" y="1280881"/>
                      </a:lnTo>
                      <a:cubicBezTo>
                        <a:pt x="3473417" y="1280701"/>
                        <a:pt x="3471081" y="1283576"/>
                        <a:pt x="3469105" y="1287529"/>
                      </a:cubicBezTo>
                      <a:lnTo>
                        <a:pt x="3469105" y="1287529"/>
                      </a:lnTo>
                      <a:cubicBezTo>
                        <a:pt x="3468027" y="1289865"/>
                        <a:pt x="3466949" y="1294536"/>
                        <a:pt x="3466949" y="1299208"/>
                      </a:cubicBezTo>
                      <a:lnTo>
                        <a:pt x="3466949" y="1299208"/>
                      </a:lnTo>
                      <a:cubicBezTo>
                        <a:pt x="3466949" y="1303160"/>
                        <a:pt x="3467667" y="1307293"/>
                        <a:pt x="3469105" y="1310167"/>
                      </a:cubicBezTo>
                      <a:lnTo>
                        <a:pt x="3469105" y="1310167"/>
                      </a:lnTo>
                      <a:cubicBezTo>
                        <a:pt x="3473237" y="1316815"/>
                        <a:pt x="3476830" y="1312863"/>
                        <a:pt x="3484916" y="1317175"/>
                      </a:cubicBezTo>
                      <a:lnTo>
                        <a:pt x="3484916" y="1317175"/>
                      </a:lnTo>
                      <a:cubicBezTo>
                        <a:pt x="3490306" y="1318612"/>
                        <a:pt x="3493181" y="1322565"/>
                        <a:pt x="3493001" y="1326697"/>
                      </a:cubicBezTo>
                      <a:lnTo>
                        <a:pt x="3493001" y="1326697"/>
                      </a:lnTo>
                      <a:cubicBezTo>
                        <a:pt x="3493001" y="1329033"/>
                        <a:pt x="3492462" y="1331548"/>
                        <a:pt x="3492103" y="1334064"/>
                      </a:cubicBezTo>
                      <a:lnTo>
                        <a:pt x="3492103" y="1334064"/>
                      </a:lnTo>
                      <a:cubicBezTo>
                        <a:pt x="3492462" y="1341430"/>
                        <a:pt x="3493360" y="1341969"/>
                        <a:pt x="3500368" y="1344844"/>
                      </a:cubicBezTo>
                      <a:lnTo>
                        <a:pt x="3500368" y="1344844"/>
                      </a:lnTo>
                      <a:cubicBezTo>
                        <a:pt x="3500727" y="1344844"/>
                        <a:pt x="3501086" y="1344844"/>
                        <a:pt x="3501446" y="1344844"/>
                      </a:cubicBezTo>
                      <a:lnTo>
                        <a:pt x="3501446" y="1344844"/>
                      </a:lnTo>
                      <a:cubicBezTo>
                        <a:pt x="3507195" y="1345204"/>
                        <a:pt x="3517436" y="1335681"/>
                        <a:pt x="3526240" y="1327955"/>
                      </a:cubicBezTo>
                      <a:lnTo>
                        <a:pt x="3526240" y="1327955"/>
                      </a:lnTo>
                      <a:cubicBezTo>
                        <a:pt x="3530732" y="1324362"/>
                        <a:pt x="3534685" y="1322924"/>
                        <a:pt x="3538637" y="1322924"/>
                      </a:cubicBezTo>
                      <a:lnTo>
                        <a:pt x="3538637" y="1322924"/>
                      </a:lnTo>
                      <a:cubicBezTo>
                        <a:pt x="3544207" y="1322924"/>
                        <a:pt x="3548340" y="1326158"/>
                        <a:pt x="3553191" y="1329392"/>
                      </a:cubicBezTo>
                      <a:lnTo>
                        <a:pt x="3553191" y="1329392"/>
                      </a:lnTo>
                      <a:cubicBezTo>
                        <a:pt x="3558222" y="1333525"/>
                        <a:pt x="3562713" y="1334064"/>
                        <a:pt x="3570260" y="1334064"/>
                      </a:cubicBezTo>
                      <a:lnTo>
                        <a:pt x="3570260" y="1334064"/>
                      </a:lnTo>
                      <a:cubicBezTo>
                        <a:pt x="3573134" y="1334064"/>
                        <a:pt x="3576548" y="1333884"/>
                        <a:pt x="3580322" y="1333884"/>
                      </a:cubicBezTo>
                      <a:lnTo>
                        <a:pt x="3580322" y="1333884"/>
                      </a:lnTo>
                      <a:cubicBezTo>
                        <a:pt x="3580501" y="1333884"/>
                        <a:pt x="3580681" y="1333884"/>
                        <a:pt x="3580681" y="1333884"/>
                      </a:cubicBezTo>
                      <a:lnTo>
                        <a:pt x="3580681" y="1333884"/>
                      </a:lnTo>
                      <a:cubicBezTo>
                        <a:pt x="3584813" y="1333884"/>
                        <a:pt x="3588586" y="1335501"/>
                        <a:pt x="3588766" y="1339274"/>
                      </a:cubicBezTo>
                      <a:lnTo>
                        <a:pt x="3588766" y="1339274"/>
                      </a:lnTo>
                      <a:cubicBezTo>
                        <a:pt x="3588227" y="1345563"/>
                        <a:pt x="3580501" y="1352031"/>
                        <a:pt x="3579244" y="1356164"/>
                      </a:cubicBezTo>
                      <a:lnTo>
                        <a:pt x="3579244" y="1356164"/>
                      </a:lnTo>
                      <a:cubicBezTo>
                        <a:pt x="3575830" y="1362991"/>
                        <a:pt x="3568643" y="1365506"/>
                        <a:pt x="3560378" y="1365506"/>
                      </a:cubicBezTo>
                      <a:lnTo>
                        <a:pt x="3560378" y="1365506"/>
                      </a:lnTo>
                      <a:cubicBezTo>
                        <a:pt x="3556785" y="1365506"/>
                        <a:pt x="3552832" y="1365147"/>
                        <a:pt x="3549058" y="1364249"/>
                      </a:cubicBezTo>
                      <a:lnTo>
                        <a:pt x="3549058" y="1364249"/>
                      </a:lnTo>
                      <a:cubicBezTo>
                        <a:pt x="3546543" y="1363889"/>
                        <a:pt x="3544567" y="1363889"/>
                        <a:pt x="3543129" y="1363889"/>
                      </a:cubicBezTo>
                      <a:lnTo>
                        <a:pt x="3543129" y="1363889"/>
                      </a:lnTo>
                      <a:cubicBezTo>
                        <a:pt x="3538458" y="1364069"/>
                        <a:pt x="3540794" y="1363889"/>
                        <a:pt x="3535763" y="1373592"/>
                      </a:cubicBezTo>
                      <a:lnTo>
                        <a:pt x="3535763" y="1373592"/>
                      </a:lnTo>
                      <a:cubicBezTo>
                        <a:pt x="3530013" y="1385270"/>
                        <a:pt x="3517257" y="1390840"/>
                        <a:pt x="3507734" y="1392277"/>
                      </a:cubicBezTo>
                      <a:lnTo>
                        <a:pt x="3507734" y="1392277"/>
                      </a:lnTo>
                      <a:cubicBezTo>
                        <a:pt x="3499469" y="1394254"/>
                        <a:pt x="3492462" y="1404675"/>
                        <a:pt x="3492462" y="1415994"/>
                      </a:cubicBezTo>
                      <a:lnTo>
                        <a:pt x="3492462" y="1415994"/>
                      </a:lnTo>
                      <a:cubicBezTo>
                        <a:pt x="3492462" y="1416892"/>
                        <a:pt x="3492462" y="1417791"/>
                        <a:pt x="3492642" y="1419049"/>
                      </a:cubicBezTo>
                      <a:lnTo>
                        <a:pt x="3492642" y="1419049"/>
                      </a:lnTo>
                      <a:cubicBezTo>
                        <a:pt x="3492462" y="1431446"/>
                        <a:pt x="3501985" y="1429470"/>
                        <a:pt x="3511507" y="1438273"/>
                      </a:cubicBezTo>
                      <a:lnTo>
                        <a:pt x="3511507" y="1438273"/>
                      </a:lnTo>
                      <a:cubicBezTo>
                        <a:pt x="3522108" y="1447796"/>
                        <a:pt x="3521569" y="1467919"/>
                        <a:pt x="3524444" y="1483910"/>
                      </a:cubicBezTo>
                      <a:lnTo>
                        <a:pt x="3524444" y="1483910"/>
                      </a:lnTo>
                      <a:cubicBezTo>
                        <a:pt x="3525701" y="1499901"/>
                        <a:pt x="3534865" y="1500081"/>
                        <a:pt x="3541512" y="1511041"/>
                      </a:cubicBezTo>
                      <a:lnTo>
                        <a:pt x="3541512" y="1511041"/>
                      </a:lnTo>
                      <a:cubicBezTo>
                        <a:pt x="3543489" y="1515712"/>
                        <a:pt x="3545286" y="1519126"/>
                        <a:pt x="3545286" y="1522180"/>
                      </a:cubicBezTo>
                      <a:lnTo>
                        <a:pt x="3545286" y="1522180"/>
                      </a:lnTo>
                      <a:cubicBezTo>
                        <a:pt x="3545286" y="1523618"/>
                        <a:pt x="3543668" y="1525953"/>
                        <a:pt x="3541692" y="1525953"/>
                      </a:cubicBezTo>
                      <a:lnTo>
                        <a:pt x="3541692" y="1525953"/>
                      </a:lnTo>
                      <a:cubicBezTo>
                        <a:pt x="3539715" y="1525774"/>
                        <a:pt x="3538099" y="1525055"/>
                        <a:pt x="3535404" y="1523618"/>
                      </a:cubicBezTo>
                      <a:lnTo>
                        <a:pt x="3535404" y="1523618"/>
                      </a:lnTo>
                      <a:cubicBezTo>
                        <a:pt x="3528037" y="1519845"/>
                        <a:pt x="3527498" y="1518946"/>
                        <a:pt x="3526600" y="1519126"/>
                      </a:cubicBezTo>
                      <a:lnTo>
                        <a:pt x="3526600" y="1519126"/>
                      </a:lnTo>
                      <a:cubicBezTo>
                        <a:pt x="3525881" y="1519126"/>
                        <a:pt x="3524623" y="1519306"/>
                        <a:pt x="3521928" y="1519665"/>
                      </a:cubicBezTo>
                      <a:lnTo>
                        <a:pt x="3521928" y="1519665"/>
                      </a:lnTo>
                      <a:cubicBezTo>
                        <a:pt x="3522108" y="1519845"/>
                        <a:pt x="3522287" y="1520024"/>
                        <a:pt x="3522467" y="1520204"/>
                      </a:cubicBezTo>
                      <a:lnTo>
                        <a:pt x="3522467" y="1520204"/>
                      </a:lnTo>
                      <a:cubicBezTo>
                        <a:pt x="3523905" y="1521462"/>
                        <a:pt x="3525881" y="1522899"/>
                        <a:pt x="3527857" y="1524516"/>
                      </a:cubicBezTo>
                      <a:lnTo>
                        <a:pt x="3527857" y="1524516"/>
                      </a:lnTo>
                      <a:cubicBezTo>
                        <a:pt x="3532169" y="1527750"/>
                        <a:pt x="3537021" y="1530984"/>
                        <a:pt x="3539895" y="1534398"/>
                      </a:cubicBezTo>
                      <a:lnTo>
                        <a:pt x="3539895" y="1534398"/>
                      </a:lnTo>
                      <a:cubicBezTo>
                        <a:pt x="3542051" y="1537632"/>
                        <a:pt x="3543129" y="1540686"/>
                        <a:pt x="3543129" y="1543561"/>
                      </a:cubicBezTo>
                      <a:lnTo>
                        <a:pt x="3543129" y="1543561"/>
                      </a:lnTo>
                      <a:cubicBezTo>
                        <a:pt x="3543129" y="1548772"/>
                        <a:pt x="3539536" y="1552365"/>
                        <a:pt x="3535044" y="1554162"/>
                      </a:cubicBezTo>
                      <a:lnTo>
                        <a:pt x="3535044" y="1554162"/>
                      </a:lnTo>
                      <a:cubicBezTo>
                        <a:pt x="3529654" y="1556857"/>
                        <a:pt x="3521569" y="1560989"/>
                        <a:pt x="3509531" y="1563684"/>
                      </a:cubicBezTo>
                      <a:lnTo>
                        <a:pt x="3509531" y="1563684"/>
                      </a:lnTo>
                      <a:cubicBezTo>
                        <a:pt x="3507554" y="1564224"/>
                        <a:pt x="3506117" y="1564763"/>
                        <a:pt x="3505578" y="1565302"/>
                      </a:cubicBezTo>
                      <a:lnTo>
                        <a:pt x="3505578" y="1565302"/>
                      </a:lnTo>
                      <a:cubicBezTo>
                        <a:pt x="3505398" y="1565302"/>
                        <a:pt x="3505398" y="1565302"/>
                        <a:pt x="3505398" y="1565302"/>
                      </a:cubicBezTo>
                      <a:lnTo>
                        <a:pt x="3505398" y="1565302"/>
                      </a:lnTo>
                      <a:cubicBezTo>
                        <a:pt x="3505578" y="1565481"/>
                        <a:pt x="3505758" y="1565661"/>
                        <a:pt x="3506117" y="1565661"/>
                      </a:cubicBezTo>
                      <a:lnTo>
                        <a:pt x="3506117" y="1565661"/>
                      </a:lnTo>
                      <a:cubicBezTo>
                        <a:pt x="3507195" y="1566200"/>
                        <a:pt x="3509171" y="1566559"/>
                        <a:pt x="3511507" y="1566559"/>
                      </a:cubicBezTo>
                      <a:lnTo>
                        <a:pt x="3511507" y="1566559"/>
                      </a:lnTo>
                      <a:cubicBezTo>
                        <a:pt x="3514023" y="1566200"/>
                        <a:pt x="3516718" y="1566020"/>
                        <a:pt x="3519233" y="1566020"/>
                      </a:cubicBezTo>
                      <a:lnTo>
                        <a:pt x="3519233" y="1566020"/>
                      </a:lnTo>
                      <a:cubicBezTo>
                        <a:pt x="3526420" y="1566020"/>
                        <a:pt x="3533247" y="1567278"/>
                        <a:pt x="3537380" y="1569254"/>
                      </a:cubicBezTo>
                      <a:lnTo>
                        <a:pt x="3537380" y="1569254"/>
                      </a:lnTo>
                      <a:cubicBezTo>
                        <a:pt x="3539715" y="1570153"/>
                        <a:pt x="3548699" y="1570332"/>
                        <a:pt x="3548879" y="1578957"/>
                      </a:cubicBezTo>
                      <a:lnTo>
                        <a:pt x="3548879" y="1578957"/>
                      </a:lnTo>
                      <a:cubicBezTo>
                        <a:pt x="3548879" y="1580214"/>
                        <a:pt x="3548699" y="1581472"/>
                        <a:pt x="3548160" y="1583089"/>
                      </a:cubicBezTo>
                      <a:lnTo>
                        <a:pt x="3548160" y="1583089"/>
                      </a:lnTo>
                      <a:cubicBezTo>
                        <a:pt x="3545106" y="1592073"/>
                        <a:pt x="3533427" y="1606267"/>
                        <a:pt x="3527498" y="1610938"/>
                      </a:cubicBezTo>
                      <a:lnTo>
                        <a:pt x="3527498" y="1610938"/>
                      </a:lnTo>
                      <a:cubicBezTo>
                        <a:pt x="3524803" y="1612915"/>
                        <a:pt x="3524444" y="1613993"/>
                        <a:pt x="3524444" y="1614891"/>
                      </a:cubicBezTo>
                      <a:lnTo>
                        <a:pt x="3524444" y="1614891"/>
                      </a:lnTo>
                      <a:cubicBezTo>
                        <a:pt x="3524444" y="1615789"/>
                        <a:pt x="3525162" y="1617766"/>
                        <a:pt x="3526959" y="1620820"/>
                      </a:cubicBezTo>
                      <a:lnTo>
                        <a:pt x="3526959" y="1620820"/>
                      </a:lnTo>
                      <a:cubicBezTo>
                        <a:pt x="3528396" y="1623336"/>
                        <a:pt x="3529115" y="1625851"/>
                        <a:pt x="3529115" y="1628187"/>
                      </a:cubicBezTo>
                      <a:lnTo>
                        <a:pt x="3529115" y="1628187"/>
                      </a:lnTo>
                      <a:cubicBezTo>
                        <a:pt x="3529115" y="1631960"/>
                        <a:pt x="3526420" y="1635553"/>
                        <a:pt x="3522287" y="1635553"/>
                      </a:cubicBezTo>
                      <a:lnTo>
                        <a:pt x="3522287" y="1635553"/>
                      </a:lnTo>
                      <a:cubicBezTo>
                        <a:pt x="3521569" y="1635553"/>
                        <a:pt x="3520850" y="1635553"/>
                        <a:pt x="3519592" y="1635014"/>
                      </a:cubicBezTo>
                      <a:lnTo>
                        <a:pt x="3519592" y="1635014"/>
                      </a:lnTo>
                      <a:cubicBezTo>
                        <a:pt x="3517975" y="1634116"/>
                        <a:pt x="3517257" y="1633936"/>
                        <a:pt x="3516897" y="1633936"/>
                      </a:cubicBezTo>
                      <a:lnTo>
                        <a:pt x="3516897" y="1633936"/>
                      </a:lnTo>
                      <a:cubicBezTo>
                        <a:pt x="3516538" y="1633577"/>
                        <a:pt x="3514562" y="1635194"/>
                        <a:pt x="3508992" y="1640225"/>
                      </a:cubicBezTo>
                      <a:lnTo>
                        <a:pt x="3508992" y="1640225"/>
                      </a:lnTo>
                      <a:cubicBezTo>
                        <a:pt x="3502883" y="1642740"/>
                        <a:pt x="3510609" y="1654239"/>
                        <a:pt x="3498211" y="1661606"/>
                      </a:cubicBezTo>
                      <a:lnTo>
                        <a:pt x="3498211" y="1661606"/>
                      </a:lnTo>
                      <a:cubicBezTo>
                        <a:pt x="3489587" y="1665019"/>
                        <a:pt x="3489587" y="1681010"/>
                        <a:pt x="3476112" y="1681908"/>
                      </a:cubicBezTo>
                      <a:lnTo>
                        <a:pt x="3476112" y="1681908"/>
                      </a:lnTo>
                      <a:cubicBezTo>
                        <a:pt x="3475573" y="1681908"/>
                        <a:pt x="3475034" y="1681908"/>
                        <a:pt x="3474495" y="1681729"/>
                      </a:cubicBezTo>
                      <a:lnTo>
                        <a:pt x="3474495" y="1681729"/>
                      </a:lnTo>
                      <a:cubicBezTo>
                        <a:pt x="3473596" y="1681549"/>
                        <a:pt x="3473057" y="1681549"/>
                        <a:pt x="3472518" y="1681549"/>
                      </a:cubicBezTo>
                      <a:lnTo>
                        <a:pt x="3472518" y="1681549"/>
                      </a:lnTo>
                      <a:cubicBezTo>
                        <a:pt x="3472518" y="1681549"/>
                        <a:pt x="3472518" y="1681549"/>
                        <a:pt x="3472518" y="1681549"/>
                      </a:cubicBezTo>
                      <a:lnTo>
                        <a:pt x="3472518" y="1681549"/>
                      </a:lnTo>
                      <a:cubicBezTo>
                        <a:pt x="3473596" y="1683346"/>
                        <a:pt x="3476291" y="1687478"/>
                        <a:pt x="3478627" y="1691431"/>
                      </a:cubicBezTo>
                      <a:lnTo>
                        <a:pt x="3478627" y="1691431"/>
                      </a:lnTo>
                      <a:cubicBezTo>
                        <a:pt x="3479346" y="1693228"/>
                        <a:pt x="3479705" y="1695204"/>
                        <a:pt x="3479705" y="1697001"/>
                      </a:cubicBezTo>
                      <a:lnTo>
                        <a:pt x="3479705" y="1697001"/>
                      </a:lnTo>
                      <a:cubicBezTo>
                        <a:pt x="3479526" y="1706344"/>
                        <a:pt x="3472518" y="1715687"/>
                        <a:pt x="3472339" y="1721077"/>
                      </a:cubicBezTo>
                      <a:lnTo>
                        <a:pt x="3472339" y="1721077"/>
                      </a:lnTo>
                      <a:lnTo>
                        <a:pt x="3472339" y="1721077"/>
                      </a:lnTo>
                      <a:lnTo>
                        <a:pt x="3472339" y="1721796"/>
                      </a:lnTo>
                      <a:cubicBezTo>
                        <a:pt x="3472339" y="1721976"/>
                        <a:pt x="3472339" y="1722335"/>
                        <a:pt x="3472339" y="1722694"/>
                      </a:cubicBezTo>
                      <a:lnTo>
                        <a:pt x="3472339" y="1722694"/>
                      </a:lnTo>
                      <a:cubicBezTo>
                        <a:pt x="3472339" y="1725389"/>
                        <a:pt x="3472339" y="1729522"/>
                        <a:pt x="3468206" y="1730061"/>
                      </a:cubicBezTo>
                      <a:lnTo>
                        <a:pt x="3468206" y="1730061"/>
                      </a:lnTo>
                      <a:cubicBezTo>
                        <a:pt x="3465511" y="1729881"/>
                        <a:pt x="3463355" y="1728623"/>
                        <a:pt x="3457965" y="1726467"/>
                      </a:cubicBezTo>
                      <a:lnTo>
                        <a:pt x="3457965" y="1726467"/>
                      </a:lnTo>
                      <a:cubicBezTo>
                        <a:pt x="3456168" y="1725389"/>
                        <a:pt x="3455270" y="1725209"/>
                        <a:pt x="3454910" y="1725209"/>
                      </a:cubicBezTo>
                      <a:lnTo>
                        <a:pt x="3454910" y="1725209"/>
                      </a:lnTo>
                      <a:cubicBezTo>
                        <a:pt x="3454910" y="1725209"/>
                        <a:pt x="3454731" y="1725209"/>
                        <a:pt x="3454192" y="1727545"/>
                      </a:cubicBezTo>
                      <a:lnTo>
                        <a:pt x="3454192" y="1727545"/>
                      </a:lnTo>
                      <a:cubicBezTo>
                        <a:pt x="3453832" y="1729881"/>
                        <a:pt x="3453473" y="1733474"/>
                        <a:pt x="3452215" y="1737427"/>
                      </a:cubicBezTo>
                      <a:lnTo>
                        <a:pt x="3452215" y="1737427"/>
                      </a:lnTo>
                      <a:cubicBezTo>
                        <a:pt x="3448802" y="1744794"/>
                        <a:pt x="3446107" y="1752340"/>
                        <a:pt x="3435506" y="1752160"/>
                      </a:cubicBezTo>
                      <a:lnTo>
                        <a:pt x="3435506" y="1752160"/>
                      </a:lnTo>
                      <a:cubicBezTo>
                        <a:pt x="3431194" y="1752520"/>
                        <a:pt x="3432092" y="1752520"/>
                        <a:pt x="3430834" y="1754676"/>
                      </a:cubicBezTo>
                      <a:lnTo>
                        <a:pt x="3430834" y="1754676"/>
                      </a:lnTo>
                      <a:cubicBezTo>
                        <a:pt x="3429756" y="1757011"/>
                        <a:pt x="3428678" y="1761503"/>
                        <a:pt x="3424366" y="1767253"/>
                      </a:cubicBezTo>
                      <a:lnTo>
                        <a:pt x="3424366" y="1767253"/>
                      </a:lnTo>
                      <a:cubicBezTo>
                        <a:pt x="3415203" y="1778033"/>
                        <a:pt x="3408555" y="1782884"/>
                        <a:pt x="3393642" y="1784142"/>
                      </a:cubicBezTo>
                      <a:lnTo>
                        <a:pt x="3393642" y="1784142"/>
                      </a:lnTo>
                      <a:cubicBezTo>
                        <a:pt x="3390049" y="1784501"/>
                        <a:pt x="3387893" y="1784861"/>
                        <a:pt x="3387174" y="1785400"/>
                      </a:cubicBezTo>
                      <a:lnTo>
                        <a:pt x="3387174" y="1785400"/>
                      </a:lnTo>
                      <a:cubicBezTo>
                        <a:pt x="3386815" y="1785400"/>
                        <a:pt x="3386994" y="1785400"/>
                        <a:pt x="3386815" y="1785579"/>
                      </a:cubicBezTo>
                      <a:lnTo>
                        <a:pt x="3386815" y="1785579"/>
                      </a:lnTo>
                      <a:cubicBezTo>
                        <a:pt x="3386635" y="1786298"/>
                        <a:pt x="3387713" y="1788634"/>
                        <a:pt x="3387713" y="1791688"/>
                      </a:cubicBezTo>
                      <a:lnTo>
                        <a:pt x="3387713" y="1791688"/>
                      </a:lnTo>
                      <a:cubicBezTo>
                        <a:pt x="3387713" y="1793305"/>
                        <a:pt x="3387354" y="1795281"/>
                        <a:pt x="3386635" y="1796899"/>
                      </a:cubicBezTo>
                      <a:lnTo>
                        <a:pt x="3386635" y="1796899"/>
                      </a:lnTo>
                      <a:cubicBezTo>
                        <a:pt x="3383042" y="1808038"/>
                        <a:pt x="3368309" y="1813069"/>
                        <a:pt x="3356450" y="1813249"/>
                      </a:cubicBezTo>
                      <a:lnTo>
                        <a:pt x="3356450" y="1813249"/>
                      </a:lnTo>
                      <a:lnTo>
                        <a:pt x="3356450" y="1813249"/>
                      </a:lnTo>
                      <a:cubicBezTo>
                        <a:pt x="3356450" y="1813249"/>
                        <a:pt x="3356271" y="1813249"/>
                        <a:pt x="3356091" y="1813249"/>
                      </a:cubicBezTo>
                      <a:lnTo>
                        <a:pt x="3356091" y="1813249"/>
                      </a:lnTo>
                      <a:cubicBezTo>
                        <a:pt x="3349982" y="1813249"/>
                        <a:pt x="3344951" y="1812350"/>
                        <a:pt x="3340459" y="1812530"/>
                      </a:cubicBezTo>
                      <a:lnTo>
                        <a:pt x="3340459" y="1812530"/>
                      </a:lnTo>
                      <a:cubicBezTo>
                        <a:pt x="3336866" y="1812530"/>
                        <a:pt x="3333632" y="1812889"/>
                        <a:pt x="3330218" y="1814327"/>
                      </a:cubicBezTo>
                      <a:lnTo>
                        <a:pt x="3330218" y="1814327"/>
                      </a:lnTo>
                      <a:cubicBezTo>
                        <a:pt x="3320156" y="1820076"/>
                        <a:pt x="3319078" y="1818280"/>
                        <a:pt x="3316922" y="1823670"/>
                      </a:cubicBezTo>
                      <a:lnTo>
                        <a:pt x="3316922" y="1823670"/>
                      </a:lnTo>
                      <a:cubicBezTo>
                        <a:pt x="3314587" y="1830497"/>
                        <a:pt x="3308118" y="1834989"/>
                        <a:pt x="3300752" y="1834989"/>
                      </a:cubicBezTo>
                      <a:lnTo>
                        <a:pt x="3300752" y="1834989"/>
                      </a:lnTo>
                      <a:cubicBezTo>
                        <a:pt x="3298057" y="1834989"/>
                        <a:pt x="3295182" y="1834450"/>
                        <a:pt x="3292487" y="1833192"/>
                      </a:cubicBezTo>
                      <a:lnTo>
                        <a:pt x="3292487" y="1833192"/>
                      </a:lnTo>
                      <a:cubicBezTo>
                        <a:pt x="3291769" y="1832833"/>
                        <a:pt x="3291230" y="1832833"/>
                        <a:pt x="3290511" y="1832833"/>
                      </a:cubicBezTo>
                      <a:lnTo>
                        <a:pt x="3290511" y="1832833"/>
                      </a:lnTo>
                      <a:cubicBezTo>
                        <a:pt x="3286558" y="1832114"/>
                        <a:pt x="3282785" y="1841278"/>
                        <a:pt x="3273981" y="1842176"/>
                      </a:cubicBezTo>
                      <a:lnTo>
                        <a:pt x="3273981" y="1842176"/>
                      </a:lnTo>
                      <a:cubicBezTo>
                        <a:pt x="3272723" y="1842176"/>
                        <a:pt x="3271466" y="1841817"/>
                        <a:pt x="3270208" y="1841278"/>
                      </a:cubicBezTo>
                      <a:lnTo>
                        <a:pt x="3270208" y="1841278"/>
                      </a:lnTo>
                      <a:cubicBezTo>
                        <a:pt x="3268052" y="1840379"/>
                        <a:pt x="3266255" y="1840199"/>
                        <a:pt x="3264458" y="1840199"/>
                      </a:cubicBezTo>
                      <a:lnTo>
                        <a:pt x="3264458" y="1840199"/>
                      </a:lnTo>
                      <a:cubicBezTo>
                        <a:pt x="3258889" y="1840020"/>
                        <a:pt x="3253319" y="1843973"/>
                        <a:pt x="3243437" y="1844152"/>
                      </a:cubicBezTo>
                      <a:lnTo>
                        <a:pt x="3243437" y="1844152"/>
                      </a:lnTo>
                      <a:cubicBezTo>
                        <a:pt x="3233016" y="1844152"/>
                        <a:pt x="3224392" y="1852597"/>
                        <a:pt x="3216486" y="1863198"/>
                      </a:cubicBezTo>
                      <a:lnTo>
                        <a:pt x="3216486" y="1863198"/>
                      </a:lnTo>
                      <a:cubicBezTo>
                        <a:pt x="3208940" y="1870744"/>
                        <a:pt x="3215767" y="1880087"/>
                        <a:pt x="3206245" y="1883860"/>
                      </a:cubicBezTo>
                      <a:lnTo>
                        <a:pt x="3206245" y="1883860"/>
                      </a:lnTo>
                      <a:cubicBezTo>
                        <a:pt x="3204807" y="1884399"/>
                        <a:pt x="3203550" y="1884758"/>
                        <a:pt x="3202112" y="1884758"/>
                      </a:cubicBezTo>
                      <a:lnTo>
                        <a:pt x="3202112" y="1884758"/>
                      </a:lnTo>
                      <a:cubicBezTo>
                        <a:pt x="3195105" y="1884399"/>
                        <a:pt x="3191871" y="1877751"/>
                        <a:pt x="3189715" y="1868947"/>
                      </a:cubicBezTo>
                      <a:lnTo>
                        <a:pt x="3189715" y="1868947"/>
                      </a:lnTo>
                      <a:cubicBezTo>
                        <a:pt x="3188816" y="1865174"/>
                        <a:pt x="3188098" y="1862479"/>
                        <a:pt x="3188098" y="1859963"/>
                      </a:cubicBezTo>
                      <a:lnTo>
                        <a:pt x="3188098" y="1859963"/>
                      </a:lnTo>
                      <a:cubicBezTo>
                        <a:pt x="3188098" y="1854753"/>
                        <a:pt x="3191332" y="1851878"/>
                        <a:pt x="3197261" y="1847746"/>
                      </a:cubicBezTo>
                      <a:lnTo>
                        <a:pt x="3197261" y="1847746"/>
                      </a:lnTo>
                      <a:cubicBezTo>
                        <a:pt x="3198698" y="1846668"/>
                        <a:pt x="3199597" y="1845949"/>
                        <a:pt x="3200136" y="1845410"/>
                      </a:cubicBezTo>
                      <a:lnTo>
                        <a:pt x="3200136" y="1845410"/>
                      </a:lnTo>
                      <a:cubicBezTo>
                        <a:pt x="3199956" y="1845410"/>
                        <a:pt x="3199956" y="1845410"/>
                        <a:pt x="3199776" y="1845410"/>
                      </a:cubicBezTo>
                      <a:lnTo>
                        <a:pt x="3199776" y="1845410"/>
                      </a:lnTo>
                      <a:cubicBezTo>
                        <a:pt x="3197980" y="1845410"/>
                        <a:pt x="3195285" y="1845949"/>
                        <a:pt x="3192769" y="1847027"/>
                      </a:cubicBezTo>
                      <a:lnTo>
                        <a:pt x="3192769" y="1847027"/>
                      </a:lnTo>
                      <a:cubicBezTo>
                        <a:pt x="3190793" y="1847566"/>
                        <a:pt x="3188637" y="1848105"/>
                        <a:pt x="3186121" y="1848105"/>
                      </a:cubicBezTo>
                      <a:lnTo>
                        <a:pt x="3186121" y="1848105"/>
                      </a:lnTo>
                      <a:cubicBezTo>
                        <a:pt x="3181989" y="1848105"/>
                        <a:pt x="3177497" y="1846129"/>
                        <a:pt x="3173185" y="1841098"/>
                      </a:cubicBezTo>
                      <a:lnTo>
                        <a:pt x="3173185" y="1841098"/>
                      </a:lnTo>
                      <a:cubicBezTo>
                        <a:pt x="3171568" y="1839481"/>
                        <a:pt x="3170849" y="1838942"/>
                        <a:pt x="3170490" y="1838762"/>
                      </a:cubicBezTo>
                      <a:lnTo>
                        <a:pt x="3170490" y="1838762"/>
                      </a:lnTo>
                      <a:cubicBezTo>
                        <a:pt x="3170310" y="1838942"/>
                        <a:pt x="3170131" y="1839121"/>
                        <a:pt x="3169771" y="1839481"/>
                      </a:cubicBezTo>
                      <a:lnTo>
                        <a:pt x="3169771" y="1839481"/>
                      </a:lnTo>
                      <a:cubicBezTo>
                        <a:pt x="3168873" y="1840379"/>
                        <a:pt x="3167615" y="1841996"/>
                        <a:pt x="3165818" y="1842895"/>
                      </a:cubicBezTo>
                      <a:lnTo>
                        <a:pt x="3165818" y="1842895"/>
                      </a:lnTo>
                      <a:cubicBezTo>
                        <a:pt x="3160608" y="1846129"/>
                        <a:pt x="3149289" y="1847207"/>
                        <a:pt x="3139047" y="1851159"/>
                      </a:cubicBezTo>
                      <a:lnTo>
                        <a:pt x="3139047" y="1851159"/>
                      </a:lnTo>
                      <a:cubicBezTo>
                        <a:pt x="3129525" y="1854573"/>
                        <a:pt x="3119104" y="1866611"/>
                        <a:pt x="3116588" y="1873978"/>
                      </a:cubicBezTo>
                      <a:lnTo>
                        <a:pt x="3116588" y="1873978"/>
                      </a:lnTo>
                      <a:cubicBezTo>
                        <a:pt x="3112636" y="1880626"/>
                        <a:pt x="3105808" y="1891945"/>
                        <a:pt x="3091794" y="1897695"/>
                      </a:cubicBezTo>
                      <a:lnTo>
                        <a:pt x="3091794" y="1897695"/>
                      </a:lnTo>
                      <a:cubicBezTo>
                        <a:pt x="3088559" y="1898773"/>
                        <a:pt x="3086403" y="1905600"/>
                        <a:pt x="3086403" y="1914584"/>
                      </a:cubicBezTo>
                      <a:lnTo>
                        <a:pt x="3086403" y="1914584"/>
                      </a:lnTo>
                      <a:cubicBezTo>
                        <a:pt x="3086403" y="1926083"/>
                        <a:pt x="3089099" y="1939917"/>
                        <a:pt x="3090536" y="1946386"/>
                      </a:cubicBezTo>
                      <a:lnTo>
                        <a:pt x="3090536" y="1946386"/>
                      </a:lnTo>
                      <a:cubicBezTo>
                        <a:pt x="3094129" y="1957525"/>
                        <a:pt x="3107605" y="1976391"/>
                        <a:pt x="3113714" y="1982500"/>
                      </a:cubicBezTo>
                      <a:lnTo>
                        <a:pt x="3113714" y="1982500"/>
                      </a:lnTo>
                      <a:cubicBezTo>
                        <a:pt x="3120182" y="1988788"/>
                        <a:pt x="3122158" y="1989686"/>
                        <a:pt x="3128806" y="2001724"/>
                      </a:cubicBezTo>
                      <a:lnTo>
                        <a:pt x="3128806" y="2001724"/>
                      </a:lnTo>
                      <a:cubicBezTo>
                        <a:pt x="3133837" y="2013223"/>
                        <a:pt x="3141742" y="2021129"/>
                        <a:pt x="3148570" y="2034784"/>
                      </a:cubicBezTo>
                      <a:lnTo>
                        <a:pt x="3148570" y="2034784"/>
                      </a:lnTo>
                      <a:cubicBezTo>
                        <a:pt x="3155397" y="2048439"/>
                        <a:pt x="3159530" y="2064610"/>
                        <a:pt x="3159530" y="2078444"/>
                      </a:cubicBezTo>
                      <a:lnTo>
                        <a:pt x="3159530" y="2078444"/>
                      </a:lnTo>
                      <a:cubicBezTo>
                        <a:pt x="3159530" y="2090303"/>
                        <a:pt x="3160967" y="2101981"/>
                        <a:pt x="3163662" y="2112762"/>
                      </a:cubicBezTo>
                      <a:lnTo>
                        <a:pt x="3163662" y="2112762"/>
                      </a:lnTo>
                      <a:cubicBezTo>
                        <a:pt x="3163842" y="2113840"/>
                        <a:pt x="3163842" y="2115097"/>
                        <a:pt x="3163842" y="2116175"/>
                      </a:cubicBezTo>
                      <a:lnTo>
                        <a:pt x="3163842" y="2116175"/>
                      </a:lnTo>
                      <a:cubicBezTo>
                        <a:pt x="3163662" y="2126956"/>
                        <a:pt x="3157554" y="2131448"/>
                        <a:pt x="3155757" y="2138994"/>
                      </a:cubicBezTo>
                      <a:lnTo>
                        <a:pt x="3155757" y="2138994"/>
                      </a:lnTo>
                      <a:cubicBezTo>
                        <a:pt x="3155397" y="2140611"/>
                        <a:pt x="3155218" y="2142228"/>
                        <a:pt x="3155218" y="2143665"/>
                      </a:cubicBezTo>
                      <a:lnTo>
                        <a:pt x="3155218" y="2143665"/>
                      </a:lnTo>
                      <a:cubicBezTo>
                        <a:pt x="3155218" y="2147977"/>
                        <a:pt x="3156655" y="2152290"/>
                        <a:pt x="3156655" y="2157500"/>
                      </a:cubicBezTo>
                      <a:lnTo>
                        <a:pt x="3156655" y="2157500"/>
                      </a:lnTo>
                      <a:cubicBezTo>
                        <a:pt x="3156655" y="2160554"/>
                        <a:pt x="3156116" y="2163789"/>
                        <a:pt x="3154319" y="2167562"/>
                      </a:cubicBezTo>
                      <a:lnTo>
                        <a:pt x="3154319" y="2167562"/>
                      </a:lnTo>
                      <a:cubicBezTo>
                        <a:pt x="3147851" y="2178162"/>
                        <a:pt x="3114792" y="2202598"/>
                        <a:pt x="3102754" y="2206011"/>
                      </a:cubicBezTo>
                      <a:lnTo>
                        <a:pt x="3102754" y="2206011"/>
                      </a:lnTo>
                      <a:cubicBezTo>
                        <a:pt x="3100418" y="2206551"/>
                        <a:pt x="3098262" y="2206730"/>
                        <a:pt x="3096465" y="2206730"/>
                      </a:cubicBezTo>
                      <a:lnTo>
                        <a:pt x="3096465" y="2206730"/>
                      </a:lnTo>
                      <a:cubicBezTo>
                        <a:pt x="3091614" y="2206730"/>
                        <a:pt x="3089099" y="2205113"/>
                        <a:pt x="3086583" y="2205293"/>
                      </a:cubicBezTo>
                      <a:lnTo>
                        <a:pt x="3086583" y="2205293"/>
                      </a:lnTo>
                      <a:cubicBezTo>
                        <a:pt x="3085685" y="2205293"/>
                        <a:pt x="3084607" y="2205472"/>
                        <a:pt x="3082990" y="2206011"/>
                      </a:cubicBezTo>
                      <a:lnTo>
                        <a:pt x="3082990" y="2206011"/>
                      </a:lnTo>
                      <a:cubicBezTo>
                        <a:pt x="3080654" y="2206910"/>
                        <a:pt x="3080834" y="2207449"/>
                        <a:pt x="3080654" y="2209964"/>
                      </a:cubicBezTo>
                      <a:lnTo>
                        <a:pt x="3080654" y="2209964"/>
                      </a:lnTo>
                      <a:cubicBezTo>
                        <a:pt x="3080654" y="2211581"/>
                        <a:pt x="3081013" y="2213737"/>
                        <a:pt x="3081013" y="2216073"/>
                      </a:cubicBezTo>
                      <a:lnTo>
                        <a:pt x="3081013" y="2216073"/>
                      </a:lnTo>
                      <a:cubicBezTo>
                        <a:pt x="3081013" y="2218409"/>
                        <a:pt x="3080654" y="2220924"/>
                        <a:pt x="3079396" y="2223260"/>
                      </a:cubicBezTo>
                      <a:lnTo>
                        <a:pt x="3079396" y="2223260"/>
                      </a:lnTo>
                      <a:cubicBezTo>
                        <a:pt x="3075803" y="2229908"/>
                        <a:pt x="3056398" y="2243922"/>
                        <a:pt x="3048313" y="2250929"/>
                      </a:cubicBezTo>
                      <a:lnTo>
                        <a:pt x="3048313" y="2250929"/>
                      </a:lnTo>
                      <a:cubicBezTo>
                        <a:pt x="3043462" y="2253984"/>
                        <a:pt x="3038791" y="2257038"/>
                        <a:pt x="3033939" y="2257218"/>
                      </a:cubicBezTo>
                      <a:lnTo>
                        <a:pt x="3033939" y="2257218"/>
                      </a:lnTo>
                      <a:cubicBezTo>
                        <a:pt x="3030525" y="2257398"/>
                        <a:pt x="3027292" y="2254882"/>
                        <a:pt x="3026214" y="2251109"/>
                      </a:cubicBezTo>
                      <a:lnTo>
                        <a:pt x="3026214" y="2251109"/>
                      </a:lnTo>
                      <a:cubicBezTo>
                        <a:pt x="3025135" y="2248594"/>
                        <a:pt x="3024956" y="2245719"/>
                        <a:pt x="3024956" y="2242305"/>
                      </a:cubicBezTo>
                      <a:lnTo>
                        <a:pt x="3024956" y="2242305"/>
                      </a:lnTo>
                      <a:cubicBezTo>
                        <a:pt x="3024956" y="2234579"/>
                        <a:pt x="3026753" y="2224877"/>
                        <a:pt x="3028729" y="2216073"/>
                      </a:cubicBezTo>
                      <a:lnTo>
                        <a:pt x="3028729" y="2216073"/>
                      </a:lnTo>
                      <a:cubicBezTo>
                        <a:pt x="3029447" y="2213737"/>
                        <a:pt x="3029986" y="2212120"/>
                        <a:pt x="3030166" y="2211222"/>
                      </a:cubicBezTo>
                      <a:lnTo>
                        <a:pt x="3030166" y="2211222"/>
                      </a:lnTo>
                      <a:cubicBezTo>
                        <a:pt x="3030166" y="2211222"/>
                        <a:pt x="3030166" y="2211222"/>
                        <a:pt x="3029986" y="2211222"/>
                      </a:cubicBezTo>
                      <a:lnTo>
                        <a:pt x="3029986" y="2211222"/>
                      </a:lnTo>
                      <a:cubicBezTo>
                        <a:pt x="3028549" y="2211042"/>
                        <a:pt x="3025854" y="2210503"/>
                        <a:pt x="3022800" y="2208168"/>
                      </a:cubicBezTo>
                      <a:lnTo>
                        <a:pt x="3022800" y="2208168"/>
                      </a:lnTo>
                      <a:cubicBezTo>
                        <a:pt x="3013457" y="2199723"/>
                        <a:pt x="3018308" y="2196489"/>
                        <a:pt x="3011121" y="2196848"/>
                      </a:cubicBezTo>
                      <a:lnTo>
                        <a:pt x="3011121" y="2196848"/>
                      </a:lnTo>
                      <a:lnTo>
                        <a:pt x="3010941" y="2196848"/>
                      </a:lnTo>
                      <a:cubicBezTo>
                        <a:pt x="2999622" y="2197747"/>
                        <a:pt x="2999622" y="2190380"/>
                        <a:pt x="2999263" y="2182654"/>
                      </a:cubicBezTo>
                      <a:lnTo>
                        <a:pt x="2999263" y="2182654"/>
                      </a:lnTo>
                      <a:cubicBezTo>
                        <a:pt x="2999263" y="2181935"/>
                        <a:pt x="2999083" y="2181396"/>
                        <a:pt x="2998903" y="2181037"/>
                      </a:cubicBezTo>
                      <a:lnTo>
                        <a:pt x="2998903" y="2181037"/>
                      </a:lnTo>
                      <a:cubicBezTo>
                        <a:pt x="2997825" y="2181935"/>
                        <a:pt x="2995310" y="2184271"/>
                        <a:pt x="2991896" y="2184631"/>
                      </a:cubicBezTo>
                      <a:lnTo>
                        <a:pt x="2991896" y="2184631"/>
                      </a:lnTo>
                      <a:cubicBezTo>
                        <a:pt x="2990279" y="2184631"/>
                        <a:pt x="2988662" y="2183732"/>
                        <a:pt x="2987943" y="2182654"/>
                      </a:cubicBezTo>
                      <a:lnTo>
                        <a:pt x="2987943" y="2182654"/>
                      </a:lnTo>
                      <a:cubicBezTo>
                        <a:pt x="2981835" y="2176366"/>
                        <a:pt x="2980577" y="2166663"/>
                        <a:pt x="2977882" y="2154805"/>
                      </a:cubicBezTo>
                      <a:lnTo>
                        <a:pt x="2977882" y="2154805"/>
                      </a:lnTo>
                      <a:cubicBezTo>
                        <a:pt x="2975546" y="2144025"/>
                        <a:pt x="2970156" y="2144923"/>
                        <a:pt x="2961532" y="2136299"/>
                      </a:cubicBezTo>
                      <a:lnTo>
                        <a:pt x="2961532" y="2136299"/>
                      </a:lnTo>
                      <a:cubicBezTo>
                        <a:pt x="2956860" y="2132346"/>
                        <a:pt x="2955962" y="2132346"/>
                        <a:pt x="2954165" y="2132346"/>
                      </a:cubicBezTo>
                      <a:lnTo>
                        <a:pt x="2954165" y="2132346"/>
                      </a:lnTo>
                      <a:cubicBezTo>
                        <a:pt x="2953087" y="2132346"/>
                        <a:pt x="2951650" y="2132526"/>
                        <a:pt x="2949673" y="2132526"/>
                      </a:cubicBezTo>
                      <a:lnTo>
                        <a:pt x="2949673" y="2132526"/>
                      </a:lnTo>
                      <a:cubicBezTo>
                        <a:pt x="2947697" y="2132526"/>
                        <a:pt x="2945002" y="2132346"/>
                        <a:pt x="2941408" y="2131627"/>
                      </a:cubicBezTo>
                      <a:lnTo>
                        <a:pt x="2941408" y="2131627"/>
                      </a:lnTo>
                      <a:cubicBezTo>
                        <a:pt x="2927933" y="2127315"/>
                        <a:pt x="2930089" y="2117793"/>
                        <a:pt x="2929011" y="2106653"/>
                      </a:cubicBezTo>
                      <a:lnTo>
                        <a:pt x="2929011" y="2106653"/>
                      </a:lnTo>
                      <a:cubicBezTo>
                        <a:pt x="2928831" y="2100185"/>
                        <a:pt x="2927753" y="2099826"/>
                        <a:pt x="2926496" y="2099287"/>
                      </a:cubicBezTo>
                      <a:lnTo>
                        <a:pt x="2926496" y="2099287"/>
                      </a:lnTo>
                      <a:cubicBezTo>
                        <a:pt x="2924878" y="2098568"/>
                        <a:pt x="2921105" y="2099287"/>
                        <a:pt x="2916614" y="2098568"/>
                      </a:cubicBezTo>
                      <a:lnTo>
                        <a:pt x="2916614" y="2098568"/>
                      </a:lnTo>
                      <a:cubicBezTo>
                        <a:pt x="2916075" y="2098568"/>
                        <a:pt x="2915715" y="2098388"/>
                        <a:pt x="2915536" y="2098388"/>
                      </a:cubicBezTo>
                      <a:lnTo>
                        <a:pt x="2915536" y="2098388"/>
                      </a:lnTo>
                      <a:cubicBezTo>
                        <a:pt x="2915176" y="2098388"/>
                        <a:pt x="2914997" y="2098388"/>
                        <a:pt x="2914997" y="2098388"/>
                      </a:cubicBezTo>
                      <a:lnTo>
                        <a:pt x="2914997" y="2098388"/>
                      </a:lnTo>
                      <a:cubicBezTo>
                        <a:pt x="2914997" y="2098388"/>
                        <a:pt x="2914997" y="2098388"/>
                        <a:pt x="2914997" y="2098388"/>
                      </a:cubicBezTo>
                      <a:lnTo>
                        <a:pt x="2914997" y="2098388"/>
                      </a:lnTo>
                      <a:cubicBezTo>
                        <a:pt x="2914997" y="2098388"/>
                        <a:pt x="2914817" y="2098927"/>
                        <a:pt x="2914817" y="2100185"/>
                      </a:cubicBezTo>
                      <a:lnTo>
                        <a:pt x="2914817" y="2100185"/>
                      </a:lnTo>
                      <a:cubicBezTo>
                        <a:pt x="2914817" y="2102880"/>
                        <a:pt x="2915895" y="2107731"/>
                        <a:pt x="2915895" y="2113660"/>
                      </a:cubicBezTo>
                      <a:lnTo>
                        <a:pt x="2915895" y="2113660"/>
                      </a:lnTo>
                      <a:cubicBezTo>
                        <a:pt x="2914458" y="2123542"/>
                        <a:pt x="2906552" y="2143486"/>
                        <a:pt x="2905474" y="2151032"/>
                      </a:cubicBezTo>
                      <a:lnTo>
                        <a:pt x="2905474" y="2151032"/>
                      </a:lnTo>
                      <a:cubicBezTo>
                        <a:pt x="2903857" y="2160195"/>
                        <a:pt x="2888225" y="2188943"/>
                        <a:pt x="2883195" y="2202059"/>
                      </a:cubicBezTo>
                      <a:lnTo>
                        <a:pt x="2883195" y="2202059"/>
                      </a:lnTo>
                      <a:cubicBezTo>
                        <a:pt x="2881578" y="2206551"/>
                        <a:pt x="2880859" y="2211941"/>
                        <a:pt x="2880859" y="2216971"/>
                      </a:cubicBezTo>
                      <a:lnTo>
                        <a:pt x="2880859" y="2216971"/>
                      </a:lnTo>
                      <a:cubicBezTo>
                        <a:pt x="2880679" y="2224518"/>
                        <a:pt x="2882835" y="2231884"/>
                        <a:pt x="2883913" y="2233142"/>
                      </a:cubicBezTo>
                      <a:lnTo>
                        <a:pt x="2883913" y="2233142"/>
                      </a:lnTo>
                      <a:cubicBezTo>
                        <a:pt x="2888046" y="2233142"/>
                        <a:pt x="2899365" y="2234040"/>
                        <a:pt x="2899365" y="2247336"/>
                      </a:cubicBezTo>
                      <a:lnTo>
                        <a:pt x="2899365" y="2247336"/>
                      </a:lnTo>
                      <a:cubicBezTo>
                        <a:pt x="2899724" y="2256140"/>
                        <a:pt x="2910145" y="2255421"/>
                        <a:pt x="2911403" y="2266202"/>
                      </a:cubicBezTo>
                      <a:lnTo>
                        <a:pt x="2911403" y="2266202"/>
                      </a:lnTo>
                      <a:cubicBezTo>
                        <a:pt x="2911403" y="2271951"/>
                        <a:pt x="2918051" y="2297644"/>
                        <a:pt x="2920746" y="2308425"/>
                      </a:cubicBezTo>
                      <a:lnTo>
                        <a:pt x="2920746" y="2308425"/>
                      </a:lnTo>
                      <a:cubicBezTo>
                        <a:pt x="2921644" y="2312916"/>
                        <a:pt x="2922363" y="2312557"/>
                        <a:pt x="2924339" y="2312916"/>
                      </a:cubicBezTo>
                      <a:lnTo>
                        <a:pt x="2924339" y="2312916"/>
                      </a:lnTo>
                      <a:cubicBezTo>
                        <a:pt x="2925957" y="2312916"/>
                        <a:pt x="2928113" y="2312198"/>
                        <a:pt x="2930269" y="2311659"/>
                      </a:cubicBezTo>
                      <a:lnTo>
                        <a:pt x="2930269" y="2311659"/>
                      </a:lnTo>
                      <a:cubicBezTo>
                        <a:pt x="2930808" y="2311299"/>
                        <a:pt x="2931167" y="2311299"/>
                        <a:pt x="2931347" y="2311479"/>
                      </a:cubicBezTo>
                      <a:lnTo>
                        <a:pt x="2931347" y="2311479"/>
                      </a:lnTo>
                      <a:cubicBezTo>
                        <a:pt x="2931347" y="2311479"/>
                        <a:pt x="2931526" y="2311479"/>
                        <a:pt x="2931526" y="2311479"/>
                      </a:cubicBezTo>
                      <a:lnTo>
                        <a:pt x="2931526" y="2311479"/>
                      </a:lnTo>
                      <a:cubicBezTo>
                        <a:pt x="2937815" y="2312557"/>
                        <a:pt x="2944822" y="2323337"/>
                        <a:pt x="2954704" y="2336094"/>
                      </a:cubicBezTo>
                      <a:lnTo>
                        <a:pt x="2954704" y="2336094"/>
                      </a:lnTo>
                      <a:cubicBezTo>
                        <a:pt x="2964047" y="2348851"/>
                        <a:pt x="2973749" y="2363045"/>
                        <a:pt x="2978421" y="2369692"/>
                      </a:cubicBezTo>
                      <a:lnTo>
                        <a:pt x="2978421" y="2369692"/>
                      </a:lnTo>
                      <a:cubicBezTo>
                        <a:pt x="2985787" y="2381371"/>
                        <a:pt x="2989021" y="2396104"/>
                        <a:pt x="2989201" y="2412634"/>
                      </a:cubicBezTo>
                      <a:lnTo>
                        <a:pt x="2989201" y="2412634"/>
                      </a:lnTo>
                      <a:cubicBezTo>
                        <a:pt x="2989201" y="2417665"/>
                        <a:pt x="2988842" y="2423055"/>
                        <a:pt x="2988303" y="2428445"/>
                      </a:cubicBezTo>
                      <a:lnTo>
                        <a:pt x="2988303" y="2428445"/>
                      </a:lnTo>
                      <a:cubicBezTo>
                        <a:pt x="2988303" y="2428984"/>
                        <a:pt x="2988303" y="2429523"/>
                        <a:pt x="2988303" y="2430062"/>
                      </a:cubicBezTo>
                      <a:lnTo>
                        <a:pt x="2988303" y="2430062"/>
                      </a:lnTo>
                      <a:cubicBezTo>
                        <a:pt x="2988123" y="2448389"/>
                        <a:pt x="3005192" y="2471926"/>
                        <a:pt x="3008246" y="2483425"/>
                      </a:cubicBezTo>
                      <a:lnTo>
                        <a:pt x="3008246" y="2483425"/>
                      </a:lnTo>
                      <a:cubicBezTo>
                        <a:pt x="3008785" y="2485401"/>
                        <a:pt x="3008965" y="2487378"/>
                        <a:pt x="3008965" y="2488995"/>
                      </a:cubicBezTo>
                      <a:lnTo>
                        <a:pt x="3008965" y="2488995"/>
                      </a:lnTo>
                      <a:cubicBezTo>
                        <a:pt x="3009144" y="2497978"/>
                        <a:pt x="3001778" y="2500314"/>
                        <a:pt x="2998723" y="2502290"/>
                      </a:cubicBezTo>
                      <a:lnTo>
                        <a:pt x="2998723" y="2502290"/>
                      </a:lnTo>
                      <a:cubicBezTo>
                        <a:pt x="2997107" y="2502829"/>
                        <a:pt x="2994951" y="2503728"/>
                        <a:pt x="2991896" y="2503728"/>
                      </a:cubicBezTo>
                      <a:lnTo>
                        <a:pt x="2991896" y="2503728"/>
                      </a:lnTo>
                      <a:cubicBezTo>
                        <a:pt x="2987943" y="2503728"/>
                        <a:pt x="2983452" y="2501751"/>
                        <a:pt x="2978780" y="2496182"/>
                      </a:cubicBezTo>
                      <a:lnTo>
                        <a:pt x="2978780" y="2496182"/>
                      </a:lnTo>
                      <a:cubicBezTo>
                        <a:pt x="2971773" y="2487737"/>
                        <a:pt x="2956141" y="2483784"/>
                        <a:pt x="2947877" y="2478214"/>
                      </a:cubicBezTo>
                      <a:lnTo>
                        <a:pt x="2947877" y="2478214"/>
                      </a:lnTo>
                      <a:cubicBezTo>
                        <a:pt x="2939252" y="2473902"/>
                        <a:pt x="2933503" y="2466536"/>
                        <a:pt x="2924160" y="2447850"/>
                      </a:cubicBezTo>
                      <a:lnTo>
                        <a:pt x="2924160" y="2447850"/>
                      </a:lnTo>
                      <a:cubicBezTo>
                        <a:pt x="2915176" y="2428445"/>
                        <a:pt x="2907271" y="2426109"/>
                        <a:pt x="2904216" y="2412993"/>
                      </a:cubicBezTo>
                      <a:lnTo>
                        <a:pt x="2904216" y="2412993"/>
                      </a:lnTo>
                      <a:cubicBezTo>
                        <a:pt x="2900623" y="2402213"/>
                        <a:pt x="2898287" y="2372208"/>
                        <a:pt x="2898287" y="2352804"/>
                      </a:cubicBezTo>
                      <a:lnTo>
                        <a:pt x="2898287" y="2352804"/>
                      </a:lnTo>
                      <a:cubicBezTo>
                        <a:pt x="2898287" y="2349030"/>
                        <a:pt x="2898467" y="2345617"/>
                        <a:pt x="2898646" y="2343101"/>
                      </a:cubicBezTo>
                      <a:lnTo>
                        <a:pt x="2898646" y="2343101"/>
                      </a:lnTo>
                      <a:cubicBezTo>
                        <a:pt x="2898467" y="2328009"/>
                        <a:pt x="2891819" y="2325493"/>
                        <a:pt x="2887507" y="2318306"/>
                      </a:cubicBezTo>
                      <a:lnTo>
                        <a:pt x="2887507" y="2318306"/>
                      </a:lnTo>
                      <a:cubicBezTo>
                        <a:pt x="2881937" y="2312737"/>
                        <a:pt x="2879062" y="2306807"/>
                        <a:pt x="2875109" y="2296566"/>
                      </a:cubicBezTo>
                      <a:lnTo>
                        <a:pt x="2875109" y="2296566"/>
                      </a:lnTo>
                      <a:cubicBezTo>
                        <a:pt x="2869719" y="2287223"/>
                        <a:pt x="2867204" y="2282192"/>
                        <a:pt x="2860736" y="2274287"/>
                      </a:cubicBezTo>
                      <a:lnTo>
                        <a:pt x="2860736" y="2274287"/>
                      </a:lnTo>
                      <a:cubicBezTo>
                        <a:pt x="2857681" y="2269975"/>
                        <a:pt x="2855884" y="2269615"/>
                        <a:pt x="2853908" y="2268717"/>
                      </a:cubicBezTo>
                      <a:lnTo>
                        <a:pt x="2853908" y="2268717"/>
                      </a:lnTo>
                      <a:cubicBezTo>
                        <a:pt x="2851752" y="2267998"/>
                        <a:pt x="2848877" y="2265663"/>
                        <a:pt x="2848518" y="2261530"/>
                      </a:cubicBezTo>
                      <a:lnTo>
                        <a:pt x="2848518" y="2261530"/>
                      </a:lnTo>
                      <a:cubicBezTo>
                        <a:pt x="2847979" y="2259913"/>
                        <a:pt x="2847799" y="2258116"/>
                        <a:pt x="2847799" y="2256499"/>
                      </a:cubicBezTo>
                      <a:lnTo>
                        <a:pt x="2847799" y="2256499"/>
                      </a:lnTo>
                      <a:cubicBezTo>
                        <a:pt x="2847799" y="2245539"/>
                        <a:pt x="2854447" y="2230088"/>
                        <a:pt x="2858939" y="2217331"/>
                      </a:cubicBezTo>
                      <a:lnTo>
                        <a:pt x="2858939" y="2217331"/>
                      </a:lnTo>
                      <a:cubicBezTo>
                        <a:pt x="2861814" y="2211042"/>
                        <a:pt x="2862712" y="2207808"/>
                        <a:pt x="2862712" y="2206910"/>
                      </a:cubicBezTo>
                      <a:lnTo>
                        <a:pt x="2862712" y="2206910"/>
                      </a:lnTo>
                      <a:cubicBezTo>
                        <a:pt x="2862892" y="2206371"/>
                        <a:pt x="2861993" y="2206191"/>
                        <a:pt x="2859119" y="2202418"/>
                      </a:cubicBezTo>
                      <a:lnTo>
                        <a:pt x="2859119" y="2202418"/>
                      </a:lnTo>
                      <a:cubicBezTo>
                        <a:pt x="2857861" y="2200082"/>
                        <a:pt x="2857322" y="2197567"/>
                        <a:pt x="2857322" y="2194692"/>
                      </a:cubicBezTo>
                      <a:lnTo>
                        <a:pt x="2857322" y="2194692"/>
                      </a:lnTo>
                      <a:cubicBezTo>
                        <a:pt x="2857322" y="2186068"/>
                        <a:pt x="2861454" y="2174749"/>
                        <a:pt x="2865407" y="2165406"/>
                      </a:cubicBezTo>
                      <a:lnTo>
                        <a:pt x="2865407" y="2165406"/>
                      </a:lnTo>
                      <a:cubicBezTo>
                        <a:pt x="2869540" y="2157141"/>
                        <a:pt x="2870797" y="2154985"/>
                        <a:pt x="2870797" y="2150852"/>
                      </a:cubicBezTo>
                      <a:lnTo>
                        <a:pt x="2870797" y="2150852"/>
                      </a:lnTo>
                      <a:cubicBezTo>
                        <a:pt x="2870797" y="2149415"/>
                        <a:pt x="2870618" y="2147798"/>
                        <a:pt x="2870438" y="2146001"/>
                      </a:cubicBezTo>
                      <a:lnTo>
                        <a:pt x="2870438" y="2146001"/>
                      </a:lnTo>
                      <a:cubicBezTo>
                        <a:pt x="2869180" y="2141869"/>
                        <a:pt x="2869001" y="2135400"/>
                        <a:pt x="2869001" y="2128214"/>
                      </a:cubicBezTo>
                      <a:lnTo>
                        <a:pt x="2869001" y="2128214"/>
                      </a:lnTo>
                      <a:cubicBezTo>
                        <a:pt x="2869001" y="2121386"/>
                        <a:pt x="2869180" y="2114019"/>
                        <a:pt x="2869180" y="2107731"/>
                      </a:cubicBezTo>
                      <a:lnTo>
                        <a:pt x="2869180" y="2107731"/>
                      </a:lnTo>
                      <a:cubicBezTo>
                        <a:pt x="2869180" y="2103778"/>
                        <a:pt x="2869180" y="2100185"/>
                        <a:pt x="2868821" y="2097490"/>
                      </a:cubicBezTo>
                      <a:lnTo>
                        <a:pt x="2868821" y="2097490"/>
                      </a:lnTo>
                      <a:cubicBezTo>
                        <a:pt x="2868461" y="2093357"/>
                        <a:pt x="2868641" y="2094974"/>
                        <a:pt x="2867024" y="2093896"/>
                      </a:cubicBezTo>
                      <a:lnTo>
                        <a:pt x="2867024" y="2093896"/>
                      </a:lnTo>
                      <a:cubicBezTo>
                        <a:pt x="2865227" y="2093537"/>
                        <a:pt x="2861454" y="2091201"/>
                        <a:pt x="2861095" y="2086350"/>
                      </a:cubicBezTo>
                      <a:lnTo>
                        <a:pt x="2861095" y="2086350"/>
                      </a:lnTo>
                      <a:cubicBezTo>
                        <a:pt x="2860915" y="2085991"/>
                        <a:pt x="2860915" y="2085272"/>
                        <a:pt x="2860915" y="2085272"/>
                      </a:cubicBezTo>
                      <a:lnTo>
                        <a:pt x="2860915" y="2085272"/>
                      </a:lnTo>
                      <a:cubicBezTo>
                        <a:pt x="2860915" y="2080600"/>
                        <a:pt x="2861814" y="2072515"/>
                        <a:pt x="2861814" y="2063352"/>
                      </a:cubicBezTo>
                      <a:lnTo>
                        <a:pt x="2861814" y="2063352"/>
                      </a:lnTo>
                      <a:cubicBezTo>
                        <a:pt x="2861814" y="2056165"/>
                        <a:pt x="2861275" y="2048080"/>
                        <a:pt x="2859658" y="2040713"/>
                      </a:cubicBezTo>
                      <a:lnTo>
                        <a:pt x="2859658" y="2040713"/>
                      </a:lnTo>
                      <a:cubicBezTo>
                        <a:pt x="2857861" y="2029035"/>
                        <a:pt x="2856244" y="2023105"/>
                        <a:pt x="2856244" y="2017895"/>
                      </a:cubicBezTo>
                      <a:lnTo>
                        <a:pt x="2856244" y="2017895"/>
                      </a:lnTo>
                      <a:cubicBezTo>
                        <a:pt x="2856244" y="2014840"/>
                        <a:pt x="2856962" y="2011966"/>
                        <a:pt x="2858580" y="2008552"/>
                      </a:cubicBezTo>
                      <a:lnTo>
                        <a:pt x="2858580" y="2008552"/>
                      </a:lnTo>
                      <a:cubicBezTo>
                        <a:pt x="2859837" y="2006576"/>
                        <a:pt x="2860376" y="2005138"/>
                        <a:pt x="2860556" y="2004779"/>
                      </a:cubicBezTo>
                      <a:lnTo>
                        <a:pt x="2860556" y="2004779"/>
                      </a:lnTo>
                      <a:cubicBezTo>
                        <a:pt x="2860376" y="2004599"/>
                        <a:pt x="2860197" y="2004420"/>
                        <a:pt x="2859837" y="2004240"/>
                      </a:cubicBezTo>
                      <a:lnTo>
                        <a:pt x="2859837" y="2004240"/>
                      </a:lnTo>
                      <a:cubicBezTo>
                        <a:pt x="2858759" y="2003701"/>
                        <a:pt x="2856603" y="2002802"/>
                        <a:pt x="2854088" y="2001365"/>
                      </a:cubicBezTo>
                      <a:lnTo>
                        <a:pt x="2854088" y="2001365"/>
                      </a:lnTo>
                      <a:cubicBezTo>
                        <a:pt x="2845823" y="1995975"/>
                        <a:pt x="2848877" y="1989147"/>
                        <a:pt x="2847620" y="1978188"/>
                      </a:cubicBezTo>
                      <a:lnTo>
                        <a:pt x="2847620" y="1978188"/>
                      </a:lnTo>
                      <a:cubicBezTo>
                        <a:pt x="2846901" y="1973516"/>
                        <a:pt x="2845463" y="1973157"/>
                        <a:pt x="2845104" y="1973157"/>
                      </a:cubicBezTo>
                      <a:lnTo>
                        <a:pt x="2845104" y="1973157"/>
                      </a:lnTo>
                      <a:cubicBezTo>
                        <a:pt x="2844565" y="1972977"/>
                        <a:pt x="2842589" y="1974414"/>
                        <a:pt x="2842050" y="1976930"/>
                      </a:cubicBezTo>
                      <a:lnTo>
                        <a:pt x="2842050" y="1976930"/>
                      </a:lnTo>
                      <a:cubicBezTo>
                        <a:pt x="2840433" y="1984835"/>
                        <a:pt x="2834324" y="1989147"/>
                        <a:pt x="2825340" y="1995795"/>
                      </a:cubicBezTo>
                      <a:lnTo>
                        <a:pt x="2825340" y="1995795"/>
                      </a:lnTo>
                      <a:cubicBezTo>
                        <a:pt x="2816896" y="2001545"/>
                        <a:pt x="2814740" y="2013762"/>
                        <a:pt x="2803061" y="2017536"/>
                      </a:cubicBezTo>
                      <a:lnTo>
                        <a:pt x="2803061" y="2017536"/>
                      </a:lnTo>
                      <a:cubicBezTo>
                        <a:pt x="2801444" y="2017715"/>
                        <a:pt x="2800186" y="2017715"/>
                        <a:pt x="2798749" y="2017715"/>
                      </a:cubicBezTo>
                      <a:lnTo>
                        <a:pt x="2798749" y="2017715"/>
                      </a:lnTo>
                      <a:cubicBezTo>
                        <a:pt x="2790124" y="2017715"/>
                        <a:pt x="2785633" y="2013762"/>
                        <a:pt x="2780243" y="2010528"/>
                      </a:cubicBezTo>
                      <a:lnTo>
                        <a:pt x="2780243" y="2010528"/>
                      </a:lnTo>
                      <a:cubicBezTo>
                        <a:pt x="2777547" y="2008912"/>
                        <a:pt x="2774673" y="2008552"/>
                        <a:pt x="2772337" y="2008372"/>
                      </a:cubicBezTo>
                      <a:lnTo>
                        <a:pt x="2772337" y="2008372"/>
                      </a:lnTo>
                      <a:cubicBezTo>
                        <a:pt x="2770720" y="2008193"/>
                        <a:pt x="2767665" y="2008732"/>
                        <a:pt x="2766228" y="2005857"/>
                      </a:cubicBezTo>
                      <a:lnTo>
                        <a:pt x="2766228" y="2005857"/>
                      </a:lnTo>
                      <a:cubicBezTo>
                        <a:pt x="2766228" y="2005857"/>
                        <a:pt x="2766228" y="2005677"/>
                        <a:pt x="2766048" y="2005677"/>
                      </a:cubicBezTo>
                      <a:lnTo>
                        <a:pt x="2766048" y="2005677"/>
                      </a:lnTo>
                      <a:cubicBezTo>
                        <a:pt x="2766048" y="2005677"/>
                        <a:pt x="2765689" y="2005138"/>
                        <a:pt x="2765689" y="2004420"/>
                      </a:cubicBezTo>
                      <a:lnTo>
                        <a:pt x="2765689" y="2004420"/>
                      </a:lnTo>
                      <a:lnTo>
                        <a:pt x="2765689" y="2004420"/>
                      </a:lnTo>
                      <a:cubicBezTo>
                        <a:pt x="2765869" y="1998670"/>
                        <a:pt x="2776290" y="1977110"/>
                        <a:pt x="2778985" y="1968844"/>
                      </a:cubicBezTo>
                      <a:lnTo>
                        <a:pt x="2778985" y="1968844"/>
                      </a:lnTo>
                      <a:cubicBezTo>
                        <a:pt x="2780961" y="1963994"/>
                        <a:pt x="2781500" y="1956986"/>
                        <a:pt x="2781500" y="1949260"/>
                      </a:cubicBezTo>
                      <a:lnTo>
                        <a:pt x="2781500" y="1949260"/>
                      </a:lnTo>
                      <a:cubicBezTo>
                        <a:pt x="2781500" y="1943691"/>
                        <a:pt x="2781321" y="1937582"/>
                        <a:pt x="2781321" y="1931293"/>
                      </a:cubicBezTo>
                      <a:lnTo>
                        <a:pt x="2781321" y="1931293"/>
                      </a:lnTo>
                      <a:cubicBezTo>
                        <a:pt x="2781321" y="1915662"/>
                        <a:pt x="2778805" y="1905600"/>
                        <a:pt x="2772157" y="1891226"/>
                      </a:cubicBezTo>
                      <a:lnTo>
                        <a:pt x="2772157" y="1891226"/>
                      </a:lnTo>
                      <a:cubicBezTo>
                        <a:pt x="2764252" y="1875415"/>
                        <a:pt x="2765509" y="1872720"/>
                        <a:pt x="2760838" y="1872720"/>
                      </a:cubicBezTo>
                      <a:lnTo>
                        <a:pt x="2760838" y="1872720"/>
                      </a:lnTo>
                      <a:lnTo>
                        <a:pt x="2760299" y="1873259"/>
                      </a:lnTo>
                      <a:lnTo>
                        <a:pt x="2759221" y="1872720"/>
                      </a:lnTo>
                      <a:cubicBezTo>
                        <a:pt x="2751136" y="1872900"/>
                        <a:pt x="2746464" y="1869845"/>
                        <a:pt x="2740356" y="1858167"/>
                      </a:cubicBezTo>
                      <a:lnTo>
                        <a:pt x="2740356" y="1858167"/>
                      </a:lnTo>
                      <a:cubicBezTo>
                        <a:pt x="2735684" y="1849722"/>
                        <a:pt x="2731731" y="1843973"/>
                        <a:pt x="2731731" y="1835348"/>
                      </a:cubicBezTo>
                      <a:lnTo>
                        <a:pt x="2731731" y="1835348"/>
                      </a:lnTo>
                      <a:cubicBezTo>
                        <a:pt x="2731731" y="1832114"/>
                        <a:pt x="2732270" y="1828700"/>
                        <a:pt x="2733348" y="1824388"/>
                      </a:cubicBezTo>
                      <a:lnTo>
                        <a:pt x="2733348" y="1824388"/>
                      </a:lnTo>
                      <a:cubicBezTo>
                        <a:pt x="2734786" y="1819358"/>
                        <a:pt x="2735504" y="1814866"/>
                        <a:pt x="2735504" y="1810554"/>
                      </a:cubicBezTo>
                      <a:lnTo>
                        <a:pt x="2735504" y="1810554"/>
                      </a:lnTo>
                      <a:cubicBezTo>
                        <a:pt x="2735504" y="1803906"/>
                        <a:pt x="2733887" y="1797797"/>
                        <a:pt x="2730833" y="1791868"/>
                      </a:cubicBezTo>
                      <a:lnTo>
                        <a:pt x="2730833" y="1791868"/>
                      </a:lnTo>
                      <a:cubicBezTo>
                        <a:pt x="2725982" y="1783423"/>
                        <a:pt x="2717178" y="1778213"/>
                        <a:pt x="2706577" y="1771565"/>
                      </a:cubicBezTo>
                      <a:lnTo>
                        <a:pt x="2706577" y="1771565"/>
                      </a:lnTo>
                      <a:cubicBezTo>
                        <a:pt x="2706577" y="1771565"/>
                        <a:pt x="2706577" y="1771565"/>
                        <a:pt x="2706577" y="1771565"/>
                      </a:cubicBezTo>
                      <a:lnTo>
                        <a:pt x="2706577" y="1771565"/>
                      </a:lnTo>
                      <a:cubicBezTo>
                        <a:pt x="2706577" y="1771924"/>
                        <a:pt x="2706398" y="1772463"/>
                        <a:pt x="2706398" y="1773182"/>
                      </a:cubicBezTo>
                      <a:lnTo>
                        <a:pt x="2706398" y="1773182"/>
                      </a:lnTo>
                      <a:cubicBezTo>
                        <a:pt x="2706398" y="1777674"/>
                        <a:pt x="2708015" y="1786298"/>
                        <a:pt x="2708015" y="1793664"/>
                      </a:cubicBezTo>
                      <a:lnTo>
                        <a:pt x="2708015" y="1793664"/>
                      </a:lnTo>
                      <a:cubicBezTo>
                        <a:pt x="2708015" y="1797258"/>
                        <a:pt x="2707655" y="1800851"/>
                        <a:pt x="2706218" y="1803726"/>
                      </a:cubicBezTo>
                      <a:lnTo>
                        <a:pt x="2706218" y="1803726"/>
                      </a:lnTo>
                      <a:cubicBezTo>
                        <a:pt x="2702804" y="1810194"/>
                        <a:pt x="2699570" y="1814866"/>
                        <a:pt x="2694360" y="1815045"/>
                      </a:cubicBezTo>
                      <a:lnTo>
                        <a:pt x="2694360" y="1815045"/>
                      </a:lnTo>
                      <a:cubicBezTo>
                        <a:pt x="2690946" y="1815045"/>
                        <a:pt x="2688251" y="1812710"/>
                        <a:pt x="2686095" y="1809476"/>
                      </a:cubicBezTo>
                      <a:lnTo>
                        <a:pt x="2686095" y="1809476"/>
                      </a:lnTo>
                      <a:cubicBezTo>
                        <a:pt x="2684657" y="1807679"/>
                        <a:pt x="2683579" y="1807320"/>
                        <a:pt x="2682321" y="1807320"/>
                      </a:cubicBezTo>
                      <a:lnTo>
                        <a:pt x="2682321" y="1807320"/>
                      </a:lnTo>
                      <a:cubicBezTo>
                        <a:pt x="2679626" y="1807140"/>
                        <a:pt x="2675494" y="1810015"/>
                        <a:pt x="2670643" y="1813069"/>
                      </a:cubicBezTo>
                      <a:lnTo>
                        <a:pt x="2670643" y="1813069"/>
                      </a:lnTo>
                      <a:cubicBezTo>
                        <a:pt x="2667409" y="1814327"/>
                        <a:pt x="2663456" y="1815045"/>
                        <a:pt x="2659144" y="1815045"/>
                      </a:cubicBezTo>
                      <a:lnTo>
                        <a:pt x="2659144" y="1815045"/>
                      </a:lnTo>
                      <a:cubicBezTo>
                        <a:pt x="2653215" y="1815045"/>
                        <a:pt x="2646926" y="1813788"/>
                        <a:pt x="2643333" y="1810374"/>
                      </a:cubicBezTo>
                      <a:lnTo>
                        <a:pt x="2643333" y="1810374"/>
                      </a:lnTo>
                      <a:cubicBezTo>
                        <a:pt x="2641356" y="1809116"/>
                        <a:pt x="2639919" y="1808218"/>
                        <a:pt x="2639021" y="1807679"/>
                      </a:cubicBezTo>
                      <a:lnTo>
                        <a:pt x="2639021" y="1807679"/>
                      </a:lnTo>
                      <a:cubicBezTo>
                        <a:pt x="2638661" y="1807499"/>
                        <a:pt x="2638482" y="1807320"/>
                        <a:pt x="2638302" y="1807320"/>
                      </a:cubicBezTo>
                      <a:lnTo>
                        <a:pt x="2638302" y="1807320"/>
                      </a:lnTo>
                      <a:cubicBezTo>
                        <a:pt x="2638122" y="1807499"/>
                        <a:pt x="2637943" y="1807679"/>
                        <a:pt x="2637943" y="1807679"/>
                      </a:cubicBezTo>
                      <a:lnTo>
                        <a:pt x="2637943" y="1807679"/>
                      </a:lnTo>
                      <a:cubicBezTo>
                        <a:pt x="2634708" y="1816123"/>
                        <a:pt x="2616741" y="1819537"/>
                        <a:pt x="2610093" y="1821514"/>
                      </a:cubicBezTo>
                      <a:lnTo>
                        <a:pt x="2610093" y="1821514"/>
                      </a:lnTo>
                      <a:cubicBezTo>
                        <a:pt x="2605422" y="1823310"/>
                        <a:pt x="2607758" y="1824748"/>
                        <a:pt x="2606320" y="1834630"/>
                      </a:cubicBezTo>
                      <a:lnTo>
                        <a:pt x="2606320" y="1834630"/>
                      </a:lnTo>
                      <a:cubicBezTo>
                        <a:pt x="2603625" y="1842715"/>
                        <a:pt x="2599852" y="1853316"/>
                        <a:pt x="2595720" y="1860323"/>
                      </a:cubicBezTo>
                      <a:lnTo>
                        <a:pt x="2595720" y="1860323"/>
                      </a:lnTo>
                      <a:cubicBezTo>
                        <a:pt x="2590509" y="1869845"/>
                        <a:pt x="2572542" y="1877392"/>
                        <a:pt x="2565175" y="1877751"/>
                      </a:cubicBezTo>
                      <a:lnTo>
                        <a:pt x="2565175" y="1877751"/>
                      </a:lnTo>
                      <a:cubicBezTo>
                        <a:pt x="2559246" y="1879188"/>
                        <a:pt x="2554754" y="1879368"/>
                        <a:pt x="2553856" y="1883500"/>
                      </a:cubicBezTo>
                      <a:lnTo>
                        <a:pt x="2553856" y="1883500"/>
                      </a:lnTo>
                      <a:cubicBezTo>
                        <a:pt x="2553676" y="1891945"/>
                        <a:pt x="2546130" y="1893921"/>
                        <a:pt x="2538943" y="1894999"/>
                      </a:cubicBezTo>
                      <a:lnTo>
                        <a:pt x="2538943" y="1894999"/>
                      </a:lnTo>
                      <a:cubicBezTo>
                        <a:pt x="2532475" y="1897156"/>
                        <a:pt x="2534272" y="1899491"/>
                        <a:pt x="2528522" y="1911170"/>
                      </a:cubicBezTo>
                      <a:lnTo>
                        <a:pt x="2528522" y="1911170"/>
                      </a:lnTo>
                      <a:cubicBezTo>
                        <a:pt x="2522054" y="1921771"/>
                        <a:pt x="2482347" y="1951596"/>
                        <a:pt x="2470848" y="1956088"/>
                      </a:cubicBezTo>
                      <a:lnTo>
                        <a:pt x="2470848" y="1956088"/>
                      </a:lnTo>
                      <a:cubicBezTo>
                        <a:pt x="2465997" y="1958783"/>
                        <a:pt x="2465817" y="1959861"/>
                        <a:pt x="2465637" y="1961658"/>
                      </a:cubicBezTo>
                      <a:lnTo>
                        <a:pt x="2465637" y="1961658"/>
                      </a:lnTo>
                      <a:cubicBezTo>
                        <a:pt x="2465637" y="1963634"/>
                        <a:pt x="2466895" y="1967407"/>
                        <a:pt x="2467074" y="1972438"/>
                      </a:cubicBezTo>
                      <a:lnTo>
                        <a:pt x="2467074" y="1972438"/>
                      </a:lnTo>
                      <a:lnTo>
                        <a:pt x="2467074" y="1976032"/>
                      </a:lnTo>
                      <a:lnTo>
                        <a:pt x="2466356" y="1975852"/>
                      </a:lnTo>
                      <a:cubicBezTo>
                        <a:pt x="2462763" y="1985374"/>
                        <a:pt x="2447850" y="1993280"/>
                        <a:pt x="2438686" y="1996334"/>
                      </a:cubicBezTo>
                      <a:lnTo>
                        <a:pt x="2438686" y="1996334"/>
                      </a:lnTo>
                      <a:cubicBezTo>
                        <a:pt x="2430781" y="1997592"/>
                        <a:pt x="2425031" y="1999030"/>
                        <a:pt x="2421977" y="2003162"/>
                      </a:cubicBezTo>
                      <a:lnTo>
                        <a:pt x="2421977" y="2003162"/>
                      </a:lnTo>
                      <a:cubicBezTo>
                        <a:pt x="2416766" y="2011427"/>
                        <a:pt x="2408681" y="2008372"/>
                        <a:pt x="2402393" y="2010888"/>
                      </a:cubicBezTo>
                      <a:lnTo>
                        <a:pt x="2402393" y="2010888"/>
                      </a:lnTo>
                      <a:cubicBezTo>
                        <a:pt x="2402393" y="2011067"/>
                        <a:pt x="2402213" y="2011067"/>
                        <a:pt x="2401674" y="2012505"/>
                      </a:cubicBezTo>
                      <a:lnTo>
                        <a:pt x="2401674" y="2012505"/>
                      </a:lnTo>
                      <a:cubicBezTo>
                        <a:pt x="2401135" y="2013942"/>
                        <a:pt x="2400596" y="2016098"/>
                        <a:pt x="2400237" y="2018614"/>
                      </a:cubicBezTo>
                      <a:lnTo>
                        <a:pt x="2400237" y="2018614"/>
                      </a:lnTo>
                      <a:cubicBezTo>
                        <a:pt x="2399338" y="2023824"/>
                        <a:pt x="2398799" y="2030652"/>
                        <a:pt x="2398260" y="2037659"/>
                      </a:cubicBezTo>
                      <a:lnTo>
                        <a:pt x="2398260" y="2037659"/>
                      </a:lnTo>
                      <a:cubicBezTo>
                        <a:pt x="2397003" y="2052033"/>
                        <a:pt x="2396464" y="2066945"/>
                        <a:pt x="2393229" y="2073773"/>
                      </a:cubicBezTo>
                      <a:lnTo>
                        <a:pt x="2393229" y="2073773"/>
                      </a:lnTo>
                      <a:cubicBezTo>
                        <a:pt x="2391073" y="2077007"/>
                        <a:pt x="2390534" y="2078983"/>
                        <a:pt x="2390534" y="2079702"/>
                      </a:cubicBezTo>
                      <a:lnTo>
                        <a:pt x="2390534" y="2079702"/>
                      </a:lnTo>
                      <a:cubicBezTo>
                        <a:pt x="2389995" y="2081139"/>
                        <a:pt x="2393589" y="2083296"/>
                        <a:pt x="2398440" y="2090842"/>
                      </a:cubicBezTo>
                      <a:lnTo>
                        <a:pt x="2398440" y="2090842"/>
                      </a:lnTo>
                      <a:cubicBezTo>
                        <a:pt x="2400237" y="2093716"/>
                        <a:pt x="2401135" y="2096591"/>
                        <a:pt x="2401135" y="2099646"/>
                      </a:cubicBezTo>
                      <a:lnTo>
                        <a:pt x="2401135" y="2099646"/>
                      </a:lnTo>
                      <a:cubicBezTo>
                        <a:pt x="2400955" y="2109707"/>
                        <a:pt x="2392151" y="2118152"/>
                        <a:pt x="2377957" y="2127495"/>
                      </a:cubicBezTo>
                      <a:lnTo>
                        <a:pt x="2377957" y="2127495"/>
                      </a:lnTo>
                      <a:cubicBezTo>
                        <a:pt x="2371130" y="2131987"/>
                        <a:pt x="2369153" y="2138814"/>
                        <a:pt x="2369153" y="2146899"/>
                      </a:cubicBezTo>
                      <a:lnTo>
                        <a:pt x="2369153" y="2146899"/>
                      </a:lnTo>
                      <a:cubicBezTo>
                        <a:pt x="2369153" y="2155703"/>
                        <a:pt x="2371669" y="2165226"/>
                        <a:pt x="2371848" y="2172413"/>
                      </a:cubicBezTo>
                      <a:lnTo>
                        <a:pt x="2371848" y="2172413"/>
                      </a:lnTo>
                      <a:cubicBezTo>
                        <a:pt x="2371848" y="2173850"/>
                        <a:pt x="2371669" y="2175288"/>
                        <a:pt x="2371489" y="2176545"/>
                      </a:cubicBezTo>
                      <a:lnTo>
                        <a:pt x="2371489" y="2176545"/>
                      </a:lnTo>
                      <a:cubicBezTo>
                        <a:pt x="2369333" y="2185888"/>
                        <a:pt x="2366458" y="2193255"/>
                        <a:pt x="2358193" y="2193255"/>
                      </a:cubicBezTo>
                      <a:lnTo>
                        <a:pt x="2358193" y="2193255"/>
                      </a:lnTo>
                      <a:cubicBezTo>
                        <a:pt x="2357295" y="2193255"/>
                        <a:pt x="2356397" y="2193075"/>
                        <a:pt x="2355319" y="2192895"/>
                      </a:cubicBezTo>
                      <a:lnTo>
                        <a:pt x="2355319" y="2192895"/>
                      </a:lnTo>
                      <a:lnTo>
                        <a:pt x="2355139" y="2192895"/>
                      </a:lnTo>
                      <a:cubicBezTo>
                        <a:pt x="2353881" y="2192536"/>
                        <a:pt x="2351366" y="2195411"/>
                        <a:pt x="2350108" y="2200981"/>
                      </a:cubicBezTo>
                      <a:lnTo>
                        <a:pt x="2350108" y="2200981"/>
                      </a:lnTo>
                      <a:cubicBezTo>
                        <a:pt x="2348671" y="2206371"/>
                        <a:pt x="2348132" y="2213019"/>
                        <a:pt x="2348132" y="2218050"/>
                      </a:cubicBezTo>
                      <a:lnTo>
                        <a:pt x="2348132" y="2218050"/>
                      </a:lnTo>
                      <a:lnTo>
                        <a:pt x="2348311" y="2219487"/>
                      </a:lnTo>
                      <a:lnTo>
                        <a:pt x="2348132" y="2219667"/>
                      </a:lnTo>
                      <a:cubicBezTo>
                        <a:pt x="2348132" y="2221823"/>
                        <a:pt x="2347772" y="2223440"/>
                        <a:pt x="2347054" y="2224877"/>
                      </a:cubicBezTo>
                      <a:lnTo>
                        <a:pt x="2347054" y="2224877"/>
                      </a:lnTo>
                      <a:cubicBezTo>
                        <a:pt x="2345976" y="2226853"/>
                        <a:pt x="2343640" y="2227213"/>
                        <a:pt x="2342382" y="2227213"/>
                      </a:cubicBezTo>
                      <a:lnTo>
                        <a:pt x="2342382" y="2227213"/>
                      </a:lnTo>
                      <a:cubicBezTo>
                        <a:pt x="2341484" y="2227213"/>
                        <a:pt x="2340586" y="2227213"/>
                        <a:pt x="2339687" y="2227213"/>
                      </a:cubicBezTo>
                      <a:lnTo>
                        <a:pt x="2339687" y="2227213"/>
                      </a:lnTo>
                      <a:cubicBezTo>
                        <a:pt x="2338789" y="2227213"/>
                        <a:pt x="2337890" y="2227213"/>
                        <a:pt x="2336453" y="2227572"/>
                      </a:cubicBezTo>
                      <a:lnTo>
                        <a:pt x="2336453" y="2227572"/>
                      </a:lnTo>
                      <a:cubicBezTo>
                        <a:pt x="2333758" y="2227033"/>
                        <a:pt x="2325313" y="2235837"/>
                        <a:pt x="2323157" y="2244461"/>
                      </a:cubicBezTo>
                      <a:lnTo>
                        <a:pt x="2323157" y="2244461"/>
                      </a:lnTo>
                      <a:cubicBezTo>
                        <a:pt x="2320642" y="2254343"/>
                        <a:pt x="2313814" y="2261171"/>
                        <a:pt x="2302315" y="2260991"/>
                      </a:cubicBezTo>
                      <a:lnTo>
                        <a:pt x="2302315" y="2260991"/>
                      </a:lnTo>
                      <a:lnTo>
                        <a:pt x="2300878" y="2260991"/>
                      </a:lnTo>
                      <a:lnTo>
                        <a:pt x="2300698" y="2260811"/>
                      </a:lnTo>
                      <a:cubicBezTo>
                        <a:pt x="2286145" y="2258116"/>
                        <a:pt x="2273927" y="2231345"/>
                        <a:pt x="2270513" y="2217870"/>
                      </a:cubicBezTo>
                      <a:lnTo>
                        <a:pt x="2270513" y="2217870"/>
                      </a:lnTo>
                      <a:cubicBezTo>
                        <a:pt x="2267818" y="2202957"/>
                        <a:pt x="2264944" y="2161633"/>
                        <a:pt x="2261171" y="2150673"/>
                      </a:cubicBezTo>
                      <a:lnTo>
                        <a:pt x="2261171" y="2150673"/>
                      </a:lnTo>
                      <a:cubicBezTo>
                        <a:pt x="2255780" y="2138275"/>
                        <a:pt x="2247695" y="2109168"/>
                        <a:pt x="2245000" y="2088686"/>
                      </a:cubicBezTo>
                      <a:lnTo>
                        <a:pt x="2245000" y="2088686"/>
                      </a:lnTo>
                      <a:cubicBezTo>
                        <a:pt x="2244820" y="2086530"/>
                        <a:pt x="2244820" y="2084553"/>
                        <a:pt x="2244820" y="2082756"/>
                      </a:cubicBezTo>
                      <a:lnTo>
                        <a:pt x="2244820" y="2082756"/>
                      </a:lnTo>
                      <a:cubicBezTo>
                        <a:pt x="2244820" y="2068742"/>
                        <a:pt x="2249312" y="2066047"/>
                        <a:pt x="2250211" y="2056704"/>
                      </a:cubicBezTo>
                      <a:lnTo>
                        <a:pt x="2250211" y="2056704"/>
                      </a:lnTo>
                      <a:cubicBezTo>
                        <a:pt x="2250390" y="2044486"/>
                        <a:pt x="2241227" y="2032987"/>
                        <a:pt x="2240868" y="2021848"/>
                      </a:cubicBezTo>
                      <a:lnTo>
                        <a:pt x="2240868" y="2021848"/>
                      </a:lnTo>
                      <a:cubicBezTo>
                        <a:pt x="2240868" y="2021129"/>
                        <a:pt x="2241047" y="2020411"/>
                        <a:pt x="2241047" y="2019692"/>
                      </a:cubicBezTo>
                      <a:lnTo>
                        <a:pt x="2241047" y="2019692"/>
                      </a:lnTo>
                      <a:cubicBezTo>
                        <a:pt x="2241047" y="2011427"/>
                        <a:pt x="2235298" y="1998311"/>
                        <a:pt x="2230626" y="1987531"/>
                      </a:cubicBezTo>
                      <a:lnTo>
                        <a:pt x="2230626" y="1987531"/>
                      </a:lnTo>
                      <a:cubicBezTo>
                        <a:pt x="2227752" y="1982140"/>
                        <a:pt x="2227033" y="1974235"/>
                        <a:pt x="2227033" y="1965251"/>
                      </a:cubicBezTo>
                      <a:lnTo>
                        <a:pt x="2227033" y="1965251"/>
                      </a:lnTo>
                      <a:cubicBezTo>
                        <a:pt x="2227033" y="1950518"/>
                        <a:pt x="2229369" y="1933629"/>
                        <a:pt x="2230267" y="1926981"/>
                      </a:cubicBezTo>
                      <a:lnTo>
                        <a:pt x="2230267" y="1926981"/>
                      </a:lnTo>
                      <a:cubicBezTo>
                        <a:pt x="2230267" y="1926981"/>
                        <a:pt x="2230267" y="1926622"/>
                        <a:pt x="2230267" y="1926262"/>
                      </a:cubicBezTo>
                      <a:lnTo>
                        <a:pt x="2230267" y="1926262"/>
                      </a:lnTo>
                      <a:cubicBezTo>
                        <a:pt x="2230267" y="1916201"/>
                        <a:pt x="2233860" y="1911889"/>
                        <a:pt x="2233681" y="1908116"/>
                      </a:cubicBezTo>
                      <a:lnTo>
                        <a:pt x="2233681" y="1908116"/>
                      </a:lnTo>
                      <a:cubicBezTo>
                        <a:pt x="2233681" y="1907037"/>
                        <a:pt x="2233501" y="1905959"/>
                        <a:pt x="2232962" y="1904163"/>
                      </a:cubicBezTo>
                      <a:lnTo>
                        <a:pt x="2232962" y="1904163"/>
                      </a:lnTo>
                      <a:cubicBezTo>
                        <a:pt x="2232064" y="1898413"/>
                        <a:pt x="2230087" y="1888711"/>
                        <a:pt x="2230087" y="1879548"/>
                      </a:cubicBezTo>
                      <a:lnTo>
                        <a:pt x="2230087" y="1879548"/>
                      </a:lnTo>
                      <a:cubicBezTo>
                        <a:pt x="2230087" y="1873978"/>
                        <a:pt x="2230806" y="1868588"/>
                        <a:pt x="2232962" y="1864096"/>
                      </a:cubicBezTo>
                      <a:lnTo>
                        <a:pt x="2232962" y="1864096"/>
                      </a:lnTo>
                      <a:cubicBezTo>
                        <a:pt x="2237993" y="1853855"/>
                        <a:pt x="2237993" y="1847925"/>
                        <a:pt x="2239251" y="1839660"/>
                      </a:cubicBezTo>
                      <a:lnTo>
                        <a:pt x="2239251" y="1839660"/>
                      </a:lnTo>
                      <a:cubicBezTo>
                        <a:pt x="2240508" y="1830497"/>
                        <a:pt x="2241766" y="1805343"/>
                        <a:pt x="2244461" y="1794203"/>
                      </a:cubicBezTo>
                      <a:lnTo>
                        <a:pt x="2244461" y="1794203"/>
                      </a:lnTo>
                      <a:cubicBezTo>
                        <a:pt x="2246258" y="1786298"/>
                        <a:pt x="2248953" y="1778572"/>
                        <a:pt x="2248773" y="1773362"/>
                      </a:cubicBezTo>
                      <a:lnTo>
                        <a:pt x="2248773" y="1773362"/>
                      </a:lnTo>
                      <a:cubicBezTo>
                        <a:pt x="2248773" y="1770487"/>
                        <a:pt x="2248054" y="1768690"/>
                        <a:pt x="2246258" y="1767253"/>
                      </a:cubicBezTo>
                      <a:lnTo>
                        <a:pt x="2246258" y="1767253"/>
                      </a:lnTo>
                      <a:cubicBezTo>
                        <a:pt x="2245898" y="1766893"/>
                        <a:pt x="2245719" y="1766714"/>
                        <a:pt x="2245719" y="1766714"/>
                      </a:cubicBezTo>
                      <a:lnTo>
                        <a:pt x="2245719" y="1766714"/>
                      </a:lnTo>
                      <a:cubicBezTo>
                        <a:pt x="2245539" y="1766893"/>
                        <a:pt x="2245180" y="1767253"/>
                        <a:pt x="2244820" y="1767971"/>
                      </a:cubicBezTo>
                      <a:lnTo>
                        <a:pt x="2244820" y="1767971"/>
                      </a:lnTo>
                      <a:cubicBezTo>
                        <a:pt x="2244102" y="1769409"/>
                        <a:pt x="2243203" y="1771744"/>
                        <a:pt x="2242485" y="1774619"/>
                      </a:cubicBezTo>
                      <a:lnTo>
                        <a:pt x="2242485" y="1774619"/>
                      </a:lnTo>
                      <a:cubicBezTo>
                        <a:pt x="2240868" y="1780369"/>
                        <a:pt x="2238891" y="1788095"/>
                        <a:pt x="2236196" y="1795461"/>
                      </a:cubicBezTo>
                      <a:lnTo>
                        <a:pt x="2236196" y="1795461"/>
                      </a:lnTo>
                      <a:cubicBezTo>
                        <a:pt x="2230447" y="1814147"/>
                        <a:pt x="2212479" y="1822412"/>
                        <a:pt x="2198465" y="1825287"/>
                      </a:cubicBezTo>
                      <a:lnTo>
                        <a:pt x="2198465" y="1825287"/>
                      </a:lnTo>
                      <a:cubicBezTo>
                        <a:pt x="2198106" y="1825287"/>
                        <a:pt x="2197567" y="1825466"/>
                        <a:pt x="2197028" y="1825466"/>
                      </a:cubicBezTo>
                      <a:lnTo>
                        <a:pt x="2197028" y="1825466"/>
                      </a:lnTo>
                      <a:cubicBezTo>
                        <a:pt x="2180138" y="1824029"/>
                        <a:pt x="2165765" y="1780908"/>
                        <a:pt x="2158937" y="1771205"/>
                      </a:cubicBezTo>
                      <a:lnTo>
                        <a:pt x="2158937" y="1771205"/>
                      </a:lnTo>
                      <a:cubicBezTo>
                        <a:pt x="2157320" y="1768870"/>
                        <a:pt x="2156242" y="1767073"/>
                        <a:pt x="2156242" y="1764917"/>
                      </a:cubicBezTo>
                      <a:lnTo>
                        <a:pt x="2156242" y="1764917"/>
                      </a:lnTo>
                      <a:cubicBezTo>
                        <a:pt x="2156781" y="1760245"/>
                        <a:pt x="2161093" y="1760066"/>
                        <a:pt x="2163968" y="1760066"/>
                      </a:cubicBezTo>
                      <a:lnTo>
                        <a:pt x="2163968" y="1760066"/>
                      </a:lnTo>
                      <a:cubicBezTo>
                        <a:pt x="2166843" y="1760066"/>
                        <a:pt x="2170436" y="1760425"/>
                        <a:pt x="2174030" y="1760425"/>
                      </a:cubicBezTo>
                      <a:lnTo>
                        <a:pt x="2174030" y="1760425"/>
                      </a:lnTo>
                      <a:lnTo>
                        <a:pt x="2174209" y="1760425"/>
                      </a:lnTo>
                      <a:cubicBezTo>
                        <a:pt x="2183193" y="1760605"/>
                        <a:pt x="2196489" y="1750363"/>
                        <a:pt x="2200801" y="1744614"/>
                      </a:cubicBezTo>
                      <a:lnTo>
                        <a:pt x="2200801" y="1744614"/>
                      </a:lnTo>
                      <a:cubicBezTo>
                        <a:pt x="2200981" y="1744434"/>
                        <a:pt x="2200981" y="1744255"/>
                        <a:pt x="2200981" y="1744075"/>
                      </a:cubicBezTo>
                      <a:lnTo>
                        <a:pt x="2200981" y="1744075"/>
                      </a:lnTo>
                      <a:cubicBezTo>
                        <a:pt x="2200981" y="1744075"/>
                        <a:pt x="2200801" y="1744075"/>
                        <a:pt x="2200621" y="1744075"/>
                      </a:cubicBezTo>
                      <a:lnTo>
                        <a:pt x="2200621" y="1744075"/>
                      </a:lnTo>
                      <a:cubicBezTo>
                        <a:pt x="2199723" y="1743716"/>
                        <a:pt x="2197747" y="1743716"/>
                        <a:pt x="2195590" y="1743716"/>
                      </a:cubicBezTo>
                      <a:lnTo>
                        <a:pt x="2195590" y="1743716"/>
                      </a:lnTo>
                      <a:cubicBezTo>
                        <a:pt x="2192536" y="1743716"/>
                        <a:pt x="2188943" y="1743895"/>
                        <a:pt x="2184990" y="1743895"/>
                      </a:cubicBezTo>
                      <a:lnTo>
                        <a:pt x="2184990" y="1743895"/>
                      </a:lnTo>
                      <a:cubicBezTo>
                        <a:pt x="2181216" y="1743895"/>
                        <a:pt x="2177444" y="1743716"/>
                        <a:pt x="2173850" y="1743177"/>
                      </a:cubicBezTo>
                      <a:lnTo>
                        <a:pt x="2173850" y="1743177"/>
                      </a:lnTo>
                      <a:cubicBezTo>
                        <a:pt x="2161992" y="1742278"/>
                        <a:pt x="2156961" y="1734373"/>
                        <a:pt x="2157141" y="1727186"/>
                      </a:cubicBezTo>
                      <a:lnTo>
                        <a:pt x="2157141" y="1727186"/>
                      </a:lnTo>
                      <a:cubicBezTo>
                        <a:pt x="2157141" y="1724670"/>
                        <a:pt x="2157680" y="1722335"/>
                        <a:pt x="2158398" y="1719999"/>
                      </a:cubicBezTo>
                      <a:lnTo>
                        <a:pt x="2158398" y="1719999"/>
                      </a:lnTo>
                      <a:cubicBezTo>
                        <a:pt x="2158937" y="1718382"/>
                        <a:pt x="2159117" y="1717304"/>
                        <a:pt x="2159117" y="1716765"/>
                      </a:cubicBezTo>
                      <a:lnTo>
                        <a:pt x="2159117" y="1716765"/>
                      </a:lnTo>
                      <a:cubicBezTo>
                        <a:pt x="2158937" y="1716226"/>
                        <a:pt x="2159117" y="1716765"/>
                        <a:pt x="2158578" y="1716226"/>
                      </a:cubicBezTo>
                      <a:lnTo>
                        <a:pt x="2158578" y="1716226"/>
                      </a:lnTo>
                      <a:cubicBezTo>
                        <a:pt x="2157500" y="1715866"/>
                        <a:pt x="2155164" y="1715687"/>
                        <a:pt x="2152469" y="1715148"/>
                      </a:cubicBezTo>
                      <a:lnTo>
                        <a:pt x="2152469" y="1715148"/>
                      </a:lnTo>
                      <a:cubicBezTo>
                        <a:pt x="2143845" y="1713171"/>
                        <a:pt x="2138994" y="1703289"/>
                        <a:pt x="2133604" y="1694306"/>
                      </a:cubicBezTo>
                      <a:lnTo>
                        <a:pt x="2133604" y="1694306"/>
                      </a:lnTo>
                      <a:cubicBezTo>
                        <a:pt x="2127674" y="1685861"/>
                        <a:pt x="2124800" y="1674003"/>
                        <a:pt x="2124800" y="1664480"/>
                      </a:cubicBezTo>
                      <a:lnTo>
                        <a:pt x="2124800" y="1664480"/>
                      </a:lnTo>
                      <a:cubicBezTo>
                        <a:pt x="2124800" y="1662684"/>
                        <a:pt x="2124979" y="1660887"/>
                        <a:pt x="2125159" y="1659629"/>
                      </a:cubicBezTo>
                      <a:lnTo>
                        <a:pt x="2125159" y="1659629"/>
                      </a:lnTo>
                      <a:cubicBezTo>
                        <a:pt x="2125159" y="1657653"/>
                        <a:pt x="2121566" y="1655677"/>
                        <a:pt x="2113840" y="1655677"/>
                      </a:cubicBezTo>
                      <a:lnTo>
                        <a:pt x="2113840" y="1655677"/>
                      </a:lnTo>
                      <a:cubicBezTo>
                        <a:pt x="2107371" y="1655677"/>
                        <a:pt x="2099466" y="1656934"/>
                        <a:pt x="2094076" y="1658192"/>
                      </a:cubicBezTo>
                      <a:lnTo>
                        <a:pt x="2094076" y="1658192"/>
                      </a:lnTo>
                      <a:cubicBezTo>
                        <a:pt x="2090482" y="1659090"/>
                        <a:pt x="2085452" y="1659449"/>
                        <a:pt x="2079343" y="1659449"/>
                      </a:cubicBezTo>
                      <a:lnTo>
                        <a:pt x="2079343" y="1659449"/>
                      </a:lnTo>
                      <a:cubicBezTo>
                        <a:pt x="2065328" y="1659449"/>
                        <a:pt x="2047002" y="1657653"/>
                        <a:pt x="2037479" y="1655677"/>
                      </a:cubicBezTo>
                      <a:lnTo>
                        <a:pt x="2037479" y="1655677"/>
                      </a:lnTo>
                      <a:cubicBezTo>
                        <a:pt x="2034964" y="1655138"/>
                        <a:pt x="2032987" y="1654958"/>
                        <a:pt x="2031550" y="1654958"/>
                      </a:cubicBezTo>
                      <a:lnTo>
                        <a:pt x="2031550" y="1654958"/>
                      </a:lnTo>
                      <a:cubicBezTo>
                        <a:pt x="2025621" y="1654778"/>
                        <a:pt x="2023824" y="1658192"/>
                        <a:pt x="2014661" y="1658372"/>
                      </a:cubicBezTo>
                      <a:lnTo>
                        <a:pt x="2014661" y="1658372"/>
                      </a:lnTo>
                      <a:cubicBezTo>
                        <a:pt x="2011606" y="1658731"/>
                        <a:pt x="2008732" y="1659090"/>
                        <a:pt x="2006036" y="1659090"/>
                      </a:cubicBezTo>
                      <a:lnTo>
                        <a:pt x="2006036" y="1659090"/>
                      </a:lnTo>
                      <a:cubicBezTo>
                        <a:pt x="1999389" y="1659090"/>
                        <a:pt x="1993459" y="1657114"/>
                        <a:pt x="1987530" y="1651005"/>
                      </a:cubicBezTo>
                      <a:lnTo>
                        <a:pt x="1987530" y="1651005"/>
                      </a:lnTo>
                      <a:cubicBezTo>
                        <a:pt x="1985374" y="1648849"/>
                        <a:pt x="1983937" y="1648489"/>
                        <a:pt x="1982499" y="1648489"/>
                      </a:cubicBezTo>
                      <a:lnTo>
                        <a:pt x="1982499" y="1648489"/>
                      </a:lnTo>
                      <a:cubicBezTo>
                        <a:pt x="1979984" y="1648310"/>
                        <a:pt x="1976750" y="1650646"/>
                        <a:pt x="1972797" y="1651724"/>
                      </a:cubicBezTo>
                      <a:lnTo>
                        <a:pt x="1972797" y="1651724"/>
                      </a:lnTo>
                      <a:lnTo>
                        <a:pt x="1970821" y="1652263"/>
                      </a:lnTo>
                      <a:lnTo>
                        <a:pt x="1970641" y="1651724"/>
                      </a:lnTo>
                      <a:cubicBezTo>
                        <a:pt x="1962197" y="1650646"/>
                        <a:pt x="1939558" y="1643639"/>
                        <a:pt x="1931113" y="1638068"/>
                      </a:cubicBezTo>
                      <a:lnTo>
                        <a:pt x="1931113" y="1638068"/>
                      </a:lnTo>
                      <a:cubicBezTo>
                        <a:pt x="1924286" y="1632679"/>
                        <a:pt x="1919435" y="1627648"/>
                        <a:pt x="1910810" y="1623875"/>
                      </a:cubicBezTo>
                      <a:lnTo>
                        <a:pt x="1910810" y="1623875"/>
                      </a:lnTo>
                      <a:cubicBezTo>
                        <a:pt x="1904342" y="1621719"/>
                        <a:pt x="1903444" y="1614532"/>
                        <a:pt x="1903444" y="1607884"/>
                      </a:cubicBezTo>
                      <a:lnTo>
                        <a:pt x="1903444" y="1607884"/>
                      </a:lnTo>
                      <a:cubicBezTo>
                        <a:pt x="1903444" y="1600158"/>
                        <a:pt x="1904881" y="1591534"/>
                        <a:pt x="1904881" y="1587042"/>
                      </a:cubicBezTo>
                      <a:lnTo>
                        <a:pt x="1904881" y="1587042"/>
                      </a:lnTo>
                      <a:lnTo>
                        <a:pt x="1904881" y="1587042"/>
                      </a:lnTo>
                      <a:cubicBezTo>
                        <a:pt x="1904522" y="1580394"/>
                        <a:pt x="1903084" y="1578058"/>
                        <a:pt x="1888711" y="1576262"/>
                      </a:cubicBezTo>
                      <a:lnTo>
                        <a:pt x="1888711" y="1576262"/>
                      </a:lnTo>
                      <a:cubicBezTo>
                        <a:pt x="1887812" y="1576262"/>
                        <a:pt x="1887094" y="1576082"/>
                        <a:pt x="1886016" y="1576082"/>
                      </a:cubicBezTo>
                      <a:lnTo>
                        <a:pt x="1886016" y="1576082"/>
                      </a:lnTo>
                      <a:cubicBezTo>
                        <a:pt x="1873079" y="1576082"/>
                        <a:pt x="1857088" y="1583987"/>
                        <a:pt x="1856729" y="1584167"/>
                      </a:cubicBezTo>
                      <a:lnTo>
                        <a:pt x="1856729" y="1584167"/>
                      </a:lnTo>
                      <a:cubicBezTo>
                        <a:pt x="1856550" y="1584167"/>
                        <a:pt x="1852776" y="1585425"/>
                        <a:pt x="1847746" y="1585425"/>
                      </a:cubicBezTo>
                      <a:lnTo>
                        <a:pt x="1847746" y="1585425"/>
                      </a:lnTo>
                      <a:cubicBezTo>
                        <a:pt x="1845230" y="1585425"/>
                        <a:pt x="1842355" y="1585065"/>
                        <a:pt x="1839301" y="1584167"/>
                      </a:cubicBezTo>
                      <a:lnTo>
                        <a:pt x="1839301" y="1584167"/>
                      </a:lnTo>
                      <a:cubicBezTo>
                        <a:pt x="1830856" y="1581292"/>
                        <a:pt x="1813428" y="1572309"/>
                        <a:pt x="1808577" y="1558833"/>
                      </a:cubicBezTo>
                      <a:lnTo>
                        <a:pt x="1808577" y="1558833"/>
                      </a:lnTo>
                      <a:cubicBezTo>
                        <a:pt x="1804624" y="1548233"/>
                        <a:pt x="1801031" y="1541225"/>
                        <a:pt x="1791149" y="1536195"/>
                      </a:cubicBezTo>
                      <a:lnTo>
                        <a:pt x="1791149" y="1536195"/>
                      </a:lnTo>
                      <a:cubicBezTo>
                        <a:pt x="1778931" y="1528109"/>
                        <a:pt x="1778213" y="1508885"/>
                        <a:pt x="1778033" y="1494151"/>
                      </a:cubicBezTo>
                      <a:lnTo>
                        <a:pt x="1778033" y="1494151"/>
                      </a:lnTo>
                      <a:cubicBezTo>
                        <a:pt x="1778033" y="1480137"/>
                        <a:pt x="1774260" y="1480856"/>
                        <a:pt x="1774080" y="1470255"/>
                      </a:cubicBezTo>
                      <a:lnTo>
                        <a:pt x="1774080" y="1470255"/>
                      </a:lnTo>
                      <a:cubicBezTo>
                        <a:pt x="1774080" y="1461631"/>
                        <a:pt x="1770307" y="1454624"/>
                        <a:pt x="1765096" y="1451389"/>
                      </a:cubicBezTo>
                      <a:lnTo>
                        <a:pt x="1765096" y="1451389"/>
                      </a:lnTo>
                      <a:cubicBezTo>
                        <a:pt x="1763839" y="1451030"/>
                        <a:pt x="1762940" y="1450850"/>
                        <a:pt x="1762042" y="1450850"/>
                      </a:cubicBezTo>
                      <a:lnTo>
                        <a:pt x="1762042" y="1450850"/>
                      </a:lnTo>
                      <a:cubicBezTo>
                        <a:pt x="1758628" y="1450671"/>
                        <a:pt x="1756113" y="1454085"/>
                        <a:pt x="1750363" y="1457678"/>
                      </a:cubicBezTo>
                      <a:lnTo>
                        <a:pt x="1750363" y="1457678"/>
                      </a:lnTo>
                      <a:cubicBezTo>
                        <a:pt x="1746590" y="1460732"/>
                        <a:pt x="1743356" y="1462349"/>
                        <a:pt x="1739583" y="1462349"/>
                      </a:cubicBezTo>
                      <a:lnTo>
                        <a:pt x="1739583" y="1462349"/>
                      </a:lnTo>
                      <a:cubicBezTo>
                        <a:pt x="1736529" y="1462349"/>
                        <a:pt x="1733474" y="1461092"/>
                        <a:pt x="1730779" y="1459475"/>
                      </a:cubicBezTo>
                      <a:lnTo>
                        <a:pt x="1730779" y="1459475"/>
                      </a:lnTo>
                      <a:cubicBezTo>
                        <a:pt x="1729162" y="1458936"/>
                        <a:pt x="1728264" y="1458756"/>
                        <a:pt x="1727545" y="1458756"/>
                      </a:cubicBezTo>
                      <a:lnTo>
                        <a:pt x="1727545" y="1458756"/>
                      </a:lnTo>
                      <a:cubicBezTo>
                        <a:pt x="1725748" y="1458397"/>
                        <a:pt x="1725389" y="1460373"/>
                        <a:pt x="1721796" y="1466662"/>
                      </a:cubicBezTo>
                      <a:lnTo>
                        <a:pt x="1721796" y="1466662"/>
                      </a:lnTo>
                      <a:cubicBezTo>
                        <a:pt x="1721257" y="1467380"/>
                        <a:pt x="1721257" y="1467740"/>
                        <a:pt x="1721257" y="1467740"/>
                      </a:cubicBezTo>
                      <a:lnTo>
                        <a:pt x="1721257" y="1467740"/>
                      </a:lnTo>
                      <a:cubicBezTo>
                        <a:pt x="1720718" y="1468279"/>
                        <a:pt x="1725209" y="1470435"/>
                        <a:pt x="1729881" y="1474388"/>
                      </a:cubicBezTo>
                      <a:lnTo>
                        <a:pt x="1729881" y="1474388"/>
                      </a:lnTo>
                      <a:cubicBezTo>
                        <a:pt x="1730779" y="1475825"/>
                        <a:pt x="1730779" y="1476903"/>
                        <a:pt x="1730779" y="1478520"/>
                      </a:cubicBezTo>
                      <a:lnTo>
                        <a:pt x="1730779" y="1478520"/>
                      </a:lnTo>
                      <a:cubicBezTo>
                        <a:pt x="1730779" y="1488582"/>
                        <a:pt x="1723413" y="1514634"/>
                        <a:pt x="1721077" y="1523079"/>
                      </a:cubicBezTo>
                      <a:lnTo>
                        <a:pt x="1721077" y="1523079"/>
                      </a:lnTo>
                      <a:cubicBezTo>
                        <a:pt x="1720358" y="1525414"/>
                        <a:pt x="1719999" y="1527031"/>
                        <a:pt x="1719999" y="1528469"/>
                      </a:cubicBezTo>
                      <a:lnTo>
                        <a:pt x="1719999" y="1528469"/>
                      </a:lnTo>
                      <a:cubicBezTo>
                        <a:pt x="1720178" y="1531344"/>
                        <a:pt x="1720897" y="1532601"/>
                        <a:pt x="1726108" y="1534578"/>
                      </a:cubicBezTo>
                      <a:lnTo>
                        <a:pt x="1726108" y="1534578"/>
                      </a:lnTo>
                      <a:cubicBezTo>
                        <a:pt x="1736529" y="1538710"/>
                        <a:pt x="1734193" y="1550568"/>
                        <a:pt x="1737068" y="1564224"/>
                      </a:cubicBezTo>
                      <a:lnTo>
                        <a:pt x="1737068" y="1564224"/>
                      </a:lnTo>
                      <a:cubicBezTo>
                        <a:pt x="1738505" y="1570332"/>
                        <a:pt x="1739403" y="1574465"/>
                        <a:pt x="1739403" y="1578058"/>
                      </a:cubicBezTo>
                      <a:lnTo>
                        <a:pt x="1739403" y="1578058"/>
                      </a:lnTo>
                      <a:cubicBezTo>
                        <a:pt x="1739403" y="1584347"/>
                        <a:pt x="1737068" y="1588659"/>
                        <a:pt x="1733115" y="1597642"/>
                      </a:cubicBezTo>
                      <a:lnTo>
                        <a:pt x="1733115" y="1597642"/>
                      </a:lnTo>
                      <a:cubicBezTo>
                        <a:pt x="1731677" y="1601236"/>
                        <a:pt x="1731138" y="1604290"/>
                        <a:pt x="1731138" y="1606806"/>
                      </a:cubicBezTo>
                      <a:lnTo>
                        <a:pt x="1731138" y="1606806"/>
                      </a:lnTo>
                      <a:cubicBezTo>
                        <a:pt x="1731138" y="1614352"/>
                        <a:pt x="1736349" y="1618484"/>
                        <a:pt x="1740122" y="1622437"/>
                      </a:cubicBezTo>
                      <a:lnTo>
                        <a:pt x="1740122" y="1622437"/>
                      </a:lnTo>
                      <a:cubicBezTo>
                        <a:pt x="1740661" y="1622797"/>
                        <a:pt x="1740841" y="1622797"/>
                        <a:pt x="1741020" y="1622797"/>
                      </a:cubicBezTo>
                      <a:lnTo>
                        <a:pt x="1741020" y="1622797"/>
                      </a:lnTo>
                      <a:cubicBezTo>
                        <a:pt x="1741020" y="1622617"/>
                        <a:pt x="1741020" y="1622797"/>
                        <a:pt x="1741200" y="1622258"/>
                      </a:cubicBezTo>
                      <a:lnTo>
                        <a:pt x="1741200" y="1622258"/>
                      </a:lnTo>
                      <a:cubicBezTo>
                        <a:pt x="1741559" y="1621359"/>
                        <a:pt x="1742278" y="1619742"/>
                        <a:pt x="1742817" y="1617766"/>
                      </a:cubicBezTo>
                      <a:lnTo>
                        <a:pt x="1742817" y="1617766"/>
                      </a:lnTo>
                      <a:cubicBezTo>
                        <a:pt x="1743895" y="1613813"/>
                        <a:pt x="1745333" y="1608423"/>
                        <a:pt x="1748567" y="1603392"/>
                      </a:cubicBezTo>
                      <a:lnTo>
                        <a:pt x="1748567" y="1603392"/>
                      </a:lnTo>
                      <a:cubicBezTo>
                        <a:pt x="1752340" y="1597463"/>
                        <a:pt x="1756113" y="1593869"/>
                        <a:pt x="1760425" y="1593869"/>
                      </a:cubicBezTo>
                      <a:lnTo>
                        <a:pt x="1760425" y="1593869"/>
                      </a:lnTo>
                      <a:cubicBezTo>
                        <a:pt x="1764557" y="1593869"/>
                        <a:pt x="1767073" y="1597463"/>
                        <a:pt x="1767612" y="1601775"/>
                      </a:cubicBezTo>
                      <a:lnTo>
                        <a:pt x="1767612" y="1601775"/>
                      </a:lnTo>
                      <a:cubicBezTo>
                        <a:pt x="1767792" y="1603392"/>
                        <a:pt x="1767971" y="1605189"/>
                        <a:pt x="1767971" y="1607165"/>
                      </a:cubicBezTo>
                      <a:lnTo>
                        <a:pt x="1767971" y="1607165"/>
                      </a:lnTo>
                      <a:cubicBezTo>
                        <a:pt x="1767971" y="1616149"/>
                        <a:pt x="1765815" y="1627468"/>
                        <a:pt x="1762042" y="1632679"/>
                      </a:cubicBezTo>
                      <a:lnTo>
                        <a:pt x="1762042" y="1632679"/>
                      </a:lnTo>
                      <a:cubicBezTo>
                        <a:pt x="1757550" y="1640045"/>
                        <a:pt x="1751980" y="1643100"/>
                        <a:pt x="1751980" y="1653880"/>
                      </a:cubicBezTo>
                      <a:lnTo>
                        <a:pt x="1751980" y="1653880"/>
                      </a:lnTo>
                      <a:lnTo>
                        <a:pt x="1749824" y="1653880"/>
                      </a:lnTo>
                      <a:lnTo>
                        <a:pt x="1751980" y="1654239"/>
                      </a:lnTo>
                      <a:cubicBezTo>
                        <a:pt x="1751801" y="1654958"/>
                        <a:pt x="1751801" y="1655856"/>
                        <a:pt x="1751801" y="1656575"/>
                      </a:cubicBezTo>
                      <a:lnTo>
                        <a:pt x="1751801" y="1656575"/>
                      </a:lnTo>
                      <a:cubicBezTo>
                        <a:pt x="1751980" y="1665738"/>
                        <a:pt x="1756472" y="1668613"/>
                        <a:pt x="1760605" y="1668793"/>
                      </a:cubicBezTo>
                      <a:lnTo>
                        <a:pt x="1760605" y="1668793"/>
                      </a:lnTo>
                      <a:cubicBezTo>
                        <a:pt x="1761144" y="1668793"/>
                        <a:pt x="1761683" y="1668793"/>
                        <a:pt x="1761683" y="1668793"/>
                      </a:cubicBezTo>
                      <a:lnTo>
                        <a:pt x="1761683" y="1668793"/>
                      </a:lnTo>
                      <a:cubicBezTo>
                        <a:pt x="1766175" y="1666996"/>
                        <a:pt x="1773182" y="1665738"/>
                        <a:pt x="1781087" y="1665738"/>
                      </a:cubicBezTo>
                      <a:lnTo>
                        <a:pt x="1781087" y="1665738"/>
                      </a:lnTo>
                      <a:cubicBezTo>
                        <a:pt x="1785938" y="1665738"/>
                        <a:pt x="1790969" y="1666098"/>
                        <a:pt x="1795820" y="1667176"/>
                      </a:cubicBezTo>
                      <a:lnTo>
                        <a:pt x="1795820" y="1667176"/>
                      </a:lnTo>
                      <a:cubicBezTo>
                        <a:pt x="1796898" y="1667355"/>
                        <a:pt x="1797976" y="1667355"/>
                        <a:pt x="1799054" y="1667355"/>
                      </a:cubicBezTo>
                      <a:lnTo>
                        <a:pt x="1799054" y="1667355"/>
                      </a:lnTo>
                      <a:cubicBezTo>
                        <a:pt x="1810554" y="1667715"/>
                        <a:pt x="1824209" y="1661067"/>
                        <a:pt x="1825466" y="1658551"/>
                      </a:cubicBezTo>
                      <a:lnTo>
                        <a:pt x="1825466" y="1658551"/>
                      </a:lnTo>
                      <a:cubicBezTo>
                        <a:pt x="1828700" y="1655317"/>
                        <a:pt x="1835348" y="1640404"/>
                        <a:pt x="1844332" y="1634116"/>
                      </a:cubicBezTo>
                      <a:lnTo>
                        <a:pt x="1844332" y="1634116"/>
                      </a:lnTo>
                      <a:cubicBezTo>
                        <a:pt x="1852597" y="1629444"/>
                        <a:pt x="1867150" y="1608243"/>
                        <a:pt x="1875415" y="1601056"/>
                      </a:cubicBezTo>
                      <a:lnTo>
                        <a:pt x="1875415" y="1601056"/>
                      </a:lnTo>
                      <a:cubicBezTo>
                        <a:pt x="1876852" y="1599799"/>
                        <a:pt x="1878110" y="1598900"/>
                        <a:pt x="1879907" y="1598721"/>
                      </a:cubicBezTo>
                      <a:lnTo>
                        <a:pt x="1879907" y="1598721"/>
                      </a:lnTo>
                      <a:cubicBezTo>
                        <a:pt x="1883500" y="1599080"/>
                        <a:pt x="1883860" y="1602494"/>
                        <a:pt x="1883860" y="1604111"/>
                      </a:cubicBezTo>
                      <a:lnTo>
                        <a:pt x="1883860" y="1604111"/>
                      </a:lnTo>
                      <a:cubicBezTo>
                        <a:pt x="1883860" y="1608962"/>
                        <a:pt x="1881704" y="1616508"/>
                        <a:pt x="1880985" y="1622258"/>
                      </a:cubicBezTo>
                      <a:lnTo>
                        <a:pt x="1880985" y="1622258"/>
                      </a:lnTo>
                      <a:cubicBezTo>
                        <a:pt x="1879008" y="1629265"/>
                        <a:pt x="1876852" y="1645435"/>
                        <a:pt x="1876852" y="1660168"/>
                      </a:cubicBezTo>
                      <a:lnTo>
                        <a:pt x="1876852" y="1660168"/>
                      </a:lnTo>
                      <a:cubicBezTo>
                        <a:pt x="1876852" y="1663762"/>
                        <a:pt x="1877032" y="1667176"/>
                        <a:pt x="1877212" y="1670230"/>
                      </a:cubicBezTo>
                      <a:lnTo>
                        <a:pt x="1877212" y="1670230"/>
                      </a:lnTo>
                      <a:cubicBezTo>
                        <a:pt x="1879727" y="1685322"/>
                        <a:pt x="1891046" y="1685143"/>
                        <a:pt x="1896257" y="1686580"/>
                      </a:cubicBezTo>
                      <a:lnTo>
                        <a:pt x="1896257" y="1686580"/>
                      </a:lnTo>
                      <a:cubicBezTo>
                        <a:pt x="1903444" y="1687119"/>
                        <a:pt x="1914943" y="1695564"/>
                        <a:pt x="1918177" y="1709578"/>
                      </a:cubicBezTo>
                      <a:lnTo>
                        <a:pt x="1918177" y="1709578"/>
                      </a:lnTo>
                      <a:cubicBezTo>
                        <a:pt x="1921411" y="1720179"/>
                        <a:pt x="1932730" y="1730061"/>
                        <a:pt x="1933090" y="1741919"/>
                      </a:cubicBezTo>
                      <a:lnTo>
                        <a:pt x="1933090" y="1741919"/>
                      </a:lnTo>
                      <a:cubicBezTo>
                        <a:pt x="1933090" y="1742458"/>
                        <a:pt x="1933090" y="1743177"/>
                        <a:pt x="1932910" y="1743895"/>
                      </a:cubicBezTo>
                      <a:lnTo>
                        <a:pt x="1932910" y="1743895"/>
                      </a:lnTo>
                      <a:cubicBezTo>
                        <a:pt x="1931473" y="1753598"/>
                        <a:pt x="1926442" y="1768690"/>
                        <a:pt x="1916201" y="1774799"/>
                      </a:cubicBezTo>
                      <a:lnTo>
                        <a:pt x="1916201" y="1774799"/>
                      </a:lnTo>
                      <a:cubicBezTo>
                        <a:pt x="1907756" y="1780908"/>
                        <a:pt x="1893023" y="1800851"/>
                        <a:pt x="1887812" y="1808937"/>
                      </a:cubicBezTo>
                      <a:lnTo>
                        <a:pt x="1887812" y="1808937"/>
                      </a:lnTo>
                      <a:cubicBezTo>
                        <a:pt x="1880625" y="1817022"/>
                        <a:pt x="1870744" y="1813967"/>
                        <a:pt x="1865533" y="1822232"/>
                      </a:cubicBezTo>
                      <a:lnTo>
                        <a:pt x="1865533" y="1822232"/>
                      </a:lnTo>
                      <a:cubicBezTo>
                        <a:pt x="1858346" y="1832114"/>
                        <a:pt x="1860862" y="1838942"/>
                        <a:pt x="1859604" y="1850261"/>
                      </a:cubicBezTo>
                      <a:lnTo>
                        <a:pt x="1859604" y="1850261"/>
                      </a:lnTo>
                      <a:cubicBezTo>
                        <a:pt x="1857627" y="1864635"/>
                        <a:pt x="1839660" y="1872181"/>
                        <a:pt x="1828700" y="1873798"/>
                      </a:cubicBezTo>
                      <a:lnTo>
                        <a:pt x="1828700" y="1873798"/>
                      </a:lnTo>
                      <a:cubicBezTo>
                        <a:pt x="1819537" y="1875236"/>
                        <a:pt x="1820256" y="1893203"/>
                        <a:pt x="1815944" y="1900569"/>
                      </a:cubicBezTo>
                      <a:lnTo>
                        <a:pt x="1815944" y="1900569"/>
                      </a:lnTo>
                      <a:cubicBezTo>
                        <a:pt x="1809475" y="1909553"/>
                        <a:pt x="1792586" y="1905420"/>
                        <a:pt x="1782704" y="1908475"/>
                      </a:cubicBezTo>
                      <a:lnTo>
                        <a:pt x="1782704" y="1908475"/>
                      </a:lnTo>
                      <a:cubicBezTo>
                        <a:pt x="1774619" y="1909553"/>
                        <a:pt x="1778213" y="1920693"/>
                        <a:pt x="1767971" y="1930575"/>
                      </a:cubicBezTo>
                      <a:lnTo>
                        <a:pt x="1767971" y="1930575"/>
                      </a:lnTo>
                      <a:cubicBezTo>
                        <a:pt x="1757730" y="1939378"/>
                        <a:pt x="1746411" y="1937941"/>
                        <a:pt x="1736708" y="1940456"/>
                      </a:cubicBezTo>
                      <a:lnTo>
                        <a:pt x="1736708" y="1940456"/>
                      </a:lnTo>
                      <a:cubicBezTo>
                        <a:pt x="1727725" y="1943152"/>
                        <a:pt x="1711914" y="1949799"/>
                        <a:pt x="1704906" y="1952494"/>
                      </a:cubicBezTo>
                      <a:lnTo>
                        <a:pt x="1704906" y="1952494"/>
                      </a:lnTo>
                      <a:cubicBezTo>
                        <a:pt x="1699876" y="1952494"/>
                        <a:pt x="1698798" y="1963275"/>
                        <a:pt x="1695204" y="1976032"/>
                      </a:cubicBezTo>
                      <a:lnTo>
                        <a:pt x="1695204" y="1976032"/>
                      </a:lnTo>
                      <a:cubicBezTo>
                        <a:pt x="1689455" y="1990585"/>
                        <a:pt x="1649388" y="2005138"/>
                        <a:pt x="1636272" y="2007115"/>
                      </a:cubicBezTo>
                      <a:lnTo>
                        <a:pt x="1636272" y="2007115"/>
                      </a:lnTo>
                      <a:cubicBezTo>
                        <a:pt x="1627288" y="2006935"/>
                        <a:pt x="1612735" y="2017356"/>
                        <a:pt x="1603571" y="2024004"/>
                      </a:cubicBezTo>
                      <a:lnTo>
                        <a:pt x="1603571" y="2024004"/>
                      </a:lnTo>
                      <a:cubicBezTo>
                        <a:pt x="1596385" y="2029035"/>
                        <a:pt x="1589737" y="2034784"/>
                        <a:pt x="1582011" y="2034964"/>
                      </a:cubicBezTo>
                      <a:lnTo>
                        <a:pt x="1582011" y="2034964"/>
                      </a:lnTo>
                      <a:cubicBezTo>
                        <a:pt x="1580035" y="2034964"/>
                        <a:pt x="1577878" y="2034604"/>
                        <a:pt x="1576261" y="2033706"/>
                      </a:cubicBezTo>
                      <a:lnTo>
                        <a:pt x="1576261" y="2033706"/>
                      </a:lnTo>
                      <a:cubicBezTo>
                        <a:pt x="1575543" y="2033347"/>
                        <a:pt x="1574644" y="2033347"/>
                        <a:pt x="1573746" y="2033347"/>
                      </a:cubicBezTo>
                      <a:lnTo>
                        <a:pt x="1573746" y="2033347"/>
                      </a:lnTo>
                      <a:cubicBezTo>
                        <a:pt x="1567637" y="2033167"/>
                        <a:pt x="1557755" y="2039815"/>
                        <a:pt x="1551467" y="2046283"/>
                      </a:cubicBezTo>
                      <a:lnTo>
                        <a:pt x="1551467" y="2046283"/>
                      </a:lnTo>
                      <a:cubicBezTo>
                        <a:pt x="1541585" y="2057063"/>
                        <a:pt x="1520024" y="2052392"/>
                        <a:pt x="1510322" y="2055267"/>
                      </a:cubicBezTo>
                      <a:lnTo>
                        <a:pt x="1510322" y="2055267"/>
                      </a:lnTo>
                      <a:cubicBezTo>
                        <a:pt x="1503674" y="2055446"/>
                        <a:pt x="1499362" y="2072156"/>
                        <a:pt x="1490019" y="2077726"/>
                      </a:cubicBezTo>
                      <a:lnTo>
                        <a:pt x="1490019" y="2077726"/>
                      </a:lnTo>
                      <a:cubicBezTo>
                        <a:pt x="1487324" y="2079163"/>
                        <a:pt x="1484269" y="2079702"/>
                        <a:pt x="1481215" y="2079702"/>
                      </a:cubicBezTo>
                      <a:lnTo>
                        <a:pt x="1481215" y="2079702"/>
                      </a:lnTo>
                      <a:cubicBezTo>
                        <a:pt x="1474028" y="2079702"/>
                        <a:pt x="1466302" y="2076109"/>
                        <a:pt x="1459654" y="2069281"/>
                      </a:cubicBezTo>
                      <a:lnTo>
                        <a:pt x="1459654" y="2069281"/>
                      </a:lnTo>
                      <a:cubicBezTo>
                        <a:pt x="1451210" y="2062094"/>
                        <a:pt x="1448874" y="2054009"/>
                        <a:pt x="1448874" y="2046103"/>
                      </a:cubicBezTo>
                      <a:lnTo>
                        <a:pt x="1448874" y="2046103"/>
                      </a:lnTo>
                      <a:cubicBezTo>
                        <a:pt x="1448874" y="2043408"/>
                        <a:pt x="1449054" y="2040534"/>
                        <a:pt x="1449593" y="2037659"/>
                      </a:cubicBezTo>
                      <a:lnTo>
                        <a:pt x="1449593" y="2037659"/>
                      </a:lnTo>
                      <a:cubicBezTo>
                        <a:pt x="1449952" y="2036401"/>
                        <a:pt x="1449952" y="2035143"/>
                        <a:pt x="1449952" y="2033886"/>
                      </a:cubicBezTo>
                      <a:lnTo>
                        <a:pt x="1449952" y="2033886"/>
                      </a:lnTo>
                      <a:cubicBezTo>
                        <a:pt x="1450132" y="2026519"/>
                        <a:pt x="1444382" y="2019512"/>
                        <a:pt x="1444202" y="2010888"/>
                      </a:cubicBezTo>
                      <a:lnTo>
                        <a:pt x="1444202" y="2010888"/>
                      </a:lnTo>
                      <a:cubicBezTo>
                        <a:pt x="1444023" y="2009810"/>
                        <a:pt x="1443843" y="2008732"/>
                        <a:pt x="1443843" y="2007654"/>
                      </a:cubicBezTo>
                      <a:lnTo>
                        <a:pt x="1443843" y="2007654"/>
                      </a:lnTo>
                      <a:cubicBezTo>
                        <a:pt x="1444023" y="1999748"/>
                        <a:pt x="1447976" y="1993819"/>
                        <a:pt x="1447976" y="1985195"/>
                      </a:cubicBezTo>
                      <a:lnTo>
                        <a:pt x="1447976" y="1985195"/>
                      </a:lnTo>
                      <a:cubicBezTo>
                        <a:pt x="1447976" y="1985195"/>
                        <a:pt x="1447976" y="1985195"/>
                        <a:pt x="1447976" y="1985195"/>
                      </a:cubicBezTo>
                      <a:lnTo>
                        <a:pt x="1447976" y="1985195"/>
                      </a:lnTo>
                      <a:cubicBezTo>
                        <a:pt x="1447976" y="1984117"/>
                        <a:pt x="1447976" y="1983039"/>
                        <a:pt x="1447976" y="1982320"/>
                      </a:cubicBezTo>
                      <a:lnTo>
                        <a:pt x="1447976" y="1982320"/>
                      </a:lnTo>
                      <a:cubicBezTo>
                        <a:pt x="1447616" y="1975493"/>
                        <a:pt x="1449054" y="1975493"/>
                        <a:pt x="1451030" y="1971719"/>
                      </a:cubicBezTo>
                      <a:lnTo>
                        <a:pt x="1451030" y="1971719"/>
                      </a:lnTo>
                      <a:cubicBezTo>
                        <a:pt x="1454084" y="1968126"/>
                        <a:pt x="1458576" y="1939378"/>
                        <a:pt x="1459654" y="1925184"/>
                      </a:cubicBezTo>
                      <a:lnTo>
                        <a:pt x="1459654" y="1925184"/>
                      </a:lnTo>
                      <a:cubicBezTo>
                        <a:pt x="1459654" y="1924466"/>
                        <a:pt x="1459834" y="1923747"/>
                        <a:pt x="1459834" y="1923028"/>
                      </a:cubicBezTo>
                      <a:lnTo>
                        <a:pt x="1459834" y="1923028"/>
                      </a:lnTo>
                      <a:cubicBezTo>
                        <a:pt x="1460014" y="1911170"/>
                        <a:pt x="1450491" y="1895179"/>
                        <a:pt x="1447796" y="1881883"/>
                      </a:cubicBezTo>
                      <a:lnTo>
                        <a:pt x="1447796" y="1881883"/>
                      </a:lnTo>
                      <a:cubicBezTo>
                        <a:pt x="1445101" y="1867150"/>
                        <a:pt x="1442406" y="1843254"/>
                        <a:pt x="1442226" y="1829599"/>
                      </a:cubicBezTo>
                      <a:lnTo>
                        <a:pt x="1442226" y="1829599"/>
                      </a:lnTo>
                      <a:cubicBezTo>
                        <a:pt x="1442226" y="1816662"/>
                        <a:pt x="1439172" y="1792946"/>
                        <a:pt x="1428212" y="1783603"/>
                      </a:cubicBezTo>
                      <a:lnTo>
                        <a:pt x="1428212" y="1783603"/>
                      </a:lnTo>
                      <a:cubicBezTo>
                        <a:pt x="1415096" y="1770127"/>
                        <a:pt x="1419588" y="1745512"/>
                        <a:pt x="1415635" y="1734912"/>
                      </a:cubicBezTo>
                      <a:lnTo>
                        <a:pt x="1415635" y="1734912"/>
                      </a:lnTo>
                      <a:cubicBezTo>
                        <a:pt x="1414916" y="1732756"/>
                        <a:pt x="1414736" y="1730240"/>
                        <a:pt x="1414736" y="1727186"/>
                      </a:cubicBezTo>
                      <a:lnTo>
                        <a:pt x="1414736" y="1727186"/>
                      </a:lnTo>
                      <a:cubicBezTo>
                        <a:pt x="1414736" y="1708141"/>
                        <a:pt x="1424618" y="1666996"/>
                        <a:pt x="1424439" y="1660887"/>
                      </a:cubicBezTo>
                      <a:lnTo>
                        <a:pt x="1424439" y="1660887"/>
                      </a:lnTo>
                      <a:cubicBezTo>
                        <a:pt x="1424618" y="1652981"/>
                        <a:pt x="1415275" y="1635194"/>
                        <a:pt x="1411862" y="1632140"/>
                      </a:cubicBezTo>
                      <a:lnTo>
                        <a:pt x="1411862" y="1632140"/>
                      </a:lnTo>
                      <a:cubicBezTo>
                        <a:pt x="1408089" y="1628187"/>
                        <a:pt x="1404136" y="1623695"/>
                        <a:pt x="1404136" y="1616867"/>
                      </a:cubicBezTo>
                      <a:lnTo>
                        <a:pt x="1404136" y="1616867"/>
                      </a:lnTo>
                      <a:cubicBezTo>
                        <a:pt x="1404136" y="1614172"/>
                        <a:pt x="1404675" y="1611298"/>
                        <a:pt x="1405932" y="1608243"/>
                      </a:cubicBezTo>
                      <a:lnTo>
                        <a:pt x="1405932" y="1608243"/>
                      </a:lnTo>
                      <a:cubicBezTo>
                        <a:pt x="1406831" y="1605189"/>
                        <a:pt x="1407190" y="1601775"/>
                        <a:pt x="1407190" y="1598182"/>
                      </a:cubicBezTo>
                      <a:lnTo>
                        <a:pt x="1407190" y="1598182"/>
                      </a:lnTo>
                      <a:cubicBezTo>
                        <a:pt x="1407190" y="1589917"/>
                        <a:pt x="1405393" y="1580214"/>
                        <a:pt x="1405393" y="1569434"/>
                      </a:cubicBezTo>
                      <a:lnTo>
                        <a:pt x="1405393" y="1569434"/>
                      </a:lnTo>
                      <a:cubicBezTo>
                        <a:pt x="1405393" y="1567458"/>
                        <a:pt x="1405393" y="1565661"/>
                        <a:pt x="1405573" y="1563864"/>
                      </a:cubicBezTo>
                      <a:lnTo>
                        <a:pt x="1405573" y="1563864"/>
                      </a:lnTo>
                      <a:cubicBezTo>
                        <a:pt x="1405573" y="1548233"/>
                        <a:pt x="1401441" y="1513556"/>
                        <a:pt x="1400183" y="1501877"/>
                      </a:cubicBezTo>
                      <a:lnTo>
                        <a:pt x="1400183" y="1501877"/>
                      </a:lnTo>
                      <a:cubicBezTo>
                        <a:pt x="1397488" y="1490019"/>
                        <a:pt x="1395332" y="1487144"/>
                        <a:pt x="1390481" y="1483371"/>
                      </a:cubicBezTo>
                      <a:lnTo>
                        <a:pt x="1390481" y="1483371"/>
                      </a:lnTo>
                      <a:cubicBezTo>
                        <a:pt x="1388684" y="1481934"/>
                        <a:pt x="1388325" y="1479957"/>
                        <a:pt x="1388325" y="1478161"/>
                      </a:cubicBezTo>
                      <a:lnTo>
                        <a:pt x="1388325" y="1478161"/>
                      </a:lnTo>
                      <a:cubicBezTo>
                        <a:pt x="1388684" y="1467919"/>
                        <a:pt x="1400003" y="1447257"/>
                        <a:pt x="1408628" y="1439531"/>
                      </a:cubicBezTo>
                      <a:lnTo>
                        <a:pt x="1408628" y="1439531"/>
                      </a:lnTo>
                      <a:cubicBezTo>
                        <a:pt x="1412580" y="1436297"/>
                        <a:pt x="1414018" y="1433063"/>
                        <a:pt x="1413838" y="1432524"/>
                      </a:cubicBezTo>
                      <a:lnTo>
                        <a:pt x="1413838" y="1432524"/>
                      </a:lnTo>
                      <a:lnTo>
                        <a:pt x="1413838" y="1432883"/>
                      </a:lnTo>
                      <a:cubicBezTo>
                        <a:pt x="1413119" y="1432883"/>
                        <a:pt x="1411323" y="1433243"/>
                        <a:pt x="1408987" y="1434500"/>
                      </a:cubicBezTo>
                      <a:lnTo>
                        <a:pt x="1408987" y="1434500"/>
                      </a:lnTo>
                      <a:cubicBezTo>
                        <a:pt x="1398746" y="1439890"/>
                        <a:pt x="1387606" y="1467919"/>
                        <a:pt x="1384012" y="1479418"/>
                      </a:cubicBezTo>
                      <a:lnTo>
                        <a:pt x="1384012" y="1479418"/>
                      </a:lnTo>
                      <a:cubicBezTo>
                        <a:pt x="1382755" y="1485168"/>
                        <a:pt x="1379880" y="1489121"/>
                        <a:pt x="1375568" y="1489121"/>
                      </a:cubicBezTo>
                      <a:lnTo>
                        <a:pt x="1375568" y="1489121"/>
                      </a:lnTo>
                      <a:cubicBezTo>
                        <a:pt x="1370178" y="1488761"/>
                        <a:pt x="1367123" y="1483371"/>
                        <a:pt x="1367123" y="1476364"/>
                      </a:cubicBezTo>
                      <a:lnTo>
                        <a:pt x="1367123" y="1476364"/>
                      </a:lnTo>
                      <a:cubicBezTo>
                        <a:pt x="1365866" y="1465224"/>
                        <a:pt x="1364428" y="1434500"/>
                        <a:pt x="1362272" y="1422103"/>
                      </a:cubicBezTo>
                      <a:lnTo>
                        <a:pt x="1362272" y="1422103"/>
                      </a:lnTo>
                      <a:cubicBezTo>
                        <a:pt x="1361553" y="1424079"/>
                        <a:pt x="1360655" y="1426774"/>
                        <a:pt x="1359936" y="1429649"/>
                      </a:cubicBezTo>
                      <a:lnTo>
                        <a:pt x="1359936" y="1429649"/>
                      </a:lnTo>
                      <a:cubicBezTo>
                        <a:pt x="1358319" y="1436297"/>
                        <a:pt x="1356702" y="1444203"/>
                        <a:pt x="1356163" y="1448694"/>
                      </a:cubicBezTo>
                      <a:lnTo>
                        <a:pt x="1356163" y="1448694"/>
                      </a:lnTo>
                      <a:cubicBezTo>
                        <a:pt x="1355984" y="1449772"/>
                        <a:pt x="1355984" y="1450850"/>
                        <a:pt x="1355984" y="1452108"/>
                      </a:cubicBezTo>
                      <a:lnTo>
                        <a:pt x="1355984" y="1452108"/>
                      </a:lnTo>
                      <a:cubicBezTo>
                        <a:pt x="1355984" y="1459834"/>
                        <a:pt x="1359218" y="1469177"/>
                        <a:pt x="1361553" y="1479598"/>
                      </a:cubicBezTo>
                      <a:lnTo>
                        <a:pt x="1361553" y="1479598"/>
                      </a:lnTo>
                      <a:cubicBezTo>
                        <a:pt x="1362632" y="1484808"/>
                        <a:pt x="1362991" y="1502776"/>
                        <a:pt x="1362991" y="1524696"/>
                      </a:cubicBezTo>
                      <a:lnTo>
                        <a:pt x="1362991" y="1524696"/>
                      </a:lnTo>
                      <a:cubicBezTo>
                        <a:pt x="1362991" y="1560450"/>
                        <a:pt x="1362092" y="1605907"/>
                        <a:pt x="1362092" y="1615250"/>
                      </a:cubicBezTo>
                      <a:lnTo>
                        <a:pt x="1362092" y="1615250"/>
                      </a:lnTo>
                      <a:cubicBezTo>
                        <a:pt x="1362092" y="1615250"/>
                        <a:pt x="1362092" y="1615430"/>
                        <a:pt x="1362092" y="1615789"/>
                      </a:cubicBezTo>
                      <a:lnTo>
                        <a:pt x="1362092" y="1615789"/>
                      </a:lnTo>
                      <a:cubicBezTo>
                        <a:pt x="1362092" y="1617586"/>
                        <a:pt x="1362092" y="1619203"/>
                        <a:pt x="1362092" y="1620820"/>
                      </a:cubicBezTo>
                      <a:lnTo>
                        <a:pt x="1362092" y="1620820"/>
                      </a:lnTo>
                      <a:cubicBezTo>
                        <a:pt x="1362092" y="1631061"/>
                        <a:pt x="1361913" y="1634475"/>
                        <a:pt x="1358499" y="1639147"/>
                      </a:cubicBezTo>
                      <a:lnTo>
                        <a:pt x="1358499" y="1639147"/>
                      </a:lnTo>
                      <a:cubicBezTo>
                        <a:pt x="1356523" y="1640045"/>
                        <a:pt x="1355445" y="1646334"/>
                        <a:pt x="1355804" y="1653700"/>
                      </a:cubicBezTo>
                      <a:lnTo>
                        <a:pt x="1355804" y="1653700"/>
                      </a:lnTo>
                      <a:cubicBezTo>
                        <a:pt x="1355804" y="1654419"/>
                        <a:pt x="1355804" y="1654958"/>
                        <a:pt x="1355804" y="1656036"/>
                      </a:cubicBezTo>
                      <a:lnTo>
                        <a:pt x="1355804" y="1656036"/>
                      </a:lnTo>
                      <a:cubicBezTo>
                        <a:pt x="1355445" y="1658910"/>
                        <a:pt x="1355085" y="1662324"/>
                        <a:pt x="1355085" y="1665559"/>
                      </a:cubicBezTo>
                      <a:lnTo>
                        <a:pt x="1355085" y="1665559"/>
                      </a:lnTo>
                      <a:cubicBezTo>
                        <a:pt x="1355085" y="1672386"/>
                        <a:pt x="1356523" y="1679214"/>
                        <a:pt x="1359397" y="1682088"/>
                      </a:cubicBezTo>
                      <a:lnTo>
                        <a:pt x="1359397" y="1682088"/>
                      </a:lnTo>
                      <a:cubicBezTo>
                        <a:pt x="1364069" y="1688736"/>
                        <a:pt x="1366405" y="1706883"/>
                        <a:pt x="1367842" y="1718202"/>
                      </a:cubicBezTo>
                      <a:lnTo>
                        <a:pt x="1367842" y="1718202"/>
                      </a:lnTo>
                      <a:cubicBezTo>
                        <a:pt x="1367842" y="1724491"/>
                        <a:pt x="1368561" y="1734552"/>
                        <a:pt x="1368561" y="1744614"/>
                      </a:cubicBezTo>
                      <a:lnTo>
                        <a:pt x="1368561" y="1744614"/>
                      </a:lnTo>
                      <a:cubicBezTo>
                        <a:pt x="1368561" y="1749285"/>
                        <a:pt x="1368381" y="1753957"/>
                        <a:pt x="1368022" y="1758089"/>
                      </a:cubicBezTo>
                      <a:lnTo>
                        <a:pt x="1368022" y="1758089"/>
                      </a:lnTo>
                      <a:cubicBezTo>
                        <a:pt x="1366764" y="1773002"/>
                        <a:pt x="1360296" y="1806241"/>
                        <a:pt x="1357601" y="1818280"/>
                      </a:cubicBezTo>
                      <a:lnTo>
                        <a:pt x="1357601" y="1818280"/>
                      </a:lnTo>
                      <a:cubicBezTo>
                        <a:pt x="1357421" y="1819178"/>
                        <a:pt x="1357241" y="1820256"/>
                        <a:pt x="1357241" y="1821334"/>
                      </a:cubicBezTo>
                      <a:lnTo>
                        <a:pt x="1357241" y="1821334"/>
                      </a:lnTo>
                      <a:cubicBezTo>
                        <a:pt x="1357062" y="1831575"/>
                        <a:pt x="1366944" y="1846488"/>
                        <a:pt x="1371974" y="1855292"/>
                      </a:cubicBezTo>
                      <a:lnTo>
                        <a:pt x="1371974" y="1855292"/>
                      </a:lnTo>
                      <a:cubicBezTo>
                        <a:pt x="1376107" y="1864815"/>
                        <a:pt x="1377544" y="1872001"/>
                        <a:pt x="1377544" y="1883141"/>
                      </a:cubicBezTo>
                      <a:lnTo>
                        <a:pt x="1377544" y="1883141"/>
                      </a:lnTo>
                      <a:cubicBezTo>
                        <a:pt x="1376646" y="1891945"/>
                        <a:pt x="1376466" y="1914404"/>
                        <a:pt x="1376466" y="1929856"/>
                      </a:cubicBezTo>
                      <a:lnTo>
                        <a:pt x="1376466" y="1929856"/>
                      </a:lnTo>
                      <a:cubicBezTo>
                        <a:pt x="1376466" y="1934527"/>
                        <a:pt x="1376466" y="1938660"/>
                        <a:pt x="1376466" y="1940995"/>
                      </a:cubicBezTo>
                      <a:lnTo>
                        <a:pt x="1376466" y="1940995"/>
                      </a:lnTo>
                      <a:cubicBezTo>
                        <a:pt x="1377904" y="1951596"/>
                        <a:pt x="1378802" y="1954471"/>
                        <a:pt x="1385091" y="1962197"/>
                      </a:cubicBezTo>
                      <a:lnTo>
                        <a:pt x="1385091" y="1962197"/>
                      </a:lnTo>
                      <a:cubicBezTo>
                        <a:pt x="1393355" y="1970461"/>
                        <a:pt x="1402698" y="1983757"/>
                        <a:pt x="1407010" y="1995256"/>
                      </a:cubicBezTo>
                      <a:lnTo>
                        <a:pt x="1407010" y="1995256"/>
                      </a:lnTo>
                      <a:cubicBezTo>
                        <a:pt x="1409346" y="2004959"/>
                        <a:pt x="1422642" y="2026519"/>
                        <a:pt x="1427852" y="2035503"/>
                      </a:cubicBezTo>
                      <a:lnTo>
                        <a:pt x="1427852" y="2035503"/>
                      </a:lnTo>
                      <a:cubicBezTo>
                        <a:pt x="1434680" y="2045385"/>
                        <a:pt x="1446538" y="2070179"/>
                        <a:pt x="1448155" y="2081499"/>
                      </a:cubicBezTo>
                      <a:lnTo>
                        <a:pt x="1448155" y="2081499"/>
                      </a:lnTo>
                      <a:cubicBezTo>
                        <a:pt x="1448335" y="2082397"/>
                        <a:pt x="1448515" y="2083475"/>
                        <a:pt x="1448515" y="2084553"/>
                      </a:cubicBezTo>
                      <a:lnTo>
                        <a:pt x="1448515" y="2084553"/>
                      </a:lnTo>
                      <a:cubicBezTo>
                        <a:pt x="1447976" y="2096591"/>
                        <a:pt x="1432883" y="2103239"/>
                        <a:pt x="1424798" y="2108270"/>
                      </a:cubicBezTo>
                      <a:lnTo>
                        <a:pt x="1424798" y="2108270"/>
                      </a:lnTo>
                      <a:cubicBezTo>
                        <a:pt x="1424798" y="2108270"/>
                        <a:pt x="1424618" y="2108450"/>
                        <a:pt x="1424618" y="2108450"/>
                      </a:cubicBezTo>
                      <a:lnTo>
                        <a:pt x="1424618" y="2108450"/>
                      </a:lnTo>
                      <a:cubicBezTo>
                        <a:pt x="1425517" y="2108809"/>
                        <a:pt x="1426774" y="2109168"/>
                        <a:pt x="1428391" y="2109528"/>
                      </a:cubicBezTo>
                      <a:lnTo>
                        <a:pt x="1428391" y="2109528"/>
                      </a:lnTo>
                      <a:cubicBezTo>
                        <a:pt x="1432165" y="2110426"/>
                        <a:pt x="1437016" y="2111324"/>
                        <a:pt x="1441328" y="2112941"/>
                      </a:cubicBezTo>
                      <a:lnTo>
                        <a:pt x="1441328" y="2112941"/>
                      </a:lnTo>
                      <a:cubicBezTo>
                        <a:pt x="1453725" y="2118152"/>
                        <a:pt x="1448515" y="2142408"/>
                        <a:pt x="1454444" y="2148157"/>
                      </a:cubicBezTo>
                      <a:lnTo>
                        <a:pt x="1454444" y="2148157"/>
                      </a:lnTo>
                      <a:cubicBezTo>
                        <a:pt x="1456959" y="2150673"/>
                        <a:pt x="1460732" y="2151930"/>
                        <a:pt x="1465583" y="2151930"/>
                      </a:cubicBezTo>
                      <a:lnTo>
                        <a:pt x="1465583" y="2151930"/>
                      </a:lnTo>
                      <a:cubicBezTo>
                        <a:pt x="1470974" y="2151930"/>
                        <a:pt x="1477262" y="2150313"/>
                        <a:pt x="1483012" y="2147798"/>
                      </a:cubicBezTo>
                      <a:lnTo>
                        <a:pt x="1483012" y="2147798"/>
                      </a:lnTo>
                      <a:cubicBezTo>
                        <a:pt x="1488042" y="2144923"/>
                        <a:pt x="1491097" y="2143486"/>
                        <a:pt x="1494151" y="2143486"/>
                      </a:cubicBezTo>
                      <a:lnTo>
                        <a:pt x="1494151" y="2143486"/>
                      </a:lnTo>
                      <a:cubicBezTo>
                        <a:pt x="1498823" y="2143665"/>
                        <a:pt x="1500080" y="2147259"/>
                        <a:pt x="1501698" y="2149235"/>
                      </a:cubicBezTo>
                      <a:lnTo>
                        <a:pt x="1501698" y="2149235"/>
                      </a:lnTo>
                      <a:cubicBezTo>
                        <a:pt x="1502416" y="2149774"/>
                        <a:pt x="1503494" y="2150133"/>
                        <a:pt x="1504752" y="2150133"/>
                      </a:cubicBezTo>
                      <a:lnTo>
                        <a:pt x="1504752" y="2150133"/>
                      </a:lnTo>
                      <a:cubicBezTo>
                        <a:pt x="1509423" y="2150313"/>
                        <a:pt x="1516610" y="2146181"/>
                        <a:pt x="1519126" y="2141869"/>
                      </a:cubicBezTo>
                      <a:lnTo>
                        <a:pt x="1519126" y="2141869"/>
                      </a:lnTo>
                      <a:cubicBezTo>
                        <a:pt x="1523618" y="2136119"/>
                        <a:pt x="1534038" y="2131268"/>
                        <a:pt x="1548053" y="2131268"/>
                      </a:cubicBezTo>
                      <a:lnTo>
                        <a:pt x="1548053" y="2131268"/>
                      </a:lnTo>
                      <a:cubicBezTo>
                        <a:pt x="1549670" y="2131268"/>
                        <a:pt x="1551287" y="2131268"/>
                        <a:pt x="1552904" y="2131448"/>
                      </a:cubicBezTo>
                      <a:lnTo>
                        <a:pt x="1552904" y="2131448"/>
                      </a:lnTo>
                      <a:cubicBezTo>
                        <a:pt x="1554521" y="2131627"/>
                        <a:pt x="1556318" y="2131627"/>
                        <a:pt x="1557935" y="2131627"/>
                      </a:cubicBezTo>
                      <a:lnTo>
                        <a:pt x="1557935" y="2131627"/>
                      </a:lnTo>
                      <a:cubicBezTo>
                        <a:pt x="1571770" y="2131627"/>
                        <a:pt x="1586143" y="2127495"/>
                        <a:pt x="1596025" y="2127315"/>
                      </a:cubicBezTo>
                      <a:lnTo>
                        <a:pt x="1596025" y="2127315"/>
                      </a:lnTo>
                      <a:cubicBezTo>
                        <a:pt x="1606985" y="2126237"/>
                        <a:pt x="1616867" y="2118332"/>
                        <a:pt x="1618844" y="2111684"/>
                      </a:cubicBezTo>
                      <a:lnTo>
                        <a:pt x="1618844" y="2111684"/>
                      </a:lnTo>
                      <a:cubicBezTo>
                        <a:pt x="1620461" y="2107731"/>
                        <a:pt x="1624413" y="2106833"/>
                        <a:pt x="1627827" y="2106833"/>
                      </a:cubicBezTo>
                      <a:lnTo>
                        <a:pt x="1627827" y="2106833"/>
                      </a:lnTo>
                      <a:cubicBezTo>
                        <a:pt x="1634475" y="2107551"/>
                        <a:pt x="1642021" y="2108809"/>
                        <a:pt x="1643638" y="2115097"/>
                      </a:cubicBezTo>
                      <a:lnTo>
                        <a:pt x="1643638" y="2115097"/>
                      </a:lnTo>
                      <a:lnTo>
                        <a:pt x="1643638" y="2119949"/>
                      </a:lnTo>
                      <a:lnTo>
                        <a:pt x="1643279" y="2119589"/>
                      </a:lnTo>
                      <a:cubicBezTo>
                        <a:pt x="1642381" y="2128753"/>
                        <a:pt x="1639865" y="2147438"/>
                        <a:pt x="1639865" y="2154805"/>
                      </a:cubicBezTo>
                      <a:lnTo>
                        <a:pt x="1639865" y="2154805"/>
                      </a:lnTo>
                      <a:lnTo>
                        <a:pt x="1637709" y="2154805"/>
                      </a:lnTo>
                      <a:lnTo>
                        <a:pt x="1639865" y="2155164"/>
                      </a:lnTo>
                      <a:cubicBezTo>
                        <a:pt x="1639506" y="2159836"/>
                        <a:pt x="1637709" y="2162711"/>
                        <a:pt x="1635014" y="2163429"/>
                      </a:cubicBezTo>
                      <a:lnTo>
                        <a:pt x="1635014" y="2163429"/>
                      </a:lnTo>
                      <a:cubicBezTo>
                        <a:pt x="1632858" y="2164148"/>
                        <a:pt x="1632139" y="2163789"/>
                        <a:pt x="1629983" y="2165945"/>
                      </a:cubicBezTo>
                      <a:lnTo>
                        <a:pt x="1629983" y="2165945"/>
                      </a:lnTo>
                      <a:cubicBezTo>
                        <a:pt x="1626929" y="2168640"/>
                        <a:pt x="1621359" y="2184990"/>
                        <a:pt x="1618844" y="2197747"/>
                      </a:cubicBezTo>
                      <a:lnTo>
                        <a:pt x="1618844" y="2197747"/>
                      </a:lnTo>
                      <a:cubicBezTo>
                        <a:pt x="1617227" y="2211222"/>
                        <a:pt x="1598720" y="2236017"/>
                        <a:pt x="1593689" y="2243743"/>
                      </a:cubicBezTo>
                      <a:lnTo>
                        <a:pt x="1593689" y="2243743"/>
                      </a:lnTo>
                      <a:cubicBezTo>
                        <a:pt x="1589737" y="2252726"/>
                        <a:pt x="1586143" y="2267459"/>
                        <a:pt x="1578238" y="2274107"/>
                      </a:cubicBezTo>
                      <a:lnTo>
                        <a:pt x="1578238" y="2274107"/>
                      </a:lnTo>
                      <a:cubicBezTo>
                        <a:pt x="1573566" y="2276263"/>
                        <a:pt x="1563325" y="2304831"/>
                        <a:pt x="1558474" y="2319205"/>
                      </a:cubicBezTo>
                      <a:lnTo>
                        <a:pt x="1558474" y="2319205"/>
                      </a:lnTo>
                      <a:cubicBezTo>
                        <a:pt x="1554521" y="2333579"/>
                        <a:pt x="1553443" y="2345617"/>
                        <a:pt x="1547694" y="2353343"/>
                      </a:cubicBezTo>
                      <a:lnTo>
                        <a:pt x="1547694" y="2353343"/>
                      </a:lnTo>
                      <a:cubicBezTo>
                        <a:pt x="1542663" y="2359631"/>
                        <a:pt x="1507088" y="2416946"/>
                        <a:pt x="1496846" y="2432757"/>
                      </a:cubicBezTo>
                      <a:lnTo>
                        <a:pt x="1496846" y="2432757"/>
                      </a:lnTo>
                      <a:cubicBezTo>
                        <a:pt x="1487683" y="2448748"/>
                        <a:pt x="1480496" y="2457732"/>
                        <a:pt x="1466661" y="2461864"/>
                      </a:cubicBezTo>
                      <a:lnTo>
                        <a:pt x="1466661" y="2461864"/>
                      </a:lnTo>
                      <a:cubicBezTo>
                        <a:pt x="1454444" y="2466715"/>
                        <a:pt x="1454803" y="2472824"/>
                        <a:pt x="1442226" y="2482886"/>
                      </a:cubicBezTo>
                      <a:lnTo>
                        <a:pt x="1442226" y="2482886"/>
                      </a:lnTo>
                      <a:cubicBezTo>
                        <a:pt x="1431446" y="2490073"/>
                        <a:pt x="1410065" y="2523671"/>
                        <a:pt x="1405034" y="2533733"/>
                      </a:cubicBezTo>
                      <a:lnTo>
                        <a:pt x="1405034" y="2533733"/>
                      </a:lnTo>
                      <a:cubicBezTo>
                        <a:pt x="1402339" y="2539662"/>
                        <a:pt x="1400722" y="2542896"/>
                        <a:pt x="1396410" y="2543256"/>
                      </a:cubicBezTo>
                      <a:lnTo>
                        <a:pt x="1396410" y="2543256"/>
                      </a:lnTo>
                      <a:cubicBezTo>
                        <a:pt x="1392637" y="2543076"/>
                        <a:pt x="1390840" y="2540740"/>
                        <a:pt x="1386708" y="2538764"/>
                      </a:cubicBezTo>
                      <a:lnTo>
                        <a:pt x="1386708" y="2538764"/>
                      </a:lnTo>
                      <a:cubicBezTo>
                        <a:pt x="1386528" y="2538584"/>
                        <a:pt x="1386348" y="2538404"/>
                        <a:pt x="1386169" y="2538404"/>
                      </a:cubicBezTo>
                      <a:lnTo>
                        <a:pt x="1386169" y="2538404"/>
                      </a:lnTo>
                      <a:cubicBezTo>
                        <a:pt x="1386169" y="2538764"/>
                        <a:pt x="1386169" y="2539303"/>
                        <a:pt x="1386169" y="2539662"/>
                      </a:cubicBezTo>
                      <a:lnTo>
                        <a:pt x="1386169" y="2539662"/>
                      </a:lnTo>
                      <a:cubicBezTo>
                        <a:pt x="1386169" y="2541459"/>
                        <a:pt x="1386348" y="2543974"/>
                        <a:pt x="1386348" y="2546669"/>
                      </a:cubicBezTo>
                      <a:lnTo>
                        <a:pt x="1386348" y="2546669"/>
                      </a:lnTo>
                      <a:cubicBezTo>
                        <a:pt x="1386348" y="2549185"/>
                        <a:pt x="1386169" y="2551880"/>
                        <a:pt x="1385270" y="2554934"/>
                      </a:cubicBezTo>
                      <a:lnTo>
                        <a:pt x="1385270" y="2554934"/>
                      </a:lnTo>
                      <a:cubicBezTo>
                        <a:pt x="1381317" y="2562840"/>
                        <a:pt x="1370896" y="2582963"/>
                        <a:pt x="1368381" y="2594462"/>
                      </a:cubicBezTo>
                      <a:lnTo>
                        <a:pt x="1368381" y="2594462"/>
                      </a:lnTo>
                      <a:cubicBezTo>
                        <a:pt x="1363889" y="2607578"/>
                        <a:pt x="1350414" y="2616921"/>
                        <a:pt x="1340352" y="2627342"/>
                      </a:cubicBezTo>
                      <a:lnTo>
                        <a:pt x="1340352" y="2627342"/>
                      </a:lnTo>
                      <a:cubicBezTo>
                        <a:pt x="1331728" y="2637404"/>
                        <a:pt x="1330470" y="2648723"/>
                        <a:pt x="1324900" y="2657706"/>
                      </a:cubicBezTo>
                      <a:lnTo>
                        <a:pt x="1324900" y="2657706"/>
                      </a:lnTo>
                      <a:cubicBezTo>
                        <a:pt x="1320409" y="2663995"/>
                        <a:pt x="1321487" y="2692204"/>
                        <a:pt x="1316096" y="2704960"/>
                      </a:cubicBezTo>
                      <a:lnTo>
                        <a:pt x="1316096" y="2704960"/>
                      </a:lnTo>
                      <a:cubicBezTo>
                        <a:pt x="1312323" y="2716639"/>
                        <a:pt x="1308371" y="2735145"/>
                        <a:pt x="1307113" y="2752214"/>
                      </a:cubicBezTo>
                      <a:lnTo>
                        <a:pt x="1307113" y="2752214"/>
                      </a:lnTo>
                      <a:cubicBezTo>
                        <a:pt x="1306933" y="2753831"/>
                        <a:pt x="1306933" y="2755448"/>
                        <a:pt x="1306933" y="2757065"/>
                      </a:cubicBezTo>
                      <a:lnTo>
                        <a:pt x="1306933" y="2757065"/>
                      </a:lnTo>
                      <a:cubicBezTo>
                        <a:pt x="1306754" y="2771798"/>
                        <a:pt x="1311964" y="2784735"/>
                        <a:pt x="1316995" y="2788687"/>
                      </a:cubicBezTo>
                      <a:lnTo>
                        <a:pt x="1316995" y="2788687"/>
                      </a:lnTo>
                      <a:cubicBezTo>
                        <a:pt x="1324900" y="2797312"/>
                        <a:pt x="1322924" y="2818333"/>
                        <a:pt x="1324361" y="2829832"/>
                      </a:cubicBezTo>
                      <a:lnTo>
                        <a:pt x="1324361" y="2829832"/>
                      </a:lnTo>
                      <a:cubicBezTo>
                        <a:pt x="1327056" y="2842948"/>
                        <a:pt x="1337837" y="2890921"/>
                        <a:pt x="1340532" y="2901701"/>
                      </a:cubicBezTo>
                      <a:lnTo>
                        <a:pt x="1340532" y="2901701"/>
                      </a:lnTo>
                      <a:cubicBezTo>
                        <a:pt x="1342149" y="2913020"/>
                        <a:pt x="1344485" y="2913919"/>
                        <a:pt x="1355085" y="2919668"/>
                      </a:cubicBezTo>
                      <a:lnTo>
                        <a:pt x="1355085" y="2919668"/>
                      </a:lnTo>
                      <a:cubicBezTo>
                        <a:pt x="1368381" y="2927214"/>
                        <a:pt x="1369639" y="2943026"/>
                        <a:pt x="1370896" y="2957220"/>
                      </a:cubicBezTo>
                      <a:lnTo>
                        <a:pt x="1370896" y="2957220"/>
                      </a:lnTo>
                      <a:cubicBezTo>
                        <a:pt x="1373591" y="2971773"/>
                        <a:pt x="1376287" y="2985249"/>
                        <a:pt x="1377724" y="3004114"/>
                      </a:cubicBezTo>
                      <a:lnTo>
                        <a:pt x="1377724" y="3004114"/>
                      </a:lnTo>
                      <a:cubicBezTo>
                        <a:pt x="1377724" y="3021901"/>
                        <a:pt x="1392277" y="3061429"/>
                        <a:pt x="1392457" y="3075623"/>
                      </a:cubicBezTo>
                      <a:lnTo>
                        <a:pt x="1392457" y="3075623"/>
                      </a:lnTo>
                      <a:cubicBezTo>
                        <a:pt x="1393715" y="3088739"/>
                        <a:pt x="1396410" y="3103293"/>
                        <a:pt x="1399105" y="3112815"/>
                      </a:cubicBezTo>
                      <a:lnTo>
                        <a:pt x="1399105" y="3112815"/>
                      </a:lnTo>
                      <a:cubicBezTo>
                        <a:pt x="1399105" y="3113354"/>
                        <a:pt x="1399285" y="3114073"/>
                        <a:pt x="1399285" y="3114972"/>
                      </a:cubicBezTo>
                      <a:lnTo>
                        <a:pt x="1399285" y="3114972"/>
                      </a:lnTo>
                      <a:cubicBezTo>
                        <a:pt x="1399105" y="3128447"/>
                        <a:pt x="1388145" y="3159710"/>
                        <a:pt x="1379341" y="3174263"/>
                      </a:cubicBezTo>
                      <a:lnTo>
                        <a:pt x="1379341" y="3174263"/>
                      </a:lnTo>
                      <a:cubicBezTo>
                        <a:pt x="1373232" y="3185044"/>
                        <a:pt x="1368022" y="3187379"/>
                        <a:pt x="1363710" y="3187379"/>
                      </a:cubicBezTo>
                      <a:lnTo>
                        <a:pt x="1363710" y="3187379"/>
                      </a:lnTo>
                      <a:cubicBezTo>
                        <a:pt x="1362632" y="3187379"/>
                        <a:pt x="1361733" y="3187379"/>
                        <a:pt x="1360835" y="3187379"/>
                      </a:cubicBezTo>
                      <a:lnTo>
                        <a:pt x="1360835" y="3187379"/>
                      </a:lnTo>
                      <a:cubicBezTo>
                        <a:pt x="1360296" y="3187379"/>
                        <a:pt x="1359757" y="3187379"/>
                        <a:pt x="1359397" y="3187559"/>
                      </a:cubicBezTo>
                      <a:lnTo>
                        <a:pt x="1359397" y="3187559"/>
                      </a:lnTo>
                      <a:cubicBezTo>
                        <a:pt x="1355624" y="3188996"/>
                        <a:pt x="1353109" y="3189356"/>
                        <a:pt x="1348976" y="3198339"/>
                      </a:cubicBezTo>
                      <a:lnTo>
                        <a:pt x="1348976" y="3198339"/>
                      </a:lnTo>
                      <a:cubicBezTo>
                        <a:pt x="1343586" y="3207862"/>
                        <a:pt x="1336938" y="3216307"/>
                        <a:pt x="1328853" y="3219541"/>
                      </a:cubicBezTo>
                      <a:lnTo>
                        <a:pt x="1328853" y="3219541"/>
                      </a:lnTo>
                      <a:cubicBezTo>
                        <a:pt x="1328853" y="3219541"/>
                        <a:pt x="1326877" y="3221158"/>
                        <a:pt x="1325619" y="3225470"/>
                      </a:cubicBezTo>
                      <a:lnTo>
                        <a:pt x="1325619" y="3225470"/>
                      </a:lnTo>
                      <a:cubicBezTo>
                        <a:pt x="1324182" y="3229602"/>
                        <a:pt x="1322924" y="3235352"/>
                        <a:pt x="1321846" y="3241461"/>
                      </a:cubicBezTo>
                      <a:lnTo>
                        <a:pt x="1321846" y="3241461"/>
                      </a:lnTo>
                      <a:cubicBezTo>
                        <a:pt x="1319690" y="3253678"/>
                        <a:pt x="1318073" y="3267154"/>
                        <a:pt x="1316635" y="3273442"/>
                      </a:cubicBezTo>
                      <a:lnTo>
                        <a:pt x="1316635" y="3273442"/>
                      </a:lnTo>
                      <a:cubicBezTo>
                        <a:pt x="1313761" y="3286378"/>
                        <a:pt x="1303699" y="3292487"/>
                        <a:pt x="1301902" y="3296799"/>
                      </a:cubicBezTo>
                      <a:lnTo>
                        <a:pt x="1301902" y="3296799"/>
                      </a:lnTo>
                      <a:cubicBezTo>
                        <a:pt x="1301902" y="3296799"/>
                        <a:pt x="1301543" y="3297698"/>
                        <a:pt x="1301543" y="3298776"/>
                      </a:cubicBezTo>
                      <a:lnTo>
                        <a:pt x="1301543" y="3298776"/>
                      </a:lnTo>
                      <a:cubicBezTo>
                        <a:pt x="1301363" y="3305065"/>
                        <a:pt x="1307293" y="3319618"/>
                        <a:pt x="1313222" y="3325547"/>
                      </a:cubicBezTo>
                      <a:lnTo>
                        <a:pt x="1313222" y="3325547"/>
                      </a:lnTo>
                      <a:cubicBezTo>
                        <a:pt x="1322924" y="3333992"/>
                        <a:pt x="1328494" y="3344951"/>
                        <a:pt x="1329931" y="3353576"/>
                      </a:cubicBezTo>
                      <a:lnTo>
                        <a:pt x="1329931" y="3353576"/>
                      </a:lnTo>
                      <a:cubicBezTo>
                        <a:pt x="1331009" y="3361841"/>
                        <a:pt x="1338735" y="3372262"/>
                        <a:pt x="1341790" y="3379808"/>
                      </a:cubicBezTo>
                      <a:lnTo>
                        <a:pt x="1341790" y="3379808"/>
                      </a:lnTo>
                      <a:cubicBezTo>
                        <a:pt x="1342508" y="3383940"/>
                        <a:pt x="1349695" y="3390948"/>
                        <a:pt x="1349875" y="3400290"/>
                      </a:cubicBezTo>
                      <a:lnTo>
                        <a:pt x="1349875" y="3400290"/>
                      </a:lnTo>
                      <a:cubicBezTo>
                        <a:pt x="1349875" y="3408196"/>
                        <a:pt x="1350054" y="3418617"/>
                        <a:pt x="1353648" y="3425804"/>
                      </a:cubicBezTo>
                      <a:lnTo>
                        <a:pt x="1353648" y="3425804"/>
                      </a:lnTo>
                      <a:cubicBezTo>
                        <a:pt x="1356882" y="3432452"/>
                        <a:pt x="1362452" y="3441256"/>
                        <a:pt x="1362452" y="3450419"/>
                      </a:cubicBezTo>
                      <a:lnTo>
                        <a:pt x="1362452" y="3450419"/>
                      </a:lnTo>
                      <a:cubicBezTo>
                        <a:pt x="1362452" y="3452216"/>
                        <a:pt x="1362272" y="3453833"/>
                        <a:pt x="1361913" y="3455270"/>
                      </a:cubicBezTo>
                      <a:lnTo>
                        <a:pt x="1361913" y="3455270"/>
                      </a:lnTo>
                      <a:cubicBezTo>
                        <a:pt x="1359936" y="3466410"/>
                        <a:pt x="1343407" y="3485635"/>
                        <a:pt x="1334243" y="3489049"/>
                      </a:cubicBezTo>
                      <a:lnTo>
                        <a:pt x="1334243" y="3489049"/>
                      </a:lnTo>
                      <a:cubicBezTo>
                        <a:pt x="1326877" y="3492822"/>
                        <a:pt x="1324721" y="3496056"/>
                        <a:pt x="1319510" y="3504141"/>
                      </a:cubicBezTo>
                      <a:lnTo>
                        <a:pt x="1319510" y="3504141"/>
                      </a:lnTo>
                      <a:cubicBezTo>
                        <a:pt x="1318612" y="3505578"/>
                        <a:pt x="1317893" y="3508812"/>
                        <a:pt x="1317893" y="3512226"/>
                      </a:cubicBezTo>
                      <a:lnTo>
                        <a:pt x="1317893" y="3512226"/>
                      </a:lnTo>
                      <a:cubicBezTo>
                        <a:pt x="1317714" y="3517437"/>
                        <a:pt x="1319690" y="3523186"/>
                        <a:pt x="1320409" y="3524084"/>
                      </a:cubicBezTo>
                      <a:lnTo>
                        <a:pt x="1320409" y="3524084"/>
                      </a:lnTo>
                      <a:cubicBezTo>
                        <a:pt x="1321127" y="3524084"/>
                        <a:pt x="1321666" y="3523905"/>
                        <a:pt x="1322565" y="3523905"/>
                      </a:cubicBezTo>
                      <a:lnTo>
                        <a:pt x="1322565" y="3523905"/>
                      </a:lnTo>
                      <a:cubicBezTo>
                        <a:pt x="1323643" y="3523725"/>
                        <a:pt x="1326338" y="3525162"/>
                        <a:pt x="1326338" y="3526779"/>
                      </a:cubicBezTo>
                      <a:lnTo>
                        <a:pt x="1326338" y="3526779"/>
                      </a:lnTo>
                      <a:cubicBezTo>
                        <a:pt x="1326697" y="3528217"/>
                        <a:pt x="1326517" y="3529475"/>
                        <a:pt x="1326517" y="3531271"/>
                      </a:cubicBezTo>
                      <a:lnTo>
                        <a:pt x="1326517" y="3531271"/>
                      </a:lnTo>
                      <a:cubicBezTo>
                        <a:pt x="1327595" y="3535943"/>
                        <a:pt x="1341071" y="3565409"/>
                        <a:pt x="1343766" y="3576549"/>
                      </a:cubicBezTo>
                      <a:lnTo>
                        <a:pt x="1343766" y="3576549"/>
                      </a:lnTo>
                      <a:cubicBezTo>
                        <a:pt x="1346461" y="3589125"/>
                        <a:pt x="1345203" y="3605116"/>
                        <a:pt x="1346461" y="3613920"/>
                      </a:cubicBezTo>
                      <a:lnTo>
                        <a:pt x="1346461" y="3613920"/>
                      </a:lnTo>
                      <a:cubicBezTo>
                        <a:pt x="1346641" y="3615358"/>
                        <a:pt x="1346820" y="3617154"/>
                        <a:pt x="1346820" y="3619311"/>
                      </a:cubicBezTo>
                      <a:lnTo>
                        <a:pt x="1346820" y="3619311"/>
                      </a:lnTo>
                      <a:cubicBezTo>
                        <a:pt x="1346820" y="3629013"/>
                        <a:pt x="1344125" y="3643207"/>
                        <a:pt x="1338196" y="3652011"/>
                      </a:cubicBezTo>
                      <a:lnTo>
                        <a:pt x="1338196" y="3652011"/>
                      </a:lnTo>
                      <a:cubicBezTo>
                        <a:pt x="1336399" y="3654167"/>
                        <a:pt x="1335681" y="3657041"/>
                        <a:pt x="1335681" y="3661174"/>
                      </a:cubicBezTo>
                      <a:lnTo>
                        <a:pt x="1335681" y="3661174"/>
                      </a:lnTo>
                      <a:cubicBezTo>
                        <a:pt x="1335681" y="3666564"/>
                        <a:pt x="1336759" y="3673392"/>
                        <a:pt x="1336759" y="3681118"/>
                      </a:cubicBezTo>
                      <a:lnTo>
                        <a:pt x="1336759" y="3681118"/>
                      </a:lnTo>
                      <a:cubicBezTo>
                        <a:pt x="1336759" y="3684172"/>
                        <a:pt x="1336579" y="3687227"/>
                        <a:pt x="1336040" y="3690820"/>
                      </a:cubicBezTo>
                      <a:lnTo>
                        <a:pt x="1336040" y="3690820"/>
                      </a:lnTo>
                      <a:cubicBezTo>
                        <a:pt x="1332087" y="3707170"/>
                        <a:pt x="1300824" y="3798623"/>
                        <a:pt x="1296872" y="3809403"/>
                      </a:cubicBezTo>
                      <a:lnTo>
                        <a:pt x="1296872" y="3809403"/>
                      </a:lnTo>
                      <a:cubicBezTo>
                        <a:pt x="1293817" y="3818207"/>
                        <a:pt x="1289325" y="3822340"/>
                        <a:pt x="1282857" y="3822160"/>
                      </a:cubicBezTo>
                      <a:lnTo>
                        <a:pt x="1282857" y="3822160"/>
                      </a:lnTo>
                      <a:cubicBezTo>
                        <a:pt x="1281420" y="3822160"/>
                        <a:pt x="1279803" y="3821981"/>
                        <a:pt x="1278545" y="3821801"/>
                      </a:cubicBezTo>
                      <a:lnTo>
                        <a:pt x="1278545" y="3821801"/>
                      </a:lnTo>
                      <a:cubicBezTo>
                        <a:pt x="1273335" y="3821801"/>
                        <a:pt x="1272077" y="3826832"/>
                        <a:pt x="1271897" y="3830604"/>
                      </a:cubicBezTo>
                      <a:lnTo>
                        <a:pt x="1271897" y="3830604"/>
                      </a:lnTo>
                      <a:lnTo>
                        <a:pt x="1272077" y="3830964"/>
                      </a:lnTo>
                      <a:lnTo>
                        <a:pt x="1271718" y="3831862"/>
                      </a:lnTo>
                      <a:cubicBezTo>
                        <a:pt x="1270640" y="3834917"/>
                        <a:pt x="1268843" y="3840127"/>
                        <a:pt x="1263093" y="3840307"/>
                      </a:cubicBezTo>
                      <a:lnTo>
                        <a:pt x="1263093" y="3840307"/>
                      </a:lnTo>
                      <a:cubicBezTo>
                        <a:pt x="1261297" y="3840307"/>
                        <a:pt x="1259500" y="3839768"/>
                        <a:pt x="1257703" y="3838690"/>
                      </a:cubicBezTo>
                      <a:lnTo>
                        <a:pt x="1257703" y="3838690"/>
                      </a:lnTo>
                      <a:cubicBezTo>
                        <a:pt x="1256086" y="3837791"/>
                        <a:pt x="1255188" y="3837612"/>
                        <a:pt x="1254469" y="3837612"/>
                      </a:cubicBezTo>
                      <a:lnTo>
                        <a:pt x="1254469" y="3837612"/>
                      </a:lnTo>
                      <a:cubicBezTo>
                        <a:pt x="1252313" y="3837073"/>
                        <a:pt x="1248899" y="3841744"/>
                        <a:pt x="1237760" y="3843002"/>
                      </a:cubicBezTo>
                      <a:lnTo>
                        <a:pt x="1237760" y="3843002"/>
                      </a:lnTo>
                      <a:cubicBezTo>
                        <a:pt x="1223925" y="3843002"/>
                        <a:pt x="1214941" y="3848213"/>
                        <a:pt x="1203083" y="3848392"/>
                      </a:cubicBezTo>
                      <a:lnTo>
                        <a:pt x="1203083" y="3848392"/>
                      </a:lnTo>
                      <a:cubicBezTo>
                        <a:pt x="1201645" y="3848213"/>
                        <a:pt x="1200388" y="3848213"/>
                        <a:pt x="1199489" y="3848213"/>
                      </a:cubicBezTo>
                      <a:lnTo>
                        <a:pt x="1199489" y="3848213"/>
                      </a:lnTo>
                      <a:cubicBezTo>
                        <a:pt x="1198411" y="3848213"/>
                        <a:pt x="1197872" y="3848392"/>
                        <a:pt x="1197693" y="3848392"/>
                      </a:cubicBezTo>
                      <a:lnTo>
                        <a:pt x="1197693" y="3848392"/>
                      </a:lnTo>
                      <a:cubicBezTo>
                        <a:pt x="1197693" y="3849111"/>
                        <a:pt x="1197872" y="3851626"/>
                        <a:pt x="1196255" y="3854141"/>
                      </a:cubicBezTo>
                      <a:lnTo>
                        <a:pt x="1196255" y="3854141"/>
                      </a:lnTo>
                      <a:cubicBezTo>
                        <a:pt x="1191584" y="3860430"/>
                        <a:pt x="1182780" y="3863125"/>
                        <a:pt x="1173437" y="3863125"/>
                      </a:cubicBezTo>
                      <a:lnTo>
                        <a:pt x="1173437" y="3863125"/>
                      </a:lnTo>
                      <a:cubicBezTo>
                        <a:pt x="1166071" y="3864024"/>
                        <a:pt x="1163196" y="3872109"/>
                        <a:pt x="1159063" y="3875702"/>
                      </a:cubicBezTo>
                      <a:lnTo>
                        <a:pt x="1159063" y="3875702"/>
                      </a:lnTo>
                      <a:lnTo>
                        <a:pt x="1159063" y="3875702"/>
                      </a:lnTo>
                      <a:cubicBezTo>
                        <a:pt x="1157626" y="3876780"/>
                        <a:pt x="1151876" y="3885225"/>
                        <a:pt x="1145408" y="3885764"/>
                      </a:cubicBezTo>
                      <a:lnTo>
                        <a:pt x="1145408" y="3885764"/>
                      </a:lnTo>
                      <a:lnTo>
                        <a:pt x="1143612" y="3885764"/>
                      </a:lnTo>
                      <a:lnTo>
                        <a:pt x="1143612" y="3887022"/>
                      </a:lnTo>
                      <a:close/>
                      <a:moveTo>
                        <a:pt x="1135526" y="3871749"/>
                      </a:moveTo>
                      <a:cubicBezTo>
                        <a:pt x="1138042" y="3880194"/>
                        <a:pt x="1142174" y="3881631"/>
                        <a:pt x="1144869" y="3881811"/>
                      </a:cubicBezTo>
                      <a:lnTo>
                        <a:pt x="1144869" y="3881811"/>
                      </a:lnTo>
                      <a:lnTo>
                        <a:pt x="1144869" y="3881811"/>
                      </a:lnTo>
                      <a:cubicBezTo>
                        <a:pt x="1145049" y="3881811"/>
                        <a:pt x="1145229" y="3881811"/>
                        <a:pt x="1145229" y="3881811"/>
                      </a:cubicBezTo>
                      <a:lnTo>
                        <a:pt x="1145229" y="3881811"/>
                      </a:lnTo>
                      <a:cubicBezTo>
                        <a:pt x="1147205" y="3881452"/>
                        <a:pt x="1153673" y="3874804"/>
                        <a:pt x="1154931" y="3873366"/>
                      </a:cubicBezTo>
                      <a:lnTo>
                        <a:pt x="1154931" y="3873366"/>
                      </a:lnTo>
                      <a:lnTo>
                        <a:pt x="1156727" y="3875163"/>
                      </a:lnTo>
                      <a:lnTo>
                        <a:pt x="1155650" y="3872827"/>
                      </a:lnTo>
                      <a:cubicBezTo>
                        <a:pt x="1156368" y="3873187"/>
                        <a:pt x="1161399" y="3860790"/>
                        <a:pt x="1172539" y="3859172"/>
                      </a:cubicBezTo>
                      <a:lnTo>
                        <a:pt x="1172539" y="3859172"/>
                      </a:lnTo>
                      <a:cubicBezTo>
                        <a:pt x="1181343" y="3859172"/>
                        <a:pt x="1188350" y="3856477"/>
                        <a:pt x="1191404" y="3852345"/>
                      </a:cubicBezTo>
                      <a:lnTo>
                        <a:pt x="1191404" y="3852345"/>
                      </a:lnTo>
                      <a:cubicBezTo>
                        <a:pt x="1191943" y="3851626"/>
                        <a:pt x="1191764" y="3850728"/>
                        <a:pt x="1191943" y="3848572"/>
                      </a:cubicBezTo>
                      <a:lnTo>
                        <a:pt x="1191943" y="3848572"/>
                      </a:lnTo>
                      <a:cubicBezTo>
                        <a:pt x="1191943" y="3846057"/>
                        <a:pt x="1195357" y="3843901"/>
                        <a:pt x="1198771" y="3844260"/>
                      </a:cubicBezTo>
                      <a:lnTo>
                        <a:pt x="1198771" y="3844260"/>
                      </a:lnTo>
                      <a:cubicBezTo>
                        <a:pt x="1199849" y="3844260"/>
                        <a:pt x="1201286" y="3844260"/>
                        <a:pt x="1202724" y="3844619"/>
                      </a:cubicBezTo>
                      <a:lnTo>
                        <a:pt x="1202724" y="3844619"/>
                      </a:lnTo>
                      <a:cubicBezTo>
                        <a:pt x="1212246" y="3844619"/>
                        <a:pt x="1221769" y="3839409"/>
                        <a:pt x="1236682" y="3839229"/>
                      </a:cubicBezTo>
                      <a:lnTo>
                        <a:pt x="1236682" y="3839229"/>
                      </a:lnTo>
                      <a:cubicBezTo>
                        <a:pt x="1246204" y="3838331"/>
                        <a:pt x="1247462" y="3834378"/>
                        <a:pt x="1253571" y="3833839"/>
                      </a:cubicBezTo>
                      <a:lnTo>
                        <a:pt x="1253571" y="3833839"/>
                      </a:lnTo>
                      <a:cubicBezTo>
                        <a:pt x="1255367" y="3833839"/>
                        <a:pt x="1257164" y="3834378"/>
                        <a:pt x="1259320" y="3835456"/>
                      </a:cubicBezTo>
                      <a:lnTo>
                        <a:pt x="1259320" y="3835456"/>
                      </a:lnTo>
                      <a:cubicBezTo>
                        <a:pt x="1260758" y="3836354"/>
                        <a:pt x="1261656" y="3836534"/>
                        <a:pt x="1262195" y="3836534"/>
                      </a:cubicBezTo>
                      <a:lnTo>
                        <a:pt x="1262195" y="3836534"/>
                      </a:lnTo>
                      <a:cubicBezTo>
                        <a:pt x="1263453" y="3836713"/>
                        <a:pt x="1264890" y="3834737"/>
                        <a:pt x="1265968" y="3832042"/>
                      </a:cubicBezTo>
                      <a:lnTo>
                        <a:pt x="1265968" y="3832042"/>
                      </a:lnTo>
                      <a:cubicBezTo>
                        <a:pt x="1265968" y="3827730"/>
                        <a:pt x="1267765" y="3818028"/>
                        <a:pt x="1278186" y="3817848"/>
                      </a:cubicBezTo>
                      <a:lnTo>
                        <a:pt x="1278186" y="3817848"/>
                      </a:lnTo>
                      <a:cubicBezTo>
                        <a:pt x="1279623" y="3818028"/>
                        <a:pt x="1280881" y="3818207"/>
                        <a:pt x="1281959" y="3818207"/>
                      </a:cubicBezTo>
                      <a:lnTo>
                        <a:pt x="1281959" y="3818207"/>
                      </a:lnTo>
                      <a:cubicBezTo>
                        <a:pt x="1286091" y="3818028"/>
                        <a:pt x="1287708" y="3817129"/>
                        <a:pt x="1291122" y="3808864"/>
                      </a:cubicBezTo>
                      <a:lnTo>
                        <a:pt x="1291122" y="3808864"/>
                      </a:lnTo>
                      <a:cubicBezTo>
                        <a:pt x="1294895" y="3798444"/>
                        <a:pt x="1326338" y="3706451"/>
                        <a:pt x="1330111" y="3691000"/>
                      </a:cubicBezTo>
                      <a:lnTo>
                        <a:pt x="1330111" y="3691000"/>
                      </a:lnTo>
                      <a:cubicBezTo>
                        <a:pt x="1330650" y="3688125"/>
                        <a:pt x="1330650" y="3685070"/>
                        <a:pt x="1330650" y="3682375"/>
                      </a:cubicBezTo>
                      <a:lnTo>
                        <a:pt x="1330650" y="3682375"/>
                      </a:lnTo>
                      <a:cubicBezTo>
                        <a:pt x="1330650" y="3675009"/>
                        <a:pt x="1329572" y="3668361"/>
                        <a:pt x="1329572" y="3662432"/>
                      </a:cubicBezTo>
                      <a:lnTo>
                        <a:pt x="1329572" y="3662432"/>
                      </a:lnTo>
                      <a:cubicBezTo>
                        <a:pt x="1329572" y="3657940"/>
                        <a:pt x="1330291" y="3653448"/>
                        <a:pt x="1333165" y="3650214"/>
                      </a:cubicBezTo>
                      <a:lnTo>
                        <a:pt x="1333165" y="3650214"/>
                      </a:lnTo>
                      <a:cubicBezTo>
                        <a:pt x="1338016" y="3643387"/>
                        <a:pt x="1340891" y="3629372"/>
                        <a:pt x="1340891" y="3620748"/>
                      </a:cubicBezTo>
                      <a:lnTo>
                        <a:pt x="1340891" y="3620748"/>
                      </a:lnTo>
                      <a:cubicBezTo>
                        <a:pt x="1340891" y="3618951"/>
                        <a:pt x="1340712" y="3617334"/>
                        <a:pt x="1340532" y="3616256"/>
                      </a:cubicBezTo>
                      <a:lnTo>
                        <a:pt x="1340532" y="3616256"/>
                      </a:lnTo>
                      <a:cubicBezTo>
                        <a:pt x="1339094" y="3606374"/>
                        <a:pt x="1340352" y="3590742"/>
                        <a:pt x="1337837" y="3579244"/>
                      </a:cubicBezTo>
                      <a:lnTo>
                        <a:pt x="1337837" y="3579244"/>
                      </a:lnTo>
                      <a:cubicBezTo>
                        <a:pt x="1335321" y="3569002"/>
                        <a:pt x="1322026" y="3540075"/>
                        <a:pt x="1320409" y="3533428"/>
                      </a:cubicBezTo>
                      <a:lnTo>
                        <a:pt x="1320409" y="3533428"/>
                      </a:lnTo>
                      <a:cubicBezTo>
                        <a:pt x="1320409" y="3532170"/>
                        <a:pt x="1320409" y="3531271"/>
                        <a:pt x="1320409" y="3530553"/>
                      </a:cubicBezTo>
                      <a:lnTo>
                        <a:pt x="1320409" y="3530553"/>
                      </a:lnTo>
                      <a:cubicBezTo>
                        <a:pt x="1320049" y="3530553"/>
                        <a:pt x="1319510" y="3530553"/>
                        <a:pt x="1318971" y="3530553"/>
                      </a:cubicBezTo>
                      <a:lnTo>
                        <a:pt x="1318971" y="3530553"/>
                      </a:lnTo>
                      <a:cubicBezTo>
                        <a:pt x="1318971" y="3530553"/>
                        <a:pt x="1318971" y="3530553"/>
                        <a:pt x="1318971" y="3530553"/>
                      </a:cubicBezTo>
                      <a:lnTo>
                        <a:pt x="1318971" y="3530553"/>
                      </a:lnTo>
                      <a:lnTo>
                        <a:pt x="1318971" y="3530553"/>
                      </a:lnTo>
                      <a:cubicBezTo>
                        <a:pt x="1312323" y="3528756"/>
                        <a:pt x="1312503" y="3521030"/>
                        <a:pt x="1311784" y="3513664"/>
                      </a:cubicBezTo>
                      <a:lnTo>
                        <a:pt x="1311784" y="3513664"/>
                      </a:lnTo>
                      <a:cubicBezTo>
                        <a:pt x="1311784" y="3509711"/>
                        <a:pt x="1312323" y="3505938"/>
                        <a:pt x="1314120" y="3502703"/>
                      </a:cubicBezTo>
                      <a:lnTo>
                        <a:pt x="1314120" y="3502703"/>
                      </a:lnTo>
                      <a:cubicBezTo>
                        <a:pt x="1319331" y="3494798"/>
                        <a:pt x="1322565" y="3489947"/>
                        <a:pt x="1331189" y="3485635"/>
                      </a:cubicBezTo>
                      <a:lnTo>
                        <a:pt x="1331189" y="3485635"/>
                      </a:lnTo>
                      <a:cubicBezTo>
                        <a:pt x="1337477" y="3484018"/>
                        <a:pt x="1355265" y="3463176"/>
                        <a:pt x="1355804" y="3455450"/>
                      </a:cubicBezTo>
                      <a:lnTo>
                        <a:pt x="1355804" y="3455450"/>
                      </a:lnTo>
                      <a:cubicBezTo>
                        <a:pt x="1356163" y="3454192"/>
                        <a:pt x="1356343" y="3452934"/>
                        <a:pt x="1356343" y="3451677"/>
                      </a:cubicBezTo>
                      <a:lnTo>
                        <a:pt x="1356343" y="3451677"/>
                      </a:lnTo>
                      <a:cubicBezTo>
                        <a:pt x="1356343" y="3444669"/>
                        <a:pt x="1351492" y="3436225"/>
                        <a:pt x="1348078" y="3429397"/>
                      </a:cubicBezTo>
                      <a:lnTo>
                        <a:pt x="1348078" y="3429397"/>
                      </a:lnTo>
                      <a:cubicBezTo>
                        <a:pt x="1343766" y="3420593"/>
                        <a:pt x="1343766" y="3409633"/>
                        <a:pt x="1343766" y="3401728"/>
                      </a:cubicBezTo>
                      <a:lnTo>
                        <a:pt x="1343766" y="3401728"/>
                      </a:lnTo>
                      <a:cubicBezTo>
                        <a:pt x="1343946" y="3395080"/>
                        <a:pt x="1337837" y="3388971"/>
                        <a:pt x="1336040" y="3382862"/>
                      </a:cubicBezTo>
                      <a:lnTo>
                        <a:pt x="1336040" y="3382862"/>
                      </a:lnTo>
                      <a:cubicBezTo>
                        <a:pt x="1333704" y="3376753"/>
                        <a:pt x="1325440" y="3365973"/>
                        <a:pt x="1324002" y="3355732"/>
                      </a:cubicBezTo>
                      <a:lnTo>
                        <a:pt x="1324002" y="3355732"/>
                      </a:lnTo>
                      <a:cubicBezTo>
                        <a:pt x="1322744" y="3348365"/>
                        <a:pt x="1317714" y="3338124"/>
                        <a:pt x="1308730" y="3330578"/>
                      </a:cubicBezTo>
                      <a:lnTo>
                        <a:pt x="1308730" y="3330578"/>
                      </a:lnTo>
                      <a:cubicBezTo>
                        <a:pt x="1301363" y="3323032"/>
                        <a:pt x="1295614" y="3308658"/>
                        <a:pt x="1295434" y="3300033"/>
                      </a:cubicBezTo>
                      <a:lnTo>
                        <a:pt x="1295434" y="3300033"/>
                      </a:lnTo>
                      <a:cubicBezTo>
                        <a:pt x="1295434" y="3298416"/>
                        <a:pt x="1295614" y="3296979"/>
                        <a:pt x="1296333" y="3295721"/>
                      </a:cubicBezTo>
                      <a:lnTo>
                        <a:pt x="1296333" y="3295721"/>
                      </a:lnTo>
                      <a:cubicBezTo>
                        <a:pt x="1299926" y="3289253"/>
                        <a:pt x="1308191" y="3284762"/>
                        <a:pt x="1310527" y="3273802"/>
                      </a:cubicBezTo>
                      <a:lnTo>
                        <a:pt x="1310527" y="3273802"/>
                      </a:lnTo>
                      <a:cubicBezTo>
                        <a:pt x="1311784" y="3268052"/>
                        <a:pt x="1313401" y="3254397"/>
                        <a:pt x="1315737" y="3242000"/>
                      </a:cubicBezTo>
                      <a:lnTo>
                        <a:pt x="1315737" y="3242000"/>
                      </a:lnTo>
                      <a:cubicBezTo>
                        <a:pt x="1318612" y="3229602"/>
                        <a:pt x="1319690" y="3218463"/>
                        <a:pt x="1326517" y="3216127"/>
                      </a:cubicBezTo>
                      <a:lnTo>
                        <a:pt x="1326517" y="3216127"/>
                      </a:lnTo>
                      <a:cubicBezTo>
                        <a:pt x="1332087" y="3213971"/>
                        <a:pt x="1338555" y="3206425"/>
                        <a:pt x="1343586" y="3197441"/>
                      </a:cubicBezTo>
                      <a:lnTo>
                        <a:pt x="1343586" y="3197441"/>
                      </a:lnTo>
                      <a:cubicBezTo>
                        <a:pt x="1347539" y="3187739"/>
                        <a:pt x="1352929" y="3185223"/>
                        <a:pt x="1357062" y="3183966"/>
                      </a:cubicBezTo>
                      <a:lnTo>
                        <a:pt x="1357062" y="3183966"/>
                      </a:lnTo>
                      <a:cubicBezTo>
                        <a:pt x="1358140" y="3183786"/>
                        <a:pt x="1359038" y="3183606"/>
                        <a:pt x="1359936" y="3183606"/>
                      </a:cubicBezTo>
                      <a:lnTo>
                        <a:pt x="1359936" y="3183606"/>
                      </a:lnTo>
                      <a:cubicBezTo>
                        <a:pt x="1361014" y="3183606"/>
                        <a:pt x="1361913" y="3183606"/>
                        <a:pt x="1362811" y="3183606"/>
                      </a:cubicBezTo>
                      <a:lnTo>
                        <a:pt x="1362811" y="3183606"/>
                      </a:lnTo>
                      <a:cubicBezTo>
                        <a:pt x="1365327" y="3183427"/>
                        <a:pt x="1367662" y="3183427"/>
                        <a:pt x="1373951" y="3173006"/>
                      </a:cubicBezTo>
                      <a:lnTo>
                        <a:pt x="1373951" y="3173006"/>
                      </a:lnTo>
                      <a:cubicBezTo>
                        <a:pt x="1382395" y="3159890"/>
                        <a:pt x="1393355" y="3127728"/>
                        <a:pt x="1393176" y="3116409"/>
                      </a:cubicBezTo>
                      <a:lnTo>
                        <a:pt x="1393176" y="3116409"/>
                      </a:lnTo>
                      <a:cubicBezTo>
                        <a:pt x="1393176" y="3115870"/>
                        <a:pt x="1393176" y="3115331"/>
                        <a:pt x="1393176" y="3115151"/>
                      </a:cubicBezTo>
                      <a:lnTo>
                        <a:pt x="1393176" y="3115151"/>
                      </a:lnTo>
                      <a:cubicBezTo>
                        <a:pt x="1390481" y="3105629"/>
                        <a:pt x="1387786" y="3090895"/>
                        <a:pt x="1386348" y="3077240"/>
                      </a:cubicBezTo>
                      <a:lnTo>
                        <a:pt x="1386348" y="3077240"/>
                      </a:lnTo>
                      <a:cubicBezTo>
                        <a:pt x="1386348" y="3065023"/>
                        <a:pt x="1371795" y="3024956"/>
                        <a:pt x="1371615" y="3005731"/>
                      </a:cubicBezTo>
                      <a:lnTo>
                        <a:pt x="1371615" y="3005731"/>
                      </a:lnTo>
                      <a:cubicBezTo>
                        <a:pt x="1370178" y="2987225"/>
                        <a:pt x="1367662" y="2974109"/>
                        <a:pt x="1364967" y="2959196"/>
                      </a:cubicBezTo>
                      <a:lnTo>
                        <a:pt x="1364967" y="2959196"/>
                      </a:lnTo>
                      <a:cubicBezTo>
                        <a:pt x="1363530" y="2944463"/>
                        <a:pt x="1362092" y="2930988"/>
                        <a:pt x="1351672" y="2925418"/>
                      </a:cubicBezTo>
                      <a:lnTo>
                        <a:pt x="1351672" y="2925418"/>
                      </a:lnTo>
                      <a:cubicBezTo>
                        <a:pt x="1341251" y="2920387"/>
                        <a:pt x="1335501" y="2916075"/>
                        <a:pt x="1334423" y="2903857"/>
                      </a:cubicBezTo>
                      <a:lnTo>
                        <a:pt x="1334423" y="2903857"/>
                      </a:lnTo>
                      <a:cubicBezTo>
                        <a:pt x="1331728" y="2893077"/>
                        <a:pt x="1320948" y="2845284"/>
                        <a:pt x="1318253" y="2831809"/>
                      </a:cubicBezTo>
                      <a:lnTo>
                        <a:pt x="1318253" y="2831809"/>
                      </a:lnTo>
                      <a:cubicBezTo>
                        <a:pt x="1317174" y="2819591"/>
                        <a:pt x="1317534" y="2798030"/>
                        <a:pt x="1312503" y="2793718"/>
                      </a:cubicBezTo>
                      <a:lnTo>
                        <a:pt x="1312503" y="2793718"/>
                      </a:lnTo>
                      <a:cubicBezTo>
                        <a:pt x="1305496" y="2787789"/>
                        <a:pt x="1300824" y="2774134"/>
                        <a:pt x="1300645" y="2758323"/>
                      </a:cubicBezTo>
                      <a:lnTo>
                        <a:pt x="1300645" y="2758323"/>
                      </a:lnTo>
                      <a:cubicBezTo>
                        <a:pt x="1300645" y="2756526"/>
                        <a:pt x="1300645" y="2754729"/>
                        <a:pt x="1300824" y="2753112"/>
                      </a:cubicBezTo>
                      <a:lnTo>
                        <a:pt x="1300824" y="2753112"/>
                      </a:lnTo>
                      <a:cubicBezTo>
                        <a:pt x="1302082" y="2735504"/>
                        <a:pt x="1306035" y="2716819"/>
                        <a:pt x="1310167" y="2704421"/>
                      </a:cubicBezTo>
                      <a:lnTo>
                        <a:pt x="1310167" y="2704421"/>
                      </a:lnTo>
                      <a:cubicBezTo>
                        <a:pt x="1315198" y="2693282"/>
                        <a:pt x="1313401" y="2665972"/>
                        <a:pt x="1319510" y="2656269"/>
                      </a:cubicBezTo>
                      <a:lnTo>
                        <a:pt x="1319510" y="2656269"/>
                      </a:lnTo>
                      <a:cubicBezTo>
                        <a:pt x="1324361" y="2649082"/>
                        <a:pt x="1325799" y="2636685"/>
                        <a:pt x="1335501" y="2625366"/>
                      </a:cubicBezTo>
                      <a:lnTo>
                        <a:pt x="1335501" y="2625366"/>
                      </a:lnTo>
                      <a:cubicBezTo>
                        <a:pt x="1346281" y="2614585"/>
                        <a:pt x="1359038" y="2605242"/>
                        <a:pt x="1362452" y="2594642"/>
                      </a:cubicBezTo>
                      <a:lnTo>
                        <a:pt x="1362452" y="2594642"/>
                      </a:lnTo>
                      <a:cubicBezTo>
                        <a:pt x="1365327" y="2582065"/>
                        <a:pt x="1375748" y="2562121"/>
                        <a:pt x="1379521" y="2554575"/>
                      </a:cubicBezTo>
                      <a:lnTo>
                        <a:pt x="1379521" y="2554575"/>
                      </a:lnTo>
                      <a:cubicBezTo>
                        <a:pt x="1380060" y="2552599"/>
                        <a:pt x="1380239" y="2550443"/>
                        <a:pt x="1380239" y="2548107"/>
                      </a:cubicBezTo>
                      <a:lnTo>
                        <a:pt x="1380239" y="2548107"/>
                      </a:lnTo>
                      <a:cubicBezTo>
                        <a:pt x="1380239" y="2545591"/>
                        <a:pt x="1380060" y="2543256"/>
                        <a:pt x="1380060" y="2541100"/>
                      </a:cubicBezTo>
                      <a:lnTo>
                        <a:pt x="1380060" y="2541100"/>
                      </a:lnTo>
                      <a:cubicBezTo>
                        <a:pt x="1380060" y="2538764"/>
                        <a:pt x="1379880" y="2534811"/>
                        <a:pt x="1384372" y="2534272"/>
                      </a:cubicBezTo>
                      <a:lnTo>
                        <a:pt x="1384372" y="2534272"/>
                      </a:lnTo>
                      <a:cubicBezTo>
                        <a:pt x="1385989" y="2534272"/>
                        <a:pt x="1387247" y="2534991"/>
                        <a:pt x="1388325" y="2535889"/>
                      </a:cubicBezTo>
                      <a:lnTo>
                        <a:pt x="1388325" y="2535889"/>
                      </a:lnTo>
                      <a:cubicBezTo>
                        <a:pt x="1392457" y="2538045"/>
                        <a:pt x="1395152" y="2539842"/>
                        <a:pt x="1395332" y="2539483"/>
                      </a:cubicBezTo>
                      <a:lnTo>
                        <a:pt x="1395332" y="2539483"/>
                      </a:lnTo>
                      <a:cubicBezTo>
                        <a:pt x="1395332" y="2539483"/>
                        <a:pt x="1396590" y="2539123"/>
                        <a:pt x="1399285" y="2532835"/>
                      </a:cubicBezTo>
                      <a:lnTo>
                        <a:pt x="1399285" y="2532835"/>
                      </a:lnTo>
                      <a:cubicBezTo>
                        <a:pt x="1404854" y="2521875"/>
                        <a:pt x="1425337" y="2488815"/>
                        <a:pt x="1438094" y="2480011"/>
                      </a:cubicBezTo>
                      <a:lnTo>
                        <a:pt x="1438094" y="2480011"/>
                      </a:lnTo>
                      <a:cubicBezTo>
                        <a:pt x="1449233" y="2471387"/>
                        <a:pt x="1449593" y="2464200"/>
                        <a:pt x="1463966" y="2458271"/>
                      </a:cubicBezTo>
                      <a:lnTo>
                        <a:pt x="1463966" y="2458271"/>
                      </a:lnTo>
                      <a:cubicBezTo>
                        <a:pt x="1476364" y="2454498"/>
                        <a:pt x="1482113" y="2447490"/>
                        <a:pt x="1491456" y="2431320"/>
                      </a:cubicBezTo>
                      <a:lnTo>
                        <a:pt x="1491456" y="2431320"/>
                      </a:lnTo>
                      <a:cubicBezTo>
                        <a:pt x="1501877" y="2415329"/>
                        <a:pt x="1537273" y="2358373"/>
                        <a:pt x="1542663" y="2351366"/>
                      </a:cubicBezTo>
                      <a:lnTo>
                        <a:pt x="1542663" y="2351366"/>
                      </a:lnTo>
                      <a:cubicBezTo>
                        <a:pt x="1547155" y="2345796"/>
                        <a:pt x="1548772" y="2333758"/>
                        <a:pt x="1552724" y="2318846"/>
                      </a:cubicBezTo>
                      <a:lnTo>
                        <a:pt x="1552724" y="2318846"/>
                      </a:lnTo>
                      <a:cubicBezTo>
                        <a:pt x="1558294" y="2304112"/>
                        <a:pt x="1566379" y="2276802"/>
                        <a:pt x="1574465" y="2271232"/>
                      </a:cubicBezTo>
                      <a:lnTo>
                        <a:pt x="1574465" y="2271232"/>
                      </a:lnTo>
                      <a:cubicBezTo>
                        <a:pt x="1580035" y="2267100"/>
                        <a:pt x="1584167" y="2252547"/>
                        <a:pt x="1588299" y="2242485"/>
                      </a:cubicBezTo>
                      <a:lnTo>
                        <a:pt x="1588299" y="2242485"/>
                      </a:lnTo>
                      <a:cubicBezTo>
                        <a:pt x="1593689" y="2234579"/>
                        <a:pt x="1611836" y="2208886"/>
                        <a:pt x="1612735" y="2198106"/>
                      </a:cubicBezTo>
                      <a:lnTo>
                        <a:pt x="1612735" y="2198106"/>
                      </a:lnTo>
                      <a:cubicBezTo>
                        <a:pt x="1615430" y="2184451"/>
                        <a:pt x="1620281" y="2168819"/>
                        <a:pt x="1625132" y="2163609"/>
                      </a:cubicBezTo>
                      <a:lnTo>
                        <a:pt x="1625132" y="2163609"/>
                      </a:lnTo>
                      <a:cubicBezTo>
                        <a:pt x="1628187" y="2160554"/>
                        <a:pt x="1631421" y="2160195"/>
                        <a:pt x="1632139" y="2159836"/>
                      </a:cubicBezTo>
                      <a:lnTo>
                        <a:pt x="1632139" y="2159836"/>
                      </a:lnTo>
                      <a:cubicBezTo>
                        <a:pt x="1632499" y="2159476"/>
                        <a:pt x="1632678" y="2160375"/>
                        <a:pt x="1633577" y="2156781"/>
                      </a:cubicBezTo>
                      <a:lnTo>
                        <a:pt x="1633577" y="2156781"/>
                      </a:lnTo>
                      <a:cubicBezTo>
                        <a:pt x="1633577" y="2156781"/>
                        <a:pt x="1633577" y="2156602"/>
                        <a:pt x="1633397" y="2156063"/>
                      </a:cubicBezTo>
                      <a:lnTo>
                        <a:pt x="1633397" y="2156063"/>
                      </a:lnTo>
                      <a:cubicBezTo>
                        <a:pt x="1633397" y="2146360"/>
                        <a:pt x="1637170" y="2119949"/>
                        <a:pt x="1637170" y="2116355"/>
                      </a:cubicBezTo>
                      <a:lnTo>
                        <a:pt x="1637170" y="2116355"/>
                      </a:lnTo>
                      <a:lnTo>
                        <a:pt x="1636811" y="2116355"/>
                      </a:lnTo>
                      <a:cubicBezTo>
                        <a:pt x="1636272" y="2115996"/>
                        <a:pt x="1635373" y="2115277"/>
                        <a:pt x="1634295" y="2114918"/>
                      </a:cubicBezTo>
                      <a:lnTo>
                        <a:pt x="1634295" y="2114918"/>
                      </a:lnTo>
                      <a:cubicBezTo>
                        <a:pt x="1632139" y="2114019"/>
                        <a:pt x="1628905" y="2113121"/>
                        <a:pt x="1626569" y="2113301"/>
                      </a:cubicBezTo>
                      <a:lnTo>
                        <a:pt x="1626569" y="2113301"/>
                      </a:lnTo>
                      <a:cubicBezTo>
                        <a:pt x="1623874" y="2113301"/>
                        <a:pt x="1622617" y="2114019"/>
                        <a:pt x="1622437" y="2114738"/>
                      </a:cubicBezTo>
                      <a:lnTo>
                        <a:pt x="1622437" y="2114738"/>
                      </a:lnTo>
                      <a:cubicBezTo>
                        <a:pt x="1619203" y="2124081"/>
                        <a:pt x="1608063" y="2132346"/>
                        <a:pt x="1595127" y="2133783"/>
                      </a:cubicBezTo>
                      <a:lnTo>
                        <a:pt x="1595127" y="2133783"/>
                      </a:lnTo>
                      <a:cubicBezTo>
                        <a:pt x="1586323" y="2133783"/>
                        <a:pt x="1571590" y="2138095"/>
                        <a:pt x="1556857" y="2138095"/>
                      </a:cubicBezTo>
                      <a:lnTo>
                        <a:pt x="1556857" y="2138095"/>
                      </a:lnTo>
                      <a:cubicBezTo>
                        <a:pt x="1555060" y="2138095"/>
                        <a:pt x="1553263" y="2138095"/>
                        <a:pt x="1551467" y="2137916"/>
                      </a:cubicBezTo>
                      <a:lnTo>
                        <a:pt x="1551467" y="2137916"/>
                      </a:lnTo>
                      <a:cubicBezTo>
                        <a:pt x="1549850" y="2137736"/>
                        <a:pt x="1548412" y="2137736"/>
                        <a:pt x="1546975" y="2137736"/>
                      </a:cubicBezTo>
                      <a:lnTo>
                        <a:pt x="1546975" y="2137736"/>
                      </a:lnTo>
                      <a:cubicBezTo>
                        <a:pt x="1534218" y="2137736"/>
                        <a:pt x="1524875" y="2142587"/>
                        <a:pt x="1522360" y="2146001"/>
                      </a:cubicBezTo>
                      <a:lnTo>
                        <a:pt x="1522360" y="2146001"/>
                      </a:lnTo>
                      <a:cubicBezTo>
                        <a:pt x="1518587" y="2152110"/>
                        <a:pt x="1510861" y="2156422"/>
                        <a:pt x="1503854" y="2156602"/>
                      </a:cubicBezTo>
                      <a:lnTo>
                        <a:pt x="1503854" y="2156602"/>
                      </a:lnTo>
                      <a:cubicBezTo>
                        <a:pt x="1501698" y="2156602"/>
                        <a:pt x="1499541" y="2156063"/>
                        <a:pt x="1497206" y="2154266"/>
                      </a:cubicBezTo>
                      <a:lnTo>
                        <a:pt x="1497206" y="2154266"/>
                      </a:lnTo>
                      <a:cubicBezTo>
                        <a:pt x="1494690" y="2150673"/>
                        <a:pt x="1494151" y="2149774"/>
                        <a:pt x="1493253" y="2149954"/>
                      </a:cubicBezTo>
                      <a:lnTo>
                        <a:pt x="1493253" y="2149954"/>
                      </a:lnTo>
                      <a:cubicBezTo>
                        <a:pt x="1492175" y="2149954"/>
                        <a:pt x="1489480" y="2150852"/>
                        <a:pt x="1484449" y="2153727"/>
                      </a:cubicBezTo>
                      <a:lnTo>
                        <a:pt x="1484449" y="2153727"/>
                      </a:lnTo>
                      <a:cubicBezTo>
                        <a:pt x="1477981" y="2156602"/>
                        <a:pt x="1470974" y="2158398"/>
                        <a:pt x="1464685" y="2158398"/>
                      </a:cubicBezTo>
                      <a:lnTo>
                        <a:pt x="1464685" y="2158398"/>
                      </a:lnTo>
                      <a:cubicBezTo>
                        <a:pt x="1459115" y="2158398"/>
                        <a:pt x="1453725" y="2156961"/>
                        <a:pt x="1449772" y="2153008"/>
                      </a:cubicBezTo>
                      <a:lnTo>
                        <a:pt x="1449772" y="2153008"/>
                      </a:lnTo>
                      <a:cubicBezTo>
                        <a:pt x="1442765" y="2142947"/>
                        <a:pt x="1445101" y="2119410"/>
                        <a:pt x="1438812" y="2119230"/>
                      </a:cubicBezTo>
                      <a:lnTo>
                        <a:pt x="1438812" y="2119230"/>
                      </a:lnTo>
                      <a:cubicBezTo>
                        <a:pt x="1430727" y="2115277"/>
                        <a:pt x="1420486" y="2117793"/>
                        <a:pt x="1417791" y="2110247"/>
                      </a:cubicBezTo>
                      <a:lnTo>
                        <a:pt x="1417791" y="2110247"/>
                      </a:lnTo>
                      <a:cubicBezTo>
                        <a:pt x="1417970" y="2107911"/>
                        <a:pt x="1419408" y="2106653"/>
                        <a:pt x="1421384" y="2105395"/>
                      </a:cubicBezTo>
                      <a:lnTo>
                        <a:pt x="1421384" y="2105395"/>
                      </a:lnTo>
                      <a:cubicBezTo>
                        <a:pt x="1430188" y="2100544"/>
                        <a:pt x="1443304" y="2092818"/>
                        <a:pt x="1442765" y="2085991"/>
                      </a:cubicBezTo>
                      <a:lnTo>
                        <a:pt x="1442765" y="2085991"/>
                      </a:lnTo>
                      <a:cubicBezTo>
                        <a:pt x="1442765" y="2085452"/>
                        <a:pt x="1442765" y="2084733"/>
                        <a:pt x="1442586" y="2084014"/>
                      </a:cubicBezTo>
                      <a:lnTo>
                        <a:pt x="1442586" y="2084014"/>
                      </a:lnTo>
                      <a:cubicBezTo>
                        <a:pt x="1441508" y="2074312"/>
                        <a:pt x="1429469" y="2048798"/>
                        <a:pt x="1423001" y="2039815"/>
                      </a:cubicBezTo>
                      <a:lnTo>
                        <a:pt x="1423001" y="2039815"/>
                      </a:lnTo>
                      <a:cubicBezTo>
                        <a:pt x="1417791" y="2030472"/>
                        <a:pt x="1404495" y="2009451"/>
                        <a:pt x="1401620" y="1998311"/>
                      </a:cubicBezTo>
                      <a:lnTo>
                        <a:pt x="1401620" y="1998311"/>
                      </a:lnTo>
                      <a:cubicBezTo>
                        <a:pt x="1397847" y="1988249"/>
                        <a:pt x="1388684" y="1974953"/>
                        <a:pt x="1380778" y="1967228"/>
                      </a:cubicBezTo>
                      <a:lnTo>
                        <a:pt x="1380778" y="1967228"/>
                      </a:lnTo>
                      <a:cubicBezTo>
                        <a:pt x="1373951" y="1959142"/>
                        <a:pt x="1372154" y="1953932"/>
                        <a:pt x="1370896" y="1942972"/>
                      </a:cubicBezTo>
                      <a:lnTo>
                        <a:pt x="1370896" y="1942972"/>
                      </a:lnTo>
                      <a:cubicBezTo>
                        <a:pt x="1370896" y="1940097"/>
                        <a:pt x="1370896" y="1936144"/>
                        <a:pt x="1370896" y="1931473"/>
                      </a:cubicBezTo>
                      <a:lnTo>
                        <a:pt x="1370896" y="1931473"/>
                      </a:lnTo>
                      <a:cubicBezTo>
                        <a:pt x="1370896" y="1916021"/>
                        <a:pt x="1371076" y="1893742"/>
                        <a:pt x="1371974" y="1884578"/>
                      </a:cubicBezTo>
                      <a:lnTo>
                        <a:pt x="1371974" y="1884578"/>
                      </a:lnTo>
                      <a:cubicBezTo>
                        <a:pt x="1371974" y="1874158"/>
                        <a:pt x="1370717" y="1868049"/>
                        <a:pt x="1366944" y="1859245"/>
                      </a:cubicBezTo>
                      <a:lnTo>
                        <a:pt x="1366944" y="1859245"/>
                      </a:lnTo>
                      <a:cubicBezTo>
                        <a:pt x="1362272" y="1850980"/>
                        <a:pt x="1351672" y="1836067"/>
                        <a:pt x="1351672" y="1822951"/>
                      </a:cubicBezTo>
                      <a:lnTo>
                        <a:pt x="1351672" y="1822951"/>
                      </a:lnTo>
                      <a:cubicBezTo>
                        <a:pt x="1351672" y="1821514"/>
                        <a:pt x="1351851" y="1820256"/>
                        <a:pt x="1352031" y="1818819"/>
                      </a:cubicBezTo>
                      <a:lnTo>
                        <a:pt x="1352031" y="1818819"/>
                      </a:lnTo>
                      <a:cubicBezTo>
                        <a:pt x="1354546" y="1806960"/>
                        <a:pt x="1361194" y="1773721"/>
                        <a:pt x="1362272" y="1759347"/>
                      </a:cubicBezTo>
                      <a:lnTo>
                        <a:pt x="1362272" y="1759347"/>
                      </a:lnTo>
                      <a:cubicBezTo>
                        <a:pt x="1362632" y="1755215"/>
                        <a:pt x="1362811" y="1750723"/>
                        <a:pt x="1362811" y="1746231"/>
                      </a:cubicBezTo>
                      <a:lnTo>
                        <a:pt x="1362811" y="1746231"/>
                      </a:lnTo>
                      <a:cubicBezTo>
                        <a:pt x="1362811" y="1736349"/>
                        <a:pt x="1362092" y="1726287"/>
                        <a:pt x="1362092" y="1719999"/>
                      </a:cubicBezTo>
                      <a:lnTo>
                        <a:pt x="1362092" y="1719999"/>
                      </a:lnTo>
                      <a:cubicBezTo>
                        <a:pt x="1360835" y="1709578"/>
                        <a:pt x="1357780" y="1690533"/>
                        <a:pt x="1354726" y="1686939"/>
                      </a:cubicBezTo>
                      <a:lnTo>
                        <a:pt x="1354726" y="1686939"/>
                      </a:lnTo>
                      <a:cubicBezTo>
                        <a:pt x="1350234" y="1682268"/>
                        <a:pt x="1349336" y="1674722"/>
                        <a:pt x="1349156" y="1667176"/>
                      </a:cubicBezTo>
                      <a:lnTo>
                        <a:pt x="1349156" y="1667176"/>
                      </a:lnTo>
                      <a:cubicBezTo>
                        <a:pt x="1349156" y="1663582"/>
                        <a:pt x="1349336" y="1659988"/>
                        <a:pt x="1349875" y="1657294"/>
                      </a:cubicBezTo>
                      <a:lnTo>
                        <a:pt x="1349875" y="1657294"/>
                      </a:lnTo>
                      <a:cubicBezTo>
                        <a:pt x="1349875" y="1656575"/>
                        <a:pt x="1349875" y="1656036"/>
                        <a:pt x="1349875" y="1655317"/>
                      </a:cubicBezTo>
                      <a:lnTo>
                        <a:pt x="1349875" y="1655317"/>
                      </a:lnTo>
                      <a:cubicBezTo>
                        <a:pt x="1350054" y="1647951"/>
                        <a:pt x="1349695" y="1640584"/>
                        <a:pt x="1354187" y="1637170"/>
                      </a:cubicBezTo>
                      <a:lnTo>
                        <a:pt x="1354187" y="1637170"/>
                      </a:lnTo>
                      <a:cubicBezTo>
                        <a:pt x="1355984" y="1634296"/>
                        <a:pt x="1356343" y="1632679"/>
                        <a:pt x="1356343" y="1622258"/>
                      </a:cubicBezTo>
                      <a:lnTo>
                        <a:pt x="1356343" y="1622258"/>
                      </a:lnTo>
                      <a:cubicBezTo>
                        <a:pt x="1356343" y="1620820"/>
                        <a:pt x="1356343" y="1619023"/>
                        <a:pt x="1356343" y="1617406"/>
                      </a:cubicBezTo>
                      <a:lnTo>
                        <a:pt x="1356343" y="1617406"/>
                      </a:lnTo>
                      <a:cubicBezTo>
                        <a:pt x="1356343" y="1617227"/>
                        <a:pt x="1356343" y="1617047"/>
                        <a:pt x="1356343" y="1616867"/>
                      </a:cubicBezTo>
                      <a:lnTo>
                        <a:pt x="1356343" y="1616867"/>
                      </a:lnTo>
                      <a:cubicBezTo>
                        <a:pt x="1356343" y="1607524"/>
                        <a:pt x="1357241" y="1562067"/>
                        <a:pt x="1357241" y="1526313"/>
                      </a:cubicBezTo>
                      <a:lnTo>
                        <a:pt x="1357241" y="1526313"/>
                      </a:lnTo>
                      <a:cubicBezTo>
                        <a:pt x="1357241" y="1504572"/>
                        <a:pt x="1356882" y="1486066"/>
                        <a:pt x="1355984" y="1482293"/>
                      </a:cubicBezTo>
                      <a:lnTo>
                        <a:pt x="1355984" y="1482293"/>
                      </a:lnTo>
                      <a:cubicBezTo>
                        <a:pt x="1353648" y="1472052"/>
                        <a:pt x="1350234" y="1462709"/>
                        <a:pt x="1350234" y="1453546"/>
                      </a:cubicBezTo>
                      <a:lnTo>
                        <a:pt x="1350234" y="1453546"/>
                      </a:lnTo>
                      <a:cubicBezTo>
                        <a:pt x="1350234" y="1452108"/>
                        <a:pt x="1350234" y="1450671"/>
                        <a:pt x="1350593" y="1449413"/>
                      </a:cubicBezTo>
                      <a:lnTo>
                        <a:pt x="1350593" y="1449413"/>
                      </a:lnTo>
                      <a:cubicBezTo>
                        <a:pt x="1351132" y="1444742"/>
                        <a:pt x="1352570" y="1436836"/>
                        <a:pt x="1354367" y="1430009"/>
                      </a:cubicBezTo>
                      <a:lnTo>
                        <a:pt x="1354367" y="1430009"/>
                      </a:lnTo>
                      <a:cubicBezTo>
                        <a:pt x="1356882" y="1423002"/>
                        <a:pt x="1356343" y="1417611"/>
                        <a:pt x="1362092" y="1415635"/>
                      </a:cubicBezTo>
                      <a:lnTo>
                        <a:pt x="1362092" y="1415635"/>
                      </a:lnTo>
                      <a:cubicBezTo>
                        <a:pt x="1365147" y="1415994"/>
                        <a:pt x="1365506" y="1418150"/>
                        <a:pt x="1366045" y="1419767"/>
                      </a:cubicBezTo>
                      <a:lnTo>
                        <a:pt x="1366045" y="1419767"/>
                      </a:lnTo>
                      <a:cubicBezTo>
                        <a:pt x="1368920" y="1431087"/>
                        <a:pt x="1370178" y="1465404"/>
                        <a:pt x="1371615" y="1477442"/>
                      </a:cubicBezTo>
                      <a:lnTo>
                        <a:pt x="1371615" y="1477442"/>
                      </a:lnTo>
                      <a:cubicBezTo>
                        <a:pt x="1371615" y="1483551"/>
                        <a:pt x="1374310" y="1485168"/>
                        <a:pt x="1374849" y="1485168"/>
                      </a:cubicBezTo>
                      <a:lnTo>
                        <a:pt x="1374849" y="1485168"/>
                      </a:lnTo>
                      <a:cubicBezTo>
                        <a:pt x="1375209" y="1485347"/>
                        <a:pt x="1377185" y="1484269"/>
                        <a:pt x="1378443" y="1479239"/>
                      </a:cubicBezTo>
                      <a:lnTo>
                        <a:pt x="1378443" y="1479239"/>
                      </a:lnTo>
                      <a:cubicBezTo>
                        <a:pt x="1382575" y="1467021"/>
                        <a:pt x="1392457" y="1439172"/>
                        <a:pt x="1405932" y="1431266"/>
                      </a:cubicBezTo>
                      <a:lnTo>
                        <a:pt x="1405932" y="1431266"/>
                      </a:lnTo>
                      <a:cubicBezTo>
                        <a:pt x="1408807" y="1429829"/>
                        <a:pt x="1411143" y="1429110"/>
                        <a:pt x="1413299" y="1429110"/>
                      </a:cubicBezTo>
                      <a:lnTo>
                        <a:pt x="1413299" y="1429110"/>
                      </a:lnTo>
                      <a:cubicBezTo>
                        <a:pt x="1415814" y="1429110"/>
                        <a:pt x="1418509" y="1431266"/>
                        <a:pt x="1418509" y="1433782"/>
                      </a:cubicBezTo>
                      <a:lnTo>
                        <a:pt x="1418509" y="1433782"/>
                      </a:lnTo>
                      <a:cubicBezTo>
                        <a:pt x="1418330" y="1437375"/>
                        <a:pt x="1415814" y="1440789"/>
                        <a:pt x="1411502" y="1444742"/>
                      </a:cubicBezTo>
                      <a:lnTo>
                        <a:pt x="1411502" y="1444742"/>
                      </a:lnTo>
                      <a:cubicBezTo>
                        <a:pt x="1404495" y="1450491"/>
                        <a:pt x="1392637" y="1472591"/>
                        <a:pt x="1392996" y="1479598"/>
                      </a:cubicBezTo>
                      <a:lnTo>
                        <a:pt x="1392996" y="1479598"/>
                      </a:lnTo>
                      <a:cubicBezTo>
                        <a:pt x="1392996" y="1480676"/>
                        <a:pt x="1393176" y="1480676"/>
                        <a:pt x="1393176" y="1480676"/>
                      </a:cubicBezTo>
                      <a:lnTo>
                        <a:pt x="1393176" y="1480676"/>
                      </a:lnTo>
                      <a:cubicBezTo>
                        <a:pt x="1398925" y="1484808"/>
                        <a:pt x="1402159" y="1490019"/>
                        <a:pt x="1404675" y="1502416"/>
                      </a:cubicBezTo>
                      <a:lnTo>
                        <a:pt x="1404675" y="1502416"/>
                      </a:lnTo>
                      <a:cubicBezTo>
                        <a:pt x="1406112" y="1514454"/>
                        <a:pt x="1410065" y="1548951"/>
                        <a:pt x="1410245" y="1565302"/>
                      </a:cubicBezTo>
                      <a:lnTo>
                        <a:pt x="1410245" y="1565302"/>
                      </a:lnTo>
                      <a:cubicBezTo>
                        <a:pt x="1410065" y="1567098"/>
                        <a:pt x="1410065" y="1568895"/>
                        <a:pt x="1410065" y="1570692"/>
                      </a:cubicBezTo>
                      <a:lnTo>
                        <a:pt x="1410065" y="1570692"/>
                      </a:lnTo>
                      <a:cubicBezTo>
                        <a:pt x="1410065" y="1580753"/>
                        <a:pt x="1411862" y="1590456"/>
                        <a:pt x="1411862" y="1599439"/>
                      </a:cubicBezTo>
                      <a:lnTo>
                        <a:pt x="1411862" y="1599439"/>
                      </a:lnTo>
                      <a:cubicBezTo>
                        <a:pt x="1411862" y="1603392"/>
                        <a:pt x="1411502" y="1607345"/>
                        <a:pt x="1410245" y="1611118"/>
                      </a:cubicBezTo>
                      <a:lnTo>
                        <a:pt x="1410245" y="1611118"/>
                      </a:lnTo>
                      <a:cubicBezTo>
                        <a:pt x="1409167" y="1613993"/>
                        <a:pt x="1408807" y="1616149"/>
                        <a:pt x="1408807" y="1618125"/>
                      </a:cubicBezTo>
                      <a:lnTo>
                        <a:pt x="1408807" y="1618125"/>
                      </a:lnTo>
                      <a:cubicBezTo>
                        <a:pt x="1408807" y="1622797"/>
                        <a:pt x="1411323" y="1626031"/>
                        <a:pt x="1415096" y="1629804"/>
                      </a:cubicBezTo>
                      <a:lnTo>
                        <a:pt x="1415096" y="1629804"/>
                      </a:lnTo>
                      <a:cubicBezTo>
                        <a:pt x="1419767" y="1634655"/>
                        <a:pt x="1428930" y="1651364"/>
                        <a:pt x="1429110" y="1662145"/>
                      </a:cubicBezTo>
                      <a:lnTo>
                        <a:pt x="1429110" y="1662145"/>
                      </a:lnTo>
                      <a:cubicBezTo>
                        <a:pt x="1429110" y="1670050"/>
                        <a:pt x="1419408" y="1710297"/>
                        <a:pt x="1419408" y="1728444"/>
                      </a:cubicBezTo>
                      <a:lnTo>
                        <a:pt x="1419408" y="1728444"/>
                      </a:lnTo>
                      <a:cubicBezTo>
                        <a:pt x="1419408" y="1731139"/>
                        <a:pt x="1419588" y="1733295"/>
                        <a:pt x="1420127" y="1734373"/>
                      </a:cubicBezTo>
                      <a:lnTo>
                        <a:pt x="1420127" y="1734373"/>
                      </a:lnTo>
                      <a:cubicBezTo>
                        <a:pt x="1424259" y="1747489"/>
                        <a:pt x="1420845" y="1770846"/>
                        <a:pt x="1431446" y="1781087"/>
                      </a:cubicBezTo>
                      <a:lnTo>
                        <a:pt x="1431446" y="1781087"/>
                      </a:lnTo>
                      <a:cubicBezTo>
                        <a:pt x="1444382" y="1792946"/>
                        <a:pt x="1446718" y="1817201"/>
                        <a:pt x="1446898" y="1830857"/>
                      </a:cubicBezTo>
                      <a:lnTo>
                        <a:pt x="1446898" y="1830857"/>
                      </a:lnTo>
                      <a:cubicBezTo>
                        <a:pt x="1446898" y="1843793"/>
                        <a:pt x="1449593" y="1867869"/>
                        <a:pt x="1452288" y="1882243"/>
                      </a:cubicBezTo>
                      <a:lnTo>
                        <a:pt x="1452288" y="1882243"/>
                      </a:lnTo>
                      <a:cubicBezTo>
                        <a:pt x="1454623" y="1894101"/>
                        <a:pt x="1464326" y="1910272"/>
                        <a:pt x="1464505" y="1924286"/>
                      </a:cubicBezTo>
                      <a:lnTo>
                        <a:pt x="1464505" y="1924286"/>
                      </a:lnTo>
                      <a:cubicBezTo>
                        <a:pt x="1464505" y="1925184"/>
                        <a:pt x="1464505" y="1925903"/>
                        <a:pt x="1464326" y="1926801"/>
                      </a:cubicBezTo>
                      <a:lnTo>
                        <a:pt x="1464326" y="1926801"/>
                      </a:lnTo>
                      <a:cubicBezTo>
                        <a:pt x="1462888" y="1941894"/>
                        <a:pt x="1459654" y="1969024"/>
                        <a:pt x="1454983" y="1975672"/>
                      </a:cubicBezTo>
                      <a:lnTo>
                        <a:pt x="1454983" y="1975672"/>
                      </a:lnTo>
                      <a:cubicBezTo>
                        <a:pt x="1452108" y="1981781"/>
                        <a:pt x="1453007" y="1976391"/>
                        <a:pt x="1452647" y="1983757"/>
                      </a:cubicBezTo>
                      <a:lnTo>
                        <a:pt x="1452647" y="1983757"/>
                      </a:lnTo>
                      <a:cubicBezTo>
                        <a:pt x="1452647" y="1984476"/>
                        <a:pt x="1452647" y="1985374"/>
                        <a:pt x="1452647" y="1986632"/>
                      </a:cubicBezTo>
                      <a:lnTo>
                        <a:pt x="1452647" y="1986632"/>
                      </a:lnTo>
                      <a:lnTo>
                        <a:pt x="1452647" y="1986632"/>
                      </a:lnTo>
                      <a:cubicBezTo>
                        <a:pt x="1452647" y="1996694"/>
                        <a:pt x="1448515" y="2003341"/>
                        <a:pt x="1448515" y="2009091"/>
                      </a:cubicBezTo>
                      <a:lnTo>
                        <a:pt x="1448515" y="2009091"/>
                      </a:lnTo>
                      <a:cubicBezTo>
                        <a:pt x="1448515" y="2009810"/>
                        <a:pt x="1448515" y="2010528"/>
                        <a:pt x="1448694" y="2011786"/>
                      </a:cubicBezTo>
                      <a:lnTo>
                        <a:pt x="1448694" y="2011786"/>
                      </a:lnTo>
                      <a:cubicBezTo>
                        <a:pt x="1448515" y="2018614"/>
                        <a:pt x="1454444" y="2025621"/>
                        <a:pt x="1454623" y="2035323"/>
                      </a:cubicBezTo>
                      <a:lnTo>
                        <a:pt x="1454623" y="2035323"/>
                      </a:lnTo>
                      <a:cubicBezTo>
                        <a:pt x="1454623" y="2036940"/>
                        <a:pt x="1454444" y="2038557"/>
                        <a:pt x="1454084" y="2039995"/>
                      </a:cubicBezTo>
                      <a:lnTo>
                        <a:pt x="1454084" y="2039995"/>
                      </a:lnTo>
                      <a:cubicBezTo>
                        <a:pt x="1453725" y="2042690"/>
                        <a:pt x="1453545" y="2045205"/>
                        <a:pt x="1453545" y="2047541"/>
                      </a:cubicBezTo>
                      <a:lnTo>
                        <a:pt x="1453545" y="2047541"/>
                      </a:lnTo>
                      <a:cubicBezTo>
                        <a:pt x="1453545" y="2054548"/>
                        <a:pt x="1455162" y="2060297"/>
                        <a:pt x="1462709" y="2066945"/>
                      </a:cubicBezTo>
                      <a:lnTo>
                        <a:pt x="1462709" y="2066945"/>
                      </a:lnTo>
                      <a:cubicBezTo>
                        <a:pt x="1468818" y="2073054"/>
                        <a:pt x="1475465" y="2075929"/>
                        <a:pt x="1480856" y="2075929"/>
                      </a:cubicBezTo>
                      <a:lnTo>
                        <a:pt x="1480856" y="2075929"/>
                      </a:lnTo>
                      <a:cubicBezTo>
                        <a:pt x="1483191" y="2075929"/>
                        <a:pt x="1485347" y="2075390"/>
                        <a:pt x="1487503" y="2074492"/>
                      </a:cubicBezTo>
                      <a:lnTo>
                        <a:pt x="1487503" y="2074492"/>
                      </a:lnTo>
                      <a:cubicBezTo>
                        <a:pt x="1493972" y="2071976"/>
                        <a:pt x="1497565" y="2054189"/>
                        <a:pt x="1509064" y="2051673"/>
                      </a:cubicBezTo>
                      <a:lnTo>
                        <a:pt x="1509064" y="2051673"/>
                      </a:lnTo>
                      <a:cubicBezTo>
                        <a:pt x="1520563" y="2049158"/>
                        <a:pt x="1541405" y="2052212"/>
                        <a:pt x="1547334" y="2044307"/>
                      </a:cubicBezTo>
                      <a:lnTo>
                        <a:pt x="1547334" y="2044307"/>
                      </a:lnTo>
                      <a:cubicBezTo>
                        <a:pt x="1554521" y="2037120"/>
                        <a:pt x="1564223" y="2029753"/>
                        <a:pt x="1573387" y="2029753"/>
                      </a:cubicBezTo>
                      <a:lnTo>
                        <a:pt x="1573387" y="2029753"/>
                      </a:lnTo>
                      <a:cubicBezTo>
                        <a:pt x="1574824" y="2029753"/>
                        <a:pt x="1576261" y="2029933"/>
                        <a:pt x="1577878" y="2030472"/>
                      </a:cubicBezTo>
                      <a:lnTo>
                        <a:pt x="1577878" y="2030472"/>
                      </a:lnTo>
                      <a:cubicBezTo>
                        <a:pt x="1579136" y="2031191"/>
                        <a:pt x="1580394" y="2031371"/>
                        <a:pt x="1581651" y="2031371"/>
                      </a:cubicBezTo>
                      <a:lnTo>
                        <a:pt x="1581651" y="2031371"/>
                      </a:lnTo>
                      <a:cubicBezTo>
                        <a:pt x="1586503" y="2031550"/>
                        <a:pt x="1592791" y="2026699"/>
                        <a:pt x="1600158" y="2021309"/>
                      </a:cubicBezTo>
                      <a:lnTo>
                        <a:pt x="1600158" y="2021309"/>
                      </a:lnTo>
                      <a:cubicBezTo>
                        <a:pt x="1609501" y="2014661"/>
                        <a:pt x="1623695" y="2003701"/>
                        <a:pt x="1635553" y="2003521"/>
                      </a:cubicBezTo>
                      <a:lnTo>
                        <a:pt x="1635553" y="2003521"/>
                      </a:lnTo>
                      <a:cubicBezTo>
                        <a:pt x="1646333" y="2002802"/>
                        <a:pt x="1687838" y="1985195"/>
                        <a:pt x="1689994" y="1975852"/>
                      </a:cubicBezTo>
                      <a:lnTo>
                        <a:pt x="1689994" y="1975852"/>
                      </a:lnTo>
                      <a:cubicBezTo>
                        <a:pt x="1693946" y="1964712"/>
                        <a:pt x="1692868" y="1951596"/>
                        <a:pt x="1703289" y="1949081"/>
                      </a:cubicBezTo>
                      <a:lnTo>
                        <a:pt x="1703289" y="1949081"/>
                      </a:lnTo>
                      <a:cubicBezTo>
                        <a:pt x="1709758" y="1946386"/>
                        <a:pt x="1725569" y="1939738"/>
                        <a:pt x="1735271" y="1936863"/>
                      </a:cubicBezTo>
                      <a:lnTo>
                        <a:pt x="1735271" y="1936863"/>
                      </a:lnTo>
                      <a:cubicBezTo>
                        <a:pt x="1746590" y="1934168"/>
                        <a:pt x="1756293" y="1935246"/>
                        <a:pt x="1764557" y="1928059"/>
                      </a:cubicBezTo>
                      <a:lnTo>
                        <a:pt x="1764557" y="1928059"/>
                      </a:lnTo>
                      <a:cubicBezTo>
                        <a:pt x="1772643" y="1921950"/>
                        <a:pt x="1768331" y="1909014"/>
                        <a:pt x="1781267" y="1904881"/>
                      </a:cubicBezTo>
                      <a:lnTo>
                        <a:pt x="1781267" y="1904881"/>
                      </a:lnTo>
                      <a:cubicBezTo>
                        <a:pt x="1792586" y="1902546"/>
                        <a:pt x="1809835" y="1903803"/>
                        <a:pt x="1811452" y="1899132"/>
                      </a:cubicBezTo>
                      <a:lnTo>
                        <a:pt x="1811452" y="1899132"/>
                      </a:lnTo>
                      <a:cubicBezTo>
                        <a:pt x="1814866" y="1896077"/>
                        <a:pt x="1812710" y="1874158"/>
                        <a:pt x="1827622" y="1870205"/>
                      </a:cubicBezTo>
                      <a:lnTo>
                        <a:pt x="1827622" y="1870205"/>
                      </a:lnTo>
                      <a:cubicBezTo>
                        <a:pt x="1837504" y="1869127"/>
                        <a:pt x="1853854" y="1860682"/>
                        <a:pt x="1854393" y="1851159"/>
                      </a:cubicBezTo>
                      <a:lnTo>
                        <a:pt x="1854393" y="1851159"/>
                      </a:lnTo>
                      <a:cubicBezTo>
                        <a:pt x="1855651" y="1841278"/>
                        <a:pt x="1852956" y="1832294"/>
                        <a:pt x="1861401" y="1820795"/>
                      </a:cubicBezTo>
                      <a:lnTo>
                        <a:pt x="1861401" y="1820795"/>
                      </a:lnTo>
                      <a:cubicBezTo>
                        <a:pt x="1869306" y="1810374"/>
                        <a:pt x="1880446" y="1812710"/>
                        <a:pt x="1883680" y="1807499"/>
                      </a:cubicBezTo>
                      <a:lnTo>
                        <a:pt x="1883680" y="1807499"/>
                      </a:lnTo>
                      <a:cubicBezTo>
                        <a:pt x="1889070" y="1799234"/>
                        <a:pt x="1903264" y="1779470"/>
                        <a:pt x="1913505" y="1772104"/>
                      </a:cubicBezTo>
                      <a:lnTo>
                        <a:pt x="1913505" y="1772104"/>
                      </a:lnTo>
                      <a:cubicBezTo>
                        <a:pt x="1921411" y="1767792"/>
                        <a:pt x="1926801" y="1753418"/>
                        <a:pt x="1927879" y="1744794"/>
                      </a:cubicBezTo>
                      <a:lnTo>
                        <a:pt x="1927879" y="1744794"/>
                      </a:lnTo>
                      <a:cubicBezTo>
                        <a:pt x="1927879" y="1744434"/>
                        <a:pt x="1927879" y="1743895"/>
                        <a:pt x="1927879" y="1743536"/>
                      </a:cubicBezTo>
                      <a:lnTo>
                        <a:pt x="1927879" y="1743536"/>
                      </a:lnTo>
                      <a:cubicBezTo>
                        <a:pt x="1928239" y="1735271"/>
                        <a:pt x="1917638" y="1724850"/>
                        <a:pt x="1913326" y="1712453"/>
                      </a:cubicBezTo>
                      <a:lnTo>
                        <a:pt x="1913326" y="1712453"/>
                      </a:lnTo>
                      <a:cubicBezTo>
                        <a:pt x="1911170" y="1700774"/>
                        <a:pt x="1900030" y="1693407"/>
                        <a:pt x="1896257" y="1693228"/>
                      </a:cubicBezTo>
                      <a:lnTo>
                        <a:pt x="1896257" y="1693228"/>
                      </a:lnTo>
                      <a:cubicBezTo>
                        <a:pt x="1896796" y="1693228"/>
                        <a:pt x="1898593" y="1692150"/>
                        <a:pt x="1898413" y="1690892"/>
                      </a:cubicBezTo>
                      <a:lnTo>
                        <a:pt x="1898413" y="1690892"/>
                      </a:lnTo>
                      <a:cubicBezTo>
                        <a:pt x="1898413" y="1689635"/>
                        <a:pt x="1898233" y="1689635"/>
                        <a:pt x="1898054" y="1689455"/>
                      </a:cubicBezTo>
                      <a:lnTo>
                        <a:pt x="1898054" y="1689455"/>
                      </a:lnTo>
                      <a:lnTo>
                        <a:pt x="1897515" y="1689635"/>
                      </a:lnTo>
                      <a:lnTo>
                        <a:pt x="1895898" y="1691790"/>
                      </a:lnTo>
                      <a:lnTo>
                        <a:pt x="1896077" y="1693048"/>
                      </a:lnTo>
                      <a:lnTo>
                        <a:pt x="1896077" y="1693048"/>
                      </a:lnTo>
                      <a:lnTo>
                        <a:pt x="1895898" y="1693048"/>
                      </a:lnTo>
                      <a:lnTo>
                        <a:pt x="1895898" y="1691970"/>
                      </a:lnTo>
                      <a:lnTo>
                        <a:pt x="1895179" y="1693048"/>
                      </a:lnTo>
                      <a:cubicBezTo>
                        <a:pt x="1892304" y="1692150"/>
                        <a:pt x="1875056" y="1691611"/>
                        <a:pt x="1872361" y="1672206"/>
                      </a:cubicBezTo>
                      <a:lnTo>
                        <a:pt x="1872361" y="1672206"/>
                      </a:lnTo>
                      <a:cubicBezTo>
                        <a:pt x="1872001" y="1668793"/>
                        <a:pt x="1872001" y="1665199"/>
                        <a:pt x="1872001" y="1661606"/>
                      </a:cubicBezTo>
                      <a:lnTo>
                        <a:pt x="1872001" y="1661606"/>
                      </a:lnTo>
                      <a:cubicBezTo>
                        <a:pt x="1872001" y="1646334"/>
                        <a:pt x="1873978" y="1630163"/>
                        <a:pt x="1876134" y="1622617"/>
                      </a:cubicBezTo>
                      <a:lnTo>
                        <a:pt x="1876134" y="1622617"/>
                      </a:lnTo>
                      <a:cubicBezTo>
                        <a:pt x="1876852" y="1617227"/>
                        <a:pt x="1878829" y="1610040"/>
                        <a:pt x="1879008" y="1606267"/>
                      </a:cubicBezTo>
                      <a:lnTo>
                        <a:pt x="1879008" y="1606267"/>
                      </a:lnTo>
                      <a:cubicBezTo>
                        <a:pt x="1879008" y="1606267"/>
                        <a:pt x="1879008" y="1606267"/>
                        <a:pt x="1879008" y="1606267"/>
                      </a:cubicBezTo>
                      <a:lnTo>
                        <a:pt x="1879008" y="1606267"/>
                      </a:lnTo>
                      <a:cubicBezTo>
                        <a:pt x="1871642" y="1612376"/>
                        <a:pt x="1857268" y="1633757"/>
                        <a:pt x="1847206" y="1639686"/>
                      </a:cubicBezTo>
                      <a:lnTo>
                        <a:pt x="1847206" y="1639686"/>
                      </a:lnTo>
                      <a:cubicBezTo>
                        <a:pt x="1840199" y="1644357"/>
                        <a:pt x="1833731" y="1658551"/>
                        <a:pt x="1829599" y="1662863"/>
                      </a:cubicBezTo>
                      <a:lnTo>
                        <a:pt x="1829599" y="1662863"/>
                      </a:lnTo>
                      <a:cubicBezTo>
                        <a:pt x="1825826" y="1668074"/>
                        <a:pt x="1812530" y="1673284"/>
                        <a:pt x="1799414" y="1673464"/>
                      </a:cubicBezTo>
                      <a:lnTo>
                        <a:pt x="1799414" y="1673464"/>
                      </a:lnTo>
                      <a:cubicBezTo>
                        <a:pt x="1798156" y="1673464"/>
                        <a:pt x="1796898" y="1673464"/>
                        <a:pt x="1795461" y="1673284"/>
                      </a:cubicBezTo>
                      <a:lnTo>
                        <a:pt x="1795461" y="1673284"/>
                      </a:lnTo>
                      <a:cubicBezTo>
                        <a:pt x="1790610" y="1672386"/>
                        <a:pt x="1785938" y="1671847"/>
                        <a:pt x="1781447" y="1671847"/>
                      </a:cubicBezTo>
                      <a:lnTo>
                        <a:pt x="1781447" y="1671847"/>
                      </a:lnTo>
                      <a:cubicBezTo>
                        <a:pt x="1774080" y="1671847"/>
                        <a:pt x="1767612" y="1672925"/>
                        <a:pt x="1763659" y="1674722"/>
                      </a:cubicBezTo>
                      <a:lnTo>
                        <a:pt x="1763659" y="1674722"/>
                      </a:lnTo>
                      <a:cubicBezTo>
                        <a:pt x="1762761" y="1674901"/>
                        <a:pt x="1762042" y="1674901"/>
                        <a:pt x="1761144" y="1674901"/>
                      </a:cubicBezTo>
                      <a:lnTo>
                        <a:pt x="1761144" y="1674901"/>
                      </a:lnTo>
                      <a:cubicBezTo>
                        <a:pt x="1753957" y="1674901"/>
                        <a:pt x="1747129" y="1668613"/>
                        <a:pt x="1747129" y="1657653"/>
                      </a:cubicBezTo>
                      <a:lnTo>
                        <a:pt x="1747129" y="1657653"/>
                      </a:lnTo>
                      <a:cubicBezTo>
                        <a:pt x="1747129" y="1656755"/>
                        <a:pt x="1747129" y="1655677"/>
                        <a:pt x="1747309" y="1655497"/>
                      </a:cubicBezTo>
                      <a:lnTo>
                        <a:pt x="1747309" y="1655497"/>
                      </a:lnTo>
                      <a:cubicBezTo>
                        <a:pt x="1747309" y="1655497"/>
                        <a:pt x="1747309" y="1655317"/>
                        <a:pt x="1747309" y="1654778"/>
                      </a:cubicBezTo>
                      <a:lnTo>
                        <a:pt x="1747309" y="1654778"/>
                      </a:lnTo>
                      <a:cubicBezTo>
                        <a:pt x="1747309" y="1641842"/>
                        <a:pt x="1754855" y="1636811"/>
                        <a:pt x="1758269" y="1630702"/>
                      </a:cubicBezTo>
                      <a:lnTo>
                        <a:pt x="1758269" y="1630702"/>
                      </a:lnTo>
                      <a:cubicBezTo>
                        <a:pt x="1760964" y="1627468"/>
                        <a:pt x="1763479" y="1615969"/>
                        <a:pt x="1763300" y="1608063"/>
                      </a:cubicBezTo>
                      <a:lnTo>
                        <a:pt x="1763300" y="1608063"/>
                      </a:lnTo>
                      <a:cubicBezTo>
                        <a:pt x="1763300" y="1606267"/>
                        <a:pt x="1763120" y="1604650"/>
                        <a:pt x="1762940" y="1603392"/>
                      </a:cubicBezTo>
                      <a:lnTo>
                        <a:pt x="1762940" y="1603392"/>
                      </a:lnTo>
                      <a:cubicBezTo>
                        <a:pt x="1762222" y="1600158"/>
                        <a:pt x="1761323" y="1599799"/>
                        <a:pt x="1760784" y="1599799"/>
                      </a:cubicBezTo>
                      <a:lnTo>
                        <a:pt x="1760784" y="1599799"/>
                      </a:lnTo>
                      <a:cubicBezTo>
                        <a:pt x="1759706" y="1599619"/>
                        <a:pt x="1756472" y="1601416"/>
                        <a:pt x="1753238" y="1606985"/>
                      </a:cubicBezTo>
                      <a:lnTo>
                        <a:pt x="1753238" y="1606985"/>
                      </a:lnTo>
                      <a:cubicBezTo>
                        <a:pt x="1747129" y="1615430"/>
                        <a:pt x="1750004" y="1626570"/>
                        <a:pt x="1741380" y="1628905"/>
                      </a:cubicBezTo>
                      <a:lnTo>
                        <a:pt x="1741380" y="1628905"/>
                      </a:lnTo>
                      <a:cubicBezTo>
                        <a:pt x="1740122" y="1628905"/>
                        <a:pt x="1739044" y="1628546"/>
                        <a:pt x="1737427" y="1627468"/>
                      </a:cubicBezTo>
                      <a:lnTo>
                        <a:pt x="1737427" y="1627468"/>
                      </a:lnTo>
                      <a:cubicBezTo>
                        <a:pt x="1733654" y="1623695"/>
                        <a:pt x="1726467" y="1618305"/>
                        <a:pt x="1726467" y="1607884"/>
                      </a:cubicBezTo>
                      <a:lnTo>
                        <a:pt x="1726467" y="1607884"/>
                      </a:lnTo>
                      <a:cubicBezTo>
                        <a:pt x="1726467" y="1604650"/>
                        <a:pt x="1727186" y="1600877"/>
                        <a:pt x="1728983" y="1596744"/>
                      </a:cubicBezTo>
                      <a:lnTo>
                        <a:pt x="1728983" y="1596744"/>
                      </a:lnTo>
                      <a:cubicBezTo>
                        <a:pt x="1733115" y="1587581"/>
                        <a:pt x="1734912" y="1583987"/>
                        <a:pt x="1734912" y="1579136"/>
                      </a:cubicBezTo>
                      <a:lnTo>
                        <a:pt x="1734912" y="1579136"/>
                      </a:lnTo>
                      <a:cubicBezTo>
                        <a:pt x="1734912" y="1576262"/>
                        <a:pt x="1734193" y="1572488"/>
                        <a:pt x="1732756" y="1566200"/>
                      </a:cubicBezTo>
                      <a:lnTo>
                        <a:pt x="1732756" y="1566200"/>
                      </a:lnTo>
                      <a:cubicBezTo>
                        <a:pt x="1730240" y="1550928"/>
                        <a:pt x="1730599" y="1541405"/>
                        <a:pt x="1725209" y="1540327"/>
                      </a:cubicBezTo>
                      <a:lnTo>
                        <a:pt x="1725209" y="1540327"/>
                      </a:lnTo>
                      <a:cubicBezTo>
                        <a:pt x="1719280" y="1538530"/>
                        <a:pt x="1715507" y="1534757"/>
                        <a:pt x="1715687" y="1529547"/>
                      </a:cubicBezTo>
                      <a:lnTo>
                        <a:pt x="1715687" y="1529547"/>
                      </a:lnTo>
                      <a:cubicBezTo>
                        <a:pt x="1715687" y="1527391"/>
                        <a:pt x="1716226" y="1525055"/>
                        <a:pt x="1716944" y="1522719"/>
                      </a:cubicBezTo>
                      <a:lnTo>
                        <a:pt x="1716944" y="1522719"/>
                      </a:lnTo>
                      <a:cubicBezTo>
                        <a:pt x="1719280" y="1514634"/>
                        <a:pt x="1726467" y="1487863"/>
                        <a:pt x="1726467" y="1479598"/>
                      </a:cubicBezTo>
                      <a:lnTo>
                        <a:pt x="1726467" y="1479598"/>
                      </a:lnTo>
                      <a:cubicBezTo>
                        <a:pt x="1726467" y="1478700"/>
                        <a:pt x="1726467" y="1478520"/>
                        <a:pt x="1726647" y="1478520"/>
                      </a:cubicBezTo>
                      <a:lnTo>
                        <a:pt x="1726647" y="1478520"/>
                      </a:lnTo>
                      <a:cubicBezTo>
                        <a:pt x="1724311" y="1475825"/>
                        <a:pt x="1718023" y="1475286"/>
                        <a:pt x="1716944" y="1468818"/>
                      </a:cubicBezTo>
                      <a:lnTo>
                        <a:pt x="1716944" y="1468818"/>
                      </a:lnTo>
                      <a:cubicBezTo>
                        <a:pt x="1716944" y="1467380"/>
                        <a:pt x="1717663" y="1465943"/>
                        <a:pt x="1718382" y="1464865"/>
                      </a:cubicBezTo>
                      <a:lnTo>
                        <a:pt x="1718382" y="1464865"/>
                      </a:lnTo>
                      <a:cubicBezTo>
                        <a:pt x="1721257" y="1460373"/>
                        <a:pt x="1721975" y="1455163"/>
                        <a:pt x="1728264" y="1454803"/>
                      </a:cubicBezTo>
                      <a:lnTo>
                        <a:pt x="1728264" y="1454803"/>
                      </a:lnTo>
                      <a:cubicBezTo>
                        <a:pt x="1729701" y="1454803"/>
                        <a:pt x="1731318" y="1455163"/>
                        <a:pt x="1733654" y="1456061"/>
                      </a:cubicBezTo>
                      <a:lnTo>
                        <a:pt x="1733654" y="1456061"/>
                      </a:lnTo>
                      <a:cubicBezTo>
                        <a:pt x="1736529" y="1457858"/>
                        <a:pt x="1738685" y="1458576"/>
                        <a:pt x="1740302" y="1458576"/>
                      </a:cubicBezTo>
                      <a:lnTo>
                        <a:pt x="1740302" y="1458576"/>
                      </a:lnTo>
                      <a:cubicBezTo>
                        <a:pt x="1742278" y="1458576"/>
                        <a:pt x="1744434" y="1457678"/>
                        <a:pt x="1748028" y="1454803"/>
                      </a:cubicBezTo>
                      <a:lnTo>
                        <a:pt x="1748028" y="1454803"/>
                      </a:lnTo>
                      <a:cubicBezTo>
                        <a:pt x="1752879" y="1452108"/>
                        <a:pt x="1755754" y="1447257"/>
                        <a:pt x="1762581" y="1447077"/>
                      </a:cubicBezTo>
                      <a:lnTo>
                        <a:pt x="1762581" y="1447077"/>
                      </a:lnTo>
                      <a:cubicBezTo>
                        <a:pt x="1764018" y="1447077"/>
                        <a:pt x="1765636" y="1447437"/>
                        <a:pt x="1767792" y="1448155"/>
                      </a:cubicBezTo>
                      <a:lnTo>
                        <a:pt x="1767792" y="1448155"/>
                      </a:lnTo>
                      <a:cubicBezTo>
                        <a:pt x="1775338" y="1452647"/>
                        <a:pt x="1779650" y="1461631"/>
                        <a:pt x="1779650" y="1471513"/>
                      </a:cubicBezTo>
                      <a:lnTo>
                        <a:pt x="1779650" y="1471513"/>
                      </a:lnTo>
                      <a:cubicBezTo>
                        <a:pt x="1779470" y="1479598"/>
                        <a:pt x="1783603" y="1480137"/>
                        <a:pt x="1783603" y="1495409"/>
                      </a:cubicBezTo>
                      <a:lnTo>
                        <a:pt x="1783603" y="1495409"/>
                      </a:lnTo>
                      <a:cubicBezTo>
                        <a:pt x="1783423" y="1509963"/>
                        <a:pt x="1785399" y="1527930"/>
                        <a:pt x="1794203" y="1532961"/>
                      </a:cubicBezTo>
                      <a:lnTo>
                        <a:pt x="1794203" y="1532961"/>
                      </a:lnTo>
                      <a:cubicBezTo>
                        <a:pt x="1805523" y="1538530"/>
                        <a:pt x="1810014" y="1547514"/>
                        <a:pt x="1813967" y="1558294"/>
                      </a:cubicBezTo>
                      <a:lnTo>
                        <a:pt x="1813967" y="1558294"/>
                      </a:lnTo>
                      <a:cubicBezTo>
                        <a:pt x="1817201" y="1568715"/>
                        <a:pt x="1833911" y="1578238"/>
                        <a:pt x="1841457" y="1580574"/>
                      </a:cubicBezTo>
                      <a:lnTo>
                        <a:pt x="1841457" y="1580574"/>
                      </a:lnTo>
                      <a:cubicBezTo>
                        <a:pt x="1843793" y="1581292"/>
                        <a:pt x="1846128" y="1581652"/>
                        <a:pt x="1848285" y="1581652"/>
                      </a:cubicBezTo>
                      <a:lnTo>
                        <a:pt x="1848285" y="1581652"/>
                      </a:lnTo>
                      <a:cubicBezTo>
                        <a:pt x="1852597" y="1581652"/>
                        <a:pt x="1855651" y="1580574"/>
                        <a:pt x="1855292" y="1580753"/>
                      </a:cubicBezTo>
                      <a:lnTo>
                        <a:pt x="1855292" y="1580753"/>
                      </a:lnTo>
                      <a:cubicBezTo>
                        <a:pt x="1855472" y="1580753"/>
                        <a:pt x="1871642" y="1572309"/>
                        <a:pt x="1886375" y="1572309"/>
                      </a:cubicBezTo>
                      <a:lnTo>
                        <a:pt x="1886375" y="1572309"/>
                      </a:lnTo>
                      <a:cubicBezTo>
                        <a:pt x="1887453" y="1572309"/>
                        <a:pt x="1888531" y="1572309"/>
                        <a:pt x="1889429" y="1572488"/>
                      </a:cubicBezTo>
                      <a:lnTo>
                        <a:pt x="1889429" y="1572488"/>
                      </a:lnTo>
                      <a:cubicBezTo>
                        <a:pt x="1903983" y="1573387"/>
                        <a:pt x="1910631" y="1578957"/>
                        <a:pt x="1910271" y="1588300"/>
                      </a:cubicBezTo>
                      <a:lnTo>
                        <a:pt x="1910271" y="1588300"/>
                      </a:lnTo>
                      <a:lnTo>
                        <a:pt x="1910271" y="1588300"/>
                      </a:lnTo>
                      <a:cubicBezTo>
                        <a:pt x="1910271" y="1593690"/>
                        <a:pt x="1908834" y="1602134"/>
                        <a:pt x="1908834" y="1609142"/>
                      </a:cubicBezTo>
                      <a:lnTo>
                        <a:pt x="1908834" y="1609142"/>
                      </a:lnTo>
                      <a:cubicBezTo>
                        <a:pt x="1908834" y="1615789"/>
                        <a:pt x="1910271" y="1619922"/>
                        <a:pt x="1912787" y="1620461"/>
                      </a:cubicBezTo>
                      <a:lnTo>
                        <a:pt x="1912787" y="1620461"/>
                      </a:lnTo>
                      <a:cubicBezTo>
                        <a:pt x="1922489" y="1624593"/>
                        <a:pt x="1928059" y="1630163"/>
                        <a:pt x="1934347" y="1635194"/>
                      </a:cubicBezTo>
                      <a:lnTo>
                        <a:pt x="1934347" y="1635194"/>
                      </a:lnTo>
                      <a:cubicBezTo>
                        <a:pt x="1941175" y="1639865"/>
                        <a:pt x="1967766" y="1647951"/>
                        <a:pt x="1972258" y="1647951"/>
                      </a:cubicBezTo>
                      <a:lnTo>
                        <a:pt x="1972258" y="1647951"/>
                      </a:lnTo>
                      <a:cubicBezTo>
                        <a:pt x="1974774" y="1647232"/>
                        <a:pt x="1978187" y="1644717"/>
                        <a:pt x="1982859" y="1644717"/>
                      </a:cubicBezTo>
                      <a:lnTo>
                        <a:pt x="1982859" y="1644717"/>
                      </a:lnTo>
                      <a:cubicBezTo>
                        <a:pt x="1985734" y="1644717"/>
                        <a:pt x="1988608" y="1645974"/>
                        <a:pt x="1991483" y="1648669"/>
                      </a:cubicBezTo>
                      <a:lnTo>
                        <a:pt x="1991483" y="1648669"/>
                      </a:lnTo>
                      <a:cubicBezTo>
                        <a:pt x="1996873" y="1653880"/>
                        <a:pt x="2000646" y="1655138"/>
                        <a:pt x="2006396" y="1655138"/>
                      </a:cubicBezTo>
                      <a:lnTo>
                        <a:pt x="2006396" y="1655138"/>
                      </a:lnTo>
                      <a:cubicBezTo>
                        <a:pt x="2008732" y="1655138"/>
                        <a:pt x="2011427" y="1654958"/>
                        <a:pt x="2014840" y="1654419"/>
                      </a:cubicBezTo>
                      <a:lnTo>
                        <a:pt x="2014840" y="1654419"/>
                      </a:lnTo>
                      <a:cubicBezTo>
                        <a:pt x="2022387" y="1654599"/>
                        <a:pt x="2023824" y="1651185"/>
                        <a:pt x="2032089" y="1651005"/>
                      </a:cubicBezTo>
                      <a:lnTo>
                        <a:pt x="2032089" y="1651005"/>
                      </a:lnTo>
                      <a:cubicBezTo>
                        <a:pt x="2034065" y="1651005"/>
                        <a:pt x="2036221" y="1651185"/>
                        <a:pt x="2039096" y="1651724"/>
                      </a:cubicBezTo>
                      <a:lnTo>
                        <a:pt x="2039096" y="1651724"/>
                      </a:lnTo>
                      <a:cubicBezTo>
                        <a:pt x="2048080" y="1653520"/>
                        <a:pt x="2066406" y="1655317"/>
                        <a:pt x="2079882" y="1655317"/>
                      </a:cubicBezTo>
                      <a:lnTo>
                        <a:pt x="2079882" y="1655317"/>
                      </a:lnTo>
                      <a:cubicBezTo>
                        <a:pt x="2085631" y="1655317"/>
                        <a:pt x="2090482" y="1654958"/>
                        <a:pt x="2093357" y="1654239"/>
                      </a:cubicBezTo>
                      <a:lnTo>
                        <a:pt x="2093357" y="1654239"/>
                      </a:lnTo>
                      <a:cubicBezTo>
                        <a:pt x="2099107" y="1652981"/>
                        <a:pt x="2107192" y="1651544"/>
                        <a:pt x="2114379" y="1651544"/>
                      </a:cubicBezTo>
                      <a:lnTo>
                        <a:pt x="2114379" y="1651544"/>
                      </a:lnTo>
                      <a:cubicBezTo>
                        <a:pt x="2121925" y="1651544"/>
                        <a:pt x="2130190" y="1652802"/>
                        <a:pt x="2130729" y="1660887"/>
                      </a:cubicBezTo>
                      <a:lnTo>
                        <a:pt x="2130729" y="1660887"/>
                      </a:lnTo>
                      <a:cubicBezTo>
                        <a:pt x="2130549" y="1662145"/>
                        <a:pt x="2130370" y="1663762"/>
                        <a:pt x="2130370" y="1665379"/>
                      </a:cubicBezTo>
                      <a:lnTo>
                        <a:pt x="2130370" y="1665379"/>
                      </a:lnTo>
                      <a:cubicBezTo>
                        <a:pt x="2130370" y="1673823"/>
                        <a:pt x="2133065" y="1684963"/>
                        <a:pt x="2138455" y="1692509"/>
                      </a:cubicBezTo>
                      <a:lnTo>
                        <a:pt x="2138455" y="1692509"/>
                      </a:lnTo>
                      <a:cubicBezTo>
                        <a:pt x="2143665" y="1701852"/>
                        <a:pt x="2149235" y="1710477"/>
                        <a:pt x="2153907" y="1711195"/>
                      </a:cubicBezTo>
                      <a:lnTo>
                        <a:pt x="2153907" y="1711195"/>
                      </a:lnTo>
                      <a:cubicBezTo>
                        <a:pt x="2157859" y="1712093"/>
                        <a:pt x="2163968" y="1711016"/>
                        <a:pt x="2164687" y="1717663"/>
                      </a:cubicBezTo>
                      <a:lnTo>
                        <a:pt x="2164687" y="1717663"/>
                      </a:lnTo>
                      <a:cubicBezTo>
                        <a:pt x="2164687" y="1719101"/>
                        <a:pt x="2164328" y="1720538"/>
                        <a:pt x="2163789" y="1722514"/>
                      </a:cubicBezTo>
                      <a:lnTo>
                        <a:pt x="2163789" y="1722514"/>
                      </a:lnTo>
                      <a:cubicBezTo>
                        <a:pt x="2163249" y="1724311"/>
                        <a:pt x="2162890" y="1726287"/>
                        <a:pt x="2162890" y="1728084"/>
                      </a:cubicBezTo>
                      <a:lnTo>
                        <a:pt x="2162890" y="1728084"/>
                      </a:lnTo>
                      <a:cubicBezTo>
                        <a:pt x="2163070" y="1733474"/>
                        <a:pt x="2165046" y="1737966"/>
                        <a:pt x="2175108" y="1739044"/>
                      </a:cubicBezTo>
                      <a:lnTo>
                        <a:pt x="2175108" y="1739044"/>
                      </a:lnTo>
                      <a:cubicBezTo>
                        <a:pt x="2178342" y="1739583"/>
                        <a:pt x="2182115" y="1739763"/>
                        <a:pt x="2185529" y="1739763"/>
                      </a:cubicBezTo>
                      <a:lnTo>
                        <a:pt x="2185529" y="1739763"/>
                      </a:lnTo>
                      <a:cubicBezTo>
                        <a:pt x="2189302" y="1739763"/>
                        <a:pt x="2193075" y="1739583"/>
                        <a:pt x="2196129" y="1739583"/>
                      </a:cubicBezTo>
                      <a:lnTo>
                        <a:pt x="2196129" y="1739583"/>
                      </a:lnTo>
                      <a:cubicBezTo>
                        <a:pt x="2200442" y="1739763"/>
                        <a:pt x="2205652" y="1739224"/>
                        <a:pt x="2206550" y="1744973"/>
                      </a:cubicBezTo>
                      <a:lnTo>
                        <a:pt x="2206550" y="1744973"/>
                      </a:lnTo>
                      <a:cubicBezTo>
                        <a:pt x="2206550" y="1746051"/>
                        <a:pt x="2206191" y="1746950"/>
                        <a:pt x="2205472" y="1748567"/>
                      </a:cubicBezTo>
                      <a:lnTo>
                        <a:pt x="2205472" y="1748567"/>
                      </a:lnTo>
                      <a:cubicBezTo>
                        <a:pt x="2199723" y="1755574"/>
                        <a:pt x="2186787" y="1766534"/>
                        <a:pt x="2174569" y="1766893"/>
                      </a:cubicBezTo>
                      <a:lnTo>
                        <a:pt x="2174569" y="1766893"/>
                      </a:lnTo>
                      <a:lnTo>
                        <a:pt x="2174389" y="1766893"/>
                      </a:lnTo>
                      <a:cubicBezTo>
                        <a:pt x="2170436" y="1766893"/>
                        <a:pt x="2166843" y="1766534"/>
                        <a:pt x="2164328" y="1766534"/>
                      </a:cubicBezTo>
                      <a:lnTo>
                        <a:pt x="2164328" y="1766534"/>
                      </a:lnTo>
                      <a:cubicBezTo>
                        <a:pt x="2163249" y="1766534"/>
                        <a:pt x="2162351" y="1766534"/>
                        <a:pt x="2161812" y="1766714"/>
                      </a:cubicBezTo>
                      <a:lnTo>
                        <a:pt x="2161812" y="1766714"/>
                      </a:lnTo>
                      <a:cubicBezTo>
                        <a:pt x="2161992" y="1767253"/>
                        <a:pt x="2162531" y="1768331"/>
                        <a:pt x="2163609" y="1769588"/>
                      </a:cubicBezTo>
                      <a:lnTo>
                        <a:pt x="2163609" y="1769588"/>
                      </a:lnTo>
                      <a:cubicBezTo>
                        <a:pt x="2169717" y="1780369"/>
                        <a:pt x="2188224" y="1822951"/>
                        <a:pt x="2197387" y="1821514"/>
                      </a:cubicBezTo>
                      <a:lnTo>
                        <a:pt x="2197387" y="1821514"/>
                      </a:lnTo>
                      <a:cubicBezTo>
                        <a:pt x="2197567" y="1821514"/>
                        <a:pt x="2197747" y="1821514"/>
                        <a:pt x="2198106" y="1821514"/>
                      </a:cubicBezTo>
                      <a:lnTo>
                        <a:pt x="2198106" y="1821514"/>
                      </a:lnTo>
                      <a:cubicBezTo>
                        <a:pt x="2210863" y="1818819"/>
                        <a:pt x="2227033" y="1811272"/>
                        <a:pt x="2231705" y="1795102"/>
                      </a:cubicBezTo>
                      <a:lnTo>
                        <a:pt x="2231705" y="1795102"/>
                      </a:lnTo>
                      <a:cubicBezTo>
                        <a:pt x="2238173" y="1780548"/>
                        <a:pt x="2236735" y="1765276"/>
                        <a:pt x="2245898" y="1762761"/>
                      </a:cubicBezTo>
                      <a:lnTo>
                        <a:pt x="2245898" y="1762761"/>
                      </a:lnTo>
                      <a:cubicBezTo>
                        <a:pt x="2247695" y="1762761"/>
                        <a:pt x="2249133" y="1763659"/>
                        <a:pt x="2250031" y="1764737"/>
                      </a:cubicBezTo>
                      <a:lnTo>
                        <a:pt x="2250031" y="1764737"/>
                      </a:lnTo>
                      <a:cubicBezTo>
                        <a:pt x="2253085" y="1767253"/>
                        <a:pt x="2254163" y="1771026"/>
                        <a:pt x="2254163" y="1774619"/>
                      </a:cubicBezTo>
                      <a:lnTo>
                        <a:pt x="2254163" y="1774619"/>
                      </a:lnTo>
                      <a:cubicBezTo>
                        <a:pt x="2254163" y="1781267"/>
                        <a:pt x="2251289" y="1788993"/>
                        <a:pt x="2249672" y="1796539"/>
                      </a:cubicBezTo>
                      <a:lnTo>
                        <a:pt x="2249672" y="1796539"/>
                      </a:lnTo>
                      <a:cubicBezTo>
                        <a:pt x="2247156" y="1806601"/>
                        <a:pt x="2245898" y="1831935"/>
                        <a:pt x="2244641" y="1841457"/>
                      </a:cubicBezTo>
                      <a:lnTo>
                        <a:pt x="2244641" y="1841457"/>
                      </a:lnTo>
                      <a:cubicBezTo>
                        <a:pt x="2243383" y="1849183"/>
                        <a:pt x="2243383" y="1856370"/>
                        <a:pt x="2237993" y="1867510"/>
                      </a:cubicBezTo>
                      <a:lnTo>
                        <a:pt x="2237993" y="1867510"/>
                      </a:lnTo>
                      <a:cubicBezTo>
                        <a:pt x="2236196" y="1870923"/>
                        <a:pt x="2235657" y="1875595"/>
                        <a:pt x="2235657" y="1880626"/>
                      </a:cubicBezTo>
                      <a:lnTo>
                        <a:pt x="2235657" y="1880626"/>
                      </a:lnTo>
                      <a:cubicBezTo>
                        <a:pt x="2235657" y="1889250"/>
                        <a:pt x="2237454" y="1898593"/>
                        <a:pt x="2238352" y="1904163"/>
                      </a:cubicBezTo>
                      <a:lnTo>
                        <a:pt x="2238352" y="1904163"/>
                      </a:lnTo>
                      <a:cubicBezTo>
                        <a:pt x="2238891" y="1905959"/>
                        <a:pt x="2239251" y="1907756"/>
                        <a:pt x="2239251" y="1909194"/>
                      </a:cubicBezTo>
                      <a:lnTo>
                        <a:pt x="2239251" y="1909194"/>
                      </a:lnTo>
                      <a:cubicBezTo>
                        <a:pt x="2239071" y="1915662"/>
                        <a:pt x="2235837" y="1918536"/>
                        <a:pt x="2235837" y="1927340"/>
                      </a:cubicBezTo>
                      <a:lnTo>
                        <a:pt x="2235837" y="1927340"/>
                      </a:lnTo>
                      <a:lnTo>
                        <a:pt x="2234040" y="1927340"/>
                      </a:lnTo>
                      <a:lnTo>
                        <a:pt x="2235837" y="1927700"/>
                      </a:lnTo>
                      <a:cubicBezTo>
                        <a:pt x="2235118" y="1935246"/>
                        <a:pt x="2232782" y="1951955"/>
                        <a:pt x="2232782" y="1966150"/>
                      </a:cubicBezTo>
                      <a:lnTo>
                        <a:pt x="2232782" y="1966150"/>
                      </a:lnTo>
                      <a:cubicBezTo>
                        <a:pt x="2232782" y="1974594"/>
                        <a:pt x="2233681" y="1982320"/>
                        <a:pt x="2235837" y="1986093"/>
                      </a:cubicBezTo>
                      <a:lnTo>
                        <a:pt x="2235837" y="1986093"/>
                      </a:lnTo>
                      <a:cubicBezTo>
                        <a:pt x="2240688" y="1997053"/>
                        <a:pt x="2246797" y="2010169"/>
                        <a:pt x="2246976" y="2020590"/>
                      </a:cubicBezTo>
                      <a:lnTo>
                        <a:pt x="2246976" y="2020590"/>
                      </a:lnTo>
                      <a:cubicBezTo>
                        <a:pt x="2246976" y="2021488"/>
                        <a:pt x="2246976" y="2022566"/>
                        <a:pt x="2246797" y="2023105"/>
                      </a:cubicBezTo>
                      <a:lnTo>
                        <a:pt x="2246797" y="2023105"/>
                      </a:lnTo>
                      <a:cubicBezTo>
                        <a:pt x="2246617" y="2030831"/>
                        <a:pt x="2255960" y="2043229"/>
                        <a:pt x="2256140" y="2057962"/>
                      </a:cubicBezTo>
                      <a:lnTo>
                        <a:pt x="2256140" y="2057962"/>
                      </a:lnTo>
                      <a:cubicBezTo>
                        <a:pt x="2254702" y="2069461"/>
                        <a:pt x="2250750" y="2071257"/>
                        <a:pt x="2250750" y="2083835"/>
                      </a:cubicBezTo>
                      <a:lnTo>
                        <a:pt x="2250750" y="2083835"/>
                      </a:lnTo>
                      <a:cubicBezTo>
                        <a:pt x="2250750" y="2085452"/>
                        <a:pt x="2250750" y="2087248"/>
                        <a:pt x="2250929" y="2089225"/>
                      </a:cubicBezTo>
                      <a:lnTo>
                        <a:pt x="2250929" y="2089225"/>
                      </a:lnTo>
                      <a:cubicBezTo>
                        <a:pt x="2253624" y="2108809"/>
                        <a:pt x="2261710" y="2138095"/>
                        <a:pt x="2266920" y="2149774"/>
                      </a:cubicBezTo>
                      <a:lnTo>
                        <a:pt x="2266920" y="2149774"/>
                      </a:lnTo>
                      <a:cubicBezTo>
                        <a:pt x="2271232" y="2162531"/>
                        <a:pt x="2273748" y="2203496"/>
                        <a:pt x="2276443" y="2217870"/>
                      </a:cubicBezTo>
                      <a:lnTo>
                        <a:pt x="2276443" y="2217870"/>
                      </a:lnTo>
                      <a:cubicBezTo>
                        <a:pt x="2278419" y="2230267"/>
                        <a:pt x="2294410" y="2257937"/>
                        <a:pt x="2303034" y="2256859"/>
                      </a:cubicBezTo>
                      <a:lnTo>
                        <a:pt x="2303034" y="2256859"/>
                      </a:lnTo>
                      <a:lnTo>
                        <a:pt x="2303034" y="2257038"/>
                      </a:lnTo>
                      <a:cubicBezTo>
                        <a:pt x="2303034" y="2257038"/>
                        <a:pt x="2303034" y="2257038"/>
                        <a:pt x="2303034" y="2257038"/>
                      </a:cubicBezTo>
                      <a:lnTo>
                        <a:pt x="2303034" y="2257038"/>
                      </a:lnTo>
                      <a:lnTo>
                        <a:pt x="2303034" y="2257038"/>
                      </a:lnTo>
                      <a:cubicBezTo>
                        <a:pt x="2312557" y="2256859"/>
                        <a:pt x="2316330" y="2252906"/>
                        <a:pt x="2319025" y="2244282"/>
                      </a:cubicBezTo>
                      <a:lnTo>
                        <a:pt x="2319025" y="2244282"/>
                      </a:lnTo>
                      <a:cubicBezTo>
                        <a:pt x="2322079" y="2234220"/>
                        <a:pt x="2329446" y="2224338"/>
                        <a:pt x="2336633" y="2223799"/>
                      </a:cubicBezTo>
                      <a:lnTo>
                        <a:pt x="2336633" y="2223799"/>
                      </a:lnTo>
                      <a:cubicBezTo>
                        <a:pt x="2338070" y="2223440"/>
                        <a:pt x="2339328" y="2223440"/>
                        <a:pt x="2340406" y="2223440"/>
                      </a:cubicBezTo>
                      <a:lnTo>
                        <a:pt x="2340406" y="2223440"/>
                      </a:lnTo>
                      <a:cubicBezTo>
                        <a:pt x="2341484" y="2223440"/>
                        <a:pt x="2342382" y="2223440"/>
                        <a:pt x="2343101" y="2223440"/>
                      </a:cubicBezTo>
                      <a:lnTo>
                        <a:pt x="2343101" y="2223440"/>
                      </a:lnTo>
                      <a:cubicBezTo>
                        <a:pt x="2343281" y="2223440"/>
                        <a:pt x="2343460" y="2223440"/>
                        <a:pt x="2343460" y="2223440"/>
                      </a:cubicBezTo>
                      <a:lnTo>
                        <a:pt x="2343460" y="2223440"/>
                      </a:lnTo>
                      <a:cubicBezTo>
                        <a:pt x="2343640" y="2223080"/>
                        <a:pt x="2343820" y="2221823"/>
                        <a:pt x="2343820" y="2219667"/>
                      </a:cubicBezTo>
                      <a:lnTo>
                        <a:pt x="2343820" y="2219667"/>
                      </a:lnTo>
                      <a:cubicBezTo>
                        <a:pt x="2343820" y="2219667"/>
                        <a:pt x="2343820" y="2219667"/>
                        <a:pt x="2343820" y="2219667"/>
                      </a:cubicBezTo>
                      <a:lnTo>
                        <a:pt x="2343820" y="2219667"/>
                      </a:lnTo>
                      <a:cubicBezTo>
                        <a:pt x="2343820" y="2219667"/>
                        <a:pt x="2343820" y="2219667"/>
                        <a:pt x="2343820" y="2219667"/>
                      </a:cubicBezTo>
                      <a:lnTo>
                        <a:pt x="2343820" y="2219667"/>
                      </a:lnTo>
                      <a:cubicBezTo>
                        <a:pt x="2343820" y="2219667"/>
                        <a:pt x="2343640" y="2219487"/>
                        <a:pt x="2343820" y="2219128"/>
                      </a:cubicBezTo>
                      <a:lnTo>
                        <a:pt x="2343820" y="2219128"/>
                      </a:lnTo>
                      <a:cubicBezTo>
                        <a:pt x="2344359" y="2208707"/>
                        <a:pt x="2344718" y="2190739"/>
                        <a:pt x="2356037" y="2189122"/>
                      </a:cubicBezTo>
                      <a:lnTo>
                        <a:pt x="2356037" y="2189122"/>
                      </a:lnTo>
                      <a:cubicBezTo>
                        <a:pt x="2356576" y="2189122"/>
                        <a:pt x="2357115" y="2189122"/>
                        <a:pt x="2357295" y="2189302"/>
                      </a:cubicBezTo>
                      <a:lnTo>
                        <a:pt x="2357295" y="2189302"/>
                      </a:lnTo>
                      <a:cubicBezTo>
                        <a:pt x="2358014" y="2189482"/>
                        <a:pt x="2358553" y="2189482"/>
                        <a:pt x="2359092" y="2189482"/>
                      </a:cubicBezTo>
                      <a:lnTo>
                        <a:pt x="2359092" y="2189482"/>
                      </a:lnTo>
                      <a:cubicBezTo>
                        <a:pt x="2363224" y="2189661"/>
                        <a:pt x="2365021" y="2186427"/>
                        <a:pt x="2367536" y="2176545"/>
                      </a:cubicBezTo>
                      <a:lnTo>
                        <a:pt x="2367536" y="2176545"/>
                      </a:lnTo>
                      <a:cubicBezTo>
                        <a:pt x="2367716" y="2175827"/>
                        <a:pt x="2367716" y="2174749"/>
                        <a:pt x="2367716" y="2173671"/>
                      </a:cubicBezTo>
                      <a:lnTo>
                        <a:pt x="2367716" y="2173671"/>
                      </a:lnTo>
                      <a:cubicBezTo>
                        <a:pt x="2367716" y="2167741"/>
                        <a:pt x="2365201" y="2157859"/>
                        <a:pt x="2365201" y="2148157"/>
                      </a:cubicBezTo>
                      <a:lnTo>
                        <a:pt x="2365201" y="2148157"/>
                      </a:lnTo>
                      <a:cubicBezTo>
                        <a:pt x="2365201" y="2139533"/>
                        <a:pt x="2367536" y="2130190"/>
                        <a:pt x="2376340" y="2124440"/>
                      </a:cubicBezTo>
                      <a:lnTo>
                        <a:pt x="2376340" y="2124440"/>
                      </a:lnTo>
                      <a:cubicBezTo>
                        <a:pt x="2390355" y="2115457"/>
                        <a:pt x="2397362" y="2107192"/>
                        <a:pt x="2397182" y="2100903"/>
                      </a:cubicBezTo>
                      <a:lnTo>
                        <a:pt x="2397182" y="2100903"/>
                      </a:lnTo>
                      <a:cubicBezTo>
                        <a:pt x="2397182" y="2098927"/>
                        <a:pt x="2396643" y="2096951"/>
                        <a:pt x="2395206" y="2094615"/>
                      </a:cubicBezTo>
                      <a:lnTo>
                        <a:pt x="2395206" y="2094615"/>
                      </a:lnTo>
                      <a:cubicBezTo>
                        <a:pt x="2391253" y="2087787"/>
                        <a:pt x="2386941" y="2086709"/>
                        <a:pt x="2386402" y="2080780"/>
                      </a:cubicBezTo>
                      <a:lnTo>
                        <a:pt x="2386402" y="2080780"/>
                      </a:lnTo>
                      <a:cubicBezTo>
                        <a:pt x="2386402" y="2078085"/>
                        <a:pt x="2387660" y="2075749"/>
                        <a:pt x="2389636" y="2072336"/>
                      </a:cubicBezTo>
                      <a:lnTo>
                        <a:pt x="2389636" y="2072336"/>
                      </a:lnTo>
                      <a:cubicBezTo>
                        <a:pt x="2391792" y="2068203"/>
                        <a:pt x="2393050" y="2052572"/>
                        <a:pt x="2394128" y="2038378"/>
                      </a:cubicBezTo>
                      <a:lnTo>
                        <a:pt x="2394128" y="2038378"/>
                      </a:lnTo>
                      <a:cubicBezTo>
                        <a:pt x="2395925" y="2023824"/>
                        <a:pt x="2395026" y="2011427"/>
                        <a:pt x="2401494" y="2007294"/>
                      </a:cubicBezTo>
                      <a:lnTo>
                        <a:pt x="2401494" y="2007294"/>
                      </a:lnTo>
                      <a:cubicBezTo>
                        <a:pt x="2410837" y="2004420"/>
                        <a:pt x="2416048" y="2006755"/>
                        <a:pt x="2418743" y="2001545"/>
                      </a:cubicBezTo>
                      <a:lnTo>
                        <a:pt x="2418743" y="2001545"/>
                      </a:lnTo>
                      <a:cubicBezTo>
                        <a:pt x="2423414" y="1995256"/>
                        <a:pt x="2430961" y="1993819"/>
                        <a:pt x="2438507" y="1992561"/>
                      </a:cubicBezTo>
                      <a:lnTo>
                        <a:pt x="2438507" y="1992561"/>
                      </a:lnTo>
                      <a:cubicBezTo>
                        <a:pt x="2446772" y="1990585"/>
                        <a:pt x="2462763" y="1979265"/>
                        <a:pt x="2462942" y="1974235"/>
                      </a:cubicBezTo>
                      <a:lnTo>
                        <a:pt x="2462942" y="1974235"/>
                      </a:lnTo>
                      <a:cubicBezTo>
                        <a:pt x="2462942" y="1974235"/>
                        <a:pt x="2462942" y="1974235"/>
                        <a:pt x="2462942" y="1974055"/>
                      </a:cubicBezTo>
                      <a:lnTo>
                        <a:pt x="2462942" y="1974055"/>
                      </a:lnTo>
                      <a:cubicBezTo>
                        <a:pt x="2462942" y="1973875"/>
                        <a:pt x="2462942" y="1973696"/>
                        <a:pt x="2462942" y="1973516"/>
                      </a:cubicBezTo>
                      <a:lnTo>
                        <a:pt x="2462942" y="1973516"/>
                      </a:lnTo>
                      <a:cubicBezTo>
                        <a:pt x="2462942" y="1969383"/>
                        <a:pt x="2461684" y="1966509"/>
                        <a:pt x="2461684" y="1962915"/>
                      </a:cubicBezTo>
                      <a:lnTo>
                        <a:pt x="2461684" y="1962915"/>
                      </a:lnTo>
                      <a:cubicBezTo>
                        <a:pt x="2461505" y="1959142"/>
                        <a:pt x="2464020" y="1955369"/>
                        <a:pt x="2469949" y="1952674"/>
                      </a:cubicBezTo>
                      <a:lnTo>
                        <a:pt x="2469949" y="1952674"/>
                      </a:lnTo>
                      <a:cubicBezTo>
                        <a:pt x="2479292" y="1949440"/>
                        <a:pt x="2520976" y="1917818"/>
                        <a:pt x="2525108" y="1909912"/>
                      </a:cubicBezTo>
                      <a:lnTo>
                        <a:pt x="2525108" y="1909912"/>
                      </a:lnTo>
                      <a:cubicBezTo>
                        <a:pt x="2529960" y="1900210"/>
                        <a:pt x="2529061" y="1894460"/>
                        <a:pt x="2538764" y="1891226"/>
                      </a:cubicBezTo>
                      <a:lnTo>
                        <a:pt x="2538764" y="1891226"/>
                      </a:lnTo>
                      <a:cubicBezTo>
                        <a:pt x="2546849" y="1889609"/>
                        <a:pt x="2549724" y="1889070"/>
                        <a:pt x="2549724" y="1884578"/>
                      </a:cubicBezTo>
                      <a:lnTo>
                        <a:pt x="2549724" y="1884578"/>
                      </a:lnTo>
                      <a:cubicBezTo>
                        <a:pt x="2549724" y="1884399"/>
                        <a:pt x="2549724" y="1884219"/>
                        <a:pt x="2549724" y="1883680"/>
                      </a:cubicBezTo>
                      <a:lnTo>
                        <a:pt x="2549724" y="1883680"/>
                      </a:lnTo>
                      <a:cubicBezTo>
                        <a:pt x="2551700" y="1875056"/>
                        <a:pt x="2560324" y="1875056"/>
                        <a:pt x="2565355" y="1873798"/>
                      </a:cubicBezTo>
                      <a:lnTo>
                        <a:pt x="2565355" y="1873798"/>
                      </a:lnTo>
                      <a:cubicBezTo>
                        <a:pt x="2570566" y="1874158"/>
                        <a:pt x="2589431" y="1865533"/>
                        <a:pt x="2592126" y="1859065"/>
                      </a:cubicBezTo>
                      <a:lnTo>
                        <a:pt x="2592126" y="1859065"/>
                      </a:lnTo>
                      <a:cubicBezTo>
                        <a:pt x="2595899" y="1852777"/>
                        <a:pt x="2599852" y="1842176"/>
                        <a:pt x="2602188" y="1834630"/>
                      </a:cubicBezTo>
                      <a:lnTo>
                        <a:pt x="2602188" y="1834630"/>
                      </a:lnTo>
                      <a:cubicBezTo>
                        <a:pt x="2603266" y="1828161"/>
                        <a:pt x="2600571" y="1821514"/>
                        <a:pt x="2609375" y="1817920"/>
                      </a:cubicBezTo>
                      <a:lnTo>
                        <a:pt x="2609375" y="1817920"/>
                      </a:lnTo>
                      <a:cubicBezTo>
                        <a:pt x="2615484" y="1817201"/>
                        <a:pt x="2634169" y="1810015"/>
                        <a:pt x="2633990" y="1806960"/>
                      </a:cubicBezTo>
                      <a:lnTo>
                        <a:pt x="2633990" y="1806960"/>
                      </a:lnTo>
                      <a:cubicBezTo>
                        <a:pt x="2635068" y="1805343"/>
                        <a:pt x="2635966" y="1803546"/>
                        <a:pt x="2638661" y="1803367"/>
                      </a:cubicBezTo>
                      <a:lnTo>
                        <a:pt x="2638661" y="1803367"/>
                      </a:lnTo>
                      <a:cubicBezTo>
                        <a:pt x="2641716" y="1803726"/>
                        <a:pt x="2642794" y="1805343"/>
                        <a:pt x="2647106" y="1807859"/>
                      </a:cubicBezTo>
                      <a:lnTo>
                        <a:pt x="2647106" y="1807859"/>
                      </a:lnTo>
                      <a:cubicBezTo>
                        <a:pt x="2649262" y="1810194"/>
                        <a:pt x="2654472" y="1811452"/>
                        <a:pt x="2659683" y="1811452"/>
                      </a:cubicBezTo>
                      <a:lnTo>
                        <a:pt x="2659683" y="1811452"/>
                      </a:lnTo>
                      <a:cubicBezTo>
                        <a:pt x="2663456" y="1811452"/>
                        <a:pt x="2667049" y="1810733"/>
                        <a:pt x="2669026" y="1810015"/>
                      </a:cubicBezTo>
                      <a:lnTo>
                        <a:pt x="2669026" y="1810015"/>
                      </a:lnTo>
                      <a:cubicBezTo>
                        <a:pt x="2673158" y="1807499"/>
                        <a:pt x="2677650" y="1803906"/>
                        <a:pt x="2683040" y="1803726"/>
                      </a:cubicBezTo>
                      <a:lnTo>
                        <a:pt x="2683040" y="1803726"/>
                      </a:lnTo>
                      <a:cubicBezTo>
                        <a:pt x="2685735" y="1803726"/>
                        <a:pt x="2688790" y="1804984"/>
                        <a:pt x="2690946" y="1808038"/>
                      </a:cubicBezTo>
                      <a:lnTo>
                        <a:pt x="2690946" y="1808038"/>
                      </a:lnTo>
                      <a:cubicBezTo>
                        <a:pt x="2692922" y="1810913"/>
                        <a:pt x="2694360" y="1811632"/>
                        <a:pt x="2695078" y="1811452"/>
                      </a:cubicBezTo>
                      <a:lnTo>
                        <a:pt x="2695078" y="1811452"/>
                      </a:lnTo>
                      <a:cubicBezTo>
                        <a:pt x="2696156" y="1811632"/>
                        <a:pt x="2699390" y="1809116"/>
                        <a:pt x="2702445" y="1803007"/>
                      </a:cubicBezTo>
                      <a:lnTo>
                        <a:pt x="2702445" y="1803007"/>
                      </a:lnTo>
                      <a:cubicBezTo>
                        <a:pt x="2703343" y="1801211"/>
                        <a:pt x="2703702" y="1798516"/>
                        <a:pt x="2703702" y="1795102"/>
                      </a:cubicBezTo>
                      <a:lnTo>
                        <a:pt x="2703702" y="1795102"/>
                      </a:lnTo>
                      <a:cubicBezTo>
                        <a:pt x="2703702" y="1788274"/>
                        <a:pt x="2702085" y="1780009"/>
                        <a:pt x="2702085" y="1774619"/>
                      </a:cubicBezTo>
                      <a:lnTo>
                        <a:pt x="2702085" y="1774619"/>
                      </a:lnTo>
                      <a:cubicBezTo>
                        <a:pt x="2702085" y="1772104"/>
                        <a:pt x="2702265" y="1768151"/>
                        <a:pt x="2706577" y="1767612"/>
                      </a:cubicBezTo>
                      <a:lnTo>
                        <a:pt x="2706577" y="1767612"/>
                      </a:lnTo>
                      <a:cubicBezTo>
                        <a:pt x="2707835" y="1767612"/>
                        <a:pt x="2708913" y="1767971"/>
                        <a:pt x="2709991" y="1768690"/>
                      </a:cubicBezTo>
                      <a:lnTo>
                        <a:pt x="2709991" y="1768690"/>
                      </a:lnTo>
                      <a:cubicBezTo>
                        <a:pt x="2720412" y="1775338"/>
                        <a:pt x="2730294" y="1780728"/>
                        <a:pt x="2736043" y="1790969"/>
                      </a:cubicBezTo>
                      <a:lnTo>
                        <a:pt x="2736043" y="1790969"/>
                      </a:lnTo>
                      <a:cubicBezTo>
                        <a:pt x="2739457" y="1797797"/>
                        <a:pt x="2741254" y="1804624"/>
                        <a:pt x="2741254" y="1812171"/>
                      </a:cubicBezTo>
                      <a:lnTo>
                        <a:pt x="2741254" y="1812171"/>
                      </a:lnTo>
                      <a:cubicBezTo>
                        <a:pt x="2741254" y="1817022"/>
                        <a:pt x="2740535" y="1822053"/>
                        <a:pt x="2738918" y="1827263"/>
                      </a:cubicBezTo>
                      <a:lnTo>
                        <a:pt x="2738918" y="1827263"/>
                      </a:lnTo>
                      <a:cubicBezTo>
                        <a:pt x="2737840" y="1831036"/>
                        <a:pt x="2737481" y="1834091"/>
                        <a:pt x="2737481" y="1836786"/>
                      </a:cubicBezTo>
                      <a:lnTo>
                        <a:pt x="2737481" y="1836786"/>
                      </a:lnTo>
                      <a:cubicBezTo>
                        <a:pt x="2737481" y="1843793"/>
                        <a:pt x="2740535" y="1848285"/>
                        <a:pt x="2745386" y="1857268"/>
                      </a:cubicBezTo>
                      <a:lnTo>
                        <a:pt x="2745386" y="1857268"/>
                      </a:lnTo>
                      <a:cubicBezTo>
                        <a:pt x="2752394" y="1869127"/>
                        <a:pt x="2752932" y="1868767"/>
                        <a:pt x="2760119" y="1869127"/>
                      </a:cubicBezTo>
                      <a:lnTo>
                        <a:pt x="2760119" y="1869127"/>
                      </a:lnTo>
                      <a:lnTo>
                        <a:pt x="2760119" y="1869127"/>
                      </a:lnTo>
                      <a:lnTo>
                        <a:pt x="2760119" y="1869127"/>
                      </a:lnTo>
                      <a:cubicBezTo>
                        <a:pt x="2760299" y="1869127"/>
                        <a:pt x="2760299" y="1869127"/>
                        <a:pt x="2760299" y="1869127"/>
                      </a:cubicBezTo>
                      <a:lnTo>
                        <a:pt x="2760299" y="1869127"/>
                      </a:lnTo>
                      <a:cubicBezTo>
                        <a:pt x="2770181" y="1869306"/>
                        <a:pt x="2769642" y="1875595"/>
                        <a:pt x="2777188" y="1890508"/>
                      </a:cubicBezTo>
                      <a:lnTo>
                        <a:pt x="2777188" y="1890508"/>
                      </a:lnTo>
                      <a:cubicBezTo>
                        <a:pt x="2783836" y="1905241"/>
                        <a:pt x="2786711" y="1916560"/>
                        <a:pt x="2786711" y="1932731"/>
                      </a:cubicBezTo>
                      <a:lnTo>
                        <a:pt x="2786711" y="1932731"/>
                      </a:lnTo>
                      <a:cubicBezTo>
                        <a:pt x="2786711" y="1938660"/>
                        <a:pt x="2787070" y="1944769"/>
                        <a:pt x="2787070" y="1950698"/>
                      </a:cubicBezTo>
                      <a:lnTo>
                        <a:pt x="2787070" y="1950698"/>
                      </a:lnTo>
                      <a:cubicBezTo>
                        <a:pt x="2787070" y="1958783"/>
                        <a:pt x="2786531" y="1966329"/>
                        <a:pt x="2784196" y="1972079"/>
                      </a:cubicBezTo>
                      <a:lnTo>
                        <a:pt x="2784196" y="1972079"/>
                      </a:lnTo>
                      <a:cubicBezTo>
                        <a:pt x="2781680" y="1979265"/>
                        <a:pt x="2772876" y="1999389"/>
                        <a:pt x="2771439" y="2004779"/>
                      </a:cubicBezTo>
                      <a:lnTo>
                        <a:pt x="2771439" y="2004779"/>
                      </a:lnTo>
                      <a:cubicBezTo>
                        <a:pt x="2771798" y="2004779"/>
                        <a:pt x="2772517" y="2004779"/>
                        <a:pt x="2773056" y="2004959"/>
                      </a:cubicBezTo>
                      <a:lnTo>
                        <a:pt x="2773056" y="2004959"/>
                      </a:lnTo>
                      <a:cubicBezTo>
                        <a:pt x="2775571" y="2005138"/>
                        <a:pt x="2779344" y="2005498"/>
                        <a:pt x="2783297" y="2007833"/>
                      </a:cubicBezTo>
                      <a:lnTo>
                        <a:pt x="2783297" y="2007833"/>
                      </a:lnTo>
                      <a:cubicBezTo>
                        <a:pt x="2789406" y="2011427"/>
                        <a:pt x="2792281" y="2014301"/>
                        <a:pt x="2799108" y="2014301"/>
                      </a:cubicBezTo>
                      <a:lnTo>
                        <a:pt x="2799108" y="2014301"/>
                      </a:lnTo>
                      <a:cubicBezTo>
                        <a:pt x="2800186" y="2014301"/>
                        <a:pt x="2801444" y="2014301"/>
                        <a:pt x="2802342" y="2014122"/>
                      </a:cubicBezTo>
                      <a:lnTo>
                        <a:pt x="2802342" y="2014122"/>
                      </a:lnTo>
                      <a:cubicBezTo>
                        <a:pt x="2809709" y="2012505"/>
                        <a:pt x="2812583" y="2000826"/>
                        <a:pt x="2822645" y="1993280"/>
                      </a:cubicBezTo>
                      <a:lnTo>
                        <a:pt x="2822645" y="1993280"/>
                      </a:lnTo>
                      <a:cubicBezTo>
                        <a:pt x="2831988" y="1986632"/>
                        <a:pt x="2836480" y="1982859"/>
                        <a:pt x="2837378" y="1977469"/>
                      </a:cubicBezTo>
                      <a:lnTo>
                        <a:pt x="2837378" y="1977469"/>
                      </a:lnTo>
                      <a:cubicBezTo>
                        <a:pt x="2838277" y="1973157"/>
                        <a:pt x="2841151" y="1969743"/>
                        <a:pt x="2845463" y="1969563"/>
                      </a:cubicBezTo>
                      <a:lnTo>
                        <a:pt x="2845463" y="1969563"/>
                      </a:lnTo>
                      <a:cubicBezTo>
                        <a:pt x="2849596" y="1969563"/>
                        <a:pt x="2852471" y="1973336"/>
                        <a:pt x="2853010" y="1978906"/>
                      </a:cubicBezTo>
                      <a:lnTo>
                        <a:pt x="2853010" y="1978906"/>
                      </a:lnTo>
                      <a:cubicBezTo>
                        <a:pt x="2854267" y="1991842"/>
                        <a:pt x="2852291" y="1995616"/>
                        <a:pt x="2857142" y="1998311"/>
                      </a:cubicBezTo>
                      <a:lnTo>
                        <a:pt x="2857142" y="1998311"/>
                      </a:lnTo>
                      <a:cubicBezTo>
                        <a:pt x="2860736" y="2001006"/>
                        <a:pt x="2865048" y="2000287"/>
                        <a:pt x="2866126" y="2005857"/>
                      </a:cubicBezTo>
                      <a:lnTo>
                        <a:pt x="2866126" y="2005857"/>
                      </a:lnTo>
                      <a:cubicBezTo>
                        <a:pt x="2866126" y="2008013"/>
                        <a:pt x="2865048" y="2009810"/>
                        <a:pt x="2863431" y="2012325"/>
                      </a:cubicBezTo>
                      <a:lnTo>
                        <a:pt x="2863431" y="2012325"/>
                      </a:lnTo>
                      <a:cubicBezTo>
                        <a:pt x="2862173" y="2015020"/>
                        <a:pt x="2861634" y="2016817"/>
                        <a:pt x="2861634" y="2019153"/>
                      </a:cubicBezTo>
                      <a:lnTo>
                        <a:pt x="2861634" y="2019153"/>
                      </a:lnTo>
                      <a:cubicBezTo>
                        <a:pt x="2861634" y="2023285"/>
                        <a:pt x="2863251" y="2029394"/>
                        <a:pt x="2865048" y="2041073"/>
                      </a:cubicBezTo>
                      <a:lnTo>
                        <a:pt x="2865048" y="2041073"/>
                      </a:lnTo>
                      <a:cubicBezTo>
                        <a:pt x="2866844" y="2048978"/>
                        <a:pt x="2867383" y="2057243"/>
                        <a:pt x="2867383" y="2064610"/>
                      </a:cubicBezTo>
                      <a:lnTo>
                        <a:pt x="2867383" y="2064610"/>
                      </a:lnTo>
                      <a:cubicBezTo>
                        <a:pt x="2867383" y="2073953"/>
                        <a:pt x="2866665" y="2082038"/>
                        <a:pt x="2866665" y="2086350"/>
                      </a:cubicBezTo>
                      <a:lnTo>
                        <a:pt x="2866665" y="2086350"/>
                      </a:lnTo>
                      <a:lnTo>
                        <a:pt x="2866665" y="2086350"/>
                      </a:lnTo>
                      <a:cubicBezTo>
                        <a:pt x="2867563" y="2090303"/>
                        <a:pt x="2867743" y="2089404"/>
                        <a:pt x="2869540" y="2090303"/>
                      </a:cubicBezTo>
                      <a:lnTo>
                        <a:pt x="2869540" y="2090303"/>
                      </a:lnTo>
                      <a:cubicBezTo>
                        <a:pt x="2871516" y="2090662"/>
                        <a:pt x="2875109" y="2093537"/>
                        <a:pt x="2874750" y="2098388"/>
                      </a:cubicBezTo>
                      <a:lnTo>
                        <a:pt x="2874750" y="2098388"/>
                      </a:lnTo>
                      <a:cubicBezTo>
                        <a:pt x="2875109" y="2101263"/>
                        <a:pt x="2875109" y="2104856"/>
                        <a:pt x="2875109" y="2108989"/>
                      </a:cubicBezTo>
                      <a:lnTo>
                        <a:pt x="2875109" y="2108989"/>
                      </a:lnTo>
                      <a:cubicBezTo>
                        <a:pt x="2875109" y="2115277"/>
                        <a:pt x="2874930" y="2122823"/>
                        <a:pt x="2874930" y="2129471"/>
                      </a:cubicBezTo>
                      <a:lnTo>
                        <a:pt x="2874930" y="2129471"/>
                      </a:lnTo>
                      <a:cubicBezTo>
                        <a:pt x="2874930" y="2136478"/>
                        <a:pt x="2875289" y="2142767"/>
                        <a:pt x="2876187" y="2146181"/>
                      </a:cubicBezTo>
                      <a:lnTo>
                        <a:pt x="2876187" y="2146181"/>
                      </a:lnTo>
                      <a:cubicBezTo>
                        <a:pt x="2876547" y="2148516"/>
                        <a:pt x="2876726" y="2150313"/>
                        <a:pt x="2876726" y="2152110"/>
                      </a:cubicBezTo>
                      <a:lnTo>
                        <a:pt x="2876726" y="2152110"/>
                      </a:lnTo>
                      <a:cubicBezTo>
                        <a:pt x="2876726" y="2157859"/>
                        <a:pt x="2874570" y="2161093"/>
                        <a:pt x="2870797" y="2168819"/>
                      </a:cubicBezTo>
                      <a:lnTo>
                        <a:pt x="2870797" y="2168819"/>
                      </a:lnTo>
                      <a:cubicBezTo>
                        <a:pt x="2866844" y="2177623"/>
                        <a:pt x="2863071" y="2188763"/>
                        <a:pt x="2863071" y="2195950"/>
                      </a:cubicBezTo>
                      <a:lnTo>
                        <a:pt x="2863071" y="2195950"/>
                      </a:lnTo>
                      <a:cubicBezTo>
                        <a:pt x="2863071" y="2198286"/>
                        <a:pt x="2863431" y="2199903"/>
                        <a:pt x="2863970" y="2200801"/>
                      </a:cubicBezTo>
                      <a:lnTo>
                        <a:pt x="2863970" y="2200801"/>
                      </a:lnTo>
                      <a:cubicBezTo>
                        <a:pt x="2865587" y="2203137"/>
                        <a:pt x="2868282" y="2203855"/>
                        <a:pt x="2868461" y="2208168"/>
                      </a:cubicBezTo>
                      <a:lnTo>
                        <a:pt x="2868461" y="2208168"/>
                      </a:lnTo>
                      <a:cubicBezTo>
                        <a:pt x="2868461" y="2211042"/>
                        <a:pt x="2867204" y="2214097"/>
                        <a:pt x="2864329" y="2220385"/>
                      </a:cubicBezTo>
                      <a:lnTo>
                        <a:pt x="2864329" y="2220385"/>
                      </a:lnTo>
                      <a:cubicBezTo>
                        <a:pt x="2859837" y="2233142"/>
                        <a:pt x="2853369" y="2248594"/>
                        <a:pt x="2853549" y="2257757"/>
                      </a:cubicBezTo>
                      <a:lnTo>
                        <a:pt x="2853549" y="2257757"/>
                      </a:lnTo>
                      <a:cubicBezTo>
                        <a:pt x="2853549" y="2259194"/>
                        <a:pt x="2853728" y="2260452"/>
                        <a:pt x="2854088" y="2261710"/>
                      </a:cubicBezTo>
                      <a:lnTo>
                        <a:pt x="2854088" y="2261710"/>
                      </a:lnTo>
                      <a:cubicBezTo>
                        <a:pt x="2854986" y="2265303"/>
                        <a:pt x="2854627" y="2264225"/>
                        <a:pt x="2856603" y="2265303"/>
                      </a:cubicBezTo>
                      <a:lnTo>
                        <a:pt x="2856603" y="2265303"/>
                      </a:lnTo>
                      <a:cubicBezTo>
                        <a:pt x="2858580" y="2266022"/>
                        <a:pt x="2862173" y="2267639"/>
                        <a:pt x="2865587" y="2272490"/>
                      </a:cubicBezTo>
                      <a:lnTo>
                        <a:pt x="2865587" y="2272490"/>
                      </a:lnTo>
                      <a:cubicBezTo>
                        <a:pt x="2872414" y="2280575"/>
                        <a:pt x="2875109" y="2286145"/>
                        <a:pt x="2880500" y="2295847"/>
                      </a:cubicBezTo>
                      <a:lnTo>
                        <a:pt x="2880500" y="2295847"/>
                      </a:lnTo>
                      <a:cubicBezTo>
                        <a:pt x="2884452" y="2306448"/>
                        <a:pt x="2886968" y="2311120"/>
                        <a:pt x="2892178" y="2316689"/>
                      </a:cubicBezTo>
                      <a:lnTo>
                        <a:pt x="2892178" y="2316689"/>
                      </a:lnTo>
                      <a:cubicBezTo>
                        <a:pt x="2895412" y="2322439"/>
                        <a:pt x="2904576" y="2327649"/>
                        <a:pt x="2904576" y="2344718"/>
                      </a:cubicBezTo>
                      <a:lnTo>
                        <a:pt x="2904576" y="2344718"/>
                      </a:lnTo>
                      <a:cubicBezTo>
                        <a:pt x="2904396" y="2347233"/>
                        <a:pt x="2904216" y="2350468"/>
                        <a:pt x="2904216" y="2354241"/>
                      </a:cubicBezTo>
                      <a:lnTo>
                        <a:pt x="2904216" y="2354241"/>
                      </a:lnTo>
                      <a:cubicBezTo>
                        <a:pt x="2904216" y="2372927"/>
                        <a:pt x="2906732" y="2403471"/>
                        <a:pt x="2909966" y="2412993"/>
                      </a:cubicBezTo>
                      <a:lnTo>
                        <a:pt x="2909966" y="2412993"/>
                      </a:lnTo>
                      <a:cubicBezTo>
                        <a:pt x="2912122" y="2423594"/>
                        <a:pt x="2920027" y="2426469"/>
                        <a:pt x="2929730" y="2446951"/>
                      </a:cubicBezTo>
                      <a:lnTo>
                        <a:pt x="2929730" y="2446951"/>
                      </a:lnTo>
                      <a:cubicBezTo>
                        <a:pt x="2939073" y="2465458"/>
                        <a:pt x="2943924" y="2471387"/>
                        <a:pt x="2951290" y="2475160"/>
                      </a:cubicBezTo>
                      <a:lnTo>
                        <a:pt x="2951290" y="2475160"/>
                      </a:lnTo>
                      <a:cubicBezTo>
                        <a:pt x="2958477" y="2480191"/>
                        <a:pt x="2974648" y="2483964"/>
                        <a:pt x="2983452" y="2494205"/>
                      </a:cubicBezTo>
                      <a:lnTo>
                        <a:pt x="2983452" y="2494205"/>
                      </a:lnTo>
                      <a:cubicBezTo>
                        <a:pt x="2987763" y="2499056"/>
                        <a:pt x="2990459" y="2499955"/>
                        <a:pt x="2992615" y="2499955"/>
                      </a:cubicBezTo>
                      <a:lnTo>
                        <a:pt x="2992615" y="2499955"/>
                      </a:lnTo>
                      <a:cubicBezTo>
                        <a:pt x="2994232" y="2499955"/>
                        <a:pt x="2995849" y="2499236"/>
                        <a:pt x="2997107" y="2499056"/>
                      </a:cubicBezTo>
                      <a:lnTo>
                        <a:pt x="2997107" y="2499056"/>
                      </a:lnTo>
                      <a:cubicBezTo>
                        <a:pt x="3001239" y="2496182"/>
                        <a:pt x="3004294" y="2496002"/>
                        <a:pt x="3004473" y="2490252"/>
                      </a:cubicBezTo>
                      <a:lnTo>
                        <a:pt x="3004473" y="2490252"/>
                      </a:lnTo>
                      <a:cubicBezTo>
                        <a:pt x="3004473" y="2488995"/>
                        <a:pt x="3004294" y="2487557"/>
                        <a:pt x="3003934" y="2485940"/>
                      </a:cubicBezTo>
                      <a:lnTo>
                        <a:pt x="3003934" y="2485940"/>
                      </a:lnTo>
                      <a:cubicBezTo>
                        <a:pt x="3001778" y="2476597"/>
                        <a:pt x="2983991" y="2452342"/>
                        <a:pt x="2983811" y="2431500"/>
                      </a:cubicBezTo>
                      <a:lnTo>
                        <a:pt x="2983811" y="2431500"/>
                      </a:lnTo>
                      <a:cubicBezTo>
                        <a:pt x="2983811" y="2430781"/>
                        <a:pt x="2983811" y="2430062"/>
                        <a:pt x="2983991" y="2429344"/>
                      </a:cubicBezTo>
                      <a:lnTo>
                        <a:pt x="2983991" y="2429344"/>
                      </a:lnTo>
                      <a:cubicBezTo>
                        <a:pt x="2984530" y="2424133"/>
                        <a:pt x="2984889" y="2418923"/>
                        <a:pt x="2984889" y="2414071"/>
                      </a:cubicBezTo>
                      <a:lnTo>
                        <a:pt x="2984889" y="2414071"/>
                      </a:lnTo>
                      <a:cubicBezTo>
                        <a:pt x="2984889" y="2398261"/>
                        <a:pt x="2981655" y="2384426"/>
                        <a:pt x="2975007" y="2374005"/>
                      </a:cubicBezTo>
                      <a:lnTo>
                        <a:pt x="2975007" y="2374005"/>
                      </a:lnTo>
                      <a:cubicBezTo>
                        <a:pt x="2967101" y="2362506"/>
                        <a:pt x="2943025" y="2327290"/>
                        <a:pt x="2933862" y="2319205"/>
                      </a:cubicBezTo>
                      <a:lnTo>
                        <a:pt x="2933862" y="2319205"/>
                      </a:lnTo>
                      <a:cubicBezTo>
                        <a:pt x="2933143" y="2318486"/>
                        <a:pt x="2932604" y="2318127"/>
                        <a:pt x="2932425" y="2317947"/>
                      </a:cubicBezTo>
                      <a:lnTo>
                        <a:pt x="2932425" y="2317947"/>
                      </a:lnTo>
                      <a:cubicBezTo>
                        <a:pt x="2930269" y="2318486"/>
                        <a:pt x="2927753" y="2319385"/>
                        <a:pt x="2924878" y="2319385"/>
                      </a:cubicBezTo>
                      <a:lnTo>
                        <a:pt x="2924878" y="2319385"/>
                      </a:lnTo>
                      <a:cubicBezTo>
                        <a:pt x="2920926" y="2319744"/>
                        <a:pt x="2916614" y="2316510"/>
                        <a:pt x="2916254" y="2310760"/>
                      </a:cubicBezTo>
                      <a:lnTo>
                        <a:pt x="2916254" y="2310760"/>
                      </a:lnTo>
                      <a:cubicBezTo>
                        <a:pt x="2913559" y="2299980"/>
                        <a:pt x="2906911" y="2275185"/>
                        <a:pt x="2906732" y="2267639"/>
                      </a:cubicBezTo>
                      <a:lnTo>
                        <a:pt x="2906732" y="2267639"/>
                      </a:lnTo>
                      <a:cubicBezTo>
                        <a:pt x="2907810" y="2262608"/>
                        <a:pt x="2897209" y="2261889"/>
                        <a:pt x="2894873" y="2249133"/>
                      </a:cubicBezTo>
                      <a:lnTo>
                        <a:pt x="2894873" y="2249133"/>
                      </a:lnTo>
                      <a:cubicBezTo>
                        <a:pt x="2894694" y="2239251"/>
                        <a:pt x="2888585" y="2240149"/>
                        <a:pt x="2884273" y="2239790"/>
                      </a:cubicBezTo>
                      <a:lnTo>
                        <a:pt x="2884273" y="2239790"/>
                      </a:lnTo>
                      <a:lnTo>
                        <a:pt x="2884273" y="2239790"/>
                      </a:lnTo>
                      <a:cubicBezTo>
                        <a:pt x="2877445" y="2237813"/>
                        <a:pt x="2877265" y="2229010"/>
                        <a:pt x="2876367" y="2218409"/>
                      </a:cubicBezTo>
                      <a:lnTo>
                        <a:pt x="2876367" y="2218409"/>
                      </a:lnTo>
                      <a:cubicBezTo>
                        <a:pt x="2876367" y="2213019"/>
                        <a:pt x="2877086" y="2207090"/>
                        <a:pt x="2879062" y="2201699"/>
                      </a:cubicBezTo>
                      <a:lnTo>
                        <a:pt x="2879062" y="2201699"/>
                      </a:lnTo>
                      <a:cubicBezTo>
                        <a:pt x="2884452" y="2188224"/>
                        <a:pt x="2900084" y="2158578"/>
                        <a:pt x="2901162" y="2151751"/>
                      </a:cubicBezTo>
                      <a:lnTo>
                        <a:pt x="2901162" y="2151751"/>
                      </a:lnTo>
                      <a:cubicBezTo>
                        <a:pt x="2902599" y="2143306"/>
                        <a:pt x="2910505" y="2123362"/>
                        <a:pt x="2911583" y="2114918"/>
                      </a:cubicBezTo>
                      <a:lnTo>
                        <a:pt x="2911583" y="2114918"/>
                      </a:lnTo>
                      <a:cubicBezTo>
                        <a:pt x="2911583" y="2109887"/>
                        <a:pt x="2910505" y="2105395"/>
                        <a:pt x="2910505" y="2101802"/>
                      </a:cubicBezTo>
                      <a:lnTo>
                        <a:pt x="2910505" y="2101802"/>
                      </a:lnTo>
                      <a:cubicBezTo>
                        <a:pt x="2910505" y="2098927"/>
                        <a:pt x="2912301" y="2094974"/>
                        <a:pt x="2916434" y="2094974"/>
                      </a:cubicBezTo>
                      <a:lnTo>
                        <a:pt x="2916434" y="2094974"/>
                      </a:lnTo>
                      <a:cubicBezTo>
                        <a:pt x="2917153" y="2094974"/>
                        <a:pt x="2917692" y="2095154"/>
                        <a:pt x="2918410" y="2095154"/>
                      </a:cubicBezTo>
                      <a:lnTo>
                        <a:pt x="2918410" y="2095154"/>
                      </a:lnTo>
                      <a:cubicBezTo>
                        <a:pt x="2924160" y="2095693"/>
                        <a:pt x="2935659" y="2093177"/>
                        <a:pt x="2935120" y="2107911"/>
                      </a:cubicBezTo>
                      <a:lnTo>
                        <a:pt x="2935120" y="2107911"/>
                      </a:lnTo>
                      <a:cubicBezTo>
                        <a:pt x="2936737" y="2121027"/>
                        <a:pt x="2933682" y="2124800"/>
                        <a:pt x="2943744" y="2128214"/>
                      </a:cubicBezTo>
                      <a:lnTo>
                        <a:pt x="2943744" y="2128214"/>
                      </a:lnTo>
                      <a:cubicBezTo>
                        <a:pt x="2946798" y="2128932"/>
                        <a:pt x="2948955" y="2128932"/>
                        <a:pt x="2950751" y="2128932"/>
                      </a:cubicBezTo>
                      <a:lnTo>
                        <a:pt x="2950751" y="2128932"/>
                      </a:lnTo>
                      <a:cubicBezTo>
                        <a:pt x="2952548" y="2128932"/>
                        <a:pt x="2953806" y="2128753"/>
                        <a:pt x="2955243" y="2128753"/>
                      </a:cubicBezTo>
                      <a:lnTo>
                        <a:pt x="2955243" y="2128753"/>
                      </a:lnTo>
                      <a:cubicBezTo>
                        <a:pt x="2958297" y="2128753"/>
                        <a:pt x="2961352" y="2130010"/>
                        <a:pt x="2966203" y="2134143"/>
                      </a:cubicBezTo>
                      <a:lnTo>
                        <a:pt x="2966203" y="2134143"/>
                      </a:lnTo>
                      <a:cubicBezTo>
                        <a:pt x="2973210" y="2141330"/>
                        <a:pt x="2981116" y="2142048"/>
                        <a:pt x="2983991" y="2155344"/>
                      </a:cubicBezTo>
                      <a:lnTo>
                        <a:pt x="2983991" y="2155344"/>
                      </a:lnTo>
                      <a:cubicBezTo>
                        <a:pt x="2986685" y="2167382"/>
                        <a:pt x="2988303" y="2176366"/>
                        <a:pt x="2992974" y="2180857"/>
                      </a:cubicBezTo>
                      <a:lnTo>
                        <a:pt x="2992974" y="2180857"/>
                      </a:lnTo>
                      <a:lnTo>
                        <a:pt x="2992974" y="2181037"/>
                      </a:lnTo>
                      <a:cubicBezTo>
                        <a:pt x="2993513" y="2181576"/>
                        <a:pt x="2996029" y="2177803"/>
                        <a:pt x="3000520" y="2177084"/>
                      </a:cubicBezTo>
                      <a:lnTo>
                        <a:pt x="3000520" y="2177084"/>
                      </a:lnTo>
                      <a:cubicBezTo>
                        <a:pt x="3003755" y="2177264"/>
                        <a:pt x="3005012" y="2180318"/>
                        <a:pt x="3005192" y="2183373"/>
                      </a:cubicBezTo>
                      <a:lnTo>
                        <a:pt x="3005192" y="2183373"/>
                      </a:lnTo>
                      <a:cubicBezTo>
                        <a:pt x="3005911" y="2188224"/>
                        <a:pt x="3005731" y="2191458"/>
                        <a:pt x="3006270" y="2192177"/>
                      </a:cubicBezTo>
                      <a:lnTo>
                        <a:pt x="3006270" y="2192177"/>
                      </a:lnTo>
                      <a:cubicBezTo>
                        <a:pt x="3006270" y="2192356"/>
                        <a:pt x="3006629" y="2193075"/>
                        <a:pt x="3011840" y="2193075"/>
                      </a:cubicBezTo>
                      <a:lnTo>
                        <a:pt x="3011840" y="2193075"/>
                      </a:lnTo>
                      <a:cubicBezTo>
                        <a:pt x="3012019" y="2193075"/>
                        <a:pt x="3012199" y="2193075"/>
                        <a:pt x="3012558" y="2193075"/>
                      </a:cubicBezTo>
                      <a:lnTo>
                        <a:pt x="3012558" y="2193075"/>
                      </a:lnTo>
                      <a:cubicBezTo>
                        <a:pt x="3023339" y="2193614"/>
                        <a:pt x="3020464" y="2200801"/>
                        <a:pt x="3026932" y="2205472"/>
                      </a:cubicBezTo>
                      <a:lnTo>
                        <a:pt x="3026932" y="2205472"/>
                      </a:lnTo>
                      <a:cubicBezTo>
                        <a:pt x="3028908" y="2207090"/>
                        <a:pt x="3030166" y="2207269"/>
                        <a:pt x="3031603" y="2207449"/>
                      </a:cubicBezTo>
                      <a:lnTo>
                        <a:pt x="3031603" y="2207449"/>
                      </a:lnTo>
                      <a:cubicBezTo>
                        <a:pt x="3032502" y="2207449"/>
                        <a:pt x="3036275" y="2208707"/>
                        <a:pt x="3036095" y="2211761"/>
                      </a:cubicBezTo>
                      <a:lnTo>
                        <a:pt x="3036095" y="2211761"/>
                      </a:lnTo>
                      <a:cubicBezTo>
                        <a:pt x="3036095" y="2213558"/>
                        <a:pt x="3035556" y="2215354"/>
                        <a:pt x="3034478" y="2218589"/>
                      </a:cubicBezTo>
                      <a:lnTo>
                        <a:pt x="3034478" y="2218589"/>
                      </a:lnTo>
                      <a:cubicBezTo>
                        <a:pt x="3032681" y="2226853"/>
                        <a:pt x="3030885" y="2236556"/>
                        <a:pt x="3030885" y="2243383"/>
                      </a:cubicBezTo>
                      <a:lnTo>
                        <a:pt x="3030885" y="2243383"/>
                      </a:lnTo>
                      <a:cubicBezTo>
                        <a:pt x="3030885" y="2246258"/>
                        <a:pt x="3031244" y="2248773"/>
                        <a:pt x="3031963" y="2250390"/>
                      </a:cubicBezTo>
                      <a:lnTo>
                        <a:pt x="3031963" y="2250390"/>
                      </a:lnTo>
                      <a:cubicBezTo>
                        <a:pt x="3033041" y="2252906"/>
                        <a:pt x="3033580" y="2252906"/>
                        <a:pt x="3035017" y="2253086"/>
                      </a:cubicBezTo>
                      <a:lnTo>
                        <a:pt x="3035017" y="2253086"/>
                      </a:lnTo>
                      <a:cubicBezTo>
                        <a:pt x="3037353" y="2253265"/>
                        <a:pt x="3042024" y="2250750"/>
                        <a:pt x="3046337" y="2247875"/>
                      </a:cubicBezTo>
                      <a:lnTo>
                        <a:pt x="3046337" y="2247875"/>
                      </a:lnTo>
                      <a:cubicBezTo>
                        <a:pt x="3054242" y="2241407"/>
                        <a:pt x="3074365" y="2225955"/>
                        <a:pt x="3075982" y="2221823"/>
                      </a:cubicBezTo>
                      <a:lnTo>
                        <a:pt x="3075982" y="2221823"/>
                      </a:lnTo>
                      <a:cubicBezTo>
                        <a:pt x="3076701" y="2220565"/>
                        <a:pt x="3076881" y="2218948"/>
                        <a:pt x="3076881" y="2217151"/>
                      </a:cubicBezTo>
                      <a:lnTo>
                        <a:pt x="3076881" y="2217151"/>
                      </a:lnTo>
                      <a:cubicBezTo>
                        <a:pt x="3076881" y="2215175"/>
                        <a:pt x="3076521" y="2213198"/>
                        <a:pt x="3076521" y="2211042"/>
                      </a:cubicBezTo>
                      <a:lnTo>
                        <a:pt x="3076521" y="2211042"/>
                      </a:lnTo>
                      <a:cubicBezTo>
                        <a:pt x="3076342" y="2207988"/>
                        <a:pt x="3077779" y="2203496"/>
                        <a:pt x="3082451" y="2202059"/>
                      </a:cubicBezTo>
                      <a:lnTo>
                        <a:pt x="3082451" y="2202059"/>
                      </a:lnTo>
                      <a:cubicBezTo>
                        <a:pt x="3084427" y="2201340"/>
                        <a:pt x="3086044" y="2201160"/>
                        <a:pt x="3087661" y="2201160"/>
                      </a:cubicBezTo>
                      <a:lnTo>
                        <a:pt x="3087661" y="2201160"/>
                      </a:lnTo>
                      <a:cubicBezTo>
                        <a:pt x="3091794" y="2201340"/>
                        <a:pt x="3093950" y="2202777"/>
                        <a:pt x="3097543" y="2202598"/>
                      </a:cubicBezTo>
                      <a:lnTo>
                        <a:pt x="3097543" y="2202598"/>
                      </a:lnTo>
                      <a:cubicBezTo>
                        <a:pt x="3098801" y="2202598"/>
                        <a:pt x="3100418" y="2202418"/>
                        <a:pt x="3102574" y="2201879"/>
                      </a:cubicBezTo>
                      <a:lnTo>
                        <a:pt x="3102574" y="2201879"/>
                      </a:lnTo>
                      <a:cubicBezTo>
                        <a:pt x="3111737" y="2199903"/>
                        <a:pt x="3146773" y="2173850"/>
                        <a:pt x="3150906" y="2165945"/>
                      </a:cubicBezTo>
                      <a:lnTo>
                        <a:pt x="3150906" y="2165945"/>
                      </a:lnTo>
                      <a:cubicBezTo>
                        <a:pt x="3152343" y="2163070"/>
                        <a:pt x="3152702" y="2160734"/>
                        <a:pt x="3152702" y="2158398"/>
                      </a:cubicBezTo>
                      <a:lnTo>
                        <a:pt x="3152702" y="2158398"/>
                      </a:lnTo>
                      <a:cubicBezTo>
                        <a:pt x="3152702" y="2154266"/>
                        <a:pt x="3151265" y="2149954"/>
                        <a:pt x="3151265" y="2144564"/>
                      </a:cubicBezTo>
                      <a:lnTo>
                        <a:pt x="3151265" y="2144564"/>
                      </a:lnTo>
                      <a:cubicBezTo>
                        <a:pt x="3151265" y="2142767"/>
                        <a:pt x="3151445" y="2140791"/>
                        <a:pt x="3151984" y="2138634"/>
                      </a:cubicBezTo>
                      <a:lnTo>
                        <a:pt x="3151984" y="2138634"/>
                      </a:lnTo>
                      <a:cubicBezTo>
                        <a:pt x="3154858" y="2129292"/>
                        <a:pt x="3160069" y="2125518"/>
                        <a:pt x="3159889" y="2117254"/>
                      </a:cubicBezTo>
                      <a:lnTo>
                        <a:pt x="3159889" y="2117254"/>
                      </a:lnTo>
                      <a:cubicBezTo>
                        <a:pt x="3159889" y="2116355"/>
                        <a:pt x="3159889" y="2115457"/>
                        <a:pt x="3159889" y="2114738"/>
                      </a:cubicBezTo>
                      <a:lnTo>
                        <a:pt x="3159889" y="2114738"/>
                      </a:lnTo>
                      <a:cubicBezTo>
                        <a:pt x="3157194" y="2103958"/>
                        <a:pt x="3155757" y="2091740"/>
                        <a:pt x="3155757" y="2079522"/>
                      </a:cubicBezTo>
                      <a:lnTo>
                        <a:pt x="3155757" y="2079522"/>
                      </a:lnTo>
                      <a:cubicBezTo>
                        <a:pt x="3155757" y="2066766"/>
                        <a:pt x="3151804" y="2051134"/>
                        <a:pt x="3145336" y="2038198"/>
                      </a:cubicBezTo>
                      <a:lnTo>
                        <a:pt x="3145336" y="2038198"/>
                      </a:lnTo>
                      <a:cubicBezTo>
                        <a:pt x="3138868" y="2025261"/>
                        <a:pt x="3130962" y="2017356"/>
                        <a:pt x="3125572" y="2005138"/>
                      </a:cubicBezTo>
                      <a:lnTo>
                        <a:pt x="3125572" y="2005138"/>
                      </a:lnTo>
                      <a:cubicBezTo>
                        <a:pt x="3118924" y="1993280"/>
                        <a:pt x="3118205" y="1993999"/>
                        <a:pt x="3111378" y="1987171"/>
                      </a:cubicBezTo>
                      <a:lnTo>
                        <a:pt x="3111378" y="1987171"/>
                      </a:lnTo>
                      <a:cubicBezTo>
                        <a:pt x="3104371" y="1980164"/>
                        <a:pt x="3091255" y="1961658"/>
                        <a:pt x="3086763" y="1948721"/>
                      </a:cubicBezTo>
                      <a:lnTo>
                        <a:pt x="3086763" y="1948721"/>
                      </a:lnTo>
                      <a:cubicBezTo>
                        <a:pt x="3085146" y="1941894"/>
                        <a:pt x="3082271" y="1927700"/>
                        <a:pt x="3082271" y="1915482"/>
                      </a:cubicBezTo>
                      <a:lnTo>
                        <a:pt x="3082271" y="1915482"/>
                      </a:lnTo>
                      <a:cubicBezTo>
                        <a:pt x="3082451" y="1906139"/>
                        <a:pt x="3083529" y="1897515"/>
                        <a:pt x="3090716" y="1893921"/>
                      </a:cubicBezTo>
                      <a:lnTo>
                        <a:pt x="3090716" y="1893921"/>
                      </a:lnTo>
                      <a:cubicBezTo>
                        <a:pt x="3103113" y="1888891"/>
                        <a:pt x="3109222" y="1879009"/>
                        <a:pt x="3112995" y="1872900"/>
                      </a:cubicBezTo>
                      <a:lnTo>
                        <a:pt x="3112995" y="1872900"/>
                      </a:lnTo>
                      <a:cubicBezTo>
                        <a:pt x="3116049" y="1863916"/>
                        <a:pt x="3126650" y="1851878"/>
                        <a:pt x="3138149" y="1847386"/>
                      </a:cubicBezTo>
                      <a:lnTo>
                        <a:pt x="3138149" y="1847386"/>
                      </a:lnTo>
                      <a:cubicBezTo>
                        <a:pt x="3148929" y="1843434"/>
                        <a:pt x="3161327" y="1841637"/>
                        <a:pt x="3164201" y="1839481"/>
                      </a:cubicBezTo>
                      <a:lnTo>
                        <a:pt x="3164201" y="1839481"/>
                      </a:lnTo>
                      <a:cubicBezTo>
                        <a:pt x="3166896" y="1838582"/>
                        <a:pt x="3166357" y="1835708"/>
                        <a:pt x="3171209" y="1834630"/>
                      </a:cubicBezTo>
                      <a:lnTo>
                        <a:pt x="3171209" y="1834630"/>
                      </a:lnTo>
                      <a:cubicBezTo>
                        <a:pt x="3173724" y="1834809"/>
                        <a:pt x="3175161" y="1836247"/>
                        <a:pt x="3177856" y="1838762"/>
                      </a:cubicBezTo>
                      <a:lnTo>
                        <a:pt x="3177856" y="1838762"/>
                      </a:lnTo>
                      <a:cubicBezTo>
                        <a:pt x="3181630" y="1843254"/>
                        <a:pt x="3184325" y="1844152"/>
                        <a:pt x="3187020" y="1844152"/>
                      </a:cubicBezTo>
                      <a:lnTo>
                        <a:pt x="3187020" y="1844152"/>
                      </a:lnTo>
                      <a:cubicBezTo>
                        <a:pt x="3188637" y="1844152"/>
                        <a:pt x="3190434" y="1843793"/>
                        <a:pt x="3192051" y="1843254"/>
                      </a:cubicBezTo>
                      <a:lnTo>
                        <a:pt x="3192051" y="1843254"/>
                      </a:lnTo>
                      <a:cubicBezTo>
                        <a:pt x="3194746" y="1842176"/>
                        <a:pt x="3197800" y="1841457"/>
                        <a:pt x="3200675" y="1841457"/>
                      </a:cubicBezTo>
                      <a:lnTo>
                        <a:pt x="3200675" y="1841457"/>
                      </a:lnTo>
                      <a:cubicBezTo>
                        <a:pt x="3202651" y="1841457"/>
                        <a:pt x="3206245" y="1841637"/>
                        <a:pt x="3206604" y="1845590"/>
                      </a:cubicBezTo>
                      <a:lnTo>
                        <a:pt x="3206604" y="1845590"/>
                      </a:lnTo>
                      <a:cubicBezTo>
                        <a:pt x="3206424" y="1848644"/>
                        <a:pt x="3204448" y="1850261"/>
                        <a:pt x="3201034" y="1852956"/>
                      </a:cubicBezTo>
                      <a:lnTo>
                        <a:pt x="3201034" y="1852956"/>
                      </a:lnTo>
                      <a:cubicBezTo>
                        <a:pt x="3194925" y="1857448"/>
                        <a:pt x="3194027" y="1858526"/>
                        <a:pt x="3194027" y="1861221"/>
                      </a:cubicBezTo>
                      <a:lnTo>
                        <a:pt x="3194027" y="1861221"/>
                      </a:lnTo>
                      <a:cubicBezTo>
                        <a:pt x="3194027" y="1862838"/>
                        <a:pt x="3194566" y="1865174"/>
                        <a:pt x="3195464" y="1868947"/>
                      </a:cubicBezTo>
                      <a:lnTo>
                        <a:pt x="3195464" y="1868947"/>
                      </a:lnTo>
                      <a:cubicBezTo>
                        <a:pt x="3197620" y="1877571"/>
                        <a:pt x="3200675" y="1881165"/>
                        <a:pt x="3203011" y="1880985"/>
                      </a:cubicBezTo>
                      <a:lnTo>
                        <a:pt x="3203011" y="1880985"/>
                      </a:lnTo>
                      <a:cubicBezTo>
                        <a:pt x="3203550" y="1880985"/>
                        <a:pt x="3204268" y="1880805"/>
                        <a:pt x="3205706" y="1880266"/>
                      </a:cubicBezTo>
                      <a:lnTo>
                        <a:pt x="3205706" y="1880266"/>
                      </a:lnTo>
                      <a:cubicBezTo>
                        <a:pt x="3208940" y="1881524"/>
                        <a:pt x="3205167" y="1872181"/>
                        <a:pt x="3213252" y="1861401"/>
                      </a:cubicBezTo>
                      <a:lnTo>
                        <a:pt x="3213252" y="1861401"/>
                      </a:lnTo>
                      <a:cubicBezTo>
                        <a:pt x="3221157" y="1850620"/>
                        <a:pt x="3230860" y="1840559"/>
                        <a:pt x="3244155" y="1840379"/>
                      </a:cubicBezTo>
                      <a:lnTo>
                        <a:pt x="3244155" y="1840379"/>
                      </a:lnTo>
                      <a:cubicBezTo>
                        <a:pt x="3252420" y="1840379"/>
                        <a:pt x="3257451" y="1836606"/>
                        <a:pt x="3265177" y="1836426"/>
                      </a:cubicBezTo>
                      <a:lnTo>
                        <a:pt x="3265177" y="1836426"/>
                      </a:lnTo>
                      <a:cubicBezTo>
                        <a:pt x="3267513" y="1836426"/>
                        <a:pt x="3270028" y="1836786"/>
                        <a:pt x="3272723" y="1837864"/>
                      </a:cubicBezTo>
                      <a:lnTo>
                        <a:pt x="3272723" y="1837864"/>
                      </a:lnTo>
                      <a:cubicBezTo>
                        <a:pt x="3273442" y="1838223"/>
                        <a:pt x="3274160" y="1838223"/>
                        <a:pt x="3274699" y="1838223"/>
                      </a:cubicBezTo>
                      <a:lnTo>
                        <a:pt x="3274699" y="1838223"/>
                      </a:lnTo>
                      <a:cubicBezTo>
                        <a:pt x="3278652" y="1839121"/>
                        <a:pt x="3282426" y="1829779"/>
                        <a:pt x="3291230" y="1828880"/>
                      </a:cubicBezTo>
                      <a:lnTo>
                        <a:pt x="3291230" y="1828880"/>
                      </a:lnTo>
                      <a:cubicBezTo>
                        <a:pt x="3292487" y="1828880"/>
                        <a:pt x="3293925" y="1829060"/>
                        <a:pt x="3295182" y="1829779"/>
                      </a:cubicBezTo>
                      <a:lnTo>
                        <a:pt x="3295182" y="1829779"/>
                      </a:lnTo>
                      <a:cubicBezTo>
                        <a:pt x="3297338" y="1830677"/>
                        <a:pt x="3299494" y="1831036"/>
                        <a:pt x="3301471" y="1831036"/>
                      </a:cubicBezTo>
                      <a:lnTo>
                        <a:pt x="3301471" y="1831036"/>
                      </a:lnTo>
                      <a:cubicBezTo>
                        <a:pt x="3306861" y="1831036"/>
                        <a:pt x="3311173" y="1827982"/>
                        <a:pt x="3312970" y="1823131"/>
                      </a:cubicBezTo>
                      <a:lnTo>
                        <a:pt x="3312970" y="1823131"/>
                      </a:lnTo>
                      <a:cubicBezTo>
                        <a:pt x="3316024" y="1815405"/>
                        <a:pt x="3320156" y="1816123"/>
                        <a:pt x="3328781" y="1811093"/>
                      </a:cubicBezTo>
                      <a:lnTo>
                        <a:pt x="3328781" y="1811093"/>
                      </a:lnTo>
                      <a:cubicBezTo>
                        <a:pt x="3333093" y="1809116"/>
                        <a:pt x="3337225" y="1808577"/>
                        <a:pt x="3341358" y="1808577"/>
                      </a:cubicBezTo>
                      <a:lnTo>
                        <a:pt x="3341358" y="1808577"/>
                      </a:lnTo>
                      <a:cubicBezTo>
                        <a:pt x="3346568" y="1808577"/>
                        <a:pt x="3351599" y="1809476"/>
                        <a:pt x="3357349" y="1809476"/>
                      </a:cubicBezTo>
                      <a:lnTo>
                        <a:pt x="3357349" y="1809476"/>
                      </a:lnTo>
                      <a:cubicBezTo>
                        <a:pt x="3357349" y="1809476"/>
                        <a:pt x="3358067" y="1809476"/>
                        <a:pt x="3357528" y="1809476"/>
                      </a:cubicBezTo>
                      <a:lnTo>
                        <a:pt x="3357528" y="1809476"/>
                      </a:lnTo>
                      <a:cubicBezTo>
                        <a:pt x="3367410" y="1809655"/>
                        <a:pt x="3381065" y="1803906"/>
                        <a:pt x="3382862" y="1796360"/>
                      </a:cubicBezTo>
                      <a:lnTo>
                        <a:pt x="3382862" y="1796360"/>
                      </a:lnTo>
                      <a:cubicBezTo>
                        <a:pt x="3383401" y="1794922"/>
                        <a:pt x="3383581" y="1793844"/>
                        <a:pt x="3383581" y="1792766"/>
                      </a:cubicBezTo>
                      <a:lnTo>
                        <a:pt x="3383581" y="1792766"/>
                      </a:lnTo>
                      <a:cubicBezTo>
                        <a:pt x="3383581" y="1790790"/>
                        <a:pt x="3382862" y="1788993"/>
                        <a:pt x="3382682" y="1786657"/>
                      </a:cubicBezTo>
                      <a:lnTo>
                        <a:pt x="3382682" y="1786657"/>
                      </a:lnTo>
                      <a:cubicBezTo>
                        <a:pt x="3382862" y="1782345"/>
                        <a:pt x="3386815" y="1780548"/>
                        <a:pt x="3394181" y="1780189"/>
                      </a:cubicBezTo>
                      <a:lnTo>
                        <a:pt x="3394181" y="1780189"/>
                      </a:lnTo>
                      <a:cubicBezTo>
                        <a:pt x="3408196" y="1778752"/>
                        <a:pt x="3412149" y="1775518"/>
                        <a:pt x="3421312" y="1765276"/>
                      </a:cubicBezTo>
                      <a:lnTo>
                        <a:pt x="3421312" y="1765276"/>
                      </a:lnTo>
                      <a:cubicBezTo>
                        <a:pt x="3424905" y="1760245"/>
                        <a:pt x="3425804" y="1756832"/>
                        <a:pt x="3427061" y="1753777"/>
                      </a:cubicBezTo>
                      <a:lnTo>
                        <a:pt x="3427061" y="1753777"/>
                      </a:lnTo>
                      <a:cubicBezTo>
                        <a:pt x="3428139" y="1750543"/>
                        <a:pt x="3431553" y="1747848"/>
                        <a:pt x="3436404" y="1748207"/>
                      </a:cubicBezTo>
                      <a:lnTo>
                        <a:pt x="3436404" y="1748207"/>
                      </a:lnTo>
                      <a:cubicBezTo>
                        <a:pt x="3444130" y="1748028"/>
                        <a:pt x="3444130" y="1744794"/>
                        <a:pt x="3448442" y="1736708"/>
                      </a:cubicBezTo>
                      <a:lnTo>
                        <a:pt x="3448442" y="1736708"/>
                      </a:lnTo>
                      <a:cubicBezTo>
                        <a:pt x="3450958" y="1731498"/>
                        <a:pt x="3447544" y="1723233"/>
                        <a:pt x="3455629" y="1721437"/>
                      </a:cubicBezTo>
                      <a:lnTo>
                        <a:pt x="3455629" y="1721437"/>
                      </a:lnTo>
                      <a:cubicBezTo>
                        <a:pt x="3457426" y="1721437"/>
                        <a:pt x="3459223" y="1722155"/>
                        <a:pt x="3460840" y="1723233"/>
                      </a:cubicBezTo>
                      <a:lnTo>
                        <a:pt x="3460840" y="1723233"/>
                      </a:lnTo>
                      <a:cubicBezTo>
                        <a:pt x="3464074" y="1724491"/>
                        <a:pt x="3466589" y="1725389"/>
                        <a:pt x="3467847" y="1725928"/>
                      </a:cubicBezTo>
                      <a:lnTo>
                        <a:pt x="3467847" y="1725928"/>
                      </a:lnTo>
                      <a:cubicBezTo>
                        <a:pt x="3467847" y="1725389"/>
                        <a:pt x="3467847" y="1724850"/>
                        <a:pt x="3467847" y="1723952"/>
                      </a:cubicBezTo>
                      <a:lnTo>
                        <a:pt x="3467847" y="1723952"/>
                      </a:lnTo>
                      <a:cubicBezTo>
                        <a:pt x="3467847" y="1723592"/>
                        <a:pt x="3467847" y="1723233"/>
                        <a:pt x="3467847" y="1722694"/>
                      </a:cubicBezTo>
                      <a:lnTo>
                        <a:pt x="3467847" y="1722694"/>
                      </a:lnTo>
                      <a:lnTo>
                        <a:pt x="3467847" y="1722694"/>
                      </a:lnTo>
                      <a:cubicBezTo>
                        <a:pt x="3468206" y="1714429"/>
                        <a:pt x="3475393" y="1705266"/>
                        <a:pt x="3475213" y="1698259"/>
                      </a:cubicBezTo>
                      <a:lnTo>
                        <a:pt x="3475213" y="1698259"/>
                      </a:lnTo>
                      <a:cubicBezTo>
                        <a:pt x="3475213" y="1697001"/>
                        <a:pt x="3475034" y="1695743"/>
                        <a:pt x="3474674" y="1694845"/>
                      </a:cubicBezTo>
                      <a:lnTo>
                        <a:pt x="3474674" y="1694845"/>
                      </a:lnTo>
                      <a:cubicBezTo>
                        <a:pt x="3472339" y="1689994"/>
                        <a:pt x="3468206" y="1686400"/>
                        <a:pt x="3467847" y="1681908"/>
                      </a:cubicBezTo>
                      <a:lnTo>
                        <a:pt x="3467847" y="1681908"/>
                      </a:lnTo>
                      <a:cubicBezTo>
                        <a:pt x="3467847" y="1679034"/>
                        <a:pt x="3471081" y="1677776"/>
                        <a:pt x="3473417" y="1677776"/>
                      </a:cubicBezTo>
                      <a:lnTo>
                        <a:pt x="3473417" y="1677776"/>
                      </a:lnTo>
                      <a:cubicBezTo>
                        <a:pt x="3474135" y="1677776"/>
                        <a:pt x="3475034" y="1677776"/>
                        <a:pt x="3475932" y="1677956"/>
                      </a:cubicBezTo>
                      <a:lnTo>
                        <a:pt x="3475932" y="1677956"/>
                      </a:lnTo>
                      <a:cubicBezTo>
                        <a:pt x="3476291" y="1677956"/>
                        <a:pt x="3476651" y="1677956"/>
                        <a:pt x="3477010" y="1677956"/>
                      </a:cubicBezTo>
                      <a:lnTo>
                        <a:pt x="3477010" y="1677956"/>
                      </a:lnTo>
                      <a:cubicBezTo>
                        <a:pt x="3484556" y="1679034"/>
                        <a:pt x="3485275" y="1665019"/>
                        <a:pt x="3496774" y="1658192"/>
                      </a:cubicBezTo>
                      <a:lnTo>
                        <a:pt x="3496774" y="1658192"/>
                      </a:lnTo>
                      <a:cubicBezTo>
                        <a:pt x="3505398" y="1654778"/>
                        <a:pt x="3497313" y="1645256"/>
                        <a:pt x="3506836" y="1637170"/>
                      </a:cubicBezTo>
                      <a:lnTo>
                        <a:pt x="3506836" y="1637170"/>
                      </a:lnTo>
                      <a:cubicBezTo>
                        <a:pt x="3512226" y="1632858"/>
                        <a:pt x="3513663" y="1630343"/>
                        <a:pt x="3517795" y="1629983"/>
                      </a:cubicBezTo>
                      <a:lnTo>
                        <a:pt x="3517795" y="1629983"/>
                      </a:lnTo>
                      <a:cubicBezTo>
                        <a:pt x="3519592" y="1629983"/>
                        <a:pt x="3521030" y="1630702"/>
                        <a:pt x="3522287" y="1631421"/>
                      </a:cubicBezTo>
                      <a:lnTo>
                        <a:pt x="3522287" y="1631421"/>
                      </a:lnTo>
                      <a:cubicBezTo>
                        <a:pt x="3522647" y="1631421"/>
                        <a:pt x="3523006" y="1631601"/>
                        <a:pt x="3523186" y="1631601"/>
                      </a:cubicBezTo>
                      <a:lnTo>
                        <a:pt x="3523186" y="1631601"/>
                      </a:lnTo>
                      <a:cubicBezTo>
                        <a:pt x="3524444" y="1631421"/>
                        <a:pt x="3524803" y="1631241"/>
                        <a:pt x="3524983" y="1629265"/>
                      </a:cubicBezTo>
                      <a:lnTo>
                        <a:pt x="3524983" y="1629265"/>
                      </a:lnTo>
                      <a:cubicBezTo>
                        <a:pt x="3524983" y="1628007"/>
                        <a:pt x="3524623" y="1626390"/>
                        <a:pt x="3523366" y="1624593"/>
                      </a:cubicBezTo>
                      <a:lnTo>
                        <a:pt x="3523366" y="1624593"/>
                      </a:lnTo>
                      <a:cubicBezTo>
                        <a:pt x="3521389" y="1621359"/>
                        <a:pt x="3520131" y="1618844"/>
                        <a:pt x="3520131" y="1616149"/>
                      </a:cubicBezTo>
                      <a:lnTo>
                        <a:pt x="3520131" y="1616149"/>
                      </a:lnTo>
                      <a:cubicBezTo>
                        <a:pt x="3520131" y="1612735"/>
                        <a:pt x="3522287" y="1610220"/>
                        <a:pt x="3525342" y="1608063"/>
                      </a:cubicBezTo>
                      <a:lnTo>
                        <a:pt x="3525342" y="1608063"/>
                      </a:lnTo>
                      <a:cubicBezTo>
                        <a:pt x="3530013" y="1604650"/>
                        <a:pt x="3542051" y="1589557"/>
                        <a:pt x="3544028" y="1582730"/>
                      </a:cubicBezTo>
                      <a:lnTo>
                        <a:pt x="3544028" y="1582730"/>
                      </a:lnTo>
                      <a:cubicBezTo>
                        <a:pt x="3544387" y="1581652"/>
                        <a:pt x="3544387" y="1580753"/>
                        <a:pt x="3544387" y="1580035"/>
                      </a:cubicBezTo>
                      <a:lnTo>
                        <a:pt x="3544387" y="1580035"/>
                      </a:lnTo>
                      <a:cubicBezTo>
                        <a:pt x="3544567" y="1576621"/>
                        <a:pt x="3540794" y="1576441"/>
                        <a:pt x="3535943" y="1575004"/>
                      </a:cubicBezTo>
                      <a:lnTo>
                        <a:pt x="3535943" y="1575004"/>
                      </a:lnTo>
                      <a:cubicBezTo>
                        <a:pt x="3532708" y="1573387"/>
                        <a:pt x="3526240" y="1572129"/>
                        <a:pt x="3519772" y="1572129"/>
                      </a:cubicBezTo>
                      <a:lnTo>
                        <a:pt x="3519772" y="1572129"/>
                      </a:lnTo>
                      <a:cubicBezTo>
                        <a:pt x="3517257" y="1572129"/>
                        <a:pt x="3514921" y="1572309"/>
                        <a:pt x="3512046" y="1572668"/>
                      </a:cubicBezTo>
                      <a:lnTo>
                        <a:pt x="3512046" y="1572668"/>
                      </a:lnTo>
                      <a:lnTo>
                        <a:pt x="3512046" y="1572668"/>
                      </a:lnTo>
                      <a:cubicBezTo>
                        <a:pt x="3506476" y="1572488"/>
                        <a:pt x="3501446" y="1571590"/>
                        <a:pt x="3500547" y="1566380"/>
                      </a:cubicBezTo>
                      <a:lnTo>
                        <a:pt x="3500547" y="1566380"/>
                      </a:lnTo>
                      <a:cubicBezTo>
                        <a:pt x="3500907" y="1562427"/>
                        <a:pt x="3504141" y="1560989"/>
                        <a:pt x="3508812" y="1559732"/>
                      </a:cubicBezTo>
                      <a:lnTo>
                        <a:pt x="3508812" y="1559732"/>
                      </a:lnTo>
                      <a:cubicBezTo>
                        <a:pt x="3520491" y="1557037"/>
                        <a:pt x="3528037" y="1553264"/>
                        <a:pt x="3533427" y="1550568"/>
                      </a:cubicBezTo>
                      <a:lnTo>
                        <a:pt x="3533427" y="1550568"/>
                      </a:lnTo>
                      <a:cubicBezTo>
                        <a:pt x="3537021" y="1548951"/>
                        <a:pt x="3538458" y="1547155"/>
                        <a:pt x="3538458" y="1544639"/>
                      </a:cubicBezTo>
                      <a:lnTo>
                        <a:pt x="3538458" y="1544639"/>
                      </a:lnTo>
                      <a:cubicBezTo>
                        <a:pt x="3538458" y="1543202"/>
                        <a:pt x="3537919" y="1541046"/>
                        <a:pt x="3536302" y="1538530"/>
                      </a:cubicBezTo>
                      <a:lnTo>
                        <a:pt x="3536302" y="1538530"/>
                      </a:lnTo>
                      <a:cubicBezTo>
                        <a:pt x="3532529" y="1533140"/>
                        <a:pt x="3517795" y="1527031"/>
                        <a:pt x="3516179" y="1519845"/>
                      </a:cubicBezTo>
                      <a:lnTo>
                        <a:pt x="3516179" y="1519845"/>
                      </a:lnTo>
                      <a:cubicBezTo>
                        <a:pt x="3516179" y="1517149"/>
                        <a:pt x="3518874" y="1515892"/>
                        <a:pt x="3520670" y="1515892"/>
                      </a:cubicBezTo>
                      <a:lnTo>
                        <a:pt x="3520670" y="1515892"/>
                      </a:lnTo>
                      <a:cubicBezTo>
                        <a:pt x="3523725" y="1515532"/>
                        <a:pt x="3525342" y="1515173"/>
                        <a:pt x="3526959" y="1515173"/>
                      </a:cubicBezTo>
                      <a:lnTo>
                        <a:pt x="3526959" y="1515173"/>
                      </a:lnTo>
                      <a:cubicBezTo>
                        <a:pt x="3530732" y="1515353"/>
                        <a:pt x="3531271" y="1516790"/>
                        <a:pt x="3538278" y="1520204"/>
                      </a:cubicBezTo>
                      <a:lnTo>
                        <a:pt x="3538278" y="1520204"/>
                      </a:lnTo>
                      <a:cubicBezTo>
                        <a:pt x="3538997" y="1520563"/>
                        <a:pt x="3539715" y="1520923"/>
                        <a:pt x="3540254" y="1521282"/>
                      </a:cubicBezTo>
                      <a:lnTo>
                        <a:pt x="3540254" y="1521282"/>
                      </a:lnTo>
                      <a:cubicBezTo>
                        <a:pt x="3539715" y="1519665"/>
                        <a:pt x="3538637" y="1516970"/>
                        <a:pt x="3537560" y="1514454"/>
                      </a:cubicBezTo>
                      <a:lnTo>
                        <a:pt x="3537560" y="1514454"/>
                      </a:lnTo>
                      <a:cubicBezTo>
                        <a:pt x="3533427" y="1506549"/>
                        <a:pt x="3521569" y="1504033"/>
                        <a:pt x="3519952" y="1485707"/>
                      </a:cubicBezTo>
                      <a:lnTo>
                        <a:pt x="3519952" y="1485707"/>
                      </a:lnTo>
                      <a:cubicBezTo>
                        <a:pt x="3517436" y="1469536"/>
                        <a:pt x="3516718" y="1449772"/>
                        <a:pt x="3508632" y="1443304"/>
                      </a:cubicBezTo>
                      <a:lnTo>
                        <a:pt x="3508632" y="1443304"/>
                      </a:lnTo>
                      <a:cubicBezTo>
                        <a:pt x="3502344" y="1436477"/>
                        <a:pt x="3488329" y="1437016"/>
                        <a:pt x="3488150" y="1420486"/>
                      </a:cubicBezTo>
                      <a:lnTo>
                        <a:pt x="3488150" y="1420486"/>
                      </a:lnTo>
                      <a:cubicBezTo>
                        <a:pt x="3487970" y="1419408"/>
                        <a:pt x="3487970" y="1418330"/>
                        <a:pt x="3487970" y="1417252"/>
                      </a:cubicBezTo>
                      <a:lnTo>
                        <a:pt x="3487970" y="1417252"/>
                      </a:lnTo>
                      <a:cubicBezTo>
                        <a:pt x="3487970" y="1404136"/>
                        <a:pt x="3495696" y="1391559"/>
                        <a:pt x="3507375" y="1388504"/>
                      </a:cubicBezTo>
                      <a:lnTo>
                        <a:pt x="3507375" y="1388504"/>
                      </a:lnTo>
                      <a:cubicBezTo>
                        <a:pt x="3515999" y="1387247"/>
                        <a:pt x="3527139" y="1382036"/>
                        <a:pt x="3531810" y="1372513"/>
                      </a:cubicBezTo>
                      <a:lnTo>
                        <a:pt x="3531810" y="1372513"/>
                      </a:lnTo>
                      <a:cubicBezTo>
                        <a:pt x="3535224" y="1364967"/>
                        <a:pt x="3535943" y="1359757"/>
                        <a:pt x="3543668" y="1359936"/>
                      </a:cubicBezTo>
                      <a:lnTo>
                        <a:pt x="3543668" y="1359936"/>
                      </a:lnTo>
                      <a:cubicBezTo>
                        <a:pt x="3545465" y="1359936"/>
                        <a:pt x="3547442" y="1360116"/>
                        <a:pt x="3550316" y="1360475"/>
                      </a:cubicBezTo>
                      <a:lnTo>
                        <a:pt x="3550316" y="1360475"/>
                      </a:lnTo>
                      <a:cubicBezTo>
                        <a:pt x="3554089" y="1361194"/>
                        <a:pt x="3557683" y="1361553"/>
                        <a:pt x="3560917" y="1361553"/>
                      </a:cubicBezTo>
                      <a:lnTo>
                        <a:pt x="3560917" y="1361553"/>
                      </a:lnTo>
                      <a:cubicBezTo>
                        <a:pt x="3568463" y="1361553"/>
                        <a:pt x="3573134" y="1359398"/>
                        <a:pt x="3575111" y="1355265"/>
                      </a:cubicBezTo>
                      <a:lnTo>
                        <a:pt x="3575111" y="1355265"/>
                      </a:lnTo>
                      <a:cubicBezTo>
                        <a:pt x="3577447" y="1350054"/>
                        <a:pt x="3584633" y="1342329"/>
                        <a:pt x="3584274" y="1340532"/>
                      </a:cubicBezTo>
                      <a:lnTo>
                        <a:pt x="3584274" y="1340532"/>
                      </a:lnTo>
                      <a:cubicBezTo>
                        <a:pt x="3584094" y="1340352"/>
                        <a:pt x="3583555" y="1340352"/>
                        <a:pt x="3582657" y="1340173"/>
                      </a:cubicBezTo>
                      <a:lnTo>
                        <a:pt x="3582657" y="1340173"/>
                      </a:lnTo>
                      <a:lnTo>
                        <a:pt x="3581399" y="1340173"/>
                      </a:lnTo>
                      <a:cubicBezTo>
                        <a:pt x="3577626" y="1340173"/>
                        <a:pt x="3574213" y="1340352"/>
                        <a:pt x="3570978" y="1340352"/>
                      </a:cubicBezTo>
                      <a:lnTo>
                        <a:pt x="3570978" y="1340352"/>
                      </a:lnTo>
                      <a:cubicBezTo>
                        <a:pt x="3563432" y="1340352"/>
                        <a:pt x="3556785" y="1339634"/>
                        <a:pt x="3550855" y="1334603"/>
                      </a:cubicBezTo>
                      <a:lnTo>
                        <a:pt x="3550855" y="1334603"/>
                      </a:lnTo>
                      <a:cubicBezTo>
                        <a:pt x="3546184" y="1331369"/>
                        <a:pt x="3542590" y="1329213"/>
                        <a:pt x="3539356" y="1329213"/>
                      </a:cubicBezTo>
                      <a:lnTo>
                        <a:pt x="3539356" y="1329213"/>
                      </a:lnTo>
                      <a:cubicBezTo>
                        <a:pt x="3537021" y="1329213"/>
                        <a:pt x="3534146" y="1330111"/>
                        <a:pt x="3530193" y="1333166"/>
                      </a:cubicBezTo>
                      <a:lnTo>
                        <a:pt x="3530193" y="1333166"/>
                      </a:lnTo>
                      <a:cubicBezTo>
                        <a:pt x="3521389" y="1340532"/>
                        <a:pt x="3512046" y="1350953"/>
                        <a:pt x="3502164" y="1351133"/>
                      </a:cubicBezTo>
                      <a:lnTo>
                        <a:pt x="3502164" y="1351133"/>
                      </a:lnTo>
                      <a:cubicBezTo>
                        <a:pt x="3501625" y="1351133"/>
                        <a:pt x="3500907" y="1351133"/>
                        <a:pt x="3500008" y="1350953"/>
                      </a:cubicBezTo>
                      <a:lnTo>
                        <a:pt x="3500008" y="1350953"/>
                      </a:lnTo>
                      <a:cubicBezTo>
                        <a:pt x="3491743" y="1348617"/>
                        <a:pt x="3487251" y="1343946"/>
                        <a:pt x="3487790" y="1334962"/>
                      </a:cubicBezTo>
                      <a:lnTo>
                        <a:pt x="3487790" y="1334962"/>
                      </a:lnTo>
                      <a:cubicBezTo>
                        <a:pt x="3488329" y="1331908"/>
                        <a:pt x="3488689" y="1329572"/>
                        <a:pt x="3488689" y="1327955"/>
                      </a:cubicBezTo>
                      <a:lnTo>
                        <a:pt x="3488689" y="1327955"/>
                      </a:lnTo>
                      <a:cubicBezTo>
                        <a:pt x="3488509" y="1325440"/>
                        <a:pt x="3488689" y="1324901"/>
                        <a:pt x="3483658" y="1322924"/>
                      </a:cubicBezTo>
                      <a:lnTo>
                        <a:pt x="3483658" y="1322924"/>
                      </a:lnTo>
                      <a:cubicBezTo>
                        <a:pt x="3478987" y="1319510"/>
                        <a:pt x="3472159" y="1323463"/>
                        <a:pt x="3465511" y="1313941"/>
                      </a:cubicBezTo>
                      <a:lnTo>
                        <a:pt x="3465511" y="1313941"/>
                      </a:lnTo>
                      <a:cubicBezTo>
                        <a:pt x="3463355" y="1309808"/>
                        <a:pt x="3462636" y="1304957"/>
                        <a:pt x="3462636" y="1300465"/>
                      </a:cubicBezTo>
                      <a:lnTo>
                        <a:pt x="3462636" y="1300465"/>
                      </a:lnTo>
                      <a:cubicBezTo>
                        <a:pt x="3462636" y="1295075"/>
                        <a:pt x="3463714" y="1289865"/>
                        <a:pt x="3465331" y="1286451"/>
                      </a:cubicBezTo>
                      <a:lnTo>
                        <a:pt x="3465331" y="1286451"/>
                      </a:lnTo>
                      <a:cubicBezTo>
                        <a:pt x="3467308" y="1282318"/>
                        <a:pt x="3470542" y="1277108"/>
                        <a:pt x="3477010" y="1276928"/>
                      </a:cubicBezTo>
                      <a:lnTo>
                        <a:pt x="3477010" y="1276928"/>
                      </a:lnTo>
                      <a:cubicBezTo>
                        <a:pt x="3478987" y="1276928"/>
                        <a:pt x="3480963" y="1277467"/>
                        <a:pt x="3482760" y="1278366"/>
                      </a:cubicBezTo>
                      <a:lnTo>
                        <a:pt x="3482760" y="1278366"/>
                      </a:lnTo>
                      <a:cubicBezTo>
                        <a:pt x="3486533" y="1279444"/>
                        <a:pt x="3489408" y="1279983"/>
                        <a:pt x="3491743" y="1279983"/>
                      </a:cubicBezTo>
                      <a:lnTo>
                        <a:pt x="3491743" y="1279983"/>
                      </a:lnTo>
                      <a:cubicBezTo>
                        <a:pt x="3494977" y="1279983"/>
                        <a:pt x="3497133" y="1279084"/>
                        <a:pt x="3500008" y="1276389"/>
                      </a:cubicBezTo>
                      <a:lnTo>
                        <a:pt x="3500008" y="1276389"/>
                      </a:lnTo>
                      <a:cubicBezTo>
                        <a:pt x="3506297" y="1270101"/>
                        <a:pt x="3514382" y="1257524"/>
                        <a:pt x="3527139" y="1254469"/>
                      </a:cubicBezTo>
                      <a:lnTo>
                        <a:pt x="3527139" y="1254469"/>
                      </a:lnTo>
                      <a:cubicBezTo>
                        <a:pt x="3537560" y="1250516"/>
                        <a:pt x="3542051" y="1248181"/>
                        <a:pt x="3549777" y="1239197"/>
                      </a:cubicBezTo>
                      <a:lnTo>
                        <a:pt x="3549777" y="1239197"/>
                      </a:lnTo>
                      <a:cubicBezTo>
                        <a:pt x="3555706" y="1232370"/>
                        <a:pt x="3560198" y="1226081"/>
                        <a:pt x="3567385" y="1225722"/>
                      </a:cubicBezTo>
                      <a:lnTo>
                        <a:pt x="3567385" y="1225722"/>
                      </a:lnTo>
                      <a:cubicBezTo>
                        <a:pt x="3569721" y="1225722"/>
                        <a:pt x="3571877" y="1226440"/>
                        <a:pt x="3574033" y="1227878"/>
                      </a:cubicBezTo>
                      <a:lnTo>
                        <a:pt x="3574033" y="1227878"/>
                      </a:lnTo>
                      <a:cubicBezTo>
                        <a:pt x="3580860" y="1232010"/>
                        <a:pt x="3589125" y="1236861"/>
                        <a:pt x="3589485" y="1244767"/>
                      </a:cubicBezTo>
                      <a:lnTo>
                        <a:pt x="3589485" y="1244767"/>
                      </a:lnTo>
                      <a:cubicBezTo>
                        <a:pt x="3589485" y="1247821"/>
                        <a:pt x="3587868" y="1250696"/>
                        <a:pt x="3584993" y="1253211"/>
                      </a:cubicBezTo>
                      <a:lnTo>
                        <a:pt x="3584993" y="1253211"/>
                      </a:lnTo>
                      <a:cubicBezTo>
                        <a:pt x="3575650" y="1261297"/>
                        <a:pt x="3571158" y="1264890"/>
                        <a:pt x="3570080" y="1271179"/>
                      </a:cubicBezTo>
                      <a:lnTo>
                        <a:pt x="3570080" y="1271179"/>
                      </a:lnTo>
                      <a:cubicBezTo>
                        <a:pt x="3570080" y="1274592"/>
                        <a:pt x="3570978" y="1276749"/>
                        <a:pt x="3570978" y="1279623"/>
                      </a:cubicBezTo>
                      <a:lnTo>
                        <a:pt x="3570978" y="1279623"/>
                      </a:lnTo>
                      <a:cubicBezTo>
                        <a:pt x="3570978" y="1281779"/>
                        <a:pt x="3570080" y="1284115"/>
                        <a:pt x="3567924" y="1286451"/>
                      </a:cubicBezTo>
                      <a:lnTo>
                        <a:pt x="3567924" y="1286451"/>
                      </a:lnTo>
                      <a:cubicBezTo>
                        <a:pt x="3563971" y="1288966"/>
                        <a:pt x="3556605" y="1294895"/>
                        <a:pt x="3556066" y="1296333"/>
                      </a:cubicBezTo>
                      <a:lnTo>
                        <a:pt x="3556066" y="1296333"/>
                      </a:lnTo>
                      <a:cubicBezTo>
                        <a:pt x="3556066" y="1296333"/>
                        <a:pt x="3556246" y="1296512"/>
                        <a:pt x="3556425" y="1296512"/>
                      </a:cubicBezTo>
                      <a:lnTo>
                        <a:pt x="3556425" y="1296512"/>
                      </a:lnTo>
                      <a:cubicBezTo>
                        <a:pt x="3557503" y="1296692"/>
                        <a:pt x="3558581" y="1296692"/>
                        <a:pt x="3559480" y="1296692"/>
                      </a:cubicBezTo>
                      <a:lnTo>
                        <a:pt x="3559480" y="1296692"/>
                      </a:lnTo>
                      <a:cubicBezTo>
                        <a:pt x="3564870" y="1296692"/>
                        <a:pt x="3569362" y="1294177"/>
                        <a:pt x="3574931" y="1285552"/>
                      </a:cubicBezTo>
                      <a:lnTo>
                        <a:pt x="3574931" y="1285552"/>
                      </a:lnTo>
                      <a:cubicBezTo>
                        <a:pt x="3581938" y="1275670"/>
                        <a:pt x="3593078" y="1268663"/>
                        <a:pt x="3609428" y="1265789"/>
                      </a:cubicBezTo>
                      <a:lnTo>
                        <a:pt x="3609428" y="1265789"/>
                      </a:lnTo>
                      <a:cubicBezTo>
                        <a:pt x="3614279" y="1265070"/>
                        <a:pt x="3618052" y="1264710"/>
                        <a:pt x="3621107" y="1264710"/>
                      </a:cubicBezTo>
                      <a:lnTo>
                        <a:pt x="3621107" y="1264710"/>
                      </a:lnTo>
                      <a:cubicBezTo>
                        <a:pt x="3629012" y="1264710"/>
                        <a:pt x="3632786" y="1267226"/>
                        <a:pt x="3640871" y="1269921"/>
                      </a:cubicBezTo>
                      <a:lnTo>
                        <a:pt x="3640871" y="1269921"/>
                      </a:lnTo>
                      <a:cubicBezTo>
                        <a:pt x="3648956" y="1273335"/>
                        <a:pt x="3657760" y="1272077"/>
                        <a:pt x="3659197" y="1279983"/>
                      </a:cubicBezTo>
                      <a:lnTo>
                        <a:pt x="3659197" y="1279983"/>
                      </a:lnTo>
                      <a:cubicBezTo>
                        <a:pt x="3659018" y="1282678"/>
                        <a:pt x="3657580" y="1284834"/>
                        <a:pt x="3655065" y="1287349"/>
                      </a:cubicBezTo>
                      <a:lnTo>
                        <a:pt x="3655065" y="1287349"/>
                      </a:lnTo>
                      <a:cubicBezTo>
                        <a:pt x="3647519" y="1295973"/>
                        <a:pt x="3644824" y="1302442"/>
                        <a:pt x="3644824" y="1309089"/>
                      </a:cubicBezTo>
                      <a:lnTo>
                        <a:pt x="3644824" y="1309089"/>
                      </a:lnTo>
                      <a:cubicBezTo>
                        <a:pt x="3644824" y="1310347"/>
                        <a:pt x="3645003" y="1311785"/>
                        <a:pt x="3645183" y="1313581"/>
                      </a:cubicBezTo>
                      <a:lnTo>
                        <a:pt x="3645183" y="1313581"/>
                      </a:lnTo>
                      <a:lnTo>
                        <a:pt x="3645183" y="1313941"/>
                      </a:lnTo>
                      <a:cubicBezTo>
                        <a:pt x="3645183" y="1315558"/>
                        <a:pt x="3645183" y="1317175"/>
                        <a:pt x="3645183" y="1318612"/>
                      </a:cubicBezTo>
                      <a:lnTo>
                        <a:pt x="3645183" y="1318612"/>
                      </a:lnTo>
                      <a:cubicBezTo>
                        <a:pt x="3645542" y="1326158"/>
                        <a:pt x="3645363" y="1329213"/>
                        <a:pt x="3652010" y="1329572"/>
                      </a:cubicBezTo>
                      <a:lnTo>
                        <a:pt x="3652010" y="1329572"/>
                      </a:lnTo>
                      <a:cubicBezTo>
                        <a:pt x="3652010" y="1329572"/>
                        <a:pt x="3652370" y="1329572"/>
                        <a:pt x="3652549" y="1329572"/>
                      </a:cubicBezTo>
                      <a:lnTo>
                        <a:pt x="3652549" y="1329572"/>
                      </a:lnTo>
                      <a:cubicBezTo>
                        <a:pt x="3652549" y="1329572"/>
                        <a:pt x="3652729" y="1329572"/>
                        <a:pt x="3652729" y="1329572"/>
                      </a:cubicBezTo>
                      <a:lnTo>
                        <a:pt x="3652729" y="1329572"/>
                      </a:lnTo>
                      <a:cubicBezTo>
                        <a:pt x="3663869" y="1330830"/>
                        <a:pt x="3675188" y="1330650"/>
                        <a:pt x="3677165" y="1342149"/>
                      </a:cubicBezTo>
                      <a:lnTo>
                        <a:pt x="3677165" y="1342149"/>
                      </a:lnTo>
                      <a:cubicBezTo>
                        <a:pt x="3678602" y="1351133"/>
                        <a:pt x="3677524" y="1351851"/>
                        <a:pt x="3679321" y="1352031"/>
                      </a:cubicBezTo>
                      <a:lnTo>
                        <a:pt x="3679321" y="1352031"/>
                      </a:lnTo>
                      <a:cubicBezTo>
                        <a:pt x="3682734" y="1353289"/>
                        <a:pt x="3685968" y="1353648"/>
                        <a:pt x="3686867" y="1357960"/>
                      </a:cubicBezTo>
                      <a:lnTo>
                        <a:pt x="3686867" y="1357960"/>
                      </a:lnTo>
                      <a:cubicBezTo>
                        <a:pt x="3685968" y="1362272"/>
                        <a:pt x="3682734" y="1361913"/>
                        <a:pt x="3679141" y="1362272"/>
                      </a:cubicBezTo>
                      <a:lnTo>
                        <a:pt x="3679141" y="1362272"/>
                      </a:lnTo>
                      <a:cubicBezTo>
                        <a:pt x="3676266" y="1362632"/>
                        <a:pt x="3673930" y="1363171"/>
                        <a:pt x="3672852" y="1363530"/>
                      </a:cubicBezTo>
                      <a:lnTo>
                        <a:pt x="3672852" y="1363530"/>
                      </a:lnTo>
                      <a:cubicBezTo>
                        <a:pt x="3673212" y="1364069"/>
                        <a:pt x="3674110" y="1364788"/>
                        <a:pt x="3675368" y="1365866"/>
                      </a:cubicBezTo>
                      <a:lnTo>
                        <a:pt x="3675368" y="1365866"/>
                      </a:lnTo>
                      <a:cubicBezTo>
                        <a:pt x="3679680" y="1370178"/>
                        <a:pt x="3680219" y="1375388"/>
                        <a:pt x="3680219" y="1381138"/>
                      </a:cubicBezTo>
                      <a:lnTo>
                        <a:pt x="3680219" y="1381138"/>
                      </a:lnTo>
                      <a:cubicBezTo>
                        <a:pt x="3680219" y="1383833"/>
                        <a:pt x="3680039" y="1386708"/>
                        <a:pt x="3680039" y="1389762"/>
                      </a:cubicBezTo>
                      <a:lnTo>
                        <a:pt x="3680039" y="1389762"/>
                      </a:lnTo>
                      <a:cubicBezTo>
                        <a:pt x="3680039" y="1389762"/>
                        <a:pt x="3680039" y="1389942"/>
                        <a:pt x="3680039" y="1390122"/>
                      </a:cubicBezTo>
                      <a:lnTo>
                        <a:pt x="3680039" y="1390122"/>
                      </a:lnTo>
                      <a:cubicBezTo>
                        <a:pt x="3680039" y="1390840"/>
                        <a:pt x="3680039" y="1391559"/>
                        <a:pt x="3680039" y="1392098"/>
                      </a:cubicBezTo>
                      <a:lnTo>
                        <a:pt x="3680039" y="1392098"/>
                      </a:lnTo>
                      <a:cubicBezTo>
                        <a:pt x="3680039" y="1400543"/>
                        <a:pt x="3679680" y="1408807"/>
                        <a:pt x="3672852" y="1415814"/>
                      </a:cubicBezTo>
                      <a:lnTo>
                        <a:pt x="3672852" y="1415814"/>
                      </a:lnTo>
                      <a:cubicBezTo>
                        <a:pt x="3670157" y="1418510"/>
                        <a:pt x="3669798" y="1420127"/>
                        <a:pt x="3669798" y="1422103"/>
                      </a:cubicBezTo>
                      <a:lnTo>
                        <a:pt x="3669798" y="1422103"/>
                      </a:lnTo>
                      <a:cubicBezTo>
                        <a:pt x="3669798" y="1424618"/>
                        <a:pt x="3670876" y="1428391"/>
                        <a:pt x="3671056" y="1433961"/>
                      </a:cubicBezTo>
                      <a:lnTo>
                        <a:pt x="3671056" y="1433961"/>
                      </a:lnTo>
                      <a:cubicBezTo>
                        <a:pt x="3671056" y="1439531"/>
                        <a:pt x="3673930" y="1443664"/>
                        <a:pt x="3677344" y="1443664"/>
                      </a:cubicBezTo>
                      <a:lnTo>
                        <a:pt x="3677344" y="1443664"/>
                      </a:lnTo>
                      <a:cubicBezTo>
                        <a:pt x="3678422" y="1443664"/>
                        <a:pt x="3679860" y="1443304"/>
                        <a:pt x="3681836" y="1442226"/>
                      </a:cubicBezTo>
                      <a:lnTo>
                        <a:pt x="3681836" y="1442226"/>
                      </a:lnTo>
                      <a:cubicBezTo>
                        <a:pt x="3688843" y="1438812"/>
                        <a:pt x="3696210" y="1428751"/>
                        <a:pt x="3713997" y="1426056"/>
                      </a:cubicBezTo>
                      <a:lnTo>
                        <a:pt x="3713997" y="1426056"/>
                      </a:lnTo>
                      <a:cubicBezTo>
                        <a:pt x="3729090" y="1422283"/>
                        <a:pt x="3741487" y="1412042"/>
                        <a:pt x="3743643" y="1400003"/>
                      </a:cubicBezTo>
                      <a:lnTo>
                        <a:pt x="3743643" y="1400003"/>
                      </a:lnTo>
                      <a:cubicBezTo>
                        <a:pt x="3744901" y="1393176"/>
                        <a:pt x="3747057" y="1381497"/>
                        <a:pt x="3747057" y="1369100"/>
                      </a:cubicBezTo>
                      <a:lnTo>
                        <a:pt x="3747057" y="1369100"/>
                      </a:lnTo>
                      <a:cubicBezTo>
                        <a:pt x="3747057" y="1357601"/>
                        <a:pt x="3745260" y="1345563"/>
                        <a:pt x="3739870" y="1336400"/>
                      </a:cubicBezTo>
                      <a:lnTo>
                        <a:pt x="3739870" y="1336400"/>
                      </a:lnTo>
                      <a:cubicBezTo>
                        <a:pt x="3729090" y="1316097"/>
                        <a:pt x="3730527" y="1311066"/>
                        <a:pt x="3720286" y="1299567"/>
                      </a:cubicBezTo>
                      <a:lnTo>
                        <a:pt x="3720286" y="1299567"/>
                      </a:lnTo>
                      <a:cubicBezTo>
                        <a:pt x="3714177" y="1292021"/>
                        <a:pt x="3711662" y="1284654"/>
                        <a:pt x="3711662" y="1278545"/>
                      </a:cubicBezTo>
                      <a:lnTo>
                        <a:pt x="3711662" y="1278545"/>
                      </a:lnTo>
                      <a:cubicBezTo>
                        <a:pt x="3711662" y="1273514"/>
                        <a:pt x="3713458" y="1269202"/>
                        <a:pt x="3716513" y="1266687"/>
                      </a:cubicBezTo>
                      <a:lnTo>
                        <a:pt x="3716513" y="1266687"/>
                      </a:lnTo>
                      <a:cubicBezTo>
                        <a:pt x="3723700" y="1260937"/>
                        <a:pt x="3740768" y="1254290"/>
                        <a:pt x="3746518" y="1248181"/>
                      </a:cubicBezTo>
                      <a:lnTo>
                        <a:pt x="3746518" y="1248181"/>
                      </a:lnTo>
                      <a:cubicBezTo>
                        <a:pt x="3752088" y="1242611"/>
                        <a:pt x="3750830" y="1238299"/>
                        <a:pt x="3761790" y="1235604"/>
                      </a:cubicBezTo>
                      <a:lnTo>
                        <a:pt x="3761790" y="1235604"/>
                      </a:lnTo>
                      <a:cubicBezTo>
                        <a:pt x="3769157" y="1232190"/>
                        <a:pt x="3769157" y="1228417"/>
                        <a:pt x="3769336" y="1218714"/>
                      </a:cubicBezTo>
                      <a:lnTo>
                        <a:pt x="3769336" y="1218714"/>
                      </a:lnTo>
                      <a:cubicBezTo>
                        <a:pt x="3769336" y="1217996"/>
                        <a:pt x="3769336" y="1217457"/>
                        <a:pt x="3769336" y="1217097"/>
                      </a:cubicBezTo>
                      <a:lnTo>
                        <a:pt x="3769336" y="1217097"/>
                      </a:lnTo>
                      <a:cubicBezTo>
                        <a:pt x="3769157" y="1215480"/>
                        <a:pt x="3768977" y="1214043"/>
                        <a:pt x="3768977" y="1212785"/>
                      </a:cubicBezTo>
                      <a:lnTo>
                        <a:pt x="3768977" y="1212785"/>
                      </a:lnTo>
                      <a:cubicBezTo>
                        <a:pt x="3768977" y="1205419"/>
                        <a:pt x="3773289" y="1202544"/>
                        <a:pt x="3780835" y="1196076"/>
                      </a:cubicBezTo>
                      <a:lnTo>
                        <a:pt x="3780835" y="1196076"/>
                      </a:lnTo>
                      <a:cubicBezTo>
                        <a:pt x="3790538" y="1188889"/>
                        <a:pt x="3808145" y="1165172"/>
                        <a:pt x="3822699" y="1164633"/>
                      </a:cubicBezTo>
                      <a:lnTo>
                        <a:pt x="3822699" y="1164633"/>
                      </a:lnTo>
                      <a:cubicBezTo>
                        <a:pt x="3823418" y="1164633"/>
                        <a:pt x="3824316" y="1164633"/>
                        <a:pt x="3825214" y="1164993"/>
                      </a:cubicBezTo>
                      <a:lnTo>
                        <a:pt x="3825214" y="1164993"/>
                      </a:lnTo>
                      <a:cubicBezTo>
                        <a:pt x="3838869" y="1169125"/>
                        <a:pt x="3846236" y="1174156"/>
                        <a:pt x="3861328" y="1174156"/>
                      </a:cubicBezTo>
                      <a:lnTo>
                        <a:pt x="3861328" y="1174156"/>
                      </a:lnTo>
                      <a:cubicBezTo>
                        <a:pt x="3861328" y="1174156"/>
                        <a:pt x="3861508" y="1174156"/>
                        <a:pt x="3861508" y="1174156"/>
                      </a:cubicBezTo>
                      <a:lnTo>
                        <a:pt x="3861508" y="1174156"/>
                      </a:lnTo>
                      <a:cubicBezTo>
                        <a:pt x="3874085" y="1174515"/>
                        <a:pt x="3909121" y="1151517"/>
                        <a:pt x="3914511" y="1141995"/>
                      </a:cubicBezTo>
                      <a:lnTo>
                        <a:pt x="3914511" y="1141995"/>
                      </a:lnTo>
                      <a:cubicBezTo>
                        <a:pt x="3921159" y="1132831"/>
                        <a:pt x="3940564" y="1100670"/>
                        <a:pt x="3958710" y="1090608"/>
                      </a:cubicBezTo>
                      <a:lnTo>
                        <a:pt x="3958710" y="1090608"/>
                      </a:lnTo>
                      <a:cubicBezTo>
                        <a:pt x="3973084" y="1083601"/>
                        <a:pt x="3993207" y="1046589"/>
                        <a:pt x="3999855" y="1037964"/>
                      </a:cubicBezTo>
                      <a:lnTo>
                        <a:pt x="3999855" y="1037964"/>
                      </a:lnTo>
                      <a:cubicBezTo>
                        <a:pt x="4007581" y="1028981"/>
                        <a:pt x="4031298" y="996640"/>
                        <a:pt x="4034712" y="984243"/>
                      </a:cubicBezTo>
                      <a:lnTo>
                        <a:pt x="4034712" y="984243"/>
                      </a:lnTo>
                      <a:cubicBezTo>
                        <a:pt x="4038485" y="972923"/>
                        <a:pt x="4041000" y="944894"/>
                        <a:pt x="4042258" y="933036"/>
                      </a:cubicBezTo>
                      <a:lnTo>
                        <a:pt x="4042258" y="933036"/>
                      </a:lnTo>
                      <a:cubicBezTo>
                        <a:pt x="4043695" y="919022"/>
                        <a:pt x="4051780" y="904109"/>
                        <a:pt x="4055733" y="896024"/>
                      </a:cubicBezTo>
                      <a:lnTo>
                        <a:pt x="4055733" y="896024"/>
                      </a:lnTo>
                      <a:cubicBezTo>
                        <a:pt x="4061662" y="887220"/>
                        <a:pt x="4065975" y="886501"/>
                        <a:pt x="4065795" y="880213"/>
                      </a:cubicBezTo>
                      <a:lnTo>
                        <a:pt x="4065795" y="880213"/>
                      </a:lnTo>
                      <a:lnTo>
                        <a:pt x="4065795" y="880213"/>
                      </a:lnTo>
                      <a:cubicBezTo>
                        <a:pt x="4065795" y="880213"/>
                        <a:pt x="4065795" y="879853"/>
                        <a:pt x="4065795" y="879674"/>
                      </a:cubicBezTo>
                      <a:lnTo>
                        <a:pt x="4065795" y="879674"/>
                      </a:lnTo>
                      <a:cubicBezTo>
                        <a:pt x="4065795" y="879494"/>
                        <a:pt x="4065795" y="879135"/>
                        <a:pt x="4065795" y="878955"/>
                      </a:cubicBezTo>
                      <a:lnTo>
                        <a:pt x="4065795" y="878955"/>
                      </a:lnTo>
                      <a:cubicBezTo>
                        <a:pt x="4066154" y="873026"/>
                        <a:pt x="4057530" y="861527"/>
                        <a:pt x="4057350" y="853262"/>
                      </a:cubicBezTo>
                      <a:lnTo>
                        <a:pt x="4057350" y="853262"/>
                      </a:lnTo>
                      <a:cubicBezTo>
                        <a:pt x="4057350" y="852184"/>
                        <a:pt x="4057530" y="851106"/>
                        <a:pt x="4057889" y="850207"/>
                      </a:cubicBezTo>
                      <a:lnTo>
                        <a:pt x="4057889" y="850207"/>
                      </a:lnTo>
                      <a:cubicBezTo>
                        <a:pt x="4059506" y="846434"/>
                        <a:pt x="4062920" y="845536"/>
                        <a:pt x="4065256" y="845177"/>
                      </a:cubicBezTo>
                      <a:lnTo>
                        <a:pt x="4065256" y="845177"/>
                      </a:lnTo>
                      <a:cubicBezTo>
                        <a:pt x="4064897" y="844638"/>
                        <a:pt x="4064358" y="844099"/>
                        <a:pt x="4063639" y="843560"/>
                      </a:cubicBezTo>
                      <a:lnTo>
                        <a:pt x="4063639" y="843560"/>
                      </a:lnTo>
                      <a:cubicBezTo>
                        <a:pt x="4056272" y="834037"/>
                        <a:pt x="4041719" y="807086"/>
                        <a:pt x="4037586" y="808344"/>
                      </a:cubicBezTo>
                      <a:lnTo>
                        <a:pt x="4037586" y="808344"/>
                      </a:lnTo>
                      <a:lnTo>
                        <a:pt x="4037586" y="808164"/>
                      </a:lnTo>
                      <a:lnTo>
                        <a:pt x="4037407" y="808344"/>
                      </a:lnTo>
                      <a:cubicBezTo>
                        <a:pt x="4035610" y="808883"/>
                        <a:pt x="4033634" y="809063"/>
                        <a:pt x="4031837" y="809063"/>
                      </a:cubicBezTo>
                      <a:lnTo>
                        <a:pt x="4031837" y="809063"/>
                      </a:lnTo>
                      <a:cubicBezTo>
                        <a:pt x="4027345" y="809063"/>
                        <a:pt x="4022853" y="807985"/>
                        <a:pt x="4019440" y="807985"/>
                      </a:cubicBezTo>
                      <a:lnTo>
                        <a:pt x="4019440" y="807985"/>
                      </a:lnTo>
                      <a:cubicBezTo>
                        <a:pt x="4016565" y="807985"/>
                        <a:pt x="4014948" y="808524"/>
                        <a:pt x="4013690" y="810141"/>
                      </a:cubicBezTo>
                      <a:lnTo>
                        <a:pt x="4013690" y="810141"/>
                      </a:lnTo>
                      <a:cubicBezTo>
                        <a:pt x="4006862" y="818585"/>
                        <a:pt x="3995004" y="827928"/>
                        <a:pt x="3987099" y="831881"/>
                      </a:cubicBezTo>
                      <a:lnTo>
                        <a:pt x="3987099" y="831881"/>
                      </a:lnTo>
                      <a:cubicBezTo>
                        <a:pt x="3984942" y="833318"/>
                        <a:pt x="3984583" y="834217"/>
                        <a:pt x="3982247" y="834576"/>
                      </a:cubicBezTo>
                      <a:lnTo>
                        <a:pt x="3982247" y="834576"/>
                      </a:lnTo>
                      <a:cubicBezTo>
                        <a:pt x="3980451" y="834576"/>
                        <a:pt x="3979373" y="832240"/>
                        <a:pt x="3979373" y="831701"/>
                      </a:cubicBezTo>
                      <a:lnTo>
                        <a:pt x="3979373" y="831701"/>
                      </a:lnTo>
                      <a:cubicBezTo>
                        <a:pt x="3979552" y="828826"/>
                        <a:pt x="3981529" y="825952"/>
                        <a:pt x="3983146" y="821280"/>
                      </a:cubicBezTo>
                      <a:lnTo>
                        <a:pt x="3983146" y="821280"/>
                      </a:lnTo>
                      <a:cubicBezTo>
                        <a:pt x="3983505" y="819843"/>
                        <a:pt x="3983685" y="818226"/>
                        <a:pt x="3983685" y="816609"/>
                      </a:cubicBezTo>
                      <a:lnTo>
                        <a:pt x="3983685" y="816609"/>
                      </a:lnTo>
                      <a:cubicBezTo>
                        <a:pt x="3983685" y="813195"/>
                        <a:pt x="3982786" y="809781"/>
                        <a:pt x="3981888" y="808524"/>
                      </a:cubicBezTo>
                      <a:lnTo>
                        <a:pt x="3981888" y="808524"/>
                      </a:lnTo>
                      <a:cubicBezTo>
                        <a:pt x="3981708" y="808883"/>
                        <a:pt x="3981529" y="809242"/>
                        <a:pt x="3981349" y="809781"/>
                      </a:cubicBezTo>
                      <a:lnTo>
                        <a:pt x="3981349" y="809781"/>
                      </a:lnTo>
                      <a:cubicBezTo>
                        <a:pt x="3978474" y="816070"/>
                        <a:pt x="3974881" y="821640"/>
                        <a:pt x="3969311" y="822179"/>
                      </a:cubicBezTo>
                      <a:lnTo>
                        <a:pt x="3969311" y="822179"/>
                      </a:lnTo>
                      <a:cubicBezTo>
                        <a:pt x="3965538" y="822179"/>
                        <a:pt x="3963562" y="818585"/>
                        <a:pt x="3963202" y="814453"/>
                      </a:cubicBezTo>
                      <a:lnTo>
                        <a:pt x="3963202" y="814453"/>
                      </a:lnTo>
                      <a:cubicBezTo>
                        <a:pt x="3963023" y="813554"/>
                        <a:pt x="3963023" y="812476"/>
                        <a:pt x="3963023" y="811578"/>
                      </a:cubicBezTo>
                      <a:lnTo>
                        <a:pt x="3963023" y="811578"/>
                      </a:lnTo>
                      <a:cubicBezTo>
                        <a:pt x="3963023" y="806367"/>
                        <a:pt x="3964640" y="801337"/>
                        <a:pt x="3965538" y="798282"/>
                      </a:cubicBezTo>
                      <a:lnTo>
                        <a:pt x="3965538" y="798282"/>
                      </a:lnTo>
                      <a:cubicBezTo>
                        <a:pt x="3961765" y="799720"/>
                        <a:pt x="3957273" y="800438"/>
                        <a:pt x="3952781" y="800438"/>
                      </a:cubicBezTo>
                      <a:lnTo>
                        <a:pt x="3952781" y="800438"/>
                      </a:lnTo>
                      <a:cubicBezTo>
                        <a:pt x="3944876" y="800438"/>
                        <a:pt x="3935533" y="797743"/>
                        <a:pt x="3935353" y="788580"/>
                      </a:cubicBezTo>
                      <a:lnTo>
                        <a:pt x="3935353" y="788580"/>
                      </a:lnTo>
                      <a:cubicBezTo>
                        <a:pt x="3935353" y="788041"/>
                        <a:pt x="3935353" y="787502"/>
                        <a:pt x="3935533" y="787143"/>
                      </a:cubicBezTo>
                      <a:lnTo>
                        <a:pt x="3935533" y="787143"/>
                      </a:lnTo>
                      <a:cubicBezTo>
                        <a:pt x="3937689" y="774026"/>
                        <a:pt x="3957812" y="764145"/>
                        <a:pt x="3965897" y="759832"/>
                      </a:cubicBezTo>
                      <a:lnTo>
                        <a:pt x="3965897" y="759832"/>
                      </a:lnTo>
                      <a:cubicBezTo>
                        <a:pt x="3970748" y="758395"/>
                        <a:pt x="3985482" y="732882"/>
                        <a:pt x="3995723" y="728030"/>
                      </a:cubicBezTo>
                      <a:lnTo>
                        <a:pt x="3995723" y="728030"/>
                      </a:lnTo>
                      <a:cubicBezTo>
                        <a:pt x="4004706" y="722820"/>
                        <a:pt x="4011175" y="717609"/>
                        <a:pt x="4016385" y="712219"/>
                      </a:cubicBezTo>
                      <a:lnTo>
                        <a:pt x="4016385" y="712219"/>
                      </a:lnTo>
                      <a:cubicBezTo>
                        <a:pt x="4023213" y="706650"/>
                        <a:pt x="4030220" y="702517"/>
                        <a:pt x="4044594" y="697127"/>
                      </a:cubicBezTo>
                      <a:lnTo>
                        <a:pt x="4044594" y="697127"/>
                      </a:lnTo>
                      <a:cubicBezTo>
                        <a:pt x="4056452" y="692456"/>
                        <a:pt x="4065615" y="675566"/>
                        <a:pt x="4072622" y="667122"/>
                      </a:cubicBezTo>
                      <a:lnTo>
                        <a:pt x="4072622" y="667122"/>
                      </a:lnTo>
                      <a:cubicBezTo>
                        <a:pt x="4080707" y="659396"/>
                        <a:pt x="4099394" y="640171"/>
                        <a:pt x="4110354" y="639632"/>
                      </a:cubicBezTo>
                      <a:lnTo>
                        <a:pt x="4110354" y="639632"/>
                      </a:lnTo>
                      <a:cubicBezTo>
                        <a:pt x="4110713" y="639632"/>
                        <a:pt x="4111072" y="639632"/>
                        <a:pt x="4111791" y="639812"/>
                      </a:cubicBezTo>
                      <a:lnTo>
                        <a:pt x="4111791" y="639812"/>
                      </a:lnTo>
                      <a:cubicBezTo>
                        <a:pt x="4114486" y="640530"/>
                        <a:pt x="4120415" y="641069"/>
                        <a:pt x="4126883" y="641069"/>
                      </a:cubicBezTo>
                      <a:lnTo>
                        <a:pt x="4126883" y="641069"/>
                      </a:lnTo>
                      <a:cubicBezTo>
                        <a:pt x="4138921" y="641249"/>
                        <a:pt x="4154193" y="639273"/>
                        <a:pt x="4156888" y="637476"/>
                      </a:cubicBezTo>
                      <a:lnTo>
                        <a:pt x="4156888" y="637476"/>
                      </a:lnTo>
                      <a:cubicBezTo>
                        <a:pt x="4159763" y="635499"/>
                        <a:pt x="4162458" y="633343"/>
                        <a:pt x="4165872" y="633343"/>
                      </a:cubicBezTo>
                      <a:lnTo>
                        <a:pt x="4165872" y="633343"/>
                      </a:lnTo>
                      <a:cubicBezTo>
                        <a:pt x="4169645" y="633343"/>
                        <a:pt x="4172340" y="636937"/>
                        <a:pt x="4172879" y="641788"/>
                      </a:cubicBezTo>
                      <a:lnTo>
                        <a:pt x="4172879" y="641788"/>
                      </a:lnTo>
                      <a:cubicBezTo>
                        <a:pt x="4173598" y="646639"/>
                        <a:pt x="4174496" y="646639"/>
                        <a:pt x="4174496" y="646639"/>
                      </a:cubicBezTo>
                      <a:lnTo>
                        <a:pt x="4174496" y="646639"/>
                      </a:lnTo>
                      <a:cubicBezTo>
                        <a:pt x="4174676" y="646819"/>
                        <a:pt x="4176113" y="645920"/>
                        <a:pt x="4177371" y="645022"/>
                      </a:cubicBezTo>
                      <a:lnTo>
                        <a:pt x="4177371" y="645022"/>
                      </a:lnTo>
                      <a:cubicBezTo>
                        <a:pt x="4178629" y="642507"/>
                        <a:pt x="4179527" y="639632"/>
                        <a:pt x="4183121" y="639452"/>
                      </a:cubicBezTo>
                      <a:lnTo>
                        <a:pt x="4183121" y="639452"/>
                      </a:lnTo>
                      <a:cubicBezTo>
                        <a:pt x="4185636" y="639632"/>
                        <a:pt x="4187433" y="640710"/>
                        <a:pt x="4190846" y="642327"/>
                      </a:cubicBezTo>
                      <a:lnTo>
                        <a:pt x="4190846" y="642327"/>
                      </a:lnTo>
                      <a:cubicBezTo>
                        <a:pt x="4196776" y="644124"/>
                        <a:pt x="4202705" y="646100"/>
                        <a:pt x="4206478" y="646100"/>
                      </a:cubicBezTo>
                      <a:lnTo>
                        <a:pt x="4206478" y="646100"/>
                      </a:lnTo>
                      <a:cubicBezTo>
                        <a:pt x="4208634" y="646100"/>
                        <a:pt x="4209532" y="645561"/>
                        <a:pt x="4210251" y="644842"/>
                      </a:cubicBezTo>
                      <a:lnTo>
                        <a:pt x="4210251" y="644842"/>
                      </a:lnTo>
                      <a:cubicBezTo>
                        <a:pt x="4211868" y="641788"/>
                        <a:pt x="4213665" y="638913"/>
                        <a:pt x="4217438" y="638734"/>
                      </a:cubicBezTo>
                      <a:lnTo>
                        <a:pt x="4217438" y="638734"/>
                      </a:lnTo>
                      <a:cubicBezTo>
                        <a:pt x="4220133" y="638734"/>
                        <a:pt x="4222289" y="640351"/>
                        <a:pt x="4224805" y="642866"/>
                      </a:cubicBezTo>
                      <a:lnTo>
                        <a:pt x="4224805" y="642866"/>
                      </a:lnTo>
                      <a:cubicBezTo>
                        <a:pt x="4228039" y="646100"/>
                        <a:pt x="4231093" y="647717"/>
                        <a:pt x="4232531" y="647538"/>
                      </a:cubicBezTo>
                      <a:lnTo>
                        <a:pt x="4232531" y="647538"/>
                      </a:lnTo>
                      <a:cubicBezTo>
                        <a:pt x="4233608" y="647358"/>
                        <a:pt x="4234147" y="647358"/>
                        <a:pt x="4234866" y="644303"/>
                      </a:cubicBezTo>
                      <a:lnTo>
                        <a:pt x="4234866" y="644303"/>
                      </a:lnTo>
                      <a:cubicBezTo>
                        <a:pt x="4235405" y="637656"/>
                        <a:pt x="4236843" y="630469"/>
                        <a:pt x="4245287" y="630648"/>
                      </a:cubicBezTo>
                      <a:lnTo>
                        <a:pt x="4245287" y="630648"/>
                      </a:lnTo>
                      <a:cubicBezTo>
                        <a:pt x="4247264" y="630648"/>
                        <a:pt x="4249419" y="630828"/>
                        <a:pt x="4252114" y="631547"/>
                      </a:cubicBezTo>
                      <a:lnTo>
                        <a:pt x="4252114" y="631547"/>
                      </a:lnTo>
                      <a:cubicBezTo>
                        <a:pt x="4263973" y="632804"/>
                        <a:pt x="4280323" y="634062"/>
                        <a:pt x="4292900" y="643764"/>
                      </a:cubicBezTo>
                      <a:lnTo>
                        <a:pt x="4292900" y="643764"/>
                      </a:lnTo>
                      <a:cubicBezTo>
                        <a:pt x="4296134" y="645920"/>
                        <a:pt x="4297931" y="647717"/>
                        <a:pt x="4298110" y="650592"/>
                      </a:cubicBezTo>
                      <a:lnTo>
                        <a:pt x="4298110" y="650592"/>
                      </a:lnTo>
                      <a:cubicBezTo>
                        <a:pt x="4297751" y="653107"/>
                        <a:pt x="4296493" y="654365"/>
                        <a:pt x="4295415" y="654904"/>
                      </a:cubicBezTo>
                      <a:lnTo>
                        <a:pt x="4295415" y="654904"/>
                      </a:lnTo>
                      <a:cubicBezTo>
                        <a:pt x="4295775" y="655084"/>
                        <a:pt x="4296134" y="655263"/>
                        <a:pt x="4296493" y="655443"/>
                      </a:cubicBezTo>
                      <a:lnTo>
                        <a:pt x="4296493" y="655443"/>
                      </a:lnTo>
                      <a:cubicBezTo>
                        <a:pt x="4298470" y="656341"/>
                        <a:pt x="4299907" y="656521"/>
                        <a:pt x="4301345" y="656521"/>
                      </a:cubicBezTo>
                      <a:lnTo>
                        <a:pt x="4301345" y="656521"/>
                      </a:lnTo>
                      <a:cubicBezTo>
                        <a:pt x="4305477" y="656701"/>
                        <a:pt x="4309251" y="652568"/>
                        <a:pt x="4316617" y="652389"/>
                      </a:cubicBezTo>
                      <a:lnTo>
                        <a:pt x="4316617" y="652389"/>
                      </a:lnTo>
                      <a:cubicBezTo>
                        <a:pt x="4318773" y="652389"/>
                        <a:pt x="4321288" y="652928"/>
                        <a:pt x="4324163" y="654006"/>
                      </a:cubicBezTo>
                      <a:lnTo>
                        <a:pt x="4324163" y="654006"/>
                      </a:lnTo>
                      <a:cubicBezTo>
                        <a:pt x="4326679" y="655263"/>
                        <a:pt x="4328475" y="655623"/>
                        <a:pt x="4330272" y="655623"/>
                      </a:cubicBezTo>
                      <a:lnTo>
                        <a:pt x="4330272" y="655623"/>
                      </a:lnTo>
                      <a:cubicBezTo>
                        <a:pt x="4336021" y="655802"/>
                        <a:pt x="4341771" y="650412"/>
                        <a:pt x="4352192" y="650233"/>
                      </a:cubicBezTo>
                      <a:lnTo>
                        <a:pt x="4352192" y="650233"/>
                      </a:lnTo>
                      <a:cubicBezTo>
                        <a:pt x="4354348" y="650233"/>
                        <a:pt x="4356684" y="650412"/>
                        <a:pt x="4359019" y="651131"/>
                      </a:cubicBezTo>
                      <a:lnTo>
                        <a:pt x="4359019" y="651131"/>
                      </a:lnTo>
                      <a:cubicBezTo>
                        <a:pt x="4361894" y="651850"/>
                        <a:pt x="4364589" y="652029"/>
                        <a:pt x="4366566" y="652029"/>
                      </a:cubicBezTo>
                      <a:lnTo>
                        <a:pt x="4366566" y="652029"/>
                      </a:lnTo>
                      <a:cubicBezTo>
                        <a:pt x="4373034" y="651850"/>
                        <a:pt x="4374292" y="649873"/>
                        <a:pt x="4374292" y="647897"/>
                      </a:cubicBezTo>
                      <a:lnTo>
                        <a:pt x="4374292" y="647897"/>
                      </a:lnTo>
                      <a:cubicBezTo>
                        <a:pt x="4374292" y="646819"/>
                        <a:pt x="4373753" y="645022"/>
                        <a:pt x="4372315" y="643225"/>
                      </a:cubicBezTo>
                      <a:lnTo>
                        <a:pt x="4372315" y="643225"/>
                      </a:lnTo>
                      <a:cubicBezTo>
                        <a:pt x="4368722" y="637656"/>
                        <a:pt x="4353270" y="643405"/>
                        <a:pt x="4351653" y="630828"/>
                      </a:cubicBezTo>
                      <a:lnTo>
                        <a:pt x="4351653" y="630828"/>
                      </a:lnTo>
                      <a:cubicBezTo>
                        <a:pt x="4351653" y="630469"/>
                        <a:pt x="4351653" y="629750"/>
                        <a:pt x="4351833" y="629211"/>
                      </a:cubicBezTo>
                      <a:lnTo>
                        <a:pt x="4351833" y="629211"/>
                      </a:lnTo>
                      <a:cubicBezTo>
                        <a:pt x="4352552" y="618970"/>
                        <a:pt x="4354348" y="612142"/>
                        <a:pt x="4367823" y="608549"/>
                      </a:cubicBezTo>
                      <a:lnTo>
                        <a:pt x="4367823" y="608549"/>
                      </a:lnTo>
                      <a:cubicBezTo>
                        <a:pt x="4379861" y="603877"/>
                        <a:pt x="4402680" y="580879"/>
                        <a:pt x="4407171" y="572435"/>
                      </a:cubicBezTo>
                      <a:lnTo>
                        <a:pt x="4407171" y="572435"/>
                      </a:lnTo>
                      <a:cubicBezTo>
                        <a:pt x="4412562" y="562553"/>
                        <a:pt x="4427654" y="560576"/>
                        <a:pt x="4445082" y="560217"/>
                      </a:cubicBezTo>
                      <a:lnTo>
                        <a:pt x="4445082" y="560217"/>
                      </a:lnTo>
                      <a:cubicBezTo>
                        <a:pt x="4452808" y="560217"/>
                        <a:pt x="4460355" y="559498"/>
                        <a:pt x="4466104" y="559498"/>
                      </a:cubicBezTo>
                      <a:lnTo>
                        <a:pt x="4466104" y="559498"/>
                      </a:lnTo>
                      <a:cubicBezTo>
                        <a:pt x="4471853" y="559498"/>
                        <a:pt x="4478142" y="560217"/>
                        <a:pt x="4478501" y="566506"/>
                      </a:cubicBezTo>
                      <a:lnTo>
                        <a:pt x="4478501" y="566506"/>
                      </a:lnTo>
                      <a:cubicBezTo>
                        <a:pt x="4478501" y="567763"/>
                        <a:pt x="4478322" y="569021"/>
                        <a:pt x="4477603" y="570638"/>
                      </a:cubicBezTo>
                      <a:lnTo>
                        <a:pt x="4477603" y="570638"/>
                      </a:lnTo>
                      <a:cubicBezTo>
                        <a:pt x="4474189" y="576747"/>
                        <a:pt x="4472751" y="580879"/>
                        <a:pt x="4472751" y="583754"/>
                      </a:cubicBezTo>
                      <a:lnTo>
                        <a:pt x="4472751" y="583754"/>
                      </a:lnTo>
                      <a:cubicBezTo>
                        <a:pt x="4472751" y="585191"/>
                        <a:pt x="4473111" y="586629"/>
                        <a:pt x="4473830" y="588246"/>
                      </a:cubicBezTo>
                      <a:lnTo>
                        <a:pt x="4473830" y="588246"/>
                      </a:lnTo>
                      <a:cubicBezTo>
                        <a:pt x="4474369" y="589324"/>
                        <a:pt x="4474189" y="588965"/>
                        <a:pt x="4475267" y="589144"/>
                      </a:cubicBezTo>
                      <a:lnTo>
                        <a:pt x="4475267" y="589144"/>
                      </a:lnTo>
                      <a:cubicBezTo>
                        <a:pt x="4476345" y="589144"/>
                        <a:pt x="4478322" y="588426"/>
                        <a:pt x="4480657" y="588426"/>
                      </a:cubicBezTo>
                      <a:lnTo>
                        <a:pt x="4480657" y="588426"/>
                      </a:lnTo>
                      <a:cubicBezTo>
                        <a:pt x="4483173" y="588426"/>
                        <a:pt x="4485868" y="591121"/>
                        <a:pt x="4485868" y="594355"/>
                      </a:cubicBezTo>
                      <a:lnTo>
                        <a:pt x="4485868" y="594355"/>
                      </a:lnTo>
                      <a:cubicBezTo>
                        <a:pt x="4485868" y="595792"/>
                        <a:pt x="4485868" y="596870"/>
                        <a:pt x="4485868" y="597768"/>
                      </a:cubicBezTo>
                      <a:lnTo>
                        <a:pt x="4485868" y="597768"/>
                      </a:lnTo>
                      <a:cubicBezTo>
                        <a:pt x="4486946" y="596690"/>
                        <a:pt x="4488563" y="595073"/>
                        <a:pt x="4490719" y="592738"/>
                      </a:cubicBezTo>
                      <a:lnTo>
                        <a:pt x="4490719" y="592738"/>
                      </a:lnTo>
                      <a:cubicBezTo>
                        <a:pt x="4498624" y="584293"/>
                        <a:pt x="4491797" y="577825"/>
                        <a:pt x="4507608" y="573333"/>
                      </a:cubicBezTo>
                      <a:lnTo>
                        <a:pt x="4507608" y="573333"/>
                      </a:lnTo>
                      <a:cubicBezTo>
                        <a:pt x="4523419" y="568122"/>
                        <a:pt x="4528989" y="563990"/>
                        <a:pt x="4529708" y="559858"/>
                      </a:cubicBezTo>
                      <a:lnTo>
                        <a:pt x="4529708" y="559858"/>
                      </a:lnTo>
                      <a:cubicBezTo>
                        <a:pt x="4532044" y="556085"/>
                        <a:pt x="4530247" y="540453"/>
                        <a:pt x="4539589" y="533805"/>
                      </a:cubicBezTo>
                      <a:lnTo>
                        <a:pt x="4539589" y="533805"/>
                      </a:lnTo>
                      <a:cubicBezTo>
                        <a:pt x="4543183" y="530930"/>
                        <a:pt x="4547136" y="529134"/>
                        <a:pt x="4551628" y="529134"/>
                      </a:cubicBezTo>
                      <a:lnTo>
                        <a:pt x="4551628" y="529134"/>
                      </a:lnTo>
                      <a:cubicBezTo>
                        <a:pt x="4556119" y="529134"/>
                        <a:pt x="4560611" y="530571"/>
                        <a:pt x="4566181" y="533446"/>
                      </a:cubicBezTo>
                      <a:lnTo>
                        <a:pt x="4566181" y="533446"/>
                      </a:lnTo>
                      <a:cubicBezTo>
                        <a:pt x="4568697" y="535063"/>
                        <a:pt x="4570673" y="536321"/>
                        <a:pt x="4570853" y="539195"/>
                      </a:cubicBezTo>
                      <a:lnTo>
                        <a:pt x="4570853" y="539195"/>
                      </a:lnTo>
                      <a:cubicBezTo>
                        <a:pt x="4569236" y="546023"/>
                        <a:pt x="4561330" y="545484"/>
                        <a:pt x="4557197" y="549796"/>
                      </a:cubicBezTo>
                      <a:lnTo>
                        <a:pt x="4557197" y="549796"/>
                      </a:lnTo>
                      <a:cubicBezTo>
                        <a:pt x="4552167" y="553210"/>
                        <a:pt x="4551808" y="556264"/>
                        <a:pt x="4551628" y="563271"/>
                      </a:cubicBezTo>
                      <a:lnTo>
                        <a:pt x="4551628" y="563271"/>
                      </a:lnTo>
                      <a:cubicBezTo>
                        <a:pt x="4551628" y="565607"/>
                        <a:pt x="4551628" y="568482"/>
                        <a:pt x="4551808" y="571357"/>
                      </a:cubicBezTo>
                      <a:lnTo>
                        <a:pt x="4551808" y="571357"/>
                      </a:lnTo>
                      <a:cubicBezTo>
                        <a:pt x="4551987" y="573872"/>
                        <a:pt x="4552167" y="576028"/>
                        <a:pt x="4552167" y="578005"/>
                      </a:cubicBezTo>
                      <a:lnTo>
                        <a:pt x="4552167" y="578005"/>
                      </a:lnTo>
                      <a:cubicBezTo>
                        <a:pt x="4552706" y="585730"/>
                        <a:pt x="4547855" y="590941"/>
                        <a:pt x="4539410" y="591300"/>
                      </a:cubicBezTo>
                      <a:lnTo>
                        <a:pt x="4539410" y="591300"/>
                      </a:lnTo>
                      <a:cubicBezTo>
                        <a:pt x="4531145" y="593277"/>
                        <a:pt x="4511202" y="607830"/>
                        <a:pt x="4511022" y="612861"/>
                      </a:cubicBezTo>
                      <a:lnTo>
                        <a:pt x="4511022" y="612861"/>
                      </a:lnTo>
                      <a:lnTo>
                        <a:pt x="4511022" y="612861"/>
                      </a:lnTo>
                      <a:cubicBezTo>
                        <a:pt x="4510663" y="624000"/>
                        <a:pt x="4499163" y="641968"/>
                        <a:pt x="4490000" y="646998"/>
                      </a:cubicBezTo>
                      <a:lnTo>
                        <a:pt x="4490000" y="646998"/>
                      </a:lnTo>
                      <a:cubicBezTo>
                        <a:pt x="4482274" y="650951"/>
                        <a:pt x="4476345" y="654545"/>
                        <a:pt x="4471314" y="663349"/>
                      </a:cubicBezTo>
                      <a:lnTo>
                        <a:pt x="4471314" y="663349"/>
                      </a:lnTo>
                      <a:cubicBezTo>
                        <a:pt x="4465745" y="672692"/>
                        <a:pt x="4454425" y="690838"/>
                        <a:pt x="4439872" y="691377"/>
                      </a:cubicBezTo>
                      <a:lnTo>
                        <a:pt x="4439872" y="691377"/>
                      </a:lnTo>
                      <a:cubicBezTo>
                        <a:pt x="4433943" y="690659"/>
                        <a:pt x="4430708" y="690120"/>
                        <a:pt x="4429271" y="690120"/>
                      </a:cubicBezTo>
                      <a:lnTo>
                        <a:pt x="4429271" y="690120"/>
                      </a:lnTo>
                      <a:cubicBezTo>
                        <a:pt x="4428013" y="690299"/>
                        <a:pt x="4428193" y="690120"/>
                        <a:pt x="4426396" y="691737"/>
                      </a:cubicBezTo>
                      <a:lnTo>
                        <a:pt x="4426396" y="691737"/>
                      </a:lnTo>
                      <a:cubicBezTo>
                        <a:pt x="4419389" y="698205"/>
                        <a:pt x="4410765" y="694432"/>
                        <a:pt x="4412382" y="698205"/>
                      </a:cubicBezTo>
                      <a:lnTo>
                        <a:pt x="4412382" y="698205"/>
                      </a:lnTo>
                      <a:cubicBezTo>
                        <a:pt x="4412382" y="698564"/>
                        <a:pt x="4412382" y="698744"/>
                        <a:pt x="4412562" y="699283"/>
                      </a:cubicBezTo>
                      <a:lnTo>
                        <a:pt x="4412562" y="699283"/>
                      </a:lnTo>
                      <a:cubicBezTo>
                        <a:pt x="4413101" y="702876"/>
                        <a:pt x="4413640" y="705572"/>
                        <a:pt x="4413640" y="708267"/>
                      </a:cubicBezTo>
                      <a:lnTo>
                        <a:pt x="4413640" y="708267"/>
                      </a:lnTo>
                      <a:cubicBezTo>
                        <a:pt x="4413819" y="712758"/>
                        <a:pt x="4411484" y="716891"/>
                        <a:pt x="4406453" y="720125"/>
                      </a:cubicBezTo>
                      <a:lnTo>
                        <a:pt x="4406453" y="720125"/>
                      </a:lnTo>
                      <a:cubicBezTo>
                        <a:pt x="4400524" y="724796"/>
                        <a:pt x="4391540" y="735217"/>
                        <a:pt x="4391540" y="749591"/>
                      </a:cubicBezTo>
                      <a:lnTo>
                        <a:pt x="4391540" y="749591"/>
                      </a:lnTo>
                      <a:cubicBezTo>
                        <a:pt x="4391540" y="750489"/>
                        <a:pt x="4391540" y="751567"/>
                        <a:pt x="4391720" y="752646"/>
                      </a:cubicBezTo>
                      <a:lnTo>
                        <a:pt x="4391720" y="752646"/>
                      </a:lnTo>
                      <a:cubicBezTo>
                        <a:pt x="4391720" y="770792"/>
                        <a:pt x="4401063" y="825233"/>
                        <a:pt x="4402500" y="844099"/>
                      </a:cubicBezTo>
                      <a:lnTo>
                        <a:pt x="4402500" y="844099"/>
                      </a:lnTo>
                      <a:cubicBezTo>
                        <a:pt x="4403758" y="862245"/>
                        <a:pt x="4408968" y="871049"/>
                        <a:pt x="4413101" y="884884"/>
                      </a:cubicBezTo>
                      <a:lnTo>
                        <a:pt x="4413101" y="884884"/>
                      </a:lnTo>
                      <a:cubicBezTo>
                        <a:pt x="4415796" y="898360"/>
                        <a:pt x="4414538" y="902851"/>
                        <a:pt x="4415796" y="908960"/>
                      </a:cubicBezTo>
                      <a:lnTo>
                        <a:pt x="4415796" y="908960"/>
                      </a:lnTo>
                      <a:cubicBezTo>
                        <a:pt x="4416335" y="911296"/>
                        <a:pt x="4416694" y="911116"/>
                        <a:pt x="4416694" y="911296"/>
                      </a:cubicBezTo>
                      <a:lnTo>
                        <a:pt x="4416694" y="911296"/>
                      </a:lnTo>
                      <a:cubicBezTo>
                        <a:pt x="4417413" y="911655"/>
                        <a:pt x="4421545" y="908960"/>
                        <a:pt x="4426217" y="904828"/>
                      </a:cubicBezTo>
                      <a:lnTo>
                        <a:pt x="4426217" y="904828"/>
                      </a:lnTo>
                      <a:cubicBezTo>
                        <a:pt x="4433044" y="899258"/>
                        <a:pt x="4444364" y="892790"/>
                        <a:pt x="4449035" y="882189"/>
                      </a:cubicBezTo>
                      <a:lnTo>
                        <a:pt x="4449035" y="882189"/>
                      </a:lnTo>
                      <a:cubicBezTo>
                        <a:pt x="4453706" y="869253"/>
                        <a:pt x="4452089" y="849309"/>
                        <a:pt x="4463229" y="847153"/>
                      </a:cubicBezTo>
                      <a:lnTo>
                        <a:pt x="4463229" y="847153"/>
                      </a:lnTo>
                      <a:cubicBezTo>
                        <a:pt x="4466284" y="847872"/>
                        <a:pt x="4466104" y="843021"/>
                        <a:pt x="4473290" y="841943"/>
                      </a:cubicBezTo>
                      <a:lnTo>
                        <a:pt x="4473290" y="841943"/>
                      </a:lnTo>
                      <a:cubicBezTo>
                        <a:pt x="4474908" y="841943"/>
                        <a:pt x="4476704" y="842302"/>
                        <a:pt x="4479040" y="843380"/>
                      </a:cubicBezTo>
                      <a:lnTo>
                        <a:pt x="4479040" y="843380"/>
                      </a:lnTo>
                      <a:cubicBezTo>
                        <a:pt x="4481017" y="844458"/>
                        <a:pt x="4482454" y="844997"/>
                        <a:pt x="4483353" y="844817"/>
                      </a:cubicBezTo>
                      <a:lnTo>
                        <a:pt x="4483353" y="844817"/>
                      </a:lnTo>
                      <a:cubicBezTo>
                        <a:pt x="4484790" y="844817"/>
                        <a:pt x="4485868" y="843739"/>
                        <a:pt x="4486048" y="838349"/>
                      </a:cubicBezTo>
                      <a:lnTo>
                        <a:pt x="4486048" y="838349"/>
                      </a:lnTo>
                      <a:cubicBezTo>
                        <a:pt x="4486048" y="836912"/>
                        <a:pt x="4485868" y="835474"/>
                        <a:pt x="4485688" y="833498"/>
                      </a:cubicBezTo>
                      <a:lnTo>
                        <a:pt x="4485688" y="833498"/>
                      </a:lnTo>
                      <a:cubicBezTo>
                        <a:pt x="4485688" y="832779"/>
                        <a:pt x="4485688" y="831881"/>
                        <a:pt x="4485688" y="831162"/>
                      </a:cubicBezTo>
                      <a:lnTo>
                        <a:pt x="4485688" y="831162"/>
                      </a:lnTo>
                      <a:cubicBezTo>
                        <a:pt x="4485688" y="821640"/>
                        <a:pt x="4486227" y="813015"/>
                        <a:pt x="4494312" y="803852"/>
                      </a:cubicBezTo>
                      <a:lnTo>
                        <a:pt x="4494312" y="803852"/>
                      </a:lnTo>
                      <a:cubicBezTo>
                        <a:pt x="4499702" y="798642"/>
                        <a:pt x="4502218" y="794689"/>
                        <a:pt x="4507788" y="794509"/>
                      </a:cubicBezTo>
                      <a:lnTo>
                        <a:pt x="4507788" y="794509"/>
                      </a:lnTo>
                      <a:cubicBezTo>
                        <a:pt x="4510124" y="794509"/>
                        <a:pt x="4512459" y="795228"/>
                        <a:pt x="4515693" y="796665"/>
                      </a:cubicBezTo>
                      <a:lnTo>
                        <a:pt x="4515693" y="796665"/>
                      </a:lnTo>
                      <a:cubicBezTo>
                        <a:pt x="4517310" y="797564"/>
                        <a:pt x="4518927" y="797923"/>
                        <a:pt x="4520185" y="797923"/>
                      </a:cubicBezTo>
                      <a:lnTo>
                        <a:pt x="4520185" y="797923"/>
                      </a:lnTo>
                      <a:cubicBezTo>
                        <a:pt x="4523060" y="797743"/>
                        <a:pt x="4524497" y="796845"/>
                        <a:pt x="4524857" y="792712"/>
                      </a:cubicBezTo>
                      <a:lnTo>
                        <a:pt x="4524857" y="792712"/>
                      </a:lnTo>
                      <a:cubicBezTo>
                        <a:pt x="4524857" y="791455"/>
                        <a:pt x="4524677" y="789658"/>
                        <a:pt x="4523958" y="787682"/>
                      </a:cubicBezTo>
                      <a:lnTo>
                        <a:pt x="4523958" y="787682"/>
                      </a:lnTo>
                      <a:cubicBezTo>
                        <a:pt x="4521083" y="779057"/>
                        <a:pt x="4518748" y="771511"/>
                        <a:pt x="4518748" y="765043"/>
                      </a:cubicBezTo>
                      <a:lnTo>
                        <a:pt x="4518748" y="765043"/>
                      </a:lnTo>
                      <a:cubicBezTo>
                        <a:pt x="4518748" y="762527"/>
                        <a:pt x="4519107" y="760192"/>
                        <a:pt x="4520185" y="757676"/>
                      </a:cubicBezTo>
                      <a:lnTo>
                        <a:pt x="4520185" y="757676"/>
                      </a:lnTo>
                      <a:cubicBezTo>
                        <a:pt x="4523958" y="752286"/>
                        <a:pt x="4529888" y="734319"/>
                        <a:pt x="4539230" y="733061"/>
                      </a:cubicBezTo>
                      <a:lnTo>
                        <a:pt x="4539230" y="733061"/>
                      </a:lnTo>
                      <a:cubicBezTo>
                        <a:pt x="4541386" y="733061"/>
                        <a:pt x="4543183" y="734499"/>
                        <a:pt x="4544441" y="736655"/>
                      </a:cubicBezTo>
                      <a:lnTo>
                        <a:pt x="4544441" y="736655"/>
                      </a:lnTo>
                      <a:cubicBezTo>
                        <a:pt x="4545699" y="739529"/>
                        <a:pt x="4546417" y="742225"/>
                        <a:pt x="4546777" y="744201"/>
                      </a:cubicBezTo>
                      <a:lnTo>
                        <a:pt x="4546777" y="744201"/>
                      </a:lnTo>
                      <a:cubicBezTo>
                        <a:pt x="4547136" y="743842"/>
                        <a:pt x="4547495" y="743303"/>
                        <a:pt x="4548034" y="742764"/>
                      </a:cubicBezTo>
                      <a:lnTo>
                        <a:pt x="4548034" y="742764"/>
                      </a:lnTo>
                      <a:cubicBezTo>
                        <a:pt x="4550370" y="739889"/>
                        <a:pt x="4551089" y="737733"/>
                        <a:pt x="4551089" y="735936"/>
                      </a:cubicBezTo>
                      <a:lnTo>
                        <a:pt x="4551089" y="735936"/>
                      </a:lnTo>
                      <a:cubicBezTo>
                        <a:pt x="4551089" y="733241"/>
                        <a:pt x="4548933" y="729648"/>
                        <a:pt x="4543902" y="724796"/>
                      </a:cubicBezTo>
                      <a:lnTo>
                        <a:pt x="4543902" y="724796"/>
                      </a:lnTo>
                      <a:cubicBezTo>
                        <a:pt x="4540308" y="720664"/>
                        <a:pt x="4538871" y="716711"/>
                        <a:pt x="4539050" y="712938"/>
                      </a:cubicBezTo>
                      <a:lnTo>
                        <a:pt x="4539050" y="712938"/>
                      </a:lnTo>
                      <a:cubicBezTo>
                        <a:pt x="4539050" y="709345"/>
                        <a:pt x="4540128" y="705931"/>
                        <a:pt x="4540667" y="701619"/>
                      </a:cubicBezTo>
                      <a:lnTo>
                        <a:pt x="4540667" y="701619"/>
                      </a:lnTo>
                      <a:cubicBezTo>
                        <a:pt x="4540847" y="700541"/>
                        <a:pt x="4540847" y="699463"/>
                        <a:pt x="4540847" y="698564"/>
                      </a:cubicBezTo>
                      <a:lnTo>
                        <a:pt x="4540847" y="698564"/>
                      </a:lnTo>
                      <a:cubicBezTo>
                        <a:pt x="4540847" y="693893"/>
                        <a:pt x="4539050" y="692456"/>
                        <a:pt x="4538691" y="692456"/>
                      </a:cubicBezTo>
                      <a:lnTo>
                        <a:pt x="4538691" y="692456"/>
                      </a:lnTo>
                      <a:cubicBezTo>
                        <a:pt x="4538332" y="692456"/>
                        <a:pt x="4537254" y="692635"/>
                        <a:pt x="4535457" y="694612"/>
                      </a:cubicBezTo>
                      <a:lnTo>
                        <a:pt x="4535457" y="694612"/>
                      </a:lnTo>
                      <a:cubicBezTo>
                        <a:pt x="4533481" y="696229"/>
                        <a:pt x="4531145" y="697127"/>
                        <a:pt x="4528810" y="697127"/>
                      </a:cubicBezTo>
                      <a:lnTo>
                        <a:pt x="4528810" y="697127"/>
                      </a:lnTo>
                      <a:cubicBezTo>
                        <a:pt x="4524138" y="697127"/>
                        <a:pt x="4520185" y="693354"/>
                        <a:pt x="4520185" y="688503"/>
                      </a:cubicBezTo>
                      <a:lnTo>
                        <a:pt x="4520185" y="688503"/>
                      </a:lnTo>
                      <a:cubicBezTo>
                        <a:pt x="4520185" y="686347"/>
                        <a:pt x="4520904" y="684191"/>
                        <a:pt x="4522161" y="682214"/>
                      </a:cubicBezTo>
                      <a:lnTo>
                        <a:pt x="4522161" y="682214"/>
                      </a:lnTo>
                      <a:cubicBezTo>
                        <a:pt x="4527192" y="673231"/>
                        <a:pt x="4531145" y="661013"/>
                        <a:pt x="4539410" y="651311"/>
                      </a:cubicBezTo>
                      <a:lnTo>
                        <a:pt x="4539410" y="651311"/>
                      </a:lnTo>
                      <a:cubicBezTo>
                        <a:pt x="4546777" y="644303"/>
                        <a:pt x="4541207" y="627055"/>
                        <a:pt x="4553425" y="625079"/>
                      </a:cubicBezTo>
                      <a:lnTo>
                        <a:pt x="4553425" y="625079"/>
                      </a:lnTo>
                      <a:cubicBezTo>
                        <a:pt x="4553604" y="625079"/>
                        <a:pt x="4554143" y="625079"/>
                        <a:pt x="4554503" y="625079"/>
                      </a:cubicBezTo>
                      <a:lnTo>
                        <a:pt x="4554503" y="625079"/>
                      </a:lnTo>
                      <a:cubicBezTo>
                        <a:pt x="4559892" y="625079"/>
                        <a:pt x="4565642" y="626875"/>
                        <a:pt x="4570673" y="626875"/>
                      </a:cubicBezTo>
                      <a:lnTo>
                        <a:pt x="4570673" y="626875"/>
                      </a:lnTo>
                      <a:cubicBezTo>
                        <a:pt x="4575345" y="626875"/>
                        <a:pt x="4579117" y="625797"/>
                        <a:pt x="4582351" y="621126"/>
                      </a:cubicBezTo>
                      <a:lnTo>
                        <a:pt x="4582351" y="621126"/>
                      </a:lnTo>
                      <a:cubicBezTo>
                        <a:pt x="4588460" y="611423"/>
                        <a:pt x="4590257" y="593277"/>
                        <a:pt x="4599061" y="591121"/>
                      </a:cubicBezTo>
                      <a:lnTo>
                        <a:pt x="4599061" y="591121"/>
                      </a:lnTo>
                      <a:cubicBezTo>
                        <a:pt x="4601397" y="591121"/>
                        <a:pt x="4602834" y="592738"/>
                        <a:pt x="4603912" y="594714"/>
                      </a:cubicBezTo>
                      <a:lnTo>
                        <a:pt x="4603912" y="594714"/>
                      </a:lnTo>
                      <a:cubicBezTo>
                        <a:pt x="4605529" y="598128"/>
                        <a:pt x="4605888" y="602080"/>
                        <a:pt x="4605888" y="605674"/>
                      </a:cubicBezTo>
                      <a:lnTo>
                        <a:pt x="4605888" y="605674"/>
                      </a:lnTo>
                      <a:cubicBezTo>
                        <a:pt x="4605888" y="609986"/>
                        <a:pt x="4605349" y="614119"/>
                        <a:pt x="4605349" y="617173"/>
                      </a:cubicBezTo>
                      <a:lnTo>
                        <a:pt x="4605349" y="617173"/>
                      </a:lnTo>
                      <a:cubicBezTo>
                        <a:pt x="4605529" y="620407"/>
                        <a:pt x="4605888" y="620407"/>
                        <a:pt x="4605888" y="620407"/>
                      </a:cubicBezTo>
                      <a:lnTo>
                        <a:pt x="4605888" y="620407"/>
                      </a:lnTo>
                      <a:cubicBezTo>
                        <a:pt x="4606068" y="620407"/>
                        <a:pt x="4606607" y="620407"/>
                        <a:pt x="4607685" y="620048"/>
                      </a:cubicBezTo>
                      <a:lnTo>
                        <a:pt x="4607685" y="620048"/>
                      </a:lnTo>
                      <a:cubicBezTo>
                        <a:pt x="4615591" y="619149"/>
                        <a:pt x="4622418" y="593995"/>
                        <a:pt x="4640026" y="593277"/>
                      </a:cubicBezTo>
                      <a:lnTo>
                        <a:pt x="4640026" y="593277"/>
                      </a:lnTo>
                      <a:cubicBezTo>
                        <a:pt x="4640386" y="593277"/>
                        <a:pt x="4640925" y="593277"/>
                        <a:pt x="4641643" y="593456"/>
                      </a:cubicBezTo>
                      <a:lnTo>
                        <a:pt x="4641643" y="593456"/>
                      </a:lnTo>
                      <a:cubicBezTo>
                        <a:pt x="4643440" y="593816"/>
                        <a:pt x="4645237" y="593816"/>
                        <a:pt x="4647033" y="593816"/>
                      </a:cubicBezTo>
                      <a:lnTo>
                        <a:pt x="4647033" y="593816"/>
                      </a:lnTo>
                      <a:cubicBezTo>
                        <a:pt x="4652064" y="593816"/>
                        <a:pt x="4656915" y="592738"/>
                        <a:pt x="4661946" y="592738"/>
                      </a:cubicBezTo>
                      <a:lnTo>
                        <a:pt x="4661946" y="592738"/>
                      </a:lnTo>
                      <a:cubicBezTo>
                        <a:pt x="4667875" y="592558"/>
                        <a:pt x="4674343" y="594894"/>
                        <a:pt x="4679015" y="602440"/>
                      </a:cubicBezTo>
                      <a:lnTo>
                        <a:pt x="4679015" y="602440"/>
                      </a:lnTo>
                      <a:cubicBezTo>
                        <a:pt x="4683866" y="611064"/>
                        <a:pt x="4689077" y="615556"/>
                        <a:pt x="4690334" y="615017"/>
                      </a:cubicBezTo>
                      <a:lnTo>
                        <a:pt x="4690334" y="615017"/>
                      </a:lnTo>
                      <a:cubicBezTo>
                        <a:pt x="4690694" y="615017"/>
                        <a:pt x="4691592" y="614837"/>
                        <a:pt x="4693209" y="611423"/>
                      </a:cubicBezTo>
                      <a:lnTo>
                        <a:pt x="4693209" y="611423"/>
                      </a:lnTo>
                      <a:cubicBezTo>
                        <a:pt x="4698779" y="603518"/>
                        <a:pt x="4712254" y="580520"/>
                        <a:pt x="4725191" y="578364"/>
                      </a:cubicBezTo>
                      <a:lnTo>
                        <a:pt x="4725191" y="578364"/>
                      </a:lnTo>
                      <a:cubicBezTo>
                        <a:pt x="4734893" y="577286"/>
                        <a:pt x="4746751" y="570638"/>
                        <a:pt x="4751243" y="565967"/>
                      </a:cubicBezTo>
                      <a:lnTo>
                        <a:pt x="4751243" y="565967"/>
                      </a:lnTo>
                      <a:cubicBezTo>
                        <a:pt x="4755735" y="560037"/>
                        <a:pt x="4756454" y="556624"/>
                        <a:pt x="4765797" y="555725"/>
                      </a:cubicBezTo>
                      <a:lnTo>
                        <a:pt x="4765797" y="555725"/>
                      </a:lnTo>
                      <a:cubicBezTo>
                        <a:pt x="4774241" y="553210"/>
                        <a:pt x="4795622" y="541172"/>
                        <a:pt x="4805504" y="533626"/>
                      </a:cubicBezTo>
                      <a:lnTo>
                        <a:pt x="4805504" y="533626"/>
                      </a:lnTo>
                      <a:cubicBezTo>
                        <a:pt x="4813949" y="526259"/>
                        <a:pt x="4817183" y="520689"/>
                        <a:pt x="4824549" y="520330"/>
                      </a:cubicBezTo>
                      <a:lnTo>
                        <a:pt x="4824549" y="520330"/>
                      </a:lnTo>
                      <a:cubicBezTo>
                        <a:pt x="4825986" y="520330"/>
                        <a:pt x="4827424" y="520689"/>
                        <a:pt x="4829221" y="521228"/>
                      </a:cubicBezTo>
                      <a:lnTo>
                        <a:pt x="4829221" y="521228"/>
                      </a:lnTo>
                      <a:cubicBezTo>
                        <a:pt x="4834970" y="523564"/>
                        <a:pt x="4847008" y="523744"/>
                        <a:pt x="4857070" y="527876"/>
                      </a:cubicBezTo>
                      <a:lnTo>
                        <a:pt x="4857070" y="527876"/>
                      </a:lnTo>
                      <a:cubicBezTo>
                        <a:pt x="4858507" y="528415"/>
                        <a:pt x="4859765" y="528774"/>
                        <a:pt x="4860664" y="528774"/>
                      </a:cubicBezTo>
                      <a:lnTo>
                        <a:pt x="4860664" y="528774"/>
                      </a:lnTo>
                      <a:cubicBezTo>
                        <a:pt x="4864436" y="528774"/>
                        <a:pt x="4866592" y="525540"/>
                        <a:pt x="4866772" y="521767"/>
                      </a:cubicBezTo>
                      <a:lnTo>
                        <a:pt x="4866772" y="521767"/>
                      </a:lnTo>
                      <a:cubicBezTo>
                        <a:pt x="4866772" y="521049"/>
                        <a:pt x="4866772" y="520510"/>
                        <a:pt x="4866592" y="519611"/>
                      </a:cubicBezTo>
                      <a:lnTo>
                        <a:pt x="4866592" y="519611"/>
                      </a:lnTo>
                      <a:cubicBezTo>
                        <a:pt x="4866233" y="514401"/>
                        <a:pt x="4867491" y="514221"/>
                        <a:pt x="4858687" y="508471"/>
                      </a:cubicBezTo>
                      <a:lnTo>
                        <a:pt x="4858687" y="508471"/>
                      </a:lnTo>
                      <a:cubicBezTo>
                        <a:pt x="4849703" y="503261"/>
                        <a:pt x="4841798" y="499129"/>
                        <a:pt x="4841439" y="490325"/>
                      </a:cubicBezTo>
                      <a:lnTo>
                        <a:pt x="4841439" y="490325"/>
                      </a:lnTo>
                      <a:cubicBezTo>
                        <a:pt x="4841978" y="487450"/>
                        <a:pt x="4834611" y="480083"/>
                        <a:pt x="4825088" y="473615"/>
                      </a:cubicBezTo>
                      <a:lnTo>
                        <a:pt x="4825088" y="473615"/>
                      </a:lnTo>
                      <a:cubicBezTo>
                        <a:pt x="4816285" y="465889"/>
                        <a:pt x="4812332" y="462475"/>
                        <a:pt x="4808738" y="462296"/>
                      </a:cubicBezTo>
                      <a:lnTo>
                        <a:pt x="4808738" y="462296"/>
                      </a:lnTo>
                      <a:lnTo>
                        <a:pt x="4808199" y="462296"/>
                      </a:lnTo>
                      <a:cubicBezTo>
                        <a:pt x="4805863" y="462296"/>
                        <a:pt x="4800832" y="463553"/>
                        <a:pt x="4796700" y="463553"/>
                      </a:cubicBezTo>
                      <a:lnTo>
                        <a:pt x="4796700" y="463553"/>
                      </a:lnTo>
                      <a:cubicBezTo>
                        <a:pt x="4793466" y="463553"/>
                        <a:pt x="4788795" y="462296"/>
                        <a:pt x="4788615" y="457445"/>
                      </a:cubicBezTo>
                      <a:lnTo>
                        <a:pt x="4788615" y="457445"/>
                      </a:lnTo>
                      <a:cubicBezTo>
                        <a:pt x="4788615" y="457265"/>
                        <a:pt x="4788615" y="457265"/>
                        <a:pt x="4788615" y="457085"/>
                      </a:cubicBezTo>
                      <a:lnTo>
                        <a:pt x="4788615" y="457085"/>
                      </a:lnTo>
                      <a:cubicBezTo>
                        <a:pt x="4790412" y="447563"/>
                        <a:pt x="4804246" y="448461"/>
                        <a:pt x="4811433" y="447922"/>
                      </a:cubicBezTo>
                      <a:lnTo>
                        <a:pt x="4811433" y="447922"/>
                      </a:lnTo>
                      <a:cubicBezTo>
                        <a:pt x="4818980" y="450078"/>
                        <a:pt x="4819339" y="455468"/>
                        <a:pt x="4824190" y="454929"/>
                      </a:cubicBezTo>
                      <a:lnTo>
                        <a:pt x="4824190" y="454929"/>
                      </a:lnTo>
                      <a:cubicBezTo>
                        <a:pt x="4825088" y="454929"/>
                        <a:pt x="4826166" y="454750"/>
                        <a:pt x="4827783" y="454390"/>
                      </a:cubicBezTo>
                      <a:lnTo>
                        <a:pt x="4827783" y="454390"/>
                      </a:lnTo>
                      <a:cubicBezTo>
                        <a:pt x="4836228" y="453851"/>
                        <a:pt x="4860664" y="441274"/>
                        <a:pt x="4859765" y="435525"/>
                      </a:cubicBezTo>
                      <a:lnTo>
                        <a:pt x="4859765" y="435525"/>
                      </a:lnTo>
                      <a:lnTo>
                        <a:pt x="4859765" y="435525"/>
                      </a:lnTo>
                      <a:cubicBezTo>
                        <a:pt x="4859765" y="435525"/>
                        <a:pt x="4859765" y="435525"/>
                        <a:pt x="4859765" y="435525"/>
                      </a:cubicBezTo>
                      <a:lnTo>
                        <a:pt x="4859765" y="435525"/>
                      </a:lnTo>
                      <a:cubicBezTo>
                        <a:pt x="4859765" y="426541"/>
                        <a:pt x="4858328" y="418815"/>
                        <a:pt x="4855992" y="412706"/>
                      </a:cubicBezTo>
                      <a:lnTo>
                        <a:pt x="4855992" y="412706"/>
                      </a:lnTo>
                      <a:cubicBezTo>
                        <a:pt x="4855812" y="412347"/>
                        <a:pt x="4855453" y="411628"/>
                        <a:pt x="4855453" y="410910"/>
                      </a:cubicBezTo>
                      <a:lnTo>
                        <a:pt x="4855453" y="410910"/>
                      </a:lnTo>
                      <a:cubicBezTo>
                        <a:pt x="4857250" y="403004"/>
                        <a:pt x="4870545" y="399590"/>
                        <a:pt x="4877912" y="398692"/>
                      </a:cubicBezTo>
                      <a:lnTo>
                        <a:pt x="4877912" y="398692"/>
                      </a:lnTo>
                      <a:cubicBezTo>
                        <a:pt x="4879709" y="398692"/>
                        <a:pt x="4883123" y="399231"/>
                        <a:pt x="4883302" y="402645"/>
                      </a:cubicBezTo>
                      <a:lnTo>
                        <a:pt x="4883302" y="402645"/>
                      </a:lnTo>
                      <a:cubicBezTo>
                        <a:pt x="4883302" y="403543"/>
                        <a:pt x="4883123" y="403723"/>
                        <a:pt x="4883123" y="403902"/>
                      </a:cubicBezTo>
                      <a:lnTo>
                        <a:pt x="4883123" y="403902"/>
                      </a:lnTo>
                      <a:cubicBezTo>
                        <a:pt x="4882584" y="407496"/>
                        <a:pt x="4881685" y="409832"/>
                        <a:pt x="4881685" y="410371"/>
                      </a:cubicBezTo>
                      <a:lnTo>
                        <a:pt x="4881685" y="410371"/>
                      </a:lnTo>
                      <a:cubicBezTo>
                        <a:pt x="4881685" y="410371"/>
                        <a:pt x="4881505" y="410730"/>
                        <a:pt x="4886716" y="413066"/>
                      </a:cubicBezTo>
                      <a:lnTo>
                        <a:pt x="4886716" y="413066"/>
                      </a:lnTo>
                      <a:cubicBezTo>
                        <a:pt x="4893363" y="415581"/>
                        <a:pt x="4898754" y="416839"/>
                        <a:pt x="4903964" y="416839"/>
                      </a:cubicBezTo>
                      <a:lnTo>
                        <a:pt x="4903964" y="416839"/>
                      </a:lnTo>
                      <a:cubicBezTo>
                        <a:pt x="4906839" y="416839"/>
                        <a:pt x="4909714" y="416480"/>
                        <a:pt x="4912768" y="415581"/>
                      </a:cubicBezTo>
                      <a:lnTo>
                        <a:pt x="4912768" y="415581"/>
                      </a:lnTo>
                      <a:cubicBezTo>
                        <a:pt x="4914385" y="415042"/>
                        <a:pt x="4916182" y="414683"/>
                        <a:pt x="4917978" y="414683"/>
                      </a:cubicBezTo>
                      <a:lnTo>
                        <a:pt x="4917978" y="414683"/>
                      </a:lnTo>
                      <a:cubicBezTo>
                        <a:pt x="4926603" y="414683"/>
                        <a:pt x="4936125" y="420612"/>
                        <a:pt x="4941156" y="431392"/>
                      </a:cubicBezTo>
                      <a:lnTo>
                        <a:pt x="4941156" y="431392"/>
                      </a:lnTo>
                      <a:cubicBezTo>
                        <a:pt x="4946547" y="442712"/>
                        <a:pt x="4949781" y="444149"/>
                        <a:pt x="4959842" y="444508"/>
                      </a:cubicBezTo>
                      <a:lnTo>
                        <a:pt x="4959842" y="444508"/>
                      </a:lnTo>
                      <a:cubicBezTo>
                        <a:pt x="4959842" y="444508"/>
                        <a:pt x="4960022" y="444508"/>
                        <a:pt x="4960201" y="444508"/>
                      </a:cubicBezTo>
                      <a:lnTo>
                        <a:pt x="4960201" y="444508"/>
                      </a:lnTo>
                      <a:cubicBezTo>
                        <a:pt x="4971521" y="444508"/>
                        <a:pt x="4974755" y="449000"/>
                        <a:pt x="4986254" y="454031"/>
                      </a:cubicBezTo>
                      <a:lnTo>
                        <a:pt x="4986254" y="454031"/>
                      </a:lnTo>
                      <a:cubicBezTo>
                        <a:pt x="4991465" y="456367"/>
                        <a:pt x="4996495" y="457265"/>
                        <a:pt x="5000987" y="457265"/>
                      </a:cubicBezTo>
                      <a:lnTo>
                        <a:pt x="5000987" y="457265"/>
                      </a:lnTo>
                      <a:cubicBezTo>
                        <a:pt x="5006018" y="457265"/>
                        <a:pt x="5009971" y="455828"/>
                        <a:pt x="5011588" y="454211"/>
                      </a:cubicBezTo>
                      <a:lnTo>
                        <a:pt x="5011588" y="454211"/>
                      </a:lnTo>
                      <a:cubicBezTo>
                        <a:pt x="5013385" y="453133"/>
                        <a:pt x="5014463" y="451336"/>
                        <a:pt x="5014463" y="451156"/>
                      </a:cubicBezTo>
                      <a:lnTo>
                        <a:pt x="5014463" y="451156"/>
                      </a:lnTo>
                      <a:cubicBezTo>
                        <a:pt x="5014463" y="451156"/>
                        <a:pt x="5014463" y="451156"/>
                        <a:pt x="5013924" y="450797"/>
                      </a:cubicBezTo>
                      <a:lnTo>
                        <a:pt x="5013924" y="450797"/>
                      </a:lnTo>
                      <a:cubicBezTo>
                        <a:pt x="5013205" y="450258"/>
                        <a:pt x="5011588" y="449719"/>
                        <a:pt x="5008713" y="449539"/>
                      </a:cubicBezTo>
                      <a:lnTo>
                        <a:pt x="5008713" y="449539"/>
                      </a:lnTo>
                      <a:cubicBezTo>
                        <a:pt x="5001167" y="447922"/>
                        <a:pt x="4995597" y="448820"/>
                        <a:pt x="4993800" y="442891"/>
                      </a:cubicBezTo>
                      <a:lnTo>
                        <a:pt x="4993800" y="442891"/>
                      </a:lnTo>
                      <a:cubicBezTo>
                        <a:pt x="4994339" y="439477"/>
                        <a:pt x="4996495" y="439118"/>
                        <a:pt x="4999370" y="438040"/>
                      </a:cubicBezTo>
                      <a:lnTo>
                        <a:pt x="4999370" y="438040"/>
                      </a:lnTo>
                      <a:cubicBezTo>
                        <a:pt x="5008174" y="435884"/>
                        <a:pt x="5008174" y="439657"/>
                        <a:pt x="5009072" y="428877"/>
                      </a:cubicBezTo>
                      <a:lnTo>
                        <a:pt x="5009072" y="428877"/>
                      </a:lnTo>
                      <a:cubicBezTo>
                        <a:pt x="5009252" y="428877"/>
                        <a:pt x="5008893" y="428697"/>
                        <a:pt x="5009072" y="428338"/>
                      </a:cubicBezTo>
                      <a:lnTo>
                        <a:pt x="5009072" y="428338"/>
                      </a:lnTo>
                      <a:cubicBezTo>
                        <a:pt x="5009252" y="425822"/>
                        <a:pt x="5009252" y="423846"/>
                        <a:pt x="5009252" y="422409"/>
                      </a:cubicBezTo>
                      <a:lnTo>
                        <a:pt x="5009252" y="422409"/>
                      </a:lnTo>
                      <a:cubicBezTo>
                        <a:pt x="5009252" y="422049"/>
                        <a:pt x="5009252" y="421690"/>
                        <a:pt x="5009252" y="421151"/>
                      </a:cubicBezTo>
                      <a:lnTo>
                        <a:pt x="5009252" y="421151"/>
                      </a:lnTo>
                      <a:cubicBezTo>
                        <a:pt x="5008713" y="415941"/>
                        <a:pt x="5012666" y="412886"/>
                        <a:pt x="5020751" y="412886"/>
                      </a:cubicBezTo>
                      <a:lnTo>
                        <a:pt x="5020751" y="412886"/>
                      </a:lnTo>
                      <a:cubicBezTo>
                        <a:pt x="5032250" y="412886"/>
                        <a:pt x="5040874" y="410191"/>
                        <a:pt x="5045006" y="405879"/>
                      </a:cubicBezTo>
                      <a:lnTo>
                        <a:pt x="5045006" y="405879"/>
                      </a:lnTo>
                      <a:cubicBezTo>
                        <a:pt x="5048420" y="401926"/>
                        <a:pt x="5055967" y="396176"/>
                        <a:pt x="5055248" y="394919"/>
                      </a:cubicBezTo>
                      <a:lnTo>
                        <a:pt x="5055248" y="394919"/>
                      </a:lnTo>
                      <a:cubicBezTo>
                        <a:pt x="5055248" y="394919"/>
                        <a:pt x="5055248" y="393841"/>
                        <a:pt x="5050217" y="392583"/>
                      </a:cubicBezTo>
                      <a:lnTo>
                        <a:pt x="5050217" y="392583"/>
                      </a:lnTo>
                      <a:cubicBezTo>
                        <a:pt x="5034047" y="388630"/>
                        <a:pt x="5005119" y="376592"/>
                        <a:pt x="4998831" y="374077"/>
                      </a:cubicBezTo>
                      <a:lnTo>
                        <a:pt x="4998831" y="374077"/>
                      </a:lnTo>
                      <a:cubicBezTo>
                        <a:pt x="4998112" y="373897"/>
                        <a:pt x="4997394" y="373897"/>
                        <a:pt x="4996855" y="373897"/>
                      </a:cubicBezTo>
                      <a:lnTo>
                        <a:pt x="4996855" y="373897"/>
                      </a:lnTo>
                      <a:cubicBezTo>
                        <a:pt x="4994160" y="373718"/>
                        <a:pt x="4991285" y="375694"/>
                        <a:pt x="4984637" y="378030"/>
                      </a:cubicBezTo>
                      <a:lnTo>
                        <a:pt x="4984637" y="378030"/>
                      </a:lnTo>
                      <a:cubicBezTo>
                        <a:pt x="4982301" y="378928"/>
                        <a:pt x="4980145" y="379467"/>
                        <a:pt x="4978169" y="379647"/>
                      </a:cubicBezTo>
                      <a:lnTo>
                        <a:pt x="4978169" y="379647"/>
                      </a:lnTo>
                      <a:cubicBezTo>
                        <a:pt x="4974036" y="379647"/>
                        <a:pt x="4971162" y="376592"/>
                        <a:pt x="4969724" y="373358"/>
                      </a:cubicBezTo>
                      <a:lnTo>
                        <a:pt x="4969724" y="373358"/>
                      </a:lnTo>
                      <a:cubicBezTo>
                        <a:pt x="4968646" y="371741"/>
                        <a:pt x="4966310" y="370663"/>
                        <a:pt x="4964693" y="370843"/>
                      </a:cubicBezTo>
                      <a:lnTo>
                        <a:pt x="4964693" y="370843"/>
                      </a:lnTo>
                      <a:cubicBezTo>
                        <a:pt x="4963076" y="371023"/>
                        <a:pt x="4963076" y="371023"/>
                        <a:pt x="4962896" y="372280"/>
                      </a:cubicBezTo>
                      <a:lnTo>
                        <a:pt x="4962896" y="372280"/>
                      </a:lnTo>
                      <a:cubicBezTo>
                        <a:pt x="4962896" y="372819"/>
                        <a:pt x="4963076" y="373718"/>
                        <a:pt x="4963615" y="374796"/>
                      </a:cubicBezTo>
                      <a:lnTo>
                        <a:pt x="4963615" y="374796"/>
                      </a:lnTo>
                      <a:cubicBezTo>
                        <a:pt x="4966310" y="380186"/>
                        <a:pt x="4970623" y="387013"/>
                        <a:pt x="4970623" y="393302"/>
                      </a:cubicBezTo>
                      <a:lnTo>
                        <a:pt x="4970623" y="393302"/>
                      </a:lnTo>
                      <a:cubicBezTo>
                        <a:pt x="4970623" y="395997"/>
                        <a:pt x="4969365" y="399051"/>
                        <a:pt x="4966310" y="400848"/>
                      </a:cubicBezTo>
                      <a:lnTo>
                        <a:pt x="4966310" y="400848"/>
                      </a:lnTo>
                      <a:cubicBezTo>
                        <a:pt x="4965053" y="401387"/>
                        <a:pt x="4963615" y="401567"/>
                        <a:pt x="4962357" y="401567"/>
                      </a:cubicBezTo>
                      <a:lnTo>
                        <a:pt x="4962357" y="401567"/>
                      </a:lnTo>
                      <a:cubicBezTo>
                        <a:pt x="4955350" y="401387"/>
                        <a:pt x="4951038" y="394919"/>
                        <a:pt x="4951038" y="389708"/>
                      </a:cubicBezTo>
                      <a:lnTo>
                        <a:pt x="4951038" y="389708"/>
                      </a:lnTo>
                      <a:cubicBezTo>
                        <a:pt x="4950140" y="384318"/>
                        <a:pt x="4938281" y="371023"/>
                        <a:pt x="4936485" y="361859"/>
                      </a:cubicBezTo>
                      <a:lnTo>
                        <a:pt x="4936485" y="361859"/>
                      </a:lnTo>
                      <a:cubicBezTo>
                        <a:pt x="4935586" y="356828"/>
                        <a:pt x="4930196" y="354672"/>
                        <a:pt x="4927142" y="354672"/>
                      </a:cubicBezTo>
                      <a:lnTo>
                        <a:pt x="4927142" y="354672"/>
                      </a:lnTo>
                      <a:lnTo>
                        <a:pt x="4927142" y="354672"/>
                      </a:lnTo>
                      <a:cubicBezTo>
                        <a:pt x="4925525" y="354672"/>
                        <a:pt x="4923728" y="354852"/>
                        <a:pt x="4921572" y="354852"/>
                      </a:cubicBezTo>
                      <a:lnTo>
                        <a:pt x="4921572" y="354852"/>
                      </a:lnTo>
                      <a:cubicBezTo>
                        <a:pt x="4917260" y="354852"/>
                        <a:pt x="4911870" y="354133"/>
                        <a:pt x="4903964" y="350720"/>
                      </a:cubicBezTo>
                      <a:lnTo>
                        <a:pt x="4903964" y="350720"/>
                      </a:lnTo>
                      <a:cubicBezTo>
                        <a:pt x="4890309" y="346587"/>
                        <a:pt x="4852039" y="326644"/>
                        <a:pt x="4838025" y="322870"/>
                      </a:cubicBezTo>
                      <a:lnTo>
                        <a:pt x="4838025" y="322870"/>
                      </a:lnTo>
                      <a:cubicBezTo>
                        <a:pt x="4824549" y="318738"/>
                        <a:pt x="4792927" y="304185"/>
                        <a:pt x="4778374" y="298974"/>
                      </a:cubicBezTo>
                      <a:lnTo>
                        <a:pt x="4778374" y="298974"/>
                      </a:lnTo>
                      <a:cubicBezTo>
                        <a:pt x="4767054" y="294303"/>
                        <a:pt x="4757352" y="290350"/>
                        <a:pt x="4750525" y="290350"/>
                      </a:cubicBezTo>
                      <a:lnTo>
                        <a:pt x="4750525" y="290350"/>
                      </a:lnTo>
                      <a:cubicBezTo>
                        <a:pt x="4747830" y="290350"/>
                        <a:pt x="4745673" y="290889"/>
                        <a:pt x="4743697" y="292146"/>
                      </a:cubicBezTo>
                      <a:lnTo>
                        <a:pt x="4743697" y="292146"/>
                      </a:lnTo>
                      <a:cubicBezTo>
                        <a:pt x="4737947" y="295740"/>
                        <a:pt x="4730042" y="298255"/>
                        <a:pt x="4716207" y="298255"/>
                      </a:cubicBezTo>
                      <a:lnTo>
                        <a:pt x="4716207" y="298255"/>
                      </a:lnTo>
                      <a:cubicBezTo>
                        <a:pt x="4713332" y="298255"/>
                        <a:pt x="4710098" y="298076"/>
                        <a:pt x="4706505" y="297896"/>
                      </a:cubicBezTo>
                      <a:lnTo>
                        <a:pt x="4706505" y="297896"/>
                      </a:lnTo>
                      <a:cubicBezTo>
                        <a:pt x="4686741" y="295201"/>
                        <a:pt x="4674703" y="293943"/>
                        <a:pt x="4664102" y="289990"/>
                      </a:cubicBezTo>
                      <a:lnTo>
                        <a:pt x="4664102" y="289990"/>
                      </a:lnTo>
                      <a:cubicBezTo>
                        <a:pt x="4660150" y="288912"/>
                        <a:pt x="4656197" y="288014"/>
                        <a:pt x="4653681" y="288014"/>
                      </a:cubicBezTo>
                      <a:lnTo>
                        <a:pt x="4653681" y="288014"/>
                      </a:lnTo>
                      <a:cubicBezTo>
                        <a:pt x="4650447" y="288373"/>
                        <a:pt x="4650447" y="288014"/>
                        <a:pt x="4650088" y="291068"/>
                      </a:cubicBezTo>
                      <a:lnTo>
                        <a:pt x="4650088" y="291068"/>
                      </a:lnTo>
                      <a:cubicBezTo>
                        <a:pt x="4650088" y="292326"/>
                        <a:pt x="4650447" y="294482"/>
                        <a:pt x="4651345" y="296998"/>
                      </a:cubicBezTo>
                      <a:lnTo>
                        <a:pt x="4651345" y="296998"/>
                      </a:lnTo>
                      <a:cubicBezTo>
                        <a:pt x="4655478" y="306161"/>
                        <a:pt x="4659790" y="314605"/>
                        <a:pt x="4659790" y="322152"/>
                      </a:cubicBezTo>
                      <a:lnTo>
                        <a:pt x="4659790" y="322152"/>
                      </a:lnTo>
                      <a:cubicBezTo>
                        <a:pt x="4659970" y="326644"/>
                        <a:pt x="4657634" y="331135"/>
                        <a:pt x="4652783" y="333651"/>
                      </a:cubicBezTo>
                      <a:lnTo>
                        <a:pt x="4652783" y="333651"/>
                      </a:lnTo>
                      <a:cubicBezTo>
                        <a:pt x="4648830" y="335447"/>
                        <a:pt x="4645955" y="336346"/>
                        <a:pt x="4643260" y="336346"/>
                      </a:cubicBezTo>
                      <a:lnTo>
                        <a:pt x="4643260" y="336346"/>
                      </a:lnTo>
                      <a:cubicBezTo>
                        <a:pt x="4637331" y="336166"/>
                        <a:pt x="4635535" y="331674"/>
                        <a:pt x="4631402" y="327901"/>
                      </a:cubicBezTo>
                      <a:lnTo>
                        <a:pt x="4631402" y="327901"/>
                      </a:lnTo>
                      <a:cubicBezTo>
                        <a:pt x="4623317" y="319816"/>
                        <a:pt x="4629605" y="318558"/>
                        <a:pt x="4616849" y="318019"/>
                      </a:cubicBezTo>
                      <a:lnTo>
                        <a:pt x="4616849" y="318019"/>
                      </a:lnTo>
                      <a:lnTo>
                        <a:pt x="4616849" y="318019"/>
                      </a:lnTo>
                      <a:lnTo>
                        <a:pt x="4615950" y="318019"/>
                      </a:lnTo>
                      <a:cubicBezTo>
                        <a:pt x="4602834" y="316582"/>
                        <a:pt x="4590976" y="305263"/>
                        <a:pt x="4585765" y="305802"/>
                      </a:cubicBezTo>
                      <a:lnTo>
                        <a:pt x="4585765" y="305802"/>
                      </a:lnTo>
                      <a:cubicBezTo>
                        <a:pt x="4584687" y="305802"/>
                        <a:pt x="4584328" y="305981"/>
                        <a:pt x="4583429" y="306880"/>
                      </a:cubicBezTo>
                      <a:lnTo>
                        <a:pt x="4583429" y="306880"/>
                      </a:lnTo>
                      <a:cubicBezTo>
                        <a:pt x="4576602" y="312629"/>
                        <a:pt x="4565822" y="316223"/>
                        <a:pt x="4553964" y="316402"/>
                      </a:cubicBezTo>
                      <a:lnTo>
                        <a:pt x="4553964" y="316402"/>
                      </a:lnTo>
                      <a:cubicBezTo>
                        <a:pt x="4550909" y="316402"/>
                        <a:pt x="4547495" y="316043"/>
                        <a:pt x="4544081" y="315504"/>
                      </a:cubicBezTo>
                      <a:lnTo>
                        <a:pt x="4544081" y="315504"/>
                      </a:lnTo>
                      <a:cubicBezTo>
                        <a:pt x="4534379" y="312629"/>
                        <a:pt x="4527013" y="311192"/>
                        <a:pt x="4518568" y="311192"/>
                      </a:cubicBezTo>
                      <a:lnTo>
                        <a:pt x="4518568" y="311192"/>
                      </a:lnTo>
                      <a:cubicBezTo>
                        <a:pt x="4515693" y="311192"/>
                        <a:pt x="4512639" y="311371"/>
                        <a:pt x="4509405" y="311731"/>
                      </a:cubicBezTo>
                      <a:lnTo>
                        <a:pt x="4509405" y="311731"/>
                      </a:lnTo>
                      <a:cubicBezTo>
                        <a:pt x="4496648" y="313168"/>
                        <a:pt x="4490719" y="310653"/>
                        <a:pt x="4484970" y="319816"/>
                      </a:cubicBezTo>
                      <a:lnTo>
                        <a:pt x="4484970" y="319816"/>
                      </a:lnTo>
                      <a:cubicBezTo>
                        <a:pt x="4481017" y="325745"/>
                        <a:pt x="4482095" y="329878"/>
                        <a:pt x="4476525" y="331674"/>
                      </a:cubicBezTo>
                      <a:lnTo>
                        <a:pt x="4476525" y="331674"/>
                      </a:lnTo>
                      <a:cubicBezTo>
                        <a:pt x="4473111" y="331135"/>
                        <a:pt x="4472751" y="328979"/>
                        <a:pt x="4471314" y="326464"/>
                      </a:cubicBezTo>
                      <a:lnTo>
                        <a:pt x="4471314" y="326464"/>
                      </a:lnTo>
                      <a:cubicBezTo>
                        <a:pt x="4468440" y="321253"/>
                        <a:pt x="4468080" y="316402"/>
                        <a:pt x="4467362" y="313527"/>
                      </a:cubicBezTo>
                      <a:lnTo>
                        <a:pt x="4467362" y="313527"/>
                      </a:lnTo>
                      <a:cubicBezTo>
                        <a:pt x="4466463" y="310653"/>
                        <a:pt x="4467002" y="310653"/>
                        <a:pt x="4464487" y="310473"/>
                      </a:cubicBezTo>
                      <a:lnTo>
                        <a:pt x="4464487" y="310473"/>
                      </a:lnTo>
                      <a:cubicBezTo>
                        <a:pt x="4463768" y="310653"/>
                        <a:pt x="4462870" y="310653"/>
                        <a:pt x="4461972" y="310653"/>
                      </a:cubicBezTo>
                      <a:lnTo>
                        <a:pt x="4461972" y="310653"/>
                      </a:lnTo>
                      <a:cubicBezTo>
                        <a:pt x="4453886" y="310293"/>
                        <a:pt x="4442028" y="306341"/>
                        <a:pt x="4441130" y="297177"/>
                      </a:cubicBezTo>
                      <a:lnTo>
                        <a:pt x="4441130" y="297177"/>
                      </a:lnTo>
                      <a:cubicBezTo>
                        <a:pt x="4441130" y="295920"/>
                        <a:pt x="4441489" y="294662"/>
                        <a:pt x="4441848" y="293943"/>
                      </a:cubicBezTo>
                      <a:lnTo>
                        <a:pt x="4441848" y="293943"/>
                      </a:lnTo>
                      <a:cubicBezTo>
                        <a:pt x="4443465" y="289092"/>
                        <a:pt x="4445262" y="286577"/>
                        <a:pt x="4445082" y="285319"/>
                      </a:cubicBezTo>
                      <a:lnTo>
                        <a:pt x="4445082" y="285319"/>
                      </a:lnTo>
                      <a:cubicBezTo>
                        <a:pt x="4445082" y="284241"/>
                        <a:pt x="4444543" y="282624"/>
                        <a:pt x="4441309" y="279390"/>
                      </a:cubicBezTo>
                      <a:lnTo>
                        <a:pt x="4441309" y="279390"/>
                      </a:lnTo>
                      <a:cubicBezTo>
                        <a:pt x="4433224" y="272203"/>
                        <a:pt x="4429271" y="263219"/>
                        <a:pt x="4421725" y="263579"/>
                      </a:cubicBezTo>
                      <a:lnTo>
                        <a:pt x="4421725" y="263579"/>
                      </a:lnTo>
                      <a:cubicBezTo>
                        <a:pt x="4419928" y="263579"/>
                        <a:pt x="4417593" y="263938"/>
                        <a:pt x="4414718" y="265375"/>
                      </a:cubicBezTo>
                      <a:lnTo>
                        <a:pt x="4414718" y="265375"/>
                      </a:lnTo>
                      <a:cubicBezTo>
                        <a:pt x="4406812" y="267891"/>
                        <a:pt x="4403578" y="268609"/>
                        <a:pt x="4400164" y="268789"/>
                      </a:cubicBezTo>
                      <a:lnTo>
                        <a:pt x="4400164" y="268789"/>
                      </a:lnTo>
                      <a:cubicBezTo>
                        <a:pt x="4396212" y="268789"/>
                        <a:pt x="4393876" y="267711"/>
                        <a:pt x="4384353" y="266993"/>
                      </a:cubicBezTo>
                      <a:lnTo>
                        <a:pt x="4384353" y="266993"/>
                      </a:lnTo>
                      <a:cubicBezTo>
                        <a:pt x="4377526" y="265914"/>
                        <a:pt x="4369800" y="265196"/>
                        <a:pt x="4362433" y="265196"/>
                      </a:cubicBezTo>
                      <a:lnTo>
                        <a:pt x="4362433" y="265196"/>
                      </a:lnTo>
                      <a:cubicBezTo>
                        <a:pt x="4353091" y="265196"/>
                        <a:pt x="4344286" y="266094"/>
                        <a:pt x="4338357" y="268250"/>
                      </a:cubicBezTo>
                      <a:lnTo>
                        <a:pt x="4338357" y="268250"/>
                      </a:lnTo>
                      <a:cubicBezTo>
                        <a:pt x="4331710" y="271305"/>
                        <a:pt x="4324522" y="273461"/>
                        <a:pt x="4318593" y="273640"/>
                      </a:cubicBezTo>
                      <a:lnTo>
                        <a:pt x="4318593" y="273640"/>
                      </a:lnTo>
                      <a:cubicBezTo>
                        <a:pt x="4313742" y="273820"/>
                        <a:pt x="4308891" y="271844"/>
                        <a:pt x="4307454" y="266993"/>
                      </a:cubicBezTo>
                      <a:lnTo>
                        <a:pt x="4307454" y="266993"/>
                      </a:lnTo>
                      <a:cubicBezTo>
                        <a:pt x="4304220" y="259087"/>
                        <a:pt x="4306376" y="252619"/>
                        <a:pt x="4293259" y="249924"/>
                      </a:cubicBezTo>
                      <a:lnTo>
                        <a:pt x="4293259" y="249924"/>
                      </a:lnTo>
                      <a:cubicBezTo>
                        <a:pt x="4280323" y="246330"/>
                        <a:pt x="4266489" y="239862"/>
                        <a:pt x="4255888" y="238425"/>
                      </a:cubicBezTo>
                      <a:lnTo>
                        <a:pt x="4255888" y="238425"/>
                      </a:lnTo>
                      <a:lnTo>
                        <a:pt x="4256067" y="238604"/>
                      </a:lnTo>
                      <a:lnTo>
                        <a:pt x="4251396" y="238065"/>
                      </a:lnTo>
                      <a:cubicBezTo>
                        <a:pt x="4245108" y="237347"/>
                        <a:pt x="4240975" y="234113"/>
                        <a:pt x="4240796" y="229621"/>
                      </a:cubicBezTo>
                      <a:lnTo>
                        <a:pt x="4240796" y="229621"/>
                      </a:lnTo>
                      <a:cubicBezTo>
                        <a:pt x="4240796" y="225129"/>
                        <a:pt x="4245287" y="222254"/>
                        <a:pt x="4251036" y="222075"/>
                      </a:cubicBezTo>
                      <a:lnTo>
                        <a:pt x="4251036" y="222075"/>
                      </a:lnTo>
                      <a:cubicBezTo>
                        <a:pt x="4251755" y="222075"/>
                        <a:pt x="4252474" y="222075"/>
                        <a:pt x="4253372" y="222254"/>
                      </a:cubicBezTo>
                      <a:lnTo>
                        <a:pt x="4253372" y="222254"/>
                      </a:lnTo>
                      <a:cubicBezTo>
                        <a:pt x="4257325" y="222793"/>
                        <a:pt x="4261098" y="223332"/>
                        <a:pt x="4263255" y="223512"/>
                      </a:cubicBezTo>
                      <a:lnTo>
                        <a:pt x="4263255" y="223512"/>
                      </a:lnTo>
                      <a:cubicBezTo>
                        <a:pt x="4262895" y="222793"/>
                        <a:pt x="4261997" y="221535"/>
                        <a:pt x="4260739" y="220098"/>
                      </a:cubicBezTo>
                      <a:lnTo>
                        <a:pt x="4260739" y="220098"/>
                      </a:lnTo>
                      <a:cubicBezTo>
                        <a:pt x="4253372" y="213450"/>
                        <a:pt x="4232351" y="207521"/>
                        <a:pt x="4220852" y="207701"/>
                      </a:cubicBezTo>
                      <a:lnTo>
                        <a:pt x="4220852" y="207701"/>
                      </a:lnTo>
                      <a:cubicBezTo>
                        <a:pt x="4217977" y="207701"/>
                        <a:pt x="4215641" y="208060"/>
                        <a:pt x="4214384" y="208779"/>
                      </a:cubicBezTo>
                      <a:lnTo>
                        <a:pt x="4214384" y="208779"/>
                      </a:lnTo>
                      <a:cubicBezTo>
                        <a:pt x="4207736" y="210755"/>
                        <a:pt x="4199471" y="221535"/>
                        <a:pt x="4186175" y="228363"/>
                      </a:cubicBezTo>
                      <a:lnTo>
                        <a:pt x="4186175" y="228363"/>
                      </a:lnTo>
                      <a:cubicBezTo>
                        <a:pt x="4178808" y="233574"/>
                        <a:pt x="4175754" y="237886"/>
                        <a:pt x="4171082" y="238604"/>
                      </a:cubicBezTo>
                      <a:lnTo>
                        <a:pt x="4171082" y="238604"/>
                      </a:lnTo>
                      <a:cubicBezTo>
                        <a:pt x="4168028" y="238604"/>
                        <a:pt x="4166770" y="235729"/>
                        <a:pt x="4166411" y="233574"/>
                      </a:cubicBezTo>
                      <a:lnTo>
                        <a:pt x="4166411" y="233574"/>
                      </a:lnTo>
                      <a:cubicBezTo>
                        <a:pt x="4166231" y="232855"/>
                        <a:pt x="4166231" y="232136"/>
                        <a:pt x="4166231" y="231597"/>
                      </a:cubicBezTo>
                      <a:lnTo>
                        <a:pt x="4166231" y="231597"/>
                      </a:lnTo>
                      <a:cubicBezTo>
                        <a:pt x="4166411" y="224231"/>
                        <a:pt x="4172700" y="219020"/>
                        <a:pt x="4173239" y="218661"/>
                      </a:cubicBezTo>
                      <a:lnTo>
                        <a:pt x="4173239" y="218661"/>
                      </a:lnTo>
                      <a:cubicBezTo>
                        <a:pt x="4173239" y="218481"/>
                        <a:pt x="4173778" y="217223"/>
                        <a:pt x="4173957" y="216505"/>
                      </a:cubicBezTo>
                      <a:lnTo>
                        <a:pt x="4173957" y="216505"/>
                      </a:lnTo>
                      <a:cubicBezTo>
                        <a:pt x="4173598" y="216505"/>
                        <a:pt x="4173059" y="216684"/>
                        <a:pt x="4172520" y="216864"/>
                      </a:cubicBezTo>
                      <a:lnTo>
                        <a:pt x="4172520" y="216864"/>
                      </a:lnTo>
                      <a:cubicBezTo>
                        <a:pt x="4169645" y="218122"/>
                        <a:pt x="4165692" y="218481"/>
                        <a:pt x="4161919" y="218481"/>
                      </a:cubicBezTo>
                      <a:lnTo>
                        <a:pt x="4161919" y="218481"/>
                      </a:lnTo>
                      <a:cubicBezTo>
                        <a:pt x="4157068" y="217762"/>
                        <a:pt x="4152217" y="219379"/>
                        <a:pt x="4150241" y="213630"/>
                      </a:cubicBezTo>
                      <a:lnTo>
                        <a:pt x="4150241" y="213630"/>
                      </a:lnTo>
                      <a:cubicBezTo>
                        <a:pt x="4150420" y="211474"/>
                        <a:pt x="4151858" y="210576"/>
                        <a:pt x="4152756" y="210036"/>
                      </a:cubicBezTo>
                      <a:lnTo>
                        <a:pt x="4152756" y="210036"/>
                      </a:lnTo>
                      <a:cubicBezTo>
                        <a:pt x="4160841" y="203928"/>
                        <a:pt x="4175754" y="205365"/>
                        <a:pt x="4179168" y="203209"/>
                      </a:cubicBezTo>
                      <a:lnTo>
                        <a:pt x="4179168" y="203209"/>
                      </a:lnTo>
                      <a:cubicBezTo>
                        <a:pt x="4179168" y="203209"/>
                        <a:pt x="4179347" y="203029"/>
                        <a:pt x="4179347" y="203029"/>
                      </a:cubicBezTo>
                      <a:lnTo>
                        <a:pt x="4179347" y="203029"/>
                      </a:lnTo>
                      <a:cubicBezTo>
                        <a:pt x="4177730" y="202670"/>
                        <a:pt x="4175215" y="202490"/>
                        <a:pt x="4171622" y="202490"/>
                      </a:cubicBezTo>
                      <a:lnTo>
                        <a:pt x="4171622" y="202490"/>
                      </a:lnTo>
                      <a:lnTo>
                        <a:pt x="4171622" y="201053"/>
                      </a:lnTo>
                      <a:lnTo>
                        <a:pt x="4171442" y="202311"/>
                      </a:lnTo>
                      <a:lnTo>
                        <a:pt x="4171082" y="202311"/>
                      </a:lnTo>
                      <a:cubicBezTo>
                        <a:pt x="4153654" y="202311"/>
                        <a:pt x="4123829" y="199795"/>
                        <a:pt x="4114845" y="198537"/>
                      </a:cubicBezTo>
                      <a:lnTo>
                        <a:pt x="4114845" y="198537"/>
                      </a:lnTo>
                      <a:lnTo>
                        <a:pt x="4114845" y="198537"/>
                      </a:lnTo>
                      <a:cubicBezTo>
                        <a:pt x="4109096" y="198537"/>
                        <a:pt x="4104604" y="196741"/>
                        <a:pt x="4101729" y="196741"/>
                      </a:cubicBezTo>
                      <a:lnTo>
                        <a:pt x="4101729" y="196741"/>
                      </a:lnTo>
                      <a:cubicBezTo>
                        <a:pt x="4100292" y="196741"/>
                        <a:pt x="4099214" y="196920"/>
                        <a:pt x="4097777" y="198178"/>
                      </a:cubicBezTo>
                      <a:lnTo>
                        <a:pt x="4097777" y="198178"/>
                      </a:lnTo>
                      <a:cubicBezTo>
                        <a:pt x="4090589" y="202490"/>
                        <a:pt x="4084481" y="202670"/>
                        <a:pt x="4075318" y="202670"/>
                      </a:cubicBezTo>
                      <a:lnTo>
                        <a:pt x="4075318" y="202670"/>
                      </a:lnTo>
                      <a:cubicBezTo>
                        <a:pt x="4068670" y="202670"/>
                        <a:pt x="4066693" y="203029"/>
                        <a:pt x="4066693" y="205185"/>
                      </a:cubicBezTo>
                      <a:lnTo>
                        <a:pt x="4066693" y="205185"/>
                      </a:lnTo>
                      <a:cubicBezTo>
                        <a:pt x="4066693" y="206263"/>
                        <a:pt x="4067232" y="208240"/>
                        <a:pt x="4068490" y="211294"/>
                      </a:cubicBezTo>
                      <a:lnTo>
                        <a:pt x="4068490" y="211294"/>
                      </a:lnTo>
                      <a:cubicBezTo>
                        <a:pt x="4071005" y="218840"/>
                        <a:pt x="4074060" y="227644"/>
                        <a:pt x="4074060" y="233574"/>
                      </a:cubicBezTo>
                      <a:lnTo>
                        <a:pt x="4074060" y="233574"/>
                      </a:lnTo>
                      <a:cubicBezTo>
                        <a:pt x="4074060" y="236269"/>
                        <a:pt x="4072802" y="240042"/>
                        <a:pt x="4069029" y="240042"/>
                      </a:cubicBezTo>
                      <a:lnTo>
                        <a:pt x="4069029" y="240042"/>
                      </a:lnTo>
                      <a:cubicBezTo>
                        <a:pt x="4068310" y="240042"/>
                        <a:pt x="4067412" y="239862"/>
                        <a:pt x="4067053" y="239682"/>
                      </a:cubicBezTo>
                      <a:lnTo>
                        <a:pt x="4067053" y="239682"/>
                      </a:lnTo>
                      <a:cubicBezTo>
                        <a:pt x="4060584" y="238784"/>
                        <a:pt x="4054655" y="235729"/>
                        <a:pt x="4050523" y="235909"/>
                      </a:cubicBezTo>
                      <a:lnTo>
                        <a:pt x="4050523" y="235909"/>
                      </a:lnTo>
                      <a:cubicBezTo>
                        <a:pt x="4048007" y="235909"/>
                        <a:pt x="4046390" y="236448"/>
                        <a:pt x="4044594" y="238784"/>
                      </a:cubicBezTo>
                      <a:lnTo>
                        <a:pt x="4044594" y="238784"/>
                      </a:lnTo>
                      <a:cubicBezTo>
                        <a:pt x="4040461" y="244534"/>
                        <a:pt x="4036868" y="248846"/>
                        <a:pt x="4031118" y="248846"/>
                      </a:cubicBezTo>
                      <a:lnTo>
                        <a:pt x="4031118" y="248846"/>
                      </a:lnTo>
                      <a:cubicBezTo>
                        <a:pt x="4027704" y="248846"/>
                        <a:pt x="4024291" y="247408"/>
                        <a:pt x="4020518" y="244893"/>
                      </a:cubicBezTo>
                      <a:lnTo>
                        <a:pt x="4020518" y="244893"/>
                      </a:lnTo>
                      <a:cubicBezTo>
                        <a:pt x="4010097" y="240221"/>
                        <a:pt x="4004347" y="235191"/>
                        <a:pt x="3994106" y="235191"/>
                      </a:cubicBezTo>
                      <a:lnTo>
                        <a:pt x="3994106" y="235191"/>
                      </a:lnTo>
                      <a:cubicBezTo>
                        <a:pt x="3992129" y="235191"/>
                        <a:pt x="3989973" y="235370"/>
                        <a:pt x="3987638" y="235729"/>
                      </a:cubicBezTo>
                      <a:lnTo>
                        <a:pt x="3987638" y="235729"/>
                      </a:lnTo>
                      <a:cubicBezTo>
                        <a:pt x="3979732" y="236987"/>
                        <a:pt x="3972186" y="238784"/>
                        <a:pt x="3965358" y="238784"/>
                      </a:cubicBezTo>
                      <a:lnTo>
                        <a:pt x="3965358" y="238784"/>
                      </a:lnTo>
                      <a:cubicBezTo>
                        <a:pt x="3958710" y="238784"/>
                        <a:pt x="3952422" y="236808"/>
                        <a:pt x="3949367" y="230699"/>
                      </a:cubicBezTo>
                      <a:lnTo>
                        <a:pt x="3949367" y="230699"/>
                      </a:lnTo>
                      <a:cubicBezTo>
                        <a:pt x="3947391" y="227644"/>
                        <a:pt x="3946133" y="225129"/>
                        <a:pt x="3945055" y="223512"/>
                      </a:cubicBezTo>
                      <a:lnTo>
                        <a:pt x="3945055" y="223512"/>
                      </a:lnTo>
                      <a:cubicBezTo>
                        <a:pt x="3943977" y="221895"/>
                        <a:pt x="3943798" y="221895"/>
                        <a:pt x="3943798" y="221895"/>
                      </a:cubicBezTo>
                      <a:lnTo>
                        <a:pt x="3943798" y="221895"/>
                      </a:lnTo>
                      <a:cubicBezTo>
                        <a:pt x="3943798" y="221895"/>
                        <a:pt x="3941462" y="222973"/>
                        <a:pt x="3937868" y="228183"/>
                      </a:cubicBezTo>
                      <a:lnTo>
                        <a:pt x="3937868" y="228183"/>
                      </a:lnTo>
                      <a:cubicBezTo>
                        <a:pt x="3928705" y="241479"/>
                        <a:pt x="3923315" y="249744"/>
                        <a:pt x="3915050" y="255314"/>
                      </a:cubicBezTo>
                      <a:lnTo>
                        <a:pt x="3915050" y="255314"/>
                      </a:lnTo>
                      <a:cubicBezTo>
                        <a:pt x="3911457" y="258009"/>
                        <a:pt x="3909840" y="260345"/>
                        <a:pt x="3906066" y="260704"/>
                      </a:cubicBezTo>
                      <a:lnTo>
                        <a:pt x="3906066" y="260704"/>
                      </a:lnTo>
                      <a:cubicBezTo>
                        <a:pt x="3903192" y="260524"/>
                        <a:pt x="3901036" y="259267"/>
                        <a:pt x="3897802" y="256931"/>
                      </a:cubicBezTo>
                      <a:lnTo>
                        <a:pt x="3897802" y="256931"/>
                      </a:lnTo>
                      <a:cubicBezTo>
                        <a:pt x="3889177" y="251720"/>
                        <a:pt x="3879475" y="245791"/>
                        <a:pt x="3879116" y="236269"/>
                      </a:cubicBezTo>
                      <a:lnTo>
                        <a:pt x="3879116" y="236269"/>
                      </a:lnTo>
                      <a:cubicBezTo>
                        <a:pt x="3879116" y="235729"/>
                        <a:pt x="3879116" y="235011"/>
                        <a:pt x="3879295" y="234292"/>
                      </a:cubicBezTo>
                      <a:lnTo>
                        <a:pt x="3879295" y="234292"/>
                      </a:lnTo>
                      <a:cubicBezTo>
                        <a:pt x="3879655" y="230699"/>
                        <a:pt x="3881631" y="227465"/>
                        <a:pt x="3884686" y="227644"/>
                      </a:cubicBezTo>
                      <a:lnTo>
                        <a:pt x="3884686" y="227644"/>
                      </a:lnTo>
                      <a:cubicBezTo>
                        <a:pt x="3886842" y="227644"/>
                        <a:pt x="3888099" y="228363"/>
                        <a:pt x="3890076" y="228363"/>
                      </a:cubicBezTo>
                      <a:lnTo>
                        <a:pt x="3890076" y="228363"/>
                      </a:lnTo>
                      <a:cubicBezTo>
                        <a:pt x="3890615" y="228363"/>
                        <a:pt x="3891154" y="228363"/>
                        <a:pt x="3891154" y="228363"/>
                      </a:cubicBezTo>
                      <a:lnTo>
                        <a:pt x="3891154" y="228363"/>
                      </a:lnTo>
                      <a:cubicBezTo>
                        <a:pt x="3892591" y="227644"/>
                        <a:pt x="3892591" y="227105"/>
                        <a:pt x="3892591" y="226746"/>
                      </a:cubicBezTo>
                      <a:lnTo>
                        <a:pt x="3892591" y="226746"/>
                      </a:lnTo>
                      <a:cubicBezTo>
                        <a:pt x="3892771" y="226207"/>
                        <a:pt x="3891513" y="224231"/>
                        <a:pt x="3889177" y="223871"/>
                      </a:cubicBezTo>
                      <a:lnTo>
                        <a:pt x="3889177" y="223871"/>
                      </a:lnTo>
                      <a:cubicBezTo>
                        <a:pt x="3883967" y="222254"/>
                        <a:pt x="3874983" y="222434"/>
                        <a:pt x="3873366" y="215067"/>
                      </a:cubicBezTo>
                      <a:lnTo>
                        <a:pt x="3873366" y="215067"/>
                      </a:lnTo>
                      <a:cubicBezTo>
                        <a:pt x="3873366" y="213091"/>
                        <a:pt x="3874624" y="211474"/>
                        <a:pt x="3876241" y="210216"/>
                      </a:cubicBezTo>
                      <a:lnTo>
                        <a:pt x="3876241" y="210216"/>
                      </a:lnTo>
                      <a:cubicBezTo>
                        <a:pt x="3880194" y="207341"/>
                        <a:pt x="3882170" y="204467"/>
                        <a:pt x="3881990" y="204287"/>
                      </a:cubicBezTo>
                      <a:lnTo>
                        <a:pt x="3881990" y="204287"/>
                      </a:lnTo>
                      <a:cubicBezTo>
                        <a:pt x="3881811" y="204287"/>
                        <a:pt x="3882170" y="203748"/>
                        <a:pt x="3878038" y="202490"/>
                      </a:cubicBezTo>
                      <a:lnTo>
                        <a:pt x="3878038" y="202490"/>
                      </a:lnTo>
                      <a:cubicBezTo>
                        <a:pt x="3872108" y="199616"/>
                        <a:pt x="3868156" y="197998"/>
                        <a:pt x="3867437" y="193327"/>
                      </a:cubicBezTo>
                      <a:lnTo>
                        <a:pt x="3867437" y="193327"/>
                      </a:lnTo>
                      <a:cubicBezTo>
                        <a:pt x="3867617" y="189913"/>
                        <a:pt x="3870491" y="188835"/>
                        <a:pt x="3873007" y="188296"/>
                      </a:cubicBezTo>
                      <a:lnTo>
                        <a:pt x="3873007" y="188296"/>
                      </a:lnTo>
                      <a:cubicBezTo>
                        <a:pt x="3874085" y="188117"/>
                        <a:pt x="3874983" y="187937"/>
                        <a:pt x="3876061" y="187937"/>
                      </a:cubicBezTo>
                      <a:lnTo>
                        <a:pt x="3876061" y="187937"/>
                      </a:lnTo>
                      <a:cubicBezTo>
                        <a:pt x="3878577" y="187937"/>
                        <a:pt x="3881092" y="188296"/>
                        <a:pt x="3882889" y="188296"/>
                      </a:cubicBezTo>
                      <a:lnTo>
                        <a:pt x="3882889" y="188296"/>
                      </a:lnTo>
                      <a:cubicBezTo>
                        <a:pt x="3885045" y="187937"/>
                        <a:pt x="3884865" y="188296"/>
                        <a:pt x="3885045" y="187577"/>
                      </a:cubicBezTo>
                      <a:lnTo>
                        <a:pt x="3885045" y="187577"/>
                      </a:lnTo>
                      <a:cubicBezTo>
                        <a:pt x="3885045" y="187038"/>
                        <a:pt x="3884865" y="186140"/>
                        <a:pt x="3884506" y="185242"/>
                      </a:cubicBezTo>
                      <a:lnTo>
                        <a:pt x="3884506" y="185242"/>
                      </a:lnTo>
                      <a:cubicBezTo>
                        <a:pt x="3879475" y="175360"/>
                        <a:pt x="3876960" y="177516"/>
                        <a:pt x="3869593" y="171766"/>
                      </a:cubicBezTo>
                      <a:lnTo>
                        <a:pt x="3869593" y="171766"/>
                      </a:lnTo>
                      <a:cubicBezTo>
                        <a:pt x="3864203" y="167993"/>
                        <a:pt x="3863484" y="165118"/>
                        <a:pt x="3862945" y="165837"/>
                      </a:cubicBezTo>
                      <a:lnTo>
                        <a:pt x="3862945" y="165837"/>
                      </a:lnTo>
                      <a:cubicBezTo>
                        <a:pt x="3862227" y="165837"/>
                        <a:pt x="3860609" y="166197"/>
                        <a:pt x="3857375" y="167993"/>
                      </a:cubicBezTo>
                      <a:lnTo>
                        <a:pt x="3857375" y="167993"/>
                      </a:lnTo>
                      <a:cubicBezTo>
                        <a:pt x="3851446" y="170329"/>
                        <a:pt x="3847314" y="171407"/>
                        <a:pt x="3843721" y="171407"/>
                      </a:cubicBezTo>
                      <a:lnTo>
                        <a:pt x="3843721" y="171407"/>
                      </a:lnTo>
                      <a:cubicBezTo>
                        <a:pt x="3840666" y="171407"/>
                        <a:pt x="3838150" y="170509"/>
                        <a:pt x="3835276" y="169071"/>
                      </a:cubicBezTo>
                      <a:lnTo>
                        <a:pt x="3835276" y="169071"/>
                      </a:lnTo>
                      <a:cubicBezTo>
                        <a:pt x="3830784" y="165658"/>
                        <a:pt x="3810122" y="154698"/>
                        <a:pt x="3799162" y="154877"/>
                      </a:cubicBezTo>
                      <a:lnTo>
                        <a:pt x="3799162" y="154877"/>
                      </a:lnTo>
                      <a:cubicBezTo>
                        <a:pt x="3798443" y="154877"/>
                        <a:pt x="3797904" y="154877"/>
                        <a:pt x="3797724" y="154877"/>
                      </a:cubicBezTo>
                      <a:lnTo>
                        <a:pt x="3797724" y="154877"/>
                      </a:lnTo>
                      <a:cubicBezTo>
                        <a:pt x="3783890" y="158111"/>
                        <a:pt x="3784069" y="156674"/>
                        <a:pt x="3782632" y="163501"/>
                      </a:cubicBezTo>
                      <a:lnTo>
                        <a:pt x="3782632" y="163501"/>
                      </a:lnTo>
                      <a:cubicBezTo>
                        <a:pt x="3780656" y="175180"/>
                        <a:pt x="3768258" y="177696"/>
                        <a:pt x="3753705" y="177696"/>
                      </a:cubicBezTo>
                      <a:lnTo>
                        <a:pt x="3753705" y="177696"/>
                      </a:lnTo>
                      <a:cubicBezTo>
                        <a:pt x="3747955" y="177696"/>
                        <a:pt x="3742026" y="178055"/>
                        <a:pt x="3736097" y="178055"/>
                      </a:cubicBezTo>
                      <a:lnTo>
                        <a:pt x="3736097" y="178055"/>
                      </a:lnTo>
                      <a:cubicBezTo>
                        <a:pt x="3727473" y="178055"/>
                        <a:pt x="3718489" y="176977"/>
                        <a:pt x="3710224" y="172126"/>
                      </a:cubicBezTo>
                      <a:lnTo>
                        <a:pt x="3710224" y="172126"/>
                      </a:lnTo>
                      <a:cubicBezTo>
                        <a:pt x="3700522" y="166736"/>
                        <a:pt x="3694952" y="165837"/>
                        <a:pt x="3693515" y="160088"/>
                      </a:cubicBezTo>
                      <a:lnTo>
                        <a:pt x="3693515" y="160088"/>
                      </a:lnTo>
                      <a:cubicBezTo>
                        <a:pt x="3693515" y="157752"/>
                        <a:pt x="3695311" y="156494"/>
                        <a:pt x="3696928" y="155776"/>
                      </a:cubicBezTo>
                      <a:lnTo>
                        <a:pt x="3696928" y="155776"/>
                      </a:lnTo>
                      <a:cubicBezTo>
                        <a:pt x="3698007" y="155237"/>
                        <a:pt x="3698905" y="153799"/>
                        <a:pt x="3698905" y="152362"/>
                      </a:cubicBezTo>
                      <a:lnTo>
                        <a:pt x="3698905" y="152362"/>
                      </a:lnTo>
                      <a:cubicBezTo>
                        <a:pt x="3698725" y="150745"/>
                        <a:pt x="3698546" y="149667"/>
                        <a:pt x="3694952" y="149487"/>
                      </a:cubicBezTo>
                      <a:lnTo>
                        <a:pt x="3694952" y="149487"/>
                      </a:lnTo>
                      <a:cubicBezTo>
                        <a:pt x="3694233" y="149487"/>
                        <a:pt x="3693155" y="149667"/>
                        <a:pt x="3692077" y="149846"/>
                      </a:cubicBezTo>
                      <a:lnTo>
                        <a:pt x="3692077" y="149846"/>
                      </a:lnTo>
                      <a:cubicBezTo>
                        <a:pt x="3685968" y="151284"/>
                        <a:pt x="3678422" y="152362"/>
                        <a:pt x="3670696" y="152362"/>
                      </a:cubicBezTo>
                      <a:lnTo>
                        <a:pt x="3670696" y="152362"/>
                      </a:lnTo>
                      <a:cubicBezTo>
                        <a:pt x="3663150" y="152362"/>
                        <a:pt x="3655245" y="151284"/>
                        <a:pt x="3648417" y="148589"/>
                      </a:cubicBezTo>
                      <a:lnTo>
                        <a:pt x="3648417" y="148589"/>
                      </a:lnTo>
                      <a:cubicBezTo>
                        <a:pt x="3639972" y="145534"/>
                        <a:pt x="3635481" y="144456"/>
                        <a:pt x="3630450" y="144456"/>
                      </a:cubicBezTo>
                      <a:lnTo>
                        <a:pt x="3630450" y="144456"/>
                      </a:lnTo>
                      <a:cubicBezTo>
                        <a:pt x="3626856" y="144456"/>
                        <a:pt x="3622724" y="144995"/>
                        <a:pt x="3616615" y="146253"/>
                      </a:cubicBezTo>
                      <a:lnTo>
                        <a:pt x="3616615" y="146253"/>
                      </a:lnTo>
                      <a:cubicBezTo>
                        <a:pt x="3614639" y="146433"/>
                        <a:pt x="3613022" y="146433"/>
                        <a:pt x="3611405" y="146433"/>
                      </a:cubicBezTo>
                      <a:lnTo>
                        <a:pt x="3611405" y="146433"/>
                      </a:lnTo>
                      <a:cubicBezTo>
                        <a:pt x="3601882" y="146433"/>
                        <a:pt x="3600085" y="143199"/>
                        <a:pt x="3587149" y="142300"/>
                      </a:cubicBezTo>
                      <a:lnTo>
                        <a:pt x="3587149" y="142300"/>
                      </a:lnTo>
                      <a:cubicBezTo>
                        <a:pt x="3574213" y="141222"/>
                        <a:pt x="3556425" y="135293"/>
                        <a:pt x="3549777" y="135473"/>
                      </a:cubicBezTo>
                      <a:lnTo>
                        <a:pt x="3549777" y="135473"/>
                      </a:lnTo>
                      <a:cubicBezTo>
                        <a:pt x="3549418" y="135473"/>
                        <a:pt x="3549058" y="135473"/>
                        <a:pt x="3548879" y="135473"/>
                      </a:cubicBezTo>
                      <a:lnTo>
                        <a:pt x="3548879" y="135473"/>
                      </a:lnTo>
                      <a:cubicBezTo>
                        <a:pt x="3549058" y="136551"/>
                        <a:pt x="3549238" y="137808"/>
                        <a:pt x="3549238" y="138707"/>
                      </a:cubicBezTo>
                      <a:lnTo>
                        <a:pt x="3549238" y="138707"/>
                      </a:lnTo>
                      <a:cubicBezTo>
                        <a:pt x="3549238" y="146073"/>
                        <a:pt x="3543489" y="150385"/>
                        <a:pt x="3535404" y="150206"/>
                      </a:cubicBezTo>
                      <a:lnTo>
                        <a:pt x="3535404" y="150206"/>
                      </a:lnTo>
                      <a:cubicBezTo>
                        <a:pt x="3533966" y="149846"/>
                        <a:pt x="3532888" y="149846"/>
                        <a:pt x="3532349" y="149846"/>
                      </a:cubicBezTo>
                      <a:lnTo>
                        <a:pt x="3532349" y="149846"/>
                      </a:lnTo>
                      <a:cubicBezTo>
                        <a:pt x="3530373" y="149667"/>
                        <a:pt x="3528396" y="151284"/>
                        <a:pt x="3517077" y="155596"/>
                      </a:cubicBezTo>
                      <a:lnTo>
                        <a:pt x="3517077" y="155596"/>
                      </a:lnTo>
                      <a:cubicBezTo>
                        <a:pt x="3503961" y="160088"/>
                        <a:pt x="3497313" y="162783"/>
                        <a:pt x="3491384" y="162783"/>
                      </a:cubicBezTo>
                      <a:lnTo>
                        <a:pt x="3491384" y="162783"/>
                      </a:lnTo>
                      <a:cubicBezTo>
                        <a:pt x="3490126" y="162783"/>
                        <a:pt x="3489048" y="162603"/>
                        <a:pt x="3487970" y="162423"/>
                      </a:cubicBezTo>
                      <a:lnTo>
                        <a:pt x="3487970" y="162423"/>
                      </a:lnTo>
                      <a:cubicBezTo>
                        <a:pt x="3486533" y="162064"/>
                        <a:pt x="3485455" y="161884"/>
                        <a:pt x="3484377" y="161884"/>
                      </a:cubicBezTo>
                      <a:lnTo>
                        <a:pt x="3484377" y="161884"/>
                      </a:lnTo>
                      <a:cubicBezTo>
                        <a:pt x="3482041" y="161884"/>
                        <a:pt x="3478987" y="162962"/>
                        <a:pt x="3471440" y="168892"/>
                      </a:cubicBezTo>
                      <a:lnTo>
                        <a:pt x="3471440" y="168892"/>
                      </a:lnTo>
                      <a:cubicBezTo>
                        <a:pt x="3460840" y="175539"/>
                        <a:pt x="3432272" y="186679"/>
                        <a:pt x="3420234" y="186679"/>
                      </a:cubicBezTo>
                      <a:lnTo>
                        <a:pt x="3420234" y="186679"/>
                      </a:lnTo>
                      <a:cubicBezTo>
                        <a:pt x="3419515" y="186679"/>
                        <a:pt x="3418976" y="186679"/>
                        <a:pt x="3417898" y="186499"/>
                      </a:cubicBezTo>
                      <a:lnTo>
                        <a:pt x="3417898" y="186499"/>
                      </a:lnTo>
                      <a:cubicBezTo>
                        <a:pt x="3414844" y="185421"/>
                        <a:pt x="3412508" y="185062"/>
                        <a:pt x="3411969" y="181469"/>
                      </a:cubicBezTo>
                      <a:lnTo>
                        <a:pt x="3411969" y="181469"/>
                      </a:lnTo>
                      <a:cubicBezTo>
                        <a:pt x="3413586" y="175719"/>
                        <a:pt x="3419156" y="176078"/>
                        <a:pt x="3424546" y="173563"/>
                      </a:cubicBezTo>
                      <a:lnTo>
                        <a:pt x="3424546" y="173563"/>
                      </a:lnTo>
                      <a:cubicBezTo>
                        <a:pt x="3433170" y="171048"/>
                        <a:pt x="3460121" y="159908"/>
                        <a:pt x="3464253" y="155596"/>
                      </a:cubicBezTo>
                      <a:lnTo>
                        <a:pt x="3464253" y="155596"/>
                      </a:lnTo>
                      <a:cubicBezTo>
                        <a:pt x="3469105" y="150745"/>
                        <a:pt x="3473776" y="143019"/>
                        <a:pt x="3485275" y="141581"/>
                      </a:cubicBezTo>
                      <a:lnTo>
                        <a:pt x="3485275" y="141581"/>
                      </a:lnTo>
                      <a:cubicBezTo>
                        <a:pt x="3485275" y="141581"/>
                        <a:pt x="3485634" y="141581"/>
                        <a:pt x="3485814" y="141581"/>
                      </a:cubicBezTo>
                      <a:lnTo>
                        <a:pt x="3485814" y="141581"/>
                      </a:lnTo>
                      <a:cubicBezTo>
                        <a:pt x="3491743" y="141581"/>
                        <a:pt x="3496954" y="142300"/>
                        <a:pt x="3501625" y="142300"/>
                      </a:cubicBezTo>
                      <a:lnTo>
                        <a:pt x="3501625" y="142300"/>
                      </a:lnTo>
                      <a:cubicBezTo>
                        <a:pt x="3506476" y="142300"/>
                        <a:pt x="3510609" y="141581"/>
                        <a:pt x="3514562" y="139425"/>
                      </a:cubicBezTo>
                      <a:lnTo>
                        <a:pt x="3514562" y="139425"/>
                      </a:lnTo>
                      <a:cubicBezTo>
                        <a:pt x="3521389" y="135113"/>
                        <a:pt x="3531271" y="115349"/>
                        <a:pt x="3551394" y="113553"/>
                      </a:cubicBezTo>
                      <a:lnTo>
                        <a:pt x="3551394" y="113553"/>
                      </a:lnTo>
                      <a:cubicBezTo>
                        <a:pt x="3567924" y="113553"/>
                        <a:pt x="3593258" y="107983"/>
                        <a:pt x="3601343" y="101874"/>
                      </a:cubicBezTo>
                      <a:lnTo>
                        <a:pt x="3601343" y="101874"/>
                      </a:lnTo>
                      <a:cubicBezTo>
                        <a:pt x="3609967" y="97023"/>
                        <a:pt x="3612123" y="72408"/>
                        <a:pt x="3611944" y="67018"/>
                      </a:cubicBezTo>
                      <a:lnTo>
                        <a:pt x="3611944" y="67018"/>
                      </a:lnTo>
                      <a:lnTo>
                        <a:pt x="3611944" y="67018"/>
                      </a:lnTo>
                      <a:cubicBezTo>
                        <a:pt x="3611944" y="67018"/>
                        <a:pt x="3611944" y="66838"/>
                        <a:pt x="3611944" y="66479"/>
                      </a:cubicBezTo>
                      <a:lnTo>
                        <a:pt x="3611944" y="66479"/>
                      </a:lnTo>
                      <a:cubicBezTo>
                        <a:pt x="3611764" y="63963"/>
                        <a:pt x="3603319" y="57854"/>
                        <a:pt x="3589485" y="51925"/>
                      </a:cubicBezTo>
                      <a:lnTo>
                        <a:pt x="3589485" y="51925"/>
                      </a:lnTo>
                      <a:cubicBezTo>
                        <a:pt x="3578525" y="45816"/>
                        <a:pt x="3580501" y="44738"/>
                        <a:pt x="3577267" y="44918"/>
                      </a:cubicBezTo>
                      <a:lnTo>
                        <a:pt x="3577267" y="44918"/>
                      </a:lnTo>
                      <a:cubicBezTo>
                        <a:pt x="3575470" y="44918"/>
                        <a:pt x="3572416" y="45098"/>
                        <a:pt x="3567026" y="45637"/>
                      </a:cubicBezTo>
                      <a:lnTo>
                        <a:pt x="3567026" y="45637"/>
                      </a:lnTo>
                      <a:cubicBezTo>
                        <a:pt x="3565588" y="45816"/>
                        <a:pt x="3564151" y="45816"/>
                        <a:pt x="3562893" y="45816"/>
                      </a:cubicBezTo>
                      <a:lnTo>
                        <a:pt x="3562893" y="45816"/>
                      </a:lnTo>
                      <a:cubicBezTo>
                        <a:pt x="3553011" y="45816"/>
                        <a:pt x="3547621" y="42942"/>
                        <a:pt x="3544028" y="42942"/>
                      </a:cubicBezTo>
                      <a:lnTo>
                        <a:pt x="3544028" y="42942"/>
                      </a:lnTo>
                      <a:cubicBezTo>
                        <a:pt x="3542231" y="42942"/>
                        <a:pt x="3540614" y="43481"/>
                        <a:pt x="3538099" y="45277"/>
                      </a:cubicBezTo>
                      <a:lnTo>
                        <a:pt x="3538099" y="45277"/>
                      </a:lnTo>
                      <a:cubicBezTo>
                        <a:pt x="3531451" y="49949"/>
                        <a:pt x="3526600" y="54261"/>
                        <a:pt x="3521389" y="54620"/>
                      </a:cubicBezTo>
                      <a:lnTo>
                        <a:pt x="3521389" y="54620"/>
                      </a:lnTo>
                      <a:cubicBezTo>
                        <a:pt x="3519233" y="54620"/>
                        <a:pt x="3516897" y="53183"/>
                        <a:pt x="3515819" y="50847"/>
                      </a:cubicBezTo>
                      <a:lnTo>
                        <a:pt x="3515819" y="50847"/>
                      </a:lnTo>
                      <a:cubicBezTo>
                        <a:pt x="3515640" y="50129"/>
                        <a:pt x="3515460" y="49410"/>
                        <a:pt x="3515460" y="48511"/>
                      </a:cubicBezTo>
                      <a:lnTo>
                        <a:pt x="3515460" y="48511"/>
                      </a:lnTo>
                      <a:cubicBezTo>
                        <a:pt x="3516718" y="41145"/>
                        <a:pt x="3527318" y="37372"/>
                        <a:pt x="3526959" y="36473"/>
                      </a:cubicBezTo>
                      <a:lnTo>
                        <a:pt x="3526959" y="36473"/>
                      </a:lnTo>
                      <a:lnTo>
                        <a:pt x="3526779" y="36473"/>
                      </a:lnTo>
                      <a:cubicBezTo>
                        <a:pt x="3526779" y="36473"/>
                        <a:pt x="3526600" y="36114"/>
                        <a:pt x="3526420" y="36114"/>
                      </a:cubicBezTo>
                      <a:lnTo>
                        <a:pt x="3526420" y="36114"/>
                      </a:lnTo>
                      <a:cubicBezTo>
                        <a:pt x="3518335" y="32521"/>
                        <a:pt x="3510429" y="35036"/>
                        <a:pt x="3492642" y="32341"/>
                      </a:cubicBezTo>
                      <a:lnTo>
                        <a:pt x="3492642" y="32341"/>
                      </a:lnTo>
                      <a:cubicBezTo>
                        <a:pt x="3485814" y="30365"/>
                        <a:pt x="3482400" y="30544"/>
                        <a:pt x="3481143" y="25693"/>
                      </a:cubicBezTo>
                      <a:lnTo>
                        <a:pt x="3481143" y="25693"/>
                      </a:lnTo>
                      <a:cubicBezTo>
                        <a:pt x="3483119" y="19405"/>
                        <a:pt x="3489228" y="20483"/>
                        <a:pt x="3496774" y="17967"/>
                      </a:cubicBezTo>
                      <a:lnTo>
                        <a:pt x="3496774" y="17967"/>
                      </a:lnTo>
                      <a:cubicBezTo>
                        <a:pt x="3500368" y="17608"/>
                        <a:pt x="3503422" y="16889"/>
                        <a:pt x="3505219" y="15991"/>
                      </a:cubicBezTo>
                      <a:lnTo>
                        <a:pt x="3505219" y="15991"/>
                      </a:lnTo>
                      <a:cubicBezTo>
                        <a:pt x="3507195" y="15092"/>
                        <a:pt x="3507015" y="14913"/>
                        <a:pt x="3507015" y="14913"/>
                      </a:cubicBezTo>
                      <a:lnTo>
                        <a:pt x="3507015" y="14913"/>
                      </a:lnTo>
                      <a:cubicBezTo>
                        <a:pt x="3506836" y="14913"/>
                        <a:pt x="3506656" y="13655"/>
                        <a:pt x="3503422" y="11858"/>
                      </a:cubicBezTo>
                      <a:lnTo>
                        <a:pt x="3503422" y="11858"/>
                      </a:lnTo>
                      <a:cubicBezTo>
                        <a:pt x="3497313" y="7546"/>
                        <a:pt x="3491204" y="4672"/>
                        <a:pt x="3483119" y="4672"/>
                      </a:cubicBezTo>
                      <a:lnTo>
                        <a:pt x="3483119" y="4672"/>
                      </a:lnTo>
                      <a:cubicBezTo>
                        <a:pt x="3479346" y="4672"/>
                        <a:pt x="3475034" y="5390"/>
                        <a:pt x="3469823" y="7187"/>
                      </a:cubicBezTo>
                      <a:lnTo>
                        <a:pt x="3469823" y="7187"/>
                      </a:lnTo>
                      <a:cubicBezTo>
                        <a:pt x="3453293" y="10960"/>
                        <a:pt x="3430655" y="23357"/>
                        <a:pt x="3426522" y="28927"/>
                      </a:cubicBezTo>
                      <a:lnTo>
                        <a:pt x="3426522" y="28927"/>
                      </a:lnTo>
                      <a:cubicBezTo>
                        <a:pt x="3426343" y="29107"/>
                        <a:pt x="3426343" y="29107"/>
                        <a:pt x="3426343" y="29466"/>
                      </a:cubicBezTo>
                      <a:lnTo>
                        <a:pt x="3426343" y="29466"/>
                      </a:lnTo>
                      <a:cubicBezTo>
                        <a:pt x="3425983" y="31982"/>
                        <a:pt x="3431553" y="37372"/>
                        <a:pt x="3432092" y="42582"/>
                      </a:cubicBezTo>
                      <a:lnTo>
                        <a:pt x="3432092" y="42582"/>
                      </a:lnTo>
                      <a:cubicBezTo>
                        <a:pt x="3432092" y="45637"/>
                        <a:pt x="3428678" y="47254"/>
                        <a:pt x="3425624" y="47254"/>
                      </a:cubicBezTo>
                      <a:lnTo>
                        <a:pt x="3425624" y="47254"/>
                      </a:lnTo>
                      <a:cubicBezTo>
                        <a:pt x="3413586" y="45457"/>
                        <a:pt x="3415203" y="40247"/>
                        <a:pt x="3401728" y="37911"/>
                      </a:cubicBezTo>
                      <a:lnTo>
                        <a:pt x="3401728" y="37911"/>
                      </a:lnTo>
                      <a:cubicBezTo>
                        <a:pt x="3395619" y="36833"/>
                        <a:pt x="3390049" y="35216"/>
                        <a:pt x="3386635" y="34677"/>
                      </a:cubicBezTo>
                      <a:lnTo>
                        <a:pt x="3386635" y="34677"/>
                      </a:lnTo>
                      <a:cubicBezTo>
                        <a:pt x="3386994" y="35216"/>
                        <a:pt x="3387533" y="35755"/>
                        <a:pt x="3388252" y="36294"/>
                      </a:cubicBezTo>
                      <a:lnTo>
                        <a:pt x="3388252" y="36294"/>
                      </a:lnTo>
                      <a:cubicBezTo>
                        <a:pt x="3394002" y="42223"/>
                        <a:pt x="3397236" y="49769"/>
                        <a:pt x="3397415" y="54800"/>
                      </a:cubicBezTo>
                      <a:lnTo>
                        <a:pt x="3397415" y="54800"/>
                      </a:lnTo>
                      <a:cubicBezTo>
                        <a:pt x="3397415" y="56776"/>
                        <a:pt x="3396337" y="60010"/>
                        <a:pt x="3393103" y="60010"/>
                      </a:cubicBezTo>
                      <a:lnTo>
                        <a:pt x="3393103" y="60010"/>
                      </a:lnTo>
                      <a:cubicBezTo>
                        <a:pt x="3390947" y="60010"/>
                        <a:pt x="3389330" y="58932"/>
                        <a:pt x="3387713" y="57495"/>
                      </a:cubicBezTo>
                      <a:lnTo>
                        <a:pt x="3387713" y="57495"/>
                      </a:lnTo>
                      <a:cubicBezTo>
                        <a:pt x="3378370" y="51207"/>
                        <a:pt x="3375675" y="44020"/>
                        <a:pt x="3370285" y="44559"/>
                      </a:cubicBezTo>
                      <a:lnTo>
                        <a:pt x="3370285" y="44559"/>
                      </a:lnTo>
                      <a:cubicBezTo>
                        <a:pt x="3368848" y="44559"/>
                        <a:pt x="3367231" y="44918"/>
                        <a:pt x="3364715" y="45816"/>
                      </a:cubicBezTo>
                      <a:lnTo>
                        <a:pt x="3364715" y="45816"/>
                      </a:lnTo>
                      <a:cubicBezTo>
                        <a:pt x="3353216" y="49949"/>
                        <a:pt x="3346748" y="57315"/>
                        <a:pt x="3336507" y="57675"/>
                      </a:cubicBezTo>
                      <a:lnTo>
                        <a:pt x="3336507" y="57675"/>
                      </a:lnTo>
                      <a:cubicBezTo>
                        <a:pt x="3334530" y="57675"/>
                        <a:pt x="3332374" y="57315"/>
                        <a:pt x="3330038" y="56597"/>
                      </a:cubicBezTo>
                      <a:lnTo>
                        <a:pt x="3330038" y="56597"/>
                      </a:lnTo>
                      <a:cubicBezTo>
                        <a:pt x="3316922" y="51386"/>
                        <a:pt x="3303986" y="47433"/>
                        <a:pt x="3291409" y="46176"/>
                      </a:cubicBezTo>
                      <a:lnTo>
                        <a:pt x="3291409" y="46176"/>
                      </a:lnTo>
                      <a:cubicBezTo>
                        <a:pt x="3286019" y="46535"/>
                        <a:pt x="3287277" y="46894"/>
                        <a:pt x="3285839" y="49050"/>
                      </a:cubicBezTo>
                      <a:lnTo>
                        <a:pt x="3285839" y="49050"/>
                      </a:lnTo>
                      <a:cubicBezTo>
                        <a:pt x="3284941" y="51566"/>
                        <a:pt x="3281707" y="54980"/>
                        <a:pt x="3274879" y="54620"/>
                      </a:cubicBezTo>
                      <a:lnTo>
                        <a:pt x="3274879" y="54620"/>
                      </a:lnTo>
                      <a:cubicBezTo>
                        <a:pt x="3273082" y="54620"/>
                        <a:pt x="3271106" y="54441"/>
                        <a:pt x="3268950" y="54261"/>
                      </a:cubicBezTo>
                      <a:lnTo>
                        <a:pt x="3268950" y="54261"/>
                      </a:lnTo>
                      <a:cubicBezTo>
                        <a:pt x="3266794" y="54081"/>
                        <a:pt x="3264818" y="54081"/>
                        <a:pt x="3263021" y="54081"/>
                      </a:cubicBezTo>
                      <a:lnTo>
                        <a:pt x="3263021" y="54081"/>
                      </a:lnTo>
                      <a:cubicBezTo>
                        <a:pt x="3248288" y="54081"/>
                        <a:pt x="3244874" y="58393"/>
                        <a:pt x="3222954" y="59651"/>
                      </a:cubicBezTo>
                      <a:lnTo>
                        <a:pt x="3222954" y="59651"/>
                      </a:lnTo>
                      <a:cubicBezTo>
                        <a:pt x="3199776" y="59651"/>
                        <a:pt x="3203370" y="64682"/>
                        <a:pt x="3187559" y="66299"/>
                      </a:cubicBezTo>
                      <a:lnTo>
                        <a:pt x="3187559" y="66299"/>
                      </a:lnTo>
                      <a:cubicBezTo>
                        <a:pt x="3173365" y="67736"/>
                        <a:pt x="3170310" y="65221"/>
                        <a:pt x="3165818" y="73127"/>
                      </a:cubicBezTo>
                      <a:lnTo>
                        <a:pt x="3165818" y="73127"/>
                      </a:lnTo>
                      <a:cubicBezTo>
                        <a:pt x="3161327" y="79235"/>
                        <a:pt x="3160069" y="86422"/>
                        <a:pt x="3153241" y="87321"/>
                      </a:cubicBezTo>
                      <a:lnTo>
                        <a:pt x="3153241" y="87321"/>
                      </a:lnTo>
                      <a:cubicBezTo>
                        <a:pt x="3151624" y="87321"/>
                        <a:pt x="3150367" y="86602"/>
                        <a:pt x="3149109" y="85703"/>
                      </a:cubicBezTo>
                      <a:lnTo>
                        <a:pt x="3149109" y="85703"/>
                      </a:lnTo>
                      <a:cubicBezTo>
                        <a:pt x="3147133" y="84266"/>
                        <a:pt x="3145336" y="83548"/>
                        <a:pt x="3144617" y="83548"/>
                      </a:cubicBezTo>
                      <a:lnTo>
                        <a:pt x="3144617" y="83548"/>
                      </a:lnTo>
                      <a:cubicBezTo>
                        <a:pt x="3144258" y="83727"/>
                        <a:pt x="3144617" y="83548"/>
                        <a:pt x="3144258" y="83727"/>
                      </a:cubicBezTo>
                      <a:lnTo>
                        <a:pt x="3144258" y="83727"/>
                      </a:lnTo>
                      <a:cubicBezTo>
                        <a:pt x="3144258" y="84446"/>
                        <a:pt x="3144976" y="86781"/>
                        <a:pt x="3147312" y="89836"/>
                      </a:cubicBezTo>
                      <a:lnTo>
                        <a:pt x="3147312" y="89836"/>
                      </a:lnTo>
                      <a:cubicBezTo>
                        <a:pt x="3151624" y="94687"/>
                        <a:pt x="3153421" y="99718"/>
                        <a:pt x="3153421" y="104030"/>
                      </a:cubicBezTo>
                      <a:lnTo>
                        <a:pt x="3153421" y="104030"/>
                      </a:lnTo>
                      <a:cubicBezTo>
                        <a:pt x="3153421" y="108701"/>
                        <a:pt x="3150726" y="113014"/>
                        <a:pt x="3146055" y="113193"/>
                      </a:cubicBezTo>
                      <a:lnTo>
                        <a:pt x="3146055" y="113193"/>
                      </a:lnTo>
                      <a:cubicBezTo>
                        <a:pt x="3145156" y="113193"/>
                        <a:pt x="3144078" y="113014"/>
                        <a:pt x="3143180" y="112654"/>
                      </a:cubicBezTo>
                      <a:lnTo>
                        <a:pt x="3143180" y="112654"/>
                      </a:lnTo>
                      <a:cubicBezTo>
                        <a:pt x="3139407" y="111397"/>
                        <a:pt x="3138149" y="108162"/>
                        <a:pt x="3137969" y="108162"/>
                      </a:cubicBezTo>
                      <a:lnTo>
                        <a:pt x="3137969" y="108162"/>
                      </a:lnTo>
                      <a:cubicBezTo>
                        <a:pt x="3137969" y="108162"/>
                        <a:pt x="3137790" y="107983"/>
                        <a:pt x="3136891" y="107803"/>
                      </a:cubicBezTo>
                      <a:lnTo>
                        <a:pt x="3136891" y="107803"/>
                      </a:lnTo>
                      <a:cubicBezTo>
                        <a:pt x="3135993" y="107623"/>
                        <a:pt x="3134196" y="107444"/>
                        <a:pt x="3131142" y="107444"/>
                      </a:cubicBezTo>
                      <a:lnTo>
                        <a:pt x="3131142" y="107444"/>
                      </a:lnTo>
                      <a:lnTo>
                        <a:pt x="3131142" y="105288"/>
                      </a:lnTo>
                      <a:lnTo>
                        <a:pt x="3129884" y="107623"/>
                      </a:lnTo>
                      <a:cubicBezTo>
                        <a:pt x="3121799" y="107623"/>
                        <a:pt x="3121439" y="109780"/>
                        <a:pt x="3114073" y="109959"/>
                      </a:cubicBezTo>
                      <a:lnTo>
                        <a:pt x="3114073" y="109959"/>
                      </a:lnTo>
                      <a:cubicBezTo>
                        <a:pt x="3110479" y="109959"/>
                        <a:pt x="3105628" y="109240"/>
                        <a:pt x="3097723" y="107623"/>
                      </a:cubicBezTo>
                      <a:lnTo>
                        <a:pt x="3097723" y="107623"/>
                      </a:lnTo>
                      <a:cubicBezTo>
                        <a:pt x="3074365" y="102413"/>
                        <a:pt x="3056219" y="105288"/>
                        <a:pt x="3042204" y="99718"/>
                      </a:cubicBezTo>
                      <a:lnTo>
                        <a:pt x="3042204" y="99718"/>
                      </a:lnTo>
                      <a:cubicBezTo>
                        <a:pt x="3039689" y="98999"/>
                        <a:pt x="3037892" y="98820"/>
                        <a:pt x="3036455" y="98820"/>
                      </a:cubicBezTo>
                      <a:lnTo>
                        <a:pt x="3036455" y="98820"/>
                      </a:lnTo>
                      <a:cubicBezTo>
                        <a:pt x="3030525" y="98640"/>
                        <a:pt x="3030525" y="103311"/>
                        <a:pt x="3026932" y="113014"/>
                      </a:cubicBezTo>
                      <a:lnTo>
                        <a:pt x="3026932" y="113014"/>
                      </a:lnTo>
                      <a:cubicBezTo>
                        <a:pt x="3024956" y="117865"/>
                        <a:pt x="3022979" y="122716"/>
                        <a:pt x="3022979" y="127028"/>
                      </a:cubicBezTo>
                      <a:lnTo>
                        <a:pt x="3022979" y="127028"/>
                      </a:lnTo>
                      <a:cubicBezTo>
                        <a:pt x="3022979" y="130981"/>
                        <a:pt x="3024237" y="134395"/>
                        <a:pt x="3028729" y="137808"/>
                      </a:cubicBezTo>
                      <a:lnTo>
                        <a:pt x="3028729" y="137808"/>
                      </a:lnTo>
                      <a:cubicBezTo>
                        <a:pt x="3036275" y="143738"/>
                        <a:pt x="3051547" y="145534"/>
                        <a:pt x="3052445" y="157572"/>
                      </a:cubicBezTo>
                      <a:lnTo>
                        <a:pt x="3052445" y="157572"/>
                      </a:lnTo>
                      <a:cubicBezTo>
                        <a:pt x="3052445" y="158471"/>
                        <a:pt x="3052266" y="159369"/>
                        <a:pt x="3052086" y="160447"/>
                      </a:cubicBezTo>
                      <a:lnTo>
                        <a:pt x="3052086" y="160447"/>
                      </a:lnTo>
                      <a:cubicBezTo>
                        <a:pt x="3048852" y="173383"/>
                        <a:pt x="3036994" y="177875"/>
                        <a:pt x="3037713" y="185062"/>
                      </a:cubicBezTo>
                      <a:lnTo>
                        <a:pt x="3037713" y="185062"/>
                      </a:lnTo>
                      <a:cubicBezTo>
                        <a:pt x="3037713" y="185421"/>
                        <a:pt x="3037713" y="185781"/>
                        <a:pt x="3037892" y="186679"/>
                      </a:cubicBezTo>
                      <a:lnTo>
                        <a:pt x="3037892" y="186679"/>
                      </a:lnTo>
                      <a:cubicBezTo>
                        <a:pt x="3037892" y="191530"/>
                        <a:pt x="3039150" y="196202"/>
                        <a:pt x="3039329" y="200694"/>
                      </a:cubicBezTo>
                      <a:lnTo>
                        <a:pt x="3039329" y="200694"/>
                      </a:lnTo>
                      <a:cubicBezTo>
                        <a:pt x="3039509" y="205185"/>
                        <a:pt x="3037353" y="210036"/>
                        <a:pt x="3031603" y="212911"/>
                      </a:cubicBezTo>
                      <a:lnTo>
                        <a:pt x="3031603" y="212911"/>
                      </a:lnTo>
                      <a:cubicBezTo>
                        <a:pt x="3029627" y="213989"/>
                        <a:pt x="3028370" y="214888"/>
                        <a:pt x="3027831" y="215606"/>
                      </a:cubicBezTo>
                      <a:lnTo>
                        <a:pt x="3027831" y="215606"/>
                      </a:lnTo>
                      <a:cubicBezTo>
                        <a:pt x="3027651" y="215786"/>
                        <a:pt x="3027471" y="215786"/>
                        <a:pt x="3027471" y="215966"/>
                      </a:cubicBezTo>
                      <a:lnTo>
                        <a:pt x="3027471" y="215966"/>
                      </a:lnTo>
                      <a:cubicBezTo>
                        <a:pt x="3027651" y="216145"/>
                        <a:pt x="3027831" y="216325"/>
                        <a:pt x="3028190" y="216684"/>
                      </a:cubicBezTo>
                      <a:lnTo>
                        <a:pt x="3028190" y="216684"/>
                      </a:lnTo>
                      <a:cubicBezTo>
                        <a:pt x="3029088" y="217403"/>
                        <a:pt x="3030346" y="218301"/>
                        <a:pt x="3031963" y="219559"/>
                      </a:cubicBezTo>
                      <a:lnTo>
                        <a:pt x="3031963" y="219559"/>
                      </a:lnTo>
                      <a:cubicBezTo>
                        <a:pt x="3035556" y="223153"/>
                        <a:pt x="3051367" y="222075"/>
                        <a:pt x="3053883" y="232675"/>
                      </a:cubicBezTo>
                      <a:lnTo>
                        <a:pt x="3053883" y="232675"/>
                      </a:lnTo>
                      <a:cubicBezTo>
                        <a:pt x="3054601" y="235191"/>
                        <a:pt x="3055140" y="236808"/>
                        <a:pt x="3055320" y="238425"/>
                      </a:cubicBezTo>
                      <a:lnTo>
                        <a:pt x="3055320" y="238425"/>
                      </a:lnTo>
                      <a:cubicBezTo>
                        <a:pt x="3055320" y="240221"/>
                        <a:pt x="3053344" y="242557"/>
                        <a:pt x="3051367" y="242557"/>
                      </a:cubicBezTo>
                      <a:lnTo>
                        <a:pt x="3051367" y="242557"/>
                      </a:lnTo>
                      <a:cubicBezTo>
                        <a:pt x="3049032" y="242377"/>
                        <a:pt x="3046516" y="241299"/>
                        <a:pt x="3042743" y="239862"/>
                      </a:cubicBezTo>
                      <a:lnTo>
                        <a:pt x="3042743" y="239862"/>
                      </a:lnTo>
                      <a:cubicBezTo>
                        <a:pt x="3032502" y="235729"/>
                        <a:pt x="3012738" y="231238"/>
                        <a:pt x="3012019" y="216864"/>
                      </a:cubicBezTo>
                      <a:lnTo>
                        <a:pt x="3012019" y="216864"/>
                      </a:lnTo>
                      <a:cubicBezTo>
                        <a:pt x="3012019" y="216864"/>
                        <a:pt x="3011840" y="216684"/>
                        <a:pt x="3011840" y="216145"/>
                      </a:cubicBezTo>
                      <a:lnTo>
                        <a:pt x="3011840" y="216145"/>
                      </a:lnTo>
                      <a:cubicBezTo>
                        <a:pt x="3012379" y="201772"/>
                        <a:pt x="3024956" y="203389"/>
                        <a:pt x="3022440" y="201412"/>
                      </a:cubicBezTo>
                      <a:lnTo>
                        <a:pt x="3022440" y="201412"/>
                      </a:lnTo>
                      <a:cubicBezTo>
                        <a:pt x="3022440" y="201233"/>
                        <a:pt x="3022440" y="200873"/>
                        <a:pt x="3022440" y="200694"/>
                      </a:cubicBezTo>
                      <a:lnTo>
                        <a:pt x="3022440" y="200694"/>
                      </a:lnTo>
                      <a:cubicBezTo>
                        <a:pt x="3022081" y="198717"/>
                        <a:pt x="3022081" y="197100"/>
                        <a:pt x="3022081" y="196022"/>
                      </a:cubicBezTo>
                      <a:lnTo>
                        <a:pt x="3022081" y="196022"/>
                      </a:lnTo>
                      <a:cubicBezTo>
                        <a:pt x="3021542" y="196381"/>
                        <a:pt x="3020643" y="196741"/>
                        <a:pt x="3019565" y="197280"/>
                      </a:cubicBezTo>
                      <a:lnTo>
                        <a:pt x="3019565" y="197280"/>
                      </a:lnTo>
                      <a:cubicBezTo>
                        <a:pt x="3017769" y="198178"/>
                        <a:pt x="3016152" y="198717"/>
                        <a:pt x="3014535" y="198717"/>
                      </a:cubicBezTo>
                      <a:lnTo>
                        <a:pt x="3014535" y="198717"/>
                      </a:lnTo>
                      <a:cubicBezTo>
                        <a:pt x="3012019" y="198717"/>
                        <a:pt x="3009863" y="196202"/>
                        <a:pt x="3009863" y="194046"/>
                      </a:cubicBezTo>
                      <a:lnTo>
                        <a:pt x="3009863" y="194046"/>
                      </a:lnTo>
                      <a:cubicBezTo>
                        <a:pt x="3010043" y="190812"/>
                        <a:pt x="3012019" y="187398"/>
                        <a:pt x="3015433" y="183984"/>
                      </a:cubicBezTo>
                      <a:lnTo>
                        <a:pt x="3015433" y="183984"/>
                      </a:lnTo>
                      <a:cubicBezTo>
                        <a:pt x="3022261" y="177516"/>
                        <a:pt x="3033939" y="168173"/>
                        <a:pt x="3033041" y="165837"/>
                      </a:cubicBezTo>
                      <a:lnTo>
                        <a:pt x="3033041" y="165837"/>
                      </a:lnTo>
                      <a:cubicBezTo>
                        <a:pt x="3033041" y="165837"/>
                        <a:pt x="3033041" y="165837"/>
                        <a:pt x="3033041" y="166017"/>
                      </a:cubicBezTo>
                      <a:lnTo>
                        <a:pt x="3033041" y="166017"/>
                      </a:lnTo>
                      <a:cubicBezTo>
                        <a:pt x="3033041" y="165837"/>
                        <a:pt x="3033041" y="165658"/>
                        <a:pt x="3033041" y="165478"/>
                      </a:cubicBezTo>
                      <a:lnTo>
                        <a:pt x="3033041" y="165478"/>
                      </a:lnTo>
                      <a:cubicBezTo>
                        <a:pt x="3033041" y="165298"/>
                        <a:pt x="3033041" y="165298"/>
                        <a:pt x="3033041" y="165118"/>
                      </a:cubicBezTo>
                      <a:lnTo>
                        <a:pt x="3033041" y="165118"/>
                      </a:lnTo>
                      <a:cubicBezTo>
                        <a:pt x="3032681" y="164939"/>
                        <a:pt x="3031963" y="164579"/>
                        <a:pt x="3030885" y="164220"/>
                      </a:cubicBezTo>
                      <a:lnTo>
                        <a:pt x="3030885" y="164220"/>
                      </a:lnTo>
                      <a:cubicBezTo>
                        <a:pt x="3028549" y="163501"/>
                        <a:pt x="3025315" y="162962"/>
                        <a:pt x="3021901" y="161705"/>
                      </a:cubicBezTo>
                      <a:lnTo>
                        <a:pt x="3021901" y="161705"/>
                      </a:lnTo>
                      <a:cubicBezTo>
                        <a:pt x="3011660" y="159369"/>
                        <a:pt x="3009504" y="147151"/>
                        <a:pt x="3001059" y="142659"/>
                      </a:cubicBezTo>
                      <a:lnTo>
                        <a:pt x="3001059" y="142659"/>
                      </a:lnTo>
                      <a:cubicBezTo>
                        <a:pt x="2994412" y="137808"/>
                        <a:pt x="2989560" y="135473"/>
                        <a:pt x="2984170" y="135473"/>
                      </a:cubicBezTo>
                      <a:lnTo>
                        <a:pt x="2984170" y="135473"/>
                      </a:lnTo>
                      <a:cubicBezTo>
                        <a:pt x="2982374" y="135473"/>
                        <a:pt x="2980397" y="135652"/>
                        <a:pt x="2978241" y="136371"/>
                      </a:cubicBezTo>
                      <a:lnTo>
                        <a:pt x="2978241" y="136371"/>
                      </a:lnTo>
                      <a:cubicBezTo>
                        <a:pt x="2972312" y="137988"/>
                        <a:pt x="2965844" y="137988"/>
                        <a:pt x="2964227" y="138707"/>
                      </a:cubicBezTo>
                      <a:lnTo>
                        <a:pt x="2964227" y="138707"/>
                      </a:lnTo>
                      <a:cubicBezTo>
                        <a:pt x="2964406" y="139066"/>
                        <a:pt x="2964586" y="139785"/>
                        <a:pt x="2965305" y="140863"/>
                      </a:cubicBezTo>
                      <a:lnTo>
                        <a:pt x="2965305" y="140863"/>
                      </a:lnTo>
                      <a:cubicBezTo>
                        <a:pt x="2966383" y="142839"/>
                        <a:pt x="2966922" y="144456"/>
                        <a:pt x="2966922" y="146253"/>
                      </a:cubicBezTo>
                      <a:lnTo>
                        <a:pt x="2966922" y="146253"/>
                      </a:lnTo>
                      <a:cubicBezTo>
                        <a:pt x="2966922" y="149128"/>
                        <a:pt x="2963867" y="150565"/>
                        <a:pt x="2962071" y="150745"/>
                      </a:cubicBezTo>
                      <a:lnTo>
                        <a:pt x="2962071" y="150745"/>
                      </a:lnTo>
                      <a:cubicBezTo>
                        <a:pt x="2959376" y="150745"/>
                        <a:pt x="2956501" y="149667"/>
                        <a:pt x="2952907" y="148589"/>
                      </a:cubicBezTo>
                      <a:lnTo>
                        <a:pt x="2952907" y="148589"/>
                      </a:lnTo>
                      <a:cubicBezTo>
                        <a:pt x="2949494" y="147151"/>
                        <a:pt x="2947877" y="146433"/>
                        <a:pt x="2946080" y="146433"/>
                      </a:cubicBezTo>
                      <a:lnTo>
                        <a:pt x="2946080" y="146433"/>
                      </a:lnTo>
                      <a:cubicBezTo>
                        <a:pt x="2944283" y="146433"/>
                        <a:pt x="2941768" y="147151"/>
                        <a:pt x="2936557" y="149846"/>
                      </a:cubicBezTo>
                      <a:lnTo>
                        <a:pt x="2936557" y="149846"/>
                      </a:lnTo>
                      <a:cubicBezTo>
                        <a:pt x="2933143" y="151463"/>
                        <a:pt x="2932784" y="152721"/>
                        <a:pt x="2932964" y="152901"/>
                      </a:cubicBezTo>
                      <a:lnTo>
                        <a:pt x="2932964" y="152901"/>
                      </a:lnTo>
                      <a:cubicBezTo>
                        <a:pt x="2932425" y="153799"/>
                        <a:pt x="2937096" y="157932"/>
                        <a:pt x="2943385" y="161166"/>
                      </a:cubicBezTo>
                      <a:lnTo>
                        <a:pt x="2943385" y="161166"/>
                      </a:lnTo>
                      <a:cubicBezTo>
                        <a:pt x="2951111" y="166017"/>
                        <a:pt x="2959735" y="174461"/>
                        <a:pt x="2960454" y="180750"/>
                      </a:cubicBezTo>
                      <a:lnTo>
                        <a:pt x="2960454" y="180750"/>
                      </a:lnTo>
                      <a:cubicBezTo>
                        <a:pt x="2960454" y="182906"/>
                        <a:pt x="2957938" y="184703"/>
                        <a:pt x="2956321" y="184703"/>
                      </a:cubicBezTo>
                      <a:lnTo>
                        <a:pt x="2956321" y="184703"/>
                      </a:lnTo>
                      <a:cubicBezTo>
                        <a:pt x="2955782" y="184703"/>
                        <a:pt x="2955423" y="184703"/>
                        <a:pt x="2955423" y="184703"/>
                      </a:cubicBezTo>
                      <a:lnTo>
                        <a:pt x="2955423" y="184703"/>
                      </a:lnTo>
                      <a:lnTo>
                        <a:pt x="2955423" y="184703"/>
                      </a:lnTo>
                      <a:cubicBezTo>
                        <a:pt x="2945002" y="183984"/>
                        <a:pt x="2939612" y="172305"/>
                        <a:pt x="2923441" y="170149"/>
                      </a:cubicBezTo>
                      <a:lnTo>
                        <a:pt x="2923441" y="170149"/>
                      </a:lnTo>
                      <a:cubicBezTo>
                        <a:pt x="2911403" y="168353"/>
                        <a:pt x="2903498" y="164759"/>
                        <a:pt x="2902959" y="157393"/>
                      </a:cubicBezTo>
                      <a:lnTo>
                        <a:pt x="2902959" y="157393"/>
                      </a:lnTo>
                      <a:cubicBezTo>
                        <a:pt x="2902959" y="153440"/>
                        <a:pt x="2905833" y="150026"/>
                        <a:pt x="2910325" y="146972"/>
                      </a:cubicBezTo>
                      <a:lnTo>
                        <a:pt x="2910325" y="146972"/>
                      </a:lnTo>
                      <a:cubicBezTo>
                        <a:pt x="2922004" y="139066"/>
                        <a:pt x="2926136" y="133317"/>
                        <a:pt x="2926136" y="125231"/>
                      </a:cubicBezTo>
                      <a:lnTo>
                        <a:pt x="2926136" y="125231"/>
                      </a:lnTo>
                      <a:lnTo>
                        <a:pt x="2926136" y="125231"/>
                      </a:lnTo>
                      <a:cubicBezTo>
                        <a:pt x="2926136" y="125052"/>
                        <a:pt x="2926136" y="124872"/>
                        <a:pt x="2926136" y="124692"/>
                      </a:cubicBezTo>
                      <a:lnTo>
                        <a:pt x="2926136" y="124692"/>
                      </a:lnTo>
                      <a:cubicBezTo>
                        <a:pt x="2926136" y="121099"/>
                        <a:pt x="2925777" y="118224"/>
                        <a:pt x="2925418" y="116966"/>
                      </a:cubicBezTo>
                      <a:lnTo>
                        <a:pt x="2925418" y="116966"/>
                      </a:lnTo>
                      <a:cubicBezTo>
                        <a:pt x="2925238" y="116966"/>
                        <a:pt x="2925058" y="117146"/>
                        <a:pt x="2924878" y="117326"/>
                      </a:cubicBezTo>
                      <a:lnTo>
                        <a:pt x="2924878" y="117326"/>
                      </a:lnTo>
                      <a:cubicBezTo>
                        <a:pt x="2923980" y="118044"/>
                        <a:pt x="2922902" y="119482"/>
                        <a:pt x="2921465" y="121458"/>
                      </a:cubicBezTo>
                      <a:lnTo>
                        <a:pt x="2921465" y="121458"/>
                      </a:lnTo>
                      <a:cubicBezTo>
                        <a:pt x="2913559" y="132239"/>
                        <a:pt x="2906552" y="139425"/>
                        <a:pt x="2896311" y="143738"/>
                      </a:cubicBezTo>
                      <a:lnTo>
                        <a:pt x="2896311" y="143738"/>
                      </a:lnTo>
                      <a:cubicBezTo>
                        <a:pt x="2886429" y="146253"/>
                        <a:pt x="2884452" y="149667"/>
                        <a:pt x="2876008" y="156674"/>
                      </a:cubicBezTo>
                      <a:lnTo>
                        <a:pt x="2876008" y="156674"/>
                      </a:lnTo>
                      <a:cubicBezTo>
                        <a:pt x="2871696" y="159549"/>
                        <a:pt x="2870618" y="161884"/>
                        <a:pt x="2870618" y="164400"/>
                      </a:cubicBezTo>
                      <a:lnTo>
                        <a:pt x="2870618" y="164400"/>
                      </a:lnTo>
                      <a:cubicBezTo>
                        <a:pt x="2870618" y="166376"/>
                        <a:pt x="2871336" y="168892"/>
                        <a:pt x="2873133" y="172305"/>
                      </a:cubicBezTo>
                      <a:lnTo>
                        <a:pt x="2873133" y="172305"/>
                      </a:lnTo>
                      <a:cubicBezTo>
                        <a:pt x="2874211" y="175899"/>
                        <a:pt x="2875648" y="178953"/>
                        <a:pt x="2875648" y="182547"/>
                      </a:cubicBezTo>
                      <a:lnTo>
                        <a:pt x="2875648" y="182547"/>
                      </a:lnTo>
                      <a:cubicBezTo>
                        <a:pt x="2875828" y="187038"/>
                        <a:pt x="2872774" y="190991"/>
                        <a:pt x="2867024" y="193866"/>
                      </a:cubicBezTo>
                      <a:lnTo>
                        <a:pt x="2867024" y="193866"/>
                      </a:lnTo>
                      <a:cubicBezTo>
                        <a:pt x="2858939" y="199256"/>
                        <a:pt x="2847620" y="217583"/>
                        <a:pt x="2847081" y="220637"/>
                      </a:cubicBezTo>
                      <a:lnTo>
                        <a:pt x="2847081" y="220637"/>
                      </a:lnTo>
                      <a:cubicBezTo>
                        <a:pt x="2847799" y="223512"/>
                        <a:pt x="2852471" y="225129"/>
                        <a:pt x="2861454" y="225129"/>
                      </a:cubicBezTo>
                      <a:lnTo>
                        <a:pt x="2861454" y="225129"/>
                      </a:lnTo>
                      <a:cubicBezTo>
                        <a:pt x="2861454" y="225129"/>
                        <a:pt x="2861454" y="225129"/>
                        <a:pt x="2861454" y="225129"/>
                      </a:cubicBezTo>
                      <a:lnTo>
                        <a:pt x="2861454" y="225129"/>
                      </a:lnTo>
                      <a:cubicBezTo>
                        <a:pt x="2861454" y="225129"/>
                        <a:pt x="2861634" y="225129"/>
                        <a:pt x="2861634" y="225129"/>
                      </a:cubicBezTo>
                      <a:lnTo>
                        <a:pt x="2861634" y="225129"/>
                      </a:lnTo>
                      <a:cubicBezTo>
                        <a:pt x="2862173" y="225129"/>
                        <a:pt x="2862892" y="225129"/>
                        <a:pt x="2863431" y="225129"/>
                      </a:cubicBezTo>
                      <a:lnTo>
                        <a:pt x="2863431" y="225129"/>
                      </a:lnTo>
                      <a:cubicBezTo>
                        <a:pt x="2873133" y="225129"/>
                        <a:pt x="2882476" y="225309"/>
                        <a:pt x="2890022" y="231417"/>
                      </a:cubicBezTo>
                      <a:lnTo>
                        <a:pt x="2890022" y="231417"/>
                      </a:lnTo>
                      <a:cubicBezTo>
                        <a:pt x="2895233" y="238245"/>
                        <a:pt x="2905654" y="250642"/>
                        <a:pt x="2907630" y="257290"/>
                      </a:cubicBezTo>
                      <a:lnTo>
                        <a:pt x="2907630" y="257290"/>
                      </a:lnTo>
                      <a:cubicBezTo>
                        <a:pt x="2907630" y="257290"/>
                        <a:pt x="2907630" y="257470"/>
                        <a:pt x="2907630" y="257470"/>
                      </a:cubicBezTo>
                      <a:lnTo>
                        <a:pt x="2907630" y="257470"/>
                      </a:lnTo>
                      <a:cubicBezTo>
                        <a:pt x="2907630" y="257470"/>
                        <a:pt x="2907630" y="257470"/>
                        <a:pt x="2907630" y="257470"/>
                      </a:cubicBezTo>
                      <a:lnTo>
                        <a:pt x="2907630" y="257470"/>
                      </a:lnTo>
                      <a:lnTo>
                        <a:pt x="2908349" y="260704"/>
                      </a:lnTo>
                      <a:lnTo>
                        <a:pt x="2906552" y="260704"/>
                      </a:lnTo>
                      <a:cubicBezTo>
                        <a:pt x="2904935" y="263040"/>
                        <a:pt x="2902060" y="263040"/>
                        <a:pt x="2900084" y="263938"/>
                      </a:cubicBezTo>
                      <a:lnTo>
                        <a:pt x="2900084" y="263938"/>
                      </a:lnTo>
                      <a:cubicBezTo>
                        <a:pt x="2897029" y="265016"/>
                        <a:pt x="2895772" y="266094"/>
                        <a:pt x="2895951" y="266633"/>
                      </a:cubicBezTo>
                      <a:lnTo>
                        <a:pt x="2895951" y="266633"/>
                      </a:lnTo>
                      <a:cubicBezTo>
                        <a:pt x="2895951" y="266993"/>
                        <a:pt x="2896131" y="267711"/>
                        <a:pt x="2896670" y="268609"/>
                      </a:cubicBezTo>
                      <a:lnTo>
                        <a:pt x="2896670" y="268609"/>
                      </a:lnTo>
                      <a:cubicBezTo>
                        <a:pt x="2900084" y="273461"/>
                        <a:pt x="2901880" y="278132"/>
                        <a:pt x="2901880" y="281905"/>
                      </a:cubicBezTo>
                      <a:lnTo>
                        <a:pt x="2901880" y="281905"/>
                      </a:lnTo>
                      <a:cubicBezTo>
                        <a:pt x="2901880" y="284241"/>
                        <a:pt x="2900263" y="287475"/>
                        <a:pt x="2897029" y="287475"/>
                      </a:cubicBezTo>
                      <a:lnTo>
                        <a:pt x="2897029" y="287475"/>
                      </a:lnTo>
                      <a:cubicBezTo>
                        <a:pt x="2895233" y="287475"/>
                        <a:pt x="2893616" y="286756"/>
                        <a:pt x="2891999" y="285678"/>
                      </a:cubicBezTo>
                      <a:lnTo>
                        <a:pt x="2891999" y="285678"/>
                      </a:lnTo>
                      <a:cubicBezTo>
                        <a:pt x="2885171" y="281905"/>
                        <a:pt x="2880500" y="278491"/>
                        <a:pt x="2880500" y="271844"/>
                      </a:cubicBezTo>
                      <a:lnTo>
                        <a:pt x="2880500" y="271844"/>
                      </a:lnTo>
                      <a:cubicBezTo>
                        <a:pt x="2880500" y="269867"/>
                        <a:pt x="2880859" y="267891"/>
                        <a:pt x="2881578" y="265375"/>
                      </a:cubicBezTo>
                      <a:lnTo>
                        <a:pt x="2881578" y="265375"/>
                      </a:lnTo>
                      <a:cubicBezTo>
                        <a:pt x="2883195" y="259806"/>
                        <a:pt x="2884991" y="256931"/>
                        <a:pt x="2884812" y="255314"/>
                      </a:cubicBezTo>
                      <a:lnTo>
                        <a:pt x="2884812" y="255314"/>
                      </a:lnTo>
                      <a:cubicBezTo>
                        <a:pt x="2884812" y="254236"/>
                        <a:pt x="2884273" y="252619"/>
                        <a:pt x="2881039" y="249385"/>
                      </a:cubicBezTo>
                      <a:lnTo>
                        <a:pt x="2881039" y="249385"/>
                      </a:lnTo>
                      <a:cubicBezTo>
                        <a:pt x="2876726" y="245791"/>
                        <a:pt x="2873492" y="245073"/>
                        <a:pt x="2869540" y="245073"/>
                      </a:cubicBezTo>
                      <a:lnTo>
                        <a:pt x="2869540" y="245073"/>
                      </a:lnTo>
                      <a:cubicBezTo>
                        <a:pt x="2865587" y="245073"/>
                        <a:pt x="2861275" y="245971"/>
                        <a:pt x="2856244" y="246150"/>
                      </a:cubicBezTo>
                      <a:lnTo>
                        <a:pt x="2856244" y="246150"/>
                      </a:lnTo>
                      <a:lnTo>
                        <a:pt x="2856244" y="246150"/>
                      </a:lnTo>
                      <a:cubicBezTo>
                        <a:pt x="2853010" y="246150"/>
                        <a:pt x="2850315" y="245791"/>
                        <a:pt x="2848518" y="245971"/>
                      </a:cubicBezTo>
                      <a:lnTo>
                        <a:pt x="2848518" y="245971"/>
                      </a:lnTo>
                      <a:cubicBezTo>
                        <a:pt x="2845104" y="246510"/>
                        <a:pt x="2846002" y="245252"/>
                        <a:pt x="2845463" y="248846"/>
                      </a:cubicBezTo>
                      <a:lnTo>
                        <a:pt x="2845463" y="248846"/>
                      </a:lnTo>
                      <a:cubicBezTo>
                        <a:pt x="2845463" y="249564"/>
                        <a:pt x="2845463" y="250463"/>
                        <a:pt x="2845643" y="251720"/>
                      </a:cubicBezTo>
                      <a:lnTo>
                        <a:pt x="2845643" y="251720"/>
                      </a:lnTo>
                      <a:cubicBezTo>
                        <a:pt x="2845643" y="252439"/>
                        <a:pt x="2845643" y="252978"/>
                        <a:pt x="2845643" y="253517"/>
                      </a:cubicBezTo>
                      <a:lnTo>
                        <a:pt x="2845643" y="253517"/>
                      </a:lnTo>
                      <a:cubicBezTo>
                        <a:pt x="2845823" y="264657"/>
                        <a:pt x="2844565" y="277953"/>
                        <a:pt x="2828035" y="283343"/>
                      </a:cubicBezTo>
                      <a:lnTo>
                        <a:pt x="2828035" y="283343"/>
                      </a:lnTo>
                      <a:cubicBezTo>
                        <a:pt x="2814919" y="286397"/>
                        <a:pt x="2800545" y="309575"/>
                        <a:pt x="2781500" y="310114"/>
                      </a:cubicBezTo>
                      <a:lnTo>
                        <a:pt x="2781500" y="310114"/>
                      </a:lnTo>
                      <a:cubicBezTo>
                        <a:pt x="2765150" y="311192"/>
                        <a:pt x="2762815" y="320355"/>
                        <a:pt x="2751495" y="320894"/>
                      </a:cubicBezTo>
                      <a:lnTo>
                        <a:pt x="2751495" y="320894"/>
                      </a:lnTo>
                      <a:cubicBezTo>
                        <a:pt x="2750777" y="320894"/>
                        <a:pt x="2750058" y="320894"/>
                        <a:pt x="2749159" y="320714"/>
                      </a:cubicBezTo>
                      <a:lnTo>
                        <a:pt x="2749159" y="320714"/>
                      </a:lnTo>
                      <a:cubicBezTo>
                        <a:pt x="2738918" y="318019"/>
                        <a:pt x="2726700" y="316941"/>
                        <a:pt x="2718256" y="311371"/>
                      </a:cubicBezTo>
                      <a:lnTo>
                        <a:pt x="2718256" y="311371"/>
                      </a:lnTo>
                      <a:cubicBezTo>
                        <a:pt x="2709991" y="307239"/>
                        <a:pt x="2707476" y="304724"/>
                        <a:pt x="2701367" y="302208"/>
                      </a:cubicBezTo>
                      <a:lnTo>
                        <a:pt x="2701367" y="302208"/>
                      </a:lnTo>
                      <a:cubicBezTo>
                        <a:pt x="2699031" y="301130"/>
                        <a:pt x="2697234" y="301489"/>
                        <a:pt x="2696336" y="297896"/>
                      </a:cubicBezTo>
                      <a:lnTo>
                        <a:pt x="2696336" y="297896"/>
                      </a:lnTo>
                      <a:cubicBezTo>
                        <a:pt x="2697773" y="293404"/>
                        <a:pt x="2700109" y="294662"/>
                        <a:pt x="2702624" y="293764"/>
                      </a:cubicBezTo>
                      <a:lnTo>
                        <a:pt x="2702624" y="293764"/>
                      </a:lnTo>
                      <a:cubicBezTo>
                        <a:pt x="2705320" y="293404"/>
                        <a:pt x="2708733" y="293225"/>
                        <a:pt x="2712327" y="293225"/>
                      </a:cubicBezTo>
                      <a:lnTo>
                        <a:pt x="2712327" y="293225"/>
                      </a:lnTo>
                      <a:cubicBezTo>
                        <a:pt x="2714303" y="293045"/>
                        <a:pt x="2716100" y="292865"/>
                        <a:pt x="2717717" y="292865"/>
                      </a:cubicBezTo>
                      <a:lnTo>
                        <a:pt x="2717717" y="292865"/>
                      </a:lnTo>
                      <a:cubicBezTo>
                        <a:pt x="2725622" y="292865"/>
                        <a:pt x="2731013" y="295920"/>
                        <a:pt x="2735504" y="300591"/>
                      </a:cubicBezTo>
                      <a:lnTo>
                        <a:pt x="2735504" y="300591"/>
                      </a:lnTo>
                      <a:cubicBezTo>
                        <a:pt x="2738559" y="303646"/>
                        <a:pt x="2743410" y="305802"/>
                        <a:pt x="2746464" y="305802"/>
                      </a:cubicBezTo>
                      <a:lnTo>
                        <a:pt x="2746464" y="305802"/>
                      </a:lnTo>
                      <a:cubicBezTo>
                        <a:pt x="2747902" y="305802"/>
                        <a:pt x="2748620" y="305442"/>
                        <a:pt x="2748980" y="304903"/>
                      </a:cubicBezTo>
                      <a:lnTo>
                        <a:pt x="2748980" y="304903"/>
                      </a:lnTo>
                      <a:cubicBezTo>
                        <a:pt x="2750238" y="303106"/>
                        <a:pt x="2750417" y="301669"/>
                        <a:pt x="2750956" y="299872"/>
                      </a:cubicBezTo>
                      <a:lnTo>
                        <a:pt x="2750956" y="299872"/>
                      </a:lnTo>
                      <a:cubicBezTo>
                        <a:pt x="2751136" y="297896"/>
                        <a:pt x="2754010" y="295201"/>
                        <a:pt x="2757245" y="295740"/>
                      </a:cubicBezTo>
                      <a:lnTo>
                        <a:pt x="2757245" y="295740"/>
                      </a:lnTo>
                      <a:cubicBezTo>
                        <a:pt x="2758143" y="295740"/>
                        <a:pt x="2759221" y="295740"/>
                        <a:pt x="2760299" y="295920"/>
                      </a:cubicBezTo>
                      <a:lnTo>
                        <a:pt x="2760299" y="295920"/>
                      </a:lnTo>
                      <a:cubicBezTo>
                        <a:pt x="2766767" y="296099"/>
                        <a:pt x="2770361" y="291248"/>
                        <a:pt x="2781141" y="284421"/>
                      </a:cubicBezTo>
                      <a:lnTo>
                        <a:pt x="2781141" y="284421"/>
                      </a:lnTo>
                      <a:cubicBezTo>
                        <a:pt x="2790124" y="277953"/>
                        <a:pt x="2793718" y="273640"/>
                        <a:pt x="2800186" y="273461"/>
                      </a:cubicBezTo>
                      <a:lnTo>
                        <a:pt x="2800186" y="273461"/>
                      </a:lnTo>
                      <a:lnTo>
                        <a:pt x="2800186" y="273461"/>
                      </a:lnTo>
                      <a:lnTo>
                        <a:pt x="2800366" y="273281"/>
                      </a:lnTo>
                      <a:cubicBezTo>
                        <a:pt x="2800725" y="273101"/>
                        <a:pt x="2801264" y="272562"/>
                        <a:pt x="2801803" y="272023"/>
                      </a:cubicBezTo>
                      <a:lnTo>
                        <a:pt x="2801803" y="272023"/>
                      </a:lnTo>
                      <a:cubicBezTo>
                        <a:pt x="2802881" y="270766"/>
                        <a:pt x="2804319" y="268789"/>
                        <a:pt x="2805756" y="266633"/>
                      </a:cubicBezTo>
                      <a:lnTo>
                        <a:pt x="2805756" y="266633"/>
                      </a:lnTo>
                      <a:cubicBezTo>
                        <a:pt x="2808810" y="262501"/>
                        <a:pt x="2812404" y="257470"/>
                        <a:pt x="2817255" y="254954"/>
                      </a:cubicBezTo>
                      <a:lnTo>
                        <a:pt x="2817255" y="254954"/>
                      </a:lnTo>
                      <a:cubicBezTo>
                        <a:pt x="2822465" y="252978"/>
                        <a:pt x="2825700" y="251002"/>
                        <a:pt x="2825520" y="248666"/>
                      </a:cubicBezTo>
                      <a:lnTo>
                        <a:pt x="2825520" y="248666"/>
                      </a:lnTo>
                      <a:cubicBezTo>
                        <a:pt x="2825520" y="247588"/>
                        <a:pt x="2825161" y="246150"/>
                        <a:pt x="2823723" y="243635"/>
                      </a:cubicBezTo>
                      <a:lnTo>
                        <a:pt x="2823723" y="243635"/>
                      </a:lnTo>
                      <a:cubicBezTo>
                        <a:pt x="2821387" y="237706"/>
                        <a:pt x="2815099" y="231417"/>
                        <a:pt x="2814919" y="223871"/>
                      </a:cubicBezTo>
                      <a:lnTo>
                        <a:pt x="2814919" y="223871"/>
                      </a:lnTo>
                      <a:cubicBezTo>
                        <a:pt x="2814919" y="220278"/>
                        <a:pt x="2816716" y="216684"/>
                        <a:pt x="2820669" y="213810"/>
                      </a:cubicBezTo>
                      <a:lnTo>
                        <a:pt x="2820669" y="213810"/>
                      </a:lnTo>
                      <a:cubicBezTo>
                        <a:pt x="2830191" y="208240"/>
                        <a:pt x="2851393" y="182008"/>
                        <a:pt x="2851033" y="170509"/>
                      </a:cubicBezTo>
                      <a:lnTo>
                        <a:pt x="2851033" y="170509"/>
                      </a:lnTo>
                      <a:cubicBezTo>
                        <a:pt x="2851033" y="170149"/>
                        <a:pt x="2851033" y="169790"/>
                        <a:pt x="2851033" y="169610"/>
                      </a:cubicBezTo>
                      <a:lnTo>
                        <a:pt x="2851033" y="169610"/>
                      </a:lnTo>
                      <a:cubicBezTo>
                        <a:pt x="2850315" y="161525"/>
                        <a:pt x="2846362" y="158650"/>
                        <a:pt x="2846002" y="153619"/>
                      </a:cubicBezTo>
                      <a:lnTo>
                        <a:pt x="2846002" y="153619"/>
                      </a:lnTo>
                      <a:cubicBezTo>
                        <a:pt x="2846002" y="150206"/>
                        <a:pt x="2848877" y="148409"/>
                        <a:pt x="2852650" y="146972"/>
                      </a:cubicBezTo>
                      <a:lnTo>
                        <a:pt x="2852650" y="146972"/>
                      </a:lnTo>
                      <a:cubicBezTo>
                        <a:pt x="2862173" y="143378"/>
                        <a:pt x="2869899" y="133137"/>
                        <a:pt x="2874930" y="124333"/>
                      </a:cubicBezTo>
                      <a:lnTo>
                        <a:pt x="2874930" y="124333"/>
                      </a:lnTo>
                      <a:cubicBezTo>
                        <a:pt x="2876367" y="120919"/>
                        <a:pt x="2877086" y="118404"/>
                        <a:pt x="2877086" y="117146"/>
                      </a:cubicBezTo>
                      <a:lnTo>
                        <a:pt x="2877086" y="117146"/>
                      </a:lnTo>
                      <a:cubicBezTo>
                        <a:pt x="2877086" y="115709"/>
                        <a:pt x="2876726" y="114810"/>
                        <a:pt x="2869899" y="113014"/>
                      </a:cubicBezTo>
                      <a:lnTo>
                        <a:pt x="2869899" y="113014"/>
                      </a:lnTo>
                      <a:cubicBezTo>
                        <a:pt x="2859298" y="110319"/>
                        <a:pt x="2846002" y="106366"/>
                        <a:pt x="2837738" y="102233"/>
                      </a:cubicBezTo>
                      <a:lnTo>
                        <a:pt x="2837738" y="102233"/>
                      </a:lnTo>
                      <a:cubicBezTo>
                        <a:pt x="2833605" y="100077"/>
                        <a:pt x="2831269" y="98640"/>
                        <a:pt x="2830191" y="98820"/>
                      </a:cubicBezTo>
                      <a:lnTo>
                        <a:pt x="2830191" y="98820"/>
                      </a:lnTo>
                      <a:cubicBezTo>
                        <a:pt x="2829113" y="98820"/>
                        <a:pt x="2826778" y="99718"/>
                        <a:pt x="2822465" y="104210"/>
                      </a:cubicBezTo>
                      <a:lnTo>
                        <a:pt x="2822465" y="104210"/>
                      </a:lnTo>
                      <a:cubicBezTo>
                        <a:pt x="2815099" y="112654"/>
                        <a:pt x="2809529" y="132418"/>
                        <a:pt x="2788328" y="138347"/>
                      </a:cubicBezTo>
                      <a:lnTo>
                        <a:pt x="2788328" y="138347"/>
                      </a:lnTo>
                      <a:cubicBezTo>
                        <a:pt x="2767665" y="143738"/>
                        <a:pt x="2757245" y="141402"/>
                        <a:pt x="2751675" y="153080"/>
                      </a:cubicBezTo>
                      <a:lnTo>
                        <a:pt x="2751675" y="153080"/>
                      </a:lnTo>
                      <a:cubicBezTo>
                        <a:pt x="2745206" y="164220"/>
                        <a:pt x="2754370" y="176258"/>
                        <a:pt x="2740895" y="180930"/>
                      </a:cubicBezTo>
                      <a:lnTo>
                        <a:pt x="2740895" y="180930"/>
                      </a:lnTo>
                      <a:cubicBezTo>
                        <a:pt x="2733887" y="182726"/>
                        <a:pt x="2731731" y="185960"/>
                        <a:pt x="2731911" y="188296"/>
                      </a:cubicBezTo>
                      <a:lnTo>
                        <a:pt x="2731911" y="188296"/>
                      </a:lnTo>
                      <a:cubicBezTo>
                        <a:pt x="2731911" y="189374"/>
                        <a:pt x="2732270" y="190452"/>
                        <a:pt x="2733348" y="191890"/>
                      </a:cubicBezTo>
                      <a:lnTo>
                        <a:pt x="2733348" y="191890"/>
                      </a:lnTo>
                      <a:cubicBezTo>
                        <a:pt x="2735504" y="196741"/>
                        <a:pt x="2745206" y="197819"/>
                        <a:pt x="2746105" y="206802"/>
                      </a:cubicBezTo>
                      <a:lnTo>
                        <a:pt x="2746105" y="206802"/>
                      </a:lnTo>
                      <a:cubicBezTo>
                        <a:pt x="2746105" y="207880"/>
                        <a:pt x="2745925" y="208779"/>
                        <a:pt x="2745386" y="210576"/>
                      </a:cubicBezTo>
                      <a:lnTo>
                        <a:pt x="2745386" y="210576"/>
                      </a:lnTo>
                      <a:cubicBezTo>
                        <a:pt x="2744488" y="212013"/>
                        <a:pt x="2744488" y="212911"/>
                        <a:pt x="2744488" y="213810"/>
                      </a:cubicBezTo>
                      <a:lnTo>
                        <a:pt x="2744488" y="213810"/>
                      </a:lnTo>
                      <a:cubicBezTo>
                        <a:pt x="2744488" y="215427"/>
                        <a:pt x="2745386" y="217583"/>
                        <a:pt x="2745386" y="220817"/>
                      </a:cubicBezTo>
                      <a:lnTo>
                        <a:pt x="2745386" y="220817"/>
                      </a:lnTo>
                      <a:cubicBezTo>
                        <a:pt x="2745386" y="223153"/>
                        <a:pt x="2744667" y="226027"/>
                        <a:pt x="2742691" y="229621"/>
                      </a:cubicBezTo>
                      <a:lnTo>
                        <a:pt x="2742691" y="229621"/>
                      </a:lnTo>
                      <a:cubicBezTo>
                        <a:pt x="2736942" y="235370"/>
                        <a:pt x="2736942" y="250103"/>
                        <a:pt x="2728677" y="252259"/>
                      </a:cubicBezTo>
                      <a:lnTo>
                        <a:pt x="2728677" y="252259"/>
                      </a:lnTo>
                      <a:cubicBezTo>
                        <a:pt x="2726521" y="252259"/>
                        <a:pt x="2725083" y="250822"/>
                        <a:pt x="2724185" y="249385"/>
                      </a:cubicBezTo>
                      <a:lnTo>
                        <a:pt x="2724185" y="249385"/>
                      </a:lnTo>
                      <a:cubicBezTo>
                        <a:pt x="2718436" y="240581"/>
                        <a:pt x="2718615" y="233214"/>
                        <a:pt x="2710171" y="226207"/>
                      </a:cubicBezTo>
                      <a:lnTo>
                        <a:pt x="2710171" y="226207"/>
                      </a:lnTo>
                      <a:cubicBezTo>
                        <a:pt x="2700648" y="219379"/>
                        <a:pt x="2693102" y="210396"/>
                        <a:pt x="2676213" y="203928"/>
                      </a:cubicBezTo>
                      <a:lnTo>
                        <a:pt x="2676213" y="203928"/>
                      </a:lnTo>
                      <a:cubicBezTo>
                        <a:pt x="2659323" y="196022"/>
                        <a:pt x="2637943" y="181828"/>
                        <a:pt x="2628959" y="181648"/>
                      </a:cubicBezTo>
                      <a:lnTo>
                        <a:pt x="2628959" y="181648"/>
                      </a:lnTo>
                      <a:lnTo>
                        <a:pt x="2628600" y="181648"/>
                      </a:lnTo>
                      <a:cubicBezTo>
                        <a:pt x="2628600" y="181648"/>
                        <a:pt x="2628600" y="181648"/>
                        <a:pt x="2628600" y="181648"/>
                      </a:cubicBezTo>
                      <a:lnTo>
                        <a:pt x="2628600" y="181648"/>
                      </a:lnTo>
                      <a:cubicBezTo>
                        <a:pt x="2628600" y="181648"/>
                        <a:pt x="2628600" y="181648"/>
                        <a:pt x="2628600" y="181648"/>
                      </a:cubicBezTo>
                      <a:lnTo>
                        <a:pt x="2628600" y="181648"/>
                      </a:lnTo>
                      <a:cubicBezTo>
                        <a:pt x="2628600" y="181648"/>
                        <a:pt x="2628420" y="181648"/>
                        <a:pt x="2628420" y="181648"/>
                      </a:cubicBezTo>
                      <a:lnTo>
                        <a:pt x="2628420" y="181648"/>
                      </a:lnTo>
                      <a:cubicBezTo>
                        <a:pt x="2628420" y="181648"/>
                        <a:pt x="2628420" y="181648"/>
                        <a:pt x="2628600" y="181648"/>
                      </a:cubicBezTo>
                      <a:lnTo>
                        <a:pt x="2628600" y="181648"/>
                      </a:lnTo>
                      <a:cubicBezTo>
                        <a:pt x="2619077" y="181828"/>
                        <a:pt x="2616382" y="183625"/>
                        <a:pt x="2616382" y="186499"/>
                      </a:cubicBezTo>
                      <a:lnTo>
                        <a:pt x="2616382" y="186499"/>
                      </a:lnTo>
                      <a:cubicBezTo>
                        <a:pt x="2616382" y="186859"/>
                        <a:pt x="2616382" y="187398"/>
                        <a:pt x="2616562" y="187937"/>
                      </a:cubicBezTo>
                      <a:lnTo>
                        <a:pt x="2616562" y="187937"/>
                      </a:lnTo>
                      <a:cubicBezTo>
                        <a:pt x="2617101" y="191351"/>
                        <a:pt x="2619796" y="194405"/>
                        <a:pt x="2620155" y="198358"/>
                      </a:cubicBezTo>
                      <a:lnTo>
                        <a:pt x="2620155" y="198358"/>
                      </a:lnTo>
                      <a:cubicBezTo>
                        <a:pt x="2620155" y="201772"/>
                        <a:pt x="2616921" y="203748"/>
                        <a:pt x="2613507" y="204107"/>
                      </a:cubicBezTo>
                      <a:lnTo>
                        <a:pt x="2613507" y="204107"/>
                      </a:lnTo>
                      <a:cubicBezTo>
                        <a:pt x="2605961" y="205904"/>
                        <a:pt x="2598594" y="217223"/>
                        <a:pt x="2587994" y="217583"/>
                      </a:cubicBezTo>
                      <a:lnTo>
                        <a:pt x="2587994" y="217583"/>
                      </a:lnTo>
                      <a:cubicBezTo>
                        <a:pt x="2587455" y="217583"/>
                        <a:pt x="2586736" y="217583"/>
                        <a:pt x="2586197" y="217403"/>
                      </a:cubicBezTo>
                      <a:lnTo>
                        <a:pt x="2586197" y="217403"/>
                      </a:lnTo>
                      <a:cubicBezTo>
                        <a:pt x="2573979" y="214708"/>
                        <a:pt x="2574878" y="200873"/>
                        <a:pt x="2570206" y="202490"/>
                      </a:cubicBezTo>
                      <a:lnTo>
                        <a:pt x="2570206" y="202490"/>
                      </a:lnTo>
                      <a:cubicBezTo>
                        <a:pt x="2569667" y="202490"/>
                        <a:pt x="2569308" y="202490"/>
                        <a:pt x="2568769" y="202670"/>
                      </a:cubicBezTo>
                      <a:lnTo>
                        <a:pt x="2568769" y="202670"/>
                      </a:lnTo>
                      <a:cubicBezTo>
                        <a:pt x="2559965" y="205545"/>
                        <a:pt x="2550802" y="209497"/>
                        <a:pt x="2540021" y="209497"/>
                      </a:cubicBezTo>
                      <a:lnTo>
                        <a:pt x="2540021" y="209497"/>
                      </a:lnTo>
                      <a:cubicBezTo>
                        <a:pt x="2536428" y="209497"/>
                        <a:pt x="2532834" y="209138"/>
                        <a:pt x="2528882" y="208060"/>
                      </a:cubicBezTo>
                      <a:lnTo>
                        <a:pt x="2528882" y="208060"/>
                      </a:lnTo>
                      <a:cubicBezTo>
                        <a:pt x="2518461" y="204826"/>
                        <a:pt x="2512352" y="201951"/>
                        <a:pt x="2506602" y="201951"/>
                      </a:cubicBezTo>
                      <a:lnTo>
                        <a:pt x="2506602" y="201951"/>
                      </a:lnTo>
                      <a:cubicBezTo>
                        <a:pt x="2504806" y="201951"/>
                        <a:pt x="2503189" y="202131"/>
                        <a:pt x="2501751" y="202490"/>
                      </a:cubicBezTo>
                      <a:lnTo>
                        <a:pt x="2501751" y="202490"/>
                      </a:lnTo>
                      <a:cubicBezTo>
                        <a:pt x="2495642" y="205545"/>
                        <a:pt x="2492768" y="209677"/>
                        <a:pt x="2483784" y="209677"/>
                      </a:cubicBezTo>
                      <a:lnTo>
                        <a:pt x="2483784" y="209677"/>
                      </a:lnTo>
                      <a:cubicBezTo>
                        <a:pt x="2482347" y="209677"/>
                        <a:pt x="2480909" y="209677"/>
                        <a:pt x="2479651" y="209497"/>
                      </a:cubicBezTo>
                      <a:lnTo>
                        <a:pt x="2479651" y="209497"/>
                      </a:lnTo>
                      <a:cubicBezTo>
                        <a:pt x="2467793" y="209497"/>
                        <a:pt x="2454677" y="209497"/>
                        <a:pt x="2454677" y="209497"/>
                      </a:cubicBezTo>
                      <a:lnTo>
                        <a:pt x="2454677" y="209497"/>
                      </a:lnTo>
                      <a:lnTo>
                        <a:pt x="2451443" y="209497"/>
                      </a:lnTo>
                      <a:lnTo>
                        <a:pt x="2452162" y="206443"/>
                      </a:lnTo>
                      <a:cubicBezTo>
                        <a:pt x="2452162" y="205724"/>
                        <a:pt x="2454857" y="199076"/>
                        <a:pt x="2466535" y="197819"/>
                      </a:cubicBezTo>
                      <a:lnTo>
                        <a:pt x="2466535" y="197819"/>
                      </a:lnTo>
                      <a:cubicBezTo>
                        <a:pt x="2475699" y="197998"/>
                        <a:pt x="2481269" y="189554"/>
                        <a:pt x="2487737" y="187398"/>
                      </a:cubicBezTo>
                      <a:lnTo>
                        <a:pt x="2487737" y="187398"/>
                      </a:lnTo>
                      <a:cubicBezTo>
                        <a:pt x="2488815" y="186859"/>
                        <a:pt x="2489174" y="185960"/>
                        <a:pt x="2489174" y="185421"/>
                      </a:cubicBezTo>
                      <a:lnTo>
                        <a:pt x="2489174" y="185421"/>
                      </a:lnTo>
                      <a:cubicBezTo>
                        <a:pt x="2488994" y="184882"/>
                        <a:pt x="2489174" y="184164"/>
                        <a:pt x="2485940" y="183984"/>
                      </a:cubicBezTo>
                      <a:lnTo>
                        <a:pt x="2485940" y="183984"/>
                      </a:lnTo>
                      <a:cubicBezTo>
                        <a:pt x="2484323" y="183984"/>
                        <a:pt x="2482167" y="184343"/>
                        <a:pt x="2478933" y="185601"/>
                      </a:cubicBezTo>
                      <a:lnTo>
                        <a:pt x="2478933" y="185601"/>
                      </a:lnTo>
                      <a:cubicBezTo>
                        <a:pt x="2464739" y="189554"/>
                        <a:pt x="2461325" y="193327"/>
                        <a:pt x="2453599" y="196381"/>
                      </a:cubicBezTo>
                      <a:lnTo>
                        <a:pt x="2453599" y="196381"/>
                      </a:lnTo>
                      <a:cubicBezTo>
                        <a:pt x="2452881" y="196561"/>
                        <a:pt x="2452162" y="196561"/>
                        <a:pt x="2451443" y="196561"/>
                      </a:cubicBezTo>
                      <a:lnTo>
                        <a:pt x="2451443" y="196561"/>
                      </a:lnTo>
                      <a:cubicBezTo>
                        <a:pt x="2445514" y="196381"/>
                        <a:pt x="2442819" y="192788"/>
                        <a:pt x="2441022" y="193147"/>
                      </a:cubicBezTo>
                      <a:lnTo>
                        <a:pt x="2441022" y="193147"/>
                      </a:lnTo>
                      <a:cubicBezTo>
                        <a:pt x="2440304" y="193147"/>
                        <a:pt x="2439225" y="193327"/>
                        <a:pt x="2437249" y="194764"/>
                      </a:cubicBezTo>
                      <a:lnTo>
                        <a:pt x="2437249" y="194764"/>
                      </a:lnTo>
                      <a:cubicBezTo>
                        <a:pt x="2427726" y="200334"/>
                        <a:pt x="2420360" y="201772"/>
                        <a:pt x="2407064" y="201772"/>
                      </a:cubicBezTo>
                      <a:lnTo>
                        <a:pt x="2407064" y="201772"/>
                      </a:lnTo>
                      <a:cubicBezTo>
                        <a:pt x="2392511" y="201772"/>
                        <a:pt x="2386582" y="201772"/>
                        <a:pt x="2374903" y="206982"/>
                      </a:cubicBezTo>
                      <a:lnTo>
                        <a:pt x="2374903" y="206982"/>
                      </a:lnTo>
                      <a:cubicBezTo>
                        <a:pt x="2362146" y="211115"/>
                        <a:pt x="2347952" y="208958"/>
                        <a:pt x="2341843" y="215427"/>
                      </a:cubicBezTo>
                      <a:lnTo>
                        <a:pt x="2341843" y="215427"/>
                      </a:lnTo>
                      <a:cubicBezTo>
                        <a:pt x="2335734" y="223871"/>
                        <a:pt x="2333938" y="233394"/>
                        <a:pt x="2321720" y="235191"/>
                      </a:cubicBezTo>
                      <a:lnTo>
                        <a:pt x="2321720" y="235191"/>
                      </a:lnTo>
                      <a:cubicBezTo>
                        <a:pt x="2319923" y="235370"/>
                        <a:pt x="2318127" y="235550"/>
                        <a:pt x="2316510" y="235550"/>
                      </a:cubicBezTo>
                      <a:lnTo>
                        <a:pt x="2316510" y="235550"/>
                      </a:lnTo>
                      <a:cubicBezTo>
                        <a:pt x="2307526" y="235550"/>
                        <a:pt x="2299081" y="231956"/>
                        <a:pt x="2295488" y="223332"/>
                      </a:cubicBezTo>
                      <a:lnTo>
                        <a:pt x="2295488" y="223332"/>
                      </a:lnTo>
                      <a:cubicBezTo>
                        <a:pt x="2293511" y="219918"/>
                        <a:pt x="2292793" y="216145"/>
                        <a:pt x="2292793" y="212552"/>
                      </a:cubicBezTo>
                      <a:lnTo>
                        <a:pt x="2292793" y="212552"/>
                      </a:lnTo>
                      <a:cubicBezTo>
                        <a:pt x="2292793" y="205006"/>
                        <a:pt x="2296566" y="197100"/>
                        <a:pt x="2303932" y="196920"/>
                      </a:cubicBezTo>
                      <a:lnTo>
                        <a:pt x="2303932" y="196920"/>
                      </a:lnTo>
                      <a:cubicBezTo>
                        <a:pt x="2304651" y="196741"/>
                        <a:pt x="2305550" y="196741"/>
                        <a:pt x="2306268" y="196741"/>
                      </a:cubicBezTo>
                      <a:lnTo>
                        <a:pt x="2306268" y="196741"/>
                      </a:lnTo>
                      <a:cubicBezTo>
                        <a:pt x="2313814" y="196920"/>
                        <a:pt x="2320462" y="201412"/>
                        <a:pt x="2323337" y="201233"/>
                      </a:cubicBezTo>
                      <a:lnTo>
                        <a:pt x="2323337" y="201233"/>
                      </a:lnTo>
                      <a:cubicBezTo>
                        <a:pt x="2324235" y="201233"/>
                        <a:pt x="2324235" y="201053"/>
                        <a:pt x="2325313" y="200155"/>
                      </a:cubicBezTo>
                      <a:lnTo>
                        <a:pt x="2325313" y="200155"/>
                      </a:lnTo>
                      <a:cubicBezTo>
                        <a:pt x="2328188" y="198178"/>
                        <a:pt x="2335914" y="186499"/>
                        <a:pt x="2335555" y="180031"/>
                      </a:cubicBezTo>
                      <a:lnTo>
                        <a:pt x="2335555" y="180031"/>
                      </a:lnTo>
                      <a:cubicBezTo>
                        <a:pt x="2335375" y="177336"/>
                        <a:pt x="2334836" y="176258"/>
                        <a:pt x="2332680" y="175360"/>
                      </a:cubicBezTo>
                      <a:lnTo>
                        <a:pt x="2332680" y="175360"/>
                      </a:lnTo>
                      <a:cubicBezTo>
                        <a:pt x="2322079" y="172844"/>
                        <a:pt x="2317947" y="176797"/>
                        <a:pt x="2306628" y="168353"/>
                      </a:cubicBezTo>
                      <a:lnTo>
                        <a:pt x="2306628" y="168353"/>
                      </a:lnTo>
                      <a:cubicBezTo>
                        <a:pt x="2302495" y="165118"/>
                        <a:pt x="2299620" y="163681"/>
                        <a:pt x="2298902" y="163861"/>
                      </a:cubicBezTo>
                      <a:lnTo>
                        <a:pt x="2298902" y="163861"/>
                      </a:lnTo>
                      <a:cubicBezTo>
                        <a:pt x="2298722" y="164220"/>
                        <a:pt x="2298542" y="165118"/>
                        <a:pt x="2298542" y="166736"/>
                      </a:cubicBezTo>
                      <a:lnTo>
                        <a:pt x="2298542" y="166736"/>
                      </a:lnTo>
                      <a:cubicBezTo>
                        <a:pt x="2298542" y="167993"/>
                        <a:pt x="2298722" y="169431"/>
                        <a:pt x="2298902" y="171048"/>
                      </a:cubicBezTo>
                      <a:lnTo>
                        <a:pt x="2298902" y="171048"/>
                      </a:lnTo>
                      <a:cubicBezTo>
                        <a:pt x="2299261" y="173024"/>
                        <a:pt x="2299620" y="174821"/>
                        <a:pt x="2299620" y="176438"/>
                      </a:cubicBezTo>
                      <a:lnTo>
                        <a:pt x="2299620" y="176438"/>
                      </a:lnTo>
                      <a:cubicBezTo>
                        <a:pt x="2299441" y="185960"/>
                        <a:pt x="2292613" y="188476"/>
                        <a:pt x="2286325" y="196202"/>
                      </a:cubicBezTo>
                      <a:lnTo>
                        <a:pt x="2286325" y="196202"/>
                      </a:lnTo>
                      <a:cubicBezTo>
                        <a:pt x="2278060" y="203029"/>
                        <a:pt x="2278060" y="215067"/>
                        <a:pt x="2267998" y="225488"/>
                      </a:cubicBezTo>
                      <a:lnTo>
                        <a:pt x="2267998" y="225488"/>
                      </a:lnTo>
                      <a:cubicBezTo>
                        <a:pt x="2259913" y="231777"/>
                        <a:pt x="2259733" y="242916"/>
                        <a:pt x="2248234" y="243455"/>
                      </a:cubicBezTo>
                      <a:lnTo>
                        <a:pt x="2248234" y="243455"/>
                      </a:lnTo>
                      <a:cubicBezTo>
                        <a:pt x="2247515" y="243455"/>
                        <a:pt x="2246976" y="243455"/>
                        <a:pt x="2246258" y="243276"/>
                      </a:cubicBezTo>
                      <a:lnTo>
                        <a:pt x="2246258" y="243276"/>
                      </a:lnTo>
                      <a:cubicBezTo>
                        <a:pt x="2234938" y="240581"/>
                        <a:pt x="2236735" y="230878"/>
                        <a:pt x="2225236" y="231238"/>
                      </a:cubicBezTo>
                      <a:lnTo>
                        <a:pt x="2225236" y="231238"/>
                      </a:lnTo>
                      <a:cubicBezTo>
                        <a:pt x="2224517" y="231238"/>
                        <a:pt x="2223799" y="231238"/>
                        <a:pt x="2223080" y="231417"/>
                      </a:cubicBezTo>
                      <a:lnTo>
                        <a:pt x="2223080" y="231417"/>
                      </a:lnTo>
                      <a:cubicBezTo>
                        <a:pt x="2215174" y="231956"/>
                        <a:pt x="2200262" y="236628"/>
                        <a:pt x="2187685" y="242018"/>
                      </a:cubicBezTo>
                      <a:lnTo>
                        <a:pt x="2187685" y="242018"/>
                      </a:lnTo>
                      <a:cubicBezTo>
                        <a:pt x="2175108" y="247049"/>
                        <a:pt x="2164328" y="254595"/>
                        <a:pt x="2164867" y="256212"/>
                      </a:cubicBezTo>
                      <a:lnTo>
                        <a:pt x="2164867" y="256212"/>
                      </a:lnTo>
                      <a:cubicBezTo>
                        <a:pt x="2162710" y="262680"/>
                        <a:pt x="2164507" y="272383"/>
                        <a:pt x="2150133" y="276515"/>
                      </a:cubicBezTo>
                      <a:lnTo>
                        <a:pt x="2150133" y="276515"/>
                      </a:lnTo>
                      <a:cubicBezTo>
                        <a:pt x="2145642" y="277773"/>
                        <a:pt x="2142228" y="278491"/>
                        <a:pt x="2139353" y="278491"/>
                      </a:cubicBezTo>
                      <a:lnTo>
                        <a:pt x="2139353" y="278491"/>
                      </a:lnTo>
                      <a:cubicBezTo>
                        <a:pt x="2132885" y="278671"/>
                        <a:pt x="2128932" y="274539"/>
                        <a:pt x="2127674" y="270227"/>
                      </a:cubicBezTo>
                      <a:lnTo>
                        <a:pt x="2127674" y="270227"/>
                      </a:lnTo>
                      <a:cubicBezTo>
                        <a:pt x="2126776" y="266633"/>
                        <a:pt x="2115636" y="271484"/>
                        <a:pt x="2110246" y="260524"/>
                      </a:cubicBezTo>
                      <a:lnTo>
                        <a:pt x="2110246" y="260524"/>
                      </a:lnTo>
                      <a:cubicBezTo>
                        <a:pt x="2107012" y="252798"/>
                        <a:pt x="2105754" y="249924"/>
                        <a:pt x="2102700" y="250103"/>
                      </a:cubicBezTo>
                      <a:lnTo>
                        <a:pt x="2102700" y="250103"/>
                      </a:lnTo>
                      <a:cubicBezTo>
                        <a:pt x="2101622" y="250103"/>
                        <a:pt x="2099825" y="250463"/>
                        <a:pt x="2097849" y="251181"/>
                      </a:cubicBezTo>
                      <a:lnTo>
                        <a:pt x="2097849" y="251181"/>
                      </a:lnTo>
                      <a:cubicBezTo>
                        <a:pt x="2091920" y="254236"/>
                        <a:pt x="2091021" y="255853"/>
                        <a:pt x="2091021" y="256931"/>
                      </a:cubicBezTo>
                      <a:lnTo>
                        <a:pt x="2091021" y="256931"/>
                      </a:lnTo>
                      <a:cubicBezTo>
                        <a:pt x="2091021" y="258009"/>
                        <a:pt x="2091920" y="260345"/>
                        <a:pt x="2093716" y="263758"/>
                      </a:cubicBezTo>
                      <a:lnTo>
                        <a:pt x="2093716" y="263758"/>
                      </a:lnTo>
                      <a:cubicBezTo>
                        <a:pt x="2095872" y="268609"/>
                        <a:pt x="2101263" y="273101"/>
                        <a:pt x="2101622" y="279749"/>
                      </a:cubicBezTo>
                      <a:lnTo>
                        <a:pt x="2101622" y="279749"/>
                      </a:lnTo>
                      <a:cubicBezTo>
                        <a:pt x="2101622" y="283163"/>
                        <a:pt x="2099646" y="286577"/>
                        <a:pt x="2095872" y="289451"/>
                      </a:cubicBezTo>
                      <a:lnTo>
                        <a:pt x="2095872" y="289451"/>
                      </a:lnTo>
                      <a:cubicBezTo>
                        <a:pt x="2089045" y="295201"/>
                        <a:pt x="2085631" y="301849"/>
                        <a:pt x="2078804" y="302388"/>
                      </a:cubicBezTo>
                      <a:lnTo>
                        <a:pt x="2078804" y="302388"/>
                      </a:lnTo>
                      <a:cubicBezTo>
                        <a:pt x="2075210" y="302388"/>
                        <a:pt x="2072335" y="299872"/>
                        <a:pt x="2069640" y="295740"/>
                      </a:cubicBezTo>
                      <a:lnTo>
                        <a:pt x="2069640" y="295740"/>
                      </a:lnTo>
                      <a:cubicBezTo>
                        <a:pt x="2061196" y="284241"/>
                        <a:pt x="2063532" y="277054"/>
                        <a:pt x="2059219" y="273461"/>
                      </a:cubicBezTo>
                      <a:lnTo>
                        <a:pt x="2059219" y="273461"/>
                      </a:lnTo>
                      <a:cubicBezTo>
                        <a:pt x="2056165" y="270047"/>
                        <a:pt x="2050236" y="266094"/>
                        <a:pt x="2050056" y="259446"/>
                      </a:cubicBezTo>
                      <a:lnTo>
                        <a:pt x="2050056" y="259446"/>
                      </a:lnTo>
                      <a:cubicBezTo>
                        <a:pt x="2050056" y="255673"/>
                        <a:pt x="2052212" y="251900"/>
                        <a:pt x="2056704" y="248666"/>
                      </a:cubicBezTo>
                      <a:lnTo>
                        <a:pt x="2056704" y="248666"/>
                      </a:lnTo>
                      <a:cubicBezTo>
                        <a:pt x="2067125" y="239503"/>
                        <a:pt x="2075570" y="229441"/>
                        <a:pt x="2075570" y="217403"/>
                      </a:cubicBezTo>
                      <a:lnTo>
                        <a:pt x="2075570" y="217403"/>
                      </a:lnTo>
                      <a:cubicBezTo>
                        <a:pt x="2075570" y="217223"/>
                        <a:pt x="2075570" y="216864"/>
                        <a:pt x="2075570" y="216684"/>
                      </a:cubicBezTo>
                      <a:lnTo>
                        <a:pt x="2075570" y="216684"/>
                      </a:lnTo>
                      <a:cubicBezTo>
                        <a:pt x="2075570" y="213989"/>
                        <a:pt x="2075570" y="211833"/>
                        <a:pt x="2075570" y="209677"/>
                      </a:cubicBezTo>
                      <a:lnTo>
                        <a:pt x="2075570" y="209677"/>
                      </a:lnTo>
                      <a:cubicBezTo>
                        <a:pt x="2075570" y="202490"/>
                        <a:pt x="2075031" y="198358"/>
                        <a:pt x="2069281" y="189374"/>
                      </a:cubicBezTo>
                      <a:lnTo>
                        <a:pt x="2069281" y="189374"/>
                      </a:lnTo>
                      <a:cubicBezTo>
                        <a:pt x="2066766" y="185062"/>
                        <a:pt x="2065508" y="182547"/>
                        <a:pt x="2065328" y="179852"/>
                      </a:cubicBezTo>
                      <a:lnTo>
                        <a:pt x="2065328" y="179852"/>
                      </a:lnTo>
                      <a:cubicBezTo>
                        <a:pt x="2065328" y="178055"/>
                        <a:pt x="2067305" y="175899"/>
                        <a:pt x="2069101" y="175899"/>
                      </a:cubicBezTo>
                      <a:lnTo>
                        <a:pt x="2069101" y="175899"/>
                      </a:lnTo>
                      <a:cubicBezTo>
                        <a:pt x="2072695" y="176078"/>
                        <a:pt x="2076109" y="178594"/>
                        <a:pt x="2080780" y="181828"/>
                      </a:cubicBezTo>
                      <a:lnTo>
                        <a:pt x="2080780" y="181828"/>
                      </a:lnTo>
                      <a:cubicBezTo>
                        <a:pt x="2088865" y="187757"/>
                        <a:pt x="2094076" y="185421"/>
                        <a:pt x="2097310" y="194585"/>
                      </a:cubicBezTo>
                      <a:lnTo>
                        <a:pt x="2097310" y="194585"/>
                      </a:lnTo>
                      <a:cubicBezTo>
                        <a:pt x="2099825" y="199616"/>
                        <a:pt x="2125339" y="211115"/>
                        <a:pt x="2140072" y="220278"/>
                      </a:cubicBezTo>
                      <a:lnTo>
                        <a:pt x="2140072" y="220278"/>
                      </a:lnTo>
                      <a:cubicBezTo>
                        <a:pt x="2146001" y="224051"/>
                        <a:pt x="2155164" y="225848"/>
                        <a:pt x="2165226" y="225848"/>
                      </a:cubicBezTo>
                      <a:lnTo>
                        <a:pt x="2165226" y="225848"/>
                      </a:lnTo>
                      <a:cubicBezTo>
                        <a:pt x="2177084" y="225848"/>
                        <a:pt x="2190021" y="223332"/>
                        <a:pt x="2199543" y="220098"/>
                      </a:cubicBezTo>
                      <a:lnTo>
                        <a:pt x="2199543" y="220098"/>
                      </a:lnTo>
                      <a:cubicBezTo>
                        <a:pt x="2214815" y="213271"/>
                        <a:pt x="2226134" y="195663"/>
                        <a:pt x="2225775" y="190273"/>
                      </a:cubicBezTo>
                      <a:lnTo>
                        <a:pt x="2225775" y="190273"/>
                      </a:lnTo>
                      <a:cubicBezTo>
                        <a:pt x="2225775" y="189913"/>
                        <a:pt x="2225775" y="189734"/>
                        <a:pt x="2225595" y="189195"/>
                      </a:cubicBezTo>
                      <a:lnTo>
                        <a:pt x="2225595" y="189195"/>
                      </a:lnTo>
                      <a:cubicBezTo>
                        <a:pt x="2225775" y="182367"/>
                        <a:pt x="2219127" y="166376"/>
                        <a:pt x="2210144" y="157572"/>
                      </a:cubicBezTo>
                      <a:lnTo>
                        <a:pt x="2210144" y="157572"/>
                      </a:lnTo>
                      <a:cubicBezTo>
                        <a:pt x="2202597" y="147331"/>
                        <a:pt x="2179600" y="124692"/>
                        <a:pt x="2170436" y="121279"/>
                      </a:cubicBezTo>
                      <a:lnTo>
                        <a:pt x="2170436" y="121279"/>
                      </a:lnTo>
                      <a:cubicBezTo>
                        <a:pt x="2158758" y="117326"/>
                        <a:pt x="2147438" y="116427"/>
                        <a:pt x="2142228" y="113014"/>
                      </a:cubicBezTo>
                      <a:lnTo>
                        <a:pt x="2142228" y="113014"/>
                      </a:lnTo>
                      <a:cubicBezTo>
                        <a:pt x="2138814" y="110498"/>
                        <a:pt x="2135400" y="105467"/>
                        <a:pt x="2135041" y="100437"/>
                      </a:cubicBezTo>
                      <a:lnTo>
                        <a:pt x="2135041" y="100437"/>
                      </a:lnTo>
                      <a:cubicBezTo>
                        <a:pt x="2135041" y="97741"/>
                        <a:pt x="2137556" y="94867"/>
                        <a:pt x="2140970" y="94867"/>
                      </a:cubicBezTo>
                      <a:lnTo>
                        <a:pt x="2140970" y="94867"/>
                      </a:lnTo>
                      <a:cubicBezTo>
                        <a:pt x="2141509" y="94867"/>
                        <a:pt x="2142048" y="94867"/>
                        <a:pt x="2142767" y="95047"/>
                      </a:cubicBezTo>
                      <a:lnTo>
                        <a:pt x="2142767" y="95047"/>
                      </a:lnTo>
                      <a:cubicBezTo>
                        <a:pt x="2143845" y="95226"/>
                        <a:pt x="2144743" y="95226"/>
                        <a:pt x="2145642" y="95226"/>
                      </a:cubicBezTo>
                      <a:lnTo>
                        <a:pt x="2145642" y="95226"/>
                      </a:lnTo>
                      <a:cubicBezTo>
                        <a:pt x="2146720" y="95226"/>
                        <a:pt x="2147438" y="95047"/>
                        <a:pt x="2147798" y="94867"/>
                      </a:cubicBezTo>
                      <a:lnTo>
                        <a:pt x="2147798" y="94867"/>
                      </a:lnTo>
                      <a:cubicBezTo>
                        <a:pt x="2147618" y="94328"/>
                        <a:pt x="2146720" y="92890"/>
                        <a:pt x="2144564" y="91273"/>
                      </a:cubicBezTo>
                      <a:lnTo>
                        <a:pt x="2144564" y="91273"/>
                      </a:lnTo>
                      <a:cubicBezTo>
                        <a:pt x="2141509" y="88219"/>
                        <a:pt x="2140431" y="87860"/>
                        <a:pt x="2139173" y="87860"/>
                      </a:cubicBezTo>
                      <a:lnTo>
                        <a:pt x="2139173" y="87860"/>
                      </a:lnTo>
                      <a:cubicBezTo>
                        <a:pt x="2137736" y="87680"/>
                        <a:pt x="2135041" y="89117"/>
                        <a:pt x="2130010" y="90555"/>
                      </a:cubicBezTo>
                      <a:lnTo>
                        <a:pt x="2130010" y="90555"/>
                      </a:lnTo>
                      <a:cubicBezTo>
                        <a:pt x="2128213" y="91273"/>
                        <a:pt x="2126237" y="91453"/>
                        <a:pt x="2124261" y="91453"/>
                      </a:cubicBezTo>
                      <a:lnTo>
                        <a:pt x="2124261" y="91453"/>
                      </a:lnTo>
                      <a:cubicBezTo>
                        <a:pt x="2116535" y="91453"/>
                        <a:pt x="2108809" y="86602"/>
                        <a:pt x="2103239" y="77439"/>
                      </a:cubicBezTo>
                      <a:lnTo>
                        <a:pt x="2103239" y="77439"/>
                      </a:lnTo>
                      <a:cubicBezTo>
                        <a:pt x="2101802" y="74744"/>
                        <a:pt x="2100903" y="73845"/>
                        <a:pt x="2100724" y="71689"/>
                      </a:cubicBezTo>
                      <a:lnTo>
                        <a:pt x="2100724" y="71689"/>
                      </a:lnTo>
                      <a:cubicBezTo>
                        <a:pt x="2100724" y="70611"/>
                        <a:pt x="2102520" y="68814"/>
                        <a:pt x="2103598" y="68814"/>
                      </a:cubicBezTo>
                      <a:lnTo>
                        <a:pt x="2103598" y="68814"/>
                      </a:lnTo>
                      <a:cubicBezTo>
                        <a:pt x="2106832" y="69353"/>
                        <a:pt x="2109528" y="71689"/>
                        <a:pt x="2115277" y="72408"/>
                      </a:cubicBezTo>
                      <a:lnTo>
                        <a:pt x="2115277" y="72408"/>
                      </a:lnTo>
                      <a:cubicBezTo>
                        <a:pt x="2118871" y="73486"/>
                        <a:pt x="2121925" y="74384"/>
                        <a:pt x="2123183" y="74564"/>
                      </a:cubicBezTo>
                      <a:lnTo>
                        <a:pt x="2123183" y="74564"/>
                      </a:lnTo>
                      <a:cubicBezTo>
                        <a:pt x="2123003" y="73666"/>
                        <a:pt x="2122464" y="71869"/>
                        <a:pt x="2121566" y="69533"/>
                      </a:cubicBezTo>
                      <a:lnTo>
                        <a:pt x="2121566" y="69533"/>
                      </a:lnTo>
                      <a:cubicBezTo>
                        <a:pt x="2115457" y="59112"/>
                        <a:pt x="2114019" y="53722"/>
                        <a:pt x="2112043" y="54620"/>
                      </a:cubicBezTo>
                      <a:lnTo>
                        <a:pt x="2112043" y="54620"/>
                      </a:lnTo>
                      <a:cubicBezTo>
                        <a:pt x="2111684" y="54620"/>
                        <a:pt x="2111504" y="54620"/>
                        <a:pt x="2110965" y="54800"/>
                      </a:cubicBezTo>
                      <a:lnTo>
                        <a:pt x="2110965" y="54800"/>
                      </a:lnTo>
                      <a:cubicBezTo>
                        <a:pt x="2108629" y="55159"/>
                        <a:pt x="2105934" y="55519"/>
                        <a:pt x="2103419" y="55519"/>
                      </a:cubicBezTo>
                      <a:lnTo>
                        <a:pt x="2103419" y="55519"/>
                      </a:lnTo>
                      <a:cubicBezTo>
                        <a:pt x="2100005" y="55339"/>
                        <a:pt x="2095333" y="55339"/>
                        <a:pt x="2094615" y="50308"/>
                      </a:cubicBezTo>
                      <a:lnTo>
                        <a:pt x="2094615" y="50308"/>
                      </a:lnTo>
                      <a:cubicBezTo>
                        <a:pt x="2094794" y="47972"/>
                        <a:pt x="2096052" y="46176"/>
                        <a:pt x="2098029" y="44199"/>
                      </a:cubicBezTo>
                      <a:lnTo>
                        <a:pt x="2098029" y="44199"/>
                      </a:lnTo>
                      <a:cubicBezTo>
                        <a:pt x="2099286" y="42762"/>
                        <a:pt x="2099466" y="41684"/>
                        <a:pt x="2099466" y="41325"/>
                      </a:cubicBezTo>
                      <a:lnTo>
                        <a:pt x="2099466" y="41325"/>
                      </a:lnTo>
                      <a:cubicBezTo>
                        <a:pt x="2099466" y="41325"/>
                        <a:pt x="2099466" y="41325"/>
                        <a:pt x="2098029" y="41145"/>
                      </a:cubicBezTo>
                      <a:lnTo>
                        <a:pt x="2098029" y="41145"/>
                      </a:lnTo>
                      <a:cubicBezTo>
                        <a:pt x="2096412" y="41145"/>
                        <a:pt x="2094076" y="42043"/>
                        <a:pt x="2091920" y="44020"/>
                      </a:cubicBezTo>
                      <a:lnTo>
                        <a:pt x="2091920" y="44020"/>
                      </a:lnTo>
                      <a:cubicBezTo>
                        <a:pt x="2086170" y="47254"/>
                        <a:pt x="2082936" y="54980"/>
                        <a:pt x="2071796" y="54980"/>
                      </a:cubicBezTo>
                      <a:lnTo>
                        <a:pt x="2071796" y="54980"/>
                      </a:lnTo>
                      <a:cubicBezTo>
                        <a:pt x="2068203" y="54441"/>
                        <a:pt x="2064969" y="53363"/>
                        <a:pt x="2064610" y="49589"/>
                      </a:cubicBezTo>
                      <a:lnTo>
                        <a:pt x="2064610" y="49589"/>
                      </a:lnTo>
                      <a:cubicBezTo>
                        <a:pt x="2064969" y="45996"/>
                        <a:pt x="2067125" y="44199"/>
                        <a:pt x="2070000" y="40426"/>
                      </a:cubicBezTo>
                      <a:lnTo>
                        <a:pt x="2070000" y="40426"/>
                      </a:lnTo>
                      <a:cubicBezTo>
                        <a:pt x="2069820" y="40426"/>
                        <a:pt x="2069640" y="40426"/>
                        <a:pt x="2069640" y="40426"/>
                      </a:cubicBezTo>
                      <a:lnTo>
                        <a:pt x="2069640" y="40426"/>
                      </a:lnTo>
                      <a:cubicBezTo>
                        <a:pt x="2067125" y="40247"/>
                        <a:pt x="2063532" y="40067"/>
                        <a:pt x="2059758" y="38989"/>
                      </a:cubicBezTo>
                      <a:lnTo>
                        <a:pt x="2059758" y="38989"/>
                      </a:lnTo>
                      <a:cubicBezTo>
                        <a:pt x="2052931" y="36833"/>
                        <a:pt x="2046822" y="32700"/>
                        <a:pt x="2044127" y="33060"/>
                      </a:cubicBezTo>
                      <a:lnTo>
                        <a:pt x="2044127" y="33060"/>
                      </a:lnTo>
                      <a:cubicBezTo>
                        <a:pt x="2043049" y="33239"/>
                        <a:pt x="2042690" y="33060"/>
                        <a:pt x="2041432" y="35216"/>
                      </a:cubicBezTo>
                      <a:lnTo>
                        <a:pt x="2041432" y="35216"/>
                      </a:lnTo>
                      <a:cubicBezTo>
                        <a:pt x="2036760" y="42942"/>
                        <a:pt x="2033706" y="40606"/>
                        <a:pt x="2018614" y="44379"/>
                      </a:cubicBezTo>
                      <a:lnTo>
                        <a:pt x="2018614" y="44379"/>
                      </a:lnTo>
                      <a:cubicBezTo>
                        <a:pt x="2006755" y="46355"/>
                        <a:pt x="2002263" y="50847"/>
                        <a:pt x="1995256" y="51027"/>
                      </a:cubicBezTo>
                      <a:lnTo>
                        <a:pt x="1995256" y="51027"/>
                      </a:lnTo>
                      <a:cubicBezTo>
                        <a:pt x="1993280" y="51027"/>
                        <a:pt x="1991303" y="50488"/>
                        <a:pt x="1989147" y="49410"/>
                      </a:cubicBezTo>
                      <a:lnTo>
                        <a:pt x="1989147" y="49410"/>
                      </a:lnTo>
                      <a:cubicBezTo>
                        <a:pt x="1984296" y="45996"/>
                        <a:pt x="1980164" y="41145"/>
                        <a:pt x="1979804" y="41864"/>
                      </a:cubicBezTo>
                      <a:lnTo>
                        <a:pt x="1979804" y="41864"/>
                      </a:lnTo>
                      <a:cubicBezTo>
                        <a:pt x="1979804" y="42043"/>
                        <a:pt x="1979445" y="41684"/>
                        <a:pt x="1978367" y="44379"/>
                      </a:cubicBezTo>
                      <a:lnTo>
                        <a:pt x="1978367" y="44379"/>
                      </a:lnTo>
                      <a:cubicBezTo>
                        <a:pt x="1974414" y="52105"/>
                        <a:pt x="1971180" y="63604"/>
                        <a:pt x="1964353" y="65401"/>
                      </a:cubicBezTo>
                      <a:lnTo>
                        <a:pt x="1964353" y="65401"/>
                      </a:lnTo>
                      <a:cubicBezTo>
                        <a:pt x="1961478" y="65221"/>
                        <a:pt x="1960759" y="62706"/>
                        <a:pt x="1960400" y="61089"/>
                      </a:cubicBezTo>
                      <a:lnTo>
                        <a:pt x="1960400" y="61089"/>
                      </a:lnTo>
                      <a:cubicBezTo>
                        <a:pt x="1959861" y="56956"/>
                        <a:pt x="1958783" y="50668"/>
                        <a:pt x="1957884" y="47254"/>
                      </a:cubicBezTo>
                      <a:lnTo>
                        <a:pt x="1957884" y="47254"/>
                      </a:lnTo>
                      <a:cubicBezTo>
                        <a:pt x="1954830" y="53902"/>
                        <a:pt x="1948541" y="59292"/>
                        <a:pt x="1936863" y="61807"/>
                      </a:cubicBezTo>
                      <a:lnTo>
                        <a:pt x="1936863" y="61807"/>
                      </a:lnTo>
                      <a:cubicBezTo>
                        <a:pt x="1933808" y="62167"/>
                        <a:pt x="1931293" y="62346"/>
                        <a:pt x="1929317" y="62346"/>
                      </a:cubicBezTo>
                      <a:lnTo>
                        <a:pt x="1929317" y="62346"/>
                      </a:lnTo>
                      <a:cubicBezTo>
                        <a:pt x="1926622" y="62167"/>
                        <a:pt x="1923208" y="62526"/>
                        <a:pt x="1922489" y="58393"/>
                      </a:cubicBezTo>
                      <a:lnTo>
                        <a:pt x="1922489" y="58393"/>
                      </a:lnTo>
                      <a:cubicBezTo>
                        <a:pt x="1922848" y="54980"/>
                        <a:pt x="1925184" y="53722"/>
                        <a:pt x="1928418" y="50668"/>
                      </a:cubicBezTo>
                      <a:lnTo>
                        <a:pt x="1928418" y="50668"/>
                      </a:lnTo>
                      <a:cubicBezTo>
                        <a:pt x="1930754" y="49230"/>
                        <a:pt x="1932551" y="47793"/>
                        <a:pt x="1933449" y="46894"/>
                      </a:cubicBezTo>
                      <a:lnTo>
                        <a:pt x="1933449" y="46894"/>
                      </a:lnTo>
                      <a:cubicBezTo>
                        <a:pt x="1932371" y="46535"/>
                        <a:pt x="1930754" y="46176"/>
                        <a:pt x="1928239" y="45996"/>
                      </a:cubicBezTo>
                      <a:lnTo>
                        <a:pt x="1928239" y="45996"/>
                      </a:lnTo>
                      <a:cubicBezTo>
                        <a:pt x="1921231" y="45098"/>
                        <a:pt x="1917638" y="43481"/>
                        <a:pt x="1916560" y="43660"/>
                      </a:cubicBezTo>
                      <a:lnTo>
                        <a:pt x="1916560" y="43660"/>
                      </a:lnTo>
                      <a:cubicBezTo>
                        <a:pt x="1916021" y="43660"/>
                        <a:pt x="1915662" y="43660"/>
                        <a:pt x="1913326" y="46355"/>
                      </a:cubicBezTo>
                      <a:lnTo>
                        <a:pt x="1913326" y="46355"/>
                      </a:lnTo>
                      <a:cubicBezTo>
                        <a:pt x="1908475" y="52824"/>
                        <a:pt x="1906678" y="55519"/>
                        <a:pt x="1894820" y="57854"/>
                      </a:cubicBezTo>
                      <a:lnTo>
                        <a:pt x="1894820" y="57854"/>
                      </a:lnTo>
                      <a:cubicBezTo>
                        <a:pt x="1883860" y="60370"/>
                        <a:pt x="1861401" y="62526"/>
                        <a:pt x="1856729" y="68994"/>
                      </a:cubicBezTo>
                      <a:lnTo>
                        <a:pt x="1856729" y="68994"/>
                      </a:lnTo>
                      <a:cubicBezTo>
                        <a:pt x="1852058" y="74744"/>
                        <a:pt x="1847746" y="77978"/>
                        <a:pt x="1841637" y="77798"/>
                      </a:cubicBezTo>
                      <a:lnTo>
                        <a:pt x="1841637" y="77798"/>
                      </a:lnTo>
                      <a:cubicBezTo>
                        <a:pt x="1839121" y="77798"/>
                        <a:pt x="1836246" y="77259"/>
                        <a:pt x="1833013" y="76540"/>
                      </a:cubicBezTo>
                      <a:lnTo>
                        <a:pt x="1833013" y="76540"/>
                      </a:lnTo>
                      <a:cubicBezTo>
                        <a:pt x="1831216" y="76001"/>
                        <a:pt x="1829778" y="75822"/>
                        <a:pt x="1828700" y="75822"/>
                      </a:cubicBezTo>
                      <a:lnTo>
                        <a:pt x="1828700" y="75822"/>
                      </a:lnTo>
                      <a:cubicBezTo>
                        <a:pt x="1825107" y="75642"/>
                        <a:pt x="1822951" y="78517"/>
                        <a:pt x="1815225" y="83008"/>
                      </a:cubicBezTo>
                      <a:lnTo>
                        <a:pt x="1815225" y="83008"/>
                      </a:lnTo>
                      <a:cubicBezTo>
                        <a:pt x="1807499" y="87321"/>
                        <a:pt x="1804445" y="93968"/>
                        <a:pt x="1795102" y="94148"/>
                      </a:cubicBezTo>
                      <a:lnTo>
                        <a:pt x="1795102" y="94148"/>
                      </a:lnTo>
                      <a:cubicBezTo>
                        <a:pt x="1794203" y="94148"/>
                        <a:pt x="1793305" y="94148"/>
                        <a:pt x="1792946" y="93968"/>
                      </a:cubicBezTo>
                      <a:lnTo>
                        <a:pt x="1792946" y="93968"/>
                      </a:lnTo>
                      <a:lnTo>
                        <a:pt x="1792766" y="93968"/>
                      </a:lnTo>
                      <a:cubicBezTo>
                        <a:pt x="1787196" y="93968"/>
                        <a:pt x="1780728" y="92890"/>
                        <a:pt x="1776955" y="93070"/>
                      </a:cubicBezTo>
                      <a:lnTo>
                        <a:pt x="1776955" y="93070"/>
                      </a:lnTo>
                      <a:cubicBezTo>
                        <a:pt x="1776955" y="93070"/>
                        <a:pt x="1776775" y="93070"/>
                        <a:pt x="1776775" y="93070"/>
                      </a:cubicBezTo>
                      <a:lnTo>
                        <a:pt x="1776775" y="93070"/>
                      </a:lnTo>
                      <a:cubicBezTo>
                        <a:pt x="1776955" y="93250"/>
                        <a:pt x="1777135" y="93429"/>
                        <a:pt x="1777314" y="93609"/>
                      </a:cubicBezTo>
                      <a:lnTo>
                        <a:pt x="1777314" y="93609"/>
                      </a:lnTo>
                      <a:cubicBezTo>
                        <a:pt x="1782884" y="98640"/>
                        <a:pt x="1785938" y="101515"/>
                        <a:pt x="1786298" y="105467"/>
                      </a:cubicBezTo>
                      <a:lnTo>
                        <a:pt x="1786298" y="105467"/>
                      </a:lnTo>
                      <a:cubicBezTo>
                        <a:pt x="1786298" y="108342"/>
                        <a:pt x="1783243" y="109420"/>
                        <a:pt x="1781447" y="109420"/>
                      </a:cubicBezTo>
                      <a:lnTo>
                        <a:pt x="1781447" y="109420"/>
                      </a:lnTo>
                      <a:cubicBezTo>
                        <a:pt x="1780009" y="109420"/>
                        <a:pt x="1778392" y="109061"/>
                        <a:pt x="1776595" y="108522"/>
                      </a:cubicBezTo>
                      <a:lnTo>
                        <a:pt x="1776595" y="108522"/>
                      </a:lnTo>
                      <a:cubicBezTo>
                        <a:pt x="1774799" y="108162"/>
                        <a:pt x="1772643" y="108162"/>
                        <a:pt x="1770307" y="108162"/>
                      </a:cubicBezTo>
                      <a:lnTo>
                        <a:pt x="1770307" y="108162"/>
                      </a:lnTo>
                      <a:cubicBezTo>
                        <a:pt x="1763120" y="108162"/>
                        <a:pt x="1753777" y="109600"/>
                        <a:pt x="1746051" y="112654"/>
                      </a:cubicBezTo>
                      <a:lnTo>
                        <a:pt x="1746051" y="112654"/>
                      </a:lnTo>
                      <a:cubicBezTo>
                        <a:pt x="1734732" y="115170"/>
                        <a:pt x="1724311" y="116248"/>
                        <a:pt x="1724311" y="121279"/>
                      </a:cubicBezTo>
                      <a:lnTo>
                        <a:pt x="1724311" y="121279"/>
                      </a:lnTo>
                      <a:cubicBezTo>
                        <a:pt x="1724131" y="122177"/>
                        <a:pt x="1724131" y="123075"/>
                        <a:pt x="1724131" y="123974"/>
                      </a:cubicBezTo>
                      <a:lnTo>
                        <a:pt x="1724131" y="123974"/>
                      </a:lnTo>
                      <a:cubicBezTo>
                        <a:pt x="1724131" y="125052"/>
                        <a:pt x="1724131" y="125950"/>
                        <a:pt x="1724131" y="126848"/>
                      </a:cubicBezTo>
                      <a:lnTo>
                        <a:pt x="1724131" y="126848"/>
                      </a:lnTo>
                      <a:cubicBezTo>
                        <a:pt x="1724131" y="127747"/>
                        <a:pt x="1724131" y="129184"/>
                        <a:pt x="1722874" y="130442"/>
                      </a:cubicBezTo>
                      <a:lnTo>
                        <a:pt x="1722874" y="130442"/>
                      </a:lnTo>
                      <a:cubicBezTo>
                        <a:pt x="1721616" y="131699"/>
                        <a:pt x="1720178" y="131699"/>
                        <a:pt x="1718741" y="131879"/>
                      </a:cubicBezTo>
                      <a:lnTo>
                        <a:pt x="1718741" y="131879"/>
                      </a:lnTo>
                      <a:cubicBezTo>
                        <a:pt x="1717663" y="131879"/>
                        <a:pt x="1716405" y="131699"/>
                        <a:pt x="1714788" y="131520"/>
                      </a:cubicBezTo>
                      <a:lnTo>
                        <a:pt x="1714788" y="131520"/>
                      </a:lnTo>
                      <a:cubicBezTo>
                        <a:pt x="1714429" y="131520"/>
                        <a:pt x="1714070" y="131340"/>
                        <a:pt x="1713710" y="131340"/>
                      </a:cubicBezTo>
                      <a:lnTo>
                        <a:pt x="1713710" y="131340"/>
                      </a:lnTo>
                      <a:cubicBezTo>
                        <a:pt x="1708859" y="130262"/>
                        <a:pt x="1706703" y="141761"/>
                        <a:pt x="1690533" y="143378"/>
                      </a:cubicBezTo>
                      <a:lnTo>
                        <a:pt x="1690533" y="143378"/>
                      </a:lnTo>
                      <a:cubicBezTo>
                        <a:pt x="1684244" y="144456"/>
                        <a:pt x="1679393" y="145534"/>
                        <a:pt x="1676159" y="146612"/>
                      </a:cubicBezTo>
                      <a:lnTo>
                        <a:pt x="1676159" y="146612"/>
                      </a:lnTo>
                      <a:cubicBezTo>
                        <a:pt x="1672745" y="147690"/>
                        <a:pt x="1672566" y="148409"/>
                        <a:pt x="1672566" y="148589"/>
                      </a:cubicBezTo>
                      <a:lnTo>
                        <a:pt x="1672566" y="148589"/>
                      </a:lnTo>
                      <a:cubicBezTo>
                        <a:pt x="1672566" y="148589"/>
                        <a:pt x="1672566" y="148948"/>
                        <a:pt x="1673284" y="149667"/>
                      </a:cubicBezTo>
                      <a:lnTo>
                        <a:pt x="1673284" y="149667"/>
                      </a:lnTo>
                      <a:cubicBezTo>
                        <a:pt x="1677057" y="153080"/>
                        <a:pt x="1680830" y="155955"/>
                        <a:pt x="1681190" y="160267"/>
                      </a:cubicBezTo>
                      <a:lnTo>
                        <a:pt x="1681190" y="160267"/>
                      </a:lnTo>
                      <a:cubicBezTo>
                        <a:pt x="1681190" y="163861"/>
                        <a:pt x="1677417" y="164939"/>
                        <a:pt x="1674362" y="164939"/>
                      </a:cubicBezTo>
                      <a:lnTo>
                        <a:pt x="1674362" y="164939"/>
                      </a:lnTo>
                      <a:cubicBezTo>
                        <a:pt x="1673464" y="164939"/>
                        <a:pt x="1672566" y="164939"/>
                        <a:pt x="1671128" y="164759"/>
                      </a:cubicBezTo>
                      <a:lnTo>
                        <a:pt x="1671128" y="164759"/>
                      </a:lnTo>
                      <a:cubicBezTo>
                        <a:pt x="1662145" y="162244"/>
                        <a:pt x="1661426" y="157033"/>
                        <a:pt x="1661066" y="158291"/>
                      </a:cubicBezTo>
                      <a:lnTo>
                        <a:pt x="1661066" y="158291"/>
                      </a:lnTo>
                      <a:cubicBezTo>
                        <a:pt x="1660887" y="158291"/>
                        <a:pt x="1659988" y="158471"/>
                        <a:pt x="1658371" y="159189"/>
                      </a:cubicBezTo>
                      <a:lnTo>
                        <a:pt x="1658371" y="159189"/>
                      </a:lnTo>
                      <a:cubicBezTo>
                        <a:pt x="1651724" y="162244"/>
                        <a:pt x="1651724" y="168892"/>
                        <a:pt x="1642381" y="173922"/>
                      </a:cubicBezTo>
                      <a:lnTo>
                        <a:pt x="1642381" y="173922"/>
                      </a:lnTo>
                      <a:cubicBezTo>
                        <a:pt x="1636451" y="176438"/>
                        <a:pt x="1632858" y="177516"/>
                        <a:pt x="1629085" y="177516"/>
                      </a:cubicBezTo>
                      <a:lnTo>
                        <a:pt x="1629085" y="177516"/>
                      </a:lnTo>
                      <a:cubicBezTo>
                        <a:pt x="1626929" y="177516"/>
                        <a:pt x="1624773" y="177157"/>
                        <a:pt x="1622976" y="176797"/>
                      </a:cubicBezTo>
                      <a:lnTo>
                        <a:pt x="1622976" y="176797"/>
                      </a:lnTo>
                      <a:cubicBezTo>
                        <a:pt x="1617945" y="176617"/>
                        <a:pt x="1596205" y="187218"/>
                        <a:pt x="1587042" y="191171"/>
                      </a:cubicBezTo>
                      <a:lnTo>
                        <a:pt x="1587042" y="191171"/>
                      </a:lnTo>
                      <a:cubicBezTo>
                        <a:pt x="1584886" y="192069"/>
                        <a:pt x="1584886" y="192249"/>
                        <a:pt x="1584886" y="192429"/>
                      </a:cubicBezTo>
                      <a:lnTo>
                        <a:pt x="1584886" y="192429"/>
                      </a:lnTo>
                      <a:cubicBezTo>
                        <a:pt x="1585065" y="192429"/>
                        <a:pt x="1584886" y="192429"/>
                        <a:pt x="1585784" y="192788"/>
                      </a:cubicBezTo>
                      <a:lnTo>
                        <a:pt x="1585784" y="192788"/>
                      </a:lnTo>
                      <a:cubicBezTo>
                        <a:pt x="1586682" y="193147"/>
                        <a:pt x="1587940" y="193686"/>
                        <a:pt x="1589198" y="193686"/>
                      </a:cubicBezTo>
                      <a:lnTo>
                        <a:pt x="1589198" y="193686"/>
                      </a:lnTo>
                      <a:cubicBezTo>
                        <a:pt x="1590096" y="193686"/>
                        <a:pt x="1590995" y="193507"/>
                        <a:pt x="1590995" y="193507"/>
                      </a:cubicBezTo>
                      <a:lnTo>
                        <a:pt x="1590995" y="193507"/>
                      </a:lnTo>
                      <a:cubicBezTo>
                        <a:pt x="1595486" y="190273"/>
                        <a:pt x="1606806" y="183086"/>
                        <a:pt x="1614352" y="182906"/>
                      </a:cubicBezTo>
                      <a:lnTo>
                        <a:pt x="1614352" y="182906"/>
                      </a:lnTo>
                      <a:cubicBezTo>
                        <a:pt x="1616508" y="182726"/>
                        <a:pt x="1619562" y="184164"/>
                        <a:pt x="1619922" y="186679"/>
                      </a:cubicBezTo>
                      <a:lnTo>
                        <a:pt x="1619922" y="186679"/>
                      </a:lnTo>
                      <a:cubicBezTo>
                        <a:pt x="1620820" y="188835"/>
                        <a:pt x="1621539" y="190632"/>
                        <a:pt x="1621539" y="192608"/>
                      </a:cubicBezTo>
                      <a:lnTo>
                        <a:pt x="1621539" y="192608"/>
                      </a:lnTo>
                      <a:cubicBezTo>
                        <a:pt x="1621179" y="197819"/>
                        <a:pt x="1616688" y="198897"/>
                        <a:pt x="1608962" y="200694"/>
                      </a:cubicBezTo>
                      <a:lnTo>
                        <a:pt x="1608962" y="200694"/>
                      </a:lnTo>
                      <a:cubicBezTo>
                        <a:pt x="1600876" y="202490"/>
                        <a:pt x="1594947" y="206623"/>
                        <a:pt x="1587221" y="206802"/>
                      </a:cubicBezTo>
                      <a:lnTo>
                        <a:pt x="1587221" y="206802"/>
                      </a:lnTo>
                      <a:cubicBezTo>
                        <a:pt x="1584347" y="206802"/>
                        <a:pt x="1581472" y="206084"/>
                        <a:pt x="1577878" y="204287"/>
                      </a:cubicBezTo>
                      <a:lnTo>
                        <a:pt x="1577878" y="204287"/>
                      </a:lnTo>
                      <a:cubicBezTo>
                        <a:pt x="1570871" y="199076"/>
                        <a:pt x="1571949" y="198537"/>
                        <a:pt x="1570153" y="198717"/>
                      </a:cubicBezTo>
                      <a:lnTo>
                        <a:pt x="1570153" y="198717"/>
                      </a:lnTo>
                      <a:cubicBezTo>
                        <a:pt x="1568895" y="198717"/>
                        <a:pt x="1566559" y="198897"/>
                        <a:pt x="1562247" y="199436"/>
                      </a:cubicBezTo>
                      <a:lnTo>
                        <a:pt x="1562247" y="199436"/>
                      </a:lnTo>
                      <a:cubicBezTo>
                        <a:pt x="1550389" y="199436"/>
                        <a:pt x="1543202" y="207880"/>
                        <a:pt x="1537273" y="213630"/>
                      </a:cubicBezTo>
                      <a:lnTo>
                        <a:pt x="1537273" y="213630"/>
                      </a:lnTo>
                      <a:cubicBezTo>
                        <a:pt x="1535117" y="215067"/>
                        <a:pt x="1532960" y="215606"/>
                        <a:pt x="1530984" y="215606"/>
                      </a:cubicBezTo>
                      <a:lnTo>
                        <a:pt x="1530984" y="215606"/>
                      </a:lnTo>
                      <a:cubicBezTo>
                        <a:pt x="1525953" y="215427"/>
                        <a:pt x="1523618" y="211654"/>
                        <a:pt x="1520922" y="209318"/>
                      </a:cubicBezTo>
                      <a:lnTo>
                        <a:pt x="1520922" y="209318"/>
                      </a:lnTo>
                      <a:cubicBezTo>
                        <a:pt x="1520383" y="208779"/>
                        <a:pt x="1519485" y="208419"/>
                        <a:pt x="1518227" y="208419"/>
                      </a:cubicBezTo>
                      <a:lnTo>
                        <a:pt x="1518227" y="208419"/>
                      </a:lnTo>
                      <a:cubicBezTo>
                        <a:pt x="1515173" y="208419"/>
                        <a:pt x="1511759" y="210755"/>
                        <a:pt x="1511040" y="212193"/>
                      </a:cubicBezTo>
                      <a:lnTo>
                        <a:pt x="1511040" y="212193"/>
                      </a:lnTo>
                      <a:lnTo>
                        <a:pt x="1511040" y="212193"/>
                      </a:lnTo>
                      <a:lnTo>
                        <a:pt x="1510861" y="213271"/>
                      </a:lnTo>
                      <a:cubicBezTo>
                        <a:pt x="1510681" y="213630"/>
                        <a:pt x="1510681" y="213810"/>
                        <a:pt x="1510681" y="214169"/>
                      </a:cubicBezTo>
                      <a:lnTo>
                        <a:pt x="1510681" y="214169"/>
                      </a:lnTo>
                      <a:cubicBezTo>
                        <a:pt x="1510501" y="215786"/>
                        <a:pt x="1512119" y="217044"/>
                        <a:pt x="1512478" y="220457"/>
                      </a:cubicBezTo>
                      <a:lnTo>
                        <a:pt x="1512478" y="220457"/>
                      </a:lnTo>
                      <a:cubicBezTo>
                        <a:pt x="1512478" y="222973"/>
                        <a:pt x="1510501" y="224769"/>
                        <a:pt x="1507986" y="225668"/>
                      </a:cubicBezTo>
                      <a:lnTo>
                        <a:pt x="1507986" y="225668"/>
                      </a:lnTo>
                      <a:cubicBezTo>
                        <a:pt x="1504393" y="226926"/>
                        <a:pt x="1501877" y="228543"/>
                        <a:pt x="1498823" y="228722"/>
                      </a:cubicBezTo>
                      <a:lnTo>
                        <a:pt x="1498823" y="228722"/>
                      </a:lnTo>
                      <a:cubicBezTo>
                        <a:pt x="1495409" y="228722"/>
                        <a:pt x="1493792" y="225129"/>
                        <a:pt x="1493972" y="222614"/>
                      </a:cubicBezTo>
                      <a:lnTo>
                        <a:pt x="1493972" y="222614"/>
                      </a:lnTo>
                      <a:cubicBezTo>
                        <a:pt x="1493972" y="222614"/>
                        <a:pt x="1493792" y="222434"/>
                        <a:pt x="1493792" y="221895"/>
                      </a:cubicBezTo>
                      <a:lnTo>
                        <a:pt x="1493792" y="221895"/>
                      </a:lnTo>
                      <a:cubicBezTo>
                        <a:pt x="1493792" y="219379"/>
                        <a:pt x="1494151" y="217223"/>
                        <a:pt x="1494151" y="216325"/>
                      </a:cubicBezTo>
                      <a:lnTo>
                        <a:pt x="1494151" y="216325"/>
                      </a:lnTo>
                      <a:cubicBezTo>
                        <a:pt x="1493612" y="216325"/>
                        <a:pt x="1492714" y="216325"/>
                        <a:pt x="1491995" y="216505"/>
                      </a:cubicBezTo>
                      <a:lnTo>
                        <a:pt x="1491995" y="216505"/>
                      </a:lnTo>
                      <a:cubicBezTo>
                        <a:pt x="1488042" y="217583"/>
                        <a:pt x="1487863" y="222793"/>
                        <a:pt x="1481754" y="223871"/>
                      </a:cubicBezTo>
                      <a:lnTo>
                        <a:pt x="1481754" y="223871"/>
                      </a:lnTo>
                      <a:cubicBezTo>
                        <a:pt x="1479778" y="223871"/>
                        <a:pt x="1478161" y="222973"/>
                        <a:pt x="1476364" y="221535"/>
                      </a:cubicBezTo>
                      <a:lnTo>
                        <a:pt x="1476364" y="221535"/>
                      </a:lnTo>
                      <a:cubicBezTo>
                        <a:pt x="1473489" y="219379"/>
                        <a:pt x="1472770" y="216505"/>
                        <a:pt x="1472591" y="214528"/>
                      </a:cubicBezTo>
                      <a:lnTo>
                        <a:pt x="1472591" y="214528"/>
                      </a:lnTo>
                      <a:cubicBezTo>
                        <a:pt x="1471692" y="214888"/>
                        <a:pt x="1470255" y="215606"/>
                        <a:pt x="1468458" y="216505"/>
                      </a:cubicBezTo>
                      <a:lnTo>
                        <a:pt x="1468458" y="216505"/>
                      </a:lnTo>
                      <a:cubicBezTo>
                        <a:pt x="1456241" y="222614"/>
                        <a:pt x="1448515" y="236808"/>
                        <a:pt x="1445640" y="242377"/>
                      </a:cubicBezTo>
                      <a:lnTo>
                        <a:pt x="1445640" y="242377"/>
                      </a:lnTo>
                      <a:cubicBezTo>
                        <a:pt x="1445281" y="242737"/>
                        <a:pt x="1445281" y="243096"/>
                        <a:pt x="1445281" y="243096"/>
                      </a:cubicBezTo>
                      <a:lnTo>
                        <a:pt x="1445281" y="243096"/>
                      </a:lnTo>
                      <a:cubicBezTo>
                        <a:pt x="1445281" y="243096"/>
                        <a:pt x="1445999" y="244713"/>
                        <a:pt x="1449233" y="245791"/>
                      </a:cubicBezTo>
                      <a:lnTo>
                        <a:pt x="1449233" y="245791"/>
                      </a:lnTo>
                      <a:cubicBezTo>
                        <a:pt x="1452288" y="246869"/>
                        <a:pt x="1456420" y="247588"/>
                        <a:pt x="1460732" y="247588"/>
                      </a:cubicBezTo>
                      <a:lnTo>
                        <a:pt x="1460732" y="247588"/>
                      </a:lnTo>
                      <a:cubicBezTo>
                        <a:pt x="1460732" y="247588"/>
                        <a:pt x="1460912" y="247588"/>
                        <a:pt x="1461092" y="247588"/>
                      </a:cubicBezTo>
                      <a:lnTo>
                        <a:pt x="1461092" y="247588"/>
                      </a:lnTo>
                      <a:cubicBezTo>
                        <a:pt x="1466841" y="247588"/>
                        <a:pt x="1479598" y="243994"/>
                        <a:pt x="1485527" y="243994"/>
                      </a:cubicBezTo>
                      <a:lnTo>
                        <a:pt x="1485527" y="243994"/>
                      </a:lnTo>
                      <a:cubicBezTo>
                        <a:pt x="1486785" y="243994"/>
                        <a:pt x="1489839" y="243815"/>
                        <a:pt x="1490378" y="247408"/>
                      </a:cubicBezTo>
                      <a:lnTo>
                        <a:pt x="1490378" y="247408"/>
                      </a:lnTo>
                      <a:cubicBezTo>
                        <a:pt x="1490199" y="249744"/>
                        <a:pt x="1488941" y="250463"/>
                        <a:pt x="1487863" y="251720"/>
                      </a:cubicBezTo>
                      <a:lnTo>
                        <a:pt x="1487863" y="251720"/>
                      </a:lnTo>
                      <a:cubicBezTo>
                        <a:pt x="1482293" y="258188"/>
                        <a:pt x="1481934" y="263938"/>
                        <a:pt x="1473130" y="264118"/>
                      </a:cubicBezTo>
                      <a:lnTo>
                        <a:pt x="1473130" y="264118"/>
                      </a:lnTo>
                      <a:cubicBezTo>
                        <a:pt x="1471153" y="264118"/>
                        <a:pt x="1468818" y="263938"/>
                        <a:pt x="1465763" y="263219"/>
                      </a:cubicBezTo>
                      <a:lnTo>
                        <a:pt x="1465763" y="263219"/>
                      </a:lnTo>
                      <a:cubicBezTo>
                        <a:pt x="1449593" y="260524"/>
                        <a:pt x="1448335" y="257829"/>
                        <a:pt x="1434500" y="256751"/>
                      </a:cubicBezTo>
                      <a:lnTo>
                        <a:pt x="1434500" y="256751"/>
                      </a:lnTo>
                      <a:lnTo>
                        <a:pt x="1434321" y="256751"/>
                      </a:lnTo>
                      <a:cubicBezTo>
                        <a:pt x="1430188" y="256751"/>
                        <a:pt x="1427313" y="256392"/>
                        <a:pt x="1426235" y="256212"/>
                      </a:cubicBezTo>
                      <a:lnTo>
                        <a:pt x="1426235" y="256212"/>
                      </a:lnTo>
                      <a:cubicBezTo>
                        <a:pt x="1425876" y="257290"/>
                        <a:pt x="1425157" y="259267"/>
                        <a:pt x="1423540" y="262321"/>
                      </a:cubicBezTo>
                      <a:lnTo>
                        <a:pt x="1423540" y="262321"/>
                      </a:lnTo>
                      <a:cubicBezTo>
                        <a:pt x="1417252" y="271664"/>
                        <a:pt x="1420666" y="287834"/>
                        <a:pt x="1409526" y="295201"/>
                      </a:cubicBezTo>
                      <a:lnTo>
                        <a:pt x="1409526" y="295201"/>
                      </a:lnTo>
                      <a:cubicBezTo>
                        <a:pt x="1404854" y="297896"/>
                        <a:pt x="1399105" y="299513"/>
                        <a:pt x="1395871" y="300411"/>
                      </a:cubicBezTo>
                      <a:lnTo>
                        <a:pt x="1395871" y="300411"/>
                      </a:lnTo>
                      <a:cubicBezTo>
                        <a:pt x="1398566" y="301489"/>
                        <a:pt x="1401261" y="301849"/>
                        <a:pt x="1403417" y="302208"/>
                      </a:cubicBezTo>
                      <a:lnTo>
                        <a:pt x="1403417" y="302208"/>
                      </a:lnTo>
                      <a:cubicBezTo>
                        <a:pt x="1405753" y="303106"/>
                        <a:pt x="1408089" y="301310"/>
                        <a:pt x="1409885" y="306161"/>
                      </a:cubicBezTo>
                      <a:lnTo>
                        <a:pt x="1409885" y="306161"/>
                      </a:lnTo>
                      <a:cubicBezTo>
                        <a:pt x="1409346" y="309215"/>
                        <a:pt x="1407909" y="309215"/>
                        <a:pt x="1405932" y="311012"/>
                      </a:cubicBezTo>
                      <a:lnTo>
                        <a:pt x="1405932" y="311012"/>
                      </a:lnTo>
                      <a:cubicBezTo>
                        <a:pt x="1400183" y="315504"/>
                        <a:pt x="1394972" y="322331"/>
                        <a:pt x="1386528" y="322331"/>
                      </a:cubicBezTo>
                      <a:lnTo>
                        <a:pt x="1386528" y="322331"/>
                      </a:lnTo>
                      <a:cubicBezTo>
                        <a:pt x="1385809" y="322331"/>
                        <a:pt x="1384911" y="322331"/>
                        <a:pt x="1384192" y="322152"/>
                      </a:cubicBezTo>
                      <a:lnTo>
                        <a:pt x="1384192" y="322152"/>
                      </a:lnTo>
                      <a:cubicBezTo>
                        <a:pt x="1383114" y="321972"/>
                        <a:pt x="1382036" y="321792"/>
                        <a:pt x="1381317" y="321792"/>
                      </a:cubicBezTo>
                      <a:lnTo>
                        <a:pt x="1381317" y="321792"/>
                      </a:lnTo>
                      <a:cubicBezTo>
                        <a:pt x="1378083" y="321972"/>
                        <a:pt x="1378083" y="322331"/>
                        <a:pt x="1376646" y="330596"/>
                      </a:cubicBezTo>
                      <a:lnTo>
                        <a:pt x="1376646" y="330596"/>
                      </a:lnTo>
                      <a:cubicBezTo>
                        <a:pt x="1376107" y="334369"/>
                        <a:pt x="1375388" y="338322"/>
                        <a:pt x="1375388" y="341556"/>
                      </a:cubicBezTo>
                      <a:lnTo>
                        <a:pt x="1375388" y="341556"/>
                      </a:lnTo>
                      <a:cubicBezTo>
                        <a:pt x="1375568" y="346407"/>
                        <a:pt x="1376287" y="348923"/>
                        <a:pt x="1381856" y="350540"/>
                      </a:cubicBezTo>
                      <a:lnTo>
                        <a:pt x="1381856" y="350540"/>
                      </a:lnTo>
                      <a:cubicBezTo>
                        <a:pt x="1384551" y="351798"/>
                        <a:pt x="1389223" y="352337"/>
                        <a:pt x="1394254" y="352337"/>
                      </a:cubicBezTo>
                      <a:lnTo>
                        <a:pt x="1394254" y="352337"/>
                      </a:lnTo>
                      <a:cubicBezTo>
                        <a:pt x="1403237" y="352337"/>
                        <a:pt x="1414197" y="350720"/>
                        <a:pt x="1422822" y="348923"/>
                      </a:cubicBezTo>
                      <a:lnTo>
                        <a:pt x="1422822" y="348923"/>
                      </a:lnTo>
                      <a:cubicBezTo>
                        <a:pt x="1436297" y="347665"/>
                        <a:pt x="1445281" y="340119"/>
                        <a:pt x="1458936" y="333112"/>
                      </a:cubicBezTo>
                      <a:lnTo>
                        <a:pt x="1458936" y="333112"/>
                      </a:lnTo>
                      <a:cubicBezTo>
                        <a:pt x="1468997" y="329339"/>
                        <a:pt x="1479418" y="316043"/>
                        <a:pt x="1486246" y="315145"/>
                      </a:cubicBezTo>
                      <a:lnTo>
                        <a:pt x="1486246" y="315145"/>
                      </a:lnTo>
                      <a:cubicBezTo>
                        <a:pt x="1488761" y="315145"/>
                        <a:pt x="1490019" y="318019"/>
                        <a:pt x="1490019" y="319636"/>
                      </a:cubicBezTo>
                      <a:lnTo>
                        <a:pt x="1490019" y="319636"/>
                      </a:lnTo>
                      <a:cubicBezTo>
                        <a:pt x="1490019" y="319996"/>
                        <a:pt x="1490019" y="320535"/>
                        <a:pt x="1490019" y="321074"/>
                      </a:cubicBezTo>
                      <a:lnTo>
                        <a:pt x="1490019" y="321074"/>
                      </a:lnTo>
                      <a:cubicBezTo>
                        <a:pt x="1488402" y="334369"/>
                        <a:pt x="1476364" y="345329"/>
                        <a:pt x="1475645" y="352696"/>
                      </a:cubicBezTo>
                      <a:lnTo>
                        <a:pt x="1475645" y="352696"/>
                      </a:lnTo>
                      <a:cubicBezTo>
                        <a:pt x="1475645" y="357188"/>
                        <a:pt x="1477621" y="360781"/>
                        <a:pt x="1477621" y="364914"/>
                      </a:cubicBezTo>
                      <a:lnTo>
                        <a:pt x="1477621" y="364914"/>
                      </a:lnTo>
                      <a:cubicBezTo>
                        <a:pt x="1477801" y="368507"/>
                        <a:pt x="1475106" y="371921"/>
                        <a:pt x="1470075" y="373538"/>
                      </a:cubicBezTo>
                      <a:lnTo>
                        <a:pt x="1470075" y="373538"/>
                      </a:lnTo>
                      <a:cubicBezTo>
                        <a:pt x="1460193" y="377670"/>
                        <a:pt x="1453905" y="379108"/>
                        <a:pt x="1453186" y="384498"/>
                      </a:cubicBezTo>
                      <a:lnTo>
                        <a:pt x="1453186" y="384498"/>
                      </a:lnTo>
                      <a:cubicBezTo>
                        <a:pt x="1453186" y="387193"/>
                        <a:pt x="1453366" y="389888"/>
                        <a:pt x="1453366" y="392942"/>
                      </a:cubicBezTo>
                      <a:lnTo>
                        <a:pt x="1453366" y="392942"/>
                      </a:lnTo>
                      <a:cubicBezTo>
                        <a:pt x="1453366" y="398692"/>
                        <a:pt x="1452647" y="405699"/>
                        <a:pt x="1449233" y="414503"/>
                      </a:cubicBezTo>
                      <a:lnTo>
                        <a:pt x="1449233" y="414503"/>
                      </a:lnTo>
                      <a:cubicBezTo>
                        <a:pt x="1444562" y="427799"/>
                        <a:pt x="1435938" y="425643"/>
                        <a:pt x="1433422" y="433189"/>
                      </a:cubicBezTo>
                      <a:lnTo>
                        <a:pt x="1433422" y="433189"/>
                      </a:lnTo>
                      <a:cubicBezTo>
                        <a:pt x="1430368" y="441094"/>
                        <a:pt x="1426235" y="449180"/>
                        <a:pt x="1426415" y="453133"/>
                      </a:cubicBezTo>
                      <a:lnTo>
                        <a:pt x="1426415" y="453133"/>
                      </a:lnTo>
                      <a:cubicBezTo>
                        <a:pt x="1426415" y="454570"/>
                        <a:pt x="1426595" y="455109"/>
                        <a:pt x="1426954" y="455289"/>
                      </a:cubicBezTo>
                      <a:lnTo>
                        <a:pt x="1426954" y="455289"/>
                      </a:lnTo>
                      <a:cubicBezTo>
                        <a:pt x="1431446" y="457624"/>
                        <a:pt x="1442226" y="465171"/>
                        <a:pt x="1447616" y="464991"/>
                      </a:cubicBezTo>
                      <a:lnTo>
                        <a:pt x="1447616" y="464991"/>
                      </a:lnTo>
                      <a:cubicBezTo>
                        <a:pt x="1449054" y="464991"/>
                        <a:pt x="1449593" y="464632"/>
                        <a:pt x="1450491" y="463733"/>
                      </a:cubicBezTo>
                      <a:lnTo>
                        <a:pt x="1450491" y="463733"/>
                      </a:lnTo>
                      <a:cubicBezTo>
                        <a:pt x="1454623" y="461038"/>
                        <a:pt x="1451569" y="446844"/>
                        <a:pt x="1462888" y="445586"/>
                      </a:cubicBezTo>
                      <a:lnTo>
                        <a:pt x="1462888" y="445586"/>
                      </a:lnTo>
                      <a:cubicBezTo>
                        <a:pt x="1463248" y="445586"/>
                        <a:pt x="1463966" y="445586"/>
                        <a:pt x="1464505" y="445766"/>
                      </a:cubicBezTo>
                      <a:lnTo>
                        <a:pt x="1464505" y="445766"/>
                      </a:lnTo>
                      <a:cubicBezTo>
                        <a:pt x="1465044" y="445766"/>
                        <a:pt x="1465404" y="445946"/>
                        <a:pt x="1465943" y="445946"/>
                      </a:cubicBezTo>
                      <a:lnTo>
                        <a:pt x="1465943" y="445946"/>
                      </a:lnTo>
                      <a:cubicBezTo>
                        <a:pt x="1470435" y="446125"/>
                        <a:pt x="1473848" y="442352"/>
                        <a:pt x="1480137" y="441993"/>
                      </a:cubicBezTo>
                      <a:lnTo>
                        <a:pt x="1480137" y="441993"/>
                      </a:lnTo>
                      <a:cubicBezTo>
                        <a:pt x="1482652" y="441993"/>
                        <a:pt x="1485347" y="442891"/>
                        <a:pt x="1488042" y="444868"/>
                      </a:cubicBezTo>
                      <a:lnTo>
                        <a:pt x="1488042" y="444868"/>
                      </a:lnTo>
                      <a:cubicBezTo>
                        <a:pt x="1489120" y="445586"/>
                        <a:pt x="1490199" y="445946"/>
                        <a:pt x="1491277" y="445946"/>
                      </a:cubicBezTo>
                      <a:lnTo>
                        <a:pt x="1491277" y="445946"/>
                      </a:lnTo>
                      <a:cubicBezTo>
                        <a:pt x="1497385" y="446305"/>
                        <a:pt x="1507447" y="434806"/>
                        <a:pt x="1516610" y="428877"/>
                      </a:cubicBezTo>
                      <a:lnTo>
                        <a:pt x="1516610" y="428877"/>
                      </a:lnTo>
                      <a:cubicBezTo>
                        <a:pt x="1525235" y="422588"/>
                        <a:pt x="1552904" y="390786"/>
                        <a:pt x="1563684" y="383779"/>
                      </a:cubicBezTo>
                      <a:lnTo>
                        <a:pt x="1563684" y="383779"/>
                      </a:lnTo>
                      <a:cubicBezTo>
                        <a:pt x="1572848" y="375874"/>
                        <a:pt x="1582730" y="367070"/>
                        <a:pt x="1599619" y="367070"/>
                      </a:cubicBezTo>
                      <a:lnTo>
                        <a:pt x="1599619" y="367070"/>
                      </a:lnTo>
                      <a:cubicBezTo>
                        <a:pt x="1612555" y="367249"/>
                        <a:pt x="1634116" y="353774"/>
                        <a:pt x="1636990" y="349462"/>
                      </a:cubicBezTo>
                      <a:lnTo>
                        <a:pt x="1636990" y="349462"/>
                      </a:lnTo>
                      <a:cubicBezTo>
                        <a:pt x="1640045" y="345509"/>
                        <a:pt x="1645974" y="336346"/>
                        <a:pt x="1645794" y="330057"/>
                      </a:cubicBezTo>
                      <a:lnTo>
                        <a:pt x="1645794" y="330057"/>
                      </a:lnTo>
                      <a:cubicBezTo>
                        <a:pt x="1645794" y="328440"/>
                        <a:pt x="1645435" y="327003"/>
                        <a:pt x="1644537" y="325565"/>
                      </a:cubicBezTo>
                      <a:lnTo>
                        <a:pt x="1644537" y="325565"/>
                      </a:lnTo>
                      <a:cubicBezTo>
                        <a:pt x="1642201" y="320175"/>
                        <a:pt x="1635912" y="317121"/>
                        <a:pt x="1635373" y="310473"/>
                      </a:cubicBezTo>
                      <a:lnTo>
                        <a:pt x="1635373" y="310473"/>
                      </a:lnTo>
                      <a:cubicBezTo>
                        <a:pt x="1635373" y="308137"/>
                        <a:pt x="1636451" y="305981"/>
                        <a:pt x="1638787" y="303825"/>
                      </a:cubicBezTo>
                      <a:lnTo>
                        <a:pt x="1638787" y="303825"/>
                      </a:lnTo>
                      <a:cubicBezTo>
                        <a:pt x="1646154" y="299154"/>
                        <a:pt x="1655856" y="281726"/>
                        <a:pt x="1666097" y="279390"/>
                      </a:cubicBezTo>
                      <a:lnTo>
                        <a:pt x="1666097" y="279390"/>
                      </a:lnTo>
                      <a:cubicBezTo>
                        <a:pt x="1672386" y="278671"/>
                        <a:pt x="1729521" y="238604"/>
                        <a:pt x="1741020" y="234113"/>
                      </a:cubicBezTo>
                      <a:lnTo>
                        <a:pt x="1741020" y="234113"/>
                      </a:lnTo>
                      <a:cubicBezTo>
                        <a:pt x="1750004" y="232136"/>
                        <a:pt x="1749465" y="229800"/>
                        <a:pt x="1757730" y="229621"/>
                      </a:cubicBezTo>
                      <a:lnTo>
                        <a:pt x="1757730" y="229621"/>
                      </a:lnTo>
                      <a:cubicBezTo>
                        <a:pt x="1759347" y="229621"/>
                        <a:pt x="1761503" y="229800"/>
                        <a:pt x="1764378" y="229980"/>
                      </a:cubicBezTo>
                      <a:lnTo>
                        <a:pt x="1764378" y="229980"/>
                      </a:lnTo>
                      <a:cubicBezTo>
                        <a:pt x="1765456" y="230160"/>
                        <a:pt x="1766534" y="230160"/>
                        <a:pt x="1767612" y="230160"/>
                      </a:cubicBezTo>
                      <a:lnTo>
                        <a:pt x="1767612" y="230160"/>
                      </a:lnTo>
                      <a:cubicBezTo>
                        <a:pt x="1778931" y="230519"/>
                        <a:pt x="1783423" y="218661"/>
                        <a:pt x="1794922" y="216505"/>
                      </a:cubicBezTo>
                      <a:lnTo>
                        <a:pt x="1794922" y="216505"/>
                      </a:lnTo>
                      <a:cubicBezTo>
                        <a:pt x="1805523" y="213630"/>
                        <a:pt x="1808038" y="213091"/>
                        <a:pt x="1813069" y="205724"/>
                      </a:cubicBezTo>
                      <a:lnTo>
                        <a:pt x="1813069" y="205724"/>
                      </a:lnTo>
                      <a:cubicBezTo>
                        <a:pt x="1817740" y="197100"/>
                        <a:pt x="1818998" y="189734"/>
                        <a:pt x="1834091" y="185960"/>
                      </a:cubicBezTo>
                      <a:lnTo>
                        <a:pt x="1834091" y="185960"/>
                      </a:lnTo>
                      <a:cubicBezTo>
                        <a:pt x="1846308" y="182008"/>
                        <a:pt x="1850800" y="174102"/>
                        <a:pt x="1860502" y="173743"/>
                      </a:cubicBezTo>
                      <a:lnTo>
                        <a:pt x="1860502" y="173743"/>
                      </a:lnTo>
                      <a:cubicBezTo>
                        <a:pt x="1862658" y="173743"/>
                        <a:pt x="1864994" y="174282"/>
                        <a:pt x="1867509" y="175360"/>
                      </a:cubicBezTo>
                      <a:lnTo>
                        <a:pt x="1867509" y="175360"/>
                      </a:lnTo>
                      <a:cubicBezTo>
                        <a:pt x="1879008" y="180750"/>
                        <a:pt x="1903983" y="183804"/>
                        <a:pt x="1906139" y="194944"/>
                      </a:cubicBezTo>
                      <a:lnTo>
                        <a:pt x="1906139" y="194944"/>
                      </a:lnTo>
                      <a:cubicBezTo>
                        <a:pt x="1906139" y="196741"/>
                        <a:pt x="1905241" y="198178"/>
                        <a:pt x="1904163" y="199256"/>
                      </a:cubicBezTo>
                      <a:lnTo>
                        <a:pt x="1904163" y="199256"/>
                      </a:lnTo>
                      <a:cubicBezTo>
                        <a:pt x="1895179" y="209497"/>
                        <a:pt x="1865174" y="222434"/>
                        <a:pt x="1850620" y="230699"/>
                      </a:cubicBezTo>
                      <a:lnTo>
                        <a:pt x="1850620" y="230699"/>
                      </a:lnTo>
                      <a:cubicBezTo>
                        <a:pt x="1836246" y="237347"/>
                        <a:pt x="1830497" y="240221"/>
                        <a:pt x="1814866" y="244174"/>
                      </a:cubicBezTo>
                      <a:lnTo>
                        <a:pt x="1814866" y="244174"/>
                      </a:lnTo>
                      <a:cubicBezTo>
                        <a:pt x="1800133" y="249025"/>
                        <a:pt x="1804984" y="252080"/>
                        <a:pt x="1794024" y="252259"/>
                      </a:cubicBezTo>
                      <a:lnTo>
                        <a:pt x="1794024" y="252259"/>
                      </a:lnTo>
                      <a:cubicBezTo>
                        <a:pt x="1791149" y="251900"/>
                        <a:pt x="1789352" y="251541"/>
                        <a:pt x="1788634" y="251541"/>
                      </a:cubicBezTo>
                      <a:lnTo>
                        <a:pt x="1788634" y="251541"/>
                      </a:lnTo>
                      <a:cubicBezTo>
                        <a:pt x="1787376" y="251361"/>
                        <a:pt x="1787376" y="251900"/>
                        <a:pt x="1781267" y="257290"/>
                      </a:cubicBezTo>
                      <a:lnTo>
                        <a:pt x="1781267" y="257290"/>
                      </a:lnTo>
                      <a:cubicBezTo>
                        <a:pt x="1772104" y="262680"/>
                        <a:pt x="1764557" y="267711"/>
                        <a:pt x="1755574" y="276695"/>
                      </a:cubicBezTo>
                      <a:lnTo>
                        <a:pt x="1755574" y="276695"/>
                      </a:lnTo>
                      <a:cubicBezTo>
                        <a:pt x="1748028" y="285499"/>
                        <a:pt x="1740122" y="301849"/>
                        <a:pt x="1728983" y="310293"/>
                      </a:cubicBezTo>
                      <a:lnTo>
                        <a:pt x="1728983" y="310293"/>
                      </a:lnTo>
                      <a:cubicBezTo>
                        <a:pt x="1720718" y="316582"/>
                        <a:pt x="1716765" y="319996"/>
                        <a:pt x="1716944" y="323948"/>
                      </a:cubicBezTo>
                      <a:lnTo>
                        <a:pt x="1716944" y="323948"/>
                      </a:lnTo>
                      <a:cubicBezTo>
                        <a:pt x="1716944" y="325206"/>
                        <a:pt x="1717304" y="326644"/>
                        <a:pt x="1718202" y="328979"/>
                      </a:cubicBezTo>
                      <a:lnTo>
                        <a:pt x="1718202" y="328979"/>
                      </a:lnTo>
                      <a:cubicBezTo>
                        <a:pt x="1719460" y="336166"/>
                        <a:pt x="1727904" y="335447"/>
                        <a:pt x="1729342" y="343712"/>
                      </a:cubicBezTo>
                      <a:lnTo>
                        <a:pt x="1729342" y="343712"/>
                      </a:lnTo>
                      <a:cubicBezTo>
                        <a:pt x="1729342" y="345689"/>
                        <a:pt x="1728443" y="347485"/>
                        <a:pt x="1727186" y="349282"/>
                      </a:cubicBezTo>
                      <a:lnTo>
                        <a:pt x="1727186" y="349282"/>
                      </a:lnTo>
                      <a:cubicBezTo>
                        <a:pt x="1724311" y="354133"/>
                        <a:pt x="1721796" y="359523"/>
                        <a:pt x="1721975" y="362039"/>
                      </a:cubicBezTo>
                      <a:lnTo>
                        <a:pt x="1721975" y="362039"/>
                      </a:lnTo>
                      <a:cubicBezTo>
                        <a:pt x="1722335" y="363656"/>
                        <a:pt x="1721616" y="363836"/>
                        <a:pt x="1725569" y="364195"/>
                      </a:cubicBezTo>
                      <a:lnTo>
                        <a:pt x="1725569" y="364195"/>
                      </a:lnTo>
                      <a:cubicBezTo>
                        <a:pt x="1726108" y="364195"/>
                        <a:pt x="1726826" y="364195"/>
                        <a:pt x="1727186" y="364195"/>
                      </a:cubicBezTo>
                      <a:lnTo>
                        <a:pt x="1727186" y="364195"/>
                      </a:lnTo>
                      <a:cubicBezTo>
                        <a:pt x="1739224" y="361500"/>
                        <a:pt x="1751262" y="360063"/>
                        <a:pt x="1771385" y="360063"/>
                      </a:cubicBezTo>
                      <a:lnTo>
                        <a:pt x="1771385" y="360063"/>
                      </a:lnTo>
                      <a:cubicBezTo>
                        <a:pt x="1774260" y="360242"/>
                        <a:pt x="1776775" y="360242"/>
                        <a:pt x="1779111" y="360242"/>
                      </a:cubicBezTo>
                      <a:lnTo>
                        <a:pt x="1779111" y="360242"/>
                      </a:lnTo>
                      <a:cubicBezTo>
                        <a:pt x="1786657" y="360242"/>
                        <a:pt x="1791508" y="359344"/>
                        <a:pt x="1796898" y="359344"/>
                      </a:cubicBezTo>
                      <a:lnTo>
                        <a:pt x="1796898" y="359344"/>
                      </a:lnTo>
                      <a:cubicBezTo>
                        <a:pt x="1800672" y="359344"/>
                        <a:pt x="1804804" y="359883"/>
                        <a:pt x="1810194" y="361320"/>
                      </a:cubicBezTo>
                      <a:lnTo>
                        <a:pt x="1810194" y="361320"/>
                      </a:lnTo>
                      <a:cubicBezTo>
                        <a:pt x="1824209" y="365273"/>
                        <a:pt x="1832833" y="364914"/>
                        <a:pt x="1837864" y="372819"/>
                      </a:cubicBezTo>
                      <a:lnTo>
                        <a:pt x="1837864" y="372819"/>
                      </a:lnTo>
                      <a:cubicBezTo>
                        <a:pt x="1841098" y="377311"/>
                        <a:pt x="1844871" y="379647"/>
                        <a:pt x="1845410" y="384139"/>
                      </a:cubicBezTo>
                      <a:lnTo>
                        <a:pt x="1845410" y="384139"/>
                      </a:lnTo>
                      <a:cubicBezTo>
                        <a:pt x="1845410" y="387013"/>
                        <a:pt x="1842715" y="388451"/>
                        <a:pt x="1840738" y="388630"/>
                      </a:cubicBezTo>
                      <a:lnTo>
                        <a:pt x="1840738" y="388630"/>
                      </a:lnTo>
                      <a:cubicBezTo>
                        <a:pt x="1833911" y="391505"/>
                        <a:pt x="1823310" y="394200"/>
                        <a:pt x="1816123" y="394200"/>
                      </a:cubicBezTo>
                      <a:lnTo>
                        <a:pt x="1816123" y="394200"/>
                      </a:lnTo>
                      <a:cubicBezTo>
                        <a:pt x="1807858" y="394380"/>
                        <a:pt x="1808577" y="393841"/>
                        <a:pt x="1804804" y="397434"/>
                      </a:cubicBezTo>
                      <a:lnTo>
                        <a:pt x="1804804" y="397434"/>
                      </a:lnTo>
                      <a:cubicBezTo>
                        <a:pt x="1802109" y="400129"/>
                        <a:pt x="1799414" y="402285"/>
                        <a:pt x="1795820" y="402106"/>
                      </a:cubicBezTo>
                      <a:lnTo>
                        <a:pt x="1795820" y="402106"/>
                      </a:lnTo>
                      <a:cubicBezTo>
                        <a:pt x="1792227" y="402106"/>
                        <a:pt x="1788813" y="400489"/>
                        <a:pt x="1783423" y="397973"/>
                      </a:cubicBezTo>
                      <a:lnTo>
                        <a:pt x="1783423" y="397973"/>
                      </a:lnTo>
                      <a:cubicBezTo>
                        <a:pt x="1773002" y="392763"/>
                        <a:pt x="1761862" y="387912"/>
                        <a:pt x="1746950" y="387732"/>
                      </a:cubicBezTo>
                      <a:lnTo>
                        <a:pt x="1746950" y="387732"/>
                      </a:lnTo>
                      <a:lnTo>
                        <a:pt x="1746950" y="387732"/>
                      </a:lnTo>
                      <a:lnTo>
                        <a:pt x="1746051" y="387732"/>
                      </a:lnTo>
                      <a:cubicBezTo>
                        <a:pt x="1744614" y="387552"/>
                        <a:pt x="1743177" y="387552"/>
                        <a:pt x="1741919" y="387552"/>
                      </a:cubicBezTo>
                      <a:lnTo>
                        <a:pt x="1741919" y="387552"/>
                      </a:lnTo>
                      <a:cubicBezTo>
                        <a:pt x="1727006" y="387373"/>
                        <a:pt x="1712632" y="393841"/>
                        <a:pt x="1710297" y="398512"/>
                      </a:cubicBezTo>
                      <a:lnTo>
                        <a:pt x="1710297" y="398512"/>
                      </a:lnTo>
                      <a:cubicBezTo>
                        <a:pt x="1706524" y="404801"/>
                        <a:pt x="1701313" y="418096"/>
                        <a:pt x="1696103" y="431392"/>
                      </a:cubicBezTo>
                      <a:lnTo>
                        <a:pt x="1696103" y="431392"/>
                      </a:lnTo>
                      <a:cubicBezTo>
                        <a:pt x="1690892" y="446125"/>
                        <a:pt x="1683705" y="456906"/>
                        <a:pt x="1671128" y="457085"/>
                      </a:cubicBezTo>
                      <a:lnTo>
                        <a:pt x="1671128" y="457085"/>
                      </a:lnTo>
                      <a:cubicBezTo>
                        <a:pt x="1659270" y="456187"/>
                        <a:pt x="1657832" y="447563"/>
                        <a:pt x="1658192" y="440016"/>
                      </a:cubicBezTo>
                      <a:lnTo>
                        <a:pt x="1658192" y="440016"/>
                      </a:lnTo>
                      <a:cubicBezTo>
                        <a:pt x="1657653" y="435884"/>
                        <a:pt x="1658371" y="436782"/>
                        <a:pt x="1654059" y="436243"/>
                      </a:cubicBezTo>
                      <a:lnTo>
                        <a:pt x="1654059" y="436243"/>
                      </a:lnTo>
                      <a:cubicBezTo>
                        <a:pt x="1651544" y="436243"/>
                        <a:pt x="1647591" y="436603"/>
                        <a:pt x="1642381" y="437321"/>
                      </a:cubicBezTo>
                      <a:lnTo>
                        <a:pt x="1642381" y="437321"/>
                      </a:lnTo>
                      <a:cubicBezTo>
                        <a:pt x="1631241" y="436962"/>
                        <a:pt x="1606806" y="455648"/>
                        <a:pt x="1602493" y="462835"/>
                      </a:cubicBezTo>
                      <a:lnTo>
                        <a:pt x="1602493" y="462835"/>
                      </a:lnTo>
                      <a:cubicBezTo>
                        <a:pt x="1597103" y="470201"/>
                        <a:pt x="1588299" y="506854"/>
                        <a:pt x="1577519" y="511706"/>
                      </a:cubicBezTo>
                      <a:lnTo>
                        <a:pt x="1577519" y="511706"/>
                      </a:lnTo>
                      <a:cubicBezTo>
                        <a:pt x="1574644" y="512604"/>
                        <a:pt x="1572309" y="512963"/>
                        <a:pt x="1570332" y="512963"/>
                      </a:cubicBezTo>
                      <a:lnTo>
                        <a:pt x="1570332" y="512963"/>
                      </a:lnTo>
                      <a:cubicBezTo>
                        <a:pt x="1565301" y="512963"/>
                        <a:pt x="1562786" y="510807"/>
                        <a:pt x="1557576" y="509190"/>
                      </a:cubicBezTo>
                      <a:lnTo>
                        <a:pt x="1557576" y="509190"/>
                      </a:lnTo>
                      <a:cubicBezTo>
                        <a:pt x="1553623" y="507753"/>
                        <a:pt x="1550029" y="506675"/>
                        <a:pt x="1547873" y="506675"/>
                      </a:cubicBezTo>
                      <a:lnTo>
                        <a:pt x="1547873" y="506675"/>
                      </a:lnTo>
                      <a:cubicBezTo>
                        <a:pt x="1545717" y="506854"/>
                        <a:pt x="1544998" y="507034"/>
                        <a:pt x="1543741" y="510268"/>
                      </a:cubicBezTo>
                      <a:lnTo>
                        <a:pt x="1543741" y="510268"/>
                      </a:lnTo>
                      <a:cubicBezTo>
                        <a:pt x="1541225" y="517994"/>
                        <a:pt x="1537991" y="526618"/>
                        <a:pt x="1527750" y="526618"/>
                      </a:cubicBezTo>
                      <a:lnTo>
                        <a:pt x="1527750" y="526618"/>
                      </a:lnTo>
                      <a:cubicBezTo>
                        <a:pt x="1520743" y="525001"/>
                        <a:pt x="1509962" y="523205"/>
                        <a:pt x="1508884" y="514760"/>
                      </a:cubicBezTo>
                      <a:lnTo>
                        <a:pt x="1508884" y="514760"/>
                      </a:lnTo>
                      <a:cubicBezTo>
                        <a:pt x="1508884" y="513502"/>
                        <a:pt x="1509244" y="512065"/>
                        <a:pt x="1510142" y="510628"/>
                      </a:cubicBezTo>
                      <a:lnTo>
                        <a:pt x="1510142" y="510628"/>
                      </a:lnTo>
                      <a:cubicBezTo>
                        <a:pt x="1510501" y="510268"/>
                        <a:pt x="1510681" y="509909"/>
                        <a:pt x="1511040" y="509550"/>
                      </a:cubicBezTo>
                      <a:lnTo>
                        <a:pt x="1511040" y="509550"/>
                      </a:lnTo>
                      <a:cubicBezTo>
                        <a:pt x="1509962" y="509190"/>
                        <a:pt x="1508705" y="508651"/>
                        <a:pt x="1507267" y="507932"/>
                      </a:cubicBezTo>
                      <a:lnTo>
                        <a:pt x="1507267" y="507932"/>
                      </a:lnTo>
                      <a:cubicBezTo>
                        <a:pt x="1502057" y="505776"/>
                        <a:pt x="1494511" y="503800"/>
                        <a:pt x="1487503" y="503980"/>
                      </a:cubicBezTo>
                      <a:lnTo>
                        <a:pt x="1487503" y="503980"/>
                      </a:lnTo>
                      <a:cubicBezTo>
                        <a:pt x="1482832" y="503980"/>
                        <a:pt x="1478340" y="504878"/>
                        <a:pt x="1475465" y="506675"/>
                      </a:cubicBezTo>
                      <a:lnTo>
                        <a:pt x="1475465" y="506675"/>
                      </a:lnTo>
                      <a:cubicBezTo>
                        <a:pt x="1463966" y="513862"/>
                        <a:pt x="1441687" y="517635"/>
                        <a:pt x="1430907" y="519072"/>
                      </a:cubicBezTo>
                      <a:lnTo>
                        <a:pt x="1430907" y="519072"/>
                      </a:lnTo>
                      <a:cubicBezTo>
                        <a:pt x="1427493" y="519431"/>
                        <a:pt x="1424259" y="519791"/>
                        <a:pt x="1421205" y="519791"/>
                      </a:cubicBezTo>
                      <a:lnTo>
                        <a:pt x="1421205" y="519791"/>
                      </a:lnTo>
                      <a:cubicBezTo>
                        <a:pt x="1414916" y="519791"/>
                        <a:pt x="1408268" y="518353"/>
                        <a:pt x="1406831" y="511706"/>
                      </a:cubicBezTo>
                      <a:lnTo>
                        <a:pt x="1406831" y="511706"/>
                      </a:lnTo>
                      <a:cubicBezTo>
                        <a:pt x="1405753" y="506495"/>
                        <a:pt x="1400722" y="492840"/>
                        <a:pt x="1399285" y="489067"/>
                      </a:cubicBezTo>
                      <a:lnTo>
                        <a:pt x="1399285" y="489067"/>
                      </a:lnTo>
                      <a:cubicBezTo>
                        <a:pt x="1398746" y="488708"/>
                        <a:pt x="1397847" y="488348"/>
                        <a:pt x="1396769" y="487809"/>
                      </a:cubicBezTo>
                      <a:lnTo>
                        <a:pt x="1396769" y="487809"/>
                      </a:lnTo>
                      <a:cubicBezTo>
                        <a:pt x="1394793" y="487091"/>
                        <a:pt x="1392457" y="486372"/>
                        <a:pt x="1390481" y="486372"/>
                      </a:cubicBezTo>
                      <a:lnTo>
                        <a:pt x="1390481" y="486372"/>
                      </a:lnTo>
                      <a:cubicBezTo>
                        <a:pt x="1389403" y="486372"/>
                        <a:pt x="1388684" y="486551"/>
                        <a:pt x="1388145" y="486911"/>
                      </a:cubicBezTo>
                      <a:lnTo>
                        <a:pt x="1388145" y="486911"/>
                      </a:lnTo>
                      <a:cubicBezTo>
                        <a:pt x="1384551" y="488348"/>
                        <a:pt x="1382036" y="497511"/>
                        <a:pt x="1368201" y="501644"/>
                      </a:cubicBezTo>
                      <a:lnTo>
                        <a:pt x="1368201" y="501644"/>
                      </a:lnTo>
                      <a:cubicBezTo>
                        <a:pt x="1364249" y="503261"/>
                        <a:pt x="1360835" y="503800"/>
                        <a:pt x="1357780" y="503800"/>
                      </a:cubicBezTo>
                      <a:lnTo>
                        <a:pt x="1357780" y="503800"/>
                      </a:lnTo>
                      <a:cubicBezTo>
                        <a:pt x="1353109" y="503620"/>
                        <a:pt x="1348976" y="502542"/>
                        <a:pt x="1348258" y="498051"/>
                      </a:cubicBezTo>
                      <a:lnTo>
                        <a:pt x="1348258" y="498051"/>
                      </a:lnTo>
                      <a:cubicBezTo>
                        <a:pt x="1348437" y="495176"/>
                        <a:pt x="1350773" y="493738"/>
                        <a:pt x="1353289" y="492840"/>
                      </a:cubicBezTo>
                      <a:lnTo>
                        <a:pt x="1353289" y="492840"/>
                      </a:lnTo>
                      <a:cubicBezTo>
                        <a:pt x="1356343" y="491942"/>
                        <a:pt x="1358499" y="491043"/>
                        <a:pt x="1359397" y="490325"/>
                      </a:cubicBezTo>
                      <a:lnTo>
                        <a:pt x="1359397" y="490325"/>
                      </a:lnTo>
                      <a:cubicBezTo>
                        <a:pt x="1359038" y="490145"/>
                        <a:pt x="1358499" y="489786"/>
                        <a:pt x="1357421" y="489067"/>
                      </a:cubicBezTo>
                      <a:lnTo>
                        <a:pt x="1357421" y="489067"/>
                      </a:lnTo>
                      <a:cubicBezTo>
                        <a:pt x="1352929" y="484395"/>
                        <a:pt x="1350234" y="477568"/>
                        <a:pt x="1347539" y="472178"/>
                      </a:cubicBezTo>
                      <a:lnTo>
                        <a:pt x="1347539" y="472178"/>
                      </a:lnTo>
                      <a:cubicBezTo>
                        <a:pt x="1346820" y="470381"/>
                        <a:pt x="1346461" y="468764"/>
                        <a:pt x="1346461" y="467147"/>
                      </a:cubicBezTo>
                      <a:lnTo>
                        <a:pt x="1346461" y="467147"/>
                      </a:lnTo>
                      <a:cubicBezTo>
                        <a:pt x="1346641" y="461757"/>
                        <a:pt x="1349875" y="459062"/>
                        <a:pt x="1351492" y="455468"/>
                      </a:cubicBezTo>
                      <a:lnTo>
                        <a:pt x="1351492" y="455468"/>
                      </a:lnTo>
                      <a:cubicBezTo>
                        <a:pt x="1355085" y="448820"/>
                        <a:pt x="1371256" y="434806"/>
                        <a:pt x="1380599" y="432830"/>
                      </a:cubicBezTo>
                      <a:lnTo>
                        <a:pt x="1380599" y="432830"/>
                      </a:lnTo>
                      <a:cubicBezTo>
                        <a:pt x="1388864" y="430314"/>
                        <a:pt x="1401620" y="426721"/>
                        <a:pt x="1403058" y="421690"/>
                      </a:cubicBezTo>
                      <a:lnTo>
                        <a:pt x="1403058" y="421690"/>
                      </a:lnTo>
                      <a:cubicBezTo>
                        <a:pt x="1404495" y="419893"/>
                        <a:pt x="1405932" y="415042"/>
                        <a:pt x="1405753" y="411269"/>
                      </a:cubicBezTo>
                      <a:lnTo>
                        <a:pt x="1405753" y="411269"/>
                      </a:lnTo>
                      <a:cubicBezTo>
                        <a:pt x="1405753" y="407496"/>
                        <a:pt x="1404675" y="406059"/>
                        <a:pt x="1403956" y="405879"/>
                      </a:cubicBezTo>
                      <a:lnTo>
                        <a:pt x="1403956" y="405879"/>
                      </a:lnTo>
                      <a:lnTo>
                        <a:pt x="1403776" y="405879"/>
                      </a:lnTo>
                      <a:cubicBezTo>
                        <a:pt x="1399824" y="405879"/>
                        <a:pt x="1394074" y="406957"/>
                        <a:pt x="1388145" y="407136"/>
                      </a:cubicBezTo>
                      <a:lnTo>
                        <a:pt x="1388145" y="407136"/>
                      </a:lnTo>
                      <a:cubicBezTo>
                        <a:pt x="1385270" y="407136"/>
                        <a:pt x="1382216" y="406777"/>
                        <a:pt x="1379341" y="405879"/>
                      </a:cubicBezTo>
                      <a:lnTo>
                        <a:pt x="1379341" y="405879"/>
                      </a:lnTo>
                      <a:cubicBezTo>
                        <a:pt x="1372513" y="403723"/>
                        <a:pt x="1369279" y="400668"/>
                        <a:pt x="1367842" y="401028"/>
                      </a:cubicBezTo>
                      <a:lnTo>
                        <a:pt x="1367842" y="401028"/>
                      </a:lnTo>
                      <a:cubicBezTo>
                        <a:pt x="1367123" y="401028"/>
                        <a:pt x="1366225" y="401207"/>
                        <a:pt x="1364428" y="402824"/>
                      </a:cubicBezTo>
                      <a:lnTo>
                        <a:pt x="1364428" y="402824"/>
                      </a:lnTo>
                      <a:cubicBezTo>
                        <a:pt x="1359936" y="405879"/>
                        <a:pt x="1353289" y="419354"/>
                        <a:pt x="1346281" y="425283"/>
                      </a:cubicBezTo>
                      <a:lnTo>
                        <a:pt x="1346281" y="425283"/>
                      </a:lnTo>
                      <a:cubicBezTo>
                        <a:pt x="1342329" y="429236"/>
                        <a:pt x="1337837" y="430494"/>
                        <a:pt x="1335860" y="431213"/>
                      </a:cubicBezTo>
                      <a:lnTo>
                        <a:pt x="1335860" y="431213"/>
                      </a:lnTo>
                      <a:cubicBezTo>
                        <a:pt x="1338555" y="434267"/>
                        <a:pt x="1341251" y="434806"/>
                        <a:pt x="1341790" y="438759"/>
                      </a:cubicBezTo>
                      <a:lnTo>
                        <a:pt x="1341790" y="438759"/>
                      </a:lnTo>
                      <a:cubicBezTo>
                        <a:pt x="1341610" y="441813"/>
                        <a:pt x="1339633" y="443071"/>
                        <a:pt x="1337118" y="445227"/>
                      </a:cubicBezTo>
                      <a:lnTo>
                        <a:pt x="1337118" y="445227"/>
                      </a:lnTo>
                      <a:cubicBezTo>
                        <a:pt x="1330830" y="451515"/>
                        <a:pt x="1320409" y="465171"/>
                        <a:pt x="1319331" y="472357"/>
                      </a:cubicBezTo>
                      <a:lnTo>
                        <a:pt x="1319331" y="472357"/>
                      </a:lnTo>
                      <a:cubicBezTo>
                        <a:pt x="1316276" y="479724"/>
                        <a:pt x="1308371" y="489067"/>
                        <a:pt x="1301004" y="493738"/>
                      </a:cubicBezTo>
                      <a:lnTo>
                        <a:pt x="1301004" y="493738"/>
                      </a:lnTo>
                      <a:cubicBezTo>
                        <a:pt x="1295434" y="496254"/>
                        <a:pt x="1292380" y="502003"/>
                        <a:pt x="1286271" y="502363"/>
                      </a:cubicBezTo>
                      <a:lnTo>
                        <a:pt x="1286271" y="502363"/>
                      </a:lnTo>
                      <a:cubicBezTo>
                        <a:pt x="1284295" y="502363"/>
                        <a:pt x="1282498" y="501464"/>
                        <a:pt x="1280881" y="499847"/>
                      </a:cubicBezTo>
                      <a:lnTo>
                        <a:pt x="1280881" y="499847"/>
                      </a:lnTo>
                      <a:cubicBezTo>
                        <a:pt x="1278186" y="496972"/>
                        <a:pt x="1276569" y="493559"/>
                        <a:pt x="1275670" y="492301"/>
                      </a:cubicBezTo>
                      <a:lnTo>
                        <a:pt x="1275670" y="492301"/>
                      </a:lnTo>
                      <a:cubicBezTo>
                        <a:pt x="1275311" y="492660"/>
                        <a:pt x="1274772" y="493379"/>
                        <a:pt x="1274233" y="494457"/>
                      </a:cubicBezTo>
                      <a:lnTo>
                        <a:pt x="1274233" y="494457"/>
                      </a:lnTo>
                      <a:cubicBezTo>
                        <a:pt x="1270101" y="499129"/>
                        <a:pt x="1266507" y="504339"/>
                        <a:pt x="1261297" y="504878"/>
                      </a:cubicBezTo>
                      <a:lnTo>
                        <a:pt x="1261297" y="504878"/>
                      </a:lnTo>
                      <a:cubicBezTo>
                        <a:pt x="1258602" y="505058"/>
                        <a:pt x="1256805" y="502542"/>
                        <a:pt x="1256625" y="500746"/>
                      </a:cubicBezTo>
                      <a:lnTo>
                        <a:pt x="1256625" y="500746"/>
                      </a:lnTo>
                      <a:cubicBezTo>
                        <a:pt x="1255188" y="498051"/>
                        <a:pt x="1255367" y="495535"/>
                        <a:pt x="1255188" y="494816"/>
                      </a:cubicBezTo>
                      <a:lnTo>
                        <a:pt x="1255188" y="494816"/>
                      </a:lnTo>
                      <a:cubicBezTo>
                        <a:pt x="1255008" y="494816"/>
                        <a:pt x="1254649" y="494637"/>
                        <a:pt x="1253930" y="494637"/>
                      </a:cubicBezTo>
                      <a:lnTo>
                        <a:pt x="1253930" y="494637"/>
                      </a:lnTo>
                      <a:cubicBezTo>
                        <a:pt x="1252672" y="494637"/>
                        <a:pt x="1250516" y="494816"/>
                        <a:pt x="1247462" y="495535"/>
                      </a:cubicBezTo>
                      <a:lnTo>
                        <a:pt x="1247462" y="495535"/>
                      </a:lnTo>
                      <a:cubicBezTo>
                        <a:pt x="1233268" y="498230"/>
                        <a:pt x="1225542" y="503261"/>
                        <a:pt x="1224644" y="510628"/>
                      </a:cubicBezTo>
                      <a:lnTo>
                        <a:pt x="1224644" y="510628"/>
                      </a:lnTo>
                      <a:cubicBezTo>
                        <a:pt x="1223925" y="514940"/>
                        <a:pt x="1224284" y="519431"/>
                        <a:pt x="1223925" y="523205"/>
                      </a:cubicBezTo>
                      <a:lnTo>
                        <a:pt x="1223925" y="523205"/>
                      </a:lnTo>
                      <a:cubicBezTo>
                        <a:pt x="1223925" y="526798"/>
                        <a:pt x="1221769" y="531469"/>
                        <a:pt x="1216738" y="531290"/>
                      </a:cubicBezTo>
                      <a:lnTo>
                        <a:pt x="1216738" y="531290"/>
                      </a:lnTo>
                      <a:lnTo>
                        <a:pt x="1216738" y="531290"/>
                      </a:lnTo>
                      <a:cubicBezTo>
                        <a:pt x="1210270" y="531290"/>
                        <a:pt x="1203802" y="528774"/>
                        <a:pt x="1203622" y="522306"/>
                      </a:cubicBezTo>
                      <a:lnTo>
                        <a:pt x="1203622" y="522306"/>
                      </a:lnTo>
                      <a:cubicBezTo>
                        <a:pt x="1203622" y="520510"/>
                        <a:pt x="1204161" y="518713"/>
                        <a:pt x="1205059" y="517455"/>
                      </a:cubicBezTo>
                      <a:lnTo>
                        <a:pt x="1205059" y="517455"/>
                      </a:lnTo>
                      <a:cubicBezTo>
                        <a:pt x="1206137" y="514401"/>
                        <a:pt x="1207395" y="510448"/>
                        <a:pt x="1208293" y="507753"/>
                      </a:cubicBezTo>
                      <a:lnTo>
                        <a:pt x="1208293" y="507753"/>
                      </a:lnTo>
                      <a:cubicBezTo>
                        <a:pt x="1208114" y="507932"/>
                        <a:pt x="1207934" y="507932"/>
                        <a:pt x="1207934" y="508112"/>
                      </a:cubicBezTo>
                      <a:lnTo>
                        <a:pt x="1207934" y="508112"/>
                      </a:lnTo>
                      <a:cubicBezTo>
                        <a:pt x="1198950" y="515838"/>
                        <a:pt x="1193560" y="524103"/>
                        <a:pt x="1180804" y="529852"/>
                      </a:cubicBezTo>
                      <a:lnTo>
                        <a:pt x="1180804" y="529852"/>
                      </a:lnTo>
                      <a:cubicBezTo>
                        <a:pt x="1170203" y="534344"/>
                        <a:pt x="1170922" y="533805"/>
                        <a:pt x="1170562" y="537758"/>
                      </a:cubicBezTo>
                      <a:lnTo>
                        <a:pt x="1170562" y="537758"/>
                      </a:lnTo>
                      <a:lnTo>
                        <a:pt x="1170562" y="537938"/>
                      </a:lnTo>
                      <a:lnTo>
                        <a:pt x="1170383" y="538656"/>
                      </a:lnTo>
                      <a:cubicBezTo>
                        <a:pt x="1170023" y="544765"/>
                        <a:pt x="1167687" y="547101"/>
                        <a:pt x="1159782" y="548538"/>
                      </a:cubicBezTo>
                      <a:lnTo>
                        <a:pt x="1159782" y="548538"/>
                      </a:lnTo>
                      <a:cubicBezTo>
                        <a:pt x="1150798" y="552491"/>
                        <a:pt x="1144151" y="556444"/>
                        <a:pt x="1136964" y="559319"/>
                      </a:cubicBezTo>
                      <a:lnTo>
                        <a:pt x="1136964" y="559319"/>
                      </a:lnTo>
                      <a:cubicBezTo>
                        <a:pt x="1130675" y="560576"/>
                        <a:pt x="1108575" y="568662"/>
                        <a:pt x="1100850" y="568841"/>
                      </a:cubicBezTo>
                      <a:lnTo>
                        <a:pt x="1100850" y="568841"/>
                      </a:lnTo>
                      <a:lnTo>
                        <a:pt x="1100850" y="568841"/>
                      </a:lnTo>
                      <a:cubicBezTo>
                        <a:pt x="1098155" y="568841"/>
                        <a:pt x="1095459" y="568662"/>
                        <a:pt x="1093303" y="568662"/>
                      </a:cubicBezTo>
                      <a:lnTo>
                        <a:pt x="1093303" y="568662"/>
                      </a:lnTo>
                      <a:cubicBezTo>
                        <a:pt x="1089710" y="568662"/>
                        <a:pt x="1087913" y="569201"/>
                        <a:pt x="1086835" y="570818"/>
                      </a:cubicBezTo>
                      <a:lnTo>
                        <a:pt x="1086835" y="570818"/>
                      </a:lnTo>
                      <a:cubicBezTo>
                        <a:pt x="1082703" y="574591"/>
                        <a:pt x="1066532" y="595073"/>
                        <a:pt x="1053596" y="595612"/>
                      </a:cubicBezTo>
                      <a:lnTo>
                        <a:pt x="1053596" y="595612"/>
                      </a:lnTo>
                      <a:lnTo>
                        <a:pt x="1053416" y="595612"/>
                      </a:lnTo>
                      <a:cubicBezTo>
                        <a:pt x="1048385" y="595612"/>
                        <a:pt x="1044972" y="594714"/>
                        <a:pt x="1042816" y="594714"/>
                      </a:cubicBezTo>
                      <a:lnTo>
                        <a:pt x="1042816" y="594714"/>
                      </a:lnTo>
                      <a:cubicBezTo>
                        <a:pt x="1040480" y="594894"/>
                        <a:pt x="1039402" y="595073"/>
                        <a:pt x="1035988" y="599745"/>
                      </a:cubicBezTo>
                      <a:lnTo>
                        <a:pt x="1035988" y="599745"/>
                      </a:lnTo>
                      <a:cubicBezTo>
                        <a:pt x="1032574" y="604776"/>
                        <a:pt x="1031676" y="607830"/>
                        <a:pt x="1027364" y="608189"/>
                      </a:cubicBezTo>
                      <a:lnTo>
                        <a:pt x="1027364" y="608189"/>
                      </a:lnTo>
                      <a:cubicBezTo>
                        <a:pt x="1023770" y="607830"/>
                        <a:pt x="1021974" y="605674"/>
                        <a:pt x="1016763" y="603338"/>
                      </a:cubicBezTo>
                      <a:lnTo>
                        <a:pt x="1016763" y="603338"/>
                      </a:lnTo>
                      <a:cubicBezTo>
                        <a:pt x="1007240" y="598846"/>
                        <a:pt x="1003467" y="598667"/>
                        <a:pt x="1003467" y="591839"/>
                      </a:cubicBezTo>
                      <a:lnTo>
                        <a:pt x="1003467" y="591839"/>
                      </a:lnTo>
                      <a:cubicBezTo>
                        <a:pt x="1003467" y="588785"/>
                        <a:pt x="999515" y="584293"/>
                        <a:pt x="997898" y="584293"/>
                      </a:cubicBezTo>
                      <a:lnTo>
                        <a:pt x="997898" y="584293"/>
                      </a:lnTo>
                      <a:cubicBezTo>
                        <a:pt x="997359" y="584293"/>
                        <a:pt x="996460" y="584473"/>
                        <a:pt x="995202" y="587527"/>
                      </a:cubicBezTo>
                      <a:lnTo>
                        <a:pt x="995202" y="587527"/>
                      </a:lnTo>
                      <a:cubicBezTo>
                        <a:pt x="990890" y="598487"/>
                        <a:pt x="985321" y="613939"/>
                        <a:pt x="979930" y="618071"/>
                      </a:cubicBezTo>
                      <a:lnTo>
                        <a:pt x="979930" y="618071"/>
                      </a:lnTo>
                      <a:cubicBezTo>
                        <a:pt x="975978" y="620587"/>
                        <a:pt x="968791" y="621665"/>
                        <a:pt x="962682" y="621665"/>
                      </a:cubicBezTo>
                      <a:lnTo>
                        <a:pt x="962682" y="621665"/>
                      </a:lnTo>
                      <a:cubicBezTo>
                        <a:pt x="960526" y="621665"/>
                        <a:pt x="958549" y="621485"/>
                        <a:pt x="956034" y="620766"/>
                      </a:cubicBezTo>
                      <a:lnTo>
                        <a:pt x="956034" y="620766"/>
                      </a:lnTo>
                      <a:cubicBezTo>
                        <a:pt x="953339" y="618970"/>
                        <a:pt x="952261" y="616095"/>
                        <a:pt x="951183" y="613939"/>
                      </a:cubicBezTo>
                      <a:lnTo>
                        <a:pt x="951183" y="613939"/>
                      </a:lnTo>
                      <a:cubicBezTo>
                        <a:pt x="950105" y="611603"/>
                        <a:pt x="949207" y="610884"/>
                        <a:pt x="949207" y="611064"/>
                      </a:cubicBezTo>
                      <a:lnTo>
                        <a:pt x="949207" y="611064"/>
                      </a:lnTo>
                      <a:cubicBezTo>
                        <a:pt x="949207" y="611064"/>
                        <a:pt x="949207" y="611064"/>
                        <a:pt x="948129" y="611783"/>
                      </a:cubicBezTo>
                      <a:lnTo>
                        <a:pt x="948129" y="611783"/>
                      </a:lnTo>
                      <a:cubicBezTo>
                        <a:pt x="944894" y="613400"/>
                        <a:pt x="942199" y="614837"/>
                        <a:pt x="938426" y="614837"/>
                      </a:cubicBezTo>
                      <a:lnTo>
                        <a:pt x="938426" y="614837"/>
                      </a:lnTo>
                      <a:cubicBezTo>
                        <a:pt x="936090" y="614837"/>
                        <a:pt x="933575" y="614298"/>
                        <a:pt x="930880" y="613400"/>
                      </a:cubicBezTo>
                      <a:lnTo>
                        <a:pt x="930880" y="613400"/>
                      </a:lnTo>
                      <a:cubicBezTo>
                        <a:pt x="929083" y="613220"/>
                        <a:pt x="927466" y="613040"/>
                        <a:pt x="926029" y="613040"/>
                      </a:cubicBezTo>
                      <a:lnTo>
                        <a:pt x="926029" y="613040"/>
                      </a:lnTo>
                      <a:cubicBezTo>
                        <a:pt x="920998" y="613040"/>
                        <a:pt x="917405" y="614478"/>
                        <a:pt x="914889" y="617892"/>
                      </a:cubicBezTo>
                      <a:lnTo>
                        <a:pt x="914889" y="617892"/>
                      </a:lnTo>
                      <a:cubicBezTo>
                        <a:pt x="912733" y="620766"/>
                        <a:pt x="909499" y="622383"/>
                        <a:pt x="907163" y="623821"/>
                      </a:cubicBezTo>
                      <a:lnTo>
                        <a:pt x="907163" y="623821"/>
                      </a:lnTo>
                      <a:cubicBezTo>
                        <a:pt x="904648" y="625079"/>
                        <a:pt x="903929" y="625977"/>
                        <a:pt x="903929" y="626157"/>
                      </a:cubicBezTo>
                      <a:lnTo>
                        <a:pt x="903929" y="626157"/>
                      </a:lnTo>
                      <a:cubicBezTo>
                        <a:pt x="903929" y="626157"/>
                        <a:pt x="903929" y="626157"/>
                        <a:pt x="904468" y="627055"/>
                      </a:cubicBezTo>
                      <a:lnTo>
                        <a:pt x="904468" y="627055"/>
                      </a:lnTo>
                      <a:cubicBezTo>
                        <a:pt x="908241" y="633523"/>
                        <a:pt x="917764" y="648077"/>
                        <a:pt x="926209" y="652748"/>
                      </a:cubicBezTo>
                      <a:lnTo>
                        <a:pt x="926209" y="652748"/>
                      </a:lnTo>
                      <a:cubicBezTo>
                        <a:pt x="931778" y="656701"/>
                        <a:pt x="934294" y="661013"/>
                        <a:pt x="934294" y="665325"/>
                      </a:cubicBezTo>
                      <a:lnTo>
                        <a:pt x="934294" y="665325"/>
                      </a:lnTo>
                      <a:cubicBezTo>
                        <a:pt x="934294" y="668739"/>
                        <a:pt x="932677" y="671614"/>
                        <a:pt x="929802" y="674309"/>
                      </a:cubicBezTo>
                      <a:lnTo>
                        <a:pt x="929802" y="674309"/>
                      </a:lnTo>
                      <a:cubicBezTo>
                        <a:pt x="926388" y="675746"/>
                        <a:pt x="922076" y="685448"/>
                        <a:pt x="922076" y="690120"/>
                      </a:cubicBezTo>
                      <a:lnTo>
                        <a:pt x="922076" y="690120"/>
                      </a:lnTo>
                      <a:lnTo>
                        <a:pt x="922076" y="690120"/>
                      </a:lnTo>
                      <a:lnTo>
                        <a:pt x="922076" y="690659"/>
                      </a:lnTo>
                      <a:cubicBezTo>
                        <a:pt x="921717" y="693713"/>
                        <a:pt x="927287" y="698924"/>
                        <a:pt x="927466" y="707189"/>
                      </a:cubicBezTo>
                      <a:lnTo>
                        <a:pt x="927466" y="707189"/>
                      </a:lnTo>
                      <a:cubicBezTo>
                        <a:pt x="927466" y="708087"/>
                        <a:pt x="927466" y="708806"/>
                        <a:pt x="927287" y="709704"/>
                      </a:cubicBezTo>
                      <a:lnTo>
                        <a:pt x="927287" y="709704"/>
                      </a:lnTo>
                      <a:cubicBezTo>
                        <a:pt x="925670" y="719047"/>
                        <a:pt x="921537" y="718688"/>
                        <a:pt x="917944" y="730187"/>
                      </a:cubicBezTo>
                      <a:lnTo>
                        <a:pt x="917944" y="730187"/>
                      </a:lnTo>
                      <a:cubicBezTo>
                        <a:pt x="913272" y="742225"/>
                        <a:pt x="897281" y="750310"/>
                        <a:pt x="894227" y="758215"/>
                      </a:cubicBezTo>
                      <a:lnTo>
                        <a:pt x="894227" y="758215"/>
                      </a:lnTo>
                      <a:cubicBezTo>
                        <a:pt x="889735" y="768277"/>
                        <a:pt x="870870" y="797384"/>
                        <a:pt x="854519" y="802235"/>
                      </a:cubicBezTo>
                      <a:lnTo>
                        <a:pt x="854519" y="802235"/>
                      </a:lnTo>
                      <a:cubicBezTo>
                        <a:pt x="849848" y="803313"/>
                        <a:pt x="845536" y="803852"/>
                        <a:pt x="841403" y="803852"/>
                      </a:cubicBezTo>
                      <a:lnTo>
                        <a:pt x="841403" y="803852"/>
                      </a:lnTo>
                      <a:cubicBezTo>
                        <a:pt x="830623" y="803852"/>
                        <a:pt x="821100" y="800259"/>
                        <a:pt x="810500" y="795407"/>
                      </a:cubicBezTo>
                      <a:lnTo>
                        <a:pt x="810500" y="795407"/>
                      </a:lnTo>
                      <a:cubicBezTo>
                        <a:pt x="795767" y="788580"/>
                        <a:pt x="785346" y="779776"/>
                        <a:pt x="775104" y="779776"/>
                      </a:cubicBezTo>
                      <a:lnTo>
                        <a:pt x="775104" y="779776"/>
                      </a:lnTo>
                      <a:lnTo>
                        <a:pt x="774565" y="779776"/>
                      </a:lnTo>
                      <a:cubicBezTo>
                        <a:pt x="774386" y="779776"/>
                        <a:pt x="774386" y="779776"/>
                        <a:pt x="774206" y="779776"/>
                      </a:cubicBezTo>
                      <a:lnTo>
                        <a:pt x="774206" y="779776"/>
                      </a:lnTo>
                      <a:cubicBezTo>
                        <a:pt x="771152" y="779776"/>
                        <a:pt x="768996" y="779776"/>
                        <a:pt x="767019" y="779776"/>
                      </a:cubicBezTo>
                      <a:lnTo>
                        <a:pt x="767019" y="779776"/>
                      </a:lnTo>
                      <a:cubicBezTo>
                        <a:pt x="761270" y="779956"/>
                        <a:pt x="758036" y="778339"/>
                        <a:pt x="751388" y="772589"/>
                      </a:cubicBezTo>
                      <a:lnTo>
                        <a:pt x="751388" y="772589"/>
                      </a:lnTo>
                      <a:cubicBezTo>
                        <a:pt x="746357" y="768816"/>
                        <a:pt x="740967" y="767379"/>
                        <a:pt x="736475" y="767379"/>
                      </a:cubicBezTo>
                      <a:lnTo>
                        <a:pt x="736475" y="767379"/>
                      </a:lnTo>
                      <a:cubicBezTo>
                        <a:pt x="732522" y="767379"/>
                        <a:pt x="729468" y="768636"/>
                        <a:pt x="728390" y="769894"/>
                      </a:cubicBezTo>
                      <a:lnTo>
                        <a:pt x="728390" y="769894"/>
                      </a:lnTo>
                      <a:cubicBezTo>
                        <a:pt x="723539" y="775105"/>
                        <a:pt x="720305" y="778878"/>
                        <a:pt x="708446" y="778698"/>
                      </a:cubicBezTo>
                      <a:lnTo>
                        <a:pt x="708446" y="778698"/>
                      </a:lnTo>
                      <a:cubicBezTo>
                        <a:pt x="697846" y="780135"/>
                        <a:pt x="691198" y="781393"/>
                        <a:pt x="690838" y="787322"/>
                      </a:cubicBezTo>
                      <a:lnTo>
                        <a:pt x="690838" y="787322"/>
                      </a:lnTo>
                      <a:lnTo>
                        <a:pt x="690838" y="787861"/>
                      </a:lnTo>
                      <a:lnTo>
                        <a:pt x="690838" y="787861"/>
                      </a:lnTo>
                      <a:lnTo>
                        <a:pt x="690838" y="787861"/>
                      </a:lnTo>
                      <a:lnTo>
                        <a:pt x="690838" y="787861"/>
                      </a:lnTo>
                      <a:lnTo>
                        <a:pt x="690838" y="787861"/>
                      </a:lnTo>
                      <a:lnTo>
                        <a:pt x="690838" y="788041"/>
                      </a:lnTo>
                      <a:lnTo>
                        <a:pt x="690838" y="788041"/>
                      </a:lnTo>
                      <a:cubicBezTo>
                        <a:pt x="690479" y="793611"/>
                        <a:pt x="696768" y="794689"/>
                        <a:pt x="697666" y="801876"/>
                      </a:cubicBezTo>
                      <a:lnTo>
                        <a:pt x="697666" y="801876"/>
                      </a:lnTo>
                      <a:cubicBezTo>
                        <a:pt x="697486" y="805110"/>
                        <a:pt x="695510" y="807805"/>
                        <a:pt x="691198" y="811398"/>
                      </a:cubicBezTo>
                      <a:lnTo>
                        <a:pt x="691198" y="811398"/>
                      </a:lnTo>
                      <a:cubicBezTo>
                        <a:pt x="680417" y="819304"/>
                        <a:pt x="685808" y="828287"/>
                        <a:pt x="674309" y="840505"/>
                      </a:cubicBezTo>
                      <a:lnTo>
                        <a:pt x="674309" y="840505"/>
                      </a:lnTo>
                      <a:cubicBezTo>
                        <a:pt x="664606" y="849848"/>
                        <a:pt x="664606" y="869253"/>
                        <a:pt x="647358" y="878236"/>
                      </a:cubicBezTo>
                      <a:lnTo>
                        <a:pt x="647358" y="878236"/>
                      </a:lnTo>
                      <a:cubicBezTo>
                        <a:pt x="634601" y="883626"/>
                        <a:pt x="639632" y="895485"/>
                        <a:pt x="621305" y="907523"/>
                      </a:cubicBezTo>
                      <a:lnTo>
                        <a:pt x="621305" y="907523"/>
                      </a:lnTo>
                      <a:cubicBezTo>
                        <a:pt x="604776" y="917045"/>
                        <a:pt x="607111" y="919920"/>
                        <a:pt x="604237" y="931239"/>
                      </a:cubicBezTo>
                      <a:lnTo>
                        <a:pt x="604237" y="931239"/>
                      </a:lnTo>
                      <a:cubicBezTo>
                        <a:pt x="601901" y="941301"/>
                        <a:pt x="602979" y="948847"/>
                        <a:pt x="593277" y="964119"/>
                      </a:cubicBezTo>
                      <a:lnTo>
                        <a:pt x="593277" y="964119"/>
                      </a:lnTo>
                      <a:cubicBezTo>
                        <a:pt x="584832" y="974540"/>
                        <a:pt x="574770" y="988734"/>
                        <a:pt x="574950" y="991969"/>
                      </a:cubicBezTo>
                      <a:lnTo>
                        <a:pt x="574950" y="991969"/>
                      </a:lnTo>
                      <a:cubicBezTo>
                        <a:pt x="583395" y="994125"/>
                        <a:pt x="620766" y="996460"/>
                        <a:pt x="622922" y="1012271"/>
                      </a:cubicBezTo>
                      <a:lnTo>
                        <a:pt x="622922" y="1012271"/>
                      </a:lnTo>
                      <a:cubicBezTo>
                        <a:pt x="622922" y="1012631"/>
                        <a:pt x="622922" y="1012631"/>
                        <a:pt x="622922" y="1013350"/>
                      </a:cubicBezTo>
                      <a:lnTo>
                        <a:pt x="622922" y="1013350"/>
                      </a:lnTo>
                      <a:cubicBezTo>
                        <a:pt x="622024" y="1017841"/>
                        <a:pt x="620407" y="1023591"/>
                        <a:pt x="620587" y="1028262"/>
                      </a:cubicBezTo>
                      <a:lnTo>
                        <a:pt x="620587" y="1028262"/>
                      </a:lnTo>
                      <a:cubicBezTo>
                        <a:pt x="620946" y="1034730"/>
                        <a:pt x="621844" y="1038144"/>
                        <a:pt x="630648" y="1038503"/>
                      </a:cubicBezTo>
                      <a:lnTo>
                        <a:pt x="630648" y="1038503"/>
                      </a:lnTo>
                      <a:cubicBezTo>
                        <a:pt x="633343" y="1038503"/>
                        <a:pt x="636757" y="1037964"/>
                        <a:pt x="641069" y="1036887"/>
                      </a:cubicBezTo>
                      <a:lnTo>
                        <a:pt x="641069" y="1036887"/>
                      </a:lnTo>
                      <a:cubicBezTo>
                        <a:pt x="662630" y="1031856"/>
                        <a:pt x="671793" y="1029161"/>
                        <a:pt x="680597" y="1029161"/>
                      </a:cubicBezTo>
                      <a:lnTo>
                        <a:pt x="680597" y="1029161"/>
                      </a:lnTo>
                      <a:cubicBezTo>
                        <a:pt x="683651" y="1029161"/>
                        <a:pt x="686526" y="1029520"/>
                        <a:pt x="689940" y="1030239"/>
                      </a:cubicBezTo>
                      <a:lnTo>
                        <a:pt x="689940" y="1030239"/>
                      </a:lnTo>
                      <a:cubicBezTo>
                        <a:pt x="696768" y="1032574"/>
                        <a:pt x="702697" y="1034730"/>
                        <a:pt x="707728" y="1034730"/>
                      </a:cubicBezTo>
                      <a:lnTo>
                        <a:pt x="707728" y="1034730"/>
                      </a:lnTo>
                      <a:cubicBezTo>
                        <a:pt x="711501" y="1034730"/>
                        <a:pt x="715094" y="1033652"/>
                        <a:pt x="719406" y="1030598"/>
                      </a:cubicBezTo>
                      <a:lnTo>
                        <a:pt x="719406" y="1030598"/>
                      </a:lnTo>
                      <a:cubicBezTo>
                        <a:pt x="728749" y="1025028"/>
                        <a:pt x="728390" y="1017302"/>
                        <a:pt x="744201" y="1014248"/>
                      </a:cubicBezTo>
                      <a:lnTo>
                        <a:pt x="744201" y="1014248"/>
                      </a:lnTo>
                      <a:cubicBezTo>
                        <a:pt x="756059" y="1012990"/>
                        <a:pt x="757676" y="1006702"/>
                        <a:pt x="764684" y="995562"/>
                      </a:cubicBezTo>
                      <a:lnTo>
                        <a:pt x="764684" y="995562"/>
                      </a:lnTo>
                      <a:cubicBezTo>
                        <a:pt x="770253" y="985500"/>
                        <a:pt x="777800" y="982446"/>
                        <a:pt x="788400" y="977056"/>
                      </a:cubicBezTo>
                      <a:lnTo>
                        <a:pt x="788400" y="977056"/>
                      </a:lnTo>
                      <a:cubicBezTo>
                        <a:pt x="799899" y="971845"/>
                        <a:pt x="796126" y="980110"/>
                        <a:pt x="797204" y="966814"/>
                      </a:cubicBezTo>
                      <a:lnTo>
                        <a:pt x="797204" y="966814"/>
                      </a:lnTo>
                      <a:cubicBezTo>
                        <a:pt x="797204" y="965916"/>
                        <a:pt x="797204" y="964658"/>
                        <a:pt x="797204" y="963760"/>
                      </a:cubicBezTo>
                      <a:lnTo>
                        <a:pt x="797204" y="963760"/>
                      </a:lnTo>
                      <a:cubicBezTo>
                        <a:pt x="797024" y="962502"/>
                        <a:pt x="797024" y="961245"/>
                        <a:pt x="797024" y="959987"/>
                      </a:cubicBezTo>
                      <a:lnTo>
                        <a:pt x="797024" y="959987"/>
                      </a:lnTo>
                      <a:cubicBezTo>
                        <a:pt x="796845" y="943277"/>
                        <a:pt x="806906" y="938067"/>
                        <a:pt x="813914" y="932317"/>
                      </a:cubicBezTo>
                      <a:lnTo>
                        <a:pt x="813914" y="932317"/>
                      </a:lnTo>
                      <a:cubicBezTo>
                        <a:pt x="823436" y="925490"/>
                        <a:pt x="841942" y="915967"/>
                        <a:pt x="846254" y="910038"/>
                      </a:cubicBezTo>
                      <a:lnTo>
                        <a:pt x="846254" y="910038"/>
                      </a:lnTo>
                      <a:cubicBezTo>
                        <a:pt x="851645" y="903211"/>
                        <a:pt x="859910" y="894407"/>
                        <a:pt x="871588" y="894407"/>
                      </a:cubicBezTo>
                      <a:lnTo>
                        <a:pt x="871588" y="894407"/>
                      </a:lnTo>
                      <a:cubicBezTo>
                        <a:pt x="881650" y="893149"/>
                        <a:pt x="902851" y="886321"/>
                        <a:pt x="911655" y="881291"/>
                      </a:cubicBezTo>
                      <a:lnTo>
                        <a:pt x="911655" y="881291"/>
                      </a:lnTo>
                      <a:cubicBezTo>
                        <a:pt x="922615" y="875721"/>
                        <a:pt x="927646" y="875002"/>
                        <a:pt x="931419" y="864222"/>
                      </a:cubicBezTo>
                      <a:lnTo>
                        <a:pt x="931419" y="864222"/>
                      </a:lnTo>
                      <a:cubicBezTo>
                        <a:pt x="935372" y="853262"/>
                        <a:pt x="931958" y="836732"/>
                        <a:pt x="942918" y="828287"/>
                      </a:cubicBezTo>
                      <a:lnTo>
                        <a:pt x="942918" y="828287"/>
                      </a:lnTo>
                      <a:cubicBezTo>
                        <a:pt x="949207" y="824694"/>
                        <a:pt x="958370" y="823436"/>
                        <a:pt x="966635" y="823436"/>
                      </a:cubicBezTo>
                      <a:lnTo>
                        <a:pt x="966635" y="823436"/>
                      </a:lnTo>
                      <a:cubicBezTo>
                        <a:pt x="972384" y="823436"/>
                        <a:pt x="977415" y="823975"/>
                        <a:pt x="980829" y="825413"/>
                      </a:cubicBezTo>
                      <a:lnTo>
                        <a:pt x="980829" y="825413"/>
                      </a:lnTo>
                      <a:cubicBezTo>
                        <a:pt x="985321" y="827928"/>
                        <a:pt x="998437" y="830084"/>
                        <a:pt x="1000772" y="840864"/>
                      </a:cubicBezTo>
                      <a:lnTo>
                        <a:pt x="1000772" y="840864"/>
                      </a:lnTo>
                      <a:cubicBezTo>
                        <a:pt x="1000772" y="845177"/>
                        <a:pt x="1005623" y="848411"/>
                        <a:pt x="1010834" y="848411"/>
                      </a:cubicBezTo>
                      <a:lnTo>
                        <a:pt x="1010834" y="848411"/>
                      </a:lnTo>
                      <a:cubicBezTo>
                        <a:pt x="1012092" y="848411"/>
                        <a:pt x="1013349" y="848231"/>
                        <a:pt x="1014427" y="847692"/>
                      </a:cubicBezTo>
                      <a:lnTo>
                        <a:pt x="1014427" y="847692"/>
                      </a:lnTo>
                      <a:cubicBezTo>
                        <a:pt x="1019099" y="846434"/>
                        <a:pt x="1017661" y="839966"/>
                        <a:pt x="1032035" y="835474"/>
                      </a:cubicBezTo>
                      <a:lnTo>
                        <a:pt x="1032035" y="835474"/>
                      </a:lnTo>
                      <a:cubicBezTo>
                        <a:pt x="1045331" y="832779"/>
                        <a:pt x="1063657" y="829904"/>
                        <a:pt x="1073360" y="823796"/>
                      </a:cubicBezTo>
                      <a:lnTo>
                        <a:pt x="1073360" y="823796"/>
                      </a:lnTo>
                      <a:cubicBezTo>
                        <a:pt x="1079109" y="820202"/>
                        <a:pt x="1085218" y="817507"/>
                        <a:pt x="1090968" y="817507"/>
                      </a:cubicBezTo>
                      <a:lnTo>
                        <a:pt x="1090968" y="817507"/>
                      </a:lnTo>
                      <a:cubicBezTo>
                        <a:pt x="1096178" y="817327"/>
                        <a:pt x="1101389" y="820202"/>
                        <a:pt x="1103545" y="826311"/>
                      </a:cubicBezTo>
                      <a:lnTo>
                        <a:pt x="1103545" y="826311"/>
                      </a:lnTo>
                      <a:cubicBezTo>
                        <a:pt x="1105701" y="832061"/>
                        <a:pt x="1106779" y="835115"/>
                        <a:pt x="1106779" y="838708"/>
                      </a:cubicBezTo>
                      <a:lnTo>
                        <a:pt x="1106779" y="838708"/>
                      </a:lnTo>
                      <a:cubicBezTo>
                        <a:pt x="1106779" y="841583"/>
                        <a:pt x="1106060" y="844278"/>
                        <a:pt x="1104982" y="849129"/>
                      </a:cubicBezTo>
                      <a:lnTo>
                        <a:pt x="1104982" y="849129"/>
                      </a:lnTo>
                      <a:cubicBezTo>
                        <a:pt x="1103545" y="855238"/>
                        <a:pt x="1102287" y="867636"/>
                        <a:pt x="1102287" y="877877"/>
                      </a:cubicBezTo>
                      <a:lnTo>
                        <a:pt x="1102287" y="877877"/>
                      </a:lnTo>
                      <a:cubicBezTo>
                        <a:pt x="1102287" y="884525"/>
                        <a:pt x="1102826" y="890454"/>
                        <a:pt x="1103724" y="893329"/>
                      </a:cubicBezTo>
                      <a:lnTo>
                        <a:pt x="1103724" y="893329"/>
                      </a:lnTo>
                      <a:cubicBezTo>
                        <a:pt x="1104623" y="900875"/>
                        <a:pt x="1112888" y="936091"/>
                        <a:pt x="1119535" y="937887"/>
                      </a:cubicBezTo>
                      <a:lnTo>
                        <a:pt x="1119535" y="937887"/>
                      </a:lnTo>
                      <a:cubicBezTo>
                        <a:pt x="1129238" y="942020"/>
                        <a:pt x="1138042" y="949207"/>
                        <a:pt x="1140916" y="961065"/>
                      </a:cubicBezTo>
                      <a:lnTo>
                        <a:pt x="1140916" y="961065"/>
                      </a:lnTo>
                      <a:cubicBezTo>
                        <a:pt x="1141635" y="966275"/>
                        <a:pt x="1142354" y="968971"/>
                        <a:pt x="1142534" y="972384"/>
                      </a:cubicBezTo>
                      <a:lnTo>
                        <a:pt x="1142534" y="972384"/>
                      </a:lnTo>
                      <a:cubicBezTo>
                        <a:pt x="1142534" y="974900"/>
                        <a:pt x="1141994" y="977235"/>
                        <a:pt x="1140916" y="980470"/>
                      </a:cubicBezTo>
                      <a:lnTo>
                        <a:pt x="1140916" y="980470"/>
                      </a:lnTo>
                      <a:cubicBezTo>
                        <a:pt x="1140377" y="983704"/>
                        <a:pt x="1139659" y="986039"/>
                        <a:pt x="1139479" y="986758"/>
                      </a:cubicBezTo>
                      <a:lnTo>
                        <a:pt x="1139479" y="986758"/>
                      </a:lnTo>
                      <a:cubicBezTo>
                        <a:pt x="1140018" y="987117"/>
                        <a:pt x="1141276" y="987656"/>
                        <a:pt x="1143252" y="988375"/>
                      </a:cubicBezTo>
                      <a:lnTo>
                        <a:pt x="1143252" y="988375"/>
                      </a:lnTo>
                      <a:cubicBezTo>
                        <a:pt x="1147025" y="989812"/>
                        <a:pt x="1152954" y="990351"/>
                        <a:pt x="1152954" y="997359"/>
                      </a:cubicBezTo>
                      <a:lnTo>
                        <a:pt x="1152954" y="997359"/>
                      </a:lnTo>
                      <a:cubicBezTo>
                        <a:pt x="1152954" y="999694"/>
                        <a:pt x="1152415" y="1002390"/>
                        <a:pt x="1151158" y="1006342"/>
                      </a:cubicBezTo>
                      <a:lnTo>
                        <a:pt x="1151158" y="1006342"/>
                      </a:lnTo>
                      <a:cubicBezTo>
                        <a:pt x="1145588" y="1019099"/>
                        <a:pt x="1144869" y="1039222"/>
                        <a:pt x="1133550" y="1042456"/>
                      </a:cubicBezTo>
                      <a:lnTo>
                        <a:pt x="1133550" y="1042456"/>
                      </a:lnTo>
                      <a:cubicBezTo>
                        <a:pt x="1128699" y="1043355"/>
                        <a:pt x="1127800" y="1046948"/>
                        <a:pt x="1124926" y="1055572"/>
                      </a:cubicBezTo>
                      <a:lnTo>
                        <a:pt x="1124926" y="1055572"/>
                      </a:lnTo>
                      <a:cubicBezTo>
                        <a:pt x="1123668" y="1058807"/>
                        <a:pt x="1122051" y="1063298"/>
                        <a:pt x="1122051" y="1065275"/>
                      </a:cubicBezTo>
                      <a:lnTo>
                        <a:pt x="1122051" y="1065275"/>
                      </a:lnTo>
                      <a:cubicBezTo>
                        <a:pt x="1122410" y="1065095"/>
                        <a:pt x="1123129" y="1064915"/>
                        <a:pt x="1123848" y="1064376"/>
                      </a:cubicBezTo>
                      <a:lnTo>
                        <a:pt x="1123848" y="1064376"/>
                      </a:lnTo>
                      <a:cubicBezTo>
                        <a:pt x="1131394" y="1059885"/>
                        <a:pt x="1141994" y="1040839"/>
                        <a:pt x="1152954" y="1039941"/>
                      </a:cubicBezTo>
                      <a:lnTo>
                        <a:pt x="1152954" y="1039941"/>
                      </a:lnTo>
                      <a:cubicBezTo>
                        <a:pt x="1158524" y="1039941"/>
                        <a:pt x="1166071" y="1030778"/>
                        <a:pt x="1166071" y="1021255"/>
                      </a:cubicBezTo>
                      <a:lnTo>
                        <a:pt x="1166071" y="1021255"/>
                      </a:lnTo>
                      <a:cubicBezTo>
                        <a:pt x="1165532" y="1017662"/>
                        <a:pt x="1164993" y="1014428"/>
                        <a:pt x="1164993" y="1011193"/>
                      </a:cubicBezTo>
                      <a:lnTo>
                        <a:pt x="1164993" y="1011193"/>
                      </a:lnTo>
                      <a:cubicBezTo>
                        <a:pt x="1164993" y="1006342"/>
                        <a:pt x="1166430" y="1001491"/>
                        <a:pt x="1170562" y="995742"/>
                      </a:cubicBezTo>
                      <a:lnTo>
                        <a:pt x="1170562" y="995742"/>
                      </a:lnTo>
                      <a:cubicBezTo>
                        <a:pt x="1173796" y="991789"/>
                        <a:pt x="1177929" y="989992"/>
                        <a:pt x="1181702" y="989992"/>
                      </a:cubicBezTo>
                      <a:lnTo>
                        <a:pt x="1181702" y="989992"/>
                      </a:lnTo>
                      <a:cubicBezTo>
                        <a:pt x="1186373" y="989992"/>
                        <a:pt x="1190506" y="992148"/>
                        <a:pt x="1192842" y="993406"/>
                      </a:cubicBezTo>
                      <a:lnTo>
                        <a:pt x="1192842" y="993406"/>
                      </a:lnTo>
                      <a:cubicBezTo>
                        <a:pt x="1198950" y="993765"/>
                        <a:pt x="1203622" y="996640"/>
                        <a:pt x="1202903" y="1003827"/>
                      </a:cubicBezTo>
                      <a:lnTo>
                        <a:pt x="1202903" y="1003827"/>
                      </a:lnTo>
                      <a:lnTo>
                        <a:pt x="1203083" y="1004007"/>
                      </a:lnTo>
                      <a:cubicBezTo>
                        <a:pt x="1204341" y="1004186"/>
                        <a:pt x="1209012" y="1001671"/>
                        <a:pt x="1211348" y="996101"/>
                      </a:cubicBezTo>
                      <a:lnTo>
                        <a:pt x="1211348" y="996101"/>
                      </a:lnTo>
                      <a:cubicBezTo>
                        <a:pt x="1212246" y="994304"/>
                        <a:pt x="1212605" y="992867"/>
                        <a:pt x="1212605" y="991430"/>
                      </a:cubicBezTo>
                      <a:lnTo>
                        <a:pt x="1212605" y="991430"/>
                      </a:lnTo>
                      <a:cubicBezTo>
                        <a:pt x="1212785" y="987297"/>
                        <a:pt x="1209192" y="981907"/>
                        <a:pt x="1202185" y="972205"/>
                      </a:cubicBezTo>
                      <a:lnTo>
                        <a:pt x="1202185" y="972205"/>
                      </a:lnTo>
                      <a:cubicBezTo>
                        <a:pt x="1192842" y="958909"/>
                        <a:pt x="1189787" y="951363"/>
                        <a:pt x="1189787" y="941840"/>
                      </a:cubicBezTo>
                      <a:lnTo>
                        <a:pt x="1189787" y="941840"/>
                      </a:lnTo>
                      <a:cubicBezTo>
                        <a:pt x="1187990" y="932497"/>
                        <a:pt x="1188709" y="935013"/>
                        <a:pt x="1182960" y="931599"/>
                      </a:cubicBezTo>
                      <a:lnTo>
                        <a:pt x="1182960" y="931599"/>
                      </a:lnTo>
                      <a:cubicBezTo>
                        <a:pt x="1178827" y="928724"/>
                        <a:pt x="1164813" y="917584"/>
                        <a:pt x="1164453" y="902133"/>
                      </a:cubicBezTo>
                      <a:lnTo>
                        <a:pt x="1164453" y="902133"/>
                      </a:lnTo>
                      <a:cubicBezTo>
                        <a:pt x="1164453" y="901414"/>
                        <a:pt x="1164453" y="900875"/>
                        <a:pt x="1164633" y="900695"/>
                      </a:cubicBezTo>
                      <a:lnTo>
                        <a:pt x="1164633" y="900695"/>
                      </a:lnTo>
                      <a:cubicBezTo>
                        <a:pt x="1164633" y="900695"/>
                        <a:pt x="1164633" y="900515"/>
                        <a:pt x="1164633" y="900156"/>
                      </a:cubicBezTo>
                      <a:lnTo>
                        <a:pt x="1164633" y="900156"/>
                      </a:lnTo>
                      <a:cubicBezTo>
                        <a:pt x="1164633" y="889196"/>
                        <a:pt x="1167328" y="874822"/>
                        <a:pt x="1167328" y="861706"/>
                      </a:cubicBezTo>
                      <a:lnTo>
                        <a:pt x="1167328" y="861706"/>
                      </a:lnTo>
                      <a:cubicBezTo>
                        <a:pt x="1167328" y="856676"/>
                        <a:pt x="1166969" y="851824"/>
                        <a:pt x="1165891" y="847512"/>
                      </a:cubicBezTo>
                      <a:lnTo>
                        <a:pt x="1165891" y="847512"/>
                      </a:lnTo>
                      <a:cubicBezTo>
                        <a:pt x="1164453" y="838888"/>
                        <a:pt x="1163375" y="833139"/>
                        <a:pt x="1163375" y="827928"/>
                      </a:cubicBezTo>
                      <a:lnTo>
                        <a:pt x="1163375" y="827928"/>
                      </a:lnTo>
                      <a:cubicBezTo>
                        <a:pt x="1163375" y="822718"/>
                        <a:pt x="1164453" y="818226"/>
                        <a:pt x="1167148" y="812836"/>
                      </a:cubicBezTo>
                      <a:lnTo>
                        <a:pt x="1167148" y="812836"/>
                      </a:lnTo>
                      <a:cubicBezTo>
                        <a:pt x="1169664" y="807445"/>
                        <a:pt x="1173078" y="805289"/>
                        <a:pt x="1175413" y="804211"/>
                      </a:cubicBezTo>
                      <a:lnTo>
                        <a:pt x="1175413" y="804211"/>
                      </a:lnTo>
                      <a:cubicBezTo>
                        <a:pt x="1177929" y="802774"/>
                        <a:pt x="1177390" y="803672"/>
                        <a:pt x="1177569" y="802415"/>
                      </a:cubicBezTo>
                      <a:lnTo>
                        <a:pt x="1177569" y="802415"/>
                      </a:lnTo>
                      <a:cubicBezTo>
                        <a:pt x="1177569" y="802055"/>
                        <a:pt x="1177569" y="801516"/>
                        <a:pt x="1177390" y="800977"/>
                      </a:cubicBezTo>
                      <a:lnTo>
                        <a:pt x="1177390" y="800977"/>
                      </a:lnTo>
                      <a:cubicBezTo>
                        <a:pt x="1177031" y="798282"/>
                        <a:pt x="1176492" y="796126"/>
                        <a:pt x="1176312" y="793970"/>
                      </a:cubicBezTo>
                      <a:lnTo>
                        <a:pt x="1176312" y="793970"/>
                      </a:lnTo>
                      <a:cubicBezTo>
                        <a:pt x="1176312" y="792712"/>
                        <a:pt x="1176671" y="790916"/>
                        <a:pt x="1177929" y="789658"/>
                      </a:cubicBezTo>
                      <a:lnTo>
                        <a:pt x="1177929" y="789658"/>
                      </a:lnTo>
                      <a:cubicBezTo>
                        <a:pt x="1179186" y="788580"/>
                        <a:pt x="1180804" y="788400"/>
                        <a:pt x="1182600" y="788221"/>
                      </a:cubicBezTo>
                      <a:lnTo>
                        <a:pt x="1182600" y="788221"/>
                      </a:lnTo>
                      <a:cubicBezTo>
                        <a:pt x="1183858" y="788221"/>
                        <a:pt x="1185116" y="788400"/>
                        <a:pt x="1187092" y="788580"/>
                      </a:cubicBezTo>
                      <a:lnTo>
                        <a:pt x="1187092" y="788580"/>
                      </a:lnTo>
                      <a:cubicBezTo>
                        <a:pt x="1188529" y="788939"/>
                        <a:pt x="1190506" y="789119"/>
                        <a:pt x="1192303" y="789119"/>
                      </a:cubicBezTo>
                      <a:lnTo>
                        <a:pt x="1192303" y="789119"/>
                      </a:lnTo>
                      <a:cubicBezTo>
                        <a:pt x="1194818" y="789119"/>
                        <a:pt x="1197333" y="788939"/>
                        <a:pt x="1199669" y="788939"/>
                      </a:cubicBezTo>
                      <a:lnTo>
                        <a:pt x="1199669" y="788939"/>
                      </a:lnTo>
                      <a:cubicBezTo>
                        <a:pt x="1203442" y="788939"/>
                        <a:pt x="1209012" y="790377"/>
                        <a:pt x="1209012" y="796306"/>
                      </a:cubicBezTo>
                      <a:lnTo>
                        <a:pt x="1209012" y="796306"/>
                      </a:lnTo>
                      <a:cubicBezTo>
                        <a:pt x="1209012" y="797384"/>
                        <a:pt x="1208832" y="798282"/>
                        <a:pt x="1208653" y="799540"/>
                      </a:cubicBezTo>
                      <a:lnTo>
                        <a:pt x="1208653" y="799540"/>
                      </a:lnTo>
                      <a:cubicBezTo>
                        <a:pt x="1207575" y="804930"/>
                        <a:pt x="1206856" y="809781"/>
                        <a:pt x="1206856" y="812836"/>
                      </a:cubicBezTo>
                      <a:lnTo>
                        <a:pt x="1206856" y="812836"/>
                      </a:lnTo>
                      <a:cubicBezTo>
                        <a:pt x="1206856" y="813734"/>
                        <a:pt x="1206856" y="814453"/>
                        <a:pt x="1207036" y="814992"/>
                      </a:cubicBezTo>
                      <a:lnTo>
                        <a:pt x="1207036" y="814992"/>
                      </a:lnTo>
                      <a:cubicBezTo>
                        <a:pt x="1207575" y="814812"/>
                        <a:pt x="1208653" y="814273"/>
                        <a:pt x="1209910" y="813015"/>
                      </a:cubicBezTo>
                      <a:lnTo>
                        <a:pt x="1209910" y="813015"/>
                      </a:lnTo>
                      <a:cubicBezTo>
                        <a:pt x="1214043" y="809602"/>
                        <a:pt x="1218175" y="806906"/>
                        <a:pt x="1222308" y="806727"/>
                      </a:cubicBezTo>
                      <a:lnTo>
                        <a:pt x="1222308" y="806727"/>
                      </a:lnTo>
                      <a:cubicBezTo>
                        <a:pt x="1226261" y="806727"/>
                        <a:pt x="1228776" y="810500"/>
                        <a:pt x="1228776" y="815171"/>
                      </a:cubicBezTo>
                      <a:lnTo>
                        <a:pt x="1228776" y="815171"/>
                      </a:lnTo>
                      <a:cubicBezTo>
                        <a:pt x="1228776" y="816070"/>
                        <a:pt x="1228776" y="816788"/>
                        <a:pt x="1228596" y="817866"/>
                      </a:cubicBezTo>
                      <a:lnTo>
                        <a:pt x="1228596" y="817866"/>
                      </a:lnTo>
                      <a:cubicBezTo>
                        <a:pt x="1227518" y="827928"/>
                        <a:pt x="1223925" y="838888"/>
                        <a:pt x="1224104" y="850028"/>
                      </a:cubicBezTo>
                      <a:lnTo>
                        <a:pt x="1224104" y="850028"/>
                      </a:lnTo>
                      <a:cubicBezTo>
                        <a:pt x="1224104" y="852723"/>
                        <a:pt x="1224284" y="855598"/>
                        <a:pt x="1224823" y="858293"/>
                      </a:cubicBezTo>
                      <a:lnTo>
                        <a:pt x="1224823" y="858293"/>
                      </a:lnTo>
                      <a:cubicBezTo>
                        <a:pt x="1227518" y="873385"/>
                        <a:pt x="1230752" y="869073"/>
                        <a:pt x="1239916" y="878236"/>
                      </a:cubicBezTo>
                      <a:lnTo>
                        <a:pt x="1239916" y="878236"/>
                      </a:lnTo>
                      <a:cubicBezTo>
                        <a:pt x="1245126" y="883626"/>
                        <a:pt x="1248899" y="887040"/>
                        <a:pt x="1249259" y="891352"/>
                      </a:cubicBezTo>
                      <a:lnTo>
                        <a:pt x="1249259" y="891352"/>
                      </a:lnTo>
                      <a:cubicBezTo>
                        <a:pt x="1249259" y="894586"/>
                        <a:pt x="1245845" y="895844"/>
                        <a:pt x="1242790" y="895664"/>
                      </a:cubicBezTo>
                      <a:lnTo>
                        <a:pt x="1242790" y="895664"/>
                      </a:lnTo>
                      <a:cubicBezTo>
                        <a:pt x="1239017" y="894766"/>
                        <a:pt x="1235604" y="891891"/>
                        <a:pt x="1233986" y="890813"/>
                      </a:cubicBezTo>
                      <a:lnTo>
                        <a:pt x="1233986" y="890813"/>
                      </a:lnTo>
                      <a:cubicBezTo>
                        <a:pt x="1233986" y="890993"/>
                        <a:pt x="1233986" y="891173"/>
                        <a:pt x="1233986" y="891532"/>
                      </a:cubicBezTo>
                      <a:lnTo>
                        <a:pt x="1233986" y="891532"/>
                      </a:lnTo>
                      <a:cubicBezTo>
                        <a:pt x="1234705" y="897461"/>
                        <a:pt x="1241533" y="898898"/>
                        <a:pt x="1250516" y="906085"/>
                      </a:cubicBezTo>
                      <a:lnTo>
                        <a:pt x="1250516" y="906085"/>
                      </a:lnTo>
                      <a:cubicBezTo>
                        <a:pt x="1257703" y="913452"/>
                        <a:pt x="1264351" y="928185"/>
                        <a:pt x="1264531" y="941121"/>
                      </a:cubicBezTo>
                      <a:lnTo>
                        <a:pt x="1264531" y="941121"/>
                      </a:lnTo>
                      <a:cubicBezTo>
                        <a:pt x="1264531" y="945074"/>
                        <a:pt x="1264890" y="947410"/>
                        <a:pt x="1264890" y="949566"/>
                      </a:cubicBezTo>
                      <a:lnTo>
                        <a:pt x="1264890" y="949566"/>
                      </a:lnTo>
                      <a:cubicBezTo>
                        <a:pt x="1264890" y="954237"/>
                        <a:pt x="1262734" y="956932"/>
                        <a:pt x="1255906" y="963041"/>
                      </a:cubicBezTo>
                      <a:lnTo>
                        <a:pt x="1255906" y="963041"/>
                      </a:lnTo>
                      <a:cubicBezTo>
                        <a:pt x="1247462" y="970049"/>
                        <a:pt x="1240994" y="987297"/>
                        <a:pt x="1241173" y="995562"/>
                      </a:cubicBezTo>
                      <a:lnTo>
                        <a:pt x="1241173" y="995562"/>
                      </a:lnTo>
                      <a:lnTo>
                        <a:pt x="1241173" y="995562"/>
                      </a:lnTo>
                      <a:lnTo>
                        <a:pt x="1238838" y="995562"/>
                      </a:lnTo>
                      <a:lnTo>
                        <a:pt x="1241173" y="996101"/>
                      </a:lnTo>
                      <a:cubicBezTo>
                        <a:pt x="1240814" y="998616"/>
                        <a:pt x="1240634" y="1000413"/>
                        <a:pt x="1240634" y="1002390"/>
                      </a:cubicBezTo>
                      <a:lnTo>
                        <a:pt x="1240634" y="1002390"/>
                      </a:lnTo>
                      <a:cubicBezTo>
                        <a:pt x="1240634" y="1006342"/>
                        <a:pt x="1241173" y="1011014"/>
                        <a:pt x="1241353" y="1021075"/>
                      </a:cubicBezTo>
                      <a:lnTo>
                        <a:pt x="1241353" y="1021075"/>
                      </a:lnTo>
                      <a:cubicBezTo>
                        <a:pt x="1241353" y="1021435"/>
                        <a:pt x="1241353" y="1021974"/>
                        <a:pt x="1241353" y="1022333"/>
                      </a:cubicBezTo>
                      <a:lnTo>
                        <a:pt x="1241353" y="1022333"/>
                      </a:lnTo>
                      <a:cubicBezTo>
                        <a:pt x="1241353" y="1028083"/>
                        <a:pt x="1241173" y="1034730"/>
                        <a:pt x="1241173" y="1041019"/>
                      </a:cubicBezTo>
                      <a:lnTo>
                        <a:pt x="1241173" y="1041019"/>
                      </a:lnTo>
                      <a:cubicBezTo>
                        <a:pt x="1240994" y="1052159"/>
                        <a:pt x="1241892" y="1063119"/>
                        <a:pt x="1243868" y="1065095"/>
                      </a:cubicBezTo>
                      <a:lnTo>
                        <a:pt x="1243868" y="1065095"/>
                      </a:lnTo>
                      <a:cubicBezTo>
                        <a:pt x="1245126" y="1068688"/>
                        <a:pt x="1258242" y="1073360"/>
                        <a:pt x="1263992" y="1077313"/>
                      </a:cubicBezTo>
                      <a:lnTo>
                        <a:pt x="1263992" y="1077313"/>
                      </a:lnTo>
                      <a:cubicBezTo>
                        <a:pt x="1269921" y="1080727"/>
                        <a:pt x="1274413" y="1081984"/>
                        <a:pt x="1275850" y="1089710"/>
                      </a:cubicBezTo>
                      <a:lnTo>
                        <a:pt x="1275850" y="1089710"/>
                      </a:lnTo>
                      <a:cubicBezTo>
                        <a:pt x="1277108" y="1097436"/>
                        <a:pt x="1279443" y="1101568"/>
                        <a:pt x="1284115" y="1104084"/>
                      </a:cubicBezTo>
                      <a:lnTo>
                        <a:pt x="1284115" y="1104084"/>
                      </a:lnTo>
                      <a:cubicBezTo>
                        <a:pt x="1284834" y="1104623"/>
                        <a:pt x="1285373" y="1104623"/>
                        <a:pt x="1285552" y="1104623"/>
                      </a:cubicBezTo>
                      <a:lnTo>
                        <a:pt x="1285552" y="1104623"/>
                      </a:lnTo>
                      <a:cubicBezTo>
                        <a:pt x="1285732" y="1104623"/>
                        <a:pt x="1288247" y="1102646"/>
                        <a:pt x="1288247" y="1095999"/>
                      </a:cubicBezTo>
                      <a:lnTo>
                        <a:pt x="1288247" y="1095999"/>
                      </a:lnTo>
                      <a:cubicBezTo>
                        <a:pt x="1288247" y="1094741"/>
                        <a:pt x="1288247" y="1093303"/>
                        <a:pt x="1288068" y="1091507"/>
                      </a:cubicBezTo>
                      <a:lnTo>
                        <a:pt x="1288068" y="1091507"/>
                      </a:lnTo>
                      <a:cubicBezTo>
                        <a:pt x="1288068" y="1080367"/>
                        <a:pt x="1283037" y="1071384"/>
                        <a:pt x="1280162" y="1064376"/>
                      </a:cubicBezTo>
                      <a:lnTo>
                        <a:pt x="1280162" y="1064376"/>
                      </a:lnTo>
                      <a:cubicBezTo>
                        <a:pt x="1279803" y="1062939"/>
                        <a:pt x="1279443" y="1061861"/>
                        <a:pt x="1279443" y="1060603"/>
                      </a:cubicBezTo>
                      <a:lnTo>
                        <a:pt x="1279443" y="1060603"/>
                      </a:lnTo>
                      <a:cubicBezTo>
                        <a:pt x="1279443" y="1059166"/>
                        <a:pt x="1280881" y="1056650"/>
                        <a:pt x="1283037" y="1056650"/>
                      </a:cubicBezTo>
                      <a:lnTo>
                        <a:pt x="1283037" y="1056650"/>
                      </a:lnTo>
                      <a:cubicBezTo>
                        <a:pt x="1287169" y="1057189"/>
                        <a:pt x="1289685" y="1060603"/>
                        <a:pt x="1292560" y="1064736"/>
                      </a:cubicBezTo>
                      <a:lnTo>
                        <a:pt x="1292560" y="1064736"/>
                      </a:lnTo>
                      <a:cubicBezTo>
                        <a:pt x="1297770" y="1071204"/>
                        <a:pt x="1302441" y="1076055"/>
                        <a:pt x="1303699" y="1088812"/>
                      </a:cubicBezTo>
                      <a:lnTo>
                        <a:pt x="1303699" y="1088812"/>
                      </a:lnTo>
                      <a:cubicBezTo>
                        <a:pt x="1303699" y="1093124"/>
                        <a:pt x="1304598" y="1096178"/>
                        <a:pt x="1305316" y="1097795"/>
                      </a:cubicBezTo>
                      <a:lnTo>
                        <a:pt x="1305316" y="1097795"/>
                      </a:lnTo>
                      <a:cubicBezTo>
                        <a:pt x="1305316" y="1097795"/>
                        <a:pt x="1305316" y="1097795"/>
                        <a:pt x="1305316" y="1097795"/>
                      </a:cubicBezTo>
                      <a:lnTo>
                        <a:pt x="1305316" y="1097795"/>
                      </a:lnTo>
                      <a:cubicBezTo>
                        <a:pt x="1306394" y="1091507"/>
                        <a:pt x="1311066" y="1082703"/>
                        <a:pt x="1311066" y="1076594"/>
                      </a:cubicBezTo>
                      <a:lnTo>
                        <a:pt x="1311066" y="1076594"/>
                      </a:lnTo>
                      <a:cubicBezTo>
                        <a:pt x="1311066" y="1074079"/>
                        <a:pt x="1310347" y="1072282"/>
                        <a:pt x="1308730" y="1071024"/>
                      </a:cubicBezTo>
                      <a:lnTo>
                        <a:pt x="1308730" y="1071024"/>
                      </a:lnTo>
                      <a:cubicBezTo>
                        <a:pt x="1302082" y="1065454"/>
                        <a:pt x="1293099" y="1065095"/>
                        <a:pt x="1293278" y="1050721"/>
                      </a:cubicBezTo>
                      <a:lnTo>
                        <a:pt x="1293278" y="1050721"/>
                      </a:lnTo>
                      <a:cubicBezTo>
                        <a:pt x="1292919" y="1046768"/>
                        <a:pt x="1292560" y="1041378"/>
                        <a:pt x="1292560" y="1035629"/>
                      </a:cubicBezTo>
                      <a:lnTo>
                        <a:pt x="1292560" y="1035629"/>
                      </a:lnTo>
                      <a:cubicBezTo>
                        <a:pt x="1292739" y="1023231"/>
                        <a:pt x="1293278" y="1010115"/>
                        <a:pt x="1299387" y="1004546"/>
                      </a:cubicBezTo>
                      <a:lnTo>
                        <a:pt x="1299387" y="1004546"/>
                      </a:lnTo>
                      <a:cubicBezTo>
                        <a:pt x="1302801" y="1002210"/>
                        <a:pt x="1306933" y="998616"/>
                        <a:pt x="1311245" y="998257"/>
                      </a:cubicBezTo>
                      <a:lnTo>
                        <a:pt x="1311245" y="998257"/>
                      </a:lnTo>
                      <a:cubicBezTo>
                        <a:pt x="1313761" y="998257"/>
                        <a:pt x="1315737" y="1000952"/>
                        <a:pt x="1315737" y="1003468"/>
                      </a:cubicBezTo>
                      <a:lnTo>
                        <a:pt x="1315737" y="1003468"/>
                      </a:lnTo>
                      <a:cubicBezTo>
                        <a:pt x="1315737" y="1004546"/>
                        <a:pt x="1315557" y="1005803"/>
                        <a:pt x="1315378" y="1006881"/>
                      </a:cubicBezTo>
                      <a:lnTo>
                        <a:pt x="1315378" y="1006881"/>
                      </a:lnTo>
                      <a:cubicBezTo>
                        <a:pt x="1315198" y="1007600"/>
                        <a:pt x="1315198" y="1008319"/>
                        <a:pt x="1315198" y="1009037"/>
                      </a:cubicBezTo>
                      <a:lnTo>
                        <a:pt x="1315198" y="1009037"/>
                      </a:lnTo>
                      <a:cubicBezTo>
                        <a:pt x="1314659" y="1015685"/>
                        <a:pt x="1320049" y="1012271"/>
                        <a:pt x="1326697" y="1020896"/>
                      </a:cubicBezTo>
                      <a:lnTo>
                        <a:pt x="1326697" y="1020896"/>
                      </a:lnTo>
                      <a:cubicBezTo>
                        <a:pt x="1328673" y="1023231"/>
                        <a:pt x="1330111" y="1023591"/>
                        <a:pt x="1330291" y="1023591"/>
                      </a:cubicBezTo>
                      <a:lnTo>
                        <a:pt x="1330291" y="1023591"/>
                      </a:lnTo>
                      <a:cubicBezTo>
                        <a:pt x="1330291" y="1023591"/>
                        <a:pt x="1331728" y="1022872"/>
                        <a:pt x="1331728" y="1019818"/>
                      </a:cubicBezTo>
                      <a:lnTo>
                        <a:pt x="1331728" y="1019818"/>
                      </a:lnTo>
                      <a:cubicBezTo>
                        <a:pt x="1331728" y="1019099"/>
                        <a:pt x="1331728" y="1018380"/>
                        <a:pt x="1331548" y="1017841"/>
                      </a:cubicBezTo>
                      <a:lnTo>
                        <a:pt x="1331548" y="1017841"/>
                      </a:lnTo>
                      <a:cubicBezTo>
                        <a:pt x="1330830" y="1014428"/>
                        <a:pt x="1329213" y="1012451"/>
                        <a:pt x="1329033" y="1009397"/>
                      </a:cubicBezTo>
                      <a:lnTo>
                        <a:pt x="1329033" y="1009397"/>
                      </a:lnTo>
                      <a:cubicBezTo>
                        <a:pt x="1329033" y="1006342"/>
                        <a:pt x="1331908" y="1004546"/>
                        <a:pt x="1334423" y="1004366"/>
                      </a:cubicBezTo>
                      <a:lnTo>
                        <a:pt x="1334423" y="1004366"/>
                      </a:lnTo>
                      <a:cubicBezTo>
                        <a:pt x="1340532" y="1002030"/>
                        <a:pt x="1352570" y="993586"/>
                        <a:pt x="1364608" y="993586"/>
                      </a:cubicBezTo>
                      <a:lnTo>
                        <a:pt x="1364608" y="993586"/>
                      </a:lnTo>
                      <a:cubicBezTo>
                        <a:pt x="1373951" y="995382"/>
                        <a:pt x="1386169" y="1002030"/>
                        <a:pt x="1386887" y="1010475"/>
                      </a:cubicBezTo>
                      <a:lnTo>
                        <a:pt x="1386887" y="1010475"/>
                      </a:lnTo>
                      <a:cubicBezTo>
                        <a:pt x="1386887" y="1011373"/>
                        <a:pt x="1386708" y="1012271"/>
                        <a:pt x="1386528" y="1012810"/>
                      </a:cubicBezTo>
                      <a:lnTo>
                        <a:pt x="1386528" y="1012810"/>
                      </a:lnTo>
                      <a:cubicBezTo>
                        <a:pt x="1383473" y="1018380"/>
                        <a:pt x="1375748" y="1020177"/>
                        <a:pt x="1377005" y="1021075"/>
                      </a:cubicBezTo>
                      <a:lnTo>
                        <a:pt x="1377005" y="1021075"/>
                      </a:lnTo>
                      <a:cubicBezTo>
                        <a:pt x="1377005" y="1021075"/>
                        <a:pt x="1377005" y="1021255"/>
                        <a:pt x="1377185" y="1021614"/>
                      </a:cubicBezTo>
                      <a:lnTo>
                        <a:pt x="1377185" y="1021614"/>
                      </a:lnTo>
                      <a:cubicBezTo>
                        <a:pt x="1378083" y="1023052"/>
                        <a:pt x="1377904" y="1022692"/>
                        <a:pt x="1378443" y="1022692"/>
                      </a:cubicBezTo>
                      <a:lnTo>
                        <a:pt x="1378443" y="1022692"/>
                      </a:lnTo>
                      <a:cubicBezTo>
                        <a:pt x="1379700" y="1022872"/>
                        <a:pt x="1383833" y="1020716"/>
                        <a:pt x="1389942" y="1018919"/>
                      </a:cubicBezTo>
                      <a:lnTo>
                        <a:pt x="1389942" y="1018919"/>
                      </a:lnTo>
                      <a:cubicBezTo>
                        <a:pt x="1398207" y="1016763"/>
                        <a:pt x="1407190" y="1005803"/>
                        <a:pt x="1418689" y="1005444"/>
                      </a:cubicBezTo>
                      <a:lnTo>
                        <a:pt x="1418689" y="1005444"/>
                      </a:lnTo>
                      <a:cubicBezTo>
                        <a:pt x="1422283" y="1005983"/>
                        <a:pt x="1427852" y="1006163"/>
                        <a:pt x="1433422" y="1006163"/>
                      </a:cubicBezTo>
                      <a:lnTo>
                        <a:pt x="1433422" y="1006163"/>
                      </a:lnTo>
                      <a:cubicBezTo>
                        <a:pt x="1441508" y="1006342"/>
                        <a:pt x="1450311" y="1005264"/>
                        <a:pt x="1451030" y="1004366"/>
                      </a:cubicBezTo>
                      <a:lnTo>
                        <a:pt x="1451030" y="1004366"/>
                      </a:lnTo>
                      <a:cubicBezTo>
                        <a:pt x="1451569" y="1004007"/>
                        <a:pt x="1451569" y="1003827"/>
                        <a:pt x="1451569" y="1003108"/>
                      </a:cubicBezTo>
                      <a:lnTo>
                        <a:pt x="1451569" y="1003108"/>
                      </a:lnTo>
                      <a:cubicBezTo>
                        <a:pt x="1451928" y="1000054"/>
                        <a:pt x="1445820" y="991609"/>
                        <a:pt x="1444742" y="981727"/>
                      </a:cubicBezTo>
                      <a:lnTo>
                        <a:pt x="1444742" y="981727"/>
                      </a:lnTo>
                      <a:cubicBezTo>
                        <a:pt x="1444382" y="979751"/>
                        <a:pt x="1444202" y="977595"/>
                        <a:pt x="1444202" y="975439"/>
                      </a:cubicBezTo>
                      <a:lnTo>
                        <a:pt x="1444202" y="975439"/>
                      </a:lnTo>
                      <a:cubicBezTo>
                        <a:pt x="1444202" y="962323"/>
                        <a:pt x="1451030" y="948129"/>
                        <a:pt x="1456959" y="939864"/>
                      </a:cubicBezTo>
                      <a:lnTo>
                        <a:pt x="1456959" y="939864"/>
                      </a:lnTo>
                      <a:cubicBezTo>
                        <a:pt x="1462170" y="931958"/>
                        <a:pt x="1466482" y="925849"/>
                        <a:pt x="1473848" y="924232"/>
                      </a:cubicBezTo>
                      <a:lnTo>
                        <a:pt x="1473848" y="924232"/>
                      </a:lnTo>
                      <a:cubicBezTo>
                        <a:pt x="1479059" y="922256"/>
                        <a:pt x="1488761" y="910218"/>
                        <a:pt x="1490738" y="906085"/>
                      </a:cubicBezTo>
                      <a:lnTo>
                        <a:pt x="1490738" y="906085"/>
                      </a:lnTo>
                      <a:cubicBezTo>
                        <a:pt x="1493073" y="898719"/>
                        <a:pt x="1504393" y="875541"/>
                        <a:pt x="1513915" y="873744"/>
                      </a:cubicBezTo>
                      <a:lnTo>
                        <a:pt x="1513915" y="873744"/>
                      </a:lnTo>
                      <a:cubicBezTo>
                        <a:pt x="1515353" y="873744"/>
                        <a:pt x="1516970" y="874643"/>
                        <a:pt x="1517688" y="875901"/>
                      </a:cubicBezTo>
                      <a:lnTo>
                        <a:pt x="1517688" y="875901"/>
                      </a:lnTo>
                      <a:cubicBezTo>
                        <a:pt x="1519665" y="879314"/>
                        <a:pt x="1521461" y="880392"/>
                        <a:pt x="1522180" y="880392"/>
                      </a:cubicBezTo>
                      <a:lnTo>
                        <a:pt x="1522180" y="880392"/>
                      </a:lnTo>
                      <a:cubicBezTo>
                        <a:pt x="1522899" y="880392"/>
                        <a:pt x="1524336" y="879674"/>
                        <a:pt x="1527031" y="876619"/>
                      </a:cubicBezTo>
                      <a:lnTo>
                        <a:pt x="1527031" y="876619"/>
                      </a:lnTo>
                      <a:cubicBezTo>
                        <a:pt x="1534218" y="871409"/>
                        <a:pt x="1545358" y="866558"/>
                        <a:pt x="1544639" y="862425"/>
                      </a:cubicBezTo>
                      <a:lnTo>
                        <a:pt x="1544639" y="862425"/>
                      </a:lnTo>
                      <a:cubicBezTo>
                        <a:pt x="1544639" y="862245"/>
                        <a:pt x="1544639" y="861886"/>
                        <a:pt x="1544639" y="861886"/>
                      </a:cubicBezTo>
                      <a:lnTo>
                        <a:pt x="1544639" y="861886"/>
                      </a:lnTo>
                      <a:cubicBezTo>
                        <a:pt x="1544459" y="860628"/>
                        <a:pt x="1544280" y="859371"/>
                        <a:pt x="1544280" y="858293"/>
                      </a:cubicBezTo>
                      <a:lnTo>
                        <a:pt x="1544280" y="858293"/>
                      </a:lnTo>
                      <a:cubicBezTo>
                        <a:pt x="1544100" y="852363"/>
                        <a:pt x="1548053" y="848051"/>
                        <a:pt x="1553802" y="845895"/>
                      </a:cubicBezTo>
                      <a:lnTo>
                        <a:pt x="1553802" y="845895"/>
                      </a:lnTo>
                      <a:cubicBezTo>
                        <a:pt x="1561888" y="841763"/>
                        <a:pt x="1576441" y="836552"/>
                        <a:pt x="1585245" y="832600"/>
                      </a:cubicBezTo>
                      <a:lnTo>
                        <a:pt x="1585245" y="832600"/>
                      </a:lnTo>
                      <a:cubicBezTo>
                        <a:pt x="1590815" y="829545"/>
                        <a:pt x="1592611" y="825413"/>
                        <a:pt x="1598002" y="824874"/>
                      </a:cubicBezTo>
                      <a:lnTo>
                        <a:pt x="1598002" y="824874"/>
                      </a:lnTo>
                      <a:cubicBezTo>
                        <a:pt x="1601056" y="825053"/>
                        <a:pt x="1603212" y="827209"/>
                        <a:pt x="1606087" y="830983"/>
                      </a:cubicBezTo>
                      <a:lnTo>
                        <a:pt x="1606087" y="830983"/>
                      </a:lnTo>
                      <a:cubicBezTo>
                        <a:pt x="1611836" y="842482"/>
                        <a:pt x="1610758" y="846973"/>
                        <a:pt x="1622617" y="849489"/>
                      </a:cubicBezTo>
                      <a:lnTo>
                        <a:pt x="1622617" y="849489"/>
                      </a:lnTo>
                      <a:cubicBezTo>
                        <a:pt x="1631780" y="851106"/>
                        <a:pt x="1638248" y="850028"/>
                        <a:pt x="1640404" y="856496"/>
                      </a:cubicBezTo>
                      <a:lnTo>
                        <a:pt x="1640404" y="856496"/>
                      </a:lnTo>
                      <a:cubicBezTo>
                        <a:pt x="1639865" y="860089"/>
                        <a:pt x="1637350" y="860808"/>
                        <a:pt x="1633936" y="862245"/>
                      </a:cubicBezTo>
                      <a:lnTo>
                        <a:pt x="1633936" y="862245"/>
                      </a:lnTo>
                      <a:cubicBezTo>
                        <a:pt x="1626749" y="865300"/>
                        <a:pt x="1616148" y="864941"/>
                        <a:pt x="1612196" y="866558"/>
                      </a:cubicBezTo>
                      <a:lnTo>
                        <a:pt x="1612196" y="866558"/>
                      </a:lnTo>
                      <a:cubicBezTo>
                        <a:pt x="1611118" y="867096"/>
                        <a:pt x="1611118" y="867096"/>
                        <a:pt x="1611118" y="867276"/>
                      </a:cubicBezTo>
                      <a:lnTo>
                        <a:pt x="1611118" y="867276"/>
                      </a:lnTo>
                      <a:cubicBezTo>
                        <a:pt x="1611118" y="867276"/>
                        <a:pt x="1611118" y="867636"/>
                        <a:pt x="1611297" y="867995"/>
                      </a:cubicBezTo>
                      <a:lnTo>
                        <a:pt x="1611297" y="867995"/>
                      </a:lnTo>
                      <a:cubicBezTo>
                        <a:pt x="1614172" y="872846"/>
                        <a:pt x="1617766" y="879494"/>
                        <a:pt x="1617945" y="886321"/>
                      </a:cubicBezTo>
                      <a:lnTo>
                        <a:pt x="1617945" y="886321"/>
                      </a:lnTo>
                      <a:cubicBezTo>
                        <a:pt x="1617945" y="889196"/>
                        <a:pt x="1617227" y="892251"/>
                        <a:pt x="1615250" y="894586"/>
                      </a:cubicBezTo>
                      <a:lnTo>
                        <a:pt x="1615250" y="894586"/>
                      </a:lnTo>
                      <a:cubicBezTo>
                        <a:pt x="1610758" y="899976"/>
                        <a:pt x="1606446" y="900156"/>
                        <a:pt x="1606806" y="904648"/>
                      </a:cubicBezTo>
                      <a:lnTo>
                        <a:pt x="1606806" y="904648"/>
                      </a:lnTo>
                      <a:cubicBezTo>
                        <a:pt x="1606806" y="905726"/>
                        <a:pt x="1606985" y="907343"/>
                        <a:pt x="1607704" y="909499"/>
                      </a:cubicBezTo>
                      <a:lnTo>
                        <a:pt x="1607704" y="909499"/>
                      </a:lnTo>
                      <a:cubicBezTo>
                        <a:pt x="1608602" y="912194"/>
                        <a:pt x="1609321" y="913991"/>
                        <a:pt x="1609860" y="914889"/>
                      </a:cubicBezTo>
                      <a:lnTo>
                        <a:pt x="1609860" y="914889"/>
                      </a:lnTo>
                      <a:cubicBezTo>
                        <a:pt x="1610219" y="915608"/>
                        <a:pt x="1610399" y="915428"/>
                        <a:pt x="1610399" y="915428"/>
                      </a:cubicBezTo>
                      <a:lnTo>
                        <a:pt x="1610399" y="915428"/>
                      </a:lnTo>
                      <a:cubicBezTo>
                        <a:pt x="1610758" y="915788"/>
                        <a:pt x="1614711" y="913093"/>
                        <a:pt x="1621179" y="909319"/>
                      </a:cubicBezTo>
                      <a:lnTo>
                        <a:pt x="1621179" y="909319"/>
                      </a:lnTo>
                      <a:cubicBezTo>
                        <a:pt x="1632319" y="903750"/>
                        <a:pt x="1665379" y="896922"/>
                        <a:pt x="1672566" y="891891"/>
                      </a:cubicBezTo>
                      <a:lnTo>
                        <a:pt x="1672566" y="891891"/>
                      </a:lnTo>
                      <a:cubicBezTo>
                        <a:pt x="1677417" y="889735"/>
                        <a:pt x="1682268" y="884884"/>
                        <a:pt x="1682807" y="883806"/>
                      </a:cubicBezTo>
                      <a:lnTo>
                        <a:pt x="1682807" y="883806"/>
                      </a:lnTo>
                      <a:cubicBezTo>
                        <a:pt x="1682447" y="883626"/>
                        <a:pt x="1681908" y="883447"/>
                        <a:pt x="1680830" y="883267"/>
                      </a:cubicBezTo>
                      <a:lnTo>
                        <a:pt x="1680830" y="883267"/>
                      </a:lnTo>
                      <a:cubicBezTo>
                        <a:pt x="1671847" y="880752"/>
                        <a:pt x="1662863" y="879135"/>
                        <a:pt x="1654419" y="869073"/>
                      </a:cubicBezTo>
                      <a:lnTo>
                        <a:pt x="1654419" y="869073"/>
                      </a:lnTo>
                      <a:cubicBezTo>
                        <a:pt x="1651005" y="863862"/>
                        <a:pt x="1647950" y="860628"/>
                        <a:pt x="1647591" y="856496"/>
                      </a:cubicBezTo>
                      <a:lnTo>
                        <a:pt x="1647591" y="856496"/>
                      </a:lnTo>
                      <a:cubicBezTo>
                        <a:pt x="1647591" y="852903"/>
                        <a:pt x="1651364" y="851645"/>
                        <a:pt x="1654598" y="851645"/>
                      </a:cubicBezTo>
                      <a:lnTo>
                        <a:pt x="1654598" y="851645"/>
                      </a:lnTo>
                      <a:cubicBezTo>
                        <a:pt x="1655676" y="851645"/>
                        <a:pt x="1656754" y="851645"/>
                        <a:pt x="1657473" y="851824"/>
                      </a:cubicBezTo>
                      <a:lnTo>
                        <a:pt x="1657473" y="851824"/>
                      </a:lnTo>
                      <a:cubicBezTo>
                        <a:pt x="1657653" y="851824"/>
                        <a:pt x="1657832" y="851824"/>
                        <a:pt x="1658012" y="851824"/>
                      </a:cubicBezTo>
                      <a:lnTo>
                        <a:pt x="1658012" y="851824"/>
                      </a:lnTo>
                      <a:cubicBezTo>
                        <a:pt x="1665918" y="851824"/>
                        <a:pt x="1677417" y="852363"/>
                        <a:pt x="1686939" y="852363"/>
                      </a:cubicBezTo>
                      <a:lnTo>
                        <a:pt x="1686939" y="852363"/>
                      </a:lnTo>
                      <a:cubicBezTo>
                        <a:pt x="1691970" y="852363"/>
                        <a:pt x="1696462" y="852184"/>
                        <a:pt x="1699337" y="851824"/>
                      </a:cubicBezTo>
                      <a:lnTo>
                        <a:pt x="1699337" y="851824"/>
                      </a:lnTo>
                      <a:cubicBezTo>
                        <a:pt x="1706164" y="850926"/>
                        <a:pt x="1730060" y="835834"/>
                        <a:pt x="1745512" y="835834"/>
                      </a:cubicBezTo>
                      <a:lnTo>
                        <a:pt x="1745512" y="835834"/>
                      </a:lnTo>
                      <a:cubicBezTo>
                        <a:pt x="1749645" y="835474"/>
                        <a:pt x="1754316" y="835115"/>
                        <a:pt x="1758449" y="835115"/>
                      </a:cubicBezTo>
                      <a:lnTo>
                        <a:pt x="1758449" y="835115"/>
                      </a:lnTo>
                      <a:cubicBezTo>
                        <a:pt x="1764557" y="835834"/>
                        <a:pt x="1770307" y="834217"/>
                        <a:pt x="1772104" y="840505"/>
                      </a:cubicBezTo>
                      <a:lnTo>
                        <a:pt x="1772104" y="840505"/>
                      </a:lnTo>
                      <a:cubicBezTo>
                        <a:pt x="1771924" y="843021"/>
                        <a:pt x="1770307" y="844278"/>
                        <a:pt x="1768151" y="845895"/>
                      </a:cubicBezTo>
                      <a:lnTo>
                        <a:pt x="1768151" y="845895"/>
                      </a:lnTo>
                      <a:cubicBezTo>
                        <a:pt x="1759347" y="850926"/>
                        <a:pt x="1756472" y="855418"/>
                        <a:pt x="1748387" y="855598"/>
                      </a:cubicBezTo>
                      <a:lnTo>
                        <a:pt x="1748387" y="855598"/>
                      </a:lnTo>
                      <a:lnTo>
                        <a:pt x="1748387" y="855598"/>
                      </a:lnTo>
                      <a:cubicBezTo>
                        <a:pt x="1743177" y="855598"/>
                        <a:pt x="1739224" y="853621"/>
                        <a:pt x="1738146" y="853621"/>
                      </a:cubicBezTo>
                      <a:lnTo>
                        <a:pt x="1738146" y="853621"/>
                      </a:lnTo>
                      <a:cubicBezTo>
                        <a:pt x="1738146" y="853801"/>
                        <a:pt x="1737966" y="854160"/>
                        <a:pt x="1737786" y="854879"/>
                      </a:cubicBezTo>
                      <a:lnTo>
                        <a:pt x="1737786" y="854879"/>
                      </a:lnTo>
                      <a:cubicBezTo>
                        <a:pt x="1736529" y="862964"/>
                        <a:pt x="1734732" y="866737"/>
                        <a:pt x="1728264" y="874463"/>
                      </a:cubicBezTo>
                      <a:lnTo>
                        <a:pt x="1728264" y="874463"/>
                      </a:lnTo>
                      <a:cubicBezTo>
                        <a:pt x="1723233" y="881291"/>
                        <a:pt x="1717484" y="893149"/>
                        <a:pt x="1709758" y="894047"/>
                      </a:cubicBezTo>
                      <a:lnTo>
                        <a:pt x="1709758" y="894047"/>
                      </a:lnTo>
                      <a:cubicBezTo>
                        <a:pt x="1708141" y="894047"/>
                        <a:pt x="1706524" y="893149"/>
                        <a:pt x="1705266" y="891352"/>
                      </a:cubicBezTo>
                      <a:lnTo>
                        <a:pt x="1705266" y="891352"/>
                      </a:lnTo>
                      <a:cubicBezTo>
                        <a:pt x="1703649" y="887579"/>
                        <a:pt x="1702032" y="886681"/>
                        <a:pt x="1701493" y="886681"/>
                      </a:cubicBezTo>
                      <a:lnTo>
                        <a:pt x="1701493" y="886681"/>
                      </a:lnTo>
                      <a:cubicBezTo>
                        <a:pt x="1700954" y="886681"/>
                        <a:pt x="1700235" y="886861"/>
                        <a:pt x="1698977" y="888118"/>
                      </a:cubicBezTo>
                      <a:lnTo>
                        <a:pt x="1698977" y="888118"/>
                      </a:lnTo>
                      <a:cubicBezTo>
                        <a:pt x="1696462" y="890634"/>
                        <a:pt x="1695384" y="893329"/>
                        <a:pt x="1695204" y="899078"/>
                      </a:cubicBezTo>
                      <a:lnTo>
                        <a:pt x="1695204" y="899078"/>
                      </a:lnTo>
                      <a:cubicBezTo>
                        <a:pt x="1695204" y="901055"/>
                        <a:pt x="1695384" y="903211"/>
                        <a:pt x="1695743" y="905906"/>
                      </a:cubicBezTo>
                      <a:lnTo>
                        <a:pt x="1695743" y="905906"/>
                      </a:lnTo>
                      <a:cubicBezTo>
                        <a:pt x="1696821" y="915249"/>
                        <a:pt x="1707063" y="927287"/>
                        <a:pt x="1714070" y="936989"/>
                      </a:cubicBezTo>
                      <a:lnTo>
                        <a:pt x="1714070" y="936989"/>
                      </a:lnTo>
                      <a:cubicBezTo>
                        <a:pt x="1719639" y="948308"/>
                        <a:pt x="1722514" y="966635"/>
                        <a:pt x="1730959" y="974900"/>
                      </a:cubicBezTo>
                      <a:lnTo>
                        <a:pt x="1730959" y="974900"/>
                      </a:lnTo>
                      <a:cubicBezTo>
                        <a:pt x="1738505" y="983704"/>
                        <a:pt x="1743716" y="995742"/>
                        <a:pt x="1743716" y="1007420"/>
                      </a:cubicBezTo>
                      <a:lnTo>
                        <a:pt x="1743716" y="1007420"/>
                      </a:lnTo>
                      <a:cubicBezTo>
                        <a:pt x="1743716" y="1008678"/>
                        <a:pt x="1743716" y="1009936"/>
                        <a:pt x="1743536" y="1011373"/>
                      </a:cubicBezTo>
                      <a:lnTo>
                        <a:pt x="1743536" y="1011373"/>
                      </a:lnTo>
                      <a:cubicBezTo>
                        <a:pt x="1741919" y="1024309"/>
                        <a:pt x="1732935" y="1041917"/>
                        <a:pt x="1719639" y="1048026"/>
                      </a:cubicBezTo>
                      <a:lnTo>
                        <a:pt x="1719639" y="1048026"/>
                      </a:lnTo>
                      <a:cubicBezTo>
                        <a:pt x="1708320" y="1052518"/>
                        <a:pt x="1696462" y="1055213"/>
                        <a:pt x="1688377" y="1055213"/>
                      </a:cubicBezTo>
                      <a:lnTo>
                        <a:pt x="1688377" y="1055213"/>
                      </a:lnTo>
                      <a:cubicBezTo>
                        <a:pt x="1686760" y="1055213"/>
                        <a:pt x="1685322" y="1055033"/>
                        <a:pt x="1683885" y="1054854"/>
                      </a:cubicBezTo>
                      <a:lnTo>
                        <a:pt x="1683885" y="1054854"/>
                      </a:lnTo>
                      <a:cubicBezTo>
                        <a:pt x="1678135" y="1053057"/>
                        <a:pt x="1675620" y="1048385"/>
                        <a:pt x="1668792" y="1048565"/>
                      </a:cubicBezTo>
                      <a:lnTo>
                        <a:pt x="1668792" y="1048565"/>
                      </a:lnTo>
                      <a:cubicBezTo>
                        <a:pt x="1667175" y="1048565"/>
                        <a:pt x="1665019" y="1048745"/>
                        <a:pt x="1662504" y="1049643"/>
                      </a:cubicBezTo>
                      <a:lnTo>
                        <a:pt x="1662504" y="1049643"/>
                      </a:lnTo>
                      <a:cubicBezTo>
                        <a:pt x="1659090" y="1050362"/>
                        <a:pt x="1656395" y="1050721"/>
                        <a:pt x="1654059" y="1050721"/>
                      </a:cubicBezTo>
                      <a:lnTo>
                        <a:pt x="1654059" y="1050721"/>
                      </a:lnTo>
                      <a:cubicBezTo>
                        <a:pt x="1647232" y="1050721"/>
                        <a:pt x="1643099" y="1047846"/>
                        <a:pt x="1634655" y="1044253"/>
                      </a:cubicBezTo>
                      <a:lnTo>
                        <a:pt x="1634655" y="1044253"/>
                      </a:lnTo>
                      <a:cubicBezTo>
                        <a:pt x="1622796" y="1038863"/>
                        <a:pt x="1612375" y="1033652"/>
                        <a:pt x="1612016" y="1023052"/>
                      </a:cubicBezTo>
                      <a:lnTo>
                        <a:pt x="1612016" y="1023052"/>
                      </a:lnTo>
                      <a:cubicBezTo>
                        <a:pt x="1612555" y="1018740"/>
                        <a:pt x="1613813" y="1015685"/>
                        <a:pt x="1613992" y="1014787"/>
                      </a:cubicBezTo>
                      <a:lnTo>
                        <a:pt x="1613992" y="1014787"/>
                      </a:lnTo>
                      <a:cubicBezTo>
                        <a:pt x="1613453" y="1014607"/>
                        <a:pt x="1612196" y="1014248"/>
                        <a:pt x="1610579" y="1014068"/>
                      </a:cubicBezTo>
                      <a:lnTo>
                        <a:pt x="1610579" y="1014068"/>
                      </a:lnTo>
                      <a:lnTo>
                        <a:pt x="1610399" y="1014068"/>
                      </a:lnTo>
                      <a:cubicBezTo>
                        <a:pt x="1602673" y="1014068"/>
                        <a:pt x="1595846" y="1012451"/>
                        <a:pt x="1595846" y="1004905"/>
                      </a:cubicBezTo>
                      <a:lnTo>
                        <a:pt x="1595846" y="1004905"/>
                      </a:lnTo>
                      <a:cubicBezTo>
                        <a:pt x="1595846" y="1004007"/>
                        <a:pt x="1596025" y="1002929"/>
                        <a:pt x="1596205" y="1001311"/>
                      </a:cubicBezTo>
                      <a:lnTo>
                        <a:pt x="1596205" y="1001311"/>
                      </a:lnTo>
                      <a:cubicBezTo>
                        <a:pt x="1596744" y="999694"/>
                        <a:pt x="1597283" y="998437"/>
                        <a:pt x="1597463" y="997538"/>
                      </a:cubicBezTo>
                      <a:lnTo>
                        <a:pt x="1597463" y="997538"/>
                      </a:lnTo>
                      <a:cubicBezTo>
                        <a:pt x="1596385" y="997538"/>
                        <a:pt x="1594408" y="998077"/>
                        <a:pt x="1591713" y="999155"/>
                      </a:cubicBezTo>
                      <a:lnTo>
                        <a:pt x="1591713" y="999155"/>
                      </a:lnTo>
                      <a:cubicBezTo>
                        <a:pt x="1589557" y="1000054"/>
                        <a:pt x="1587581" y="1000413"/>
                        <a:pt x="1585604" y="1000413"/>
                      </a:cubicBezTo>
                      <a:lnTo>
                        <a:pt x="1585604" y="1000413"/>
                      </a:lnTo>
                      <a:cubicBezTo>
                        <a:pt x="1578058" y="1000233"/>
                        <a:pt x="1573926" y="995382"/>
                        <a:pt x="1563505" y="995382"/>
                      </a:cubicBezTo>
                      <a:lnTo>
                        <a:pt x="1563505" y="995382"/>
                      </a:lnTo>
                      <a:lnTo>
                        <a:pt x="1563145" y="995382"/>
                      </a:lnTo>
                      <a:cubicBezTo>
                        <a:pt x="1549670" y="996460"/>
                        <a:pt x="1540147" y="1004546"/>
                        <a:pt x="1516071" y="1008678"/>
                      </a:cubicBezTo>
                      <a:lnTo>
                        <a:pt x="1516071" y="1008678"/>
                      </a:lnTo>
                      <a:cubicBezTo>
                        <a:pt x="1503674" y="1011732"/>
                        <a:pt x="1499182" y="1012631"/>
                        <a:pt x="1494690" y="1012631"/>
                      </a:cubicBezTo>
                      <a:lnTo>
                        <a:pt x="1494690" y="1012631"/>
                      </a:lnTo>
                      <a:cubicBezTo>
                        <a:pt x="1491097" y="1012631"/>
                        <a:pt x="1488042" y="1011912"/>
                        <a:pt x="1481215" y="1011553"/>
                      </a:cubicBezTo>
                      <a:lnTo>
                        <a:pt x="1481215" y="1011553"/>
                      </a:lnTo>
                      <a:cubicBezTo>
                        <a:pt x="1465583" y="1011732"/>
                        <a:pt x="1467021" y="1013889"/>
                        <a:pt x="1458576" y="1016763"/>
                      </a:cubicBezTo>
                      <a:lnTo>
                        <a:pt x="1458576" y="1016763"/>
                      </a:lnTo>
                      <a:cubicBezTo>
                        <a:pt x="1453905" y="1018740"/>
                        <a:pt x="1448515" y="1019818"/>
                        <a:pt x="1444382" y="1020896"/>
                      </a:cubicBezTo>
                      <a:lnTo>
                        <a:pt x="1444382" y="1020896"/>
                      </a:lnTo>
                      <a:cubicBezTo>
                        <a:pt x="1439890" y="1021974"/>
                        <a:pt x="1438633" y="1023411"/>
                        <a:pt x="1438812" y="1023591"/>
                      </a:cubicBezTo>
                      <a:lnTo>
                        <a:pt x="1438812" y="1023591"/>
                      </a:lnTo>
                      <a:cubicBezTo>
                        <a:pt x="1438812" y="1023770"/>
                        <a:pt x="1438812" y="1023770"/>
                        <a:pt x="1438812" y="1023950"/>
                      </a:cubicBezTo>
                      <a:lnTo>
                        <a:pt x="1438812" y="1023950"/>
                      </a:lnTo>
                      <a:cubicBezTo>
                        <a:pt x="1440070" y="1026466"/>
                        <a:pt x="1440609" y="1028981"/>
                        <a:pt x="1440609" y="1031317"/>
                      </a:cubicBezTo>
                      <a:lnTo>
                        <a:pt x="1440609" y="1031317"/>
                      </a:lnTo>
                      <a:cubicBezTo>
                        <a:pt x="1440609" y="1035629"/>
                        <a:pt x="1438094" y="1039941"/>
                        <a:pt x="1433243" y="1039941"/>
                      </a:cubicBezTo>
                      <a:lnTo>
                        <a:pt x="1433243" y="1039941"/>
                      </a:lnTo>
                      <a:cubicBezTo>
                        <a:pt x="1431266" y="1039941"/>
                        <a:pt x="1429290" y="1039222"/>
                        <a:pt x="1427493" y="1037964"/>
                      </a:cubicBezTo>
                      <a:lnTo>
                        <a:pt x="1427493" y="1037964"/>
                      </a:lnTo>
                      <a:cubicBezTo>
                        <a:pt x="1418330" y="1034012"/>
                        <a:pt x="1415096" y="1032934"/>
                        <a:pt x="1406292" y="1032934"/>
                      </a:cubicBezTo>
                      <a:lnTo>
                        <a:pt x="1406292" y="1032934"/>
                      </a:lnTo>
                      <a:lnTo>
                        <a:pt x="1406292" y="1030778"/>
                      </a:lnTo>
                      <a:lnTo>
                        <a:pt x="1406112" y="1032934"/>
                      </a:lnTo>
                      <a:lnTo>
                        <a:pt x="1406112" y="1032934"/>
                      </a:lnTo>
                      <a:cubicBezTo>
                        <a:pt x="1400183" y="1032934"/>
                        <a:pt x="1396590" y="1031137"/>
                        <a:pt x="1392996" y="1031137"/>
                      </a:cubicBezTo>
                      <a:lnTo>
                        <a:pt x="1392996" y="1031137"/>
                      </a:lnTo>
                      <a:cubicBezTo>
                        <a:pt x="1391020" y="1031137"/>
                        <a:pt x="1389043" y="1031496"/>
                        <a:pt x="1385809" y="1032934"/>
                      </a:cubicBezTo>
                      <a:lnTo>
                        <a:pt x="1385809" y="1032934"/>
                      </a:lnTo>
                      <a:cubicBezTo>
                        <a:pt x="1377724" y="1035090"/>
                        <a:pt x="1368201" y="1043894"/>
                        <a:pt x="1368022" y="1049823"/>
                      </a:cubicBezTo>
                      <a:lnTo>
                        <a:pt x="1368022" y="1049823"/>
                      </a:lnTo>
                      <a:lnTo>
                        <a:pt x="1368022" y="1050542"/>
                      </a:lnTo>
                      <a:lnTo>
                        <a:pt x="1368022" y="1050542"/>
                      </a:lnTo>
                      <a:cubicBezTo>
                        <a:pt x="1368022" y="1055572"/>
                        <a:pt x="1371256" y="1063837"/>
                        <a:pt x="1371256" y="1072282"/>
                      </a:cubicBezTo>
                      <a:lnTo>
                        <a:pt x="1371256" y="1072282"/>
                      </a:lnTo>
                      <a:cubicBezTo>
                        <a:pt x="1371256" y="1077133"/>
                        <a:pt x="1369998" y="1082343"/>
                        <a:pt x="1366225" y="1086835"/>
                      </a:cubicBezTo>
                      <a:lnTo>
                        <a:pt x="1366225" y="1086835"/>
                      </a:lnTo>
                      <a:cubicBezTo>
                        <a:pt x="1362272" y="1091507"/>
                        <a:pt x="1358499" y="1093303"/>
                        <a:pt x="1355265" y="1093303"/>
                      </a:cubicBezTo>
                      <a:lnTo>
                        <a:pt x="1355265" y="1093303"/>
                      </a:lnTo>
                      <a:cubicBezTo>
                        <a:pt x="1352929" y="1093303"/>
                        <a:pt x="1351132" y="1092405"/>
                        <a:pt x="1349875" y="1091507"/>
                      </a:cubicBezTo>
                      <a:lnTo>
                        <a:pt x="1349875" y="1091507"/>
                      </a:lnTo>
                      <a:cubicBezTo>
                        <a:pt x="1349515" y="1092226"/>
                        <a:pt x="1349156" y="1093303"/>
                        <a:pt x="1349156" y="1095100"/>
                      </a:cubicBezTo>
                      <a:lnTo>
                        <a:pt x="1349156" y="1095100"/>
                      </a:lnTo>
                      <a:cubicBezTo>
                        <a:pt x="1349156" y="1096178"/>
                        <a:pt x="1349336" y="1097616"/>
                        <a:pt x="1349695" y="1099053"/>
                      </a:cubicBezTo>
                      <a:lnTo>
                        <a:pt x="1349695" y="1099053"/>
                      </a:lnTo>
                      <a:cubicBezTo>
                        <a:pt x="1350773" y="1104443"/>
                        <a:pt x="1358679" y="1103904"/>
                        <a:pt x="1359577" y="1112888"/>
                      </a:cubicBezTo>
                      <a:lnTo>
                        <a:pt x="1359577" y="1112888"/>
                      </a:lnTo>
                      <a:cubicBezTo>
                        <a:pt x="1359577" y="1113966"/>
                        <a:pt x="1359397" y="1115223"/>
                        <a:pt x="1359038" y="1116661"/>
                      </a:cubicBezTo>
                      <a:lnTo>
                        <a:pt x="1359038" y="1116661"/>
                      </a:lnTo>
                      <a:cubicBezTo>
                        <a:pt x="1356523" y="1124387"/>
                        <a:pt x="1355085" y="1130496"/>
                        <a:pt x="1349695" y="1135706"/>
                      </a:cubicBezTo>
                      <a:lnTo>
                        <a:pt x="1349695" y="1135706"/>
                      </a:lnTo>
                      <a:cubicBezTo>
                        <a:pt x="1348437" y="1137862"/>
                        <a:pt x="1347539" y="1139299"/>
                        <a:pt x="1347180" y="1140018"/>
                      </a:cubicBezTo>
                      <a:lnTo>
                        <a:pt x="1347180" y="1140018"/>
                      </a:lnTo>
                      <a:cubicBezTo>
                        <a:pt x="1347180" y="1140018"/>
                        <a:pt x="1347180" y="1140018"/>
                        <a:pt x="1347359" y="1140018"/>
                      </a:cubicBezTo>
                      <a:lnTo>
                        <a:pt x="1347359" y="1140018"/>
                      </a:lnTo>
                      <a:cubicBezTo>
                        <a:pt x="1348258" y="1140378"/>
                        <a:pt x="1350234" y="1140737"/>
                        <a:pt x="1352390" y="1141096"/>
                      </a:cubicBezTo>
                      <a:lnTo>
                        <a:pt x="1352390" y="1141096"/>
                      </a:lnTo>
                      <a:cubicBezTo>
                        <a:pt x="1352390" y="1141096"/>
                        <a:pt x="1352570" y="1141096"/>
                        <a:pt x="1352929" y="1141096"/>
                      </a:cubicBezTo>
                      <a:lnTo>
                        <a:pt x="1352929" y="1141096"/>
                      </a:lnTo>
                      <a:cubicBezTo>
                        <a:pt x="1359397" y="1141815"/>
                        <a:pt x="1365866" y="1140557"/>
                        <a:pt x="1368022" y="1146846"/>
                      </a:cubicBezTo>
                      <a:lnTo>
                        <a:pt x="1368022" y="1146846"/>
                      </a:lnTo>
                      <a:cubicBezTo>
                        <a:pt x="1367483" y="1150439"/>
                        <a:pt x="1365147" y="1150978"/>
                        <a:pt x="1361553" y="1152595"/>
                      </a:cubicBezTo>
                      <a:lnTo>
                        <a:pt x="1361553" y="1152595"/>
                      </a:lnTo>
                      <a:cubicBezTo>
                        <a:pt x="1359038" y="1153314"/>
                        <a:pt x="1356882" y="1153673"/>
                        <a:pt x="1354906" y="1153673"/>
                      </a:cubicBezTo>
                      <a:lnTo>
                        <a:pt x="1354906" y="1153673"/>
                      </a:lnTo>
                      <a:cubicBezTo>
                        <a:pt x="1357960" y="1155470"/>
                        <a:pt x="1360116" y="1155470"/>
                        <a:pt x="1362811" y="1155470"/>
                      </a:cubicBezTo>
                      <a:lnTo>
                        <a:pt x="1362811" y="1155470"/>
                      </a:lnTo>
                      <a:cubicBezTo>
                        <a:pt x="1362991" y="1155470"/>
                        <a:pt x="1363171" y="1155470"/>
                        <a:pt x="1363710" y="1155470"/>
                      </a:cubicBezTo>
                      <a:lnTo>
                        <a:pt x="1363710" y="1155470"/>
                      </a:lnTo>
                      <a:cubicBezTo>
                        <a:pt x="1366764" y="1155470"/>
                        <a:pt x="1370537" y="1155650"/>
                        <a:pt x="1374670" y="1159063"/>
                      </a:cubicBezTo>
                      <a:lnTo>
                        <a:pt x="1374670" y="1159063"/>
                      </a:lnTo>
                      <a:cubicBezTo>
                        <a:pt x="1380419" y="1166430"/>
                        <a:pt x="1380419" y="1171281"/>
                        <a:pt x="1385989" y="1175773"/>
                      </a:cubicBezTo>
                      <a:lnTo>
                        <a:pt x="1385989" y="1175773"/>
                      </a:lnTo>
                      <a:cubicBezTo>
                        <a:pt x="1389223" y="1177929"/>
                        <a:pt x="1391379" y="1178648"/>
                        <a:pt x="1393355" y="1178648"/>
                      </a:cubicBezTo>
                      <a:lnTo>
                        <a:pt x="1393355" y="1178648"/>
                      </a:lnTo>
                      <a:cubicBezTo>
                        <a:pt x="1395691" y="1178648"/>
                        <a:pt x="1398566" y="1177390"/>
                        <a:pt x="1402698" y="1174515"/>
                      </a:cubicBezTo>
                      <a:lnTo>
                        <a:pt x="1402698" y="1174515"/>
                      </a:lnTo>
                      <a:cubicBezTo>
                        <a:pt x="1407550" y="1170742"/>
                        <a:pt x="1413119" y="1164274"/>
                        <a:pt x="1422462" y="1164094"/>
                      </a:cubicBezTo>
                      <a:lnTo>
                        <a:pt x="1422462" y="1164094"/>
                      </a:lnTo>
                      <a:cubicBezTo>
                        <a:pt x="1425157" y="1164094"/>
                        <a:pt x="1428212" y="1164633"/>
                        <a:pt x="1431446" y="1165891"/>
                      </a:cubicBezTo>
                      <a:lnTo>
                        <a:pt x="1431446" y="1165891"/>
                      </a:lnTo>
                      <a:cubicBezTo>
                        <a:pt x="1445999" y="1170203"/>
                        <a:pt x="1446718" y="1181522"/>
                        <a:pt x="1449952" y="1185296"/>
                      </a:cubicBezTo>
                      <a:lnTo>
                        <a:pt x="1449952" y="1185296"/>
                      </a:lnTo>
                      <a:cubicBezTo>
                        <a:pt x="1453366" y="1189428"/>
                        <a:pt x="1458397" y="1192482"/>
                        <a:pt x="1466661" y="1192482"/>
                      </a:cubicBezTo>
                      <a:lnTo>
                        <a:pt x="1466661" y="1192482"/>
                      </a:lnTo>
                      <a:cubicBezTo>
                        <a:pt x="1469896" y="1192482"/>
                        <a:pt x="1473489" y="1192123"/>
                        <a:pt x="1477801" y="1190865"/>
                      </a:cubicBezTo>
                      <a:lnTo>
                        <a:pt x="1477801" y="1190865"/>
                      </a:lnTo>
                      <a:cubicBezTo>
                        <a:pt x="1492714" y="1187811"/>
                        <a:pt x="1491456" y="1176851"/>
                        <a:pt x="1504213" y="1175953"/>
                      </a:cubicBezTo>
                      <a:lnTo>
                        <a:pt x="1504213" y="1175953"/>
                      </a:lnTo>
                      <a:cubicBezTo>
                        <a:pt x="1504752" y="1175953"/>
                        <a:pt x="1505471" y="1175953"/>
                        <a:pt x="1506189" y="1176132"/>
                      </a:cubicBezTo>
                      <a:lnTo>
                        <a:pt x="1506189" y="1176132"/>
                      </a:lnTo>
                      <a:cubicBezTo>
                        <a:pt x="1511579" y="1176671"/>
                        <a:pt x="1519665" y="1176671"/>
                        <a:pt x="1526672" y="1177210"/>
                      </a:cubicBezTo>
                      <a:lnTo>
                        <a:pt x="1526672" y="1177210"/>
                      </a:lnTo>
                      <a:cubicBezTo>
                        <a:pt x="1533320" y="1178288"/>
                        <a:pt x="1539429" y="1177031"/>
                        <a:pt x="1541225" y="1183499"/>
                      </a:cubicBezTo>
                      <a:lnTo>
                        <a:pt x="1541225" y="1183499"/>
                      </a:lnTo>
                      <a:cubicBezTo>
                        <a:pt x="1541046" y="1185834"/>
                        <a:pt x="1539608" y="1187092"/>
                        <a:pt x="1537991" y="1188530"/>
                      </a:cubicBezTo>
                      <a:lnTo>
                        <a:pt x="1537991" y="1188530"/>
                      </a:lnTo>
                      <a:cubicBezTo>
                        <a:pt x="1529008" y="1196255"/>
                        <a:pt x="1516071" y="1211168"/>
                        <a:pt x="1515173" y="1220152"/>
                      </a:cubicBezTo>
                      <a:lnTo>
                        <a:pt x="1515173" y="1220152"/>
                      </a:lnTo>
                      <a:cubicBezTo>
                        <a:pt x="1513736" y="1231831"/>
                        <a:pt x="1505650" y="1241173"/>
                        <a:pt x="1502057" y="1251235"/>
                      </a:cubicBezTo>
                      <a:lnTo>
                        <a:pt x="1502057" y="1251235"/>
                      </a:lnTo>
                      <a:cubicBezTo>
                        <a:pt x="1497745" y="1263992"/>
                        <a:pt x="1476903" y="1295614"/>
                        <a:pt x="1464865" y="1309449"/>
                      </a:cubicBezTo>
                      <a:lnTo>
                        <a:pt x="1464865" y="1309449"/>
                      </a:lnTo>
                      <a:cubicBezTo>
                        <a:pt x="1452827" y="1322924"/>
                        <a:pt x="1449233" y="1325260"/>
                        <a:pt x="1441508" y="1338376"/>
                      </a:cubicBezTo>
                      <a:lnTo>
                        <a:pt x="1441508" y="1338376"/>
                      </a:lnTo>
                      <a:cubicBezTo>
                        <a:pt x="1433063" y="1352031"/>
                        <a:pt x="1414197" y="1373592"/>
                        <a:pt x="1399824" y="1374310"/>
                      </a:cubicBezTo>
                      <a:lnTo>
                        <a:pt x="1399824" y="1374310"/>
                      </a:lnTo>
                      <a:lnTo>
                        <a:pt x="1399824" y="1374310"/>
                      </a:lnTo>
                      <a:cubicBezTo>
                        <a:pt x="1386708" y="1374310"/>
                        <a:pt x="1375388" y="1366764"/>
                        <a:pt x="1372513" y="1366405"/>
                      </a:cubicBezTo>
                      <a:lnTo>
                        <a:pt x="1372513" y="1366405"/>
                      </a:lnTo>
                      <a:lnTo>
                        <a:pt x="1372154" y="1366405"/>
                      </a:lnTo>
                      <a:cubicBezTo>
                        <a:pt x="1368022" y="1366045"/>
                        <a:pt x="1363350" y="1366045"/>
                        <a:pt x="1362092" y="1360835"/>
                      </a:cubicBezTo>
                      <a:lnTo>
                        <a:pt x="1362092" y="1360835"/>
                      </a:lnTo>
                      <a:cubicBezTo>
                        <a:pt x="1362272" y="1358320"/>
                        <a:pt x="1363889" y="1357242"/>
                        <a:pt x="1365327" y="1356523"/>
                      </a:cubicBezTo>
                      <a:lnTo>
                        <a:pt x="1365327" y="1356523"/>
                      </a:lnTo>
                      <a:cubicBezTo>
                        <a:pt x="1366045" y="1355984"/>
                        <a:pt x="1366045" y="1355804"/>
                        <a:pt x="1366045" y="1355445"/>
                      </a:cubicBezTo>
                      <a:lnTo>
                        <a:pt x="1366045" y="1355445"/>
                      </a:lnTo>
                      <a:cubicBezTo>
                        <a:pt x="1366045" y="1355085"/>
                        <a:pt x="1365147" y="1353109"/>
                        <a:pt x="1361553" y="1353109"/>
                      </a:cubicBezTo>
                      <a:lnTo>
                        <a:pt x="1361553" y="1353109"/>
                      </a:lnTo>
                      <a:cubicBezTo>
                        <a:pt x="1361553" y="1353109"/>
                        <a:pt x="1361553" y="1353109"/>
                        <a:pt x="1361374" y="1353109"/>
                      </a:cubicBezTo>
                      <a:lnTo>
                        <a:pt x="1361374" y="1353109"/>
                      </a:lnTo>
                      <a:cubicBezTo>
                        <a:pt x="1357601" y="1353109"/>
                        <a:pt x="1356163" y="1354187"/>
                        <a:pt x="1351492" y="1354367"/>
                      </a:cubicBezTo>
                      <a:lnTo>
                        <a:pt x="1351492" y="1354367"/>
                      </a:lnTo>
                      <a:cubicBezTo>
                        <a:pt x="1349156" y="1354367"/>
                        <a:pt x="1346461" y="1354007"/>
                        <a:pt x="1342149" y="1353109"/>
                      </a:cubicBezTo>
                      <a:lnTo>
                        <a:pt x="1342149" y="1353109"/>
                      </a:lnTo>
                      <a:cubicBezTo>
                        <a:pt x="1338735" y="1352031"/>
                        <a:pt x="1336399" y="1351672"/>
                        <a:pt x="1334603" y="1351672"/>
                      </a:cubicBezTo>
                      <a:lnTo>
                        <a:pt x="1334603" y="1351672"/>
                      </a:lnTo>
                      <a:cubicBezTo>
                        <a:pt x="1330291" y="1351492"/>
                        <a:pt x="1328673" y="1354367"/>
                        <a:pt x="1320588" y="1360655"/>
                      </a:cubicBezTo>
                      <a:lnTo>
                        <a:pt x="1320588" y="1360655"/>
                      </a:lnTo>
                      <a:cubicBezTo>
                        <a:pt x="1315557" y="1364608"/>
                        <a:pt x="1311605" y="1366045"/>
                        <a:pt x="1307652" y="1366045"/>
                      </a:cubicBezTo>
                      <a:lnTo>
                        <a:pt x="1307652" y="1366045"/>
                      </a:lnTo>
                      <a:cubicBezTo>
                        <a:pt x="1303160" y="1366045"/>
                        <a:pt x="1299207" y="1364608"/>
                        <a:pt x="1292560" y="1363889"/>
                      </a:cubicBezTo>
                      <a:lnTo>
                        <a:pt x="1292560" y="1363889"/>
                      </a:lnTo>
                      <a:cubicBezTo>
                        <a:pt x="1279084" y="1362632"/>
                        <a:pt x="1265249" y="1358499"/>
                        <a:pt x="1251594" y="1347539"/>
                      </a:cubicBezTo>
                      <a:lnTo>
                        <a:pt x="1251594" y="1347539"/>
                      </a:lnTo>
                      <a:cubicBezTo>
                        <a:pt x="1239556" y="1337478"/>
                        <a:pt x="1226979" y="1340173"/>
                        <a:pt x="1217996" y="1325799"/>
                      </a:cubicBezTo>
                      <a:lnTo>
                        <a:pt x="1217996" y="1325799"/>
                      </a:lnTo>
                      <a:cubicBezTo>
                        <a:pt x="1209371" y="1312863"/>
                        <a:pt x="1214223" y="1313042"/>
                        <a:pt x="1204341" y="1308011"/>
                      </a:cubicBezTo>
                      <a:lnTo>
                        <a:pt x="1204341" y="1308011"/>
                      </a:lnTo>
                      <a:cubicBezTo>
                        <a:pt x="1201645" y="1306754"/>
                        <a:pt x="1199849" y="1306394"/>
                        <a:pt x="1198052" y="1306394"/>
                      </a:cubicBezTo>
                      <a:lnTo>
                        <a:pt x="1198052" y="1306394"/>
                      </a:lnTo>
                      <a:cubicBezTo>
                        <a:pt x="1196794" y="1306394"/>
                        <a:pt x="1195537" y="1306574"/>
                        <a:pt x="1193920" y="1306574"/>
                      </a:cubicBezTo>
                      <a:lnTo>
                        <a:pt x="1193920" y="1306574"/>
                      </a:lnTo>
                      <a:cubicBezTo>
                        <a:pt x="1190326" y="1306754"/>
                        <a:pt x="1186373" y="1304418"/>
                        <a:pt x="1183319" y="1297590"/>
                      </a:cubicBezTo>
                      <a:lnTo>
                        <a:pt x="1183319" y="1297590"/>
                      </a:lnTo>
                      <a:cubicBezTo>
                        <a:pt x="1181522" y="1293997"/>
                        <a:pt x="1180804" y="1291841"/>
                        <a:pt x="1180804" y="1289865"/>
                      </a:cubicBezTo>
                      <a:lnTo>
                        <a:pt x="1180804" y="1289865"/>
                      </a:lnTo>
                      <a:cubicBezTo>
                        <a:pt x="1180804" y="1288248"/>
                        <a:pt x="1181522" y="1286630"/>
                        <a:pt x="1182600" y="1286091"/>
                      </a:cubicBezTo>
                      <a:lnTo>
                        <a:pt x="1182600" y="1286091"/>
                      </a:lnTo>
                      <a:cubicBezTo>
                        <a:pt x="1182780" y="1286091"/>
                        <a:pt x="1182780" y="1285912"/>
                        <a:pt x="1182960" y="1285912"/>
                      </a:cubicBezTo>
                      <a:lnTo>
                        <a:pt x="1182960" y="1285912"/>
                      </a:lnTo>
                      <a:cubicBezTo>
                        <a:pt x="1182780" y="1285552"/>
                        <a:pt x="1182600" y="1285193"/>
                        <a:pt x="1182241" y="1284654"/>
                      </a:cubicBezTo>
                      <a:lnTo>
                        <a:pt x="1182241" y="1284654"/>
                      </a:lnTo>
                      <a:cubicBezTo>
                        <a:pt x="1176851" y="1276749"/>
                        <a:pt x="1177031" y="1272616"/>
                        <a:pt x="1164813" y="1272436"/>
                      </a:cubicBezTo>
                      <a:lnTo>
                        <a:pt x="1164813" y="1272436"/>
                      </a:lnTo>
                      <a:cubicBezTo>
                        <a:pt x="1163555" y="1272436"/>
                        <a:pt x="1162297" y="1272436"/>
                        <a:pt x="1160680" y="1272616"/>
                      </a:cubicBezTo>
                      <a:lnTo>
                        <a:pt x="1160680" y="1272616"/>
                      </a:lnTo>
                      <a:cubicBezTo>
                        <a:pt x="1143791" y="1272616"/>
                        <a:pt x="1129956" y="1275311"/>
                        <a:pt x="1118457" y="1284295"/>
                      </a:cubicBezTo>
                      <a:lnTo>
                        <a:pt x="1118457" y="1284295"/>
                      </a:lnTo>
                      <a:cubicBezTo>
                        <a:pt x="1105521" y="1292739"/>
                        <a:pt x="1108396" y="1289865"/>
                        <a:pt x="1105162" y="1307832"/>
                      </a:cubicBezTo>
                      <a:lnTo>
                        <a:pt x="1105162" y="1307832"/>
                      </a:lnTo>
                      <a:cubicBezTo>
                        <a:pt x="1102646" y="1322745"/>
                        <a:pt x="1106779" y="1329572"/>
                        <a:pt x="1096537" y="1337298"/>
                      </a:cubicBezTo>
                      <a:lnTo>
                        <a:pt x="1096537" y="1337298"/>
                      </a:lnTo>
                      <a:cubicBezTo>
                        <a:pt x="1087195" y="1345383"/>
                        <a:pt x="1080906" y="1349336"/>
                        <a:pt x="1076055" y="1356703"/>
                      </a:cubicBezTo>
                      <a:lnTo>
                        <a:pt x="1076055" y="1356703"/>
                      </a:lnTo>
                      <a:cubicBezTo>
                        <a:pt x="1073539" y="1360475"/>
                        <a:pt x="1069407" y="1362272"/>
                        <a:pt x="1065095" y="1362272"/>
                      </a:cubicBezTo>
                      <a:lnTo>
                        <a:pt x="1065095" y="1362272"/>
                      </a:lnTo>
                      <a:cubicBezTo>
                        <a:pt x="1058088" y="1362272"/>
                        <a:pt x="1050541" y="1357242"/>
                        <a:pt x="1047667" y="1348078"/>
                      </a:cubicBezTo>
                      <a:lnTo>
                        <a:pt x="1047667" y="1348078"/>
                      </a:lnTo>
                      <a:cubicBezTo>
                        <a:pt x="1043534" y="1334423"/>
                        <a:pt x="1042636" y="1327955"/>
                        <a:pt x="1031676" y="1323104"/>
                      </a:cubicBezTo>
                      <a:lnTo>
                        <a:pt x="1031676" y="1323104"/>
                      </a:lnTo>
                      <a:cubicBezTo>
                        <a:pt x="1020716" y="1316636"/>
                        <a:pt x="999335" y="1309628"/>
                        <a:pt x="998616" y="1294177"/>
                      </a:cubicBezTo>
                      <a:lnTo>
                        <a:pt x="998616" y="1294177"/>
                      </a:lnTo>
                      <a:cubicBezTo>
                        <a:pt x="998616" y="1293817"/>
                        <a:pt x="998616" y="1293278"/>
                        <a:pt x="998616" y="1293099"/>
                      </a:cubicBezTo>
                      <a:lnTo>
                        <a:pt x="998616" y="1293099"/>
                      </a:lnTo>
                      <a:cubicBezTo>
                        <a:pt x="998616" y="1278366"/>
                        <a:pt x="998437" y="1270819"/>
                        <a:pt x="996460" y="1265429"/>
                      </a:cubicBezTo>
                      <a:lnTo>
                        <a:pt x="996460" y="1265429"/>
                      </a:lnTo>
                      <a:cubicBezTo>
                        <a:pt x="992507" y="1260039"/>
                        <a:pt x="980469" y="1243330"/>
                        <a:pt x="969150" y="1242611"/>
                      </a:cubicBezTo>
                      <a:lnTo>
                        <a:pt x="969150" y="1242611"/>
                      </a:lnTo>
                      <a:cubicBezTo>
                        <a:pt x="955136" y="1241353"/>
                        <a:pt x="946152" y="1233987"/>
                        <a:pt x="942020" y="1223925"/>
                      </a:cubicBezTo>
                      <a:lnTo>
                        <a:pt x="942020" y="1223925"/>
                      </a:lnTo>
                      <a:cubicBezTo>
                        <a:pt x="938247" y="1214402"/>
                        <a:pt x="937348" y="1209372"/>
                        <a:pt x="935551" y="1209372"/>
                      </a:cubicBezTo>
                      <a:lnTo>
                        <a:pt x="935551" y="1209372"/>
                      </a:lnTo>
                      <a:cubicBezTo>
                        <a:pt x="936270" y="1209192"/>
                        <a:pt x="937708" y="1208473"/>
                        <a:pt x="937708" y="1207036"/>
                      </a:cubicBezTo>
                      <a:lnTo>
                        <a:pt x="937708" y="1207036"/>
                      </a:lnTo>
                      <a:cubicBezTo>
                        <a:pt x="937708" y="1205598"/>
                        <a:pt x="937348" y="1205598"/>
                        <a:pt x="937169" y="1205419"/>
                      </a:cubicBezTo>
                      <a:lnTo>
                        <a:pt x="937169" y="1205419"/>
                      </a:lnTo>
                      <a:lnTo>
                        <a:pt x="936989" y="1205239"/>
                      </a:lnTo>
                      <a:lnTo>
                        <a:pt x="936809" y="1205419"/>
                      </a:lnTo>
                      <a:lnTo>
                        <a:pt x="935192" y="1209372"/>
                      </a:lnTo>
                      <a:lnTo>
                        <a:pt x="935192" y="1209372"/>
                      </a:lnTo>
                      <a:lnTo>
                        <a:pt x="935192" y="1209372"/>
                      </a:lnTo>
                      <a:lnTo>
                        <a:pt x="935192" y="1209372"/>
                      </a:lnTo>
                      <a:cubicBezTo>
                        <a:pt x="935192" y="1209372"/>
                        <a:pt x="935192" y="1209372"/>
                        <a:pt x="935192" y="1209372"/>
                      </a:cubicBezTo>
                      <a:lnTo>
                        <a:pt x="935192" y="1209372"/>
                      </a:lnTo>
                      <a:lnTo>
                        <a:pt x="935192" y="1209372"/>
                      </a:lnTo>
                      <a:cubicBezTo>
                        <a:pt x="935192" y="1209372"/>
                        <a:pt x="935192" y="1209372"/>
                        <a:pt x="935192" y="1209372"/>
                      </a:cubicBezTo>
                      <a:lnTo>
                        <a:pt x="935192" y="1209372"/>
                      </a:lnTo>
                      <a:cubicBezTo>
                        <a:pt x="934473" y="1209372"/>
                        <a:pt x="934114" y="1209192"/>
                        <a:pt x="933934" y="1209012"/>
                      </a:cubicBezTo>
                      <a:lnTo>
                        <a:pt x="933934" y="1209012"/>
                      </a:lnTo>
                      <a:cubicBezTo>
                        <a:pt x="927826" y="1206856"/>
                        <a:pt x="926209" y="1198052"/>
                        <a:pt x="925670" y="1190865"/>
                      </a:cubicBezTo>
                      <a:lnTo>
                        <a:pt x="925670" y="1190865"/>
                      </a:lnTo>
                      <a:cubicBezTo>
                        <a:pt x="925670" y="1187092"/>
                        <a:pt x="926568" y="1182960"/>
                        <a:pt x="929802" y="1180983"/>
                      </a:cubicBezTo>
                      <a:lnTo>
                        <a:pt x="929802" y="1180983"/>
                      </a:lnTo>
                      <a:cubicBezTo>
                        <a:pt x="935551" y="1176851"/>
                        <a:pt x="951003" y="1168586"/>
                        <a:pt x="954058" y="1161758"/>
                      </a:cubicBezTo>
                      <a:lnTo>
                        <a:pt x="954058" y="1161758"/>
                      </a:lnTo>
                      <a:cubicBezTo>
                        <a:pt x="957831" y="1155470"/>
                        <a:pt x="968072" y="1135347"/>
                        <a:pt x="968072" y="1127441"/>
                      </a:cubicBezTo>
                      <a:lnTo>
                        <a:pt x="968072" y="1127441"/>
                      </a:lnTo>
                      <a:cubicBezTo>
                        <a:pt x="968072" y="1127261"/>
                        <a:pt x="968072" y="1127082"/>
                        <a:pt x="968072" y="1126902"/>
                      </a:cubicBezTo>
                      <a:lnTo>
                        <a:pt x="968072" y="1126902"/>
                      </a:lnTo>
                      <a:cubicBezTo>
                        <a:pt x="968072" y="1126902"/>
                        <a:pt x="968072" y="1126902"/>
                        <a:pt x="968072" y="1126902"/>
                      </a:cubicBezTo>
                      <a:lnTo>
                        <a:pt x="968072" y="1126902"/>
                      </a:lnTo>
                      <a:cubicBezTo>
                        <a:pt x="968072" y="1117559"/>
                        <a:pt x="969689" y="1108396"/>
                        <a:pt x="979391" y="1101389"/>
                      </a:cubicBezTo>
                      <a:lnTo>
                        <a:pt x="979391" y="1101389"/>
                      </a:lnTo>
                      <a:cubicBezTo>
                        <a:pt x="987836" y="1094381"/>
                        <a:pt x="992507" y="1093124"/>
                        <a:pt x="994304" y="1087913"/>
                      </a:cubicBezTo>
                      <a:lnTo>
                        <a:pt x="994304" y="1087913"/>
                      </a:lnTo>
                      <a:cubicBezTo>
                        <a:pt x="994843" y="1086296"/>
                        <a:pt x="995562" y="1084679"/>
                        <a:pt x="996101" y="1083601"/>
                      </a:cubicBezTo>
                      <a:lnTo>
                        <a:pt x="996101" y="1083601"/>
                      </a:lnTo>
                      <a:cubicBezTo>
                        <a:pt x="995382" y="1083781"/>
                        <a:pt x="994663" y="1084140"/>
                        <a:pt x="993765" y="1084500"/>
                      </a:cubicBezTo>
                      <a:lnTo>
                        <a:pt x="993765" y="1084500"/>
                      </a:lnTo>
                      <a:cubicBezTo>
                        <a:pt x="988555" y="1086835"/>
                        <a:pt x="985860" y="1088273"/>
                        <a:pt x="982985" y="1088273"/>
                      </a:cubicBezTo>
                      <a:lnTo>
                        <a:pt x="982985" y="1088273"/>
                      </a:lnTo>
                      <a:cubicBezTo>
                        <a:pt x="980829" y="1088452"/>
                        <a:pt x="978673" y="1086117"/>
                        <a:pt x="978493" y="1084500"/>
                      </a:cubicBezTo>
                      <a:lnTo>
                        <a:pt x="978493" y="1084500"/>
                      </a:lnTo>
                      <a:cubicBezTo>
                        <a:pt x="978134" y="1082703"/>
                        <a:pt x="978134" y="1080906"/>
                        <a:pt x="978134" y="1077852"/>
                      </a:cubicBezTo>
                      <a:lnTo>
                        <a:pt x="978134" y="1077852"/>
                      </a:lnTo>
                      <a:cubicBezTo>
                        <a:pt x="978134" y="1077672"/>
                        <a:pt x="978134" y="1077492"/>
                        <a:pt x="978134" y="1077313"/>
                      </a:cubicBezTo>
                      <a:lnTo>
                        <a:pt x="978134" y="1077313"/>
                      </a:lnTo>
                      <a:cubicBezTo>
                        <a:pt x="978313" y="1075516"/>
                        <a:pt x="976337" y="1073001"/>
                        <a:pt x="972923" y="1070845"/>
                      </a:cubicBezTo>
                      <a:lnTo>
                        <a:pt x="972923" y="1070845"/>
                      </a:lnTo>
                      <a:cubicBezTo>
                        <a:pt x="969509" y="1068868"/>
                        <a:pt x="964838" y="1067431"/>
                        <a:pt x="960706" y="1067431"/>
                      </a:cubicBezTo>
                      <a:lnTo>
                        <a:pt x="960706" y="1067431"/>
                      </a:lnTo>
                      <a:cubicBezTo>
                        <a:pt x="957651" y="1067431"/>
                        <a:pt x="954956" y="1068149"/>
                        <a:pt x="952980" y="1069587"/>
                      </a:cubicBezTo>
                      <a:lnTo>
                        <a:pt x="952980" y="1069587"/>
                      </a:lnTo>
                      <a:cubicBezTo>
                        <a:pt x="947410" y="1072641"/>
                        <a:pt x="946871" y="1074618"/>
                        <a:pt x="942020" y="1074618"/>
                      </a:cubicBezTo>
                      <a:lnTo>
                        <a:pt x="942020" y="1074618"/>
                      </a:lnTo>
                      <a:cubicBezTo>
                        <a:pt x="939864" y="1074618"/>
                        <a:pt x="936989" y="1074258"/>
                        <a:pt x="931599" y="1073899"/>
                      </a:cubicBezTo>
                      <a:lnTo>
                        <a:pt x="931599" y="1073899"/>
                      </a:lnTo>
                      <a:cubicBezTo>
                        <a:pt x="916506" y="1071204"/>
                        <a:pt x="918483" y="1067071"/>
                        <a:pt x="906085" y="1067071"/>
                      </a:cubicBezTo>
                      <a:lnTo>
                        <a:pt x="906085" y="1067071"/>
                      </a:lnTo>
                      <a:cubicBezTo>
                        <a:pt x="904468" y="1067071"/>
                        <a:pt x="902671" y="1067071"/>
                        <a:pt x="900336" y="1067251"/>
                      </a:cubicBezTo>
                      <a:lnTo>
                        <a:pt x="900336" y="1067251"/>
                      </a:lnTo>
                      <a:cubicBezTo>
                        <a:pt x="887220" y="1067251"/>
                        <a:pt x="881111" y="1070126"/>
                        <a:pt x="872307" y="1070126"/>
                      </a:cubicBezTo>
                      <a:lnTo>
                        <a:pt x="872307" y="1070126"/>
                      </a:lnTo>
                      <a:cubicBezTo>
                        <a:pt x="869073" y="1070126"/>
                        <a:pt x="865659" y="1069767"/>
                        <a:pt x="861347" y="1068509"/>
                      </a:cubicBezTo>
                      <a:lnTo>
                        <a:pt x="861347" y="1068509"/>
                      </a:lnTo>
                      <a:cubicBezTo>
                        <a:pt x="847153" y="1063298"/>
                        <a:pt x="831521" y="1060783"/>
                        <a:pt x="817327" y="1059525"/>
                      </a:cubicBezTo>
                      <a:lnTo>
                        <a:pt x="817327" y="1059525"/>
                      </a:lnTo>
                      <a:lnTo>
                        <a:pt x="817148" y="1059525"/>
                      </a:lnTo>
                      <a:cubicBezTo>
                        <a:pt x="810500" y="1059525"/>
                        <a:pt x="802774" y="1058447"/>
                        <a:pt x="794689" y="1058447"/>
                      </a:cubicBezTo>
                      <a:lnTo>
                        <a:pt x="794689" y="1058447"/>
                      </a:lnTo>
                      <a:cubicBezTo>
                        <a:pt x="784447" y="1058447"/>
                        <a:pt x="773847" y="1060064"/>
                        <a:pt x="764863" y="1067071"/>
                      </a:cubicBezTo>
                      <a:lnTo>
                        <a:pt x="764863" y="1067071"/>
                      </a:lnTo>
                      <a:cubicBezTo>
                        <a:pt x="747794" y="1080547"/>
                        <a:pt x="742404" y="1081086"/>
                        <a:pt x="730366" y="1082343"/>
                      </a:cubicBezTo>
                      <a:lnTo>
                        <a:pt x="730366" y="1082343"/>
                      </a:lnTo>
                      <a:lnTo>
                        <a:pt x="730007" y="1082343"/>
                      </a:lnTo>
                      <a:cubicBezTo>
                        <a:pt x="727851" y="1082343"/>
                        <a:pt x="725695" y="1082343"/>
                        <a:pt x="723898" y="1082343"/>
                      </a:cubicBezTo>
                      <a:lnTo>
                        <a:pt x="723898" y="1082343"/>
                      </a:lnTo>
                      <a:cubicBezTo>
                        <a:pt x="716531" y="1082523"/>
                        <a:pt x="712040" y="1082882"/>
                        <a:pt x="707368" y="1089351"/>
                      </a:cubicBezTo>
                      <a:lnTo>
                        <a:pt x="707368" y="1089351"/>
                      </a:lnTo>
                      <a:cubicBezTo>
                        <a:pt x="702697" y="1096178"/>
                        <a:pt x="693174" y="1101568"/>
                        <a:pt x="683292" y="1101748"/>
                      </a:cubicBezTo>
                      <a:lnTo>
                        <a:pt x="683292" y="1101748"/>
                      </a:lnTo>
                      <a:cubicBezTo>
                        <a:pt x="680058" y="1101748"/>
                        <a:pt x="676824" y="1101029"/>
                        <a:pt x="673590" y="1099592"/>
                      </a:cubicBezTo>
                      <a:lnTo>
                        <a:pt x="673590" y="1099592"/>
                      </a:lnTo>
                      <a:cubicBezTo>
                        <a:pt x="664247" y="1094202"/>
                        <a:pt x="659755" y="1090788"/>
                        <a:pt x="650053" y="1090608"/>
                      </a:cubicBezTo>
                      <a:lnTo>
                        <a:pt x="650053" y="1090608"/>
                      </a:lnTo>
                      <a:cubicBezTo>
                        <a:pt x="648975" y="1090788"/>
                        <a:pt x="647717" y="1090788"/>
                        <a:pt x="646639" y="1090788"/>
                      </a:cubicBezTo>
                      <a:lnTo>
                        <a:pt x="646639" y="1090788"/>
                      </a:lnTo>
                      <a:cubicBezTo>
                        <a:pt x="634601" y="1090788"/>
                        <a:pt x="621126" y="1083960"/>
                        <a:pt x="619509" y="1071384"/>
                      </a:cubicBezTo>
                      <a:lnTo>
                        <a:pt x="619509" y="1071384"/>
                      </a:lnTo>
                      <a:cubicBezTo>
                        <a:pt x="619329" y="1070126"/>
                        <a:pt x="619149" y="1068868"/>
                        <a:pt x="619149" y="1067790"/>
                      </a:cubicBezTo>
                      <a:lnTo>
                        <a:pt x="619149" y="1067790"/>
                      </a:lnTo>
                      <a:cubicBezTo>
                        <a:pt x="619149" y="1062580"/>
                        <a:pt x="621665" y="1057549"/>
                        <a:pt x="623102" y="1054674"/>
                      </a:cubicBezTo>
                      <a:lnTo>
                        <a:pt x="623102" y="1054674"/>
                      </a:lnTo>
                      <a:cubicBezTo>
                        <a:pt x="622922" y="1054674"/>
                        <a:pt x="622922" y="1054674"/>
                        <a:pt x="622743" y="1054854"/>
                      </a:cubicBezTo>
                      <a:lnTo>
                        <a:pt x="622743" y="1054854"/>
                      </a:lnTo>
                      <a:cubicBezTo>
                        <a:pt x="608908" y="1059166"/>
                        <a:pt x="605494" y="1058627"/>
                        <a:pt x="602080" y="1066353"/>
                      </a:cubicBezTo>
                      <a:lnTo>
                        <a:pt x="602080" y="1066353"/>
                      </a:lnTo>
                      <a:cubicBezTo>
                        <a:pt x="599206" y="1076235"/>
                        <a:pt x="588785" y="1098873"/>
                        <a:pt x="572075" y="1111810"/>
                      </a:cubicBezTo>
                      <a:lnTo>
                        <a:pt x="572075" y="1111810"/>
                      </a:lnTo>
                      <a:cubicBezTo>
                        <a:pt x="554827" y="1122590"/>
                        <a:pt x="529673" y="1133370"/>
                        <a:pt x="511526" y="1143791"/>
                      </a:cubicBezTo>
                      <a:lnTo>
                        <a:pt x="511526" y="1143791"/>
                      </a:lnTo>
                      <a:cubicBezTo>
                        <a:pt x="492121" y="1155650"/>
                        <a:pt x="481880" y="1167149"/>
                        <a:pt x="472717" y="1179187"/>
                      </a:cubicBezTo>
                      <a:lnTo>
                        <a:pt x="472717" y="1179187"/>
                      </a:lnTo>
                      <a:cubicBezTo>
                        <a:pt x="462296" y="1192303"/>
                        <a:pt x="437501" y="1228417"/>
                        <a:pt x="432650" y="1247462"/>
                      </a:cubicBezTo>
                      <a:lnTo>
                        <a:pt x="432650" y="1247462"/>
                      </a:lnTo>
                      <a:cubicBezTo>
                        <a:pt x="427439" y="1268124"/>
                        <a:pt x="417018" y="1274413"/>
                        <a:pt x="407855" y="1279623"/>
                      </a:cubicBezTo>
                      <a:lnTo>
                        <a:pt x="407855" y="1279623"/>
                      </a:lnTo>
                      <a:cubicBezTo>
                        <a:pt x="397075" y="1286630"/>
                        <a:pt x="399590" y="1284115"/>
                        <a:pt x="394020" y="1292200"/>
                      </a:cubicBezTo>
                      <a:lnTo>
                        <a:pt x="394020" y="1292200"/>
                      </a:lnTo>
                      <a:cubicBezTo>
                        <a:pt x="387013" y="1302262"/>
                        <a:pt x="380725" y="1302621"/>
                        <a:pt x="369046" y="1307832"/>
                      </a:cubicBezTo>
                      <a:lnTo>
                        <a:pt x="369046" y="1307832"/>
                      </a:lnTo>
                      <a:cubicBezTo>
                        <a:pt x="358984" y="1310707"/>
                        <a:pt x="356649" y="1323643"/>
                        <a:pt x="335447" y="1326697"/>
                      </a:cubicBezTo>
                      <a:lnTo>
                        <a:pt x="335447" y="1326697"/>
                      </a:lnTo>
                      <a:cubicBezTo>
                        <a:pt x="314785" y="1328674"/>
                        <a:pt x="319457" y="1325799"/>
                        <a:pt x="312270" y="1336400"/>
                      </a:cubicBezTo>
                      <a:lnTo>
                        <a:pt x="312270" y="1336400"/>
                      </a:lnTo>
                      <a:cubicBezTo>
                        <a:pt x="304005" y="1347360"/>
                        <a:pt x="287116" y="1362093"/>
                        <a:pt x="283882" y="1372873"/>
                      </a:cubicBezTo>
                      <a:lnTo>
                        <a:pt x="283882" y="1372873"/>
                      </a:lnTo>
                      <a:cubicBezTo>
                        <a:pt x="280288" y="1385630"/>
                        <a:pt x="280468" y="1390301"/>
                        <a:pt x="265914" y="1399464"/>
                      </a:cubicBezTo>
                      <a:lnTo>
                        <a:pt x="265914" y="1399464"/>
                      </a:lnTo>
                      <a:cubicBezTo>
                        <a:pt x="252978" y="1408628"/>
                        <a:pt x="249205" y="1413658"/>
                        <a:pt x="235909" y="1427134"/>
                      </a:cubicBezTo>
                      <a:lnTo>
                        <a:pt x="235909" y="1427134"/>
                      </a:lnTo>
                      <a:cubicBezTo>
                        <a:pt x="222074" y="1439711"/>
                        <a:pt x="223691" y="1449952"/>
                        <a:pt x="213810" y="1458936"/>
                      </a:cubicBezTo>
                      <a:lnTo>
                        <a:pt x="213810" y="1458936"/>
                      </a:lnTo>
                      <a:cubicBezTo>
                        <a:pt x="205545" y="1467919"/>
                        <a:pt x="186499" y="1479418"/>
                        <a:pt x="185421" y="1484449"/>
                      </a:cubicBezTo>
                      <a:lnTo>
                        <a:pt x="185421" y="1484449"/>
                      </a:lnTo>
                      <a:lnTo>
                        <a:pt x="185421" y="1484449"/>
                      </a:lnTo>
                      <a:lnTo>
                        <a:pt x="185421" y="1485168"/>
                      </a:lnTo>
                      <a:cubicBezTo>
                        <a:pt x="185421" y="1489300"/>
                        <a:pt x="186320" y="1489300"/>
                        <a:pt x="186499" y="1492175"/>
                      </a:cubicBezTo>
                      <a:lnTo>
                        <a:pt x="186499" y="1492175"/>
                      </a:lnTo>
                      <a:cubicBezTo>
                        <a:pt x="185781" y="1496128"/>
                        <a:pt x="183625" y="1496307"/>
                        <a:pt x="177696" y="1500620"/>
                      </a:cubicBezTo>
                      <a:lnTo>
                        <a:pt x="177696" y="1500620"/>
                      </a:lnTo>
                      <a:cubicBezTo>
                        <a:pt x="166736" y="1509064"/>
                        <a:pt x="165298" y="1507986"/>
                        <a:pt x="160267" y="1519306"/>
                      </a:cubicBezTo>
                      <a:lnTo>
                        <a:pt x="160267" y="1519306"/>
                      </a:lnTo>
                      <a:cubicBezTo>
                        <a:pt x="156494" y="1530984"/>
                        <a:pt x="153619" y="1543921"/>
                        <a:pt x="140863" y="1553982"/>
                      </a:cubicBezTo>
                      <a:lnTo>
                        <a:pt x="140863" y="1553982"/>
                      </a:lnTo>
                      <a:cubicBezTo>
                        <a:pt x="126309" y="1562786"/>
                        <a:pt x="128645" y="1556138"/>
                        <a:pt x="123435" y="1567637"/>
                      </a:cubicBezTo>
                      <a:lnTo>
                        <a:pt x="123435" y="1567637"/>
                      </a:lnTo>
                      <a:cubicBezTo>
                        <a:pt x="117505" y="1578238"/>
                        <a:pt x="104569" y="1597822"/>
                        <a:pt x="104749" y="1606806"/>
                      </a:cubicBezTo>
                      <a:lnTo>
                        <a:pt x="104749" y="1606806"/>
                      </a:lnTo>
                      <a:cubicBezTo>
                        <a:pt x="104749" y="1607884"/>
                        <a:pt x="104928" y="1608602"/>
                        <a:pt x="105108" y="1609142"/>
                      </a:cubicBezTo>
                      <a:lnTo>
                        <a:pt x="105108" y="1609142"/>
                      </a:lnTo>
                      <a:cubicBezTo>
                        <a:pt x="109240" y="1616328"/>
                        <a:pt x="113014" y="1621898"/>
                        <a:pt x="113014" y="1631960"/>
                      </a:cubicBezTo>
                      <a:lnTo>
                        <a:pt x="113014" y="1631960"/>
                      </a:lnTo>
                      <a:cubicBezTo>
                        <a:pt x="113014" y="1634655"/>
                        <a:pt x="112654" y="1637709"/>
                        <a:pt x="112115" y="1641303"/>
                      </a:cubicBezTo>
                      <a:lnTo>
                        <a:pt x="112115" y="1641303"/>
                      </a:lnTo>
                      <a:cubicBezTo>
                        <a:pt x="109600" y="1656934"/>
                        <a:pt x="109420" y="1665918"/>
                        <a:pt x="99898" y="1675620"/>
                      </a:cubicBezTo>
                      <a:lnTo>
                        <a:pt x="99898" y="1675620"/>
                      </a:lnTo>
                      <a:cubicBezTo>
                        <a:pt x="95945" y="1681010"/>
                        <a:pt x="93070" y="1682088"/>
                        <a:pt x="93250" y="1682268"/>
                      </a:cubicBezTo>
                      <a:lnTo>
                        <a:pt x="93250" y="1682268"/>
                      </a:lnTo>
                      <a:cubicBezTo>
                        <a:pt x="93070" y="1682268"/>
                        <a:pt x="92351" y="1684424"/>
                        <a:pt x="91273" y="1694665"/>
                      </a:cubicBezTo>
                      <a:lnTo>
                        <a:pt x="91273" y="1694665"/>
                      </a:lnTo>
                      <a:cubicBezTo>
                        <a:pt x="87321" y="1714249"/>
                        <a:pt x="86422" y="1743536"/>
                        <a:pt x="76720" y="1760425"/>
                      </a:cubicBezTo>
                      <a:lnTo>
                        <a:pt x="76720" y="1760425"/>
                      </a:lnTo>
                      <a:cubicBezTo>
                        <a:pt x="68814" y="1776057"/>
                        <a:pt x="51206" y="1805343"/>
                        <a:pt x="50847" y="1815944"/>
                      </a:cubicBezTo>
                      <a:lnTo>
                        <a:pt x="50847" y="1815944"/>
                      </a:lnTo>
                      <a:lnTo>
                        <a:pt x="50847" y="1815944"/>
                      </a:lnTo>
                      <a:lnTo>
                        <a:pt x="50847" y="1816662"/>
                      </a:lnTo>
                      <a:cubicBezTo>
                        <a:pt x="49410" y="1829958"/>
                        <a:pt x="47433" y="1854214"/>
                        <a:pt x="34138" y="1863737"/>
                      </a:cubicBezTo>
                      <a:lnTo>
                        <a:pt x="34138" y="1863737"/>
                      </a:lnTo>
                      <a:cubicBezTo>
                        <a:pt x="22279" y="1872001"/>
                        <a:pt x="18327" y="1874517"/>
                        <a:pt x="18147" y="1885477"/>
                      </a:cubicBezTo>
                      <a:lnTo>
                        <a:pt x="18147" y="1885477"/>
                      </a:lnTo>
                      <a:lnTo>
                        <a:pt x="15991" y="1885477"/>
                      </a:lnTo>
                      <a:lnTo>
                        <a:pt x="18147" y="1885657"/>
                      </a:lnTo>
                      <a:cubicBezTo>
                        <a:pt x="17967" y="1896796"/>
                        <a:pt x="23537" y="1899851"/>
                        <a:pt x="23717" y="1912607"/>
                      </a:cubicBezTo>
                      <a:lnTo>
                        <a:pt x="23717" y="1912607"/>
                      </a:lnTo>
                      <a:cubicBezTo>
                        <a:pt x="23717" y="1913685"/>
                        <a:pt x="23717" y="1915123"/>
                        <a:pt x="23537" y="1916380"/>
                      </a:cubicBezTo>
                      <a:lnTo>
                        <a:pt x="23537" y="1916380"/>
                      </a:lnTo>
                      <a:cubicBezTo>
                        <a:pt x="23357" y="1919255"/>
                        <a:pt x="23178" y="1921950"/>
                        <a:pt x="23178" y="1924286"/>
                      </a:cubicBezTo>
                      <a:lnTo>
                        <a:pt x="23178" y="1924286"/>
                      </a:lnTo>
                      <a:cubicBezTo>
                        <a:pt x="23178" y="1925364"/>
                        <a:pt x="23178" y="1926442"/>
                        <a:pt x="23178" y="1927520"/>
                      </a:cubicBezTo>
                      <a:lnTo>
                        <a:pt x="23178" y="1927520"/>
                      </a:lnTo>
                      <a:cubicBezTo>
                        <a:pt x="23178" y="1935785"/>
                        <a:pt x="22459" y="1943691"/>
                        <a:pt x="13655" y="1952494"/>
                      </a:cubicBezTo>
                      <a:lnTo>
                        <a:pt x="13655" y="1952494"/>
                      </a:lnTo>
                      <a:cubicBezTo>
                        <a:pt x="6468" y="1959861"/>
                        <a:pt x="3593" y="1966689"/>
                        <a:pt x="3593" y="1973516"/>
                      </a:cubicBezTo>
                      <a:lnTo>
                        <a:pt x="3593" y="1973516"/>
                      </a:lnTo>
                      <a:cubicBezTo>
                        <a:pt x="3593" y="1977469"/>
                        <a:pt x="4492" y="1981421"/>
                        <a:pt x="6468" y="1985734"/>
                      </a:cubicBezTo>
                      <a:lnTo>
                        <a:pt x="6468" y="1985734"/>
                      </a:lnTo>
                      <a:cubicBezTo>
                        <a:pt x="9163" y="1996514"/>
                        <a:pt x="22100" y="1999569"/>
                        <a:pt x="22818" y="2012684"/>
                      </a:cubicBezTo>
                      <a:lnTo>
                        <a:pt x="22818" y="2012684"/>
                      </a:lnTo>
                      <a:cubicBezTo>
                        <a:pt x="22818" y="2013762"/>
                        <a:pt x="22639" y="2015020"/>
                        <a:pt x="22459" y="2016278"/>
                      </a:cubicBezTo>
                      <a:lnTo>
                        <a:pt x="22459" y="2016278"/>
                      </a:lnTo>
                      <a:cubicBezTo>
                        <a:pt x="20842" y="2024183"/>
                        <a:pt x="18147" y="2032089"/>
                        <a:pt x="18147" y="2037838"/>
                      </a:cubicBezTo>
                      <a:lnTo>
                        <a:pt x="18147" y="2037838"/>
                      </a:lnTo>
                      <a:cubicBezTo>
                        <a:pt x="18147" y="2041971"/>
                        <a:pt x="19225" y="2044486"/>
                        <a:pt x="22459" y="2046822"/>
                      </a:cubicBezTo>
                      <a:lnTo>
                        <a:pt x="22459" y="2046822"/>
                      </a:lnTo>
                      <a:cubicBezTo>
                        <a:pt x="26052" y="2048439"/>
                        <a:pt x="28927" y="2048619"/>
                        <a:pt x="31622" y="2048619"/>
                      </a:cubicBezTo>
                      <a:lnTo>
                        <a:pt x="31622" y="2048619"/>
                      </a:lnTo>
                      <a:cubicBezTo>
                        <a:pt x="32880" y="2048619"/>
                        <a:pt x="34138" y="2048439"/>
                        <a:pt x="35216" y="2048439"/>
                      </a:cubicBezTo>
                      <a:lnTo>
                        <a:pt x="35216" y="2048439"/>
                      </a:lnTo>
                      <a:cubicBezTo>
                        <a:pt x="36473" y="2048439"/>
                        <a:pt x="40246" y="2049158"/>
                        <a:pt x="40246" y="2052392"/>
                      </a:cubicBezTo>
                      <a:lnTo>
                        <a:pt x="40246" y="2052392"/>
                      </a:lnTo>
                      <a:cubicBezTo>
                        <a:pt x="40246" y="2054189"/>
                        <a:pt x="39528" y="2055626"/>
                        <a:pt x="38270" y="2058321"/>
                      </a:cubicBezTo>
                      <a:lnTo>
                        <a:pt x="38270" y="2058321"/>
                      </a:lnTo>
                      <a:cubicBezTo>
                        <a:pt x="34497" y="2065149"/>
                        <a:pt x="31802" y="2071078"/>
                        <a:pt x="31982" y="2075210"/>
                      </a:cubicBezTo>
                      <a:lnTo>
                        <a:pt x="31982" y="2075210"/>
                      </a:lnTo>
                      <a:cubicBezTo>
                        <a:pt x="31982" y="2078265"/>
                        <a:pt x="33060" y="2080421"/>
                        <a:pt x="36294" y="2082936"/>
                      </a:cubicBezTo>
                      <a:lnTo>
                        <a:pt x="36294" y="2082936"/>
                      </a:lnTo>
                      <a:cubicBezTo>
                        <a:pt x="47254" y="2089764"/>
                        <a:pt x="53363" y="2098927"/>
                        <a:pt x="53363" y="2111324"/>
                      </a:cubicBezTo>
                      <a:lnTo>
                        <a:pt x="53363" y="2111324"/>
                      </a:lnTo>
                      <a:cubicBezTo>
                        <a:pt x="53722" y="2114738"/>
                        <a:pt x="53902" y="2117972"/>
                        <a:pt x="53902" y="2120847"/>
                      </a:cubicBezTo>
                      <a:lnTo>
                        <a:pt x="53902" y="2120847"/>
                      </a:lnTo>
                      <a:cubicBezTo>
                        <a:pt x="53902" y="2128753"/>
                        <a:pt x="52644" y="2135580"/>
                        <a:pt x="50667" y="2141689"/>
                      </a:cubicBezTo>
                      <a:lnTo>
                        <a:pt x="50667" y="2141689"/>
                      </a:lnTo>
                      <a:cubicBezTo>
                        <a:pt x="49230" y="2144923"/>
                        <a:pt x="48152" y="2147798"/>
                        <a:pt x="48152" y="2148516"/>
                      </a:cubicBezTo>
                      <a:lnTo>
                        <a:pt x="48152" y="2148516"/>
                      </a:lnTo>
                      <a:cubicBezTo>
                        <a:pt x="48511" y="2148696"/>
                        <a:pt x="49410" y="2148876"/>
                        <a:pt x="50667" y="2148876"/>
                      </a:cubicBezTo>
                      <a:lnTo>
                        <a:pt x="50667" y="2148876"/>
                      </a:lnTo>
                      <a:cubicBezTo>
                        <a:pt x="51566" y="2148696"/>
                        <a:pt x="52285" y="2148696"/>
                        <a:pt x="53003" y="2148696"/>
                      </a:cubicBezTo>
                      <a:lnTo>
                        <a:pt x="53003" y="2148696"/>
                      </a:lnTo>
                      <a:cubicBezTo>
                        <a:pt x="56058" y="2148696"/>
                        <a:pt x="58573" y="2151391"/>
                        <a:pt x="58573" y="2153907"/>
                      </a:cubicBezTo>
                      <a:lnTo>
                        <a:pt x="58573" y="2153907"/>
                      </a:lnTo>
                      <a:cubicBezTo>
                        <a:pt x="58573" y="2156961"/>
                        <a:pt x="57136" y="2160195"/>
                        <a:pt x="55878" y="2164328"/>
                      </a:cubicBezTo>
                      <a:lnTo>
                        <a:pt x="55878" y="2164328"/>
                      </a:lnTo>
                      <a:cubicBezTo>
                        <a:pt x="54441" y="2168101"/>
                        <a:pt x="53183" y="2170436"/>
                        <a:pt x="53183" y="2173491"/>
                      </a:cubicBezTo>
                      <a:lnTo>
                        <a:pt x="53183" y="2173491"/>
                      </a:lnTo>
                      <a:cubicBezTo>
                        <a:pt x="53183" y="2176366"/>
                        <a:pt x="54081" y="2180139"/>
                        <a:pt x="57136" y="2186068"/>
                      </a:cubicBezTo>
                      <a:lnTo>
                        <a:pt x="57136" y="2186068"/>
                      </a:lnTo>
                      <a:cubicBezTo>
                        <a:pt x="59292" y="2190021"/>
                        <a:pt x="60010" y="2193075"/>
                        <a:pt x="60010" y="2195591"/>
                      </a:cubicBezTo>
                      <a:lnTo>
                        <a:pt x="60010" y="2195591"/>
                      </a:lnTo>
                      <a:cubicBezTo>
                        <a:pt x="60010" y="2198465"/>
                        <a:pt x="59292" y="2200262"/>
                        <a:pt x="59292" y="2202059"/>
                      </a:cubicBezTo>
                      <a:lnTo>
                        <a:pt x="59292" y="2202059"/>
                      </a:lnTo>
                      <a:cubicBezTo>
                        <a:pt x="59292" y="2203855"/>
                        <a:pt x="59651" y="2205832"/>
                        <a:pt x="62346" y="2209964"/>
                      </a:cubicBezTo>
                      <a:lnTo>
                        <a:pt x="62346" y="2209964"/>
                      </a:lnTo>
                      <a:cubicBezTo>
                        <a:pt x="70072" y="2222901"/>
                        <a:pt x="79235" y="2230806"/>
                        <a:pt x="91453" y="2248414"/>
                      </a:cubicBezTo>
                      <a:lnTo>
                        <a:pt x="91453" y="2248414"/>
                      </a:lnTo>
                      <a:cubicBezTo>
                        <a:pt x="103491" y="2267100"/>
                        <a:pt x="110319" y="2283450"/>
                        <a:pt x="115709" y="2298183"/>
                      </a:cubicBezTo>
                      <a:lnTo>
                        <a:pt x="115709" y="2298183"/>
                      </a:lnTo>
                      <a:cubicBezTo>
                        <a:pt x="119482" y="2310760"/>
                        <a:pt x="126848" y="2316869"/>
                        <a:pt x="136191" y="2326212"/>
                      </a:cubicBezTo>
                      <a:lnTo>
                        <a:pt x="136191" y="2326212"/>
                      </a:lnTo>
                      <a:cubicBezTo>
                        <a:pt x="145175" y="2334297"/>
                        <a:pt x="149128" y="2340047"/>
                        <a:pt x="155955" y="2339867"/>
                      </a:cubicBezTo>
                      <a:lnTo>
                        <a:pt x="155955" y="2339867"/>
                      </a:lnTo>
                      <a:cubicBezTo>
                        <a:pt x="157572" y="2339867"/>
                        <a:pt x="159369" y="2339508"/>
                        <a:pt x="161884" y="2338789"/>
                      </a:cubicBezTo>
                      <a:lnTo>
                        <a:pt x="161884" y="2338789"/>
                      </a:lnTo>
                      <a:cubicBezTo>
                        <a:pt x="173922" y="2336453"/>
                        <a:pt x="192249" y="2320283"/>
                        <a:pt x="206802" y="2320103"/>
                      </a:cubicBezTo>
                      <a:lnTo>
                        <a:pt x="206802" y="2320103"/>
                      </a:lnTo>
                      <a:cubicBezTo>
                        <a:pt x="219739" y="2318666"/>
                        <a:pt x="220637" y="2317588"/>
                        <a:pt x="231777" y="2314713"/>
                      </a:cubicBezTo>
                      <a:lnTo>
                        <a:pt x="231777" y="2314713"/>
                      </a:lnTo>
                      <a:cubicBezTo>
                        <a:pt x="239143" y="2313994"/>
                        <a:pt x="244533" y="2306987"/>
                        <a:pt x="252619" y="2306448"/>
                      </a:cubicBezTo>
                      <a:lnTo>
                        <a:pt x="252619" y="2306448"/>
                      </a:lnTo>
                      <a:cubicBezTo>
                        <a:pt x="254595" y="2306448"/>
                        <a:pt x="256571" y="2306987"/>
                        <a:pt x="258548" y="2308425"/>
                      </a:cubicBezTo>
                      <a:lnTo>
                        <a:pt x="258548" y="2308425"/>
                      </a:lnTo>
                      <a:cubicBezTo>
                        <a:pt x="266633" y="2313635"/>
                        <a:pt x="266453" y="2315252"/>
                        <a:pt x="269688" y="2322259"/>
                      </a:cubicBezTo>
                      <a:lnTo>
                        <a:pt x="269688" y="2322259"/>
                      </a:lnTo>
                      <a:cubicBezTo>
                        <a:pt x="272203" y="2325673"/>
                        <a:pt x="280108" y="2328548"/>
                        <a:pt x="288733" y="2328368"/>
                      </a:cubicBezTo>
                      <a:lnTo>
                        <a:pt x="288733" y="2328368"/>
                      </a:lnTo>
                      <a:cubicBezTo>
                        <a:pt x="292865" y="2328368"/>
                        <a:pt x="297177" y="2327829"/>
                        <a:pt x="301130" y="2326571"/>
                      </a:cubicBezTo>
                      <a:lnTo>
                        <a:pt x="301130" y="2326571"/>
                      </a:lnTo>
                      <a:cubicBezTo>
                        <a:pt x="312270" y="2322978"/>
                        <a:pt x="345689" y="2305011"/>
                        <a:pt x="352337" y="2294410"/>
                      </a:cubicBezTo>
                      <a:lnTo>
                        <a:pt x="352337" y="2294410"/>
                      </a:lnTo>
                      <a:cubicBezTo>
                        <a:pt x="359703" y="2282552"/>
                        <a:pt x="373538" y="2278599"/>
                        <a:pt x="387912" y="2274646"/>
                      </a:cubicBezTo>
                      <a:lnTo>
                        <a:pt x="387912" y="2274646"/>
                      </a:lnTo>
                      <a:cubicBezTo>
                        <a:pt x="398872" y="2270873"/>
                        <a:pt x="420612" y="2266741"/>
                        <a:pt x="436782" y="2266741"/>
                      </a:cubicBezTo>
                      <a:lnTo>
                        <a:pt x="436782" y="2266741"/>
                      </a:lnTo>
                      <a:cubicBezTo>
                        <a:pt x="444688" y="2266920"/>
                        <a:pt x="451156" y="2267459"/>
                        <a:pt x="455289" y="2271232"/>
                      </a:cubicBezTo>
                      <a:lnTo>
                        <a:pt x="455289" y="2271232"/>
                      </a:lnTo>
                      <a:cubicBezTo>
                        <a:pt x="463194" y="2280575"/>
                        <a:pt x="472896" y="2291535"/>
                        <a:pt x="475771" y="2306987"/>
                      </a:cubicBezTo>
                      <a:lnTo>
                        <a:pt x="475771" y="2306987"/>
                      </a:lnTo>
                      <a:cubicBezTo>
                        <a:pt x="476310" y="2309862"/>
                        <a:pt x="476490" y="2312018"/>
                        <a:pt x="476490" y="2313815"/>
                      </a:cubicBezTo>
                      <a:lnTo>
                        <a:pt x="476490" y="2313815"/>
                      </a:lnTo>
                      <a:cubicBezTo>
                        <a:pt x="476490" y="2319025"/>
                        <a:pt x="474873" y="2320463"/>
                        <a:pt x="475052" y="2322798"/>
                      </a:cubicBezTo>
                      <a:lnTo>
                        <a:pt x="475052" y="2322798"/>
                      </a:lnTo>
                      <a:cubicBezTo>
                        <a:pt x="475052" y="2324415"/>
                        <a:pt x="475412" y="2327110"/>
                        <a:pt x="477209" y="2332141"/>
                      </a:cubicBezTo>
                      <a:lnTo>
                        <a:pt x="477209" y="2332141"/>
                      </a:lnTo>
                      <a:cubicBezTo>
                        <a:pt x="482060" y="2350647"/>
                        <a:pt x="477568" y="2352264"/>
                        <a:pt x="490325" y="2352804"/>
                      </a:cubicBezTo>
                      <a:lnTo>
                        <a:pt x="490325" y="2352804"/>
                      </a:lnTo>
                      <a:cubicBezTo>
                        <a:pt x="490504" y="2352804"/>
                        <a:pt x="490684" y="2352804"/>
                        <a:pt x="491223" y="2352804"/>
                      </a:cubicBezTo>
                      <a:lnTo>
                        <a:pt x="491223" y="2352804"/>
                      </a:lnTo>
                      <a:cubicBezTo>
                        <a:pt x="496613" y="2352804"/>
                        <a:pt x="500925" y="2352983"/>
                        <a:pt x="504878" y="2352983"/>
                      </a:cubicBezTo>
                      <a:lnTo>
                        <a:pt x="504878" y="2352983"/>
                      </a:lnTo>
                      <a:cubicBezTo>
                        <a:pt x="511526" y="2352983"/>
                        <a:pt x="517275" y="2352624"/>
                        <a:pt x="526978" y="2350108"/>
                      </a:cubicBezTo>
                      <a:lnTo>
                        <a:pt x="526978" y="2350108"/>
                      </a:lnTo>
                      <a:cubicBezTo>
                        <a:pt x="537039" y="2348491"/>
                        <a:pt x="545663" y="2344359"/>
                        <a:pt x="550874" y="2344179"/>
                      </a:cubicBezTo>
                      <a:lnTo>
                        <a:pt x="550874" y="2344179"/>
                      </a:lnTo>
                      <a:cubicBezTo>
                        <a:pt x="552671" y="2344179"/>
                        <a:pt x="555545" y="2345796"/>
                        <a:pt x="555545" y="2348491"/>
                      </a:cubicBezTo>
                      <a:lnTo>
                        <a:pt x="555545" y="2348491"/>
                      </a:lnTo>
                      <a:cubicBezTo>
                        <a:pt x="555545" y="2349749"/>
                        <a:pt x="555186" y="2350827"/>
                        <a:pt x="554827" y="2351905"/>
                      </a:cubicBezTo>
                      <a:lnTo>
                        <a:pt x="554827" y="2351905"/>
                      </a:lnTo>
                      <a:cubicBezTo>
                        <a:pt x="553928" y="2355139"/>
                        <a:pt x="553389" y="2357295"/>
                        <a:pt x="553389" y="2358732"/>
                      </a:cubicBezTo>
                      <a:lnTo>
                        <a:pt x="553389" y="2358732"/>
                      </a:lnTo>
                      <a:cubicBezTo>
                        <a:pt x="553389" y="2361248"/>
                        <a:pt x="554827" y="2363764"/>
                        <a:pt x="560756" y="2370591"/>
                      </a:cubicBezTo>
                      <a:lnTo>
                        <a:pt x="560756" y="2370591"/>
                      </a:lnTo>
                      <a:cubicBezTo>
                        <a:pt x="565787" y="2376341"/>
                        <a:pt x="573872" y="2374005"/>
                        <a:pt x="574052" y="2386223"/>
                      </a:cubicBezTo>
                      <a:lnTo>
                        <a:pt x="574052" y="2386223"/>
                      </a:lnTo>
                      <a:cubicBezTo>
                        <a:pt x="574052" y="2389816"/>
                        <a:pt x="573333" y="2394847"/>
                        <a:pt x="572255" y="2402033"/>
                      </a:cubicBezTo>
                      <a:lnTo>
                        <a:pt x="572255" y="2402033"/>
                      </a:lnTo>
                      <a:cubicBezTo>
                        <a:pt x="571357" y="2406525"/>
                        <a:pt x="571177" y="2410478"/>
                        <a:pt x="571177" y="2414071"/>
                      </a:cubicBezTo>
                      <a:lnTo>
                        <a:pt x="571177" y="2414071"/>
                      </a:lnTo>
                      <a:cubicBezTo>
                        <a:pt x="571177" y="2426289"/>
                        <a:pt x="574950" y="2433476"/>
                        <a:pt x="575130" y="2442460"/>
                      </a:cubicBezTo>
                      <a:lnTo>
                        <a:pt x="575130" y="2442460"/>
                      </a:lnTo>
                      <a:cubicBezTo>
                        <a:pt x="575130" y="2446951"/>
                        <a:pt x="574052" y="2451803"/>
                        <a:pt x="570997" y="2457193"/>
                      </a:cubicBezTo>
                      <a:lnTo>
                        <a:pt x="570997" y="2457193"/>
                      </a:lnTo>
                      <a:cubicBezTo>
                        <a:pt x="565427" y="2468692"/>
                        <a:pt x="564349" y="2474980"/>
                        <a:pt x="564349" y="2481808"/>
                      </a:cubicBezTo>
                      <a:lnTo>
                        <a:pt x="564349" y="2481808"/>
                      </a:lnTo>
                      <a:cubicBezTo>
                        <a:pt x="564349" y="2485940"/>
                        <a:pt x="564709" y="2490252"/>
                        <a:pt x="564709" y="2495822"/>
                      </a:cubicBezTo>
                      <a:lnTo>
                        <a:pt x="564709" y="2495822"/>
                      </a:lnTo>
                      <a:cubicBezTo>
                        <a:pt x="564709" y="2497080"/>
                        <a:pt x="564709" y="2498338"/>
                        <a:pt x="564709" y="2499416"/>
                      </a:cubicBezTo>
                      <a:lnTo>
                        <a:pt x="564709" y="2499416"/>
                      </a:lnTo>
                      <a:cubicBezTo>
                        <a:pt x="564709" y="2510376"/>
                        <a:pt x="563990" y="2511454"/>
                        <a:pt x="559498" y="2523132"/>
                      </a:cubicBezTo>
                      <a:lnTo>
                        <a:pt x="559498" y="2523132"/>
                      </a:lnTo>
                      <a:cubicBezTo>
                        <a:pt x="558241" y="2527984"/>
                        <a:pt x="557881" y="2532835"/>
                        <a:pt x="557881" y="2537686"/>
                      </a:cubicBezTo>
                      <a:lnTo>
                        <a:pt x="557881" y="2537686"/>
                      </a:lnTo>
                      <a:cubicBezTo>
                        <a:pt x="557881" y="2539842"/>
                        <a:pt x="557881" y="2541818"/>
                        <a:pt x="557881" y="2543974"/>
                      </a:cubicBezTo>
                      <a:lnTo>
                        <a:pt x="557881" y="2543974"/>
                      </a:lnTo>
                      <a:cubicBezTo>
                        <a:pt x="557881" y="2550443"/>
                        <a:pt x="557522" y="2557090"/>
                        <a:pt x="554108" y="2563559"/>
                      </a:cubicBezTo>
                      <a:lnTo>
                        <a:pt x="554108" y="2563559"/>
                      </a:lnTo>
                      <a:cubicBezTo>
                        <a:pt x="548898" y="2572902"/>
                        <a:pt x="546742" y="2573980"/>
                        <a:pt x="546921" y="2578292"/>
                      </a:cubicBezTo>
                      <a:lnTo>
                        <a:pt x="546921" y="2578292"/>
                      </a:lnTo>
                      <a:cubicBezTo>
                        <a:pt x="546921" y="2579909"/>
                        <a:pt x="547101" y="2582244"/>
                        <a:pt x="547999" y="2585658"/>
                      </a:cubicBezTo>
                      <a:lnTo>
                        <a:pt x="547999" y="2585658"/>
                      </a:lnTo>
                      <a:cubicBezTo>
                        <a:pt x="550515" y="2598415"/>
                        <a:pt x="557163" y="2610273"/>
                        <a:pt x="563810" y="2626264"/>
                      </a:cubicBezTo>
                      <a:lnTo>
                        <a:pt x="563810" y="2626264"/>
                      </a:lnTo>
                      <a:cubicBezTo>
                        <a:pt x="570458" y="2640997"/>
                        <a:pt x="578364" y="2660761"/>
                        <a:pt x="587347" y="2672080"/>
                      </a:cubicBezTo>
                      <a:lnTo>
                        <a:pt x="587347" y="2672080"/>
                      </a:lnTo>
                      <a:cubicBezTo>
                        <a:pt x="596870" y="2683040"/>
                        <a:pt x="618071" y="2714842"/>
                        <a:pt x="624899" y="2733887"/>
                      </a:cubicBezTo>
                      <a:lnTo>
                        <a:pt x="624899" y="2733887"/>
                      </a:lnTo>
                      <a:cubicBezTo>
                        <a:pt x="631008" y="2752573"/>
                        <a:pt x="638374" y="2775392"/>
                        <a:pt x="642866" y="2774673"/>
                      </a:cubicBezTo>
                      <a:lnTo>
                        <a:pt x="642866" y="2774673"/>
                      </a:lnTo>
                      <a:cubicBezTo>
                        <a:pt x="643944" y="2774853"/>
                        <a:pt x="645202" y="2774853"/>
                        <a:pt x="646819" y="2774853"/>
                      </a:cubicBezTo>
                      <a:lnTo>
                        <a:pt x="646819" y="2774853"/>
                      </a:lnTo>
                      <a:cubicBezTo>
                        <a:pt x="650053" y="2774853"/>
                        <a:pt x="653646" y="2774493"/>
                        <a:pt x="656701" y="2774493"/>
                      </a:cubicBezTo>
                      <a:lnTo>
                        <a:pt x="656701" y="2774493"/>
                      </a:lnTo>
                      <a:cubicBezTo>
                        <a:pt x="659216" y="2774853"/>
                        <a:pt x="662810" y="2773775"/>
                        <a:pt x="663888" y="2778446"/>
                      </a:cubicBezTo>
                      <a:lnTo>
                        <a:pt x="663888" y="2778446"/>
                      </a:lnTo>
                      <a:cubicBezTo>
                        <a:pt x="663708" y="2780422"/>
                        <a:pt x="662810" y="2781501"/>
                        <a:pt x="661372" y="2782938"/>
                      </a:cubicBezTo>
                      <a:lnTo>
                        <a:pt x="661372" y="2782938"/>
                      </a:lnTo>
                      <a:cubicBezTo>
                        <a:pt x="657779" y="2785813"/>
                        <a:pt x="653107" y="2786891"/>
                        <a:pt x="649334" y="2787969"/>
                      </a:cubicBezTo>
                      <a:lnTo>
                        <a:pt x="649334" y="2787969"/>
                      </a:lnTo>
                      <a:cubicBezTo>
                        <a:pt x="645381" y="2789047"/>
                        <a:pt x="644303" y="2790304"/>
                        <a:pt x="644483" y="2790484"/>
                      </a:cubicBezTo>
                      <a:lnTo>
                        <a:pt x="644483" y="2790484"/>
                      </a:lnTo>
                      <a:cubicBezTo>
                        <a:pt x="644483" y="2790664"/>
                        <a:pt x="644483" y="2791023"/>
                        <a:pt x="644842" y="2791742"/>
                      </a:cubicBezTo>
                      <a:lnTo>
                        <a:pt x="644842" y="2791742"/>
                      </a:lnTo>
                      <a:cubicBezTo>
                        <a:pt x="648795" y="2799647"/>
                        <a:pt x="658138" y="2816896"/>
                        <a:pt x="663528" y="2829293"/>
                      </a:cubicBezTo>
                      <a:lnTo>
                        <a:pt x="663528" y="2829293"/>
                      </a:lnTo>
                      <a:cubicBezTo>
                        <a:pt x="667481" y="2842409"/>
                        <a:pt x="682933" y="2878164"/>
                        <a:pt x="683651" y="2886788"/>
                      </a:cubicBezTo>
                      <a:lnTo>
                        <a:pt x="683651" y="2886788"/>
                      </a:lnTo>
                      <a:cubicBezTo>
                        <a:pt x="683651" y="2886788"/>
                        <a:pt x="683651" y="2886788"/>
                        <a:pt x="683651" y="2886788"/>
                      </a:cubicBezTo>
                      <a:lnTo>
                        <a:pt x="683651" y="2886788"/>
                      </a:lnTo>
                      <a:cubicBezTo>
                        <a:pt x="683651" y="2886788"/>
                        <a:pt x="683651" y="2886968"/>
                        <a:pt x="683651" y="2886968"/>
                      </a:cubicBezTo>
                      <a:lnTo>
                        <a:pt x="683651" y="2886968"/>
                      </a:lnTo>
                      <a:lnTo>
                        <a:pt x="683651" y="2889483"/>
                      </a:lnTo>
                      <a:lnTo>
                        <a:pt x="682753" y="2889483"/>
                      </a:lnTo>
                      <a:cubicBezTo>
                        <a:pt x="679339" y="2895952"/>
                        <a:pt x="670176" y="2895952"/>
                        <a:pt x="671613" y="2898467"/>
                      </a:cubicBezTo>
                      <a:lnTo>
                        <a:pt x="671613" y="2898467"/>
                      </a:lnTo>
                      <a:cubicBezTo>
                        <a:pt x="671613" y="2899006"/>
                        <a:pt x="671793" y="2899904"/>
                        <a:pt x="672692" y="2901521"/>
                      </a:cubicBezTo>
                      <a:lnTo>
                        <a:pt x="672692" y="2901521"/>
                      </a:lnTo>
                      <a:cubicBezTo>
                        <a:pt x="679339" y="2912302"/>
                        <a:pt x="688862" y="2929550"/>
                        <a:pt x="690299" y="2943744"/>
                      </a:cubicBezTo>
                      <a:lnTo>
                        <a:pt x="690299" y="2943744"/>
                      </a:lnTo>
                      <a:cubicBezTo>
                        <a:pt x="691018" y="2956681"/>
                        <a:pt x="707189" y="2967640"/>
                        <a:pt x="708806" y="2987404"/>
                      </a:cubicBezTo>
                      <a:lnTo>
                        <a:pt x="708806" y="2987404"/>
                      </a:lnTo>
                      <a:cubicBezTo>
                        <a:pt x="710423" y="2998724"/>
                        <a:pt x="713118" y="3015074"/>
                        <a:pt x="713118" y="3028370"/>
                      </a:cubicBezTo>
                      <a:lnTo>
                        <a:pt x="713118" y="3028370"/>
                      </a:lnTo>
                      <a:cubicBezTo>
                        <a:pt x="713118" y="3036635"/>
                        <a:pt x="712219" y="3043642"/>
                        <a:pt x="708626" y="3047774"/>
                      </a:cubicBezTo>
                      <a:lnTo>
                        <a:pt x="708626" y="3047774"/>
                      </a:lnTo>
                      <a:cubicBezTo>
                        <a:pt x="702517" y="3056578"/>
                        <a:pt x="701259" y="3062328"/>
                        <a:pt x="701259" y="3072389"/>
                      </a:cubicBezTo>
                      <a:lnTo>
                        <a:pt x="701259" y="3072389"/>
                      </a:lnTo>
                      <a:cubicBezTo>
                        <a:pt x="701259" y="3072389"/>
                        <a:pt x="701259" y="3072749"/>
                        <a:pt x="701259" y="3072928"/>
                      </a:cubicBezTo>
                      <a:lnTo>
                        <a:pt x="701259" y="3072928"/>
                      </a:lnTo>
                      <a:lnTo>
                        <a:pt x="701259" y="3073108"/>
                      </a:lnTo>
                      <a:cubicBezTo>
                        <a:pt x="701259" y="3080295"/>
                        <a:pt x="700181" y="3102394"/>
                        <a:pt x="700181" y="3121080"/>
                      </a:cubicBezTo>
                      <a:lnTo>
                        <a:pt x="700181" y="3121080"/>
                      </a:lnTo>
                      <a:cubicBezTo>
                        <a:pt x="700181" y="3131322"/>
                        <a:pt x="700541" y="3140665"/>
                        <a:pt x="701439" y="3145336"/>
                      </a:cubicBezTo>
                      <a:lnTo>
                        <a:pt x="701439" y="3145336"/>
                      </a:lnTo>
                      <a:cubicBezTo>
                        <a:pt x="704314" y="3156116"/>
                        <a:pt x="708087" y="3163842"/>
                        <a:pt x="708267" y="3169951"/>
                      </a:cubicBezTo>
                      <a:lnTo>
                        <a:pt x="708267" y="3169951"/>
                      </a:lnTo>
                      <a:cubicBezTo>
                        <a:pt x="708267" y="3171928"/>
                        <a:pt x="707728" y="3174084"/>
                        <a:pt x="705751" y="3176060"/>
                      </a:cubicBezTo>
                      <a:lnTo>
                        <a:pt x="705751" y="3176060"/>
                      </a:lnTo>
                      <a:cubicBezTo>
                        <a:pt x="703954" y="3177318"/>
                        <a:pt x="701978" y="3177318"/>
                        <a:pt x="700720" y="3177318"/>
                      </a:cubicBezTo>
                      <a:lnTo>
                        <a:pt x="700720" y="3177318"/>
                      </a:lnTo>
                      <a:cubicBezTo>
                        <a:pt x="700181" y="3177318"/>
                        <a:pt x="699642" y="3177318"/>
                        <a:pt x="699103" y="3177318"/>
                      </a:cubicBezTo>
                      <a:lnTo>
                        <a:pt x="699103" y="3177318"/>
                      </a:lnTo>
                      <a:cubicBezTo>
                        <a:pt x="699283" y="3177857"/>
                        <a:pt x="699642" y="3178755"/>
                        <a:pt x="700181" y="3180013"/>
                      </a:cubicBezTo>
                      <a:lnTo>
                        <a:pt x="700181" y="3180013"/>
                      </a:lnTo>
                      <a:cubicBezTo>
                        <a:pt x="702876" y="3190973"/>
                        <a:pt x="705571" y="3213432"/>
                        <a:pt x="709704" y="3233375"/>
                      </a:cubicBezTo>
                      <a:lnTo>
                        <a:pt x="709704" y="3233375"/>
                      </a:lnTo>
                      <a:cubicBezTo>
                        <a:pt x="713477" y="3254037"/>
                        <a:pt x="729468" y="3285839"/>
                        <a:pt x="743662" y="3305244"/>
                      </a:cubicBezTo>
                      <a:lnTo>
                        <a:pt x="743662" y="3305244"/>
                      </a:lnTo>
                      <a:cubicBezTo>
                        <a:pt x="759293" y="3323571"/>
                        <a:pt x="770074" y="3331656"/>
                        <a:pt x="782112" y="3349084"/>
                      </a:cubicBezTo>
                      <a:lnTo>
                        <a:pt x="782112" y="3349084"/>
                      </a:lnTo>
                      <a:cubicBezTo>
                        <a:pt x="794150" y="3365075"/>
                        <a:pt x="839068" y="3421671"/>
                        <a:pt x="846075" y="3443951"/>
                      </a:cubicBezTo>
                      <a:lnTo>
                        <a:pt x="846075" y="3443951"/>
                      </a:lnTo>
                      <a:cubicBezTo>
                        <a:pt x="854160" y="3465332"/>
                        <a:pt x="863503" y="3498571"/>
                        <a:pt x="871409" y="3515640"/>
                      </a:cubicBezTo>
                      <a:lnTo>
                        <a:pt x="871409" y="3515640"/>
                      </a:lnTo>
                      <a:cubicBezTo>
                        <a:pt x="878056" y="3532709"/>
                        <a:pt x="888657" y="3556605"/>
                        <a:pt x="899078" y="3570979"/>
                      </a:cubicBezTo>
                      <a:lnTo>
                        <a:pt x="899078" y="3570979"/>
                      </a:lnTo>
                      <a:cubicBezTo>
                        <a:pt x="908062" y="3585173"/>
                        <a:pt x="917584" y="3593438"/>
                        <a:pt x="927107" y="3613920"/>
                      </a:cubicBezTo>
                      <a:lnTo>
                        <a:pt x="927107" y="3613920"/>
                      </a:lnTo>
                      <a:cubicBezTo>
                        <a:pt x="934833" y="3634582"/>
                        <a:pt x="953339" y="3657041"/>
                        <a:pt x="962862" y="3662971"/>
                      </a:cubicBezTo>
                      <a:lnTo>
                        <a:pt x="962862" y="3662971"/>
                      </a:lnTo>
                      <a:cubicBezTo>
                        <a:pt x="971306" y="3667283"/>
                        <a:pt x="974720" y="3662072"/>
                        <a:pt x="981188" y="3675907"/>
                      </a:cubicBezTo>
                      <a:lnTo>
                        <a:pt x="981188" y="3675907"/>
                      </a:lnTo>
                      <a:cubicBezTo>
                        <a:pt x="988914" y="3688844"/>
                        <a:pt x="1016763" y="3723520"/>
                        <a:pt x="1021974" y="3729988"/>
                      </a:cubicBezTo>
                      <a:lnTo>
                        <a:pt x="1021974" y="3729988"/>
                      </a:lnTo>
                      <a:cubicBezTo>
                        <a:pt x="1027184" y="3736636"/>
                        <a:pt x="1047307" y="3761970"/>
                        <a:pt x="1054674" y="3768079"/>
                      </a:cubicBezTo>
                      <a:lnTo>
                        <a:pt x="1054674" y="3768079"/>
                      </a:lnTo>
                      <a:cubicBezTo>
                        <a:pt x="1062220" y="3774547"/>
                        <a:pt x="1076774" y="3788381"/>
                        <a:pt x="1077133" y="3801857"/>
                      </a:cubicBezTo>
                      <a:lnTo>
                        <a:pt x="1077133" y="3801857"/>
                      </a:lnTo>
                      <a:cubicBezTo>
                        <a:pt x="1077133" y="3802935"/>
                        <a:pt x="1076953" y="3804013"/>
                        <a:pt x="1076774" y="3805091"/>
                      </a:cubicBezTo>
                      <a:lnTo>
                        <a:pt x="1076774" y="3805091"/>
                      </a:lnTo>
                      <a:cubicBezTo>
                        <a:pt x="1076055" y="3808864"/>
                        <a:pt x="1075875" y="3811380"/>
                        <a:pt x="1075875" y="3813176"/>
                      </a:cubicBezTo>
                      <a:lnTo>
                        <a:pt x="1075875" y="3813176"/>
                      </a:lnTo>
                      <a:cubicBezTo>
                        <a:pt x="1075875" y="3815332"/>
                        <a:pt x="1076055" y="3816411"/>
                        <a:pt x="1076055" y="3817848"/>
                      </a:cubicBezTo>
                      <a:lnTo>
                        <a:pt x="1076055" y="3817848"/>
                      </a:lnTo>
                      <a:cubicBezTo>
                        <a:pt x="1076235" y="3819645"/>
                        <a:pt x="1075336" y="3821801"/>
                        <a:pt x="1073539" y="3823418"/>
                      </a:cubicBezTo>
                      <a:lnTo>
                        <a:pt x="1073539" y="3823418"/>
                      </a:lnTo>
                      <a:cubicBezTo>
                        <a:pt x="1073719" y="3823418"/>
                        <a:pt x="1073719" y="3823598"/>
                        <a:pt x="1073899" y="3823598"/>
                      </a:cubicBezTo>
                      <a:lnTo>
                        <a:pt x="1073899" y="3823598"/>
                      </a:lnTo>
                      <a:cubicBezTo>
                        <a:pt x="1075516" y="3824496"/>
                        <a:pt x="1077672" y="3825574"/>
                        <a:pt x="1080008" y="3827910"/>
                      </a:cubicBezTo>
                      <a:lnTo>
                        <a:pt x="1080008" y="3827910"/>
                      </a:lnTo>
                      <a:cubicBezTo>
                        <a:pt x="1085398" y="3833299"/>
                        <a:pt x="1092225" y="3841385"/>
                        <a:pt x="1096358" y="3849830"/>
                      </a:cubicBezTo>
                      <a:lnTo>
                        <a:pt x="1096358" y="3849830"/>
                      </a:lnTo>
                      <a:cubicBezTo>
                        <a:pt x="1099592" y="3857376"/>
                        <a:pt x="1106419" y="3871031"/>
                        <a:pt x="1111271" y="3870133"/>
                      </a:cubicBezTo>
                      <a:lnTo>
                        <a:pt x="1111271" y="3870133"/>
                      </a:lnTo>
                      <a:cubicBezTo>
                        <a:pt x="1111810" y="3870133"/>
                        <a:pt x="1112349" y="3869953"/>
                        <a:pt x="1112888" y="3869773"/>
                      </a:cubicBezTo>
                      <a:lnTo>
                        <a:pt x="1112888" y="3869773"/>
                      </a:lnTo>
                      <a:cubicBezTo>
                        <a:pt x="1117559" y="3867797"/>
                        <a:pt x="1122051" y="3865821"/>
                        <a:pt x="1126183" y="3865821"/>
                      </a:cubicBezTo>
                      <a:lnTo>
                        <a:pt x="1126183" y="3865821"/>
                      </a:lnTo>
                      <a:cubicBezTo>
                        <a:pt x="1126363" y="3865821"/>
                        <a:pt x="1126543" y="3865821"/>
                        <a:pt x="1126722" y="3865821"/>
                      </a:cubicBezTo>
                      <a:lnTo>
                        <a:pt x="1126722" y="3865821"/>
                      </a:lnTo>
                      <a:cubicBezTo>
                        <a:pt x="1131214" y="3863664"/>
                        <a:pt x="1134987" y="3866899"/>
                        <a:pt x="1135526" y="3871749"/>
                      </a:cubicBezTo>
                      <a:lnTo>
                        <a:pt x="1135526" y="3871749"/>
                      </a:lnTo>
                      <a:close/>
                      <a:moveTo>
                        <a:pt x="2303753" y="2260991"/>
                      </a:moveTo>
                      <a:cubicBezTo>
                        <a:pt x="2303753" y="2260991"/>
                        <a:pt x="2303753" y="2260811"/>
                        <a:pt x="2303753" y="2260991"/>
                      </a:cubicBezTo>
                      <a:lnTo>
                        <a:pt x="2303753" y="2260991"/>
                      </a:lnTo>
                      <a:lnTo>
                        <a:pt x="2303753" y="2260991"/>
                      </a:lnTo>
                      <a:cubicBezTo>
                        <a:pt x="2303753" y="2260811"/>
                        <a:pt x="2303753" y="2260991"/>
                        <a:pt x="2303753" y="2260991"/>
                      </a:cubicBezTo>
                      <a:lnTo>
                        <a:pt x="2303753" y="2260991"/>
                      </a:lnTo>
                      <a:close/>
                      <a:moveTo>
                        <a:pt x="2998364" y="2181756"/>
                      </a:moveTo>
                      <a:lnTo>
                        <a:pt x="2998364" y="2181756"/>
                      </a:lnTo>
                      <a:lnTo>
                        <a:pt x="2998364" y="2181756"/>
                      </a:lnTo>
                      <a:lnTo>
                        <a:pt x="2998364" y="2181756"/>
                      </a:lnTo>
                      <a:cubicBezTo>
                        <a:pt x="2998364" y="2181756"/>
                        <a:pt x="2998364" y="2181756"/>
                        <a:pt x="2998364" y="2181756"/>
                      </a:cubicBezTo>
                      <a:lnTo>
                        <a:pt x="2998364" y="2181756"/>
                      </a:lnTo>
                      <a:close/>
                      <a:moveTo>
                        <a:pt x="2769283" y="2007833"/>
                      </a:moveTo>
                      <a:cubicBezTo>
                        <a:pt x="2769822" y="2007294"/>
                        <a:pt x="2770001" y="2006576"/>
                        <a:pt x="2770001" y="2006037"/>
                      </a:cubicBezTo>
                      <a:lnTo>
                        <a:pt x="2770001" y="2006037"/>
                      </a:lnTo>
                      <a:lnTo>
                        <a:pt x="2770001" y="2006037"/>
                      </a:lnTo>
                      <a:cubicBezTo>
                        <a:pt x="2770001" y="2006755"/>
                        <a:pt x="2769642" y="2007294"/>
                        <a:pt x="2769283" y="2007833"/>
                      </a:cubicBezTo>
                      <a:lnTo>
                        <a:pt x="2769283" y="2007833"/>
                      </a:lnTo>
                      <a:close/>
                      <a:moveTo>
                        <a:pt x="1972617" y="1652442"/>
                      </a:moveTo>
                      <a:cubicBezTo>
                        <a:pt x="1972617" y="1652442"/>
                        <a:pt x="1972617" y="1652442"/>
                        <a:pt x="1972617" y="1652442"/>
                      </a:cubicBezTo>
                      <a:lnTo>
                        <a:pt x="1972617" y="1652442"/>
                      </a:lnTo>
                      <a:cubicBezTo>
                        <a:pt x="1972797" y="1652442"/>
                        <a:pt x="1972797" y="1652442"/>
                        <a:pt x="1972617" y="1652442"/>
                      </a:cubicBezTo>
                      <a:lnTo>
                        <a:pt x="1972617" y="1652442"/>
                      </a:lnTo>
                      <a:cubicBezTo>
                        <a:pt x="1972797" y="1652442"/>
                        <a:pt x="1972797" y="1652442"/>
                        <a:pt x="1972617" y="1652442"/>
                      </a:cubicBezTo>
                      <a:lnTo>
                        <a:pt x="1972617" y="1652442"/>
                      </a:lnTo>
                      <a:close/>
                      <a:moveTo>
                        <a:pt x="1973516" y="1651544"/>
                      </a:moveTo>
                      <a:cubicBezTo>
                        <a:pt x="1973696" y="1651544"/>
                        <a:pt x="1973696" y="1651544"/>
                        <a:pt x="1973516" y="1651544"/>
                      </a:cubicBezTo>
                      <a:lnTo>
                        <a:pt x="1973516" y="1651544"/>
                      </a:lnTo>
                      <a:cubicBezTo>
                        <a:pt x="1973696" y="1651544"/>
                        <a:pt x="1973696" y="1651544"/>
                        <a:pt x="1973516" y="1651544"/>
                      </a:cubicBezTo>
                      <a:lnTo>
                        <a:pt x="1973516" y="1651544"/>
                      </a:lnTo>
                      <a:close/>
                      <a:moveTo>
                        <a:pt x="1974055" y="1650466"/>
                      </a:moveTo>
                      <a:cubicBezTo>
                        <a:pt x="1974055" y="1650466"/>
                        <a:pt x="1974055" y="1650286"/>
                        <a:pt x="1974055" y="1650286"/>
                      </a:cubicBezTo>
                      <a:lnTo>
                        <a:pt x="1974055" y="1650286"/>
                      </a:lnTo>
                      <a:cubicBezTo>
                        <a:pt x="1974055" y="1650286"/>
                        <a:pt x="1974055" y="1650286"/>
                        <a:pt x="1974055" y="1650466"/>
                      </a:cubicBezTo>
                      <a:lnTo>
                        <a:pt x="1974055" y="1650466"/>
                      </a:lnTo>
                      <a:close/>
                      <a:moveTo>
                        <a:pt x="186140" y="1482652"/>
                      </a:moveTo>
                      <a:cubicBezTo>
                        <a:pt x="186140" y="1482652"/>
                        <a:pt x="186140" y="1482473"/>
                        <a:pt x="186140" y="1482652"/>
                      </a:cubicBezTo>
                      <a:lnTo>
                        <a:pt x="186140" y="1482652"/>
                      </a:lnTo>
                      <a:cubicBezTo>
                        <a:pt x="186140" y="1482473"/>
                        <a:pt x="186140" y="1482652"/>
                        <a:pt x="186140" y="1482652"/>
                      </a:cubicBezTo>
                      <a:lnTo>
                        <a:pt x="186140" y="1482652"/>
                      </a:lnTo>
                      <a:close/>
                      <a:moveTo>
                        <a:pt x="1371974" y="1364249"/>
                      </a:moveTo>
                      <a:cubicBezTo>
                        <a:pt x="1372154" y="1364249"/>
                        <a:pt x="1372154" y="1364249"/>
                        <a:pt x="1371974" y="1364249"/>
                      </a:cubicBezTo>
                      <a:lnTo>
                        <a:pt x="1371974" y="1364249"/>
                      </a:lnTo>
                      <a:cubicBezTo>
                        <a:pt x="1372154" y="1364249"/>
                        <a:pt x="1372154" y="1364249"/>
                        <a:pt x="1371974" y="1364249"/>
                      </a:cubicBezTo>
                      <a:lnTo>
                        <a:pt x="1371974" y="1364249"/>
                      </a:lnTo>
                      <a:close/>
                      <a:moveTo>
                        <a:pt x="1360116" y="1346282"/>
                      </a:moveTo>
                      <a:cubicBezTo>
                        <a:pt x="1360116" y="1346282"/>
                        <a:pt x="1360116" y="1346282"/>
                        <a:pt x="1360296" y="1346102"/>
                      </a:cubicBezTo>
                      <a:lnTo>
                        <a:pt x="1360296" y="1346102"/>
                      </a:lnTo>
                      <a:cubicBezTo>
                        <a:pt x="1360296" y="1346282"/>
                        <a:pt x="1360116" y="1346282"/>
                        <a:pt x="1360116" y="1346282"/>
                      </a:cubicBezTo>
                      <a:lnTo>
                        <a:pt x="1360116" y="1346282"/>
                      </a:lnTo>
                      <a:close/>
                      <a:moveTo>
                        <a:pt x="3578165" y="1339274"/>
                      </a:moveTo>
                      <a:cubicBezTo>
                        <a:pt x="3578165" y="1339274"/>
                        <a:pt x="3578165" y="1339274"/>
                        <a:pt x="3578165" y="1339274"/>
                      </a:cubicBezTo>
                      <a:lnTo>
                        <a:pt x="3578165" y="1339274"/>
                      </a:lnTo>
                      <a:cubicBezTo>
                        <a:pt x="3578165" y="1339274"/>
                        <a:pt x="3578165" y="1339274"/>
                        <a:pt x="3578165" y="1339274"/>
                      </a:cubicBezTo>
                      <a:lnTo>
                        <a:pt x="3578165" y="1339274"/>
                      </a:lnTo>
                      <a:cubicBezTo>
                        <a:pt x="3577986" y="1339094"/>
                        <a:pt x="3578165" y="1339094"/>
                        <a:pt x="3578165" y="1339274"/>
                      </a:cubicBezTo>
                      <a:lnTo>
                        <a:pt x="3578165" y="1339274"/>
                      </a:lnTo>
                      <a:close/>
                      <a:moveTo>
                        <a:pt x="3577267" y="1337657"/>
                      </a:moveTo>
                      <a:cubicBezTo>
                        <a:pt x="3577267" y="1337478"/>
                        <a:pt x="3577267" y="1337478"/>
                        <a:pt x="3577267" y="1337298"/>
                      </a:cubicBezTo>
                      <a:lnTo>
                        <a:pt x="3577267" y="1337298"/>
                      </a:lnTo>
                      <a:lnTo>
                        <a:pt x="3577267" y="1337298"/>
                      </a:lnTo>
                      <a:cubicBezTo>
                        <a:pt x="3577267" y="1336939"/>
                        <a:pt x="3577447" y="1336400"/>
                        <a:pt x="3577447" y="1336220"/>
                      </a:cubicBezTo>
                      <a:lnTo>
                        <a:pt x="3577447" y="1336220"/>
                      </a:lnTo>
                      <a:cubicBezTo>
                        <a:pt x="3577267" y="1336400"/>
                        <a:pt x="3577087" y="1336939"/>
                        <a:pt x="3577267" y="1337657"/>
                      </a:cubicBezTo>
                      <a:lnTo>
                        <a:pt x="3577267" y="1337657"/>
                      </a:lnTo>
                      <a:close/>
                      <a:moveTo>
                        <a:pt x="935192" y="1202005"/>
                      </a:moveTo>
                      <a:lnTo>
                        <a:pt x="935192" y="1202005"/>
                      </a:lnTo>
                      <a:lnTo>
                        <a:pt x="935192" y="1202005"/>
                      </a:lnTo>
                      <a:lnTo>
                        <a:pt x="935192" y="1202005"/>
                      </a:lnTo>
                      <a:close/>
                      <a:moveTo>
                        <a:pt x="1351672" y="1148642"/>
                      </a:moveTo>
                      <a:lnTo>
                        <a:pt x="1351672" y="1148642"/>
                      </a:lnTo>
                      <a:lnTo>
                        <a:pt x="1351672" y="1148642"/>
                      </a:lnTo>
                      <a:lnTo>
                        <a:pt x="1351672" y="1148642"/>
                      </a:lnTo>
                      <a:close/>
                      <a:moveTo>
                        <a:pt x="968072" y="1125285"/>
                      </a:moveTo>
                      <a:lnTo>
                        <a:pt x="968072" y="1125285"/>
                      </a:lnTo>
                      <a:lnTo>
                        <a:pt x="968072" y="1125285"/>
                      </a:lnTo>
                      <a:lnTo>
                        <a:pt x="968072" y="1125285"/>
                      </a:lnTo>
                      <a:lnTo>
                        <a:pt x="968072" y="1125285"/>
                      </a:lnTo>
                      <a:close/>
                      <a:moveTo>
                        <a:pt x="973103" y="1124566"/>
                      </a:moveTo>
                      <a:cubicBezTo>
                        <a:pt x="973103" y="1124207"/>
                        <a:pt x="972923" y="1124207"/>
                        <a:pt x="972923" y="1124027"/>
                      </a:cubicBezTo>
                      <a:lnTo>
                        <a:pt x="972923" y="1124027"/>
                      </a:lnTo>
                      <a:cubicBezTo>
                        <a:pt x="972744" y="1124207"/>
                        <a:pt x="973103" y="1124207"/>
                        <a:pt x="973103" y="1124566"/>
                      </a:cubicBezTo>
                      <a:lnTo>
                        <a:pt x="973103" y="1124566"/>
                      </a:lnTo>
                      <a:close/>
                      <a:moveTo>
                        <a:pt x="1171820" y="1019638"/>
                      </a:moveTo>
                      <a:lnTo>
                        <a:pt x="1171820" y="1019638"/>
                      </a:lnTo>
                      <a:lnTo>
                        <a:pt x="1171820" y="1019638"/>
                      </a:lnTo>
                      <a:lnTo>
                        <a:pt x="1171820" y="1019638"/>
                      </a:lnTo>
                      <a:lnTo>
                        <a:pt x="1171820" y="1019638"/>
                      </a:lnTo>
                      <a:lnTo>
                        <a:pt x="1171820" y="1019638"/>
                      </a:lnTo>
                      <a:close/>
                      <a:moveTo>
                        <a:pt x="1513197" y="876440"/>
                      </a:moveTo>
                      <a:lnTo>
                        <a:pt x="1513197" y="876440"/>
                      </a:lnTo>
                      <a:lnTo>
                        <a:pt x="1513197" y="876440"/>
                      </a:lnTo>
                      <a:lnTo>
                        <a:pt x="1513197" y="876440"/>
                      </a:lnTo>
                      <a:cubicBezTo>
                        <a:pt x="1513197" y="876440"/>
                        <a:pt x="1513197" y="876440"/>
                        <a:pt x="1513197" y="876440"/>
                      </a:cubicBezTo>
                      <a:lnTo>
                        <a:pt x="1513197" y="876440"/>
                      </a:lnTo>
                      <a:close/>
                      <a:moveTo>
                        <a:pt x="4598342" y="596690"/>
                      </a:moveTo>
                      <a:lnTo>
                        <a:pt x="4598342" y="596690"/>
                      </a:lnTo>
                      <a:cubicBezTo>
                        <a:pt x="4598342" y="596690"/>
                        <a:pt x="4598342" y="596690"/>
                        <a:pt x="4598342" y="596690"/>
                      </a:cubicBezTo>
                      <a:lnTo>
                        <a:pt x="4598342" y="596690"/>
                      </a:lnTo>
                      <a:lnTo>
                        <a:pt x="4598342" y="596690"/>
                      </a:lnTo>
                      <a:lnTo>
                        <a:pt x="4598342" y="596690"/>
                      </a:lnTo>
                      <a:close/>
                      <a:moveTo>
                        <a:pt x="1274592" y="490684"/>
                      </a:moveTo>
                      <a:lnTo>
                        <a:pt x="1274592" y="490684"/>
                      </a:lnTo>
                      <a:cubicBezTo>
                        <a:pt x="1274772" y="490684"/>
                        <a:pt x="1274772" y="490684"/>
                        <a:pt x="1274592" y="490684"/>
                      </a:cubicBezTo>
                      <a:lnTo>
                        <a:pt x="1274592" y="490684"/>
                      </a:lnTo>
                      <a:close/>
                      <a:moveTo>
                        <a:pt x="4997573" y="444508"/>
                      </a:moveTo>
                      <a:lnTo>
                        <a:pt x="4997573" y="444508"/>
                      </a:lnTo>
                      <a:cubicBezTo>
                        <a:pt x="4997573" y="444508"/>
                        <a:pt x="4997573" y="444508"/>
                        <a:pt x="4997573" y="444508"/>
                      </a:cubicBezTo>
                      <a:lnTo>
                        <a:pt x="4997573" y="444508"/>
                      </a:lnTo>
                      <a:close/>
                      <a:moveTo>
                        <a:pt x="4864077" y="436782"/>
                      </a:moveTo>
                      <a:cubicBezTo>
                        <a:pt x="4864077" y="436603"/>
                        <a:pt x="4864257" y="436423"/>
                        <a:pt x="4864077" y="436243"/>
                      </a:cubicBezTo>
                      <a:lnTo>
                        <a:pt x="4864077" y="436243"/>
                      </a:lnTo>
                      <a:cubicBezTo>
                        <a:pt x="4864077" y="436423"/>
                        <a:pt x="4864077" y="436603"/>
                        <a:pt x="4864077" y="436782"/>
                      </a:cubicBezTo>
                      <a:lnTo>
                        <a:pt x="4864077" y="436782"/>
                      </a:lnTo>
                      <a:close/>
                      <a:moveTo>
                        <a:pt x="1403058" y="404801"/>
                      </a:moveTo>
                      <a:cubicBezTo>
                        <a:pt x="1402878" y="404801"/>
                        <a:pt x="1402519" y="404801"/>
                        <a:pt x="1402339" y="404621"/>
                      </a:cubicBezTo>
                      <a:lnTo>
                        <a:pt x="1402339" y="404621"/>
                      </a:lnTo>
                      <a:cubicBezTo>
                        <a:pt x="1402519" y="404801"/>
                        <a:pt x="1402698" y="404801"/>
                        <a:pt x="1403058" y="404801"/>
                      </a:cubicBezTo>
                      <a:lnTo>
                        <a:pt x="1403058" y="404801"/>
                      </a:lnTo>
                      <a:close/>
                      <a:moveTo>
                        <a:pt x="1400902" y="403543"/>
                      </a:moveTo>
                      <a:cubicBezTo>
                        <a:pt x="1400722" y="403543"/>
                        <a:pt x="1400722" y="403543"/>
                        <a:pt x="1400902" y="403543"/>
                      </a:cubicBezTo>
                      <a:lnTo>
                        <a:pt x="1400902" y="403543"/>
                      </a:lnTo>
                      <a:lnTo>
                        <a:pt x="1400902" y="403543"/>
                      </a:lnTo>
                      <a:cubicBezTo>
                        <a:pt x="1400722" y="403543"/>
                        <a:pt x="1400722" y="403543"/>
                        <a:pt x="1400902" y="403543"/>
                      </a:cubicBezTo>
                      <a:lnTo>
                        <a:pt x="1400902" y="403543"/>
                      </a:lnTo>
                      <a:close/>
                      <a:moveTo>
                        <a:pt x="1400722" y="403363"/>
                      </a:moveTo>
                      <a:cubicBezTo>
                        <a:pt x="1400722" y="403184"/>
                        <a:pt x="1400542" y="403004"/>
                        <a:pt x="1400542" y="402824"/>
                      </a:cubicBezTo>
                      <a:lnTo>
                        <a:pt x="1400542" y="402824"/>
                      </a:lnTo>
                      <a:lnTo>
                        <a:pt x="1400542" y="402824"/>
                      </a:lnTo>
                      <a:cubicBezTo>
                        <a:pt x="1400542" y="403004"/>
                        <a:pt x="1400542" y="403184"/>
                        <a:pt x="1400722" y="403363"/>
                      </a:cubicBezTo>
                      <a:lnTo>
                        <a:pt x="1400722" y="403363"/>
                      </a:lnTo>
                      <a:close/>
                      <a:moveTo>
                        <a:pt x="4926244" y="354852"/>
                      </a:moveTo>
                      <a:cubicBezTo>
                        <a:pt x="4926423" y="354672"/>
                        <a:pt x="4927501" y="355032"/>
                        <a:pt x="4928400" y="353055"/>
                      </a:cubicBezTo>
                      <a:lnTo>
                        <a:pt x="4928400" y="353055"/>
                      </a:lnTo>
                      <a:cubicBezTo>
                        <a:pt x="4928579" y="350720"/>
                        <a:pt x="4927681" y="350720"/>
                        <a:pt x="4927681" y="350360"/>
                      </a:cubicBezTo>
                      <a:lnTo>
                        <a:pt x="4927681" y="350360"/>
                      </a:lnTo>
                      <a:cubicBezTo>
                        <a:pt x="4927142" y="350001"/>
                        <a:pt x="4927322" y="350181"/>
                        <a:pt x="4927142" y="350001"/>
                      </a:cubicBezTo>
                      <a:lnTo>
                        <a:pt x="4927142" y="350001"/>
                      </a:lnTo>
                      <a:lnTo>
                        <a:pt x="4926244" y="354133"/>
                      </a:lnTo>
                      <a:lnTo>
                        <a:pt x="4926244" y="354852"/>
                      </a:lnTo>
                      <a:lnTo>
                        <a:pt x="4926244" y="354852"/>
                      </a:lnTo>
                      <a:close/>
                      <a:moveTo>
                        <a:pt x="4475986" y="326823"/>
                      </a:moveTo>
                      <a:cubicBezTo>
                        <a:pt x="4475986" y="326823"/>
                        <a:pt x="4476165" y="326823"/>
                        <a:pt x="4475986" y="326823"/>
                      </a:cubicBezTo>
                      <a:lnTo>
                        <a:pt x="4475986" y="326823"/>
                      </a:lnTo>
                      <a:lnTo>
                        <a:pt x="4475986" y="326823"/>
                      </a:lnTo>
                      <a:lnTo>
                        <a:pt x="4475986" y="326823"/>
                      </a:lnTo>
                      <a:close/>
                      <a:moveTo>
                        <a:pt x="4462511" y="310653"/>
                      </a:moveTo>
                      <a:cubicBezTo>
                        <a:pt x="4462511" y="310653"/>
                        <a:pt x="4462690" y="310653"/>
                        <a:pt x="4462870" y="310653"/>
                      </a:cubicBezTo>
                      <a:lnTo>
                        <a:pt x="4462870" y="310653"/>
                      </a:lnTo>
                      <a:cubicBezTo>
                        <a:pt x="4462690" y="310653"/>
                        <a:pt x="4462511" y="310653"/>
                        <a:pt x="4462511" y="310653"/>
                      </a:cubicBezTo>
                      <a:lnTo>
                        <a:pt x="4462511" y="310653"/>
                      </a:lnTo>
                      <a:cubicBezTo>
                        <a:pt x="4462511" y="310653"/>
                        <a:pt x="4462511" y="310653"/>
                        <a:pt x="4462511" y="310653"/>
                      </a:cubicBezTo>
                      <a:lnTo>
                        <a:pt x="4462511" y="310653"/>
                      </a:lnTo>
                      <a:close/>
                      <a:moveTo>
                        <a:pt x="1404495" y="304364"/>
                      </a:moveTo>
                      <a:cubicBezTo>
                        <a:pt x="1404495" y="304364"/>
                        <a:pt x="1404495" y="304364"/>
                        <a:pt x="1404495" y="304364"/>
                      </a:cubicBezTo>
                      <a:lnTo>
                        <a:pt x="1404495" y="304364"/>
                      </a:lnTo>
                      <a:lnTo>
                        <a:pt x="1404495" y="304364"/>
                      </a:lnTo>
                      <a:lnTo>
                        <a:pt x="1404495" y="304364"/>
                      </a:lnTo>
                      <a:close/>
                      <a:moveTo>
                        <a:pt x="1484988" y="246150"/>
                      </a:moveTo>
                      <a:cubicBezTo>
                        <a:pt x="1484988" y="246150"/>
                        <a:pt x="1484988" y="246150"/>
                        <a:pt x="1484988" y="246150"/>
                      </a:cubicBezTo>
                      <a:lnTo>
                        <a:pt x="1484988" y="246150"/>
                      </a:lnTo>
                      <a:lnTo>
                        <a:pt x="1484988" y="246150"/>
                      </a:lnTo>
                      <a:lnTo>
                        <a:pt x="1484988" y="246150"/>
                      </a:lnTo>
                      <a:close/>
                      <a:moveTo>
                        <a:pt x="4253013" y="234652"/>
                      </a:moveTo>
                      <a:cubicBezTo>
                        <a:pt x="4253013" y="234472"/>
                        <a:pt x="4252833" y="234472"/>
                        <a:pt x="4252833" y="234472"/>
                      </a:cubicBezTo>
                      <a:lnTo>
                        <a:pt x="4252833" y="234472"/>
                      </a:lnTo>
                      <a:lnTo>
                        <a:pt x="4253013" y="234652"/>
                      </a:lnTo>
                      <a:lnTo>
                        <a:pt x="4253013" y="234652"/>
                      </a:lnTo>
                      <a:close/>
                      <a:moveTo>
                        <a:pt x="2846721" y="219918"/>
                      </a:moveTo>
                      <a:cubicBezTo>
                        <a:pt x="2846721" y="219918"/>
                        <a:pt x="2846721" y="219918"/>
                        <a:pt x="2846721" y="219918"/>
                      </a:cubicBezTo>
                      <a:lnTo>
                        <a:pt x="2846721" y="219918"/>
                      </a:lnTo>
                      <a:cubicBezTo>
                        <a:pt x="2846721" y="219918"/>
                        <a:pt x="2846721" y="219918"/>
                        <a:pt x="2846721" y="219918"/>
                      </a:cubicBezTo>
                      <a:lnTo>
                        <a:pt x="2846721" y="219918"/>
                      </a:lnTo>
                      <a:close/>
                      <a:moveTo>
                        <a:pt x="3033400" y="166915"/>
                      </a:moveTo>
                      <a:lnTo>
                        <a:pt x="3033400" y="166915"/>
                      </a:lnTo>
                      <a:lnTo>
                        <a:pt x="3033221" y="166556"/>
                      </a:lnTo>
                      <a:cubicBezTo>
                        <a:pt x="3033221" y="166376"/>
                        <a:pt x="3033041" y="166376"/>
                        <a:pt x="3033041" y="166376"/>
                      </a:cubicBezTo>
                      <a:lnTo>
                        <a:pt x="3033041" y="166376"/>
                      </a:lnTo>
                      <a:cubicBezTo>
                        <a:pt x="3033041" y="166556"/>
                        <a:pt x="3033221" y="166736"/>
                        <a:pt x="3033400" y="166915"/>
                      </a:cubicBezTo>
                      <a:lnTo>
                        <a:pt x="3033400" y="166915"/>
                      </a:lnTo>
                      <a:close/>
                      <a:moveTo>
                        <a:pt x="3037713" y="165658"/>
                      </a:moveTo>
                      <a:cubicBezTo>
                        <a:pt x="3037713" y="165478"/>
                        <a:pt x="3037713" y="165478"/>
                        <a:pt x="3037713" y="165298"/>
                      </a:cubicBezTo>
                      <a:lnTo>
                        <a:pt x="3037713" y="165298"/>
                      </a:lnTo>
                      <a:cubicBezTo>
                        <a:pt x="3037713" y="165298"/>
                        <a:pt x="3037713" y="165118"/>
                        <a:pt x="3037713" y="165118"/>
                      </a:cubicBezTo>
                      <a:lnTo>
                        <a:pt x="3037713" y="165118"/>
                      </a:lnTo>
                      <a:cubicBezTo>
                        <a:pt x="3037713" y="165298"/>
                        <a:pt x="3037713" y="165478"/>
                        <a:pt x="3037713" y="165658"/>
                      </a:cubicBezTo>
                      <a:lnTo>
                        <a:pt x="3037713" y="165658"/>
                      </a:lnTo>
                      <a:close/>
                      <a:moveTo>
                        <a:pt x="3037713" y="164939"/>
                      </a:moveTo>
                      <a:cubicBezTo>
                        <a:pt x="3037713" y="164040"/>
                        <a:pt x="3037533" y="163861"/>
                        <a:pt x="3037353" y="163681"/>
                      </a:cubicBezTo>
                      <a:lnTo>
                        <a:pt x="3037353" y="163681"/>
                      </a:lnTo>
                      <a:cubicBezTo>
                        <a:pt x="3037533" y="164040"/>
                        <a:pt x="3037533" y="164400"/>
                        <a:pt x="3037713" y="164939"/>
                      </a:cubicBezTo>
                      <a:lnTo>
                        <a:pt x="3037713" y="164939"/>
                      </a:lnTo>
                      <a:close/>
                      <a:moveTo>
                        <a:pt x="2924699" y="115170"/>
                      </a:moveTo>
                      <a:lnTo>
                        <a:pt x="2924699" y="115170"/>
                      </a:lnTo>
                      <a:lnTo>
                        <a:pt x="2924699" y="115170"/>
                      </a:lnTo>
                      <a:lnTo>
                        <a:pt x="2924699" y="115170"/>
                      </a:lnTo>
                      <a:lnTo>
                        <a:pt x="2924699" y="115170"/>
                      </a:lnTo>
                      <a:lnTo>
                        <a:pt x="2924699" y="115170"/>
                      </a:lnTo>
                      <a:close/>
                      <a:moveTo>
                        <a:pt x="1895359" y="1692868"/>
                      </a:moveTo>
                      <a:lnTo>
                        <a:pt x="1895359" y="1692868"/>
                      </a:lnTo>
                      <a:cubicBezTo>
                        <a:pt x="1895359" y="1692689"/>
                        <a:pt x="1895538" y="1692689"/>
                        <a:pt x="1895359" y="1692868"/>
                      </a:cubicBezTo>
                      <a:lnTo>
                        <a:pt x="1895359" y="1692868"/>
                      </a:lnTo>
                      <a:cubicBezTo>
                        <a:pt x="1895538" y="1692868"/>
                        <a:pt x="1895538" y="1692868"/>
                        <a:pt x="1895359" y="1692868"/>
                      </a:cubicBezTo>
                      <a:lnTo>
                        <a:pt x="1895359" y="1692868"/>
                      </a:lnTo>
                      <a:cubicBezTo>
                        <a:pt x="1895359" y="1692868"/>
                        <a:pt x="1895359" y="1692868"/>
                        <a:pt x="1895359" y="1692868"/>
                      </a:cubicBezTo>
                      <a:lnTo>
                        <a:pt x="1895359" y="1692868"/>
                      </a:lnTo>
                      <a:close/>
                      <a:moveTo>
                        <a:pt x="1361553" y="1345922"/>
                      </a:moveTo>
                      <a:cubicBezTo>
                        <a:pt x="1361374" y="1345922"/>
                        <a:pt x="1361374" y="1345922"/>
                        <a:pt x="1361553" y="1345922"/>
                      </a:cubicBezTo>
                      <a:lnTo>
                        <a:pt x="1361553" y="1345922"/>
                      </a:lnTo>
                      <a:cubicBezTo>
                        <a:pt x="1361374" y="1345922"/>
                        <a:pt x="1361374" y="1345922"/>
                        <a:pt x="1361194" y="1345922"/>
                      </a:cubicBezTo>
                      <a:lnTo>
                        <a:pt x="1361194" y="1345922"/>
                      </a:lnTo>
                      <a:cubicBezTo>
                        <a:pt x="1361374" y="1345922"/>
                        <a:pt x="1361374" y="1345922"/>
                        <a:pt x="1361553" y="1345922"/>
                      </a:cubicBezTo>
                      <a:lnTo>
                        <a:pt x="1361553" y="1345922"/>
                      </a:lnTo>
                      <a:close/>
                      <a:moveTo>
                        <a:pt x="935372" y="1207036"/>
                      </a:moveTo>
                      <a:cubicBezTo>
                        <a:pt x="935551" y="1207036"/>
                        <a:pt x="935551" y="1207036"/>
                        <a:pt x="935731" y="1207036"/>
                      </a:cubicBezTo>
                      <a:lnTo>
                        <a:pt x="935731" y="1207036"/>
                      </a:lnTo>
                      <a:cubicBezTo>
                        <a:pt x="935551" y="1207036"/>
                        <a:pt x="935372" y="1207036"/>
                        <a:pt x="935372" y="1207036"/>
                      </a:cubicBezTo>
                      <a:lnTo>
                        <a:pt x="935372" y="1207036"/>
                      </a:lnTo>
                      <a:lnTo>
                        <a:pt x="935372" y="1207036"/>
                      </a:lnTo>
                      <a:lnTo>
                        <a:pt x="935372" y="1207036"/>
                      </a:lnTo>
                      <a:close/>
                      <a:moveTo>
                        <a:pt x="3859891" y="1174695"/>
                      </a:moveTo>
                      <a:cubicBezTo>
                        <a:pt x="3860070" y="1174695"/>
                        <a:pt x="3860070" y="1174695"/>
                        <a:pt x="3859891" y="1174695"/>
                      </a:cubicBezTo>
                      <a:lnTo>
                        <a:pt x="3859891" y="1174695"/>
                      </a:lnTo>
                      <a:lnTo>
                        <a:pt x="3859891" y="1174695"/>
                      </a:lnTo>
                      <a:lnTo>
                        <a:pt x="3859891" y="1174695"/>
                      </a:lnTo>
                      <a:cubicBezTo>
                        <a:pt x="3859891" y="1174695"/>
                        <a:pt x="3859891" y="1174695"/>
                        <a:pt x="3859891" y="1174695"/>
                      </a:cubicBezTo>
                      <a:lnTo>
                        <a:pt x="3859891" y="1174695"/>
                      </a:lnTo>
                      <a:close/>
                      <a:moveTo>
                        <a:pt x="1053057" y="589144"/>
                      </a:moveTo>
                      <a:cubicBezTo>
                        <a:pt x="1053057" y="589144"/>
                        <a:pt x="1053057" y="589144"/>
                        <a:pt x="1053057" y="589144"/>
                      </a:cubicBezTo>
                      <a:lnTo>
                        <a:pt x="1053057" y="589144"/>
                      </a:lnTo>
                      <a:cubicBezTo>
                        <a:pt x="1053057" y="589144"/>
                        <a:pt x="1053057" y="589144"/>
                        <a:pt x="1053057" y="589144"/>
                      </a:cubicBezTo>
                      <a:lnTo>
                        <a:pt x="1053057" y="589144"/>
                      </a:lnTo>
                      <a:close/>
                      <a:moveTo>
                        <a:pt x="2628061" y="180391"/>
                      </a:moveTo>
                      <a:lnTo>
                        <a:pt x="2628061" y="180391"/>
                      </a:lnTo>
                      <a:lnTo>
                        <a:pt x="2628061" y="180391"/>
                      </a:lnTo>
                      <a:lnTo>
                        <a:pt x="2628061" y="180391"/>
                      </a:lnTo>
                      <a:cubicBezTo>
                        <a:pt x="2628061" y="180391"/>
                        <a:pt x="2628061" y="180391"/>
                        <a:pt x="2628061" y="180391"/>
                      </a:cubicBezTo>
                      <a:lnTo>
                        <a:pt x="2628061" y="180391"/>
                      </a:lnTo>
                      <a:lnTo>
                        <a:pt x="2628061" y="180391"/>
                      </a:lnTo>
                      <a:lnTo>
                        <a:pt x="2628061" y="180391"/>
                      </a:lnTo>
                      <a:close/>
                    </a:path>
                  </a:pathLst>
                </a:custGeom>
                <a:grpFill/>
                <a:ln w="17953" cap="flat">
                  <a:noFill/>
                  <a:prstDash val="solid"/>
                  <a:miter/>
                </a:ln>
              </p:spPr>
              <p:txBody>
                <a:bodyPr rtlCol="0" anchor="ctr"/>
                <a:lstStyle/>
                <a:p>
                  <a:endParaRPr lang="zh-CN" altLang="en-US" sz="1050"/>
                </a:p>
              </p:txBody>
            </p:sp>
          </p:grpSp>
          <p:grpSp>
            <p:nvGrpSpPr>
              <p:cNvPr id="350" name="图形 1"/>
              <p:cNvGrpSpPr/>
              <p:nvPr/>
            </p:nvGrpSpPr>
            <p:grpSpPr>
              <a:xfrm>
                <a:off x="2143081" y="4551026"/>
                <a:ext cx="156494" cy="499847"/>
                <a:chOff x="3516292" y="4748716"/>
                <a:chExt cx="156494" cy="499847"/>
              </a:xfrm>
              <a:solidFill>
                <a:srgbClr val="0070C0"/>
              </a:solidFill>
            </p:grpSpPr>
            <p:sp>
              <p:nvSpPr>
                <p:cNvPr id="3046" name="任意多边形: 形状 1033"/>
                <p:cNvSpPr/>
                <p:nvPr/>
              </p:nvSpPr>
              <p:spPr>
                <a:xfrm>
                  <a:off x="3518807" y="4750989"/>
                  <a:ext cx="151441" cy="495113"/>
                </a:xfrm>
                <a:custGeom>
                  <a:avLst/>
                  <a:gdLst>
                    <a:gd name="connsiteX0" fmla="*/ 9163 w 151441"/>
                    <a:gd name="connsiteY0" fmla="*/ 152065 h 495113"/>
                    <a:gd name="connsiteX1" fmla="*/ 39348 w 151441"/>
                    <a:gd name="connsiteY1" fmla="*/ 137332 h 495113"/>
                    <a:gd name="connsiteX2" fmla="*/ 52464 w 151441"/>
                    <a:gd name="connsiteY2" fmla="*/ 120084 h 495113"/>
                    <a:gd name="connsiteX3" fmla="*/ 64323 w 151441"/>
                    <a:gd name="connsiteY3" fmla="*/ 126732 h 495113"/>
                    <a:gd name="connsiteX4" fmla="*/ 56417 w 151441"/>
                    <a:gd name="connsiteY4" fmla="*/ 105530 h 495113"/>
                    <a:gd name="connsiteX5" fmla="*/ 62885 w 151441"/>
                    <a:gd name="connsiteY5" fmla="*/ 94930 h 495113"/>
                    <a:gd name="connsiteX6" fmla="*/ 68096 w 151441"/>
                    <a:gd name="connsiteY6" fmla="*/ 88282 h 495113"/>
                    <a:gd name="connsiteX7" fmla="*/ 66658 w 151441"/>
                    <a:gd name="connsiteY7" fmla="*/ 55043 h 495113"/>
                    <a:gd name="connsiteX8" fmla="*/ 79774 w 151441"/>
                    <a:gd name="connsiteY8" fmla="*/ 43004 h 495113"/>
                    <a:gd name="connsiteX9" fmla="*/ 84985 w 151441"/>
                    <a:gd name="connsiteY9" fmla="*/ 16413 h 495113"/>
                    <a:gd name="connsiteX10" fmla="*/ 87500 w 151441"/>
                    <a:gd name="connsiteY10" fmla="*/ 422 h 495113"/>
                    <a:gd name="connsiteX11" fmla="*/ 104749 w 151441"/>
                    <a:gd name="connsiteY11" fmla="*/ 13718 h 495113"/>
                    <a:gd name="connsiteX12" fmla="*/ 124692 w 151441"/>
                    <a:gd name="connsiteY12" fmla="*/ 56300 h 495113"/>
                    <a:gd name="connsiteX13" fmla="*/ 136730 w 151441"/>
                    <a:gd name="connsiteY13" fmla="*/ 104093 h 495113"/>
                    <a:gd name="connsiteX14" fmla="*/ 138168 w 151441"/>
                    <a:gd name="connsiteY14" fmla="*/ 130684 h 495113"/>
                    <a:gd name="connsiteX15" fmla="*/ 120919 w 151441"/>
                    <a:gd name="connsiteY15" fmla="*/ 113436 h 495113"/>
                    <a:gd name="connsiteX16" fmla="*/ 132957 w 151441"/>
                    <a:gd name="connsiteY16" fmla="*/ 153323 h 495113"/>
                    <a:gd name="connsiteX17" fmla="*/ 130442 w 151441"/>
                    <a:gd name="connsiteY17" fmla="*/ 201116 h 495113"/>
                    <a:gd name="connsiteX18" fmla="*/ 134574 w 151441"/>
                    <a:gd name="connsiteY18" fmla="*/ 258252 h 495113"/>
                    <a:gd name="connsiteX19" fmla="*/ 138886 w 151441"/>
                    <a:gd name="connsiteY19" fmla="*/ 348626 h 495113"/>
                    <a:gd name="connsiteX20" fmla="*/ 139066 w 151441"/>
                    <a:gd name="connsiteY20" fmla="*/ 383123 h 495113"/>
                    <a:gd name="connsiteX21" fmla="*/ 148409 w 151441"/>
                    <a:gd name="connsiteY21" fmla="*/ 433611 h 495113"/>
                    <a:gd name="connsiteX22" fmla="*/ 144636 w 151441"/>
                    <a:gd name="connsiteY22" fmla="*/ 472061 h 495113"/>
                    <a:gd name="connsiteX23" fmla="*/ 123614 w 151441"/>
                    <a:gd name="connsiteY23" fmla="*/ 484099 h 495113"/>
                    <a:gd name="connsiteX24" fmla="*/ 101155 w 151441"/>
                    <a:gd name="connsiteY24" fmla="*/ 490747 h 495113"/>
                    <a:gd name="connsiteX25" fmla="*/ 56237 w 151441"/>
                    <a:gd name="connsiteY25" fmla="*/ 436306 h 495113"/>
                    <a:gd name="connsiteX26" fmla="*/ 36294 w 151441"/>
                    <a:gd name="connsiteY26" fmla="*/ 393724 h 495113"/>
                    <a:gd name="connsiteX27" fmla="*/ 25514 w 151441"/>
                    <a:gd name="connsiteY27" fmla="*/ 329940 h 495113"/>
                    <a:gd name="connsiteX28" fmla="*/ 28029 w 151441"/>
                    <a:gd name="connsiteY28" fmla="*/ 268852 h 495113"/>
                    <a:gd name="connsiteX29" fmla="*/ 0 w 151441"/>
                    <a:gd name="connsiteY29" fmla="*/ 193210 h 495113"/>
                    <a:gd name="connsiteX30" fmla="*/ 9163 w 151441"/>
                    <a:gd name="connsiteY30" fmla="*/ 152065 h 495113"/>
                    <a:gd name="connsiteX31" fmla="*/ 9163 w 151441"/>
                    <a:gd name="connsiteY31" fmla="*/ 152065 h 49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1441" h="495113">
                      <a:moveTo>
                        <a:pt x="9163" y="152065"/>
                      </a:moveTo>
                      <a:cubicBezTo>
                        <a:pt x="15811" y="149370"/>
                        <a:pt x="35575" y="150628"/>
                        <a:pt x="39348" y="137332"/>
                      </a:cubicBezTo>
                      <a:cubicBezTo>
                        <a:pt x="43301" y="122779"/>
                        <a:pt x="48511" y="113436"/>
                        <a:pt x="52464" y="120084"/>
                      </a:cubicBezTo>
                      <a:cubicBezTo>
                        <a:pt x="57675" y="125474"/>
                        <a:pt x="56417" y="130684"/>
                        <a:pt x="64323" y="126732"/>
                      </a:cubicBezTo>
                      <a:cubicBezTo>
                        <a:pt x="72228" y="122779"/>
                        <a:pt x="58932" y="116131"/>
                        <a:pt x="56417" y="105530"/>
                      </a:cubicBezTo>
                      <a:cubicBezTo>
                        <a:pt x="52464" y="93492"/>
                        <a:pt x="53722" y="93492"/>
                        <a:pt x="62885" y="94930"/>
                      </a:cubicBezTo>
                      <a:cubicBezTo>
                        <a:pt x="72048" y="96187"/>
                        <a:pt x="74744" y="100140"/>
                        <a:pt x="68096" y="88282"/>
                      </a:cubicBezTo>
                      <a:cubicBezTo>
                        <a:pt x="62706" y="76244"/>
                        <a:pt x="57495" y="53785"/>
                        <a:pt x="66658" y="55043"/>
                      </a:cubicBezTo>
                      <a:cubicBezTo>
                        <a:pt x="74564" y="57738"/>
                        <a:pt x="73306" y="53785"/>
                        <a:pt x="79774" y="43004"/>
                      </a:cubicBezTo>
                      <a:cubicBezTo>
                        <a:pt x="84985" y="33662"/>
                        <a:pt x="88938" y="24319"/>
                        <a:pt x="84985" y="16413"/>
                      </a:cubicBezTo>
                      <a:cubicBezTo>
                        <a:pt x="81032" y="8507"/>
                        <a:pt x="75642" y="-2273"/>
                        <a:pt x="87500" y="422"/>
                      </a:cubicBezTo>
                      <a:cubicBezTo>
                        <a:pt x="98101" y="2938"/>
                        <a:pt x="98101" y="4375"/>
                        <a:pt x="104749" y="13718"/>
                      </a:cubicBezTo>
                      <a:cubicBezTo>
                        <a:pt x="110139" y="24319"/>
                        <a:pt x="121997" y="41567"/>
                        <a:pt x="124692" y="56300"/>
                      </a:cubicBezTo>
                      <a:cubicBezTo>
                        <a:pt x="126130" y="70854"/>
                        <a:pt x="130083" y="85587"/>
                        <a:pt x="136730" y="104093"/>
                      </a:cubicBezTo>
                      <a:cubicBezTo>
                        <a:pt x="143378" y="121341"/>
                        <a:pt x="143378" y="141285"/>
                        <a:pt x="138168" y="130684"/>
                      </a:cubicBezTo>
                      <a:cubicBezTo>
                        <a:pt x="134215" y="120084"/>
                        <a:pt x="123614" y="104093"/>
                        <a:pt x="120919" y="113436"/>
                      </a:cubicBezTo>
                      <a:cubicBezTo>
                        <a:pt x="116966" y="121521"/>
                        <a:pt x="132778" y="133380"/>
                        <a:pt x="132957" y="153323"/>
                      </a:cubicBezTo>
                      <a:cubicBezTo>
                        <a:pt x="134395" y="174524"/>
                        <a:pt x="126489" y="189258"/>
                        <a:pt x="130442" y="201116"/>
                      </a:cubicBezTo>
                      <a:cubicBezTo>
                        <a:pt x="133137" y="213154"/>
                        <a:pt x="134574" y="237050"/>
                        <a:pt x="134574" y="258252"/>
                      </a:cubicBezTo>
                      <a:cubicBezTo>
                        <a:pt x="136012" y="280890"/>
                        <a:pt x="142660" y="331378"/>
                        <a:pt x="138886" y="348626"/>
                      </a:cubicBezTo>
                      <a:cubicBezTo>
                        <a:pt x="136371" y="365875"/>
                        <a:pt x="133676" y="372523"/>
                        <a:pt x="139066" y="383123"/>
                      </a:cubicBezTo>
                      <a:cubicBezTo>
                        <a:pt x="143019" y="393724"/>
                        <a:pt x="145714" y="415105"/>
                        <a:pt x="148409" y="433611"/>
                      </a:cubicBezTo>
                      <a:cubicBezTo>
                        <a:pt x="151104" y="450860"/>
                        <a:pt x="155057" y="469546"/>
                        <a:pt x="144636" y="472061"/>
                      </a:cubicBezTo>
                      <a:cubicBezTo>
                        <a:pt x="134035" y="473498"/>
                        <a:pt x="130083" y="470803"/>
                        <a:pt x="123614" y="484099"/>
                      </a:cubicBezTo>
                      <a:cubicBezTo>
                        <a:pt x="118404" y="497395"/>
                        <a:pt x="111756" y="497395"/>
                        <a:pt x="101155" y="490747"/>
                      </a:cubicBezTo>
                      <a:cubicBezTo>
                        <a:pt x="89297" y="484099"/>
                        <a:pt x="56237" y="454992"/>
                        <a:pt x="56237" y="436306"/>
                      </a:cubicBezTo>
                      <a:cubicBezTo>
                        <a:pt x="56237" y="417620"/>
                        <a:pt x="46894" y="407020"/>
                        <a:pt x="36294" y="393724"/>
                      </a:cubicBezTo>
                      <a:cubicBezTo>
                        <a:pt x="26951" y="380428"/>
                        <a:pt x="19045" y="352579"/>
                        <a:pt x="25514" y="329940"/>
                      </a:cubicBezTo>
                      <a:cubicBezTo>
                        <a:pt x="31982" y="306044"/>
                        <a:pt x="33239" y="279453"/>
                        <a:pt x="28029" y="268852"/>
                      </a:cubicBezTo>
                      <a:cubicBezTo>
                        <a:pt x="22818" y="259509"/>
                        <a:pt x="180" y="209201"/>
                        <a:pt x="0" y="193210"/>
                      </a:cubicBezTo>
                      <a:cubicBezTo>
                        <a:pt x="0" y="178657"/>
                        <a:pt x="1258" y="154760"/>
                        <a:pt x="9163" y="152065"/>
                      </a:cubicBezTo>
                      <a:lnTo>
                        <a:pt x="9163" y="152065"/>
                      </a:lnTo>
                      <a:close/>
                    </a:path>
                  </a:pathLst>
                </a:custGeom>
                <a:grpFill/>
                <a:ln w="17953" cap="flat">
                  <a:noFill/>
                  <a:prstDash val="solid"/>
                  <a:miter/>
                </a:ln>
              </p:spPr>
              <p:txBody>
                <a:bodyPr rtlCol="0" anchor="ctr"/>
                <a:lstStyle/>
                <a:p>
                  <a:endParaRPr lang="zh-CN" altLang="en-US" sz="1050"/>
                </a:p>
              </p:txBody>
            </p:sp>
            <p:sp>
              <p:nvSpPr>
                <p:cNvPr id="3047" name="任意多边形: 形状 1034"/>
                <p:cNvSpPr/>
                <p:nvPr/>
              </p:nvSpPr>
              <p:spPr>
                <a:xfrm>
                  <a:off x="3516292" y="4748716"/>
                  <a:ext cx="156494" cy="499847"/>
                </a:xfrm>
                <a:custGeom>
                  <a:avLst/>
                  <a:gdLst>
                    <a:gd name="connsiteX0" fmla="*/ 114990 w 156494"/>
                    <a:gd name="connsiteY0" fmla="*/ 499847 h 499847"/>
                    <a:gd name="connsiteX1" fmla="*/ 102593 w 156494"/>
                    <a:gd name="connsiteY1" fmla="*/ 495176 h 499847"/>
                    <a:gd name="connsiteX2" fmla="*/ 102593 w 156494"/>
                    <a:gd name="connsiteY2" fmla="*/ 495176 h 499847"/>
                    <a:gd name="connsiteX3" fmla="*/ 56237 w 156494"/>
                    <a:gd name="connsiteY3" fmla="*/ 438579 h 499847"/>
                    <a:gd name="connsiteX4" fmla="*/ 56237 w 156494"/>
                    <a:gd name="connsiteY4" fmla="*/ 438579 h 499847"/>
                    <a:gd name="connsiteX5" fmla="*/ 36833 w 156494"/>
                    <a:gd name="connsiteY5" fmla="*/ 397614 h 499847"/>
                    <a:gd name="connsiteX6" fmla="*/ 36833 w 156494"/>
                    <a:gd name="connsiteY6" fmla="*/ 397614 h 499847"/>
                    <a:gd name="connsiteX7" fmla="*/ 23178 w 156494"/>
                    <a:gd name="connsiteY7" fmla="*/ 350180 h 499847"/>
                    <a:gd name="connsiteX8" fmla="*/ 23178 w 156494"/>
                    <a:gd name="connsiteY8" fmla="*/ 350180 h 499847"/>
                    <a:gd name="connsiteX9" fmla="*/ 25693 w 156494"/>
                    <a:gd name="connsiteY9" fmla="*/ 331674 h 499847"/>
                    <a:gd name="connsiteX10" fmla="*/ 25693 w 156494"/>
                    <a:gd name="connsiteY10" fmla="*/ 331674 h 499847"/>
                    <a:gd name="connsiteX11" fmla="*/ 31263 w 156494"/>
                    <a:gd name="connsiteY11" fmla="*/ 291787 h 499847"/>
                    <a:gd name="connsiteX12" fmla="*/ 31263 w 156494"/>
                    <a:gd name="connsiteY12" fmla="*/ 291787 h 499847"/>
                    <a:gd name="connsiteX13" fmla="*/ 28208 w 156494"/>
                    <a:gd name="connsiteY13" fmla="*/ 272383 h 499847"/>
                    <a:gd name="connsiteX14" fmla="*/ 28208 w 156494"/>
                    <a:gd name="connsiteY14" fmla="*/ 272383 h 499847"/>
                    <a:gd name="connsiteX15" fmla="*/ 0 w 156494"/>
                    <a:gd name="connsiteY15" fmla="*/ 195483 h 499847"/>
                    <a:gd name="connsiteX16" fmla="*/ 0 w 156494"/>
                    <a:gd name="connsiteY16" fmla="*/ 195483 h 499847"/>
                    <a:gd name="connsiteX17" fmla="*/ 0 w 156494"/>
                    <a:gd name="connsiteY17" fmla="*/ 194585 h 499847"/>
                    <a:gd name="connsiteX18" fmla="*/ 0 w 156494"/>
                    <a:gd name="connsiteY18" fmla="*/ 194585 h 499847"/>
                    <a:gd name="connsiteX19" fmla="*/ 10780 w 156494"/>
                    <a:gd name="connsiteY19" fmla="*/ 151823 h 499847"/>
                    <a:gd name="connsiteX20" fmla="*/ 10780 w 156494"/>
                    <a:gd name="connsiteY20" fmla="*/ 151823 h 499847"/>
                    <a:gd name="connsiteX21" fmla="*/ 10780 w 156494"/>
                    <a:gd name="connsiteY21" fmla="*/ 151823 h 499847"/>
                    <a:gd name="connsiteX22" fmla="*/ 39348 w 156494"/>
                    <a:gd name="connsiteY22" fmla="*/ 138886 h 499847"/>
                    <a:gd name="connsiteX23" fmla="*/ 39348 w 156494"/>
                    <a:gd name="connsiteY23" fmla="*/ 138886 h 499847"/>
                    <a:gd name="connsiteX24" fmla="*/ 52105 w 156494"/>
                    <a:gd name="connsiteY24" fmla="*/ 117505 h 499847"/>
                    <a:gd name="connsiteX25" fmla="*/ 52105 w 156494"/>
                    <a:gd name="connsiteY25" fmla="*/ 117505 h 499847"/>
                    <a:gd name="connsiteX26" fmla="*/ 56776 w 156494"/>
                    <a:gd name="connsiteY26" fmla="*/ 120560 h 499847"/>
                    <a:gd name="connsiteX27" fmla="*/ 56776 w 156494"/>
                    <a:gd name="connsiteY27" fmla="*/ 120560 h 499847"/>
                    <a:gd name="connsiteX28" fmla="*/ 62526 w 156494"/>
                    <a:gd name="connsiteY28" fmla="*/ 127747 h 499847"/>
                    <a:gd name="connsiteX29" fmla="*/ 62526 w 156494"/>
                    <a:gd name="connsiteY29" fmla="*/ 127747 h 499847"/>
                    <a:gd name="connsiteX30" fmla="*/ 65760 w 156494"/>
                    <a:gd name="connsiteY30" fmla="*/ 126669 h 499847"/>
                    <a:gd name="connsiteX31" fmla="*/ 65760 w 156494"/>
                    <a:gd name="connsiteY31" fmla="*/ 126669 h 499847"/>
                    <a:gd name="connsiteX32" fmla="*/ 66838 w 156494"/>
                    <a:gd name="connsiteY32" fmla="*/ 125770 h 499847"/>
                    <a:gd name="connsiteX33" fmla="*/ 66838 w 156494"/>
                    <a:gd name="connsiteY33" fmla="*/ 125770 h 499847"/>
                    <a:gd name="connsiteX34" fmla="*/ 56597 w 156494"/>
                    <a:gd name="connsiteY34" fmla="*/ 108522 h 499847"/>
                    <a:gd name="connsiteX35" fmla="*/ 56597 w 156494"/>
                    <a:gd name="connsiteY35" fmla="*/ 108522 h 499847"/>
                    <a:gd name="connsiteX36" fmla="*/ 54261 w 156494"/>
                    <a:gd name="connsiteY36" fmla="*/ 99179 h 499847"/>
                    <a:gd name="connsiteX37" fmla="*/ 54261 w 156494"/>
                    <a:gd name="connsiteY37" fmla="*/ 99179 h 499847"/>
                    <a:gd name="connsiteX38" fmla="*/ 56058 w 156494"/>
                    <a:gd name="connsiteY38" fmla="*/ 95046 h 499847"/>
                    <a:gd name="connsiteX39" fmla="*/ 56058 w 156494"/>
                    <a:gd name="connsiteY39" fmla="*/ 95046 h 499847"/>
                    <a:gd name="connsiteX40" fmla="*/ 60010 w 156494"/>
                    <a:gd name="connsiteY40" fmla="*/ 93968 h 499847"/>
                    <a:gd name="connsiteX41" fmla="*/ 60010 w 156494"/>
                    <a:gd name="connsiteY41" fmla="*/ 93968 h 499847"/>
                    <a:gd name="connsiteX42" fmla="*/ 65940 w 156494"/>
                    <a:gd name="connsiteY42" fmla="*/ 94687 h 499847"/>
                    <a:gd name="connsiteX43" fmla="*/ 65940 w 156494"/>
                    <a:gd name="connsiteY43" fmla="*/ 94687 h 499847"/>
                    <a:gd name="connsiteX44" fmla="*/ 70611 w 156494"/>
                    <a:gd name="connsiteY44" fmla="*/ 95585 h 499847"/>
                    <a:gd name="connsiteX45" fmla="*/ 70611 w 156494"/>
                    <a:gd name="connsiteY45" fmla="*/ 95585 h 499847"/>
                    <a:gd name="connsiteX46" fmla="*/ 68455 w 156494"/>
                    <a:gd name="connsiteY46" fmla="*/ 91632 h 499847"/>
                    <a:gd name="connsiteX47" fmla="*/ 68455 w 156494"/>
                    <a:gd name="connsiteY47" fmla="*/ 91632 h 499847"/>
                    <a:gd name="connsiteX48" fmla="*/ 61807 w 156494"/>
                    <a:gd name="connsiteY48" fmla="*/ 64862 h 499847"/>
                    <a:gd name="connsiteX49" fmla="*/ 61807 w 156494"/>
                    <a:gd name="connsiteY49" fmla="*/ 64862 h 499847"/>
                    <a:gd name="connsiteX50" fmla="*/ 68635 w 156494"/>
                    <a:gd name="connsiteY50" fmla="*/ 54800 h 499847"/>
                    <a:gd name="connsiteX51" fmla="*/ 68635 w 156494"/>
                    <a:gd name="connsiteY51" fmla="*/ 54800 h 499847"/>
                    <a:gd name="connsiteX52" fmla="*/ 70252 w 156494"/>
                    <a:gd name="connsiteY52" fmla="*/ 54980 h 499847"/>
                    <a:gd name="connsiteX53" fmla="*/ 70252 w 156494"/>
                    <a:gd name="connsiteY53" fmla="*/ 54980 h 499847"/>
                    <a:gd name="connsiteX54" fmla="*/ 73306 w 156494"/>
                    <a:gd name="connsiteY54" fmla="*/ 55698 h 499847"/>
                    <a:gd name="connsiteX55" fmla="*/ 73306 w 156494"/>
                    <a:gd name="connsiteY55" fmla="*/ 55698 h 499847"/>
                    <a:gd name="connsiteX56" fmla="*/ 80493 w 156494"/>
                    <a:gd name="connsiteY56" fmla="*/ 44199 h 499847"/>
                    <a:gd name="connsiteX57" fmla="*/ 80493 w 156494"/>
                    <a:gd name="connsiteY57" fmla="*/ 44199 h 499847"/>
                    <a:gd name="connsiteX58" fmla="*/ 86961 w 156494"/>
                    <a:gd name="connsiteY58" fmla="*/ 25873 h 499847"/>
                    <a:gd name="connsiteX59" fmla="*/ 86961 w 156494"/>
                    <a:gd name="connsiteY59" fmla="*/ 25873 h 499847"/>
                    <a:gd name="connsiteX60" fmla="*/ 85524 w 156494"/>
                    <a:gd name="connsiteY60" fmla="*/ 19944 h 499847"/>
                    <a:gd name="connsiteX61" fmla="*/ 85524 w 156494"/>
                    <a:gd name="connsiteY61" fmla="*/ 19944 h 499847"/>
                    <a:gd name="connsiteX62" fmla="*/ 80493 w 156494"/>
                    <a:gd name="connsiteY62" fmla="*/ 6109 h 499847"/>
                    <a:gd name="connsiteX63" fmla="*/ 80493 w 156494"/>
                    <a:gd name="connsiteY63" fmla="*/ 6109 h 499847"/>
                    <a:gd name="connsiteX64" fmla="*/ 87141 w 156494"/>
                    <a:gd name="connsiteY64" fmla="*/ 0 h 499847"/>
                    <a:gd name="connsiteX65" fmla="*/ 87141 w 156494"/>
                    <a:gd name="connsiteY65" fmla="*/ 0 h 499847"/>
                    <a:gd name="connsiteX66" fmla="*/ 91094 w 156494"/>
                    <a:gd name="connsiteY66" fmla="*/ 539 h 499847"/>
                    <a:gd name="connsiteX67" fmla="*/ 91094 w 156494"/>
                    <a:gd name="connsiteY67" fmla="*/ 539 h 499847"/>
                    <a:gd name="connsiteX68" fmla="*/ 109959 w 156494"/>
                    <a:gd name="connsiteY68" fmla="*/ 15092 h 499847"/>
                    <a:gd name="connsiteX69" fmla="*/ 109959 w 156494"/>
                    <a:gd name="connsiteY69" fmla="*/ 15092 h 499847"/>
                    <a:gd name="connsiteX70" fmla="*/ 130083 w 156494"/>
                    <a:gd name="connsiteY70" fmla="*/ 58393 h 499847"/>
                    <a:gd name="connsiteX71" fmla="*/ 130083 w 156494"/>
                    <a:gd name="connsiteY71" fmla="*/ 58393 h 499847"/>
                    <a:gd name="connsiteX72" fmla="*/ 141941 w 156494"/>
                    <a:gd name="connsiteY72" fmla="*/ 105467 h 499847"/>
                    <a:gd name="connsiteX73" fmla="*/ 141941 w 156494"/>
                    <a:gd name="connsiteY73" fmla="*/ 105467 h 499847"/>
                    <a:gd name="connsiteX74" fmla="*/ 147331 w 156494"/>
                    <a:gd name="connsiteY74" fmla="*/ 131161 h 499847"/>
                    <a:gd name="connsiteX75" fmla="*/ 147331 w 156494"/>
                    <a:gd name="connsiteY75" fmla="*/ 131161 h 499847"/>
                    <a:gd name="connsiteX76" fmla="*/ 143378 w 156494"/>
                    <a:gd name="connsiteY76" fmla="*/ 138347 h 499847"/>
                    <a:gd name="connsiteX77" fmla="*/ 143378 w 156494"/>
                    <a:gd name="connsiteY77" fmla="*/ 138347 h 499847"/>
                    <a:gd name="connsiteX78" fmla="*/ 138527 w 156494"/>
                    <a:gd name="connsiteY78" fmla="*/ 133856 h 499847"/>
                    <a:gd name="connsiteX79" fmla="*/ 138527 w 156494"/>
                    <a:gd name="connsiteY79" fmla="*/ 133856 h 499847"/>
                    <a:gd name="connsiteX80" fmla="*/ 126489 w 156494"/>
                    <a:gd name="connsiteY80" fmla="*/ 115349 h 499847"/>
                    <a:gd name="connsiteX81" fmla="*/ 126489 w 156494"/>
                    <a:gd name="connsiteY81" fmla="*/ 115349 h 499847"/>
                    <a:gd name="connsiteX82" fmla="*/ 125950 w 156494"/>
                    <a:gd name="connsiteY82" fmla="*/ 116787 h 499847"/>
                    <a:gd name="connsiteX83" fmla="*/ 125950 w 156494"/>
                    <a:gd name="connsiteY83" fmla="*/ 116787 h 499847"/>
                    <a:gd name="connsiteX84" fmla="*/ 125591 w 156494"/>
                    <a:gd name="connsiteY84" fmla="*/ 118404 h 499847"/>
                    <a:gd name="connsiteX85" fmla="*/ 125591 w 156494"/>
                    <a:gd name="connsiteY85" fmla="*/ 118404 h 499847"/>
                    <a:gd name="connsiteX86" fmla="*/ 138168 w 156494"/>
                    <a:gd name="connsiteY86" fmla="*/ 155237 h 499847"/>
                    <a:gd name="connsiteX87" fmla="*/ 138168 w 156494"/>
                    <a:gd name="connsiteY87" fmla="*/ 155237 h 499847"/>
                    <a:gd name="connsiteX88" fmla="*/ 138347 w 156494"/>
                    <a:gd name="connsiteY88" fmla="*/ 160627 h 499847"/>
                    <a:gd name="connsiteX89" fmla="*/ 138347 w 156494"/>
                    <a:gd name="connsiteY89" fmla="*/ 160627 h 499847"/>
                    <a:gd name="connsiteX90" fmla="*/ 134574 w 156494"/>
                    <a:gd name="connsiteY90" fmla="*/ 195483 h 499847"/>
                    <a:gd name="connsiteX91" fmla="*/ 134574 w 156494"/>
                    <a:gd name="connsiteY91" fmla="*/ 195483 h 499847"/>
                    <a:gd name="connsiteX92" fmla="*/ 135652 w 156494"/>
                    <a:gd name="connsiteY92" fmla="*/ 202849 h 499847"/>
                    <a:gd name="connsiteX93" fmla="*/ 135652 w 156494"/>
                    <a:gd name="connsiteY93" fmla="*/ 202849 h 499847"/>
                    <a:gd name="connsiteX94" fmla="*/ 139785 w 156494"/>
                    <a:gd name="connsiteY94" fmla="*/ 260344 h 499847"/>
                    <a:gd name="connsiteX95" fmla="*/ 139785 w 156494"/>
                    <a:gd name="connsiteY95" fmla="*/ 260344 h 499847"/>
                    <a:gd name="connsiteX96" fmla="*/ 145175 w 156494"/>
                    <a:gd name="connsiteY96" fmla="*/ 335447 h 499847"/>
                    <a:gd name="connsiteX97" fmla="*/ 145175 w 156494"/>
                    <a:gd name="connsiteY97" fmla="*/ 335447 h 499847"/>
                    <a:gd name="connsiteX98" fmla="*/ 143917 w 156494"/>
                    <a:gd name="connsiteY98" fmla="*/ 351259 h 499847"/>
                    <a:gd name="connsiteX99" fmla="*/ 143917 w 156494"/>
                    <a:gd name="connsiteY99" fmla="*/ 351259 h 499847"/>
                    <a:gd name="connsiteX100" fmla="*/ 141042 w 156494"/>
                    <a:gd name="connsiteY100" fmla="*/ 372819 h 499847"/>
                    <a:gd name="connsiteX101" fmla="*/ 141042 w 156494"/>
                    <a:gd name="connsiteY101" fmla="*/ 372819 h 499847"/>
                    <a:gd name="connsiteX102" fmla="*/ 143917 w 156494"/>
                    <a:gd name="connsiteY102" fmla="*/ 384498 h 499847"/>
                    <a:gd name="connsiteX103" fmla="*/ 143917 w 156494"/>
                    <a:gd name="connsiteY103" fmla="*/ 384498 h 499847"/>
                    <a:gd name="connsiteX104" fmla="*/ 153440 w 156494"/>
                    <a:gd name="connsiteY104" fmla="*/ 435524 h 499847"/>
                    <a:gd name="connsiteX105" fmla="*/ 153440 w 156494"/>
                    <a:gd name="connsiteY105" fmla="*/ 435524 h 499847"/>
                    <a:gd name="connsiteX106" fmla="*/ 156494 w 156494"/>
                    <a:gd name="connsiteY106" fmla="*/ 460858 h 499847"/>
                    <a:gd name="connsiteX107" fmla="*/ 156494 w 156494"/>
                    <a:gd name="connsiteY107" fmla="*/ 460858 h 499847"/>
                    <a:gd name="connsiteX108" fmla="*/ 147331 w 156494"/>
                    <a:gd name="connsiteY108" fmla="*/ 477029 h 499847"/>
                    <a:gd name="connsiteX109" fmla="*/ 147331 w 156494"/>
                    <a:gd name="connsiteY109" fmla="*/ 477029 h 499847"/>
                    <a:gd name="connsiteX110" fmla="*/ 128286 w 156494"/>
                    <a:gd name="connsiteY110" fmla="*/ 487450 h 499847"/>
                    <a:gd name="connsiteX111" fmla="*/ 128286 w 156494"/>
                    <a:gd name="connsiteY111" fmla="*/ 487450 h 499847"/>
                    <a:gd name="connsiteX112" fmla="*/ 114990 w 156494"/>
                    <a:gd name="connsiteY112" fmla="*/ 499847 h 499847"/>
                    <a:gd name="connsiteX113" fmla="*/ 114990 w 156494"/>
                    <a:gd name="connsiteY113" fmla="*/ 499847 h 499847"/>
                    <a:gd name="connsiteX114" fmla="*/ 114990 w 156494"/>
                    <a:gd name="connsiteY114" fmla="*/ 499847 h 499847"/>
                    <a:gd name="connsiteX115" fmla="*/ 114990 w 156494"/>
                    <a:gd name="connsiteY115" fmla="*/ 499847 h 499847"/>
                    <a:gd name="connsiteX116" fmla="*/ 12577 w 156494"/>
                    <a:gd name="connsiteY116" fmla="*/ 156674 h 499847"/>
                    <a:gd name="connsiteX117" fmla="*/ 5211 w 156494"/>
                    <a:gd name="connsiteY117" fmla="*/ 194585 h 499847"/>
                    <a:gd name="connsiteX118" fmla="*/ 5211 w 156494"/>
                    <a:gd name="connsiteY118" fmla="*/ 194585 h 499847"/>
                    <a:gd name="connsiteX119" fmla="*/ 5211 w 156494"/>
                    <a:gd name="connsiteY119" fmla="*/ 195483 h 499847"/>
                    <a:gd name="connsiteX120" fmla="*/ 5211 w 156494"/>
                    <a:gd name="connsiteY120" fmla="*/ 195483 h 499847"/>
                    <a:gd name="connsiteX121" fmla="*/ 32880 w 156494"/>
                    <a:gd name="connsiteY121" fmla="*/ 270047 h 499847"/>
                    <a:gd name="connsiteX122" fmla="*/ 32880 w 156494"/>
                    <a:gd name="connsiteY122" fmla="*/ 270047 h 499847"/>
                    <a:gd name="connsiteX123" fmla="*/ 36473 w 156494"/>
                    <a:gd name="connsiteY123" fmla="*/ 291787 h 499847"/>
                    <a:gd name="connsiteX124" fmla="*/ 36473 w 156494"/>
                    <a:gd name="connsiteY124" fmla="*/ 291787 h 499847"/>
                    <a:gd name="connsiteX125" fmla="*/ 30544 w 156494"/>
                    <a:gd name="connsiteY125" fmla="*/ 332932 h 499847"/>
                    <a:gd name="connsiteX126" fmla="*/ 30544 w 156494"/>
                    <a:gd name="connsiteY126" fmla="*/ 332932 h 499847"/>
                    <a:gd name="connsiteX127" fmla="*/ 28208 w 156494"/>
                    <a:gd name="connsiteY127" fmla="*/ 350001 h 499847"/>
                    <a:gd name="connsiteX128" fmla="*/ 28208 w 156494"/>
                    <a:gd name="connsiteY128" fmla="*/ 350001 h 499847"/>
                    <a:gd name="connsiteX129" fmla="*/ 40786 w 156494"/>
                    <a:gd name="connsiteY129" fmla="*/ 394380 h 499847"/>
                    <a:gd name="connsiteX130" fmla="*/ 40786 w 156494"/>
                    <a:gd name="connsiteY130" fmla="*/ 394380 h 499847"/>
                    <a:gd name="connsiteX131" fmla="*/ 61268 w 156494"/>
                    <a:gd name="connsiteY131" fmla="*/ 438399 h 499847"/>
                    <a:gd name="connsiteX132" fmla="*/ 61268 w 156494"/>
                    <a:gd name="connsiteY132" fmla="*/ 438399 h 499847"/>
                    <a:gd name="connsiteX133" fmla="*/ 105108 w 156494"/>
                    <a:gd name="connsiteY133" fmla="*/ 490684 h 499847"/>
                    <a:gd name="connsiteX134" fmla="*/ 105108 w 156494"/>
                    <a:gd name="connsiteY134" fmla="*/ 490684 h 499847"/>
                    <a:gd name="connsiteX135" fmla="*/ 114990 w 156494"/>
                    <a:gd name="connsiteY135" fmla="*/ 494637 h 499847"/>
                    <a:gd name="connsiteX136" fmla="*/ 114990 w 156494"/>
                    <a:gd name="connsiteY136" fmla="*/ 494637 h 499847"/>
                    <a:gd name="connsiteX137" fmla="*/ 123794 w 156494"/>
                    <a:gd name="connsiteY137" fmla="*/ 485114 h 499847"/>
                    <a:gd name="connsiteX138" fmla="*/ 123794 w 156494"/>
                    <a:gd name="connsiteY138" fmla="*/ 485114 h 499847"/>
                    <a:gd name="connsiteX139" fmla="*/ 146433 w 156494"/>
                    <a:gd name="connsiteY139" fmla="*/ 471818 h 499847"/>
                    <a:gd name="connsiteX140" fmla="*/ 146433 w 156494"/>
                    <a:gd name="connsiteY140" fmla="*/ 471818 h 499847"/>
                    <a:gd name="connsiteX141" fmla="*/ 151463 w 156494"/>
                    <a:gd name="connsiteY141" fmla="*/ 460679 h 499847"/>
                    <a:gd name="connsiteX142" fmla="*/ 151463 w 156494"/>
                    <a:gd name="connsiteY142" fmla="*/ 460679 h 499847"/>
                    <a:gd name="connsiteX143" fmla="*/ 148409 w 156494"/>
                    <a:gd name="connsiteY143" fmla="*/ 436063 h 499847"/>
                    <a:gd name="connsiteX144" fmla="*/ 148409 w 156494"/>
                    <a:gd name="connsiteY144" fmla="*/ 436063 h 499847"/>
                    <a:gd name="connsiteX145" fmla="*/ 139246 w 156494"/>
                    <a:gd name="connsiteY145" fmla="*/ 386474 h 499847"/>
                    <a:gd name="connsiteX146" fmla="*/ 139246 w 156494"/>
                    <a:gd name="connsiteY146" fmla="*/ 386474 h 499847"/>
                    <a:gd name="connsiteX147" fmla="*/ 135832 w 156494"/>
                    <a:gd name="connsiteY147" fmla="*/ 372819 h 499847"/>
                    <a:gd name="connsiteX148" fmla="*/ 135832 w 156494"/>
                    <a:gd name="connsiteY148" fmla="*/ 372819 h 499847"/>
                    <a:gd name="connsiteX149" fmla="*/ 138886 w 156494"/>
                    <a:gd name="connsiteY149" fmla="*/ 350360 h 499847"/>
                    <a:gd name="connsiteX150" fmla="*/ 138886 w 156494"/>
                    <a:gd name="connsiteY150" fmla="*/ 350360 h 499847"/>
                    <a:gd name="connsiteX151" fmla="*/ 139964 w 156494"/>
                    <a:gd name="connsiteY151" fmla="*/ 335447 h 499847"/>
                    <a:gd name="connsiteX152" fmla="*/ 139964 w 156494"/>
                    <a:gd name="connsiteY152" fmla="*/ 335447 h 499847"/>
                    <a:gd name="connsiteX153" fmla="*/ 134574 w 156494"/>
                    <a:gd name="connsiteY153" fmla="*/ 260524 h 499847"/>
                    <a:gd name="connsiteX154" fmla="*/ 134574 w 156494"/>
                    <a:gd name="connsiteY154" fmla="*/ 260524 h 499847"/>
                    <a:gd name="connsiteX155" fmla="*/ 130622 w 156494"/>
                    <a:gd name="connsiteY155" fmla="*/ 204287 h 499847"/>
                    <a:gd name="connsiteX156" fmla="*/ 130622 w 156494"/>
                    <a:gd name="connsiteY156" fmla="*/ 204287 h 499847"/>
                    <a:gd name="connsiteX157" fmla="*/ 129364 w 156494"/>
                    <a:gd name="connsiteY157" fmla="*/ 195663 h 499847"/>
                    <a:gd name="connsiteX158" fmla="*/ 129364 w 156494"/>
                    <a:gd name="connsiteY158" fmla="*/ 195663 h 499847"/>
                    <a:gd name="connsiteX159" fmla="*/ 133137 w 156494"/>
                    <a:gd name="connsiteY159" fmla="*/ 160806 h 499847"/>
                    <a:gd name="connsiteX160" fmla="*/ 133137 w 156494"/>
                    <a:gd name="connsiteY160" fmla="*/ 160806 h 499847"/>
                    <a:gd name="connsiteX161" fmla="*/ 132957 w 156494"/>
                    <a:gd name="connsiteY161" fmla="*/ 155596 h 499847"/>
                    <a:gd name="connsiteX162" fmla="*/ 132957 w 156494"/>
                    <a:gd name="connsiteY162" fmla="*/ 155596 h 499847"/>
                    <a:gd name="connsiteX163" fmla="*/ 120380 w 156494"/>
                    <a:gd name="connsiteY163" fmla="*/ 118583 h 499847"/>
                    <a:gd name="connsiteX164" fmla="*/ 120380 w 156494"/>
                    <a:gd name="connsiteY164" fmla="*/ 118583 h 499847"/>
                    <a:gd name="connsiteX165" fmla="*/ 121099 w 156494"/>
                    <a:gd name="connsiteY165" fmla="*/ 115170 h 499847"/>
                    <a:gd name="connsiteX166" fmla="*/ 121099 w 156494"/>
                    <a:gd name="connsiteY166" fmla="*/ 115170 h 499847"/>
                    <a:gd name="connsiteX167" fmla="*/ 126130 w 156494"/>
                    <a:gd name="connsiteY167" fmla="*/ 110498 h 499847"/>
                    <a:gd name="connsiteX168" fmla="*/ 126130 w 156494"/>
                    <a:gd name="connsiteY168" fmla="*/ 110498 h 499847"/>
                    <a:gd name="connsiteX169" fmla="*/ 141941 w 156494"/>
                    <a:gd name="connsiteY169" fmla="*/ 129543 h 499847"/>
                    <a:gd name="connsiteX170" fmla="*/ 141941 w 156494"/>
                    <a:gd name="connsiteY170" fmla="*/ 129543 h 499847"/>
                    <a:gd name="connsiteX171" fmla="*/ 136910 w 156494"/>
                    <a:gd name="connsiteY171" fmla="*/ 107444 h 499847"/>
                    <a:gd name="connsiteX172" fmla="*/ 136910 w 156494"/>
                    <a:gd name="connsiteY172" fmla="*/ 107444 h 499847"/>
                    <a:gd name="connsiteX173" fmla="*/ 124692 w 156494"/>
                    <a:gd name="connsiteY173" fmla="*/ 59292 h 499847"/>
                    <a:gd name="connsiteX174" fmla="*/ 124692 w 156494"/>
                    <a:gd name="connsiteY174" fmla="*/ 59292 h 499847"/>
                    <a:gd name="connsiteX175" fmla="*/ 105288 w 156494"/>
                    <a:gd name="connsiteY175" fmla="*/ 17787 h 499847"/>
                    <a:gd name="connsiteX176" fmla="*/ 105288 w 156494"/>
                    <a:gd name="connsiteY176" fmla="*/ 17787 h 499847"/>
                    <a:gd name="connsiteX177" fmla="*/ 89477 w 156494"/>
                    <a:gd name="connsiteY177" fmla="*/ 5570 h 499847"/>
                    <a:gd name="connsiteX178" fmla="*/ 89477 w 156494"/>
                    <a:gd name="connsiteY178" fmla="*/ 5570 h 499847"/>
                    <a:gd name="connsiteX179" fmla="*/ 86782 w 156494"/>
                    <a:gd name="connsiteY179" fmla="*/ 5210 h 499847"/>
                    <a:gd name="connsiteX180" fmla="*/ 86782 w 156494"/>
                    <a:gd name="connsiteY180" fmla="*/ 5210 h 499847"/>
                    <a:gd name="connsiteX181" fmla="*/ 85344 w 156494"/>
                    <a:gd name="connsiteY181" fmla="*/ 6288 h 499847"/>
                    <a:gd name="connsiteX182" fmla="*/ 85344 w 156494"/>
                    <a:gd name="connsiteY182" fmla="*/ 6288 h 499847"/>
                    <a:gd name="connsiteX183" fmla="*/ 89836 w 156494"/>
                    <a:gd name="connsiteY183" fmla="*/ 17967 h 499847"/>
                    <a:gd name="connsiteX184" fmla="*/ 89836 w 156494"/>
                    <a:gd name="connsiteY184" fmla="*/ 17967 h 499847"/>
                    <a:gd name="connsiteX185" fmla="*/ 91812 w 156494"/>
                    <a:gd name="connsiteY185" fmla="*/ 26232 h 499847"/>
                    <a:gd name="connsiteX186" fmla="*/ 91812 w 156494"/>
                    <a:gd name="connsiteY186" fmla="*/ 26232 h 499847"/>
                    <a:gd name="connsiteX187" fmla="*/ 84625 w 156494"/>
                    <a:gd name="connsiteY187" fmla="*/ 47074 h 499847"/>
                    <a:gd name="connsiteX188" fmla="*/ 84625 w 156494"/>
                    <a:gd name="connsiteY188" fmla="*/ 47074 h 499847"/>
                    <a:gd name="connsiteX189" fmla="*/ 73126 w 156494"/>
                    <a:gd name="connsiteY189" fmla="*/ 61088 h 499847"/>
                    <a:gd name="connsiteX190" fmla="*/ 73126 w 156494"/>
                    <a:gd name="connsiteY190" fmla="*/ 61088 h 499847"/>
                    <a:gd name="connsiteX191" fmla="*/ 68635 w 156494"/>
                    <a:gd name="connsiteY191" fmla="*/ 60190 h 499847"/>
                    <a:gd name="connsiteX192" fmla="*/ 68635 w 156494"/>
                    <a:gd name="connsiteY192" fmla="*/ 60190 h 499847"/>
                    <a:gd name="connsiteX193" fmla="*/ 68635 w 156494"/>
                    <a:gd name="connsiteY193" fmla="*/ 60190 h 499847"/>
                    <a:gd name="connsiteX194" fmla="*/ 66838 w 156494"/>
                    <a:gd name="connsiteY194" fmla="*/ 65221 h 499847"/>
                    <a:gd name="connsiteX195" fmla="*/ 66838 w 156494"/>
                    <a:gd name="connsiteY195" fmla="*/ 65221 h 499847"/>
                    <a:gd name="connsiteX196" fmla="*/ 72947 w 156494"/>
                    <a:gd name="connsiteY196" fmla="*/ 89836 h 499847"/>
                    <a:gd name="connsiteX197" fmla="*/ 72947 w 156494"/>
                    <a:gd name="connsiteY197" fmla="*/ 89836 h 499847"/>
                    <a:gd name="connsiteX198" fmla="*/ 76900 w 156494"/>
                    <a:gd name="connsiteY198" fmla="*/ 98820 h 499847"/>
                    <a:gd name="connsiteX199" fmla="*/ 76900 w 156494"/>
                    <a:gd name="connsiteY199" fmla="*/ 98820 h 499847"/>
                    <a:gd name="connsiteX200" fmla="*/ 73665 w 156494"/>
                    <a:gd name="connsiteY200" fmla="*/ 102054 h 499847"/>
                    <a:gd name="connsiteX201" fmla="*/ 73665 w 156494"/>
                    <a:gd name="connsiteY201" fmla="*/ 102054 h 499847"/>
                    <a:gd name="connsiteX202" fmla="*/ 65041 w 156494"/>
                    <a:gd name="connsiteY202" fmla="*/ 100257 h 499847"/>
                    <a:gd name="connsiteX203" fmla="*/ 65041 w 156494"/>
                    <a:gd name="connsiteY203" fmla="*/ 100257 h 499847"/>
                    <a:gd name="connsiteX204" fmla="*/ 60010 w 156494"/>
                    <a:gd name="connsiteY204" fmla="*/ 99718 h 499847"/>
                    <a:gd name="connsiteX205" fmla="*/ 60010 w 156494"/>
                    <a:gd name="connsiteY205" fmla="*/ 99718 h 499847"/>
                    <a:gd name="connsiteX206" fmla="*/ 59112 w 156494"/>
                    <a:gd name="connsiteY206" fmla="*/ 99718 h 499847"/>
                    <a:gd name="connsiteX207" fmla="*/ 59112 w 156494"/>
                    <a:gd name="connsiteY207" fmla="*/ 99718 h 499847"/>
                    <a:gd name="connsiteX208" fmla="*/ 59292 w 156494"/>
                    <a:gd name="connsiteY208" fmla="*/ 99898 h 499847"/>
                    <a:gd name="connsiteX209" fmla="*/ 61448 w 156494"/>
                    <a:gd name="connsiteY209" fmla="*/ 107803 h 499847"/>
                    <a:gd name="connsiteX210" fmla="*/ 61448 w 156494"/>
                    <a:gd name="connsiteY210" fmla="*/ 107803 h 499847"/>
                    <a:gd name="connsiteX211" fmla="*/ 72048 w 156494"/>
                    <a:gd name="connsiteY211" fmla="*/ 126489 h 499847"/>
                    <a:gd name="connsiteX212" fmla="*/ 72048 w 156494"/>
                    <a:gd name="connsiteY212" fmla="*/ 126489 h 499847"/>
                    <a:gd name="connsiteX213" fmla="*/ 68096 w 156494"/>
                    <a:gd name="connsiteY213" fmla="*/ 131879 h 499847"/>
                    <a:gd name="connsiteX214" fmla="*/ 68096 w 156494"/>
                    <a:gd name="connsiteY214" fmla="*/ 131879 h 499847"/>
                    <a:gd name="connsiteX215" fmla="*/ 62706 w 156494"/>
                    <a:gd name="connsiteY215" fmla="*/ 133496 h 499847"/>
                    <a:gd name="connsiteX216" fmla="*/ 62706 w 156494"/>
                    <a:gd name="connsiteY216" fmla="*/ 133496 h 499847"/>
                    <a:gd name="connsiteX217" fmla="*/ 53003 w 156494"/>
                    <a:gd name="connsiteY217" fmla="*/ 124153 h 499847"/>
                    <a:gd name="connsiteX218" fmla="*/ 53003 w 156494"/>
                    <a:gd name="connsiteY218" fmla="*/ 124153 h 499847"/>
                    <a:gd name="connsiteX219" fmla="*/ 52285 w 156494"/>
                    <a:gd name="connsiteY219" fmla="*/ 123255 h 499847"/>
                    <a:gd name="connsiteX220" fmla="*/ 52285 w 156494"/>
                    <a:gd name="connsiteY220" fmla="*/ 123255 h 499847"/>
                    <a:gd name="connsiteX221" fmla="*/ 49230 w 156494"/>
                    <a:gd name="connsiteY221" fmla="*/ 127387 h 499847"/>
                    <a:gd name="connsiteX222" fmla="*/ 49230 w 156494"/>
                    <a:gd name="connsiteY222" fmla="*/ 127387 h 499847"/>
                    <a:gd name="connsiteX223" fmla="*/ 44379 w 156494"/>
                    <a:gd name="connsiteY223" fmla="*/ 141042 h 499847"/>
                    <a:gd name="connsiteX224" fmla="*/ 44379 w 156494"/>
                    <a:gd name="connsiteY224" fmla="*/ 141042 h 499847"/>
                    <a:gd name="connsiteX225" fmla="*/ 12757 w 156494"/>
                    <a:gd name="connsiteY225" fmla="*/ 157392 h 499847"/>
                    <a:gd name="connsiteX226" fmla="*/ 12757 w 156494"/>
                    <a:gd name="connsiteY226" fmla="*/ 157392 h 499847"/>
                    <a:gd name="connsiteX227" fmla="*/ 11858 w 156494"/>
                    <a:gd name="connsiteY227" fmla="*/ 155057 h 499847"/>
                    <a:gd name="connsiteX228" fmla="*/ 12577 w 156494"/>
                    <a:gd name="connsiteY228" fmla="*/ 156674 h 499847"/>
                    <a:gd name="connsiteX229" fmla="*/ 12577 w 156494"/>
                    <a:gd name="connsiteY229" fmla="*/ 156674 h 499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56494" h="499847">
                      <a:moveTo>
                        <a:pt x="114990" y="499847"/>
                      </a:moveTo>
                      <a:cubicBezTo>
                        <a:pt x="110858" y="499847"/>
                        <a:pt x="106905" y="497871"/>
                        <a:pt x="102593" y="495176"/>
                      </a:cubicBezTo>
                      <a:lnTo>
                        <a:pt x="102593" y="495176"/>
                      </a:lnTo>
                      <a:cubicBezTo>
                        <a:pt x="90195" y="487809"/>
                        <a:pt x="56956" y="459601"/>
                        <a:pt x="56237" y="438579"/>
                      </a:cubicBezTo>
                      <a:lnTo>
                        <a:pt x="56237" y="438579"/>
                      </a:lnTo>
                      <a:cubicBezTo>
                        <a:pt x="56058" y="420971"/>
                        <a:pt x="47613" y="411089"/>
                        <a:pt x="36833" y="397614"/>
                      </a:cubicBezTo>
                      <a:lnTo>
                        <a:pt x="36833" y="397614"/>
                      </a:lnTo>
                      <a:cubicBezTo>
                        <a:pt x="29466" y="387193"/>
                        <a:pt x="23178" y="368687"/>
                        <a:pt x="23178" y="350180"/>
                      </a:cubicBezTo>
                      <a:lnTo>
                        <a:pt x="23178" y="350180"/>
                      </a:lnTo>
                      <a:cubicBezTo>
                        <a:pt x="23178" y="343892"/>
                        <a:pt x="23896" y="337603"/>
                        <a:pt x="25693" y="331674"/>
                      </a:cubicBezTo>
                      <a:lnTo>
                        <a:pt x="25693" y="331674"/>
                      </a:lnTo>
                      <a:cubicBezTo>
                        <a:pt x="29466" y="318199"/>
                        <a:pt x="31443" y="303645"/>
                        <a:pt x="31263" y="291787"/>
                      </a:cubicBezTo>
                      <a:lnTo>
                        <a:pt x="31263" y="291787"/>
                      </a:lnTo>
                      <a:cubicBezTo>
                        <a:pt x="31263" y="283163"/>
                        <a:pt x="30185" y="275976"/>
                        <a:pt x="28208" y="272383"/>
                      </a:cubicBezTo>
                      <a:lnTo>
                        <a:pt x="28208" y="272383"/>
                      </a:lnTo>
                      <a:cubicBezTo>
                        <a:pt x="22639" y="262501"/>
                        <a:pt x="180" y="212911"/>
                        <a:pt x="0" y="195483"/>
                      </a:cubicBezTo>
                      <a:lnTo>
                        <a:pt x="0" y="195483"/>
                      </a:lnTo>
                      <a:cubicBezTo>
                        <a:pt x="0" y="195124"/>
                        <a:pt x="0" y="194764"/>
                        <a:pt x="0" y="194585"/>
                      </a:cubicBezTo>
                      <a:lnTo>
                        <a:pt x="0" y="194585"/>
                      </a:lnTo>
                      <a:cubicBezTo>
                        <a:pt x="539" y="179672"/>
                        <a:pt x="0" y="156853"/>
                        <a:pt x="10780" y="151823"/>
                      </a:cubicBezTo>
                      <a:lnTo>
                        <a:pt x="10780" y="151823"/>
                      </a:lnTo>
                      <a:lnTo>
                        <a:pt x="10780" y="151823"/>
                      </a:lnTo>
                      <a:cubicBezTo>
                        <a:pt x="18866" y="149128"/>
                        <a:pt x="36653" y="149667"/>
                        <a:pt x="39348" y="138886"/>
                      </a:cubicBezTo>
                      <a:lnTo>
                        <a:pt x="39348" y="138886"/>
                      </a:lnTo>
                      <a:cubicBezTo>
                        <a:pt x="42942" y="127387"/>
                        <a:pt x="45098" y="118583"/>
                        <a:pt x="52105" y="117505"/>
                      </a:cubicBezTo>
                      <a:lnTo>
                        <a:pt x="52105" y="117505"/>
                      </a:lnTo>
                      <a:cubicBezTo>
                        <a:pt x="54261" y="117505"/>
                        <a:pt x="56058" y="119122"/>
                        <a:pt x="56776" y="120560"/>
                      </a:cubicBezTo>
                      <a:lnTo>
                        <a:pt x="56776" y="120560"/>
                      </a:lnTo>
                      <a:cubicBezTo>
                        <a:pt x="61268" y="125590"/>
                        <a:pt x="61807" y="128465"/>
                        <a:pt x="62526" y="127747"/>
                      </a:cubicBezTo>
                      <a:lnTo>
                        <a:pt x="62526" y="127747"/>
                      </a:lnTo>
                      <a:cubicBezTo>
                        <a:pt x="62885" y="127747"/>
                        <a:pt x="63963" y="127567"/>
                        <a:pt x="65760" y="126669"/>
                      </a:cubicBezTo>
                      <a:lnTo>
                        <a:pt x="65760" y="126669"/>
                      </a:lnTo>
                      <a:cubicBezTo>
                        <a:pt x="67018" y="125950"/>
                        <a:pt x="66838" y="125770"/>
                        <a:pt x="66838" y="125770"/>
                      </a:cubicBezTo>
                      <a:lnTo>
                        <a:pt x="66838" y="125770"/>
                      </a:lnTo>
                      <a:cubicBezTo>
                        <a:pt x="67557" y="124333"/>
                        <a:pt x="58932" y="117326"/>
                        <a:pt x="56597" y="108522"/>
                      </a:cubicBezTo>
                      <a:lnTo>
                        <a:pt x="56597" y="108522"/>
                      </a:lnTo>
                      <a:cubicBezTo>
                        <a:pt x="55159" y="104210"/>
                        <a:pt x="54261" y="101515"/>
                        <a:pt x="54261" y="99179"/>
                      </a:cubicBezTo>
                      <a:lnTo>
                        <a:pt x="54261" y="99179"/>
                      </a:lnTo>
                      <a:cubicBezTo>
                        <a:pt x="54261" y="97742"/>
                        <a:pt x="54620" y="96124"/>
                        <a:pt x="56058" y="95046"/>
                      </a:cubicBezTo>
                      <a:lnTo>
                        <a:pt x="56058" y="95046"/>
                      </a:lnTo>
                      <a:cubicBezTo>
                        <a:pt x="57315" y="93968"/>
                        <a:pt x="58753" y="93968"/>
                        <a:pt x="60010" y="93968"/>
                      </a:cubicBezTo>
                      <a:lnTo>
                        <a:pt x="60010" y="93968"/>
                      </a:lnTo>
                      <a:cubicBezTo>
                        <a:pt x="61627" y="93968"/>
                        <a:pt x="63604" y="94148"/>
                        <a:pt x="65940" y="94687"/>
                      </a:cubicBezTo>
                      <a:lnTo>
                        <a:pt x="65940" y="94687"/>
                      </a:lnTo>
                      <a:cubicBezTo>
                        <a:pt x="67736" y="95046"/>
                        <a:pt x="69353" y="95406"/>
                        <a:pt x="70611" y="95585"/>
                      </a:cubicBezTo>
                      <a:lnTo>
                        <a:pt x="70611" y="95585"/>
                      </a:lnTo>
                      <a:cubicBezTo>
                        <a:pt x="70072" y="94507"/>
                        <a:pt x="69353" y="93250"/>
                        <a:pt x="68455" y="91632"/>
                      </a:cubicBezTo>
                      <a:lnTo>
                        <a:pt x="68455" y="91632"/>
                      </a:lnTo>
                      <a:cubicBezTo>
                        <a:pt x="65041" y="84086"/>
                        <a:pt x="61807" y="72947"/>
                        <a:pt x="61807" y="64862"/>
                      </a:cubicBezTo>
                      <a:lnTo>
                        <a:pt x="61807" y="64862"/>
                      </a:lnTo>
                      <a:cubicBezTo>
                        <a:pt x="61807" y="60370"/>
                        <a:pt x="63065" y="54980"/>
                        <a:pt x="68635" y="54800"/>
                      </a:cubicBezTo>
                      <a:lnTo>
                        <a:pt x="68635" y="54800"/>
                      </a:lnTo>
                      <a:cubicBezTo>
                        <a:pt x="68814" y="54800"/>
                        <a:pt x="69533" y="54800"/>
                        <a:pt x="70252" y="54980"/>
                      </a:cubicBezTo>
                      <a:lnTo>
                        <a:pt x="70252" y="54980"/>
                      </a:lnTo>
                      <a:cubicBezTo>
                        <a:pt x="71689" y="55519"/>
                        <a:pt x="72767" y="55698"/>
                        <a:pt x="73306" y="55698"/>
                      </a:cubicBezTo>
                      <a:lnTo>
                        <a:pt x="73306" y="55698"/>
                      </a:lnTo>
                      <a:cubicBezTo>
                        <a:pt x="74384" y="56417"/>
                        <a:pt x="75103" y="53363"/>
                        <a:pt x="80493" y="44199"/>
                      </a:cubicBezTo>
                      <a:lnTo>
                        <a:pt x="80493" y="44199"/>
                      </a:lnTo>
                      <a:cubicBezTo>
                        <a:pt x="84266" y="37731"/>
                        <a:pt x="86961" y="31263"/>
                        <a:pt x="86961" y="25873"/>
                      </a:cubicBezTo>
                      <a:lnTo>
                        <a:pt x="86961" y="25873"/>
                      </a:lnTo>
                      <a:cubicBezTo>
                        <a:pt x="86961" y="23717"/>
                        <a:pt x="86602" y="21740"/>
                        <a:pt x="85524" y="19944"/>
                      </a:cubicBezTo>
                      <a:lnTo>
                        <a:pt x="85524" y="19944"/>
                      </a:lnTo>
                      <a:cubicBezTo>
                        <a:pt x="83368" y="15452"/>
                        <a:pt x="80673" y="10601"/>
                        <a:pt x="80493" y="6109"/>
                      </a:cubicBezTo>
                      <a:lnTo>
                        <a:pt x="80493" y="6109"/>
                      </a:lnTo>
                      <a:cubicBezTo>
                        <a:pt x="80493" y="3054"/>
                        <a:pt x="83188" y="0"/>
                        <a:pt x="87141" y="0"/>
                      </a:cubicBezTo>
                      <a:lnTo>
                        <a:pt x="87141" y="0"/>
                      </a:lnTo>
                      <a:cubicBezTo>
                        <a:pt x="88219" y="0"/>
                        <a:pt x="89477" y="180"/>
                        <a:pt x="91094" y="539"/>
                      </a:cubicBezTo>
                      <a:lnTo>
                        <a:pt x="91094" y="539"/>
                      </a:lnTo>
                      <a:cubicBezTo>
                        <a:pt x="101874" y="2875"/>
                        <a:pt x="103491" y="5749"/>
                        <a:pt x="109959" y="15092"/>
                      </a:cubicBezTo>
                      <a:lnTo>
                        <a:pt x="109959" y="15092"/>
                      </a:lnTo>
                      <a:cubicBezTo>
                        <a:pt x="115170" y="25334"/>
                        <a:pt x="127208" y="42762"/>
                        <a:pt x="130083" y="58393"/>
                      </a:cubicBezTo>
                      <a:lnTo>
                        <a:pt x="130083" y="58393"/>
                      </a:lnTo>
                      <a:cubicBezTo>
                        <a:pt x="131340" y="72587"/>
                        <a:pt x="135293" y="86961"/>
                        <a:pt x="141941" y="105467"/>
                      </a:cubicBezTo>
                      <a:lnTo>
                        <a:pt x="141941" y="105467"/>
                      </a:lnTo>
                      <a:cubicBezTo>
                        <a:pt x="145534" y="114990"/>
                        <a:pt x="147331" y="125051"/>
                        <a:pt x="147331" y="131161"/>
                      </a:cubicBezTo>
                      <a:lnTo>
                        <a:pt x="147331" y="131161"/>
                      </a:lnTo>
                      <a:cubicBezTo>
                        <a:pt x="146792" y="134035"/>
                        <a:pt x="148229" y="137089"/>
                        <a:pt x="143378" y="138347"/>
                      </a:cubicBezTo>
                      <a:lnTo>
                        <a:pt x="143378" y="138347"/>
                      </a:lnTo>
                      <a:cubicBezTo>
                        <a:pt x="140324" y="137988"/>
                        <a:pt x="139964" y="136191"/>
                        <a:pt x="138527" y="133856"/>
                      </a:cubicBezTo>
                      <a:lnTo>
                        <a:pt x="138527" y="133856"/>
                      </a:lnTo>
                      <a:cubicBezTo>
                        <a:pt x="136191" y="126309"/>
                        <a:pt x="128286" y="116068"/>
                        <a:pt x="126489" y="115349"/>
                      </a:cubicBezTo>
                      <a:lnTo>
                        <a:pt x="126489" y="115349"/>
                      </a:lnTo>
                      <a:cubicBezTo>
                        <a:pt x="126309" y="115529"/>
                        <a:pt x="126130" y="115888"/>
                        <a:pt x="125950" y="116787"/>
                      </a:cubicBezTo>
                      <a:lnTo>
                        <a:pt x="125950" y="116787"/>
                      </a:lnTo>
                      <a:cubicBezTo>
                        <a:pt x="125770" y="117326"/>
                        <a:pt x="125591" y="117865"/>
                        <a:pt x="125591" y="118404"/>
                      </a:cubicBezTo>
                      <a:lnTo>
                        <a:pt x="125591" y="118404"/>
                      </a:lnTo>
                      <a:cubicBezTo>
                        <a:pt x="125052" y="124153"/>
                        <a:pt x="137988" y="136730"/>
                        <a:pt x="138168" y="155237"/>
                      </a:cubicBezTo>
                      <a:lnTo>
                        <a:pt x="138168" y="155237"/>
                      </a:lnTo>
                      <a:cubicBezTo>
                        <a:pt x="138347" y="157033"/>
                        <a:pt x="138347" y="158830"/>
                        <a:pt x="138347" y="160627"/>
                      </a:cubicBezTo>
                      <a:lnTo>
                        <a:pt x="138347" y="160627"/>
                      </a:lnTo>
                      <a:cubicBezTo>
                        <a:pt x="138347" y="175360"/>
                        <a:pt x="134574" y="186679"/>
                        <a:pt x="134574" y="195483"/>
                      </a:cubicBezTo>
                      <a:lnTo>
                        <a:pt x="134574" y="195483"/>
                      </a:lnTo>
                      <a:cubicBezTo>
                        <a:pt x="134574" y="197998"/>
                        <a:pt x="134934" y="200334"/>
                        <a:pt x="135652" y="202849"/>
                      </a:cubicBezTo>
                      <a:lnTo>
                        <a:pt x="135652" y="202849"/>
                      </a:lnTo>
                      <a:cubicBezTo>
                        <a:pt x="138347" y="215247"/>
                        <a:pt x="139785" y="239143"/>
                        <a:pt x="139785" y="260344"/>
                      </a:cubicBezTo>
                      <a:lnTo>
                        <a:pt x="139785" y="260344"/>
                      </a:lnTo>
                      <a:cubicBezTo>
                        <a:pt x="140863" y="277952"/>
                        <a:pt x="145175" y="312629"/>
                        <a:pt x="145175" y="335447"/>
                      </a:cubicBezTo>
                      <a:lnTo>
                        <a:pt x="145175" y="335447"/>
                      </a:lnTo>
                      <a:cubicBezTo>
                        <a:pt x="145175" y="341736"/>
                        <a:pt x="144816" y="347306"/>
                        <a:pt x="143917" y="351259"/>
                      </a:cubicBezTo>
                      <a:lnTo>
                        <a:pt x="143917" y="351259"/>
                      </a:lnTo>
                      <a:cubicBezTo>
                        <a:pt x="142480" y="361320"/>
                        <a:pt x="141042" y="367609"/>
                        <a:pt x="141042" y="372819"/>
                      </a:cubicBezTo>
                      <a:lnTo>
                        <a:pt x="141042" y="372819"/>
                      </a:lnTo>
                      <a:cubicBezTo>
                        <a:pt x="141042" y="376772"/>
                        <a:pt x="141761" y="380006"/>
                        <a:pt x="143917" y="384498"/>
                      </a:cubicBezTo>
                      <a:lnTo>
                        <a:pt x="143917" y="384498"/>
                      </a:lnTo>
                      <a:cubicBezTo>
                        <a:pt x="148050" y="395817"/>
                        <a:pt x="150745" y="417018"/>
                        <a:pt x="153440" y="435524"/>
                      </a:cubicBezTo>
                      <a:lnTo>
                        <a:pt x="153440" y="435524"/>
                      </a:lnTo>
                      <a:cubicBezTo>
                        <a:pt x="154877" y="444149"/>
                        <a:pt x="156494" y="453312"/>
                        <a:pt x="156494" y="460858"/>
                      </a:cubicBezTo>
                      <a:lnTo>
                        <a:pt x="156494" y="460858"/>
                      </a:lnTo>
                      <a:cubicBezTo>
                        <a:pt x="156494" y="468045"/>
                        <a:pt x="154697" y="475053"/>
                        <a:pt x="147331" y="477029"/>
                      </a:cubicBezTo>
                      <a:lnTo>
                        <a:pt x="147331" y="477029"/>
                      </a:lnTo>
                      <a:cubicBezTo>
                        <a:pt x="135652" y="478825"/>
                        <a:pt x="134934" y="475232"/>
                        <a:pt x="128286" y="487450"/>
                      </a:cubicBezTo>
                      <a:lnTo>
                        <a:pt x="128286" y="487450"/>
                      </a:lnTo>
                      <a:cubicBezTo>
                        <a:pt x="125591" y="495176"/>
                        <a:pt x="121099" y="499847"/>
                        <a:pt x="114990" y="499847"/>
                      </a:cubicBezTo>
                      <a:lnTo>
                        <a:pt x="114990" y="499847"/>
                      </a:lnTo>
                      <a:cubicBezTo>
                        <a:pt x="115170" y="499847"/>
                        <a:pt x="115170" y="499847"/>
                        <a:pt x="114990" y="499847"/>
                      </a:cubicBezTo>
                      <a:lnTo>
                        <a:pt x="114990" y="499847"/>
                      </a:lnTo>
                      <a:close/>
                      <a:moveTo>
                        <a:pt x="12577" y="156674"/>
                      </a:moveTo>
                      <a:cubicBezTo>
                        <a:pt x="7906" y="156853"/>
                        <a:pt x="4672" y="180211"/>
                        <a:pt x="5211" y="194585"/>
                      </a:cubicBezTo>
                      <a:lnTo>
                        <a:pt x="5211" y="194585"/>
                      </a:lnTo>
                      <a:cubicBezTo>
                        <a:pt x="5211" y="194764"/>
                        <a:pt x="5211" y="195124"/>
                        <a:pt x="5211" y="195483"/>
                      </a:cubicBezTo>
                      <a:lnTo>
                        <a:pt x="5211" y="195483"/>
                      </a:lnTo>
                      <a:cubicBezTo>
                        <a:pt x="5031" y="210036"/>
                        <a:pt x="27669" y="261243"/>
                        <a:pt x="32880" y="270047"/>
                      </a:cubicBezTo>
                      <a:lnTo>
                        <a:pt x="32880" y="270047"/>
                      </a:lnTo>
                      <a:cubicBezTo>
                        <a:pt x="35395" y="275257"/>
                        <a:pt x="36473" y="282803"/>
                        <a:pt x="36473" y="291787"/>
                      </a:cubicBezTo>
                      <a:lnTo>
                        <a:pt x="36473" y="291787"/>
                      </a:lnTo>
                      <a:cubicBezTo>
                        <a:pt x="36473" y="304005"/>
                        <a:pt x="34497" y="318918"/>
                        <a:pt x="30544" y="332932"/>
                      </a:cubicBezTo>
                      <a:lnTo>
                        <a:pt x="30544" y="332932"/>
                      </a:lnTo>
                      <a:cubicBezTo>
                        <a:pt x="28927" y="338322"/>
                        <a:pt x="28208" y="344251"/>
                        <a:pt x="28208" y="350001"/>
                      </a:cubicBezTo>
                      <a:lnTo>
                        <a:pt x="28208" y="350001"/>
                      </a:lnTo>
                      <a:cubicBezTo>
                        <a:pt x="28208" y="367249"/>
                        <a:pt x="34317" y="385037"/>
                        <a:pt x="40786" y="394380"/>
                      </a:cubicBezTo>
                      <a:lnTo>
                        <a:pt x="40786" y="394380"/>
                      </a:lnTo>
                      <a:cubicBezTo>
                        <a:pt x="51206" y="407496"/>
                        <a:pt x="61268" y="418995"/>
                        <a:pt x="61268" y="438399"/>
                      </a:cubicBezTo>
                      <a:lnTo>
                        <a:pt x="61268" y="438399"/>
                      </a:lnTo>
                      <a:cubicBezTo>
                        <a:pt x="60729" y="454570"/>
                        <a:pt x="93609" y="484575"/>
                        <a:pt x="105108" y="490684"/>
                      </a:cubicBezTo>
                      <a:lnTo>
                        <a:pt x="105108" y="490684"/>
                      </a:lnTo>
                      <a:cubicBezTo>
                        <a:pt x="109241" y="493379"/>
                        <a:pt x="112654" y="494637"/>
                        <a:pt x="114990" y="494637"/>
                      </a:cubicBezTo>
                      <a:lnTo>
                        <a:pt x="114990" y="494637"/>
                      </a:lnTo>
                      <a:cubicBezTo>
                        <a:pt x="118044" y="494637"/>
                        <a:pt x="120740" y="492840"/>
                        <a:pt x="123794" y="485114"/>
                      </a:cubicBezTo>
                      <a:lnTo>
                        <a:pt x="123794" y="485114"/>
                      </a:lnTo>
                      <a:cubicBezTo>
                        <a:pt x="130262" y="470920"/>
                        <a:pt x="137269" y="472717"/>
                        <a:pt x="146433" y="471818"/>
                      </a:cubicBezTo>
                      <a:lnTo>
                        <a:pt x="146433" y="471818"/>
                      </a:lnTo>
                      <a:cubicBezTo>
                        <a:pt x="149846" y="470920"/>
                        <a:pt x="151284" y="467506"/>
                        <a:pt x="151463" y="460679"/>
                      </a:cubicBezTo>
                      <a:lnTo>
                        <a:pt x="151463" y="460679"/>
                      </a:lnTo>
                      <a:cubicBezTo>
                        <a:pt x="151463" y="453851"/>
                        <a:pt x="149846" y="444867"/>
                        <a:pt x="148409" y="436063"/>
                      </a:cubicBezTo>
                      <a:lnTo>
                        <a:pt x="148409" y="436063"/>
                      </a:lnTo>
                      <a:cubicBezTo>
                        <a:pt x="145714" y="417557"/>
                        <a:pt x="143019" y="396177"/>
                        <a:pt x="139246" y="386474"/>
                      </a:cubicBezTo>
                      <a:lnTo>
                        <a:pt x="139246" y="386474"/>
                      </a:lnTo>
                      <a:cubicBezTo>
                        <a:pt x="136730" y="381623"/>
                        <a:pt x="135832" y="377311"/>
                        <a:pt x="135832" y="372819"/>
                      </a:cubicBezTo>
                      <a:lnTo>
                        <a:pt x="135832" y="372819"/>
                      </a:lnTo>
                      <a:cubicBezTo>
                        <a:pt x="135832" y="366710"/>
                        <a:pt x="137449" y="360242"/>
                        <a:pt x="138886" y="350360"/>
                      </a:cubicBezTo>
                      <a:lnTo>
                        <a:pt x="138886" y="350360"/>
                      </a:lnTo>
                      <a:cubicBezTo>
                        <a:pt x="139605" y="346767"/>
                        <a:pt x="139964" y="341556"/>
                        <a:pt x="139964" y="335447"/>
                      </a:cubicBezTo>
                      <a:lnTo>
                        <a:pt x="139964" y="335447"/>
                      </a:lnTo>
                      <a:cubicBezTo>
                        <a:pt x="139964" y="313168"/>
                        <a:pt x="135652" y="278491"/>
                        <a:pt x="134574" y="260524"/>
                      </a:cubicBezTo>
                      <a:lnTo>
                        <a:pt x="134574" y="260524"/>
                      </a:lnTo>
                      <a:cubicBezTo>
                        <a:pt x="134574" y="239323"/>
                        <a:pt x="133137" y="215426"/>
                        <a:pt x="130622" y="204287"/>
                      </a:cubicBezTo>
                      <a:lnTo>
                        <a:pt x="130622" y="204287"/>
                      </a:lnTo>
                      <a:cubicBezTo>
                        <a:pt x="129723" y="201412"/>
                        <a:pt x="129364" y="198537"/>
                        <a:pt x="129364" y="195663"/>
                      </a:cubicBezTo>
                      <a:lnTo>
                        <a:pt x="129364" y="195663"/>
                      </a:lnTo>
                      <a:cubicBezTo>
                        <a:pt x="129364" y="185601"/>
                        <a:pt x="133137" y="174641"/>
                        <a:pt x="133137" y="160806"/>
                      </a:cubicBezTo>
                      <a:lnTo>
                        <a:pt x="133137" y="160806"/>
                      </a:lnTo>
                      <a:cubicBezTo>
                        <a:pt x="133137" y="159189"/>
                        <a:pt x="133137" y="157572"/>
                        <a:pt x="132957" y="155596"/>
                      </a:cubicBezTo>
                      <a:lnTo>
                        <a:pt x="132957" y="155596"/>
                      </a:lnTo>
                      <a:cubicBezTo>
                        <a:pt x="132957" y="138886"/>
                        <a:pt x="120919" y="128645"/>
                        <a:pt x="120380" y="118583"/>
                      </a:cubicBezTo>
                      <a:lnTo>
                        <a:pt x="120380" y="118583"/>
                      </a:lnTo>
                      <a:cubicBezTo>
                        <a:pt x="120380" y="117326"/>
                        <a:pt x="120740" y="115888"/>
                        <a:pt x="121099" y="115170"/>
                      </a:cubicBezTo>
                      <a:lnTo>
                        <a:pt x="121099" y="115170"/>
                      </a:lnTo>
                      <a:cubicBezTo>
                        <a:pt x="121458" y="112834"/>
                        <a:pt x="123435" y="110319"/>
                        <a:pt x="126130" y="110498"/>
                      </a:cubicBezTo>
                      <a:lnTo>
                        <a:pt x="126130" y="110498"/>
                      </a:lnTo>
                      <a:cubicBezTo>
                        <a:pt x="132957" y="111576"/>
                        <a:pt x="138168" y="121458"/>
                        <a:pt x="141941" y="129543"/>
                      </a:cubicBezTo>
                      <a:lnTo>
                        <a:pt x="141941" y="129543"/>
                      </a:lnTo>
                      <a:cubicBezTo>
                        <a:pt x="141582" y="123973"/>
                        <a:pt x="139964" y="115349"/>
                        <a:pt x="136910" y="107444"/>
                      </a:cubicBezTo>
                      <a:lnTo>
                        <a:pt x="136910" y="107444"/>
                      </a:lnTo>
                      <a:cubicBezTo>
                        <a:pt x="130262" y="88758"/>
                        <a:pt x="126130" y="74025"/>
                        <a:pt x="124692" y="59292"/>
                      </a:cubicBezTo>
                      <a:lnTo>
                        <a:pt x="124692" y="59292"/>
                      </a:lnTo>
                      <a:cubicBezTo>
                        <a:pt x="122177" y="45457"/>
                        <a:pt x="110498" y="28208"/>
                        <a:pt x="105288" y="17787"/>
                      </a:cubicBezTo>
                      <a:lnTo>
                        <a:pt x="105288" y="17787"/>
                      </a:lnTo>
                      <a:cubicBezTo>
                        <a:pt x="98281" y="8085"/>
                        <a:pt x="99898" y="8265"/>
                        <a:pt x="89477" y="5570"/>
                      </a:cubicBezTo>
                      <a:lnTo>
                        <a:pt x="89477" y="5570"/>
                      </a:lnTo>
                      <a:cubicBezTo>
                        <a:pt x="88399" y="5210"/>
                        <a:pt x="87500" y="5210"/>
                        <a:pt x="86782" y="5210"/>
                      </a:cubicBezTo>
                      <a:lnTo>
                        <a:pt x="86782" y="5210"/>
                      </a:lnTo>
                      <a:cubicBezTo>
                        <a:pt x="85344" y="5570"/>
                        <a:pt x="85704" y="5031"/>
                        <a:pt x="85344" y="6288"/>
                      </a:cubicBezTo>
                      <a:lnTo>
                        <a:pt x="85344" y="6288"/>
                      </a:lnTo>
                      <a:cubicBezTo>
                        <a:pt x="85165" y="8445"/>
                        <a:pt x="87500" y="13655"/>
                        <a:pt x="89836" y="17967"/>
                      </a:cubicBezTo>
                      <a:lnTo>
                        <a:pt x="89836" y="17967"/>
                      </a:lnTo>
                      <a:cubicBezTo>
                        <a:pt x="91094" y="20662"/>
                        <a:pt x="91812" y="23357"/>
                        <a:pt x="91812" y="26232"/>
                      </a:cubicBezTo>
                      <a:lnTo>
                        <a:pt x="91812" y="26232"/>
                      </a:lnTo>
                      <a:cubicBezTo>
                        <a:pt x="91812" y="33239"/>
                        <a:pt x="88399" y="40246"/>
                        <a:pt x="84625" y="47074"/>
                      </a:cubicBezTo>
                      <a:lnTo>
                        <a:pt x="84625" y="47074"/>
                      </a:lnTo>
                      <a:cubicBezTo>
                        <a:pt x="79415" y="54800"/>
                        <a:pt x="79954" y="60190"/>
                        <a:pt x="73126" y="61088"/>
                      </a:cubicBezTo>
                      <a:lnTo>
                        <a:pt x="73126" y="61088"/>
                      </a:lnTo>
                      <a:cubicBezTo>
                        <a:pt x="71689" y="61088"/>
                        <a:pt x="70252" y="60729"/>
                        <a:pt x="68635" y="60190"/>
                      </a:cubicBezTo>
                      <a:lnTo>
                        <a:pt x="68635" y="60190"/>
                      </a:lnTo>
                      <a:lnTo>
                        <a:pt x="68635" y="60190"/>
                      </a:lnTo>
                      <a:cubicBezTo>
                        <a:pt x="67916" y="60190"/>
                        <a:pt x="67018" y="60729"/>
                        <a:pt x="66838" y="65221"/>
                      </a:cubicBezTo>
                      <a:lnTo>
                        <a:pt x="66838" y="65221"/>
                      </a:lnTo>
                      <a:cubicBezTo>
                        <a:pt x="66838" y="71869"/>
                        <a:pt x="69892" y="83008"/>
                        <a:pt x="72947" y="89836"/>
                      </a:cubicBezTo>
                      <a:lnTo>
                        <a:pt x="72947" y="89836"/>
                      </a:lnTo>
                      <a:cubicBezTo>
                        <a:pt x="75462" y="94507"/>
                        <a:pt x="76720" y="96124"/>
                        <a:pt x="76900" y="98820"/>
                      </a:cubicBezTo>
                      <a:lnTo>
                        <a:pt x="76900" y="98820"/>
                      </a:lnTo>
                      <a:cubicBezTo>
                        <a:pt x="76900" y="100437"/>
                        <a:pt x="74744" y="102054"/>
                        <a:pt x="73665" y="102054"/>
                      </a:cubicBezTo>
                      <a:lnTo>
                        <a:pt x="73665" y="102054"/>
                      </a:lnTo>
                      <a:cubicBezTo>
                        <a:pt x="71330" y="101874"/>
                        <a:pt x="69174" y="100796"/>
                        <a:pt x="65041" y="100257"/>
                      </a:cubicBezTo>
                      <a:lnTo>
                        <a:pt x="65041" y="100257"/>
                      </a:lnTo>
                      <a:cubicBezTo>
                        <a:pt x="62706" y="99898"/>
                        <a:pt x="61088" y="99538"/>
                        <a:pt x="60010" y="99718"/>
                      </a:cubicBezTo>
                      <a:lnTo>
                        <a:pt x="60010" y="99718"/>
                      </a:lnTo>
                      <a:cubicBezTo>
                        <a:pt x="59112" y="99718"/>
                        <a:pt x="59112" y="99718"/>
                        <a:pt x="59112" y="99718"/>
                      </a:cubicBezTo>
                      <a:lnTo>
                        <a:pt x="59112" y="99718"/>
                      </a:lnTo>
                      <a:lnTo>
                        <a:pt x="59292" y="99898"/>
                      </a:lnTo>
                      <a:cubicBezTo>
                        <a:pt x="59292" y="100976"/>
                        <a:pt x="60010" y="103670"/>
                        <a:pt x="61448" y="107803"/>
                      </a:cubicBezTo>
                      <a:lnTo>
                        <a:pt x="61448" y="107803"/>
                      </a:lnTo>
                      <a:cubicBezTo>
                        <a:pt x="62885" y="115170"/>
                        <a:pt x="71150" y="119662"/>
                        <a:pt x="72048" y="126489"/>
                      </a:cubicBezTo>
                      <a:lnTo>
                        <a:pt x="72048" y="126489"/>
                      </a:lnTo>
                      <a:cubicBezTo>
                        <a:pt x="72048" y="128825"/>
                        <a:pt x="70431" y="130801"/>
                        <a:pt x="68096" y="131879"/>
                      </a:cubicBezTo>
                      <a:lnTo>
                        <a:pt x="68096" y="131879"/>
                      </a:lnTo>
                      <a:cubicBezTo>
                        <a:pt x="65940" y="132778"/>
                        <a:pt x="64323" y="133496"/>
                        <a:pt x="62706" y="133496"/>
                      </a:cubicBezTo>
                      <a:lnTo>
                        <a:pt x="62706" y="133496"/>
                      </a:lnTo>
                      <a:cubicBezTo>
                        <a:pt x="56597" y="132598"/>
                        <a:pt x="56956" y="127747"/>
                        <a:pt x="53003" y="124153"/>
                      </a:cubicBezTo>
                      <a:lnTo>
                        <a:pt x="53003" y="124153"/>
                      </a:lnTo>
                      <a:cubicBezTo>
                        <a:pt x="52464" y="123255"/>
                        <a:pt x="52285" y="123255"/>
                        <a:pt x="52285" y="123255"/>
                      </a:cubicBezTo>
                      <a:lnTo>
                        <a:pt x="52285" y="123255"/>
                      </a:lnTo>
                      <a:cubicBezTo>
                        <a:pt x="52285" y="123434"/>
                        <a:pt x="50847" y="123973"/>
                        <a:pt x="49230" y="127387"/>
                      </a:cubicBezTo>
                      <a:lnTo>
                        <a:pt x="49230" y="127387"/>
                      </a:lnTo>
                      <a:cubicBezTo>
                        <a:pt x="47613" y="130621"/>
                        <a:pt x="45996" y="135293"/>
                        <a:pt x="44379" y="141042"/>
                      </a:cubicBezTo>
                      <a:lnTo>
                        <a:pt x="44379" y="141042"/>
                      </a:lnTo>
                      <a:cubicBezTo>
                        <a:pt x="39348" y="156853"/>
                        <a:pt x="17788" y="154698"/>
                        <a:pt x="12757" y="157392"/>
                      </a:cubicBezTo>
                      <a:lnTo>
                        <a:pt x="12757" y="157392"/>
                      </a:lnTo>
                      <a:lnTo>
                        <a:pt x="11858" y="155057"/>
                      </a:lnTo>
                      <a:lnTo>
                        <a:pt x="12577" y="156674"/>
                      </a:lnTo>
                      <a:lnTo>
                        <a:pt x="12577" y="156674"/>
                      </a:lnTo>
                      <a:close/>
                    </a:path>
                  </a:pathLst>
                </a:custGeom>
                <a:grpFill/>
                <a:ln w="17953" cap="flat">
                  <a:noFill/>
                  <a:prstDash val="solid"/>
                  <a:miter/>
                </a:ln>
              </p:spPr>
              <p:txBody>
                <a:bodyPr rtlCol="0" anchor="ctr"/>
                <a:lstStyle/>
                <a:p>
                  <a:endParaRPr lang="zh-CN" altLang="en-US" sz="1050"/>
                </a:p>
              </p:txBody>
            </p:sp>
          </p:grpSp>
          <p:grpSp>
            <p:nvGrpSpPr>
              <p:cNvPr id="351" name="图形 1"/>
              <p:cNvGrpSpPr/>
              <p:nvPr/>
            </p:nvGrpSpPr>
            <p:grpSpPr>
              <a:xfrm>
                <a:off x="1577833" y="1843551"/>
                <a:ext cx="284420" cy="288193"/>
                <a:chOff x="2951044" y="2041241"/>
                <a:chExt cx="284420" cy="288193"/>
              </a:xfrm>
              <a:solidFill>
                <a:srgbClr val="0070C0"/>
              </a:solidFill>
            </p:grpSpPr>
            <p:sp>
              <p:nvSpPr>
                <p:cNvPr id="3044" name="任意多边形: 形状 1036"/>
                <p:cNvSpPr/>
                <p:nvPr/>
              </p:nvSpPr>
              <p:spPr>
                <a:xfrm>
                  <a:off x="2953639" y="2043252"/>
                  <a:ext cx="279560" cy="282897"/>
                </a:xfrm>
                <a:custGeom>
                  <a:avLst/>
                  <a:gdLst>
                    <a:gd name="connsiteX0" fmla="*/ 11779 w 279560"/>
                    <a:gd name="connsiteY0" fmla="*/ 270911 h 282897"/>
                    <a:gd name="connsiteX1" fmla="*/ 30105 w 279560"/>
                    <a:gd name="connsiteY1" fmla="*/ 257615 h 282897"/>
                    <a:gd name="connsiteX2" fmla="*/ 44659 w 279560"/>
                    <a:gd name="connsiteY2" fmla="*/ 252225 h 282897"/>
                    <a:gd name="connsiteX3" fmla="*/ 59212 w 279560"/>
                    <a:gd name="connsiteY3" fmla="*/ 246835 h 282897"/>
                    <a:gd name="connsiteX4" fmla="*/ 89577 w 279560"/>
                    <a:gd name="connsiteY4" fmla="*/ 246835 h 282897"/>
                    <a:gd name="connsiteX5" fmla="*/ 99998 w 279560"/>
                    <a:gd name="connsiteY5" fmla="*/ 236234 h 282897"/>
                    <a:gd name="connsiteX6" fmla="*/ 69633 w 279560"/>
                    <a:gd name="connsiteY6" fmla="*/ 236234 h 282897"/>
                    <a:gd name="connsiteX7" fmla="*/ 53822 w 279560"/>
                    <a:gd name="connsiteY7" fmla="*/ 220243 h 282897"/>
                    <a:gd name="connsiteX8" fmla="*/ 72149 w 279560"/>
                    <a:gd name="connsiteY8" fmla="*/ 212158 h 282897"/>
                    <a:gd name="connsiteX9" fmla="*/ 95865 w 279560"/>
                    <a:gd name="connsiteY9" fmla="*/ 200120 h 282897"/>
                    <a:gd name="connsiteX10" fmla="*/ 98381 w 279560"/>
                    <a:gd name="connsiteY10" fmla="*/ 182871 h 282897"/>
                    <a:gd name="connsiteX11" fmla="*/ 127308 w 279560"/>
                    <a:gd name="connsiteY11" fmla="*/ 177481 h 282897"/>
                    <a:gd name="connsiteX12" fmla="*/ 143119 w 279560"/>
                    <a:gd name="connsiteY12" fmla="*/ 176044 h 282897"/>
                    <a:gd name="connsiteX13" fmla="*/ 160188 w 279560"/>
                    <a:gd name="connsiteY13" fmla="*/ 136157 h 282897"/>
                    <a:gd name="connsiteX14" fmla="*/ 170609 w 279560"/>
                    <a:gd name="connsiteY14" fmla="*/ 126814 h 282897"/>
                    <a:gd name="connsiteX15" fmla="*/ 144197 w 279560"/>
                    <a:gd name="connsiteY15" fmla="*/ 120166 h 282897"/>
                    <a:gd name="connsiteX16" fmla="*/ 152103 w 279560"/>
                    <a:gd name="connsiteY16" fmla="*/ 109565 h 282897"/>
                    <a:gd name="connsiteX17" fmla="*/ 173124 w 279560"/>
                    <a:gd name="connsiteY17" fmla="*/ 94832 h 282897"/>
                    <a:gd name="connsiteX18" fmla="*/ 167914 w 279560"/>
                    <a:gd name="connsiteY18" fmla="*/ 89442 h 282897"/>
                    <a:gd name="connsiteX19" fmla="*/ 144197 w 279560"/>
                    <a:gd name="connsiteY19" fmla="*/ 96090 h 282897"/>
                    <a:gd name="connsiteX20" fmla="*/ 153360 w 279560"/>
                    <a:gd name="connsiteY20" fmla="*/ 88184 h 282897"/>
                    <a:gd name="connsiteX21" fmla="*/ 179592 w 279560"/>
                    <a:gd name="connsiteY21" fmla="*/ 69498 h 282897"/>
                    <a:gd name="connsiteX22" fmla="*/ 178155 w 279560"/>
                    <a:gd name="connsiteY22" fmla="*/ 61593 h 282897"/>
                    <a:gd name="connsiteX23" fmla="*/ 179413 w 279560"/>
                    <a:gd name="connsiteY23" fmla="*/ 53687 h 282897"/>
                    <a:gd name="connsiteX24" fmla="*/ 196481 w 279560"/>
                    <a:gd name="connsiteY24" fmla="*/ 45602 h 282897"/>
                    <a:gd name="connsiteX25" fmla="*/ 213550 w 279560"/>
                    <a:gd name="connsiteY25" fmla="*/ 21706 h 282897"/>
                    <a:gd name="connsiteX26" fmla="*/ 230619 w 279560"/>
                    <a:gd name="connsiteY26" fmla="*/ 11105 h 282897"/>
                    <a:gd name="connsiteX27" fmla="*/ 258289 w 279560"/>
                    <a:gd name="connsiteY27" fmla="*/ 1762 h 282897"/>
                    <a:gd name="connsiteX28" fmla="*/ 279490 w 279560"/>
                    <a:gd name="connsiteY28" fmla="*/ 12363 h 282897"/>
                    <a:gd name="connsiteX29" fmla="*/ 262421 w 279560"/>
                    <a:gd name="connsiteY29" fmla="*/ 25659 h 282897"/>
                    <a:gd name="connsiteX30" fmla="*/ 242657 w 279560"/>
                    <a:gd name="connsiteY30" fmla="*/ 36259 h 282897"/>
                    <a:gd name="connsiteX31" fmla="*/ 261163 w 279560"/>
                    <a:gd name="connsiteY31" fmla="*/ 38954 h 282897"/>
                    <a:gd name="connsiteX32" fmla="*/ 271764 w 279560"/>
                    <a:gd name="connsiteY32" fmla="*/ 54945 h 282897"/>
                    <a:gd name="connsiteX33" fmla="*/ 233674 w 279560"/>
                    <a:gd name="connsiteY33" fmla="*/ 77584 h 282897"/>
                    <a:gd name="connsiteX34" fmla="*/ 221815 w 279560"/>
                    <a:gd name="connsiteY34" fmla="*/ 86927 h 282897"/>
                    <a:gd name="connsiteX35" fmla="*/ 202051 w 279560"/>
                    <a:gd name="connsiteY35" fmla="*/ 89622 h 282897"/>
                    <a:gd name="connsiteX36" fmla="*/ 221815 w 279560"/>
                    <a:gd name="connsiteY36" fmla="*/ 109565 h 282897"/>
                    <a:gd name="connsiteX37" fmla="*/ 211394 w 279560"/>
                    <a:gd name="connsiteY37" fmla="*/ 140109 h 282897"/>
                    <a:gd name="connsiteX38" fmla="*/ 211394 w 279560"/>
                    <a:gd name="connsiteY38" fmla="*/ 164006 h 282897"/>
                    <a:gd name="connsiteX39" fmla="*/ 198278 w 279560"/>
                    <a:gd name="connsiteY39" fmla="*/ 190597 h 282897"/>
                    <a:gd name="connsiteX40" fmla="*/ 190373 w 279560"/>
                    <a:gd name="connsiteY40" fmla="*/ 207846 h 282897"/>
                    <a:gd name="connsiteX41" fmla="*/ 207441 w 279560"/>
                    <a:gd name="connsiteY41" fmla="*/ 213056 h 282897"/>
                    <a:gd name="connsiteX42" fmla="*/ 200973 w 279560"/>
                    <a:gd name="connsiteY42" fmla="*/ 227610 h 282897"/>
                    <a:gd name="connsiteX43" fmla="*/ 162883 w 279560"/>
                    <a:gd name="connsiteY43" fmla="*/ 255638 h 282897"/>
                    <a:gd name="connsiteX44" fmla="*/ 156415 w 279560"/>
                    <a:gd name="connsiteY44" fmla="*/ 267677 h 282897"/>
                    <a:gd name="connsiteX45" fmla="*/ 152462 w 279560"/>
                    <a:gd name="connsiteY45" fmla="*/ 278277 h 282897"/>
                    <a:gd name="connsiteX46" fmla="*/ 124792 w 279560"/>
                    <a:gd name="connsiteY46" fmla="*/ 278277 h 282897"/>
                    <a:gd name="connsiteX47" fmla="*/ 94428 w 279560"/>
                    <a:gd name="connsiteY47" fmla="*/ 271629 h 282897"/>
                    <a:gd name="connsiteX48" fmla="*/ 57595 w 279560"/>
                    <a:gd name="connsiteY48" fmla="*/ 275762 h 282897"/>
                    <a:gd name="connsiteX49" fmla="*/ 40526 w 279560"/>
                    <a:gd name="connsiteY49" fmla="*/ 282410 h 282897"/>
                    <a:gd name="connsiteX50" fmla="*/ 20762 w 279560"/>
                    <a:gd name="connsiteY50" fmla="*/ 278457 h 282897"/>
                    <a:gd name="connsiteX51" fmla="*/ 3694 w 279560"/>
                    <a:gd name="connsiteY51" fmla="*/ 278457 h 282897"/>
                    <a:gd name="connsiteX52" fmla="*/ 11779 w 279560"/>
                    <a:gd name="connsiteY52" fmla="*/ 270911 h 282897"/>
                    <a:gd name="connsiteX53" fmla="*/ 11779 w 279560"/>
                    <a:gd name="connsiteY53" fmla="*/ 270911 h 2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79560" h="282897">
                      <a:moveTo>
                        <a:pt x="11779" y="270911"/>
                      </a:moveTo>
                      <a:cubicBezTo>
                        <a:pt x="22379" y="268216"/>
                        <a:pt x="23637" y="258873"/>
                        <a:pt x="30105" y="257615"/>
                      </a:cubicBezTo>
                      <a:cubicBezTo>
                        <a:pt x="38011" y="257615"/>
                        <a:pt x="40706" y="256177"/>
                        <a:pt x="44659" y="252225"/>
                      </a:cubicBezTo>
                      <a:cubicBezTo>
                        <a:pt x="49869" y="248272"/>
                        <a:pt x="52564" y="245577"/>
                        <a:pt x="59212" y="246835"/>
                      </a:cubicBezTo>
                      <a:cubicBezTo>
                        <a:pt x="65860" y="249530"/>
                        <a:pt x="77718" y="250787"/>
                        <a:pt x="89577" y="246835"/>
                      </a:cubicBezTo>
                      <a:cubicBezTo>
                        <a:pt x="100177" y="242882"/>
                        <a:pt x="118504" y="232102"/>
                        <a:pt x="99998" y="236234"/>
                      </a:cubicBezTo>
                      <a:cubicBezTo>
                        <a:pt x="81491" y="238929"/>
                        <a:pt x="84187" y="246835"/>
                        <a:pt x="69633" y="236234"/>
                      </a:cubicBezTo>
                      <a:cubicBezTo>
                        <a:pt x="56337" y="225633"/>
                        <a:pt x="47174" y="224376"/>
                        <a:pt x="53822" y="220243"/>
                      </a:cubicBezTo>
                      <a:cubicBezTo>
                        <a:pt x="59032" y="214853"/>
                        <a:pt x="61728" y="212338"/>
                        <a:pt x="72149" y="212158"/>
                      </a:cubicBezTo>
                      <a:cubicBezTo>
                        <a:pt x="81312" y="213416"/>
                        <a:pt x="91912" y="206768"/>
                        <a:pt x="95865" y="200120"/>
                      </a:cubicBezTo>
                      <a:cubicBezTo>
                        <a:pt x="98560" y="192214"/>
                        <a:pt x="82569" y="188262"/>
                        <a:pt x="98381" y="182871"/>
                      </a:cubicBezTo>
                      <a:cubicBezTo>
                        <a:pt x="112934" y="178919"/>
                        <a:pt x="118145" y="172271"/>
                        <a:pt x="127308" y="177481"/>
                      </a:cubicBezTo>
                      <a:cubicBezTo>
                        <a:pt x="136471" y="182692"/>
                        <a:pt x="140424" y="185387"/>
                        <a:pt x="143119" y="176044"/>
                      </a:cubicBezTo>
                      <a:cubicBezTo>
                        <a:pt x="145634" y="166701"/>
                        <a:pt x="153540" y="141547"/>
                        <a:pt x="160188" y="136157"/>
                      </a:cubicBezTo>
                      <a:cubicBezTo>
                        <a:pt x="168093" y="132204"/>
                        <a:pt x="182647" y="130767"/>
                        <a:pt x="170609" y="126814"/>
                      </a:cubicBezTo>
                      <a:cubicBezTo>
                        <a:pt x="158750" y="122861"/>
                        <a:pt x="150845" y="125556"/>
                        <a:pt x="144197" y="120166"/>
                      </a:cubicBezTo>
                      <a:cubicBezTo>
                        <a:pt x="138987" y="116213"/>
                        <a:pt x="140244" y="113518"/>
                        <a:pt x="152103" y="109565"/>
                      </a:cubicBezTo>
                      <a:cubicBezTo>
                        <a:pt x="163961" y="106870"/>
                        <a:pt x="167914" y="101480"/>
                        <a:pt x="173124" y="94832"/>
                      </a:cubicBezTo>
                      <a:cubicBezTo>
                        <a:pt x="178335" y="88184"/>
                        <a:pt x="179592" y="82794"/>
                        <a:pt x="167914" y="89442"/>
                      </a:cubicBezTo>
                      <a:cubicBezTo>
                        <a:pt x="157313" y="96090"/>
                        <a:pt x="152103" y="100043"/>
                        <a:pt x="144197" y="96090"/>
                      </a:cubicBezTo>
                      <a:cubicBezTo>
                        <a:pt x="136291" y="92137"/>
                        <a:pt x="144197" y="90700"/>
                        <a:pt x="153360" y="88184"/>
                      </a:cubicBezTo>
                      <a:cubicBezTo>
                        <a:pt x="161266" y="85489"/>
                        <a:pt x="173124" y="74889"/>
                        <a:pt x="179592" y="69498"/>
                      </a:cubicBezTo>
                      <a:cubicBezTo>
                        <a:pt x="187498" y="64108"/>
                        <a:pt x="184803" y="65546"/>
                        <a:pt x="178155" y="61593"/>
                      </a:cubicBezTo>
                      <a:cubicBezTo>
                        <a:pt x="172945" y="56203"/>
                        <a:pt x="170249" y="56203"/>
                        <a:pt x="179413" y="53687"/>
                      </a:cubicBezTo>
                      <a:cubicBezTo>
                        <a:pt x="188576" y="49735"/>
                        <a:pt x="190013" y="53687"/>
                        <a:pt x="196481" y="45602"/>
                      </a:cubicBezTo>
                      <a:cubicBezTo>
                        <a:pt x="202950" y="37697"/>
                        <a:pt x="209597" y="22963"/>
                        <a:pt x="213550" y="21706"/>
                      </a:cubicBezTo>
                      <a:cubicBezTo>
                        <a:pt x="216245" y="20448"/>
                        <a:pt x="217503" y="16316"/>
                        <a:pt x="230619" y="11105"/>
                      </a:cubicBezTo>
                      <a:cubicBezTo>
                        <a:pt x="243735" y="4457"/>
                        <a:pt x="250383" y="-3628"/>
                        <a:pt x="258289" y="1762"/>
                      </a:cubicBezTo>
                      <a:cubicBezTo>
                        <a:pt x="264936" y="8410"/>
                        <a:pt x="280748" y="4457"/>
                        <a:pt x="279490" y="12363"/>
                      </a:cubicBezTo>
                      <a:cubicBezTo>
                        <a:pt x="276974" y="20268"/>
                        <a:pt x="276974" y="22963"/>
                        <a:pt x="262421" y="25659"/>
                      </a:cubicBezTo>
                      <a:cubicBezTo>
                        <a:pt x="249305" y="28354"/>
                        <a:pt x="234752" y="32306"/>
                        <a:pt x="242657" y="36259"/>
                      </a:cubicBezTo>
                      <a:cubicBezTo>
                        <a:pt x="249305" y="38954"/>
                        <a:pt x="251820" y="37517"/>
                        <a:pt x="261163" y="38954"/>
                      </a:cubicBezTo>
                      <a:cubicBezTo>
                        <a:pt x="270327" y="41649"/>
                        <a:pt x="279670" y="49555"/>
                        <a:pt x="271764" y="54945"/>
                      </a:cubicBezTo>
                      <a:cubicBezTo>
                        <a:pt x="262601" y="60335"/>
                        <a:pt x="240142" y="69678"/>
                        <a:pt x="233674" y="77584"/>
                      </a:cubicBezTo>
                      <a:cubicBezTo>
                        <a:pt x="227026" y="86927"/>
                        <a:pt x="229721" y="88184"/>
                        <a:pt x="221815" y="86927"/>
                      </a:cubicBezTo>
                      <a:cubicBezTo>
                        <a:pt x="212652" y="85669"/>
                        <a:pt x="195404" y="84411"/>
                        <a:pt x="202051" y="89622"/>
                      </a:cubicBezTo>
                      <a:cubicBezTo>
                        <a:pt x="207262" y="95012"/>
                        <a:pt x="225768" y="90879"/>
                        <a:pt x="221815" y="109565"/>
                      </a:cubicBezTo>
                      <a:cubicBezTo>
                        <a:pt x="217862" y="126814"/>
                        <a:pt x="214089" y="132204"/>
                        <a:pt x="211394" y="140109"/>
                      </a:cubicBezTo>
                      <a:cubicBezTo>
                        <a:pt x="208699" y="148015"/>
                        <a:pt x="212832" y="153405"/>
                        <a:pt x="211394" y="164006"/>
                      </a:cubicBezTo>
                      <a:cubicBezTo>
                        <a:pt x="210137" y="174607"/>
                        <a:pt x="204926" y="178559"/>
                        <a:pt x="198278" y="190597"/>
                      </a:cubicBezTo>
                      <a:cubicBezTo>
                        <a:pt x="191810" y="201198"/>
                        <a:pt x="182467" y="207846"/>
                        <a:pt x="190373" y="207846"/>
                      </a:cubicBezTo>
                      <a:cubicBezTo>
                        <a:pt x="197020" y="209104"/>
                        <a:pt x="206184" y="206408"/>
                        <a:pt x="207441" y="213056"/>
                      </a:cubicBezTo>
                      <a:cubicBezTo>
                        <a:pt x="207441" y="219704"/>
                        <a:pt x="208879" y="222399"/>
                        <a:pt x="200973" y="227610"/>
                      </a:cubicBezTo>
                      <a:cubicBezTo>
                        <a:pt x="193068" y="234258"/>
                        <a:pt x="170788" y="252944"/>
                        <a:pt x="162883" y="255638"/>
                      </a:cubicBezTo>
                      <a:cubicBezTo>
                        <a:pt x="156235" y="257076"/>
                        <a:pt x="153720" y="262286"/>
                        <a:pt x="156415" y="267677"/>
                      </a:cubicBezTo>
                      <a:cubicBezTo>
                        <a:pt x="159110" y="273067"/>
                        <a:pt x="161625" y="274324"/>
                        <a:pt x="152462" y="278277"/>
                      </a:cubicBezTo>
                      <a:cubicBezTo>
                        <a:pt x="141861" y="283667"/>
                        <a:pt x="135393" y="280972"/>
                        <a:pt x="124792" y="278277"/>
                      </a:cubicBezTo>
                      <a:cubicBezTo>
                        <a:pt x="115629" y="275582"/>
                        <a:pt x="106286" y="271629"/>
                        <a:pt x="94428" y="271629"/>
                      </a:cubicBezTo>
                      <a:cubicBezTo>
                        <a:pt x="82569" y="273067"/>
                        <a:pt x="65501" y="274324"/>
                        <a:pt x="57595" y="275762"/>
                      </a:cubicBezTo>
                      <a:cubicBezTo>
                        <a:pt x="50947" y="275762"/>
                        <a:pt x="52385" y="285105"/>
                        <a:pt x="40526" y="282410"/>
                      </a:cubicBezTo>
                      <a:cubicBezTo>
                        <a:pt x="29926" y="279715"/>
                        <a:pt x="32621" y="275762"/>
                        <a:pt x="20762" y="278457"/>
                      </a:cubicBezTo>
                      <a:cubicBezTo>
                        <a:pt x="7646" y="281152"/>
                        <a:pt x="11599" y="279894"/>
                        <a:pt x="3694" y="278457"/>
                      </a:cubicBezTo>
                      <a:cubicBezTo>
                        <a:pt x="-4032" y="276301"/>
                        <a:pt x="1178" y="273606"/>
                        <a:pt x="11779" y="270911"/>
                      </a:cubicBezTo>
                      <a:lnTo>
                        <a:pt x="11779" y="270911"/>
                      </a:lnTo>
                      <a:close/>
                    </a:path>
                  </a:pathLst>
                </a:custGeom>
                <a:grpFill/>
                <a:ln w="17953" cap="flat">
                  <a:noFill/>
                  <a:prstDash val="solid"/>
                  <a:miter/>
                </a:ln>
              </p:spPr>
              <p:txBody>
                <a:bodyPr rtlCol="0" anchor="ctr"/>
                <a:lstStyle/>
                <a:p>
                  <a:endParaRPr lang="zh-CN" altLang="en-US" sz="1050"/>
                </a:p>
              </p:txBody>
            </p:sp>
            <p:sp>
              <p:nvSpPr>
                <p:cNvPr id="3045" name="任意多边形: 形状 1037"/>
                <p:cNvSpPr/>
                <p:nvPr/>
              </p:nvSpPr>
              <p:spPr>
                <a:xfrm>
                  <a:off x="2951044" y="2041241"/>
                  <a:ext cx="284420" cy="288193"/>
                </a:xfrm>
                <a:custGeom>
                  <a:avLst/>
                  <a:gdLst>
                    <a:gd name="connsiteX0" fmla="*/ 42762 w 284420"/>
                    <a:gd name="connsiteY0" fmla="*/ 287295 h 288193"/>
                    <a:gd name="connsiteX1" fmla="*/ 29826 w 284420"/>
                    <a:gd name="connsiteY1" fmla="*/ 282624 h 288193"/>
                    <a:gd name="connsiteX2" fmla="*/ 29826 w 284420"/>
                    <a:gd name="connsiteY2" fmla="*/ 282624 h 288193"/>
                    <a:gd name="connsiteX3" fmla="*/ 24076 w 284420"/>
                    <a:gd name="connsiteY3" fmla="*/ 283522 h 288193"/>
                    <a:gd name="connsiteX4" fmla="*/ 24076 w 284420"/>
                    <a:gd name="connsiteY4" fmla="*/ 283522 h 288193"/>
                    <a:gd name="connsiteX5" fmla="*/ 13835 w 284420"/>
                    <a:gd name="connsiteY5" fmla="*/ 285139 h 288193"/>
                    <a:gd name="connsiteX6" fmla="*/ 13835 w 284420"/>
                    <a:gd name="connsiteY6" fmla="*/ 285139 h 288193"/>
                    <a:gd name="connsiteX7" fmla="*/ 5570 w 284420"/>
                    <a:gd name="connsiteY7" fmla="*/ 283522 h 288193"/>
                    <a:gd name="connsiteX8" fmla="*/ 5570 w 284420"/>
                    <a:gd name="connsiteY8" fmla="*/ 283522 h 288193"/>
                    <a:gd name="connsiteX9" fmla="*/ 0 w 284420"/>
                    <a:gd name="connsiteY9" fmla="*/ 278491 h 288193"/>
                    <a:gd name="connsiteX10" fmla="*/ 0 w 284420"/>
                    <a:gd name="connsiteY10" fmla="*/ 278491 h 288193"/>
                    <a:gd name="connsiteX11" fmla="*/ 13655 w 284420"/>
                    <a:gd name="connsiteY11" fmla="*/ 270766 h 288193"/>
                    <a:gd name="connsiteX12" fmla="*/ 13655 w 284420"/>
                    <a:gd name="connsiteY12" fmla="*/ 270766 h 288193"/>
                    <a:gd name="connsiteX13" fmla="*/ 32700 w 284420"/>
                    <a:gd name="connsiteY13" fmla="*/ 257290 h 288193"/>
                    <a:gd name="connsiteX14" fmla="*/ 32700 w 284420"/>
                    <a:gd name="connsiteY14" fmla="*/ 257290 h 288193"/>
                    <a:gd name="connsiteX15" fmla="*/ 45637 w 284420"/>
                    <a:gd name="connsiteY15" fmla="*/ 252439 h 288193"/>
                    <a:gd name="connsiteX16" fmla="*/ 45637 w 284420"/>
                    <a:gd name="connsiteY16" fmla="*/ 252439 h 288193"/>
                    <a:gd name="connsiteX17" fmla="*/ 58573 w 284420"/>
                    <a:gd name="connsiteY17" fmla="*/ 246150 h 288193"/>
                    <a:gd name="connsiteX18" fmla="*/ 58573 w 284420"/>
                    <a:gd name="connsiteY18" fmla="*/ 246150 h 288193"/>
                    <a:gd name="connsiteX19" fmla="*/ 62705 w 284420"/>
                    <a:gd name="connsiteY19" fmla="*/ 246689 h 288193"/>
                    <a:gd name="connsiteX20" fmla="*/ 62705 w 284420"/>
                    <a:gd name="connsiteY20" fmla="*/ 246689 h 288193"/>
                    <a:gd name="connsiteX21" fmla="*/ 76361 w 284420"/>
                    <a:gd name="connsiteY21" fmla="*/ 249025 h 288193"/>
                    <a:gd name="connsiteX22" fmla="*/ 76361 w 284420"/>
                    <a:gd name="connsiteY22" fmla="*/ 249025 h 288193"/>
                    <a:gd name="connsiteX23" fmla="*/ 91094 w 284420"/>
                    <a:gd name="connsiteY23" fmla="*/ 246689 h 288193"/>
                    <a:gd name="connsiteX24" fmla="*/ 91094 w 284420"/>
                    <a:gd name="connsiteY24" fmla="*/ 246689 h 288193"/>
                    <a:gd name="connsiteX25" fmla="*/ 103132 w 284420"/>
                    <a:gd name="connsiteY25" fmla="*/ 240940 h 288193"/>
                    <a:gd name="connsiteX26" fmla="*/ 103132 w 284420"/>
                    <a:gd name="connsiteY26" fmla="*/ 240940 h 288193"/>
                    <a:gd name="connsiteX27" fmla="*/ 102772 w 284420"/>
                    <a:gd name="connsiteY27" fmla="*/ 240940 h 288193"/>
                    <a:gd name="connsiteX28" fmla="*/ 102772 w 284420"/>
                    <a:gd name="connsiteY28" fmla="*/ 240940 h 288193"/>
                    <a:gd name="connsiteX29" fmla="*/ 83188 w 284420"/>
                    <a:gd name="connsiteY29" fmla="*/ 246330 h 288193"/>
                    <a:gd name="connsiteX30" fmla="*/ 83188 w 284420"/>
                    <a:gd name="connsiteY30" fmla="*/ 246330 h 288193"/>
                    <a:gd name="connsiteX31" fmla="*/ 70431 w 284420"/>
                    <a:gd name="connsiteY31" fmla="*/ 240401 h 288193"/>
                    <a:gd name="connsiteX32" fmla="*/ 70431 w 284420"/>
                    <a:gd name="connsiteY32" fmla="*/ 240401 h 288193"/>
                    <a:gd name="connsiteX33" fmla="*/ 51386 w 284420"/>
                    <a:gd name="connsiteY33" fmla="*/ 224949 h 288193"/>
                    <a:gd name="connsiteX34" fmla="*/ 51386 w 284420"/>
                    <a:gd name="connsiteY34" fmla="*/ 224949 h 288193"/>
                    <a:gd name="connsiteX35" fmla="*/ 54261 w 284420"/>
                    <a:gd name="connsiteY35" fmla="*/ 220637 h 288193"/>
                    <a:gd name="connsiteX36" fmla="*/ 54261 w 284420"/>
                    <a:gd name="connsiteY36" fmla="*/ 220637 h 288193"/>
                    <a:gd name="connsiteX37" fmla="*/ 74923 w 284420"/>
                    <a:gd name="connsiteY37" fmla="*/ 211833 h 288193"/>
                    <a:gd name="connsiteX38" fmla="*/ 74923 w 284420"/>
                    <a:gd name="connsiteY38" fmla="*/ 211833 h 288193"/>
                    <a:gd name="connsiteX39" fmla="*/ 76900 w 284420"/>
                    <a:gd name="connsiteY39" fmla="*/ 212013 h 288193"/>
                    <a:gd name="connsiteX40" fmla="*/ 76900 w 284420"/>
                    <a:gd name="connsiteY40" fmla="*/ 212013 h 288193"/>
                    <a:gd name="connsiteX41" fmla="*/ 95765 w 284420"/>
                    <a:gd name="connsiteY41" fmla="*/ 201592 h 288193"/>
                    <a:gd name="connsiteX42" fmla="*/ 95765 w 284420"/>
                    <a:gd name="connsiteY42" fmla="*/ 201592 h 288193"/>
                    <a:gd name="connsiteX43" fmla="*/ 95945 w 284420"/>
                    <a:gd name="connsiteY43" fmla="*/ 200514 h 288193"/>
                    <a:gd name="connsiteX44" fmla="*/ 95945 w 284420"/>
                    <a:gd name="connsiteY44" fmla="*/ 200514 h 288193"/>
                    <a:gd name="connsiteX45" fmla="*/ 91094 w 284420"/>
                    <a:gd name="connsiteY45" fmla="*/ 190272 h 288193"/>
                    <a:gd name="connsiteX46" fmla="*/ 91094 w 284420"/>
                    <a:gd name="connsiteY46" fmla="*/ 190272 h 288193"/>
                    <a:gd name="connsiteX47" fmla="*/ 100077 w 284420"/>
                    <a:gd name="connsiteY47" fmla="*/ 182726 h 288193"/>
                    <a:gd name="connsiteX48" fmla="*/ 100077 w 284420"/>
                    <a:gd name="connsiteY48" fmla="*/ 182726 h 288193"/>
                    <a:gd name="connsiteX49" fmla="*/ 122896 w 284420"/>
                    <a:gd name="connsiteY49" fmla="*/ 175180 h 288193"/>
                    <a:gd name="connsiteX50" fmla="*/ 122896 w 284420"/>
                    <a:gd name="connsiteY50" fmla="*/ 175180 h 288193"/>
                    <a:gd name="connsiteX51" fmla="*/ 130981 w 284420"/>
                    <a:gd name="connsiteY51" fmla="*/ 177516 h 288193"/>
                    <a:gd name="connsiteX52" fmla="*/ 130981 w 284420"/>
                    <a:gd name="connsiteY52" fmla="*/ 177516 h 288193"/>
                    <a:gd name="connsiteX53" fmla="*/ 140324 w 284420"/>
                    <a:gd name="connsiteY53" fmla="*/ 182008 h 288193"/>
                    <a:gd name="connsiteX54" fmla="*/ 140324 w 284420"/>
                    <a:gd name="connsiteY54" fmla="*/ 182008 h 288193"/>
                    <a:gd name="connsiteX55" fmla="*/ 143019 w 284420"/>
                    <a:gd name="connsiteY55" fmla="*/ 177695 h 288193"/>
                    <a:gd name="connsiteX56" fmla="*/ 143019 w 284420"/>
                    <a:gd name="connsiteY56" fmla="*/ 177695 h 288193"/>
                    <a:gd name="connsiteX57" fmla="*/ 161345 w 284420"/>
                    <a:gd name="connsiteY57" fmla="*/ 136191 h 288193"/>
                    <a:gd name="connsiteX58" fmla="*/ 161345 w 284420"/>
                    <a:gd name="connsiteY58" fmla="*/ 136191 h 288193"/>
                    <a:gd name="connsiteX59" fmla="*/ 173024 w 284420"/>
                    <a:gd name="connsiteY59" fmla="*/ 131879 h 288193"/>
                    <a:gd name="connsiteX60" fmla="*/ 173024 w 284420"/>
                    <a:gd name="connsiteY60" fmla="*/ 131879 h 288193"/>
                    <a:gd name="connsiteX61" fmla="*/ 172126 w 284420"/>
                    <a:gd name="connsiteY61" fmla="*/ 131520 h 288193"/>
                    <a:gd name="connsiteX62" fmla="*/ 172126 w 284420"/>
                    <a:gd name="connsiteY62" fmla="*/ 131520 h 288193"/>
                    <a:gd name="connsiteX63" fmla="*/ 144995 w 284420"/>
                    <a:gd name="connsiteY63" fmla="*/ 124513 h 288193"/>
                    <a:gd name="connsiteX64" fmla="*/ 144995 w 284420"/>
                    <a:gd name="connsiteY64" fmla="*/ 124513 h 288193"/>
                    <a:gd name="connsiteX65" fmla="*/ 141042 w 284420"/>
                    <a:gd name="connsiteY65" fmla="*/ 118583 h 288193"/>
                    <a:gd name="connsiteX66" fmla="*/ 141042 w 284420"/>
                    <a:gd name="connsiteY66" fmla="*/ 118583 h 288193"/>
                    <a:gd name="connsiteX67" fmla="*/ 153799 w 284420"/>
                    <a:gd name="connsiteY67" fmla="*/ 109420 h 288193"/>
                    <a:gd name="connsiteX68" fmla="*/ 153799 w 284420"/>
                    <a:gd name="connsiteY68" fmla="*/ 109420 h 288193"/>
                    <a:gd name="connsiteX69" fmla="*/ 173383 w 284420"/>
                    <a:gd name="connsiteY69" fmla="*/ 95765 h 288193"/>
                    <a:gd name="connsiteX70" fmla="*/ 173383 w 284420"/>
                    <a:gd name="connsiteY70" fmla="*/ 95765 h 288193"/>
                    <a:gd name="connsiteX71" fmla="*/ 175899 w 284420"/>
                    <a:gd name="connsiteY71" fmla="*/ 91992 h 288193"/>
                    <a:gd name="connsiteX72" fmla="*/ 175899 w 284420"/>
                    <a:gd name="connsiteY72" fmla="*/ 91992 h 288193"/>
                    <a:gd name="connsiteX73" fmla="*/ 171407 w 284420"/>
                    <a:gd name="connsiteY73" fmla="*/ 94148 h 288193"/>
                    <a:gd name="connsiteX74" fmla="*/ 171407 w 284420"/>
                    <a:gd name="connsiteY74" fmla="*/ 94148 h 288193"/>
                    <a:gd name="connsiteX75" fmla="*/ 152362 w 284420"/>
                    <a:gd name="connsiteY75" fmla="*/ 102772 h 288193"/>
                    <a:gd name="connsiteX76" fmla="*/ 152362 w 284420"/>
                    <a:gd name="connsiteY76" fmla="*/ 102772 h 288193"/>
                    <a:gd name="connsiteX77" fmla="*/ 145175 w 284420"/>
                    <a:gd name="connsiteY77" fmla="*/ 100976 h 288193"/>
                    <a:gd name="connsiteX78" fmla="*/ 145175 w 284420"/>
                    <a:gd name="connsiteY78" fmla="*/ 100976 h 288193"/>
                    <a:gd name="connsiteX79" fmla="*/ 140503 w 284420"/>
                    <a:gd name="connsiteY79" fmla="*/ 95765 h 288193"/>
                    <a:gd name="connsiteX80" fmla="*/ 140503 w 284420"/>
                    <a:gd name="connsiteY80" fmla="*/ 95765 h 288193"/>
                    <a:gd name="connsiteX81" fmla="*/ 154697 w 284420"/>
                    <a:gd name="connsiteY81" fmla="*/ 88219 h 288193"/>
                    <a:gd name="connsiteX82" fmla="*/ 154697 w 284420"/>
                    <a:gd name="connsiteY82" fmla="*/ 88219 h 288193"/>
                    <a:gd name="connsiteX83" fmla="*/ 180391 w 284420"/>
                    <a:gd name="connsiteY83" fmla="*/ 69892 h 288193"/>
                    <a:gd name="connsiteX84" fmla="*/ 180391 w 284420"/>
                    <a:gd name="connsiteY84" fmla="*/ 69892 h 288193"/>
                    <a:gd name="connsiteX85" fmla="*/ 182906 w 284420"/>
                    <a:gd name="connsiteY85" fmla="*/ 68275 h 288193"/>
                    <a:gd name="connsiteX86" fmla="*/ 182906 w 284420"/>
                    <a:gd name="connsiteY86" fmla="*/ 68275 h 288193"/>
                    <a:gd name="connsiteX87" fmla="*/ 178774 w 284420"/>
                    <a:gd name="connsiteY87" fmla="*/ 65940 h 288193"/>
                    <a:gd name="connsiteX88" fmla="*/ 178774 w 284420"/>
                    <a:gd name="connsiteY88" fmla="*/ 65940 h 288193"/>
                    <a:gd name="connsiteX89" fmla="*/ 173204 w 284420"/>
                    <a:gd name="connsiteY89" fmla="*/ 59112 h 288193"/>
                    <a:gd name="connsiteX90" fmla="*/ 173204 w 284420"/>
                    <a:gd name="connsiteY90" fmla="*/ 59112 h 288193"/>
                    <a:gd name="connsiteX91" fmla="*/ 180750 w 284420"/>
                    <a:gd name="connsiteY91" fmla="*/ 53902 h 288193"/>
                    <a:gd name="connsiteX92" fmla="*/ 180750 w 284420"/>
                    <a:gd name="connsiteY92" fmla="*/ 53902 h 288193"/>
                    <a:gd name="connsiteX93" fmla="*/ 196920 w 284420"/>
                    <a:gd name="connsiteY93" fmla="*/ 46535 h 288193"/>
                    <a:gd name="connsiteX94" fmla="*/ 196920 w 284420"/>
                    <a:gd name="connsiteY94" fmla="*/ 46535 h 288193"/>
                    <a:gd name="connsiteX95" fmla="*/ 214708 w 284420"/>
                    <a:gd name="connsiteY95" fmla="*/ 21920 h 288193"/>
                    <a:gd name="connsiteX96" fmla="*/ 214708 w 284420"/>
                    <a:gd name="connsiteY96" fmla="*/ 21920 h 288193"/>
                    <a:gd name="connsiteX97" fmla="*/ 231777 w 284420"/>
                    <a:gd name="connsiteY97" fmla="*/ 11319 h 288193"/>
                    <a:gd name="connsiteX98" fmla="*/ 231777 w 284420"/>
                    <a:gd name="connsiteY98" fmla="*/ 11319 h 288193"/>
                    <a:gd name="connsiteX99" fmla="*/ 255314 w 284420"/>
                    <a:gd name="connsiteY99" fmla="*/ 0 h 288193"/>
                    <a:gd name="connsiteX100" fmla="*/ 255314 w 284420"/>
                    <a:gd name="connsiteY100" fmla="*/ 0 h 288193"/>
                    <a:gd name="connsiteX101" fmla="*/ 262501 w 284420"/>
                    <a:gd name="connsiteY101" fmla="*/ 2515 h 288193"/>
                    <a:gd name="connsiteX102" fmla="*/ 262501 w 284420"/>
                    <a:gd name="connsiteY102" fmla="*/ 2515 h 288193"/>
                    <a:gd name="connsiteX103" fmla="*/ 274000 w 284420"/>
                    <a:gd name="connsiteY103" fmla="*/ 6468 h 288193"/>
                    <a:gd name="connsiteX104" fmla="*/ 274000 w 284420"/>
                    <a:gd name="connsiteY104" fmla="*/ 6468 h 288193"/>
                    <a:gd name="connsiteX105" fmla="*/ 284421 w 284420"/>
                    <a:gd name="connsiteY105" fmla="*/ 14014 h 288193"/>
                    <a:gd name="connsiteX106" fmla="*/ 284421 w 284420"/>
                    <a:gd name="connsiteY106" fmla="*/ 14014 h 288193"/>
                    <a:gd name="connsiteX107" fmla="*/ 284241 w 284420"/>
                    <a:gd name="connsiteY107" fmla="*/ 15631 h 288193"/>
                    <a:gd name="connsiteX108" fmla="*/ 284241 w 284420"/>
                    <a:gd name="connsiteY108" fmla="*/ 15631 h 288193"/>
                    <a:gd name="connsiteX109" fmla="*/ 265196 w 284420"/>
                    <a:gd name="connsiteY109" fmla="*/ 30724 h 288193"/>
                    <a:gd name="connsiteX110" fmla="*/ 265196 w 284420"/>
                    <a:gd name="connsiteY110" fmla="*/ 30724 h 288193"/>
                    <a:gd name="connsiteX111" fmla="*/ 245791 w 284420"/>
                    <a:gd name="connsiteY111" fmla="*/ 36473 h 288193"/>
                    <a:gd name="connsiteX112" fmla="*/ 245791 w 284420"/>
                    <a:gd name="connsiteY112" fmla="*/ 36473 h 288193"/>
                    <a:gd name="connsiteX113" fmla="*/ 245971 w 284420"/>
                    <a:gd name="connsiteY113" fmla="*/ 36473 h 288193"/>
                    <a:gd name="connsiteX114" fmla="*/ 245971 w 284420"/>
                    <a:gd name="connsiteY114" fmla="*/ 36473 h 288193"/>
                    <a:gd name="connsiteX115" fmla="*/ 264118 w 284420"/>
                    <a:gd name="connsiteY115" fmla="*/ 38989 h 288193"/>
                    <a:gd name="connsiteX116" fmla="*/ 264118 w 284420"/>
                    <a:gd name="connsiteY116" fmla="*/ 38989 h 288193"/>
                    <a:gd name="connsiteX117" fmla="*/ 279569 w 284420"/>
                    <a:gd name="connsiteY117" fmla="*/ 52644 h 288193"/>
                    <a:gd name="connsiteX118" fmla="*/ 279569 w 284420"/>
                    <a:gd name="connsiteY118" fmla="*/ 52644 h 288193"/>
                    <a:gd name="connsiteX119" fmla="*/ 275257 w 284420"/>
                    <a:gd name="connsiteY119" fmla="*/ 59471 h 288193"/>
                    <a:gd name="connsiteX120" fmla="*/ 275257 w 284420"/>
                    <a:gd name="connsiteY120" fmla="*/ 59471 h 288193"/>
                    <a:gd name="connsiteX121" fmla="*/ 237886 w 284420"/>
                    <a:gd name="connsiteY121" fmla="*/ 81391 h 288193"/>
                    <a:gd name="connsiteX122" fmla="*/ 237886 w 284420"/>
                    <a:gd name="connsiteY122" fmla="*/ 81391 h 288193"/>
                    <a:gd name="connsiteX123" fmla="*/ 227644 w 284420"/>
                    <a:gd name="connsiteY123" fmla="*/ 92172 h 288193"/>
                    <a:gd name="connsiteX124" fmla="*/ 227644 w 284420"/>
                    <a:gd name="connsiteY124" fmla="*/ 92172 h 288193"/>
                    <a:gd name="connsiteX125" fmla="*/ 223512 w 284420"/>
                    <a:gd name="connsiteY125" fmla="*/ 91633 h 288193"/>
                    <a:gd name="connsiteX126" fmla="*/ 223512 w 284420"/>
                    <a:gd name="connsiteY126" fmla="*/ 91633 h 288193"/>
                    <a:gd name="connsiteX127" fmla="*/ 209677 w 284420"/>
                    <a:gd name="connsiteY127" fmla="*/ 90555 h 288193"/>
                    <a:gd name="connsiteX128" fmla="*/ 209677 w 284420"/>
                    <a:gd name="connsiteY128" fmla="*/ 90555 h 288193"/>
                    <a:gd name="connsiteX129" fmla="*/ 206443 w 284420"/>
                    <a:gd name="connsiteY129" fmla="*/ 90734 h 288193"/>
                    <a:gd name="connsiteX130" fmla="*/ 206443 w 284420"/>
                    <a:gd name="connsiteY130" fmla="*/ 90734 h 288193"/>
                    <a:gd name="connsiteX131" fmla="*/ 226926 w 284420"/>
                    <a:gd name="connsiteY131" fmla="*/ 107084 h 288193"/>
                    <a:gd name="connsiteX132" fmla="*/ 226926 w 284420"/>
                    <a:gd name="connsiteY132" fmla="*/ 107084 h 288193"/>
                    <a:gd name="connsiteX133" fmla="*/ 226387 w 284420"/>
                    <a:gd name="connsiteY133" fmla="*/ 112295 h 288193"/>
                    <a:gd name="connsiteX134" fmla="*/ 226387 w 284420"/>
                    <a:gd name="connsiteY134" fmla="*/ 112295 h 288193"/>
                    <a:gd name="connsiteX135" fmla="*/ 215786 w 284420"/>
                    <a:gd name="connsiteY135" fmla="*/ 143199 h 288193"/>
                    <a:gd name="connsiteX136" fmla="*/ 215786 w 284420"/>
                    <a:gd name="connsiteY136" fmla="*/ 143199 h 288193"/>
                    <a:gd name="connsiteX137" fmla="*/ 215067 w 284420"/>
                    <a:gd name="connsiteY137" fmla="*/ 148229 h 288193"/>
                    <a:gd name="connsiteX138" fmla="*/ 215067 w 284420"/>
                    <a:gd name="connsiteY138" fmla="*/ 148229 h 288193"/>
                    <a:gd name="connsiteX139" fmla="*/ 216325 w 284420"/>
                    <a:gd name="connsiteY139" fmla="*/ 162064 h 288193"/>
                    <a:gd name="connsiteX140" fmla="*/ 216325 w 284420"/>
                    <a:gd name="connsiteY140" fmla="*/ 162064 h 288193"/>
                    <a:gd name="connsiteX141" fmla="*/ 216145 w 284420"/>
                    <a:gd name="connsiteY141" fmla="*/ 166735 h 288193"/>
                    <a:gd name="connsiteX142" fmla="*/ 216145 w 284420"/>
                    <a:gd name="connsiteY142" fmla="*/ 166735 h 288193"/>
                    <a:gd name="connsiteX143" fmla="*/ 202670 w 284420"/>
                    <a:gd name="connsiteY143" fmla="*/ 194405 h 288193"/>
                    <a:gd name="connsiteX144" fmla="*/ 202670 w 284420"/>
                    <a:gd name="connsiteY144" fmla="*/ 194405 h 288193"/>
                    <a:gd name="connsiteX145" fmla="*/ 192788 w 284420"/>
                    <a:gd name="connsiteY145" fmla="*/ 207701 h 288193"/>
                    <a:gd name="connsiteX146" fmla="*/ 192788 w 284420"/>
                    <a:gd name="connsiteY146" fmla="*/ 207701 h 288193"/>
                    <a:gd name="connsiteX147" fmla="*/ 193686 w 284420"/>
                    <a:gd name="connsiteY147" fmla="*/ 207880 h 288193"/>
                    <a:gd name="connsiteX148" fmla="*/ 193686 w 284420"/>
                    <a:gd name="connsiteY148" fmla="*/ 207880 h 288193"/>
                    <a:gd name="connsiteX149" fmla="*/ 198717 w 284420"/>
                    <a:gd name="connsiteY149" fmla="*/ 208240 h 288193"/>
                    <a:gd name="connsiteX150" fmla="*/ 198717 w 284420"/>
                    <a:gd name="connsiteY150" fmla="*/ 208240 h 288193"/>
                    <a:gd name="connsiteX151" fmla="*/ 212552 w 284420"/>
                    <a:gd name="connsiteY151" fmla="*/ 215606 h 288193"/>
                    <a:gd name="connsiteX152" fmla="*/ 212552 w 284420"/>
                    <a:gd name="connsiteY152" fmla="*/ 215606 h 288193"/>
                    <a:gd name="connsiteX153" fmla="*/ 212732 w 284420"/>
                    <a:gd name="connsiteY153" fmla="*/ 220098 h 288193"/>
                    <a:gd name="connsiteX154" fmla="*/ 212732 w 284420"/>
                    <a:gd name="connsiteY154" fmla="*/ 220098 h 288193"/>
                    <a:gd name="connsiteX155" fmla="*/ 205185 w 284420"/>
                    <a:gd name="connsiteY155" fmla="*/ 232136 h 288193"/>
                    <a:gd name="connsiteX156" fmla="*/ 205185 w 284420"/>
                    <a:gd name="connsiteY156" fmla="*/ 232136 h 288193"/>
                    <a:gd name="connsiteX157" fmla="*/ 165837 w 284420"/>
                    <a:gd name="connsiteY157" fmla="*/ 260704 h 288193"/>
                    <a:gd name="connsiteX158" fmla="*/ 165837 w 284420"/>
                    <a:gd name="connsiteY158" fmla="*/ 260704 h 288193"/>
                    <a:gd name="connsiteX159" fmla="*/ 160267 w 284420"/>
                    <a:gd name="connsiteY159" fmla="*/ 266094 h 288193"/>
                    <a:gd name="connsiteX160" fmla="*/ 160267 w 284420"/>
                    <a:gd name="connsiteY160" fmla="*/ 266094 h 288193"/>
                    <a:gd name="connsiteX161" fmla="*/ 160986 w 284420"/>
                    <a:gd name="connsiteY161" fmla="*/ 268969 h 288193"/>
                    <a:gd name="connsiteX162" fmla="*/ 160986 w 284420"/>
                    <a:gd name="connsiteY162" fmla="*/ 268969 h 288193"/>
                    <a:gd name="connsiteX163" fmla="*/ 163681 w 284420"/>
                    <a:gd name="connsiteY163" fmla="*/ 275617 h 288193"/>
                    <a:gd name="connsiteX164" fmla="*/ 163681 w 284420"/>
                    <a:gd name="connsiteY164" fmla="*/ 275617 h 288193"/>
                    <a:gd name="connsiteX165" fmla="*/ 155775 w 284420"/>
                    <a:gd name="connsiteY165" fmla="*/ 282983 h 288193"/>
                    <a:gd name="connsiteX166" fmla="*/ 155775 w 284420"/>
                    <a:gd name="connsiteY166" fmla="*/ 282983 h 288193"/>
                    <a:gd name="connsiteX167" fmla="*/ 142660 w 284420"/>
                    <a:gd name="connsiteY167" fmla="*/ 286397 h 288193"/>
                    <a:gd name="connsiteX168" fmla="*/ 142660 w 284420"/>
                    <a:gd name="connsiteY168" fmla="*/ 286397 h 288193"/>
                    <a:gd name="connsiteX169" fmla="*/ 126130 w 284420"/>
                    <a:gd name="connsiteY169" fmla="*/ 283343 h 288193"/>
                    <a:gd name="connsiteX170" fmla="*/ 126130 w 284420"/>
                    <a:gd name="connsiteY170" fmla="*/ 283343 h 288193"/>
                    <a:gd name="connsiteX171" fmla="*/ 96843 w 284420"/>
                    <a:gd name="connsiteY171" fmla="*/ 276874 h 288193"/>
                    <a:gd name="connsiteX172" fmla="*/ 96843 w 284420"/>
                    <a:gd name="connsiteY172" fmla="*/ 276874 h 288193"/>
                    <a:gd name="connsiteX173" fmla="*/ 59651 w 284420"/>
                    <a:gd name="connsiteY173" fmla="*/ 281007 h 288193"/>
                    <a:gd name="connsiteX174" fmla="*/ 59651 w 284420"/>
                    <a:gd name="connsiteY174" fmla="*/ 281007 h 288193"/>
                    <a:gd name="connsiteX175" fmla="*/ 46355 w 284420"/>
                    <a:gd name="connsiteY175" fmla="*/ 288194 h 288193"/>
                    <a:gd name="connsiteX176" fmla="*/ 46355 w 284420"/>
                    <a:gd name="connsiteY176" fmla="*/ 288194 h 288193"/>
                    <a:gd name="connsiteX177" fmla="*/ 42762 w 284420"/>
                    <a:gd name="connsiteY177" fmla="*/ 287295 h 288193"/>
                    <a:gd name="connsiteX178" fmla="*/ 42762 w 284420"/>
                    <a:gd name="connsiteY178" fmla="*/ 287295 h 288193"/>
                    <a:gd name="connsiteX179" fmla="*/ 43840 w 284420"/>
                    <a:gd name="connsiteY179" fmla="*/ 282444 h 288193"/>
                    <a:gd name="connsiteX180" fmla="*/ 47074 w 284420"/>
                    <a:gd name="connsiteY180" fmla="*/ 282804 h 288193"/>
                    <a:gd name="connsiteX181" fmla="*/ 47074 w 284420"/>
                    <a:gd name="connsiteY181" fmla="*/ 282804 h 288193"/>
                    <a:gd name="connsiteX182" fmla="*/ 60010 w 284420"/>
                    <a:gd name="connsiteY182" fmla="*/ 275796 h 288193"/>
                    <a:gd name="connsiteX183" fmla="*/ 60010 w 284420"/>
                    <a:gd name="connsiteY183" fmla="*/ 275796 h 288193"/>
                    <a:gd name="connsiteX184" fmla="*/ 96484 w 284420"/>
                    <a:gd name="connsiteY184" fmla="*/ 271844 h 288193"/>
                    <a:gd name="connsiteX185" fmla="*/ 96484 w 284420"/>
                    <a:gd name="connsiteY185" fmla="*/ 271844 h 288193"/>
                    <a:gd name="connsiteX186" fmla="*/ 97203 w 284420"/>
                    <a:gd name="connsiteY186" fmla="*/ 271664 h 288193"/>
                    <a:gd name="connsiteX187" fmla="*/ 97203 w 284420"/>
                    <a:gd name="connsiteY187" fmla="*/ 271664 h 288193"/>
                    <a:gd name="connsiteX188" fmla="*/ 97382 w 284420"/>
                    <a:gd name="connsiteY188" fmla="*/ 271664 h 288193"/>
                    <a:gd name="connsiteX189" fmla="*/ 97382 w 284420"/>
                    <a:gd name="connsiteY189" fmla="*/ 271664 h 288193"/>
                    <a:gd name="connsiteX190" fmla="*/ 128286 w 284420"/>
                    <a:gd name="connsiteY190" fmla="*/ 278312 h 288193"/>
                    <a:gd name="connsiteX191" fmla="*/ 128286 w 284420"/>
                    <a:gd name="connsiteY191" fmla="*/ 278312 h 288193"/>
                    <a:gd name="connsiteX192" fmla="*/ 143378 w 284420"/>
                    <a:gd name="connsiteY192" fmla="*/ 281187 h 288193"/>
                    <a:gd name="connsiteX193" fmla="*/ 143378 w 284420"/>
                    <a:gd name="connsiteY193" fmla="*/ 281187 h 288193"/>
                    <a:gd name="connsiteX194" fmla="*/ 154338 w 284420"/>
                    <a:gd name="connsiteY194" fmla="*/ 278312 h 288193"/>
                    <a:gd name="connsiteX195" fmla="*/ 154338 w 284420"/>
                    <a:gd name="connsiteY195" fmla="*/ 278312 h 288193"/>
                    <a:gd name="connsiteX196" fmla="*/ 158830 w 284420"/>
                    <a:gd name="connsiteY196" fmla="*/ 275976 h 288193"/>
                    <a:gd name="connsiteX197" fmla="*/ 158830 w 284420"/>
                    <a:gd name="connsiteY197" fmla="*/ 275976 h 288193"/>
                    <a:gd name="connsiteX198" fmla="*/ 159189 w 284420"/>
                    <a:gd name="connsiteY198" fmla="*/ 275617 h 288193"/>
                    <a:gd name="connsiteX199" fmla="*/ 159189 w 284420"/>
                    <a:gd name="connsiteY199" fmla="*/ 275617 h 288193"/>
                    <a:gd name="connsiteX200" fmla="*/ 157033 w 284420"/>
                    <a:gd name="connsiteY200" fmla="*/ 271125 h 288193"/>
                    <a:gd name="connsiteX201" fmla="*/ 157033 w 284420"/>
                    <a:gd name="connsiteY201" fmla="*/ 271125 h 288193"/>
                    <a:gd name="connsiteX202" fmla="*/ 155596 w 284420"/>
                    <a:gd name="connsiteY202" fmla="*/ 265914 h 288193"/>
                    <a:gd name="connsiteX203" fmla="*/ 155596 w 284420"/>
                    <a:gd name="connsiteY203" fmla="*/ 265914 h 288193"/>
                    <a:gd name="connsiteX204" fmla="*/ 164939 w 284420"/>
                    <a:gd name="connsiteY204" fmla="*/ 255673 h 288193"/>
                    <a:gd name="connsiteX205" fmla="*/ 164939 w 284420"/>
                    <a:gd name="connsiteY205" fmla="*/ 255673 h 288193"/>
                    <a:gd name="connsiteX206" fmla="*/ 202490 w 284420"/>
                    <a:gd name="connsiteY206" fmla="*/ 228004 h 288193"/>
                    <a:gd name="connsiteX207" fmla="*/ 202490 w 284420"/>
                    <a:gd name="connsiteY207" fmla="*/ 228004 h 288193"/>
                    <a:gd name="connsiteX208" fmla="*/ 208060 w 284420"/>
                    <a:gd name="connsiteY208" fmla="*/ 219918 h 288193"/>
                    <a:gd name="connsiteX209" fmla="*/ 208060 w 284420"/>
                    <a:gd name="connsiteY209" fmla="*/ 219918 h 288193"/>
                    <a:gd name="connsiteX210" fmla="*/ 208060 w 284420"/>
                    <a:gd name="connsiteY210" fmla="*/ 215966 h 288193"/>
                    <a:gd name="connsiteX211" fmla="*/ 208060 w 284420"/>
                    <a:gd name="connsiteY211" fmla="*/ 215966 h 288193"/>
                    <a:gd name="connsiteX212" fmla="*/ 193147 w 284420"/>
                    <a:gd name="connsiteY212" fmla="*/ 212731 h 288193"/>
                    <a:gd name="connsiteX213" fmla="*/ 193147 w 284420"/>
                    <a:gd name="connsiteY213" fmla="*/ 212731 h 288193"/>
                    <a:gd name="connsiteX214" fmla="*/ 187757 w 284420"/>
                    <a:gd name="connsiteY214" fmla="*/ 208779 h 288193"/>
                    <a:gd name="connsiteX215" fmla="*/ 187757 w 284420"/>
                    <a:gd name="connsiteY215" fmla="*/ 208779 h 288193"/>
                    <a:gd name="connsiteX216" fmla="*/ 199076 w 284420"/>
                    <a:gd name="connsiteY216" fmla="*/ 191710 h 288193"/>
                    <a:gd name="connsiteX217" fmla="*/ 199076 w 284420"/>
                    <a:gd name="connsiteY217" fmla="*/ 191710 h 288193"/>
                    <a:gd name="connsiteX218" fmla="*/ 211833 w 284420"/>
                    <a:gd name="connsiteY218" fmla="*/ 166017 h 288193"/>
                    <a:gd name="connsiteX219" fmla="*/ 211833 w 284420"/>
                    <a:gd name="connsiteY219" fmla="*/ 166017 h 288193"/>
                    <a:gd name="connsiteX220" fmla="*/ 212013 w 284420"/>
                    <a:gd name="connsiteY220" fmla="*/ 161884 h 288193"/>
                    <a:gd name="connsiteX221" fmla="*/ 212013 w 284420"/>
                    <a:gd name="connsiteY221" fmla="*/ 161884 h 288193"/>
                    <a:gd name="connsiteX222" fmla="*/ 210755 w 284420"/>
                    <a:gd name="connsiteY222" fmla="*/ 148050 h 288193"/>
                    <a:gd name="connsiteX223" fmla="*/ 210755 w 284420"/>
                    <a:gd name="connsiteY223" fmla="*/ 148050 h 288193"/>
                    <a:gd name="connsiteX224" fmla="*/ 211833 w 284420"/>
                    <a:gd name="connsiteY224" fmla="*/ 141402 h 288193"/>
                    <a:gd name="connsiteX225" fmla="*/ 211833 w 284420"/>
                    <a:gd name="connsiteY225" fmla="*/ 141402 h 288193"/>
                    <a:gd name="connsiteX226" fmla="*/ 222254 w 284420"/>
                    <a:gd name="connsiteY226" fmla="*/ 111037 h 288193"/>
                    <a:gd name="connsiteX227" fmla="*/ 222254 w 284420"/>
                    <a:gd name="connsiteY227" fmla="*/ 111037 h 288193"/>
                    <a:gd name="connsiteX228" fmla="*/ 222793 w 284420"/>
                    <a:gd name="connsiteY228" fmla="*/ 106905 h 288193"/>
                    <a:gd name="connsiteX229" fmla="*/ 222793 w 284420"/>
                    <a:gd name="connsiteY229" fmla="*/ 106905 h 288193"/>
                    <a:gd name="connsiteX230" fmla="*/ 203389 w 284420"/>
                    <a:gd name="connsiteY230" fmla="*/ 93609 h 288193"/>
                    <a:gd name="connsiteX231" fmla="*/ 203389 w 284420"/>
                    <a:gd name="connsiteY231" fmla="*/ 93609 h 288193"/>
                    <a:gd name="connsiteX232" fmla="*/ 200873 w 284420"/>
                    <a:gd name="connsiteY232" fmla="*/ 89656 h 288193"/>
                    <a:gd name="connsiteX233" fmla="*/ 200873 w 284420"/>
                    <a:gd name="connsiteY233" fmla="*/ 89656 h 288193"/>
                    <a:gd name="connsiteX234" fmla="*/ 210575 w 284420"/>
                    <a:gd name="connsiteY234" fmla="*/ 85344 h 288193"/>
                    <a:gd name="connsiteX235" fmla="*/ 210575 w 284420"/>
                    <a:gd name="connsiteY235" fmla="*/ 85344 h 288193"/>
                    <a:gd name="connsiteX236" fmla="*/ 225129 w 284420"/>
                    <a:gd name="connsiteY236" fmla="*/ 86602 h 288193"/>
                    <a:gd name="connsiteX237" fmla="*/ 225129 w 284420"/>
                    <a:gd name="connsiteY237" fmla="*/ 86602 h 288193"/>
                    <a:gd name="connsiteX238" fmla="*/ 228543 w 284420"/>
                    <a:gd name="connsiteY238" fmla="*/ 86961 h 288193"/>
                    <a:gd name="connsiteX239" fmla="*/ 228543 w 284420"/>
                    <a:gd name="connsiteY239" fmla="*/ 86961 h 288193"/>
                    <a:gd name="connsiteX240" fmla="*/ 234651 w 284420"/>
                    <a:gd name="connsiteY240" fmla="*/ 78157 h 288193"/>
                    <a:gd name="connsiteX241" fmla="*/ 234651 w 284420"/>
                    <a:gd name="connsiteY241" fmla="*/ 78157 h 288193"/>
                    <a:gd name="connsiteX242" fmla="*/ 273281 w 284420"/>
                    <a:gd name="connsiteY242" fmla="*/ 54980 h 288193"/>
                    <a:gd name="connsiteX243" fmla="*/ 273281 w 284420"/>
                    <a:gd name="connsiteY243" fmla="*/ 54980 h 288193"/>
                    <a:gd name="connsiteX244" fmla="*/ 275078 w 284420"/>
                    <a:gd name="connsiteY244" fmla="*/ 52464 h 288193"/>
                    <a:gd name="connsiteX245" fmla="*/ 275078 w 284420"/>
                    <a:gd name="connsiteY245" fmla="*/ 52464 h 288193"/>
                    <a:gd name="connsiteX246" fmla="*/ 263758 w 284420"/>
                    <a:gd name="connsiteY246" fmla="*/ 43660 h 288193"/>
                    <a:gd name="connsiteX247" fmla="*/ 263758 w 284420"/>
                    <a:gd name="connsiteY247" fmla="*/ 43660 h 288193"/>
                    <a:gd name="connsiteX248" fmla="*/ 244533 w 284420"/>
                    <a:gd name="connsiteY248" fmla="*/ 40785 h 288193"/>
                    <a:gd name="connsiteX249" fmla="*/ 244533 w 284420"/>
                    <a:gd name="connsiteY249" fmla="*/ 40785 h 288193"/>
                    <a:gd name="connsiteX250" fmla="*/ 240760 w 284420"/>
                    <a:gd name="connsiteY250" fmla="*/ 36114 h 288193"/>
                    <a:gd name="connsiteX251" fmla="*/ 240760 w 284420"/>
                    <a:gd name="connsiteY251" fmla="*/ 36114 h 288193"/>
                    <a:gd name="connsiteX252" fmla="*/ 264836 w 284420"/>
                    <a:gd name="connsiteY252" fmla="*/ 25334 h 288193"/>
                    <a:gd name="connsiteX253" fmla="*/ 264836 w 284420"/>
                    <a:gd name="connsiteY253" fmla="*/ 25334 h 288193"/>
                    <a:gd name="connsiteX254" fmla="*/ 279929 w 284420"/>
                    <a:gd name="connsiteY254" fmla="*/ 14374 h 288193"/>
                    <a:gd name="connsiteX255" fmla="*/ 279929 w 284420"/>
                    <a:gd name="connsiteY255" fmla="*/ 14374 h 288193"/>
                    <a:gd name="connsiteX256" fmla="*/ 279929 w 284420"/>
                    <a:gd name="connsiteY256" fmla="*/ 13655 h 288193"/>
                    <a:gd name="connsiteX257" fmla="*/ 279929 w 284420"/>
                    <a:gd name="connsiteY257" fmla="*/ 13655 h 288193"/>
                    <a:gd name="connsiteX258" fmla="*/ 273820 w 284420"/>
                    <a:gd name="connsiteY258" fmla="*/ 11140 h 288193"/>
                    <a:gd name="connsiteX259" fmla="*/ 273820 w 284420"/>
                    <a:gd name="connsiteY259" fmla="*/ 11140 h 288193"/>
                    <a:gd name="connsiteX260" fmla="*/ 259806 w 284420"/>
                    <a:gd name="connsiteY260" fmla="*/ 6109 h 288193"/>
                    <a:gd name="connsiteX261" fmla="*/ 259806 w 284420"/>
                    <a:gd name="connsiteY261" fmla="*/ 6109 h 288193"/>
                    <a:gd name="connsiteX262" fmla="*/ 255853 w 284420"/>
                    <a:gd name="connsiteY262" fmla="*/ 4851 h 288193"/>
                    <a:gd name="connsiteX263" fmla="*/ 255853 w 284420"/>
                    <a:gd name="connsiteY263" fmla="*/ 4851 h 288193"/>
                    <a:gd name="connsiteX264" fmla="*/ 234472 w 284420"/>
                    <a:gd name="connsiteY264" fmla="*/ 15811 h 288193"/>
                    <a:gd name="connsiteX265" fmla="*/ 234472 w 284420"/>
                    <a:gd name="connsiteY265" fmla="*/ 15811 h 288193"/>
                    <a:gd name="connsiteX266" fmla="*/ 217223 w 284420"/>
                    <a:gd name="connsiteY266" fmla="*/ 26591 h 288193"/>
                    <a:gd name="connsiteX267" fmla="*/ 217223 w 284420"/>
                    <a:gd name="connsiteY267" fmla="*/ 26591 h 288193"/>
                    <a:gd name="connsiteX268" fmla="*/ 201412 w 284420"/>
                    <a:gd name="connsiteY268" fmla="*/ 49769 h 288193"/>
                    <a:gd name="connsiteX269" fmla="*/ 201412 w 284420"/>
                    <a:gd name="connsiteY269" fmla="*/ 49769 h 288193"/>
                    <a:gd name="connsiteX270" fmla="*/ 183086 w 284420"/>
                    <a:gd name="connsiteY270" fmla="*/ 58573 h 288193"/>
                    <a:gd name="connsiteX271" fmla="*/ 183086 w 284420"/>
                    <a:gd name="connsiteY271" fmla="*/ 58573 h 288193"/>
                    <a:gd name="connsiteX272" fmla="*/ 179852 w 284420"/>
                    <a:gd name="connsiteY272" fmla="*/ 59471 h 288193"/>
                    <a:gd name="connsiteX273" fmla="*/ 179852 w 284420"/>
                    <a:gd name="connsiteY273" fmla="*/ 59471 h 288193"/>
                    <a:gd name="connsiteX274" fmla="*/ 182367 w 284420"/>
                    <a:gd name="connsiteY274" fmla="*/ 61807 h 288193"/>
                    <a:gd name="connsiteX275" fmla="*/ 182367 w 284420"/>
                    <a:gd name="connsiteY275" fmla="*/ 61807 h 288193"/>
                    <a:gd name="connsiteX276" fmla="*/ 189733 w 284420"/>
                    <a:gd name="connsiteY276" fmla="*/ 67736 h 288193"/>
                    <a:gd name="connsiteX277" fmla="*/ 189733 w 284420"/>
                    <a:gd name="connsiteY277" fmla="*/ 67736 h 288193"/>
                    <a:gd name="connsiteX278" fmla="*/ 183984 w 284420"/>
                    <a:gd name="connsiteY278" fmla="*/ 73845 h 288193"/>
                    <a:gd name="connsiteX279" fmla="*/ 183984 w 284420"/>
                    <a:gd name="connsiteY279" fmla="*/ 73845 h 288193"/>
                    <a:gd name="connsiteX280" fmla="*/ 156854 w 284420"/>
                    <a:gd name="connsiteY280" fmla="*/ 93070 h 288193"/>
                    <a:gd name="connsiteX281" fmla="*/ 156854 w 284420"/>
                    <a:gd name="connsiteY281" fmla="*/ 93070 h 288193"/>
                    <a:gd name="connsiteX282" fmla="*/ 147331 w 284420"/>
                    <a:gd name="connsiteY282" fmla="*/ 95945 h 288193"/>
                    <a:gd name="connsiteX283" fmla="*/ 147331 w 284420"/>
                    <a:gd name="connsiteY283" fmla="*/ 95945 h 288193"/>
                    <a:gd name="connsiteX284" fmla="*/ 148050 w 284420"/>
                    <a:gd name="connsiteY284" fmla="*/ 96304 h 288193"/>
                    <a:gd name="connsiteX285" fmla="*/ 148050 w 284420"/>
                    <a:gd name="connsiteY285" fmla="*/ 96304 h 288193"/>
                    <a:gd name="connsiteX286" fmla="*/ 153081 w 284420"/>
                    <a:gd name="connsiteY286" fmla="*/ 97562 h 288193"/>
                    <a:gd name="connsiteX287" fmla="*/ 153081 w 284420"/>
                    <a:gd name="connsiteY287" fmla="*/ 97562 h 288193"/>
                    <a:gd name="connsiteX288" fmla="*/ 169431 w 284420"/>
                    <a:gd name="connsiteY288" fmla="*/ 89656 h 288193"/>
                    <a:gd name="connsiteX289" fmla="*/ 169431 w 284420"/>
                    <a:gd name="connsiteY289" fmla="*/ 89656 h 288193"/>
                    <a:gd name="connsiteX290" fmla="*/ 178414 w 284420"/>
                    <a:gd name="connsiteY290" fmla="*/ 86242 h 288193"/>
                    <a:gd name="connsiteX291" fmla="*/ 178414 w 284420"/>
                    <a:gd name="connsiteY291" fmla="*/ 86242 h 288193"/>
                    <a:gd name="connsiteX292" fmla="*/ 182367 w 284420"/>
                    <a:gd name="connsiteY292" fmla="*/ 90016 h 288193"/>
                    <a:gd name="connsiteX293" fmla="*/ 182367 w 284420"/>
                    <a:gd name="connsiteY293" fmla="*/ 90016 h 288193"/>
                    <a:gd name="connsiteX294" fmla="*/ 178055 w 284420"/>
                    <a:gd name="connsiteY294" fmla="*/ 98640 h 288193"/>
                    <a:gd name="connsiteX295" fmla="*/ 178055 w 284420"/>
                    <a:gd name="connsiteY295" fmla="*/ 98640 h 288193"/>
                    <a:gd name="connsiteX296" fmla="*/ 155775 w 284420"/>
                    <a:gd name="connsiteY296" fmla="*/ 114092 h 288193"/>
                    <a:gd name="connsiteX297" fmla="*/ 155775 w 284420"/>
                    <a:gd name="connsiteY297" fmla="*/ 114092 h 288193"/>
                    <a:gd name="connsiteX298" fmla="*/ 148050 w 284420"/>
                    <a:gd name="connsiteY298" fmla="*/ 117326 h 288193"/>
                    <a:gd name="connsiteX299" fmla="*/ 148050 w 284420"/>
                    <a:gd name="connsiteY299" fmla="*/ 117326 h 288193"/>
                    <a:gd name="connsiteX300" fmla="*/ 146612 w 284420"/>
                    <a:gd name="connsiteY300" fmla="*/ 118404 h 288193"/>
                    <a:gd name="connsiteX301" fmla="*/ 146612 w 284420"/>
                    <a:gd name="connsiteY301" fmla="*/ 118404 h 288193"/>
                    <a:gd name="connsiteX302" fmla="*/ 148589 w 284420"/>
                    <a:gd name="connsiteY302" fmla="*/ 120380 h 288193"/>
                    <a:gd name="connsiteX303" fmla="*/ 148589 w 284420"/>
                    <a:gd name="connsiteY303" fmla="*/ 120380 h 288193"/>
                    <a:gd name="connsiteX304" fmla="*/ 174282 w 284420"/>
                    <a:gd name="connsiteY304" fmla="*/ 126489 h 288193"/>
                    <a:gd name="connsiteX305" fmla="*/ 174282 w 284420"/>
                    <a:gd name="connsiteY305" fmla="*/ 126489 h 288193"/>
                    <a:gd name="connsiteX306" fmla="*/ 180570 w 284420"/>
                    <a:gd name="connsiteY306" fmla="*/ 131700 h 288193"/>
                    <a:gd name="connsiteX307" fmla="*/ 180570 w 284420"/>
                    <a:gd name="connsiteY307" fmla="*/ 131700 h 288193"/>
                    <a:gd name="connsiteX308" fmla="*/ 164580 w 284420"/>
                    <a:gd name="connsiteY308" fmla="*/ 140324 h 288193"/>
                    <a:gd name="connsiteX309" fmla="*/ 164580 w 284420"/>
                    <a:gd name="connsiteY309" fmla="*/ 140324 h 288193"/>
                    <a:gd name="connsiteX310" fmla="*/ 148409 w 284420"/>
                    <a:gd name="connsiteY310" fmla="*/ 178953 h 288193"/>
                    <a:gd name="connsiteX311" fmla="*/ 148409 w 284420"/>
                    <a:gd name="connsiteY311" fmla="*/ 178953 h 288193"/>
                    <a:gd name="connsiteX312" fmla="*/ 140863 w 284420"/>
                    <a:gd name="connsiteY312" fmla="*/ 187038 h 288193"/>
                    <a:gd name="connsiteX313" fmla="*/ 140863 w 284420"/>
                    <a:gd name="connsiteY313" fmla="*/ 187038 h 288193"/>
                    <a:gd name="connsiteX314" fmla="*/ 128825 w 284420"/>
                    <a:gd name="connsiteY314" fmla="*/ 181828 h 288193"/>
                    <a:gd name="connsiteX315" fmla="*/ 128825 w 284420"/>
                    <a:gd name="connsiteY315" fmla="*/ 181828 h 288193"/>
                    <a:gd name="connsiteX316" fmla="*/ 123255 w 284420"/>
                    <a:gd name="connsiteY316" fmla="*/ 180211 h 288193"/>
                    <a:gd name="connsiteX317" fmla="*/ 123255 w 284420"/>
                    <a:gd name="connsiteY317" fmla="*/ 180211 h 288193"/>
                    <a:gd name="connsiteX318" fmla="*/ 101874 w 284420"/>
                    <a:gd name="connsiteY318" fmla="*/ 187398 h 288193"/>
                    <a:gd name="connsiteX319" fmla="*/ 101874 w 284420"/>
                    <a:gd name="connsiteY319" fmla="*/ 187398 h 288193"/>
                    <a:gd name="connsiteX320" fmla="*/ 96484 w 284420"/>
                    <a:gd name="connsiteY320" fmla="*/ 190093 h 288193"/>
                    <a:gd name="connsiteX321" fmla="*/ 96484 w 284420"/>
                    <a:gd name="connsiteY321" fmla="*/ 190093 h 288193"/>
                    <a:gd name="connsiteX322" fmla="*/ 101335 w 284420"/>
                    <a:gd name="connsiteY322" fmla="*/ 200334 h 288193"/>
                    <a:gd name="connsiteX323" fmla="*/ 101335 w 284420"/>
                    <a:gd name="connsiteY323" fmla="*/ 200334 h 288193"/>
                    <a:gd name="connsiteX324" fmla="*/ 100616 w 284420"/>
                    <a:gd name="connsiteY324" fmla="*/ 203389 h 288193"/>
                    <a:gd name="connsiteX325" fmla="*/ 100616 w 284420"/>
                    <a:gd name="connsiteY325" fmla="*/ 203389 h 288193"/>
                    <a:gd name="connsiteX326" fmla="*/ 77079 w 284420"/>
                    <a:gd name="connsiteY326" fmla="*/ 216864 h 288193"/>
                    <a:gd name="connsiteX327" fmla="*/ 77079 w 284420"/>
                    <a:gd name="connsiteY327" fmla="*/ 216864 h 288193"/>
                    <a:gd name="connsiteX328" fmla="*/ 74744 w 284420"/>
                    <a:gd name="connsiteY328" fmla="*/ 216684 h 288193"/>
                    <a:gd name="connsiteX329" fmla="*/ 74744 w 284420"/>
                    <a:gd name="connsiteY329" fmla="*/ 216684 h 288193"/>
                    <a:gd name="connsiteX330" fmla="*/ 57675 w 284420"/>
                    <a:gd name="connsiteY330" fmla="*/ 224410 h 288193"/>
                    <a:gd name="connsiteX331" fmla="*/ 57675 w 284420"/>
                    <a:gd name="connsiteY331" fmla="*/ 224410 h 288193"/>
                    <a:gd name="connsiteX332" fmla="*/ 57136 w 284420"/>
                    <a:gd name="connsiteY332" fmla="*/ 224770 h 288193"/>
                    <a:gd name="connsiteX333" fmla="*/ 57136 w 284420"/>
                    <a:gd name="connsiteY333" fmla="*/ 224770 h 288193"/>
                    <a:gd name="connsiteX334" fmla="*/ 57136 w 284420"/>
                    <a:gd name="connsiteY334" fmla="*/ 224770 h 288193"/>
                    <a:gd name="connsiteX335" fmla="*/ 57136 w 284420"/>
                    <a:gd name="connsiteY335" fmla="*/ 224770 h 288193"/>
                    <a:gd name="connsiteX336" fmla="*/ 60729 w 284420"/>
                    <a:gd name="connsiteY336" fmla="*/ 227105 h 288193"/>
                    <a:gd name="connsiteX337" fmla="*/ 60729 w 284420"/>
                    <a:gd name="connsiteY337" fmla="*/ 227105 h 288193"/>
                    <a:gd name="connsiteX338" fmla="*/ 73845 w 284420"/>
                    <a:gd name="connsiteY338" fmla="*/ 236089 h 288193"/>
                    <a:gd name="connsiteX339" fmla="*/ 73845 w 284420"/>
                    <a:gd name="connsiteY339" fmla="*/ 236089 h 288193"/>
                    <a:gd name="connsiteX340" fmla="*/ 83368 w 284420"/>
                    <a:gd name="connsiteY340" fmla="*/ 240940 h 288193"/>
                    <a:gd name="connsiteX341" fmla="*/ 83368 w 284420"/>
                    <a:gd name="connsiteY341" fmla="*/ 240940 h 288193"/>
                    <a:gd name="connsiteX342" fmla="*/ 101874 w 284420"/>
                    <a:gd name="connsiteY342" fmla="*/ 235550 h 288193"/>
                    <a:gd name="connsiteX343" fmla="*/ 101874 w 284420"/>
                    <a:gd name="connsiteY343" fmla="*/ 235550 h 288193"/>
                    <a:gd name="connsiteX344" fmla="*/ 108522 w 284420"/>
                    <a:gd name="connsiteY344" fmla="*/ 234651 h 288193"/>
                    <a:gd name="connsiteX345" fmla="*/ 108522 w 284420"/>
                    <a:gd name="connsiteY345" fmla="*/ 234651 h 288193"/>
                    <a:gd name="connsiteX346" fmla="*/ 112834 w 284420"/>
                    <a:gd name="connsiteY346" fmla="*/ 237886 h 288193"/>
                    <a:gd name="connsiteX347" fmla="*/ 112834 w 284420"/>
                    <a:gd name="connsiteY347" fmla="*/ 237886 h 288193"/>
                    <a:gd name="connsiteX348" fmla="*/ 92711 w 284420"/>
                    <a:gd name="connsiteY348" fmla="*/ 251181 h 288193"/>
                    <a:gd name="connsiteX349" fmla="*/ 92711 w 284420"/>
                    <a:gd name="connsiteY349" fmla="*/ 251181 h 288193"/>
                    <a:gd name="connsiteX350" fmla="*/ 76181 w 284420"/>
                    <a:gd name="connsiteY350" fmla="*/ 253876 h 288193"/>
                    <a:gd name="connsiteX351" fmla="*/ 76181 w 284420"/>
                    <a:gd name="connsiteY351" fmla="*/ 253876 h 288193"/>
                    <a:gd name="connsiteX352" fmla="*/ 61088 w 284420"/>
                    <a:gd name="connsiteY352" fmla="*/ 251361 h 288193"/>
                    <a:gd name="connsiteX353" fmla="*/ 61088 w 284420"/>
                    <a:gd name="connsiteY353" fmla="*/ 251361 h 288193"/>
                    <a:gd name="connsiteX354" fmla="*/ 58393 w 284420"/>
                    <a:gd name="connsiteY354" fmla="*/ 251181 h 288193"/>
                    <a:gd name="connsiteX355" fmla="*/ 58393 w 284420"/>
                    <a:gd name="connsiteY355" fmla="*/ 251181 h 288193"/>
                    <a:gd name="connsiteX356" fmla="*/ 48871 w 284420"/>
                    <a:gd name="connsiteY356" fmla="*/ 256032 h 288193"/>
                    <a:gd name="connsiteX357" fmla="*/ 48871 w 284420"/>
                    <a:gd name="connsiteY357" fmla="*/ 256032 h 288193"/>
                    <a:gd name="connsiteX358" fmla="*/ 33060 w 284420"/>
                    <a:gd name="connsiteY358" fmla="*/ 262141 h 288193"/>
                    <a:gd name="connsiteX359" fmla="*/ 33060 w 284420"/>
                    <a:gd name="connsiteY359" fmla="*/ 262141 h 288193"/>
                    <a:gd name="connsiteX360" fmla="*/ 14733 w 284420"/>
                    <a:gd name="connsiteY360" fmla="*/ 275437 h 288193"/>
                    <a:gd name="connsiteX361" fmla="*/ 14733 w 284420"/>
                    <a:gd name="connsiteY361" fmla="*/ 275437 h 288193"/>
                    <a:gd name="connsiteX362" fmla="*/ 6109 w 284420"/>
                    <a:gd name="connsiteY362" fmla="*/ 278132 h 288193"/>
                    <a:gd name="connsiteX363" fmla="*/ 6109 w 284420"/>
                    <a:gd name="connsiteY363" fmla="*/ 278132 h 288193"/>
                    <a:gd name="connsiteX364" fmla="*/ 6648 w 284420"/>
                    <a:gd name="connsiteY364" fmla="*/ 278312 h 288193"/>
                    <a:gd name="connsiteX365" fmla="*/ 6648 w 284420"/>
                    <a:gd name="connsiteY365" fmla="*/ 278312 h 288193"/>
                    <a:gd name="connsiteX366" fmla="*/ 13655 w 284420"/>
                    <a:gd name="connsiteY366" fmla="*/ 279749 h 288193"/>
                    <a:gd name="connsiteX367" fmla="*/ 13655 w 284420"/>
                    <a:gd name="connsiteY367" fmla="*/ 279749 h 288193"/>
                    <a:gd name="connsiteX368" fmla="*/ 22818 w 284420"/>
                    <a:gd name="connsiteY368" fmla="*/ 278312 h 288193"/>
                    <a:gd name="connsiteX369" fmla="*/ 22818 w 284420"/>
                    <a:gd name="connsiteY369" fmla="*/ 278312 h 288193"/>
                    <a:gd name="connsiteX370" fmla="*/ 29646 w 284420"/>
                    <a:gd name="connsiteY370" fmla="*/ 277413 h 288193"/>
                    <a:gd name="connsiteX371" fmla="*/ 29646 w 284420"/>
                    <a:gd name="connsiteY371" fmla="*/ 277413 h 288193"/>
                    <a:gd name="connsiteX372" fmla="*/ 43840 w 284420"/>
                    <a:gd name="connsiteY372" fmla="*/ 282444 h 288193"/>
                    <a:gd name="connsiteX373" fmla="*/ 43840 w 284420"/>
                    <a:gd name="connsiteY373" fmla="*/ 282444 h 288193"/>
                    <a:gd name="connsiteX374" fmla="*/ 5031 w 284420"/>
                    <a:gd name="connsiteY374" fmla="*/ 278851 h 288193"/>
                    <a:gd name="connsiteX375" fmla="*/ 5031 w 284420"/>
                    <a:gd name="connsiteY375" fmla="*/ 278851 h 288193"/>
                    <a:gd name="connsiteX376" fmla="*/ 5031 w 284420"/>
                    <a:gd name="connsiteY376" fmla="*/ 278851 h 288193"/>
                    <a:gd name="connsiteX377" fmla="*/ 5031 w 284420"/>
                    <a:gd name="connsiteY377" fmla="*/ 278851 h 28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284420" h="288193">
                      <a:moveTo>
                        <a:pt x="42762" y="287295"/>
                      </a:moveTo>
                      <a:cubicBezTo>
                        <a:pt x="33958" y="284960"/>
                        <a:pt x="33419" y="282265"/>
                        <a:pt x="29826" y="282624"/>
                      </a:cubicBezTo>
                      <a:lnTo>
                        <a:pt x="29826" y="282624"/>
                      </a:lnTo>
                      <a:cubicBezTo>
                        <a:pt x="28568" y="282624"/>
                        <a:pt x="26771" y="282804"/>
                        <a:pt x="24076" y="283522"/>
                      </a:cubicBezTo>
                      <a:lnTo>
                        <a:pt x="24076" y="283522"/>
                      </a:lnTo>
                      <a:cubicBezTo>
                        <a:pt x="18506" y="284600"/>
                        <a:pt x="15811" y="285139"/>
                        <a:pt x="13835" y="285139"/>
                      </a:cubicBezTo>
                      <a:lnTo>
                        <a:pt x="13835" y="285139"/>
                      </a:lnTo>
                      <a:cubicBezTo>
                        <a:pt x="10780" y="284960"/>
                        <a:pt x="10241" y="284241"/>
                        <a:pt x="5570" y="283522"/>
                      </a:cubicBezTo>
                      <a:lnTo>
                        <a:pt x="5570" y="283522"/>
                      </a:lnTo>
                      <a:cubicBezTo>
                        <a:pt x="2875" y="282444"/>
                        <a:pt x="539" y="281905"/>
                        <a:pt x="0" y="278491"/>
                      </a:cubicBezTo>
                      <a:lnTo>
                        <a:pt x="0" y="278491"/>
                      </a:lnTo>
                      <a:cubicBezTo>
                        <a:pt x="1437" y="272922"/>
                        <a:pt x="6468" y="273101"/>
                        <a:pt x="13655" y="270766"/>
                      </a:cubicBezTo>
                      <a:lnTo>
                        <a:pt x="13655" y="270766"/>
                      </a:lnTo>
                      <a:cubicBezTo>
                        <a:pt x="22818" y="268789"/>
                        <a:pt x="23178" y="259985"/>
                        <a:pt x="32700" y="257290"/>
                      </a:cubicBezTo>
                      <a:lnTo>
                        <a:pt x="32700" y="257290"/>
                      </a:lnTo>
                      <a:cubicBezTo>
                        <a:pt x="40426" y="257110"/>
                        <a:pt x="41504" y="256392"/>
                        <a:pt x="45637" y="252439"/>
                      </a:cubicBezTo>
                      <a:lnTo>
                        <a:pt x="45637" y="252439"/>
                      </a:lnTo>
                      <a:cubicBezTo>
                        <a:pt x="49769" y="249385"/>
                        <a:pt x="53003" y="246150"/>
                        <a:pt x="58573" y="246150"/>
                      </a:cubicBezTo>
                      <a:lnTo>
                        <a:pt x="58573" y="246150"/>
                      </a:lnTo>
                      <a:cubicBezTo>
                        <a:pt x="59651" y="246150"/>
                        <a:pt x="60909" y="246330"/>
                        <a:pt x="62705" y="246689"/>
                      </a:cubicBezTo>
                      <a:lnTo>
                        <a:pt x="62705" y="246689"/>
                      </a:lnTo>
                      <a:cubicBezTo>
                        <a:pt x="65940" y="247947"/>
                        <a:pt x="70791" y="249025"/>
                        <a:pt x="76361" y="249025"/>
                      </a:cubicBezTo>
                      <a:lnTo>
                        <a:pt x="76361" y="249025"/>
                      </a:lnTo>
                      <a:cubicBezTo>
                        <a:pt x="81032" y="249025"/>
                        <a:pt x="86063" y="248307"/>
                        <a:pt x="91094" y="246689"/>
                      </a:cubicBezTo>
                      <a:lnTo>
                        <a:pt x="91094" y="246689"/>
                      </a:lnTo>
                      <a:cubicBezTo>
                        <a:pt x="94687" y="245432"/>
                        <a:pt x="99538" y="242916"/>
                        <a:pt x="103132" y="240940"/>
                      </a:cubicBezTo>
                      <a:lnTo>
                        <a:pt x="103132" y="240940"/>
                      </a:lnTo>
                      <a:cubicBezTo>
                        <a:pt x="102952" y="240940"/>
                        <a:pt x="102952" y="240940"/>
                        <a:pt x="102772" y="240940"/>
                      </a:cubicBezTo>
                      <a:lnTo>
                        <a:pt x="102772" y="240940"/>
                      </a:lnTo>
                      <a:cubicBezTo>
                        <a:pt x="91633" y="242557"/>
                        <a:pt x="89297" y="246150"/>
                        <a:pt x="83188" y="246330"/>
                      </a:cubicBezTo>
                      <a:lnTo>
                        <a:pt x="83188" y="246330"/>
                      </a:lnTo>
                      <a:cubicBezTo>
                        <a:pt x="79595" y="246330"/>
                        <a:pt x="76181" y="244533"/>
                        <a:pt x="70431" y="240401"/>
                      </a:cubicBezTo>
                      <a:lnTo>
                        <a:pt x="70431" y="240401"/>
                      </a:lnTo>
                      <a:cubicBezTo>
                        <a:pt x="60370" y="231777"/>
                        <a:pt x="53003" y="231417"/>
                        <a:pt x="51386" y="224949"/>
                      </a:cubicBezTo>
                      <a:lnTo>
                        <a:pt x="51386" y="224949"/>
                      </a:lnTo>
                      <a:cubicBezTo>
                        <a:pt x="51566" y="222434"/>
                        <a:pt x="53183" y="221356"/>
                        <a:pt x="54261" y="220637"/>
                      </a:cubicBezTo>
                      <a:lnTo>
                        <a:pt x="54261" y="220637"/>
                      </a:lnTo>
                      <a:cubicBezTo>
                        <a:pt x="59292" y="215247"/>
                        <a:pt x="63604" y="211653"/>
                        <a:pt x="74923" y="211833"/>
                      </a:cubicBezTo>
                      <a:lnTo>
                        <a:pt x="74923" y="211833"/>
                      </a:lnTo>
                      <a:cubicBezTo>
                        <a:pt x="75642" y="211833"/>
                        <a:pt x="76361" y="212013"/>
                        <a:pt x="76900" y="212013"/>
                      </a:cubicBezTo>
                      <a:lnTo>
                        <a:pt x="76900" y="212013"/>
                      </a:lnTo>
                      <a:cubicBezTo>
                        <a:pt x="84266" y="212192"/>
                        <a:pt x="93070" y="206263"/>
                        <a:pt x="95765" y="201592"/>
                      </a:cubicBezTo>
                      <a:lnTo>
                        <a:pt x="95765" y="201592"/>
                      </a:lnTo>
                      <a:cubicBezTo>
                        <a:pt x="95945" y="201232"/>
                        <a:pt x="95945" y="200873"/>
                        <a:pt x="95945" y="200514"/>
                      </a:cubicBezTo>
                      <a:lnTo>
                        <a:pt x="95945" y="200514"/>
                      </a:lnTo>
                      <a:cubicBezTo>
                        <a:pt x="96304" y="197998"/>
                        <a:pt x="91812" y="195663"/>
                        <a:pt x="91094" y="190272"/>
                      </a:cubicBezTo>
                      <a:lnTo>
                        <a:pt x="91094" y="190272"/>
                      </a:lnTo>
                      <a:cubicBezTo>
                        <a:pt x="91273" y="186499"/>
                        <a:pt x="94507" y="184523"/>
                        <a:pt x="100077" y="182726"/>
                      </a:cubicBezTo>
                      <a:lnTo>
                        <a:pt x="100077" y="182726"/>
                      </a:lnTo>
                      <a:cubicBezTo>
                        <a:pt x="110319" y="180031"/>
                        <a:pt x="115709" y="175539"/>
                        <a:pt x="122896" y="175180"/>
                      </a:cubicBezTo>
                      <a:lnTo>
                        <a:pt x="122896" y="175180"/>
                      </a:lnTo>
                      <a:cubicBezTo>
                        <a:pt x="125411" y="175180"/>
                        <a:pt x="128106" y="175899"/>
                        <a:pt x="130981" y="177516"/>
                      </a:cubicBezTo>
                      <a:lnTo>
                        <a:pt x="130981" y="177516"/>
                      </a:lnTo>
                      <a:cubicBezTo>
                        <a:pt x="135832" y="180391"/>
                        <a:pt x="139246" y="182187"/>
                        <a:pt x="140324" y="182008"/>
                      </a:cubicBezTo>
                      <a:lnTo>
                        <a:pt x="140324" y="182008"/>
                      </a:lnTo>
                      <a:cubicBezTo>
                        <a:pt x="140863" y="182008"/>
                        <a:pt x="141582" y="182008"/>
                        <a:pt x="143019" y="177695"/>
                      </a:cubicBezTo>
                      <a:lnTo>
                        <a:pt x="143019" y="177695"/>
                      </a:lnTo>
                      <a:cubicBezTo>
                        <a:pt x="145894" y="168173"/>
                        <a:pt x="153081" y="143378"/>
                        <a:pt x="161345" y="136191"/>
                      </a:cubicBezTo>
                      <a:lnTo>
                        <a:pt x="161345" y="136191"/>
                      </a:lnTo>
                      <a:cubicBezTo>
                        <a:pt x="165118" y="134394"/>
                        <a:pt x="170149" y="132957"/>
                        <a:pt x="173024" y="131879"/>
                      </a:cubicBezTo>
                      <a:lnTo>
                        <a:pt x="173024" y="131879"/>
                      </a:lnTo>
                      <a:cubicBezTo>
                        <a:pt x="172665" y="131700"/>
                        <a:pt x="172485" y="131700"/>
                        <a:pt x="172126" y="131520"/>
                      </a:cubicBezTo>
                      <a:lnTo>
                        <a:pt x="172126" y="131520"/>
                      </a:lnTo>
                      <a:cubicBezTo>
                        <a:pt x="160986" y="127567"/>
                        <a:pt x="153081" y="130621"/>
                        <a:pt x="144995" y="124513"/>
                      </a:cubicBezTo>
                      <a:lnTo>
                        <a:pt x="144995" y="124513"/>
                      </a:lnTo>
                      <a:cubicBezTo>
                        <a:pt x="143019" y="122896"/>
                        <a:pt x="141042" y="121458"/>
                        <a:pt x="141042" y="118583"/>
                      </a:cubicBezTo>
                      <a:lnTo>
                        <a:pt x="141042" y="118583"/>
                      </a:lnTo>
                      <a:cubicBezTo>
                        <a:pt x="141761" y="113553"/>
                        <a:pt x="146073" y="112295"/>
                        <a:pt x="153799" y="109420"/>
                      </a:cubicBezTo>
                      <a:lnTo>
                        <a:pt x="153799" y="109420"/>
                      </a:lnTo>
                      <a:cubicBezTo>
                        <a:pt x="164939" y="106725"/>
                        <a:pt x="167993" y="102413"/>
                        <a:pt x="173383" y="95765"/>
                      </a:cubicBezTo>
                      <a:lnTo>
                        <a:pt x="173383" y="95765"/>
                      </a:lnTo>
                      <a:cubicBezTo>
                        <a:pt x="174461" y="94328"/>
                        <a:pt x="175360" y="93070"/>
                        <a:pt x="175899" y="91992"/>
                      </a:cubicBezTo>
                      <a:lnTo>
                        <a:pt x="175899" y="91992"/>
                      </a:lnTo>
                      <a:cubicBezTo>
                        <a:pt x="174821" y="92351"/>
                        <a:pt x="173204" y="93070"/>
                        <a:pt x="171407" y="94148"/>
                      </a:cubicBezTo>
                      <a:lnTo>
                        <a:pt x="171407" y="94148"/>
                      </a:lnTo>
                      <a:cubicBezTo>
                        <a:pt x="163861" y="98820"/>
                        <a:pt x="158830" y="102772"/>
                        <a:pt x="152362" y="102772"/>
                      </a:cubicBezTo>
                      <a:lnTo>
                        <a:pt x="152362" y="102772"/>
                      </a:lnTo>
                      <a:cubicBezTo>
                        <a:pt x="150026" y="102772"/>
                        <a:pt x="147511" y="102233"/>
                        <a:pt x="145175" y="100976"/>
                      </a:cubicBezTo>
                      <a:lnTo>
                        <a:pt x="145175" y="100976"/>
                      </a:lnTo>
                      <a:cubicBezTo>
                        <a:pt x="142839" y="99538"/>
                        <a:pt x="140863" y="98820"/>
                        <a:pt x="140503" y="95765"/>
                      </a:cubicBezTo>
                      <a:lnTo>
                        <a:pt x="140503" y="95765"/>
                      </a:lnTo>
                      <a:cubicBezTo>
                        <a:pt x="142480" y="89477"/>
                        <a:pt x="148409" y="90734"/>
                        <a:pt x="154697" y="88219"/>
                      </a:cubicBezTo>
                      <a:lnTo>
                        <a:pt x="154697" y="88219"/>
                      </a:lnTo>
                      <a:cubicBezTo>
                        <a:pt x="161705" y="85883"/>
                        <a:pt x="173563" y="75462"/>
                        <a:pt x="180391" y="69892"/>
                      </a:cubicBezTo>
                      <a:lnTo>
                        <a:pt x="180391" y="69892"/>
                      </a:lnTo>
                      <a:cubicBezTo>
                        <a:pt x="181469" y="69174"/>
                        <a:pt x="182187" y="68635"/>
                        <a:pt x="182906" y="68275"/>
                      </a:cubicBezTo>
                      <a:lnTo>
                        <a:pt x="182906" y="68275"/>
                      </a:lnTo>
                      <a:cubicBezTo>
                        <a:pt x="181828" y="67736"/>
                        <a:pt x="180570" y="67018"/>
                        <a:pt x="178774" y="65940"/>
                      </a:cubicBezTo>
                      <a:lnTo>
                        <a:pt x="178774" y="65940"/>
                      </a:lnTo>
                      <a:cubicBezTo>
                        <a:pt x="176258" y="62885"/>
                        <a:pt x="174102" y="63065"/>
                        <a:pt x="173204" y="59112"/>
                      </a:cubicBezTo>
                      <a:lnTo>
                        <a:pt x="173204" y="59112"/>
                      </a:lnTo>
                      <a:cubicBezTo>
                        <a:pt x="174282" y="54620"/>
                        <a:pt x="176977" y="55519"/>
                        <a:pt x="180750" y="53902"/>
                      </a:cubicBezTo>
                      <a:lnTo>
                        <a:pt x="180750" y="53902"/>
                      </a:lnTo>
                      <a:cubicBezTo>
                        <a:pt x="191530" y="49410"/>
                        <a:pt x="190991" y="53722"/>
                        <a:pt x="196920" y="46535"/>
                      </a:cubicBezTo>
                      <a:lnTo>
                        <a:pt x="196920" y="46535"/>
                      </a:lnTo>
                      <a:cubicBezTo>
                        <a:pt x="203568" y="38809"/>
                        <a:pt x="208779" y="24795"/>
                        <a:pt x="214708" y="21920"/>
                      </a:cubicBezTo>
                      <a:lnTo>
                        <a:pt x="214708" y="21920"/>
                      </a:lnTo>
                      <a:cubicBezTo>
                        <a:pt x="215966" y="21561"/>
                        <a:pt x="218661" y="16530"/>
                        <a:pt x="231777" y="11319"/>
                      </a:cubicBezTo>
                      <a:lnTo>
                        <a:pt x="231777" y="11319"/>
                      </a:lnTo>
                      <a:cubicBezTo>
                        <a:pt x="241659" y="6468"/>
                        <a:pt x="247588" y="180"/>
                        <a:pt x="255314" y="0"/>
                      </a:cubicBezTo>
                      <a:lnTo>
                        <a:pt x="255314" y="0"/>
                      </a:lnTo>
                      <a:cubicBezTo>
                        <a:pt x="257470" y="0"/>
                        <a:pt x="259806" y="719"/>
                        <a:pt x="262501" y="2515"/>
                      </a:cubicBezTo>
                      <a:lnTo>
                        <a:pt x="262501" y="2515"/>
                      </a:lnTo>
                      <a:cubicBezTo>
                        <a:pt x="264657" y="4851"/>
                        <a:pt x="269508" y="5749"/>
                        <a:pt x="274000" y="6468"/>
                      </a:cubicBezTo>
                      <a:lnTo>
                        <a:pt x="274000" y="6468"/>
                      </a:lnTo>
                      <a:cubicBezTo>
                        <a:pt x="278132" y="7187"/>
                        <a:pt x="283882" y="7906"/>
                        <a:pt x="284421" y="14014"/>
                      </a:cubicBezTo>
                      <a:lnTo>
                        <a:pt x="284421" y="14014"/>
                      </a:lnTo>
                      <a:cubicBezTo>
                        <a:pt x="284421" y="14553"/>
                        <a:pt x="284421" y="14733"/>
                        <a:pt x="284241" y="15631"/>
                      </a:cubicBezTo>
                      <a:lnTo>
                        <a:pt x="284241" y="15631"/>
                      </a:lnTo>
                      <a:cubicBezTo>
                        <a:pt x="282265" y="23357"/>
                        <a:pt x="279749" y="28568"/>
                        <a:pt x="265196" y="30724"/>
                      </a:cubicBezTo>
                      <a:lnTo>
                        <a:pt x="265196" y="30724"/>
                      </a:lnTo>
                      <a:cubicBezTo>
                        <a:pt x="257290" y="32161"/>
                        <a:pt x="248307" y="34856"/>
                        <a:pt x="245791" y="36473"/>
                      </a:cubicBezTo>
                      <a:lnTo>
                        <a:pt x="245791" y="36473"/>
                      </a:lnTo>
                      <a:cubicBezTo>
                        <a:pt x="245791" y="36473"/>
                        <a:pt x="245791" y="36473"/>
                        <a:pt x="245971" y="36473"/>
                      </a:cubicBezTo>
                      <a:lnTo>
                        <a:pt x="245971" y="36473"/>
                      </a:lnTo>
                      <a:cubicBezTo>
                        <a:pt x="251900" y="38809"/>
                        <a:pt x="254056" y="37551"/>
                        <a:pt x="264118" y="38989"/>
                      </a:cubicBezTo>
                      <a:lnTo>
                        <a:pt x="264118" y="38989"/>
                      </a:lnTo>
                      <a:cubicBezTo>
                        <a:pt x="271305" y="41324"/>
                        <a:pt x="279030" y="45637"/>
                        <a:pt x="279569" y="52644"/>
                      </a:cubicBezTo>
                      <a:lnTo>
                        <a:pt x="279569" y="52644"/>
                      </a:lnTo>
                      <a:cubicBezTo>
                        <a:pt x="279569" y="55339"/>
                        <a:pt x="277952" y="57675"/>
                        <a:pt x="275257" y="59471"/>
                      </a:cubicBezTo>
                      <a:lnTo>
                        <a:pt x="275257" y="59471"/>
                      </a:lnTo>
                      <a:cubicBezTo>
                        <a:pt x="265914" y="64862"/>
                        <a:pt x="243455" y="74564"/>
                        <a:pt x="237886" y="81391"/>
                      </a:cubicBezTo>
                      <a:lnTo>
                        <a:pt x="237886" y="81391"/>
                      </a:lnTo>
                      <a:cubicBezTo>
                        <a:pt x="233034" y="87860"/>
                        <a:pt x="233573" y="91633"/>
                        <a:pt x="227644" y="92172"/>
                      </a:cubicBezTo>
                      <a:lnTo>
                        <a:pt x="227644" y="92172"/>
                      </a:lnTo>
                      <a:cubicBezTo>
                        <a:pt x="226387" y="92172"/>
                        <a:pt x="225129" y="91992"/>
                        <a:pt x="223512" y="91633"/>
                      </a:cubicBezTo>
                      <a:lnTo>
                        <a:pt x="223512" y="91633"/>
                      </a:lnTo>
                      <a:cubicBezTo>
                        <a:pt x="219559" y="91094"/>
                        <a:pt x="213810" y="90555"/>
                        <a:pt x="209677" y="90555"/>
                      </a:cubicBezTo>
                      <a:lnTo>
                        <a:pt x="209677" y="90555"/>
                      </a:lnTo>
                      <a:cubicBezTo>
                        <a:pt x="208419" y="90555"/>
                        <a:pt x="207341" y="90555"/>
                        <a:pt x="206443" y="90734"/>
                      </a:cubicBezTo>
                      <a:lnTo>
                        <a:pt x="206443" y="90734"/>
                      </a:lnTo>
                      <a:cubicBezTo>
                        <a:pt x="210036" y="93429"/>
                        <a:pt x="226566" y="91992"/>
                        <a:pt x="226926" y="107084"/>
                      </a:cubicBezTo>
                      <a:lnTo>
                        <a:pt x="226926" y="107084"/>
                      </a:lnTo>
                      <a:cubicBezTo>
                        <a:pt x="226926" y="108701"/>
                        <a:pt x="226746" y="110319"/>
                        <a:pt x="226387" y="112295"/>
                      </a:cubicBezTo>
                      <a:lnTo>
                        <a:pt x="226387" y="112295"/>
                      </a:lnTo>
                      <a:cubicBezTo>
                        <a:pt x="222434" y="129903"/>
                        <a:pt x="218301" y="135652"/>
                        <a:pt x="215786" y="143199"/>
                      </a:cubicBezTo>
                      <a:lnTo>
                        <a:pt x="215786" y="143199"/>
                      </a:lnTo>
                      <a:cubicBezTo>
                        <a:pt x="215247" y="144995"/>
                        <a:pt x="215067" y="146612"/>
                        <a:pt x="215067" y="148229"/>
                      </a:cubicBezTo>
                      <a:lnTo>
                        <a:pt x="215067" y="148229"/>
                      </a:lnTo>
                      <a:cubicBezTo>
                        <a:pt x="215067" y="152002"/>
                        <a:pt x="216325" y="156135"/>
                        <a:pt x="216325" y="162064"/>
                      </a:cubicBezTo>
                      <a:lnTo>
                        <a:pt x="216325" y="162064"/>
                      </a:lnTo>
                      <a:cubicBezTo>
                        <a:pt x="216325" y="163501"/>
                        <a:pt x="216325" y="164939"/>
                        <a:pt x="216145" y="166735"/>
                      </a:cubicBezTo>
                      <a:lnTo>
                        <a:pt x="216145" y="166735"/>
                      </a:lnTo>
                      <a:cubicBezTo>
                        <a:pt x="214708" y="178234"/>
                        <a:pt x="208958" y="182726"/>
                        <a:pt x="202670" y="194405"/>
                      </a:cubicBezTo>
                      <a:lnTo>
                        <a:pt x="202670" y="194405"/>
                      </a:lnTo>
                      <a:cubicBezTo>
                        <a:pt x="198897" y="200334"/>
                        <a:pt x="194225" y="205545"/>
                        <a:pt x="192788" y="207701"/>
                      </a:cubicBezTo>
                      <a:lnTo>
                        <a:pt x="192788" y="207701"/>
                      </a:lnTo>
                      <a:cubicBezTo>
                        <a:pt x="192968" y="207701"/>
                        <a:pt x="193327" y="207701"/>
                        <a:pt x="193686" y="207880"/>
                      </a:cubicBezTo>
                      <a:lnTo>
                        <a:pt x="193686" y="207880"/>
                      </a:lnTo>
                      <a:cubicBezTo>
                        <a:pt x="195124" y="208240"/>
                        <a:pt x="196741" y="208240"/>
                        <a:pt x="198717" y="208240"/>
                      </a:cubicBezTo>
                      <a:lnTo>
                        <a:pt x="198717" y="208240"/>
                      </a:lnTo>
                      <a:cubicBezTo>
                        <a:pt x="203928" y="208240"/>
                        <a:pt x="210216" y="208240"/>
                        <a:pt x="212552" y="215606"/>
                      </a:cubicBezTo>
                      <a:lnTo>
                        <a:pt x="212552" y="215606"/>
                      </a:lnTo>
                      <a:cubicBezTo>
                        <a:pt x="212552" y="217223"/>
                        <a:pt x="212732" y="218661"/>
                        <a:pt x="212732" y="220098"/>
                      </a:cubicBezTo>
                      <a:lnTo>
                        <a:pt x="212732" y="220098"/>
                      </a:lnTo>
                      <a:cubicBezTo>
                        <a:pt x="212911" y="224230"/>
                        <a:pt x="211114" y="228543"/>
                        <a:pt x="205185" y="232136"/>
                      </a:cubicBezTo>
                      <a:lnTo>
                        <a:pt x="205185" y="232136"/>
                      </a:lnTo>
                      <a:cubicBezTo>
                        <a:pt x="197100" y="238964"/>
                        <a:pt x="175180" y="257470"/>
                        <a:pt x="165837" y="260704"/>
                      </a:cubicBezTo>
                      <a:lnTo>
                        <a:pt x="165837" y="260704"/>
                      </a:lnTo>
                      <a:cubicBezTo>
                        <a:pt x="161884" y="261602"/>
                        <a:pt x="160267" y="263758"/>
                        <a:pt x="160267" y="266094"/>
                      </a:cubicBezTo>
                      <a:lnTo>
                        <a:pt x="160267" y="266094"/>
                      </a:lnTo>
                      <a:cubicBezTo>
                        <a:pt x="160267" y="266992"/>
                        <a:pt x="160447" y="267891"/>
                        <a:pt x="160986" y="268969"/>
                      </a:cubicBezTo>
                      <a:lnTo>
                        <a:pt x="160986" y="268969"/>
                      </a:lnTo>
                      <a:cubicBezTo>
                        <a:pt x="162064" y="271305"/>
                        <a:pt x="163501" y="272742"/>
                        <a:pt x="163681" y="275617"/>
                      </a:cubicBezTo>
                      <a:lnTo>
                        <a:pt x="163681" y="275617"/>
                      </a:lnTo>
                      <a:cubicBezTo>
                        <a:pt x="163322" y="279390"/>
                        <a:pt x="160447" y="280827"/>
                        <a:pt x="155775" y="282983"/>
                      </a:cubicBezTo>
                      <a:lnTo>
                        <a:pt x="155775" y="282983"/>
                      </a:lnTo>
                      <a:cubicBezTo>
                        <a:pt x="151104" y="285319"/>
                        <a:pt x="146792" y="286397"/>
                        <a:pt x="142660" y="286397"/>
                      </a:cubicBezTo>
                      <a:lnTo>
                        <a:pt x="142660" y="286397"/>
                      </a:lnTo>
                      <a:cubicBezTo>
                        <a:pt x="137090" y="286397"/>
                        <a:pt x="132239" y="284780"/>
                        <a:pt x="126130" y="283343"/>
                      </a:cubicBezTo>
                      <a:lnTo>
                        <a:pt x="126130" y="283343"/>
                      </a:lnTo>
                      <a:cubicBezTo>
                        <a:pt x="116787" y="280647"/>
                        <a:pt x="107983" y="276874"/>
                        <a:pt x="96843" y="276874"/>
                      </a:cubicBezTo>
                      <a:lnTo>
                        <a:pt x="96843" y="276874"/>
                      </a:lnTo>
                      <a:cubicBezTo>
                        <a:pt x="84985" y="278312"/>
                        <a:pt x="67736" y="279569"/>
                        <a:pt x="59651" y="281007"/>
                      </a:cubicBezTo>
                      <a:lnTo>
                        <a:pt x="59651" y="281007"/>
                      </a:lnTo>
                      <a:cubicBezTo>
                        <a:pt x="56776" y="279929"/>
                        <a:pt x="56237" y="287475"/>
                        <a:pt x="46355" y="288194"/>
                      </a:cubicBezTo>
                      <a:lnTo>
                        <a:pt x="46355" y="288194"/>
                      </a:lnTo>
                      <a:cubicBezTo>
                        <a:pt x="45816" y="287834"/>
                        <a:pt x="44379" y="287655"/>
                        <a:pt x="42762" y="287295"/>
                      </a:cubicBezTo>
                      <a:lnTo>
                        <a:pt x="42762" y="287295"/>
                      </a:lnTo>
                      <a:close/>
                      <a:moveTo>
                        <a:pt x="43840" y="282444"/>
                      </a:moveTo>
                      <a:cubicBezTo>
                        <a:pt x="45277" y="282804"/>
                        <a:pt x="46355" y="282804"/>
                        <a:pt x="47074" y="282804"/>
                      </a:cubicBezTo>
                      <a:lnTo>
                        <a:pt x="47074" y="282804"/>
                      </a:lnTo>
                      <a:cubicBezTo>
                        <a:pt x="52824" y="283522"/>
                        <a:pt x="51746" y="276874"/>
                        <a:pt x="60010" y="275796"/>
                      </a:cubicBezTo>
                      <a:lnTo>
                        <a:pt x="60010" y="275796"/>
                      </a:lnTo>
                      <a:cubicBezTo>
                        <a:pt x="68096" y="274359"/>
                        <a:pt x="84805" y="273101"/>
                        <a:pt x="96484" y="271844"/>
                      </a:cubicBezTo>
                      <a:lnTo>
                        <a:pt x="96484" y="271844"/>
                      </a:lnTo>
                      <a:cubicBezTo>
                        <a:pt x="96843" y="271664"/>
                        <a:pt x="97203" y="271664"/>
                        <a:pt x="97203" y="271664"/>
                      </a:cubicBezTo>
                      <a:lnTo>
                        <a:pt x="97203" y="271664"/>
                      </a:lnTo>
                      <a:cubicBezTo>
                        <a:pt x="97382" y="271664"/>
                        <a:pt x="97382" y="271664"/>
                        <a:pt x="97382" y="271664"/>
                      </a:cubicBezTo>
                      <a:lnTo>
                        <a:pt x="97382" y="271664"/>
                      </a:lnTo>
                      <a:cubicBezTo>
                        <a:pt x="109780" y="271664"/>
                        <a:pt x="119302" y="275796"/>
                        <a:pt x="128286" y="278312"/>
                      </a:cubicBezTo>
                      <a:lnTo>
                        <a:pt x="128286" y="278312"/>
                      </a:lnTo>
                      <a:cubicBezTo>
                        <a:pt x="134395" y="279929"/>
                        <a:pt x="139066" y="281187"/>
                        <a:pt x="143378" y="281187"/>
                      </a:cubicBezTo>
                      <a:lnTo>
                        <a:pt x="143378" y="281187"/>
                      </a:lnTo>
                      <a:cubicBezTo>
                        <a:pt x="146612" y="281187"/>
                        <a:pt x="150026" y="280468"/>
                        <a:pt x="154338" y="278312"/>
                      </a:cubicBezTo>
                      <a:lnTo>
                        <a:pt x="154338" y="278312"/>
                      </a:lnTo>
                      <a:cubicBezTo>
                        <a:pt x="156674" y="277234"/>
                        <a:pt x="158111" y="276515"/>
                        <a:pt x="158830" y="275976"/>
                      </a:cubicBezTo>
                      <a:lnTo>
                        <a:pt x="158830" y="275976"/>
                      </a:lnTo>
                      <a:cubicBezTo>
                        <a:pt x="159369" y="275796"/>
                        <a:pt x="159189" y="275617"/>
                        <a:pt x="159189" y="275617"/>
                      </a:cubicBezTo>
                      <a:lnTo>
                        <a:pt x="159189" y="275617"/>
                      </a:lnTo>
                      <a:cubicBezTo>
                        <a:pt x="159369" y="275617"/>
                        <a:pt x="158471" y="273820"/>
                        <a:pt x="157033" y="271125"/>
                      </a:cubicBezTo>
                      <a:lnTo>
                        <a:pt x="157033" y="271125"/>
                      </a:lnTo>
                      <a:cubicBezTo>
                        <a:pt x="156135" y="269328"/>
                        <a:pt x="155596" y="267531"/>
                        <a:pt x="155596" y="265914"/>
                      </a:cubicBezTo>
                      <a:lnTo>
                        <a:pt x="155596" y="265914"/>
                      </a:lnTo>
                      <a:cubicBezTo>
                        <a:pt x="155596" y="260884"/>
                        <a:pt x="159549" y="256571"/>
                        <a:pt x="164939" y="255673"/>
                      </a:cubicBezTo>
                      <a:lnTo>
                        <a:pt x="164939" y="255673"/>
                      </a:lnTo>
                      <a:cubicBezTo>
                        <a:pt x="171587" y="253517"/>
                        <a:pt x="194585" y="234831"/>
                        <a:pt x="202490" y="228004"/>
                      </a:cubicBezTo>
                      <a:lnTo>
                        <a:pt x="202490" y="228004"/>
                      </a:lnTo>
                      <a:cubicBezTo>
                        <a:pt x="208060" y="224051"/>
                        <a:pt x="207880" y="223152"/>
                        <a:pt x="208060" y="219918"/>
                      </a:cubicBezTo>
                      <a:lnTo>
                        <a:pt x="208060" y="219918"/>
                      </a:lnTo>
                      <a:cubicBezTo>
                        <a:pt x="208060" y="218840"/>
                        <a:pt x="208060" y="217223"/>
                        <a:pt x="208060" y="215966"/>
                      </a:cubicBezTo>
                      <a:lnTo>
                        <a:pt x="208060" y="215966"/>
                      </a:lnTo>
                      <a:cubicBezTo>
                        <a:pt x="208419" y="212552"/>
                        <a:pt x="201053" y="213630"/>
                        <a:pt x="193147" y="212731"/>
                      </a:cubicBezTo>
                      <a:lnTo>
                        <a:pt x="193147" y="212731"/>
                      </a:lnTo>
                      <a:cubicBezTo>
                        <a:pt x="190991" y="212731"/>
                        <a:pt x="187937" y="211833"/>
                        <a:pt x="187757" y="208779"/>
                      </a:cubicBezTo>
                      <a:lnTo>
                        <a:pt x="187757" y="208779"/>
                      </a:lnTo>
                      <a:cubicBezTo>
                        <a:pt x="188476" y="203568"/>
                        <a:pt x="194585" y="199436"/>
                        <a:pt x="199076" y="191710"/>
                      </a:cubicBezTo>
                      <a:lnTo>
                        <a:pt x="199076" y="191710"/>
                      </a:lnTo>
                      <a:cubicBezTo>
                        <a:pt x="205904" y="179312"/>
                        <a:pt x="210755" y="175719"/>
                        <a:pt x="211833" y="166017"/>
                      </a:cubicBezTo>
                      <a:lnTo>
                        <a:pt x="211833" y="166017"/>
                      </a:lnTo>
                      <a:cubicBezTo>
                        <a:pt x="212013" y="164579"/>
                        <a:pt x="212013" y="163142"/>
                        <a:pt x="212013" y="161884"/>
                      </a:cubicBezTo>
                      <a:lnTo>
                        <a:pt x="212013" y="161884"/>
                      </a:lnTo>
                      <a:cubicBezTo>
                        <a:pt x="212013" y="156674"/>
                        <a:pt x="210755" y="152901"/>
                        <a:pt x="210755" y="148050"/>
                      </a:cubicBezTo>
                      <a:lnTo>
                        <a:pt x="210755" y="148050"/>
                      </a:lnTo>
                      <a:cubicBezTo>
                        <a:pt x="210755" y="145893"/>
                        <a:pt x="211114" y="143738"/>
                        <a:pt x="211833" y="141402"/>
                      </a:cubicBezTo>
                      <a:lnTo>
                        <a:pt x="211833" y="141402"/>
                      </a:lnTo>
                      <a:cubicBezTo>
                        <a:pt x="214528" y="132957"/>
                        <a:pt x="218301" y="128106"/>
                        <a:pt x="222254" y="111037"/>
                      </a:cubicBezTo>
                      <a:lnTo>
                        <a:pt x="222254" y="111037"/>
                      </a:lnTo>
                      <a:cubicBezTo>
                        <a:pt x="222613" y="109420"/>
                        <a:pt x="222793" y="107983"/>
                        <a:pt x="222793" y="106905"/>
                      </a:cubicBezTo>
                      <a:lnTo>
                        <a:pt x="222793" y="106905"/>
                      </a:lnTo>
                      <a:cubicBezTo>
                        <a:pt x="223332" y="96484"/>
                        <a:pt x="210755" y="99538"/>
                        <a:pt x="203389" y="93609"/>
                      </a:cubicBezTo>
                      <a:lnTo>
                        <a:pt x="203389" y="93609"/>
                      </a:lnTo>
                      <a:cubicBezTo>
                        <a:pt x="202131" y="92531"/>
                        <a:pt x="201053" y="91633"/>
                        <a:pt x="200873" y="89656"/>
                      </a:cubicBezTo>
                      <a:lnTo>
                        <a:pt x="200873" y="89656"/>
                      </a:lnTo>
                      <a:cubicBezTo>
                        <a:pt x="202670" y="84266"/>
                        <a:pt x="206443" y="85883"/>
                        <a:pt x="210575" y="85344"/>
                      </a:cubicBezTo>
                      <a:lnTo>
                        <a:pt x="210575" y="85344"/>
                      </a:lnTo>
                      <a:cubicBezTo>
                        <a:pt x="215247" y="85344"/>
                        <a:pt x="220996" y="85883"/>
                        <a:pt x="225129" y="86602"/>
                      </a:cubicBezTo>
                      <a:lnTo>
                        <a:pt x="225129" y="86602"/>
                      </a:lnTo>
                      <a:cubicBezTo>
                        <a:pt x="226746" y="86782"/>
                        <a:pt x="227824" y="86961"/>
                        <a:pt x="228543" y="86961"/>
                      </a:cubicBezTo>
                      <a:lnTo>
                        <a:pt x="228543" y="86961"/>
                      </a:lnTo>
                      <a:cubicBezTo>
                        <a:pt x="229621" y="87500"/>
                        <a:pt x="228902" y="86602"/>
                        <a:pt x="234651" y="78157"/>
                      </a:cubicBezTo>
                      <a:lnTo>
                        <a:pt x="234651" y="78157"/>
                      </a:lnTo>
                      <a:cubicBezTo>
                        <a:pt x="242198" y="69174"/>
                        <a:pt x="264477" y="60190"/>
                        <a:pt x="273281" y="54980"/>
                      </a:cubicBezTo>
                      <a:lnTo>
                        <a:pt x="273281" y="54980"/>
                      </a:lnTo>
                      <a:cubicBezTo>
                        <a:pt x="274898" y="53722"/>
                        <a:pt x="275078" y="53003"/>
                        <a:pt x="275078" y="52464"/>
                      </a:cubicBezTo>
                      <a:lnTo>
                        <a:pt x="275078" y="52464"/>
                      </a:lnTo>
                      <a:cubicBezTo>
                        <a:pt x="275617" y="50488"/>
                        <a:pt x="269688" y="45277"/>
                        <a:pt x="263758" y="43660"/>
                      </a:cubicBezTo>
                      <a:lnTo>
                        <a:pt x="263758" y="43660"/>
                      </a:lnTo>
                      <a:cubicBezTo>
                        <a:pt x="255134" y="42403"/>
                        <a:pt x="252080" y="43840"/>
                        <a:pt x="244533" y="40785"/>
                      </a:cubicBezTo>
                      <a:lnTo>
                        <a:pt x="244533" y="40785"/>
                      </a:lnTo>
                      <a:cubicBezTo>
                        <a:pt x="242737" y="39887"/>
                        <a:pt x="240940" y="38629"/>
                        <a:pt x="240760" y="36114"/>
                      </a:cubicBezTo>
                      <a:lnTo>
                        <a:pt x="240760" y="36114"/>
                      </a:lnTo>
                      <a:cubicBezTo>
                        <a:pt x="242916" y="28568"/>
                        <a:pt x="254056" y="28208"/>
                        <a:pt x="264836" y="25334"/>
                      </a:cubicBezTo>
                      <a:lnTo>
                        <a:pt x="264836" y="25334"/>
                      </a:lnTo>
                      <a:cubicBezTo>
                        <a:pt x="279210" y="22100"/>
                        <a:pt x="276874" y="21920"/>
                        <a:pt x="279929" y="14374"/>
                      </a:cubicBezTo>
                      <a:lnTo>
                        <a:pt x="279929" y="14374"/>
                      </a:lnTo>
                      <a:cubicBezTo>
                        <a:pt x="279929" y="14014"/>
                        <a:pt x="279929" y="13655"/>
                        <a:pt x="279929" y="13655"/>
                      </a:cubicBezTo>
                      <a:lnTo>
                        <a:pt x="279929" y="13655"/>
                      </a:lnTo>
                      <a:cubicBezTo>
                        <a:pt x="280109" y="12936"/>
                        <a:pt x="278671" y="11858"/>
                        <a:pt x="273820" y="11140"/>
                      </a:cubicBezTo>
                      <a:lnTo>
                        <a:pt x="273820" y="11140"/>
                      </a:lnTo>
                      <a:cubicBezTo>
                        <a:pt x="269328" y="10421"/>
                        <a:pt x="263579" y="9702"/>
                        <a:pt x="259806" y="6109"/>
                      </a:cubicBezTo>
                      <a:lnTo>
                        <a:pt x="259806" y="6109"/>
                      </a:lnTo>
                      <a:cubicBezTo>
                        <a:pt x="258368" y="5031"/>
                        <a:pt x="257110" y="4851"/>
                        <a:pt x="255853" y="4851"/>
                      </a:cubicBezTo>
                      <a:lnTo>
                        <a:pt x="255853" y="4851"/>
                      </a:lnTo>
                      <a:cubicBezTo>
                        <a:pt x="251541" y="4492"/>
                        <a:pt x="245072" y="10241"/>
                        <a:pt x="234472" y="15811"/>
                      </a:cubicBezTo>
                      <a:lnTo>
                        <a:pt x="234472" y="15811"/>
                      </a:lnTo>
                      <a:cubicBezTo>
                        <a:pt x="221535" y="21201"/>
                        <a:pt x="221535" y="24076"/>
                        <a:pt x="217223" y="26591"/>
                      </a:cubicBezTo>
                      <a:lnTo>
                        <a:pt x="217223" y="26591"/>
                      </a:lnTo>
                      <a:cubicBezTo>
                        <a:pt x="215786" y="26232"/>
                        <a:pt x="207701" y="41504"/>
                        <a:pt x="201412" y="49769"/>
                      </a:cubicBezTo>
                      <a:lnTo>
                        <a:pt x="201412" y="49769"/>
                      </a:lnTo>
                      <a:cubicBezTo>
                        <a:pt x="194225" y="58573"/>
                        <a:pt x="190991" y="54980"/>
                        <a:pt x="183086" y="58573"/>
                      </a:cubicBezTo>
                      <a:lnTo>
                        <a:pt x="183086" y="58573"/>
                      </a:lnTo>
                      <a:cubicBezTo>
                        <a:pt x="181828" y="58932"/>
                        <a:pt x="180750" y="59292"/>
                        <a:pt x="179852" y="59471"/>
                      </a:cubicBezTo>
                      <a:lnTo>
                        <a:pt x="179852" y="59471"/>
                      </a:lnTo>
                      <a:cubicBezTo>
                        <a:pt x="180570" y="60190"/>
                        <a:pt x="181648" y="61088"/>
                        <a:pt x="182367" y="61807"/>
                      </a:cubicBezTo>
                      <a:lnTo>
                        <a:pt x="182367" y="61807"/>
                      </a:lnTo>
                      <a:cubicBezTo>
                        <a:pt x="185781" y="64502"/>
                        <a:pt x="188116" y="62885"/>
                        <a:pt x="189733" y="67736"/>
                      </a:cubicBezTo>
                      <a:lnTo>
                        <a:pt x="189733" y="67736"/>
                      </a:lnTo>
                      <a:cubicBezTo>
                        <a:pt x="189015" y="71509"/>
                        <a:pt x="187038" y="71330"/>
                        <a:pt x="183984" y="73845"/>
                      </a:cubicBezTo>
                      <a:lnTo>
                        <a:pt x="183984" y="73845"/>
                      </a:lnTo>
                      <a:cubicBezTo>
                        <a:pt x="177336" y="79056"/>
                        <a:pt x="165837" y="89836"/>
                        <a:pt x="156854" y="93070"/>
                      </a:cubicBezTo>
                      <a:lnTo>
                        <a:pt x="156854" y="93070"/>
                      </a:lnTo>
                      <a:cubicBezTo>
                        <a:pt x="153081" y="94148"/>
                        <a:pt x="149307" y="95046"/>
                        <a:pt x="147331" y="95945"/>
                      </a:cubicBezTo>
                      <a:lnTo>
                        <a:pt x="147331" y="95945"/>
                      </a:lnTo>
                      <a:cubicBezTo>
                        <a:pt x="147511" y="96124"/>
                        <a:pt x="147870" y="96304"/>
                        <a:pt x="148050" y="96304"/>
                      </a:cubicBezTo>
                      <a:lnTo>
                        <a:pt x="148050" y="96304"/>
                      </a:lnTo>
                      <a:cubicBezTo>
                        <a:pt x="150026" y="97202"/>
                        <a:pt x="151463" y="97562"/>
                        <a:pt x="153081" y="97562"/>
                      </a:cubicBezTo>
                      <a:lnTo>
                        <a:pt x="153081" y="97562"/>
                      </a:lnTo>
                      <a:cubicBezTo>
                        <a:pt x="157033" y="97742"/>
                        <a:pt x="161705" y="94687"/>
                        <a:pt x="169431" y="89656"/>
                      </a:cubicBezTo>
                      <a:lnTo>
                        <a:pt x="169431" y="89656"/>
                      </a:lnTo>
                      <a:cubicBezTo>
                        <a:pt x="173383" y="87321"/>
                        <a:pt x="175899" y="86242"/>
                        <a:pt x="178414" y="86242"/>
                      </a:cubicBezTo>
                      <a:lnTo>
                        <a:pt x="178414" y="86242"/>
                      </a:lnTo>
                      <a:cubicBezTo>
                        <a:pt x="180211" y="86242"/>
                        <a:pt x="182367" y="88219"/>
                        <a:pt x="182367" y="90016"/>
                      </a:cubicBezTo>
                      <a:lnTo>
                        <a:pt x="182367" y="90016"/>
                      </a:lnTo>
                      <a:cubicBezTo>
                        <a:pt x="182187" y="93070"/>
                        <a:pt x="180391" y="95406"/>
                        <a:pt x="178055" y="98640"/>
                      </a:cubicBezTo>
                      <a:lnTo>
                        <a:pt x="178055" y="98640"/>
                      </a:lnTo>
                      <a:cubicBezTo>
                        <a:pt x="173024" y="105288"/>
                        <a:pt x="167993" y="111397"/>
                        <a:pt x="155775" y="114092"/>
                      </a:cubicBezTo>
                      <a:lnTo>
                        <a:pt x="155775" y="114092"/>
                      </a:lnTo>
                      <a:cubicBezTo>
                        <a:pt x="152002" y="115349"/>
                        <a:pt x="149487" y="116427"/>
                        <a:pt x="148050" y="117326"/>
                      </a:cubicBezTo>
                      <a:lnTo>
                        <a:pt x="148050" y="117326"/>
                      </a:lnTo>
                      <a:cubicBezTo>
                        <a:pt x="146612" y="118224"/>
                        <a:pt x="146612" y="118404"/>
                        <a:pt x="146612" y="118404"/>
                      </a:cubicBezTo>
                      <a:lnTo>
                        <a:pt x="146612" y="118404"/>
                      </a:lnTo>
                      <a:cubicBezTo>
                        <a:pt x="146792" y="118404"/>
                        <a:pt x="146792" y="118943"/>
                        <a:pt x="148589" y="120380"/>
                      </a:cubicBezTo>
                      <a:lnTo>
                        <a:pt x="148589" y="120380"/>
                      </a:lnTo>
                      <a:cubicBezTo>
                        <a:pt x="153620" y="124872"/>
                        <a:pt x="161525" y="122536"/>
                        <a:pt x="174282" y="126489"/>
                      </a:cubicBezTo>
                      <a:lnTo>
                        <a:pt x="174282" y="126489"/>
                      </a:lnTo>
                      <a:cubicBezTo>
                        <a:pt x="177516" y="127926"/>
                        <a:pt x="179852" y="127926"/>
                        <a:pt x="180570" y="131700"/>
                      </a:cubicBezTo>
                      <a:lnTo>
                        <a:pt x="180570" y="131700"/>
                      </a:lnTo>
                      <a:cubicBezTo>
                        <a:pt x="178055" y="138527"/>
                        <a:pt x="169610" y="136910"/>
                        <a:pt x="164580" y="140324"/>
                      </a:cubicBezTo>
                      <a:lnTo>
                        <a:pt x="164580" y="140324"/>
                      </a:lnTo>
                      <a:cubicBezTo>
                        <a:pt x="159369" y="144097"/>
                        <a:pt x="150745" y="169970"/>
                        <a:pt x="148409" y="178953"/>
                      </a:cubicBezTo>
                      <a:lnTo>
                        <a:pt x="148409" y="178953"/>
                      </a:lnTo>
                      <a:cubicBezTo>
                        <a:pt x="147331" y="183625"/>
                        <a:pt x="144815" y="187038"/>
                        <a:pt x="140863" y="187038"/>
                      </a:cubicBezTo>
                      <a:lnTo>
                        <a:pt x="140863" y="187038"/>
                      </a:lnTo>
                      <a:cubicBezTo>
                        <a:pt x="137090" y="186859"/>
                        <a:pt x="133856" y="184523"/>
                        <a:pt x="128825" y="181828"/>
                      </a:cubicBezTo>
                      <a:lnTo>
                        <a:pt x="128825" y="181828"/>
                      </a:lnTo>
                      <a:cubicBezTo>
                        <a:pt x="126669" y="180570"/>
                        <a:pt x="125052" y="180211"/>
                        <a:pt x="123255" y="180211"/>
                      </a:cubicBezTo>
                      <a:lnTo>
                        <a:pt x="123255" y="180211"/>
                      </a:lnTo>
                      <a:cubicBezTo>
                        <a:pt x="118763" y="180031"/>
                        <a:pt x="112834" y="184343"/>
                        <a:pt x="101874" y="187398"/>
                      </a:cubicBezTo>
                      <a:lnTo>
                        <a:pt x="101874" y="187398"/>
                      </a:lnTo>
                      <a:cubicBezTo>
                        <a:pt x="96484" y="189194"/>
                        <a:pt x="96484" y="190093"/>
                        <a:pt x="96484" y="190093"/>
                      </a:cubicBezTo>
                      <a:lnTo>
                        <a:pt x="96484" y="190093"/>
                      </a:lnTo>
                      <a:cubicBezTo>
                        <a:pt x="95765" y="190632"/>
                        <a:pt x="100976" y="194405"/>
                        <a:pt x="101335" y="200334"/>
                      </a:cubicBezTo>
                      <a:lnTo>
                        <a:pt x="101335" y="200334"/>
                      </a:lnTo>
                      <a:cubicBezTo>
                        <a:pt x="101335" y="201053"/>
                        <a:pt x="101155" y="201951"/>
                        <a:pt x="100616" y="203389"/>
                      </a:cubicBezTo>
                      <a:lnTo>
                        <a:pt x="100616" y="203389"/>
                      </a:lnTo>
                      <a:cubicBezTo>
                        <a:pt x="96484" y="210216"/>
                        <a:pt x="86961" y="216684"/>
                        <a:pt x="77079" y="216864"/>
                      </a:cubicBezTo>
                      <a:lnTo>
                        <a:pt x="77079" y="216864"/>
                      </a:lnTo>
                      <a:cubicBezTo>
                        <a:pt x="76181" y="216864"/>
                        <a:pt x="75283" y="216864"/>
                        <a:pt x="74744" y="216684"/>
                      </a:cubicBezTo>
                      <a:lnTo>
                        <a:pt x="74744" y="216684"/>
                      </a:lnTo>
                      <a:cubicBezTo>
                        <a:pt x="64682" y="216864"/>
                        <a:pt x="63604" y="218661"/>
                        <a:pt x="57675" y="224410"/>
                      </a:cubicBezTo>
                      <a:lnTo>
                        <a:pt x="57675" y="224410"/>
                      </a:lnTo>
                      <a:cubicBezTo>
                        <a:pt x="57495" y="224590"/>
                        <a:pt x="57315" y="224590"/>
                        <a:pt x="57136" y="224770"/>
                      </a:cubicBezTo>
                      <a:lnTo>
                        <a:pt x="57136" y="224770"/>
                      </a:lnTo>
                      <a:cubicBezTo>
                        <a:pt x="57136" y="224770"/>
                        <a:pt x="57136" y="224770"/>
                        <a:pt x="57136" y="224770"/>
                      </a:cubicBezTo>
                      <a:lnTo>
                        <a:pt x="57136" y="224770"/>
                      </a:lnTo>
                      <a:cubicBezTo>
                        <a:pt x="57854" y="225309"/>
                        <a:pt x="59112" y="226207"/>
                        <a:pt x="60729" y="227105"/>
                      </a:cubicBezTo>
                      <a:lnTo>
                        <a:pt x="60729" y="227105"/>
                      </a:lnTo>
                      <a:cubicBezTo>
                        <a:pt x="63963" y="229082"/>
                        <a:pt x="68635" y="231956"/>
                        <a:pt x="73845" y="236089"/>
                      </a:cubicBezTo>
                      <a:lnTo>
                        <a:pt x="73845" y="236089"/>
                      </a:lnTo>
                      <a:cubicBezTo>
                        <a:pt x="79235" y="240042"/>
                        <a:pt x="81751" y="240940"/>
                        <a:pt x="83368" y="240940"/>
                      </a:cubicBezTo>
                      <a:lnTo>
                        <a:pt x="83368" y="240940"/>
                      </a:lnTo>
                      <a:cubicBezTo>
                        <a:pt x="86063" y="241299"/>
                        <a:pt x="90195" y="237347"/>
                        <a:pt x="101874" y="235550"/>
                      </a:cubicBezTo>
                      <a:lnTo>
                        <a:pt x="101874" y="235550"/>
                      </a:lnTo>
                      <a:cubicBezTo>
                        <a:pt x="104749" y="234831"/>
                        <a:pt x="106905" y="234651"/>
                        <a:pt x="108522" y="234651"/>
                      </a:cubicBezTo>
                      <a:lnTo>
                        <a:pt x="108522" y="234651"/>
                      </a:lnTo>
                      <a:cubicBezTo>
                        <a:pt x="109780" y="234651"/>
                        <a:pt x="112475" y="234831"/>
                        <a:pt x="112834" y="237886"/>
                      </a:cubicBezTo>
                      <a:lnTo>
                        <a:pt x="112834" y="237886"/>
                      </a:lnTo>
                      <a:cubicBezTo>
                        <a:pt x="111037" y="244174"/>
                        <a:pt x="100616" y="247408"/>
                        <a:pt x="92711" y="251181"/>
                      </a:cubicBezTo>
                      <a:lnTo>
                        <a:pt x="92711" y="251181"/>
                      </a:lnTo>
                      <a:cubicBezTo>
                        <a:pt x="86961" y="252978"/>
                        <a:pt x="81391" y="253876"/>
                        <a:pt x="76181" y="253876"/>
                      </a:cubicBezTo>
                      <a:lnTo>
                        <a:pt x="76181" y="253876"/>
                      </a:lnTo>
                      <a:cubicBezTo>
                        <a:pt x="70072" y="253876"/>
                        <a:pt x="64682" y="252798"/>
                        <a:pt x="61088" y="251361"/>
                      </a:cubicBezTo>
                      <a:lnTo>
                        <a:pt x="61088" y="251361"/>
                      </a:lnTo>
                      <a:cubicBezTo>
                        <a:pt x="60010" y="251181"/>
                        <a:pt x="59112" y="251181"/>
                        <a:pt x="58393" y="251181"/>
                      </a:cubicBezTo>
                      <a:lnTo>
                        <a:pt x="58393" y="251181"/>
                      </a:lnTo>
                      <a:cubicBezTo>
                        <a:pt x="54980" y="251181"/>
                        <a:pt x="53183" y="252798"/>
                        <a:pt x="48871" y="256032"/>
                      </a:cubicBezTo>
                      <a:lnTo>
                        <a:pt x="48871" y="256032"/>
                      </a:lnTo>
                      <a:cubicBezTo>
                        <a:pt x="44738" y="260345"/>
                        <a:pt x="40606" y="262321"/>
                        <a:pt x="33060" y="262141"/>
                      </a:cubicBezTo>
                      <a:lnTo>
                        <a:pt x="33060" y="262141"/>
                      </a:lnTo>
                      <a:cubicBezTo>
                        <a:pt x="28747" y="262141"/>
                        <a:pt x="26591" y="272023"/>
                        <a:pt x="14733" y="275437"/>
                      </a:cubicBezTo>
                      <a:lnTo>
                        <a:pt x="14733" y="275437"/>
                      </a:lnTo>
                      <a:cubicBezTo>
                        <a:pt x="10960" y="276335"/>
                        <a:pt x="7726" y="277413"/>
                        <a:pt x="6109" y="278132"/>
                      </a:cubicBezTo>
                      <a:lnTo>
                        <a:pt x="6109" y="278132"/>
                      </a:lnTo>
                      <a:cubicBezTo>
                        <a:pt x="6288" y="278132"/>
                        <a:pt x="6468" y="278312"/>
                        <a:pt x="6648" y="278312"/>
                      </a:cubicBezTo>
                      <a:lnTo>
                        <a:pt x="6648" y="278312"/>
                      </a:lnTo>
                      <a:cubicBezTo>
                        <a:pt x="11499" y="279210"/>
                        <a:pt x="12218" y="279929"/>
                        <a:pt x="13655" y="279749"/>
                      </a:cubicBezTo>
                      <a:lnTo>
                        <a:pt x="13655" y="279749"/>
                      </a:lnTo>
                      <a:cubicBezTo>
                        <a:pt x="14913" y="279749"/>
                        <a:pt x="17248" y="279390"/>
                        <a:pt x="22818" y="278312"/>
                      </a:cubicBezTo>
                      <a:lnTo>
                        <a:pt x="22818" y="278312"/>
                      </a:lnTo>
                      <a:cubicBezTo>
                        <a:pt x="25693" y="277593"/>
                        <a:pt x="27849" y="277413"/>
                        <a:pt x="29646" y="277413"/>
                      </a:cubicBezTo>
                      <a:lnTo>
                        <a:pt x="29646" y="277413"/>
                      </a:lnTo>
                      <a:cubicBezTo>
                        <a:pt x="36473" y="277773"/>
                        <a:pt x="36653" y="280647"/>
                        <a:pt x="43840" y="282444"/>
                      </a:cubicBezTo>
                      <a:lnTo>
                        <a:pt x="43840" y="282444"/>
                      </a:lnTo>
                      <a:close/>
                      <a:moveTo>
                        <a:pt x="5031" y="278851"/>
                      </a:moveTo>
                      <a:lnTo>
                        <a:pt x="5031" y="278851"/>
                      </a:lnTo>
                      <a:cubicBezTo>
                        <a:pt x="5031" y="278851"/>
                        <a:pt x="5031" y="278851"/>
                        <a:pt x="5031" y="278851"/>
                      </a:cubicBezTo>
                      <a:lnTo>
                        <a:pt x="5031" y="278851"/>
                      </a:lnTo>
                      <a:close/>
                    </a:path>
                  </a:pathLst>
                </a:custGeom>
                <a:grpFill/>
                <a:ln w="17953" cap="flat">
                  <a:noFill/>
                  <a:prstDash val="solid"/>
                  <a:miter/>
                </a:ln>
              </p:spPr>
              <p:txBody>
                <a:bodyPr rtlCol="0" anchor="ctr"/>
                <a:lstStyle/>
                <a:p>
                  <a:endParaRPr lang="zh-CN" altLang="en-US" sz="1050"/>
                </a:p>
              </p:txBody>
            </p:sp>
          </p:grpSp>
          <p:grpSp>
            <p:nvGrpSpPr>
              <p:cNvPr id="352" name="图形 1"/>
              <p:cNvGrpSpPr/>
              <p:nvPr/>
            </p:nvGrpSpPr>
            <p:grpSpPr>
              <a:xfrm>
                <a:off x="4134384" y="3800357"/>
                <a:ext cx="134574" cy="130819"/>
                <a:chOff x="5507595" y="3998047"/>
                <a:chExt cx="134574" cy="130819"/>
              </a:xfrm>
              <a:solidFill>
                <a:srgbClr val="0070C0"/>
              </a:solidFill>
            </p:grpSpPr>
            <p:sp>
              <p:nvSpPr>
                <p:cNvPr id="3042" name="任意多边形: 形状 1039"/>
                <p:cNvSpPr/>
                <p:nvPr/>
              </p:nvSpPr>
              <p:spPr>
                <a:xfrm>
                  <a:off x="5510090" y="4001086"/>
                  <a:ext cx="129204" cy="125482"/>
                </a:xfrm>
                <a:custGeom>
                  <a:avLst/>
                  <a:gdLst>
                    <a:gd name="connsiteX0" fmla="*/ 9363 w 129204"/>
                    <a:gd name="connsiteY0" fmla="*/ 85898 h 125482"/>
                    <a:gd name="connsiteX1" fmla="*/ 22479 w 129204"/>
                    <a:gd name="connsiteY1" fmla="*/ 63260 h 125482"/>
                    <a:gd name="connsiteX2" fmla="*/ 43681 w 129204"/>
                    <a:gd name="connsiteY2" fmla="*/ 68470 h 125482"/>
                    <a:gd name="connsiteX3" fmla="*/ 50149 w 129204"/>
                    <a:gd name="connsiteY3" fmla="*/ 59127 h 125482"/>
                    <a:gd name="connsiteX4" fmla="*/ 60749 w 129204"/>
                    <a:gd name="connsiteY4" fmla="*/ 73680 h 125482"/>
                    <a:gd name="connsiteX5" fmla="*/ 59492 w 129204"/>
                    <a:gd name="connsiteY5" fmla="*/ 98835 h 125482"/>
                    <a:gd name="connsiteX6" fmla="*/ 76740 w 129204"/>
                    <a:gd name="connsiteY6" fmla="*/ 116083 h 125482"/>
                    <a:gd name="connsiteX7" fmla="*/ 103152 w 129204"/>
                    <a:gd name="connsiteY7" fmla="*/ 125246 h 125482"/>
                    <a:gd name="connsiteX8" fmla="*/ 105667 w 129204"/>
                    <a:gd name="connsiteY8" fmla="*/ 104045 h 125482"/>
                    <a:gd name="connsiteX9" fmla="*/ 105667 w 129204"/>
                    <a:gd name="connsiteY9" fmla="*/ 82844 h 125482"/>
                    <a:gd name="connsiteX10" fmla="*/ 114831 w 129204"/>
                    <a:gd name="connsiteY10" fmla="*/ 85539 h 125482"/>
                    <a:gd name="connsiteX11" fmla="*/ 118784 w 129204"/>
                    <a:gd name="connsiteY11" fmla="*/ 105482 h 125482"/>
                    <a:gd name="connsiteX12" fmla="*/ 123994 w 129204"/>
                    <a:gd name="connsiteY12" fmla="*/ 89492 h 125482"/>
                    <a:gd name="connsiteX13" fmla="*/ 129204 w 129204"/>
                    <a:gd name="connsiteY13" fmla="*/ 62900 h 125482"/>
                    <a:gd name="connsiteX14" fmla="*/ 125251 w 129204"/>
                    <a:gd name="connsiteY14" fmla="*/ 37566 h 125482"/>
                    <a:gd name="connsiteX15" fmla="*/ 122556 w 129204"/>
                    <a:gd name="connsiteY15" fmla="*/ 25708 h 125482"/>
                    <a:gd name="connsiteX16" fmla="*/ 115909 w 129204"/>
                    <a:gd name="connsiteY16" fmla="*/ 11155 h 125482"/>
                    <a:gd name="connsiteX17" fmla="*/ 100098 w 129204"/>
                    <a:gd name="connsiteY17" fmla="*/ 4507 h 125482"/>
                    <a:gd name="connsiteX18" fmla="*/ 92192 w 129204"/>
                    <a:gd name="connsiteY18" fmla="*/ 20498 h 125482"/>
                    <a:gd name="connsiteX19" fmla="*/ 71170 w 129204"/>
                    <a:gd name="connsiteY19" fmla="*/ 33793 h 125482"/>
                    <a:gd name="connsiteX20" fmla="*/ 58054 w 129204"/>
                    <a:gd name="connsiteY20" fmla="*/ 47089 h 125482"/>
                    <a:gd name="connsiteX21" fmla="*/ 51407 w 129204"/>
                    <a:gd name="connsiteY21" fmla="*/ 41879 h 125482"/>
                    <a:gd name="connsiteX22" fmla="*/ 43501 w 129204"/>
                    <a:gd name="connsiteY22" fmla="*/ 36668 h 125482"/>
                    <a:gd name="connsiteX23" fmla="*/ 30385 w 129204"/>
                    <a:gd name="connsiteY23" fmla="*/ 42058 h 125482"/>
                    <a:gd name="connsiteX24" fmla="*/ 10621 w 129204"/>
                    <a:gd name="connsiteY24" fmla="*/ 52659 h 125482"/>
                    <a:gd name="connsiteX25" fmla="*/ 200 w 129204"/>
                    <a:gd name="connsiteY25" fmla="*/ 79250 h 125482"/>
                    <a:gd name="connsiteX26" fmla="*/ 9363 w 129204"/>
                    <a:gd name="connsiteY26" fmla="*/ 85898 h 125482"/>
                    <a:gd name="connsiteX27" fmla="*/ 9363 w 129204"/>
                    <a:gd name="connsiteY27" fmla="*/ 85898 h 12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9204" h="125482">
                      <a:moveTo>
                        <a:pt x="9363" y="85898"/>
                      </a:moveTo>
                      <a:cubicBezTo>
                        <a:pt x="13316" y="77813"/>
                        <a:pt x="10621" y="59307"/>
                        <a:pt x="22479" y="63260"/>
                      </a:cubicBezTo>
                      <a:cubicBezTo>
                        <a:pt x="33080" y="67212"/>
                        <a:pt x="42243" y="72602"/>
                        <a:pt x="43681" y="68470"/>
                      </a:cubicBezTo>
                      <a:cubicBezTo>
                        <a:pt x="46376" y="64517"/>
                        <a:pt x="40986" y="55174"/>
                        <a:pt x="50149" y="59127"/>
                      </a:cubicBezTo>
                      <a:cubicBezTo>
                        <a:pt x="59312" y="63080"/>
                        <a:pt x="65960" y="64338"/>
                        <a:pt x="60749" y="73680"/>
                      </a:cubicBezTo>
                      <a:cubicBezTo>
                        <a:pt x="55539" y="81586"/>
                        <a:pt x="59492" y="89671"/>
                        <a:pt x="59492" y="98835"/>
                      </a:cubicBezTo>
                      <a:cubicBezTo>
                        <a:pt x="59492" y="108178"/>
                        <a:pt x="66140" y="112130"/>
                        <a:pt x="76740" y="116083"/>
                      </a:cubicBezTo>
                      <a:cubicBezTo>
                        <a:pt x="85904" y="121294"/>
                        <a:pt x="97942" y="126684"/>
                        <a:pt x="103152" y="125246"/>
                      </a:cubicBezTo>
                      <a:cubicBezTo>
                        <a:pt x="108363" y="123809"/>
                        <a:pt x="108363" y="114646"/>
                        <a:pt x="105667" y="104045"/>
                      </a:cubicBezTo>
                      <a:cubicBezTo>
                        <a:pt x="101714" y="93444"/>
                        <a:pt x="102972" y="90749"/>
                        <a:pt x="105667" y="82844"/>
                      </a:cubicBezTo>
                      <a:cubicBezTo>
                        <a:pt x="106925" y="74938"/>
                        <a:pt x="112315" y="76196"/>
                        <a:pt x="114831" y="85539"/>
                      </a:cubicBezTo>
                      <a:cubicBezTo>
                        <a:pt x="117526" y="94882"/>
                        <a:pt x="113573" y="104225"/>
                        <a:pt x="118784" y="105482"/>
                      </a:cubicBezTo>
                      <a:cubicBezTo>
                        <a:pt x="123994" y="106740"/>
                        <a:pt x="121479" y="98835"/>
                        <a:pt x="123994" y="89492"/>
                      </a:cubicBezTo>
                      <a:cubicBezTo>
                        <a:pt x="126689" y="81586"/>
                        <a:pt x="129204" y="74938"/>
                        <a:pt x="129204" y="62900"/>
                      </a:cubicBezTo>
                      <a:cubicBezTo>
                        <a:pt x="127767" y="50862"/>
                        <a:pt x="130462" y="42957"/>
                        <a:pt x="125251" y="37566"/>
                      </a:cubicBezTo>
                      <a:cubicBezTo>
                        <a:pt x="121299" y="32356"/>
                        <a:pt x="121299" y="30919"/>
                        <a:pt x="122556" y="25708"/>
                      </a:cubicBezTo>
                      <a:cubicBezTo>
                        <a:pt x="123814" y="20318"/>
                        <a:pt x="123814" y="20318"/>
                        <a:pt x="115909" y="11155"/>
                      </a:cubicBezTo>
                      <a:cubicBezTo>
                        <a:pt x="108003" y="1812"/>
                        <a:pt x="97403" y="-4836"/>
                        <a:pt x="100098" y="4507"/>
                      </a:cubicBezTo>
                      <a:cubicBezTo>
                        <a:pt x="102792" y="15107"/>
                        <a:pt x="105488" y="19060"/>
                        <a:pt x="92192" y="20498"/>
                      </a:cubicBezTo>
                      <a:cubicBezTo>
                        <a:pt x="80334" y="21935"/>
                        <a:pt x="79076" y="27145"/>
                        <a:pt x="71170" y="33793"/>
                      </a:cubicBezTo>
                      <a:cubicBezTo>
                        <a:pt x="64523" y="40441"/>
                        <a:pt x="63265" y="43136"/>
                        <a:pt x="58054" y="47089"/>
                      </a:cubicBezTo>
                      <a:cubicBezTo>
                        <a:pt x="52844" y="49784"/>
                        <a:pt x="50149" y="47089"/>
                        <a:pt x="51407" y="41879"/>
                      </a:cubicBezTo>
                      <a:cubicBezTo>
                        <a:pt x="52664" y="36488"/>
                        <a:pt x="55359" y="36488"/>
                        <a:pt x="43501" y="36668"/>
                      </a:cubicBezTo>
                      <a:cubicBezTo>
                        <a:pt x="32900" y="35410"/>
                        <a:pt x="32900" y="33973"/>
                        <a:pt x="30385" y="42058"/>
                      </a:cubicBezTo>
                      <a:cubicBezTo>
                        <a:pt x="27690" y="49964"/>
                        <a:pt x="18527" y="48706"/>
                        <a:pt x="10621" y="52659"/>
                      </a:cubicBezTo>
                      <a:cubicBezTo>
                        <a:pt x="3973" y="56612"/>
                        <a:pt x="2715" y="71345"/>
                        <a:pt x="200" y="79250"/>
                      </a:cubicBezTo>
                      <a:cubicBezTo>
                        <a:pt x="-1237" y="87156"/>
                        <a:pt x="5410" y="95061"/>
                        <a:pt x="9363" y="85898"/>
                      </a:cubicBezTo>
                      <a:lnTo>
                        <a:pt x="9363" y="85898"/>
                      </a:lnTo>
                      <a:close/>
                    </a:path>
                  </a:pathLst>
                </a:custGeom>
                <a:grpFill/>
                <a:ln w="17953" cap="flat">
                  <a:noFill/>
                  <a:prstDash val="solid"/>
                  <a:miter/>
                </a:ln>
              </p:spPr>
              <p:txBody>
                <a:bodyPr rtlCol="0" anchor="ctr"/>
                <a:lstStyle/>
                <a:p>
                  <a:endParaRPr lang="zh-CN" altLang="en-US" sz="1050"/>
                </a:p>
              </p:txBody>
            </p:sp>
            <p:sp>
              <p:nvSpPr>
                <p:cNvPr id="3043" name="任意多边形: 形状 1040"/>
                <p:cNvSpPr/>
                <p:nvPr/>
              </p:nvSpPr>
              <p:spPr>
                <a:xfrm>
                  <a:off x="5507595" y="3998047"/>
                  <a:ext cx="134574" cy="130819"/>
                </a:xfrm>
                <a:custGeom>
                  <a:avLst/>
                  <a:gdLst>
                    <a:gd name="connsiteX0" fmla="*/ 78157 w 134574"/>
                    <a:gd name="connsiteY0" fmla="*/ 121638 h 130819"/>
                    <a:gd name="connsiteX1" fmla="*/ 59291 w 134574"/>
                    <a:gd name="connsiteY1" fmla="*/ 102054 h 130819"/>
                    <a:gd name="connsiteX2" fmla="*/ 59291 w 134574"/>
                    <a:gd name="connsiteY2" fmla="*/ 102054 h 130819"/>
                    <a:gd name="connsiteX3" fmla="*/ 57854 w 134574"/>
                    <a:gd name="connsiteY3" fmla="*/ 86242 h 130819"/>
                    <a:gd name="connsiteX4" fmla="*/ 57854 w 134574"/>
                    <a:gd name="connsiteY4" fmla="*/ 86242 h 130819"/>
                    <a:gd name="connsiteX5" fmla="*/ 60909 w 134574"/>
                    <a:gd name="connsiteY5" fmla="*/ 75462 h 130819"/>
                    <a:gd name="connsiteX6" fmla="*/ 60909 w 134574"/>
                    <a:gd name="connsiteY6" fmla="*/ 75462 h 130819"/>
                    <a:gd name="connsiteX7" fmla="*/ 62526 w 134574"/>
                    <a:gd name="connsiteY7" fmla="*/ 70970 h 130819"/>
                    <a:gd name="connsiteX8" fmla="*/ 62526 w 134574"/>
                    <a:gd name="connsiteY8" fmla="*/ 70970 h 130819"/>
                    <a:gd name="connsiteX9" fmla="*/ 51566 w 134574"/>
                    <a:gd name="connsiteY9" fmla="*/ 64323 h 130819"/>
                    <a:gd name="connsiteX10" fmla="*/ 51566 w 134574"/>
                    <a:gd name="connsiteY10" fmla="*/ 64323 h 130819"/>
                    <a:gd name="connsiteX11" fmla="*/ 49410 w 134574"/>
                    <a:gd name="connsiteY11" fmla="*/ 63604 h 130819"/>
                    <a:gd name="connsiteX12" fmla="*/ 49410 w 134574"/>
                    <a:gd name="connsiteY12" fmla="*/ 63604 h 130819"/>
                    <a:gd name="connsiteX13" fmla="*/ 49410 w 134574"/>
                    <a:gd name="connsiteY13" fmla="*/ 64502 h 130819"/>
                    <a:gd name="connsiteX14" fmla="*/ 49410 w 134574"/>
                    <a:gd name="connsiteY14" fmla="*/ 64502 h 130819"/>
                    <a:gd name="connsiteX15" fmla="*/ 49410 w 134574"/>
                    <a:gd name="connsiteY15" fmla="*/ 67377 h 130819"/>
                    <a:gd name="connsiteX16" fmla="*/ 49410 w 134574"/>
                    <a:gd name="connsiteY16" fmla="*/ 67377 h 130819"/>
                    <a:gd name="connsiteX17" fmla="*/ 48511 w 134574"/>
                    <a:gd name="connsiteY17" fmla="*/ 72228 h 130819"/>
                    <a:gd name="connsiteX18" fmla="*/ 48511 w 134574"/>
                    <a:gd name="connsiteY18" fmla="*/ 72228 h 130819"/>
                    <a:gd name="connsiteX19" fmla="*/ 43660 w 134574"/>
                    <a:gd name="connsiteY19" fmla="*/ 75283 h 130819"/>
                    <a:gd name="connsiteX20" fmla="*/ 43660 w 134574"/>
                    <a:gd name="connsiteY20" fmla="*/ 75283 h 130819"/>
                    <a:gd name="connsiteX21" fmla="*/ 24076 w 134574"/>
                    <a:gd name="connsiteY21" fmla="*/ 68455 h 130819"/>
                    <a:gd name="connsiteX22" fmla="*/ 24076 w 134574"/>
                    <a:gd name="connsiteY22" fmla="*/ 68455 h 130819"/>
                    <a:gd name="connsiteX23" fmla="*/ 21920 w 134574"/>
                    <a:gd name="connsiteY23" fmla="*/ 68096 h 130819"/>
                    <a:gd name="connsiteX24" fmla="*/ 21920 w 134574"/>
                    <a:gd name="connsiteY24" fmla="*/ 68096 h 130819"/>
                    <a:gd name="connsiteX25" fmla="*/ 14194 w 134574"/>
                    <a:gd name="connsiteY25" fmla="*/ 89836 h 130819"/>
                    <a:gd name="connsiteX26" fmla="*/ 14194 w 134574"/>
                    <a:gd name="connsiteY26" fmla="*/ 89836 h 130819"/>
                    <a:gd name="connsiteX27" fmla="*/ 14194 w 134574"/>
                    <a:gd name="connsiteY27" fmla="*/ 89836 h 130819"/>
                    <a:gd name="connsiteX28" fmla="*/ 7726 w 134574"/>
                    <a:gd name="connsiteY28" fmla="*/ 95406 h 130819"/>
                    <a:gd name="connsiteX29" fmla="*/ 7726 w 134574"/>
                    <a:gd name="connsiteY29" fmla="*/ 95406 h 130819"/>
                    <a:gd name="connsiteX30" fmla="*/ 0 w 134574"/>
                    <a:gd name="connsiteY30" fmla="*/ 84086 h 130819"/>
                    <a:gd name="connsiteX31" fmla="*/ 0 w 134574"/>
                    <a:gd name="connsiteY31" fmla="*/ 84086 h 130819"/>
                    <a:gd name="connsiteX32" fmla="*/ 359 w 134574"/>
                    <a:gd name="connsiteY32" fmla="*/ 81211 h 130819"/>
                    <a:gd name="connsiteX33" fmla="*/ 359 w 134574"/>
                    <a:gd name="connsiteY33" fmla="*/ 81211 h 130819"/>
                    <a:gd name="connsiteX34" fmla="*/ 12038 w 134574"/>
                    <a:gd name="connsiteY34" fmla="*/ 53183 h 130819"/>
                    <a:gd name="connsiteX35" fmla="*/ 12038 w 134574"/>
                    <a:gd name="connsiteY35" fmla="*/ 53183 h 130819"/>
                    <a:gd name="connsiteX36" fmla="*/ 30544 w 134574"/>
                    <a:gd name="connsiteY36" fmla="*/ 44020 h 130819"/>
                    <a:gd name="connsiteX37" fmla="*/ 30544 w 134574"/>
                    <a:gd name="connsiteY37" fmla="*/ 44020 h 130819"/>
                    <a:gd name="connsiteX38" fmla="*/ 37911 w 134574"/>
                    <a:gd name="connsiteY38" fmla="*/ 35934 h 130819"/>
                    <a:gd name="connsiteX39" fmla="*/ 37911 w 134574"/>
                    <a:gd name="connsiteY39" fmla="*/ 35934 h 130819"/>
                    <a:gd name="connsiteX40" fmla="*/ 45996 w 134574"/>
                    <a:gd name="connsiteY40" fmla="*/ 37012 h 130819"/>
                    <a:gd name="connsiteX41" fmla="*/ 45996 w 134574"/>
                    <a:gd name="connsiteY41" fmla="*/ 37012 h 130819"/>
                    <a:gd name="connsiteX42" fmla="*/ 48511 w 134574"/>
                    <a:gd name="connsiteY42" fmla="*/ 36833 h 130819"/>
                    <a:gd name="connsiteX43" fmla="*/ 48511 w 134574"/>
                    <a:gd name="connsiteY43" fmla="*/ 36833 h 130819"/>
                    <a:gd name="connsiteX44" fmla="*/ 54261 w 134574"/>
                    <a:gd name="connsiteY44" fmla="*/ 37012 h 130819"/>
                    <a:gd name="connsiteX45" fmla="*/ 54261 w 134574"/>
                    <a:gd name="connsiteY45" fmla="*/ 37012 h 130819"/>
                    <a:gd name="connsiteX46" fmla="*/ 57675 w 134574"/>
                    <a:gd name="connsiteY46" fmla="*/ 40606 h 130819"/>
                    <a:gd name="connsiteX47" fmla="*/ 57675 w 134574"/>
                    <a:gd name="connsiteY47" fmla="*/ 40606 h 130819"/>
                    <a:gd name="connsiteX48" fmla="*/ 56417 w 134574"/>
                    <a:gd name="connsiteY48" fmla="*/ 45457 h 130819"/>
                    <a:gd name="connsiteX49" fmla="*/ 56417 w 134574"/>
                    <a:gd name="connsiteY49" fmla="*/ 45457 h 130819"/>
                    <a:gd name="connsiteX50" fmla="*/ 56237 w 134574"/>
                    <a:gd name="connsiteY50" fmla="*/ 47074 h 130819"/>
                    <a:gd name="connsiteX51" fmla="*/ 56237 w 134574"/>
                    <a:gd name="connsiteY51" fmla="*/ 47074 h 130819"/>
                    <a:gd name="connsiteX52" fmla="*/ 56956 w 134574"/>
                    <a:gd name="connsiteY52" fmla="*/ 48332 h 130819"/>
                    <a:gd name="connsiteX53" fmla="*/ 56956 w 134574"/>
                    <a:gd name="connsiteY53" fmla="*/ 48332 h 130819"/>
                    <a:gd name="connsiteX54" fmla="*/ 59112 w 134574"/>
                    <a:gd name="connsiteY54" fmla="*/ 47793 h 130819"/>
                    <a:gd name="connsiteX55" fmla="*/ 59112 w 134574"/>
                    <a:gd name="connsiteY55" fmla="*/ 47793 h 130819"/>
                    <a:gd name="connsiteX56" fmla="*/ 72228 w 134574"/>
                    <a:gd name="connsiteY56" fmla="*/ 34497 h 130819"/>
                    <a:gd name="connsiteX57" fmla="*/ 72228 w 134574"/>
                    <a:gd name="connsiteY57" fmla="*/ 34497 h 130819"/>
                    <a:gd name="connsiteX58" fmla="*/ 94687 w 134574"/>
                    <a:gd name="connsiteY58" fmla="*/ 20483 h 130819"/>
                    <a:gd name="connsiteX59" fmla="*/ 94687 w 134574"/>
                    <a:gd name="connsiteY59" fmla="*/ 20483 h 130819"/>
                    <a:gd name="connsiteX60" fmla="*/ 102413 w 134574"/>
                    <a:gd name="connsiteY60" fmla="*/ 17069 h 130819"/>
                    <a:gd name="connsiteX61" fmla="*/ 102413 w 134574"/>
                    <a:gd name="connsiteY61" fmla="*/ 17069 h 130819"/>
                    <a:gd name="connsiteX62" fmla="*/ 100257 w 134574"/>
                    <a:gd name="connsiteY62" fmla="*/ 7726 h 130819"/>
                    <a:gd name="connsiteX63" fmla="*/ 100257 w 134574"/>
                    <a:gd name="connsiteY63" fmla="*/ 7726 h 130819"/>
                    <a:gd name="connsiteX64" fmla="*/ 99718 w 134574"/>
                    <a:gd name="connsiteY64" fmla="*/ 4492 h 130819"/>
                    <a:gd name="connsiteX65" fmla="*/ 99718 w 134574"/>
                    <a:gd name="connsiteY65" fmla="*/ 4492 h 130819"/>
                    <a:gd name="connsiteX66" fmla="*/ 104030 w 134574"/>
                    <a:gd name="connsiteY66" fmla="*/ 0 h 130819"/>
                    <a:gd name="connsiteX67" fmla="*/ 104030 w 134574"/>
                    <a:gd name="connsiteY67" fmla="*/ 0 h 130819"/>
                    <a:gd name="connsiteX68" fmla="*/ 120560 w 134574"/>
                    <a:gd name="connsiteY68" fmla="*/ 12038 h 130819"/>
                    <a:gd name="connsiteX69" fmla="*/ 120560 w 134574"/>
                    <a:gd name="connsiteY69" fmla="*/ 12038 h 130819"/>
                    <a:gd name="connsiteX70" fmla="*/ 128465 w 134574"/>
                    <a:gd name="connsiteY70" fmla="*/ 24615 h 130819"/>
                    <a:gd name="connsiteX71" fmla="*/ 128465 w 134574"/>
                    <a:gd name="connsiteY71" fmla="*/ 24615 h 130819"/>
                    <a:gd name="connsiteX72" fmla="*/ 127746 w 134574"/>
                    <a:gd name="connsiteY72" fmla="*/ 28927 h 130819"/>
                    <a:gd name="connsiteX73" fmla="*/ 127746 w 134574"/>
                    <a:gd name="connsiteY73" fmla="*/ 28927 h 130819"/>
                    <a:gd name="connsiteX74" fmla="*/ 127028 w 134574"/>
                    <a:gd name="connsiteY74" fmla="*/ 32880 h 130819"/>
                    <a:gd name="connsiteX75" fmla="*/ 127028 w 134574"/>
                    <a:gd name="connsiteY75" fmla="*/ 32880 h 130819"/>
                    <a:gd name="connsiteX76" fmla="*/ 129723 w 134574"/>
                    <a:gd name="connsiteY76" fmla="*/ 38450 h 130819"/>
                    <a:gd name="connsiteX77" fmla="*/ 129723 w 134574"/>
                    <a:gd name="connsiteY77" fmla="*/ 38450 h 130819"/>
                    <a:gd name="connsiteX78" fmla="*/ 134394 w 134574"/>
                    <a:gd name="connsiteY78" fmla="*/ 65760 h 130819"/>
                    <a:gd name="connsiteX79" fmla="*/ 134394 w 134574"/>
                    <a:gd name="connsiteY79" fmla="*/ 65760 h 130819"/>
                    <a:gd name="connsiteX80" fmla="*/ 134574 w 134574"/>
                    <a:gd name="connsiteY80" fmla="*/ 65760 h 130819"/>
                    <a:gd name="connsiteX81" fmla="*/ 129364 w 134574"/>
                    <a:gd name="connsiteY81" fmla="*/ 92710 h 130819"/>
                    <a:gd name="connsiteX82" fmla="*/ 129364 w 134574"/>
                    <a:gd name="connsiteY82" fmla="*/ 92710 h 130819"/>
                    <a:gd name="connsiteX83" fmla="*/ 122716 w 134574"/>
                    <a:gd name="connsiteY83" fmla="*/ 110678 h 130819"/>
                    <a:gd name="connsiteX84" fmla="*/ 122716 w 134574"/>
                    <a:gd name="connsiteY84" fmla="*/ 110678 h 130819"/>
                    <a:gd name="connsiteX85" fmla="*/ 121099 w 134574"/>
                    <a:gd name="connsiteY85" fmla="*/ 110498 h 130819"/>
                    <a:gd name="connsiteX86" fmla="*/ 121099 w 134574"/>
                    <a:gd name="connsiteY86" fmla="*/ 110498 h 130819"/>
                    <a:gd name="connsiteX87" fmla="*/ 116068 w 134574"/>
                    <a:gd name="connsiteY87" fmla="*/ 100796 h 130819"/>
                    <a:gd name="connsiteX88" fmla="*/ 116068 w 134574"/>
                    <a:gd name="connsiteY88" fmla="*/ 100796 h 130819"/>
                    <a:gd name="connsiteX89" fmla="*/ 116068 w 134574"/>
                    <a:gd name="connsiteY89" fmla="*/ 97382 h 130819"/>
                    <a:gd name="connsiteX90" fmla="*/ 116068 w 134574"/>
                    <a:gd name="connsiteY90" fmla="*/ 97382 h 130819"/>
                    <a:gd name="connsiteX91" fmla="*/ 115169 w 134574"/>
                    <a:gd name="connsiteY91" fmla="*/ 88758 h 130819"/>
                    <a:gd name="connsiteX92" fmla="*/ 115169 w 134574"/>
                    <a:gd name="connsiteY92" fmla="*/ 88758 h 130819"/>
                    <a:gd name="connsiteX93" fmla="*/ 111936 w 134574"/>
                    <a:gd name="connsiteY93" fmla="*/ 82649 h 130819"/>
                    <a:gd name="connsiteX94" fmla="*/ 111936 w 134574"/>
                    <a:gd name="connsiteY94" fmla="*/ 82649 h 130819"/>
                    <a:gd name="connsiteX95" fmla="*/ 111936 w 134574"/>
                    <a:gd name="connsiteY95" fmla="*/ 82829 h 130819"/>
                    <a:gd name="connsiteX96" fmla="*/ 110858 w 134574"/>
                    <a:gd name="connsiteY96" fmla="*/ 86242 h 130819"/>
                    <a:gd name="connsiteX97" fmla="*/ 110858 w 134574"/>
                    <a:gd name="connsiteY97" fmla="*/ 86242 h 130819"/>
                    <a:gd name="connsiteX98" fmla="*/ 108522 w 134574"/>
                    <a:gd name="connsiteY98" fmla="*/ 95945 h 130819"/>
                    <a:gd name="connsiteX99" fmla="*/ 108522 w 134574"/>
                    <a:gd name="connsiteY99" fmla="*/ 95945 h 130819"/>
                    <a:gd name="connsiteX100" fmla="*/ 111037 w 134574"/>
                    <a:gd name="connsiteY100" fmla="*/ 106186 h 130819"/>
                    <a:gd name="connsiteX101" fmla="*/ 111037 w 134574"/>
                    <a:gd name="connsiteY101" fmla="*/ 106186 h 130819"/>
                    <a:gd name="connsiteX102" fmla="*/ 112834 w 134574"/>
                    <a:gd name="connsiteY102" fmla="*/ 118943 h 130819"/>
                    <a:gd name="connsiteX103" fmla="*/ 112834 w 134574"/>
                    <a:gd name="connsiteY103" fmla="*/ 118943 h 130819"/>
                    <a:gd name="connsiteX104" fmla="*/ 106545 w 134574"/>
                    <a:gd name="connsiteY104" fmla="*/ 130621 h 130819"/>
                    <a:gd name="connsiteX105" fmla="*/ 106545 w 134574"/>
                    <a:gd name="connsiteY105" fmla="*/ 130621 h 130819"/>
                    <a:gd name="connsiteX106" fmla="*/ 104209 w 134574"/>
                    <a:gd name="connsiteY106" fmla="*/ 130801 h 130819"/>
                    <a:gd name="connsiteX107" fmla="*/ 104209 w 134574"/>
                    <a:gd name="connsiteY107" fmla="*/ 130801 h 130819"/>
                    <a:gd name="connsiteX108" fmla="*/ 78157 w 134574"/>
                    <a:gd name="connsiteY108" fmla="*/ 121638 h 130819"/>
                    <a:gd name="connsiteX109" fmla="*/ 78157 w 134574"/>
                    <a:gd name="connsiteY109" fmla="*/ 121638 h 130819"/>
                    <a:gd name="connsiteX110" fmla="*/ 53542 w 134574"/>
                    <a:gd name="connsiteY110" fmla="*/ 59831 h 130819"/>
                    <a:gd name="connsiteX111" fmla="*/ 67557 w 134574"/>
                    <a:gd name="connsiteY111" fmla="*/ 71150 h 130819"/>
                    <a:gd name="connsiteX112" fmla="*/ 67557 w 134574"/>
                    <a:gd name="connsiteY112" fmla="*/ 71150 h 130819"/>
                    <a:gd name="connsiteX113" fmla="*/ 65221 w 134574"/>
                    <a:gd name="connsiteY113" fmla="*/ 78157 h 130819"/>
                    <a:gd name="connsiteX114" fmla="*/ 65221 w 134574"/>
                    <a:gd name="connsiteY114" fmla="*/ 78157 h 130819"/>
                    <a:gd name="connsiteX115" fmla="*/ 62885 w 134574"/>
                    <a:gd name="connsiteY115" fmla="*/ 86242 h 130819"/>
                    <a:gd name="connsiteX116" fmla="*/ 62885 w 134574"/>
                    <a:gd name="connsiteY116" fmla="*/ 86242 h 130819"/>
                    <a:gd name="connsiteX117" fmla="*/ 64322 w 134574"/>
                    <a:gd name="connsiteY117" fmla="*/ 102054 h 130819"/>
                    <a:gd name="connsiteX118" fmla="*/ 64322 w 134574"/>
                    <a:gd name="connsiteY118" fmla="*/ 102054 h 130819"/>
                    <a:gd name="connsiteX119" fmla="*/ 80313 w 134574"/>
                    <a:gd name="connsiteY119" fmla="*/ 117146 h 130819"/>
                    <a:gd name="connsiteX120" fmla="*/ 80313 w 134574"/>
                    <a:gd name="connsiteY120" fmla="*/ 117146 h 130819"/>
                    <a:gd name="connsiteX121" fmla="*/ 103491 w 134574"/>
                    <a:gd name="connsiteY121" fmla="*/ 126129 h 130819"/>
                    <a:gd name="connsiteX122" fmla="*/ 103491 w 134574"/>
                    <a:gd name="connsiteY122" fmla="*/ 126129 h 130819"/>
                    <a:gd name="connsiteX123" fmla="*/ 104748 w 134574"/>
                    <a:gd name="connsiteY123" fmla="*/ 125950 h 130819"/>
                    <a:gd name="connsiteX124" fmla="*/ 104748 w 134574"/>
                    <a:gd name="connsiteY124" fmla="*/ 125950 h 130819"/>
                    <a:gd name="connsiteX125" fmla="*/ 107084 w 134574"/>
                    <a:gd name="connsiteY125" fmla="*/ 119302 h 130819"/>
                    <a:gd name="connsiteX126" fmla="*/ 107084 w 134574"/>
                    <a:gd name="connsiteY126" fmla="*/ 119302 h 130819"/>
                    <a:gd name="connsiteX127" fmla="*/ 105467 w 134574"/>
                    <a:gd name="connsiteY127" fmla="*/ 107983 h 130819"/>
                    <a:gd name="connsiteX128" fmla="*/ 105467 w 134574"/>
                    <a:gd name="connsiteY128" fmla="*/ 107983 h 130819"/>
                    <a:gd name="connsiteX129" fmla="*/ 102772 w 134574"/>
                    <a:gd name="connsiteY129" fmla="*/ 96304 h 130819"/>
                    <a:gd name="connsiteX130" fmla="*/ 102772 w 134574"/>
                    <a:gd name="connsiteY130" fmla="*/ 96304 h 130819"/>
                    <a:gd name="connsiteX131" fmla="*/ 105287 w 134574"/>
                    <a:gd name="connsiteY131" fmla="*/ 85524 h 130819"/>
                    <a:gd name="connsiteX132" fmla="*/ 105287 w 134574"/>
                    <a:gd name="connsiteY132" fmla="*/ 85524 h 130819"/>
                    <a:gd name="connsiteX133" fmla="*/ 111397 w 134574"/>
                    <a:gd name="connsiteY133" fmla="*/ 78157 h 130819"/>
                    <a:gd name="connsiteX134" fmla="*/ 111397 w 134574"/>
                    <a:gd name="connsiteY134" fmla="*/ 78157 h 130819"/>
                    <a:gd name="connsiteX135" fmla="*/ 119661 w 134574"/>
                    <a:gd name="connsiteY135" fmla="*/ 87860 h 130819"/>
                    <a:gd name="connsiteX136" fmla="*/ 119661 w 134574"/>
                    <a:gd name="connsiteY136" fmla="*/ 87860 h 130819"/>
                    <a:gd name="connsiteX137" fmla="*/ 120739 w 134574"/>
                    <a:gd name="connsiteY137" fmla="*/ 97742 h 130819"/>
                    <a:gd name="connsiteX138" fmla="*/ 120739 w 134574"/>
                    <a:gd name="connsiteY138" fmla="*/ 97742 h 130819"/>
                    <a:gd name="connsiteX139" fmla="*/ 120739 w 134574"/>
                    <a:gd name="connsiteY139" fmla="*/ 101155 h 130819"/>
                    <a:gd name="connsiteX140" fmla="*/ 120739 w 134574"/>
                    <a:gd name="connsiteY140" fmla="*/ 101155 h 130819"/>
                    <a:gd name="connsiteX141" fmla="*/ 121818 w 134574"/>
                    <a:gd name="connsiteY141" fmla="*/ 106006 h 130819"/>
                    <a:gd name="connsiteX142" fmla="*/ 121818 w 134574"/>
                    <a:gd name="connsiteY142" fmla="*/ 106006 h 130819"/>
                    <a:gd name="connsiteX143" fmla="*/ 121997 w 134574"/>
                    <a:gd name="connsiteY143" fmla="*/ 106006 h 130819"/>
                    <a:gd name="connsiteX144" fmla="*/ 121997 w 134574"/>
                    <a:gd name="connsiteY144" fmla="*/ 106006 h 130819"/>
                    <a:gd name="connsiteX145" fmla="*/ 122357 w 134574"/>
                    <a:gd name="connsiteY145" fmla="*/ 103491 h 130819"/>
                    <a:gd name="connsiteX146" fmla="*/ 122357 w 134574"/>
                    <a:gd name="connsiteY146" fmla="*/ 103491 h 130819"/>
                    <a:gd name="connsiteX147" fmla="*/ 123973 w 134574"/>
                    <a:gd name="connsiteY147" fmla="*/ 91632 h 130819"/>
                    <a:gd name="connsiteX148" fmla="*/ 123973 w 134574"/>
                    <a:gd name="connsiteY148" fmla="*/ 91632 h 130819"/>
                    <a:gd name="connsiteX149" fmla="*/ 129004 w 134574"/>
                    <a:gd name="connsiteY149" fmla="*/ 66119 h 130819"/>
                    <a:gd name="connsiteX150" fmla="*/ 129004 w 134574"/>
                    <a:gd name="connsiteY150" fmla="*/ 66119 h 130819"/>
                    <a:gd name="connsiteX151" fmla="*/ 129004 w 134574"/>
                    <a:gd name="connsiteY151" fmla="*/ 66119 h 130819"/>
                    <a:gd name="connsiteX152" fmla="*/ 129004 w 134574"/>
                    <a:gd name="connsiteY152" fmla="*/ 66119 h 130819"/>
                    <a:gd name="connsiteX153" fmla="*/ 129004 w 134574"/>
                    <a:gd name="connsiteY153" fmla="*/ 66119 h 130819"/>
                    <a:gd name="connsiteX154" fmla="*/ 129004 w 134574"/>
                    <a:gd name="connsiteY154" fmla="*/ 66119 h 130819"/>
                    <a:gd name="connsiteX155" fmla="*/ 125411 w 134574"/>
                    <a:gd name="connsiteY155" fmla="*/ 42043 h 130819"/>
                    <a:gd name="connsiteX156" fmla="*/ 125411 w 134574"/>
                    <a:gd name="connsiteY156" fmla="*/ 42043 h 130819"/>
                    <a:gd name="connsiteX157" fmla="*/ 121458 w 134574"/>
                    <a:gd name="connsiteY157" fmla="*/ 33060 h 130819"/>
                    <a:gd name="connsiteX158" fmla="*/ 121458 w 134574"/>
                    <a:gd name="connsiteY158" fmla="*/ 33060 h 130819"/>
                    <a:gd name="connsiteX159" fmla="*/ 122357 w 134574"/>
                    <a:gd name="connsiteY159" fmla="*/ 27849 h 130819"/>
                    <a:gd name="connsiteX160" fmla="*/ 122357 w 134574"/>
                    <a:gd name="connsiteY160" fmla="*/ 27849 h 130819"/>
                    <a:gd name="connsiteX161" fmla="*/ 122895 w 134574"/>
                    <a:gd name="connsiteY161" fmla="*/ 24795 h 130819"/>
                    <a:gd name="connsiteX162" fmla="*/ 122895 w 134574"/>
                    <a:gd name="connsiteY162" fmla="*/ 24795 h 130819"/>
                    <a:gd name="connsiteX163" fmla="*/ 116247 w 134574"/>
                    <a:gd name="connsiteY163" fmla="*/ 15452 h 130819"/>
                    <a:gd name="connsiteX164" fmla="*/ 116247 w 134574"/>
                    <a:gd name="connsiteY164" fmla="*/ 15452 h 130819"/>
                    <a:gd name="connsiteX165" fmla="*/ 104569 w 134574"/>
                    <a:gd name="connsiteY165" fmla="*/ 5390 h 130819"/>
                    <a:gd name="connsiteX166" fmla="*/ 104569 w 134574"/>
                    <a:gd name="connsiteY166" fmla="*/ 5390 h 130819"/>
                    <a:gd name="connsiteX167" fmla="*/ 104928 w 134574"/>
                    <a:gd name="connsiteY167" fmla="*/ 6468 h 130819"/>
                    <a:gd name="connsiteX168" fmla="*/ 104928 w 134574"/>
                    <a:gd name="connsiteY168" fmla="*/ 6468 h 130819"/>
                    <a:gd name="connsiteX169" fmla="*/ 107264 w 134574"/>
                    <a:gd name="connsiteY169" fmla="*/ 17069 h 130819"/>
                    <a:gd name="connsiteX170" fmla="*/ 107264 w 134574"/>
                    <a:gd name="connsiteY170" fmla="*/ 17069 h 130819"/>
                    <a:gd name="connsiteX171" fmla="*/ 95046 w 134574"/>
                    <a:gd name="connsiteY171" fmla="*/ 25693 h 130819"/>
                    <a:gd name="connsiteX172" fmla="*/ 95046 w 134574"/>
                    <a:gd name="connsiteY172" fmla="*/ 25693 h 130819"/>
                    <a:gd name="connsiteX173" fmla="*/ 75462 w 134574"/>
                    <a:gd name="connsiteY173" fmla="*/ 38270 h 130819"/>
                    <a:gd name="connsiteX174" fmla="*/ 75462 w 134574"/>
                    <a:gd name="connsiteY174" fmla="*/ 38270 h 130819"/>
                    <a:gd name="connsiteX175" fmla="*/ 61627 w 134574"/>
                    <a:gd name="connsiteY175" fmla="*/ 52105 h 130819"/>
                    <a:gd name="connsiteX176" fmla="*/ 61627 w 134574"/>
                    <a:gd name="connsiteY176" fmla="*/ 52105 h 130819"/>
                    <a:gd name="connsiteX177" fmla="*/ 56776 w 134574"/>
                    <a:gd name="connsiteY177" fmla="*/ 53363 h 130819"/>
                    <a:gd name="connsiteX178" fmla="*/ 56776 w 134574"/>
                    <a:gd name="connsiteY178" fmla="*/ 53363 h 130819"/>
                    <a:gd name="connsiteX179" fmla="*/ 50847 w 134574"/>
                    <a:gd name="connsiteY179" fmla="*/ 46894 h 130819"/>
                    <a:gd name="connsiteX180" fmla="*/ 50847 w 134574"/>
                    <a:gd name="connsiteY180" fmla="*/ 46894 h 130819"/>
                    <a:gd name="connsiteX181" fmla="*/ 51206 w 134574"/>
                    <a:gd name="connsiteY181" fmla="*/ 43840 h 130819"/>
                    <a:gd name="connsiteX182" fmla="*/ 51206 w 134574"/>
                    <a:gd name="connsiteY182" fmla="*/ 43840 h 130819"/>
                    <a:gd name="connsiteX183" fmla="*/ 51925 w 134574"/>
                    <a:gd name="connsiteY183" fmla="*/ 41684 h 130819"/>
                    <a:gd name="connsiteX184" fmla="*/ 51925 w 134574"/>
                    <a:gd name="connsiteY184" fmla="*/ 41684 h 130819"/>
                    <a:gd name="connsiteX185" fmla="*/ 48152 w 134574"/>
                    <a:gd name="connsiteY185" fmla="*/ 41684 h 130819"/>
                    <a:gd name="connsiteX186" fmla="*/ 48152 w 134574"/>
                    <a:gd name="connsiteY186" fmla="*/ 41684 h 130819"/>
                    <a:gd name="connsiteX187" fmla="*/ 45457 w 134574"/>
                    <a:gd name="connsiteY187" fmla="*/ 41684 h 130819"/>
                    <a:gd name="connsiteX188" fmla="*/ 45457 w 134574"/>
                    <a:gd name="connsiteY188" fmla="*/ 41684 h 130819"/>
                    <a:gd name="connsiteX189" fmla="*/ 37551 w 134574"/>
                    <a:gd name="connsiteY189" fmla="*/ 40606 h 130819"/>
                    <a:gd name="connsiteX190" fmla="*/ 37551 w 134574"/>
                    <a:gd name="connsiteY190" fmla="*/ 40606 h 130819"/>
                    <a:gd name="connsiteX191" fmla="*/ 37012 w 134574"/>
                    <a:gd name="connsiteY191" fmla="*/ 40606 h 130819"/>
                    <a:gd name="connsiteX192" fmla="*/ 37012 w 134574"/>
                    <a:gd name="connsiteY192" fmla="*/ 40606 h 130819"/>
                    <a:gd name="connsiteX193" fmla="*/ 34856 w 134574"/>
                    <a:gd name="connsiteY193" fmla="*/ 45277 h 130819"/>
                    <a:gd name="connsiteX194" fmla="*/ 34856 w 134574"/>
                    <a:gd name="connsiteY194" fmla="*/ 45277 h 130819"/>
                    <a:gd name="connsiteX195" fmla="*/ 14014 w 134574"/>
                    <a:gd name="connsiteY195" fmla="*/ 57315 h 130819"/>
                    <a:gd name="connsiteX196" fmla="*/ 14014 w 134574"/>
                    <a:gd name="connsiteY196" fmla="*/ 57315 h 130819"/>
                    <a:gd name="connsiteX197" fmla="*/ 4851 w 134574"/>
                    <a:gd name="connsiteY197" fmla="*/ 82110 h 130819"/>
                    <a:gd name="connsiteX198" fmla="*/ 4851 w 134574"/>
                    <a:gd name="connsiteY198" fmla="*/ 82110 h 130819"/>
                    <a:gd name="connsiteX199" fmla="*/ 4671 w 134574"/>
                    <a:gd name="connsiteY199" fmla="*/ 83727 h 130819"/>
                    <a:gd name="connsiteX200" fmla="*/ 4671 w 134574"/>
                    <a:gd name="connsiteY200" fmla="*/ 83727 h 130819"/>
                    <a:gd name="connsiteX201" fmla="*/ 7366 w 134574"/>
                    <a:gd name="connsiteY201" fmla="*/ 89836 h 130819"/>
                    <a:gd name="connsiteX202" fmla="*/ 7366 w 134574"/>
                    <a:gd name="connsiteY202" fmla="*/ 89836 h 130819"/>
                    <a:gd name="connsiteX203" fmla="*/ 9343 w 134574"/>
                    <a:gd name="connsiteY203" fmla="*/ 87321 h 130819"/>
                    <a:gd name="connsiteX204" fmla="*/ 9343 w 134574"/>
                    <a:gd name="connsiteY204" fmla="*/ 87321 h 130819"/>
                    <a:gd name="connsiteX205" fmla="*/ 11679 w 134574"/>
                    <a:gd name="connsiteY205" fmla="*/ 88399 h 130819"/>
                    <a:gd name="connsiteX206" fmla="*/ 9343 w 134574"/>
                    <a:gd name="connsiteY206" fmla="*/ 87321 h 130819"/>
                    <a:gd name="connsiteX207" fmla="*/ 21740 w 134574"/>
                    <a:gd name="connsiteY207" fmla="*/ 62705 h 130819"/>
                    <a:gd name="connsiteX208" fmla="*/ 21740 w 134574"/>
                    <a:gd name="connsiteY208" fmla="*/ 62705 h 130819"/>
                    <a:gd name="connsiteX209" fmla="*/ 25693 w 134574"/>
                    <a:gd name="connsiteY209" fmla="*/ 63424 h 130819"/>
                    <a:gd name="connsiteX210" fmla="*/ 25693 w 134574"/>
                    <a:gd name="connsiteY210" fmla="*/ 63424 h 130819"/>
                    <a:gd name="connsiteX211" fmla="*/ 43481 w 134574"/>
                    <a:gd name="connsiteY211" fmla="*/ 69892 h 130819"/>
                    <a:gd name="connsiteX212" fmla="*/ 43481 w 134574"/>
                    <a:gd name="connsiteY212" fmla="*/ 69892 h 130819"/>
                    <a:gd name="connsiteX213" fmla="*/ 43660 w 134574"/>
                    <a:gd name="connsiteY213" fmla="*/ 69713 h 130819"/>
                    <a:gd name="connsiteX214" fmla="*/ 43660 w 134574"/>
                    <a:gd name="connsiteY214" fmla="*/ 69713 h 130819"/>
                    <a:gd name="connsiteX215" fmla="*/ 44020 w 134574"/>
                    <a:gd name="connsiteY215" fmla="*/ 67197 h 130819"/>
                    <a:gd name="connsiteX216" fmla="*/ 44020 w 134574"/>
                    <a:gd name="connsiteY216" fmla="*/ 67197 h 130819"/>
                    <a:gd name="connsiteX217" fmla="*/ 43840 w 134574"/>
                    <a:gd name="connsiteY217" fmla="*/ 64323 h 130819"/>
                    <a:gd name="connsiteX218" fmla="*/ 43840 w 134574"/>
                    <a:gd name="connsiteY218" fmla="*/ 64323 h 130819"/>
                    <a:gd name="connsiteX219" fmla="*/ 48691 w 134574"/>
                    <a:gd name="connsiteY219" fmla="*/ 58214 h 130819"/>
                    <a:gd name="connsiteX220" fmla="*/ 48691 w 134574"/>
                    <a:gd name="connsiteY220" fmla="*/ 58214 h 130819"/>
                    <a:gd name="connsiteX221" fmla="*/ 53542 w 134574"/>
                    <a:gd name="connsiteY221" fmla="*/ 59831 h 130819"/>
                    <a:gd name="connsiteX222" fmla="*/ 53542 w 134574"/>
                    <a:gd name="connsiteY222" fmla="*/ 59831 h 130819"/>
                    <a:gd name="connsiteX223" fmla="*/ 129004 w 134574"/>
                    <a:gd name="connsiteY223" fmla="*/ 66299 h 130819"/>
                    <a:gd name="connsiteX224" fmla="*/ 129004 w 134574"/>
                    <a:gd name="connsiteY224" fmla="*/ 66299 h 130819"/>
                    <a:gd name="connsiteX225" fmla="*/ 129004 w 134574"/>
                    <a:gd name="connsiteY225" fmla="*/ 66299 h 13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134574" h="130819">
                      <a:moveTo>
                        <a:pt x="78157" y="121638"/>
                      </a:moveTo>
                      <a:cubicBezTo>
                        <a:pt x="67557" y="117865"/>
                        <a:pt x="59291" y="112834"/>
                        <a:pt x="59291" y="102054"/>
                      </a:cubicBezTo>
                      <a:lnTo>
                        <a:pt x="59291" y="102054"/>
                      </a:lnTo>
                      <a:cubicBezTo>
                        <a:pt x="59291" y="96843"/>
                        <a:pt x="57854" y="91812"/>
                        <a:pt x="57854" y="86242"/>
                      </a:cubicBezTo>
                      <a:lnTo>
                        <a:pt x="57854" y="86242"/>
                      </a:lnTo>
                      <a:cubicBezTo>
                        <a:pt x="57854" y="82649"/>
                        <a:pt x="58573" y="78876"/>
                        <a:pt x="60909" y="75462"/>
                      </a:cubicBezTo>
                      <a:lnTo>
                        <a:pt x="60909" y="75462"/>
                      </a:lnTo>
                      <a:cubicBezTo>
                        <a:pt x="62166" y="73306"/>
                        <a:pt x="62526" y="71869"/>
                        <a:pt x="62526" y="70970"/>
                      </a:cubicBezTo>
                      <a:lnTo>
                        <a:pt x="62526" y="70970"/>
                      </a:lnTo>
                      <a:cubicBezTo>
                        <a:pt x="63065" y="69174"/>
                        <a:pt x="59112" y="67377"/>
                        <a:pt x="51566" y="64323"/>
                      </a:cubicBezTo>
                      <a:lnTo>
                        <a:pt x="51566" y="64323"/>
                      </a:lnTo>
                      <a:cubicBezTo>
                        <a:pt x="50488" y="63783"/>
                        <a:pt x="49769" y="63604"/>
                        <a:pt x="49410" y="63604"/>
                      </a:cubicBezTo>
                      <a:lnTo>
                        <a:pt x="49410" y="63604"/>
                      </a:lnTo>
                      <a:cubicBezTo>
                        <a:pt x="49410" y="63783"/>
                        <a:pt x="49410" y="64143"/>
                        <a:pt x="49410" y="64502"/>
                      </a:cubicBezTo>
                      <a:lnTo>
                        <a:pt x="49410" y="64502"/>
                      </a:lnTo>
                      <a:cubicBezTo>
                        <a:pt x="49410" y="65221"/>
                        <a:pt x="49410" y="66299"/>
                        <a:pt x="49410" y="67377"/>
                      </a:cubicBezTo>
                      <a:lnTo>
                        <a:pt x="49410" y="67377"/>
                      </a:lnTo>
                      <a:cubicBezTo>
                        <a:pt x="49410" y="68994"/>
                        <a:pt x="49410" y="70791"/>
                        <a:pt x="48511" y="72228"/>
                      </a:cubicBezTo>
                      <a:lnTo>
                        <a:pt x="48511" y="72228"/>
                      </a:lnTo>
                      <a:cubicBezTo>
                        <a:pt x="47793" y="74384"/>
                        <a:pt x="45457" y="75462"/>
                        <a:pt x="43660" y="75283"/>
                      </a:cubicBezTo>
                      <a:lnTo>
                        <a:pt x="43660" y="75283"/>
                      </a:lnTo>
                      <a:cubicBezTo>
                        <a:pt x="38629" y="75103"/>
                        <a:pt x="31982" y="71330"/>
                        <a:pt x="24076" y="68455"/>
                      </a:cubicBezTo>
                      <a:lnTo>
                        <a:pt x="24076" y="68455"/>
                      </a:lnTo>
                      <a:cubicBezTo>
                        <a:pt x="23178" y="68096"/>
                        <a:pt x="22459" y="68096"/>
                        <a:pt x="21920" y="68096"/>
                      </a:cubicBezTo>
                      <a:lnTo>
                        <a:pt x="21920" y="68096"/>
                      </a:lnTo>
                      <a:cubicBezTo>
                        <a:pt x="17428" y="66479"/>
                        <a:pt x="17608" y="80852"/>
                        <a:pt x="14194" y="89836"/>
                      </a:cubicBezTo>
                      <a:lnTo>
                        <a:pt x="14194" y="89836"/>
                      </a:lnTo>
                      <a:lnTo>
                        <a:pt x="14194" y="89836"/>
                      </a:lnTo>
                      <a:cubicBezTo>
                        <a:pt x="12757" y="93070"/>
                        <a:pt x="10601" y="95406"/>
                        <a:pt x="7726" y="95406"/>
                      </a:cubicBezTo>
                      <a:lnTo>
                        <a:pt x="7726" y="95406"/>
                      </a:lnTo>
                      <a:cubicBezTo>
                        <a:pt x="2336" y="94867"/>
                        <a:pt x="180" y="89477"/>
                        <a:pt x="0" y="84086"/>
                      </a:cubicBezTo>
                      <a:lnTo>
                        <a:pt x="0" y="84086"/>
                      </a:lnTo>
                      <a:cubicBezTo>
                        <a:pt x="0" y="83188"/>
                        <a:pt x="0" y="82469"/>
                        <a:pt x="359" y="81211"/>
                      </a:cubicBezTo>
                      <a:lnTo>
                        <a:pt x="359" y="81211"/>
                      </a:lnTo>
                      <a:cubicBezTo>
                        <a:pt x="3054" y="73665"/>
                        <a:pt x="3593" y="58932"/>
                        <a:pt x="12038" y="53183"/>
                      </a:cubicBezTo>
                      <a:lnTo>
                        <a:pt x="12038" y="53183"/>
                      </a:lnTo>
                      <a:cubicBezTo>
                        <a:pt x="21201" y="48871"/>
                        <a:pt x="29107" y="49769"/>
                        <a:pt x="30544" y="44020"/>
                      </a:cubicBezTo>
                      <a:lnTo>
                        <a:pt x="30544" y="44020"/>
                      </a:lnTo>
                      <a:cubicBezTo>
                        <a:pt x="31622" y="39348"/>
                        <a:pt x="33599" y="35755"/>
                        <a:pt x="37911" y="35934"/>
                      </a:cubicBezTo>
                      <a:lnTo>
                        <a:pt x="37911" y="35934"/>
                      </a:lnTo>
                      <a:cubicBezTo>
                        <a:pt x="40067" y="35934"/>
                        <a:pt x="42582" y="36473"/>
                        <a:pt x="45996" y="37012"/>
                      </a:cubicBezTo>
                      <a:lnTo>
                        <a:pt x="45996" y="37012"/>
                      </a:lnTo>
                      <a:cubicBezTo>
                        <a:pt x="46894" y="37012"/>
                        <a:pt x="47613" y="36833"/>
                        <a:pt x="48511" y="36833"/>
                      </a:cubicBezTo>
                      <a:lnTo>
                        <a:pt x="48511" y="36833"/>
                      </a:lnTo>
                      <a:cubicBezTo>
                        <a:pt x="51206" y="36833"/>
                        <a:pt x="52823" y="36833"/>
                        <a:pt x="54261" y="37012"/>
                      </a:cubicBezTo>
                      <a:lnTo>
                        <a:pt x="54261" y="37012"/>
                      </a:lnTo>
                      <a:cubicBezTo>
                        <a:pt x="55519" y="37012"/>
                        <a:pt x="57854" y="38450"/>
                        <a:pt x="57675" y="40606"/>
                      </a:cubicBezTo>
                      <a:lnTo>
                        <a:pt x="57675" y="40606"/>
                      </a:lnTo>
                      <a:cubicBezTo>
                        <a:pt x="57495" y="42762"/>
                        <a:pt x="56776" y="43481"/>
                        <a:pt x="56417" y="45457"/>
                      </a:cubicBezTo>
                      <a:lnTo>
                        <a:pt x="56417" y="45457"/>
                      </a:lnTo>
                      <a:cubicBezTo>
                        <a:pt x="56237" y="45996"/>
                        <a:pt x="56237" y="46715"/>
                        <a:pt x="56237" y="47074"/>
                      </a:cubicBezTo>
                      <a:lnTo>
                        <a:pt x="56237" y="47074"/>
                      </a:lnTo>
                      <a:cubicBezTo>
                        <a:pt x="56417" y="48691"/>
                        <a:pt x="56237" y="48152"/>
                        <a:pt x="56956" y="48332"/>
                      </a:cubicBezTo>
                      <a:lnTo>
                        <a:pt x="56956" y="48332"/>
                      </a:lnTo>
                      <a:cubicBezTo>
                        <a:pt x="57495" y="48332"/>
                        <a:pt x="58393" y="48152"/>
                        <a:pt x="59112" y="47793"/>
                      </a:cubicBezTo>
                      <a:lnTo>
                        <a:pt x="59112" y="47793"/>
                      </a:lnTo>
                      <a:cubicBezTo>
                        <a:pt x="63963" y="44020"/>
                        <a:pt x="65221" y="41684"/>
                        <a:pt x="72228" y="34497"/>
                      </a:cubicBezTo>
                      <a:lnTo>
                        <a:pt x="72228" y="34497"/>
                      </a:lnTo>
                      <a:cubicBezTo>
                        <a:pt x="79415" y="28388"/>
                        <a:pt x="81750" y="21920"/>
                        <a:pt x="94687" y="20483"/>
                      </a:cubicBezTo>
                      <a:lnTo>
                        <a:pt x="94687" y="20483"/>
                      </a:lnTo>
                      <a:cubicBezTo>
                        <a:pt x="102592" y="19405"/>
                        <a:pt x="102233" y="18686"/>
                        <a:pt x="102413" y="17069"/>
                      </a:cubicBezTo>
                      <a:lnTo>
                        <a:pt x="102413" y="17069"/>
                      </a:lnTo>
                      <a:cubicBezTo>
                        <a:pt x="102413" y="15452"/>
                        <a:pt x="101514" y="12218"/>
                        <a:pt x="100257" y="7726"/>
                      </a:cubicBezTo>
                      <a:lnTo>
                        <a:pt x="100257" y="7726"/>
                      </a:lnTo>
                      <a:cubicBezTo>
                        <a:pt x="99898" y="6648"/>
                        <a:pt x="99718" y="5570"/>
                        <a:pt x="99718" y="4492"/>
                      </a:cubicBezTo>
                      <a:lnTo>
                        <a:pt x="99718" y="4492"/>
                      </a:lnTo>
                      <a:cubicBezTo>
                        <a:pt x="99718" y="2336"/>
                        <a:pt x="101874" y="0"/>
                        <a:pt x="104030" y="0"/>
                      </a:cubicBezTo>
                      <a:lnTo>
                        <a:pt x="104030" y="0"/>
                      </a:lnTo>
                      <a:cubicBezTo>
                        <a:pt x="109240" y="359"/>
                        <a:pt x="114810" y="5749"/>
                        <a:pt x="120560" y="12038"/>
                      </a:cubicBezTo>
                      <a:lnTo>
                        <a:pt x="120560" y="12038"/>
                      </a:lnTo>
                      <a:cubicBezTo>
                        <a:pt x="125950" y="18506"/>
                        <a:pt x="128286" y="20662"/>
                        <a:pt x="128465" y="24615"/>
                      </a:cubicBezTo>
                      <a:lnTo>
                        <a:pt x="128465" y="24615"/>
                      </a:lnTo>
                      <a:cubicBezTo>
                        <a:pt x="128465" y="26052"/>
                        <a:pt x="128106" y="27310"/>
                        <a:pt x="127746" y="28927"/>
                      </a:cubicBezTo>
                      <a:lnTo>
                        <a:pt x="127746" y="28927"/>
                      </a:lnTo>
                      <a:cubicBezTo>
                        <a:pt x="127207" y="30724"/>
                        <a:pt x="127028" y="31982"/>
                        <a:pt x="127028" y="32880"/>
                      </a:cubicBezTo>
                      <a:lnTo>
                        <a:pt x="127028" y="32880"/>
                      </a:lnTo>
                      <a:cubicBezTo>
                        <a:pt x="127028" y="34317"/>
                        <a:pt x="127387" y="35395"/>
                        <a:pt x="129723" y="38450"/>
                      </a:cubicBezTo>
                      <a:lnTo>
                        <a:pt x="129723" y="38450"/>
                      </a:lnTo>
                      <a:cubicBezTo>
                        <a:pt x="136191" y="45457"/>
                        <a:pt x="132957" y="53722"/>
                        <a:pt x="134394" y="65760"/>
                      </a:cubicBezTo>
                      <a:lnTo>
                        <a:pt x="134394" y="65760"/>
                      </a:lnTo>
                      <a:lnTo>
                        <a:pt x="134574" y="65760"/>
                      </a:lnTo>
                      <a:cubicBezTo>
                        <a:pt x="134574" y="77978"/>
                        <a:pt x="131879" y="84985"/>
                        <a:pt x="129364" y="92710"/>
                      </a:cubicBezTo>
                      <a:lnTo>
                        <a:pt x="129364" y="92710"/>
                      </a:lnTo>
                      <a:cubicBezTo>
                        <a:pt x="126309" y="100257"/>
                        <a:pt x="130981" y="108342"/>
                        <a:pt x="122716" y="110678"/>
                      </a:cubicBezTo>
                      <a:lnTo>
                        <a:pt x="122716" y="110678"/>
                      </a:lnTo>
                      <a:cubicBezTo>
                        <a:pt x="122177" y="110678"/>
                        <a:pt x="121638" y="110678"/>
                        <a:pt x="121099" y="110498"/>
                      </a:cubicBezTo>
                      <a:lnTo>
                        <a:pt x="121099" y="110498"/>
                      </a:lnTo>
                      <a:cubicBezTo>
                        <a:pt x="116247" y="109061"/>
                        <a:pt x="116068" y="104389"/>
                        <a:pt x="116068" y="100796"/>
                      </a:cubicBezTo>
                      <a:lnTo>
                        <a:pt x="116068" y="100796"/>
                      </a:lnTo>
                      <a:cubicBezTo>
                        <a:pt x="116068" y="99718"/>
                        <a:pt x="116068" y="98460"/>
                        <a:pt x="116068" y="97382"/>
                      </a:cubicBezTo>
                      <a:lnTo>
                        <a:pt x="116068" y="97382"/>
                      </a:lnTo>
                      <a:cubicBezTo>
                        <a:pt x="116068" y="94687"/>
                        <a:pt x="115888" y="91632"/>
                        <a:pt x="115169" y="88758"/>
                      </a:cubicBezTo>
                      <a:lnTo>
                        <a:pt x="115169" y="88758"/>
                      </a:lnTo>
                      <a:cubicBezTo>
                        <a:pt x="113912" y="83907"/>
                        <a:pt x="111936" y="82649"/>
                        <a:pt x="111936" y="82649"/>
                      </a:cubicBezTo>
                      <a:lnTo>
                        <a:pt x="111936" y="82649"/>
                      </a:lnTo>
                      <a:lnTo>
                        <a:pt x="111936" y="82829"/>
                      </a:lnTo>
                      <a:cubicBezTo>
                        <a:pt x="111576" y="83188"/>
                        <a:pt x="111217" y="84266"/>
                        <a:pt x="110858" y="86242"/>
                      </a:cubicBezTo>
                      <a:lnTo>
                        <a:pt x="110858" y="86242"/>
                      </a:lnTo>
                      <a:cubicBezTo>
                        <a:pt x="109420" y="90555"/>
                        <a:pt x="108522" y="93070"/>
                        <a:pt x="108522" y="95945"/>
                      </a:cubicBezTo>
                      <a:lnTo>
                        <a:pt x="108522" y="95945"/>
                      </a:lnTo>
                      <a:cubicBezTo>
                        <a:pt x="108522" y="98281"/>
                        <a:pt x="109061" y="101155"/>
                        <a:pt x="111037" y="106186"/>
                      </a:cubicBezTo>
                      <a:lnTo>
                        <a:pt x="111037" y="106186"/>
                      </a:lnTo>
                      <a:cubicBezTo>
                        <a:pt x="112115" y="110678"/>
                        <a:pt x="112834" y="115169"/>
                        <a:pt x="112834" y="118943"/>
                      </a:cubicBezTo>
                      <a:lnTo>
                        <a:pt x="112834" y="118943"/>
                      </a:lnTo>
                      <a:cubicBezTo>
                        <a:pt x="112834" y="123973"/>
                        <a:pt x="111576" y="129184"/>
                        <a:pt x="106545" y="130621"/>
                      </a:cubicBezTo>
                      <a:lnTo>
                        <a:pt x="106545" y="130621"/>
                      </a:lnTo>
                      <a:cubicBezTo>
                        <a:pt x="105827" y="130801"/>
                        <a:pt x="104928" y="130801"/>
                        <a:pt x="104209" y="130801"/>
                      </a:cubicBezTo>
                      <a:lnTo>
                        <a:pt x="104209" y="130801"/>
                      </a:lnTo>
                      <a:cubicBezTo>
                        <a:pt x="96484" y="131160"/>
                        <a:pt x="86242" y="126309"/>
                        <a:pt x="78157" y="121638"/>
                      </a:cubicBezTo>
                      <a:lnTo>
                        <a:pt x="78157" y="121638"/>
                      </a:lnTo>
                      <a:close/>
                      <a:moveTo>
                        <a:pt x="53542" y="59831"/>
                      </a:moveTo>
                      <a:cubicBezTo>
                        <a:pt x="60010" y="62885"/>
                        <a:pt x="67018" y="63963"/>
                        <a:pt x="67557" y="71150"/>
                      </a:cubicBezTo>
                      <a:lnTo>
                        <a:pt x="67557" y="71150"/>
                      </a:lnTo>
                      <a:cubicBezTo>
                        <a:pt x="67557" y="73306"/>
                        <a:pt x="66658" y="75462"/>
                        <a:pt x="65221" y="78157"/>
                      </a:cubicBezTo>
                      <a:lnTo>
                        <a:pt x="65221" y="78157"/>
                      </a:lnTo>
                      <a:cubicBezTo>
                        <a:pt x="63424" y="80852"/>
                        <a:pt x="62885" y="83368"/>
                        <a:pt x="62885" y="86242"/>
                      </a:cubicBezTo>
                      <a:lnTo>
                        <a:pt x="62885" y="86242"/>
                      </a:lnTo>
                      <a:cubicBezTo>
                        <a:pt x="62885" y="90734"/>
                        <a:pt x="64322" y="95945"/>
                        <a:pt x="64322" y="102054"/>
                      </a:cubicBezTo>
                      <a:lnTo>
                        <a:pt x="64322" y="102054"/>
                      </a:lnTo>
                      <a:cubicBezTo>
                        <a:pt x="64322" y="109780"/>
                        <a:pt x="69174" y="112834"/>
                        <a:pt x="80313" y="117146"/>
                      </a:cubicBezTo>
                      <a:lnTo>
                        <a:pt x="80313" y="117146"/>
                      </a:lnTo>
                      <a:cubicBezTo>
                        <a:pt x="88219" y="121818"/>
                        <a:pt x="98820" y="126309"/>
                        <a:pt x="103491" y="126129"/>
                      </a:cubicBezTo>
                      <a:lnTo>
                        <a:pt x="103491" y="126129"/>
                      </a:lnTo>
                      <a:cubicBezTo>
                        <a:pt x="104030" y="126129"/>
                        <a:pt x="104389" y="126129"/>
                        <a:pt x="104748" y="125950"/>
                      </a:cubicBezTo>
                      <a:lnTo>
                        <a:pt x="104748" y="125950"/>
                      </a:lnTo>
                      <a:cubicBezTo>
                        <a:pt x="105827" y="125770"/>
                        <a:pt x="107084" y="123973"/>
                        <a:pt x="107084" y="119302"/>
                      </a:cubicBezTo>
                      <a:lnTo>
                        <a:pt x="107084" y="119302"/>
                      </a:lnTo>
                      <a:cubicBezTo>
                        <a:pt x="107084" y="116068"/>
                        <a:pt x="106545" y="112115"/>
                        <a:pt x="105467" y="107983"/>
                      </a:cubicBezTo>
                      <a:lnTo>
                        <a:pt x="105467" y="107983"/>
                      </a:lnTo>
                      <a:cubicBezTo>
                        <a:pt x="103670" y="102952"/>
                        <a:pt x="102772" y="99538"/>
                        <a:pt x="102772" y="96304"/>
                      </a:cubicBezTo>
                      <a:lnTo>
                        <a:pt x="102772" y="96304"/>
                      </a:lnTo>
                      <a:cubicBezTo>
                        <a:pt x="102772" y="92351"/>
                        <a:pt x="104030" y="89297"/>
                        <a:pt x="105287" y="85524"/>
                      </a:cubicBezTo>
                      <a:lnTo>
                        <a:pt x="105287" y="85524"/>
                      </a:lnTo>
                      <a:cubicBezTo>
                        <a:pt x="105827" y="81750"/>
                        <a:pt x="107444" y="78337"/>
                        <a:pt x="111397" y="78157"/>
                      </a:cubicBezTo>
                      <a:lnTo>
                        <a:pt x="111397" y="78157"/>
                      </a:lnTo>
                      <a:cubicBezTo>
                        <a:pt x="115708" y="78517"/>
                        <a:pt x="117865" y="82469"/>
                        <a:pt x="119661" y="87860"/>
                      </a:cubicBezTo>
                      <a:lnTo>
                        <a:pt x="119661" y="87860"/>
                      </a:lnTo>
                      <a:cubicBezTo>
                        <a:pt x="120739" y="91453"/>
                        <a:pt x="120739" y="94867"/>
                        <a:pt x="120739" y="97742"/>
                      </a:cubicBezTo>
                      <a:lnTo>
                        <a:pt x="120739" y="97742"/>
                      </a:lnTo>
                      <a:cubicBezTo>
                        <a:pt x="120739" y="98999"/>
                        <a:pt x="120739" y="100077"/>
                        <a:pt x="120739" y="101155"/>
                      </a:cubicBezTo>
                      <a:lnTo>
                        <a:pt x="120739" y="101155"/>
                      </a:lnTo>
                      <a:cubicBezTo>
                        <a:pt x="120739" y="105288"/>
                        <a:pt x="121279" y="106006"/>
                        <a:pt x="121818" y="106006"/>
                      </a:cubicBezTo>
                      <a:lnTo>
                        <a:pt x="121818" y="106006"/>
                      </a:lnTo>
                      <a:cubicBezTo>
                        <a:pt x="121818" y="106006"/>
                        <a:pt x="121997" y="106006"/>
                        <a:pt x="121997" y="106006"/>
                      </a:cubicBezTo>
                      <a:lnTo>
                        <a:pt x="121997" y="106006"/>
                      </a:lnTo>
                      <a:cubicBezTo>
                        <a:pt x="122177" y="105647"/>
                        <a:pt x="122357" y="104749"/>
                        <a:pt x="122357" y="103491"/>
                      </a:cubicBezTo>
                      <a:lnTo>
                        <a:pt x="122357" y="103491"/>
                      </a:lnTo>
                      <a:cubicBezTo>
                        <a:pt x="122536" y="100616"/>
                        <a:pt x="122716" y="96304"/>
                        <a:pt x="123973" y="91632"/>
                      </a:cubicBezTo>
                      <a:lnTo>
                        <a:pt x="123973" y="91632"/>
                      </a:lnTo>
                      <a:cubicBezTo>
                        <a:pt x="126489" y="83547"/>
                        <a:pt x="129004" y="77618"/>
                        <a:pt x="129004" y="66119"/>
                      </a:cubicBezTo>
                      <a:lnTo>
                        <a:pt x="129004" y="66119"/>
                      </a:lnTo>
                      <a:cubicBezTo>
                        <a:pt x="129004" y="66119"/>
                        <a:pt x="129004" y="66119"/>
                        <a:pt x="129004" y="66119"/>
                      </a:cubicBezTo>
                      <a:lnTo>
                        <a:pt x="129004" y="66119"/>
                      </a:lnTo>
                      <a:lnTo>
                        <a:pt x="129004" y="66119"/>
                      </a:lnTo>
                      <a:lnTo>
                        <a:pt x="129004" y="66119"/>
                      </a:lnTo>
                      <a:cubicBezTo>
                        <a:pt x="127746" y="53542"/>
                        <a:pt x="129723" y="45996"/>
                        <a:pt x="125411" y="42043"/>
                      </a:cubicBezTo>
                      <a:lnTo>
                        <a:pt x="125411" y="42043"/>
                      </a:lnTo>
                      <a:cubicBezTo>
                        <a:pt x="122895" y="38629"/>
                        <a:pt x="121458" y="36294"/>
                        <a:pt x="121458" y="33060"/>
                      </a:cubicBezTo>
                      <a:lnTo>
                        <a:pt x="121458" y="33060"/>
                      </a:lnTo>
                      <a:cubicBezTo>
                        <a:pt x="121458" y="31443"/>
                        <a:pt x="121818" y="29825"/>
                        <a:pt x="122357" y="27849"/>
                      </a:cubicBezTo>
                      <a:lnTo>
                        <a:pt x="122357" y="27849"/>
                      </a:lnTo>
                      <a:cubicBezTo>
                        <a:pt x="122716" y="26232"/>
                        <a:pt x="122895" y="25334"/>
                        <a:pt x="122895" y="24795"/>
                      </a:cubicBezTo>
                      <a:lnTo>
                        <a:pt x="122895" y="24795"/>
                      </a:lnTo>
                      <a:cubicBezTo>
                        <a:pt x="123075" y="23896"/>
                        <a:pt x="121997" y="22100"/>
                        <a:pt x="116247" y="15452"/>
                      </a:cubicBezTo>
                      <a:lnTo>
                        <a:pt x="116247" y="15452"/>
                      </a:lnTo>
                      <a:cubicBezTo>
                        <a:pt x="112295" y="10601"/>
                        <a:pt x="106725" y="6468"/>
                        <a:pt x="104569" y="5390"/>
                      </a:cubicBezTo>
                      <a:lnTo>
                        <a:pt x="104569" y="5390"/>
                      </a:lnTo>
                      <a:cubicBezTo>
                        <a:pt x="104569" y="5749"/>
                        <a:pt x="104748" y="6109"/>
                        <a:pt x="104928" y="6468"/>
                      </a:cubicBezTo>
                      <a:lnTo>
                        <a:pt x="104928" y="6468"/>
                      </a:lnTo>
                      <a:cubicBezTo>
                        <a:pt x="106006" y="10780"/>
                        <a:pt x="107084" y="14014"/>
                        <a:pt x="107264" y="17069"/>
                      </a:cubicBezTo>
                      <a:lnTo>
                        <a:pt x="107264" y="17069"/>
                      </a:lnTo>
                      <a:cubicBezTo>
                        <a:pt x="107444" y="22279"/>
                        <a:pt x="102592" y="25154"/>
                        <a:pt x="95046" y="25693"/>
                      </a:cubicBezTo>
                      <a:lnTo>
                        <a:pt x="95046" y="25693"/>
                      </a:lnTo>
                      <a:cubicBezTo>
                        <a:pt x="84086" y="26951"/>
                        <a:pt x="83907" y="31083"/>
                        <a:pt x="75462" y="38270"/>
                      </a:cubicBezTo>
                      <a:lnTo>
                        <a:pt x="75462" y="38270"/>
                      </a:lnTo>
                      <a:cubicBezTo>
                        <a:pt x="68994" y="44738"/>
                        <a:pt x="67736" y="47433"/>
                        <a:pt x="61627" y="52105"/>
                      </a:cubicBezTo>
                      <a:lnTo>
                        <a:pt x="61627" y="52105"/>
                      </a:lnTo>
                      <a:cubicBezTo>
                        <a:pt x="60010" y="53003"/>
                        <a:pt x="58393" y="53363"/>
                        <a:pt x="56776" y="53363"/>
                      </a:cubicBezTo>
                      <a:lnTo>
                        <a:pt x="56776" y="53363"/>
                      </a:lnTo>
                      <a:cubicBezTo>
                        <a:pt x="53183" y="53363"/>
                        <a:pt x="50847" y="50128"/>
                        <a:pt x="50847" y="46894"/>
                      </a:cubicBezTo>
                      <a:lnTo>
                        <a:pt x="50847" y="46894"/>
                      </a:lnTo>
                      <a:cubicBezTo>
                        <a:pt x="50847" y="45996"/>
                        <a:pt x="51027" y="44918"/>
                        <a:pt x="51206" y="43840"/>
                      </a:cubicBezTo>
                      <a:lnTo>
                        <a:pt x="51206" y="43840"/>
                      </a:lnTo>
                      <a:cubicBezTo>
                        <a:pt x="51386" y="42942"/>
                        <a:pt x="51745" y="42223"/>
                        <a:pt x="51925" y="41684"/>
                      </a:cubicBezTo>
                      <a:lnTo>
                        <a:pt x="51925" y="41684"/>
                      </a:lnTo>
                      <a:cubicBezTo>
                        <a:pt x="51027" y="41684"/>
                        <a:pt x="49769" y="41684"/>
                        <a:pt x="48152" y="41684"/>
                      </a:cubicBezTo>
                      <a:lnTo>
                        <a:pt x="48152" y="41684"/>
                      </a:lnTo>
                      <a:cubicBezTo>
                        <a:pt x="47613" y="41684"/>
                        <a:pt x="46715" y="41684"/>
                        <a:pt x="45457" y="41684"/>
                      </a:cubicBezTo>
                      <a:lnTo>
                        <a:pt x="45457" y="41684"/>
                      </a:lnTo>
                      <a:cubicBezTo>
                        <a:pt x="41504" y="41145"/>
                        <a:pt x="38809" y="40606"/>
                        <a:pt x="37551" y="40606"/>
                      </a:cubicBezTo>
                      <a:lnTo>
                        <a:pt x="37551" y="40606"/>
                      </a:lnTo>
                      <a:cubicBezTo>
                        <a:pt x="37372" y="40606"/>
                        <a:pt x="37192" y="40606"/>
                        <a:pt x="37012" y="40606"/>
                      </a:cubicBezTo>
                      <a:lnTo>
                        <a:pt x="37012" y="40606"/>
                      </a:lnTo>
                      <a:cubicBezTo>
                        <a:pt x="36294" y="40606"/>
                        <a:pt x="36653" y="40606"/>
                        <a:pt x="34856" y="45277"/>
                      </a:cubicBezTo>
                      <a:lnTo>
                        <a:pt x="34856" y="45277"/>
                      </a:lnTo>
                      <a:cubicBezTo>
                        <a:pt x="31083" y="55519"/>
                        <a:pt x="20483" y="53722"/>
                        <a:pt x="14014" y="57315"/>
                      </a:cubicBezTo>
                      <a:lnTo>
                        <a:pt x="14014" y="57315"/>
                      </a:lnTo>
                      <a:cubicBezTo>
                        <a:pt x="9163" y="59651"/>
                        <a:pt x="7187" y="74025"/>
                        <a:pt x="4851" y="82110"/>
                      </a:cubicBezTo>
                      <a:lnTo>
                        <a:pt x="4851" y="82110"/>
                      </a:lnTo>
                      <a:cubicBezTo>
                        <a:pt x="4671" y="82649"/>
                        <a:pt x="4671" y="83188"/>
                        <a:pt x="4671" y="83727"/>
                      </a:cubicBezTo>
                      <a:lnTo>
                        <a:pt x="4671" y="83727"/>
                      </a:lnTo>
                      <a:cubicBezTo>
                        <a:pt x="4671" y="87680"/>
                        <a:pt x="7187" y="89836"/>
                        <a:pt x="7366" y="89836"/>
                      </a:cubicBezTo>
                      <a:lnTo>
                        <a:pt x="7366" y="89836"/>
                      </a:lnTo>
                      <a:cubicBezTo>
                        <a:pt x="7366" y="89836"/>
                        <a:pt x="8085" y="89836"/>
                        <a:pt x="9343" y="87321"/>
                      </a:cubicBezTo>
                      <a:lnTo>
                        <a:pt x="9343" y="87321"/>
                      </a:lnTo>
                      <a:lnTo>
                        <a:pt x="11679" y="88399"/>
                      </a:lnTo>
                      <a:lnTo>
                        <a:pt x="9343" y="87321"/>
                      </a:lnTo>
                      <a:cubicBezTo>
                        <a:pt x="12936" y="81750"/>
                        <a:pt x="9343" y="64323"/>
                        <a:pt x="21740" y="62705"/>
                      </a:cubicBezTo>
                      <a:lnTo>
                        <a:pt x="21740" y="62705"/>
                      </a:lnTo>
                      <a:cubicBezTo>
                        <a:pt x="22818" y="62705"/>
                        <a:pt x="24256" y="62885"/>
                        <a:pt x="25693" y="63424"/>
                      </a:cubicBezTo>
                      <a:lnTo>
                        <a:pt x="25693" y="63424"/>
                      </a:lnTo>
                      <a:cubicBezTo>
                        <a:pt x="33599" y="66479"/>
                        <a:pt x="41324" y="70072"/>
                        <a:pt x="43481" y="69892"/>
                      </a:cubicBezTo>
                      <a:lnTo>
                        <a:pt x="43481" y="69892"/>
                      </a:lnTo>
                      <a:cubicBezTo>
                        <a:pt x="43481" y="69892"/>
                        <a:pt x="43481" y="70072"/>
                        <a:pt x="43660" y="69713"/>
                      </a:cubicBezTo>
                      <a:lnTo>
                        <a:pt x="43660" y="69713"/>
                      </a:lnTo>
                      <a:cubicBezTo>
                        <a:pt x="43840" y="69353"/>
                        <a:pt x="44020" y="68455"/>
                        <a:pt x="44020" y="67197"/>
                      </a:cubicBezTo>
                      <a:lnTo>
                        <a:pt x="44020" y="67197"/>
                      </a:lnTo>
                      <a:cubicBezTo>
                        <a:pt x="44020" y="66299"/>
                        <a:pt x="44020" y="65401"/>
                        <a:pt x="43840" y="64323"/>
                      </a:cubicBezTo>
                      <a:lnTo>
                        <a:pt x="43840" y="64323"/>
                      </a:lnTo>
                      <a:cubicBezTo>
                        <a:pt x="43840" y="62526"/>
                        <a:pt x="44559" y="58214"/>
                        <a:pt x="48691" y="58214"/>
                      </a:cubicBezTo>
                      <a:lnTo>
                        <a:pt x="48691" y="58214"/>
                      </a:lnTo>
                      <a:cubicBezTo>
                        <a:pt x="50308" y="58573"/>
                        <a:pt x="51745" y="59112"/>
                        <a:pt x="53542" y="59831"/>
                      </a:cubicBezTo>
                      <a:lnTo>
                        <a:pt x="53542" y="59831"/>
                      </a:lnTo>
                      <a:close/>
                      <a:moveTo>
                        <a:pt x="129004" y="66299"/>
                      </a:moveTo>
                      <a:cubicBezTo>
                        <a:pt x="129004" y="66299"/>
                        <a:pt x="129004" y="66299"/>
                        <a:pt x="129004" y="66299"/>
                      </a:cubicBezTo>
                      <a:lnTo>
                        <a:pt x="129004" y="66299"/>
                      </a:lnTo>
                      <a:close/>
                    </a:path>
                  </a:pathLst>
                </a:custGeom>
                <a:grpFill/>
                <a:ln w="17953" cap="flat">
                  <a:noFill/>
                  <a:prstDash val="solid"/>
                  <a:miter/>
                </a:ln>
              </p:spPr>
              <p:txBody>
                <a:bodyPr rtlCol="0" anchor="ctr"/>
                <a:lstStyle/>
                <a:p>
                  <a:endParaRPr lang="zh-CN" altLang="en-US" sz="1050"/>
                </a:p>
              </p:txBody>
            </p:sp>
          </p:grpSp>
          <p:grpSp>
            <p:nvGrpSpPr>
              <p:cNvPr id="353" name="图形 1"/>
              <p:cNvGrpSpPr/>
              <p:nvPr/>
            </p:nvGrpSpPr>
            <p:grpSpPr>
              <a:xfrm>
                <a:off x="4092521" y="3507492"/>
                <a:ext cx="122895" cy="205005"/>
                <a:chOff x="5465732" y="3705182"/>
                <a:chExt cx="122895" cy="205005"/>
              </a:xfrm>
              <a:solidFill>
                <a:srgbClr val="0070C0"/>
              </a:solidFill>
            </p:grpSpPr>
            <p:sp>
              <p:nvSpPr>
                <p:cNvPr id="3040" name="任意多边形: 形状 1042"/>
                <p:cNvSpPr/>
                <p:nvPr/>
              </p:nvSpPr>
              <p:spPr>
                <a:xfrm>
                  <a:off x="5468304" y="3707851"/>
                  <a:ext cx="117466" cy="199610"/>
                </a:xfrm>
                <a:custGeom>
                  <a:avLst/>
                  <a:gdLst>
                    <a:gd name="connsiteX0" fmla="*/ 10723 w 117466"/>
                    <a:gd name="connsiteY0" fmla="*/ 127953 h 199610"/>
                    <a:gd name="connsiteX1" fmla="*/ 4076 w 117466"/>
                    <a:gd name="connsiteY1" fmla="*/ 101361 h 199610"/>
                    <a:gd name="connsiteX2" fmla="*/ 1381 w 117466"/>
                    <a:gd name="connsiteY2" fmla="*/ 77465 h 199610"/>
                    <a:gd name="connsiteX3" fmla="*/ 11981 w 117466"/>
                    <a:gd name="connsiteY3" fmla="*/ 70817 h 199610"/>
                    <a:gd name="connsiteX4" fmla="*/ 20965 w 117466"/>
                    <a:gd name="connsiteY4" fmla="*/ 29672 h 199610"/>
                    <a:gd name="connsiteX5" fmla="*/ 28870 w 117466"/>
                    <a:gd name="connsiteY5" fmla="*/ 8471 h 199610"/>
                    <a:gd name="connsiteX6" fmla="*/ 43424 w 117466"/>
                    <a:gd name="connsiteY6" fmla="*/ 3081 h 199610"/>
                    <a:gd name="connsiteX7" fmla="*/ 61930 w 117466"/>
                    <a:gd name="connsiteY7" fmla="*/ 8291 h 199610"/>
                    <a:gd name="connsiteX8" fmla="*/ 71093 w 117466"/>
                    <a:gd name="connsiteY8" fmla="*/ 9549 h 199610"/>
                    <a:gd name="connsiteX9" fmla="*/ 73788 w 117466"/>
                    <a:gd name="connsiteY9" fmla="*/ 37398 h 199610"/>
                    <a:gd name="connsiteX10" fmla="*/ 67320 w 117466"/>
                    <a:gd name="connsiteY10" fmla="*/ 78543 h 199610"/>
                    <a:gd name="connsiteX11" fmla="*/ 52767 w 117466"/>
                    <a:gd name="connsiteY11" fmla="*/ 86628 h 199610"/>
                    <a:gd name="connsiteX12" fmla="*/ 50251 w 117466"/>
                    <a:gd name="connsiteY12" fmla="*/ 99924 h 199610"/>
                    <a:gd name="connsiteX13" fmla="*/ 45041 w 117466"/>
                    <a:gd name="connsiteY13" fmla="*/ 119867 h 199610"/>
                    <a:gd name="connsiteX14" fmla="*/ 57079 w 117466"/>
                    <a:gd name="connsiteY14" fmla="*/ 147717 h 199610"/>
                    <a:gd name="connsiteX15" fmla="*/ 79538 w 117466"/>
                    <a:gd name="connsiteY15" fmla="*/ 139631 h 199610"/>
                    <a:gd name="connsiteX16" fmla="*/ 100739 w 117466"/>
                    <a:gd name="connsiteY16" fmla="*/ 162090 h 199610"/>
                    <a:gd name="connsiteX17" fmla="*/ 112597 w 117466"/>
                    <a:gd name="connsiteY17" fmla="*/ 178081 h 199610"/>
                    <a:gd name="connsiteX18" fmla="*/ 114035 w 117466"/>
                    <a:gd name="connsiteY18" fmla="*/ 199283 h 199610"/>
                    <a:gd name="connsiteX19" fmla="*/ 92834 w 117466"/>
                    <a:gd name="connsiteY19" fmla="*/ 183471 h 199610"/>
                    <a:gd name="connsiteX20" fmla="*/ 75585 w 117466"/>
                    <a:gd name="connsiteY20" fmla="*/ 164965 h 199610"/>
                    <a:gd name="connsiteX21" fmla="*/ 72890 w 117466"/>
                    <a:gd name="connsiteY21" fmla="*/ 177003 h 199610"/>
                    <a:gd name="connsiteX22" fmla="*/ 46478 w 117466"/>
                    <a:gd name="connsiteY22" fmla="*/ 161192 h 199610"/>
                    <a:gd name="connsiteX23" fmla="*/ 21504 w 117466"/>
                    <a:gd name="connsiteY23" fmla="*/ 157239 h 199610"/>
                    <a:gd name="connsiteX24" fmla="*/ 24019 w 117466"/>
                    <a:gd name="connsiteY24" fmla="*/ 133343 h 199610"/>
                    <a:gd name="connsiteX25" fmla="*/ 14856 w 117466"/>
                    <a:gd name="connsiteY25" fmla="*/ 136038 h 199610"/>
                    <a:gd name="connsiteX26" fmla="*/ 10723 w 117466"/>
                    <a:gd name="connsiteY26" fmla="*/ 127953 h 199610"/>
                    <a:gd name="connsiteX27" fmla="*/ 10723 w 117466"/>
                    <a:gd name="connsiteY27" fmla="*/ 127953 h 19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7466" h="199610">
                      <a:moveTo>
                        <a:pt x="10723" y="127953"/>
                      </a:moveTo>
                      <a:cubicBezTo>
                        <a:pt x="10723" y="120047"/>
                        <a:pt x="9286" y="113399"/>
                        <a:pt x="4076" y="101361"/>
                      </a:cubicBezTo>
                      <a:cubicBezTo>
                        <a:pt x="123" y="90761"/>
                        <a:pt x="-1315" y="74770"/>
                        <a:pt x="1381" y="77465"/>
                      </a:cubicBezTo>
                      <a:cubicBezTo>
                        <a:pt x="5333" y="80160"/>
                        <a:pt x="8028" y="77465"/>
                        <a:pt x="11981" y="70817"/>
                      </a:cubicBezTo>
                      <a:cubicBezTo>
                        <a:pt x="15934" y="64169"/>
                        <a:pt x="21144" y="42968"/>
                        <a:pt x="20965" y="29672"/>
                      </a:cubicBezTo>
                      <a:cubicBezTo>
                        <a:pt x="20965" y="17634"/>
                        <a:pt x="23480" y="12424"/>
                        <a:pt x="28870" y="8471"/>
                      </a:cubicBezTo>
                      <a:cubicBezTo>
                        <a:pt x="32823" y="4518"/>
                        <a:pt x="34081" y="-4825"/>
                        <a:pt x="43424" y="3081"/>
                      </a:cubicBezTo>
                      <a:cubicBezTo>
                        <a:pt x="52767" y="10986"/>
                        <a:pt x="56719" y="12424"/>
                        <a:pt x="61930" y="8291"/>
                      </a:cubicBezTo>
                      <a:cubicBezTo>
                        <a:pt x="65883" y="4339"/>
                        <a:pt x="72351" y="-1052"/>
                        <a:pt x="71093" y="9549"/>
                      </a:cubicBezTo>
                      <a:cubicBezTo>
                        <a:pt x="69836" y="21587"/>
                        <a:pt x="76483" y="24103"/>
                        <a:pt x="73788" y="37398"/>
                      </a:cubicBezTo>
                      <a:cubicBezTo>
                        <a:pt x="71273" y="50694"/>
                        <a:pt x="68578" y="71895"/>
                        <a:pt x="67320" y="78543"/>
                      </a:cubicBezTo>
                      <a:cubicBezTo>
                        <a:pt x="67320" y="86448"/>
                        <a:pt x="51509" y="77285"/>
                        <a:pt x="52767" y="86628"/>
                      </a:cubicBezTo>
                      <a:cubicBezTo>
                        <a:pt x="54204" y="94534"/>
                        <a:pt x="56719" y="89323"/>
                        <a:pt x="50251" y="99924"/>
                      </a:cubicBezTo>
                      <a:cubicBezTo>
                        <a:pt x="45041" y="110525"/>
                        <a:pt x="43603" y="109267"/>
                        <a:pt x="45041" y="119867"/>
                      </a:cubicBezTo>
                      <a:cubicBezTo>
                        <a:pt x="46478" y="130468"/>
                        <a:pt x="50431" y="154365"/>
                        <a:pt x="57079" y="147717"/>
                      </a:cubicBezTo>
                      <a:cubicBezTo>
                        <a:pt x="64984" y="142326"/>
                        <a:pt x="74147" y="130468"/>
                        <a:pt x="79538" y="139631"/>
                      </a:cubicBezTo>
                      <a:cubicBezTo>
                        <a:pt x="84928" y="147537"/>
                        <a:pt x="91396" y="156880"/>
                        <a:pt x="100739" y="162090"/>
                      </a:cubicBezTo>
                      <a:cubicBezTo>
                        <a:pt x="108644" y="167301"/>
                        <a:pt x="108644" y="168738"/>
                        <a:pt x="112597" y="178081"/>
                      </a:cubicBezTo>
                      <a:cubicBezTo>
                        <a:pt x="116550" y="187424"/>
                        <a:pt x="120503" y="201978"/>
                        <a:pt x="114035" y="199283"/>
                      </a:cubicBezTo>
                      <a:cubicBezTo>
                        <a:pt x="107387" y="196587"/>
                        <a:pt x="96966" y="194072"/>
                        <a:pt x="92834" y="183471"/>
                      </a:cubicBezTo>
                      <a:cubicBezTo>
                        <a:pt x="88881" y="172871"/>
                        <a:pt x="74327" y="154185"/>
                        <a:pt x="75585" y="164965"/>
                      </a:cubicBezTo>
                      <a:cubicBezTo>
                        <a:pt x="78280" y="174308"/>
                        <a:pt x="79538" y="187604"/>
                        <a:pt x="72890" y="177003"/>
                      </a:cubicBezTo>
                      <a:cubicBezTo>
                        <a:pt x="64984" y="166403"/>
                        <a:pt x="58337" y="158497"/>
                        <a:pt x="46478" y="161192"/>
                      </a:cubicBezTo>
                      <a:cubicBezTo>
                        <a:pt x="35878" y="165145"/>
                        <a:pt x="22761" y="166582"/>
                        <a:pt x="21504" y="157239"/>
                      </a:cubicBezTo>
                      <a:cubicBezTo>
                        <a:pt x="18809" y="149334"/>
                        <a:pt x="24019" y="137296"/>
                        <a:pt x="24019" y="133343"/>
                      </a:cubicBezTo>
                      <a:cubicBezTo>
                        <a:pt x="24019" y="129390"/>
                        <a:pt x="18809" y="130648"/>
                        <a:pt x="14856" y="136038"/>
                      </a:cubicBezTo>
                      <a:cubicBezTo>
                        <a:pt x="10723" y="141248"/>
                        <a:pt x="9286" y="134601"/>
                        <a:pt x="10723" y="127953"/>
                      </a:cubicBezTo>
                      <a:lnTo>
                        <a:pt x="10723" y="127953"/>
                      </a:lnTo>
                      <a:close/>
                    </a:path>
                  </a:pathLst>
                </a:custGeom>
                <a:grpFill/>
                <a:ln w="17953" cap="flat">
                  <a:noFill/>
                  <a:prstDash val="solid"/>
                  <a:miter/>
                </a:ln>
              </p:spPr>
              <p:txBody>
                <a:bodyPr rtlCol="0" anchor="ctr"/>
                <a:lstStyle/>
                <a:p>
                  <a:endParaRPr lang="zh-CN" altLang="en-US" sz="1050"/>
                </a:p>
              </p:txBody>
            </p:sp>
            <p:sp>
              <p:nvSpPr>
                <p:cNvPr id="3041" name="任意多边形: 形状 1043"/>
                <p:cNvSpPr/>
                <p:nvPr/>
              </p:nvSpPr>
              <p:spPr>
                <a:xfrm>
                  <a:off x="5465732" y="3705182"/>
                  <a:ext cx="122895" cy="205005"/>
                </a:xfrm>
                <a:custGeom>
                  <a:avLst/>
                  <a:gdLst>
                    <a:gd name="connsiteX0" fmla="*/ 115349 w 122895"/>
                    <a:gd name="connsiteY0" fmla="*/ 204646 h 205005"/>
                    <a:gd name="connsiteX1" fmla="*/ 92710 w 122895"/>
                    <a:gd name="connsiteY1" fmla="*/ 187218 h 205005"/>
                    <a:gd name="connsiteX2" fmla="*/ 92710 w 122895"/>
                    <a:gd name="connsiteY2" fmla="*/ 187218 h 205005"/>
                    <a:gd name="connsiteX3" fmla="*/ 80852 w 122895"/>
                    <a:gd name="connsiteY3" fmla="*/ 168891 h 205005"/>
                    <a:gd name="connsiteX4" fmla="*/ 80852 w 122895"/>
                    <a:gd name="connsiteY4" fmla="*/ 168891 h 205005"/>
                    <a:gd name="connsiteX5" fmla="*/ 82649 w 122895"/>
                    <a:gd name="connsiteY5" fmla="*/ 180570 h 205005"/>
                    <a:gd name="connsiteX6" fmla="*/ 82649 w 122895"/>
                    <a:gd name="connsiteY6" fmla="*/ 180570 h 205005"/>
                    <a:gd name="connsiteX7" fmla="*/ 79056 w 122895"/>
                    <a:gd name="connsiteY7" fmla="*/ 186140 h 205005"/>
                    <a:gd name="connsiteX8" fmla="*/ 79056 w 122895"/>
                    <a:gd name="connsiteY8" fmla="*/ 186140 h 205005"/>
                    <a:gd name="connsiteX9" fmla="*/ 73306 w 122895"/>
                    <a:gd name="connsiteY9" fmla="*/ 181109 h 205005"/>
                    <a:gd name="connsiteX10" fmla="*/ 73306 w 122895"/>
                    <a:gd name="connsiteY10" fmla="*/ 181109 h 205005"/>
                    <a:gd name="connsiteX11" fmla="*/ 53363 w 122895"/>
                    <a:gd name="connsiteY11" fmla="*/ 165658 h 205005"/>
                    <a:gd name="connsiteX12" fmla="*/ 53363 w 122895"/>
                    <a:gd name="connsiteY12" fmla="*/ 165658 h 205005"/>
                    <a:gd name="connsiteX13" fmla="*/ 49769 w 122895"/>
                    <a:gd name="connsiteY13" fmla="*/ 166017 h 205005"/>
                    <a:gd name="connsiteX14" fmla="*/ 49769 w 122895"/>
                    <a:gd name="connsiteY14" fmla="*/ 166017 h 205005"/>
                    <a:gd name="connsiteX15" fmla="*/ 34317 w 122895"/>
                    <a:gd name="connsiteY15" fmla="*/ 169251 h 205005"/>
                    <a:gd name="connsiteX16" fmla="*/ 34317 w 122895"/>
                    <a:gd name="connsiteY16" fmla="*/ 169251 h 205005"/>
                    <a:gd name="connsiteX17" fmla="*/ 21381 w 122895"/>
                    <a:gd name="connsiteY17" fmla="*/ 160627 h 205005"/>
                    <a:gd name="connsiteX18" fmla="*/ 21381 w 122895"/>
                    <a:gd name="connsiteY18" fmla="*/ 160627 h 205005"/>
                    <a:gd name="connsiteX19" fmla="*/ 20483 w 122895"/>
                    <a:gd name="connsiteY19" fmla="*/ 154518 h 205005"/>
                    <a:gd name="connsiteX20" fmla="*/ 20483 w 122895"/>
                    <a:gd name="connsiteY20" fmla="*/ 154518 h 205005"/>
                    <a:gd name="connsiteX21" fmla="*/ 23717 w 122895"/>
                    <a:gd name="connsiteY21" fmla="*/ 136191 h 205005"/>
                    <a:gd name="connsiteX22" fmla="*/ 23717 w 122895"/>
                    <a:gd name="connsiteY22" fmla="*/ 136191 h 205005"/>
                    <a:gd name="connsiteX23" fmla="*/ 19225 w 122895"/>
                    <a:gd name="connsiteY23" fmla="*/ 140144 h 205005"/>
                    <a:gd name="connsiteX24" fmla="*/ 19225 w 122895"/>
                    <a:gd name="connsiteY24" fmla="*/ 140144 h 205005"/>
                    <a:gd name="connsiteX25" fmla="*/ 14733 w 122895"/>
                    <a:gd name="connsiteY25" fmla="*/ 143019 h 205005"/>
                    <a:gd name="connsiteX26" fmla="*/ 14733 w 122895"/>
                    <a:gd name="connsiteY26" fmla="*/ 143019 h 205005"/>
                    <a:gd name="connsiteX27" fmla="*/ 10241 w 122895"/>
                    <a:gd name="connsiteY27" fmla="*/ 135293 h 205005"/>
                    <a:gd name="connsiteX28" fmla="*/ 10241 w 122895"/>
                    <a:gd name="connsiteY28" fmla="*/ 135293 h 205005"/>
                    <a:gd name="connsiteX29" fmla="*/ 10780 w 122895"/>
                    <a:gd name="connsiteY29" fmla="*/ 130442 h 205005"/>
                    <a:gd name="connsiteX30" fmla="*/ 10780 w 122895"/>
                    <a:gd name="connsiteY30" fmla="*/ 130442 h 205005"/>
                    <a:gd name="connsiteX31" fmla="*/ 4312 w 122895"/>
                    <a:gd name="connsiteY31" fmla="*/ 104928 h 205005"/>
                    <a:gd name="connsiteX32" fmla="*/ 4312 w 122895"/>
                    <a:gd name="connsiteY32" fmla="*/ 104928 h 205005"/>
                    <a:gd name="connsiteX33" fmla="*/ 0 w 122895"/>
                    <a:gd name="connsiteY33" fmla="*/ 83188 h 205005"/>
                    <a:gd name="connsiteX34" fmla="*/ 0 w 122895"/>
                    <a:gd name="connsiteY34" fmla="*/ 83188 h 205005"/>
                    <a:gd name="connsiteX35" fmla="*/ 180 w 122895"/>
                    <a:gd name="connsiteY35" fmla="*/ 80134 h 205005"/>
                    <a:gd name="connsiteX36" fmla="*/ 180 w 122895"/>
                    <a:gd name="connsiteY36" fmla="*/ 80134 h 205005"/>
                    <a:gd name="connsiteX37" fmla="*/ 3234 w 122895"/>
                    <a:gd name="connsiteY37" fmla="*/ 77259 h 205005"/>
                    <a:gd name="connsiteX38" fmla="*/ 3234 w 122895"/>
                    <a:gd name="connsiteY38" fmla="*/ 77259 h 205005"/>
                    <a:gd name="connsiteX39" fmla="*/ 5210 w 122895"/>
                    <a:gd name="connsiteY39" fmla="*/ 77978 h 205005"/>
                    <a:gd name="connsiteX40" fmla="*/ 5210 w 122895"/>
                    <a:gd name="connsiteY40" fmla="*/ 77978 h 205005"/>
                    <a:gd name="connsiteX41" fmla="*/ 6648 w 122895"/>
                    <a:gd name="connsiteY41" fmla="*/ 78517 h 205005"/>
                    <a:gd name="connsiteX42" fmla="*/ 6648 w 122895"/>
                    <a:gd name="connsiteY42" fmla="*/ 78517 h 205005"/>
                    <a:gd name="connsiteX43" fmla="*/ 12218 w 122895"/>
                    <a:gd name="connsiteY43" fmla="*/ 72048 h 205005"/>
                    <a:gd name="connsiteX44" fmla="*/ 12218 w 122895"/>
                    <a:gd name="connsiteY44" fmla="*/ 72048 h 205005"/>
                    <a:gd name="connsiteX45" fmla="*/ 21022 w 122895"/>
                    <a:gd name="connsiteY45" fmla="*/ 32341 h 205005"/>
                    <a:gd name="connsiteX46" fmla="*/ 21022 w 122895"/>
                    <a:gd name="connsiteY46" fmla="*/ 32341 h 205005"/>
                    <a:gd name="connsiteX47" fmla="*/ 21022 w 122895"/>
                    <a:gd name="connsiteY47" fmla="*/ 32341 h 205005"/>
                    <a:gd name="connsiteX48" fmla="*/ 21022 w 122895"/>
                    <a:gd name="connsiteY48" fmla="*/ 32341 h 205005"/>
                    <a:gd name="connsiteX49" fmla="*/ 21022 w 122895"/>
                    <a:gd name="connsiteY49" fmla="*/ 32341 h 205005"/>
                    <a:gd name="connsiteX50" fmla="*/ 21022 w 122895"/>
                    <a:gd name="connsiteY50" fmla="*/ 32341 h 205005"/>
                    <a:gd name="connsiteX51" fmla="*/ 21022 w 122895"/>
                    <a:gd name="connsiteY51" fmla="*/ 32161 h 205005"/>
                    <a:gd name="connsiteX52" fmla="*/ 21022 w 122895"/>
                    <a:gd name="connsiteY52" fmla="*/ 32161 h 205005"/>
                    <a:gd name="connsiteX53" fmla="*/ 21022 w 122895"/>
                    <a:gd name="connsiteY53" fmla="*/ 31982 h 205005"/>
                    <a:gd name="connsiteX54" fmla="*/ 21022 w 122895"/>
                    <a:gd name="connsiteY54" fmla="*/ 31982 h 205005"/>
                    <a:gd name="connsiteX55" fmla="*/ 29646 w 122895"/>
                    <a:gd name="connsiteY55" fmla="*/ 9163 h 205005"/>
                    <a:gd name="connsiteX56" fmla="*/ 29646 w 122895"/>
                    <a:gd name="connsiteY56" fmla="*/ 9163 h 205005"/>
                    <a:gd name="connsiteX57" fmla="*/ 39707 w 122895"/>
                    <a:gd name="connsiteY57" fmla="*/ 0 h 205005"/>
                    <a:gd name="connsiteX58" fmla="*/ 39707 w 122895"/>
                    <a:gd name="connsiteY58" fmla="*/ 0 h 205005"/>
                    <a:gd name="connsiteX59" fmla="*/ 47613 w 122895"/>
                    <a:gd name="connsiteY59" fmla="*/ 3773 h 205005"/>
                    <a:gd name="connsiteX60" fmla="*/ 47613 w 122895"/>
                    <a:gd name="connsiteY60" fmla="*/ 3773 h 205005"/>
                    <a:gd name="connsiteX61" fmla="*/ 58932 w 122895"/>
                    <a:gd name="connsiteY61" fmla="*/ 10601 h 205005"/>
                    <a:gd name="connsiteX62" fmla="*/ 58932 w 122895"/>
                    <a:gd name="connsiteY62" fmla="*/ 10601 h 205005"/>
                    <a:gd name="connsiteX63" fmla="*/ 62705 w 122895"/>
                    <a:gd name="connsiteY63" fmla="*/ 9163 h 205005"/>
                    <a:gd name="connsiteX64" fmla="*/ 62705 w 122895"/>
                    <a:gd name="connsiteY64" fmla="*/ 9163 h 205005"/>
                    <a:gd name="connsiteX65" fmla="*/ 71869 w 122895"/>
                    <a:gd name="connsiteY65" fmla="*/ 3414 h 205005"/>
                    <a:gd name="connsiteX66" fmla="*/ 71869 w 122895"/>
                    <a:gd name="connsiteY66" fmla="*/ 3414 h 205005"/>
                    <a:gd name="connsiteX67" fmla="*/ 76540 w 122895"/>
                    <a:gd name="connsiteY67" fmla="*/ 9882 h 205005"/>
                    <a:gd name="connsiteX68" fmla="*/ 76540 w 122895"/>
                    <a:gd name="connsiteY68" fmla="*/ 9882 h 205005"/>
                    <a:gd name="connsiteX69" fmla="*/ 76361 w 122895"/>
                    <a:gd name="connsiteY69" fmla="*/ 12577 h 205005"/>
                    <a:gd name="connsiteX70" fmla="*/ 76361 w 122895"/>
                    <a:gd name="connsiteY70" fmla="*/ 12577 h 205005"/>
                    <a:gd name="connsiteX71" fmla="*/ 76181 w 122895"/>
                    <a:gd name="connsiteY71" fmla="*/ 15272 h 205005"/>
                    <a:gd name="connsiteX72" fmla="*/ 76181 w 122895"/>
                    <a:gd name="connsiteY72" fmla="*/ 15272 h 205005"/>
                    <a:gd name="connsiteX73" fmla="*/ 79774 w 122895"/>
                    <a:gd name="connsiteY73" fmla="*/ 34317 h 205005"/>
                    <a:gd name="connsiteX74" fmla="*/ 79774 w 122895"/>
                    <a:gd name="connsiteY74" fmla="*/ 34317 h 205005"/>
                    <a:gd name="connsiteX75" fmla="*/ 79056 w 122895"/>
                    <a:gd name="connsiteY75" fmla="*/ 40786 h 205005"/>
                    <a:gd name="connsiteX76" fmla="*/ 79056 w 122895"/>
                    <a:gd name="connsiteY76" fmla="*/ 40786 h 205005"/>
                    <a:gd name="connsiteX77" fmla="*/ 72587 w 122895"/>
                    <a:gd name="connsiteY77" fmla="*/ 81930 h 205005"/>
                    <a:gd name="connsiteX78" fmla="*/ 72587 w 122895"/>
                    <a:gd name="connsiteY78" fmla="*/ 81930 h 205005"/>
                    <a:gd name="connsiteX79" fmla="*/ 72228 w 122895"/>
                    <a:gd name="connsiteY79" fmla="*/ 83727 h 205005"/>
                    <a:gd name="connsiteX80" fmla="*/ 72228 w 122895"/>
                    <a:gd name="connsiteY80" fmla="*/ 83727 h 205005"/>
                    <a:gd name="connsiteX81" fmla="*/ 72228 w 122895"/>
                    <a:gd name="connsiteY81" fmla="*/ 84086 h 205005"/>
                    <a:gd name="connsiteX82" fmla="*/ 72228 w 122895"/>
                    <a:gd name="connsiteY82" fmla="*/ 84086 h 205005"/>
                    <a:gd name="connsiteX83" fmla="*/ 65041 w 122895"/>
                    <a:gd name="connsiteY83" fmla="*/ 87680 h 205005"/>
                    <a:gd name="connsiteX84" fmla="*/ 65041 w 122895"/>
                    <a:gd name="connsiteY84" fmla="*/ 87680 h 205005"/>
                    <a:gd name="connsiteX85" fmla="*/ 60729 w 122895"/>
                    <a:gd name="connsiteY85" fmla="*/ 87500 h 205005"/>
                    <a:gd name="connsiteX86" fmla="*/ 60729 w 122895"/>
                    <a:gd name="connsiteY86" fmla="*/ 87500 h 205005"/>
                    <a:gd name="connsiteX87" fmla="*/ 58214 w 122895"/>
                    <a:gd name="connsiteY87" fmla="*/ 88399 h 205005"/>
                    <a:gd name="connsiteX88" fmla="*/ 58214 w 122895"/>
                    <a:gd name="connsiteY88" fmla="*/ 88399 h 205005"/>
                    <a:gd name="connsiteX89" fmla="*/ 58214 w 122895"/>
                    <a:gd name="connsiteY89" fmla="*/ 89117 h 205005"/>
                    <a:gd name="connsiteX90" fmla="*/ 58214 w 122895"/>
                    <a:gd name="connsiteY90" fmla="*/ 89117 h 205005"/>
                    <a:gd name="connsiteX91" fmla="*/ 59831 w 122895"/>
                    <a:gd name="connsiteY91" fmla="*/ 95226 h 205005"/>
                    <a:gd name="connsiteX92" fmla="*/ 59831 w 122895"/>
                    <a:gd name="connsiteY92" fmla="*/ 95226 h 205005"/>
                    <a:gd name="connsiteX93" fmla="*/ 55339 w 122895"/>
                    <a:gd name="connsiteY93" fmla="*/ 104030 h 205005"/>
                    <a:gd name="connsiteX94" fmla="*/ 55339 w 122895"/>
                    <a:gd name="connsiteY94" fmla="*/ 104030 h 205005"/>
                    <a:gd name="connsiteX95" fmla="*/ 49949 w 122895"/>
                    <a:gd name="connsiteY95" fmla="*/ 116966 h 205005"/>
                    <a:gd name="connsiteX96" fmla="*/ 49949 w 122895"/>
                    <a:gd name="connsiteY96" fmla="*/ 116966 h 205005"/>
                    <a:gd name="connsiteX97" fmla="*/ 50488 w 122895"/>
                    <a:gd name="connsiteY97" fmla="*/ 122536 h 205005"/>
                    <a:gd name="connsiteX98" fmla="*/ 50488 w 122895"/>
                    <a:gd name="connsiteY98" fmla="*/ 122536 h 205005"/>
                    <a:gd name="connsiteX99" fmla="*/ 56417 w 122895"/>
                    <a:gd name="connsiteY99" fmla="*/ 147510 h 205005"/>
                    <a:gd name="connsiteX100" fmla="*/ 56417 w 122895"/>
                    <a:gd name="connsiteY100" fmla="*/ 147510 h 205005"/>
                    <a:gd name="connsiteX101" fmla="*/ 57675 w 122895"/>
                    <a:gd name="connsiteY101" fmla="*/ 149307 h 205005"/>
                    <a:gd name="connsiteX102" fmla="*/ 57675 w 122895"/>
                    <a:gd name="connsiteY102" fmla="*/ 149307 h 205005"/>
                    <a:gd name="connsiteX103" fmla="*/ 58573 w 122895"/>
                    <a:gd name="connsiteY103" fmla="*/ 148589 h 205005"/>
                    <a:gd name="connsiteX104" fmla="*/ 58573 w 122895"/>
                    <a:gd name="connsiteY104" fmla="*/ 148589 h 205005"/>
                    <a:gd name="connsiteX105" fmla="*/ 77439 w 122895"/>
                    <a:gd name="connsiteY105" fmla="*/ 136730 h 205005"/>
                    <a:gd name="connsiteX106" fmla="*/ 77439 w 122895"/>
                    <a:gd name="connsiteY106" fmla="*/ 136730 h 205005"/>
                    <a:gd name="connsiteX107" fmla="*/ 84446 w 122895"/>
                    <a:gd name="connsiteY107" fmla="*/ 141222 h 205005"/>
                    <a:gd name="connsiteX108" fmla="*/ 84446 w 122895"/>
                    <a:gd name="connsiteY108" fmla="*/ 141222 h 205005"/>
                    <a:gd name="connsiteX109" fmla="*/ 104928 w 122895"/>
                    <a:gd name="connsiteY109" fmla="*/ 162962 h 205005"/>
                    <a:gd name="connsiteX110" fmla="*/ 104928 w 122895"/>
                    <a:gd name="connsiteY110" fmla="*/ 162962 h 205005"/>
                    <a:gd name="connsiteX111" fmla="*/ 117865 w 122895"/>
                    <a:gd name="connsiteY111" fmla="*/ 180031 h 205005"/>
                    <a:gd name="connsiteX112" fmla="*/ 117865 w 122895"/>
                    <a:gd name="connsiteY112" fmla="*/ 180031 h 205005"/>
                    <a:gd name="connsiteX113" fmla="*/ 122895 w 122895"/>
                    <a:gd name="connsiteY113" fmla="*/ 198897 h 205005"/>
                    <a:gd name="connsiteX114" fmla="*/ 122895 w 122895"/>
                    <a:gd name="connsiteY114" fmla="*/ 198897 h 205005"/>
                    <a:gd name="connsiteX115" fmla="*/ 118224 w 122895"/>
                    <a:gd name="connsiteY115" fmla="*/ 205006 h 205005"/>
                    <a:gd name="connsiteX116" fmla="*/ 118224 w 122895"/>
                    <a:gd name="connsiteY116" fmla="*/ 205006 h 205005"/>
                    <a:gd name="connsiteX117" fmla="*/ 115349 w 122895"/>
                    <a:gd name="connsiteY117" fmla="*/ 204646 h 205005"/>
                    <a:gd name="connsiteX118" fmla="*/ 115349 w 122895"/>
                    <a:gd name="connsiteY118" fmla="*/ 204646 h 205005"/>
                    <a:gd name="connsiteX119" fmla="*/ 97562 w 122895"/>
                    <a:gd name="connsiteY119" fmla="*/ 185421 h 205005"/>
                    <a:gd name="connsiteX120" fmla="*/ 117146 w 122895"/>
                    <a:gd name="connsiteY120" fmla="*/ 199795 h 205005"/>
                    <a:gd name="connsiteX121" fmla="*/ 117146 w 122895"/>
                    <a:gd name="connsiteY121" fmla="*/ 199795 h 205005"/>
                    <a:gd name="connsiteX122" fmla="*/ 117146 w 122895"/>
                    <a:gd name="connsiteY122" fmla="*/ 198897 h 205005"/>
                    <a:gd name="connsiteX123" fmla="*/ 117146 w 122895"/>
                    <a:gd name="connsiteY123" fmla="*/ 198897 h 205005"/>
                    <a:gd name="connsiteX124" fmla="*/ 112474 w 122895"/>
                    <a:gd name="connsiteY124" fmla="*/ 182008 h 205005"/>
                    <a:gd name="connsiteX125" fmla="*/ 112474 w 122895"/>
                    <a:gd name="connsiteY125" fmla="*/ 182008 h 205005"/>
                    <a:gd name="connsiteX126" fmla="*/ 101694 w 122895"/>
                    <a:gd name="connsiteY126" fmla="*/ 167274 h 205005"/>
                    <a:gd name="connsiteX127" fmla="*/ 101694 w 122895"/>
                    <a:gd name="connsiteY127" fmla="*/ 167274 h 205005"/>
                    <a:gd name="connsiteX128" fmla="*/ 79595 w 122895"/>
                    <a:gd name="connsiteY128" fmla="*/ 143738 h 205005"/>
                    <a:gd name="connsiteX129" fmla="*/ 79595 w 122895"/>
                    <a:gd name="connsiteY129" fmla="*/ 143738 h 205005"/>
                    <a:gd name="connsiteX130" fmla="*/ 76900 w 122895"/>
                    <a:gd name="connsiteY130" fmla="*/ 141582 h 205005"/>
                    <a:gd name="connsiteX131" fmla="*/ 76900 w 122895"/>
                    <a:gd name="connsiteY131" fmla="*/ 141582 h 205005"/>
                    <a:gd name="connsiteX132" fmla="*/ 61268 w 122895"/>
                    <a:gd name="connsiteY132" fmla="*/ 152362 h 205005"/>
                    <a:gd name="connsiteX133" fmla="*/ 61268 w 122895"/>
                    <a:gd name="connsiteY133" fmla="*/ 152362 h 205005"/>
                    <a:gd name="connsiteX134" fmla="*/ 57315 w 122895"/>
                    <a:gd name="connsiteY134" fmla="*/ 154159 h 205005"/>
                    <a:gd name="connsiteX135" fmla="*/ 57315 w 122895"/>
                    <a:gd name="connsiteY135" fmla="*/ 154159 h 205005"/>
                    <a:gd name="connsiteX136" fmla="*/ 45098 w 122895"/>
                    <a:gd name="connsiteY136" fmla="*/ 122896 h 205005"/>
                    <a:gd name="connsiteX137" fmla="*/ 45098 w 122895"/>
                    <a:gd name="connsiteY137" fmla="*/ 122896 h 205005"/>
                    <a:gd name="connsiteX138" fmla="*/ 44559 w 122895"/>
                    <a:gd name="connsiteY138" fmla="*/ 116607 h 205005"/>
                    <a:gd name="connsiteX139" fmla="*/ 44559 w 122895"/>
                    <a:gd name="connsiteY139" fmla="*/ 116607 h 205005"/>
                    <a:gd name="connsiteX140" fmla="*/ 50667 w 122895"/>
                    <a:gd name="connsiteY140" fmla="*/ 101335 h 205005"/>
                    <a:gd name="connsiteX141" fmla="*/ 50667 w 122895"/>
                    <a:gd name="connsiteY141" fmla="*/ 101335 h 205005"/>
                    <a:gd name="connsiteX142" fmla="*/ 53902 w 122895"/>
                    <a:gd name="connsiteY142" fmla="*/ 95945 h 205005"/>
                    <a:gd name="connsiteX143" fmla="*/ 53902 w 122895"/>
                    <a:gd name="connsiteY143" fmla="*/ 95945 h 205005"/>
                    <a:gd name="connsiteX144" fmla="*/ 54441 w 122895"/>
                    <a:gd name="connsiteY144" fmla="*/ 95046 h 205005"/>
                    <a:gd name="connsiteX145" fmla="*/ 54441 w 122895"/>
                    <a:gd name="connsiteY145" fmla="*/ 95046 h 205005"/>
                    <a:gd name="connsiteX146" fmla="*/ 54081 w 122895"/>
                    <a:gd name="connsiteY146" fmla="*/ 94328 h 205005"/>
                    <a:gd name="connsiteX147" fmla="*/ 54081 w 122895"/>
                    <a:gd name="connsiteY147" fmla="*/ 94328 h 205005"/>
                    <a:gd name="connsiteX148" fmla="*/ 52823 w 122895"/>
                    <a:gd name="connsiteY148" fmla="*/ 89836 h 205005"/>
                    <a:gd name="connsiteX149" fmla="*/ 52823 w 122895"/>
                    <a:gd name="connsiteY149" fmla="*/ 89836 h 205005"/>
                    <a:gd name="connsiteX150" fmla="*/ 52644 w 122895"/>
                    <a:gd name="connsiteY150" fmla="*/ 88219 h 205005"/>
                    <a:gd name="connsiteX151" fmla="*/ 52644 w 122895"/>
                    <a:gd name="connsiteY151" fmla="*/ 88219 h 205005"/>
                    <a:gd name="connsiteX152" fmla="*/ 60370 w 122895"/>
                    <a:gd name="connsiteY152" fmla="*/ 82110 h 205005"/>
                    <a:gd name="connsiteX153" fmla="*/ 60370 w 122895"/>
                    <a:gd name="connsiteY153" fmla="*/ 82110 h 205005"/>
                    <a:gd name="connsiteX154" fmla="*/ 64682 w 122895"/>
                    <a:gd name="connsiteY154" fmla="*/ 82290 h 205005"/>
                    <a:gd name="connsiteX155" fmla="*/ 64682 w 122895"/>
                    <a:gd name="connsiteY155" fmla="*/ 82290 h 205005"/>
                    <a:gd name="connsiteX156" fmla="*/ 67377 w 122895"/>
                    <a:gd name="connsiteY156" fmla="*/ 81212 h 205005"/>
                    <a:gd name="connsiteX157" fmla="*/ 67377 w 122895"/>
                    <a:gd name="connsiteY157" fmla="*/ 81212 h 205005"/>
                    <a:gd name="connsiteX158" fmla="*/ 67377 w 122895"/>
                    <a:gd name="connsiteY158" fmla="*/ 80673 h 205005"/>
                    <a:gd name="connsiteX159" fmla="*/ 67377 w 122895"/>
                    <a:gd name="connsiteY159" fmla="*/ 80673 h 205005"/>
                    <a:gd name="connsiteX160" fmla="*/ 67377 w 122895"/>
                    <a:gd name="connsiteY160" fmla="*/ 80673 h 205005"/>
                    <a:gd name="connsiteX161" fmla="*/ 73845 w 122895"/>
                    <a:gd name="connsiteY161" fmla="*/ 39528 h 205005"/>
                    <a:gd name="connsiteX162" fmla="*/ 73845 w 122895"/>
                    <a:gd name="connsiteY162" fmla="*/ 39528 h 205005"/>
                    <a:gd name="connsiteX163" fmla="*/ 74384 w 122895"/>
                    <a:gd name="connsiteY163" fmla="*/ 34138 h 205005"/>
                    <a:gd name="connsiteX164" fmla="*/ 74384 w 122895"/>
                    <a:gd name="connsiteY164" fmla="*/ 34138 h 205005"/>
                    <a:gd name="connsiteX165" fmla="*/ 70790 w 122895"/>
                    <a:gd name="connsiteY165" fmla="*/ 15092 h 205005"/>
                    <a:gd name="connsiteX166" fmla="*/ 70790 w 122895"/>
                    <a:gd name="connsiteY166" fmla="*/ 15092 h 205005"/>
                    <a:gd name="connsiteX167" fmla="*/ 70970 w 122895"/>
                    <a:gd name="connsiteY167" fmla="*/ 11858 h 205005"/>
                    <a:gd name="connsiteX168" fmla="*/ 70970 w 122895"/>
                    <a:gd name="connsiteY168" fmla="*/ 11858 h 205005"/>
                    <a:gd name="connsiteX169" fmla="*/ 71150 w 122895"/>
                    <a:gd name="connsiteY169" fmla="*/ 9702 h 205005"/>
                    <a:gd name="connsiteX170" fmla="*/ 71150 w 122895"/>
                    <a:gd name="connsiteY170" fmla="*/ 9702 h 205005"/>
                    <a:gd name="connsiteX171" fmla="*/ 71150 w 122895"/>
                    <a:gd name="connsiteY171" fmla="*/ 8624 h 205005"/>
                    <a:gd name="connsiteX172" fmla="*/ 71150 w 122895"/>
                    <a:gd name="connsiteY172" fmla="*/ 8624 h 205005"/>
                    <a:gd name="connsiteX173" fmla="*/ 65940 w 122895"/>
                    <a:gd name="connsiteY173" fmla="*/ 12936 h 205005"/>
                    <a:gd name="connsiteX174" fmla="*/ 65940 w 122895"/>
                    <a:gd name="connsiteY174" fmla="*/ 12936 h 205005"/>
                    <a:gd name="connsiteX175" fmla="*/ 58932 w 122895"/>
                    <a:gd name="connsiteY175" fmla="*/ 15631 h 205005"/>
                    <a:gd name="connsiteX176" fmla="*/ 58932 w 122895"/>
                    <a:gd name="connsiteY176" fmla="*/ 15631 h 205005"/>
                    <a:gd name="connsiteX177" fmla="*/ 44379 w 122895"/>
                    <a:gd name="connsiteY177" fmla="*/ 7546 h 205005"/>
                    <a:gd name="connsiteX178" fmla="*/ 44379 w 122895"/>
                    <a:gd name="connsiteY178" fmla="*/ 7546 h 205005"/>
                    <a:gd name="connsiteX179" fmla="*/ 39887 w 122895"/>
                    <a:gd name="connsiteY179" fmla="*/ 5031 h 205005"/>
                    <a:gd name="connsiteX180" fmla="*/ 39887 w 122895"/>
                    <a:gd name="connsiteY180" fmla="*/ 5031 h 205005"/>
                    <a:gd name="connsiteX181" fmla="*/ 33060 w 122895"/>
                    <a:gd name="connsiteY181" fmla="*/ 12936 h 205005"/>
                    <a:gd name="connsiteX182" fmla="*/ 33060 w 122895"/>
                    <a:gd name="connsiteY182" fmla="*/ 12936 h 205005"/>
                    <a:gd name="connsiteX183" fmla="*/ 26232 w 122895"/>
                    <a:gd name="connsiteY183" fmla="*/ 31802 h 205005"/>
                    <a:gd name="connsiteX184" fmla="*/ 26232 w 122895"/>
                    <a:gd name="connsiteY184" fmla="*/ 31802 h 205005"/>
                    <a:gd name="connsiteX185" fmla="*/ 26232 w 122895"/>
                    <a:gd name="connsiteY185" fmla="*/ 31982 h 205005"/>
                    <a:gd name="connsiteX186" fmla="*/ 26412 w 122895"/>
                    <a:gd name="connsiteY186" fmla="*/ 33239 h 205005"/>
                    <a:gd name="connsiteX187" fmla="*/ 26232 w 122895"/>
                    <a:gd name="connsiteY187" fmla="*/ 33419 h 205005"/>
                    <a:gd name="connsiteX188" fmla="*/ 16889 w 122895"/>
                    <a:gd name="connsiteY188" fmla="*/ 74923 h 205005"/>
                    <a:gd name="connsiteX189" fmla="*/ 16889 w 122895"/>
                    <a:gd name="connsiteY189" fmla="*/ 74923 h 205005"/>
                    <a:gd name="connsiteX190" fmla="*/ 7007 w 122895"/>
                    <a:gd name="connsiteY190" fmla="*/ 83907 h 205005"/>
                    <a:gd name="connsiteX191" fmla="*/ 7007 w 122895"/>
                    <a:gd name="connsiteY191" fmla="*/ 83907 h 205005"/>
                    <a:gd name="connsiteX192" fmla="*/ 5390 w 122895"/>
                    <a:gd name="connsiteY192" fmla="*/ 83727 h 205005"/>
                    <a:gd name="connsiteX193" fmla="*/ 5390 w 122895"/>
                    <a:gd name="connsiteY193" fmla="*/ 83727 h 205005"/>
                    <a:gd name="connsiteX194" fmla="*/ 9163 w 122895"/>
                    <a:gd name="connsiteY194" fmla="*/ 103311 h 205005"/>
                    <a:gd name="connsiteX195" fmla="*/ 9163 w 122895"/>
                    <a:gd name="connsiteY195" fmla="*/ 103311 h 205005"/>
                    <a:gd name="connsiteX196" fmla="*/ 15991 w 122895"/>
                    <a:gd name="connsiteY196" fmla="*/ 130981 h 205005"/>
                    <a:gd name="connsiteX197" fmla="*/ 15991 w 122895"/>
                    <a:gd name="connsiteY197" fmla="*/ 130981 h 205005"/>
                    <a:gd name="connsiteX198" fmla="*/ 13475 w 122895"/>
                    <a:gd name="connsiteY198" fmla="*/ 130981 h 205005"/>
                    <a:gd name="connsiteX199" fmla="*/ 15991 w 122895"/>
                    <a:gd name="connsiteY199" fmla="*/ 131520 h 205005"/>
                    <a:gd name="connsiteX200" fmla="*/ 15631 w 122895"/>
                    <a:gd name="connsiteY200" fmla="*/ 135652 h 205005"/>
                    <a:gd name="connsiteX201" fmla="*/ 15631 w 122895"/>
                    <a:gd name="connsiteY201" fmla="*/ 135652 h 205005"/>
                    <a:gd name="connsiteX202" fmla="*/ 15631 w 122895"/>
                    <a:gd name="connsiteY202" fmla="*/ 137269 h 205005"/>
                    <a:gd name="connsiteX203" fmla="*/ 15631 w 122895"/>
                    <a:gd name="connsiteY203" fmla="*/ 137269 h 205005"/>
                    <a:gd name="connsiteX204" fmla="*/ 24615 w 122895"/>
                    <a:gd name="connsiteY204" fmla="*/ 131520 h 205005"/>
                    <a:gd name="connsiteX205" fmla="*/ 24615 w 122895"/>
                    <a:gd name="connsiteY205" fmla="*/ 131520 h 205005"/>
                    <a:gd name="connsiteX206" fmla="*/ 29286 w 122895"/>
                    <a:gd name="connsiteY206" fmla="*/ 136371 h 205005"/>
                    <a:gd name="connsiteX207" fmla="*/ 29286 w 122895"/>
                    <a:gd name="connsiteY207" fmla="*/ 136371 h 205005"/>
                    <a:gd name="connsiteX208" fmla="*/ 29286 w 122895"/>
                    <a:gd name="connsiteY208" fmla="*/ 140503 h 205005"/>
                    <a:gd name="connsiteX209" fmla="*/ 28747 w 122895"/>
                    <a:gd name="connsiteY209" fmla="*/ 140144 h 205005"/>
                    <a:gd name="connsiteX210" fmla="*/ 26052 w 122895"/>
                    <a:gd name="connsiteY210" fmla="*/ 155057 h 205005"/>
                    <a:gd name="connsiteX211" fmla="*/ 26052 w 122895"/>
                    <a:gd name="connsiteY211" fmla="*/ 155057 h 205005"/>
                    <a:gd name="connsiteX212" fmla="*/ 26771 w 122895"/>
                    <a:gd name="connsiteY212" fmla="*/ 159908 h 205005"/>
                    <a:gd name="connsiteX213" fmla="*/ 26771 w 122895"/>
                    <a:gd name="connsiteY213" fmla="*/ 159908 h 205005"/>
                    <a:gd name="connsiteX214" fmla="*/ 34856 w 122895"/>
                    <a:gd name="connsiteY214" fmla="*/ 164759 h 205005"/>
                    <a:gd name="connsiteX215" fmla="*/ 34856 w 122895"/>
                    <a:gd name="connsiteY215" fmla="*/ 164759 h 205005"/>
                    <a:gd name="connsiteX216" fmla="*/ 48691 w 122895"/>
                    <a:gd name="connsiteY216" fmla="*/ 161884 h 205005"/>
                    <a:gd name="connsiteX217" fmla="*/ 48691 w 122895"/>
                    <a:gd name="connsiteY217" fmla="*/ 161884 h 205005"/>
                    <a:gd name="connsiteX218" fmla="*/ 53722 w 122895"/>
                    <a:gd name="connsiteY218" fmla="*/ 161345 h 205005"/>
                    <a:gd name="connsiteX219" fmla="*/ 53722 w 122895"/>
                    <a:gd name="connsiteY219" fmla="*/ 161345 h 205005"/>
                    <a:gd name="connsiteX220" fmla="*/ 77798 w 122895"/>
                    <a:gd name="connsiteY220" fmla="*/ 178953 h 205005"/>
                    <a:gd name="connsiteX221" fmla="*/ 77798 w 122895"/>
                    <a:gd name="connsiteY221" fmla="*/ 178953 h 205005"/>
                    <a:gd name="connsiteX222" fmla="*/ 75822 w 122895"/>
                    <a:gd name="connsiteY222" fmla="*/ 168891 h 205005"/>
                    <a:gd name="connsiteX223" fmla="*/ 75822 w 122895"/>
                    <a:gd name="connsiteY223" fmla="*/ 168891 h 205005"/>
                    <a:gd name="connsiteX224" fmla="*/ 75642 w 122895"/>
                    <a:gd name="connsiteY224" fmla="*/ 167274 h 205005"/>
                    <a:gd name="connsiteX225" fmla="*/ 75642 w 122895"/>
                    <a:gd name="connsiteY225" fmla="*/ 167274 h 205005"/>
                    <a:gd name="connsiteX226" fmla="*/ 79235 w 122895"/>
                    <a:gd name="connsiteY226" fmla="*/ 162783 h 205005"/>
                    <a:gd name="connsiteX227" fmla="*/ 79235 w 122895"/>
                    <a:gd name="connsiteY227" fmla="*/ 162783 h 205005"/>
                    <a:gd name="connsiteX228" fmla="*/ 97562 w 122895"/>
                    <a:gd name="connsiteY228" fmla="*/ 185421 h 205005"/>
                    <a:gd name="connsiteX229" fmla="*/ 97562 w 122895"/>
                    <a:gd name="connsiteY229" fmla="*/ 185421 h 205005"/>
                    <a:gd name="connsiteX230" fmla="*/ 23896 w 122895"/>
                    <a:gd name="connsiteY230" fmla="*/ 136011 h 205005"/>
                    <a:gd name="connsiteX231" fmla="*/ 23896 w 122895"/>
                    <a:gd name="connsiteY231" fmla="*/ 135652 h 205005"/>
                    <a:gd name="connsiteX232" fmla="*/ 23896 w 122895"/>
                    <a:gd name="connsiteY232" fmla="*/ 135652 h 205005"/>
                    <a:gd name="connsiteX233" fmla="*/ 23896 w 122895"/>
                    <a:gd name="connsiteY233" fmla="*/ 136011 h 205005"/>
                    <a:gd name="connsiteX234" fmla="*/ 23896 w 122895"/>
                    <a:gd name="connsiteY234" fmla="*/ 136011 h 205005"/>
                    <a:gd name="connsiteX235" fmla="*/ 28747 w 122895"/>
                    <a:gd name="connsiteY235" fmla="*/ 134933 h 205005"/>
                    <a:gd name="connsiteX236" fmla="*/ 28747 w 122895"/>
                    <a:gd name="connsiteY236" fmla="*/ 134933 h 205005"/>
                    <a:gd name="connsiteX237" fmla="*/ 28747 w 122895"/>
                    <a:gd name="connsiteY237" fmla="*/ 134933 h 205005"/>
                    <a:gd name="connsiteX238" fmla="*/ 28747 w 122895"/>
                    <a:gd name="connsiteY238" fmla="*/ 134933 h 205005"/>
                    <a:gd name="connsiteX239" fmla="*/ 28747 w 122895"/>
                    <a:gd name="connsiteY239" fmla="*/ 134933 h 205005"/>
                    <a:gd name="connsiteX240" fmla="*/ 28747 w 122895"/>
                    <a:gd name="connsiteY240" fmla="*/ 134933 h 20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22895" h="205005">
                      <a:moveTo>
                        <a:pt x="115349" y="204646"/>
                      </a:moveTo>
                      <a:cubicBezTo>
                        <a:pt x="109061" y="202131"/>
                        <a:pt x="97382" y="199256"/>
                        <a:pt x="92710" y="187218"/>
                      </a:cubicBezTo>
                      <a:lnTo>
                        <a:pt x="92710" y="187218"/>
                      </a:lnTo>
                      <a:cubicBezTo>
                        <a:pt x="90555" y="181648"/>
                        <a:pt x="84625" y="172665"/>
                        <a:pt x="80852" y="168891"/>
                      </a:cubicBezTo>
                      <a:lnTo>
                        <a:pt x="80852" y="168891"/>
                      </a:lnTo>
                      <a:cubicBezTo>
                        <a:pt x="81930" y="173024"/>
                        <a:pt x="82649" y="177336"/>
                        <a:pt x="82649" y="180570"/>
                      </a:cubicBezTo>
                      <a:lnTo>
                        <a:pt x="82649" y="180570"/>
                      </a:lnTo>
                      <a:cubicBezTo>
                        <a:pt x="82469" y="182367"/>
                        <a:pt x="83188" y="185242"/>
                        <a:pt x="79056" y="186140"/>
                      </a:cubicBezTo>
                      <a:lnTo>
                        <a:pt x="79056" y="186140"/>
                      </a:lnTo>
                      <a:cubicBezTo>
                        <a:pt x="75822" y="185601"/>
                        <a:pt x="75282" y="183804"/>
                        <a:pt x="73306" y="181109"/>
                      </a:cubicBezTo>
                      <a:lnTo>
                        <a:pt x="73306" y="181109"/>
                      </a:lnTo>
                      <a:cubicBezTo>
                        <a:pt x="66479" y="171766"/>
                        <a:pt x="60909" y="165658"/>
                        <a:pt x="53363" y="165658"/>
                      </a:cubicBezTo>
                      <a:lnTo>
                        <a:pt x="53363" y="165658"/>
                      </a:lnTo>
                      <a:cubicBezTo>
                        <a:pt x="52105" y="165658"/>
                        <a:pt x="50847" y="165837"/>
                        <a:pt x="49769" y="166017"/>
                      </a:cubicBezTo>
                      <a:lnTo>
                        <a:pt x="49769" y="166017"/>
                      </a:lnTo>
                      <a:cubicBezTo>
                        <a:pt x="44738" y="167813"/>
                        <a:pt x="39348" y="169251"/>
                        <a:pt x="34317" y="169251"/>
                      </a:cubicBezTo>
                      <a:lnTo>
                        <a:pt x="34317" y="169251"/>
                      </a:lnTo>
                      <a:cubicBezTo>
                        <a:pt x="28388" y="169430"/>
                        <a:pt x="22100" y="166915"/>
                        <a:pt x="21381" y="160627"/>
                      </a:cubicBezTo>
                      <a:lnTo>
                        <a:pt x="21381" y="160627"/>
                      </a:lnTo>
                      <a:cubicBezTo>
                        <a:pt x="20662" y="158650"/>
                        <a:pt x="20483" y="156674"/>
                        <a:pt x="20483" y="154518"/>
                      </a:cubicBezTo>
                      <a:lnTo>
                        <a:pt x="20483" y="154518"/>
                      </a:lnTo>
                      <a:cubicBezTo>
                        <a:pt x="20483" y="146971"/>
                        <a:pt x="23537" y="138707"/>
                        <a:pt x="23717" y="136191"/>
                      </a:cubicBezTo>
                      <a:lnTo>
                        <a:pt x="23717" y="136191"/>
                      </a:lnTo>
                      <a:cubicBezTo>
                        <a:pt x="22818" y="136550"/>
                        <a:pt x="20662" y="137808"/>
                        <a:pt x="19225" y="140144"/>
                      </a:cubicBezTo>
                      <a:lnTo>
                        <a:pt x="19225" y="140144"/>
                      </a:lnTo>
                      <a:cubicBezTo>
                        <a:pt x="17967" y="141761"/>
                        <a:pt x="16889" y="143019"/>
                        <a:pt x="14733" y="143019"/>
                      </a:cubicBezTo>
                      <a:lnTo>
                        <a:pt x="14733" y="143019"/>
                      </a:lnTo>
                      <a:cubicBezTo>
                        <a:pt x="10062" y="141941"/>
                        <a:pt x="10601" y="138168"/>
                        <a:pt x="10241" y="135293"/>
                      </a:cubicBezTo>
                      <a:lnTo>
                        <a:pt x="10241" y="135293"/>
                      </a:lnTo>
                      <a:cubicBezTo>
                        <a:pt x="10241" y="133856"/>
                        <a:pt x="10421" y="132059"/>
                        <a:pt x="10780" y="130442"/>
                      </a:cubicBezTo>
                      <a:lnTo>
                        <a:pt x="10780" y="130442"/>
                      </a:lnTo>
                      <a:cubicBezTo>
                        <a:pt x="10780" y="122896"/>
                        <a:pt x="9523" y="116787"/>
                        <a:pt x="4312" y="104928"/>
                      </a:cubicBezTo>
                      <a:lnTo>
                        <a:pt x="4312" y="104928"/>
                      </a:lnTo>
                      <a:cubicBezTo>
                        <a:pt x="1617" y="97562"/>
                        <a:pt x="0" y="88399"/>
                        <a:pt x="0" y="83188"/>
                      </a:cubicBezTo>
                      <a:lnTo>
                        <a:pt x="0" y="83188"/>
                      </a:lnTo>
                      <a:cubicBezTo>
                        <a:pt x="0" y="82110"/>
                        <a:pt x="0" y="81032"/>
                        <a:pt x="180" y="80134"/>
                      </a:cubicBezTo>
                      <a:lnTo>
                        <a:pt x="180" y="80134"/>
                      </a:lnTo>
                      <a:cubicBezTo>
                        <a:pt x="359" y="79415"/>
                        <a:pt x="719" y="77618"/>
                        <a:pt x="3234" y="77259"/>
                      </a:cubicBezTo>
                      <a:lnTo>
                        <a:pt x="3234" y="77259"/>
                      </a:lnTo>
                      <a:cubicBezTo>
                        <a:pt x="4492" y="77259"/>
                        <a:pt x="5210" y="77978"/>
                        <a:pt x="5210" y="77978"/>
                      </a:cubicBezTo>
                      <a:lnTo>
                        <a:pt x="5210" y="77978"/>
                      </a:lnTo>
                      <a:cubicBezTo>
                        <a:pt x="5929" y="78517"/>
                        <a:pt x="6468" y="78517"/>
                        <a:pt x="6648" y="78517"/>
                      </a:cubicBezTo>
                      <a:lnTo>
                        <a:pt x="6648" y="78517"/>
                      </a:lnTo>
                      <a:cubicBezTo>
                        <a:pt x="7187" y="78876"/>
                        <a:pt x="9343" y="77079"/>
                        <a:pt x="12218" y="72048"/>
                      </a:cubicBezTo>
                      <a:lnTo>
                        <a:pt x="12218" y="72048"/>
                      </a:lnTo>
                      <a:cubicBezTo>
                        <a:pt x="15811" y="66299"/>
                        <a:pt x="21022" y="44918"/>
                        <a:pt x="21022" y="32341"/>
                      </a:cubicBezTo>
                      <a:lnTo>
                        <a:pt x="21022" y="32341"/>
                      </a:lnTo>
                      <a:lnTo>
                        <a:pt x="21022" y="32341"/>
                      </a:lnTo>
                      <a:lnTo>
                        <a:pt x="21022" y="32341"/>
                      </a:lnTo>
                      <a:lnTo>
                        <a:pt x="21022" y="32341"/>
                      </a:lnTo>
                      <a:lnTo>
                        <a:pt x="21022" y="32341"/>
                      </a:lnTo>
                      <a:cubicBezTo>
                        <a:pt x="21022" y="32341"/>
                        <a:pt x="21022" y="32161"/>
                        <a:pt x="21022" y="32161"/>
                      </a:cubicBezTo>
                      <a:lnTo>
                        <a:pt x="21022" y="32161"/>
                      </a:lnTo>
                      <a:cubicBezTo>
                        <a:pt x="21022" y="32161"/>
                        <a:pt x="21022" y="31982"/>
                        <a:pt x="21022" y="31982"/>
                      </a:cubicBezTo>
                      <a:lnTo>
                        <a:pt x="21022" y="31982"/>
                      </a:lnTo>
                      <a:cubicBezTo>
                        <a:pt x="20842" y="19944"/>
                        <a:pt x="23896" y="13296"/>
                        <a:pt x="29646" y="9163"/>
                      </a:cubicBezTo>
                      <a:lnTo>
                        <a:pt x="29646" y="9163"/>
                      </a:lnTo>
                      <a:cubicBezTo>
                        <a:pt x="31982" y="7367"/>
                        <a:pt x="33060" y="539"/>
                        <a:pt x="39707" y="0"/>
                      </a:cubicBezTo>
                      <a:lnTo>
                        <a:pt x="39707" y="0"/>
                      </a:lnTo>
                      <a:cubicBezTo>
                        <a:pt x="42223" y="0"/>
                        <a:pt x="44738" y="1258"/>
                        <a:pt x="47613" y="3773"/>
                      </a:cubicBezTo>
                      <a:lnTo>
                        <a:pt x="47613" y="3773"/>
                      </a:lnTo>
                      <a:cubicBezTo>
                        <a:pt x="53363" y="8804"/>
                        <a:pt x="56956" y="10780"/>
                        <a:pt x="58932" y="10601"/>
                      </a:cubicBezTo>
                      <a:lnTo>
                        <a:pt x="58932" y="10601"/>
                      </a:lnTo>
                      <a:cubicBezTo>
                        <a:pt x="60010" y="10601"/>
                        <a:pt x="61268" y="10241"/>
                        <a:pt x="62705" y="9163"/>
                      </a:cubicBezTo>
                      <a:lnTo>
                        <a:pt x="62705" y="9163"/>
                      </a:lnTo>
                      <a:cubicBezTo>
                        <a:pt x="65221" y="6828"/>
                        <a:pt x="67736" y="3773"/>
                        <a:pt x="71869" y="3414"/>
                      </a:cubicBezTo>
                      <a:lnTo>
                        <a:pt x="71869" y="3414"/>
                      </a:lnTo>
                      <a:cubicBezTo>
                        <a:pt x="75103" y="3414"/>
                        <a:pt x="76540" y="6828"/>
                        <a:pt x="76540" y="9882"/>
                      </a:cubicBezTo>
                      <a:lnTo>
                        <a:pt x="76540" y="9882"/>
                      </a:lnTo>
                      <a:cubicBezTo>
                        <a:pt x="76540" y="10601"/>
                        <a:pt x="76540" y="11499"/>
                        <a:pt x="76361" y="12577"/>
                      </a:cubicBezTo>
                      <a:lnTo>
                        <a:pt x="76361" y="12577"/>
                      </a:lnTo>
                      <a:cubicBezTo>
                        <a:pt x="76361" y="13655"/>
                        <a:pt x="76181" y="14553"/>
                        <a:pt x="76181" y="15272"/>
                      </a:cubicBezTo>
                      <a:lnTo>
                        <a:pt x="76181" y="15272"/>
                      </a:lnTo>
                      <a:cubicBezTo>
                        <a:pt x="76001" y="22100"/>
                        <a:pt x="79595" y="25693"/>
                        <a:pt x="79774" y="34317"/>
                      </a:cubicBezTo>
                      <a:lnTo>
                        <a:pt x="79774" y="34317"/>
                      </a:lnTo>
                      <a:cubicBezTo>
                        <a:pt x="79774" y="36294"/>
                        <a:pt x="79595" y="38270"/>
                        <a:pt x="79056" y="40786"/>
                      </a:cubicBezTo>
                      <a:lnTo>
                        <a:pt x="79056" y="40786"/>
                      </a:lnTo>
                      <a:cubicBezTo>
                        <a:pt x="76540" y="53902"/>
                        <a:pt x="74025" y="74923"/>
                        <a:pt x="72587" y="81930"/>
                      </a:cubicBezTo>
                      <a:lnTo>
                        <a:pt x="72587" y="81930"/>
                      </a:lnTo>
                      <a:cubicBezTo>
                        <a:pt x="72587" y="82649"/>
                        <a:pt x="72408" y="83188"/>
                        <a:pt x="72228" y="83727"/>
                      </a:cubicBezTo>
                      <a:lnTo>
                        <a:pt x="72228" y="83727"/>
                      </a:lnTo>
                      <a:lnTo>
                        <a:pt x="72228" y="84086"/>
                      </a:lnTo>
                      <a:lnTo>
                        <a:pt x="72228" y="84086"/>
                      </a:lnTo>
                      <a:cubicBezTo>
                        <a:pt x="70790" y="86961"/>
                        <a:pt x="67197" y="87680"/>
                        <a:pt x="65041" y="87680"/>
                      </a:cubicBezTo>
                      <a:lnTo>
                        <a:pt x="65041" y="87680"/>
                      </a:lnTo>
                      <a:cubicBezTo>
                        <a:pt x="63424" y="87680"/>
                        <a:pt x="61987" y="87500"/>
                        <a:pt x="60729" y="87500"/>
                      </a:cubicBezTo>
                      <a:lnTo>
                        <a:pt x="60729" y="87500"/>
                      </a:lnTo>
                      <a:cubicBezTo>
                        <a:pt x="57854" y="87860"/>
                        <a:pt x="58214" y="87500"/>
                        <a:pt x="58214" y="88399"/>
                      </a:cubicBezTo>
                      <a:lnTo>
                        <a:pt x="58214" y="88399"/>
                      </a:lnTo>
                      <a:cubicBezTo>
                        <a:pt x="58214" y="88578"/>
                        <a:pt x="58214" y="88758"/>
                        <a:pt x="58214" y="89117"/>
                      </a:cubicBezTo>
                      <a:lnTo>
                        <a:pt x="58214" y="89117"/>
                      </a:lnTo>
                      <a:cubicBezTo>
                        <a:pt x="58753" y="92890"/>
                        <a:pt x="59471" y="92172"/>
                        <a:pt x="59831" y="95226"/>
                      </a:cubicBezTo>
                      <a:lnTo>
                        <a:pt x="59831" y="95226"/>
                      </a:lnTo>
                      <a:cubicBezTo>
                        <a:pt x="59471" y="98101"/>
                        <a:pt x="58393" y="98820"/>
                        <a:pt x="55339" y="104030"/>
                      </a:cubicBezTo>
                      <a:lnTo>
                        <a:pt x="55339" y="104030"/>
                      </a:lnTo>
                      <a:cubicBezTo>
                        <a:pt x="51206" y="112475"/>
                        <a:pt x="49769" y="113193"/>
                        <a:pt x="49949" y="116966"/>
                      </a:cubicBezTo>
                      <a:lnTo>
                        <a:pt x="49949" y="116966"/>
                      </a:lnTo>
                      <a:cubicBezTo>
                        <a:pt x="49949" y="118224"/>
                        <a:pt x="50128" y="120021"/>
                        <a:pt x="50488" y="122536"/>
                      </a:cubicBezTo>
                      <a:lnTo>
                        <a:pt x="50488" y="122536"/>
                      </a:lnTo>
                      <a:cubicBezTo>
                        <a:pt x="51386" y="129364"/>
                        <a:pt x="53542" y="142300"/>
                        <a:pt x="56417" y="147510"/>
                      </a:cubicBezTo>
                      <a:lnTo>
                        <a:pt x="56417" y="147510"/>
                      </a:lnTo>
                      <a:cubicBezTo>
                        <a:pt x="57315" y="149307"/>
                        <a:pt x="57675" y="149307"/>
                        <a:pt x="57675" y="149307"/>
                      </a:cubicBezTo>
                      <a:lnTo>
                        <a:pt x="57675" y="149307"/>
                      </a:lnTo>
                      <a:cubicBezTo>
                        <a:pt x="57675" y="149128"/>
                        <a:pt x="57675" y="149307"/>
                        <a:pt x="58573" y="148589"/>
                      </a:cubicBezTo>
                      <a:lnTo>
                        <a:pt x="58573" y="148589"/>
                      </a:lnTo>
                      <a:cubicBezTo>
                        <a:pt x="64143" y="144995"/>
                        <a:pt x="70072" y="137090"/>
                        <a:pt x="77439" y="136730"/>
                      </a:cubicBezTo>
                      <a:lnTo>
                        <a:pt x="77439" y="136730"/>
                      </a:lnTo>
                      <a:cubicBezTo>
                        <a:pt x="80313" y="136730"/>
                        <a:pt x="83008" y="138527"/>
                        <a:pt x="84446" y="141222"/>
                      </a:cubicBezTo>
                      <a:lnTo>
                        <a:pt x="84446" y="141222"/>
                      </a:lnTo>
                      <a:cubicBezTo>
                        <a:pt x="89656" y="149128"/>
                        <a:pt x="96124" y="158111"/>
                        <a:pt x="104928" y="162962"/>
                      </a:cubicBezTo>
                      <a:lnTo>
                        <a:pt x="104928" y="162962"/>
                      </a:lnTo>
                      <a:cubicBezTo>
                        <a:pt x="113013" y="168173"/>
                        <a:pt x="114091" y="171048"/>
                        <a:pt x="117865" y="180031"/>
                      </a:cubicBezTo>
                      <a:lnTo>
                        <a:pt x="117865" y="180031"/>
                      </a:lnTo>
                      <a:cubicBezTo>
                        <a:pt x="120380" y="185960"/>
                        <a:pt x="122895" y="193686"/>
                        <a:pt x="122895" y="198897"/>
                      </a:cubicBezTo>
                      <a:lnTo>
                        <a:pt x="122895" y="198897"/>
                      </a:lnTo>
                      <a:cubicBezTo>
                        <a:pt x="122895" y="201232"/>
                        <a:pt x="121997" y="205006"/>
                        <a:pt x="118224" y="205006"/>
                      </a:cubicBezTo>
                      <a:lnTo>
                        <a:pt x="118224" y="205006"/>
                      </a:lnTo>
                      <a:cubicBezTo>
                        <a:pt x="116787" y="205006"/>
                        <a:pt x="116068" y="204826"/>
                        <a:pt x="115349" y="204646"/>
                      </a:cubicBezTo>
                      <a:lnTo>
                        <a:pt x="115349" y="204646"/>
                      </a:lnTo>
                      <a:close/>
                      <a:moveTo>
                        <a:pt x="97562" y="185421"/>
                      </a:moveTo>
                      <a:cubicBezTo>
                        <a:pt x="100976" y="194585"/>
                        <a:pt x="110319" y="197100"/>
                        <a:pt x="117146" y="199795"/>
                      </a:cubicBezTo>
                      <a:lnTo>
                        <a:pt x="117146" y="199795"/>
                      </a:lnTo>
                      <a:cubicBezTo>
                        <a:pt x="117146" y="199615"/>
                        <a:pt x="117146" y="199256"/>
                        <a:pt x="117146" y="198897"/>
                      </a:cubicBezTo>
                      <a:lnTo>
                        <a:pt x="117146" y="198897"/>
                      </a:lnTo>
                      <a:cubicBezTo>
                        <a:pt x="117146" y="195124"/>
                        <a:pt x="114810" y="187398"/>
                        <a:pt x="112474" y="182008"/>
                      </a:cubicBezTo>
                      <a:lnTo>
                        <a:pt x="112474" y="182008"/>
                      </a:lnTo>
                      <a:cubicBezTo>
                        <a:pt x="108162" y="172485"/>
                        <a:pt x="109241" y="172485"/>
                        <a:pt x="101694" y="167274"/>
                      </a:cubicBezTo>
                      <a:lnTo>
                        <a:pt x="101694" y="167274"/>
                      </a:lnTo>
                      <a:cubicBezTo>
                        <a:pt x="91812" y="161525"/>
                        <a:pt x="84985" y="152002"/>
                        <a:pt x="79595" y="143738"/>
                      </a:cubicBezTo>
                      <a:lnTo>
                        <a:pt x="79595" y="143738"/>
                      </a:lnTo>
                      <a:cubicBezTo>
                        <a:pt x="78337" y="141761"/>
                        <a:pt x="77798" y="141582"/>
                        <a:pt x="76900" y="141582"/>
                      </a:cubicBezTo>
                      <a:lnTo>
                        <a:pt x="76900" y="141582"/>
                      </a:lnTo>
                      <a:cubicBezTo>
                        <a:pt x="74025" y="141222"/>
                        <a:pt x="66838" y="148229"/>
                        <a:pt x="61268" y="152362"/>
                      </a:cubicBezTo>
                      <a:lnTo>
                        <a:pt x="61268" y="152362"/>
                      </a:lnTo>
                      <a:cubicBezTo>
                        <a:pt x="60190" y="153440"/>
                        <a:pt x="58932" y="154159"/>
                        <a:pt x="57315" y="154159"/>
                      </a:cubicBezTo>
                      <a:lnTo>
                        <a:pt x="57315" y="154159"/>
                      </a:lnTo>
                      <a:cubicBezTo>
                        <a:pt x="47433" y="151823"/>
                        <a:pt x="47254" y="132598"/>
                        <a:pt x="45098" y="122896"/>
                      </a:cubicBezTo>
                      <a:lnTo>
                        <a:pt x="45098" y="122896"/>
                      </a:lnTo>
                      <a:cubicBezTo>
                        <a:pt x="44738" y="120201"/>
                        <a:pt x="44559" y="118224"/>
                        <a:pt x="44559" y="116607"/>
                      </a:cubicBezTo>
                      <a:lnTo>
                        <a:pt x="44559" y="116607"/>
                      </a:lnTo>
                      <a:cubicBezTo>
                        <a:pt x="44559" y="110858"/>
                        <a:pt x="46715" y="109061"/>
                        <a:pt x="50667" y="101335"/>
                      </a:cubicBezTo>
                      <a:lnTo>
                        <a:pt x="50667" y="101335"/>
                      </a:lnTo>
                      <a:cubicBezTo>
                        <a:pt x="52284" y="98640"/>
                        <a:pt x="53363" y="97023"/>
                        <a:pt x="53902" y="95945"/>
                      </a:cubicBezTo>
                      <a:lnTo>
                        <a:pt x="53902" y="95945"/>
                      </a:lnTo>
                      <a:cubicBezTo>
                        <a:pt x="54620" y="95046"/>
                        <a:pt x="54441" y="95046"/>
                        <a:pt x="54441" y="95046"/>
                      </a:cubicBezTo>
                      <a:lnTo>
                        <a:pt x="54441" y="95046"/>
                      </a:lnTo>
                      <a:cubicBezTo>
                        <a:pt x="54261" y="95046"/>
                        <a:pt x="54441" y="95046"/>
                        <a:pt x="54081" y="94328"/>
                      </a:cubicBezTo>
                      <a:lnTo>
                        <a:pt x="54081" y="94328"/>
                      </a:lnTo>
                      <a:cubicBezTo>
                        <a:pt x="53722" y="93429"/>
                        <a:pt x="53183" y="91992"/>
                        <a:pt x="52823" y="89836"/>
                      </a:cubicBezTo>
                      <a:lnTo>
                        <a:pt x="52823" y="89836"/>
                      </a:lnTo>
                      <a:cubicBezTo>
                        <a:pt x="52644" y="89297"/>
                        <a:pt x="52644" y="88758"/>
                        <a:pt x="52644" y="88219"/>
                      </a:cubicBezTo>
                      <a:lnTo>
                        <a:pt x="52644" y="88219"/>
                      </a:lnTo>
                      <a:cubicBezTo>
                        <a:pt x="52644" y="83188"/>
                        <a:pt x="57675" y="82110"/>
                        <a:pt x="60370" y="82110"/>
                      </a:cubicBezTo>
                      <a:lnTo>
                        <a:pt x="60370" y="82110"/>
                      </a:lnTo>
                      <a:cubicBezTo>
                        <a:pt x="61987" y="82110"/>
                        <a:pt x="63424" y="82290"/>
                        <a:pt x="64682" y="82290"/>
                      </a:cubicBezTo>
                      <a:lnTo>
                        <a:pt x="64682" y="82290"/>
                      </a:lnTo>
                      <a:cubicBezTo>
                        <a:pt x="67557" y="81930"/>
                        <a:pt x="67197" y="82290"/>
                        <a:pt x="67377" y="81212"/>
                      </a:cubicBezTo>
                      <a:lnTo>
                        <a:pt x="67377" y="81212"/>
                      </a:lnTo>
                      <a:cubicBezTo>
                        <a:pt x="67377" y="81032"/>
                        <a:pt x="67377" y="80852"/>
                        <a:pt x="67377" y="80673"/>
                      </a:cubicBezTo>
                      <a:lnTo>
                        <a:pt x="67377" y="80673"/>
                      </a:lnTo>
                      <a:lnTo>
                        <a:pt x="67377" y="80673"/>
                      </a:lnTo>
                      <a:cubicBezTo>
                        <a:pt x="68635" y="74205"/>
                        <a:pt x="71150" y="52824"/>
                        <a:pt x="73845" y="39528"/>
                      </a:cubicBezTo>
                      <a:lnTo>
                        <a:pt x="73845" y="39528"/>
                      </a:lnTo>
                      <a:cubicBezTo>
                        <a:pt x="74204" y="37372"/>
                        <a:pt x="74384" y="35575"/>
                        <a:pt x="74384" y="34138"/>
                      </a:cubicBezTo>
                      <a:lnTo>
                        <a:pt x="74384" y="34138"/>
                      </a:lnTo>
                      <a:cubicBezTo>
                        <a:pt x="74564" y="27490"/>
                        <a:pt x="70970" y="23896"/>
                        <a:pt x="70790" y="15092"/>
                      </a:cubicBezTo>
                      <a:lnTo>
                        <a:pt x="70790" y="15092"/>
                      </a:lnTo>
                      <a:cubicBezTo>
                        <a:pt x="70790" y="14014"/>
                        <a:pt x="70790" y="12936"/>
                        <a:pt x="70970" y="11858"/>
                      </a:cubicBezTo>
                      <a:lnTo>
                        <a:pt x="70970" y="11858"/>
                      </a:lnTo>
                      <a:cubicBezTo>
                        <a:pt x="70970" y="10960"/>
                        <a:pt x="71150" y="10241"/>
                        <a:pt x="71150" y="9702"/>
                      </a:cubicBezTo>
                      <a:lnTo>
                        <a:pt x="71150" y="9702"/>
                      </a:lnTo>
                      <a:cubicBezTo>
                        <a:pt x="71150" y="9163"/>
                        <a:pt x="71150" y="8804"/>
                        <a:pt x="71150" y="8624"/>
                      </a:cubicBezTo>
                      <a:lnTo>
                        <a:pt x="71150" y="8624"/>
                      </a:lnTo>
                      <a:cubicBezTo>
                        <a:pt x="70072" y="9163"/>
                        <a:pt x="67736" y="10960"/>
                        <a:pt x="65940" y="12936"/>
                      </a:cubicBezTo>
                      <a:lnTo>
                        <a:pt x="65940" y="12936"/>
                      </a:lnTo>
                      <a:cubicBezTo>
                        <a:pt x="63783" y="14553"/>
                        <a:pt x="61448" y="15631"/>
                        <a:pt x="58932" y="15631"/>
                      </a:cubicBezTo>
                      <a:lnTo>
                        <a:pt x="58932" y="15631"/>
                      </a:lnTo>
                      <a:cubicBezTo>
                        <a:pt x="54261" y="15452"/>
                        <a:pt x="50308" y="12757"/>
                        <a:pt x="44379" y="7546"/>
                      </a:cubicBezTo>
                      <a:lnTo>
                        <a:pt x="44379" y="7546"/>
                      </a:lnTo>
                      <a:cubicBezTo>
                        <a:pt x="41864" y="5390"/>
                        <a:pt x="40426" y="5031"/>
                        <a:pt x="39887" y="5031"/>
                      </a:cubicBezTo>
                      <a:lnTo>
                        <a:pt x="39887" y="5031"/>
                      </a:lnTo>
                      <a:cubicBezTo>
                        <a:pt x="38629" y="4312"/>
                        <a:pt x="36833" y="8804"/>
                        <a:pt x="33060" y="12936"/>
                      </a:cubicBezTo>
                      <a:lnTo>
                        <a:pt x="33060" y="12936"/>
                      </a:lnTo>
                      <a:cubicBezTo>
                        <a:pt x="28568" y="16530"/>
                        <a:pt x="26412" y="20483"/>
                        <a:pt x="26232" y="31802"/>
                      </a:cubicBezTo>
                      <a:lnTo>
                        <a:pt x="26232" y="31802"/>
                      </a:lnTo>
                      <a:lnTo>
                        <a:pt x="26232" y="31982"/>
                      </a:lnTo>
                      <a:lnTo>
                        <a:pt x="26412" y="33239"/>
                      </a:lnTo>
                      <a:lnTo>
                        <a:pt x="26232" y="33419"/>
                      </a:lnTo>
                      <a:cubicBezTo>
                        <a:pt x="25873" y="47433"/>
                        <a:pt x="21022" y="67557"/>
                        <a:pt x="16889" y="74923"/>
                      </a:cubicBezTo>
                      <a:lnTo>
                        <a:pt x="16889" y="74923"/>
                      </a:lnTo>
                      <a:cubicBezTo>
                        <a:pt x="13835" y="79774"/>
                        <a:pt x="11679" y="83547"/>
                        <a:pt x="7007" y="83907"/>
                      </a:cubicBezTo>
                      <a:lnTo>
                        <a:pt x="7007" y="83907"/>
                      </a:lnTo>
                      <a:cubicBezTo>
                        <a:pt x="6468" y="83907"/>
                        <a:pt x="5929" y="83907"/>
                        <a:pt x="5390" y="83727"/>
                      </a:cubicBezTo>
                      <a:lnTo>
                        <a:pt x="5390" y="83727"/>
                      </a:lnTo>
                      <a:cubicBezTo>
                        <a:pt x="5390" y="88219"/>
                        <a:pt x="6827" y="97023"/>
                        <a:pt x="9163" y="103311"/>
                      </a:cubicBezTo>
                      <a:lnTo>
                        <a:pt x="9163" y="103311"/>
                      </a:lnTo>
                      <a:cubicBezTo>
                        <a:pt x="14553" y="115349"/>
                        <a:pt x="15991" y="122536"/>
                        <a:pt x="15991" y="130981"/>
                      </a:cubicBezTo>
                      <a:lnTo>
                        <a:pt x="15991" y="130981"/>
                      </a:lnTo>
                      <a:lnTo>
                        <a:pt x="13475" y="130981"/>
                      </a:lnTo>
                      <a:lnTo>
                        <a:pt x="15991" y="131520"/>
                      </a:lnTo>
                      <a:cubicBezTo>
                        <a:pt x="15631" y="132957"/>
                        <a:pt x="15631" y="134394"/>
                        <a:pt x="15631" y="135652"/>
                      </a:cubicBezTo>
                      <a:lnTo>
                        <a:pt x="15631" y="135652"/>
                      </a:lnTo>
                      <a:cubicBezTo>
                        <a:pt x="15631" y="136191"/>
                        <a:pt x="15631" y="136730"/>
                        <a:pt x="15631" y="137269"/>
                      </a:cubicBezTo>
                      <a:lnTo>
                        <a:pt x="15631" y="137269"/>
                      </a:lnTo>
                      <a:cubicBezTo>
                        <a:pt x="18326" y="133676"/>
                        <a:pt x="21381" y="131520"/>
                        <a:pt x="24615" y="131520"/>
                      </a:cubicBezTo>
                      <a:lnTo>
                        <a:pt x="24615" y="131520"/>
                      </a:lnTo>
                      <a:cubicBezTo>
                        <a:pt x="26951" y="131520"/>
                        <a:pt x="29286" y="133856"/>
                        <a:pt x="29286" y="136371"/>
                      </a:cubicBezTo>
                      <a:lnTo>
                        <a:pt x="29286" y="136371"/>
                      </a:lnTo>
                      <a:lnTo>
                        <a:pt x="29286" y="140503"/>
                      </a:lnTo>
                      <a:lnTo>
                        <a:pt x="28747" y="140144"/>
                      </a:lnTo>
                      <a:cubicBezTo>
                        <a:pt x="27849" y="144456"/>
                        <a:pt x="26052" y="150026"/>
                        <a:pt x="26052" y="155057"/>
                      </a:cubicBezTo>
                      <a:lnTo>
                        <a:pt x="26052" y="155057"/>
                      </a:lnTo>
                      <a:cubicBezTo>
                        <a:pt x="26052" y="156674"/>
                        <a:pt x="26232" y="158111"/>
                        <a:pt x="26771" y="159908"/>
                      </a:cubicBezTo>
                      <a:lnTo>
                        <a:pt x="26771" y="159908"/>
                      </a:lnTo>
                      <a:cubicBezTo>
                        <a:pt x="27310" y="163322"/>
                        <a:pt x="29646" y="164580"/>
                        <a:pt x="34856" y="164759"/>
                      </a:cubicBezTo>
                      <a:lnTo>
                        <a:pt x="34856" y="164759"/>
                      </a:lnTo>
                      <a:cubicBezTo>
                        <a:pt x="38809" y="164759"/>
                        <a:pt x="44020" y="163681"/>
                        <a:pt x="48691" y="161884"/>
                      </a:cubicBezTo>
                      <a:lnTo>
                        <a:pt x="48691" y="161884"/>
                      </a:lnTo>
                      <a:cubicBezTo>
                        <a:pt x="50488" y="161525"/>
                        <a:pt x="52105" y="161345"/>
                        <a:pt x="53722" y="161345"/>
                      </a:cubicBezTo>
                      <a:lnTo>
                        <a:pt x="53722" y="161345"/>
                      </a:lnTo>
                      <a:cubicBezTo>
                        <a:pt x="64502" y="161525"/>
                        <a:pt x="70790" y="169610"/>
                        <a:pt x="77798" y="178953"/>
                      </a:cubicBezTo>
                      <a:lnTo>
                        <a:pt x="77798" y="178953"/>
                      </a:lnTo>
                      <a:cubicBezTo>
                        <a:pt x="77439" y="176079"/>
                        <a:pt x="76720" y="172126"/>
                        <a:pt x="75822" y="168891"/>
                      </a:cubicBezTo>
                      <a:lnTo>
                        <a:pt x="75822" y="168891"/>
                      </a:lnTo>
                      <a:cubicBezTo>
                        <a:pt x="75642" y="168352"/>
                        <a:pt x="75642" y="167634"/>
                        <a:pt x="75642" y="167274"/>
                      </a:cubicBezTo>
                      <a:lnTo>
                        <a:pt x="75642" y="167274"/>
                      </a:lnTo>
                      <a:cubicBezTo>
                        <a:pt x="75642" y="165658"/>
                        <a:pt x="76720" y="162783"/>
                        <a:pt x="79235" y="162783"/>
                      </a:cubicBezTo>
                      <a:lnTo>
                        <a:pt x="79235" y="162783"/>
                      </a:lnTo>
                      <a:cubicBezTo>
                        <a:pt x="85883" y="163322"/>
                        <a:pt x="93429" y="176258"/>
                        <a:pt x="97562" y="185421"/>
                      </a:cubicBezTo>
                      <a:lnTo>
                        <a:pt x="97562" y="185421"/>
                      </a:lnTo>
                      <a:close/>
                      <a:moveTo>
                        <a:pt x="23896" y="136011"/>
                      </a:moveTo>
                      <a:cubicBezTo>
                        <a:pt x="23896" y="135832"/>
                        <a:pt x="23896" y="135832"/>
                        <a:pt x="23896" y="135652"/>
                      </a:cubicBezTo>
                      <a:lnTo>
                        <a:pt x="23896" y="135652"/>
                      </a:lnTo>
                      <a:cubicBezTo>
                        <a:pt x="23896" y="135652"/>
                        <a:pt x="23896" y="135832"/>
                        <a:pt x="23896" y="136011"/>
                      </a:cubicBezTo>
                      <a:lnTo>
                        <a:pt x="23896" y="136011"/>
                      </a:lnTo>
                      <a:close/>
                      <a:moveTo>
                        <a:pt x="28747" y="134933"/>
                      </a:moveTo>
                      <a:cubicBezTo>
                        <a:pt x="28747" y="134933"/>
                        <a:pt x="28747" y="134933"/>
                        <a:pt x="28747" y="134933"/>
                      </a:cubicBezTo>
                      <a:lnTo>
                        <a:pt x="28747" y="134933"/>
                      </a:lnTo>
                      <a:lnTo>
                        <a:pt x="28747" y="134933"/>
                      </a:lnTo>
                      <a:cubicBezTo>
                        <a:pt x="28747" y="134933"/>
                        <a:pt x="28747" y="134933"/>
                        <a:pt x="28747" y="134933"/>
                      </a:cubicBezTo>
                      <a:lnTo>
                        <a:pt x="28747" y="134933"/>
                      </a:lnTo>
                      <a:close/>
                    </a:path>
                  </a:pathLst>
                </a:custGeom>
                <a:grpFill/>
                <a:ln w="17953" cap="flat">
                  <a:noFill/>
                  <a:prstDash val="solid"/>
                  <a:miter/>
                </a:ln>
              </p:spPr>
              <p:txBody>
                <a:bodyPr rtlCol="0" anchor="ctr"/>
                <a:lstStyle/>
                <a:p>
                  <a:endParaRPr lang="zh-CN" altLang="en-US" sz="1050"/>
                </a:p>
              </p:txBody>
            </p:sp>
          </p:grpSp>
          <p:grpSp>
            <p:nvGrpSpPr>
              <p:cNvPr id="354" name="图形 1"/>
              <p:cNvGrpSpPr/>
              <p:nvPr/>
            </p:nvGrpSpPr>
            <p:grpSpPr>
              <a:xfrm>
                <a:off x="3776298" y="3886060"/>
                <a:ext cx="291254" cy="350754"/>
                <a:chOff x="5149509" y="4083750"/>
                <a:chExt cx="291254" cy="350754"/>
              </a:xfrm>
              <a:solidFill>
                <a:srgbClr val="0070C0"/>
              </a:solidFill>
            </p:grpSpPr>
            <p:sp>
              <p:nvSpPr>
                <p:cNvPr id="3038" name="任意多边形: 形状 1045"/>
                <p:cNvSpPr/>
                <p:nvPr/>
              </p:nvSpPr>
              <p:spPr>
                <a:xfrm>
                  <a:off x="5152282" y="4086903"/>
                  <a:ext cx="285571" cy="345372"/>
                </a:xfrm>
                <a:custGeom>
                  <a:avLst/>
                  <a:gdLst>
                    <a:gd name="connsiteX0" fmla="*/ 61908 w 285571"/>
                    <a:gd name="connsiteY0" fmla="*/ 150826 h 345372"/>
                    <a:gd name="connsiteX1" fmla="*/ 85625 w 285571"/>
                    <a:gd name="connsiteY1" fmla="*/ 128187 h 345372"/>
                    <a:gd name="connsiteX2" fmla="*/ 121200 w 285571"/>
                    <a:gd name="connsiteY2" fmla="*/ 108244 h 345372"/>
                    <a:gd name="connsiteX3" fmla="*/ 139527 w 285571"/>
                    <a:gd name="connsiteY3" fmla="*/ 84347 h 345372"/>
                    <a:gd name="connsiteX4" fmla="*/ 147432 w 285571"/>
                    <a:gd name="connsiteY4" fmla="*/ 73747 h 345372"/>
                    <a:gd name="connsiteX5" fmla="*/ 169712 w 285571"/>
                    <a:gd name="connsiteY5" fmla="*/ 59193 h 345372"/>
                    <a:gd name="connsiteX6" fmla="*/ 186780 w 285571"/>
                    <a:gd name="connsiteY6" fmla="*/ 44460 h 345372"/>
                    <a:gd name="connsiteX7" fmla="*/ 211755 w 285571"/>
                    <a:gd name="connsiteY7" fmla="*/ 5831 h 345372"/>
                    <a:gd name="connsiteX8" fmla="*/ 231518 w 285571"/>
                    <a:gd name="connsiteY8" fmla="*/ 3136 h 345372"/>
                    <a:gd name="connsiteX9" fmla="*/ 248767 w 285571"/>
                    <a:gd name="connsiteY9" fmla="*/ 29727 h 345372"/>
                    <a:gd name="connsiteX10" fmla="*/ 279132 w 285571"/>
                    <a:gd name="connsiteY10" fmla="*/ 48233 h 345372"/>
                    <a:gd name="connsiteX11" fmla="*/ 283085 w 285571"/>
                    <a:gd name="connsiteY11" fmla="*/ 60271 h 345372"/>
                    <a:gd name="connsiteX12" fmla="*/ 271226 w 285571"/>
                    <a:gd name="connsiteY12" fmla="*/ 65661 h 345372"/>
                    <a:gd name="connsiteX13" fmla="*/ 259368 w 285571"/>
                    <a:gd name="connsiteY13" fmla="*/ 69614 h 345372"/>
                    <a:gd name="connsiteX14" fmla="*/ 263321 w 285571"/>
                    <a:gd name="connsiteY14" fmla="*/ 78957 h 345372"/>
                    <a:gd name="connsiteX15" fmla="*/ 242299 w 285571"/>
                    <a:gd name="connsiteY15" fmla="*/ 82910 h 345372"/>
                    <a:gd name="connsiteX16" fmla="*/ 233136 w 285571"/>
                    <a:gd name="connsiteY16" fmla="*/ 89558 h 345372"/>
                    <a:gd name="connsiteX17" fmla="*/ 234573 w 285571"/>
                    <a:gd name="connsiteY17" fmla="*/ 112197 h 345372"/>
                    <a:gd name="connsiteX18" fmla="*/ 236010 w 285571"/>
                    <a:gd name="connsiteY18" fmla="*/ 126750 h 345372"/>
                    <a:gd name="connsiteX19" fmla="*/ 247869 w 285571"/>
                    <a:gd name="connsiteY19" fmla="*/ 138608 h 345372"/>
                    <a:gd name="connsiteX20" fmla="*/ 230800 w 285571"/>
                    <a:gd name="connsiteY20" fmla="*/ 143998 h 345372"/>
                    <a:gd name="connsiteX21" fmla="*/ 246611 w 285571"/>
                    <a:gd name="connsiteY21" fmla="*/ 159810 h 345372"/>
                    <a:gd name="connsiteX22" fmla="*/ 267812 w 285571"/>
                    <a:gd name="connsiteY22" fmla="*/ 181011 h 345372"/>
                    <a:gd name="connsiteX23" fmla="*/ 269250 w 285571"/>
                    <a:gd name="connsiteY23" fmla="*/ 191612 h 345372"/>
                    <a:gd name="connsiteX24" fmla="*/ 252181 w 285571"/>
                    <a:gd name="connsiteY24" fmla="*/ 188916 h 345372"/>
                    <a:gd name="connsiteX25" fmla="*/ 244275 w 285571"/>
                    <a:gd name="connsiteY25" fmla="*/ 188916 h 345372"/>
                    <a:gd name="connsiteX26" fmla="*/ 227207 w 285571"/>
                    <a:gd name="connsiteY26" fmla="*/ 210297 h 345372"/>
                    <a:gd name="connsiteX27" fmla="*/ 219481 w 285571"/>
                    <a:gd name="connsiteY27" fmla="*/ 254137 h 345372"/>
                    <a:gd name="connsiteX28" fmla="*/ 207622 w 285571"/>
                    <a:gd name="connsiteY28" fmla="*/ 270128 h 345372"/>
                    <a:gd name="connsiteX29" fmla="*/ 205107 w 285571"/>
                    <a:gd name="connsiteY29" fmla="*/ 290072 h 345372"/>
                    <a:gd name="connsiteX30" fmla="*/ 198639 w 285571"/>
                    <a:gd name="connsiteY30" fmla="*/ 316663 h 345372"/>
                    <a:gd name="connsiteX31" fmla="*/ 164501 w 285571"/>
                    <a:gd name="connsiteY31" fmla="*/ 343254 h 345372"/>
                    <a:gd name="connsiteX32" fmla="*/ 159111 w 285571"/>
                    <a:gd name="connsiteY32" fmla="*/ 332654 h 345372"/>
                    <a:gd name="connsiteX33" fmla="*/ 145995 w 285571"/>
                    <a:gd name="connsiteY33" fmla="*/ 326006 h 345372"/>
                    <a:gd name="connsiteX34" fmla="*/ 130184 w 285571"/>
                    <a:gd name="connsiteY34" fmla="*/ 324748 h 345372"/>
                    <a:gd name="connsiteX35" fmla="*/ 110420 w 285571"/>
                    <a:gd name="connsiteY35" fmla="*/ 323491 h 345372"/>
                    <a:gd name="connsiteX36" fmla="*/ 84008 w 285571"/>
                    <a:gd name="connsiteY36" fmla="*/ 330138 h 345372"/>
                    <a:gd name="connsiteX37" fmla="*/ 78618 w 285571"/>
                    <a:gd name="connsiteY37" fmla="*/ 306242 h 345372"/>
                    <a:gd name="connsiteX38" fmla="*/ 52206 w 285571"/>
                    <a:gd name="connsiteY38" fmla="*/ 317023 h 345372"/>
                    <a:gd name="connsiteX39" fmla="*/ 34958 w 285571"/>
                    <a:gd name="connsiteY39" fmla="*/ 301032 h 345372"/>
                    <a:gd name="connsiteX40" fmla="*/ 24177 w 285571"/>
                    <a:gd name="connsiteY40" fmla="*/ 254497 h 345372"/>
                    <a:gd name="connsiteX41" fmla="*/ 9624 w 285571"/>
                    <a:gd name="connsiteY41" fmla="*/ 231858 h 345372"/>
                    <a:gd name="connsiteX42" fmla="*/ 4234 w 285571"/>
                    <a:gd name="connsiteY42" fmla="*/ 214610 h 345372"/>
                    <a:gd name="connsiteX43" fmla="*/ 2796 w 285571"/>
                    <a:gd name="connsiteY43" fmla="*/ 168074 h 345372"/>
                    <a:gd name="connsiteX44" fmla="*/ 11960 w 285571"/>
                    <a:gd name="connsiteY44" fmla="*/ 153521 h 345372"/>
                    <a:gd name="connsiteX45" fmla="*/ 25076 w 285571"/>
                    <a:gd name="connsiteY45" fmla="*/ 150826 h 345372"/>
                    <a:gd name="connsiteX46" fmla="*/ 44839 w 285571"/>
                    <a:gd name="connsiteY46" fmla="*/ 158732 h 345372"/>
                    <a:gd name="connsiteX47" fmla="*/ 60651 w 285571"/>
                    <a:gd name="connsiteY47" fmla="*/ 163942 h 345372"/>
                    <a:gd name="connsiteX48" fmla="*/ 61908 w 285571"/>
                    <a:gd name="connsiteY48" fmla="*/ 150826 h 345372"/>
                    <a:gd name="connsiteX49" fmla="*/ 61908 w 285571"/>
                    <a:gd name="connsiteY49" fmla="*/ 150826 h 34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85571" h="345372">
                      <a:moveTo>
                        <a:pt x="61908" y="150826"/>
                      </a:moveTo>
                      <a:cubicBezTo>
                        <a:pt x="67119" y="144178"/>
                        <a:pt x="73767" y="129445"/>
                        <a:pt x="85625" y="128187"/>
                      </a:cubicBezTo>
                      <a:cubicBezTo>
                        <a:pt x="96226" y="125492"/>
                        <a:pt x="117247" y="112197"/>
                        <a:pt x="121200" y="108244"/>
                      </a:cubicBezTo>
                      <a:cubicBezTo>
                        <a:pt x="123895" y="102854"/>
                        <a:pt x="138269" y="88300"/>
                        <a:pt x="139527" y="84347"/>
                      </a:cubicBezTo>
                      <a:cubicBezTo>
                        <a:pt x="142222" y="78957"/>
                        <a:pt x="134136" y="73747"/>
                        <a:pt x="147432" y="73747"/>
                      </a:cubicBezTo>
                      <a:cubicBezTo>
                        <a:pt x="159291" y="72489"/>
                        <a:pt x="163243" y="61709"/>
                        <a:pt x="169712" y="59193"/>
                      </a:cubicBezTo>
                      <a:cubicBezTo>
                        <a:pt x="176359" y="55240"/>
                        <a:pt x="174922" y="53803"/>
                        <a:pt x="186780" y="44460"/>
                      </a:cubicBezTo>
                      <a:cubicBezTo>
                        <a:pt x="198639" y="35117"/>
                        <a:pt x="206365" y="11221"/>
                        <a:pt x="211755" y="5831"/>
                      </a:cubicBezTo>
                      <a:cubicBezTo>
                        <a:pt x="218403" y="1878"/>
                        <a:pt x="224871" y="-3512"/>
                        <a:pt x="231518" y="3136"/>
                      </a:cubicBezTo>
                      <a:cubicBezTo>
                        <a:pt x="238167" y="8346"/>
                        <a:pt x="235471" y="19126"/>
                        <a:pt x="248767" y="29727"/>
                      </a:cubicBezTo>
                      <a:cubicBezTo>
                        <a:pt x="260626" y="40328"/>
                        <a:pt x="269969" y="46976"/>
                        <a:pt x="279132" y="48233"/>
                      </a:cubicBezTo>
                      <a:cubicBezTo>
                        <a:pt x="288295" y="49491"/>
                        <a:pt x="285779" y="56139"/>
                        <a:pt x="283085" y="60271"/>
                      </a:cubicBezTo>
                      <a:cubicBezTo>
                        <a:pt x="280389" y="64224"/>
                        <a:pt x="280389" y="66919"/>
                        <a:pt x="271226" y="65661"/>
                      </a:cubicBezTo>
                      <a:cubicBezTo>
                        <a:pt x="262063" y="64404"/>
                        <a:pt x="254157" y="65661"/>
                        <a:pt x="259368" y="69614"/>
                      </a:cubicBezTo>
                      <a:cubicBezTo>
                        <a:pt x="266016" y="72309"/>
                        <a:pt x="273921" y="76262"/>
                        <a:pt x="263321" y="78957"/>
                      </a:cubicBezTo>
                      <a:cubicBezTo>
                        <a:pt x="251462" y="82910"/>
                        <a:pt x="248767" y="84347"/>
                        <a:pt x="242299" y="82910"/>
                      </a:cubicBezTo>
                      <a:cubicBezTo>
                        <a:pt x="234393" y="81652"/>
                        <a:pt x="230441" y="84168"/>
                        <a:pt x="233136" y="89558"/>
                      </a:cubicBezTo>
                      <a:cubicBezTo>
                        <a:pt x="237089" y="96206"/>
                        <a:pt x="237089" y="105549"/>
                        <a:pt x="234573" y="112197"/>
                      </a:cubicBezTo>
                      <a:cubicBezTo>
                        <a:pt x="231878" y="118844"/>
                        <a:pt x="229363" y="124235"/>
                        <a:pt x="236010" y="126750"/>
                      </a:cubicBezTo>
                      <a:cubicBezTo>
                        <a:pt x="242658" y="129445"/>
                        <a:pt x="251822" y="137351"/>
                        <a:pt x="247869" y="138608"/>
                      </a:cubicBezTo>
                      <a:cubicBezTo>
                        <a:pt x="243916" y="139866"/>
                        <a:pt x="228105" y="134656"/>
                        <a:pt x="230800" y="143998"/>
                      </a:cubicBezTo>
                      <a:cubicBezTo>
                        <a:pt x="233495" y="153341"/>
                        <a:pt x="237448" y="155857"/>
                        <a:pt x="246611" y="159810"/>
                      </a:cubicBezTo>
                      <a:cubicBezTo>
                        <a:pt x="254517" y="163762"/>
                        <a:pt x="261165" y="174363"/>
                        <a:pt x="267812" y="181011"/>
                      </a:cubicBezTo>
                      <a:cubicBezTo>
                        <a:pt x="273023" y="187659"/>
                        <a:pt x="275718" y="192869"/>
                        <a:pt x="269250" y="191612"/>
                      </a:cubicBezTo>
                      <a:cubicBezTo>
                        <a:pt x="261344" y="190354"/>
                        <a:pt x="258649" y="192869"/>
                        <a:pt x="252181" y="188916"/>
                      </a:cubicBezTo>
                      <a:cubicBezTo>
                        <a:pt x="246970" y="183706"/>
                        <a:pt x="252181" y="181011"/>
                        <a:pt x="244275" y="188916"/>
                      </a:cubicBezTo>
                      <a:cubicBezTo>
                        <a:pt x="235112" y="197002"/>
                        <a:pt x="225769" y="195564"/>
                        <a:pt x="227207" y="210297"/>
                      </a:cubicBezTo>
                      <a:cubicBezTo>
                        <a:pt x="228644" y="226288"/>
                        <a:pt x="224691" y="246232"/>
                        <a:pt x="219481" y="254137"/>
                      </a:cubicBezTo>
                      <a:cubicBezTo>
                        <a:pt x="212833" y="260785"/>
                        <a:pt x="207622" y="260785"/>
                        <a:pt x="207622" y="270128"/>
                      </a:cubicBezTo>
                      <a:cubicBezTo>
                        <a:pt x="206365" y="280729"/>
                        <a:pt x="203670" y="276776"/>
                        <a:pt x="205107" y="290072"/>
                      </a:cubicBezTo>
                      <a:cubicBezTo>
                        <a:pt x="207802" y="304625"/>
                        <a:pt x="205107" y="307320"/>
                        <a:pt x="198639" y="316663"/>
                      </a:cubicBezTo>
                      <a:cubicBezTo>
                        <a:pt x="191991" y="324569"/>
                        <a:pt x="176359" y="339302"/>
                        <a:pt x="164501" y="343254"/>
                      </a:cubicBezTo>
                      <a:cubicBezTo>
                        <a:pt x="152643" y="348645"/>
                        <a:pt x="159291" y="343254"/>
                        <a:pt x="159111" y="332654"/>
                      </a:cubicBezTo>
                      <a:cubicBezTo>
                        <a:pt x="159111" y="322053"/>
                        <a:pt x="152463" y="322053"/>
                        <a:pt x="145995" y="326006"/>
                      </a:cubicBezTo>
                      <a:cubicBezTo>
                        <a:pt x="139347" y="328701"/>
                        <a:pt x="136832" y="328701"/>
                        <a:pt x="130184" y="324748"/>
                      </a:cubicBezTo>
                      <a:cubicBezTo>
                        <a:pt x="124973" y="320795"/>
                        <a:pt x="121020" y="319538"/>
                        <a:pt x="110420" y="323491"/>
                      </a:cubicBezTo>
                      <a:cubicBezTo>
                        <a:pt x="101256" y="328881"/>
                        <a:pt x="87961" y="331576"/>
                        <a:pt x="84008" y="330138"/>
                      </a:cubicBezTo>
                      <a:cubicBezTo>
                        <a:pt x="80055" y="328881"/>
                        <a:pt x="85266" y="302289"/>
                        <a:pt x="78618" y="306242"/>
                      </a:cubicBezTo>
                      <a:cubicBezTo>
                        <a:pt x="71970" y="310195"/>
                        <a:pt x="65502" y="316843"/>
                        <a:pt x="52206" y="317023"/>
                      </a:cubicBezTo>
                      <a:cubicBezTo>
                        <a:pt x="39090" y="315765"/>
                        <a:pt x="35137" y="314328"/>
                        <a:pt x="34958" y="301032"/>
                      </a:cubicBezTo>
                      <a:cubicBezTo>
                        <a:pt x="34958" y="287736"/>
                        <a:pt x="33520" y="270488"/>
                        <a:pt x="24177" y="254497"/>
                      </a:cubicBezTo>
                      <a:cubicBezTo>
                        <a:pt x="14834" y="237248"/>
                        <a:pt x="4413" y="239943"/>
                        <a:pt x="9624" y="231858"/>
                      </a:cubicBezTo>
                      <a:cubicBezTo>
                        <a:pt x="14834" y="223773"/>
                        <a:pt x="10881" y="222515"/>
                        <a:pt x="4234" y="214610"/>
                      </a:cubicBezTo>
                      <a:cubicBezTo>
                        <a:pt x="-2414" y="205267"/>
                        <a:pt x="101" y="176160"/>
                        <a:pt x="2796" y="168074"/>
                      </a:cubicBezTo>
                      <a:cubicBezTo>
                        <a:pt x="4054" y="160169"/>
                        <a:pt x="6749" y="158732"/>
                        <a:pt x="11960" y="153521"/>
                      </a:cubicBezTo>
                      <a:cubicBezTo>
                        <a:pt x="15912" y="148131"/>
                        <a:pt x="17170" y="142920"/>
                        <a:pt x="25076" y="150826"/>
                      </a:cubicBezTo>
                      <a:cubicBezTo>
                        <a:pt x="32981" y="157474"/>
                        <a:pt x="38192" y="149389"/>
                        <a:pt x="44839" y="158732"/>
                      </a:cubicBezTo>
                      <a:cubicBezTo>
                        <a:pt x="52745" y="168074"/>
                        <a:pt x="59393" y="173285"/>
                        <a:pt x="60651" y="163942"/>
                      </a:cubicBezTo>
                      <a:cubicBezTo>
                        <a:pt x="61908" y="154779"/>
                        <a:pt x="55260" y="157474"/>
                        <a:pt x="61908" y="150826"/>
                      </a:cubicBezTo>
                      <a:lnTo>
                        <a:pt x="61908" y="150826"/>
                      </a:lnTo>
                      <a:close/>
                    </a:path>
                  </a:pathLst>
                </a:custGeom>
                <a:grpFill/>
                <a:ln w="17953" cap="flat">
                  <a:noFill/>
                  <a:prstDash val="solid"/>
                  <a:miter/>
                </a:ln>
              </p:spPr>
              <p:txBody>
                <a:bodyPr rtlCol="0" anchor="ctr"/>
                <a:lstStyle/>
                <a:p>
                  <a:endParaRPr lang="zh-CN" altLang="en-US" sz="1050"/>
                </a:p>
              </p:txBody>
            </p:sp>
            <p:sp>
              <p:nvSpPr>
                <p:cNvPr id="3039" name="任意多边形: 形状 1046"/>
                <p:cNvSpPr/>
                <p:nvPr/>
              </p:nvSpPr>
              <p:spPr>
                <a:xfrm>
                  <a:off x="5149509" y="4083750"/>
                  <a:ext cx="291254" cy="350754"/>
                </a:xfrm>
                <a:custGeom>
                  <a:avLst/>
                  <a:gdLst>
                    <a:gd name="connsiteX0" fmla="*/ 157033 w 291254"/>
                    <a:gd name="connsiteY0" fmla="*/ 347306 h 350754"/>
                    <a:gd name="connsiteX1" fmla="*/ 158830 w 291254"/>
                    <a:gd name="connsiteY1" fmla="*/ 335807 h 350754"/>
                    <a:gd name="connsiteX2" fmla="*/ 158830 w 291254"/>
                    <a:gd name="connsiteY2" fmla="*/ 335807 h 350754"/>
                    <a:gd name="connsiteX3" fmla="*/ 158830 w 291254"/>
                    <a:gd name="connsiteY3" fmla="*/ 335448 h 350754"/>
                    <a:gd name="connsiteX4" fmla="*/ 158830 w 291254"/>
                    <a:gd name="connsiteY4" fmla="*/ 335448 h 350754"/>
                    <a:gd name="connsiteX5" fmla="*/ 155416 w 291254"/>
                    <a:gd name="connsiteY5" fmla="*/ 329159 h 350754"/>
                    <a:gd name="connsiteX6" fmla="*/ 155416 w 291254"/>
                    <a:gd name="connsiteY6" fmla="*/ 329159 h 350754"/>
                    <a:gd name="connsiteX7" fmla="*/ 149307 w 291254"/>
                    <a:gd name="connsiteY7" fmla="*/ 331495 h 350754"/>
                    <a:gd name="connsiteX8" fmla="*/ 149307 w 291254"/>
                    <a:gd name="connsiteY8" fmla="*/ 331495 h 350754"/>
                    <a:gd name="connsiteX9" fmla="*/ 141043 w 291254"/>
                    <a:gd name="connsiteY9" fmla="*/ 333651 h 350754"/>
                    <a:gd name="connsiteX10" fmla="*/ 141043 w 291254"/>
                    <a:gd name="connsiteY10" fmla="*/ 333651 h 350754"/>
                    <a:gd name="connsiteX11" fmla="*/ 130981 w 291254"/>
                    <a:gd name="connsiteY11" fmla="*/ 329878 h 350754"/>
                    <a:gd name="connsiteX12" fmla="*/ 130981 w 291254"/>
                    <a:gd name="connsiteY12" fmla="*/ 329878 h 350754"/>
                    <a:gd name="connsiteX13" fmla="*/ 123075 w 291254"/>
                    <a:gd name="connsiteY13" fmla="*/ 326644 h 350754"/>
                    <a:gd name="connsiteX14" fmla="*/ 123075 w 291254"/>
                    <a:gd name="connsiteY14" fmla="*/ 326644 h 350754"/>
                    <a:gd name="connsiteX15" fmla="*/ 113912 w 291254"/>
                    <a:gd name="connsiteY15" fmla="*/ 328800 h 350754"/>
                    <a:gd name="connsiteX16" fmla="*/ 113912 w 291254"/>
                    <a:gd name="connsiteY16" fmla="*/ 328800 h 350754"/>
                    <a:gd name="connsiteX17" fmla="*/ 89117 w 291254"/>
                    <a:gd name="connsiteY17" fmla="*/ 336166 h 350754"/>
                    <a:gd name="connsiteX18" fmla="*/ 89117 w 291254"/>
                    <a:gd name="connsiteY18" fmla="*/ 336166 h 350754"/>
                    <a:gd name="connsiteX19" fmla="*/ 85524 w 291254"/>
                    <a:gd name="connsiteY19" fmla="*/ 335807 h 350754"/>
                    <a:gd name="connsiteX20" fmla="*/ 85524 w 291254"/>
                    <a:gd name="connsiteY20" fmla="*/ 335807 h 350754"/>
                    <a:gd name="connsiteX21" fmla="*/ 82110 w 291254"/>
                    <a:gd name="connsiteY21" fmla="*/ 323409 h 350754"/>
                    <a:gd name="connsiteX22" fmla="*/ 82110 w 291254"/>
                    <a:gd name="connsiteY22" fmla="*/ 323409 h 350754"/>
                    <a:gd name="connsiteX23" fmla="*/ 82110 w 291254"/>
                    <a:gd name="connsiteY23" fmla="*/ 320175 h 350754"/>
                    <a:gd name="connsiteX24" fmla="*/ 82110 w 291254"/>
                    <a:gd name="connsiteY24" fmla="*/ 320175 h 350754"/>
                    <a:gd name="connsiteX25" fmla="*/ 81571 w 291254"/>
                    <a:gd name="connsiteY25" fmla="*/ 312090 h 350754"/>
                    <a:gd name="connsiteX26" fmla="*/ 81571 w 291254"/>
                    <a:gd name="connsiteY26" fmla="*/ 312090 h 350754"/>
                    <a:gd name="connsiteX27" fmla="*/ 54441 w 291254"/>
                    <a:gd name="connsiteY27" fmla="*/ 322691 h 350754"/>
                    <a:gd name="connsiteX28" fmla="*/ 54441 w 291254"/>
                    <a:gd name="connsiteY28" fmla="*/ 322691 h 350754"/>
                    <a:gd name="connsiteX29" fmla="*/ 35036 w 291254"/>
                    <a:gd name="connsiteY29" fmla="*/ 304185 h 350754"/>
                    <a:gd name="connsiteX30" fmla="*/ 35036 w 291254"/>
                    <a:gd name="connsiteY30" fmla="*/ 304185 h 350754"/>
                    <a:gd name="connsiteX31" fmla="*/ 24615 w 291254"/>
                    <a:gd name="connsiteY31" fmla="*/ 258907 h 350754"/>
                    <a:gd name="connsiteX32" fmla="*/ 24615 w 291254"/>
                    <a:gd name="connsiteY32" fmla="*/ 258907 h 350754"/>
                    <a:gd name="connsiteX33" fmla="*/ 8265 w 291254"/>
                    <a:gd name="connsiteY33" fmla="*/ 238604 h 350754"/>
                    <a:gd name="connsiteX34" fmla="*/ 8265 w 291254"/>
                    <a:gd name="connsiteY34" fmla="*/ 238604 h 350754"/>
                    <a:gd name="connsiteX35" fmla="*/ 10062 w 291254"/>
                    <a:gd name="connsiteY35" fmla="*/ 233753 h 350754"/>
                    <a:gd name="connsiteX36" fmla="*/ 10062 w 291254"/>
                    <a:gd name="connsiteY36" fmla="*/ 233753 h 350754"/>
                    <a:gd name="connsiteX37" fmla="*/ 12038 w 291254"/>
                    <a:gd name="connsiteY37" fmla="*/ 229082 h 350754"/>
                    <a:gd name="connsiteX38" fmla="*/ 12038 w 291254"/>
                    <a:gd name="connsiteY38" fmla="*/ 229082 h 350754"/>
                    <a:gd name="connsiteX39" fmla="*/ 4671 w 291254"/>
                    <a:gd name="connsiteY39" fmla="*/ 219379 h 350754"/>
                    <a:gd name="connsiteX40" fmla="*/ 4671 w 291254"/>
                    <a:gd name="connsiteY40" fmla="*/ 219379 h 350754"/>
                    <a:gd name="connsiteX41" fmla="*/ 0 w 291254"/>
                    <a:gd name="connsiteY41" fmla="*/ 195663 h 350754"/>
                    <a:gd name="connsiteX42" fmla="*/ 0 w 291254"/>
                    <a:gd name="connsiteY42" fmla="*/ 195663 h 350754"/>
                    <a:gd name="connsiteX43" fmla="*/ 2695 w 291254"/>
                    <a:gd name="connsiteY43" fmla="*/ 170868 h 350754"/>
                    <a:gd name="connsiteX44" fmla="*/ 2695 w 291254"/>
                    <a:gd name="connsiteY44" fmla="*/ 170868 h 350754"/>
                    <a:gd name="connsiteX45" fmla="*/ 12397 w 291254"/>
                    <a:gd name="connsiteY45" fmla="*/ 155237 h 350754"/>
                    <a:gd name="connsiteX46" fmla="*/ 12397 w 291254"/>
                    <a:gd name="connsiteY46" fmla="*/ 155237 h 350754"/>
                    <a:gd name="connsiteX47" fmla="*/ 21022 w 291254"/>
                    <a:gd name="connsiteY47" fmla="*/ 147331 h 350754"/>
                    <a:gd name="connsiteX48" fmla="*/ 21022 w 291254"/>
                    <a:gd name="connsiteY48" fmla="*/ 147331 h 350754"/>
                    <a:gd name="connsiteX49" fmla="*/ 29107 w 291254"/>
                    <a:gd name="connsiteY49" fmla="*/ 152003 h 350754"/>
                    <a:gd name="connsiteX50" fmla="*/ 29107 w 291254"/>
                    <a:gd name="connsiteY50" fmla="*/ 152003 h 350754"/>
                    <a:gd name="connsiteX51" fmla="*/ 36294 w 291254"/>
                    <a:gd name="connsiteY51" fmla="*/ 154338 h 350754"/>
                    <a:gd name="connsiteX52" fmla="*/ 36294 w 291254"/>
                    <a:gd name="connsiteY52" fmla="*/ 154338 h 350754"/>
                    <a:gd name="connsiteX53" fmla="*/ 38090 w 291254"/>
                    <a:gd name="connsiteY53" fmla="*/ 154338 h 350754"/>
                    <a:gd name="connsiteX54" fmla="*/ 38090 w 291254"/>
                    <a:gd name="connsiteY54" fmla="*/ 154338 h 350754"/>
                    <a:gd name="connsiteX55" fmla="*/ 49410 w 291254"/>
                    <a:gd name="connsiteY55" fmla="*/ 160268 h 350754"/>
                    <a:gd name="connsiteX56" fmla="*/ 49410 w 291254"/>
                    <a:gd name="connsiteY56" fmla="*/ 160268 h 350754"/>
                    <a:gd name="connsiteX57" fmla="*/ 59831 w 291254"/>
                    <a:gd name="connsiteY57" fmla="*/ 169431 h 350754"/>
                    <a:gd name="connsiteX58" fmla="*/ 59831 w 291254"/>
                    <a:gd name="connsiteY58" fmla="*/ 169431 h 350754"/>
                    <a:gd name="connsiteX59" fmla="*/ 60729 w 291254"/>
                    <a:gd name="connsiteY59" fmla="*/ 166735 h 350754"/>
                    <a:gd name="connsiteX60" fmla="*/ 60729 w 291254"/>
                    <a:gd name="connsiteY60" fmla="*/ 166735 h 350754"/>
                    <a:gd name="connsiteX61" fmla="*/ 60909 w 291254"/>
                    <a:gd name="connsiteY61" fmla="*/ 164759 h 350754"/>
                    <a:gd name="connsiteX62" fmla="*/ 60909 w 291254"/>
                    <a:gd name="connsiteY62" fmla="*/ 164759 h 350754"/>
                    <a:gd name="connsiteX63" fmla="*/ 59112 w 291254"/>
                    <a:gd name="connsiteY63" fmla="*/ 158111 h 350754"/>
                    <a:gd name="connsiteX64" fmla="*/ 59112 w 291254"/>
                    <a:gd name="connsiteY64" fmla="*/ 158111 h 350754"/>
                    <a:gd name="connsiteX65" fmla="*/ 62706 w 291254"/>
                    <a:gd name="connsiteY65" fmla="*/ 152182 h 350754"/>
                    <a:gd name="connsiteX66" fmla="*/ 62706 w 291254"/>
                    <a:gd name="connsiteY66" fmla="*/ 152182 h 350754"/>
                    <a:gd name="connsiteX67" fmla="*/ 62706 w 291254"/>
                    <a:gd name="connsiteY67" fmla="*/ 152182 h 350754"/>
                    <a:gd name="connsiteX68" fmla="*/ 87680 w 291254"/>
                    <a:gd name="connsiteY68" fmla="*/ 128645 h 350754"/>
                    <a:gd name="connsiteX69" fmla="*/ 87680 w 291254"/>
                    <a:gd name="connsiteY69" fmla="*/ 128645 h 350754"/>
                    <a:gd name="connsiteX70" fmla="*/ 121638 w 291254"/>
                    <a:gd name="connsiteY70" fmla="*/ 109959 h 350754"/>
                    <a:gd name="connsiteX71" fmla="*/ 121638 w 291254"/>
                    <a:gd name="connsiteY71" fmla="*/ 109959 h 350754"/>
                    <a:gd name="connsiteX72" fmla="*/ 139964 w 291254"/>
                    <a:gd name="connsiteY72" fmla="*/ 86063 h 350754"/>
                    <a:gd name="connsiteX73" fmla="*/ 139964 w 291254"/>
                    <a:gd name="connsiteY73" fmla="*/ 86063 h 350754"/>
                    <a:gd name="connsiteX74" fmla="*/ 140324 w 291254"/>
                    <a:gd name="connsiteY74" fmla="*/ 84446 h 350754"/>
                    <a:gd name="connsiteX75" fmla="*/ 140324 w 291254"/>
                    <a:gd name="connsiteY75" fmla="*/ 84446 h 350754"/>
                    <a:gd name="connsiteX76" fmla="*/ 139605 w 291254"/>
                    <a:gd name="connsiteY76" fmla="*/ 79774 h 350754"/>
                    <a:gd name="connsiteX77" fmla="*/ 139605 w 291254"/>
                    <a:gd name="connsiteY77" fmla="*/ 79774 h 350754"/>
                    <a:gd name="connsiteX78" fmla="*/ 149846 w 291254"/>
                    <a:gd name="connsiteY78" fmla="*/ 73845 h 350754"/>
                    <a:gd name="connsiteX79" fmla="*/ 149846 w 291254"/>
                    <a:gd name="connsiteY79" fmla="*/ 73845 h 350754"/>
                    <a:gd name="connsiteX80" fmla="*/ 171227 w 291254"/>
                    <a:gd name="connsiteY80" fmla="*/ 59651 h 350754"/>
                    <a:gd name="connsiteX81" fmla="*/ 171227 w 291254"/>
                    <a:gd name="connsiteY81" fmla="*/ 59651 h 350754"/>
                    <a:gd name="connsiteX82" fmla="*/ 188116 w 291254"/>
                    <a:gd name="connsiteY82" fmla="*/ 45098 h 350754"/>
                    <a:gd name="connsiteX83" fmla="*/ 188116 w 291254"/>
                    <a:gd name="connsiteY83" fmla="*/ 45098 h 350754"/>
                    <a:gd name="connsiteX84" fmla="*/ 213270 w 291254"/>
                    <a:gd name="connsiteY84" fmla="*/ 6289 h 350754"/>
                    <a:gd name="connsiteX85" fmla="*/ 213270 w 291254"/>
                    <a:gd name="connsiteY85" fmla="*/ 6289 h 350754"/>
                    <a:gd name="connsiteX86" fmla="*/ 227644 w 291254"/>
                    <a:gd name="connsiteY86" fmla="*/ 0 h 350754"/>
                    <a:gd name="connsiteX87" fmla="*/ 227644 w 291254"/>
                    <a:gd name="connsiteY87" fmla="*/ 0 h 350754"/>
                    <a:gd name="connsiteX88" fmla="*/ 236089 w 291254"/>
                    <a:gd name="connsiteY88" fmla="*/ 3773 h 350754"/>
                    <a:gd name="connsiteX89" fmla="*/ 236089 w 291254"/>
                    <a:gd name="connsiteY89" fmla="*/ 3773 h 350754"/>
                    <a:gd name="connsiteX90" fmla="*/ 253517 w 291254"/>
                    <a:gd name="connsiteY90" fmla="*/ 30365 h 350754"/>
                    <a:gd name="connsiteX91" fmla="*/ 253517 w 291254"/>
                    <a:gd name="connsiteY91" fmla="*/ 30365 h 350754"/>
                    <a:gd name="connsiteX92" fmla="*/ 282624 w 291254"/>
                    <a:gd name="connsiteY92" fmla="*/ 48332 h 350754"/>
                    <a:gd name="connsiteX93" fmla="*/ 282624 w 291254"/>
                    <a:gd name="connsiteY93" fmla="*/ 48332 h 350754"/>
                    <a:gd name="connsiteX94" fmla="*/ 291248 w 291254"/>
                    <a:gd name="connsiteY94" fmla="*/ 56237 h 350754"/>
                    <a:gd name="connsiteX95" fmla="*/ 291248 w 291254"/>
                    <a:gd name="connsiteY95" fmla="*/ 56237 h 350754"/>
                    <a:gd name="connsiteX96" fmla="*/ 288373 w 291254"/>
                    <a:gd name="connsiteY96" fmla="*/ 64323 h 350754"/>
                    <a:gd name="connsiteX97" fmla="*/ 288373 w 291254"/>
                    <a:gd name="connsiteY97" fmla="*/ 64323 h 350754"/>
                    <a:gd name="connsiteX98" fmla="*/ 278491 w 291254"/>
                    <a:gd name="connsiteY98" fmla="*/ 71150 h 350754"/>
                    <a:gd name="connsiteX99" fmla="*/ 278491 w 291254"/>
                    <a:gd name="connsiteY99" fmla="*/ 71150 h 350754"/>
                    <a:gd name="connsiteX100" fmla="*/ 274000 w 291254"/>
                    <a:gd name="connsiteY100" fmla="*/ 70791 h 350754"/>
                    <a:gd name="connsiteX101" fmla="*/ 274000 w 291254"/>
                    <a:gd name="connsiteY101" fmla="*/ 70791 h 350754"/>
                    <a:gd name="connsiteX102" fmla="*/ 267891 w 291254"/>
                    <a:gd name="connsiteY102" fmla="*/ 70432 h 350754"/>
                    <a:gd name="connsiteX103" fmla="*/ 267891 w 291254"/>
                    <a:gd name="connsiteY103" fmla="*/ 70432 h 350754"/>
                    <a:gd name="connsiteX104" fmla="*/ 264657 w 291254"/>
                    <a:gd name="connsiteY104" fmla="*/ 70611 h 350754"/>
                    <a:gd name="connsiteX105" fmla="*/ 264657 w 291254"/>
                    <a:gd name="connsiteY105" fmla="*/ 70611 h 350754"/>
                    <a:gd name="connsiteX106" fmla="*/ 274000 w 291254"/>
                    <a:gd name="connsiteY106" fmla="*/ 78337 h 350754"/>
                    <a:gd name="connsiteX107" fmla="*/ 274000 w 291254"/>
                    <a:gd name="connsiteY107" fmla="*/ 78337 h 350754"/>
                    <a:gd name="connsiteX108" fmla="*/ 267172 w 291254"/>
                    <a:gd name="connsiteY108" fmla="*/ 84087 h 350754"/>
                    <a:gd name="connsiteX109" fmla="*/ 267172 w 291254"/>
                    <a:gd name="connsiteY109" fmla="*/ 84087 h 350754"/>
                    <a:gd name="connsiteX110" fmla="*/ 249564 w 291254"/>
                    <a:gd name="connsiteY110" fmla="*/ 88758 h 350754"/>
                    <a:gd name="connsiteX111" fmla="*/ 249564 w 291254"/>
                    <a:gd name="connsiteY111" fmla="*/ 88758 h 350754"/>
                    <a:gd name="connsiteX112" fmla="*/ 244713 w 291254"/>
                    <a:gd name="connsiteY112" fmla="*/ 88219 h 350754"/>
                    <a:gd name="connsiteX113" fmla="*/ 244713 w 291254"/>
                    <a:gd name="connsiteY113" fmla="*/ 88219 h 350754"/>
                    <a:gd name="connsiteX114" fmla="*/ 241479 w 291254"/>
                    <a:gd name="connsiteY114" fmla="*/ 87860 h 350754"/>
                    <a:gd name="connsiteX115" fmla="*/ 241479 w 291254"/>
                    <a:gd name="connsiteY115" fmla="*/ 87860 h 350754"/>
                    <a:gd name="connsiteX116" fmla="*/ 237706 w 291254"/>
                    <a:gd name="connsiteY116" fmla="*/ 89297 h 350754"/>
                    <a:gd name="connsiteX117" fmla="*/ 237706 w 291254"/>
                    <a:gd name="connsiteY117" fmla="*/ 89297 h 350754"/>
                    <a:gd name="connsiteX118" fmla="*/ 238245 w 291254"/>
                    <a:gd name="connsiteY118" fmla="*/ 90914 h 350754"/>
                    <a:gd name="connsiteX119" fmla="*/ 238245 w 291254"/>
                    <a:gd name="connsiteY119" fmla="*/ 90914 h 350754"/>
                    <a:gd name="connsiteX120" fmla="*/ 241838 w 291254"/>
                    <a:gd name="connsiteY120" fmla="*/ 104749 h 350754"/>
                    <a:gd name="connsiteX121" fmla="*/ 241838 w 291254"/>
                    <a:gd name="connsiteY121" fmla="*/ 104749 h 350754"/>
                    <a:gd name="connsiteX122" fmla="*/ 239862 w 291254"/>
                    <a:gd name="connsiteY122" fmla="*/ 115709 h 350754"/>
                    <a:gd name="connsiteX123" fmla="*/ 239862 w 291254"/>
                    <a:gd name="connsiteY123" fmla="*/ 115709 h 350754"/>
                    <a:gd name="connsiteX124" fmla="*/ 237167 w 291254"/>
                    <a:gd name="connsiteY124" fmla="*/ 123974 h 350754"/>
                    <a:gd name="connsiteX125" fmla="*/ 237167 w 291254"/>
                    <a:gd name="connsiteY125" fmla="*/ 123974 h 350754"/>
                    <a:gd name="connsiteX126" fmla="*/ 239682 w 291254"/>
                    <a:gd name="connsiteY126" fmla="*/ 127028 h 350754"/>
                    <a:gd name="connsiteX127" fmla="*/ 239682 w 291254"/>
                    <a:gd name="connsiteY127" fmla="*/ 127028 h 350754"/>
                    <a:gd name="connsiteX128" fmla="*/ 254056 w 291254"/>
                    <a:gd name="connsiteY128" fmla="*/ 140144 h 350754"/>
                    <a:gd name="connsiteX129" fmla="*/ 254056 w 291254"/>
                    <a:gd name="connsiteY129" fmla="*/ 140144 h 350754"/>
                    <a:gd name="connsiteX130" fmla="*/ 251361 w 291254"/>
                    <a:gd name="connsiteY130" fmla="*/ 143738 h 350754"/>
                    <a:gd name="connsiteX131" fmla="*/ 251361 w 291254"/>
                    <a:gd name="connsiteY131" fmla="*/ 143738 h 350754"/>
                    <a:gd name="connsiteX132" fmla="*/ 248486 w 291254"/>
                    <a:gd name="connsiteY132" fmla="*/ 144097 h 350754"/>
                    <a:gd name="connsiteX133" fmla="*/ 248486 w 291254"/>
                    <a:gd name="connsiteY133" fmla="*/ 144097 h 350754"/>
                    <a:gd name="connsiteX134" fmla="*/ 239503 w 291254"/>
                    <a:gd name="connsiteY134" fmla="*/ 143558 h 350754"/>
                    <a:gd name="connsiteX135" fmla="*/ 239503 w 291254"/>
                    <a:gd name="connsiteY135" fmla="*/ 143558 h 350754"/>
                    <a:gd name="connsiteX136" fmla="*/ 235550 w 291254"/>
                    <a:gd name="connsiteY136" fmla="*/ 144816 h 350754"/>
                    <a:gd name="connsiteX137" fmla="*/ 235550 w 291254"/>
                    <a:gd name="connsiteY137" fmla="*/ 144816 h 350754"/>
                    <a:gd name="connsiteX138" fmla="*/ 235729 w 291254"/>
                    <a:gd name="connsiteY138" fmla="*/ 146073 h 350754"/>
                    <a:gd name="connsiteX139" fmla="*/ 235729 w 291254"/>
                    <a:gd name="connsiteY139" fmla="*/ 146073 h 350754"/>
                    <a:gd name="connsiteX140" fmla="*/ 250283 w 291254"/>
                    <a:gd name="connsiteY140" fmla="*/ 160447 h 350754"/>
                    <a:gd name="connsiteX141" fmla="*/ 250283 w 291254"/>
                    <a:gd name="connsiteY141" fmla="*/ 160447 h 350754"/>
                    <a:gd name="connsiteX142" fmla="*/ 272383 w 291254"/>
                    <a:gd name="connsiteY142" fmla="*/ 182367 h 350754"/>
                    <a:gd name="connsiteX143" fmla="*/ 272383 w 291254"/>
                    <a:gd name="connsiteY143" fmla="*/ 182367 h 350754"/>
                    <a:gd name="connsiteX144" fmla="*/ 278132 w 291254"/>
                    <a:gd name="connsiteY144" fmla="*/ 193147 h 350754"/>
                    <a:gd name="connsiteX145" fmla="*/ 278132 w 291254"/>
                    <a:gd name="connsiteY145" fmla="*/ 193147 h 350754"/>
                    <a:gd name="connsiteX146" fmla="*/ 273461 w 291254"/>
                    <a:gd name="connsiteY146" fmla="*/ 197280 h 350754"/>
                    <a:gd name="connsiteX147" fmla="*/ 273461 w 291254"/>
                    <a:gd name="connsiteY147" fmla="*/ 197280 h 350754"/>
                    <a:gd name="connsiteX148" fmla="*/ 271305 w 291254"/>
                    <a:gd name="connsiteY148" fmla="*/ 197100 h 350754"/>
                    <a:gd name="connsiteX149" fmla="*/ 271305 w 291254"/>
                    <a:gd name="connsiteY149" fmla="*/ 197100 h 350754"/>
                    <a:gd name="connsiteX150" fmla="*/ 266633 w 291254"/>
                    <a:gd name="connsiteY150" fmla="*/ 196741 h 350754"/>
                    <a:gd name="connsiteX151" fmla="*/ 266633 w 291254"/>
                    <a:gd name="connsiteY151" fmla="*/ 196741 h 350754"/>
                    <a:gd name="connsiteX152" fmla="*/ 262680 w 291254"/>
                    <a:gd name="connsiteY152" fmla="*/ 196741 h 350754"/>
                    <a:gd name="connsiteX153" fmla="*/ 262680 w 291254"/>
                    <a:gd name="connsiteY153" fmla="*/ 196741 h 350754"/>
                    <a:gd name="connsiteX154" fmla="*/ 252798 w 291254"/>
                    <a:gd name="connsiteY154" fmla="*/ 193686 h 350754"/>
                    <a:gd name="connsiteX155" fmla="*/ 252798 w 291254"/>
                    <a:gd name="connsiteY155" fmla="*/ 193686 h 350754"/>
                    <a:gd name="connsiteX156" fmla="*/ 250822 w 291254"/>
                    <a:gd name="connsiteY156" fmla="*/ 191171 h 350754"/>
                    <a:gd name="connsiteX157" fmla="*/ 250822 w 291254"/>
                    <a:gd name="connsiteY157" fmla="*/ 191171 h 350754"/>
                    <a:gd name="connsiteX158" fmla="*/ 248307 w 291254"/>
                    <a:gd name="connsiteY158" fmla="*/ 193866 h 350754"/>
                    <a:gd name="connsiteX159" fmla="*/ 248307 w 291254"/>
                    <a:gd name="connsiteY159" fmla="*/ 193866 h 350754"/>
                    <a:gd name="connsiteX160" fmla="*/ 231956 w 291254"/>
                    <a:gd name="connsiteY160" fmla="*/ 210575 h 350754"/>
                    <a:gd name="connsiteX161" fmla="*/ 231956 w 291254"/>
                    <a:gd name="connsiteY161" fmla="*/ 210575 h 350754"/>
                    <a:gd name="connsiteX162" fmla="*/ 232136 w 291254"/>
                    <a:gd name="connsiteY162" fmla="*/ 213091 h 350754"/>
                    <a:gd name="connsiteX163" fmla="*/ 232136 w 291254"/>
                    <a:gd name="connsiteY163" fmla="*/ 213091 h 350754"/>
                    <a:gd name="connsiteX164" fmla="*/ 232495 w 291254"/>
                    <a:gd name="connsiteY164" fmla="*/ 220098 h 350754"/>
                    <a:gd name="connsiteX165" fmla="*/ 232495 w 291254"/>
                    <a:gd name="connsiteY165" fmla="*/ 220098 h 350754"/>
                    <a:gd name="connsiteX166" fmla="*/ 223691 w 291254"/>
                    <a:gd name="connsiteY166" fmla="*/ 258907 h 350754"/>
                    <a:gd name="connsiteX167" fmla="*/ 223691 w 291254"/>
                    <a:gd name="connsiteY167" fmla="*/ 258907 h 350754"/>
                    <a:gd name="connsiteX168" fmla="*/ 212552 w 291254"/>
                    <a:gd name="connsiteY168" fmla="*/ 272922 h 350754"/>
                    <a:gd name="connsiteX169" fmla="*/ 212552 w 291254"/>
                    <a:gd name="connsiteY169" fmla="*/ 272922 h 350754"/>
                    <a:gd name="connsiteX170" fmla="*/ 210575 w 291254"/>
                    <a:gd name="connsiteY170" fmla="*/ 272922 h 350754"/>
                    <a:gd name="connsiteX171" fmla="*/ 212552 w 291254"/>
                    <a:gd name="connsiteY171" fmla="*/ 273461 h 350754"/>
                    <a:gd name="connsiteX172" fmla="*/ 209677 w 291254"/>
                    <a:gd name="connsiteY172" fmla="*/ 286936 h 350754"/>
                    <a:gd name="connsiteX173" fmla="*/ 209677 w 291254"/>
                    <a:gd name="connsiteY173" fmla="*/ 286936 h 350754"/>
                    <a:gd name="connsiteX174" fmla="*/ 210036 w 291254"/>
                    <a:gd name="connsiteY174" fmla="*/ 292506 h 350754"/>
                    <a:gd name="connsiteX175" fmla="*/ 210036 w 291254"/>
                    <a:gd name="connsiteY175" fmla="*/ 292506 h 350754"/>
                    <a:gd name="connsiteX176" fmla="*/ 211114 w 291254"/>
                    <a:gd name="connsiteY176" fmla="*/ 302208 h 350754"/>
                    <a:gd name="connsiteX177" fmla="*/ 211114 w 291254"/>
                    <a:gd name="connsiteY177" fmla="*/ 302208 h 350754"/>
                    <a:gd name="connsiteX178" fmla="*/ 203029 w 291254"/>
                    <a:gd name="connsiteY178" fmla="*/ 321074 h 350754"/>
                    <a:gd name="connsiteX179" fmla="*/ 203029 w 291254"/>
                    <a:gd name="connsiteY179" fmla="*/ 321074 h 350754"/>
                    <a:gd name="connsiteX180" fmla="*/ 167993 w 291254"/>
                    <a:gd name="connsiteY180" fmla="*/ 348384 h 350754"/>
                    <a:gd name="connsiteX181" fmla="*/ 167993 w 291254"/>
                    <a:gd name="connsiteY181" fmla="*/ 348384 h 350754"/>
                    <a:gd name="connsiteX182" fmla="*/ 160986 w 291254"/>
                    <a:gd name="connsiteY182" fmla="*/ 350720 h 350754"/>
                    <a:gd name="connsiteX183" fmla="*/ 160986 w 291254"/>
                    <a:gd name="connsiteY183" fmla="*/ 350720 h 350754"/>
                    <a:gd name="connsiteX184" fmla="*/ 157033 w 291254"/>
                    <a:gd name="connsiteY184" fmla="*/ 347306 h 350754"/>
                    <a:gd name="connsiteX185" fmla="*/ 157033 w 291254"/>
                    <a:gd name="connsiteY185" fmla="*/ 347306 h 350754"/>
                    <a:gd name="connsiteX186" fmla="*/ 162603 w 291254"/>
                    <a:gd name="connsiteY186" fmla="*/ 345329 h 350754"/>
                    <a:gd name="connsiteX187" fmla="*/ 166017 w 291254"/>
                    <a:gd name="connsiteY187" fmla="*/ 343892 h 350754"/>
                    <a:gd name="connsiteX188" fmla="*/ 166017 w 291254"/>
                    <a:gd name="connsiteY188" fmla="*/ 343892 h 350754"/>
                    <a:gd name="connsiteX189" fmla="*/ 198897 w 291254"/>
                    <a:gd name="connsiteY189" fmla="*/ 318199 h 350754"/>
                    <a:gd name="connsiteX190" fmla="*/ 198897 w 291254"/>
                    <a:gd name="connsiteY190" fmla="*/ 318199 h 350754"/>
                    <a:gd name="connsiteX191" fmla="*/ 205904 w 291254"/>
                    <a:gd name="connsiteY191" fmla="*/ 302388 h 350754"/>
                    <a:gd name="connsiteX192" fmla="*/ 205904 w 291254"/>
                    <a:gd name="connsiteY192" fmla="*/ 302388 h 350754"/>
                    <a:gd name="connsiteX193" fmla="*/ 204826 w 291254"/>
                    <a:gd name="connsiteY193" fmla="*/ 293404 h 350754"/>
                    <a:gd name="connsiteX194" fmla="*/ 204826 w 291254"/>
                    <a:gd name="connsiteY194" fmla="*/ 293404 h 350754"/>
                    <a:gd name="connsiteX195" fmla="*/ 204467 w 291254"/>
                    <a:gd name="connsiteY195" fmla="*/ 286936 h 350754"/>
                    <a:gd name="connsiteX196" fmla="*/ 204467 w 291254"/>
                    <a:gd name="connsiteY196" fmla="*/ 286936 h 350754"/>
                    <a:gd name="connsiteX197" fmla="*/ 207521 w 291254"/>
                    <a:gd name="connsiteY197" fmla="*/ 273640 h 350754"/>
                    <a:gd name="connsiteX198" fmla="*/ 207521 w 291254"/>
                    <a:gd name="connsiteY198" fmla="*/ 273640 h 350754"/>
                    <a:gd name="connsiteX199" fmla="*/ 207521 w 291254"/>
                    <a:gd name="connsiteY199" fmla="*/ 272922 h 350754"/>
                    <a:gd name="connsiteX200" fmla="*/ 207521 w 291254"/>
                    <a:gd name="connsiteY200" fmla="*/ 272922 h 350754"/>
                    <a:gd name="connsiteX201" fmla="*/ 219739 w 291254"/>
                    <a:gd name="connsiteY201" fmla="*/ 255673 h 350754"/>
                    <a:gd name="connsiteX202" fmla="*/ 219739 w 291254"/>
                    <a:gd name="connsiteY202" fmla="*/ 255673 h 350754"/>
                    <a:gd name="connsiteX203" fmla="*/ 227285 w 291254"/>
                    <a:gd name="connsiteY203" fmla="*/ 219918 h 350754"/>
                    <a:gd name="connsiteX204" fmla="*/ 227285 w 291254"/>
                    <a:gd name="connsiteY204" fmla="*/ 219918 h 350754"/>
                    <a:gd name="connsiteX205" fmla="*/ 227105 w 291254"/>
                    <a:gd name="connsiteY205" fmla="*/ 213450 h 350754"/>
                    <a:gd name="connsiteX206" fmla="*/ 227105 w 291254"/>
                    <a:gd name="connsiteY206" fmla="*/ 213450 h 350754"/>
                    <a:gd name="connsiteX207" fmla="*/ 226926 w 291254"/>
                    <a:gd name="connsiteY207" fmla="*/ 210396 h 350754"/>
                    <a:gd name="connsiteX208" fmla="*/ 226926 w 291254"/>
                    <a:gd name="connsiteY208" fmla="*/ 210396 h 350754"/>
                    <a:gd name="connsiteX209" fmla="*/ 244893 w 291254"/>
                    <a:gd name="connsiteY209" fmla="*/ 190093 h 350754"/>
                    <a:gd name="connsiteX210" fmla="*/ 244893 w 291254"/>
                    <a:gd name="connsiteY210" fmla="*/ 190093 h 350754"/>
                    <a:gd name="connsiteX211" fmla="*/ 251541 w 291254"/>
                    <a:gd name="connsiteY211" fmla="*/ 184164 h 350754"/>
                    <a:gd name="connsiteX212" fmla="*/ 251541 w 291254"/>
                    <a:gd name="connsiteY212" fmla="*/ 184164 h 350754"/>
                    <a:gd name="connsiteX213" fmla="*/ 254236 w 291254"/>
                    <a:gd name="connsiteY213" fmla="*/ 186320 h 350754"/>
                    <a:gd name="connsiteX214" fmla="*/ 254236 w 291254"/>
                    <a:gd name="connsiteY214" fmla="*/ 186320 h 350754"/>
                    <a:gd name="connsiteX215" fmla="*/ 254595 w 291254"/>
                    <a:gd name="connsiteY215" fmla="*/ 187218 h 350754"/>
                    <a:gd name="connsiteX216" fmla="*/ 254595 w 291254"/>
                    <a:gd name="connsiteY216" fmla="*/ 187218 h 350754"/>
                    <a:gd name="connsiteX217" fmla="*/ 256032 w 291254"/>
                    <a:gd name="connsiteY217" fmla="*/ 189554 h 350754"/>
                    <a:gd name="connsiteX218" fmla="*/ 256032 w 291254"/>
                    <a:gd name="connsiteY218" fmla="*/ 189554 h 350754"/>
                    <a:gd name="connsiteX219" fmla="*/ 262860 w 291254"/>
                    <a:gd name="connsiteY219" fmla="*/ 191530 h 350754"/>
                    <a:gd name="connsiteX220" fmla="*/ 262860 w 291254"/>
                    <a:gd name="connsiteY220" fmla="*/ 191530 h 350754"/>
                    <a:gd name="connsiteX221" fmla="*/ 266813 w 291254"/>
                    <a:gd name="connsiteY221" fmla="*/ 191530 h 350754"/>
                    <a:gd name="connsiteX222" fmla="*/ 266813 w 291254"/>
                    <a:gd name="connsiteY222" fmla="*/ 191530 h 350754"/>
                    <a:gd name="connsiteX223" fmla="*/ 272203 w 291254"/>
                    <a:gd name="connsiteY223" fmla="*/ 192069 h 350754"/>
                    <a:gd name="connsiteX224" fmla="*/ 272203 w 291254"/>
                    <a:gd name="connsiteY224" fmla="*/ 192069 h 350754"/>
                    <a:gd name="connsiteX225" fmla="*/ 272922 w 291254"/>
                    <a:gd name="connsiteY225" fmla="*/ 192069 h 350754"/>
                    <a:gd name="connsiteX226" fmla="*/ 272922 w 291254"/>
                    <a:gd name="connsiteY226" fmla="*/ 192069 h 350754"/>
                    <a:gd name="connsiteX227" fmla="*/ 268789 w 291254"/>
                    <a:gd name="connsiteY227" fmla="*/ 185601 h 350754"/>
                    <a:gd name="connsiteX228" fmla="*/ 268789 w 291254"/>
                    <a:gd name="connsiteY228" fmla="*/ 185601 h 350754"/>
                    <a:gd name="connsiteX229" fmla="*/ 248486 w 291254"/>
                    <a:gd name="connsiteY229" fmla="*/ 164939 h 350754"/>
                    <a:gd name="connsiteX230" fmla="*/ 248486 w 291254"/>
                    <a:gd name="connsiteY230" fmla="*/ 164939 h 350754"/>
                    <a:gd name="connsiteX231" fmla="*/ 231238 w 291254"/>
                    <a:gd name="connsiteY231" fmla="*/ 147511 h 350754"/>
                    <a:gd name="connsiteX232" fmla="*/ 231238 w 291254"/>
                    <a:gd name="connsiteY232" fmla="*/ 147511 h 350754"/>
                    <a:gd name="connsiteX233" fmla="*/ 230878 w 291254"/>
                    <a:gd name="connsiteY233" fmla="*/ 144816 h 350754"/>
                    <a:gd name="connsiteX234" fmla="*/ 230878 w 291254"/>
                    <a:gd name="connsiteY234" fmla="*/ 144816 h 350754"/>
                    <a:gd name="connsiteX235" fmla="*/ 239862 w 291254"/>
                    <a:gd name="connsiteY235" fmla="*/ 138527 h 350754"/>
                    <a:gd name="connsiteX236" fmla="*/ 239862 w 291254"/>
                    <a:gd name="connsiteY236" fmla="*/ 138527 h 350754"/>
                    <a:gd name="connsiteX237" fmla="*/ 248307 w 291254"/>
                    <a:gd name="connsiteY237" fmla="*/ 139066 h 350754"/>
                    <a:gd name="connsiteX238" fmla="*/ 248307 w 291254"/>
                    <a:gd name="connsiteY238" fmla="*/ 139066 h 350754"/>
                    <a:gd name="connsiteX239" fmla="*/ 245791 w 291254"/>
                    <a:gd name="connsiteY239" fmla="*/ 136730 h 350754"/>
                    <a:gd name="connsiteX240" fmla="*/ 245791 w 291254"/>
                    <a:gd name="connsiteY240" fmla="*/ 136730 h 350754"/>
                    <a:gd name="connsiteX241" fmla="*/ 238065 w 291254"/>
                    <a:gd name="connsiteY241" fmla="*/ 131879 h 350754"/>
                    <a:gd name="connsiteX242" fmla="*/ 238065 w 291254"/>
                    <a:gd name="connsiteY242" fmla="*/ 131879 h 350754"/>
                    <a:gd name="connsiteX243" fmla="*/ 232316 w 291254"/>
                    <a:gd name="connsiteY243" fmla="*/ 124153 h 350754"/>
                    <a:gd name="connsiteX244" fmla="*/ 232316 w 291254"/>
                    <a:gd name="connsiteY244" fmla="*/ 124153 h 350754"/>
                    <a:gd name="connsiteX245" fmla="*/ 235190 w 291254"/>
                    <a:gd name="connsiteY245" fmla="*/ 113912 h 350754"/>
                    <a:gd name="connsiteX246" fmla="*/ 235190 w 291254"/>
                    <a:gd name="connsiteY246" fmla="*/ 113912 h 350754"/>
                    <a:gd name="connsiteX247" fmla="*/ 236808 w 291254"/>
                    <a:gd name="connsiteY247" fmla="*/ 104929 h 350754"/>
                    <a:gd name="connsiteX248" fmla="*/ 236808 w 291254"/>
                    <a:gd name="connsiteY248" fmla="*/ 104929 h 350754"/>
                    <a:gd name="connsiteX249" fmla="*/ 233933 w 291254"/>
                    <a:gd name="connsiteY249" fmla="*/ 93430 h 350754"/>
                    <a:gd name="connsiteX250" fmla="*/ 233933 w 291254"/>
                    <a:gd name="connsiteY250" fmla="*/ 93430 h 350754"/>
                    <a:gd name="connsiteX251" fmla="*/ 232855 w 291254"/>
                    <a:gd name="connsiteY251" fmla="*/ 89297 h 350754"/>
                    <a:gd name="connsiteX252" fmla="*/ 232855 w 291254"/>
                    <a:gd name="connsiteY252" fmla="*/ 89297 h 350754"/>
                    <a:gd name="connsiteX253" fmla="*/ 241838 w 291254"/>
                    <a:gd name="connsiteY253" fmla="*/ 82649 h 350754"/>
                    <a:gd name="connsiteX254" fmla="*/ 241838 w 291254"/>
                    <a:gd name="connsiteY254" fmla="*/ 82649 h 350754"/>
                    <a:gd name="connsiteX255" fmla="*/ 245971 w 291254"/>
                    <a:gd name="connsiteY255" fmla="*/ 83009 h 350754"/>
                    <a:gd name="connsiteX256" fmla="*/ 245971 w 291254"/>
                    <a:gd name="connsiteY256" fmla="*/ 83009 h 350754"/>
                    <a:gd name="connsiteX257" fmla="*/ 249924 w 291254"/>
                    <a:gd name="connsiteY257" fmla="*/ 83368 h 350754"/>
                    <a:gd name="connsiteX258" fmla="*/ 249924 w 291254"/>
                    <a:gd name="connsiteY258" fmla="*/ 83368 h 350754"/>
                    <a:gd name="connsiteX259" fmla="*/ 265914 w 291254"/>
                    <a:gd name="connsiteY259" fmla="*/ 78876 h 350754"/>
                    <a:gd name="connsiteX260" fmla="*/ 265914 w 291254"/>
                    <a:gd name="connsiteY260" fmla="*/ 78876 h 350754"/>
                    <a:gd name="connsiteX261" fmla="*/ 268609 w 291254"/>
                    <a:gd name="connsiteY261" fmla="*/ 77978 h 350754"/>
                    <a:gd name="connsiteX262" fmla="*/ 268609 w 291254"/>
                    <a:gd name="connsiteY262" fmla="*/ 77978 h 350754"/>
                    <a:gd name="connsiteX263" fmla="*/ 267352 w 291254"/>
                    <a:gd name="connsiteY263" fmla="*/ 77079 h 350754"/>
                    <a:gd name="connsiteX264" fmla="*/ 267352 w 291254"/>
                    <a:gd name="connsiteY264" fmla="*/ 77079 h 350754"/>
                    <a:gd name="connsiteX265" fmla="*/ 260884 w 291254"/>
                    <a:gd name="connsiteY265" fmla="*/ 74025 h 350754"/>
                    <a:gd name="connsiteX266" fmla="*/ 260884 w 291254"/>
                    <a:gd name="connsiteY266" fmla="*/ 74025 h 350754"/>
                    <a:gd name="connsiteX267" fmla="*/ 258188 w 291254"/>
                    <a:gd name="connsiteY267" fmla="*/ 69713 h 350754"/>
                    <a:gd name="connsiteX268" fmla="*/ 258188 w 291254"/>
                    <a:gd name="connsiteY268" fmla="*/ 69713 h 350754"/>
                    <a:gd name="connsiteX269" fmla="*/ 267891 w 291254"/>
                    <a:gd name="connsiteY269" fmla="*/ 65041 h 350754"/>
                    <a:gd name="connsiteX270" fmla="*/ 267891 w 291254"/>
                    <a:gd name="connsiteY270" fmla="*/ 65041 h 350754"/>
                    <a:gd name="connsiteX271" fmla="*/ 274718 w 291254"/>
                    <a:gd name="connsiteY271" fmla="*/ 65580 h 350754"/>
                    <a:gd name="connsiteX272" fmla="*/ 274718 w 291254"/>
                    <a:gd name="connsiteY272" fmla="*/ 65580 h 350754"/>
                    <a:gd name="connsiteX273" fmla="*/ 278491 w 291254"/>
                    <a:gd name="connsiteY273" fmla="*/ 65940 h 350754"/>
                    <a:gd name="connsiteX274" fmla="*/ 278491 w 291254"/>
                    <a:gd name="connsiteY274" fmla="*/ 65940 h 350754"/>
                    <a:gd name="connsiteX275" fmla="*/ 284061 w 291254"/>
                    <a:gd name="connsiteY275" fmla="*/ 61448 h 350754"/>
                    <a:gd name="connsiteX276" fmla="*/ 284061 w 291254"/>
                    <a:gd name="connsiteY276" fmla="*/ 61448 h 350754"/>
                    <a:gd name="connsiteX277" fmla="*/ 286038 w 291254"/>
                    <a:gd name="connsiteY277" fmla="*/ 56237 h 350754"/>
                    <a:gd name="connsiteX278" fmla="*/ 286038 w 291254"/>
                    <a:gd name="connsiteY278" fmla="*/ 56237 h 350754"/>
                    <a:gd name="connsiteX279" fmla="*/ 281726 w 291254"/>
                    <a:gd name="connsiteY279" fmla="*/ 53363 h 350754"/>
                    <a:gd name="connsiteX280" fmla="*/ 281726 w 291254"/>
                    <a:gd name="connsiteY280" fmla="*/ 53363 h 350754"/>
                    <a:gd name="connsiteX281" fmla="*/ 250103 w 291254"/>
                    <a:gd name="connsiteY281" fmla="*/ 34317 h 350754"/>
                    <a:gd name="connsiteX282" fmla="*/ 250103 w 291254"/>
                    <a:gd name="connsiteY282" fmla="*/ 34317 h 350754"/>
                    <a:gd name="connsiteX283" fmla="*/ 232675 w 291254"/>
                    <a:gd name="connsiteY283" fmla="*/ 7546 h 350754"/>
                    <a:gd name="connsiteX284" fmla="*/ 232675 w 291254"/>
                    <a:gd name="connsiteY284" fmla="*/ 7546 h 350754"/>
                    <a:gd name="connsiteX285" fmla="*/ 227644 w 291254"/>
                    <a:gd name="connsiteY285" fmla="*/ 5211 h 350754"/>
                    <a:gd name="connsiteX286" fmla="*/ 227644 w 291254"/>
                    <a:gd name="connsiteY286" fmla="*/ 5211 h 350754"/>
                    <a:gd name="connsiteX287" fmla="*/ 216505 w 291254"/>
                    <a:gd name="connsiteY287" fmla="*/ 10241 h 350754"/>
                    <a:gd name="connsiteX288" fmla="*/ 216505 w 291254"/>
                    <a:gd name="connsiteY288" fmla="*/ 10241 h 350754"/>
                    <a:gd name="connsiteX289" fmla="*/ 191350 w 291254"/>
                    <a:gd name="connsiteY289" fmla="*/ 49051 h 350754"/>
                    <a:gd name="connsiteX290" fmla="*/ 191350 w 291254"/>
                    <a:gd name="connsiteY290" fmla="*/ 49051 h 350754"/>
                    <a:gd name="connsiteX291" fmla="*/ 173743 w 291254"/>
                    <a:gd name="connsiteY291" fmla="*/ 64143 h 350754"/>
                    <a:gd name="connsiteX292" fmla="*/ 173743 w 291254"/>
                    <a:gd name="connsiteY292" fmla="*/ 64143 h 350754"/>
                    <a:gd name="connsiteX293" fmla="*/ 150385 w 291254"/>
                    <a:gd name="connsiteY293" fmla="*/ 79056 h 350754"/>
                    <a:gd name="connsiteX294" fmla="*/ 150385 w 291254"/>
                    <a:gd name="connsiteY294" fmla="*/ 79056 h 350754"/>
                    <a:gd name="connsiteX295" fmla="*/ 144995 w 291254"/>
                    <a:gd name="connsiteY295" fmla="*/ 79774 h 350754"/>
                    <a:gd name="connsiteX296" fmla="*/ 144995 w 291254"/>
                    <a:gd name="connsiteY296" fmla="*/ 79774 h 350754"/>
                    <a:gd name="connsiteX297" fmla="*/ 144995 w 291254"/>
                    <a:gd name="connsiteY297" fmla="*/ 79954 h 350754"/>
                    <a:gd name="connsiteX298" fmla="*/ 145534 w 291254"/>
                    <a:gd name="connsiteY298" fmla="*/ 84626 h 350754"/>
                    <a:gd name="connsiteX299" fmla="*/ 145534 w 291254"/>
                    <a:gd name="connsiteY299" fmla="*/ 84626 h 350754"/>
                    <a:gd name="connsiteX300" fmla="*/ 144815 w 291254"/>
                    <a:gd name="connsiteY300" fmla="*/ 88039 h 350754"/>
                    <a:gd name="connsiteX301" fmla="*/ 144815 w 291254"/>
                    <a:gd name="connsiteY301" fmla="*/ 88039 h 350754"/>
                    <a:gd name="connsiteX302" fmla="*/ 125770 w 291254"/>
                    <a:gd name="connsiteY302" fmla="*/ 113014 h 350754"/>
                    <a:gd name="connsiteX303" fmla="*/ 125770 w 291254"/>
                    <a:gd name="connsiteY303" fmla="*/ 113014 h 350754"/>
                    <a:gd name="connsiteX304" fmla="*/ 88758 w 291254"/>
                    <a:gd name="connsiteY304" fmla="*/ 133676 h 350754"/>
                    <a:gd name="connsiteX305" fmla="*/ 88758 w 291254"/>
                    <a:gd name="connsiteY305" fmla="*/ 133676 h 350754"/>
                    <a:gd name="connsiteX306" fmla="*/ 66838 w 291254"/>
                    <a:gd name="connsiteY306" fmla="*/ 155416 h 350754"/>
                    <a:gd name="connsiteX307" fmla="*/ 66838 w 291254"/>
                    <a:gd name="connsiteY307" fmla="*/ 155416 h 350754"/>
                    <a:gd name="connsiteX308" fmla="*/ 64862 w 291254"/>
                    <a:gd name="connsiteY308" fmla="*/ 153799 h 350754"/>
                    <a:gd name="connsiteX309" fmla="*/ 66658 w 291254"/>
                    <a:gd name="connsiteY309" fmla="*/ 155596 h 350754"/>
                    <a:gd name="connsiteX310" fmla="*/ 64502 w 291254"/>
                    <a:gd name="connsiteY310" fmla="*/ 158111 h 350754"/>
                    <a:gd name="connsiteX311" fmla="*/ 64502 w 291254"/>
                    <a:gd name="connsiteY311" fmla="*/ 158111 h 350754"/>
                    <a:gd name="connsiteX312" fmla="*/ 66299 w 291254"/>
                    <a:gd name="connsiteY312" fmla="*/ 164759 h 350754"/>
                    <a:gd name="connsiteX313" fmla="*/ 66299 w 291254"/>
                    <a:gd name="connsiteY313" fmla="*/ 164759 h 350754"/>
                    <a:gd name="connsiteX314" fmla="*/ 66119 w 291254"/>
                    <a:gd name="connsiteY314" fmla="*/ 167454 h 350754"/>
                    <a:gd name="connsiteX315" fmla="*/ 66119 w 291254"/>
                    <a:gd name="connsiteY315" fmla="*/ 167454 h 350754"/>
                    <a:gd name="connsiteX316" fmla="*/ 60190 w 291254"/>
                    <a:gd name="connsiteY316" fmla="*/ 174462 h 350754"/>
                    <a:gd name="connsiteX317" fmla="*/ 60190 w 291254"/>
                    <a:gd name="connsiteY317" fmla="*/ 174462 h 350754"/>
                    <a:gd name="connsiteX318" fmla="*/ 45637 w 291254"/>
                    <a:gd name="connsiteY318" fmla="*/ 163322 h 350754"/>
                    <a:gd name="connsiteX319" fmla="*/ 45637 w 291254"/>
                    <a:gd name="connsiteY319" fmla="*/ 163322 h 350754"/>
                    <a:gd name="connsiteX320" fmla="*/ 38270 w 291254"/>
                    <a:gd name="connsiteY320" fmla="*/ 159369 h 350754"/>
                    <a:gd name="connsiteX321" fmla="*/ 38270 w 291254"/>
                    <a:gd name="connsiteY321" fmla="*/ 159369 h 350754"/>
                    <a:gd name="connsiteX322" fmla="*/ 36473 w 291254"/>
                    <a:gd name="connsiteY322" fmla="*/ 159369 h 350754"/>
                    <a:gd name="connsiteX323" fmla="*/ 36473 w 291254"/>
                    <a:gd name="connsiteY323" fmla="*/ 159369 h 350754"/>
                    <a:gd name="connsiteX324" fmla="*/ 25873 w 291254"/>
                    <a:gd name="connsiteY324" fmla="*/ 155596 h 350754"/>
                    <a:gd name="connsiteX325" fmla="*/ 25873 w 291254"/>
                    <a:gd name="connsiteY325" fmla="*/ 155596 h 350754"/>
                    <a:gd name="connsiteX326" fmla="*/ 21201 w 291254"/>
                    <a:gd name="connsiteY326" fmla="*/ 152182 h 350754"/>
                    <a:gd name="connsiteX327" fmla="*/ 21201 w 291254"/>
                    <a:gd name="connsiteY327" fmla="*/ 152182 h 350754"/>
                    <a:gd name="connsiteX328" fmla="*/ 16350 w 291254"/>
                    <a:gd name="connsiteY328" fmla="*/ 158291 h 350754"/>
                    <a:gd name="connsiteX329" fmla="*/ 16350 w 291254"/>
                    <a:gd name="connsiteY329" fmla="*/ 158291 h 350754"/>
                    <a:gd name="connsiteX330" fmla="*/ 7726 w 291254"/>
                    <a:gd name="connsiteY330" fmla="*/ 171946 h 350754"/>
                    <a:gd name="connsiteX331" fmla="*/ 7726 w 291254"/>
                    <a:gd name="connsiteY331" fmla="*/ 171946 h 350754"/>
                    <a:gd name="connsiteX332" fmla="*/ 5031 w 291254"/>
                    <a:gd name="connsiteY332" fmla="*/ 195483 h 350754"/>
                    <a:gd name="connsiteX333" fmla="*/ 5031 w 291254"/>
                    <a:gd name="connsiteY333" fmla="*/ 195483 h 350754"/>
                    <a:gd name="connsiteX334" fmla="*/ 8624 w 291254"/>
                    <a:gd name="connsiteY334" fmla="*/ 215966 h 350754"/>
                    <a:gd name="connsiteX335" fmla="*/ 8624 w 291254"/>
                    <a:gd name="connsiteY335" fmla="*/ 215966 h 350754"/>
                    <a:gd name="connsiteX336" fmla="*/ 16889 w 291254"/>
                    <a:gd name="connsiteY336" fmla="*/ 228723 h 350754"/>
                    <a:gd name="connsiteX337" fmla="*/ 16889 w 291254"/>
                    <a:gd name="connsiteY337" fmla="*/ 228723 h 350754"/>
                    <a:gd name="connsiteX338" fmla="*/ 14014 w 291254"/>
                    <a:gd name="connsiteY338" fmla="*/ 236269 h 350754"/>
                    <a:gd name="connsiteX339" fmla="*/ 14014 w 291254"/>
                    <a:gd name="connsiteY339" fmla="*/ 236269 h 350754"/>
                    <a:gd name="connsiteX340" fmla="*/ 13116 w 291254"/>
                    <a:gd name="connsiteY340" fmla="*/ 238245 h 350754"/>
                    <a:gd name="connsiteX341" fmla="*/ 13116 w 291254"/>
                    <a:gd name="connsiteY341" fmla="*/ 238245 h 350754"/>
                    <a:gd name="connsiteX342" fmla="*/ 28748 w 291254"/>
                    <a:gd name="connsiteY342" fmla="*/ 256032 h 350754"/>
                    <a:gd name="connsiteX343" fmla="*/ 28748 w 291254"/>
                    <a:gd name="connsiteY343" fmla="*/ 256032 h 350754"/>
                    <a:gd name="connsiteX344" fmla="*/ 39887 w 291254"/>
                    <a:gd name="connsiteY344" fmla="*/ 303825 h 350754"/>
                    <a:gd name="connsiteX345" fmla="*/ 39887 w 291254"/>
                    <a:gd name="connsiteY345" fmla="*/ 303825 h 350754"/>
                    <a:gd name="connsiteX346" fmla="*/ 54441 w 291254"/>
                    <a:gd name="connsiteY346" fmla="*/ 317121 h 350754"/>
                    <a:gd name="connsiteX347" fmla="*/ 54441 w 291254"/>
                    <a:gd name="connsiteY347" fmla="*/ 317121 h 350754"/>
                    <a:gd name="connsiteX348" fmla="*/ 79235 w 291254"/>
                    <a:gd name="connsiteY348" fmla="*/ 307059 h 350754"/>
                    <a:gd name="connsiteX349" fmla="*/ 79235 w 291254"/>
                    <a:gd name="connsiteY349" fmla="*/ 307059 h 350754"/>
                    <a:gd name="connsiteX350" fmla="*/ 81930 w 291254"/>
                    <a:gd name="connsiteY350" fmla="*/ 305981 h 350754"/>
                    <a:gd name="connsiteX351" fmla="*/ 81930 w 291254"/>
                    <a:gd name="connsiteY351" fmla="*/ 305981 h 350754"/>
                    <a:gd name="connsiteX352" fmla="*/ 86422 w 291254"/>
                    <a:gd name="connsiteY352" fmla="*/ 311551 h 350754"/>
                    <a:gd name="connsiteX353" fmla="*/ 86422 w 291254"/>
                    <a:gd name="connsiteY353" fmla="*/ 311551 h 350754"/>
                    <a:gd name="connsiteX354" fmla="*/ 86782 w 291254"/>
                    <a:gd name="connsiteY354" fmla="*/ 319636 h 350754"/>
                    <a:gd name="connsiteX355" fmla="*/ 86782 w 291254"/>
                    <a:gd name="connsiteY355" fmla="*/ 319636 h 350754"/>
                    <a:gd name="connsiteX356" fmla="*/ 86782 w 291254"/>
                    <a:gd name="connsiteY356" fmla="*/ 322870 h 350754"/>
                    <a:gd name="connsiteX357" fmla="*/ 86782 w 291254"/>
                    <a:gd name="connsiteY357" fmla="*/ 322870 h 350754"/>
                    <a:gd name="connsiteX358" fmla="*/ 87321 w 291254"/>
                    <a:gd name="connsiteY358" fmla="*/ 330417 h 350754"/>
                    <a:gd name="connsiteX359" fmla="*/ 87321 w 291254"/>
                    <a:gd name="connsiteY359" fmla="*/ 330417 h 350754"/>
                    <a:gd name="connsiteX360" fmla="*/ 88758 w 291254"/>
                    <a:gd name="connsiteY360" fmla="*/ 330417 h 350754"/>
                    <a:gd name="connsiteX361" fmla="*/ 88758 w 291254"/>
                    <a:gd name="connsiteY361" fmla="*/ 330417 h 350754"/>
                    <a:gd name="connsiteX362" fmla="*/ 111397 w 291254"/>
                    <a:gd name="connsiteY362" fmla="*/ 323589 h 350754"/>
                    <a:gd name="connsiteX363" fmla="*/ 111397 w 291254"/>
                    <a:gd name="connsiteY363" fmla="*/ 323589 h 350754"/>
                    <a:gd name="connsiteX364" fmla="*/ 122716 w 291254"/>
                    <a:gd name="connsiteY364" fmla="*/ 321074 h 350754"/>
                    <a:gd name="connsiteX365" fmla="*/ 122716 w 291254"/>
                    <a:gd name="connsiteY365" fmla="*/ 321074 h 350754"/>
                    <a:gd name="connsiteX366" fmla="*/ 133496 w 291254"/>
                    <a:gd name="connsiteY366" fmla="*/ 325206 h 350754"/>
                    <a:gd name="connsiteX367" fmla="*/ 133496 w 291254"/>
                    <a:gd name="connsiteY367" fmla="*/ 325206 h 350754"/>
                    <a:gd name="connsiteX368" fmla="*/ 140683 w 291254"/>
                    <a:gd name="connsiteY368" fmla="*/ 328081 h 350754"/>
                    <a:gd name="connsiteX369" fmla="*/ 140683 w 291254"/>
                    <a:gd name="connsiteY369" fmla="*/ 328081 h 350754"/>
                    <a:gd name="connsiteX370" fmla="*/ 146612 w 291254"/>
                    <a:gd name="connsiteY370" fmla="*/ 326644 h 350754"/>
                    <a:gd name="connsiteX371" fmla="*/ 146612 w 291254"/>
                    <a:gd name="connsiteY371" fmla="*/ 326644 h 350754"/>
                    <a:gd name="connsiteX372" fmla="*/ 155057 w 291254"/>
                    <a:gd name="connsiteY372" fmla="*/ 323769 h 350754"/>
                    <a:gd name="connsiteX373" fmla="*/ 155057 w 291254"/>
                    <a:gd name="connsiteY373" fmla="*/ 323769 h 350754"/>
                    <a:gd name="connsiteX374" fmla="*/ 163681 w 291254"/>
                    <a:gd name="connsiteY374" fmla="*/ 335448 h 350754"/>
                    <a:gd name="connsiteX375" fmla="*/ 163681 w 291254"/>
                    <a:gd name="connsiteY375" fmla="*/ 335448 h 350754"/>
                    <a:gd name="connsiteX376" fmla="*/ 163681 w 291254"/>
                    <a:gd name="connsiteY376" fmla="*/ 339580 h 350754"/>
                    <a:gd name="connsiteX377" fmla="*/ 163322 w 291254"/>
                    <a:gd name="connsiteY377" fmla="*/ 339400 h 350754"/>
                    <a:gd name="connsiteX378" fmla="*/ 162603 w 291254"/>
                    <a:gd name="connsiteY378" fmla="*/ 345329 h 350754"/>
                    <a:gd name="connsiteX379" fmla="*/ 162603 w 291254"/>
                    <a:gd name="connsiteY379" fmla="*/ 345329 h 350754"/>
                    <a:gd name="connsiteX380" fmla="*/ 81212 w 291254"/>
                    <a:gd name="connsiteY380" fmla="*/ 311012 h 350754"/>
                    <a:gd name="connsiteX381" fmla="*/ 81212 w 291254"/>
                    <a:gd name="connsiteY381" fmla="*/ 311012 h 350754"/>
                    <a:gd name="connsiteX382" fmla="*/ 81212 w 291254"/>
                    <a:gd name="connsiteY382" fmla="*/ 311012 h 350754"/>
                    <a:gd name="connsiteX383" fmla="*/ 81212 w 291254"/>
                    <a:gd name="connsiteY383" fmla="*/ 311012 h 350754"/>
                    <a:gd name="connsiteX384" fmla="*/ 81212 w 291254"/>
                    <a:gd name="connsiteY384" fmla="*/ 311012 h 350754"/>
                    <a:gd name="connsiteX385" fmla="*/ 81212 w 291254"/>
                    <a:gd name="connsiteY385" fmla="*/ 311012 h 35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Lst>
                  <a:rect l="l" t="t" r="r" b="b"/>
                  <a:pathLst>
                    <a:path w="291254" h="350754">
                      <a:moveTo>
                        <a:pt x="157033" y="347306"/>
                      </a:moveTo>
                      <a:cubicBezTo>
                        <a:pt x="157213" y="344251"/>
                        <a:pt x="158830" y="341017"/>
                        <a:pt x="158830" y="335807"/>
                      </a:cubicBezTo>
                      <a:lnTo>
                        <a:pt x="158830" y="335807"/>
                      </a:lnTo>
                      <a:cubicBezTo>
                        <a:pt x="158830" y="335627"/>
                        <a:pt x="158830" y="335627"/>
                        <a:pt x="158830" y="335448"/>
                      </a:cubicBezTo>
                      <a:lnTo>
                        <a:pt x="158830" y="335448"/>
                      </a:lnTo>
                      <a:cubicBezTo>
                        <a:pt x="158471" y="329698"/>
                        <a:pt x="157213" y="329339"/>
                        <a:pt x="155416" y="329159"/>
                      </a:cubicBezTo>
                      <a:lnTo>
                        <a:pt x="155416" y="329159"/>
                      </a:lnTo>
                      <a:cubicBezTo>
                        <a:pt x="153979" y="329159"/>
                        <a:pt x="151823" y="329878"/>
                        <a:pt x="149307" y="331495"/>
                      </a:cubicBezTo>
                      <a:lnTo>
                        <a:pt x="149307" y="331495"/>
                      </a:lnTo>
                      <a:cubicBezTo>
                        <a:pt x="146253" y="332752"/>
                        <a:pt x="143738" y="333471"/>
                        <a:pt x="141043" y="333651"/>
                      </a:cubicBezTo>
                      <a:lnTo>
                        <a:pt x="141043" y="333651"/>
                      </a:lnTo>
                      <a:cubicBezTo>
                        <a:pt x="137808" y="333651"/>
                        <a:pt x="134933" y="332393"/>
                        <a:pt x="130981" y="329878"/>
                      </a:cubicBezTo>
                      <a:lnTo>
                        <a:pt x="130981" y="329878"/>
                      </a:lnTo>
                      <a:cubicBezTo>
                        <a:pt x="127926" y="327722"/>
                        <a:pt x="126130" y="326644"/>
                        <a:pt x="123075" y="326644"/>
                      </a:cubicBezTo>
                      <a:lnTo>
                        <a:pt x="123075" y="326644"/>
                      </a:lnTo>
                      <a:cubicBezTo>
                        <a:pt x="120740" y="326644"/>
                        <a:pt x="117865" y="327183"/>
                        <a:pt x="113912" y="328800"/>
                      </a:cubicBezTo>
                      <a:lnTo>
                        <a:pt x="113912" y="328800"/>
                      </a:lnTo>
                      <a:cubicBezTo>
                        <a:pt x="105827" y="333471"/>
                        <a:pt x="95406" y="336166"/>
                        <a:pt x="89117" y="336166"/>
                      </a:cubicBezTo>
                      <a:lnTo>
                        <a:pt x="89117" y="336166"/>
                      </a:lnTo>
                      <a:cubicBezTo>
                        <a:pt x="87860" y="336166"/>
                        <a:pt x="86602" y="335987"/>
                        <a:pt x="85524" y="335807"/>
                      </a:cubicBezTo>
                      <a:lnTo>
                        <a:pt x="85524" y="335807"/>
                      </a:lnTo>
                      <a:cubicBezTo>
                        <a:pt x="80852" y="332752"/>
                        <a:pt x="82649" y="328620"/>
                        <a:pt x="82110" y="323409"/>
                      </a:cubicBezTo>
                      <a:lnTo>
                        <a:pt x="82110" y="323409"/>
                      </a:lnTo>
                      <a:cubicBezTo>
                        <a:pt x="82110" y="322331"/>
                        <a:pt x="82110" y="321253"/>
                        <a:pt x="82110" y="320175"/>
                      </a:cubicBezTo>
                      <a:lnTo>
                        <a:pt x="82110" y="320175"/>
                      </a:lnTo>
                      <a:cubicBezTo>
                        <a:pt x="82110" y="316941"/>
                        <a:pt x="81930" y="313707"/>
                        <a:pt x="81571" y="312090"/>
                      </a:cubicBezTo>
                      <a:lnTo>
                        <a:pt x="81571" y="312090"/>
                      </a:lnTo>
                      <a:cubicBezTo>
                        <a:pt x="75462" y="315863"/>
                        <a:pt x="68096" y="322691"/>
                        <a:pt x="54441" y="322691"/>
                      </a:cubicBezTo>
                      <a:lnTo>
                        <a:pt x="54441" y="322691"/>
                      </a:lnTo>
                      <a:cubicBezTo>
                        <a:pt x="41504" y="322152"/>
                        <a:pt x="34317" y="318199"/>
                        <a:pt x="35036" y="304185"/>
                      </a:cubicBezTo>
                      <a:lnTo>
                        <a:pt x="35036" y="304185"/>
                      </a:lnTo>
                      <a:cubicBezTo>
                        <a:pt x="35036" y="291069"/>
                        <a:pt x="33599" y="274359"/>
                        <a:pt x="24615" y="258907"/>
                      </a:cubicBezTo>
                      <a:lnTo>
                        <a:pt x="24615" y="258907"/>
                      </a:lnTo>
                      <a:cubicBezTo>
                        <a:pt x="17428" y="245072"/>
                        <a:pt x="9882" y="246510"/>
                        <a:pt x="8265" y="238604"/>
                      </a:cubicBezTo>
                      <a:lnTo>
                        <a:pt x="8265" y="238604"/>
                      </a:lnTo>
                      <a:cubicBezTo>
                        <a:pt x="8265" y="236808"/>
                        <a:pt x="8984" y="235191"/>
                        <a:pt x="10062" y="233753"/>
                      </a:cubicBezTo>
                      <a:lnTo>
                        <a:pt x="10062" y="233753"/>
                      </a:lnTo>
                      <a:cubicBezTo>
                        <a:pt x="11679" y="231417"/>
                        <a:pt x="12038" y="229980"/>
                        <a:pt x="12038" y="229082"/>
                      </a:cubicBezTo>
                      <a:lnTo>
                        <a:pt x="12038" y="229082"/>
                      </a:lnTo>
                      <a:cubicBezTo>
                        <a:pt x="12397" y="227465"/>
                        <a:pt x="9702" y="225129"/>
                        <a:pt x="4671" y="219379"/>
                      </a:cubicBezTo>
                      <a:lnTo>
                        <a:pt x="4671" y="219379"/>
                      </a:lnTo>
                      <a:cubicBezTo>
                        <a:pt x="898" y="213810"/>
                        <a:pt x="0" y="204826"/>
                        <a:pt x="0" y="195663"/>
                      </a:cubicBezTo>
                      <a:lnTo>
                        <a:pt x="0" y="195663"/>
                      </a:lnTo>
                      <a:cubicBezTo>
                        <a:pt x="0" y="185422"/>
                        <a:pt x="1258" y="175360"/>
                        <a:pt x="2695" y="170868"/>
                      </a:cubicBezTo>
                      <a:lnTo>
                        <a:pt x="2695" y="170868"/>
                      </a:lnTo>
                      <a:cubicBezTo>
                        <a:pt x="3953" y="162244"/>
                        <a:pt x="7546" y="159728"/>
                        <a:pt x="12397" y="155237"/>
                      </a:cubicBezTo>
                      <a:lnTo>
                        <a:pt x="12397" y="155237"/>
                      </a:lnTo>
                      <a:cubicBezTo>
                        <a:pt x="14733" y="152362"/>
                        <a:pt x="15811" y="147870"/>
                        <a:pt x="21022" y="147331"/>
                      </a:cubicBezTo>
                      <a:lnTo>
                        <a:pt x="21022" y="147331"/>
                      </a:lnTo>
                      <a:cubicBezTo>
                        <a:pt x="23896" y="147511"/>
                        <a:pt x="26232" y="149128"/>
                        <a:pt x="29107" y="152003"/>
                      </a:cubicBezTo>
                      <a:lnTo>
                        <a:pt x="29107" y="152003"/>
                      </a:lnTo>
                      <a:cubicBezTo>
                        <a:pt x="31802" y="154159"/>
                        <a:pt x="33599" y="154338"/>
                        <a:pt x="36294" y="154338"/>
                      </a:cubicBezTo>
                      <a:lnTo>
                        <a:pt x="36294" y="154338"/>
                      </a:lnTo>
                      <a:cubicBezTo>
                        <a:pt x="36653" y="154338"/>
                        <a:pt x="37192" y="154338"/>
                        <a:pt x="38090" y="154338"/>
                      </a:cubicBezTo>
                      <a:lnTo>
                        <a:pt x="38090" y="154338"/>
                      </a:lnTo>
                      <a:cubicBezTo>
                        <a:pt x="41325" y="154159"/>
                        <a:pt x="45996" y="155237"/>
                        <a:pt x="49410" y="160268"/>
                      </a:cubicBezTo>
                      <a:lnTo>
                        <a:pt x="49410" y="160268"/>
                      </a:lnTo>
                      <a:cubicBezTo>
                        <a:pt x="54081" y="166017"/>
                        <a:pt x="59112" y="169970"/>
                        <a:pt x="59831" y="169431"/>
                      </a:cubicBezTo>
                      <a:lnTo>
                        <a:pt x="59831" y="169431"/>
                      </a:lnTo>
                      <a:cubicBezTo>
                        <a:pt x="59831" y="169431"/>
                        <a:pt x="60190" y="169431"/>
                        <a:pt x="60729" y="166735"/>
                      </a:cubicBezTo>
                      <a:lnTo>
                        <a:pt x="60729" y="166735"/>
                      </a:lnTo>
                      <a:cubicBezTo>
                        <a:pt x="60909" y="166017"/>
                        <a:pt x="60909" y="165298"/>
                        <a:pt x="60909" y="164759"/>
                      </a:cubicBezTo>
                      <a:lnTo>
                        <a:pt x="60909" y="164759"/>
                      </a:lnTo>
                      <a:cubicBezTo>
                        <a:pt x="60909" y="161346"/>
                        <a:pt x="59651" y="162064"/>
                        <a:pt x="59112" y="158111"/>
                      </a:cubicBezTo>
                      <a:lnTo>
                        <a:pt x="59112" y="158111"/>
                      </a:lnTo>
                      <a:cubicBezTo>
                        <a:pt x="59292" y="155776"/>
                        <a:pt x="60549" y="154338"/>
                        <a:pt x="62706" y="152182"/>
                      </a:cubicBezTo>
                      <a:lnTo>
                        <a:pt x="62706" y="152182"/>
                      </a:lnTo>
                      <a:lnTo>
                        <a:pt x="62706" y="152182"/>
                      </a:lnTo>
                      <a:cubicBezTo>
                        <a:pt x="67736" y="146073"/>
                        <a:pt x="74205" y="130442"/>
                        <a:pt x="87680" y="128645"/>
                      </a:cubicBezTo>
                      <a:lnTo>
                        <a:pt x="87680" y="128645"/>
                      </a:lnTo>
                      <a:cubicBezTo>
                        <a:pt x="97203" y="126309"/>
                        <a:pt x="118763" y="112654"/>
                        <a:pt x="121638" y="109959"/>
                      </a:cubicBezTo>
                      <a:lnTo>
                        <a:pt x="121638" y="109959"/>
                      </a:lnTo>
                      <a:cubicBezTo>
                        <a:pt x="124692" y="104030"/>
                        <a:pt x="139246" y="88938"/>
                        <a:pt x="139964" y="86063"/>
                      </a:cubicBezTo>
                      <a:lnTo>
                        <a:pt x="139964" y="86063"/>
                      </a:lnTo>
                      <a:cubicBezTo>
                        <a:pt x="140144" y="85524"/>
                        <a:pt x="140324" y="85165"/>
                        <a:pt x="140324" y="84446"/>
                      </a:cubicBezTo>
                      <a:lnTo>
                        <a:pt x="140324" y="84446"/>
                      </a:lnTo>
                      <a:cubicBezTo>
                        <a:pt x="140324" y="83188"/>
                        <a:pt x="139785" y="81751"/>
                        <a:pt x="139605" y="79774"/>
                      </a:cubicBezTo>
                      <a:lnTo>
                        <a:pt x="139605" y="79774"/>
                      </a:lnTo>
                      <a:cubicBezTo>
                        <a:pt x="139605" y="75822"/>
                        <a:pt x="143738" y="73845"/>
                        <a:pt x="149846" y="73845"/>
                      </a:cubicBezTo>
                      <a:lnTo>
                        <a:pt x="149846" y="73845"/>
                      </a:lnTo>
                      <a:cubicBezTo>
                        <a:pt x="160267" y="72947"/>
                        <a:pt x="163322" y="63245"/>
                        <a:pt x="171227" y="59651"/>
                      </a:cubicBezTo>
                      <a:lnTo>
                        <a:pt x="171227" y="59651"/>
                      </a:lnTo>
                      <a:cubicBezTo>
                        <a:pt x="177156" y="56058"/>
                        <a:pt x="175899" y="54800"/>
                        <a:pt x="188116" y="45098"/>
                      </a:cubicBezTo>
                      <a:lnTo>
                        <a:pt x="188116" y="45098"/>
                      </a:lnTo>
                      <a:cubicBezTo>
                        <a:pt x="199076" y="36473"/>
                        <a:pt x="206802" y="13296"/>
                        <a:pt x="213270" y="6289"/>
                      </a:cubicBezTo>
                      <a:lnTo>
                        <a:pt x="213270" y="6289"/>
                      </a:lnTo>
                      <a:cubicBezTo>
                        <a:pt x="217403" y="3773"/>
                        <a:pt x="221895" y="180"/>
                        <a:pt x="227644" y="0"/>
                      </a:cubicBezTo>
                      <a:lnTo>
                        <a:pt x="227644" y="0"/>
                      </a:lnTo>
                      <a:cubicBezTo>
                        <a:pt x="230519" y="0"/>
                        <a:pt x="233573" y="1258"/>
                        <a:pt x="236089" y="3773"/>
                      </a:cubicBezTo>
                      <a:lnTo>
                        <a:pt x="236089" y="3773"/>
                      </a:lnTo>
                      <a:cubicBezTo>
                        <a:pt x="244174" y="10960"/>
                        <a:pt x="240760" y="20483"/>
                        <a:pt x="253517" y="30365"/>
                      </a:cubicBezTo>
                      <a:lnTo>
                        <a:pt x="253517" y="30365"/>
                      </a:lnTo>
                      <a:cubicBezTo>
                        <a:pt x="265375" y="40965"/>
                        <a:pt x="274359" y="47074"/>
                        <a:pt x="282624" y="48332"/>
                      </a:cubicBezTo>
                      <a:lnTo>
                        <a:pt x="282624" y="48332"/>
                      </a:lnTo>
                      <a:cubicBezTo>
                        <a:pt x="288014" y="48871"/>
                        <a:pt x="291428" y="52464"/>
                        <a:pt x="291248" y="56237"/>
                      </a:cubicBezTo>
                      <a:lnTo>
                        <a:pt x="291248" y="56237"/>
                      </a:lnTo>
                      <a:cubicBezTo>
                        <a:pt x="291248" y="59472"/>
                        <a:pt x="289631" y="61987"/>
                        <a:pt x="288373" y="64323"/>
                      </a:cubicBezTo>
                      <a:lnTo>
                        <a:pt x="288373" y="64323"/>
                      </a:lnTo>
                      <a:cubicBezTo>
                        <a:pt x="286936" y="67018"/>
                        <a:pt x="284780" y="71330"/>
                        <a:pt x="278491" y="71150"/>
                      </a:cubicBezTo>
                      <a:lnTo>
                        <a:pt x="278491" y="71150"/>
                      </a:lnTo>
                      <a:cubicBezTo>
                        <a:pt x="277234" y="71150"/>
                        <a:pt x="275796" y="70971"/>
                        <a:pt x="274000" y="70791"/>
                      </a:cubicBezTo>
                      <a:lnTo>
                        <a:pt x="274000" y="70791"/>
                      </a:lnTo>
                      <a:cubicBezTo>
                        <a:pt x="271844" y="70432"/>
                        <a:pt x="269687" y="70432"/>
                        <a:pt x="267891" y="70432"/>
                      </a:cubicBezTo>
                      <a:lnTo>
                        <a:pt x="267891" y="70432"/>
                      </a:lnTo>
                      <a:cubicBezTo>
                        <a:pt x="266633" y="70432"/>
                        <a:pt x="265555" y="70432"/>
                        <a:pt x="264657" y="70611"/>
                      </a:cubicBezTo>
                      <a:lnTo>
                        <a:pt x="264657" y="70611"/>
                      </a:lnTo>
                      <a:cubicBezTo>
                        <a:pt x="268609" y="72408"/>
                        <a:pt x="273101" y="73486"/>
                        <a:pt x="274000" y="78337"/>
                      </a:cubicBezTo>
                      <a:lnTo>
                        <a:pt x="274000" y="78337"/>
                      </a:lnTo>
                      <a:cubicBezTo>
                        <a:pt x="273640" y="81931"/>
                        <a:pt x="270766" y="82829"/>
                        <a:pt x="267172" y="84087"/>
                      </a:cubicBezTo>
                      <a:lnTo>
                        <a:pt x="267172" y="84087"/>
                      </a:lnTo>
                      <a:cubicBezTo>
                        <a:pt x="258368" y="86961"/>
                        <a:pt x="254415" y="88578"/>
                        <a:pt x="249564" y="88758"/>
                      </a:cubicBezTo>
                      <a:lnTo>
                        <a:pt x="249564" y="88758"/>
                      </a:lnTo>
                      <a:cubicBezTo>
                        <a:pt x="247947" y="88758"/>
                        <a:pt x="246510" y="88578"/>
                        <a:pt x="244713" y="88219"/>
                      </a:cubicBezTo>
                      <a:lnTo>
                        <a:pt x="244713" y="88219"/>
                      </a:lnTo>
                      <a:cubicBezTo>
                        <a:pt x="243455" y="88039"/>
                        <a:pt x="242377" y="87860"/>
                        <a:pt x="241479" y="87860"/>
                      </a:cubicBezTo>
                      <a:lnTo>
                        <a:pt x="241479" y="87860"/>
                      </a:lnTo>
                      <a:cubicBezTo>
                        <a:pt x="237886" y="88039"/>
                        <a:pt x="237706" y="88758"/>
                        <a:pt x="237706" y="89297"/>
                      </a:cubicBezTo>
                      <a:lnTo>
                        <a:pt x="237706" y="89297"/>
                      </a:lnTo>
                      <a:cubicBezTo>
                        <a:pt x="237706" y="89656"/>
                        <a:pt x="237886" y="90195"/>
                        <a:pt x="238245" y="90914"/>
                      </a:cubicBezTo>
                      <a:lnTo>
                        <a:pt x="238245" y="90914"/>
                      </a:lnTo>
                      <a:cubicBezTo>
                        <a:pt x="240760" y="95047"/>
                        <a:pt x="241838" y="100077"/>
                        <a:pt x="241838" y="104749"/>
                      </a:cubicBezTo>
                      <a:lnTo>
                        <a:pt x="241838" y="104749"/>
                      </a:lnTo>
                      <a:cubicBezTo>
                        <a:pt x="241838" y="108522"/>
                        <a:pt x="241120" y="112295"/>
                        <a:pt x="239862" y="115709"/>
                      </a:cubicBezTo>
                      <a:lnTo>
                        <a:pt x="239862" y="115709"/>
                      </a:lnTo>
                      <a:cubicBezTo>
                        <a:pt x="238425" y="119302"/>
                        <a:pt x="237167" y="122357"/>
                        <a:pt x="237167" y="123974"/>
                      </a:cubicBezTo>
                      <a:lnTo>
                        <a:pt x="237167" y="123974"/>
                      </a:lnTo>
                      <a:cubicBezTo>
                        <a:pt x="237347" y="125411"/>
                        <a:pt x="237167" y="125770"/>
                        <a:pt x="239682" y="127028"/>
                      </a:cubicBezTo>
                      <a:lnTo>
                        <a:pt x="239682" y="127028"/>
                      </a:lnTo>
                      <a:cubicBezTo>
                        <a:pt x="245791" y="130083"/>
                        <a:pt x="253158" y="134395"/>
                        <a:pt x="254056" y="140144"/>
                      </a:cubicBezTo>
                      <a:lnTo>
                        <a:pt x="254056" y="140144"/>
                      </a:lnTo>
                      <a:cubicBezTo>
                        <a:pt x="254236" y="141761"/>
                        <a:pt x="252798" y="143378"/>
                        <a:pt x="251361" y="143738"/>
                      </a:cubicBezTo>
                      <a:lnTo>
                        <a:pt x="251361" y="143738"/>
                      </a:lnTo>
                      <a:cubicBezTo>
                        <a:pt x="250283" y="144097"/>
                        <a:pt x="249564" y="144097"/>
                        <a:pt x="248486" y="144097"/>
                      </a:cubicBezTo>
                      <a:lnTo>
                        <a:pt x="248486" y="144097"/>
                      </a:lnTo>
                      <a:cubicBezTo>
                        <a:pt x="245791" y="144097"/>
                        <a:pt x="242377" y="143558"/>
                        <a:pt x="239503" y="143558"/>
                      </a:cubicBezTo>
                      <a:lnTo>
                        <a:pt x="239503" y="143558"/>
                      </a:lnTo>
                      <a:cubicBezTo>
                        <a:pt x="235909" y="143738"/>
                        <a:pt x="235550" y="144097"/>
                        <a:pt x="235550" y="144816"/>
                      </a:cubicBezTo>
                      <a:lnTo>
                        <a:pt x="235550" y="144816"/>
                      </a:lnTo>
                      <a:cubicBezTo>
                        <a:pt x="235550" y="145175"/>
                        <a:pt x="235550" y="145534"/>
                        <a:pt x="235729" y="146073"/>
                      </a:cubicBezTo>
                      <a:lnTo>
                        <a:pt x="235729" y="146073"/>
                      </a:lnTo>
                      <a:cubicBezTo>
                        <a:pt x="238425" y="154698"/>
                        <a:pt x="240940" y="156135"/>
                        <a:pt x="250283" y="160447"/>
                      </a:cubicBezTo>
                      <a:lnTo>
                        <a:pt x="250283" y="160447"/>
                      </a:lnTo>
                      <a:cubicBezTo>
                        <a:pt x="259267" y="164939"/>
                        <a:pt x="265735" y="175899"/>
                        <a:pt x="272383" y="182367"/>
                      </a:cubicBezTo>
                      <a:lnTo>
                        <a:pt x="272383" y="182367"/>
                      </a:lnTo>
                      <a:cubicBezTo>
                        <a:pt x="275437" y="186500"/>
                        <a:pt x="277952" y="189554"/>
                        <a:pt x="278132" y="193147"/>
                      </a:cubicBezTo>
                      <a:lnTo>
                        <a:pt x="278132" y="193147"/>
                      </a:lnTo>
                      <a:cubicBezTo>
                        <a:pt x="278132" y="195483"/>
                        <a:pt x="275437" y="197280"/>
                        <a:pt x="273461" y="197280"/>
                      </a:cubicBezTo>
                      <a:lnTo>
                        <a:pt x="273461" y="197280"/>
                      </a:lnTo>
                      <a:cubicBezTo>
                        <a:pt x="272742" y="197280"/>
                        <a:pt x="272203" y="197280"/>
                        <a:pt x="271305" y="197100"/>
                      </a:cubicBezTo>
                      <a:lnTo>
                        <a:pt x="271305" y="197100"/>
                      </a:lnTo>
                      <a:cubicBezTo>
                        <a:pt x="269508" y="196741"/>
                        <a:pt x="268070" y="196741"/>
                        <a:pt x="266633" y="196741"/>
                      </a:cubicBezTo>
                      <a:lnTo>
                        <a:pt x="266633" y="196741"/>
                      </a:lnTo>
                      <a:cubicBezTo>
                        <a:pt x="265196" y="196741"/>
                        <a:pt x="263938" y="196741"/>
                        <a:pt x="262680" y="196741"/>
                      </a:cubicBezTo>
                      <a:lnTo>
                        <a:pt x="262680" y="196741"/>
                      </a:lnTo>
                      <a:cubicBezTo>
                        <a:pt x="259985" y="196741"/>
                        <a:pt x="256931" y="196382"/>
                        <a:pt x="252798" y="193686"/>
                      </a:cubicBezTo>
                      <a:lnTo>
                        <a:pt x="252798" y="193686"/>
                      </a:lnTo>
                      <a:cubicBezTo>
                        <a:pt x="251900" y="192788"/>
                        <a:pt x="251361" y="192069"/>
                        <a:pt x="250822" y="191171"/>
                      </a:cubicBezTo>
                      <a:lnTo>
                        <a:pt x="250822" y="191171"/>
                      </a:lnTo>
                      <a:cubicBezTo>
                        <a:pt x="250103" y="191890"/>
                        <a:pt x="249385" y="192788"/>
                        <a:pt x="248307" y="193866"/>
                      </a:cubicBezTo>
                      <a:lnTo>
                        <a:pt x="248307" y="193866"/>
                      </a:lnTo>
                      <a:cubicBezTo>
                        <a:pt x="238425" y="202131"/>
                        <a:pt x="231777" y="200694"/>
                        <a:pt x="231956" y="210575"/>
                      </a:cubicBezTo>
                      <a:lnTo>
                        <a:pt x="231956" y="210575"/>
                      </a:lnTo>
                      <a:cubicBezTo>
                        <a:pt x="231956" y="211294"/>
                        <a:pt x="231956" y="212193"/>
                        <a:pt x="232136" y="213091"/>
                      </a:cubicBezTo>
                      <a:lnTo>
                        <a:pt x="232136" y="213091"/>
                      </a:lnTo>
                      <a:cubicBezTo>
                        <a:pt x="232316" y="215427"/>
                        <a:pt x="232495" y="217763"/>
                        <a:pt x="232495" y="220098"/>
                      </a:cubicBezTo>
                      <a:lnTo>
                        <a:pt x="232495" y="220098"/>
                      </a:lnTo>
                      <a:cubicBezTo>
                        <a:pt x="232495" y="235011"/>
                        <a:pt x="229082" y="250822"/>
                        <a:pt x="223691" y="258907"/>
                      </a:cubicBezTo>
                      <a:lnTo>
                        <a:pt x="223691" y="258907"/>
                      </a:lnTo>
                      <a:cubicBezTo>
                        <a:pt x="216145" y="266453"/>
                        <a:pt x="212552" y="265375"/>
                        <a:pt x="212552" y="272922"/>
                      </a:cubicBezTo>
                      <a:lnTo>
                        <a:pt x="212552" y="272922"/>
                      </a:lnTo>
                      <a:lnTo>
                        <a:pt x="210575" y="272922"/>
                      </a:lnTo>
                      <a:lnTo>
                        <a:pt x="212552" y="273461"/>
                      </a:lnTo>
                      <a:cubicBezTo>
                        <a:pt x="211294" y="282804"/>
                        <a:pt x="209497" y="281726"/>
                        <a:pt x="209677" y="286936"/>
                      </a:cubicBezTo>
                      <a:lnTo>
                        <a:pt x="209677" y="286936"/>
                      </a:lnTo>
                      <a:cubicBezTo>
                        <a:pt x="209677" y="288373"/>
                        <a:pt x="209677" y="290170"/>
                        <a:pt x="210036" y="292506"/>
                      </a:cubicBezTo>
                      <a:lnTo>
                        <a:pt x="210036" y="292506"/>
                      </a:lnTo>
                      <a:cubicBezTo>
                        <a:pt x="210755" y="296459"/>
                        <a:pt x="211114" y="299513"/>
                        <a:pt x="211114" y="302208"/>
                      </a:cubicBezTo>
                      <a:lnTo>
                        <a:pt x="211114" y="302208"/>
                      </a:lnTo>
                      <a:cubicBezTo>
                        <a:pt x="211114" y="310114"/>
                        <a:pt x="207880" y="314246"/>
                        <a:pt x="203029" y="321074"/>
                      </a:cubicBezTo>
                      <a:lnTo>
                        <a:pt x="203029" y="321074"/>
                      </a:lnTo>
                      <a:cubicBezTo>
                        <a:pt x="196202" y="329339"/>
                        <a:pt x="180570" y="344072"/>
                        <a:pt x="167993" y="348384"/>
                      </a:cubicBezTo>
                      <a:lnTo>
                        <a:pt x="167993" y="348384"/>
                      </a:lnTo>
                      <a:cubicBezTo>
                        <a:pt x="164759" y="349821"/>
                        <a:pt x="162963" y="350540"/>
                        <a:pt x="160986" y="350720"/>
                      </a:cubicBezTo>
                      <a:lnTo>
                        <a:pt x="160986" y="350720"/>
                      </a:lnTo>
                      <a:cubicBezTo>
                        <a:pt x="158830" y="351079"/>
                        <a:pt x="157033" y="348564"/>
                        <a:pt x="157033" y="347306"/>
                      </a:cubicBezTo>
                      <a:lnTo>
                        <a:pt x="157033" y="347306"/>
                      </a:lnTo>
                      <a:close/>
                      <a:moveTo>
                        <a:pt x="162603" y="345329"/>
                      </a:moveTo>
                      <a:cubicBezTo>
                        <a:pt x="163502" y="344970"/>
                        <a:pt x="164580" y="344611"/>
                        <a:pt x="166017" y="343892"/>
                      </a:cubicBezTo>
                      <a:lnTo>
                        <a:pt x="166017" y="343892"/>
                      </a:lnTo>
                      <a:cubicBezTo>
                        <a:pt x="176797" y="340299"/>
                        <a:pt x="192788" y="325745"/>
                        <a:pt x="198897" y="318199"/>
                      </a:cubicBezTo>
                      <a:lnTo>
                        <a:pt x="198897" y="318199"/>
                      </a:lnTo>
                      <a:cubicBezTo>
                        <a:pt x="203748" y="311012"/>
                        <a:pt x="205904" y="308676"/>
                        <a:pt x="205904" y="302388"/>
                      </a:cubicBezTo>
                      <a:lnTo>
                        <a:pt x="205904" y="302388"/>
                      </a:lnTo>
                      <a:cubicBezTo>
                        <a:pt x="205904" y="300052"/>
                        <a:pt x="205545" y="297177"/>
                        <a:pt x="204826" y="293404"/>
                      </a:cubicBezTo>
                      <a:lnTo>
                        <a:pt x="204826" y="293404"/>
                      </a:lnTo>
                      <a:cubicBezTo>
                        <a:pt x="204467" y="290709"/>
                        <a:pt x="204467" y="288733"/>
                        <a:pt x="204467" y="286936"/>
                      </a:cubicBezTo>
                      <a:lnTo>
                        <a:pt x="204467" y="286936"/>
                      </a:lnTo>
                      <a:cubicBezTo>
                        <a:pt x="204646" y="279749"/>
                        <a:pt x="206623" y="280648"/>
                        <a:pt x="207521" y="273640"/>
                      </a:cubicBezTo>
                      <a:lnTo>
                        <a:pt x="207521" y="273640"/>
                      </a:lnTo>
                      <a:cubicBezTo>
                        <a:pt x="207341" y="273461"/>
                        <a:pt x="207521" y="272922"/>
                        <a:pt x="207521" y="272922"/>
                      </a:cubicBezTo>
                      <a:lnTo>
                        <a:pt x="207521" y="272922"/>
                      </a:lnTo>
                      <a:cubicBezTo>
                        <a:pt x="207521" y="262141"/>
                        <a:pt x="214528" y="261063"/>
                        <a:pt x="219739" y="255673"/>
                      </a:cubicBezTo>
                      <a:lnTo>
                        <a:pt x="219739" y="255673"/>
                      </a:lnTo>
                      <a:cubicBezTo>
                        <a:pt x="223691" y="249564"/>
                        <a:pt x="227465" y="233933"/>
                        <a:pt x="227285" y="219918"/>
                      </a:cubicBezTo>
                      <a:lnTo>
                        <a:pt x="227285" y="219918"/>
                      </a:lnTo>
                      <a:cubicBezTo>
                        <a:pt x="227285" y="217583"/>
                        <a:pt x="227285" y="215427"/>
                        <a:pt x="227105" y="213450"/>
                      </a:cubicBezTo>
                      <a:lnTo>
                        <a:pt x="227105" y="213450"/>
                      </a:lnTo>
                      <a:cubicBezTo>
                        <a:pt x="226926" y="212372"/>
                        <a:pt x="226926" y="211294"/>
                        <a:pt x="226926" y="210396"/>
                      </a:cubicBezTo>
                      <a:lnTo>
                        <a:pt x="226926" y="210396"/>
                      </a:lnTo>
                      <a:cubicBezTo>
                        <a:pt x="227105" y="196561"/>
                        <a:pt x="237706" y="196561"/>
                        <a:pt x="244893" y="190093"/>
                      </a:cubicBezTo>
                      <a:lnTo>
                        <a:pt x="244893" y="190093"/>
                      </a:lnTo>
                      <a:cubicBezTo>
                        <a:pt x="249025" y="186320"/>
                        <a:pt x="247408" y="185601"/>
                        <a:pt x="251541" y="184164"/>
                      </a:cubicBezTo>
                      <a:lnTo>
                        <a:pt x="251541" y="184164"/>
                      </a:lnTo>
                      <a:cubicBezTo>
                        <a:pt x="254236" y="184523"/>
                        <a:pt x="254056" y="186140"/>
                        <a:pt x="254236" y="186320"/>
                      </a:cubicBezTo>
                      <a:lnTo>
                        <a:pt x="254236" y="186320"/>
                      </a:lnTo>
                      <a:cubicBezTo>
                        <a:pt x="254415" y="186679"/>
                        <a:pt x="254415" y="186859"/>
                        <a:pt x="254595" y="187218"/>
                      </a:cubicBezTo>
                      <a:lnTo>
                        <a:pt x="254595" y="187218"/>
                      </a:lnTo>
                      <a:cubicBezTo>
                        <a:pt x="254775" y="187937"/>
                        <a:pt x="255314" y="188835"/>
                        <a:pt x="256032" y="189554"/>
                      </a:cubicBezTo>
                      <a:lnTo>
                        <a:pt x="256032" y="189554"/>
                      </a:lnTo>
                      <a:cubicBezTo>
                        <a:pt x="258907" y="191351"/>
                        <a:pt x="260524" y="191351"/>
                        <a:pt x="262860" y="191530"/>
                      </a:cubicBezTo>
                      <a:lnTo>
                        <a:pt x="262860" y="191530"/>
                      </a:lnTo>
                      <a:cubicBezTo>
                        <a:pt x="264118" y="191530"/>
                        <a:pt x="265375" y="191530"/>
                        <a:pt x="266813" y="191530"/>
                      </a:cubicBezTo>
                      <a:lnTo>
                        <a:pt x="266813" y="191530"/>
                      </a:lnTo>
                      <a:cubicBezTo>
                        <a:pt x="268430" y="191530"/>
                        <a:pt x="270226" y="191710"/>
                        <a:pt x="272203" y="192069"/>
                      </a:cubicBezTo>
                      <a:lnTo>
                        <a:pt x="272203" y="192069"/>
                      </a:lnTo>
                      <a:cubicBezTo>
                        <a:pt x="272383" y="192069"/>
                        <a:pt x="272562" y="192069"/>
                        <a:pt x="272922" y="192069"/>
                      </a:cubicBezTo>
                      <a:lnTo>
                        <a:pt x="272922" y="192069"/>
                      </a:lnTo>
                      <a:cubicBezTo>
                        <a:pt x="272383" y="190632"/>
                        <a:pt x="270766" y="188116"/>
                        <a:pt x="268789" y="185601"/>
                      </a:cubicBezTo>
                      <a:lnTo>
                        <a:pt x="268789" y="185601"/>
                      </a:lnTo>
                      <a:cubicBezTo>
                        <a:pt x="261962" y="178594"/>
                        <a:pt x="255314" y="168173"/>
                        <a:pt x="248486" y="164939"/>
                      </a:cubicBezTo>
                      <a:lnTo>
                        <a:pt x="248486" y="164939"/>
                      </a:lnTo>
                      <a:cubicBezTo>
                        <a:pt x="239143" y="161166"/>
                        <a:pt x="233933" y="157393"/>
                        <a:pt x="231238" y="147511"/>
                      </a:cubicBezTo>
                      <a:lnTo>
                        <a:pt x="231238" y="147511"/>
                      </a:lnTo>
                      <a:cubicBezTo>
                        <a:pt x="230878" y="146612"/>
                        <a:pt x="230878" y="145714"/>
                        <a:pt x="230878" y="144816"/>
                      </a:cubicBezTo>
                      <a:lnTo>
                        <a:pt x="230878" y="144816"/>
                      </a:lnTo>
                      <a:cubicBezTo>
                        <a:pt x="231058" y="139426"/>
                        <a:pt x="236448" y="138527"/>
                        <a:pt x="239862" y="138527"/>
                      </a:cubicBezTo>
                      <a:lnTo>
                        <a:pt x="239862" y="138527"/>
                      </a:lnTo>
                      <a:cubicBezTo>
                        <a:pt x="242916" y="138527"/>
                        <a:pt x="246330" y="139066"/>
                        <a:pt x="248307" y="139066"/>
                      </a:cubicBezTo>
                      <a:lnTo>
                        <a:pt x="248307" y="139066"/>
                      </a:lnTo>
                      <a:cubicBezTo>
                        <a:pt x="247767" y="138348"/>
                        <a:pt x="246869" y="137449"/>
                        <a:pt x="245791" y="136730"/>
                      </a:cubicBezTo>
                      <a:lnTo>
                        <a:pt x="245791" y="136730"/>
                      </a:lnTo>
                      <a:cubicBezTo>
                        <a:pt x="243455" y="134754"/>
                        <a:pt x="240401" y="132957"/>
                        <a:pt x="238065" y="131879"/>
                      </a:cubicBezTo>
                      <a:lnTo>
                        <a:pt x="238065" y="131879"/>
                      </a:lnTo>
                      <a:cubicBezTo>
                        <a:pt x="234292" y="130622"/>
                        <a:pt x="232136" y="127388"/>
                        <a:pt x="232316" y="124153"/>
                      </a:cubicBezTo>
                      <a:lnTo>
                        <a:pt x="232316" y="124153"/>
                      </a:lnTo>
                      <a:cubicBezTo>
                        <a:pt x="232316" y="120740"/>
                        <a:pt x="233933" y="117506"/>
                        <a:pt x="235190" y="113912"/>
                      </a:cubicBezTo>
                      <a:lnTo>
                        <a:pt x="235190" y="113912"/>
                      </a:lnTo>
                      <a:cubicBezTo>
                        <a:pt x="236268" y="111217"/>
                        <a:pt x="236808" y="107983"/>
                        <a:pt x="236808" y="104929"/>
                      </a:cubicBezTo>
                      <a:lnTo>
                        <a:pt x="236808" y="104929"/>
                      </a:lnTo>
                      <a:cubicBezTo>
                        <a:pt x="236808" y="100976"/>
                        <a:pt x="235909" y="96843"/>
                        <a:pt x="233933" y="93430"/>
                      </a:cubicBezTo>
                      <a:lnTo>
                        <a:pt x="233933" y="93430"/>
                      </a:lnTo>
                      <a:cubicBezTo>
                        <a:pt x="233214" y="91992"/>
                        <a:pt x="232855" y="90734"/>
                        <a:pt x="232855" y="89297"/>
                      </a:cubicBezTo>
                      <a:lnTo>
                        <a:pt x="232855" y="89297"/>
                      </a:lnTo>
                      <a:cubicBezTo>
                        <a:pt x="232855" y="84626"/>
                        <a:pt x="237347" y="82649"/>
                        <a:pt x="241838" y="82649"/>
                      </a:cubicBezTo>
                      <a:lnTo>
                        <a:pt x="241838" y="82649"/>
                      </a:lnTo>
                      <a:cubicBezTo>
                        <a:pt x="243096" y="82649"/>
                        <a:pt x="244533" y="82829"/>
                        <a:pt x="245971" y="83009"/>
                      </a:cubicBezTo>
                      <a:lnTo>
                        <a:pt x="245971" y="83009"/>
                      </a:lnTo>
                      <a:cubicBezTo>
                        <a:pt x="247588" y="83188"/>
                        <a:pt x="248846" y="83368"/>
                        <a:pt x="249924" y="83368"/>
                      </a:cubicBezTo>
                      <a:lnTo>
                        <a:pt x="249924" y="83368"/>
                      </a:lnTo>
                      <a:cubicBezTo>
                        <a:pt x="253337" y="83368"/>
                        <a:pt x="256751" y="82110"/>
                        <a:pt x="265914" y="78876"/>
                      </a:cubicBezTo>
                      <a:lnTo>
                        <a:pt x="265914" y="78876"/>
                      </a:lnTo>
                      <a:cubicBezTo>
                        <a:pt x="267172" y="78517"/>
                        <a:pt x="268070" y="78157"/>
                        <a:pt x="268609" y="77978"/>
                      </a:cubicBezTo>
                      <a:lnTo>
                        <a:pt x="268609" y="77978"/>
                      </a:lnTo>
                      <a:cubicBezTo>
                        <a:pt x="268250" y="77798"/>
                        <a:pt x="267891" y="77439"/>
                        <a:pt x="267352" y="77079"/>
                      </a:cubicBezTo>
                      <a:lnTo>
                        <a:pt x="267352" y="77079"/>
                      </a:lnTo>
                      <a:cubicBezTo>
                        <a:pt x="265914" y="76181"/>
                        <a:pt x="263579" y="75283"/>
                        <a:pt x="260884" y="74025"/>
                      </a:cubicBezTo>
                      <a:lnTo>
                        <a:pt x="260884" y="74025"/>
                      </a:lnTo>
                      <a:cubicBezTo>
                        <a:pt x="259626" y="72947"/>
                        <a:pt x="258368" y="71869"/>
                        <a:pt x="258188" y="69713"/>
                      </a:cubicBezTo>
                      <a:lnTo>
                        <a:pt x="258188" y="69713"/>
                      </a:lnTo>
                      <a:cubicBezTo>
                        <a:pt x="259626" y="64502"/>
                        <a:pt x="263758" y="65401"/>
                        <a:pt x="267891" y="65041"/>
                      </a:cubicBezTo>
                      <a:lnTo>
                        <a:pt x="267891" y="65041"/>
                      </a:lnTo>
                      <a:cubicBezTo>
                        <a:pt x="270047" y="65041"/>
                        <a:pt x="272383" y="65221"/>
                        <a:pt x="274718" y="65580"/>
                      </a:cubicBezTo>
                      <a:lnTo>
                        <a:pt x="274718" y="65580"/>
                      </a:lnTo>
                      <a:cubicBezTo>
                        <a:pt x="276335" y="65760"/>
                        <a:pt x="277593" y="65940"/>
                        <a:pt x="278491" y="65940"/>
                      </a:cubicBezTo>
                      <a:lnTo>
                        <a:pt x="278491" y="65940"/>
                      </a:lnTo>
                      <a:cubicBezTo>
                        <a:pt x="282624" y="65580"/>
                        <a:pt x="281366" y="65401"/>
                        <a:pt x="284061" y="61448"/>
                      </a:cubicBezTo>
                      <a:lnTo>
                        <a:pt x="284061" y="61448"/>
                      </a:lnTo>
                      <a:cubicBezTo>
                        <a:pt x="285139" y="59651"/>
                        <a:pt x="286217" y="57495"/>
                        <a:pt x="286038" y="56237"/>
                      </a:cubicBezTo>
                      <a:lnTo>
                        <a:pt x="286038" y="56237"/>
                      </a:lnTo>
                      <a:cubicBezTo>
                        <a:pt x="285858" y="54980"/>
                        <a:pt x="286038" y="54261"/>
                        <a:pt x="281726" y="53363"/>
                      </a:cubicBezTo>
                      <a:lnTo>
                        <a:pt x="281726" y="53363"/>
                      </a:lnTo>
                      <a:cubicBezTo>
                        <a:pt x="271484" y="51925"/>
                        <a:pt x="261962" y="44918"/>
                        <a:pt x="250103" y="34317"/>
                      </a:cubicBezTo>
                      <a:lnTo>
                        <a:pt x="250103" y="34317"/>
                      </a:lnTo>
                      <a:cubicBezTo>
                        <a:pt x="236089" y="22998"/>
                        <a:pt x="238065" y="11140"/>
                        <a:pt x="232675" y="7546"/>
                      </a:cubicBezTo>
                      <a:lnTo>
                        <a:pt x="232675" y="7546"/>
                      </a:lnTo>
                      <a:cubicBezTo>
                        <a:pt x="230699" y="5570"/>
                        <a:pt x="229261" y="5211"/>
                        <a:pt x="227644" y="5211"/>
                      </a:cubicBezTo>
                      <a:lnTo>
                        <a:pt x="227644" y="5211"/>
                      </a:lnTo>
                      <a:cubicBezTo>
                        <a:pt x="224590" y="5031"/>
                        <a:pt x="220457" y="7906"/>
                        <a:pt x="216505" y="10241"/>
                      </a:cubicBezTo>
                      <a:lnTo>
                        <a:pt x="216505" y="10241"/>
                      </a:lnTo>
                      <a:cubicBezTo>
                        <a:pt x="212013" y="14374"/>
                        <a:pt x="203928" y="38989"/>
                        <a:pt x="191350" y="49051"/>
                      </a:cubicBezTo>
                      <a:lnTo>
                        <a:pt x="191350" y="49051"/>
                      </a:lnTo>
                      <a:cubicBezTo>
                        <a:pt x="179851" y="58214"/>
                        <a:pt x="181289" y="59472"/>
                        <a:pt x="173743" y="64143"/>
                      </a:cubicBezTo>
                      <a:lnTo>
                        <a:pt x="173743" y="64143"/>
                      </a:lnTo>
                      <a:cubicBezTo>
                        <a:pt x="168712" y="65580"/>
                        <a:pt x="164041" y="77259"/>
                        <a:pt x="150385" y="79056"/>
                      </a:cubicBezTo>
                      <a:lnTo>
                        <a:pt x="150385" y="79056"/>
                      </a:lnTo>
                      <a:cubicBezTo>
                        <a:pt x="147151" y="79056"/>
                        <a:pt x="145534" y="79415"/>
                        <a:pt x="144995" y="79774"/>
                      </a:cubicBezTo>
                      <a:lnTo>
                        <a:pt x="144995" y="79774"/>
                      </a:lnTo>
                      <a:lnTo>
                        <a:pt x="144995" y="79954"/>
                      </a:lnTo>
                      <a:cubicBezTo>
                        <a:pt x="144995" y="80493"/>
                        <a:pt x="145534" y="82290"/>
                        <a:pt x="145534" y="84626"/>
                      </a:cubicBezTo>
                      <a:lnTo>
                        <a:pt x="145534" y="84626"/>
                      </a:lnTo>
                      <a:cubicBezTo>
                        <a:pt x="145534" y="85704"/>
                        <a:pt x="145354" y="86961"/>
                        <a:pt x="144815" y="88039"/>
                      </a:cubicBezTo>
                      <a:lnTo>
                        <a:pt x="144815" y="88039"/>
                      </a:lnTo>
                      <a:cubicBezTo>
                        <a:pt x="142660" y="93430"/>
                        <a:pt x="128465" y="107624"/>
                        <a:pt x="125770" y="113014"/>
                      </a:cubicBezTo>
                      <a:lnTo>
                        <a:pt x="125770" y="113014"/>
                      </a:lnTo>
                      <a:cubicBezTo>
                        <a:pt x="121099" y="117506"/>
                        <a:pt x="100616" y="130622"/>
                        <a:pt x="88758" y="133676"/>
                      </a:cubicBezTo>
                      <a:lnTo>
                        <a:pt x="88758" y="133676"/>
                      </a:lnTo>
                      <a:cubicBezTo>
                        <a:pt x="78876" y="134574"/>
                        <a:pt x="72228" y="148050"/>
                        <a:pt x="66838" y="155416"/>
                      </a:cubicBezTo>
                      <a:lnTo>
                        <a:pt x="66838" y="155416"/>
                      </a:lnTo>
                      <a:lnTo>
                        <a:pt x="64862" y="153799"/>
                      </a:lnTo>
                      <a:lnTo>
                        <a:pt x="66658" y="155596"/>
                      </a:lnTo>
                      <a:cubicBezTo>
                        <a:pt x="64502" y="157752"/>
                        <a:pt x="64323" y="158111"/>
                        <a:pt x="64502" y="158111"/>
                      </a:cubicBezTo>
                      <a:lnTo>
                        <a:pt x="64502" y="158111"/>
                      </a:lnTo>
                      <a:cubicBezTo>
                        <a:pt x="63963" y="158111"/>
                        <a:pt x="66299" y="159908"/>
                        <a:pt x="66299" y="164759"/>
                      </a:cubicBezTo>
                      <a:lnTo>
                        <a:pt x="66299" y="164759"/>
                      </a:lnTo>
                      <a:cubicBezTo>
                        <a:pt x="66299" y="165478"/>
                        <a:pt x="66299" y="166376"/>
                        <a:pt x="66119" y="167454"/>
                      </a:cubicBezTo>
                      <a:lnTo>
                        <a:pt x="66119" y="167454"/>
                      </a:lnTo>
                      <a:cubicBezTo>
                        <a:pt x="65760" y="171048"/>
                        <a:pt x="63784" y="174462"/>
                        <a:pt x="60190" y="174462"/>
                      </a:cubicBezTo>
                      <a:lnTo>
                        <a:pt x="60190" y="174462"/>
                      </a:lnTo>
                      <a:cubicBezTo>
                        <a:pt x="55159" y="174102"/>
                        <a:pt x="51207" y="169251"/>
                        <a:pt x="45637" y="163322"/>
                      </a:cubicBezTo>
                      <a:lnTo>
                        <a:pt x="45637" y="163322"/>
                      </a:lnTo>
                      <a:cubicBezTo>
                        <a:pt x="42582" y="159189"/>
                        <a:pt x="41325" y="159549"/>
                        <a:pt x="38270" y="159369"/>
                      </a:cubicBezTo>
                      <a:lnTo>
                        <a:pt x="38270" y="159369"/>
                      </a:lnTo>
                      <a:cubicBezTo>
                        <a:pt x="37911" y="159369"/>
                        <a:pt x="37192" y="159369"/>
                        <a:pt x="36473" y="159369"/>
                      </a:cubicBezTo>
                      <a:lnTo>
                        <a:pt x="36473" y="159369"/>
                      </a:lnTo>
                      <a:cubicBezTo>
                        <a:pt x="33778" y="159369"/>
                        <a:pt x="29826" y="159010"/>
                        <a:pt x="25873" y="155596"/>
                      </a:cubicBezTo>
                      <a:lnTo>
                        <a:pt x="25873" y="155596"/>
                      </a:lnTo>
                      <a:cubicBezTo>
                        <a:pt x="23178" y="152721"/>
                        <a:pt x="21381" y="152182"/>
                        <a:pt x="21201" y="152182"/>
                      </a:cubicBezTo>
                      <a:lnTo>
                        <a:pt x="21201" y="152182"/>
                      </a:lnTo>
                      <a:cubicBezTo>
                        <a:pt x="20842" y="151823"/>
                        <a:pt x="19225" y="153979"/>
                        <a:pt x="16350" y="158291"/>
                      </a:cubicBezTo>
                      <a:lnTo>
                        <a:pt x="16350" y="158291"/>
                      </a:lnTo>
                      <a:cubicBezTo>
                        <a:pt x="10780" y="164041"/>
                        <a:pt x="9163" y="164220"/>
                        <a:pt x="7726" y="171946"/>
                      </a:cubicBezTo>
                      <a:lnTo>
                        <a:pt x="7726" y="171946"/>
                      </a:lnTo>
                      <a:cubicBezTo>
                        <a:pt x="6468" y="175540"/>
                        <a:pt x="5031" y="185781"/>
                        <a:pt x="5031" y="195483"/>
                      </a:cubicBezTo>
                      <a:lnTo>
                        <a:pt x="5031" y="195483"/>
                      </a:lnTo>
                      <a:cubicBezTo>
                        <a:pt x="5031" y="204107"/>
                        <a:pt x="6289" y="212911"/>
                        <a:pt x="8624" y="215966"/>
                      </a:cubicBezTo>
                      <a:lnTo>
                        <a:pt x="8624" y="215966"/>
                      </a:lnTo>
                      <a:cubicBezTo>
                        <a:pt x="12757" y="221176"/>
                        <a:pt x="16710" y="223332"/>
                        <a:pt x="16889" y="228723"/>
                      </a:cubicBezTo>
                      <a:lnTo>
                        <a:pt x="16889" y="228723"/>
                      </a:lnTo>
                      <a:cubicBezTo>
                        <a:pt x="16889" y="231058"/>
                        <a:pt x="15811" y="233394"/>
                        <a:pt x="14014" y="236269"/>
                      </a:cubicBezTo>
                      <a:lnTo>
                        <a:pt x="14014" y="236269"/>
                      </a:lnTo>
                      <a:cubicBezTo>
                        <a:pt x="13116" y="237347"/>
                        <a:pt x="13116" y="238065"/>
                        <a:pt x="13116" y="238245"/>
                      </a:cubicBezTo>
                      <a:lnTo>
                        <a:pt x="13116" y="238245"/>
                      </a:lnTo>
                      <a:cubicBezTo>
                        <a:pt x="11679" y="238964"/>
                        <a:pt x="20842" y="241838"/>
                        <a:pt x="28748" y="256032"/>
                      </a:cubicBezTo>
                      <a:lnTo>
                        <a:pt x="28748" y="256032"/>
                      </a:lnTo>
                      <a:cubicBezTo>
                        <a:pt x="38450" y="272562"/>
                        <a:pt x="39708" y="290350"/>
                        <a:pt x="39887" y="303825"/>
                      </a:cubicBezTo>
                      <a:lnTo>
                        <a:pt x="39887" y="303825"/>
                      </a:lnTo>
                      <a:cubicBezTo>
                        <a:pt x="40606" y="316402"/>
                        <a:pt x="41325" y="315145"/>
                        <a:pt x="54441" y="317121"/>
                      </a:cubicBezTo>
                      <a:lnTo>
                        <a:pt x="54441" y="317121"/>
                      </a:lnTo>
                      <a:cubicBezTo>
                        <a:pt x="66658" y="317121"/>
                        <a:pt x="72408" y="311192"/>
                        <a:pt x="79235" y="307059"/>
                      </a:cubicBezTo>
                      <a:lnTo>
                        <a:pt x="79235" y="307059"/>
                      </a:lnTo>
                      <a:cubicBezTo>
                        <a:pt x="80134" y="306341"/>
                        <a:pt x="81032" y="305981"/>
                        <a:pt x="81930" y="305981"/>
                      </a:cubicBezTo>
                      <a:lnTo>
                        <a:pt x="81930" y="305981"/>
                      </a:lnTo>
                      <a:cubicBezTo>
                        <a:pt x="85704" y="306341"/>
                        <a:pt x="86063" y="309575"/>
                        <a:pt x="86422" y="311551"/>
                      </a:cubicBezTo>
                      <a:lnTo>
                        <a:pt x="86422" y="311551"/>
                      </a:lnTo>
                      <a:cubicBezTo>
                        <a:pt x="86782" y="313887"/>
                        <a:pt x="86782" y="316762"/>
                        <a:pt x="86782" y="319636"/>
                      </a:cubicBezTo>
                      <a:lnTo>
                        <a:pt x="86782" y="319636"/>
                      </a:lnTo>
                      <a:cubicBezTo>
                        <a:pt x="86782" y="320714"/>
                        <a:pt x="86782" y="321792"/>
                        <a:pt x="86782" y="322870"/>
                      </a:cubicBezTo>
                      <a:lnTo>
                        <a:pt x="86782" y="322870"/>
                      </a:lnTo>
                      <a:cubicBezTo>
                        <a:pt x="86782" y="326105"/>
                        <a:pt x="86961" y="329339"/>
                        <a:pt x="87321" y="330417"/>
                      </a:cubicBezTo>
                      <a:lnTo>
                        <a:pt x="87321" y="330417"/>
                      </a:lnTo>
                      <a:cubicBezTo>
                        <a:pt x="87680" y="330417"/>
                        <a:pt x="88219" y="330417"/>
                        <a:pt x="88758" y="330417"/>
                      </a:cubicBezTo>
                      <a:lnTo>
                        <a:pt x="88758" y="330417"/>
                      </a:lnTo>
                      <a:cubicBezTo>
                        <a:pt x="93609" y="330417"/>
                        <a:pt x="104030" y="327901"/>
                        <a:pt x="111397" y="323589"/>
                      </a:cubicBezTo>
                      <a:lnTo>
                        <a:pt x="111397" y="323589"/>
                      </a:lnTo>
                      <a:cubicBezTo>
                        <a:pt x="115888" y="321792"/>
                        <a:pt x="119482" y="321074"/>
                        <a:pt x="122716" y="321074"/>
                      </a:cubicBezTo>
                      <a:lnTo>
                        <a:pt x="122716" y="321074"/>
                      </a:lnTo>
                      <a:cubicBezTo>
                        <a:pt x="127208" y="321074"/>
                        <a:pt x="130442" y="322870"/>
                        <a:pt x="133496" y="325206"/>
                      </a:cubicBezTo>
                      <a:lnTo>
                        <a:pt x="133496" y="325206"/>
                      </a:lnTo>
                      <a:cubicBezTo>
                        <a:pt x="137090" y="327362"/>
                        <a:pt x="138886" y="328081"/>
                        <a:pt x="140683" y="328081"/>
                      </a:cubicBezTo>
                      <a:lnTo>
                        <a:pt x="140683" y="328081"/>
                      </a:lnTo>
                      <a:cubicBezTo>
                        <a:pt x="142300" y="328081"/>
                        <a:pt x="144097" y="327542"/>
                        <a:pt x="146612" y="326644"/>
                      </a:cubicBezTo>
                      <a:lnTo>
                        <a:pt x="146612" y="326644"/>
                      </a:lnTo>
                      <a:cubicBezTo>
                        <a:pt x="149307" y="324847"/>
                        <a:pt x="152182" y="323769"/>
                        <a:pt x="155057" y="323769"/>
                      </a:cubicBezTo>
                      <a:lnTo>
                        <a:pt x="155057" y="323769"/>
                      </a:lnTo>
                      <a:cubicBezTo>
                        <a:pt x="160088" y="323769"/>
                        <a:pt x="163681" y="328440"/>
                        <a:pt x="163681" y="335448"/>
                      </a:cubicBezTo>
                      <a:lnTo>
                        <a:pt x="163681" y="335448"/>
                      </a:lnTo>
                      <a:lnTo>
                        <a:pt x="163681" y="339580"/>
                      </a:lnTo>
                      <a:lnTo>
                        <a:pt x="163322" y="339400"/>
                      </a:lnTo>
                      <a:cubicBezTo>
                        <a:pt x="163322" y="342095"/>
                        <a:pt x="162963" y="344072"/>
                        <a:pt x="162603" y="345329"/>
                      </a:cubicBezTo>
                      <a:lnTo>
                        <a:pt x="162603" y="345329"/>
                      </a:lnTo>
                      <a:close/>
                      <a:moveTo>
                        <a:pt x="81212" y="311012"/>
                      </a:moveTo>
                      <a:lnTo>
                        <a:pt x="81212" y="311012"/>
                      </a:lnTo>
                      <a:lnTo>
                        <a:pt x="81212" y="311012"/>
                      </a:lnTo>
                      <a:lnTo>
                        <a:pt x="81212" y="311012"/>
                      </a:lnTo>
                      <a:lnTo>
                        <a:pt x="81212" y="311012"/>
                      </a:lnTo>
                      <a:lnTo>
                        <a:pt x="81212" y="311012"/>
                      </a:lnTo>
                      <a:close/>
                    </a:path>
                  </a:pathLst>
                </a:custGeom>
                <a:grpFill/>
                <a:ln w="17953" cap="flat">
                  <a:noFill/>
                  <a:prstDash val="solid"/>
                  <a:miter/>
                </a:ln>
              </p:spPr>
              <p:txBody>
                <a:bodyPr rtlCol="0" anchor="ctr"/>
                <a:lstStyle/>
                <a:p>
                  <a:endParaRPr lang="zh-CN" altLang="en-US" sz="1050"/>
                </a:p>
              </p:txBody>
            </p:sp>
          </p:grpSp>
          <p:grpSp>
            <p:nvGrpSpPr>
              <p:cNvPr id="355" name="图形 1"/>
              <p:cNvGrpSpPr/>
              <p:nvPr/>
            </p:nvGrpSpPr>
            <p:grpSpPr>
              <a:xfrm>
                <a:off x="3944111" y="4448793"/>
                <a:ext cx="1073179" cy="902312"/>
                <a:chOff x="5317322" y="4646483"/>
                <a:chExt cx="1073179" cy="902312"/>
              </a:xfrm>
              <a:solidFill>
                <a:srgbClr val="0070C0"/>
              </a:solidFill>
            </p:grpSpPr>
            <p:sp>
              <p:nvSpPr>
                <p:cNvPr id="3036" name="任意多边形: 形状 1048"/>
                <p:cNvSpPr/>
                <p:nvPr/>
              </p:nvSpPr>
              <p:spPr>
                <a:xfrm>
                  <a:off x="5320564" y="4648967"/>
                  <a:ext cx="1068694" cy="896628"/>
                </a:xfrm>
                <a:custGeom>
                  <a:avLst/>
                  <a:gdLst>
                    <a:gd name="connsiteX0" fmla="*/ 96477 w 1068694"/>
                    <a:gd name="connsiteY0" fmla="*/ 717820 h 896628"/>
                    <a:gd name="connsiteX1" fmla="*/ 91086 w 1068694"/>
                    <a:gd name="connsiteY1" fmla="*/ 672543 h 896628"/>
                    <a:gd name="connsiteX2" fmla="*/ 68448 w 1068694"/>
                    <a:gd name="connsiteY2" fmla="*/ 626008 h 896628"/>
                    <a:gd name="connsiteX3" fmla="*/ 48504 w 1068694"/>
                    <a:gd name="connsiteY3" fmla="*/ 582168 h 896628"/>
                    <a:gd name="connsiteX4" fmla="*/ 36466 w 1068694"/>
                    <a:gd name="connsiteY4" fmla="*/ 547671 h 896628"/>
                    <a:gd name="connsiteX5" fmla="*/ 24428 w 1068694"/>
                    <a:gd name="connsiteY5" fmla="*/ 518384 h 896628"/>
                    <a:gd name="connsiteX6" fmla="*/ 5922 w 1068694"/>
                    <a:gd name="connsiteY6" fmla="*/ 499878 h 896628"/>
                    <a:gd name="connsiteX7" fmla="*/ 9875 w 1068694"/>
                    <a:gd name="connsiteY7" fmla="*/ 493230 h 896628"/>
                    <a:gd name="connsiteX8" fmla="*/ 17780 w 1068694"/>
                    <a:gd name="connsiteY8" fmla="*/ 493230 h 896628"/>
                    <a:gd name="connsiteX9" fmla="*/ 4485 w 1068694"/>
                    <a:gd name="connsiteY9" fmla="*/ 456038 h 896628"/>
                    <a:gd name="connsiteX10" fmla="*/ 4305 w 1068694"/>
                    <a:gd name="connsiteY10" fmla="*/ 418846 h 896628"/>
                    <a:gd name="connsiteX11" fmla="*/ 1430 w 1068694"/>
                    <a:gd name="connsiteY11" fmla="*/ 365663 h 896628"/>
                    <a:gd name="connsiteX12" fmla="*/ 5383 w 1068694"/>
                    <a:gd name="connsiteY12" fmla="*/ 356320 h 896628"/>
                    <a:gd name="connsiteX13" fmla="*/ 14726 w 1068694"/>
                    <a:gd name="connsiteY13" fmla="*/ 372311 h 896628"/>
                    <a:gd name="connsiteX14" fmla="*/ 21194 w 1068694"/>
                    <a:gd name="connsiteY14" fmla="*/ 352367 h 896628"/>
                    <a:gd name="connsiteX15" fmla="*/ 60722 w 1068694"/>
                    <a:gd name="connsiteY15" fmla="*/ 327034 h 896628"/>
                    <a:gd name="connsiteX16" fmla="*/ 81744 w 1068694"/>
                    <a:gd name="connsiteY16" fmla="*/ 314996 h 896628"/>
                    <a:gd name="connsiteX17" fmla="*/ 108155 w 1068694"/>
                    <a:gd name="connsiteY17" fmla="*/ 314996 h 896628"/>
                    <a:gd name="connsiteX18" fmla="*/ 155589 w 1068694"/>
                    <a:gd name="connsiteY18" fmla="*/ 288224 h 896628"/>
                    <a:gd name="connsiteX19" fmla="*/ 193679 w 1068694"/>
                    <a:gd name="connsiteY19" fmla="*/ 269539 h 896628"/>
                    <a:gd name="connsiteX20" fmla="*/ 205358 w 1068694"/>
                    <a:gd name="connsiteY20" fmla="*/ 238994 h 896628"/>
                    <a:gd name="connsiteX21" fmla="*/ 217216 w 1068694"/>
                    <a:gd name="connsiteY21" fmla="*/ 223004 h 896628"/>
                    <a:gd name="connsiteX22" fmla="*/ 219731 w 1068694"/>
                    <a:gd name="connsiteY22" fmla="*/ 191022 h 896628"/>
                    <a:gd name="connsiteX23" fmla="*/ 235543 w 1068694"/>
                    <a:gd name="connsiteY23" fmla="*/ 180421 h 896628"/>
                    <a:gd name="connsiteX24" fmla="*/ 254049 w 1068694"/>
                    <a:gd name="connsiteY24" fmla="*/ 200365 h 896628"/>
                    <a:gd name="connsiteX25" fmla="*/ 253869 w 1068694"/>
                    <a:gd name="connsiteY25" fmla="*/ 172516 h 896628"/>
                    <a:gd name="connsiteX26" fmla="*/ 280281 w 1068694"/>
                    <a:gd name="connsiteY26" fmla="*/ 184374 h 896628"/>
                    <a:gd name="connsiteX27" fmla="*/ 274891 w 1068694"/>
                    <a:gd name="connsiteY27" fmla="*/ 160478 h 896628"/>
                    <a:gd name="connsiteX28" fmla="*/ 291960 w 1068694"/>
                    <a:gd name="connsiteY28" fmla="*/ 149877 h 896628"/>
                    <a:gd name="connsiteX29" fmla="*/ 289264 w 1068694"/>
                    <a:gd name="connsiteY29" fmla="*/ 138019 h 896628"/>
                    <a:gd name="connsiteX30" fmla="*/ 294475 w 1068694"/>
                    <a:gd name="connsiteY30" fmla="*/ 115380 h 896628"/>
                    <a:gd name="connsiteX31" fmla="*/ 316754 w 1068694"/>
                    <a:gd name="connsiteY31" fmla="*/ 96694 h 896628"/>
                    <a:gd name="connsiteX32" fmla="*/ 326097 w 1068694"/>
                    <a:gd name="connsiteY32" fmla="*/ 104600 h 896628"/>
                    <a:gd name="connsiteX33" fmla="*/ 335261 w 1068694"/>
                    <a:gd name="connsiteY33" fmla="*/ 96694 h 896628"/>
                    <a:gd name="connsiteX34" fmla="*/ 364367 w 1068694"/>
                    <a:gd name="connsiteY34" fmla="*/ 121848 h 896628"/>
                    <a:gd name="connsiteX35" fmla="*/ 374968 w 1068694"/>
                    <a:gd name="connsiteY35" fmla="*/ 137839 h 896628"/>
                    <a:gd name="connsiteX36" fmla="*/ 392037 w 1068694"/>
                    <a:gd name="connsiteY36" fmla="*/ 124543 h 896628"/>
                    <a:gd name="connsiteX37" fmla="*/ 417191 w 1068694"/>
                    <a:gd name="connsiteY37" fmla="*/ 137839 h 896628"/>
                    <a:gd name="connsiteX38" fmla="*/ 411801 w 1068694"/>
                    <a:gd name="connsiteY38" fmla="*/ 105858 h 896628"/>
                    <a:gd name="connsiteX39" fmla="*/ 419706 w 1068694"/>
                    <a:gd name="connsiteY39" fmla="*/ 80524 h 896628"/>
                    <a:gd name="connsiteX40" fmla="*/ 428869 w 1068694"/>
                    <a:gd name="connsiteY40" fmla="*/ 72618 h 896628"/>
                    <a:gd name="connsiteX41" fmla="*/ 428869 w 1068694"/>
                    <a:gd name="connsiteY41" fmla="*/ 55370 h 896628"/>
                    <a:gd name="connsiteX42" fmla="*/ 460492 w 1068694"/>
                    <a:gd name="connsiteY42" fmla="*/ 36684 h 896628"/>
                    <a:gd name="connsiteX43" fmla="*/ 490856 w 1068694"/>
                    <a:gd name="connsiteY43" fmla="*/ 44589 h 896628"/>
                    <a:gd name="connsiteX44" fmla="*/ 492114 w 1068694"/>
                    <a:gd name="connsiteY44" fmla="*/ 31294 h 896628"/>
                    <a:gd name="connsiteX45" fmla="*/ 481513 w 1068694"/>
                    <a:gd name="connsiteY45" fmla="*/ 17998 h 896628"/>
                    <a:gd name="connsiteX46" fmla="*/ 481513 w 1068694"/>
                    <a:gd name="connsiteY46" fmla="*/ 10092 h 896628"/>
                    <a:gd name="connsiteX47" fmla="*/ 510620 w 1068694"/>
                    <a:gd name="connsiteY47" fmla="*/ 17998 h 896628"/>
                    <a:gd name="connsiteX48" fmla="*/ 544938 w 1068694"/>
                    <a:gd name="connsiteY48" fmla="*/ 36504 h 896628"/>
                    <a:gd name="connsiteX49" fmla="*/ 580513 w 1068694"/>
                    <a:gd name="connsiteY49" fmla="*/ 43152 h 896628"/>
                    <a:gd name="connsiteX50" fmla="*/ 591113 w 1068694"/>
                    <a:gd name="connsiteY50" fmla="*/ 43152 h 896628"/>
                    <a:gd name="connsiteX51" fmla="*/ 604229 w 1068694"/>
                    <a:gd name="connsiteY51" fmla="*/ 37762 h 896628"/>
                    <a:gd name="connsiteX52" fmla="*/ 601714 w 1068694"/>
                    <a:gd name="connsiteY52" fmla="*/ 53753 h 896628"/>
                    <a:gd name="connsiteX53" fmla="*/ 592551 w 1068694"/>
                    <a:gd name="connsiteY53" fmla="*/ 69744 h 896628"/>
                    <a:gd name="connsiteX54" fmla="*/ 579435 w 1068694"/>
                    <a:gd name="connsiteY54" fmla="*/ 85734 h 896628"/>
                    <a:gd name="connsiteX55" fmla="*/ 579435 w 1068694"/>
                    <a:gd name="connsiteY55" fmla="*/ 104420 h 896628"/>
                    <a:gd name="connsiteX56" fmla="*/ 579614 w 1068694"/>
                    <a:gd name="connsiteY56" fmla="*/ 133707 h 896628"/>
                    <a:gd name="connsiteX57" fmla="*/ 612674 w 1068694"/>
                    <a:gd name="connsiteY57" fmla="*/ 157603 h 896628"/>
                    <a:gd name="connsiteX58" fmla="*/ 643038 w 1068694"/>
                    <a:gd name="connsiteY58" fmla="*/ 169461 h 896628"/>
                    <a:gd name="connsiteX59" fmla="*/ 681309 w 1068694"/>
                    <a:gd name="connsiteY59" fmla="*/ 190663 h 896628"/>
                    <a:gd name="connsiteX60" fmla="*/ 710415 w 1068694"/>
                    <a:gd name="connsiteY60" fmla="*/ 211864 h 896628"/>
                    <a:gd name="connsiteX61" fmla="*/ 728742 w 1068694"/>
                    <a:gd name="connsiteY61" fmla="*/ 193178 h 896628"/>
                    <a:gd name="connsiteX62" fmla="*/ 740420 w 1068694"/>
                    <a:gd name="connsiteY62" fmla="*/ 152033 h 896628"/>
                    <a:gd name="connsiteX63" fmla="*/ 741498 w 1068694"/>
                    <a:gd name="connsiteY63" fmla="*/ 101545 h 896628"/>
                    <a:gd name="connsiteX64" fmla="*/ 746530 w 1068694"/>
                    <a:gd name="connsiteY64" fmla="*/ 44410 h 896628"/>
                    <a:gd name="connsiteX65" fmla="*/ 754255 w 1068694"/>
                    <a:gd name="connsiteY65" fmla="*/ 15123 h 896628"/>
                    <a:gd name="connsiteX66" fmla="*/ 766114 w 1068694"/>
                    <a:gd name="connsiteY66" fmla="*/ 3085 h 896628"/>
                    <a:gd name="connsiteX67" fmla="*/ 777972 w 1068694"/>
                    <a:gd name="connsiteY67" fmla="*/ 23029 h 896628"/>
                    <a:gd name="connsiteX68" fmla="*/ 799173 w 1068694"/>
                    <a:gd name="connsiteY68" fmla="*/ 68126 h 896628"/>
                    <a:gd name="connsiteX69" fmla="*/ 804563 w 1068694"/>
                    <a:gd name="connsiteY69" fmla="*/ 101366 h 896628"/>
                    <a:gd name="connsiteX70" fmla="*/ 828280 w 1068694"/>
                    <a:gd name="connsiteY70" fmla="*/ 103881 h 896628"/>
                    <a:gd name="connsiteX71" fmla="*/ 846786 w 1068694"/>
                    <a:gd name="connsiteY71" fmla="*/ 125083 h 896628"/>
                    <a:gd name="connsiteX72" fmla="*/ 856129 w 1068694"/>
                    <a:gd name="connsiteY72" fmla="*/ 163532 h 896628"/>
                    <a:gd name="connsiteX73" fmla="*/ 869425 w 1068694"/>
                    <a:gd name="connsiteY73" fmla="*/ 195514 h 896628"/>
                    <a:gd name="connsiteX74" fmla="*/ 872120 w 1068694"/>
                    <a:gd name="connsiteY74" fmla="*/ 219410 h 896628"/>
                    <a:gd name="connsiteX75" fmla="*/ 883978 w 1068694"/>
                    <a:gd name="connsiteY75" fmla="*/ 235401 h 896628"/>
                    <a:gd name="connsiteX76" fmla="*/ 895837 w 1068694"/>
                    <a:gd name="connsiteY76" fmla="*/ 254087 h 896628"/>
                    <a:gd name="connsiteX77" fmla="*/ 930154 w 1068694"/>
                    <a:gd name="connsiteY77" fmla="*/ 280499 h 896628"/>
                    <a:gd name="connsiteX78" fmla="*/ 956746 w 1068694"/>
                    <a:gd name="connsiteY78" fmla="*/ 318948 h 896628"/>
                    <a:gd name="connsiteX79" fmla="*/ 963393 w 1068694"/>
                    <a:gd name="connsiteY79" fmla="*/ 350930 h 896628"/>
                    <a:gd name="connsiteX80" fmla="*/ 973994 w 1068694"/>
                    <a:gd name="connsiteY80" fmla="*/ 354883 h 896628"/>
                    <a:gd name="connsiteX81" fmla="*/ 984594 w 1068694"/>
                    <a:gd name="connsiteY81" fmla="*/ 352188 h 896628"/>
                    <a:gd name="connsiteX82" fmla="*/ 996453 w 1068694"/>
                    <a:gd name="connsiteY82" fmla="*/ 369436 h 896628"/>
                    <a:gd name="connsiteX83" fmla="*/ 1004538 w 1068694"/>
                    <a:gd name="connsiteY83" fmla="*/ 401238 h 896628"/>
                    <a:gd name="connsiteX84" fmla="*/ 1026997 w 1068694"/>
                    <a:gd name="connsiteY84" fmla="*/ 419744 h 896628"/>
                    <a:gd name="connsiteX85" fmla="*/ 1046941 w 1068694"/>
                    <a:gd name="connsiteY85" fmla="*/ 451546 h 896628"/>
                    <a:gd name="connsiteX86" fmla="*/ 1058979 w 1068694"/>
                    <a:gd name="connsiteY86" fmla="*/ 476700 h 896628"/>
                    <a:gd name="connsiteX87" fmla="*/ 1061854 w 1068694"/>
                    <a:gd name="connsiteY87" fmla="*/ 517845 h 896628"/>
                    <a:gd name="connsiteX88" fmla="*/ 1068501 w 1068694"/>
                    <a:gd name="connsiteY88" fmla="*/ 552342 h 896628"/>
                    <a:gd name="connsiteX89" fmla="*/ 1060776 w 1068694"/>
                    <a:gd name="connsiteY89" fmla="*/ 576238 h 896628"/>
                    <a:gd name="connsiteX90" fmla="*/ 1063471 w 1068694"/>
                    <a:gd name="connsiteY90" fmla="*/ 593487 h 896628"/>
                    <a:gd name="connsiteX91" fmla="*/ 1054307 w 1068694"/>
                    <a:gd name="connsiteY91" fmla="*/ 627984 h 896628"/>
                    <a:gd name="connsiteX92" fmla="*/ 1054307 w 1068694"/>
                    <a:gd name="connsiteY92" fmla="*/ 651881 h 896628"/>
                    <a:gd name="connsiteX93" fmla="*/ 1034723 w 1068694"/>
                    <a:gd name="connsiteY93" fmla="*/ 681167 h 896628"/>
                    <a:gd name="connsiteX94" fmla="*/ 1020350 w 1068694"/>
                    <a:gd name="connsiteY94" fmla="*/ 701111 h 896628"/>
                    <a:gd name="connsiteX95" fmla="*/ 996813 w 1068694"/>
                    <a:gd name="connsiteY95" fmla="*/ 755731 h 896628"/>
                    <a:gd name="connsiteX96" fmla="*/ 979923 w 1068694"/>
                    <a:gd name="connsiteY96" fmla="*/ 802266 h 896628"/>
                    <a:gd name="connsiteX97" fmla="*/ 978666 w 1068694"/>
                    <a:gd name="connsiteY97" fmla="*/ 834248 h 896628"/>
                    <a:gd name="connsiteX98" fmla="*/ 960339 w 1068694"/>
                    <a:gd name="connsiteY98" fmla="*/ 844848 h 896628"/>
                    <a:gd name="connsiteX99" fmla="*/ 919553 w 1068694"/>
                    <a:gd name="connsiteY99" fmla="*/ 851676 h 896628"/>
                    <a:gd name="connsiteX100" fmla="*/ 902485 w 1068694"/>
                    <a:gd name="connsiteY100" fmla="*/ 870361 h 896628"/>
                    <a:gd name="connsiteX101" fmla="*/ 894579 w 1068694"/>
                    <a:gd name="connsiteY101" fmla="*/ 884915 h 896628"/>
                    <a:gd name="connsiteX102" fmla="*/ 885416 w 1068694"/>
                    <a:gd name="connsiteY102" fmla="*/ 891563 h 896628"/>
                    <a:gd name="connsiteX103" fmla="*/ 861519 w 1068694"/>
                    <a:gd name="connsiteY103" fmla="*/ 866408 h 896628"/>
                    <a:gd name="connsiteX104" fmla="*/ 848224 w 1068694"/>
                    <a:gd name="connsiteY104" fmla="*/ 857066 h 896628"/>
                    <a:gd name="connsiteX105" fmla="*/ 821992 w 1068694"/>
                    <a:gd name="connsiteY105" fmla="*/ 870361 h 896628"/>
                    <a:gd name="connsiteX106" fmla="*/ 802228 w 1068694"/>
                    <a:gd name="connsiteY106" fmla="*/ 874314 h 896628"/>
                    <a:gd name="connsiteX107" fmla="*/ 756052 w 1068694"/>
                    <a:gd name="connsiteY107" fmla="*/ 858503 h 896628"/>
                    <a:gd name="connsiteX108" fmla="*/ 721735 w 1068694"/>
                    <a:gd name="connsiteY108" fmla="*/ 833349 h 896628"/>
                    <a:gd name="connsiteX109" fmla="*/ 709697 w 1068694"/>
                    <a:gd name="connsiteY109" fmla="*/ 792204 h 896628"/>
                    <a:gd name="connsiteX110" fmla="*/ 699096 w 1068694"/>
                    <a:gd name="connsiteY110" fmla="*/ 771003 h 896628"/>
                    <a:gd name="connsiteX111" fmla="*/ 682027 w 1068694"/>
                    <a:gd name="connsiteY111" fmla="*/ 767050 h 896628"/>
                    <a:gd name="connsiteX112" fmla="*/ 671427 w 1068694"/>
                    <a:gd name="connsiteY112" fmla="*/ 743154 h 896628"/>
                    <a:gd name="connsiteX113" fmla="*/ 651663 w 1068694"/>
                    <a:gd name="connsiteY113" fmla="*/ 767050 h 896628"/>
                    <a:gd name="connsiteX114" fmla="*/ 648968 w 1068694"/>
                    <a:gd name="connsiteY114" fmla="*/ 757707 h 896628"/>
                    <a:gd name="connsiteX115" fmla="*/ 665857 w 1068694"/>
                    <a:gd name="connsiteY115" fmla="*/ 705962 h 896628"/>
                    <a:gd name="connsiteX116" fmla="*/ 659209 w 1068694"/>
                    <a:gd name="connsiteY116" fmla="*/ 675418 h 896628"/>
                    <a:gd name="connsiteX117" fmla="*/ 646093 w 1068694"/>
                    <a:gd name="connsiteY117" fmla="*/ 720695 h 896628"/>
                    <a:gd name="connsiteX118" fmla="*/ 613213 w 1068694"/>
                    <a:gd name="connsiteY118" fmla="*/ 747286 h 896628"/>
                    <a:gd name="connsiteX119" fmla="*/ 605307 w 1068694"/>
                    <a:gd name="connsiteY119" fmla="*/ 763277 h 896628"/>
                    <a:gd name="connsiteX120" fmla="*/ 597402 w 1068694"/>
                    <a:gd name="connsiteY120" fmla="*/ 740638 h 896628"/>
                    <a:gd name="connsiteX121" fmla="*/ 578896 w 1068694"/>
                    <a:gd name="connsiteY121" fmla="*/ 707399 h 896628"/>
                    <a:gd name="connsiteX122" fmla="*/ 569553 w 1068694"/>
                    <a:gd name="connsiteY122" fmla="*/ 692846 h 896628"/>
                    <a:gd name="connsiteX123" fmla="*/ 545836 w 1068694"/>
                    <a:gd name="connsiteY123" fmla="*/ 672902 h 896628"/>
                    <a:gd name="connsiteX124" fmla="*/ 508823 w 1068694"/>
                    <a:gd name="connsiteY124" fmla="*/ 664996 h 896628"/>
                    <a:gd name="connsiteX125" fmla="*/ 487622 w 1068694"/>
                    <a:gd name="connsiteY125" fmla="*/ 650443 h 896628"/>
                    <a:gd name="connsiteX126" fmla="*/ 442884 w 1068694"/>
                    <a:gd name="connsiteY126" fmla="*/ 657271 h 896628"/>
                    <a:gd name="connsiteX127" fmla="*/ 404794 w 1068694"/>
                    <a:gd name="connsiteY127" fmla="*/ 678652 h 896628"/>
                    <a:gd name="connsiteX128" fmla="*/ 352150 w 1068694"/>
                    <a:gd name="connsiteY128" fmla="*/ 682784 h 896628"/>
                    <a:gd name="connsiteX129" fmla="*/ 312622 w 1068694"/>
                    <a:gd name="connsiteY129" fmla="*/ 709375 h 896628"/>
                    <a:gd name="connsiteX130" fmla="*/ 300763 w 1068694"/>
                    <a:gd name="connsiteY130" fmla="*/ 733272 h 896628"/>
                    <a:gd name="connsiteX131" fmla="*/ 278304 w 1068694"/>
                    <a:gd name="connsiteY131" fmla="*/ 729319 h 896628"/>
                    <a:gd name="connsiteX132" fmla="*/ 267704 w 1068694"/>
                    <a:gd name="connsiteY132" fmla="*/ 735967 h 896628"/>
                    <a:gd name="connsiteX133" fmla="*/ 249198 w 1068694"/>
                    <a:gd name="connsiteY133" fmla="*/ 733451 h 896628"/>
                    <a:gd name="connsiteX134" fmla="*/ 205717 w 1068694"/>
                    <a:gd name="connsiteY134" fmla="*/ 742795 h 896628"/>
                    <a:gd name="connsiteX135" fmla="*/ 188648 w 1068694"/>
                    <a:gd name="connsiteY135" fmla="*/ 757348 h 896628"/>
                    <a:gd name="connsiteX136" fmla="*/ 158463 w 1068694"/>
                    <a:gd name="connsiteY136" fmla="*/ 773339 h 896628"/>
                    <a:gd name="connsiteX137" fmla="*/ 134747 w 1068694"/>
                    <a:gd name="connsiteY137" fmla="*/ 778729 h 896628"/>
                    <a:gd name="connsiteX138" fmla="*/ 100429 w 1068694"/>
                    <a:gd name="connsiteY138" fmla="*/ 766871 h 896628"/>
                    <a:gd name="connsiteX139" fmla="*/ 84618 w 1068694"/>
                    <a:gd name="connsiteY139" fmla="*/ 746927 h 896628"/>
                    <a:gd name="connsiteX140" fmla="*/ 87134 w 1068694"/>
                    <a:gd name="connsiteY140" fmla="*/ 730936 h 896628"/>
                    <a:gd name="connsiteX141" fmla="*/ 96477 w 1068694"/>
                    <a:gd name="connsiteY141" fmla="*/ 717820 h 896628"/>
                    <a:gd name="connsiteX142" fmla="*/ 96477 w 1068694"/>
                    <a:gd name="connsiteY142" fmla="*/ 717820 h 89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068694" h="896628">
                      <a:moveTo>
                        <a:pt x="96477" y="717820"/>
                      </a:moveTo>
                      <a:cubicBezTo>
                        <a:pt x="96477" y="704524"/>
                        <a:pt x="100250" y="688533"/>
                        <a:pt x="91086" y="672543"/>
                      </a:cubicBezTo>
                      <a:cubicBezTo>
                        <a:pt x="81744" y="656732"/>
                        <a:pt x="73838" y="640741"/>
                        <a:pt x="68448" y="626008"/>
                      </a:cubicBezTo>
                      <a:cubicBezTo>
                        <a:pt x="63058" y="610017"/>
                        <a:pt x="56410" y="596721"/>
                        <a:pt x="48504" y="582168"/>
                      </a:cubicBezTo>
                      <a:cubicBezTo>
                        <a:pt x="40599" y="568872"/>
                        <a:pt x="40599" y="559529"/>
                        <a:pt x="36466" y="547671"/>
                      </a:cubicBezTo>
                      <a:cubicBezTo>
                        <a:pt x="31076" y="534375"/>
                        <a:pt x="36466" y="527727"/>
                        <a:pt x="24428" y="518384"/>
                      </a:cubicBezTo>
                      <a:cubicBezTo>
                        <a:pt x="12570" y="507783"/>
                        <a:pt x="8617" y="506526"/>
                        <a:pt x="5922" y="499878"/>
                      </a:cubicBezTo>
                      <a:cubicBezTo>
                        <a:pt x="3227" y="493230"/>
                        <a:pt x="1969" y="485324"/>
                        <a:pt x="9875" y="493230"/>
                      </a:cubicBezTo>
                      <a:cubicBezTo>
                        <a:pt x="17780" y="501136"/>
                        <a:pt x="21733" y="506526"/>
                        <a:pt x="17780" y="493230"/>
                      </a:cubicBezTo>
                      <a:cubicBezTo>
                        <a:pt x="12390" y="478677"/>
                        <a:pt x="11132" y="474544"/>
                        <a:pt x="4485" y="456038"/>
                      </a:cubicBezTo>
                      <a:cubicBezTo>
                        <a:pt x="-2163" y="438790"/>
                        <a:pt x="1789" y="430884"/>
                        <a:pt x="4305" y="418846"/>
                      </a:cubicBezTo>
                      <a:cubicBezTo>
                        <a:pt x="8258" y="406808"/>
                        <a:pt x="4125" y="380217"/>
                        <a:pt x="1430" y="365663"/>
                      </a:cubicBezTo>
                      <a:cubicBezTo>
                        <a:pt x="-2523" y="349672"/>
                        <a:pt x="2688" y="346977"/>
                        <a:pt x="5383" y="356320"/>
                      </a:cubicBezTo>
                      <a:cubicBezTo>
                        <a:pt x="9336" y="366921"/>
                        <a:pt x="12031" y="384169"/>
                        <a:pt x="14726" y="372311"/>
                      </a:cubicBezTo>
                      <a:cubicBezTo>
                        <a:pt x="17241" y="359015"/>
                        <a:pt x="10773" y="355062"/>
                        <a:pt x="21194" y="352367"/>
                      </a:cubicBezTo>
                      <a:cubicBezTo>
                        <a:pt x="33052" y="348415"/>
                        <a:pt x="48864" y="335119"/>
                        <a:pt x="60722" y="327034"/>
                      </a:cubicBezTo>
                      <a:cubicBezTo>
                        <a:pt x="71323" y="317691"/>
                        <a:pt x="71143" y="312480"/>
                        <a:pt x="81744" y="314996"/>
                      </a:cubicBezTo>
                      <a:cubicBezTo>
                        <a:pt x="92344" y="317691"/>
                        <a:pt x="91086" y="321643"/>
                        <a:pt x="108155" y="314996"/>
                      </a:cubicBezTo>
                      <a:cubicBezTo>
                        <a:pt x="123966" y="309605"/>
                        <a:pt x="134387" y="289662"/>
                        <a:pt x="155589" y="288224"/>
                      </a:cubicBezTo>
                      <a:cubicBezTo>
                        <a:pt x="176610" y="286787"/>
                        <a:pt x="189906" y="280139"/>
                        <a:pt x="193679" y="269539"/>
                      </a:cubicBezTo>
                      <a:cubicBezTo>
                        <a:pt x="196194" y="257501"/>
                        <a:pt x="196194" y="244385"/>
                        <a:pt x="205358" y="238994"/>
                      </a:cubicBezTo>
                      <a:cubicBezTo>
                        <a:pt x="214521" y="235042"/>
                        <a:pt x="222426" y="235042"/>
                        <a:pt x="217216" y="223004"/>
                      </a:cubicBezTo>
                      <a:cubicBezTo>
                        <a:pt x="213263" y="211145"/>
                        <a:pt x="214521" y="199107"/>
                        <a:pt x="219731" y="191022"/>
                      </a:cubicBezTo>
                      <a:cubicBezTo>
                        <a:pt x="223684" y="181679"/>
                        <a:pt x="227637" y="165868"/>
                        <a:pt x="235543" y="180421"/>
                      </a:cubicBezTo>
                      <a:cubicBezTo>
                        <a:pt x="244885" y="194975"/>
                        <a:pt x="250096" y="208270"/>
                        <a:pt x="254049" y="200365"/>
                      </a:cubicBezTo>
                      <a:cubicBezTo>
                        <a:pt x="258002" y="191022"/>
                        <a:pt x="238058" y="164610"/>
                        <a:pt x="253869" y="172516"/>
                      </a:cubicBezTo>
                      <a:cubicBezTo>
                        <a:pt x="269680" y="181859"/>
                        <a:pt x="276328" y="193717"/>
                        <a:pt x="280281" y="184374"/>
                      </a:cubicBezTo>
                      <a:cubicBezTo>
                        <a:pt x="284234" y="175031"/>
                        <a:pt x="270938" y="169821"/>
                        <a:pt x="274891" y="160478"/>
                      </a:cubicBezTo>
                      <a:cubicBezTo>
                        <a:pt x="278843" y="149877"/>
                        <a:pt x="285491" y="152393"/>
                        <a:pt x="291960" y="149877"/>
                      </a:cubicBezTo>
                      <a:cubicBezTo>
                        <a:pt x="298607" y="147182"/>
                        <a:pt x="295912" y="147182"/>
                        <a:pt x="289264" y="138019"/>
                      </a:cubicBezTo>
                      <a:cubicBezTo>
                        <a:pt x="282617" y="127418"/>
                        <a:pt x="285312" y="122028"/>
                        <a:pt x="294475" y="115380"/>
                      </a:cubicBezTo>
                      <a:cubicBezTo>
                        <a:pt x="302381" y="107475"/>
                        <a:pt x="310286" y="92742"/>
                        <a:pt x="316754" y="96694"/>
                      </a:cubicBezTo>
                      <a:cubicBezTo>
                        <a:pt x="323402" y="99389"/>
                        <a:pt x="319449" y="107295"/>
                        <a:pt x="326097" y="104600"/>
                      </a:cubicBezTo>
                      <a:cubicBezTo>
                        <a:pt x="332745" y="101905"/>
                        <a:pt x="326097" y="92562"/>
                        <a:pt x="335261" y="96694"/>
                      </a:cubicBezTo>
                      <a:cubicBezTo>
                        <a:pt x="344424" y="100647"/>
                        <a:pt x="360415" y="108553"/>
                        <a:pt x="364367" y="121848"/>
                      </a:cubicBezTo>
                      <a:cubicBezTo>
                        <a:pt x="368320" y="135144"/>
                        <a:pt x="368500" y="149698"/>
                        <a:pt x="374968" y="137839"/>
                      </a:cubicBezTo>
                      <a:cubicBezTo>
                        <a:pt x="380179" y="125801"/>
                        <a:pt x="382874" y="116458"/>
                        <a:pt x="392037" y="124543"/>
                      </a:cubicBezTo>
                      <a:cubicBezTo>
                        <a:pt x="401200" y="131191"/>
                        <a:pt x="409285" y="139097"/>
                        <a:pt x="417191" y="137839"/>
                      </a:cubicBezTo>
                      <a:cubicBezTo>
                        <a:pt x="426354" y="135144"/>
                        <a:pt x="410543" y="115201"/>
                        <a:pt x="411801" y="105858"/>
                      </a:cubicBezTo>
                      <a:cubicBezTo>
                        <a:pt x="413058" y="96515"/>
                        <a:pt x="410363" y="83219"/>
                        <a:pt x="419706" y="80524"/>
                      </a:cubicBezTo>
                      <a:cubicBezTo>
                        <a:pt x="428869" y="77829"/>
                        <a:pt x="438212" y="80524"/>
                        <a:pt x="428869" y="72618"/>
                      </a:cubicBezTo>
                      <a:cubicBezTo>
                        <a:pt x="419706" y="64713"/>
                        <a:pt x="424917" y="67228"/>
                        <a:pt x="428869" y="55370"/>
                      </a:cubicBezTo>
                      <a:cubicBezTo>
                        <a:pt x="432822" y="43511"/>
                        <a:pt x="449891" y="35426"/>
                        <a:pt x="460492" y="36684"/>
                      </a:cubicBezTo>
                      <a:cubicBezTo>
                        <a:pt x="472350" y="36684"/>
                        <a:pt x="485646" y="46027"/>
                        <a:pt x="490856" y="44589"/>
                      </a:cubicBezTo>
                      <a:cubicBezTo>
                        <a:pt x="494809" y="43332"/>
                        <a:pt x="496067" y="40637"/>
                        <a:pt x="492114" y="31294"/>
                      </a:cubicBezTo>
                      <a:cubicBezTo>
                        <a:pt x="488161" y="23388"/>
                        <a:pt x="490677" y="23388"/>
                        <a:pt x="481513" y="17998"/>
                      </a:cubicBezTo>
                      <a:cubicBezTo>
                        <a:pt x="470913" y="14045"/>
                        <a:pt x="461749" y="6140"/>
                        <a:pt x="481513" y="10092"/>
                      </a:cubicBezTo>
                      <a:cubicBezTo>
                        <a:pt x="500020" y="14045"/>
                        <a:pt x="502535" y="11350"/>
                        <a:pt x="510620" y="17998"/>
                      </a:cubicBezTo>
                      <a:cubicBezTo>
                        <a:pt x="518526" y="25904"/>
                        <a:pt x="533079" y="33809"/>
                        <a:pt x="544938" y="36504"/>
                      </a:cubicBezTo>
                      <a:cubicBezTo>
                        <a:pt x="558054" y="37762"/>
                        <a:pt x="579255" y="36504"/>
                        <a:pt x="580513" y="43152"/>
                      </a:cubicBezTo>
                      <a:cubicBezTo>
                        <a:pt x="581770" y="49800"/>
                        <a:pt x="591113" y="51058"/>
                        <a:pt x="591113" y="43152"/>
                      </a:cubicBezTo>
                      <a:cubicBezTo>
                        <a:pt x="592371" y="36504"/>
                        <a:pt x="597581" y="33809"/>
                        <a:pt x="604229" y="37762"/>
                      </a:cubicBezTo>
                      <a:cubicBezTo>
                        <a:pt x="609440" y="41715"/>
                        <a:pt x="600277" y="43152"/>
                        <a:pt x="601714" y="53753"/>
                      </a:cubicBezTo>
                      <a:cubicBezTo>
                        <a:pt x="603151" y="64353"/>
                        <a:pt x="604409" y="68306"/>
                        <a:pt x="592551" y="69744"/>
                      </a:cubicBezTo>
                      <a:cubicBezTo>
                        <a:pt x="580692" y="71181"/>
                        <a:pt x="577997" y="80344"/>
                        <a:pt x="579435" y="85734"/>
                      </a:cubicBezTo>
                      <a:cubicBezTo>
                        <a:pt x="582130" y="91124"/>
                        <a:pt x="586082" y="91124"/>
                        <a:pt x="579435" y="104420"/>
                      </a:cubicBezTo>
                      <a:cubicBezTo>
                        <a:pt x="572966" y="116458"/>
                        <a:pt x="572966" y="121669"/>
                        <a:pt x="579614" y="133707"/>
                      </a:cubicBezTo>
                      <a:cubicBezTo>
                        <a:pt x="587520" y="144307"/>
                        <a:pt x="604768" y="158861"/>
                        <a:pt x="612674" y="157603"/>
                      </a:cubicBezTo>
                      <a:cubicBezTo>
                        <a:pt x="620579" y="156166"/>
                        <a:pt x="635133" y="161556"/>
                        <a:pt x="643038" y="169461"/>
                      </a:cubicBezTo>
                      <a:cubicBezTo>
                        <a:pt x="650944" y="178804"/>
                        <a:pt x="673403" y="178804"/>
                        <a:pt x="681309" y="190663"/>
                      </a:cubicBezTo>
                      <a:cubicBezTo>
                        <a:pt x="689214" y="203959"/>
                        <a:pt x="697120" y="213301"/>
                        <a:pt x="710415" y="211864"/>
                      </a:cubicBezTo>
                      <a:cubicBezTo>
                        <a:pt x="723531" y="210427"/>
                        <a:pt x="722274" y="210427"/>
                        <a:pt x="728742" y="193178"/>
                      </a:cubicBezTo>
                      <a:cubicBezTo>
                        <a:pt x="735210" y="174492"/>
                        <a:pt x="739163" y="167844"/>
                        <a:pt x="740420" y="152033"/>
                      </a:cubicBezTo>
                      <a:cubicBezTo>
                        <a:pt x="741678" y="136042"/>
                        <a:pt x="741678" y="114841"/>
                        <a:pt x="741498" y="101545"/>
                      </a:cubicBezTo>
                      <a:cubicBezTo>
                        <a:pt x="741498" y="88250"/>
                        <a:pt x="744014" y="61658"/>
                        <a:pt x="746530" y="44410"/>
                      </a:cubicBezTo>
                      <a:cubicBezTo>
                        <a:pt x="747787" y="27161"/>
                        <a:pt x="751740" y="29856"/>
                        <a:pt x="754255" y="15123"/>
                      </a:cubicBezTo>
                      <a:cubicBezTo>
                        <a:pt x="756771" y="570"/>
                        <a:pt x="756771" y="-3563"/>
                        <a:pt x="766114" y="3085"/>
                      </a:cubicBezTo>
                      <a:cubicBezTo>
                        <a:pt x="774019" y="9733"/>
                        <a:pt x="772761" y="14944"/>
                        <a:pt x="777972" y="23029"/>
                      </a:cubicBezTo>
                      <a:cubicBezTo>
                        <a:pt x="781925" y="30934"/>
                        <a:pt x="796478" y="54831"/>
                        <a:pt x="799173" y="68126"/>
                      </a:cubicBezTo>
                      <a:cubicBezTo>
                        <a:pt x="800611" y="80165"/>
                        <a:pt x="800611" y="95976"/>
                        <a:pt x="804563" y="101366"/>
                      </a:cubicBezTo>
                      <a:cubicBezTo>
                        <a:pt x="808516" y="108014"/>
                        <a:pt x="823070" y="94718"/>
                        <a:pt x="828280" y="103881"/>
                      </a:cubicBezTo>
                      <a:cubicBezTo>
                        <a:pt x="832233" y="113224"/>
                        <a:pt x="846786" y="115740"/>
                        <a:pt x="846786" y="125083"/>
                      </a:cubicBezTo>
                      <a:cubicBezTo>
                        <a:pt x="848224" y="135683"/>
                        <a:pt x="850919" y="147721"/>
                        <a:pt x="856129" y="163532"/>
                      </a:cubicBezTo>
                      <a:cubicBezTo>
                        <a:pt x="860082" y="179523"/>
                        <a:pt x="866730" y="182218"/>
                        <a:pt x="869425" y="195514"/>
                      </a:cubicBezTo>
                      <a:cubicBezTo>
                        <a:pt x="872120" y="208809"/>
                        <a:pt x="876073" y="210067"/>
                        <a:pt x="872120" y="219410"/>
                      </a:cubicBezTo>
                      <a:cubicBezTo>
                        <a:pt x="868167" y="228753"/>
                        <a:pt x="878768" y="224800"/>
                        <a:pt x="883978" y="235401"/>
                      </a:cubicBezTo>
                      <a:cubicBezTo>
                        <a:pt x="887931" y="246002"/>
                        <a:pt x="886673" y="249954"/>
                        <a:pt x="895837" y="254087"/>
                      </a:cubicBezTo>
                      <a:cubicBezTo>
                        <a:pt x="905000" y="259297"/>
                        <a:pt x="918296" y="268640"/>
                        <a:pt x="930154" y="280499"/>
                      </a:cubicBezTo>
                      <a:cubicBezTo>
                        <a:pt x="942012" y="292537"/>
                        <a:pt x="951355" y="305653"/>
                        <a:pt x="956746" y="318948"/>
                      </a:cubicBezTo>
                      <a:cubicBezTo>
                        <a:pt x="962135" y="332244"/>
                        <a:pt x="959441" y="337634"/>
                        <a:pt x="963393" y="350930"/>
                      </a:cubicBezTo>
                      <a:cubicBezTo>
                        <a:pt x="967346" y="364226"/>
                        <a:pt x="971299" y="364226"/>
                        <a:pt x="973994" y="354883"/>
                      </a:cubicBezTo>
                      <a:cubicBezTo>
                        <a:pt x="976510" y="346977"/>
                        <a:pt x="980462" y="345540"/>
                        <a:pt x="984594" y="352188"/>
                      </a:cubicBezTo>
                      <a:cubicBezTo>
                        <a:pt x="988547" y="358836"/>
                        <a:pt x="996453" y="356140"/>
                        <a:pt x="996453" y="369436"/>
                      </a:cubicBezTo>
                      <a:cubicBezTo>
                        <a:pt x="996453" y="381474"/>
                        <a:pt x="999148" y="393333"/>
                        <a:pt x="1004538" y="401238"/>
                      </a:cubicBezTo>
                      <a:cubicBezTo>
                        <a:pt x="1009928" y="410581"/>
                        <a:pt x="1019092" y="407886"/>
                        <a:pt x="1026997" y="419744"/>
                      </a:cubicBezTo>
                      <a:cubicBezTo>
                        <a:pt x="1036340" y="431603"/>
                        <a:pt x="1044246" y="438251"/>
                        <a:pt x="1046941" y="451546"/>
                      </a:cubicBezTo>
                      <a:cubicBezTo>
                        <a:pt x="1050893" y="463584"/>
                        <a:pt x="1056284" y="466100"/>
                        <a:pt x="1058979" y="476700"/>
                      </a:cubicBezTo>
                      <a:cubicBezTo>
                        <a:pt x="1061674" y="487301"/>
                        <a:pt x="1057721" y="507244"/>
                        <a:pt x="1061854" y="517845"/>
                      </a:cubicBezTo>
                      <a:cubicBezTo>
                        <a:pt x="1064549" y="529703"/>
                        <a:pt x="1069759" y="537789"/>
                        <a:pt x="1068501" y="552342"/>
                      </a:cubicBezTo>
                      <a:cubicBezTo>
                        <a:pt x="1065986" y="568333"/>
                        <a:pt x="1062033" y="569591"/>
                        <a:pt x="1060776" y="576238"/>
                      </a:cubicBezTo>
                      <a:cubicBezTo>
                        <a:pt x="1059518" y="582886"/>
                        <a:pt x="1072634" y="580191"/>
                        <a:pt x="1063471" y="593487"/>
                      </a:cubicBezTo>
                      <a:cubicBezTo>
                        <a:pt x="1054307" y="605525"/>
                        <a:pt x="1051612" y="617383"/>
                        <a:pt x="1054307" y="627984"/>
                      </a:cubicBezTo>
                      <a:cubicBezTo>
                        <a:pt x="1057002" y="637327"/>
                        <a:pt x="1063471" y="634632"/>
                        <a:pt x="1054307" y="651881"/>
                      </a:cubicBezTo>
                      <a:cubicBezTo>
                        <a:pt x="1045144" y="667871"/>
                        <a:pt x="1043886" y="677214"/>
                        <a:pt x="1034723" y="681167"/>
                      </a:cubicBezTo>
                      <a:cubicBezTo>
                        <a:pt x="1025560" y="686557"/>
                        <a:pt x="1025560" y="686557"/>
                        <a:pt x="1020350" y="701111"/>
                      </a:cubicBezTo>
                      <a:cubicBezTo>
                        <a:pt x="1016397" y="715664"/>
                        <a:pt x="1008670" y="737045"/>
                        <a:pt x="996813" y="755731"/>
                      </a:cubicBezTo>
                      <a:cubicBezTo>
                        <a:pt x="984954" y="775674"/>
                        <a:pt x="986391" y="785017"/>
                        <a:pt x="979923" y="802266"/>
                      </a:cubicBezTo>
                      <a:cubicBezTo>
                        <a:pt x="974713" y="819514"/>
                        <a:pt x="982618" y="823467"/>
                        <a:pt x="978666" y="834248"/>
                      </a:cubicBezTo>
                      <a:cubicBezTo>
                        <a:pt x="974713" y="844848"/>
                        <a:pt x="973455" y="846285"/>
                        <a:pt x="960339" y="844848"/>
                      </a:cubicBezTo>
                      <a:cubicBezTo>
                        <a:pt x="945785" y="843590"/>
                        <a:pt x="929974" y="836943"/>
                        <a:pt x="919553" y="851676"/>
                      </a:cubicBezTo>
                      <a:cubicBezTo>
                        <a:pt x="907695" y="867666"/>
                        <a:pt x="911648" y="867666"/>
                        <a:pt x="902485" y="870361"/>
                      </a:cubicBezTo>
                      <a:cubicBezTo>
                        <a:pt x="894579" y="873057"/>
                        <a:pt x="894579" y="874314"/>
                        <a:pt x="894579" y="884915"/>
                      </a:cubicBezTo>
                      <a:cubicBezTo>
                        <a:pt x="894579" y="894258"/>
                        <a:pt x="890626" y="902163"/>
                        <a:pt x="885416" y="891563"/>
                      </a:cubicBezTo>
                      <a:cubicBezTo>
                        <a:pt x="878768" y="882220"/>
                        <a:pt x="865652" y="875752"/>
                        <a:pt x="861519" y="866408"/>
                      </a:cubicBezTo>
                      <a:cubicBezTo>
                        <a:pt x="857567" y="857066"/>
                        <a:pt x="856129" y="847723"/>
                        <a:pt x="848224" y="857066"/>
                      </a:cubicBezTo>
                      <a:cubicBezTo>
                        <a:pt x="840318" y="867666"/>
                        <a:pt x="827202" y="865151"/>
                        <a:pt x="821992" y="870361"/>
                      </a:cubicBezTo>
                      <a:cubicBezTo>
                        <a:pt x="816781" y="877010"/>
                        <a:pt x="821992" y="879704"/>
                        <a:pt x="802228" y="874314"/>
                      </a:cubicBezTo>
                      <a:cubicBezTo>
                        <a:pt x="781206" y="869104"/>
                        <a:pt x="774558" y="861018"/>
                        <a:pt x="756052" y="858503"/>
                      </a:cubicBezTo>
                      <a:cubicBezTo>
                        <a:pt x="738983" y="854551"/>
                        <a:pt x="728382" y="851855"/>
                        <a:pt x="721735" y="833349"/>
                      </a:cubicBezTo>
                      <a:cubicBezTo>
                        <a:pt x="716344" y="813406"/>
                        <a:pt x="715087" y="806758"/>
                        <a:pt x="709697" y="792204"/>
                      </a:cubicBezTo>
                      <a:cubicBezTo>
                        <a:pt x="703049" y="778908"/>
                        <a:pt x="705564" y="761660"/>
                        <a:pt x="699096" y="771003"/>
                      </a:cubicBezTo>
                      <a:cubicBezTo>
                        <a:pt x="691191" y="780346"/>
                        <a:pt x="678074" y="774955"/>
                        <a:pt x="682027" y="767050"/>
                      </a:cubicBezTo>
                      <a:cubicBezTo>
                        <a:pt x="685980" y="757707"/>
                        <a:pt x="675379" y="731295"/>
                        <a:pt x="671427" y="743154"/>
                      </a:cubicBezTo>
                      <a:cubicBezTo>
                        <a:pt x="668911" y="755192"/>
                        <a:pt x="663521" y="760402"/>
                        <a:pt x="651663" y="767050"/>
                      </a:cubicBezTo>
                      <a:cubicBezTo>
                        <a:pt x="639804" y="772440"/>
                        <a:pt x="638547" y="773698"/>
                        <a:pt x="648968" y="757707"/>
                      </a:cubicBezTo>
                      <a:cubicBezTo>
                        <a:pt x="659389" y="741717"/>
                        <a:pt x="666036" y="721773"/>
                        <a:pt x="665857" y="705962"/>
                      </a:cubicBezTo>
                      <a:cubicBezTo>
                        <a:pt x="667114" y="689971"/>
                        <a:pt x="667114" y="664817"/>
                        <a:pt x="659209" y="675418"/>
                      </a:cubicBezTo>
                      <a:cubicBezTo>
                        <a:pt x="652741" y="687455"/>
                        <a:pt x="659389" y="711352"/>
                        <a:pt x="646093" y="720695"/>
                      </a:cubicBezTo>
                      <a:cubicBezTo>
                        <a:pt x="634235" y="730038"/>
                        <a:pt x="614471" y="737943"/>
                        <a:pt x="613213" y="747286"/>
                      </a:cubicBezTo>
                      <a:cubicBezTo>
                        <a:pt x="611955" y="756629"/>
                        <a:pt x="614650" y="767230"/>
                        <a:pt x="605307" y="763277"/>
                      </a:cubicBezTo>
                      <a:cubicBezTo>
                        <a:pt x="596144" y="759324"/>
                        <a:pt x="601355" y="751419"/>
                        <a:pt x="597402" y="740638"/>
                      </a:cubicBezTo>
                      <a:cubicBezTo>
                        <a:pt x="594707" y="728600"/>
                        <a:pt x="586801" y="716742"/>
                        <a:pt x="578896" y="707399"/>
                      </a:cubicBezTo>
                      <a:cubicBezTo>
                        <a:pt x="570990" y="699494"/>
                        <a:pt x="568295" y="698056"/>
                        <a:pt x="569553" y="692846"/>
                      </a:cubicBezTo>
                      <a:cubicBezTo>
                        <a:pt x="570810" y="687455"/>
                        <a:pt x="558952" y="674160"/>
                        <a:pt x="545836" y="672902"/>
                      </a:cubicBezTo>
                      <a:cubicBezTo>
                        <a:pt x="532720" y="672902"/>
                        <a:pt x="516909" y="672902"/>
                        <a:pt x="508823" y="664996"/>
                      </a:cubicBezTo>
                      <a:cubicBezTo>
                        <a:pt x="502176" y="657091"/>
                        <a:pt x="496965" y="653138"/>
                        <a:pt x="487622" y="650443"/>
                      </a:cubicBezTo>
                      <a:cubicBezTo>
                        <a:pt x="477022" y="649185"/>
                        <a:pt x="452047" y="653138"/>
                        <a:pt x="442884" y="657271"/>
                      </a:cubicBezTo>
                      <a:cubicBezTo>
                        <a:pt x="433721" y="662661"/>
                        <a:pt x="419167" y="672004"/>
                        <a:pt x="404794" y="678652"/>
                      </a:cubicBezTo>
                      <a:cubicBezTo>
                        <a:pt x="390240" y="684042"/>
                        <a:pt x="364008" y="676136"/>
                        <a:pt x="352150" y="682784"/>
                      </a:cubicBezTo>
                      <a:cubicBezTo>
                        <a:pt x="340291" y="690689"/>
                        <a:pt x="318012" y="700033"/>
                        <a:pt x="312622" y="709375"/>
                      </a:cubicBezTo>
                      <a:cubicBezTo>
                        <a:pt x="308669" y="718718"/>
                        <a:pt x="311364" y="726624"/>
                        <a:pt x="300763" y="733272"/>
                      </a:cubicBezTo>
                      <a:cubicBezTo>
                        <a:pt x="291600" y="739920"/>
                        <a:pt x="278304" y="729319"/>
                        <a:pt x="278304" y="729319"/>
                      </a:cubicBezTo>
                      <a:cubicBezTo>
                        <a:pt x="278304" y="729319"/>
                        <a:pt x="274352" y="732014"/>
                        <a:pt x="267704" y="735967"/>
                      </a:cubicBezTo>
                      <a:cubicBezTo>
                        <a:pt x="262493" y="741357"/>
                        <a:pt x="257103" y="733451"/>
                        <a:pt x="249198" y="733451"/>
                      </a:cubicBezTo>
                      <a:cubicBezTo>
                        <a:pt x="240034" y="733451"/>
                        <a:pt x="212365" y="733451"/>
                        <a:pt x="205717" y="742795"/>
                      </a:cubicBezTo>
                      <a:cubicBezTo>
                        <a:pt x="199249" y="753395"/>
                        <a:pt x="195296" y="753395"/>
                        <a:pt x="188648" y="757348"/>
                      </a:cubicBezTo>
                      <a:cubicBezTo>
                        <a:pt x="182000" y="760043"/>
                        <a:pt x="164931" y="769386"/>
                        <a:pt x="158463" y="773339"/>
                      </a:cubicBezTo>
                      <a:cubicBezTo>
                        <a:pt x="151815" y="777291"/>
                        <a:pt x="149300" y="779986"/>
                        <a:pt x="134747" y="778729"/>
                      </a:cubicBezTo>
                      <a:cubicBezTo>
                        <a:pt x="118936" y="777471"/>
                        <a:pt x="112288" y="773518"/>
                        <a:pt x="100429" y="766871"/>
                      </a:cubicBezTo>
                      <a:cubicBezTo>
                        <a:pt x="88571" y="758965"/>
                        <a:pt x="84618" y="758965"/>
                        <a:pt x="84618" y="746927"/>
                      </a:cubicBezTo>
                      <a:cubicBezTo>
                        <a:pt x="83181" y="734889"/>
                        <a:pt x="77970" y="730936"/>
                        <a:pt x="87134" y="730936"/>
                      </a:cubicBezTo>
                      <a:cubicBezTo>
                        <a:pt x="95219" y="731116"/>
                        <a:pt x="95219" y="729858"/>
                        <a:pt x="96477" y="717820"/>
                      </a:cubicBezTo>
                      <a:lnTo>
                        <a:pt x="96477" y="717820"/>
                      </a:lnTo>
                      <a:close/>
                    </a:path>
                  </a:pathLst>
                </a:custGeom>
                <a:grpFill/>
                <a:ln w="17953" cap="flat">
                  <a:noFill/>
                  <a:prstDash val="solid"/>
                  <a:miter/>
                </a:ln>
              </p:spPr>
              <p:txBody>
                <a:bodyPr rtlCol="0" anchor="ctr"/>
                <a:lstStyle/>
                <a:p>
                  <a:endParaRPr lang="zh-CN" altLang="en-US" sz="1050"/>
                </a:p>
              </p:txBody>
            </p:sp>
            <p:sp>
              <p:nvSpPr>
                <p:cNvPr id="3037" name="任意多边形: 形状 1049"/>
                <p:cNvSpPr/>
                <p:nvPr/>
              </p:nvSpPr>
              <p:spPr>
                <a:xfrm>
                  <a:off x="5317322" y="4646483"/>
                  <a:ext cx="1073179" cy="902312"/>
                </a:xfrm>
                <a:custGeom>
                  <a:avLst/>
                  <a:gdLst>
                    <a:gd name="connsiteX0" fmla="*/ 886501 w 1073179"/>
                    <a:gd name="connsiteY0" fmla="*/ 895485 h 902312"/>
                    <a:gd name="connsiteX1" fmla="*/ 862425 w 1073179"/>
                    <a:gd name="connsiteY1" fmla="*/ 869792 h 902312"/>
                    <a:gd name="connsiteX2" fmla="*/ 862425 w 1073179"/>
                    <a:gd name="connsiteY2" fmla="*/ 869792 h 902312"/>
                    <a:gd name="connsiteX3" fmla="*/ 858832 w 1073179"/>
                    <a:gd name="connsiteY3" fmla="*/ 860808 h 902312"/>
                    <a:gd name="connsiteX4" fmla="*/ 858832 w 1073179"/>
                    <a:gd name="connsiteY4" fmla="*/ 860808 h 902312"/>
                    <a:gd name="connsiteX5" fmla="*/ 857035 w 1073179"/>
                    <a:gd name="connsiteY5" fmla="*/ 858113 h 902312"/>
                    <a:gd name="connsiteX6" fmla="*/ 857035 w 1073179"/>
                    <a:gd name="connsiteY6" fmla="*/ 858113 h 902312"/>
                    <a:gd name="connsiteX7" fmla="*/ 853621 w 1073179"/>
                    <a:gd name="connsiteY7" fmla="*/ 860988 h 902312"/>
                    <a:gd name="connsiteX8" fmla="*/ 853621 w 1073179"/>
                    <a:gd name="connsiteY8" fmla="*/ 860988 h 902312"/>
                    <a:gd name="connsiteX9" fmla="*/ 827209 w 1073179"/>
                    <a:gd name="connsiteY9" fmla="*/ 874463 h 902312"/>
                    <a:gd name="connsiteX10" fmla="*/ 827209 w 1073179"/>
                    <a:gd name="connsiteY10" fmla="*/ 874463 h 902312"/>
                    <a:gd name="connsiteX11" fmla="*/ 818765 w 1073179"/>
                    <a:gd name="connsiteY11" fmla="*/ 882189 h 902312"/>
                    <a:gd name="connsiteX12" fmla="*/ 818765 w 1073179"/>
                    <a:gd name="connsiteY12" fmla="*/ 882189 h 902312"/>
                    <a:gd name="connsiteX13" fmla="*/ 804750 w 1073179"/>
                    <a:gd name="connsiteY13" fmla="*/ 879314 h 902312"/>
                    <a:gd name="connsiteX14" fmla="*/ 804750 w 1073179"/>
                    <a:gd name="connsiteY14" fmla="*/ 879314 h 902312"/>
                    <a:gd name="connsiteX15" fmla="*/ 758575 w 1073179"/>
                    <a:gd name="connsiteY15" fmla="*/ 863503 h 902312"/>
                    <a:gd name="connsiteX16" fmla="*/ 758575 w 1073179"/>
                    <a:gd name="connsiteY16" fmla="*/ 863503 h 902312"/>
                    <a:gd name="connsiteX17" fmla="*/ 722281 w 1073179"/>
                    <a:gd name="connsiteY17" fmla="*/ 836552 h 902312"/>
                    <a:gd name="connsiteX18" fmla="*/ 722281 w 1073179"/>
                    <a:gd name="connsiteY18" fmla="*/ 836552 h 902312"/>
                    <a:gd name="connsiteX19" fmla="*/ 710423 w 1073179"/>
                    <a:gd name="connsiteY19" fmla="*/ 795767 h 902312"/>
                    <a:gd name="connsiteX20" fmla="*/ 710423 w 1073179"/>
                    <a:gd name="connsiteY20" fmla="*/ 795767 h 902312"/>
                    <a:gd name="connsiteX21" fmla="*/ 704494 w 1073179"/>
                    <a:gd name="connsiteY21" fmla="*/ 774386 h 902312"/>
                    <a:gd name="connsiteX22" fmla="*/ 704494 w 1073179"/>
                    <a:gd name="connsiteY22" fmla="*/ 774386 h 902312"/>
                    <a:gd name="connsiteX23" fmla="*/ 703955 w 1073179"/>
                    <a:gd name="connsiteY23" fmla="*/ 775104 h 902312"/>
                    <a:gd name="connsiteX24" fmla="*/ 703955 w 1073179"/>
                    <a:gd name="connsiteY24" fmla="*/ 775104 h 902312"/>
                    <a:gd name="connsiteX25" fmla="*/ 692096 w 1073179"/>
                    <a:gd name="connsiteY25" fmla="*/ 781034 h 902312"/>
                    <a:gd name="connsiteX26" fmla="*/ 692096 w 1073179"/>
                    <a:gd name="connsiteY26" fmla="*/ 781034 h 902312"/>
                    <a:gd name="connsiteX27" fmla="*/ 681675 w 1073179"/>
                    <a:gd name="connsiteY27" fmla="*/ 772409 h 902312"/>
                    <a:gd name="connsiteX28" fmla="*/ 681675 w 1073179"/>
                    <a:gd name="connsiteY28" fmla="*/ 772409 h 902312"/>
                    <a:gd name="connsiteX29" fmla="*/ 682574 w 1073179"/>
                    <a:gd name="connsiteY29" fmla="*/ 768636 h 902312"/>
                    <a:gd name="connsiteX30" fmla="*/ 682574 w 1073179"/>
                    <a:gd name="connsiteY30" fmla="*/ 768636 h 902312"/>
                    <a:gd name="connsiteX31" fmla="*/ 683292 w 1073179"/>
                    <a:gd name="connsiteY31" fmla="*/ 764324 h 902312"/>
                    <a:gd name="connsiteX32" fmla="*/ 683292 w 1073179"/>
                    <a:gd name="connsiteY32" fmla="*/ 764324 h 902312"/>
                    <a:gd name="connsiteX33" fmla="*/ 677902 w 1073179"/>
                    <a:gd name="connsiteY33" fmla="*/ 746357 h 902312"/>
                    <a:gd name="connsiteX34" fmla="*/ 677902 w 1073179"/>
                    <a:gd name="connsiteY34" fmla="*/ 746357 h 902312"/>
                    <a:gd name="connsiteX35" fmla="*/ 677183 w 1073179"/>
                    <a:gd name="connsiteY35" fmla="*/ 745458 h 902312"/>
                    <a:gd name="connsiteX36" fmla="*/ 677183 w 1073179"/>
                    <a:gd name="connsiteY36" fmla="*/ 745458 h 902312"/>
                    <a:gd name="connsiteX37" fmla="*/ 676824 w 1073179"/>
                    <a:gd name="connsiteY37" fmla="*/ 746357 h 902312"/>
                    <a:gd name="connsiteX38" fmla="*/ 676824 w 1073179"/>
                    <a:gd name="connsiteY38" fmla="*/ 746357 h 902312"/>
                    <a:gd name="connsiteX39" fmla="*/ 655623 w 1073179"/>
                    <a:gd name="connsiteY39" fmla="*/ 772050 h 902312"/>
                    <a:gd name="connsiteX40" fmla="*/ 655623 w 1073179"/>
                    <a:gd name="connsiteY40" fmla="*/ 772050 h 902312"/>
                    <a:gd name="connsiteX41" fmla="*/ 645561 w 1073179"/>
                    <a:gd name="connsiteY41" fmla="*/ 775823 h 902312"/>
                    <a:gd name="connsiteX42" fmla="*/ 645561 w 1073179"/>
                    <a:gd name="connsiteY42" fmla="*/ 775823 h 902312"/>
                    <a:gd name="connsiteX43" fmla="*/ 642327 w 1073179"/>
                    <a:gd name="connsiteY43" fmla="*/ 772589 h 902312"/>
                    <a:gd name="connsiteX44" fmla="*/ 642327 w 1073179"/>
                    <a:gd name="connsiteY44" fmla="*/ 772589 h 902312"/>
                    <a:gd name="connsiteX45" fmla="*/ 649873 w 1073179"/>
                    <a:gd name="connsiteY45" fmla="*/ 758934 h 902312"/>
                    <a:gd name="connsiteX46" fmla="*/ 649873 w 1073179"/>
                    <a:gd name="connsiteY46" fmla="*/ 758934 h 902312"/>
                    <a:gd name="connsiteX47" fmla="*/ 666403 w 1073179"/>
                    <a:gd name="connsiteY47" fmla="*/ 708806 h 902312"/>
                    <a:gd name="connsiteX48" fmla="*/ 666403 w 1073179"/>
                    <a:gd name="connsiteY48" fmla="*/ 708806 h 902312"/>
                    <a:gd name="connsiteX49" fmla="*/ 666403 w 1073179"/>
                    <a:gd name="connsiteY49" fmla="*/ 708626 h 902312"/>
                    <a:gd name="connsiteX50" fmla="*/ 666403 w 1073179"/>
                    <a:gd name="connsiteY50" fmla="*/ 707907 h 902312"/>
                    <a:gd name="connsiteX51" fmla="*/ 666403 w 1073179"/>
                    <a:gd name="connsiteY51" fmla="*/ 707907 h 902312"/>
                    <a:gd name="connsiteX52" fmla="*/ 666942 w 1073179"/>
                    <a:gd name="connsiteY52" fmla="*/ 693893 h 902312"/>
                    <a:gd name="connsiteX53" fmla="*/ 666942 w 1073179"/>
                    <a:gd name="connsiteY53" fmla="*/ 693893 h 902312"/>
                    <a:gd name="connsiteX54" fmla="*/ 665325 w 1073179"/>
                    <a:gd name="connsiteY54" fmla="*/ 678261 h 902312"/>
                    <a:gd name="connsiteX55" fmla="*/ 665325 w 1073179"/>
                    <a:gd name="connsiteY55" fmla="*/ 678261 h 902312"/>
                    <a:gd name="connsiteX56" fmla="*/ 664427 w 1073179"/>
                    <a:gd name="connsiteY56" fmla="*/ 679160 h 902312"/>
                    <a:gd name="connsiteX57" fmla="*/ 664427 w 1073179"/>
                    <a:gd name="connsiteY57" fmla="*/ 679160 h 902312"/>
                    <a:gd name="connsiteX58" fmla="*/ 650772 w 1073179"/>
                    <a:gd name="connsiteY58" fmla="*/ 725155 h 902312"/>
                    <a:gd name="connsiteX59" fmla="*/ 650772 w 1073179"/>
                    <a:gd name="connsiteY59" fmla="*/ 725155 h 902312"/>
                    <a:gd name="connsiteX60" fmla="*/ 618790 w 1073179"/>
                    <a:gd name="connsiteY60" fmla="*/ 750130 h 902312"/>
                    <a:gd name="connsiteX61" fmla="*/ 618790 w 1073179"/>
                    <a:gd name="connsiteY61" fmla="*/ 750130 h 902312"/>
                    <a:gd name="connsiteX62" fmla="*/ 618071 w 1073179"/>
                    <a:gd name="connsiteY62" fmla="*/ 761450 h 902312"/>
                    <a:gd name="connsiteX63" fmla="*/ 618071 w 1073179"/>
                    <a:gd name="connsiteY63" fmla="*/ 761450 h 902312"/>
                    <a:gd name="connsiteX64" fmla="*/ 611783 w 1073179"/>
                    <a:gd name="connsiteY64" fmla="*/ 769175 h 902312"/>
                    <a:gd name="connsiteX65" fmla="*/ 611783 w 1073179"/>
                    <a:gd name="connsiteY65" fmla="*/ 769175 h 902312"/>
                    <a:gd name="connsiteX66" fmla="*/ 607471 w 1073179"/>
                    <a:gd name="connsiteY66" fmla="*/ 768097 h 902312"/>
                    <a:gd name="connsiteX67" fmla="*/ 607471 w 1073179"/>
                    <a:gd name="connsiteY67" fmla="*/ 768097 h 902312"/>
                    <a:gd name="connsiteX68" fmla="*/ 597948 w 1073179"/>
                    <a:gd name="connsiteY68" fmla="*/ 743842 h 902312"/>
                    <a:gd name="connsiteX69" fmla="*/ 597948 w 1073179"/>
                    <a:gd name="connsiteY69" fmla="*/ 743842 h 902312"/>
                    <a:gd name="connsiteX70" fmla="*/ 579981 w 1073179"/>
                    <a:gd name="connsiteY70" fmla="*/ 711860 h 902312"/>
                    <a:gd name="connsiteX71" fmla="*/ 579981 w 1073179"/>
                    <a:gd name="connsiteY71" fmla="*/ 711860 h 902312"/>
                    <a:gd name="connsiteX72" fmla="*/ 569560 w 1073179"/>
                    <a:gd name="connsiteY72" fmla="*/ 697666 h 902312"/>
                    <a:gd name="connsiteX73" fmla="*/ 569560 w 1073179"/>
                    <a:gd name="connsiteY73" fmla="*/ 697666 h 902312"/>
                    <a:gd name="connsiteX74" fmla="*/ 569919 w 1073179"/>
                    <a:gd name="connsiteY74" fmla="*/ 694791 h 902312"/>
                    <a:gd name="connsiteX75" fmla="*/ 569919 w 1073179"/>
                    <a:gd name="connsiteY75" fmla="*/ 694791 h 902312"/>
                    <a:gd name="connsiteX76" fmla="*/ 569919 w 1073179"/>
                    <a:gd name="connsiteY76" fmla="*/ 694432 h 902312"/>
                    <a:gd name="connsiteX77" fmla="*/ 548538 w 1073179"/>
                    <a:gd name="connsiteY77" fmla="*/ 678082 h 902312"/>
                    <a:gd name="connsiteX78" fmla="*/ 548538 w 1073179"/>
                    <a:gd name="connsiteY78" fmla="*/ 678082 h 902312"/>
                    <a:gd name="connsiteX79" fmla="*/ 545843 w 1073179"/>
                    <a:gd name="connsiteY79" fmla="*/ 678082 h 902312"/>
                    <a:gd name="connsiteX80" fmla="*/ 545843 w 1073179"/>
                    <a:gd name="connsiteY80" fmla="*/ 678082 h 902312"/>
                    <a:gd name="connsiteX81" fmla="*/ 509549 w 1073179"/>
                    <a:gd name="connsiteY81" fmla="*/ 669278 h 902312"/>
                    <a:gd name="connsiteX82" fmla="*/ 509549 w 1073179"/>
                    <a:gd name="connsiteY82" fmla="*/ 669278 h 902312"/>
                    <a:gd name="connsiteX83" fmla="*/ 489965 w 1073179"/>
                    <a:gd name="connsiteY83" fmla="*/ 655623 h 902312"/>
                    <a:gd name="connsiteX84" fmla="*/ 489965 w 1073179"/>
                    <a:gd name="connsiteY84" fmla="*/ 655623 h 902312"/>
                    <a:gd name="connsiteX85" fmla="*/ 485473 w 1073179"/>
                    <a:gd name="connsiteY85" fmla="*/ 655443 h 902312"/>
                    <a:gd name="connsiteX86" fmla="*/ 485473 w 1073179"/>
                    <a:gd name="connsiteY86" fmla="*/ 655443 h 902312"/>
                    <a:gd name="connsiteX87" fmla="*/ 446844 w 1073179"/>
                    <a:gd name="connsiteY87" fmla="*/ 662091 h 902312"/>
                    <a:gd name="connsiteX88" fmla="*/ 446844 w 1073179"/>
                    <a:gd name="connsiteY88" fmla="*/ 662091 h 902312"/>
                    <a:gd name="connsiteX89" fmla="*/ 408215 w 1073179"/>
                    <a:gd name="connsiteY89" fmla="*/ 683651 h 902312"/>
                    <a:gd name="connsiteX90" fmla="*/ 408215 w 1073179"/>
                    <a:gd name="connsiteY90" fmla="*/ 683651 h 902312"/>
                    <a:gd name="connsiteX91" fmla="*/ 392404 w 1073179"/>
                    <a:gd name="connsiteY91" fmla="*/ 685808 h 902312"/>
                    <a:gd name="connsiteX92" fmla="*/ 392404 w 1073179"/>
                    <a:gd name="connsiteY92" fmla="*/ 685808 h 902312"/>
                    <a:gd name="connsiteX93" fmla="*/ 370484 w 1073179"/>
                    <a:gd name="connsiteY93" fmla="*/ 685089 h 902312"/>
                    <a:gd name="connsiteX94" fmla="*/ 370484 w 1073179"/>
                    <a:gd name="connsiteY94" fmla="*/ 685089 h 902312"/>
                    <a:gd name="connsiteX95" fmla="*/ 356110 w 1073179"/>
                    <a:gd name="connsiteY95" fmla="*/ 687604 h 902312"/>
                    <a:gd name="connsiteX96" fmla="*/ 356110 w 1073179"/>
                    <a:gd name="connsiteY96" fmla="*/ 687604 h 902312"/>
                    <a:gd name="connsiteX97" fmla="*/ 317660 w 1073179"/>
                    <a:gd name="connsiteY97" fmla="*/ 713118 h 902312"/>
                    <a:gd name="connsiteX98" fmla="*/ 317660 w 1073179"/>
                    <a:gd name="connsiteY98" fmla="*/ 713118 h 902312"/>
                    <a:gd name="connsiteX99" fmla="*/ 305083 w 1073179"/>
                    <a:gd name="connsiteY99" fmla="*/ 738092 h 902312"/>
                    <a:gd name="connsiteX100" fmla="*/ 305083 w 1073179"/>
                    <a:gd name="connsiteY100" fmla="*/ 738092 h 902312"/>
                    <a:gd name="connsiteX101" fmla="*/ 296459 w 1073179"/>
                    <a:gd name="connsiteY101" fmla="*/ 740787 h 902312"/>
                    <a:gd name="connsiteX102" fmla="*/ 296459 w 1073179"/>
                    <a:gd name="connsiteY102" fmla="*/ 740787 h 902312"/>
                    <a:gd name="connsiteX103" fmla="*/ 281007 w 1073179"/>
                    <a:gd name="connsiteY103" fmla="*/ 735218 h 902312"/>
                    <a:gd name="connsiteX104" fmla="*/ 281007 w 1073179"/>
                    <a:gd name="connsiteY104" fmla="*/ 735218 h 902312"/>
                    <a:gd name="connsiteX105" fmla="*/ 272383 w 1073179"/>
                    <a:gd name="connsiteY105" fmla="*/ 740608 h 902312"/>
                    <a:gd name="connsiteX106" fmla="*/ 272383 w 1073179"/>
                    <a:gd name="connsiteY106" fmla="*/ 740608 h 902312"/>
                    <a:gd name="connsiteX107" fmla="*/ 266633 w 1073179"/>
                    <a:gd name="connsiteY107" fmla="*/ 743123 h 902312"/>
                    <a:gd name="connsiteX108" fmla="*/ 266633 w 1073179"/>
                    <a:gd name="connsiteY108" fmla="*/ 743123 h 902312"/>
                    <a:gd name="connsiteX109" fmla="*/ 252259 w 1073179"/>
                    <a:gd name="connsiteY109" fmla="*/ 738631 h 902312"/>
                    <a:gd name="connsiteX110" fmla="*/ 252259 w 1073179"/>
                    <a:gd name="connsiteY110" fmla="*/ 738631 h 902312"/>
                    <a:gd name="connsiteX111" fmla="*/ 210935 w 1073179"/>
                    <a:gd name="connsiteY111" fmla="*/ 746896 h 902312"/>
                    <a:gd name="connsiteX112" fmla="*/ 210935 w 1073179"/>
                    <a:gd name="connsiteY112" fmla="*/ 746896 h 902312"/>
                    <a:gd name="connsiteX113" fmla="*/ 192608 w 1073179"/>
                    <a:gd name="connsiteY113" fmla="*/ 762528 h 902312"/>
                    <a:gd name="connsiteX114" fmla="*/ 192608 w 1073179"/>
                    <a:gd name="connsiteY114" fmla="*/ 762528 h 902312"/>
                    <a:gd name="connsiteX115" fmla="*/ 162783 w 1073179"/>
                    <a:gd name="connsiteY115" fmla="*/ 778339 h 902312"/>
                    <a:gd name="connsiteX116" fmla="*/ 162783 w 1073179"/>
                    <a:gd name="connsiteY116" fmla="*/ 778339 h 902312"/>
                    <a:gd name="connsiteX117" fmla="*/ 144276 w 1073179"/>
                    <a:gd name="connsiteY117" fmla="*/ 784448 h 902312"/>
                    <a:gd name="connsiteX118" fmla="*/ 144276 w 1073179"/>
                    <a:gd name="connsiteY118" fmla="*/ 784448 h 902312"/>
                    <a:gd name="connsiteX119" fmla="*/ 137449 w 1073179"/>
                    <a:gd name="connsiteY119" fmla="*/ 784088 h 902312"/>
                    <a:gd name="connsiteX120" fmla="*/ 137449 w 1073179"/>
                    <a:gd name="connsiteY120" fmla="*/ 784088 h 902312"/>
                    <a:gd name="connsiteX121" fmla="*/ 101874 w 1073179"/>
                    <a:gd name="connsiteY121" fmla="*/ 771691 h 902312"/>
                    <a:gd name="connsiteX122" fmla="*/ 101874 w 1073179"/>
                    <a:gd name="connsiteY122" fmla="*/ 771691 h 902312"/>
                    <a:gd name="connsiteX123" fmla="*/ 84805 w 1073179"/>
                    <a:gd name="connsiteY123" fmla="*/ 749950 h 902312"/>
                    <a:gd name="connsiteX124" fmla="*/ 84805 w 1073179"/>
                    <a:gd name="connsiteY124" fmla="*/ 749950 h 902312"/>
                    <a:gd name="connsiteX125" fmla="*/ 82110 w 1073179"/>
                    <a:gd name="connsiteY125" fmla="*/ 736475 h 902312"/>
                    <a:gd name="connsiteX126" fmla="*/ 82110 w 1073179"/>
                    <a:gd name="connsiteY126" fmla="*/ 736475 h 902312"/>
                    <a:gd name="connsiteX127" fmla="*/ 90016 w 1073179"/>
                    <a:gd name="connsiteY127" fmla="*/ 731265 h 902312"/>
                    <a:gd name="connsiteX128" fmla="*/ 90016 w 1073179"/>
                    <a:gd name="connsiteY128" fmla="*/ 731265 h 902312"/>
                    <a:gd name="connsiteX129" fmla="*/ 96664 w 1073179"/>
                    <a:gd name="connsiteY129" fmla="*/ 720484 h 902312"/>
                    <a:gd name="connsiteX130" fmla="*/ 96664 w 1073179"/>
                    <a:gd name="connsiteY130" fmla="*/ 720484 h 902312"/>
                    <a:gd name="connsiteX131" fmla="*/ 96664 w 1073179"/>
                    <a:gd name="connsiteY131" fmla="*/ 720305 h 902312"/>
                    <a:gd name="connsiteX132" fmla="*/ 96664 w 1073179"/>
                    <a:gd name="connsiteY132" fmla="*/ 720305 h 902312"/>
                    <a:gd name="connsiteX133" fmla="*/ 97382 w 1073179"/>
                    <a:gd name="connsiteY133" fmla="*/ 701080 h 902312"/>
                    <a:gd name="connsiteX134" fmla="*/ 97382 w 1073179"/>
                    <a:gd name="connsiteY134" fmla="*/ 701080 h 902312"/>
                    <a:gd name="connsiteX135" fmla="*/ 91633 w 1073179"/>
                    <a:gd name="connsiteY135" fmla="*/ 676824 h 902312"/>
                    <a:gd name="connsiteX136" fmla="*/ 91633 w 1073179"/>
                    <a:gd name="connsiteY136" fmla="*/ 676824 h 902312"/>
                    <a:gd name="connsiteX137" fmla="*/ 68814 w 1073179"/>
                    <a:gd name="connsiteY137" fmla="*/ 629930 h 902312"/>
                    <a:gd name="connsiteX138" fmla="*/ 68814 w 1073179"/>
                    <a:gd name="connsiteY138" fmla="*/ 629930 h 902312"/>
                    <a:gd name="connsiteX139" fmla="*/ 49051 w 1073179"/>
                    <a:gd name="connsiteY139" fmla="*/ 586629 h 902312"/>
                    <a:gd name="connsiteX140" fmla="*/ 49051 w 1073179"/>
                    <a:gd name="connsiteY140" fmla="*/ 586629 h 902312"/>
                    <a:gd name="connsiteX141" fmla="*/ 36833 w 1073179"/>
                    <a:gd name="connsiteY141" fmla="*/ 551772 h 902312"/>
                    <a:gd name="connsiteX142" fmla="*/ 36833 w 1073179"/>
                    <a:gd name="connsiteY142" fmla="*/ 551772 h 902312"/>
                    <a:gd name="connsiteX143" fmla="*/ 25513 w 1073179"/>
                    <a:gd name="connsiteY143" fmla="*/ 523564 h 902312"/>
                    <a:gd name="connsiteX144" fmla="*/ 25513 w 1073179"/>
                    <a:gd name="connsiteY144" fmla="*/ 523564 h 902312"/>
                    <a:gd name="connsiteX145" fmla="*/ 6289 w 1073179"/>
                    <a:gd name="connsiteY145" fmla="*/ 503980 h 902312"/>
                    <a:gd name="connsiteX146" fmla="*/ 6289 w 1073179"/>
                    <a:gd name="connsiteY146" fmla="*/ 503980 h 902312"/>
                    <a:gd name="connsiteX147" fmla="*/ 3953 w 1073179"/>
                    <a:gd name="connsiteY147" fmla="*/ 494996 h 902312"/>
                    <a:gd name="connsiteX148" fmla="*/ 3953 w 1073179"/>
                    <a:gd name="connsiteY148" fmla="*/ 494996 h 902312"/>
                    <a:gd name="connsiteX149" fmla="*/ 7726 w 1073179"/>
                    <a:gd name="connsiteY149" fmla="*/ 490504 h 902312"/>
                    <a:gd name="connsiteX150" fmla="*/ 7726 w 1073179"/>
                    <a:gd name="connsiteY150" fmla="*/ 490504 h 902312"/>
                    <a:gd name="connsiteX151" fmla="*/ 14374 w 1073179"/>
                    <a:gd name="connsiteY151" fmla="*/ 494637 h 902312"/>
                    <a:gd name="connsiteX152" fmla="*/ 14374 w 1073179"/>
                    <a:gd name="connsiteY152" fmla="*/ 494637 h 902312"/>
                    <a:gd name="connsiteX153" fmla="*/ 18506 w 1073179"/>
                    <a:gd name="connsiteY153" fmla="*/ 498949 h 902312"/>
                    <a:gd name="connsiteX154" fmla="*/ 18506 w 1073179"/>
                    <a:gd name="connsiteY154" fmla="*/ 498949 h 902312"/>
                    <a:gd name="connsiteX155" fmla="*/ 17967 w 1073179"/>
                    <a:gd name="connsiteY155" fmla="*/ 497332 h 902312"/>
                    <a:gd name="connsiteX156" fmla="*/ 17967 w 1073179"/>
                    <a:gd name="connsiteY156" fmla="*/ 497332 h 902312"/>
                    <a:gd name="connsiteX157" fmla="*/ 4672 w 1073179"/>
                    <a:gd name="connsiteY157" fmla="*/ 460140 h 902312"/>
                    <a:gd name="connsiteX158" fmla="*/ 4672 w 1073179"/>
                    <a:gd name="connsiteY158" fmla="*/ 460140 h 902312"/>
                    <a:gd name="connsiteX159" fmla="*/ 719 w 1073179"/>
                    <a:gd name="connsiteY159" fmla="*/ 441813 h 902312"/>
                    <a:gd name="connsiteX160" fmla="*/ 719 w 1073179"/>
                    <a:gd name="connsiteY160" fmla="*/ 441813 h 902312"/>
                    <a:gd name="connsiteX161" fmla="*/ 4492 w 1073179"/>
                    <a:gd name="connsiteY161" fmla="*/ 421331 h 902312"/>
                    <a:gd name="connsiteX162" fmla="*/ 4492 w 1073179"/>
                    <a:gd name="connsiteY162" fmla="*/ 421331 h 902312"/>
                    <a:gd name="connsiteX163" fmla="*/ 5929 w 1073179"/>
                    <a:gd name="connsiteY163" fmla="*/ 408215 h 902312"/>
                    <a:gd name="connsiteX164" fmla="*/ 5929 w 1073179"/>
                    <a:gd name="connsiteY164" fmla="*/ 408215 h 902312"/>
                    <a:gd name="connsiteX165" fmla="*/ 1617 w 1073179"/>
                    <a:gd name="connsiteY165" fmla="*/ 369585 h 902312"/>
                    <a:gd name="connsiteX166" fmla="*/ 1617 w 1073179"/>
                    <a:gd name="connsiteY166" fmla="*/ 369585 h 902312"/>
                    <a:gd name="connsiteX167" fmla="*/ 0 w 1073179"/>
                    <a:gd name="connsiteY167" fmla="*/ 359164 h 902312"/>
                    <a:gd name="connsiteX168" fmla="*/ 0 w 1073179"/>
                    <a:gd name="connsiteY168" fmla="*/ 359164 h 902312"/>
                    <a:gd name="connsiteX169" fmla="*/ 4492 w 1073179"/>
                    <a:gd name="connsiteY169" fmla="*/ 351618 h 902312"/>
                    <a:gd name="connsiteX170" fmla="*/ 4492 w 1073179"/>
                    <a:gd name="connsiteY170" fmla="*/ 351618 h 902312"/>
                    <a:gd name="connsiteX171" fmla="*/ 10421 w 1073179"/>
                    <a:gd name="connsiteY171" fmla="*/ 358625 h 902312"/>
                    <a:gd name="connsiteX172" fmla="*/ 10421 w 1073179"/>
                    <a:gd name="connsiteY172" fmla="*/ 358625 h 902312"/>
                    <a:gd name="connsiteX173" fmla="*/ 15093 w 1073179"/>
                    <a:gd name="connsiteY173" fmla="*/ 373538 h 902312"/>
                    <a:gd name="connsiteX174" fmla="*/ 15093 w 1073179"/>
                    <a:gd name="connsiteY174" fmla="*/ 373538 h 902312"/>
                    <a:gd name="connsiteX175" fmla="*/ 15452 w 1073179"/>
                    <a:gd name="connsiteY175" fmla="*/ 368687 h 902312"/>
                    <a:gd name="connsiteX176" fmla="*/ 15452 w 1073179"/>
                    <a:gd name="connsiteY176" fmla="*/ 368687 h 902312"/>
                    <a:gd name="connsiteX177" fmla="*/ 15093 w 1073179"/>
                    <a:gd name="connsiteY177" fmla="*/ 361320 h 902312"/>
                    <a:gd name="connsiteX178" fmla="*/ 15093 w 1073179"/>
                    <a:gd name="connsiteY178" fmla="*/ 361320 h 902312"/>
                    <a:gd name="connsiteX179" fmla="*/ 22998 w 1073179"/>
                    <a:gd name="connsiteY179" fmla="*/ 353055 h 902312"/>
                    <a:gd name="connsiteX180" fmla="*/ 22998 w 1073179"/>
                    <a:gd name="connsiteY180" fmla="*/ 353055 h 902312"/>
                    <a:gd name="connsiteX181" fmla="*/ 61628 w 1073179"/>
                    <a:gd name="connsiteY181" fmla="*/ 328261 h 902312"/>
                    <a:gd name="connsiteX182" fmla="*/ 61628 w 1073179"/>
                    <a:gd name="connsiteY182" fmla="*/ 328261 h 902312"/>
                    <a:gd name="connsiteX183" fmla="*/ 79774 w 1073179"/>
                    <a:gd name="connsiteY183" fmla="*/ 314965 h 902312"/>
                    <a:gd name="connsiteX184" fmla="*/ 79774 w 1073179"/>
                    <a:gd name="connsiteY184" fmla="*/ 314965 h 902312"/>
                    <a:gd name="connsiteX185" fmla="*/ 84985 w 1073179"/>
                    <a:gd name="connsiteY185" fmla="*/ 315683 h 902312"/>
                    <a:gd name="connsiteX186" fmla="*/ 84985 w 1073179"/>
                    <a:gd name="connsiteY186" fmla="*/ 315683 h 902312"/>
                    <a:gd name="connsiteX187" fmla="*/ 97023 w 1073179"/>
                    <a:gd name="connsiteY187" fmla="*/ 319277 h 902312"/>
                    <a:gd name="connsiteX188" fmla="*/ 97023 w 1073179"/>
                    <a:gd name="connsiteY188" fmla="*/ 319277 h 902312"/>
                    <a:gd name="connsiteX189" fmla="*/ 109959 w 1073179"/>
                    <a:gd name="connsiteY189" fmla="*/ 315683 h 902312"/>
                    <a:gd name="connsiteX190" fmla="*/ 109959 w 1073179"/>
                    <a:gd name="connsiteY190" fmla="*/ 315683 h 902312"/>
                    <a:gd name="connsiteX191" fmla="*/ 157932 w 1073179"/>
                    <a:gd name="connsiteY191" fmla="*/ 288912 h 902312"/>
                    <a:gd name="connsiteX192" fmla="*/ 157932 w 1073179"/>
                    <a:gd name="connsiteY192" fmla="*/ 288912 h 902312"/>
                    <a:gd name="connsiteX193" fmla="*/ 193686 w 1073179"/>
                    <a:gd name="connsiteY193" fmla="*/ 272203 h 902312"/>
                    <a:gd name="connsiteX194" fmla="*/ 193686 w 1073179"/>
                    <a:gd name="connsiteY194" fmla="*/ 272203 h 902312"/>
                    <a:gd name="connsiteX195" fmla="*/ 206982 w 1073179"/>
                    <a:gd name="connsiteY195" fmla="*/ 239862 h 902312"/>
                    <a:gd name="connsiteX196" fmla="*/ 206982 w 1073179"/>
                    <a:gd name="connsiteY196" fmla="*/ 239862 h 902312"/>
                    <a:gd name="connsiteX197" fmla="*/ 219020 w 1073179"/>
                    <a:gd name="connsiteY197" fmla="*/ 232495 h 902312"/>
                    <a:gd name="connsiteX198" fmla="*/ 219020 w 1073179"/>
                    <a:gd name="connsiteY198" fmla="*/ 232495 h 902312"/>
                    <a:gd name="connsiteX199" fmla="*/ 217403 w 1073179"/>
                    <a:gd name="connsiteY199" fmla="*/ 226926 h 902312"/>
                    <a:gd name="connsiteX200" fmla="*/ 217403 w 1073179"/>
                    <a:gd name="connsiteY200" fmla="*/ 226926 h 902312"/>
                    <a:gd name="connsiteX201" fmla="*/ 214888 w 1073179"/>
                    <a:gd name="connsiteY201" fmla="*/ 212013 h 902312"/>
                    <a:gd name="connsiteX202" fmla="*/ 214888 w 1073179"/>
                    <a:gd name="connsiteY202" fmla="*/ 212013 h 902312"/>
                    <a:gd name="connsiteX203" fmla="*/ 219918 w 1073179"/>
                    <a:gd name="connsiteY203" fmla="*/ 193147 h 902312"/>
                    <a:gd name="connsiteX204" fmla="*/ 219918 w 1073179"/>
                    <a:gd name="connsiteY204" fmla="*/ 193147 h 902312"/>
                    <a:gd name="connsiteX205" fmla="*/ 231956 w 1073179"/>
                    <a:gd name="connsiteY205" fmla="*/ 175001 h 902312"/>
                    <a:gd name="connsiteX206" fmla="*/ 231956 w 1073179"/>
                    <a:gd name="connsiteY206" fmla="*/ 175001 h 902312"/>
                    <a:gd name="connsiteX207" fmla="*/ 240221 w 1073179"/>
                    <a:gd name="connsiteY207" fmla="*/ 182187 h 902312"/>
                    <a:gd name="connsiteX208" fmla="*/ 240221 w 1073179"/>
                    <a:gd name="connsiteY208" fmla="*/ 182187 h 902312"/>
                    <a:gd name="connsiteX209" fmla="*/ 252798 w 1073179"/>
                    <a:gd name="connsiteY209" fmla="*/ 202131 h 902312"/>
                    <a:gd name="connsiteX210" fmla="*/ 252798 w 1073179"/>
                    <a:gd name="connsiteY210" fmla="*/ 202131 h 902312"/>
                    <a:gd name="connsiteX211" fmla="*/ 253697 w 1073179"/>
                    <a:gd name="connsiteY211" fmla="*/ 203029 h 902312"/>
                    <a:gd name="connsiteX212" fmla="*/ 253697 w 1073179"/>
                    <a:gd name="connsiteY212" fmla="*/ 203029 h 902312"/>
                    <a:gd name="connsiteX213" fmla="*/ 254236 w 1073179"/>
                    <a:gd name="connsiteY213" fmla="*/ 202310 h 902312"/>
                    <a:gd name="connsiteX214" fmla="*/ 254236 w 1073179"/>
                    <a:gd name="connsiteY214" fmla="*/ 202310 h 902312"/>
                    <a:gd name="connsiteX215" fmla="*/ 254595 w 1073179"/>
                    <a:gd name="connsiteY215" fmla="*/ 200334 h 902312"/>
                    <a:gd name="connsiteX216" fmla="*/ 254595 w 1073179"/>
                    <a:gd name="connsiteY216" fmla="*/ 200334 h 902312"/>
                    <a:gd name="connsiteX217" fmla="*/ 247768 w 1073179"/>
                    <a:gd name="connsiteY217" fmla="*/ 176079 h 902312"/>
                    <a:gd name="connsiteX218" fmla="*/ 247768 w 1073179"/>
                    <a:gd name="connsiteY218" fmla="*/ 176079 h 902312"/>
                    <a:gd name="connsiteX219" fmla="*/ 252080 w 1073179"/>
                    <a:gd name="connsiteY219" fmla="*/ 171407 h 902312"/>
                    <a:gd name="connsiteX220" fmla="*/ 252080 w 1073179"/>
                    <a:gd name="connsiteY220" fmla="*/ 171407 h 902312"/>
                    <a:gd name="connsiteX221" fmla="*/ 257829 w 1073179"/>
                    <a:gd name="connsiteY221" fmla="*/ 173204 h 902312"/>
                    <a:gd name="connsiteX222" fmla="*/ 257829 w 1073179"/>
                    <a:gd name="connsiteY222" fmla="*/ 173204 h 902312"/>
                    <a:gd name="connsiteX223" fmla="*/ 279210 w 1073179"/>
                    <a:gd name="connsiteY223" fmla="*/ 188116 h 902312"/>
                    <a:gd name="connsiteX224" fmla="*/ 279210 w 1073179"/>
                    <a:gd name="connsiteY224" fmla="*/ 188116 h 902312"/>
                    <a:gd name="connsiteX225" fmla="*/ 280468 w 1073179"/>
                    <a:gd name="connsiteY225" fmla="*/ 186320 h 902312"/>
                    <a:gd name="connsiteX226" fmla="*/ 280468 w 1073179"/>
                    <a:gd name="connsiteY226" fmla="*/ 186320 h 902312"/>
                    <a:gd name="connsiteX227" fmla="*/ 281007 w 1073179"/>
                    <a:gd name="connsiteY227" fmla="*/ 183804 h 902312"/>
                    <a:gd name="connsiteX228" fmla="*/ 281007 w 1073179"/>
                    <a:gd name="connsiteY228" fmla="*/ 183804 h 902312"/>
                    <a:gd name="connsiteX229" fmla="*/ 274179 w 1073179"/>
                    <a:gd name="connsiteY229" fmla="*/ 166915 h 902312"/>
                    <a:gd name="connsiteX230" fmla="*/ 274179 w 1073179"/>
                    <a:gd name="connsiteY230" fmla="*/ 166915 h 902312"/>
                    <a:gd name="connsiteX231" fmla="*/ 275078 w 1073179"/>
                    <a:gd name="connsiteY231" fmla="*/ 162603 h 902312"/>
                    <a:gd name="connsiteX232" fmla="*/ 275078 w 1073179"/>
                    <a:gd name="connsiteY232" fmla="*/ 162603 h 902312"/>
                    <a:gd name="connsiteX233" fmla="*/ 293584 w 1073179"/>
                    <a:gd name="connsiteY233" fmla="*/ 150385 h 902312"/>
                    <a:gd name="connsiteX234" fmla="*/ 293584 w 1073179"/>
                    <a:gd name="connsiteY234" fmla="*/ 150385 h 902312"/>
                    <a:gd name="connsiteX235" fmla="*/ 295381 w 1073179"/>
                    <a:gd name="connsiteY235" fmla="*/ 149667 h 902312"/>
                    <a:gd name="connsiteX236" fmla="*/ 295381 w 1073179"/>
                    <a:gd name="connsiteY236" fmla="*/ 149667 h 902312"/>
                    <a:gd name="connsiteX237" fmla="*/ 294482 w 1073179"/>
                    <a:gd name="connsiteY237" fmla="*/ 148589 h 902312"/>
                    <a:gd name="connsiteX238" fmla="*/ 294482 w 1073179"/>
                    <a:gd name="connsiteY238" fmla="*/ 148589 h 902312"/>
                    <a:gd name="connsiteX239" fmla="*/ 289631 w 1073179"/>
                    <a:gd name="connsiteY239" fmla="*/ 142300 h 902312"/>
                    <a:gd name="connsiteX240" fmla="*/ 289631 w 1073179"/>
                    <a:gd name="connsiteY240" fmla="*/ 142300 h 902312"/>
                    <a:gd name="connsiteX241" fmla="*/ 285499 w 1073179"/>
                    <a:gd name="connsiteY241" fmla="*/ 130801 h 902312"/>
                    <a:gd name="connsiteX242" fmla="*/ 285499 w 1073179"/>
                    <a:gd name="connsiteY242" fmla="*/ 130801 h 902312"/>
                    <a:gd name="connsiteX243" fmla="*/ 295201 w 1073179"/>
                    <a:gd name="connsiteY243" fmla="*/ 116607 h 902312"/>
                    <a:gd name="connsiteX244" fmla="*/ 295201 w 1073179"/>
                    <a:gd name="connsiteY244" fmla="*/ 116607 h 902312"/>
                    <a:gd name="connsiteX245" fmla="*/ 316941 w 1073179"/>
                    <a:gd name="connsiteY245" fmla="*/ 96484 h 902312"/>
                    <a:gd name="connsiteX246" fmla="*/ 316941 w 1073179"/>
                    <a:gd name="connsiteY246" fmla="*/ 96484 h 902312"/>
                    <a:gd name="connsiteX247" fmla="*/ 320175 w 1073179"/>
                    <a:gd name="connsiteY247" fmla="*/ 97382 h 902312"/>
                    <a:gd name="connsiteX248" fmla="*/ 320175 w 1073179"/>
                    <a:gd name="connsiteY248" fmla="*/ 97382 h 902312"/>
                    <a:gd name="connsiteX249" fmla="*/ 326464 w 1073179"/>
                    <a:gd name="connsiteY249" fmla="*/ 105647 h 902312"/>
                    <a:gd name="connsiteX250" fmla="*/ 326464 w 1073179"/>
                    <a:gd name="connsiteY250" fmla="*/ 105647 h 902312"/>
                    <a:gd name="connsiteX251" fmla="*/ 327542 w 1073179"/>
                    <a:gd name="connsiteY251" fmla="*/ 105288 h 902312"/>
                    <a:gd name="connsiteX252" fmla="*/ 327542 w 1073179"/>
                    <a:gd name="connsiteY252" fmla="*/ 105288 h 902312"/>
                    <a:gd name="connsiteX253" fmla="*/ 329339 w 1073179"/>
                    <a:gd name="connsiteY253" fmla="*/ 102054 h 902312"/>
                    <a:gd name="connsiteX254" fmla="*/ 329339 w 1073179"/>
                    <a:gd name="connsiteY254" fmla="*/ 102054 h 902312"/>
                    <a:gd name="connsiteX255" fmla="*/ 334190 w 1073179"/>
                    <a:gd name="connsiteY255" fmla="*/ 96125 h 902312"/>
                    <a:gd name="connsiteX256" fmla="*/ 334190 w 1073179"/>
                    <a:gd name="connsiteY256" fmla="*/ 96125 h 902312"/>
                    <a:gd name="connsiteX257" fmla="*/ 338682 w 1073179"/>
                    <a:gd name="connsiteY257" fmla="*/ 97382 h 902312"/>
                    <a:gd name="connsiteX258" fmla="*/ 338682 w 1073179"/>
                    <a:gd name="connsiteY258" fmla="*/ 97382 h 902312"/>
                    <a:gd name="connsiteX259" fmla="*/ 369226 w 1073179"/>
                    <a:gd name="connsiteY259" fmla="*/ 124153 h 902312"/>
                    <a:gd name="connsiteX260" fmla="*/ 369226 w 1073179"/>
                    <a:gd name="connsiteY260" fmla="*/ 124153 h 902312"/>
                    <a:gd name="connsiteX261" fmla="*/ 373718 w 1073179"/>
                    <a:gd name="connsiteY261" fmla="*/ 141941 h 902312"/>
                    <a:gd name="connsiteX262" fmla="*/ 373718 w 1073179"/>
                    <a:gd name="connsiteY262" fmla="*/ 141941 h 902312"/>
                    <a:gd name="connsiteX263" fmla="*/ 375155 w 1073179"/>
                    <a:gd name="connsiteY263" fmla="*/ 139785 h 902312"/>
                    <a:gd name="connsiteX264" fmla="*/ 375155 w 1073179"/>
                    <a:gd name="connsiteY264" fmla="*/ 139785 h 902312"/>
                    <a:gd name="connsiteX265" fmla="*/ 388630 w 1073179"/>
                    <a:gd name="connsiteY265" fmla="*/ 121818 h 902312"/>
                    <a:gd name="connsiteX266" fmla="*/ 388630 w 1073179"/>
                    <a:gd name="connsiteY266" fmla="*/ 121818 h 902312"/>
                    <a:gd name="connsiteX267" fmla="*/ 396177 w 1073179"/>
                    <a:gd name="connsiteY267" fmla="*/ 125231 h 902312"/>
                    <a:gd name="connsiteX268" fmla="*/ 396177 w 1073179"/>
                    <a:gd name="connsiteY268" fmla="*/ 125231 h 902312"/>
                    <a:gd name="connsiteX269" fmla="*/ 417917 w 1073179"/>
                    <a:gd name="connsiteY269" fmla="*/ 137988 h 902312"/>
                    <a:gd name="connsiteX270" fmla="*/ 417917 w 1073179"/>
                    <a:gd name="connsiteY270" fmla="*/ 137988 h 902312"/>
                    <a:gd name="connsiteX271" fmla="*/ 418995 w 1073179"/>
                    <a:gd name="connsiteY271" fmla="*/ 137988 h 902312"/>
                    <a:gd name="connsiteX272" fmla="*/ 418995 w 1073179"/>
                    <a:gd name="connsiteY272" fmla="*/ 137988 h 902312"/>
                    <a:gd name="connsiteX273" fmla="*/ 420073 w 1073179"/>
                    <a:gd name="connsiteY273" fmla="*/ 136191 h 902312"/>
                    <a:gd name="connsiteX274" fmla="*/ 420073 w 1073179"/>
                    <a:gd name="connsiteY274" fmla="*/ 136191 h 902312"/>
                    <a:gd name="connsiteX275" fmla="*/ 411628 w 1073179"/>
                    <a:gd name="connsiteY275" fmla="*/ 109600 h 902312"/>
                    <a:gd name="connsiteX276" fmla="*/ 411628 w 1073179"/>
                    <a:gd name="connsiteY276" fmla="*/ 109600 h 902312"/>
                    <a:gd name="connsiteX277" fmla="*/ 411808 w 1073179"/>
                    <a:gd name="connsiteY277" fmla="*/ 108163 h 902312"/>
                    <a:gd name="connsiteX278" fmla="*/ 411808 w 1073179"/>
                    <a:gd name="connsiteY278" fmla="*/ 108163 h 902312"/>
                    <a:gd name="connsiteX279" fmla="*/ 421510 w 1073179"/>
                    <a:gd name="connsiteY279" fmla="*/ 80852 h 902312"/>
                    <a:gd name="connsiteX280" fmla="*/ 421510 w 1073179"/>
                    <a:gd name="connsiteY280" fmla="*/ 80852 h 902312"/>
                    <a:gd name="connsiteX281" fmla="*/ 431751 w 1073179"/>
                    <a:gd name="connsiteY281" fmla="*/ 79056 h 902312"/>
                    <a:gd name="connsiteX282" fmla="*/ 431751 w 1073179"/>
                    <a:gd name="connsiteY282" fmla="*/ 79056 h 902312"/>
                    <a:gd name="connsiteX283" fmla="*/ 429775 w 1073179"/>
                    <a:gd name="connsiteY283" fmla="*/ 77259 h 902312"/>
                    <a:gd name="connsiteX284" fmla="*/ 429775 w 1073179"/>
                    <a:gd name="connsiteY284" fmla="*/ 77259 h 902312"/>
                    <a:gd name="connsiteX285" fmla="*/ 423666 w 1073179"/>
                    <a:gd name="connsiteY285" fmla="*/ 69174 h 902312"/>
                    <a:gd name="connsiteX286" fmla="*/ 423666 w 1073179"/>
                    <a:gd name="connsiteY286" fmla="*/ 69174 h 902312"/>
                    <a:gd name="connsiteX287" fmla="*/ 428877 w 1073179"/>
                    <a:gd name="connsiteY287" fmla="*/ 57315 h 902312"/>
                    <a:gd name="connsiteX288" fmla="*/ 428877 w 1073179"/>
                    <a:gd name="connsiteY288" fmla="*/ 57315 h 902312"/>
                    <a:gd name="connsiteX289" fmla="*/ 460499 w 1073179"/>
                    <a:gd name="connsiteY289" fmla="*/ 36653 h 902312"/>
                    <a:gd name="connsiteX290" fmla="*/ 460499 w 1073179"/>
                    <a:gd name="connsiteY290" fmla="*/ 36653 h 902312"/>
                    <a:gd name="connsiteX291" fmla="*/ 462835 w 1073179"/>
                    <a:gd name="connsiteY291" fmla="*/ 36833 h 902312"/>
                    <a:gd name="connsiteX292" fmla="*/ 462835 w 1073179"/>
                    <a:gd name="connsiteY292" fmla="*/ 36833 h 902312"/>
                    <a:gd name="connsiteX293" fmla="*/ 491942 w 1073179"/>
                    <a:gd name="connsiteY293" fmla="*/ 44918 h 902312"/>
                    <a:gd name="connsiteX294" fmla="*/ 491942 w 1073179"/>
                    <a:gd name="connsiteY294" fmla="*/ 44918 h 902312"/>
                    <a:gd name="connsiteX295" fmla="*/ 492301 w 1073179"/>
                    <a:gd name="connsiteY295" fmla="*/ 44918 h 902312"/>
                    <a:gd name="connsiteX296" fmla="*/ 492301 w 1073179"/>
                    <a:gd name="connsiteY296" fmla="*/ 44918 h 902312"/>
                    <a:gd name="connsiteX297" fmla="*/ 494277 w 1073179"/>
                    <a:gd name="connsiteY297" fmla="*/ 42582 h 902312"/>
                    <a:gd name="connsiteX298" fmla="*/ 494277 w 1073179"/>
                    <a:gd name="connsiteY298" fmla="*/ 42582 h 902312"/>
                    <a:gd name="connsiteX299" fmla="*/ 492121 w 1073179"/>
                    <a:gd name="connsiteY299" fmla="*/ 35216 h 902312"/>
                    <a:gd name="connsiteX300" fmla="*/ 492121 w 1073179"/>
                    <a:gd name="connsiteY300" fmla="*/ 35216 h 902312"/>
                    <a:gd name="connsiteX301" fmla="*/ 482958 w 1073179"/>
                    <a:gd name="connsiteY301" fmla="*/ 23178 h 902312"/>
                    <a:gd name="connsiteX302" fmla="*/ 482958 w 1073179"/>
                    <a:gd name="connsiteY302" fmla="*/ 23178 h 902312"/>
                    <a:gd name="connsiteX303" fmla="*/ 469662 w 1073179"/>
                    <a:gd name="connsiteY303" fmla="*/ 12936 h 902312"/>
                    <a:gd name="connsiteX304" fmla="*/ 469662 w 1073179"/>
                    <a:gd name="connsiteY304" fmla="*/ 12936 h 902312"/>
                    <a:gd name="connsiteX305" fmla="*/ 475412 w 1073179"/>
                    <a:gd name="connsiteY305" fmla="*/ 8984 h 902312"/>
                    <a:gd name="connsiteX306" fmla="*/ 475412 w 1073179"/>
                    <a:gd name="connsiteY306" fmla="*/ 8984 h 902312"/>
                    <a:gd name="connsiteX307" fmla="*/ 484216 w 1073179"/>
                    <a:gd name="connsiteY307" fmla="*/ 10241 h 902312"/>
                    <a:gd name="connsiteX308" fmla="*/ 484216 w 1073179"/>
                    <a:gd name="connsiteY308" fmla="*/ 10241 h 902312"/>
                    <a:gd name="connsiteX309" fmla="*/ 514580 w 1073179"/>
                    <a:gd name="connsiteY309" fmla="*/ 18866 h 902312"/>
                    <a:gd name="connsiteX310" fmla="*/ 514580 w 1073179"/>
                    <a:gd name="connsiteY310" fmla="*/ 18866 h 902312"/>
                    <a:gd name="connsiteX311" fmla="*/ 547281 w 1073179"/>
                    <a:gd name="connsiteY311" fmla="*/ 36653 h 902312"/>
                    <a:gd name="connsiteX312" fmla="*/ 547281 w 1073179"/>
                    <a:gd name="connsiteY312" fmla="*/ 36653 h 902312"/>
                    <a:gd name="connsiteX313" fmla="*/ 585191 w 1073179"/>
                    <a:gd name="connsiteY313" fmla="*/ 45277 h 902312"/>
                    <a:gd name="connsiteX314" fmla="*/ 585191 w 1073179"/>
                    <a:gd name="connsiteY314" fmla="*/ 45277 h 902312"/>
                    <a:gd name="connsiteX315" fmla="*/ 588785 w 1073179"/>
                    <a:gd name="connsiteY315" fmla="*/ 48691 h 902312"/>
                    <a:gd name="connsiteX316" fmla="*/ 588785 w 1073179"/>
                    <a:gd name="connsiteY316" fmla="*/ 48691 h 902312"/>
                    <a:gd name="connsiteX317" fmla="*/ 590582 w 1073179"/>
                    <a:gd name="connsiteY317" fmla="*/ 45816 h 902312"/>
                    <a:gd name="connsiteX318" fmla="*/ 590582 w 1073179"/>
                    <a:gd name="connsiteY318" fmla="*/ 45816 h 902312"/>
                    <a:gd name="connsiteX319" fmla="*/ 590761 w 1073179"/>
                    <a:gd name="connsiteY319" fmla="*/ 45277 h 902312"/>
                    <a:gd name="connsiteX320" fmla="*/ 590761 w 1073179"/>
                    <a:gd name="connsiteY320" fmla="*/ 45277 h 902312"/>
                    <a:gd name="connsiteX321" fmla="*/ 590761 w 1073179"/>
                    <a:gd name="connsiteY321" fmla="*/ 45277 h 902312"/>
                    <a:gd name="connsiteX322" fmla="*/ 600643 w 1073179"/>
                    <a:gd name="connsiteY322" fmla="*/ 35934 h 902312"/>
                    <a:gd name="connsiteX323" fmla="*/ 600643 w 1073179"/>
                    <a:gd name="connsiteY323" fmla="*/ 35934 h 902312"/>
                    <a:gd name="connsiteX324" fmla="*/ 608010 w 1073179"/>
                    <a:gd name="connsiteY324" fmla="*/ 38450 h 902312"/>
                    <a:gd name="connsiteX325" fmla="*/ 608010 w 1073179"/>
                    <a:gd name="connsiteY325" fmla="*/ 38450 h 902312"/>
                    <a:gd name="connsiteX326" fmla="*/ 610705 w 1073179"/>
                    <a:gd name="connsiteY326" fmla="*/ 42942 h 902312"/>
                    <a:gd name="connsiteX327" fmla="*/ 610705 w 1073179"/>
                    <a:gd name="connsiteY327" fmla="*/ 42942 h 902312"/>
                    <a:gd name="connsiteX328" fmla="*/ 606213 w 1073179"/>
                    <a:gd name="connsiteY328" fmla="*/ 54261 h 902312"/>
                    <a:gd name="connsiteX329" fmla="*/ 606213 w 1073179"/>
                    <a:gd name="connsiteY329" fmla="*/ 54261 h 902312"/>
                    <a:gd name="connsiteX330" fmla="*/ 606393 w 1073179"/>
                    <a:gd name="connsiteY330" fmla="*/ 56058 h 902312"/>
                    <a:gd name="connsiteX331" fmla="*/ 606393 w 1073179"/>
                    <a:gd name="connsiteY331" fmla="*/ 56058 h 902312"/>
                    <a:gd name="connsiteX332" fmla="*/ 607291 w 1073179"/>
                    <a:gd name="connsiteY332" fmla="*/ 64682 h 902312"/>
                    <a:gd name="connsiteX333" fmla="*/ 607291 w 1073179"/>
                    <a:gd name="connsiteY333" fmla="*/ 64682 h 902312"/>
                    <a:gd name="connsiteX334" fmla="*/ 595073 w 1073179"/>
                    <a:gd name="connsiteY334" fmla="*/ 74923 h 902312"/>
                    <a:gd name="connsiteX335" fmla="*/ 595073 w 1073179"/>
                    <a:gd name="connsiteY335" fmla="*/ 74923 h 902312"/>
                    <a:gd name="connsiteX336" fmla="*/ 583934 w 1073179"/>
                    <a:gd name="connsiteY336" fmla="*/ 85704 h 902312"/>
                    <a:gd name="connsiteX337" fmla="*/ 583934 w 1073179"/>
                    <a:gd name="connsiteY337" fmla="*/ 85704 h 902312"/>
                    <a:gd name="connsiteX338" fmla="*/ 583934 w 1073179"/>
                    <a:gd name="connsiteY338" fmla="*/ 87321 h 902312"/>
                    <a:gd name="connsiteX339" fmla="*/ 583934 w 1073179"/>
                    <a:gd name="connsiteY339" fmla="*/ 87321 h 902312"/>
                    <a:gd name="connsiteX340" fmla="*/ 587886 w 1073179"/>
                    <a:gd name="connsiteY340" fmla="*/ 96304 h 902312"/>
                    <a:gd name="connsiteX341" fmla="*/ 587886 w 1073179"/>
                    <a:gd name="connsiteY341" fmla="*/ 96304 h 902312"/>
                    <a:gd name="connsiteX342" fmla="*/ 583934 w 1073179"/>
                    <a:gd name="connsiteY342" fmla="*/ 108342 h 902312"/>
                    <a:gd name="connsiteX343" fmla="*/ 583934 w 1073179"/>
                    <a:gd name="connsiteY343" fmla="*/ 108342 h 902312"/>
                    <a:gd name="connsiteX344" fmla="*/ 579262 w 1073179"/>
                    <a:gd name="connsiteY344" fmla="*/ 121638 h 902312"/>
                    <a:gd name="connsiteX345" fmla="*/ 579262 w 1073179"/>
                    <a:gd name="connsiteY345" fmla="*/ 121638 h 902312"/>
                    <a:gd name="connsiteX346" fmla="*/ 583754 w 1073179"/>
                    <a:gd name="connsiteY346" fmla="*/ 134754 h 902312"/>
                    <a:gd name="connsiteX347" fmla="*/ 583754 w 1073179"/>
                    <a:gd name="connsiteY347" fmla="*/ 134754 h 902312"/>
                    <a:gd name="connsiteX348" fmla="*/ 613580 w 1073179"/>
                    <a:gd name="connsiteY348" fmla="*/ 157752 h 902312"/>
                    <a:gd name="connsiteX349" fmla="*/ 613580 w 1073179"/>
                    <a:gd name="connsiteY349" fmla="*/ 157752 h 902312"/>
                    <a:gd name="connsiteX350" fmla="*/ 614119 w 1073179"/>
                    <a:gd name="connsiteY350" fmla="*/ 157752 h 902312"/>
                    <a:gd name="connsiteX351" fmla="*/ 614119 w 1073179"/>
                    <a:gd name="connsiteY351" fmla="*/ 157752 h 902312"/>
                    <a:gd name="connsiteX352" fmla="*/ 617353 w 1073179"/>
                    <a:gd name="connsiteY352" fmla="*/ 157392 h 902312"/>
                    <a:gd name="connsiteX353" fmla="*/ 617353 w 1073179"/>
                    <a:gd name="connsiteY353" fmla="*/ 157392 h 902312"/>
                    <a:gd name="connsiteX354" fmla="*/ 646999 w 1073179"/>
                    <a:gd name="connsiteY354" fmla="*/ 170329 h 902312"/>
                    <a:gd name="connsiteX355" fmla="*/ 646999 w 1073179"/>
                    <a:gd name="connsiteY355" fmla="*/ 170329 h 902312"/>
                    <a:gd name="connsiteX356" fmla="*/ 685448 w 1073179"/>
                    <a:gd name="connsiteY356" fmla="*/ 191889 h 902312"/>
                    <a:gd name="connsiteX357" fmla="*/ 685448 w 1073179"/>
                    <a:gd name="connsiteY357" fmla="*/ 191889 h 902312"/>
                    <a:gd name="connsiteX358" fmla="*/ 709884 w 1073179"/>
                    <a:gd name="connsiteY358" fmla="*/ 212013 h 902312"/>
                    <a:gd name="connsiteX359" fmla="*/ 709884 w 1073179"/>
                    <a:gd name="connsiteY359" fmla="*/ 212013 h 902312"/>
                    <a:gd name="connsiteX360" fmla="*/ 712219 w 1073179"/>
                    <a:gd name="connsiteY360" fmla="*/ 211833 h 902312"/>
                    <a:gd name="connsiteX361" fmla="*/ 712219 w 1073179"/>
                    <a:gd name="connsiteY361" fmla="*/ 211833 h 902312"/>
                    <a:gd name="connsiteX362" fmla="*/ 728390 w 1073179"/>
                    <a:gd name="connsiteY362" fmla="*/ 194944 h 902312"/>
                    <a:gd name="connsiteX363" fmla="*/ 728390 w 1073179"/>
                    <a:gd name="connsiteY363" fmla="*/ 194944 h 902312"/>
                    <a:gd name="connsiteX364" fmla="*/ 739889 w 1073179"/>
                    <a:gd name="connsiteY364" fmla="*/ 154338 h 902312"/>
                    <a:gd name="connsiteX365" fmla="*/ 739889 w 1073179"/>
                    <a:gd name="connsiteY365" fmla="*/ 154338 h 902312"/>
                    <a:gd name="connsiteX366" fmla="*/ 740967 w 1073179"/>
                    <a:gd name="connsiteY366" fmla="*/ 112834 h 902312"/>
                    <a:gd name="connsiteX367" fmla="*/ 740967 w 1073179"/>
                    <a:gd name="connsiteY367" fmla="*/ 112834 h 902312"/>
                    <a:gd name="connsiteX368" fmla="*/ 740967 w 1073179"/>
                    <a:gd name="connsiteY368" fmla="*/ 104210 h 902312"/>
                    <a:gd name="connsiteX369" fmla="*/ 740967 w 1073179"/>
                    <a:gd name="connsiteY369" fmla="*/ 104210 h 902312"/>
                    <a:gd name="connsiteX370" fmla="*/ 740967 w 1073179"/>
                    <a:gd name="connsiteY370" fmla="*/ 103671 h 902312"/>
                    <a:gd name="connsiteX371" fmla="*/ 740967 w 1073179"/>
                    <a:gd name="connsiteY371" fmla="*/ 103671 h 902312"/>
                    <a:gd name="connsiteX372" fmla="*/ 745998 w 1073179"/>
                    <a:gd name="connsiteY372" fmla="*/ 46715 h 902312"/>
                    <a:gd name="connsiteX373" fmla="*/ 745998 w 1073179"/>
                    <a:gd name="connsiteY373" fmla="*/ 46715 h 902312"/>
                    <a:gd name="connsiteX374" fmla="*/ 753723 w 1073179"/>
                    <a:gd name="connsiteY374" fmla="*/ 17248 h 902312"/>
                    <a:gd name="connsiteX375" fmla="*/ 753723 w 1073179"/>
                    <a:gd name="connsiteY375" fmla="*/ 17248 h 902312"/>
                    <a:gd name="connsiteX376" fmla="*/ 761809 w 1073179"/>
                    <a:gd name="connsiteY376" fmla="*/ 0 h 902312"/>
                    <a:gd name="connsiteX377" fmla="*/ 761809 w 1073179"/>
                    <a:gd name="connsiteY377" fmla="*/ 0 h 902312"/>
                    <a:gd name="connsiteX378" fmla="*/ 769715 w 1073179"/>
                    <a:gd name="connsiteY378" fmla="*/ 3773 h 902312"/>
                    <a:gd name="connsiteX379" fmla="*/ 769715 w 1073179"/>
                    <a:gd name="connsiteY379" fmla="*/ 3773 h 902312"/>
                    <a:gd name="connsiteX380" fmla="*/ 782291 w 1073179"/>
                    <a:gd name="connsiteY380" fmla="*/ 24435 h 902312"/>
                    <a:gd name="connsiteX381" fmla="*/ 782291 w 1073179"/>
                    <a:gd name="connsiteY381" fmla="*/ 24435 h 902312"/>
                    <a:gd name="connsiteX382" fmla="*/ 803852 w 1073179"/>
                    <a:gd name="connsiteY382" fmla="*/ 70431 h 902312"/>
                    <a:gd name="connsiteX383" fmla="*/ 803852 w 1073179"/>
                    <a:gd name="connsiteY383" fmla="*/ 70431 h 902312"/>
                    <a:gd name="connsiteX384" fmla="*/ 808883 w 1073179"/>
                    <a:gd name="connsiteY384" fmla="*/ 102592 h 902312"/>
                    <a:gd name="connsiteX385" fmla="*/ 808883 w 1073179"/>
                    <a:gd name="connsiteY385" fmla="*/ 102592 h 902312"/>
                    <a:gd name="connsiteX386" fmla="*/ 810500 w 1073179"/>
                    <a:gd name="connsiteY386" fmla="*/ 103311 h 902312"/>
                    <a:gd name="connsiteX387" fmla="*/ 810500 w 1073179"/>
                    <a:gd name="connsiteY387" fmla="*/ 103311 h 902312"/>
                    <a:gd name="connsiteX388" fmla="*/ 824155 w 1073179"/>
                    <a:gd name="connsiteY388" fmla="*/ 100616 h 902312"/>
                    <a:gd name="connsiteX389" fmla="*/ 824155 w 1073179"/>
                    <a:gd name="connsiteY389" fmla="*/ 100616 h 902312"/>
                    <a:gd name="connsiteX390" fmla="*/ 832600 w 1073179"/>
                    <a:gd name="connsiteY390" fmla="*/ 105647 h 902312"/>
                    <a:gd name="connsiteX391" fmla="*/ 832600 w 1073179"/>
                    <a:gd name="connsiteY391" fmla="*/ 105647 h 902312"/>
                    <a:gd name="connsiteX392" fmla="*/ 851285 w 1073179"/>
                    <a:gd name="connsiteY392" fmla="*/ 127567 h 902312"/>
                    <a:gd name="connsiteX393" fmla="*/ 851285 w 1073179"/>
                    <a:gd name="connsiteY393" fmla="*/ 127567 h 902312"/>
                    <a:gd name="connsiteX394" fmla="*/ 860628 w 1073179"/>
                    <a:gd name="connsiteY394" fmla="*/ 165837 h 902312"/>
                    <a:gd name="connsiteX395" fmla="*/ 860628 w 1073179"/>
                    <a:gd name="connsiteY395" fmla="*/ 165837 h 902312"/>
                    <a:gd name="connsiteX396" fmla="*/ 873924 w 1073179"/>
                    <a:gd name="connsiteY396" fmla="*/ 197819 h 902312"/>
                    <a:gd name="connsiteX397" fmla="*/ 873924 w 1073179"/>
                    <a:gd name="connsiteY397" fmla="*/ 197819 h 902312"/>
                    <a:gd name="connsiteX398" fmla="*/ 878416 w 1073179"/>
                    <a:gd name="connsiteY398" fmla="*/ 215427 h 902312"/>
                    <a:gd name="connsiteX399" fmla="*/ 878416 w 1073179"/>
                    <a:gd name="connsiteY399" fmla="*/ 215427 h 902312"/>
                    <a:gd name="connsiteX400" fmla="*/ 876619 w 1073179"/>
                    <a:gd name="connsiteY400" fmla="*/ 223152 h 902312"/>
                    <a:gd name="connsiteX401" fmla="*/ 876619 w 1073179"/>
                    <a:gd name="connsiteY401" fmla="*/ 223152 h 902312"/>
                    <a:gd name="connsiteX402" fmla="*/ 875900 w 1073179"/>
                    <a:gd name="connsiteY402" fmla="*/ 225488 h 902312"/>
                    <a:gd name="connsiteX403" fmla="*/ 875900 w 1073179"/>
                    <a:gd name="connsiteY403" fmla="*/ 225488 h 902312"/>
                    <a:gd name="connsiteX404" fmla="*/ 888477 w 1073179"/>
                    <a:gd name="connsiteY404" fmla="*/ 237167 h 902312"/>
                    <a:gd name="connsiteX405" fmla="*/ 888477 w 1073179"/>
                    <a:gd name="connsiteY405" fmla="*/ 237167 h 902312"/>
                    <a:gd name="connsiteX406" fmla="*/ 899258 w 1073179"/>
                    <a:gd name="connsiteY406" fmla="*/ 254415 h 902312"/>
                    <a:gd name="connsiteX407" fmla="*/ 899258 w 1073179"/>
                    <a:gd name="connsiteY407" fmla="*/ 254415 h 902312"/>
                    <a:gd name="connsiteX408" fmla="*/ 934114 w 1073179"/>
                    <a:gd name="connsiteY408" fmla="*/ 281366 h 902312"/>
                    <a:gd name="connsiteX409" fmla="*/ 934114 w 1073179"/>
                    <a:gd name="connsiteY409" fmla="*/ 281366 h 902312"/>
                    <a:gd name="connsiteX410" fmla="*/ 961245 w 1073179"/>
                    <a:gd name="connsiteY410" fmla="*/ 320714 h 902312"/>
                    <a:gd name="connsiteX411" fmla="*/ 961245 w 1073179"/>
                    <a:gd name="connsiteY411" fmla="*/ 320714 h 902312"/>
                    <a:gd name="connsiteX412" fmla="*/ 968072 w 1073179"/>
                    <a:gd name="connsiteY412" fmla="*/ 352876 h 902312"/>
                    <a:gd name="connsiteX413" fmla="*/ 968072 w 1073179"/>
                    <a:gd name="connsiteY413" fmla="*/ 352876 h 902312"/>
                    <a:gd name="connsiteX414" fmla="*/ 970947 w 1073179"/>
                    <a:gd name="connsiteY414" fmla="*/ 360242 h 902312"/>
                    <a:gd name="connsiteX415" fmla="*/ 970947 w 1073179"/>
                    <a:gd name="connsiteY415" fmla="*/ 360242 h 902312"/>
                    <a:gd name="connsiteX416" fmla="*/ 971666 w 1073179"/>
                    <a:gd name="connsiteY416" fmla="*/ 361500 h 902312"/>
                    <a:gd name="connsiteX417" fmla="*/ 971666 w 1073179"/>
                    <a:gd name="connsiteY417" fmla="*/ 361500 h 902312"/>
                    <a:gd name="connsiteX418" fmla="*/ 972025 w 1073179"/>
                    <a:gd name="connsiteY418" fmla="*/ 360961 h 902312"/>
                    <a:gd name="connsiteX419" fmla="*/ 972025 w 1073179"/>
                    <a:gd name="connsiteY419" fmla="*/ 360961 h 902312"/>
                    <a:gd name="connsiteX420" fmla="*/ 973642 w 1073179"/>
                    <a:gd name="connsiteY420" fmla="*/ 356828 h 902312"/>
                    <a:gd name="connsiteX421" fmla="*/ 973642 w 1073179"/>
                    <a:gd name="connsiteY421" fmla="*/ 356828 h 902312"/>
                    <a:gd name="connsiteX422" fmla="*/ 981547 w 1073179"/>
                    <a:gd name="connsiteY422" fmla="*/ 348204 h 902312"/>
                    <a:gd name="connsiteX423" fmla="*/ 981547 w 1073179"/>
                    <a:gd name="connsiteY423" fmla="*/ 348204 h 902312"/>
                    <a:gd name="connsiteX424" fmla="*/ 988735 w 1073179"/>
                    <a:gd name="connsiteY424" fmla="*/ 353774 h 902312"/>
                    <a:gd name="connsiteX425" fmla="*/ 988735 w 1073179"/>
                    <a:gd name="connsiteY425" fmla="*/ 353774 h 902312"/>
                    <a:gd name="connsiteX426" fmla="*/ 1000952 w 1073179"/>
                    <a:gd name="connsiteY426" fmla="*/ 372280 h 902312"/>
                    <a:gd name="connsiteX427" fmla="*/ 1000952 w 1073179"/>
                    <a:gd name="connsiteY427" fmla="*/ 372280 h 902312"/>
                    <a:gd name="connsiteX428" fmla="*/ 1008678 w 1073179"/>
                    <a:gd name="connsiteY428" fmla="*/ 402824 h 902312"/>
                    <a:gd name="connsiteX429" fmla="*/ 1008678 w 1073179"/>
                    <a:gd name="connsiteY429" fmla="*/ 402824 h 902312"/>
                    <a:gd name="connsiteX430" fmla="*/ 1030957 w 1073179"/>
                    <a:gd name="connsiteY430" fmla="*/ 421151 h 902312"/>
                    <a:gd name="connsiteX431" fmla="*/ 1030957 w 1073179"/>
                    <a:gd name="connsiteY431" fmla="*/ 421151 h 902312"/>
                    <a:gd name="connsiteX432" fmla="*/ 1051260 w 1073179"/>
                    <a:gd name="connsiteY432" fmla="*/ 453672 h 902312"/>
                    <a:gd name="connsiteX433" fmla="*/ 1051260 w 1073179"/>
                    <a:gd name="connsiteY433" fmla="*/ 453672 h 902312"/>
                    <a:gd name="connsiteX434" fmla="*/ 1063298 w 1073179"/>
                    <a:gd name="connsiteY434" fmla="*/ 479185 h 902312"/>
                    <a:gd name="connsiteX435" fmla="*/ 1063298 w 1073179"/>
                    <a:gd name="connsiteY435" fmla="*/ 479185 h 902312"/>
                    <a:gd name="connsiteX436" fmla="*/ 1064376 w 1073179"/>
                    <a:gd name="connsiteY436" fmla="*/ 491762 h 902312"/>
                    <a:gd name="connsiteX437" fmla="*/ 1064376 w 1073179"/>
                    <a:gd name="connsiteY437" fmla="*/ 491762 h 902312"/>
                    <a:gd name="connsiteX438" fmla="*/ 1064196 w 1073179"/>
                    <a:gd name="connsiteY438" fmla="*/ 504878 h 902312"/>
                    <a:gd name="connsiteX439" fmla="*/ 1064196 w 1073179"/>
                    <a:gd name="connsiteY439" fmla="*/ 504878 h 902312"/>
                    <a:gd name="connsiteX440" fmla="*/ 1066173 w 1073179"/>
                    <a:gd name="connsiteY440" fmla="*/ 520509 h 902312"/>
                    <a:gd name="connsiteX441" fmla="*/ 1066173 w 1073179"/>
                    <a:gd name="connsiteY441" fmla="*/ 520509 h 902312"/>
                    <a:gd name="connsiteX442" fmla="*/ 1073180 w 1073179"/>
                    <a:gd name="connsiteY442" fmla="*/ 551233 h 902312"/>
                    <a:gd name="connsiteX443" fmla="*/ 1073180 w 1073179"/>
                    <a:gd name="connsiteY443" fmla="*/ 551233 h 902312"/>
                    <a:gd name="connsiteX444" fmla="*/ 1073001 w 1073179"/>
                    <a:gd name="connsiteY444" fmla="*/ 556084 h 902312"/>
                    <a:gd name="connsiteX445" fmla="*/ 1073001 w 1073179"/>
                    <a:gd name="connsiteY445" fmla="*/ 556084 h 902312"/>
                    <a:gd name="connsiteX446" fmla="*/ 1065095 w 1073179"/>
                    <a:gd name="connsiteY446" fmla="*/ 580160 h 902312"/>
                    <a:gd name="connsiteX447" fmla="*/ 1065095 w 1073179"/>
                    <a:gd name="connsiteY447" fmla="*/ 580160 h 902312"/>
                    <a:gd name="connsiteX448" fmla="*/ 1065095 w 1073179"/>
                    <a:gd name="connsiteY448" fmla="*/ 580520 h 902312"/>
                    <a:gd name="connsiteX449" fmla="*/ 1071204 w 1073179"/>
                    <a:gd name="connsiteY449" fmla="*/ 589324 h 902312"/>
                    <a:gd name="connsiteX450" fmla="*/ 1071204 w 1073179"/>
                    <a:gd name="connsiteY450" fmla="*/ 589324 h 902312"/>
                    <a:gd name="connsiteX451" fmla="*/ 1067431 w 1073179"/>
                    <a:gd name="connsiteY451" fmla="*/ 598487 h 902312"/>
                    <a:gd name="connsiteX452" fmla="*/ 1067431 w 1073179"/>
                    <a:gd name="connsiteY452" fmla="*/ 598487 h 902312"/>
                    <a:gd name="connsiteX453" fmla="*/ 1057908 w 1073179"/>
                    <a:gd name="connsiteY453" fmla="*/ 623462 h 902312"/>
                    <a:gd name="connsiteX454" fmla="*/ 1057908 w 1073179"/>
                    <a:gd name="connsiteY454" fmla="*/ 623462 h 902312"/>
                    <a:gd name="connsiteX455" fmla="*/ 1058807 w 1073179"/>
                    <a:gd name="connsiteY455" fmla="*/ 630828 h 902312"/>
                    <a:gd name="connsiteX456" fmla="*/ 1058807 w 1073179"/>
                    <a:gd name="connsiteY456" fmla="*/ 630828 h 902312"/>
                    <a:gd name="connsiteX457" fmla="*/ 1063657 w 1073179"/>
                    <a:gd name="connsiteY457" fmla="*/ 642507 h 902312"/>
                    <a:gd name="connsiteX458" fmla="*/ 1063657 w 1073179"/>
                    <a:gd name="connsiteY458" fmla="*/ 642507 h 902312"/>
                    <a:gd name="connsiteX459" fmla="*/ 1058627 w 1073179"/>
                    <a:gd name="connsiteY459" fmla="*/ 656701 h 902312"/>
                    <a:gd name="connsiteX460" fmla="*/ 1058627 w 1073179"/>
                    <a:gd name="connsiteY460" fmla="*/ 656701 h 902312"/>
                    <a:gd name="connsiteX461" fmla="*/ 1037964 w 1073179"/>
                    <a:gd name="connsiteY461" fmla="*/ 686886 h 902312"/>
                    <a:gd name="connsiteX462" fmla="*/ 1037964 w 1073179"/>
                    <a:gd name="connsiteY462" fmla="*/ 686886 h 902312"/>
                    <a:gd name="connsiteX463" fmla="*/ 1024669 w 1073179"/>
                    <a:gd name="connsiteY463" fmla="*/ 705212 h 902312"/>
                    <a:gd name="connsiteX464" fmla="*/ 1024669 w 1073179"/>
                    <a:gd name="connsiteY464" fmla="*/ 705212 h 902312"/>
                    <a:gd name="connsiteX465" fmla="*/ 1000952 w 1073179"/>
                    <a:gd name="connsiteY465" fmla="*/ 760372 h 902312"/>
                    <a:gd name="connsiteX466" fmla="*/ 1000952 w 1073179"/>
                    <a:gd name="connsiteY466" fmla="*/ 760372 h 902312"/>
                    <a:gd name="connsiteX467" fmla="*/ 984243 w 1073179"/>
                    <a:gd name="connsiteY467" fmla="*/ 806368 h 902312"/>
                    <a:gd name="connsiteX468" fmla="*/ 984243 w 1073179"/>
                    <a:gd name="connsiteY468" fmla="*/ 806368 h 902312"/>
                    <a:gd name="connsiteX469" fmla="*/ 982446 w 1073179"/>
                    <a:gd name="connsiteY469" fmla="*/ 816968 h 902312"/>
                    <a:gd name="connsiteX470" fmla="*/ 982446 w 1073179"/>
                    <a:gd name="connsiteY470" fmla="*/ 816968 h 902312"/>
                    <a:gd name="connsiteX471" fmla="*/ 984243 w 1073179"/>
                    <a:gd name="connsiteY471" fmla="*/ 831342 h 902312"/>
                    <a:gd name="connsiteX472" fmla="*/ 984243 w 1073179"/>
                    <a:gd name="connsiteY472" fmla="*/ 831342 h 902312"/>
                    <a:gd name="connsiteX473" fmla="*/ 982985 w 1073179"/>
                    <a:gd name="connsiteY473" fmla="*/ 838349 h 902312"/>
                    <a:gd name="connsiteX474" fmla="*/ 982985 w 1073179"/>
                    <a:gd name="connsiteY474" fmla="*/ 838349 h 902312"/>
                    <a:gd name="connsiteX475" fmla="*/ 968611 w 1073179"/>
                    <a:gd name="connsiteY475" fmla="*/ 851106 h 902312"/>
                    <a:gd name="connsiteX476" fmla="*/ 968611 w 1073179"/>
                    <a:gd name="connsiteY476" fmla="*/ 851106 h 902312"/>
                    <a:gd name="connsiteX477" fmla="*/ 961784 w 1073179"/>
                    <a:gd name="connsiteY477" fmla="*/ 850746 h 902312"/>
                    <a:gd name="connsiteX478" fmla="*/ 961784 w 1073179"/>
                    <a:gd name="connsiteY478" fmla="*/ 850746 h 902312"/>
                    <a:gd name="connsiteX479" fmla="*/ 940223 w 1073179"/>
                    <a:gd name="connsiteY479" fmla="*/ 848052 h 902312"/>
                    <a:gd name="connsiteX480" fmla="*/ 940223 w 1073179"/>
                    <a:gd name="connsiteY480" fmla="*/ 848052 h 902312"/>
                    <a:gd name="connsiteX481" fmla="*/ 923334 w 1073179"/>
                    <a:gd name="connsiteY481" fmla="*/ 856316 h 902312"/>
                    <a:gd name="connsiteX482" fmla="*/ 923334 w 1073179"/>
                    <a:gd name="connsiteY482" fmla="*/ 856316 h 902312"/>
                    <a:gd name="connsiteX483" fmla="*/ 905007 w 1073179"/>
                    <a:gd name="connsiteY483" fmla="*/ 875900 h 902312"/>
                    <a:gd name="connsiteX484" fmla="*/ 905007 w 1073179"/>
                    <a:gd name="connsiteY484" fmla="*/ 875900 h 902312"/>
                    <a:gd name="connsiteX485" fmla="*/ 898898 w 1073179"/>
                    <a:gd name="connsiteY485" fmla="*/ 886142 h 902312"/>
                    <a:gd name="connsiteX486" fmla="*/ 898898 w 1073179"/>
                    <a:gd name="connsiteY486" fmla="*/ 886142 h 902312"/>
                    <a:gd name="connsiteX487" fmla="*/ 898898 w 1073179"/>
                    <a:gd name="connsiteY487" fmla="*/ 888118 h 902312"/>
                    <a:gd name="connsiteX488" fmla="*/ 898898 w 1073179"/>
                    <a:gd name="connsiteY488" fmla="*/ 888118 h 902312"/>
                    <a:gd name="connsiteX489" fmla="*/ 898898 w 1073179"/>
                    <a:gd name="connsiteY489" fmla="*/ 888118 h 902312"/>
                    <a:gd name="connsiteX490" fmla="*/ 891891 w 1073179"/>
                    <a:gd name="connsiteY490" fmla="*/ 902312 h 902312"/>
                    <a:gd name="connsiteX491" fmla="*/ 891891 w 1073179"/>
                    <a:gd name="connsiteY491" fmla="*/ 902312 h 902312"/>
                    <a:gd name="connsiteX492" fmla="*/ 886501 w 1073179"/>
                    <a:gd name="connsiteY492" fmla="*/ 895485 h 902312"/>
                    <a:gd name="connsiteX493" fmla="*/ 886501 w 1073179"/>
                    <a:gd name="connsiteY493" fmla="*/ 895485 h 902312"/>
                    <a:gd name="connsiteX494" fmla="*/ 867097 w 1073179"/>
                    <a:gd name="connsiteY494" fmla="*/ 867815 h 902312"/>
                    <a:gd name="connsiteX495" fmla="*/ 890813 w 1073179"/>
                    <a:gd name="connsiteY495" fmla="*/ 892790 h 902312"/>
                    <a:gd name="connsiteX496" fmla="*/ 890813 w 1073179"/>
                    <a:gd name="connsiteY496" fmla="*/ 892790 h 902312"/>
                    <a:gd name="connsiteX497" fmla="*/ 893329 w 1073179"/>
                    <a:gd name="connsiteY497" fmla="*/ 896383 h 902312"/>
                    <a:gd name="connsiteX498" fmla="*/ 893329 w 1073179"/>
                    <a:gd name="connsiteY498" fmla="*/ 896383 h 902312"/>
                    <a:gd name="connsiteX499" fmla="*/ 893149 w 1073179"/>
                    <a:gd name="connsiteY499" fmla="*/ 896383 h 902312"/>
                    <a:gd name="connsiteX500" fmla="*/ 893329 w 1073179"/>
                    <a:gd name="connsiteY500" fmla="*/ 896383 h 902312"/>
                    <a:gd name="connsiteX501" fmla="*/ 893149 w 1073179"/>
                    <a:gd name="connsiteY501" fmla="*/ 896383 h 902312"/>
                    <a:gd name="connsiteX502" fmla="*/ 894047 w 1073179"/>
                    <a:gd name="connsiteY502" fmla="*/ 894586 h 902312"/>
                    <a:gd name="connsiteX503" fmla="*/ 894047 w 1073179"/>
                    <a:gd name="connsiteY503" fmla="*/ 894586 h 902312"/>
                    <a:gd name="connsiteX504" fmla="*/ 895125 w 1073179"/>
                    <a:gd name="connsiteY504" fmla="*/ 887399 h 902312"/>
                    <a:gd name="connsiteX505" fmla="*/ 895125 w 1073179"/>
                    <a:gd name="connsiteY505" fmla="*/ 887399 h 902312"/>
                    <a:gd name="connsiteX506" fmla="*/ 895125 w 1073179"/>
                    <a:gd name="connsiteY506" fmla="*/ 887399 h 902312"/>
                    <a:gd name="connsiteX507" fmla="*/ 895125 w 1073179"/>
                    <a:gd name="connsiteY507" fmla="*/ 887399 h 902312"/>
                    <a:gd name="connsiteX508" fmla="*/ 895125 w 1073179"/>
                    <a:gd name="connsiteY508" fmla="*/ 885423 h 902312"/>
                    <a:gd name="connsiteX509" fmla="*/ 895125 w 1073179"/>
                    <a:gd name="connsiteY509" fmla="*/ 885423 h 902312"/>
                    <a:gd name="connsiteX510" fmla="*/ 904828 w 1073179"/>
                    <a:gd name="connsiteY510" fmla="*/ 870331 h 902312"/>
                    <a:gd name="connsiteX511" fmla="*/ 904828 w 1073179"/>
                    <a:gd name="connsiteY511" fmla="*/ 870331 h 902312"/>
                    <a:gd name="connsiteX512" fmla="*/ 920459 w 1073179"/>
                    <a:gd name="connsiteY512" fmla="*/ 852723 h 902312"/>
                    <a:gd name="connsiteX513" fmla="*/ 920459 w 1073179"/>
                    <a:gd name="connsiteY513" fmla="*/ 852723 h 902312"/>
                    <a:gd name="connsiteX514" fmla="*/ 941481 w 1073179"/>
                    <a:gd name="connsiteY514" fmla="*/ 842302 h 902312"/>
                    <a:gd name="connsiteX515" fmla="*/ 941481 w 1073179"/>
                    <a:gd name="connsiteY515" fmla="*/ 842302 h 902312"/>
                    <a:gd name="connsiteX516" fmla="*/ 963580 w 1073179"/>
                    <a:gd name="connsiteY516" fmla="*/ 844997 h 902312"/>
                    <a:gd name="connsiteX517" fmla="*/ 963580 w 1073179"/>
                    <a:gd name="connsiteY517" fmla="*/ 844997 h 902312"/>
                    <a:gd name="connsiteX518" fmla="*/ 969869 w 1073179"/>
                    <a:gd name="connsiteY518" fmla="*/ 845356 h 902312"/>
                    <a:gd name="connsiteX519" fmla="*/ 969869 w 1073179"/>
                    <a:gd name="connsiteY519" fmla="*/ 845356 h 902312"/>
                    <a:gd name="connsiteX520" fmla="*/ 979391 w 1073179"/>
                    <a:gd name="connsiteY520" fmla="*/ 836013 h 902312"/>
                    <a:gd name="connsiteX521" fmla="*/ 979391 w 1073179"/>
                    <a:gd name="connsiteY521" fmla="*/ 836013 h 902312"/>
                    <a:gd name="connsiteX522" fmla="*/ 980290 w 1073179"/>
                    <a:gd name="connsiteY522" fmla="*/ 830803 h 902312"/>
                    <a:gd name="connsiteX523" fmla="*/ 980290 w 1073179"/>
                    <a:gd name="connsiteY523" fmla="*/ 830803 h 902312"/>
                    <a:gd name="connsiteX524" fmla="*/ 978493 w 1073179"/>
                    <a:gd name="connsiteY524" fmla="*/ 816429 h 902312"/>
                    <a:gd name="connsiteX525" fmla="*/ 978493 w 1073179"/>
                    <a:gd name="connsiteY525" fmla="*/ 816429 h 902312"/>
                    <a:gd name="connsiteX526" fmla="*/ 980469 w 1073179"/>
                    <a:gd name="connsiteY526" fmla="*/ 804212 h 902312"/>
                    <a:gd name="connsiteX527" fmla="*/ 980469 w 1073179"/>
                    <a:gd name="connsiteY527" fmla="*/ 804212 h 902312"/>
                    <a:gd name="connsiteX528" fmla="*/ 997718 w 1073179"/>
                    <a:gd name="connsiteY528" fmla="*/ 757317 h 902312"/>
                    <a:gd name="connsiteX529" fmla="*/ 997718 w 1073179"/>
                    <a:gd name="connsiteY529" fmla="*/ 757317 h 902312"/>
                    <a:gd name="connsiteX530" fmla="*/ 1020895 w 1073179"/>
                    <a:gd name="connsiteY530" fmla="*/ 703235 h 902312"/>
                    <a:gd name="connsiteX531" fmla="*/ 1020895 w 1073179"/>
                    <a:gd name="connsiteY531" fmla="*/ 703235 h 902312"/>
                    <a:gd name="connsiteX532" fmla="*/ 1036707 w 1073179"/>
                    <a:gd name="connsiteY532" fmla="*/ 681675 h 902312"/>
                    <a:gd name="connsiteX533" fmla="*/ 1036707 w 1073179"/>
                    <a:gd name="connsiteY533" fmla="*/ 681675 h 902312"/>
                    <a:gd name="connsiteX534" fmla="*/ 1055034 w 1073179"/>
                    <a:gd name="connsiteY534" fmla="*/ 653646 h 902312"/>
                    <a:gd name="connsiteX535" fmla="*/ 1055034 w 1073179"/>
                    <a:gd name="connsiteY535" fmla="*/ 653646 h 902312"/>
                    <a:gd name="connsiteX536" fmla="*/ 1059525 w 1073179"/>
                    <a:gd name="connsiteY536" fmla="*/ 641968 h 902312"/>
                    <a:gd name="connsiteX537" fmla="*/ 1059525 w 1073179"/>
                    <a:gd name="connsiteY537" fmla="*/ 641968 h 902312"/>
                    <a:gd name="connsiteX538" fmla="*/ 1054854 w 1073179"/>
                    <a:gd name="connsiteY538" fmla="*/ 631547 h 902312"/>
                    <a:gd name="connsiteX539" fmla="*/ 1054854 w 1073179"/>
                    <a:gd name="connsiteY539" fmla="*/ 631547 h 902312"/>
                    <a:gd name="connsiteX540" fmla="*/ 1053776 w 1073179"/>
                    <a:gd name="connsiteY540" fmla="*/ 622923 h 902312"/>
                    <a:gd name="connsiteX541" fmla="*/ 1053776 w 1073179"/>
                    <a:gd name="connsiteY541" fmla="*/ 622923 h 902312"/>
                    <a:gd name="connsiteX542" fmla="*/ 1064376 w 1073179"/>
                    <a:gd name="connsiteY542" fmla="*/ 595073 h 902312"/>
                    <a:gd name="connsiteX543" fmla="*/ 1064376 w 1073179"/>
                    <a:gd name="connsiteY543" fmla="*/ 595073 h 902312"/>
                    <a:gd name="connsiteX544" fmla="*/ 1067251 w 1073179"/>
                    <a:gd name="connsiteY544" fmla="*/ 588964 h 902312"/>
                    <a:gd name="connsiteX545" fmla="*/ 1067251 w 1073179"/>
                    <a:gd name="connsiteY545" fmla="*/ 588964 h 902312"/>
                    <a:gd name="connsiteX546" fmla="*/ 1061142 w 1073179"/>
                    <a:gd name="connsiteY546" fmla="*/ 580160 h 902312"/>
                    <a:gd name="connsiteX547" fmla="*/ 1061142 w 1073179"/>
                    <a:gd name="connsiteY547" fmla="*/ 580160 h 902312"/>
                    <a:gd name="connsiteX548" fmla="*/ 1061322 w 1073179"/>
                    <a:gd name="connsiteY548" fmla="*/ 578723 h 902312"/>
                    <a:gd name="connsiteX549" fmla="*/ 1061322 w 1073179"/>
                    <a:gd name="connsiteY549" fmla="*/ 578723 h 902312"/>
                    <a:gd name="connsiteX550" fmla="*/ 1069048 w 1073179"/>
                    <a:gd name="connsiteY550" fmla="*/ 555006 h 902312"/>
                    <a:gd name="connsiteX551" fmla="*/ 1069048 w 1073179"/>
                    <a:gd name="connsiteY551" fmla="*/ 555006 h 902312"/>
                    <a:gd name="connsiteX552" fmla="*/ 1069227 w 1073179"/>
                    <a:gd name="connsiteY552" fmla="*/ 550874 h 902312"/>
                    <a:gd name="connsiteX553" fmla="*/ 1069227 w 1073179"/>
                    <a:gd name="connsiteY553" fmla="*/ 550874 h 902312"/>
                    <a:gd name="connsiteX554" fmla="*/ 1062579 w 1073179"/>
                    <a:gd name="connsiteY554" fmla="*/ 521587 h 902312"/>
                    <a:gd name="connsiteX555" fmla="*/ 1062579 w 1073179"/>
                    <a:gd name="connsiteY555" fmla="*/ 521587 h 902312"/>
                    <a:gd name="connsiteX556" fmla="*/ 1060424 w 1073179"/>
                    <a:gd name="connsiteY556" fmla="*/ 504519 h 902312"/>
                    <a:gd name="connsiteX557" fmla="*/ 1060424 w 1073179"/>
                    <a:gd name="connsiteY557" fmla="*/ 504519 h 902312"/>
                    <a:gd name="connsiteX558" fmla="*/ 1060603 w 1073179"/>
                    <a:gd name="connsiteY558" fmla="*/ 491403 h 902312"/>
                    <a:gd name="connsiteX559" fmla="*/ 1060603 w 1073179"/>
                    <a:gd name="connsiteY559" fmla="*/ 491403 h 902312"/>
                    <a:gd name="connsiteX560" fmla="*/ 1059705 w 1073179"/>
                    <a:gd name="connsiteY560" fmla="*/ 480083 h 902312"/>
                    <a:gd name="connsiteX561" fmla="*/ 1059705 w 1073179"/>
                    <a:gd name="connsiteY561" fmla="*/ 480083 h 902312"/>
                    <a:gd name="connsiteX562" fmla="*/ 1047667 w 1073179"/>
                    <a:gd name="connsiteY562" fmla="*/ 454750 h 902312"/>
                    <a:gd name="connsiteX563" fmla="*/ 1047667 w 1073179"/>
                    <a:gd name="connsiteY563" fmla="*/ 454750 h 902312"/>
                    <a:gd name="connsiteX564" fmla="*/ 1028262 w 1073179"/>
                    <a:gd name="connsiteY564" fmla="*/ 423846 h 902312"/>
                    <a:gd name="connsiteX565" fmla="*/ 1028262 w 1073179"/>
                    <a:gd name="connsiteY565" fmla="*/ 423846 h 902312"/>
                    <a:gd name="connsiteX566" fmla="*/ 1005803 w 1073179"/>
                    <a:gd name="connsiteY566" fmla="*/ 405340 h 902312"/>
                    <a:gd name="connsiteX567" fmla="*/ 1005803 w 1073179"/>
                    <a:gd name="connsiteY567" fmla="*/ 405340 h 902312"/>
                    <a:gd name="connsiteX568" fmla="*/ 997358 w 1073179"/>
                    <a:gd name="connsiteY568" fmla="*/ 372100 h 902312"/>
                    <a:gd name="connsiteX569" fmla="*/ 997358 w 1073179"/>
                    <a:gd name="connsiteY569" fmla="*/ 372100 h 902312"/>
                    <a:gd name="connsiteX570" fmla="*/ 985860 w 1073179"/>
                    <a:gd name="connsiteY570" fmla="*/ 356110 h 902312"/>
                    <a:gd name="connsiteX571" fmla="*/ 985860 w 1073179"/>
                    <a:gd name="connsiteY571" fmla="*/ 356110 h 902312"/>
                    <a:gd name="connsiteX572" fmla="*/ 982985 w 1073179"/>
                    <a:gd name="connsiteY572" fmla="*/ 353055 h 902312"/>
                    <a:gd name="connsiteX573" fmla="*/ 982985 w 1073179"/>
                    <a:gd name="connsiteY573" fmla="*/ 353055 h 902312"/>
                    <a:gd name="connsiteX574" fmla="*/ 979930 w 1073179"/>
                    <a:gd name="connsiteY574" fmla="*/ 358086 h 902312"/>
                    <a:gd name="connsiteX575" fmla="*/ 979930 w 1073179"/>
                    <a:gd name="connsiteY575" fmla="*/ 358086 h 902312"/>
                    <a:gd name="connsiteX576" fmla="*/ 973103 w 1073179"/>
                    <a:gd name="connsiteY576" fmla="*/ 366531 h 902312"/>
                    <a:gd name="connsiteX577" fmla="*/ 973103 w 1073179"/>
                    <a:gd name="connsiteY577" fmla="*/ 366531 h 902312"/>
                    <a:gd name="connsiteX578" fmla="*/ 964479 w 1073179"/>
                    <a:gd name="connsiteY578" fmla="*/ 354313 h 902312"/>
                    <a:gd name="connsiteX579" fmla="*/ 964479 w 1073179"/>
                    <a:gd name="connsiteY579" fmla="*/ 354313 h 902312"/>
                    <a:gd name="connsiteX580" fmla="*/ 957831 w 1073179"/>
                    <a:gd name="connsiteY580" fmla="*/ 322691 h 902312"/>
                    <a:gd name="connsiteX581" fmla="*/ 957831 w 1073179"/>
                    <a:gd name="connsiteY581" fmla="*/ 322691 h 902312"/>
                    <a:gd name="connsiteX582" fmla="*/ 931958 w 1073179"/>
                    <a:gd name="connsiteY582" fmla="*/ 285139 h 902312"/>
                    <a:gd name="connsiteX583" fmla="*/ 931958 w 1073179"/>
                    <a:gd name="connsiteY583" fmla="*/ 285139 h 902312"/>
                    <a:gd name="connsiteX584" fmla="*/ 898359 w 1073179"/>
                    <a:gd name="connsiteY584" fmla="*/ 259266 h 902312"/>
                    <a:gd name="connsiteX585" fmla="*/ 898359 w 1073179"/>
                    <a:gd name="connsiteY585" fmla="*/ 259266 h 902312"/>
                    <a:gd name="connsiteX586" fmla="*/ 885243 w 1073179"/>
                    <a:gd name="connsiteY586" fmla="*/ 239503 h 902312"/>
                    <a:gd name="connsiteX587" fmla="*/ 885243 w 1073179"/>
                    <a:gd name="connsiteY587" fmla="*/ 239503 h 902312"/>
                    <a:gd name="connsiteX588" fmla="*/ 872127 w 1073179"/>
                    <a:gd name="connsiteY588" fmla="*/ 225847 h 902312"/>
                    <a:gd name="connsiteX589" fmla="*/ 872127 w 1073179"/>
                    <a:gd name="connsiteY589" fmla="*/ 225847 h 902312"/>
                    <a:gd name="connsiteX590" fmla="*/ 873205 w 1073179"/>
                    <a:gd name="connsiteY590" fmla="*/ 221535 h 902312"/>
                    <a:gd name="connsiteX591" fmla="*/ 873205 w 1073179"/>
                    <a:gd name="connsiteY591" fmla="*/ 221535 h 902312"/>
                    <a:gd name="connsiteX592" fmla="*/ 874643 w 1073179"/>
                    <a:gd name="connsiteY592" fmla="*/ 215606 h 902312"/>
                    <a:gd name="connsiteX593" fmla="*/ 874643 w 1073179"/>
                    <a:gd name="connsiteY593" fmla="*/ 215606 h 902312"/>
                    <a:gd name="connsiteX594" fmla="*/ 870331 w 1073179"/>
                    <a:gd name="connsiteY594" fmla="*/ 199076 h 902312"/>
                    <a:gd name="connsiteX595" fmla="*/ 870331 w 1073179"/>
                    <a:gd name="connsiteY595" fmla="*/ 199076 h 902312"/>
                    <a:gd name="connsiteX596" fmla="*/ 857035 w 1073179"/>
                    <a:gd name="connsiteY596" fmla="*/ 167454 h 902312"/>
                    <a:gd name="connsiteX597" fmla="*/ 857035 w 1073179"/>
                    <a:gd name="connsiteY597" fmla="*/ 167454 h 902312"/>
                    <a:gd name="connsiteX598" fmla="*/ 847512 w 1073179"/>
                    <a:gd name="connsiteY598" fmla="*/ 128106 h 902312"/>
                    <a:gd name="connsiteX599" fmla="*/ 847512 w 1073179"/>
                    <a:gd name="connsiteY599" fmla="*/ 128106 h 902312"/>
                    <a:gd name="connsiteX600" fmla="*/ 829365 w 1073179"/>
                    <a:gd name="connsiteY600" fmla="*/ 108163 h 902312"/>
                    <a:gd name="connsiteX601" fmla="*/ 829365 w 1073179"/>
                    <a:gd name="connsiteY601" fmla="*/ 108163 h 902312"/>
                    <a:gd name="connsiteX602" fmla="*/ 825413 w 1073179"/>
                    <a:gd name="connsiteY602" fmla="*/ 106006 h 902312"/>
                    <a:gd name="connsiteX603" fmla="*/ 825413 w 1073179"/>
                    <a:gd name="connsiteY603" fmla="*/ 106006 h 902312"/>
                    <a:gd name="connsiteX604" fmla="*/ 811758 w 1073179"/>
                    <a:gd name="connsiteY604" fmla="*/ 108881 h 902312"/>
                    <a:gd name="connsiteX605" fmla="*/ 811758 w 1073179"/>
                    <a:gd name="connsiteY605" fmla="*/ 108881 h 902312"/>
                    <a:gd name="connsiteX606" fmla="*/ 805828 w 1073179"/>
                    <a:gd name="connsiteY606" fmla="*/ 106006 h 902312"/>
                    <a:gd name="connsiteX607" fmla="*/ 805828 w 1073179"/>
                    <a:gd name="connsiteY607" fmla="*/ 106006 h 902312"/>
                    <a:gd name="connsiteX608" fmla="*/ 799899 w 1073179"/>
                    <a:gd name="connsiteY608" fmla="*/ 71689 h 902312"/>
                    <a:gd name="connsiteX609" fmla="*/ 799899 w 1073179"/>
                    <a:gd name="connsiteY609" fmla="*/ 71689 h 902312"/>
                    <a:gd name="connsiteX610" fmla="*/ 779057 w 1073179"/>
                    <a:gd name="connsiteY610" fmla="*/ 27490 h 902312"/>
                    <a:gd name="connsiteX611" fmla="*/ 779057 w 1073179"/>
                    <a:gd name="connsiteY611" fmla="*/ 27490 h 902312"/>
                    <a:gd name="connsiteX612" fmla="*/ 767738 w 1073179"/>
                    <a:gd name="connsiteY612" fmla="*/ 8265 h 902312"/>
                    <a:gd name="connsiteX613" fmla="*/ 767738 w 1073179"/>
                    <a:gd name="connsiteY613" fmla="*/ 8265 h 902312"/>
                    <a:gd name="connsiteX614" fmla="*/ 762887 w 1073179"/>
                    <a:gd name="connsiteY614" fmla="*/ 5570 h 902312"/>
                    <a:gd name="connsiteX615" fmla="*/ 762887 w 1073179"/>
                    <a:gd name="connsiteY615" fmla="*/ 5570 h 902312"/>
                    <a:gd name="connsiteX616" fmla="*/ 761988 w 1073179"/>
                    <a:gd name="connsiteY616" fmla="*/ 7546 h 902312"/>
                    <a:gd name="connsiteX617" fmla="*/ 761988 w 1073179"/>
                    <a:gd name="connsiteY617" fmla="*/ 7546 h 902312"/>
                    <a:gd name="connsiteX618" fmla="*/ 759833 w 1073179"/>
                    <a:gd name="connsiteY618" fmla="*/ 18686 h 902312"/>
                    <a:gd name="connsiteX619" fmla="*/ 759833 w 1073179"/>
                    <a:gd name="connsiteY619" fmla="*/ 18686 h 902312"/>
                    <a:gd name="connsiteX620" fmla="*/ 752106 w 1073179"/>
                    <a:gd name="connsiteY620" fmla="*/ 47793 h 902312"/>
                    <a:gd name="connsiteX621" fmla="*/ 752106 w 1073179"/>
                    <a:gd name="connsiteY621" fmla="*/ 47793 h 902312"/>
                    <a:gd name="connsiteX622" fmla="*/ 747076 w 1073179"/>
                    <a:gd name="connsiteY622" fmla="*/ 104210 h 902312"/>
                    <a:gd name="connsiteX623" fmla="*/ 747076 w 1073179"/>
                    <a:gd name="connsiteY623" fmla="*/ 104210 h 902312"/>
                    <a:gd name="connsiteX624" fmla="*/ 747076 w 1073179"/>
                    <a:gd name="connsiteY624" fmla="*/ 104569 h 902312"/>
                    <a:gd name="connsiteX625" fmla="*/ 747076 w 1073179"/>
                    <a:gd name="connsiteY625" fmla="*/ 104569 h 902312"/>
                    <a:gd name="connsiteX626" fmla="*/ 747076 w 1073179"/>
                    <a:gd name="connsiteY626" fmla="*/ 113373 h 902312"/>
                    <a:gd name="connsiteX627" fmla="*/ 747076 w 1073179"/>
                    <a:gd name="connsiteY627" fmla="*/ 113373 h 902312"/>
                    <a:gd name="connsiteX628" fmla="*/ 745998 w 1073179"/>
                    <a:gd name="connsiteY628" fmla="*/ 155237 h 902312"/>
                    <a:gd name="connsiteX629" fmla="*/ 745998 w 1073179"/>
                    <a:gd name="connsiteY629" fmla="*/ 155237 h 902312"/>
                    <a:gd name="connsiteX630" fmla="*/ 734139 w 1073179"/>
                    <a:gd name="connsiteY630" fmla="*/ 197100 h 902312"/>
                    <a:gd name="connsiteX631" fmla="*/ 734139 w 1073179"/>
                    <a:gd name="connsiteY631" fmla="*/ 197100 h 902312"/>
                    <a:gd name="connsiteX632" fmla="*/ 713477 w 1073179"/>
                    <a:gd name="connsiteY632" fmla="*/ 217403 h 902312"/>
                    <a:gd name="connsiteX633" fmla="*/ 713477 w 1073179"/>
                    <a:gd name="connsiteY633" fmla="*/ 217403 h 902312"/>
                    <a:gd name="connsiteX634" fmla="*/ 710782 w 1073179"/>
                    <a:gd name="connsiteY634" fmla="*/ 217583 h 902312"/>
                    <a:gd name="connsiteX635" fmla="*/ 710782 w 1073179"/>
                    <a:gd name="connsiteY635" fmla="*/ 217583 h 902312"/>
                    <a:gd name="connsiteX636" fmla="*/ 682214 w 1073179"/>
                    <a:gd name="connsiteY636" fmla="*/ 195124 h 902312"/>
                    <a:gd name="connsiteX637" fmla="*/ 682214 w 1073179"/>
                    <a:gd name="connsiteY637" fmla="*/ 195124 h 902312"/>
                    <a:gd name="connsiteX638" fmla="*/ 644303 w 1073179"/>
                    <a:gd name="connsiteY638" fmla="*/ 174282 h 902312"/>
                    <a:gd name="connsiteX639" fmla="*/ 644303 w 1073179"/>
                    <a:gd name="connsiteY639" fmla="*/ 174282 h 902312"/>
                    <a:gd name="connsiteX640" fmla="*/ 618431 w 1073179"/>
                    <a:gd name="connsiteY640" fmla="*/ 162962 h 902312"/>
                    <a:gd name="connsiteX641" fmla="*/ 618431 w 1073179"/>
                    <a:gd name="connsiteY641" fmla="*/ 162962 h 902312"/>
                    <a:gd name="connsiteX642" fmla="*/ 615915 w 1073179"/>
                    <a:gd name="connsiteY642" fmla="*/ 163142 h 902312"/>
                    <a:gd name="connsiteX643" fmla="*/ 615915 w 1073179"/>
                    <a:gd name="connsiteY643" fmla="*/ 163142 h 902312"/>
                    <a:gd name="connsiteX644" fmla="*/ 614658 w 1073179"/>
                    <a:gd name="connsiteY644" fmla="*/ 163142 h 902312"/>
                    <a:gd name="connsiteX645" fmla="*/ 614658 w 1073179"/>
                    <a:gd name="connsiteY645" fmla="*/ 163142 h 902312"/>
                    <a:gd name="connsiteX646" fmla="*/ 580520 w 1073179"/>
                    <a:gd name="connsiteY646" fmla="*/ 137988 h 902312"/>
                    <a:gd name="connsiteX647" fmla="*/ 580520 w 1073179"/>
                    <a:gd name="connsiteY647" fmla="*/ 137988 h 902312"/>
                    <a:gd name="connsiteX648" fmla="*/ 575130 w 1073179"/>
                    <a:gd name="connsiteY648" fmla="*/ 121997 h 902312"/>
                    <a:gd name="connsiteX649" fmla="*/ 575130 w 1073179"/>
                    <a:gd name="connsiteY649" fmla="*/ 121997 h 902312"/>
                    <a:gd name="connsiteX650" fmla="*/ 580340 w 1073179"/>
                    <a:gd name="connsiteY650" fmla="*/ 106366 h 902312"/>
                    <a:gd name="connsiteX651" fmla="*/ 580340 w 1073179"/>
                    <a:gd name="connsiteY651" fmla="*/ 106366 h 902312"/>
                    <a:gd name="connsiteX652" fmla="*/ 583574 w 1073179"/>
                    <a:gd name="connsiteY652" fmla="*/ 96664 h 902312"/>
                    <a:gd name="connsiteX653" fmla="*/ 583574 w 1073179"/>
                    <a:gd name="connsiteY653" fmla="*/ 96664 h 902312"/>
                    <a:gd name="connsiteX654" fmla="*/ 579981 w 1073179"/>
                    <a:gd name="connsiteY654" fmla="*/ 89656 h 902312"/>
                    <a:gd name="connsiteX655" fmla="*/ 579981 w 1073179"/>
                    <a:gd name="connsiteY655" fmla="*/ 89656 h 902312"/>
                    <a:gd name="connsiteX656" fmla="*/ 579622 w 1073179"/>
                    <a:gd name="connsiteY656" fmla="*/ 86243 h 902312"/>
                    <a:gd name="connsiteX657" fmla="*/ 579622 w 1073179"/>
                    <a:gd name="connsiteY657" fmla="*/ 86243 h 902312"/>
                    <a:gd name="connsiteX658" fmla="*/ 595433 w 1073179"/>
                    <a:gd name="connsiteY658" fmla="*/ 70431 h 902312"/>
                    <a:gd name="connsiteX659" fmla="*/ 595433 w 1073179"/>
                    <a:gd name="connsiteY659" fmla="*/ 70431 h 902312"/>
                    <a:gd name="connsiteX660" fmla="*/ 603159 w 1073179"/>
                    <a:gd name="connsiteY660" fmla="*/ 65221 h 902312"/>
                    <a:gd name="connsiteX661" fmla="*/ 603159 w 1073179"/>
                    <a:gd name="connsiteY661" fmla="*/ 65221 h 902312"/>
                    <a:gd name="connsiteX662" fmla="*/ 602260 w 1073179"/>
                    <a:gd name="connsiteY662" fmla="*/ 57315 h 902312"/>
                    <a:gd name="connsiteX663" fmla="*/ 602260 w 1073179"/>
                    <a:gd name="connsiteY663" fmla="*/ 57315 h 902312"/>
                    <a:gd name="connsiteX664" fmla="*/ 602081 w 1073179"/>
                    <a:gd name="connsiteY664" fmla="*/ 54800 h 902312"/>
                    <a:gd name="connsiteX665" fmla="*/ 602081 w 1073179"/>
                    <a:gd name="connsiteY665" fmla="*/ 54800 h 902312"/>
                    <a:gd name="connsiteX666" fmla="*/ 606572 w 1073179"/>
                    <a:gd name="connsiteY666" fmla="*/ 43660 h 902312"/>
                    <a:gd name="connsiteX667" fmla="*/ 606572 w 1073179"/>
                    <a:gd name="connsiteY667" fmla="*/ 43660 h 902312"/>
                    <a:gd name="connsiteX668" fmla="*/ 606033 w 1073179"/>
                    <a:gd name="connsiteY668" fmla="*/ 43121 h 902312"/>
                    <a:gd name="connsiteX669" fmla="*/ 606033 w 1073179"/>
                    <a:gd name="connsiteY669" fmla="*/ 43121 h 902312"/>
                    <a:gd name="connsiteX670" fmla="*/ 601542 w 1073179"/>
                    <a:gd name="connsiteY670" fmla="*/ 41504 h 902312"/>
                    <a:gd name="connsiteX671" fmla="*/ 601542 w 1073179"/>
                    <a:gd name="connsiteY671" fmla="*/ 41504 h 902312"/>
                    <a:gd name="connsiteX672" fmla="*/ 596690 w 1073179"/>
                    <a:gd name="connsiteY672" fmla="*/ 46535 h 902312"/>
                    <a:gd name="connsiteX673" fmla="*/ 596690 w 1073179"/>
                    <a:gd name="connsiteY673" fmla="*/ 46535 h 902312"/>
                    <a:gd name="connsiteX674" fmla="*/ 596151 w 1073179"/>
                    <a:gd name="connsiteY674" fmla="*/ 49410 h 902312"/>
                    <a:gd name="connsiteX675" fmla="*/ 596151 w 1073179"/>
                    <a:gd name="connsiteY675" fmla="*/ 49410 h 902312"/>
                    <a:gd name="connsiteX676" fmla="*/ 595612 w 1073179"/>
                    <a:gd name="connsiteY676" fmla="*/ 52285 h 902312"/>
                    <a:gd name="connsiteX677" fmla="*/ 595073 w 1073179"/>
                    <a:gd name="connsiteY677" fmla="*/ 51566 h 902312"/>
                    <a:gd name="connsiteX678" fmla="*/ 589863 w 1073179"/>
                    <a:gd name="connsiteY678" fmla="*/ 54261 h 902312"/>
                    <a:gd name="connsiteX679" fmla="*/ 589863 w 1073179"/>
                    <a:gd name="connsiteY679" fmla="*/ 54261 h 902312"/>
                    <a:gd name="connsiteX680" fmla="*/ 581239 w 1073179"/>
                    <a:gd name="connsiteY680" fmla="*/ 46715 h 902312"/>
                    <a:gd name="connsiteX681" fmla="*/ 581239 w 1073179"/>
                    <a:gd name="connsiteY681" fmla="*/ 46715 h 902312"/>
                    <a:gd name="connsiteX682" fmla="*/ 570099 w 1073179"/>
                    <a:gd name="connsiteY682" fmla="*/ 43481 h 902312"/>
                    <a:gd name="connsiteX683" fmla="*/ 570099 w 1073179"/>
                    <a:gd name="connsiteY683" fmla="*/ 43481 h 902312"/>
                    <a:gd name="connsiteX684" fmla="*/ 547460 w 1073179"/>
                    <a:gd name="connsiteY684" fmla="*/ 42223 h 902312"/>
                    <a:gd name="connsiteX685" fmla="*/ 547460 w 1073179"/>
                    <a:gd name="connsiteY685" fmla="*/ 42223 h 902312"/>
                    <a:gd name="connsiteX686" fmla="*/ 512065 w 1073179"/>
                    <a:gd name="connsiteY686" fmla="*/ 23178 h 902312"/>
                    <a:gd name="connsiteX687" fmla="*/ 512065 w 1073179"/>
                    <a:gd name="connsiteY687" fmla="*/ 23178 h 902312"/>
                    <a:gd name="connsiteX688" fmla="*/ 484216 w 1073179"/>
                    <a:gd name="connsiteY688" fmla="*/ 15811 h 902312"/>
                    <a:gd name="connsiteX689" fmla="*/ 484216 w 1073179"/>
                    <a:gd name="connsiteY689" fmla="*/ 15811 h 902312"/>
                    <a:gd name="connsiteX690" fmla="*/ 477568 w 1073179"/>
                    <a:gd name="connsiteY690" fmla="*/ 14733 h 902312"/>
                    <a:gd name="connsiteX691" fmla="*/ 477568 w 1073179"/>
                    <a:gd name="connsiteY691" fmla="*/ 14733 h 902312"/>
                    <a:gd name="connsiteX692" fmla="*/ 478107 w 1073179"/>
                    <a:gd name="connsiteY692" fmla="*/ 15092 h 902312"/>
                    <a:gd name="connsiteX693" fmla="*/ 478107 w 1073179"/>
                    <a:gd name="connsiteY693" fmla="*/ 15092 h 902312"/>
                    <a:gd name="connsiteX694" fmla="*/ 486012 w 1073179"/>
                    <a:gd name="connsiteY694" fmla="*/ 19045 h 902312"/>
                    <a:gd name="connsiteX695" fmla="*/ 486012 w 1073179"/>
                    <a:gd name="connsiteY695" fmla="*/ 19045 h 902312"/>
                    <a:gd name="connsiteX696" fmla="*/ 497691 w 1073179"/>
                    <a:gd name="connsiteY696" fmla="*/ 33599 h 902312"/>
                    <a:gd name="connsiteX697" fmla="*/ 497691 w 1073179"/>
                    <a:gd name="connsiteY697" fmla="*/ 33599 h 902312"/>
                    <a:gd name="connsiteX698" fmla="*/ 500207 w 1073179"/>
                    <a:gd name="connsiteY698" fmla="*/ 43121 h 902312"/>
                    <a:gd name="connsiteX699" fmla="*/ 500207 w 1073179"/>
                    <a:gd name="connsiteY699" fmla="*/ 43121 h 902312"/>
                    <a:gd name="connsiteX700" fmla="*/ 494277 w 1073179"/>
                    <a:gd name="connsiteY700" fmla="*/ 50308 h 902312"/>
                    <a:gd name="connsiteX701" fmla="*/ 494277 w 1073179"/>
                    <a:gd name="connsiteY701" fmla="*/ 50308 h 902312"/>
                    <a:gd name="connsiteX702" fmla="*/ 492840 w 1073179"/>
                    <a:gd name="connsiteY702" fmla="*/ 50488 h 902312"/>
                    <a:gd name="connsiteX703" fmla="*/ 492840 w 1073179"/>
                    <a:gd name="connsiteY703" fmla="*/ 50488 h 902312"/>
                    <a:gd name="connsiteX704" fmla="*/ 463194 w 1073179"/>
                    <a:gd name="connsiteY704" fmla="*/ 42403 h 902312"/>
                    <a:gd name="connsiteX705" fmla="*/ 463194 w 1073179"/>
                    <a:gd name="connsiteY705" fmla="*/ 42403 h 902312"/>
                    <a:gd name="connsiteX706" fmla="*/ 461398 w 1073179"/>
                    <a:gd name="connsiteY706" fmla="*/ 42223 h 902312"/>
                    <a:gd name="connsiteX707" fmla="*/ 461398 w 1073179"/>
                    <a:gd name="connsiteY707" fmla="*/ 42223 h 902312"/>
                    <a:gd name="connsiteX708" fmla="*/ 434626 w 1073179"/>
                    <a:gd name="connsiteY708" fmla="*/ 59292 h 902312"/>
                    <a:gd name="connsiteX709" fmla="*/ 434626 w 1073179"/>
                    <a:gd name="connsiteY709" fmla="*/ 59292 h 902312"/>
                    <a:gd name="connsiteX710" fmla="*/ 429596 w 1073179"/>
                    <a:gd name="connsiteY710" fmla="*/ 69533 h 902312"/>
                    <a:gd name="connsiteX711" fmla="*/ 429596 w 1073179"/>
                    <a:gd name="connsiteY711" fmla="*/ 69533 h 902312"/>
                    <a:gd name="connsiteX712" fmla="*/ 433908 w 1073179"/>
                    <a:gd name="connsiteY712" fmla="*/ 73845 h 902312"/>
                    <a:gd name="connsiteX713" fmla="*/ 433908 w 1073179"/>
                    <a:gd name="connsiteY713" fmla="*/ 73845 h 902312"/>
                    <a:gd name="connsiteX714" fmla="*/ 438579 w 1073179"/>
                    <a:gd name="connsiteY714" fmla="*/ 80493 h 902312"/>
                    <a:gd name="connsiteX715" fmla="*/ 438579 w 1073179"/>
                    <a:gd name="connsiteY715" fmla="*/ 80493 h 902312"/>
                    <a:gd name="connsiteX716" fmla="*/ 432290 w 1073179"/>
                    <a:gd name="connsiteY716" fmla="*/ 84805 h 902312"/>
                    <a:gd name="connsiteX717" fmla="*/ 432290 w 1073179"/>
                    <a:gd name="connsiteY717" fmla="*/ 84805 h 902312"/>
                    <a:gd name="connsiteX718" fmla="*/ 423666 w 1073179"/>
                    <a:gd name="connsiteY718" fmla="*/ 86243 h 902312"/>
                    <a:gd name="connsiteX719" fmla="*/ 423666 w 1073179"/>
                    <a:gd name="connsiteY719" fmla="*/ 86243 h 902312"/>
                    <a:gd name="connsiteX720" fmla="*/ 417558 w 1073179"/>
                    <a:gd name="connsiteY720" fmla="*/ 109600 h 902312"/>
                    <a:gd name="connsiteX721" fmla="*/ 417558 w 1073179"/>
                    <a:gd name="connsiteY721" fmla="*/ 109600 h 902312"/>
                    <a:gd name="connsiteX722" fmla="*/ 417558 w 1073179"/>
                    <a:gd name="connsiteY722" fmla="*/ 110139 h 902312"/>
                    <a:gd name="connsiteX723" fmla="*/ 417558 w 1073179"/>
                    <a:gd name="connsiteY723" fmla="*/ 110139 h 902312"/>
                    <a:gd name="connsiteX724" fmla="*/ 426002 w 1073179"/>
                    <a:gd name="connsiteY724" fmla="*/ 136730 h 902312"/>
                    <a:gd name="connsiteX725" fmla="*/ 426002 w 1073179"/>
                    <a:gd name="connsiteY725" fmla="*/ 136730 h 902312"/>
                    <a:gd name="connsiteX726" fmla="*/ 420791 w 1073179"/>
                    <a:gd name="connsiteY726" fmla="*/ 143378 h 902312"/>
                    <a:gd name="connsiteX727" fmla="*/ 420791 w 1073179"/>
                    <a:gd name="connsiteY727" fmla="*/ 143378 h 902312"/>
                    <a:gd name="connsiteX728" fmla="*/ 418815 w 1073179"/>
                    <a:gd name="connsiteY728" fmla="*/ 143558 h 902312"/>
                    <a:gd name="connsiteX729" fmla="*/ 418815 w 1073179"/>
                    <a:gd name="connsiteY729" fmla="*/ 143558 h 902312"/>
                    <a:gd name="connsiteX730" fmla="*/ 393841 w 1073179"/>
                    <a:gd name="connsiteY730" fmla="*/ 129543 h 902312"/>
                    <a:gd name="connsiteX731" fmla="*/ 393841 w 1073179"/>
                    <a:gd name="connsiteY731" fmla="*/ 129543 h 902312"/>
                    <a:gd name="connsiteX732" fmla="*/ 389529 w 1073179"/>
                    <a:gd name="connsiteY732" fmla="*/ 127208 h 902312"/>
                    <a:gd name="connsiteX733" fmla="*/ 389529 w 1073179"/>
                    <a:gd name="connsiteY733" fmla="*/ 127208 h 902312"/>
                    <a:gd name="connsiteX734" fmla="*/ 380725 w 1073179"/>
                    <a:gd name="connsiteY734" fmla="*/ 142300 h 902312"/>
                    <a:gd name="connsiteX735" fmla="*/ 380725 w 1073179"/>
                    <a:gd name="connsiteY735" fmla="*/ 142300 h 902312"/>
                    <a:gd name="connsiteX736" fmla="*/ 374616 w 1073179"/>
                    <a:gd name="connsiteY736" fmla="*/ 148050 h 902312"/>
                    <a:gd name="connsiteX737" fmla="*/ 374616 w 1073179"/>
                    <a:gd name="connsiteY737" fmla="*/ 148050 h 902312"/>
                    <a:gd name="connsiteX738" fmla="*/ 365632 w 1073179"/>
                    <a:gd name="connsiteY738" fmla="*/ 125950 h 902312"/>
                    <a:gd name="connsiteX739" fmla="*/ 365632 w 1073179"/>
                    <a:gd name="connsiteY739" fmla="*/ 125950 h 902312"/>
                    <a:gd name="connsiteX740" fmla="*/ 337963 w 1073179"/>
                    <a:gd name="connsiteY740" fmla="*/ 102413 h 902312"/>
                    <a:gd name="connsiteX741" fmla="*/ 337963 w 1073179"/>
                    <a:gd name="connsiteY741" fmla="*/ 102413 h 902312"/>
                    <a:gd name="connsiteX742" fmla="*/ 335986 w 1073179"/>
                    <a:gd name="connsiteY742" fmla="*/ 101694 h 902312"/>
                    <a:gd name="connsiteX743" fmla="*/ 335986 w 1073179"/>
                    <a:gd name="connsiteY743" fmla="*/ 101694 h 902312"/>
                    <a:gd name="connsiteX744" fmla="*/ 335807 w 1073179"/>
                    <a:gd name="connsiteY744" fmla="*/ 103132 h 902312"/>
                    <a:gd name="connsiteX745" fmla="*/ 335807 w 1073179"/>
                    <a:gd name="connsiteY745" fmla="*/ 103132 h 902312"/>
                    <a:gd name="connsiteX746" fmla="*/ 330776 w 1073179"/>
                    <a:gd name="connsiteY746" fmla="*/ 110498 h 902312"/>
                    <a:gd name="connsiteX747" fmla="*/ 330776 w 1073179"/>
                    <a:gd name="connsiteY747" fmla="*/ 110498 h 902312"/>
                    <a:gd name="connsiteX748" fmla="*/ 327722 w 1073179"/>
                    <a:gd name="connsiteY748" fmla="*/ 111217 h 902312"/>
                    <a:gd name="connsiteX749" fmla="*/ 327722 w 1073179"/>
                    <a:gd name="connsiteY749" fmla="*/ 111217 h 902312"/>
                    <a:gd name="connsiteX750" fmla="*/ 319277 w 1073179"/>
                    <a:gd name="connsiteY750" fmla="*/ 102233 h 902312"/>
                    <a:gd name="connsiteX751" fmla="*/ 319277 w 1073179"/>
                    <a:gd name="connsiteY751" fmla="*/ 102233 h 902312"/>
                    <a:gd name="connsiteX752" fmla="*/ 318379 w 1073179"/>
                    <a:gd name="connsiteY752" fmla="*/ 102054 h 902312"/>
                    <a:gd name="connsiteX753" fmla="*/ 318379 w 1073179"/>
                    <a:gd name="connsiteY753" fmla="*/ 102054 h 902312"/>
                    <a:gd name="connsiteX754" fmla="*/ 299872 w 1073179"/>
                    <a:gd name="connsiteY754" fmla="*/ 120919 h 902312"/>
                    <a:gd name="connsiteX755" fmla="*/ 299872 w 1073179"/>
                    <a:gd name="connsiteY755" fmla="*/ 120919 h 902312"/>
                    <a:gd name="connsiteX756" fmla="*/ 291967 w 1073179"/>
                    <a:gd name="connsiteY756" fmla="*/ 131340 h 902312"/>
                    <a:gd name="connsiteX757" fmla="*/ 291967 w 1073179"/>
                    <a:gd name="connsiteY757" fmla="*/ 131340 h 902312"/>
                    <a:gd name="connsiteX758" fmla="*/ 295201 w 1073179"/>
                    <a:gd name="connsiteY758" fmla="*/ 140144 h 902312"/>
                    <a:gd name="connsiteX759" fmla="*/ 295201 w 1073179"/>
                    <a:gd name="connsiteY759" fmla="*/ 140144 h 902312"/>
                    <a:gd name="connsiteX760" fmla="*/ 302208 w 1073179"/>
                    <a:gd name="connsiteY760" fmla="*/ 150745 h 902312"/>
                    <a:gd name="connsiteX761" fmla="*/ 302208 w 1073179"/>
                    <a:gd name="connsiteY761" fmla="*/ 150745 h 902312"/>
                    <a:gd name="connsiteX762" fmla="*/ 296818 w 1073179"/>
                    <a:gd name="connsiteY762" fmla="*/ 155775 h 902312"/>
                    <a:gd name="connsiteX763" fmla="*/ 296818 w 1073179"/>
                    <a:gd name="connsiteY763" fmla="*/ 155775 h 902312"/>
                    <a:gd name="connsiteX764" fmla="*/ 281007 w 1073179"/>
                    <a:gd name="connsiteY764" fmla="*/ 165119 h 902312"/>
                    <a:gd name="connsiteX765" fmla="*/ 281007 w 1073179"/>
                    <a:gd name="connsiteY765" fmla="*/ 165119 h 902312"/>
                    <a:gd name="connsiteX766" fmla="*/ 280468 w 1073179"/>
                    <a:gd name="connsiteY766" fmla="*/ 167454 h 902312"/>
                    <a:gd name="connsiteX767" fmla="*/ 280468 w 1073179"/>
                    <a:gd name="connsiteY767" fmla="*/ 167454 h 902312"/>
                    <a:gd name="connsiteX768" fmla="*/ 287295 w 1073179"/>
                    <a:gd name="connsiteY768" fmla="*/ 184343 h 902312"/>
                    <a:gd name="connsiteX769" fmla="*/ 287295 w 1073179"/>
                    <a:gd name="connsiteY769" fmla="*/ 184343 h 902312"/>
                    <a:gd name="connsiteX770" fmla="*/ 286397 w 1073179"/>
                    <a:gd name="connsiteY770" fmla="*/ 188835 h 902312"/>
                    <a:gd name="connsiteX771" fmla="*/ 286397 w 1073179"/>
                    <a:gd name="connsiteY771" fmla="*/ 188835 h 902312"/>
                    <a:gd name="connsiteX772" fmla="*/ 280468 w 1073179"/>
                    <a:gd name="connsiteY772" fmla="*/ 193686 h 902312"/>
                    <a:gd name="connsiteX773" fmla="*/ 280468 w 1073179"/>
                    <a:gd name="connsiteY773" fmla="*/ 193686 h 902312"/>
                    <a:gd name="connsiteX774" fmla="*/ 256571 w 1073179"/>
                    <a:gd name="connsiteY774" fmla="*/ 178055 h 902312"/>
                    <a:gd name="connsiteX775" fmla="*/ 256571 w 1073179"/>
                    <a:gd name="connsiteY775" fmla="*/ 178055 h 902312"/>
                    <a:gd name="connsiteX776" fmla="*/ 254056 w 1073179"/>
                    <a:gd name="connsiteY776" fmla="*/ 176977 h 902312"/>
                    <a:gd name="connsiteX777" fmla="*/ 254056 w 1073179"/>
                    <a:gd name="connsiteY777" fmla="*/ 176977 h 902312"/>
                    <a:gd name="connsiteX778" fmla="*/ 260884 w 1073179"/>
                    <a:gd name="connsiteY778" fmla="*/ 200693 h 902312"/>
                    <a:gd name="connsiteX779" fmla="*/ 260884 w 1073179"/>
                    <a:gd name="connsiteY779" fmla="*/ 200693 h 902312"/>
                    <a:gd name="connsiteX780" fmla="*/ 260165 w 1073179"/>
                    <a:gd name="connsiteY780" fmla="*/ 204826 h 902312"/>
                    <a:gd name="connsiteX781" fmla="*/ 260165 w 1073179"/>
                    <a:gd name="connsiteY781" fmla="*/ 204826 h 902312"/>
                    <a:gd name="connsiteX782" fmla="*/ 255314 w 1073179"/>
                    <a:gd name="connsiteY782" fmla="*/ 208599 h 902312"/>
                    <a:gd name="connsiteX783" fmla="*/ 255314 w 1073179"/>
                    <a:gd name="connsiteY783" fmla="*/ 208599 h 902312"/>
                    <a:gd name="connsiteX784" fmla="*/ 237167 w 1073179"/>
                    <a:gd name="connsiteY784" fmla="*/ 185062 h 902312"/>
                    <a:gd name="connsiteX785" fmla="*/ 237167 w 1073179"/>
                    <a:gd name="connsiteY785" fmla="*/ 185062 h 902312"/>
                    <a:gd name="connsiteX786" fmla="*/ 233394 w 1073179"/>
                    <a:gd name="connsiteY786" fmla="*/ 180390 h 902312"/>
                    <a:gd name="connsiteX787" fmla="*/ 233394 w 1073179"/>
                    <a:gd name="connsiteY787" fmla="*/ 180390 h 902312"/>
                    <a:gd name="connsiteX788" fmla="*/ 230339 w 1073179"/>
                    <a:gd name="connsiteY788" fmla="*/ 184703 h 902312"/>
                    <a:gd name="connsiteX789" fmla="*/ 230339 w 1073179"/>
                    <a:gd name="connsiteY789" fmla="*/ 184703 h 902312"/>
                    <a:gd name="connsiteX790" fmla="*/ 225848 w 1073179"/>
                    <a:gd name="connsiteY790" fmla="*/ 195842 h 902312"/>
                    <a:gd name="connsiteX791" fmla="*/ 225848 w 1073179"/>
                    <a:gd name="connsiteY791" fmla="*/ 195842 h 902312"/>
                    <a:gd name="connsiteX792" fmla="*/ 221356 w 1073179"/>
                    <a:gd name="connsiteY792" fmla="*/ 212192 h 902312"/>
                    <a:gd name="connsiteX793" fmla="*/ 221356 w 1073179"/>
                    <a:gd name="connsiteY793" fmla="*/ 212192 h 902312"/>
                    <a:gd name="connsiteX794" fmla="*/ 223512 w 1073179"/>
                    <a:gd name="connsiteY794" fmla="*/ 225129 h 902312"/>
                    <a:gd name="connsiteX795" fmla="*/ 223512 w 1073179"/>
                    <a:gd name="connsiteY795" fmla="*/ 225129 h 902312"/>
                    <a:gd name="connsiteX796" fmla="*/ 225488 w 1073179"/>
                    <a:gd name="connsiteY796" fmla="*/ 232495 h 902312"/>
                    <a:gd name="connsiteX797" fmla="*/ 225488 w 1073179"/>
                    <a:gd name="connsiteY797" fmla="*/ 232495 h 902312"/>
                    <a:gd name="connsiteX798" fmla="*/ 210755 w 1073179"/>
                    <a:gd name="connsiteY798" fmla="*/ 244354 h 902312"/>
                    <a:gd name="connsiteX799" fmla="*/ 210755 w 1073179"/>
                    <a:gd name="connsiteY799" fmla="*/ 244354 h 902312"/>
                    <a:gd name="connsiteX800" fmla="*/ 200154 w 1073179"/>
                    <a:gd name="connsiteY800" fmla="*/ 273640 h 902312"/>
                    <a:gd name="connsiteX801" fmla="*/ 200154 w 1073179"/>
                    <a:gd name="connsiteY801" fmla="*/ 273640 h 902312"/>
                    <a:gd name="connsiteX802" fmla="*/ 159728 w 1073179"/>
                    <a:gd name="connsiteY802" fmla="*/ 293943 h 902312"/>
                    <a:gd name="connsiteX803" fmla="*/ 159728 w 1073179"/>
                    <a:gd name="connsiteY803" fmla="*/ 293943 h 902312"/>
                    <a:gd name="connsiteX804" fmla="*/ 113193 w 1073179"/>
                    <a:gd name="connsiteY804" fmla="*/ 320535 h 902312"/>
                    <a:gd name="connsiteX805" fmla="*/ 113193 w 1073179"/>
                    <a:gd name="connsiteY805" fmla="*/ 320535 h 902312"/>
                    <a:gd name="connsiteX806" fmla="*/ 98460 w 1073179"/>
                    <a:gd name="connsiteY806" fmla="*/ 324308 h 902312"/>
                    <a:gd name="connsiteX807" fmla="*/ 98460 w 1073179"/>
                    <a:gd name="connsiteY807" fmla="*/ 324308 h 902312"/>
                    <a:gd name="connsiteX808" fmla="*/ 85165 w 1073179"/>
                    <a:gd name="connsiteY808" fmla="*/ 320714 h 902312"/>
                    <a:gd name="connsiteX809" fmla="*/ 85165 w 1073179"/>
                    <a:gd name="connsiteY809" fmla="*/ 320714 h 902312"/>
                    <a:gd name="connsiteX810" fmla="*/ 81212 w 1073179"/>
                    <a:gd name="connsiteY810" fmla="*/ 320175 h 902312"/>
                    <a:gd name="connsiteX811" fmla="*/ 81212 w 1073179"/>
                    <a:gd name="connsiteY811" fmla="*/ 320175 h 902312"/>
                    <a:gd name="connsiteX812" fmla="*/ 66299 w 1073179"/>
                    <a:gd name="connsiteY812" fmla="*/ 332393 h 902312"/>
                    <a:gd name="connsiteX813" fmla="*/ 66299 w 1073179"/>
                    <a:gd name="connsiteY813" fmla="*/ 332393 h 902312"/>
                    <a:gd name="connsiteX814" fmla="*/ 26052 w 1073179"/>
                    <a:gd name="connsiteY814" fmla="*/ 358086 h 902312"/>
                    <a:gd name="connsiteX815" fmla="*/ 26052 w 1073179"/>
                    <a:gd name="connsiteY815" fmla="*/ 358086 h 902312"/>
                    <a:gd name="connsiteX816" fmla="*/ 21740 w 1073179"/>
                    <a:gd name="connsiteY816" fmla="*/ 361500 h 902312"/>
                    <a:gd name="connsiteX817" fmla="*/ 21740 w 1073179"/>
                    <a:gd name="connsiteY817" fmla="*/ 361500 h 902312"/>
                    <a:gd name="connsiteX818" fmla="*/ 22100 w 1073179"/>
                    <a:gd name="connsiteY818" fmla="*/ 368866 h 902312"/>
                    <a:gd name="connsiteX819" fmla="*/ 22100 w 1073179"/>
                    <a:gd name="connsiteY819" fmla="*/ 368866 h 902312"/>
                    <a:gd name="connsiteX820" fmla="*/ 21381 w 1073179"/>
                    <a:gd name="connsiteY820" fmla="*/ 376233 h 902312"/>
                    <a:gd name="connsiteX821" fmla="*/ 21381 w 1073179"/>
                    <a:gd name="connsiteY821" fmla="*/ 376233 h 902312"/>
                    <a:gd name="connsiteX822" fmla="*/ 17069 w 1073179"/>
                    <a:gd name="connsiteY822" fmla="*/ 382342 h 902312"/>
                    <a:gd name="connsiteX823" fmla="*/ 17069 w 1073179"/>
                    <a:gd name="connsiteY823" fmla="*/ 382342 h 902312"/>
                    <a:gd name="connsiteX824" fmla="*/ 11319 w 1073179"/>
                    <a:gd name="connsiteY824" fmla="*/ 373538 h 902312"/>
                    <a:gd name="connsiteX825" fmla="*/ 11319 w 1073179"/>
                    <a:gd name="connsiteY825" fmla="*/ 373538 h 902312"/>
                    <a:gd name="connsiteX826" fmla="*/ 7187 w 1073179"/>
                    <a:gd name="connsiteY826" fmla="*/ 360422 h 902312"/>
                    <a:gd name="connsiteX827" fmla="*/ 7187 w 1073179"/>
                    <a:gd name="connsiteY827" fmla="*/ 360422 h 902312"/>
                    <a:gd name="connsiteX828" fmla="*/ 6828 w 1073179"/>
                    <a:gd name="connsiteY828" fmla="*/ 359164 h 902312"/>
                    <a:gd name="connsiteX829" fmla="*/ 6828 w 1073179"/>
                    <a:gd name="connsiteY829" fmla="*/ 359164 h 902312"/>
                    <a:gd name="connsiteX830" fmla="*/ 6828 w 1073179"/>
                    <a:gd name="connsiteY830" fmla="*/ 359164 h 902312"/>
                    <a:gd name="connsiteX831" fmla="*/ 6828 w 1073179"/>
                    <a:gd name="connsiteY831" fmla="*/ 359164 h 902312"/>
                    <a:gd name="connsiteX832" fmla="*/ 8265 w 1073179"/>
                    <a:gd name="connsiteY832" fmla="*/ 368507 h 902312"/>
                    <a:gd name="connsiteX833" fmla="*/ 8265 w 1073179"/>
                    <a:gd name="connsiteY833" fmla="*/ 368507 h 902312"/>
                    <a:gd name="connsiteX834" fmla="*/ 12757 w 1073179"/>
                    <a:gd name="connsiteY834" fmla="*/ 408215 h 902312"/>
                    <a:gd name="connsiteX835" fmla="*/ 12757 w 1073179"/>
                    <a:gd name="connsiteY835" fmla="*/ 408215 h 902312"/>
                    <a:gd name="connsiteX836" fmla="*/ 11140 w 1073179"/>
                    <a:gd name="connsiteY836" fmla="*/ 422588 h 902312"/>
                    <a:gd name="connsiteX837" fmla="*/ 11140 w 1073179"/>
                    <a:gd name="connsiteY837" fmla="*/ 422588 h 902312"/>
                    <a:gd name="connsiteX838" fmla="*/ 7726 w 1073179"/>
                    <a:gd name="connsiteY838" fmla="*/ 441813 h 902312"/>
                    <a:gd name="connsiteX839" fmla="*/ 7726 w 1073179"/>
                    <a:gd name="connsiteY839" fmla="*/ 441813 h 902312"/>
                    <a:gd name="connsiteX840" fmla="*/ 11319 w 1073179"/>
                    <a:gd name="connsiteY840" fmla="*/ 458343 h 902312"/>
                    <a:gd name="connsiteX841" fmla="*/ 11319 w 1073179"/>
                    <a:gd name="connsiteY841" fmla="*/ 458343 h 902312"/>
                    <a:gd name="connsiteX842" fmla="*/ 24615 w 1073179"/>
                    <a:gd name="connsiteY842" fmla="*/ 495715 h 902312"/>
                    <a:gd name="connsiteX843" fmla="*/ 24615 w 1073179"/>
                    <a:gd name="connsiteY843" fmla="*/ 495715 h 902312"/>
                    <a:gd name="connsiteX844" fmla="*/ 26232 w 1073179"/>
                    <a:gd name="connsiteY844" fmla="*/ 503441 h 902312"/>
                    <a:gd name="connsiteX845" fmla="*/ 26232 w 1073179"/>
                    <a:gd name="connsiteY845" fmla="*/ 503441 h 902312"/>
                    <a:gd name="connsiteX846" fmla="*/ 23178 w 1073179"/>
                    <a:gd name="connsiteY846" fmla="*/ 507034 h 902312"/>
                    <a:gd name="connsiteX847" fmla="*/ 23178 w 1073179"/>
                    <a:gd name="connsiteY847" fmla="*/ 507034 h 902312"/>
                    <a:gd name="connsiteX848" fmla="*/ 12397 w 1073179"/>
                    <a:gd name="connsiteY848" fmla="*/ 498230 h 902312"/>
                    <a:gd name="connsiteX849" fmla="*/ 12397 w 1073179"/>
                    <a:gd name="connsiteY849" fmla="*/ 498230 h 902312"/>
                    <a:gd name="connsiteX850" fmla="*/ 10960 w 1073179"/>
                    <a:gd name="connsiteY850" fmla="*/ 496793 h 902312"/>
                    <a:gd name="connsiteX851" fmla="*/ 10960 w 1073179"/>
                    <a:gd name="connsiteY851" fmla="*/ 496793 h 902312"/>
                    <a:gd name="connsiteX852" fmla="*/ 12577 w 1073179"/>
                    <a:gd name="connsiteY852" fmla="*/ 502183 h 902312"/>
                    <a:gd name="connsiteX853" fmla="*/ 12577 w 1073179"/>
                    <a:gd name="connsiteY853" fmla="*/ 502183 h 902312"/>
                    <a:gd name="connsiteX854" fmla="*/ 30365 w 1073179"/>
                    <a:gd name="connsiteY854" fmla="*/ 519611 h 902312"/>
                    <a:gd name="connsiteX855" fmla="*/ 30365 w 1073179"/>
                    <a:gd name="connsiteY855" fmla="*/ 519611 h 902312"/>
                    <a:gd name="connsiteX856" fmla="*/ 43121 w 1073179"/>
                    <a:gd name="connsiteY856" fmla="*/ 549976 h 902312"/>
                    <a:gd name="connsiteX857" fmla="*/ 43121 w 1073179"/>
                    <a:gd name="connsiteY857" fmla="*/ 549976 h 902312"/>
                    <a:gd name="connsiteX858" fmla="*/ 54980 w 1073179"/>
                    <a:gd name="connsiteY858" fmla="*/ 584113 h 902312"/>
                    <a:gd name="connsiteX859" fmla="*/ 54980 w 1073179"/>
                    <a:gd name="connsiteY859" fmla="*/ 584113 h 902312"/>
                    <a:gd name="connsiteX860" fmla="*/ 75103 w 1073179"/>
                    <a:gd name="connsiteY860" fmla="*/ 628313 h 902312"/>
                    <a:gd name="connsiteX861" fmla="*/ 75103 w 1073179"/>
                    <a:gd name="connsiteY861" fmla="*/ 628313 h 902312"/>
                    <a:gd name="connsiteX862" fmla="*/ 97382 w 1073179"/>
                    <a:gd name="connsiteY862" fmla="*/ 674309 h 902312"/>
                    <a:gd name="connsiteX863" fmla="*/ 97382 w 1073179"/>
                    <a:gd name="connsiteY863" fmla="*/ 674309 h 902312"/>
                    <a:gd name="connsiteX864" fmla="*/ 104030 w 1073179"/>
                    <a:gd name="connsiteY864" fmla="*/ 701259 h 902312"/>
                    <a:gd name="connsiteX865" fmla="*/ 104030 w 1073179"/>
                    <a:gd name="connsiteY865" fmla="*/ 701259 h 902312"/>
                    <a:gd name="connsiteX866" fmla="*/ 103311 w 1073179"/>
                    <a:gd name="connsiteY866" fmla="*/ 720484 h 902312"/>
                    <a:gd name="connsiteX867" fmla="*/ 103311 w 1073179"/>
                    <a:gd name="connsiteY867" fmla="*/ 720484 h 902312"/>
                    <a:gd name="connsiteX868" fmla="*/ 103311 w 1073179"/>
                    <a:gd name="connsiteY868" fmla="*/ 720484 h 902312"/>
                    <a:gd name="connsiteX869" fmla="*/ 100796 w 1073179"/>
                    <a:gd name="connsiteY869" fmla="*/ 720664 h 902312"/>
                    <a:gd name="connsiteX870" fmla="*/ 103311 w 1073179"/>
                    <a:gd name="connsiteY870" fmla="*/ 720844 h 902312"/>
                    <a:gd name="connsiteX871" fmla="*/ 91633 w 1073179"/>
                    <a:gd name="connsiteY871" fmla="*/ 736475 h 902312"/>
                    <a:gd name="connsiteX872" fmla="*/ 91633 w 1073179"/>
                    <a:gd name="connsiteY872" fmla="*/ 736475 h 902312"/>
                    <a:gd name="connsiteX873" fmla="*/ 88758 w 1073179"/>
                    <a:gd name="connsiteY873" fmla="*/ 736655 h 902312"/>
                    <a:gd name="connsiteX874" fmla="*/ 88758 w 1073179"/>
                    <a:gd name="connsiteY874" fmla="*/ 736655 h 902312"/>
                    <a:gd name="connsiteX875" fmla="*/ 91453 w 1073179"/>
                    <a:gd name="connsiteY875" fmla="*/ 749771 h 902312"/>
                    <a:gd name="connsiteX876" fmla="*/ 91453 w 1073179"/>
                    <a:gd name="connsiteY876" fmla="*/ 749771 h 902312"/>
                    <a:gd name="connsiteX877" fmla="*/ 106007 w 1073179"/>
                    <a:gd name="connsiteY877" fmla="*/ 767378 h 902312"/>
                    <a:gd name="connsiteX878" fmla="*/ 106007 w 1073179"/>
                    <a:gd name="connsiteY878" fmla="*/ 767378 h 902312"/>
                    <a:gd name="connsiteX879" fmla="*/ 139246 w 1073179"/>
                    <a:gd name="connsiteY879" fmla="*/ 778878 h 902312"/>
                    <a:gd name="connsiteX880" fmla="*/ 139246 w 1073179"/>
                    <a:gd name="connsiteY880" fmla="*/ 778878 h 902312"/>
                    <a:gd name="connsiteX881" fmla="*/ 145534 w 1073179"/>
                    <a:gd name="connsiteY881" fmla="*/ 779237 h 902312"/>
                    <a:gd name="connsiteX882" fmla="*/ 145534 w 1073179"/>
                    <a:gd name="connsiteY882" fmla="*/ 779237 h 902312"/>
                    <a:gd name="connsiteX883" fmla="*/ 161346 w 1073179"/>
                    <a:gd name="connsiteY883" fmla="*/ 774026 h 902312"/>
                    <a:gd name="connsiteX884" fmla="*/ 161346 w 1073179"/>
                    <a:gd name="connsiteY884" fmla="*/ 774026 h 902312"/>
                    <a:gd name="connsiteX885" fmla="*/ 191710 w 1073179"/>
                    <a:gd name="connsiteY885" fmla="*/ 758036 h 902312"/>
                    <a:gd name="connsiteX886" fmla="*/ 191710 w 1073179"/>
                    <a:gd name="connsiteY886" fmla="*/ 758036 h 902312"/>
                    <a:gd name="connsiteX887" fmla="*/ 208060 w 1073179"/>
                    <a:gd name="connsiteY887" fmla="*/ 744021 h 902312"/>
                    <a:gd name="connsiteX888" fmla="*/ 208060 w 1073179"/>
                    <a:gd name="connsiteY888" fmla="*/ 744021 h 902312"/>
                    <a:gd name="connsiteX889" fmla="*/ 253517 w 1073179"/>
                    <a:gd name="connsiteY889" fmla="*/ 733600 h 902312"/>
                    <a:gd name="connsiteX890" fmla="*/ 253517 w 1073179"/>
                    <a:gd name="connsiteY890" fmla="*/ 733600 h 902312"/>
                    <a:gd name="connsiteX891" fmla="*/ 267891 w 1073179"/>
                    <a:gd name="connsiteY891" fmla="*/ 738092 h 902312"/>
                    <a:gd name="connsiteX892" fmla="*/ 267891 w 1073179"/>
                    <a:gd name="connsiteY892" fmla="*/ 738092 h 902312"/>
                    <a:gd name="connsiteX893" fmla="*/ 270586 w 1073179"/>
                    <a:gd name="connsiteY893" fmla="*/ 736655 h 902312"/>
                    <a:gd name="connsiteX894" fmla="*/ 270586 w 1073179"/>
                    <a:gd name="connsiteY894" fmla="*/ 736655 h 902312"/>
                    <a:gd name="connsiteX895" fmla="*/ 281007 w 1073179"/>
                    <a:gd name="connsiteY895" fmla="*/ 730007 h 902312"/>
                    <a:gd name="connsiteX896" fmla="*/ 281007 w 1073179"/>
                    <a:gd name="connsiteY896" fmla="*/ 730007 h 902312"/>
                    <a:gd name="connsiteX897" fmla="*/ 282624 w 1073179"/>
                    <a:gd name="connsiteY897" fmla="*/ 728929 h 902312"/>
                    <a:gd name="connsiteX898" fmla="*/ 284061 w 1073179"/>
                    <a:gd name="connsiteY898" fmla="*/ 730007 h 902312"/>
                    <a:gd name="connsiteX899" fmla="*/ 288553 w 1073179"/>
                    <a:gd name="connsiteY899" fmla="*/ 732702 h 902312"/>
                    <a:gd name="connsiteX900" fmla="*/ 288553 w 1073179"/>
                    <a:gd name="connsiteY900" fmla="*/ 732702 h 902312"/>
                    <a:gd name="connsiteX901" fmla="*/ 297896 w 1073179"/>
                    <a:gd name="connsiteY901" fmla="*/ 735577 h 902312"/>
                    <a:gd name="connsiteX902" fmla="*/ 297896 w 1073179"/>
                    <a:gd name="connsiteY902" fmla="*/ 735577 h 902312"/>
                    <a:gd name="connsiteX903" fmla="*/ 303646 w 1073179"/>
                    <a:gd name="connsiteY903" fmla="*/ 733780 h 902312"/>
                    <a:gd name="connsiteX904" fmla="*/ 303646 w 1073179"/>
                    <a:gd name="connsiteY904" fmla="*/ 733780 h 902312"/>
                    <a:gd name="connsiteX905" fmla="*/ 314606 w 1073179"/>
                    <a:gd name="connsiteY905" fmla="*/ 710782 h 902312"/>
                    <a:gd name="connsiteX906" fmla="*/ 314606 w 1073179"/>
                    <a:gd name="connsiteY906" fmla="*/ 710782 h 902312"/>
                    <a:gd name="connsiteX907" fmla="*/ 355032 w 1073179"/>
                    <a:gd name="connsiteY907" fmla="*/ 683292 h 902312"/>
                    <a:gd name="connsiteX908" fmla="*/ 355032 w 1073179"/>
                    <a:gd name="connsiteY908" fmla="*/ 683292 h 902312"/>
                    <a:gd name="connsiteX909" fmla="*/ 372101 w 1073179"/>
                    <a:gd name="connsiteY909" fmla="*/ 680058 h 902312"/>
                    <a:gd name="connsiteX910" fmla="*/ 372101 w 1073179"/>
                    <a:gd name="connsiteY910" fmla="*/ 680058 h 902312"/>
                    <a:gd name="connsiteX911" fmla="*/ 394021 w 1073179"/>
                    <a:gd name="connsiteY911" fmla="*/ 680776 h 902312"/>
                    <a:gd name="connsiteX912" fmla="*/ 394021 w 1073179"/>
                    <a:gd name="connsiteY912" fmla="*/ 680776 h 902312"/>
                    <a:gd name="connsiteX913" fmla="*/ 407855 w 1073179"/>
                    <a:gd name="connsiteY913" fmla="*/ 678980 h 902312"/>
                    <a:gd name="connsiteX914" fmla="*/ 407855 w 1073179"/>
                    <a:gd name="connsiteY914" fmla="*/ 678980 h 902312"/>
                    <a:gd name="connsiteX915" fmla="*/ 446125 w 1073179"/>
                    <a:gd name="connsiteY915" fmla="*/ 657599 h 902312"/>
                    <a:gd name="connsiteX916" fmla="*/ 446125 w 1073179"/>
                    <a:gd name="connsiteY916" fmla="*/ 657599 h 902312"/>
                    <a:gd name="connsiteX917" fmla="*/ 487090 w 1073179"/>
                    <a:gd name="connsiteY917" fmla="*/ 650412 h 902312"/>
                    <a:gd name="connsiteX918" fmla="*/ 487090 w 1073179"/>
                    <a:gd name="connsiteY918" fmla="*/ 650412 h 902312"/>
                    <a:gd name="connsiteX919" fmla="*/ 492660 w 1073179"/>
                    <a:gd name="connsiteY919" fmla="*/ 650772 h 902312"/>
                    <a:gd name="connsiteX920" fmla="*/ 492660 w 1073179"/>
                    <a:gd name="connsiteY920" fmla="*/ 650772 h 902312"/>
                    <a:gd name="connsiteX921" fmla="*/ 514940 w 1073179"/>
                    <a:gd name="connsiteY921" fmla="*/ 666044 h 902312"/>
                    <a:gd name="connsiteX922" fmla="*/ 514940 w 1073179"/>
                    <a:gd name="connsiteY922" fmla="*/ 666044 h 902312"/>
                    <a:gd name="connsiteX923" fmla="*/ 547460 w 1073179"/>
                    <a:gd name="connsiteY923" fmla="*/ 673051 h 902312"/>
                    <a:gd name="connsiteX924" fmla="*/ 547460 w 1073179"/>
                    <a:gd name="connsiteY924" fmla="*/ 673051 h 902312"/>
                    <a:gd name="connsiteX925" fmla="*/ 550335 w 1073179"/>
                    <a:gd name="connsiteY925" fmla="*/ 673051 h 902312"/>
                    <a:gd name="connsiteX926" fmla="*/ 550335 w 1073179"/>
                    <a:gd name="connsiteY926" fmla="*/ 673051 h 902312"/>
                    <a:gd name="connsiteX927" fmla="*/ 576567 w 1073179"/>
                    <a:gd name="connsiteY927" fmla="*/ 694612 h 902312"/>
                    <a:gd name="connsiteX928" fmla="*/ 576567 w 1073179"/>
                    <a:gd name="connsiteY928" fmla="*/ 694612 h 902312"/>
                    <a:gd name="connsiteX929" fmla="*/ 576387 w 1073179"/>
                    <a:gd name="connsiteY929" fmla="*/ 696229 h 902312"/>
                    <a:gd name="connsiteX930" fmla="*/ 576387 w 1073179"/>
                    <a:gd name="connsiteY930" fmla="*/ 696229 h 902312"/>
                    <a:gd name="connsiteX931" fmla="*/ 576208 w 1073179"/>
                    <a:gd name="connsiteY931" fmla="*/ 697846 h 902312"/>
                    <a:gd name="connsiteX932" fmla="*/ 576208 w 1073179"/>
                    <a:gd name="connsiteY932" fmla="*/ 697846 h 902312"/>
                    <a:gd name="connsiteX933" fmla="*/ 585191 w 1073179"/>
                    <a:gd name="connsiteY933" fmla="*/ 708446 h 902312"/>
                    <a:gd name="connsiteX934" fmla="*/ 585191 w 1073179"/>
                    <a:gd name="connsiteY934" fmla="*/ 708446 h 902312"/>
                    <a:gd name="connsiteX935" fmla="*/ 604237 w 1073179"/>
                    <a:gd name="connsiteY935" fmla="*/ 742404 h 902312"/>
                    <a:gd name="connsiteX936" fmla="*/ 604237 w 1073179"/>
                    <a:gd name="connsiteY936" fmla="*/ 742404 h 902312"/>
                    <a:gd name="connsiteX937" fmla="*/ 610705 w 1073179"/>
                    <a:gd name="connsiteY937" fmla="*/ 763426 h 902312"/>
                    <a:gd name="connsiteX938" fmla="*/ 610705 w 1073179"/>
                    <a:gd name="connsiteY938" fmla="*/ 763426 h 902312"/>
                    <a:gd name="connsiteX939" fmla="*/ 613041 w 1073179"/>
                    <a:gd name="connsiteY939" fmla="*/ 764145 h 902312"/>
                    <a:gd name="connsiteX940" fmla="*/ 613041 w 1073179"/>
                    <a:gd name="connsiteY940" fmla="*/ 764145 h 902312"/>
                    <a:gd name="connsiteX941" fmla="*/ 614298 w 1073179"/>
                    <a:gd name="connsiteY941" fmla="*/ 761090 h 902312"/>
                    <a:gd name="connsiteX942" fmla="*/ 614298 w 1073179"/>
                    <a:gd name="connsiteY942" fmla="*/ 761090 h 902312"/>
                    <a:gd name="connsiteX943" fmla="*/ 615017 w 1073179"/>
                    <a:gd name="connsiteY943" fmla="*/ 749591 h 902312"/>
                    <a:gd name="connsiteX944" fmla="*/ 615017 w 1073179"/>
                    <a:gd name="connsiteY944" fmla="*/ 749591 h 902312"/>
                    <a:gd name="connsiteX945" fmla="*/ 648975 w 1073179"/>
                    <a:gd name="connsiteY945" fmla="*/ 721203 h 902312"/>
                    <a:gd name="connsiteX946" fmla="*/ 648975 w 1073179"/>
                    <a:gd name="connsiteY946" fmla="*/ 721203 h 902312"/>
                    <a:gd name="connsiteX947" fmla="*/ 661372 w 1073179"/>
                    <a:gd name="connsiteY947" fmla="*/ 676644 h 902312"/>
                    <a:gd name="connsiteX948" fmla="*/ 661372 w 1073179"/>
                    <a:gd name="connsiteY948" fmla="*/ 676644 h 902312"/>
                    <a:gd name="connsiteX949" fmla="*/ 666762 w 1073179"/>
                    <a:gd name="connsiteY949" fmla="*/ 672871 h 902312"/>
                    <a:gd name="connsiteX950" fmla="*/ 666762 w 1073179"/>
                    <a:gd name="connsiteY950" fmla="*/ 672871 h 902312"/>
                    <a:gd name="connsiteX951" fmla="*/ 673410 w 1073179"/>
                    <a:gd name="connsiteY951" fmla="*/ 693893 h 902312"/>
                    <a:gd name="connsiteX952" fmla="*/ 673410 w 1073179"/>
                    <a:gd name="connsiteY952" fmla="*/ 693893 h 902312"/>
                    <a:gd name="connsiteX953" fmla="*/ 672871 w 1073179"/>
                    <a:gd name="connsiteY953" fmla="*/ 708806 h 902312"/>
                    <a:gd name="connsiteX954" fmla="*/ 672871 w 1073179"/>
                    <a:gd name="connsiteY954" fmla="*/ 708806 h 902312"/>
                    <a:gd name="connsiteX955" fmla="*/ 672871 w 1073179"/>
                    <a:gd name="connsiteY955" fmla="*/ 708806 h 902312"/>
                    <a:gd name="connsiteX956" fmla="*/ 672871 w 1073179"/>
                    <a:gd name="connsiteY956" fmla="*/ 708806 h 902312"/>
                    <a:gd name="connsiteX957" fmla="*/ 672871 w 1073179"/>
                    <a:gd name="connsiteY957" fmla="*/ 708985 h 902312"/>
                    <a:gd name="connsiteX958" fmla="*/ 672871 w 1073179"/>
                    <a:gd name="connsiteY958" fmla="*/ 708985 h 902312"/>
                    <a:gd name="connsiteX959" fmla="*/ 655443 w 1073179"/>
                    <a:gd name="connsiteY959" fmla="*/ 761809 h 902312"/>
                    <a:gd name="connsiteX960" fmla="*/ 655443 w 1073179"/>
                    <a:gd name="connsiteY960" fmla="*/ 761809 h 902312"/>
                    <a:gd name="connsiteX961" fmla="*/ 650412 w 1073179"/>
                    <a:gd name="connsiteY961" fmla="*/ 769355 h 902312"/>
                    <a:gd name="connsiteX962" fmla="*/ 650412 w 1073179"/>
                    <a:gd name="connsiteY962" fmla="*/ 769355 h 902312"/>
                    <a:gd name="connsiteX963" fmla="*/ 654724 w 1073179"/>
                    <a:gd name="connsiteY963" fmla="*/ 767378 h 902312"/>
                    <a:gd name="connsiteX964" fmla="*/ 654724 w 1073179"/>
                    <a:gd name="connsiteY964" fmla="*/ 767378 h 902312"/>
                    <a:gd name="connsiteX965" fmla="*/ 673231 w 1073179"/>
                    <a:gd name="connsiteY965" fmla="*/ 744919 h 902312"/>
                    <a:gd name="connsiteX966" fmla="*/ 673231 w 1073179"/>
                    <a:gd name="connsiteY966" fmla="*/ 744919 h 902312"/>
                    <a:gd name="connsiteX967" fmla="*/ 678261 w 1073179"/>
                    <a:gd name="connsiteY967" fmla="*/ 740069 h 902312"/>
                    <a:gd name="connsiteX968" fmla="*/ 678261 w 1073179"/>
                    <a:gd name="connsiteY968" fmla="*/ 740069 h 902312"/>
                    <a:gd name="connsiteX969" fmla="*/ 689760 w 1073179"/>
                    <a:gd name="connsiteY969" fmla="*/ 764324 h 902312"/>
                    <a:gd name="connsiteX970" fmla="*/ 689760 w 1073179"/>
                    <a:gd name="connsiteY970" fmla="*/ 764324 h 902312"/>
                    <a:gd name="connsiteX971" fmla="*/ 688682 w 1073179"/>
                    <a:gd name="connsiteY971" fmla="*/ 770792 h 902312"/>
                    <a:gd name="connsiteX972" fmla="*/ 688682 w 1073179"/>
                    <a:gd name="connsiteY972" fmla="*/ 770792 h 902312"/>
                    <a:gd name="connsiteX973" fmla="*/ 688323 w 1073179"/>
                    <a:gd name="connsiteY973" fmla="*/ 772409 h 902312"/>
                    <a:gd name="connsiteX974" fmla="*/ 688323 w 1073179"/>
                    <a:gd name="connsiteY974" fmla="*/ 772409 h 902312"/>
                    <a:gd name="connsiteX975" fmla="*/ 693713 w 1073179"/>
                    <a:gd name="connsiteY975" fmla="*/ 776003 h 902312"/>
                    <a:gd name="connsiteX976" fmla="*/ 693713 w 1073179"/>
                    <a:gd name="connsiteY976" fmla="*/ 776003 h 902312"/>
                    <a:gd name="connsiteX977" fmla="*/ 701619 w 1073179"/>
                    <a:gd name="connsiteY977" fmla="*/ 772230 h 902312"/>
                    <a:gd name="connsiteX978" fmla="*/ 701619 w 1073179"/>
                    <a:gd name="connsiteY978" fmla="*/ 772230 h 902312"/>
                    <a:gd name="connsiteX979" fmla="*/ 706650 w 1073179"/>
                    <a:gd name="connsiteY979" fmla="*/ 768456 h 902312"/>
                    <a:gd name="connsiteX980" fmla="*/ 706650 w 1073179"/>
                    <a:gd name="connsiteY980" fmla="*/ 768456 h 902312"/>
                    <a:gd name="connsiteX981" fmla="*/ 712040 w 1073179"/>
                    <a:gd name="connsiteY981" fmla="*/ 778518 h 902312"/>
                    <a:gd name="connsiteX982" fmla="*/ 712040 w 1073179"/>
                    <a:gd name="connsiteY982" fmla="*/ 778518 h 902312"/>
                    <a:gd name="connsiteX983" fmla="*/ 716711 w 1073179"/>
                    <a:gd name="connsiteY983" fmla="*/ 794150 h 902312"/>
                    <a:gd name="connsiteX984" fmla="*/ 716711 w 1073179"/>
                    <a:gd name="connsiteY984" fmla="*/ 794150 h 902312"/>
                    <a:gd name="connsiteX985" fmla="*/ 728749 w 1073179"/>
                    <a:gd name="connsiteY985" fmla="*/ 835294 h 902312"/>
                    <a:gd name="connsiteX986" fmla="*/ 728749 w 1073179"/>
                    <a:gd name="connsiteY986" fmla="*/ 835294 h 902312"/>
                    <a:gd name="connsiteX987" fmla="*/ 761090 w 1073179"/>
                    <a:gd name="connsiteY987" fmla="*/ 858831 h 902312"/>
                    <a:gd name="connsiteX988" fmla="*/ 761090 w 1073179"/>
                    <a:gd name="connsiteY988" fmla="*/ 858831 h 902312"/>
                    <a:gd name="connsiteX989" fmla="*/ 807625 w 1073179"/>
                    <a:gd name="connsiteY989" fmla="*/ 874643 h 902312"/>
                    <a:gd name="connsiteX990" fmla="*/ 807625 w 1073179"/>
                    <a:gd name="connsiteY990" fmla="*/ 874643 h 902312"/>
                    <a:gd name="connsiteX991" fmla="*/ 820382 w 1073179"/>
                    <a:gd name="connsiteY991" fmla="*/ 877338 h 902312"/>
                    <a:gd name="connsiteX992" fmla="*/ 820382 w 1073179"/>
                    <a:gd name="connsiteY992" fmla="*/ 877338 h 902312"/>
                    <a:gd name="connsiteX993" fmla="*/ 824874 w 1073179"/>
                    <a:gd name="connsiteY993" fmla="*/ 871229 h 902312"/>
                    <a:gd name="connsiteX994" fmla="*/ 824874 w 1073179"/>
                    <a:gd name="connsiteY994" fmla="*/ 871229 h 902312"/>
                    <a:gd name="connsiteX995" fmla="*/ 850926 w 1073179"/>
                    <a:gd name="connsiteY995" fmla="*/ 858113 h 902312"/>
                    <a:gd name="connsiteX996" fmla="*/ 850926 w 1073179"/>
                    <a:gd name="connsiteY996" fmla="*/ 858113 h 902312"/>
                    <a:gd name="connsiteX997" fmla="*/ 858293 w 1073179"/>
                    <a:gd name="connsiteY997" fmla="*/ 853262 h 902312"/>
                    <a:gd name="connsiteX998" fmla="*/ 858293 w 1073179"/>
                    <a:gd name="connsiteY998" fmla="*/ 853262 h 902312"/>
                    <a:gd name="connsiteX999" fmla="*/ 867097 w 1073179"/>
                    <a:gd name="connsiteY999" fmla="*/ 867815 h 902312"/>
                    <a:gd name="connsiteX1000" fmla="*/ 867097 w 1073179"/>
                    <a:gd name="connsiteY1000" fmla="*/ 867815 h 902312"/>
                    <a:gd name="connsiteX1001" fmla="*/ 17428 w 1073179"/>
                    <a:gd name="connsiteY1001" fmla="*/ 376952 h 902312"/>
                    <a:gd name="connsiteX1002" fmla="*/ 17428 w 1073179"/>
                    <a:gd name="connsiteY1002" fmla="*/ 376952 h 902312"/>
                    <a:gd name="connsiteX1003" fmla="*/ 17428 w 1073179"/>
                    <a:gd name="connsiteY1003" fmla="*/ 376952 h 902312"/>
                    <a:gd name="connsiteX1004" fmla="*/ 17428 w 1073179"/>
                    <a:gd name="connsiteY1004" fmla="*/ 376952 h 90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Lst>
                  <a:rect l="l" t="t" r="r" b="b"/>
                  <a:pathLst>
                    <a:path w="1073179" h="902312">
                      <a:moveTo>
                        <a:pt x="886501" y="895485"/>
                      </a:moveTo>
                      <a:cubicBezTo>
                        <a:pt x="880572" y="886860"/>
                        <a:pt x="867276" y="880392"/>
                        <a:pt x="862425" y="869792"/>
                      </a:cubicBezTo>
                      <a:lnTo>
                        <a:pt x="862425" y="869792"/>
                      </a:lnTo>
                      <a:cubicBezTo>
                        <a:pt x="860988" y="866378"/>
                        <a:pt x="859910" y="862964"/>
                        <a:pt x="858832" y="860808"/>
                      </a:cubicBezTo>
                      <a:lnTo>
                        <a:pt x="858832" y="860808"/>
                      </a:lnTo>
                      <a:cubicBezTo>
                        <a:pt x="857754" y="858472"/>
                        <a:pt x="857035" y="858113"/>
                        <a:pt x="857035" y="858113"/>
                      </a:cubicBezTo>
                      <a:lnTo>
                        <a:pt x="857035" y="858113"/>
                      </a:lnTo>
                      <a:cubicBezTo>
                        <a:pt x="857035" y="858113"/>
                        <a:pt x="855598" y="858472"/>
                        <a:pt x="853621" y="860988"/>
                      </a:cubicBezTo>
                      <a:lnTo>
                        <a:pt x="853621" y="860988"/>
                      </a:lnTo>
                      <a:cubicBezTo>
                        <a:pt x="844638" y="872666"/>
                        <a:pt x="830084" y="870511"/>
                        <a:pt x="827209" y="874463"/>
                      </a:cubicBezTo>
                      <a:lnTo>
                        <a:pt x="827209" y="874463"/>
                      </a:lnTo>
                      <a:cubicBezTo>
                        <a:pt x="824694" y="877338"/>
                        <a:pt x="825053" y="882009"/>
                        <a:pt x="818765" y="882189"/>
                      </a:cubicBezTo>
                      <a:lnTo>
                        <a:pt x="818765" y="882189"/>
                      </a:lnTo>
                      <a:cubicBezTo>
                        <a:pt x="815890" y="882189"/>
                        <a:pt x="811937" y="881290"/>
                        <a:pt x="804750" y="879314"/>
                      </a:cubicBezTo>
                      <a:lnTo>
                        <a:pt x="804750" y="879314"/>
                      </a:lnTo>
                      <a:cubicBezTo>
                        <a:pt x="783010" y="873744"/>
                        <a:pt x="776362" y="866019"/>
                        <a:pt x="758575" y="863503"/>
                      </a:cubicBezTo>
                      <a:lnTo>
                        <a:pt x="758575" y="863503"/>
                      </a:lnTo>
                      <a:cubicBezTo>
                        <a:pt x="741685" y="859730"/>
                        <a:pt x="729109" y="856316"/>
                        <a:pt x="722281" y="836552"/>
                      </a:cubicBezTo>
                      <a:lnTo>
                        <a:pt x="722281" y="836552"/>
                      </a:lnTo>
                      <a:cubicBezTo>
                        <a:pt x="716891" y="816609"/>
                        <a:pt x="715633" y="809961"/>
                        <a:pt x="710423" y="795767"/>
                      </a:cubicBezTo>
                      <a:lnTo>
                        <a:pt x="710423" y="795767"/>
                      </a:lnTo>
                      <a:cubicBezTo>
                        <a:pt x="706470" y="787861"/>
                        <a:pt x="705392" y="778159"/>
                        <a:pt x="704494" y="774386"/>
                      </a:cubicBezTo>
                      <a:lnTo>
                        <a:pt x="704494" y="774386"/>
                      </a:lnTo>
                      <a:cubicBezTo>
                        <a:pt x="704314" y="774565"/>
                        <a:pt x="704134" y="774745"/>
                        <a:pt x="703955" y="775104"/>
                      </a:cubicBezTo>
                      <a:lnTo>
                        <a:pt x="703955" y="775104"/>
                      </a:lnTo>
                      <a:cubicBezTo>
                        <a:pt x="700541" y="779237"/>
                        <a:pt x="696049" y="781034"/>
                        <a:pt x="692096" y="781034"/>
                      </a:cubicBezTo>
                      <a:lnTo>
                        <a:pt x="692096" y="781034"/>
                      </a:lnTo>
                      <a:cubicBezTo>
                        <a:pt x="686886" y="781034"/>
                        <a:pt x="681675" y="777800"/>
                        <a:pt x="681675" y="772409"/>
                      </a:cubicBezTo>
                      <a:lnTo>
                        <a:pt x="681675" y="772409"/>
                      </a:lnTo>
                      <a:cubicBezTo>
                        <a:pt x="681675" y="770972"/>
                        <a:pt x="682035" y="769714"/>
                        <a:pt x="682574" y="768636"/>
                      </a:cubicBezTo>
                      <a:lnTo>
                        <a:pt x="682574" y="768636"/>
                      </a:lnTo>
                      <a:cubicBezTo>
                        <a:pt x="682933" y="767738"/>
                        <a:pt x="683292" y="766121"/>
                        <a:pt x="683292" y="764324"/>
                      </a:cubicBezTo>
                      <a:lnTo>
                        <a:pt x="683292" y="764324"/>
                      </a:lnTo>
                      <a:cubicBezTo>
                        <a:pt x="683292" y="758395"/>
                        <a:pt x="680418" y="749591"/>
                        <a:pt x="677902" y="746357"/>
                      </a:cubicBezTo>
                      <a:lnTo>
                        <a:pt x="677902" y="746357"/>
                      </a:lnTo>
                      <a:cubicBezTo>
                        <a:pt x="677543" y="745818"/>
                        <a:pt x="677363" y="745638"/>
                        <a:pt x="677183" y="745458"/>
                      </a:cubicBezTo>
                      <a:lnTo>
                        <a:pt x="677183" y="745458"/>
                      </a:lnTo>
                      <a:cubicBezTo>
                        <a:pt x="677004" y="745638"/>
                        <a:pt x="677004" y="745997"/>
                        <a:pt x="676824" y="746357"/>
                      </a:cubicBezTo>
                      <a:lnTo>
                        <a:pt x="676824" y="746357"/>
                      </a:lnTo>
                      <a:cubicBezTo>
                        <a:pt x="674129" y="758934"/>
                        <a:pt x="667840" y="765402"/>
                        <a:pt x="655623" y="772050"/>
                      </a:cubicBezTo>
                      <a:lnTo>
                        <a:pt x="655623" y="772050"/>
                      </a:lnTo>
                      <a:cubicBezTo>
                        <a:pt x="650772" y="774206"/>
                        <a:pt x="648256" y="775644"/>
                        <a:pt x="645561" y="775823"/>
                      </a:cubicBezTo>
                      <a:lnTo>
                        <a:pt x="645561" y="775823"/>
                      </a:lnTo>
                      <a:cubicBezTo>
                        <a:pt x="644303" y="775823"/>
                        <a:pt x="642327" y="774206"/>
                        <a:pt x="642327" y="772589"/>
                      </a:cubicBezTo>
                      <a:lnTo>
                        <a:pt x="642327" y="772589"/>
                      </a:lnTo>
                      <a:cubicBezTo>
                        <a:pt x="642686" y="769175"/>
                        <a:pt x="645022" y="766480"/>
                        <a:pt x="649873" y="758934"/>
                      </a:cubicBezTo>
                      <a:lnTo>
                        <a:pt x="649873" y="758934"/>
                      </a:lnTo>
                      <a:cubicBezTo>
                        <a:pt x="660115" y="743482"/>
                        <a:pt x="666403" y="723898"/>
                        <a:pt x="666403" y="708806"/>
                      </a:cubicBezTo>
                      <a:lnTo>
                        <a:pt x="666403" y="708806"/>
                      </a:lnTo>
                      <a:lnTo>
                        <a:pt x="666403" y="708626"/>
                      </a:lnTo>
                      <a:cubicBezTo>
                        <a:pt x="666583" y="708446"/>
                        <a:pt x="666223" y="708446"/>
                        <a:pt x="666403" y="707907"/>
                      </a:cubicBezTo>
                      <a:lnTo>
                        <a:pt x="666403" y="707907"/>
                      </a:lnTo>
                      <a:cubicBezTo>
                        <a:pt x="666762" y="703595"/>
                        <a:pt x="666942" y="698564"/>
                        <a:pt x="666942" y="693893"/>
                      </a:cubicBezTo>
                      <a:lnTo>
                        <a:pt x="666942" y="693893"/>
                      </a:lnTo>
                      <a:cubicBezTo>
                        <a:pt x="667122" y="686886"/>
                        <a:pt x="666044" y="680058"/>
                        <a:pt x="665325" y="678261"/>
                      </a:cubicBezTo>
                      <a:lnTo>
                        <a:pt x="665325" y="678261"/>
                      </a:lnTo>
                      <a:cubicBezTo>
                        <a:pt x="665145" y="678441"/>
                        <a:pt x="664786" y="678800"/>
                        <a:pt x="664427" y="679160"/>
                      </a:cubicBezTo>
                      <a:lnTo>
                        <a:pt x="664427" y="679160"/>
                      </a:lnTo>
                      <a:cubicBezTo>
                        <a:pt x="658138" y="689221"/>
                        <a:pt x="665505" y="714016"/>
                        <a:pt x="650772" y="725155"/>
                      </a:cubicBezTo>
                      <a:lnTo>
                        <a:pt x="650772" y="725155"/>
                      </a:lnTo>
                      <a:cubicBezTo>
                        <a:pt x="638374" y="734499"/>
                        <a:pt x="618970" y="743482"/>
                        <a:pt x="618790" y="750130"/>
                      </a:cubicBezTo>
                      <a:lnTo>
                        <a:pt x="618790" y="750130"/>
                      </a:lnTo>
                      <a:cubicBezTo>
                        <a:pt x="618251" y="753724"/>
                        <a:pt x="618431" y="757856"/>
                        <a:pt x="618071" y="761450"/>
                      </a:cubicBezTo>
                      <a:lnTo>
                        <a:pt x="618071" y="761450"/>
                      </a:lnTo>
                      <a:cubicBezTo>
                        <a:pt x="617892" y="764504"/>
                        <a:pt x="616454" y="769175"/>
                        <a:pt x="611783" y="769175"/>
                      </a:cubicBezTo>
                      <a:lnTo>
                        <a:pt x="611783" y="769175"/>
                      </a:lnTo>
                      <a:cubicBezTo>
                        <a:pt x="610345" y="769175"/>
                        <a:pt x="608908" y="768636"/>
                        <a:pt x="607471" y="768097"/>
                      </a:cubicBezTo>
                      <a:lnTo>
                        <a:pt x="607471" y="768097"/>
                      </a:lnTo>
                      <a:cubicBezTo>
                        <a:pt x="596151" y="762528"/>
                        <a:pt x="601901" y="753005"/>
                        <a:pt x="597948" y="743842"/>
                      </a:cubicBezTo>
                      <a:lnTo>
                        <a:pt x="597948" y="743842"/>
                      </a:lnTo>
                      <a:cubicBezTo>
                        <a:pt x="595433" y="732522"/>
                        <a:pt x="587707" y="720844"/>
                        <a:pt x="579981" y="711860"/>
                      </a:cubicBezTo>
                      <a:lnTo>
                        <a:pt x="579981" y="711860"/>
                      </a:lnTo>
                      <a:cubicBezTo>
                        <a:pt x="573513" y="705212"/>
                        <a:pt x="569919" y="703235"/>
                        <a:pt x="569560" y="697666"/>
                      </a:cubicBezTo>
                      <a:lnTo>
                        <a:pt x="569560" y="697666"/>
                      </a:lnTo>
                      <a:cubicBezTo>
                        <a:pt x="569560" y="696768"/>
                        <a:pt x="569740" y="695690"/>
                        <a:pt x="569919" y="694791"/>
                      </a:cubicBezTo>
                      <a:lnTo>
                        <a:pt x="569919" y="694791"/>
                      </a:lnTo>
                      <a:lnTo>
                        <a:pt x="569919" y="694432"/>
                      </a:lnTo>
                      <a:cubicBezTo>
                        <a:pt x="570279" y="691018"/>
                        <a:pt x="559498" y="678621"/>
                        <a:pt x="548538" y="678082"/>
                      </a:cubicBezTo>
                      <a:lnTo>
                        <a:pt x="548538" y="678082"/>
                      </a:lnTo>
                      <a:cubicBezTo>
                        <a:pt x="547640" y="678082"/>
                        <a:pt x="546742" y="678082"/>
                        <a:pt x="545843" y="678082"/>
                      </a:cubicBezTo>
                      <a:lnTo>
                        <a:pt x="545843" y="678082"/>
                      </a:lnTo>
                      <a:cubicBezTo>
                        <a:pt x="533266" y="677902"/>
                        <a:pt x="518353" y="677902"/>
                        <a:pt x="509549" y="669278"/>
                      </a:cubicBezTo>
                      <a:lnTo>
                        <a:pt x="509549" y="669278"/>
                      </a:lnTo>
                      <a:cubicBezTo>
                        <a:pt x="503081" y="661552"/>
                        <a:pt x="498410" y="658138"/>
                        <a:pt x="489965" y="655623"/>
                      </a:cubicBezTo>
                      <a:lnTo>
                        <a:pt x="489965" y="655623"/>
                      </a:lnTo>
                      <a:cubicBezTo>
                        <a:pt x="488707" y="655443"/>
                        <a:pt x="487270" y="655443"/>
                        <a:pt x="485473" y="655443"/>
                      </a:cubicBezTo>
                      <a:lnTo>
                        <a:pt x="485473" y="655443"/>
                      </a:lnTo>
                      <a:cubicBezTo>
                        <a:pt x="473974" y="655443"/>
                        <a:pt x="453851" y="659036"/>
                        <a:pt x="446844" y="662091"/>
                      </a:cubicBezTo>
                      <a:lnTo>
                        <a:pt x="446844" y="662091"/>
                      </a:lnTo>
                      <a:cubicBezTo>
                        <a:pt x="437681" y="667481"/>
                        <a:pt x="423127" y="676824"/>
                        <a:pt x="408215" y="683651"/>
                      </a:cubicBezTo>
                      <a:lnTo>
                        <a:pt x="408215" y="683651"/>
                      </a:lnTo>
                      <a:cubicBezTo>
                        <a:pt x="403543" y="685448"/>
                        <a:pt x="397973" y="685808"/>
                        <a:pt x="392404" y="685808"/>
                      </a:cubicBezTo>
                      <a:lnTo>
                        <a:pt x="392404" y="685808"/>
                      </a:lnTo>
                      <a:cubicBezTo>
                        <a:pt x="385037" y="685808"/>
                        <a:pt x="377311" y="685089"/>
                        <a:pt x="370484" y="685089"/>
                      </a:cubicBezTo>
                      <a:lnTo>
                        <a:pt x="370484" y="685089"/>
                      </a:lnTo>
                      <a:cubicBezTo>
                        <a:pt x="364375" y="685089"/>
                        <a:pt x="359164" y="685808"/>
                        <a:pt x="356110" y="687604"/>
                      </a:cubicBezTo>
                      <a:lnTo>
                        <a:pt x="356110" y="687604"/>
                      </a:lnTo>
                      <a:cubicBezTo>
                        <a:pt x="343892" y="695690"/>
                        <a:pt x="321613" y="705571"/>
                        <a:pt x="317660" y="713118"/>
                      </a:cubicBezTo>
                      <a:lnTo>
                        <a:pt x="317660" y="713118"/>
                      </a:lnTo>
                      <a:cubicBezTo>
                        <a:pt x="314067" y="721203"/>
                        <a:pt x="316582" y="730726"/>
                        <a:pt x="305083" y="738092"/>
                      </a:cubicBezTo>
                      <a:lnTo>
                        <a:pt x="305083" y="738092"/>
                      </a:lnTo>
                      <a:cubicBezTo>
                        <a:pt x="302388" y="740069"/>
                        <a:pt x="299333" y="740787"/>
                        <a:pt x="296459" y="740787"/>
                      </a:cubicBezTo>
                      <a:lnTo>
                        <a:pt x="296459" y="740787"/>
                      </a:lnTo>
                      <a:cubicBezTo>
                        <a:pt x="289811" y="740787"/>
                        <a:pt x="283702" y="737014"/>
                        <a:pt x="281007" y="735218"/>
                      </a:cubicBezTo>
                      <a:lnTo>
                        <a:pt x="281007" y="735218"/>
                      </a:lnTo>
                      <a:cubicBezTo>
                        <a:pt x="279390" y="736296"/>
                        <a:pt x="276335" y="738272"/>
                        <a:pt x="272383" y="740608"/>
                      </a:cubicBezTo>
                      <a:lnTo>
                        <a:pt x="272383" y="740608"/>
                      </a:lnTo>
                      <a:cubicBezTo>
                        <a:pt x="270766" y="742404"/>
                        <a:pt x="268609" y="743303"/>
                        <a:pt x="266633" y="743123"/>
                      </a:cubicBezTo>
                      <a:lnTo>
                        <a:pt x="266633" y="743123"/>
                      </a:lnTo>
                      <a:cubicBezTo>
                        <a:pt x="260884" y="742764"/>
                        <a:pt x="256931" y="738452"/>
                        <a:pt x="252259" y="738631"/>
                      </a:cubicBezTo>
                      <a:lnTo>
                        <a:pt x="252259" y="738631"/>
                      </a:lnTo>
                      <a:cubicBezTo>
                        <a:pt x="243096" y="738272"/>
                        <a:pt x="215247" y="739350"/>
                        <a:pt x="210935" y="746896"/>
                      </a:cubicBezTo>
                      <a:lnTo>
                        <a:pt x="210935" y="746896"/>
                      </a:lnTo>
                      <a:cubicBezTo>
                        <a:pt x="204287" y="758036"/>
                        <a:pt x="198897" y="758755"/>
                        <a:pt x="192608" y="762528"/>
                      </a:cubicBezTo>
                      <a:lnTo>
                        <a:pt x="192608" y="762528"/>
                      </a:lnTo>
                      <a:cubicBezTo>
                        <a:pt x="186320" y="765043"/>
                        <a:pt x="169071" y="774386"/>
                        <a:pt x="162783" y="778339"/>
                      </a:cubicBezTo>
                      <a:lnTo>
                        <a:pt x="162783" y="778339"/>
                      </a:lnTo>
                      <a:cubicBezTo>
                        <a:pt x="157752" y="781393"/>
                        <a:pt x="153799" y="784448"/>
                        <a:pt x="144276" y="784448"/>
                      </a:cubicBezTo>
                      <a:lnTo>
                        <a:pt x="144276" y="784448"/>
                      </a:lnTo>
                      <a:cubicBezTo>
                        <a:pt x="142300" y="784448"/>
                        <a:pt x="140144" y="784268"/>
                        <a:pt x="137449" y="784088"/>
                      </a:cubicBezTo>
                      <a:lnTo>
                        <a:pt x="137449" y="784088"/>
                      </a:lnTo>
                      <a:cubicBezTo>
                        <a:pt x="121279" y="782831"/>
                        <a:pt x="113912" y="778518"/>
                        <a:pt x="101874" y="771691"/>
                      </a:cubicBezTo>
                      <a:lnTo>
                        <a:pt x="101874" y="771691"/>
                      </a:lnTo>
                      <a:cubicBezTo>
                        <a:pt x="90555" y="764504"/>
                        <a:pt x="84626" y="762528"/>
                        <a:pt x="84805" y="749950"/>
                      </a:cubicBezTo>
                      <a:lnTo>
                        <a:pt x="84805" y="749950"/>
                      </a:lnTo>
                      <a:cubicBezTo>
                        <a:pt x="84087" y="743482"/>
                        <a:pt x="82110" y="739889"/>
                        <a:pt x="82110" y="736475"/>
                      </a:cubicBezTo>
                      <a:lnTo>
                        <a:pt x="82110" y="736475"/>
                      </a:lnTo>
                      <a:cubicBezTo>
                        <a:pt x="82110" y="732702"/>
                        <a:pt x="86063" y="731265"/>
                        <a:pt x="90016" y="731265"/>
                      </a:cubicBezTo>
                      <a:lnTo>
                        <a:pt x="90016" y="731265"/>
                      </a:lnTo>
                      <a:cubicBezTo>
                        <a:pt x="97203" y="730546"/>
                        <a:pt x="94508" y="732882"/>
                        <a:pt x="96664" y="720484"/>
                      </a:cubicBezTo>
                      <a:lnTo>
                        <a:pt x="96664" y="720484"/>
                      </a:lnTo>
                      <a:cubicBezTo>
                        <a:pt x="96664" y="720484"/>
                        <a:pt x="96664" y="720305"/>
                        <a:pt x="96664" y="720305"/>
                      </a:cubicBezTo>
                      <a:lnTo>
                        <a:pt x="96664" y="720305"/>
                      </a:lnTo>
                      <a:cubicBezTo>
                        <a:pt x="96664" y="714016"/>
                        <a:pt x="97382" y="707548"/>
                        <a:pt x="97382" y="701080"/>
                      </a:cubicBezTo>
                      <a:lnTo>
                        <a:pt x="97382" y="701080"/>
                      </a:lnTo>
                      <a:cubicBezTo>
                        <a:pt x="97382" y="692995"/>
                        <a:pt x="96304" y="684909"/>
                        <a:pt x="91633" y="676824"/>
                      </a:cubicBezTo>
                      <a:lnTo>
                        <a:pt x="91633" y="676824"/>
                      </a:lnTo>
                      <a:cubicBezTo>
                        <a:pt x="82290" y="660833"/>
                        <a:pt x="74205" y="644663"/>
                        <a:pt x="68814" y="629930"/>
                      </a:cubicBezTo>
                      <a:lnTo>
                        <a:pt x="68814" y="629930"/>
                      </a:lnTo>
                      <a:cubicBezTo>
                        <a:pt x="63604" y="614118"/>
                        <a:pt x="56956" y="601182"/>
                        <a:pt x="49051" y="586629"/>
                      </a:cubicBezTo>
                      <a:lnTo>
                        <a:pt x="49051" y="586629"/>
                      </a:lnTo>
                      <a:cubicBezTo>
                        <a:pt x="40786" y="572794"/>
                        <a:pt x="40786" y="563092"/>
                        <a:pt x="36833" y="551772"/>
                      </a:cubicBezTo>
                      <a:lnTo>
                        <a:pt x="36833" y="551772"/>
                      </a:lnTo>
                      <a:cubicBezTo>
                        <a:pt x="31263" y="537039"/>
                        <a:pt x="36473" y="532008"/>
                        <a:pt x="25513" y="523564"/>
                      </a:cubicBezTo>
                      <a:lnTo>
                        <a:pt x="25513" y="523564"/>
                      </a:lnTo>
                      <a:cubicBezTo>
                        <a:pt x="14014" y="513143"/>
                        <a:pt x="9523" y="511705"/>
                        <a:pt x="6289" y="503980"/>
                      </a:cubicBezTo>
                      <a:lnTo>
                        <a:pt x="6289" y="503980"/>
                      </a:lnTo>
                      <a:cubicBezTo>
                        <a:pt x="5031" y="500925"/>
                        <a:pt x="4133" y="497691"/>
                        <a:pt x="3953" y="494996"/>
                      </a:cubicBezTo>
                      <a:lnTo>
                        <a:pt x="3953" y="494996"/>
                      </a:lnTo>
                      <a:cubicBezTo>
                        <a:pt x="3953" y="493738"/>
                        <a:pt x="4492" y="490504"/>
                        <a:pt x="7726" y="490504"/>
                      </a:cubicBezTo>
                      <a:lnTo>
                        <a:pt x="7726" y="490504"/>
                      </a:lnTo>
                      <a:cubicBezTo>
                        <a:pt x="10241" y="490684"/>
                        <a:pt x="11679" y="492121"/>
                        <a:pt x="14374" y="494637"/>
                      </a:cubicBezTo>
                      <a:lnTo>
                        <a:pt x="14374" y="494637"/>
                      </a:lnTo>
                      <a:cubicBezTo>
                        <a:pt x="15991" y="496254"/>
                        <a:pt x="17249" y="497691"/>
                        <a:pt x="18506" y="498949"/>
                      </a:cubicBezTo>
                      <a:lnTo>
                        <a:pt x="18506" y="498949"/>
                      </a:lnTo>
                      <a:cubicBezTo>
                        <a:pt x="18327" y="498410"/>
                        <a:pt x="18147" y="497871"/>
                        <a:pt x="17967" y="497332"/>
                      </a:cubicBezTo>
                      <a:lnTo>
                        <a:pt x="17967" y="497332"/>
                      </a:lnTo>
                      <a:cubicBezTo>
                        <a:pt x="12577" y="482778"/>
                        <a:pt x="11319" y="478646"/>
                        <a:pt x="4672" y="460140"/>
                      </a:cubicBezTo>
                      <a:lnTo>
                        <a:pt x="4672" y="460140"/>
                      </a:lnTo>
                      <a:cubicBezTo>
                        <a:pt x="1797" y="452953"/>
                        <a:pt x="719" y="447024"/>
                        <a:pt x="719" y="441813"/>
                      </a:cubicBezTo>
                      <a:lnTo>
                        <a:pt x="719" y="441813"/>
                      </a:lnTo>
                      <a:cubicBezTo>
                        <a:pt x="719" y="434267"/>
                        <a:pt x="2875" y="428338"/>
                        <a:pt x="4492" y="421331"/>
                      </a:cubicBezTo>
                      <a:lnTo>
                        <a:pt x="4492" y="421331"/>
                      </a:lnTo>
                      <a:cubicBezTo>
                        <a:pt x="5570" y="418276"/>
                        <a:pt x="5929" y="413425"/>
                        <a:pt x="5929" y="408215"/>
                      </a:cubicBezTo>
                      <a:lnTo>
                        <a:pt x="5929" y="408215"/>
                      </a:lnTo>
                      <a:cubicBezTo>
                        <a:pt x="5929" y="395638"/>
                        <a:pt x="3414" y="379467"/>
                        <a:pt x="1617" y="369585"/>
                      </a:cubicBezTo>
                      <a:lnTo>
                        <a:pt x="1617" y="369585"/>
                      </a:lnTo>
                      <a:cubicBezTo>
                        <a:pt x="539" y="365273"/>
                        <a:pt x="0" y="361859"/>
                        <a:pt x="0" y="359164"/>
                      </a:cubicBezTo>
                      <a:lnTo>
                        <a:pt x="0" y="359164"/>
                      </a:lnTo>
                      <a:cubicBezTo>
                        <a:pt x="180" y="355750"/>
                        <a:pt x="180" y="352337"/>
                        <a:pt x="4492" y="351618"/>
                      </a:cubicBezTo>
                      <a:lnTo>
                        <a:pt x="4492" y="351618"/>
                      </a:lnTo>
                      <a:cubicBezTo>
                        <a:pt x="8445" y="352337"/>
                        <a:pt x="9163" y="355211"/>
                        <a:pt x="10421" y="358625"/>
                      </a:cubicBezTo>
                      <a:lnTo>
                        <a:pt x="10421" y="358625"/>
                      </a:lnTo>
                      <a:cubicBezTo>
                        <a:pt x="12218" y="363297"/>
                        <a:pt x="13835" y="369585"/>
                        <a:pt x="15093" y="373538"/>
                      </a:cubicBezTo>
                      <a:lnTo>
                        <a:pt x="15093" y="373538"/>
                      </a:lnTo>
                      <a:cubicBezTo>
                        <a:pt x="15272" y="371741"/>
                        <a:pt x="15452" y="370124"/>
                        <a:pt x="15452" y="368687"/>
                      </a:cubicBezTo>
                      <a:lnTo>
                        <a:pt x="15452" y="368687"/>
                      </a:lnTo>
                      <a:cubicBezTo>
                        <a:pt x="15452" y="365812"/>
                        <a:pt x="15093" y="363656"/>
                        <a:pt x="15093" y="361320"/>
                      </a:cubicBezTo>
                      <a:lnTo>
                        <a:pt x="15093" y="361320"/>
                      </a:lnTo>
                      <a:cubicBezTo>
                        <a:pt x="14733" y="357547"/>
                        <a:pt x="17788" y="353954"/>
                        <a:pt x="22998" y="353055"/>
                      </a:cubicBezTo>
                      <a:lnTo>
                        <a:pt x="22998" y="353055"/>
                      </a:lnTo>
                      <a:cubicBezTo>
                        <a:pt x="34138" y="349462"/>
                        <a:pt x="49949" y="336166"/>
                        <a:pt x="61628" y="328261"/>
                      </a:cubicBezTo>
                      <a:lnTo>
                        <a:pt x="61628" y="328261"/>
                      </a:lnTo>
                      <a:cubicBezTo>
                        <a:pt x="69892" y="321253"/>
                        <a:pt x="71510" y="315324"/>
                        <a:pt x="79774" y="314965"/>
                      </a:cubicBezTo>
                      <a:lnTo>
                        <a:pt x="79774" y="314965"/>
                      </a:lnTo>
                      <a:cubicBezTo>
                        <a:pt x="81391" y="314965"/>
                        <a:pt x="83009" y="315144"/>
                        <a:pt x="84985" y="315683"/>
                      </a:cubicBezTo>
                      <a:lnTo>
                        <a:pt x="84985" y="315683"/>
                      </a:lnTo>
                      <a:cubicBezTo>
                        <a:pt x="91812" y="317480"/>
                        <a:pt x="93789" y="319277"/>
                        <a:pt x="97023" y="319277"/>
                      </a:cubicBezTo>
                      <a:lnTo>
                        <a:pt x="97023" y="319277"/>
                      </a:lnTo>
                      <a:cubicBezTo>
                        <a:pt x="99359" y="319277"/>
                        <a:pt x="102952" y="318379"/>
                        <a:pt x="109959" y="315683"/>
                      </a:cubicBezTo>
                      <a:lnTo>
                        <a:pt x="109959" y="315683"/>
                      </a:lnTo>
                      <a:cubicBezTo>
                        <a:pt x="124333" y="311192"/>
                        <a:pt x="135293" y="290529"/>
                        <a:pt x="157932" y="288912"/>
                      </a:cubicBezTo>
                      <a:lnTo>
                        <a:pt x="157932" y="288912"/>
                      </a:lnTo>
                      <a:cubicBezTo>
                        <a:pt x="178594" y="287475"/>
                        <a:pt x="190632" y="281007"/>
                        <a:pt x="193686" y="272203"/>
                      </a:cubicBezTo>
                      <a:lnTo>
                        <a:pt x="193686" y="272203"/>
                      </a:lnTo>
                      <a:cubicBezTo>
                        <a:pt x="196382" y="260704"/>
                        <a:pt x="195843" y="246689"/>
                        <a:pt x="206982" y="239862"/>
                      </a:cubicBezTo>
                      <a:lnTo>
                        <a:pt x="206982" y="239862"/>
                      </a:lnTo>
                      <a:cubicBezTo>
                        <a:pt x="215067" y="236628"/>
                        <a:pt x="219559" y="235550"/>
                        <a:pt x="219020" y="232495"/>
                      </a:cubicBezTo>
                      <a:lnTo>
                        <a:pt x="219020" y="232495"/>
                      </a:lnTo>
                      <a:cubicBezTo>
                        <a:pt x="219020" y="231417"/>
                        <a:pt x="218661" y="229621"/>
                        <a:pt x="217403" y="226926"/>
                      </a:cubicBezTo>
                      <a:lnTo>
                        <a:pt x="217403" y="226926"/>
                      </a:lnTo>
                      <a:cubicBezTo>
                        <a:pt x="215786" y="221895"/>
                        <a:pt x="214888" y="216864"/>
                        <a:pt x="214888" y="212013"/>
                      </a:cubicBezTo>
                      <a:lnTo>
                        <a:pt x="214888" y="212013"/>
                      </a:lnTo>
                      <a:cubicBezTo>
                        <a:pt x="214888" y="204826"/>
                        <a:pt x="216684" y="197998"/>
                        <a:pt x="219918" y="193147"/>
                      </a:cubicBezTo>
                      <a:lnTo>
                        <a:pt x="219918" y="193147"/>
                      </a:lnTo>
                      <a:cubicBezTo>
                        <a:pt x="223152" y="186859"/>
                        <a:pt x="224051" y="176438"/>
                        <a:pt x="231956" y="175001"/>
                      </a:cubicBezTo>
                      <a:lnTo>
                        <a:pt x="231956" y="175001"/>
                      </a:lnTo>
                      <a:cubicBezTo>
                        <a:pt x="235550" y="175180"/>
                        <a:pt x="237706" y="177875"/>
                        <a:pt x="240221" y="182187"/>
                      </a:cubicBezTo>
                      <a:lnTo>
                        <a:pt x="240221" y="182187"/>
                      </a:lnTo>
                      <a:cubicBezTo>
                        <a:pt x="245791" y="190991"/>
                        <a:pt x="249924" y="199256"/>
                        <a:pt x="252798" y="202131"/>
                      </a:cubicBezTo>
                      <a:lnTo>
                        <a:pt x="252798" y="202131"/>
                      </a:lnTo>
                      <a:cubicBezTo>
                        <a:pt x="253337" y="202670"/>
                        <a:pt x="253517" y="203029"/>
                        <a:pt x="253697" y="203029"/>
                      </a:cubicBezTo>
                      <a:lnTo>
                        <a:pt x="253697" y="203029"/>
                      </a:lnTo>
                      <a:cubicBezTo>
                        <a:pt x="253876" y="202849"/>
                        <a:pt x="254056" y="202670"/>
                        <a:pt x="254236" y="202310"/>
                      </a:cubicBezTo>
                      <a:lnTo>
                        <a:pt x="254236" y="202310"/>
                      </a:lnTo>
                      <a:cubicBezTo>
                        <a:pt x="254415" y="201951"/>
                        <a:pt x="254595" y="201232"/>
                        <a:pt x="254595" y="200334"/>
                      </a:cubicBezTo>
                      <a:lnTo>
                        <a:pt x="254595" y="200334"/>
                      </a:lnTo>
                      <a:cubicBezTo>
                        <a:pt x="254775" y="194046"/>
                        <a:pt x="247947" y="182367"/>
                        <a:pt x="247768" y="176079"/>
                      </a:cubicBezTo>
                      <a:lnTo>
                        <a:pt x="247768" y="176079"/>
                      </a:lnTo>
                      <a:cubicBezTo>
                        <a:pt x="247768" y="174282"/>
                        <a:pt x="249564" y="171407"/>
                        <a:pt x="252080" y="171407"/>
                      </a:cubicBezTo>
                      <a:lnTo>
                        <a:pt x="252080" y="171407"/>
                      </a:lnTo>
                      <a:cubicBezTo>
                        <a:pt x="253876" y="171407"/>
                        <a:pt x="255493" y="172126"/>
                        <a:pt x="257829" y="173204"/>
                      </a:cubicBezTo>
                      <a:lnTo>
                        <a:pt x="257829" y="173204"/>
                      </a:lnTo>
                      <a:cubicBezTo>
                        <a:pt x="269688" y="180390"/>
                        <a:pt x="277773" y="188835"/>
                        <a:pt x="279210" y="188116"/>
                      </a:cubicBezTo>
                      <a:lnTo>
                        <a:pt x="279210" y="188116"/>
                      </a:lnTo>
                      <a:cubicBezTo>
                        <a:pt x="279210" y="188116"/>
                        <a:pt x="279569" y="188296"/>
                        <a:pt x="280468" y="186320"/>
                      </a:cubicBezTo>
                      <a:lnTo>
                        <a:pt x="280468" y="186320"/>
                      </a:lnTo>
                      <a:cubicBezTo>
                        <a:pt x="280827" y="185421"/>
                        <a:pt x="281007" y="184523"/>
                        <a:pt x="281007" y="183804"/>
                      </a:cubicBezTo>
                      <a:lnTo>
                        <a:pt x="281007" y="183804"/>
                      </a:lnTo>
                      <a:cubicBezTo>
                        <a:pt x="281366" y="179492"/>
                        <a:pt x="274539" y="174821"/>
                        <a:pt x="274179" y="166915"/>
                      </a:cubicBezTo>
                      <a:lnTo>
                        <a:pt x="274179" y="166915"/>
                      </a:lnTo>
                      <a:cubicBezTo>
                        <a:pt x="274179" y="165478"/>
                        <a:pt x="274539" y="164041"/>
                        <a:pt x="275078" y="162603"/>
                      </a:cubicBezTo>
                      <a:lnTo>
                        <a:pt x="275078" y="162603"/>
                      </a:lnTo>
                      <a:cubicBezTo>
                        <a:pt x="279390" y="150385"/>
                        <a:pt x="288733" y="152721"/>
                        <a:pt x="293584" y="150385"/>
                      </a:cubicBezTo>
                      <a:lnTo>
                        <a:pt x="293584" y="150385"/>
                      </a:lnTo>
                      <a:cubicBezTo>
                        <a:pt x="294303" y="150026"/>
                        <a:pt x="295021" y="149846"/>
                        <a:pt x="295381" y="149667"/>
                      </a:cubicBezTo>
                      <a:lnTo>
                        <a:pt x="295381" y="149667"/>
                      </a:lnTo>
                      <a:cubicBezTo>
                        <a:pt x="295201" y="149307"/>
                        <a:pt x="294842" y="148948"/>
                        <a:pt x="294482" y="148589"/>
                      </a:cubicBezTo>
                      <a:lnTo>
                        <a:pt x="294482" y="148589"/>
                      </a:lnTo>
                      <a:cubicBezTo>
                        <a:pt x="293404" y="147151"/>
                        <a:pt x="291787" y="145175"/>
                        <a:pt x="289631" y="142300"/>
                      </a:cubicBezTo>
                      <a:lnTo>
                        <a:pt x="289631" y="142300"/>
                      </a:lnTo>
                      <a:cubicBezTo>
                        <a:pt x="286936" y="137988"/>
                        <a:pt x="285499" y="134394"/>
                        <a:pt x="285499" y="130801"/>
                      </a:cubicBezTo>
                      <a:lnTo>
                        <a:pt x="285499" y="130801"/>
                      </a:lnTo>
                      <a:cubicBezTo>
                        <a:pt x="285499" y="124692"/>
                        <a:pt x="289631" y="120380"/>
                        <a:pt x="295201" y="116607"/>
                      </a:cubicBezTo>
                      <a:lnTo>
                        <a:pt x="295201" y="116607"/>
                      </a:lnTo>
                      <a:cubicBezTo>
                        <a:pt x="302208" y="110139"/>
                        <a:pt x="307958" y="97382"/>
                        <a:pt x="316941" y="96484"/>
                      </a:cubicBezTo>
                      <a:lnTo>
                        <a:pt x="316941" y="96484"/>
                      </a:lnTo>
                      <a:cubicBezTo>
                        <a:pt x="318199" y="96484"/>
                        <a:pt x="319457" y="96843"/>
                        <a:pt x="320175" y="97382"/>
                      </a:cubicBezTo>
                      <a:lnTo>
                        <a:pt x="320175" y="97382"/>
                      </a:lnTo>
                      <a:cubicBezTo>
                        <a:pt x="325386" y="99359"/>
                        <a:pt x="326105" y="104389"/>
                        <a:pt x="326464" y="105647"/>
                      </a:cubicBezTo>
                      <a:lnTo>
                        <a:pt x="326464" y="105647"/>
                      </a:lnTo>
                      <a:cubicBezTo>
                        <a:pt x="326644" y="105647"/>
                        <a:pt x="327003" y="105467"/>
                        <a:pt x="327542" y="105288"/>
                      </a:cubicBezTo>
                      <a:lnTo>
                        <a:pt x="327542" y="105288"/>
                      </a:lnTo>
                      <a:cubicBezTo>
                        <a:pt x="328979" y="104569"/>
                        <a:pt x="329159" y="104030"/>
                        <a:pt x="329339" y="102054"/>
                      </a:cubicBezTo>
                      <a:lnTo>
                        <a:pt x="329339" y="102054"/>
                      </a:lnTo>
                      <a:cubicBezTo>
                        <a:pt x="329339" y="100796"/>
                        <a:pt x="329698" y="96304"/>
                        <a:pt x="334190" y="96125"/>
                      </a:cubicBezTo>
                      <a:lnTo>
                        <a:pt x="334190" y="96125"/>
                      </a:lnTo>
                      <a:cubicBezTo>
                        <a:pt x="335447" y="96125"/>
                        <a:pt x="336885" y="96484"/>
                        <a:pt x="338682" y="97382"/>
                      </a:cubicBezTo>
                      <a:lnTo>
                        <a:pt x="338682" y="97382"/>
                      </a:lnTo>
                      <a:cubicBezTo>
                        <a:pt x="348025" y="101515"/>
                        <a:pt x="364554" y="109420"/>
                        <a:pt x="369226" y="124153"/>
                      </a:cubicBezTo>
                      <a:lnTo>
                        <a:pt x="369226" y="124153"/>
                      </a:lnTo>
                      <a:cubicBezTo>
                        <a:pt x="371202" y="131340"/>
                        <a:pt x="372640" y="139246"/>
                        <a:pt x="373718" y="141941"/>
                      </a:cubicBezTo>
                      <a:lnTo>
                        <a:pt x="373718" y="141941"/>
                      </a:lnTo>
                      <a:cubicBezTo>
                        <a:pt x="374077" y="141402"/>
                        <a:pt x="374616" y="140683"/>
                        <a:pt x="375155" y="139785"/>
                      </a:cubicBezTo>
                      <a:lnTo>
                        <a:pt x="375155" y="139785"/>
                      </a:lnTo>
                      <a:cubicBezTo>
                        <a:pt x="379287" y="131340"/>
                        <a:pt x="380725" y="122716"/>
                        <a:pt x="388630" y="121818"/>
                      </a:cubicBezTo>
                      <a:lnTo>
                        <a:pt x="388630" y="121818"/>
                      </a:lnTo>
                      <a:cubicBezTo>
                        <a:pt x="391146" y="121818"/>
                        <a:pt x="393661" y="123075"/>
                        <a:pt x="396177" y="125231"/>
                      </a:cubicBezTo>
                      <a:lnTo>
                        <a:pt x="396177" y="125231"/>
                      </a:lnTo>
                      <a:cubicBezTo>
                        <a:pt x="404801" y="131520"/>
                        <a:pt x="412347" y="138347"/>
                        <a:pt x="417917" y="137988"/>
                      </a:cubicBezTo>
                      <a:lnTo>
                        <a:pt x="417917" y="137988"/>
                      </a:lnTo>
                      <a:cubicBezTo>
                        <a:pt x="418276" y="137988"/>
                        <a:pt x="418815" y="137988"/>
                        <a:pt x="418995" y="137988"/>
                      </a:cubicBezTo>
                      <a:lnTo>
                        <a:pt x="418995" y="137988"/>
                      </a:lnTo>
                      <a:cubicBezTo>
                        <a:pt x="420073" y="137629"/>
                        <a:pt x="419893" y="137808"/>
                        <a:pt x="420073" y="136191"/>
                      </a:cubicBezTo>
                      <a:lnTo>
                        <a:pt x="420073" y="136191"/>
                      </a:lnTo>
                      <a:cubicBezTo>
                        <a:pt x="420253" y="130981"/>
                        <a:pt x="411988" y="118224"/>
                        <a:pt x="411628" y="109600"/>
                      </a:cubicBezTo>
                      <a:lnTo>
                        <a:pt x="411628" y="109600"/>
                      </a:lnTo>
                      <a:cubicBezTo>
                        <a:pt x="411628" y="109061"/>
                        <a:pt x="411628" y="108522"/>
                        <a:pt x="411808" y="108163"/>
                      </a:cubicBezTo>
                      <a:lnTo>
                        <a:pt x="411808" y="108163"/>
                      </a:lnTo>
                      <a:cubicBezTo>
                        <a:pt x="413425" y="99898"/>
                        <a:pt x="409472" y="85165"/>
                        <a:pt x="421510" y="80852"/>
                      </a:cubicBezTo>
                      <a:lnTo>
                        <a:pt x="421510" y="80852"/>
                      </a:lnTo>
                      <a:cubicBezTo>
                        <a:pt x="425463" y="79774"/>
                        <a:pt x="429596" y="79415"/>
                        <a:pt x="431751" y="79056"/>
                      </a:cubicBezTo>
                      <a:lnTo>
                        <a:pt x="431751" y="79056"/>
                      </a:lnTo>
                      <a:cubicBezTo>
                        <a:pt x="431212" y="78517"/>
                        <a:pt x="430674" y="77978"/>
                        <a:pt x="429775" y="77259"/>
                      </a:cubicBezTo>
                      <a:lnTo>
                        <a:pt x="429775" y="77259"/>
                      </a:lnTo>
                      <a:cubicBezTo>
                        <a:pt x="426002" y="73845"/>
                        <a:pt x="424026" y="72408"/>
                        <a:pt x="423666" y="69174"/>
                      </a:cubicBezTo>
                      <a:lnTo>
                        <a:pt x="423666" y="69174"/>
                      </a:lnTo>
                      <a:cubicBezTo>
                        <a:pt x="424205" y="64862"/>
                        <a:pt x="426721" y="64143"/>
                        <a:pt x="428877" y="57315"/>
                      </a:cubicBezTo>
                      <a:lnTo>
                        <a:pt x="428877" y="57315"/>
                      </a:lnTo>
                      <a:cubicBezTo>
                        <a:pt x="433189" y="44738"/>
                        <a:pt x="448821" y="36833"/>
                        <a:pt x="460499" y="36653"/>
                      </a:cubicBezTo>
                      <a:lnTo>
                        <a:pt x="460499" y="36653"/>
                      </a:lnTo>
                      <a:cubicBezTo>
                        <a:pt x="461398" y="36653"/>
                        <a:pt x="462296" y="36653"/>
                        <a:pt x="462835" y="36833"/>
                      </a:cubicBezTo>
                      <a:lnTo>
                        <a:pt x="462835" y="36833"/>
                      </a:lnTo>
                      <a:cubicBezTo>
                        <a:pt x="474873" y="37012"/>
                        <a:pt x="487809" y="45277"/>
                        <a:pt x="491942" y="44918"/>
                      </a:cubicBezTo>
                      <a:lnTo>
                        <a:pt x="491942" y="44918"/>
                      </a:lnTo>
                      <a:cubicBezTo>
                        <a:pt x="492121" y="44918"/>
                        <a:pt x="492301" y="44918"/>
                        <a:pt x="492301" y="44918"/>
                      </a:cubicBezTo>
                      <a:lnTo>
                        <a:pt x="492301" y="44918"/>
                      </a:lnTo>
                      <a:cubicBezTo>
                        <a:pt x="494098" y="44020"/>
                        <a:pt x="494098" y="44199"/>
                        <a:pt x="494277" y="42582"/>
                      </a:cubicBezTo>
                      <a:lnTo>
                        <a:pt x="494277" y="42582"/>
                      </a:lnTo>
                      <a:cubicBezTo>
                        <a:pt x="494277" y="41325"/>
                        <a:pt x="493739" y="38809"/>
                        <a:pt x="492121" y="35216"/>
                      </a:cubicBezTo>
                      <a:lnTo>
                        <a:pt x="492121" y="35216"/>
                      </a:lnTo>
                      <a:cubicBezTo>
                        <a:pt x="487450" y="26232"/>
                        <a:pt x="491582" y="28568"/>
                        <a:pt x="482958" y="23178"/>
                      </a:cubicBezTo>
                      <a:lnTo>
                        <a:pt x="482958" y="23178"/>
                      </a:lnTo>
                      <a:cubicBezTo>
                        <a:pt x="476669" y="20123"/>
                        <a:pt x="470740" y="18327"/>
                        <a:pt x="469662" y="12936"/>
                      </a:cubicBezTo>
                      <a:lnTo>
                        <a:pt x="469662" y="12936"/>
                      </a:lnTo>
                      <a:cubicBezTo>
                        <a:pt x="470022" y="9343"/>
                        <a:pt x="473256" y="9163"/>
                        <a:pt x="475412" y="8984"/>
                      </a:cubicBezTo>
                      <a:lnTo>
                        <a:pt x="475412" y="8984"/>
                      </a:lnTo>
                      <a:cubicBezTo>
                        <a:pt x="477568" y="8984"/>
                        <a:pt x="480443" y="9343"/>
                        <a:pt x="484216" y="10241"/>
                      </a:cubicBezTo>
                      <a:lnTo>
                        <a:pt x="484216" y="10241"/>
                      </a:lnTo>
                      <a:cubicBezTo>
                        <a:pt x="502003" y="14014"/>
                        <a:pt x="505597" y="11319"/>
                        <a:pt x="514580" y="18866"/>
                      </a:cubicBezTo>
                      <a:lnTo>
                        <a:pt x="514580" y="18866"/>
                      </a:lnTo>
                      <a:cubicBezTo>
                        <a:pt x="521947" y="26412"/>
                        <a:pt x="536321" y="34317"/>
                        <a:pt x="547281" y="36653"/>
                      </a:cubicBezTo>
                      <a:lnTo>
                        <a:pt x="547281" y="36653"/>
                      </a:lnTo>
                      <a:cubicBezTo>
                        <a:pt x="560217" y="38809"/>
                        <a:pt x="580879" y="34677"/>
                        <a:pt x="585191" y="45277"/>
                      </a:cubicBezTo>
                      <a:lnTo>
                        <a:pt x="585191" y="45277"/>
                      </a:lnTo>
                      <a:cubicBezTo>
                        <a:pt x="585551" y="47613"/>
                        <a:pt x="587527" y="48691"/>
                        <a:pt x="588785" y="48691"/>
                      </a:cubicBezTo>
                      <a:lnTo>
                        <a:pt x="588785" y="48691"/>
                      </a:lnTo>
                      <a:cubicBezTo>
                        <a:pt x="589863" y="48511"/>
                        <a:pt x="590402" y="48691"/>
                        <a:pt x="590582" y="45816"/>
                      </a:cubicBezTo>
                      <a:lnTo>
                        <a:pt x="590582" y="45816"/>
                      </a:lnTo>
                      <a:cubicBezTo>
                        <a:pt x="590582" y="45816"/>
                        <a:pt x="590582" y="45637"/>
                        <a:pt x="590761" y="45277"/>
                      </a:cubicBezTo>
                      <a:lnTo>
                        <a:pt x="590761" y="45277"/>
                      </a:lnTo>
                      <a:lnTo>
                        <a:pt x="590761" y="45277"/>
                      </a:lnTo>
                      <a:cubicBezTo>
                        <a:pt x="591660" y="40067"/>
                        <a:pt x="595433" y="35934"/>
                        <a:pt x="600643" y="35934"/>
                      </a:cubicBezTo>
                      <a:lnTo>
                        <a:pt x="600643" y="35934"/>
                      </a:lnTo>
                      <a:cubicBezTo>
                        <a:pt x="602979" y="35934"/>
                        <a:pt x="605315" y="36653"/>
                        <a:pt x="608010" y="38450"/>
                      </a:cubicBezTo>
                      <a:lnTo>
                        <a:pt x="608010" y="38450"/>
                      </a:lnTo>
                      <a:cubicBezTo>
                        <a:pt x="609447" y="39528"/>
                        <a:pt x="610705" y="40965"/>
                        <a:pt x="610705" y="42942"/>
                      </a:cubicBezTo>
                      <a:lnTo>
                        <a:pt x="610705" y="42942"/>
                      </a:lnTo>
                      <a:cubicBezTo>
                        <a:pt x="609806" y="48152"/>
                        <a:pt x="606213" y="48691"/>
                        <a:pt x="606213" y="54261"/>
                      </a:cubicBezTo>
                      <a:lnTo>
                        <a:pt x="606213" y="54261"/>
                      </a:lnTo>
                      <a:cubicBezTo>
                        <a:pt x="606213" y="54800"/>
                        <a:pt x="606213" y="55339"/>
                        <a:pt x="606393" y="56058"/>
                      </a:cubicBezTo>
                      <a:lnTo>
                        <a:pt x="606393" y="56058"/>
                      </a:lnTo>
                      <a:cubicBezTo>
                        <a:pt x="606752" y="59471"/>
                        <a:pt x="607291" y="62166"/>
                        <a:pt x="607291" y="64682"/>
                      </a:cubicBezTo>
                      <a:lnTo>
                        <a:pt x="607291" y="64682"/>
                      </a:lnTo>
                      <a:cubicBezTo>
                        <a:pt x="607650" y="70431"/>
                        <a:pt x="603159" y="74384"/>
                        <a:pt x="595073" y="74923"/>
                      </a:cubicBezTo>
                      <a:lnTo>
                        <a:pt x="595073" y="74923"/>
                      </a:lnTo>
                      <a:cubicBezTo>
                        <a:pt x="586269" y="76001"/>
                        <a:pt x="583934" y="81391"/>
                        <a:pt x="583934" y="85704"/>
                      </a:cubicBezTo>
                      <a:lnTo>
                        <a:pt x="583934" y="85704"/>
                      </a:lnTo>
                      <a:cubicBezTo>
                        <a:pt x="583934" y="86422"/>
                        <a:pt x="583934" y="87141"/>
                        <a:pt x="583934" y="87321"/>
                      </a:cubicBezTo>
                      <a:lnTo>
                        <a:pt x="583934" y="87321"/>
                      </a:lnTo>
                      <a:cubicBezTo>
                        <a:pt x="585012" y="89836"/>
                        <a:pt x="587707" y="91633"/>
                        <a:pt x="587886" y="96304"/>
                      </a:cubicBezTo>
                      <a:lnTo>
                        <a:pt x="587886" y="96304"/>
                      </a:lnTo>
                      <a:cubicBezTo>
                        <a:pt x="587886" y="99179"/>
                        <a:pt x="586808" y="102772"/>
                        <a:pt x="583934" y="108342"/>
                      </a:cubicBezTo>
                      <a:lnTo>
                        <a:pt x="583934" y="108342"/>
                      </a:lnTo>
                      <a:cubicBezTo>
                        <a:pt x="580700" y="114092"/>
                        <a:pt x="579262" y="118044"/>
                        <a:pt x="579262" y="121638"/>
                      </a:cubicBezTo>
                      <a:lnTo>
                        <a:pt x="579262" y="121638"/>
                      </a:lnTo>
                      <a:cubicBezTo>
                        <a:pt x="579262" y="125231"/>
                        <a:pt x="580700" y="129184"/>
                        <a:pt x="583754" y="134754"/>
                      </a:cubicBezTo>
                      <a:lnTo>
                        <a:pt x="583754" y="134754"/>
                      </a:lnTo>
                      <a:cubicBezTo>
                        <a:pt x="590761" y="144456"/>
                        <a:pt x="607471" y="158111"/>
                        <a:pt x="613580" y="157752"/>
                      </a:cubicBezTo>
                      <a:lnTo>
                        <a:pt x="613580" y="157752"/>
                      </a:lnTo>
                      <a:cubicBezTo>
                        <a:pt x="613759" y="157752"/>
                        <a:pt x="613939" y="157752"/>
                        <a:pt x="614119" y="157752"/>
                      </a:cubicBezTo>
                      <a:lnTo>
                        <a:pt x="614119" y="157752"/>
                      </a:lnTo>
                      <a:cubicBezTo>
                        <a:pt x="615197" y="157572"/>
                        <a:pt x="616095" y="157392"/>
                        <a:pt x="617353" y="157392"/>
                      </a:cubicBezTo>
                      <a:lnTo>
                        <a:pt x="617353" y="157392"/>
                      </a:lnTo>
                      <a:cubicBezTo>
                        <a:pt x="626516" y="157572"/>
                        <a:pt x="639093" y="162603"/>
                        <a:pt x="646999" y="170329"/>
                      </a:cubicBezTo>
                      <a:lnTo>
                        <a:pt x="646999" y="170329"/>
                      </a:lnTo>
                      <a:cubicBezTo>
                        <a:pt x="653287" y="178594"/>
                        <a:pt x="675926" y="178414"/>
                        <a:pt x="685448" y="191889"/>
                      </a:cubicBezTo>
                      <a:lnTo>
                        <a:pt x="685448" y="191889"/>
                      </a:lnTo>
                      <a:cubicBezTo>
                        <a:pt x="692815" y="204287"/>
                        <a:pt x="699642" y="212013"/>
                        <a:pt x="709884" y="212013"/>
                      </a:cubicBezTo>
                      <a:lnTo>
                        <a:pt x="709884" y="212013"/>
                      </a:lnTo>
                      <a:cubicBezTo>
                        <a:pt x="710602" y="212013"/>
                        <a:pt x="711321" y="212013"/>
                        <a:pt x="712219" y="211833"/>
                      </a:cubicBezTo>
                      <a:lnTo>
                        <a:pt x="712219" y="211833"/>
                      </a:lnTo>
                      <a:cubicBezTo>
                        <a:pt x="725336" y="209857"/>
                        <a:pt x="721023" y="212731"/>
                        <a:pt x="728390" y="194944"/>
                      </a:cubicBezTo>
                      <a:lnTo>
                        <a:pt x="728390" y="194944"/>
                      </a:lnTo>
                      <a:cubicBezTo>
                        <a:pt x="735038" y="176079"/>
                        <a:pt x="738811" y="169790"/>
                        <a:pt x="739889" y="154338"/>
                      </a:cubicBezTo>
                      <a:lnTo>
                        <a:pt x="739889" y="154338"/>
                      </a:lnTo>
                      <a:cubicBezTo>
                        <a:pt x="740967" y="141761"/>
                        <a:pt x="740967" y="125591"/>
                        <a:pt x="740967" y="112834"/>
                      </a:cubicBezTo>
                      <a:lnTo>
                        <a:pt x="740967" y="112834"/>
                      </a:lnTo>
                      <a:cubicBezTo>
                        <a:pt x="740967" y="109600"/>
                        <a:pt x="740967" y="106725"/>
                        <a:pt x="740967" y="104210"/>
                      </a:cubicBezTo>
                      <a:lnTo>
                        <a:pt x="740967" y="104210"/>
                      </a:lnTo>
                      <a:cubicBezTo>
                        <a:pt x="740967" y="104030"/>
                        <a:pt x="740967" y="103850"/>
                        <a:pt x="740967" y="103671"/>
                      </a:cubicBezTo>
                      <a:lnTo>
                        <a:pt x="740967" y="103671"/>
                      </a:lnTo>
                      <a:cubicBezTo>
                        <a:pt x="740967" y="90016"/>
                        <a:pt x="743482" y="63784"/>
                        <a:pt x="745998" y="46715"/>
                      </a:cubicBezTo>
                      <a:lnTo>
                        <a:pt x="745998" y="46715"/>
                      </a:lnTo>
                      <a:cubicBezTo>
                        <a:pt x="747435" y="28748"/>
                        <a:pt x="751567" y="30904"/>
                        <a:pt x="753723" y="17248"/>
                      </a:cubicBezTo>
                      <a:lnTo>
                        <a:pt x="753723" y="17248"/>
                      </a:lnTo>
                      <a:cubicBezTo>
                        <a:pt x="755880" y="7726"/>
                        <a:pt x="754802" y="1437"/>
                        <a:pt x="761809" y="0"/>
                      </a:cubicBezTo>
                      <a:lnTo>
                        <a:pt x="761809" y="0"/>
                      </a:lnTo>
                      <a:cubicBezTo>
                        <a:pt x="764504" y="0"/>
                        <a:pt x="766480" y="1437"/>
                        <a:pt x="769715" y="3773"/>
                      </a:cubicBezTo>
                      <a:lnTo>
                        <a:pt x="769715" y="3773"/>
                      </a:lnTo>
                      <a:cubicBezTo>
                        <a:pt x="778339" y="11140"/>
                        <a:pt x="777261" y="17248"/>
                        <a:pt x="782291" y="24435"/>
                      </a:cubicBezTo>
                      <a:lnTo>
                        <a:pt x="782291" y="24435"/>
                      </a:lnTo>
                      <a:cubicBezTo>
                        <a:pt x="786064" y="32161"/>
                        <a:pt x="800798" y="56058"/>
                        <a:pt x="803852" y="70431"/>
                      </a:cubicBezTo>
                      <a:lnTo>
                        <a:pt x="803852" y="70431"/>
                      </a:lnTo>
                      <a:cubicBezTo>
                        <a:pt x="805110" y="82469"/>
                        <a:pt x="805649" y="98820"/>
                        <a:pt x="808883" y="102592"/>
                      </a:cubicBezTo>
                      <a:lnTo>
                        <a:pt x="808883" y="102592"/>
                      </a:lnTo>
                      <a:cubicBezTo>
                        <a:pt x="809242" y="103132"/>
                        <a:pt x="809242" y="103132"/>
                        <a:pt x="810500" y="103311"/>
                      </a:cubicBezTo>
                      <a:lnTo>
                        <a:pt x="810500" y="103311"/>
                      </a:lnTo>
                      <a:cubicBezTo>
                        <a:pt x="813195" y="103491"/>
                        <a:pt x="818765" y="100616"/>
                        <a:pt x="824155" y="100616"/>
                      </a:cubicBezTo>
                      <a:lnTo>
                        <a:pt x="824155" y="100616"/>
                      </a:lnTo>
                      <a:cubicBezTo>
                        <a:pt x="827209" y="100437"/>
                        <a:pt x="830623" y="101874"/>
                        <a:pt x="832600" y="105647"/>
                      </a:cubicBezTo>
                      <a:lnTo>
                        <a:pt x="832600" y="105647"/>
                      </a:lnTo>
                      <a:cubicBezTo>
                        <a:pt x="835115" y="113373"/>
                        <a:pt x="850387" y="115709"/>
                        <a:pt x="851285" y="127567"/>
                      </a:cubicBezTo>
                      <a:lnTo>
                        <a:pt x="851285" y="127567"/>
                      </a:lnTo>
                      <a:cubicBezTo>
                        <a:pt x="852723" y="137988"/>
                        <a:pt x="855238" y="149846"/>
                        <a:pt x="860628" y="165837"/>
                      </a:cubicBezTo>
                      <a:lnTo>
                        <a:pt x="860628" y="165837"/>
                      </a:lnTo>
                      <a:cubicBezTo>
                        <a:pt x="864401" y="181109"/>
                        <a:pt x="870870" y="183625"/>
                        <a:pt x="873924" y="197819"/>
                      </a:cubicBezTo>
                      <a:lnTo>
                        <a:pt x="873924" y="197819"/>
                      </a:lnTo>
                      <a:cubicBezTo>
                        <a:pt x="875721" y="206802"/>
                        <a:pt x="878236" y="209857"/>
                        <a:pt x="878416" y="215427"/>
                      </a:cubicBezTo>
                      <a:lnTo>
                        <a:pt x="878416" y="215427"/>
                      </a:lnTo>
                      <a:cubicBezTo>
                        <a:pt x="878416" y="217762"/>
                        <a:pt x="877877" y="220098"/>
                        <a:pt x="876619" y="223152"/>
                      </a:cubicBezTo>
                      <a:lnTo>
                        <a:pt x="876619" y="223152"/>
                      </a:lnTo>
                      <a:cubicBezTo>
                        <a:pt x="876080" y="224410"/>
                        <a:pt x="875900" y="225129"/>
                        <a:pt x="875900" y="225488"/>
                      </a:cubicBezTo>
                      <a:lnTo>
                        <a:pt x="875900" y="225488"/>
                      </a:lnTo>
                      <a:cubicBezTo>
                        <a:pt x="874104" y="226746"/>
                        <a:pt x="882728" y="226926"/>
                        <a:pt x="888477" y="237167"/>
                      </a:cubicBezTo>
                      <a:lnTo>
                        <a:pt x="888477" y="237167"/>
                      </a:lnTo>
                      <a:cubicBezTo>
                        <a:pt x="892790" y="248666"/>
                        <a:pt x="890813" y="250642"/>
                        <a:pt x="899258" y="254415"/>
                      </a:cubicBezTo>
                      <a:lnTo>
                        <a:pt x="899258" y="254415"/>
                      </a:lnTo>
                      <a:cubicBezTo>
                        <a:pt x="908780" y="259805"/>
                        <a:pt x="922076" y="269148"/>
                        <a:pt x="934114" y="281366"/>
                      </a:cubicBezTo>
                      <a:lnTo>
                        <a:pt x="934114" y="281366"/>
                      </a:lnTo>
                      <a:cubicBezTo>
                        <a:pt x="946152" y="293584"/>
                        <a:pt x="955675" y="307059"/>
                        <a:pt x="961245" y="320714"/>
                      </a:cubicBezTo>
                      <a:lnTo>
                        <a:pt x="961245" y="320714"/>
                      </a:lnTo>
                      <a:cubicBezTo>
                        <a:pt x="966815" y="334729"/>
                        <a:pt x="964120" y="340299"/>
                        <a:pt x="968072" y="352876"/>
                      </a:cubicBezTo>
                      <a:lnTo>
                        <a:pt x="968072" y="352876"/>
                      </a:lnTo>
                      <a:cubicBezTo>
                        <a:pt x="969150" y="356289"/>
                        <a:pt x="970228" y="358805"/>
                        <a:pt x="970947" y="360242"/>
                      </a:cubicBezTo>
                      <a:lnTo>
                        <a:pt x="970947" y="360242"/>
                      </a:lnTo>
                      <a:cubicBezTo>
                        <a:pt x="971306" y="360961"/>
                        <a:pt x="971486" y="361320"/>
                        <a:pt x="971666" y="361500"/>
                      </a:cubicBezTo>
                      <a:lnTo>
                        <a:pt x="971666" y="361500"/>
                      </a:lnTo>
                      <a:cubicBezTo>
                        <a:pt x="971666" y="361320"/>
                        <a:pt x="971845" y="361320"/>
                        <a:pt x="972025" y="360961"/>
                      </a:cubicBezTo>
                      <a:lnTo>
                        <a:pt x="972025" y="360961"/>
                      </a:lnTo>
                      <a:cubicBezTo>
                        <a:pt x="972564" y="360242"/>
                        <a:pt x="973103" y="358805"/>
                        <a:pt x="973642" y="356828"/>
                      </a:cubicBezTo>
                      <a:lnTo>
                        <a:pt x="973642" y="356828"/>
                      </a:lnTo>
                      <a:cubicBezTo>
                        <a:pt x="975259" y="352157"/>
                        <a:pt x="977235" y="348384"/>
                        <a:pt x="981547" y="348204"/>
                      </a:cubicBezTo>
                      <a:lnTo>
                        <a:pt x="981547" y="348204"/>
                      </a:lnTo>
                      <a:cubicBezTo>
                        <a:pt x="984782" y="348204"/>
                        <a:pt x="986938" y="350540"/>
                        <a:pt x="988735" y="353774"/>
                      </a:cubicBezTo>
                      <a:lnTo>
                        <a:pt x="988735" y="353774"/>
                      </a:lnTo>
                      <a:cubicBezTo>
                        <a:pt x="990711" y="358445"/>
                        <a:pt x="1000952" y="357547"/>
                        <a:pt x="1000952" y="372280"/>
                      </a:cubicBezTo>
                      <a:lnTo>
                        <a:pt x="1000952" y="372280"/>
                      </a:lnTo>
                      <a:cubicBezTo>
                        <a:pt x="1000952" y="383779"/>
                        <a:pt x="1003647" y="395458"/>
                        <a:pt x="1008678" y="402824"/>
                      </a:cubicBezTo>
                      <a:lnTo>
                        <a:pt x="1008678" y="402824"/>
                      </a:lnTo>
                      <a:cubicBezTo>
                        <a:pt x="1012631" y="410550"/>
                        <a:pt x="1022153" y="408215"/>
                        <a:pt x="1030957" y="421151"/>
                      </a:cubicBezTo>
                      <a:lnTo>
                        <a:pt x="1030957" y="421151"/>
                      </a:lnTo>
                      <a:cubicBezTo>
                        <a:pt x="1039941" y="432830"/>
                        <a:pt x="1048385" y="439837"/>
                        <a:pt x="1051260" y="453672"/>
                      </a:cubicBezTo>
                      <a:lnTo>
                        <a:pt x="1051260" y="453672"/>
                      </a:lnTo>
                      <a:cubicBezTo>
                        <a:pt x="1055034" y="464991"/>
                        <a:pt x="1060244" y="467506"/>
                        <a:pt x="1063298" y="479185"/>
                      </a:cubicBezTo>
                      <a:lnTo>
                        <a:pt x="1063298" y="479185"/>
                      </a:lnTo>
                      <a:cubicBezTo>
                        <a:pt x="1064196" y="482958"/>
                        <a:pt x="1064376" y="487270"/>
                        <a:pt x="1064376" y="491762"/>
                      </a:cubicBezTo>
                      <a:lnTo>
                        <a:pt x="1064376" y="491762"/>
                      </a:lnTo>
                      <a:cubicBezTo>
                        <a:pt x="1064376" y="496074"/>
                        <a:pt x="1064196" y="500566"/>
                        <a:pt x="1064196" y="504878"/>
                      </a:cubicBezTo>
                      <a:lnTo>
                        <a:pt x="1064196" y="504878"/>
                      </a:lnTo>
                      <a:cubicBezTo>
                        <a:pt x="1064196" y="510807"/>
                        <a:pt x="1064556" y="516377"/>
                        <a:pt x="1066173" y="520509"/>
                      </a:cubicBezTo>
                      <a:lnTo>
                        <a:pt x="1066173" y="520509"/>
                      </a:lnTo>
                      <a:cubicBezTo>
                        <a:pt x="1068329" y="530751"/>
                        <a:pt x="1073001" y="538477"/>
                        <a:pt x="1073180" y="551233"/>
                      </a:cubicBezTo>
                      <a:lnTo>
                        <a:pt x="1073180" y="551233"/>
                      </a:lnTo>
                      <a:cubicBezTo>
                        <a:pt x="1073180" y="552671"/>
                        <a:pt x="1073180" y="554108"/>
                        <a:pt x="1073001" y="556084"/>
                      </a:cubicBezTo>
                      <a:lnTo>
                        <a:pt x="1073001" y="556084"/>
                      </a:lnTo>
                      <a:cubicBezTo>
                        <a:pt x="1070305" y="572435"/>
                        <a:pt x="1065993" y="574770"/>
                        <a:pt x="1065095" y="580160"/>
                      </a:cubicBezTo>
                      <a:lnTo>
                        <a:pt x="1065095" y="580160"/>
                      </a:lnTo>
                      <a:lnTo>
                        <a:pt x="1065095" y="580520"/>
                      </a:lnTo>
                      <a:cubicBezTo>
                        <a:pt x="1063837" y="581598"/>
                        <a:pt x="1070126" y="581957"/>
                        <a:pt x="1071204" y="589324"/>
                      </a:cubicBezTo>
                      <a:lnTo>
                        <a:pt x="1071204" y="589324"/>
                      </a:lnTo>
                      <a:cubicBezTo>
                        <a:pt x="1071204" y="592019"/>
                        <a:pt x="1069946" y="594714"/>
                        <a:pt x="1067431" y="598487"/>
                      </a:cubicBezTo>
                      <a:lnTo>
                        <a:pt x="1067431" y="598487"/>
                      </a:lnTo>
                      <a:cubicBezTo>
                        <a:pt x="1060783" y="607111"/>
                        <a:pt x="1057908" y="615735"/>
                        <a:pt x="1057908" y="623462"/>
                      </a:cubicBezTo>
                      <a:lnTo>
                        <a:pt x="1057908" y="623462"/>
                      </a:lnTo>
                      <a:cubicBezTo>
                        <a:pt x="1057908" y="625977"/>
                        <a:pt x="1058268" y="628492"/>
                        <a:pt x="1058807" y="630828"/>
                      </a:cubicBezTo>
                      <a:lnTo>
                        <a:pt x="1058807" y="630828"/>
                      </a:lnTo>
                      <a:cubicBezTo>
                        <a:pt x="1059885" y="635679"/>
                        <a:pt x="1063298" y="636757"/>
                        <a:pt x="1063657" y="642507"/>
                      </a:cubicBezTo>
                      <a:lnTo>
                        <a:pt x="1063657" y="642507"/>
                      </a:lnTo>
                      <a:cubicBezTo>
                        <a:pt x="1063657" y="645921"/>
                        <a:pt x="1062220" y="649873"/>
                        <a:pt x="1058627" y="656701"/>
                      </a:cubicBezTo>
                      <a:lnTo>
                        <a:pt x="1058627" y="656701"/>
                      </a:lnTo>
                      <a:cubicBezTo>
                        <a:pt x="1049643" y="672153"/>
                        <a:pt x="1048565" y="682214"/>
                        <a:pt x="1037964" y="686886"/>
                      </a:cubicBezTo>
                      <a:lnTo>
                        <a:pt x="1037964" y="686886"/>
                      </a:lnTo>
                      <a:cubicBezTo>
                        <a:pt x="1028801" y="692456"/>
                        <a:pt x="1030239" y="690479"/>
                        <a:pt x="1024669" y="705212"/>
                      </a:cubicBezTo>
                      <a:lnTo>
                        <a:pt x="1024669" y="705212"/>
                      </a:lnTo>
                      <a:cubicBezTo>
                        <a:pt x="1020716" y="720125"/>
                        <a:pt x="1012811" y="741506"/>
                        <a:pt x="1000952" y="760372"/>
                      </a:cubicBezTo>
                      <a:lnTo>
                        <a:pt x="1000952" y="760372"/>
                      </a:lnTo>
                      <a:cubicBezTo>
                        <a:pt x="989453" y="779776"/>
                        <a:pt x="990891" y="788580"/>
                        <a:pt x="984243" y="806368"/>
                      </a:cubicBezTo>
                      <a:lnTo>
                        <a:pt x="984243" y="806368"/>
                      </a:lnTo>
                      <a:cubicBezTo>
                        <a:pt x="982985" y="810679"/>
                        <a:pt x="982446" y="814093"/>
                        <a:pt x="982446" y="816968"/>
                      </a:cubicBezTo>
                      <a:lnTo>
                        <a:pt x="982446" y="816968"/>
                      </a:lnTo>
                      <a:cubicBezTo>
                        <a:pt x="982446" y="822538"/>
                        <a:pt x="984063" y="826132"/>
                        <a:pt x="984243" y="831342"/>
                      </a:cubicBezTo>
                      <a:lnTo>
                        <a:pt x="984243" y="831342"/>
                      </a:lnTo>
                      <a:cubicBezTo>
                        <a:pt x="984243" y="833498"/>
                        <a:pt x="983883" y="835654"/>
                        <a:pt x="982985" y="838349"/>
                      </a:cubicBezTo>
                      <a:lnTo>
                        <a:pt x="982985" y="838349"/>
                      </a:lnTo>
                      <a:cubicBezTo>
                        <a:pt x="980290" y="846614"/>
                        <a:pt x="976876" y="851465"/>
                        <a:pt x="968611" y="851106"/>
                      </a:cubicBezTo>
                      <a:lnTo>
                        <a:pt x="968611" y="851106"/>
                      </a:lnTo>
                      <a:cubicBezTo>
                        <a:pt x="966635" y="851106"/>
                        <a:pt x="964479" y="850926"/>
                        <a:pt x="961784" y="850746"/>
                      </a:cubicBezTo>
                      <a:lnTo>
                        <a:pt x="961784" y="850746"/>
                      </a:lnTo>
                      <a:cubicBezTo>
                        <a:pt x="954237" y="850028"/>
                        <a:pt x="946691" y="848052"/>
                        <a:pt x="940223" y="848052"/>
                      </a:cubicBezTo>
                      <a:lnTo>
                        <a:pt x="940223" y="848052"/>
                      </a:lnTo>
                      <a:cubicBezTo>
                        <a:pt x="933575" y="848052"/>
                        <a:pt x="928185" y="849669"/>
                        <a:pt x="923334" y="856316"/>
                      </a:cubicBezTo>
                      <a:lnTo>
                        <a:pt x="923334" y="856316"/>
                      </a:lnTo>
                      <a:cubicBezTo>
                        <a:pt x="912194" y="871409"/>
                        <a:pt x="914889" y="873026"/>
                        <a:pt x="905007" y="875900"/>
                      </a:cubicBezTo>
                      <a:lnTo>
                        <a:pt x="905007" y="875900"/>
                      </a:lnTo>
                      <a:cubicBezTo>
                        <a:pt x="898000" y="878955"/>
                        <a:pt x="899437" y="876978"/>
                        <a:pt x="898898" y="886142"/>
                      </a:cubicBezTo>
                      <a:lnTo>
                        <a:pt x="898898" y="886142"/>
                      </a:lnTo>
                      <a:cubicBezTo>
                        <a:pt x="898898" y="886681"/>
                        <a:pt x="898898" y="887399"/>
                        <a:pt x="898898" y="888118"/>
                      </a:cubicBezTo>
                      <a:lnTo>
                        <a:pt x="898898" y="888118"/>
                      </a:lnTo>
                      <a:lnTo>
                        <a:pt x="898898" y="888118"/>
                      </a:lnTo>
                      <a:cubicBezTo>
                        <a:pt x="898539" y="894407"/>
                        <a:pt x="898180" y="901054"/>
                        <a:pt x="891891" y="902312"/>
                      </a:cubicBezTo>
                      <a:lnTo>
                        <a:pt x="891891" y="902312"/>
                      </a:lnTo>
                      <a:cubicBezTo>
                        <a:pt x="889915" y="901414"/>
                        <a:pt x="888118" y="898898"/>
                        <a:pt x="886501" y="895485"/>
                      </a:cubicBezTo>
                      <a:lnTo>
                        <a:pt x="886501" y="895485"/>
                      </a:lnTo>
                      <a:close/>
                      <a:moveTo>
                        <a:pt x="867097" y="867815"/>
                      </a:moveTo>
                      <a:cubicBezTo>
                        <a:pt x="870331" y="875900"/>
                        <a:pt x="883267" y="882728"/>
                        <a:pt x="890813" y="892790"/>
                      </a:cubicBezTo>
                      <a:lnTo>
                        <a:pt x="890813" y="892790"/>
                      </a:lnTo>
                      <a:cubicBezTo>
                        <a:pt x="892430" y="896203"/>
                        <a:pt x="893149" y="896383"/>
                        <a:pt x="893329" y="896383"/>
                      </a:cubicBezTo>
                      <a:lnTo>
                        <a:pt x="893329" y="896383"/>
                      </a:lnTo>
                      <a:lnTo>
                        <a:pt x="893149" y="896383"/>
                      </a:lnTo>
                      <a:lnTo>
                        <a:pt x="893329" y="896383"/>
                      </a:lnTo>
                      <a:lnTo>
                        <a:pt x="893149" y="896383"/>
                      </a:lnTo>
                      <a:cubicBezTo>
                        <a:pt x="893329" y="896203"/>
                        <a:pt x="893688" y="895485"/>
                        <a:pt x="894047" y="894586"/>
                      </a:cubicBezTo>
                      <a:lnTo>
                        <a:pt x="894047" y="894586"/>
                      </a:lnTo>
                      <a:cubicBezTo>
                        <a:pt x="894766" y="892790"/>
                        <a:pt x="895125" y="890095"/>
                        <a:pt x="895125" y="887399"/>
                      </a:cubicBezTo>
                      <a:lnTo>
                        <a:pt x="895125" y="887399"/>
                      </a:lnTo>
                      <a:cubicBezTo>
                        <a:pt x="895125" y="887399"/>
                        <a:pt x="895125" y="887399"/>
                        <a:pt x="895125" y="887399"/>
                      </a:cubicBezTo>
                      <a:lnTo>
                        <a:pt x="895125" y="887399"/>
                      </a:lnTo>
                      <a:cubicBezTo>
                        <a:pt x="895125" y="886681"/>
                        <a:pt x="895125" y="885962"/>
                        <a:pt x="895125" y="885423"/>
                      </a:cubicBezTo>
                      <a:lnTo>
                        <a:pt x="895125" y="885423"/>
                      </a:lnTo>
                      <a:cubicBezTo>
                        <a:pt x="894407" y="876799"/>
                        <a:pt x="896922" y="872307"/>
                        <a:pt x="904828" y="870331"/>
                      </a:cubicBezTo>
                      <a:lnTo>
                        <a:pt x="904828" y="870331"/>
                      </a:lnTo>
                      <a:cubicBezTo>
                        <a:pt x="913272" y="867815"/>
                        <a:pt x="908062" y="869432"/>
                        <a:pt x="920459" y="852723"/>
                      </a:cubicBezTo>
                      <a:lnTo>
                        <a:pt x="920459" y="852723"/>
                      </a:lnTo>
                      <a:cubicBezTo>
                        <a:pt x="926209" y="844458"/>
                        <a:pt x="933935" y="842122"/>
                        <a:pt x="941481" y="842302"/>
                      </a:cubicBezTo>
                      <a:lnTo>
                        <a:pt x="941481" y="842302"/>
                      </a:lnTo>
                      <a:cubicBezTo>
                        <a:pt x="949027" y="842302"/>
                        <a:pt x="956573" y="844278"/>
                        <a:pt x="963580" y="844997"/>
                      </a:cubicBezTo>
                      <a:lnTo>
                        <a:pt x="963580" y="844997"/>
                      </a:lnTo>
                      <a:cubicBezTo>
                        <a:pt x="966096" y="845177"/>
                        <a:pt x="968252" y="845356"/>
                        <a:pt x="969869" y="845356"/>
                      </a:cubicBezTo>
                      <a:lnTo>
                        <a:pt x="969869" y="845356"/>
                      </a:lnTo>
                      <a:cubicBezTo>
                        <a:pt x="976337" y="844997"/>
                        <a:pt x="975798" y="844638"/>
                        <a:pt x="979391" y="836013"/>
                      </a:cubicBezTo>
                      <a:lnTo>
                        <a:pt x="979391" y="836013"/>
                      </a:lnTo>
                      <a:cubicBezTo>
                        <a:pt x="980110" y="833857"/>
                        <a:pt x="980290" y="832240"/>
                        <a:pt x="980290" y="830803"/>
                      </a:cubicBezTo>
                      <a:lnTo>
                        <a:pt x="980290" y="830803"/>
                      </a:lnTo>
                      <a:cubicBezTo>
                        <a:pt x="980290" y="827030"/>
                        <a:pt x="978493" y="822897"/>
                        <a:pt x="978493" y="816429"/>
                      </a:cubicBezTo>
                      <a:lnTo>
                        <a:pt x="978493" y="816429"/>
                      </a:lnTo>
                      <a:cubicBezTo>
                        <a:pt x="978493" y="813015"/>
                        <a:pt x="979032" y="809062"/>
                        <a:pt x="980469" y="804212"/>
                      </a:cubicBezTo>
                      <a:lnTo>
                        <a:pt x="980469" y="804212"/>
                      </a:lnTo>
                      <a:cubicBezTo>
                        <a:pt x="986758" y="787502"/>
                        <a:pt x="985500" y="777620"/>
                        <a:pt x="997718" y="757317"/>
                      </a:cubicBezTo>
                      <a:lnTo>
                        <a:pt x="997718" y="757317"/>
                      </a:lnTo>
                      <a:cubicBezTo>
                        <a:pt x="1009397" y="738991"/>
                        <a:pt x="1017122" y="717969"/>
                        <a:pt x="1020895" y="703235"/>
                      </a:cubicBezTo>
                      <a:lnTo>
                        <a:pt x="1020895" y="703235"/>
                      </a:lnTo>
                      <a:cubicBezTo>
                        <a:pt x="1025747" y="688862"/>
                        <a:pt x="1027184" y="687065"/>
                        <a:pt x="1036707" y="681675"/>
                      </a:cubicBezTo>
                      <a:lnTo>
                        <a:pt x="1036707" y="681675"/>
                      </a:lnTo>
                      <a:cubicBezTo>
                        <a:pt x="1044432" y="678621"/>
                        <a:pt x="1045870" y="669997"/>
                        <a:pt x="1055034" y="653646"/>
                      </a:cubicBezTo>
                      <a:lnTo>
                        <a:pt x="1055034" y="653646"/>
                      </a:lnTo>
                      <a:cubicBezTo>
                        <a:pt x="1058447" y="647178"/>
                        <a:pt x="1059525" y="643585"/>
                        <a:pt x="1059525" y="641968"/>
                      </a:cubicBezTo>
                      <a:lnTo>
                        <a:pt x="1059525" y="641968"/>
                      </a:lnTo>
                      <a:cubicBezTo>
                        <a:pt x="1059885" y="639632"/>
                        <a:pt x="1057010" y="638194"/>
                        <a:pt x="1054854" y="631547"/>
                      </a:cubicBezTo>
                      <a:lnTo>
                        <a:pt x="1054854" y="631547"/>
                      </a:lnTo>
                      <a:cubicBezTo>
                        <a:pt x="1054135" y="628672"/>
                        <a:pt x="1053776" y="625797"/>
                        <a:pt x="1053776" y="622923"/>
                      </a:cubicBezTo>
                      <a:lnTo>
                        <a:pt x="1053776" y="622923"/>
                      </a:lnTo>
                      <a:cubicBezTo>
                        <a:pt x="1053776" y="613759"/>
                        <a:pt x="1057190" y="604237"/>
                        <a:pt x="1064376" y="595073"/>
                      </a:cubicBezTo>
                      <a:lnTo>
                        <a:pt x="1064376" y="595073"/>
                      </a:lnTo>
                      <a:cubicBezTo>
                        <a:pt x="1066712" y="591839"/>
                        <a:pt x="1067251" y="589683"/>
                        <a:pt x="1067251" y="588964"/>
                      </a:cubicBezTo>
                      <a:lnTo>
                        <a:pt x="1067251" y="588964"/>
                      </a:lnTo>
                      <a:cubicBezTo>
                        <a:pt x="1068329" y="586988"/>
                        <a:pt x="1062579" y="587168"/>
                        <a:pt x="1061142" y="580160"/>
                      </a:cubicBezTo>
                      <a:lnTo>
                        <a:pt x="1061142" y="580160"/>
                      </a:lnTo>
                      <a:cubicBezTo>
                        <a:pt x="1061142" y="579621"/>
                        <a:pt x="1061142" y="579082"/>
                        <a:pt x="1061322" y="578723"/>
                      </a:cubicBezTo>
                      <a:lnTo>
                        <a:pt x="1061322" y="578723"/>
                      </a:lnTo>
                      <a:cubicBezTo>
                        <a:pt x="1062939" y="570818"/>
                        <a:pt x="1066712" y="570458"/>
                        <a:pt x="1069048" y="555006"/>
                      </a:cubicBezTo>
                      <a:lnTo>
                        <a:pt x="1069048" y="555006"/>
                      </a:lnTo>
                      <a:cubicBezTo>
                        <a:pt x="1069227" y="553569"/>
                        <a:pt x="1069227" y="552132"/>
                        <a:pt x="1069227" y="550874"/>
                      </a:cubicBezTo>
                      <a:lnTo>
                        <a:pt x="1069227" y="550874"/>
                      </a:lnTo>
                      <a:cubicBezTo>
                        <a:pt x="1069227" y="539555"/>
                        <a:pt x="1064915" y="532368"/>
                        <a:pt x="1062579" y="521587"/>
                      </a:cubicBezTo>
                      <a:lnTo>
                        <a:pt x="1062579" y="521587"/>
                      </a:lnTo>
                      <a:cubicBezTo>
                        <a:pt x="1060783" y="516736"/>
                        <a:pt x="1060424" y="510807"/>
                        <a:pt x="1060424" y="504519"/>
                      </a:cubicBezTo>
                      <a:lnTo>
                        <a:pt x="1060424" y="504519"/>
                      </a:lnTo>
                      <a:cubicBezTo>
                        <a:pt x="1060424" y="500027"/>
                        <a:pt x="1060603" y="495535"/>
                        <a:pt x="1060603" y="491403"/>
                      </a:cubicBezTo>
                      <a:lnTo>
                        <a:pt x="1060603" y="491403"/>
                      </a:lnTo>
                      <a:cubicBezTo>
                        <a:pt x="1060603" y="486911"/>
                        <a:pt x="1060424" y="482958"/>
                        <a:pt x="1059705" y="480083"/>
                      </a:cubicBezTo>
                      <a:lnTo>
                        <a:pt x="1059705" y="480083"/>
                      </a:lnTo>
                      <a:cubicBezTo>
                        <a:pt x="1057369" y="470381"/>
                        <a:pt x="1052159" y="467686"/>
                        <a:pt x="1047667" y="454750"/>
                      </a:cubicBezTo>
                      <a:lnTo>
                        <a:pt x="1047667" y="454750"/>
                      </a:lnTo>
                      <a:cubicBezTo>
                        <a:pt x="1045331" y="442352"/>
                        <a:pt x="1037785" y="436243"/>
                        <a:pt x="1028262" y="423846"/>
                      </a:cubicBezTo>
                      <a:lnTo>
                        <a:pt x="1028262" y="423846"/>
                      </a:lnTo>
                      <a:cubicBezTo>
                        <a:pt x="1021434" y="412886"/>
                        <a:pt x="1012451" y="415940"/>
                        <a:pt x="1005803" y="405340"/>
                      </a:cubicBezTo>
                      <a:lnTo>
                        <a:pt x="1005803" y="405340"/>
                      </a:lnTo>
                      <a:cubicBezTo>
                        <a:pt x="1000054" y="396716"/>
                        <a:pt x="997358" y="384498"/>
                        <a:pt x="997358" y="372100"/>
                      </a:cubicBezTo>
                      <a:lnTo>
                        <a:pt x="997358" y="372100"/>
                      </a:lnTo>
                      <a:cubicBezTo>
                        <a:pt x="997358" y="360242"/>
                        <a:pt x="991789" y="364734"/>
                        <a:pt x="985860" y="356110"/>
                      </a:cubicBezTo>
                      <a:lnTo>
                        <a:pt x="985860" y="356110"/>
                      </a:lnTo>
                      <a:cubicBezTo>
                        <a:pt x="984243" y="353415"/>
                        <a:pt x="982985" y="353055"/>
                        <a:pt x="982985" y="353055"/>
                      </a:cubicBezTo>
                      <a:lnTo>
                        <a:pt x="982985" y="353055"/>
                      </a:lnTo>
                      <a:cubicBezTo>
                        <a:pt x="982985" y="353055"/>
                        <a:pt x="981188" y="353774"/>
                        <a:pt x="979930" y="358086"/>
                      </a:cubicBezTo>
                      <a:lnTo>
                        <a:pt x="979930" y="358086"/>
                      </a:lnTo>
                      <a:cubicBezTo>
                        <a:pt x="978493" y="362398"/>
                        <a:pt x="977595" y="365812"/>
                        <a:pt x="973103" y="366531"/>
                      </a:cubicBezTo>
                      <a:lnTo>
                        <a:pt x="973103" y="366531"/>
                      </a:lnTo>
                      <a:cubicBezTo>
                        <a:pt x="968252" y="365812"/>
                        <a:pt x="966815" y="361500"/>
                        <a:pt x="964479" y="354313"/>
                      </a:cubicBezTo>
                      <a:lnTo>
                        <a:pt x="964479" y="354313"/>
                      </a:lnTo>
                      <a:cubicBezTo>
                        <a:pt x="960346" y="340299"/>
                        <a:pt x="963041" y="335268"/>
                        <a:pt x="957831" y="322691"/>
                      </a:cubicBezTo>
                      <a:lnTo>
                        <a:pt x="957831" y="322691"/>
                      </a:lnTo>
                      <a:cubicBezTo>
                        <a:pt x="952800" y="309754"/>
                        <a:pt x="943637" y="296818"/>
                        <a:pt x="931958" y="285139"/>
                      </a:cubicBezTo>
                      <a:lnTo>
                        <a:pt x="931958" y="285139"/>
                      </a:lnTo>
                      <a:cubicBezTo>
                        <a:pt x="920279" y="273461"/>
                        <a:pt x="907163" y="264297"/>
                        <a:pt x="898359" y="259266"/>
                      </a:cubicBezTo>
                      <a:lnTo>
                        <a:pt x="898359" y="259266"/>
                      </a:lnTo>
                      <a:cubicBezTo>
                        <a:pt x="888118" y="254954"/>
                        <a:pt x="888657" y="248846"/>
                        <a:pt x="885243" y="239503"/>
                      </a:cubicBezTo>
                      <a:lnTo>
                        <a:pt x="885243" y="239503"/>
                      </a:lnTo>
                      <a:cubicBezTo>
                        <a:pt x="882009" y="231417"/>
                        <a:pt x="873924" y="234651"/>
                        <a:pt x="872127" y="225847"/>
                      </a:cubicBezTo>
                      <a:lnTo>
                        <a:pt x="872127" y="225847"/>
                      </a:lnTo>
                      <a:cubicBezTo>
                        <a:pt x="872127" y="224410"/>
                        <a:pt x="872487" y="222973"/>
                        <a:pt x="873205" y="221535"/>
                      </a:cubicBezTo>
                      <a:lnTo>
                        <a:pt x="873205" y="221535"/>
                      </a:lnTo>
                      <a:cubicBezTo>
                        <a:pt x="874283" y="218840"/>
                        <a:pt x="874643" y="217044"/>
                        <a:pt x="874643" y="215606"/>
                      </a:cubicBezTo>
                      <a:lnTo>
                        <a:pt x="874643" y="215606"/>
                      </a:lnTo>
                      <a:cubicBezTo>
                        <a:pt x="874822" y="212372"/>
                        <a:pt x="872307" y="208599"/>
                        <a:pt x="870331" y="199076"/>
                      </a:cubicBezTo>
                      <a:lnTo>
                        <a:pt x="870331" y="199076"/>
                      </a:lnTo>
                      <a:cubicBezTo>
                        <a:pt x="867995" y="186859"/>
                        <a:pt x="861347" y="184164"/>
                        <a:pt x="857035" y="167454"/>
                      </a:cubicBezTo>
                      <a:lnTo>
                        <a:pt x="857035" y="167454"/>
                      </a:lnTo>
                      <a:cubicBezTo>
                        <a:pt x="851645" y="151463"/>
                        <a:pt x="848950" y="139246"/>
                        <a:pt x="847512" y="128106"/>
                      </a:cubicBezTo>
                      <a:lnTo>
                        <a:pt x="847512" y="128106"/>
                      </a:lnTo>
                      <a:cubicBezTo>
                        <a:pt x="848411" y="121638"/>
                        <a:pt x="834576" y="118584"/>
                        <a:pt x="829365" y="108163"/>
                      </a:cubicBezTo>
                      <a:lnTo>
                        <a:pt x="829365" y="108163"/>
                      </a:lnTo>
                      <a:cubicBezTo>
                        <a:pt x="828287" y="106366"/>
                        <a:pt x="827389" y="106006"/>
                        <a:pt x="825413" y="106006"/>
                      </a:cubicBezTo>
                      <a:lnTo>
                        <a:pt x="825413" y="106006"/>
                      </a:lnTo>
                      <a:cubicBezTo>
                        <a:pt x="821819" y="106006"/>
                        <a:pt x="816609" y="108702"/>
                        <a:pt x="811758" y="108881"/>
                      </a:cubicBezTo>
                      <a:lnTo>
                        <a:pt x="811758" y="108881"/>
                      </a:lnTo>
                      <a:cubicBezTo>
                        <a:pt x="809601" y="108881"/>
                        <a:pt x="807086" y="107983"/>
                        <a:pt x="805828" y="106006"/>
                      </a:cubicBezTo>
                      <a:lnTo>
                        <a:pt x="805828" y="106006"/>
                      </a:lnTo>
                      <a:cubicBezTo>
                        <a:pt x="800977" y="98999"/>
                        <a:pt x="801337" y="83547"/>
                        <a:pt x="799899" y="71689"/>
                      </a:cubicBezTo>
                      <a:lnTo>
                        <a:pt x="799899" y="71689"/>
                      </a:lnTo>
                      <a:cubicBezTo>
                        <a:pt x="797384" y="59292"/>
                        <a:pt x="783010" y="35216"/>
                        <a:pt x="779057" y="27490"/>
                      </a:cubicBezTo>
                      <a:lnTo>
                        <a:pt x="779057" y="27490"/>
                      </a:lnTo>
                      <a:cubicBezTo>
                        <a:pt x="773308" y="18506"/>
                        <a:pt x="774745" y="14014"/>
                        <a:pt x="767738" y="8265"/>
                      </a:cubicBezTo>
                      <a:lnTo>
                        <a:pt x="767738" y="8265"/>
                      </a:lnTo>
                      <a:cubicBezTo>
                        <a:pt x="765043" y="6109"/>
                        <a:pt x="763066" y="5570"/>
                        <a:pt x="762887" y="5570"/>
                      </a:cubicBezTo>
                      <a:lnTo>
                        <a:pt x="762887" y="5570"/>
                      </a:lnTo>
                      <a:cubicBezTo>
                        <a:pt x="762887" y="5570"/>
                        <a:pt x="762707" y="5570"/>
                        <a:pt x="761988" y="7546"/>
                      </a:cubicBezTo>
                      <a:lnTo>
                        <a:pt x="761988" y="7546"/>
                      </a:lnTo>
                      <a:cubicBezTo>
                        <a:pt x="761270" y="9702"/>
                        <a:pt x="760731" y="13475"/>
                        <a:pt x="759833" y="18686"/>
                      </a:cubicBezTo>
                      <a:lnTo>
                        <a:pt x="759833" y="18686"/>
                      </a:lnTo>
                      <a:cubicBezTo>
                        <a:pt x="756958" y="34317"/>
                        <a:pt x="753184" y="31083"/>
                        <a:pt x="752106" y="47793"/>
                      </a:cubicBezTo>
                      <a:lnTo>
                        <a:pt x="752106" y="47793"/>
                      </a:lnTo>
                      <a:cubicBezTo>
                        <a:pt x="749591" y="64682"/>
                        <a:pt x="747076" y="91094"/>
                        <a:pt x="747076" y="104210"/>
                      </a:cubicBezTo>
                      <a:lnTo>
                        <a:pt x="747076" y="104210"/>
                      </a:lnTo>
                      <a:cubicBezTo>
                        <a:pt x="747076" y="104210"/>
                        <a:pt x="747076" y="104389"/>
                        <a:pt x="747076" y="104569"/>
                      </a:cubicBezTo>
                      <a:lnTo>
                        <a:pt x="747076" y="104569"/>
                      </a:lnTo>
                      <a:cubicBezTo>
                        <a:pt x="747076" y="107264"/>
                        <a:pt x="747076" y="110139"/>
                        <a:pt x="747076" y="113373"/>
                      </a:cubicBezTo>
                      <a:lnTo>
                        <a:pt x="747076" y="113373"/>
                      </a:lnTo>
                      <a:cubicBezTo>
                        <a:pt x="747076" y="126130"/>
                        <a:pt x="746896" y="142300"/>
                        <a:pt x="745998" y="155237"/>
                      </a:cubicBezTo>
                      <a:lnTo>
                        <a:pt x="745998" y="155237"/>
                      </a:lnTo>
                      <a:cubicBezTo>
                        <a:pt x="744740" y="171587"/>
                        <a:pt x="740607" y="178773"/>
                        <a:pt x="734139" y="197100"/>
                      </a:cubicBezTo>
                      <a:lnTo>
                        <a:pt x="734139" y="197100"/>
                      </a:lnTo>
                      <a:cubicBezTo>
                        <a:pt x="728570" y="213809"/>
                        <a:pt x="726773" y="216684"/>
                        <a:pt x="713477" y="217403"/>
                      </a:cubicBezTo>
                      <a:lnTo>
                        <a:pt x="713477" y="217403"/>
                      </a:lnTo>
                      <a:cubicBezTo>
                        <a:pt x="712579" y="217403"/>
                        <a:pt x="711680" y="217583"/>
                        <a:pt x="710782" y="217583"/>
                      </a:cubicBezTo>
                      <a:lnTo>
                        <a:pt x="710782" y="217583"/>
                      </a:lnTo>
                      <a:cubicBezTo>
                        <a:pt x="697486" y="217583"/>
                        <a:pt x="689581" y="207521"/>
                        <a:pt x="682214" y="195124"/>
                      </a:cubicBezTo>
                      <a:lnTo>
                        <a:pt x="682214" y="195124"/>
                      </a:lnTo>
                      <a:cubicBezTo>
                        <a:pt x="675746" y="184523"/>
                        <a:pt x="653646" y="184523"/>
                        <a:pt x="644303" y="174282"/>
                      </a:cubicBezTo>
                      <a:lnTo>
                        <a:pt x="644303" y="174282"/>
                      </a:lnTo>
                      <a:cubicBezTo>
                        <a:pt x="637835" y="167634"/>
                        <a:pt x="625618" y="162783"/>
                        <a:pt x="618431" y="162962"/>
                      </a:cubicBezTo>
                      <a:lnTo>
                        <a:pt x="618431" y="162962"/>
                      </a:lnTo>
                      <a:cubicBezTo>
                        <a:pt x="617532" y="162962"/>
                        <a:pt x="616814" y="162962"/>
                        <a:pt x="615915" y="163142"/>
                      </a:cubicBezTo>
                      <a:lnTo>
                        <a:pt x="615915" y="163142"/>
                      </a:lnTo>
                      <a:cubicBezTo>
                        <a:pt x="615556" y="163142"/>
                        <a:pt x="615197" y="163142"/>
                        <a:pt x="614658" y="163142"/>
                      </a:cubicBezTo>
                      <a:lnTo>
                        <a:pt x="614658" y="163142"/>
                      </a:lnTo>
                      <a:cubicBezTo>
                        <a:pt x="604237" y="162783"/>
                        <a:pt x="588785" y="148768"/>
                        <a:pt x="580520" y="137988"/>
                      </a:cubicBezTo>
                      <a:lnTo>
                        <a:pt x="580520" y="137988"/>
                      </a:lnTo>
                      <a:cubicBezTo>
                        <a:pt x="577106" y="131879"/>
                        <a:pt x="575309" y="127028"/>
                        <a:pt x="575130" y="121997"/>
                      </a:cubicBezTo>
                      <a:lnTo>
                        <a:pt x="575130" y="121997"/>
                      </a:lnTo>
                      <a:cubicBezTo>
                        <a:pt x="575130" y="116966"/>
                        <a:pt x="577106" y="112295"/>
                        <a:pt x="580340" y="106366"/>
                      </a:cubicBezTo>
                      <a:lnTo>
                        <a:pt x="580340" y="106366"/>
                      </a:lnTo>
                      <a:cubicBezTo>
                        <a:pt x="582856" y="101155"/>
                        <a:pt x="583574" y="98101"/>
                        <a:pt x="583574" y="96664"/>
                      </a:cubicBezTo>
                      <a:lnTo>
                        <a:pt x="583574" y="96664"/>
                      </a:lnTo>
                      <a:cubicBezTo>
                        <a:pt x="583754" y="94687"/>
                        <a:pt x="582317" y="93789"/>
                        <a:pt x="579981" y="89656"/>
                      </a:cubicBezTo>
                      <a:lnTo>
                        <a:pt x="579981" y="89656"/>
                      </a:lnTo>
                      <a:cubicBezTo>
                        <a:pt x="579622" y="88578"/>
                        <a:pt x="579622" y="87321"/>
                        <a:pt x="579622" y="86243"/>
                      </a:cubicBezTo>
                      <a:lnTo>
                        <a:pt x="579622" y="86243"/>
                      </a:lnTo>
                      <a:cubicBezTo>
                        <a:pt x="579442" y="79954"/>
                        <a:pt x="584113" y="71689"/>
                        <a:pt x="595433" y="70431"/>
                      </a:cubicBezTo>
                      <a:lnTo>
                        <a:pt x="595433" y="70431"/>
                      </a:lnTo>
                      <a:cubicBezTo>
                        <a:pt x="603338" y="68994"/>
                        <a:pt x="602799" y="68814"/>
                        <a:pt x="603159" y="65221"/>
                      </a:cubicBezTo>
                      <a:lnTo>
                        <a:pt x="603159" y="65221"/>
                      </a:lnTo>
                      <a:cubicBezTo>
                        <a:pt x="603159" y="63424"/>
                        <a:pt x="602799" y="60729"/>
                        <a:pt x="602260" y="57315"/>
                      </a:cubicBezTo>
                      <a:lnTo>
                        <a:pt x="602260" y="57315"/>
                      </a:lnTo>
                      <a:cubicBezTo>
                        <a:pt x="602081" y="56417"/>
                        <a:pt x="602081" y="55519"/>
                        <a:pt x="602081" y="54800"/>
                      </a:cubicBezTo>
                      <a:lnTo>
                        <a:pt x="602081" y="54800"/>
                      </a:lnTo>
                      <a:cubicBezTo>
                        <a:pt x="602081" y="48332"/>
                        <a:pt x="606033" y="44559"/>
                        <a:pt x="606572" y="43660"/>
                      </a:cubicBezTo>
                      <a:lnTo>
                        <a:pt x="606572" y="43660"/>
                      </a:lnTo>
                      <a:cubicBezTo>
                        <a:pt x="606572" y="43660"/>
                        <a:pt x="606393" y="43301"/>
                        <a:pt x="606033" y="43121"/>
                      </a:cubicBezTo>
                      <a:lnTo>
                        <a:pt x="606033" y="43121"/>
                      </a:lnTo>
                      <a:cubicBezTo>
                        <a:pt x="604237" y="42043"/>
                        <a:pt x="602799" y="41504"/>
                        <a:pt x="601542" y="41504"/>
                      </a:cubicBezTo>
                      <a:lnTo>
                        <a:pt x="601542" y="41504"/>
                      </a:lnTo>
                      <a:cubicBezTo>
                        <a:pt x="599206" y="41504"/>
                        <a:pt x="597589" y="42942"/>
                        <a:pt x="596690" y="46535"/>
                      </a:cubicBezTo>
                      <a:lnTo>
                        <a:pt x="596690" y="46535"/>
                      </a:lnTo>
                      <a:cubicBezTo>
                        <a:pt x="596690" y="47613"/>
                        <a:pt x="596511" y="48511"/>
                        <a:pt x="596151" y="49410"/>
                      </a:cubicBezTo>
                      <a:lnTo>
                        <a:pt x="596151" y="49410"/>
                      </a:lnTo>
                      <a:lnTo>
                        <a:pt x="595612" y="52285"/>
                      </a:lnTo>
                      <a:lnTo>
                        <a:pt x="595073" y="51566"/>
                      </a:lnTo>
                      <a:cubicBezTo>
                        <a:pt x="593816" y="53183"/>
                        <a:pt x="591839" y="54261"/>
                        <a:pt x="589863" y="54261"/>
                      </a:cubicBezTo>
                      <a:lnTo>
                        <a:pt x="589863" y="54261"/>
                      </a:lnTo>
                      <a:cubicBezTo>
                        <a:pt x="586090" y="54261"/>
                        <a:pt x="582137" y="51386"/>
                        <a:pt x="581239" y="46715"/>
                      </a:cubicBezTo>
                      <a:lnTo>
                        <a:pt x="581239" y="46715"/>
                      </a:lnTo>
                      <a:cubicBezTo>
                        <a:pt x="581239" y="45996"/>
                        <a:pt x="577286" y="43840"/>
                        <a:pt x="570099" y="43481"/>
                      </a:cubicBezTo>
                      <a:lnTo>
                        <a:pt x="570099" y="43481"/>
                      </a:lnTo>
                      <a:cubicBezTo>
                        <a:pt x="563092" y="42762"/>
                        <a:pt x="554647" y="42942"/>
                        <a:pt x="547460" y="42223"/>
                      </a:cubicBezTo>
                      <a:lnTo>
                        <a:pt x="547460" y="42223"/>
                      </a:lnTo>
                      <a:cubicBezTo>
                        <a:pt x="535063" y="39348"/>
                        <a:pt x="520330" y="31443"/>
                        <a:pt x="512065" y="23178"/>
                      </a:cubicBezTo>
                      <a:lnTo>
                        <a:pt x="512065" y="23178"/>
                      </a:lnTo>
                      <a:cubicBezTo>
                        <a:pt x="505058" y="17248"/>
                        <a:pt x="503261" y="19764"/>
                        <a:pt x="484216" y="15811"/>
                      </a:cubicBezTo>
                      <a:lnTo>
                        <a:pt x="484216" y="15811"/>
                      </a:lnTo>
                      <a:cubicBezTo>
                        <a:pt x="481341" y="15272"/>
                        <a:pt x="479185" y="14913"/>
                        <a:pt x="477568" y="14733"/>
                      </a:cubicBezTo>
                      <a:lnTo>
                        <a:pt x="477568" y="14733"/>
                      </a:lnTo>
                      <a:cubicBezTo>
                        <a:pt x="477748" y="14913"/>
                        <a:pt x="477927" y="14913"/>
                        <a:pt x="478107" y="15092"/>
                      </a:cubicBezTo>
                      <a:lnTo>
                        <a:pt x="478107" y="15092"/>
                      </a:lnTo>
                      <a:cubicBezTo>
                        <a:pt x="480083" y="16350"/>
                        <a:pt x="482779" y="17788"/>
                        <a:pt x="486012" y="19045"/>
                      </a:cubicBezTo>
                      <a:lnTo>
                        <a:pt x="486012" y="19045"/>
                      </a:lnTo>
                      <a:cubicBezTo>
                        <a:pt x="495535" y="24256"/>
                        <a:pt x="494277" y="26412"/>
                        <a:pt x="497691" y="33599"/>
                      </a:cubicBezTo>
                      <a:lnTo>
                        <a:pt x="497691" y="33599"/>
                      </a:lnTo>
                      <a:cubicBezTo>
                        <a:pt x="499308" y="37551"/>
                        <a:pt x="500207" y="40606"/>
                        <a:pt x="500207" y="43121"/>
                      </a:cubicBezTo>
                      <a:lnTo>
                        <a:pt x="500207" y="43121"/>
                      </a:lnTo>
                      <a:cubicBezTo>
                        <a:pt x="500386" y="46894"/>
                        <a:pt x="497511" y="49589"/>
                        <a:pt x="494277" y="50308"/>
                      </a:cubicBezTo>
                      <a:lnTo>
                        <a:pt x="494277" y="50308"/>
                      </a:lnTo>
                      <a:cubicBezTo>
                        <a:pt x="493918" y="50308"/>
                        <a:pt x="493379" y="50488"/>
                        <a:pt x="492840" y="50488"/>
                      </a:cubicBezTo>
                      <a:lnTo>
                        <a:pt x="492840" y="50488"/>
                      </a:lnTo>
                      <a:cubicBezTo>
                        <a:pt x="485294" y="50128"/>
                        <a:pt x="473795" y="42223"/>
                        <a:pt x="463194" y="42403"/>
                      </a:cubicBezTo>
                      <a:lnTo>
                        <a:pt x="463194" y="42403"/>
                      </a:lnTo>
                      <a:cubicBezTo>
                        <a:pt x="462835" y="42223"/>
                        <a:pt x="462116" y="42223"/>
                        <a:pt x="461398" y="42223"/>
                      </a:cubicBezTo>
                      <a:lnTo>
                        <a:pt x="461398" y="42223"/>
                      </a:lnTo>
                      <a:cubicBezTo>
                        <a:pt x="451875" y="42043"/>
                        <a:pt x="437501" y="49769"/>
                        <a:pt x="434626" y="59292"/>
                      </a:cubicBezTo>
                      <a:lnTo>
                        <a:pt x="434626" y="59292"/>
                      </a:lnTo>
                      <a:cubicBezTo>
                        <a:pt x="432111" y="66658"/>
                        <a:pt x="429236" y="69353"/>
                        <a:pt x="429596" y="69533"/>
                      </a:cubicBezTo>
                      <a:lnTo>
                        <a:pt x="429596" y="69533"/>
                      </a:lnTo>
                      <a:cubicBezTo>
                        <a:pt x="429775" y="69533"/>
                        <a:pt x="429955" y="70611"/>
                        <a:pt x="433908" y="73845"/>
                      </a:cubicBezTo>
                      <a:lnTo>
                        <a:pt x="433908" y="73845"/>
                      </a:lnTo>
                      <a:cubicBezTo>
                        <a:pt x="436603" y="76361"/>
                        <a:pt x="438400" y="77439"/>
                        <a:pt x="438579" y="80493"/>
                      </a:cubicBezTo>
                      <a:lnTo>
                        <a:pt x="438579" y="80493"/>
                      </a:lnTo>
                      <a:cubicBezTo>
                        <a:pt x="437681" y="84805"/>
                        <a:pt x="434447" y="84266"/>
                        <a:pt x="432290" y="84805"/>
                      </a:cubicBezTo>
                      <a:lnTo>
                        <a:pt x="432290" y="84805"/>
                      </a:lnTo>
                      <a:cubicBezTo>
                        <a:pt x="429775" y="85165"/>
                        <a:pt x="426721" y="85344"/>
                        <a:pt x="423666" y="86243"/>
                      </a:cubicBezTo>
                      <a:lnTo>
                        <a:pt x="423666" y="86243"/>
                      </a:lnTo>
                      <a:cubicBezTo>
                        <a:pt x="417198" y="87321"/>
                        <a:pt x="418636" y="98999"/>
                        <a:pt x="417558" y="109600"/>
                      </a:cubicBezTo>
                      <a:lnTo>
                        <a:pt x="417558" y="109600"/>
                      </a:lnTo>
                      <a:cubicBezTo>
                        <a:pt x="417558" y="109600"/>
                        <a:pt x="417558" y="109780"/>
                        <a:pt x="417558" y="110139"/>
                      </a:cubicBezTo>
                      <a:lnTo>
                        <a:pt x="417558" y="110139"/>
                      </a:lnTo>
                      <a:cubicBezTo>
                        <a:pt x="417378" y="116068"/>
                        <a:pt x="425643" y="128645"/>
                        <a:pt x="426002" y="136730"/>
                      </a:cubicBezTo>
                      <a:lnTo>
                        <a:pt x="426002" y="136730"/>
                      </a:lnTo>
                      <a:cubicBezTo>
                        <a:pt x="426182" y="139425"/>
                        <a:pt x="424385" y="142660"/>
                        <a:pt x="420791" y="143378"/>
                      </a:cubicBezTo>
                      <a:lnTo>
                        <a:pt x="420791" y="143378"/>
                      </a:lnTo>
                      <a:cubicBezTo>
                        <a:pt x="420253" y="143378"/>
                        <a:pt x="419534" y="143558"/>
                        <a:pt x="418815" y="143558"/>
                      </a:cubicBezTo>
                      <a:lnTo>
                        <a:pt x="418815" y="143558"/>
                      </a:lnTo>
                      <a:cubicBezTo>
                        <a:pt x="409832" y="143378"/>
                        <a:pt x="402465" y="135652"/>
                        <a:pt x="393841" y="129543"/>
                      </a:cubicBezTo>
                      <a:lnTo>
                        <a:pt x="393841" y="129543"/>
                      </a:lnTo>
                      <a:cubicBezTo>
                        <a:pt x="391685" y="127567"/>
                        <a:pt x="390247" y="127028"/>
                        <a:pt x="389529" y="127208"/>
                      </a:cubicBezTo>
                      <a:lnTo>
                        <a:pt x="389529" y="127208"/>
                      </a:lnTo>
                      <a:cubicBezTo>
                        <a:pt x="387732" y="126489"/>
                        <a:pt x="384498" y="132778"/>
                        <a:pt x="380725" y="142300"/>
                      </a:cubicBezTo>
                      <a:lnTo>
                        <a:pt x="380725" y="142300"/>
                      </a:lnTo>
                      <a:cubicBezTo>
                        <a:pt x="378748" y="145354"/>
                        <a:pt x="377850" y="147510"/>
                        <a:pt x="374616" y="148050"/>
                      </a:cubicBezTo>
                      <a:lnTo>
                        <a:pt x="374616" y="148050"/>
                      </a:lnTo>
                      <a:cubicBezTo>
                        <a:pt x="367070" y="145354"/>
                        <a:pt x="369405" y="135472"/>
                        <a:pt x="365632" y="125950"/>
                      </a:cubicBezTo>
                      <a:lnTo>
                        <a:pt x="365632" y="125950"/>
                      </a:lnTo>
                      <a:cubicBezTo>
                        <a:pt x="362219" y="114271"/>
                        <a:pt x="347126" y="106186"/>
                        <a:pt x="337963" y="102413"/>
                      </a:cubicBezTo>
                      <a:lnTo>
                        <a:pt x="337963" y="102413"/>
                      </a:lnTo>
                      <a:cubicBezTo>
                        <a:pt x="337065" y="102054"/>
                        <a:pt x="336346" y="101694"/>
                        <a:pt x="335986" y="101694"/>
                      </a:cubicBezTo>
                      <a:lnTo>
                        <a:pt x="335986" y="101694"/>
                      </a:lnTo>
                      <a:cubicBezTo>
                        <a:pt x="335986" y="102054"/>
                        <a:pt x="335807" y="102592"/>
                        <a:pt x="335807" y="103132"/>
                      </a:cubicBezTo>
                      <a:lnTo>
                        <a:pt x="335807" y="103132"/>
                      </a:lnTo>
                      <a:cubicBezTo>
                        <a:pt x="335627" y="105108"/>
                        <a:pt x="334729" y="108881"/>
                        <a:pt x="330776" y="110498"/>
                      </a:cubicBezTo>
                      <a:lnTo>
                        <a:pt x="330776" y="110498"/>
                      </a:lnTo>
                      <a:cubicBezTo>
                        <a:pt x="329698" y="110858"/>
                        <a:pt x="328800" y="111217"/>
                        <a:pt x="327722" y="111217"/>
                      </a:cubicBezTo>
                      <a:lnTo>
                        <a:pt x="327722" y="111217"/>
                      </a:lnTo>
                      <a:cubicBezTo>
                        <a:pt x="320175" y="108881"/>
                        <a:pt x="323948" y="103132"/>
                        <a:pt x="319277" y="102233"/>
                      </a:cubicBezTo>
                      <a:lnTo>
                        <a:pt x="319277" y="102233"/>
                      </a:lnTo>
                      <a:cubicBezTo>
                        <a:pt x="318918" y="102054"/>
                        <a:pt x="318738" y="102054"/>
                        <a:pt x="318379" y="102054"/>
                      </a:cubicBezTo>
                      <a:lnTo>
                        <a:pt x="318379" y="102054"/>
                      </a:lnTo>
                      <a:cubicBezTo>
                        <a:pt x="315324" y="101155"/>
                        <a:pt x="307059" y="113013"/>
                        <a:pt x="299872" y="120919"/>
                      </a:cubicBezTo>
                      <a:lnTo>
                        <a:pt x="299872" y="120919"/>
                      </a:lnTo>
                      <a:cubicBezTo>
                        <a:pt x="294303" y="124872"/>
                        <a:pt x="291967" y="127926"/>
                        <a:pt x="291967" y="131340"/>
                      </a:cubicBezTo>
                      <a:lnTo>
                        <a:pt x="291967" y="131340"/>
                      </a:lnTo>
                      <a:cubicBezTo>
                        <a:pt x="291967" y="133496"/>
                        <a:pt x="292865" y="136371"/>
                        <a:pt x="295201" y="140144"/>
                      </a:cubicBezTo>
                      <a:lnTo>
                        <a:pt x="295201" y="140144"/>
                      </a:lnTo>
                      <a:cubicBezTo>
                        <a:pt x="298974" y="145714"/>
                        <a:pt x="301489" y="146792"/>
                        <a:pt x="302208" y="150745"/>
                      </a:cubicBezTo>
                      <a:lnTo>
                        <a:pt x="302208" y="150745"/>
                      </a:lnTo>
                      <a:cubicBezTo>
                        <a:pt x="301669" y="154338"/>
                        <a:pt x="299333" y="154698"/>
                        <a:pt x="296818" y="155775"/>
                      </a:cubicBezTo>
                      <a:lnTo>
                        <a:pt x="296818" y="155775"/>
                      </a:lnTo>
                      <a:cubicBezTo>
                        <a:pt x="288553" y="158830"/>
                        <a:pt x="284600" y="155775"/>
                        <a:pt x="281007" y="165119"/>
                      </a:cubicBezTo>
                      <a:lnTo>
                        <a:pt x="281007" y="165119"/>
                      </a:lnTo>
                      <a:cubicBezTo>
                        <a:pt x="280648" y="166017"/>
                        <a:pt x="280468" y="166735"/>
                        <a:pt x="280468" y="167454"/>
                      </a:cubicBezTo>
                      <a:lnTo>
                        <a:pt x="280468" y="167454"/>
                      </a:lnTo>
                      <a:cubicBezTo>
                        <a:pt x="279929" y="171766"/>
                        <a:pt x="286936" y="176258"/>
                        <a:pt x="287295" y="184343"/>
                      </a:cubicBezTo>
                      <a:lnTo>
                        <a:pt x="287295" y="184343"/>
                      </a:lnTo>
                      <a:cubicBezTo>
                        <a:pt x="287295" y="185781"/>
                        <a:pt x="287116" y="187218"/>
                        <a:pt x="286397" y="188835"/>
                      </a:cubicBezTo>
                      <a:lnTo>
                        <a:pt x="286397" y="188835"/>
                      </a:lnTo>
                      <a:cubicBezTo>
                        <a:pt x="285319" y="191530"/>
                        <a:pt x="283343" y="193686"/>
                        <a:pt x="280468" y="193686"/>
                      </a:cubicBezTo>
                      <a:lnTo>
                        <a:pt x="280468" y="193686"/>
                      </a:lnTo>
                      <a:cubicBezTo>
                        <a:pt x="273461" y="192968"/>
                        <a:pt x="268250" y="184703"/>
                        <a:pt x="256571" y="178055"/>
                      </a:cubicBezTo>
                      <a:lnTo>
                        <a:pt x="256571" y="178055"/>
                      </a:lnTo>
                      <a:cubicBezTo>
                        <a:pt x="255493" y="177516"/>
                        <a:pt x="254595" y="177156"/>
                        <a:pt x="254056" y="176977"/>
                      </a:cubicBezTo>
                      <a:lnTo>
                        <a:pt x="254056" y="176977"/>
                      </a:lnTo>
                      <a:cubicBezTo>
                        <a:pt x="254595" y="181109"/>
                        <a:pt x="260704" y="192608"/>
                        <a:pt x="260884" y="200693"/>
                      </a:cubicBezTo>
                      <a:lnTo>
                        <a:pt x="260884" y="200693"/>
                      </a:lnTo>
                      <a:cubicBezTo>
                        <a:pt x="260884" y="202131"/>
                        <a:pt x="260704" y="203388"/>
                        <a:pt x="260165" y="204826"/>
                      </a:cubicBezTo>
                      <a:lnTo>
                        <a:pt x="260165" y="204826"/>
                      </a:lnTo>
                      <a:cubicBezTo>
                        <a:pt x="259267" y="206802"/>
                        <a:pt x="257650" y="208599"/>
                        <a:pt x="255314" y="208599"/>
                      </a:cubicBezTo>
                      <a:lnTo>
                        <a:pt x="255314" y="208599"/>
                      </a:lnTo>
                      <a:cubicBezTo>
                        <a:pt x="247947" y="207162"/>
                        <a:pt x="245072" y="196561"/>
                        <a:pt x="237167" y="185062"/>
                      </a:cubicBezTo>
                      <a:lnTo>
                        <a:pt x="237167" y="185062"/>
                      </a:lnTo>
                      <a:cubicBezTo>
                        <a:pt x="235011" y="180929"/>
                        <a:pt x="233394" y="180390"/>
                        <a:pt x="233394" y="180390"/>
                      </a:cubicBezTo>
                      <a:lnTo>
                        <a:pt x="233394" y="180390"/>
                      </a:lnTo>
                      <a:cubicBezTo>
                        <a:pt x="233394" y="180390"/>
                        <a:pt x="231597" y="181469"/>
                        <a:pt x="230339" y="184703"/>
                      </a:cubicBezTo>
                      <a:lnTo>
                        <a:pt x="230339" y="184703"/>
                      </a:lnTo>
                      <a:cubicBezTo>
                        <a:pt x="228902" y="187757"/>
                        <a:pt x="227465" y="191889"/>
                        <a:pt x="225848" y="195842"/>
                      </a:cubicBezTo>
                      <a:lnTo>
                        <a:pt x="225848" y="195842"/>
                      </a:lnTo>
                      <a:cubicBezTo>
                        <a:pt x="222973" y="200154"/>
                        <a:pt x="221356" y="205904"/>
                        <a:pt x="221356" y="212192"/>
                      </a:cubicBezTo>
                      <a:lnTo>
                        <a:pt x="221356" y="212192"/>
                      </a:lnTo>
                      <a:cubicBezTo>
                        <a:pt x="221356" y="216505"/>
                        <a:pt x="222074" y="220996"/>
                        <a:pt x="223512" y="225129"/>
                      </a:cubicBezTo>
                      <a:lnTo>
                        <a:pt x="223512" y="225129"/>
                      </a:lnTo>
                      <a:cubicBezTo>
                        <a:pt x="224770" y="228004"/>
                        <a:pt x="225488" y="230339"/>
                        <a:pt x="225488" y="232495"/>
                      </a:cubicBezTo>
                      <a:lnTo>
                        <a:pt x="225488" y="232495"/>
                      </a:lnTo>
                      <a:cubicBezTo>
                        <a:pt x="224949" y="240940"/>
                        <a:pt x="216684" y="241479"/>
                        <a:pt x="210755" y="244354"/>
                      </a:cubicBezTo>
                      <a:lnTo>
                        <a:pt x="210755" y="244354"/>
                      </a:lnTo>
                      <a:cubicBezTo>
                        <a:pt x="203209" y="248306"/>
                        <a:pt x="202670" y="260704"/>
                        <a:pt x="200154" y="273640"/>
                      </a:cubicBezTo>
                      <a:lnTo>
                        <a:pt x="200154" y="273640"/>
                      </a:lnTo>
                      <a:cubicBezTo>
                        <a:pt x="195483" y="285858"/>
                        <a:pt x="181109" y="292506"/>
                        <a:pt x="159728" y="293943"/>
                      </a:cubicBezTo>
                      <a:lnTo>
                        <a:pt x="159728" y="293943"/>
                      </a:lnTo>
                      <a:cubicBezTo>
                        <a:pt x="140324" y="295021"/>
                        <a:pt x="130262" y="314246"/>
                        <a:pt x="113193" y="320535"/>
                      </a:cubicBezTo>
                      <a:lnTo>
                        <a:pt x="113193" y="320535"/>
                      </a:lnTo>
                      <a:cubicBezTo>
                        <a:pt x="106186" y="323230"/>
                        <a:pt x="102054" y="324308"/>
                        <a:pt x="98460" y="324308"/>
                      </a:cubicBezTo>
                      <a:lnTo>
                        <a:pt x="98460" y="324308"/>
                      </a:lnTo>
                      <a:cubicBezTo>
                        <a:pt x="93250" y="324128"/>
                        <a:pt x="91094" y="321972"/>
                        <a:pt x="85165" y="320714"/>
                      </a:cubicBezTo>
                      <a:lnTo>
                        <a:pt x="85165" y="320714"/>
                      </a:lnTo>
                      <a:cubicBezTo>
                        <a:pt x="83548" y="320175"/>
                        <a:pt x="82290" y="320175"/>
                        <a:pt x="81212" y="320175"/>
                      </a:cubicBezTo>
                      <a:lnTo>
                        <a:pt x="81212" y="320175"/>
                      </a:lnTo>
                      <a:cubicBezTo>
                        <a:pt x="77079" y="319816"/>
                        <a:pt x="75642" y="323948"/>
                        <a:pt x="66299" y="332393"/>
                      </a:cubicBezTo>
                      <a:lnTo>
                        <a:pt x="66299" y="332393"/>
                      </a:lnTo>
                      <a:cubicBezTo>
                        <a:pt x="54620" y="340299"/>
                        <a:pt x="38989" y="353594"/>
                        <a:pt x="26052" y="358086"/>
                      </a:cubicBezTo>
                      <a:lnTo>
                        <a:pt x="26052" y="358086"/>
                      </a:lnTo>
                      <a:cubicBezTo>
                        <a:pt x="21022" y="359703"/>
                        <a:pt x="22100" y="359344"/>
                        <a:pt x="21740" y="361500"/>
                      </a:cubicBezTo>
                      <a:lnTo>
                        <a:pt x="21740" y="361500"/>
                      </a:lnTo>
                      <a:cubicBezTo>
                        <a:pt x="21740" y="362937"/>
                        <a:pt x="22100" y="365453"/>
                        <a:pt x="22100" y="368866"/>
                      </a:cubicBezTo>
                      <a:lnTo>
                        <a:pt x="22100" y="368866"/>
                      </a:lnTo>
                      <a:cubicBezTo>
                        <a:pt x="22100" y="370843"/>
                        <a:pt x="21920" y="373358"/>
                        <a:pt x="21381" y="376233"/>
                      </a:cubicBezTo>
                      <a:lnTo>
                        <a:pt x="21381" y="376233"/>
                      </a:lnTo>
                      <a:cubicBezTo>
                        <a:pt x="20303" y="379108"/>
                        <a:pt x="21022" y="381264"/>
                        <a:pt x="17069" y="382342"/>
                      </a:cubicBezTo>
                      <a:lnTo>
                        <a:pt x="17069" y="382342"/>
                      </a:lnTo>
                      <a:cubicBezTo>
                        <a:pt x="12038" y="380725"/>
                        <a:pt x="13116" y="377491"/>
                        <a:pt x="11319" y="373538"/>
                      </a:cubicBezTo>
                      <a:lnTo>
                        <a:pt x="11319" y="373538"/>
                      </a:lnTo>
                      <a:cubicBezTo>
                        <a:pt x="10062" y="369405"/>
                        <a:pt x="8804" y="364554"/>
                        <a:pt x="7187" y="360422"/>
                      </a:cubicBezTo>
                      <a:lnTo>
                        <a:pt x="7187" y="360422"/>
                      </a:lnTo>
                      <a:cubicBezTo>
                        <a:pt x="7007" y="360062"/>
                        <a:pt x="7007" y="359523"/>
                        <a:pt x="6828" y="359164"/>
                      </a:cubicBezTo>
                      <a:lnTo>
                        <a:pt x="6828" y="359164"/>
                      </a:lnTo>
                      <a:cubicBezTo>
                        <a:pt x="6828" y="359164"/>
                        <a:pt x="6828" y="359164"/>
                        <a:pt x="6828" y="359164"/>
                      </a:cubicBezTo>
                      <a:lnTo>
                        <a:pt x="6828" y="359164"/>
                      </a:lnTo>
                      <a:cubicBezTo>
                        <a:pt x="6828" y="361320"/>
                        <a:pt x="7187" y="364375"/>
                        <a:pt x="8265" y="368507"/>
                      </a:cubicBezTo>
                      <a:lnTo>
                        <a:pt x="8265" y="368507"/>
                      </a:lnTo>
                      <a:cubicBezTo>
                        <a:pt x="10062" y="378748"/>
                        <a:pt x="12757" y="395099"/>
                        <a:pt x="12757" y="408215"/>
                      </a:cubicBezTo>
                      <a:lnTo>
                        <a:pt x="12757" y="408215"/>
                      </a:lnTo>
                      <a:cubicBezTo>
                        <a:pt x="12757" y="413784"/>
                        <a:pt x="12397" y="418815"/>
                        <a:pt x="11140" y="422588"/>
                      </a:cubicBezTo>
                      <a:lnTo>
                        <a:pt x="11140" y="422588"/>
                      </a:lnTo>
                      <a:cubicBezTo>
                        <a:pt x="9523" y="429775"/>
                        <a:pt x="7546" y="435345"/>
                        <a:pt x="7726" y="441813"/>
                      </a:cubicBezTo>
                      <a:lnTo>
                        <a:pt x="7726" y="441813"/>
                      </a:lnTo>
                      <a:cubicBezTo>
                        <a:pt x="7726" y="446305"/>
                        <a:pt x="8624" y="451516"/>
                        <a:pt x="11319" y="458343"/>
                      </a:cubicBezTo>
                      <a:lnTo>
                        <a:pt x="11319" y="458343"/>
                      </a:lnTo>
                      <a:cubicBezTo>
                        <a:pt x="17967" y="476849"/>
                        <a:pt x="19225" y="480982"/>
                        <a:pt x="24615" y="495715"/>
                      </a:cubicBezTo>
                      <a:lnTo>
                        <a:pt x="24615" y="495715"/>
                      </a:lnTo>
                      <a:cubicBezTo>
                        <a:pt x="25693" y="499308"/>
                        <a:pt x="26232" y="501464"/>
                        <a:pt x="26232" y="503441"/>
                      </a:cubicBezTo>
                      <a:lnTo>
                        <a:pt x="26232" y="503441"/>
                      </a:lnTo>
                      <a:cubicBezTo>
                        <a:pt x="26232" y="504159"/>
                        <a:pt x="25693" y="507034"/>
                        <a:pt x="23178" y="507034"/>
                      </a:cubicBezTo>
                      <a:lnTo>
                        <a:pt x="23178" y="507034"/>
                      </a:lnTo>
                      <a:cubicBezTo>
                        <a:pt x="18866" y="506136"/>
                        <a:pt x="17428" y="502722"/>
                        <a:pt x="12397" y="498230"/>
                      </a:cubicBezTo>
                      <a:lnTo>
                        <a:pt x="12397" y="498230"/>
                      </a:lnTo>
                      <a:cubicBezTo>
                        <a:pt x="11858" y="497691"/>
                        <a:pt x="11319" y="497152"/>
                        <a:pt x="10960" y="496793"/>
                      </a:cubicBezTo>
                      <a:lnTo>
                        <a:pt x="10960" y="496793"/>
                      </a:lnTo>
                      <a:cubicBezTo>
                        <a:pt x="11319" y="498230"/>
                        <a:pt x="11858" y="500386"/>
                        <a:pt x="12577" y="502183"/>
                      </a:cubicBezTo>
                      <a:lnTo>
                        <a:pt x="12577" y="502183"/>
                      </a:lnTo>
                      <a:cubicBezTo>
                        <a:pt x="14733" y="507753"/>
                        <a:pt x="18147" y="509010"/>
                        <a:pt x="30365" y="519611"/>
                      </a:cubicBezTo>
                      <a:lnTo>
                        <a:pt x="30365" y="519611"/>
                      </a:lnTo>
                      <a:cubicBezTo>
                        <a:pt x="43301" y="529853"/>
                        <a:pt x="38091" y="537938"/>
                        <a:pt x="43121" y="549976"/>
                      </a:cubicBezTo>
                      <a:lnTo>
                        <a:pt x="43121" y="549976"/>
                      </a:lnTo>
                      <a:cubicBezTo>
                        <a:pt x="47254" y="562373"/>
                        <a:pt x="47254" y="571177"/>
                        <a:pt x="54980" y="584113"/>
                      </a:cubicBezTo>
                      <a:lnTo>
                        <a:pt x="54980" y="584113"/>
                      </a:lnTo>
                      <a:cubicBezTo>
                        <a:pt x="62885" y="598667"/>
                        <a:pt x="69713" y="612142"/>
                        <a:pt x="75103" y="628313"/>
                      </a:cubicBezTo>
                      <a:lnTo>
                        <a:pt x="75103" y="628313"/>
                      </a:lnTo>
                      <a:cubicBezTo>
                        <a:pt x="80313" y="642686"/>
                        <a:pt x="88219" y="658497"/>
                        <a:pt x="97382" y="674309"/>
                      </a:cubicBezTo>
                      <a:lnTo>
                        <a:pt x="97382" y="674309"/>
                      </a:lnTo>
                      <a:cubicBezTo>
                        <a:pt x="102772" y="683472"/>
                        <a:pt x="104030" y="692815"/>
                        <a:pt x="104030" y="701259"/>
                      </a:cubicBezTo>
                      <a:lnTo>
                        <a:pt x="104030" y="701259"/>
                      </a:lnTo>
                      <a:cubicBezTo>
                        <a:pt x="104030" y="708267"/>
                        <a:pt x="103311" y="714735"/>
                        <a:pt x="103311" y="720484"/>
                      </a:cubicBezTo>
                      <a:lnTo>
                        <a:pt x="103311" y="720484"/>
                      </a:lnTo>
                      <a:lnTo>
                        <a:pt x="103311" y="720484"/>
                      </a:lnTo>
                      <a:lnTo>
                        <a:pt x="100796" y="720664"/>
                      </a:lnTo>
                      <a:lnTo>
                        <a:pt x="103311" y="720844"/>
                      </a:lnTo>
                      <a:cubicBezTo>
                        <a:pt x="102952" y="731983"/>
                        <a:pt x="100257" y="737194"/>
                        <a:pt x="91633" y="736475"/>
                      </a:cubicBezTo>
                      <a:lnTo>
                        <a:pt x="91633" y="736475"/>
                      </a:lnTo>
                      <a:cubicBezTo>
                        <a:pt x="90195" y="736475"/>
                        <a:pt x="89297" y="736655"/>
                        <a:pt x="88758" y="736655"/>
                      </a:cubicBezTo>
                      <a:lnTo>
                        <a:pt x="88758" y="736655"/>
                      </a:lnTo>
                      <a:cubicBezTo>
                        <a:pt x="88758" y="738092"/>
                        <a:pt x="90734" y="742764"/>
                        <a:pt x="91453" y="749771"/>
                      </a:cubicBezTo>
                      <a:lnTo>
                        <a:pt x="91453" y="749771"/>
                      </a:lnTo>
                      <a:cubicBezTo>
                        <a:pt x="91812" y="760731"/>
                        <a:pt x="93789" y="758934"/>
                        <a:pt x="106007" y="767378"/>
                      </a:cubicBezTo>
                      <a:lnTo>
                        <a:pt x="106007" y="767378"/>
                      </a:lnTo>
                      <a:cubicBezTo>
                        <a:pt x="118045" y="774026"/>
                        <a:pt x="123794" y="777620"/>
                        <a:pt x="139246" y="778878"/>
                      </a:cubicBezTo>
                      <a:lnTo>
                        <a:pt x="139246" y="778878"/>
                      </a:lnTo>
                      <a:cubicBezTo>
                        <a:pt x="141761" y="779057"/>
                        <a:pt x="143738" y="779237"/>
                        <a:pt x="145534" y="779237"/>
                      </a:cubicBezTo>
                      <a:lnTo>
                        <a:pt x="145534" y="779237"/>
                      </a:lnTo>
                      <a:cubicBezTo>
                        <a:pt x="153979" y="779057"/>
                        <a:pt x="155596" y="777261"/>
                        <a:pt x="161346" y="774026"/>
                      </a:cubicBezTo>
                      <a:lnTo>
                        <a:pt x="161346" y="774026"/>
                      </a:lnTo>
                      <a:cubicBezTo>
                        <a:pt x="168173" y="769894"/>
                        <a:pt x="185062" y="760551"/>
                        <a:pt x="191710" y="758036"/>
                      </a:cubicBezTo>
                      <a:lnTo>
                        <a:pt x="191710" y="758036"/>
                      </a:lnTo>
                      <a:cubicBezTo>
                        <a:pt x="198897" y="753724"/>
                        <a:pt x="201592" y="754442"/>
                        <a:pt x="208060" y="744021"/>
                      </a:cubicBezTo>
                      <a:lnTo>
                        <a:pt x="208060" y="744021"/>
                      </a:lnTo>
                      <a:cubicBezTo>
                        <a:pt x="216684" y="732882"/>
                        <a:pt x="244174" y="733960"/>
                        <a:pt x="253517" y="733600"/>
                      </a:cubicBezTo>
                      <a:lnTo>
                        <a:pt x="253517" y="733600"/>
                      </a:lnTo>
                      <a:cubicBezTo>
                        <a:pt x="260704" y="733780"/>
                        <a:pt x="265555" y="738452"/>
                        <a:pt x="267891" y="738092"/>
                      </a:cubicBezTo>
                      <a:lnTo>
                        <a:pt x="267891" y="738092"/>
                      </a:lnTo>
                      <a:cubicBezTo>
                        <a:pt x="268609" y="738092"/>
                        <a:pt x="269149" y="737913"/>
                        <a:pt x="270586" y="736655"/>
                      </a:cubicBezTo>
                      <a:lnTo>
                        <a:pt x="270586" y="736655"/>
                      </a:lnTo>
                      <a:cubicBezTo>
                        <a:pt x="277054" y="732702"/>
                        <a:pt x="281007" y="730007"/>
                        <a:pt x="281007" y="730007"/>
                      </a:cubicBezTo>
                      <a:lnTo>
                        <a:pt x="281007" y="730007"/>
                      </a:lnTo>
                      <a:lnTo>
                        <a:pt x="282624" y="728929"/>
                      </a:lnTo>
                      <a:lnTo>
                        <a:pt x="284061" y="730007"/>
                      </a:lnTo>
                      <a:cubicBezTo>
                        <a:pt x="284061" y="730007"/>
                        <a:pt x="285858" y="731444"/>
                        <a:pt x="288553" y="732702"/>
                      </a:cubicBezTo>
                      <a:lnTo>
                        <a:pt x="288553" y="732702"/>
                      </a:lnTo>
                      <a:cubicBezTo>
                        <a:pt x="291248" y="734139"/>
                        <a:pt x="294662" y="735577"/>
                        <a:pt x="297896" y="735577"/>
                      </a:cubicBezTo>
                      <a:lnTo>
                        <a:pt x="297896" y="735577"/>
                      </a:lnTo>
                      <a:cubicBezTo>
                        <a:pt x="299872" y="735577"/>
                        <a:pt x="301849" y="735218"/>
                        <a:pt x="303646" y="733780"/>
                      </a:cubicBezTo>
                      <a:lnTo>
                        <a:pt x="303646" y="733780"/>
                      </a:lnTo>
                      <a:cubicBezTo>
                        <a:pt x="312988" y="728030"/>
                        <a:pt x="310114" y="721562"/>
                        <a:pt x="314606" y="710782"/>
                      </a:cubicBezTo>
                      <a:lnTo>
                        <a:pt x="314606" y="710782"/>
                      </a:lnTo>
                      <a:cubicBezTo>
                        <a:pt x="321074" y="700002"/>
                        <a:pt x="343353" y="691198"/>
                        <a:pt x="355032" y="683292"/>
                      </a:cubicBezTo>
                      <a:lnTo>
                        <a:pt x="355032" y="683292"/>
                      </a:lnTo>
                      <a:cubicBezTo>
                        <a:pt x="359703" y="680597"/>
                        <a:pt x="365812" y="680058"/>
                        <a:pt x="372101" y="680058"/>
                      </a:cubicBezTo>
                      <a:lnTo>
                        <a:pt x="372101" y="680058"/>
                      </a:lnTo>
                      <a:cubicBezTo>
                        <a:pt x="379287" y="680058"/>
                        <a:pt x="387013" y="680776"/>
                        <a:pt x="394021" y="680776"/>
                      </a:cubicBezTo>
                      <a:lnTo>
                        <a:pt x="394021" y="680776"/>
                      </a:lnTo>
                      <a:cubicBezTo>
                        <a:pt x="399411" y="680776"/>
                        <a:pt x="404442" y="680238"/>
                        <a:pt x="407855" y="678980"/>
                      </a:cubicBezTo>
                      <a:lnTo>
                        <a:pt x="407855" y="678980"/>
                      </a:lnTo>
                      <a:cubicBezTo>
                        <a:pt x="422049" y="672332"/>
                        <a:pt x="436423" y="663169"/>
                        <a:pt x="446125" y="657599"/>
                      </a:cubicBezTo>
                      <a:lnTo>
                        <a:pt x="446125" y="657599"/>
                      </a:lnTo>
                      <a:cubicBezTo>
                        <a:pt x="454749" y="653826"/>
                        <a:pt x="474693" y="650412"/>
                        <a:pt x="487090" y="650412"/>
                      </a:cubicBezTo>
                      <a:lnTo>
                        <a:pt x="487090" y="650412"/>
                      </a:lnTo>
                      <a:cubicBezTo>
                        <a:pt x="489067" y="650412"/>
                        <a:pt x="490684" y="650592"/>
                        <a:pt x="492660" y="650772"/>
                      </a:cubicBezTo>
                      <a:lnTo>
                        <a:pt x="492660" y="650772"/>
                      </a:lnTo>
                      <a:cubicBezTo>
                        <a:pt x="502363" y="653467"/>
                        <a:pt x="508471" y="657958"/>
                        <a:pt x="514940" y="666044"/>
                      </a:cubicBezTo>
                      <a:lnTo>
                        <a:pt x="514940" y="666044"/>
                      </a:lnTo>
                      <a:cubicBezTo>
                        <a:pt x="521048" y="672332"/>
                        <a:pt x="534883" y="673231"/>
                        <a:pt x="547460" y="673051"/>
                      </a:cubicBezTo>
                      <a:lnTo>
                        <a:pt x="547460" y="673051"/>
                      </a:lnTo>
                      <a:cubicBezTo>
                        <a:pt x="548359" y="673051"/>
                        <a:pt x="549257" y="673051"/>
                        <a:pt x="550335" y="673051"/>
                      </a:cubicBezTo>
                      <a:lnTo>
                        <a:pt x="550335" y="673051"/>
                      </a:lnTo>
                      <a:cubicBezTo>
                        <a:pt x="564170" y="674848"/>
                        <a:pt x="575848" y="686347"/>
                        <a:pt x="576567" y="694612"/>
                      </a:cubicBezTo>
                      <a:lnTo>
                        <a:pt x="576567" y="694612"/>
                      </a:lnTo>
                      <a:cubicBezTo>
                        <a:pt x="576567" y="695151"/>
                        <a:pt x="576567" y="695510"/>
                        <a:pt x="576387" y="696229"/>
                      </a:cubicBezTo>
                      <a:lnTo>
                        <a:pt x="576387" y="696229"/>
                      </a:lnTo>
                      <a:cubicBezTo>
                        <a:pt x="576208" y="696768"/>
                        <a:pt x="576208" y="697307"/>
                        <a:pt x="576208" y="697846"/>
                      </a:cubicBezTo>
                      <a:lnTo>
                        <a:pt x="576208" y="697846"/>
                      </a:lnTo>
                      <a:cubicBezTo>
                        <a:pt x="575848" y="699642"/>
                        <a:pt x="578004" y="701619"/>
                        <a:pt x="585191" y="708446"/>
                      </a:cubicBezTo>
                      <a:lnTo>
                        <a:pt x="585191" y="708446"/>
                      </a:lnTo>
                      <a:cubicBezTo>
                        <a:pt x="593277" y="717969"/>
                        <a:pt x="601542" y="730007"/>
                        <a:pt x="604237" y="742404"/>
                      </a:cubicBezTo>
                      <a:lnTo>
                        <a:pt x="604237" y="742404"/>
                      </a:lnTo>
                      <a:cubicBezTo>
                        <a:pt x="608369" y="754802"/>
                        <a:pt x="603698" y="761090"/>
                        <a:pt x="610705" y="763426"/>
                      </a:cubicBezTo>
                      <a:lnTo>
                        <a:pt x="610705" y="763426"/>
                      </a:lnTo>
                      <a:cubicBezTo>
                        <a:pt x="611962" y="763965"/>
                        <a:pt x="612861" y="764145"/>
                        <a:pt x="613041" y="764145"/>
                      </a:cubicBezTo>
                      <a:lnTo>
                        <a:pt x="613041" y="764145"/>
                      </a:lnTo>
                      <a:cubicBezTo>
                        <a:pt x="613580" y="764145"/>
                        <a:pt x="613759" y="764324"/>
                        <a:pt x="614298" y="761090"/>
                      </a:cubicBezTo>
                      <a:lnTo>
                        <a:pt x="614298" y="761090"/>
                      </a:lnTo>
                      <a:cubicBezTo>
                        <a:pt x="614658" y="758216"/>
                        <a:pt x="614478" y="753903"/>
                        <a:pt x="615017" y="749591"/>
                      </a:cubicBezTo>
                      <a:lnTo>
                        <a:pt x="615017" y="749591"/>
                      </a:lnTo>
                      <a:cubicBezTo>
                        <a:pt x="617532" y="737553"/>
                        <a:pt x="637476" y="730726"/>
                        <a:pt x="648975" y="721203"/>
                      </a:cubicBezTo>
                      <a:lnTo>
                        <a:pt x="648975" y="721203"/>
                      </a:lnTo>
                      <a:cubicBezTo>
                        <a:pt x="660474" y="713837"/>
                        <a:pt x="654365" y="690659"/>
                        <a:pt x="661372" y="676644"/>
                      </a:cubicBezTo>
                      <a:lnTo>
                        <a:pt x="661372" y="676644"/>
                      </a:lnTo>
                      <a:cubicBezTo>
                        <a:pt x="662810" y="674668"/>
                        <a:pt x="664247" y="673051"/>
                        <a:pt x="666762" y="672871"/>
                      </a:cubicBezTo>
                      <a:lnTo>
                        <a:pt x="666762" y="672871"/>
                      </a:lnTo>
                      <a:cubicBezTo>
                        <a:pt x="674309" y="675027"/>
                        <a:pt x="672512" y="684011"/>
                        <a:pt x="673410" y="693893"/>
                      </a:cubicBezTo>
                      <a:lnTo>
                        <a:pt x="673410" y="693893"/>
                      </a:lnTo>
                      <a:cubicBezTo>
                        <a:pt x="673410" y="698924"/>
                        <a:pt x="673231" y="704134"/>
                        <a:pt x="672871" y="708806"/>
                      </a:cubicBezTo>
                      <a:lnTo>
                        <a:pt x="672871" y="708806"/>
                      </a:lnTo>
                      <a:cubicBezTo>
                        <a:pt x="672871" y="708806"/>
                        <a:pt x="672871" y="708806"/>
                        <a:pt x="672871" y="708806"/>
                      </a:cubicBezTo>
                      <a:lnTo>
                        <a:pt x="672871" y="708806"/>
                      </a:lnTo>
                      <a:cubicBezTo>
                        <a:pt x="672871" y="708806"/>
                        <a:pt x="672871" y="708806"/>
                        <a:pt x="672871" y="708985"/>
                      </a:cubicBezTo>
                      <a:lnTo>
                        <a:pt x="672871" y="708985"/>
                      </a:lnTo>
                      <a:cubicBezTo>
                        <a:pt x="672871" y="725515"/>
                        <a:pt x="666223" y="745638"/>
                        <a:pt x="655443" y="761809"/>
                      </a:cubicBezTo>
                      <a:lnTo>
                        <a:pt x="655443" y="761809"/>
                      </a:lnTo>
                      <a:cubicBezTo>
                        <a:pt x="653107" y="765043"/>
                        <a:pt x="651490" y="767558"/>
                        <a:pt x="650412" y="769355"/>
                      </a:cubicBezTo>
                      <a:lnTo>
                        <a:pt x="650412" y="769355"/>
                      </a:lnTo>
                      <a:cubicBezTo>
                        <a:pt x="651670" y="768816"/>
                        <a:pt x="653107" y="768097"/>
                        <a:pt x="654724" y="767378"/>
                      </a:cubicBezTo>
                      <a:lnTo>
                        <a:pt x="654724" y="767378"/>
                      </a:lnTo>
                      <a:cubicBezTo>
                        <a:pt x="666403" y="760731"/>
                        <a:pt x="670536" y="756419"/>
                        <a:pt x="673231" y="744919"/>
                      </a:cubicBezTo>
                      <a:lnTo>
                        <a:pt x="673231" y="744919"/>
                      </a:lnTo>
                      <a:cubicBezTo>
                        <a:pt x="673949" y="742404"/>
                        <a:pt x="675566" y="740069"/>
                        <a:pt x="678261" y="740069"/>
                      </a:cubicBezTo>
                      <a:lnTo>
                        <a:pt x="678261" y="740069"/>
                      </a:lnTo>
                      <a:cubicBezTo>
                        <a:pt x="685987" y="741865"/>
                        <a:pt x="688862" y="754622"/>
                        <a:pt x="689760" y="764324"/>
                      </a:cubicBezTo>
                      <a:lnTo>
                        <a:pt x="689760" y="764324"/>
                      </a:lnTo>
                      <a:cubicBezTo>
                        <a:pt x="689760" y="766480"/>
                        <a:pt x="689581" y="768636"/>
                        <a:pt x="688682" y="770792"/>
                      </a:cubicBezTo>
                      <a:lnTo>
                        <a:pt x="688682" y="770792"/>
                      </a:lnTo>
                      <a:cubicBezTo>
                        <a:pt x="688323" y="771331"/>
                        <a:pt x="688323" y="772050"/>
                        <a:pt x="688323" y="772409"/>
                      </a:cubicBezTo>
                      <a:lnTo>
                        <a:pt x="688323" y="772409"/>
                      </a:lnTo>
                      <a:cubicBezTo>
                        <a:pt x="688323" y="774026"/>
                        <a:pt x="690120" y="775823"/>
                        <a:pt x="693713" y="776003"/>
                      </a:cubicBezTo>
                      <a:lnTo>
                        <a:pt x="693713" y="776003"/>
                      </a:lnTo>
                      <a:cubicBezTo>
                        <a:pt x="696229" y="776003"/>
                        <a:pt x="699283" y="774925"/>
                        <a:pt x="701619" y="772230"/>
                      </a:cubicBezTo>
                      <a:lnTo>
                        <a:pt x="701619" y="772230"/>
                      </a:lnTo>
                      <a:cubicBezTo>
                        <a:pt x="703056" y="770253"/>
                        <a:pt x="703955" y="768636"/>
                        <a:pt x="706650" y="768456"/>
                      </a:cubicBezTo>
                      <a:lnTo>
                        <a:pt x="706650" y="768456"/>
                      </a:lnTo>
                      <a:cubicBezTo>
                        <a:pt x="712219" y="770073"/>
                        <a:pt x="710602" y="774026"/>
                        <a:pt x="712040" y="778518"/>
                      </a:cubicBezTo>
                      <a:lnTo>
                        <a:pt x="712040" y="778518"/>
                      </a:lnTo>
                      <a:cubicBezTo>
                        <a:pt x="712938" y="783190"/>
                        <a:pt x="714016" y="788939"/>
                        <a:pt x="716711" y="794150"/>
                      </a:cubicBezTo>
                      <a:lnTo>
                        <a:pt x="716711" y="794150"/>
                      </a:lnTo>
                      <a:cubicBezTo>
                        <a:pt x="722101" y="808883"/>
                        <a:pt x="723539" y="815710"/>
                        <a:pt x="728749" y="835294"/>
                      </a:cubicBezTo>
                      <a:lnTo>
                        <a:pt x="728749" y="835294"/>
                      </a:lnTo>
                      <a:cubicBezTo>
                        <a:pt x="735217" y="852902"/>
                        <a:pt x="744021" y="854699"/>
                        <a:pt x="761090" y="858831"/>
                      </a:cubicBezTo>
                      <a:lnTo>
                        <a:pt x="761090" y="858831"/>
                      </a:lnTo>
                      <a:cubicBezTo>
                        <a:pt x="780315" y="861706"/>
                        <a:pt x="786963" y="869612"/>
                        <a:pt x="807625" y="874643"/>
                      </a:cubicBezTo>
                      <a:lnTo>
                        <a:pt x="807625" y="874643"/>
                      </a:lnTo>
                      <a:cubicBezTo>
                        <a:pt x="814812" y="876439"/>
                        <a:pt x="818765" y="877338"/>
                        <a:pt x="820382" y="877338"/>
                      </a:cubicBezTo>
                      <a:lnTo>
                        <a:pt x="820382" y="877338"/>
                      </a:lnTo>
                      <a:cubicBezTo>
                        <a:pt x="822179" y="877697"/>
                        <a:pt x="820561" y="877158"/>
                        <a:pt x="824874" y="871229"/>
                      </a:cubicBezTo>
                      <a:lnTo>
                        <a:pt x="824874" y="871229"/>
                      </a:lnTo>
                      <a:cubicBezTo>
                        <a:pt x="832240" y="864761"/>
                        <a:pt x="844278" y="867636"/>
                        <a:pt x="850926" y="858113"/>
                      </a:cubicBezTo>
                      <a:lnTo>
                        <a:pt x="850926" y="858113"/>
                      </a:lnTo>
                      <a:cubicBezTo>
                        <a:pt x="853441" y="855058"/>
                        <a:pt x="855598" y="853441"/>
                        <a:pt x="858293" y="853262"/>
                      </a:cubicBezTo>
                      <a:lnTo>
                        <a:pt x="858293" y="853262"/>
                      </a:lnTo>
                      <a:cubicBezTo>
                        <a:pt x="863862" y="854340"/>
                        <a:pt x="863862" y="861886"/>
                        <a:pt x="867097" y="867815"/>
                      </a:cubicBezTo>
                      <a:lnTo>
                        <a:pt x="867097" y="867815"/>
                      </a:lnTo>
                      <a:close/>
                      <a:moveTo>
                        <a:pt x="17428" y="376952"/>
                      </a:moveTo>
                      <a:lnTo>
                        <a:pt x="17428" y="376952"/>
                      </a:lnTo>
                      <a:cubicBezTo>
                        <a:pt x="17428" y="376952"/>
                        <a:pt x="17428" y="376952"/>
                        <a:pt x="17428" y="376952"/>
                      </a:cubicBezTo>
                      <a:lnTo>
                        <a:pt x="17428" y="376952"/>
                      </a:lnTo>
                      <a:close/>
                    </a:path>
                  </a:pathLst>
                </a:custGeom>
                <a:grpFill/>
                <a:ln w="17953" cap="flat">
                  <a:noFill/>
                  <a:prstDash val="solid"/>
                  <a:miter/>
                </a:ln>
              </p:spPr>
              <p:txBody>
                <a:bodyPr rtlCol="0" anchor="ctr"/>
                <a:lstStyle/>
                <a:p>
                  <a:endParaRPr lang="zh-CN" altLang="en-US" sz="1050"/>
                </a:p>
              </p:txBody>
            </p:sp>
          </p:grpSp>
          <p:grpSp>
            <p:nvGrpSpPr>
              <p:cNvPr id="356" name="图形 1"/>
              <p:cNvGrpSpPr/>
              <p:nvPr/>
            </p:nvGrpSpPr>
            <p:grpSpPr>
              <a:xfrm>
                <a:off x="5794811" y="2253300"/>
                <a:ext cx="3735018" cy="4531307"/>
                <a:chOff x="7116377" y="1782154"/>
                <a:chExt cx="3735018" cy="4531307"/>
              </a:xfrm>
              <a:solidFill>
                <a:srgbClr val="B5B5B6"/>
              </a:solidFill>
            </p:grpSpPr>
            <p:sp>
              <p:nvSpPr>
                <p:cNvPr id="3034" name="任意多边形: 形状 1051"/>
                <p:cNvSpPr/>
                <p:nvPr/>
              </p:nvSpPr>
              <p:spPr>
                <a:xfrm>
                  <a:off x="7117831" y="1785388"/>
                  <a:ext cx="3726665" cy="4526750"/>
                </a:xfrm>
                <a:custGeom>
                  <a:avLst/>
                  <a:gdLst>
                    <a:gd name="connsiteX0" fmla="*/ 92514 w 3726665"/>
                    <a:gd name="connsiteY0" fmla="*/ 417737 h 4526750"/>
                    <a:gd name="connsiteX1" fmla="*/ 64844 w 3726665"/>
                    <a:gd name="connsiteY1" fmla="*/ 417737 h 4526750"/>
                    <a:gd name="connsiteX2" fmla="*/ 30527 w 3726665"/>
                    <a:gd name="connsiteY2" fmla="*/ 408574 h 4526750"/>
                    <a:gd name="connsiteX3" fmla="*/ 13278 w 3726665"/>
                    <a:gd name="connsiteY3" fmla="*/ 387373 h 4526750"/>
                    <a:gd name="connsiteX4" fmla="*/ 9326 w 3726665"/>
                    <a:gd name="connsiteY4" fmla="*/ 372819 h 4526750"/>
                    <a:gd name="connsiteX5" fmla="*/ 60712 w 3726665"/>
                    <a:gd name="connsiteY5" fmla="*/ 358086 h 4526750"/>
                    <a:gd name="connsiteX6" fmla="*/ 102935 w 3726665"/>
                    <a:gd name="connsiteY6" fmla="*/ 363297 h 4526750"/>
                    <a:gd name="connsiteX7" fmla="*/ 108145 w 3726665"/>
                    <a:gd name="connsiteY7" fmla="*/ 355391 h 4526750"/>
                    <a:gd name="connsiteX8" fmla="*/ 93592 w 3726665"/>
                    <a:gd name="connsiteY8" fmla="*/ 339400 h 4526750"/>
                    <a:gd name="connsiteX9" fmla="*/ 114793 w 3726665"/>
                    <a:gd name="connsiteY9" fmla="*/ 350001 h 4526750"/>
                    <a:gd name="connsiteX10" fmla="*/ 143720 w 3726665"/>
                    <a:gd name="connsiteY10" fmla="*/ 350001 h 4526750"/>
                    <a:gd name="connsiteX11" fmla="*/ 143720 w 3726665"/>
                    <a:gd name="connsiteY11" fmla="*/ 337963 h 4526750"/>
                    <a:gd name="connsiteX12" fmla="*/ 106888 w 3726665"/>
                    <a:gd name="connsiteY12" fmla="*/ 334010 h 4526750"/>
                    <a:gd name="connsiteX13" fmla="*/ 71313 w 3726665"/>
                    <a:gd name="connsiteY13" fmla="*/ 331495 h 4526750"/>
                    <a:gd name="connsiteX14" fmla="*/ 52806 w 3726665"/>
                    <a:gd name="connsiteY14" fmla="*/ 319636 h 4526750"/>
                    <a:gd name="connsiteX15" fmla="*/ 1241 w 3726665"/>
                    <a:gd name="connsiteY15" fmla="*/ 297177 h 4526750"/>
                    <a:gd name="connsiteX16" fmla="*/ 19567 w 3726665"/>
                    <a:gd name="connsiteY16" fmla="*/ 282444 h 4526750"/>
                    <a:gd name="connsiteX17" fmla="*/ 53705 w 3726665"/>
                    <a:gd name="connsiteY17" fmla="*/ 250463 h 4526750"/>
                    <a:gd name="connsiteX18" fmla="*/ 68079 w 3726665"/>
                    <a:gd name="connsiteY18" fmla="*/ 222614 h 4526750"/>
                    <a:gd name="connsiteX19" fmla="*/ 93053 w 3726665"/>
                    <a:gd name="connsiteY19" fmla="*/ 212013 h 4526750"/>
                    <a:gd name="connsiteX20" fmla="*/ 103653 w 3726665"/>
                    <a:gd name="connsiteY20" fmla="*/ 219918 h 4526750"/>
                    <a:gd name="connsiteX21" fmla="*/ 104911 w 3726665"/>
                    <a:gd name="connsiteY21" fmla="*/ 199975 h 4526750"/>
                    <a:gd name="connsiteX22" fmla="*/ 132581 w 3726665"/>
                    <a:gd name="connsiteY22" fmla="*/ 194585 h 4526750"/>
                    <a:gd name="connsiteX23" fmla="*/ 157555 w 3726665"/>
                    <a:gd name="connsiteY23" fmla="*/ 178594 h 4526750"/>
                    <a:gd name="connsiteX24" fmla="*/ 158993 w 3726665"/>
                    <a:gd name="connsiteY24" fmla="*/ 194585 h 4526750"/>
                    <a:gd name="connsiteX25" fmla="*/ 174804 w 3726665"/>
                    <a:gd name="connsiteY25" fmla="*/ 186499 h 4526750"/>
                    <a:gd name="connsiteX26" fmla="*/ 183967 w 3726665"/>
                    <a:gd name="connsiteY26" fmla="*/ 181109 h 4526750"/>
                    <a:gd name="connsiteX27" fmla="*/ 198520 w 3726665"/>
                    <a:gd name="connsiteY27" fmla="*/ 201053 h 4526750"/>
                    <a:gd name="connsiteX28" fmla="*/ 208941 w 3726665"/>
                    <a:gd name="connsiteY28" fmla="*/ 190452 h 4526750"/>
                    <a:gd name="connsiteX29" fmla="*/ 237868 w 3726665"/>
                    <a:gd name="connsiteY29" fmla="*/ 190452 h 4526750"/>
                    <a:gd name="connsiteX30" fmla="*/ 269491 w 3726665"/>
                    <a:gd name="connsiteY30" fmla="*/ 203748 h 4526750"/>
                    <a:gd name="connsiteX31" fmla="*/ 316924 w 3726665"/>
                    <a:gd name="connsiteY31" fmla="*/ 198358 h 4526750"/>
                    <a:gd name="connsiteX32" fmla="*/ 359147 w 3726665"/>
                    <a:gd name="connsiteY32" fmla="*/ 198358 h 4526750"/>
                    <a:gd name="connsiteX33" fmla="*/ 384121 w 3726665"/>
                    <a:gd name="connsiteY33" fmla="*/ 199615 h 4526750"/>
                    <a:gd name="connsiteX34" fmla="*/ 409096 w 3726665"/>
                    <a:gd name="connsiteY34" fmla="*/ 192968 h 4526750"/>
                    <a:gd name="connsiteX35" fmla="*/ 448624 w 3726665"/>
                    <a:gd name="connsiteY35" fmla="*/ 203568 h 4526750"/>
                    <a:gd name="connsiteX36" fmla="*/ 480246 w 3726665"/>
                    <a:gd name="connsiteY36" fmla="*/ 200873 h 4526750"/>
                    <a:gd name="connsiteX37" fmla="*/ 518516 w 3726665"/>
                    <a:gd name="connsiteY37" fmla="*/ 211474 h 4526750"/>
                    <a:gd name="connsiteX38" fmla="*/ 556786 w 3726665"/>
                    <a:gd name="connsiteY38" fmla="*/ 223332 h 4526750"/>
                    <a:gd name="connsiteX39" fmla="*/ 567207 w 3726665"/>
                    <a:gd name="connsiteY39" fmla="*/ 215247 h 4526750"/>
                    <a:gd name="connsiteX40" fmla="*/ 548701 w 3726665"/>
                    <a:gd name="connsiteY40" fmla="*/ 205904 h 4526750"/>
                    <a:gd name="connsiteX41" fmla="*/ 542053 w 3726665"/>
                    <a:gd name="connsiteY41" fmla="*/ 199256 h 4526750"/>
                    <a:gd name="connsiteX42" fmla="*/ 563074 w 3726665"/>
                    <a:gd name="connsiteY42" fmla="*/ 192608 h 4526750"/>
                    <a:gd name="connsiteX43" fmla="*/ 576191 w 3726665"/>
                    <a:gd name="connsiteY43" fmla="*/ 189913 h 4526750"/>
                    <a:gd name="connsiteX44" fmla="*/ 584096 w 3726665"/>
                    <a:gd name="connsiteY44" fmla="*/ 192608 h 4526750"/>
                    <a:gd name="connsiteX45" fmla="*/ 609070 w 3726665"/>
                    <a:gd name="connsiteY45" fmla="*/ 179313 h 4526750"/>
                    <a:gd name="connsiteX46" fmla="*/ 632787 w 3726665"/>
                    <a:gd name="connsiteY46" fmla="*/ 153979 h 4526750"/>
                    <a:gd name="connsiteX47" fmla="*/ 639435 w 3726665"/>
                    <a:gd name="connsiteY47" fmla="*/ 166017 h 4526750"/>
                    <a:gd name="connsiteX48" fmla="*/ 600087 w 3726665"/>
                    <a:gd name="connsiteY48" fmla="*/ 203389 h 4526750"/>
                    <a:gd name="connsiteX49" fmla="*/ 617156 w 3726665"/>
                    <a:gd name="connsiteY49" fmla="*/ 203389 h 4526750"/>
                    <a:gd name="connsiteX50" fmla="*/ 643388 w 3726665"/>
                    <a:gd name="connsiteY50" fmla="*/ 178055 h 4526750"/>
                    <a:gd name="connsiteX51" fmla="*/ 655246 w 3726665"/>
                    <a:gd name="connsiteY51" fmla="*/ 166017 h 4526750"/>
                    <a:gd name="connsiteX52" fmla="*/ 660457 w 3726665"/>
                    <a:gd name="connsiteY52" fmla="*/ 160627 h 4526750"/>
                    <a:gd name="connsiteX53" fmla="*/ 665667 w 3726665"/>
                    <a:gd name="connsiteY53" fmla="*/ 144636 h 4526750"/>
                    <a:gd name="connsiteX54" fmla="*/ 703937 w 3726665"/>
                    <a:gd name="connsiteY54" fmla="*/ 164400 h 4526750"/>
                    <a:gd name="connsiteX55" fmla="*/ 733044 w 3726665"/>
                    <a:gd name="connsiteY55" fmla="*/ 171048 h 4526750"/>
                    <a:gd name="connsiteX56" fmla="*/ 729091 w 3726665"/>
                    <a:gd name="connsiteY56" fmla="*/ 148409 h 4526750"/>
                    <a:gd name="connsiteX57" fmla="*/ 748855 w 3726665"/>
                    <a:gd name="connsiteY57" fmla="*/ 164220 h 4526750"/>
                    <a:gd name="connsiteX58" fmla="*/ 759456 w 3726665"/>
                    <a:gd name="connsiteY58" fmla="*/ 172126 h 4526750"/>
                    <a:gd name="connsiteX59" fmla="*/ 783172 w 3726665"/>
                    <a:gd name="connsiteY59" fmla="*/ 152182 h 4526750"/>
                    <a:gd name="connsiteX60" fmla="*/ 841207 w 3726665"/>
                    <a:gd name="connsiteY60" fmla="*/ 154697 h 4526750"/>
                    <a:gd name="connsiteX61" fmla="*/ 871571 w 3726665"/>
                    <a:gd name="connsiteY61" fmla="*/ 161345 h 4526750"/>
                    <a:gd name="connsiteX62" fmla="*/ 904451 w 3726665"/>
                    <a:gd name="connsiteY62" fmla="*/ 163861 h 4526750"/>
                    <a:gd name="connsiteX63" fmla="*/ 913614 w 3726665"/>
                    <a:gd name="connsiteY63" fmla="*/ 157213 h 4526750"/>
                    <a:gd name="connsiteX64" fmla="*/ 949369 w 3726665"/>
                    <a:gd name="connsiteY64" fmla="*/ 174461 h 4526750"/>
                    <a:gd name="connsiteX65" fmla="*/ 938768 w 3726665"/>
                    <a:gd name="connsiteY65" fmla="*/ 182367 h 4526750"/>
                    <a:gd name="connsiteX66" fmla="*/ 963742 w 3726665"/>
                    <a:gd name="connsiteY66" fmla="*/ 192968 h 4526750"/>
                    <a:gd name="connsiteX67" fmla="*/ 1011176 w 3726665"/>
                    <a:gd name="connsiteY67" fmla="*/ 176977 h 4526750"/>
                    <a:gd name="connsiteX68" fmla="*/ 1028245 w 3726665"/>
                    <a:gd name="connsiteY68" fmla="*/ 173024 h 4526750"/>
                    <a:gd name="connsiteX69" fmla="*/ 1062562 w 3726665"/>
                    <a:gd name="connsiteY69" fmla="*/ 191530 h 4526750"/>
                    <a:gd name="connsiteX70" fmla="*/ 1079631 w 3726665"/>
                    <a:gd name="connsiteY70" fmla="*/ 194225 h 4526750"/>
                    <a:gd name="connsiteX71" fmla="*/ 1092927 w 3726665"/>
                    <a:gd name="connsiteY71" fmla="*/ 206084 h 4526750"/>
                    <a:gd name="connsiteX72" fmla="*/ 1098137 w 3726665"/>
                    <a:gd name="connsiteY72" fmla="*/ 196741 h 4526750"/>
                    <a:gd name="connsiteX73" fmla="*/ 1072983 w 3726665"/>
                    <a:gd name="connsiteY73" fmla="*/ 167634 h 4526750"/>
                    <a:gd name="connsiteX74" fmla="*/ 1096700 w 3726665"/>
                    <a:gd name="connsiteY74" fmla="*/ 147690 h 4526750"/>
                    <a:gd name="connsiteX75" fmla="*/ 1082147 w 3726665"/>
                    <a:gd name="connsiteY75" fmla="*/ 146433 h 4526750"/>
                    <a:gd name="connsiteX76" fmla="*/ 1051782 w 3726665"/>
                    <a:gd name="connsiteY76" fmla="*/ 153080 h 4526750"/>
                    <a:gd name="connsiteX77" fmla="*/ 1084662 w 3726665"/>
                    <a:gd name="connsiteY77" fmla="*/ 135652 h 4526750"/>
                    <a:gd name="connsiteX78" fmla="*/ 1137306 w 3726665"/>
                    <a:gd name="connsiteY78" fmla="*/ 144816 h 4526750"/>
                    <a:gd name="connsiteX79" fmla="*/ 1167670 w 3726665"/>
                    <a:gd name="connsiteY79" fmla="*/ 150026 h 4526750"/>
                    <a:gd name="connsiteX80" fmla="*/ 1216541 w 3726665"/>
                    <a:gd name="connsiteY80" fmla="*/ 156494 h 4526750"/>
                    <a:gd name="connsiteX81" fmla="*/ 1225704 w 3726665"/>
                    <a:gd name="connsiteY81" fmla="*/ 139246 h 4526750"/>
                    <a:gd name="connsiteX82" fmla="*/ 1219057 w 3726665"/>
                    <a:gd name="connsiteY82" fmla="*/ 120739 h 4526750"/>
                    <a:gd name="connsiteX83" fmla="*/ 1257327 w 3726665"/>
                    <a:gd name="connsiteY83" fmla="*/ 127387 h 4526750"/>
                    <a:gd name="connsiteX84" fmla="*/ 1281223 w 3726665"/>
                    <a:gd name="connsiteY84" fmla="*/ 157932 h 4526750"/>
                    <a:gd name="connsiteX85" fmla="*/ 1295776 w 3726665"/>
                    <a:gd name="connsiteY85" fmla="*/ 159189 h 4526750"/>
                    <a:gd name="connsiteX86" fmla="*/ 1277270 w 3726665"/>
                    <a:gd name="connsiteY86" fmla="*/ 134035 h 4526750"/>
                    <a:gd name="connsiteX87" fmla="*/ 1287691 w 3726665"/>
                    <a:gd name="connsiteY87" fmla="*/ 112834 h 4526750"/>
                    <a:gd name="connsiteX88" fmla="*/ 1281043 w 3726665"/>
                    <a:gd name="connsiteY88" fmla="*/ 98280 h 4526750"/>
                    <a:gd name="connsiteX89" fmla="*/ 1271700 w 3726665"/>
                    <a:gd name="connsiteY89" fmla="*/ 86422 h 4526750"/>
                    <a:gd name="connsiteX90" fmla="*/ 1271700 w 3726665"/>
                    <a:gd name="connsiteY90" fmla="*/ 74384 h 4526750"/>
                    <a:gd name="connsiteX91" fmla="*/ 1245289 w 3726665"/>
                    <a:gd name="connsiteY91" fmla="*/ 71689 h 4526750"/>
                    <a:gd name="connsiteX92" fmla="*/ 1196418 w 3726665"/>
                    <a:gd name="connsiteY92" fmla="*/ 50488 h 4526750"/>
                    <a:gd name="connsiteX93" fmla="*/ 1189770 w 3726665"/>
                    <a:gd name="connsiteY93" fmla="*/ 18686 h 4526750"/>
                    <a:gd name="connsiteX94" fmla="*/ 1205581 w 3726665"/>
                    <a:gd name="connsiteY94" fmla="*/ 0 h 4526750"/>
                    <a:gd name="connsiteX95" fmla="*/ 1217440 w 3726665"/>
                    <a:gd name="connsiteY95" fmla="*/ 9343 h 4526750"/>
                    <a:gd name="connsiteX96" fmla="*/ 1241156 w 3726665"/>
                    <a:gd name="connsiteY96" fmla="*/ 23896 h 4526750"/>
                    <a:gd name="connsiteX97" fmla="*/ 1283379 w 3726665"/>
                    <a:gd name="connsiteY97" fmla="*/ 34497 h 4526750"/>
                    <a:gd name="connsiteX98" fmla="*/ 1271521 w 3726665"/>
                    <a:gd name="connsiteY98" fmla="*/ 57136 h 4526750"/>
                    <a:gd name="connsiteX99" fmla="*/ 1278168 w 3726665"/>
                    <a:gd name="connsiteY99" fmla="*/ 58393 h 4526750"/>
                    <a:gd name="connsiteX100" fmla="*/ 1290027 w 3726665"/>
                    <a:gd name="connsiteY100" fmla="*/ 49050 h 4526750"/>
                    <a:gd name="connsiteX101" fmla="*/ 1308533 w 3726665"/>
                    <a:gd name="connsiteY101" fmla="*/ 58393 h 4526750"/>
                    <a:gd name="connsiteX102" fmla="*/ 1323086 w 3726665"/>
                    <a:gd name="connsiteY102" fmla="*/ 67736 h 4526750"/>
                    <a:gd name="connsiteX103" fmla="*/ 1371957 w 3726665"/>
                    <a:gd name="connsiteY103" fmla="*/ 99538 h 4526750"/>
                    <a:gd name="connsiteX104" fmla="*/ 1369262 w 3726665"/>
                    <a:gd name="connsiteY104" fmla="*/ 83547 h 4526750"/>
                    <a:gd name="connsiteX105" fmla="*/ 1358661 w 3726665"/>
                    <a:gd name="connsiteY105" fmla="*/ 60909 h 4526750"/>
                    <a:gd name="connsiteX106" fmla="*/ 1396932 w 3726665"/>
                    <a:gd name="connsiteY106" fmla="*/ 80852 h 4526750"/>
                    <a:gd name="connsiteX107" fmla="*/ 1408790 w 3726665"/>
                    <a:gd name="connsiteY107" fmla="*/ 99359 h 4526750"/>
                    <a:gd name="connsiteX108" fmla="*/ 1436460 w 3726665"/>
                    <a:gd name="connsiteY108" fmla="*/ 115170 h 4526750"/>
                    <a:gd name="connsiteX109" fmla="*/ 1449575 w 3726665"/>
                    <a:gd name="connsiteY109" fmla="*/ 111217 h 4526750"/>
                    <a:gd name="connsiteX110" fmla="*/ 1440233 w 3726665"/>
                    <a:gd name="connsiteY110" fmla="*/ 93968 h 4526750"/>
                    <a:gd name="connsiteX111" fmla="*/ 1444185 w 3726665"/>
                    <a:gd name="connsiteY111" fmla="*/ 81930 h 4526750"/>
                    <a:gd name="connsiteX112" fmla="*/ 1433585 w 3726665"/>
                    <a:gd name="connsiteY112" fmla="*/ 59292 h 4526750"/>
                    <a:gd name="connsiteX113" fmla="*/ 1424242 w 3726665"/>
                    <a:gd name="connsiteY113" fmla="*/ 51386 h 4526750"/>
                    <a:gd name="connsiteX114" fmla="*/ 1404478 w 3726665"/>
                    <a:gd name="connsiteY114" fmla="*/ 42043 h 4526750"/>
                    <a:gd name="connsiteX115" fmla="*/ 1413641 w 3726665"/>
                    <a:gd name="connsiteY115" fmla="*/ 35395 h 4526750"/>
                    <a:gd name="connsiteX116" fmla="*/ 1442568 w 3726665"/>
                    <a:gd name="connsiteY116" fmla="*/ 31263 h 4526750"/>
                    <a:gd name="connsiteX117" fmla="*/ 1465027 w 3726665"/>
                    <a:gd name="connsiteY117" fmla="*/ 36473 h 4526750"/>
                    <a:gd name="connsiteX118" fmla="*/ 1479581 w 3726665"/>
                    <a:gd name="connsiteY118" fmla="*/ 33778 h 4526750"/>
                    <a:gd name="connsiteX119" fmla="*/ 1483534 w 3726665"/>
                    <a:gd name="connsiteY119" fmla="*/ 51027 h 4526750"/>
                    <a:gd name="connsiteX120" fmla="*/ 1483534 w 3726665"/>
                    <a:gd name="connsiteY120" fmla="*/ 67018 h 4526750"/>
                    <a:gd name="connsiteX121" fmla="*/ 1500782 w 3726665"/>
                    <a:gd name="connsiteY121" fmla="*/ 70970 h 4526750"/>
                    <a:gd name="connsiteX122" fmla="*/ 1521804 w 3726665"/>
                    <a:gd name="connsiteY122" fmla="*/ 81571 h 4526750"/>
                    <a:gd name="connsiteX123" fmla="*/ 1540310 w 3726665"/>
                    <a:gd name="connsiteY123" fmla="*/ 89477 h 4526750"/>
                    <a:gd name="connsiteX124" fmla="*/ 1543005 w 3726665"/>
                    <a:gd name="connsiteY124" fmla="*/ 110678 h 4526750"/>
                    <a:gd name="connsiteX125" fmla="*/ 1527194 w 3726665"/>
                    <a:gd name="connsiteY125" fmla="*/ 122716 h 4526750"/>
                    <a:gd name="connsiteX126" fmla="*/ 1509945 w 3726665"/>
                    <a:gd name="connsiteY126" fmla="*/ 114810 h 4526750"/>
                    <a:gd name="connsiteX127" fmla="*/ 1511383 w 3726665"/>
                    <a:gd name="connsiteY127" fmla="*/ 126848 h 4526750"/>
                    <a:gd name="connsiteX128" fmla="*/ 1507430 w 3726665"/>
                    <a:gd name="connsiteY128" fmla="*/ 137449 h 4526750"/>
                    <a:gd name="connsiteX129" fmla="*/ 1479760 w 3726665"/>
                    <a:gd name="connsiteY129" fmla="*/ 134934 h 4526750"/>
                    <a:gd name="connsiteX130" fmla="*/ 1483713 w 3726665"/>
                    <a:gd name="connsiteY130" fmla="*/ 142839 h 4526750"/>
                    <a:gd name="connsiteX131" fmla="*/ 1487666 w 3726665"/>
                    <a:gd name="connsiteY131" fmla="*/ 157393 h 4526750"/>
                    <a:gd name="connsiteX132" fmla="*/ 1467902 w 3726665"/>
                    <a:gd name="connsiteY132" fmla="*/ 167993 h 4526750"/>
                    <a:gd name="connsiteX133" fmla="*/ 1432327 w 3726665"/>
                    <a:gd name="connsiteY133" fmla="*/ 162783 h 4526750"/>
                    <a:gd name="connsiteX134" fmla="*/ 1424421 w 3726665"/>
                    <a:gd name="connsiteY134" fmla="*/ 170688 h 4526750"/>
                    <a:gd name="connsiteX135" fmla="*/ 1448138 w 3726665"/>
                    <a:gd name="connsiteY135" fmla="*/ 178594 h 4526750"/>
                    <a:gd name="connsiteX136" fmla="*/ 1470597 w 3726665"/>
                    <a:gd name="connsiteY136" fmla="*/ 182547 h 4526750"/>
                    <a:gd name="connsiteX137" fmla="*/ 1499524 w 3726665"/>
                    <a:gd name="connsiteY137" fmla="*/ 177156 h 4526750"/>
                    <a:gd name="connsiteX138" fmla="*/ 1506172 w 3726665"/>
                    <a:gd name="connsiteY138" fmla="*/ 213091 h 4526750"/>
                    <a:gd name="connsiteX139" fmla="*/ 1497009 w 3726665"/>
                    <a:gd name="connsiteY139" fmla="*/ 223692 h 4526750"/>
                    <a:gd name="connsiteX140" fmla="*/ 1479940 w 3726665"/>
                    <a:gd name="connsiteY140" fmla="*/ 223692 h 4526750"/>
                    <a:gd name="connsiteX141" fmla="*/ 1481378 w 3726665"/>
                    <a:gd name="connsiteY141" fmla="*/ 238245 h 4526750"/>
                    <a:gd name="connsiteX142" fmla="*/ 1448497 w 3726665"/>
                    <a:gd name="connsiteY142" fmla="*/ 238245 h 4526750"/>
                    <a:gd name="connsiteX143" fmla="*/ 1433944 w 3726665"/>
                    <a:gd name="connsiteY143" fmla="*/ 240940 h 4526750"/>
                    <a:gd name="connsiteX144" fmla="*/ 1457661 w 3726665"/>
                    <a:gd name="connsiteY144" fmla="*/ 251541 h 4526750"/>
                    <a:gd name="connsiteX145" fmla="*/ 1484073 w 3726665"/>
                    <a:gd name="connsiteY145" fmla="*/ 252798 h 4526750"/>
                    <a:gd name="connsiteX146" fmla="*/ 1485510 w 3726665"/>
                    <a:gd name="connsiteY146" fmla="*/ 275437 h 4526750"/>
                    <a:gd name="connsiteX147" fmla="*/ 1476346 w 3726665"/>
                    <a:gd name="connsiteY147" fmla="*/ 304724 h 4526750"/>
                    <a:gd name="connsiteX148" fmla="*/ 1480299 w 3726665"/>
                    <a:gd name="connsiteY148" fmla="*/ 334010 h 4526750"/>
                    <a:gd name="connsiteX149" fmla="*/ 1482995 w 3726665"/>
                    <a:gd name="connsiteY149" fmla="*/ 352696 h 4526750"/>
                    <a:gd name="connsiteX150" fmla="*/ 1506891 w 3726665"/>
                    <a:gd name="connsiteY150" fmla="*/ 384498 h 4526750"/>
                    <a:gd name="connsiteX151" fmla="*/ 1533303 w 3726665"/>
                    <a:gd name="connsiteY151" fmla="*/ 411089 h 4526750"/>
                    <a:gd name="connsiteX152" fmla="*/ 1555762 w 3726665"/>
                    <a:gd name="connsiteY152" fmla="*/ 403004 h 4526750"/>
                    <a:gd name="connsiteX153" fmla="*/ 1590079 w 3726665"/>
                    <a:gd name="connsiteY153" fmla="*/ 429595 h 4526750"/>
                    <a:gd name="connsiteX154" fmla="*/ 1603374 w 3726665"/>
                    <a:gd name="connsiteY154" fmla="*/ 450797 h 4526750"/>
                    <a:gd name="connsiteX155" fmla="*/ 1615233 w 3726665"/>
                    <a:gd name="connsiteY155" fmla="*/ 446844 h 4526750"/>
                    <a:gd name="connsiteX156" fmla="*/ 1633739 w 3726665"/>
                    <a:gd name="connsiteY156" fmla="*/ 440196 h 4526750"/>
                    <a:gd name="connsiteX157" fmla="*/ 1673267 w 3726665"/>
                    <a:gd name="connsiteY157" fmla="*/ 450797 h 4526750"/>
                    <a:gd name="connsiteX158" fmla="*/ 1712795 w 3726665"/>
                    <a:gd name="connsiteY158" fmla="*/ 458702 h 4526750"/>
                    <a:gd name="connsiteX159" fmla="*/ 1740464 w 3726665"/>
                    <a:gd name="connsiteY159" fmla="*/ 467866 h 4526750"/>
                    <a:gd name="connsiteX160" fmla="*/ 1779992 w 3726665"/>
                    <a:gd name="connsiteY160" fmla="*/ 473076 h 4526750"/>
                    <a:gd name="connsiteX161" fmla="*/ 1815567 w 3726665"/>
                    <a:gd name="connsiteY161" fmla="*/ 477029 h 4526750"/>
                    <a:gd name="connsiteX162" fmla="*/ 1849884 w 3726665"/>
                    <a:gd name="connsiteY162" fmla="*/ 478287 h 4526750"/>
                    <a:gd name="connsiteX163" fmla="*/ 1871085 w 3726665"/>
                    <a:gd name="connsiteY163" fmla="*/ 504878 h 4526750"/>
                    <a:gd name="connsiteX164" fmla="*/ 1892287 w 3726665"/>
                    <a:gd name="connsiteY164" fmla="*/ 530032 h 4526750"/>
                    <a:gd name="connsiteX165" fmla="*/ 1902888 w 3726665"/>
                    <a:gd name="connsiteY165" fmla="*/ 547281 h 4526750"/>
                    <a:gd name="connsiteX166" fmla="*/ 1921394 w 3726665"/>
                    <a:gd name="connsiteY166" fmla="*/ 561834 h 4526750"/>
                    <a:gd name="connsiteX167" fmla="*/ 1950501 w 3726665"/>
                    <a:gd name="connsiteY167" fmla="*/ 570997 h 4526750"/>
                    <a:gd name="connsiteX168" fmla="*/ 1979607 w 3726665"/>
                    <a:gd name="connsiteY168" fmla="*/ 593456 h 4526750"/>
                    <a:gd name="connsiteX169" fmla="*/ 1991466 w 3726665"/>
                    <a:gd name="connsiteY169" fmla="*/ 582856 h 4526750"/>
                    <a:gd name="connsiteX170" fmla="*/ 1988771 w 3726665"/>
                    <a:gd name="connsiteY170" fmla="*/ 561654 h 4526750"/>
                    <a:gd name="connsiteX171" fmla="*/ 1967570 w 3726665"/>
                    <a:gd name="connsiteY171" fmla="*/ 535063 h 4526750"/>
                    <a:gd name="connsiteX172" fmla="*/ 1943673 w 3726665"/>
                    <a:gd name="connsiteY172" fmla="*/ 511167 h 4526750"/>
                    <a:gd name="connsiteX173" fmla="*/ 1931815 w 3726665"/>
                    <a:gd name="connsiteY173" fmla="*/ 492660 h 4526750"/>
                    <a:gd name="connsiteX174" fmla="*/ 1910613 w 3726665"/>
                    <a:gd name="connsiteY174" fmla="*/ 470201 h 4526750"/>
                    <a:gd name="connsiteX175" fmla="*/ 1924987 w 3726665"/>
                    <a:gd name="connsiteY175" fmla="*/ 434267 h 4526750"/>
                    <a:gd name="connsiteX176" fmla="*/ 1926245 w 3726665"/>
                    <a:gd name="connsiteY176" fmla="*/ 417019 h 4526750"/>
                    <a:gd name="connsiteX177" fmla="*/ 1922292 w 3726665"/>
                    <a:gd name="connsiteY177" fmla="*/ 414323 h 4526750"/>
                    <a:gd name="connsiteX178" fmla="*/ 1910434 w 3726665"/>
                    <a:gd name="connsiteY178" fmla="*/ 401028 h 4526750"/>
                    <a:gd name="connsiteX179" fmla="*/ 1885280 w 3726665"/>
                    <a:gd name="connsiteY179" fmla="*/ 379826 h 4526750"/>
                    <a:gd name="connsiteX180" fmla="*/ 1850962 w 3726665"/>
                    <a:gd name="connsiteY180" fmla="*/ 353235 h 4526750"/>
                    <a:gd name="connsiteX181" fmla="*/ 1819340 w 3726665"/>
                    <a:gd name="connsiteY181" fmla="*/ 335986 h 4526750"/>
                    <a:gd name="connsiteX182" fmla="*/ 1820598 w 3726665"/>
                    <a:gd name="connsiteY182" fmla="*/ 316043 h 4526750"/>
                    <a:gd name="connsiteX183" fmla="*/ 1817903 w 3726665"/>
                    <a:gd name="connsiteY183" fmla="*/ 292146 h 4526750"/>
                    <a:gd name="connsiteX184" fmla="*/ 1802092 w 3726665"/>
                    <a:gd name="connsiteY184" fmla="*/ 292146 h 4526750"/>
                    <a:gd name="connsiteX185" fmla="*/ 1782328 w 3726665"/>
                    <a:gd name="connsiteY185" fmla="*/ 278851 h 4526750"/>
                    <a:gd name="connsiteX186" fmla="*/ 1774422 w 3726665"/>
                    <a:gd name="connsiteY186" fmla="*/ 266992 h 4526750"/>
                    <a:gd name="connsiteX187" fmla="*/ 1755916 w 3726665"/>
                    <a:gd name="connsiteY187" fmla="*/ 245791 h 4526750"/>
                    <a:gd name="connsiteX188" fmla="*/ 1733457 w 3726665"/>
                    <a:gd name="connsiteY188" fmla="*/ 219200 h 4526750"/>
                    <a:gd name="connsiteX189" fmla="*/ 1766337 w 3726665"/>
                    <a:gd name="connsiteY189" fmla="*/ 217762 h 4526750"/>
                    <a:gd name="connsiteX190" fmla="*/ 1804607 w 3726665"/>
                    <a:gd name="connsiteY190" fmla="*/ 216325 h 4526750"/>
                    <a:gd name="connsiteX191" fmla="*/ 1834972 w 3726665"/>
                    <a:gd name="connsiteY191" fmla="*/ 212372 h 4526750"/>
                    <a:gd name="connsiteX192" fmla="*/ 1871984 w 3726665"/>
                    <a:gd name="connsiteY192" fmla="*/ 225488 h 4526750"/>
                    <a:gd name="connsiteX193" fmla="*/ 1891748 w 3726665"/>
                    <a:gd name="connsiteY193" fmla="*/ 236089 h 4526750"/>
                    <a:gd name="connsiteX194" fmla="*/ 1911512 w 3726665"/>
                    <a:gd name="connsiteY194" fmla="*/ 236089 h 4526750"/>
                    <a:gd name="connsiteX195" fmla="*/ 1920675 w 3726665"/>
                    <a:gd name="connsiteY195" fmla="*/ 232136 h 4526750"/>
                    <a:gd name="connsiteX196" fmla="*/ 1929839 w 3726665"/>
                    <a:gd name="connsiteY196" fmla="*/ 236089 h 4526750"/>
                    <a:gd name="connsiteX197" fmla="*/ 1943134 w 3726665"/>
                    <a:gd name="connsiteY197" fmla="*/ 261243 h 4526750"/>
                    <a:gd name="connsiteX198" fmla="*/ 1918160 w 3726665"/>
                    <a:gd name="connsiteY198" fmla="*/ 271844 h 4526750"/>
                    <a:gd name="connsiteX199" fmla="*/ 1932713 w 3726665"/>
                    <a:gd name="connsiteY199" fmla="*/ 271844 h 4526750"/>
                    <a:gd name="connsiteX200" fmla="*/ 1959125 w 3726665"/>
                    <a:gd name="connsiteY200" fmla="*/ 270406 h 4526750"/>
                    <a:gd name="connsiteX201" fmla="*/ 1977631 w 3726665"/>
                    <a:gd name="connsiteY201" fmla="*/ 283702 h 4526750"/>
                    <a:gd name="connsiteX202" fmla="*/ 1985537 w 3726665"/>
                    <a:gd name="connsiteY202" fmla="*/ 299693 h 4526750"/>
                    <a:gd name="connsiteX203" fmla="*/ 1990747 w 3726665"/>
                    <a:gd name="connsiteY203" fmla="*/ 305083 h 4526750"/>
                    <a:gd name="connsiteX204" fmla="*/ 2011769 w 3726665"/>
                    <a:gd name="connsiteY204" fmla="*/ 305083 h 4526750"/>
                    <a:gd name="connsiteX205" fmla="*/ 2035486 w 3726665"/>
                    <a:gd name="connsiteY205" fmla="*/ 319636 h 4526750"/>
                    <a:gd name="connsiteX206" fmla="*/ 2047344 w 3726665"/>
                    <a:gd name="connsiteY206" fmla="*/ 327542 h 4526750"/>
                    <a:gd name="connsiteX207" fmla="*/ 2048601 w 3726665"/>
                    <a:gd name="connsiteY207" fmla="*/ 311551 h 4526750"/>
                    <a:gd name="connsiteX208" fmla="*/ 2055070 w 3726665"/>
                    <a:gd name="connsiteY208" fmla="*/ 290350 h 4526750"/>
                    <a:gd name="connsiteX209" fmla="*/ 2043211 w 3726665"/>
                    <a:gd name="connsiteY209" fmla="*/ 274359 h 4526750"/>
                    <a:gd name="connsiteX210" fmla="*/ 2031173 w 3726665"/>
                    <a:gd name="connsiteY210" fmla="*/ 245073 h 4526750"/>
                    <a:gd name="connsiteX211" fmla="*/ 2041774 w 3726665"/>
                    <a:gd name="connsiteY211" fmla="*/ 241120 h 4526750"/>
                    <a:gd name="connsiteX212" fmla="*/ 2070881 w 3726665"/>
                    <a:gd name="connsiteY212" fmla="*/ 258368 h 4526750"/>
                    <a:gd name="connsiteX213" fmla="*/ 2103941 w 3726665"/>
                    <a:gd name="connsiteY213" fmla="*/ 276874 h 4526750"/>
                    <a:gd name="connsiteX214" fmla="*/ 2119752 w 3726665"/>
                    <a:gd name="connsiteY214" fmla="*/ 288733 h 4526750"/>
                    <a:gd name="connsiteX215" fmla="*/ 2135563 w 3726665"/>
                    <a:gd name="connsiteY215" fmla="*/ 296638 h 4526750"/>
                    <a:gd name="connsiteX216" fmla="*/ 2155327 w 3726665"/>
                    <a:gd name="connsiteY216" fmla="*/ 300591 h 4526750"/>
                    <a:gd name="connsiteX217" fmla="*/ 2172575 w 3726665"/>
                    <a:gd name="connsiteY217" fmla="*/ 315144 h 4526750"/>
                    <a:gd name="connsiteX218" fmla="*/ 2184433 w 3726665"/>
                    <a:gd name="connsiteY218" fmla="*/ 327003 h 4526750"/>
                    <a:gd name="connsiteX219" fmla="*/ 2165927 w 3726665"/>
                    <a:gd name="connsiteY219" fmla="*/ 327003 h 4526750"/>
                    <a:gd name="connsiteX220" fmla="*/ 2187129 w 3726665"/>
                    <a:gd name="connsiteY220" fmla="*/ 336346 h 4526750"/>
                    <a:gd name="connsiteX221" fmla="*/ 2206892 w 3726665"/>
                    <a:gd name="connsiteY221" fmla="*/ 348204 h 4526750"/>
                    <a:gd name="connsiteX222" fmla="*/ 2230609 w 3726665"/>
                    <a:gd name="connsiteY222" fmla="*/ 356110 h 4526750"/>
                    <a:gd name="connsiteX223" fmla="*/ 2247857 w 3726665"/>
                    <a:gd name="connsiteY223" fmla="*/ 367968 h 4526750"/>
                    <a:gd name="connsiteX224" fmla="*/ 2259716 w 3726665"/>
                    <a:gd name="connsiteY224" fmla="*/ 371921 h 4526750"/>
                    <a:gd name="connsiteX225" fmla="*/ 2283433 w 3726665"/>
                    <a:gd name="connsiteY225" fmla="*/ 375874 h 4526750"/>
                    <a:gd name="connsiteX226" fmla="*/ 2307149 w 3726665"/>
                    <a:gd name="connsiteY226" fmla="*/ 377131 h 4526750"/>
                    <a:gd name="connsiteX227" fmla="*/ 2326914 w 3726665"/>
                    <a:gd name="connsiteY227" fmla="*/ 382342 h 4526750"/>
                    <a:gd name="connsiteX228" fmla="*/ 2322961 w 3726665"/>
                    <a:gd name="connsiteY228" fmla="*/ 401028 h 4526750"/>
                    <a:gd name="connsiteX229" fmla="*/ 2301939 w 3726665"/>
                    <a:gd name="connsiteY229" fmla="*/ 420971 h 4526750"/>
                    <a:gd name="connsiteX230" fmla="*/ 2311282 w 3726665"/>
                    <a:gd name="connsiteY230" fmla="*/ 428877 h 4526750"/>
                    <a:gd name="connsiteX231" fmla="*/ 2332303 w 3726665"/>
                    <a:gd name="connsiteY231" fmla="*/ 398333 h 4526750"/>
                    <a:gd name="connsiteX232" fmla="*/ 2345420 w 3726665"/>
                    <a:gd name="connsiteY232" fmla="*/ 392942 h 4526750"/>
                    <a:gd name="connsiteX233" fmla="*/ 2365183 w 3726665"/>
                    <a:gd name="connsiteY233" fmla="*/ 402106 h 4526750"/>
                    <a:gd name="connsiteX234" fmla="*/ 2386205 w 3726665"/>
                    <a:gd name="connsiteY234" fmla="*/ 402106 h 4526750"/>
                    <a:gd name="connsiteX235" fmla="*/ 2400758 w 3726665"/>
                    <a:gd name="connsiteY235" fmla="*/ 422049 h 4526750"/>
                    <a:gd name="connsiteX236" fmla="*/ 2414054 w 3726665"/>
                    <a:gd name="connsiteY236" fmla="*/ 436603 h 4526750"/>
                    <a:gd name="connsiteX237" fmla="*/ 2423397 w 3726665"/>
                    <a:gd name="connsiteY237" fmla="*/ 455109 h 4526750"/>
                    <a:gd name="connsiteX238" fmla="*/ 2406328 w 3726665"/>
                    <a:gd name="connsiteY238" fmla="*/ 480443 h 4526750"/>
                    <a:gd name="connsiteX239" fmla="*/ 2395907 w 3726665"/>
                    <a:gd name="connsiteY239" fmla="*/ 520330 h 4526750"/>
                    <a:gd name="connsiteX240" fmla="*/ 2374886 w 3726665"/>
                    <a:gd name="connsiteY240" fmla="*/ 544226 h 4526750"/>
                    <a:gd name="connsiteX241" fmla="*/ 2316852 w 3726665"/>
                    <a:gd name="connsiteY241" fmla="*/ 552311 h 4526750"/>
                    <a:gd name="connsiteX242" fmla="*/ 2280019 w 3726665"/>
                    <a:gd name="connsiteY242" fmla="*/ 561654 h 4526750"/>
                    <a:gd name="connsiteX243" fmla="*/ 2268160 w 3726665"/>
                    <a:gd name="connsiteY243" fmla="*/ 577645 h 4526750"/>
                    <a:gd name="connsiteX244" fmla="*/ 2255045 w 3726665"/>
                    <a:gd name="connsiteY244" fmla="*/ 617532 h 4526750"/>
                    <a:gd name="connsiteX245" fmla="*/ 2252709 w 3726665"/>
                    <a:gd name="connsiteY245" fmla="*/ 673410 h 4526750"/>
                    <a:gd name="connsiteX246" fmla="*/ 2256662 w 3726665"/>
                    <a:gd name="connsiteY246" fmla="*/ 689401 h 4526750"/>
                    <a:gd name="connsiteX247" fmla="*/ 2264388 w 3726665"/>
                    <a:gd name="connsiteY247" fmla="*/ 658857 h 4526750"/>
                    <a:gd name="connsiteX248" fmla="*/ 2276066 w 3726665"/>
                    <a:gd name="connsiteY248" fmla="*/ 613579 h 4526750"/>
                    <a:gd name="connsiteX249" fmla="*/ 2319547 w 3726665"/>
                    <a:gd name="connsiteY249" fmla="*/ 588246 h 4526750"/>
                    <a:gd name="connsiteX250" fmla="*/ 2351349 w 3726665"/>
                    <a:gd name="connsiteY250" fmla="*/ 617353 h 4526750"/>
                    <a:gd name="connsiteX251" fmla="*/ 2331585 w 3726665"/>
                    <a:gd name="connsiteY251" fmla="*/ 630648 h 4526750"/>
                    <a:gd name="connsiteX252" fmla="*/ 2324937 w 3726665"/>
                    <a:gd name="connsiteY252" fmla="*/ 638554 h 4526750"/>
                    <a:gd name="connsiteX253" fmla="*/ 2349911 w 3726665"/>
                    <a:gd name="connsiteY253" fmla="*/ 641249 h 4526750"/>
                    <a:gd name="connsiteX254" fmla="*/ 2365722 w 3726665"/>
                    <a:gd name="connsiteY254" fmla="*/ 641249 h 4526750"/>
                    <a:gd name="connsiteX255" fmla="*/ 2372370 w 3726665"/>
                    <a:gd name="connsiteY255" fmla="*/ 666403 h 4526750"/>
                    <a:gd name="connsiteX256" fmla="*/ 2413336 w 3726665"/>
                    <a:gd name="connsiteY256" fmla="*/ 690299 h 4526750"/>
                    <a:gd name="connsiteX257" fmla="*/ 2437052 w 3726665"/>
                    <a:gd name="connsiteY257" fmla="*/ 692815 h 4526750"/>
                    <a:gd name="connsiteX258" fmla="*/ 2452863 w 3726665"/>
                    <a:gd name="connsiteY258" fmla="*/ 687425 h 4526750"/>
                    <a:gd name="connsiteX259" fmla="*/ 2476580 w 3726665"/>
                    <a:gd name="connsiteY259" fmla="*/ 696768 h 4526750"/>
                    <a:gd name="connsiteX260" fmla="*/ 2475322 w 3726665"/>
                    <a:gd name="connsiteY260" fmla="*/ 717969 h 4526750"/>
                    <a:gd name="connsiteX261" fmla="*/ 2453043 w 3726665"/>
                    <a:gd name="connsiteY261" fmla="*/ 740607 h 4526750"/>
                    <a:gd name="connsiteX262" fmla="*/ 2442622 w 3726665"/>
                    <a:gd name="connsiteY262" fmla="*/ 755161 h 4526750"/>
                    <a:gd name="connsiteX263" fmla="*/ 2441364 w 3726665"/>
                    <a:gd name="connsiteY263" fmla="*/ 780495 h 4526750"/>
                    <a:gd name="connsiteX264" fmla="*/ 2425553 w 3726665"/>
                    <a:gd name="connsiteY264" fmla="*/ 783190 h 4526750"/>
                    <a:gd name="connsiteX265" fmla="*/ 2408305 w 3726665"/>
                    <a:gd name="connsiteY265" fmla="*/ 745998 h 4526750"/>
                    <a:gd name="connsiteX266" fmla="*/ 2421421 w 3726665"/>
                    <a:gd name="connsiteY266" fmla="*/ 723359 h 4526750"/>
                    <a:gd name="connsiteX267" fmla="*/ 2439747 w 3726665"/>
                    <a:gd name="connsiteY267" fmla="*/ 711321 h 4526750"/>
                    <a:gd name="connsiteX268" fmla="*/ 2413336 w 3726665"/>
                    <a:gd name="connsiteY268" fmla="*/ 711321 h 4526750"/>
                    <a:gd name="connsiteX269" fmla="*/ 2392314 w 3726665"/>
                    <a:gd name="connsiteY269" fmla="*/ 716711 h 4526750"/>
                    <a:gd name="connsiteX270" fmla="*/ 2377940 w 3726665"/>
                    <a:gd name="connsiteY270" fmla="*/ 733960 h 4526750"/>
                    <a:gd name="connsiteX271" fmla="*/ 2376682 w 3726665"/>
                    <a:gd name="connsiteY271" fmla="*/ 752646 h 4526750"/>
                    <a:gd name="connsiteX272" fmla="*/ 2355661 w 3726665"/>
                    <a:gd name="connsiteY272" fmla="*/ 768636 h 4526750"/>
                    <a:gd name="connsiteX273" fmla="*/ 2345060 w 3726665"/>
                    <a:gd name="connsiteY273" fmla="*/ 775284 h 4526750"/>
                    <a:gd name="connsiteX274" fmla="*/ 2338592 w 3726665"/>
                    <a:gd name="connsiteY274" fmla="*/ 812476 h 4526750"/>
                    <a:gd name="connsiteX275" fmla="*/ 2349193 w 3726665"/>
                    <a:gd name="connsiteY275" fmla="*/ 840325 h 4526750"/>
                    <a:gd name="connsiteX276" fmla="*/ 2368957 w 3726665"/>
                    <a:gd name="connsiteY276" fmla="*/ 858832 h 4526750"/>
                    <a:gd name="connsiteX277" fmla="*/ 2374167 w 3726665"/>
                    <a:gd name="connsiteY277" fmla="*/ 848231 h 4526750"/>
                    <a:gd name="connsiteX278" fmla="*/ 2380815 w 3726665"/>
                    <a:gd name="connsiteY278" fmla="*/ 866737 h 4526750"/>
                    <a:gd name="connsiteX279" fmla="*/ 2361051 w 3726665"/>
                    <a:gd name="connsiteY279" fmla="*/ 878775 h 4526750"/>
                    <a:gd name="connsiteX280" fmla="*/ 2349193 w 3726665"/>
                    <a:gd name="connsiteY280" fmla="*/ 892071 h 4526750"/>
                    <a:gd name="connsiteX281" fmla="*/ 2325476 w 3726665"/>
                    <a:gd name="connsiteY281" fmla="*/ 908062 h 4526750"/>
                    <a:gd name="connsiteX282" fmla="*/ 2346498 w 3726665"/>
                    <a:gd name="connsiteY282" fmla="*/ 905367 h 4526750"/>
                    <a:gd name="connsiteX283" fmla="*/ 2353145 w 3726665"/>
                    <a:gd name="connsiteY283" fmla="*/ 912014 h 4526750"/>
                    <a:gd name="connsiteX284" fmla="*/ 2321523 w 3726665"/>
                    <a:gd name="connsiteY284" fmla="*/ 933395 h 4526750"/>
                    <a:gd name="connsiteX285" fmla="*/ 2332303 w 3726665"/>
                    <a:gd name="connsiteY285" fmla="*/ 986578 h 4526750"/>
                    <a:gd name="connsiteX286" fmla="*/ 2340389 w 3726665"/>
                    <a:gd name="connsiteY286" fmla="*/ 1030418 h 4526750"/>
                    <a:gd name="connsiteX287" fmla="*/ 2336615 w 3726665"/>
                    <a:gd name="connsiteY287" fmla="*/ 1053057 h 4526750"/>
                    <a:gd name="connsiteX288" fmla="*/ 2320625 w 3726665"/>
                    <a:gd name="connsiteY288" fmla="*/ 1014607 h 4526750"/>
                    <a:gd name="connsiteX289" fmla="*/ 2302119 w 3726665"/>
                    <a:gd name="connsiteY289" fmla="*/ 992148 h 4526750"/>
                    <a:gd name="connsiteX290" fmla="*/ 2291518 w 3726665"/>
                    <a:gd name="connsiteY290" fmla="*/ 964299 h 4526750"/>
                    <a:gd name="connsiteX291" fmla="*/ 2284870 w 3726665"/>
                    <a:gd name="connsiteY291" fmla="*/ 970947 h 4526750"/>
                    <a:gd name="connsiteX292" fmla="*/ 2298166 w 3726665"/>
                    <a:gd name="connsiteY292" fmla="*/ 1002749 h 4526750"/>
                    <a:gd name="connsiteX293" fmla="*/ 2318109 w 3726665"/>
                    <a:gd name="connsiteY293" fmla="*/ 1034551 h 4526750"/>
                    <a:gd name="connsiteX294" fmla="*/ 2327453 w 3726665"/>
                    <a:gd name="connsiteY294" fmla="*/ 1065095 h 4526750"/>
                    <a:gd name="connsiteX295" fmla="*/ 2348654 w 3726665"/>
                    <a:gd name="connsiteY295" fmla="*/ 1075696 h 4526750"/>
                    <a:gd name="connsiteX296" fmla="*/ 2363207 w 3726665"/>
                    <a:gd name="connsiteY296" fmla="*/ 1094202 h 4526750"/>
                    <a:gd name="connsiteX297" fmla="*/ 2365902 w 3726665"/>
                    <a:gd name="connsiteY297" fmla="*/ 1107498 h 4526750"/>
                    <a:gd name="connsiteX298" fmla="*/ 2352786 w 3726665"/>
                    <a:gd name="connsiteY298" fmla="*/ 1128699 h 4526750"/>
                    <a:gd name="connsiteX299" fmla="*/ 2364644 w 3726665"/>
                    <a:gd name="connsiteY299" fmla="*/ 1135347 h 4526750"/>
                    <a:gd name="connsiteX300" fmla="*/ 2360691 w 3726665"/>
                    <a:gd name="connsiteY300" fmla="*/ 1143252 h 4526750"/>
                    <a:gd name="connsiteX301" fmla="*/ 2351528 w 3726665"/>
                    <a:gd name="connsiteY301" fmla="*/ 1161938 h 4526750"/>
                    <a:gd name="connsiteX302" fmla="*/ 2339850 w 3726665"/>
                    <a:gd name="connsiteY302" fmla="*/ 1208473 h 4526750"/>
                    <a:gd name="connsiteX303" fmla="*/ 2326734 w 3726665"/>
                    <a:gd name="connsiteY303" fmla="*/ 1235065 h 4526750"/>
                    <a:gd name="connsiteX304" fmla="*/ 2324218 w 3726665"/>
                    <a:gd name="connsiteY304" fmla="*/ 1251055 h 4526750"/>
                    <a:gd name="connsiteX305" fmla="*/ 2317750 w 3726665"/>
                    <a:gd name="connsiteY305" fmla="*/ 1272257 h 4526750"/>
                    <a:gd name="connsiteX306" fmla="*/ 2323140 w 3726665"/>
                    <a:gd name="connsiteY306" fmla="*/ 1296153 h 4526750"/>
                    <a:gd name="connsiteX307" fmla="*/ 2332483 w 3726665"/>
                    <a:gd name="connsiteY307" fmla="*/ 1321307 h 4526750"/>
                    <a:gd name="connsiteX308" fmla="*/ 2365543 w 3726665"/>
                    <a:gd name="connsiteY308" fmla="*/ 1366405 h 4526750"/>
                    <a:gd name="connsiteX309" fmla="*/ 2382791 w 3726665"/>
                    <a:gd name="connsiteY309" fmla="*/ 1398207 h 4526750"/>
                    <a:gd name="connsiteX310" fmla="*/ 2411898 w 3726665"/>
                    <a:gd name="connsiteY310" fmla="*/ 1449952 h 4526750"/>
                    <a:gd name="connsiteX311" fmla="*/ 2427889 w 3726665"/>
                    <a:gd name="connsiteY311" fmla="*/ 1500440 h 4526750"/>
                    <a:gd name="connsiteX312" fmla="*/ 2410820 w 3726665"/>
                    <a:gd name="connsiteY312" fmla="*/ 1508525 h 4526750"/>
                    <a:gd name="connsiteX313" fmla="*/ 2402914 w 3726665"/>
                    <a:gd name="connsiteY313" fmla="*/ 1499182 h 4526750"/>
                    <a:gd name="connsiteX314" fmla="*/ 2372370 w 3726665"/>
                    <a:gd name="connsiteY314" fmla="*/ 1456780 h 4526750"/>
                    <a:gd name="connsiteX315" fmla="*/ 2361770 w 3726665"/>
                    <a:gd name="connsiteY315" fmla="*/ 1448874 h 4526750"/>
                    <a:gd name="connsiteX316" fmla="*/ 2351169 w 3726665"/>
                    <a:gd name="connsiteY316" fmla="*/ 1437016 h 4526750"/>
                    <a:gd name="connsiteX317" fmla="*/ 2351169 w 3726665"/>
                    <a:gd name="connsiteY317" fmla="*/ 1421025 h 4526750"/>
                    <a:gd name="connsiteX318" fmla="*/ 2339311 w 3726665"/>
                    <a:gd name="connsiteY318" fmla="*/ 1413119 h 4526750"/>
                    <a:gd name="connsiteX319" fmla="*/ 2329968 w 3726665"/>
                    <a:gd name="connsiteY319" fmla="*/ 1399824 h 4526750"/>
                    <a:gd name="connsiteX320" fmla="*/ 2323320 w 3726665"/>
                    <a:gd name="connsiteY320" fmla="*/ 1375927 h 4526750"/>
                    <a:gd name="connsiteX321" fmla="*/ 2304814 w 3726665"/>
                    <a:gd name="connsiteY321" fmla="*/ 1361374 h 4526750"/>
                    <a:gd name="connsiteX322" fmla="*/ 2274449 w 3726665"/>
                    <a:gd name="connsiteY322" fmla="*/ 1338915 h 4526750"/>
                    <a:gd name="connsiteX323" fmla="*/ 2254685 w 3726665"/>
                    <a:gd name="connsiteY323" fmla="*/ 1348258 h 4526750"/>
                    <a:gd name="connsiteX324" fmla="*/ 2238874 w 3726665"/>
                    <a:gd name="connsiteY324" fmla="*/ 1337657 h 4526750"/>
                    <a:gd name="connsiteX325" fmla="*/ 2230968 w 3726665"/>
                    <a:gd name="connsiteY325" fmla="*/ 1329752 h 4526750"/>
                    <a:gd name="connsiteX326" fmla="*/ 2215158 w 3726665"/>
                    <a:gd name="connsiteY326" fmla="*/ 1329752 h 4526750"/>
                    <a:gd name="connsiteX327" fmla="*/ 2187488 w 3726665"/>
                    <a:gd name="connsiteY327" fmla="*/ 1328494 h 4526750"/>
                    <a:gd name="connsiteX328" fmla="*/ 2166466 w 3726665"/>
                    <a:gd name="connsiteY328" fmla="*/ 1333884 h 4526750"/>
                    <a:gd name="connsiteX329" fmla="*/ 2150655 w 3726665"/>
                    <a:gd name="connsiteY329" fmla="*/ 1352570 h 4526750"/>
                    <a:gd name="connsiteX330" fmla="*/ 2173114 w 3726665"/>
                    <a:gd name="connsiteY330" fmla="*/ 1384372 h 4526750"/>
                    <a:gd name="connsiteX331" fmla="*/ 2163951 w 3726665"/>
                    <a:gd name="connsiteY331" fmla="*/ 1392277 h 4526750"/>
                    <a:gd name="connsiteX332" fmla="*/ 2146703 w 3726665"/>
                    <a:gd name="connsiteY332" fmla="*/ 1381677 h 4526750"/>
                    <a:gd name="connsiteX333" fmla="*/ 2125681 w 3726665"/>
                    <a:gd name="connsiteY333" fmla="*/ 1388325 h 4526750"/>
                    <a:gd name="connsiteX334" fmla="*/ 2098011 w 3726665"/>
                    <a:gd name="connsiteY334" fmla="*/ 1379162 h 4526750"/>
                    <a:gd name="connsiteX335" fmla="*/ 2065131 w 3726665"/>
                    <a:gd name="connsiteY335" fmla="*/ 1383294 h 4526750"/>
                    <a:gd name="connsiteX336" fmla="*/ 2052015 w 3726665"/>
                    <a:gd name="connsiteY336" fmla="*/ 1393894 h 4526750"/>
                    <a:gd name="connsiteX337" fmla="*/ 2033689 w 3726665"/>
                    <a:gd name="connsiteY337" fmla="*/ 1407190 h 4526750"/>
                    <a:gd name="connsiteX338" fmla="*/ 2020573 w 3726665"/>
                    <a:gd name="connsiteY338" fmla="*/ 1429829 h 4526750"/>
                    <a:gd name="connsiteX339" fmla="*/ 2002246 w 3726665"/>
                    <a:gd name="connsiteY339" fmla="*/ 1451210 h 4526750"/>
                    <a:gd name="connsiteX340" fmla="*/ 1998473 w 3726665"/>
                    <a:gd name="connsiteY340" fmla="*/ 1473848 h 4526750"/>
                    <a:gd name="connsiteX341" fmla="*/ 1998473 w 3726665"/>
                    <a:gd name="connsiteY341" fmla="*/ 1485886 h 4526750"/>
                    <a:gd name="connsiteX342" fmla="*/ 2014284 w 3726665"/>
                    <a:gd name="connsiteY342" fmla="*/ 1511041 h 4526750"/>
                    <a:gd name="connsiteX343" fmla="*/ 2027580 w 3726665"/>
                    <a:gd name="connsiteY343" fmla="*/ 1546975 h 4526750"/>
                    <a:gd name="connsiteX344" fmla="*/ 2027580 w 3726665"/>
                    <a:gd name="connsiteY344" fmla="*/ 1570871 h 4526750"/>
                    <a:gd name="connsiteX345" fmla="*/ 2048781 w 3726665"/>
                    <a:gd name="connsiteY345" fmla="*/ 1621359 h 4526750"/>
                    <a:gd name="connsiteX346" fmla="*/ 2062077 w 3726665"/>
                    <a:gd name="connsiteY346" fmla="*/ 1666457 h 4526750"/>
                    <a:gd name="connsiteX347" fmla="*/ 2089926 w 3726665"/>
                    <a:gd name="connsiteY347" fmla="*/ 1716944 h 4526750"/>
                    <a:gd name="connsiteX348" fmla="*/ 2122986 w 3726665"/>
                    <a:gd name="connsiteY348" fmla="*/ 1762042 h 4526750"/>
                    <a:gd name="connsiteX349" fmla="*/ 2140234 w 3726665"/>
                    <a:gd name="connsiteY349" fmla="*/ 1784681 h 4526750"/>
                    <a:gd name="connsiteX350" fmla="*/ 2156045 w 3726665"/>
                    <a:gd name="connsiteY350" fmla="*/ 1796539 h 4526750"/>
                    <a:gd name="connsiteX351" fmla="*/ 2174552 w 3726665"/>
                    <a:gd name="connsiteY351" fmla="*/ 1801750 h 4526750"/>
                    <a:gd name="connsiteX352" fmla="*/ 2187668 w 3726665"/>
                    <a:gd name="connsiteY352" fmla="*/ 1801750 h 4526750"/>
                    <a:gd name="connsiteX353" fmla="*/ 2233843 w 3726665"/>
                    <a:gd name="connsiteY353" fmla="*/ 1789712 h 4526750"/>
                    <a:gd name="connsiteX354" fmla="*/ 2248396 w 3726665"/>
                    <a:gd name="connsiteY354" fmla="*/ 1793664 h 4526750"/>
                    <a:gd name="connsiteX355" fmla="*/ 2250912 w 3726665"/>
                    <a:gd name="connsiteY355" fmla="*/ 1772463 h 4526750"/>
                    <a:gd name="connsiteX356" fmla="*/ 2249295 w 3726665"/>
                    <a:gd name="connsiteY356" fmla="*/ 1684783 h 4526750"/>
                    <a:gd name="connsiteX357" fmla="*/ 2288823 w 3726665"/>
                    <a:gd name="connsiteY357" fmla="*/ 1671487 h 4526750"/>
                    <a:gd name="connsiteX358" fmla="*/ 2327093 w 3726665"/>
                    <a:gd name="connsiteY358" fmla="*/ 1672745 h 4526750"/>
                    <a:gd name="connsiteX359" fmla="*/ 2331225 w 3726665"/>
                    <a:gd name="connsiteY359" fmla="*/ 1712632 h 4526750"/>
                    <a:gd name="connsiteX360" fmla="*/ 2339311 w 3726665"/>
                    <a:gd name="connsiteY360" fmla="*/ 1756472 h 4526750"/>
                    <a:gd name="connsiteX361" fmla="*/ 2338053 w 3726665"/>
                    <a:gd name="connsiteY361" fmla="*/ 1788274 h 4526750"/>
                    <a:gd name="connsiteX362" fmla="*/ 2324757 w 3726665"/>
                    <a:gd name="connsiteY362" fmla="*/ 1778931 h 4526750"/>
                    <a:gd name="connsiteX363" fmla="*/ 2331405 w 3726665"/>
                    <a:gd name="connsiteY363" fmla="*/ 1800133 h 4526750"/>
                    <a:gd name="connsiteX364" fmla="*/ 2340748 w 3726665"/>
                    <a:gd name="connsiteY364" fmla="*/ 1850620 h 4526750"/>
                    <a:gd name="connsiteX365" fmla="*/ 2347396 w 3726665"/>
                    <a:gd name="connsiteY365" fmla="*/ 1883860 h 4526750"/>
                    <a:gd name="connsiteX366" fmla="*/ 2393572 w 3726665"/>
                    <a:gd name="connsiteY366" fmla="*/ 1878470 h 4526750"/>
                    <a:gd name="connsiteX367" fmla="*/ 2427889 w 3726665"/>
                    <a:gd name="connsiteY367" fmla="*/ 1874337 h 4526750"/>
                    <a:gd name="connsiteX368" fmla="*/ 2459511 w 3726665"/>
                    <a:gd name="connsiteY368" fmla="*/ 1888891 h 4526750"/>
                    <a:gd name="connsiteX369" fmla="*/ 2454301 w 3726665"/>
                    <a:gd name="connsiteY369" fmla="*/ 1896796 h 4526750"/>
                    <a:gd name="connsiteX370" fmla="*/ 2471369 w 3726665"/>
                    <a:gd name="connsiteY370" fmla="*/ 1903444 h 4526750"/>
                    <a:gd name="connsiteX371" fmla="*/ 2483228 w 3726665"/>
                    <a:gd name="connsiteY371" fmla="*/ 1914045 h 4526750"/>
                    <a:gd name="connsiteX372" fmla="*/ 2488618 w 3726665"/>
                    <a:gd name="connsiteY372" fmla="*/ 1971180 h 4526750"/>
                    <a:gd name="connsiteX373" fmla="*/ 2496703 w 3726665"/>
                    <a:gd name="connsiteY373" fmla="*/ 2018973 h 4526750"/>
                    <a:gd name="connsiteX374" fmla="*/ 2506046 w 3726665"/>
                    <a:gd name="connsiteY374" fmla="*/ 2066766 h 4526750"/>
                    <a:gd name="connsiteX375" fmla="*/ 2535153 w 3726665"/>
                    <a:gd name="connsiteY375" fmla="*/ 2106653 h 4526750"/>
                    <a:gd name="connsiteX376" fmla="*/ 2548449 w 3726665"/>
                    <a:gd name="connsiteY376" fmla="*/ 2126596 h 4526750"/>
                    <a:gd name="connsiteX377" fmla="*/ 2559049 w 3726665"/>
                    <a:gd name="connsiteY377" fmla="*/ 2143845 h 4526750"/>
                    <a:gd name="connsiteX378" fmla="*/ 2573603 w 3726665"/>
                    <a:gd name="connsiteY378" fmla="*/ 2145103 h 4526750"/>
                    <a:gd name="connsiteX379" fmla="*/ 2597319 w 3726665"/>
                    <a:gd name="connsiteY379" fmla="*/ 2131807 h 4526750"/>
                    <a:gd name="connsiteX380" fmla="*/ 2621036 w 3726665"/>
                    <a:gd name="connsiteY380" fmla="*/ 2106473 h 4526750"/>
                    <a:gd name="connsiteX381" fmla="*/ 2655354 w 3726665"/>
                    <a:gd name="connsiteY381" fmla="*/ 2121027 h 4526750"/>
                    <a:gd name="connsiteX382" fmla="*/ 2689850 w 3726665"/>
                    <a:gd name="connsiteY382" fmla="*/ 2160734 h 4526750"/>
                    <a:gd name="connsiteX383" fmla="*/ 2701709 w 3726665"/>
                    <a:gd name="connsiteY383" fmla="*/ 2172592 h 4526750"/>
                    <a:gd name="connsiteX384" fmla="*/ 2696319 w 3726665"/>
                    <a:gd name="connsiteY384" fmla="*/ 2147438 h 4526750"/>
                    <a:gd name="connsiteX385" fmla="*/ 2713387 w 3726665"/>
                    <a:gd name="connsiteY385" fmla="*/ 2112941 h 4526750"/>
                    <a:gd name="connsiteX386" fmla="*/ 2713208 w 3726665"/>
                    <a:gd name="connsiteY386" fmla="*/ 2071796 h 4526750"/>
                    <a:gd name="connsiteX387" fmla="*/ 2730277 w 3726665"/>
                    <a:gd name="connsiteY387" fmla="*/ 2050416 h 4526750"/>
                    <a:gd name="connsiteX388" fmla="*/ 2767110 w 3726665"/>
                    <a:gd name="connsiteY388" fmla="*/ 2025082 h 4526750"/>
                    <a:gd name="connsiteX389" fmla="*/ 2784178 w 3726665"/>
                    <a:gd name="connsiteY389" fmla="*/ 1994538 h 4526750"/>
                    <a:gd name="connsiteX390" fmla="*/ 2802684 w 3726665"/>
                    <a:gd name="connsiteY390" fmla="*/ 2005138 h 4526750"/>
                    <a:gd name="connsiteX391" fmla="*/ 2792264 w 3726665"/>
                    <a:gd name="connsiteY391" fmla="*/ 2043768 h 4526750"/>
                    <a:gd name="connsiteX392" fmla="*/ 2801606 w 3726665"/>
                    <a:gd name="connsiteY392" fmla="*/ 2079702 h 4526750"/>
                    <a:gd name="connsiteX393" fmla="*/ 2809692 w 3726665"/>
                    <a:gd name="connsiteY393" fmla="*/ 2120847 h 4526750"/>
                    <a:gd name="connsiteX394" fmla="*/ 2824065 w 3726665"/>
                    <a:gd name="connsiteY394" fmla="*/ 2111504 h 4526750"/>
                    <a:gd name="connsiteX395" fmla="*/ 2809332 w 3726665"/>
                    <a:gd name="connsiteY395" fmla="*/ 2053111 h 4526750"/>
                    <a:gd name="connsiteX396" fmla="*/ 2830354 w 3726665"/>
                    <a:gd name="connsiteY396" fmla="*/ 2026519 h 4526750"/>
                    <a:gd name="connsiteX397" fmla="*/ 2832869 w 3726665"/>
                    <a:gd name="connsiteY397" fmla="*/ 1998670 h 4526750"/>
                    <a:gd name="connsiteX398" fmla="*/ 2854071 w 3726665"/>
                    <a:gd name="connsiteY398" fmla="*/ 2025261 h 4526750"/>
                    <a:gd name="connsiteX399" fmla="*/ 2884435 w 3726665"/>
                    <a:gd name="connsiteY399" fmla="*/ 2053111 h 4526750"/>
                    <a:gd name="connsiteX400" fmla="*/ 2912104 w 3726665"/>
                    <a:gd name="connsiteY400" fmla="*/ 2061016 h 4526750"/>
                    <a:gd name="connsiteX401" fmla="*/ 2943727 w 3726665"/>
                    <a:gd name="connsiteY401" fmla="*/ 2062274 h 4526750"/>
                    <a:gd name="connsiteX402" fmla="*/ 2972654 w 3726665"/>
                    <a:gd name="connsiteY402" fmla="*/ 2066227 h 4526750"/>
                    <a:gd name="connsiteX403" fmla="*/ 2988465 w 3726665"/>
                    <a:gd name="connsiteY403" fmla="*/ 2055626 h 4526750"/>
                    <a:gd name="connsiteX404" fmla="*/ 2992418 w 3726665"/>
                    <a:gd name="connsiteY404" fmla="*/ 2046283 h 4526750"/>
                    <a:gd name="connsiteX405" fmla="*/ 3035899 w 3726665"/>
                    <a:gd name="connsiteY405" fmla="*/ 2040893 h 4526750"/>
                    <a:gd name="connsiteX406" fmla="*/ 3025477 w 3726665"/>
                    <a:gd name="connsiteY406" fmla="*/ 2058141 h 4526750"/>
                    <a:gd name="connsiteX407" fmla="*/ 3043983 w 3726665"/>
                    <a:gd name="connsiteY407" fmla="*/ 2078085 h 4526750"/>
                    <a:gd name="connsiteX408" fmla="*/ 3082254 w 3726665"/>
                    <a:gd name="connsiteY408" fmla="*/ 2101981 h 4526750"/>
                    <a:gd name="connsiteX409" fmla="*/ 3088901 w 3726665"/>
                    <a:gd name="connsiteY409" fmla="*/ 2128573 h 4526750"/>
                    <a:gd name="connsiteX410" fmla="*/ 3119266 w 3726665"/>
                    <a:gd name="connsiteY410" fmla="*/ 2143126 h 4526750"/>
                    <a:gd name="connsiteX411" fmla="*/ 3143163 w 3726665"/>
                    <a:gd name="connsiteY411" fmla="*/ 2183013 h 4526750"/>
                    <a:gd name="connsiteX412" fmla="*/ 3155021 w 3726665"/>
                    <a:gd name="connsiteY412" fmla="*/ 2201520 h 4526750"/>
                    <a:gd name="connsiteX413" fmla="*/ 3172269 w 3726665"/>
                    <a:gd name="connsiteY413" fmla="*/ 2220026 h 4526750"/>
                    <a:gd name="connsiteX414" fmla="*/ 3193471 w 3726665"/>
                    <a:gd name="connsiteY414" fmla="*/ 2239969 h 4526750"/>
                    <a:gd name="connsiteX415" fmla="*/ 3219882 w 3726665"/>
                    <a:gd name="connsiteY415" fmla="*/ 2237274 h 4526750"/>
                    <a:gd name="connsiteX416" fmla="*/ 3258153 w 3726665"/>
                    <a:gd name="connsiteY416" fmla="*/ 2242485 h 4526750"/>
                    <a:gd name="connsiteX417" fmla="*/ 3304328 w 3726665"/>
                    <a:gd name="connsiteY417" fmla="*/ 2270334 h 4526750"/>
                    <a:gd name="connsiteX418" fmla="*/ 3326787 w 3726665"/>
                    <a:gd name="connsiteY418" fmla="*/ 2300878 h 4526750"/>
                    <a:gd name="connsiteX419" fmla="*/ 3344036 w 3726665"/>
                    <a:gd name="connsiteY419" fmla="*/ 2336812 h 4526750"/>
                    <a:gd name="connsiteX420" fmla="*/ 3348168 w 3726665"/>
                    <a:gd name="connsiteY420" fmla="*/ 2368614 h 4526750"/>
                    <a:gd name="connsiteX421" fmla="*/ 3360206 w 3726665"/>
                    <a:gd name="connsiteY421" fmla="*/ 2403111 h 4526750"/>
                    <a:gd name="connsiteX422" fmla="*/ 3366854 w 3726665"/>
                    <a:gd name="connsiteY422" fmla="*/ 2413712 h 4526750"/>
                    <a:gd name="connsiteX423" fmla="*/ 3378712 w 3726665"/>
                    <a:gd name="connsiteY423" fmla="*/ 2428266 h 4526750"/>
                    <a:gd name="connsiteX424" fmla="*/ 3361644 w 3726665"/>
                    <a:gd name="connsiteY424" fmla="*/ 2469410 h 4526750"/>
                    <a:gd name="connsiteX425" fmla="*/ 3335411 w 3726665"/>
                    <a:gd name="connsiteY425" fmla="*/ 2515945 h 4526750"/>
                    <a:gd name="connsiteX426" fmla="*/ 3339364 w 3726665"/>
                    <a:gd name="connsiteY426" fmla="*/ 2525288 h 4526750"/>
                    <a:gd name="connsiteX427" fmla="*/ 3346012 w 3726665"/>
                    <a:gd name="connsiteY427" fmla="*/ 2539842 h 4526750"/>
                    <a:gd name="connsiteX428" fmla="*/ 3351222 w 3726665"/>
                    <a:gd name="connsiteY428" fmla="*/ 2523851 h 4526750"/>
                    <a:gd name="connsiteX429" fmla="*/ 3363081 w 3726665"/>
                    <a:gd name="connsiteY429" fmla="*/ 2514508 h 4526750"/>
                    <a:gd name="connsiteX430" fmla="*/ 3372244 w 3726665"/>
                    <a:gd name="connsiteY430" fmla="*/ 2499775 h 4526750"/>
                    <a:gd name="connsiteX431" fmla="*/ 3409077 w 3726665"/>
                    <a:gd name="connsiteY431" fmla="*/ 2507681 h 4526750"/>
                    <a:gd name="connsiteX432" fmla="*/ 3402609 w 3726665"/>
                    <a:gd name="connsiteY432" fmla="*/ 2542357 h 4526750"/>
                    <a:gd name="connsiteX433" fmla="*/ 3376376 w 3726665"/>
                    <a:gd name="connsiteY433" fmla="*/ 2563738 h 4526750"/>
                    <a:gd name="connsiteX434" fmla="*/ 3356613 w 3726665"/>
                    <a:gd name="connsiteY434" fmla="*/ 2577034 h 4526750"/>
                    <a:gd name="connsiteX435" fmla="*/ 3388235 w 3726665"/>
                    <a:gd name="connsiteY435" fmla="*/ 2567691 h 4526750"/>
                    <a:gd name="connsiteX436" fmla="*/ 3409257 w 3726665"/>
                    <a:gd name="connsiteY436" fmla="*/ 2563738 h 4526750"/>
                    <a:gd name="connsiteX437" fmla="*/ 3413209 w 3726665"/>
                    <a:gd name="connsiteY437" fmla="*/ 2561043 h 4526750"/>
                    <a:gd name="connsiteX438" fmla="*/ 3418420 w 3726665"/>
                    <a:gd name="connsiteY438" fmla="*/ 2533194 h 4526750"/>
                    <a:gd name="connsiteX439" fmla="*/ 3435489 w 3726665"/>
                    <a:gd name="connsiteY439" fmla="*/ 2515945 h 4526750"/>
                    <a:gd name="connsiteX440" fmla="*/ 3463158 w 3726665"/>
                    <a:gd name="connsiteY440" fmla="*/ 2533194 h 4526750"/>
                    <a:gd name="connsiteX441" fmla="*/ 3496218 w 3726665"/>
                    <a:gd name="connsiteY441" fmla="*/ 2561043 h 4526750"/>
                    <a:gd name="connsiteX442" fmla="*/ 3504303 w 3726665"/>
                    <a:gd name="connsiteY442" fmla="*/ 2595540 h 4526750"/>
                    <a:gd name="connsiteX443" fmla="*/ 3512209 w 3726665"/>
                    <a:gd name="connsiteY443" fmla="*/ 2612789 h 4526750"/>
                    <a:gd name="connsiteX444" fmla="*/ 3535925 w 3726665"/>
                    <a:gd name="connsiteY444" fmla="*/ 2600751 h 4526750"/>
                    <a:gd name="connsiteX445" fmla="*/ 3571500 w 3726665"/>
                    <a:gd name="connsiteY445" fmla="*/ 2613867 h 4526750"/>
                    <a:gd name="connsiteX446" fmla="*/ 3609771 w 3726665"/>
                    <a:gd name="connsiteY446" fmla="*/ 2621772 h 4526750"/>
                    <a:gd name="connsiteX447" fmla="*/ 3634924 w 3726665"/>
                    <a:gd name="connsiteY447" fmla="*/ 2646926 h 4526750"/>
                    <a:gd name="connsiteX448" fmla="*/ 3667984 w 3726665"/>
                    <a:gd name="connsiteY448" fmla="*/ 2695977 h 4526750"/>
                    <a:gd name="connsiteX449" fmla="*/ 3691881 w 3726665"/>
                    <a:gd name="connsiteY449" fmla="*/ 2719873 h 4526750"/>
                    <a:gd name="connsiteX450" fmla="*/ 3717035 w 3726665"/>
                    <a:gd name="connsiteY450" fmla="*/ 2731731 h 4526750"/>
                    <a:gd name="connsiteX451" fmla="*/ 3721167 w 3726665"/>
                    <a:gd name="connsiteY451" fmla="*/ 2770181 h 4526750"/>
                    <a:gd name="connsiteX452" fmla="*/ 3722604 w 3726665"/>
                    <a:gd name="connsiteY452" fmla="*/ 2824622 h 4526750"/>
                    <a:gd name="connsiteX453" fmla="*/ 3712183 w 3726665"/>
                    <a:gd name="connsiteY453" fmla="*/ 2875110 h 4526750"/>
                    <a:gd name="connsiteX454" fmla="*/ 3659719 w 3726665"/>
                    <a:gd name="connsiteY454" fmla="*/ 2968179 h 4526750"/>
                    <a:gd name="connsiteX455" fmla="*/ 3634745 w 3726665"/>
                    <a:gd name="connsiteY455" fmla="*/ 2997466 h 4526750"/>
                    <a:gd name="connsiteX456" fmla="*/ 3613903 w 3726665"/>
                    <a:gd name="connsiteY456" fmla="*/ 3049391 h 4526750"/>
                    <a:gd name="connsiteX457" fmla="*/ 3603482 w 3726665"/>
                    <a:gd name="connsiteY457" fmla="*/ 3073288 h 4526750"/>
                    <a:gd name="connsiteX458" fmla="*/ 3590366 w 3726665"/>
                    <a:gd name="connsiteY458" fmla="*/ 3081373 h 4526750"/>
                    <a:gd name="connsiteX459" fmla="*/ 3584976 w 3726665"/>
                    <a:gd name="connsiteY459" fmla="*/ 3057476 h 4526750"/>
                    <a:gd name="connsiteX460" fmla="*/ 3581023 w 3726665"/>
                    <a:gd name="connsiteY460" fmla="*/ 3074725 h 4526750"/>
                    <a:gd name="connsiteX461" fmla="*/ 3570602 w 3726665"/>
                    <a:gd name="connsiteY461" fmla="*/ 3102574 h 4526750"/>
                    <a:gd name="connsiteX462" fmla="*/ 3562697 w 3726665"/>
                    <a:gd name="connsiteY462" fmla="*/ 3109222 h 4526750"/>
                    <a:gd name="connsiteX463" fmla="*/ 3567907 w 3726665"/>
                    <a:gd name="connsiteY463" fmla="*/ 3121080 h 4526750"/>
                    <a:gd name="connsiteX464" fmla="*/ 3574555 w 3726665"/>
                    <a:gd name="connsiteY464" fmla="*/ 3123775 h 4526750"/>
                    <a:gd name="connsiteX465" fmla="*/ 3560181 w 3726665"/>
                    <a:gd name="connsiteY465" fmla="*/ 3160968 h 4526750"/>
                    <a:gd name="connsiteX466" fmla="*/ 3540597 w 3726665"/>
                    <a:gd name="connsiteY466" fmla="*/ 3219541 h 4526750"/>
                    <a:gd name="connsiteX467" fmla="*/ 3519575 w 3726665"/>
                    <a:gd name="connsiteY467" fmla="*/ 3264818 h 4526750"/>
                    <a:gd name="connsiteX468" fmla="*/ 3507896 w 3726665"/>
                    <a:gd name="connsiteY468" fmla="*/ 3287456 h 4526750"/>
                    <a:gd name="connsiteX469" fmla="*/ 3496038 w 3726665"/>
                    <a:gd name="connsiteY469" fmla="*/ 3307400 h 4526750"/>
                    <a:gd name="connsiteX470" fmla="*/ 3477712 w 3726665"/>
                    <a:gd name="connsiteY470" fmla="*/ 3362020 h 4526750"/>
                    <a:gd name="connsiteX471" fmla="*/ 3451480 w 3726665"/>
                    <a:gd name="connsiteY471" fmla="*/ 3392565 h 4526750"/>
                    <a:gd name="connsiteX472" fmla="*/ 3442316 w 3726665"/>
                    <a:gd name="connsiteY472" fmla="*/ 3413946 h 4526750"/>
                    <a:gd name="connsiteX473" fmla="*/ 3430458 w 3726665"/>
                    <a:gd name="connsiteY473" fmla="*/ 3424546 h 4526750"/>
                    <a:gd name="connsiteX474" fmla="*/ 3414647 w 3726665"/>
                    <a:gd name="connsiteY474" fmla="*/ 3443232 h 4526750"/>
                    <a:gd name="connsiteX475" fmla="*/ 3406741 w 3726665"/>
                    <a:gd name="connsiteY475" fmla="*/ 3468566 h 4526750"/>
                    <a:gd name="connsiteX476" fmla="*/ 3371166 w 3726665"/>
                    <a:gd name="connsiteY476" fmla="*/ 3492642 h 4526750"/>
                    <a:gd name="connsiteX477" fmla="*/ 3362003 w 3726665"/>
                    <a:gd name="connsiteY477" fmla="*/ 3507195 h 4526750"/>
                    <a:gd name="connsiteX478" fmla="*/ 3335591 w 3726665"/>
                    <a:gd name="connsiteY478" fmla="*/ 3505937 h 4526750"/>
                    <a:gd name="connsiteX479" fmla="*/ 3319780 w 3726665"/>
                    <a:gd name="connsiteY479" fmla="*/ 3503242 h 4526750"/>
                    <a:gd name="connsiteX480" fmla="*/ 3307921 w 3726665"/>
                    <a:gd name="connsiteY480" fmla="*/ 3503242 h 4526750"/>
                    <a:gd name="connsiteX481" fmla="*/ 3290853 w 3726665"/>
                    <a:gd name="connsiteY481" fmla="*/ 3520491 h 4526750"/>
                    <a:gd name="connsiteX482" fmla="*/ 3231741 w 3726665"/>
                    <a:gd name="connsiteY482" fmla="*/ 3552473 h 4526750"/>
                    <a:gd name="connsiteX483" fmla="*/ 3193650 w 3726665"/>
                    <a:gd name="connsiteY483" fmla="*/ 3584454 h 4526750"/>
                    <a:gd name="connsiteX484" fmla="*/ 3173886 w 3726665"/>
                    <a:gd name="connsiteY484" fmla="*/ 3596492 h 4526750"/>
                    <a:gd name="connsiteX485" fmla="*/ 3155560 w 3726665"/>
                    <a:gd name="connsiteY485" fmla="*/ 3637637 h 4526750"/>
                    <a:gd name="connsiteX486" fmla="*/ 3145139 w 3726665"/>
                    <a:gd name="connsiteY486" fmla="*/ 3666924 h 4526750"/>
                    <a:gd name="connsiteX487" fmla="*/ 3126812 w 3726665"/>
                    <a:gd name="connsiteY487" fmla="*/ 3698905 h 4526750"/>
                    <a:gd name="connsiteX488" fmla="*/ 3086206 w 3726665"/>
                    <a:gd name="connsiteY488" fmla="*/ 3742925 h 4526750"/>
                    <a:gd name="connsiteX489" fmla="*/ 3057280 w 3726665"/>
                    <a:gd name="connsiteY489" fmla="*/ 3782812 h 4526750"/>
                    <a:gd name="connsiteX490" fmla="*/ 3028352 w 3726665"/>
                    <a:gd name="connsiteY490" fmla="*/ 3821442 h 4526750"/>
                    <a:gd name="connsiteX491" fmla="*/ 2998167 w 3726665"/>
                    <a:gd name="connsiteY491" fmla="*/ 3836174 h 4526750"/>
                    <a:gd name="connsiteX492" fmla="*/ 2990262 w 3726665"/>
                    <a:gd name="connsiteY492" fmla="*/ 3834917 h 4526750"/>
                    <a:gd name="connsiteX493" fmla="*/ 3024399 w 3726665"/>
                    <a:gd name="connsiteY493" fmla="*/ 3809583 h 4526750"/>
                    <a:gd name="connsiteX494" fmla="*/ 3045421 w 3726665"/>
                    <a:gd name="connsiteY494" fmla="*/ 3779039 h 4526750"/>
                    <a:gd name="connsiteX495" fmla="*/ 3026915 w 3726665"/>
                    <a:gd name="connsiteY495" fmla="*/ 3779039 h 4526750"/>
                    <a:gd name="connsiteX496" fmla="*/ 3001940 w 3726665"/>
                    <a:gd name="connsiteY496" fmla="*/ 3814973 h 4526750"/>
                    <a:gd name="connsiteX497" fmla="*/ 2979661 w 3726665"/>
                    <a:gd name="connsiteY497" fmla="*/ 3833659 h 4526750"/>
                    <a:gd name="connsiteX498" fmla="*/ 2952171 w 3726665"/>
                    <a:gd name="connsiteY498" fmla="*/ 3884147 h 4526750"/>
                    <a:gd name="connsiteX499" fmla="*/ 2899528 w 3726665"/>
                    <a:gd name="connsiteY499" fmla="*/ 3921518 h 4526750"/>
                    <a:gd name="connsiteX500" fmla="*/ 2854789 w 3726665"/>
                    <a:gd name="connsiteY500" fmla="*/ 3932299 h 4526750"/>
                    <a:gd name="connsiteX501" fmla="*/ 2819214 w 3726665"/>
                    <a:gd name="connsiteY501" fmla="*/ 3908403 h 4526750"/>
                    <a:gd name="connsiteX502" fmla="*/ 2812567 w 3726665"/>
                    <a:gd name="connsiteY502" fmla="*/ 3889897 h 4526750"/>
                    <a:gd name="connsiteX503" fmla="*/ 2805918 w 3726665"/>
                    <a:gd name="connsiteY503" fmla="*/ 3883248 h 4526750"/>
                    <a:gd name="connsiteX504" fmla="*/ 2802145 w 3726665"/>
                    <a:gd name="connsiteY504" fmla="*/ 3905887 h 4526750"/>
                    <a:gd name="connsiteX505" fmla="*/ 2804840 w 3726665"/>
                    <a:gd name="connsiteY505" fmla="*/ 3937869 h 4526750"/>
                    <a:gd name="connsiteX506" fmla="*/ 2798372 w 3726665"/>
                    <a:gd name="connsiteY506" fmla="*/ 3956555 h 4526750"/>
                    <a:gd name="connsiteX507" fmla="*/ 2797114 w 3726665"/>
                    <a:gd name="connsiteY507" fmla="*/ 3980451 h 4526750"/>
                    <a:gd name="connsiteX508" fmla="*/ 2790647 w 3726665"/>
                    <a:gd name="connsiteY508" fmla="*/ 4008300 h 4526750"/>
                    <a:gd name="connsiteX509" fmla="*/ 2730097 w 3726665"/>
                    <a:gd name="connsiteY509" fmla="*/ 4056272 h 4526750"/>
                    <a:gd name="connsiteX510" fmla="*/ 2670805 w 3726665"/>
                    <a:gd name="connsiteY510" fmla="*/ 4065795 h 4526750"/>
                    <a:gd name="connsiteX511" fmla="*/ 2639183 w 3726665"/>
                    <a:gd name="connsiteY511" fmla="*/ 4063280 h 4526750"/>
                    <a:gd name="connsiteX512" fmla="*/ 2620677 w 3726665"/>
                    <a:gd name="connsiteY512" fmla="*/ 4067233 h 4526750"/>
                    <a:gd name="connsiteX513" fmla="*/ 2608998 w 3726665"/>
                    <a:gd name="connsiteY513" fmla="*/ 4095082 h 4526750"/>
                    <a:gd name="connsiteX514" fmla="*/ 2594624 w 3726665"/>
                    <a:gd name="connsiteY514" fmla="*/ 4121673 h 4526750"/>
                    <a:gd name="connsiteX515" fmla="*/ 2570908 w 3726665"/>
                    <a:gd name="connsiteY515" fmla="*/ 4125626 h 4526750"/>
                    <a:gd name="connsiteX516" fmla="*/ 2525990 w 3726665"/>
                    <a:gd name="connsiteY516" fmla="*/ 4118978 h 4526750"/>
                    <a:gd name="connsiteX517" fmla="*/ 2514311 w 3726665"/>
                    <a:gd name="connsiteY517" fmla="*/ 4156170 h 4526750"/>
                    <a:gd name="connsiteX518" fmla="*/ 2522217 w 3726665"/>
                    <a:gd name="connsiteY518" fmla="*/ 4166771 h 4526750"/>
                    <a:gd name="connsiteX519" fmla="*/ 2532817 w 3726665"/>
                    <a:gd name="connsiteY519" fmla="*/ 4169466 h 4526750"/>
                    <a:gd name="connsiteX520" fmla="*/ 2524912 w 3726665"/>
                    <a:gd name="connsiteY520" fmla="*/ 4182761 h 4526750"/>
                    <a:gd name="connsiteX521" fmla="*/ 2506406 w 3726665"/>
                    <a:gd name="connsiteY521" fmla="*/ 4180067 h 4526750"/>
                    <a:gd name="connsiteX522" fmla="*/ 2498500 w 3726665"/>
                    <a:gd name="connsiteY522" fmla="*/ 4184019 h 4526750"/>
                    <a:gd name="connsiteX523" fmla="*/ 2494547 w 3726665"/>
                    <a:gd name="connsiteY523" fmla="*/ 4195878 h 4526750"/>
                    <a:gd name="connsiteX524" fmla="*/ 2468315 w 3726665"/>
                    <a:gd name="connsiteY524" fmla="*/ 4215821 h 4526750"/>
                    <a:gd name="connsiteX525" fmla="*/ 2438130 w 3726665"/>
                    <a:gd name="connsiteY525" fmla="*/ 4255708 h 4526750"/>
                    <a:gd name="connsiteX526" fmla="*/ 2385486 w 3726665"/>
                    <a:gd name="connsiteY526" fmla="*/ 4273137 h 4526750"/>
                    <a:gd name="connsiteX527" fmla="*/ 2367160 w 3726665"/>
                    <a:gd name="connsiteY527" fmla="*/ 4309071 h 4526750"/>
                    <a:gd name="connsiteX528" fmla="*/ 2380455 w 3726665"/>
                    <a:gd name="connsiteY528" fmla="*/ 4331710 h 4526750"/>
                    <a:gd name="connsiteX529" fmla="*/ 2372550 w 3726665"/>
                    <a:gd name="connsiteY529" fmla="*/ 4347700 h 4526750"/>
                    <a:gd name="connsiteX530" fmla="*/ 2351528 w 3726665"/>
                    <a:gd name="connsiteY530" fmla="*/ 4366386 h 4526750"/>
                    <a:gd name="connsiteX531" fmla="*/ 2305533 w 3726665"/>
                    <a:gd name="connsiteY531" fmla="*/ 4390462 h 4526750"/>
                    <a:gd name="connsiteX532" fmla="*/ 2276605 w 3726665"/>
                    <a:gd name="connsiteY532" fmla="*/ 4414359 h 4526750"/>
                    <a:gd name="connsiteX533" fmla="*/ 2244983 w 3726665"/>
                    <a:gd name="connsiteY533" fmla="*/ 4430349 h 4526750"/>
                    <a:gd name="connsiteX534" fmla="*/ 2229172 w 3726665"/>
                    <a:gd name="connsiteY534" fmla="*/ 4451730 h 4526750"/>
                    <a:gd name="connsiteX535" fmla="*/ 2220009 w 3726665"/>
                    <a:gd name="connsiteY535" fmla="*/ 4477064 h 4526750"/>
                    <a:gd name="connsiteX536" fmla="*/ 2208150 w 3726665"/>
                    <a:gd name="connsiteY536" fmla="*/ 4490360 h 4526750"/>
                    <a:gd name="connsiteX537" fmla="*/ 2183176 w 3726665"/>
                    <a:gd name="connsiteY537" fmla="*/ 4487845 h 4526750"/>
                    <a:gd name="connsiteX538" fmla="*/ 2156764 w 3726665"/>
                    <a:gd name="connsiteY538" fmla="*/ 4493235 h 4526750"/>
                    <a:gd name="connsiteX539" fmla="*/ 2133227 w 3726665"/>
                    <a:gd name="connsiteY539" fmla="*/ 4522521 h 4526750"/>
                    <a:gd name="connsiteX540" fmla="*/ 2128017 w 3726665"/>
                    <a:gd name="connsiteY540" fmla="*/ 4515873 h 4526750"/>
                    <a:gd name="connsiteX541" fmla="*/ 2141132 w 3726665"/>
                    <a:gd name="connsiteY541" fmla="*/ 4501320 h 4526750"/>
                    <a:gd name="connsiteX542" fmla="*/ 2151554 w 3726665"/>
                    <a:gd name="connsiteY542" fmla="*/ 4488024 h 4526750"/>
                    <a:gd name="connsiteX543" fmla="*/ 2130352 w 3726665"/>
                    <a:gd name="connsiteY543" fmla="*/ 4481376 h 4526750"/>
                    <a:gd name="connsiteX544" fmla="*/ 2114541 w 3726665"/>
                    <a:gd name="connsiteY544" fmla="*/ 4490719 h 4526750"/>
                    <a:gd name="connsiteX545" fmla="*/ 2106636 w 3726665"/>
                    <a:gd name="connsiteY545" fmla="*/ 4488024 h 4526750"/>
                    <a:gd name="connsiteX546" fmla="*/ 2118494 w 3726665"/>
                    <a:gd name="connsiteY546" fmla="*/ 4470776 h 4526750"/>
                    <a:gd name="connsiteX547" fmla="*/ 2133047 w 3726665"/>
                    <a:gd name="connsiteY547" fmla="*/ 4466823 h 4526750"/>
                    <a:gd name="connsiteX548" fmla="*/ 2146164 w 3726665"/>
                    <a:gd name="connsiteY548" fmla="*/ 4472213 h 4526750"/>
                    <a:gd name="connsiteX549" fmla="*/ 2151374 w 3726665"/>
                    <a:gd name="connsiteY549" fmla="*/ 4444364 h 4526750"/>
                    <a:gd name="connsiteX550" fmla="*/ 2142211 w 3726665"/>
                    <a:gd name="connsiteY550" fmla="*/ 4447059 h 4526750"/>
                    <a:gd name="connsiteX551" fmla="*/ 2133047 w 3726665"/>
                    <a:gd name="connsiteY551" fmla="*/ 4457659 h 4526750"/>
                    <a:gd name="connsiteX552" fmla="*/ 2131610 w 3726665"/>
                    <a:gd name="connsiteY552" fmla="*/ 4443106 h 4526750"/>
                    <a:gd name="connsiteX553" fmla="*/ 2140773 w 3726665"/>
                    <a:gd name="connsiteY553" fmla="*/ 4425858 h 4526750"/>
                    <a:gd name="connsiteX554" fmla="*/ 2151194 w 3726665"/>
                    <a:gd name="connsiteY554" fmla="*/ 4409867 h 4526750"/>
                    <a:gd name="connsiteX555" fmla="*/ 2159100 w 3726665"/>
                    <a:gd name="connsiteY555" fmla="*/ 4388486 h 4526750"/>
                    <a:gd name="connsiteX556" fmla="*/ 2180121 w 3726665"/>
                    <a:gd name="connsiteY556" fmla="*/ 4371237 h 4526750"/>
                    <a:gd name="connsiteX557" fmla="*/ 2186590 w 3726665"/>
                    <a:gd name="connsiteY557" fmla="*/ 4343388 h 4526750"/>
                    <a:gd name="connsiteX558" fmla="*/ 2193058 w 3726665"/>
                    <a:gd name="connsiteY558" fmla="*/ 4323444 h 4526750"/>
                    <a:gd name="connsiteX559" fmla="*/ 2210127 w 3726665"/>
                    <a:gd name="connsiteY559" fmla="*/ 4330093 h 4526750"/>
                    <a:gd name="connsiteX560" fmla="*/ 2212642 w 3726665"/>
                    <a:gd name="connsiteY560" fmla="*/ 4316797 h 4526750"/>
                    <a:gd name="connsiteX561" fmla="*/ 2212642 w 3726665"/>
                    <a:gd name="connsiteY561" fmla="*/ 4303501 h 4526750"/>
                    <a:gd name="connsiteX562" fmla="*/ 2224500 w 3726665"/>
                    <a:gd name="connsiteY562" fmla="*/ 4288768 h 4526750"/>
                    <a:gd name="connsiteX563" fmla="*/ 2208689 w 3726665"/>
                    <a:gd name="connsiteY563" fmla="*/ 4274215 h 4526750"/>
                    <a:gd name="connsiteX564" fmla="*/ 2195573 w 3726665"/>
                    <a:gd name="connsiteY564" fmla="*/ 4270262 h 4526750"/>
                    <a:gd name="connsiteX565" fmla="*/ 2223242 w 3726665"/>
                    <a:gd name="connsiteY565" fmla="*/ 4255528 h 4526750"/>
                    <a:gd name="connsiteX566" fmla="*/ 2231148 w 3726665"/>
                    <a:gd name="connsiteY566" fmla="*/ 4239538 h 4526750"/>
                    <a:gd name="connsiteX567" fmla="*/ 2243007 w 3726665"/>
                    <a:gd name="connsiteY567" fmla="*/ 4252834 h 4526750"/>
                    <a:gd name="connsiteX568" fmla="*/ 2236539 w 3726665"/>
                    <a:gd name="connsiteY568" fmla="*/ 4272777 h 4526750"/>
                    <a:gd name="connsiteX569" fmla="*/ 2252349 w 3726665"/>
                    <a:gd name="connsiteY569" fmla="*/ 4260739 h 4526750"/>
                    <a:gd name="connsiteX570" fmla="*/ 2264208 w 3726665"/>
                    <a:gd name="connsiteY570" fmla="*/ 4240796 h 4526750"/>
                    <a:gd name="connsiteX571" fmla="*/ 2289182 w 3726665"/>
                    <a:gd name="connsiteY571" fmla="*/ 4224805 h 4526750"/>
                    <a:gd name="connsiteX572" fmla="*/ 2310204 w 3726665"/>
                    <a:gd name="connsiteY572" fmla="*/ 4210072 h 4526750"/>
                    <a:gd name="connsiteX573" fmla="*/ 2306251 w 3726665"/>
                    <a:gd name="connsiteY573" fmla="*/ 4188870 h 4526750"/>
                    <a:gd name="connsiteX574" fmla="*/ 2334998 w 3726665"/>
                    <a:gd name="connsiteY574" fmla="*/ 4145030 h 4526750"/>
                    <a:gd name="connsiteX575" fmla="*/ 2350810 w 3726665"/>
                    <a:gd name="connsiteY575" fmla="*/ 4127782 h 4526750"/>
                    <a:gd name="connsiteX576" fmla="*/ 2356020 w 3726665"/>
                    <a:gd name="connsiteY576" fmla="*/ 4118439 h 4526750"/>
                    <a:gd name="connsiteX577" fmla="*/ 2358535 w 3726665"/>
                    <a:gd name="connsiteY577" fmla="*/ 4109096 h 4526750"/>
                    <a:gd name="connsiteX578" fmla="*/ 2346677 w 3726665"/>
                    <a:gd name="connsiteY578" fmla="*/ 4110534 h 4526750"/>
                    <a:gd name="connsiteX579" fmla="*/ 2340029 w 3726665"/>
                    <a:gd name="connsiteY579" fmla="*/ 4099933 h 4526750"/>
                    <a:gd name="connsiteX580" fmla="*/ 2367519 w 3726665"/>
                    <a:gd name="connsiteY580" fmla="*/ 4048008 h 4526750"/>
                    <a:gd name="connsiteX581" fmla="*/ 2389799 w 3726665"/>
                    <a:gd name="connsiteY581" fmla="*/ 4017284 h 4526750"/>
                    <a:gd name="connsiteX582" fmla="*/ 2419804 w 3726665"/>
                    <a:gd name="connsiteY582" fmla="*/ 3952063 h 4526750"/>
                    <a:gd name="connsiteX583" fmla="*/ 2449988 w 3726665"/>
                    <a:gd name="connsiteY583" fmla="*/ 3921518 h 4526750"/>
                    <a:gd name="connsiteX584" fmla="*/ 2484126 w 3726665"/>
                    <a:gd name="connsiteY584" fmla="*/ 3880194 h 4526750"/>
                    <a:gd name="connsiteX585" fmla="*/ 2507663 w 3726665"/>
                    <a:gd name="connsiteY585" fmla="*/ 3840307 h 4526750"/>
                    <a:gd name="connsiteX586" fmla="*/ 2541801 w 3726665"/>
                    <a:gd name="connsiteY586" fmla="*/ 3793772 h 4526750"/>
                    <a:gd name="connsiteX587" fmla="*/ 2579711 w 3726665"/>
                    <a:gd name="connsiteY587" fmla="*/ 3700702 h 4526750"/>
                    <a:gd name="connsiteX588" fmla="*/ 2598038 w 3726665"/>
                    <a:gd name="connsiteY588" fmla="*/ 3672673 h 4526750"/>
                    <a:gd name="connsiteX589" fmla="*/ 2612412 w 3726665"/>
                    <a:gd name="connsiteY589" fmla="*/ 3635481 h 4526750"/>
                    <a:gd name="connsiteX590" fmla="*/ 2651760 w 3726665"/>
                    <a:gd name="connsiteY590" fmla="*/ 3576908 h 4526750"/>
                    <a:gd name="connsiteX591" fmla="*/ 2674039 w 3726665"/>
                    <a:gd name="connsiteY591" fmla="*/ 3527678 h 4526750"/>
                    <a:gd name="connsiteX592" fmla="*/ 2692366 w 3726665"/>
                    <a:gd name="connsiteY592" fmla="*/ 3477190 h 4526750"/>
                    <a:gd name="connsiteX593" fmla="*/ 2704224 w 3726665"/>
                    <a:gd name="connsiteY593" fmla="*/ 3450599 h 4526750"/>
                    <a:gd name="connsiteX594" fmla="*/ 2706740 w 3726665"/>
                    <a:gd name="connsiteY594" fmla="*/ 3436045 h 4526750"/>
                    <a:gd name="connsiteX595" fmla="*/ 2722551 w 3726665"/>
                    <a:gd name="connsiteY595" fmla="*/ 3416102 h 4526750"/>
                    <a:gd name="connsiteX596" fmla="*/ 2769445 w 3726665"/>
                    <a:gd name="connsiteY596" fmla="*/ 3275239 h 4526750"/>
                    <a:gd name="connsiteX597" fmla="*/ 2769266 w 3726665"/>
                    <a:gd name="connsiteY597" fmla="*/ 3235352 h 4526750"/>
                    <a:gd name="connsiteX598" fmla="*/ 2737463 w 3726665"/>
                    <a:gd name="connsiteY598" fmla="*/ 3175701 h 4526750"/>
                    <a:gd name="connsiteX599" fmla="*/ 2708357 w 3726665"/>
                    <a:gd name="connsiteY599" fmla="*/ 3138509 h 4526750"/>
                    <a:gd name="connsiteX600" fmla="*/ 2687155 w 3726665"/>
                    <a:gd name="connsiteY600" fmla="*/ 3104012 h 4526750"/>
                    <a:gd name="connsiteX601" fmla="*/ 2671164 w 3726665"/>
                    <a:gd name="connsiteY601" fmla="*/ 3053524 h 4526750"/>
                    <a:gd name="connsiteX602" fmla="*/ 2676196 w 3726665"/>
                    <a:gd name="connsiteY602" fmla="*/ 3004294 h 4526750"/>
                    <a:gd name="connsiteX603" fmla="*/ 2662720 w 3726665"/>
                    <a:gd name="connsiteY603" fmla="*/ 2944463 h 4526750"/>
                    <a:gd name="connsiteX604" fmla="*/ 2661283 w 3726665"/>
                    <a:gd name="connsiteY604" fmla="*/ 2911224 h 4526750"/>
                    <a:gd name="connsiteX605" fmla="*/ 2651940 w 3726665"/>
                    <a:gd name="connsiteY605" fmla="*/ 2877984 h 4526750"/>
                    <a:gd name="connsiteX606" fmla="*/ 2647807 w 3726665"/>
                    <a:gd name="connsiteY606" fmla="*/ 2823544 h 4526750"/>
                    <a:gd name="connsiteX607" fmla="*/ 2638464 w 3726665"/>
                    <a:gd name="connsiteY607" fmla="*/ 2800905 h 4526750"/>
                    <a:gd name="connsiteX608" fmla="*/ 2635769 w 3726665"/>
                    <a:gd name="connsiteY608" fmla="*/ 2771619 h 4526750"/>
                    <a:gd name="connsiteX609" fmla="*/ 2614568 w 3726665"/>
                    <a:gd name="connsiteY609" fmla="*/ 2750417 h 4526750"/>
                    <a:gd name="connsiteX610" fmla="*/ 2601272 w 3726665"/>
                    <a:gd name="connsiteY610" fmla="*/ 2738559 h 4526750"/>
                    <a:gd name="connsiteX611" fmla="*/ 2609178 w 3726665"/>
                    <a:gd name="connsiteY611" fmla="*/ 2729216 h 4526750"/>
                    <a:gd name="connsiteX612" fmla="*/ 2610436 w 3726665"/>
                    <a:gd name="connsiteY612" fmla="*/ 2717178 h 4526750"/>
                    <a:gd name="connsiteX613" fmla="*/ 2599835 w 3726665"/>
                    <a:gd name="connsiteY613" fmla="*/ 2682681 h 4526750"/>
                    <a:gd name="connsiteX614" fmla="*/ 2631278 w 3726665"/>
                    <a:gd name="connsiteY614" fmla="*/ 2625545 h 4526750"/>
                    <a:gd name="connsiteX615" fmla="*/ 2643136 w 3726665"/>
                    <a:gd name="connsiteY615" fmla="*/ 2604344 h 4526750"/>
                    <a:gd name="connsiteX616" fmla="*/ 2637746 w 3726665"/>
                    <a:gd name="connsiteY616" fmla="*/ 2596439 h 4526750"/>
                    <a:gd name="connsiteX617" fmla="*/ 2619239 w 3726665"/>
                    <a:gd name="connsiteY617" fmla="*/ 2595181 h 4526750"/>
                    <a:gd name="connsiteX618" fmla="*/ 2620497 w 3726665"/>
                    <a:gd name="connsiteY618" fmla="*/ 2569847 h 4526750"/>
                    <a:gd name="connsiteX619" fmla="*/ 2625707 w 3726665"/>
                    <a:gd name="connsiteY619" fmla="*/ 2533913 h 4526750"/>
                    <a:gd name="connsiteX620" fmla="*/ 2633434 w 3726665"/>
                    <a:gd name="connsiteY620" fmla="*/ 2494025 h 4526750"/>
                    <a:gd name="connsiteX621" fmla="*/ 2638644 w 3726665"/>
                    <a:gd name="connsiteY621" fmla="*/ 2468692 h 4526750"/>
                    <a:gd name="connsiteX622" fmla="*/ 2651760 w 3726665"/>
                    <a:gd name="connsiteY622" fmla="*/ 2448748 h 4526750"/>
                    <a:gd name="connsiteX623" fmla="*/ 2664876 w 3726665"/>
                    <a:gd name="connsiteY623" fmla="*/ 2435452 h 4526750"/>
                    <a:gd name="connsiteX624" fmla="*/ 2674039 w 3726665"/>
                    <a:gd name="connsiteY624" fmla="*/ 2403471 h 4526750"/>
                    <a:gd name="connsiteX625" fmla="*/ 2696498 w 3726665"/>
                    <a:gd name="connsiteY625" fmla="*/ 2400776 h 4526750"/>
                    <a:gd name="connsiteX626" fmla="*/ 2701529 w 3726665"/>
                    <a:gd name="connsiteY626" fmla="*/ 2349030 h 4526750"/>
                    <a:gd name="connsiteX627" fmla="*/ 2694881 w 3726665"/>
                    <a:gd name="connsiteY627" fmla="*/ 2326392 h 4526750"/>
                    <a:gd name="connsiteX628" fmla="*/ 2690749 w 3726665"/>
                    <a:gd name="connsiteY628" fmla="*/ 2286505 h 4526750"/>
                    <a:gd name="connsiteX629" fmla="*/ 2692006 w 3726665"/>
                    <a:gd name="connsiteY629" fmla="*/ 2262608 h 4526750"/>
                    <a:gd name="connsiteX630" fmla="*/ 2682664 w 3726665"/>
                    <a:gd name="connsiteY630" fmla="*/ 2229369 h 4526750"/>
                    <a:gd name="connsiteX631" fmla="*/ 2663978 w 3726665"/>
                    <a:gd name="connsiteY631" fmla="*/ 2182834 h 4526750"/>
                    <a:gd name="connsiteX632" fmla="*/ 2660025 w 3726665"/>
                    <a:gd name="connsiteY632" fmla="*/ 2165585 h 4526750"/>
                    <a:gd name="connsiteX633" fmla="*/ 2653377 w 3726665"/>
                    <a:gd name="connsiteY633" fmla="*/ 2156242 h 4526750"/>
                    <a:gd name="connsiteX634" fmla="*/ 2624270 w 3726665"/>
                    <a:gd name="connsiteY634" fmla="*/ 2144384 h 4526750"/>
                    <a:gd name="connsiteX635" fmla="*/ 2613850 w 3726665"/>
                    <a:gd name="connsiteY635" fmla="*/ 2165765 h 4526750"/>
                    <a:gd name="connsiteX636" fmla="*/ 2611334 w 3726665"/>
                    <a:gd name="connsiteY636" fmla="*/ 2184271 h 4526750"/>
                    <a:gd name="connsiteX637" fmla="*/ 2616724 w 3726665"/>
                    <a:gd name="connsiteY637" fmla="*/ 2212120 h 4526750"/>
                    <a:gd name="connsiteX638" fmla="*/ 2600913 w 3726665"/>
                    <a:gd name="connsiteY638" fmla="*/ 2212120 h 4526750"/>
                    <a:gd name="connsiteX639" fmla="*/ 2579711 w 3726665"/>
                    <a:gd name="connsiteY639" fmla="*/ 2190919 h 4526750"/>
                    <a:gd name="connsiteX640" fmla="*/ 2555995 w 3726665"/>
                    <a:gd name="connsiteY640" fmla="*/ 2177623 h 4526750"/>
                    <a:gd name="connsiteX641" fmla="*/ 2528326 w 3726665"/>
                    <a:gd name="connsiteY641" fmla="*/ 2172413 h 4526750"/>
                    <a:gd name="connsiteX642" fmla="*/ 2517725 w 3726665"/>
                    <a:gd name="connsiteY642" fmla="*/ 2151212 h 4526750"/>
                    <a:gd name="connsiteX643" fmla="*/ 2496524 w 3726665"/>
                    <a:gd name="connsiteY643" fmla="*/ 2120667 h 4526750"/>
                    <a:gd name="connsiteX644" fmla="*/ 2478017 w 3726665"/>
                    <a:gd name="connsiteY644" fmla="*/ 2103419 h 4526750"/>
                    <a:gd name="connsiteX645" fmla="*/ 2475502 w 3726665"/>
                    <a:gd name="connsiteY645" fmla="*/ 2116714 h 4526750"/>
                    <a:gd name="connsiteX646" fmla="*/ 2456996 w 3726665"/>
                    <a:gd name="connsiteY646" fmla="*/ 2091560 h 4526750"/>
                    <a:gd name="connsiteX647" fmla="*/ 2448910 w 3726665"/>
                    <a:gd name="connsiteY647" fmla="*/ 2061016 h 4526750"/>
                    <a:gd name="connsiteX648" fmla="*/ 2411898 w 3726665"/>
                    <a:gd name="connsiteY648" fmla="*/ 2025261 h 4526750"/>
                    <a:gd name="connsiteX649" fmla="*/ 2392134 w 3726665"/>
                    <a:gd name="connsiteY649" fmla="*/ 2001365 h 4526750"/>
                    <a:gd name="connsiteX650" fmla="*/ 2384229 w 3726665"/>
                    <a:gd name="connsiteY650" fmla="*/ 1990764 h 4526750"/>
                    <a:gd name="connsiteX651" fmla="*/ 2359254 w 3726665"/>
                    <a:gd name="connsiteY651" fmla="*/ 1990764 h 4526750"/>
                    <a:gd name="connsiteX652" fmla="*/ 2339490 w 3726665"/>
                    <a:gd name="connsiteY652" fmla="*/ 1980164 h 4526750"/>
                    <a:gd name="connsiteX653" fmla="*/ 2298525 w 3726665"/>
                    <a:gd name="connsiteY653" fmla="*/ 1966868 h 4526750"/>
                    <a:gd name="connsiteX654" fmla="*/ 2268160 w 3726665"/>
                    <a:gd name="connsiteY654" fmla="*/ 1946924 h 4526750"/>
                    <a:gd name="connsiteX655" fmla="*/ 2229890 w 3726665"/>
                    <a:gd name="connsiteY655" fmla="*/ 1912428 h 4526750"/>
                    <a:gd name="connsiteX656" fmla="*/ 2206174 w 3726665"/>
                    <a:gd name="connsiteY656" fmla="*/ 1889969 h 4526750"/>
                    <a:gd name="connsiteX657" fmla="*/ 2194316 w 3726665"/>
                    <a:gd name="connsiteY657" fmla="*/ 1883321 h 4526750"/>
                    <a:gd name="connsiteX658" fmla="*/ 2179762 w 3726665"/>
                    <a:gd name="connsiteY658" fmla="*/ 1887274 h 4526750"/>
                    <a:gd name="connsiteX659" fmla="*/ 2137719 w 3726665"/>
                    <a:gd name="connsiteY659" fmla="*/ 1905959 h 4526750"/>
                    <a:gd name="connsiteX660" fmla="*/ 2080943 w 3726665"/>
                    <a:gd name="connsiteY660" fmla="*/ 1883500 h 4526750"/>
                    <a:gd name="connsiteX661" fmla="*/ 2013566 w 3726665"/>
                    <a:gd name="connsiteY661" fmla="*/ 1851698 h 4526750"/>
                    <a:gd name="connsiteX662" fmla="*/ 1989849 w 3726665"/>
                    <a:gd name="connsiteY662" fmla="*/ 1834450 h 4526750"/>
                    <a:gd name="connsiteX663" fmla="*/ 1950142 w 3726665"/>
                    <a:gd name="connsiteY663" fmla="*/ 1811991 h 4526750"/>
                    <a:gd name="connsiteX664" fmla="*/ 1906481 w 3726665"/>
                    <a:gd name="connsiteY664" fmla="*/ 1785579 h 4526750"/>
                    <a:gd name="connsiteX665" fmla="*/ 1886538 w 3726665"/>
                    <a:gd name="connsiteY665" fmla="*/ 1743177 h 4526750"/>
                    <a:gd name="connsiteX666" fmla="*/ 1890490 w 3726665"/>
                    <a:gd name="connsiteY666" fmla="*/ 1723233 h 4526750"/>
                    <a:gd name="connsiteX667" fmla="*/ 1869289 w 3726665"/>
                    <a:gd name="connsiteY667" fmla="*/ 1692689 h 4526750"/>
                    <a:gd name="connsiteX668" fmla="*/ 1842877 w 3726665"/>
                    <a:gd name="connsiteY668" fmla="*/ 1658192 h 4526750"/>
                    <a:gd name="connsiteX669" fmla="*/ 1801912 w 3726665"/>
                    <a:gd name="connsiteY669" fmla="*/ 1621000 h 4526750"/>
                    <a:gd name="connsiteX670" fmla="*/ 1780711 w 3726665"/>
                    <a:gd name="connsiteY670" fmla="*/ 1597103 h 4526750"/>
                    <a:gd name="connsiteX671" fmla="*/ 1764900 w 3726665"/>
                    <a:gd name="connsiteY671" fmla="*/ 1581113 h 4526750"/>
                    <a:gd name="connsiteX672" fmla="*/ 1739745 w 3726665"/>
                    <a:gd name="connsiteY672" fmla="*/ 1569254 h 4526750"/>
                    <a:gd name="connsiteX673" fmla="*/ 1730403 w 3726665"/>
                    <a:gd name="connsiteY673" fmla="*/ 1553263 h 4526750"/>
                    <a:gd name="connsiteX674" fmla="*/ 1717107 w 3726665"/>
                    <a:gd name="connsiteY674" fmla="*/ 1533320 h 4526750"/>
                    <a:gd name="connsiteX675" fmla="*/ 1689437 w 3726665"/>
                    <a:gd name="connsiteY675" fmla="*/ 1508166 h 4526750"/>
                    <a:gd name="connsiteX676" fmla="*/ 1677579 w 3726665"/>
                    <a:gd name="connsiteY676" fmla="*/ 1494870 h 4526750"/>
                    <a:gd name="connsiteX677" fmla="*/ 1647214 w 3726665"/>
                    <a:gd name="connsiteY677" fmla="*/ 1472411 h 4526750"/>
                    <a:gd name="connsiteX678" fmla="*/ 1607507 w 3726665"/>
                    <a:gd name="connsiteY678" fmla="*/ 1427313 h 4526750"/>
                    <a:gd name="connsiteX679" fmla="*/ 1585048 w 3726665"/>
                    <a:gd name="connsiteY679" fmla="*/ 1398207 h 4526750"/>
                    <a:gd name="connsiteX680" fmla="*/ 1573190 w 3726665"/>
                    <a:gd name="connsiteY680" fmla="*/ 1379701 h 4526750"/>
                    <a:gd name="connsiteX681" fmla="*/ 1544263 w 3726665"/>
                    <a:gd name="connsiteY681" fmla="*/ 1379701 h 4526750"/>
                    <a:gd name="connsiteX682" fmla="*/ 1577502 w 3726665"/>
                    <a:gd name="connsiteY682" fmla="*/ 1442047 h 4526750"/>
                    <a:gd name="connsiteX683" fmla="*/ 1598703 w 3726665"/>
                    <a:gd name="connsiteY683" fmla="*/ 1460553 h 4526750"/>
                    <a:gd name="connsiteX684" fmla="*/ 1610561 w 3726665"/>
                    <a:gd name="connsiteY684" fmla="*/ 1475106 h 4526750"/>
                    <a:gd name="connsiteX685" fmla="*/ 1631763 w 3726665"/>
                    <a:gd name="connsiteY685" fmla="*/ 1493612 h 4526750"/>
                    <a:gd name="connsiteX686" fmla="*/ 1646316 w 3726665"/>
                    <a:gd name="connsiteY686" fmla="*/ 1518766 h 4526750"/>
                    <a:gd name="connsiteX687" fmla="*/ 1668775 w 3726665"/>
                    <a:gd name="connsiteY687" fmla="*/ 1534757 h 4526750"/>
                    <a:gd name="connsiteX688" fmla="*/ 1684587 w 3726665"/>
                    <a:gd name="connsiteY688" fmla="*/ 1557396 h 4526750"/>
                    <a:gd name="connsiteX689" fmla="*/ 1703093 w 3726665"/>
                    <a:gd name="connsiteY689" fmla="*/ 1586682 h 4526750"/>
                    <a:gd name="connsiteX690" fmla="*/ 1719083 w 3726665"/>
                    <a:gd name="connsiteY690" fmla="*/ 1613274 h 4526750"/>
                    <a:gd name="connsiteX691" fmla="*/ 1733637 w 3726665"/>
                    <a:gd name="connsiteY691" fmla="*/ 1629265 h 4526750"/>
                    <a:gd name="connsiteX692" fmla="*/ 1756096 w 3726665"/>
                    <a:gd name="connsiteY692" fmla="*/ 1639865 h 4526750"/>
                    <a:gd name="connsiteX693" fmla="*/ 1764181 w 3726665"/>
                    <a:gd name="connsiteY693" fmla="*/ 1670409 h 4526750"/>
                    <a:gd name="connsiteX694" fmla="*/ 1749628 w 3726665"/>
                    <a:gd name="connsiteY694" fmla="*/ 1674362 h 4526750"/>
                    <a:gd name="connsiteX695" fmla="*/ 1728427 w 3726665"/>
                    <a:gd name="connsiteY695" fmla="*/ 1645256 h 4526750"/>
                    <a:gd name="connsiteX696" fmla="*/ 1690156 w 3726665"/>
                    <a:gd name="connsiteY696" fmla="*/ 1612016 h 4526750"/>
                    <a:gd name="connsiteX697" fmla="*/ 1674345 w 3726665"/>
                    <a:gd name="connsiteY697" fmla="*/ 1601416 h 4526750"/>
                    <a:gd name="connsiteX698" fmla="*/ 1653144 w 3726665"/>
                    <a:gd name="connsiteY698" fmla="*/ 1553623 h 4526750"/>
                    <a:gd name="connsiteX699" fmla="*/ 1621522 w 3726665"/>
                    <a:gd name="connsiteY699" fmla="*/ 1536374 h 4526750"/>
                    <a:gd name="connsiteX700" fmla="*/ 1588462 w 3726665"/>
                    <a:gd name="connsiteY700" fmla="*/ 1513915 h 4526750"/>
                    <a:gd name="connsiteX701" fmla="*/ 1583251 w 3726665"/>
                    <a:gd name="connsiteY701" fmla="*/ 1503315 h 4526750"/>
                    <a:gd name="connsiteX702" fmla="*/ 1597805 w 3726665"/>
                    <a:gd name="connsiteY702" fmla="*/ 1504572 h 4526750"/>
                    <a:gd name="connsiteX703" fmla="*/ 1572651 w 3726665"/>
                    <a:gd name="connsiteY703" fmla="*/ 1466123 h 4526750"/>
                    <a:gd name="connsiteX704" fmla="*/ 1538333 w 3726665"/>
                    <a:gd name="connsiteY704" fmla="*/ 1437016 h 4526750"/>
                    <a:gd name="connsiteX705" fmla="*/ 1525038 w 3726665"/>
                    <a:gd name="connsiteY705" fmla="*/ 1418509 h 4526750"/>
                    <a:gd name="connsiteX706" fmla="*/ 1489283 w 3726665"/>
                    <a:gd name="connsiteY706" fmla="*/ 1369459 h 4526750"/>
                    <a:gd name="connsiteX707" fmla="*/ 1441670 w 3726665"/>
                    <a:gd name="connsiteY707" fmla="*/ 1318971 h 4526750"/>
                    <a:gd name="connsiteX708" fmla="*/ 1396752 w 3726665"/>
                    <a:gd name="connsiteY708" fmla="*/ 1296512 h 4526750"/>
                    <a:gd name="connsiteX709" fmla="*/ 1367645 w 3726665"/>
                    <a:gd name="connsiteY709" fmla="*/ 1281959 h 4526750"/>
                    <a:gd name="connsiteX710" fmla="*/ 1334586 w 3726665"/>
                    <a:gd name="connsiteY710" fmla="*/ 1251415 h 4526750"/>
                    <a:gd name="connsiteX711" fmla="*/ 1305479 w 3726665"/>
                    <a:gd name="connsiteY711" fmla="*/ 1211707 h 4526750"/>
                    <a:gd name="connsiteX712" fmla="*/ 1294878 w 3726665"/>
                    <a:gd name="connsiteY712" fmla="*/ 1189069 h 4526750"/>
                    <a:gd name="connsiteX713" fmla="*/ 1294878 w 3726665"/>
                    <a:gd name="connsiteY713" fmla="*/ 1177031 h 4526750"/>
                    <a:gd name="connsiteX714" fmla="*/ 1281762 w 3726665"/>
                    <a:gd name="connsiteY714" fmla="*/ 1182421 h 4526750"/>
                    <a:gd name="connsiteX715" fmla="*/ 1267209 w 3726665"/>
                    <a:gd name="connsiteY715" fmla="*/ 1170562 h 4526750"/>
                    <a:gd name="connsiteX716" fmla="*/ 1239360 w 3726665"/>
                    <a:gd name="connsiteY716" fmla="*/ 1133370 h 4526750"/>
                    <a:gd name="connsiteX717" fmla="*/ 1212768 w 3726665"/>
                    <a:gd name="connsiteY717" fmla="*/ 1089530 h 4526750"/>
                    <a:gd name="connsiteX718" fmla="*/ 1178271 w 3726665"/>
                    <a:gd name="connsiteY718" fmla="*/ 1023231 h 4526750"/>
                    <a:gd name="connsiteX719" fmla="*/ 1167491 w 3726665"/>
                    <a:gd name="connsiteY719" fmla="*/ 962143 h 4526750"/>
                    <a:gd name="connsiteX720" fmla="*/ 1152937 w 3726665"/>
                    <a:gd name="connsiteY720" fmla="*/ 923693 h 4526750"/>
                    <a:gd name="connsiteX721" fmla="*/ 1131736 w 3726665"/>
                    <a:gd name="connsiteY721" fmla="*/ 883806 h 4526750"/>
                    <a:gd name="connsiteX722" fmla="*/ 1103887 w 3726665"/>
                    <a:gd name="connsiteY722" fmla="*/ 852004 h 4526750"/>
                    <a:gd name="connsiteX723" fmla="*/ 1147367 w 3726665"/>
                    <a:gd name="connsiteY723" fmla="*/ 858472 h 4526750"/>
                    <a:gd name="connsiteX724" fmla="*/ 1154016 w 3726665"/>
                    <a:gd name="connsiteY724" fmla="*/ 882369 h 4526750"/>
                    <a:gd name="connsiteX725" fmla="*/ 1163178 w 3726665"/>
                    <a:gd name="connsiteY725" fmla="*/ 870331 h 4526750"/>
                    <a:gd name="connsiteX726" fmla="*/ 1149883 w 3726665"/>
                    <a:gd name="connsiteY726" fmla="*/ 838529 h 4526750"/>
                    <a:gd name="connsiteX727" fmla="*/ 1132635 w 3726665"/>
                    <a:gd name="connsiteY727" fmla="*/ 823975 h 4526750"/>
                    <a:gd name="connsiteX728" fmla="*/ 1116823 w 3726665"/>
                    <a:gd name="connsiteY728" fmla="*/ 806727 h 4526750"/>
                    <a:gd name="connsiteX729" fmla="*/ 1104965 w 3726665"/>
                    <a:gd name="connsiteY729" fmla="*/ 806727 h 4526750"/>
                    <a:gd name="connsiteX730" fmla="*/ 1094364 w 3726665"/>
                    <a:gd name="connsiteY730" fmla="*/ 793431 h 4526750"/>
                    <a:gd name="connsiteX731" fmla="*/ 1082506 w 3726665"/>
                    <a:gd name="connsiteY731" fmla="*/ 786783 h 4526750"/>
                    <a:gd name="connsiteX732" fmla="*/ 1064000 w 3726665"/>
                    <a:gd name="connsiteY732" fmla="*/ 776183 h 4526750"/>
                    <a:gd name="connsiteX733" fmla="*/ 1046931 w 3726665"/>
                    <a:gd name="connsiteY733" fmla="*/ 770972 h 4526750"/>
                    <a:gd name="connsiteX734" fmla="*/ 1031119 w 3726665"/>
                    <a:gd name="connsiteY734" fmla="*/ 767019 h 4526750"/>
                    <a:gd name="connsiteX735" fmla="*/ 1002013 w 3726665"/>
                    <a:gd name="connsiteY735" fmla="*/ 761809 h 4526750"/>
                    <a:gd name="connsiteX736" fmla="*/ 990154 w 3726665"/>
                    <a:gd name="connsiteY736" fmla="*/ 736655 h 4526750"/>
                    <a:gd name="connsiteX737" fmla="*/ 987459 w 3726665"/>
                    <a:gd name="connsiteY737" fmla="*/ 719406 h 4526750"/>
                    <a:gd name="connsiteX738" fmla="*/ 974344 w 3726665"/>
                    <a:gd name="connsiteY738" fmla="*/ 722101 h 4526750"/>
                    <a:gd name="connsiteX739" fmla="*/ 963742 w 3726665"/>
                    <a:gd name="connsiteY739" fmla="*/ 706111 h 4526750"/>
                    <a:gd name="connsiteX740" fmla="*/ 946494 w 3726665"/>
                    <a:gd name="connsiteY740" fmla="*/ 696768 h 4526750"/>
                    <a:gd name="connsiteX741" fmla="*/ 966258 w 3726665"/>
                    <a:gd name="connsiteY741" fmla="*/ 696768 h 4526750"/>
                    <a:gd name="connsiteX742" fmla="*/ 950447 w 3726665"/>
                    <a:gd name="connsiteY742" fmla="*/ 686167 h 4526750"/>
                    <a:gd name="connsiteX743" fmla="*/ 931941 w 3726665"/>
                    <a:gd name="connsiteY743" fmla="*/ 684909 h 4526750"/>
                    <a:gd name="connsiteX744" fmla="*/ 901576 w 3726665"/>
                    <a:gd name="connsiteY744" fmla="*/ 667661 h 4526750"/>
                    <a:gd name="connsiteX745" fmla="*/ 877680 w 3726665"/>
                    <a:gd name="connsiteY745" fmla="*/ 649155 h 4526750"/>
                    <a:gd name="connsiteX746" fmla="*/ 869774 w 3726665"/>
                    <a:gd name="connsiteY746" fmla="*/ 631906 h 4526750"/>
                    <a:gd name="connsiteX747" fmla="*/ 850010 w 3726665"/>
                    <a:gd name="connsiteY747" fmla="*/ 617353 h 4526750"/>
                    <a:gd name="connsiteX748" fmla="*/ 842105 w 3726665"/>
                    <a:gd name="connsiteY748" fmla="*/ 634601 h 4526750"/>
                    <a:gd name="connsiteX749" fmla="*/ 838152 w 3726665"/>
                    <a:gd name="connsiteY749" fmla="*/ 624000 h 4526750"/>
                    <a:gd name="connsiteX750" fmla="*/ 838152 w 3726665"/>
                    <a:gd name="connsiteY750" fmla="*/ 606752 h 4526750"/>
                    <a:gd name="connsiteX751" fmla="*/ 813178 w 3726665"/>
                    <a:gd name="connsiteY751" fmla="*/ 596151 h 4526750"/>
                    <a:gd name="connsiteX752" fmla="*/ 793414 w 3726665"/>
                    <a:gd name="connsiteY752" fmla="*/ 584293 h 4526750"/>
                    <a:gd name="connsiteX753" fmla="*/ 789461 w 3726665"/>
                    <a:gd name="connsiteY753" fmla="*/ 574950 h 4526750"/>
                    <a:gd name="connsiteX754" fmla="*/ 778861 w 3726665"/>
                    <a:gd name="connsiteY754" fmla="*/ 557701 h 4526750"/>
                    <a:gd name="connsiteX755" fmla="*/ 748496 w 3726665"/>
                    <a:gd name="connsiteY755" fmla="*/ 551054 h 4526750"/>
                    <a:gd name="connsiteX756" fmla="*/ 729990 w 3726665"/>
                    <a:gd name="connsiteY756" fmla="*/ 532548 h 4526750"/>
                    <a:gd name="connsiteX757" fmla="*/ 719389 w 3726665"/>
                    <a:gd name="connsiteY757" fmla="*/ 532548 h 4526750"/>
                    <a:gd name="connsiteX758" fmla="*/ 736638 w 3726665"/>
                    <a:gd name="connsiteY758" fmla="*/ 553749 h 4526750"/>
                    <a:gd name="connsiteX759" fmla="*/ 719389 w 3726665"/>
                    <a:gd name="connsiteY759" fmla="*/ 545843 h 4526750"/>
                    <a:gd name="connsiteX760" fmla="*/ 700883 w 3726665"/>
                    <a:gd name="connsiteY760" fmla="*/ 536500 h 4526750"/>
                    <a:gd name="connsiteX761" fmla="*/ 700883 w 3726665"/>
                    <a:gd name="connsiteY761" fmla="*/ 544406 h 4526750"/>
                    <a:gd name="connsiteX762" fmla="*/ 712741 w 3726665"/>
                    <a:gd name="connsiteY762" fmla="*/ 561654 h 4526750"/>
                    <a:gd name="connsiteX763" fmla="*/ 694235 w 3726665"/>
                    <a:gd name="connsiteY763" fmla="*/ 560397 h 4526750"/>
                    <a:gd name="connsiteX764" fmla="*/ 669081 w 3726665"/>
                    <a:gd name="connsiteY764" fmla="*/ 541890 h 4526750"/>
                    <a:gd name="connsiteX765" fmla="*/ 671596 w 3726665"/>
                    <a:gd name="connsiteY765" fmla="*/ 519252 h 4526750"/>
                    <a:gd name="connsiteX766" fmla="*/ 659738 w 3726665"/>
                    <a:gd name="connsiteY766" fmla="*/ 520689 h 4526750"/>
                    <a:gd name="connsiteX767" fmla="*/ 654527 w 3726665"/>
                    <a:gd name="connsiteY767" fmla="*/ 537938 h 4526750"/>
                    <a:gd name="connsiteX768" fmla="*/ 633506 w 3726665"/>
                    <a:gd name="connsiteY768" fmla="*/ 532727 h 4526750"/>
                    <a:gd name="connsiteX769" fmla="*/ 637459 w 3726665"/>
                    <a:gd name="connsiteY769" fmla="*/ 520689 h 4526750"/>
                    <a:gd name="connsiteX770" fmla="*/ 620390 w 3726665"/>
                    <a:gd name="connsiteY770" fmla="*/ 515479 h 4526750"/>
                    <a:gd name="connsiteX771" fmla="*/ 604579 w 3726665"/>
                    <a:gd name="connsiteY771" fmla="*/ 527517 h 4526750"/>
                    <a:gd name="connsiteX772" fmla="*/ 574214 w 3726665"/>
                    <a:gd name="connsiteY772" fmla="*/ 520869 h 4526750"/>
                    <a:gd name="connsiteX773" fmla="*/ 555708 w 3726665"/>
                    <a:gd name="connsiteY773" fmla="*/ 518174 h 4526750"/>
                    <a:gd name="connsiteX774" fmla="*/ 537202 w 3726665"/>
                    <a:gd name="connsiteY774" fmla="*/ 522127 h 4526750"/>
                    <a:gd name="connsiteX775" fmla="*/ 483120 w 3726665"/>
                    <a:gd name="connsiteY775" fmla="*/ 509010 h 4526750"/>
                    <a:gd name="connsiteX776" fmla="*/ 468567 w 3726665"/>
                    <a:gd name="connsiteY776" fmla="*/ 497152 h 4526750"/>
                    <a:gd name="connsiteX777" fmla="*/ 452756 w 3726665"/>
                    <a:gd name="connsiteY777" fmla="*/ 501105 h 4526750"/>
                    <a:gd name="connsiteX778" fmla="*/ 440898 w 3726665"/>
                    <a:gd name="connsiteY778" fmla="*/ 491762 h 4526750"/>
                    <a:gd name="connsiteX779" fmla="*/ 435687 w 3726665"/>
                    <a:gd name="connsiteY779" fmla="*/ 510448 h 4526750"/>
                    <a:gd name="connsiteX780" fmla="*/ 448983 w 3726665"/>
                    <a:gd name="connsiteY780" fmla="*/ 528954 h 4526750"/>
                    <a:gd name="connsiteX781" fmla="*/ 439820 w 3726665"/>
                    <a:gd name="connsiteY781" fmla="*/ 542250 h 4526750"/>
                    <a:gd name="connsiteX782" fmla="*/ 426704 w 3726665"/>
                    <a:gd name="connsiteY782" fmla="*/ 537039 h 4526750"/>
                    <a:gd name="connsiteX783" fmla="*/ 409635 w 3726665"/>
                    <a:gd name="connsiteY783" fmla="*/ 556983 h 4526750"/>
                    <a:gd name="connsiteX784" fmla="*/ 392566 w 3726665"/>
                    <a:gd name="connsiteY784" fmla="*/ 566326 h 4526750"/>
                    <a:gd name="connsiteX785" fmla="*/ 388613 w 3726665"/>
                    <a:gd name="connsiteY785" fmla="*/ 539734 h 4526750"/>
                    <a:gd name="connsiteX786" fmla="*/ 393823 w 3726665"/>
                    <a:gd name="connsiteY786" fmla="*/ 509190 h 4526750"/>
                    <a:gd name="connsiteX787" fmla="*/ 416282 w 3726665"/>
                    <a:gd name="connsiteY787" fmla="*/ 505058 h 4526750"/>
                    <a:gd name="connsiteX788" fmla="*/ 383223 w 3726665"/>
                    <a:gd name="connsiteY788" fmla="*/ 491762 h 4526750"/>
                    <a:gd name="connsiteX789" fmla="*/ 372802 w 3726665"/>
                    <a:gd name="connsiteY789" fmla="*/ 509010 h 4526750"/>
                    <a:gd name="connsiteX790" fmla="*/ 364896 w 3726665"/>
                    <a:gd name="connsiteY790" fmla="*/ 525001 h 4526750"/>
                    <a:gd name="connsiteX791" fmla="*/ 360944 w 3726665"/>
                    <a:gd name="connsiteY791" fmla="*/ 534344 h 4526750"/>
                    <a:gd name="connsiteX792" fmla="*/ 363639 w 3726665"/>
                    <a:gd name="connsiteY792" fmla="*/ 556983 h 4526750"/>
                    <a:gd name="connsiteX793" fmla="*/ 347827 w 3726665"/>
                    <a:gd name="connsiteY793" fmla="*/ 565068 h 4526750"/>
                    <a:gd name="connsiteX794" fmla="*/ 353038 w 3726665"/>
                    <a:gd name="connsiteY794" fmla="*/ 575669 h 4526750"/>
                    <a:gd name="connsiteX795" fmla="*/ 359686 w 3726665"/>
                    <a:gd name="connsiteY795" fmla="*/ 590222 h 4526750"/>
                    <a:gd name="connsiteX796" fmla="*/ 345312 w 3726665"/>
                    <a:gd name="connsiteY796" fmla="*/ 615556 h 4526750"/>
                    <a:gd name="connsiteX797" fmla="*/ 332196 w 3726665"/>
                    <a:gd name="connsiteY797" fmla="*/ 624899 h 4526750"/>
                    <a:gd name="connsiteX798" fmla="*/ 319080 w 3726665"/>
                    <a:gd name="connsiteY798" fmla="*/ 642147 h 4526750"/>
                    <a:gd name="connsiteX799" fmla="*/ 307222 w 3726665"/>
                    <a:gd name="connsiteY799" fmla="*/ 655443 h 4526750"/>
                    <a:gd name="connsiteX800" fmla="*/ 291411 w 3726665"/>
                    <a:gd name="connsiteY800" fmla="*/ 662091 h 4526750"/>
                    <a:gd name="connsiteX801" fmla="*/ 288895 w 3726665"/>
                    <a:gd name="connsiteY801" fmla="*/ 675387 h 4526750"/>
                    <a:gd name="connsiteX802" fmla="*/ 270569 w 3726665"/>
                    <a:gd name="connsiteY802" fmla="*/ 691377 h 4526750"/>
                    <a:gd name="connsiteX803" fmla="*/ 253500 w 3726665"/>
                    <a:gd name="connsiteY803" fmla="*/ 699463 h 4526750"/>
                    <a:gd name="connsiteX804" fmla="*/ 231041 w 3726665"/>
                    <a:gd name="connsiteY804" fmla="*/ 708806 h 4526750"/>
                    <a:gd name="connsiteX805" fmla="*/ 206067 w 3726665"/>
                    <a:gd name="connsiteY805" fmla="*/ 720844 h 4526750"/>
                    <a:gd name="connsiteX806" fmla="*/ 196903 w 3726665"/>
                    <a:gd name="connsiteY806" fmla="*/ 719586 h 4526750"/>
                    <a:gd name="connsiteX807" fmla="*/ 211277 w 3726665"/>
                    <a:gd name="connsiteY807" fmla="*/ 706290 h 4526750"/>
                    <a:gd name="connsiteX808" fmla="*/ 227088 w 3726665"/>
                    <a:gd name="connsiteY808" fmla="*/ 689042 h 4526750"/>
                    <a:gd name="connsiteX809" fmla="*/ 241642 w 3726665"/>
                    <a:gd name="connsiteY809" fmla="*/ 696947 h 4526750"/>
                    <a:gd name="connsiteX810" fmla="*/ 249547 w 3726665"/>
                    <a:gd name="connsiteY810" fmla="*/ 683652 h 4526750"/>
                    <a:gd name="connsiteX811" fmla="*/ 270569 w 3726665"/>
                    <a:gd name="connsiteY811" fmla="*/ 662271 h 4526750"/>
                    <a:gd name="connsiteX812" fmla="*/ 277037 w 3726665"/>
                    <a:gd name="connsiteY812" fmla="*/ 642327 h 4526750"/>
                    <a:gd name="connsiteX813" fmla="*/ 286200 w 3726665"/>
                    <a:gd name="connsiteY813" fmla="*/ 619688 h 4526750"/>
                    <a:gd name="connsiteX814" fmla="*/ 283505 w 3726665"/>
                    <a:gd name="connsiteY814" fmla="*/ 602440 h 4526750"/>
                    <a:gd name="connsiteX815" fmla="*/ 283505 w 3726665"/>
                    <a:gd name="connsiteY815" fmla="*/ 590402 h 4526750"/>
                    <a:gd name="connsiteX816" fmla="*/ 264999 w 3726665"/>
                    <a:gd name="connsiteY816" fmla="*/ 595792 h 4526750"/>
                    <a:gd name="connsiteX817" fmla="*/ 253140 w 3726665"/>
                    <a:gd name="connsiteY817" fmla="*/ 578543 h 4526750"/>
                    <a:gd name="connsiteX818" fmla="*/ 250625 w 3726665"/>
                    <a:gd name="connsiteY818" fmla="*/ 598487 h 4526750"/>
                    <a:gd name="connsiteX819" fmla="*/ 252062 w 3726665"/>
                    <a:gd name="connsiteY819" fmla="*/ 609088 h 4526750"/>
                    <a:gd name="connsiteX820" fmla="*/ 217745 w 3726665"/>
                    <a:gd name="connsiteY820" fmla="*/ 585191 h 4526750"/>
                    <a:gd name="connsiteX821" fmla="*/ 190075 w 3726665"/>
                    <a:gd name="connsiteY821" fmla="*/ 607830 h 4526750"/>
                    <a:gd name="connsiteX822" fmla="*/ 179475 w 3726665"/>
                    <a:gd name="connsiteY822" fmla="*/ 573333 h 4526750"/>
                    <a:gd name="connsiteX823" fmla="*/ 167616 w 3726665"/>
                    <a:gd name="connsiteY823" fmla="*/ 546742 h 4526750"/>
                    <a:gd name="connsiteX824" fmla="*/ 159711 w 3726665"/>
                    <a:gd name="connsiteY824" fmla="*/ 550694 h 4526750"/>
                    <a:gd name="connsiteX825" fmla="*/ 147853 w 3726665"/>
                    <a:gd name="connsiteY825" fmla="*/ 573333 h 4526750"/>
                    <a:gd name="connsiteX826" fmla="*/ 117488 w 3726665"/>
                    <a:gd name="connsiteY826" fmla="*/ 560037 h 4526750"/>
                    <a:gd name="connsiteX827" fmla="*/ 104192 w 3726665"/>
                    <a:gd name="connsiteY827" fmla="*/ 545484 h 4526750"/>
                    <a:gd name="connsiteX828" fmla="*/ 81733 w 3726665"/>
                    <a:gd name="connsiteY828" fmla="*/ 523025 h 4526750"/>
                    <a:gd name="connsiteX829" fmla="*/ 82991 w 3726665"/>
                    <a:gd name="connsiteY829" fmla="*/ 492481 h 4526750"/>
                    <a:gd name="connsiteX830" fmla="*/ 92155 w 3726665"/>
                    <a:gd name="connsiteY830" fmla="*/ 473795 h 4526750"/>
                    <a:gd name="connsiteX831" fmla="*/ 101318 w 3726665"/>
                    <a:gd name="connsiteY831" fmla="*/ 461757 h 4526750"/>
                    <a:gd name="connsiteX832" fmla="*/ 131682 w 3726665"/>
                    <a:gd name="connsiteY832" fmla="*/ 457624 h 4526750"/>
                    <a:gd name="connsiteX833" fmla="*/ 154141 w 3726665"/>
                    <a:gd name="connsiteY833" fmla="*/ 445586 h 4526750"/>
                    <a:gd name="connsiteX834" fmla="*/ 152704 w 3726665"/>
                    <a:gd name="connsiteY834" fmla="*/ 425643 h 4526750"/>
                    <a:gd name="connsiteX835" fmla="*/ 135456 w 3726665"/>
                    <a:gd name="connsiteY835" fmla="*/ 407136 h 4526750"/>
                    <a:gd name="connsiteX836" fmla="*/ 107786 w 3726665"/>
                    <a:gd name="connsiteY836" fmla="*/ 420432 h 4526750"/>
                    <a:gd name="connsiteX837" fmla="*/ 92514 w 3726665"/>
                    <a:gd name="connsiteY837" fmla="*/ 417737 h 4526750"/>
                    <a:gd name="connsiteX838" fmla="*/ 92514 w 3726665"/>
                    <a:gd name="connsiteY838" fmla="*/ 417737 h 452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Lst>
                  <a:rect l="l" t="t" r="r" b="b"/>
                  <a:pathLst>
                    <a:path w="3726665" h="4526750">
                      <a:moveTo>
                        <a:pt x="92514" y="417737"/>
                      </a:moveTo>
                      <a:cubicBezTo>
                        <a:pt x="85866" y="417737"/>
                        <a:pt x="77960" y="417737"/>
                        <a:pt x="64844" y="417737"/>
                      </a:cubicBezTo>
                      <a:cubicBezTo>
                        <a:pt x="51728" y="417737"/>
                        <a:pt x="37175" y="415222"/>
                        <a:pt x="30527" y="408574"/>
                      </a:cubicBezTo>
                      <a:cubicBezTo>
                        <a:pt x="23879" y="401926"/>
                        <a:pt x="29090" y="392583"/>
                        <a:pt x="13278" y="387373"/>
                      </a:cubicBezTo>
                      <a:cubicBezTo>
                        <a:pt x="-1275" y="382162"/>
                        <a:pt x="-1275" y="378030"/>
                        <a:pt x="9326" y="372819"/>
                      </a:cubicBezTo>
                      <a:cubicBezTo>
                        <a:pt x="19926" y="366171"/>
                        <a:pt x="48854" y="352876"/>
                        <a:pt x="60712" y="358086"/>
                      </a:cubicBezTo>
                      <a:cubicBezTo>
                        <a:pt x="73828" y="363297"/>
                        <a:pt x="95029" y="363297"/>
                        <a:pt x="102935" y="363297"/>
                      </a:cubicBezTo>
                      <a:cubicBezTo>
                        <a:pt x="112098" y="363297"/>
                        <a:pt x="118746" y="361859"/>
                        <a:pt x="108145" y="355391"/>
                      </a:cubicBezTo>
                      <a:cubicBezTo>
                        <a:pt x="97545" y="347485"/>
                        <a:pt x="84429" y="336885"/>
                        <a:pt x="93592" y="339400"/>
                      </a:cubicBezTo>
                      <a:cubicBezTo>
                        <a:pt x="101497" y="343353"/>
                        <a:pt x="105450" y="343353"/>
                        <a:pt x="114793" y="350001"/>
                      </a:cubicBezTo>
                      <a:cubicBezTo>
                        <a:pt x="123956" y="356649"/>
                        <a:pt x="134557" y="353954"/>
                        <a:pt x="143720" y="350001"/>
                      </a:cubicBezTo>
                      <a:cubicBezTo>
                        <a:pt x="152884" y="346048"/>
                        <a:pt x="159532" y="337963"/>
                        <a:pt x="143720" y="337963"/>
                      </a:cubicBezTo>
                      <a:cubicBezTo>
                        <a:pt x="129167" y="337963"/>
                        <a:pt x="120004" y="339400"/>
                        <a:pt x="106888" y="334010"/>
                      </a:cubicBezTo>
                      <a:cubicBezTo>
                        <a:pt x="93772" y="330057"/>
                        <a:pt x="87124" y="331315"/>
                        <a:pt x="71313" y="331495"/>
                      </a:cubicBezTo>
                      <a:cubicBezTo>
                        <a:pt x="54244" y="332932"/>
                        <a:pt x="66102" y="324847"/>
                        <a:pt x="52806" y="319636"/>
                      </a:cubicBezTo>
                      <a:cubicBezTo>
                        <a:pt x="40948" y="314426"/>
                        <a:pt x="6631" y="302388"/>
                        <a:pt x="1241" y="297177"/>
                      </a:cubicBezTo>
                      <a:cubicBezTo>
                        <a:pt x="-4150" y="290529"/>
                        <a:pt x="9146" y="285139"/>
                        <a:pt x="19567" y="282444"/>
                      </a:cubicBezTo>
                      <a:cubicBezTo>
                        <a:pt x="31425" y="278491"/>
                        <a:pt x="53705" y="261063"/>
                        <a:pt x="53705" y="250463"/>
                      </a:cubicBezTo>
                      <a:cubicBezTo>
                        <a:pt x="53705" y="239862"/>
                        <a:pt x="61610" y="227824"/>
                        <a:pt x="68079" y="222614"/>
                      </a:cubicBezTo>
                      <a:cubicBezTo>
                        <a:pt x="75984" y="217223"/>
                        <a:pt x="86405" y="205365"/>
                        <a:pt x="93053" y="212013"/>
                      </a:cubicBezTo>
                      <a:cubicBezTo>
                        <a:pt x="99701" y="218661"/>
                        <a:pt x="100958" y="228004"/>
                        <a:pt x="103653" y="219918"/>
                      </a:cubicBezTo>
                      <a:cubicBezTo>
                        <a:pt x="104911" y="212013"/>
                        <a:pt x="104911" y="199975"/>
                        <a:pt x="104911" y="199975"/>
                      </a:cubicBezTo>
                      <a:cubicBezTo>
                        <a:pt x="104911" y="199975"/>
                        <a:pt x="128628" y="194585"/>
                        <a:pt x="132581" y="194585"/>
                      </a:cubicBezTo>
                      <a:cubicBezTo>
                        <a:pt x="136534" y="193327"/>
                        <a:pt x="148392" y="169251"/>
                        <a:pt x="157555" y="178594"/>
                      </a:cubicBezTo>
                      <a:cubicBezTo>
                        <a:pt x="166898" y="189195"/>
                        <a:pt x="148392" y="190632"/>
                        <a:pt x="158993" y="194585"/>
                      </a:cubicBezTo>
                      <a:cubicBezTo>
                        <a:pt x="168155" y="197280"/>
                        <a:pt x="174804" y="195842"/>
                        <a:pt x="174804" y="186499"/>
                      </a:cubicBezTo>
                      <a:cubicBezTo>
                        <a:pt x="174804" y="178594"/>
                        <a:pt x="177319" y="169251"/>
                        <a:pt x="183967" y="181109"/>
                      </a:cubicBezTo>
                      <a:cubicBezTo>
                        <a:pt x="189177" y="193147"/>
                        <a:pt x="185404" y="198358"/>
                        <a:pt x="198520" y="201053"/>
                      </a:cubicBezTo>
                      <a:cubicBezTo>
                        <a:pt x="211816" y="203748"/>
                        <a:pt x="197263" y="191710"/>
                        <a:pt x="208941" y="190452"/>
                      </a:cubicBezTo>
                      <a:cubicBezTo>
                        <a:pt x="222057" y="190452"/>
                        <a:pt x="232658" y="182367"/>
                        <a:pt x="237868" y="190452"/>
                      </a:cubicBezTo>
                      <a:cubicBezTo>
                        <a:pt x="243079" y="199795"/>
                        <a:pt x="256374" y="202311"/>
                        <a:pt x="269491" y="203748"/>
                      </a:cubicBezTo>
                      <a:cubicBezTo>
                        <a:pt x="282607" y="205006"/>
                        <a:pt x="297160" y="197100"/>
                        <a:pt x="316924" y="198358"/>
                      </a:cubicBezTo>
                      <a:cubicBezTo>
                        <a:pt x="336688" y="199615"/>
                        <a:pt x="348546" y="194225"/>
                        <a:pt x="359147" y="198358"/>
                      </a:cubicBezTo>
                      <a:cubicBezTo>
                        <a:pt x="368310" y="201053"/>
                        <a:pt x="378911" y="206263"/>
                        <a:pt x="384121" y="199615"/>
                      </a:cubicBezTo>
                      <a:cubicBezTo>
                        <a:pt x="388074" y="194225"/>
                        <a:pt x="399933" y="187577"/>
                        <a:pt x="409096" y="192968"/>
                      </a:cubicBezTo>
                      <a:cubicBezTo>
                        <a:pt x="419696" y="196920"/>
                        <a:pt x="432812" y="206263"/>
                        <a:pt x="448624" y="203568"/>
                      </a:cubicBezTo>
                      <a:cubicBezTo>
                        <a:pt x="464435" y="200873"/>
                        <a:pt x="464435" y="194225"/>
                        <a:pt x="480246" y="200873"/>
                      </a:cubicBezTo>
                      <a:cubicBezTo>
                        <a:pt x="494799" y="207521"/>
                        <a:pt x="505220" y="202131"/>
                        <a:pt x="518516" y="211474"/>
                      </a:cubicBezTo>
                      <a:cubicBezTo>
                        <a:pt x="531812" y="219379"/>
                        <a:pt x="546185" y="220817"/>
                        <a:pt x="556786" y="223332"/>
                      </a:cubicBezTo>
                      <a:cubicBezTo>
                        <a:pt x="567386" y="226027"/>
                        <a:pt x="571339" y="221895"/>
                        <a:pt x="567207" y="215247"/>
                      </a:cubicBezTo>
                      <a:cubicBezTo>
                        <a:pt x="563254" y="209857"/>
                        <a:pt x="561996" y="207341"/>
                        <a:pt x="548701" y="205904"/>
                      </a:cubicBezTo>
                      <a:cubicBezTo>
                        <a:pt x="536843" y="203209"/>
                        <a:pt x="532890" y="199256"/>
                        <a:pt x="542053" y="199256"/>
                      </a:cubicBezTo>
                      <a:cubicBezTo>
                        <a:pt x="551216" y="197998"/>
                        <a:pt x="556607" y="199256"/>
                        <a:pt x="563074" y="192608"/>
                      </a:cubicBezTo>
                      <a:cubicBezTo>
                        <a:pt x="568285" y="185960"/>
                        <a:pt x="574933" y="182008"/>
                        <a:pt x="576191" y="189913"/>
                      </a:cubicBezTo>
                      <a:cubicBezTo>
                        <a:pt x="576191" y="199256"/>
                        <a:pt x="577628" y="199256"/>
                        <a:pt x="584096" y="192608"/>
                      </a:cubicBezTo>
                      <a:cubicBezTo>
                        <a:pt x="589306" y="184703"/>
                        <a:pt x="599907" y="182008"/>
                        <a:pt x="609070" y="179313"/>
                      </a:cubicBezTo>
                      <a:cubicBezTo>
                        <a:pt x="618234" y="176617"/>
                        <a:pt x="619492" y="151463"/>
                        <a:pt x="632787" y="153979"/>
                      </a:cubicBezTo>
                      <a:cubicBezTo>
                        <a:pt x="644646" y="156674"/>
                        <a:pt x="651293" y="157932"/>
                        <a:pt x="639435" y="166017"/>
                      </a:cubicBezTo>
                      <a:cubicBezTo>
                        <a:pt x="628834" y="173922"/>
                        <a:pt x="609250" y="196561"/>
                        <a:pt x="600087" y="203389"/>
                      </a:cubicBezTo>
                      <a:cubicBezTo>
                        <a:pt x="589486" y="211294"/>
                        <a:pt x="606735" y="211294"/>
                        <a:pt x="617156" y="203389"/>
                      </a:cubicBezTo>
                      <a:cubicBezTo>
                        <a:pt x="627756" y="196741"/>
                        <a:pt x="639435" y="186140"/>
                        <a:pt x="643388" y="178055"/>
                      </a:cubicBezTo>
                      <a:cubicBezTo>
                        <a:pt x="647341" y="170149"/>
                        <a:pt x="650036" y="164759"/>
                        <a:pt x="655246" y="166017"/>
                      </a:cubicBezTo>
                      <a:cubicBezTo>
                        <a:pt x="660457" y="168712"/>
                        <a:pt x="665847" y="172665"/>
                        <a:pt x="660457" y="160627"/>
                      </a:cubicBezTo>
                      <a:cubicBezTo>
                        <a:pt x="655066" y="150026"/>
                        <a:pt x="656504" y="139425"/>
                        <a:pt x="665667" y="144636"/>
                      </a:cubicBezTo>
                      <a:cubicBezTo>
                        <a:pt x="674830" y="148589"/>
                        <a:pt x="688126" y="157932"/>
                        <a:pt x="703937" y="164400"/>
                      </a:cubicBezTo>
                      <a:cubicBezTo>
                        <a:pt x="719748" y="172305"/>
                        <a:pt x="728912" y="171048"/>
                        <a:pt x="733044" y="171048"/>
                      </a:cubicBezTo>
                      <a:cubicBezTo>
                        <a:pt x="736997" y="171048"/>
                        <a:pt x="721006" y="151104"/>
                        <a:pt x="729091" y="148409"/>
                      </a:cubicBezTo>
                      <a:cubicBezTo>
                        <a:pt x="736997" y="145714"/>
                        <a:pt x="750113" y="156315"/>
                        <a:pt x="748855" y="164220"/>
                      </a:cubicBezTo>
                      <a:cubicBezTo>
                        <a:pt x="748855" y="173563"/>
                        <a:pt x="755503" y="178774"/>
                        <a:pt x="759456" y="172126"/>
                      </a:cubicBezTo>
                      <a:cubicBezTo>
                        <a:pt x="763408" y="164220"/>
                        <a:pt x="773830" y="152182"/>
                        <a:pt x="783172" y="152182"/>
                      </a:cubicBezTo>
                      <a:cubicBezTo>
                        <a:pt x="792336" y="152182"/>
                        <a:pt x="831863" y="154697"/>
                        <a:pt x="841207" y="154697"/>
                      </a:cubicBezTo>
                      <a:cubicBezTo>
                        <a:pt x="851807" y="154697"/>
                        <a:pt x="860970" y="158650"/>
                        <a:pt x="871571" y="161345"/>
                      </a:cubicBezTo>
                      <a:cubicBezTo>
                        <a:pt x="880734" y="164040"/>
                        <a:pt x="900678" y="167993"/>
                        <a:pt x="904451" y="163861"/>
                      </a:cubicBezTo>
                      <a:cubicBezTo>
                        <a:pt x="909662" y="161166"/>
                        <a:pt x="901756" y="155955"/>
                        <a:pt x="913614" y="157213"/>
                      </a:cubicBezTo>
                      <a:cubicBezTo>
                        <a:pt x="926730" y="159908"/>
                        <a:pt x="957095" y="173024"/>
                        <a:pt x="949369" y="174461"/>
                      </a:cubicBezTo>
                      <a:cubicBezTo>
                        <a:pt x="940206" y="175899"/>
                        <a:pt x="936073" y="171766"/>
                        <a:pt x="938768" y="182367"/>
                      </a:cubicBezTo>
                      <a:cubicBezTo>
                        <a:pt x="941463" y="192968"/>
                        <a:pt x="948111" y="195663"/>
                        <a:pt x="963742" y="192968"/>
                      </a:cubicBezTo>
                      <a:cubicBezTo>
                        <a:pt x="979554" y="191530"/>
                        <a:pt x="1002013" y="183625"/>
                        <a:pt x="1011176" y="176977"/>
                      </a:cubicBezTo>
                      <a:cubicBezTo>
                        <a:pt x="1020340" y="170329"/>
                        <a:pt x="1020340" y="167634"/>
                        <a:pt x="1028245" y="173024"/>
                      </a:cubicBezTo>
                      <a:cubicBezTo>
                        <a:pt x="1036150" y="179672"/>
                        <a:pt x="1053399" y="188835"/>
                        <a:pt x="1062562" y="191530"/>
                      </a:cubicBezTo>
                      <a:cubicBezTo>
                        <a:pt x="1071725" y="192788"/>
                        <a:pt x="1073163" y="188835"/>
                        <a:pt x="1079631" y="194225"/>
                      </a:cubicBezTo>
                      <a:cubicBezTo>
                        <a:pt x="1086279" y="199615"/>
                        <a:pt x="1085021" y="202131"/>
                        <a:pt x="1092927" y="206084"/>
                      </a:cubicBezTo>
                      <a:cubicBezTo>
                        <a:pt x="1100832" y="208779"/>
                        <a:pt x="1108738" y="208779"/>
                        <a:pt x="1098137" y="196741"/>
                      </a:cubicBezTo>
                      <a:cubicBezTo>
                        <a:pt x="1088795" y="184882"/>
                        <a:pt x="1069031" y="175539"/>
                        <a:pt x="1072983" y="167634"/>
                      </a:cubicBezTo>
                      <a:cubicBezTo>
                        <a:pt x="1076936" y="159728"/>
                        <a:pt x="1096700" y="147690"/>
                        <a:pt x="1096700" y="147690"/>
                      </a:cubicBezTo>
                      <a:cubicBezTo>
                        <a:pt x="1096700" y="147690"/>
                        <a:pt x="1096700" y="137090"/>
                        <a:pt x="1082147" y="146433"/>
                      </a:cubicBezTo>
                      <a:cubicBezTo>
                        <a:pt x="1067773" y="155776"/>
                        <a:pt x="1059867" y="159728"/>
                        <a:pt x="1051782" y="153080"/>
                      </a:cubicBezTo>
                      <a:cubicBezTo>
                        <a:pt x="1042619" y="147870"/>
                        <a:pt x="1064898" y="129184"/>
                        <a:pt x="1084662" y="135652"/>
                      </a:cubicBezTo>
                      <a:cubicBezTo>
                        <a:pt x="1104426" y="140863"/>
                        <a:pt x="1121494" y="143558"/>
                        <a:pt x="1137306" y="144816"/>
                      </a:cubicBezTo>
                      <a:cubicBezTo>
                        <a:pt x="1153117" y="144816"/>
                        <a:pt x="1154375" y="143378"/>
                        <a:pt x="1167670" y="150026"/>
                      </a:cubicBezTo>
                      <a:cubicBezTo>
                        <a:pt x="1180966" y="156674"/>
                        <a:pt x="1208635" y="156674"/>
                        <a:pt x="1216541" y="156494"/>
                      </a:cubicBezTo>
                      <a:cubicBezTo>
                        <a:pt x="1225704" y="156494"/>
                        <a:pt x="1232352" y="148409"/>
                        <a:pt x="1225704" y="139246"/>
                      </a:cubicBezTo>
                      <a:cubicBezTo>
                        <a:pt x="1220494" y="129903"/>
                        <a:pt x="1201988" y="124692"/>
                        <a:pt x="1219057" y="120739"/>
                      </a:cubicBezTo>
                      <a:cubicBezTo>
                        <a:pt x="1236125" y="118044"/>
                        <a:pt x="1251936" y="115349"/>
                        <a:pt x="1257327" y="127387"/>
                      </a:cubicBezTo>
                      <a:cubicBezTo>
                        <a:pt x="1262717" y="139425"/>
                        <a:pt x="1273138" y="147331"/>
                        <a:pt x="1281223" y="157932"/>
                      </a:cubicBezTo>
                      <a:cubicBezTo>
                        <a:pt x="1287871" y="168532"/>
                        <a:pt x="1297034" y="167275"/>
                        <a:pt x="1295776" y="159189"/>
                      </a:cubicBezTo>
                      <a:cubicBezTo>
                        <a:pt x="1294339" y="152541"/>
                        <a:pt x="1283918" y="148589"/>
                        <a:pt x="1277270" y="134035"/>
                      </a:cubicBezTo>
                      <a:cubicBezTo>
                        <a:pt x="1271880" y="119482"/>
                        <a:pt x="1279786" y="126130"/>
                        <a:pt x="1287691" y="112834"/>
                      </a:cubicBezTo>
                      <a:cubicBezTo>
                        <a:pt x="1294159" y="100796"/>
                        <a:pt x="1292902" y="90195"/>
                        <a:pt x="1281043" y="98280"/>
                      </a:cubicBezTo>
                      <a:cubicBezTo>
                        <a:pt x="1267927" y="106366"/>
                        <a:pt x="1267927" y="95586"/>
                        <a:pt x="1271700" y="86422"/>
                      </a:cubicBezTo>
                      <a:cubicBezTo>
                        <a:pt x="1275653" y="78517"/>
                        <a:pt x="1283559" y="75821"/>
                        <a:pt x="1271700" y="74384"/>
                      </a:cubicBezTo>
                      <a:cubicBezTo>
                        <a:pt x="1259842" y="74384"/>
                        <a:pt x="1267748" y="74384"/>
                        <a:pt x="1245289" y="71689"/>
                      </a:cubicBezTo>
                      <a:cubicBezTo>
                        <a:pt x="1224267" y="67736"/>
                        <a:pt x="1205761" y="66479"/>
                        <a:pt x="1196418" y="50488"/>
                      </a:cubicBezTo>
                      <a:cubicBezTo>
                        <a:pt x="1188512" y="35934"/>
                        <a:pt x="1187075" y="26591"/>
                        <a:pt x="1189770" y="18686"/>
                      </a:cubicBezTo>
                      <a:cubicBezTo>
                        <a:pt x="1193723" y="10780"/>
                        <a:pt x="1200191" y="0"/>
                        <a:pt x="1205581" y="0"/>
                      </a:cubicBezTo>
                      <a:cubicBezTo>
                        <a:pt x="1209534" y="0"/>
                        <a:pt x="1217440" y="0"/>
                        <a:pt x="1217440" y="9343"/>
                      </a:cubicBezTo>
                      <a:cubicBezTo>
                        <a:pt x="1217440" y="18686"/>
                        <a:pt x="1231993" y="18686"/>
                        <a:pt x="1241156" y="23896"/>
                      </a:cubicBezTo>
                      <a:cubicBezTo>
                        <a:pt x="1250319" y="27849"/>
                        <a:pt x="1282121" y="27849"/>
                        <a:pt x="1283379" y="34497"/>
                      </a:cubicBezTo>
                      <a:cubicBezTo>
                        <a:pt x="1283379" y="39887"/>
                        <a:pt x="1271521" y="50488"/>
                        <a:pt x="1271521" y="57136"/>
                      </a:cubicBezTo>
                      <a:cubicBezTo>
                        <a:pt x="1271521" y="63784"/>
                        <a:pt x="1272778" y="66479"/>
                        <a:pt x="1278168" y="58393"/>
                      </a:cubicBezTo>
                      <a:cubicBezTo>
                        <a:pt x="1283379" y="51746"/>
                        <a:pt x="1287332" y="42403"/>
                        <a:pt x="1290027" y="49050"/>
                      </a:cubicBezTo>
                      <a:cubicBezTo>
                        <a:pt x="1293980" y="55698"/>
                        <a:pt x="1301885" y="58393"/>
                        <a:pt x="1308533" y="58393"/>
                      </a:cubicBezTo>
                      <a:cubicBezTo>
                        <a:pt x="1313744" y="56956"/>
                        <a:pt x="1312486" y="58393"/>
                        <a:pt x="1323086" y="67736"/>
                      </a:cubicBezTo>
                      <a:cubicBezTo>
                        <a:pt x="1333687" y="78337"/>
                        <a:pt x="1364051" y="96843"/>
                        <a:pt x="1371957" y="99538"/>
                      </a:cubicBezTo>
                      <a:cubicBezTo>
                        <a:pt x="1378605" y="100796"/>
                        <a:pt x="1379863" y="94148"/>
                        <a:pt x="1369262" y="83547"/>
                      </a:cubicBezTo>
                      <a:cubicBezTo>
                        <a:pt x="1357404" y="74205"/>
                        <a:pt x="1348061" y="59651"/>
                        <a:pt x="1358661" y="60909"/>
                      </a:cubicBezTo>
                      <a:cubicBezTo>
                        <a:pt x="1369262" y="62167"/>
                        <a:pt x="1392979" y="71509"/>
                        <a:pt x="1396932" y="80852"/>
                      </a:cubicBezTo>
                      <a:cubicBezTo>
                        <a:pt x="1399627" y="90195"/>
                        <a:pt x="1398369" y="96843"/>
                        <a:pt x="1408790" y="99359"/>
                      </a:cubicBezTo>
                      <a:cubicBezTo>
                        <a:pt x="1419391" y="102054"/>
                        <a:pt x="1424601" y="108701"/>
                        <a:pt x="1436460" y="115170"/>
                      </a:cubicBezTo>
                      <a:cubicBezTo>
                        <a:pt x="1447060" y="123075"/>
                        <a:pt x="1452270" y="119122"/>
                        <a:pt x="1449575" y="111217"/>
                      </a:cubicBezTo>
                      <a:cubicBezTo>
                        <a:pt x="1448138" y="101874"/>
                        <a:pt x="1441670" y="100616"/>
                        <a:pt x="1440233" y="93968"/>
                      </a:cubicBezTo>
                      <a:cubicBezTo>
                        <a:pt x="1437538" y="87320"/>
                        <a:pt x="1453348" y="91273"/>
                        <a:pt x="1444185" y="81930"/>
                      </a:cubicBezTo>
                      <a:cubicBezTo>
                        <a:pt x="1433585" y="72587"/>
                        <a:pt x="1434842" y="67377"/>
                        <a:pt x="1433585" y="59292"/>
                      </a:cubicBezTo>
                      <a:cubicBezTo>
                        <a:pt x="1433585" y="51386"/>
                        <a:pt x="1433585" y="47254"/>
                        <a:pt x="1424242" y="51386"/>
                      </a:cubicBezTo>
                      <a:cubicBezTo>
                        <a:pt x="1413821" y="55339"/>
                        <a:pt x="1411126" y="50128"/>
                        <a:pt x="1404478" y="42043"/>
                      </a:cubicBezTo>
                      <a:cubicBezTo>
                        <a:pt x="1397830" y="34138"/>
                        <a:pt x="1400525" y="35395"/>
                        <a:pt x="1413641" y="35395"/>
                      </a:cubicBezTo>
                      <a:cubicBezTo>
                        <a:pt x="1426757" y="36653"/>
                        <a:pt x="1434663" y="30005"/>
                        <a:pt x="1442568" y="31263"/>
                      </a:cubicBezTo>
                      <a:cubicBezTo>
                        <a:pt x="1450474" y="32521"/>
                        <a:pt x="1457122" y="39169"/>
                        <a:pt x="1465027" y="36473"/>
                      </a:cubicBezTo>
                      <a:cubicBezTo>
                        <a:pt x="1472933" y="33778"/>
                        <a:pt x="1471675" y="24435"/>
                        <a:pt x="1479581" y="33778"/>
                      </a:cubicBezTo>
                      <a:cubicBezTo>
                        <a:pt x="1487486" y="43121"/>
                        <a:pt x="1487486" y="40426"/>
                        <a:pt x="1483534" y="51027"/>
                      </a:cubicBezTo>
                      <a:cubicBezTo>
                        <a:pt x="1478323" y="61628"/>
                        <a:pt x="1473112" y="68275"/>
                        <a:pt x="1483534" y="67018"/>
                      </a:cubicBezTo>
                      <a:cubicBezTo>
                        <a:pt x="1494134" y="65580"/>
                        <a:pt x="1492697" y="63065"/>
                        <a:pt x="1500782" y="70970"/>
                      </a:cubicBezTo>
                      <a:cubicBezTo>
                        <a:pt x="1508688" y="78876"/>
                        <a:pt x="1515335" y="82829"/>
                        <a:pt x="1521804" y="81571"/>
                      </a:cubicBezTo>
                      <a:cubicBezTo>
                        <a:pt x="1529709" y="81571"/>
                        <a:pt x="1532404" y="81571"/>
                        <a:pt x="1540310" y="89477"/>
                      </a:cubicBezTo>
                      <a:cubicBezTo>
                        <a:pt x="1548215" y="97382"/>
                        <a:pt x="1548215" y="105467"/>
                        <a:pt x="1543005" y="110678"/>
                      </a:cubicBezTo>
                      <a:cubicBezTo>
                        <a:pt x="1537794" y="116068"/>
                        <a:pt x="1533842" y="123974"/>
                        <a:pt x="1527194" y="122716"/>
                      </a:cubicBezTo>
                      <a:cubicBezTo>
                        <a:pt x="1520546" y="120021"/>
                        <a:pt x="1515335" y="110858"/>
                        <a:pt x="1509945" y="114810"/>
                      </a:cubicBezTo>
                      <a:cubicBezTo>
                        <a:pt x="1505993" y="120200"/>
                        <a:pt x="1502040" y="122716"/>
                        <a:pt x="1511383" y="126848"/>
                      </a:cubicBezTo>
                      <a:cubicBezTo>
                        <a:pt x="1520546" y="130801"/>
                        <a:pt x="1520546" y="136191"/>
                        <a:pt x="1507430" y="137449"/>
                      </a:cubicBezTo>
                      <a:cubicBezTo>
                        <a:pt x="1494314" y="138886"/>
                        <a:pt x="1492876" y="132238"/>
                        <a:pt x="1479760" y="134934"/>
                      </a:cubicBezTo>
                      <a:cubicBezTo>
                        <a:pt x="1467902" y="138886"/>
                        <a:pt x="1477065" y="140324"/>
                        <a:pt x="1483713" y="142839"/>
                      </a:cubicBezTo>
                      <a:cubicBezTo>
                        <a:pt x="1490361" y="146792"/>
                        <a:pt x="1488924" y="146792"/>
                        <a:pt x="1487666" y="157393"/>
                      </a:cubicBezTo>
                      <a:cubicBezTo>
                        <a:pt x="1485151" y="167993"/>
                        <a:pt x="1479760" y="170688"/>
                        <a:pt x="1467902" y="167993"/>
                      </a:cubicBezTo>
                      <a:cubicBezTo>
                        <a:pt x="1456044" y="165298"/>
                        <a:pt x="1445443" y="162783"/>
                        <a:pt x="1432327" y="162783"/>
                      </a:cubicBezTo>
                      <a:cubicBezTo>
                        <a:pt x="1420469" y="162783"/>
                        <a:pt x="1409868" y="169431"/>
                        <a:pt x="1424421" y="170688"/>
                      </a:cubicBezTo>
                      <a:cubicBezTo>
                        <a:pt x="1437538" y="171946"/>
                        <a:pt x="1442928" y="170688"/>
                        <a:pt x="1448138" y="178594"/>
                      </a:cubicBezTo>
                      <a:cubicBezTo>
                        <a:pt x="1453528" y="185242"/>
                        <a:pt x="1456044" y="186499"/>
                        <a:pt x="1470597" y="182547"/>
                      </a:cubicBezTo>
                      <a:cubicBezTo>
                        <a:pt x="1485151" y="178594"/>
                        <a:pt x="1495571" y="170509"/>
                        <a:pt x="1499524" y="177156"/>
                      </a:cubicBezTo>
                      <a:cubicBezTo>
                        <a:pt x="1503477" y="183804"/>
                        <a:pt x="1508867" y="201053"/>
                        <a:pt x="1506172" y="213091"/>
                      </a:cubicBezTo>
                      <a:cubicBezTo>
                        <a:pt x="1504915" y="226387"/>
                        <a:pt x="1506172" y="227644"/>
                        <a:pt x="1497009" y="223692"/>
                      </a:cubicBezTo>
                      <a:cubicBezTo>
                        <a:pt x="1486408" y="219739"/>
                        <a:pt x="1481198" y="217044"/>
                        <a:pt x="1479940" y="223692"/>
                      </a:cubicBezTo>
                      <a:cubicBezTo>
                        <a:pt x="1477245" y="231597"/>
                        <a:pt x="1489283" y="239682"/>
                        <a:pt x="1481378" y="238245"/>
                      </a:cubicBezTo>
                      <a:cubicBezTo>
                        <a:pt x="1473472" y="236987"/>
                        <a:pt x="1461614" y="239682"/>
                        <a:pt x="1448497" y="238245"/>
                      </a:cubicBezTo>
                      <a:cubicBezTo>
                        <a:pt x="1433944" y="236987"/>
                        <a:pt x="1420828" y="233034"/>
                        <a:pt x="1433944" y="240940"/>
                      </a:cubicBezTo>
                      <a:cubicBezTo>
                        <a:pt x="1445802" y="248846"/>
                        <a:pt x="1445802" y="251541"/>
                        <a:pt x="1457661" y="251541"/>
                      </a:cubicBezTo>
                      <a:cubicBezTo>
                        <a:pt x="1470777" y="251541"/>
                        <a:pt x="1473472" y="246150"/>
                        <a:pt x="1484073" y="252798"/>
                      </a:cubicBezTo>
                      <a:cubicBezTo>
                        <a:pt x="1494673" y="259446"/>
                        <a:pt x="1488025" y="266094"/>
                        <a:pt x="1485510" y="275437"/>
                      </a:cubicBezTo>
                      <a:cubicBezTo>
                        <a:pt x="1484252" y="284780"/>
                        <a:pt x="1473651" y="289990"/>
                        <a:pt x="1476346" y="304724"/>
                      </a:cubicBezTo>
                      <a:cubicBezTo>
                        <a:pt x="1477784" y="318019"/>
                        <a:pt x="1480299" y="324667"/>
                        <a:pt x="1480299" y="334010"/>
                      </a:cubicBezTo>
                      <a:cubicBezTo>
                        <a:pt x="1481737" y="341916"/>
                        <a:pt x="1476346" y="346048"/>
                        <a:pt x="1482995" y="352696"/>
                      </a:cubicBezTo>
                      <a:cubicBezTo>
                        <a:pt x="1489642" y="359344"/>
                        <a:pt x="1501501" y="373897"/>
                        <a:pt x="1506891" y="384498"/>
                      </a:cubicBezTo>
                      <a:cubicBezTo>
                        <a:pt x="1513539" y="393841"/>
                        <a:pt x="1522702" y="411089"/>
                        <a:pt x="1533303" y="411089"/>
                      </a:cubicBezTo>
                      <a:cubicBezTo>
                        <a:pt x="1542466" y="411089"/>
                        <a:pt x="1542466" y="397794"/>
                        <a:pt x="1555762" y="403004"/>
                      </a:cubicBezTo>
                      <a:cubicBezTo>
                        <a:pt x="1568878" y="408214"/>
                        <a:pt x="1580916" y="418815"/>
                        <a:pt x="1590079" y="429595"/>
                      </a:cubicBezTo>
                      <a:cubicBezTo>
                        <a:pt x="1599422" y="438938"/>
                        <a:pt x="1603374" y="446844"/>
                        <a:pt x="1603374" y="450797"/>
                      </a:cubicBezTo>
                      <a:cubicBezTo>
                        <a:pt x="1603374" y="456187"/>
                        <a:pt x="1611280" y="452054"/>
                        <a:pt x="1615233" y="446844"/>
                      </a:cubicBezTo>
                      <a:cubicBezTo>
                        <a:pt x="1620444" y="442891"/>
                        <a:pt x="1620444" y="433548"/>
                        <a:pt x="1633739" y="440196"/>
                      </a:cubicBezTo>
                      <a:cubicBezTo>
                        <a:pt x="1645597" y="446844"/>
                        <a:pt x="1656198" y="446844"/>
                        <a:pt x="1673267" y="450797"/>
                      </a:cubicBezTo>
                      <a:cubicBezTo>
                        <a:pt x="1690336" y="453492"/>
                        <a:pt x="1699679" y="449359"/>
                        <a:pt x="1712795" y="458702"/>
                      </a:cubicBezTo>
                      <a:cubicBezTo>
                        <a:pt x="1726091" y="469303"/>
                        <a:pt x="1723395" y="466608"/>
                        <a:pt x="1740464" y="467866"/>
                      </a:cubicBezTo>
                      <a:cubicBezTo>
                        <a:pt x="1757713" y="469123"/>
                        <a:pt x="1770829" y="466428"/>
                        <a:pt x="1779992" y="473076"/>
                      </a:cubicBezTo>
                      <a:cubicBezTo>
                        <a:pt x="1789155" y="478287"/>
                        <a:pt x="1801014" y="477029"/>
                        <a:pt x="1815567" y="477029"/>
                      </a:cubicBezTo>
                      <a:cubicBezTo>
                        <a:pt x="1831378" y="477029"/>
                        <a:pt x="1843237" y="467686"/>
                        <a:pt x="1849884" y="478287"/>
                      </a:cubicBezTo>
                      <a:cubicBezTo>
                        <a:pt x="1856532" y="488887"/>
                        <a:pt x="1859228" y="494277"/>
                        <a:pt x="1871085" y="504878"/>
                      </a:cubicBezTo>
                      <a:cubicBezTo>
                        <a:pt x="1881687" y="515479"/>
                        <a:pt x="1894802" y="520869"/>
                        <a:pt x="1892287" y="530032"/>
                      </a:cubicBezTo>
                      <a:cubicBezTo>
                        <a:pt x="1889771" y="537938"/>
                        <a:pt x="1892287" y="537938"/>
                        <a:pt x="1902888" y="547281"/>
                      </a:cubicBezTo>
                      <a:cubicBezTo>
                        <a:pt x="1913488" y="555186"/>
                        <a:pt x="1914746" y="553928"/>
                        <a:pt x="1921394" y="561834"/>
                      </a:cubicBezTo>
                      <a:cubicBezTo>
                        <a:pt x="1928042" y="569740"/>
                        <a:pt x="1941158" y="561834"/>
                        <a:pt x="1950501" y="570997"/>
                      </a:cubicBezTo>
                      <a:cubicBezTo>
                        <a:pt x="1958406" y="580340"/>
                        <a:pt x="1967749" y="589503"/>
                        <a:pt x="1979607" y="593456"/>
                      </a:cubicBezTo>
                      <a:cubicBezTo>
                        <a:pt x="1990208" y="598667"/>
                        <a:pt x="1987513" y="589503"/>
                        <a:pt x="1991466" y="582856"/>
                      </a:cubicBezTo>
                      <a:cubicBezTo>
                        <a:pt x="1995419" y="577466"/>
                        <a:pt x="1991466" y="569560"/>
                        <a:pt x="1988771" y="561654"/>
                      </a:cubicBezTo>
                      <a:cubicBezTo>
                        <a:pt x="1986076" y="553749"/>
                        <a:pt x="1978170" y="547101"/>
                        <a:pt x="1967570" y="535063"/>
                      </a:cubicBezTo>
                      <a:cubicBezTo>
                        <a:pt x="1955711" y="523205"/>
                        <a:pt x="1947806" y="520509"/>
                        <a:pt x="1943673" y="511167"/>
                      </a:cubicBezTo>
                      <a:cubicBezTo>
                        <a:pt x="1939720" y="501824"/>
                        <a:pt x="1942236" y="499129"/>
                        <a:pt x="1931815" y="492660"/>
                      </a:cubicBezTo>
                      <a:cubicBezTo>
                        <a:pt x="1922652" y="484755"/>
                        <a:pt x="1905403" y="478107"/>
                        <a:pt x="1910613" y="470201"/>
                      </a:cubicBezTo>
                      <a:cubicBezTo>
                        <a:pt x="1914566" y="462296"/>
                        <a:pt x="1923730" y="444868"/>
                        <a:pt x="1924987" y="434267"/>
                      </a:cubicBezTo>
                      <a:cubicBezTo>
                        <a:pt x="1926245" y="424924"/>
                        <a:pt x="1923550" y="420971"/>
                        <a:pt x="1926245" y="417019"/>
                      </a:cubicBezTo>
                      <a:cubicBezTo>
                        <a:pt x="1930198" y="413066"/>
                        <a:pt x="1927503" y="411628"/>
                        <a:pt x="1922292" y="414323"/>
                      </a:cubicBezTo>
                      <a:cubicBezTo>
                        <a:pt x="1917082" y="417019"/>
                        <a:pt x="1915644" y="411628"/>
                        <a:pt x="1910434" y="401028"/>
                      </a:cubicBezTo>
                      <a:cubicBezTo>
                        <a:pt x="1906481" y="391685"/>
                        <a:pt x="1899833" y="385037"/>
                        <a:pt x="1885280" y="379826"/>
                      </a:cubicBezTo>
                      <a:cubicBezTo>
                        <a:pt x="1870726" y="374616"/>
                        <a:pt x="1864079" y="354672"/>
                        <a:pt x="1850962" y="353235"/>
                      </a:cubicBezTo>
                      <a:cubicBezTo>
                        <a:pt x="1837847" y="351977"/>
                        <a:pt x="1821856" y="344072"/>
                        <a:pt x="1819340" y="335986"/>
                      </a:cubicBezTo>
                      <a:cubicBezTo>
                        <a:pt x="1818083" y="329339"/>
                        <a:pt x="1819340" y="323948"/>
                        <a:pt x="1820598" y="316043"/>
                      </a:cubicBezTo>
                      <a:cubicBezTo>
                        <a:pt x="1821856" y="309395"/>
                        <a:pt x="1825808" y="282804"/>
                        <a:pt x="1817903" y="292146"/>
                      </a:cubicBezTo>
                      <a:cubicBezTo>
                        <a:pt x="1808739" y="302747"/>
                        <a:pt x="1806044" y="300232"/>
                        <a:pt x="1802092" y="292146"/>
                      </a:cubicBezTo>
                      <a:cubicBezTo>
                        <a:pt x="1798139" y="284241"/>
                        <a:pt x="1790233" y="277593"/>
                        <a:pt x="1782328" y="278851"/>
                      </a:cubicBezTo>
                      <a:cubicBezTo>
                        <a:pt x="1774422" y="280108"/>
                        <a:pt x="1781070" y="274898"/>
                        <a:pt x="1774422" y="266992"/>
                      </a:cubicBezTo>
                      <a:cubicBezTo>
                        <a:pt x="1769212" y="259087"/>
                        <a:pt x="1763821" y="251002"/>
                        <a:pt x="1755916" y="245791"/>
                      </a:cubicBezTo>
                      <a:cubicBezTo>
                        <a:pt x="1748011" y="240401"/>
                        <a:pt x="1730762" y="223332"/>
                        <a:pt x="1733457" y="219200"/>
                      </a:cubicBezTo>
                      <a:cubicBezTo>
                        <a:pt x="1736152" y="215247"/>
                        <a:pt x="1755916" y="215247"/>
                        <a:pt x="1766337" y="217762"/>
                      </a:cubicBezTo>
                      <a:cubicBezTo>
                        <a:pt x="1776938" y="220457"/>
                        <a:pt x="1794007" y="219020"/>
                        <a:pt x="1804607" y="216325"/>
                      </a:cubicBezTo>
                      <a:cubicBezTo>
                        <a:pt x="1815208" y="212372"/>
                        <a:pt x="1817723" y="205724"/>
                        <a:pt x="1834972" y="212372"/>
                      </a:cubicBezTo>
                      <a:cubicBezTo>
                        <a:pt x="1852040" y="220278"/>
                        <a:pt x="1862641" y="219020"/>
                        <a:pt x="1871984" y="225488"/>
                      </a:cubicBezTo>
                      <a:cubicBezTo>
                        <a:pt x="1881148" y="232136"/>
                        <a:pt x="1879890" y="234831"/>
                        <a:pt x="1891748" y="236089"/>
                      </a:cubicBezTo>
                      <a:cubicBezTo>
                        <a:pt x="1904864" y="238784"/>
                        <a:pt x="1904864" y="232136"/>
                        <a:pt x="1911512" y="236089"/>
                      </a:cubicBezTo>
                      <a:cubicBezTo>
                        <a:pt x="1919417" y="240042"/>
                        <a:pt x="1918160" y="240042"/>
                        <a:pt x="1920675" y="232136"/>
                      </a:cubicBezTo>
                      <a:cubicBezTo>
                        <a:pt x="1923191" y="224231"/>
                        <a:pt x="1921933" y="228183"/>
                        <a:pt x="1929839" y="236089"/>
                      </a:cubicBezTo>
                      <a:cubicBezTo>
                        <a:pt x="1936486" y="243994"/>
                        <a:pt x="1951040" y="258548"/>
                        <a:pt x="1943134" y="261243"/>
                      </a:cubicBezTo>
                      <a:cubicBezTo>
                        <a:pt x="1933971" y="263938"/>
                        <a:pt x="1918160" y="263938"/>
                        <a:pt x="1918160" y="271844"/>
                      </a:cubicBezTo>
                      <a:cubicBezTo>
                        <a:pt x="1916902" y="278491"/>
                        <a:pt x="1923370" y="274539"/>
                        <a:pt x="1932713" y="271844"/>
                      </a:cubicBezTo>
                      <a:cubicBezTo>
                        <a:pt x="1941876" y="270406"/>
                        <a:pt x="1955172" y="262501"/>
                        <a:pt x="1959125" y="270406"/>
                      </a:cubicBezTo>
                      <a:cubicBezTo>
                        <a:pt x="1961820" y="277054"/>
                        <a:pt x="1964335" y="279749"/>
                        <a:pt x="1977631" y="283702"/>
                      </a:cubicBezTo>
                      <a:cubicBezTo>
                        <a:pt x="1989490" y="288912"/>
                        <a:pt x="1990747" y="291607"/>
                        <a:pt x="1985537" y="299693"/>
                      </a:cubicBezTo>
                      <a:cubicBezTo>
                        <a:pt x="1981584" y="306341"/>
                        <a:pt x="1980326" y="309036"/>
                        <a:pt x="1990747" y="305083"/>
                      </a:cubicBezTo>
                      <a:cubicBezTo>
                        <a:pt x="2002605" y="301130"/>
                        <a:pt x="1999910" y="297177"/>
                        <a:pt x="2011769" y="305083"/>
                      </a:cubicBezTo>
                      <a:cubicBezTo>
                        <a:pt x="2025064" y="314426"/>
                        <a:pt x="2030275" y="315684"/>
                        <a:pt x="2035486" y="319636"/>
                      </a:cubicBezTo>
                      <a:cubicBezTo>
                        <a:pt x="2042133" y="324847"/>
                        <a:pt x="2051296" y="336885"/>
                        <a:pt x="2047344" y="327542"/>
                      </a:cubicBezTo>
                      <a:cubicBezTo>
                        <a:pt x="2044649" y="316941"/>
                        <a:pt x="2038181" y="316941"/>
                        <a:pt x="2048601" y="311551"/>
                      </a:cubicBezTo>
                      <a:cubicBezTo>
                        <a:pt x="2059023" y="304903"/>
                        <a:pt x="2057765" y="298255"/>
                        <a:pt x="2055070" y="290350"/>
                      </a:cubicBezTo>
                      <a:cubicBezTo>
                        <a:pt x="2051117" y="282444"/>
                        <a:pt x="2049679" y="278312"/>
                        <a:pt x="2043211" y="274359"/>
                      </a:cubicBezTo>
                      <a:cubicBezTo>
                        <a:pt x="2038001" y="270406"/>
                        <a:pt x="2031173" y="257110"/>
                        <a:pt x="2031173" y="245073"/>
                      </a:cubicBezTo>
                      <a:cubicBezTo>
                        <a:pt x="2029736" y="233034"/>
                        <a:pt x="2031173" y="233034"/>
                        <a:pt x="2041774" y="241120"/>
                      </a:cubicBezTo>
                      <a:cubicBezTo>
                        <a:pt x="2053632" y="249025"/>
                        <a:pt x="2060280" y="254415"/>
                        <a:pt x="2070881" y="258368"/>
                      </a:cubicBezTo>
                      <a:cubicBezTo>
                        <a:pt x="2082739" y="263579"/>
                        <a:pt x="2091902" y="265016"/>
                        <a:pt x="2103941" y="276874"/>
                      </a:cubicBezTo>
                      <a:cubicBezTo>
                        <a:pt x="2115799" y="288733"/>
                        <a:pt x="2115799" y="278132"/>
                        <a:pt x="2119752" y="288733"/>
                      </a:cubicBezTo>
                      <a:cubicBezTo>
                        <a:pt x="2123705" y="299333"/>
                        <a:pt x="2123705" y="299333"/>
                        <a:pt x="2135563" y="296638"/>
                      </a:cubicBezTo>
                      <a:cubicBezTo>
                        <a:pt x="2147421" y="293943"/>
                        <a:pt x="2150116" y="291248"/>
                        <a:pt x="2155327" y="300591"/>
                      </a:cubicBezTo>
                      <a:cubicBezTo>
                        <a:pt x="2161974" y="311192"/>
                        <a:pt x="2159279" y="311192"/>
                        <a:pt x="2172575" y="315144"/>
                      </a:cubicBezTo>
                      <a:cubicBezTo>
                        <a:pt x="2185691" y="319097"/>
                        <a:pt x="2192339" y="324487"/>
                        <a:pt x="2184433" y="327003"/>
                      </a:cubicBezTo>
                      <a:cubicBezTo>
                        <a:pt x="2176528" y="330956"/>
                        <a:pt x="2159459" y="317840"/>
                        <a:pt x="2165927" y="327003"/>
                      </a:cubicBezTo>
                      <a:cubicBezTo>
                        <a:pt x="2173833" y="336346"/>
                        <a:pt x="2176528" y="336346"/>
                        <a:pt x="2187129" y="336346"/>
                      </a:cubicBezTo>
                      <a:cubicBezTo>
                        <a:pt x="2196292" y="337603"/>
                        <a:pt x="2195034" y="337603"/>
                        <a:pt x="2206892" y="348204"/>
                      </a:cubicBezTo>
                      <a:cubicBezTo>
                        <a:pt x="2218751" y="360062"/>
                        <a:pt x="2217493" y="356110"/>
                        <a:pt x="2230609" y="356110"/>
                      </a:cubicBezTo>
                      <a:cubicBezTo>
                        <a:pt x="2242468" y="357367"/>
                        <a:pt x="2241210" y="358805"/>
                        <a:pt x="2247857" y="367968"/>
                      </a:cubicBezTo>
                      <a:cubicBezTo>
                        <a:pt x="2254506" y="375874"/>
                        <a:pt x="2251810" y="377311"/>
                        <a:pt x="2259716" y="371921"/>
                      </a:cubicBezTo>
                      <a:cubicBezTo>
                        <a:pt x="2267621" y="366531"/>
                        <a:pt x="2270316" y="370663"/>
                        <a:pt x="2283433" y="375874"/>
                      </a:cubicBezTo>
                      <a:cubicBezTo>
                        <a:pt x="2296728" y="382521"/>
                        <a:pt x="2294033" y="377131"/>
                        <a:pt x="2307149" y="377131"/>
                      </a:cubicBezTo>
                      <a:cubicBezTo>
                        <a:pt x="2320265" y="377131"/>
                        <a:pt x="2326914" y="375694"/>
                        <a:pt x="2326914" y="382342"/>
                      </a:cubicBezTo>
                      <a:cubicBezTo>
                        <a:pt x="2325656" y="390247"/>
                        <a:pt x="2326914" y="394380"/>
                        <a:pt x="2322961" y="401028"/>
                      </a:cubicBezTo>
                      <a:cubicBezTo>
                        <a:pt x="2319008" y="407675"/>
                        <a:pt x="2299244" y="415761"/>
                        <a:pt x="2301939" y="420971"/>
                      </a:cubicBezTo>
                      <a:cubicBezTo>
                        <a:pt x="2304634" y="427619"/>
                        <a:pt x="2307329" y="432830"/>
                        <a:pt x="2311282" y="428877"/>
                      </a:cubicBezTo>
                      <a:cubicBezTo>
                        <a:pt x="2313977" y="424924"/>
                        <a:pt x="2329608" y="406238"/>
                        <a:pt x="2332303" y="398333"/>
                      </a:cubicBezTo>
                      <a:cubicBezTo>
                        <a:pt x="2334998" y="390427"/>
                        <a:pt x="2334819" y="386295"/>
                        <a:pt x="2345420" y="392942"/>
                      </a:cubicBezTo>
                      <a:cubicBezTo>
                        <a:pt x="2356020" y="399590"/>
                        <a:pt x="2362668" y="408933"/>
                        <a:pt x="2365183" y="402106"/>
                      </a:cubicBezTo>
                      <a:cubicBezTo>
                        <a:pt x="2367879" y="395458"/>
                        <a:pt x="2379557" y="395458"/>
                        <a:pt x="2386205" y="402106"/>
                      </a:cubicBezTo>
                      <a:cubicBezTo>
                        <a:pt x="2391416" y="408754"/>
                        <a:pt x="2391595" y="418096"/>
                        <a:pt x="2400758" y="422049"/>
                      </a:cubicBezTo>
                      <a:cubicBezTo>
                        <a:pt x="2411359" y="426002"/>
                        <a:pt x="2404711" y="433908"/>
                        <a:pt x="2414054" y="436603"/>
                      </a:cubicBezTo>
                      <a:cubicBezTo>
                        <a:pt x="2423217" y="440555"/>
                        <a:pt x="2423397" y="448461"/>
                        <a:pt x="2423397" y="455109"/>
                      </a:cubicBezTo>
                      <a:cubicBezTo>
                        <a:pt x="2422139" y="463014"/>
                        <a:pt x="2412976" y="468405"/>
                        <a:pt x="2406328" y="480443"/>
                      </a:cubicBezTo>
                      <a:cubicBezTo>
                        <a:pt x="2399680" y="492481"/>
                        <a:pt x="2398423" y="504339"/>
                        <a:pt x="2395907" y="520330"/>
                      </a:cubicBezTo>
                      <a:cubicBezTo>
                        <a:pt x="2393392" y="536321"/>
                        <a:pt x="2393392" y="540273"/>
                        <a:pt x="2374886" y="544226"/>
                      </a:cubicBezTo>
                      <a:cubicBezTo>
                        <a:pt x="2355122" y="546921"/>
                        <a:pt x="2338053" y="544226"/>
                        <a:pt x="2316852" y="552311"/>
                      </a:cubicBezTo>
                      <a:cubicBezTo>
                        <a:pt x="2297088" y="558959"/>
                        <a:pt x="2291877" y="561654"/>
                        <a:pt x="2280019" y="561654"/>
                      </a:cubicBezTo>
                      <a:cubicBezTo>
                        <a:pt x="2269418" y="561654"/>
                        <a:pt x="2268160" y="565607"/>
                        <a:pt x="2268160" y="577645"/>
                      </a:cubicBezTo>
                      <a:cubicBezTo>
                        <a:pt x="2269418" y="589683"/>
                        <a:pt x="2257740" y="600284"/>
                        <a:pt x="2255045" y="617532"/>
                      </a:cubicBezTo>
                      <a:cubicBezTo>
                        <a:pt x="2252529" y="634781"/>
                        <a:pt x="2255224" y="655982"/>
                        <a:pt x="2252709" y="673410"/>
                      </a:cubicBezTo>
                      <a:cubicBezTo>
                        <a:pt x="2250193" y="689401"/>
                        <a:pt x="2251451" y="697307"/>
                        <a:pt x="2256662" y="689401"/>
                      </a:cubicBezTo>
                      <a:cubicBezTo>
                        <a:pt x="2261872" y="682753"/>
                        <a:pt x="2261872" y="674848"/>
                        <a:pt x="2264388" y="658857"/>
                      </a:cubicBezTo>
                      <a:cubicBezTo>
                        <a:pt x="2268340" y="641608"/>
                        <a:pt x="2266903" y="622922"/>
                        <a:pt x="2276066" y="613579"/>
                      </a:cubicBezTo>
                      <a:cubicBezTo>
                        <a:pt x="2285230" y="605674"/>
                        <a:pt x="2303556" y="585551"/>
                        <a:pt x="2319547" y="588246"/>
                      </a:cubicBezTo>
                      <a:cubicBezTo>
                        <a:pt x="2335358" y="590941"/>
                        <a:pt x="2359074" y="605494"/>
                        <a:pt x="2351349" y="617353"/>
                      </a:cubicBezTo>
                      <a:cubicBezTo>
                        <a:pt x="2342185" y="629391"/>
                        <a:pt x="2343443" y="629391"/>
                        <a:pt x="2331585" y="630648"/>
                      </a:cubicBezTo>
                      <a:cubicBezTo>
                        <a:pt x="2319726" y="632086"/>
                        <a:pt x="2313078" y="633343"/>
                        <a:pt x="2324937" y="638554"/>
                      </a:cubicBezTo>
                      <a:cubicBezTo>
                        <a:pt x="2336795" y="642507"/>
                        <a:pt x="2346138" y="645202"/>
                        <a:pt x="2349911" y="641249"/>
                      </a:cubicBezTo>
                      <a:cubicBezTo>
                        <a:pt x="2353864" y="637296"/>
                        <a:pt x="2363027" y="629211"/>
                        <a:pt x="2365722" y="641249"/>
                      </a:cubicBezTo>
                      <a:cubicBezTo>
                        <a:pt x="2368418" y="653287"/>
                        <a:pt x="2360512" y="658497"/>
                        <a:pt x="2372370" y="666403"/>
                      </a:cubicBezTo>
                      <a:cubicBezTo>
                        <a:pt x="2384229" y="673051"/>
                        <a:pt x="2400040" y="684909"/>
                        <a:pt x="2413336" y="690299"/>
                      </a:cubicBezTo>
                      <a:cubicBezTo>
                        <a:pt x="2427889" y="695510"/>
                        <a:pt x="2430404" y="696947"/>
                        <a:pt x="2437052" y="692815"/>
                      </a:cubicBezTo>
                      <a:cubicBezTo>
                        <a:pt x="2444958" y="688862"/>
                        <a:pt x="2443700" y="682214"/>
                        <a:pt x="2452863" y="687425"/>
                      </a:cubicBezTo>
                      <a:cubicBezTo>
                        <a:pt x="2460769" y="692635"/>
                        <a:pt x="2468674" y="690120"/>
                        <a:pt x="2476580" y="696768"/>
                      </a:cubicBezTo>
                      <a:cubicBezTo>
                        <a:pt x="2484486" y="701978"/>
                        <a:pt x="2484486" y="708626"/>
                        <a:pt x="2475322" y="717969"/>
                      </a:cubicBezTo>
                      <a:cubicBezTo>
                        <a:pt x="2467416" y="725874"/>
                        <a:pt x="2463464" y="733960"/>
                        <a:pt x="2453043" y="740607"/>
                      </a:cubicBezTo>
                      <a:cubicBezTo>
                        <a:pt x="2443880" y="747255"/>
                        <a:pt x="2441185" y="743303"/>
                        <a:pt x="2442622" y="755161"/>
                      </a:cubicBezTo>
                      <a:cubicBezTo>
                        <a:pt x="2444059" y="767199"/>
                        <a:pt x="2441364" y="769714"/>
                        <a:pt x="2441364" y="780495"/>
                      </a:cubicBezTo>
                      <a:cubicBezTo>
                        <a:pt x="2441364" y="791095"/>
                        <a:pt x="2436154" y="791095"/>
                        <a:pt x="2425553" y="783190"/>
                      </a:cubicBezTo>
                      <a:cubicBezTo>
                        <a:pt x="2416210" y="775284"/>
                        <a:pt x="2401657" y="758036"/>
                        <a:pt x="2408305" y="745998"/>
                      </a:cubicBezTo>
                      <a:cubicBezTo>
                        <a:pt x="2413515" y="732702"/>
                        <a:pt x="2410820" y="726054"/>
                        <a:pt x="2421421" y="723359"/>
                      </a:cubicBezTo>
                      <a:cubicBezTo>
                        <a:pt x="2432021" y="719406"/>
                        <a:pt x="2451606" y="710063"/>
                        <a:pt x="2439747" y="711321"/>
                      </a:cubicBezTo>
                      <a:cubicBezTo>
                        <a:pt x="2427889" y="714016"/>
                        <a:pt x="2422678" y="715274"/>
                        <a:pt x="2413336" y="711321"/>
                      </a:cubicBezTo>
                      <a:cubicBezTo>
                        <a:pt x="2405430" y="707368"/>
                        <a:pt x="2398782" y="711321"/>
                        <a:pt x="2392314" y="716711"/>
                      </a:cubicBezTo>
                      <a:cubicBezTo>
                        <a:pt x="2384408" y="722101"/>
                        <a:pt x="2383150" y="730007"/>
                        <a:pt x="2377940" y="733960"/>
                      </a:cubicBezTo>
                      <a:cubicBezTo>
                        <a:pt x="2372730" y="737913"/>
                        <a:pt x="2383150" y="743303"/>
                        <a:pt x="2376682" y="752646"/>
                      </a:cubicBezTo>
                      <a:cubicBezTo>
                        <a:pt x="2370035" y="761988"/>
                        <a:pt x="2363566" y="769894"/>
                        <a:pt x="2355661" y="768636"/>
                      </a:cubicBezTo>
                      <a:cubicBezTo>
                        <a:pt x="2349013" y="767379"/>
                        <a:pt x="2347755" y="761988"/>
                        <a:pt x="2345060" y="775284"/>
                      </a:cubicBezTo>
                      <a:cubicBezTo>
                        <a:pt x="2342545" y="789838"/>
                        <a:pt x="2341287" y="803133"/>
                        <a:pt x="2338592" y="812476"/>
                      </a:cubicBezTo>
                      <a:cubicBezTo>
                        <a:pt x="2336076" y="823077"/>
                        <a:pt x="2340029" y="832420"/>
                        <a:pt x="2349193" y="840325"/>
                      </a:cubicBezTo>
                      <a:cubicBezTo>
                        <a:pt x="2358535" y="848231"/>
                        <a:pt x="2366441" y="864222"/>
                        <a:pt x="2368957" y="858832"/>
                      </a:cubicBezTo>
                      <a:cubicBezTo>
                        <a:pt x="2372909" y="852184"/>
                        <a:pt x="2365004" y="842841"/>
                        <a:pt x="2374167" y="848231"/>
                      </a:cubicBezTo>
                      <a:cubicBezTo>
                        <a:pt x="2383330" y="853442"/>
                        <a:pt x="2387463" y="860089"/>
                        <a:pt x="2380815" y="866737"/>
                      </a:cubicBezTo>
                      <a:cubicBezTo>
                        <a:pt x="2375604" y="872127"/>
                        <a:pt x="2367699" y="877338"/>
                        <a:pt x="2361051" y="878775"/>
                      </a:cubicBezTo>
                      <a:cubicBezTo>
                        <a:pt x="2355840" y="880213"/>
                        <a:pt x="2363746" y="888118"/>
                        <a:pt x="2349193" y="892071"/>
                      </a:cubicBezTo>
                      <a:cubicBezTo>
                        <a:pt x="2334639" y="897461"/>
                        <a:pt x="2322781" y="900156"/>
                        <a:pt x="2325476" y="908062"/>
                      </a:cubicBezTo>
                      <a:cubicBezTo>
                        <a:pt x="2329429" y="917405"/>
                        <a:pt x="2337334" y="908062"/>
                        <a:pt x="2346498" y="905367"/>
                      </a:cubicBezTo>
                      <a:cubicBezTo>
                        <a:pt x="2355661" y="903929"/>
                        <a:pt x="2363566" y="905367"/>
                        <a:pt x="2353145" y="912014"/>
                      </a:cubicBezTo>
                      <a:cubicBezTo>
                        <a:pt x="2342545" y="917405"/>
                        <a:pt x="2321523" y="921357"/>
                        <a:pt x="2321523" y="933395"/>
                      </a:cubicBezTo>
                      <a:cubicBezTo>
                        <a:pt x="2321523" y="943996"/>
                        <a:pt x="2332124" y="967892"/>
                        <a:pt x="2332303" y="986578"/>
                      </a:cubicBezTo>
                      <a:cubicBezTo>
                        <a:pt x="2332303" y="1005264"/>
                        <a:pt x="2340389" y="1017122"/>
                        <a:pt x="2340389" y="1030418"/>
                      </a:cubicBezTo>
                      <a:cubicBezTo>
                        <a:pt x="2340389" y="1044972"/>
                        <a:pt x="2344521" y="1062220"/>
                        <a:pt x="2336615" y="1053057"/>
                      </a:cubicBezTo>
                      <a:cubicBezTo>
                        <a:pt x="2329968" y="1043714"/>
                        <a:pt x="2327273" y="1027903"/>
                        <a:pt x="2320625" y="1014607"/>
                      </a:cubicBezTo>
                      <a:cubicBezTo>
                        <a:pt x="2313977" y="1002749"/>
                        <a:pt x="2308766" y="1000054"/>
                        <a:pt x="2302119" y="992148"/>
                      </a:cubicBezTo>
                      <a:cubicBezTo>
                        <a:pt x="2295471" y="984243"/>
                        <a:pt x="2294213" y="974900"/>
                        <a:pt x="2291518" y="964299"/>
                      </a:cubicBezTo>
                      <a:cubicBezTo>
                        <a:pt x="2287565" y="952261"/>
                        <a:pt x="2282355" y="960346"/>
                        <a:pt x="2284870" y="970947"/>
                      </a:cubicBezTo>
                      <a:cubicBezTo>
                        <a:pt x="2287565" y="981548"/>
                        <a:pt x="2291518" y="992148"/>
                        <a:pt x="2298166" y="1002749"/>
                      </a:cubicBezTo>
                      <a:cubicBezTo>
                        <a:pt x="2306072" y="1013349"/>
                        <a:pt x="2315414" y="1022692"/>
                        <a:pt x="2318109" y="1034551"/>
                      </a:cubicBezTo>
                      <a:cubicBezTo>
                        <a:pt x="2322062" y="1046589"/>
                        <a:pt x="2312899" y="1059885"/>
                        <a:pt x="2327453" y="1065095"/>
                      </a:cubicBezTo>
                      <a:cubicBezTo>
                        <a:pt x="2342006" y="1069048"/>
                        <a:pt x="2342006" y="1065095"/>
                        <a:pt x="2348654" y="1075696"/>
                      </a:cubicBezTo>
                      <a:cubicBezTo>
                        <a:pt x="2356559" y="1086296"/>
                        <a:pt x="2355301" y="1090249"/>
                        <a:pt x="2363207" y="1094202"/>
                      </a:cubicBezTo>
                      <a:cubicBezTo>
                        <a:pt x="2371113" y="1096897"/>
                        <a:pt x="2373808" y="1100850"/>
                        <a:pt x="2365902" y="1107498"/>
                      </a:cubicBezTo>
                      <a:cubicBezTo>
                        <a:pt x="2356739" y="1115403"/>
                        <a:pt x="2350091" y="1119536"/>
                        <a:pt x="2352786" y="1128699"/>
                      </a:cubicBezTo>
                      <a:cubicBezTo>
                        <a:pt x="2355481" y="1138042"/>
                        <a:pt x="2355481" y="1131394"/>
                        <a:pt x="2364644" y="1135347"/>
                      </a:cubicBezTo>
                      <a:cubicBezTo>
                        <a:pt x="2372550" y="1139299"/>
                        <a:pt x="2372550" y="1141995"/>
                        <a:pt x="2360691" y="1143252"/>
                      </a:cubicBezTo>
                      <a:cubicBezTo>
                        <a:pt x="2348833" y="1145947"/>
                        <a:pt x="2351528" y="1145947"/>
                        <a:pt x="2351528" y="1161938"/>
                      </a:cubicBezTo>
                      <a:cubicBezTo>
                        <a:pt x="2351528" y="1177929"/>
                        <a:pt x="2342365" y="1193920"/>
                        <a:pt x="2339850" y="1208473"/>
                      </a:cubicBezTo>
                      <a:cubicBezTo>
                        <a:pt x="2337334" y="1224464"/>
                        <a:pt x="2330686" y="1229674"/>
                        <a:pt x="2326734" y="1235065"/>
                      </a:cubicBezTo>
                      <a:cubicBezTo>
                        <a:pt x="2324039" y="1240455"/>
                        <a:pt x="2321523" y="1242970"/>
                        <a:pt x="2324218" y="1251055"/>
                      </a:cubicBezTo>
                      <a:cubicBezTo>
                        <a:pt x="2326914" y="1258961"/>
                        <a:pt x="2313617" y="1261656"/>
                        <a:pt x="2317750" y="1272257"/>
                      </a:cubicBezTo>
                      <a:cubicBezTo>
                        <a:pt x="2321703" y="1284295"/>
                        <a:pt x="2324398" y="1284295"/>
                        <a:pt x="2323140" y="1296153"/>
                      </a:cubicBezTo>
                      <a:cubicBezTo>
                        <a:pt x="2321883" y="1308191"/>
                        <a:pt x="2324578" y="1309449"/>
                        <a:pt x="2332483" y="1321307"/>
                      </a:cubicBezTo>
                      <a:cubicBezTo>
                        <a:pt x="2340389" y="1333165"/>
                        <a:pt x="2354942" y="1353109"/>
                        <a:pt x="2365543" y="1366405"/>
                      </a:cubicBezTo>
                      <a:cubicBezTo>
                        <a:pt x="2374886" y="1379701"/>
                        <a:pt x="2374886" y="1380958"/>
                        <a:pt x="2382791" y="1398207"/>
                      </a:cubicBezTo>
                      <a:cubicBezTo>
                        <a:pt x="2390697" y="1414197"/>
                        <a:pt x="2405250" y="1433961"/>
                        <a:pt x="2411898" y="1449952"/>
                      </a:cubicBezTo>
                      <a:cubicBezTo>
                        <a:pt x="2419804" y="1464506"/>
                        <a:pt x="2430584" y="1492534"/>
                        <a:pt x="2427889" y="1500440"/>
                      </a:cubicBezTo>
                      <a:cubicBezTo>
                        <a:pt x="2426631" y="1508345"/>
                        <a:pt x="2416031" y="1509783"/>
                        <a:pt x="2410820" y="1508525"/>
                      </a:cubicBezTo>
                      <a:cubicBezTo>
                        <a:pt x="2405609" y="1507267"/>
                        <a:pt x="2412078" y="1505830"/>
                        <a:pt x="2402914" y="1499182"/>
                      </a:cubicBezTo>
                      <a:cubicBezTo>
                        <a:pt x="2395009" y="1492534"/>
                        <a:pt x="2376503" y="1464685"/>
                        <a:pt x="2372370" y="1456780"/>
                      </a:cubicBezTo>
                      <a:cubicBezTo>
                        <a:pt x="2368418" y="1448874"/>
                        <a:pt x="2369675" y="1446179"/>
                        <a:pt x="2361770" y="1448874"/>
                      </a:cubicBezTo>
                      <a:cubicBezTo>
                        <a:pt x="2355122" y="1452827"/>
                        <a:pt x="2352606" y="1446179"/>
                        <a:pt x="2351169" y="1437016"/>
                      </a:cubicBezTo>
                      <a:cubicBezTo>
                        <a:pt x="2349732" y="1426415"/>
                        <a:pt x="2353684" y="1424978"/>
                        <a:pt x="2351169" y="1421025"/>
                      </a:cubicBezTo>
                      <a:cubicBezTo>
                        <a:pt x="2349732" y="1415635"/>
                        <a:pt x="2347216" y="1406471"/>
                        <a:pt x="2339311" y="1413119"/>
                      </a:cubicBezTo>
                      <a:cubicBezTo>
                        <a:pt x="2332663" y="1421025"/>
                        <a:pt x="2332663" y="1409167"/>
                        <a:pt x="2329968" y="1399824"/>
                      </a:cubicBezTo>
                      <a:cubicBezTo>
                        <a:pt x="2326015" y="1391918"/>
                        <a:pt x="2327273" y="1385270"/>
                        <a:pt x="2323320" y="1375927"/>
                      </a:cubicBezTo>
                      <a:cubicBezTo>
                        <a:pt x="2320625" y="1366584"/>
                        <a:pt x="2311461" y="1366584"/>
                        <a:pt x="2304814" y="1361374"/>
                      </a:cubicBezTo>
                      <a:cubicBezTo>
                        <a:pt x="2298166" y="1357421"/>
                        <a:pt x="2280918" y="1328134"/>
                        <a:pt x="2274449" y="1338915"/>
                      </a:cubicBezTo>
                      <a:cubicBezTo>
                        <a:pt x="2267801" y="1349515"/>
                        <a:pt x="2265286" y="1348258"/>
                        <a:pt x="2254685" y="1348258"/>
                      </a:cubicBezTo>
                      <a:cubicBezTo>
                        <a:pt x="2245522" y="1348258"/>
                        <a:pt x="2240132" y="1344305"/>
                        <a:pt x="2238874" y="1337657"/>
                      </a:cubicBezTo>
                      <a:cubicBezTo>
                        <a:pt x="2238874" y="1329752"/>
                        <a:pt x="2237437" y="1323104"/>
                        <a:pt x="2230968" y="1329752"/>
                      </a:cubicBezTo>
                      <a:cubicBezTo>
                        <a:pt x="2225758" y="1337657"/>
                        <a:pt x="2230968" y="1329752"/>
                        <a:pt x="2215158" y="1329752"/>
                      </a:cubicBezTo>
                      <a:cubicBezTo>
                        <a:pt x="2200604" y="1329752"/>
                        <a:pt x="2194136" y="1329752"/>
                        <a:pt x="2187488" y="1328494"/>
                      </a:cubicBezTo>
                      <a:cubicBezTo>
                        <a:pt x="2180840" y="1328494"/>
                        <a:pt x="2180840" y="1331189"/>
                        <a:pt x="2166466" y="1333884"/>
                      </a:cubicBezTo>
                      <a:cubicBezTo>
                        <a:pt x="2153350" y="1336579"/>
                        <a:pt x="2147960" y="1341969"/>
                        <a:pt x="2150655" y="1352570"/>
                      </a:cubicBezTo>
                      <a:cubicBezTo>
                        <a:pt x="2153350" y="1361913"/>
                        <a:pt x="2166466" y="1373771"/>
                        <a:pt x="2173114" y="1384372"/>
                      </a:cubicBezTo>
                      <a:cubicBezTo>
                        <a:pt x="2178325" y="1393715"/>
                        <a:pt x="2163951" y="1392277"/>
                        <a:pt x="2163951" y="1392277"/>
                      </a:cubicBezTo>
                      <a:cubicBezTo>
                        <a:pt x="2163951" y="1392277"/>
                        <a:pt x="2153350" y="1376287"/>
                        <a:pt x="2146703" y="1381677"/>
                      </a:cubicBezTo>
                      <a:cubicBezTo>
                        <a:pt x="2141492" y="1385630"/>
                        <a:pt x="2133586" y="1389762"/>
                        <a:pt x="2125681" y="1388325"/>
                      </a:cubicBezTo>
                      <a:cubicBezTo>
                        <a:pt x="2119033" y="1388325"/>
                        <a:pt x="2109870" y="1373771"/>
                        <a:pt x="2098011" y="1379162"/>
                      </a:cubicBezTo>
                      <a:cubicBezTo>
                        <a:pt x="2086153" y="1384551"/>
                        <a:pt x="2074295" y="1381856"/>
                        <a:pt x="2065131" y="1383294"/>
                      </a:cubicBezTo>
                      <a:cubicBezTo>
                        <a:pt x="2055968" y="1384731"/>
                        <a:pt x="2062436" y="1384551"/>
                        <a:pt x="2052015" y="1393894"/>
                      </a:cubicBezTo>
                      <a:cubicBezTo>
                        <a:pt x="2041594" y="1401800"/>
                        <a:pt x="2038899" y="1393894"/>
                        <a:pt x="2033689" y="1407190"/>
                      </a:cubicBezTo>
                      <a:cubicBezTo>
                        <a:pt x="2027220" y="1419228"/>
                        <a:pt x="2029736" y="1425876"/>
                        <a:pt x="2020573" y="1429829"/>
                      </a:cubicBezTo>
                      <a:cubicBezTo>
                        <a:pt x="2011410" y="1435219"/>
                        <a:pt x="2003504" y="1439172"/>
                        <a:pt x="2002246" y="1451210"/>
                      </a:cubicBezTo>
                      <a:cubicBezTo>
                        <a:pt x="2002246" y="1463248"/>
                        <a:pt x="2006199" y="1471153"/>
                        <a:pt x="1998473" y="1473848"/>
                      </a:cubicBezTo>
                      <a:cubicBezTo>
                        <a:pt x="1989310" y="1477801"/>
                        <a:pt x="1989310" y="1477801"/>
                        <a:pt x="1998473" y="1485886"/>
                      </a:cubicBezTo>
                      <a:cubicBezTo>
                        <a:pt x="2006378" y="1493792"/>
                        <a:pt x="2007816" y="1499182"/>
                        <a:pt x="2014284" y="1511041"/>
                      </a:cubicBezTo>
                      <a:cubicBezTo>
                        <a:pt x="2020932" y="1523079"/>
                        <a:pt x="2030275" y="1537632"/>
                        <a:pt x="2027580" y="1546975"/>
                      </a:cubicBezTo>
                      <a:cubicBezTo>
                        <a:pt x="2026322" y="1556318"/>
                        <a:pt x="2019674" y="1556318"/>
                        <a:pt x="2027580" y="1570871"/>
                      </a:cubicBezTo>
                      <a:cubicBezTo>
                        <a:pt x="2035486" y="1585425"/>
                        <a:pt x="2043571" y="1610759"/>
                        <a:pt x="2048781" y="1621359"/>
                      </a:cubicBezTo>
                      <a:cubicBezTo>
                        <a:pt x="2053992" y="1631960"/>
                        <a:pt x="2056687" y="1647951"/>
                        <a:pt x="2062077" y="1666457"/>
                      </a:cubicBezTo>
                      <a:cubicBezTo>
                        <a:pt x="2067467" y="1684963"/>
                        <a:pt x="2078068" y="1699696"/>
                        <a:pt x="2089926" y="1716944"/>
                      </a:cubicBezTo>
                      <a:cubicBezTo>
                        <a:pt x="2103222" y="1734193"/>
                        <a:pt x="2115080" y="1742099"/>
                        <a:pt x="2122986" y="1762042"/>
                      </a:cubicBezTo>
                      <a:cubicBezTo>
                        <a:pt x="2130891" y="1780548"/>
                        <a:pt x="2132329" y="1771385"/>
                        <a:pt x="2140234" y="1784681"/>
                      </a:cubicBezTo>
                      <a:cubicBezTo>
                        <a:pt x="2146882" y="1797977"/>
                        <a:pt x="2145624" y="1796719"/>
                        <a:pt x="2156045" y="1796539"/>
                      </a:cubicBezTo>
                      <a:cubicBezTo>
                        <a:pt x="2166646" y="1796539"/>
                        <a:pt x="2171857" y="1793844"/>
                        <a:pt x="2174552" y="1801750"/>
                      </a:cubicBezTo>
                      <a:cubicBezTo>
                        <a:pt x="2177247" y="1809655"/>
                        <a:pt x="2169341" y="1805702"/>
                        <a:pt x="2187668" y="1801750"/>
                      </a:cubicBezTo>
                      <a:cubicBezTo>
                        <a:pt x="2207431" y="1797797"/>
                        <a:pt x="2221805" y="1780369"/>
                        <a:pt x="2233843" y="1789712"/>
                      </a:cubicBezTo>
                      <a:cubicBezTo>
                        <a:pt x="2245701" y="1800312"/>
                        <a:pt x="2243186" y="1800312"/>
                        <a:pt x="2248396" y="1793664"/>
                      </a:cubicBezTo>
                      <a:cubicBezTo>
                        <a:pt x="2255045" y="1785759"/>
                        <a:pt x="2239234" y="1793664"/>
                        <a:pt x="2250912" y="1772463"/>
                      </a:cubicBezTo>
                      <a:cubicBezTo>
                        <a:pt x="2261333" y="1749824"/>
                        <a:pt x="2240132" y="1691431"/>
                        <a:pt x="2249295" y="1684783"/>
                      </a:cubicBezTo>
                      <a:cubicBezTo>
                        <a:pt x="2258459" y="1679393"/>
                        <a:pt x="2270316" y="1676698"/>
                        <a:pt x="2288823" y="1671487"/>
                      </a:cubicBezTo>
                      <a:cubicBezTo>
                        <a:pt x="2307329" y="1664840"/>
                        <a:pt x="2320445" y="1663402"/>
                        <a:pt x="2327093" y="1672745"/>
                      </a:cubicBezTo>
                      <a:cubicBezTo>
                        <a:pt x="2334998" y="1682088"/>
                        <a:pt x="2331225" y="1699337"/>
                        <a:pt x="2331225" y="1712632"/>
                      </a:cubicBezTo>
                      <a:cubicBezTo>
                        <a:pt x="2329968" y="1725928"/>
                        <a:pt x="2337873" y="1740482"/>
                        <a:pt x="2339311" y="1756472"/>
                      </a:cubicBezTo>
                      <a:cubicBezTo>
                        <a:pt x="2339311" y="1772463"/>
                        <a:pt x="2344701" y="1796360"/>
                        <a:pt x="2338053" y="1788274"/>
                      </a:cubicBezTo>
                      <a:cubicBezTo>
                        <a:pt x="2331405" y="1780369"/>
                        <a:pt x="2324757" y="1767073"/>
                        <a:pt x="2324757" y="1778931"/>
                      </a:cubicBezTo>
                      <a:cubicBezTo>
                        <a:pt x="2323500" y="1790969"/>
                        <a:pt x="2320804" y="1788274"/>
                        <a:pt x="2331405" y="1800133"/>
                      </a:cubicBezTo>
                      <a:cubicBezTo>
                        <a:pt x="2342006" y="1810733"/>
                        <a:pt x="2344701" y="1830677"/>
                        <a:pt x="2340748" y="1850620"/>
                      </a:cubicBezTo>
                      <a:cubicBezTo>
                        <a:pt x="2336795" y="1870564"/>
                        <a:pt x="2333022" y="1881165"/>
                        <a:pt x="2347396" y="1883860"/>
                      </a:cubicBezTo>
                      <a:cubicBezTo>
                        <a:pt x="2360512" y="1886555"/>
                        <a:pt x="2379018" y="1883860"/>
                        <a:pt x="2393572" y="1878470"/>
                      </a:cubicBezTo>
                      <a:cubicBezTo>
                        <a:pt x="2408125" y="1874517"/>
                        <a:pt x="2414593" y="1870384"/>
                        <a:pt x="2427889" y="1874337"/>
                      </a:cubicBezTo>
                      <a:cubicBezTo>
                        <a:pt x="2441005" y="1878290"/>
                        <a:pt x="2459511" y="1880985"/>
                        <a:pt x="2459511" y="1888891"/>
                      </a:cubicBezTo>
                      <a:cubicBezTo>
                        <a:pt x="2459511" y="1896796"/>
                        <a:pt x="2443700" y="1886196"/>
                        <a:pt x="2454301" y="1896796"/>
                      </a:cubicBezTo>
                      <a:cubicBezTo>
                        <a:pt x="2464901" y="1906139"/>
                        <a:pt x="2467596" y="1907397"/>
                        <a:pt x="2471369" y="1903444"/>
                      </a:cubicBezTo>
                      <a:cubicBezTo>
                        <a:pt x="2474065" y="1899491"/>
                        <a:pt x="2479275" y="1898054"/>
                        <a:pt x="2483228" y="1914045"/>
                      </a:cubicBezTo>
                      <a:cubicBezTo>
                        <a:pt x="2487181" y="1930035"/>
                        <a:pt x="2484665" y="1955190"/>
                        <a:pt x="2488618" y="1971180"/>
                      </a:cubicBezTo>
                      <a:cubicBezTo>
                        <a:pt x="2491313" y="1988429"/>
                        <a:pt x="2495266" y="1999030"/>
                        <a:pt x="2496703" y="2018973"/>
                      </a:cubicBezTo>
                      <a:cubicBezTo>
                        <a:pt x="2498141" y="2040174"/>
                        <a:pt x="2499398" y="2053470"/>
                        <a:pt x="2506046" y="2066766"/>
                      </a:cubicBezTo>
                      <a:cubicBezTo>
                        <a:pt x="2512694" y="2078624"/>
                        <a:pt x="2528505" y="2100005"/>
                        <a:pt x="2535153" y="2106653"/>
                      </a:cubicBezTo>
                      <a:cubicBezTo>
                        <a:pt x="2541801" y="2113301"/>
                        <a:pt x="2545754" y="2115996"/>
                        <a:pt x="2548449" y="2126596"/>
                      </a:cubicBezTo>
                      <a:cubicBezTo>
                        <a:pt x="2549886" y="2137197"/>
                        <a:pt x="2556354" y="2147798"/>
                        <a:pt x="2559049" y="2143845"/>
                      </a:cubicBezTo>
                      <a:cubicBezTo>
                        <a:pt x="2561744" y="2139892"/>
                        <a:pt x="2565697" y="2139892"/>
                        <a:pt x="2573603" y="2145103"/>
                      </a:cubicBezTo>
                      <a:cubicBezTo>
                        <a:pt x="2580250" y="2151751"/>
                        <a:pt x="2588156" y="2142408"/>
                        <a:pt x="2597319" y="2131807"/>
                      </a:cubicBezTo>
                      <a:cubicBezTo>
                        <a:pt x="2607920" y="2119769"/>
                        <a:pt x="2609178" y="2106473"/>
                        <a:pt x="2621036" y="2106473"/>
                      </a:cubicBezTo>
                      <a:cubicBezTo>
                        <a:pt x="2632895" y="2107731"/>
                        <a:pt x="2644753" y="2108989"/>
                        <a:pt x="2655354" y="2121027"/>
                      </a:cubicBezTo>
                      <a:cubicBezTo>
                        <a:pt x="2665954" y="2132885"/>
                        <a:pt x="2681765" y="2148876"/>
                        <a:pt x="2689850" y="2160734"/>
                      </a:cubicBezTo>
                      <a:cubicBezTo>
                        <a:pt x="2696498" y="2172592"/>
                        <a:pt x="2699194" y="2179420"/>
                        <a:pt x="2701709" y="2172592"/>
                      </a:cubicBezTo>
                      <a:cubicBezTo>
                        <a:pt x="2702967" y="2167202"/>
                        <a:pt x="2696319" y="2159297"/>
                        <a:pt x="2696319" y="2147438"/>
                      </a:cubicBezTo>
                      <a:cubicBezTo>
                        <a:pt x="2697576" y="2135400"/>
                        <a:pt x="2706740" y="2123542"/>
                        <a:pt x="2713387" y="2112941"/>
                      </a:cubicBezTo>
                      <a:cubicBezTo>
                        <a:pt x="2718598" y="2102341"/>
                        <a:pt x="2707997" y="2085092"/>
                        <a:pt x="2713208" y="2071796"/>
                      </a:cubicBezTo>
                      <a:cubicBezTo>
                        <a:pt x="2717161" y="2059758"/>
                        <a:pt x="2710513" y="2054548"/>
                        <a:pt x="2730277" y="2050416"/>
                      </a:cubicBezTo>
                      <a:cubicBezTo>
                        <a:pt x="2751298" y="2046463"/>
                        <a:pt x="2760461" y="2038377"/>
                        <a:pt x="2767110" y="2025082"/>
                      </a:cubicBezTo>
                      <a:cubicBezTo>
                        <a:pt x="2773578" y="2011786"/>
                        <a:pt x="2776272" y="1999748"/>
                        <a:pt x="2784178" y="1994538"/>
                      </a:cubicBezTo>
                      <a:cubicBezTo>
                        <a:pt x="2792084" y="1989147"/>
                        <a:pt x="2809153" y="1991842"/>
                        <a:pt x="2802684" y="2005138"/>
                      </a:cubicBezTo>
                      <a:cubicBezTo>
                        <a:pt x="2797474" y="2018434"/>
                        <a:pt x="2788311" y="2026339"/>
                        <a:pt x="2792264" y="2043768"/>
                      </a:cubicBezTo>
                      <a:cubicBezTo>
                        <a:pt x="2796216" y="2062454"/>
                        <a:pt x="2802864" y="2062274"/>
                        <a:pt x="2801606" y="2079702"/>
                      </a:cubicBezTo>
                      <a:cubicBezTo>
                        <a:pt x="2801606" y="2095693"/>
                        <a:pt x="2801786" y="2120847"/>
                        <a:pt x="2809692" y="2120847"/>
                      </a:cubicBezTo>
                      <a:cubicBezTo>
                        <a:pt x="2818855" y="2120847"/>
                        <a:pt x="2822807" y="2122105"/>
                        <a:pt x="2824065" y="2111504"/>
                      </a:cubicBezTo>
                      <a:cubicBezTo>
                        <a:pt x="2825323" y="2099466"/>
                        <a:pt x="2802864" y="2073054"/>
                        <a:pt x="2809332" y="2053111"/>
                      </a:cubicBezTo>
                      <a:cubicBezTo>
                        <a:pt x="2814543" y="2033167"/>
                        <a:pt x="2827659" y="2038377"/>
                        <a:pt x="2830354" y="2026519"/>
                      </a:cubicBezTo>
                      <a:cubicBezTo>
                        <a:pt x="2832869" y="2015918"/>
                        <a:pt x="2822268" y="1997233"/>
                        <a:pt x="2832869" y="1998670"/>
                      </a:cubicBezTo>
                      <a:cubicBezTo>
                        <a:pt x="2842032" y="1998670"/>
                        <a:pt x="2840775" y="2019871"/>
                        <a:pt x="2854071" y="2025261"/>
                      </a:cubicBezTo>
                      <a:cubicBezTo>
                        <a:pt x="2865929" y="2030472"/>
                        <a:pt x="2876530" y="2038557"/>
                        <a:pt x="2884435" y="2053111"/>
                      </a:cubicBezTo>
                      <a:cubicBezTo>
                        <a:pt x="2892341" y="2067664"/>
                        <a:pt x="2897551" y="2062454"/>
                        <a:pt x="2912104" y="2061016"/>
                      </a:cubicBezTo>
                      <a:cubicBezTo>
                        <a:pt x="2926658" y="2059579"/>
                        <a:pt x="2934563" y="2051673"/>
                        <a:pt x="2943727" y="2062274"/>
                      </a:cubicBezTo>
                      <a:cubicBezTo>
                        <a:pt x="2953070" y="2072875"/>
                        <a:pt x="2959538" y="2070179"/>
                        <a:pt x="2972654" y="2066227"/>
                      </a:cubicBezTo>
                      <a:cubicBezTo>
                        <a:pt x="2984512" y="2063532"/>
                        <a:pt x="2984512" y="2062274"/>
                        <a:pt x="2988465" y="2055626"/>
                      </a:cubicBezTo>
                      <a:cubicBezTo>
                        <a:pt x="2993676" y="2050236"/>
                        <a:pt x="2977864" y="2047720"/>
                        <a:pt x="2992418" y="2046283"/>
                      </a:cubicBezTo>
                      <a:cubicBezTo>
                        <a:pt x="3006971" y="2043588"/>
                        <a:pt x="3045062" y="2031550"/>
                        <a:pt x="3035899" y="2040893"/>
                      </a:cubicBezTo>
                      <a:cubicBezTo>
                        <a:pt x="3026735" y="2050236"/>
                        <a:pt x="3017572" y="2050236"/>
                        <a:pt x="3025477" y="2058141"/>
                      </a:cubicBezTo>
                      <a:cubicBezTo>
                        <a:pt x="3033383" y="2066047"/>
                        <a:pt x="3030868" y="2078085"/>
                        <a:pt x="3043983" y="2078085"/>
                      </a:cubicBezTo>
                      <a:cubicBezTo>
                        <a:pt x="3057100" y="2078085"/>
                        <a:pt x="3080996" y="2087248"/>
                        <a:pt x="3082254" y="2101981"/>
                      </a:cubicBezTo>
                      <a:cubicBezTo>
                        <a:pt x="3084949" y="2115277"/>
                        <a:pt x="3078481" y="2127315"/>
                        <a:pt x="3088901" y="2128573"/>
                      </a:cubicBezTo>
                      <a:cubicBezTo>
                        <a:pt x="3099503" y="2129831"/>
                        <a:pt x="3105970" y="2128573"/>
                        <a:pt x="3119266" y="2143126"/>
                      </a:cubicBezTo>
                      <a:cubicBezTo>
                        <a:pt x="3131124" y="2159117"/>
                        <a:pt x="3144421" y="2170975"/>
                        <a:pt x="3143163" y="2183013"/>
                      </a:cubicBezTo>
                      <a:cubicBezTo>
                        <a:pt x="3141905" y="2196309"/>
                        <a:pt x="3144600" y="2197567"/>
                        <a:pt x="3155021" y="2201520"/>
                      </a:cubicBezTo>
                      <a:cubicBezTo>
                        <a:pt x="3165622" y="2205472"/>
                        <a:pt x="3166879" y="2205472"/>
                        <a:pt x="3172269" y="2220026"/>
                      </a:cubicBezTo>
                      <a:cubicBezTo>
                        <a:pt x="3177659" y="2236017"/>
                        <a:pt x="3182870" y="2241227"/>
                        <a:pt x="3193471" y="2239969"/>
                      </a:cubicBezTo>
                      <a:cubicBezTo>
                        <a:pt x="3202634" y="2238712"/>
                        <a:pt x="3210540" y="2239969"/>
                        <a:pt x="3219882" y="2237274"/>
                      </a:cubicBezTo>
                      <a:cubicBezTo>
                        <a:pt x="3230483" y="2233322"/>
                        <a:pt x="3242341" y="2235837"/>
                        <a:pt x="3258153" y="2242485"/>
                      </a:cubicBezTo>
                      <a:cubicBezTo>
                        <a:pt x="3273964" y="2249133"/>
                        <a:pt x="3295165" y="2258296"/>
                        <a:pt x="3304328" y="2270334"/>
                      </a:cubicBezTo>
                      <a:cubicBezTo>
                        <a:pt x="3312234" y="2282372"/>
                        <a:pt x="3314929" y="2291535"/>
                        <a:pt x="3326787" y="2300878"/>
                      </a:cubicBezTo>
                      <a:cubicBezTo>
                        <a:pt x="3338646" y="2311479"/>
                        <a:pt x="3345294" y="2320822"/>
                        <a:pt x="3344036" y="2336812"/>
                      </a:cubicBezTo>
                      <a:cubicBezTo>
                        <a:pt x="3344036" y="2351366"/>
                        <a:pt x="3342778" y="2354061"/>
                        <a:pt x="3348168" y="2368614"/>
                      </a:cubicBezTo>
                      <a:cubicBezTo>
                        <a:pt x="3354816" y="2381910"/>
                        <a:pt x="3360206" y="2393769"/>
                        <a:pt x="3360206" y="2403111"/>
                      </a:cubicBezTo>
                      <a:cubicBezTo>
                        <a:pt x="3358949" y="2412454"/>
                        <a:pt x="3356253" y="2413712"/>
                        <a:pt x="3366854" y="2413712"/>
                      </a:cubicBezTo>
                      <a:cubicBezTo>
                        <a:pt x="3378712" y="2414970"/>
                        <a:pt x="3379970" y="2416228"/>
                        <a:pt x="3378712" y="2428266"/>
                      </a:cubicBezTo>
                      <a:cubicBezTo>
                        <a:pt x="3376197" y="2440304"/>
                        <a:pt x="3374759" y="2454857"/>
                        <a:pt x="3361644" y="2469410"/>
                      </a:cubicBezTo>
                      <a:cubicBezTo>
                        <a:pt x="3348527" y="2485401"/>
                        <a:pt x="3335411" y="2509298"/>
                        <a:pt x="3335411" y="2515945"/>
                      </a:cubicBezTo>
                      <a:cubicBezTo>
                        <a:pt x="3334154" y="2521336"/>
                        <a:pt x="3331458" y="2518641"/>
                        <a:pt x="3339364" y="2525288"/>
                      </a:cubicBezTo>
                      <a:cubicBezTo>
                        <a:pt x="3346012" y="2530499"/>
                        <a:pt x="3340802" y="2547927"/>
                        <a:pt x="3346012" y="2539842"/>
                      </a:cubicBezTo>
                      <a:cubicBezTo>
                        <a:pt x="3351222" y="2531936"/>
                        <a:pt x="3344575" y="2519898"/>
                        <a:pt x="3351222" y="2523851"/>
                      </a:cubicBezTo>
                      <a:cubicBezTo>
                        <a:pt x="3359128" y="2527804"/>
                        <a:pt x="3363081" y="2522593"/>
                        <a:pt x="3363081" y="2514508"/>
                      </a:cubicBezTo>
                      <a:cubicBezTo>
                        <a:pt x="3363081" y="2506603"/>
                        <a:pt x="3360386" y="2498517"/>
                        <a:pt x="3372244" y="2499775"/>
                      </a:cubicBezTo>
                      <a:cubicBezTo>
                        <a:pt x="3384103" y="2499775"/>
                        <a:pt x="3410514" y="2493127"/>
                        <a:pt x="3409077" y="2507681"/>
                      </a:cubicBezTo>
                      <a:cubicBezTo>
                        <a:pt x="3409077" y="2522414"/>
                        <a:pt x="3411772" y="2531577"/>
                        <a:pt x="3402609" y="2542357"/>
                      </a:cubicBezTo>
                      <a:cubicBezTo>
                        <a:pt x="3393445" y="2552958"/>
                        <a:pt x="3390750" y="2558348"/>
                        <a:pt x="3376376" y="2563738"/>
                      </a:cubicBezTo>
                      <a:cubicBezTo>
                        <a:pt x="3360566" y="2569128"/>
                        <a:pt x="3348707" y="2573081"/>
                        <a:pt x="3356613" y="2577034"/>
                      </a:cubicBezTo>
                      <a:cubicBezTo>
                        <a:pt x="3363261" y="2580987"/>
                        <a:pt x="3375119" y="2573081"/>
                        <a:pt x="3388235" y="2567691"/>
                      </a:cubicBezTo>
                      <a:cubicBezTo>
                        <a:pt x="3400093" y="2562301"/>
                        <a:pt x="3407999" y="2557090"/>
                        <a:pt x="3409257" y="2563738"/>
                      </a:cubicBezTo>
                      <a:cubicBezTo>
                        <a:pt x="3411952" y="2570386"/>
                        <a:pt x="3411952" y="2570386"/>
                        <a:pt x="3413209" y="2561043"/>
                      </a:cubicBezTo>
                      <a:cubicBezTo>
                        <a:pt x="3415904" y="2553138"/>
                        <a:pt x="3411772" y="2546490"/>
                        <a:pt x="3418420" y="2533194"/>
                      </a:cubicBezTo>
                      <a:cubicBezTo>
                        <a:pt x="3424888" y="2521156"/>
                        <a:pt x="3423630" y="2514508"/>
                        <a:pt x="3435489" y="2515945"/>
                      </a:cubicBezTo>
                      <a:cubicBezTo>
                        <a:pt x="3447347" y="2517203"/>
                        <a:pt x="3450042" y="2522593"/>
                        <a:pt x="3463158" y="2533194"/>
                      </a:cubicBezTo>
                      <a:cubicBezTo>
                        <a:pt x="3476454" y="2542537"/>
                        <a:pt x="3488312" y="2546490"/>
                        <a:pt x="3496218" y="2561043"/>
                      </a:cubicBezTo>
                      <a:cubicBezTo>
                        <a:pt x="3504123" y="2577034"/>
                        <a:pt x="3504123" y="2577034"/>
                        <a:pt x="3504303" y="2595540"/>
                      </a:cubicBezTo>
                      <a:cubicBezTo>
                        <a:pt x="3504303" y="2614226"/>
                        <a:pt x="3504483" y="2622132"/>
                        <a:pt x="3512209" y="2612789"/>
                      </a:cubicBezTo>
                      <a:cubicBezTo>
                        <a:pt x="3518857" y="2604703"/>
                        <a:pt x="3520114" y="2592845"/>
                        <a:pt x="3535925" y="2600751"/>
                      </a:cubicBezTo>
                      <a:cubicBezTo>
                        <a:pt x="3550478" y="2608656"/>
                        <a:pt x="3553174" y="2610094"/>
                        <a:pt x="3571500" y="2613867"/>
                      </a:cubicBezTo>
                      <a:cubicBezTo>
                        <a:pt x="3588569" y="2617819"/>
                        <a:pt x="3593959" y="2613867"/>
                        <a:pt x="3609771" y="2621772"/>
                      </a:cubicBezTo>
                      <a:cubicBezTo>
                        <a:pt x="3625582" y="2629678"/>
                        <a:pt x="3628277" y="2633631"/>
                        <a:pt x="3634924" y="2646926"/>
                      </a:cubicBezTo>
                      <a:cubicBezTo>
                        <a:pt x="3641572" y="2658964"/>
                        <a:pt x="3661336" y="2682681"/>
                        <a:pt x="3667984" y="2695977"/>
                      </a:cubicBezTo>
                      <a:cubicBezTo>
                        <a:pt x="3674632" y="2709272"/>
                        <a:pt x="3680022" y="2719873"/>
                        <a:pt x="3691881" y="2719873"/>
                      </a:cubicBezTo>
                      <a:cubicBezTo>
                        <a:pt x="3703739" y="2719873"/>
                        <a:pt x="3716855" y="2722388"/>
                        <a:pt x="3717035" y="2731731"/>
                      </a:cubicBezTo>
                      <a:cubicBezTo>
                        <a:pt x="3718472" y="2741074"/>
                        <a:pt x="3717035" y="2754370"/>
                        <a:pt x="3721167" y="2770181"/>
                      </a:cubicBezTo>
                      <a:cubicBezTo>
                        <a:pt x="3725120" y="2786172"/>
                        <a:pt x="3730510" y="2808631"/>
                        <a:pt x="3722604" y="2824622"/>
                      </a:cubicBezTo>
                      <a:cubicBezTo>
                        <a:pt x="3713441" y="2840613"/>
                        <a:pt x="3714879" y="2860556"/>
                        <a:pt x="3712183" y="2875110"/>
                      </a:cubicBezTo>
                      <a:cubicBezTo>
                        <a:pt x="3709668" y="2889663"/>
                        <a:pt x="3674273" y="2960274"/>
                        <a:pt x="3659719" y="2968179"/>
                      </a:cubicBezTo>
                      <a:cubicBezTo>
                        <a:pt x="3645345" y="2976265"/>
                        <a:pt x="3641392" y="2982913"/>
                        <a:pt x="3634745" y="2997466"/>
                      </a:cubicBezTo>
                      <a:cubicBezTo>
                        <a:pt x="3629535" y="3012019"/>
                        <a:pt x="3619113" y="3037353"/>
                        <a:pt x="3613903" y="3049391"/>
                      </a:cubicBezTo>
                      <a:cubicBezTo>
                        <a:pt x="3607435" y="3062687"/>
                        <a:pt x="3607435" y="3066640"/>
                        <a:pt x="3603482" y="3073288"/>
                      </a:cubicBezTo>
                      <a:cubicBezTo>
                        <a:pt x="3600787" y="3081193"/>
                        <a:pt x="3593061" y="3090536"/>
                        <a:pt x="3590366" y="3081373"/>
                      </a:cubicBezTo>
                      <a:cubicBezTo>
                        <a:pt x="3588929" y="3070772"/>
                        <a:pt x="3590366" y="3053524"/>
                        <a:pt x="3584976" y="3057476"/>
                      </a:cubicBezTo>
                      <a:cubicBezTo>
                        <a:pt x="3579765" y="3061429"/>
                        <a:pt x="3582281" y="3058734"/>
                        <a:pt x="3581023" y="3074725"/>
                      </a:cubicBezTo>
                      <a:cubicBezTo>
                        <a:pt x="3578507" y="3090716"/>
                        <a:pt x="3574555" y="3098621"/>
                        <a:pt x="3570602" y="3102574"/>
                      </a:cubicBezTo>
                      <a:cubicBezTo>
                        <a:pt x="3566649" y="3106527"/>
                        <a:pt x="3562697" y="3099879"/>
                        <a:pt x="3562697" y="3109222"/>
                      </a:cubicBezTo>
                      <a:cubicBezTo>
                        <a:pt x="3562697" y="3118565"/>
                        <a:pt x="3562697" y="3126471"/>
                        <a:pt x="3567907" y="3121080"/>
                      </a:cubicBezTo>
                      <a:cubicBezTo>
                        <a:pt x="3573117" y="3114433"/>
                        <a:pt x="3578507" y="3111737"/>
                        <a:pt x="3574555" y="3123775"/>
                      </a:cubicBezTo>
                      <a:cubicBezTo>
                        <a:pt x="3570602" y="3135813"/>
                        <a:pt x="3564134" y="3142461"/>
                        <a:pt x="3560181" y="3160968"/>
                      </a:cubicBezTo>
                      <a:cubicBezTo>
                        <a:pt x="3556228" y="3179653"/>
                        <a:pt x="3547245" y="3207503"/>
                        <a:pt x="3540597" y="3219541"/>
                      </a:cubicBezTo>
                      <a:cubicBezTo>
                        <a:pt x="3534129" y="3232836"/>
                        <a:pt x="3524965" y="3252780"/>
                        <a:pt x="3519575" y="3264818"/>
                      </a:cubicBezTo>
                      <a:cubicBezTo>
                        <a:pt x="3515622" y="3275418"/>
                        <a:pt x="3514365" y="3280809"/>
                        <a:pt x="3507896" y="3287456"/>
                      </a:cubicBezTo>
                      <a:cubicBezTo>
                        <a:pt x="3502686" y="3292847"/>
                        <a:pt x="3499991" y="3292847"/>
                        <a:pt x="3496038" y="3307400"/>
                      </a:cubicBezTo>
                      <a:cubicBezTo>
                        <a:pt x="3492085" y="3320696"/>
                        <a:pt x="3485617" y="3352677"/>
                        <a:pt x="3477712" y="3362020"/>
                      </a:cubicBezTo>
                      <a:cubicBezTo>
                        <a:pt x="3471064" y="3371363"/>
                        <a:pt x="3459385" y="3380706"/>
                        <a:pt x="3451480" y="3392565"/>
                      </a:cubicBezTo>
                      <a:cubicBezTo>
                        <a:pt x="3443574" y="3403165"/>
                        <a:pt x="3442316" y="3404603"/>
                        <a:pt x="3442316" y="3413946"/>
                      </a:cubicBezTo>
                      <a:cubicBezTo>
                        <a:pt x="3441058" y="3421851"/>
                        <a:pt x="3438363" y="3420593"/>
                        <a:pt x="3430458" y="3424546"/>
                      </a:cubicBezTo>
                      <a:cubicBezTo>
                        <a:pt x="3422552" y="3427241"/>
                        <a:pt x="3423810" y="3431194"/>
                        <a:pt x="3414647" y="3443232"/>
                      </a:cubicBezTo>
                      <a:cubicBezTo>
                        <a:pt x="3405484" y="3455270"/>
                        <a:pt x="3416084" y="3456528"/>
                        <a:pt x="3406741" y="3468566"/>
                      </a:cubicBezTo>
                      <a:cubicBezTo>
                        <a:pt x="3396320" y="3480604"/>
                        <a:pt x="3373861" y="3481861"/>
                        <a:pt x="3371166" y="3492642"/>
                      </a:cubicBezTo>
                      <a:cubicBezTo>
                        <a:pt x="3369908" y="3503242"/>
                        <a:pt x="3368651" y="3509890"/>
                        <a:pt x="3362003" y="3507195"/>
                      </a:cubicBezTo>
                      <a:cubicBezTo>
                        <a:pt x="3354097" y="3505937"/>
                        <a:pt x="3344755" y="3499289"/>
                        <a:pt x="3335591" y="3505937"/>
                      </a:cubicBezTo>
                      <a:cubicBezTo>
                        <a:pt x="3326428" y="3511328"/>
                        <a:pt x="3319780" y="3503242"/>
                        <a:pt x="3319780" y="3503242"/>
                      </a:cubicBezTo>
                      <a:cubicBezTo>
                        <a:pt x="3319780" y="3503242"/>
                        <a:pt x="3315827" y="3498032"/>
                        <a:pt x="3307921" y="3503242"/>
                      </a:cubicBezTo>
                      <a:cubicBezTo>
                        <a:pt x="3300016" y="3509890"/>
                        <a:pt x="3298759" y="3515281"/>
                        <a:pt x="3290853" y="3520491"/>
                      </a:cubicBezTo>
                      <a:cubicBezTo>
                        <a:pt x="3282947" y="3525881"/>
                        <a:pt x="3247372" y="3543129"/>
                        <a:pt x="3231741" y="3552473"/>
                      </a:cubicBezTo>
                      <a:cubicBezTo>
                        <a:pt x="3217367" y="3563073"/>
                        <a:pt x="3206767" y="3579064"/>
                        <a:pt x="3193650" y="3584454"/>
                      </a:cubicBezTo>
                      <a:cubicBezTo>
                        <a:pt x="3181792" y="3589844"/>
                        <a:pt x="3177839" y="3585891"/>
                        <a:pt x="3173886" y="3596492"/>
                      </a:cubicBezTo>
                      <a:cubicBezTo>
                        <a:pt x="3169934" y="3608350"/>
                        <a:pt x="3162208" y="3628474"/>
                        <a:pt x="3155560" y="3637637"/>
                      </a:cubicBezTo>
                      <a:cubicBezTo>
                        <a:pt x="3150349" y="3648238"/>
                        <a:pt x="3147654" y="3653628"/>
                        <a:pt x="3145139" y="3666924"/>
                      </a:cubicBezTo>
                      <a:cubicBezTo>
                        <a:pt x="3142624" y="3680219"/>
                        <a:pt x="3135976" y="3685609"/>
                        <a:pt x="3126812" y="3698905"/>
                      </a:cubicBezTo>
                      <a:cubicBezTo>
                        <a:pt x="3118907" y="3712201"/>
                        <a:pt x="3097885" y="3733582"/>
                        <a:pt x="3086206" y="3742925"/>
                      </a:cubicBezTo>
                      <a:cubicBezTo>
                        <a:pt x="3075786" y="3753526"/>
                        <a:pt x="3063927" y="3772211"/>
                        <a:pt x="3057280" y="3782812"/>
                      </a:cubicBezTo>
                      <a:cubicBezTo>
                        <a:pt x="3050632" y="3794850"/>
                        <a:pt x="3042905" y="3812098"/>
                        <a:pt x="3028352" y="3821442"/>
                      </a:cubicBezTo>
                      <a:cubicBezTo>
                        <a:pt x="3015236" y="3829526"/>
                        <a:pt x="3011284" y="3832042"/>
                        <a:pt x="2998167" y="3836174"/>
                      </a:cubicBezTo>
                      <a:cubicBezTo>
                        <a:pt x="2985051" y="3840127"/>
                        <a:pt x="2983614" y="3838870"/>
                        <a:pt x="2990262" y="3834917"/>
                      </a:cubicBezTo>
                      <a:cubicBezTo>
                        <a:pt x="2998167" y="3829526"/>
                        <a:pt x="3017931" y="3817668"/>
                        <a:pt x="3024399" y="3809583"/>
                      </a:cubicBezTo>
                      <a:cubicBezTo>
                        <a:pt x="3032305" y="3800240"/>
                        <a:pt x="3044163" y="3786944"/>
                        <a:pt x="3045421" y="3779039"/>
                      </a:cubicBezTo>
                      <a:cubicBezTo>
                        <a:pt x="3046679" y="3771133"/>
                        <a:pt x="3038773" y="3771133"/>
                        <a:pt x="3026915" y="3779039"/>
                      </a:cubicBezTo>
                      <a:cubicBezTo>
                        <a:pt x="3013799" y="3788381"/>
                        <a:pt x="3012541" y="3808325"/>
                        <a:pt x="3001940" y="3814973"/>
                      </a:cubicBezTo>
                      <a:cubicBezTo>
                        <a:pt x="2991340" y="3823059"/>
                        <a:pt x="2984872" y="3823059"/>
                        <a:pt x="2979661" y="3833659"/>
                      </a:cubicBezTo>
                      <a:cubicBezTo>
                        <a:pt x="2974451" y="3844260"/>
                        <a:pt x="2960077" y="3873546"/>
                        <a:pt x="2952171" y="3884147"/>
                      </a:cubicBezTo>
                      <a:cubicBezTo>
                        <a:pt x="2943008" y="3894747"/>
                        <a:pt x="2910128" y="3906786"/>
                        <a:pt x="2899528" y="3921518"/>
                      </a:cubicBezTo>
                      <a:cubicBezTo>
                        <a:pt x="2887669" y="3936072"/>
                        <a:pt x="2867905" y="3937509"/>
                        <a:pt x="2854789" y="3932299"/>
                      </a:cubicBezTo>
                      <a:cubicBezTo>
                        <a:pt x="2840236" y="3927088"/>
                        <a:pt x="2828377" y="3915050"/>
                        <a:pt x="2819214" y="3908403"/>
                      </a:cubicBezTo>
                      <a:cubicBezTo>
                        <a:pt x="2810051" y="3900497"/>
                        <a:pt x="2812567" y="3899059"/>
                        <a:pt x="2812567" y="3889897"/>
                      </a:cubicBezTo>
                      <a:cubicBezTo>
                        <a:pt x="2813824" y="3880553"/>
                        <a:pt x="2815082" y="3872648"/>
                        <a:pt x="2805918" y="3883248"/>
                      </a:cubicBezTo>
                      <a:cubicBezTo>
                        <a:pt x="2798013" y="3892592"/>
                        <a:pt x="2801966" y="3891154"/>
                        <a:pt x="2802145" y="3905887"/>
                      </a:cubicBezTo>
                      <a:cubicBezTo>
                        <a:pt x="2803583" y="3920440"/>
                        <a:pt x="2803583" y="3929784"/>
                        <a:pt x="2804840" y="3937869"/>
                      </a:cubicBezTo>
                      <a:cubicBezTo>
                        <a:pt x="2807536" y="3945774"/>
                        <a:pt x="2804840" y="3947212"/>
                        <a:pt x="2798372" y="3956555"/>
                      </a:cubicBezTo>
                      <a:cubicBezTo>
                        <a:pt x="2790467" y="3964460"/>
                        <a:pt x="2793162" y="3971108"/>
                        <a:pt x="2797114" y="3980451"/>
                      </a:cubicBezTo>
                      <a:cubicBezTo>
                        <a:pt x="2801067" y="3988356"/>
                        <a:pt x="2799809" y="3991051"/>
                        <a:pt x="2790647" y="4008300"/>
                      </a:cubicBezTo>
                      <a:cubicBezTo>
                        <a:pt x="2781483" y="4024291"/>
                        <a:pt x="2743393" y="4050882"/>
                        <a:pt x="2730097" y="4056272"/>
                      </a:cubicBezTo>
                      <a:cubicBezTo>
                        <a:pt x="2716981" y="4061663"/>
                        <a:pt x="2681406" y="4067053"/>
                        <a:pt x="2670805" y="4065795"/>
                      </a:cubicBezTo>
                      <a:cubicBezTo>
                        <a:pt x="2658947" y="4065795"/>
                        <a:pt x="2647088" y="4067233"/>
                        <a:pt x="2639183" y="4063280"/>
                      </a:cubicBezTo>
                      <a:cubicBezTo>
                        <a:pt x="2630020" y="4058069"/>
                        <a:pt x="2624629" y="4055374"/>
                        <a:pt x="2620677" y="4067233"/>
                      </a:cubicBezTo>
                      <a:cubicBezTo>
                        <a:pt x="2615466" y="4079270"/>
                        <a:pt x="2616724" y="4083223"/>
                        <a:pt x="2608998" y="4095082"/>
                      </a:cubicBezTo>
                      <a:cubicBezTo>
                        <a:pt x="2602350" y="4105682"/>
                        <a:pt x="2599835" y="4113768"/>
                        <a:pt x="2594624" y="4121673"/>
                      </a:cubicBezTo>
                      <a:cubicBezTo>
                        <a:pt x="2590672" y="4131016"/>
                        <a:pt x="2587977" y="4125626"/>
                        <a:pt x="2570908" y="4125626"/>
                      </a:cubicBezTo>
                      <a:cubicBezTo>
                        <a:pt x="2552401" y="4125626"/>
                        <a:pt x="2528685" y="4109815"/>
                        <a:pt x="2525990" y="4118978"/>
                      </a:cubicBezTo>
                      <a:cubicBezTo>
                        <a:pt x="2523475" y="4127063"/>
                        <a:pt x="2515569" y="4146827"/>
                        <a:pt x="2514311" y="4156170"/>
                      </a:cubicBezTo>
                      <a:cubicBezTo>
                        <a:pt x="2513053" y="4166771"/>
                        <a:pt x="2517006" y="4170723"/>
                        <a:pt x="2522217" y="4166771"/>
                      </a:cubicBezTo>
                      <a:cubicBezTo>
                        <a:pt x="2527427" y="4162818"/>
                        <a:pt x="2531380" y="4162818"/>
                        <a:pt x="2532817" y="4169466"/>
                      </a:cubicBezTo>
                      <a:cubicBezTo>
                        <a:pt x="2535512" y="4176114"/>
                        <a:pt x="2535512" y="4178809"/>
                        <a:pt x="2524912" y="4182761"/>
                      </a:cubicBezTo>
                      <a:cubicBezTo>
                        <a:pt x="2513053" y="4185456"/>
                        <a:pt x="2509100" y="4184199"/>
                        <a:pt x="2506406" y="4180067"/>
                      </a:cubicBezTo>
                      <a:cubicBezTo>
                        <a:pt x="2503711" y="4174856"/>
                        <a:pt x="2495805" y="4176114"/>
                        <a:pt x="2498500" y="4184019"/>
                      </a:cubicBezTo>
                      <a:cubicBezTo>
                        <a:pt x="2499758" y="4190667"/>
                        <a:pt x="2503711" y="4191925"/>
                        <a:pt x="2494547" y="4195878"/>
                      </a:cubicBezTo>
                      <a:cubicBezTo>
                        <a:pt x="2485384" y="4199831"/>
                        <a:pt x="2476041" y="4203963"/>
                        <a:pt x="2468315" y="4215821"/>
                      </a:cubicBezTo>
                      <a:cubicBezTo>
                        <a:pt x="2461847" y="4227859"/>
                        <a:pt x="2447293" y="4251756"/>
                        <a:pt x="2438130" y="4255708"/>
                      </a:cubicBezTo>
                      <a:cubicBezTo>
                        <a:pt x="2428967" y="4259661"/>
                        <a:pt x="2394650" y="4262536"/>
                        <a:pt x="2385486" y="4273137"/>
                      </a:cubicBezTo>
                      <a:cubicBezTo>
                        <a:pt x="2376323" y="4283737"/>
                        <a:pt x="2361770" y="4295775"/>
                        <a:pt x="2367160" y="4309071"/>
                      </a:cubicBezTo>
                      <a:cubicBezTo>
                        <a:pt x="2371113" y="4323624"/>
                        <a:pt x="2377760" y="4325062"/>
                        <a:pt x="2380455" y="4331710"/>
                      </a:cubicBezTo>
                      <a:cubicBezTo>
                        <a:pt x="2384408" y="4336920"/>
                        <a:pt x="2377940" y="4342310"/>
                        <a:pt x="2372550" y="4347700"/>
                      </a:cubicBezTo>
                      <a:cubicBezTo>
                        <a:pt x="2367340" y="4353091"/>
                        <a:pt x="2364644" y="4364949"/>
                        <a:pt x="2351528" y="4366386"/>
                      </a:cubicBezTo>
                      <a:cubicBezTo>
                        <a:pt x="2338412" y="4369081"/>
                        <a:pt x="2309485" y="4382377"/>
                        <a:pt x="2305533" y="4390462"/>
                      </a:cubicBezTo>
                      <a:cubicBezTo>
                        <a:pt x="2303017" y="4399805"/>
                        <a:pt x="2287206" y="4414359"/>
                        <a:pt x="2276605" y="4414359"/>
                      </a:cubicBezTo>
                      <a:cubicBezTo>
                        <a:pt x="2267442" y="4415796"/>
                        <a:pt x="2248935" y="4427654"/>
                        <a:pt x="2244983" y="4430349"/>
                      </a:cubicBezTo>
                      <a:cubicBezTo>
                        <a:pt x="2241030" y="4433044"/>
                        <a:pt x="2231867" y="4444903"/>
                        <a:pt x="2229172" y="4451730"/>
                      </a:cubicBezTo>
                      <a:cubicBezTo>
                        <a:pt x="2226476" y="4458378"/>
                        <a:pt x="2221266" y="4466284"/>
                        <a:pt x="2220009" y="4477064"/>
                      </a:cubicBezTo>
                      <a:cubicBezTo>
                        <a:pt x="2220009" y="4487665"/>
                        <a:pt x="2213541" y="4495750"/>
                        <a:pt x="2208150" y="4490360"/>
                      </a:cubicBezTo>
                      <a:cubicBezTo>
                        <a:pt x="2201502" y="4486407"/>
                        <a:pt x="2193597" y="4486407"/>
                        <a:pt x="2183176" y="4487845"/>
                      </a:cubicBezTo>
                      <a:cubicBezTo>
                        <a:pt x="2171318" y="4489282"/>
                        <a:pt x="2167365" y="4483892"/>
                        <a:pt x="2156764" y="4493235"/>
                      </a:cubicBezTo>
                      <a:cubicBezTo>
                        <a:pt x="2147601" y="4502577"/>
                        <a:pt x="2147601" y="4511921"/>
                        <a:pt x="2133227" y="4522521"/>
                      </a:cubicBezTo>
                      <a:cubicBezTo>
                        <a:pt x="2120111" y="4531864"/>
                        <a:pt x="2124064" y="4523958"/>
                        <a:pt x="2128017" y="4515873"/>
                      </a:cubicBezTo>
                      <a:cubicBezTo>
                        <a:pt x="2133227" y="4507968"/>
                        <a:pt x="2133227" y="4506530"/>
                        <a:pt x="2141132" y="4501320"/>
                      </a:cubicBezTo>
                      <a:cubicBezTo>
                        <a:pt x="2150296" y="4495930"/>
                        <a:pt x="2156944" y="4491977"/>
                        <a:pt x="2151554" y="4488024"/>
                      </a:cubicBezTo>
                      <a:cubicBezTo>
                        <a:pt x="2146343" y="4484071"/>
                        <a:pt x="2143648" y="4478681"/>
                        <a:pt x="2130352" y="4481376"/>
                      </a:cubicBezTo>
                      <a:cubicBezTo>
                        <a:pt x="2117236" y="4484071"/>
                        <a:pt x="2119931" y="4486767"/>
                        <a:pt x="2114541" y="4490719"/>
                      </a:cubicBezTo>
                      <a:cubicBezTo>
                        <a:pt x="2109331" y="4494672"/>
                        <a:pt x="2106636" y="4496109"/>
                        <a:pt x="2106636" y="4488024"/>
                      </a:cubicBezTo>
                      <a:cubicBezTo>
                        <a:pt x="2106636" y="4481376"/>
                        <a:pt x="2117056" y="4475986"/>
                        <a:pt x="2118494" y="4470776"/>
                      </a:cubicBezTo>
                      <a:cubicBezTo>
                        <a:pt x="2119752" y="4464128"/>
                        <a:pt x="2126400" y="4464128"/>
                        <a:pt x="2133047" y="4466823"/>
                      </a:cubicBezTo>
                      <a:cubicBezTo>
                        <a:pt x="2140953" y="4470776"/>
                        <a:pt x="2143648" y="4476166"/>
                        <a:pt x="2146164" y="4472213"/>
                      </a:cubicBezTo>
                      <a:cubicBezTo>
                        <a:pt x="2148859" y="4466823"/>
                        <a:pt x="2150116" y="4451012"/>
                        <a:pt x="2151374" y="4444364"/>
                      </a:cubicBezTo>
                      <a:cubicBezTo>
                        <a:pt x="2151374" y="4439153"/>
                        <a:pt x="2146164" y="4439153"/>
                        <a:pt x="2142211" y="4447059"/>
                      </a:cubicBezTo>
                      <a:cubicBezTo>
                        <a:pt x="2138258" y="4455144"/>
                        <a:pt x="2137000" y="4464308"/>
                        <a:pt x="2133047" y="4457659"/>
                      </a:cubicBezTo>
                      <a:cubicBezTo>
                        <a:pt x="2129095" y="4451012"/>
                        <a:pt x="2127837" y="4451012"/>
                        <a:pt x="2131610" y="4443106"/>
                      </a:cubicBezTo>
                      <a:cubicBezTo>
                        <a:pt x="2135563" y="4435021"/>
                        <a:pt x="2131610" y="4429810"/>
                        <a:pt x="2140773" y="4425858"/>
                      </a:cubicBezTo>
                      <a:cubicBezTo>
                        <a:pt x="2151374" y="4420647"/>
                        <a:pt x="2152632" y="4417952"/>
                        <a:pt x="2151194" y="4409867"/>
                      </a:cubicBezTo>
                      <a:cubicBezTo>
                        <a:pt x="2151194" y="4403219"/>
                        <a:pt x="2149757" y="4397829"/>
                        <a:pt x="2159100" y="4388486"/>
                      </a:cubicBezTo>
                      <a:cubicBezTo>
                        <a:pt x="2167005" y="4379143"/>
                        <a:pt x="2168263" y="4384533"/>
                        <a:pt x="2180121" y="4371237"/>
                      </a:cubicBezTo>
                      <a:cubicBezTo>
                        <a:pt x="2190722" y="4357942"/>
                        <a:pt x="2180121" y="4355247"/>
                        <a:pt x="2186590" y="4343388"/>
                      </a:cubicBezTo>
                      <a:cubicBezTo>
                        <a:pt x="2191800" y="4331350"/>
                        <a:pt x="2185152" y="4320749"/>
                        <a:pt x="2193058" y="4323444"/>
                      </a:cubicBezTo>
                      <a:cubicBezTo>
                        <a:pt x="2200963" y="4326140"/>
                        <a:pt x="2203658" y="4335303"/>
                        <a:pt x="2210127" y="4330093"/>
                      </a:cubicBezTo>
                      <a:cubicBezTo>
                        <a:pt x="2216775" y="4324702"/>
                        <a:pt x="2218032" y="4322187"/>
                        <a:pt x="2212642" y="4316797"/>
                      </a:cubicBezTo>
                      <a:cubicBezTo>
                        <a:pt x="2208689" y="4312844"/>
                        <a:pt x="2207252" y="4308891"/>
                        <a:pt x="2212642" y="4303501"/>
                      </a:cubicBezTo>
                      <a:cubicBezTo>
                        <a:pt x="2219290" y="4298111"/>
                        <a:pt x="2225758" y="4298111"/>
                        <a:pt x="2224500" y="4288768"/>
                      </a:cubicBezTo>
                      <a:cubicBezTo>
                        <a:pt x="2224500" y="4278167"/>
                        <a:pt x="2220548" y="4267567"/>
                        <a:pt x="2208689" y="4274215"/>
                      </a:cubicBezTo>
                      <a:cubicBezTo>
                        <a:pt x="2198268" y="4280862"/>
                        <a:pt x="2187668" y="4279605"/>
                        <a:pt x="2195573" y="4270262"/>
                      </a:cubicBezTo>
                      <a:cubicBezTo>
                        <a:pt x="2203478" y="4262177"/>
                        <a:pt x="2218032" y="4262177"/>
                        <a:pt x="2223242" y="4255528"/>
                      </a:cubicBezTo>
                      <a:cubicBezTo>
                        <a:pt x="2227195" y="4248881"/>
                        <a:pt x="2221805" y="4239538"/>
                        <a:pt x="2231148" y="4239538"/>
                      </a:cubicBezTo>
                      <a:cubicBezTo>
                        <a:pt x="2239054" y="4239538"/>
                        <a:pt x="2246959" y="4244928"/>
                        <a:pt x="2243007" y="4252834"/>
                      </a:cubicBezTo>
                      <a:cubicBezTo>
                        <a:pt x="2239054" y="4260739"/>
                        <a:pt x="2231148" y="4267387"/>
                        <a:pt x="2236539" y="4272777"/>
                      </a:cubicBezTo>
                      <a:cubicBezTo>
                        <a:pt x="2243186" y="4276730"/>
                        <a:pt x="2251092" y="4268825"/>
                        <a:pt x="2252349" y="4260739"/>
                      </a:cubicBezTo>
                      <a:cubicBezTo>
                        <a:pt x="2254865" y="4252834"/>
                        <a:pt x="2248396" y="4250139"/>
                        <a:pt x="2264208" y="4240796"/>
                      </a:cubicBezTo>
                      <a:cubicBezTo>
                        <a:pt x="2280019" y="4232890"/>
                        <a:pt x="2276066" y="4227500"/>
                        <a:pt x="2289182" y="4224805"/>
                      </a:cubicBezTo>
                      <a:cubicBezTo>
                        <a:pt x="2302298" y="4223368"/>
                        <a:pt x="2312899" y="4219415"/>
                        <a:pt x="2310204" y="4210072"/>
                      </a:cubicBezTo>
                      <a:cubicBezTo>
                        <a:pt x="2307509" y="4200729"/>
                        <a:pt x="2296908" y="4196776"/>
                        <a:pt x="2306251" y="4188870"/>
                      </a:cubicBezTo>
                      <a:cubicBezTo>
                        <a:pt x="2315414" y="4180785"/>
                        <a:pt x="2325836" y="4151678"/>
                        <a:pt x="2334998" y="4145030"/>
                      </a:cubicBezTo>
                      <a:cubicBezTo>
                        <a:pt x="2342904" y="4139640"/>
                        <a:pt x="2350810" y="4132993"/>
                        <a:pt x="2350810" y="4127782"/>
                      </a:cubicBezTo>
                      <a:cubicBezTo>
                        <a:pt x="2352067" y="4123829"/>
                        <a:pt x="2350810" y="4119696"/>
                        <a:pt x="2356020" y="4118439"/>
                      </a:cubicBezTo>
                      <a:cubicBezTo>
                        <a:pt x="2359973" y="4115744"/>
                        <a:pt x="2366621" y="4110534"/>
                        <a:pt x="2358535" y="4109096"/>
                      </a:cubicBezTo>
                      <a:cubicBezTo>
                        <a:pt x="2350630" y="4107838"/>
                        <a:pt x="2346677" y="4110534"/>
                        <a:pt x="2346677" y="4110534"/>
                      </a:cubicBezTo>
                      <a:cubicBezTo>
                        <a:pt x="2346677" y="4110534"/>
                        <a:pt x="2334819" y="4110534"/>
                        <a:pt x="2340029" y="4099933"/>
                      </a:cubicBezTo>
                      <a:cubicBezTo>
                        <a:pt x="2345240" y="4090590"/>
                        <a:pt x="2367519" y="4048008"/>
                        <a:pt x="2367519" y="4048008"/>
                      </a:cubicBezTo>
                      <a:cubicBezTo>
                        <a:pt x="2367519" y="4048008"/>
                        <a:pt x="2384588" y="4026627"/>
                        <a:pt x="2389799" y="4017284"/>
                      </a:cubicBezTo>
                      <a:cubicBezTo>
                        <a:pt x="2393751" y="4006683"/>
                        <a:pt x="2406688" y="3954758"/>
                        <a:pt x="2419804" y="3952063"/>
                      </a:cubicBezTo>
                      <a:cubicBezTo>
                        <a:pt x="2434357" y="3949368"/>
                        <a:pt x="2443520" y="3929424"/>
                        <a:pt x="2449988" y="3921518"/>
                      </a:cubicBezTo>
                      <a:cubicBezTo>
                        <a:pt x="2455199" y="3912176"/>
                        <a:pt x="2480174" y="3881631"/>
                        <a:pt x="2484126" y="3880194"/>
                      </a:cubicBezTo>
                      <a:cubicBezTo>
                        <a:pt x="2488079" y="3877499"/>
                        <a:pt x="2499937" y="3853602"/>
                        <a:pt x="2507663" y="3840307"/>
                      </a:cubicBezTo>
                      <a:cubicBezTo>
                        <a:pt x="2516826" y="3828269"/>
                        <a:pt x="2535153" y="3805630"/>
                        <a:pt x="2541801" y="3793772"/>
                      </a:cubicBezTo>
                      <a:cubicBezTo>
                        <a:pt x="2547012" y="3781734"/>
                        <a:pt x="2574501" y="3703217"/>
                        <a:pt x="2579711" y="3700702"/>
                      </a:cubicBezTo>
                      <a:cubicBezTo>
                        <a:pt x="2584922" y="3698007"/>
                        <a:pt x="2598218" y="3685969"/>
                        <a:pt x="2598038" y="3672673"/>
                      </a:cubicBezTo>
                      <a:cubicBezTo>
                        <a:pt x="2599296" y="3659377"/>
                        <a:pt x="2603248" y="3646082"/>
                        <a:pt x="2612412" y="3635481"/>
                      </a:cubicBezTo>
                      <a:cubicBezTo>
                        <a:pt x="2621575" y="3626138"/>
                        <a:pt x="2645292" y="3591461"/>
                        <a:pt x="2651760" y="3576908"/>
                      </a:cubicBezTo>
                      <a:cubicBezTo>
                        <a:pt x="2658228" y="3562355"/>
                        <a:pt x="2664876" y="3534326"/>
                        <a:pt x="2674039" y="3527678"/>
                      </a:cubicBezTo>
                      <a:cubicBezTo>
                        <a:pt x="2681945" y="3519772"/>
                        <a:pt x="2681765" y="3491744"/>
                        <a:pt x="2692366" y="3477190"/>
                      </a:cubicBezTo>
                      <a:cubicBezTo>
                        <a:pt x="2702787" y="3461199"/>
                        <a:pt x="2706740" y="3458504"/>
                        <a:pt x="2704224" y="3450599"/>
                      </a:cubicBezTo>
                      <a:cubicBezTo>
                        <a:pt x="2701529" y="3442693"/>
                        <a:pt x="2697576" y="3438561"/>
                        <a:pt x="2706740" y="3436045"/>
                      </a:cubicBezTo>
                      <a:cubicBezTo>
                        <a:pt x="2715903" y="3433350"/>
                        <a:pt x="2717161" y="3426702"/>
                        <a:pt x="2722551" y="3416102"/>
                      </a:cubicBezTo>
                      <a:cubicBezTo>
                        <a:pt x="2727761" y="3406759"/>
                        <a:pt x="2765672" y="3291050"/>
                        <a:pt x="2769445" y="3275239"/>
                      </a:cubicBezTo>
                      <a:cubicBezTo>
                        <a:pt x="2773398" y="3260686"/>
                        <a:pt x="2773218" y="3244695"/>
                        <a:pt x="2769266" y="3235352"/>
                      </a:cubicBezTo>
                      <a:cubicBezTo>
                        <a:pt x="2764055" y="3226009"/>
                        <a:pt x="2749322" y="3188996"/>
                        <a:pt x="2737463" y="3175701"/>
                      </a:cubicBezTo>
                      <a:cubicBezTo>
                        <a:pt x="2726863" y="3162405"/>
                        <a:pt x="2716262" y="3145156"/>
                        <a:pt x="2708357" y="3138509"/>
                      </a:cubicBezTo>
                      <a:cubicBezTo>
                        <a:pt x="2699194" y="3133298"/>
                        <a:pt x="2695061" y="3115870"/>
                        <a:pt x="2687155" y="3104012"/>
                      </a:cubicBezTo>
                      <a:cubicBezTo>
                        <a:pt x="2680508" y="3090716"/>
                        <a:pt x="2665954" y="3064304"/>
                        <a:pt x="2671164" y="3053524"/>
                      </a:cubicBezTo>
                      <a:cubicBezTo>
                        <a:pt x="2676375" y="3041486"/>
                        <a:pt x="2681586" y="3024237"/>
                        <a:pt x="2676196" y="3004294"/>
                      </a:cubicBezTo>
                      <a:cubicBezTo>
                        <a:pt x="2672243" y="2985608"/>
                        <a:pt x="2660205" y="2957759"/>
                        <a:pt x="2662720" y="2944463"/>
                      </a:cubicBezTo>
                      <a:cubicBezTo>
                        <a:pt x="2665235" y="2932425"/>
                        <a:pt x="2667930" y="2924519"/>
                        <a:pt x="2661283" y="2911224"/>
                      </a:cubicBezTo>
                      <a:cubicBezTo>
                        <a:pt x="2654635" y="2897928"/>
                        <a:pt x="2650682" y="2886070"/>
                        <a:pt x="2651940" y="2877984"/>
                      </a:cubicBezTo>
                      <a:cubicBezTo>
                        <a:pt x="2651940" y="2871336"/>
                        <a:pt x="2653018" y="2834144"/>
                        <a:pt x="2647807" y="2823544"/>
                      </a:cubicBezTo>
                      <a:cubicBezTo>
                        <a:pt x="2642417" y="2812943"/>
                        <a:pt x="2634512" y="2808990"/>
                        <a:pt x="2638464" y="2800905"/>
                      </a:cubicBezTo>
                      <a:cubicBezTo>
                        <a:pt x="2642417" y="2792999"/>
                        <a:pt x="2639722" y="2782219"/>
                        <a:pt x="2635769" y="2771619"/>
                      </a:cubicBezTo>
                      <a:cubicBezTo>
                        <a:pt x="2633074" y="2761018"/>
                        <a:pt x="2622473" y="2757065"/>
                        <a:pt x="2614568" y="2750417"/>
                      </a:cubicBezTo>
                      <a:cubicBezTo>
                        <a:pt x="2605225" y="2742512"/>
                        <a:pt x="2600014" y="2745207"/>
                        <a:pt x="2601272" y="2738559"/>
                      </a:cubicBezTo>
                      <a:cubicBezTo>
                        <a:pt x="2602530" y="2731911"/>
                        <a:pt x="2602530" y="2729216"/>
                        <a:pt x="2609178" y="2729216"/>
                      </a:cubicBezTo>
                      <a:cubicBezTo>
                        <a:pt x="2615826" y="2730474"/>
                        <a:pt x="2613131" y="2721310"/>
                        <a:pt x="2610436" y="2717178"/>
                      </a:cubicBezTo>
                      <a:cubicBezTo>
                        <a:pt x="2607740" y="2711967"/>
                        <a:pt x="2595882" y="2695977"/>
                        <a:pt x="2599835" y="2682681"/>
                      </a:cubicBezTo>
                      <a:cubicBezTo>
                        <a:pt x="2603787" y="2669385"/>
                        <a:pt x="2622114" y="2630756"/>
                        <a:pt x="2631278" y="2625545"/>
                      </a:cubicBezTo>
                      <a:cubicBezTo>
                        <a:pt x="2641878" y="2620155"/>
                        <a:pt x="2641698" y="2609555"/>
                        <a:pt x="2643136" y="2604344"/>
                      </a:cubicBezTo>
                      <a:cubicBezTo>
                        <a:pt x="2645831" y="2598954"/>
                        <a:pt x="2648346" y="2591048"/>
                        <a:pt x="2637746" y="2596439"/>
                      </a:cubicBezTo>
                      <a:cubicBezTo>
                        <a:pt x="2625887" y="2603086"/>
                        <a:pt x="2621934" y="2604524"/>
                        <a:pt x="2619239" y="2595181"/>
                      </a:cubicBezTo>
                      <a:cubicBezTo>
                        <a:pt x="2615287" y="2584580"/>
                        <a:pt x="2617802" y="2585838"/>
                        <a:pt x="2620497" y="2569847"/>
                      </a:cubicBezTo>
                      <a:cubicBezTo>
                        <a:pt x="2623012" y="2553856"/>
                        <a:pt x="2620497" y="2543256"/>
                        <a:pt x="2625707" y="2533913"/>
                      </a:cubicBezTo>
                      <a:cubicBezTo>
                        <a:pt x="2629660" y="2524570"/>
                        <a:pt x="2628223" y="2501931"/>
                        <a:pt x="2633434" y="2494025"/>
                      </a:cubicBezTo>
                      <a:cubicBezTo>
                        <a:pt x="2638644" y="2485940"/>
                        <a:pt x="2638644" y="2478035"/>
                        <a:pt x="2638644" y="2468692"/>
                      </a:cubicBezTo>
                      <a:cubicBezTo>
                        <a:pt x="2638644" y="2459349"/>
                        <a:pt x="2645112" y="2451443"/>
                        <a:pt x="2651760" y="2448748"/>
                      </a:cubicBezTo>
                      <a:cubicBezTo>
                        <a:pt x="2658408" y="2446053"/>
                        <a:pt x="2664876" y="2446053"/>
                        <a:pt x="2664876" y="2435452"/>
                      </a:cubicBezTo>
                      <a:cubicBezTo>
                        <a:pt x="2666134" y="2423414"/>
                        <a:pt x="2666134" y="2410298"/>
                        <a:pt x="2674039" y="2403471"/>
                      </a:cubicBezTo>
                      <a:cubicBezTo>
                        <a:pt x="2681945" y="2398081"/>
                        <a:pt x="2695061" y="2410119"/>
                        <a:pt x="2696498" y="2400776"/>
                      </a:cubicBezTo>
                      <a:cubicBezTo>
                        <a:pt x="2697756" y="2391433"/>
                        <a:pt x="2705482" y="2359631"/>
                        <a:pt x="2701529" y="2349030"/>
                      </a:cubicBezTo>
                      <a:cubicBezTo>
                        <a:pt x="2697576" y="2338430"/>
                        <a:pt x="2693623" y="2333040"/>
                        <a:pt x="2694881" y="2326392"/>
                      </a:cubicBezTo>
                      <a:cubicBezTo>
                        <a:pt x="2696139" y="2318486"/>
                        <a:pt x="2694881" y="2301238"/>
                        <a:pt x="2690749" y="2286505"/>
                      </a:cubicBezTo>
                      <a:cubicBezTo>
                        <a:pt x="2686796" y="2273209"/>
                        <a:pt x="2692006" y="2278599"/>
                        <a:pt x="2692006" y="2262608"/>
                      </a:cubicBezTo>
                      <a:cubicBezTo>
                        <a:pt x="2690569" y="2246617"/>
                        <a:pt x="2690569" y="2243922"/>
                        <a:pt x="2682664" y="2229369"/>
                      </a:cubicBezTo>
                      <a:cubicBezTo>
                        <a:pt x="2674758" y="2214815"/>
                        <a:pt x="2669368" y="2193434"/>
                        <a:pt x="2663978" y="2182834"/>
                      </a:cubicBezTo>
                      <a:cubicBezTo>
                        <a:pt x="2657330" y="2172233"/>
                        <a:pt x="2657330" y="2172233"/>
                        <a:pt x="2660025" y="2165585"/>
                      </a:cubicBezTo>
                      <a:cubicBezTo>
                        <a:pt x="2662720" y="2160195"/>
                        <a:pt x="2662720" y="2164328"/>
                        <a:pt x="2653377" y="2156242"/>
                      </a:cubicBezTo>
                      <a:cubicBezTo>
                        <a:pt x="2645471" y="2149594"/>
                        <a:pt x="2629481" y="2135041"/>
                        <a:pt x="2624270" y="2144384"/>
                      </a:cubicBezTo>
                      <a:cubicBezTo>
                        <a:pt x="2617622" y="2152290"/>
                        <a:pt x="2621755" y="2160375"/>
                        <a:pt x="2613850" y="2165765"/>
                      </a:cubicBezTo>
                      <a:cubicBezTo>
                        <a:pt x="2604686" y="2171155"/>
                        <a:pt x="2605944" y="2176366"/>
                        <a:pt x="2611334" y="2184271"/>
                      </a:cubicBezTo>
                      <a:cubicBezTo>
                        <a:pt x="2616544" y="2192177"/>
                        <a:pt x="2625887" y="2205472"/>
                        <a:pt x="2616724" y="2212120"/>
                      </a:cubicBezTo>
                      <a:cubicBezTo>
                        <a:pt x="2607561" y="2217510"/>
                        <a:pt x="2604866" y="2221463"/>
                        <a:pt x="2600913" y="2212120"/>
                      </a:cubicBezTo>
                      <a:cubicBezTo>
                        <a:pt x="2596960" y="2202777"/>
                        <a:pt x="2589055" y="2205472"/>
                        <a:pt x="2579711" y="2190919"/>
                      </a:cubicBezTo>
                      <a:cubicBezTo>
                        <a:pt x="2571806" y="2176366"/>
                        <a:pt x="2571806" y="2180318"/>
                        <a:pt x="2555995" y="2177623"/>
                      </a:cubicBezTo>
                      <a:cubicBezTo>
                        <a:pt x="2540184" y="2176366"/>
                        <a:pt x="2540184" y="2176366"/>
                        <a:pt x="2528326" y="2172413"/>
                      </a:cubicBezTo>
                      <a:cubicBezTo>
                        <a:pt x="2516467" y="2167202"/>
                        <a:pt x="2521678" y="2164507"/>
                        <a:pt x="2517725" y="2151212"/>
                      </a:cubicBezTo>
                      <a:cubicBezTo>
                        <a:pt x="2513772" y="2137916"/>
                        <a:pt x="2504429" y="2131268"/>
                        <a:pt x="2496524" y="2120667"/>
                      </a:cubicBezTo>
                      <a:cubicBezTo>
                        <a:pt x="2487360" y="2111324"/>
                        <a:pt x="2479275" y="2095513"/>
                        <a:pt x="2478017" y="2103419"/>
                      </a:cubicBezTo>
                      <a:cubicBezTo>
                        <a:pt x="2476760" y="2111324"/>
                        <a:pt x="2484665" y="2120667"/>
                        <a:pt x="2475502" y="2116714"/>
                      </a:cubicBezTo>
                      <a:cubicBezTo>
                        <a:pt x="2464901" y="2114019"/>
                        <a:pt x="2460949" y="2103419"/>
                        <a:pt x="2456996" y="2091560"/>
                      </a:cubicBezTo>
                      <a:cubicBezTo>
                        <a:pt x="2454301" y="2079522"/>
                        <a:pt x="2459511" y="2071617"/>
                        <a:pt x="2448910" y="2061016"/>
                      </a:cubicBezTo>
                      <a:cubicBezTo>
                        <a:pt x="2437052" y="2049158"/>
                        <a:pt x="2423756" y="2039815"/>
                        <a:pt x="2411898" y="2025261"/>
                      </a:cubicBezTo>
                      <a:cubicBezTo>
                        <a:pt x="2401297" y="2010708"/>
                        <a:pt x="2393392" y="2010708"/>
                        <a:pt x="2392134" y="2001365"/>
                      </a:cubicBezTo>
                      <a:cubicBezTo>
                        <a:pt x="2392134" y="1992022"/>
                        <a:pt x="2400040" y="1984117"/>
                        <a:pt x="2384229" y="1990764"/>
                      </a:cubicBezTo>
                      <a:cubicBezTo>
                        <a:pt x="2368418" y="1996155"/>
                        <a:pt x="2364465" y="1998850"/>
                        <a:pt x="2359254" y="1990764"/>
                      </a:cubicBezTo>
                      <a:cubicBezTo>
                        <a:pt x="2353864" y="1982859"/>
                        <a:pt x="2356559" y="1984117"/>
                        <a:pt x="2339490" y="1980164"/>
                      </a:cubicBezTo>
                      <a:cubicBezTo>
                        <a:pt x="2322242" y="1977469"/>
                        <a:pt x="2311821" y="1968305"/>
                        <a:pt x="2298525" y="1966868"/>
                      </a:cubicBezTo>
                      <a:cubicBezTo>
                        <a:pt x="2285409" y="1964173"/>
                        <a:pt x="2276066" y="1955010"/>
                        <a:pt x="2268160" y="1946924"/>
                      </a:cubicBezTo>
                      <a:cubicBezTo>
                        <a:pt x="2260255" y="1940277"/>
                        <a:pt x="2240312" y="1919075"/>
                        <a:pt x="2229890" y="1912428"/>
                      </a:cubicBezTo>
                      <a:cubicBezTo>
                        <a:pt x="2219290" y="1905780"/>
                        <a:pt x="2212642" y="1891226"/>
                        <a:pt x="2206174" y="1889969"/>
                      </a:cubicBezTo>
                      <a:cubicBezTo>
                        <a:pt x="2199526" y="1889969"/>
                        <a:pt x="2197011" y="1888711"/>
                        <a:pt x="2194316" y="1883321"/>
                      </a:cubicBezTo>
                      <a:cubicBezTo>
                        <a:pt x="2190363" y="1877931"/>
                        <a:pt x="2183715" y="1878110"/>
                        <a:pt x="2179762" y="1887274"/>
                      </a:cubicBezTo>
                      <a:cubicBezTo>
                        <a:pt x="2175809" y="1897874"/>
                        <a:pt x="2159998" y="1911170"/>
                        <a:pt x="2137719" y="1905959"/>
                      </a:cubicBezTo>
                      <a:cubicBezTo>
                        <a:pt x="2115260" y="1899312"/>
                        <a:pt x="2103402" y="1891406"/>
                        <a:pt x="2080943" y="1883500"/>
                      </a:cubicBezTo>
                      <a:cubicBezTo>
                        <a:pt x="2058484" y="1874337"/>
                        <a:pt x="2022908" y="1859784"/>
                        <a:pt x="2013566" y="1851698"/>
                      </a:cubicBezTo>
                      <a:cubicBezTo>
                        <a:pt x="2004222" y="1843793"/>
                        <a:pt x="2009613" y="1838403"/>
                        <a:pt x="1989849" y="1834450"/>
                      </a:cubicBezTo>
                      <a:cubicBezTo>
                        <a:pt x="1970085" y="1831755"/>
                        <a:pt x="1962179" y="1822592"/>
                        <a:pt x="1950142" y="1811991"/>
                      </a:cubicBezTo>
                      <a:cubicBezTo>
                        <a:pt x="1938283" y="1802648"/>
                        <a:pt x="1914566" y="1793485"/>
                        <a:pt x="1906481" y="1785579"/>
                      </a:cubicBezTo>
                      <a:cubicBezTo>
                        <a:pt x="1898575" y="1777674"/>
                        <a:pt x="1885280" y="1755035"/>
                        <a:pt x="1886538" y="1743177"/>
                      </a:cubicBezTo>
                      <a:cubicBezTo>
                        <a:pt x="1886538" y="1729881"/>
                        <a:pt x="1894443" y="1733834"/>
                        <a:pt x="1890490" y="1723233"/>
                      </a:cubicBezTo>
                      <a:cubicBezTo>
                        <a:pt x="1885100" y="1713890"/>
                        <a:pt x="1873242" y="1709937"/>
                        <a:pt x="1869289" y="1692689"/>
                      </a:cubicBezTo>
                      <a:cubicBezTo>
                        <a:pt x="1863899" y="1675440"/>
                        <a:pt x="1853478" y="1668793"/>
                        <a:pt x="1842877" y="1658192"/>
                      </a:cubicBezTo>
                      <a:cubicBezTo>
                        <a:pt x="1833534" y="1648849"/>
                        <a:pt x="1813771" y="1631600"/>
                        <a:pt x="1801912" y="1621000"/>
                      </a:cubicBezTo>
                      <a:cubicBezTo>
                        <a:pt x="1788616" y="1610399"/>
                        <a:pt x="1784663" y="1605009"/>
                        <a:pt x="1780711" y="1597103"/>
                      </a:cubicBezTo>
                      <a:cubicBezTo>
                        <a:pt x="1775321" y="1589198"/>
                        <a:pt x="1776758" y="1589198"/>
                        <a:pt x="1764900" y="1581113"/>
                      </a:cubicBezTo>
                      <a:cubicBezTo>
                        <a:pt x="1751604" y="1573207"/>
                        <a:pt x="1743698" y="1570512"/>
                        <a:pt x="1739745" y="1569254"/>
                      </a:cubicBezTo>
                      <a:cubicBezTo>
                        <a:pt x="1735793" y="1569254"/>
                        <a:pt x="1733098" y="1562606"/>
                        <a:pt x="1730403" y="1553263"/>
                      </a:cubicBezTo>
                      <a:cubicBezTo>
                        <a:pt x="1726450" y="1545358"/>
                        <a:pt x="1728965" y="1539968"/>
                        <a:pt x="1717107" y="1533320"/>
                      </a:cubicBezTo>
                      <a:cubicBezTo>
                        <a:pt x="1705249" y="1528109"/>
                        <a:pt x="1694648" y="1516071"/>
                        <a:pt x="1689437" y="1508166"/>
                      </a:cubicBezTo>
                      <a:cubicBezTo>
                        <a:pt x="1685485" y="1501518"/>
                        <a:pt x="1685485" y="1494870"/>
                        <a:pt x="1677579" y="1494870"/>
                      </a:cubicBezTo>
                      <a:cubicBezTo>
                        <a:pt x="1669673" y="1494870"/>
                        <a:pt x="1655120" y="1483012"/>
                        <a:pt x="1647214" y="1472411"/>
                      </a:cubicBezTo>
                      <a:cubicBezTo>
                        <a:pt x="1639309" y="1463068"/>
                        <a:pt x="1614155" y="1437914"/>
                        <a:pt x="1607507" y="1427313"/>
                      </a:cubicBezTo>
                      <a:cubicBezTo>
                        <a:pt x="1600859" y="1415455"/>
                        <a:pt x="1585048" y="1408807"/>
                        <a:pt x="1585048" y="1398207"/>
                      </a:cubicBezTo>
                      <a:cubicBezTo>
                        <a:pt x="1585048" y="1387606"/>
                        <a:pt x="1583610" y="1384911"/>
                        <a:pt x="1573190" y="1379701"/>
                      </a:cubicBezTo>
                      <a:cubicBezTo>
                        <a:pt x="1562589" y="1375748"/>
                        <a:pt x="1541567" y="1371795"/>
                        <a:pt x="1544263" y="1379701"/>
                      </a:cubicBezTo>
                      <a:cubicBezTo>
                        <a:pt x="1546958" y="1389043"/>
                        <a:pt x="1564206" y="1436836"/>
                        <a:pt x="1577502" y="1442047"/>
                      </a:cubicBezTo>
                      <a:cubicBezTo>
                        <a:pt x="1589360" y="1447257"/>
                        <a:pt x="1596008" y="1451389"/>
                        <a:pt x="1598703" y="1460553"/>
                      </a:cubicBezTo>
                      <a:cubicBezTo>
                        <a:pt x="1601398" y="1471153"/>
                        <a:pt x="1604093" y="1475106"/>
                        <a:pt x="1610561" y="1475106"/>
                      </a:cubicBezTo>
                      <a:cubicBezTo>
                        <a:pt x="1617210" y="1473848"/>
                        <a:pt x="1630325" y="1484449"/>
                        <a:pt x="1631763" y="1493612"/>
                      </a:cubicBezTo>
                      <a:cubicBezTo>
                        <a:pt x="1633020" y="1502955"/>
                        <a:pt x="1634458" y="1509603"/>
                        <a:pt x="1646316" y="1518766"/>
                      </a:cubicBezTo>
                      <a:cubicBezTo>
                        <a:pt x="1658175" y="1528109"/>
                        <a:pt x="1660870" y="1532062"/>
                        <a:pt x="1668775" y="1534757"/>
                      </a:cubicBezTo>
                      <a:cubicBezTo>
                        <a:pt x="1676681" y="1537452"/>
                        <a:pt x="1683329" y="1539968"/>
                        <a:pt x="1684587" y="1557396"/>
                      </a:cubicBezTo>
                      <a:cubicBezTo>
                        <a:pt x="1686024" y="1573387"/>
                        <a:pt x="1695187" y="1580035"/>
                        <a:pt x="1703093" y="1586682"/>
                      </a:cubicBezTo>
                      <a:cubicBezTo>
                        <a:pt x="1710998" y="1593330"/>
                        <a:pt x="1713693" y="1601236"/>
                        <a:pt x="1719083" y="1613274"/>
                      </a:cubicBezTo>
                      <a:cubicBezTo>
                        <a:pt x="1723036" y="1626570"/>
                        <a:pt x="1729684" y="1634475"/>
                        <a:pt x="1733637" y="1629265"/>
                      </a:cubicBezTo>
                      <a:cubicBezTo>
                        <a:pt x="1737589" y="1622617"/>
                        <a:pt x="1746753" y="1629265"/>
                        <a:pt x="1756096" y="1639865"/>
                      </a:cubicBezTo>
                      <a:cubicBezTo>
                        <a:pt x="1765439" y="1650466"/>
                        <a:pt x="1770649" y="1658372"/>
                        <a:pt x="1764181" y="1670409"/>
                      </a:cubicBezTo>
                      <a:cubicBezTo>
                        <a:pt x="1757713" y="1682447"/>
                        <a:pt x="1752323" y="1686400"/>
                        <a:pt x="1749628" y="1674362"/>
                      </a:cubicBezTo>
                      <a:cubicBezTo>
                        <a:pt x="1746933" y="1662324"/>
                        <a:pt x="1741722" y="1654419"/>
                        <a:pt x="1728427" y="1645256"/>
                      </a:cubicBezTo>
                      <a:cubicBezTo>
                        <a:pt x="1715130" y="1634655"/>
                        <a:pt x="1707225" y="1617406"/>
                        <a:pt x="1690156" y="1612016"/>
                      </a:cubicBezTo>
                      <a:cubicBezTo>
                        <a:pt x="1671650" y="1606806"/>
                        <a:pt x="1673087" y="1608063"/>
                        <a:pt x="1674345" y="1601416"/>
                      </a:cubicBezTo>
                      <a:cubicBezTo>
                        <a:pt x="1676860" y="1593510"/>
                        <a:pt x="1666260" y="1564223"/>
                        <a:pt x="1653144" y="1553623"/>
                      </a:cubicBezTo>
                      <a:cubicBezTo>
                        <a:pt x="1638591" y="1544280"/>
                        <a:pt x="1642543" y="1544280"/>
                        <a:pt x="1621522" y="1536374"/>
                      </a:cubicBezTo>
                      <a:cubicBezTo>
                        <a:pt x="1600320" y="1528469"/>
                        <a:pt x="1599063" y="1521821"/>
                        <a:pt x="1588462" y="1513915"/>
                      </a:cubicBezTo>
                      <a:cubicBezTo>
                        <a:pt x="1576604" y="1506010"/>
                        <a:pt x="1576604" y="1500620"/>
                        <a:pt x="1583251" y="1503315"/>
                      </a:cubicBezTo>
                      <a:cubicBezTo>
                        <a:pt x="1589899" y="1506010"/>
                        <a:pt x="1601758" y="1509963"/>
                        <a:pt x="1597805" y="1504572"/>
                      </a:cubicBezTo>
                      <a:cubicBezTo>
                        <a:pt x="1595110" y="1499182"/>
                        <a:pt x="1588462" y="1475286"/>
                        <a:pt x="1572651" y="1466123"/>
                      </a:cubicBezTo>
                      <a:cubicBezTo>
                        <a:pt x="1555402" y="1456780"/>
                        <a:pt x="1546239" y="1446179"/>
                        <a:pt x="1538333" y="1437016"/>
                      </a:cubicBezTo>
                      <a:cubicBezTo>
                        <a:pt x="1531686" y="1427673"/>
                        <a:pt x="1535638" y="1430368"/>
                        <a:pt x="1525038" y="1418509"/>
                      </a:cubicBezTo>
                      <a:cubicBezTo>
                        <a:pt x="1514437" y="1406651"/>
                        <a:pt x="1494493" y="1378802"/>
                        <a:pt x="1489283" y="1369459"/>
                      </a:cubicBezTo>
                      <a:cubicBezTo>
                        <a:pt x="1483893" y="1360116"/>
                        <a:pt x="1461434" y="1329572"/>
                        <a:pt x="1441670" y="1318971"/>
                      </a:cubicBezTo>
                      <a:cubicBezTo>
                        <a:pt x="1421906" y="1307113"/>
                        <a:pt x="1412563" y="1300465"/>
                        <a:pt x="1396752" y="1296512"/>
                      </a:cubicBezTo>
                      <a:cubicBezTo>
                        <a:pt x="1379683" y="1292560"/>
                        <a:pt x="1378246" y="1293817"/>
                        <a:pt x="1367645" y="1281959"/>
                      </a:cubicBezTo>
                      <a:cubicBezTo>
                        <a:pt x="1357045" y="1271358"/>
                        <a:pt x="1350397" y="1263453"/>
                        <a:pt x="1334586" y="1251415"/>
                      </a:cubicBezTo>
                      <a:cubicBezTo>
                        <a:pt x="1318774" y="1238119"/>
                        <a:pt x="1313384" y="1222308"/>
                        <a:pt x="1305479" y="1211707"/>
                      </a:cubicBezTo>
                      <a:cubicBezTo>
                        <a:pt x="1297573" y="1201107"/>
                        <a:pt x="1289668" y="1194459"/>
                        <a:pt x="1294878" y="1189069"/>
                      </a:cubicBezTo>
                      <a:cubicBezTo>
                        <a:pt x="1300088" y="1183678"/>
                        <a:pt x="1302784" y="1177031"/>
                        <a:pt x="1294878" y="1177031"/>
                      </a:cubicBezTo>
                      <a:cubicBezTo>
                        <a:pt x="1286973" y="1178288"/>
                        <a:pt x="1293620" y="1184936"/>
                        <a:pt x="1281762" y="1182421"/>
                      </a:cubicBezTo>
                      <a:cubicBezTo>
                        <a:pt x="1268466" y="1178468"/>
                        <a:pt x="1267209" y="1181163"/>
                        <a:pt x="1267209" y="1170562"/>
                      </a:cubicBezTo>
                      <a:cubicBezTo>
                        <a:pt x="1267209" y="1161219"/>
                        <a:pt x="1253913" y="1145408"/>
                        <a:pt x="1239360" y="1133370"/>
                      </a:cubicBezTo>
                      <a:cubicBezTo>
                        <a:pt x="1223548" y="1121512"/>
                        <a:pt x="1223548" y="1109474"/>
                        <a:pt x="1212768" y="1089530"/>
                      </a:cubicBezTo>
                      <a:cubicBezTo>
                        <a:pt x="1203425" y="1071024"/>
                        <a:pt x="1180966" y="1035090"/>
                        <a:pt x="1178271" y="1023231"/>
                      </a:cubicBezTo>
                      <a:cubicBezTo>
                        <a:pt x="1175576" y="1011193"/>
                        <a:pt x="1175396" y="975439"/>
                        <a:pt x="1167491" y="962143"/>
                      </a:cubicBezTo>
                      <a:cubicBezTo>
                        <a:pt x="1159585" y="948847"/>
                        <a:pt x="1156890" y="936989"/>
                        <a:pt x="1152937" y="923693"/>
                      </a:cubicBezTo>
                      <a:cubicBezTo>
                        <a:pt x="1148985" y="910397"/>
                        <a:pt x="1144852" y="894407"/>
                        <a:pt x="1131736" y="883806"/>
                      </a:cubicBezTo>
                      <a:cubicBezTo>
                        <a:pt x="1118440" y="873205"/>
                        <a:pt x="1095981" y="853262"/>
                        <a:pt x="1103887" y="852004"/>
                      </a:cubicBezTo>
                      <a:cubicBezTo>
                        <a:pt x="1110535" y="852004"/>
                        <a:pt x="1142157" y="846614"/>
                        <a:pt x="1147367" y="858472"/>
                      </a:cubicBezTo>
                      <a:cubicBezTo>
                        <a:pt x="1152758" y="870510"/>
                        <a:pt x="1144852" y="879674"/>
                        <a:pt x="1154016" y="882369"/>
                      </a:cubicBezTo>
                      <a:cubicBezTo>
                        <a:pt x="1161921" y="883626"/>
                        <a:pt x="1165873" y="879674"/>
                        <a:pt x="1163178" y="870331"/>
                      </a:cubicBezTo>
                      <a:cubicBezTo>
                        <a:pt x="1159226" y="859730"/>
                        <a:pt x="1156531" y="851824"/>
                        <a:pt x="1149883" y="838529"/>
                      </a:cubicBezTo>
                      <a:cubicBezTo>
                        <a:pt x="1141977" y="826670"/>
                        <a:pt x="1140719" y="833139"/>
                        <a:pt x="1132635" y="823975"/>
                      </a:cubicBezTo>
                      <a:cubicBezTo>
                        <a:pt x="1124729" y="816070"/>
                        <a:pt x="1123291" y="801337"/>
                        <a:pt x="1116823" y="806727"/>
                      </a:cubicBezTo>
                      <a:cubicBezTo>
                        <a:pt x="1110176" y="812117"/>
                        <a:pt x="1106402" y="814632"/>
                        <a:pt x="1104965" y="806727"/>
                      </a:cubicBezTo>
                      <a:cubicBezTo>
                        <a:pt x="1103527" y="798821"/>
                        <a:pt x="1103527" y="786783"/>
                        <a:pt x="1094364" y="793431"/>
                      </a:cubicBezTo>
                      <a:cubicBezTo>
                        <a:pt x="1085201" y="798821"/>
                        <a:pt x="1082506" y="797384"/>
                        <a:pt x="1082506" y="786783"/>
                      </a:cubicBezTo>
                      <a:cubicBezTo>
                        <a:pt x="1082506" y="776183"/>
                        <a:pt x="1078553" y="774745"/>
                        <a:pt x="1064000" y="776183"/>
                      </a:cubicBezTo>
                      <a:cubicBezTo>
                        <a:pt x="1049446" y="777620"/>
                        <a:pt x="1045494" y="777620"/>
                        <a:pt x="1046931" y="770972"/>
                      </a:cubicBezTo>
                      <a:cubicBezTo>
                        <a:pt x="1049446" y="763066"/>
                        <a:pt x="1041721" y="765762"/>
                        <a:pt x="1031119" y="767019"/>
                      </a:cubicBezTo>
                      <a:cubicBezTo>
                        <a:pt x="1020519" y="768457"/>
                        <a:pt x="1008660" y="770972"/>
                        <a:pt x="1002013" y="761809"/>
                      </a:cubicBezTo>
                      <a:cubicBezTo>
                        <a:pt x="994107" y="753903"/>
                        <a:pt x="990154" y="743303"/>
                        <a:pt x="990154" y="736655"/>
                      </a:cubicBezTo>
                      <a:cubicBezTo>
                        <a:pt x="990154" y="730007"/>
                        <a:pt x="993928" y="711321"/>
                        <a:pt x="987459" y="719406"/>
                      </a:cubicBezTo>
                      <a:cubicBezTo>
                        <a:pt x="980812" y="727312"/>
                        <a:pt x="978296" y="730007"/>
                        <a:pt x="974344" y="722101"/>
                      </a:cubicBezTo>
                      <a:cubicBezTo>
                        <a:pt x="969133" y="714196"/>
                        <a:pt x="970391" y="710063"/>
                        <a:pt x="963742" y="706111"/>
                      </a:cubicBezTo>
                      <a:cubicBezTo>
                        <a:pt x="957095" y="703415"/>
                        <a:pt x="941284" y="699463"/>
                        <a:pt x="946494" y="696768"/>
                      </a:cubicBezTo>
                      <a:cubicBezTo>
                        <a:pt x="951705" y="694073"/>
                        <a:pt x="966258" y="703415"/>
                        <a:pt x="966258" y="696768"/>
                      </a:cubicBezTo>
                      <a:cubicBezTo>
                        <a:pt x="967516" y="690120"/>
                        <a:pt x="961048" y="690120"/>
                        <a:pt x="950447" y="686167"/>
                      </a:cubicBezTo>
                      <a:cubicBezTo>
                        <a:pt x="941284" y="683472"/>
                        <a:pt x="937331" y="686167"/>
                        <a:pt x="931941" y="684909"/>
                      </a:cubicBezTo>
                      <a:cubicBezTo>
                        <a:pt x="926730" y="684909"/>
                        <a:pt x="905529" y="674309"/>
                        <a:pt x="901576" y="667661"/>
                      </a:cubicBezTo>
                      <a:cubicBezTo>
                        <a:pt x="896186" y="661013"/>
                        <a:pt x="883070" y="655802"/>
                        <a:pt x="877680" y="649155"/>
                      </a:cubicBezTo>
                      <a:cubicBezTo>
                        <a:pt x="872469" y="642507"/>
                        <a:pt x="872469" y="638554"/>
                        <a:pt x="869774" y="631906"/>
                      </a:cubicBezTo>
                      <a:cubicBezTo>
                        <a:pt x="867079" y="625258"/>
                        <a:pt x="853963" y="610705"/>
                        <a:pt x="850010" y="617353"/>
                      </a:cubicBezTo>
                      <a:cubicBezTo>
                        <a:pt x="847315" y="622743"/>
                        <a:pt x="848753" y="629391"/>
                        <a:pt x="842105" y="634601"/>
                      </a:cubicBezTo>
                      <a:cubicBezTo>
                        <a:pt x="836894" y="641249"/>
                        <a:pt x="838152" y="631906"/>
                        <a:pt x="838152" y="624000"/>
                      </a:cubicBezTo>
                      <a:cubicBezTo>
                        <a:pt x="838152" y="616095"/>
                        <a:pt x="844621" y="608010"/>
                        <a:pt x="838152" y="606752"/>
                      </a:cubicBezTo>
                      <a:cubicBezTo>
                        <a:pt x="830246" y="606752"/>
                        <a:pt x="826294" y="606752"/>
                        <a:pt x="813178" y="596151"/>
                      </a:cubicBezTo>
                      <a:cubicBezTo>
                        <a:pt x="799882" y="584293"/>
                        <a:pt x="801320" y="582856"/>
                        <a:pt x="793414" y="584293"/>
                      </a:cubicBezTo>
                      <a:cubicBezTo>
                        <a:pt x="785508" y="585551"/>
                        <a:pt x="789461" y="583035"/>
                        <a:pt x="789461" y="574950"/>
                      </a:cubicBezTo>
                      <a:cubicBezTo>
                        <a:pt x="789461" y="567045"/>
                        <a:pt x="790719" y="564349"/>
                        <a:pt x="778861" y="557701"/>
                      </a:cubicBezTo>
                      <a:cubicBezTo>
                        <a:pt x="767002" y="552491"/>
                        <a:pt x="755144" y="556444"/>
                        <a:pt x="748496" y="551054"/>
                      </a:cubicBezTo>
                      <a:cubicBezTo>
                        <a:pt x="740590" y="545843"/>
                        <a:pt x="737895" y="541711"/>
                        <a:pt x="729990" y="532548"/>
                      </a:cubicBezTo>
                      <a:cubicBezTo>
                        <a:pt x="723342" y="523205"/>
                        <a:pt x="715436" y="524642"/>
                        <a:pt x="719389" y="532548"/>
                      </a:cubicBezTo>
                      <a:cubicBezTo>
                        <a:pt x="723342" y="540453"/>
                        <a:pt x="741848" y="549796"/>
                        <a:pt x="736638" y="553749"/>
                      </a:cubicBezTo>
                      <a:cubicBezTo>
                        <a:pt x="731427" y="557701"/>
                        <a:pt x="723521" y="549796"/>
                        <a:pt x="719389" y="545843"/>
                      </a:cubicBezTo>
                      <a:cubicBezTo>
                        <a:pt x="715436" y="541890"/>
                        <a:pt x="708789" y="537938"/>
                        <a:pt x="700883" y="536500"/>
                      </a:cubicBezTo>
                      <a:cubicBezTo>
                        <a:pt x="691720" y="536500"/>
                        <a:pt x="692977" y="540453"/>
                        <a:pt x="700883" y="544406"/>
                      </a:cubicBezTo>
                      <a:cubicBezTo>
                        <a:pt x="708789" y="548359"/>
                        <a:pt x="716694" y="555007"/>
                        <a:pt x="712741" y="561654"/>
                      </a:cubicBezTo>
                      <a:cubicBezTo>
                        <a:pt x="708789" y="568302"/>
                        <a:pt x="704836" y="564349"/>
                        <a:pt x="694235" y="560397"/>
                      </a:cubicBezTo>
                      <a:cubicBezTo>
                        <a:pt x="683634" y="556444"/>
                        <a:pt x="669261" y="553749"/>
                        <a:pt x="669081" y="541890"/>
                      </a:cubicBezTo>
                      <a:cubicBezTo>
                        <a:pt x="669081" y="531290"/>
                        <a:pt x="676986" y="524642"/>
                        <a:pt x="671596" y="519252"/>
                      </a:cubicBezTo>
                      <a:cubicBezTo>
                        <a:pt x="666386" y="513862"/>
                        <a:pt x="654348" y="512604"/>
                        <a:pt x="659738" y="520689"/>
                      </a:cubicBezTo>
                      <a:cubicBezTo>
                        <a:pt x="664949" y="527337"/>
                        <a:pt x="661175" y="533985"/>
                        <a:pt x="654527" y="537938"/>
                      </a:cubicBezTo>
                      <a:cubicBezTo>
                        <a:pt x="647880" y="540633"/>
                        <a:pt x="637459" y="541890"/>
                        <a:pt x="633506" y="532727"/>
                      </a:cubicBezTo>
                      <a:cubicBezTo>
                        <a:pt x="628116" y="522127"/>
                        <a:pt x="634763" y="528774"/>
                        <a:pt x="637459" y="520689"/>
                      </a:cubicBezTo>
                      <a:cubicBezTo>
                        <a:pt x="640154" y="511346"/>
                        <a:pt x="622905" y="508831"/>
                        <a:pt x="620390" y="515479"/>
                      </a:cubicBezTo>
                      <a:cubicBezTo>
                        <a:pt x="617695" y="522127"/>
                        <a:pt x="612484" y="527517"/>
                        <a:pt x="604579" y="527517"/>
                      </a:cubicBezTo>
                      <a:cubicBezTo>
                        <a:pt x="596673" y="527517"/>
                        <a:pt x="580862" y="524822"/>
                        <a:pt x="574214" y="520869"/>
                      </a:cubicBezTo>
                      <a:cubicBezTo>
                        <a:pt x="567566" y="515479"/>
                        <a:pt x="561098" y="514221"/>
                        <a:pt x="555708" y="518174"/>
                      </a:cubicBezTo>
                      <a:cubicBezTo>
                        <a:pt x="550497" y="520869"/>
                        <a:pt x="547802" y="522127"/>
                        <a:pt x="537202" y="522127"/>
                      </a:cubicBezTo>
                      <a:cubicBezTo>
                        <a:pt x="528038" y="522127"/>
                        <a:pt x="491026" y="519611"/>
                        <a:pt x="483120" y="509010"/>
                      </a:cubicBezTo>
                      <a:cubicBezTo>
                        <a:pt x="475215" y="499668"/>
                        <a:pt x="476472" y="487809"/>
                        <a:pt x="468567" y="497152"/>
                      </a:cubicBezTo>
                      <a:cubicBezTo>
                        <a:pt x="459404" y="506495"/>
                        <a:pt x="460661" y="507753"/>
                        <a:pt x="452756" y="501105"/>
                      </a:cubicBezTo>
                      <a:cubicBezTo>
                        <a:pt x="444851" y="495715"/>
                        <a:pt x="451319" y="483856"/>
                        <a:pt x="440898" y="491762"/>
                      </a:cubicBezTo>
                      <a:cubicBezTo>
                        <a:pt x="431734" y="499668"/>
                        <a:pt x="425087" y="509010"/>
                        <a:pt x="435687" y="510448"/>
                      </a:cubicBezTo>
                      <a:cubicBezTo>
                        <a:pt x="444851" y="511706"/>
                        <a:pt x="450241" y="518353"/>
                        <a:pt x="448983" y="528954"/>
                      </a:cubicBezTo>
                      <a:cubicBezTo>
                        <a:pt x="447725" y="538297"/>
                        <a:pt x="447725" y="548898"/>
                        <a:pt x="439820" y="542250"/>
                      </a:cubicBezTo>
                      <a:cubicBezTo>
                        <a:pt x="430477" y="537039"/>
                        <a:pt x="431914" y="525001"/>
                        <a:pt x="426704" y="537039"/>
                      </a:cubicBezTo>
                      <a:cubicBezTo>
                        <a:pt x="421493" y="549077"/>
                        <a:pt x="417540" y="546382"/>
                        <a:pt x="409635" y="556983"/>
                      </a:cubicBezTo>
                      <a:cubicBezTo>
                        <a:pt x="401729" y="569021"/>
                        <a:pt x="396519" y="570279"/>
                        <a:pt x="392566" y="566326"/>
                      </a:cubicBezTo>
                      <a:cubicBezTo>
                        <a:pt x="388613" y="562373"/>
                        <a:pt x="388613" y="551772"/>
                        <a:pt x="388613" y="539734"/>
                      </a:cubicBezTo>
                      <a:cubicBezTo>
                        <a:pt x="387176" y="527696"/>
                        <a:pt x="383223" y="510448"/>
                        <a:pt x="393823" y="509190"/>
                      </a:cubicBezTo>
                      <a:cubicBezTo>
                        <a:pt x="404424" y="509190"/>
                        <a:pt x="416282" y="511885"/>
                        <a:pt x="416282" y="505058"/>
                      </a:cubicBezTo>
                      <a:cubicBezTo>
                        <a:pt x="417540" y="499668"/>
                        <a:pt x="393823" y="483856"/>
                        <a:pt x="383223" y="491762"/>
                      </a:cubicBezTo>
                      <a:cubicBezTo>
                        <a:pt x="372622" y="498410"/>
                        <a:pt x="374060" y="501105"/>
                        <a:pt x="372802" y="509010"/>
                      </a:cubicBezTo>
                      <a:cubicBezTo>
                        <a:pt x="371544" y="516916"/>
                        <a:pt x="372802" y="521049"/>
                        <a:pt x="364896" y="525001"/>
                      </a:cubicBezTo>
                      <a:cubicBezTo>
                        <a:pt x="358249" y="527696"/>
                        <a:pt x="354296" y="525001"/>
                        <a:pt x="360944" y="534344"/>
                      </a:cubicBezTo>
                      <a:cubicBezTo>
                        <a:pt x="368849" y="544945"/>
                        <a:pt x="371544" y="550335"/>
                        <a:pt x="363639" y="556983"/>
                      </a:cubicBezTo>
                      <a:cubicBezTo>
                        <a:pt x="356991" y="562373"/>
                        <a:pt x="349085" y="556983"/>
                        <a:pt x="347827" y="565068"/>
                      </a:cubicBezTo>
                      <a:cubicBezTo>
                        <a:pt x="345132" y="572974"/>
                        <a:pt x="343875" y="572974"/>
                        <a:pt x="353038" y="575669"/>
                      </a:cubicBezTo>
                      <a:cubicBezTo>
                        <a:pt x="362201" y="578364"/>
                        <a:pt x="364896" y="583574"/>
                        <a:pt x="359686" y="590222"/>
                      </a:cubicBezTo>
                      <a:cubicBezTo>
                        <a:pt x="355733" y="598128"/>
                        <a:pt x="350523" y="607471"/>
                        <a:pt x="345312" y="615556"/>
                      </a:cubicBezTo>
                      <a:cubicBezTo>
                        <a:pt x="340102" y="622204"/>
                        <a:pt x="341359" y="619509"/>
                        <a:pt x="332196" y="624899"/>
                      </a:cubicBezTo>
                      <a:cubicBezTo>
                        <a:pt x="321595" y="630289"/>
                        <a:pt x="317822" y="635499"/>
                        <a:pt x="319080" y="642147"/>
                      </a:cubicBezTo>
                      <a:cubicBezTo>
                        <a:pt x="320517" y="648795"/>
                        <a:pt x="315127" y="656701"/>
                        <a:pt x="307222" y="655443"/>
                      </a:cubicBezTo>
                      <a:cubicBezTo>
                        <a:pt x="299316" y="655443"/>
                        <a:pt x="287458" y="658138"/>
                        <a:pt x="291411" y="662091"/>
                      </a:cubicBezTo>
                      <a:cubicBezTo>
                        <a:pt x="295363" y="666044"/>
                        <a:pt x="292668" y="671434"/>
                        <a:pt x="288895" y="675387"/>
                      </a:cubicBezTo>
                      <a:cubicBezTo>
                        <a:pt x="283685" y="679339"/>
                        <a:pt x="278474" y="687425"/>
                        <a:pt x="270569" y="691377"/>
                      </a:cubicBezTo>
                      <a:cubicBezTo>
                        <a:pt x="262663" y="694073"/>
                        <a:pt x="261405" y="691377"/>
                        <a:pt x="253500" y="699463"/>
                      </a:cubicBezTo>
                      <a:cubicBezTo>
                        <a:pt x="245594" y="707368"/>
                        <a:pt x="240384" y="707368"/>
                        <a:pt x="231041" y="708806"/>
                      </a:cubicBezTo>
                      <a:cubicBezTo>
                        <a:pt x="221878" y="711501"/>
                        <a:pt x="217925" y="716891"/>
                        <a:pt x="206067" y="720844"/>
                      </a:cubicBezTo>
                      <a:cubicBezTo>
                        <a:pt x="195645" y="726234"/>
                        <a:pt x="188997" y="723539"/>
                        <a:pt x="196903" y="719586"/>
                      </a:cubicBezTo>
                      <a:cubicBezTo>
                        <a:pt x="204809" y="715633"/>
                        <a:pt x="207504" y="715633"/>
                        <a:pt x="211277" y="706290"/>
                      </a:cubicBezTo>
                      <a:cubicBezTo>
                        <a:pt x="215230" y="698385"/>
                        <a:pt x="217745" y="687604"/>
                        <a:pt x="227088" y="689042"/>
                      </a:cubicBezTo>
                      <a:cubicBezTo>
                        <a:pt x="236251" y="690299"/>
                        <a:pt x="238946" y="703595"/>
                        <a:pt x="241642" y="696947"/>
                      </a:cubicBezTo>
                      <a:cubicBezTo>
                        <a:pt x="245594" y="690299"/>
                        <a:pt x="242899" y="686347"/>
                        <a:pt x="249547" y="683652"/>
                      </a:cubicBezTo>
                      <a:cubicBezTo>
                        <a:pt x="257452" y="682394"/>
                        <a:pt x="269311" y="674309"/>
                        <a:pt x="270569" y="662271"/>
                      </a:cubicBezTo>
                      <a:cubicBezTo>
                        <a:pt x="271826" y="650233"/>
                        <a:pt x="269132" y="650233"/>
                        <a:pt x="277037" y="642327"/>
                      </a:cubicBezTo>
                      <a:cubicBezTo>
                        <a:pt x="283685" y="634421"/>
                        <a:pt x="288895" y="630289"/>
                        <a:pt x="286200" y="619688"/>
                      </a:cubicBezTo>
                      <a:cubicBezTo>
                        <a:pt x="283505" y="610345"/>
                        <a:pt x="280989" y="607830"/>
                        <a:pt x="283505" y="602440"/>
                      </a:cubicBezTo>
                      <a:cubicBezTo>
                        <a:pt x="287458" y="597050"/>
                        <a:pt x="292668" y="585191"/>
                        <a:pt x="283505" y="590402"/>
                      </a:cubicBezTo>
                      <a:cubicBezTo>
                        <a:pt x="274342" y="595792"/>
                        <a:pt x="267694" y="606393"/>
                        <a:pt x="264999" y="595792"/>
                      </a:cubicBezTo>
                      <a:cubicBezTo>
                        <a:pt x="261046" y="585191"/>
                        <a:pt x="255656" y="570638"/>
                        <a:pt x="253140" y="578543"/>
                      </a:cubicBezTo>
                      <a:cubicBezTo>
                        <a:pt x="250445" y="586449"/>
                        <a:pt x="243977" y="589144"/>
                        <a:pt x="250625" y="598487"/>
                      </a:cubicBezTo>
                      <a:cubicBezTo>
                        <a:pt x="257273" y="607830"/>
                        <a:pt x="259968" y="614478"/>
                        <a:pt x="252062" y="609088"/>
                      </a:cubicBezTo>
                      <a:cubicBezTo>
                        <a:pt x="244157" y="603877"/>
                        <a:pt x="228166" y="581239"/>
                        <a:pt x="217745" y="585191"/>
                      </a:cubicBezTo>
                      <a:cubicBezTo>
                        <a:pt x="208582" y="590581"/>
                        <a:pt x="198161" y="618431"/>
                        <a:pt x="190075" y="607830"/>
                      </a:cubicBezTo>
                      <a:cubicBezTo>
                        <a:pt x="183428" y="598487"/>
                        <a:pt x="184686" y="581239"/>
                        <a:pt x="179475" y="573333"/>
                      </a:cubicBezTo>
                      <a:cubicBezTo>
                        <a:pt x="174265" y="566685"/>
                        <a:pt x="166179" y="556085"/>
                        <a:pt x="167616" y="546742"/>
                      </a:cubicBezTo>
                      <a:cubicBezTo>
                        <a:pt x="167616" y="537399"/>
                        <a:pt x="159711" y="540094"/>
                        <a:pt x="159711" y="550694"/>
                      </a:cubicBezTo>
                      <a:cubicBezTo>
                        <a:pt x="161149" y="561295"/>
                        <a:pt x="162406" y="574591"/>
                        <a:pt x="147853" y="573333"/>
                      </a:cubicBezTo>
                      <a:cubicBezTo>
                        <a:pt x="133299" y="572075"/>
                        <a:pt x="129347" y="565427"/>
                        <a:pt x="117488" y="560037"/>
                      </a:cubicBezTo>
                      <a:cubicBezTo>
                        <a:pt x="106888" y="554827"/>
                        <a:pt x="109583" y="554827"/>
                        <a:pt x="104192" y="545484"/>
                      </a:cubicBezTo>
                      <a:cubicBezTo>
                        <a:pt x="97545" y="534883"/>
                        <a:pt x="89639" y="537578"/>
                        <a:pt x="81733" y="523025"/>
                      </a:cubicBezTo>
                      <a:cubicBezTo>
                        <a:pt x="73828" y="508471"/>
                        <a:pt x="75086" y="503081"/>
                        <a:pt x="82991" y="492481"/>
                      </a:cubicBezTo>
                      <a:cubicBezTo>
                        <a:pt x="89460" y="480443"/>
                        <a:pt x="88202" y="483138"/>
                        <a:pt x="92155" y="473795"/>
                      </a:cubicBezTo>
                      <a:cubicBezTo>
                        <a:pt x="94850" y="465889"/>
                        <a:pt x="89460" y="457804"/>
                        <a:pt x="101318" y="461757"/>
                      </a:cubicBezTo>
                      <a:cubicBezTo>
                        <a:pt x="111919" y="464452"/>
                        <a:pt x="121082" y="463014"/>
                        <a:pt x="131682" y="457624"/>
                      </a:cubicBezTo>
                      <a:cubicBezTo>
                        <a:pt x="142283" y="453672"/>
                        <a:pt x="148751" y="449539"/>
                        <a:pt x="154141" y="445586"/>
                      </a:cubicBezTo>
                      <a:cubicBezTo>
                        <a:pt x="159352" y="442891"/>
                        <a:pt x="158094" y="436243"/>
                        <a:pt x="152704" y="425643"/>
                      </a:cubicBezTo>
                      <a:cubicBezTo>
                        <a:pt x="148751" y="415042"/>
                        <a:pt x="152704" y="406957"/>
                        <a:pt x="135456" y="407136"/>
                      </a:cubicBezTo>
                      <a:cubicBezTo>
                        <a:pt x="116949" y="407136"/>
                        <a:pt x="114434" y="419174"/>
                        <a:pt x="107786" y="420432"/>
                      </a:cubicBezTo>
                      <a:cubicBezTo>
                        <a:pt x="101857" y="420253"/>
                        <a:pt x="99162" y="418995"/>
                        <a:pt x="92514" y="417737"/>
                      </a:cubicBezTo>
                      <a:lnTo>
                        <a:pt x="92514" y="417737"/>
                      </a:lnTo>
                      <a:close/>
                    </a:path>
                  </a:pathLst>
                </a:custGeom>
                <a:solidFill>
                  <a:srgbClr val="0070C0"/>
                </a:solidFill>
                <a:ln w="17953" cap="flat">
                  <a:noFill/>
                  <a:prstDash val="solid"/>
                  <a:miter/>
                </a:ln>
              </p:spPr>
              <p:txBody>
                <a:bodyPr rtlCol="0" anchor="ctr"/>
                <a:lstStyle/>
                <a:p>
                  <a:endParaRPr lang="zh-CN" altLang="en-US" sz="1050"/>
                </a:p>
              </p:txBody>
            </p:sp>
            <p:sp>
              <p:nvSpPr>
                <p:cNvPr id="3035" name="任意多边形: 形状 1052"/>
                <p:cNvSpPr/>
                <p:nvPr/>
              </p:nvSpPr>
              <p:spPr>
                <a:xfrm>
                  <a:off x="7116377" y="1782154"/>
                  <a:ext cx="3735018" cy="4531307"/>
                </a:xfrm>
                <a:custGeom>
                  <a:avLst/>
                  <a:gdLst>
                    <a:gd name="connsiteX0" fmla="*/ 2125159 w 3735018"/>
                    <a:gd name="connsiteY0" fmla="*/ 4528270 h 4531307"/>
                    <a:gd name="connsiteX1" fmla="*/ 2129292 w 3735018"/>
                    <a:gd name="connsiteY1" fmla="*/ 4517311 h 4531307"/>
                    <a:gd name="connsiteX2" fmla="*/ 2129292 w 3735018"/>
                    <a:gd name="connsiteY2" fmla="*/ 4517311 h 4531307"/>
                    <a:gd name="connsiteX3" fmla="*/ 2143306 w 3735018"/>
                    <a:gd name="connsiteY3" fmla="*/ 4501859 h 4531307"/>
                    <a:gd name="connsiteX4" fmla="*/ 2143306 w 3735018"/>
                    <a:gd name="connsiteY4" fmla="*/ 4501859 h 4531307"/>
                    <a:gd name="connsiteX5" fmla="*/ 2154446 w 3735018"/>
                    <a:gd name="connsiteY5" fmla="*/ 4493594 h 4531307"/>
                    <a:gd name="connsiteX6" fmla="*/ 2154446 w 3735018"/>
                    <a:gd name="connsiteY6" fmla="*/ 4493594 h 4531307"/>
                    <a:gd name="connsiteX7" fmla="*/ 2153547 w 3735018"/>
                    <a:gd name="connsiteY7" fmla="*/ 4492696 h 4531307"/>
                    <a:gd name="connsiteX8" fmla="*/ 2153547 w 3735018"/>
                    <a:gd name="connsiteY8" fmla="*/ 4492696 h 4531307"/>
                    <a:gd name="connsiteX9" fmla="*/ 2140431 w 3735018"/>
                    <a:gd name="connsiteY9" fmla="*/ 4485868 h 4531307"/>
                    <a:gd name="connsiteX10" fmla="*/ 2140431 w 3735018"/>
                    <a:gd name="connsiteY10" fmla="*/ 4485868 h 4531307"/>
                    <a:gd name="connsiteX11" fmla="*/ 2134502 w 3735018"/>
                    <a:gd name="connsiteY11" fmla="*/ 4486587 h 4531307"/>
                    <a:gd name="connsiteX12" fmla="*/ 2134502 w 3735018"/>
                    <a:gd name="connsiteY12" fmla="*/ 4486587 h 4531307"/>
                    <a:gd name="connsiteX13" fmla="*/ 2119769 w 3735018"/>
                    <a:gd name="connsiteY13" fmla="*/ 4495391 h 4531307"/>
                    <a:gd name="connsiteX14" fmla="*/ 2119769 w 3735018"/>
                    <a:gd name="connsiteY14" fmla="*/ 4495391 h 4531307"/>
                    <a:gd name="connsiteX15" fmla="*/ 2112582 w 3735018"/>
                    <a:gd name="connsiteY15" fmla="*/ 4498984 h 4531307"/>
                    <a:gd name="connsiteX16" fmla="*/ 2112582 w 3735018"/>
                    <a:gd name="connsiteY16" fmla="*/ 4498984 h 4531307"/>
                    <a:gd name="connsiteX17" fmla="*/ 2107911 w 3735018"/>
                    <a:gd name="connsiteY17" fmla="*/ 4490719 h 4531307"/>
                    <a:gd name="connsiteX18" fmla="*/ 2107911 w 3735018"/>
                    <a:gd name="connsiteY18" fmla="*/ 4490719 h 4531307"/>
                    <a:gd name="connsiteX19" fmla="*/ 2107911 w 3735018"/>
                    <a:gd name="connsiteY19" fmla="*/ 4490719 h 4531307"/>
                    <a:gd name="connsiteX20" fmla="*/ 2119769 w 3735018"/>
                    <a:gd name="connsiteY20" fmla="*/ 4472932 h 4531307"/>
                    <a:gd name="connsiteX21" fmla="*/ 2119769 w 3735018"/>
                    <a:gd name="connsiteY21" fmla="*/ 4472932 h 4531307"/>
                    <a:gd name="connsiteX22" fmla="*/ 2129471 w 3735018"/>
                    <a:gd name="connsiteY22" fmla="*/ 4465206 h 4531307"/>
                    <a:gd name="connsiteX23" fmla="*/ 2129471 w 3735018"/>
                    <a:gd name="connsiteY23" fmla="*/ 4465206 h 4531307"/>
                    <a:gd name="connsiteX24" fmla="*/ 2137916 w 3735018"/>
                    <a:gd name="connsiteY24" fmla="*/ 4467182 h 4531307"/>
                    <a:gd name="connsiteX25" fmla="*/ 2137916 w 3735018"/>
                    <a:gd name="connsiteY25" fmla="*/ 4467182 h 4531307"/>
                    <a:gd name="connsiteX26" fmla="*/ 2147618 w 3735018"/>
                    <a:gd name="connsiteY26" fmla="*/ 4473651 h 4531307"/>
                    <a:gd name="connsiteX27" fmla="*/ 2147618 w 3735018"/>
                    <a:gd name="connsiteY27" fmla="*/ 4473651 h 4531307"/>
                    <a:gd name="connsiteX28" fmla="*/ 2152469 w 3735018"/>
                    <a:gd name="connsiteY28" fmla="*/ 4446879 h 4531307"/>
                    <a:gd name="connsiteX29" fmla="*/ 2152469 w 3735018"/>
                    <a:gd name="connsiteY29" fmla="*/ 4446879 h 4531307"/>
                    <a:gd name="connsiteX30" fmla="*/ 2152469 w 3735018"/>
                    <a:gd name="connsiteY30" fmla="*/ 4445622 h 4531307"/>
                    <a:gd name="connsiteX31" fmla="*/ 2152469 w 3735018"/>
                    <a:gd name="connsiteY31" fmla="*/ 4445622 h 4531307"/>
                    <a:gd name="connsiteX32" fmla="*/ 2148157 w 3735018"/>
                    <a:gd name="connsiteY32" fmla="*/ 4450653 h 4531307"/>
                    <a:gd name="connsiteX33" fmla="*/ 2148157 w 3735018"/>
                    <a:gd name="connsiteY33" fmla="*/ 4450653 h 4531307"/>
                    <a:gd name="connsiteX34" fmla="*/ 2139174 w 3735018"/>
                    <a:gd name="connsiteY34" fmla="*/ 4465026 h 4531307"/>
                    <a:gd name="connsiteX35" fmla="*/ 2139174 w 3735018"/>
                    <a:gd name="connsiteY35" fmla="*/ 4465026 h 4531307"/>
                    <a:gd name="connsiteX36" fmla="*/ 2134502 w 3735018"/>
                    <a:gd name="connsiteY36" fmla="*/ 4461612 h 4531307"/>
                    <a:gd name="connsiteX37" fmla="*/ 2134502 w 3735018"/>
                    <a:gd name="connsiteY37" fmla="*/ 4461612 h 4531307"/>
                    <a:gd name="connsiteX38" fmla="*/ 2130370 w 3735018"/>
                    <a:gd name="connsiteY38" fmla="*/ 4452629 h 4531307"/>
                    <a:gd name="connsiteX39" fmla="*/ 2130370 w 3735018"/>
                    <a:gd name="connsiteY39" fmla="*/ 4452629 h 4531307"/>
                    <a:gd name="connsiteX40" fmla="*/ 2133065 w 3735018"/>
                    <a:gd name="connsiteY40" fmla="*/ 4444723 h 4531307"/>
                    <a:gd name="connsiteX41" fmla="*/ 2133065 w 3735018"/>
                    <a:gd name="connsiteY41" fmla="*/ 4444723 h 4531307"/>
                    <a:gd name="connsiteX42" fmla="*/ 2143306 w 3735018"/>
                    <a:gd name="connsiteY42" fmla="*/ 4426217 h 4531307"/>
                    <a:gd name="connsiteX43" fmla="*/ 2143306 w 3735018"/>
                    <a:gd name="connsiteY43" fmla="*/ 4426217 h 4531307"/>
                    <a:gd name="connsiteX44" fmla="*/ 2152829 w 3735018"/>
                    <a:gd name="connsiteY44" fmla="*/ 4416874 h 4531307"/>
                    <a:gd name="connsiteX45" fmla="*/ 2152829 w 3735018"/>
                    <a:gd name="connsiteY45" fmla="*/ 4416874 h 4531307"/>
                    <a:gd name="connsiteX46" fmla="*/ 2152469 w 3735018"/>
                    <a:gd name="connsiteY46" fmla="*/ 4412742 h 4531307"/>
                    <a:gd name="connsiteX47" fmla="*/ 2152469 w 3735018"/>
                    <a:gd name="connsiteY47" fmla="*/ 4412742 h 4531307"/>
                    <a:gd name="connsiteX48" fmla="*/ 2152290 w 3735018"/>
                    <a:gd name="connsiteY48" fmla="*/ 4408250 h 4531307"/>
                    <a:gd name="connsiteX49" fmla="*/ 2152290 w 3735018"/>
                    <a:gd name="connsiteY49" fmla="*/ 4408250 h 4531307"/>
                    <a:gd name="connsiteX50" fmla="*/ 2160734 w 3735018"/>
                    <a:gd name="connsiteY50" fmla="*/ 4389744 h 4531307"/>
                    <a:gd name="connsiteX51" fmla="*/ 2160734 w 3735018"/>
                    <a:gd name="connsiteY51" fmla="*/ 4389744 h 4531307"/>
                    <a:gd name="connsiteX52" fmla="*/ 2181756 w 3735018"/>
                    <a:gd name="connsiteY52" fmla="*/ 4372495 h 4531307"/>
                    <a:gd name="connsiteX53" fmla="*/ 2181756 w 3735018"/>
                    <a:gd name="connsiteY53" fmla="*/ 4372495 h 4531307"/>
                    <a:gd name="connsiteX54" fmla="*/ 2186068 w 3735018"/>
                    <a:gd name="connsiteY54" fmla="*/ 4362434 h 4531307"/>
                    <a:gd name="connsiteX55" fmla="*/ 2186068 w 3735018"/>
                    <a:gd name="connsiteY55" fmla="*/ 4362434 h 4531307"/>
                    <a:gd name="connsiteX56" fmla="*/ 2185349 w 3735018"/>
                    <a:gd name="connsiteY56" fmla="*/ 4354348 h 4531307"/>
                    <a:gd name="connsiteX57" fmla="*/ 2185349 w 3735018"/>
                    <a:gd name="connsiteY57" fmla="*/ 4354348 h 4531307"/>
                    <a:gd name="connsiteX58" fmla="*/ 2188045 w 3735018"/>
                    <a:gd name="connsiteY58" fmla="*/ 4345185 h 4531307"/>
                    <a:gd name="connsiteX59" fmla="*/ 2188045 w 3735018"/>
                    <a:gd name="connsiteY59" fmla="*/ 4345185 h 4531307"/>
                    <a:gd name="connsiteX60" fmla="*/ 2190021 w 3735018"/>
                    <a:gd name="connsiteY60" fmla="*/ 4333506 h 4531307"/>
                    <a:gd name="connsiteX61" fmla="*/ 2190021 w 3735018"/>
                    <a:gd name="connsiteY61" fmla="*/ 4333506 h 4531307"/>
                    <a:gd name="connsiteX62" fmla="*/ 2190021 w 3735018"/>
                    <a:gd name="connsiteY62" fmla="*/ 4330452 h 4531307"/>
                    <a:gd name="connsiteX63" fmla="*/ 2190021 w 3735018"/>
                    <a:gd name="connsiteY63" fmla="*/ 4330452 h 4531307"/>
                    <a:gd name="connsiteX64" fmla="*/ 2194872 w 3735018"/>
                    <a:gd name="connsiteY64" fmla="*/ 4323085 h 4531307"/>
                    <a:gd name="connsiteX65" fmla="*/ 2194872 w 3735018"/>
                    <a:gd name="connsiteY65" fmla="*/ 4323085 h 4531307"/>
                    <a:gd name="connsiteX66" fmla="*/ 2197747 w 3735018"/>
                    <a:gd name="connsiteY66" fmla="*/ 4323624 h 4531307"/>
                    <a:gd name="connsiteX67" fmla="*/ 2197747 w 3735018"/>
                    <a:gd name="connsiteY67" fmla="*/ 4323624 h 4531307"/>
                    <a:gd name="connsiteX68" fmla="*/ 2210324 w 3735018"/>
                    <a:gd name="connsiteY68" fmla="*/ 4331710 h 4531307"/>
                    <a:gd name="connsiteX69" fmla="*/ 2210324 w 3735018"/>
                    <a:gd name="connsiteY69" fmla="*/ 4331710 h 4531307"/>
                    <a:gd name="connsiteX70" fmla="*/ 2212660 w 3735018"/>
                    <a:gd name="connsiteY70" fmla="*/ 4330631 h 4531307"/>
                    <a:gd name="connsiteX71" fmla="*/ 2212660 w 3735018"/>
                    <a:gd name="connsiteY71" fmla="*/ 4330631 h 4531307"/>
                    <a:gd name="connsiteX72" fmla="*/ 2217511 w 3735018"/>
                    <a:gd name="connsiteY72" fmla="*/ 4324882 h 4531307"/>
                    <a:gd name="connsiteX73" fmla="*/ 2217511 w 3735018"/>
                    <a:gd name="connsiteY73" fmla="*/ 4324882 h 4531307"/>
                    <a:gd name="connsiteX74" fmla="*/ 2214995 w 3735018"/>
                    <a:gd name="connsiteY74" fmla="*/ 4321109 h 4531307"/>
                    <a:gd name="connsiteX75" fmla="*/ 2214995 w 3735018"/>
                    <a:gd name="connsiteY75" fmla="*/ 4321109 h 4531307"/>
                    <a:gd name="connsiteX76" fmla="*/ 2210683 w 3735018"/>
                    <a:gd name="connsiteY76" fmla="*/ 4312664 h 4531307"/>
                    <a:gd name="connsiteX77" fmla="*/ 2210683 w 3735018"/>
                    <a:gd name="connsiteY77" fmla="*/ 4312664 h 4531307"/>
                    <a:gd name="connsiteX78" fmla="*/ 2215175 w 3735018"/>
                    <a:gd name="connsiteY78" fmla="*/ 4304040 h 4531307"/>
                    <a:gd name="connsiteX79" fmla="*/ 2215175 w 3735018"/>
                    <a:gd name="connsiteY79" fmla="*/ 4304040 h 4531307"/>
                    <a:gd name="connsiteX80" fmla="*/ 2226135 w 3735018"/>
                    <a:gd name="connsiteY80" fmla="*/ 4293619 h 4531307"/>
                    <a:gd name="connsiteX81" fmla="*/ 2226135 w 3735018"/>
                    <a:gd name="connsiteY81" fmla="*/ 4293619 h 4531307"/>
                    <a:gd name="connsiteX82" fmla="*/ 2225955 w 3735018"/>
                    <a:gd name="connsiteY82" fmla="*/ 4291463 h 4531307"/>
                    <a:gd name="connsiteX83" fmla="*/ 2225955 w 3735018"/>
                    <a:gd name="connsiteY83" fmla="*/ 4291463 h 4531307"/>
                    <a:gd name="connsiteX84" fmla="*/ 2219307 w 3735018"/>
                    <a:gd name="connsiteY84" fmla="*/ 4277269 h 4531307"/>
                    <a:gd name="connsiteX85" fmla="*/ 2219307 w 3735018"/>
                    <a:gd name="connsiteY85" fmla="*/ 4277269 h 4531307"/>
                    <a:gd name="connsiteX86" fmla="*/ 2214097 w 3735018"/>
                    <a:gd name="connsiteY86" fmla="*/ 4279066 h 4531307"/>
                    <a:gd name="connsiteX87" fmla="*/ 2214097 w 3735018"/>
                    <a:gd name="connsiteY87" fmla="*/ 4279066 h 4531307"/>
                    <a:gd name="connsiteX88" fmla="*/ 2200801 w 3735018"/>
                    <a:gd name="connsiteY88" fmla="*/ 4283557 h 4531307"/>
                    <a:gd name="connsiteX89" fmla="*/ 2200801 w 3735018"/>
                    <a:gd name="connsiteY89" fmla="*/ 4283557 h 4531307"/>
                    <a:gd name="connsiteX90" fmla="*/ 2194153 w 3735018"/>
                    <a:gd name="connsiteY90" fmla="*/ 4278167 h 4531307"/>
                    <a:gd name="connsiteX91" fmla="*/ 2194153 w 3735018"/>
                    <a:gd name="connsiteY91" fmla="*/ 4278167 h 4531307"/>
                    <a:gd name="connsiteX92" fmla="*/ 2197747 w 3735018"/>
                    <a:gd name="connsiteY92" fmla="*/ 4271160 h 4531307"/>
                    <a:gd name="connsiteX93" fmla="*/ 2197747 w 3735018"/>
                    <a:gd name="connsiteY93" fmla="*/ 4271160 h 4531307"/>
                    <a:gd name="connsiteX94" fmla="*/ 2225057 w 3735018"/>
                    <a:gd name="connsiteY94" fmla="*/ 4256966 h 4531307"/>
                    <a:gd name="connsiteX95" fmla="*/ 2225057 w 3735018"/>
                    <a:gd name="connsiteY95" fmla="*/ 4256966 h 4531307"/>
                    <a:gd name="connsiteX96" fmla="*/ 2226674 w 3735018"/>
                    <a:gd name="connsiteY96" fmla="*/ 4247623 h 4531307"/>
                    <a:gd name="connsiteX97" fmla="*/ 2226674 w 3735018"/>
                    <a:gd name="connsiteY97" fmla="*/ 4247623 h 4531307"/>
                    <a:gd name="connsiteX98" fmla="*/ 2235119 w 3735018"/>
                    <a:gd name="connsiteY98" fmla="*/ 4239717 h 4531307"/>
                    <a:gd name="connsiteX99" fmla="*/ 2235119 w 3735018"/>
                    <a:gd name="connsiteY99" fmla="*/ 4239717 h 4531307"/>
                    <a:gd name="connsiteX100" fmla="*/ 2250570 w 3735018"/>
                    <a:gd name="connsiteY100" fmla="*/ 4251397 h 4531307"/>
                    <a:gd name="connsiteX101" fmla="*/ 2250570 w 3735018"/>
                    <a:gd name="connsiteY101" fmla="*/ 4251397 h 4531307"/>
                    <a:gd name="connsiteX102" fmla="*/ 2249312 w 3735018"/>
                    <a:gd name="connsiteY102" fmla="*/ 4256607 h 4531307"/>
                    <a:gd name="connsiteX103" fmla="*/ 2249312 w 3735018"/>
                    <a:gd name="connsiteY103" fmla="*/ 4256607 h 4531307"/>
                    <a:gd name="connsiteX104" fmla="*/ 2241227 w 3735018"/>
                    <a:gd name="connsiteY104" fmla="*/ 4271340 h 4531307"/>
                    <a:gd name="connsiteX105" fmla="*/ 2241227 w 3735018"/>
                    <a:gd name="connsiteY105" fmla="*/ 4271340 h 4531307"/>
                    <a:gd name="connsiteX106" fmla="*/ 2241766 w 3735018"/>
                    <a:gd name="connsiteY106" fmla="*/ 4273137 h 4531307"/>
                    <a:gd name="connsiteX107" fmla="*/ 2241766 w 3735018"/>
                    <a:gd name="connsiteY107" fmla="*/ 4273137 h 4531307"/>
                    <a:gd name="connsiteX108" fmla="*/ 2244102 w 3735018"/>
                    <a:gd name="connsiteY108" fmla="*/ 4273856 h 4531307"/>
                    <a:gd name="connsiteX109" fmla="*/ 2244102 w 3735018"/>
                    <a:gd name="connsiteY109" fmla="*/ 4273856 h 4531307"/>
                    <a:gd name="connsiteX110" fmla="*/ 2253804 w 3735018"/>
                    <a:gd name="connsiteY110" fmla="*/ 4262536 h 4531307"/>
                    <a:gd name="connsiteX111" fmla="*/ 2253804 w 3735018"/>
                    <a:gd name="connsiteY111" fmla="*/ 4262536 h 4531307"/>
                    <a:gd name="connsiteX112" fmla="*/ 2254343 w 3735018"/>
                    <a:gd name="connsiteY112" fmla="*/ 4258224 h 4531307"/>
                    <a:gd name="connsiteX113" fmla="*/ 2254343 w 3735018"/>
                    <a:gd name="connsiteY113" fmla="*/ 4258224 h 4531307"/>
                    <a:gd name="connsiteX114" fmla="*/ 2254343 w 3735018"/>
                    <a:gd name="connsiteY114" fmla="*/ 4256427 h 4531307"/>
                    <a:gd name="connsiteX115" fmla="*/ 2254343 w 3735018"/>
                    <a:gd name="connsiteY115" fmla="*/ 4256427 h 4531307"/>
                    <a:gd name="connsiteX116" fmla="*/ 2266920 w 3735018"/>
                    <a:gd name="connsiteY116" fmla="*/ 4240975 h 4531307"/>
                    <a:gd name="connsiteX117" fmla="*/ 2266920 w 3735018"/>
                    <a:gd name="connsiteY117" fmla="*/ 4240975 h 4531307"/>
                    <a:gd name="connsiteX118" fmla="*/ 2292793 w 3735018"/>
                    <a:gd name="connsiteY118" fmla="*/ 4224805 h 4531307"/>
                    <a:gd name="connsiteX119" fmla="*/ 2292793 w 3735018"/>
                    <a:gd name="connsiteY119" fmla="*/ 4224805 h 4531307"/>
                    <a:gd name="connsiteX120" fmla="*/ 2312018 w 3735018"/>
                    <a:gd name="connsiteY120" fmla="*/ 4215462 h 4531307"/>
                    <a:gd name="connsiteX121" fmla="*/ 2312018 w 3735018"/>
                    <a:gd name="connsiteY121" fmla="*/ 4215462 h 4531307"/>
                    <a:gd name="connsiteX122" fmla="*/ 2311838 w 3735018"/>
                    <a:gd name="connsiteY122" fmla="*/ 4213485 h 4531307"/>
                    <a:gd name="connsiteX123" fmla="*/ 2311838 w 3735018"/>
                    <a:gd name="connsiteY123" fmla="*/ 4213485 h 4531307"/>
                    <a:gd name="connsiteX124" fmla="*/ 2303933 w 3735018"/>
                    <a:gd name="connsiteY124" fmla="*/ 4197674 h 4531307"/>
                    <a:gd name="connsiteX125" fmla="*/ 2303933 w 3735018"/>
                    <a:gd name="connsiteY125" fmla="*/ 4197674 h 4531307"/>
                    <a:gd name="connsiteX126" fmla="*/ 2308604 w 3735018"/>
                    <a:gd name="connsiteY126" fmla="*/ 4189589 h 4531307"/>
                    <a:gd name="connsiteX127" fmla="*/ 2308604 w 3735018"/>
                    <a:gd name="connsiteY127" fmla="*/ 4189589 h 4531307"/>
                    <a:gd name="connsiteX128" fmla="*/ 2337711 w 3735018"/>
                    <a:gd name="connsiteY128" fmla="*/ 4145569 h 4531307"/>
                    <a:gd name="connsiteX129" fmla="*/ 2337711 w 3735018"/>
                    <a:gd name="connsiteY129" fmla="*/ 4145569 h 4531307"/>
                    <a:gd name="connsiteX130" fmla="*/ 2352444 w 3735018"/>
                    <a:gd name="connsiteY130" fmla="*/ 4130477 h 4531307"/>
                    <a:gd name="connsiteX131" fmla="*/ 2352444 w 3735018"/>
                    <a:gd name="connsiteY131" fmla="*/ 4130477 h 4531307"/>
                    <a:gd name="connsiteX132" fmla="*/ 2352444 w 3735018"/>
                    <a:gd name="connsiteY132" fmla="*/ 4130477 h 4531307"/>
                    <a:gd name="connsiteX133" fmla="*/ 2352624 w 3735018"/>
                    <a:gd name="connsiteY133" fmla="*/ 4129758 h 4531307"/>
                    <a:gd name="connsiteX134" fmla="*/ 2352624 w 3735018"/>
                    <a:gd name="connsiteY134" fmla="*/ 4129758 h 4531307"/>
                    <a:gd name="connsiteX135" fmla="*/ 2352624 w 3735018"/>
                    <a:gd name="connsiteY135" fmla="*/ 4129758 h 4531307"/>
                    <a:gd name="connsiteX136" fmla="*/ 2358912 w 3735018"/>
                    <a:gd name="connsiteY136" fmla="*/ 4119158 h 4531307"/>
                    <a:gd name="connsiteX137" fmla="*/ 2358912 w 3735018"/>
                    <a:gd name="connsiteY137" fmla="*/ 4119158 h 4531307"/>
                    <a:gd name="connsiteX138" fmla="*/ 2362685 w 3735018"/>
                    <a:gd name="connsiteY138" fmla="*/ 4116104 h 4531307"/>
                    <a:gd name="connsiteX139" fmla="*/ 2362685 w 3735018"/>
                    <a:gd name="connsiteY139" fmla="*/ 4116104 h 4531307"/>
                    <a:gd name="connsiteX140" fmla="*/ 2363943 w 3735018"/>
                    <a:gd name="connsiteY140" fmla="*/ 4114666 h 4531307"/>
                    <a:gd name="connsiteX141" fmla="*/ 2363943 w 3735018"/>
                    <a:gd name="connsiteY141" fmla="*/ 4114666 h 4531307"/>
                    <a:gd name="connsiteX142" fmla="*/ 2362506 w 3735018"/>
                    <a:gd name="connsiteY142" fmla="*/ 4114307 h 4531307"/>
                    <a:gd name="connsiteX143" fmla="*/ 2362506 w 3735018"/>
                    <a:gd name="connsiteY143" fmla="*/ 4114307 h 4531307"/>
                    <a:gd name="connsiteX144" fmla="*/ 2358733 w 3735018"/>
                    <a:gd name="connsiteY144" fmla="*/ 4113947 h 4531307"/>
                    <a:gd name="connsiteX145" fmla="*/ 2358733 w 3735018"/>
                    <a:gd name="connsiteY145" fmla="*/ 4113947 h 4531307"/>
                    <a:gd name="connsiteX146" fmla="*/ 2352624 w 3735018"/>
                    <a:gd name="connsiteY146" fmla="*/ 4115205 h 4531307"/>
                    <a:gd name="connsiteX147" fmla="*/ 2352624 w 3735018"/>
                    <a:gd name="connsiteY147" fmla="*/ 4115205 h 4531307"/>
                    <a:gd name="connsiteX148" fmla="*/ 2351905 w 3735018"/>
                    <a:gd name="connsiteY148" fmla="*/ 4115744 h 4531307"/>
                    <a:gd name="connsiteX149" fmla="*/ 2351186 w 3735018"/>
                    <a:gd name="connsiteY149" fmla="*/ 4115744 h 4531307"/>
                    <a:gd name="connsiteX150" fmla="*/ 2340586 w 3735018"/>
                    <a:gd name="connsiteY150" fmla="*/ 4107299 h 4531307"/>
                    <a:gd name="connsiteX151" fmla="*/ 2340586 w 3735018"/>
                    <a:gd name="connsiteY151" fmla="*/ 4107299 h 4531307"/>
                    <a:gd name="connsiteX152" fmla="*/ 2342203 w 3735018"/>
                    <a:gd name="connsiteY152" fmla="*/ 4101190 h 4531307"/>
                    <a:gd name="connsiteX153" fmla="*/ 2342203 w 3735018"/>
                    <a:gd name="connsiteY153" fmla="*/ 4101190 h 4531307"/>
                    <a:gd name="connsiteX154" fmla="*/ 2369872 w 3735018"/>
                    <a:gd name="connsiteY154" fmla="*/ 4048906 h 4531307"/>
                    <a:gd name="connsiteX155" fmla="*/ 2369872 w 3735018"/>
                    <a:gd name="connsiteY155" fmla="*/ 4048906 h 4531307"/>
                    <a:gd name="connsiteX156" fmla="*/ 2391792 w 3735018"/>
                    <a:gd name="connsiteY156" fmla="*/ 4018901 h 4531307"/>
                    <a:gd name="connsiteX157" fmla="*/ 2391792 w 3735018"/>
                    <a:gd name="connsiteY157" fmla="*/ 4018901 h 4531307"/>
                    <a:gd name="connsiteX158" fmla="*/ 2423774 w 3735018"/>
                    <a:gd name="connsiteY158" fmla="*/ 3952063 h 4531307"/>
                    <a:gd name="connsiteX159" fmla="*/ 2423774 w 3735018"/>
                    <a:gd name="connsiteY159" fmla="*/ 3952063 h 4531307"/>
                    <a:gd name="connsiteX160" fmla="*/ 2452162 w 3735018"/>
                    <a:gd name="connsiteY160" fmla="*/ 3922776 h 4531307"/>
                    <a:gd name="connsiteX161" fmla="*/ 2452162 w 3735018"/>
                    <a:gd name="connsiteY161" fmla="*/ 3922776 h 4531307"/>
                    <a:gd name="connsiteX162" fmla="*/ 2487018 w 3735018"/>
                    <a:gd name="connsiteY162" fmla="*/ 3880553 h 4531307"/>
                    <a:gd name="connsiteX163" fmla="*/ 2487018 w 3735018"/>
                    <a:gd name="connsiteY163" fmla="*/ 3880553 h 4531307"/>
                    <a:gd name="connsiteX164" fmla="*/ 2510016 w 3735018"/>
                    <a:gd name="connsiteY164" fmla="*/ 3841205 h 4531307"/>
                    <a:gd name="connsiteX165" fmla="*/ 2510016 w 3735018"/>
                    <a:gd name="connsiteY165" fmla="*/ 3841205 h 4531307"/>
                    <a:gd name="connsiteX166" fmla="*/ 2543795 w 3735018"/>
                    <a:gd name="connsiteY166" fmla="*/ 3795209 h 4531307"/>
                    <a:gd name="connsiteX167" fmla="*/ 2543795 w 3735018"/>
                    <a:gd name="connsiteY167" fmla="*/ 3795209 h 4531307"/>
                    <a:gd name="connsiteX168" fmla="*/ 2562660 w 3735018"/>
                    <a:gd name="connsiteY168" fmla="*/ 3745260 h 4531307"/>
                    <a:gd name="connsiteX169" fmla="*/ 2562660 w 3735018"/>
                    <a:gd name="connsiteY169" fmla="*/ 3745260 h 4531307"/>
                    <a:gd name="connsiteX170" fmla="*/ 2582783 w 3735018"/>
                    <a:gd name="connsiteY170" fmla="*/ 3700882 h 4531307"/>
                    <a:gd name="connsiteX171" fmla="*/ 2582783 w 3735018"/>
                    <a:gd name="connsiteY171" fmla="*/ 3700882 h 4531307"/>
                    <a:gd name="connsiteX172" fmla="*/ 2599672 w 3735018"/>
                    <a:gd name="connsiteY172" fmla="*/ 3675189 h 4531307"/>
                    <a:gd name="connsiteX173" fmla="*/ 2599672 w 3735018"/>
                    <a:gd name="connsiteY173" fmla="*/ 3675189 h 4531307"/>
                    <a:gd name="connsiteX174" fmla="*/ 2599672 w 3735018"/>
                    <a:gd name="connsiteY174" fmla="*/ 3675189 h 4531307"/>
                    <a:gd name="connsiteX175" fmla="*/ 2599672 w 3735018"/>
                    <a:gd name="connsiteY175" fmla="*/ 3674470 h 4531307"/>
                    <a:gd name="connsiteX176" fmla="*/ 2599672 w 3735018"/>
                    <a:gd name="connsiteY176" fmla="*/ 3674470 h 4531307"/>
                    <a:gd name="connsiteX177" fmla="*/ 2614765 w 3735018"/>
                    <a:gd name="connsiteY177" fmla="*/ 3636200 h 4531307"/>
                    <a:gd name="connsiteX178" fmla="*/ 2614765 w 3735018"/>
                    <a:gd name="connsiteY178" fmla="*/ 3636200 h 4531307"/>
                    <a:gd name="connsiteX179" fmla="*/ 2653574 w 3735018"/>
                    <a:gd name="connsiteY179" fmla="*/ 3578525 h 4531307"/>
                    <a:gd name="connsiteX180" fmla="*/ 2653574 w 3735018"/>
                    <a:gd name="connsiteY180" fmla="*/ 3578525 h 4531307"/>
                    <a:gd name="connsiteX181" fmla="*/ 2676393 w 3735018"/>
                    <a:gd name="connsiteY181" fmla="*/ 3528576 h 4531307"/>
                    <a:gd name="connsiteX182" fmla="*/ 2676393 w 3735018"/>
                    <a:gd name="connsiteY182" fmla="*/ 3528576 h 4531307"/>
                    <a:gd name="connsiteX183" fmla="*/ 2694360 w 3735018"/>
                    <a:gd name="connsiteY183" fmla="*/ 3478448 h 4531307"/>
                    <a:gd name="connsiteX184" fmla="*/ 2694360 w 3735018"/>
                    <a:gd name="connsiteY184" fmla="*/ 3478448 h 4531307"/>
                    <a:gd name="connsiteX185" fmla="*/ 2706577 w 3735018"/>
                    <a:gd name="connsiteY185" fmla="*/ 3457606 h 4531307"/>
                    <a:gd name="connsiteX186" fmla="*/ 2706577 w 3735018"/>
                    <a:gd name="connsiteY186" fmla="*/ 3457606 h 4531307"/>
                    <a:gd name="connsiteX187" fmla="*/ 2705859 w 3735018"/>
                    <a:gd name="connsiteY187" fmla="*/ 3454192 h 4531307"/>
                    <a:gd name="connsiteX188" fmla="*/ 2705859 w 3735018"/>
                    <a:gd name="connsiteY188" fmla="*/ 3454192 h 4531307"/>
                    <a:gd name="connsiteX189" fmla="*/ 2702445 w 3735018"/>
                    <a:gd name="connsiteY189" fmla="*/ 3443771 h 4531307"/>
                    <a:gd name="connsiteX190" fmla="*/ 2702445 w 3735018"/>
                    <a:gd name="connsiteY190" fmla="*/ 3443771 h 4531307"/>
                    <a:gd name="connsiteX191" fmla="*/ 2710171 w 3735018"/>
                    <a:gd name="connsiteY191" fmla="*/ 3436404 h 4531307"/>
                    <a:gd name="connsiteX192" fmla="*/ 2710171 w 3735018"/>
                    <a:gd name="connsiteY192" fmla="*/ 3436404 h 4531307"/>
                    <a:gd name="connsiteX193" fmla="*/ 2724365 w 3735018"/>
                    <a:gd name="connsiteY193" fmla="*/ 3417719 h 4531307"/>
                    <a:gd name="connsiteX194" fmla="*/ 2724365 w 3735018"/>
                    <a:gd name="connsiteY194" fmla="*/ 3417719 h 4531307"/>
                    <a:gd name="connsiteX195" fmla="*/ 2771080 w 3735018"/>
                    <a:gd name="connsiteY195" fmla="*/ 3277395 h 4531307"/>
                    <a:gd name="connsiteX196" fmla="*/ 2771080 w 3735018"/>
                    <a:gd name="connsiteY196" fmla="*/ 3277395 h 4531307"/>
                    <a:gd name="connsiteX197" fmla="*/ 2773775 w 3735018"/>
                    <a:gd name="connsiteY197" fmla="*/ 3256373 h 4531307"/>
                    <a:gd name="connsiteX198" fmla="*/ 2773775 w 3735018"/>
                    <a:gd name="connsiteY198" fmla="*/ 3256373 h 4531307"/>
                    <a:gd name="connsiteX199" fmla="*/ 2771080 w 3735018"/>
                    <a:gd name="connsiteY199" fmla="*/ 3239484 h 4531307"/>
                    <a:gd name="connsiteX200" fmla="*/ 2771080 w 3735018"/>
                    <a:gd name="connsiteY200" fmla="*/ 3239484 h 4531307"/>
                    <a:gd name="connsiteX201" fmla="*/ 2739457 w 3735018"/>
                    <a:gd name="connsiteY201" fmla="*/ 3180013 h 4531307"/>
                    <a:gd name="connsiteX202" fmla="*/ 2739457 w 3735018"/>
                    <a:gd name="connsiteY202" fmla="*/ 3180013 h 4531307"/>
                    <a:gd name="connsiteX203" fmla="*/ 2711069 w 3735018"/>
                    <a:gd name="connsiteY203" fmla="*/ 3143539 h 4531307"/>
                    <a:gd name="connsiteX204" fmla="*/ 2711069 w 3735018"/>
                    <a:gd name="connsiteY204" fmla="*/ 3143539 h 4531307"/>
                    <a:gd name="connsiteX205" fmla="*/ 2688790 w 3735018"/>
                    <a:gd name="connsiteY205" fmla="*/ 3107964 h 4531307"/>
                    <a:gd name="connsiteX206" fmla="*/ 2688790 w 3735018"/>
                    <a:gd name="connsiteY206" fmla="*/ 3107964 h 4531307"/>
                    <a:gd name="connsiteX207" fmla="*/ 2671362 w 3735018"/>
                    <a:gd name="connsiteY207" fmla="*/ 3061968 h 4531307"/>
                    <a:gd name="connsiteX208" fmla="*/ 2671362 w 3735018"/>
                    <a:gd name="connsiteY208" fmla="*/ 3061968 h 4531307"/>
                    <a:gd name="connsiteX209" fmla="*/ 2672799 w 3735018"/>
                    <a:gd name="connsiteY209" fmla="*/ 3055321 h 4531307"/>
                    <a:gd name="connsiteX210" fmla="*/ 2672799 w 3735018"/>
                    <a:gd name="connsiteY210" fmla="*/ 3055321 h 4531307"/>
                    <a:gd name="connsiteX211" fmla="*/ 2679806 w 3735018"/>
                    <a:gd name="connsiteY211" fmla="*/ 3024237 h 4531307"/>
                    <a:gd name="connsiteX212" fmla="*/ 2679806 w 3735018"/>
                    <a:gd name="connsiteY212" fmla="*/ 3024237 h 4531307"/>
                    <a:gd name="connsiteX213" fmla="*/ 2677650 w 3735018"/>
                    <a:gd name="connsiteY213" fmla="*/ 3007887 h 4531307"/>
                    <a:gd name="connsiteX214" fmla="*/ 2677650 w 3735018"/>
                    <a:gd name="connsiteY214" fmla="*/ 3007887 h 4531307"/>
                    <a:gd name="connsiteX215" fmla="*/ 2663815 w 3735018"/>
                    <a:gd name="connsiteY215" fmla="*/ 2951829 h 4531307"/>
                    <a:gd name="connsiteX216" fmla="*/ 2663815 w 3735018"/>
                    <a:gd name="connsiteY216" fmla="*/ 2951829 h 4531307"/>
                    <a:gd name="connsiteX217" fmla="*/ 2664354 w 3735018"/>
                    <a:gd name="connsiteY217" fmla="*/ 2946978 h 4531307"/>
                    <a:gd name="connsiteX218" fmla="*/ 2664354 w 3735018"/>
                    <a:gd name="connsiteY218" fmla="*/ 2946978 h 4531307"/>
                    <a:gd name="connsiteX219" fmla="*/ 2667049 w 3735018"/>
                    <a:gd name="connsiteY219" fmla="*/ 2930448 h 4531307"/>
                    <a:gd name="connsiteX220" fmla="*/ 2667049 w 3735018"/>
                    <a:gd name="connsiteY220" fmla="*/ 2930448 h 4531307"/>
                    <a:gd name="connsiteX221" fmla="*/ 2663097 w 3735018"/>
                    <a:gd name="connsiteY221" fmla="*/ 2915356 h 4531307"/>
                    <a:gd name="connsiteX222" fmla="*/ 2663097 w 3735018"/>
                    <a:gd name="connsiteY222" fmla="*/ 2915356 h 4531307"/>
                    <a:gd name="connsiteX223" fmla="*/ 2653215 w 3735018"/>
                    <a:gd name="connsiteY223" fmla="*/ 2884273 h 4531307"/>
                    <a:gd name="connsiteX224" fmla="*/ 2653215 w 3735018"/>
                    <a:gd name="connsiteY224" fmla="*/ 2884273 h 4531307"/>
                    <a:gd name="connsiteX225" fmla="*/ 2653395 w 3735018"/>
                    <a:gd name="connsiteY225" fmla="*/ 2880859 h 4531307"/>
                    <a:gd name="connsiteX226" fmla="*/ 2653395 w 3735018"/>
                    <a:gd name="connsiteY226" fmla="*/ 2880859 h 4531307"/>
                    <a:gd name="connsiteX227" fmla="*/ 2653395 w 3735018"/>
                    <a:gd name="connsiteY227" fmla="*/ 2880859 h 4531307"/>
                    <a:gd name="connsiteX228" fmla="*/ 2653395 w 3735018"/>
                    <a:gd name="connsiteY228" fmla="*/ 2880859 h 4531307"/>
                    <a:gd name="connsiteX229" fmla="*/ 2653395 w 3735018"/>
                    <a:gd name="connsiteY229" fmla="*/ 2868102 h 4531307"/>
                    <a:gd name="connsiteX230" fmla="*/ 2653395 w 3735018"/>
                    <a:gd name="connsiteY230" fmla="*/ 2868102 h 4531307"/>
                    <a:gd name="connsiteX231" fmla="*/ 2649442 w 3735018"/>
                    <a:gd name="connsiteY231" fmla="*/ 2827676 h 4531307"/>
                    <a:gd name="connsiteX232" fmla="*/ 2649442 w 3735018"/>
                    <a:gd name="connsiteY232" fmla="*/ 2827676 h 4531307"/>
                    <a:gd name="connsiteX233" fmla="*/ 2638841 w 3735018"/>
                    <a:gd name="connsiteY233" fmla="*/ 2808092 h 4531307"/>
                    <a:gd name="connsiteX234" fmla="*/ 2638841 w 3735018"/>
                    <a:gd name="connsiteY234" fmla="*/ 2808092 h 4531307"/>
                    <a:gd name="connsiteX235" fmla="*/ 2640278 w 3735018"/>
                    <a:gd name="connsiteY235" fmla="*/ 2802882 h 4531307"/>
                    <a:gd name="connsiteX236" fmla="*/ 2640278 w 3735018"/>
                    <a:gd name="connsiteY236" fmla="*/ 2802882 h 4531307"/>
                    <a:gd name="connsiteX237" fmla="*/ 2641895 w 3735018"/>
                    <a:gd name="connsiteY237" fmla="*/ 2794976 h 4531307"/>
                    <a:gd name="connsiteX238" fmla="*/ 2641895 w 3735018"/>
                    <a:gd name="connsiteY238" fmla="*/ 2794976 h 4531307"/>
                    <a:gd name="connsiteX239" fmla="*/ 2637404 w 3735018"/>
                    <a:gd name="connsiteY239" fmla="*/ 2775392 h 4531307"/>
                    <a:gd name="connsiteX240" fmla="*/ 2637404 w 3735018"/>
                    <a:gd name="connsiteY240" fmla="*/ 2775392 h 4531307"/>
                    <a:gd name="connsiteX241" fmla="*/ 2617101 w 3735018"/>
                    <a:gd name="connsiteY241" fmla="*/ 2755448 h 4531307"/>
                    <a:gd name="connsiteX242" fmla="*/ 2617101 w 3735018"/>
                    <a:gd name="connsiteY242" fmla="*/ 2755448 h 4531307"/>
                    <a:gd name="connsiteX243" fmla="*/ 2602727 w 3735018"/>
                    <a:gd name="connsiteY243" fmla="*/ 2743410 h 4531307"/>
                    <a:gd name="connsiteX244" fmla="*/ 2602727 w 3735018"/>
                    <a:gd name="connsiteY244" fmla="*/ 2743410 h 4531307"/>
                    <a:gd name="connsiteX245" fmla="*/ 2603086 w 3735018"/>
                    <a:gd name="connsiteY245" fmla="*/ 2741254 h 4531307"/>
                    <a:gd name="connsiteX246" fmla="*/ 2603086 w 3735018"/>
                    <a:gd name="connsiteY246" fmla="*/ 2741254 h 4531307"/>
                    <a:gd name="connsiteX247" fmla="*/ 2613867 w 3735018"/>
                    <a:gd name="connsiteY247" fmla="*/ 2729935 h 4531307"/>
                    <a:gd name="connsiteX248" fmla="*/ 2613867 w 3735018"/>
                    <a:gd name="connsiteY248" fmla="*/ 2729935 h 4531307"/>
                    <a:gd name="connsiteX249" fmla="*/ 2614585 w 3735018"/>
                    <a:gd name="connsiteY249" fmla="*/ 2729935 h 4531307"/>
                    <a:gd name="connsiteX250" fmla="*/ 2614585 w 3735018"/>
                    <a:gd name="connsiteY250" fmla="*/ 2729935 h 4531307"/>
                    <a:gd name="connsiteX251" fmla="*/ 2614945 w 3735018"/>
                    <a:gd name="connsiteY251" fmla="*/ 2728857 h 4531307"/>
                    <a:gd name="connsiteX252" fmla="*/ 2614945 w 3735018"/>
                    <a:gd name="connsiteY252" fmla="*/ 2728857 h 4531307"/>
                    <a:gd name="connsiteX253" fmla="*/ 2612430 w 3735018"/>
                    <a:gd name="connsiteY253" fmla="*/ 2721490 h 4531307"/>
                    <a:gd name="connsiteX254" fmla="*/ 2612430 w 3735018"/>
                    <a:gd name="connsiteY254" fmla="*/ 2721490 h 4531307"/>
                    <a:gd name="connsiteX255" fmla="*/ 2600750 w 3735018"/>
                    <a:gd name="connsiteY255" fmla="*/ 2691485 h 4531307"/>
                    <a:gd name="connsiteX256" fmla="*/ 2600750 w 3735018"/>
                    <a:gd name="connsiteY256" fmla="*/ 2691485 h 4531307"/>
                    <a:gd name="connsiteX257" fmla="*/ 2601649 w 3735018"/>
                    <a:gd name="connsiteY257" fmla="*/ 2685196 h 4531307"/>
                    <a:gd name="connsiteX258" fmla="*/ 2601649 w 3735018"/>
                    <a:gd name="connsiteY258" fmla="*/ 2685196 h 4531307"/>
                    <a:gd name="connsiteX259" fmla="*/ 2634350 w 3735018"/>
                    <a:gd name="connsiteY259" fmla="*/ 2626444 h 4531307"/>
                    <a:gd name="connsiteX260" fmla="*/ 2634350 w 3735018"/>
                    <a:gd name="connsiteY260" fmla="*/ 2626444 h 4531307"/>
                    <a:gd name="connsiteX261" fmla="*/ 2644950 w 3735018"/>
                    <a:gd name="connsiteY261" fmla="*/ 2606320 h 4531307"/>
                    <a:gd name="connsiteX262" fmla="*/ 2644950 w 3735018"/>
                    <a:gd name="connsiteY262" fmla="*/ 2606320 h 4531307"/>
                    <a:gd name="connsiteX263" fmla="*/ 2646926 w 3735018"/>
                    <a:gd name="connsiteY263" fmla="*/ 2600212 h 4531307"/>
                    <a:gd name="connsiteX264" fmla="*/ 2646926 w 3735018"/>
                    <a:gd name="connsiteY264" fmla="*/ 2600212 h 4531307"/>
                    <a:gd name="connsiteX265" fmla="*/ 2643153 w 3735018"/>
                    <a:gd name="connsiteY265" fmla="*/ 2601649 h 4531307"/>
                    <a:gd name="connsiteX266" fmla="*/ 2643153 w 3735018"/>
                    <a:gd name="connsiteY266" fmla="*/ 2601649 h 4531307"/>
                    <a:gd name="connsiteX267" fmla="*/ 2629139 w 3735018"/>
                    <a:gd name="connsiteY267" fmla="*/ 2607219 h 4531307"/>
                    <a:gd name="connsiteX268" fmla="*/ 2629139 w 3735018"/>
                    <a:gd name="connsiteY268" fmla="*/ 2607219 h 4531307"/>
                    <a:gd name="connsiteX269" fmla="*/ 2621053 w 3735018"/>
                    <a:gd name="connsiteY269" fmla="*/ 2598954 h 4531307"/>
                    <a:gd name="connsiteX270" fmla="*/ 2621053 w 3735018"/>
                    <a:gd name="connsiteY270" fmla="*/ 2598954 h 4531307"/>
                    <a:gd name="connsiteX271" fmla="*/ 2618718 w 3735018"/>
                    <a:gd name="connsiteY271" fmla="*/ 2589611 h 4531307"/>
                    <a:gd name="connsiteX272" fmla="*/ 2618718 w 3735018"/>
                    <a:gd name="connsiteY272" fmla="*/ 2589611 h 4531307"/>
                    <a:gd name="connsiteX273" fmla="*/ 2622131 w 3735018"/>
                    <a:gd name="connsiteY273" fmla="*/ 2572362 h 4531307"/>
                    <a:gd name="connsiteX274" fmla="*/ 2622131 w 3735018"/>
                    <a:gd name="connsiteY274" fmla="*/ 2572362 h 4531307"/>
                    <a:gd name="connsiteX275" fmla="*/ 2627522 w 3735018"/>
                    <a:gd name="connsiteY275" fmla="*/ 2535889 h 4531307"/>
                    <a:gd name="connsiteX276" fmla="*/ 2627522 w 3735018"/>
                    <a:gd name="connsiteY276" fmla="*/ 2535889 h 4531307"/>
                    <a:gd name="connsiteX277" fmla="*/ 2635607 w 3735018"/>
                    <a:gd name="connsiteY277" fmla="*/ 2495642 h 4531307"/>
                    <a:gd name="connsiteX278" fmla="*/ 2635607 w 3735018"/>
                    <a:gd name="connsiteY278" fmla="*/ 2495642 h 4531307"/>
                    <a:gd name="connsiteX279" fmla="*/ 2640278 w 3735018"/>
                    <a:gd name="connsiteY279" fmla="*/ 2473902 h 4531307"/>
                    <a:gd name="connsiteX280" fmla="*/ 2640278 w 3735018"/>
                    <a:gd name="connsiteY280" fmla="*/ 2473902 h 4531307"/>
                    <a:gd name="connsiteX281" fmla="*/ 2640278 w 3735018"/>
                    <a:gd name="connsiteY281" fmla="*/ 2471926 h 4531307"/>
                    <a:gd name="connsiteX282" fmla="*/ 2640278 w 3735018"/>
                    <a:gd name="connsiteY282" fmla="*/ 2471926 h 4531307"/>
                    <a:gd name="connsiteX283" fmla="*/ 2640278 w 3735018"/>
                    <a:gd name="connsiteY283" fmla="*/ 2471746 h 4531307"/>
                    <a:gd name="connsiteX284" fmla="*/ 2640278 w 3735018"/>
                    <a:gd name="connsiteY284" fmla="*/ 2471746 h 4531307"/>
                    <a:gd name="connsiteX285" fmla="*/ 2655012 w 3735018"/>
                    <a:gd name="connsiteY285" fmla="*/ 2449467 h 4531307"/>
                    <a:gd name="connsiteX286" fmla="*/ 2655012 w 3735018"/>
                    <a:gd name="connsiteY286" fmla="*/ 2449467 h 4531307"/>
                    <a:gd name="connsiteX287" fmla="*/ 2666510 w 3735018"/>
                    <a:gd name="connsiteY287" fmla="*/ 2438507 h 4531307"/>
                    <a:gd name="connsiteX288" fmla="*/ 2666510 w 3735018"/>
                    <a:gd name="connsiteY288" fmla="*/ 2438507 h 4531307"/>
                    <a:gd name="connsiteX289" fmla="*/ 2666510 w 3735018"/>
                    <a:gd name="connsiteY289" fmla="*/ 2438507 h 4531307"/>
                    <a:gd name="connsiteX290" fmla="*/ 2666510 w 3735018"/>
                    <a:gd name="connsiteY290" fmla="*/ 2437609 h 4531307"/>
                    <a:gd name="connsiteX291" fmla="*/ 2666510 w 3735018"/>
                    <a:gd name="connsiteY291" fmla="*/ 2437609 h 4531307"/>
                    <a:gd name="connsiteX292" fmla="*/ 2676752 w 3735018"/>
                    <a:gd name="connsiteY292" fmla="*/ 2404369 h 4531307"/>
                    <a:gd name="connsiteX293" fmla="*/ 2676752 w 3735018"/>
                    <a:gd name="connsiteY293" fmla="*/ 2404369 h 4531307"/>
                    <a:gd name="connsiteX294" fmla="*/ 2683400 w 3735018"/>
                    <a:gd name="connsiteY294" fmla="*/ 2402393 h 4531307"/>
                    <a:gd name="connsiteX295" fmla="*/ 2683400 w 3735018"/>
                    <a:gd name="connsiteY295" fmla="*/ 2402393 h 4531307"/>
                    <a:gd name="connsiteX296" fmla="*/ 2696696 w 3735018"/>
                    <a:gd name="connsiteY296" fmla="*/ 2404729 h 4531307"/>
                    <a:gd name="connsiteX297" fmla="*/ 2696696 w 3735018"/>
                    <a:gd name="connsiteY297" fmla="*/ 2404729 h 4531307"/>
                    <a:gd name="connsiteX298" fmla="*/ 2698133 w 3735018"/>
                    <a:gd name="connsiteY298" fmla="*/ 2403291 h 4531307"/>
                    <a:gd name="connsiteX299" fmla="*/ 2698133 w 3735018"/>
                    <a:gd name="connsiteY299" fmla="*/ 2403291 h 4531307"/>
                    <a:gd name="connsiteX300" fmla="*/ 2704242 w 3735018"/>
                    <a:gd name="connsiteY300" fmla="*/ 2360350 h 4531307"/>
                    <a:gd name="connsiteX301" fmla="*/ 2704242 w 3735018"/>
                    <a:gd name="connsiteY301" fmla="*/ 2360350 h 4531307"/>
                    <a:gd name="connsiteX302" fmla="*/ 2703343 w 3735018"/>
                    <a:gd name="connsiteY302" fmla="*/ 2352624 h 4531307"/>
                    <a:gd name="connsiteX303" fmla="*/ 2703343 w 3735018"/>
                    <a:gd name="connsiteY303" fmla="*/ 2352624 h 4531307"/>
                    <a:gd name="connsiteX304" fmla="*/ 2696157 w 3735018"/>
                    <a:gd name="connsiteY304" fmla="*/ 2331602 h 4531307"/>
                    <a:gd name="connsiteX305" fmla="*/ 2696157 w 3735018"/>
                    <a:gd name="connsiteY305" fmla="*/ 2331602 h 4531307"/>
                    <a:gd name="connsiteX306" fmla="*/ 2696516 w 3735018"/>
                    <a:gd name="connsiteY306" fmla="*/ 2328727 h 4531307"/>
                    <a:gd name="connsiteX307" fmla="*/ 2696516 w 3735018"/>
                    <a:gd name="connsiteY307" fmla="*/ 2328727 h 4531307"/>
                    <a:gd name="connsiteX308" fmla="*/ 2696875 w 3735018"/>
                    <a:gd name="connsiteY308" fmla="*/ 2321720 h 4531307"/>
                    <a:gd name="connsiteX309" fmla="*/ 2696875 w 3735018"/>
                    <a:gd name="connsiteY309" fmla="*/ 2321720 h 4531307"/>
                    <a:gd name="connsiteX310" fmla="*/ 2692383 w 3735018"/>
                    <a:gd name="connsiteY310" fmla="*/ 2289918 h 4531307"/>
                    <a:gd name="connsiteX311" fmla="*/ 2692383 w 3735018"/>
                    <a:gd name="connsiteY311" fmla="*/ 2289918 h 4531307"/>
                    <a:gd name="connsiteX312" fmla="*/ 2690766 w 3735018"/>
                    <a:gd name="connsiteY312" fmla="*/ 2281653 h 4531307"/>
                    <a:gd name="connsiteX313" fmla="*/ 2690766 w 3735018"/>
                    <a:gd name="connsiteY313" fmla="*/ 2281653 h 4531307"/>
                    <a:gd name="connsiteX314" fmla="*/ 2693461 w 3735018"/>
                    <a:gd name="connsiteY314" fmla="*/ 2265483 h 4531307"/>
                    <a:gd name="connsiteX315" fmla="*/ 2693461 w 3735018"/>
                    <a:gd name="connsiteY315" fmla="*/ 2265483 h 4531307"/>
                    <a:gd name="connsiteX316" fmla="*/ 2693461 w 3735018"/>
                    <a:gd name="connsiteY316" fmla="*/ 2265483 h 4531307"/>
                    <a:gd name="connsiteX317" fmla="*/ 2693461 w 3735018"/>
                    <a:gd name="connsiteY317" fmla="*/ 2265483 h 4531307"/>
                    <a:gd name="connsiteX318" fmla="*/ 2684478 w 3735018"/>
                    <a:gd name="connsiteY318" fmla="*/ 2233322 h 4531307"/>
                    <a:gd name="connsiteX319" fmla="*/ 2684478 w 3735018"/>
                    <a:gd name="connsiteY319" fmla="*/ 2233322 h 4531307"/>
                    <a:gd name="connsiteX320" fmla="*/ 2665971 w 3735018"/>
                    <a:gd name="connsiteY320" fmla="*/ 2186966 h 4531307"/>
                    <a:gd name="connsiteX321" fmla="*/ 2665971 w 3735018"/>
                    <a:gd name="connsiteY321" fmla="*/ 2186966 h 4531307"/>
                    <a:gd name="connsiteX322" fmla="*/ 2659863 w 3735018"/>
                    <a:gd name="connsiteY322" fmla="*/ 2174030 h 4531307"/>
                    <a:gd name="connsiteX323" fmla="*/ 2659863 w 3735018"/>
                    <a:gd name="connsiteY323" fmla="*/ 2174030 h 4531307"/>
                    <a:gd name="connsiteX324" fmla="*/ 2661839 w 3735018"/>
                    <a:gd name="connsiteY324" fmla="*/ 2167202 h 4531307"/>
                    <a:gd name="connsiteX325" fmla="*/ 2661839 w 3735018"/>
                    <a:gd name="connsiteY325" fmla="*/ 2167202 h 4531307"/>
                    <a:gd name="connsiteX326" fmla="*/ 2662558 w 3735018"/>
                    <a:gd name="connsiteY326" fmla="*/ 2165945 h 4531307"/>
                    <a:gd name="connsiteX327" fmla="*/ 2662558 w 3735018"/>
                    <a:gd name="connsiteY327" fmla="*/ 2165945 h 4531307"/>
                    <a:gd name="connsiteX328" fmla="*/ 2662558 w 3735018"/>
                    <a:gd name="connsiteY328" fmla="*/ 2165945 h 4531307"/>
                    <a:gd name="connsiteX329" fmla="*/ 2662558 w 3735018"/>
                    <a:gd name="connsiteY329" fmla="*/ 2165945 h 4531307"/>
                    <a:gd name="connsiteX330" fmla="*/ 2655910 w 3735018"/>
                    <a:gd name="connsiteY330" fmla="*/ 2161094 h 4531307"/>
                    <a:gd name="connsiteX331" fmla="*/ 2655910 w 3735018"/>
                    <a:gd name="connsiteY331" fmla="*/ 2161094 h 4531307"/>
                    <a:gd name="connsiteX332" fmla="*/ 2633631 w 3735018"/>
                    <a:gd name="connsiteY332" fmla="*/ 2146720 h 4531307"/>
                    <a:gd name="connsiteX333" fmla="*/ 2633631 w 3735018"/>
                    <a:gd name="connsiteY333" fmla="*/ 2146720 h 4531307"/>
                    <a:gd name="connsiteX334" fmla="*/ 2630576 w 3735018"/>
                    <a:gd name="connsiteY334" fmla="*/ 2148876 h 4531307"/>
                    <a:gd name="connsiteX335" fmla="*/ 2630576 w 3735018"/>
                    <a:gd name="connsiteY335" fmla="*/ 2148876 h 4531307"/>
                    <a:gd name="connsiteX336" fmla="*/ 2619436 w 3735018"/>
                    <a:gd name="connsiteY336" fmla="*/ 2170796 h 4531307"/>
                    <a:gd name="connsiteX337" fmla="*/ 2619436 w 3735018"/>
                    <a:gd name="connsiteY337" fmla="*/ 2170796 h 4531307"/>
                    <a:gd name="connsiteX338" fmla="*/ 2614046 w 3735018"/>
                    <a:gd name="connsiteY338" fmla="*/ 2177264 h 4531307"/>
                    <a:gd name="connsiteX339" fmla="*/ 2614046 w 3735018"/>
                    <a:gd name="connsiteY339" fmla="*/ 2177264 h 4531307"/>
                    <a:gd name="connsiteX340" fmla="*/ 2617819 w 3735018"/>
                    <a:gd name="connsiteY340" fmla="*/ 2185709 h 4531307"/>
                    <a:gd name="connsiteX341" fmla="*/ 2617819 w 3735018"/>
                    <a:gd name="connsiteY341" fmla="*/ 2185709 h 4531307"/>
                    <a:gd name="connsiteX342" fmla="*/ 2627522 w 3735018"/>
                    <a:gd name="connsiteY342" fmla="*/ 2207449 h 4531307"/>
                    <a:gd name="connsiteX343" fmla="*/ 2627522 w 3735018"/>
                    <a:gd name="connsiteY343" fmla="*/ 2207449 h 4531307"/>
                    <a:gd name="connsiteX344" fmla="*/ 2622311 w 3735018"/>
                    <a:gd name="connsiteY344" fmla="*/ 2217331 h 4531307"/>
                    <a:gd name="connsiteX345" fmla="*/ 2622311 w 3735018"/>
                    <a:gd name="connsiteY345" fmla="*/ 2217331 h 4531307"/>
                    <a:gd name="connsiteX346" fmla="*/ 2610274 w 3735018"/>
                    <a:gd name="connsiteY346" fmla="*/ 2223260 h 4531307"/>
                    <a:gd name="connsiteX347" fmla="*/ 2610274 w 3735018"/>
                    <a:gd name="connsiteY347" fmla="*/ 2223260 h 4531307"/>
                    <a:gd name="connsiteX348" fmla="*/ 2602907 w 3735018"/>
                    <a:gd name="connsiteY348" fmla="*/ 2216253 h 4531307"/>
                    <a:gd name="connsiteX349" fmla="*/ 2602907 w 3735018"/>
                    <a:gd name="connsiteY349" fmla="*/ 2216253 h 4531307"/>
                    <a:gd name="connsiteX350" fmla="*/ 2581885 w 3735018"/>
                    <a:gd name="connsiteY350" fmla="*/ 2195231 h 4531307"/>
                    <a:gd name="connsiteX351" fmla="*/ 2581885 w 3735018"/>
                    <a:gd name="connsiteY351" fmla="*/ 2195231 h 4531307"/>
                    <a:gd name="connsiteX352" fmla="*/ 2560145 w 3735018"/>
                    <a:gd name="connsiteY352" fmla="*/ 2183193 h 4531307"/>
                    <a:gd name="connsiteX353" fmla="*/ 2560145 w 3735018"/>
                    <a:gd name="connsiteY353" fmla="*/ 2183193 h 4531307"/>
                    <a:gd name="connsiteX354" fmla="*/ 2531577 w 3735018"/>
                    <a:gd name="connsiteY354" fmla="*/ 2177803 h 4531307"/>
                    <a:gd name="connsiteX355" fmla="*/ 2531577 w 3735018"/>
                    <a:gd name="connsiteY355" fmla="*/ 2177803 h 4531307"/>
                    <a:gd name="connsiteX356" fmla="*/ 2519539 w 3735018"/>
                    <a:gd name="connsiteY356" fmla="*/ 2154985 h 4531307"/>
                    <a:gd name="connsiteX357" fmla="*/ 2519539 w 3735018"/>
                    <a:gd name="connsiteY357" fmla="*/ 2154985 h 4531307"/>
                    <a:gd name="connsiteX358" fmla="*/ 2499057 w 3735018"/>
                    <a:gd name="connsiteY358" fmla="*/ 2125519 h 4531307"/>
                    <a:gd name="connsiteX359" fmla="*/ 2499057 w 3735018"/>
                    <a:gd name="connsiteY359" fmla="*/ 2125519 h 4531307"/>
                    <a:gd name="connsiteX360" fmla="*/ 2484683 w 3735018"/>
                    <a:gd name="connsiteY360" fmla="*/ 2108090 h 4531307"/>
                    <a:gd name="connsiteX361" fmla="*/ 2484683 w 3735018"/>
                    <a:gd name="connsiteY361" fmla="*/ 2108090 h 4531307"/>
                    <a:gd name="connsiteX362" fmla="*/ 2484683 w 3735018"/>
                    <a:gd name="connsiteY362" fmla="*/ 2108450 h 4531307"/>
                    <a:gd name="connsiteX363" fmla="*/ 2484683 w 3735018"/>
                    <a:gd name="connsiteY363" fmla="*/ 2108450 h 4531307"/>
                    <a:gd name="connsiteX364" fmla="*/ 2486659 w 3735018"/>
                    <a:gd name="connsiteY364" fmla="*/ 2119410 h 4531307"/>
                    <a:gd name="connsiteX365" fmla="*/ 2486659 w 3735018"/>
                    <a:gd name="connsiteY365" fmla="*/ 2119410 h 4531307"/>
                    <a:gd name="connsiteX366" fmla="*/ 2482886 w 3735018"/>
                    <a:gd name="connsiteY366" fmla="*/ 2123362 h 4531307"/>
                    <a:gd name="connsiteX367" fmla="*/ 2482886 w 3735018"/>
                    <a:gd name="connsiteY367" fmla="*/ 2123362 h 4531307"/>
                    <a:gd name="connsiteX368" fmla="*/ 2478933 w 3735018"/>
                    <a:gd name="connsiteY368" fmla="*/ 2122284 h 4531307"/>
                    <a:gd name="connsiteX369" fmla="*/ 2478933 w 3735018"/>
                    <a:gd name="connsiteY369" fmla="*/ 2122284 h 4531307"/>
                    <a:gd name="connsiteX370" fmla="*/ 2458630 w 3735018"/>
                    <a:gd name="connsiteY370" fmla="*/ 2095154 h 4531307"/>
                    <a:gd name="connsiteX371" fmla="*/ 2458630 w 3735018"/>
                    <a:gd name="connsiteY371" fmla="*/ 2095154 h 4531307"/>
                    <a:gd name="connsiteX372" fmla="*/ 2451264 w 3735018"/>
                    <a:gd name="connsiteY372" fmla="*/ 2065867 h 4531307"/>
                    <a:gd name="connsiteX373" fmla="*/ 2451264 w 3735018"/>
                    <a:gd name="connsiteY373" fmla="*/ 2065867 h 4531307"/>
                    <a:gd name="connsiteX374" fmla="*/ 2413892 w 3735018"/>
                    <a:gd name="connsiteY374" fmla="*/ 2029753 h 4531307"/>
                    <a:gd name="connsiteX375" fmla="*/ 2413892 w 3735018"/>
                    <a:gd name="connsiteY375" fmla="*/ 2029753 h 4531307"/>
                    <a:gd name="connsiteX376" fmla="*/ 2393948 w 3735018"/>
                    <a:gd name="connsiteY376" fmla="*/ 2005857 h 4531307"/>
                    <a:gd name="connsiteX377" fmla="*/ 2393948 w 3735018"/>
                    <a:gd name="connsiteY377" fmla="*/ 2005857 h 4531307"/>
                    <a:gd name="connsiteX378" fmla="*/ 2393409 w 3735018"/>
                    <a:gd name="connsiteY378" fmla="*/ 2004420 h 4531307"/>
                    <a:gd name="connsiteX379" fmla="*/ 2393409 w 3735018"/>
                    <a:gd name="connsiteY379" fmla="*/ 2004420 h 4531307"/>
                    <a:gd name="connsiteX380" fmla="*/ 2395206 w 3735018"/>
                    <a:gd name="connsiteY380" fmla="*/ 1993999 h 4531307"/>
                    <a:gd name="connsiteX381" fmla="*/ 2395206 w 3735018"/>
                    <a:gd name="connsiteY381" fmla="*/ 1993999 h 4531307"/>
                    <a:gd name="connsiteX382" fmla="*/ 2388738 w 3735018"/>
                    <a:gd name="connsiteY382" fmla="*/ 1996334 h 4531307"/>
                    <a:gd name="connsiteX383" fmla="*/ 2388738 w 3735018"/>
                    <a:gd name="connsiteY383" fmla="*/ 1996334 h 4531307"/>
                    <a:gd name="connsiteX384" fmla="*/ 2370411 w 3735018"/>
                    <a:gd name="connsiteY384" fmla="*/ 2001545 h 4531307"/>
                    <a:gd name="connsiteX385" fmla="*/ 2370411 w 3735018"/>
                    <a:gd name="connsiteY385" fmla="*/ 2001545 h 4531307"/>
                    <a:gd name="connsiteX386" fmla="*/ 2360709 w 3735018"/>
                    <a:gd name="connsiteY386" fmla="*/ 1995436 h 4531307"/>
                    <a:gd name="connsiteX387" fmla="*/ 2360709 w 3735018"/>
                    <a:gd name="connsiteY387" fmla="*/ 1995436 h 4531307"/>
                    <a:gd name="connsiteX388" fmla="*/ 2342742 w 3735018"/>
                    <a:gd name="connsiteY388" fmla="*/ 1985913 h 4531307"/>
                    <a:gd name="connsiteX389" fmla="*/ 2342742 w 3735018"/>
                    <a:gd name="connsiteY389" fmla="*/ 1985913 h 4531307"/>
                    <a:gd name="connsiteX390" fmla="*/ 2301777 w 3735018"/>
                    <a:gd name="connsiteY390" fmla="*/ 1972618 h 4531307"/>
                    <a:gd name="connsiteX391" fmla="*/ 2301777 w 3735018"/>
                    <a:gd name="connsiteY391" fmla="*/ 1972618 h 4531307"/>
                    <a:gd name="connsiteX392" fmla="*/ 2270334 w 3735018"/>
                    <a:gd name="connsiteY392" fmla="*/ 1952135 h 4531307"/>
                    <a:gd name="connsiteX393" fmla="*/ 2270334 w 3735018"/>
                    <a:gd name="connsiteY393" fmla="*/ 1952135 h 4531307"/>
                    <a:gd name="connsiteX394" fmla="*/ 2232244 w 3735018"/>
                    <a:gd name="connsiteY394" fmla="*/ 1917818 h 4531307"/>
                    <a:gd name="connsiteX395" fmla="*/ 2232244 w 3735018"/>
                    <a:gd name="connsiteY395" fmla="*/ 1917818 h 4531307"/>
                    <a:gd name="connsiteX396" fmla="*/ 2209785 w 3735018"/>
                    <a:gd name="connsiteY396" fmla="*/ 1895718 h 4531307"/>
                    <a:gd name="connsiteX397" fmla="*/ 2209785 w 3735018"/>
                    <a:gd name="connsiteY397" fmla="*/ 1895718 h 4531307"/>
                    <a:gd name="connsiteX398" fmla="*/ 2209605 w 3735018"/>
                    <a:gd name="connsiteY398" fmla="*/ 1895718 h 4531307"/>
                    <a:gd name="connsiteX399" fmla="*/ 2195770 w 3735018"/>
                    <a:gd name="connsiteY399" fmla="*/ 1888172 h 4531307"/>
                    <a:gd name="connsiteX400" fmla="*/ 2195770 w 3735018"/>
                    <a:gd name="connsiteY400" fmla="*/ 1888172 h 4531307"/>
                    <a:gd name="connsiteX401" fmla="*/ 2191638 w 3735018"/>
                    <a:gd name="connsiteY401" fmla="*/ 1885656 h 4531307"/>
                    <a:gd name="connsiteX402" fmla="*/ 2191638 w 3735018"/>
                    <a:gd name="connsiteY402" fmla="*/ 1885656 h 4531307"/>
                    <a:gd name="connsiteX403" fmla="*/ 2185709 w 3735018"/>
                    <a:gd name="connsiteY403" fmla="*/ 1891586 h 4531307"/>
                    <a:gd name="connsiteX404" fmla="*/ 2185709 w 3735018"/>
                    <a:gd name="connsiteY404" fmla="*/ 1891586 h 4531307"/>
                    <a:gd name="connsiteX405" fmla="*/ 2151212 w 3735018"/>
                    <a:gd name="connsiteY405" fmla="*/ 1913146 h 4531307"/>
                    <a:gd name="connsiteX406" fmla="*/ 2151212 w 3735018"/>
                    <a:gd name="connsiteY406" fmla="*/ 1913146 h 4531307"/>
                    <a:gd name="connsiteX407" fmla="*/ 2140611 w 3735018"/>
                    <a:gd name="connsiteY407" fmla="*/ 1911889 h 4531307"/>
                    <a:gd name="connsiteX408" fmla="*/ 2140611 w 3735018"/>
                    <a:gd name="connsiteY408" fmla="*/ 1911889 h 4531307"/>
                    <a:gd name="connsiteX409" fmla="*/ 2083655 w 3735018"/>
                    <a:gd name="connsiteY409" fmla="*/ 1889250 h 4531307"/>
                    <a:gd name="connsiteX410" fmla="*/ 2083655 w 3735018"/>
                    <a:gd name="connsiteY410" fmla="*/ 1889250 h 4531307"/>
                    <a:gd name="connsiteX411" fmla="*/ 2015559 w 3735018"/>
                    <a:gd name="connsiteY411" fmla="*/ 1857089 h 4531307"/>
                    <a:gd name="connsiteX412" fmla="*/ 2015559 w 3735018"/>
                    <a:gd name="connsiteY412" fmla="*/ 1857089 h 4531307"/>
                    <a:gd name="connsiteX413" fmla="*/ 1993101 w 3735018"/>
                    <a:gd name="connsiteY413" fmla="*/ 1840559 h 4531307"/>
                    <a:gd name="connsiteX414" fmla="*/ 1993101 w 3735018"/>
                    <a:gd name="connsiteY414" fmla="*/ 1840559 h 4531307"/>
                    <a:gd name="connsiteX415" fmla="*/ 1952315 w 3735018"/>
                    <a:gd name="connsiteY415" fmla="*/ 1817561 h 4531307"/>
                    <a:gd name="connsiteX416" fmla="*/ 1952315 w 3735018"/>
                    <a:gd name="connsiteY416" fmla="*/ 1817561 h 4531307"/>
                    <a:gd name="connsiteX417" fmla="*/ 1908475 w 3735018"/>
                    <a:gd name="connsiteY417" fmla="*/ 1790790 h 4531307"/>
                    <a:gd name="connsiteX418" fmla="*/ 1908475 w 3735018"/>
                    <a:gd name="connsiteY418" fmla="*/ 1790790 h 4531307"/>
                    <a:gd name="connsiteX419" fmla="*/ 1887633 w 3735018"/>
                    <a:gd name="connsiteY419" fmla="*/ 1748208 h 4531307"/>
                    <a:gd name="connsiteX420" fmla="*/ 1887633 w 3735018"/>
                    <a:gd name="connsiteY420" fmla="*/ 1748208 h 4531307"/>
                    <a:gd name="connsiteX421" fmla="*/ 1887633 w 3735018"/>
                    <a:gd name="connsiteY421" fmla="*/ 1746411 h 4531307"/>
                    <a:gd name="connsiteX422" fmla="*/ 1887633 w 3735018"/>
                    <a:gd name="connsiteY422" fmla="*/ 1746411 h 4531307"/>
                    <a:gd name="connsiteX423" fmla="*/ 1887633 w 3735018"/>
                    <a:gd name="connsiteY423" fmla="*/ 1746231 h 4531307"/>
                    <a:gd name="connsiteX424" fmla="*/ 1887633 w 3735018"/>
                    <a:gd name="connsiteY424" fmla="*/ 1746231 h 4531307"/>
                    <a:gd name="connsiteX425" fmla="*/ 1892664 w 3735018"/>
                    <a:gd name="connsiteY425" fmla="*/ 1731318 h 4531307"/>
                    <a:gd name="connsiteX426" fmla="*/ 1892664 w 3735018"/>
                    <a:gd name="connsiteY426" fmla="*/ 1731318 h 4531307"/>
                    <a:gd name="connsiteX427" fmla="*/ 1891945 w 3735018"/>
                    <a:gd name="connsiteY427" fmla="*/ 1727725 h 4531307"/>
                    <a:gd name="connsiteX428" fmla="*/ 1891945 w 3735018"/>
                    <a:gd name="connsiteY428" fmla="*/ 1727725 h 4531307"/>
                    <a:gd name="connsiteX429" fmla="*/ 1870564 w 3735018"/>
                    <a:gd name="connsiteY429" fmla="*/ 1696642 h 4531307"/>
                    <a:gd name="connsiteX430" fmla="*/ 1870564 w 3735018"/>
                    <a:gd name="connsiteY430" fmla="*/ 1696642 h 4531307"/>
                    <a:gd name="connsiteX431" fmla="*/ 1844691 w 3735018"/>
                    <a:gd name="connsiteY431" fmla="*/ 1663223 h 4531307"/>
                    <a:gd name="connsiteX432" fmla="*/ 1844691 w 3735018"/>
                    <a:gd name="connsiteY432" fmla="*/ 1663223 h 4531307"/>
                    <a:gd name="connsiteX433" fmla="*/ 1803906 w 3735018"/>
                    <a:gd name="connsiteY433" fmla="*/ 1626210 h 4531307"/>
                    <a:gd name="connsiteX434" fmla="*/ 1803906 w 3735018"/>
                    <a:gd name="connsiteY434" fmla="*/ 1626210 h 4531307"/>
                    <a:gd name="connsiteX435" fmla="*/ 1782165 w 3735018"/>
                    <a:gd name="connsiteY435" fmla="*/ 1601775 h 4531307"/>
                    <a:gd name="connsiteX436" fmla="*/ 1782165 w 3735018"/>
                    <a:gd name="connsiteY436" fmla="*/ 1601775 h 4531307"/>
                    <a:gd name="connsiteX437" fmla="*/ 1767073 w 3735018"/>
                    <a:gd name="connsiteY437" fmla="*/ 1586682 h 4531307"/>
                    <a:gd name="connsiteX438" fmla="*/ 1767073 w 3735018"/>
                    <a:gd name="connsiteY438" fmla="*/ 1586682 h 4531307"/>
                    <a:gd name="connsiteX439" fmla="*/ 1743357 w 3735018"/>
                    <a:gd name="connsiteY439" fmla="*/ 1575183 h 4531307"/>
                    <a:gd name="connsiteX440" fmla="*/ 1743357 w 3735018"/>
                    <a:gd name="connsiteY440" fmla="*/ 1575183 h 4531307"/>
                    <a:gd name="connsiteX441" fmla="*/ 1743357 w 3735018"/>
                    <a:gd name="connsiteY441" fmla="*/ 1575183 h 4531307"/>
                    <a:gd name="connsiteX442" fmla="*/ 1743357 w 3735018"/>
                    <a:gd name="connsiteY442" fmla="*/ 1575183 h 4531307"/>
                    <a:gd name="connsiteX443" fmla="*/ 1743357 w 3735018"/>
                    <a:gd name="connsiteY443" fmla="*/ 1575183 h 4531307"/>
                    <a:gd name="connsiteX444" fmla="*/ 1743357 w 3735018"/>
                    <a:gd name="connsiteY444" fmla="*/ 1575183 h 4531307"/>
                    <a:gd name="connsiteX445" fmla="*/ 1743357 w 3735018"/>
                    <a:gd name="connsiteY445" fmla="*/ 1575183 h 4531307"/>
                    <a:gd name="connsiteX446" fmla="*/ 1742458 w 3735018"/>
                    <a:gd name="connsiteY446" fmla="*/ 1575004 h 4531307"/>
                    <a:gd name="connsiteX447" fmla="*/ 1742458 w 3735018"/>
                    <a:gd name="connsiteY447" fmla="*/ 1575004 h 4531307"/>
                    <a:gd name="connsiteX448" fmla="*/ 1731857 w 3735018"/>
                    <a:gd name="connsiteY448" fmla="*/ 1557755 h 4531307"/>
                    <a:gd name="connsiteX449" fmla="*/ 1731857 w 3735018"/>
                    <a:gd name="connsiteY449" fmla="*/ 1557755 h 4531307"/>
                    <a:gd name="connsiteX450" fmla="*/ 1719819 w 3735018"/>
                    <a:gd name="connsiteY450" fmla="*/ 1539070 h 4531307"/>
                    <a:gd name="connsiteX451" fmla="*/ 1719819 w 3735018"/>
                    <a:gd name="connsiteY451" fmla="*/ 1539070 h 4531307"/>
                    <a:gd name="connsiteX452" fmla="*/ 1690892 w 3735018"/>
                    <a:gd name="connsiteY452" fmla="*/ 1512837 h 4531307"/>
                    <a:gd name="connsiteX453" fmla="*/ 1690892 w 3735018"/>
                    <a:gd name="connsiteY453" fmla="*/ 1512837 h 4531307"/>
                    <a:gd name="connsiteX454" fmla="*/ 1681190 w 3735018"/>
                    <a:gd name="connsiteY454" fmla="*/ 1500799 h 4531307"/>
                    <a:gd name="connsiteX455" fmla="*/ 1681190 w 3735018"/>
                    <a:gd name="connsiteY455" fmla="*/ 1500799 h 4531307"/>
                    <a:gd name="connsiteX456" fmla="*/ 1681190 w 3735018"/>
                    <a:gd name="connsiteY456" fmla="*/ 1500799 h 4531307"/>
                    <a:gd name="connsiteX457" fmla="*/ 1680651 w 3735018"/>
                    <a:gd name="connsiteY457" fmla="*/ 1500799 h 4531307"/>
                    <a:gd name="connsiteX458" fmla="*/ 1680651 w 3735018"/>
                    <a:gd name="connsiteY458" fmla="*/ 1500799 h 4531307"/>
                    <a:gd name="connsiteX459" fmla="*/ 1648669 w 3735018"/>
                    <a:gd name="connsiteY459" fmla="*/ 1477442 h 4531307"/>
                    <a:gd name="connsiteX460" fmla="*/ 1648669 w 3735018"/>
                    <a:gd name="connsiteY460" fmla="*/ 1477442 h 4531307"/>
                    <a:gd name="connsiteX461" fmla="*/ 1608782 w 3735018"/>
                    <a:gd name="connsiteY461" fmla="*/ 1431985 h 4531307"/>
                    <a:gd name="connsiteX462" fmla="*/ 1608782 w 3735018"/>
                    <a:gd name="connsiteY462" fmla="*/ 1431985 h 4531307"/>
                    <a:gd name="connsiteX463" fmla="*/ 1585964 w 3735018"/>
                    <a:gd name="connsiteY463" fmla="*/ 1401620 h 4531307"/>
                    <a:gd name="connsiteX464" fmla="*/ 1585964 w 3735018"/>
                    <a:gd name="connsiteY464" fmla="*/ 1401620 h 4531307"/>
                    <a:gd name="connsiteX465" fmla="*/ 1575723 w 3735018"/>
                    <a:gd name="connsiteY465" fmla="*/ 1385450 h 4531307"/>
                    <a:gd name="connsiteX466" fmla="*/ 1575723 w 3735018"/>
                    <a:gd name="connsiteY466" fmla="*/ 1385450 h 4531307"/>
                    <a:gd name="connsiteX467" fmla="*/ 1554521 w 3735018"/>
                    <a:gd name="connsiteY467" fmla="*/ 1380958 h 4531307"/>
                    <a:gd name="connsiteX468" fmla="*/ 1554521 w 3735018"/>
                    <a:gd name="connsiteY468" fmla="*/ 1380958 h 4531307"/>
                    <a:gd name="connsiteX469" fmla="*/ 1550389 w 3735018"/>
                    <a:gd name="connsiteY469" fmla="*/ 1381497 h 4531307"/>
                    <a:gd name="connsiteX470" fmla="*/ 1550389 w 3735018"/>
                    <a:gd name="connsiteY470" fmla="*/ 1381497 h 4531307"/>
                    <a:gd name="connsiteX471" fmla="*/ 1550030 w 3735018"/>
                    <a:gd name="connsiteY471" fmla="*/ 1381677 h 4531307"/>
                    <a:gd name="connsiteX472" fmla="*/ 1550030 w 3735018"/>
                    <a:gd name="connsiteY472" fmla="*/ 1381677 h 4531307"/>
                    <a:gd name="connsiteX473" fmla="*/ 1550209 w 3735018"/>
                    <a:gd name="connsiteY473" fmla="*/ 1382216 h 4531307"/>
                    <a:gd name="connsiteX474" fmla="*/ 1550209 w 3735018"/>
                    <a:gd name="connsiteY474" fmla="*/ 1382216 h 4531307"/>
                    <a:gd name="connsiteX475" fmla="*/ 1582011 w 3735018"/>
                    <a:gd name="connsiteY475" fmla="*/ 1442945 h 4531307"/>
                    <a:gd name="connsiteX476" fmla="*/ 1582011 w 3735018"/>
                    <a:gd name="connsiteY476" fmla="*/ 1442945 h 4531307"/>
                    <a:gd name="connsiteX477" fmla="*/ 1604650 w 3735018"/>
                    <a:gd name="connsiteY477" fmla="*/ 1463248 h 4531307"/>
                    <a:gd name="connsiteX478" fmla="*/ 1604650 w 3735018"/>
                    <a:gd name="connsiteY478" fmla="*/ 1463248 h 4531307"/>
                    <a:gd name="connsiteX479" fmla="*/ 1613993 w 3735018"/>
                    <a:gd name="connsiteY479" fmla="*/ 1475825 h 4531307"/>
                    <a:gd name="connsiteX480" fmla="*/ 1613993 w 3735018"/>
                    <a:gd name="connsiteY480" fmla="*/ 1475825 h 4531307"/>
                    <a:gd name="connsiteX481" fmla="*/ 1615251 w 3735018"/>
                    <a:gd name="connsiteY481" fmla="*/ 1475645 h 4531307"/>
                    <a:gd name="connsiteX482" fmla="*/ 1615251 w 3735018"/>
                    <a:gd name="connsiteY482" fmla="*/ 1475645 h 4531307"/>
                    <a:gd name="connsiteX483" fmla="*/ 1637710 w 3735018"/>
                    <a:gd name="connsiteY483" fmla="*/ 1496487 h 4531307"/>
                    <a:gd name="connsiteX484" fmla="*/ 1637710 w 3735018"/>
                    <a:gd name="connsiteY484" fmla="*/ 1496487 h 4531307"/>
                    <a:gd name="connsiteX485" fmla="*/ 1651364 w 3735018"/>
                    <a:gd name="connsiteY485" fmla="*/ 1520024 h 4531307"/>
                    <a:gd name="connsiteX486" fmla="*/ 1651364 w 3735018"/>
                    <a:gd name="connsiteY486" fmla="*/ 1520024 h 4531307"/>
                    <a:gd name="connsiteX487" fmla="*/ 1673105 w 3735018"/>
                    <a:gd name="connsiteY487" fmla="*/ 1535476 h 4531307"/>
                    <a:gd name="connsiteX488" fmla="*/ 1673105 w 3735018"/>
                    <a:gd name="connsiteY488" fmla="*/ 1535476 h 4531307"/>
                    <a:gd name="connsiteX489" fmla="*/ 1690712 w 3735018"/>
                    <a:gd name="connsiteY489" fmla="*/ 1560271 h 4531307"/>
                    <a:gd name="connsiteX490" fmla="*/ 1690712 w 3735018"/>
                    <a:gd name="connsiteY490" fmla="*/ 1560271 h 4531307"/>
                    <a:gd name="connsiteX491" fmla="*/ 1708320 w 3735018"/>
                    <a:gd name="connsiteY491" fmla="*/ 1587760 h 4531307"/>
                    <a:gd name="connsiteX492" fmla="*/ 1708320 w 3735018"/>
                    <a:gd name="connsiteY492" fmla="*/ 1587760 h 4531307"/>
                    <a:gd name="connsiteX493" fmla="*/ 1725030 w 3735018"/>
                    <a:gd name="connsiteY493" fmla="*/ 1615610 h 4531307"/>
                    <a:gd name="connsiteX494" fmla="*/ 1725030 w 3735018"/>
                    <a:gd name="connsiteY494" fmla="*/ 1615610 h 4531307"/>
                    <a:gd name="connsiteX495" fmla="*/ 1734373 w 3735018"/>
                    <a:gd name="connsiteY495" fmla="*/ 1631421 h 4531307"/>
                    <a:gd name="connsiteX496" fmla="*/ 1734373 w 3735018"/>
                    <a:gd name="connsiteY496" fmla="*/ 1631421 h 4531307"/>
                    <a:gd name="connsiteX497" fmla="*/ 1735091 w 3735018"/>
                    <a:gd name="connsiteY497" fmla="*/ 1631061 h 4531307"/>
                    <a:gd name="connsiteX498" fmla="*/ 1735091 w 3735018"/>
                    <a:gd name="connsiteY498" fmla="*/ 1631061 h 4531307"/>
                    <a:gd name="connsiteX499" fmla="*/ 1741739 w 3735018"/>
                    <a:gd name="connsiteY499" fmla="*/ 1627109 h 4531307"/>
                    <a:gd name="connsiteX500" fmla="*/ 1741739 w 3735018"/>
                    <a:gd name="connsiteY500" fmla="*/ 1627109 h 4531307"/>
                    <a:gd name="connsiteX501" fmla="*/ 1761683 w 3735018"/>
                    <a:gd name="connsiteY501" fmla="*/ 1641303 h 4531307"/>
                    <a:gd name="connsiteX502" fmla="*/ 1761683 w 3735018"/>
                    <a:gd name="connsiteY502" fmla="*/ 1641303 h 4531307"/>
                    <a:gd name="connsiteX503" fmla="*/ 1773182 w 3735018"/>
                    <a:gd name="connsiteY503" fmla="*/ 1663402 h 4531307"/>
                    <a:gd name="connsiteX504" fmla="*/ 1773182 w 3735018"/>
                    <a:gd name="connsiteY504" fmla="*/ 1663402 h 4531307"/>
                    <a:gd name="connsiteX505" fmla="*/ 1769948 w 3735018"/>
                    <a:gd name="connsiteY505" fmla="*/ 1674722 h 4531307"/>
                    <a:gd name="connsiteX506" fmla="*/ 1769948 w 3735018"/>
                    <a:gd name="connsiteY506" fmla="*/ 1674722 h 4531307"/>
                    <a:gd name="connsiteX507" fmla="*/ 1757910 w 3735018"/>
                    <a:gd name="connsiteY507" fmla="*/ 1687299 h 4531307"/>
                    <a:gd name="connsiteX508" fmla="*/ 1757910 w 3735018"/>
                    <a:gd name="connsiteY508" fmla="*/ 1687299 h 4531307"/>
                    <a:gd name="connsiteX509" fmla="*/ 1750723 w 3735018"/>
                    <a:gd name="connsiteY509" fmla="*/ 1678135 h 4531307"/>
                    <a:gd name="connsiteX510" fmla="*/ 1750723 w 3735018"/>
                    <a:gd name="connsiteY510" fmla="*/ 1678135 h 4531307"/>
                    <a:gd name="connsiteX511" fmla="*/ 1730420 w 3735018"/>
                    <a:gd name="connsiteY511" fmla="*/ 1650466 h 4531307"/>
                    <a:gd name="connsiteX512" fmla="*/ 1730420 w 3735018"/>
                    <a:gd name="connsiteY512" fmla="*/ 1650466 h 4531307"/>
                    <a:gd name="connsiteX513" fmla="*/ 1693048 w 3735018"/>
                    <a:gd name="connsiteY513" fmla="*/ 1617766 h 4531307"/>
                    <a:gd name="connsiteX514" fmla="*/ 1693048 w 3735018"/>
                    <a:gd name="connsiteY514" fmla="*/ 1617766 h 4531307"/>
                    <a:gd name="connsiteX515" fmla="*/ 1674722 w 3735018"/>
                    <a:gd name="connsiteY515" fmla="*/ 1608602 h 4531307"/>
                    <a:gd name="connsiteX516" fmla="*/ 1674722 w 3735018"/>
                    <a:gd name="connsiteY516" fmla="*/ 1608602 h 4531307"/>
                    <a:gd name="connsiteX517" fmla="*/ 1675620 w 3735018"/>
                    <a:gd name="connsiteY517" fmla="*/ 1603931 h 4531307"/>
                    <a:gd name="connsiteX518" fmla="*/ 1675620 w 3735018"/>
                    <a:gd name="connsiteY518" fmla="*/ 1603931 h 4531307"/>
                    <a:gd name="connsiteX519" fmla="*/ 1675800 w 3735018"/>
                    <a:gd name="connsiteY519" fmla="*/ 1601595 h 4531307"/>
                    <a:gd name="connsiteX520" fmla="*/ 1675800 w 3735018"/>
                    <a:gd name="connsiteY520" fmla="*/ 1601595 h 4531307"/>
                    <a:gd name="connsiteX521" fmla="*/ 1655317 w 3735018"/>
                    <a:gd name="connsiteY521" fmla="*/ 1559013 h 4531307"/>
                    <a:gd name="connsiteX522" fmla="*/ 1655317 w 3735018"/>
                    <a:gd name="connsiteY522" fmla="*/ 1559013 h 4531307"/>
                    <a:gd name="connsiteX523" fmla="*/ 1624054 w 3735018"/>
                    <a:gd name="connsiteY523" fmla="*/ 1542124 h 4531307"/>
                    <a:gd name="connsiteX524" fmla="*/ 1624054 w 3735018"/>
                    <a:gd name="connsiteY524" fmla="*/ 1542124 h 4531307"/>
                    <a:gd name="connsiteX525" fmla="*/ 1590456 w 3735018"/>
                    <a:gd name="connsiteY525" fmla="*/ 1519306 h 4531307"/>
                    <a:gd name="connsiteX526" fmla="*/ 1590456 w 3735018"/>
                    <a:gd name="connsiteY526" fmla="*/ 1519306 h 4531307"/>
                    <a:gd name="connsiteX527" fmla="*/ 1579496 w 3735018"/>
                    <a:gd name="connsiteY527" fmla="*/ 1507088 h 4531307"/>
                    <a:gd name="connsiteX528" fmla="*/ 1579496 w 3735018"/>
                    <a:gd name="connsiteY528" fmla="*/ 1507088 h 4531307"/>
                    <a:gd name="connsiteX529" fmla="*/ 1583628 w 3735018"/>
                    <a:gd name="connsiteY529" fmla="*/ 1503315 h 4531307"/>
                    <a:gd name="connsiteX530" fmla="*/ 1583628 w 3735018"/>
                    <a:gd name="connsiteY530" fmla="*/ 1503315 h 4531307"/>
                    <a:gd name="connsiteX531" fmla="*/ 1587401 w 3735018"/>
                    <a:gd name="connsiteY531" fmla="*/ 1504213 h 4531307"/>
                    <a:gd name="connsiteX532" fmla="*/ 1587401 w 3735018"/>
                    <a:gd name="connsiteY532" fmla="*/ 1504213 h 4531307"/>
                    <a:gd name="connsiteX533" fmla="*/ 1598182 w 3735018"/>
                    <a:gd name="connsiteY533" fmla="*/ 1507627 h 4531307"/>
                    <a:gd name="connsiteX534" fmla="*/ 1598182 w 3735018"/>
                    <a:gd name="connsiteY534" fmla="*/ 1507627 h 4531307"/>
                    <a:gd name="connsiteX535" fmla="*/ 1574645 w 3735018"/>
                    <a:gd name="connsiteY535" fmla="*/ 1471513 h 4531307"/>
                    <a:gd name="connsiteX536" fmla="*/ 1574645 w 3735018"/>
                    <a:gd name="connsiteY536" fmla="*/ 1471513 h 4531307"/>
                    <a:gd name="connsiteX537" fmla="*/ 1539429 w 3735018"/>
                    <a:gd name="connsiteY537" fmla="*/ 1441508 h 4531307"/>
                    <a:gd name="connsiteX538" fmla="*/ 1539429 w 3735018"/>
                    <a:gd name="connsiteY538" fmla="*/ 1441508 h 4531307"/>
                    <a:gd name="connsiteX539" fmla="*/ 1526313 w 3735018"/>
                    <a:gd name="connsiteY539" fmla="*/ 1423181 h 4531307"/>
                    <a:gd name="connsiteX540" fmla="*/ 1526313 w 3735018"/>
                    <a:gd name="connsiteY540" fmla="*/ 1423181 h 4531307"/>
                    <a:gd name="connsiteX541" fmla="*/ 1490199 w 3735018"/>
                    <a:gd name="connsiteY541" fmla="*/ 1373592 h 4531307"/>
                    <a:gd name="connsiteX542" fmla="*/ 1490199 w 3735018"/>
                    <a:gd name="connsiteY542" fmla="*/ 1373592 h 4531307"/>
                    <a:gd name="connsiteX543" fmla="*/ 1443484 w 3735018"/>
                    <a:gd name="connsiteY543" fmla="*/ 1324182 h 4531307"/>
                    <a:gd name="connsiteX544" fmla="*/ 1443484 w 3735018"/>
                    <a:gd name="connsiteY544" fmla="*/ 1324182 h 4531307"/>
                    <a:gd name="connsiteX545" fmla="*/ 1399285 w 3735018"/>
                    <a:gd name="connsiteY545" fmla="*/ 1301902 h 4531307"/>
                    <a:gd name="connsiteX546" fmla="*/ 1399285 w 3735018"/>
                    <a:gd name="connsiteY546" fmla="*/ 1301902 h 4531307"/>
                    <a:gd name="connsiteX547" fmla="*/ 1368920 w 3735018"/>
                    <a:gd name="connsiteY547" fmla="*/ 1286630 h 4531307"/>
                    <a:gd name="connsiteX548" fmla="*/ 1368920 w 3735018"/>
                    <a:gd name="connsiteY548" fmla="*/ 1286630 h 4531307"/>
                    <a:gd name="connsiteX549" fmla="*/ 1336040 w 3735018"/>
                    <a:gd name="connsiteY549" fmla="*/ 1256266 h 4531307"/>
                    <a:gd name="connsiteX550" fmla="*/ 1336040 w 3735018"/>
                    <a:gd name="connsiteY550" fmla="*/ 1256266 h 4531307"/>
                    <a:gd name="connsiteX551" fmla="*/ 1306574 w 3735018"/>
                    <a:gd name="connsiteY551" fmla="*/ 1216019 h 4531307"/>
                    <a:gd name="connsiteX552" fmla="*/ 1306574 w 3735018"/>
                    <a:gd name="connsiteY552" fmla="*/ 1216019 h 4531307"/>
                    <a:gd name="connsiteX553" fmla="*/ 1293817 w 3735018"/>
                    <a:gd name="connsiteY553" fmla="*/ 1195717 h 4531307"/>
                    <a:gd name="connsiteX554" fmla="*/ 1293817 w 3735018"/>
                    <a:gd name="connsiteY554" fmla="*/ 1195717 h 4531307"/>
                    <a:gd name="connsiteX555" fmla="*/ 1296153 w 3735018"/>
                    <a:gd name="connsiteY555" fmla="*/ 1190146 h 4531307"/>
                    <a:gd name="connsiteX556" fmla="*/ 1296153 w 3735018"/>
                    <a:gd name="connsiteY556" fmla="*/ 1190146 h 4531307"/>
                    <a:gd name="connsiteX557" fmla="*/ 1300286 w 3735018"/>
                    <a:gd name="connsiteY557" fmla="*/ 1183319 h 4531307"/>
                    <a:gd name="connsiteX558" fmla="*/ 1300286 w 3735018"/>
                    <a:gd name="connsiteY558" fmla="*/ 1183319 h 4531307"/>
                    <a:gd name="connsiteX559" fmla="*/ 1299028 w 3735018"/>
                    <a:gd name="connsiteY559" fmla="*/ 1182241 h 4531307"/>
                    <a:gd name="connsiteX560" fmla="*/ 1299028 w 3735018"/>
                    <a:gd name="connsiteY560" fmla="*/ 1182241 h 4531307"/>
                    <a:gd name="connsiteX561" fmla="*/ 1300465 w 3735018"/>
                    <a:gd name="connsiteY561" fmla="*/ 1179905 h 4531307"/>
                    <a:gd name="connsiteX562" fmla="*/ 1300465 w 3735018"/>
                    <a:gd name="connsiteY562" fmla="*/ 1179905 h 4531307"/>
                    <a:gd name="connsiteX563" fmla="*/ 1298848 w 3735018"/>
                    <a:gd name="connsiteY563" fmla="*/ 1179905 h 4531307"/>
                    <a:gd name="connsiteX564" fmla="*/ 1298489 w 3735018"/>
                    <a:gd name="connsiteY564" fmla="*/ 1182421 h 4531307"/>
                    <a:gd name="connsiteX565" fmla="*/ 1295614 w 3735018"/>
                    <a:gd name="connsiteY565" fmla="*/ 1184397 h 4531307"/>
                    <a:gd name="connsiteX566" fmla="*/ 1295614 w 3735018"/>
                    <a:gd name="connsiteY566" fmla="*/ 1184397 h 4531307"/>
                    <a:gd name="connsiteX567" fmla="*/ 1289326 w 3735018"/>
                    <a:gd name="connsiteY567" fmla="*/ 1188350 h 4531307"/>
                    <a:gd name="connsiteX568" fmla="*/ 1289326 w 3735018"/>
                    <a:gd name="connsiteY568" fmla="*/ 1188350 h 4531307"/>
                    <a:gd name="connsiteX569" fmla="*/ 1284115 w 3735018"/>
                    <a:gd name="connsiteY569" fmla="*/ 1187631 h 4531307"/>
                    <a:gd name="connsiteX570" fmla="*/ 1284115 w 3735018"/>
                    <a:gd name="connsiteY570" fmla="*/ 1187631 h 4531307"/>
                    <a:gd name="connsiteX571" fmla="*/ 1267765 w 3735018"/>
                    <a:gd name="connsiteY571" fmla="*/ 1173258 h 4531307"/>
                    <a:gd name="connsiteX572" fmla="*/ 1267765 w 3735018"/>
                    <a:gd name="connsiteY572" fmla="*/ 1173258 h 4531307"/>
                    <a:gd name="connsiteX573" fmla="*/ 1240994 w 3735018"/>
                    <a:gd name="connsiteY573" fmla="*/ 1138042 h 4531307"/>
                    <a:gd name="connsiteX574" fmla="*/ 1240994 w 3735018"/>
                    <a:gd name="connsiteY574" fmla="*/ 1138042 h 4531307"/>
                    <a:gd name="connsiteX575" fmla="*/ 1213684 w 3735018"/>
                    <a:gd name="connsiteY575" fmla="*/ 1093303 h 4531307"/>
                    <a:gd name="connsiteX576" fmla="*/ 1213684 w 3735018"/>
                    <a:gd name="connsiteY576" fmla="*/ 1093303 h 4531307"/>
                    <a:gd name="connsiteX577" fmla="*/ 1179007 w 3735018"/>
                    <a:gd name="connsiteY577" fmla="*/ 1026286 h 4531307"/>
                    <a:gd name="connsiteX578" fmla="*/ 1179007 w 3735018"/>
                    <a:gd name="connsiteY578" fmla="*/ 1026286 h 4531307"/>
                    <a:gd name="connsiteX579" fmla="*/ 1168586 w 3735018"/>
                    <a:gd name="connsiteY579" fmla="*/ 965916 h 4531307"/>
                    <a:gd name="connsiteX580" fmla="*/ 1168586 w 3735018"/>
                    <a:gd name="connsiteY580" fmla="*/ 965916 h 4531307"/>
                    <a:gd name="connsiteX581" fmla="*/ 1153674 w 3735018"/>
                    <a:gd name="connsiteY581" fmla="*/ 926748 h 4531307"/>
                    <a:gd name="connsiteX582" fmla="*/ 1153674 w 3735018"/>
                    <a:gd name="connsiteY582" fmla="*/ 926748 h 4531307"/>
                    <a:gd name="connsiteX583" fmla="*/ 1133371 w 3735018"/>
                    <a:gd name="connsiteY583" fmla="*/ 888118 h 4531307"/>
                    <a:gd name="connsiteX584" fmla="*/ 1133371 w 3735018"/>
                    <a:gd name="connsiteY584" fmla="*/ 888118 h 4531307"/>
                    <a:gd name="connsiteX585" fmla="*/ 1103006 w 3735018"/>
                    <a:gd name="connsiteY585" fmla="*/ 855957 h 4531307"/>
                    <a:gd name="connsiteX586" fmla="*/ 1103006 w 3735018"/>
                    <a:gd name="connsiteY586" fmla="*/ 855957 h 4531307"/>
                    <a:gd name="connsiteX587" fmla="*/ 1107139 w 3735018"/>
                    <a:gd name="connsiteY587" fmla="*/ 851824 h 4531307"/>
                    <a:gd name="connsiteX588" fmla="*/ 1107139 w 3735018"/>
                    <a:gd name="connsiteY588" fmla="*/ 851824 h 4531307"/>
                    <a:gd name="connsiteX589" fmla="*/ 1127981 w 3735018"/>
                    <a:gd name="connsiteY589" fmla="*/ 850567 h 4531307"/>
                    <a:gd name="connsiteX590" fmla="*/ 1127981 w 3735018"/>
                    <a:gd name="connsiteY590" fmla="*/ 850567 h 4531307"/>
                    <a:gd name="connsiteX591" fmla="*/ 1153135 w 3735018"/>
                    <a:gd name="connsiteY591" fmla="*/ 859910 h 4531307"/>
                    <a:gd name="connsiteX592" fmla="*/ 1153135 w 3735018"/>
                    <a:gd name="connsiteY592" fmla="*/ 859910 h 4531307"/>
                    <a:gd name="connsiteX593" fmla="*/ 1155470 w 3735018"/>
                    <a:gd name="connsiteY593" fmla="*/ 871409 h 4531307"/>
                    <a:gd name="connsiteX594" fmla="*/ 1155470 w 3735018"/>
                    <a:gd name="connsiteY594" fmla="*/ 871409 h 4531307"/>
                    <a:gd name="connsiteX595" fmla="*/ 1155290 w 3735018"/>
                    <a:gd name="connsiteY595" fmla="*/ 877697 h 4531307"/>
                    <a:gd name="connsiteX596" fmla="*/ 1155290 w 3735018"/>
                    <a:gd name="connsiteY596" fmla="*/ 877697 h 4531307"/>
                    <a:gd name="connsiteX597" fmla="*/ 1157985 w 3735018"/>
                    <a:gd name="connsiteY597" fmla="*/ 882369 h 4531307"/>
                    <a:gd name="connsiteX598" fmla="*/ 1157985 w 3735018"/>
                    <a:gd name="connsiteY598" fmla="*/ 882369 h 4531307"/>
                    <a:gd name="connsiteX599" fmla="*/ 1160321 w 3735018"/>
                    <a:gd name="connsiteY599" fmla="*/ 882548 h 4531307"/>
                    <a:gd name="connsiteX600" fmla="*/ 1160321 w 3735018"/>
                    <a:gd name="connsiteY600" fmla="*/ 882548 h 4531307"/>
                    <a:gd name="connsiteX601" fmla="*/ 1164993 w 3735018"/>
                    <a:gd name="connsiteY601" fmla="*/ 878056 h 4531307"/>
                    <a:gd name="connsiteX602" fmla="*/ 1164993 w 3735018"/>
                    <a:gd name="connsiteY602" fmla="*/ 878056 h 4531307"/>
                    <a:gd name="connsiteX603" fmla="*/ 1164454 w 3735018"/>
                    <a:gd name="connsiteY603" fmla="*/ 873924 h 4531307"/>
                    <a:gd name="connsiteX604" fmla="*/ 1164454 w 3735018"/>
                    <a:gd name="connsiteY604" fmla="*/ 873924 h 4531307"/>
                    <a:gd name="connsiteX605" fmla="*/ 1151338 w 3735018"/>
                    <a:gd name="connsiteY605" fmla="*/ 842482 h 4531307"/>
                    <a:gd name="connsiteX606" fmla="*/ 1151338 w 3735018"/>
                    <a:gd name="connsiteY606" fmla="*/ 842482 h 4531307"/>
                    <a:gd name="connsiteX607" fmla="*/ 1134448 w 3735018"/>
                    <a:gd name="connsiteY607" fmla="*/ 828287 h 4531307"/>
                    <a:gd name="connsiteX608" fmla="*/ 1134448 w 3735018"/>
                    <a:gd name="connsiteY608" fmla="*/ 828287 h 4531307"/>
                    <a:gd name="connsiteX609" fmla="*/ 1126543 w 3735018"/>
                    <a:gd name="connsiteY609" fmla="*/ 815890 h 4531307"/>
                    <a:gd name="connsiteX610" fmla="*/ 1126543 w 3735018"/>
                    <a:gd name="connsiteY610" fmla="*/ 815890 h 4531307"/>
                    <a:gd name="connsiteX611" fmla="*/ 1122949 w 3735018"/>
                    <a:gd name="connsiteY611" fmla="*/ 810680 h 4531307"/>
                    <a:gd name="connsiteX612" fmla="*/ 1122949 w 3735018"/>
                    <a:gd name="connsiteY612" fmla="*/ 810680 h 4531307"/>
                    <a:gd name="connsiteX613" fmla="*/ 1122051 w 3735018"/>
                    <a:gd name="connsiteY613" fmla="*/ 811219 h 4531307"/>
                    <a:gd name="connsiteX614" fmla="*/ 1122051 w 3735018"/>
                    <a:gd name="connsiteY614" fmla="*/ 811219 h 4531307"/>
                    <a:gd name="connsiteX615" fmla="*/ 1111990 w 3735018"/>
                    <a:gd name="connsiteY615" fmla="*/ 816788 h 4531307"/>
                    <a:gd name="connsiteX616" fmla="*/ 1111990 w 3735018"/>
                    <a:gd name="connsiteY616" fmla="*/ 816788 h 4531307"/>
                    <a:gd name="connsiteX617" fmla="*/ 1106061 w 3735018"/>
                    <a:gd name="connsiteY617" fmla="*/ 809602 h 4531307"/>
                    <a:gd name="connsiteX618" fmla="*/ 1106061 w 3735018"/>
                    <a:gd name="connsiteY618" fmla="*/ 809602 h 4531307"/>
                    <a:gd name="connsiteX619" fmla="*/ 1104443 w 3735018"/>
                    <a:gd name="connsiteY619" fmla="*/ 799899 h 4531307"/>
                    <a:gd name="connsiteX620" fmla="*/ 1104443 w 3735018"/>
                    <a:gd name="connsiteY620" fmla="*/ 799899 h 4531307"/>
                    <a:gd name="connsiteX621" fmla="*/ 1102467 w 3735018"/>
                    <a:gd name="connsiteY621" fmla="*/ 796665 h 4531307"/>
                    <a:gd name="connsiteX622" fmla="*/ 1102467 w 3735018"/>
                    <a:gd name="connsiteY622" fmla="*/ 796665 h 4531307"/>
                    <a:gd name="connsiteX623" fmla="*/ 1099233 w 3735018"/>
                    <a:gd name="connsiteY623" fmla="*/ 798282 h 4531307"/>
                    <a:gd name="connsiteX624" fmla="*/ 1099233 w 3735018"/>
                    <a:gd name="connsiteY624" fmla="*/ 798282 h 4531307"/>
                    <a:gd name="connsiteX625" fmla="*/ 1090249 w 3735018"/>
                    <a:gd name="connsiteY625" fmla="*/ 801696 h 4531307"/>
                    <a:gd name="connsiteX626" fmla="*/ 1090249 w 3735018"/>
                    <a:gd name="connsiteY626" fmla="*/ 801696 h 4531307"/>
                    <a:gd name="connsiteX627" fmla="*/ 1083602 w 3735018"/>
                    <a:gd name="connsiteY627" fmla="*/ 789478 h 4531307"/>
                    <a:gd name="connsiteX628" fmla="*/ 1083602 w 3735018"/>
                    <a:gd name="connsiteY628" fmla="*/ 789478 h 4531307"/>
                    <a:gd name="connsiteX629" fmla="*/ 1075336 w 3735018"/>
                    <a:gd name="connsiteY629" fmla="*/ 781034 h 4531307"/>
                    <a:gd name="connsiteX630" fmla="*/ 1075336 w 3735018"/>
                    <a:gd name="connsiteY630" fmla="*/ 781034 h 4531307"/>
                    <a:gd name="connsiteX631" fmla="*/ 1067970 w 3735018"/>
                    <a:gd name="connsiteY631" fmla="*/ 781573 h 4531307"/>
                    <a:gd name="connsiteX632" fmla="*/ 1067970 w 3735018"/>
                    <a:gd name="connsiteY632" fmla="*/ 781573 h 4531307"/>
                    <a:gd name="connsiteX633" fmla="*/ 1057010 w 3735018"/>
                    <a:gd name="connsiteY633" fmla="*/ 782291 h 4531307"/>
                    <a:gd name="connsiteX634" fmla="*/ 1057010 w 3735018"/>
                    <a:gd name="connsiteY634" fmla="*/ 782291 h 4531307"/>
                    <a:gd name="connsiteX635" fmla="*/ 1047667 w 3735018"/>
                    <a:gd name="connsiteY635" fmla="*/ 775823 h 4531307"/>
                    <a:gd name="connsiteX636" fmla="*/ 1047667 w 3735018"/>
                    <a:gd name="connsiteY636" fmla="*/ 775823 h 4531307"/>
                    <a:gd name="connsiteX637" fmla="*/ 1048026 w 3735018"/>
                    <a:gd name="connsiteY637" fmla="*/ 772948 h 4531307"/>
                    <a:gd name="connsiteX638" fmla="*/ 1048026 w 3735018"/>
                    <a:gd name="connsiteY638" fmla="*/ 772948 h 4531307"/>
                    <a:gd name="connsiteX639" fmla="*/ 1048385 w 3735018"/>
                    <a:gd name="connsiteY639" fmla="*/ 771152 h 4531307"/>
                    <a:gd name="connsiteX640" fmla="*/ 1048385 w 3735018"/>
                    <a:gd name="connsiteY640" fmla="*/ 771152 h 4531307"/>
                    <a:gd name="connsiteX641" fmla="*/ 1046769 w 3735018"/>
                    <a:gd name="connsiteY641" fmla="*/ 770792 h 4531307"/>
                    <a:gd name="connsiteX642" fmla="*/ 1046769 w 3735018"/>
                    <a:gd name="connsiteY642" fmla="*/ 770792 h 4531307"/>
                    <a:gd name="connsiteX643" fmla="*/ 1034910 w 3735018"/>
                    <a:gd name="connsiteY643" fmla="*/ 772409 h 4531307"/>
                    <a:gd name="connsiteX644" fmla="*/ 1034910 w 3735018"/>
                    <a:gd name="connsiteY644" fmla="*/ 772409 h 4531307"/>
                    <a:gd name="connsiteX645" fmla="*/ 1020716 w 3735018"/>
                    <a:gd name="connsiteY645" fmla="*/ 773847 h 4531307"/>
                    <a:gd name="connsiteX646" fmla="*/ 1020716 w 3735018"/>
                    <a:gd name="connsiteY646" fmla="*/ 773847 h 4531307"/>
                    <a:gd name="connsiteX647" fmla="*/ 1003827 w 3735018"/>
                    <a:gd name="connsiteY647" fmla="*/ 766480 h 4531307"/>
                    <a:gd name="connsiteX648" fmla="*/ 1003827 w 3735018"/>
                    <a:gd name="connsiteY648" fmla="*/ 766480 h 4531307"/>
                    <a:gd name="connsiteX649" fmla="*/ 991250 w 3735018"/>
                    <a:gd name="connsiteY649" fmla="*/ 739889 h 4531307"/>
                    <a:gd name="connsiteX650" fmla="*/ 991250 w 3735018"/>
                    <a:gd name="connsiteY650" fmla="*/ 739889 h 4531307"/>
                    <a:gd name="connsiteX651" fmla="*/ 991250 w 3735018"/>
                    <a:gd name="connsiteY651" fmla="*/ 739350 h 4531307"/>
                    <a:gd name="connsiteX652" fmla="*/ 991250 w 3735018"/>
                    <a:gd name="connsiteY652" fmla="*/ 739350 h 4531307"/>
                    <a:gd name="connsiteX653" fmla="*/ 992328 w 3735018"/>
                    <a:gd name="connsiteY653" fmla="*/ 724617 h 4531307"/>
                    <a:gd name="connsiteX654" fmla="*/ 992328 w 3735018"/>
                    <a:gd name="connsiteY654" fmla="*/ 724617 h 4531307"/>
                    <a:gd name="connsiteX655" fmla="*/ 982626 w 3735018"/>
                    <a:gd name="connsiteY655" fmla="*/ 732163 h 4531307"/>
                    <a:gd name="connsiteX656" fmla="*/ 982626 w 3735018"/>
                    <a:gd name="connsiteY656" fmla="*/ 732163 h 4531307"/>
                    <a:gd name="connsiteX657" fmla="*/ 975798 w 3735018"/>
                    <a:gd name="connsiteY657" fmla="*/ 726234 h 4531307"/>
                    <a:gd name="connsiteX658" fmla="*/ 975798 w 3735018"/>
                    <a:gd name="connsiteY658" fmla="*/ 726234 h 4531307"/>
                    <a:gd name="connsiteX659" fmla="*/ 966455 w 3735018"/>
                    <a:gd name="connsiteY659" fmla="*/ 711321 h 4531307"/>
                    <a:gd name="connsiteX660" fmla="*/ 966455 w 3735018"/>
                    <a:gd name="connsiteY660" fmla="*/ 711321 h 4531307"/>
                    <a:gd name="connsiteX661" fmla="*/ 946691 w 3735018"/>
                    <a:gd name="connsiteY661" fmla="*/ 700900 h 4531307"/>
                    <a:gd name="connsiteX662" fmla="*/ 946691 w 3735018"/>
                    <a:gd name="connsiteY662" fmla="*/ 700900 h 4531307"/>
                    <a:gd name="connsiteX663" fmla="*/ 949027 w 3735018"/>
                    <a:gd name="connsiteY663" fmla="*/ 697486 h 4531307"/>
                    <a:gd name="connsiteX664" fmla="*/ 949027 w 3735018"/>
                    <a:gd name="connsiteY664" fmla="*/ 697486 h 4531307"/>
                    <a:gd name="connsiteX665" fmla="*/ 952800 w 3735018"/>
                    <a:gd name="connsiteY665" fmla="*/ 696768 h 4531307"/>
                    <a:gd name="connsiteX666" fmla="*/ 952800 w 3735018"/>
                    <a:gd name="connsiteY666" fmla="*/ 696768 h 4531307"/>
                    <a:gd name="connsiteX667" fmla="*/ 967174 w 3735018"/>
                    <a:gd name="connsiteY667" fmla="*/ 699642 h 4531307"/>
                    <a:gd name="connsiteX668" fmla="*/ 967174 w 3735018"/>
                    <a:gd name="connsiteY668" fmla="*/ 699642 h 4531307"/>
                    <a:gd name="connsiteX669" fmla="*/ 967533 w 3735018"/>
                    <a:gd name="connsiteY669" fmla="*/ 699822 h 4531307"/>
                    <a:gd name="connsiteX670" fmla="*/ 967713 w 3735018"/>
                    <a:gd name="connsiteY670" fmla="*/ 698924 h 4531307"/>
                    <a:gd name="connsiteX671" fmla="*/ 967713 w 3735018"/>
                    <a:gd name="connsiteY671" fmla="*/ 698924 h 4531307"/>
                    <a:gd name="connsiteX672" fmla="*/ 967713 w 3735018"/>
                    <a:gd name="connsiteY672" fmla="*/ 698205 h 4531307"/>
                    <a:gd name="connsiteX673" fmla="*/ 967713 w 3735018"/>
                    <a:gd name="connsiteY673" fmla="*/ 698205 h 4531307"/>
                    <a:gd name="connsiteX674" fmla="*/ 953519 w 3735018"/>
                    <a:gd name="connsiteY674" fmla="*/ 691557 h 4531307"/>
                    <a:gd name="connsiteX675" fmla="*/ 953519 w 3735018"/>
                    <a:gd name="connsiteY675" fmla="*/ 691557 h 4531307"/>
                    <a:gd name="connsiteX676" fmla="*/ 945973 w 3735018"/>
                    <a:gd name="connsiteY676" fmla="*/ 690479 h 4531307"/>
                    <a:gd name="connsiteX677" fmla="*/ 945973 w 3735018"/>
                    <a:gd name="connsiteY677" fmla="*/ 690479 h 4531307"/>
                    <a:gd name="connsiteX678" fmla="*/ 939145 w 3735018"/>
                    <a:gd name="connsiteY678" fmla="*/ 690838 h 4531307"/>
                    <a:gd name="connsiteX679" fmla="*/ 939145 w 3735018"/>
                    <a:gd name="connsiteY679" fmla="*/ 690838 h 4531307"/>
                    <a:gd name="connsiteX680" fmla="*/ 935731 w 3735018"/>
                    <a:gd name="connsiteY680" fmla="*/ 690479 h 4531307"/>
                    <a:gd name="connsiteX681" fmla="*/ 935731 w 3735018"/>
                    <a:gd name="connsiteY681" fmla="*/ 690479 h 4531307"/>
                    <a:gd name="connsiteX682" fmla="*/ 935731 w 3735018"/>
                    <a:gd name="connsiteY682" fmla="*/ 690479 h 4531307"/>
                    <a:gd name="connsiteX683" fmla="*/ 935731 w 3735018"/>
                    <a:gd name="connsiteY683" fmla="*/ 690479 h 4531307"/>
                    <a:gd name="connsiteX684" fmla="*/ 935731 w 3735018"/>
                    <a:gd name="connsiteY684" fmla="*/ 690479 h 4531307"/>
                    <a:gd name="connsiteX685" fmla="*/ 935731 w 3735018"/>
                    <a:gd name="connsiteY685" fmla="*/ 690479 h 4531307"/>
                    <a:gd name="connsiteX686" fmla="*/ 935731 w 3735018"/>
                    <a:gd name="connsiteY686" fmla="*/ 690479 h 4531307"/>
                    <a:gd name="connsiteX687" fmla="*/ 935552 w 3735018"/>
                    <a:gd name="connsiteY687" fmla="*/ 690479 h 4531307"/>
                    <a:gd name="connsiteX688" fmla="*/ 935552 w 3735018"/>
                    <a:gd name="connsiteY688" fmla="*/ 690479 h 4531307"/>
                    <a:gd name="connsiteX689" fmla="*/ 903570 w 3735018"/>
                    <a:gd name="connsiteY689" fmla="*/ 672332 h 4531307"/>
                    <a:gd name="connsiteX690" fmla="*/ 903570 w 3735018"/>
                    <a:gd name="connsiteY690" fmla="*/ 672332 h 4531307"/>
                    <a:gd name="connsiteX691" fmla="*/ 879674 w 3735018"/>
                    <a:gd name="connsiteY691" fmla="*/ 653826 h 4531307"/>
                    <a:gd name="connsiteX692" fmla="*/ 879674 w 3735018"/>
                    <a:gd name="connsiteY692" fmla="*/ 653826 h 4531307"/>
                    <a:gd name="connsiteX693" fmla="*/ 871409 w 3735018"/>
                    <a:gd name="connsiteY693" fmla="*/ 636038 h 4531307"/>
                    <a:gd name="connsiteX694" fmla="*/ 871409 w 3735018"/>
                    <a:gd name="connsiteY694" fmla="*/ 636038 h 4531307"/>
                    <a:gd name="connsiteX695" fmla="*/ 856855 w 3735018"/>
                    <a:gd name="connsiteY695" fmla="*/ 621305 h 4531307"/>
                    <a:gd name="connsiteX696" fmla="*/ 856855 w 3735018"/>
                    <a:gd name="connsiteY696" fmla="*/ 621305 h 4531307"/>
                    <a:gd name="connsiteX697" fmla="*/ 856316 w 3735018"/>
                    <a:gd name="connsiteY697" fmla="*/ 621485 h 4531307"/>
                    <a:gd name="connsiteX698" fmla="*/ 856316 w 3735018"/>
                    <a:gd name="connsiteY698" fmla="*/ 621485 h 4531307"/>
                    <a:gd name="connsiteX699" fmla="*/ 848231 w 3735018"/>
                    <a:gd name="connsiteY699" fmla="*/ 639273 h 4531307"/>
                    <a:gd name="connsiteX700" fmla="*/ 848231 w 3735018"/>
                    <a:gd name="connsiteY700" fmla="*/ 639273 h 4531307"/>
                    <a:gd name="connsiteX701" fmla="*/ 843560 w 3735018"/>
                    <a:gd name="connsiteY701" fmla="*/ 642507 h 4531307"/>
                    <a:gd name="connsiteX702" fmla="*/ 843560 w 3735018"/>
                    <a:gd name="connsiteY702" fmla="*/ 642507 h 4531307"/>
                    <a:gd name="connsiteX703" fmla="*/ 839966 w 3735018"/>
                    <a:gd name="connsiteY703" fmla="*/ 638913 h 4531307"/>
                    <a:gd name="connsiteX704" fmla="*/ 839966 w 3735018"/>
                    <a:gd name="connsiteY704" fmla="*/ 638913 h 4531307"/>
                    <a:gd name="connsiteX705" fmla="*/ 839607 w 3735018"/>
                    <a:gd name="connsiteY705" fmla="*/ 634421 h 4531307"/>
                    <a:gd name="connsiteX706" fmla="*/ 839607 w 3735018"/>
                    <a:gd name="connsiteY706" fmla="*/ 634421 h 4531307"/>
                    <a:gd name="connsiteX707" fmla="*/ 839787 w 3735018"/>
                    <a:gd name="connsiteY707" fmla="*/ 627055 h 4531307"/>
                    <a:gd name="connsiteX708" fmla="*/ 839787 w 3735018"/>
                    <a:gd name="connsiteY708" fmla="*/ 627055 h 4531307"/>
                    <a:gd name="connsiteX709" fmla="*/ 839787 w 3735018"/>
                    <a:gd name="connsiteY709" fmla="*/ 626516 h 4531307"/>
                    <a:gd name="connsiteX710" fmla="*/ 839787 w 3735018"/>
                    <a:gd name="connsiteY710" fmla="*/ 626516 h 4531307"/>
                    <a:gd name="connsiteX711" fmla="*/ 842662 w 3735018"/>
                    <a:gd name="connsiteY711" fmla="*/ 612861 h 4531307"/>
                    <a:gd name="connsiteX712" fmla="*/ 842662 w 3735018"/>
                    <a:gd name="connsiteY712" fmla="*/ 612861 h 4531307"/>
                    <a:gd name="connsiteX713" fmla="*/ 842302 w 3735018"/>
                    <a:gd name="connsiteY713" fmla="*/ 612142 h 4531307"/>
                    <a:gd name="connsiteX714" fmla="*/ 842302 w 3735018"/>
                    <a:gd name="connsiteY714" fmla="*/ 612142 h 4531307"/>
                    <a:gd name="connsiteX715" fmla="*/ 841584 w 3735018"/>
                    <a:gd name="connsiteY715" fmla="*/ 612142 h 4531307"/>
                    <a:gd name="connsiteX716" fmla="*/ 841584 w 3735018"/>
                    <a:gd name="connsiteY716" fmla="*/ 612142 h 4531307"/>
                    <a:gd name="connsiteX717" fmla="*/ 815531 w 3735018"/>
                    <a:gd name="connsiteY717" fmla="*/ 600823 h 4531307"/>
                    <a:gd name="connsiteX718" fmla="*/ 815531 w 3735018"/>
                    <a:gd name="connsiteY718" fmla="*/ 600823 h 4531307"/>
                    <a:gd name="connsiteX719" fmla="*/ 801157 w 3735018"/>
                    <a:gd name="connsiteY719" fmla="*/ 589144 h 4531307"/>
                    <a:gd name="connsiteX720" fmla="*/ 801157 w 3735018"/>
                    <a:gd name="connsiteY720" fmla="*/ 589144 h 4531307"/>
                    <a:gd name="connsiteX721" fmla="*/ 797744 w 3735018"/>
                    <a:gd name="connsiteY721" fmla="*/ 589503 h 4531307"/>
                    <a:gd name="connsiteX722" fmla="*/ 797744 w 3735018"/>
                    <a:gd name="connsiteY722" fmla="*/ 589503 h 4531307"/>
                    <a:gd name="connsiteX723" fmla="*/ 794330 w 3735018"/>
                    <a:gd name="connsiteY723" fmla="*/ 589863 h 4531307"/>
                    <a:gd name="connsiteX724" fmla="*/ 794330 w 3735018"/>
                    <a:gd name="connsiteY724" fmla="*/ 589863 h 4531307"/>
                    <a:gd name="connsiteX725" fmla="*/ 791096 w 3735018"/>
                    <a:gd name="connsiteY725" fmla="*/ 588965 h 4531307"/>
                    <a:gd name="connsiteX726" fmla="*/ 791096 w 3735018"/>
                    <a:gd name="connsiteY726" fmla="*/ 588965 h 4531307"/>
                    <a:gd name="connsiteX727" fmla="*/ 789658 w 3735018"/>
                    <a:gd name="connsiteY727" fmla="*/ 585910 h 4531307"/>
                    <a:gd name="connsiteX728" fmla="*/ 789658 w 3735018"/>
                    <a:gd name="connsiteY728" fmla="*/ 585910 h 4531307"/>
                    <a:gd name="connsiteX729" fmla="*/ 790556 w 3735018"/>
                    <a:gd name="connsiteY729" fmla="*/ 577825 h 4531307"/>
                    <a:gd name="connsiteX730" fmla="*/ 790556 w 3735018"/>
                    <a:gd name="connsiteY730" fmla="*/ 577825 h 4531307"/>
                    <a:gd name="connsiteX731" fmla="*/ 790556 w 3735018"/>
                    <a:gd name="connsiteY731" fmla="*/ 577645 h 4531307"/>
                    <a:gd name="connsiteX732" fmla="*/ 790556 w 3735018"/>
                    <a:gd name="connsiteY732" fmla="*/ 577645 h 4531307"/>
                    <a:gd name="connsiteX733" fmla="*/ 790556 w 3735018"/>
                    <a:gd name="connsiteY733" fmla="*/ 577466 h 4531307"/>
                    <a:gd name="connsiteX734" fmla="*/ 790556 w 3735018"/>
                    <a:gd name="connsiteY734" fmla="*/ 577466 h 4531307"/>
                    <a:gd name="connsiteX735" fmla="*/ 790556 w 3735018"/>
                    <a:gd name="connsiteY735" fmla="*/ 573872 h 4531307"/>
                    <a:gd name="connsiteX736" fmla="*/ 790556 w 3735018"/>
                    <a:gd name="connsiteY736" fmla="*/ 573872 h 4531307"/>
                    <a:gd name="connsiteX737" fmla="*/ 781573 w 3735018"/>
                    <a:gd name="connsiteY737" fmla="*/ 562732 h 4531307"/>
                    <a:gd name="connsiteX738" fmla="*/ 781573 w 3735018"/>
                    <a:gd name="connsiteY738" fmla="*/ 562732 h 4531307"/>
                    <a:gd name="connsiteX739" fmla="*/ 750849 w 3735018"/>
                    <a:gd name="connsiteY739" fmla="*/ 555905 h 4531307"/>
                    <a:gd name="connsiteX740" fmla="*/ 750849 w 3735018"/>
                    <a:gd name="connsiteY740" fmla="*/ 555905 h 4531307"/>
                    <a:gd name="connsiteX741" fmla="*/ 731624 w 3735018"/>
                    <a:gd name="connsiteY741" fmla="*/ 536680 h 4531307"/>
                    <a:gd name="connsiteX742" fmla="*/ 731624 w 3735018"/>
                    <a:gd name="connsiteY742" fmla="*/ 536680 h 4531307"/>
                    <a:gd name="connsiteX743" fmla="*/ 724617 w 3735018"/>
                    <a:gd name="connsiteY743" fmla="*/ 531290 h 4531307"/>
                    <a:gd name="connsiteX744" fmla="*/ 724617 w 3735018"/>
                    <a:gd name="connsiteY744" fmla="*/ 531290 h 4531307"/>
                    <a:gd name="connsiteX745" fmla="*/ 724437 w 3735018"/>
                    <a:gd name="connsiteY745" fmla="*/ 531469 h 4531307"/>
                    <a:gd name="connsiteX746" fmla="*/ 725336 w 3735018"/>
                    <a:gd name="connsiteY746" fmla="*/ 534165 h 4531307"/>
                    <a:gd name="connsiteX747" fmla="*/ 725336 w 3735018"/>
                    <a:gd name="connsiteY747" fmla="*/ 534165 h 4531307"/>
                    <a:gd name="connsiteX748" fmla="*/ 743842 w 3735018"/>
                    <a:gd name="connsiteY748" fmla="*/ 554827 h 4531307"/>
                    <a:gd name="connsiteX749" fmla="*/ 743842 w 3735018"/>
                    <a:gd name="connsiteY749" fmla="*/ 554827 h 4531307"/>
                    <a:gd name="connsiteX750" fmla="*/ 741865 w 3735018"/>
                    <a:gd name="connsiteY750" fmla="*/ 558600 h 4531307"/>
                    <a:gd name="connsiteX751" fmla="*/ 741865 w 3735018"/>
                    <a:gd name="connsiteY751" fmla="*/ 558600 h 4531307"/>
                    <a:gd name="connsiteX752" fmla="*/ 737014 w 3735018"/>
                    <a:gd name="connsiteY752" fmla="*/ 560217 h 4531307"/>
                    <a:gd name="connsiteX753" fmla="*/ 737014 w 3735018"/>
                    <a:gd name="connsiteY753" fmla="*/ 560217 h 4531307"/>
                    <a:gd name="connsiteX754" fmla="*/ 721383 w 3735018"/>
                    <a:gd name="connsiteY754" fmla="*/ 550515 h 4531307"/>
                    <a:gd name="connsiteX755" fmla="*/ 721383 w 3735018"/>
                    <a:gd name="connsiteY755" fmla="*/ 550515 h 4531307"/>
                    <a:gd name="connsiteX756" fmla="*/ 704673 w 3735018"/>
                    <a:gd name="connsiteY756" fmla="*/ 541890 h 4531307"/>
                    <a:gd name="connsiteX757" fmla="*/ 704673 w 3735018"/>
                    <a:gd name="connsiteY757" fmla="*/ 541890 h 4531307"/>
                    <a:gd name="connsiteX758" fmla="*/ 701260 w 3735018"/>
                    <a:gd name="connsiteY758" fmla="*/ 542070 h 4531307"/>
                    <a:gd name="connsiteX759" fmla="*/ 701260 w 3735018"/>
                    <a:gd name="connsiteY759" fmla="*/ 542070 h 4531307"/>
                    <a:gd name="connsiteX760" fmla="*/ 701439 w 3735018"/>
                    <a:gd name="connsiteY760" fmla="*/ 542250 h 4531307"/>
                    <a:gd name="connsiteX761" fmla="*/ 701439 w 3735018"/>
                    <a:gd name="connsiteY761" fmla="*/ 542250 h 4531307"/>
                    <a:gd name="connsiteX762" fmla="*/ 705752 w 3735018"/>
                    <a:gd name="connsiteY762" fmla="*/ 544945 h 4531307"/>
                    <a:gd name="connsiteX763" fmla="*/ 705752 w 3735018"/>
                    <a:gd name="connsiteY763" fmla="*/ 544945 h 4531307"/>
                    <a:gd name="connsiteX764" fmla="*/ 720125 w 3735018"/>
                    <a:gd name="connsiteY764" fmla="*/ 560756 h 4531307"/>
                    <a:gd name="connsiteX765" fmla="*/ 720125 w 3735018"/>
                    <a:gd name="connsiteY765" fmla="*/ 560756 h 4531307"/>
                    <a:gd name="connsiteX766" fmla="*/ 718688 w 3735018"/>
                    <a:gd name="connsiteY766" fmla="*/ 565787 h 4531307"/>
                    <a:gd name="connsiteX767" fmla="*/ 718688 w 3735018"/>
                    <a:gd name="connsiteY767" fmla="*/ 565787 h 4531307"/>
                    <a:gd name="connsiteX768" fmla="*/ 711501 w 3735018"/>
                    <a:gd name="connsiteY768" fmla="*/ 570638 h 4531307"/>
                    <a:gd name="connsiteX769" fmla="*/ 711501 w 3735018"/>
                    <a:gd name="connsiteY769" fmla="*/ 570638 h 4531307"/>
                    <a:gd name="connsiteX770" fmla="*/ 697127 w 3735018"/>
                    <a:gd name="connsiteY770" fmla="*/ 565607 h 4531307"/>
                    <a:gd name="connsiteX771" fmla="*/ 697127 w 3735018"/>
                    <a:gd name="connsiteY771" fmla="*/ 565607 h 4531307"/>
                    <a:gd name="connsiteX772" fmla="*/ 670356 w 3735018"/>
                    <a:gd name="connsiteY772" fmla="*/ 545125 h 4531307"/>
                    <a:gd name="connsiteX773" fmla="*/ 670356 w 3735018"/>
                    <a:gd name="connsiteY773" fmla="*/ 545125 h 4531307"/>
                    <a:gd name="connsiteX774" fmla="*/ 670356 w 3735018"/>
                    <a:gd name="connsiteY774" fmla="*/ 544586 h 4531307"/>
                    <a:gd name="connsiteX775" fmla="*/ 670356 w 3735018"/>
                    <a:gd name="connsiteY775" fmla="*/ 544586 h 4531307"/>
                    <a:gd name="connsiteX776" fmla="*/ 674848 w 3735018"/>
                    <a:gd name="connsiteY776" fmla="*/ 526259 h 4531307"/>
                    <a:gd name="connsiteX777" fmla="*/ 674848 w 3735018"/>
                    <a:gd name="connsiteY777" fmla="*/ 526259 h 4531307"/>
                    <a:gd name="connsiteX778" fmla="*/ 673770 w 3735018"/>
                    <a:gd name="connsiteY778" fmla="*/ 523744 h 4531307"/>
                    <a:gd name="connsiteX779" fmla="*/ 673770 w 3735018"/>
                    <a:gd name="connsiteY779" fmla="*/ 523744 h 4531307"/>
                    <a:gd name="connsiteX780" fmla="*/ 665685 w 3735018"/>
                    <a:gd name="connsiteY780" fmla="*/ 520150 h 4531307"/>
                    <a:gd name="connsiteX781" fmla="*/ 665685 w 3735018"/>
                    <a:gd name="connsiteY781" fmla="*/ 520150 h 4531307"/>
                    <a:gd name="connsiteX782" fmla="*/ 664966 w 3735018"/>
                    <a:gd name="connsiteY782" fmla="*/ 520150 h 4531307"/>
                    <a:gd name="connsiteX783" fmla="*/ 664966 w 3735018"/>
                    <a:gd name="connsiteY783" fmla="*/ 520150 h 4531307"/>
                    <a:gd name="connsiteX784" fmla="*/ 665685 w 3735018"/>
                    <a:gd name="connsiteY784" fmla="*/ 521588 h 4531307"/>
                    <a:gd name="connsiteX785" fmla="*/ 665685 w 3735018"/>
                    <a:gd name="connsiteY785" fmla="*/ 521588 h 4531307"/>
                    <a:gd name="connsiteX786" fmla="*/ 668739 w 3735018"/>
                    <a:gd name="connsiteY786" fmla="*/ 529493 h 4531307"/>
                    <a:gd name="connsiteX787" fmla="*/ 668739 w 3735018"/>
                    <a:gd name="connsiteY787" fmla="*/ 529493 h 4531307"/>
                    <a:gd name="connsiteX788" fmla="*/ 659576 w 3735018"/>
                    <a:gd name="connsiteY788" fmla="*/ 542789 h 4531307"/>
                    <a:gd name="connsiteX789" fmla="*/ 659576 w 3735018"/>
                    <a:gd name="connsiteY789" fmla="*/ 542789 h 4531307"/>
                    <a:gd name="connsiteX790" fmla="*/ 649155 w 3735018"/>
                    <a:gd name="connsiteY790" fmla="*/ 544945 h 4531307"/>
                    <a:gd name="connsiteX791" fmla="*/ 649155 w 3735018"/>
                    <a:gd name="connsiteY791" fmla="*/ 544945 h 4531307"/>
                    <a:gd name="connsiteX792" fmla="*/ 635140 w 3735018"/>
                    <a:gd name="connsiteY792" fmla="*/ 536321 h 4531307"/>
                    <a:gd name="connsiteX793" fmla="*/ 635140 w 3735018"/>
                    <a:gd name="connsiteY793" fmla="*/ 536321 h 4531307"/>
                    <a:gd name="connsiteX794" fmla="*/ 632804 w 3735018"/>
                    <a:gd name="connsiteY794" fmla="*/ 529673 h 4531307"/>
                    <a:gd name="connsiteX795" fmla="*/ 632804 w 3735018"/>
                    <a:gd name="connsiteY795" fmla="*/ 529673 h 4531307"/>
                    <a:gd name="connsiteX796" fmla="*/ 638914 w 3735018"/>
                    <a:gd name="connsiteY796" fmla="*/ 522486 h 4531307"/>
                    <a:gd name="connsiteX797" fmla="*/ 638914 w 3735018"/>
                    <a:gd name="connsiteY797" fmla="*/ 522486 h 4531307"/>
                    <a:gd name="connsiteX798" fmla="*/ 639093 w 3735018"/>
                    <a:gd name="connsiteY798" fmla="*/ 521228 h 4531307"/>
                    <a:gd name="connsiteX799" fmla="*/ 639093 w 3735018"/>
                    <a:gd name="connsiteY799" fmla="*/ 521228 h 4531307"/>
                    <a:gd name="connsiteX800" fmla="*/ 631547 w 3735018"/>
                    <a:gd name="connsiteY800" fmla="*/ 516557 h 4531307"/>
                    <a:gd name="connsiteX801" fmla="*/ 631547 w 3735018"/>
                    <a:gd name="connsiteY801" fmla="*/ 516557 h 4531307"/>
                    <a:gd name="connsiteX802" fmla="*/ 626696 w 3735018"/>
                    <a:gd name="connsiteY802" fmla="*/ 518713 h 4531307"/>
                    <a:gd name="connsiteX803" fmla="*/ 626696 w 3735018"/>
                    <a:gd name="connsiteY803" fmla="*/ 518713 h 4531307"/>
                    <a:gd name="connsiteX804" fmla="*/ 608549 w 3735018"/>
                    <a:gd name="connsiteY804" fmla="*/ 532368 h 4531307"/>
                    <a:gd name="connsiteX805" fmla="*/ 608549 w 3735018"/>
                    <a:gd name="connsiteY805" fmla="*/ 532368 h 4531307"/>
                    <a:gd name="connsiteX806" fmla="*/ 608369 w 3735018"/>
                    <a:gd name="connsiteY806" fmla="*/ 532368 h 4531307"/>
                    <a:gd name="connsiteX807" fmla="*/ 576568 w 3735018"/>
                    <a:gd name="connsiteY807" fmla="*/ 525181 h 4531307"/>
                    <a:gd name="connsiteX808" fmla="*/ 576568 w 3735018"/>
                    <a:gd name="connsiteY808" fmla="*/ 525181 h 4531307"/>
                    <a:gd name="connsiteX809" fmla="*/ 566506 w 3735018"/>
                    <a:gd name="connsiteY809" fmla="*/ 520689 h 4531307"/>
                    <a:gd name="connsiteX810" fmla="*/ 566506 w 3735018"/>
                    <a:gd name="connsiteY810" fmla="*/ 520689 h 4531307"/>
                    <a:gd name="connsiteX811" fmla="*/ 560936 w 3735018"/>
                    <a:gd name="connsiteY811" fmla="*/ 522845 h 4531307"/>
                    <a:gd name="connsiteX812" fmla="*/ 560936 w 3735018"/>
                    <a:gd name="connsiteY812" fmla="*/ 522845 h 4531307"/>
                    <a:gd name="connsiteX813" fmla="*/ 541351 w 3735018"/>
                    <a:gd name="connsiteY813" fmla="*/ 527157 h 4531307"/>
                    <a:gd name="connsiteX814" fmla="*/ 541351 w 3735018"/>
                    <a:gd name="connsiteY814" fmla="*/ 527157 h 4531307"/>
                    <a:gd name="connsiteX815" fmla="*/ 541172 w 3735018"/>
                    <a:gd name="connsiteY815" fmla="*/ 527157 h 4531307"/>
                    <a:gd name="connsiteX816" fmla="*/ 485294 w 3735018"/>
                    <a:gd name="connsiteY816" fmla="*/ 513143 h 4531307"/>
                    <a:gd name="connsiteX817" fmla="*/ 485294 w 3735018"/>
                    <a:gd name="connsiteY817" fmla="*/ 513143 h 4531307"/>
                    <a:gd name="connsiteX818" fmla="*/ 477209 w 3735018"/>
                    <a:gd name="connsiteY818" fmla="*/ 499129 h 4531307"/>
                    <a:gd name="connsiteX819" fmla="*/ 477209 w 3735018"/>
                    <a:gd name="connsiteY819" fmla="*/ 499129 h 4531307"/>
                    <a:gd name="connsiteX820" fmla="*/ 477209 w 3735018"/>
                    <a:gd name="connsiteY820" fmla="*/ 498769 h 4531307"/>
                    <a:gd name="connsiteX821" fmla="*/ 474513 w 3735018"/>
                    <a:gd name="connsiteY821" fmla="*/ 501464 h 4531307"/>
                    <a:gd name="connsiteX822" fmla="*/ 474513 w 3735018"/>
                    <a:gd name="connsiteY822" fmla="*/ 501464 h 4531307"/>
                    <a:gd name="connsiteX823" fmla="*/ 463374 w 3735018"/>
                    <a:gd name="connsiteY823" fmla="*/ 510448 h 4531307"/>
                    <a:gd name="connsiteX824" fmla="*/ 463374 w 3735018"/>
                    <a:gd name="connsiteY824" fmla="*/ 510448 h 4531307"/>
                    <a:gd name="connsiteX825" fmla="*/ 455468 w 3735018"/>
                    <a:gd name="connsiteY825" fmla="*/ 505956 h 4531307"/>
                    <a:gd name="connsiteX826" fmla="*/ 455468 w 3735018"/>
                    <a:gd name="connsiteY826" fmla="*/ 505956 h 4531307"/>
                    <a:gd name="connsiteX827" fmla="*/ 449360 w 3735018"/>
                    <a:gd name="connsiteY827" fmla="*/ 494637 h 4531307"/>
                    <a:gd name="connsiteX828" fmla="*/ 449360 w 3735018"/>
                    <a:gd name="connsiteY828" fmla="*/ 494637 h 4531307"/>
                    <a:gd name="connsiteX829" fmla="*/ 446665 w 3735018"/>
                    <a:gd name="connsiteY829" fmla="*/ 496433 h 4531307"/>
                    <a:gd name="connsiteX830" fmla="*/ 446665 w 3735018"/>
                    <a:gd name="connsiteY830" fmla="*/ 496433 h 4531307"/>
                    <a:gd name="connsiteX831" fmla="*/ 436962 w 3735018"/>
                    <a:gd name="connsiteY831" fmla="*/ 508831 h 4531307"/>
                    <a:gd name="connsiteX832" fmla="*/ 436962 w 3735018"/>
                    <a:gd name="connsiteY832" fmla="*/ 508831 h 4531307"/>
                    <a:gd name="connsiteX833" fmla="*/ 440196 w 3735018"/>
                    <a:gd name="connsiteY833" fmla="*/ 510448 h 4531307"/>
                    <a:gd name="connsiteX834" fmla="*/ 440196 w 3735018"/>
                    <a:gd name="connsiteY834" fmla="*/ 510448 h 4531307"/>
                    <a:gd name="connsiteX835" fmla="*/ 455828 w 3735018"/>
                    <a:gd name="connsiteY835" fmla="*/ 528415 h 4531307"/>
                    <a:gd name="connsiteX836" fmla="*/ 455828 w 3735018"/>
                    <a:gd name="connsiteY836" fmla="*/ 528415 h 4531307"/>
                    <a:gd name="connsiteX837" fmla="*/ 455648 w 3735018"/>
                    <a:gd name="connsiteY837" fmla="*/ 531829 h 4531307"/>
                    <a:gd name="connsiteX838" fmla="*/ 455648 w 3735018"/>
                    <a:gd name="connsiteY838" fmla="*/ 531829 h 4531307"/>
                    <a:gd name="connsiteX839" fmla="*/ 448102 w 3735018"/>
                    <a:gd name="connsiteY839" fmla="*/ 549437 h 4531307"/>
                    <a:gd name="connsiteX840" fmla="*/ 448102 w 3735018"/>
                    <a:gd name="connsiteY840" fmla="*/ 549437 h 4531307"/>
                    <a:gd name="connsiteX841" fmla="*/ 442712 w 3735018"/>
                    <a:gd name="connsiteY841" fmla="*/ 547101 h 4531307"/>
                    <a:gd name="connsiteX842" fmla="*/ 442712 w 3735018"/>
                    <a:gd name="connsiteY842" fmla="*/ 547101 h 4531307"/>
                    <a:gd name="connsiteX843" fmla="*/ 434267 w 3735018"/>
                    <a:gd name="connsiteY843" fmla="*/ 538117 h 4531307"/>
                    <a:gd name="connsiteX844" fmla="*/ 434267 w 3735018"/>
                    <a:gd name="connsiteY844" fmla="*/ 538117 h 4531307"/>
                    <a:gd name="connsiteX845" fmla="*/ 433009 w 3735018"/>
                    <a:gd name="connsiteY845" fmla="*/ 540633 h 4531307"/>
                    <a:gd name="connsiteX846" fmla="*/ 433009 w 3735018"/>
                    <a:gd name="connsiteY846" fmla="*/ 540633 h 4531307"/>
                    <a:gd name="connsiteX847" fmla="*/ 415761 w 3735018"/>
                    <a:gd name="connsiteY847" fmla="*/ 560936 h 4531307"/>
                    <a:gd name="connsiteX848" fmla="*/ 415761 w 3735018"/>
                    <a:gd name="connsiteY848" fmla="*/ 560936 h 4531307"/>
                    <a:gd name="connsiteX849" fmla="*/ 400848 w 3735018"/>
                    <a:gd name="connsiteY849" fmla="*/ 573513 h 4531307"/>
                    <a:gd name="connsiteX850" fmla="*/ 400848 w 3735018"/>
                    <a:gd name="connsiteY850" fmla="*/ 573513 h 4531307"/>
                    <a:gd name="connsiteX851" fmla="*/ 394739 w 3735018"/>
                    <a:gd name="connsiteY851" fmla="*/ 570818 h 4531307"/>
                    <a:gd name="connsiteX852" fmla="*/ 394739 w 3735018"/>
                    <a:gd name="connsiteY852" fmla="*/ 570818 h 4531307"/>
                    <a:gd name="connsiteX853" fmla="*/ 390068 w 3735018"/>
                    <a:gd name="connsiteY853" fmla="*/ 542789 h 4531307"/>
                    <a:gd name="connsiteX854" fmla="*/ 390068 w 3735018"/>
                    <a:gd name="connsiteY854" fmla="*/ 542789 h 4531307"/>
                    <a:gd name="connsiteX855" fmla="*/ 388091 w 3735018"/>
                    <a:gd name="connsiteY855" fmla="*/ 524103 h 4531307"/>
                    <a:gd name="connsiteX856" fmla="*/ 388091 w 3735018"/>
                    <a:gd name="connsiteY856" fmla="*/ 524103 h 4531307"/>
                    <a:gd name="connsiteX857" fmla="*/ 397075 w 3735018"/>
                    <a:gd name="connsiteY857" fmla="*/ 509550 h 4531307"/>
                    <a:gd name="connsiteX858" fmla="*/ 397075 w 3735018"/>
                    <a:gd name="connsiteY858" fmla="*/ 509550 h 4531307"/>
                    <a:gd name="connsiteX859" fmla="*/ 397794 w 3735018"/>
                    <a:gd name="connsiteY859" fmla="*/ 509370 h 4531307"/>
                    <a:gd name="connsiteX860" fmla="*/ 397794 w 3735018"/>
                    <a:gd name="connsiteY860" fmla="*/ 509370 h 4531307"/>
                    <a:gd name="connsiteX861" fmla="*/ 411269 w 3735018"/>
                    <a:gd name="connsiteY861" fmla="*/ 509909 h 4531307"/>
                    <a:gd name="connsiteX862" fmla="*/ 411269 w 3735018"/>
                    <a:gd name="connsiteY862" fmla="*/ 509909 h 4531307"/>
                    <a:gd name="connsiteX863" fmla="*/ 417558 w 3735018"/>
                    <a:gd name="connsiteY863" fmla="*/ 507932 h 4531307"/>
                    <a:gd name="connsiteX864" fmla="*/ 417558 w 3735018"/>
                    <a:gd name="connsiteY864" fmla="*/ 507932 h 4531307"/>
                    <a:gd name="connsiteX865" fmla="*/ 417558 w 3735018"/>
                    <a:gd name="connsiteY865" fmla="*/ 507393 h 4531307"/>
                    <a:gd name="connsiteX866" fmla="*/ 417558 w 3735018"/>
                    <a:gd name="connsiteY866" fmla="*/ 507393 h 4531307"/>
                    <a:gd name="connsiteX867" fmla="*/ 410011 w 3735018"/>
                    <a:gd name="connsiteY867" fmla="*/ 500386 h 4531307"/>
                    <a:gd name="connsiteX868" fmla="*/ 410011 w 3735018"/>
                    <a:gd name="connsiteY868" fmla="*/ 500386 h 4531307"/>
                    <a:gd name="connsiteX869" fmla="*/ 394380 w 3735018"/>
                    <a:gd name="connsiteY869" fmla="*/ 494996 h 4531307"/>
                    <a:gd name="connsiteX870" fmla="*/ 394380 w 3735018"/>
                    <a:gd name="connsiteY870" fmla="*/ 494996 h 4531307"/>
                    <a:gd name="connsiteX871" fmla="*/ 388451 w 3735018"/>
                    <a:gd name="connsiteY871" fmla="*/ 496793 h 4531307"/>
                    <a:gd name="connsiteX872" fmla="*/ 388451 w 3735018"/>
                    <a:gd name="connsiteY872" fmla="*/ 496793 h 4531307"/>
                    <a:gd name="connsiteX873" fmla="*/ 379108 w 3735018"/>
                    <a:gd name="connsiteY873" fmla="*/ 512424 h 4531307"/>
                    <a:gd name="connsiteX874" fmla="*/ 379108 w 3735018"/>
                    <a:gd name="connsiteY874" fmla="*/ 512424 h 4531307"/>
                    <a:gd name="connsiteX875" fmla="*/ 369765 w 3735018"/>
                    <a:gd name="connsiteY875" fmla="*/ 530391 h 4531307"/>
                    <a:gd name="connsiteX876" fmla="*/ 369765 w 3735018"/>
                    <a:gd name="connsiteY876" fmla="*/ 530391 h 4531307"/>
                    <a:gd name="connsiteX877" fmla="*/ 364375 w 3735018"/>
                    <a:gd name="connsiteY877" fmla="*/ 531829 h 4531307"/>
                    <a:gd name="connsiteX878" fmla="*/ 364375 w 3735018"/>
                    <a:gd name="connsiteY878" fmla="*/ 531829 h 4531307"/>
                    <a:gd name="connsiteX879" fmla="*/ 366890 w 3735018"/>
                    <a:gd name="connsiteY879" fmla="*/ 535782 h 4531307"/>
                    <a:gd name="connsiteX880" fmla="*/ 366890 w 3735018"/>
                    <a:gd name="connsiteY880" fmla="*/ 535782 h 4531307"/>
                    <a:gd name="connsiteX881" fmla="*/ 374796 w 3735018"/>
                    <a:gd name="connsiteY881" fmla="*/ 551772 h 4531307"/>
                    <a:gd name="connsiteX882" fmla="*/ 374796 w 3735018"/>
                    <a:gd name="connsiteY882" fmla="*/ 551772 h 4531307"/>
                    <a:gd name="connsiteX883" fmla="*/ 369046 w 3735018"/>
                    <a:gd name="connsiteY883" fmla="*/ 561834 h 4531307"/>
                    <a:gd name="connsiteX884" fmla="*/ 369046 w 3735018"/>
                    <a:gd name="connsiteY884" fmla="*/ 561834 h 4531307"/>
                    <a:gd name="connsiteX885" fmla="*/ 354134 w 3735018"/>
                    <a:gd name="connsiteY885" fmla="*/ 568661 h 4531307"/>
                    <a:gd name="connsiteX886" fmla="*/ 354134 w 3735018"/>
                    <a:gd name="connsiteY886" fmla="*/ 568661 h 4531307"/>
                    <a:gd name="connsiteX887" fmla="*/ 352337 w 3735018"/>
                    <a:gd name="connsiteY887" fmla="*/ 574411 h 4531307"/>
                    <a:gd name="connsiteX888" fmla="*/ 352337 w 3735018"/>
                    <a:gd name="connsiteY888" fmla="*/ 574411 h 4531307"/>
                    <a:gd name="connsiteX889" fmla="*/ 352517 w 3735018"/>
                    <a:gd name="connsiteY889" fmla="*/ 574411 h 4531307"/>
                    <a:gd name="connsiteX890" fmla="*/ 357727 w 3735018"/>
                    <a:gd name="connsiteY890" fmla="*/ 576208 h 4531307"/>
                    <a:gd name="connsiteX891" fmla="*/ 357727 w 3735018"/>
                    <a:gd name="connsiteY891" fmla="*/ 576208 h 4531307"/>
                    <a:gd name="connsiteX892" fmla="*/ 368867 w 3735018"/>
                    <a:gd name="connsiteY892" fmla="*/ 586988 h 4531307"/>
                    <a:gd name="connsiteX893" fmla="*/ 368867 w 3735018"/>
                    <a:gd name="connsiteY893" fmla="*/ 586988 h 4531307"/>
                    <a:gd name="connsiteX894" fmla="*/ 365992 w 3735018"/>
                    <a:gd name="connsiteY894" fmla="*/ 594355 h 4531307"/>
                    <a:gd name="connsiteX895" fmla="*/ 365992 w 3735018"/>
                    <a:gd name="connsiteY895" fmla="*/ 594355 h 4531307"/>
                    <a:gd name="connsiteX896" fmla="*/ 351259 w 3735018"/>
                    <a:gd name="connsiteY896" fmla="*/ 620048 h 4531307"/>
                    <a:gd name="connsiteX897" fmla="*/ 351259 w 3735018"/>
                    <a:gd name="connsiteY897" fmla="*/ 620048 h 4531307"/>
                    <a:gd name="connsiteX898" fmla="*/ 337244 w 3735018"/>
                    <a:gd name="connsiteY898" fmla="*/ 630109 h 4531307"/>
                    <a:gd name="connsiteX899" fmla="*/ 337244 w 3735018"/>
                    <a:gd name="connsiteY899" fmla="*/ 630109 h 4531307"/>
                    <a:gd name="connsiteX900" fmla="*/ 325206 w 3735018"/>
                    <a:gd name="connsiteY900" fmla="*/ 642686 h 4531307"/>
                    <a:gd name="connsiteX901" fmla="*/ 325206 w 3735018"/>
                    <a:gd name="connsiteY901" fmla="*/ 642686 h 4531307"/>
                    <a:gd name="connsiteX902" fmla="*/ 325386 w 3735018"/>
                    <a:gd name="connsiteY902" fmla="*/ 644663 h 4531307"/>
                    <a:gd name="connsiteX903" fmla="*/ 325386 w 3735018"/>
                    <a:gd name="connsiteY903" fmla="*/ 644663 h 4531307"/>
                    <a:gd name="connsiteX904" fmla="*/ 325566 w 3735018"/>
                    <a:gd name="connsiteY904" fmla="*/ 647358 h 4531307"/>
                    <a:gd name="connsiteX905" fmla="*/ 325566 w 3735018"/>
                    <a:gd name="connsiteY905" fmla="*/ 647358 h 4531307"/>
                    <a:gd name="connsiteX906" fmla="*/ 312630 w 3735018"/>
                    <a:gd name="connsiteY906" fmla="*/ 661193 h 4531307"/>
                    <a:gd name="connsiteX907" fmla="*/ 312630 w 3735018"/>
                    <a:gd name="connsiteY907" fmla="*/ 661193 h 4531307"/>
                    <a:gd name="connsiteX908" fmla="*/ 311013 w 3735018"/>
                    <a:gd name="connsiteY908" fmla="*/ 661013 h 4531307"/>
                    <a:gd name="connsiteX909" fmla="*/ 311013 w 3735018"/>
                    <a:gd name="connsiteY909" fmla="*/ 661013 h 4531307"/>
                    <a:gd name="connsiteX910" fmla="*/ 297357 w 3735018"/>
                    <a:gd name="connsiteY910" fmla="*/ 663528 h 4531307"/>
                    <a:gd name="connsiteX911" fmla="*/ 297357 w 3735018"/>
                    <a:gd name="connsiteY911" fmla="*/ 663528 h 4531307"/>
                    <a:gd name="connsiteX912" fmla="*/ 299872 w 3735018"/>
                    <a:gd name="connsiteY912" fmla="*/ 669637 h 4531307"/>
                    <a:gd name="connsiteX913" fmla="*/ 299872 w 3735018"/>
                    <a:gd name="connsiteY913" fmla="*/ 669637 h 4531307"/>
                    <a:gd name="connsiteX914" fmla="*/ 294303 w 3735018"/>
                    <a:gd name="connsiteY914" fmla="*/ 680417 h 4531307"/>
                    <a:gd name="connsiteX915" fmla="*/ 294303 w 3735018"/>
                    <a:gd name="connsiteY915" fmla="*/ 680417 h 4531307"/>
                    <a:gd name="connsiteX916" fmla="*/ 275257 w 3735018"/>
                    <a:gd name="connsiteY916" fmla="*/ 696768 h 4531307"/>
                    <a:gd name="connsiteX917" fmla="*/ 275257 w 3735018"/>
                    <a:gd name="connsiteY917" fmla="*/ 696768 h 4531307"/>
                    <a:gd name="connsiteX918" fmla="*/ 259087 w 3735018"/>
                    <a:gd name="connsiteY918" fmla="*/ 704134 h 4531307"/>
                    <a:gd name="connsiteX919" fmla="*/ 259087 w 3735018"/>
                    <a:gd name="connsiteY919" fmla="*/ 704134 h 4531307"/>
                    <a:gd name="connsiteX920" fmla="*/ 235550 w 3735018"/>
                    <a:gd name="connsiteY920" fmla="*/ 714196 h 4531307"/>
                    <a:gd name="connsiteX921" fmla="*/ 235550 w 3735018"/>
                    <a:gd name="connsiteY921" fmla="*/ 714196 h 4531307"/>
                    <a:gd name="connsiteX922" fmla="*/ 210935 w 3735018"/>
                    <a:gd name="connsiteY922" fmla="*/ 726054 h 4531307"/>
                    <a:gd name="connsiteX923" fmla="*/ 210935 w 3735018"/>
                    <a:gd name="connsiteY923" fmla="*/ 726054 h 4531307"/>
                    <a:gd name="connsiteX924" fmla="*/ 199616 w 3735018"/>
                    <a:gd name="connsiteY924" fmla="*/ 729288 h 4531307"/>
                    <a:gd name="connsiteX925" fmla="*/ 199616 w 3735018"/>
                    <a:gd name="connsiteY925" fmla="*/ 729288 h 4531307"/>
                    <a:gd name="connsiteX926" fmla="*/ 194405 w 3735018"/>
                    <a:gd name="connsiteY926" fmla="*/ 725515 h 4531307"/>
                    <a:gd name="connsiteX927" fmla="*/ 194405 w 3735018"/>
                    <a:gd name="connsiteY927" fmla="*/ 725515 h 4531307"/>
                    <a:gd name="connsiteX928" fmla="*/ 199257 w 3735018"/>
                    <a:gd name="connsiteY928" fmla="*/ 720125 h 4531307"/>
                    <a:gd name="connsiteX929" fmla="*/ 199257 w 3735018"/>
                    <a:gd name="connsiteY929" fmla="*/ 720125 h 4531307"/>
                    <a:gd name="connsiteX930" fmla="*/ 212552 w 3735018"/>
                    <a:gd name="connsiteY930" fmla="*/ 707907 h 4531307"/>
                    <a:gd name="connsiteX931" fmla="*/ 212552 w 3735018"/>
                    <a:gd name="connsiteY931" fmla="*/ 707907 h 4531307"/>
                    <a:gd name="connsiteX932" fmla="*/ 229082 w 3735018"/>
                    <a:gd name="connsiteY932" fmla="*/ 689042 h 4531307"/>
                    <a:gd name="connsiteX933" fmla="*/ 229082 w 3735018"/>
                    <a:gd name="connsiteY933" fmla="*/ 689042 h 4531307"/>
                    <a:gd name="connsiteX934" fmla="*/ 230878 w 3735018"/>
                    <a:gd name="connsiteY934" fmla="*/ 689221 h 4531307"/>
                    <a:gd name="connsiteX935" fmla="*/ 230878 w 3735018"/>
                    <a:gd name="connsiteY935" fmla="*/ 689221 h 4531307"/>
                    <a:gd name="connsiteX936" fmla="*/ 243097 w 3735018"/>
                    <a:gd name="connsiteY936" fmla="*/ 698205 h 4531307"/>
                    <a:gd name="connsiteX937" fmla="*/ 243097 w 3735018"/>
                    <a:gd name="connsiteY937" fmla="*/ 698205 h 4531307"/>
                    <a:gd name="connsiteX938" fmla="*/ 252619 w 3735018"/>
                    <a:gd name="connsiteY938" fmla="*/ 684011 h 4531307"/>
                    <a:gd name="connsiteX939" fmla="*/ 252619 w 3735018"/>
                    <a:gd name="connsiteY939" fmla="*/ 684011 h 4531307"/>
                    <a:gd name="connsiteX940" fmla="*/ 271484 w 3735018"/>
                    <a:gd name="connsiteY940" fmla="*/ 664966 h 4531307"/>
                    <a:gd name="connsiteX941" fmla="*/ 271484 w 3735018"/>
                    <a:gd name="connsiteY941" fmla="*/ 664966 h 4531307"/>
                    <a:gd name="connsiteX942" fmla="*/ 278671 w 3735018"/>
                    <a:gd name="connsiteY942" fmla="*/ 643764 h 4531307"/>
                    <a:gd name="connsiteX943" fmla="*/ 278671 w 3735018"/>
                    <a:gd name="connsiteY943" fmla="*/ 643764 h 4531307"/>
                    <a:gd name="connsiteX944" fmla="*/ 288015 w 3735018"/>
                    <a:gd name="connsiteY944" fmla="*/ 627953 h 4531307"/>
                    <a:gd name="connsiteX945" fmla="*/ 288015 w 3735018"/>
                    <a:gd name="connsiteY945" fmla="*/ 627953 h 4531307"/>
                    <a:gd name="connsiteX946" fmla="*/ 287475 w 3735018"/>
                    <a:gd name="connsiteY946" fmla="*/ 623461 h 4531307"/>
                    <a:gd name="connsiteX947" fmla="*/ 287475 w 3735018"/>
                    <a:gd name="connsiteY947" fmla="*/ 623461 h 4531307"/>
                    <a:gd name="connsiteX948" fmla="*/ 283523 w 3735018"/>
                    <a:gd name="connsiteY948" fmla="*/ 609627 h 4531307"/>
                    <a:gd name="connsiteX949" fmla="*/ 283523 w 3735018"/>
                    <a:gd name="connsiteY949" fmla="*/ 609627 h 4531307"/>
                    <a:gd name="connsiteX950" fmla="*/ 285140 w 3735018"/>
                    <a:gd name="connsiteY950" fmla="*/ 603877 h 4531307"/>
                    <a:gd name="connsiteX951" fmla="*/ 285140 w 3735018"/>
                    <a:gd name="connsiteY951" fmla="*/ 603877 h 4531307"/>
                    <a:gd name="connsiteX952" fmla="*/ 289632 w 3735018"/>
                    <a:gd name="connsiteY952" fmla="*/ 595073 h 4531307"/>
                    <a:gd name="connsiteX953" fmla="*/ 289632 w 3735018"/>
                    <a:gd name="connsiteY953" fmla="*/ 595073 h 4531307"/>
                    <a:gd name="connsiteX954" fmla="*/ 288554 w 3735018"/>
                    <a:gd name="connsiteY954" fmla="*/ 595612 h 4531307"/>
                    <a:gd name="connsiteX955" fmla="*/ 288554 w 3735018"/>
                    <a:gd name="connsiteY955" fmla="*/ 595612 h 4531307"/>
                    <a:gd name="connsiteX956" fmla="*/ 272383 w 3735018"/>
                    <a:gd name="connsiteY956" fmla="*/ 605854 h 4531307"/>
                    <a:gd name="connsiteX957" fmla="*/ 272383 w 3735018"/>
                    <a:gd name="connsiteY957" fmla="*/ 605854 h 4531307"/>
                    <a:gd name="connsiteX958" fmla="*/ 266454 w 3735018"/>
                    <a:gd name="connsiteY958" fmla="*/ 599745 h 4531307"/>
                    <a:gd name="connsiteX959" fmla="*/ 266454 w 3735018"/>
                    <a:gd name="connsiteY959" fmla="*/ 599745 h 4531307"/>
                    <a:gd name="connsiteX960" fmla="*/ 259267 w 3735018"/>
                    <a:gd name="connsiteY960" fmla="*/ 582856 h 4531307"/>
                    <a:gd name="connsiteX961" fmla="*/ 259267 w 3735018"/>
                    <a:gd name="connsiteY961" fmla="*/ 582856 h 4531307"/>
                    <a:gd name="connsiteX962" fmla="*/ 254056 w 3735018"/>
                    <a:gd name="connsiteY962" fmla="*/ 594355 h 4531307"/>
                    <a:gd name="connsiteX963" fmla="*/ 254056 w 3735018"/>
                    <a:gd name="connsiteY963" fmla="*/ 594355 h 4531307"/>
                    <a:gd name="connsiteX964" fmla="*/ 256572 w 3735018"/>
                    <a:gd name="connsiteY964" fmla="*/ 600104 h 4531307"/>
                    <a:gd name="connsiteX965" fmla="*/ 256572 w 3735018"/>
                    <a:gd name="connsiteY965" fmla="*/ 600104 h 4531307"/>
                    <a:gd name="connsiteX966" fmla="*/ 263220 w 3735018"/>
                    <a:gd name="connsiteY966" fmla="*/ 613220 h 4531307"/>
                    <a:gd name="connsiteX967" fmla="*/ 263220 w 3735018"/>
                    <a:gd name="connsiteY967" fmla="*/ 613220 h 4531307"/>
                    <a:gd name="connsiteX968" fmla="*/ 259806 w 3735018"/>
                    <a:gd name="connsiteY968" fmla="*/ 616634 h 4531307"/>
                    <a:gd name="connsiteX969" fmla="*/ 259806 w 3735018"/>
                    <a:gd name="connsiteY969" fmla="*/ 616634 h 4531307"/>
                    <a:gd name="connsiteX970" fmla="*/ 254415 w 3735018"/>
                    <a:gd name="connsiteY970" fmla="*/ 614298 h 4531307"/>
                    <a:gd name="connsiteX971" fmla="*/ 254415 w 3735018"/>
                    <a:gd name="connsiteY971" fmla="*/ 614298 h 4531307"/>
                    <a:gd name="connsiteX972" fmla="*/ 224051 w 3735018"/>
                    <a:gd name="connsiteY972" fmla="*/ 590402 h 4531307"/>
                    <a:gd name="connsiteX973" fmla="*/ 224051 w 3735018"/>
                    <a:gd name="connsiteY973" fmla="*/ 590402 h 4531307"/>
                    <a:gd name="connsiteX974" fmla="*/ 222614 w 3735018"/>
                    <a:gd name="connsiteY974" fmla="*/ 590581 h 4531307"/>
                    <a:gd name="connsiteX975" fmla="*/ 222614 w 3735018"/>
                    <a:gd name="connsiteY975" fmla="*/ 590581 h 4531307"/>
                    <a:gd name="connsiteX976" fmla="*/ 197639 w 3735018"/>
                    <a:gd name="connsiteY976" fmla="*/ 615915 h 4531307"/>
                    <a:gd name="connsiteX977" fmla="*/ 197639 w 3735018"/>
                    <a:gd name="connsiteY977" fmla="*/ 615915 h 4531307"/>
                    <a:gd name="connsiteX978" fmla="*/ 191710 w 3735018"/>
                    <a:gd name="connsiteY978" fmla="*/ 612501 h 4531307"/>
                    <a:gd name="connsiteX979" fmla="*/ 191710 w 3735018"/>
                    <a:gd name="connsiteY979" fmla="*/ 612501 h 4531307"/>
                    <a:gd name="connsiteX980" fmla="*/ 181110 w 3735018"/>
                    <a:gd name="connsiteY980" fmla="*/ 578005 h 4531307"/>
                    <a:gd name="connsiteX981" fmla="*/ 181110 w 3735018"/>
                    <a:gd name="connsiteY981" fmla="*/ 578005 h 4531307"/>
                    <a:gd name="connsiteX982" fmla="*/ 168353 w 3735018"/>
                    <a:gd name="connsiteY982" fmla="*/ 551952 h 4531307"/>
                    <a:gd name="connsiteX983" fmla="*/ 168353 w 3735018"/>
                    <a:gd name="connsiteY983" fmla="*/ 551952 h 4531307"/>
                    <a:gd name="connsiteX984" fmla="*/ 168532 w 3735018"/>
                    <a:gd name="connsiteY984" fmla="*/ 549976 h 4531307"/>
                    <a:gd name="connsiteX985" fmla="*/ 168532 w 3735018"/>
                    <a:gd name="connsiteY985" fmla="*/ 549976 h 4531307"/>
                    <a:gd name="connsiteX986" fmla="*/ 167993 w 3735018"/>
                    <a:gd name="connsiteY986" fmla="*/ 546921 h 4531307"/>
                    <a:gd name="connsiteX987" fmla="*/ 167993 w 3735018"/>
                    <a:gd name="connsiteY987" fmla="*/ 546921 h 4531307"/>
                    <a:gd name="connsiteX988" fmla="*/ 167993 w 3735018"/>
                    <a:gd name="connsiteY988" fmla="*/ 546742 h 4531307"/>
                    <a:gd name="connsiteX989" fmla="*/ 165657 w 3735018"/>
                    <a:gd name="connsiteY989" fmla="*/ 553389 h 4531307"/>
                    <a:gd name="connsiteX990" fmla="*/ 165657 w 3735018"/>
                    <a:gd name="connsiteY990" fmla="*/ 553389 h 4531307"/>
                    <a:gd name="connsiteX991" fmla="*/ 165657 w 3735018"/>
                    <a:gd name="connsiteY991" fmla="*/ 553569 h 4531307"/>
                    <a:gd name="connsiteX992" fmla="*/ 166376 w 3735018"/>
                    <a:gd name="connsiteY992" fmla="*/ 563451 h 4531307"/>
                    <a:gd name="connsiteX993" fmla="*/ 166376 w 3735018"/>
                    <a:gd name="connsiteY993" fmla="*/ 563451 h 4531307"/>
                    <a:gd name="connsiteX994" fmla="*/ 153081 w 3735018"/>
                    <a:gd name="connsiteY994" fmla="*/ 579082 h 4531307"/>
                    <a:gd name="connsiteX995" fmla="*/ 153081 w 3735018"/>
                    <a:gd name="connsiteY995" fmla="*/ 579082 h 4531307"/>
                    <a:gd name="connsiteX996" fmla="*/ 150925 w 3735018"/>
                    <a:gd name="connsiteY996" fmla="*/ 579082 h 4531307"/>
                    <a:gd name="connsiteX997" fmla="*/ 150925 w 3735018"/>
                    <a:gd name="connsiteY997" fmla="*/ 579082 h 4531307"/>
                    <a:gd name="connsiteX998" fmla="*/ 119662 w 3735018"/>
                    <a:gd name="connsiteY998" fmla="*/ 565607 h 4531307"/>
                    <a:gd name="connsiteX999" fmla="*/ 119662 w 3735018"/>
                    <a:gd name="connsiteY999" fmla="*/ 565607 h 4531307"/>
                    <a:gd name="connsiteX1000" fmla="*/ 105468 w 3735018"/>
                    <a:gd name="connsiteY1000" fmla="*/ 550155 h 4531307"/>
                    <a:gd name="connsiteX1001" fmla="*/ 105468 w 3735018"/>
                    <a:gd name="connsiteY1001" fmla="*/ 550155 h 4531307"/>
                    <a:gd name="connsiteX1002" fmla="*/ 82829 w 3735018"/>
                    <a:gd name="connsiteY1002" fmla="*/ 527517 h 4531307"/>
                    <a:gd name="connsiteX1003" fmla="*/ 82829 w 3735018"/>
                    <a:gd name="connsiteY1003" fmla="*/ 527517 h 4531307"/>
                    <a:gd name="connsiteX1004" fmla="*/ 77079 w 3735018"/>
                    <a:gd name="connsiteY1004" fmla="*/ 510628 h 4531307"/>
                    <a:gd name="connsiteX1005" fmla="*/ 77079 w 3735018"/>
                    <a:gd name="connsiteY1005" fmla="*/ 510628 h 4531307"/>
                    <a:gd name="connsiteX1006" fmla="*/ 84087 w 3735018"/>
                    <a:gd name="connsiteY1006" fmla="*/ 494637 h 4531307"/>
                    <a:gd name="connsiteX1007" fmla="*/ 84087 w 3735018"/>
                    <a:gd name="connsiteY1007" fmla="*/ 494637 h 4531307"/>
                    <a:gd name="connsiteX1008" fmla="*/ 93070 w 3735018"/>
                    <a:gd name="connsiteY1008" fmla="*/ 476490 h 4531307"/>
                    <a:gd name="connsiteX1009" fmla="*/ 93070 w 3735018"/>
                    <a:gd name="connsiteY1009" fmla="*/ 476490 h 4531307"/>
                    <a:gd name="connsiteX1010" fmla="*/ 93789 w 3735018"/>
                    <a:gd name="connsiteY1010" fmla="*/ 468225 h 4531307"/>
                    <a:gd name="connsiteX1011" fmla="*/ 93789 w 3735018"/>
                    <a:gd name="connsiteY1011" fmla="*/ 468225 h 4531307"/>
                    <a:gd name="connsiteX1012" fmla="*/ 99718 w 3735018"/>
                    <a:gd name="connsiteY1012" fmla="*/ 461757 h 4531307"/>
                    <a:gd name="connsiteX1013" fmla="*/ 99718 w 3735018"/>
                    <a:gd name="connsiteY1013" fmla="*/ 461757 h 4531307"/>
                    <a:gd name="connsiteX1014" fmla="*/ 105288 w 3735018"/>
                    <a:gd name="connsiteY1014" fmla="*/ 462835 h 4531307"/>
                    <a:gd name="connsiteX1015" fmla="*/ 105288 w 3735018"/>
                    <a:gd name="connsiteY1015" fmla="*/ 462835 h 4531307"/>
                    <a:gd name="connsiteX1016" fmla="*/ 114811 w 3735018"/>
                    <a:gd name="connsiteY1016" fmla="*/ 464092 h 4531307"/>
                    <a:gd name="connsiteX1017" fmla="*/ 114811 w 3735018"/>
                    <a:gd name="connsiteY1017" fmla="*/ 464092 h 4531307"/>
                    <a:gd name="connsiteX1018" fmla="*/ 134036 w 3735018"/>
                    <a:gd name="connsiteY1018" fmla="*/ 458882 h 4531307"/>
                    <a:gd name="connsiteX1019" fmla="*/ 134036 w 3735018"/>
                    <a:gd name="connsiteY1019" fmla="*/ 458882 h 4531307"/>
                    <a:gd name="connsiteX1020" fmla="*/ 156135 w 3735018"/>
                    <a:gd name="connsiteY1020" fmla="*/ 447024 h 4531307"/>
                    <a:gd name="connsiteX1021" fmla="*/ 156135 w 3735018"/>
                    <a:gd name="connsiteY1021" fmla="*/ 447024 h 4531307"/>
                    <a:gd name="connsiteX1022" fmla="*/ 158112 w 3735018"/>
                    <a:gd name="connsiteY1022" fmla="*/ 443610 h 4531307"/>
                    <a:gd name="connsiteX1023" fmla="*/ 158112 w 3735018"/>
                    <a:gd name="connsiteY1023" fmla="*/ 443610 h 4531307"/>
                    <a:gd name="connsiteX1024" fmla="*/ 153620 w 3735018"/>
                    <a:gd name="connsiteY1024" fmla="*/ 430314 h 4531307"/>
                    <a:gd name="connsiteX1025" fmla="*/ 153620 w 3735018"/>
                    <a:gd name="connsiteY1025" fmla="*/ 430314 h 4531307"/>
                    <a:gd name="connsiteX1026" fmla="*/ 138887 w 3735018"/>
                    <a:gd name="connsiteY1026" fmla="*/ 413425 h 4531307"/>
                    <a:gd name="connsiteX1027" fmla="*/ 138887 w 3735018"/>
                    <a:gd name="connsiteY1027" fmla="*/ 413425 h 4531307"/>
                    <a:gd name="connsiteX1028" fmla="*/ 138887 w 3735018"/>
                    <a:gd name="connsiteY1028" fmla="*/ 413425 h 4531307"/>
                    <a:gd name="connsiteX1029" fmla="*/ 111217 w 3735018"/>
                    <a:gd name="connsiteY1029" fmla="*/ 426721 h 4531307"/>
                    <a:gd name="connsiteX1030" fmla="*/ 111217 w 3735018"/>
                    <a:gd name="connsiteY1030" fmla="*/ 426721 h 4531307"/>
                    <a:gd name="connsiteX1031" fmla="*/ 111038 w 3735018"/>
                    <a:gd name="connsiteY1031" fmla="*/ 426721 h 4531307"/>
                    <a:gd name="connsiteX1032" fmla="*/ 95226 w 3735018"/>
                    <a:gd name="connsiteY1032" fmla="*/ 424026 h 4531307"/>
                    <a:gd name="connsiteX1033" fmla="*/ 95226 w 3735018"/>
                    <a:gd name="connsiteY1033" fmla="*/ 424026 h 4531307"/>
                    <a:gd name="connsiteX1034" fmla="*/ 67737 w 3735018"/>
                    <a:gd name="connsiteY1034" fmla="*/ 424026 h 4531307"/>
                    <a:gd name="connsiteX1035" fmla="*/ 67737 w 3735018"/>
                    <a:gd name="connsiteY1035" fmla="*/ 424026 h 4531307"/>
                    <a:gd name="connsiteX1036" fmla="*/ 67557 w 3735018"/>
                    <a:gd name="connsiteY1036" fmla="*/ 424026 h 4531307"/>
                    <a:gd name="connsiteX1037" fmla="*/ 31622 w 3735018"/>
                    <a:gd name="connsiteY1037" fmla="*/ 413964 h 4531307"/>
                    <a:gd name="connsiteX1038" fmla="*/ 31622 w 3735018"/>
                    <a:gd name="connsiteY1038" fmla="*/ 413964 h 4531307"/>
                    <a:gd name="connsiteX1039" fmla="*/ 15272 w 3735018"/>
                    <a:gd name="connsiteY1039" fmla="*/ 393302 h 4531307"/>
                    <a:gd name="connsiteX1040" fmla="*/ 15272 w 3735018"/>
                    <a:gd name="connsiteY1040" fmla="*/ 393302 h 4531307"/>
                    <a:gd name="connsiteX1041" fmla="*/ 2157 w 3735018"/>
                    <a:gd name="connsiteY1041" fmla="*/ 383061 h 4531307"/>
                    <a:gd name="connsiteX1042" fmla="*/ 2157 w 3735018"/>
                    <a:gd name="connsiteY1042" fmla="*/ 383061 h 4531307"/>
                    <a:gd name="connsiteX1043" fmla="*/ 10780 w 3735018"/>
                    <a:gd name="connsiteY1043" fmla="*/ 374077 h 4531307"/>
                    <a:gd name="connsiteX1044" fmla="*/ 10780 w 3735018"/>
                    <a:gd name="connsiteY1044" fmla="*/ 374077 h 4531307"/>
                    <a:gd name="connsiteX1045" fmla="*/ 56597 w 3735018"/>
                    <a:gd name="connsiteY1045" fmla="*/ 357727 h 4531307"/>
                    <a:gd name="connsiteX1046" fmla="*/ 56597 w 3735018"/>
                    <a:gd name="connsiteY1046" fmla="*/ 357727 h 4531307"/>
                    <a:gd name="connsiteX1047" fmla="*/ 64323 w 3735018"/>
                    <a:gd name="connsiteY1047" fmla="*/ 359164 h 4531307"/>
                    <a:gd name="connsiteX1048" fmla="*/ 64323 w 3735018"/>
                    <a:gd name="connsiteY1048" fmla="*/ 359164 h 4531307"/>
                    <a:gd name="connsiteX1049" fmla="*/ 103851 w 3735018"/>
                    <a:gd name="connsiteY1049" fmla="*/ 364195 h 4531307"/>
                    <a:gd name="connsiteX1050" fmla="*/ 103851 w 3735018"/>
                    <a:gd name="connsiteY1050" fmla="*/ 364195 h 4531307"/>
                    <a:gd name="connsiteX1051" fmla="*/ 105468 w 3735018"/>
                    <a:gd name="connsiteY1051" fmla="*/ 364195 h 4531307"/>
                    <a:gd name="connsiteX1052" fmla="*/ 105468 w 3735018"/>
                    <a:gd name="connsiteY1052" fmla="*/ 364195 h 4531307"/>
                    <a:gd name="connsiteX1053" fmla="*/ 113014 w 3735018"/>
                    <a:gd name="connsiteY1053" fmla="*/ 363656 h 4531307"/>
                    <a:gd name="connsiteX1054" fmla="*/ 113014 w 3735018"/>
                    <a:gd name="connsiteY1054" fmla="*/ 363656 h 4531307"/>
                    <a:gd name="connsiteX1055" fmla="*/ 109241 w 3735018"/>
                    <a:gd name="connsiteY1055" fmla="*/ 360781 h 4531307"/>
                    <a:gd name="connsiteX1056" fmla="*/ 109241 w 3735018"/>
                    <a:gd name="connsiteY1056" fmla="*/ 360781 h 4531307"/>
                    <a:gd name="connsiteX1057" fmla="*/ 90555 w 3735018"/>
                    <a:gd name="connsiteY1057" fmla="*/ 342994 h 4531307"/>
                    <a:gd name="connsiteX1058" fmla="*/ 90555 w 3735018"/>
                    <a:gd name="connsiteY1058" fmla="*/ 342994 h 4531307"/>
                    <a:gd name="connsiteX1059" fmla="*/ 93969 w 3735018"/>
                    <a:gd name="connsiteY1059" fmla="*/ 339939 h 4531307"/>
                    <a:gd name="connsiteX1060" fmla="*/ 93969 w 3735018"/>
                    <a:gd name="connsiteY1060" fmla="*/ 339939 h 4531307"/>
                    <a:gd name="connsiteX1061" fmla="*/ 97382 w 3735018"/>
                    <a:gd name="connsiteY1061" fmla="*/ 340658 h 4531307"/>
                    <a:gd name="connsiteX1062" fmla="*/ 97382 w 3735018"/>
                    <a:gd name="connsiteY1062" fmla="*/ 340658 h 4531307"/>
                    <a:gd name="connsiteX1063" fmla="*/ 118943 w 3735018"/>
                    <a:gd name="connsiteY1063" fmla="*/ 351438 h 4531307"/>
                    <a:gd name="connsiteX1064" fmla="*/ 118943 w 3735018"/>
                    <a:gd name="connsiteY1064" fmla="*/ 351438 h 4531307"/>
                    <a:gd name="connsiteX1065" fmla="*/ 130083 w 3735018"/>
                    <a:gd name="connsiteY1065" fmla="*/ 355032 h 4531307"/>
                    <a:gd name="connsiteX1066" fmla="*/ 130083 w 3735018"/>
                    <a:gd name="connsiteY1066" fmla="*/ 355032 h 4531307"/>
                    <a:gd name="connsiteX1067" fmla="*/ 145355 w 3735018"/>
                    <a:gd name="connsiteY1067" fmla="*/ 351079 h 4531307"/>
                    <a:gd name="connsiteX1068" fmla="*/ 145355 w 3735018"/>
                    <a:gd name="connsiteY1068" fmla="*/ 351079 h 4531307"/>
                    <a:gd name="connsiteX1069" fmla="*/ 153261 w 3735018"/>
                    <a:gd name="connsiteY1069" fmla="*/ 344970 h 4531307"/>
                    <a:gd name="connsiteX1070" fmla="*/ 153261 w 3735018"/>
                    <a:gd name="connsiteY1070" fmla="*/ 344970 h 4531307"/>
                    <a:gd name="connsiteX1071" fmla="*/ 152721 w 3735018"/>
                    <a:gd name="connsiteY1071" fmla="*/ 344790 h 4531307"/>
                    <a:gd name="connsiteX1072" fmla="*/ 152721 w 3735018"/>
                    <a:gd name="connsiteY1072" fmla="*/ 344790 h 4531307"/>
                    <a:gd name="connsiteX1073" fmla="*/ 146972 w 3735018"/>
                    <a:gd name="connsiteY1073" fmla="*/ 343892 h 4531307"/>
                    <a:gd name="connsiteX1074" fmla="*/ 146972 w 3735018"/>
                    <a:gd name="connsiteY1074" fmla="*/ 343892 h 4531307"/>
                    <a:gd name="connsiteX1075" fmla="*/ 146792 w 3735018"/>
                    <a:gd name="connsiteY1075" fmla="*/ 342994 h 4531307"/>
                    <a:gd name="connsiteX1076" fmla="*/ 146433 w 3735018"/>
                    <a:gd name="connsiteY1076" fmla="*/ 343892 h 4531307"/>
                    <a:gd name="connsiteX1077" fmla="*/ 132958 w 3735018"/>
                    <a:gd name="connsiteY1077" fmla="*/ 344072 h 4531307"/>
                    <a:gd name="connsiteX1078" fmla="*/ 132958 w 3735018"/>
                    <a:gd name="connsiteY1078" fmla="*/ 344072 h 4531307"/>
                    <a:gd name="connsiteX1079" fmla="*/ 108702 w 3735018"/>
                    <a:gd name="connsiteY1079" fmla="*/ 339939 h 4531307"/>
                    <a:gd name="connsiteX1080" fmla="*/ 108702 w 3735018"/>
                    <a:gd name="connsiteY1080" fmla="*/ 339939 h 4531307"/>
                    <a:gd name="connsiteX1081" fmla="*/ 89657 w 3735018"/>
                    <a:gd name="connsiteY1081" fmla="*/ 337244 h 4531307"/>
                    <a:gd name="connsiteX1082" fmla="*/ 89657 w 3735018"/>
                    <a:gd name="connsiteY1082" fmla="*/ 337244 h 4531307"/>
                    <a:gd name="connsiteX1083" fmla="*/ 74025 w 3735018"/>
                    <a:gd name="connsiteY1083" fmla="*/ 337424 h 4531307"/>
                    <a:gd name="connsiteX1084" fmla="*/ 74025 w 3735018"/>
                    <a:gd name="connsiteY1084" fmla="*/ 337424 h 4531307"/>
                    <a:gd name="connsiteX1085" fmla="*/ 70252 w 3735018"/>
                    <a:gd name="connsiteY1085" fmla="*/ 337603 h 4531307"/>
                    <a:gd name="connsiteX1086" fmla="*/ 70252 w 3735018"/>
                    <a:gd name="connsiteY1086" fmla="*/ 337603 h 4531307"/>
                    <a:gd name="connsiteX1087" fmla="*/ 60370 w 3735018"/>
                    <a:gd name="connsiteY1087" fmla="*/ 331495 h 4531307"/>
                    <a:gd name="connsiteX1088" fmla="*/ 60370 w 3735018"/>
                    <a:gd name="connsiteY1088" fmla="*/ 331495 h 4531307"/>
                    <a:gd name="connsiteX1089" fmla="*/ 54261 w 3735018"/>
                    <a:gd name="connsiteY1089" fmla="*/ 325206 h 4531307"/>
                    <a:gd name="connsiteX1090" fmla="*/ 54261 w 3735018"/>
                    <a:gd name="connsiteY1090" fmla="*/ 325206 h 4531307"/>
                    <a:gd name="connsiteX1091" fmla="*/ 1797 w 3735018"/>
                    <a:gd name="connsiteY1091" fmla="*/ 302028 h 4531307"/>
                    <a:gd name="connsiteX1092" fmla="*/ 1797 w 3735018"/>
                    <a:gd name="connsiteY1092" fmla="*/ 302028 h 4531307"/>
                    <a:gd name="connsiteX1093" fmla="*/ 0 w 3735018"/>
                    <a:gd name="connsiteY1093" fmla="*/ 297357 h 4531307"/>
                    <a:gd name="connsiteX1094" fmla="*/ 0 w 3735018"/>
                    <a:gd name="connsiteY1094" fmla="*/ 297357 h 4531307"/>
                    <a:gd name="connsiteX1095" fmla="*/ 21381 w 3735018"/>
                    <a:gd name="connsiteY1095" fmla="*/ 283343 h 4531307"/>
                    <a:gd name="connsiteX1096" fmla="*/ 21381 w 3735018"/>
                    <a:gd name="connsiteY1096" fmla="*/ 283343 h 4531307"/>
                    <a:gd name="connsiteX1097" fmla="*/ 53722 w 3735018"/>
                    <a:gd name="connsiteY1097" fmla="*/ 253876 h 4531307"/>
                    <a:gd name="connsiteX1098" fmla="*/ 53722 w 3735018"/>
                    <a:gd name="connsiteY1098" fmla="*/ 253876 h 4531307"/>
                    <a:gd name="connsiteX1099" fmla="*/ 53722 w 3735018"/>
                    <a:gd name="connsiteY1099" fmla="*/ 253876 h 4531307"/>
                    <a:gd name="connsiteX1100" fmla="*/ 53722 w 3735018"/>
                    <a:gd name="connsiteY1100" fmla="*/ 253876 h 4531307"/>
                    <a:gd name="connsiteX1101" fmla="*/ 53722 w 3735018"/>
                    <a:gd name="connsiteY1101" fmla="*/ 253876 h 4531307"/>
                    <a:gd name="connsiteX1102" fmla="*/ 53722 w 3735018"/>
                    <a:gd name="connsiteY1102" fmla="*/ 253876 h 4531307"/>
                    <a:gd name="connsiteX1103" fmla="*/ 53722 w 3735018"/>
                    <a:gd name="connsiteY1103" fmla="*/ 253876 h 4531307"/>
                    <a:gd name="connsiteX1104" fmla="*/ 53722 w 3735018"/>
                    <a:gd name="connsiteY1104" fmla="*/ 253876 h 4531307"/>
                    <a:gd name="connsiteX1105" fmla="*/ 53722 w 3735018"/>
                    <a:gd name="connsiteY1105" fmla="*/ 253876 h 4531307"/>
                    <a:gd name="connsiteX1106" fmla="*/ 69354 w 3735018"/>
                    <a:gd name="connsiteY1106" fmla="*/ 223871 h 4531307"/>
                    <a:gd name="connsiteX1107" fmla="*/ 69354 w 3735018"/>
                    <a:gd name="connsiteY1107" fmla="*/ 223871 h 4531307"/>
                    <a:gd name="connsiteX1108" fmla="*/ 91094 w 3735018"/>
                    <a:gd name="connsiteY1108" fmla="*/ 210755 h 4531307"/>
                    <a:gd name="connsiteX1109" fmla="*/ 91094 w 3735018"/>
                    <a:gd name="connsiteY1109" fmla="*/ 210755 h 4531307"/>
                    <a:gd name="connsiteX1110" fmla="*/ 97382 w 3735018"/>
                    <a:gd name="connsiteY1110" fmla="*/ 213450 h 4531307"/>
                    <a:gd name="connsiteX1111" fmla="*/ 97382 w 3735018"/>
                    <a:gd name="connsiteY1111" fmla="*/ 213450 h 4531307"/>
                    <a:gd name="connsiteX1112" fmla="*/ 103671 w 3735018"/>
                    <a:gd name="connsiteY1112" fmla="*/ 222075 h 4531307"/>
                    <a:gd name="connsiteX1113" fmla="*/ 103671 w 3735018"/>
                    <a:gd name="connsiteY1113" fmla="*/ 222075 h 4531307"/>
                    <a:gd name="connsiteX1114" fmla="*/ 104749 w 3735018"/>
                    <a:gd name="connsiteY1114" fmla="*/ 203209 h 4531307"/>
                    <a:gd name="connsiteX1115" fmla="*/ 104749 w 3735018"/>
                    <a:gd name="connsiteY1115" fmla="*/ 203209 h 4531307"/>
                    <a:gd name="connsiteX1116" fmla="*/ 106725 w 3735018"/>
                    <a:gd name="connsiteY1116" fmla="*/ 200694 h 4531307"/>
                    <a:gd name="connsiteX1117" fmla="*/ 106725 w 3735018"/>
                    <a:gd name="connsiteY1117" fmla="*/ 200694 h 4531307"/>
                    <a:gd name="connsiteX1118" fmla="*/ 134215 w 3735018"/>
                    <a:gd name="connsiteY1118" fmla="*/ 195303 h 4531307"/>
                    <a:gd name="connsiteX1119" fmla="*/ 134215 w 3735018"/>
                    <a:gd name="connsiteY1119" fmla="*/ 195303 h 4531307"/>
                    <a:gd name="connsiteX1120" fmla="*/ 155417 w 3735018"/>
                    <a:gd name="connsiteY1120" fmla="*/ 176977 h 4531307"/>
                    <a:gd name="connsiteX1121" fmla="*/ 155417 w 3735018"/>
                    <a:gd name="connsiteY1121" fmla="*/ 176977 h 4531307"/>
                    <a:gd name="connsiteX1122" fmla="*/ 162064 w 3735018"/>
                    <a:gd name="connsiteY1122" fmla="*/ 180031 h 4531307"/>
                    <a:gd name="connsiteX1123" fmla="*/ 162064 w 3735018"/>
                    <a:gd name="connsiteY1123" fmla="*/ 180031 h 4531307"/>
                    <a:gd name="connsiteX1124" fmla="*/ 165298 w 3735018"/>
                    <a:gd name="connsiteY1124" fmla="*/ 187398 h 4531307"/>
                    <a:gd name="connsiteX1125" fmla="*/ 165298 w 3735018"/>
                    <a:gd name="connsiteY1125" fmla="*/ 187398 h 4531307"/>
                    <a:gd name="connsiteX1126" fmla="*/ 161166 w 3735018"/>
                    <a:gd name="connsiteY1126" fmla="*/ 194764 h 4531307"/>
                    <a:gd name="connsiteX1127" fmla="*/ 161166 w 3735018"/>
                    <a:gd name="connsiteY1127" fmla="*/ 194764 h 4531307"/>
                    <a:gd name="connsiteX1128" fmla="*/ 162064 w 3735018"/>
                    <a:gd name="connsiteY1128" fmla="*/ 195124 h 4531307"/>
                    <a:gd name="connsiteX1129" fmla="*/ 162064 w 3735018"/>
                    <a:gd name="connsiteY1129" fmla="*/ 195124 h 4531307"/>
                    <a:gd name="connsiteX1130" fmla="*/ 168532 w 3735018"/>
                    <a:gd name="connsiteY1130" fmla="*/ 196202 h 4531307"/>
                    <a:gd name="connsiteX1131" fmla="*/ 168532 w 3735018"/>
                    <a:gd name="connsiteY1131" fmla="*/ 196202 h 4531307"/>
                    <a:gd name="connsiteX1132" fmla="*/ 174462 w 3735018"/>
                    <a:gd name="connsiteY1132" fmla="*/ 189554 h 4531307"/>
                    <a:gd name="connsiteX1133" fmla="*/ 174462 w 3735018"/>
                    <a:gd name="connsiteY1133" fmla="*/ 189554 h 4531307"/>
                    <a:gd name="connsiteX1134" fmla="*/ 174462 w 3735018"/>
                    <a:gd name="connsiteY1134" fmla="*/ 189554 h 4531307"/>
                    <a:gd name="connsiteX1135" fmla="*/ 174462 w 3735018"/>
                    <a:gd name="connsiteY1135" fmla="*/ 189015 h 4531307"/>
                    <a:gd name="connsiteX1136" fmla="*/ 174462 w 3735018"/>
                    <a:gd name="connsiteY1136" fmla="*/ 189015 h 4531307"/>
                    <a:gd name="connsiteX1137" fmla="*/ 174462 w 3735018"/>
                    <a:gd name="connsiteY1137" fmla="*/ 189015 h 4531307"/>
                    <a:gd name="connsiteX1138" fmla="*/ 174462 w 3735018"/>
                    <a:gd name="connsiteY1138" fmla="*/ 189015 h 4531307"/>
                    <a:gd name="connsiteX1139" fmla="*/ 180750 w 3735018"/>
                    <a:gd name="connsiteY1139" fmla="*/ 175899 h 4531307"/>
                    <a:gd name="connsiteX1140" fmla="*/ 180750 w 3735018"/>
                    <a:gd name="connsiteY1140" fmla="*/ 175899 h 4531307"/>
                    <a:gd name="connsiteX1141" fmla="*/ 188655 w 3735018"/>
                    <a:gd name="connsiteY1141" fmla="*/ 183086 h 4531307"/>
                    <a:gd name="connsiteX1142" fmla="*/ 188655 w 3735018"/>
                    <a:gd name="connsiteY1142" fmla="*/ 183086 h 4531307"/>
                    <a:gd name="connsiteX1143" fmla="*/ 201413 w 3735018"/>
                    <a:gd name="connsiteY1143" fmla="*/ 201592 h 4531307"/>
                    <a:gd name="connsiteX1144" fmla="*/ 201413 w 3735018"/>
                    <a:gd name="connsiteY1144" fmla="*/ 201592 h 4531307"/>
                    <a:gd name="connsiteX1145" fmla="*/ 204108 w 3735018"/>
                    <a:gd name="connsiteY1145" fmla="*/ 201951 h 4531307"/>
                    <a:gd name="connsiteX1146" fmla="*/ 204108 w 3735018"/>
                    <a:gd name="connsiteY1146" fmla="*/ 201951 h 4531307"/>
                    <a:gd name="connsiteX1147" fmla="*/ 204287 w 3735018"/>
                    <a:gd name="connsiteY1147" fmla="*/ 201951 h 4531307"/>
                    <a:gd name="connsiteX1148" fmla="*/ 204287 w 3735018"/>
                    <a:gd name="connsiteY1148" fmla="*/ 201951 h 4531307"/>
                    <a:gd name="connsiteX1149" fmla="*/ 203748 w 3735018"/>
                    <a:gd name="connsiteY1149" fmla="*/ 197639 h 4531307"/>
                    <a:gd name="connsiteX1150" fmla="*/ 203748 w 3735018"/>
                    <a:gd name="connsiteY1150" fmla="*/ 197639 h 4531307"/>
                    <a:gd name="connsiteX1151" fmla="*/ 211474 w 3735018"/>
                    <a:gd name="connsiteY1151" fmla="*/ 190812 h 4531307"/>
                    <a:gd name="connsiteX1152" fmla="*/ 211474 w 3735018"/>
                    <a:gd name="connsiteY1152" fmla="*/ 190812 h 4531307"/>
                    <a:gd name="connsiteX1153" fmla="*/ 233573 w 3735018"/>
                    <a:gd name="connsiteY1153" fmla="*/ 187218 h 4531307"/>
                    <a:gd name="connsiteX1154" fmla="*/ 233573 w 3735018"/>
                    <a:gd name="connsiteY1154" fmla="*/ 187218 h 4531307"/>
                    <a:gd name="connsiteX1155" fmla="*/ 242737 w 3735018"/>
                    <a:gd name="connsiteY1155" fmla="*/ 192069 h 4531307"/>
                    <a:gd name="connsiteX1156" fmla="*/ 242737 w 3735018"/>
                    <a:gd name="connsiteY1156" fmla="*/ 192069 h 4531307"/>
                    <a:gd name="connsiteX1157" fmla="*/ 272383 w 3735018"/>
                    <a:gd name="connsiteY1157" fmla="*/ 204107 h 4531307"/>
                    <a:gd name="connsiteX1158" fmla="*/ 272383 w 3735018"/>
                    <a:gd name="connsiteY1158" fmla="*/ 204107 h 4531307"/>
                    <a:gd name="connsiteX1159" fmla="*/ 275078 w 3735018"/>
                    <a:gd name="connsiteY1159" fmla="*/ 204287 h 4531307"/>
                    <a:gd name="connsiteX1160" fmla="*/ 275078 w 3735018"/>
                    <a:gd name="connsiteY1160" fmla="*/ 204287 h 4531307"/>
                    <a:gd name="connsiteX1161" fmla="*/ 315145 w 3735018"/>
                    <a:gd name="connsiteY1161" fmla="*/ 198537 h 4531307"/>
                    <a:gd name="connsiteX1162" fmla="*/ 315145 w 3735018"/>
                    <a:gd name="connsiteY1162" fmla="*/ 198537 h 4531307"/>
                    <a:gd name="connsiteX1163" fmla="*/ 319636 w 3735018"/>
                    <a:gd name="connsiteY1163" fmla="*/ 198717 h 4531307"/>
                    <a:gd name="connsiteX1164" fmla="*/ 319636 w 3735018"/>
                    <a:gd name="connsiteY1164" fmla="*/ 198717 h 4531307"/>
                    <a:gd name="connsiteX1165" fmla="*/ 325745 w 3735018"/>
                    <a:gd name="connsiteY1165" fmla="*/ 198897 h 4531307"/>
                    <a:gd name="connsiteX1166" fmla="*/ 325745 w 3735018"/>
                    <a:gd name="connsiteY1166" fmla="*/ 198897 h 4531307"/>
                    <a:gd name="connsiteX1167" fmla="*/ 352157 w 3735018"/>
                    <a:gd name="connsiteY1167" fmla="*/ 197100 h 4531307"/>
                    <a:gd name="connsiteX1168" fmla="*/ 352157 w 3735018"/>
                    <a:gd name="connsiteY1168" fmla="*/ 197100 h 4531307"/>
                    <a:gd name="connsiteX1169" fmla="*/ 362219 w 3735018"/>
                    <a:gd name="connsiteY1169" fmla="*/ 198717 h 4531307"/>
                    <a:gd name="connsiteX1170" fmla="*/ 362219 w 3735018"/>
                    <a:gd name="connsiteY1170" fmla="*/ 198717 h 4531307"/>
                    <a:gd name="connsiteX1171" fmla="*/ 379288 w 3735018"/>
                    <a:gd name="connsiteY1171" fmla="*/ 203209 h 4531307"/>
                    <a:gd name="connsiteX1172" fmla="*/ 379288 w 3735018"/>
                    <a:gd name="connsiteY1172" fmla="*/ 203209 h 4531307"/>
                    <a:gd name="connsiteX1173" fmla="*/ 384678 w 3735018"/>
                    <a:gd name="connsiteY1173" fmla="*/ 201053 h 4531307"/>
                    <a:gd name="connsiteX1174" fmla="*/ 384678 w 3735018"/>
                    <a:gd name="connsiteY1174" fmla="*/ 201053 h 4531307"/>
                    <a:gd name="connsiteX1175" fmla="*/ 404262 w 3735018"/>
                    <a:gd name="connsiteY1175" fmla="*/ 191351 h 4531307"/>
                    <a:gd name="connsiteX1176" fmla="*/ 404262 w 3735018"/>
                    <a:gd name="connsiteY1176" fmla="*/ 191351 h 4531307"/>
                    <a:gd name="connsiteX1177" fmla="*/ 412706 w 3735018"/>
                    <a:gd name="connsiteY1177" fmla="*/ 193507 h 4531307"/>
                    <a:gd name="connsiteX1178" fmla="*/ 412706 w 3735018"/>
                    <a:gd name="connsiteY1178" fmla="*/ 193507 h 4531307"/>
                    <a:gd name="connsiteX1179" fmla="*/ 445587 w 3735018"/>
                    <a:gd name="connsiteY1179" fmla="*/ 204287 h 4531307"/>
                    <a:gd name="connsiteX1180" fmla="*/ 445587 w 3735018"/>
                    <a:gd name="connsiteY1180" fmla="*/ 204287 h 4531307"/>
                    <a:gd name="connsiteX1181" fmla="*/ 450797 w 3735018"/>
                    <a:gd name="connsiteY1181" fmla="*/ 203928 h 4531307"/>
                    <a:gd name="connsiteX1182" fmla="*/ 450797 w 3735018"/>
                    <a:gd name="connsiteY1182" fmla="*/ 203928 h 4531307"/>
                    <a:gd name="connsiteX1183" fmla="*/ 471639 w 3735018"/>
                    <a:gd name="connsiteY1183" fmla="*/ 198358 h 4531307"/>
                    <a:gd name="connsiteX1184" fmla="*/ 471639 w 3735018"/>
                    <a:gd name="connsiteY1184" fmla="*/ 198358 h 4531307"/>
                    <a:gd name="connsiteX1185" fmla="*/ 483857 w 3735018"/>
                    <a:gd name="connsiteY1185" fmla="*/ 201412 h 4531307"/>
                    <a:gd name="connsiteX1186" fmla="*/ 483857 w 3735018"/>
                    <a:gd name="connsiteY1186" fmla="*/ 201412 h 4531307"/>
                    <a:gd name="connsiteX1187" fmla="*/ 522306 w 3735018"/>
                    <a:gd name="connsiteY1187" fmla="*/ 212013 h 4531307"/>
                    <a:gd name="connsiteX1188" fmla="*/ 522306 w 3735018"/>
                    <a:gd name="connsiteY1188" fmla="*/ 212013 h 4531307"/>
                    <a:gd name="connsiteX1189" fmla="*/ 559858 w 3735018"/>
                    <a:gd name="connsiteY1189" fmla="*/ 223692 h 4531307"/>
                    <a:gd name="connsiteX1190" fmla="*/ 559858 w 3735018"/>
                    <a:gd name="connsiteY1190" fmla="*/ 223692 h 4531307"/>
                    <a:gd name="connsiteX1191" fmla="*/ 565068 w 3735018"/>
                    <a:gd name="connsiteY1191" fmla="*/ 224410 h 4531307"/>
                    <a:gd name="connsiteX1192" fmla="*/ 565068 w 3735018"/>
                    <a:gd name="connsiteY1192" fmla="*/ 224410 h 4531307"/>
                    <a:gd name="connsiteX1193" fmla="*/ 568662 w 3735018"/>
                    <a:gd name="connsiteY1193" fmla="*/ 222614 h 4531307"/>
                    <a:gd name="connsiteX1194" fmla="*/ 568662 w 3735018"/>
                    <a:gd name="connsiteY1194" fmla="*/ 222614 h 4531307"/>
                    <a:gd name="connsiteX1195" fmla="*/ 567763 w 3735018"/>
                    <a:gd name="connsiteY1195" fmla="*/ 219559 h 4531307"/>
                    <a:gd name="connsiteX1196" fmla="*/ 567763 w 3735018"/>
                    <a:gd name="connsiteY1196" fmla="*/ 219559 h 4531307"/>
                    <a:gd name="connsiteX1197" fmla="*/ 550695 w 3735018"/>
                    <a:gd name="connsiteY1197" fmla="*/ 211294 h 4531307"/>
                    <a:gd name="connsiteX1198" fmla="*/ 550695 w 3735018"/>
                    <a:gd name="connsiteY1198" fmla="*/ 211294 h 4531307"/>
                    <a:gd name="connsiteX1199" fmla="*/ 537040 w 3735018"/>
                    <a:gd name="connsiteY1199" fmla="*/ 203568 h 4531307"/>
                    <a:gd name="connsiteX1200" fmla="*/ 537040 w 3735018"/>
                    <a:gd name="connsiteY1200" fmla="*/ 203568 h 4531307"/>
                    <a:gd name="connsiteX1201" fmla="*/ 544406 w 3735018"/>
                    <a:gd name="connsiteY1201" fmla="*/ 199616 h 4531307"/>
                    <a:gd name="connsiteX1202" fmla="*/ 544406 w 3735018"/>
                    <a:gd name="connsiteY1202" fmla="*/ 199616 h 4531307"/>
                    <a:gd name="connsiteX1203" fmla="*/ 563810 w 3735018"/>
                    <a:gd name="connsiteY1203" fmla="*/ 193866 h 4531307"/>
                    <a:gd name="connsiteX1204" fmla="*/ 563810 w 3735018"/>
                    <a:gd name="connsiteY1204" fmla="*/ 193866 h 4531307"/>
                    <a:gd name="connsiteX1205" fmla="*/ 575310 w 3735018"/>
                    <a:gd name="connsiteY1205" fmla="*/ 185781 h 4531307"/>
                    <a:gd name="connsiteX1206" fmla="*/ 575310 w 3735018"/>
                    <a:gd name="connsiteY1206" fmla="*/ 185781 h 4531307"/>
                    <a:gd name="connsiteX1207" fmla="*/ 581418 w 3735018"/>
                    <a:gd name="connsiteY1207" fmla="*/ 192788 h 4531307"/>
                    <a:gd name="connsiteX1208" fmla="*/ 581418 w 3735018"/>
                    <a:gd name="connsiteY1208" fmla="*/ 192788 h 4531307"/>
                    <a:gd name="connsiteX1209" fmla="*/ 581418 w 3735018"/>
                    <a:gd name="connsiteY1209" fmla="*/ 196920 h 4531307"/>
                    <a:gd name="connsiteX1210" fmla="*/ 581418 w 3735018"/>
                    <a:gd name="connsiteY1210" fmla="*/ 196920 h 4531307"/>
                    <a:gd name="connsiteX1211" fmla="*/ 584652 w 3735018"/>
                    <a:gd name="connsiteY1211" fmla="*/ 194046 h 4531307"/>
                    <a:gd name="connsiteX1212" fmla="*/ 584652 w 3735018"/>
                    <a:gd name="connsiteY1212" fmla="*/ 194046 h 4531307"/>
                    <a:gd name="connsiteX1213" fmla="*/ 611064 w 3735018"/>
                    <a:gd name="connsiteY1213" fmla="*/ 179672 h 4531307"/>
                    <a:gd name="connsiteX1214" fmla="*/ 611064 w 3735018"/>
                    <a:gd name="connsiteY1214" fmla="*/ 179672 h 4531307"/>
                    <a:gd name="connsiteX1215" fmla="*/ 633523 w 3735018"/>
                    <a:gd name="connsiteY1215" fmla="*/ 153979 h 4531307"/>
                    <a:gd name="connsiteX1216" fmla="*/ 633523 w 3735018"/>
                    <a:gd name="connsiteY1216" fmla="*/ 153979 h 4531307"/>
                    <a:gd name="connsiteX1217" fmla="*/ 635859 w 3735018"/>
                    <a:gd name="connsiteY1217" fmla="*/ 154338 h 4531307"/>
                    <a:gd name="connsiteX1218" fmla="*/ 635859 w 3735018"/>
                    <a:gd name="connsiteY1218" fmla="*/ 154338 h 4531307"/>
                    <a:gd name="connsiteX1219" fmla="*/ 650772 w 3735018"/>
                    <a:gd name="connsiteY1219" fmla="*/ 162244 h 4531307"/>
                    <a:gd name="connsiteX1220" fmla="*/ 650772 w 3735018"/>
                    <a:gd name="connsiteY1220" fmla="*/ 162244 h 4531307"/>
                    <a:gd name="connsiteX1221" fmla="*/ 643585 w 3735018"/>
                    <a:gd name="connsiteY1221" fmla="*/ 170868 h 4531307"/>
                    <a:gd name="connsiteX1222" fmla="*/ 643585 w 3735018"/>
                    <a:gd name="connsiteY1222" fmla="*/ 170868 h 4531307"/>
                    <a:gd name="connsiteX1223" fmla="*/ 604237 w 3735018"/>
                    <a:gd name="connsiteY1223" fmla="*/ 208240 h 4531307"/>
                    <a:gd name="connsiteX1224" fmla="*/ 604237 w 3735018"/>
                    <a:gd name="connsiteY1224" fmla="*/ 208240 h 4531307"/>
                    <a:gd name="connsiteX1225" fmla="*/ 602440 w 3735018"/>
                    <a:gd name="connsiteY1225" fmla="*/ 209497 h 4531307"/>
                    <a:gd name="connsiteX1226" fmla="*/ 602440 w 3735018"/>
                    <a:gd name="connsiteY1226" fmla="*/ 209497 h 4531307"/>
                    <a:gd name="connsiteX1227" fmla="*/ 603338 w 3735018"/>
                    <a:gd name="connsiteY1227" fmla="*/ 209497 h 4531307"/>
                    <a:gd name="connsiteX1228" fmla="*/ 603338 w 3735018"/>
                    <a:gd name="connsiteY1228" fmla="*/ 209497 h 4531307"/>
                    <a:gd name="connsiteX1229" fmla="*/ 618431 w 3735018"/>
                    <a:gd name="connsiteY1229" fmla="*/ 203928 h 4531307"/>
                    <a:gd name="connsiteX1230" fmla="*/ 618431 w 3735018"/>
                    <a:gd name="connsiteY1230" fmla="*/ 203928 h 4531307"/>
                    <a:gd name="connsiteX1231" fmla="*/ 643765 w 3735018"/>
                    <a:gd name="connsiteY1231" fmla="*/ 179672 h 4531307"/>
                    <a:gd name="connsiteX1232" fmla="*/ 643765 w 3735018"/>
                    <a:gd name="connsiteY1232" fmla="*/ 179672 h 4531307"/>
                    <a:gd name="connsiteX1233" fmla="*/ 656342 w 3735018"/>
                    <a:gd name="connsiteY1233" fmla="*/ 166017 h 4531307"/>
                    <a:gd name="connsiteX1234" fmla="*/ 656342 w 3735018"/>
                    <a:gd name="connsiteY1234" fmla="*/ 166017 h 4531307"/>
                    <a:gd name="connsiteX1235" fmla="*/ 659037 w 3735018"/>
                    <a:gd name="connsiteY1235" fmla="*/ 166556 h 4531307"/>
                    <a:gd name="connsiteX1236" fmla="*/ 659037 w 3735018"/>
                    <a:gd name="connsiteY1236" fmla="*/ 166556 h 4531307"/>
                    <a:gd name="connsiteX1237" fmla="*/ 662271 w 3735018"/>
                    <a:gd name="connsiteY1237" fmla="*/ 168173 h 4531307"/>
                    <a:gd name="connsiteX1238" fmla="*/ 662271 w 3735018"/>
                    <a:gd name="connsiteY1238" fmla="*/ 168173 h 4531307"/>
                    <a:gd name="connsiteX1239" fmla="*/ 660834 w 3735018"/>
                    <a:gd name="connsiteY1239" fmla="*/ 164579 h 4531307"/>
                    <a:gd name="connsiteX1240" fmla="*/ 660834 w 3735018"/>
                    <a:gd name="connsiteY1240" fmla="*/ 164579 h 4531307"/>
                    <a:gd name="connsiteX1241" fmla="*/ 657420 w 3735018"/>
                    <a:gd name="connsiteY1241" fmla="*/ 152002 h 4531307"/>
                    <a:gd name="connsiteX1242" fmla="*/ 657420 w 3735018"/>
                    <a:gd name="connsiteY1242" fmla="*/ 152002 h 4531307"/>
                    <a:gd name="connsiteX1243" fmla="*/ 664068 w 3735018"/>
                    <a:gd name="connsiteY1243" fmla="*/ 143558 h 4531307"/>
                    <a:gd name="connsiteX1244" fmla="*/ 664068 w 3735018"/>
                    <a:gd name="connsiteY1244" fmla="*/ 143558 h 4531307"/>
                    <a:gd name="connsiteX1245" fmla="*/ 669458 w 3735018"/>
                    <a:gd name="connsiteY1245" fmla="*/ 145175 h 4531307"/>
                    <a:gd name="connsiteX1246" fmla="*/ 669458 w 3735018"/>
                    <a:gd name="connsiteY1246" fmla="*/ 145175 h 4531307"/>
                    <a:gd name="connsiteX1247" fmla="*/ 707908 w 3735018"/>
                    <a:gd name="connsiteY1247" fmla="*/ 165118 h 4531307"/>
                    <a:gd name="connsiteX1248" fmla="*/ 707908 w 3735018"/>
                    <a:gd name="connsiteY1248" fmla="*/ 165118 h 4531307"/>
                    <a:gd name="connsiteX1249" fmla="*/ 731624 w 3735018"/>
                    <a:gd name="connsiteY1249" fmla="*/ 171587 h 4531307"/>
                    <a:gd name="connsiteX1250" fmla="*/ 731624 w 3735018"/>
                    <a:gd name="connsiteY1250" fmla="*/ 171587 h 4531307"/>
                    <a:gd name="connsiteX1251" fmla="*/ 733241 w 3735018"/>
                    <a:gd name="connsiteY1251" fmla="*/ 171587 h 4531307"/>
                    <a:gd name="connsiteX1252" fmla="*/ 733241 w 3735018"/>
                    <a:gd name="connsiteY1252" fmla="*/ 171587 h 4531307"/>
                    <a:gd name="connsiteX1253" fmla="*/ 726953 w 3735018"/>
                    <a:gd name="connsiteY1253" fmla="*/ 154877 h 4531307"/>
                    <a:gd name="connsiteX1254" fmla="*/ 726953 w 3735018"/>
                    <a:gd name="connsiteY1254" fmla="*/ 154877 h 4531307"/>
                    <a:gd name="connsiteX1255" fmla="*/ 730906 w 3735018"/>
                    <a:gd name="connsiteY1255" fmla="*/ 148948 h 4531307"/>
                    <a:gd name="connsiteX1256" fmla="*/ 730906 w 3735018"/>
                    <a:gd name="connsiteY1256" fmla="*/ 148948 h 4531307"/>
                    <a:gd name="connsiteX1257" fmla="*/ 734499 w 3735018"/>
                    <a:gd name="connsiteY1257" fmla="*/ 148409 h 4531307"/>
                    <a:gd name="connsiteX1258" fmla="*/ 734499 w 3735018"/>
                    <a:gd name="connsiteY1258" fmla="*/ 148409 h 4531307"/>
                    <a:gd name="connsiteX1259" fmla="*/ 754263 w 3735018"/>
                    <a:gd name="connsiteY1259" fmla="*/ 166197 h 4531307"/>
                    <a:gd name="connsiteX1260" fmla="*/ 754263 w 3735018"/>
                    <a:gd name="connsiteY1260" fmla="*/ 166197 h 4531307"/>
                    <a:gd name="connsiteX1261" fmla="*/ 754263 w 3735018"/>
                    <a:gd name="connsiteY1261" fmla="*/ 167275 h 4531307"/>
                    <a:gd name="connsiteX1262" fmla="*/ 754263 w 3735018"/>
                    <a:gd name="connsiteY1262" fmla="*/ 167275 h 4531307"/>
                    <a:gd name="connsiteX1263" fmla="*/ 758216 w 3735018"/>
                    <a:gd name="connsiteY1263" fmla="*/ 175719 h 4531307"/>
                    <a:gd name="connsiteX1264" fmla="*/ 758216 w 3735018"/>
                    <a:gd name="connsiteY1264" fmla="*/ 175719 h 4531307"/>
                    <a:gd name="connsiteX1265" fmla="*/ 760012 w 3735018"/>
                    <a:gd name="connsiteY1265" fmla="*/ 174102 h 4531307"/>
                    <a:gd name="connsiteX1266" fmla="*/ 760012 w 3735018"/>
                    <a:gd name="connsiteY1266" fmla="*/ 174102 h 4531307"/>
                    <a:gd name="connsiteX1267" fmla="*/ 784807 w 3735018"/>
                    <a:gd name="connsiteY1267" fmla="*/ 152901 h 4531307"/>
                    <a:gd name="connsiteX1268" fmla="*/ 784807 w 3735018"/>
                    <a:gd name="connsiteY1268" fmla="*/ 152901 h 4531307"/>
                    <a:gd name="connsiteX1269" fmla="*/ 786064 w 3735018"/>
                    <a:gd name="connsiteY1269" fmla="*/ 152721 h 4531307"/>
                    <a:gd name="connsiteX1270" fmla="*/ 786064 w 3735018"/>
                    <a:gd name="connsiteY1270" fmla="*/ 152721 h 4531307"/>
                    <a:gd name="connsiteX1271" fmla="*/ 843919 w 3735018"/>
                    <a:gd name="connsiteY1271" fmla="*/ 155237 h 4531307"/>
                    <a:gd name="connsiteX1272" fmla="*/ 843919 w 3735018"/>
                    <a:gd name="connsiteY1272" fmla="*/ 155237 h 4531307"/>
                    <a:gd name="connsiteX1273" fmla="*/ 843919 w 3735018"/>
                    <a:gd name="connsiteY1273" fmla="*/ 155237 h 4531307"/>
                    <a:gd name="connsiteX1274" fmla="*/ 843919 w 3735018"/>
                    <a:gd name="connsiteY1274" fmla="*/ 155237 h 4531307"/>
                    <a:gd name="connsiteX1275" fmla="*/ 844099 w 3735018"/>
                    <a:gd name="connsiteY1275" fmla="*/ 155237 h 4531307"/>
                    <a:gd name="connsiteX1276" fmla="*/ 844099 w 3735018"/>
                    <a:gd name="connsiteY1276" fmla="*/ 155237 h 4531307"/>
                    <a:gd name="connsiteX1277" fmla="*/ 875002 w 3735018"/>
                    <a:gd name="connsiteY1277" fmla="*/ 161884 h 4531307"/>
                    <a:gd name="connsiteX1278" fmla="*/ 875002 w 3735018"/>
                    <a:gd name="connsiteY1278" fmla="*/ 161884 h 4531307"/>
                    <a:gd name="connsiteX1279" fmla="*/ 899977 w 3735018"/>
                    <a:gd name="connsiteY1279" fmla="*/ 166017 h 4531307"/>
                    <a:gd name="connsiteX1280" fmla="*/ 899977 w 3735018"/>
                    <a:gd name="connsiteY1280" fmla="*/ 166017 h 4531307"/>
                    <a:gd name="connsiteX1281" fmla="*/ 906265 w 3735018"/>
                    <a:gd name="connsiteY1281" fmla="*/ 164579 h 4531307"/>
                    <a:gd name="connsiteX1282" fmla="*/ 906265 w 3735018"/>
                    <a:gd name="connsiteY1282" fmla="*/ 164579 h 4531307"/>
                    <a:gd name="connsiteX1283" fmla="*/ 906984 w 3735018"/>
                    <a:gd name="connsiteY1283" fmla="*/ 163142 h 4531307"/>
                    <a:gd name="connsiteX1284" fmla="*/ 906984 w 3735018"/>
                    <a:gd name="connsiteY1284" fmla="*/ 163142 h 4531307"/>
                    <a:gd name="connsiteX1285" fmla="*/ 906984 w 3735018"/>
                    <a:gd name="connsiteY1285" fmla="*/ 162783 h 4531307"/>
                    <a:gd name="connsiteX1286" fmla="*/ 906984 w 3735018"/>
                    <a:gd name="connsiteY1286" fmla="*/ 162783 h 4531307"/>
                    <a:gd name="connsiteX1287" fmla="*/ 908242 w 3735018"/>
                    <a:gd name="connsiteY1287" fmla="*/ 159010 h 4531307"/>
                    <a:gd name="connsiteX1288" fmla="*/ 908242 w 3735018"/>
                    <a:gd name="connsiteY1288" fmla="*/ 159010 h 4531307"/>
                    <a:gd name="connsiteX1289" fmla="*/ 913452 w 3735018"/>
                    <a:gd name="connsiteY1289" fmla="*/ 157393 h 4531307"/>
                    <a:gd name="connsiteX1290" fmla="*/ 913452 w 3735018"/>
                    <a:gd name="connsiteY1290" fmla="*/ 157393 h 4531307"/>
                    <a:gd name="connsiteX1291" fmla="*/ 917225 w 3735018"/>
                    <a:gd name="connsiteY1291" fmla="*/ 157572 h 4531307"/>
                    <a:gd name="connsiteX1292" fmla="*/ 917225 w 3735018"/>
                    <a:gd name="connsiteY1292" fmla="*/ 157572 h 4531307"/>
                    <a:gd name="connsiteX1293" fmla="*/ 940582 w 3735018"/>
                    <a:gd name="connsiteY1293" fmla="*/ 165478 h 4531307"/>
                    <a:gd name="connsiteX1294" fmla="*/ 940582 w 3735018"/>
                    <a:gd name="connsiteY1294" fmla="*/ 165478 h 4531307"/>
                    <a:gd name="connsiteX1295" fmla="*/ 956214 w 3735018"/>
                    <a:gd name="connsiteY1295" fmla="*/ 176258 h 4531307"/>
                    <a:gd name="connsiteX1296" fmla="*/ 956214 w 3735018"/>
                    <a:gd name="connsiteY1296" fmla="*/ 176258 h 4531307"/>
                    <a:gd name="connsiteX1297" fmla="*/ 952800 w 3735018"/>
                    <a:gd name="connsiteY1297" fmla="*/ 179672 h 4531307"/>
                    <a:gd name="connsiteX1298" fmla="*/ 952800 w 3735018"/>
                    <a:gd name="connsiteY1298" fmla="*/ 179672 h 4531307"/>
                    <a:gd name="connsiteX1299" fmla="*/ 947410 w 3735018"/>
                    <a:gd name="connsiteY1299" fmla="*/ 180031 h 4531307"/>
                    <a:gd name="connsiteX1300" fmla="*/ 947410 w 3735018"/>
                    <a:gd name="connsiteY1300" fmla="*/ 180031 h 4531307"/>
                    <a:gd name="connsiteX1301" fmla="*/ 945074 w 3735018"/>
                    <a:gd name="connsiteY1301" fmla="*/ 180031 h 4531307"/>
                    <a:gd name="connsiteX1302" fmla="*/ 945074 w 3735018"/>
                    <a:gd name="connsiteY1302" fmla="*/ 180031 h 4531307"/>
                    <a:gd name="connsiteX1303" fmla="*/ 943277 w 3735018"/>
                    <a:gd name="connsiteY1303" fmla="*/ 180211 h 4531307"/>
                    <a:gd name="connsiteX1304" fmla="*/ 943277 w 3735018"/>
                    <a:gd name="connsiteY1304" fmla="*/ 180211 h 4531307"/>
                    <a:gd name="connsiteX1305" fmla="*/ 943457 w 3735018"/>
                    <a:gd name="connsiteY1305" fmla="*/ 180391 h 4531307"/>
                    <a:gd name="connsiteX1306" fmla="*/ 944176 w 3735018"/>
                    <a:gd name="connsiteY1306" fmla="*/ 184703 h 4531307"/>
                    <a:gd name="connsiteX1307" fmla="*/ 944176 w 3735018"/>
                    <a:gd name="connsiteY1307" fmla="*/ 184703 h 4531307"/>
                    <a:gd name="connsiteX1308" fmla="*/ 956933 w 3735018"/>
                    <a:gd name="connsiteY1308" fmla="*/ 194225 h 4531307"/>
                    <a:gd name="connsiteX1309" fmla="*/ 956933 w 3735018"/>
                    <a:gd name="connsiteY1309" fmla="*/ 194225 h 4531307"/>
                    <a:gd name="connsiteX1310" fmla="*/ 966455 w 3735018"/>
                    <a:gd name="connsiteY1310" fmla="*/ 193327 h 4531307"/>
                    <a:gd name="connsiteX1311" fmla="*/ 966455 w 3735018"/>
                    <a:gd name="connsiteY1311" fmla="*/ 193327 h 4531307"/>
                    <a:gd name="connsiteX1312" fmla="*/ 1012631 w 3735018"/>
                    <a:gd name="connsiteY1312" fmla="*/ 177696 h 4531307"/>
                    <a:gd name="connsiteX1313" fmla="*/ 1012631 w 3735018"/>
                    <a:gd name="connsiteY1313" fmla="*/ 177696 h 4531307"/>
                    <a:gd name="connsiteX1314" fmla="*/ 1024849 w 3735018"/>
                    <a:gd name="connsiteY1314" fmla="*/ 170329 h 4531307"/>
                    <a:gd name="connsiteX1315" fmla="*/ 1024849 w 3735018"/>
                    <a:gd name="connsiteY1315" fmla="*/ 170329 h 4531307"/>
                    <a:gd name="connsiteX1316" fmla="*/ 1032934 w 3735018"/>
                    <a:gd name="connsiteY1316" fmla="*/ 173743 h 4531307"/>
                    <a:gd name="connsiteX1317" fmla="*/ 1032934 w 3735018"/>
                    <a:gd name="connsiteY1317" fmla="*/ 173743 h 4531307"/>
                    <a:gd name="connsiteX1318" fmla="*/ 1065994 w 3735018"/>
                    <a:gd name="connsiteY1318" fmla="*/ 191710 h 4531307"/>
                    <a:gd name="connsiteX1319" fmla="*/ 1065994 w 3735018"/>
                    <a:gd name="connsiteY1319" fmla="*/ 191710 h 4531307"/>
                    <a:gd name="connsiteX1320" fmla="*/ 1069407 w 3735018"/>
                    <a:gd name="connsiteY1320" fmla="*/ 191890 h 4531307"/>
                    <a:gd name="connsiteX1321" fmla="*/ 1069407 w 3735018"/>
                    <a:gd name="connsiteY1321" fmla="*/ 191890 h 4531307"/>
                    <a:gd name="connsiteX1322" fmla="*/ 1076055 w 3735018"/>
                    <a:gd name="connsiteY1322" fmla="*/ 191351 h 4531307"/>
                    <a:gd name="connsiteX1323" fmla="*/ 1076055 w 3735018"/>
                    <a:gd name="connsiteY1323" fmla="*/ 191351 h 4531307"/>
                    <a:gd name="connsiteX1324" fmla="*/ 1084320 w 3735018"/>
                    <a:gd name="connsiteY1324" fmla="*/ 194764 h 4531307"/>
                    <a:gd name="connsiteX1325" fmla="*/ 1084320 w 3735018"/>
                    <a:gd name="connsiteY1325" fmla="*/ 194764 h 4531307"/>
                    <a:gd name="connsiteX1326" fmla="*/ 1096717 w 3735018"/>
                    <a:gd name="connsiteY1326" fmla="*/ 206263 h 4531307"/>
                    <a:gd name="connsiteX1327" fmla="*/ 1096717 w 3735018"/>
                    <a:gd name="connsiteY1327" fmla="*/ 206263 h 4531307"/>
                    <a:gd name="connsiteX1328" fmla="*/ 1102826 w 3735018"/>
                    <a:gd name="connsiteY1328" fmla="*/ 207521 h 4531307"/>
                    <a:gd name="connsiteX1329" fmla="*/ 1102826 w 3735018"/>
                    <a:gd name="connsiteY1329" fmla="*/ 207521 h 4531307"/>
                    <a:gd name="connsiteX1330" fmla="*/ 1103545 w 3735018"/>
                    <a:gd name="connsiteY1330" fmla="*/ 207521 h 4531307"/>
                    <a:gd name="connsiteX1331" fmla="*/ 1103545 w 3735018"/>
                    <a:gd name="connsiteY1331" fmla="*/ 207521 h 4531307"/>
                    <a:gd name="connsiteX1332" fmla="*/ 1099053 w 3735018"/>
                    <a:gd name="connsiteY1332" fmla="*/ 201053 h 4531307"/>
                    <a:gd name="connsiteX1333" fmla="*/ 1099053 w 3735018"/>
                    <a:gd name="connsiteY1333" fmla="*/ 201053 h 4531307"/>
                    <a:gd name="connsiteX1334" fmla="*/ 1072821 w 3735018"/>
                    <a:gd name="connsiteY1334" fmla="*/ 172485 h 4531307"/>
                    <a:gd name="connsiteX1335" fmla="*/ 1072821 w 3735018"/>
                    <a:gd name="connsiteY1335" fmla="*/ 172485 h 4531307"/>
                    <a:gd name="connsiteX1336" fmla="*/ 1073539 w 3735018"/>
                    <a:gd name="connsiteY1336" fmla="*/ 169251 h 4531307"/>
                    <a:gd name="connsiteX1337" fmla="*/ 1073539 w 3735018"/>
                    <a:gd name="connsiteY1337" fmla="*/ 169251 h 4531307"/>
                    <a:gd name="connsiteX1338" fmla="*/ 1096717 w 3735018"/>
                    <a:gd name="connsiteY1338" fmla="*/ 149128 h 4531307"/>
                    <a:gd name="connsiteX1339" fmla="*/ 1096717 w 3735018"/>
                    <a:gd name="connsiteY1339" fmla="*/ 149128 h 4531307"/>
                    <a:gd name="connsiteX1340" fmla="*/ 1094741 w 3735018"/>
                    <a:gd name="connsiteY1340" fmla="*/ 147690 h 4531307"/>
                    <a:gd name="connsiteX1341" fmla="*/ 1094741 w 3735018"/>
                    <a:gd name="connsiteY1341" fmla="*/ 147690 h 4531307"/>
                    <a:gd name="connsiteX1342" fmla="*/ 1086476 w 3735018"/>
                    <a:gd name="connsiteY1342" fmla="*/ 151104 h 4531307"/>
                    <a:gd name="connsiteX1343" fmla="*/ 1086476 w 3735018"/>
                    <a:gd name="connsiteY1343" fmla="*/ 151104 h 4531307"/>
                    <a:gd name="connsiteX1344" fmla="*/ 1063119 w 3735018"/>
                    <a:gd name="connsiteY1344" fmla="*/ 161525 h 4531307"/>
                    <a:gd name="connsiteX1345" fmla="*/ 1063119 w 3735018"/>
                    <a:gd name="connsiteY1345" fmla="*/ 161525 h 4531307"/>
                    <a:gd name="connsiteX1346" fmla="*/ 1053596 w 3735018"/>
                    <a:gd name="connsiteY1346" fmla="*/ 157932 h 4531307"/>
                    <a:gd name="connsiteX1347" fmla="*/ 1053596 w 3735018"/>
                    <a:gd name="connsiteY1347" fmla="*/ 157932 h 4531307"/>
                    <a:gd name="connsiteX1348" fmla="*/ 1050182 w 3735018"/>
                    <a:gd name="connsiteY1348" fmla="*/ 152362 h 4531307"/>
                    <a:gd name="connsiteX1349" fmla="*/ 1050182 w 3735018"/>
                    <a:gd name="connsiteY1349" fmla="*/ 152362 h 4531307"/>
                    <a:gd name="connsiteX1350" fmla="*/ 1078930 w 3735018"/>
                    <a:gd name="connsiteY1350" fmla="*/ 134574 h 4531307"/>
                    <a:gd name="connsiteX1351" fmla="*/ 1078930 w 3735018"/>
                    <a:gd name="connsiteY1351" fmla="*/ 134574 h 4531307"/>
                    <a:gd name="connsiteX1352" fmla="*/ 1088453 w 3735018"/>
                    <a:gd name="connsiteY1352" fmla="*/ 136012 h 4531307"/>
                    <a:gd name="connsiteX1353" fmla="*/ 1088453 w 3735018"/>
                    <a:gd name="connsiteY1353" fmla="*/ 136012 h 4531307"/>
                    <a:gd name="connsiteX1354" fmla="*/ 1140557 w 3735018"/>
                    <a:gd name="connsiteY1354" fmla="*/ 145175 h 4531307"/>
                    <a:gd name="connsiteX1355" fmla="*/ 1140557 w 3735018"/>
                    <a:gd name="connsiteY1355" fmla="*/ 145175 h 4531307"/>
                    <a:gd name="connsiteX1356" fmla="*/ 1151338 w 3735018"/>
                    <a:gd name="connsiteY1356" fmla="*/ 144995 h 4531307"/>
                    <a:gd name="connsiteX1357" fmla="*/ 1151338 w 3735018"/>
                    <a:gd name="connsiteY1357" fmla="*/ 144995 h 4531307"/>
                    <a:gd name="connsiteX1358" fmla="*/ 1172000 w 3735018"/>
                    <a:gd name="connsiteY1358" fmla="*/ 150565 h 4531307"/>
                    <a:gd name="connsiteX1359" fmla="*/ 1172000 w 3735018"/>
                    <a:gd name="connsiteY1359" fmla="*/ 150565 h 4531307"/>
                    <a:gd name="connsiteX1360" fmla="*/ 1217996 w 3735018"/>
                    <a:gd name="connsiteY1360" fmla="*/ 156854 h 4531307"/>
                    <a:gd name="connsiteX1361" fmla="*/ 1217996 w 3735018"/>
                    <a:gd name="connsiteY1361" fmla="*/ 156854 h 4531307"/>
                    <a:gd name="connsiteX1362" fmla="*/ 1219613 w 3735018"/>
                    <a:gd name="connsiteY1362" fmla="*/ 156854 h 4531307"/>
                    <a:gd name="connsiteX1363" fmla="*/ 1219613 w 3735018"/>
                    <a:gd name="connsiteY1363" fmla="*/ 156854 h 4531307"/>
                    <a:gd name="connsiteX1364" fmla="*/ 1228956 w 3735018"/>
                    <a:gd name="connsiteY1364" fmla="*/ 149487 h 4531307"/>
                    <a:gd name="connsiteX1365" fmla="*/ 1228956 w 3735018"/>
                    <a:gd name="connsiteY1365" fmla="*/ 149487 h 4531307"/>
                    <a:gd name="connsiteX1366" fmla="*/ 1226620 w 3735018"/>
                    <a:gd name="connsiteY1366" fmla="*/ 143378 h 4531307"/>
                    <a:gd name="connsiteX1367" fmla="*/ 1226620 w 3735018"/>
                    <a:gd name="connsiteY1367" fmla="*/ 143378 h 4531307"/>
                    <a:gd name="connsiteX1368" fmla="*/ 1212426 w 3735018"/>
                    <a:gd name="connsiteY1368" fmla="*/ 127567 h 4531307"/>
                    <a:gd name="connsiteX1369" fmla="*/ 1212426 w 3735018"/>
                    <a:gd name="connsiteY1369" fmla="*/ 127567 h 4531307"/>
                    <a:gd name="connsiteX1370" fmla="*/ 1221769 w 3735018"/>
                    <a:gd name="connsiteY1370" fmla="*/ 120919 h 4531307"/>
                    <a:gd name="connsiteX1371" fmla="*/ 1221769 w 3735018"/>
                    <a:gd name="connsiteY1371" fmla="*/ 120919 h 4531307"/>
                    <a:gd name="connsiteX1372" fmla="*/ 1242791 w 3735018"/>
                    <a:gd name="connsiteY1372" fmla="*/ 118583 h 4531307"/>
                    <a:gd name="connsiteX1373" fmla="*/ 1242791 w 3735018"/>
                    <a:gd name="connsiteY1373" fmla="*/ 118583 h 4531307"/>
                    <a:gd name="connsiteX1374" fmla="*/ 1262734 w 3735018"/>
                    <a:gd name="connsiteY1374" fmla="*/ 129004 h 4531307"/>
                    <a:gd name="connsiteX1375" fmla="*/ 1262734 w 3735018"/>
                    <a:gd name="connsiteY1375" fmla="*/ 129004 h 4531307"/>
                    <a:gd name="connsiteX1376" fmla="*/ 1286451 w 3735018"/>
                    <a:gd name="connsiteY1376" fmla="*/ 159189 h 4531307"/>
                    <a:gd name="connsiteX1377" fmla="*/ 1286451 w 3735018"/>
                    <a:gd name="connsiteY1377" fmla="*/ 159189 h 4531307"/>
                    <a:gd name="connsiteX1378" fmla="*/ 1294536 w 3735018"/>
                    <a:gd name="connsiteY1378" fmla="*/ 165657 h 4531307"/>
                    <a:gd name="connsiteX1379" fmla="*/ 1294536 w 3735018"/>
                    <a:gd name="connsiteY1379" fmla="*/ 165657 h 4531307"/>
                    <a:gd name="connsiteX1380" fmla="*/ 1296333 w 3735018"/>
                    <a:gd name="connsiteY1380" fmla="*/ 163322 h 4531307"/>
                    <a:gd name="connsiteX1381" fmla="*/ 1296333 w 3735018"/>
                    <a:gd name="connsiteY1381" fmla="*/ 163322 h 4531307"/>
                    <a:gd name="connsiteX1382" fmla="*/ 1296333 w 3735018"/>
                    <a:gd name="connsiteY1382" fmla="*/ 162423 h 4531307"/>
                    <a:gd name="connsiteX1383" fmla="*/ 1296333 w 3735018"/>
                    <a:gd name="connsiteY1383" fmla="*/ 162423 h 4531307"/>
                    <a:gd name="connsiteX1384" fmla="*/ 1278006 w 3735018"/>
                    <a:gd name="connsiteY1384" fmla="*/ 137629 h 4531307"/>
                    <a:gd name="connsiteX1385" fmla="*/ 1278006 w 3735018"/>
                    <a:gd name="connsiteY1385" fmla="*/ 137629 h 4531307"/>
                    <a:gd name="connsiteX1386" fmla="*/ 1276030 w 3735018"/>
                    <a:gd name="connsiteY1386" fmla="*/ 129543 h 4531307"/>
                    <a:gd name="connsiteX1387" fmla="*/ 1276030 w 3735018"/>
                    <a:gd name="connsiteY1387" fmla="*/ 129543 h 4531307"/>
                    <a:gd name="connsiteX1388" fmla="*/ 1288607 w 3735018"/>
                    <a:gd name="connsiteY1388" fmla="*/ 114271 h 4531307"/>
                    <a:gd name="connsiteX1389" fmla="*/ 1288607 w 3735018"/>
                    <a:gd name="connsiteY1389" fmla="*/ 114271 h 4531307"/>
                    <a:gd name="connsiteX1390" fmla="*/ 1292200 w 3735018"/>
                    <a:gd name="connsiteY1390" fmla="*/ 103132 h 4531307"/>
                    <a:gd name="connsiteX1391" fmla="*/ 1292200 w 3735018"/>
                    <a:gd name="connsiteY1391" fmla="*/ 103132 h 4531307"/>
                    <a:gd name="connsiteX1392" fmla="*/ 1290943 w 3735018"/>
                    <a:gd name="connsiteY1392" fmla="*/ 100616 h 4531307"/>
                    <a:gd name="connsiteX1393" fmla="*/ 1290943 w 3735018"/>
                    <a:gd name="connsiteY1393" fmla="*/ 100616 h 4531307"/>
                    <a:gd name="connsiteX1394" fmla="*/ 1285553 w 3735018"/>
                    <a:gd name="connsiteY1394" fmla="*/ 103132 h 4531307"/>
                    <a:gd name="connsiteX1395" fmla="*/ 1285553 w 3735018"/>
                    <a:gd name="connsiteY1395" fmla="*/ 103132 h 4531307"/>
                    <a:gd name="connsiteX1396" fmla="*/ 1276749 w 3735018"/>
                    <a:gd name="connsiteY1396" fmla="*/ 106366 h 4531307"/>
                    <a:gd name="connsiteX1397" fmla="*/ 1276749 w 3735018"/>
                    <a:gd name="connsiteY1397" fmla="*/ 106366 h 4531307"/>
                    <a:gd name="connsiteX1398" fmla="*/ 1270101 w 3735018"/>
                    <a:gd name="connsiteY1398" fmla="*/ 98460 h 4531307"/>
                    <a:gd name="connsiteX1399" fmla="*/ 1270101 w 3735018"/>
                    <a:gd name="connsiteY1399" fmla="*/ 98460 h 4531307"/>
                    <a:gd name="connsiteX1400" fmla="*/ 1272616 w 3735018"/>
                    <a:gd name="connsiteY1400" fmla="*/ 87860 h 4531307"/>
                    <a:gd name="connsiteX1401" fmla="*/ 1272616 w 3735018"/>
                    <a:gd name="connsiteY1401" fmla="*/ 87860 h 4531307"/>
                    <a:gd name="connsiteX1402" fmla="*/ 1278006 w 3735018"/>
                    <a:gd name="connsiteY1402" fmla="*/ 80134 h 4531307"/>
                    <a:gd name="connsiteX1403" fmla="*/ 1278006 w 3735018"/>
                    <a:gd name="connsiteY1403" fmla="*/ 80134 h 4531307"/>
                    <a:gd name="connsiteX1404" fmla="*/ 1274952 w 3735018"/>
                    <a:gd name="connsiteY1404" fmla="*/ 79595 h 4531307"/>
                    <a:gd name="connsiteX1405" fmla="*/ 1274952 w 3735018"/>
                    <a:gd name="connsiteY1405" fmla="*/ 79595 h 4531307"/>
                    <a:gd name="connsiteX1406" fmla="*/ 1272257 w 3735018"/>
                    <a:gd name="connsiteY1406" fmla="*/ 79595 h 4531307"/>
                    <a:gd name="connsiteX1407" fmla="*/ 1272257 w 3735018"/>
                    <a:gd name="connsiteY1407" fmla="*/ 79595 h 4531307"/>
                    <a:gd name="connsiteX1408" fmla="*/ 1248001 w 3735018"/>
                    <a:gd name="connsiteY1408" fmla="*/ 76900 h 4531307"/>
                    <a:gd name="connsiteX1409" fmla="*/ 1248001 w 3735018"/>
                    <a:gd name="connsiteY1409" fmla="*/ 76900 h 4531307"/>
                    <a:gd name="connsiteX1410" fmla="*/ 1197334 w 3735018"/>
                    <a:gd name="connsiteY1410" fmla="*/ 54441 h 4531307"/>
                    <a:gd name="connsiteX1411" fmla="*/ 1197334 w 3735018"/>
                    <a:gd name="connsiteY1411" fmla="*/ 54441 h 4531307"/>
                    <a:gd name="connsiteX1412" fmla="*/ 1189069 w 3735018"/>
                    <a:gd name="connsiteY1412" fmla="*/ 28927 h 4531307"/>
                    <a:gd name="connsiteX1413" fmla="*/ 1189069 w 3735018"/>
                    <a:gd name="connsiteY1413" fmla="*/ 28927 h 4531307"/>
                    <a:gd name="connsiteX1414" fmla="*/ 1190506 w 3735018"/>
                    <a:gd name="connsiteY1414" fmla="*/ 20123 h 4531307"/>
                    <a:gd name="connsiteX1415" fmla="*/ 1190506 w 3735018"/>
                    <a:gd name="connsiteY1415" fmla="*/ 20123 h 4531307"/>
                    <a:gd name="connsiteX1416" fmla="*/ 1208293 w 3735018"/>
                    <a:gd name="connsiteY1416" fmla="*/ 0 h 4531307"/>
                    <a:gd name="connsiteX1417" fmla="*/ 1208293 w 3735018"/>
                    <a:gd name="connsiteY1417" fmla="*/ 0 h 4531307"/>
                    <a:gd name="connsiteX1418" fmla="*/ 1208833 w 3735018"/>
                    <a:gd name="connsiteY1418" fmla="*/ 0 h 4531307"/>
                    <a:gd name="connsiteX1419" fmla="*/ 1208833 w 3735018"/>
                    <a:gd name="connsiteY1419" fmla="*/ 0 h 4531307"/>
                    <a:gd name="connsiteX1420" fmla="*/ 1222847 w 3735018"/>
                    <a:gd name="connsiteY1420" fmla="*/ 11858 h 4531307"/>
                    <a:gd name="connsiteX1421" fmla="*/ 1222847 w 3735018"/>
                    <a:gd name="connsiteY1421" fmla="*/ 11858 h 4531307"/>
                    <a:gd name="connsiteX1422" fmla="*/ 1245126 w 3735018"/>
                    <a:gd name="connsiteY1422" fmla="*/ 24076 h 4531307"/>
                    <a:gd name="connsiteX1423" fmla="*/ 1245126 w 3735018"/>
                    <a:gd name="connsiteY1423" fmla="*/ 24076 h 4531307"/>
                    <a:gd name="connsiteX1424" fmla="*/ 1268663 w 3735018"/>
                    <a:gd name="connsiteY1424" fmla="*/ 28209 h 4531307"/>
                    <a:gd name="connsiteX1425" fmla="*/ 1268663 w 3735018"/>
                    <a:gd name="connsiteY1425" fmla="*/ 28209 h 4531307"/>
                    <a:gd name="connsiteX1426" fmla="*/ 1288966 w 3735018"/>
                    <a:gd name="connsiteY1426" fmla="*/ 36473 h 4531307"/>
                    <a:gd name="connsiteX1427" fmla="*/ 1288966 w 3735018"/>
                    <a:gd name="connsiteY1427" fmla="*/ 36473 h 4531307"/>
                    <a:gd name="connsiteX1428" fmla="*/ 1289505 w 3735018"/>
                    <a:gd name="connsiteY1428" fmla="*/ 39528 h 4531307"/>
                    <a:gd name="connsiteX1429" fmla="*/ 1288427 w 3735018"/>
                    <a:gd name="connsiteY1429" fmla="*/ 39528 h 4531307"/>
                    <a:gd name="connsiteX1430" fmla="*/ 1277288 w 3735018"/>
                    <a:gd name="connsiteY1430" fmla="*/ 58573 h 4531307"/>
                    <a:gd name="connsiteX1431" fmla="*/ 1277288 w 3735018"/>
                    <a:gd name="connsiteY1431" fmla="*/ 58573 h 4531307"/>
                    <a:gd name="connsiteX1432" fmla="*/ 1277288 w 3735018"/>
                    <a:gd name="connsiteY1432" fmla="*/ 59651 h 4531307"/>
                    <a:gd name="connsiteX1433" fmla="*/ 1277288 w 3735018"/>
                    <a:gd name="connsiteY1433" fmla="*/ 62167 h 4531307"/>
                    <a:gd name="connsiteX1434" fmla="*/ 1277288 w 3735018"/>
                    <a:gd name="connsiteY1434" fmla="*/ 62167 h 4531307"/>
                    <a:gd name="connsiteX1435" fmla="*/ 1279264 w 3735018"/>
                    <a:gd name="connsiteY1435" fmla="*/ 59471 h 4531307"/>
                    <a:gd name="connsiteX1436" fmla="*/ 1279264 w 3735018"/>
                    <a:gd name="connsiteY1436" fmla="*/ 59471 h 4531307"/>
                    <a:gd name="connsiteX1437" fmla="*/ 1290943 w 3735018"/>
                    <a:gd name="connsiteY1437" fmla="*/ 46894 h 4531307"/>
                    <a:gd name="connsiteX1438" fmla="*/ 1290943 w 3735018"/>
                    <a:gd name="connsiteY1438" fmla="*/ 46894 h 4531307"/>
                    <a:gd name="connsiteX1439" fmla="*/ 1295255 w 3735018"/>
                    <a:gd name="connsiteY1439" fmla="*/ 50488 h 4531307"/>
                    <a:gd name="connsiteX1440" fmla="*/ 1295255 w 3735018"/>
                    <a:gd name="connsiteY1440" fmla="*/ 50488 h 4531307"/>
                    <a:gd name="connsiteX1441" fmla="*/ 1311425 w 3735018"/>
                    <a:gd name="connsiteY1441" fmla="*/ 58393 h 4531307"/>
                    <a:gd name="connsiteX1442" fmla="*/ 1311425 w 3735018"/>
                    <a:gd name="connsiteY1442" fmla="*/ 58393 h 4531307"/>
                    <a:gd name="connsiteX1443" fmla="*/ 1314300 w 3735018"/>
                    <a:gd name="connsiteY1443" fmla="*/ 58034 h 4531307"/>
                    <a:gd name="connsiteX1444" fmla="*/ 1314300 w 3735018"/>
                    <a:gd name="connsiteY1444" fmla="*/ 58034 h 4531307"/>
                    <a:gd name="connsiteX1445" fmla="*/ 1327955 w 3735018"/>
                    <a:gd name="connsiteY1445" fmla="*/ 68455 h 4531307"/>
                    <a:gd name="connsiteX1446" fmla="*/ 1327955 w 3735018"/>
                    <a:gd name="connsiteY1446" fmla="*/ 68455 h 4531307"/>
                    <a:gd name="connsiteX1447" fmla="*/ 1375568 w 3735018"/>
                    <a:gd name="connsiteY1447" fmla="*/ 99538 h 4531307"/>
                    <a:gd name="connsiteX1448" fmla="*/ 1375568 w 3735018"/>
                    <a:gd name="connsiteY1448" fmla="*/ 99538 h 4531307"/>
                    <a:gd name="connsiteX1449" fmla="*/ 1376646 w 3735018"/>
                    <a:gd name="connsiteY1449" fmla="*/ 99718 h 4531307"/>
                    <a:gd name="connsiteX1450" fmla="*/ 1376646 w 3735018"/>
                    <a:gd name="connsiteY1450" fmla="*/ 99718 h 4531307"/>
                    <a:gd name="connsiteX1451" fmla="*/ 1377545 w 3735018"/>
                    <a:gd name="connsiteY1451" fmla="*/ 98999 h 4531307"/>
                    <a:gd name="connsiteX1452" fmla="*/ 1377545 w 3735018"/>
                    <a:gd name="connsiteY1452" fmla="*/ 98999 h 4531307"/>
                    <a:gd name="connsiteX1453" fmla="*/ 1370717 w 3735018"/>
                    <a:gd name="connsiteY1453" fmla="*/ 88219 h 4531307"/>
                    <a:gd name="connsiteX1454" fmla="*/ 1370717 w 3735018"/>
                    <a:gd name="connsiteY1454" fmla="*/ 88219 h 4531307"/>
                    <a:gd name="connsiteX1455" fmla="*/ 1354547 w 3735018"/>
                    <a:gd name="connsiteY1455" fmla="*/ 66299 h 4531307"/>
                    <a:gd name="connsiteX1456" fmla="*/ 1354547 w 3735018"/>
                    <a:gd name="connsiteY1456" fmla="*/ 66299 h 4531307"/>
                    <a:gd name="connsiteX1457" fmla="*/ 1360475 w 3735018"/>
                    <a:gd name="connsiteY1457" fmla="*/ 60909 h 4531307"/>
                    <a:gd name="connsiteX1458" fmla="*/ 1360475 w 3735018"/>
                    <a:gd name="connsiteY1458" fmla="*/ 60909 h 4531307"/>
                    <a:gd name="connsiteX1459" fmla="*/ 1362093 w 3735018"/>
                    <a:gd name="connsiteY1459" fmla="*/ 61088 h 4531307"/>
                    <a:gd name="connsiteX1460" fmla="*/ 1362093 w 3735018"/>
                    <a:gd name="connsiteY1460" fmla="*/ 61088 h 4531307"/>
                    <a:gd name="connsiteX1461" fmla="*/ 1402519 w 3735018"/>
                    <a:gd name="connsiteY1461" fmla="*/ 82829 h 4531307"/>
                    <a:gd name="connsiteX1462" fmla="*/ 1402519 w 3735018"/>
                    <a:gd name="connsiteY1462" fmla="*/ 82829 h 4531307"/>
                    <a:gd name="connsiteX1463" fmla="*/ 1412581 w 3735018"/>
                    <a:gd name="connsiteY1463" fmla="*/ 99718 h 4531307"/>
                    <a:gd name="connsiteX1464" fmla="*/ 1412581 w 3735018"/>
                    <a:gd name="connsiteY1464" fmla="*/ 99718 h 4531307"/>
                    <a:gd name="connsiteX1465" fmla="*/ 1441149 w 3735018"/>
                    <a:gd name="connsiteY1465" fmla="*/ 116068 h 4531307"/>
                    <a:gd name="connsiteX1466" fmla="*/ 1441149 w 3735018"/>
                    <a:gd name="connsiteY1466" fmla="*/ 116068 h 4531307"/>
                    <a:gd name="connsiteX1467" fmla="*/ 1449233 w 3735018"/>
                    <a:gd name="connsiteY1467" fmla="*/ 119841 h 4531307"/>
                    <a:gd name="connsiteX1468" fmla="*/ 1449233 w 3735018"/>
                    <a:gd name="connsiteY1468" fmla="*/ 119841 h 4531307"/>
                    <a:gd name="connsiteX1469" fmla="*/ 1450850 w 3735018"/>
                    <a:gd name="connsiteY1469" fmla="*/ 117865 h 4531307"/>
                    <a:gd name="connsiteX1470" fmla="*/ 1450850 w 3735018"/>
                    <a:gd name="connsiteY1470" fmla="*/ 117865 h 4531307"/>
                    <a:gd name="connsiteX1471" fmla="*/ 1450311 w 3735018"/>
                    <a:gd name="connsiteY1471" fmla="*/ 114451 h 4531307"/>
                    <a:gd name="connsiteX1472" fmla="*/ 1450311 w 3735018"/>
                    <a:gd name="connsiteY1472" fmla="*/ 114451 h 4531307"/>
                    <a:gd name="connsiteX1473" fmla="*/ 1441149 w 3735018"/>
                    <a:gd name="connsiteY1473" fmla="*/ 97741 h 4531307"/>
                    <a:gd name="connsiteX1474" fmla="*/ 1441149 w 3735018"/>
                    <a:gd name="connsiteY1474" fmla="*/ 97741 h 4531307"/>
                    <a:gd name="connsiteX1475" fmla="*/ 1440610 w 3735018"/>
                    <a:gd name="connsiteY1475" fmla="*/ 95406 h 4531307"/>
                    <a:gd name="connsiteX1476" fmla="*/ 1440610 w 3735018"/>
                    <a:gd name="connsiteY1476" fmla="*/ 95406 h 4531307"/>
                    <a:gd name="connsiteX1477" fmla="*/ 1447616 w 3735018"/>
                    <a:gd name="connsiteY1477" fmla="*/ 89117 h 4531307"/>
                    <a:gd name="connsiteX1478" fmla="*/ 1447616 w 3735018"/>
                    <a:gd name="connsiteY1478" fmla="*/ 89117 h 4531307"/>
                    <a:gd name="connsiteX1479" fmla="*/ 1445820 w 3735018"/>
                    <a:gd name="connsiteY1479" fmla="*/ 86602 h 4531307"/>
                    <a:gd name="connsiteX1480" fmla="*/ 1445820 w 3735018"/>
                    <a:gd name="connsiteY1480" fmla="*/ 86602 h 4531307"/>
                    <a:gd name="connsiteX1481" fmla="*/ 1434321 w 3735018"/>
                    <a:gd name="connsiteY1481" fmla="*/ 62167 h 4531307"/>
                    <a:gd name="connsiteX1482" fmla="*/ 1434321 w 3735018"/>
                    <a:gd name="connsiteY1482" fmla="*/ 62167 h 4531307"/>
                    <a:gd name="connsiteX1483" fmla="*/ 1433243 w 3735018"/>
                    <a:gd name="connsiteY1483" fmla="*/ 55159 h 4531307"/>
                    <a:gd name="connsiteX1484" fmla="*/ 1433243 w 3735018"/>
                    <a:gd name="connsiteY1484" fmla="*/ 55159 h 4531307"/>
                    <a:gd name="connsiteX1485" fmla="*/ 1428571 w 3735018"/>
                    <a:gd name="connsiteY1485" fmla="*/ 56597 h 4531307"/>
                    <a:gd name="connsiteX1486" fmla="*/ 1428571 w 3735018"/>
                    <a:gd name="connsiteY1486" fmla="*/ 56597 h 4531307"/>
                    <a:gd name="connsiteX1487" fmla="*/ 1421384 w 3735018"/>
                    <a:gd name="connsiteY1487" fmla="*/ 58034 h 4531307"/>
                    <a:gd name="connsiteX1488" fmla="*/ 1421384 w 3735018"/>
                    <a:gd name="connsiteY1488" fmla="*/ 58034 h 4531307"/>
                    <a:gd name="connsiteX1489" fmla="*/ 1405932 w 3735018"/>
                    <a:gd name="connsiteY1489" fmla="*/ 46535 h 4531307"/>
                    <a:gd name="connsiteX1490" fmla="*/ 1405932 w 3735018"/>
                    <a:gd name="connsiteY1490" fmla="*/ 46535 h 4531307"/>
                    <a:gd name="connsiteX1491" fmla="*/ 1401800 w 3735018"/>
                    <a:gd name="connsiteY1491" fmla="*/ 39528 h 4531307"/>
                    <a:gd name="connsiteX1492" fmla="*/ 1401800 w 3735018"/>
                    <a:gd name="connsiteY1492" fmla="*/ 39528 h 4531307"/>
                    <a:gd name="connsiteX1493" fmla="*/ 1409346 w 3735018"/>
                    <a:gd name="connsiteY1493" fmla="*/ 35575 h 4531307"/>
                    <a:gd name="connsiteX1494" fmla="*/ 1409346 w 3735018"/>
                    <a:gd name="connsiteY1494" fmla="*/ 35575 h 4531307"/>
                    <a:gd name="connsiteX1495" fmla="*/ 1416713 w 3735018"/>
                    <a:gd name="connsiteY1495" fmla="*/ 35575 h 4531307"/>
                    <a:gd name="connsiteX1496" fmla="*/ 1416713 w 3735018"/>
                    <a:gd name="connsiteY1496" fmla="*/ 35575 h 4531307"/>
                    <a:gd name="connsiteX1497" fmla="*/ 1417432 w 3735018"/>
                    <a:gd name="connsiteY1497" fmla="*/ 35575 h 4531307"/>
                    <a:gd name="connsiteX1498" fmla="*/ 1417432 w 3735018"/>
                    <a:gd name="connsiteY1498" fmla="*/ 35575 h 4531307"/>
                    <a:gd name="connsiteX1499" fmla="*/ 1420666 w 3735018"/>
                    <a:gd name="connsiteY1499" fmla="*/ 35755 h 4531307"/>
                    <a:gd name="connsiteX1500" fmla="*/ 1420666 w 3735018"/>
                    <a:gd name="connsiteY1500" fmla="*/ 35755 h 4531307"/>
                    <a:gd name="connsiteX1501" fmla="*/ 1444023 w 3735018"/>
                    <a:gd name="connsiteY1501" fmla="*/ 31263 h 4531307"/>
                    <a:gd name="connsiteX1502" fmla="*/ 1444023 w 3735018"/>
                    <a:gd name="connsiteY1502" fmla="*/ 31263 h 4531307"/>
                    <a:gd name="connsiteX1503" fmla="*/ 1446718 w 3735018"/>
                    <a:gd name="connsiteY1503" fmla="*/ 31443 h 4531307"/>
                    <a:gd name="connsiteX1504" fmla="*/ 1446718 w 3735018"/>
                    <a:gd name="connsiteY1504" fmla="*/ 31443 h 4531307"/>
                    <a:gd name="connsiteX1505" fmla="*/ 1464865 w 3735018"/>
                    <a:gd name="connsiteY1505" fmla="*/ 37372 h 4531307"/>
                    <a:gd name="connsiteX1506" fmla="*/ 1464865 w 3735018"/>
                    <a:gd name="connsiteY1506" fmla="*/ 37372 h 4531307"/>
                    <a:gd name="connsiteX1507" fmla="*/ 1467919 w 3735018"/>
                    <a:gd name="connsiteY1507" fmla="*/ 36833 h 4531307"/>
                    <a:gd name="connsiteX1508" fmla="*/ 1467919 w 3735018"/>
                    <a:gd name="connsiteY1508" fmla="*/ 36833 h 4531307"/>
                    <a:gd name="connsiteX1509" fmla="*/ 1477801 w 3735018"/>
                    <a:gd name="connsiteY1509" fmla="*/ 30005 h 4531307"/>
                    <a:gd name="connsiteX1510" fmla="*/ 1477801 w 3735018"/>
                    <a:gd name="connsiteY1510" fmla="*/ 30005 h 4531307"/>
                    <a:gd name="connsiteX1511" fmla="*/ 1485168 w 3735018"/>
                    <a:gd name="connsiteY1511" fmla="*/ 35036 h 4531307"/>
                    <a:gd name="connsiteX1512" fmla="*/ 1485168 w 3735018"/>
                    <a:gd name="connsiteY1512" fmla="*/ 35036 h 4531307"/>
                    <a:gd name="connsiteX1513" fmla="*/ 1492355 w 3735018"/>
                    <a:gd name="connsiteY1513" fmla="*/ 45816 h 4531307"/>
                    <a:gd name="connsiteX1514" fmla="*/ 1492355 w 3735018"/>
                    <a:gd name="connsiteY1514" fmla="*/ 45816 h 4531307"/>
                    <a:gd name="connsiteX1515" fmla="*/ 1489480 w 3735018"/>
                    <a:gd name="connsiteY1515" fmla="*/ 55159 h 4531307"/>
                    <a:gd name="connsiteX1516" fmla="*/ 1489480 w 3735018"/>
                    <a:gd name="connsiteY1516" fmla="*/ 55159 h 4531307"/>
                    <a:gd name="connsiteX1517" fmla="*/ 1483731 w 3735018"/>
                    <a:gd name="connsiteY1517" fmla="*/ 67557 h 4531307"/>
                    <a:gd name="connsiteX1518" fmla="*/ 1483731 w 3735018"/>
                    <a:gd name="connsiteY1518" fmla="*/ 67557 h 4531307"/>
                    <a:gd name="connsiteX1519" fmla="*/ 1483731 w 3735018"/>
                    <a:gd name="connsiteY1519" fmla="*/ 67557 h 4531307"/>
                    <a:gd name="connsiteX1520" fmla="*/ 1483731 w 3735018"/>
                    <a:gd name="connsiteY1520" fmla="*/ 67557 h 4531307"/>
                    <a:gd name="connsiteX1521" fmla="*/ 1484809 w 3735018"/>
                    <a:gd name="connsiteY1521" fmla="*/ 67557 h 4531307"/>
                    <a:gd name="connsiteX1522" fmla="*/ 1484809 w 3735018"/>
                    <a:gd name="connsiteY1522" fmla="*/ 67557 h 4531307"/>
                    <a:gd name="connsiteX1523" fmla="*/ 1486965 w 3735018"/>
                    <a:gd name="connsiteY1523" fmla="*/ 67377 h 4531307"/>
                    <a:gd name="connsiteX1524" fmla="*/ 1486965 w 3735018"/>
                    <a:gd name="connsiteY1524" fmla="*/ 67377 h 4531307"/>
                    <a:gd name="connsiteX1525" fmla="*/ 1496308 w 3735018"/>
                    <a:gd name="connsiteY1525" fmla="*/ 65760 h 4531307"/>
                    <a:gd name="connsiteX1526" fmla="*/ 1496308 w 3735018"/>
                    <a:gd name="connsiteY1526" fmla="*/ 65760 h 4531307"/>
                    <a:gd name="connsiteX1527" fmla="*/ 1506190 w 3735018"/>
                    <a:gd name="connsiteY1527" fmla="*/ 72048 h 4531307"/>
                    <a:gd name="connsiteX1528" fmla="*/ 1506190 w 3735018"/>
                    <a:gd name="connsiteY1528" fmla="*/ 72048 h 4531307"/>
                    <a:gd name="connsiteX1529" fmla="*/ 1522899 w 3735018"/>
                    <a:gd name="connsiteY1529" fmla="*/ 82110 h 4531307"/>
                    <a:gd name="connsiteX1530" fmla="*/ 1522899 w 3735018"/>
                    <a:gd name="connsiteY1530" fmla="*/ 82110 h 4531307"/>
                    <a:gd name="connsiteX1531" fmla="*/ 1525415 w 3735018"/>
                    <a:gd name="connsiteY1531" fmla="*/ 81930 h 4531307"/>
                    <a:gd name="connsiteX1532" fmla="*/ 1525415 w 3735018"/>
                    <a:gd name="connsiteY1532" fmla="*/ 81930 h 4531307"/>
                    <a:gd name="connsiteX1533" fmla="*/ 1526493 w 3735018"/>
                    <a:gd name="connsiteY1533" fmla="*/ 81930 h 4531307"/>
                    <a:gd name="connsiteX1534" fmla="*/ 1526493 w 3735018"/>
                    <a:gd name="connsiteY1534" fmla="*/ 81930 h 4531307"/>
                    <a:gd name="connsiteX1535" fmla="*/ 1545718 w 3735018"/>
                    <a:gd name="connsiteY1535" fmla="*/ 90555 h 4531307"/>
                    <a:gd name="connsiteX1536" fmla="*/ 1545718 w 3735018"/>
                    <a:gd name="connsiteY1536" fmla="*/ 90555 h 4531307"/>
                    <a:gd name="connsiteX1537" fmla="*/ 1552725 w 3735018"/>
                    <a:gd name="connsiteY1537" fmla="*/ 105108 h 4531307"/>
                    <a:gd name="connsiteX1538" fmla="*/ 1552725 w 3735018"/>
                    <a:gd name="connsiteY1538" fmla="*/ 105108 h 4531307"/>
                    <a:gd name="connsiteX1539" fmla="*/ 1548413 w 3735018"/>
                    <a:gd name="connsiteY1539" fmla="*/ 115349 h 4531307"/>
                    <a:gd name="connsiteX1540" fmla="*/ 1548413 w 3735018"/>
                    <a:gd name="connsiteY1540" fmla="*/ 115349 h 4531307"/>
                    <a:gd name="connsiteX1541" fmla="*/ 1532242 w 3735018"/>
                    <a:gd name="connsiteY1541" fmla="*/ 128286 h 4531307"/>
                    <a:gd name="connsiteX1542" fmla="*/ 1532242 w 3735018"/>
                    <a:gd name="connsiteY1542" fmla="*/ 128286 h 4531307"/>
                    <a:gd name="connsiteX1543" fmla="*/ 1529906 w 3735018"/>
                    <a:gd name="connsiteY1543" fmla="*/ 127926 h 4531307"/>
                    <a:gd name="connsiteX1544" fmla="*/ 1529906 w 3735018"/>
                    <a:gd name="connsiteY1544" fmla="*/ 127926 h 4531307"/>
                    <a:gd name="connsiteX1545" fmla="*/ 1516431 w 3735018"/>
                    <a:gd name="connsiteY1545" fmla="*/ 119122 h 4531307"/>
                    <a:gd name="connsiteX1546" fmla="*/ 1516431 w 3735018"/>
                    <a:gd name="connsiteY1546" fmla="*/ 119122 h 4531307"/>
                    <a:gd name="connsiteX1547" fmla="*/ 1515712 w 3735018"/>
                    <a:gd name="connsiteY1547" fmla="*/ 119122 h 4531307"/>
                    <a:gd name="connsiteX1548" fmla="*/ 1515712 w 3735018"/>
                    <a:gd name="connsiteY1548" fmla="*/ 119122 h 4531307"/>
                    <a:gd name="connsiteX1549" fmla="*/ 1511939 w 3735018"/>
                    <a:gd name="connsiteY1549" fmla="*/ 124513 h 4531307"/>
                    <a:gd name="connsiteX1550" fmla="*/ 1511939 w 3735018"/>
                    <a:gd name="connsiteY1550" fmla="*/ 124513 h 4531307"/>
                    <a:gd name="connsiteX1551" fmla="*/ 1516071 w 3735018"/>
                    <a:gd name="connsiteY1551" fmla="*/ 127208 h 4531307"/>
                    <a:gd name="connsiteX1552" fmla="*/ 1516071 w 3735018"/>
                    <a:gd name="connsiteY1552" fmla="*/ 127208 h 4531307"/>
                    <a:gd name="connsiteX1553" fmla="*/ 1524157 w 3735018"/>
                    <a:gd name="connsiteY1553" fmla="*/ 135293 h 4531307"/>
                    <a:gd name="connsiteX1554" fmla="*/ 1524157 w 3735018"/>
                    <a:gd name="connsiteY1554" fmla="*/ 135293 h 4531307"/>
                    <a:gd name="connsiteX1555" fmla="*/ 1511400 w 3735018"/>
                    <a:gd name="connsiteY1555" fmla="*/ 142659 h 4531307"/>
                    <a:gd name="connsiteX1556" fmla="*/ 1511400 w 3735018"/>
                    <a:gd name="connsiteY1556" fmla="*/ 142659 h 4531307"/>
                    <a:gd name="connsiteX1557" fmla="*/ 1506549 w 3735018"/>
                    <a:gd name="connsiteY1557" fmla="*/ 142839 h 4531307"/>
                    <a:gd name="connsiteX1558" fmla="*/ 1506549 w 3735018"/>
                    <a:gd name="connsiteY1558" fmla="*/ 142839 h 4531307"/>
                    <a:gd name="connsiteX1559" fmla="*/ 1488043 w 3735018"/>
                    <a:gd name="connsiteY1559" fmla="*/ 139425 h 4531307"/>
                    <a:gd name="connsiteX1560" fmla="*/ 1488043 w 3735018"/>
                    <a:gd name="connsiteY1560" fmla="*/ 139425 h 4531307"/>
                    <a:gd name="connsiteX1561" fmla="*/ 1483012 w 3735018"/>
                    <a:gd name="connsiteY1561" fmla="*/ 139964 h 4531307"/>
                    <a:gd name="connsiteX1562" fmla="*/ 1483012 w 3735018"/>
                    <a:gd name="connsiteY1562" fmla="*/ 139964 h 4531307"/>
                    <a:gd name="connsiteX1563" fmla="*/ 1480676 w 3735018"/>
                    <a:gd name="connsiteY1563" fmla="*/ 140863 h 4531307"/>
                    <a:gd name="connsiteX1564" fmla="*/ 1480676 w 3735018"/>
                    <a:gd name="connsiteY1564" fmla="*/ 140863 h 4531307"/>
                    <a:gd name="connsiteX1565" fmla="*/ 1487504 w 3735018"/>
                    <a:gd name="connsiteY1565" fmla="*/ 143378 h 4531307"/>
                    <a:gd name="connsiteX1566" fmla="*/ 1487504 w 3735018"/>
                    <a:gd name="connsiteY1566" fmla="*/ 143378 h 4531307"/>
                    <a:gd name="connsiteX1567" fmla="*/ 1493792 w 3735018"/>
                    <a:gd name="connsiteY1567" fmla="*/ 151463 h 4531307"/>
                    <a:gd name="connsiteX1568" fmla="*/ 1493792 w 3735018"/>
                    <a:gd name="connsiteY1568" fmla="*/ 151463 h 4531307"/>
                    <a:gd name="connsiteX1569" fmla="*/ 1492714 w 3735018"/>
                    <a:gd name="connsiteY1569" fmla="*/ 160806 h 4531307"/>
                    <a:gd name="connsiteX1570" fmla="*/ 1492714 w 3735018"/>
                    <a:gd name="connsiteY1570" fmla="*/ 160806 h 4531307"/>
                    <a:gd name="connsiteX1571" fmla="*/ 1477801 w 3735018"/>
                    <a:gd name="connsiteY1571" fmla="*/ 174282 h 4531307"/>
                    <a:gd name="connsiteX1572" fmla="*/ 1477801 w 3735018"/>
                    <a:gd name="connsiteY1572" fmla="*/ 174282 h 4531307"/>
                    <a:gd name="connsiteX1573" fmla="*/ 1469896 w 3735018"/>
                    <a:gd name="connsiteY1573" fmla="*/ 173204 h 4531307"/>
                    <a:gd name="connsiteX1574" fmla="*/ 1469896 w 3735018"/>
                    <a:gd name="connsiteY1574" fmla="*/ 173204 h 4531307"/>
                    <a:gd name="connsiteX1575" fmla="*/ 1435040 w 3735018"/>
                    <a:gd name="connsiteY1575" fmla="*/ 167993 h 4531307"/>
                    <a:gd name="connsiteX1576" fmla="*/ 1435040 w 3735018"/>
                    <a:gd name="connsiteY1576" fmla="*/ 167993 h 4531307"/>
                    <a:gd name="connsiteX1577" fmla="*/ 1435040 w 3735018"/>
                    <a:gd name="connsiteY1577" fmla="*/ 165837 h 4531307"/>
                    <a:gd name="connsiteX1578" fmla="*/ 1434860 w 3735018"/>
                    <a:gd name="connsiteY1578" fmla="*/ 167993 h 4531307"/>
                    <a:gd name="connsiteX1579" fmla="*/ 1423540 w 3735018"/>
                    <a:gd name="connsiteY1579" fmla="*/ 170329 h 4531307"/>
                    <a:gd name="connsiteX1580" fmla="*/ 1423540 w 3735018"/>
                    <a:gd name="connsiteY1580" fmla="*/ 170329 h 4531307"/>
                    <a:gd name="connsiteX1581" fmla="*/ 1427134 w 3735018"/>
                    <a:gd name="connsiteY1581" fmla="*/ 170868 h 4531307"/>
                    <a:gd name="connsiteX1582" fmla="*/ 1427134 w 3735018"/>
                    <a:gd name="connsiteY1582" fmla="*/ 170868 h 4531307"/>
                    <a:gd name="connsiteX1583" fmla="*/ 1452647 w 3735018"/>
                    <a:gd name="connsiteY1583" fmla="*/ 179672 h 4531307"/>
                    <a:gd name="connsiteX1584" fmla="*/ 1452647 w 3735018"/>
                    <a:gd name="connsiteY1584" fmla="*/ 179672 h 4531307"/>
                    <a:gd name="connsiteX1585" fmla="*/ 1460913 w 3735018"/>
                    <a:gd name="connsiteY1585" fmla="*/ 184882 h 4531307"/>
                    <a:gd name="connsiteX1586" fmla="*/ 1460913 w 3735018"/>
                    <a:gd name="connsiteY1586" fmla="*/ 184882 h 4531307"/>
                    <a:gd name="connsiteX1587" fmla="*/ 1472411 w 3735018"/>
                    <a:gd name="connsiteY1587" fmla="*/ 182726 h 4531307"/>
                    <a:gd name="connsiteX1588" fmla="*/ 1472411 w 3735018"/>
                    <a:gd name="connsiteY1588" fmla="*/ 182726 h 4531307"/>
                    <a:gd name="connsiteX1589" fmla="*/ 1497386 w 3735018"/>
                    <a:gd name="connsiteY1589" fmla="*/ 174641 h 4531307"/>
                    <a:gd name="connsiteX1590" fmla="*/ 1497386 w 3735018"/>
                    <a:gd name="connsiteY1590" fmla="*/ 174641 h 4531307"/>
                    <a:gd name="connsiteX1591" fmla="*/ 1504213 w 3735018"/>
                    <a:gd name="connsiteY1591" fmla="*/ 178414 h 4531307"/>
                    <a:gd name="connsiteX1592" fmla="*/ 1504213 w 3735018"/>
                    <a:gd name="connsiteY1592" fmla="*/ 178414 h 4531307"/>
                    <a:gd name="connsiteX1593" fmla="*/ 1511939 w 3735018"/>
                    <a:gd name="connsiteY1593" fmla="*/ 208419 h 4531307"/>
                    <a:gd name="connsiteX1594" fmla="*/ 1511939 w 3735018"/>
                    <a:gd name="connsiteY1594" fmla="*/ 208419 h 4531307"/>
                    <a:gd name="connsiteX1595" fmla="*/ 1511220 w 3735018"/>
                    <a:gd name="connsiteY1595" fmla="*/ 215786 h 4531307"/>
                    <a:gd name="connsiteX1596" fmla="*/ 1511220 w 3735018"/>
                    <a:gd name="connsiteY1596" fmla="*/ 215786 h 4531307"/>
                    <a:gd name="connsiteX1597" fmla="*/ 1505471 w 3735018"/>
                    <a:gd name="connsiteY1597" fmla="*/ 230699 h 4531307"/>
                    <a:gd name="connsiteX1598" fmla="*/ 1505471 w 3735018"/>
                    <a:gd name="connsiteY1598" fmla="*/ 230699 h 4531307"/>
                    <a:gd name="connsiteX1599" fmla="*/ 1498643 w 3735018"/>
                    <a:gd name="connsiteY1599" fmla="*/ 228543 h 4531307"/>
                    <a:gd name="connsiteX1600" fmla="*/ 1498643 w 3735018"/>
                    <a:gd name="connsiteY1600" fmla="*/ 228543 h 4531307"/>
                    <a:gd name="connsiteX1601" fmla="*/ 1486605 w 3735018"/>
                    <a:gd name="connsiteY1601" fmla="*/ 224590 h 4531307"/>
                    <a:gd name="connsiteX1602" fmla="*/ 1486605 w 3735018"/>
                    <a:gd name="connsiteY1602" fmla="*/ 224590 h 4531307"/>
                    <a:gd name="connsiteX1603" fmla="*/ 1484809 w 3735018"/>
                    <a:gd name="connsiteY1603" fmla="*/ 226926 h 4531307"/>
                    <a:gd name="connsiteX1604" fmla="*/ 1484809 w 3735018"/>
                    <a:gd name="connsiteY1604" fmla="*/ 226926 h 4531307"/>
                    <a:gd name="connsiteX1605" fmla="*/ 1484629 w 3735018"/>
                    <a:gd name="connsiteY1605" fmla="*/ 228543 h 4531307"/>
                    <a:gd name="connsiteX1606" fmla="*/ 1484629 w 3735018"/>
                    <a:gd name="connsiteY1606" fmla="*/ 228543 h 4531307"/>
                    <a:gd name="connsiteX1607" fmla="*/ 1489121 w 3735018"/>
                    <a:gd name="connsiteY1607" fmla="*/ 240042 h 4531307"/>
                    <a:gd name="connsiteX1608" fmla="*/ 1489121 w 3735018"/>
                    <a:gd name="connsiteY1608" fmla="*/ 240042 h 4531307"/>
                    <a:gd name="connsiteX1609" fmla="*/ 1485168 w 3735018"/>
                    <a:gd name="connsiteY1609" fmla="*/ 243455 h 4531307"/>
                    <a:gd name="connsiteX1610" fmla="*/ 1485168 w 3735018"/>
                    <a:gd name="connsiteY1610" fmla="*/ 243455 h 4531307"/>
                    <a:gd name="connsiteX1611" fmla="*/ 1483372 w 3735018"/>
                    <a:gd name="connsiteY1611" fmla="*/ 243276 h 4531307"/>
                    <a:gd name="connsiteX1612" fmla="*/ 1483372 w 3735018"/>
                    <a:gd name="connsiteY1612" fmla="*/ 243276 h 4531307"/>
                    <a:gd name="connsiteX1613" fmla="*/ 1478341 w 3735018"/>
                    <a:gd name="connsiteY1613" fmla="*/ 242916 h 4531307"/>
                    <a:gd name="connsiteX1614" fmla="*/ 1478341 w 3735018"/>
                    <a:gd name="connsiteY1614" fmla="*/ 242916 h 4531307"/>
                    <a:gd name="connsiteX1615" fmla="*/ 1458756 w 3735018"/>
                    <a:gd name="connsiteY1615" fmla="*/ 243635 h 4531307"/>
                    <a:gd name="connsiteX1616" fmla="*/ 1458756 w 3735018"/>
                    <a:gd name="connsiteY1616" fmla="*/ 243635 h 4531307"/>
                    <a:gd name="connsiteX1617" fmla="*/ 1450671 w 3735018"/>
                    <a:gd name="connsiteY1617" fmla="*/ 243276 h 4531307"/>
                    <a:gd name="connsiteX1618" fmla="*/ 1450671 w 3735018"/>
                    <a:gd name="connsiteY1618" fmla="*/ 243276 h 4531307"/>
                    <a:gd name="connsiteX1619" fmla="*/ 1438633 w 3735018"/>
                    <a:gd name="connsiteY1619" fmla="*/ 241838 h 4531307"/>
                    <a:gd name="connsiteX1620" fmla="*/ 1438633 w 3735018"/>
                    <a:gd name="connsiteY1620" fmla="*/ 241838 h 4531307"/>
                    <a:gd name="connsiteX1621" fmla="*/ 1460014 w 3735018"/>
                    <a:gd name="connsiteY1621" fmla="*/ 251541 h 4531307"/>
                    <a:gd name="connsiteX1622" fmla="*/ 1460014 w 3735018"/>
                    <a:gd name="connsiteY1622" fmla="*/ 251541 h 4531307"/>
                    <a:gd name="connsiteX1623" fmla="*/ 1460194 w 3735018"/>
                    <a:gd name="connsiteY1623" fmla="*/ 251541 h 4531307"/>
                    <a:gd name="connsiteX1624" fmla="*/ 1460194 w 3735018"/>
                    <a:gd name="connsiteY1624" fmla="*/ 251541 h 4531307"/>
                    <a:gd name="connsiteX1625" fmla="*/ 1460194 w 3735018"/>
                    <a:gd name="connsiteY1625" fmla="*/ 251541 h 4531307"/>
                    <a:gd name="connsiteX1626" fmla="*/ 1460194 w 3735018"/>
                    <a:gd name="connsiteY1626" fmla="*/ 251541 h 4531307"/>
                    <a:gd name="connsiteX1627" fmla="*/ 1476903 w 3735018"/>
                    <a:gd name="connsiteY1627" fmla="*/ 249564 h 4531307"/>
                    <a:gd name="connsiteX1628" fmla="*/ 1476903 w 3735018"/>
                    <a:gd name="connsiteY1628" fmla="*/ 249564 h 4531307"/>
                    <a:gd name="connsiteX1629" fmla="*/ 1488043 w 3735018"/>
                    <a:gd name="connsiteY1629" fmla="*/ 253337 h 4531307"/>
                    <a:gd name="connsiteX1630" fmla="*/ 1488043 w 3735018"/>
                    <a:gd name="connsiteY1630" fmla="*/ 253337 h 4531307"/>
                    <a:gd name="connsiteX1631" fmla="*/ 1495050 w 3735018"/>
                    <a:gd name="connsiteY1631" fmla="*/ 263938 h 4531307"/>
                    <a:gd name="connsiteX1632" fmla="*/ 1495050 w 3735018"/>
                    <a:gd name="connsiteY1632" fmla="*/ 263938 h 4531307"/>
                    <a:gd name="connsiteX1633" fmla="*/ 1490558 w 3735018"/>
                    <a:gd name="connsiteY1633" fmla="*/ 278491 h 4531307"/>
                    <a:gd name="connsiteX1634" fmla="*/ 1490558 w 3735018"/>
                    <a:gd name="connsiteY1634" fmla="*/ 278491 h 4531307"/>
                    <a:gd name="connsiteX1635" fmla="*/ 1481036 w 3735018"/>
                    <a:gd name="connsiteY1635" fmla="*/ 302747 h 4531307"/>
                    <a:gd name="connsiteX1636" fmla="*/ 1481036 w 3735018"/>
                    <a:gd name="connsiteY1636" fmla="*/ 302747 h 4531307"/>
                    <a:gd name="connsiteX1637" fmla="*/ 1481575 w 3735018"/>
                    <a:gd name="connsiteY1637" fmla="*/ 307059 h 4531307"/>
                    <a:gd name="connsiteX1638" fmla="*/ 1481575 w 3735018"/>
                    <a:gd name="connsiteY1638" fmla="*/ 307059 h 4531307"/>
                    <a:gd name="connsiteX1639" fmla="*/ 1485527 w 3735018"/>
                    <a:gd name="connsiteY1639" fmla="*/ 336166 h 4531307"/>
                    <a:gd name="connsiteX1640" fmla="*/ 1485527 w 3735018"/>
                    <a:gd name="connsiteY1640" fmla="*/ 336166 h 4531307"/>
                    <a:gd name="connsiteX1641" fmla="*/ 1485707 w 3735018"/>
                    <a:gd name="connsiteY1641" fmla="*/ 339400 h 4531307"/>
                    <a:gd name="connsiteX1642" fmla="*/ 1485707 w 3735018"/>
                    <a:gd name="connsiteY1642" fmla="*/ 339400 h 4531307"/>
                    <a:gd name="connsiteX1643" fmla="*/ 1484809 w 3735018"/>
                    <a:gd name="connsiteY1643" fmla="*/ 347845 h 4531307"/>
                    <a:gd name="connsiteX1644" fmla="*/ 1484809 w 3735018"/>
                    <a:gd name="connsiteY1644" fmla="*/ 347845 h 4531307"/>
                    <a:gd name="connsiteX1645" fmla="*/ 1487504 w 3735018"/>
                    <a:gd name="connsiteY1645" fmla="*/ 353415 h 4531307"/>
                    <a:gd name="connsiteX1646" fmla="*/ 1487504 w 3735018"/>
                    <a:gd name="connsiteY1646" fmla="*/ 353415 h 4531307"/>
                    <a:gd name="connsiteX1647" fmla="*/ 1511580 w 3735018"/>
                    <a:gd name="connsiteY1647" fmla="*/ 385576 h 4531307"/>
                    <a:gd name="connsiteX1648" fmla="*/ 1511580 w 3735018"/>
                    <a:gd name="connsiteY1648" fmla="*/ 385576 h 4531307"/>
                    <a:gd name="connsiteX1649" fmla="*/ 1536015 w 3735018"/>
                    <a:gd name="connsiteY1649" fmla="*/ 411089 h 4531307"/>
                    <a:gd name="connsiteX1650" fmla="*/ 1536015 w 3735018"/>
                    <a:gd name="connsiteY1650" fmla="*/ 411089 h 4531307"/>
                    <a:gd name="connsiteX1651" fmla="*/ 1536195 w 3735018"/>
                    <a:gd name="connsiteY1651" fmla="*/ 411089 h 4531307"/>
                    <a:gd name="connsiteX1652" fmla="*/ 1536195 w 3735018"/>
                    <a:gd name="connsiteY1652" fmla="*/ 411089 h 4531307"/>
                    <a:gd name="connsiteX1653" fmla="*/ 1552904 w 3735018"/>
                    <a:gd name="connsiteY1653" fmla="*/ 401746 h 4531307"/>
                    <a:gd name="connsiteX1654" fmla="*/ 1552904 w 3735018"/>
                    <a:gd name="connsiteY1654" fmla="*/ 401746 h 4531307"/>
                    <a:gd name="connsiteX1655" fmla="*/ 1559372 w 3735018"/>
                    <a:gd name="connsiteY1655" fmla="*/ 403184 h 4531307"/>
                    <a:gd name="connsiteX1656" fmla="*/ 1559372 w 3735018"/>
                    <a:gd name="connsiteY1656" fmla="*/ 403184 h 4531307"/>
                    <a:gd name="connsiteX1657" fmla="*/ 1594588 w 3735018"/>
                    <a:gd name="connsiteY1657" fmla="*/ 430314 h 4531307"/>
                    <a:gd name="connsiteX1658" fmla="*/ 1594588 w 3735018"/>
                    <a:gd name="connsiteY1658" fmla="*/ 430314 h 4531307"/>
                    <a:gd name="connsiteX1659" fmla="*/ 1608603 w 3735018"/>
                    <a:gd name="connsiteY1659" fmla="*/ 453312 h 4531307"/>
                    <a:gd name="connsiteX1660" fmla="*/ 1608603 w 3735018"/>
                    <a:gd name="connsiteY1660" fmla="*/ 453312 h 4531307"/>
                    <a:gd name="connsiteX1661" fmla="*/ 1616329 w 3735018"/>
                    <a:gd name="connsiteY1661" fmla="*/ 447383 h 4531307"/>
                    <a:gd name="connsiteX1662" fmla="*/ 1616329 w 3735018"/>
                    <a:gd name="connsiteY1662" fmla="*/ 447383 h 4531307"/>
                    <a:gd name="connsiteX1663" fmla="*/ 1628546 w 3735018"/>
                    <a:gd name="connsiteY1663" fmla="*/ 437860 h 4531307"/>
                    <a:gd name="connsiteX1664" fmla="*/ 1628546 w 3735018"/>
                    <a:gd name="connsiteY1664" fmla="*/ 437860 h 4531307"/>
                    <a:gd name="connsiteX1665" fmla="*/ 1637530 w 3735018"/>
                    <a:gd name="connsiteY1665" fmla="*/ 440555 h 4531307"/>
                    <a:gd name="connsiteX1666" fmla="*/ 1637530 w 3735018"/>
                    <a:gd name="connsiteY1666" fmla="*/ 440555 h 4531307"/>
                    <a:gd name="connsiteX1667" fmla="*/ 1676339 w 3735018"/>
                    <a:gd name="connsiteY1667" fmla="*/ 450797 h 4531307"/>
                    <a:gd name="connsiteX1668" fmla="*/ 1676339 w 3735018"/>
                    <a:gd name="connsiteY1668" fmla="*/ 450797 h 4531307"/>
                    <a:gd name="connsiteX1669" fmla="*/ 1717124 w 3735018"/>
                    <a:gd name="connsiteY1669" fmla="*/ 459241 h 4531307"/>
                    <a:gd name="connsiteX1670" fmla="*/ 1717124 w 3735018"/>
                    <a:gd name="connsiteY1670" fmla="*/ 459241 h 4531307"/>
                    <a:gd name="connsiteX1671" fmla="*/ 1743357 w 3735018"/>
                    <a:gd name="connsiteY1671" fmla="*/ 467866 h 4531307"/>
                    <a:gd name="connsiteX1672" fmla="*/ 1743357 w 3735018"/>
                    <a:gd name="connsiteY1672" fmla="*/ 467866 h 4531307"/>
                    <a:gd name="connsiteX1673" fmla="*/ 1783962 w 3735018"/>
                    <a:gd name="connsiteY1673" fmla="*/ 473435 h 4531307"/>
                    <a:gd name="connsiteX1674" fmla="*/ 1783962 w 3735018"/>
                    <a:gd name="connsiteY1674" fmla="*/ 473435 h 4531307"/>
                    <a:gd name="connsiteX1675" fmla="*/ 1804265 w 3735018"/>
                    <a:gd name="connsiteY1675" fmla="*/ 477209 h 4531307"/>
                    <a:gd name="connsiteX1676" fmla="*/ 1804265 w 3735018"/>
                    <a:gd name="connsiteY1676" fmla="*/ 477209 h 4531307"/>
                    <a:gd name="connsiteX1677" fmla="*/ 1818280 w 3735018"/>
                    <a:gd name="connsiteY1677" fmla="*/ 477029 h 4531307"/>
                    <a:gd name="connsiteX1678" fmla="*/ 1818280 w 3735018"/>
                    <a:gd name="connsiteY1678" fmla="*/ 477029 h 4531307"/>
                    <a:gd name="connsiteX1679" fmla="*/ 1843434 w 3735018"/>
                    <a:gd name="connsiteY1679" fmla="*/ 473256 h 4531307"/>
                    <a:gd name="connsiteX1680" fmla="*/ 1843434 w 3735018"/>
                    <a:gd name="connsiteY1680" fmla="*/ 473256 h 4531307"/>
                    <a:gd name="connsiteX1681" fmla="*/ 1854753 w 3735018"/>
                    <a:gd name="connsiteY1681" fmla="*/ 479544 h 4531307"/>
                    <a:gd name="connsiteX1682" fmla="*/ 1854753 w 3735018"/>
                    <a:gd name="connsiteY1682" fmla="*/ 479544 h 4531307"/>
                    <a:gd name="connsiteX1683" fmla="*/ 1875595 w 3735018"/>
                    <a:gd name="connsiteY1683" fmla="*/ 505597 h 4531307"/>
                    <a:gd name="connsiteX1684" fmla="*/ 1875595 w 3735018"/>
                    <a:gd name="connsiteY1684" fmla="*/ 505597 h 4531307"/>
                    <a:gd name="connsiteX1685" fmla="*/ 1897874 w 3735018"/>
                    <a:gd name="connsiteY1685" fmla="*/ 530212 h 4531307"/>
                    <a:gd name="connsiteX1686" fmla="*/ 1897874 w 3735018"/>
                    <a:gd name="connsiteY1686" fmla="*/ 530212 h 4531307"/>
                    <a:gd name="connsiteX1687" fmla="*/ 1897335 w 3735018"/>
                    <a:gd name="connsiteY1687" fmla="*/ 533446 h 4531307"/>
                    <a:gd name="connsiteX1688" fmla="*/ 1897335 w 3735018"/>
                    <a:gd name="connsiteY1688" fmla="*/ 533446 h 4531307"/>
                    <a:gd name="connsiteX1689" fmla="*/ 1896437 w 3735018"/>
                    <a:gd name="connsiteY1689" fmla="*/ 537219 h 4531307"/>
                    <a:gd name="connsiteX1690" fmla="*/ 1896437 w 3735018"/>
                    <a:gd name="connsiteY1690" fmla="*/ 537219 h 4531307"/>
                    <a:gd name="connsiteX1691" fmla="*/ 1907038 w 3735018"/>
                    <a:gd name="connsiteY1691" fmla="*/ 547999 h 4531307"/>
                    <a:gd name="connsiteX1692" fmla="*/ 1907038 w 3735018"/>
                    <a:gd name="connsiteY1692" fmla="*/ 547999 h 4531307"/>
                    <a:gd name="connsiteX1693" fmla="*/ 1925903 w 3735018"/>
                    <a:gd name="connsiteY1693" fmla="*/ 562912 h 4531307"/>
                    <a:gd name="connsiteX1694" fmla="*/ 1925903 w 3735018"/>
                    <a:gd name="connsiteY1694" fmla="*/ 562912 h 4531307"/>
                    <a:gd name="connsiteX1695" fmla="*/ 1955010 w 3735018"/>
                    <a:gd name="connsiteY1695" fmla="*/ 572075 h 4531307"/>
                    <a:gd name="connsiteX1696" fmla="*/ 1955010 w 3735018"/>
                    <a:gd name="connsiteY1696" fmla="*/ 572075 h 4531307"/>
                    <a:gd name="connsiteX1697" fmla="*/ 1983218 w 3735018"/>
                    <a:gd name="connsiteY1697" fmla="*/ 593995 h 4531307"/>
                    <a:gd name="connsiteX1698" fmla="*/ 1983218 w 3735018"/>
                    <a:gd name="connsiteY1698" fmla="*/ 593995 h 4531307"/>
                    <a:gd name="connsiteX1699" fmla="*/ 1987171 w 3735018"/>
                    <a:gd name="connsiteY1699" fmla="*/ 595253 h 4531307"/>
                    <a:gd name="connsiteX1700" fmla="*/ 1987171 w 3735018"/>
                    <a:gd name="connsiteY1700" fmla="*/ 595253 h 4531307"/>
                    <a:gd name="connsiteX1701" fmla="*/ 1991843 w 3735018"/>
                    <a:gd name="connsiteY1701" fmla="*/ 584113 h 4531307"/>
                    <a:gd name="connsiteX1702" fmla="*/ 1991843 w 3735018"/>
                    <a:gd name="connsiteY1702" fmla="*/ 584113 h 4531307"/>
                    <a:gd name="connsiteX1703" fmla="*/ 1992921 w 3735018"/>
                    <a:gd name="connsiteY1703" fmla="*/ 580160 h 4531307"/>
                    <a:gd name="connsiteX1704" fmla="*/ 1992921 w 3735018"/>
                    <a:gd name="connsiteY1704" fmla="*/ 580160 h 4531307"/>
                    <a:gd name="connsiteX1705" fmla="*/ 1988788 w 3735018"/>
                    <a:gd name="connsiteY1705" fmla="*/ 565248 h 4531307"/>
                    <a:gd name="connsiteX1706" fmla="*/ 1988788 w 3735018"/>
                    <a:gd name="connsiteY1706" fmla="*/ 565248 h 4531307"/>
                    <a:gd name="connsiteX1707" fmla="*/ 1968306 w 3735018"/>
                    <a:gd name="connsiteY1707" fmla="*/ 539734 h 4531307"/>
                    <a:gd name="connsiteX1708" fmla="*/ 1968306 w 3735018"/>
                    <a:gd name="connsiteY1708" fmla="*/ 539734 h 4531307"/>
                    <a:gd name="connsiteX1709" fmla="*/ 1943870 w 3735018"/>
                    <a:gd name="connsiteY1709" fmla="*/ 515119 h 4531307"/>
                    <a:gd name="connsiteX1710" fmla="*/ 1943870 w 3735018"/>
                    <a:gd name="connsiteY1710" fmla="*/ 515119 h 4531307"/>
                    <a:gd name="connsiteX1711" fmla="*/ 1932551 w 3735018"/>
                    <a:gd name="connsiteY1711" fmla="*/ 497511 h 4531307"/>
                    <a:gd name="connsiteX1712" fmla="*/ 1932551 w 3735018"/>
                    <a:gd name="connsiteY1712" fmla="*/ 497511 h 4531307"/>
                    <a:gd name="connsiteX1713" fmla="*/ 1909553 w 3735018"/>
                    <a:gd name="connsiteY1713" fmla="*/ 475951 h 4531307"/>
                    <a:gd name="connsiteX1714" fmla="*/ 1909553 w 3735018"/>
                    <a:gd name="connsiteY1714" fmla="*/ 475951 h 4531307"/>
                    <a:gd name="connsiteX1715" fmla="*/ 1910810 w 3735018"/>
                    <a:gd name="connsiteY1715" fmla="*/ 471818 h 4531307"/>
                    <a:gd name="connsiteX1716" fmla="*/ 1910810 w 3735018"/>
                    <a:gd name="connsiteY1716" fmla="*/ 471818 h 4531307"/>
                    <a:gd name="connsiteX1717" fmla="*/ 1925005 w 3735018"/>
                    <a:gd name="connsiteY1717" fmla="*/ 436603 h 4531307"/>
                    <a:gd name="connsiteX1718" fmla="*/ 1925005 w 3735018"/>
                    <a:gd name="connsiteY1718" fmla="*/ 436603 h 4531307"/>
                    <a:gd name="connsiteX1719" fmla="*/ 1925364 w 3735018"/>
                    <a:gd name="connsiteY1719" fmla="*/ 431572 h 4531307"/>
                    <a:gd name="connsiteX1720" fmla="*/ 1925364 w 3735018"/>
                    <a:gd name="connsiteY1720" fmla="*/ 431572 h 4531307"/>
                    <a:gd name="connsiteX1721" fmla="*/ 1925005 w 3735018"/>
                    <a:gd name="connsiteY1721" fmla="*/ 424385 h 4531307"/>
                    <a:gd name="connsiteX1722" fmla="*/ 1925005 w 3735018"/>
                    <a:gd name="connsiteY1722" fmla="*/ 424385 h 4531307"/>
                    <a:gd name="connsiteX1723" fmla="*/ 1926263 w 3735018"/>
                    <a:gd name="connsiteY1723" fmla="*/ 419354 h 4531307"/>
                    <a:gd name="connsiteX1724" fmla="*/ 1926263 w 3735018"/>
                    <a:gd name="connsiteY1724" fmla="*/ 419354 h 4531307"/>
                    <a:gd name="connsiteX1725" fmla="*/ 1926083 w 3735018"/>
                    <a:gd name="connsiteY1725" fmla="*/ 419534 h 4531307"/>
                    <a:gd name="connsiteX1726" fmla="*/ 1926083 w 3735018"/>
                    <a:gd name="connsiteY1726" fmla="*/ 419534 h 4531307"/>
                    <a:gd name="connsiteX1727" fmla="*/ 1922489 w 3735018"/>
                    <a:gd name="connsiteY1727" fmla="*/ 420432 h 4531307"/>
                    <a:gd name="connsiteX1728" fmla="*/ 1922489 w 3735018"/>
                    <a:gd name="connsiteY1728" fmla="*/ 420432 h 4531307"/>
                    <a:gd name="connsiteX1729" fmla="*/ 1910631 w 3735018"/>
                    <a:gd name="connsiteY1729" fmla="*/ 404980 h 4531307"/>
                    <a:gd name="connsiteX1730" fmla="*/ 1910631 w 3735018"/>
                    <a:gd name="connsiteY1730" fmla="*/ 404980 h 4531307"/>
                    <a:gd name="connsiteX1731" fmla="*/ 1886914 w 3735018"/>
                    <a:gd name="connsiteY1731" fmla="*/ 385217 h 4531307"/>
                    <a:gd name="connsiteX1732" fmla="*/ 1886914 w 3735018"/>
                    <a:gd name="connsiteY1732" fmla="*/ 385217 h 4531307"/>
                    <a:gd name="connsiteX1733" fmla="*/ 1853136 w 3735018"/>
                    <a:gd name="connsiteY1733" fmla="*/ 358805 h 4531307"/>
                    <a:gd name="connsiteX1734" fmla="*/ 1853136 w 3735018"/>
                    <a:gd name="connsiteY1734" fmla="*/ 358805 h 4531307"/>
                    <a:gd name="connsiteX1735" fmla="*/ 1819178 w 3735018"/>
                    <a:gd name="connsiteY1735" fmla="*/ 339580 h 4531307"/>
                    <a:gd name="connsiteX1736" fmla="*/ 1819178 w 3735018"/>
                    <a:gd name="connsiteY1736" fmla="*/ 339580 h 4531307"/>
                    <a:gd name="connsiteX1737" fmla="*/ 1818639 w 3735018"/>
                    <a:gd name="connsiteY1737" fmla="*/ 333291 h 4531307"/>
                    <a:gd name="connsiteX1738" fmla="*/ 1818639 w 3735018"/>
                    <a:gd name="connsiteY1738" fmla="*/ 333291 h 4531307"/>
                    <a:gd name="connsiteX1739" fmla="*/ 1820615 w 3735018"/>
                    <a:gd name="connsiteY1739" fmla="*/ 318558 h 4531307"/>
                    <a:gd name="connsiteX1740" fmla="*/ 1820615 w 3735018"/>
                    <a:gd name="connsiteY1740" fmla="*/ 318558 h 4531307"/>
                    <a:gd name="connsiteX1741" fmla="*/ 1822592 w 3735018"/>
                    <a:gd name="connsiteY1741" fmla="*/ 300052 h 4531307"/>
                    <a:gd name="connsiteX1742" fmla="*/ 1822592 w 3735018"/>
                    <a:gd name="connsiteY1742" fmla="*/ 300052 h 4531307"/>
                    <a:gd name="connsiteX1743" fmla="*/ 1822412 w 3735018"/>
                    <a:gd name="connsiteY1743" fmla="*/ 296638 h 4531307"/>
                    <a:gd name="connsiteX1744" fmla="*/ 1822412 w 3735018"/>
                    <a:gd name="connsiteY1744" fmla="*/ 296638 h 4531307"/>
                    <a:gd name="connsiteX1745" fmla="*/ 1822232 w 3735018"/>
                    <a:gd name="connsiteY1745" fmla="*/ 296818 h 4531307"/>
                    <a:gd name="connsiteX1746" fmla="*/ 1822232 w 3735018"/>
                    <a:gd name="connsiteY1746" fmla="*/ 296818 h 4531307"/>
                    <a:gd name="connsiteX1747" fmla="*/ 1810913 w 3735018"/>
                    <a:gd name="connsiteY1747" fmla="*/ 304724 h 4531307"/>
                    <a:gd name="connsiteX1748" fmla="*/ 1810913 w 3735018"/>
                    <a:gd name="connsiteY1748" fmla="*/ 304724 h 4531307"/>
                    <a:gd name="connsiteX1749" fmla="*/ 1802289 w 3735018"/>
                    <a:gd name="connsiteY1749" fmla="*/ 296279 h 4531307"/>
                    <a:gd name="connsiteX1750" fmla="*/ 1802289 w 3735018"/>
                    <a:gd name="connsiteY1750" fmla="*/ 296279 h 4531307"/>
                    <a:gd name="connsiteX1751" fmla="*/ 1786837 w 3735018"/>
                    <a:gd name="connsiteY1751" fmla="*/ 284241 h 4531307"/>
                    <a:gd name="connsiteX1752" fmla="*/ 1786837 w 3735018"/>
                    <a:gd name="connsiteY1752" fmla="*/ 284241 h 4531307"/>
                    <a:gd name="connsiteX1753" fmla="*/ 1785220 w 3735018"/>
                    <a:gd name="connsiteY1753" fmla="*/ 284421 h 4531307"/>
                    <a:gd name="connsiteX1754" fmla="*/ 1785220 w 3735018"/>
                    <a:gd name="connsiteY1754" fmla="*/ 284421 h 4531307"/>
                    <a:gd name="connsiteX1755" fmla="*/ 1782884 w 3735018"/>
                    <a:gd name="connsiteY1755" fmla="*/ 284600 h 4531307"/>
                    <a:gd name="connsiteX1756" fmla="*/ 1782884 w 3735018"/>
                    <a:gd name="connsiteY1756" fmla="*/ 284600 h 4531307"/>
                    <a:gd name="connsiteX1757" fmla="*/ 1777853 w 3735018"/>
                    <a:gd name="connsiteY1757" fmla="*/ 278851 h 4531307"/>
                    <a:gd name="connsiteX1758" fmla="*/ 1777853 w 3735018"/>
                    <a:gd name="connsiteY1758" fmla="*/ 278851 h 4531307"/>
                    <a:gd name="connsiteX1759" fmla="*/ 1774799 w 3735018"/>
                    <a:gd name="connsiteY1759" fmla="*/ 271305 h 4531307"/>
                    <a:gd name="connsiteX1760" fmla="*/ 1774799 w 3735018"/>
                    <a:gd name="connsiteY1760" fmla="*/ 271305 h 4531307"/>
                    <a:gd name="connsiteX1761" fmla="*/ 1757011 w 3735018"/>
                    <a:gd name="connsiteY1761" fmla="*/ 250822 h 4531307"/>
                    <a:gd name="connsiteX1762" fmla="*/ 1757011 w 3735018"/>
                    <a:gd name="connsiteY1762" fmla="*/ 250822 h 4531307"/>
                    <a:gd name="connsiteX1763" fmla="*/ 1733115 w 3735018"/>
                    <a:gd name="connsiteY1763" fmla="*/ 223153 h 4531307"/>
                    <a:gd name="connsiteX1764" fmla="*/ 1733115 w 3735018"/>
                    <a:gd name="connsiteY1764" fmla="*/ 223153 h 4531307"/>
                    <a:gd name="connsiteX1765" fmla="*/ 1733834 w 3735018"/>
                    <a:gd name="connsiteY1765" fmla="*/ 220637 h 4531307"/>
                    <a:gd name="connsiteX1766" fmla="*/ 1733834 w 3735018"/>
                    <a:gd name="connsiteY1766" fmla="*/ 220637 h 4531307"/>
                    <a:gd name="connsiteX1767" fmla="*/ 1751621 w 3735018"/>
                    <a:gd name="connsiteY1767" fmla="*/ 216325 h 4531307"/>
                    <a:gd name="connsiteX1768" fmla="*/ 1751621 w 3735018"/>
                    <a:gd name="connsiteY1768" fmla="*/ 216325 h 4531307"/>
                    <a:gd name="connsiteX1769" fmla="*/ 1769589 w 3735018"/>
                    <a:gd name="connsiteY1769" fmla="*/ 218301 h 4531307"/>
                    <a:gd name="connsiteX1770" fmla="*/ 1769589 w 3735018"/>
                    <a:gd name="connsiteY1770" fmla="*/ 218301 h 4531307"/>
                    <a:gd name="connsiteX1771" fmla="*/ 1783064 w 3735018"/>
                    <a:gd name="connsiteY1771" fmla="*/ 219559 h 4531307"/>
                    <a:gd name="connsiteX1772" fmla="*/ 1783064 w 3735018"/>
                    <a:gd name="connsiteY1772" fmla="*/ 219559 h 4531307"/>
                    <a:gd name="connsiteX1773" fmla="*/ 1806421 w 3735018"/>
                    <a:gd name="connsiteY1773" fmla="*/ 216864 h 4531307"/>
                    <a:gd name="connsiteX1774" fmla="*/ 1806421 w 3735018"/>
                    <a:gd name="connsiteY1774" fmla="*/ 216864 h 4531307"/>
                    <a:gd name="connsiteX1775" fmla="*/ 1825287 w 3735018"/>
                    <a:gd name="connsiteY1775" fmla="*/ 209857 h 4531307"/>
                    <a:gd name="connsiteX1776" fmla="*/ 1825287 w 3735018"/>
                    <a:gd name="connsiteY1776" fmla="*/ 209857 h 4531307"/>
                    <a:gd name="connsiteX1777" fmla="*/ 1838762 w 3735018"/>
                    <a:gd name="connsiteY1777" fmla="*/ 212911 h 4531307"/>
                    <a:gd name="connsiteX1778" fmla="*/ 1838762 w 3735018"/>
                    <a:gd name="connsiteY1778" fmla="*/ 212911 h 4531307"/>
                    <a:gd name="connsiteX1779" fmla="*/ 1876134 w 3735018"/>
                    <a:gd name="connsiteY1779" fmla="*/ 226387 h 4531307"/>
                    <a:gd name="connsiteX1780" fmla="*/ 1876134 w 3735018"/>
                    <a:gd name="connsiteY1780" fmla="*/ 226387 h 4531307"/>
                    <a:gd name="connsiteX1781" fmla="*/ 1894999 w 3735018"/>
                    <a:gd name="connsiteY1781" fmla="*/ 236628 h 4531307"/>
                    <a:gd name="connsiteX1782" fmla="*/ 1894999 w 3735018"/>
                    <a:gd name="connsiteY1782" fmla="*/ 236628 h 4531307"/>
                    <a:gd name="connsiteX1783" fmla="*/ 1900210 w 3735018"/>
                    <a:gd name="connsiteY1783" fmla="*/ 237167 h 4531307"/>
                    <a:gd name="connsiteX1784" fmla="*/ 1900210 w 3735018"/>
                    <a:gd name="connsiteY1784" fmla="*/ 237167 h 4531307"/>
                    <a:gd name="connsiteX1785" fmla="*/ 1910271 w 3735018"/>
                    <a:gd name="connsiteY1785" fmla="*/ 235191 h 4531307"/>
                    <a:gd name="connsiteX1786" fmla="*/ 1910271 w 3735018"/>
                    <a:gd name="connsiteY1786" fmla="*/ 235191 h 4531307"/>
                    <a:gd name="connsiteX1787" fmla="*/ 1915302 w 3735018"/>
                    <a:gd name="connsiteY1787" fmla="*/ 236808 h 4531307"/>
                    <a:gd name="connsiteX1788" fmla="*/ 1915302 w 3735018"/>
                    <a:gd name="connsiteY1788" fmla="*/ 236808 h 4531307"/>
                    <a:gd name="connsiteX1789" fmla="*/ 1919435 w 3735018"/>
                    <a:gd name="connsiteY1789" fmla="*/ 238964 h 4531307"/>
                    <a:gd name="connsiteX1790" fmla="*/ 1919435 w 3735018"/>
                    <a:gd name="connsiteY1790" fmla="*/ 238964 h 4531307"/>
                    <a:gd name="connsiteX1791" fmla="*/ 1920872 w 3735018"/>
                    <a:gd name="connsiteY1791" fmla="*/ 234292 h 4531307"/>
                    <a:gd name="connsiteX1792" fmla="*/ 1920872 w 3735018"/>
                    <a:gd name="connsiteY1792" fmla="*/ 234292 h 4531307"/>
                    <a:gd name="connsiteX1793" fmla="*/ 1925364 w 3735018"/>
                    <a:gd name="connsiteY1793" fmla="*/ 228183 h 4531307"/>
                    <a:gd name="connsiteX1794" fmla="*/ 1925364 w 3735018"/>
                    <a:gd name="connsiteY1794" fmla="*/ 228183 h 4531307"/>
                    <a:gd name="connsiteX1795" fmla="*/ 1934527 w 3735018"/>
                    <a:gd name="connsiteY1795" fmla="*/ 237526 h 4531307"/>
                    <a:gd name="connsiteX1796" fmla="*/ 1934527 w 3735018"/>
                    <a:gd name="connsiteY1796" fmla="*/ 237526 h 4531307"/>
                    <a:gd name="connsiteX1797" fmla="*/ 1950698 w 3735018"/>
                    <a:gd name="connsiteY1797" fmla="*/ 261423 h 4531307"/>
                    <a:gd name="connsiteX1798" fmla="*/ 1950698 w 3735018"/>
                    <a:gd name="connsiteY1798" fmla="*/ 261423 h 4531307"/>
                    <a:gd name="connsiteX1799" fmla="*/ 1946566 w 3735018"/>
                    <a:gd name="connsiteY1799" fmla="*/ 266813 h 4531307"/>
                    <a:gd name="connsiteX1800" fmla="*/ 1946566 w 3735018"/>
                    <a:gd name="connsiteY1800" fmla="*/ 266813 h 4531307"/>
                    <a:gd name="connsiteX1801" fmla="*/ 1923568 w 3735018"/>
                    <a:gd name="connsiteY1801" fmla="*/ 273640 h 4531307"/>
                    <a:gd name="connsiteX1802" fmla="*/ 1923568 w 3735018"/>
                    <a:gd name="connsiteY1802" fmla="*/ 273640 h 4531307"/>
                    <a:gd name="connsiteX1803" fmla="*/ 1923747 w 3735018"/>
                    <a:gd name="connsiteY1803" fmla="*/ 273640 h 4531307"/>
                    <a:gd name="connsiteX1804" fmla="*/ 1923388 w 3735018"/>
                    <a:gd name="connsiteY1804" fmla="*/ 275617 h 4531307"/>
                    <a:gd name="connsiteX1805" fmla="*/ 1923208 w 3735018"/>
                    <a:gd name="connsiteY1805" fmla="*/ 276156 h 4531307"/>
                    <a:gd name="connsiteX1806" fmla="*/ 1923208 w 3735018"/>
                    <a:gd name="connsiteY1806" fmla="*/ 276156 h 4531307"/>
                    <a:gd name="connsiteX1807" fmla="*/ 1934886 w 3735018"/>
                    <a:gd name="connsiteY1807" fmla="*/ 272562 h 4531307"/>
                    <a:gd name="connsiteX1808" fmla="*/ 1934886 w 3735018"/>
                    <a:gd name="connsiteY1808" fmla="*/ 272562 h 4531307"/>
                    <a:gd name="connsiteX1809" fmla="*/ 1955369 w 3735018"/>
                    <a:gd name="connsiteY1809" fmla="*/ 267711 h 4531307"/>
                    <a:gd name="connsiteX1810" fmla="*/ 1955369 w 3735018"/>
                    <a:gd name="connsiteY1810" fmla="*/ 267711 h 4531307"/>
                    <a:gd name="connsiteX1811" fmla="*/ 1963994 w 3735018"/>
                    <a:gd name="connsiteY1811" fmla="*/ 272922 h 4531307"/>
                    <a:gd name="connsiteX1812" fmla="*/ 1963994 w 3735018"/>
                    <a:gd name="connsiteY1812" fmla="*/ 272922 h 4531307"/>
                    <a:gd name="connsiteX1813" fmla="*/ 1981242 w 3735018"/>
                    <a:gd name="connsiteY1813" fmla="*/ 284780 h 4531307"/>
                    <a:gd name="connsiteX1814" fmla="*/ 1981242 w 3735018"/>
                    <a:gd name="connsiteY1814" fmla="*/ 284780 h 4531307"/>
                    <a:gd name="connsiteX1815" fmla="*/ 1993639 w 3735018"/>
                    <a:gd name="connsiteY1815" fmla="*/ 296099 h 4531307"/>
                    <a:gd name="connsiteX1816" fmla="*/ 1993639 w 3735018"/>
                    <a:gd name="connsiteY1816" fmla="*/ 296099 h 4531307"/>
                    <a:gd name="connsiteX1817" fmla="*/ 1990406 w 3735018"/>
                    <a:gd name="connsiteY1817" fmla="*/ 304364 h 4531307"/>
                    <a:gd name="connsiteX1818" fmla="*/ 1990406 w 3735018"/>
                    <a:gd name="connsiteY1818" fmla="*/ 304364 h 4531307"/>
                    <a:gd name="connsiteX1819" fmla="*/ 1988609 w 3735018"/>
                    <a:gd name="connsiteY1819" fmla="*/ 307239 h 4531307"/>
                    <a:gd name="connsiteX1820" fmla="*/ 1988609 w 3735018"/>
                    <a:gd name="connsiteY1820" fmla="*/ 307239 h 4531307"/>
                    <a:gd name="connsiteX1821" fmla="*/ 1992562 w 3735018"/>
                    <a:gd name="connsiteY1821" fmla="*/ 305981 h 4531307"/>
                    <a:gd name="connsiteX1822" fmla="*/ 1992562 w 3735018"/>
                    <a:gd name="connsiteY1822" fmla="*/ 305981 h 4531307"/>
                    <a:gd name="connsiteX1823" fmla="*/ 2004959 w 3735018"/>
                    <a:gd name="connsiteY1823" fmla="*/ 301130 h 4531307"/>
                    <a:gd name="connsiteX1824" fmla="*/ 2004959 w 3735018"/>
                    <a:gd name="connsiteY1824" fmla="*/ 301130 h 4531307"/>
                    <a:gd name="connsiteX1825" fmla="*/ 2015919 w 3735018"/>
                    <a:gd name="connsiteY1825" fmla="*/ 306161 h 4531307"/>
                    <a:gd name="connsiteX1826" fmla="*/ 2015919 w 3735018"/>
                    <a:gd name="connsiteY1826" fmla="*/ 306161 h 4531307"/>
                    <a:gd name="connsiteX1827" fmla="*/ 2039815 w 3735018"/>
                    <a:gd name="connsiteY1827" fmla="*/ 320714 h 4531307"/>
                    <a:gd name="connsiteX1828" fmla="*/ 2039815 w 3735018"/>
                    <a:gd name="connsiteY1828" fmla="*/ 320714 h 4531307"/>
                    <a:gd name="connsiteX1829" fmla="*/ 2045744 w 3735018"/>
                    <a:gd name="connsiteY1829" fmla="*/ 326104 h 4531307"/>
                    <a:gd name="connsiteX1830" fmla="*/ 2045744 w 3735018"/>
                    <a:gd name="connsiteY1830" fmla="*/ 326104 h 4531307"/>
                    <a:gd name="connsiteX1831" fmla="*/ 2043049 w 3735018"/>
                    <a:gd name="connsiteY1831" fmla="*/ 319636 h 4531307"/>
                    <a:gd name="connsiteX1832" fmla="*/ 2043049 w 3735018"/>
                    <a:gd name="connsiteY1832" fmla="*/ 319636 h 4531307"/>
                    <a:gd name="connsiteX1833" fmla="*/ 2050056 w 3735018"/>
                    <a:gd name="connsiteY1833" fmla="*/ 312449 h 4531307"/>
                    <a:gd name="connsiteX1834" fmla="*/ 2050056 w 3735018"/>
                    <a:gd name="connsiteY1834" fmla="*/ 312449 h 4531307"/>
                    <a:gd name="connsiteX1835" fmla="*/ 2057243 w 3735018"/>
                    <a:gd name="connsiteY1835" fmla="*/ 302208 h 4531307"/>
                    <a:gd name="connsiteX1836" fmla="*/ 2057243 w 3735018"/>
                    <a:gd name="connsiteY1836" fmla="*/ 302208 h 4531307"/>
                    <a:gd name="connsiteX1837" fmla="*/ 2055626 w 3735018"/>
                    <a:gd name="connsiteY1837" fmla="*/ 294482 h 4531307"/>
                    <a:gd name="connsiteX1838" fmla="*/ 2055626 w 3735018"/>
                    <a:gd name="connsiteY1838" fmla="*/ 294482 h 4531307"/>
                    <a:gd name="connsiteX1839" fmla="*/ 2044486 w 3735018"/>
                    <a:gd name="connsiteY1839" fmla="*/ 279390 h 4531307"/>
                    <a:gd name="connsiteX1840" fmla="*/ 2044486 w 3735018"/>
                    <a:gd name="connsiteY1840" fmla="*/ 279390 h 4531307"/>
                    <a:gd name="connsiteX1841" fmla="*/ 2031550 w 3735018"/>
                    <a:gd name="connsiteY1841" fmla="*/ 248486 h 4531307"/>
                    <a:gd name="connsiteX1842" fmla="*/ 2031550 w 3735018"/>
                    <a:gd name="connsiteY1842" fmla="*/ 248486 h 4531307"/>
                    <a:gd name="connsiteX1843" fmla="*/ 2031011 w 3735018"/>
                    <a:gd name="connsiteY1843" fmla="*/ 242377 h 4531307"/>
                    <a:gd name="connsiteX1844" fmla="*/ 2031011 w 3735018"/>
                    <a:gd name="connsiteY1844" fmla="*/ 242377 h 4531307"/>
                    <a:gd name="connsiteX1845" fmla="*/ 2035324 w 3735018"/>
                    <a:gd name="connsiteY1845" fmla="*/ 236089 h 4531307"/>
                    <a:gd name="connsiteX1846" fmla="*/ 2035324 w 3735018"/>
                    <a:gd name="connsiteY1846" fmla="*/ 236089 h 4531307"/>
                    <a:gd name="connsiteX1847" fmla="*/ 2046103 w 3735018"/>
                    <a:gd name="connsiteY1847" fmla="*/ 242018 h 4531307"/>
                    <a:gd name="connsiteX1848" fmla="*/ 2046103 w 3735018"/>
                    <a:gd name="connsiteY1848" fmla="*/ 242018 h 4531307"/>
                    <a:gd name="connsiteX1849" fmla="*/ 2074851 w 3735018"/>
                    <a:gd name="connsiteY1849" fmla="*/ 259087 h 4531307"/>
                    <a:gd name="connsiteX1850" fmla="*/ 2074851 w 3735018"/>
                    <a:gd name="connsiteY1850" fmla="*/ 259087 h 4531307"/>
                    <a:gd name="connsiteX1851" fmla="*/ 2108629 w 3735018"/>
                    <a:gd name="connsiteY1851" fmla="*/ 278132 h 4531307"/>
                    <a:gd name="connsiteX1852" fmla="*/ 2108629 w 3735018"/>
                    <a:gd name="connsiteY1852" fmla="*/ 278132 h 4531307"/>
                    <a:gd name="connsiteX1853" fmla="*/ 2117972 w 3735018"/>
                    <a:gd name="connsiteY1853" fmla="*/ 283882 h 4531307"/>
                    <a:gd name="connsiteX1854" fmla="*/ 2117972 w 3735018"/>
                    <a:gd name="connsiteY1854" fmla="*/ 283882 h 4531307"/>
                    <a:gd name="connsiteX1855" fmla="*/ 2125159 w 3735018"/>
                    <a:gd name="connsiteY1855" fmla="*/ 291068 h 4531307"/>
                    <a:gd name="connsiteX1856" fmla="*/ 2125159 w 3735018"/>
                    <a:gd name="connsiteY1856" fmla="*/ 291068 h 4531307"/>
                    <a:gd name="connsiteX1857" fmla="*/ 2130190 w 3735018"/>
                    <a:gd name="connsiteY1857" fmla="*/ 298794 h 4531307"/>
                    <a:gd name="connsiteX1858" fmla="*/ 2130190 w 3735018"/>
                    <a:gd name="connsiteY1858" fmla="*/ 298794 h 4531307"/>
                    <a:gd name="connsiteX1859" fmla="*/ 2138095 w 3735018"/>
                    <a:gd name="connsiteY1859" fmla="*/ 297357 h 4531307"/>
                    <a:gd name="connsiteX1860" fmla="*/ 2138095 w 3735018"/>
                    <a:gd name="connsiteY1860" fmla="*/ 297357 h 4531307"/>
                    <a:gd name="connsiteX1861" fmla="*/ 2150493 w 3735018"/>
                    <a:gd name="connsiteY1861" fmla="*/ 294662 h 4531307"/>
                    <a:gd name="connsiteX1862" fmla="*/ 2150493 w 3735018"/>
                    <a:gd name="connsiteY1862" fmla="*/ 294662 h 4531307"/>
                    <a:gd name="connsiteX1863" fmla="*/ 2160554 w 3735018"/>
                    <a:gd name="connsiteY1863" fmla="*/ 302388 h 4531307"/>
                    <a:gd name="connsiteX1864" fmla="*/ 2160554 w 3735018"/>
                    <a:gd name="connsiteY1864" fmla="*/ 302388 h 4531307"/>
                    <a:gd name="connsiteX1865" fmla="*/ 2176366 w 3735018"/>
                    <a:gd name="connsiteY1865" fmla="*/ 315863 h 4531307"/>
                    <a:gd name="connsiteX1866" fmla="*/ 2176366 w 3735018"/>
                    <a:gd name="connsiteY1866" fmla="*/ 315863 h 4531307"/>
                    <a:gd name="connsiteX1867" fmla="*/ 2193435 w 3735018"/>
                    <a:gd name="connsiteY1867" fmla="*/ 327362 h 4531307"/>
                    <a:gd name="connsiteX1868" fmla="*/ 2193435 w 3735018"/>
                    <a:gd name="connsiteY1868" fmla="*/ 327362 h 4531307"/>
                    <a:gd name="connsiteX1869" fmla="*/ 2188584 w 3735018"/>
                    <a:gd name="connsiteY1869" fmla="*/ 332573 h 4531307"/>
                    <a:gd name="connsiteX1870" fmla="*/ 2188584 w 3735018"/>
                    <a:gd name="connsiteY1870" fmla="*/ 332573 h 4531307"/>
                    <a:gd name="connsiteX1871" fmla="*/ 2183732 w 3735018"/>
                    <a:gd name="connsiteY1871" fmla="*/ 333651 h 4531307"/>
                    <a:gd name="connsiteX1872" fmla="*/ 2183732 w 3735018"/>
                    <a:gd name="connsiteY1872" fmla="*/ 333651 h 4531307"/>
                    <a:gd name="connsiteX1873" fmla="*/ 2173311 w 3735018"/>
                    <a:gd name="connsiteY1873" fmla="*/ 331315 h 4531307"/>
                    <a:gd name="connsiteX1874" fmla="*/ 2173311 w 3735018"/>
                    <a:gd name="connsiteY1874" fmla="*/ 331315 h 4531307"/>
                    <a:gd name="connsiteX1875" fmla="*/ 2188763 w 3735018"/>
                    <a:gd name="connsiteY1875" fmla="*/ 337064 h 4531307"/>
                    <a:gd name="connsiteX1876" fmla="*/ 2188763 w 3735018"/>
                    <a:gd name="connsiteY1876" fmla="*/ 337064 h 4531307"/>
                    <a:gd name="connsiteX1877" fmla="*/ 2190380 w 3735018"/>
                    <a:gd name="connsiteY1877" fmla="*/ 337064 h 4531307"/>
                    <a:gd name="connsiteX1878" fmla="*/ 2190380 w 3735018"/>
                    <a:gd name="connsiteY1878" fmla="*/ 337064 h 4531307"/>
                    <a:gd name="connsiteX1879" fmla="*/ 2211582 w 3735018"/>
                    <a:gd name="connsiteY1879" fmla="*/ 349642 h 4531307"/>
                    <a:gd name="connsiteX1880" fmla="*/ 2211582 w 3735018"/>
                    <a:gd name="connsiteY1880" fmla="*/ 349642 h 4531307"/>
                    <a:gd name="connsiteX1881" fmla="*/ 2222900 w 3735018"/>
                    <a:gd name="connsiteY1881" fmla="*/ 357367 h 4531307"/>
                    <a:gd name="connsiteX1882" fmla="*/ 2222900 w 3735018"/>
                    <a:gd name="connsiteY1882" fmla="*/ 357367 h 4531307"/>
                    <a:gd name="connsiteX1883" fmla="*/ 2226853 w 3735018"/>
                    <a:gd name="connsiteY1883" fmla="*/ 357008 h 4531307"/>
                    <a:gd name="connsiteX1884" fmla="*/ 2226853 w 3735018"/>
                    <a:gd name="connsiteY1884" fmla="*/ 357008 h 4531307"/>
                    <a:gd name="connsiteX1885" fmla="*/ 2233861 w 3735018"/>
                    <a:gd name="connsiteY1885" fmla="*/ 356649 h 4531307"/>
                    <a:gd name="connsiteX1886" fmla="*/ 2233861 w 3735018"/>
                    <a:gd name="connsiteY1886" fmla="*/ 356649 h 4531307"/>
                    <a:gd name="connsiteX1887" fmla="*/ 2252726 w 3735018"/>
                    <a:gd name="connsiteY1887" fmla="*/ 369405 h 4531307"/>
                    <a:gd name="connsiteX1888" fmla="*/ 2252726 w 3735018"/>
                    <a:gd name="connsiteY1888" fmla="*/ 369405 h 4531307"/>
                    <a:gd name="connsiteX1889" fmla="*/ 2257218 w 3735018"/>
                    <a:gd name="connsiteY1889" fmla="*/ 375514 h 4531307"/>
                    <a:gd name="connsiteX1890" fmla="*/ 2257218 w 3735018"/>
                    <a:gd name="connsiteY1890" fmla="*/ 375514 h 4531307"/>
                    <a:gd name="connsiteX1891" fmla="*/ 2257757 w 3735018"/>
                    <a:gd name="connsiteY1891" fmla="*/ 375155 h 4531307"/>
                    <a:gd name="connsiteX1892" fmla="*/ 2257757 w 3735018"/>
                    <a:gd name="connsiteY1892" fmla="*/ 375155 h 4531307"/>
                    <a:gd name="connsiteX1893" fmla="*/ 2261351 w 3735018"/>
                    <a:gd name="connsiteY1893" fmla="*/ 372819 h 4531307"/>
                    <a:gd name="connsiteX1894" fmla="*/ 2261351 w 3735018"/>
                    <a:gd name="connsiteY1894" fmla="*/ 372819 h 4531307"/>
                    <a:gd name="connsiteX1895" fmla="*/ 2269436 w 3735018"/>
                    <a:gd name="connsiteY1895" fmla="*/ 369944 h 4531307"/>
                    <a:gd name="connsiteX1896" fmla="*/ 2269436 w 3735018"/>
                    <a:gd name="connsiteY1896" fmla="*/ 369944 h 4531307"/>
                    <a:gd name="connsiteX1897" fmla="*/ 2287582 w 3735018"/>
                    <a:gd name="connsiteY1897" fmla="*/ 376772 h 4531307"/>
                    <a:gd name="connsiteX1898" fmla="*/ 2287582 w 3735018"/>
                    <a:gd name="connsiteY1898" fmla="*/ 376772 h 4531307"/>
                    <a:gd name="connsiteX1899" fmla="*/ 2296387 w 3735018"/>
                    <a:gd name="connsiteY1899" fmla="*/ 379826 h 4531307"/>
                    <a:gd name="connsiteX1900" fmla="*/ 2296387 w 3735018"/>
                    <a:gd name="connsiteY1900" fmla="*/ 379826 h 4531307"/>
                    <a:gd name="connsiteX1901" fmla="*/ 2310221 w 3735018"/>
                    <a:gd name="connsiteY1901" fmla="*/ 377850 h 4531307"/>
                    <a:gd name="connsiteX1902" fmla="*/ 2310221 w 3735018"/>
                    <a:gd name="connsiteY1902" fmla="*/ 377850 h 4531307"/>
                    <a:gd name="connsiteX1903" fmla="*/ 2320103 w 3735018"/>
                    <a:gd name="connsiteY1903" fmla="*/ 377670 h 4531307"/>
                    <a:gd name="connsiteX1904" fmla="*/ 2320103 w 3735018"/>
                    <a:gd name="connsiteY1904" fmla="*/ 377670 h 4531307"/>
                    <a:gd name="connsiteX1905" fmla="*/ 2332500 w 3735018"/>
                    <a:gd name="connsiteY1905" fmla="*/ 385935 h 4531307"/>
                    <a:gd name="connsiteX1906" fmla="*/ 2332500 w 3735018"/>
                    <a:gd name="connsiteY1906" fmla="*/ 385935 h 4531307"/>
                    <a:gd name="connsiteX1907" fmla="*/ 2328368 w 3735018"/>
                    <a:gd name="connsiteY1907" fmla="*/ 405520 h 4531307"/>
                    <a:gd name="connsiteX1908" fmla="*/ 2328368 w 3735018"/>
                    <a:gd name="connsiteY1908" fmla="*/ 405520 h 4531307"/>
                    <a:gd name="connsiteX1909" fmla="*/ 2307346 w 3735018"/>
                    <a:gd name="connsiteY1909" fmla="*/ 422948 h 4531307"/>
                    <a:gd name="connsiteX1910" fmla="*/ 2307346 w 3735018"/>
                    <a:gd name="connsiteY1910" fmla="*/ 422948 h 4531307"/>
                    <a:gd name="connsiteX1911" fmla="*/ 2307346 w 3735018"/>
                    <a:gd name="connsiteY1911" fmla="*/ 422948 h 4531307"/>
                    <a:gd name="connsiteX1912" fmla="*/ 2307346 w 3735018"/>
                    <a:gd name="connsiteY1912" fmla="*/ 423127 h 4531307"/>
                    <a:gd name="connsiteX1913" fmla="*/ 2306807 w 3735018"/>
                    <a:gd name="connsiteY1913" fmla="*/ 423127 h 4531307"/>
                    <a:gd name="connsiteX1914" fmla="*/ 2307346 w 3735018"/>
                    <a:gd name="connsiteY1914" fmla="*/ 423307 h 4531307"/>
                    <a:gd name="connsiteX1915" fmla="*/ 2310221 w 3735018"/>
                    <a:gd name="connsiteY1915" fmla="*/ 429416 h 4531307"/>
                    <a:gd name="connsiteX1916" fmla="*/ 2310221 w 3735018"/>
                    <a:gd name="connsiteY1916" fmla="*/ 429416 h 4531307"/>
                    <a:gd name="connsiteX1917" fmla="*/ 2311658 w 3735018"/>
                    <a:gd name="connsiteY1917" fmla="*/ 431033 h 4531307"/>
                    <a:gd name="connsiteX1918" fmla="*/ 2311658 w 3735018"/>
                    <a:gd name="connsiteY1918" fmla="*/ 431033 h 4531307"/>
                    <a:gd name="connsiteX1919" fmla="*/ 2312197 w 3735018"/>
                    <a:gd name="connsiteY1919" fmla="*/ 430853 h 4531307"/>
                    <a:gd name="connsiteX1920" fmla="*/ 2312197 w 3735018"/>
                    <a:gd name="connsiteY1920" fmla="*/ 430853 h 4531307"/>
                    <a:gd name="connsiteX1921" fmla="*/ 2332860 w 3735018"/>
                    <a:gd name="connsiteY1921" fmla="*/ 400848 h 4531307"/>
                    <a:gd name="connsiteX1922" fmla="*/ 2332860 w 3735018"/>
                    <a:gd name="connsiteY1922" fmla="*/ 400848 h 4531307"/>
                    <a:gd name="connsiteX1923" fmla="*/ 2340766 w 3735018"/>
                    <a:gd name="connsiteY1923" fmla="*/ 390427 h 4531307"/>
                    <a:gd name="connsiteX1924" fmla="*/ 2340766 w 3735018"/>
                    <a:gd name="connsiteY1924" fmla="*/ 390427 h 4531307"/>
                    <a:gd name="connsiteX1925" fmla="*/ 2349929 w 3735018"/>
                    <a:gd name="connsiteY1925" fmla="*/ 394200 h 4531307"/>
                    <a:gd name="connsiteX1926" fmla="*/ 2349929 w 3735018"/>
                    <a:gd name="connsiteY1926" fmla="*/ 394200 h 4531307"/>
                    <a:gd name="connsiteX1927" fmla="*/ 2365740 w 3735018"/>
                    <a:gd name="connsiteY1927" fmla="*/ 405340 h 4531307"/>
                    <a:gd name="connsiteX1928" fmla="*/ 2365740 w 3735018"/>
                    <a:gd name="connsiteY1928" fmla="*/ 405340 h 4531307"/>
                    <a:gd name="connsiteX1929" fmla="*/ 2365920 w 3735018"/>
                    <a:gd name="connsiteY1929" fmla="*/ 404621 h 4531307"/>
                    <a:gd name="connsiteX1930" fmla="*/ 2365920 w 3735018"/>
                    <a:gd name="connsiteY1930" fmla="*/ 404621 h 4531307"/>
                    <a:gd name="connsiteX1931" fmla="*/ 2377418 w 3735018"/>
                    <a:gd name="connsiteY1931" fmla="*/ 397973 h 4531307"/>
                    <a:gd name="connsiteX1932" fmla="*/ 2377418 w 3735018"/>
                    <a:gd name="connsiteY1932" fmla="*/ 397973 h 4531307"/>
                    <a:gd name="connsiteX1933" fmla="*/ 2391433 w 3735018"/>
                    <a:gd name="connsiteY1933" fmla="*/ 403902 h 4531307"/>
                    <a:gd name="connsiteX1934" fmla="*/ 2391433 w 3735018"/>
                    <a:gd name="connsiteY1934" fmla="*/ 403902 h 4531307"/>
                    <a:gd name="connsiteX1935" fmla="*/ 2404908 w 3735018"/>
                    <a:gd name="connsiteY1935" fmla="*/ 422948 h 4531307"/>
                    <a:gd name="connsiteX1936" fmla="*/ 2404908 w 3735018"/>
                    <a:gd name="connsiteY1936" fmla="*/ 422948 h 4531307"/>
                    <a:gd name="connsiteX1937" fmla="*/ 2418204 w 3735018"/>
                    <a:gd name="connsiteY1937" fmla="*/ 437501 h 4531307"/>
                    <a:gd name="connsiteX1938" fmla="*/ 2418204 w 3735018"/>
                    <a:gd name="connsiteY1938" fmla="*/ 437501 h 4531307"/>
                    <a:gd name="connsiteX1939" fmla="*/ 2428984 w 3735018"/>
                    <a:gd name="connsiteY1939" fmla="*/ 458882 h 4531307"/>
                    <a:gd name="connsiteX1940" fmla="*/ 2428984 w 3735018"/>
                    <a:gd name="connsiteY1940" fmla="*/ 458882 h 4531307"/>
                    <a:gd name="connsiteX1941" fmla="*/ 2411736 w 3735018"/>
                    <a:gd name="connsiteY1941" fmla="*/ 484934 h 4531307"/>
                    <a:gd name="connsiteX1942" fmla="*/ 2411736 w 3735018"/>
                    <a:gd name="connsiteY1942" fmla="*/ 484934 h 4531307"/>
                    <a:gd name="connsiteX1943" fmla="*/ 2401674 w 3735018"/>
                    <a:gd name="connsiteY1943" fmla="*/ 524103 h 4531307"/>
                    <a:gd name="connsiteX1944" fmla="*/ 2401674 w 3735018"/>
                    <a:gd name="connsiteY1944" fmla="*/ 524103 h 4531307"/>
                    <a:gd name="connsiteX1945" fmla="*/ 2378496 w 3735018"/>
                    <a:gd name="connsiteY1945" fmla="*/ 550155 h 4531307"/>
                    <a:gd name="connsiteX1946" fmla="*/ 2378496 w 3735018"/>
                    <a:gd name="connsiteY1946" fmla="*/ 550155 h 4531307"/>
                    <a:gd name="connsiteX1947" fmla="*/ 2321002 w 3735018"/>
                    <a:gd name="connsiteY1947" fmla="*/ 558061 h 4531307"/>
                    <a:gd name="connsiteX1948" fmla="*/ 2321002 w 3735018"/>
                    <a:gd name="connsiteY1948" fmla="*/ 558061 h 4531307"/>
                    <a:gd name="connsiteX1949" fmla="*/ 2283271 w 3735018"/>
                    <a:gd name="connsiteY1949" fmla="*/ 567584 h 4531307"/>
                    <a:gd name="connsiteX1950" fmla="*/ 2283271 w 3735018"/>
                    <a:gd name="connsiteY1950" fmla="*/ 567584 h 4531307"/>
                    <a:gd name="connsiteX1951" fmla="*/ 2273928 w 3735018"/>
                    <a:gd name="connsiteY1951" fmla="*/ 580340 h 4531307"/>
                    <a:gd name="connsiteX1952" fmla="*/ 2273928 w 3735018"/>
                    <a:gd name="connsiteY1952" fmla="*/ 580340 h 4531307"/>
                    <a:gd name="connsiteX1953" fmla="*/ 2273928 w 3735018"/>
                    <a:gd name="connsiteY1953" fmla="*/ 580700 h 4531307"/>
                    <a:gd name="connsiteX1954" fmla="*/ 2273928 w 3735018"/>
                    <a:gd name="connsiteY1954" fmla="*/ 580700 h 4531307"/>
                    <a:gd name="connsiteX1955" fmla="*/ 2274107 w 3735018"/>
                    <a:gd name="connsiteY1955" fmla="*/ 582856 h 4531307"/>
                    <a:gd name="connsiteX1956" fmla="*/ 2274107 w 3735018"/>
                    <a:gd name="connsiteY1956" fmla="*/ 582856 h 4531307"/>
                    <a:gd name="connsiteX1957" fmla="*/ 2260991 w 3735018"/>
                    <a:gd name="connsiteY1957" fmla="*/ 621305 h 4531307"/>
                    <a:gd name="connsiteX1958" fmla="*/ 2260991 w 3735018"/>
                    <a:gd name="connsiteY1958" fmla="*/ 621305 h 4531307"/>
                    <a:gd name="connsiteX1959" fmla="*/ 2259734 w 3735018"/>
                    <a:gd name="connsiteY1959" fmla="*/ 644124 h 4531307"/>
                    <a:gd name="connsiteX1960" fmla="*/ 2259734 w 3735018"/>
                    <a:gd name="connsiteY1960" fmla="*/ 644124 h 4531307"/>
                    <a:gd name="connsiteX1961" fmla="*/ 2259734 w 3735018"/>
                    <a:gd name="connsiteY1961" fmla="*/ 653467 h 4531307"/>
                    <a:gd name="connsiteX1962" fmla="*/ 2259734 w 3735018"/>
                    <a:gd name="connsiteY1962" fmla="*/ 653467 h 4531307"/>
                    <a:gd name="connsiteX1963" fmla="*/ 2258476 w 3735018"/>
                    <a:gd name="connsiteY1963" fmla="*/ 677004 h 4531307"/>
                    <a:gd name="connsiteX1964" fmla="*/ 2258476 w 3735018"/>
                    <a:gd name="connsiteY1964" fmla="*/ 677004 h 4531307"/>
                    <a:gd name="connsiteX1965" fmla="*/ 2257218 w 3735018"/>
                    <a:gd name="connsiteY1965" fmla="*/ 689401 h 4531307"/>
                    <a:gd name="connsiteX1966" fmla="*/ 2257218 w 3735018"/>
                    <a:gd name="connsiteY1966" fmla="*/ 689401 h 4531307"/>
                    <a:gd name="connsiteX1967" fmla="*/ 2257218 w 3735018"/>
                    <a:gd name="connsiteY1967" fmla="*/ 691916 h 4531307"/>
                    <a:gd name="connsiteX1968" fmla="*/ 2257218 w 3735018"/>
                    <a:gd name="connsiteY1968" fmla="*/ 691916 h 4531307"/>
                    <a:gd name="connsiteX1969" fmla="*/ 2257937 w 3735018"/>
                    <a:gd name="connsiteY1969" fmla="*/ 690838 h 4531307"/>
                    <a:gd name="connsiteX1970" fmla="*/ 2257937 w 3735018"/>
                    <a:gd name="connsiteY1970" fmla="*/ 690838 h 4531307"/>
                    <a:gd name="connsiteX1971" fmla="*/ 2265303 w 3735018"/>
                    <a:gd name="connsiteY1971" fmla="*/ 661193 h 4531307"/>
                    <a:gd name="connsiteX1972" fmla="*/ 2265303 w 3735018"/>
                    <a:gd name="connsiteY1972" fmla="*/ 661193 h 4531307"/>
                    <a:gd name="connsiteX1973" fmla="*/ 2277881 w 3735018"/>
                    <a:gd name="connsiteY1973" fmla="*/ 614658 h 4531307"/>
                    <a:gd name="connsiteX1974" fmla="*/ 2277881 w 3735018"/>
                    <a:gd name="connsiteY1974" fmla="*/ 614658 h 4531307"/>
                    <a:gd name="connsiteX1975" fmla="*/ 2319924 w 3735018"/>
                    <a:gd name="connsiteY1975" fmla="*/ 588426 h 4531307"/>
                    <a:gd name="connsiteX1976" fmla="*/ 2319924 w 3735018"/>
                    <a:gd name="connsiteY1976" fmla="*/ 588426 h 4531307"/>
                    <a:gd name="connsiteX1977" fmla="*/ 2323338 w 3735018"/>
                    <a:gd name="connsiteY1977" fmla="*/ 588785 h 4531307"/>
                    <a:gd name="connsiteX1978" fmla="*/ 2323338 w 3735018"/>
                    <a:gd name="connsiteY1978" fmla="*/ 588785 h 4531307"/>
                    <a:gd name="connsiteX1979" fmla="*/ 2358733 w 3735018"/>
                    <a:gd name="connsiteY1979" fmla="*/ 615556 h 4531307"/>
                    <a:gd name="connsiteX1980" fmla="*/ 2358733 w 3735018"/>
                    <a:gd name="connsiteY1980" fmla="*/ 615556 h 4531307"/>
                    <a:gd name="connsiteX1981" fmla="*/ 2356756 w 3735018"/>
                    <a:gd name="connsiteY1981" fmla="*/ 622024 h 4531307"/>
                    <a:gd name="connsiteX1982" fmla="*/ 2356756 w 3735018"/>
                    <a:gd name="connsiteY1982" fmla="*/ 622024 h 4531307"/>
                    <a:gd name="connsiteX1983" fmla="*/ 2335195 w 3735018"/>
                    <a:gd name="connsiteY1983" fmla="*/ 636398 h 4531307"/>
                    <a:gd name="connsiteX1984" fmla="*/ 2335195 w 3735018"/>
                    <a:gd name="connsiteY1984" fmla="*/ 636398 h 4531307"/>
                    <a:gd name="connsiteX1985" fmla="*/ 2326033 w 3735018"/>
                    <a:gd name="connsiteY1985" fmla="*/ 637835 h 4531307"/>
                    <a:gd name="connsiteX1986" fmla="*/ 2326033 w 3735018"/>
                    <a:gd name="connsiteY1986" fmla="*/ 637835 h 4531307"/>
                    <a:gd name="connsiteX1987" fmla="*/ 2329266 w 3735018"/>
                    <a:gd name="connsiteY1987" fmla="*/ 639452 h 4531307"/>
                    <a:gd name="connsiteX1988" fmla="*/ 2329266 w 3735018"/>
                    <a:gd name="connsiteY1988" fmla="*/ 639452 h 4531307"/>
                    <a:gd name="connsiteX1989" fmla="*/ 2347593 w 3735018"/>
                    <a:gd name="connsiteY1989" fmla="*/ 643944 h 4531307"/>
                    <a:gd name="connsiteX1990" fmla="*/ 2347593 w 3735018"/>
                    <a:gd name="connsiteY1990" fmla="*/ 643944 h 4531307"/>
                    <a:gd name="connsiteX1991" fmla="*/ 2351725 w 3735018"/>
                    <a:gd name="connsiteY1991" fmla="*/ 642686 h 4531307"/>
                    <a:gd name="connsiteX1992" fmla="*/ 2351725 w 3735018"/>
                    <a:gd name="connsiteY1992" fmla="*/ 642686 h 4531307"/>
                    <a:gd name="connsiteX1993" fmla="*/ 2363943 w 3735018"/>
                    <a:gd name="connsiteY1993" fmla="*/ 635499 h 4531307"/>
                    <a:gd name="connsiteX1994" fmla="*/ 2363943 w 3735018"/>
                    <a:gd name="connsiteY1994" fmla="*/ 635499 h 4531307"/>
                    <a:gd name="connsiteX1995" fmla="*/ 2371849 w 3735018"/>
                    <a:gd name="connsiteY1995" fmla="*/ 643764 h 4531307"/>
                    <a:gd name="connsiteX1996" fmla="*/ 2371849 w 3735018"/>
                    <a:gd name="connsiteY1996" fmla="*/ 643764 h 4531307"/>
                    <a:gd name="connsiteX1997" fmla="*/ 2372388 w 3735018"/>
                    <a:gd name="connsiteY1997" fmla="*/ 649694 h 4531307"/>
                    <a:gd name="connsiteX1998" fmla="*/ 2372388 w 3735018"/>
                    <a:gd name="connsiteY1998" fmla="*/ 649694 h 4531307"/>
                    <a:gd name="connsiteX1999" fmla="*/ 2371669 w 3735018"/>
                    <a:gd name="connsiteY1999" fmla="*/ 659037 h 4531307"/>
                    <a:gd name="connsiteX2000" fmla="*/ 2371669 w 3735018"/>
                    <a:gd name="connsiteY2000" fmla="*/ 659037 h 4531307"/>
                    <a:gd name="connsiteX2001" fmla="*/ 2377239 w 3735018"/>
                    <a:gd name="connsiteY2001" fmla="*/ 667301 h 4531307"/>
                    <a:gd name="connsiteX2002" fmla="*/ 2377239 w 3735018"/>
                    <a:gd name="connsiteY2002" fmla="*/ 667301 h 4531307"/>
                    <a:gd name="connsiteX2003" fmla="*/ 2417845 w 3735018"/>
                    <a:gd name="connsiteY2003" fmla="*/ 691018 h 4531307"/>
                    <a:gd name="connsiteX2004" fmla="*/ 2417845 w 3735018"/>
                    <a:gd name="connsiteY2004" fmla="*/ 691018 h 4531307"/>
                    <a:gd name="connsiteX2005" fmla="*/ 2433656 w 3735018"/>
                    <a:gd name="connsiteY2005" fmla="*/ 695869 h 4531307"/>
                    <a:gd name="connsiteX2006" fmla="*/ 2433656 w 3735018"/>
                    <a:gd name="connsiteY2006" fmla="*/ 695869 h 4531307"/>
                    <a:gd name="connsiteX2007" fmla="*/ 2439405 w 3735018"/>
                    <a:gd name="connsiteY2007" fmla="*/ 693893 h 4531307"/>
                    <a:gd name="connsiteX2008" fmla="*/ 2439405 w 3735018"/>
                    <a:gd name="connsiteY2008" fmla="*/ 693893 h 4531307"/>
                    <a:gd name="connsiteX2009" fmla="*/ 2450904 w 3735018"/>
                    <a:gd name="connsiteY2009" fmla="*/ 686347 h 4531307"/>
                    <a:gd name="connsiteX2010" fmla="*/ 2450904 w 3735018"/>
                    <a:gd name="connsiteY2010" fmla="*/ 686347 h 4531307"/>
                    <a:gd name="connsiteX2011" fmla="*/ 2457732 w 3735018"/>
                    <a:gd name="connsiteY2011" fmla="*/ 688682 h 4531307"/>
                    <a:gd name="connsiteX2012" fmla="*/ 2457732 w 3735018"/>
                    <a:gd name="connsiteY2012" fmla="*/ 688682 h 4531307"/>
                    <a:gd name="connsiteX2013" fmla="*/ 2481449 w 3735018"/>
                    <a:gd name="connsiteY2013" fmla="*/ 698025 h 4531307"/>
                    <a:gd name="connsiteX2014" fmla="*/ 2481449 w 3735018"/>
                    <a:gd name="connsiteY2014" fmla="*/ 698025 h 4531307"/>
                    <a:gd name="connsiteX2015" fmla="*/ 2488276 w 3735018"/>
                    <a:gd name="connsiteY2015" fmla="*/ 708806 h 4531307"/>
                    <a:gd name="connsiteX2016" fmla="*/ 2488276 w 3735018"/>
                    <a:gd name="connsiteY2016" fmla="*/ 708806 h 4531307"/>
                    <a:gd name="connsiteX2017" fmla="*/ 2480550 w 3735018"/>
                    <a:gd name="connsiteY2017" fmla="*/ 723179 h 4531307"/>
                    <a:gd name="connsiteX2018" fmla="*/ 2480550 w 3735018"/>
                    <a:gd name="connsiteY2018" fmla="*/ 723179 h 4531307"/>
                    <a:gd name="connsiteX2019" fmla="*/ 2457912 w 3735018"/>
                    <a:gd name="connsiteY2019" fmla="*/ 746177 h 4531307"/>
                    <a:gd name="connsiteX2020" fmla="*/ 2457912 w 3735018"/>
                    <a:gd name="connsiteY2020" fmla="*/ 746177 h 4531307"/>
                    <a:gd name="connsiteX2021" fmla="*/ 2448209 w 3735018"/>
                    <a:gd name="connsiteY2021" fmla="*/ 754083 h 4531307"/>
                    <a:gd name="connsiteX2022" fmla="*/ 2448209 w 3735018"/>
                    <a:gd name="connsiteY2022" fmla="*/ 754083 h 4531307"/>
                    <a:gd name="connsiteX2023" fmla="*/ 2448569 w 3735018"/>
                    <a:gd name="connsiteY2023" fmla="*/ 758395 h 4531307"/>
                    <a:gd name="connsiteX2024" fmla="*/ 2448569 w 3735018"/>
                    <a:gd name="connsiteY2024" fmla="*/ 758395 h 4531307"/>
                    <a:gd name="connsiteX2025" fmla="*/ 2448928 w 3735018"/>
                    <a:gd name="connsiteY2025" fmla="*/ 765043 h 4531307"/>
                    <a:gd name="connsiteX2026" fmla="*/ 2448928 w 3735018"/>
                    <a:gd name="connsiteY2026" fmla="*/ 765043 h 4531307"/>
                    <a:gd name="connsiteX2027" fmla="*/ 2447311 w 3735018"/>
                    <a:gd name="connsiteY2027" fmla="*/ 783729 h 4531307"/>
                    <a:gd name="connsiteX2028" fmla="*/ 2447311 w 3735018"/>
                    <a:gd name="connsiteY2028" fmla="*/ 783729 h 4531307"/>
                    <a:gd name="connsiteX2029" fmla="*/ 2445334 w 3735018"/>
                    <a:gd name="connsiteY2029" fmla="*/ 783729 h 4531307"/>
                    <a:gd name="connsiteX2030" fmla="*/ 2447311 w 3735018"/>
                    <a:gd name="connsiteY2030" fmla="*/ 783908 h 4531307"/>
                    <a:gd name="connsiteX2031" fmla="*/ 2447311 w 3735018"/>
                    <a:gd name="connsiteY2031" fmla="*/ 784088 h 4531307"/>
                    <a:gd name="connsiteX2032" fmla="*/ 2440124 w 3735018"/>
                    <a:gd name="connsiteY2032" fmla="*/ 794868 h 4531307"/>
                    <a:gd name="connsiteX2033" fmla="*/ 2440124 w 3735018"/>
                    <a:gd name="connsiteY2033" fmla="*/ 794868 h 4531307"/>
                    <a:gd name="connsiteX2034" fmla="*/ 2427188 w 3735018"/>
                    <a:gd name="connsiteY2034" fmla="*/ 788580 h 4531307"/>
                    <a:gd name="connsiteX2035" fmla="*/ 2427188 w 3735018"/>
                    <a:gd name="connsiteY2035" fmla="*/ 788580 h 4531307"/>
                    <a:gd name="connsiteX2036" fmla="*/ 2407424 w 3735018"/>
                    <a:gd name="connsiteY2036" fmla="*/ 756059 h 4531307"/>
                    <a:gd name="connsiteX2037" fmla="*/ 2407424 w 3735018"/>
                    <a:gd name="connsiteY2037" fmla="*/ 756059 h 4531307"/>
                    <a:gd name="connsiteX2038" fmla="*/ 2409221 w 3735018"/>
                    <a:gd name="connsiteY2038" fmla="*/ 748513 h 4531307"/>
                    <a:gd name="connsiteX2039" fmla="*/ 2409221 w 3735018"/>
                    <a:gd name="connsiteY2039" fmla="*/ 748513 h 4531307"/>
                    <a:gd name="connsiteX2040" fmla="*/ 2423774 w 3735018"/>
                    <a:gd name="connsiteY2040" fmla="*/ 724437 h 4531307"/>
                    <a:gd name="connsiteX2041" fmla="*/ 2423774 w 3735018"/>
                    <a:gd name="connsiteY2041" fmla="*/ 724437 h 4531307"/>
                    <a:gd name="connsiteX2042" fmla="*/ 2436710 w 3735018"/>
                    <a:gd name="connsiteY2042" fmla="*/ 718867 h 4531307"/>
                    <a:gd name="connsiteX2043" fmla="*/ 2436710 w 3735018"/>
                    <a:gd name="connsiteY2043" fmla="*/ 718867 h 4531307"/>
                    <a:gd name="connsiteX2044" fmla="*/ 2427727 w 3735018"/>
                    <a:gd name="connsiteY2044" fmla="*/ 719945 h 4531307"/>
                    <a:gd name="connsiteX2045" fmla="*/ 2427727 w 3735018"/>
                    <a:gd name="connsiteY2045" fmla="*/ 719945 h 4531307"/>
                    <a:gd name="connsiteX2046" fmla="*/ 2415689 w 3735018"/>
                    <a:gd name="connsiteY2046" fmla="*/ 717250 h 4531307"/>
                    <a:gd name="connsiteX2047" fmla="*/ 2415689 w 3735018"/>
                    <a:gd name="connsiteY2047" fmla="*/ 717250 h 4531307"/>
                    <a:gd name="connsiteX2048" fmla="*/ 2410478 w 3735018"/>
                    <a:gd name="connsiteY2048" fmla="*/ 715813 h 4531307"/>
                    <a:gd name="connsiteX2049" fmla="*/ 2410478 w 3735018"/>
                    <a:gd name="connsiteY2049" fmla="*/ 715813 h 4531307"/>
                    <a:gd name="connsiteX2050" fmla="*/ 2397182 w 3735018"/>
                    <a:gd name="connsiteY2050" fmla="*/ 722281 h 4531307"/>
                    <a:gd name="connsiteX2051" fmla="*/ 2397182 w 3735018"/>
                    <a:gd name="connsiteY2051" fmla="*/ 722281 h 4531307"/>
                    <a:gd name="connsiteX2052" fmla="*/ 2382809 w 3735018"/>
                    <a:gd name="connsiteY2052" fmla="*/ 739529 h 4531307"/>
                    <a:gd name="connsiteX2053" fmla="*/ 2382809 w 3735018"/>
                    <a:gd name="connsiteY2053" fmla="*/ 739529 h 4531307"/>
                    <a:gd name="connsiteX2054" fmla="*/ 2382270 w 3735018"/>
                    <a:gd name="connsiteY2054" fmla="*/ 740248 h 4531307"/>
                    <a:gd name="connsiteX2055" fmla="*/ 2382270 w 3735018"/>
                    <a:gd name="connsiteY2055" fmla="*/ 740248 h 4531307"/>
                    <a:gd name="connsiteX2056" fmla="*/ 2384785 w 3735018"/>
                    <a:gd name="connsiteY2056" fmla="*/ 749771 h 4531307"/>
                    <a:gd name="connsiteX2057" fmla="*/ 2384785 w 3735018"/>
                    <a:gd name="connsiteY2057" fmla="*/ 749771 h 4531307"/>
                    <a:gd name="connsiteX2058" fmla="*/ 2382090 w 3735018"/>
                    <a:gd name="connsiteY2058" fmla="*/ 757676 h 4531307"/>
                    <a:gd name="connsiteX2059" fmla="*/ 2382090 w 3735018"/>
                    <a:gd name="connsiteY2059" fmla="*/ 757676 h 4531307"/>
                    <a:gd name="connsiteX2060" fmla="*/ 2360709 w 3735018"/>
                    <a:gd name="connsiteY2060" fmla="*/ 774925 h 4531307"/>
                    <a:gd name="connsiteX2061" fmla="*/ 2360709 w 3735018"/>
                    <a:gd name="connsiteY2061" fmla="*/ 774925 h 4531307"/>
                    <a:gd name="connsiteX2062" fmla="*/ 2358553 w 3735018"/>
                    <a:gd name="connsiteY2062" fmla="*/ 774745 h 4531307"/>
                    <a:gd name="connsiteX2063" fmla="*/ 2358553 w 3735018"/>
                    <a:gd name="connsiteY2063" fmla="*/ 774745 h 4531307"/>
                    <a:gd name="connsiteX2064" fmla="*/ 2352803 w 3735018"/>
                    <a:gd name="connsiteY2064" fmla="*/ 772769 h 4531307"/>
                    <a:gd name="connsiteX2065" fmla="*/ 2352803 w 3735018"/>
                    <a:gd name="connsiteY2065" fmla="*/ 772769 h 4531307"/>
                    <a:gd name="connsiteX2066" fmla="*/ 2352624 w 3735018"/>
                    <a:gd name="connsiteY2066" fmla="*/ 772948 h 4531307"/>
                    <a:gd name="connsiteX2067" fmla="*/ 2352624 w 3735018"/>
                    <a:gd name="connsiteY2067" fmla="*/ 772948 h 4531307"/>
                    <a:gd name="connsiteX2068" fmla="*/ 2351007 w 3735018"/>
                    <a:gd name="connsiteY2068" fmla="*/ 779417 h 4531307"/>
                    <a:gd name="connsiteX2069" fmla="*/ 2351007 w 3735018"/>
                    <a:gd name="connsiteY2069" fmla="*/ 779417 h 4531307"/>
                    <a:gd name="connsiteX2070" fmla="*/ 2344539 w 3735018"/>
                    <a:gd name="connsiteY2070" fmla="*/ 816788 h 4531307"/>
                    <a:gd name="connsiteX2071" fmla="*/ 2344539 w 3735018"/>
                    <a:gd name="connsiteY2071" fmla="*/ 816788 h 4531307"/>
                    <a:gd name="connsiteX2072" fmla="*/ 2343820 w 3735018"/>
                    <a:gd name="connsiteY2072" fmla="*/ 822358 h 4531307"/>
                    <a:gd name="connsiteX2073" fmla="*/ 2343820 w 3735018"/>
                    <a:gd name="connsiteY2073" fmla="*/ 822358 h 4531307"/>
                    <a:gd name="connsiteX2074" fmla="*/ 2354420 w 3735018"/>
                    <a:gd name="connsiteY2074" fmla="*/ 842122 h 4531307"/>
                    <a:gd name="connsiteX2075" fmla="*/ 2354420 w 3735018"/>
                    <a:gd name="connsiteY2075" fmla="*/ 842122 h 4531307"/>
                    <a:gd name="connsiteX2076" fmla="*/ 2369872 w 3735018"/>
                    <a:gd name="connsiteY2076" fmla="*/ 859730 h 4531307"/>
                    <a:gd name="connsiteX2077" fmla="*/ 2369872 w 3735018"/>
                    <a:gd name="connsiteY2077" fmla="*/ 859730 h 4531307"/>
                    <a:gd name="connsiteX2078" fmla="*/ 2370771 w 3735018"/>
                    <a:gd name="connsiteY2078" fmla="*/ 860628 h 4531307"/>
                    <a:gd name="connsiteX2079" fmla="*/ 2370771 w 3735018"/>
                    <a:gd name="connsiteY2079" fmla="*/ 860628 h 4531307"/>
                    <a:gd name="connsiteX2080" fmla="*/ 2371310 w 3735018"/>
                    <a:gd name="connsiteY2080" fmla="*/ 857574 h 4531307"/>
                    <a:gd name="connsiteX2081" fmla="*/ 2371310 w 3735018"/>
                    <a:gd name="connsiteY2081" fmla="*/ 857574 h 4531307"/>
                    <a:gd name="connsiteX2082" fmla="*/ 2370591 w 3735018"/>
                    <a:gd name="connsiteY2082" fmla="*/ 851465 h 4531307"/>
                    <a:gd name="connsiteX2083" fmla="*/ 2370591 w 3735018"/>
                    <a:gd name="connsiteY2083" fmla="*/ 851465 h 4531307"/>
                    <a:gd name="connsiteX2084" fmla="*/ 2374005 w 3735018"/>
                    <a:gd name="connsiteY2084" fmla="*/ 847692 h 4531307"/>
                    <a:gd name="connsiteX2085" fmla="*/ 2374005 w 3735018"/>
                    <a:gd name="connsiteY2085" fmla="*/ 847692 h 4531307"/>
                    <a:gd name="connsiteX2086" fmla="*/ 2379215 w 3735018"/>
                    <a:gd name="connsiteY2086" fmla="*/ 849668 h 4531307"/>
                    <a:gd name="connsiteX2087" fmla="*/ 2379215 w 3735018"/>
                    <a:gd name="connsiteY2087" fmla="*/ 849668 h 4531307"/>
                    <a:gd name="connsiteX2088" fmla="*/ 2390355 w 3735018"/>
                    <a:gd name="connsiteY2088" fmla="*/ 863683 h 4531307"/>
                    <a:gd name="connsiteX2089" fmla="*/ 2390355 w 3735018"/>
                    <a:gd name="connsiteY2089" fmla="*/ 863683 h 4531307"/>
                    <a:gd name="connsiteX2090" fmla="*/ 2386402 w 3735018"/>
                    <a:gd name="connsiteY2090" fmla="*/ 872307 h 4531307"/>
                    <a:gd name="connsiteX2091" fmla="*/ 2386402 w 3735018"/>
                    <a:gd name="connsiteY2091" fmla="*/ 872307 h 4531307"/>
                    <a:gd name="connsiteX2092" fmla="*/ 2365560 w 3735018"/>
                    <a:gd name="connsiteY2092" fmla="*/ 885064 h 4531307"/>
                    <a:gd name="connsiteX2093" fmla="*/ 2365560 w 3735018"/>
                    <a:gd name="connsiteY2093" fmla="*/ 885064 h 4531307"/>
                    <a:gd name="connsiteX2094" fmla="*/ 2365021 w 3735018"/>
                    <a:gd name="connsiteY2094" fmla="*/ 888657 h 4531307"/>
                    <a:gd name="connsiteX2095" fmla="*/ 2365021 w 3735018"/>
                    <a:gd name="connsiteY2095" fmla="*/ 888657 h 4531307"/>
                    <a:gd name="connsiteX2096" fmla="*/ 2354061 w 3735018"/>
                    <a:gd name="connsiteY2096" fmla="*/ 898180 h 4531307"/>
                    <a:gd name="connsiteX2097" fmla="*/ 2354061 w 3735018"/>
                    <a:gd name="connsiteY2097" fmla="*/ 898180 h 4531307"/>
                    <a:gd name="connsiteX2098" fmla="*/ 2331602 w 3735018"/>
                    <a:gd name="connsiteY2098" fmla="*/ 909679 h 4531307"/>
                    <a:gd name="connsiteX2099" fmla="*/ 2331602 w 3735018"/>
                    <a:gd name="connsiteY2099" fmla="*/ 909679 h 4531307"/>
                    <a:gd name="connsiteX2100" fmla="*/ 2331782 w 3735018"/>
                    <a:gd name="connsiteY2100" fmla="*/ 910757 h 4531307"/>
                    <a:gd name="connsiteX2101" fmla="*/ 2331782 w 3735018"/>
                    <a:gd name="connsiteY2101" fmla="*/ 910757 h 4531307"/>
                    <a:gd name="connsiteX2102" fmla="*/ 2334297 w 3735018"/>
                    <a:gd name="connsiteY2102" fmla="*/ 913272 h 4531307"/>
                    <a:gd name="connsiteX2103" fmla="*/ 2334297 w 3735018"/>
                    <a:gd name="connsiteY2103" fmla="*/ 913272 h 4531307"/>
                    <a:gd name="connsiteX2104" fmla="*/ 2350108 w 3735018"/>
                    <a:gd name="connsiteY2104" fmla="*/ 906624 h 4531307"/>
                    <a:gd name="connsiteX2105" fmla="*/ 2350108 w 3735018"/>
                    <a:gd name="connsiteY2105" fmla="*/ 906624 h 4531307"/>
                    <a:gd name="connsiteX2106" fmla="*/ 2356397 w 3735018"/>
                    <a:gd name="connsiteY2106" fmla="*/ 906085 h 4531307"/>
                    <a:gd name="connsiteX2107" fmla="*/ 2356397 w 3735018"/>
                    <a:gd name="connsiteY2107" fmla="*/ 906085 h 4531307"/>
                    <a:gd name="connsiteX2108" fmla="*/ 2364662 w 3735018"/>
                    <a:gd name="connsiteY2108" fmla="*/ 910757 h 4531307"/>
                    <a:gd name="connsiteX2109" fmla="*/ 2364662 w 3735018"/>
                    <a:gd name="connsiteY2109" fmla="*/ 910757 h 4531307"/>
                    <a:gd name="connsiteX2110" fmla="*/ 2358373 w 3735018"/>
                    <a:gd name="connsiteY2110" fmla="*/ 918123 h 4531307"/>
                    <a:gd name="connsiteX2111" fmla="*/ 2358373 w 3735018"/>
                    <a:gd name="connsiteY2111" fmla="*/ 918123 h 4531307"/>
                    <a:gd name="connsiteX2112" fmla="*/ 2328188 w 3735018"/>
                    <a:gd name="connsiteY2112" fmla="*/ 936091 h 4531307"/>
                    <a:gd name="connsiteX2113" fmla="*/ 2328188 w 3735018"/>
                    <a:gd name="connsiteY2113" fmla="*/ 936091 h 4531307"/>
                    <a:gd name="connsiteX2114" fmla="*/ 2328188 w 3735018"/>
                    <a:gd name="connsiteY2114" fmla="*/ 936091 h 4531307"/>
                    <a:gd name="connsiteX2115" fmla="*/ 2328188 w 3735018"/>
                    <a:gd name="connsiteY2115" fmla="*/ 937169 h 4531307"/>
                    <a:gd name="connsiteX2116" fmla="*/ 2338969 w 3735018"/>
                    <a:gd name="connsiteY2116" fmla="*/ 990351 h 4531307"/>
                    <a:gd name="connsiteX2117" fmla="*/ 2338969 w 3735018"/>
                    <a:gd name="connsiteY2117" fmla="*/ 990351 h 4531307"/>
                    <a:gd name="connsiteX2118" fmla="*/ 2347054 w 3735018"/>
                    <a:gd name="connsiteY2118" fmla="*/ 1034191 h 4531307"/>
                    <a:gd name="connsiteX2119" fmla="*/ 2347054 w 3735018"/>
                    <a:gd name="connsiteY2119" fmla="*/ 1034191 h 4531307"/>
                    <a:gd name="connsiteX2120" fmla="*/ 2348132 w 3735018"/>
                    <a:gd name="connsiteY2120" fmla="*/ 1054494 h 4531307"/>
                    <a:gd name="connsiteX2121" fmla="*/ 2348132 w 3735018"/>
                    <a:gd name="connsiteY2121" fmla="*/ 1054494 h 4531307"/>
                    <a:gd name="connsiteX2122" fmla="*/ 2344000 w 3735018"/>
                    <a:gd name="connsiteY2122" fmla="*/ 1061861 h 4531307"/>
                    <a:gd name="connsiteX2123" fmla="*/ 2344000 w 3735018"/>
                    <a:gd name="connsiteY2123" fmla="*/ 1061861 h 4531307"/>
                    <a:gd name="connsiteX2124" fmla="*/ 2338609 w 3735018"/>
                    <a:gd name="connsiteY2124" fmla="*/ 1058088 h 4531307"/>
                    <a:gd name="connsiteX2125" fmla="*/ 2338609 w 3735018"/>
                    <a:gd name="connsiteY2125" fmla="*/ 1058088 h 4531307"/>
                    <a:gd name="connsiteX2126" fmla="*/ 2322439 w 3735018"/>
                    <a:gd name="connsiteY2126" fmla="*/ 1019279 h 4531307"/>
                    <a:gd name="connsiteX2127" fmla="*/ 2322439 w 3735018"/>
                    <a:gd name="connsiteY2127" fmla="*/ 1019279 h 4531307"/>
                    <a:gd name="connsiteX2128" fmla="*/ 2304113 w 3735018"/>
                    <a:gd name="connsiteY2128" fmla="*/ 997179 h 4531307"/>
                    <a:gd name="connsiteX2129" fmla="*/ 2304113 w 3735018"/>
                    <a:gd name="connsiteY2129" fmla="*/ 997179 h 4531307"/>
                    <a:gd name="connsiteX2130" fmla="*/ 2292973 w 3735018"/>
                    <a:gd name="connsiteY2130" fmla="*/ 968431 h 4531307"/>
                    <a:gd name="connsiteX2131" fmla="*/ 2292973 w 3735018"/>
                    <a:gd name="connsiteY2131" fmla="*/ 968431 h 4531307"/>
                    <a:gd name="connsiteX2132" fmla="*/ 2291176 w 3735018"/>
                    <a:gd name="connsiteY2132" fmla="*/ 964658 h 4531307"/>
                    <a:gd name="connsiteX2133" fmla="*/ 2291176 w 3735018"/>
                    <a:gd name="connsiteY2133" fmla="*/ 964658 h 4531307"/>
                    <a:gd name="connsiteX2134" fmla="*/ 2290457 w 3735018"/>
                    <a:gd name="connsiteY2134" fmla="*/ 968611 h 4531307"/>
                    <a:gd name="connsiteX2135" fmla="*/ 2290457 w 3735018"/>
                    <a:gd name="connsiteY2135" fmla="*/ 968611 h 4531307"/>
                    <a:gd name="connsiteX2136" fmla="*/ 2291176 w 3735018"/>
                    <a:gd name="connsiteY2136" fmla="*/ 973642 h 4531307"/>
                    <a:gd name="connsiteX2137" fmla="*/ 2291176 w 3735018"/>
                    <a:gd name="connsiteY2137" fmla="*/ 973642 h 4531307"/>
                    <a:gd name="connsiteX2138" fmla="*/ 2304113 w 3735018"/>
                    <a:gd name="connsiteY2138" fmla="*/ 1004725 h 4531307"/>
                    <a:gd name="connsiteX2139" fmla="*/ 2304113 w 3735018"/>
                    <a:gd name="connsiteY2139" fmla="*/ 1004725 h 4531307"/>
                    <a:gd name="connsiteX2140" fmla="*/ 2324416 w 3735018"/>
                    <a:gd name="connsiteY2140" fmla="*/ 1037246 h 4531307"/>
                    <a:gd name="connsiteX2141" fmla="*/ 2324416 w 3735018"/>
                    <a:gd name="connsiteY2141" fmla="*/ 1037246 h 4531307"/>
                    <a:gd name="connsiteX2142" fmla="*/ 2325673 w 3735018"/>
                    <a:gd name="connsiteY2142" fmla="*/ 1045870 h 4531307"/>
                    <a:gd name="connsiteX2143" fmla="*/ 2325673 w 3735018"/>
                    <a:gd name="connsiteY2143" fmla="*/ 1045870 h 4531307"/>
                    <a:gd name="connsiteX2144" fmla="*/ 2325134 w 3735018"/>
                    <a:gd name="connsiteY2144" fmla="*/ 1055572 h 4531307"/>
                    <a:gd name="connsiteX2145" fmla="*/ 2325134 w 3735018"/>
                    <a:gd name="connsiteY2145" fmla="*/ 1055572 h 4531307"/>
                    <a:gd name="connsiteX2146" fmla="*/ 2331961 w 3735018"/>
                    <a:gd name="connsiteY2146" fmla="*/ 1065993 h 4531307"/>
                    <a:gd name="connsiteX2147" fmla="*/ 2331961 w 3735018"/>
                    <a:gd name="connsiteY2147" fmla="*/ 1065993 h 4531307"/>
                    <a:gd name="connsiteX2148" fmla="*/ 2354420 w 3735018"/>
                    <a:gd name="connsiteY2148" fmla="*/ 1077492 h 4531307"/>
                    <a:gd name="connsiteX2149" fmla="*/ 2354420 w 3735018"/>
                    <a:gd name="connsiteY2149" fmla="*/ 1077492 h 4531307"/>
                    <a:gd name="connsiteX2150" fmla="*/ 2367717 w 3735018"/>
                    <a:gd name="connsiteY2150" fmla="*/ 1095100 h 4531307"/>
                    <a:gd name="connsiteX2151" fmla="*/ 2367717 w 3735018"/>
                    <a:gd name="connsiteY2151" fmla="*/ 1095100 h 4531307"/>
                    <a:gd name="connsiteX2152" fmla="*/ 2376879 w 3735018"/>
                    <a:gd name="connsiteY2152" fmla="*/ 1103724 h 4531307"/>
                    <a:gd name="connsiteX2153" fmla="*/ 2376879 w 3735018"/>
                    <a:gd name="connsiteY2153" fmla="*/ 1103724 h 4531307"/>
                    <a:gd name="connsiteX2154" fmla="*/ 2371310 w 3735018"/>
                    <a:gd name="connsiteY2154" fmla="*/ 1112708 h 4531307"/>
                    <a:gd name="connsiteX2155" fmla="*/ 2371310 w 3735018"/>
                    <a:gd name="connsiteY2155" fmla="*/ 1112708 h 4531307"/>
                    <a:gd name="connsiteX2156" fmla="*/ 2358553 w 3735018"/>
                    <a:gd name="connsiteY2156" fmla="*/ 1128160 h 4531307"/>
                    <a:gd name="connsiteX2157" fmla="*/ 2358553 w 3735018"/>
                    <a:gd name="connsiteY2157" fmla="*/ 1128160 h 4531307"/>
                    <a:gd name="connsiteX2158" fmla="*/ 2359092 w 3735018"/>
                    <a:gd name="connsiteY2158" fmla="*/ 1131394 h 4531307"/>
                    <a:gd name="connsiteX2159" fmla="*/ 2359092 w 3735018"/>
                    <a:gd name="connsiteY2159" fmla="*/ 1131394 h 4531307"/>
                    <a:gd name="connsiteX2160" fmla="*/ 2360350 w 3735018"/>
                    <a:gd name="connsiteY2160" fmla="*/ 1134808 h 4531307"/>
                    <a:gd name="connsiteX2161" fmla="*/ 2360350 w 3735018"/>
                    <a:gd name="connsiteY2161" fmla="*/ 1134808 h 4531307"/>
                    <a:gd name="connsiteX2162" fmla="*/ 2362506 w 3735018"/>
                    <a:gd name="connsiteY2162" fmla="*/ 1134628 h 4531307"/>
                    <a:gd name="connsiteX2163" fmla="*/ 2362506 w 3735018"/>
                    <a:gd name="connsiteY2163" fmla="*/ 1134628 h 4531307"/>
                    <a:gd name="connsiteX2164" fmla="*/ 2369872 w 3735018"/>
                    <a:gd name="connsiteY2164" fmla="*/ 1136425 h 4531307"/>
                    <a:gd name="connsiteX2165" fmla="*/ 2369872 w 3735018"/>
                    <a:gd name="connsiteY2165" fmla="*/ 1136425 h 4531307"/>
                    <a:gd name="connsiteX2166" fmla="*/ 2376700 w 3735018"/>
                    <a:gd name="connsiteY2166" fmla="*/ 1143252 h 4531307"/>
                    <a:gd name="connsiteX2167" fmla="*/ 2376700 w 3735018"/>
                    <a:gd name="connsiteY2167" fmla="*/ 1143252 h 4531307"/>
                    <a:gd name="connsiteX2168" fmla="*/ 2365201 w 3735018"/>
                    <a:gd name="connsiteY2168" fmla="*/ 1149181 h 4531307"/>
                    <a:gd name="connsiteX2169" fmla="*/ 2365201 w 3735018"/>
                    <a:gd name="connsiteY2169" fmla="*/ 1149181 h 4531307"/>
                    <a:gd name="connsiteX2170" fmla="*/ 2357654 w 3735018"/>
                    <a:gd name="connsiteY2170" fmla="*/ 1154572 h 4531307"/>
                    <a:gd name="connsiteX2171" fmla="*/ 2357654 w 3735018"/>
                    <a:gd name="connsiteY2171" fmla="*/ 1154572 h 4531307"/>
                    <a:gd name="connsiteX2172" fmla="*/ 2358014 w 3735018"/>
                    <a:gd name="connsiteY2172" fmla="*/ 1165352 h 4531307"/>
                    <a:gd name="connsiteX2173" fmla="*/ 2358014 w 3735018"/>
                    <a:gd name="connsiteY2173" fmla="*/ 1165352 h 4531307"/>
                    <a:gd name="connsiteX2174" fmla="*/ 2358014 w 3735018"/>
                    <a:gd name="connsiteY2174" fmla="*/ 1165532 h 4531307"/>
                    <a:gd name="connsiteX2175" fmla="*/ 2346336 w 3735018"/>
                    <a:gd name="connsiteY2175" fmla="*/ 1212426 h 4531307"/>
                    <a:gd name="connsiteX2176" fmla="*/ 2346336 w 3735018"/>
                    <a:gd name="connsiteY2176" fmla="*/ 1212426 h 4531307"/>
                    <a:gd name="connsiteX2177" fmla="*/ 2333039 w 3735018"/>
                    <a:gd name="connsiteY2177" fmla="*/ 1239736 h 4531307"/>
                    <a:gd name="connsiteX2178" fmla="*/ 2333039 w 3735018"/>
                    <a:gd name="connsiteY2178" fmla="*/ 1239736 h 4531307"/>
                    <a:gd name="connsiteX2179" fmla="*/ 2329626 w 3735018"/>
                    <a:gd name="connsiteY2179" fmla="*/ 1248720 h 4531307"/>
                    <a:gd name="connsiteX2180" fmla="*/ 2329626 w 3735018"/>
                    <a:gd name="connsiteY2180" fmla="*/ 1248720 h 4531307"/>
                    <a:gd name="connsiteX2181" fmla="*/ 2330704 w 3735018"/>
                    <a:gd name="connsiteY2181" fmla="*/ 1253750 h 4531307"/>
                    <a:gd name="connsiteX2182" fmla="*/ 2330704 w 3735018"/>
                    <a:gd name="connsiteY2182" fmla="*/ 1253750 h 4531307"/>
                    <a:gd name="connsiteX2183" fmla="*/ 2331243 w 3735018"/>
                    <a:gd name="connsiteY2183" fmla="*/ 1256625 h 4531307"/>
                    <a:gd name="connsiteX2184" fmla="*/ 2331243 w 3735018"/>
                    <a:gd name="connsiteY2184" fmla="*/ 1256625 h 4531307"/>
                    <a:gd name="connsiteX2185" fmla="*/ 2323517 w 3735018"/>
                    <a:gd name="connsiteY2185" fmla="*/ 1271897 h 4531307"/>
                    <a:gd name="connsiteX2186" fmla="*/ 2323517 w 3735018"/>
                    <a:gd name="connsiteY2186" fmla="*/ 1271897 h 4531307"/>
                    <a:gd name="connsiteX2187" fmla="*/ 2324236 w 3735018"/>
                    <a:gd name="connsiteY2187" fmla="*/ 1274952 h 4531307"/>
                    <a:gd name="connsiteX2188" fmla="*/ 2324236 w 3735018"/>
                    <a:gd name="connsiteY2188" fmla="*/ 1274952 h 4531307"/>
                    <a:gd name="connsiteX2189" fmla="*/ 2329985 w 3735018"/>
                    <a:gd name="connsiteY2189" fmla="*/ 1294356 h 4531307"/>
                    <a:gd name="connsiteX2190" fmla="*/ 2329985 w 3735018"/>
                    <a:gd name="connsiteY2190" fmla="*/ 1294356 h 4531307"/>
                    <a:gd name="connsiteX2191" fmla="*/ 2329626 w 3735018"/>
                    <a:gd name="connsiteY2191" fmla="*/ 1299926 h 4531307"/>
                    <a:gd name="connsiteX2192" fmla="*/ 2329626 w 3735018"/>
                    <a:gd name="connsiteY2192" fmla="*/ 1299926 h 4531307"/>
                    <a:gd name="connsiteX2193" fmla="*/ 2329266 w 3735018"/>
                    <a:gd name="connsiteY2193" fmla="*/ 1304598 h 4531307"/>
                    <a:gd name="connsiteX2194" fmla="*/ 2329266 w 3735018"/>
                    <a:gd name="connsiteY2194" fmla="*/ 1304598 h 4531307"/>
                    <a:gd name="connsiteX2195" fmla="*/ 2338430 w 3735018"/>
                    <a:gd name="connsiteY2195" fmla="*/ 1323463 h 4531307"/>
                    <a:gd name="connsiteX2196" fmla="*/ 2338430 w 3735018"/>
                    <a:gd name="connsiteY2196" fmla="*/ 1323463 h 4531307"/>
                    <a:gd name="connsiteX2197" fmla="*/ 2371489 w 3735018"/>
                    <a:gd name="connsiteY2197" fmla="*/ 1368561 h 4531307"/>
                    <a:gd name="connsiteX2198" fmla="*/ 2371489 w 3735018"/>
                    <a:gd name="connsiteY2198" fmla="*/ 1368561 h 4531307"/>
                    <a:gd name="connsiteX2199" fmla="*/ 2388918 w 3735018"/>
                    <a:gd name="connsiteY2199" fmla="*/ 1400722 h 4531307"/>
                    <a:gd name="connsiteX2200" fmla="*/ 2388918 w 3735018"/>
                    <a:gd name="connsiteY2200" fmla="*/ 1400722 h 4531307"/>
                    <a:gd name="connsiteX2201" fmla="*/ 2418024 w 3735018"/>
                    <a:gd name="connsiteY2201" fmla="*/ 1452468 h 4531307"/>
                    <a:gd name="connsiteX2202" fmla="*/ 2418024 w 3735018"/>
                    <a:gd name="connsiteY2202" fmla="*/ 1452468 h 4531307"/>
                    <a:gd name="connsiteX2203" fmla="*/ 2434734 w 3735018"/>
                    <a:gd name="connsiteY2203" fmla="*/ 1500979 h 4531307"/>
                    <a:gd name="connsiteX2204" fmla="*/ 2434734 w 3735018"/>
                    <a:gd name="connsiteY2204" fmla="*/ 1500979 h 4531307"/>
                    <a:gd name="connsiteX2205" fmla="*/ 2434375 w 3735018"/>
                    <a:gd name="connsiteY2205" fmla="*/ 1504572 h 4531307"/>
                    <a:gd name="connsiteX2206" fmla="*/ 2434375 w 3735018"/>
                    <a:gd name="connsiteY2206" fmla="*/ 1504572 h 4531307"/>
                    <a:gd name="connsiteX2207" fmla="*/ 2418743 w 3735018"/>
                    <a:gd name="connsiteY2207" fmla="*/ 1515173 h 4531307"/>
                    <a:gd name="connsiteX2208" fmla="*/ 2418743 w 3735018"/>
                    <a:gd name="connsiteY2208" fmla="*/ 1515173 h 4531307"/>
                    <a:gd name="connsiteX2209" fmla="*/ 2414251 w 3735018"/>
                    <a:gd name="connsiteY2209" fmla="*/ 1514634 h 4531307"/>
                    <a:gd name="connsiteX2210" fmla="*/ 2414251 w 3735018"/>
                    <a:gd name="connsiteY2210" fmla="*/ 1514634 h 4531307"/>
                    <a:gd name="connsiteX2211" fmla="*/ 2409939 w 3735018"/>
                    <a:gd name="connsiteY2211" fmla="*/ 1509783 h 4531307"/>
                    <a:gd name="connsiteX2212" fmla="*/ 2409939 w 3735018"/>
                    <a:gd name="connsiteY2212" fmla="*/ 1509783 h 4531307"/>
                    <a:gd name="connsiteX2213" fmla="*/ 2405447 w 3735018"/>
                    <a:gd name="connsiteY2213" fmla="*/ 1504752 h 4531307"/>
                    <a:gd name="connsiteX2214" fmla="*/ 2405447 w 3735018"/>
                    <a:gd name="connsiteY2214" fmla="*/ 1504752 h 4531307"/>
                    <a:gd name="connsiteX2215" fmla="*/ 2374364 w 3735018"/>
                    <a:gd name="connsiteY2215" fmla="*/ 1461451 h 4531307"/>
                    <a:gd name="connsiteX2216" fmla="*/ 2374364 w 3735018"/>
                    <a:gd name="connsiteY2216" fmla="*/ 1461451 h 4531307"/>
                    <a:gd name="connsiteX2217" fmla="*/ 2370411 w 3735018"/>
                    <a:gd name="connsiteY2217" fmla="*/ 1453905 h 4531307"/>
                    <a:gd name="connsiteX2218" fmla="*/ 2370411 w 3735018"/>
                    <a:gd name="connsiteY2218" fmla="*/ 1453905 h 4531307"/>
                    <a:gd name="connsiteX2219" fmla="*/ 2367357 w 3735018"/>
                    <a:gd name="connsiteY2219" fmla="*/ 1454624 h 4531307"/>
                    <a:gd name="connsiteX2220" fmla="*/ 2367357 w 3735018"/>
                    <a:gd name="connsiteY2220" fmla="*/ 1454624 h 4531307"/>
                    <a:gd name="connsiteX2221" fmla="*/ 2362506 w 3735018"/>
                    <a:gd name="connsiteY2221" fmla="*/ 1456061 h 4531307"/>
                    <a:gd name="connsiteX2222" fmla="*/ 2362506 w 3735018"/>
                    <a:gd name="connsiteY2222" fmla="*/ 1456061 h 4531307"/>
                    <a:gd name="connsiteX2223" fmla="*/ 2352983 w 3735018"/>
                    <a:gd name="connsiteY2223" fmla="*/ 1440789 h 4531307"/>
                    <a:gd name="connsiteX2224" fmla="*/ 2352983 w 3735018"/>
                    <a:gd name="connsiteY2224" fmla="*/ 1440789 h 4531307"/>
                    <a:gd name="connsiteX2225" fmla="*/ 2352624 w 3735018"/>
                    <a:gd name="connsiteY2225" fmla="*/ 1436117 h 4531307"/>
                    <a:gd name="connsiteX2226" fmla="*/ 2352624 w 3735018"/>
                    <a:gd name="connsiteY2226" fmla="*/ 1436117 h 4531307"/>
                    <a:gd name="connsiteX2227" fmla="*/ 2353702 w 3735018"/>
                    <a:gd name="connsiteY2227" fmla="*/ 1427314 h 4531307"/>
                    <a:gd name="connsiteX2228" fmla="*/ 2353702 w 3735018"/>
                    <a:gd name="connsiteY2228" fmla="*/ 1427314 h 4531307"/>
                    <a:gd name="connsiteX2229" fmla="*/ 2352983 w 3735018"/>
                    <a:gd name="connsiteY2229" fmla="*/ 1425157 h 4531307"/>
                    <a:gd name="connsiteX2230" fmla="*/ 2352983 w 3735018"/>
                    <a:gd name="connsiteY2230" fmla="*/ 1425157 h 4531307"/>
                    <a:gd name="connsiteX2231" fmla="*/ 2348491 w 3735018"/>
                    <a:gd name="connsiteY2231" fmla="*/ 1416893 h 4531307"/>
                    <a:gd name="connsiteX2232" fmla="*/ 2348491 w 3735018"/>
                    <a:gd name="connsiteY2232" fmla="*/ 1416893 h 4531307"/>
                    <a:gd name="connsiteX2233" fmla="*/ 2345437 w 3735018"/>
                    <a:gd name="connsiteY2233" fmla="*/ 1418330 h 4531307"/>
                    <a:gd name="connsiteX2234" fmla="*/ 2345437 w 3735018"/>
                    <a:gd name="connsiteY2234" fmla="*/ 1418330 h 4531307"/>
                    <a:gd name="connsiteX2235" fmla="*/ 2339867 w 3735018"/>
                    <a:gd name="connsiteY2235" fmla="*/ 1421923 h 4531307"/>
                    <a:gd name="connsiteX2236" fmla="*/ 2339867 w 3735018"/>
                    <a:gd name="connsiteY2236" fmla="*/ 1421923 h 4531307"/>
                    <a:gd name="connsiteX2237" fmla="*/ 2331961 w 3735018"/>
                    <a:gd name="connsiteY2237" fmla="*/ 1404675 h 4531307"/>
                    <a:gd name="connsiteX2238" fmla="*/ 2331961 w 3735018"/>
                    <a:gd name="connsiteY2238" fmla="*/ 1404675 h 4531307"/>
                    <a:gd name="connsiteX2239" fmla="*/ 2325134 w 3735018"/>
                    <a:gd name="connsiteY2239" fmla="*/ 1380239 h 4531307"/>
                    <a:gd name="connsiteX2240" fmla="*/ 2325134 w 3735018"/>
                    <a:gd name="connsiteY2240" fmla="*/ 1380239 h 4531307"/>
                    <a:gd name="connsiteX2241" fmla="*/ 2307706 w 3735018"/>
                    <a:gd name="connsiteY2241" fmla="*/ 1367123 h 4531307"/>
                    <a:gd name="connsiteX2242" fmla="*/ 2307706 w 3735018"/>
                    <a:gd name="connsiteY2242" fmla="*/ 1367123 h 4531307"/>
                    <a:gd name="connsiteX2243" fmla="*/ 2282372 w 3735018"/>
                    <a:gd name="connsiteY2243" fmla="*/ 1342688 h 4531307"/>
                    <a:gd name="connsiteX2244" fmla="*/ 2282372 w 3735018"/>
                    <a:gd name="connsiteY2244" fmla="*/ 1342688 h 4531307"/>
                    <a:gd name="connsiteX2245" fmla="*/ 2280935 w 3735018"/>
                    <a:gd name="connsiteY2245" fmla="*/ 1343766 h 4531307"/>
                    <a:gd name="connsiteX2246" fmla="*/ 2280935 w 3735018"/>
                    <a:gd name="connsiteY2246" fmla="*/ 1343766 h 4531307"/>
                    <a:gd name="connsiteX2247" fmla="*/ 2264405 w 3735018"/>
                    <a:gd name="connsiteY2247" fmla="*/ 1354367 h 4531307"/>
                    <a:gd name="connsiteX2248" fmla="*/ 2264405 w 3735018"/>
                    <a:gd name="connsiteY2248" fmla="*/ 1354367 h 4531307"/>
                    <a:gd name="connsiteX2249" fmla="*/ 2259374 w 3735018"/>
                    <a:gd name="connsiteY2249" fmla="*/ 1354367 h 4531307"/>
                    <a:gd name="connsiteX2250" fmla="*/ 2259374 w 3735018"/>
                    <a:gd name="connsiteY2250" fmla="*/ 1354367 h 4531307"/>
                    <a:gd name="connsiteX2251" fmla="*/ 2259374 w 3735018"/>
                    <a:gd name="connsiteY2251" fmla="*/ 1354367 h 4531307"/>
                    <a:gd name="connsiteX2252" fmla="*/ 2259374 w 3735018"/>
                    <a:gd name="connsiteY2252" fmla="*/ 1354367 h 4531307"/>
                    <a:gd name="connsiteX2253" fmla="*/ 2259374 w 3735018"/>
                    <a:gd name="connsiteY2253" fmla="*/ 1354367 h 4531307"/>
                    <a:gd name="connsiteX2254" fmla="*/ 2259374 w 3735018"/>
                    <a:gd name="connsiteY2254" fmla="*/ 1354367 h 4531307"/>
                    <a:gd name="connsiteX2255" fmla="*/ 2259374 w 3735018"/>
                    <a:gd name="connsiteY2255" fmla="*/ 1352390 h 4531307"/>
                    <a:gd name="connsiteX2256" fmla="*/ 2259195 w 3735018"/>
                    <a:gd name="connsiteY2256" fmla="*/ 1354367 h 4531307"/>
                    <a:gd name="connsiteX2257" fmla="*/ 2259195 w 3735018"/>
                    <a:gd name="connsiteY2257" fmla="*/ 1354367 h 4531307"/>
                    <a:gd name="connsiteX2258" fmla="*/ 2240868 w 3735018"/>
                    <a:gd name="connsiteY2258" fmla="*/ 1341251 h 4531307"/>
                    <a:gd name="connsiteX2259" fmla="*/ 2240868 w 3735018"/>
                    <a:gd name="connsiteY2259" fmla="*/ 1341251 h 4531307"/>
                    <a:gd name="connsiteX2260" fmla="*/ 2239790 w 3735018"/>
                    <a:gd name="connsiteY2260" fmla="*/ 1333165 h 4531307"/>
                    <a:gd name="connsiteX2261" fmla="*/ 2239790 w 3735018"/>
                    <a:gd name="connsiteY2261" fmla="*/ 1333165 h 4531307"/>
                    <a:gd name="connsiteX2262" fmla="*/ 2237634 w 3735018"/>
                    <a:gd name="connsiteY2262" fmla="*/ 1334782 h 4531307"/>
                    <a:gd name="connsiteX2263" fmla="*/ 2237634 w 3735018"/>
                    <a:gd name="connsiteY2263" fmla="*/ 1334782 h 4531307"/>
                    <a:gd name="connsiteX2264" fmla="*/ 2232603 w 3735018"/>
                    <a:gd name="connsiteY2264" fmla="*/ 1339454 h 4531307"/>
                    <a:gd name="connsiteX2265" fmla="*/ 2232603 w 3735018"/>
                    <a:gd name="connsiteY2265" fmla="*/ 1339454 h 4531307"/>
                    <a:gd name="connsiteX2266" fmla="*/ 2220745 w 3735018"/>
                    <a:gd name="connsiteY2266" fmla="*/ 1336040 h 4531307"/>
                    <a:gd name="connsiteX2267" fmla="*/ 2220745 w 3735018"/>
                    <a:gd name="connsiteY2267" fmla="*/ 1336040 h 4531307"/>
                    <a:gd name="connsiteX2268" fmla="*/ 2219667 w 3735018"/>
                    <a:gd name="connsiteY2268" fmla="*/ 1336040 h 4531307"/>
                    <a:gd name="connsiteX2269" fmla="*/ 2213738 w 3735018"/>
                    <a:gd name="connsiteY2269" fmla="*/ 1336040 h 4531307"/>
                    <a:gd name="connsiteX2270" fmla="*/ 2213738 w 3735018"/>
                    <a:gd name="connsiteY2270" fmla="*/ 1336040 h 4531307"/>
                    <a:gd name="connsiteX2271" fmla="*/ 2191997 w 3735018"/>
                    <a:gd name="connsiteY2271" fmla="*/ 1334782 h 4531307"/>
                    <a:gd name="connsiteX2272" fmla="*/ 2191997 w 3735018"/>
                    <a:gd name="connsiteY2272" fmla="*/ 1334782 h 4531307"/>
                    <a:gd name="connsiteX2273" fmla="*/ 2171515 w 3735018"/>
                    <a:gd name="connsiteY2273" fmla="*/ 1340173 h 4531307"/>
                    <a:gd name="connsiteX2274" fmla="*/ 2171515 w 3735018"/>
                    <a:gd name="connsiteY2274" fmla="*/ 1340173 h 4531307"/>
                    <a:gd name="connsiteX2275" fmla="*/ 2157141 w 3735018"/>
                    <a:gd name="connsiteY2275" fmla="*/ 1351312 h 4531307"/>
                    <a:gd name="connsiteX2276" fmla="*/ 2157141 w 3735018"/>
                    <a:gd name="connsiteY2276" fmla="*/ 1351312 h 4531307"/>
                    <a:gd name="connsiteX2277" fmla="*/ 2157680 w 3735018"/>
                    <a:gd name="connsiteY2277" fmla="*/ 1355445 h 4531307"/>
                    <a:gd name="connsiteX2278" fmla="*/ 2157680 w 3735018"/>
                    <a:gd name="connsiteY2278" fmla="*/ 1355445 h 4531307"/>
                    <a:gd name="connsiteX2279" fmla="*/ 2179959 w 3735018"/>
                    <a:gd name="connsiteY2279" fmla="*/ 1386708 h 4531307"/>
                    <a:gd name="connsiteX2280" fmla="*/ 2179959 w 3735018"/>
                    <a:gd name="connsiteY2280" fmla="*/ 1386708 h 4531307"/>
                    <a:gd name="connsiteX2281" fmla="*/ 2181396 w 3735018"/>
                    <a:gd name="connsiteY2281" fmla="*/ 1391559 h 4531307"/>
                    <a:gd name="connsiteX2282" fmla="*/ 2181396 w 3735018"/>
                    <a:gd name="connsiteY2282" fmla="*/ 1391559 h 4531307"/>
                    <a:gd name="connsiteX2283" fmla="*/ 2170257 w 3735018"/>
                    <a:gd name="connsiteY2283" fmla="*/ 1398566 h 4531307"/>
                    <a:gd name="connsiteX2284" fmla="*/ 2170257 w 3735018"/>
                    <a:gd name="connsiteY2284" fmla="*/ 1398566 h 4531307"/>
                    <a:gd name="connsiteX2285" fmla="*/ 2168460 w 3735018"/>
                    <a:gd name="connsiteY2285" fmla="*/ 1398566 h 4531307"/>
                    <a:gd name="connsiteX2286" fmla="*/ 2168460 w 3735018"/>
                    <a:gd name="connsiteY2286" fmla="*/ 1398566 h 4531307"/>
                    <a:gd name="connsiteX2287" fmla="*/ 2167203 w 3735018"/>
                    <a:gd name="connsiteY2287" fmla="*/ 1398386 h 4531307"/>
                    <a:gd name="connsiteX2288" fmla="*/ 2166484 w 3735018"/>
                    <a:gd name="connsiteY2288" fmla="*/ 1397308 h 4531307"/>
                    <a:gd name="connsiteX2289" fmla="*/ 2154446 w 3735018"/>
                    <a:gd name="connsiteY2289" fmla="*/ 1386708 h 4531307"/>
                    <a:gd name="connsiteX2290" fmla="*/ 2154446 w 3735018"/>
                    <a:gd name="connsiteY2290" fmla="*/ 1386708 h 4531307"/>
                    <a:gd name="connsiteX2291" fmla="*/ 2153008 w 3735018"/>
                    <a:gd name="connsiteY2291" fmla="*/ 1387247 h 4531307"/>
                    <a:gd name="connsiteX2292" fmla="*/ 2153008 w 3735018"/>
                    <a:gd name="connsiteY2292" fmla="*/ 1387247 h 4531307"/>
                    <a:gd name="connsiteX2293" fmla="*/ 2133604 w 3735018"/>
                    <a:gd name="connsiteY2293" fmla="*/ 1394613 h 4531307"/>
                    <a:gd name="connsiteX2294" fmla="*/ 2133604 w 3735018"/>
                    <a:gd name="connsiteY2294" fmla="*/ 1394613 h 4531307"/>
                    <a:gd name="connsiteX2295" fmla="*/ 2130549 w 3735018"/>
                    <a:gd name="connsiteY2295" fmla="*/ 1394434 h 4531307"/>
                    <a:gd name="connsiteX2296" fmla="*/ 2130549 w 3735018"/>
                    <a:gd name="connsiteY2296" fmla="*/ 1394434 h 4531307"/>
                    <a:gd name="connsiteX2297" fmla="*/ 2130549 w 3735018"/>
                    <a:gd name="connsiteY2297" fmla="*/ 1394434 h 4531307"/>
                    <a:gd name="connsiteX2298" fmla="*/ 2130549 w 3735018"/>
                    <a:gd name="connsiteY2298" fmla="*/ 1394434 h 4531307"/>
                    <a:gd name="connsiteX2299" fmla="*/ 2130549 w 3735018"/>
                    <a:gd name="connsiteY2299" fmla="*/ 1394434 h 4531307"/>
                    <a:gd name="connsiteX2300" fmla="*/ 2130549 w 3735018"/>
                    <a:gd name="connsiteY2300" fmla="*/ 1394434 h 4531307"/>
                    <a:gd name="connsiteX2301" fmla="*/ 2130549 w 3735018"/>
                    <a:gd name="connsiteY2301" fmla="*/ 1394434 h 4531307"/>
                    <a:gd name="connsiteX2302" fmla="*/ 2130549 w 3735018"/>
                    <a:gd name="connsiteY2302" fmla="*/ 1394434 h 4531307"/>
                    <a:gd name="connsiteX2303" fmla="*/ 2130010 w 3735018"/>
                    <a:gd name="connsiteY2303" fmla="*/ 1394434 h 4531307"/>
                    <a:gd name="connsiteX2304" fmla="*/ 2130010 w 3735018"/>
                    <a:gd name="connsiteY2304" fmla="*/ 1394434 h 4531307"/>
                    <a:gd name="connsiteX2305" fmla="*/ 2108270 w 3735018"/>
                    <a:gd name="connsiteY2305" fmla="*/ 1384013 h 4531307"/>
                    <a:gd name="connsiteX2306" fmla="*/ 2108270 w 3735018"/>
                    <a:gd name="connsiteY2306" fmla="*/ 1384013 h 4531307"/>
                    <a:gd name="connsiteX2307" fmla="*/ 2103958 w 3735018"/>
                    <a:gd name="connsiteY2307" fmla="*/ 1384911 h 4531307"/>
                    <a:gd name="connsiteX2308" fmla="*/ 2103958 w 3735018"/>
                    <a:gd name="connsiteY2308" fmla="*/ 1384911 h 4531307"/>
                    <a:gd name="connsiteX2309" fmla="*/ 2079882 w 3735018"/>
                    <a:gd name="connsiteY2309" fmla="*/ 1388684 h 4531307"/>
                    <a:gd name="connsiteX2310" fmla="*/ 2079882 w 3735018"/>
                    <a:gd name="connsiteY2310" fmla="*/ 1388684 h 4531307"/>
                    <a:gd name="connsiteX2311" fmla="*/ 2070359 w 3735018"/>
                    <a:gd name="connsiteY2311" fmla="*/ 1389223 h 4531307"/>
                    <a:gd name="connsiteX2312" fmla="*/ 2070359 w 3735018"/>
                    <a:gd name="connsiteY2312" fmla="*/ 1389223 h 4531307"/>
                    <a:gd name="connsiteX2313" fmla="*/ 2066047 w 3735018"/>
                    <a:gd name="connsiteY2313" fmla="*/ 1390481 h 4531307"/>
                    <a:gd name="connsiteX2314" fmla="*/ 2066047 w 3735018"/>
                    <a:gd name="connsiteY2314" fmla="*/ 1390481 h 4531307"/>
                    <a:gd name="connsiteX2315" fmla="*/ 2058321 w 3735018"/>
                    <a:gd name="connsiteY2315" fmla="*/ 1399464 h 4531307"/>
                    <a:gd name="connsiteX2316" fmla="*/ 2058321 w 3735018"/>
                    <a:gd name="connsiteY2316" fmla="*/ 1399464 h 4531307"/>
                    <a:gd name="connsiteX2317" fmla="*/ 2040713 w 3735018"/>
                    <a:gd name="connsiteY2317" fmla="*/ 1411862 h 4531307"/>
                    <a:gd name="connsiteX2318" fmla="*/ 2040713 w 3735018"/>
                    <a:gd name="connsiteY2318" fmla="*/ 1411862 h 4531307"/>
                    <a:gd name="connsiteX2319" fmla="*/ 2026699 w 3735018"/>
                    <a:gd name="connsiteY2319" fmla="*/ 1435399 h 4531307"/>
                    <a:gd name="connsiteX2320" fmla="*/ 2026699 w 3735018"/>
                    <a:gd name="connsiteY2320" fmla="*/ 1435399 h 4531307"/>
                    <a:gd name="connsiteX2321" fmla="*/ 2009630 w 3735018"/>
                    <a:gd name="connsiteY2321" fmla="*/ 1454444 h 4531307"/>
                    <a:gd name="connsiteX2322" fmla="*/ 2009630 w 3735018"/>
                    <a:gd name="connsiteY2322" fmla="*/ 1454444 h 4531307"/>
                    <a:gd name="connsiteX2323" fmla="*/ 2010708 w 3735018"/>
                    <a:gd name="connsiteY2323" fmla="*/ 1469357 h 4531307"/>
                    <a:gd name="connsiteX2324" fmla="*/ 2010708 w 3735018"/>
                    <a:gd name="connsiteY2324" fmla="*/ 1469357 h 4531307"/>
                    <a:gd name="connsiteX2325" fmla="*/ 2004240 w 3735018"/>
                    <a:gd name="connsiteY2325" fmla="*/ 1479418 h 4531307"/>
                    <a:gd name="connsiteX2326" fmla="*/ 2004240 w 3735018"/>
                    <a:gd name="connsiteY2326" fmla="*/ 1479418 h 4531307"/>
                    <a:gd name="connsiteX2327" fmla="*/ 1999209 w 3735018"/>
                    <a:gd name="connsiteY2327" fmla="*/ 1481754 h 4531307"/>
                    <a:gd name="connsiteX2328" fmla="*/ 1999209 w 3735018"/>
                    <a:gd name="connsiteY2328" fmla="*/ 1481754 h 4531307"/>
                    <a:gd name="connsiteX2329" fmla="*/ 1999928 w 3735018"/>
                    <a:gd name="connsiteY2329" fmla="*/ 1482473 h 4531307"/>
                    <a:gd name="connsiteX2330" fmla="*/ 1999928 w 3735018"/>
                    <a:gd name="connsiteY2330" fmla="*/ 1482473 h 4531307"/>
                    <a:gd name="connsiteX2331" fmla="*/ 2005138 w 3735018"/>
                    <a:gd name="connsiteY2331" fmla="*/ 1487144 h 4531307"/>
                    <a:gd name="connsiteX2332" fmla="*/ 2005138 w 3735018"/>
                    <a:gd name="connsiteY2332" fmla="*/ 1487144 h 4531307"/>
                    <a:gd name="connsiteX2333" fmla="*/ 2021488 w 3735018"/>
                    <a:gd name="connsiteY2333" fmla="*/ 1512837 h 4531307"/>
                    <a:gd name="connsiteX2334" fmla="*/ 2021488 w 3735018"/>
                    <a:gd name="connsiteY2334" fmla="*/ 1512837 h 4531307"/>
                    <a:gd name="connsiteX2335" fmla="*/ 2035683 w 3735018"/>
                    <a:gd name="connsiteY2335" fmla="*/ 1546436 h 4531307"/>
                    <a:gd name="connsiteX2336" fmla="*/ 2035683 w 3735018"/>
                    <a:gd name="connsiteY2336" fmla="*/ 1546436 h 4531307"/>
                    <a:gd name="connsiteX2337" fmla="*/ 2035144 w 3735018"/>
                    <a:gd name="connsiteY2337" fmla="*/ 1550209 h 4531307"/>
                    <a:gd name="connsiteX2338" fmla="*/ 2035144 w 3735018"/>
                    <a:gd name="connsiteY2338" fmla="*/ 1550209 h 4531307"/>
                    <a:gd name="connsiteX2339" fmla="*/ 2031371 w 3735018"/>
                    <a:gd name="connsiteY2339" fmla="*/ 1562427 h 4531307"/>
                    <a:gd name="connsiteX2340" fmla="*/ 2031371 w 3735018"/>
                    <a:gd name="connsiteY2340" fmla="*/ 1562427 h 4531307"/>
                    <a:gd name="connsiteX2341" fmla="*/ 2034964 w 3735018"/>
                    <a:gd name="connsiteY2341" fmla="*/ 1572489 h 4531307"/>
                    <a:gd name="connsiteX2342" fmla="*/ 2034964 w 3735018"/>
                    <a:gd name="connsiteY2342" fmla="*/ 1572489 h 4531307"/>
                    <a:gd name="connsiteX2343" fmla="*/ 2056345 w 3735018"/>
                    <a:gd name="connsiteY2343" fmla="*/ 1622976 h 4531307"/>
                    <a:gd name="connsiteX2344" fmla="*/ 2056345 w 3735018"/>
                    <a:gd name="connsiteY2344" fmla="*/ 1622976 h 4531307"/>
                    <a:gd name="connsiteX2345" fmla="*/ 2069820 w 3735018"/>
                    <a:gd name="connsiteY2345" fmla="*/ 1668613 h 4531307"/>
                    <a:gd name="connsiteX2346" fmla="*/ 2069820 w 3735018"/>
                    <a:gd name="connsiteY2346" fmla="*/ 1668613 h 4531307"/>
                    <a:gd name="connsiteX2347" fmla="*/ 2097310 w 3735018"/>
                    <a:gd name="connsiteY2347" fmla="*/ 1718202 h 4531307"/>
                    <a:gd name="connsiteX2348" fmla="*/ 2097310 w 3735018"/>
                    <a:gd name="connsiteY2348" fmla="*/ 1718202 h 4531307"/>
                    <a:gd name="connsiteX2349" fmla="*/ 2130729 w 3735018"/>
                    <a:gd name="connsiteY2349" fmla="*/ 1763839 h 4531307"/>
                    <a:gd name="connsiteX2350" fmla="*/ 2130729 w 3735018"/>
                    <a:gd name="connsiteY2350" fmla="*/ 1763839 h 4531307"/>
                    <a:gd name="connsiteX2351" fmla="*/ 2147978 w 3735018"/>
                    <a:gd name="connsiteY2351" fmla="*/ 1786298 h 4531307"/>
                    <a:gd name="connsiteX2352" fmla="*/ 2147978 w 3735018"/>
                    <a:gd name="connsiteY2352" fmla="*/ 1786298 h 4531307"/>
                    <a:gd name="connsiteX2353" fmla="*/ 2156961 w 3735018"/>
                    <a:gd name="connsiteY2353" fmla="*/ 1796899 h 4531307"/>
                    <a:gd name="connsiteX2354" fmla="*/ 2156961 w 3735018"/>
                    <a:gd name="connsiteY2354" fmla="*/ 1796899 h 4531307"/>
                    <a:gd name="connsiteX2355" fmla="*/ 2161453 w 3735018"/>
                    <a:gd name="connsiteY2355" fmla="*/ 1796899 h 4531307"/>
                    <a:gd name="connsiteX2356" fmla="*/ 2161453 w 3735018"/>
                    <a:gd name="connsiteY2356" fmla="*/ 1796899 h 4531307"/>
                    <a:gd name="connsiteX2357" fmla="*/ 2171694 w 3735018"/>
                    <a:gd name="connsiteY2357" fmla="*/ 1796360 h 4531307"/>
                    <a:gd name="connsiteX2358" fmla="*/ 2171694 w 3735018"/>
                    <a:gd name="connsiteY2358" fmla="*/ 1796360 h 4531307"/>
                    <a:gd name="connsiteX2359" fmla="*/ 2182295 w 3735018"/>
                    <a:gd name="connsiteY2359" fmla="*/ 1803906 h 4531307"/>
                    <a:gd name="connsiteX2360" fmla="*/ 2182295 w 3735018"/>
                    <a:gd name="connsiteY2360" fmla="*/ 1803906 h 4531307"/>
                    <a:gd name="connsiteX2361" fmla="*/ 2182654 w 3735018"/>
                    <a:gd name="connsiteY2361" fmla="*/ 1805164 h 4531307"/>
                    <a:gd name="connsiteX2362" fmla="*/ 2182654 w 3735018"/>
                    <a:gd name="connsiteY2362" fmla="*/ 1805164 h 4531307"/>
                    <a:gd name="connsiteX2363" fmla="*/ 2192536 w 3735018"/>
                    <a:gd name="connsiteY2363" fmla="*/ 1802289 h 4531307"/>
                    <a:gd name="connsiteX2364" fmla="*/ 2192536 w 3735018"/>
                    <a:gd name="connsiteY2364" fmla="*/ 1802289 h 4531307"/>
                    <a:gd name="connsiteX2365" fmla="*/ 2231345 w 3735018"/>
                    <a:gd name="connsiteY2365" fmla="*/ 1787555 h 4531307"/>
                    <a:gd name="connsiteX2366" fmla="*/ 2231345 w 3735018"/>
                    <a:gd name="connsiteY2366" fmla="*/ 1787555 h 4531307"/>
                    <a:gd name="connsiteX2367" fmla="*/ 2240688 w 3735018"/>
                    <a:gd name="connsiteY2367" fmla="*/ 1790969 h 4531307"/>
                    <a:gd name="connsiteX2368" fmla="*/ 2240688 w 3735018"/>
                    <a:gd name="connsiteY2368" fmla="*/ 1790969 h 4531307"/>
                    <a:gd name="connsiteX2369" fmla="*/ 2247695 w 3735018"/>
                    <a:gd name="connsiteY2369" fmla="*/ 1797437 h 4531307"/>
                    <a:gd name="connsiteX2370" fmla="*/ 2247695 w 3735018"/>
                    <a:gd name="connsiteY2370" fmla="*/ 1797437 h 4531307"/>
                    <a:gd name="connsiteX2371" fmla="*/ 2248773 w 3735018"/>
                    <a:gd name="connsiteY2371" fmla="*/ 1798515 h 4531307"/>
                    <a:gd name="connsiteX2372" fmla="*/ 2248773 w 3735018"/>
                    <a:gd name="connsiteY2372" fmla="*/ 1798515 h 4531307"/>
                    <a:gd name="connsiteX2373" fmla="*/ 2248773 w 3735018"/>
                    <a:gd name="connsiteY2373" fmla="*/ 1798515 h 4531307"/>
                    <a:gd name="connsiteX2374" fmla="*/ 2248773 w 3735018"/>
                    <a:gd name="connsiteY2374" fmla="*/ 1798515 h 4531307"/>
                    <a:gd name="connsiteX2375" fmla="*/ 2251469 w 3735018"/>
                    <a:gd name="connsiteY2375" fmla="*/ 1795102 h 4531307"/>
                    <a:gd name="connsiteX2376" fmla="*/ 2251469 w 3735018"/>
                    <a:gd name="connsiteY2376" fmla="*/ 1795102 h 4531307"/>
                    <a:gd name="connsiteX2377" fmla="*/ 2252367 w 3735018"/>
                    <a:gd name="connsiteY2377" fmla="*/ 1794024 h 4531307"/>
                    <a:gd name="connsiteX2378" fmla="*/ 2252367 w 3735018"/>
                    <a:gd name="connsiteY2378" fmla="*/ 1794024 h 4531307"/>
                    <a:gd name="connsiteX2379" fmla="*/ 2251648 w 3735018"/>
                    <a:gd name="connsiteY2379" fmla="*/ 1793485 h 4531307"/>
                    <a:gd name="connsiteX2380" fmla="*/ 2251648 w 3735018"/>
                    <a:gd name="connsiteY2380" fmla="*/ 1793485 h 4531307"/>
                    <a:gd name="connsiteX2381" fmla="*/ 2248953 w 3735018"/>
                    <a:gd name="connsiteY2381" fmla="*/ 1787555 h 4531307"/>
                    <a:gd name="connsiteX2382" fmla="*/ 2248953 w 3735018"/>
                    <a:gd name="connsiteY2382" fmla="*/ 1787555 h 4531307"/>
                    <a:gd name="connsiteX2383" fmla="*/ 2253804 w 3735018"/>
                    <a:gd name="connsiteY2383" fmla="*/ 1774260 h 4531307"/>
                    <a:gd name="connsiteX2384" fmla="*/ 2253804 w 3735018"/>
                    <a:gd name="connsiteY2384" fmla="*/ 1774260 h 4531307"/>
                    <a:gd name="connsiteX2385" fmla="*/ 2256500 w 3735018"/>
                    <a:gd name="connsiteY2385" fmla="*/ 1757371 h 4531307"/>
                    <a:gd name="connsiteX2386" fmla="*/ 2256500 w 3735018"/>
                    <a:gd name="connsiteY2386" fmla="*/ 1757371 h 4531307"/>
                    <a:gd name="connsiteX2387" fmla="*/ 2249492 w 3735018"/>
                    <a:gd name="connsiteY2387" fmla="*/ 1696103 h 4531307"/>
                    <a:gd name="connsiteX2388" fmla="*/ 2249492 w 3735018"/>
                    <a:gd name="connsiteY2388" fmla="*/ 1696103 h 4531307"/>
                    <a:gd name="connsiteX2389" fmla="*/ 2253265 w 3735018"/>
                    <a:gd name="connsiteY2389" fmla="*/ 1685322 h 4531307"/>
                    <a:gd name="connsiteX2390" fmla="*/ 2253265 w 3735018"/>
                    <a:gd name="connsiteY2390" fmla="*/ 1685322 h 4531307"/>
                    <a:gd name="connsiteX2391" fmla="*/ 2293152 w 3735018"/>
                    <a:gd name="connsiteY2391" fmla="*/ 1671847 h 4531307"/>
                    <a:gd name="connsiteX2392" fmla="*/ 2293152 w 3735018"/>
                    <a:gd name="connsiteY2392" fmla="*/ 1671847 h 4531307"/>
                    <a:gd name="connsiteX2393" fmla="*/ 2317588 w 3735018"/>
                    <a:gd name="connsiteY2393" fmla="*/ 1666277 h 4531307"/>
                    <a:gd name="connsiteX2394" fmla="*/ 2317588 w 3735018"/>
                    <a:gd name="connsiteY2394" fmla="*/ 1666277 h 4531307"/>
                    <a:gd name="connsiteX2395" fmla="*/ 2334117 w 3735018"/>
                    <a:gd name="connsiteY2395" fmla="*/ 1673823 h 4531307"/>
                    <a:gd name="connsiteX2396" fmla="*/ 2334117 w 3735018"/>
                    <a:gd name="connsiteY2396" fmla="*/ 1673823 h 4531307"/>
                    <a:gd name="connsiteX2397" fmla="*/ 2339687 w 3735018"/>
                    <a:gd name="connsiteY2397" fmla="*/ 1694126 h 4531307"/>
                    <a:gd name="connsiteX2398" fmla="*/ 2339687 w 3735018"/>
                    <a:gd name="connsiteY2398" fmla="*/ 1694126 h 4531307"/>
                    <a:gd name="connsiteX2399" fmla="*/ 2338789 w 3735018"/>
                    <a:gd name="connsiteY2399" fmla="*/ 1714429 h 4531307"/>
                    <a:gd name="connsiteX2400" fmla="*/ 2338789 w 3735018"/>
                    <a:gd name="connsiteY2400" fmla="*/ 1714429 h 4531307"/>
                    <a:gd name="connsiteX2401" fmla="*/ 2338969 w 3735018"/>
                    <a:gd name="connsiteY2401" fmla="*/ 1714609 h 4531307"/>
                    <a:gd name="connsiteX2402" fmla="*/ 2338789 w 3735018"/>
                    <a:gd name="connsiteY2402" fmla="*/ 1715507 h 4531307"/>
                    <a:gd name="connsiteX2403" fmla="*/ 2338609 w 3735018"/>
                    <a:gd name="connsiteY2403" fmla="*/ 1718202 h 4531307"/>
                    <a:gd name="connsiteX2404" fmla="*/ 2338609 w 3735018"/>
                    <a:gd name="connsiteY2404" fmla="*/ 1718202 h 4531307"/>
                    <a:gd name="connsiteX2405" fmla="*/ 2346875 w 3735018"/>
                    <a:gd name="connsiteY2405" fmla="*/ 1759168 h 4531307"/>
                    <a:gd name="connsiteX2406" fmla="*/ 2346875 w 3735018"/>
                    <a:gd name="connsiteY2406" fmla="*/ 1759168 h 4531307"/>
                    <a:gd name="connsiteX2407" fmla="*/ 2348851 w 3735018"/>
                    <a:gd name="connsiteY2407" fmla="*/ 1788454 h 4531307"/>
                    <a:gd name="connsiteX2408" fmla="*/ 2348851 w 3735018"/>
                    <a:gd name="connsiteY2408" fmla="*/ 1788454 h 4531307"/>
                    <a:gd name="connsiteX2409" fmla="*/ 2345078 w 3735018"/>
                    <a:gd name="connsiteY2409" fmla="*/ 1795102 h 4531307"/>
                    <a:gd name="connsiteX2410" fmla="*/ 2345078 w 3735018"/>
                    <a:gd name="connsiteY2410" fmla="*/ 1795102 h 4531307"/>
                    <a:gd name="connsiteX2411" fmla="*/ 2341125 w 3735018"/>
                    <a:gd name="connsiteY2411" fmla="*/ 1792587 h 4531307"/>
                    <a:gd name="connsiteX2412" fmla="*/ 2341125 w 3735018"/>
                    <a:gd name="connsiteY2412" fmla="*/ 1792587 h 4531307"/>
                    <a:gd name="connsiteX2413" fmla="*/ 2332321 w 3735018"/>
                    <a:gd name="connsiteY2413" fmla="*/ 1780908 h 4531307"/>
                    <a:gd name="connsiteX2414" fmla="*/ 2332321 w 3735018"/>
                    <a:gd name="connsiteY2414" fmla="*/ 1780908 h 4531307"/>
                    <a:gd name="connsiteX2415" fmla="*/ 2332321 w 3735018"/>
                    <a:gd name="connsiteY2415" fmla="*/ 1780908 h 4531307"/>
                    <a:gd name="connsiteX2416" fmla="*/ 2332321 w 3735018"/>
                    <a:gd name="connsiteY2416" fmla="*/ 1780908 h 4531307"/>
                    <a:gd name="connsiteX2417" fmla="*/ 2332500 w 3735018"/>
                    <a:gd name="connsiteY2417" fmla="*/ 1781087 h 4531307"/>
                    <a:gd name="connsiteX2418" fmla="*/ 2332500 w 3735018"/>
                    <a:gd name="connsiteY2418" fmla="*/ 1781986 h 4531307"/>
                    <a:gd name="connsiteX2419" fmla="*/ 2331243 w 3735018"/>
                    <a:gd name="connsiteY2419" fmla="*/ 1790969 h 4531307"/>
                    <a:gd name="connsiteX2420" fmla="*/ 2331243 w 3735018"/>
                    <a:gd name="connsiteY2420" fmla="*/ 1790969 h 4531307"/>
                    <a:gd name="connsiteX2421" fmla="*/ 2338430 w 3735018"/>
                    <a:gd name="connsiteY2421" fmla="*/ 1801211 h 4531307"/>
                    <a:gd name="connsiteX2422" fmla="*/ 2338430 w 3735018"/>
                    <a:gd name="connsiteY2422" fmla="*/ 1801211 h 4531307"/>
                    <a:gd name="connsiteX2423" fmla="*/ 2350288 w 3735018"/>
                    <a:gd name="connsiteY2423" fmla="*/ 1836606 h 4531307"/>
                    <a:gd name="connsiteX2424" fmla="*/ 2350288 w 3735018"/>
                    <a:gd name="connsiteY2424" fmla="*/ 1836606 h 4531307"/>
                    <a:gd name="connsiteX2425" fmla="*/ 2348671 w 3735018"/>
                    <a:gd name="connsiteY2425" fmla="*/ 1854034 h 4531307"/>
                    <a:gd name="connsiteX2426" fmla="*/ 2348671 w 3735018"/>
                    <a:gd name="connsiteY2426" fmla="*/ 1854034 h 4531307"/>
                    <a:gd name="connsiteX2427" fmla="*/ 2345078 w 3735018"/>
                    <a:gd name="connsiteY2427" fmla="*/ 1875235 h 4531307"/>
                    <a:gd name="connsiteX2428" fmla="*/ 2345078 w 3735018"/>
                    <a:gd name="connsiteY2428" fmla="*/ 1875235 h 4531307"/>
                    <a:gd name="connsiteX2429" fmla="*/ 2353342 w 3735018"/>
                    <a:gd name="connsiteY2429" fmla="*/ 1884219 h 4531307"/>
                    <a:gd name="connsiteX2430" fmla="*/ 2353342 w 3735018"/>
                    <a:gd name="connsiteY2430" fmla="*/ 1884219 h 4531307"/>
                    <a:gd name="connsiteX2431" fmla="*/ 2364303 w 3735018"/>
                    <a:gd name="connsiteY2431" fmla="*/ 1885117 h 4531307"/>
                    <a:gd name="connsiteX2432" fmla="*/ 2364303 w 3735018"/>
                    <a:gd name="connsiteY2432" fmla="*/ 1885117 h 4531307"/>
                    <a:gd name="connsiteX2433" fmla="*/ 2398260 w 3735018"/>
                    <a:gd name="connsiteY2433" fmla="*/ 1878829 h 4531307"/>
                    <a:gd name="connsiteX2434" fmla="*/ 2398260 w 3735018"/>
                    <a:gd name="connsiteY2434" fmla="*/ 1878829 h 4531307"/>
                    <a:gd name="connsiteX2435" fmla="*/ 2423055 w 3735018"/>
                    <a:gd name="connsiteY2435" fmla="*/ 1873079 h 4531307"/>
                    <a:gd name="connsiteX2436" fmla="*/ 2423055 w 3735018"/>
                    <a:gd name="connsiteY2436" fmla="*/ 1873079 h 4531307"/>
                    <a:gd name="connsiteX2437" fmla="*/ 2434015 w 3735018"/>
                    <a:gd name="connsiteY2437" fmla="*/ 1874876 h 4531307"/>
                    <a:gd name="connsiteX2438" fmla="*/ 2434015 w 3735018"/>
                    <a:gd name="connsiteY2438" fmla="*/ 1874876 h 4531307"/>
                    <a:gd name="connsiteX2439" fmla="*/ 2467614 w 3735018"/>
                    <a:gd name="connsiteY2439" fmla="*/ 1891945 h 4531307"/>
                    <a:gd name="connsiteX2440" fmla="*/ 2467614 w 3735018"/>
                    <a:gd name="connsiteY2440" fmla="*/ 1891945 h 4531307"/>
                    <a:gd name="connsiteX2441" fmla="*/ 2467614 w 3735018"/>
                    <a:gd name="connsiteY2441" fmla="*/ 1892125 h 4531307"/>
                    <a:gd name="connsiteX2442" fmla="*/ 2467614 w 3735018"/>
                    <a:gd name="connsiteY2442" fmla="*/ 1892125 h 4531307"/>
                    <a:gd name="connsiteX2443" fmla="*/ 2461325 w 3735018"/>
                    <a:gd name="connsiteY2443" fmla="*/ 1897874 h 4531307"/>
                    <a:gd name="connsiteX2444" fmla="*/ 2461325 w 3735018"/>
                    <a:gd name="connsiteY2444" fmla="*/ 1897874 h 4531307"/>
                    <a:gd name="connsiteX2445" fmla="*/ 2461146 w 3735018"/>
                    <a:gd name="connsiteY2445" fmla="*/ 1897874 h 4531307"/>
                    <a:gd name="connsiteX2446" fmla="*/ 2461146 w 3735018"/>
                    <a:gd name="connsiteY2446" fmla="*/ 1897874 h 4531307"/>
                    <a:gd name="connsiteX2447" fmla="*/ 2461505 w 3735018"/>
                    <a:gd name="connsiteY2447" fmla="*/ 1898233 h 4531307"/>
                    <a:gd name="connsiteX2448" fmla="*/ 2461505 w 3735018"/>
                    <a:gd name="connsiteY2448" fmla="*/ 1898233 h 4531307"/>
                    <a:gd name="connsiteX2449" fmla="*/ 2473004 w 3735018"/>
                    <a:gd name="connsiteY2449" fmla="*/ 1906319 h 4531307"/>
                    <a:gd name="connsiteX2450" fmla="*/ 2473004 w 3735018"/>
                    <a:gd name="connsiteY2450" fmla="*/ 1906319 h 4531307"/>
                    <a:gd name="connsiteX2451" fmla="*/ 2474980 w 3735018"/>
                    <a:gd name="connsiteY2451" fmla="*/ 1905420 h 4531307"/>
                    <a:gd name="connsiteX2452" fmla="*/ 2474980 w 3735018"/>
                    <a:gd name="connsiteY2452" fmla="*/ 1905420 h 4531307"/>
                    <a:gd name="connsiteX2453" fmla="*/ 2480910 w 3735018"/>
                    <a:gd name="connsiteY2453" fmla="*/ 1901647 h 4531307"/>
                    <a:gd name="connsiteX2454" fmla="*/ 2480910 w 3735018"/>
                    <a:gd name="connsiteY2454" fmla="*/ 1901647 h 4531307"/>
                    <a:gd name="connsiteX2455" fmla="*/ 2491510 w 3735018"/>
                    <a:gd name="connsiteY2455" fmla="*/ 1916740 h 4531307"/>
                    <a:gd name="connsiteX2456" fmla="*/ 2491510 w 3735018"/>
                    <a:gd name="connsiteY2456" fmla="*/ 1916740 h 4531307"/>
                    <a:gd name="connsiteX2457" fmla="*/ 2497080 w 3735018"/>
                    <a:gd name="connsiteY2457" fmla="*/ 1974055 h 4531307"/>
                    <a:gd name="connsiteX2458" fmla="*/ 2497080 w 3735018"/>
                    <a:gd name="connsiteY2458" fmla="*/ 1974055 h 4531307"/>
                    <a:gd name="connsiteX2459" fmla="*/ 2505165 w 3735018"/>
                    <a:gd name="connsiteY2459" fmla="*/ 2022027 h 4531307"/>
                    <a:gd name="connsiteX2460" fmla="*/ 2505165 w 3735018"/>
                    <a:gd name="connsiteY2460" fmla="*/ 2022027 h 4531307"/>
                    <a:gd name="connsiteX2461" fmla="*/ 2514149 w 3735018"/>
                    <a:gd name="connsiteY2461" fmla="*/ 2068742 h 4531307"/>
                    <a:gd name="connsiteX2462" fmla="*/ 2514149 w 3735018"/>
                    <a:gd name="connsiteY2462" fmla="*/ 2068742 h 4531307"/>
                    <a:gd name="connsiteX2463" fmla="*/ 2542897 w 3735018"/>
                    <a:gd name="connsiteY2463" fmla="*/ 2108090 h 4531307"/>
                    <a:gd name="connsiteX2464" fmla="*/ 2542897 w 3735018"/>
                    <a:gd name="connsiteY2464" fmla="*/ 2108090 h 4531307"/>
                    <a:gd name="connsiteX2465" fmla="*/ 2556911 w 3735018"/>
                    <a:gd name="connsiteY2465" fmla="*/ 2129471 h 4531307"/>
                    <a:gd name="connsiteX2466" fmla="*/ 2556911 w 3735018"/>
                    <a:gd name="connsiteY2466" fmla="*/ 2129471 h 4531307"/>
                    <a:gd name="connsiteX2467" fmla="*/ 2562840 w 3735018"/>
                    <a:gd name="connsiteY2467" fmla="*/ 2144564 h 4531307"/>
                    <a:gd name="connsiteX2468" fmla="*/ 2562840 w 3735018"/>
                    <a:gd name="connsiteY2468" fmla="*/ 2144564 h 4531307"/>
                    <a:gd name="connsiteX2469" fmla="*/ 2563199 w 3735018"/>
                    <a:gd name="connsiteY2469" fmla="*/ 2145103 h 4531307"/>
                    <a:gd name="connsiteX2470" fmla="*/ 2563199 w 3735018"/>
                    <a:gd name="connsiteY2470" fmla="*/ 2145103 h 4531307"/>
                    <a:gd name="connsiteX2471" fmla="*/ 2569668 w 3735018"/>
                    <a:gd name="connsiteY2471" fmla="*/ 2141689 h 4531307"/>
                    <a:gd name="connsiteX2472" fmla="*/ 2569668 w 3735018"/>
                    <a:gd name="connsiteY2472" fmla="*/ 2141689 h 4531307"/>
                    <a:gd name="connsiteX2473" fmla="*/ 2581166 w 3735018"/>
                    <a:gd name="connsiteY2473" fmla="*/ 2146540 h 4531307"/>
                    <a:gd name="connsiteX2474" fmla="*/ 2581166 w 3735018"/>
                    <a:gd name="connsiteY2474" fmla="*/ 2146540 h 4531307"/>
                    <a:gd name="connsiteX2475" fmla="*/ 2584221 w 3735018"/>
                    <a:gd name="connsiteY2475" fmla="*/ 2147978 h 4531307"/>
                    <a:gd name="connsiteX2476" fmla="*/ 2584221 w 3735018"/>
                    <a:gd name="connsiteY2476" fmla="*/ 2147978 h 4531307"/>
                    <a:gd name="connsiteX2477" fmla="*/ 2601110 w 3735018"/>
                    <a:gd name="connsiteY2477" fmla="*/ 2133424 h 4531307"/>
                    <a:gd name="connsiteX2478" fmla="*/ 2601110 w 3735018"/>
                    <a:gd name="connsiteY2478" fmla="*/ 2133424 h 4531307"/>
                    <a:gd name="connsiteX2479" fmla="*/ 2626983 w 3735018"/>
                    <a:gd name="connsiteY2479" fmla="*/ 2107192 h 4531307"/>
                    <a:gd name="connsiteX2480" fmla="*/ 2626983 w 3735018"/>
                    <a:gd name="connsiteY2480" fmla="*/ 2107192 h 4531307"/>
                    <a:gd name="connsiteX2481" fmla="*/ 2662917 w 3735018"/>
                    <a:gd name="connsiteY2481" fmla="*/ 2122644 h 4531307"/>
                    <a:gd name="connsiteX2482" fmla="*/ 2662917 w 3735018"/>
                    <a:gd name="connsiteY2482" fmla="*/ 2122644 h 4531307"/>
                    <a:gd name="connsiteX2483" fmla="*/ 2697594 w 3735018"/>
                    <a:gd name="connsiteY2483" fmla="*/ 2162890 h 4531307"/>
                    <a:gd name="connsiteX2484" fmla="*/ 2697594 w 3735018"/>
                    <a:gd name="connsiteY2484" fmla="*/ 2162890 h 4531307"/>
                    <a:gd name="connsiteX2485" fmla="*/ 2704781 w 3735018"/>
                    <a:gd name="connsiteY2485" fmla="*/ 2175467 h 4531307"/>
                    <a:gd name="connsiteX2486" fmla="*/ 2704781 w 3735018"/>
                    <a:gd name="connsiteY2486" fmla="*/ 2175467 h 4531307"/>
                    <a:gd name="connsiteX2487" fmla="*/ 2704781 w 3735018"/>
                    <a:gd name="connsiteY2487" fmla="*/ 2174569 h 4531307"/>
                    <a:gd name="connsiteX2488" fmla="*/ 2704781 w 3735018"/>
                    <a:gd name="connsiteY2488" fmla="*/ 2174569 h 4531307"/>
                    <a:gd name="connsiteX2489" fmla="*/ 2699211 w 3735018"/>
                    <a:gd name="connsiteY2489" fmla="*/ 2150673 h 4531307"/>
                    <a:gd name="connsiteX2490" fmla="*/ 2699211 w 3735018"/>
                    <a:gd name="connsiteY2490" fmla="*/ 2150673 h 4531307"/>
                    <a:gd name="connsiteX2491" fmla="*/ 2716459 w 3735018"/>
                    <a:gd name="connsiteY2491" fmla="*/ 2115277 h 4531307"/>
                    <a:gd name="connsiteX2492" fmla="*/ 2716459 w 3735018"/>
                    <a:gd name="connsiteY2492" fmla="*/ 2115277 h 4531307"/>
                    <a:gd name="connsiteX2493" fmla="*/ 2717717 w 3735018"/>
                    <a:gd name="connsiteY2493" fmla="*/ 2108989 h 4531307"/>
                    <a:gd name="connsiteX2494" fmla="*/ 2717717 w 3735018"/>
                    <a:gd name="connsiteY2494" fmla="*/ 2108989 h 4531307"/>
                    <a:gd name="connsiteX2495" fmla="*/ 2714663 w 3735018"/>
                    <a:gd name="connsiteY2495" fmla="*/ 2084014 h 4531307"/>
                    <a:gd name="connsiteX2496" fmla="*/ 2714663 w 3735018"/>
                    <a:gd name="connsiteY2496" fmla="*/ 2084014 h 4531307"/>
                    <a:gd name="connsiteX2497" fmla="*/ 2716280 w 3735018"/>
                    <a:gd name="connsiteY2497" fmla="*/ 2074492 h 4531307"/>
                    <a:gd name="connsiteX2498" fmla="*/ 2716280 w 3735018"/>
                    <a:gd name="connsiteY2498" fmla="*/ 2074492 h 4531307"/>
                    <a:gd name="connsiteX2499" fmla="*/ 2735325 w 3735018"/>
                    <a:gd name="connsiteY2499" fmla="*/ 2051494 h 4531307"/>
                    <a:gd name="connsiteX2500" fmla="*/ 2735325 w 3735018"/>
                    <a:gd name="connsiteY2500" fmla="*/ 2051494 h 4531307"/>
                    <a:gd name="connsiteX2501" fmla="*/ 2770361 w 3735018"/>
                    <a:gd name="connsiteY2501" fmla="*/ 2027597 h 4531307"/>
                    <a:gd name="connsiteX2502" fmla="*/ 2770361 w 3735018"/>
                    <a:gd name="connsiteY2502" fmla="*/ 2027597 h 4531307"/>
                    <a:gd name="connsiteX2503" fmla="*/ 2788328 w 3735018"/>
                    <a:gd name="connsiteY2503" fmla="*/ 1995975 h 4531307"/>
                    <a:gd name="connsiteX2504" fmla="*/ 2788328 w 3735018"/>
                    <a:gd name="connsiteY2504" fmla="*/ 1995975 h 4531307"/>
                    <a:gd name="connsiteX2505" fmla="*/ 2799108 w 3735018"/>
                    <a:gd name="connsiteY2505" fmla="*/ 1992921 h 4531307"/>
                    <a:gd name="connsiteX2506" fmla="*/ 2799108 w 3735018"/>
                    <a:gd name="connsiteY2506" fmla="*/ 1992921 h 4531307"/>
                    <a:gd name="connsiteX2507" fmla="*/ 2812225 w 3735018"/>
                    <a:gd name="connsiteY2507" fmla="*/ 2003162 h 4531307"/>
                    <a:gd name="connsiteX2508" fmla="*/ 2812225 w 3735018"/>
                    <a:gd name="connsiteY2508" fmla="*/ 2003162 h 4531307"/>
                    <a:gd name="connsiteX2509" fmla="*/ 2810608 w 3735018"/>
                    <a:gd name="connsiteY2509" fmla="*/ 2009630 h 4531307"/>
                    <a:gd name="connsiteX2510" fmla="*/ 2810608 w 3735018"/>
                    <a:gd name="connsiteY2510" fmla="*/ 2009630 h 4531307"/>
                    <a:gd name="connsiteX2511" fmla="*/ 2799288 w 3735018"/>
                    <a:gd name="connsiteY2511" fmla="*/ 2039096 h 4531307"/>
                    <a:gd name="connsiteX2512" fmla="*/ 2799288 w 3735018"/>
                    <a:gd name="connsiteY2512" fmla="*/ 2039096 h 4531307"/>
                    <a:gd name="connsiteX2513" fmla="*/ 2800186 w 3735018"/>
                    <a:gd name="connsiteY2513" fmla="*/ 2046643 h 4531307"/>
                    <a:gd name="connsiteX2514" fmla="*/ 2800186 w 3735018"/>
                    <a:gd name="connsiteY2514" fmla="*/ 2046643 h 4531307"/>
                    <a:gd name="connsiteX2515" fmla="*/ 2809709 w 3735018"/>
                    <a:gd name="connsiteY2515" fmla="*/ 2078983 h 4531307"/>
                    <a:gd name="connsiteX2516" fmla="*/ 2809709 w 3735018"/>
                    <a:gd name="connsiteY2516" fmla="*/ 2078983 h 4531307"/>
                    <a:gd name="connsiteX2517" fmla="*/ 2809530 w 3735018"/>
                    <a:gd name="connsiteY2517" fmla="*/ 2083116 h 4531307"/>
                    <a:gd name="connsiteX2518" fmla="*/ 2809530 w 3735018"/>
                    <a:gd name="connsiteY2518" fmla="*/ 2083116 h 4531307"/>
                    <a:gd name="connsiteX2519" fmla="*/ 2810608 w 3735018"/>
                    <a:gd name="connsiteY2519" fmla="*/ 2109348 h 4531307"/>
                    <a:gd name="connsiteX2520" fmla="*/ 2810608 w 3735018"/>
                    <a:gd name="connsiteY2520" fmla="*/ 2109348 h 4531307"/>
                    <a:gd name="connsiteX2521" fmla="*/ 2814920 w 3735018"/>
                    <a:gd name="connsiteY2521" fmla="*/ 2121745 h 4531307"/>
                    <a:gd name="connsiteX2522" fmla="*/ 2814920 w 3735018"/>
                    <a:gd name="connsiteY2522" fmla="*/ 2121745 h 4531307"/>
                    <a:gd name="connsiteX2523" fmla="*/ 2814920 w 3735018"/>
                    <a:gd name="connsiteY2523" fmla="*/ 2121745 h 4531307"/>
                    <a:gd name="connsiteX2524" fmla="*/ 2814920 w 3735018"/>
                    <a:gd name="connsiteY2524" fmla="*/ 2121745 h 4531307"/>
                    <a:gd name="connsiteX2525" fmla="*/ 2815099 w 3735018"/>
                    <a:gd name="connsiteY2525" fmla="*/ 2121745 h 4531307"/>
                    <a:gd name="connsiteX2526" fmla="*/ 2815099 w 3735018"/>
                    <a:gd name="connsiteY2526" fmla="*/ 2121745 h 4531307"/>
                    <a:gd name="connsiteX2527" fmla="*/ 2815279 w 3735018"/>
                    <a:gd name="connsiteY2527" fmla="*/ 2121745 h 4531307"/>
                    <a:gd name="connsiteX2528" fmla="*/ 2815279 w 3735018"/>
                    <a:gd name="connsiteY2528" fmla="*/ 2121745 h 4531307"/>
                    <a:gd name="connsiteX2529" fmla="*/ 2819770 w 3735018"/>
                    <a:gd name="connsiteY2529" fmla="*/ 2121745 h 4531307"/>
                    <a:gd name="connsiteX2530" fmla="*/ 2819770 w 3735018"/>
                    <a:gd name="connsiteY2530" fmla="*/ 2121745 h 4531307"/>
                    <a:gd name="connsiteX2531" fmla="*/ 2826958 w 3735018"/>
                    <a:gd name="connsiteY2531" fmla="*/ 2114738 h 4531307"/>
                    <a:gd name="connsiteX2532" fmla="*/ 2826958 w 3735018"/>
                    <a:gd name="connsiteY2532" fmla="*/ 2114738 h 4531307"/>
                    <a:gd name="connsiteX2533" fmla="*/ 2826958 w 3735018"/>
                    <a:gd name="connsiteY2533" fmla="*/ 2114020 h 4531307"/>
                    <a:gd name="connsiteX2534" fmla="*/ 2826958 w 3735018"/>
                    <a:gd name="connsiteY2534" fmla="*/ 2114020 h 4531307"/>
                    <a:gd name="connsiteX2535" fmla="*/ 2810967 w 3735018"/>
                    <a:gd name="connsiteY2535" fmla="*/ 2064430 h 4531307"/>
                    <a:gd name="connsiteX2536" fmla="*/ 2810967 w 3735018"/>
                    <a:gd name="connsiteY2536" fmla="*/ 2064430 h 4531307"/>
                    <a:gd name="connsiteX2537" fmla="*/ 2812225 w 3735018"/>
                    <a:gd name="connsiteY2537" fmla="*/ 2055985 h 4531307"/>
                    <a:gd name="connsiteX2538" fmla="*/ 2812225 w 3735018"/>
                    <a:gd name="connsiteY2538" fmla="*/ 2055985 h 4531307"/>
                    <a:gd name="connsiteX2539" fmla="*/ 2833246 w 3735018"/>
                    <a:gd name="connsiteY2539" fmla="*/ 2029394 h 4531307"/>
                    <a:gd name="connsiteX2540" fmla="*/ 2833246 w 3735018"/>
                    <a:gd name="connsiteY2540" fmla="*/ 2029394 h 4531307"/>
                    <a:gd name="connsiteX2541" fmla="*/ 2833606 w 3735018"/>
                    <a:gd name="connsiteY2541" fmla="*/ 2025980 h 4531307"/>
                    <a:gd name="connsiteX2542" fmla="*/ 2833606 w 3735018"/>
                    <a:gd name="connsiteY2542" fmla="*/ 2025980 h 4531307"/>
                    <a:gd name="connsiteX2543" fmla="*/ 2830911 w 3735018"/>
                    <a:gd name="connsiteY2543" fmla="*/ 2006755 h 4531307"/>
                    <a:gd name="connsiteX2544" fmla="*/ 2830911 w 3735018"/>
                    <a:gd name="connsiteY2544" fmla="*/ 2006755 h 4531307"/>
                    <a:gd name="connsiteX2545" fmla="*/ 2837199 w 3735018"/>
                    <a:gd name="connsiteY2545" fmla="*/ 1999389 h 4531307"/>
                    <a:gd name="connsiteX2546" fmla="*/ 2837199 w 3735018"/>
                    <a:gd name="connsiteY2546" fmla="*/ 1999389 h 4531307"/>
                    <a:gd name="connsiteX2547" fmla="*/ 2838277 w 3735018"/>
                    <a:gd name="connsiteY2547" fmla="*/ 1999389 h 4531307"/>
                    <a:gd name="connsiteX2548" fmla="*/ 2838277 w 3735018"/>
                    <a:gd name="connsiteY2548" fmla="*/ 1999389 h 4531307"/>
                    <a:gd name="connsiteX2549" fmla="*/ 2839175 w 3735018"/>
                    <a:gd name="connsiteY2549" fmla="*/ 1999568 h 4531307"/>
                    <a:gd name="connsiteX2550" fmla="*/ 2839175 w 3735018"/>
                    <a:gd name="connsiteY2550" fmla="*/ 1999568 h 4531307"/>
                    <a:gd name="connsiteX2551" fmla="*/ 2860376 w 3735018"/>
                    <a:gd name="connsiteY2551" fmla="*/ 2026160 h 4531307"/>
                    <a:gd name="connsiteX2552" fmla="*/ 2860376 w 3735018"/>
                    <a:gd name="connsiteY2552" fmla="*/ 2026160 h 4531307"/>
                    <a:gd name="connsiteX2553" fmla="*/ 2891999 w 3735018"/>
                    <a:gd name="connsiteY2553" fmla="*/ 2055087 h 4531307"/>
                    <a:gd name="connsiteX2554" fmla="*/ 2891999 w 3735018"/>
                    <a:gd name="connsiteY2554" fmla="*/ 2055087 h 4531307"/>
                    <a:gd name="connsiteX2555" fmla="*/ 2902240 w 3735018"/>
                    <a:gd name="connsiteY2555" fmla="*/ 2063711 h 4531307"/>
                    <a:gd name="connsiteX2556" fmla="*/ 2902240 w 3735018"/>
                    <a:gd name="connsiteY2556" fmla="*/ 2063711 h 4531307"/>
                    <a:gd name="connsiteX2557" fmla="*/ 2917153 w 3735018"/>
                    <a:gd name="connsiteY2557" fmla="*/ 2061735 h 4531307"/>
                    <a:gd name="connsiteX2558" fmla="*/ 2917153 w 3735018"/>
                    <a:gd name="connsiteY2558" fmla="*/ 2061735 h 4531307"/>
                    <a:gd name="connsiteX2559" fmla="*/ 2938354 w 3735018"/>
                    <a:gd name="connsiteY2559" fmla="*/ 2057603 h 4531307"/>
                    <a:gd name="connsiteX2560" fmla="*/ 2938354 w 3735018"/>
                    <a:gd name="connsiteY2560" fmla="*/ 2057603 h 4531307"/>
                    <a:gd name="connsiteX2561" fmla="*/ 2950931 w 3735018"/>
                    <a:gd name="connsiteY2561" fmla="*/ 2063891 h 4531307"/>
                    <a:gd name="connsiteX2562" fmla="*/ 2950931 w 3735018"/>
                    <a:gd name="connsiteY2562" fmla="*/ 2063891 h 4531307"/>
                    <a:gd name="connsiteX2563" fmla="*/ 2962610 w 3735018"/>
                    <a:gd name="connsiteY2563" fmla="*/ 2070539 h 4531307"/>
                    <a:gd name="connsiteX2564" fmla="*/ 2962610 w 3735018"/>
                    <a:gd name="connsiteY2564" fmla="*/ 2070539 h 4531307"/>
                    <a:gd name="connsiteX2565" fmla="*/ 2977522 w 3735018"/>
                    <a:gd name="connsiteY2565" fmla="*/ 2067125 h 4531307"/>
                    <a:gd name="connsiteX2566" fmla="*/ 2977522 w 3735018"/>
                    <a:gd name="connsiteY2566" fmla="*/ 2067125 h 4531307"/>
                    <a:gd name="connsiteX2567" fmla="*/ 2992076 w 3735018"/>
                    <a:gd name="connsiteY2567" fmla="*/ 2057063 h 4531307"/>
                    <a:gd name="connsiteX2568" fmla="*/ 2992076 w 3735018"/>
                    <a:gd name="connsiteY2568" fmla="*/ 2057063 h 4531307"/>
                    <a:gd name="connsiteX2569" fmla="*/ 2992435 w 3735018"/>
                    <a:gd name="connsiteY2569" fmla="*/ 2056524 h 4531307"/>
                    <a:gd name="connsiteX2570" fmla="*/ 2992435 w 3735018"/>
                    <a:gd name="connsiteY2570" fmla="*/ 2056524 h 4531307"/>
                    <a:gd name="connsiteX2571" fmla="*/ 2988842 w 3735018"/>
                    <a:gd name="connsiteY2571" fmla="*/ 2051314 h 4531307"/>
                    <a:gd name="connsiteX2572" fmla="*/ 2988842 w 3735018"/>
                    <a:gd name="connsiteY2572" fmla="*/ 2051314 h 4531307"/>
                    <a:gd name="connsiteX2573" fmla="*/ 2997286 w 3735018"/>
                    <a:gd name="connsiteY2573" fmla="*/ 2047002 h 4531307"/>
                    <a:gd name="connsiteX2574" fmla="*/ 2997286 w 3735018"/>
                    <a:gd name="connsiteY2574" fmla="*/ 2047002 h 4531307"/>
                    <a:gd name="connsiteX2575" fmla="*/ 3039689 w 3735018"/>
                    <a:gd name="connsiteY2575" fmla="*/ 2038018 h 4531307"/>
                    <a:gd name="connsiteX2576" fmla="*/ 3039689 w 3735018"/>
                    <a:gd name="connsiteY2576" fmla="*/ 2038018 h 4531307"/>
                    <a:gd name="connsiteX2577" fmla="*/ 3045259 w 3735018"/>
                    <a:gd name="connsiteY2577" fmla="*/ 2041791 h 4531307"/>
                    <a:gd name="connsiteX2578" fmla="*/ 3045259 w 3735018"/>
                    <a:gd name="connsiteY2578" fmla="*/ 2041791 h 4531307"/>
                    <a:gd name="connsiteX2579" fmla="*/ 3043103 w 3735018"/>
                    <a:gd name="connsiteY2579" fmla="*/ 2045924 h 4531307"/>
                    <a:gd name="connsiteX2580" fmla="*/ 3043103 w 3735018"/>
                    <a:gd name="connsiteY2580" fmla="*/ 2045924 h 4531307"/>
                    <a:gd name="connsiteX2581" fmla="*/ 3030346 w 3735018"/>
                    <a:gd name="connsiteY2581" fmla="*/ 2056345 h 4531307"/>
                    <a:gd name="connsiteX2582" fmla="*/ 3030346 w 3735018"/>
                    <a:gd name="connsiteY2582" fmla="*/ 2056345 h 4531307"/>
                    <a:gd name="connsiteX2583" fmla="*/ 3032682 w 3735018"/>
                    <a:gd name="connsiteY2583" fmla="*/ 2059579 h 4531307"/>
                    <a:gd name="connsiteX2584" fmla="*/ 3032682 w 3735018"/>
                    <a:gd name="connsiteY2584" fmla="*/ 2059579 h 4531307"/>
                    <a:gd name="connsiteX2585" fmla="*/ 3048852 w 3735018"/>
                    <a:gd name="connsiteY2585" fmla="*/ 2078624 h 4531307"/>
                    <a:gd name="connsiteX2586" fmla="*/ 3048852 w 3735018"/>
                    <a:gd name="connsiteY2586" fmla="*/ 2078624 h 4531307"/>
                    <a:gd name="connsiteX2587" fmla="*/ 3049032 w 3735018"/>
                    <a:gd name="connsiteY2587" fmla="*/ 2078624 h 4531307"/>
                    <a:gd name="connsiteX2588" fmla="*/ 3049032 w 3735018"/>
                    <a:gd name="connsiteY2588" fmla="*/ 2078624 h 4531307"/>
                    <a:gd name="connsiteX2589" fmla="*/ 3049571 w 3735018"/>
                    <a:gd name="connsiteY2589" fmla="*/ 2078624 h 4531307"/>
                    <a:gd name="connsiteX2590" fmla="*/ 3049571 w 3735018"/>
                    <a:gd name="connsiteY2590" fmla="*/ 2078624 h 4531307"/>
                    <a:gd name="connsiteX2591" fmla="*/ 3090356 w 3735018"/>
                    <a:gd name="connsiteY2591" fmla="*/ 2104497 h 4531307"/>
                    <a:gd name="connsiteX2592" fmla="*/ 3090356 w 3735018"/>
                    <a:gd name="connsiteY2592" fmla="*/ 2104497 h 4531307"/>
                    <a:gd name="connsiteX2593" fmla="*/ 3091075 w 3735018"/>
                    <a:gd name="connsiteY2593" fmla="*/ 2112941 h 4531307"/>
                    <a:gd name="connsiteX2594" fmla="*/ 3091075 w 3735018"/>
                    <a:gd name="connsiteY2594" fmla="*/ 2112941 h 4531307"/>
                    <a:gd name="connsiteX2595" fmla="*/ 3090716 w 3735018"/>
                    <a:gd name="connsiteY2595" fmla="*/ 2122644 h 4531307"/>
                    <a:gd name="connsiteX2596" fmla="*/ 3090716 w 3735018"/>
                    <a:gd name="connsiteY2596" fmla="*/ 2122644 h 4531307"/>
                    <a:gd name="connsiteX2597" fmla="*/ 3094848 w 3735018"/>
                    <a:gd name="connsiteY2597" fmla="*/ 2129112 h 4531307"/>
                    <a:gd name="connsiteX2598" fmla="*/ 3094848 w 3735018"/>
                    <a:gd name="connsiteY2598" fmla="*/ 2129112 h 4531307"/>
                    <a:gd name="connsiteX2599" fmla="*/ 3127009 w 3735018"/>
                    <a:gd name="connsiteY2599" fmla="*/ 2144743 h 4531307"/>
                    <a:gd name="connsiteX2600" fmla="*/ 3127009 w 3735018"/>
                    <a:gd name="connsiteY2600" fmla="*/ 2144743 h 4531307"/>
                    <a:gd name="connsiteX2601" fmla="*/ 3151445 w 3735018"/>
                    <a:gd name="connsiteY2601" fmla="*/ 2184451 h 4531307"/>
                    <a:gd name="connsiteX2602" fmla="*/ 3151445 w 3735018"/>
                    <a:gd name="connsiteY2602" fmla="*/ 2184451 h 4531307"/>
                    <a:gd name="connsiteX2603" fmla="*/ 3151445 w 3735018"/>
                    <a:gd name="connsiteY2603" fmla="*/ 2186427 h 4531307"/>
                    <a:gd name="connsiteX2604" fmla="*/ 3151445 w 3735018"/>
                    <a:gd name="connsiteY2604" fmla="*/ 2186427 h 4531307"/>
                    <a:gd name="connsiteX2605" fmla="*/ 3151085 w 3735018"/>
                    <a:gd name="connsiteY2605" fmla="*/ 2191458 h 4531307"/>
                    <a:gd name="connsiteX2606" fmla="*/ 3151085 w 3735018"/>
                    <a:gd name="connsiteY2606" fmla="*/ 2191458 h 4531307"/>
                    <a:gd name="connsiteX2607" fmla="*/ 3161686 w 3735018"/>
                    <a:gd name="connsiteY2607" fmla="*/ 2202418 h 4531307"/>
                    <a:gd name="connsiteX2608" fmla="*/ 3161686 w 3735018"/>
                    <a:gd name="connsiteY2608" fmla="*/ 2202418 h 4531307"/>
                    <a:gd name="connsiteX2609" fmla="*/ 3180372 w 3735018"/>
                    <a:gd name="connsiteY2609" fmla="*/ 2222541 h 4531307"/>
                    <a:gd name="connsiteX2610" fmla="*/ 3180372 w 3735018"/>
                    <a:gd name="connsiteY2610" fmla="*/ 2222541 h 4531307"/>
                    <a:gd name="connsiteX2611" fmla="*/ 3196183 w 3735018"/>
                    <a:gd name="connsiteY2611" fmla="*/ 2240868 h 4531307"/>
                    <a:gd name="connsiteX2612" fmla="*/ 3196183 w 3735018"/>
                    <a:gd name="connsiteY2612" fmla="*/ 2240868 h 4531307"/>
                    <a:gd name="connsiteX2613" fmla="*/ 3198878 w 3735018"/>
                    <a:gd name="connsiteY2613" fmla="*/ 2240688 h 4531307"/>
                    <a:gd name="connsiteX2614" fmla="*/ 3198878 w 3735018"/>
                    <a:gd name="connsiteY2614" fmla="*/ 2240688 h 4531307"/>
                    <a:gd name="connsiteX2615" fmla="*/ 3224751 w 3735018"/>
                    <a:gd name="connsiteY2615" fmla="*/ 2238173 h 4531307"/>
                    <a:gd name="connsiteX2616" fmla="*/ 3224751 w 3735018"/>
                    <a:gd name="connsiteY2616" fmla="*/ 2238173 h 4531307"/>
                    <a:gd name="connsiteX2617" fmla="*/ 3236250 w 3735018"/>
                    <a:gd name="connsiteY2617" fmla="*/ 2236017 h 4531307"/>
                    <a:gd name="connsiteX2618" fmla="*/ 3236250 w 3735018"/>
                    <a:gd name="connsiteY2618" fmla="*/ 2236017 h 4531307"/>
                    <a:gd name="connsiteX2619" fmla="*/ 3264818 w 3735018"/>
                    <a:gd name="connsiteY2619" fmla="*/ 2243383 h 4531307"/>
                    <a:gd name="connsiteX2620" fmla="*/ 3264818 w 3735018"/>
                    <a:gd name="connsiteY2620" fmla="*/ 2243383 h 4531307"/>
                    <a:gd name="connsiteX2621" fmla="*/ 3312251 w 3735018"/>
                    <a:gd name="connsiteY2621" fmla="*/ 2272131 h 4531307"/>
                    <a:gd name="connsiteX2622" fmla="*/ 3312251 w 3735018"/>
                    <a:gd name="connsiteY2622" fmla="*/ 2272131 h 4531307"/>
                    <a:gd name="connsiteX2623" fmla="*/ 3334351 w 3735018"/>
                    <a:gd name="connsiteY2623" fmla="*/ 2302136 h 4531307"/>
                    <a:gd name="connsiteX2624" fmla="*/ 3334351 w 3735018"/>
                    <a:gd name="connsiteY2624" fmla="*/ 2302136 h 4531307"/>
                    <a:gd name="connsiteX2625" fmla="*/ 3352677 w 3735018"/>
                    <a:gd name="connsiteY2625" fmla="*/ 2336094 h 4531307"/>
                    <a:gd name="connsiteX2626" fmla="*/ 3352677 w 3735018"/>
                    <a:gd name="connsiteY2626" fmla="*/ 2336094 h 4531307"/>
                    <a:gd name="connsiteX2627" fmla="*/ 3352498 w 3735018"/>
                    <a:gd name="connsiteY2627" fmla="*/ 2339867 h 4531307"/>
                    <a:gd name="connsiteX2628" fmla="*/ 3352498 w 3735018"/>
                    <a:gd name="connsiteY2628" fmla="*/ 2339867 h 4531307"/>
                    <a:gd name="connsiteX2629" fmla="*/ 3352498 w 3735018"/>
                    <a:gd name="connsiteY2629" fmla="*/ 2340765 h 4531307"/>
                    <a:gd name="connsiteX2630" fmla="*/ 3352498 w 3735018"/>
                    <a:gd name="connsiteY2630" fmla="*/ 2340765 h 4531307"/>
                    <a:gd name="connsiteX2631" fmla="*/ 3352318 w 3735018"/>
                    <a:gd name="connsiteY2631" fmla="*/ 2351007 h 4531307"/>
                    <a:gd name="connsiteX2632" fmla="*/ 3352318 w 3735018"/>
                    <a:gd name="connsiteY2632" fmla="*/ 2351007 h 4531307"/>
                    <a:gd name="connsiteX2633" fmla="*/ 3356271 w 3735018"/>
                    <a:gd name="connsiteY2633" fmla="*/ 2370771 h 4531307"/>
                    <a:gd name="connsiteX2634" fmla="*/ 3356271 w 3735018"/>
                    <a:gd name="connsiteY2634" fmla="*/ 2370771 h 4531307"/>
                    <a:gd name="connsiteX2635" fmla="*/ 3368488 w 3735018"/>
                    <a:gd name="connsiteY2635" fmla="*/ 2406705 h 4531307"/>
                    <a:gd name="connsiteX2636" fmla="*/ 3368488 w 3735018"/>
                    <a:gd name="connsiteY2636" fmla="*/ 2406705 h 4531307"/>
                    <a:gd name="connsiteX2637" fmla="*/ 3367231 w 3735018"/>
                    <a:gd name="connsiteY2637" fmla="*/ 2414072 h 4531307"/>
                    <a:gd name="connsiteX2638" fmla="*/ 3367231 w 3735018"/>
                    <a:gd name="connsiteY2638" fmla="*/ 2414072 h 4531307"/>
                    <a:gd name="connsiteX2639" fmla="*/ 3372800 w 3735018"/>
                    <a:gd name="connsiteY2639" fmla="*/ 2414431 h 4531307"/>
                    <a:gd name="connsiteX2640" fmla="*/ 3372800 w 3735018"/>
                    <a:gd name="connsiteY2640" fmla="*/ 2414431 h 4531307"/>
                    <a:gd name="connsiteX2641" fmla="*/ 3387354 w 3735018"/>
                    <a:gd name="connsiteY2641" fmla="*/ 2425750 h 4531307"/>
                    <a:gd name="connsiteX2642" fmla="*/ 3387354 w 3735018"/>
                    <a:gd name="connsiteY2642" fmla="*/ 2425750 h 4531307"/>
                    <a:gd name="connsiteX2643" fmla="*/ 3386995 w 3735018"/>
                    <a:gd name="connsiteY2643" fmla="*/ 2432039 h 4531307"/>
                    <a:gd name="connsiteX2644" fmla="*/ 3386995 w 3735018"/>
                    <a:gd name="connsiteY2644" fmla="*/ 2432039 h 4531307"/>
                    <a:gd name="connsiteX2645" fmla="*/ 3369387 w 3735018"/>
                    <a:gd name="connsiteY2645" fmla="*/ 2474262 h 4531307"/>
                    <a:gd name="connsiteX2646" fmla="*/ 3369387 w 3735018"/>
                    <a:gd name="connsiteY2646" fmla="*/ 2474262 h 4531307"/>
                    <a:gd name="connsiteX2647" fmla="*/ 3343874 w 3735018"/>
                    <a:gd name="connsiteY2647" fmla="*/ 2518281 h 4531307"/>
                    <a:gd name="connsiteX2648" fmla="*/ 3343874 w 3735018"/>
                    <a:gd name="connsiteY2648" fmla="*/ 2518281 h 4531307"/>
                    <a:gd name="connsiteX2649" fmla="*/ 3344053 w 3735018"/>
                    <a:gd name="connsiteY2649" fmla="*/ 2518461 h 4531307"/>
                    <a:gd name="connsiteX2650" fmla="*/ 3343694 w 3735018"/>
                    <a:gd name="connsiteY2650" fmla="*/ 2519898 h 4531307"/>
                    <a:gd name="connsiteX2651" fmla="*/ 3342616 w 3735018"/>
                    <a:gd name="connsiteY2651" fmla="*/ 2522953 h 4531307"/>
                    <a:gd name="connsiteX2652" fmla="*/ 3342616 w 3735018"/>
                    <a:gd name="connsiteY2652" fmla="*/ 2522953 h 4531307"/>
                    <a:gd name="connsiteX2653" fmla="*/ 3342616 w 3735018"/>
                    <a:gd name="connsiteY2653" fmla="*/ 2522953 h 4531307"/>
                    <a:gd name="connsiteX2654" fmla="*/ 3342616 w 3735018"/>
                    <a:gd name="connsiteY2654" fmla="*/ 2522953 h 4531307"/>
                    <a:gd name="connsiteX2655" fmla="*/ 3346748 w 3735018"/>
                    <a:gd name="connsiteY2655" fmla="*/ 2526546 h 4531307"/>
                    <a:gd name="connsiteX2656" fmla="*/ 3346748 w 3735018"/>
                    <a:gd name="connsiteY2656" fmla="*/ 2526546 h 4531307"/>
                    <a:gd name="connsiteX2657" fmla="*/ 3351240 w 3735018"/>
                    <a:gd name="connsiteY2657" fmla="*/ 2536788 h 4531307"/>
                    <a:gd name="connsiteX2658" fmla="*/ 3351240 w 3735018"/>
                    <a:gd name="connsiteY2658" fmla="*/ 2536788 h 4531307"/>
                    <a:gd name="connsiteX2659" fmla="*/ 3351420 w 3735018"/>
                    <a:gd name="connsiteY2659" fmla="*/ 2534092 h 4531307"/>
                    <a:gd name="connsiteX2660" fmla="*/ 3351420 w 3735018"/>
                    <a:gd name="connsiteY2660" fmla="*/ 2534092 h 4531307"/>
                    <a:gd name="connsiteX2661" fmla="*/ 3351240 w 3735018"/>
                    <a:gd name="connsiteY2661" fmla="*/ 2528702 h 4531307"/>
                    <a:gd name="connsiteX2662" fmla="*/ 3351240 w 3735018"/>
                    <a:gd name="connsiteY2662" fmla="*/ 2528702 h 4531307"/>
                    <a:gd name="connsiteX2663" fmla="*/ 3355013 w 3735018"/>
                    <a:gd name="connsiteY2663" fmla="*/ 2523671 h 4531307"/>
                    <a:gd name="connsiteX2664" fmla="*/ 3355013 w 3735018"/>
                    <a:gd name="connsiteY2664" fmla="*/ 2523671 h 4531307"/>
                    <a:gd name="connsiteX2665" fmla="*/ 3358247 w 3735018"/>
                    <a:gd name="connsiteY2665" fmla="*/ 2524750 h 4531307"/>
                    <a:gd name="connsiteX2666" fmla="*/ 3358247 w 3735018"/>
                    <a:gd name="connsiteY2666" fmla="*/ 2524750 h 4531307"/>
                    <a:gd name="connsiteX2667" fmla="*/ 3362021 w 3735018"/>
                    <a:gd name="connsiteY2667" fmla="*/ 2525828 h 4531307"/>
                    <a:gd name="connsiteX2668" fmla="*/ 3362021 w 3735018"/>
                    <a:gd name="connsiteY2668" fmla="*/ 2525828 h 4531307"/>
                    <a:gd name="connsiteX2669" fmla="*/ 3366333 w 3735018"/>
                    <a:gd name="connsiteY2669" fmla="*/ 2517742 h 4531307"/>
                    <a:gd name="connsiteX2670" fmla="*/ 3366333 w 3735018"/>
                    <a:gd name="connsiteY2670" fmla="*/ 2517742 h 4531307"/>
                    <a:gd name="connsiteX2671" fmla="*/ 3366333 w 3735018"/>
                    <a:gd name="connsiteY2671" fmla="*/ 2517383 h 4531307"/>
                    <a:gd name="connsiteX2672" fmla="*/ 3366333 w 3735018"/>
                    <a:gd name="connsiteY2672" fmla="*/ 2517383 h 4531307"/>
                    <a:gd name="connsiteX2673" fmla="*/ 3366153 w 3735018"/>
                    <a:gd name="connsiteY2673" fmla="*/ 2510555 h 4531307"/>
                    <a:gd name="connsiteX2674" fmla="*/ 3366153 w 3735018"/>
                    <a:gd name="connsiteY2674" fmla="*/ 2510555 h 4531307"/>
                    <a:gd name="connsiteX2675" fmla="*/ 3367949 w 3735018"/>
                    <a:gd name="connsiteY2675" fmla="*/ 2503548 h 4531307"/>
                    <a:gd name="connsiteX2676" fmla="*/ 3367949 w 3735018"/>
                    <a:gd name="connsiteY2676" fmla="*/ 2503548 h 4531307"/>
                    <a:gd name="connsiteX2677" fmla="*/ 3375855 w 3735018"/>
                    <a:gd name="connsiteY2677" fmla="*/ 2500314 h 4531307"/>
                    <a:gd name="connsiteX2678" fmla="*/ 3375855 w 3735018"/>
                    <a:gd name="connsiteY2678" fmla="*/ 2500314 h 4531307"/>
                    <a:gd name="connsiteX2679" fmla="*/ 3378191 w 3735018"/>
                    <a:gd name="connsiteY2679" fmla="*/ 2500494 h 4531307"/>
                    <a:gd name="connsiteX2680" fmla="*/ 3378191 w 3735018"/>
                    <a:gd name="connsiteY2680" fmla="*/ 2500494 h 4531307"/>
                    <a:gd name="connsiteX2681" fmla="*/ 3400470 w 3735018"/>
                    <a:gd name="connsiteY2681" fmla="*/ 2498877 h 4531307"/>
                    <a:gd name="connsiteX2682" fmla="*/ 3400470 w 3735018"/>
                    <a:gd name="connsiteY2682" fmla="*/ 2498877 h 4531307"/>
                    <a:gd name="connsiteX2683" fmla="*/ 3417718 w 3735018"/>
                    <a:gd name="connsiteY2683" fmla="*/ 2509837 h 4531307"/>
                    <a:gd name="connsiteX2684" fmla="*/ 3417718 w 3735018"/>
                    <a:gd name="connsiteY2684" fmla="*/ 2509837 h 4531307"/>
                    <a:gd name="connsiteX2685" fmla="*/ 3417718 w 3735018"/>
                    <a:gd name="connsiteY2685" fmla="*/ 2510915 h 4531307"/>
                    <a:gd name="connsiteX2686" fmla="*/ 3417718 w 3735018"/>
                    <a:gd name="connsiteY2686" fmla="*/ 2510915 h 4531307"/>
                    <a:gd name="connsiteX2687" fmla="*/ 3418078 w 3735018"/>
                    <a:gd name="connsiteY2687" fmla="*/ 2525289 h 4531307"/>
                    <a:gd name="connsiteX2688" fmla="*/ 3418078 w 3735018"/>
                    <a:gd name="connsiteY2688" fmla="*/ 2525289 h 4531307"/>
                    <a:gd name="connsiteX2689" fmla="*/ 3410532 w 3735018"/>
                    <a:gd name="connsiteY2689" fmla="*/ 2547209 h 4531307"/>
                    <a:gd name="connsiteX2690" fmla="*/ 3410532 w 3735018"/>
                    <a:gd name="connsiteY2690" fmla="*/ 2547209 h 4531307"/>
                    <a:gd name="connsiteX2691" fmla="*/ 3383042 w 3735018"/>
                    <a:gd name="connsiteY2691" fmla="*/ 2569308 h 4531307"/>
                    <a:gd name="connsiteX2692" fmla="*/ 3383042 w 3735018"/>
                    <a:gd name="connsiteY2692" fmla="*/ 2569308 h 4531307"/>
                    <a:gd name="connsiteX2693" fmla="*/ 3362739 w 3735018"/>
                    <a:gd name="connsiteY2693" fmla="*/ 2577393 h 4531307"/>
                    <a:gd name="connsiteX2694" fmla="*/ 3362739 w 3735018"/>
                    <a:gd name="connsiteY2694" fmla="*/ 2577393 h 4531307"/>
                    <a:gd name="connsiteX2695" fmla="*/ 3363817 w 3735018"/>
                    <a:gd name="connsiteY2695" fmla="*/ 2577932 h 4531307"/>
                    <a:gd name="connsiteX2696" fmla="*/ 3363817 w 3735018"/>
                    <a:gd name="connsiteY2696" fmla="*/ 2577932 h 4531307"/>
                    <a:gd name="connsiteX2697" fmla="*/ 3366692 w 3735018"/>
                    <a:gd name="connsiteY2697" fmla="*/ 2578651 h 4531307"/>
                    <a:gd name="connsiteX2698" fmla="*/ 3366692 w 3735018"/>
                    <a:gd name="connsiteY2698" fmla="*/ 2578651 h 4531307"/>
                    <a:gd name="connsiteX2699" fmla="*/ 3393103 w 3735018"/>
                    <a:gd name="connsiteY2699" fmla="*/ 2568410 h 4531307"/>
                    <a:gd name="connsiteX2700" fmla="*/ 3393103 w 3735018"/>
                    <a:gd name="connsiteY2700" fmla="*/ 2568410 h 4531307"/>
                    <a:gd name="connsiteX2701" fmla="*/ 3411789 w 3735018"/>
                    <a:gd name="connsiteY2701" fmla="*/ 2561043 h 4531307"/>
                    <a:gd name="connsiteX2702" fmla="*/ 3411789 w 3735018"/>
                    <a:gd name="connsiteY2702" fmla="*/ 2561043 h 4531307"/>
                    <a:gd name="connsiteX2703" fmla="*/ 3416640 w 3735018"/>
                    <a:gd name="connsiteY2703" fmla="*/ 2563558 h 4531307"/>
                    <a:gd name="connsiteX2704" fmla="*/ 3416640 w 3735018"/>
                    <a:gd name="connsiteY2704" fmla="*/ 2563558 h 4531307"/>
                    <a:gd name="connsiteX2705" fmla="*/ 3416640 w 3735018"/>
                    <a:gd name="connsiteY2705" fmla="*/ 2563199 h 4531307"/>
                    <a:gd name="connsiteX2706" fmla="*/ 3416640 w 3735018"/>
                    <a:gd name="connsiteY2706" fmla="*/ 2563199 h 4531307"/>
                    <a:gd name="connsiteX2707" fmla="*/ 3422031 w 3735018"/>
                    <a:gd name="connsiteY2707" fmla="*/ 2534811 h 4531307"/>
                    <a:gd name="connsiteX2708" fmla="*/ 3422031 w 3735018"/>
                    <a:gd name="connsiteY2708" fmla="*/ 2534811 h 4531307"/>
                    <a:gd name="connsiteX2709" fmla="*/ 3438560 w 3735018"/>
                    <a:gd name="connsiteY2709" fmla="*/ 2515946 h 4531307"/>
                    <a:gd name="connsiteX2710" fmla="*/ 3438560 w 3735018"/>
                    <a:gd name="connsiteY2710" fmla="*/ 2515946 h 4531307"/>
                    <a:gd name="connsiteX2711" fmla="*/ 3441435 w 3735018"/>
                    <a:gd name="connsiteY2711" fmla="*/ 2516125 h 4531307"/>
                    <a:gd name="connsiteX2712" fmla="*/ 3441435 w 3735018"/>
                    <a:gd name="connsiteY2712" fmla="*/ 2516125 h 4531307"/>
                    <a:gd name="connsiteX2713" fmla="*/ 3470363 w 3735018"/>
                    <a:gd name="connsiteY2713" fmla="*/ 2533733 h 4531307"/>
                    <a:gd name="connsiteX2714" fmla="*/ 3470363 w 3735018"/>
                    <a:gd name="connsiteY2714" fmla="*/ 2533733 h 4531307"/>
                    <a:gd name="connsiteX2715" fmla="*/ 3504141 w 3735018"/>
                    <a:gd name="connsiteY2715" fmla="*/ 2562480 h 4531307"/>
                    <a:gd name="connsiteX2716" fmla="*/ 3504141 w 3735018"/>
                    <a:gd name="connsiteY2716" fmla="*/ 2562480 h 4531307"/>
                    <a:gd name="connsiteX2717" fmla="*/ 3512406 w 3735018"/>
                    <a:gd name="connsiteY2717" fmla="*/ 2598055 h 4531307"/>
                    <a:gd name="connsiteX2718" fmla="*/ 3512406 w 3735018"/>
                    <a:gd name="connsiteY2718" fmla="*/ 2598055 h 4531307"/>
                    <a:gd name="connsiteX2719" fmla="*/ 3512585 w 3735018"/>
                    <a:gd name="connsiteY2719" fmla="*/ 2612070 h 4531307"/>
                    <a:gd name="connsiteX2720" fmla="*/ 3512585 w 3735018"/>
                    <a:gd name="connsiteY2720" fmla="*/ 2612070 h 4531307"/>
                    <a:gd name="connsiteX2721" fmla="*/ 3513125 w 3735018"/>
                    <a:gd name="connsiteY2721" fmla="*/ 2616382 h 4531307"/>
                    <a:gd name="connsiteX2722" fmla="*/ 3513125 w 3735018"/>
                    <a:gd name="connsiteY2722" fmla="*/ 2616382 h 4531307"/>
                    <a:gd name="connsiteX2723" fmla="*/ 3513304 w 3735018"/>
                    <a:gd name="connsiteY2723" fmla="*/ 2616382 h 4531307"/>
                    <a:gd name="connsiteX2724" fmla="*/ 3513304 w 3735018"/>
                    <a:gd name="connsiteY2724" fmla="*/ 2616382 h 4531307"/>
                    <a:gd name="connsiteX2725" fmla="*/ 3515820 w 3735018"/>
                    <a:gd name="connsiteY2725" fmla="*/ 2613867 h 4531307"/>
                    <a:gd name="connsiteX2726" fmla="*/ 3515820 w 3735018"/>
                    <a:gd name="connsiteY2726" fmla="*/ 2613867 h 4531307"/>
                    <a:gd name="connsiteX2727" fmla="*/ 3532529 w 3735018"/>
                    <a:gd name="connsiteY2727" fmla="*/ 2598235 h 4531307"/>
                    <a:gd name="connsiteX2728" fmla="*/ 3532529 w 3735018"/>
                    <a:gd name="connsiteY2728" fmla="*/ 2598235 h 4531307"/>
                    <a:gd name="connsiteX2729" fmla="*/ 3542770 w 3735018"/>
                    <a:gd name="connsiteY2729" fmla="*/ 2601110 h 4531307"/>
                    <a:gd name="connsiteX2730" fmla="*/ 3542770 w 3735018"/>
                    <a:gd name="connsiteY2730" fmla="*/ 2601110 h 4531307"/>
                    <a:gd name="connsiteX2731" fmla="*/ 3577806 w 3735018"/>
                    <a:gd name="connsiteY2731" fmla="*/ 2614046 h 4531307"/>
                    <a:gd name="connsiteX2732" fmla="*/ 3577806 w 3735018"/>
                    <a:gd name="connsiteY2732" fmla="*/ 2614046 h 4531307"/>
                    <a:gd name="connsiteX2733" fmla="*/ 3616615 w 3735018"/>
                    <a:gd name="connsiteY2733" fmla="*/ 2622132 h 4531307"/>
                    <a:gd name="connsiteX2734" fmla="*/ 3616615 w 3735018"/>
                    <a:gd name="connsiteY2734" fmla="*/ 2622132 h 4531307"/>
                    <a:gd name="connsiteX2735" fmla="*/ 3642847 w 3735018"/>
                    <a:gd name="connsiteY2735" fmla="*/ 2648364 h 4531307"/>
                    <a:gd name="connsiteX2736" fmla="*/ 3642847 w 3735018"/>
                    <a:gd name="connsiteY2736" fmla="*/ 2648364 h 4531307"/>
                    <a:gd name="connsiteX2737" fmla="*/ 3676087 w 3735018"/>
                    <a:gd name="connsiteY2737" fmla="*/ 2697594 h 4531307"/>
                    <a:gd name="connsiteX2738" fmla="*/ 3676087 w 3735018"/>
                    <a:gd name="connsiteY2738" fmla="*/ 2697594 h 4531307"/>
                    <a:gd name="connsiteX2739" fmla="*/ 3697108 w 3735018"/>
                    <a:gd name="connsiteY2739" fmla="*/ 2720053 h 4531307"/>
                    <a:gd name="connsiteX2740" fmla="*/ 3697108 w 3735018"/>
                    <a:gd name="connsiteY2740" fmla="*/ 2720053 h 4531307"/>
                    <a:gd name="connsiteX2741" fmla="*/ 3698007 w 3735018"/>
                    <a:gd name="connsiteY2741" fmla="*/ 2719873 h 4531307"/>
                    <a:gd name="connsiteX2742" fmla="*/ 3698007 w 3735018"/>
                    <a:gd name="connsiteY2742" fmla="*/ 2719873 h 4531307"/>
                    <a:gd name="connsiteX2743" fmla="*/ 3725317 w 3735018"/>
                    <a:gd name="connsiteY2743" fmla="*/ 2734067 h 4531307"/>
                    <a:gd name="connsiteX2744" fmla="*/ 3725317 w 3735018"/>
                    <a:gd name="connsiteY2744" fmla="*/ 2734067 h 4531307"/>
                    <a:gd name="connsiteX2745" fmla="*/ 3729449 w 3735018"/>
                    <a:gd name="connsiteY2745" fmla="*/ 2772337 h 4531307"/>
                    <a:gd name="connsiteX2746" fmla="*/ 3729449 w 3735018"/>
                    <a:gd name="connsiteY2746" fmla="*/ 2772337 h 4531307"/>
                    <a:gd name="connsiteX2747" fmla="*/ 3735019 w 3735018"/>
                    <a:gd name="connsiteY2747" fmla="*/ 2807373 h 4531307"/>
                    <a:gd name="connsiteX2748" fmla="*/ 3735019 w 3735018"/>
                    <a:gd name="connsiteY2748" fmla="*/ 2807373 h 4531307"/>
                    <a:gd name="connsiteX2749" fmla="*/ 3730707 w 3735018"/>
                    <a:gd name="connsiteY2749" fmla="*/ 2828754 h 4531307"/>
                    <a:gd name="connsiteX2750" fmla="*/ 3730707 w 3735018"/>
                    <a:gd name="connsiteY2750" fmla="*/ 2828754 h 4531307"/>
                    <a:gd name="connsiteX2751" fmla="*/ 3720645 w 3735018"/>
                    <a:gd name="connsiteY2751" fmla="*/ 2878344 h 4531307"/>
                    <a:gd name="connsiteX2752" fmla="*/ 3720645 w 3735018"/>
                    <a:gd name="connsiteY2752" fmla="*/ 2878344 h 4531307"/>
                    <a:gd name="connsiteX2753" fmla="*/ 3666924 w 3735018"/>
                    <a:gd name="connsiteY2753" fmla="*/ 2973210 h 4531307"/>
                    <a:gd name="connsiteX2754" fmla="*/ 3666924 w 3735018"/>
                    <a:gd name="connsiteY2754" fmla="*/ 2973210 h 4531307"/>
                    <a:gd name="connsiteX2755" fmla="*/ 3643207 w 3735018"/>
                    <a:gd name="connsiteY2755" fmla="*/ 3001060 h 4531307"/>
                    <a:gd name="connsiteX2756" fmla="*/ 3643207 w 3735018"/>
                    <a:gd name="connsiteY2756" fmla="*/ 3001060 h 4531307"/>
                    <a:gd name="connsiteX2757" fmla="*/ 3622185 w 3735018"/>
                    <a:gd name="connsiteY2757" fmla="*/ 3053164 h 4531307"/>
                    <a:gd name="connsiteX2758" fmla="*/ 3622185 w 3735018"/>
                    <a:gd name="connsiteY2758" fmla="*/ 3053164 h 4531307"/>
                    <a:gd name="connsiteX2759" fmla="*/ 3611764 w 3735018"/>
                    <a:gd name="connsiteY2759" fmla="*/ 3076701 h 4531307"/>
                    <a:gd name="connsiteX2760" fmla="*/ 3611764 w 3735018"/>
                    <a:gd name="connsiteY2760" fmla="*/ 3076701 h 4531307"/>
                    <a:gd name="connsiteX2761" fmla="*/ 3599726 w 3735018"/>
                    <a:gd name="connsiteY2761" fmla="*/ 3090357 h 4531307"/>
                    <a:gd name="connsiteX2762" fmla="*/ 3599726 w 3735018"/>
                    <a:gd name="connsiteY2762" fmla="*/ 3090357 h 4531307"/>
                    <a:gd name="connsiteX2763" fmla="*/ 3593797 w 3735018"/>
                    <a:gd name="connsiteY2763" fmla="*/ 3084248 h 4531307"/>
                    <a:gd name="connsiteX2764" fmla="*/ 3593797 w 3735018"/>
                    <a:gd name="connsiteY2764" fmla="*/ 3084248 h 4531307"/>
                    <a:gd name="connsiteX2765" fmla="*/ 3592000 w 3735018"/>
                    <a:gd name="connsiteY2765" fmla="*/ 3062507 h 4531307"/>
                    <a:gd name="connsiteX2766" fmla="*/ 3592000 w 3735018"/>
                    <a:gd name="connsiteY2766" fmla="*/ 3062507 h 4531307"/>
                    <a:gd name="connsiteX2767" fmla="*/ 3590024 w 3735018"/>
                    <a:gd name="connsiteY2767" fmla="*/ 3065921 h 4531307"/>
                    <a:gd name="connsiteX2768" fmla="*/ 3590024 w 3735018"/>
                    <a:gd name="connsiteY2768" fmla="*/ 3065921 h 4531307"/>
                    <a:gd name="connsiteX2769" fmla="*/ 3590024 w 3735018"/>
                    <a:gd name="connsiteY2769" fmla="*/ 3067538 h 4531307"/>
                    <a:gd name="connsiteX2770" fmla="*/ 3590024 w 3735018"/>
                    <a:gd name="connsiteY2770" fmla="*/ 3067538 h 4531307"/>
                    <a:gd name="connsiteX2771" fmla="*/ 3589665 w 3735018"/>
                    <a:gd name="connsiteY2771" fmla="*/ 3077780 h 4531307"/>
                    <a:gd name="connsiteX2772" fmla="*/ 3589665 w 3735018"/>
                    <a:gd name="connsiteY2772" fmla="*/ 3077780 h 4531307"/>
                    <a:gd name="connsiteX2773" fmla="*/ 3578525 w 3735018"/>
                    <a:gd name="connsiteY2773" fmla="*/ 3107066 h 4531307"/>
                    <a:gd name="connsiteX2774" fmla="*/ 3578525 w 3735018"/>
                    <a:gd name="connsiteY2774" fmla="*/ 3107066 h 4531307"/>
                    <a:gd name="connsiteX2775" fmla="*/ 3573314 w 3735018"/>
                    <a:gd name="connsiteY2775" fmla="*/ 3109222 h 4531307"/>
                    <a:gd name="connsiteX2776" fmla="*/ 3573314 w 3735018"/>
                    <a:gd name="connsiteY2776" fmla="*/ 3109222 h 4531307"/>
                    <a:gd name="connsiteX2777" fmla="*/ 3571697 w 3735018"/>
                    <a:gd name="connsiteY2777" fmla="*/ 3109042 h 4531307"/>
                    <a:gd name="connsiteX2778" fmla="*/ 3571697 w 3735018"/>
                    <a:gd name="connsiteY2778" fmla="*/ 3109042 h 4531307"/>
                    <a:gd name="connsiteX2779" fmla="*/ 3571518 w 3735018"/>
                    <a:gd name="connsiteY2779" fmla="*/ 3111019 h 4531307"/>
                    <a:gd name="connsiteX2780" fmla="*/ 3571518 w 3735018"/>
                    <a:gd name="connsiteY2780" fmla="*/ 3111019 h 4531307"/>
                    <a:gd name="connsiteX2781" fmla="*/ 3571518 w 3735018"/>
                    <a:gd name="connsiteY2781" fmla="*/ 3111019 h 4531307"/>
                    <a:gd name="connsiteX2782" fmla="*/ 3571518 w 3735018"/>
                    <a:gd name="connsiteY2782" fmla="*/ 3111917 h 4531307"/>
                    <a:gd name="connsiteX2783" fmla="*/ 3572057 w 3735018"/>
                    <a:gd name="connsiteY2783" fmla="*/ 3122518 h 4531307"/>
                    <a:gd name="connsiteX2784" fmla="*/ 3572057 w 3735018"/>
                    <a:gd name="connsiteY2784" fmla="*/ 3122518 h 4531307"/>
                    <a:gd name="connsiteX2785" fmla="*/ 3572236 w 3735018"/>
                    <a:gd name="connsiteY2785" fmla="*/ 3122338 h 4531307"/>
                    <a:gd name="connsiteX2786" fmla="*/ 3572236 w 3735018"/>
                    <a:gd name="connsiteY2786" fmla="*/ 3122338 h 4531307"/>
                    <a:gd name="connsiteX2787" fmla="*/ 3581041 w 3735018"/>
                    <a:gd name="connsiteY2787" fmla="*/ 3115690 h 4531307"/>
                    <a:gd name="connsiteX2788" fmla="*/ 3581041 w 3735018"/>
                    <a:gd name="connsiteY2788" fmla="*/ 3115690 h 4531307"/>
                    <a:gd name="connsiteX2789" fmla="*/ 3584814 w 3735018"/>
                    <a:gd name="connsiteY2789" fmla="*/ 3120182 h 4531307"/>
                    <a:gd name="connsiteX2790" fmla="*/ 3584814 w 3735018"/>
                    <a:gd name="connsiteY2790" fmla="*/ 3120182 h 4531307"/>
                    <a:gd name="connsiteX2791" fmla="*/ 3583376 w 3735018"/>
                    <a:gd name="connsiteY2791" fmla="*/ 3127369 h 4531307"/>
                    <a:gd name="connsiteX2792" fmla="*/ 3583376 w 3735018"/>
                    <a:gd name="connsiteY2792" fmla="*/ 3127369 h 4531307"/>
                    <a:gd name="connsiteX2793" fmla="*/ 3569002 w 3735018"/>
                    <a:gd name="connsiteY2793" fmla="*/ 3164381 h 4531307"/>
                    <a:gd name="connsiteX2794" fmla="*/ 3569002 w 3735018"/>
                    <a:gd name="connsiteY2794" fmla="*/ 3164381 h 4531307"/>
                    <a:gd name="connsiteX2795" fmla="*/ 3549238 w 3735018"/>
                    <a:gd name="connsiteY2795" fmla="*/ 3223493 h 4531307"/>
                    <a:gd name="connsiteX2796" fmla="*/ 3549238 w 3735018"/>
                    <a:gd name="connsiteY2796" fmla="*/ 3223493 h 4531307"/>
                    <a:gd name="connsiteX2797" fmla="*/ 3528396 w 3735018"/>
                    <a:gd name="connsiteY2797" fmla="*/ 3268411 h 4531307"/>
                    <a:gd name="connsiteX2798" fmla="*/ 3528396 w 3735018"/>
                    <a:gd name="connsiteY2798" fmla="*/ 3268411 h 4531307"/>
                    <a:gd name="connsiteX2799" fmla="*/ 3515999 w 3735018"/>
                    <a:gd name="connsiteY2799" fmla="*/ 3291948 h 4531307"/>
                    <a:gd name="connsiteX2800" fmla="*/ 3515999 w 3735018"/>
                    <a:gd name="connsiteY2800" fmla="*/ 3291948 h 4531307"/>
                    <a:gd name="connsiteX2801" fmla="*/ 3504859 w 3735018"/>
                    <a:gd name="connsiteY2801" fmla="*/ 3310814 h 4531307"/>
                    <a:gd name="connsiteX2802" fmla="*/ 3504859 w 3735018"/>
                    <a:gd name="connsiteY2802" fmla="*/ 3310814 h 4531307"/>
                    <a:gd name="connsiteX2803" fmla="*/ 3486174 w 3735018"/>
                    <a:gd name="connsiteY2803" fmla="*/ 3366153 h 4531307"/>
                    <a:gd name="connsiteX2804" fmla="*/ 3486174 w 3735018"/>
                    <a:gd name="connsiteY2804" fmla="*/ 3366153 h 4531307"/>
                    <a:gd name="connsiteX2805" fmla="*/ 3459941 w 3735018"/>
                    <a:gd name="connsiteY2805" fmla="*/ 3396697 h 4531307"/>
                    <a:gd name="connsiteX2806" fmla="*/ 3459941 w 3735018"/>
                    <a:gd name="connsiteY2806" fmla="*/ 3396697 h 4531307"/>
                    <a:gd name="connsiteX2807" fmla="*/ 3451318 w 3735018"/>
                    <a:gd name="connsiteY2807" fmla="*/ 3416101 h 4531307"/>
                    <a:gd name="connsiteX2808" fmla="*/ 3451318 w 3735018"/>
                    <a:gd name="connsiteY2808" fmla="*/ 3416101 h 4531307"/>
                    <a:gd name="connsiteX2809" fmla="*/ 3450599 w 3735018"/>
                    <a:gd name="connsiteY2809" fmla="*/ 3416101 h 4531307"/>
                    <a:gd name="connsiteX2810" fmla="*/ 3451138 w 3735018"/>
                    <a:gd name="connsiteY2810" fmla="*/ 3416820 h 4531307"/>
                    <a:gd name="connsiteX2811" fmla="*/ 3437662 w 3735018"/>
                    <a:gd name="connsiteY2811" fmla="*/ 3429397 h 4531307"/>
                    <a:gd name="connsiteX2812" fmla="*/ 3437662 w 3735018"/>
                    <a:gd name="connsiteY2812" fmla="*/ 3429397 h 4531307"/>
                    <a:gd name="connsiteX2813" fmla="*/ 3423109 w 3735018"/>
                    <a:gd name="connsiteY2813" fmla="*/ 3447185 h 4531307"/>
                    <a:gd name="connsiteX2814" fmla="*/ 3423109 w 3735018"/>
                    <a:gd name="connsiteY2814" fmla="*/ 3447185 h 4531307"/>
                    <a:gd name="connsiteX2815" fmla="*/ 3419515 w 3735018"/>
                    <a:gd name="connsiteY2815" fmla="*/ 3455629 h 4531307"/>
                    <a:gd name="connsiteX2816" fmla="*/ 3419515 w 3735018"/>
                    <a:gd name="connsiteY2816" fmla="*/ 3455629 h 4531307"/>
                    <a:gd name="connsiteX2817" fmla="*/ 3419875 w 3735018"/>
                    <a:gd name="connsiteY2817" fmla="*/ 3461019 h 4531307"/>
                    <a:gd name="connsiteX2818" fmla="*/ 3419875 w 3735018"/>
                    <a:gd name="connsiteY2818" fmla="*/ 3461019 h 4531307"/>
                    <a:gd name="connsiteX2819" fmla="*/ 3415203 w 3735018"/>
                    <a:gd name="connsiteY2819" fmla="*/ 3472698 h 4531307"/>
                    <a:gd name="connsiteX2820" fmla="*/ 3415203 w 3735018"/>
                    <a:gd name="connsiteY2820" fmla="*/ 3472698 h 4531307"/>
                    <a:gd name="connsiteX2821" fmla="*/ 3380347 w 3735018"/>
                    <a:gd name="connsiteY2821" fmla="*/ 3495337 h 4531307"/>
                    <a:gd name="connsiteX2822" fmla="*/ 3380347 w 3735018"/>
                    <a:gd name="connsiteY2822" fmla="*/ 3495337 h 4531307"/>
                    <a:gd name="connsiteX2823" fmla="*/ 3371183 w 3735018"/>
                    <a:gd name="connsiteY2823" fmla="*/ 3512765 h 4531307"/>
                    <a:gd name="connsiteX2824" fmla="*/ 3371183 w 3735018"/>
                    <a:gd name="connsiteY2824" fmla="*/ 3512765 h 4531307"/>
                    <a:gd name="connsiteX2825" fmla="*/ 3368129 w 3735018"/>
                    <a:gd name="connsiteY2825" fmla="*/ 3512226 h 4531307"/>
                    <a:gd name="connsiteX2826" fmla="*/ 3368129 w 3735018"/>
                    <a:gd name="connsiteY2826" fmla="*/ 3512226 h 4531307"/>
                    <a:gd name="connsiteX2827" fmla="*/ 3351060 w 3735018"/>
                    <a:gd name="connsiteY2827" fmla="*/ 3508093 h 4531307"/>
                    <a:gd name="connsiteX2828" fmla="*/ 3351060 w 3735018"/>
                    <a:gd name="connsiteY2828" fmla="*/ 3508093 h 4531307"/>
                    <a:gd name="connsiteX2829" fmla="*/ 3343514 w 3735018"/>
                    <a:gd name="connsiteY2829" fmla="*/ 3510609 h 4531307"/>
                    <a:gd name="connsiteX2830" fmla="*/ 3343514 w 3735018"/>
                    <a:gd name="connsiteY2830" fmla="*/ 3510609 h 4531307"/>
                    <a:gd name="connsiteX2831" fmla="*/ 3335788 w 3735018"/>
                    <a:gd name="connsiteY2831" fmla="*/ 3512765 h 4531307"/>
                    <a:gd name="connsiteX2832" fmla="*/ 3335788 w 3735018"/>
                    <a:gd name="connsiteY2832" fmla="*/ 3512765 h 4531307"/>
                    <a:gd name="connsiteX2833" fmla="*/ 3324289 w 3735018"/>
                    <a:gd name="connsiteY2833" fmla="*/ 3507375 h 4531307"/>
                    <a:gd name="connsiteX2834" fmla="*/ 3324289 w 3735018"/>
                    <a:gd name="connsiteY2834" fmla="*/ 3507375 h 4531307"/>
                    <a:gd name="connsiteX2835" fmla="*/ 3323391 w 3735018"/>
                    <a:gd name="connsiteY2835" fmla="*/ 3506656 h 4531307"/>
                    <a:gd name="connsiteX2836" fmla="*/ 3323391 w 3735018"/>
                    <a:gd name="connsiteY2836" fmla="*/ 3506656 h 4531307"/>
                    <a:gd name="connsiteX2837" fmla="*/ 3321055 w 3735018"/>
                    <a:gd name="connsiteY2837" fmla="*/ 3505937 h 4531307"/>
                    <a:gd name="connsiteX2838" fmla="*/ 3321055 w 3735018"/>
                    <a:gd name="connsiteY2838" fmla="*/ 3505937 h 4531307"/>
                    <a:gd name="connsiteX2839" fmla="*/ 3316204 w 3735018"/>
                    <a:gd name="connsiteY2839" fmla="*/ 3507734 h 4531307"/>
                    <a:gd name="connsiteX2840" fmla="*/ 3316204 w 3735018"/>
                    <a:gd name="connsiteY2840" fmla="*/ 3507734 h 4531307"/>
                    <a:gd name="connsiteX2841" fmla="*/ 3298956 w 3735018"/>
                    <a:gd name="connsiteY2841" fmla="*/ 3525162 h 4531307"/>
                    <a:gd name="connsiteX2842" fmla="*/ 3298956 w 3735018"/>
                    <a:gd name="connsiteY2842" fmla="*/ 3525162 h 4531307"/>
                    <a:gd name="connsiteX2843" fmla="*/ 3239843 w 3735018"/>
                    <a:gd name="connsiteY2843" fmla="*/ 3557144 h 4531307"/>
                    <a:gd name="connsiteX2844" fmla="*/ 3239843 w 3735018"/>
                    <a:gd name="connsiteY2844" fmla="*/ 3557144 h 4531307"/>
                    <a:gd name="connsiteX2845" fmla="*/ 3201214 w 3735018"/>
                    <a:gd name="connsiteY2845" fmla="*/ 3589305 h 4531307"/>
                    <a:gd name="connsiteX2846" fmla="*/ 3201214 w 3735018"/>
                    <a:gd name="connsiteY2846" fmla="*/ 3589305 h 4531307"/>
                    <a:gd name="connsiteX2847" fmla="*/ 3182888 w 3735018"/>
                    <a:gd name="connsiteY2847" fmla="*/ 3599726 h 4531307"/>
                    <a:gd name="connsiteX2848" fmla="*/ 3182888 w 3735018"/>
                    <a:gd name="connsiteY2848" fmla="*/ 3599726 h 4531307"/>
                    <a:gd name="connsiteX2849" fmla="*/ 3164382 w 3735018"/>
                    <a:gd name="connsiteY2849" fmla="*/ 3641230 h 4531307"/>
                    <a:gd name="connsiteX2850" fmla="*/ 3164382 w 3735018"/>
                    <a:gd name="connsiteY2850" fmla="*/ 3641230 h 4531307"/>
                    <a:gd name="connsiteX2851" fmla="*/ 3154140 w 3735018"/>
                    <a:gd name="connsiteY2851" fmla="*/ 3669798 h 4531307"/>
                    <a:gd name="connsiteX2852" fmla="*/ 3154140 w 3735018"/>
                    <a:gd name="connsiteY2852" fmla="*/ 3669798 h 4531307"/>
                    <a:gd name="connsiteX2853" fmla="*/ 3135454 w 3735018"/>
                    <a:gd name="connsiteY2853" fmla="*/ 3702498 h 4531307"/>
                    <a:gd name="connsiteX2854" fmla="*/ 3135454 w 3735018"/>
                    <a:gd name="connsiteY2854" fmla="*/ 3702498 h 4531307"/>
                    <a:gd name="connsiteX2855" fmla="*/ 3094309 w 3735018"/>
                    <a:gd name="connsiteY2855" fmla="*/ 3746877 h 4531307"/>
                    <a:gd name="connsiteX2856" fmla="*/ 3094309 w 3735018"/>
                    <a:gd name="connsiteY2856" fmla="*/ 3746877 h 4531307"/>
                    <a:gd name="connsiteX2857" fmla="*/ 3065921 w 3735018"/>
                    <a:gd name="connsiteY2857" fmla="*/ 3786226 h 4531307"/>
                    <a:gd name="connsiteX2858" fmla="*/ 3065921 w 3735018"/>
                    <a:gd name="connsiteY2858" fmla="*/ 3786226 h 4531307"/>
                    <a:gd name="connsiteX2859" fmla="*/ 3036096 w 3735018"/>
                    <a:gd name="connsiteY2859" fmla="*/ 3825754 h 4531307"/>
                    <a:gd name="connsiteX2860" fmla="*/ 3036096 w 3735018"/>
                    <a:gd name="connsiteY2860" fmla="*/ 3825754 h 4531307"/>
                    <a:gd name="connsiteX2861" fmla="*/ 3005192 w 3735018"/>
                    <a:gd name="connsiteY2861" fmla="*/ 3840666 h 4531307"/>
                    <a:gd name="connsiteX2862" fmla="*/ 3005192 w 3735018"/>
                    <a:gd name="connsiteY2862" fmla="*/ 3840666 h 4531307"/>
                    <a:gd name="connsiteX2863" fmla="*/ 2993873 w 3735018"/>
                    <a:gd name="connsiteY2863" fmla="*/ 3843182 h 4531307"/>
                    <a:gd name="connsiteX2864" fmla="*/ 2993873 w 3735018"/>
                    <a:gd name="connsiteY2864" fmla="*/ 3843182 h 4531307"/>
                    <a:gd name="connsiteX2865" fmla="*/ 2990100 w 3735018"/>
                    <a:gd name="connsiteY2865" fmla="*/ 3840127 h 4531307"/>
                    <a:gd name="connsiteX2866" fmla="*/ 2990100 w 3735018"/>
                    <a:gd name="connsiteY2866" fmla="*/ 3840127 h 4531307"/>
                    <a:gd name="connsiteX2867" fmla="*/ 2995130 w 3735018"/>
                    <a:gd name="connsiteY2867" fmla="*/ 3834737 h 4531307"/>
                    <a:gd name="connsiteX2868" fmla="*/ 2995130 w 3735018"/>
                    <a:gd name="connsiteY2868" fmla="*/ 3834737 h 4531307"/>
                    <a:gd name="connsiteX2869" fmla="*/ 3028909 w 3735018"/>
                    <a:gd name="connsiteY2869" fmla="*/ 3809942 h 4531307"/>
                    <a:gd name="connsiteX2870" fmla="*/ 3028909 w 3735018"/>
                    <a:gd name="connsiteY2870" fmla="*/ 3809942 h 4531307"/>
                    <a:gd name="connsiteX2871" fmla="*/ 3049212 w 3735018"/>
                    <a:gd name="connsiteY2871" fmla="*/ 3780656 h 4531307"/>
                    <a:gd name="connsiteX2872" fmla="*/ 3049212 w 3735018"/>
                    <a:gd name="connsiteY2872" fmla="*/ 3780656 h 4531307"/>
                    <a:gd name="connsiteX2873" fmla="*/ 3049391 w 3735018"/>
                    <a:gd name="connsiteY2873" fmla="*/ 3779398 h 4531307"/>
                    <a:gd name="connsiteX2874" fmla="*/ 3049391 w 3735018"/>
                    <a:gd name="connsiteY2874" fmla="*/ 3779398 h 4531307"/>
                    <a:gd name="connsiteX2875" fmla="*/ 3047415 w 3735018"/>
                    <a:gd name="connsiteY2875" fmla="*/ 3777422 h 4531307"/>
                    <a:gd name="connsiteX2876" fmla="*/ 3047415 w 3735018"/>
                    <a:gd name="connsiteY2876" fmla="*/ 3777422 h 4531307"/>
                    <a:gd name="connsiteX2877" fmla="*/ 3034838 w 3735018"/>
                    <a:gd name="connsiteY2877" fmla="*/ 3782992 h 4531307"/>
                    <a:gd name="connsiteX2878" fmla="*/ 3034838 w 3735018"/>
                    <a:gd name="connsiteY2878" fmla="*/ 3782992 h 4531307"/>
                    <a:gd name="connsiteX2879" fmla="*/ 3010043 w 3735018"/>
                    <a:gd name="connsiteY2879" fmla="*/ 3818926 h 4531307"/>
                    <a:gd name="connsiteX2880" fmla="*/ 3010043 w 3735018"/>
                    <a:gd name="connsiteY2880" fmla="*/ 3818926 h 4531307"/>
                    <a:gd name="connsiteX2881" fmla="*/ 2988483 w 3735018"/>
                    <a:gd name="connsiteY2881" fmla="*/ 3836713 h 4531307"/>
                    <a:gd name="connsiteX2882" fmla="*/ 2988483 w 3735018"/>
                    <a:gd name="connsiteY2882" fmla="*/ 3836713 h 4531307"/>
                    <a:gd name="connsiteX2883" fmla="*/ 2960634 w 3735018"/>
                    <a:gd name="connsiteY2883" fmla="*/ 3887740 h 4531307"/>
                    <a:gd name="connsiteX2884" fmla="*/ 2960634 w 3735018"/>
                    <a:gd name="connsiteY2884" fmla="*/ 3887740 h 4531307"/>
                    <a:gd name="connsiteX2885" fmla="*/ 2908169 w 3735018"/>
                    <a:gd name="connsiteY2885" fmla="*/ 3924932 h 4531307"/>
                    <a:gd name="connsiteX2886" fmla="*/ 2908169 w 3735018"/>
                    <a:gd name="connsiteY2886" fmla="*/ 3924932 h 4531307"/>
                    <a:gd name="connsiteX2887" fmla="*/ 2876547 w 3735018"/>
                    <a:gd name="connsiteY2887" fmla="*/ 3939486 h 4531307"/>
                    <a:gd name="connsiteX2888" fmla="*/ 2876547 w 3735018"/>
                    <a:gd name="connsiteY2888" fmla="*/ 3939486 h 4531307"/>
                    <a:gd name="connsiteX2889" fmla="*/ 2860556 w 3735018"/>
                    <a:gd name="connsiteY2889" fmla="*/ 3936432 h 4531307"/>
                    <a:gd name="connsiteX2890" fmla="*/ 2860556 w 3735018"/>
                    <a:gd name="connsiteY2890" fmla="*/ 3936432 h 4531307"/>
                    <a:gd name="connsiteX2891" fmla="*/ 2824083 w 3735018"/>
                    <a:gd name="connsiteY2891" fmla="*/ 3912176 h 4531307"/>
                    <a:gd name="connsiteX2892" fmla="*/ 2824083 w 3735018"/>
                    <a:gd name="connsiteY2892" fmla="*/ 3912176 h 4531307"/>
                    <a:gd name="connsiteX2893" fmla="*/ 2816177 w 3735018"/>
                    <a:gd name="connsiteY2893" fmla="*/ 3899239 h 4531307"/>
                    <a:gd name="connsiteX2894" fmla="*/ 2816177 w 3735018"/>
                    <a:gd name="connsiteY2894" fmla="*/ 3899239 h 4531307"/>
                    <a:gd name="connsiteX2895" fmla="*/ 2816357 w 3735018"/>
                    <a:gd name="connsiteY2895" fmla="*/ 3891693 h 4531307"/>
                    <a:gd name="connsiteX2896" fmla="*/ 2816357 w 3735018"/>
                    <a:gd name="connsiteY2896" fmla="*/ 3891693 h 4531307"/>
                    <a:gd name="connsiteX2897" fmla="*/ 2816536 w 3735018"/>
                    <a:gd name="connsiteY2897" fmla="*/ 3890795 h 4531307"/>
                    <a:gd name="connsiteX2898" fmla="*/ 2816536 w 3735018"/>
                    <a:gd name="connsiteY2898" fmla="*/ 3890795 h 4531307"/>
                    <a:gd name="connsiteX2899" fmla="*/ 2817255 w 3735018"/>
                    <a:gd name="connsiteY2899" fmla="*/ 3883428 h 4531307"/>
                    <a:gd name="connsiteX2900" fmla="*/ 2817255 w 3735018"/>
                    <a:gd name="connsiteY2900" fmla="*/ 3883428 h 4531307"/>
                    <a:gd name="connsiteX2901" fmla="*/ 2814201 w 3735018"/>
                    <a:gd name="connsiteY2901" fmla="*/ 3886662 h 4531307"/>
                    <a:gd name="connsiteX2902" fmla="*/ 2814201 w 3735018"/>
                    <a:gd name="connsiteY2902" fmla="*/ 3886662 h 4531307"/>
                    <a:gd name="connsiteX2903" fmla="*/ 2809889 w 3735018"/>
                    <a:gd name="connsiteY2903" fmla="*/ 3894209 h 4531307"/>
                    <a:gd name="connsiteX2904" fmla="*/ 2809889 w 3735018"/>
                    <a:gd name="connsiteY2904" fmla="*/ 3894209 h 4531307"/>
                    <a:gd name="connsiteX2905" fmla="*/ 2810967 w 3735018"/>
                    <a:gd name="connsiteY2905" fmla="*/ 3907324 h 4531307"/>
                    <a:gd name="connsiteX2906" fmla="*/ 2810967 w 3735018"/>
                    <a:gd name="connsiteY2906" fmla="*/ 3907324 h 4531307"/>
                    <a:gd name="connsiteX2907" fmla="*/ 2813662 w 3735018"/>
                    <a:gd name="connsiteY2907" fmla="*/ 3938588 h 4531307"/>
                    <a:gd name="connsiteX2908" fmla="*/ 2813662 w 3735018"/>
                    <a:gd name="connsiteY2908" fmla="*/ 3938588 h 4531307"/>
                    <a:gd name="connsiteX2909" fmla="*/ 2814740 w 3735018"/>
                    <a:gd name="connsiteY2909" fmla="*/ 3944517 h 4531307"/>
                    <a:gd name="connsiteX2910" fmla="*/ 2814740 w 3735018"/>
                    <a:gd name="connsiteY2910" fmla="*/ 3944517 h 4531307"/>
                    <a:gd name="connsiteX2911" fmla="*/ 2806475 w 3735018"/>
                    <a:gd name="connsiteY2911" fmla="*/ 3959789 h 4531307"/>
                    <a:gd name="connsiteX2912" fmla="*/ 2806475 w 3735018"/>
                    <a:gd name="connsiteY2912" fmla="*/ 3959789 h 4531307"/>
                    <a:gd name="connsiteX2913" fmla="*/ 2802163 w 3735018"/>
                    <a:gd name="connsiteY2913" fmla="*/ 3968772 h 4531307"/>
                    <a:gd name="connsiteX2914" fmla="*/ 2802163 w 3735018"/>
                    <a:gd name="connsiteY2914" fmla="*/ 3968772 h 4531307"/>
                    <a:gd name="connsiteX2915" fmla="*/ 2805756 w 3735018"/>
                    <a:gd name="connsiteY2915" fmla="*/ 3980810 h 4531307"/>
                    <a:gd name="connsiteX2916" fmla="*/ 2805756 w 3735018"/>
                    <a:gd name="connsiteY2916" fmla="*/ 3980810 h 4531307"/>
                    <a:gd name="connsiteX2917" fmla="*/ 2808092 w 3735018"/>
                    <a:gd name="connsiteY2917" fmla="*/ 3989075 h 4531307"/>
                    <a:gd name="connsiteX2918" fmla="*/ 2808092 w 3735018"/>
                    <a:gd name="connsiteY2918" fmla="*/ 3989075 h 4531307"/>
                    <a:gd name="connsiteX2919" fmla="*/ 2799108 w 3735018"/>
                    <a:gd name="connsiteY2919" fmla="*/ 4011175 h 4531307"/>
                    <a:gd name="connsiteX2920" fmla="*/ 2799108 w 3735018"/>
                    <a:gd name="connsiteY2920" fmla="*/ 4011175 h 4531307"/>
                    <a:gd name="connsiteX2921" fmla="*/ 2737301 w 3735018"/>
                    <a:gd name="connsiteY2921" fmla="*/ 4060225 h 4531307"/>
                    <a:gd name="connsiteX2922" fmla="*/ 2737301 w 3735018"/>
                    <a:gd name="connsiteY2922" fmla="*/ 4060225 h 4531307"/>
                    <a:gd name="connsiteX2923" fmla="*/ 2681064 w 3735018"/>
                    <a:gd name="connsiteY2923" fmla="*/ 4069928 h 4531307"/>
                    <a:gd name="connsiteX2924" fmla="*/ 2681064 w 3735018"/>
                    <a:gd name="connsiteY2924" fmla="*/ 4069928 h 4531307"/>
                    <a:gd name="connsiteX2925" fmla="*/ 2677111 w 3735018"/>
                    <a:gd name="connsiteY2925" fmla="*/ 4069748 h 4531307"/>
                    <a:gd name="connsiteX2926" fmla="*/ 2677111 w 3735018"/>
                    <a:gd name="connsiteY2926" fmla="*/ 4069748 h 4531307"/>
                    <a:gd name="connsiteX2927" fmla="*/ 2662917 w 3735018"/>
                    <a:gd name="connsiteY2927" fmla="*/ 4069928 h 4531307"/>
                    <a:gd name="connsiteX2928" fmla="*/ 2662917 w 3735018"/>
                    <a:gd name="connsiteY2928" fmla="*/ 4069928 h 4531307"/>
                    <a:gd name="connsiteX2929" fmla="*/ 2644231 w 3735018"/>
                    <a:gd name="connsiteY2929" fmla="*/ 4066873 h 4531307"/>
                    <a:gd name="connsiteX2930" fmla="*/ 2644231 w 3735018"/>
                    <a:gd name="connsiteY2930" fmla="*/ 4066873 h 4531307"/>
                    <a:gd name="connsiteX2931" fmla="*/ 2634709 w 3735018"/>
                    <a:gd name="connsiteY2931" fmla="*/ 4062741 h 4531307"/>
                    <a:gd name="connsiteX2932" fmla="*/ 2634709 w 3735018"/>
                    <a:gd name="connsiteY2932" fmla="*/ 4062741 h 4531307"/>
                    <a:gd name="connsiteX2933" fmla="*/ 2629498 w 3735018"/>
                    <a:gd name="connsiteY2933" fmla="*/ 4069748 h 4531307"/>
                    <a:gd name="connsiteX2934" fmla="*/ 2629498 w 3735018"/>
                    <a:gd name="connsiteY2934" fmla="*/ 4069748 h 4531307"/>
                    <a:gd name="connsiteX2935" fmla="*/ 2617640 w 3735018"/>
                    <a:gd name="connsiteY2935" fmla="*/ 4097956 h 4531307"/>
                    <a:gd name="connsiteX2936" fmla="*/ 2617640 w 3735018"/>
                    <a:gd name="connsiteY2936" fmla="*/ 4097956 h 4531307"/>
                    <a:gd name="connsiteX2937" fmla="*/ 2603446 w 3735018"/>
                    <a:gd name="connsiteY2937" fmla="*/ 4124188 h 4531307"/>
                    <a:gd name="connsiteX2938" fmla="*/ 2603446 w 3735018"/>
                    <a:gd name="connsiteY2938" fmla="*/ 4124188 h 4531307"/>
                    <a:gd name="connsiteX2939" fmla="*/ 2594821 w 3735018"/>
                    <a:gd name="connsiteY2939" fmla="*/ 4131196 h 4531307"/>
                    <a:gd name="connsiteX2940" fmla="*/ 2594821 w 3735018"/>
                    <a:gd name="connsiteY2940" fmla="*/ 4131196 h 4531307"/>
                    <a:gd name="connsiteX2941" fmla="*/ 2580088 w 3735018"/>
                    <a:gd name="connsiteY2941" fmla="*/ 4129758 h 4531307"/>
                    <a:gd name="connsiteX2942" fmla="*/ 2580088 w 3735018"/>
                    <a:gd name="connsiteY2942" fmla="*/ 4129758 h 4531307"/>
                    <a:gd name="connsiteX2943" fmla="*/ 2580088 w 3735018"/>
                    <a:gd name="connsiteY2943" fmla="*/ 4129758 h 4531307"/>
                    <a:gd name="connsiteX2944" fmla="*/ 2577573 w 3735018"/>
                    <a:gd name="connsiteY2944" fmla="*/ 4129758 h 4531307"/>
                    <a:gd name="connsiteX2945" fmla="*/ 2577393 w 3735018"/>
                    <a:gd name="connsiteY2945" fmla="*/ 4129758 h 4531307"/>
                    <a:gd name="connsiteX2946" fmla="*/ 2537326 w 3735018"/>
                    <a:gd name="connsiteY2946" fmla="*/ 4120236 h 4531307"/>
                    <a:gd name="connsiteX2947" fmla="*/ 2537326 w 3735018"/>
                    <a:gd name="connsiteY2947" fmla="*/ 4120236 h 4531307"/>
                    <a:gd name="connsiteX2948" fmla="*/ 2534991 w 3735018"/>
                    <a:gd name="connsiteY2948" fmla="*/ 4121493 h 4531307"/>
                    <a:gd name="connsiteX2949" fmla="*/ 2534991 w 3735018"/>
                    <a:gd name="connsiteY2949" fmla="*/ 4121493 h 4531307"/>
                    <a:gd name="connsiteX2950" fmla="*/ 2523312 w 3735018"/>
                    <a:gd name="connsiteY2950" fmla="*/ 4158326 h 4531307"/>
                    <a:gd name="connsiteX2951" fmla="*/ 2523312 w 3735018"/>
                    <a:gd name="connsiteY2951" fmla="*/ 4158326 h 4531307"/>
                    <a:gd name="connsiteX2952" fmla="*/ 2523133 w 3735018"/>
                    <a:gd name="connsiteY2952" fmla="*/ 4161740 h 4531307"/>
                    <a:gd name="connsiteX2953" fmla="*/ 2523133 w 3735018"/>
                    <a:gd name="connsiteY2953" fmla="*/ 4161740 h 4531307"/>
                    <a:gd name="connsiteX2954" fmla="*/ 2525109 w 3735018"/>
                    <a:gd name="connsiteY2954" fmla="*/ 4167489 h 4531307"/>
                    <a:gd name="connsiteX2955" fmla="*/ 2525109 w 3735018"/>
                    <a:gd name="connsiteY2955" fmla="*/ 4167489 h 4531307"/>
                    <a:gd name="connsiteX2956" fmla="*/ 2527265 w 3735018"/>
                    <a:gd name="connsiteY2956" fmla="*/ 4166591 h 4531307"/>
                    <a:gd name="connsiteX2957" fmla="*/ 2527265 w 3735018"/>
                    <a:gd name="connsiteY2957" fmla="*/ 4166591 h 4531307"/>
                    <a:gd name="connsiteX2958" fmla="*/ 2534811 w 3735018"/>
                    <a:gd name="connsiteY2958" fmla="*/ 4163357 h 4531307"/>
                    <a:gd name="connsiteX2959" fmla="*/ 2534811 w 3735018"/>
                    <a:gd name="connsiteY2959" fmla="*/ 4163357 h 4531307"/>
                    <a:gd name="connsiteX2960" fmla="*/ 2541639 w 3735018"/>
                    <a:gd name="connsiteY2960" fmla="*/ 4170364 h 4531307"/>
                    <a:gd name="connsiteX2961" fmla="*/ 2541639 w 3735018"/>
                    <a:gd name="connsiteY2961" fmla="*/ 4170364 h 4531307"/>
                    <a:gd name="connsiteX2962" fmla="*/ 2543256 w 3735018"/>
                    <a:gd name="connsiteY2962" fmla="*/ 4176832 h 4531307"/>
                    <a:gd name="connsiteX2963" fmla="*/ 2543256 w 3735018"/>
                    <a:gd name="connsiteY2963" fmla="*/ 4176832 h 4531307"/>
                    <a:gd name="connsiteX2964" fmla="*/ 2531936 w 3735018"/>
                    <a:gd name="connsiteY2964" fmla="*/ 4187074 h 4531307"/>
                    <a:gd name="connsiteX2965" fmla="*/ 2531936 w 3735018"/>
                    <a:gd name="connsiteY2965" fmla="*/ 4187074 h 4531307"/>
                    <a:gd name="connsiteX2966" fmla="*/ 2521336 w 3735018"/>
                    <a:gd name="connsiteY2966" fmla="*/ 4188511 h 4531307"/>
                    <a:gd name="connsiteX2967" fmla="*/ 2521336 w 3735018"/>
                    <a:gd name="connsiteY2967" fmla="*/ 4188511 h 4531307"/>
                    <a:gd name="connsiteX2968" fmla="*/ 2510555 w 3735018"/>
                    <a:gd name="connsiteY2968" fmla="*/ 4183121 h 4531307"/>
                    <a:gd name="connsiteX2969" fmla="*/ 2510555 w 3735018"/>
                    <a:gd name="connsiteY2969" fmla="*/ 4183121 h 4531307"/>
                    <a:gd name="connsiteX2970" fmla="*/ 2508220 w 3735018"/>
                    <a:gd name="connsiteY2970" fmla="*/ 4181324 h 4531307"/>
                    <a:gd name="connsiteX2971" fmla="*/ 2508220 w 3735018"/>
                    <a:gd name="connsiteY2971" fmla="*/ 4181324 h 4531307"/>
                    <a:gd name="connsiteX2972" fmla="*/ 2506962 w 3735018"/>
                    <a:gd name="connsiteY2972" fmla="*/ 4182941 h 4531307"/>
                    <a:gd name="connsiteX2973" fmla="*/ 2506962 w 3735018"/>
                    <a:gd name="connsiteY2973" fmla="*/ 4182941 h 4531307"/>
                    <a:gd name="connsiteX2974" fmla="*/ 2507501 w 3735018"/>
                    <a:gd name="connsiteY2974" fmla="*/ 4185457 h 4531307"/>
                    <a:gd name="connsiteX2975" fmla="*/ 2507501 w 3735018"/>
                    <a:gd name="connsiteY2975" fmla="*/ 4185457 h 4531307"/>
                    <a:gd name="connsiteX2976" fmla="*/ 2509477 w 3735018"/>
                    <a:gd name="connsiteY2976" fmla="*/ 4192823 h 4531307"/>
                    <a:gd name="connsiteX2977" fmla="*/ 2509477 w 3735018"/>
                    <a:gd name="connsiteY2977" fmla="*/ 4192823 h 4531307"/>
                    <a:gd name="connsiteX2978" fmla="*/ 2502111 w 3735018"/>
                    <a:gd name="connsiteY2978" fmla="*/ 4200190 h 4531307"/>
                    <a:gd name="connsiteX2979" fmla="*/ 2502111 w 3735018"/>
                    <a:gd name="connsiteY2979" fmla="*/ 4200190 h 4531307"/>
                    <a:gd name="connsiteX2980" fmla="*/ 2476957 w 3735018"/>
                    <a:gd name="connsiteY2980" fmla="*/ 4219055 h 4531307"/>
                    <a:gd name="connsiteX2981" fmla="*/ 2476957 w 3735018"/>
                    <a:gd name="connsiteY2981" fmla="*/ 4219055 h 4531307"/>
                    <a:gd name="connsiteX2982" fmla="*/ 2445514 w 3735018"/>
                    <a:gd name="connsiteY2982" fmla="*/ 4260020 h 4531307"/>
                    <a:gd name="connsiteX2983" fmla="*/ 2445514 w 3735018"/>
                    <a:gd name="connsiteY2983" fmla="*/ 4260020 h 4531307"/>
                    <a:gd name="connsiteX2984" fmla="*/ 2393769 w 3735018"/>
                    <a:gd name="connsiteY2984" fmla="*/ 4276730 h 4531307"/>
                    <a:gd name="connsiteX2985" fmla="*/ 2393769 w 3735018"/>
                    <a:gd name="connsiteY2985" fmla="*/ 4276730 h 4531307"/>
                    <a:gd name="connsiteX2986" fmla="*/ 2374903 w 3735018"/>
                    <a:gd name="connsiteY2986" fmla="*/ 4305118 h 4531307"/>
                    <a:gd name="connsiteX2987" fmla="*/ 2374903 w 3735018"/>
                    <a:gd name="connsiteY2987" fmla="*/ 4305118 h 4531307"/>
                    <a:gd name="connsiteX2988" fmla="*/ 2375981 w 3735018"/>
                    <a:gd name="connsiteY2988" fmla="*/ 4310329 h 4531307"/>
                    <a:gd name="connsiteX2989" fmla="*/ 2375981 w 3735018"/>
                    <a:gd name="connsiteY2989" fmla="*/ 4310329 h 4531307"/>
                    <a:gd name="connsiteX2990" fmla="*/ 2388918 w 3735018"/>
                    <a:gd name="connsiteY2990" fmla="*/ 4332069 h 4531307"/>
                    <a:gd name="connsiteX2991" fmla="*/ 2388918 w 3735018"/>
                    <a:gd name="connsiteY2991" fmla="*/ 4332069 h 4531307"/>
                    <a:gd name="connsiteX2992" fmla="*/ 2390535 w 3735018"/>
                    <a:gd name="connsiteY2992" fmla="*/ 4336920 h 4531307"/>
                    <a:gd name="connsiteX2993" fmla="*/ 2390535 w 3735018"/>
                    <a:gd name="connsiteY2993" fmla="*/ 4336920 h 4531307"/>
                    <a:gd name="connsiteX2994" fmla="*/ 2380832 w 3735018"/>
                    <a:gd name="connsiteY2994" fmla="*/ 4351294 h 4531307"/>
                    <a:gd name="connsiteX2995" fmla="*/ 2380832 w 3735018"/>
                    <a:gd name="connsiteY2995" fmla="*/ 4351294 h 4531307"/>
                    <a:gd name="connsiteX2996" fmla="*/ 2358553 w 3735018"/>
                    <a:gd name="connsiteY2996" fmla="*/ 4370698 h 4531307"/>
                    <a:gd name="connsiteX2997" fmla="*/ 2358553 w 3735018"/>
                    <a:gd name="connsiteY2997" fmla="*/ 4370698 h 4531307"/>
                    <a:gd name="connsiteX2998" fmla="*/ 2314354 w 3735018"/>
                    <a:gd name="connsiteY2998" fmla="*/ 4392978 h 4531307"/>
                    <a:gd name="connsiteX2999" fmla="*/ 2314354 w 3735018"/>
                    <a:gd name="connsiteY2999" fmla="*/ 4392978 h 4531307"/>
                    <a:gd name="connsiteX3000" fmla="*/ 2283271 w 3735018"/>
                    <a:gd name="connsiteY3000" fmla="*/ 4418671 h 4531307"/>
                    <a:gd name="connsiteX3001" fmla="*/ 2283271 w 3735018"/>
                    <a:gd name="connsiteY3001" fmla="*/ 4418671 h 4531307"/>
                    <a:gd name="connsiteX3002" fmla="*/ 2252726 w 3735018"/>
                    <a:gd name="connsiteY3002" fmla="*/ 4434302 h 4531307"/>
                    <a:gd name="connsiteX3003" fmla="*/ 2252726 w 3735018"/>
                    <a:gd name="connsiteY3003" fmla="*/ 4434302 h 4531307"/>
                    <a:gd name="connsiteX3004" fmla="*/ 2237993 w 3735018"/>
                    <a:gd name="connsiteY3004" fmla="*/ 4454426 h 4531307"/>
                    <a:gd name="connsiteX3005" fmla="*/ 2237993 w 3735018"/>
                    <a:gd name="connsiteY3005" fmla="*/ 4454426 h 4531307"/>
                    <a:gd name="connsiteX3006" fmla="*/ 2229010 w 3735018"/>
                    <a:gd name="connsiteY3006" fmla="*/ 4478681 h 4531307"/>
                    <a:gd name="connsiteX3007" fmla="*/ 2229010 w 3735018"/>
                    <a:gd name="connsiteY3007" fmla="*/ 4478681 h 4531307"/>
                    <a:gd name="connsiteX3008" fmla="*/ 2229010 w 3735018"/>
                    <a:gd name="connsiteY3008" fmla="*/ 4478681 h 4531307"/>
                    <a:gd name="connsiteX3009" fmla="*/ 2229010 w 3735018"/>
                    <a:gd name="connsiteY3009" fmla="*/ 4478681 h 4531307"/>
                    <a:gd name="connsiteX3010" fmla="*/ 2229010 w 3735018"/>
                    <a:gd name="connsiteY3010" fmla="*/ 4478681 h 4531307"/>
                    <a:gd name="connsiteX3011" fmla="*/ 2218229 w 3735018"/>
                    <a:gd name="connsiteY3011" fmla="*/ 4496110 h 4531307"/>
                    <a:gd name="connsiteX3012" fmla="*/ 2218229 w 3735018"/>
                    <a:gd name="connsiteY3012" fmla="*/ 4496110 h 4531307"/>
                    <a:gd name="connsiteX3013" fmla="*/ 2213378 w 3735018"/>
                    <a:gd name="connsiteY3013" fmla="*/ 4494133 h 4531307"/>
                    <a:gd name="connsiteX3014" fmla="*/ 2213378 w 3735018"/>
                    <a:gd name="connsiteY3014" fmla="*/ 4494133 h 4531307"/>
                    <a:gd name="connsiteX3015" fmla="*/ 2200262 w 3735018"/>
                    <a:gd name="connsiteY3015" fmla="*/ 4491079 h 4531307"/>
                    <a:gd name="connsiteX3016" fmla="*/ 2200262 w 3735018"/>
                    <a:gd name="connsiteY3016" fmla="*/ 4491079 h 4531307"/>
                    <a:gd name="connsiteX3017" fmla="*/ 2189841 w 3735018"/>
                    <a:gd name="connsiteY3017" fmla="*/ 4491977 h 4531307"/>
                    <a:gd name="connsiteX3018" fmla="*/ 2189841 w 3735018"/>
                    <a:gd name="connsiteY3018" fmla="*/ 4491977 h 4531307"/>
                    <a:gd name="connsiteX3019" fmla="*/ 2185349 w 3735018"/>
                    <a:gd name="connsiteY3019" fmla="*/ 4492157 h 4531307"/>
                    <a:gd name="connsiteX3020" fmla="*/ 2185349 w 3735018"/>
                    <a:gd name="connsiteY3020" fmla="*/ 4492157 h 4531307"/>
                    <a:gd name="connsiteX3021" fmla="*/ 2175827 w 3735018"/>
                    <a:gd name="connsiteY3021" fmla="*/ 4491618 h 4531307"/>
                    <a:gd name="connsiteX3022" fmla="*/ 2175827 w 3735018"/>
                    <a:gd name="connsiteY3022" fmla="*/ 4491618 h 4531307"/>
                    <a:gd name="connsiteX3023" fmla="*/ 2165046 w 3735018"/>
                    <a:gd name="connsiteY3023" fmla="*/ 4496649 h 4531307"/>
                    <a:gd name="connsiteX3024" fmla="*/ 2165046 w 3735018"/>
                    <a:gd name="connsiteY3024" fmla="*/ 4496649 h 4531307"/>
                    <a:gd name="connsiteX3025" fmla="*/ 2141150 w 3735018"/>
                    <a:gd name="connsiteY3025" fmla="*/ 4526294 h 4531307"/>
                    <a:gd name="connsiteX3026" fmla="*/ 2141150 w 3735018"/>
                    <a:gd name="connsiteY3026" fmla="*/ 4526294 h 4531307"/>
                    <a:gd name="connsiteX3027" fmla="*/ 2131627 w 3735018"/>
                    <a:gd name="connsiteY3027" fmla="*/ 4530966 h 4531307"/>
                    <a:gd name="connsiteX3028" fmla="*/ 2131627 w 3735018"/>
                    <a:gd name="connsiteY3028" fmla="*/ 4530966 h 4531307"/>
                    <a:gd name="connsiteX3029" fmla="*/ 2125159 w 3735018"/>
                    <a:gd name="connsiteY3029" fmla="*/ 4528270 h 4531307"/>
                    <a:gd name="connsiteX3030" fmla="*/ 2125159 w 3735018"/>
                    <a:gd name="connsiteY3030" fmla="*/ 4528270 h 4531307"/>
                    <a:gd name="connsiteX3031" fmla="*/ 2146001 w 3735018"/>
                    <a:gd name="connsiteY3031" fmla="*/ 4506350 h 4531307"/>
                    <a:gd name="connsiteX3032" fmla="*/ 2133783 w 3735018"/>
                    <a:gd name="connsiteY3032" fmla="*/ 4520006 h 4531307"/>
                    <a:gd name="connsiteX3033" fmla="*/ 2133783 w 3735018"/>
                    <a:gd name="connsiteY3033" fmla="*/ 4520006 h 4531307"/>
                    <a:gd name="connsiteX3034" fmla="*/ 2130909 w 3735018"/>
                    <a:gd name="connsiteY3034" fmla="*/ 4526294 h 4531307"/>
                    <a:gd name="connsiteX3035" fmla="*/ 2130909 w 3735018"/>
                    <a:gd name="connsiteY3035" fmla="*/ 4526294 h 4531307"/>
                    <a:gd name="connsiteX3036" fmla="*/ 2135400 w 3735018"/>
                    <a:gd name="connsiteY3036" fmla="*/ 4523419 h 4531307"/>
                    <a:gd name="connsiteX3037" fmla="*/ 2135400 w 3735018"/>
                    <a:gd name="connsiteY3037" fmla="*/ 4523419 h 4531307"/>
                    <a:gd name="connsiteX3038" fmla="*/ 2152469 w 3735018"/>
                    <a:gd name="connsiteY3038" fmla="*/ 4502577 h 4531307"/>
                    <a:gd name="connsiteX3039" fmla="*/ 2152469 w 3735018"/>
                    <a:gd name="connsiteY3039" fmla="*/ 4502577 h 4531307"/>
                    <a:gd name="connsiteX3040" fmla="*/ 2146001 w 3735018"/>
                    <a:gd name="connsiteY3040" fmla="*/ 4506350 h 4531307"/>
                    <a:gd name="connsiteX3041" fmla="*/ 2146001 w 3735018"/>
                    <a:gd name="connsiteY3041" fmla="*/ 4506350 h 4531307"/>
                    <a:gd name="connsiteX3042" fmla="*/ 2112941 w 3735018"/>
                    <a:gd name="connsiteY3042" fmla="*/ 4490001 h 4531307"/>
                    <a:gd name="connsiteX3043" fmla="*/ 2112941 w 3735018"/>
                    <a:gd name="connsiteY3043" fmla="*/ 4491079 h 4531307"/>
                    <a:gd name="connsiteX3044" fmla="*/ 2113121 w 3735018"/>
                    <a:gd name="connsiteY3044" fmla="*/ 4493954 h 4531307"/>
                    <a:gd name="connsiteX3045" fmla="*/ 2113121 w 3735018"/>
                    <a:gd name="connsiteY3045" fmla="*/ 4493954 h 4531307"/>
                    <a:gd name="connsiteX3046" fmla="*/ 2116715 w 3735018"/>
                    <a:gd name="connsiteY3046" fmla="*/ 4491618 h 4531307"/>
                    <a:gd name="connsiteX3047" fmla="*/ 2116715 w 3735018"/>
                    <a:gd name="connsiteY3047" fmla="*/ 4491618 h 4531307"/>
                    <a:gd name="connsiteX3048" fmla="*/ 2133424 w 3735018"/>
                    <a:gd name="connsiteY3048" fmla="*/ 4481915 h 4531307"/>
                    <a:gd name="connsiteX3049" fmla="*/ 2133424 w 3735018"/>
                    <a:gd name="connsiteY3049" fmla="*/ 4481915 h 4531307"/>
                    <a:gd name="connsiteX3050" fmla="*/ 2140431 w 3735018"/>
                    <a:gd name="connsiteY3050" fmla="*/ 4481017 h 4531307"/>
                    <a:gd name="connsiteX3051" fmla="*/ 2140431 w 3735018"/>
                    <a:gd name="connsiteY3051" fmla="*/ 4481017 h 4531307"/>
                    <a:gd name="connsiteX3052" fmla="*/ 2156602 w 3735018"/>
                    <a:gd name="connsiteY3052" fmla="*/ 4488923 h 4531307"/>
                    <a:gd name="connsiteX3053" fmla="*/ 2156602 w 3735018"/>
                    <a:gd name="connsiteY3053" fmla="*/ 4488923 h 4531307"/>
                    <a:gd name="connsiteX3054" fmla="*/ 2159476 w 3735018"/>
                    <a:gd name="connsiteY3054" fmla="*/ 4493594 h 4531307"/>
                    <a:gd name="connsiteX3055" fmla="*/ 2159476 w 3735018"/>
                    <a:gd name="connsiteY3055" fmla="*/ 4493594 h 4531307"/>
                    <a:gd name="connsiteX3056" fmla="*/ 2172952 w 3735018"/>
                    <a:gd name="connsiteY3056" fmla="*/ 4488024 h 4531307"/>
                    <a:gd name="connsiteX3057" fmla="*/ 2172952 w 3735018"/>
                    <a:gd name="connsiteY3057" fmla="*/ 4488024 h 4531307"/>
                    <a:gd name="connsiteX3058" fmla="*/ 2182474 w 3735018"/>
                    <a:gd name="connsiteY3058" fmla="*/ 4488563 h 4531307"/>
                    <a:gd name="connsiteX3059" fmla="*/ 2182474 w 3735018"/>
                    <a:gd name="connsiteY3059" fmla="*/ 4488563 h 4531307"/>
                    <a:gd name="connsiteX3060" fmla="*/ 2186248 w 3735018"/>
                    <a:gd name="connsiteY3060" fmla="*/ 4488383 h 4531307"/>
                    <a:gd name="connsiteX3061" fmla="*/ 2186248 w 3735018"/>
                    <a:gd name="connsiteY3061" fmla="*/ 4488383 h 4531307"/>
                    <a:gd name="connsiteX3062" fmla="*/ 2197208 w 3735018"/>
                    <a:gd name="connsiteY3062" fmla="*/ 4487485 h 4531307"/>
                    <a:gd name="connsiteX3063" fmla="*/ 2197208 w 3735018"/>
                    <a:gd name="connsiteY3063" fmla="*/ 4487485 h 4531307"/>
                    <a:gd name="connsiteX3064" fmla="*/ 2213378 w 3735018"/>
                    <a:gd name="connsiteY3064" fmla="*/ 4491618 h 4531307"/>
                    <a:gd name="connsiteX3065" fmla="*/ 2213378 w 3735018"/>
                    <a:gd name="connsiteY3065" fmla="*/ 4491618 h 4531307"/>
                    <a:gd name="connsiteX3066" fmla="*/ 2214995 w 3735018"/>
                    <a:gd name="connsiteY3066" fmla="*/ 4492516 h 4531307"/>
                    <a:gd name="connsiteX3067" fmla="*/ 2214995 w 3735018"/>
                    <a:gd name="connsiteY3067" fmla="*/ 4492516 h 4531307"/>
                    <a:gd name="connsiteX3068" fmla="*/ 2220745 w 3735018"/>
                    <a:gd name="connsiteY3068" fmla="*/ 4480118 h 4531307"/>
                    <a:gd name="connsiteX3069" fmla="*/ 2220745 w 3735018"/>
                    <a:gd name="connsiteY3069" fmla="*/ 4480118 h 4531307"/>
                    <a:gd name="connsiteX3070" fmla="*/ 2220745 w 3735018"/>
                    <a:gd name="connsiteY3070" fmla="*/ 4480118 h 4531307"/>
                    <a:gd name="connsiteX3071" fmla="*/ 2220745 w 3735018"/>
                    <a:gd name="connsiteY3071" fmla="*/ 4480118 h 4531307"/>
                    <a:gd name="connsiteX3072" fmla="*/ 2220745 w 3735018"/>
                    <a:gd name="connsiteY3072" fmla="*/ 4479759 h 4531307"/>
                    <a:gd name="connsiteX3073" fmla="*/ 2220745 w 3735018"/>
                    <a:gd name="connsiteY3073" fmla="*/ 4479759 h 4531307"/>
                    <a:gd name="connsiteX3074" fmla="*/ 2220745 w 3735018"/>
                    <a:gd name="connsiteY3074" fmla="*/ 4479759 h 4531307"/>
                    <a:gd name="connsiteX3075" fmla="*/ 2230088 w 3735018"/>
                    <a:gd name="connsiteY3075" fmla="*/ 4453887 h 4531307"/>
                    <a:gd name="connsiteX3076" fmla="*/ 2230088 w 3735018"/>
                    <a:gd name="connsiteY3076" fmla="*/ 4453887 h 4531307"/>
                    <a:gd name="connsiteX3077" fmla="*/ 2246797 w 3735018"/>
                    <a:gd name="connsiteY3077" fmla="*/ 4431428 h 4531307"/>
                    <a:gd name="connsiteX3078" fmla="*/ 2246797 w 3735018"/>
                    <a:gd name="connsiteY3078" fmla="*/ 4431428 h 4531307"/>
                    <a:gd name="connsiteX3079" fmla="*/ 2279857 w 3735018"/>
                    <a:gd name="connsiteY3079" fmla="*/ 4414898 h 4531307"/>
                    <a:gd name="connsiteX3080" fmla="*/ 2279857 w 3735018"/>
                    <a:gd name="connsiteY3080" fmla="*/ 4414898 h 4531307"/>
                    <a:gd name="connsiteX3081" fmla="*/ 2306448 w 3735018"/>
                    <a:gd name="connsiteY3081" fmla="*/ 4392439 h 4531307"/>
                    <a:gd name="connsiteX3082" fmla="*/ 2306448 w 3735018"/>
                    <a:gd name="connsiteY3082" fmla="*/ 4392439 h 4531307"/>
                    <a:gd name="connsiteX3083" fmla="*/ 2354600 w 3735018"/>
                    <a:gd name="connsiteY3083" fmla="*/ 4366925 h 4531307"/>
                    <a:gd name="connsiteX3084" fmla="*/ 2354600 w 3735018"/>
                    <a:gd name="connsiteY3084" fmla="*/ 4366925 h 4531307"/>
                    <a:gd name="connsiteX3085" fmla="*/ 2374005 w 3735018"/>
                    <a:gd name="connsiteY3085" fmla="*/ 4348958 h 4531307"/>
                    <a:gd name="connsiteX3086" fmla="*/ 2374005 w 3735018"/>
                    <a:gd name="connsiteY3086" fmla="*/ 4348958 h 4531307"/>
                    <a:gd name="connsiteX3087" fmla="*/ 2382270 w 3735018"/>
                    <a:gd name="connsiteY3087" fmla="*/ 4338178 h 4531307"/>
                    <a:gd name="connsiteX3088" fmla="*/ 2382270 w 3735018"/>
                    <a:gd name="connsiteY3088" fmla="*/ 4338178 h 4531307"/>
                    <a:gd name="connsiteX3089" fmla="*/ 2381192 w 3735018"/>
                    <a:gd name="connsiteY3089" fmla="*/ 4335662 h 4531307"/>
                    <a:gd name="connsiteX3090" fmla="*/ 2381192 w 3735018"/>
                    <a:gd name="connsiteY3090" fmla="*/ 4335662 h 4531307"/>
                    <a:gd name="connsiteX3091" fmla="*/ 2367896 w 3735018"/>
                    <a:gd name="connsiteY3091" fmla="*/ 4313203 h 4531307"/>
                    <a:gd name="connsiteX3092" fmla="*/ 2367896 w 3735018"/>
                    <a:gd name="connsiteY3092" fmla="*/ 4313203 h 4531307"/>
                    <a:gd name="connsiteX3093" fmla="*/ 2366459 w 3735018"/>
                    <a:gd name="connsiteY3093" fmla="*/ 4306376 h 4531307"/>
                    <a:gd name="connsiteX3094" fmla="*/ 2366459 w 3735018"/>
                    <a:gd name="connsiteY3094" fmla="*/ 4306376 h 4531307"/>
                    <a:gd name="connsiteX3095" fmla="*/ 2386582 w 3735018"/>
                    <a:gd name="connsiteY3095" fmla="*/ 4274574 h 4531307"/>
                    <a:gd name="connsiteX3096" fmla="*/ 2386582 w 3735018"/>
                    <a:gd name="connsiteY3096" fmla="*/ 4274574 h 4531307"/>
                    <a:gd name="connsiteX3097" fmla="*/ 2440124 w 3735018"/>
                    <a:gd name="connsiteY3097" fmla="*/ 4256607 h 4531307"/>
                    <a:gd name="connsiteX3098" fmla="*/ 2440124 w 3735018"/>
                    <a:gd name="connsiteY3098" fmla="*/ 4256607 h 4531307"/>
                    <a:gd name="connsiteX3099" fmla="*/ 2469231 w 3735018"/>
                    <a:gd name="connsiteY3099" fmla="*/ 4217618 h 4531307"/>
                    <a:gd name="connsiteX3100" fmla="*/ 2469231 w 3735018"/>
                    <a:gd name="connsiteY3100" fmla="*/ 4217618 h 4531307"/>
                    <a:gd name="connsiteX3101" fmla="*/ 2496541 w 3735018"/>
                    <a:gd name="connsiteY3101" fmla="*/ 4196596 h 4531307"/>
                    <a:gd name="connsiteX3102" fmla="*/ 2496541 w 3735018"/>
                    <a:gd name="connsiteY3102" fmla="*/ 4196596 h 4531307"/>
                    <a:gd name="connsiteX3103" fmla="*/ 2500853 w 3735018"/>
                    <a:gd name="connsiteY3103" fmla="*/ 4193901 h 4531307"/>
                    <a:gd name="connsiteX3104" fmla="*/ 2500853 w 3735018"/>
                    <a:gd name="connsiteY3104" fmla="*/ 4193901 h 4531307"/>
                    <a:gd name="connsiteX3105" fmla="*/ 2499057 w 3735018"/>
                    <a:gd name="connsiteY3105" fmla="*/ 4187792 h 4531307"/>
                    <a:gd name="connsiteX3106" fmla="*/ 2499057 w 3735018"/>
                    <a:gd name="connsiteY3106" fmla="*/ 4187792 h 4531307"/>
                    <a:gd name="connsiteX3107" fmla="*/ 2498338 w 3735018"/>
                    <a:gd name="connsiteY3107" fmla="*/ 4183840 h 4531307"/>
                    <a:gd name="connsiteX3108" fmla="*/ 2498338 w 3735018"/>
                    <a:gd name="connsiteY3108" fmla="*/ 4183840 h 4531307"/>
                    <a:gd name="connsiteX3109" fmla="*/ 2504626 w 3735018"/>
                    <a:gd name="connsiteY3109" fmla="*/ 4177012 h 4531307"/>
                    <a:gd name="connsiteX3110" fmla="*/ 2504626 w 3735018"/>
                    <a:gd name="connsiteY3110" fmla="*/ 4177012 h 4531307"/>
                    <a:gd name="connsiteX3111" fmla="*/ 2511454 w 3735018"/>
                    <a:gd name="connsiteY3111" fmla="*/ 4181324 h 4531307"/>
                    <a:gd name="connsiteX3112" fmla="*/ 2511454 w 3735018"/>
                    <a:gd name="connsiteY3112" fmla="*/ 4181324 h 4531307"/>
                    <a:gd name="connsiteX3113" fmla="*/ 2517922 w 3735018"/>
                    <a:gd name="connsiteY3113" fmla="*/ 4184199 h 4531307"/>
                    <a:gd name="connsiteX3114" fmla="*/ 2517922 w 3735018"/>
                    <a:gd name="connsiteY3114" fmla="*/ 4184199 h 4531307"/>
                    <a:gd name="connsiteX3115" fmla="*/ 2526906 w 3735018"/>
                    <a:gd name="connsiteY3115" fmla="*/ 4182941 h 4531307"/>
                    <a:gd name="connsiteX3116" fmla="*/ 2526906 w 3735018"/>
                    <a:gd name="connsiteY3116" fmla="*/ 4182941 h 4531307"/>
                    <a:gd name="connsiteX3117" fmla="*/ 2534631 w 3735018"/>
                    <a:gd name="connsiteY3117" fmla="*/ 4177551 h 4531307"/>
                    <a:gd name="connsiteX3118" fmla="*/ 2534631 w 3735018"/>
                    <a:gd name="connsiteY3118" fmla="*/ 4177551 h 4531307"/>
                    <a:gd name="connsiteX3119" fmla="*/ 2533194 w 3735018"/>
                    <a:gd name="connsiteY3119" fmla="*/ 4172520 h 4531307"/>
                    <a:gd name="connsiteX3120" fmla="*/ 2533194 w 3735018"/>
                    <a:gd name="connsiteY3120" fmla="*/ 4172520 h 4531307"/>
                    <a:gd name="connsiteX3121" fmla="*/ 2531217 w 3735018"/>
                    <a:gd name="connsiteY3121" fmla="*/ 4169106 h 4531307"/>
                    <a:gd name="connsiteX3122" fmla="*/ 2531217 w 3735018"/>
                    <a:gd name="connsiteY3122" fmla="*/ 4169106 h 4531307"/>
                    <a:gd name="connsiteX3123" fmla="*/ 2526726 w 3735018"/>
                    <a:gd name="connsiteY3123" fmla="*/ 4171442 h 4531307"/>
                    <a:gd name="connsiteX3124" fmla="*/ 2526726 w 3735018"/>
                    <a:gd name="connsiteY3124" fmla="*/ 4171442 h 4531307"/>
                    <a:gd name="connsiteX3125" fmla="*/ 2521516 w 3735018"/>
                    <a:gd name="connsiteY3125" fmla="*/ 4173418 h 4531307"/>
                    <a:gd name="connsiteX3126" fmla="*/ 2521516 w 3735018"/>
                    <a:gd name="connsiteY3126" fmla="*/ 4173418 h 4531307"/>
                    <a:gd name="connsiteX3127" fmla="*/ 2514508 w 3735018"/>
                    <a:gd name="connsiteY3127" fmla="*/ 4162638 h 4531307"/>
                    <a:gd name="connsiteX3128" fmla="*/ 2514508 w 3735018"/>
                    <a:gd name="connsiteY3128" fmla="*/ 4162638 h 4531307"/>
                    <a:gd name="connsiteX3129" fmla="*/ 2514867 w 3735018"/>
                    <a:gd name="connsiteY3129" fmla="*/ 4158506 h 4531307"/>
                    <a:gd name="connsiteX3130" fmla="*/ 2514867 w 3735018"/>
                    <a:gd name="connsiteY3130" fmla="*/ 4158506 h 4531307"/>
                    <a:gd name="connsiteX3131" fmla="*/ 2526726 w 3735018"/>
                    <a:gd name="connsiteY3131" fmla="*/ 4120954 h 4531307"/>
                    <a:gd name="connsiteX3132" fmla="*/ 2526726 w 3735018"/>
                    <a:gd name="connsiteY3132" fmla="*/ 4120954 h 4531307"/>
                    <a:gd name="connsiteX3133" fmla="*/ 2533913 w 3735018"/>
                    <a:gd name="connsiteY3133" fmla="*/ 4116104 h 4531307"/>
                    <a:gd name="connsiteX3134" fmla="*/ 2533913 w 3735018"/>
                    <a:gd name="connsiteY3134" fmla="*/ 4116104 h 4531307"/>
                    <a:gd name="connsiteX3135" fmla="*/ 2573620 w 3735018"/>
                    <a:gd name="connsiteY3135" fmla="*/ 4125626 h 4531307"/>
                    <a:gd name="connsiteX3136" fmla="*/ 2573620 w 3735018"/>
                    <a:gd name="connsiteY3136" fmla="*/ 4125626 h 4531307"/>
                    <a:gd name="connsiteX3137" fmla="*/ 2574159 w 3735018"/>
                    <a:gd name="connsiteY3137" fmla="*/ 4125626 h 4531307"/>
                    <a:gd name="connsiteX3138" fmla="*/ 2574159 w 3735018"/>
                    <a:gd name="connsiteY3138" fmla="*/ 4125626 h 4531307"/>
                    <a:gd name="connsiteX3139" fmla="*/ 2591408 w 3735018"/>
                    <a:gd name="connsiteY3139" fmla="*/ 4127063 h 4531307"/>
                    <a:gd name="connsiteX3140" fmla="*/ 2591408 w 3735018"/>
                    <a:gd name="connsiteY3140" fmla="*/ 4127063 h 4531307"/>
                    <a:gd name="connsiteX3141" fmla="*/ 2595540 w 3735018"/>
                    <a:gd name="connsiteY3141" fmla="*/ 4122751 h 4531307"/>
                    <a:gd name="connsiteX3142" fmla="*/ 2595540 w 3735018"/>
                    <a:gd name="connsiteY3142" fmla="*/ 4122751 h 4531307"/>
                    <a:gd name="connsiteX3143" fmla="*/ 2609914 w 3735018"/>
                    <a:gd name="connsiteY3143" fmla="*/ 4096160 h 4531307"/>
                    <a:gd name="connsiteX3144" fmla="*/ 2609914 w 3735018"/>
                    <a:gd name="connsiteY3144" fmla="*/ 4096160 h 4531307"/>
                    <a:gd name="connsiteX3145" fmla="*/ 2621413 w 3735018"/>
                    <a:gd name="connsiteY3145" fmla="*/ 4068850 h 4531307"/>
                    <a:gd name="connsiteX3146" fmla="*/ 2621413 w 3735018"/>
                    <a:gd name="connsiteY3146" fmla="*/ 4068850 h 4531307"/>
                    <a:gd name="connsiteX3147" fmla="*/ 2631475 w 3735018"/>
                    <a:gd name="connsiteY3147" fmla="*/ 4058608 h 4531307"/>
                    <a:gd name="connsiteX3148" fmla="*/ 2631475 w 3735018"/>
                    <a:gd name="connsiteY3148" fmla="*/ 4058608 h 4531307"/>
                    <a:gd name="connsiteX3149" fmla="*/ 2643512 w 3735018"/>
                    <a:gd name="connsiteY3149" fmla="*/ 4063459 h 4531307"/>
                    <a:gd name="connsiteX3150" fmla="*/ 2643512 w 3735018"/>
                    <a:gd name="connsiteY3150" fmla="*/ 4063459 h 4531307"/>
                    <a:gd name="connsiteX3151" fmla="*/ 2659863 w 3735018"/>
                    <a:gd name="connsiteY3151" fmla="*/ 4065975 h 4531307"/>
                    <a:gd name="connsiteX3152" fmla="*/ 2659863 w 3735018"/>
                    <a:gd name="connsiteY3152" fmla="*/ 4065975 h 4531307"/>
                    <a:gd name="connsiteX3153" fmla="*/ 2674416 w 3735018"/>
                    <a:gd name="connsiteY3153" fmla="*/ 4065795 h 4531307"/>
                    <a:gd name="connsiteX3154" fmla="*/ 2674416 w 3735018"/>
                    <a:gd name="connsiteY3154" fmla="*/ 4065795 h 4531307"/>
                    <a:gd name="connsiteX3155" fmla="*/ 2678189 w 3735018"/>
                    <a:gd name="connsiteY3155" fmla="*/ 4065975 h 4531307"/>
                    <a:gd name="connsiteX3156" fmla="*/ 2678189 w 3735018"/>
                    <a:gd name="connsiteY3156" fmla="*/ 4065975 h 4531307"/>
                    <a:gd name="connsiteX3157" fmla="*/ 2732450 w 3735018"/>
                    <a:gd name="connsiteY3157" fmla="*/ 4056452 h 4531307"/>
                    <a:gd name="connsiteX3158" fmla="*/ 2732450 w 3735018"/>
                    <a:gd name="connsiteY3158" fmla="*/ 4056452 h 4531307"/>
                    <a:gd name="connsiteX3159" fmla="*/ 2791562 w 3735018"/>
                    <a:gd name="connsiteY3159" fmla="*/ 4009738 h 4531307"/>
                    <a:gd name="connsiteX3160" fmla="*/ 2791562 w 3735018"/>
                    <a:gd name="connsiteY3160" fmla="*/ 4009738 h 4531307"/>
                    <a:gd name="connsiteX3161" fmla="*/ 2799827 w 3735018"/>
                    <a:gd name="connsiteY3161" fmla="*/ 3990153 h 4531307"/>
                    <a:gd name="connsiteX3162" fmla="*/ 2799827 w 3735018"/>
                    <a:gd name="connsiteY3162" fmla="*/ 3990153 h 4531307"/>
                    <a:gd name="connsiteX3163" fmla="*/ 2797850 w 3735018"/>
                    <a:gd name="connsiteY3163" fmla="*/ 3984045 h 4531307"/>
                    <a:gd name="connsiteX3164" fmla="*/ 2797850 w 3735018"/>
                    <a:gd name="connsiteY3164" fmla="*/ 3984045 h 4531307"/>
                    <a:gd name="connsiteX3165" fmla="*/ 2793718 w 3735018"/>
                    <a:gd name="connsiteY3165" fmla="*/ 3969850 h 4531307"/>
                    <a:gd name="connsiteX3166" fmla="*/ 2793718 w 3735018"/>
                    <a:gd name="connsiteY3166" fmla="*/ 3969850 h 4531307"/>
                    <a:gd name="connsiteX3167" fmla="*/ 2799288 w 3735018"/>
                    <a:gd name="connsiteY3167" fmla="*/ 3957633 h 4531307"/>
                    <a:gd name="connsiteX3168" fmla="*/ 2799288 w 3735018"/>
                    <a:gd name="connsiteY3168" fmla="*/ 3957633 h 4531307"/>
                    <a:gd name="connsiteX3169" fmla="*/ 2806295 w 3735018"/>
                    <a:gd name="connsiteY3169" fmla="*/ 3945595 h 4531307"/>
                    <a:gd name="connsiteX3170" fmla="*/ 2806295 w 3735018"/>
                    <a:gd name="connsiteY3170" fmla="*/ 3945595 h 4531307"/>
                    <a:gd name="connsiteX3171" fmla="*/ 2805397 w 3735018"/>
                    <a:gd name="connsiteY3171" fmla="*/ 3940923 h 4531307"/>
                    <a:gd name="connsiteX3172" fmla="*/ 2805397 w 3735018"/>
                    <a:gd name="connsiteY3172" fmla="*/ 3940923 h 4531307"/>
                    <a:gd name="connsiteX3173" fmla="*/ 2802702 w 3735018"/>
                    <a:gd name="connsiteY3173" fmla="*/ 3908582 h 4531307"/>
                    <a:gd name="connsiteX3174" fmla="*/ 2802702 w 3735018"/>
                    <a:gd name="connsiteY3174" fmla="*/ 3908582 h 4531307"/>
                    <a:gd name="connsiteX3175" fmla="*/ 2801624 w 3735018"/>
                    <a:gd name="connsiteY3175" fmla="*/ 3895107 h 4531307"/>
                    <a:gd name="connsiteX3176" fmla="*/ 2801624 w 3735018"/>
                    <a:gd name="connsiteY3176" fmla="*/ 3895107 h 4531307"/>
                    <a:gd name="connsiteX3177" fmla="*/ 2807194 w 3735018"/>
                    <a:gd name="connsiteY3177" fmla="*/ 3884147 h 4531307"/>
                    <a:gd name="connsiteX3178" fmla="*/ 2807194 w 3735018"/>
                    <a:gd name="connsiteY3178" fmla="*/ 3884147 h 4531307"/>
                    <a:gd name="connsiteX3179" fmla="*/ 2815279 w 3735018"/>
                    <a:gd name="connsiteY3179" fmla="*/ 3878218 h 4531307"/>
                    <a:gd name="connsiteX3180" fmla="*/ 2815279 w 3735018"/>
                    <a:gd name="connsiteY3180" fmla="*/ 3878218 h 4531307"/>
                    <a:gd name="connsiteX3181" fmla="*/ 2819231 w 3735018"/>
                    <a:gd name="connsiteY3181" fmla="*/ 3883967 h 4531307"/>
                    <a:gd name="connsiteX3182" fmla="*/ 2819231 w 3735018"/>
                    <a:gd name="connsiteY3182" fmla="*/ 3883967 h 4531307"/>
                    <a:gd name="connsiteX3183" fmla="*/ 2818333 w 3735018"/>
                    <a:gd name="connsiteY3183" fmla="*/ 3892771 h 4531307"/>
                    <a:gd name="connsiteX3184" fmla="*/ 2818333 w 3735018"/>
                    <a:gd name="connsiteY3184" fmla="*/ 3892771 h 4531307"/>
                    <a:gd name="connsiteX3185" fmla="*/ 2818333 w 3735018"/>
                    <a:gd name="connsiteY3185" fmla="*/ 3893131 h 4531307"/>
                    <a:gd name="connsiteX3186" fmla="*/ 2817974 w 3735018"/>
                    <a:gd name="connsiteY3186" fmla="*/ 3900138 h 4531307"/>
                    <a:gd name="connsiteX3187" fmla="*/ 2817974 w 3735018"/>
                    <a:gd name="connsiteY3187" fmla="*/ 3900138 h 4531307"/>
                    <a:gd name="connsiteX3188" fmla="*/ 2823903 w 3735018"/>
                    <a:gd name="connsiteY3188" fmla="*/ 3908941 h 4531307"/>
                    <a:gd name="connsiteX3189" fmla="*/ 2823903 w 3735018"/>
                    <a:gd name="connsiteY3189" fmla="*/ 3908941 h 4531307"/>
                    <a:gd name="connsiteX3190" fmla="*/ 2858939 w 3735018"/>
                    <a:gd name="connsiteY3190" fmla="*/ 3932479 h 4531307"/>
                    <a:gd name="connsiteX3191" fmla="*/ 2858939 w 3735018"/>
                    <a:gd name="connsiteY3191" fmla="*/ 3932479 h 4531307"/>
                    <a:gd name="connsiteX3192" fmla="*/ 2873133 w 3735018"/>
                    <a:gd name="connsiteY3192" fmla="*/ 3935174 h 4531307"/>
                    <a:gd name="connsiteX3193" fmla="*/ 2873133 w 3735018"/>
                    <a:gd name="connsiteY3193" fmla="*/ 3935174 h 4531307"/>
                    <a:gd name="connsiteX3194" fmla="*/ 2900803 w 3735018"/>
                    <a:gd name="connsiteY3194" fmla="*/ 3922597 h 4531307"/>
                    <a:gd name="connsiteX3195" fmla="*/ 2900803 w 3735018"/>
                    <a:gd name="connsiteY3195" fmla="*/ 3922597 h 4531307"/>
                    <a:gd name="connsiteX3196" fmla="*/ 2953446 w 3735018"/>
                    <a:gd name="connsiteY3196" fmla="*/ 3885225 h 4531307"/>
                    <a:gd name="connsiteX3197" fmla="*/ 2953446 w 3735018"/>
                    <a:gd name="connsiteY3197" fmla="*/ 3885225 h 4531307"/>
                    <a:gd name="connsiteX3198" fmla="*/ 2980757 w 3735018"/>
                    <a:gd name="connsiteY3198" fmla="*/ 3835096 h 4531307"/>
                    <a:gd name="connsiteX3199" fmla="*/ 2980757 w 3735018"/>
                    <a:gd name="connsiteY3199" fmla="*/ 3835096 h 4531307"/>
                    <a:gd name="connsiteX3200" fmla="*/ 3003934 w 3735018"/>
                    <a:gd name="connsiteY3200" fmla="*/ 3815512 h 4531307"/>
                    <a:gd name="connsiteX3201" fmla="*/ 3003934 w 3735018"/>
                    <a:gd name="connsiteY3201" fmla="*/ 3815512 h 4531307"/>
                    <a:gd name="connsiteX3202" fmla="*/ 3028729 w 3735018"/>
                    <a:gd name="connsiteY3202" fmla="*/ 3779578 h 4531307"/>
                    <a:gd name="connsiteX3203" fmla="*/ 3028729 w 3735018"/>
                    <a:gd name="connsiteY3203" fmla="*/ 3779578 h 4531307"/>
                    <a:gd name="connsiteX3204" fmla="*/ 3044360 w 3735018"/>
                    <a:gd name="connsiteY3204" fmla="*/ 3773109 h 4531307"/>
                    <a:gd name="connsiteX3205" fmla="*/ 3044360 w 3735018"/>
                    <a:gd name="connsiteY3205" fmla="*/ 3773109 h 4531307"/>
                    <a:gd name="connsiteX3206" fmla="*/ 3051368 w 3735018"/>
                    <a:gd name="connsiteY3206" fmla="*/ 3780117 h 4531307"/>
                    <a:gd name="connsiteX3207" fmla="*/ 3051368 w 3735018"/>
                    <a:gd name="connsiteY3207" fmla="*/ 3780117 h 4531307"/>
                    <a:gd name="connsiteX3208" fmla="*/ 3051188 w 3735018"/>
                    <a:gd name="connsiteY3208" fmla="*/ 3782093 h 4531307"/>
                    <a:gd name="connsiteX3209" fmla="*/ 3051188 w 3735018"/>
                    <a:gd name="connsiteY3209" fmla="*/ 3782093 h 4531307"/>
                    <a:gd name="connsiteX3210" fmla="*/ 3029628 w 3735018"/>
                    <a:gd name="connsiteY3210" fmla="*/ 3813895 h 4531307"/>
                    <a:gd name="connsiteX3211" fmla="*/ 3029628 w 3735018"/>
                    <a:gd name="connsiteY3211" fmla="*/ 3813895 h 4531307"/>
                    <a:gd name="connsiteX3212" fmla="*/ 2999083 w 3735018"/>
                    <a:gd name="connsiteY3212" fmla="*/ 3836893 h 4531307"/>
                    <a:gd name="connsiteX3213" fmla="*/ 2999083 w 3735018"/>
                    <a:gd name="connsiteY3213" fmla="*/ 3836893 h 4531307"/>
                    <a:gd name="connsiteX3214" fmla="*/ 3000700 w 3735018"/>
                    <a:gd name="connsiteY3214" fmla="*/ 3836354 h 4531307"/>
                    <a:gd name="connsiteX3215" fmla="*/ 3000700 w 3735018"/>
                    <a:gd name="connsiteY3215" fmla="*/ 3836354 h 4531307"/>
                    <a:gd name="connsiteX3216" fmla="*/ 3030346 w 3735018"/>
                    <a:gd name="connsiteY3216" fmla="*/ 3821980 h 4531307"/>
                    <a:gd name="connsiteX3217" fmla="*/ 3030346 w 3735018"/>
                    <a:gd name="connsiteY3217" fmla="*/ 3821980 h 4531307"/>
                    <a:gd name="connsiteX3218" fmla="*/ 3058375 w 3735018"/>
                    <a:gd name="connsiteY3218" fmla="*/ 3784250 h 4531307"/>
                    <a:gd name="connsiteX3219" fmla="*/ 3058375 w 3735018"/>
                    <a:gd name="connsiteY3219" fmla="*/ 3784250 h 4531307"/>
                    <a:gd name="connsiteX3220" fmla="*/ 3087841 w 3735018"/>
                    <a:gd name="connsiteY3220" fmla="*/ 3743643 h 4531307"/>
                    <a:gd name="connsiteX3221" fmla="*/ 3087841 w 3735018"/>
                    <a:gd name="connsiteY3221" fmla="*/ 3743643 h 4531307"/>
                    <a:gd name="connsiteX3222" fmla="*/ 3128087 w 3735018"/>
                    <a:gd name="connsiteY3222" fmla="*/ 3700343 h 4531307"/>
                    <a:gd name="connsiteX3223" fmla="*/ 3128087 w 3735018"/>
                    <a:gd name="connsiteY3223" fmla="*/ 3700343 h 4531307"/>
                    <a:gd name="connsiteX3224" fmla="*/ 3146055 w 3735018"/>
                    <a:gd name="connsiteY3224" fmla="*/ 3669259 h 4531307"/>
                    <a:gd name="connsiteX3225" fmla="*/ 3146055 w 3735018"/>
                    <a:gd name="connsiteY3225" fmla="*/ 3669259 h 4531307"/>
                    <a:gd name="connsiteX3226" fmla="*/ 3157015 w 3735018"/>
                    <a:gd name="connsiteY3226" fmla="*/ 3639074 h 4531307"/>
                    <a:gd name="connsiteX3227" fmla="*/ 3157015 w 3735018"/>
                    <a:gd name="connsiteY3227" fmla="*/ 3639074 h 4531307"/>
                    <a:gd name="connsiteX3228" fmla="*/ 3174982 w 3735018"/>
                    <a:gd name="connsiteY3228" fmla="*/ 3598468 h 4531307"/>
                    <a:gd name="connsiteX3229" fmla="*/ 3174982 w 3735018"/>
                    <a:gd name="connsiteY3229" fmla="*/ 3598468 h 4531307"/>
                    <a:gd name="connsiteX3230" fmla="*/ 3196183 w 3735018"/>
                    <a:gd name="connsiteY3230" fmla="*/ 3584993 h 4531307"/>
                    <a:gd name="connsiteX3231" fmla="*/ 3196183 w 3735018"/>
                    <a:gd name="connsiteY3231" fmla="*/ 3584993 h 4531307"/>
                    <a:gd name="connsiteX3232" fmla="*/ 3233914 w 3735018"/>
                    <a:gd name="connsiteY3232" fmla="*/ 3553191 h 4531307"/>
                    <a:gd name="connsiteX3233" fmla="*/ 3233914 w 3735018"/>
                    <a:gd name="connsiteY3233" fmla="*/ 3553191 h 4531307"/>
                    <a:gd name="connsiteX3234" fmla="*/ 3293027 w 3735018"/>
                    <a:gd name="connsiteY3234" fmla="*/ 3521210 h 4531307"/>
                    <a:gd name="connsiteX3235" fmla="*/ 3293027 w 3735018"/>
                    <a:gd name="connsiteY3235" fmla="*/ 3521210 h 4531307"/>
                    <a:gd name="connsiteX3236" fmla="*/ 3310095 w 3735018"/>
                    <a:gd name="connsiteY3236" fmla="*/ 3503961 h 4531307"/>
                    <a:gd name="connsiteX3237" fmla="*/ 3310095 w 3735018"/>
                    <a:gd name="connsiteY3237" fmla="*/ 3503961 h 4531307"/>
                    <a:gd name="connsiteX3238" fmla="*/ 3318181 w 3735018"/>
                    <a:gd name="connsiteY3238" fmla="*/ 3501086 h 4531307"/>
                    <a:gd name="connsiteX3239" fmla="*/ 3318181 w 3735018"/>
                    <a:gd name="connsiteY3239" fmla="*/ 3501086 h 4531307"/>
                    <a:gd name="connsiteX3240" fmla="*/ 3325367 w 3735018"/>
                    <a:gd name="connsiteY3240" fmla="*/ 3504320 h 4531307"/>
                    <a:gd name="connsiteX3241" fmla="*/ 3325367 w 3735018"/>
                    <a:gd name="connsiteY3241" fmla="*/ 3504320 h 4531307"/>
                    <a:gd name="connsiteX3242" fmla="*/ 3327523 w 3735018"/>
                    <a:gd name="connsiteY3242" fmla="*/ 3506117 h 4531307"/>
                    <a:gd name="connsiteX3243" fmla="*/ 3327523 w 3735018"/>
                    <a:gd name="connsiteY3243" fmla="*/ 3506117 h 4531307"/>
                    <a:gd name="connsiteX3244" fmla="*/ 3332913 w 3735018"/>
                    <a:gd name="connsiteY3244" fmla="*/ 3507914 h 4531307"/>
                    <a:gd name="connsiteX3245" fmla="*/ 3332913 w 3735018"/>
                    <a:gd name="connsiteY3245" fmla="*/ 3507914 h 4531307"/>
                    <a:gd name="connsiteX3246" fmla="*/ 3337765 w 3735018"/>
                    <a:gd name="connsiteY3246" fmla="*/ 3506656 h 4531307"/>
                    <a:gd name="connsiteX3247" fmla="*/ 3337765 w 3735018"/>
                    <a:gd name="connsiteY3247" fmla="*/ 3506656 h 4531307"/>
                    <a:gd name="connsiteX3248" fmla="*/ 3348185 w 3735018"/>
                    <a:gd name="connsiteY3248" fmla="*/ 3503242 h 4531307"/>
                    <a:gd name="connsiteX3249" fmla="*/ 3348185 w 3735018"/>
                    <a:gd name="connsiteY3249" fmla="*/ 3503242 h 4531307"/>
                    <a:gd name="connsiteX3250" fmla="*/ 3366512 w 3735018"/>
                    <a:gd name="connsiteY3250" fmla="*/ 3507734 h 4531307"/>
                    <a:gd name="connsiteX3251" fmla="*/ 3366512 w 3735018"/>
                    <a:gd name="connsiteY3251" fmla="*/ 3507734 h 4531307"/>
                    <a:gd name="connsiteX3252" fmla="*/ 3368129 w 3735018"/>
                    <a:gd name="connsiteY3252" fmla="*/ 3508093 h 4531307"/>
                    <a:gd name="connsiteX3253" fmla="*/ 3368129 w 3735018"/>
                    <a:gd name="connsiteY3253" fmla="*/ 3508093 h 4531307"/>
                    <a:gd name="connsiteX3254" fmla="*/ 3370285 w 3735018"/>
                    <a:gd name="connsiteY3254" fmla="*/ 3505578 h 4531307"/>
                    <a:gd name="connsiteX3255" fmla="*/ 3370285 w 3735018"/>
                    <a:gd name="connsiteY3255" fmla="*/ 3505578 h 4531307"/>
                    <a:gd name="connsiteX3256" fmla="*/ 3372261 w 3735018"/>
                    <a:gd name="connsiteY3256" fmla="*/ 3494798 h 4531307"/>
                    <a:gd name="connsiteX3257" fmla="*/ 3372261 w 3735018"/>
                    <a:gd name="connsiteY3257" fmla="*/ 3494798 h 4531307"/>
                    <a:gd name="connsiteX3258" fmla="*/ 3408196 w 3735018"/>
                    <a:gd name="connsiteY3258" fmla="*/ 3469824 h 4531307"/>
                    <a:gd name="connsiteX3259" fmla="*/ 3408196 w 3735018"/>
                    <a:gd name="connsiteY3259" fmla="*/ 3469824 h 4531307"/>
                    <a:gd name="connsiteX3260" fmla="*/ 3411610 w 3735018"/>
                    <a:gd name="connsiteY3260" fmla="*/ 3461379 h 4531307"/>
                    <a:gd name="connsiteX3261" fmla="*/ 3411610 w 3735018"/>
                    <a:gd name="connsiteY3261" fmla="*/ 3461379 h 4531307"/>
                    <a:gd name="connsiteX3262" fmla="*/ 3411250 w 3735018"/>
                    <a:gd name="connsiteY3262" fmla="*/ 3455989 h 4531307"/>
                    <a:gd name="connsiteX3263" fmla="*/ 3411250 w 3735018"/>
                    <a:gd name="connsiteY3263" fmla="*/ 3455989 h 4531307"/>
                    <a:gd name="connsiteX3264" fmla="*/ 3415922 w 3735018"/>
                    <a:gd name="connsiteY3264" fmla="*/ 3444490 h 4531307"/>
                    <a:gd name="connsiteX3265" fmla="*/ 3415922 w 3735018"/>
                    <a:gd name="connsiteY3265" fmla="*/ 3444490 h 4531307"/>
                    <a:gd name="connsiteX3266" fmla="*/ 3432452 w 3735018"/>
                    <a:gd name="connsiteY3266" fmla="*/ 3425085 h 4531307"/>
                    <a:gd name="connsiteX3267" fmla="*/ 3432452 w 3735018"/>
                    <a:gd name="connsiteY3267" fmla="*/ 3425085 h 4531307"/>
                    <a:gd name="connsiteX3268" fmla="*/ 3442873 w 3735018"/>
                    <a:gd name="connsiteY3268" fmla="*/ 3417180 h 4531307"/>
                    <a:gd name="connsiteX3269" fmla="*/ 3442873 w 3735018"/>
                    <a:gd name="connsiteY3269" fmla="*/ 3417180 h 4531307"/>
                    <a:gd name="connsiteX3270" fmla="*/ 3442873 w 3735018"/>
                    <a:gd name="connsiteY3270" fmla="*/ 3416281 h 4531307"/>
                    <a:gd name="connsiteX3271" fmla="*/ 3442873 w 3735018"/>
                    <a:gd name="connsiteY3271" fmla="*/ 3416281 h 4531307"/>
                    <a:gd name="connsiteX3272" fmla="*/ 3452395 w 3735018"/>
                    <a:gd name="connsiteY3272" fmla="*/ 3394002 h 4531307"/>
                    <a:gd name="connsiteX3273" fmla="*/ 3452395 w 3735018"/>
                    <a:gd name="connsiteY3273" fmla="*/ 3394002 h 4531307"/>
                    <a:gd name="connsiteX3274" fmla="*/ 3478807 w 3735018"/>
                    <a:gd name="connsiteY3274" fmla="*/ 3363098 h 4531307"/>
                    <a:gd name="connsiteX3275" fmla="*/ 3478807 w 3735018"/>
                    <a:gd name="connsiteY3275" fmla="*/ 3363098 h 4531307"/>
                    <a:gd name="connsiteX3276" fmla="*/ 3496595 w 3735018"/>
                    <a:gd name="connsiteY3276" fmla="*/ 3309556 h 4531307"/>
                    <a:gd name="connsiteX3277" fmla="*/ 3496595 w 3735018"/>
                    <a:gd name="connsiteY3277" fmla="*/ 3309556 h 4531307"/>
                    <a:gd name="connsiteX3278" fmla="*/ 3509172 w 3735018"/>
                    <a:gd name="connsiteY3278" fmla="*/ 3288535 h 4531307"/>
                    <a:gd name="connsiteX3279" fmla="*/ 3509172 w 3735018"/>
                    <a:gd name="connsiteY3279" fmla="*/ 3288535 h 4531307"/>
                    <a:gd name="connsiteX3280" fmla="*/ 3520491 w 3735018"/>
                    <a:gd name="connsiteY3280" fmla="*/ 3266615 h 4531307"/>
                    <a:gd name="connsiteX3281" fmla="*/ 3520491 w 3735018"/>
                    <a:gd name="connsiteY3281" fmla="*/ 3266615 h 4531307"/>
                    <a:gd name="connsiteX3282" fmla="*/ 3541513 w 3735018"/>
                    <a:gd name="connsiteY3282" fmla="*/ 3221158 h 4531307"/>
                    <a:gd name="connsiteX3283" fmla="*/ 3541513 w 3735018"/>
                    <a:gd name="connsiteY3283" fmla="*/ 3221158 h 4531307"/>
                    <a:gd name="connsiteX3284" fmla="*/ 3560917 w 3735018"/>
                    <a:gd name="connsiteY3284" fmla="*/ 3163303 h 4531307"/>
                    <a:gd name="connsiteX3285" fmla="*/ 3560917 w 3735018"/>
                    <a:gd name="connsiteY3285" fmla="*/ 3163303 h 4531307"/>
                    <a:gd name="connsiteX3286" fmla="*/ 3575291 w 3735018"/>
                    <a:gd name="connsiteY3286" fmla="*/ 3125931 h 4531307"/>
                    <a:gd name="connsiteX3287" fmla="*/ 3575291 w 3735018"/>
                    <a:gd name="connsiteY3287" fmla="*/ 3125931 h 4531307"/>
                    <a:gd name="connsiteX3288" fmla="*/ 3576189 w 3735018"/>
                    <a:gd name="connsiteY3288" fmla="*/ 3122159 h 4531307"/>
                    <a:gd name="connsiteX3289" fmla="*/ 3576189 w 3735018"/>
                    <a:gd name="connsiteY3289" fmla="*/ 3122159 h 4531307"/>
                    <a:gd name="connsiteX3290" fmla="*/ 3572775 w 3735018"/>
                    <a:gd name="connsiteY3290" fmla="*/ 3125931 h 4531307"/>
                    <a:gd name="connsiteX3291" fmla="*/ 3572775 w 3735018"/>
                    <a:gd name="connsiteY3291" fmla="*/ 3125931 h 4531307"/>
                    <a:gd name="connsiteX3292" fmla="*/ 3568284 w 3735018"/>
                    <a:gd name="connsiteY3292" fmla="*/ 3128267 h 4531307"/>
                    <a:gd name="connsiteX3293" fmla="*/ 3568284 w 3735018"/>
                    <a:gd name="connsiteY3293" fmla="*/ 3128267 h 4531307"/>
                    <a:gd name="connsiteX3294" fmla="*/ 3563612 w 3735018"/>
                    <a:gd name="connsiteY3294" fmla="*/ 3121979 h 4531307"/>
                    <a:gd name="connsiteX3295" fmla="*/ 3563612 w 3735018"/>
                    <a:gd name="connsiteY3295" fmla="*/ 3121979 h 4531307"/>
                    <a:gd name="connsiteX3296" fmla="*/ 3563253 w 3735018"/>
                    <a:gd name="connsiteY3296" fmla="*/ 3112636 h 4531307"/>
                    <a:gd name="connsiteX3297" fmla="*/ 3563253 w 3735018"/>
                    <a:gd name="connsiteY3297" fmla="*/ 3112636 h 4531307"/>
                    <a:gd name="connsiteX3298" fmla="*/ 3563253 w 3735018"/>
                    <a:gd name="connsiteY3298" fmla="*/ 3112097 h 4531307"/>
                    <a:gd name="connsiteX3299" fmla="*/ 3563253 w 3735018"/>
                    <a:gd name="connsiteY3299" fmla="*/ 3112097 h 4531307"/>
                    <a:gd name="connsiteX3300" fmla="*/ 3568284 w 3735018"/>
                    <a:gd name="connsiteY3300" fmla="*/ 3104191 h 4531307"/>
                    <a:gd name="connsiteX3301" fmla="*/ 3568284 w 3735018"/>
                    <a:gd name="connsiteY3301" fmla="*/ 3104191 h 4531307"/>
                    <a:gd name="connsiteX3302" fmla="*/ 3570260 w 3735018"/>
                    <a:gd name="connsiteY3302" fmla="*/ 3104371 h 4531307"/>
                    <a:gd name="connsiteX3303" fmla="*/ 3570260 w 3735018"/>
                    <a:gd name="connsiteY3303" fmla="*/ 3104371 h 4531307"/>
                    <a:gd name="connsiteX3304" fmla="*/ 3571877 w 3735018"/>
                    <a:gd name="connsiteY3304" fmla="*/ 3103652 h 4531307"/>
                    <a:gd name="connsiteX3305" fmla="*/ 3571877 w 3735018"/>
                    <a:gd name="connsiteY3305" fmla="*/ 3103652 h 4531307"/>
                    <a:gd name="connsiteX3306" fmla="*/ 3581580 w 3735018"/>
                    <a:gd name="connsiteY3306" fmla="*/ 3077420 h 4531307"/>
                    <a:gd name="connsiteX3307" fmla="*/ 3581580 w 3735018"/>
                    <a:gd name="connsiteY3307" fmla="*/ 3077420 h 4531307"/>
                    <a:gd name="connsiteX3308" fmla="*/ 3581939 w 3735018"/>
                    <a:gd name="connsiteY3308" fmla="*/ 3067898 h 4531307"/>
                    <a:gd name="connsiteX3309" fmla="*/ 3581939 w 3735018"/>
                    <a:gd name="connsiteY3309" fmla="*/ 3067898 h 4531307"/>
                    <a:gd name="connsiteX3310" fmla="*/ 3581939 w 3735018"/>
                    <a:gd name="connsiteY3310" fmla="*/ 3066281 h 4531307"/>
                    <a:gd name="connsiteX3311" fmla="*/ 3581939 w 3735018"/>
                    <a:gd name="connsiteY3311" fmla="*/ 3066281 h 4531307"/>
                    <a:gd name="connsiteX3312" fmla="*/ 3586251 w 3735018"/>
                    <a:gd name="connsiteY3312" fmla="*/ 3058555 h 4531307"/>
                    <a:gd name="connsiteX3313" fmla="*/ 3586251 w 3735018"/>
                    <a:gd name="connsiteY3313" fmla="*/ 3058555 h 4531307"/>
                    <a:gd name="connsiteX3314" fmla="*/ 3589305 w 3735018"/>
                    <a:gd name="connsiteY3314" fmla="*/ 3057297 h 4531307"/>
                    <a:gd name="connsiteX3315" fmla="*/ 3589305 w 3735018"/>
                    <a:gd name="connsiteY3315" fmla="*/ 3057297 h 4531307"/>
                    <a:gd name="connsiteX3316" fmla="*/ 3594695 w 3735018"/>
                    <a:gd name="connsiteY3316" fmla="*/ 3068437 h 4531307"/>
                    <a:gd name="connsiteX3317" fmla="*/ 3594695 w 3735018"/>
                    <a:gd name="connsiteY3317" fmla="*/ 3068437 h 4531307"/>
                    <a:gd name="connsiteX3318" fmla="*/ 3595773 w 3735018"/>
                    <a:gd name="connsiteY3318" fmla="*/ 3083888 h 4531307"/>
                    <a:gd name="connsiteX3319" fmla="*/ 3595773 w 3735018"/>
                    <a:gd name="connsiteY3319" fmla="*/ 3083888 h 4531307"/>
                    <a:gd name="connsiteX3320" fmla="*/ 3596851 w 3735018"/>
                    <a:gd name="connsiteY3320" fmla="*/ 3085865 h 4531307"/>
                    <a:gd name="connsiteX3321" fmla="*/ 3596851 w 3735018"/>
                    <a:gd name="connsiteY3321" fmla="*/ 3085865 h 4531307"/>
                    <a:gd name="connsiteX3322" fmla="*/ 3604398 w 3735018"/>
                    <a:gd name="connsiteY3322" fmla="*/ 3075264 h 4531307"/>
                    <a:gd name="connsiteX3323" fmla="*/ 3604398 w 3735018"/>
                    <a:gd name="connsiteY3323" fmla="*/ 3075264 h 4531307"/>
                    <a:gd name="connsiteX3324" fmla="*/ 3614639 w 3735018"/>
                    <a:gd name="connsiteY3324" fmla="*/ 3051547 h 4531307"/>
                    <a:gd name="connsiteX3325" fmla="*/ 3614639 w 3735018"/>
                    <a:gd name="connsiteY3325" fmla="*/ 3051547 h 4531307"/>
                    <a:gd name="connsiteX3326" fmla="*/ 3635481 w 3735018"/>
                    <a:gd name="connsiteY3326" fmla="*/ 2999622 h 4531307"/>
                    <a:gd name="connsiteX3327" fmla="*/ 3635481 w 3735018"/>
                    <a:gd name="connsiteY3327" fmla="*/ 2999622 h 4531307"/>
                    <a:gd name="connsiteX3328" fmla="*/ 3661533 w 3735018"/>
                    <a:gd name="connsiteY3328" fmla="*/ 2969078 h 4531307"/>
                    <a:gd name="connsiteX3329" fmla="*/ 3661533 w 3735018"/>
                    <a:gd name="connsiteY3329" fmla="*/ 2969078 h 4531307"/>
                    <a:gd name="connsiteX3330" fmla="*/ 3712740 w 3735018"/>
                    <a:gd name="connsiteY3330" fmla="*/ 2877805 h 4531307"/>
                    <a:gd name="connsiteX3331" fmla="*/ 3712740 w 3735018"/>
                    <a:gd name="connsiteY3331" fmla="*/ 2877805 h 4531307"/>
                    <a:gd name="connsiteX3332" fmla="*/ 3723340 w 3735018"/>
                    <a:gd name="connsiteY3332" fmla="*/ 2826598 h 4531307"/>
                    <a:gd name="connsiteX3333" fmla="*/ 3723340 w 3735018"/>
                    <a:gd name="connsiteY3333" fmla="*/ 2826598 h 4531307"/>
                    <a:gd name="connsiteX3334" fmla="*/ 3727113 w 3735018"/>
                    <a:gd name="connsiteY3334" fmla="*/ 2807553 h 4531307"/>
                    <a:gd name="connsiteX3335" fmla="*/ 3727113 w 3735018"/>
                    <a:gd name="connsiteY3335" fmla="*/ 2807553 h 4531307"/>
                    <a:gd name="connsiteX3336" fmla="*/ 3721723 w 3735018"/>
                    <a:gd name="connsiteY3336" fmla="*/ 2773774 h 4531307"/>
                    <a:gd name="connsiteX3337" fmla="*/ 3721723 w 3735018"/>
                    <a:gd name="connsiteY3337" fmla="*/ 2773774 h 4531307"/>
                    <a:gd name="connsiteX3338" fmla="*/ 3717591 w 3735018"/>
                    <a:gd name="connsiteY3338" fmla="*/ 2734606 h 4531307"/>
                    <a:gd name="connsiteX3339" fmla="*/ 3717591 w 3735018"/>
                    <a:gd name="connsiteY3339" fmla="*/ 2734606 h 4531307"/>
                    <a:gd name="connsiteX3340" fmla="*/ 3695312 w 3735018"/>
                    <a:gd name="connsiteY3340" fmla="*/ 2725263 h 4531307"/>
                    <a:gd name="connsiteX3341" fmla="*/ 3695312 w 3735018"/>
                    <a:gd name="connsiteY3341" fmla="*/ 2725263 h 4531307"/>
                    <a:gd name="connsiteX3342" fmla="*/ 3695312 w 3735018"/>
                    <a:gd name="connsiteY3342" fmla="*/ 2723646 h 4531307"/>
                    <a:gd name="connsiteX3343" fmla="*/ 3695132 w 3735018"/>
                    <a:gd name="connsiteY3343" fmla="*/ 2725263 h 4531307"/>
                    <a:gd name="connsiteX3344" fmla="*/ 3669080 w 3735018"/>
                    <a:gd name="connsiteY3344" fmla="*/ 2699930 h 4531307"/>
                    <a:gd name="connsiteX3345" fmla="*/ 3669080 w 3735018"/>
                    <a:gd name="connsiteY3345" fmla="*/ 2699930 h 4531307"/>
                    <a:gd name="connsiteX3346" fmla="*/ 3636020 w 3735018"/>
                    <a:gd name="connsiteY3346" fmla="*/ 2650879 h 4531307"/>
                    <a:gd name="connsiteX3347" fmla="*/ 3636020 w 3735018"/>
                    <a:gd name="connsiteY3347" fmla="*/ 2650879 h 4531307"/>
                    <a:gd name="connsiteX3348" fmla="*/ 3611944 w 3735018"/>
                    <a:gd name="connsiteY3348" fmla="*/ 2626803 h 4531307"/>
                    <a:gd name="connsiteX3349" fmla="*/ 3611944 w 3735018"/>
                    <a:gd name="connsiteY3349" fmla="*/ 2626803 h 4531307"/>
                    <a:gd name="connsiteX3350" fmla="*/ 3574213 w 3735018"/>
                    <a:gd name="connsiteY3350" fmla="*/ 2619077 h 4531307"/>
                    <a:gd name="connsiteX3351" fmla="*/ 3574213 w 3735018"/>
                    <a:gd name="connsiteY3351" fmla="*/ 2619077 h 4531307"/>
                    <a:gd name="connsiteX3352" fmla="*/ 3537919 w 3735018"/>
                    <a:gd name="connsiteY3352" fmla="*/ 2605602 h 4531307"/>
                    <a:gd name="connsiteX3353" fmla="*/ 3537919 w 3735018"/>
                    <a:gd name="connsiteY3353" fmla="*/ 2605602 h 4531307"/>
                    <a:gd name="connsiteX3354" fmla="*/ 3530193 w 3735018"/>
                    <a:gd name="connsiteY3354" fmla="*/ 2603266 h 4531307"/>
                    <a:gd name="connsiteX3355" fmla="*/ 3530193 w 3735018"/>
                    <a:gd name="connsiteY3355" fmla="*/ 2603266 h 4531307"/>
                    <a:gd name="connsiteX3356" fmla="*/ 3517437 w 3735018"/>
                    <a:gd name="connsiteY3356" fmla="*/ 2617101 h 4531307"/>
                    <a:gd name="connsiteX3357" fmla="*/ 3517437 w 3735018"/>
                    <a:gd name="connsiteY3357" fmla="*/ 2617101 h 4531307"/>
                    <a:gd name="connsiteX3358" fmla="*/ 3510609 w 3735018"/>
                    <a:gd name="connsiteY3358" fmla="*/ 2621772 h 4531307"/>
                    <a:gd name="connsiteX3359" fmla="*/ 3510609 w 3735018"/>
                    <a:gd name="connsiteY3359" fmla="*/ 2621772 h 4531307"/>
                    <a:gd name="connsiteX3360" fmla="*/ 3505578 w 3735018"/>
                    <a:gd name="connsiteY3360" fmla="*/ 2613867 h 4531307"/>
                    <a:gd name="connsiteX3361" fmla="*/ 3505578 w 3735018"/>
                    <a:gd name="connsiteY3361" fmla="*/ 2613867 h 4531307"/>
                    <a:gd name="connsiteX3362" fmla="*/ 3505039 w 3735018"/>
                    <a:gd name="connsiteY3362" fmla="*/ 2598055 h 4531307"/>
                    <a:gd name="connsiteX3363" fmla="*/ 3505039 w 3735018"/>
                    <a:gd name="connsiteY3363" fmla="*/ 2598055 h 4531307"/>
                    <a:gd name="connsiteX3364" fmla="*/ 3497313 w 3735018"/>
                    <a:gd name="connsiteY3364" fmla="*/ 2564816 h 4531307"/>
                    <a:gd name="connsiteX3365" fmla="*/ 3497313 w 3735018"/>
                    <a:gd name="connsiteY3365" fmla="*/ 2564816 h 4531307"/>
                    <a:gd name="connsiteX3366" fmla="*/ 3464972 w 3735018"/>
                    <a:gd name="connsiteY3366" fmla="*/ 2537686 h 4531307"/>
                    <a:gd name="connsiteX3367" fmla="*/ 3464972 w 3735018"/>
                    <a:gd name="connsiteY3367" fmla="*/ 2537686 h 4531307"/>
                    <a:gd name="connsiteX3368" fmla="*/ 3438381 w 3735018"/>
                    <a:gd name="connsiteY3368" fmla="*/ 2520976 h 4531307"/>
                    <a:gd name="connsiteX3369" fmla="*/ 3438381 w 3735018"/>
                    <a:gd name="connsiteY3369" fmla="*/ 2520976 h 4531307"/>
                    <a:gd name="connsiteX3370" fmla="*/ 3436045 w 3735018"/>
                    <a:gd name="connsiteY3370" fmla="*/ 2520797 h 4531307"/>
                    <a:gd name="connsiteX3371" fmla="*/ 3436045 w 3735018"/>
                    <a:gd name="connsiteY3371" fmla="*/ 2520797 h 4531307"/>
                    <a:gd name="connsiteX3372" fmla="*/ 3424007 w 3735018"/>
                    <a:gd name="connsiteY3372" fmla="*/ 2536967 h 4531307"/>
                    <a:gd name="connsiteX3373" fmla="*/ 3424007 w 3735018"/>
                    <a:gd name="connsiteY3373" fmla="*/ 2536967 h 4531307"/>
                    <a:gd name="connsiteX3374" fmla="*/ 3418976 w 3735018"/>
                    <a:gd name="connsiteY3374" fmla="*/ 2564097 h 4531307"/>
                    <a:gd name="connsiteX3375" fmla="*/ 3418976 w 3735018"/>
                    <a:gd name="connsiteY3375" fmla="*/ 2564097 h 4531307"/>
                    <a:gd name="connsiteX3376" fmla="*/ 3414844 w 3735018"/>
                    <a:gd name="connsiteY3376" fmla="*/ 2573620 h 4531307"/>
                    <a:gd name="connsiteX3377" fmla="*/ 3414844 w 3735018"/>
                    <a:gd name="connsiteY3377" fmla="*/ 2573620 h 4531307"/>
                    <a:gd name="connsiteX3378" fmla="*/ 3409993 w 3735018"/>
                    <a:gd name="connsiteY3378" fmla="*/ 2566972 h 4531307"/>
                    <a:gd name="connsiteX3379" fmla="*/ 3409993 w 3735018"/>
                    <a:gd name="connsiteY3379" fmla="*/ 2566972 h 4531307"/>
                    <a:gd name="connsiteX3380" fmla="*/ 3409454 w 3735018"/>
                    <a:gd name="connsiteY3380" fmla="*/ 2565894 h 4531307"/>
                    <a:gd name="connsiteX3381" fmla="*/ 3409454 w 3735018"/>
                    <a:gd name="connsiteY3381" fmla="*/ 2565894 h 4531307"/>
                    <a:gd name="connsiteX3382" fmla="*/ 3408915 w 3735018"/>
                    <a:gd name="connsiteY3382" fmla="*/ 2565894 h 4531307"/>
                    <a:gd name="connsiteX3383" fmla="*/ 3408915 w 3735018"/>
                    <a:gd name="connsiteY3383" fmla="*/ 2565894 h 4531307"/>
                    <a:gd name="connsiteX3384" fmla="*/ 3392205 w 3735018"/>
                    <a:gd name="connsiteY3384" fmla="*/ 2572901 h 4531307"/>
                    <a:gd name="connsiteX3385" fmla="*/ 3392205 w 3735018"/>
                    <a:gd name="connsiteY3385" fmla="*/ 2572901 h 4531307"/>
                    <a:gd name="connsiteX3386" fmla="*/ 3363817 w 3735018"/>
                    <a:gd name="connsiteY3386" fmla="*/ 2583502 h 4531307"/>
                    <a:gd name="connsiteX3387" fmla="*/ 3363817 w 3735018"/>
                    <a:gd name="connsiteY3387" fmla="*/ 2583502 h 4531307"/>
                    <a:gd name="connsiteX3388" fmla="*/ 3358427 w 3735018"/>
                    <a:gd name="connsiteY3388" fmla="*/ 2582244 h 4531307"/>
                    <a:gd name="connsiteX3389" fmla="*/ 3358427 w 3735018"/>
                    <a:gd name="connsiteY3389" fmla="*/ 2582244 h 4531307"/>
                    <a:gd name="connsiteX3390" fmla="*/ 3354474 w 3735018"/>
                    <a:gd name="connsiteY3390" fmla="*/ 2577393 h 4531307"/>
                    <a:gd name="connsiteX3391" fmla="*/ 3354474 w 3735018"/>
                    <a:gd name="connsiteY3391" fmla="*/ 2577393 h 4531307"/>
                    <a:gd name="connsiteX3392" fmla="*/ 3378371 w 3735018"/>
                    <a:gd name="connsiteY3392" fmla="*/ 2564277 h 4531307"/>
                    <a:gd name="connsiteX3393" fmla="*/ 3378371 w 3735018"/>
                    <a:gd name="connsiteY3393" fmla="*/ 2564277 h 4531307"/>
                    <a:gd name="connsiteX3394" fmla="*/ 3403525 w 3735018"/>
                    <a:gd name="connsiteY3394" fmla="*/ 2543795 h 4531307"/>
                    <a:gd name="connsiteX3395" fmla="*/ 3403525 w 3735018"/>
                    <a:gd name="connsiteY3395" fmla="*/ 2543795 h 4531307"/>
                    <a:gd name="connsiteX3396" fmla="*/ 3409813 w 3735018"/>
                    <a:gd name="connsiteY3396" fmla="*/ 2525289 h 4531307"/>
                    <a:gd name="connsiteX3397" fmla="*/ 3409813 w 3735018"/>
                    <a:gd name="connsiteY3397" fmla="*/ 2525289 h 4531307"/>
                    <a:gd name="connsiteX3398" fmla="*/ 3409454 w 3735018"/>
                    <a:gd name="connsiteY3398" fmla="*/ 2510735 h 4531307"/>
                    <a:gd name="connsiteX3399" fmla="*/ 3409454 w 3735018"/>
                    <a:gd name="connsiteY3399" fmla="*/ 2510735 h 4531307"/>
                    <a:gd name="connsiteX3400" fmla="*/ 3409454 w 3735018"/>
                    <a:gd name="connsiteY3400" fmla="*/ 2509837 h 4531307"/>
                    <a:gd name="connsiteX3401" fmla="*/ 3409454 w 3735018"/>
                    <a:gd name="connsiteY3401" fmla="*/ 2509837 h 4531307"/>
                    <a:gd name="connsiteX3402" fmla="*/ 3397416 w 3735018"/>
                    <a:gd name="connsiteY3402" fmla="*/ 2503908 h 4531307"/>
                    <a:gd name="connsiteX3403" fmla="*/ 3397416 w 3735018"/>
                    <a:gd name="connsiteY3403" fmla="*/ 2503908 h 4531307"/>
                    <a:gd name="connsiteX3404" fmla="*/ 3385737 w 3735018"/>
                    <a:gd name="connsiteY3404" fmla="*/ 2504626 h 4531307"/>
                    <a:gd name="connsiteX3405" fmla="*/ 3385737 w 3735018"/>
                    <a:gd name="connsiteY3405" fmla="*/ 2504626 h 4531307"/>
                    <a:gd name="connsiteX3406" fmla="*/ 3374777 w 3735018"/>
                    <a:gd name="connsiteY3406" fmla="*/ 2505345 h 4531307"/>
                    <a:gd name="connsiteX3407" fmla="*/ 3374777 w 3735018"/>
                    <a:gd name="connsiteY3407" fmla="*/ 2505345 h 4531307"/>
                    <a:gd name="connsiteX3408" fmla="*/ 3372800 w 3735018"/>
                    <a:gd name="connsiteY3408" fmla="*/ 2505165 h 4531307"/>
                    <a:gd name="connsiteX3409" fmla="*/ 3372800 w 3735018"/>
                    <a:gd name="connsiteY3409" fmla="*/ 2505165 h 4531307"/>
                    <a:gd name="connsiteX3410" fmla="*/ 3368309 w 3735018"/>
                    <a:gd name="connsiteY3410" fmla="*/ 2510196 h 4531307"/>
                    <a:gd name="connsiteX3411" fmla="*/ 3368309 w 3735018"/>
                    <a:gd name="connsiteY3411" fmla="*/ 2510196 h 4531307"/>
                    <a:gd name="connsiteX3412" fmla="*/ 3368668 w 3735018"/>
                    <a:gd name="connsiteY3412" fmla="*/ 2517383 h 4531307"/>
                    <a:gd name="connsiteX3413" fmla="*/ 3368668 w 3735018"/>
                    <a:gd name="connsiteY3413" fmla="*/ 2517383 h 4531307"/>
                    <a:gd name="connsiteX3414" fmla="*/ 3368668 w 3735018"/>
                    <a:gd name="connsiteY3414" fmla="*/ 2521515 h 4531307"/>
                    <a:gd name="connsiteX3415" fmla="*/ 3368129 w 3735018"/>
                    <a:gd name="connsiteY3415" fmla="*/ 2521336 h 4531307"/>
                    <a:gd name="connsiteX3416" fmla="*/ 3358966 w 3735018"/>
                    <a:gd name="connsiteY3416" fmla="*/ 2530499 h 4531307"/>
                    <a:gd name="connsiteX3417" fmla="*/ 3358966 w 3735018"/>
                    <a:gd name="connsiteY3417" fmla="*/ 2530499 h 4531307"/>
                    <a:gd name="connsiteX3418" fmla="*/ 3353396 w 3735018"/>
                    <a:gd name="connsiteY3418" fmla="*/ 2529061 h 4531307"/>
                    <a:gd name="connsiteX3419" fmla="*/ 3353396 w 3735018"/>
                    <a:gd name="connsiteY3419" fmla="*/ 2529061 h 4531307"/>
                    <a:gd name="connsiteX3420" fmla="*/ 3353576 w 3735018"/>
                    <a:gd name="connsiteY3420" fmla="*/ 2533553 h 4531307"/>
                    <a:gd name="connsiteX3421" fmla="*/ 3353576 w 3735018"/>
                    <a:gd name="connsiteY3421" fmla="*/ 2533553 h 4531307"/>
                    <a:gd name="connsiteX3422" fmla="*/ 3350880 w 3735018"/>
                    <a:gd name="connsiteY3422" fmla="*/ 2543974 h 4531307"/>
                    <a:gd name="connsiteX3423" fmla="*/ 3350880 w 3735018"/>
                    <a:gd name="connsiteY3423" fmla="*/ 2543974 h 4531307"/>
                    <a:gd name="connsiteX3424" fmla="*/ 3346748 w 3735018"/>
                    <a:gd name="connsiteY3424" fmla="*/ 2547029 h 4531307"/>
                    <a:gd name="connsiteX3425" fmla="*/ 3346748 w 3735018"/>
                    <a:gd name="connsiteY3425" fmla="*/ 2547029 h 4531307"/>
                    <a:gd name="connsiteX3426" fmla="*/ 3343514 w 3735018"/>
                    <a:gd name="connsiteY3426" fmla="*/ 2542717 h 4531307"/>
                    <a:gd name="connsiteX3427" fmla="*/ 3343514 w 3735018"/>
                    <a:gd name="connsiteY3427" fmla="*/ 2542717 h 4531307"/>
                    <a:gd name="connsiteX3428" fmla="*/ 3343335 w 3735018"/>
                    <a:gd name="connsiteY3428" fmla="*/ 2538045 h 4531307"/>
                    <a:gd name="connsiteX3429" fmla="*/ 3343335 w 3735018"/>
                    <a:gd name="connsiteY3429" fmla="*/ 2538045 h 4531307"/>
                    <a:gd name="connsiteX3430" fmla="*/ 3340640 w 3735018"/>
                    <a:gd name="connsiteY3430" fmla="*/ 2529780 h 4531307"/>
                    <a:gd name="connsiteX3431" fmla="*/ 3340640 w 3735018"/>
                    <a:gd name="connsiteY3431" fmla="*/ 2529780 h 4531307"/>
                    <a:gd name="connsiteX3432" fmla="*/ 3334171 w 3735018"/>
                    <a:gd name="connsiteY3432" fmla="*/ 2522414 h 4531307"/>
                    <a:gd name="connsiteX3433" fmla="*/ 3334171 w 3735018"/>
                    <a:gd name="connsiteY3433" fmla="*/ 2522414 h 4531307"/>
                    <a:gd name="connsiteX3434" fmla="*/ 3335609 w 3735018"/>
                    <a:gd name="connsiteY3434" fmla="*/ 2518281 h 4531307"/>
                    <a:gd name="connsiteX3435" fmla="*/ 3335609 w 3735018"/>
                    <a:gd name="connsiteY3435" fmla="*/ 2518281 h 4531307"/>
                    <a:gd name="connsiteX3436" fmla="*/ 3335609 w 3735018"/>
                    <a:gd name="connsiteY3436" fmla="*/ 2518101 h 4531307"/>
                    <a:gd name="connsiteX3437" fmla="*/ 3335609 w 3735018"/>
                    <a:gd name="connsiteY3437" fmla="*/ 2518101 h 4531307"/>
                    <a:gd name="connsiteX3438" fmla="*/ 3362380 w 3735018"/>
                    <a:gd name="connsiteY3438" fmla="*/ 2470129 h 4531307"/>
                    <a:gd name="connsiteX3439" fmla="*/ 3362380 w 3735018"/>
                    <a:gd name="connsiteY3439" fmla="*/ 2470129 h 4531307"/>
                    <a:gd name="connsiteX3440" fmla="*/ 3378730 w 3735018"/>
                    <a:gd name="connsiteY3440" fmla="*/ 2430422 h 4531307"/>
                    <a:gd name="connsiteX3441" fmla="*/ 3378730 w 3735018"/>
                    <a:gd name="connsiteY3441" fmla="*/ 2430422 h 4531307"/>
                    <a:gd name="connsiteX3442" fmla="*/ 3379089 w 3735018"/>
                    <a:gd name="connsiteY3442" fmla="*/ 2424852 h 4531307"/>
                    <a:gd name="connsiteX3443" fmla="*/ 3379089 w 3735018"/>
                    <a:gd name="connsiteY3443" fmla="*/ 2424852 h 4531307"/>
                    <a:gd name="connsiteX3444" fmla="*/ 3369387 w 3735018"/>
                    <a:gd name="connsiteY3444" fmla="*/ 2418563 h 4531307"/>
                    <a:gd name="connsiteX3445" fmla="*/ 3369387 w 3735018"/>
                    <a:gd name="connsiteY3445" fmla="*/ 2418563 h 4531307"/>
                    <a:gd name="connsiteX3446" fmla="*/ 3358966 w 3735018"/>
                    <a:gd name="connsiteY3446" fmla="*/ 2413173 h 4531307"/>
                    <a:gd name="connsiteX3447" fmla="*/ 3358966 w 3735018"/>
                    <a:gd name="connsiteY3447" fmla="*/ 2413173 h 4531307"/>
                    <a:gd name="connsiteX3448" fmla="*/ 3360224 w 3735018"/>
                    <a:gd name="connsiteY3448" fmla="*/ 2405447 h 4531307"/>
                    <a:gd name="connsiteX3449" fmla="*/ 3360224 w 3735018"/>
                    <a:gd name="connsiteY3449" fmla="*/ 2405447 h 4531307"/>
                    <a:gd name="connsiteX3450" fmla="*/ 3348365 w 3735018"/>
                    <a:gd name="connsiteY3450" fmla="*/ 2371849 h 4531307"/>
                    <a:gd name="connsiteX3451" fmla="*/ 3348365 w 3735018"/>
                    <a:gd name="connsiteY3451" fmla="*/ 2371849 h 4531307"/>
                    <a:gd name="connsiteX3452" fmla="*/ 3343874 w 3735018"/>
                    <a:gd name="connsiteY3452" fmla="*/ 2350108 h 4531307"/>
                    <a:gd name="connsiteX3453" fmla="*/ 3343874 w 3735018"/>
                    <a:gd name="connsiteY3453" fmla="*/ 2350108 h 4531307"/>
                    <a:gd name="connsiteX3454" fmla="*/ 3344053 w 3735018"/>
                    <a:gd name="connsiteY3454" fmla="*/ 2339867 h 4531307"/>
                    <a:gd name="connsiteX3455" fmla="*/ 3344053 w 3735018"/>
                    <a:gd name="connsiteY3455" fmla="*/ 2339867 h 4531307"/>
                    <a:gd name="connsiteX3456" fmla="*/ 3344053 w 3735018"/>
                    <a:gd name="connsiteY3456" fmla="*/ 2338789 h 4531307"/>
                    <a:gd name="connsiteX3457" fmla="*/ 3344053 w 3735018"/>
                    <a:gd name="connsiteY3457" fmla="*/ 2338789 h 4531307"/>
                    <a:gd name="connsiteX3458" fmla="*/ 3344233 w 3735018"/>
                    <a:gd name="connsiteY3458" fmla="*/ 2335196 h 4531307"/>
                    <a:gd name="connsiteX3459" fmla="*/ 3344233 w 3735018"/>
                    <a:gd name="connsiteY3459" fmla="*/ 2335196 h 4531307"/>
                    <a:gd name="connsiteX3460" fmla="*/ 3327882 w 3735018"/>
                    <a:gd name="connsiteY3460" fmla="*/ 2305190 h 4531307"/>
                    <a:gd name="connsiteX3461" fmla="*/ 3327882 w 3735018"/>
                    <a:gd name="connsiteY3461" fmla="*/ 2305190 h 4531307"/>
                    <a:gd name="connsiteX3462" fmla="*/ 3304884 w 3735018"/>
                    <a:gd name="connsiteY3462" fmla="*/ 2274287 h 4531307"/>
                    <a:gd name="connsiteX3463" fmla="*/ 3304884 w 3735018"/>
                    <a:gd name="connsiteY3463" fmla="*/ 2274287 h 4531307"/>
                    <a:gd name="connsiteX3464" fmla="*/ 3259787 w 3735018"/>
                    <a:gd name="connsiteY3464" fmla="*/ 2247336 h 4531307"/>
                    <a:gd name="connsiteX3465" fmla="*/ 3259787 w 3735018"/>
                    <a:gd name="connsiteY3465" fmla="*/ 2247336 h 4531307"/>
                    <a:gd name="connsiteX3466" fmla="*/ 3233196 w 3735018"/>
                    <a:gd name="connsiteY3466" fmla="*/ 2240329 h 4531307"/>
                    <a:gd name="connsiteX3467" fmla="*/ 3233196 w 3735018"/>
                    <a:gd name="connsiteY3467" fmla="*/ 2240329 h 4531307"/>
                    <a:gd name="connsiteX3468" fmla="*/ 3223314 w 3735018"/>
                    <a:gd name="connsiteY3468" fmla="*/ 2242125 h 4531307"/>
                    <a:gd name="connsiteX3469" fmla="*/ 3223314 w 3735018"/>
                    <a:gd name="connsiteY3469" fmla="*/ 2242125 h 4531307"/>
                    <a:gd name="connsiteX3470" fmla="*/ 3196363 w 3735018"/>
                    <a:gd name="connsiteY3470" fmla="*/ 2245000 h 4531307"/>
                    <a:gd name="connsiteX3471" fmla="*/ 3196363 w 3735018"/>
                    <a:gd name="connsiteY3471" fmla="*/ 2245000 h 4531307"/>
                    <a:gd name="connsiteX3472" fmla="*/ 3193129 w 3735018"/>
                    <a:gd name="connsiteY3472" fmla="*/ 2245180 h 4531307"/>
                    <a:gd name="connsiteX3473" fmla="*/ 3193129 w 3735018"/>
                    <a:gd name="connsiteY3473" fmla="*/ 2245180 h 4531307"/>
                    <a:gd name="connsiteX3474" fmla="*/ 3172646 w 3735018"/>
                    <a:gd name="connsiteY3474" fmla="*/ 2223440 h 4531307"/>
                    <a:gd name="connsiteX3475" fmla="*/ 3172646 w 3735018"/>
                    <a:gd name="connsiteY3475" fmla="*/ 2223440 h 4531307"/>
                    <a:gd name="connsiteX3476" fmla="*/ 3157015 w 3735018"/>
                    <a:gd name="connsiteY3476" fmla="*/ 2206371 h 4531307"/>
                    <a:gd name="connsiteX3477" fmla="*/ 3157015 w 3735018"/>
                    <a:gd name="connsiteY3477" fmla="*/ 2206371 h 4531307"/>
                    <a:gd name="connsiteX3478" fmla="*/ 3143180 w 3735018"/>
                    <a:gd name="connsiteY3478" fmla="*/ 2190739 h 4531307"/>
                    <a:gd name="connsiteX3479" fmla="*/ 3143180 w 3735018"/>
                    <a:gd name="connsiteY3479" fmla="*/ 2190739 h 4531307"/>
                    <a:gd name="connsiteX3480" fmla="*/ 3143540 w 3735018"/>
                    <a:gd name="connsiteY3480" fmla="*/ 2185349 h 4531307"/>
                    <a:gd name="connsiteX3481" fmla="*/ 3143540 w 3735018"/>
                    <a:gd name="connsiteY3481" fmla="*/ 2185349 h 4531307"/>
                    <a:gd name="connsiteX3482" fmla="*/ 3143540 w 3735018"/>
                    <a:gd name="connsiteY3482" fmla="*/ 2183732 h 4531307"/>
                    <a:gd name="connsiteX3483" fmla="*/ 3143540 w 3735018"/>
                    <a:gd name="connsiteY3483" fmla="*/ 2183732 h 4531307"/>
                    <a:gd name="connsiteX3484" fmla="*/ 3120362 w 3735018"/>
                    <a:gd name="connsiteY3484" fmla="*/ 2147259 h 4531307"/>
                    <a:gd name="connsiteX3485" fmla="*/ 3120362 w 3735018"/>
                    <a:gd name="connsiteY3485" fmla="*/ 2147259 h 4531307"/>
                    <a:gd name="connsiteX3486" fmla="*/ 3091614 w 3735018"/>
                    <a:gd name="connsiteY3486" fmla="*/ 2133604 h 4531307"/>
                    <a:gd name="connsiteX3487" fmla="*/ 3091614 w 3735018"/>
                    <a:gd name="connsiteY3487" fmla="*/ 2133604 h 4531307"/>
                    <a:gd name="connsiteX3488" fmla="*/ 3082990 w 3735018"/>
                    <a:gd name="connsiteY3488" fmla="*/ 2122105 h 4531307"/>
                    <a:gd name="connsiteX3489" fmla="*/ 3082990 w 3735018"/>
                    <a:gd name="connsiteY3489" fmla="*/ 2122105 h 4531307"/>
                    <a:gd name="connsiteX3490" fmla="*/ 3083349 w 3735018"/>
                    <a:gd name="connsiteY3490" fmla="*/ 2112402 h 4531307"/>
                    <a:gd name="connsiteX3491" fmla="*/ 3083349 w 3735018"/>
                    <a:gd name="connsiteY3491" fmla="*/ 2112402 h 4531307"/>
                    <a:gd name="connsiteX3492" fmla="*/ 3082630 w 3735018"/>
                    <a:gd name="connsiteY3492" fmla="*/ 2104677 h 4531307"/>
                    <a:gd name="connsiteX3493" fmla="*/ 3082630 w 3735018"/>
                    <a:gd name="connsiteY3493" fmla="*/ 2104677 h 4531307"/>
                    <a:gd name="connsiteX3494" fmla="*/ 3047954 w 3735018"/>
                    <a:gd name="connsiteY3494" fmla="*/ 2082936 h 4531307"/>
                    <a:gd name="connsiteX3495" fmla="*/ 3047954 w 3735018"/>
                    <a:gd name="connsiteY3495" fmla="*/ 2082936 h 4531307"/>
                    <a:gd name="connsiteX3496" fmla="*/ 3047954 w 3735018"/>
                    <a:gd name="connsiteY3496" fmla="*/ 2082936 h 4531307"/>
                    <a:gd name="connsiteX3497" fmla="*/ 3046876 w 3735018"/>
                    <a:gd name="connsiteY3497" fmla="*/ 2083475 h 4531307"/>
                    <a:gd name="connsiteX3498" fmla="*/ 3046157 w 3735018"/>
                    <a:gd name="connsiteY3498" fmla="*/ 2083296 h 4531307"/>
                    <a:gd name="connsiteX3499" fmla="*/ 3026393 w 3735018"/>
                    <a:gd name="connsiteY3499" fmla="*/ 2062633 h 4531307"/>
                    <a:gd name="connsiteX3500" fmla="*/ 3026393 w 3735018"/>
                    <a:gd name="connsiteY3500" fmla="*/ 2062633 h 4531307"/>
                    <a:gd name="connsiteX3501" fmla="*/ 3022620 w 3735018"/>
                    <a:gd name="connsiteY3501" fmla="*/ 2055806 h 4531307"/>
                    <a:gd name="connsiteX3502" fmla="*/ 3022620 w 3735018"/>
                    <a:gd name="connsiteY3502" fmla="*/ 2055806 h 4531307"/>
                    <a:gd name="connsiteX3503" fmla="*/ 3036096 w 3735018"/>
                    <a:gd name="connsiteY3503" fmla="*/ 2042510 h 4531307"/>
                    <a:gd name="connsiteX3504" fmla="*/ 3036096 w 3735018"/>
                    <a:gd name="connsiteY3504" fmla="*/ 2042510 h 4531307"/>
                    <a:gd name="connsiteX3505" fmla="*/ 2995490 w 3735018"/>
                    <a:gd name="connsiteY3505" fmla="*/ 2051314 h 4531307"/>
                    <a:gd name="connsiteX3506" fmla="*/ 2995490 w 3735018"/>
                    <a:gd name="connsiteY3506" fmla="*/ 2051314 h 4531307"/>
                    <a:gd name="connsiteX3507" fmla="*/ 2992974 w 3735018"/>
                    <a:gd name="connsiteY3507" fmla="*/ 2051494 h 4531307"/>
                    <a:gd name="connsiteX3508" fmla="*/ 2992974 w 3735018"/>
                    <a:gd name="connsiteY3508" fmla="*/ 2051494 h 4531307"/>
                    <a:gd name="connsiteX3509" fmla="*/ 2994951 w 3735018"/>
                    <a:gd name="connsiteY3509" fmla="*/ 2055806 h 4531307"/>
                    <a:gd name="connsiteX3510" fmla="*/ 2994951 w 3735018"/>
                    <a:gd name="connsiteY3510" fmla="*/ 2055806 h 4531307"/>
                    <a:gd name="connsiteX3511" fmla="*/ 2993513 w 3735018"/>
                    <a:gd name="connsiteY3511" fmla="*/ 2059399 h 4531307"/>
                    <a:gd name="connsiteX3512" fmla="*/ 2993513 w 3735018"/>
                    <a:gd name="connsiteY3512" fmla="*/ 2059399 h 4531307"/>
                    <a:gd name="connsiteX3513" fmla="*/ 2976265 w 3735018"/>
                    <a:gd name="connsiteY3513" fmla="*/ 2071258 h 4531307"/>
                    <a:gd name="connsiteX3514" fmla="*/ 2976265 w 3735018"/>
                    <a:gd name="connsiteY3514" fmla="*/ 2071258 h 4531307"/>
                    <a:gd name="connsiteX3515" fmla="*/ 2960094 w 3735018"/>
                    <a:gd name="connsiteY3515" fmla="*/ 2074851 h 4531307"/>
                    <a:gd name="connsiteX3516" fmla="*/ 2960094 w 3735018"/>
                    <a:gd name="connsiteY3516" fmla="*/ 2074851 h 4531307"/>
                    <a:gd name="connsiteX3517" fmla="*/ 2944463 w 3735018"/>
                    <a:gd name="connsiteY3517" fmla="*/ 2066586 h 4531307"/>
                    <a:gd name="connsiteX3518" fmla="*/ 2944463 w 3735018"/>
                    <a:gd name="connsiteY3518" fmla="*/ 2066586 h 4531307"/>
                    <a:gd name="connsiteX3519" fmla="*/ 2935839 w 3735018"/>
                    <a:gd name="connsiteY3519" fmla="*/ 2061915 h 4531307"/>
                    <a:gd name="connsiteX3520" fmla="*/ 2935839 w 3735018"/>
                    <a:gd name="connsiteY3520" fmla="*/ 2061915 h 4531307"/>
                    <a:gd name="connsiteX3521" fmla="*/ 2914997 w 3735018"/>
                    <a:gd name="connsiteY3521" fmla="*/ 2066047 h 4531307"/>
                    <a:gd name="connsiteX3522" fmla="*/ 2914997 w 3735018"/>
                    <a:gd name="connsiteY3522" fmla="*/ 2066047 h 4531307"/>
                    <a:gd name="connsiteX3523" fmla="*/ 2899545 w 3735018"/>
                    <a:gd name="connsiteY3523" fmla="*/ 2068203 h 4531307"/>
                    <a:gd name="connsiteX3524" fmla="*/ 2899545 w 3735018"/>
                    <a:gd name="connsiteY3524" fmla="*/ 2068203 h 4531307"/>
                    <a:gd name="connsiteX3525" fmla="*/ 2884812 w 3735018"/>
                    <a:gd name="connsiteY3525" fmla="*/ 2056884 h 4531307"/>
                    <a:gd name="connsiteX3526" fmla="*/ 2884812 w 3735018"/>
                    <a:gd name="connsiteY3526" fmla="*/ 2056884 h 4531307"/>
                    <a:gd name="connsiteX3527" fmla="*/ 2855705 w 3735018"/>
                    <a:gd name="connsiteY3527" fmla="*/ 2030113 h 4531307"/>
                    <a:gd name="connsiteX3528" fmla="*/ 2855705 w 3735018"/>
                    <a:gd name="connsiteY3528" fmla="*/ 2030113 h 4531307"/>
                    <a:gd name="connsiteX3529" fmla="*/ 2837199 w 3735018"/>
                    <a:gd name="connsiteY3529" fmla="*/ 2004060 h 4531307"/>
                    <a:gd name="connsiteX3530" fmla="*/ 2837199 w 3735018"/>
                    <a:gd name="connsiteY3530" fmla="*/ 2004060 h 4531307"/>
                    <a:gd name="connsiteX3531" fmla="*/ 2835223 w 3735018"/>
                    <a:gd name="connsiteY3531" fmla="*/ 2003701 h 4531307"/>
                    <a:gd name="connsiteX3532" fmla="*/ 2835402 w 3735018"/>
                    <a:gd name="connsiteY3532" fmla="*/ 2003701 h 4531307"/>
                    <a:gd name="connsiteX3533" fmla="*/ 2835402 w 3735018"/>
                    <a:gd name="connsiteY3533" fmla="*/ 2003701 h 4531307"/>
                    <a:gd name="connsiteX3534" fmla="*/ 2835223 w 3735018"/>
                    <a:gd name="connsiteY3534" fmla="*/ 2003701 h 4531307"/>
                    <a:gd name="connsiteX3535" fmla="*/ 2835223 w 3735018"/>
                    <a:gd name="connsiteY3535" fmla="*/ 2003701 h 4531307"/>
                    <a:gd name="connsiteX3536" fmla="*/ 2835223 w 3735018"/>
                    <a:gd name="connsiteY3536" fmla="*/ 2003701 h 4531307"/>
                    <a:gd name="connsiteX3537" fmla="*/ 2835223 w 3735018"/>
                    <a:gd name="connsiteY3537" fmla="*/ 2003701 h 4531307"/>
                    <a:gd name="connsiteX3538" fmla="*/ 2834863 w 3735018"/>
                    <a:gd name="connsiteY3538" fmla="*/ 2003701 h 4531307"/>
                    <a:gd name="connsiteX3539" fmla="*/ 2834863 w 3735018"/>
                    <a:gd name="connsiteY3539" fmla="*/ 2003701 h 4531307"/>
                    <a:gd name="connsiteX3540" fmla="*/ 2834324 w 3735018"/>
                    <a:gd name="connsiteY3540" fmla="*/ 2003701 h 4531307"/>
                    <a:gd name="connsiteX3541" fmla="*/ 2834324 w 3735018"/>
                    <a:gd name="connsiteY3541" fmla="*/ 2003701 h 4531307"/>
                    <a:gd name="connsiteX3542" fmla="*/ 2833067 w 3735018"/>
                    <a:gd name="connsiteY3542" fmla="*/ 2005857 h 4531307"/>
                    <a:gd name="connsiteX3543" fmla="*/ 2833067 w 3735018"/>
                    <a:gd name="connsiteY3543" fmla="*/ 2005857 h 4531307"/>
                    <a:gd name="connsiteX3544" fmla="*/ 2835762 w 3735018"/>
                    <a:gd name="connsiteY3544" fmla="*/ 2025082 h 4531307"/>
                    <a:gd name="connsiteX3545" fmla="*/ 2835762 w 3735018"/>
                    <a:gd name="connsiteY3545" fmla="*/ 2025082 h 4531307"/>
                    <a:gd name="connsiteX3546" fmla="*/ 2835223 w 3735018"/>
                    <a:gd name="connsiteY3546" fmla="*/ 2029574 h 4531307"/>
                    <a:gd name="connsiteX3547" fmla="*/ 2835223 w 3735018"/>
                    <a:gd name="connsiteY3547" fmla="*/ 2029574 h 4531307"/>
                    <a:gd name="connsiteX3548" fmla="*/ 2814201 w 3735018"/>
                    <a:gd name="connsiteY3548" fmla="*/ 2056524 h 4531307"/>
                    <a:gd name="connsiteX3549" fmla="*/ 2814201 w 3735018"/>
                    <a:gd name="connsiteY3549" fmla="*/ 2056524 h 4531307"/>
                    <a:gd name="connsiteX3550" fmla="*/ 2813123 w 3735018"/>
                    <a:gd name="connsiteY3550" fmla="*/ 2063532 h 4531307"/>
                    <a:gd name="connsiteX3551" fmla="*/ 2813123 w 3735018"/>
                    <a:gd name="connsiteY3551" fmla="*/ 2063532 h 4531307"/>
                    <a:gd name="connsiteX3552" fmla="*/ 2829114 w 3735018"/>
                    <a:gd name="connsiteY3552" fmla="*/ 2113121 h 4531307"/>
                    <a:gd name="connsiteX3553" fmla="*/ 2829114 w 3735018"/>
                    <a:gd name="connsiteY3553" fmla="*/ 2113121 h 4531307"/>
                    <a:gd name="connsiteX3554" fmla="*/ 2829114 w 3735018"/>
                    <a:gd name="connsiteY3554" fmla="*/ 2114379 h 4531307"/>
                    <a:gd name="connsiteX3555" fmla="*/ 2829114 w 3735018"/>
                    <a:gd name="connsiteY3555" fmla="*/ 2114379 h 4531307"/>
                    <a:gd name="connsiteX3556" fmla="*/ 2816896 w 3735018"/>
                    <a:gd name="connsiteY3556" fmla="*/ 2125878 h 4531307"/>
                    <a:gd name="connsiteX3557" fmla="*/ 2816896 w 3735018"/>
                    <a:gd name="connsiteY3557" fmla="*/ 2125878 h 4531307"/>
                    <a:gd name="connsiteX3558" fmla="*/ 2812404 w 3735018"/>
                    <a:gd name="connsiteY3558" fmla="*/ 2125878 h 4531307"/>
                    <a:gd name="connsiteX3559" fmla="*/ 2812404 w 3735018"/>
                    <a:gd name="connsiteY3559" fmla="*/ 2125878 h 4531307"/>
                    <a:gd name="connsiteX3560" fmla="*/ 2812225 w 3735018"/>
                    <a:gd name="connsiteY3560" fmla="*/ 2125878 h 4531307"/>
                    <a:gd name="connsiteX3561" fmla="*/ 2812225 w 3735018"/>
                    <a:gd name="connsiteY3561" fmla="*/ 2125878 h 4531307"/>
                    <a:gd name="connsiteX3562" fmla="*/ 2812045 w 3735018"/>
                    <a:gd name="connsiteY3562" fmla="*/ 2125878 h 4531307"/>
                    <a:gd name="connsiteX3563" fmla="*/ 2812045 w 3735018"/>
                    <a:gd name="connsiteY3563" fmla="*/ 2125878 h 4531307"/>
                    <a:gd name="connsiteX3564" fmla="*/ 2812045 w 3735018"/>
                    <a:gd name="connsiteY3564" fmla="*/ 2125878 h 4531307"/>
                    <a:gd name="connsiteX3565" fmla="*/ 2812045 w 3735018"/>
                    <a:gd name="connsiteY3565" fmla="*/ 2125878 h 4531307"/>
                    <a:gd name="connsiteX3566" fmla="*/ 2811506 w 3735018"/>
                    <a:gd name="connsiteY3566" fmla="*/ 2125878 h 4531307"/>
                    <a:gd name="connsiteX3567" fmla="*/ 2811506 w 3735018"/>
                    <a:gd name="connsiteY3567" fmla="*/ 2125878 h 4531307"/>
                    <a:gd name="connsiteX3568" fmla="*/ 2811506 w 3735018"/>
                    <a:gd name="connsiteY3568" fmla="*/ 2125878 h 4531307"/>
                    <a:gd name="connsiteX3569" fmla="*/ 2811506 w 3735018"/>
                    <a:gd name="connsiteY3569" fmla="*/ 2125878 h 4531307"/>
                    <a:gd name="connsiteX3570" fmla="*/ 2811326 w 3735018"/>
                    <a:gd name="connsiteY3570" fmla="*/ 2125878 h 4531307"/>
                    <a:gd name="connsiteX3571" fmla="*/ 2811326 w 3735018"/>
                    <a:gd name="connsiteY3571" fmla="*/ 2125878 h 4531307"/>
                    <a:gd name="connsiteX3572" fmla="*/ 2811326 w 3735018"/>
                    <a:gd name="connsiteY3572" fmla="*/ 2125878 h 4531307"/>
                    <a:gd name="connsiteX3573" fmla="*/ 2801444 w 3735018"/>
                    <a:gd name="connsiteY3573" fmla="*/ 2082218 h 4531307"/>
                    <a:gd name="connsiteX3574" fmla="*/ 2801444 w 3735018"/>
                    <a:gd name="connsiteY3574" fmla="*/ 2082218 h 4531307"/>
                    <a:gd name="connsiteX3575" fmla="*/ 2801624 w 3735018"/>
                    <a:gd name="connsiteY3575" fmla="*/ 2078265 h 4531307"/>
                    <a:gd name="connsiteX3576" fmla="*/ 2801624 w 3735018"/>
                    <a:gd name="connsiteY3576" fmla="*/ 2078265 h 4531307"/>
                    <a:gd name="connsiteX3577" fmla="*/ 2792281 w 3735018"/>
                    <a:gd name="connsiteY3577" fmla="*/ 2047002 h 4531307"/>
                    <a:gd name="connsiteX3578" fmla="*/ 2792281 w 3735018"/>
                    <a:gd name="connsiteY3578" fmla="*/ 2047002 h 4531307"/>
                    <a:gd name="connsiteX3579" fmla="*/ 2791203 w 3735018"/>
                    <a:gd name="connsiteY3579" fmla="*/ 2038198 h 4531307"/>
                    <a:gd name="connsiteX3580" fmla="*/ 2791203 w 3735018"/>
                    <a:gd name="connsiteY3580" fmla="*/ 2038198 h 4531307"/>
                    <a:gd name="connsiteX3581" fmla="*/ 2802881 w 3735018"/>
                    <a:gd name="connsiteY3581" fmla="*/ 2006755 h 4531307"/>
                    <a:gd name="connsiteX3582" fmla="*/ 2802881 w 3735018"/>
                    <a:gd name="connsiteY3582" fmla="*/ 2006755 h 4531307"/>
                    <a:gd name="connsiteX3583" fmla="*/ 2803960 w 3735018"/>
                    <a:gd name="connsiteY3583" fmla="*/ 2002443 h 4531307"/>
                    <a:gd name="connsiteX3584" fmla="*/ 2803960 w 3735018"/>
                    <a:gd name="connsiteY3584" fmla="*/ 2002443 h 4531307"/>
                    <a:gd name="connsiteX3585" fmla="*/ 2795874 w 3735018"/>
                    <a:gd name="connsiteY3585" fmla="*/ 1997233 h 4531307"/>
                    <a:gd name="connsiteX3586" fmla="*/ 2795874 w 3735018"/>
                    <a:gd name="connsiteY3586" fmla="*/ 1997233 h 4531307"/>
                    <a:gd name="connsiteX3587" fmla="*/ 2787969 w 3735018"/>
                    <a:gd name="connsiteY3587" fmla="*/ 1999389 h 4531307"/>
                    <a:gd name="connsiteX3588" fmla="*/ 2787969 w 3735018"/>
                    <a:gd name="connsiteY3588" fmla="*/ 1999389 h 4531307"/>
                    <a:gd name="connsiteX3589" fmla="*/ 2771798 w 3735018"/>
                    <a:gd name="connsiteY3589" fmla="*/ 2029035 h 4531307"/>
                    <a:gd name="connsiteX3590" fmla="*/ 2771798 w 3735018"/>
                    <a:gd name="connsiteY3590" fmla="*/ 2029035 h 4531307"/>
                    <a:gd name="connsiteX3591" fmla="*/ 2733169 w 3735018"/>
                    <a:gd name="connsiteY3591" fmla="*/ 2055626 h 4531307"/>
                    <a:gd name="connsiteX3592" fmla="*/ 2733169 w 3735018"/>
                    <a:gd name="connsiteY3592" fmla="*/ 2055626 h 4531307"/>
                    <a:gd name="connsiteX3593" fmla="*/ 2717897 w 3735018"/>
                    <a:gd name="connsiteY3593" fmla="*/ 2075390 h 4531307"/>
                    <a:gd name="connsiteX3594" fmla="*/ 2717897 w 3735018"/>
                    <a:gd name="connsiteY3594" fmla="*/ 2075390 h 4531307"/>
                    <a:gd name="connsiteX3595" fmla="*/ 2716459 w 3735018"/>
                    <a:gd name="connsiteY3595" fmla="*/ 2083116 h 4531307"/>
                    <a:gd name="connsiteX3596" fmla="*/ 2716459 w 3735018"/>
                    <a:gd name="connsiteY3596" fmla="*/ 2083116 h 4531307"/>
                    <a:gd name="connsiteX3597" fmla="*/ 2719694 w 3735018"/>
                    <a:gd name="connsiteY3597" fmla="*/ 2108090 h 4531307"/>
                    <a:gd name="connsiteX3598" fmla="*/ 2719694 w 3735018"/>
                    <a:gd name="connsiteY3598" fmla="*/ 2108090 h 4531307"/>
                    <a:gd name="connsiteX3599" fmla="*/ 2717897 w 3735018"/>
                    <a:gd name="connsiteY3599" fmla="*/ 2116894 h 4531307"/>
                    <a:gd name="connsiteX3600" fmla="*/ 2717897 w 3735018"/>
                    <a:gd name="connsiteY3600" fmla="*/ 2116894 h 4531307"/>
                    <a:gd name="connsiteX3601" fmla="*/ 2701187 w 3735018"/>
                    <a:gd name="connsiteY3601" fmla="*/ 2150134 h 4531307"/>
                    <a:gd name="connsiteX3602" fmla="*/ 2701187 w 3735018"/>
                    <a:gd name="connsiteY3602" fmla="*/ 2150134 h 4531307"/>
                    <a:gd name="connsiteX3603" fmla="*/ 2706757 w 3735018"/>
                    <a:gd name="connsiteY3603" fmla="*/ 2173850 h 4531307"/>
                    <a:gd name="connsiteX3604" fmla="*/ 2706757 w 3735018"/>
                    <a:gd name="connsiteY3604" fmla="*/ 2173850 h 4531307"/>
                    <a:gd name="connsiteX3605" fmla="*/ 2706398 w 3735018"/>
                    <a:gd name="connsiteY3605" fmla="*/ 2176365 h 4531307"/>
                    <a:gd name="connsiteX3606" fmla="*/ 2706398 w 3735018"/>
                    <a:gd name="connsiteY3606" fmla="*/ 2176365 h 4531307"/>
                    <a:gd name="connsiteX3607" fmla="*/ 2701906 w 3735018"/>
                    <a:gd name="connsiteY3607" fmla="*/ 2180498 h 4531307"/>
                    <a:gd name="connsiteX3608" fmla="*/ 2701906 w 3735018"/>
                    <a:gd name="connsiteY3608" fmla="*/ 2180498 h 4531307"/>
                    <a:gd name="connsiteX3609" fmla="*/ 2690047 w 3735018"/>
                    <a:gd name="connsiteY3609" fmla="*/ 2164867 h 4531307"/>
                    <a:gd name="connsiteX3610" fmla="*/ 2690047 w 3735018"/>
                    <a:gd name="connsiteY3610" fmla="*/ 2164867 h 4531307"/>
                    <a:gd name="connsiteX3611" fmla="*/ 2655910 w 3735018"/>
                    <a:gd name="connsiteY3611" fmla="*/ 2125339 h 4531307"/>
                    <a:gd name="connsiteX3612" fmla="*/ 2655910 w 3735018"/>
                    <a:gd name="connsiteY3612" fmla="*/ 2125339 h 4531307"/>
                    <a:gd name="connsiteX3613" fmla="*/ 2623569 w 3735018"/>
                    <a:gd name="connsiteY3613" fmla="*/ 2111684 h 4531307"/>
                    <a:gd name="connsiteX3614" fmla="*/ 2623569 w 3735018"/>
                    <a:gd name="connsiteY3614" fmla="*/ 2111684 h 4531307"/>
                    <a:gd name="connsiteX3615" fmla="*/ 2601829 w 3735018"/>
                    <a:gd name="connsiteY3615" fmla="*/ 2136119 h 4531307"/>
                    <a:gd name="connsiteX3616" fmla="*/ 2601829 w 3735018"/>
                    <a:gd name="connsiteY3616" fmla="*/ 2136119 h 4531307"/>
                    <a:gd name="connsiteX3617" fmla="*/ 2580987 w 3735018"/>
                    <a:gd name="connsiteY3617" fmla="*/ 2152469 h 4531307"/>
                    <a:gd name="connsiteX3618" fmla="*/ 2580987 w 3735018"/>
                    <a:gd name="connsiteY3618" fmla="*/ 2152469 h 4531307"/>
                    <a:gd name="connsiteX3619" fmla="*/ 2574878 w 3735018"/>
                    <a:gd name="connsiteY3619" fmla="*/ 2149774 h 4531307"/>
                    <a:gd name="connsiteX3620" fmla="*/ 2574878 w 3735018"/>
                    <a:gd name="connsiteY3620" fmla="*/ 2149774 h 4531307"/>
                    <a:gd name="connsiteX3621" fmla="*/ 2566613 w 3735018"/>
                    <a:gd name="connsiteY3621" fmla="*/ 2146001 h 4531307"/>
                    <a:gd name="connsiteX3622" fmla="*/ 2566613 w 3735018"/>
                    <a:gd name="connsiteY3622" fmla="*/ 2146001 h 4531307"/>
                    <a:gd name="connsiteX3623" fmla="*/ 2563918 w 3735018"/>
                    <a:gd name="connsiteY3623" fmla="*/ 2147798 h 4531307"/>
                    <a:gd name="connsiteX3624" fmla="*/ 2563918 w 3735018"/>
                    <a:gd name="connsiteY3624" fmla="*/ 2147798 h 4531307"/>
                    <a:gd name="connsiteX3625" fmla="*/ 2560504 w 3735018"/>
                    <a:gd name="connsiteY3625" fmla="*/ 2149595 h 4531307"/>
                    <a:gd name="connsiteX3626" fmla="*/ 2560504 w 3735018"/>
                    <a:gd name="connsiteY3626" fmla="*/ 2149595 h 4531307"/>
                    <a:gd name="connsiteX3627" fmla="*/ 2548826 w 3735018"/>
                    <a:gd name="connsiteY3627" fmla="*/ 2129651 h 4531307"/>
                    <a:gd name="connsiteX3628" fmla="*/ 2548826 w 3735018"/>
                    <a:gd name="connsiteY3628" fmla="*/ 2129651 h 4531307"/>
                    <a:gd name="connsiteX3629" fmla="*/ 2536248 w 3735018"/>
                    <a:gd name="connsiteY3629" fmla="*/ 2110965 h 4531307"/>
                    <a:gd name="connsiteX3630" fmla="*/ 2536248 w 3735018"/>
                    <a:gd name="connsiteY3630" fmla="*/ 2110965 h 4531307"/>
                    <a:gd name="connsiteX3631" fmla="*/ 2506603 w 3735018"/>
                    <a:gd name="connsiteY3631" fmla="*/ 2070539 h 4531307"/>
                    <a:gd name="connsiteX3632" fmla="*/ 2506603 w 3735018"/>
                    <a:gd name="connsiteY3632" fmla="*/ 2070539 h 4531307"/>
                    <a:gd name="connsiteX3633" fmla="*/ 2496900 w 3735018"/>
                    <a:gd name="connsiteY3633" fmla="*/ 2021668 h 4531307"/>
                    <a:gd name="connsiteX3634" fmla="*/ 2496900 w 3735018"/>
                    <a:gd name="connsiteY3634" fmla="*/ 2021668 h 4531307"/>
                    <a:gd name="connsiteX3635" fmla="*/ 2488815 w 3735018"/>
                    <a:gd name="connsiteY3635" fmla="*/ 1974235 h 4531307"/>
                    <a:gd name="connsiteX3636" fmla="*/ 2488815 w 3735018"/>
                    <a:gd name="connsiteY3636" fmla="*/ 1974235 h 4531307"/>
                    <a:gd name="connsiteX3637" fmla="*/ 2483425 w 3735018"/>
                    <a:gd name="connsiteY3637" fmla="*/ 1917099 h 4531307"/>
                    <a:gd name="connsiteX3638" fmla="*/ 2483425 w 3735018"/>
                    <a:gd name="connsiteY3638" fmla="*/ 1917099 h 4531307"/>
                    <a:gd name="connsiteX3639" fmla="*/ 2477855 w 3735018"/>
                    <a:gd name="connsiteY3639" fmla="*/ 1905780 h 4531307"/>
                    <a:gd name="connsiteX3640" fmla="*/ 2477855 w 3735018"/>
                    <a:gd name="connsiteY3640" fmla="*/ 1905780 h 4531307"/>
                    <a:gd name="connsiteX3641" fmla="*/ 2475879 w 3735018"/>
                    <a:gd name="connsiteY3641" fmla="*/ 1907756 h 4531307"/>
                    <a:gd name="connsiteX3642" fmla="*/ 2475879 w 3735018"/>
                    <a:gd name="connsiteY3642" fmla="*/ 1907756 h 4531307"/>
                    <a:gd name="connsiteX3643" fmla="*/ 2470129 w 3735018"/>
                    <a:gd name="connsiteY3643" fmla="*/ 1910631 h 4531307"/>
                    <a:gd name="connsiteX3644" fmla="*/ 2470129 w 3735018"/>
                    <a:gd name="connsiteY3644" fmla="*/ 1910631 h 4531307"/>
                    <a:gd name="connsiteX3645" fmla="*/ 2455217 w 3735018"/>
                    <a:gd name="connsiteY3645" fmla="*/ 1901108 h 4531307"/>
                    <a:gd name="connsiteX3646" fmla="*/ 2455217 w 3735018"/>
                    <a:gd name="connsiteY3646" fmla="*/ 1901108 h 4531307"/>
                    <a:gd name="connsiteX3647" fmla="*/ 2450725 w 3735018"/>
                    <a:gd name="connsiteY3647" fmla="*/ 1894640 h 4531307"/>
                    <a:gd name="connsiteX3648" fmla="*/ 2450725 w 3735018"/>
                    <a:gd name="connsiteY3648" fmla="*/ 1894640 h 4531307"/>
                    <a:gd name="connsiteX3649" fmla="*/ 2454318 w 3735018"/>
                    <a:gd name="connsiteY3649" fmla="*/ 1891586 h 4531307"/>
                    <a:gd name="connsiteX3650" fmla="*/ 2454318 w 3735018"/>
                    <a:gd name="connsiteY3650" fmla="*/ 1891586 h 4531307"/>
                    <a:gd name="connsiteX3651" fmla="*/ 2458630 w 3735018"/>
                    <a:gd name="connsiteY3651" fmla="*/ 1891945 h 4531307"/>
                    <a:gd name="connsiteX3652" fmla="*/ 2458630 w 3735018"/>
                    <a:gd name="connsiteY3652" fmla="*/ 1891945 h 4531307"/>
                    <a:gd name="connsiteX3653" fmla="*/ 2459888 w 3735018"/>
                    <a:gd name="connsiteY3653" fmla="*/ 1891226 h 4531307"/>
                    <a:gd name="connsiteX3654" fmla="*/ 2459888 w 3735018"/>
                    <a:gd name="connsiteY3654" fmla="*/ 1891226 h 4531307"/>
                    <a:gd name="connsiteX3655" fmla="*/ 2459888 w 3735018"/>
                    <a:gd name="connsiteY3655" fmla="*/ 1891226 h 4531307"/>
                    <a:gd name="connsiteX3656" fmla="*/ 2459888 w 3735018"/>
                    <a:gd name="connsiteY3656" fmla="*/ 1891226 h 4531307"/>
                    <a:gd name="connsiteX3657" fmla="*/ 2430062 w 3735018"/>
                    <a:gd name="connsiteY3657" fmla="*/ 1879188 h 4531307"/>
                    <a:gd name="connsiteX3658" fmla="*/ 2430062 w 3735018"/>
                    <a:gd name="connsiteY3658" fmla="*/ 1879188 h 4531307"/>
                    <a:gd name="connsiteX3659" fmla="*/ 2420540 w 3735018"/>
                    <a:gd name="connsiteY3659" fmla="*/ 1877751 h 4531307"/>
                    <a:gd name="connsiteX3660" fmla="*/ 2420540 w 3735018"/>
                    <a:gd name="connsiteY3660" fmla="*/ 1877751 h 4531307"/>
                    <a:gd name="connsiteX3661" fmla="*/ 2397362 w 3735018"/>
                    <a:gd name="connsiteY3661" fmla="*/ 1883321 h 4531307"/>
                    <a:gd name="connsiteX3662" fmla="*/ 2397362 w 3735018"/>
                    <a:gd name="connsiteY3662" fmla="*/ 1883321 h 4531307"/>
                    <a:gd name="connsiteX3663" fmla="*/ 2361787 w 3735018"/>
                    <a:gd name="connsiteY3663" fmla="*/ 1889969 h 4531307"/>
                    <a:gd name="connsiteX3664" fmla="*/ 2361787 w 3735018"/>
                    <a:gd name="connsiteY3664" fmla="*/ 1889969 h 4531307"/>
                    <a:gd name="connsiteX3665" fmla="*/ 2349929 w 3735018"/>
                    <a:gd name="connsiteY3665" fmla="*/ 1888890 h 4531307"/>
                    <a:gd name="connsiteX3666" fmla="*/ 2349929 w 3735018"/>
                    <a:gd name="connsiteY3666" fmla="*/ 1888890 h 4531307"/>
                    <a:gd name="connsiteX3667" fmla="*/ 2337531 w 3735018"/>
                    <a:gd name="connsiteY3667" fmla="*/ 1874876 h 4531307"/>
                    <a:gd name="connsiteX3668" fmla="*/ 2337531 w 3735018"/>
                    <a:gd name="connsiteY3668" fmla="*/ 1874876 h 4531307"/>
                    <a:gd name="connsiteX3669" fmla="*/ 2341305 w 3735018"/>
                    <a:gd name="connsiteY3669" fmla="*/ 1852597 h 4531307"/>
                    <a:gd name="connsiteX3670" fmla="*/ 2341305 w 3735018"/>
                    <a:gd name="connsiteY3670" fmla="*/ 1852597 h 4531307"/>
                    <a:gd name="connsiteX3671" fmla="*/ 2342922 w 3735018"/>
                    <a:gd name="connsiteY3671" fmla="*/ 1836067 h 4531307"/>
                    <a:gd name="connsiteX3672" fmla="*/ 2342922 w 3735018"/>
                    <a:gd name="connsiteY3672" fmla="*/ 1836067 h 4531307"/>
                    <a:gd name="connsiteX3673" fmla="*/ 2332500 w 3735018"/>
                    <a:gd name="connsiteY3673" fmla="*/ 1804265 h 4531307"/>
                    <a:gd name="connsiteX3674" fmla="*/ 2332500 w 3735018"/>
                    <a:gd name="connsiteY3674" fmla="*/ 1804265 h 4531307"/>
                    <a:gd name="connsiteX3675" fmla="*/ 2323877 w 3735018"/>
                    <a:gd name="connsiteY3675" fmla="*/ 1790610 h 4531307"/>
                    <a:gd name="connsiteX3676" fmla="*/ 2323877 w 3735018"/>
                    <a:gd name="connsiteY3676" fmla="*/ 1790610 h 4531307"/>
                    <a:gd name="connsiteX3677" fmla="*/ 2325134 w 3735018"/>
                    <a:gd name="connsiteY3677" fmla="*/ 1781447 h 4531307"/>
                    <a:gd name="connsiteX3678" fmla="*/ 2325134 w 3735018"/>
                    <a:gd name="connsiteY3678" fmla="*/ 1781447 h 4531307"/>
                    <a:gd name="connsiteX3679" fmla="*/ 2325134 w 3735018"/>
                    <a:gd name="connsiteY3679" fmla="*/ 1781267 h 4531307"/>
                    <a:gd name="connsiteX3680" fmla="*/ 2325134 w 3735018"/>
                    <a:gd name="connsiteY3680" fmla="*/ 1781267 h 4531307"/>
                    <a:gd name="connsiteX3681" fmla="*/ 2329087 w 3735018"/>
                    <a:gd name="connsiteY3681" fmla="*/ 1774080 h 4531307"/>
                    <a:gd name="connsiteX3682" fmla="*/ 2329087 w 3735018"/>
                    <a:gd name="connsiteY3682" fmla="*/ 1774080 h 4531307"/>
                    <a:gd name="connsiteX3683" fmla="*/ 2341664 w 3735018"/>
                    <a:gd name="connsiteY3683" fmla="*/ 1787735 h 4531307"/>
                    <a:gd name="connsiteX3684" fmla="*/ 2341664 w 3735018"/>
                    <a:gd name="connsiteY3684" fmla="*/ 1787735 h 4531307"/>
                    <a:gd name="connsiteX3685" fmla="*/ 2339508 w 3735018"/>
                    <a:gd name="connsiteY3685" fmla="*/ 1758988 h 4531307"/>
                    <a:gd name="connsiteX3686" fmla="*/ 2339508 w 3735018"/>
                    <a:gd name="connsiteY3686" fmla="*/ 1758988 h 4531307"/>
                    <a:gd name="connsiteX3687" fmla="*/ 2331243 w 3735018"/>
                    <a:gd name="connsiteY3687" fmla="*/ 1717843 h 4531307"/>
                    <a:gd name="connsiteX3688" fmla="*/ 2331243 w 3735018"/>
                    <a:gd name="connsiteY3688" fmla="*/ 1717843 h 4531307"/>
                    <a:gd name="connsiteX3689" fmla="*/ 2331422 w 3735018"/>
                    <a:gd name="connsiteY3689" fmla="*/ 1715148 h 4531307"/>
                    <a:gd name="connsiteX3690" fmla="*/ 2331422 w 3735018"/>
                    <a:gd name="connsiteY3690" fmla="*/ 1715148 h 4531307"/>
                    <a:gd name="connsiteX3691" fmla="*/ 2331422 w 3735018"/>
                    <a:gd name="connsiteY3691" fmla="*/ 1714789 h 4531307"/>
                    <a:gd name="connsiteX3692" fmla="*/ 2331422 w 3735018"/>
                    <a:gd name="connsiteY3692" fmla="*/ 1714789 h 4531307"/>
                    <a:gd name="connsiteX3693" fmla="*/ 2332321 w 3735018"/>
                    <a:gd name="connsiteY3693" fmla="*/ 1693767 h 4531307"/>
                    <a:gd name="connsiteX3694" fmla="*/ 2332321 w 3735018"/>
                    <a:gd name="connsiteY3694" fmla="*/ 1693767 h 4531307"/>
                    <a:gd name="connsiteX3695" fmla="*/ 2327829 w 3735018"/>
                    <a:gd name="connsiteY3695" fmla="*/ 1676518 h 4531307"/>
                    <a:gd name="connsiteX3696" fmla="*/ 2327829 w 3735018"/>
                    <a:gd name="connsiteY3696" fmla="*/ 1676518 h 4531307"/>
                    <a:gd name="connsiteX3697" fmla="*/ 2315252 w 3735018"/>
                    <a:gd name="connsiteY3697" fmla="*/ 1670949 h 4531307"/>
                    <a:gd name="connsiteX3698" fmla="*/ 2315252 w 3735018"/>
                    <a:gd name="connsiteY3698" fmla="*/ 1670949 h 4531307"/>
                    <a:gd name="connsiteX3699" fmla="*/ 2292434 w 3735018"/>
                    <a:gd name="connsiteY3699" fmla="*/ 1676159 h 4531307"/>
                    <a:gd name="connsiteX3700" fmla="*/ 2292434 w 3735018"/>
                    <a:gd name="connsiteY3700" fmla="*/ 1676159 h 4531307"/>
                    <a:gd name="connsiteX3701" fmla="*/ 2253625 w 3735018"/>
                    <a:gd name="connsiteY3701" fmla="*/ 1689275 h 4531307"/>
                    <a:gd name="connsiteX3702" fmla="*/ 2253625 w 3735018"/>
                    <a:gd name="connsiteY3702" fmla="*/ 1689275 h 4531307"/>
                    <a:gd name="connsiteX3703" fmla="*/ 2252367 w 3735018"/>
                    <a:gd name="connsiteY3703" fmla="*/ 1695743 h 4531307"/>
                    <a:gd name="connsiteX3704" fmla="*/ 2252367 w 3735018"/>
                    <a:gd name="connsiteY3704" fmla="*/ 1695743 h 4531307"/>
                    <a:gd name="connsiteX3705" fmla="*/ 2259374 w 3735018"/>
                    <a:gd name="connsiteY3705" fmla="*/ 1757011 h 4531307"/>
                    <a:gd name="connsiteX3706" fmla="*/ 2259374 w 3735018"/>
                    <a:gd name="connsiteY3706" fmla="*/ 1757011 h 4531307"/>
                    <a:gd name="connsiteX3707" fmla="*/ 2256140 w 3735018"/>
                    <a:gd name="connsiteY3707" fmla="*/ 1776057 h 4531307"/>
                    <a:gd name="connsiteX3708" fmla="*/ 2256140 w 3735018"/>
                    <a:gd name="connsiteY3708" fmla="*/ 1776057 h 4531307"/>
                    <a:gd name="connsiteX3709" fmla="*/ 2251828 w 3735018"/>
                    <a:gd name="connsiteY3709" fmla="*/ 1787016 h 4531307"/>
                    <a:gd name="connsiteX3710" fmla="*/ 2251828 w 3735018"/>
                    <a:gd name="connsiteY3710" fmla="*/ 1787016 h 4531307"/>
                    <a:gd name="connsiteX3711" fmla="*/ 2255601 w 3735018"/>
                    <a:gd name="connsiteY3711" fmla="*/ 1792946 h 4531307"/>
                    <a:gd name="connsiteX3712" fmla="*/ 2255601 w 3735018"/>
                    <a:gd name="connsiteY3712" fmla="*/ 1792946 h 4531307"/>
                    <a:gd name="connsiteX3713" fmla="*/ 2253265 w 3735018"/>
                    <a:gd name="connsiteY3713" fmla="*/ 1797617 h 4531307"/>
                    <a:gd name="connsiteX3714" fmla="*/ 2253265 w 3735018"/>
                    <a:gd name="connsiteY3714" fmla="*/ 1797617 h 4531307"/>
                    <a:gd name="connsiteX3715" fmla="*/ 2246977 w 3735018"/>
                    <a:gd name="connsiteY3715" fmla="*/ 1803187 h 4531307"/>
                    <a:gd name="connsiteX3716" fmla="*/ 2246977 w 3735018"/>
                    <a:gd name="connsiteY3716" fmla="*/ 1803187 h 4531307"/>
                    <a:gd name="connsiteX3717" fmla="*/ 2235298 w 3735018"/>
                    <a:gd name="connsiteY3717" fmla="*/ 1794204 h 4531307"/>
                    <a:gd name="connsiteX3718" fmla="*/ 2235298 w 3735018"/>
                    <a:gd name="connsiteY3718" fmla="*/ 1794204 h 4531307"/>
                    <a:gd name="connsiteX3719" fmla="*/ 2229189 w 3735018"/>
                    <a:gd name="connsiteY3719" fmla="*/ 1792047 h 4531307"/>
                    <a:gd name="connsiteX3720" fmla="*/ 2229189 w 3735018"/>
                    <a:gd name="connsiteY3720" fmla="*/ 1792047 h 4531307"/>
                    <a:gd name="connsiteX3721" fmla="*/ 2191279 w 3735018"/>
                    <a:gd name="connsiteY3721" fmla="*/ 1806781 h 4531307"/>
                    <a:gd name="connsiteX3722" fmla="*/ 2191279 w 3735018"/>
                    <a:gd name="connsiteY3722" fmla="*/ 1806781 h 4531307"/>
                    <a:gd name="connsiteX3723" fmla="*/ 2181576 w 3735018"/>
                    <a:gd name="connsiteY3723" fmla="*/ 1809835 h 4531307"/>
                    <a:gd name="connsiteX3724" fmla="*/ 2181576 w 3735018"/>
                    <a:gd name="connsiteY3724" fmla="*/ 1809835 h 4531307"/>
                    <a:gd name="connsiteX3725" fmla="*/ 2177983 w 3735018"/>
                    <a:gd name="connsiteY3725" fmla="*/ 1811452 h 4531307"/>
                    <a:gd name="connsiteX3726" fmla="*/ 2177983 w 3735018"/>
                    <a:gd name="connsiteY3726" fmla="*/ 1811452 h 4531307"/>
                    <a:gd name="connsiteX3727" fmla="*/ 2176186 w 3735018"/>
                    <a:gd name="connsiteY3727" fmla="*/ 1810733 h 4531307"/>
                    <a:gd name="connsiteX3728" fmla="*/ 2176186 w 3735018"/>
                    <a:gd name="connsiteY3728" fmla="*/ 1810733 h 4531307"/>
                    <a:gd name="connsiteX3729" fmla="*/ 2175467 w 3735018"/>
                    <a:gd name="connsiteY3729" fmla="*/ 1808936 h 4531307"/>
                    <a:gd name="connsiteX3730" fmla="*/ 2175467 w 3735018"/>
                    <a:gd name="connsiteY3730" fmla="*/ 1808936 h 4531307"/>
                    <a:gd name="connsiteX3731" fmla="*/ 2175647 w 3735018"/>
                    <a:gd name="connsiteY3731" fmla="*/ 1807679 h 4531307"/>
                    <a:gd name="connsiteX3732" fmla="*/ 2175647 w 3735018"/>
                    <a:gd name="connsiteY3732" fmla="*/ 1807679 h 4531307"/>
                    <a:gd name="connsiteX3733" fmla="*/ 2175108 w 3735018"/>
                    <a:gd name="connsiteY3733" fmla="*/ 1805164 h 4531307"/>
                    <a:gd name="connsiteX3734" fmla="*/ 2175108 w 3735018"/>
                    <a:gd name="connsiteY3734" fmla="*/ 1805164 h 4531307"/>
                    <a:gd name="connsiteX3735" fmla="*/ 2169359 w 3735018"/>
                    <a:gd name="connsiteY3735" fmla="*/ 1801211 h 4531307"/>
                    <a:gd name="connsiteX3736" fmla="*/ 2169359 w 3735018"/>
                    <a:gd name="connsiteY3736" fmla="*/ 1801211 h 4531307"/>
                    <a:gd name="connsiteX3737" fmla="*/ 2159117 w 3735018"/>
                    <a:gd name="connsiteY3737" fmla="*/ 1801750 h 4531307"/>
                    <a:gd name="connsiteX3738" fmla="*/ 2159117 w 3735018"/>
                    <a:gd name="connsiteY3738" fmla="*/ 1801750 h 4531307"/>
                    <a:gd name="connsiteX3739" fmla="*/ 2154625 w 3735018"/>
                    <a:gd name="connsiteY3739" fmla="*/ 1801750 h 4531307"/>
                    <a:gd name="connsiteX3740" fmla="*/ 2154625 w 3735018"/>
                    <a:gd name="connsiteY3740" fmla="*/ 1801750 h 4531307"/>
                    <a:gd name="connsiteX3741" fmla="*/ 2141150 w 3735018"/>
                    <a:gd name="connsiteY3741" fmla="*/ 1788634 h 4531307"/>
                    <a:gd name="connsiteX3742" fmla="*/ 2141150 w 3735018"/>
                    <a:gd name="connsiteY3742" fmla="*/ 1788634 h 4531307"/>
                    <a:gd name="connsiteX3743" fmla="*/ 2123722 w 3735018"/>
                    <a:gd name="connsiteY3743" fmla="*/ 1765636 h 4531307"/>
                    <a:gd name="connsiteX3744" fmla="*/ 2123722 w 3735018"/>
                    <a:gd name="connsiteY3744" fmla="*/ 1765636 h 4531307"/>
                    <a:gd name="connsiteX3745" fmla="*/ 2090842 w 3735018"/>
                    <a:gd name="connsiteY3745" fmla="*/ 1721077 h 4531307"/>
                    <a:gd name="connsiteX3746" fmla="*/ 2090842 w 3735018"/>
                    <a:gd name="connsiteY3746" fmla="*/ 1721077 h 4531307"/>
                    <a:gd name="connsiteX3747" fmla="*/ 2062633 w 3735018"/>
                    <a:gd name="connsiteY3747" fmla="*/ 1669871 h 4531307"/>
                    <a:gd name="connsiteX3748" fmla="*/ 2062633 w 3735018"/>
                    <a:gd name="connsiteY3748" fmla="*/ 1669871 h 4531307"/>
                    <a:gd name="connsiteX3749" fmla="*/ 2049517 w 3735018"/>
                    <a:gd name="connsiteY3749" fmla="*/ 1625132 h 4531307"/>
                    <a:gd name="connsiteX3750" fmla="*/ 2049517 w 3735018"/>
                    <a:gd name="connsiteY3750" fmla="*/ 1625132 h 4531307"/>
                    <a:gd name="connsiteX3751" fmla="*/ 2028316 w 3735018"/>
                    <a:gd name="connsiteY3751" fmla="*/ 1574824 h 4531307"/>
                    <a:gd name="connsiteX3752" fmla="*/ 2028316 w 3735018"/>
                    <a:gd name="connsiteY3752" fmla="*/ 1574824 h 4531307"/>
                    <a:gd name="connsiteX3753" fmla="*/ 2024004 w 3735018"/>
                    <a:gd name="connsiteY3753" fmla="*/ 1562247 h 4531307"/>
                    <a:gd name="connsiteX3754" fmla="*/ 2024004 w 3735018"/>
                    <a:gd name="connsiteY3754" fmla="*/ 1562247 h 4531307"/>
                    <a:gd name="connsiteX3755" fmla="*/ 2027957 w 3735018"/>
                    <a:gd name="connsiteY3755" fmla="*/ 1548951 h 4531307"/>
                    <a:gd name="connsiteX3756" fmla="*/ 2027957 w 3735018"/>
                    <a:gd name="connsiteY3756" fmla="*/ 1548951 h 4531307"/>
                    <a:gd name="connsiteX3757" fmla="*/ 2028316 w 3735018"/>
                    <a:gd name="connsiteY3757" fmla="*/ 1546077 h 4531307"/>
                    <a:gd name="connsiteX3758" fmla="*/ 2028316 w 3735018"/>
                    <a:gd name="connsiteY3758" fmla="*/ 1546077 h 4531307"/>
                    <a:gd name="connsiteX3759" fmla="*/ 2014841 w 3735018"/>
                    <a:gd name="connsiteY3759" fmla="*/ 1514993 h 4531307"/>
                    <a:gd name="connsiteX3760" fmla="*/ 2014841 w 3735018"/>
                    <a:gd name="connsiteY3760" fmla="*/ 1514993 h 4531307"/>
                    <a:gd name="connsiteX3761" fmla="*/ 1999568 w 3735018"/>
                    <a:gd name="connsiteY3761" fmla="*/ 1490558 h 4531307"/>
                    <a:gd name="connsiteX3762" fmla="*/ 1999568 w 3735018"/>
                    <a:gd name="connsiteY3762" fmla="*/ 1490558 h 4531307"/>
                    <a:gd name="connsiteX3763" fmla="*/ 1991663 w 3735018"/>
                    <a:gd name="connsiteY3763" fmla="*/ 1481215 h 4531307"/>
                    <a:gd name="connsiteX3764" fmla="*/ 1991663 w 3735018"/>
                    <a:gd name="connsiteY3764" fmla="*/ 1481215 h 4531307"/>
                    <a:gd name="connsiteX3765" fmla="*/ 2000287 w 3735018"/>
                    <a:gd name="connsiteY3765" fmla="*/ 1474388 h 4531307"/>
                    <a:gd name="connsiteX3766" fmla="*/ 2000287 w 3735018"/>
                    <a:gd name="connsiteY3766" fmla="*/ 1474388 h 4531307"/>
                    <a:gd name="connsiteX3767" fmla="*/ 2003521 w 3735018"/>
                    <a:gd name="connsiteY3767" fmla="*/ 1468997 h 4531307"/>
                    <a:gd name="connsiteX3768" fmla="*/ 2003521 w 3735018"/>
                    <a:gd name="connsiteY3768" fmla="*/ 1468997 h 4531307"/>
                    <a:gd name="connsiteX3769" fmla="*/ 2002443 w 3735018"/>
                    <a:gd name="connsiteY3769" fmla="*/ 1453905 h 4531307"/>
                    <a:gd name="connsiteX3770" fmla="*/ 2002443 w 3735018"/>
                    <a:gd name="connsiteY3770" fmla="*/ 1453905 h 4531307"/>
                    <a:gd name="connsiteX3771" fmla="*/ 2022387 w 3735018"/>
                    <a:gd name="connsiteY3771" fmla="*/ 1430548 h 4531307"/>
                    <a:gd name="connsiteX3772" fmla="*/ 2022387 w 3735018"/>
                    <a:gd name="connsiteY3772" fmla="*/ 1430548 h 4531307"/>
                    <a:gd name="connsiteX3773" fmla="*/ 2034066 w 3735018"/>
                    <a:gd name="connsiteY3773" fmla="*/ 1409346 h 4531307"/>
                    <a:gd name="connsiteX3774" fmla="*/ 2034066 w 3735018"/>
                    <a:gd name="connsiteY3774" fmla="*/ 1409346 h 4531307"/>
                    <a:gd name="connsiteX3775" fmla="*/ 2053111 w 3735018"/>
                    <a:gd name="connsiteY3775" fmla="*/ 1394973 h 4531307"/>
                    <a:gd name="connsiteX3776" fmla="*/ 2053111 w 3735018"/>
                    <a:gd name="connsiteY3776" fmla="*/ 1394973 h 4531307"/>
                    <a:gd name="connsiteX3777" fmla="*/ 2059759 w 3735018"/>
                    <a:gd name="connsiteY3777" fmla="*/ 1387247 h 4531307"/>
                    <a:gd name="connsiteX3778" fmla="*/ 2059759 w 3735018"/>
                    <a:gd name="connsiteY3778" fmla="*/ 1387247 h 4531307"/>
                    <a:gd name="connsiteX3779" fmla="*/ 2067664 w 3735018"/>
                    <a:gd name="connsiteY3779" fmla="*/ 1383653 h 4531307"/>
                    <a:gd name="connsiteX3780" fmla="*/ 2067664 w 3735018"/>
                    <a:gd name="connsiteY3780" fmla="*/ 1383653 h 4531307"/>
                    <a:gd name="connsiteX3781" fmla="*/ 2099826 w 3735018"/>
                    <a:gd name="connsiteY3781" fmla="*/ 1379880 h 4531307"/>
                    <a:gd name="connsiteX3782" fmla="*/ 2099826 w 3735018"/>
                    <a:gd name="connsiteY3782" fmla="*/ 1379880 h 4531307"/>
                    <a:gd name="connsiteX3783" fmla="*/ 2106114 w 3735018"/>
                    <a:gd name="connsiteY3783" fmla="*/ 1378443 h 4531307"/>
                    <a:gd name="connsiteX3784" fmla="*/ 2106114 w 3735018"/>
                    <a:gd name="connsiteY3784" fmla="*/ 1378443 h 4531307"/>
                    <a:gd name="connsiteX3785" fmla="*/ 2128573 w 3735018"/>
                    <a:gd name="connsiteY3785" fmla="*/ 1389043 h 4531307"/>
                    <a:gd name="connsiteX3786" fmla="*/ 2128573 w 3735018"/>
                    <a:gd name="connsiteY3786" fmla="*/ 1389043 h 4531307"/>
                    <a:gd name="connsiteX3787" fmla="*/ 2128573 w 3735018"/>
                    <a:gd name="connsiteY3787" fmla="*/ 1388864 h 4531307"/>
                    <a:gd name="connsiteX3788" fmla="*/ 2128932 w 3735018"/>
                    <a:gd name="connsiteY3788" fmla="*/ 1388864 h 4531307"/>
                    <a:gd name="connsiteX3789" fmla="*/ 2128932 w 3735018"/>
                    <a:gd name="connsiteY3789" fmla="*/ 1388864 h 4531307"/>
                    <a:gd name="connsiteX3790" fmla="*/ 2128932 w 3735018"/>
                    <a:gd name="connsiteY3790" fmla="*/ 1388864 h 4531307"/>
                    <a:gd name="connsiteX3791" fmla="*/ 2131627 w 3735018"/>
                    <a:gd name="connsiteY3791" fmla="*/ 1389043 h 4531307"/>
                    <a:gd name="connsiteX3792" fmla="*/ 2131627 w 3735018"/>
                    <a:gd name="connsiteY3792" fmla="*/ 1389043 h 4531307"/>
                    <a:gd name="connsiteX3793" fmla="*/ 2147978 w 3735018"/>
                    <a:gd name="connsiteY3793" fmla="*/ 1382755 h 4531307"/>
                    <a:gd name="connsiteX3794" fmla="*/ 2147978 w 3735018"/>
                    <a:gd name="connsiteY3794" fmla="*/ 1382755 h 4531307"/>
                    <a:gd name="connsiteX3795" fmla="*/ 2152649 w 3735018"/>
                    <a:gd name="connsiteY3795" fmla="*/ 1380958 h 4531307"/>
                    <a:gd name="connsiteX3796" fmla="*/ 2152649 w 3735018"/>
                    <a:gd name="connsiteY3796" fmla="*/ 1380958 h 4531307"/>
                    <a:gd name="connsiteX3797" fmla="*/ 2168101 w 3735018"/>
                    <a:gd name="connsiteY3797" fmla="*/ 1392637 h 4531307"/>
                    <a:gd name="connsiteX3798" fmla="*/ 2168101 w 3735018"/>
                    <a:gd name="connsiteY3798" fmla="*/ 1392637 h 4531307"/>
                    <a:gd name="connsiteX3799" fmla="*/ 2168460 w 3735018"/>
                    <a:gd name="connsiteY3799" fmla="*/ 1392637 h 4531307"/>
                    <a:gd name="connsiteX3800" fmla="*/ 2168460 w 3735018"/>
                    <a:gd name="connsiteY3800" fmla="*/ 1392637 h 4531307"/>
                    <a:gd name="connsiteX3801" fmla="*/ 2173132 w 3735018"/>
                    <a:gd name="connsiteY3801" fmla="*/ 1392098 h 4531307"/>
                    <a:gd name="connsiteX3802" fmla="*/ 2173132 w 3735018"/>
                    <a:gd name="connsiteY3802" fmla="*/ 1392098 h 4531307"/>
                    <a:gd name="connsiteX3803" fmla="*/ 2174569 w 3735018"/>
                    <a:gd name="connsiteY3803" fmla="*/ 1390840 h 4531307"/>
                    <a:gd name="connsiteX3804" fmla="*/ 2174569 w 3735018"/>
                    <a:gd name="connsiteY3804" fmla="*/ 1390840 h 4531307"/>
                    <a:gd name="connsiteX3805" fmla="*/ 2173850 w 3735018"/>
                    <a:gd name="connsiteY3805" fmla="*/ 1388684 h 4531307"/>
                    <a:gd name="connsiteX3806" fmla="*/ 2173850 w 3735018"/>
                    <a:gd name="connsiteY3806" fmla="*/ 1388684 h 4531307"/>
                    <a:gd name="connsiteX3807" fmla="*/ 2151032 w 3735018"/>
                    <a:gd name="connsiteY3807" fmla="*/ 1356163 h 4531307"/>
                    <a:gd name="connsiteX3808" fmla="*/ 2151032 w 3735018"/>
                    <a:gd name="connsiteY3808" fmla="*/ 1356163 h 4531307"/>
                    <a:gd name="connsiteX3809" fmla="*/ 2150313 w 3735018"/>
                    <a:gd name="connsiteY3809" fmla="*/ 1350594 h 4531307"/>
                    <a:gd name="connsiteX3810" fmla="*/ 2150313 w 3735018"/>
                    <a:gd name="connsiteY3810" fmla="*/ 1350594 h 4531307"/>
                    <a:gd name="connsiteX3811" fmla="*/ 2168820 w 3735018"/>
                    <a:gd name="connsiteY3811" fmla="*/ 1334423 h 4531307"/>
                    <a:gd name="connsiteX3812" fmla="*/ 2168820 w 3735018"/>
                    <a:gd name="connsiteY3812" fmla="*/ 1334423 h 4531307"/>
                    <a:gd name="connsiteX3813" fmla="*/ 2190919 w 3735018"/>
                    <a:gd name="connsiteY3813" fmla="*/ 1329033 h 4531307"/>
                    <a:gd name="connsiteX3814" fmla="*/ 2190919 w 3735018"/>
                    <a:gd name="connsiteY3814" fmla="*/ 1329033 h 4531307"/>
                    <a:gd name="connsiteX3815" fmla="*/ 2212300 w 3735018"/>
                    <a:gd name="connsiteY3815" fmla="*/ 1330291 h 4531307"/>
                    <a:gd name="connsiteX3816" fmla="*/ 2212300 w 3735018"/>
                    <a:gd name="connsiteY3816" fmla="*/ 1330291 h 4531307"/>
                    <a:gd name="connsiteX3817" fmla="*/ 2217870 w 3735018"/>
                    <a:gd name="connsiteY3817" fmla="*/ 1330291 h 4531307"/>
                    <a:gd name="connsiteX3818" fmla="*/ 2217870 w 3735018"/>
                    <a:gd name="connsiteY3818" fmla="*/ 1330291 h 4531307"/>
                    <a:gd name="connsiteX3819" fmla="*/ 2218229 w 3735018"/>
                    <a:gd name="connsiteY3819" fmla="*/ 1330291 h 4531307"/>
                    <a:gd name="connsiteX3820" fmla="*/ 2218229 w 3735018"/>
                    <a:gd name="connsiteY3820" fmla="*/ 1330291 h 4531307"/>
                    <a:gd name="connsiteX3821" fmla="*/ 2230806 w 3735018"/>
                    <a:gd name="connsiteY3821" fmla="*/ 1333165 h 4531307"/>
                    <a:gd name="connsiteX3822" fmla="*/ 2230806 w 3735018"/>
                    <a:gd name="connsiteY3822" fmla="*/ 1333165 h 4531307"/>
                    <a:gd name="connsiteX3823" fmla="*/ 2232244 w 3735018"/>
                    <a:gd name="connsiteY3823" fmla="*/ 1331009 h 4531307"/>
                    <a:gd name="connsiteX3824" fmla="*/ 2232244 w 3735018"/>
                    <a:gd name="connsiteY3824" fmla="*/ 1331009 h 4531307"/>
                    <a:gd name="connsiteX3825" fmla="*/ 2238532 w 3735018"/>
                    <a:gd name="connsiteY3825" fmla="*/ 1327416 h 4531307"/>
                    <a:gd name="connsiteX3826" fmla="*/ 2238532 w 3735018"/>
                    <a:gd name="connsiteY3826" fmla="*/ 1327416 h 4531307"/>
                    <a:gd name="connsiteX3827" fmla="*/ 2244461 w 3735018"/>
                    <a:gd name="connsiteY3827" fmla="*/ 1340173 h 4531307"/>
                    <a:gd name="connsiteX3828" fmla="*/ 2244461 w 3735018"/>
                    <a:gd name="connsiteY3828" fmla="*/ 1340173 h 4531307"/>
                    <a:gd name="connsiteX3829" fmla="*/ 2257578 w 3735018"/>
                    <a:gd name="connsiteY3829" fmla="*/ 1348617 h 4531307"/>
                    <a:gd name="connsiteX3830" fmla="*/ 2257578 w 3735018"/>
                    <a:gd name="connsiteY3830" fmla="*/ 1348617 h 4531307"/>
                    <a:gd name="connsiteX3831" fmla="*/ 2257937 w 3735018"/>
                    <a:gd name="connsiteY3831" fmla="*/ 1348617 h 4531307"/>
                    <a:gd name="connsiteX3832" fmla="*/ 2257937 w 3735018"/>
                    <a:gd name="connsiteY3832" fmla="*/ 1348617 h 4531307"/>
                    <a:gd name="connsiteX3833" fmla="*/ 2258117 w 3735018"/>
                    <a:gd name="connsiteY3833" fmla="*/ 1348617 h 4531307"/>
                    <a:gd name="connsiteX3834" fmla="*/ 2258117 w 3735018"/>
                    <a:gd name="connsiteY3834" fmla="*/ 1348617 h 4531307"/>
                    <a:gd name="connsiteX3835" fmla="*/ 2263147 w 3735018"/>
                    <a:gd name="connsiteY3835" fmla="*/ 1348617 h 4531307"/>
                    <a:gd name="connsiteX3836" fmla="*/ 2263147 w 3735018"/>
                    <a:gd name="connsiteY3836" fmla="*/ 1348617 h 4531307"/>
                    <a:gd name="connsiteX3837" fmla="*/ 2275365 w 3735018"/>
                    <a:gd name="connsiteY3837" fmla="*/ 1340532 h 4531307"/>
                    <a:gd name="connsiteX3838" fmla="*/ 2275365 w 3735018"/>
                    <a:gd name="connsiteY3838" fmla="*/ 1340532 h 4531307"/>
                    <a:gd name="connsiteX3839" fmla="*/ 2281294 w 3735018"/>
                    <a:gd name="connsiteY3839" fmla="*/ 1336939 h 4531307"/>
                    <a:gd name="connsiteX3840" fmla="*/ 2281294 w 3735018"/>
                    <a:gd name="connsiteY3840" fmla="*/ 1336939 h 4531307"/>
                    <a:gd name="connsiteX3841" fmla="*/ 2309682 w 3735018"/>
                    <a:gd name="connsiteY3841" fmla="*/ 1362272 h 4531307"/>
                    <a:gd name="connsiteX3842" fmla="*/ 2309682 w 3735018"/>
                    <a:gd name="connsiteY3842" fmla="*/ 1362272 h 4531307"/>
                    <a:gd name="connsiteX3843" fmla="*/ 2328907 w 3735018"/>
                    <a:gd name="connsiteY3843" fmla="*/ 1377904 h 4531307"/>
                    <a:gd name="connsiteX3844" fmla="*/ 2328907 w 3735018"/>
                    <a:gd name="connsiteY3844" fmla="*/ 1377904 h 4531307"/>
                    <a:gd name="connsiteX3845" fmla="*/ 2335734 w 3735018"/>
                    <a:gd name="connsiteY3845" fmla="*/ 1402159 h 4531307"/>
                    <a:gd name="connsiteX3846" fmla="*/ 2335734 w 3735018"/>
                    <a:gd name="connsiteY3846" fmla="*/ 1402159 h 4531307"/>
                    <a:gd name="connsiteX3847" fmla="*/ 2339148 w 3735018"/>
                    <a:gd name="connsiteY3847" fmla="*/ 1415994 h 4531307"/>
                    <a:gd name="connsiteX3848" fmla="*/ 2339148 w 3735018"/>
                    <a:gd name="connsiteY3848" fmla="*/ 1415994 h 4531307"/>
                    <a:gd name="connsiteX3849" fmla="*/ 2340945 w 3735018"/>
                    <a:gd name="connsiteY3849" fmla="*/ 1414197 h 4531307"/>
                    <a:gd name="connsiteX3850" fmla="*/ 2340945 w 3735018"/>
                    <a:gd name="connsiteY3850" fmla="*/ 1414197 h 4531307"/>
                    <a:gd name="connsiteX3851" fmla="*/ 2347593 w 3735018"/>
                    <a:gd name="connsiteY3851" fmla="*/ 1411323 h 4531307"/>
                    <a:gd name="connsiteX3852" fmla="*/ 2347593 w 3735018"/>
                    <a:gd name="connsiteY3852" fmla="*/ 1411323 h 4531307"/>
                    <a:gd name="connsiteX3853" fmla="*/ 2356756 w 3735018"/>
                    <a:gd name="connsiteY3853" fmla="*/ 1422822 h 4531307"/>
                    <a:gd name="connsiteX3854" fmla="*/ 2356756 w 3735018"/>
                    <a:gd name="connsiteY3854" fmla="*/ 1422822 h 4531307"/>
                    <a:gd name="connsiteX3855" fmla="*/ 2358014 w 3735018"/>
                    <a:gd name="connsiteY3855" fmla="*/ 1426954 h 4531307"/>
                    <a:gd name="connsiteX3856" fmla="*/ 2358014 w 3735018"/>
                    <a:gd name="connsiteY3856" fmla="*/ 1426954 h 4531307"/>
                    <a:gd name="connsiteX3857" fmla="*/ 2356936 w 3735018"/>
                    <a:gd name="connsiteY3857" fmla="*/ 1435758 h 4531307"/>
                    <a:gd name="connsiteX3858" fmla="*/ 2356936 w 3735018"/>
                    <a:gd name="connsiteY3858" fmla="*/ 1435758 h 4531307"/>
                    <a:gd name="connsiteX3859" fmla="*/ 2357295 w 3735018"/>
                    <a:gd name="connsiteY3859" fmla="*/ 1439711 h 4531307"/>
                    <a:gd name="connsiteX3860" fmla="*/ 2357295 w 3735018"/>
                    <a:gd name="connsiteY3860" fmla="*/ 1439711 h 4531307"/>
                    <a:gd name="connsiteX3861" fmla="*/ 2361787 w 3735018"/>
                    <a:gd name="connsiteY3861" fmla="*/ 1450671 h 4531307"/>
                    <a:gd name="connsiteX3862" fmla="*/ 2361787 w 3735018"/>
                    <a:gd name="connsiteY3862" fmla="*/ 1450671 h 4531307"/>
                    <a:gd name="connsiteX3863" fmla="*/ 2364482 w 3735018"/>
                    <a:gd name="connsiteY3863" fmla="*/ 1449593 h 4531307"/>
                    <a:gd name="connsiteX3864" fmla="*/ 2364482 w 3735018"/>
                    <a:gd name="connsiteY3864" fmla="*/ 1449593 h 4531307"/>
                    <a:gd name="connsiteX3865" fmla="*/ 2369693 w 3735018"/>
                    <a:gd name="connsiteY3865" fmla="*/ 1448335 h 4531307"/>
                    <a:gd name="connsiteX3866" fmla="*/ 2369693 w 3735018"/>
                    <a:gd name="connsiteY3866" fmla="*/ 1448335 h 4531307"/>
                    <a:gd name="connsiteX3867" fmla="*/ 2378137 w 3735018"/>
                    <a:gd name="connsiteY3867" fmla="*/ 1458756 h 4531307"/>
                    <a:gd name="connsiteX3868" fmla="*/ 2378137 w 3735018"/>
                    <a:gd name="connsiteY3868" fmla="*/ 1458756 h 4531307"/>
                    <a:gd name="connsiteX3869" fmla="*/ 2407783 w 3735018"/>
                    <a:gd name="connsiteY3869" fmla="*/ 1500260 h 4531307"/>
                    <a:gd name="connsiteX3870" fmla="*/ 2407783 w 3735018"/>
                    <a:gd name="connsiteY3870" fmla="*/ 1500260 h 4531307"/>
                    <a:gd name="connsiteX3871" fmla="*/ 2414431 w 3735018"/>
                    <a:gd name="connsiteY3871" fmla="*/ 1509064 h 4531307"/>
                    <a:gd name="connsiteX3872" fmla="*/ 2414431 w 3735018"/>
                    <a:gd name="connsiteY3872" fmla="*/ 1509064 h 4531307"/>
                    <a:gd name="connsiteX3873" fmla="*/ 2414790 w 3735018"/>
                    <a:gd name="connsiteY3873" fmla="*/ 1509244 h 4531307"/>
                    <a:gd name="connsiteX3874" fmla="*/ 2414790 w 3735018"/>
                    <a:gd name="connsiteY3874" fmla="*/ 1509244 h 4531307"/>
                    <a:gd name="connsiteX3875" fmla="*/ 2418204 w 3735018"/>
                    <a:gd name="connsiteY3875" fmla="*/ 1509603 h 4531307"/>
                    <a:gd name="connsiteX3876" fmla="*/ 2418204 w 3735018"/>
                    <a:gd name="connsiteY3876" fmla="*/ 1509603 h 4531307"/>
                    <a:gd name="connsiteX3877" fmla="*/ 2428984 w 3735018"/>
                    <a:gd name="connsiteY3877" fmla="*/ 1503135 h 4531307"/>
                    <a:gd name="connsiteX3878" fmla="*/ 2428984 w 3735018"/>
                    <a:gd name="connsiteY3878" fmla="*/ 1503135 h 4531307"/>
                    <a:gd name="connsiteX3879" fmla="*/ 2429164 w 3735018"/>
                    <a:gd name="connsiteY3879" fmla="*/ 1500620 h 4531307"/>
                    <a:gd name="connsiteX3880" fmla="*/ 2429164 w 3735018"/>
                    <a:gd name="connsiteY3880" fmla="*/ 1500620 h 4531307"/>
                    <a:gd name="connsiteX3881" fmla="*/ 2412994 w 3735018"/>
                    <a:gd name="connsiteY3881" fmla="*/ 1454264 h 4531307"/>
                    <a:gd name="connsiteX3882" fmla="*/ 2412994 w 3735018"/>
                    <a:gd name="connsiteY3882" fmla="*/ 1454264 h 4531307"/>
                    <a:gd name="connsiteX3883" fmla="*/ 2383887 w 3735018"/>
                    <a:gd name="connsiteY3883" fmla="*/ 1402519 h 4531307"/>
                    <a:gd name="connsiteX3884" fmla="*/ 2383887 w 3735018"/>
                    <a:gd name="connsiteY3884" fmla="*/ 1402519 h 4531307"/>
                    <a:gd name="connsiteX3885" fmla="*/ 2366998 w 3735018"/>
                    <a:gd name="connsiteY3885" fmla="*/ 1371256 h 4531307"/>
                    <a:gd name="connsiteX3886" fmla="*/ 2366998 w 3735018"/>
                    <a:gd name="connsiteY3886" fmla="*/ 1371256 h 4531307"/>
                    <a:gd name="connsiteX3887" fmla="*/ 2333758 w 3735018"/>
                    <a:gd name="connsiteY3887" fmla="*/ 1325979 h 4531307"/>
                    <a:gd name="connsiteX3888" fmla="*/ 2333758 w 3735018"/>
                    <a:gd name="connsiteY3888" fmla="*/ 1325979 h 4531307"/>
                    <a:gd name="connsiteX3889" fmla="*/ 2323697 w 3735018"/>
                    <a:gd name="connsiteY3889" fmla="*/ 1304238 h 4531307"/>
                    <a:gd name="connsiteX3890" fmla="*/ 2323697 w 3735018"/>
                    <a:gd name="connsiteY3890" fmla="*/ 1304238 h 4531307"/>
                    <a:gd name="connsiteX3891" fmla="*/ 2324056 w 3735018"/>
                    <a:gd name="connsiteY3891" fmla="*/ 1299028 h 4531307"/>
                    <a:gd name="connsiteX3892" fmla="*/ 2324056 w 3735018"/>
                    <a:gd name="connsiteY3892" fmla="*/ 1299028 h 4531307"/>
                    <a:gd name="connsiteX3893" fmla="*/ 2324416 w 3735018"/>
                    <a:gd name="connsiteY3893" fmla="*/ 1293997 h 4531307"/>
                    <a:gd name="connsiteX3894" fmla="*/ 2324416 w 3735018"/>
                    <a:gd name="connsiteY3894" fmla="*/ 1293997 h 4531307"/>
                    <a:gd name="connsiteX3895" fmla="*/ 2319025 w 3735018"/>
                    <a:gd name="connsiteY3895" fmla="*/ 1276389 h 4531307"/>
                    <a:gd name="connsiteX3896" fmla="*/ 2319025 w 3735018"/>
                    <a:gd name="connsiteY3896" fmla="*/ 1276389 h 4531307"/>
                    <a:gd name="connsiteX3897" fmla="*/ 2317947 w 3735018"/>
                    <a:gd name="connsiteY3897" fmla="*/ 1271538 h 4531307"/>
                    <a:gd name="connsiteX3898" fmla="*/ 2317947 w 3735018"/>
                    <a:gd name="connsiteY3898" fmla="*/ 1271538 h 4531307"/>
                    <a:gd name="connsiteX3899" fmla="*/ 2325673 w 3735018"/>
                    <a:gd name="connsiteY3899" fmla="*/ 1256266 h 4531307"/>
                    <a:gd name="connsiteX3900" fmla="*/ 2325673 w 3735018"/>
                    <a:gd name="connsiteY3900" fmla="*/ 1256266 h 4531307"/>
                    <a:gd name="connsiteX3901" fmla="*/ 2325494 w 3735018"/>
                    <a:gd name="connsiteY3901" fmla="*/ 1255008 h 4531307"/>
                    <a:gd name="connsiteX3902" fmla="*/ 2325494 w 3735018"/>
                    <a:gd name="connsiteY3902" fmla="*/ 1255008 h 4531307"/>
                    <a:gd name="connsiteX3903" fmla="*/ 2324236 w 3735018"/>
                    <a:gd name="connsiteY3903" fmla="*/ 1248360 h 4531307"/>
                    <a:gd name="connsiteX3904" fmla="*/ 2324236 w 3735018"/>
                    <a:gd name="connsiteY3904" fmla="*/ 1248360 h 4531307"/>
                    <a:gd name="connsiteX3905" fmla="*/ 2328548 w 3735018"/>
                    <a:gd name="connsiteY3905" fmla="*/ 1236682 h 4531307"/>
                    <a:gd name="connsiteX3906" fmla="*/ 2328548 w 3735018"/>
                    <a:gd name="connsiteY3906" fmla="*/ 1236682 h 4531307"/>
                    <a:gd name="connsiteX3907" fmla="*/ 2341125 w 3735018"/>
                    <a:gd name="connsiteY3907" fmla="*/ 1211168 h 4531307"/>
                    <a:gd name="connsiteX3908" fmla="*/ 2341125 w 3735018"/>
                    <a:gd name="connsiteY3908" fmla="*/ 1211168 h 4531307"/>
                    <a:gd name="connsiteX3909" fmla="*/ 2352803 w 3735018"/>
                    <a:gd name="connsiteY3909" fmla="*/ 1165172 h 4531307"/>
                    <a:gd name="connsiteX3910" fmla="*/ 2352803 w 3735018"/>
                    <a:gd name="connsiteY3910" fmla="*/ 1165172 h 4531307"/>
                    <a:gd name="connsiteX3911" fmla="*/ 2352803 w 3735018"/>
                    <a:gd name="connsiteY3911" fmla="*/ 1164993 h 4531307"/>
                    <a:gd name="connsiteX3912" fmla="*/ 2352444 w 3735018"/>
                    <a:gd name="connsiteY3912" fmla="*/ 1154212 h 4531307"/>
                    <a:gd name="connsiteX3913" fmla="*/ 2352444 w 3735018"/>
                    <a:gd name="connsiteY3913" fmla="*/ 1154212 h 4531307"/>
                    <a:gd name="connsiteX3914" fmla="*/ 2364123 w 3735018"/>
                    <a:gd name="connsiteY3914" fmla="*/ 1143971 h 4531307"/>
                    <a:gd name="connsiteX3915" fmla="*/ 2364123 w 3735018"/>
                    <a:gd name="connsiteY3915" fmla="*/ 1143971 h 4531307"/>
                    <a:gd name="connsiteX3916" fmla="*/ 2370591 w 3735018"/>
                    <a:gd name="connsiteY3916" fmla="*/ 1142713 h 4531307"/>
                    <a:gd name="connsiteX3917" fmla="*/ 2370591 w 3735018"/>
                    <a:gd name="connsiteY3917" fmla="*/ 1142713 h 4531307"/>
                    <a:gd name="connsiteX3918" fmla="*/ 2367357 w 3735018"/>
                    <a:gd name="connsiteY3918" fmla="*/ 1140917 h 4531307"/>
                    <a:gd name="connsiteX3919" fmla="*/ 2367357 w 3735018"/>
                    <a:gd name="connsiteY3919" fmla="*/ 1140917 h 4531307"/>
                    <a:gd name="connsiteX3920" fmla="*/ 2362146 w 3735018"/>
                    <a:gd name="connsiteY3920" fmla="*/ 1139659 h 4531307"/>
                    <a:gd name="connsiteX3921" fmla="*/ 2362146 w 3735018"/>
                    <a:gd name="connsiteY3921" fmla="*/ 1139659 h 4531307"/>
                    <a:gd name="connsiteX3922" fmla="*/ 2359811 w 3735018"/>
                    <a:gd name="connsiteY3922" fmla="*/ 1139838 h 4531307"/>
                    <a:gd name="connsiteX3923" fmla="*/ 2359811 w 3735018"/>
                    <a:gd name="connsiteY3923" fmla="*/ 1139838 h 4531307"/>
                    <a:gd name="connsiteX3924" fmla="*/ 2353881 w 3735018"/>
                    <a:gd name="connsiteY3924" fmla="*/ 1132652 h 4531307"/>
                    <a:gd name="connsiteX3925" fmla="*/ 2353881 w 3735018"/>
                    <a:gd name="connsiteY3925" fmla="*/ 1132652 h 4531307"/>
                    <a:gd name="connsiteX3926" fmla="*/ 2353163 w 3735018"/>
                    <a:gd name="connsiteY3926" fmla="*/ 1127980 h 4531307"/>
                    <a:gd name="connsiteX3927" fmla="*/ 2353163 w 3735018"/>
                    <a:gd name="connsiteY3927" fmla="*/ 1127980 h 4531307"/>
                    <a:gd name="connsiteX3928" fmla="*/ 2367717 w 3735018"/>
                    <a:gd name="connsiteY3928" fmla="*/ 1108755 h 4531307"/>
                    <a:gd name="connsiteX3929" fmla="*/ 2367717 w 3735018"/>
                    <a:gd name="connsiteY3929" fmla="*/ 1108755 h 4531307"/>
                    <a:gd name="connsiteX3930" fmla="*/ 2371489 w 3735018"/>
                    <a:gd name="connsiteY3930" fmla="*/ 1103724 h 4531307"/>
                    <a:gd name="connsiteX3931" fmla="*/ 2371489 w 3735018"/>
                    <a:gd name="connsiteY3931" fmla="*/ 1103724 h 4531307"/>
                    <a:gd name="connsiteX3932" fmla="*/ 2365560 w 3735018"/>
                    <a:gd name="connsiteY3932" fmla="*/ 1099772 h 4531307"/>
                    <a:gd name="connsiteX3933" fmla="*/ 2365560 w 3735018"/>
                    <a:gd name="connsiteY3933" fmla="*/ 1099772 h 4531307"/>
                    <a:gd name="connsiteX3934" fmla="*/ 2349929 w 3735018"/>
                    <a:gd name="connsiteY3934" fmla="*/ 1080187 h 4531307"/>
                    <a:gd name="connsiteX3935" fmla="*/ 2349929 w 3735018"/>
                    <a:gd name="connsiteY3935" fmla="*/ 1080187 h 4531307"/>
                    <a:gd name="connsiteX3936" fmla="*/ 2330165 w 3735018"/>
                    <a:gd name="connsiteY3936" fmla="*/ 1070665 h 4531307"/>
                    <a:gd name="connsiteX3937" fmla="*/ 2330165 w 3735018"/>
                    <a:gd name="connsiteY3937" fmla="*/ 1070665 h 4531307"/>
                    <a:gd name="connsiteX3938" fmla="*/ 2319744 w 3735018"/>
                    <a:gd name="connsiteY3938" fmla="*/ 1055393 h 4531307"/>
                    <a:gd name="connsiteX3939" fmla="*/ 2319744 w 3735018"/>
                    <a:gd name="connsiteY3939" fmla="*/ 1055393 h 4531307"/>
                    <a:gd name="connsiteX3940" fmla="*/ 2320103 w 3735018"/>
                    <a:gd name="connsiteY3940" fmla="*/ 1045690 h 4531307"/>
                    <a:gd name="connsiteX3941" fmla="*/ 2320103 w 3735018"/>
                    <a:gd name="connsiteY3941" fmla="*/ 1045690 h 4531307"/>
                    <a:gd name="connsiteX3942" fmla="*/ 2319205 w 3735018"/>
                    <a:gd name="connsiteY3942" fmla="*/ 1038324 h 4531307"/>
                    <a:gd name="connsiteX3943" fmla="*/ 2319205 w 3735018"/>
                    <a:gd name="connsiteY3943" fmla="*/ 1038324 h 4531307"/>
                    <a:gd name="connsiteX3944" fmla="*/ 2299621 w 3735018"/>
                    <a:gd name="connsiteY3944" fmla="*/ 1007241 h 4531307"/>
                    <a:gd name="connsiteX3945" fmla="*/ 2299621 w 3735018"/>
                    <a:gd name="connsiteY3945" fmla="*/ 1007241 h 4531307"/>
                    <a:gd name="connsiteX3946" fmla="*/ 2285965 w 3735018"/>
                    <a:gd name="connsiteY3946" fmla="*/ 974720 h 4531307"/>
                    <a:gd name="connsiteX3947" fmla="*/ 2285965 w 3735018"/>
                    <a:gd name="connsiteY3947" fmla="*/ 974720 h 4531307"/>
                    <a:gd name="connsiteX3948" fmla="*/ 2285067 w 3735018"/>
                    <a:gd name="connsiteY3948" fmla="*/ 968431 h 4531307"/>
                    <a:gd name="connsiteX3949" fmla="*/ 2285067 w 3735018"/>
                    <a:gd name="connsiteY3949" fmla="*/ 968431 h 4531307"/>
                    <a:gd name="connsiteX3950" fmla="*/ 2290637 w 3735018"/>
                    <a:gd name="connsiteY3950" fmla="*/ 958909 h 4531307"/>
                    <a:gd name="connsiteX3951" fmla="*/ 2290637 w 3735018"/>
                    <a:gd name="connsiteY3951" fmla="*/ 958909 h 4531307"/>
                    <a:gd name="connsiteX3952" fmla="*/ 2297465 w 3735018"/>
                    <a:gd name="connsiteY3952" fmla="*/ 966814 h 4531307"/>
                    <a:gd name="connsiteX3953" fmla="*/ 2297465 w 3735018"/>
                    <a:gd name="connsiteY3953" fmla="*/ 966814 h 4531307"/>
                    <a:gd name="connsiteX3954" fmla="*/ 2307526 w 3735018"/>
                    <a:gd name="connsiteY3954" fmla="*/ 993765 h 4531307"/>
                    <a:gd name="connsiteX3955" fmla="*/ 2307526 w 3735018"/>
                    <a:gd name="connsiteY3955" fmla="*/ 993765 h 4531307"/>
                    <a:gd name="connsiteX3956" fmla="*/ 2326392 w 3735018"/>
                    <a:gd name="connsiteY3956" fmla="*/ 1016763 h 4531307"/>
                    <a:gd name="connsiteX3957" fmla="*/ 2326392 w 3735018"/>
                    <a:gd name="connsiteY3957" fmla="*/ 1016763 h 4531307"/>
                    <a:gd name="connsiteX3958" fmla="*/ 2342023 w 3735018"/>
                    <a:gd name="connsiteY3958" fmla="*/ 1054674 h 4531307"/>
                    <a:gd name="connsiteX3959" fmla="*/ 2342023 w 3735018"/>
                    <a:gd name="connsiteY3959" fmla="*/ 1054674 h 4531307"/>
                    <a:gd name="connsiteX3960" fmla="*/ 2342383 w 3735018"/>
                    <a:gd name="connsiteY3960" fmla="*/ 1055033 h 4531307"/>
                    <a:gd name="connsiteX3961" fmla="*/ 2342383 w 3735018"/>
                    <a:gd name="connsiteY3961" fmla="*/ 1055033 h 4531307"/>
                    <a:gd name="connsiteX3962" fmla="*/ 2342383 w 3735018"/>
                    <a:gd name="connsiteY3962" fmla="*/ 1053955 h 4531307"/>
                    <a:gd name="connsiteX3963" fmla="*/ 2342383 w 3735018"/>
                    <a:gd name="connsiteY3963" fmla="*/ 1053955 h 4531307"/>
                    <a:gd name="connsiteX3964" fmla="*/ 2341305 w 3735018"/>
                    <a:gd name="connsiteY3964" fmla="*/ 1033652 h 4531307"/>
                    <a:gd name="connsiteX3965" fmla="*/ 2341305 w 3735018"/>
                    <a:gd name="connsiteY3965" fmla="*/ 1033652 h 4531307"/>
                    <a:gd name="connsiteX3966" fmla="*/ 2333219 w 3735018"/>
                    <a:gd name="connsiteY3966" fmla="*/ 989812 h 4531307"/>
                    <a:gd name="connsiteX3967" fmla="*/ 2333219 w 3735018"/>
                    <a:gd name="connsiteY3967" fmla="*/ 989812 h 4531307"/>
                    <a:gd name="connsiteX3968" fmla="*/ 2322439 w 3735018"/>
                    <a:gd name="connsiteY3968" fmla="*/ 936630 h 4531307"/>
                    <a:gd name="connsiteX3969" fmla="*/ 2322439 w 3735018"/>
                    <a:gd name="connsiteY3969" fmla="*/ 936630 h 4531307"/>
                    <a:gd name="connsiteX3970" fmla="*/ 2322439 w 3735018"/>
                    <a:gd name="connsiteY3970" fmla="*/ 936630 h 4531307"/>
                    <a:gd name="connsiteX3971" fmla="*/ 2322439 w 3735018"/>
                    <a:gd name="connsiteY3971" fmla="*/ 936630 h 4531307"/>
                    <a:gd name="connsiteX3972" fmla="*/ 2322439 w 3735018"/>
                    <a:gd name="connsiteY3972" fmla="*/ 936630 h 4531307"/>
                    <a:gd name="connsiteX3973" fmla="*/ 2355139 w 3735018"/>
                    <a:gd name="connsiteY3973" fmla="*/ 913272 h 4531307"/>
                    <a:gd name="connsiteX3974" fmla="*/ 2355139 w 3735018"/>
                    <a:gd name="connsiteY3974" fmla="*/ 913272 h 4531307"/>
                    <a:gd name="connsiteX3975" fmla="*/ 2358193 w 3735018"/>
                    <a:gd name="connsiteY3975" fmla="*/ 910936 h 4531307"/>
                    <a:gd name="connsiteX3976" fmla="*/ 2358193 w 3735018"/>
                    <a:gd name="connsiteY3976" fmla="*/ 910936 h 4531307"/>
                    <a:gd name="connsiteX3977" fmla="*/ 2355858 w 3735018"/>
                    <a:gd name="connsiteY3977" fmla="*/ 910757 h 4531307"/>
                    <a:gd name="connsiteX3978" fmla="*/ 2355858 w 3735018"/>
                    <a:gd name="connsiteY3978" fmla="*/ 910757 h 4531307"/>
                    <a:gd name="connsiteX3979" fmla="*/ 2350647 w 3735018"/>
                    <a:gd name="connsiteY3979" fmla="*/ 911116 h 4531307"/>
                    <a:gd name="connsiteX3980" fmla="*/ 2350647 w 3735018"/>
                    <a:gd name="connsiteY3980" fmla="*/ 911116 h 4531307"/>
                    <a:gd name="connsiteX3981" fmla="*/ 2333758 w 3735018"/>
                    <a:gd name="connsiteY3981" fmla="*/ 917944 h 4531307"/>
                    <a:gd name="connsiteX3982" fmla="*/ 2333758 w 3735018"/>
                    <a:gd name="connsiteY3982" fmla="*/ 917944 h 4531307"/>
                    <a:gd name="connsiteX3983" fmla="*/ 2326572 w 3735018"/>
                    <a:gd name="connsiteY3983" fmla="*/ 912374 h 4531307"/>
                    <a:gd name="connsiteX3984" fmla="*/ 2326572 w 3735018"/>
                    <a:gd name="connsiteY3984" fmla="*/ 912374 h 4531307"/>
                    <a:gd name="connsiteX3985" fmla="*/ 2326033 w 3735018"/>
                    <a:gd name="connsiteY3985" fmla="*/ 909319 h 4531307"/>
                    <a:gd name="connsiteX3986" fmla="*/ 2326033 w 3735018"/>
                    <a:gd name="connsiteY3986" fmla="*/ 909319 h 4531307"/>
                    <a:gd name="connsiteX3987" fmla="*/ 2351905 w 3735018"/>
                    <a:gd name="connsiteY3987" fmla="*/ 892969 h 4531307"/>
                    <a:gd name="connsiteX3988" fmla="*/ 2351905 w 3735018"/>
                    <a:gd name="connsiteY3988" fmla="*/ 892969 h 4531307"/>
                    <a:gd name="connsiteX3989" fmla="*/ 2359451 w 3735018"/>
                    <a:gd name="connsiteY3989" fmla="*/ 887400 h 4531307"/>
                    <a:gd name="connsiteX3990" fmla="*/ 2359451 w 3735018"/>
                    <a:gd name="connsiteY3990" fmla="*/ 887400 h 4531307"/>
                    <a:gd name="connsiteX3991" fmla="*/ 2363943 w 3735018"/>
                    <a:gd name="connsiteY3991" fmla="*/ 879674 h 4531307"/>
                    <a:gd name="connsiteX3992" fmla="*/ 2363943 w 3735018"/>
                    <a:gd name="connsiteY3992" fmla="*/ 879674 h 4531307"/>
                    <a:gd name="connsiteX3993" fmla="*/ 2382270 w 3735018"/>
                    <a:gd name="connsiteY3993" fmla="*/ 868354 h 4531307"/>
                    <a:gd name="connsiteX3994" fmla="*/ 2382270 w 3735018"/>
                    <a:gd name="connsiteY3994" fmla="*/ 868354 h 4531307"/>
                    <a:gd name="connsiteX3995" fmla="*/ 2384785 w 3735018"/>
                    <a:gd name="connsiteY3995" fmla="*/ 863323 h 4531307"/>
                    <a:gd name="connsiteX3996" fmla="*/ 2384785 w 3735018"/>
                    <a:gd name="connsiteY3996" fmla="*/ 863323 h 4531307"/>
                    <a:gd name="connsiteX3997" fmla="*/ 2376161 w 3735018"/>
                    <a:gd name="connsiteY3997" fmla="*/ 853621 h 4531307"/>
                    <a:gd name="connsiteX3998" fmla="*/ 2376161 w 3735018"/>
                    <a:gd name="connsiteY3998" fmla="*/ 853621 h 4531307"/>
                    <a:gd name="connsiteX3999" fmla="*/ 2375442 w 3735018"/>
                    <a:gd name="connsiteY3999" fmla="*/ 853262 h 4531307"/>
                    <a:gd name="connsiteX4000" fmla="*/ 2375442 w 3735018"/>
                    <a:gd name="connsiteY4000" fmla="*/ 853262 h 4531307"/>
                    <a:gd name="connsiteX4001" fmla="*/ 2375801 w 3735018"/>
                    <a:gd name="connsiteY4001" fmla="*/ 857215 h 4531307"/>
                    <a:gd name="connsiteX4002" fmla="*/ 2375801 w 3735018"/>
                    <a:gd name="connsiteY4002" fmla="*/ 857215 h 4531307"/>
                    <a:gd name="connsiteX4003" fmla="*/ 2374364 w 3735018"/>
                    <a:gd name="connsiteY4003" fmla="*/ 863323 h 4531307"/>
                    <a:gd name="connsiteX4004" fmla="*/ 2374364 w 3735018"/>
                    <a:gd name="connsiteY4004" fmla="*/ 863323 h 4531307"/>
                    <a:gd name="connsiteX4005" fmla="*/ 2370771 w 3735018"/>
                    <a:gd name="connsiteY4005" fmla="*/ 865659 h 4531307"/>
                    <a:gd name="connsiteX4006" fmla="*/ 2370771 w 3735018"/>
                    <a:gd name="connsiteY4006" fmla="*/ 865659 h 4531307"/>
                    <a:gd name="connsiteX4007" fmla="*/ 2350647 w 3735018"/>
                    <a:gd name="connsiteY4007" fmla="*/ 845356 h 4531307"/>
                    <a:gd name="connsiteX4008" fmla="*/ 2350647 w 3735018"/>
                    <a:gd name="connsiteY4008" fmla="*/ 845356 h 4531307"/>
                    <a:gd name="connsiteX4009" fmla="*/ 2338250 w 3735018"/>
                    <a:gd name="connsiteY4009" fmla="*/ 821819 h 4531307"/>
                    <a:gd name="connsiteX4010" fmla="*/ 2338250 w 3735018"/>
                    <a:gd name="connsiteY4010" fmla="*/ 821819 h 4531307"/>
                    <a:gd name="connsiteX4011" fmla="*/ 2339148 w 3735018"/>
                    <a:gd name="connsiteY4011" fmla="*/ 814812 h 4531307"/>
                    <a:gd name="connsiteX4012" fmla="*/ 2339148 w 3735018"/>
                    <a:gd name="connsiteY4012" fmla="*/ 814812 h 4531307"/>
                    <a:gd name="connsiteX4013" fmla="*/ 2345437 w 3735018"/>
                    <a:gd name="connsiteY4013" fmla="*/ 777800 h 4531307"/>
                    <a:gd name="connsiteX4014" fmla="*/ 2345437 w 3735018"/>
                    <a:gd name="connsiteY4014" fmla="*/ 777800 h 4531307"/>
                    <a:gd name="connsiteX4015" fmla="*/ 2351905 w 3735018"/>
                    <a:gd name="connsiteY4015" fmla="*/ 766840 h 4531307"/>
                    <a:gd name="connsiteX4016" fmla="*/ 2351905 w 3735018"/>
                    <a:gd name="connsiteY4016" fmla="*/ 766840 h 4531307"/>
                    <a:gd name="connsiteX4017" fmla="*/ 2358733 w 3735018"/>
                    <a:gd name="connsiteY4017" fmla="*/ 768996 h 4531307"/>
                    <a:gd name="connsiteX4018" fmla="*/ 2358733 w 3735018"/>
                    <a:gd name="connsiteY4018" fmla="*/ 768996 h 4531307"/>
                    <a:gd name="connsiteX4019" fmla="*/ 2360170 w 3735018"/>
                    <a:gd name="connsiteY4019" fmla="*/ 769175 h 4531307"/>
                    <a:gd name="connsiteX4020" fmla="*/ 2360170 w 3735018"/>
                    <a:gd name="connsiteY4020" fmla="*/ 769175 h 4531307"/>
                    <a:gd name="connsiteX4021" fmla="*/ 2377418 w 3735018"/>
                    <a:gd name="connsiteY4021" fmla="*/ 754083 h 4531307"/>
                    <a:gd name="connsiteX4022" fmla="*/ 2377418 w 3735018"/>
                    <a:gd name="connsiteY4022" fmla="*/ 754083 h 4531307"/>
                    <a:gd name="connsiteX4023" fmla="*/ 2379035 w 3735018"/>
                    <a:gd name="connsiteY4023" fmla="*/ 749232 h 4531307"/>
                    <a:gd name="connsiteX4024" fmla="*/ 2379035 w 3735018"/>
                    <a:gd name="connsiteY4024" fmla="*/ 749232 h 4531307"/>
                    <a:gd name="connsiteX4025" fmla="*/ 2376520 w 3735018"/>
                    <a:gd name="connsiteY4025" fmla="*/ 739709 h 4531307"/>
                    <a:gd name="connsiteX4026" fmla="*/ 2376520 w 3735018"/>
                    <a:gd name="connsiteY4026" fmla="*/ 739709 h 4531307"/>
                    <a:gd name="connsiteX4027" fmla="*/ 2379035 w 3735018"/>
                    <a:gd name="connsiteY4027" fmla="*/ 734858 h 4531307"/>
                    <a:gd name="connsiteX4028" fmla="*/ 2379035 w 3735018"/>
                    <a:gd name="connsiteY4028" fmla="*/ 734858 h 4531307"/>
                    <a:gd name="connsiteX4029" fmla="*/ 2393409 w 3735018"/>
                    <a:gd name="connsiteY4029" fmla="*/ 717609 h 4531307"/>
                    <a:gd name="connsiteX4030" fmla="*/ 2393409 w 3735018"/>
                    <a:gd name="connsiteY4030" fmla="*/ 717609 h 4531307"/>
                    <a:gd name="connsiteX4031" fmla="*/ 2409760 w 3735018"/>
                    <a:gd name="connsiteY4031" fmla="*/ 710063 h 4531307"/>
                    <a:gd name="connsiteX4032" fmla="*/ 2409760 w 3735018"/>
                    <a:gd name="connsiteY4032" fmla="*/ 710063 h 4531307"/>
                    <a:gd name="connsiteX4033" fmla="*/ 2417126 w 3735018"/>
                    <a:gd name="connsiteY4033" fmla="*/ 711860 h 4531307"/>
                    <a:gd name="connsiteX4034" fmla="*/ 2417126 w 3735018"/>
                    <a:gd name="connsiteY4034" fmla="*/ 711860 h 4531307"/>
                    <a:gd name="connsiteX4035" fmla="*/ 2427008 w 3735018"/>
                    <a:gd name="connsiteY4035" fmla="*/ 714016 h 4531307"/>
                    <a:gd name="connsiteX4036" fmla="*/ 2427008 w 3735018"/>
                    <a:gd name="connsiteY4036" fmla="*/ 714016 h 4531307"/>
                    <a:gd name="connsiteX4037" fmla="*/ 2441921 w 3735018"/>
                    <a:gd name="connsiteY4037" fmla="*/ 711501 h 4531307"/>
                    <a:gd name="connsiteX4038" fmla="*/ 2441921 w 3735018"/>
                    <a:gd name="connsiteY4038" fmla="*/ 711501 h 4531307"/>
                    <a:gd name="connsiteX4039" fmla="*/ 2444256 w 3735018"/>
                    <a:gd name="connsiteY4039" fmla="*/ 711321 h 4531307"/>
                    <a:gd name="connsiteX4040" fmla="*/ 2444256 w 3735018"/>
                    <a:gd name="connsiteY4040" fmla="*/ 711321 h 4531307"/>
                    <a:gd name="connsiteX4041" fmla="*/ 2448569 w 3735018"/>
                    <a:gd name="connsiteY4041" fmla="*/ 714555 h 4531307"/>
                    <a:gd name="connsiteX4042" fmla="*/ 2448569 w 3735018"/>
                    <a:gd name="connsiteY4042" fmla="*/ 714555 h 4531307"/>
                    <a:gd name="connsiteX4043" fmla="*/ 2439226 w 3735018"/>
                    <a:gd name="connsiteY4043" fmla="*/ 722101 h 4531307"/>
                    <a:gd name="connsiteX4044" fmla="*/ 2439226 w 3735018"/>
                    <a:gd name="connsiteY4044" fmla="*/ 722101 h 4531307"/>
                    <a:gd name="connsiteX4045" fmla="*/ 2424672 w 3735018"/>
                    <a:gd name="connsiteY4045" fmla="*/ 728390 h 4531307"/>
                    <a:gd name="connsiteX4046" fmla="*/ 2424672 w 3735018"/>
                    <a:gd name="connsiteY4046" fmla="*/ 728390 h 4531307"/>
                    <a:gd name="connsiteX4047" fmla="*/ 2413173 w 3735018"/>
                    <a:gd name="connsiteY4047" fmla="*/ 749771 h 4531307"/>
                    <a:gd name="connsiteX4048" fmla="*/ 2413173 w 3735018"/>
                    <a:gd name="connsiteY4048" fmla="*/ 749771 h 4531307"/>
                    <a:gd name="connsiteX4049" fmla="*/ 2411916 w 3735018"/>
                    <a:gd name="connsiteY4049" fmla="*/ 755161 h 4531307"/>
                    <a:gd name="connsiteX4050" fmla="*/ 2411916 w 3735018"/>
                    <a:gd name="connsiteY4050" fmla="*/ 755161 h 4531307"/>
                    <a:gd name="connsiteX4051" fmla="*/ 2429883 w 3735018"/>
                    <a:gd name="connsiteY4051" fmla="*/ 783729 h 4531307"/>
                    <a:gd name="connsiteX4052" fmla="*/ 2429883 w 3735018"/>
                    <a:gd name="connsiteY4052" fmla="*/ 783729 h 4531307"/>
                    <a:gd name="connsiteX4053" fmla="*/ 2439585 w 3735018"/>
                    <a:gd name="connsiteY4053" fmla="*/ 788760 h 4531307"/>
                    <a:gd name="connsiteX4054" fmla="*/ 2439585 w 3735018"/>
                    <a:gd name="connsiteY4054" fmla="*/ 788760 h 4531307"/>
                    <a:gd name="connsiteX4055" fmla="*/ 2441561 w 3735018"/>
                    <a:gd name="connsiteY4055" fmla="*/ 783190 h 4531307"/>
                    <a:gd name="connsiteX4056" fmla="*/ 2441561 w 3735018"/>
                    <a:gd name="connsiteY4056" fmla="*/ 783190 h 4531307"/>
                    <a:gd name="connsiteX4057" fmla="*/ 2441561 w 3735018"/>
                    <a:gd name="connsiteY4057" fmla="*/ 782830 h 4531307"/>
                    <a:gd name="connsiteX4058" fmla="*/ 2441561 w 3735018"/>
                    <a:gd name="connsiteY4058" fmla="*/ 782830 h 4531307"/>
                    <a:gd name="connsiteX4059" fmla="*/ 2443178 w 3735018"/>
                    <a:gd name="connsiteY4059" fmla="*/ 764145 h 4531307"/>
                    <a:gd name="connsiteX4060" fmla="*/ 2443178 w 3735018"/>
                    <a:gd name="connsiteY4060" fmla="*/ 764145 h 4531307"/>
                    <a:gd name="connsiteX4061" fmla="*/ 2442819 w 3735018"/>
                    <a:gd name="connsiteY4061" fmla="*/ 758215 h 4531307"/>
                    <a:gd name="connsiteX4062" fmla="*/ 2442819 w 3735018"/>
                    <a:gd name="connsiteY4062" fmla="*/ 758215 h 4531307"/>
                    <a:gd name="connsiteX4063" fmla="*/ 2442460 w 3735018"/>
                    <a:gd name="connsiteY4063" fmla="*/ 753185 h 4531307"/>
                    <a:gd name="connsiteX4064" fmla="*/ 2442460 w 3735018"/>
                    <a:gd name="connsiteY4064" fmla="*/ 753185 h 4531307"/>
                    <a:gd name="connsiteX4065" fmla="*/ 2454498 w 3735018"/>
                    <a:gd name="connsiteY4065" fmla="*/ 740967 h 4531307"/>
                    <a:gd name="connsiteX4066" fmla="*/ 2454498 w 3735018"/>
                    <a:gd name="connsiteY4066" fmla="*/ 740967 h 4531307"/>
                    <a:gd name="connsiteX4067" fmla="*/ 2476418 w 3735018"/>
                    <a:gd name="connsiteY4067" fmla="*/ 718688 h 4531307"/>
                    <a:gd name="connsiteX4068" fmla="*/ 2476418 w 3735018"/>
                    <a:gd name="connsiteY4068" fmla="*/ 718688 h 4531307"/>
                    <a:gd name="connsiteX4069" fmla="*/ 2482706 w 3735018"/>
                    <a:gd name="connsiteY4069" fmla="*/ 707907 h 4531307"/>
                    <a:gd name="connsiteX4070" fmla="*/ 2482706 w 3735018"/>
                    <a:gd name="connsiteY4070" fmla="*/ 707907 h 4531307"/>
                    <a:gd name="connsiteX4071" fmla="*/ 2477855 w 3735018"/>
                    <a:gd name="connsiteY4071" fmla="*/ 701080 h 4531307"/>
                    <a:gd name="connsiteX4072" fmla="*/ 2477855 w 3735018"/>
                    <a:gd name="connsiteY4072" fmla="*/ 701080 h 4531307"/>
                    <a:gd name="connsiteX4073" fmla="*/ 2454498 w 3735018"/>
                    <a:gd name="connsiteY4073" fmla="*/ 692096 h 4531307"/>
                    <a:gd name="connsiteX4074" fmla="*/ 2454498 w 3735018"/>
                    <a:gd name="connsiteY4074" fmla="*/ 692096 h 4531307"/>
                    <a:gd name="connsiteX4075" fmla="*/ 2450186 w 3735018"/>
                    <a:gd name="connsiteY4075" fmla="*/ 690479 h 4531307"/>
                    <a:gd name="connsiteX4076" fmla="*/ 2450186 w 3735018"/>
                    <a:gd name="connsiteY4076" fmla="*/ 690479 h 4531307"/>
                    <a:gd name="connsiteX4077" fmla="*/ 2441202 w 3735018"/>
                    <a:gd name="connsiteY4077" fmla="*/ 697486 h 4531307"/>
                    <a:gd name="connsiteX4078" fmla="*/ 2441202 w 3735018"/>
                    <a:gd name="connsiteY4078" fmla="*/ 697486 h 4531307"/>
                    <a:gd name="connsiteX4079" fmla="*/ 2432937 w 3735018"/>
                    <a:gd name="connsiteY4079" fmla="*/ 700181 h 4531307"/>
                    <a:gd name="connsiteX4080" fmla="*/ 2432937 w 3735018"/>
                    <a:gd name="connsiteY4080" fmla="*/ 700181 h 4531307"/>
                    <a:gd name="connsiteX4081" fmla="*/ 2415329 w 3735018"/>
                    <a:gd name="connsiteY4081" fmla="*/ 694971 h 4531307"/>
                    <a:gd name="connsiteX4082" fmla="*/ 2415329 w 3735018"/>
                    <a:gd name="connsiteY4082" fmla="*/ 694971 h 4531307"/>
                    <a:gd name="connsiteX4083" fmla="*/ 2373825 w 3735018"/>
                    <a:gd name="connsiteY4083" fmla="*/ 670895 h 4531307"/>
                    <a:gd name="connsiteX4084" fmla="*/ 2373825 w 3735018"/>
                    <a:gd name="connsiteY4084" fmla="*/ 670895 h 4531307"/>
                    <a:gd name="connsiteX4085" fmla="*/ 2365740 w 3735018"/>
                    <a:gd name="connsiteY4085" fmla="*/ 658318 h 4531307"/>
                    <a:gd name="connsiteX4086" fmla="*/ 2365740 w 3735018"/>
                    <a:gd name="connsiteY4086" fmla="*/ 658318 h 4531307"/>
                    <a:gd name="connsiteX4087" fmla="*/ 2366459 w 3735018"/>
                    <a:gd name="connsiteY4087" fmla="*/ 648975 h 4531307"/>
                    <a:gd name="connsiteX4088" fmla="*/ 2366459 w 3735018"/>
                    <a:gd name="connsiteY4088" fmla="*/ 648975 h 4531307"/>
                    <a:gd name="connsiteX4089" fmla="*/ 2365920 w 3735018"/>
                    <a:gd name="connsiteY4089" fmla="*/ 644124 h 4531307"/>
                    <a:gd name="connsiteX4090" fmla="*/ 2365920 w 3735018"/>
                    <a:gd name="connsiteY4090" fmla="*/ 644124 h 4531307"/>
                    <a:gd name="connsiteX4091" fmla="*/ 2362865 w 3735018"/>
                    <a:gd name="connsiteY4091" fmla="*/ 639812 h 4531307"/>
                    <a:gd name="connsiteX4092" fmla="*/ 2362865 w 3735018"/>
                    <a:gd name="connsiteY4092" fmla="*/ 639812 h 4531307"/>
                    <a:gd name="connsiteX4093" fmla="*/ 2354241 w 3735018"/>
                    <a:gd name="connsiteY4093" fmla="*/ 645381 h 4531307"/>
                    <a:gd name="connsiteX4094" fmla="*/ 2354241 w 3735018"/>
                    <a:gd name="connsiteY4094" fmla="*/ 645381 h 4531307"/>
                    <a:gd name="connsiteX4095" fmla="*/ 2346515 w 3735018"/>
                    <a:gd name="connsiteY4095" fmla="*/ 648077 h 4531307"/>
                    <a:gd name="connsiteX4096" fmla="*/ 2346515 w 3735018"/>
                    <a:gd name="connsiteY4096" fmla="*/ 648077 h 4531307"/>
                    <a:gd name="connsiteX4097" fmla="*/ 2326392 w 3735018"/>
                    <a:gd name="connsiteY4097" fmla="*/ 643225 h 4531307"/>
                    <a:gd name="connsiteX4098" fmla="*/ 2326392 w 3735018"/>
                    <a:gd name="connsiteY4098" fmla="*/ 643225 h 4531307"/>
                    <a:gd name="connsiteX4099" fmla="*/ 2318666 w 3735018"/>
                    <a:gd name="connsiteY4099" fmla="*/ 636398 h 4531307"/>
                    <a:gd name="connsiteX4100" fmla="*/ 2318666 w 3735018"/>
                    <a:gd name="connsiteY4100" fmla="*/ 636398 h 4531307"/>
                    <a:gd name="connsiteX4101" fmla="*/ 2333758 w 3735018"/>
                    <a:gd name="connsiteY4101" fmla="*/ 630289 h 4531307"/>
                    <a:gd name="connsiteX4102" fmla="*/ 2333758 w 3735018"/>
                    <a:gd name="connsiteY4102" fmla="*/ 630289 h 4531307"/>
                    <a:gd name="connsiteX4103" fmla="*/ 2351725 w 3735018"/>
                    <a:gd name="connsiteY4103" fmla="*/ 618071 h 4531307"/>
                    <a:gd name="connsiteX4104" fmla="*/ 2351725 w 3735018"/>
                    <a:gd name="connsiteY4104" fmla="*/ 618071 h 4531307"/>
                    <a:gd name="connsiteX4105" fmla="*/ 2352803 w 3735018"/>
                    <a:gd name="connsiteY4105" fmla="*/ 614478 h 4531307"/>
                    <a:gd name="connsiteX4106" fmla="*/ 2352803 w 3735018"/>
                    <a:gd name="connsiteY4106" fmla="*/ 614478 h 4531307"/>
                    <a:gd name="connsiteX4107" fmla="*/ 2321720 w 3735018"/>
                    <a:gd name="connsiteY4107" fmla="*/ 592738 h 4531307"/>
                    <a:gd name="connsiteX4108" fmla="*/ 2321720 w 3735018"/>
                    <a:gd name="connsiteY4108" fmla="*/ 592738 h 4531307"/>
                    <a:gd name="connsiteX4109" fmla="*/ 2319205 w 3735018"/>
                    <a:gd name="connsiteY4109" fmla="*/ 592558 h 4531307"/>
                    <a:gd name="connsiteX4110" fmla="*/ 2319205 w 3735018"/>
                    <a:gd name="connsiteY4110" fmla="*/ 592558 h 4531307"/>
                    <a:gd name="connsiteX4111" fmla="*/ 2280576 w 3735018"/>
                    <a:gd name="connsiteY4111" fmla="*/ 617353 h 4531307"/>
                    <a:gd name="connsiteX4112" fmla="*/ 2280576 w 3735018"/>
                    <a:gd name="connsiteY4112" fmla="*/ 617353 h 4531307"/>
                    <a:gd name="connsiteX4113" fmla="*/ 2269615 w 3735018"/>
                    <a:gd name="connsiteY4113" fmla="*/ 661193 h 4531307"/>
                    <a:gd name="connsiteX4114" fmla="*/ 2269615 w 3735018"/>
                    <a:gd name="connsiteY4114" fmla="*/ 661193 h 4531307"/>
                    <a:gd name="connsiteX4115" fmla="*/ 2261351 w 3735018"/>
                    <a:gd name="connsiteY4115" fmla="*/ 692815 h 4531307"/>
                    <a:gd name="connsiteX4116" fmla="*/ 2261351 w 3735018"/>
                    <a:gd name="connsiteY4116" fmla="*/ 692815 h 4531307"/>
                    <a:gd name="connsiteX4117" fmla="*/ 2255781 w 3735018"/>
                    <a:gd name="connsiteY4117" fmla="*/ 696947 h 4531307"/>
                    <a:gd name="connsiteX4118" fmla="*/ 2255781 w 3735018"/>
                    <a:gd name="connsiteY4118" fmla="*/ 696947 h 4531307"/>
                    <a:gd name="connsiteX4119" fmla="*/ 2251289 w 3735018"/>
                    <a:gd name="connsiteY4119" fmla="*/ 688323 h 4531307"/>
                    <a:gd name="connsiteX4120" fmla="*/ 2251289 w 3735018"/>
                    <a:gd name="connsiteY4120" fmla="*/ 688323 h 4531307"/>
                    <a:gd name="connsiteX4121" fmla="*/ 2252547 w 3735018"/>
                    <a:gd name="connsiteY4121" fmla="*/ 675027 h 4531307"/>
                    <a:gd name="connsiteX4122" fmla="*/ 2252547 w 3735018"/>
                    <a:gd name="connsiteY4122" fmla="*/ 675027 h 4531307"/>
                    <a:gd name="connsiteX4123" fmla="*/ 2253625 w 3735018"/>
                    <a:gd name="connsiteY4123" fmla="*/ 652209 h 4531307"/>
                    <a:gd name="connsiteX4124" fmla="*/ 2253625 w 3735018"/>
                    <a:gd name="connsiteY4124" fmla="*/ 652209 h 4531307"/>
                    <a:gd name="connsiteX4125" fmla="*/ 2253625 w 3735018"/>
                    <a:gd name="connsiteY4125" fmla="*/ 642866 h 4531307"/>
                    <a:gd name="connsiteX4126" fmla="*/ 2253625 w 3735018"/>
                    <a:gd name="connsiteY4126" fmla="*/ 642866 h 4531307"/>
                    <a:gd name="connsiteX4127" fmla="*/ 2254882 w 3735018"/>
                    <a:gd name="connsiteY4127" fmla="*/ 619329 h 4531307"/>
                    <a:gd name="connsiteX4128" fmla="*/ 2254882 w 3735018"/>
                    <a:gd name="connsiteY4128" fmla="*/ 619329 h 4531307"/>
                    <a:gd name="connsiteX4129" fmla="*/ 2267998 w 3735018"/>
                    <a:gd name="connsiteY4129" fmla="*/ 581598 h 4531307"/>
                    <a:gd name="connsiteX4130" fmla="*/ 2267998 w 3735018"/>
                    <a:gd name="connsiteY4130" fmla="*/ 581598 h 4531307"/>
                    <a:gd name="connsiteX4131" fmla="*/ 2267998 w 3735018"/>
                    <a:gd name="connsiteY4131" fmla="*/ 580160 h 4531307"/>
                    <a:gd name="connsiteX4132" fmla="*/ 2267998 w 3735018"/>
                    <a:gd name="connsiteY4132" fmla="*/ 580160 h 4531307"/>
                    <a:gd name="connsiteX4133" fmla="*/ 2267998 w 3735018"/>
                    <a:gd name="connsiteY4133" fmla="*/ 579082 h 4531307"/>
                    <a:gd name="connsiteX4134" fmla="*/ 2267998 w 3735018"/>
                    <a:gd name="connsiteY4134" fmla="*/ 579082 h 4531307"/>
                    <a:gd name="connsiteX4135" fmla="*/ 2270514 w 3735018"/>
                    <a:gd name="connsiteY4135" fmla="*/ 565607 h 4531307"/>
                    <a:gd name="connsiteX4136" fmla="*/ 2270514 w 3735018"/>
                    <a:gd name="connsiteY4136" fmla="*/ 565607 h 4531307"/>
                    <a:gd name="connsiteX4137" fmla="*/ 2282372 w 3735018"/>
                    <a:gd name="connsiteY4137" fmla="*/ 561115 h 4531307"/>
                    <a:gd name="connsiteX4138" fmla="*/ 2282372 w 3735018"/>
                    <a:gd name="connsiteY4138" fmla="*/ 561115 h 4531307"/>
                    <a:gd name="connsiteX4139" fmla="*/ 2318307 w 3735018"/>
                    <a:gd name="connsiteY4139" fmla="*/ 551952 h 4531307"/>
                    <a:gd name="connsiteX4140" fmla="*/ 2318307 w 3735018"/>
                    <a:gd name="connsiteY4140" fmla="*/ 551952 h 4531307"/>
                    <a:gd name="connsiteX4141" fmla="*/ 2376700 w 3735018"/>
                    <a:gd name="connsiteY4141" fmla="*/ 543687 h 4531307"/>
                    <a:gd name="connsiteX4142" fmla="*/ 2376700 w 3735018"/>
                    <a:gd name="connsiteY4142" fmla="*/ 543687 h 4531307"/>
                    <a:gd name="connsiteX4143" fmla="*/ 2395745 w 3735018"/>
                    <a:gd name="connsiteY4143" fmla="*/ 521767 h 4531307"/>
                    <a:gd name="connsiteX4144" fmla="*/ 2395745 w 3735018"/>
                    <a:gd name="connsiteY4144" fmla="*/ 521767 h 4531307"/>
                    <a:gd name="connsiteX4145" fmla="*/ 2406525 w 3735018"/>
                    <a:gd name="connsiteY4145" fmla="*/ 481161 h 4531307"/>
                    <a:gd name="connsiteX4146" fmla="*/ 2406525 w 3735018"/>
                    <a:gd name="connsiteY4146" fmla="*/ 481161 h 4531307"/>
                    <a:gd name="connsiteX4147" fmla="*/ 2423235 w 3735018"/>
                    <a:gd name="connsiteY4147" fmla="*/ 457085 h 4531307"/>
                    <a:gd name="connsiteX4148" fmla="*/ 2423235 w 3735018"/>
                    <a:gd name="connsiteY4148" fmla="*/ 457085 h 4531307"/>
                    <a:gd name="connsiteX4149" fmla="*/ 2415868 w 3735018"/>
                    <a:gd name="connsiteY4149" fmla="*/ 440915 h 4531307"/>
                    <a:gd name="connsiteX4150" fmla="*/ 2415868 w 3735018"/>
                    <a:gd name="connsiteY4150" fmla="*/ 440915 h 4531307"/>
                    <a:gd name="connsiteX4151" fmla="*/ 2402393 w 3735018"/>
                    <a:gd name="connsiteY4151" fmla="*/ 426182 h 4531307"/>
                    <a:gd name="connsiteX4152" fmla="*/ 2402393 w 3735018"/>
                    <a:gd name="connsiteY4152" fmla="*/ 426182 h 4531307"/>
                    <a:gd name="connsiteX4153" fmla="*/ 2387121 w 3735018"/>
                    <a:gd name="connsiteY4153" fmla="*/ 405699 h 4531307"/>
                    <a:gd name="connsiteX4154" fmla="*/ 2387121 w 3735018"/>
                    <a:gd name="connsiteY4154" fmla="*/ 405699 h 4531307"/>
                    <a:gd name="connsiteX4155" fmla="*/ 2376879 w 3735018"/>
                    <a:gd name="connsiteY4155" fmla="*/ 401567 h 4531307"/>
                    <a:gd name="connsiteX4156" fmla="*/ 2376879 w 3735018"/>
                    <a:gd name="connsiteY4156" fmla="*/ 401567 h 4531307"/>
                    <a:gd name="connsiteX4157" fmla="*/ 2370232 w 3735018"/>
                    <a:gd name="connsiteY4157" fmla="*/ 404980 h 4531307"/>
                    <a:gd name="connsiteX4158" fmla="*/ 2370232 w 3735018"/>
                    <a:gd name="connsiteY4158" fmla="*/ 404980 h 4531307"/>
                    <a:gd name="connsiteX4159" fmla="*/ 2365201 w 3735018"/>
                    <a:gd name="connsiteY4159" fmla="*/ 408754 h 4531307"/>
                    <a:gd name="connsiteX4160" fmla="*/ 2365201 w 3735018"/>
                    <a:gd name="connsiteY4160" fmla="*/ 408754 h 4531307"/>
                    <a:gd name="connsiteX4161" fmla="*/ 2346695 w 3735018"/>
                    <a:gd name="connsiteY4161" fmla="*/ 396895 h 4531307"/>
                    <a:gd name="connsiteX4162" fmla="*/ 2346695 w 3735018"/>
                    <a:gd name="connsiteY4162" fmla="*/ 396895 h 4531307"/>
                    <a:gd name="connsiteX4163" fmla="*/ 2340226 w 3735018"/>
                    <a:gd name="connsiteY4163" fmla="*/ 394021 h 4531307"/>
                    <a:gd name="connsiteX4164" fmla="*/ 2340226 w 3735018"/>
                    <a:gd name="connsiteY4164" fmla="*/ 394021 h 4531307"/>
                    <a:gd name="connsiteX4165" fmla="*/ 2337172 w 3735018"/>
                    <a:gd name="connsiteY4165" fmla="*/ 400848 h 4531307"/>
                    <a:gd name="connsiteX4166" fmla="*/ 2337172 w 3735018"/>
                    <a:gd name="connsiteY4166" fmla="*/ 400848 h 4531307"/>
                    <a:gd name="connsiteX4167" fmla="*/ 2315432 w 3735018"/>
                    <a:gd name="connsiteY4167" fmla="*/ 432470 h 4531307"/>
                    <a:gd name="connsiteX4168" fmla="*/ 2315432 w 3735018"/>
                    <a:gd name="connsiteY4168" fmla="*/ 432470 h 4531307"/>
                    <a:gd name="connsiteX4169" fmla="*/ 2311119 w 3735018"/>
                    <a:gd name="connsiteY4169" fmla="*/ 434447 h 4531307"/>
                    <a:gd name="connsiteX4170" fmla="*/ 2311119 w 3735018"/>
                    <a:gd name="connsiteY4170" fmla="*/ 434447 h 4531307"/>
                    <a:gd name="connsiteX4171" fmla="*/ 2302316 w 3735018"/>
                    <a:gd name="connsiteY4171" fmla="*/ 423846 h 4531307"/>
                    <a:gd name="connsiteX4172" fmla="*/ 2302316 w 3735018"/>
                    <a:gd name="connsiteY4172" fmla="*/ 423846 h 4531307"/>
                    <a:gd name="connsiteX4173" fmla="*/ 2301777 w 3735018"/>
                    <a:gd name="connsiteY4173" fmla="*/ 421510 h 4531307"/>
                    <a:gd name="connsiteX4174" fmla="*/ 2301777 w 3735018"/>
                    <a:gd name="connsiteY4174" fmla="*/ 421510 h 4531307"/>
                    <a:gd name="connsiteX4175" fmla="*/ 2323338 w 3735018"/>
                    <a:gd name="connsiteY4175" fmla="*/ 401207 h 4531307"/>
                    <a:gd name="connsiteX4176" fmla="*/ 2323338 w 3735018"/>
                    <a:gd name="connsiteY4176" fmla="*/ 401207 h 4531307"/>
                    <a:gd name="connsiteX4177" fmla="*/ 2326931 w 3735018"/>
                    <a:gd name="connsiteY4177" fmla="*/ 383959 h 4531307"/>
                    <a:gd name="connsiteX4178" fmla="*/ 2326931 w 3735018"/>
                    <a:gd name="connsiteY4178" fmla="*/ 383959 h 4531307"/>
                    <a:gd name="connsiteX4179" fmla="*/ 2319564 w 3735018"/>
                    <a:gd name="connsiteY4179" fmla="*/ 381084 h 4531307"/>
                    <a:gd name="connsiteX4180" fmla="*/ 2319564 w 3735018"/>
                    <a:gd name="connsiteY4180" fmla="*/ 381084 h 4531307"/>
                    <a:gd name="connsiteX4181" fmla="*/ 2309682 w 3735018"/>
                    <a:gd name="connsiteY4181" fmla="*/ 381264 h 4531307"/>
                    <a:gd name="connsiteX4182" fmla="*/ 2309682 w 3735018"/>
                    <a:gd name="connsiteY4182" fmla="*/ 381264 h 4531307"/>
                    <a:gd name="connsiteX4183" fmla="*/ 2295848 w 3735018"/>
                    <a:gd name="connsiteY4183" fmla="*/ 383240 h 4531307"/>
                    <a:gd name="connsiteX4184" fmla="*/ 2295848 w 3735018"/>
                    <a:gd name="connsiteY4184" fmla="*/ 383240 h 4531307"/>
                    <a:gd name="connsiteX4185" fmla="*/ 2284888 w 3735018"/>
                    <a:gd name="connsiteY4185" fmla="*/ 379826 h 4531307"/>
                    <a:gd name="connsiteX4186" fmla="*/ 2284888 w 3735018"/>
                    <a:gd name="connsiteY4186" fmla="*/ 379826 h 4531307"/>
                    <a:gd name="connsiteX4187" fmla="*/ 2268897 w 3735018"/>
                    <a:gd name="connsiteY4187" fmla="*/ 373538 h 4531307"/>
                    <a:gd name="connsiteX4188" fmla="*/ 2268897 w 3735018"/>
                    <a:gd name="connsiteY4188" fmla="*/ 373538 h 4531307"/>
                    <a:gd name="connsiteX4189" fmla="*/ 2263507 w 3735018"/>
                    <a:gd name="connsiteY4189" fmla="*/ 375694 h 4531307"/>
                    <a:gd name="connsiteX4190" fmla="*/ 2263507 w 3735018"/>
                    <a:gd name="connsiteY4190" fmla="*/ 375694 h 4531307"/>
                    <a:gd name="connsiteX4191" fmla="*/ 2256500 w 3735018"/>
                    <a:gd name="connsiteY4191" fmla="*/ 379287 h 4531307"/>
                    <a:gd name="connsiteX4192" fmla="*/ 2256500 w 3735018"/>
                    <a:gd name="connsiteY4192" fmla="*/ 379287 h 4531307"/>
                    <a:gd name="connsiteX4193" fmla="*/ 2248234 w 3735018"/>
                    <a:gd name="connsiteY4193" fmla="*/ 371022 h 4531307"/>
                    <a:gd name="connsiteX4194" fmla="*/ 2248234 w 3735018"/>
                    <a:gd name="connsiteY4194" fmla="*/ 371022 h 4531307"/>
                    <a:gd name="connsiteX4195" fmla="*/ 2233142 w 3735018"/>
                    <a:gd name="connsiteY4195" fmla="*/ 360242 h 4531307"/>
                    <a:gd name="connsiteX4196" fmla="*/ 2233142 w 3735018"/>
                    <a:gd name="connsiteY4196" fmla="*/ 360242 h 4531307"/>
                    <a:gd name="connsiteX4197" fmla="*/ 2222541 w 3735018"/>
                    <a:gd name="connsiteY4197" fmla="*/ 360961 h 4531307"/>
                    <a:gd name="connsiteX4198" fmla="*/ 2222541 w 3735018"/>
                    <a:gd name="connsiteY4198" fmla="*/ 360961 h 4531307"/>
                    <a:gd name="connsiteX4199" fmla="*/ 2207808 w 3735018"/>
                    <a:gd name="connsiteY4199" fmla="*/ 351618 h 4531307"/>
                    <a:gd name="connsiteX4200" fmla="*/ 2207808 w 3735018"/>
                    <a:gd name="connsiteY4200" fmla="*/ 351618 h 4531307"/>
                    <a:gd name="connsiteX4201" fmla="*/ 2189482 w 3735018"/>
                    <a:gd name="connsiteY4201" fmla="*/ 340299 h 4531307"/>
                    <a:gd name="connsiteX4202" fmla="*/ 2189482 w 3735018"/>
                    <a:gd name="connsiteY4202" fmla="*/ 340299 h 4531307"/>
                    <a:gd name="connsiteX4203" fmla="*/ 2188404 w 3735018"/>
                    <a:gd name="connsiteY4203" fmla="*/ 340299 h 4531307"/>
                    <a:gd name="connsiteX4204" fmla="*/ 2188404 w 3735018"/>
                    <a:gd name="connsiteY4204" fmla="*/ 340299 h 4531307"/>
                    <a:gd name="connsiteX4205" fmla="*/ 2166484 w 3735018"/>
                    <a:gd name="connsiteY4205" fmla="*/ 330057 h 4531307"/>
                    <a:gd name="connsiteX4206" fmla="*/ 2166484 w 3735018"/>
                    <a:gd name="connsiteY4206" fmla="*/ 330057 h 4531307"/>
                    <a:gd name="connsiteX4207" fmla="*/ 2164507 w 3735018"/>
                    <a:gd name="connsiteY4207" fmla="*/ 325565 h 4531307"/>
                    <a:gd name="connsiteX4208" fmla="*/ 2164507 w 3735018"/>
                    <a:gd name="connsiteY4208" fmla="*/ 325565 h 4531307"/>
                    <a:gd name="connsiteX4209" fmla="*/ 2167742 w 3735018"/>
                    <a:gd name="connsiteY4209" fmla="*/ 322511 h 4531307"/>
                    <a:gd name="connsiteX4210" fmla="*/ 2167742 w 3735018"/>
                    <a:gd name="connsiteY4210" fmla="*/ 322511 h 4531307"/>
                    <a:gd name="connsiteX4211" fmla="*/ 2183193 w 3735018"/>
                    <a:gd name="connsiteY4211" fmla="*/ 326644 h 4531307"/>
                    <a:gd name="connsiteX4212" fmla="*/ 2183193 w 3735018"/>
                    <a:gd name="connsiteY4212" fmla="*/ 326644 h 4531307"/>
                    <a:gd name="connsiteX4213" fmla="*/ 2186068 w 3735018"/>
                    <a:gd name="connsiteY4213" fmla="*/ 326104 h 4531307"/>
                    <a:gd name="connsiteX4214" fmla="*/ 2186068 w 3735018"/>
                    <a:gd name="connsiteY4214" fmla="*/ 326104 h 4531307"/>
                    <a:gd name="connsiteX4215" fmla="*/ 2187505 w 3735018"/>
                    <a:gd name="connsiteY4215" fmla="*/ 325386 h 4531307"/>
                    <a:gd name="connsiteX4216" fmla="*/ 2187505 w 3735018"/>
                    <a:gd name="connsiteY4216" fmla="*/ 325386 h 4531307"/>
                    <a:gd name="connsiteX4217" fmla="*/ 2187326 w 3735018"/>
                    <a:gd name="connsiteY4217" fmla="*/ 325206 h 4531307"/>
                    <a:gd name="connsiteX4218" fmla="*/ 2187326 w 3735018"/>
                    <a:gd name="connsiteY4218" fmla="*/ 325206 h 4531307"/>
                    <a:gd name="connsiteX4219" fmla="*/ 2184810 w 3735018"/>
                    <a:gd name="connsiteY4219" fmla="*/ 323409 h 4531307"/>
                    <a:gd name="connsiteX4220" fmla="*/ 2184810 w 3735018"/>
                    <a:gd name="connsiteY4220" fmla="*/ 323409 h 4531307"/>
                    <a:gd name="connsiteX4221" fmla="*/ 2174210 w 3735018"/>
                    <a:gd name="connsiteY4221" fmla="*/ 319097 h 4531307"/>
                    <a:gd name="connsiteX4222" fmla="*/ 2174210 w 3735018"/>
                    <a:gd name="connsiteY4222" fmla="*/ 319097 h 4531307"/>
                    <a:gd name="connsiteX4223" fmla="*/ 2155524 w 3735018"/>
                    <a:gd name="connsiteY4223" fmla="*/ 303286 h 4531307"/>
                    <a:gd name="connsiteX4224" fmla="*/ 2155524 w 3735018"/>
                    <a:gd name="connsiteY4224" fmla="*/ 303286 h 4531307"/>
                    <a:gd name="connsiteX4225" fmla="*/ 2149954 w 3735018"/>
                    <a:gd name="connsiteY4225" fmla="*/ 298076 h 4531307"/>
                    <a:gd name="connsiteX4226" fmla="*/ 2149954 w 3735018"/>
                    <a:gd name="connsiteY4226" fmla="*/ 298076 h 4531307"/>
                    <a:gd name="connsiteX4227" fmla="*/ 2138635 w 3735018"/>
                    <a:gd name="connsiteY4227" fmla="*/ 300591 h 4531307"/>
                    <a:gd name="connsiteX4228" fmla="*/ 2138635 w 3735018"/>
                    <a:gd name="connsiteY4228" fmla="*/ 300591 h 4531307"/>
                    <a:gd name="connsiteX4229" fmla="*/ 2129651 w 3735018"/>
                    <a:gd name="connsiteY4229" fmla="*/ 302208 h 4531307"/>
                    <a:gd name="connsiteX4230" fmla="*/ 2129651 w 3735018"/>
                    <a:gd name="connsiteY4230" fmla="*/ 302208 h 4531307"/>
                    <a:gd name="connsiteX4231" fmla="*/ 2119949 w 3735018"/>
                    <a:gd name="connsiteY4231" fmla="*/ 291068 h 4531307"/>
                    <a:gd name="connsiteX4232" fmla="*/ 2119949 w 3735018"/>
                    <a:gd name="connsiteY4232" fmla="*/ 291068 h 4531307"/>
                    <a:gd name="connsiteX4233" fmla="*/ 2117972 w 3735018"/>
                    <a:gd name="connsiteY4233" fmla="*/ 287295 h 4531307"/>
                    <a:gd name="connsiteX4234" fmla="*/ 2117972 w 3735018"/>
                    <a:gd name="connsiteY4234" fmla="*/ 287295 h 4531307"/>
                    <a:gd name="connsiteX4235" fmla="*/ 2117254 w 3735018"/>
                    <a:gd name="connsiteY4235" fmla="*/ 287295 h 4531307"/>
                    <a:gd name="connsiteX4236" fmla="*/ 2117254 w 3735018"/>
                    <a:gd name="connsiteY4236" fmla="*/ 287295 h 4531307"/>
                    <a:gd name="connsiteX4237" fmla="*/ 2104856 w 3735018"/>
                    <a:gd name="connsiteY4237" fmla="*/ 280108 h 4531307"/>
                    <a:gd name="connsiteX4238" fmla="*/ 2104856 w 3735018"/>
                    <a:gd name="connsiteY4238" fmla="*/ 280108 h 4531307"/>
                    <a:gd name="connsiteX4239" fmla="*/ 2072695 w 3735018"/>
                    <a:gd name="connsiteY4239" fmla="*/ 262141 h 4531307"/>
                    <a:gd name="connsiteX4240" fmla="*/ 2072695 w 3735018"/>
                    <a:gd name="connsiteY4240" fmla="*/ 262141 h 4531307"/>
                    <a:gd name="connsiteX4241" fmla="*/ 2043049 w 3735018"/>
                    <a:gd name="connsiteY4241" fmla="*/ 244534 h 4531307"/>
                    <a:gd name="connsiteX4242" fmla="*/ 2043049 w 3735018"/>
                    <a:gd name="connsiteY4242" fmla="*/ 244534 h 4531307"/>
                    <a:gd name="connsiteX4243" fmla="*/ 2036222 w 3735018"/>
                    <a:gd name="connsiteY4243" fmla="*/ 239862 h 4531307"/>
                    <a:gd name="connsiteX4244" fmla="*/ 2036222 w 3735018"/>
                    <a:gd name="connsiteY4244" fmla="*/ 239862 h 4531307"/>
                    <a:gd name="connsiteX4245" fmla="*/ 2036222 w 3735018"/>
                    <a:gd name="connsiteY4245" fmla="*/ 240760 h 4531307"/>
                    <a:gd name="connsiteX4246" fmla="*/ 2036222 w 3735018"/>
                    <a:gd name="connsiteY4246" fmla="*/ 240760 h 4531307"/>
                    <a:gd name="connsiteX4247" fmla="*/ 2036761 w 3735018"/>
                    <a:gd name="connsiteY4247" fmla="*/ 246689 h 4531307"/>
                    <a:gd name="connsiteX4248" fmla="*/ 2036761 w 3735018"/>
                    <a:gd name="connsiteY4248" fmla="*/ 246689 h 4531307"/>
                    <a:gd name="connsiteX4249" fmla="*/ 2047541 w 3735018"/>
                    <a:gd name="connsiteY4249" fmla="*/ 273820 h 4531307"/>
                    <a:gd name="connsiteX4250" fmla="*/ 2047541 w 3735018"/>
                    <a:gd name="connsiteY4250" fmla="*/ 273820 h 4531307"/>
                    <a:gd name="connsiteX4251" fmla="*/ 2060477 w 3735018"/>
                    <a:gd name="connsiteY4251" fmla="*/ 291248 h 4531307"/>
                    <a:gd name="connsiteX4252" fmla="*/ 2060477 w 3735018"/>
                    <a:gd name="connsiteY4252" fmla="*/ 291248 h 4531307"/>
                    <a:gd name="connsiteX4253" fmla="*/ 2062454 w 3735018"/>
                    <a:gd name="connsiteY4253" fmla="*/ 300771 h 4531307"/>
                    <a:gd name="connsiteX4254" fmla="*/ 2062454 w 3735018"/>
                    <a:gd name="connsiteY4254" fmla="*/ 300771 h 4531307"/>
                    <a:gd name="connsiteX4255" fmla="*/ 2052751 w 3735018"/>
                    <a:gd name="connsiteY4255" fmla="*/ 315504 h 4531307"/>
                    <a:gd name="connsiteX4256" fmla="*/ 2052751 w 3735018"/>
                    <a:gd name="connsiteY4256" fmla="*/ 315504 h 4531307"/>
                    <a:gd name="connsiteX4257" fmla="*/ 2048439 w 3735018"/>
                    <a:gd name="connsiteY4257" fmla="*/ 318199 h 4531307"/>
                    <a:gd name="connsiteX4258" fmla="*/ 2048439 w 3735018"/>
                    <a:gd name="connsiteY4258" fmla="*/ 318199 h 4531307"/>
                    <a:gd name="connsiteX4259" fmla="*/ 2052751 w 3735018"/>
                    <a:gd name="connsiteY4259" fmla="*/ 328261 h 4531307"/>
                    <a:gd name="connsiteX4260" fmla="*/ 2052751 w 3735018"/>
                    <a:gd name="connsiteY4260" fmla="*/ 328261 h 4531307"/>
                    <a:gd name="connsiteX4261" fmla="*/ 2053830 w 3735018"/>
                    <a:gd name="connsiteY4261" fmla="*/ 332213 h 4531307"/>
                    <a:gd name="connsiteX4262" fmla="*/ 2053830 w 3735018"/>
                    <a:gd name="connsiteY4262" fmla="*/ 332213 h 4531307"/>
                    <a:gd name="connsiteX4263" fmla="*/ 2050955 w 3735018"/>
                    <a:gd name="connsiteY4263" fmla="*/ 335088 h 4531307"/>
                    <a:gd name="connsiteX4264" fmla="*/ 2050955 w 3735018"/>
                    <a:gd name="connsiteY4264" fmla="*/ 335088 h 4531307"/>
                    <a:gd name="connsiteX4265" fmla="*/ 2036940 w 3735018"/>
                    <a:gd name="connsiteY4265" fmla="*/ 323230 h 4531307"/>
                    <a:gd name="connsiteX4266" fmla="*/ 2036940 w 3735018"/>
                    <a:gd name="connsiteY4266" fmla="*/ 323230 h 4531307"/>
                    <a:gd name="connsiteX4267" fmla="*/ 2013224 w 3735018"/>
                    <a:gd name="connsiteY4267" fmla="*/ 308676 h 4531307"/>
                    <a:gd name="connsiteX4268" fmla="*/ 2013224 w 3735018"/>
                    <a:gd name="connsiteY4268" fmla="*/ 308676 h 4531307"/>
                    <a:gd name="connsiteX4269" fmla="*/ 2005138 w 3735018"/>
                    <a:gd name="connsiteY4269" fmla="*/ 304544 h 4531307"/>
                    <a:gd name="connsiteX4270" fmla="*/ 2005138 w 3735018"/>
                    <a:gd name="connsiteY4270" fmla="*/ 304544 h 4531307"/>
                    <a:gd name="connsiteX4271" fmla="*/ 1994538 w 3735018"/>
                    <a:gd name="connsiteY4271" fmla="*/ 309036 h 4531307"/>
                    <a:gd name="connsiteX4272" fmla="*/ 1994538 w 3735018"/>
                    <a:gd name="connsiteY4272" fmla="*/ 309036 h 4531307"/>
                    <a:gd name="connsiteX4273" fmla="*/ 1986812 w 3735018"/>
                    <a:gd name="connsiteY4273" fmla="*/ 311012 h 4531307"/>
                    <a:gd name="connsiteX4274" fmla="*/ 1986812 w 3735018"/>
                    <a:gd name="connsiteY4274" fmla="*/ 311012 h 4531307"/>
                    <a:gd name="connsiteX4275" fmla="*/ 1982859 w 3735018"/>
                    <a:gd name="connsiteY4275" fmla="*/ 307419 h 4531307"/>
                    <a:gd name="connsiteX4276" fmla="*/ 1982859 w 3735018"/>
                    <a:gd name="connsiteY4276" fmla="*/ 307419 h 4531307"/>
                    <a:gd name="connsiteX4277" fmla="*/ 1986093 w 3735018"/>
                    <a:gd name="connsiteY4277" fmla="*/ 299872 h 4531307"/>
                    <a:gd name="connsiteX4278" fmla="*/ 1986093 w 3735018"/>
                    <a:gd name="connsiteY4278" fmla="*/ 299872 h 4531307"/>
                    <a:gd name="connsiteX4279" fmla="*/ 1988609 w 3735018"/>
                    <a:gd name="connsiteY4279" fmla="*/ 294303 h 4531307"/>
                    <a:gd name="connsiteX4280" fmla="*/ 1988609 w 3735018"/>
                    <a:gd name="connsiteY4280" fmla="*/ 294303 h 4531307"/>
                    <a:gd name="connsiteX4281" fmla="*/ 1979625 w 3735018"/>
                    <a:gd name="connsiteY4281" fmla="*/ 287655 h 4531307"/>
                    <a:gd name="connsiteX4282" fmla="*/ 1979625 w 3735018"/>
                    <a:gd name="connsiteY4282" fmla="*/ 287655 h 4531307"/>
                    <a:gd name="connsiteX4283" fmla="*/ 1959502 w 3735018"/>
                    <a:gd name="connsiteY4283" fmla="*/ 273101 h 4531307"/>
                    <a:gd name="connsiteX4284" fmla="*/ 1959502 w 3735018"/>
                    <a:gd name="connsiteY4284" fmla="*/ 273101 h 4531307"/>
                    <a:gd name="connsiteX4285" fmla="*/ 1955369 w 3735018"/>
                    <a:gd name="connsiteY4285" fmla="*/ 270945 h 4531307"/>
                    <a:gd name="connsiteX4286" fmla="*/ 1955369 w 3735018"/>
                    <a:gd name="connsiteY4286" fmla="*/ 270945 h 4531307"/>
                    <a:gd name="connsiteX4287" fmla="*/ 1935964 w 3735018"/>
                    <a:gd name="connsiteY4287" fmla="*/ 275796 h 4531307"/>
                    <a:gd name="connsiteX4288" fmla="*/ 1935964 w 3735018"/>
                    <a:gd name="connsiteY4288" fmla="*/ 275796 h 4531307"/>
                    <a:gd name="connsiteX4289" fmla="*/ 1922669 w 3735018"/>
                    <a:gd name="connsiteY4289" fmla="*/ 279569 h 4531307"/>
                    <a:gd name="connsiteX4290" fmla="*/ 1922669 w 3735018"/>
                    <a:gd name="connsiteY4290" fmla="*/ 279569 h 4531307"/>
                    <a:gd name="connsiteX4291" fmla="*/ 1917997 w 3735018"/>
                    <a:gd name="connsiteY4291" fmla="*/ 274898 h 4531307"/>
                    <a:gd name="connsiteX4292" fmla="*/ 1917997 w 3735018"/>
                    <a:gd name="connsiteY4292" fmla="*/ 274898 h 4531307"/>
                    <a:gd name="connsiteX4293" fmla="*/ 1918177 w 3735018"/>
                    <a:gd name="connsiteY4293" fmla="*/ 273281 h 4531307"/>
                    <a:gd name="connsiteX4294" fmla="*/ 1918177 w 3735018"/>
                    <a:gd name="connsiteY4294" fmla="*/ 273281 h 4531307"/>
                    <a:gd name="connsiteX4295" fmla="*/ 1918177 w 3735018"/>
                    <a:gd name="connsiteY4295" fmla="*/ 273281 h 4531307"/>
                    <a:gd name="connsiteX4296" fmla="*/ 1918177 w 3735018"/>
                    <a:gd name="connsiteY4296" fmla="*/ 273281 h 4531307"/>
                    <a:gd name="connsiteX4297" fmla="*/ 1918357 w 3735018"/>
                    <a:gd name="connsiteY4297" fmla="*/ 272742 h 4531307"/>
                    <a:gd name="connsiteX4298" fmla="*/ 1918357 w 3735018"/>
                    <a:gd name="connsiteY4298" fmla="*/ 272742 h 4531307"/>
                    <a:gd name="connsiteX4299" fmla="*/ 1918177 w 3735018"/>
                    <a:gd name="connsiteY4299" fmla="*/ 273281 h 4531307"/>
                    <a:gd name="connsiteX4300" fmla="*/ 1918177 w 3735018"/>
                    <a:gd name="connsiteY4300" fmla="*/ 273281 h 4531307"/>
                    <a:gd name="connsiteX4301" fmla="*/ 1918357 w 3735018"/>
                    <a:gd name="connsiteY4301" fmla="*/ 272742 h 4531307"/>
                    <a:gd name="connsiteX4302" fmla="*/ 1918357 w 3735018"/>
                    <a:gd name="connsiteY4302" fmla="*/ 272742 h 4531307"/>
                    <a:gd name="connsiteX4303" fmla="*/ 1944948 w 3735018"/>
                    <a:gd name="connsiteY4303" fmla="*/ 260345 h 4531307"/>
                    <a:gd name="connsiteX4304" fmla="*/ 1944948 w 3735018"/>
                    <a:gd name="connsiteY4304" fmla="*/ 260345 h 4531307"/>
                    <a:gd name="connsiteX4305" fmla="*/ 1945488 w 3735018"/>
                    <a:gd name="connsiteY4305" fmla="*/ 259806 h 4531307"/>
                    <a:gd name="connsiteX4306" fmla="*/ 1945488 w 3735018"/>
                    <a:gd name="connsiteY4306" fmla="*/ 259806 h 4531307"/>
                    <a:gd name="connsiteX4307" fmla="*/ 1930754 w 3735018"/>
                    <a:gd name="connsiteY4307" fmla="*/ 239323 h 4531307"/>
                    <a:gd name="connsiteX4308" fmla="*/ 1930754 w 3735018"/>
                    <a:gd name="connsiteY4308" fmla="*/ 239323 h 4531307"/>
                    <a:gd name="connsiteX4309" fmla="*/ 1925903 w 3735018"/>
                    <a:gd name="connsiteY4309" fmla="*/ 233753 h 4531307"/>
                    <a:gd name="connsiteX4310" fmla="*/ 1925903 w 3735018"/>
                    <a:gd name="connsiteY4310" fmla="*/ 233753 h 4531307"/>
                    <a:gd name="connsiteX4311" fmla="*/ 1925724 w 3735018"/>
                    <a:gd name="connsiteY4311" fmla="*/ 234292 h 4531307"/>
                    <a:gd name="connsiteX4312" fmla="*/ 1925724 w 3735018"/>
                    <a:gd name="connsiteY4312" fmla="*/ 234292 h 4531307"/>
                    <a:gd name="connsiteX4313" fmla="*/ 1920154 w 3735018"/>
                    <a:gd name="connsiteY4313" fmla="*/ 242557 h 4531307"/>
                    <a:gd name="connsiteX4314" fmla="*/ 1920154 w 3735018"/>
                    <a:gd name="connsiteY4314" fmla="*/ 242557 h 4531307"/>
                    <a:gd name="connsiteX4315" fmla="*/ 1912787 w 3735018"/>
                    <a:gd name="connsiteY4315" fmla="*/ 239682 h 4531307"/>
                    <a:gd name="connsiteX4316" fmla="*/ 1912787 w 3735018"/>
                    <a:gd name="connsiteY4316" fmla="*/ 239682 h 4531307"/>
                    <a:gd name="connsiteX4317" fmla="*/ 1910092 w 3735018"/>
                    <a:gd name="connsiteY4317" fmla="*/ 238784 h 4531307"/>
                    <a:gd name="connsiteX4318" fmla="*/ 1910092 w 3735018"/>
                    <a:gd name="connsiteY4318" fmla="*/ 238784 h 4531307"/>
                    <a:gd name="connsiteX4319" fmla="*/ 1900030 w 3735018"/>
                    <a:gd name="connsiteY4319" fmla="*/ 240760 h 4531307"/>
                    <a:gd name="connsiteX4320" fmla="*/ 1900030 w 3735018"/>
                    <a:gd name="connsiteY4320" fmla="*/ 240760 h 4531307"/>
                    <a:gd name="connsiteX4321" fmla="*/ 1893921 w 3735018"/>
                    <a:gd name="connsiteY4321" fmla="*/ 240042 h 4531307"/>
                    <a:gd name="connsiteX4322" fmla="*/ 1893921 w 3735018"/>
                    <a:gd name="connsiteY4322" fmla="*/ 240042 h 4531307"/>
                    <a:gd name="connsiteX4323" fmla="*/ 1872900 w 3735018"/>
                    <a:gd name="connsiteY4323" fmla="*/ 228902 h 4531307"/>
                    <a:gd name="connsiteX4324" fmla="*/ 1872900 w 3735018"/>
                    <a:gd name="connsiteY4324" fmla="*/ 228902 h 4531307"/>
                    <a:gd name="connsiteX4325" fmla="*/ 1836427 w 3735018"/>
                    <a:gd name="connsiteY4325" fmla="*/ 215966 h 4531307"/>
                    <a:gd name="connsiteX4326" fmla="*/ 1836427 w 3735018"/>
                    <a:gd name="connsiteY4326" fmla="*/ 215966 h 4531307"/>
                    <a:gd name="connsiteX4327" fmla="*/ 1825107 w 3735018"/>
                    <a:gd name="connsiteY4327" fmla="*/ 213271 h 4531307"/>
                    <a:gd name="connsiteX4328" fmla="*/ 1825107 w 3735018"/>
                    <a:gd name="connsiteY4328" fmla="*/ 213271 h 4531307"/>
                    <a:gd name="connsiteX4329" fmla="*/ 1807679 w 3735018"/>
                    <a:gd name="connsiteY4329" fmla="*/ 220098 h 4531307"/>
                    <a:gd name="connsiteX4330" fmla="*/ 1807679 w 3735018"/>
                    <a:gd name="connsiteY4330" fmla="*/ 220098 h 4531307"/>
                    <a:gd name="connsiteX4331" fmla="*/ 1782884 w 3735018"/>
                    <a:gd name="connsiteY4331" fmla="*/ 222973 h 4531307"/>
                    <a:gd name="connsiteX4332" fmla="*/ 1782884 w 3735018"/>
                    <a:gd name="connsiteY4332" fmla="*/ 222973 h 4531307"/>
                    <a:gd name="connsiteX4333" fmla="*/ 1768151 w 3735018"/>
                    <a:gd name="connsiteY4333" fmla="*/ 221535 h 4531307"/>
                    <a:gd name="connsiteX4334" fmla="*/ 1768151 w 3735018"/>
                    <a:gd name="connsiteY4334" fmla="*/ 221535 h 4531307"/>
                    <a:gd name="connsiteX4335" fmla="*/ 1751442 w 3735018"/>
                    <a:gd name="connsiteY4335" fmla="*/ 219739 h 4531307"/>
                    <a:gd name="connsiteX4336" fmla="*/ 1751442 w 3735018"/>
                    <a:gd name="connsiteY4336" fmla="*/ 219739 h 4531307"/>
                    <a:gd name="connsiteX4337" fmla="*/ 1737966 w 3735018"/>
                    <a:gd name="connsiteY4337" fmla="*/ 221895 h 4531307"/>
                    <a:gd name="connsiteX4338" fmla="*/ 1737966 w 3735018"/>
                    <a:gd name="connsiteY4338" fmla="*/ 221895 h 4531307"/>
                    <a:gd name="connsiteX4339" fmla="*/ 1759527 w 3735018"/>
                    <a:gd name="connsiteY4339" fmla="*/ 244893 h 4531307"/>
                    <a:gd name="connsiteX4340" fmla="*/ 1759527 w 3735018"/>
                    <a:gd name="connsiteY4340" fmla="*/ 244893 h 4531307"/>
                    <a:gd name="connsiteX4341" fmla="*/ 1778572 w 3735018"/>
                    <a:gd name="connsiteY4341" fmla="*/ 266633 h 4531307"/>
                    <a:gd name="connsiteX4342" fmla="*/ 1778572 w 3735018"/>
                    <a:gd name="connsiteY4342" fmla="*/ 266633 h 4531307"/>
                    <a:gd name="connsiteX4343" fmla="*/ 1782525 w 3735018"/>
                    <a:gd name="connsiteY4343" fmla="*/ 277773 h 4531307"/>
                    <a:gd name="connsiteX4344" fmla="*/ 1782525 w 3735018"/>
                    <a:gd name="connsiteY4344" fmla="*/ 277773 h 4531307"/>
                    <a:gd name="connsiteX4345" fmla="*/ 1783962 w 3735018"/>
                    <a:gd name="connsiteY4345" fmla="*/ 277593 h 4531307"/>
                    <a:gd name="connsiteX4346" fmla="*/ 1783962 w 3735018"/>
                    <a:gd name="connsiteY4346" fmla="*/ 277593 h 4531307"/>
                    <a:gd name="connsiteX4347" fmla="*/ 1786657 w 3735018"/>
                    <a:gd name="connsiteY4347" fmla="*/ 277413 h 4531307"/>
                    <a:gd name="connsiteX4348" fmla="*/ 1786657 w 3735018"/>
                    <a:gd name="connsiteY4348" fmla="*/ 277413 h 4531307"/>
                    <a:gd name="connsiteX4349" fmla="*/ 1806781 w 3735018"/>
                    <a:gd name="connsiteY4349" fmla="*/ 292326 h 4531307"/>
                    <a:gd name="connsiteX4350" fmla="*/ 1806781 w 3735018"/>
                    <a:gd name="connsiteY4350" fmla="*/ 292326 h 4531307"/>
                    <a:gd name="connsiteX4351" fmla="*/ 1810913 w 3735018"/>
                    <a:gd name="connsiteY4351" fmla="*/ 297896 h 4531307"/>
                    <a:gd name="connsiteX4352" fmla="*/ 1810913 w 3735018"/>
                    <a:gd name="connsiteY4352" fmla="*/ 297896 h 4531307"/>
                    <a:gd name="connsiteX4353" fmla="*/ 1818280 w 3735018"/>
                    <a:gd name="connsiteY4353" fmla="*/ 291787 h 4531307"/>
                    <a:gd name="connsiteX4354" fmla="*/ 1818280 w 3735018"/>
                    <a:gd name="connsiteY4354" fmla="*/ 291787 h 4531307"/>
                    <a:gd name="connsiteX4355" fmla="*/ 1822951 w 3735018"/>
                    <a:gd name="connsiteY4355" fmla="*/ 288912 h 4531307"/>
                    <a:gd name="connsiteX4356" fmla="*/ 1822951 w 3735018"/>
                    <a:gd name="connsiteY4356" fmla="*/ 288912 h 4531307"/>
                    <a:gd name="connsiteX4357" fmla="*/ 1827622 w 3735018"/>
                    <a:gd name="connsiteY4357" fmla="*/ 298435 h 4531307"/>
                    <a:gd name="connsiteX4358" fmla="*/ 1827622 w 3735018"/>
                    <a:gd name="connsiteY4358" fmla="*/ 298435 h 4531307"/>
                    <a:gd name="connsiteX4359" fmla="*/ 1825466 w 3735018"/>
                    <a:gd name="connsiteY4359" fmla="*/ 317840 h 4531307"/>
                    <a:gd name="connsiteX4360" fmla="*/ 1825466 w 3735018"/>
                    <a:gd name="connsiteY4360" fmla="*/ 317840 h 4531307"/>
                    <a:gd name="connsiteX4361" fmla="*/ 1823670 w 3735018"/>
                    <a:gd name="connsiteY4361" fmla="*/ 331674 h 4531307"/>
                    <a:gd name="connsiteX4362" fmla="*/ 1823670 w 3735018"/>
                    <a:gd name="connsiteY4362" fmla="*/ 331674 h 4531307"/>
                    <a:gd name="connsiteX4363" fmla="*/ 1824209 w 3735018"/>
                    <a:gd name="connsiteY4363" fmla="*/ 336525 h 4531307"/>
                    <a:gd name="connsiteX4364" fmla="*/ 1824209 w 3735018"/>
                    <a:gd name="connsiteY4364" fmla="*/ 336525 h 4531307"/>
                    <a:gd name="connsiteX4365" fmla="*/ 1853675 w 3735018"/>
                    <a:gd name="connsiteY4365" fmla="*/ 351977 h 4531307"/>
                    <a:gd name="connsiteX4366" fmla="*/ 1853675 w 3735018"/>
                    <a:gd name="connsiteY4366" fmla="*/ 351977 h 4531307"/>
                    <a:gd name="connsiteX4367" fmla="*/ 1888711 w 3735018"/>
                    <a:gd name="connsiteY4367" fmla="*/ 378569 h 4531307"/>
                    <a:gd name="connsiteX4368" fmla="*/ 1888711 w 3735018"/>
                    <a:gd name="connsiteY4368" fmla="*/ 378569 h 4531307"/>
                    <a:gd name="connsiteX4369" fmla="*/ 1915302 w 3735018"/>
                    <a:gd name="connsiteY4369" fmla="*/ 401028 h 4531307"/>
                    <a:gd name="connsiteX4370" fmla="*/ 1915302 w 3735018"/>
                    <a:gd name="connsiteY4370" fmla="*/ 401028 h 4531307"/>
                    <a:gd name="connsiteX4371" fmla="*/ 1922489 w 3735018"/>
                    <a:gd name="connsiteY4371" fmla="*/ 413605 h 4531307"/>
                    <a:gd name="connsiteX4372" fmla="*/ 1922489 w 3735018"/>
                    <a:gd name="connsiteY4372" fmla="*/ 413605 h 4531307"/>
                    <a:gd name="connsiteX4373" fmla="*/ 1923747 w 3735018"/>
                    <a:gd name="connsiteY4373" fmla="*/ 413245 h 4531307"/>
                    <a:gd name="connsiteX4374" fmla="*/ 1923747 w 3735018"/>
                    <a:gd name="connsiteY4374" fmla="*/ 413245 h 4531307"/>
                    <a:gd name="connsiteX4375" fmla="*/ 1929317 w 3735018"/>
                    <a:gd name="connsiteY4375" fmla="*/ 411449 h 4531307"/>
                    <a:gd name="connsiteX4376" fmla="*/ 1929317 w 3735018"/>
                    <a:gd name="connsiteY4376" fmla="*/ 411449 h 4531307"/>
                    <a:gd name="connsiteX4377" fmla="*/ 1933269 w 3735018"/>
                    <a:gd name="connsiteY4377" fmla="*/ 415042 h 4531307"/>
                    <a:gd name="connsiteX4378" fmla="*/ 1933269 w 3735018"/>
                    <a:gd name="connsiteY4378" fmla="*/ 415042 h 4531307"/>
                    <a:gd name="connsiteX4379" fmla="*/ 1930934 w 3735018"/>
                    <a:gd name="connsiteY4379" fmla="*/ 419534 h 4531307"/>
                    <a:gd name="connsiteX4380" fmla="*/ 1930934 w 3735018"/>
                    <a:gd name="connsiteY4380" fmla="*/ 419534 h 4531307"/>
                    <a:gd name="connsiteX4381" fmla="*/ 1930036 w 3735018"/>
                    <a:gd name="connsiteY4381" fmla="*/ 422768 h 4531307"/>
                    <a:gd name="connsiteX4382" fmla="*/ 1930036 w 3735018"/>
                    <a:gd name="connsiteY4382" fmla="*/ 422768 h 4531307"/>
                    <a:gd name="connsiteX4383" fmla="*/ 1930395 w 3735018"/>
                    <a:gd name="connsiteY4383" fmla="*/ 429955 h 4531307"/>
                    <a:gd name="connsiteX4384" fmla="*/ 1930395 w 3735018"/>
                    <a:gd name="connsiteY4384" fmla="*/ 429955 h 4531307"/>
                    <a:gd name="connsiteX4385" fmla="*/ 1930036 w 3735018"/>
                    <a:gd name="connsiteY4385" fmla="*/ 435704 h 4531307"/>
                    <a:gd name="connsiteX4386" fmla="*/ 1930036 w 3735018"/>
                    <a:gd name="connsiteY4386" fmla="*/ 435704 h 4531307"/>
                    <a:gd name="connsiteX4387" fmla="*/ 1915123 w 3735018"/>
                    <a:gd name="connsiteY4387" fmla="*/ 472896 h 4531307"/>
                    <a:gd name="connsiteX4388" fmla="*/ 1915123 w 3735018"/>
                    <a:gd name="connsiteY4388" fmla="*/ 472896 h 4531307"/>
                    <a:gd name="connsiteX4389" fmla="*/ 1914584 w 3735018"/>
                    <a:gd name="connsiteY4389" fmla="*/ 474334 h 4531307"/>
                    <a:gd name="connsiteX4390" fmla="*/ 1914584 w 3735018"/>
                    <a:gd name="connsiteY4390" fmla="*/ 474334 h 4531307"/>
                    <a:gd name="connsiteX4391" fmla="*/ 1935605 w 3735018"/>
                    <a:gd name="connsiteY4391" fmla="*/ 491762 h 4531307"/>
                    <a:gd name="connsiteX4392" fmla="*/ 1935605 w 3735018"/>
                    <a:gd name="connsiteY4392" fmla="*/ 491762 h 4531307"/>
                    <a:gd name="connsiteX4393" fmla="*/ 1948542 w 3735018"/>
                    <a:gd name="connsiteY4393" fmla="*/ 511526 h 4531307"/>
                    <a:gd name="connsiteX4394" fmla="*/ 1948542 w 3735018"/>
                    <a:gd name="connsiteY4394" fmla="*/ 511526 h 4531307"/>
                    <a:gd name="connsiteX4395" fmla="*/ 1971899 w 3735018"/>
                    <a:gd name="connsiteY4395" fmla="*/ 534704 h 4531307"/>
                    <a:gd name="connsiteX4396" fmla="*/ 1971899 w 3735018"/>
                    <a:gd name="connsiteY4396" fmla="*/ 534704 h 4531307"/>
                    <a:gd name="connsiteX4397" fmla="*/ 1993639 w 3735018"/>
                    <a:gd name="connsiteY4397" fmla="*/ 562193 h 4531307"/>
                    <a:gd name="connsiteX4398" fmla="*/ 1993639 w 3735018"/>
                    <a:gd name="connsiteY4398" fmla="*/ 562193 h 4531307"/>
                    <a:gd name="connsiteX4399" fmla="*/ 1998131 w 3735018"/>
                    <a:gd name="connsiteY4399" fmla="*/ 578723 h 4531307"/>
                    <a:gd name="connsiteX4400" fmla="*/ 1998131 w 3735018"/>
                    <a:gd name="connsiteY4400" fmla="*/ 578723 h 4531307"/>
                    <a:gd name="connsiteX4401" fmla="*/ 1996155 w 3735018"/>
                    <a:gd name="connsiteY4401" fmla="*/ 585551 h 4531307"/>
                    <a:gd name="connsiteX4402" fmla="*/ 1996155 w 3735018"/>
                    <a:gd name="connsiteY4402" fmla="*/ 585551 h 4531307"/>
                    <a:gd name="connsiteX4403" fmla="*/ 1987171 w 3735018"/>
                    <a:gd name="connsiteY4403" fmla="*/ 599026 h 4531307"/>
                    <a:gd name="connsiteX4404" fmla="*/ 1987171 w 3735018"/>
                    <a:gd name="connsiteY4404" fmla="*/ 599026 h 4531307"/>
                    <a:gd name="connsiteX4405" fmla="*/ 1981422 w 3735018"/>
                    <a:gd name="connsiteY4405" fmla="*/ 597409 h 4531307"/>
                    <a:gd name="connsiteX4406" fmla="*/ 1981422 w 3735018"/>
                    <a:gd name="connsiteY4406" fmla="*/ 597409 h 4531307"/>
                    <a:gd name="connsiteX4407" fmla="*/ 1951416 w 3735018"/>
                    <a:gd name="connsiteY4407" fmla="*/ 574231 h 4531307"/>
                    <a:gd name="connsiteX4408" fmla="*/ 1951416 w 3735018"/>
                    <a:gd name="connsiteY4408" fmla="*/ 574231 h 4531307"/>
                    <a:gd name="connsiteX4409" fmla="*/ 1922130 w 3735018"/>
                    <a:gd name="connsiteY4409" fmla="*/ 564888 h 4531307"/>
                    <a:gd name="connsiteX4410" fmla="*/ 1922130 w 3735018"/>
                    <a:gd name="connsiteY4410" fmla="*/ 564888 h 4531307"/>
                    <a:gd name="connsiteX4411" fmla="*/ 1903983 w 3735018"/>
                    <a:gd name="connsiteY4411" fmla="*/ 550515 h 4531307"/>
                    <a:gd name="connsiteX4412" fmla="*/ 1903983 w 3735018"/>
                    <a:gd name="connsiteY4412" fmla="*/ 550515 h 4531307"/>
                    <a:gd name="connsiteX4413" fmla="*/ 1891586 w 3735018"/>
                    <a:gd name="connsiteY4413" fmla="*/ 535782 h 4531307"/>
                    <a:gd name="connsiteX4414" fmla="*/ 1891586 w 3735018"/>
                    <a:gd name="connsiteY4414" fmla="*/ 535782 h 4531307"/>
                    <a:gd name="connsiteX4415" fmla="*/ 1892664 w 3735018"/>
                    <a:gd name="connsiteY4415" fmla="*/ 530751 h 4531307"/>
                    <a:gd name="connsiteX4416" fmla="*/ 1892664 w 3735018"/>
                    <a:gd name="connsiteY4416" fmla="*/ 530751 h 4531307"/>
                    <a:gd name="connsiteX4417" fmla="*/ 1892843 w 3735018"/>
                    <a:gd name="connsiteY4417" fmla="*/ 528954 h 4531307"/>
                    <a:gd name="connsiteX4418" fmla="*/ 1892843 w 3735018"/>
                    <a:gd name="connsiteY4418" fmla="*/ 528954 h 4531307"/>
                    <a:gd name="connsiteX4419" fmla="*/ 1872181 w 3735018"/>
                    <a:gd name="connsiteY4419" fmla="*/ 507932 h 4531307"/>
                    <a:gd name="connsiteX4420" fmla="*/ 1872181 w 3735018"/>
                    <a:gd name="connsiteY4420" fmla="*/ 507932 h 4531307"/>
                    <a:gd name="connsiteX4421" fmla="*/ 1850620 w 3735018"/>
                    <a:gd name="connsiteY4421" fmla="*/ 480802 h 4531307"/>
                    <a:gd name="connsiteX4422" fmla="*/ 1850620 w 3735018"/>
                    <a:gd name="connsiteY4422" fmla="*/ 480802 h 4531307"/>
                    <a:gd name="connsiteX4423" fmla="*/ 1843613 w 3735018"/>
                    <a:gd name="connsiteY4423" fmla="*/ 476849 h 4531307"/>
                    <a:gd name="connsiteX4424" fmla="*/ 1843613 w 3735018"/>
                    <a:gd name="connsiteY4424" fmla="*/ 476849 h 4531307"/>
                    <a:gd name="connsiteX4425" fmla="*/ 1818459 w 3735018"/>
                    <a:gd name="connsiteY4425" fmla="*/ 480622 h 4531307"/>
                    <a:gd name="connsiteX4426" fmla="*/ 1818459 w 3735018"/>
                    <a:gd name="connsiteY4426" fmla="*/ 480622 h 4531307"/>
                    <a:gd name="connsiteX4427" fmla="*/ 1804445 w 3735018"/>
                    <a:gd name="connsiteY4427" fmla="*/ 480802 h 4531307"/>
                    <a:gd name="connsiteX4428" fmla="*/ 1804445 w 3735018"/>
                    <a:gd name="connsiteY4428" fmla="*/ 480802 h 4531307"/>
                    <a:gd name="connsiteX4429" fmla="*/ 1781267 w 3735018"/>
                    <a:gd name="connsiteY4429" fmla="*/ 476131 h 4531307"/>
                    <a:gd name="connsiteX4430" fmla="*/ 1781267 w 3735018"/>
                    <a:gd name="connsiteY4430" fmla="*/ 476131 h 4531307"/>
                    <a:gd name="connsiteX4431" fmla="*/ 1742997 w 3735018"/>
                    <a:gd name="connsiteY4431" fmla="*/ 471459 h 4531307"/>
                    <a:gd name="connsiteX4432" fmla="*/ 1742997 w 3735018"/>
                    <a:gd name="connsiteY4432" fmla="*/ 471459 h 4531307"/>
                    <a:gd name="connsiteX4433" fmla="*/ 1714070 w 3735018"/>
                    <a:gd name="connsiteY4433" fmla="*/ 461757 h 4531307"/>
                    <a:gd name="connsiteX4434" fmla="*/ 1714070 w 3735018"/>
                    <a:gd name="connsiteY4434" fmla="*/ 461757 h 4531307"/>
                    <a:gd name="connsiteX4435" fmla="*/ 1675440 w 3735018"/>
                    <a:gd name="connsiteY4435" fmla="*/ 454211 h 4531307"/>
                    <a:gd name="connsiteX4436" fmla="*/ 1675440 w 3735018"/>
                    <a:gd name="connsiteY4436" fmla="*/ 454211 h 4531307"/>
                    <a:gd name="connsiteX4437" fmla="*/ 1635374 w 3735018"/>
                    <a:gd name="connsiteY4437" fmla="*/ 443430 h 4531307"/>
                    <a:gd name="connsiteX4438" fmla="*/ 1635374 w 3735018"/>
                    <a:gd name="connsiteY4438" fmla="*/ 443430 h 4531307"/>
                    <a:gd name="connsiteX4439" fmla="*/ 1628726 w 3735018"/>
                    <a:gd name="connsiteY4439" fmla="*/ 441454 h 4531307"/>
                    <a:gd name="connsiteX4440" fmla="*/ 1628726 w 3735018"/>
                    <a:gd name="connsiteY4440" fmla="*/ 441454 h 4531307"/>
                    <a:gd name="connsiteX4441" fmla="*/ 1620102 w 3735018"/>
                    <a:gd name="connsiteY4441" fmla="*/ 449359 h 4531307"/>
                    <a:gd name="connsiteX4442" fmla="*/ 1620102 w 3735018"/>
                    <a:gd name="connsiteY4442" fmla="*/ 449359 h 4531307"/>
                    <a:gd name="connsiteX4443" fmla="*/ 1608423 w 3735018"/>
                    <a:gd name="connsiteY4443" fmla="*/ 456906 h 4531307"/>
                    <a:gd name="connsiteX4444" fmla="*/ 1608423 w 3735018"/>
                    <a:gd name="connsiteY4444" fmla="*/ 456906 h 4531307"/>
                    <a:gd name="connsiteX4445" fmla="*/ 1603751 w 3735018"/>
                    <a:gd name="connsiteY4445" fmla="*/ 451875 h 4531307"/>
                    <a:gd name="connsiteX4446" fmla="*/ 1603751 w 3735018"/>
                    <a:gd name="connsiteY4446" fmla="*/ 451875 h 4531307"/>
                    <a:gd name="connsiteX4447" fmla="*/ 1591175 w 3735018"/>
                    <a:gd name="connsiteY4447" fmla="*/ 432291 h 4531307"/>
                    <a:gd name="connsiteX4448" fmla="*/ 1591175 w 3735018"/>
                    <a:gd name="connsiteY4448" fmla="*/ 432291 h 4531307"/>
                    <a:gd name="connsiteX4449" fmla="*/ 1557755 w 3735018"/>
                    <a:gd name="connsiteY4449" fmla="*/ 406418 h 4531307"/>
                    <a:gd name="connsiteX4450" fmla="*/ 1557755 w 3735018"/>
                    <a:gd name="connsiteY4450" fmla="*/ 406418 h 4531307"/>
                    <a:gd name="connsiteX4451" fmla="*/ 1553084 w 3735018"/>
                    <a:gd name="connsiteY4451" fmla="*/ 405340 h 4531307"/>
                    <a:gd name="connsiteX4452" fmla="*/ 1553084 w 3735018"/>
                    <a:gd name="connsiteY4452" fmla="*/ 405340 h 4531307"/>
                    <a:gd name="connsiteX4453" fmla="*/ 1536374 w 3735018"/>
                    <a:gd name="connsiteY4453" fmla="*/ 414683 h 4531307"/>
                    <a:gd name="connsiteX4454" fmla="*/ 1536374 w 3735018"/>
                    <a:gd name="connsiteY4454" fmla="*/ 414683 h 4531307"/>
                    <a:gd name="connsiteX4455" fmla="*/ 1535296 w 3735018"/>
                    <a:gd name="connsiteY4455" fmla="*/ 414683 h 4531307"/>
                    <a:gd name="connsiteX4456" fmla="*/ 1535117 w 3735018"/>
                    <a:gd name="connsiteY4456" fmla="*/ 414503 h 4531307"/>
                    <a:gd name="connsiteX4457" fmla="*/ 1507627 w 3735018"/>
                    <a:gd name="connsiteY4457" fmla="*/ 386654 h 4531307"/>
                    <a:gd name="connsiteX4458" fmla="*/ 1507627 w 3735018"/>
                    <a:gd name="connsiteY4458" fmla="*/ 386654 h 4531307"/>
                    <a:gd name="connsiteX4459" fmla="*/ 1484270 w 3735018"/>
                    <a:gd name="connsiteY4459" fmla="*/ 355391 h 4531307"/>
                    <a:gd name="connsiteX4460" fmla="*/ 1484270 w 3735018"/>
                    <a:gd name="connsiteY4460" fmla="*/ 355391 h 4531307"/>
                    <a:gd name="connsiteX4461" fmla="*/ 1480137 w 3735018"/>
                    <a:gd name="connsiteY4461" fmla="*/ 346228 h 4531307"/>
                    <a:gd name="connsiteX4462" fmla="*/ 1480137 w 3735018"/>
                    <a:gd name="connsiteY4462" fmla="*/ 346228 h 4531307"/>
                    <a:gd name="connsiteX4463" fmla="*/ 1481036 w 3735018"/>
                    <a:gd name="connsiteY4463" fmla="*/ 337783 h 4531307"/>
                    <a:gd name="connsiteX4464" fmla="*/ 1481036 w 3735018"/>
                    <a:gd name="connsiteY4464" fmla="*/ 337783 h 4531307"/>
                    <a:gd name="connsiteX4465" fmla="*/ 1480856 w 3735018"/>
                    <a:gd name="connsiteY4465" fmla="*/ 334908 h 4531307"/>
                    <a:gd name="connsiteX4466" fmla="*/ 1480856 w 3735018"/>
                    <a:gd name="connsiteY4466" fmla="*/ 334908 h 4531307"/>
                    <a:gd name="connsiteX4467" fmla="*/ 1476903 w 3735018"/>
                    <a:gd name="connsiteY4467" fmla="*/ 306161 h 4531307"/>
                    <a:gd name="connsiteX4468" fmla="*/ 1476903 w 3735018"/>
                    <a:gd name="connsiteY4468" fmla="*/ 306161 h 4531307"/>
                    <a:gd name="connsiteX4469" fmla="*/ 1476364 w 3735018"/>
                    <a:gd name="connsiteY4469" fmla="*/ 300950 h 4531307"/>
                    <a:gd name="connsiteX4470" fmla="*/ 1476364 w 3735018"/>
                    <a:gd name="connsiteY4470" fmla="*/ 300950 h 4531307"/>
                    <a:gd name="connsiteX4471" fmla="*/ 1486066 w 3735018"/>
                    <a:gd name="connsiteY4471" fmla="*/ 275617 h 4531307"/>
                    <a:gd name="connsiteX4472" fmla="*/ 1486066 w 3735018"/>
                    <a:gd name="connsiteY4472" fmla="*/ 275617 h 4531307"/>
                    <a:gd name="connsiteX4473" fmla="*/ 1490378 w 3735018"/>
                    <a:gd name="connsiteY4473" fmla="*/ 262141 h 4531307"/>
                    <a:gd name="connsiteX4474" fmla="*/ 1490378 w 3735018"/>
                    <a:gd name="connsiteY4474" fmla="*/ 262141 h 4531307"/>
                    <a:gd name="connsiteX4475" fmla="*/ 1485707 w 3735018"/>
                    <a:gd name="connsiteY4475" fmla="*/ 255853 h 4531307"/>
                    <a:gd name="connsiteX4476" fmla="*/ 1485707 w 3735018"/>
                    <a:gd name="connsiteY4476" fmla="*/ 255853 h 4531307"/>
                    <a:gd name="connsiteX4477" fmla="*/ 1477442 w 3735018"/>
                    <a:gd name="connsiteY4477" fmla="*/ 252978 h 4531307"/>
                    <a:gd name="connsiteX4478" fmla="*/ 1477442 w 3735018"/>
                    <a:gd name="connsiteY4478" fmla="*/ 252978 h 4531307"/>
                    <a:gd name="connsiteX4479" fmla="*/ 1470974 w 3735018"/>
                    <a:gd name="connsiteY4479" fmla="*/ 253876 h 4531307"/>
                    <a:gd name="connsiteX4480" fmla="*/ 1470974 w 3735018"/>
                    <a:gd name="connsiteY4480" fmla="*/ 253876 h 4531307"/>
                    <a:gd name="connsiteX4481" fmla="*/ 1460553 w 3735018"/>
                    <a:gd name="connsiteY4481" fmla="*/ 254775 h 4531307"/>
                    <a:gd name="connsiteX4482" fmla="*/ 1460553 w 3735018"/>
                    <a:gd name="connsiteY4482" fmla="*/ 254775 h 4531307"/>
                    <a:gd name="connsiteX4483" fmla="*/ 1460553 w 3735018"/>
                    <a:gd name="connsiteY4483" fmla="*/ 254954 h 4531307"/>
                    <a:gd name="connsiteX4484" fmla="*/ 1435758 w 3735018"/>
                    <a:gd name="connsiteY4484" fmla="*/ 243994 h 4531307"/>
                    <a:gd name="connsiteX4485" fmla="*/ 1435758 w 3735018"/>
                    <a:gd name="connsiteY4485" fmla="*/ 243994 h 4531307"/>
                    <a:gd name="connsiteX4486" fmla="*/ 1428931 w 3735018"/>
                    <a:gd name="connsiteY4486" fmla="*/ 237526 h 4531307"/>
                    <a:gd name="connsiteX4487" fmla="*/ 1428931 w 3735018"/>
                    <a:gd name="connsiteY4487" fmla="*/ 237526 h 4531307"/>
                    <a:gd name="connsiteX4488" fmla="*/ 1433243 w 3735018"/>
                    <a:gd name="connsiteY4488" fmla="*/ 234472 h 4531307"/>
                    <a:gd name="connsiteX4489" fmla="*/ 1433243 w 3735018"/>
                    <a:gd name="connsiteY4489" fmla="*/ 234472 h 4531307"/>
                    <a:gd name="connsiteX4490" fmla="*/ 1451749 w 3735018"/>
                    <a:gd name="connsiteY4490" fmla="*/ 236628 h 4531307"/>
                    <a:gd name="connsiteX4491" fmla="*/ 1451749 w 3735018"/>
                    <a:gd name="connsiteY4491" fmla="*/ 236628 h 4531307"/>
                    <a:gd name="connsiteX4492" fmla="*/ 1459475 w 3735018"/>
                    <a:gd name="connsiteY4492" fmla="*/ 236987 h 4531307"/>
                    <a:gd name="connsiteX4493" fmla="*/ 1459475 w 3735018"/>
                    <a:gd name="connsiteY4493" fmla="*/ 236987 h 4531307"/>
                    <a:gd name="connsiteX4494" fmla="*/ 1479059 w 3735018"/>
                    <a:gd name="connsiteY4494" fmla="*/ 236268 h 4531307"/>
                    <a:gd name="connsiteX4495" fmla="*/ 1479059 w 3735018"/>
                    <a:gd name="connsiteY4495" fmla="*/ 236268 h 4531307"/>
                    <a:gd name="connsiteX4496" fmla="*/ 1483551 w 3735018"/>
                    <a:gd name="connsiteY4496" fmla="*/ 236448 h 4531307"/>
                    <a:gd name="connsiteX4497" fmla="*/ 1483551 w 3735018"/>
                    <a:gd name="connsiteY4497" fmla="*/ 236448 h 4531307"/>
                    <a:gd name="connsiteX4498" fmla="*/ 1480137 w 3735018"/>
                    <a:gd name="connsiteY4498" fmla="*/ 226926 h 4531307"/>
                    <a:gd name="connsiteX4499" fmla="*/ 1480137 w 3735018"/>
                    <a:gd name="connsiteY4499" fmla="*/ 226926 h 4531307"/>
                    <a:gd name="connsiteX4500" fmla="*/ 1480676 w 3735018"/>
                    <a:gd name="connsiteY4500" fmla="*/ 224051 h 4531307"/>
                    <a:gd name="connsiteX4501" fmla="*/ 1480676 w 3735018"/>
                    <a:gd name="connsiteY4501" fmla="*/ 224051 h 4531307"/>
                    <a:gd name="connsiteX4502" fmla="*/ 1487324 w 3735018"/>
                    <a:gd name="connsiteY4502" fmla="*/ 217942 h 4531307"/>
                    <a:gd name="connsiteX4503" fmla="*/ 1487324 w 3735018"/>
                    <a:gd name="connsiteY4503" fmla="*/ 217942 h 4531307"/>
                    <a:gd name="connsiteX4504" fmla="*/ 1501339 w 3735018"/>
                    <a:gd name="connsiteY4504" fmla="*/ 222075 h 4531307"/>
                    <a:gd name="connsiteX4505" fmla="*/ 1501339 w 3735018"/>
                    <a:gd name="connsiteY4505" fmla="*/ 222075 h 4531307"/>
                    <a:gd name="connsiteX4506" fmla="*/ 1506010 w 3735018"/>
                    <a:gd name="connsiteY4506" fmla="*/ 223871 h 4531307"/>
                    <a:gd name="connsiteX4507" fmla="*/ 1506010 w 3735018"/>
                    <a:gd name="connsiteY4507" fmla="*/ 223871 h 4531307"/>
                    <a:gd name="connsiteX4508" fmla="*/ 1506190 w 3735018"/>
                    <a:gd name="connsiteY4508" fmla="*/ 223153 h 4531307"/>
                    <a:gd name="connsiteX4509" fmla="*/ 1506190 w 3735018"/>
                    <a:gd name="connsiteY4509" fmla="*/ 223153 h 4531307"/>
                    <a:gd name="connsiteX4510" fmla="*/ 1507088 w 3735018"/>
                    <a:gd name="connsiteY4510" fmla="*/ 213450 h 4531307"/>
                    <a:gd name="connsiteX4511" fmla="*/ 1507088 w 3735018"/>
                    <a:gd name="connsiteY4511" fmla="*/ 213450 h 4531307"/>
                    <a:gd name="connsiteX4512" fmla="*/ 1507627 w 3735018"/>
                    <a:gd name="connsiteY4512" fmla="*/ 206802 h 4531307"/>
                    <a:gd name="connsiteX4513" fmla="*/ 1507627 w 3735018"/>
                    <a:gd name="connsiteY4513" fmla="*/ 206802 h 4531307"/>
                    <a:gd name="connsiteX4514" fmla="*/ 1500620 w 3735018"/>
                    <a:gd name="connsiteY4514" fmla="*/ 179313 h 4531307"/>
                    <a:gd name="connsiteX4515" fmla="*/ 1500620 w 3735018"/>
                    <a:gd name="connsiteY4515" fmla="*/ 179313 h 4531307"/>
                    <a:gd name="connsiteX4516" fmla="*/ 1498104 w 3735018"/>
                    <a:gd name="connsiteY4516" fmla="*/ 178055 h 4531307"/>
                    <a:gd name="connsiteX4517" fmla="*/ 1498104 w 3735018"/>
                    <a:gd name="connsiteY4517" fmla="*/ 178055 h 4531307"/>
                    <a:gd name="connsiteX4518" fmla="*/ 1474567 w 3735018"/>
                    <a:gd name="connsiteY4518" fmla="*/ 185960 h 4531307"/>
                    <a:gd name="connsiteX4519" fmla="*/ 1474567 w 3735018"/>
                    <a:gd name="connsiteY4519" fmla="*/ 185960 h 4531307"/>
                    <a:gd name="connsiteX4520" fmla="*/ 1461811 w 3735018"/>
                    <a:gd name="connsiteY4520" fmla="*/ 188296 h 4531307"/>
                    <a:gd name="connsiteX4521" fmla="*/ 1461811 w 3735018"/>
                    <a:gd name="connsiteY4521" fmla="*/ 188296 h 4531307"/>
                    <a:gd name="connsiteX4522" fmla="*/ 1449413 w 3735018"/>
                    <a:gd name="connsiteY4522" fmla="*/ 180930 h 4531307"/>
                    <a:gd name="connsiteX4523" fmla="*/ 1449413 w 3735018"/>
                    <a:gd name="connsiteY4523" fmla="*/ 180930 h 4531307"/>
                    <a:gd name="connsiteX4524" fmla="*/ 1427493 w 3735018"/>
                    <a:gd name="connsiteY4524" fmla="*/ 174102 h 4531307"/>
                    <a:gd name="connsiteX4525" fmla="*/ 1427493 w 3735018"/>
                    <a:gd name="connsiteY4525" fmla="*/ 174102 h 4531307"/>
                    <a:gd name="connsiteX4526" fmla="*/ 1418151 w 3735018"/>
                    <a:gd name="connsiteY4526" fmla="*/ 168712 h 4531307"/>
                    <a:gd name="connsiteX4527" fmla="*/ 1418151 w 3735018"/>
                    <a:gd name="connsiteY4527" fmla="*/ 168712 h 4531307"/>
                    <a:gd name="connsiteX4528" fmla="*/ 1434501 w 3735018"/>
                    <a:gd name="connsiteY4528" fmla="*/ 161166 h 4531307"/>
                    <a:gd name="connsiteX4529" fmla="*/ 1434501 w 3735018"/>
                    <a:gd name="connsiteY4529" fmla="*/ 161166 h 4531307"/>
                    <a:gd name="connsiteX4530" fmla="*/ 1435758 w 3735018"/>
                    <a:gd name="connsiteY4530" fmla="*/ 160806 h 4531307"/>
                    <a:gd name="connsiteX4531" fmla="*/ 1435758 w 3735018"/>
                    <a:gd name="connsiteY4531" fmla="*/ 160806 h 4531307"/>
                    <a:gd name="connsiteX4532" fmla="*/ 1435758 w 3735018"/>
                    <a:gd name="connsiteY4532" fmla="*/ 160806 h 4531307"/>
                    <a:gd name="connsiteX4533" fmla="*/ 1435758 w 3735018"/>
                    <a:gd name="connsiteY4533" fmla="*/ 160806 h 4531307"/>
                    <a:gd name="connsiteX4534" fmla="*/ 1471692 w 3735018"/>
                    <a:gd name="connsiteY4534" fmla="*/ 166197 h 4531307"/>
                    <a:gd name="connsiteX4535" fmla="*/ 1471692 w 3735018"/>
                    <a:gd name="connsiteY4535" fmla="*/ 166197 h 4531307"/>
                    <a:gd name="connsiteX4536" fmla="*/ 1478520 w 3735018"/>
                    <a:gd name="connsiteY4536" fmla="*/ 167095 h 4531307"/>
                    <a:gd name="connsiteX4537" fmla="*/ 1478520 w 3735018"/>
                    <a:gd name="connsiteY4537" fmla="*/ 167095 h 4531307"/>
                    <a:gd name="connsiteX4538" fmla="*/ 1488402 w 3735018"/>
                    <a:gd name="connsiteY4538" fmla="*/ 157752 h 4531307"/>
                    <a:gd name="connsiteX4539" fmla="*/ 1488402 w 3735018"/>
                    <a:gd name="connsiteY4539" fmla="*/ 157752 h 4531307"/>
                    <a:gd name="connsiteX4540" fmla="*/ 1489480 w 3735018"/>
                    <a:gd name="connsiteY4540" fmla="*/ 149307 h 4531307"/>
                    <a:gd name="connsiteX4541" fmla="*/ 1489480 w 3735018"/>
                    <a:gd name="connsiteY4541" fmla="*/ 149307 h 4531307"/>
                    <a:gd name="connsiteX4542" fmla="*/ 1486066 w 3735018"/>
                    <a:gd name="connsiteY4542" fmla="*/ 145714 h 4531307"/>
                    <a:gd name="connsiteX4543" fmla="*/ 1486066 w 3735018"/>
                    <a:gd name="connsiteY4543" fmla="*/ 145714 h 4531307"/>
                    <a:gd name="connsiteX4544" fmla="*/ 1474747 w 3735018"/>
                    <a:gd name="connsiteY4544" fmla="*/ 138707 h 4531307"/>
                    <a:gd name="connsiteX4545" fmla="*/ 1474747 w 3735018"/>
                    <a:gd name="connsiteY4545" fmla="*/ 138707 h 4531307"/>
                    <a:gd name="connsiteX4546" fmla="*/ 1482473 w 3735018"/>
                    <a:gd name="connsiteY4546" fmla="*/ 132778 h 4531307"/>
                    <a:gd name="connsiteX4547" fmla="*/ 1482473 w 3735018"/>
                    <a:gd name="connsiteY4547" fmla="*/ 132778 h 4531307"/>
                    <a:gd name="connsiteX4548" fmla="*/ 1488761 w 3735018"/>
                    <a:gd name="connsiteY4548" fmla="*/ 132059 h 4531307"/>
                    <a:gd name="connsiteX4549" fmla="*/ 1488761 w 3735018"/>
                    <a:gd name="connsiteY4549" fmla="*/ 132059 h 4531307"/>
                    <a:gd name="connsiteX4550" fmla="*/ 1507268 w 3735018"/>
                    <a:gd name="connsiteY4550" fmla="*/ 135473 h 4531307"/>
                    <a:gd name="connsiteX4551" fmla="*/ 1507268 w 3735018"/>
                    <a:gd name="connsiteY4551" fmla="*/ 135473 h 4531307"/>
                    <a:gd name="connsiteX4552" fmla="*/ 1510502 w 3735018"/>
                    <a:gd name="connsiteY4552" fmla="*/ 135293 h 4531307"/>
                    <a:gd name="connsiteX4553" fmla="*/ 1510502 w 3735018"/>
                    <a:gd name="connsiteY4553" fmla="*/ 135293 h 4531307"/>
                    <a:gd name="connsiteX4554" fmla="*/ 1517509 w 3735018"/>
                    <a:gd name="connsiteY4554" fmla="*/ 133676 h 4531307"/>
                    <a:gd name="connsiteX4555" fmla="*/ 1517509 w 3735018"/>
                    <a:gd name="connsiteY4555" fmla="*/ 133676 h 4531307"/>
                    <a:gd name="connsiteX4556" fmla="*/ 1518587 w 3735018"/>
                    <a:gd name="connsiteY4556" fmla="*/ 132957 h 4531307"/>
                    <a:gd name="connsiteX4557" fmla="*/ 1518587 w 3735018"/>
                    <a:gd name="connsiteY4557" fmla="*/ 132957 h 4531307"/>
                    <a:gd name="connsiteX4558" fmla="*/ 1513736 w 3735018"/>
                    <a:gd name="connsiteY4558" fmla="*/ 129543 h 4531307"/>
                    <a:gd name="connsiteX4559" fmla="*/ 1513736 w 3735018"/>
                    <a:gd name="connsiteY4559" fmla="*/ 129543 h 4531307"/>
                    <a:gd name="connsiteX4560" fmla="*/ 1506549 w 3735018"/>
                    <a:gd name="connsiteY4560" fmla="*/ 122177 h 4531307"/>
                    <a:gd name="connsiteX4561" fmla="*/ 1506549 w 3735018"/>
                    <a:gd name="connsiteY4561" fmla="*/ 122177 h 4531307"/>
                    <a:gd name="connsiteX4562" fmla="*/ 1511759 w 3735018"/>
                    <a:gd name="connsiteY4562" fmla="*/ 113193 h 4531307"/>
                    <a:gd name="connsiteX4563" fmla="*/ 1511759 w 3735018"/>
                    <a:gd name="connsiteY4563" fmla="*/ 113193 h 4531307"/>
                    <a:gd name="connsiteX4564" fmla="*/ 1516071 w 3735018"/>
                    <a:gd name="connsiteY4564" fmla="*/ 111576 h 4531307"/>
                    <a:gd name="connsiteX4565" fmla="*/ 1516071 w 3735018"/>
                    <a:gd name="connsiteY4565" fmla="*/ 111576 h 4531307"/>
                    <a:gd name="connsiteX4566" fmla="*/ 1530984 w 3735018"/>
                    <a:gd name="connsiteY4566" fmla="*/ 120560 h 4531307"/>
                    <a:gd name="connsiteX4567" fmla="*/ 1530984 w 3735018"/>
                    <a:gd name="connsiteY4567" fmla="*/ 120560 h 4531307"/>
                    <a:gd name="connsiteX4568" fmla="*/ 1532062 w 3735018"/>
                    <a:gd name="connsiteY4568" fmla="*/ 120560 h 4531307"/>
                    <a:gd name="connsiteX4569" fmla="*/ 1532062 w 3735018"/>
                    <a:gd name="connsiteY4569" fmla="*/ 120560 h 4531307"/>
                    <a:gd name="connsiteX4570" fmla="*/ 1544639 w 3735018"/>
                    <a:gd name="connsiteY4570" fmla="*/ 109240 h 4531307"/>
                    <a:gd name="connsiteX4571" fmla="*/ 1544639 w 3735018"/>
                    <a:gd name="connsiteY4571" fmla="*/ 109240 h 4531307"/>
                    <a:gd name="connsiteX4572" fmla="*/ 1547514 w 3735018"/>
                    <a:gd name="connsiteY4572" fmla="*/ 102413 h 4531307"/>
                    <a:gd name="connsiteX4573" fmla="*/ 1547514 w 3735018"/>
                    <a:gd name="connsiteY4573" fmla="*/ 102413 h 4531307"/>
                    <a:gd name="connsiteX4574" fmla="*/ 1541944 w 3735018"/>
                    <a:gd name="connsiteY4574" fmla="*/ 91453 h 4531307"/>
                    <a:gd name="connsiteX4575" fmla="*/ 1541944 w 3735018"/>
                    <a:gd name="connsiteY4575" fmla="*/ 91453 h 4531307"/>
                    <a:gd name="connsiteX4576" fmla="*/ 1526313 w 3735018"/>
                    <a:gd name="connsiteY4576" fmla="*/ 84266 h 4531307"/>
                    <a:gd name="connsiteX4577" fmla="*/ 1526313 w 3735018"/>
                    <a:gd name="connsiteY4577" fmla="*/ 84266 h 4531307"/>
                    <a:gd name="connsiteX4578" fmla="*/ 1525594 w 3735018"/>
                    <a:gd name="connsiteY4578" fmla="*/ 84266 h 4531307"/>
                    <a:gd name="connsiteX4579" fmla="*/ 1525594 w 3735018"/>
                    <a:gd name="connsiteY4579" fmla="*/ 84266 h 4531307"/>
                    <a:gd name="connsiteX4580" fmla="*/ 1522540 w 3735018"/>
                    <a:gd name="connsiteY4580" fmla="*/ 84626 h 4531307"/>
                    <a:gd name="connsiteX4581" fmla="*/ 1522540 w 3735018"/>
                    <a:gd name="connsiteY4581" fmla="*/ 84626 h 4531307"/>
                    <a:gd name="connsiteX4582" fmla="*/ 1502237 w 3735018"/>
                    <a:gd name="connsiteY4582" fmla="*/ 73127 h 4531307"/>
                    <a:gd name="connsiteX4583" fmla="*/ 1502237 w 3735018"/>
                    <a:gd name="connsiteY4583" fmla="*/ 73127 h 4531307"/>
                    <a:gd name="connsiteX4584" fmla="*/ 1495948 w 3735018"/>
                    <a:gd name="connsiteY4584" fmla="*/ 68455 h 4531307"/>
                    <a:gd name="connsiteX4585" fmla="*/ 1495948 w 3735018"/>
                    <a:gd name="connsiteY4585" fmla="*/ 68455 h 4531307"/>
                    <a:gd name="connsiteX4586" fmla="*/ 1487144 w 3735018"/>
                    <a:gd name="connsiteY4586" fmla="*/ 69892 h 4531307"/>
                    <a:gd name="connsiteX4587" fmla="*/ 1487144 w 3735018"/>
                    <a:gd name="connsiteY4587" fmla="*/ 69892 h 4531307"/>
                    <a:gd name="connsiteX4588" fmla="*/ 1484449 w 3735018"/>
                    <a:gd name="connsiteY4588" fmla="*/ 70072 h 4531307"/>
                    <a:gd name="connsiteX4589" fmla="*/ 1484449 w 3735018"/>
                    <a:gd name="connsiteY4589" fmla="*/ 70072 h 4531307"/>
                    <a:gd name="connsiteX4590" fmla="*/ 1478161 w 3735018"/>
                    <a:gd name="connsiteY4590" fmla="*/ 65041 h 4531307"/>
                    <a:gd name="connsiteX4591" fmla="*/ 1478161 w 3735018"/>
                    <a:gd name="connsiteY4591" fmla="*/ 65041 h 4531307"/>
                    <a:gd name="connsiteX4592" fmla="*/ 1484449 w 3735018"/>
                    <a:gd name="connsiteY4592" fmla="*/ 50488 h 4531307"/>
                    <a:gd name="connsiteX4593" fmla="*/ 1484449 w 3735018"/>
                    <a:gd name="connsiteY4593" fmla="*/ 50488 h 4531307"/>
                    <a:gd name="connsiteX4594" fmla="*/ 1486785 w 3735018"/>
                    <a:gd name="connsiteY4594" fmla="*/ 43121 h 4531307"/>
                    <a:gd name="connsiteX4595" fmla="*/ 1486785 w 3735018"/>
                    <a:gd name="connsiteY4595" fmla="*/ 43121 h 4531307"/>
                    <a:gd name="connsiteX4596" fmla="*/ 1480856 w 3735018"/>
                    <a:gd name="connsiteY4596" fmla="*/ 35755 h 4531307"/>
                    <a:gd name="connsiteX4597" fmla="*/ 1480856 w 3735018"/>
                    <a:gd name="connsiteY4597" fmla="*/ 35755 h 4531307"/>
                    <a:gd name="connsiteX4598" fmla="*/ 1477442 w 3735018"/>
                    <a:gd name="connsiteY4598" fmla="*/ 32521 h 4531307"/>
                    <a:gd name="connsiteX4599" fmla="*/ 1477442 w 3735018"/>
                    <a:gd name="connsiteY4599" fmla="*/ 32521 h 4531307"/>
                    <a:gd name="connsiteX4600" fmla="*/ 1475825 w 3735018"/>
                    <a:gd name="connsiteY4600" fmla="*/ 34317 h 4531307"/>
                    <a:gd name="connsiteX4601" fmla="*/ 1475825 w 3735018"/>
                    <a:gd name="connsiteY4601" fmla="*/ 34317 h 4531307"/>
                    <a:gd name="connsiteX4602" fmla="*/ 1469177 w 3735018"/>
                    <a:gd name="connsiteY4602" fmla="*/ 39169 h 4531307"/>
                    <a:gd name="connsiteX4603" fmla="*/ 1469177 w 3735018"/>
                    <a:gd name="connsiteY4603" fmla="*/ 39169 h 4531307"/>
                    <a:gd name="connsiteX4604" fmla="*/ 1464506 w 3735018"/>
                    <a:gd name="connsiteY4604" fmla="*/ 39887 h 4531307"/>
                    <a:gd name="connsiteX4605" fmla="*/ 1464506 w 3735018"/>
                    <a:gd name="connsiteY4605" fmla="*/ 39887 h 4531307"/>
                    <a:gd name="connsiteX4606" fmla="*/ 1445460 w 3735018"/>
                    <a:gd name="connsiteY4606" fmla="*/ 33958 h 4531307"/>
                    <a:gd name="connsiteX4607" fmla="*/ 1445460 w 3735018"/>
                    <a:gd name="connsiteY4607" fmla="*/ 33958 h 4531307"/>
                    <a:gd name="connsiteX4608" fmla="*/ 1443843 w 3735018"/>
                    <a:gd name="connsiteY4608" fmla="*/ 33778 h 4531307"/>
                    <a:gd name="connsiteX4609" fmla="*/ 1443843 w 3735018"/>
                    <a:gd name="connsiteY4609" fmla="*/ 33778 h 4531307"/>
                    <a:gd name="connsiteX4610" fmla="*/ 1420486 w 3735018"/>
                    <a:gd name="connsiteY4610" fmla="*/ 38270 h 4531307"/>
                    <a:gd name="connsiteX4611" fmla="*/ 1420486 w 3735018"/>
                    <a:gd name="connsiteY4611" fmla="*/ 38270 h 4531307"/>
                    <a:gd name="connsiteX4612" fmla="*/ 1416713 w 3735018"/>
                    <a:gd name="connsiteY4612" fmla="*/ 38090 h 4531307"/>
                    <a:gd name="connsiteX4613" fmla="*/ 1416713 w 3735018"/>
                    <a:gd name="connsiteY4613" fmla="*/ 38090 h 4531307"/>
                    <a:gd name="connsiteX4614" fmla="*/ 1409346 w 3735018"/>
                    <a:gd name="connsiteY4614" fmla="*/ 38090 h 4531307"/>
                    <a:gd name="connsiteX4615" fmla="*/ 1409346 w 3735018"/>
                    <a:gd name="connsiteY4615" fmla="*/ 38090 h 4531307"/>
                    <a:gd name="connsiteX4616" fmla="*/ 1407909 w 3735018"/>
                    <a:gd name="connsiteY4616" fmla="*/ 38090 h 4531307"/>
                    <a:gd name="connsiteX4617" fmla="*/ 1407909 w 3735018"/>
                    <a:gd name="connsiteY4617" fmla="*/ 38090 h 4531307"/>
                    <a:gd name="connsiteX4618" fmla="*/ 1409885 w 3735018"/>
                    <a:gd name="connsiteY4618" fmla="*/ 40606 h 4531307"/>
                    <a:gd name="connsiteX4619" fmla="*/ 1409885 w 3735018"/>
                    <a:gd name="connsiteY4619" fmla="*/ 40606 h 4531307"/>
                    <a:gd name="connsiteX4620" fmla="*/ 1421384 w 3735018"/>
                    <a:gd name="connsiteY4620" fmla="*/ 50308 h 4531307"/>
                    <a:gd name="connsiteX4621" fmla="*/ 1421384 w 3735018"/>
                    <a:gd name="connsiteY4621" fmla="*/ 50308 h 4531307"/>
                    <a:gd name="connsiteX4622" fmla="*/ 1426595 w 3735018"/>
                    <a:gd name="connsiteY4622" fmla="*/ 49230 h 4531307"/>
                    <a:gd name="connsiteX4623" fmla="*/ 1426595 w 3735018"/>
                    <a:gd name="connsiteY4623" fmla="*/ 49230 h 4531307"/>
                    <a:gd name="connsiteX4624" fmla="*/ 1433243 w 3735018"/>
                    <a:gd name="connsiteY4624" fmla="*/ 47433 h 4531307"/>
                    <a:gd name="connsiteX4625" fmla="*/ 1433243 w 3735018"/>
                    <a:gd name="connsiteY4625" fmla="*/ 47433 h 4531307"/>
                    <a:gd name="connsiteX4626" fmla="*/ 1439352 w 3735018"/>
                    <a:gd name="connsiteY4626" fmla="*/ 59112 h 4531307"/>
                    <a:gd name="connsiteX4627" fmla="*/ 1439352 w 3735018"/>
                    <a:gd name="connsiteY4627" fmla="*/ 59112 h 4531307"/>
                    <a:gd name="connsiteX4628" fmla="*/ 1449233 w 3735018"/>
                    <a:gd name="connsiteY4628" fmla="*/ 80313 h 4531307"/>
                    <a:gd name="connsiteX4629" fmla="*/ 1449233 w 3735018"/>
                    <a:gd name="connsiteY4629" fmla="*/ 80313 h 4531307"/>
                    <a:gd name="connsiteX4630" fmla="*/ 1452827 w 3735018"/>
                    <a:gd name="connsiteY4630" fmla="*/ 86602 h 4531307"/>
                    <a:gd name="connsiteX4631" fmla="*/ 1452827 w 3735018"/>
                    <a:gd name="connsiteY4631" fmla="*/ 86602 h 4531307"/>
                    <a:gd name="connsiteX4632" fmla="*/ 1447616 w 3735018"/>
                    <a:gd name="connsiteY4632" fmla="*/ 91812 h 4531307"/>
                    <a:gd name="connsiteX4633" fmla="*/ 1447616 w 3735018"/>
                    <a:gd name="connsiteY4633" fmla="*/ 91812 h 4531307"/>
                    <a:gd name="connsiteX4634" fmla="*/ 1445640 w 3735018"/>
                    <a:gd name="connsiteY4634" fmla="*/ 92531 h 4531307"/>
                    <a:gd name="connsiteX4635" fmla="*/ 1445640 w 3735018"/>
                    <a:gd name="connsiteY4635" fmla="*/ 92531 h 4531307"/>
                    <a:gd name="connsiteX4636" fmla="*/ 1445999 w 3735018"/>
                    <a:gd name="connsiteY4636" fmla="*/ 93429 h 4531307"/>
                    <a:gd name="connsiteX4637" fmla="*/ 1445999 w 3735018"/>
                    <a:gd name="connsiteY4637" fmla="*/ 93429 h 4531307"/>
                    <a:gd name="connsiteX4638" fmla="*/ 1455163 w 3735018"/>
                    <a:gd name="connsiteY4638" fmla="*/ 110498 h 4531307"/>
                    <a:gd name="connsiteX4639" fmla="*/ 1455163 w 3735018"/>
                    <a:gd name="connsiteY4639" fmla="*/ 110498 h 4531307"/>
                    <a:gd name="connsiteX4640" fmla="*/ 1455882 w 3735018"/>
                    <a:gd name="connsiteY4640" fmla="*/ 114990 h 4531307"/>
                    <a:gd name="connsiteX4641" fmla="*/ 1455882 w 3735018"/>
                    <a:gd name="connsiteY4641" fmla="*/ 114990 h 4531307"/>
                    <a:gd name="connsiteX4642" fmla="*/ 1449233 w 3735018"/>
                    <a:gd name="connsiteY4642" fmla="*/ 122177 h 4531307"/>
                    <a:gd name="connsiteX4643" fmla="*/ 1449233 w 3735018"/>
                    <a:gd name="connsiteY4643" fmla="*/ 122177 h 4531307"/>
                    <a:gd name="connsiteX4644" fmla="*/ 1438454 w 3735018"/>
                    <a:gd name="connsiteY4644" fmla="*/ 117505 h 4531307"/>
                    <a:gd name="connsiteX4645" fmla="*/ 1438454 w 3735018"/>
                    <a:gd name="connsiteY4645" fmla="*/ 117505 h 4531307"/>
                    <a:gd name="connsiteX4646" fmla="*/ 1411323 w 3735018"/>
                    <a:gd name="connsiteY4646" fmla="*/ 101874 h 4531307"/>
                    <a:gd name="connsiteX4647" fmla="*/ 1411323 w 3735018"/>
                    <a:gd name="connsiteY4647" fmla="*/ 101874 h 4531307"/>
                    <a:gd name="connsiteX4648" fmla="*/ 1397668 w 3735018"/>
                    <a:gd name="connsiteY4648" fmla="*/ 81751 h 4531307"/>
                    <a:gd name="connsiteX4649" fmla="*/ 1397668 w 3735018"/>
                    <a:gd name="connsiteY4649" fmla="*/ 81751 h 4531307"/>
                    <a:gd name="connsiteX4650" fmla="*/ 1361374 w 3735018"/>
                    <a:gd name="connsiteY4650" fmla="*/ 63424 h 4531307"/>
                    <a:gd name="connsiteX4651" fmla="*/ 1361374 w 3735018"/>
                    <a:gd name="connsiteY4651" fmla="*/ 63424 h 4531307"/>
                    <a:gd name="connsiteX4652" fmla="*/ 1360475 w 3735018"/>
                    <a:gd name="connsiteY4652" fmla="*/ 63424 h 4531307"/>
                    <a:gd name="connsiteX4653" fmla="*/ 1360475 w 3735018"/>
                    <a:gd name="connsiteY4653" fmla="*/ 63424 h 4531307"/>
                    <a:gd name="connsiteX4654" fmla="*/ 1359577 w 3735018"/>
                    <a:gd name="connsiteY4654" fmla="*/ 63604 h 4531307"/>
                    <a:gd name="connsiteX4655" fmla="*/ 1359577 w 3735018"/>
                    <a:gd name="connsiteY4655" fmla="*/ 63604 h 4531307"/>
                    <a:gd name="connsiteX4656" fmla="*/ 1374131 w 3735018"/>
                    <a:gd name="connsiteY4656" fmla="*/ 81751 h 4531307"/>
                    <a:gd name="connsiteX4657" fmla="*/ 1374131 w 3735018"/>
                    <a:gd name="connsiteY4657" fmla="*/ 81751 h 4531307"/>
                    <a:gd name="connsiteX4658" fmla="*/ 1382575 w 3735018"/>
                    <a:gd name="connsiteY4658" fmla="*/ 96304 h 4531307"/>
                    <a:gd name="connsiteX4659" fmla="*/ 1382575 w 3735018"/>
                    <a:gd name="connsiteY4659" fmla="*/ 96304 h 4531307"/>
                    <a:gd name="connsiteX4660" fmla="*/ 1376467 w 3735018"/>
                    <a:gd name="connsiteY4660" fmla="*/ 102233 h 4531307"/>
                    <a:gd name="connsiteX4661" fmla="*/ 1376467 w 3735018"/>
                    <a:gd name="connsiteY4661" fmla="*/ 102233 h 4531307"/>
                    <a:gd name="connsiteX4662" fmla="*/ 1374131 w 3735018"/>
                    <a:gd name="connsiteY4662" fmla="*/ 102054 h 4531307"/>
                    <a:gd name="connsiteX4663" fmla="*/ 1374131 w 3735018"/>
                    <a:gd name="connsiteY4663" fmla="*/ 102054 h 4531307"/>
                    <a:gd name="connsiteX4664" fmla="*/ 1324362 w 3735018"/>
                    <a:gd name="connsiteY4664" fmla="*/ 69713 h 4531307"/>
                    <a:gd name="connsiteX4665" fmla="*/ 1324362 w 3735018"/>
                    <a:gd name="connsiteY4665" fmla="*/ 69713 h 4531307"/>
                    <a:gd name="connsiteX4666" fmla="*/ 1314120 w 3735018"/>
                    <a:gd name="connsiteY4666" fmla="*/ 60549 h 4531307"/>
                    <a:gd name="connsiteX4667" fmla="*/ 1314120 w 3735018"/>
                    <a:gd name="connsiteY4667" fmla="*/ 60549 h 4531307"/>
                    <a:gd name="connsiteX4668" fmla="*/ 1312144 w 3735018"/>
                    <a:gd name="connsiteY4668" fmla="*/ 60909 h 4531307"/>
                    <a:gd name="connsiteX4669" fmla="*/ 1312144 w 3735018"/>
                    <a:gd name="connsiteY4669" fmla="*/ 60909 h 4531307"/>
                    <a:gd name="connsiteX4670" fmla="*/ 1311246 w 3735018"/>
                    <a:gd name="connsiteY4670" fmla="*/ 61088 h 4531307"/>
                    <a:gd name="connsiteX4671" fmla="*/ 1310886 w 3735018"/>
                    <a:gd name="connsiteY4671" fmla="*/ 60909 h 4531307"/>
                    <a:gd name="connsiteX4672" fmla="*/ 1290583 w 3735018"/>
                    <a:gd name="connsiteY4672" fmla="*/ 50128 h 4531307"/>
                    <a:gd name="connsiteX4673" fmla="*/ 1290583 w 3735018"/>
                    <a:gd name="connsiteY4673" fmla="*/ 50128 h 4531307"/>
                    <a:gd name="connsiteX4674" fmla="*/ 1290404 w 3735018"/>
                    <a:gd name="connsiteY4674" fmla="*/ 49769 h 4531307"/>
                    <a:gd name="connsiteX4675" fmla="*/ 1290404 w 3735018"/>
                    <a:gd name="connsiteY4675" fmla="*/ 49769 h 4531307"/>
                    <a:gd name="connsiteX4676" fmla="*/ 1288427 w 3735018"/>
                    <a:gd name="connsiteY4676" fmla="*/ 52105 h 4531307"/>
                    <a:gd name="connsiteX4677" fmla="*/ 1288427 w 3735018"/>
                    <a:gd name="connsiteY4677" fmla="*/ 52105 h 4531307"/>
                    <a:gd name="connsiteX4678" fmla="*/ 1283037 w 3735018"/>
                    <a:gd name="connsiteY4678" fmla="*/ 59831 h 4531307"/>
                    <a:gd name="connsiteX4679" fmla="*/ 1283037 w 3735018"/>
                    <a:gd name="connsiteY4679" fmla="*/ 59831 h 4531307"/>
                    <a:gd name="connsiteX4680" fmla="*/ 1276030 w 3735018"/>
                    <a:gd name="connsiteY4680" fmla="*/ 65940 h 4531307"/>
                    <a:gd name="connsiteX4681" fmla="*/ 1276030 w 3735018"/>
                    <a:gd name="connsiteY4681" fmla="*/ 65940 h 4531307"/>
                    <a:gd name="connsiteX4682" fmla="*/ 1271718 w 3735018"/>
                    <a:gd name="connsiteY4682" fmla="*/ 57675 h 4531307"/>
                    <a:gd name="connsiteX4683" fmla="*/ 1271718 w 3735018"/>
                    <a:gd name="connsiteY4683" fmla="*/ 57675 h 4531307"/>
                    <a:gd name="connsiteX4684" fmla="*/ 1271538 w 3735018"/>
                    <a:gd name="connsiteY4684" fmla="*/ 56956 h 4531307"/>
                    <a:gd name="connsiteX4685" fmla="*/ 1271538 w 3735018"/>
                    <a:gd name="connsiteY4685" fmla="*/ 56956 h 4531307"/>
                    <a:gd name="connsiteX4686" fmla="*/ 1283397 w 3735018"/>
                    <a:gd name="connsiteY4686" fmla="*/ 34856 h 4531307"/>
                    <a:gd name="connsiteX4687" fmla="*/ 1283397 w 3735018"/>
                    <a:gd name="connsiteY4687" fmla="*/ 34856 h 4531307"/>
                    <a:gd name="connsiteX4688" fmla="*/ 1279444 w 3735018"/>
                    <a:gd name="connsiteY4688" fmla="*/ 32880 h 4531307"/>
                    <a:gd name="connsiteX4689" fmla="*/ 1279444 w 3735018"/>
                    <a:gd name="connsiteY4689" fmla="*/ 32880 h 4531307"/>
                    <a:gd name="connsiteX4690" fmla="*/ 1267585 w 3735018"/>
                    <a:gd name="connsiteY4690" fmla="*/ 30544 h 4531307"/>
                    <a:gd name="connsiteX4691" fmla="*/ 1267585 w 3735018"/>
                    <a:gd name="connsiteY4691" fmla="*/ 30544 h 4531307"/>
                    <a:gd name="connsiteX4692" fmla="*/ 1242611 w 3735018"/>
                    <a:gd name="connsiteY4692" fmla="*/ 25873 h 4531307"/>
                    <a:gd name="connsiteX4693" fmla="*/ 1242611 w 3735018"/>
                    <a:gd name="connsiteY4693" fmla="*/ 25873 h 4531307"/>
                    <a:gd name="connsiteX4694" fmla="*/ 1217637 w 3735018"/>
                    <a:gd name="connsiteY4694" fmla="*/ 9163 h 4531307"/>
                    <a:gd name="connsiteX4695" fmla="*/ 1217637 w 3735018"/>
                    <a:gd name="connsiteY4695" fmla="*/ 9163 h 4531307"/>
                    <a:gd name="connsiteX4696" fmla="*/ 1208653 w 3735018"/>
                    <a:gd name="connsiteY4696" fmla="*/ 2336 h 4531307"/>
                    <a:gd name="connsiteX4697" fmla="*/ 1208653 w 3735018"/>
                    <a:gd name="connsiteY4697" fmla="*/ 2336 h 4531307"/>
                    <a:gd name="connsiteX4698" fmla="*/ 1208293 w 3735018"/>
                    <a:gd name="connsiteY4698" fmla="*/ 2336 h 4531307"/>
                    <a:gd name="connsiteX4699" fmla="*/ 1208293 w 3735018"/>
                    <a:gd name="connsiteY4699" fmla="*/ 2336 h 4531307"/>
                    <a:gd name="connsiteX4700" fmla="*/ 1194998 w 3735018"/>
                    <a:gd name="connsiteY4700" fmla="*/ 19225 h 4531307"/>
                    <a:gd name="connsiteX4701" fmla="*/ 1194998 w 3735018"/>
                    <a:gd name="connsiteY4701" fmla="*/ 19225 h 4531307"/>
                    <a:gd name="connsiteX4702" fmla="*/ 1193920 w 3735018"/>
                    <a:gd name="connsiteY4702" fmla="*/ 26052 h 4531307"/>
                    <a:gd name="connsiteX4703" fmla="*/ 1193920 w 3735018"/>
                    <a:gd name="connsiteY4703" fmla="*/ 26052 h 4531307"/>
                    <a:gd name="connsiteX4704" fmla="*/ 1201466 w 3735018"/>
                    <a:gd name="connsiteY4704" fmla="*/ 49050 h 4531307"/>
                    <a:gd name="connsiteX4705" fmla="*/ 1201466 w 3735018"/>
                    <a:gd name="connsiteY4705" fmla="*/ 49050 h 4531307"/>
                    <a:gd name="connsiteX4706" fmla="*/ 1248360 w 3735018"/>
                    <a:gd name="connsiteY4706" fmla="*/ 68994 h 4531307"/>
                    <a:gd name="connsiteX4707" fmla="*/ 1248360 w 3735018"/>
                    <a:gd name="connsiteY4707" fmla="*/ 68994 h 4531307"/>
                    <a:gd name="connsiteX4708" fmla="*/ 1271897 w 3735018"/>
                    <a:gd name="connsiteY4708" fmla="*/ 71509 h 4531307"/>
                    <a:gd name="connsiteX4709" fmla="*/ 1271897 w 3735018"/>
                    <a:gd name="connsiteY4709" fmla="*/ 71509 h 4531307"/>
                    <a:gd name="connsiteX4710" fmla="*/ 1274772 w 3735018"/>
                    <a:gd name="connsiteY4710" fmla="*/ 71509 h 4531307"/>
                    <a:gd name="connsiteX4711" fmla="*/ 1274772 w 3735018"/>
                    <a:gd name="connsiteY4711" fmla="*/ 71509 h 4531307"/>
                    <a:gd name="connsiteX4712" fmla="*/ 1283217 w 3735018"/>
                    <a:gd name="connsiteY4712" fmla="*/ 76361 h 4531307"/>
                    <a:gd name="connsiteX4713" fmla="*/ 1283217 w 3735018"/>
                    <a:gd name="connsiteY4713" fmla="*/ 76361 h 4531307"/>
                    <a:gd name="connsiteX4714" fmla="*/ 1276749 w 3735018"/>
                    <a:gd name="connsiteY4714" fmla="*/ 86961 h 4531307"/>
                    <a:gd name="connsiteX4715" fmla="*/ 1276749 w 3735018"/>
                    <a:gd name="connsiteY4715" fmla="*/ 86961 h 4531307"/>
                    <a:gd name="connsiteX4716" fmla="*/ 1274592 w 3735018"/>
                    <a:gd name="connsiteY4716" fmla="*/ 95406 h 4531307"/>
                    <a:gd name="connsiteX4717" fmla="*/ 1274592 w 3735018"/>
                    <a:gd name="connsiteY4717" fmla="*/ 95406 h 4531307"/>
                    <a:gd name="connsiteX4718" fmla="*/ 1276030 w 3735018"/>
                    <a:gd name="connsiteY4718" fmla="*/ 98101 h 4531307"/>
                    <a:gd name="connsiteX4719" fmla="*/ 1276030 w 3735018"/>
                    <a:gd name="connsiteY4719" fmla="*/ 98101 h 4531307"/>
                    <a:gd name="connsiteX4720" fmla="*/ 1282139 w 3735018"/>
                    <a:gd name="connsiteY4720" fmla="*/ 95765 h 4531307"/>
                    <a:gd name="connsiteX4721" fmla="*/ 1282139 w 3735018"/>
                    <a:gd name="connsiteY4721" fmla="*/ 95765 h 4531307"/>
                    <a:gd name="connsiteX4722" fmla="*/ 1290404 w 3735018"/>
                    <a:gd name="connsiteY4722" fmla="*/ 92531 h 4531307"/>
                    <a:gd name="connsiteX4723" fmla="*/ 1290404 w 3735018"/>
                    <a:gd name="connsiteY4723" fmla="*/ 92531 h 4531307"/>
                    <a:gd name="connsiteX4724" fmla="*/ 1296692 w 3735018"/>
                    <a:gd name="connsiteY4724" fmla="*/ 100077 h 4531307"/>
                    <a:gd name="connsiteX4725" fmla="*/ 1296692 w 3735018"/>
                    <a:gd name="connsiteY4725" fmla="*/ 100077 h 4531307"/>
                    <a:gd name="connsiteX4726" fmla="*/ 1292380 w 3735018"/>
                    <a:gd name="connsiteY4726" fmla="*/ 113732 h 4531307"/>
                    <a:gd name="connsiteX4727" fmla="*/ 1292380 w 3735018"/>
                    <a:gd name="connsiteY4727" fmla="*/ 113732 h 4531307"/>
                    <a:gd name="connsiteX4728" fmla="*/ 1280522 w 3735018"/>
                    <a:gd name="connsiteY4728" fmla="*/ 126489 h 4531307"/>
                    <a:gd name="connsiteX4729" fmla="*/ 1280522 w 3735018"/>
                    <a:gd name="connsiteY4729" fmla="*/ 126489 h 4531307"/>
                    <a:gd name="connsiteX4730" fmla="*/ 1281959 w 3735018"/>
                    <a:gd name="connsiteY4730" fmla="*/ 132598 h 4531307"/>
                    <a:gd name="connsiteX4731" fmla="*/ 1281959 w 3735018"/>
                    <a:gd name="connsiteY4731" fmla="*/ 132598 h 4531307"/>
                    <a:gd name="connsiteX4732" fmla="*/ 1300645 w 3735018"/>
                    <a:gd name="connsiteY4732" fmla="*/ 158650 h 4531307"/>
                    <a:gd name="connsiteX4733" fmla="*/ 1300645 w 3735018"/>
                    <a:gd name="connsiteY4733" fmla="*/ 158650 h 4531307"/>
                    <a:gd name="connsiteX4734" fmla="*/ 1300645 w 3735018"/>
                    <a:gd name="connsiteY4734" fmla="*/ 160447 h 4531307"/>
                    <a:gd name="connsiteX4735" fmla="*/ 1300645 w 3735018"/>
                    <a:gd name="connsiteY4735" fmla="*/ 160447 h 4531307"/>
                    <a:gd name="connsiteX4736" fmla="*/ 1293817 w 3735018"/>
                    <a:gd name="connsiteY4736" fmla="*/ 167814 h 4531307"/>
                    <a:gd name="connsiteX4737" fmla="*/ 1293817 w 3735018"/>
                    <a:gd name="connsiteY4737" fmla="*/ 167814 h 4531307"/>
                    <a:gd name="connsiteX4738" fmla="*/ 1281600 w 3735018"/>
                    <a:gd name="connsiteY4738" fmla="*/ 159189 h 4531307"/>
                    <a:gd name="connsiteX4739" fmla="*/ 1281600 w 3735018"/>
                    <a:gd name="connsiteY4739" fmla="*/ 159189 h 4531307"/>
                    <a:gd name="connsiteX4740" fmla="*/ 1257524 w 3735018"/>
                    <a:gd name="connsiteY4740" fmla="*/ 128106 h 4531307"/>
                    <a:gd name="connsiteX4741" fmla="*/ 1257524 w 3735018"/>
                    <a:gd name="connsiteY4741" fmla="*/ 128106 h 4531307"/>
                    <a:gd name="connsiteX4742" fmla="*/ 1242072 w 3735018"/>
                    <a:gd name="connsiteY4742" fmla="*/ 120739 h 4531307"/>
                    <a:gd name="connsiteX4743" fmla="*/ 1242072 w 3735018"/>
                    <a:gd name="connsiteY4743" fmla="*/ 120739 h 4531307"/>
                    <a:gd name="connsiteX4744" fmla="*/ 1222128 w 3735018"/>
                    <a:gd name="connsiteY4744" fmla="*/ 122896 h 4531307"/>
                    <a:gd name="connsiteX4745" fmla="*/ 1222128 w 3735018"/>
                    <a:gd name="connsiteY4745" fmla="*/ 122896 h 4531307"/>
                    <a:gd name="connsiteX4746" fmla="*/ 1217277 w 3735018"/>
                    <a:gd name="connsiteY4746" fmla="*/ 124513 h 4531307"/>
                    <a:gd name="connsiteX4747" fmla="*/ 1217277 w 3735018"/>
                    <a:gd name="connsiteY4747" fmla="*/ 124513 h 4531307"/>
                    <a:gd name="connsiteX4748" fmla="*/ 1216918 w 3735018"/>
                    <a:gd name="connsiteY4748" fmla="*/ 124513 h 4531307"/>
                    <a:gd name="connsiteX4749" fmla="*/ 1230213 w 3735018"/>
                    <a:gd name="connsiteY4749" fmla="*/ 137629 h 4531307"/>
                    <a:gd name="connsiteX4750" fmla="*/ 1230213 w 3735018"/>
                    <a:gd name="connsiteY4750" fmla="*/ 137629 h 4531307"/>
                    <a:gd name="connsiteX4751" fmla="*/ 1233268 w 3735018"/>
                    <a:gd name="connsiteY4751" fmla="*/ 146433 h 4531307"/>
                    <a:gd name="connsiteX4752" fmla="*/ 1233268 w 3735018"/>
                    <a:gd name="connsiteY4752" fmla="*/ 146433 h 4531307"/>
                    <a:gd name="connsiteX4753" fmla="*/ 1218715 w 3735018"/>
                    <a:gd name="connsiteY4753" fmla="*/ 158830 h 4531307"/>
                    <a:gd name="connsiteX4754" fmla="*/ 1218715 w 3735018"/>
                    <a:gd name="connsiteY4754" fmla="*/ 158830 h 4531307"/>
                    <a:gd name="connsiteX4755" fmla="*/ 1217277 w 3735018"/>
                    <a:gd name="connsiteY4755" fmla="*/ 158830 h 4531307"/>
                    <a:gd name="connsiteX4756" fmla="*/ 1217277 w 3735018"/>
                    <a:gd name="connsiteY4756" fmla="*/ 158830 h 4531307"/>
                    <a:gd name="connsiteX4757" fmla="*/ 1168946 w 3735018"/>
                    <a:gd name="connsiteY4757" fmla="*/ 152002 h 4531307"/>
                    <a:gd name="connsiteX4758" fmla="*/ 1168946 w 3735018"/>
                    <a:gd name="connsiteY4758" fmla="*/ 152002 h 4531307"/>
                    <a:gd name="connsiteX4759" fmla="*/ 1150619 w 3735018"/>
                    <a:gd name="connsiteY4759" fmla="*/ 146792 h 4531307"/>
                    <a:gd name="connsiteX4760" fmla="*/ 1150619 w 3735018"/>
                    <a:gd name="connsiteY4760" fmla="*/ 146792 h 4531307"/>
                    <a:gd name="connsiteX4761" fmla="*/ 1139659 w 3735018"/>
                    <a:gd name="connsiteY4761" fmla="*/ 146972 h 4531307"/>
                    <a:gd name="connsiteX4762" fmla="*/ 1139659 w 3735018"/>
                    <a:gd name="connsiteY4762" fmla="*/ 146972 h 4531307"/>
                    <a:gd name="connsiteX4763" fmla="*/ 1098155 w 3735018"/>
                    <a:gd name="connsiteY4763" fmla="*/ 140503 h 4531307"/>
                    <a:gd name="connsiteX4764" fmla="*/ 1098155 w 3735018"/>
                    <a:gd name="connsiteY4764" fmla="*/ 140503 h 4531307"/>
                    <a:gd name="connsiteX4765" fmla="*/ 1101569 w 3735018"/>
                    <a:gd name="connsiteY4765" fmla="*/ 147151 h 4531307"/>
                    <a:gd name="connsiteX4766" fmla="*/ 1101569 w 3735018"/>
                    <a:gd name="connsiteY4766" fmla="*/ 147151 h 4531307"/>
                    <a:gd name="connsiteX4767" fmla="*/ 1101569 w 3735018"/>
                    <a:gd name="connsiteY4767" fmla="*/ 148589 h 4531307"/>
                    <a:gd name="connsiteX4768" fmla="*/ 1100311 w 3735018"/>
                    <a:gd name="connsiteY4768" fmla="*/ 149307 h 4531307"/>
                    <a:gd name="connsiteX4769" fmla="*/ 1077492 w 3735018"/>
                    <a:gd name="connsiteY4769" fmla="*/ 168353 h 4531307"/>
                    <a:gd name="connsiteX4770" fmla="*/ 1077492 w 3735018"/>
                    <a:gd name="connsiteY4770" fmla="*/ 168353 h 4531307"/>
                    <a:gd name="connsiteX4771" fmla="*/ 1077313 w 3735018"/>
                    <a:gd name="connsiteY4771" fmla="*/ 169251 h 4531307"/>
                    <a:gd name="connsiteX4772" fmla="*/ 1077313 w 3735018"/>
                    <a:gd name="connsiteY4772" fmla="*/ 169251 h 4531307"/>
                    <a:gd name="connsiteX4773" fmla="*/ 1102287 w 3735018"/>
                    <a:gd name="connsiteY4773" fmla="*/ 194585 h 4531307"/>
                    <a:gd name="connsiteX4774" fmla="*/ 1102287 w 3735018"/>
                    <a:gd name="connsiteY4774" fmla="*/ 194585 h 4531307"/>
                    <a:gd name="connsiteX4775" fmla="*/ 1108037 w 3735018"/>
                    <a:gd name="connsiteY4775" fmla="*/ 204826 h 4531307"/>
                    <a:gd name="connsiteX4776" fmla="*/ 1108037 w 3735018"/>
                    <a:gd name="connsiteY4776" fmla="*/ 204826 h 4531307"/>
                    <a:gd name="connsiteX4777" fmla="*/ 1102108 w 3735018"/>
                    <a:gd name="connsiteY4777" fmla="*/ 209677 h 4531307"/>
                    <a:gd name="connsiteX4778" fmla="*/ 1102108 w 3735018"/>
                    <a:gd name="connsiteY4778" fmla="*/ 209677 h 4531307"/>
                    <a:gd name="connsiteX4779" fmla="*/ 1094022 w 3735018"/>
                    <a:gd name="connsiteY4779" fmla="*/ 208060 h 4531307"/>
                    <a:gd name="connsiteX4780" fmla="*/ 1094022 w 3735018"/>
                    <a:gd name="connsiteY4780" fmla="*/ 208060 h 4531307"/>
                    <a:gd name="connsiteX4781" fmla="*/ 1080367 w 3735018"/>
                    <a:gd name="connsiteY4781" fmla="*/ 195842 h 4531307"/>
                    <a:gd name="connsiteX4782" fmla="*/ 1080367 w 3735018"/>
                    <a:gd name="connsiteY4782" fmla="*/ 195842 h 4531307"/>
                    <a:gd name="connsiteX4783" fmla="*/ 1075336 w 3735018"/>
                    <a:gd name="connsiteY4783" fmla="*/ 193507 h 4531307"/>
                    <a:gd name="connsiteX4784" fmla="*/ 1075336 w 3735018"/>
                    <a:gd name="connsiteY4784" fmla="*/ 193507 h 4531307"/>
                    <a:gd name="connsiteX4785" fmla="*/ 1068689 w 3735018"/>
                    <a:gd name="connsiteY4785" fmla="*/ 194046 h 4531307"/>
                    <a:gd name="connsiteX4786" fmla="*/ 1068689 w 3735018"/>
                    <a:gd name="connsiteY4786" fmla="*/ 194046 h 4531307"/>
                    <a:gd name="connsiteX4787" fmla="*/ 1064197 w 3735018"/>
                    <a:gd name="connsiteY4787" fmla="*/ 193686 h 4531307"/>
                    <a:gd name="connsiteX4788" fmla="*/ 1064197 w 3735018"/>
                    <a:gd name="connsiteY4788" fmla="*/ 193686 h 4531307"/>
                    <a:gd name="connsiteX4789" fmla="*/ 1029161 w 3735018"/>
                    <a:gd name="connsiteY4789" fmla="*/ 174821 h 4531307"/>
                    <a:gd name="connsiteX4790" fmla="*/ 1029161 w 3735018"/>
                    <a:gd name="connsiteY4790" fmla="*/ 174821 h 4531307"/>
                    <a:gd name="connsiteX4791" fmla="*/ 1024130 w 3735018"/>
                    <a:gd name="connsiteY4791" fmla="*/ 172485 h 4531307"/>
                    <a:gd name="connsiteX4792" fmla="*/ 1024130 w 3735018"/>
                    <a:gd name="connsiteY4792" fmla="*/ 172485 h 4531307"/>
                    <a:gd name="connsiteX4793" fmla="*/ 1014787 w 3735018"/>
                    <a:gd name="connsiteY4793" fmla="*/ 178774 h 4531307"/>
                    <a:gd name="connsiteX4794" fmla="*/ 1014787 w 3735018"/>
                    <a:gd name="connsiteY4794" fmla="*/ 178774 h 4531307"/>
                    <a:gd name="connsiteX4795" fmla="*/ 966276 w 3735018"/>
                    <a:gd name="connsiteY4795" fmla="*/ 195303 h 4531307"/>
                    <a:gd name="connsiteX4796" fmla="*/ 966276 w 3735018"/>
                    <a:gd name="connsiteY4796" fmla="*/ 195303 h 4531307"/>
                    <a:gd name="connsiteX4797" fmla="*/ 956034 w 3735018"/>
                    <a:gd name="connsiteY4797" fmla="*/ 196381 h 4531307"/>
                    <a:gd name="connsiteX4798" fmla="*/ 956034 w 3735018"/>
                    <a:gd name="connsiteY4798" fmla="*/ 196381 h 4531307"/>
                    <a:gd name="connsiteX4799" fmla="*/ 938247 w 3735018"/>
                    <a:gd name="connsiteY4799" fmla="*/ 182906 h 4531307"/>
                    <a:gd name="connsiteX4800" fmla="*/ 938247 w 3735018"/>
                    <a:gd name="connsiteY4800" fmla="*/ 182906 h 4531307"/>
                    <a:gd name="connsiteX4801" fmla="*/ 937169 w 3735018"/>
                    <a:gd name="connsiteY4801" fmla="*/ 177336 h 4531307"/>
                    <a:gd name="connsiteX4802" fmla="*/ 937169 w 3735018"/>
                    <a:gd name="connsiteY4802" fmla="*/ 177336 h 4531307"/>
                    <a:gd name="connsiteX4803" fmla="*/ 939504 w 3735018"/>
                    <a:gd name="connsiteY4803" fmla="*/ 172665 h 4531307"/>
                    <a:gd name="connsiteX4804" fmla="*/ 939504 w 3735018"/>
                    <a:gd name="connsiteY4804" fmla="*/ 172665 h 4531307"/>
                    <a:gd name="connsiteX4805" fmla="*/ 943817 w 3735018"/>
                    <a:gd name="connsiteY4805" fmla="*/ 171946 h 4531307"/>
                    <a:gd name="connsiteX4806" fmla="*/ 943817 w 3735018"/>
                    <a:gd name="connsiteY4806" fmla="*/ 171946 h 4531307"/>
                    <a:gd name="connsiteX4807" fmla="*/ 946152 w 3735018"/>
                    <a:gd name="connsiteY4807" fmla="*/ 171946 h 4531307"/>
                    <a:gd name="connsiteX4808" fmla="*/ 946152 w 3735018"/>
                    <a:gd name="connsiteY4808" fmla="*/ 171946 h 4531307"/>
                    <a:gd name="connsiteX4809" fmla="*/ 947051 w 3735018"/>
                    <a:gd name="connsiteY4809" fmla="*/ 171946 h 4531307"/>
                    <a:gd name="connsiteX4810" fmla="*/ 947051 w 3735018"/>
                    <a:gd name="connsiteY4810" fmla="*/ 171946 h 4531307"/>
                    <a:gd name="connsiteX4811" fmla="*/ 946871 w 3735018"/>
                    <a:gd name="connsiteY4811" fmla="*/ 171946 h 4531307"/>
                    <a:gd name="connsiteX4812" fmla="*/ 946871 w 3735018"/>
                    <a:gd name="connsiteY4812" fmla="*/ 171946 h 4531307"/>
                    <a:gd name="connsiteX4813" fmla="*/ 937169 w 3735018"/>
                    <a:gd name="connsiteY4813" fmla="*/ 167095 h 4531307"/>
                    <a:gd name="connsiteX4814" fmla="*/ 937169 w 3735018"/>
                    <a:gd name="connsiteY4814" fmla="*/ 167095 h 4531307"/>
                    <a:gd name="connsiteX4815" fmla="*/ 915069 w 3735018"/>
                    <a:gd name="connsiteY4815" fmla="*/ 159549 h 4531307"/>
                    <a:gd name="connsiteX4816" fmla="*/ 915069 w 3735018"/>
                    <a:gd name="connsiteY4816" fmla="*/ 159549 h 4531307"/>
                    <a:gd name="connsiteX4817" fmla="*/ 912194 w 3735018"/>
                    <a:gd name="connsiteY4817" fmla="*/ 159369 h 4531307"/>
                    <a:gd name="connsiteX4818" fmla="*/ 912194 w 3735018"/>
                    <a:gd name="connsiteY4818" fmla="*/ 159369 h 4531307"/>
                    <a:gd name="connsiteX4819" fmla="*/ 910577 w 3735018"/>
                    <a:gd name="connsiteY4819" fmla="*/ 159369 h 4531307"/>
                    <a:gd name="connsiteX4820" fmla="*/ 910577 w 3735018"/>
                    <a:gd name="connsiteY4820" fmla="*/ 159369 h 4531307"/>
                    <a:gd name="connsiteX4821" fmla="*/ 910757 w 3735018"/>
                    <a:gd name="connsiteY4821" fmla="*/ 159549 h 4531307"/>
                    <a:gd name="connsiteX4822" fmla="*/ 910757 w 3735018"/>
                    <a:gd name="connsiteY4822" fmla="*/ 159908 h 4531307"/>
                    <a:gd name="connsiteX4823" fmla="*/ 910757 w 3735018"/>
                    <a:gd name="connsiteY4823" fmla="*/ 159908 h 4531307"/>
                    <a:gd name="connsiteX4824" fmla="*/ 907883 w 3735018"/>
                    <a:gd name="connsiteY4824" fmla="*/ 165478 h 4531307"/>
                    <a:gd name="connsiteX4825" fmla="*/ 907883 w 3735018"/>
                    <a:gd name="connsiteY4825" fmla="*/ 165478 h 4531307"/>
                    <a:gd name="connsiteX4826" fmla="*/ 898719 w 3735018"/>
                    <a:gd name="connsiteY4826" fmla="*/ 167814 h 4531307"/>
                    <a:gd name="connsiteX4827" fmla="*/ 898719 w 3735018"/>
                    <a:gd name="connsiteY4827" fmla="*/ 167814 h 4531307"/>
                    <a:gd name="connsiteX4828" fmla="*/ 872487 w 3735018"/>
                    <a:gd name="connsiteY4828" fmla="*/ 163501 h 4531307"/>
                    <a:gd name="connsiteX4829" fmla="*/ 872487 w 3735018"/>
                    <a:gd name="connsiteY4829" fmla="*/ 163501 h 4531307"/>
                    <a:gd name="connsiteX4830" fmla="*/ 843380 w 3735018"/>
                    <a:gd name="connsiteY4830" fmla="*/ 157033 h 4531307"/>
                    <a:gd name="connsiteX4831" fmla="*/ 843380 w 3735018"/>
                    <a:gd name="connsiteY4831" fmla="*/ 157033 h 4531307"/>
                    <a:gd name="connsiteX4832" fmla="*/ 843201 w 3735018"/>
                    <a:gd name="connsiteY4832" fmla="*/ 157213 h 4531307"/>
                    <a:gd name="connsiteX4833" fmla="*/ 842482 w 3735018"/>
                    <a:gd name="connsiteY4833" fmla="*/ 157033 h 4531307"/>
                    <a:gd name="connsiteX4834" fmla="*/ 784986 w 3735018"/>
                    <a:gd name="connsiteY4834" fmla="*/ 154518 h 4531307"/>
                    <a:gd name="connsiteX4835" fmla="*/ 784986 w 3735018"/>
                    <a:gd name="connsiteY4835" fmla="*/ 154518 h 4531307"/>
                    <a:gd name="connsiteX4836" fmla="*/ 784807 w 3735018"/>
                    <a:gd name="connsiteY4836" fmla="*/ 154518 h 4531307"/>
                    <a:gd name="connsiteX4837" fmla="*/ 784807 w 3735018"/>
                    <a:gd name="connsiteY4837" fmla="*/ 154518 h 4531307"/>
                    <a:gd name="connsiteX4838" fmla="*/ 784807 w 3735018"/>
                    <a:gd name="connsiteY4838" fmla="*/ 152182 h 4531307"/>
                    <a:gd name="connsiteX4839" fmla="*/ 784807 w 3735018"/>
                    <a:gd name="connsiteY4839" fmla="*/ 154518 h 4531307"/>
                    <a:gd name="connsiteX4840" fmla="*/ 763246 w 3735018"/>
                    <a:gd name="connsiteY4840" fmla="*/ 173204 h 4531307"/>
                    <a:gd name="connsiteX4841" fmla="*/ 763246 w 3735018"/>
                    <a:gd name="connsiteY4841" fmla="*/ 173204 h 4531307"/>
                    <a:gd name="connsiteX4842" fmla="*/ 756958 w 3735018"/>
                    <a:gd name="connsiteY4842" fmla="*/ 177336 h 4531307"/>
                    <a:gd name="connsiteX4843" fmla="*/ 756958 w 3735018"/>
                    <a:gd name="connsiteY4843" fmla="*/ 177336 h 4531307"/>
                    <a:gd name="connsiteX4844" fmla="*/ 747974 w 3735018"/>
                    <a:gd name="connsiteY4844" fmla="*/ 163681 h 4531307"/>
                    <a:gd name="connsiteX4845" fmla="*/ 747974 w 3735018"/>
                    <a:gd name="connsiteY4845" fmla="*/ 163681 h 4531307"/>
                    <a:gd name="connsiteX4846" fmla="*/ 747974 w 3735018"/>
                    <a:gd name="connsiteY4846" fmla="*/ 162603 h 4531307"/>
                    <a:gd name="connsiteX4847" fmla="*/ 747974 w 3735018"/>
                    <a:gd name="connsiteY4847" fmla="*/ 162603 h 4531307"/>
                    <a:gd name="connsiteX4848" fmla="*/ 733241 w 3735018"/>
                    <a:gd name="connsiteY4848" fmla="*/ 150026 h 4531307"/>
                    <a:gd name="connsiteX4849" fmla="*/ 733241 w 3735018"/>
                    <a:gd name="connsiteY4849" fmla="*/ 150026 h 4531307"/>
                    <a:gd name="connsiteX4850" fmla="*/ 731265 w 3735018"/>
                    <a:gd name="connsiteY4850" fmla="*/ 150385 h 4531307"/>
                    <a:gd name="connsiteX4851" fmla="*/ 731265 w 3735018"/>
                    <a:gd name="connsiteY4851" fmla="*/ 150385 h 4531307"/>
                    <a:gd name="connsiteX4852" fmla="*/ 730726 w 3735018"/>
                    <a:gd name="connsiteY4852" fmla="*/ 151463 h 4531307"/>
                    <a:gd name="connsiteX4853" fmla="*/ 730726 w 3735018"/>
                    <a:gd name="connsiteY4853" fmla="*/ 151463 h 4531307"/>
                    <a:gd name="connsiteX4854" fmla="*/ 737733 w 3735018"/>
                    <a:gd name="connsiteY4854" fmla="*/ 169790 h 4531307"/>
                    <a:gd name="connsiteX4855" fmla="*/ 737733 w 3735018"/>
                    <a:gd name="connsiteY4855" fmla="*/ 169790 h 4531307"/>
                    <a:gd name="connsiteX4856" fmla="*/ 734499 w 3735018"/>
                    <a:gd name="connsiteY4856" fmla="*/ 173024 h 4531307"/>
                    <a:gd name="connsiteX4857" fmla="*/ 734499 w 3735018"/>
                    <a:gd name="connsiteY4857" fmla="*/ 173024 h 4531307"/>
                    <a:gd name="connsiteX4858" fmla="*/ 730546 w 3735018"/>
                    <a:gd name="connsiteY4858" fmla="*/ 173204 h 4531307"/>
                    <a:gd name="connsiteX4859" fmla="*/ 730546 w 3735018"/>
                    <a:gd name="connsiteY4859" fmla="*/ 173204 h 4531307"/>
                    <a:gd name="connsiteX4860" fmla="*/ 704673 w 3735018"/>
                    <a:gd name="connsiteY4860" fmla="*/ 166376 h 4531307"/>
                    <a:gd name="connsiteX4861" fmla="*/ 704673 w 3735018"/>
                    <a:gd name="connsiteY4861" fmla="*/ 166376 h 4531307"/>
                    <a:gd name="connsiteX4862" fmla="*/ 666044 w 3735018"/>
                    <a:gd name="connsiteY4862" fmla="*/ 146433 h 4531307"/>
                    <a:gd name="connsiteX4863" fmla="*/ 666044 w 3735018"/>
                    <a:gd name="connsiteY4863" fmla="*/ 146433 h 4531307"/>
                    <a:gd name="connsiteX4864" fmla="*/ 662990 w 3735018"/>
                    <a:gd name="connsiteY4864" fmla="*/ 145355 h 4531307"/>
                    <a:gd name="connsiteX4865" fmla="*/ 662990 w 3735018"/>
                    <a:gd name="connsiteY4865" fmla="*/ 145355 h 4531307"/>
                    <a:gd name="connsiteX4866" fmla="*/ 661552 w 3735018"/>
                    <a:gd name="connsiteY4866" fmla="*/ 148768 h 4531307"/>
                    <a:gd name="connsiteX4867" fmla="*/ 661552 w 3735018"/>
                    <a:gd name="connsiteY4867" fmla="*/ 148768 h 4531307"/>
                    <a:gd name="connsiteX4868" fmla="*/ 664427 w 3735018"/>
                    <a:gd name="connsiteY4868" fmla="*/ 159189 h 4531307"/>
                    <a:gd name="connsiteX4869" fmla="*/ 664427 w 3735018"/>
                    <a:gd name="connsiteY4869" fmla="*/ 159189 h 4531307"/>
                    <a:gd name="connsiteX4870" fmla="*/ 666763 w 3735018"/>
                    <a:gd name="connsiteY4870" fmla="*/ 167095 h 4531307"/>
                    <a:gd name="connsiteX4871" fmla="*/ 666763 w 3735018"/>
                    <a:gd name="connsiteY4871" fmla="*/ 167095 h 4531307"/>
                    <a:gd name="connsiteX4872" fmla="*/ 663169 w 3735018"/>
                    <a:gd name="connsiteY4872" fmla="*/ 171048 h 4531307"/>
                    <a:gd name="connsiteX4873" fmla="*/ 663169 w 3735018"/>
                    <a:gd name="connsiteY4873" fmla="*/ 171048 h 4531307"/>
                    <a:gd name="connsiteX4874" fmla="*/ 656162 w 3735018"/>
                    <a:gd name="connsiteY4874" fmla="*/ 168173 h 4531307"/>
                    <a:gd name="connsiteX4875" fmla="*/ 656162 w 3735018"/>
                    <a:gd name="connsiteY4875" fmla="*/ 168173 h 4531307"/>
                    <a:gd name="connsiteX4876" fmla="*/ 655263 w 3735018"/>
                    <a:gd name="connsiteY4876" fmla="*/ 167993 h 4531307"/>
                    <a:gd name="connsiteX4877" fmla="*/ 655263 w 3735018"/>
                    <a:gd name="connsiteY4877" fmla="*/ 167993 h 4531307"/>
                    <a:gd name="connsiteX4878" fmla="*/ 647358 w 3735018"/>
                    <a:gd name="connsiteY4878" fmla="*/ 178774 h 4531307"/>
                    <a:gd name="connsiteX4879" fmla="*/ 647358 w 3735018"/>
                    <a:gd name="connsiteY4879" fmla="*/ 178774 h 4531307"/>
                    <a:gd name="connsiteX4880" fmla="*/ 620408 w 3735018"/>
                    <a:gd name="connsiteY4880" fmla="*/ 205006 h 4531307"/>
                    <a:gd name="connsiteX4881" fmla="*/ 620408 w 3735018"/>
                    <a:gd name="connsiteY4881" fmla="*/ 205006 h 4531307"/>
                    <a:gd name="connsiteX4882" fmla="*/ 602440 w 3735018"/>
                    <a:gd name="connsiteY4882" fmla="*/ 211474 h 4531307"/>
                    <a:gd name="connsiteX4883" fmla="*/ 602440 w 3735018"/>
                    <a:gd name="connsiteY4883" fmla="*/ 211474 h 4531307"/>
                    <a:gd name="connsiteX4884" fmla="*/ 595972 w 3735018"/>
                    <a:gd name="connsiteY4884" fmla="*/ 206982 h 4531307"/>
                    <a:gd name="connsiteX4885" fmla="*/ 595972 w 3735018"/>
                    <a:gd name="connsiteY4885" fmla="*/ 206982 h 4531307"/>
                    <a:gd name="connsiteX4886" fmla="*/ 600284 w 3735018"/>
                    <a:gd name="connsiteY4886" fmla="*/ 200873 h 4531307"/>
                    <a:gd name="connsiteX4887" fmla="*/ 600284 w 3735018"/>
                    <a:gd name="connsiteY4887" fmla="*/ 200873 h 4531307"/>
                    <a:gd name="connsiteX4888" fmla="*/ 639812 w 3735018"/>
                    <a:gd name="connsiteY4888" fmla="*/ 163501 h 4531307"/>
                    <a:gd name="connsiteX4889" fmla="*/ 639812 w 3735018"/>
                    <a:gd name="connsiteY4889" fmla="*/ 163501 h 4531307"/>
                    <a:gd name="connsiteX4890" fmla="*/ 644843 w 3735018"/>
                    <a:gd name="connsiteY4890" fmla="*/ 159369 h 4531307"/>
                    <a:gd name="connsiteX4891" fmla="*/ 644843 w 3735018"/>
                    <a:gd name="connsiteY4891" fmla="*/ 159369 h 4531307"/>
                    <a:gd name="connsiteX4892" fmla="*/ 643046 w 3735018"/>
                    <a:gd name="connsiteY4892" fmla="*/ 158471 h 4531307"/>
                    <a:gd name="connsiteX4893" fmla="*/ 643046 w 3735018"/>
                    <a:gd name="connsiteY4893" fmla="*/ 158471 h 4531307"/>
                    <a:gd name="connsiteX4894" fmla="*/ 634062 w 3735018"/>
                    <a:gd name="connsiteY4894" fmla="*/ 156315 h 4531307"/>
                    <a:gd name="connsiteX4895" fmla="*/ 634062 w 3735018"/>
                    <a:gd name="connsiteY4895" fmla="*/ 156315 h 4531307"/>
                    <a:gd name="connsiteX4896" fmla="*/ 632804 w 3735018"/>
                    <a:gd name="connsiteY4896" fmla="*/ 156135 h 4531307"/>
                    <a:gd name="connsiteX4897" fmla="*/ 632804 w 3735018"/>
                    <a:gd name="connsiteY4897" fmla="*/ 156135 h 4531307"/>
                    <a:gd name="connsiteX4898" fmla="*/ 611783 w 3735018"/>
                    <a:gd name="connsiteY4898" fmla="*/ 181469 h 4531307"/>
                    <a:gd name="connsiteX4899" fmla="*/ 611783 w 3735018"/>
                    <a:gd name="connsiteY4899" fmla="*/ 181469 h 4531307"/>
                    <a:gd name="connsiteX4900" fmla="*/ 587886 w 3735018"/>
                    <a:gd name="connsiteY4900" fmla="*/ 194225 h 4531307"/>
                    <a:gd name="connsiteX4901" fmla="*/ 587886 w 3735018"/>
                    <a:gd name="connsiteY4901" fmla="*/ 194225 h 4531307"/>
                    <a:gd name="connsiteX4902" fmla="*/ 579981 w 3735018"/>
                    <a:gd name="connsiteY4902" fmla="*/ 199616 h 4531307"/>
                    <a:gd name="connsiteX4903" fmla="*/ 579981 w 3735018"/>
                    <a:gd name="connsiteY4903" fmla="*/ 199616 h 4531307"/>
                    <a:gd name="connsiteX4904" fmla="*/ 575669 w 3735018"/>
                    <a:gd name="connsiteY4904" fmla="*/ 190093 h 4531307"/>
                    <a:gd name="connsiteX4905" fmla="*/ 575669 w 3735018"/>
                    <a:gd name="connsiteY4905" fmla="*/ 190093 h 4531307"/>
                    <a:gd name="connsiteX4906" fmla="*/ 574591 w 3735018"/>
                    <a:gd name="connsiteY4906" fmla="*/ 187757 h 4531307"/>
                    <a:gd name="connsiteX4907" fmla="*/ 574591 w 3735018"/>
                    <a:gd name="connsiteY4907" fmla="*/ 187757 h 4531307"/>
                    <a:gd name="connsiteX4908" fmla="*/ 574591 w 3735018"/>
                    <a:gd name="connsiteY4908" fmla="*/ 187757 h 4531307"/>
                    <a:gd name="connsiteX4909" fmla="*/ 574591 w 3735018"/>
                    <a:gd name="connsiteY4909" fmla="*/ 187757 h 4531307"/>
                    <a:gd name="connsiteX4910" fmla="*/ 566865 w 3735018"/>
                    <a:gd name="connsiteY4910" fmla="*/ 194046 h 4531307"/>
                    <a:gd name="connsiteX4911" fmla="*/ 566865 w 3735018"/>
                    <a:gd name="connsiteY4911" fmla="*/ 194046 h 4531307"/>
                    <a:gd name="connsiteX4912" fmla="*/ 544945 w 3735018"/>
                    <a:gd name="connsiteY4912" fmla="*/ 201412 h 4531307"/>
                    <a:gd name="connsiteX4913" fmla="*/ 544945 w 3735018"/>
                    <a:gd name="connsiteY4913" fmla="*/ 201412 h 4531307"/>
                    <a:gd name="connsiteX4914" fmla="*/ 550874 w 3735018"/>
                    <a:gd name="connsiteY4914" fmla="*/ 203029 h 4531307"/>
                    <a:gd name="connsiteX4915" fmla="*/ 550874 w 3735018"/>
                    <a:gd name="connsiteY4915" fmla="*/ 203029 h 4531307"/>
                    <a:gd name="connsiteX4916" fmla="*/ 571357 w 3735018"/>
                    <a:gd name="connsiteY4916" fmla="*/ 213450 h 4531307"/>
                    <a:gd name="connsiteX4917" fmla="*/ 571357 w 3735018"/>
                    <a:gd name="connsiteY4917" fmla="*/ 213450 h 4531307"/>
                    <a:gd name="connsiteX4918" fmla="*/ 573154 w 3735018"/>
                    <a:gd name="connsiteY4918" fmla="*/ 219200 h 4531307"/>
                    <a:gd name="connsiteX4919" fmla="*/ 573154 w 3735018"/>
                    <a:gd name="connsiteY4919" fmla="*/ 219200 h 4531307"/>
                    <a:gd name="connsiteX4920" fmla="*/ 564349 w 3735018"/>
                    <a:gd name="connsiteY4920" fmla="*/ 226027 h 4531307"/>
                    <a:gd name="connsiteX4921" fmla="*/ 564349 w 3735018"/>
                    <a:gd name="connsiteY4921" fmla="*/ 226027 h 4531307"/>
                    <a:gd name="connsiteX4922" fmla="*/ 557882 w 3735018"/>
                    <a:gd name="connsiteY4922" fmla="*/ 225129 h 4531307"/>
                    <a:gd name="connsiteX4923" fmla="*/ 557882 w 3735018"/>
                    <a:gd name="connsiteY4923" fmla="*/ 225129 h 4531307"/>
                    <a:gd name="connsiteX4924" fmla="*/ 518713 w 3735018"/>
                    <a:gd name="connsiteY4924" fmla="*/ 212911 h 4531307"/>
                    <a:gd name="connsiteX4925" fmla="*/ 518713 w 3735018"/>
                    <a:gd name="connsiteY4925" fmla="*/ 212911 h 4531307"/>
                    <a:gd name="connsiteX4926" fmla="*/ 480982 w 3735018"/>
                    <a:gd name="connsiteY4926" fmla="*/ 202670 h 4531307"/>
                    <a:gd name="connsiteX4927" fmla="*/ 480982 w 3735018"/>
                    <a:gd name="connsiteY4927" fmla="*/ 202670 h 4531307"/>
                    <a:gd name="connsiteX4928" fmla="*/ 470741 w 3735018"/>
                    <a:gd name="connsiteY4928" fmla="*/ 199975 h 4531307"/>
                    <a:gd name="connsiteX4929" fmla="*/ 470741 w 3735018"/>
                    <a:gd name="connsiteY4929" fmla="*/ 199975 h 4531307"/>
                    <a:gd name="connsiteX4930" fmla="*/ 450617 w 3735018"/>
                    <a:gd name="connsiteY4930" fmla="*/ 205545 h 4531307"/>
                    <a:gd name="connsiteX4931" fmla="*/ 450617 w 3735018"/>
                    <a:gd name="connsiteY4931" fmla="*/ 205545 h 4531307"/>
                    <a:gd name="connsiteX4932" fmla="*/ 444509 w 3735018"/>
                    <a:gd name="connsiteY4932" fmla="*/ 206084 h 4531307"/>
                    <a:gd name="connsiteX4933" fmla="*/ 444509 w 3735018"/>
                    <a:gd name="connsiteY4933" fmla="*/ 206084 h 4531307"/>
                    <a:gd name="connsiteX4934" fmla="*/ 409472 w 3735018"/>
                    <a:gd name="connsiteY4934" fmla="*/ 194764 h 4531307"/>
                    <a:gd name="connsiteX4935" fmla="*/ 409472 w 3735018"/>
                    <a:gd name="connsiteY4935" fmla="*/ 194764 h 4531307"/>
                    <a:gd name="connsiteX4936" fmla="*/ 403184 w 3735018"/>
                    <a:gd name="connsiteY4936" fmla="*/ 193147 h 4531307"/>
                    <a:gd name="connsiteX4937" fmla="*/ 403184 w 3735018"/>
                    <a:gd name="connsiteY4937" fmla="*/ 193147 h 4531307"/>
                    <a:gd name="connsiteX4938" fmla="*/ 387732 w 3735018"/>
                    <a:gd name="connsiteY4938" fmla="*/ 200873 h 4531307"/>
                    <a:gd name="connsiteX4939" fmla="*/ 387732 w 3735018"/>
                    <a:gd name="connsiteY4939" fmla="*/ 200873 h 4531307"/>
                    <a:gd name="connsiteX4940" fmla="*/ 378389 w 3735018"/>
                    <a:gd name="connsiteY4940" fmla="*/ 205006 h 4531307"/>
                    <a:gd name="connsiteX4941" fmla="*/ 378389 w 3735018"/>
                    <a:gd name="connsiteY4941" fmla="*/ 205006 h 4531307"/>
                    <a:gd name="connsiteX4942" fmla="*/ 359703 w 3735018"/>
                    <a:gd name="connsiteY4942" fmla="*/ 200334 h 4531307"/>
                    <a:gd name="connsiteX4943" fmla="*/ 359703 w 3735018"/>
                    <a:gd name="connsiteY4943" fmla="*/ 200334 h 4531307"/>
                    <a:gd name="connsiteX4944" fmla="*/ 351259 w 3735018"/>
                    <a:gd name="connsiteY4944" fmla="*/ 198897 h 4531307"/>
                    <a:gd name="connsiteX4945" fmla="*/ 351259 w 3735018"/>
                    <a:gd name="connsiteY4945" fmla="*/ 198897 h 4531307"/>
                    <a:gd name="connsiteX4946" fmla="*/ 324847 w 3735018"/>
                    <a:gd name="connsiteY4946" fmla="*/ 200694 h 4531307"/>
                    <a:gd name="connsiteX4947" fmla="*/ 324847 w 3735018"/>
                    <a:gd name="connsiteY4947" fmla="*/ 200694 h 4531307"/>
                    <a:gd name="connsiteX4948" fmla="*/ 318379 w 3735018"/>
                    <a:gd name="connsiteY4948" fmla="*/ 200514 h 4531307"/>
                    <a:gd name="connsiteX4949" fmla="*/ 318379 w 3735018"/>
                    <a:gd name="connsiteY4949" fmla="*/ 200514 h 4531307"/>
                    <a:gd name="connsiteX4950" fmla="*/ 314246 w 3735018"/>
                    <a:gd name="connsiteY4950" fmla="*/ 200334 h 4531307"/>
                    <a:gd name="connsiteX4951" fmla="*/ 314246 w 3735018"/>
                    <a:gd name="connsiteY4951" fmla="*/ 200334 h 4531307"/>
                    <a:gd name="connsiteX4952" fmla="*/ 274179 w 3735018"/>
                    <a:gd name="connsiteY4952" fmla="*/ 206084 h 4531307"/>
                    <a:gd name="connsiteX4953" fmla="*/ 274179 w 3735018"/>
                    <a:gd name="connsiteY4953" fmla="*/ 206084 h 4531307"/>
                    <a:gd name="connsiteX4954" fmla="*/ 270945 w 3735018"/>
                    <a:gd name="connsiteY4954" fmla="*/ 205904 h 4531307"/>
                    <a:gd name="connsiteX4955" fmla="*/ 270945 w 3735018"/>
                    <a:gd name="connsiteY4955" fmla="*/ 205904 h 4531307"/>
                    <a:gd name="connsiteX4956" fmla="*/ 237347 w 3735018"/>
                    <a:gd name="connsiteY4956" fmla="*/ 191530 h 4531307"/>
                    <a:gd name="connsiteX4957" fmla="*/ 237347 w 3735018"/>
                    <a:gd name="connsiteY4957" fmla="*/ 191530 h 4531307"/>
                    <a:gd name="connsiteX4958" fmla="*/ 232495 w 3735018"/>
                    <a:gd name="connsiteY4958" fmla="*/ 189015 h 4531307"/>
                    <a:gd name="connsiteX4959" fmla="*/ 232495 w 3735018"/>
                    <a:gd name="connsiteY4959" fmla="*/ 189015 h 4531307"/>
                    <a:gd name="connsiteX4960" fmla="*/ 210755 w 3735018"/>
                    <a:gd name="connsiteY4960" fmla="*/ 192608 h 4531307"/>
                    <a:gd name="connsiteX4961" fmla="*/ 210755 w 3735018"/>
                    <a:gd name="connsiteY4961" fmla="*/ 192608 h 4531307"/>
                    <a:gd name="connsiteX4962" fmla="*/ 207880 w 3735018"/>
                    <a:gd name="connsiteY4962" fmla="*/ 194225 h 4531307"/>
                    <a:gd name="connsiteX4963" fmla="*/ 207880 w 3735018"/>
                    <a:gd name="connsiteY4963" fmla="*/ 194225 h 4531307"/>
                    <a:gd name="connsiteX4964" fmla="*/ 208419 w 3735018"/>
                    <a:gd name="connsiteY4964" fmla="*/ 198717 h 4531307"/>
                    <a:gd name="connsiteX4965" fmla="*/ 208419 w 3735018"/>
                    <a:gd name="connsiteY4965" fmla="*/ 198717 h 4531307"/>
                    <a:gd name="connsiteX4966" fmla="*/ 206982 w 3735018"/>
                    <a:gd name="connsiteY4966" fmla="*/ 202131 h 4531307"/>
                    <a:gd name="connsiteX4967" fmla="*/ 206982 w 3735018"/>
                    <a:gd name="connsiteY4967" fmla="*/ 202131 h 4531307"/>
                    <a:gd name="connsiteX4968" fmla="*/ 203030 w 3735018"/>
                    <a:gd name="connsiteY4968" fmla="*/ 203389 h 4531307"/>
                    <a:gd name="connsiteX4969" fmla="*/ 203030 w 3735018"/>
                    <a:gd name="connsiteY4969" fmla="*/ 203389 h 4531307"/>
                    <a:gd name="connsiteX4970" fmla="*/ 199436 w 3735018"/>
                    <a:gd name="connsiteY4970" fmla="*/ 203029 h 4531307"/>
                    <a:gd name="connsiteX4971" fmla="*/ 199436 w 3735018"/>
                    <a:gd name="connsiteY4971" fmla="*/ 203029 h 4531307"/>
                    <a:gd name="connsiteX4972" fmla="*/ 183266 w 3735018"/>
                    <a:gd name="connsiteY4972" fmla="*/ 181828 h 4531307"/>
                    <a:gd name="connsiteX4973" fmla="*/ 183266 w 3735018"/>
                    <a:gd name="connsiteY4973" fmla="*/ 181828 h 4531307"/>
                    <a:gd name="connsiteX4974" fmla="*/ 180571 w 3735018"/>
                    <a:gd name="connsiteY4974" fmla="*/ 177875 h 4531307"/>
                    <a:gd name="connsiteX4975" fmla="*/ 180571 w 3735018"/>
                    <a:gd name="connsiteY4975" fmla="*/ 177875 h 4531307"/>
                    <a:gd name="connsiteX4976" fmla="*/ 180211 w 3735018"/>
                    <a:gd name="connsiteY4976" fmla="*/ 177516 h 4531307"/>
                    <a:gd name="connsiteX4977" fmla="*/ 180211 w 3735018"/>
                    <a:gd name="connsiteY4977" fmla="*/ 177516 h 4531307"/>
                    <a:gd name="connsiteX4978" fmla="*/ 179672 w 3735018"/>
                    <a:gd name="connsiteY4978" fmla="*/ 179133 h 4531307"/>
                    <a:gd name="connsiteX4979" fmla="*/ 179672 w 3735018"/>
                    <a:gd name="connsiteY4979" fmla="*/ 179133 h 4531307"/>
                    <a:gd name="connsiteX4980" fmla="*/ 178954 w 3735018"/>
                    <a:gd name="connsiteY4980" fmla="*/ 185421 h 4531307"/>
                    <a:gd name="connsiteX4981" fmla="*/ 178954 w 3735018"/>
                    <a:gd name="connsiteY4981" fmla="*/ 185421 h 4531307"/>
                    <a:gd name="connsiteX4982" fmla="*/ 180211 w 3735018"/>
                    <a:gd name="connsiteY4982" fmla="*/ 187937 h 4531307"/>
                    <a:gd name="connsiteX4983" fmla="*/ 178774 w 3735018"/>
                    <a:gd name="connsiteY4983" fmla="*/ 188116 h 4531307"/>
                    <a:gd name="connsiteX4984" fmla="*/ 167814 w 3735018"/>
                    <a:gd name="connsiteY4984" fmla="*/ 197639 h 4531307"/>
                    <a:gd name="connsiteX4985" fmla="*/ 167814 w 3735018"/>
                    <a:gd name="connsiteY4985" fmla="*/ 197639 h 4531307"/>
                    <a:gd name="connsiteX4986" fmla="*/ 159729 w 3735018"/>
                    <a:gd name="connsiteY4986" fmla="*/ 196202 h 4531307"/>
                    <a:gd name="connsiteX4987" fmla="*/ 159729 w 3735018"/>
                    <a:gd name="connsiteY4987" fmla="*/ 196202 h 4531307"/>
                    <a:gd name="connsiteX4988" fmla="*/ 154518 w 3735018"/>
                    <a:gd name="connsiteY4988" fmla="*/ 191351 h 4531307"/>
                    <a:gd name="connsiteX4989" fmla="*/ 154518 w 3735018"/>
                    <a:gd name="connsiteY4989" fmla="*/ 191351 h 4531307"/>
                    <a:gd name="connsiteX4990" fmla="*/ 159190 w 3735018"/>
                    <a:gd name="connsiteY4990" fmla="*/ 183625 h 4531307"/>
                    <a:gd name="connsiteX4991" fmla="*/ 159190 w 3735018"/>
                    <a:gd name="connsiteY4991" fmla="*/ 183625 h 4531307"/>
                    <a:gd name="connsiteX4992" fmla="*/ 157213 w 3735018"/>
                    <a:gd name="connsiteY4992" fmla="*/ 179672 h 4531307"/>
                    <a:gd name="connsiteX4993" fmla="*/ 157213 w 3735018"/>
                    <a:gd name="connsiteY4993" fmla="*/ 179672 h 4531307"/>
                    <a:gd name="connsiteX4994" fmla="*/ 154339 w 3735018"/>
                    <a:gd name="connsiteY4994" fmla="*/ 178235 h 4531307"/>
                    <a:gd name="connsiteX4995" fmla="*/ 154339 w 3735018"/>
                    <a:gd name="connsiteY4995" fmla="*/ 178235 h 4531307"/>
                    <a:gd name="connsiteX4996" fmla="*/ 134036 w 3735018"/>
                    <a:gd name="connsiteY4996" fmla="*/ 196381 h 4531307"/>
                    <a:gd name="connsiteX4997" fmla="*/ 134036 w 3735018"/>
                    <a:gd name="connsiteY4997" fmla="*/ 196381 h 4531307"/>
                    <a:gd name="connsiteX4998" fmla="*/ 108882 w 3735018"/>
                    <a:gd name="connsiteY4998" fmla="*/ 201233 h 4531307"/>
                    <a:gd name="connsiteX4999" fmla="*/ 108882 w 3735018"/>
                    <a:gd name="connsiteY4999" fmla="*/ 201233 h 4531307"/>
                    <a:gd name="connsiteX5000" fmla="*/ 107624 w 3735018"/>
                    <a:gd name="connsiteY5000" fmla="*/ 219918 h 4531307"/>
                    <a:gd name="connsiteX5001" fmla="*/ 107624 w 3735018"/>
                    <a:gd name="connsiteY5001" fmla="*/ 219918 h 4531307"/>
                    <a:gd name="connsiteX5002" fmla="*/ 103132 w 3735018"/>
                    <a:gd name="connsiteY5002" fmla="*/ 224769 h 4531307"/>
                    <a:gd name="connsiteX5003" fmla="*/ 103132 w 3735018"/>
                    <a:gd name="connsiteY5003" fmla="*/ 224769 h 4531307"/>
                    <a:gd name="connsiteX5004" fmla="*/ 92711 w 3735018"/>
                    <a:gd name="connsiteY5004" fmla="*/ 213091 h 4531307"/>
                    <a:gd name="connsiteX5005" fmla="*/ 92711 w 3735018"/>
                    <a:gd name="connsiteY5005" fmla="*/ 213091 h 4531307"/>
                    <a:gd name="connsiteX5006" fmla="*/ 90016 w 3735018"/>
                    <a:gd name="connsiteY5006" fmla="*/ 211833 h 4531307"/>
                    <a:gd name="connsiteX5007" fmla="*/ 90016 w 3735018"/>
                    <a:gd name="connsiteY5007" fmla="*/ 211833 h 4531307"/>
                    <a:gd name="connsiteX5008" fmla="*/ 71150 w 3735018"/>
                    <a:gd name="connsiteY5008" fmla="*/ 223871 h 4531307"/>
                    <a:gd name="connsiteX5009" fmla="*/ 71150 w 3735018"/>
                    <a:gd name="connsiteY5009" fmla="*/ 223871 h 4531307"/>
                    <a:gd name="connsiteX5010" fmla="*/ 57675 w 3735018"/>
                    <a:gd name="connsiteY5010" fmla="*/ 249025 h 4531307"/>
                    <a:gd name="connsiteX5011" fmla="*/ 57675 w 3735018"/>
                    <a:gd name="connsiteY5011" fmla="*/ 249025 h 4531307"/>
                    <a:gd name="connsiteX5012" fmla="*/ 59831 w 3735018"/>
                    <a:gd name="connsiteY5012" fmla="*/ 252259 h 4531307"/>
                    <a:gd name="connsiteX5013" fmla="*/ 57136 w 3735018"/>
                    <a:gd name="connsiteY5013" fmla="*/ 252259 h 4531307"/>
                    <a:gd name="connsiteX5014" fmla="*/ 21561 w 3735018"/>
                    <a:gd name="connsiteY5014" fmla="*/ 284241 h 4531307"/>
                    <a:gd name="connsiteX5015" fmla="*/ 21561 w 3735018"/>
                    <a:gd name="connsiteY5015" fmla="*/ 284241 h 4531307"/>
                    <a:gd name="connsiteX5016" fmla="*/ 3774 w 3735018"/>
                    <a:gd name="connsiteY5016" fmla="*/ 293404 h 4531307"/>
                    <a:gd name="connsiteX5017" fmla="*/ 3774 w 3735018"/>
                    <a:gd name="connsiteY5017" fmla="*/ 293404 h 4531307"/>
                    <a:gd name="connsiteX5018" fmla="*/ 4312 w 3735018"/>
                    <a:gd name="connsiteY5018" fmla="*/ 294662 h 4531307"/>
                    <a:gd name="connsiteX5019" fmla="*/ 4312 w 3735018"/>
                    <a:gd name="connsiteY5019" fmla="*/ 294662 h 4531307"/>
                    <a:gd name="connsiteX5020" fmla="*/ 54980 w 3735018"/>
                    <a:gd name="connsiteY5020" fmla="*/ 316582 h 4531307"/>
                    <a:gd name="connsiteX5021" fmla="*/ 54980 w 3735018"/>
                    <a:gd name="connsiteY5021" fmla="*/ 316582 h 4531307"/>
                    <a:gd name="connsiteX5022" fmla="*/ 63964 w 3735018"/>
                    <a:gd name="connsiteY5022" fmla="*/ 326104 h 4531307"/>
                    <a:gd name="connsiteX5023" fmla="*/ 63964 w 3735018"/>
                    <a:gd name="connsiteY5023" fmla="*/ 326104 h 4531307"/>
                    <a:gd name="connsiteX5024" fmla="*/ 68994 w 3735018"/>
                    <a:gd name="connsiteY5024" fmla="*/ 328440 h 4531307"/>
                    <a:gd name="connsiteX5025" fmla="*/ 68994 w 3735018"/>
                    <a:gd name="connsiteY5025" fmla="*/ 328440 h 4531307"/>
                    <a:gd name="connsiteX5026" fmla="*/ 72408 w 3735018"/>
                    <a:gd name="connsiteY5026" fmla="*/ 328261 h 4531307"/>
                    <a:gd name="connsiteX5027" fmla="*/ 72408 w 3735018"/>
                    <a:gd name="connsiteY5027" fmla="*/ 328261 h 4531307"/>
                    <a:gd name="connsiteX5028" fmla="*/ 88219 w 3735018"/>
                    <a:gd name="connsiteY5028" fmla="*/ 328081 h 4531307"/>
                    <a:gd name="connsiteX5029" fmla="*/ 88219 w 3735018"/>
                    <a:gd name="connsiteY5029" fmla="*/ 328081 h 4531307"/>
                    <a:gd name="connsiteX5030" fmla="*/ 109061 w 3735018"/>
                    <a:gd name="connsiteY5030" fmla="*/ 331135 h 4531307"/>
                    <a:gd name="connsiteX5031" fmla="*/ 109061 w 3735018"/>
                    <a:gd name="connsiteY5031" fmla="*/ 331135 h 4531307"/>
                    <a:gd name="connsiteX5032" fmla="*/ 131700 w 3735018"/>
                    <a:gd name="connsiteY5032" fmla="*/ 335088 h 4531307"/>
                    <a:gd name="connsiteX5033" fmla="*/ 131700 w 3735018"/>
                    <a:gd name="connsiteY5033" fmla="*/ 335088 h 4531307"/>
                    <a:gd name="connsiteX5034" fmla="*/ 145175 w 3735018"/>
                    <a:gd name="connsiteY5034" fmla="*/ 334908 h 4531307"/>
                    <a:gd name="connsiteX5035" fmla="*/ 145175 w 3735018"/>
                    <a:gd name="connsiteY5035" fmla="*/ 334908 h 4531307"/>
                    <a:gd name="connsiteX5036" fmla="*/ 145175 w 3735018"/>
                    <a:gd name="connsiteY5036" fmla="*/ 334908 h 4531307"/>
                    <a:gd name="connsiteX5037" fmla="*/ 145175 w 3735018"/>
                    <a:gd name="connsiteY5037" fmla="*/ 334908 h 4531307"/>
                    <a:gd name="connsiteX5038" fmla="*/ 145175 w 3735018"/>
                    <a:gd name="connsiteY5038" fmla="*/ 334908 h 4531307"/>
                    <a:gd name="connsiteX5039" fmla="*/ 157213 w 3735018"/>
                    <a:gd name="connsiteY5039" fmla="*/ 341017 h 4531307"/>
                    <a:gd name="connsiteX5040" fmla="*/ 157213 w 3735018"/>
                    <a:gd name="connsiteY5040" fmla="*/ 341017 h 4531307"/>
                    <a:gd name="connsiteX5041" fmla="*/ 146253 w 3735018"/>
                    <a:gd name="connsiteY5041" fmla="*/ 351798 h 4531307"/>
                    <a:gd name="connsiteX5042" fmla="*/ 146253 w 3735018"/>
                    <a:gd name="connsiteY5042" fmla="*/ 351798 h 4531307"/>
                    <a:gd name="connsiteX5043" fmla="*/ 129005 w 3735018"/>
                    <a:gd name="connsiteY5043" fmla="*/ 356110 h 4531307"/>
                    <a:gd name="connsiteX5044" fmla="*/ 129005 w 3735018"/>
                    <a:gd name="connsiteY5044" fmla="*/ 356110 h 4531307"/>
                    <a:gd name="connsiteX5045" fmla="*/ 114811 w 3735018"/>
                    <a:gd name="connsiteY5045" fmla="*/ 351618 h 4531307"/>
                    <a:gd name="connsiteX5046" fmla="*/ 114811 w 3735018"/>
                    <a:gd name="connsiteY5046" fmla="*/ 351618 h 4531307"/>
                    <a:gd name="connsiteX5047" fmla="*/ 99718 w 3735018"/>
                    <a:gd name="connsiteY5047" fmla="*/ 343892 h 4531307"/>
                    <a:gd name="connsiteX5048" fmla="*/ 99718 w 3735018"/>
                    <a:gd name="connsiteY5048" fmla="*/ 343892 h 4531307"/>
                    <a:gd name="connsiteX5049" fmla="*/ 111038 w 3735018"/>
                    <a:gd name="connsiteY5049" fmla="*/ 352876 h 4531307"/>
                    <a:gd name="connsiteX5050" fmla="*/ 111038 w 3735018"/>
                    <a:gd name="connsiteY5050" fmla="*/ 352876 h 4531307"/>
                    <a:gd name="connsiteX5051" fmla="*/ 117685 w 3735018"/>
                    <a:gd name="connsiteY5051" fmla="*/ 360422 h 4531307"/>
                    <a:gd name="connsiteX5052" fmla="*/ 117685 w 3735018"/>
                    <a:gd name="connsiteY5052" fmla="*/ 360422 h 4531307"/>
                    <a:gd name="connsiteX5053" fmla="*/ 104390 w 3735018"/>
                    <a:gd name="connsiteY5053" fmla="*/ 365632 h 4531307"/>
                    <a:gd name="connsiteX5054" fmla="*/ 104390 w 3735018"/>
                    <a:gd name="connsiteY5054" fmla="*/ 365632 h 4531307"/>
                    <a:gd name="connsiteX5055" fmla="*/ 102952 w 3735018"/>
                    <a:gd name="connsiteY5055" fmla="*/ 365632 h 4531307"/>
                    <a:gd name="connsiteX5056" fmla="*/ 102952 w 3735018"/>
                    <a:gd name="connsiteY5056" fmla="*/ 365632 h 4531307"/>
                    <a:gd name="connsiteX5057" fmla="*/ 61448 w 3735018"/>
                    <a:gd name="connsiteY5057" fmla="*/ 360242 h 4531307"/>
                    <a:gd name="connsiteX5058" fmla="*/ 61448 w 3735018"/>
                    <a:gd name="connsiteY5058" fmla="*/ 360242 h 4531307"/>
                    <a:gd name="connsiteX5059" fmla="*/ 55698 w 3735018"/>
                    <a:gd name="connsiteY5059" fmla="*/ 359164 h 4531307"/>
                    <a:gd name="connsiteX5060" fmla="*/ 55698 w 3735018"/>
                    <a:gd name="connsiteY5060" fmla="*/ 359164 h 4531307"/>
                    <a:gd name="connsiteX5061" fmla="*/ 12397 w 3735018"/>
                    <a:gd name="connsiteY5061" fmla="*/ 374796 h 4531307"/>
                    <a:gd name="connsiteX5062" fmla="*/ 12397 w 3735018"/>
                    <a:gd name="connsiteY5062" fmla="*/ 374796 h 4531307"/>
                    <a:gd name="connsiteX5063" fmla="*/ 6289 w 3735018"/>
                    <a:gd name="connsiteY5063" fmla="*/ 379287 h 4531307"/>
                    <a:gd name="connsiteX5064" fmla="*/ 6289 w 3735018"/>
                    <a:gd name="connsiteY5064" fmla="*/ 379287 h 4531307"/>
                    <a:gd name="connsiteX5065" fmla="*/ 15991 w 3735018"/>
                    <a:gd name="connsiteY5065" fmla="*/ 384678 h 4531307"/>
                    <a:gd name="connsiteX5066" fmla="*/ 15991 w 3735018"/>
                    <a:gd name="connsiteY5066" fmla="*/ 384678 h 4531307"/>
                    <a:gd name="connsiteX5067" fmla="*/ 34317 w 3735018"/>
                    <a:gd name="connsiteY5067" fmla="*/ 406597 h 4531307"/>
                    <a:gd name="connsiteX5068" fmla="*/ 34317 w 3735018"/>
                    <a:gd name="connsiteY5068" fmla="*/ 406597 h 4531307"/>
                    <a:gd name="connsiteX5069" fmla="*/ 66479 w 3735018"/>
                    <a:gd name="connsiteY5069" fmla="*/ 415042 h 4531307"/>
                    <a:gd name="connsiteX5070" fmla="*/ 66479 w 3735018"/>
                    <a:gd name="connsiteY5070" fmla="*/ 415042 h 4531307"/>
                    <a:gd name="connsiteX5071" fmla="*/ 66659 w 3735018"/>
                    <a:gd name="connsiteY5071" fmla="*/ 415042 h 4531307"/>
                    <a:gd name="connsiteX5072" fmla="*/ 66659 w 3735018"/>
                    <a:gd name="connsiteY5072" fmla="*/ 415042 h 4531307"/>
                    <a:gd name="connsiteX5073" fmla="*/ 94328 w 3735018"/>
                    <a:gd name="connsiteY5073" fmla="*/ 415042 h 4531307"/>
                    <a:gd name="connsiteX5074" fmla="*/ 94328 w 3735018"/>
                    <a:gd name="connsiteY5074" fmla="*/ 415042 h 4531307"/>
                    <a:gd name="connsiteX5075" fmla="*/ 94328 w 3735018"/>
                    <a:gd name="connsiteY5075" fmla="*/ 417557 h 4531307"/>
                    <a:gd name="connsiteX5076" fmla="*/ 94867 w 3735018"/>
                    <a:gd name="connsiteY5076" fmla="*/ 415042 h 4531307"/>
                    <a:gd name="connsiteX5077" fmla="*/ 109960 w 3735018"/>
                    <a:gd name="connsiteY5077" fmla="*/ 417557 h 4531307"/>
                    <a:gd name="connsiteX5078" fmla="*/ 109960 w 3735018"/>
                    <a:gd name="connsiteY5078" fmla="*/ 417557 h 4531307"/>
                    <a:gd name="connsiteX5079" fmla="*/ 109600 w 3735018"/>
                    <a:gd name="connsiteY5079" fmla="*/ 417557 h 4531307"/>
                    <a:gd name="connsiteX5080" fmla="*/ 109600 w 3735018"/>
                    <a:gd name="connsiteY5080" fmla="*/ 417557 h 4531307"/>
                    <a:gd name="connsiteX5081" fmla="*/ 137629 w 3735018"/>
                    <a:gd name="connsiteY5081" fmla="*/ 404082 h 4531307"/>
                    <a:gd name="connsiteX5082" fmla="*/ 137629 w 3735018"/>
                    <a:gd name="connsiteY5082" fmla="*/ 404082 h 4531307"/>
                    <a:gd name="connsiteX5083" fmla="*/ 137629 w 3735018"/>
                    <a:gd name="connsiteY5083" fmla="*/ 404082 h 4531307"/>
                    <a:gd name="connsiteX5084" fmla="*/ 137629 w 3735018"/>
                    <a:gd name="connsiteY5084" fmla="*/ 404082 h 4531307"/>
                    <a:gd name="connsiteX5085" fmla="*/ 137809 w 3735018"/>
                    <a:gd name="connsiteY5085" fmla="*/ 404082 h 4531307"/>
                    <a:gd name="connsiteX5086" fmla="*/ 157213 w 3735018"/>
                    <a:gd name="connsiteY5086" fmla="*/ 424026 h 4531307"/>
                    <a:gd name="connsiteX5087" fmla="*/ 157213 w 3735018"/>
                    <a:gd name="connsiteY5087" fmla="*/ 424026 h 4531307"/>
                    <a:gd name="connsiteX5088" fmla="*/ 162244 w 3735018"/>
                    <a:gd name="connsiteY5088" fmla="*/ 439298 h 4531307"/>
                    <a:gd name="connsiteX5089" fmla="*/ 162244 w 3735018"/>
                    <a:gd name="connsiteY5089" fmla="*/ 439298 h 4531307"/>
                    <a:gd name="connsiteX5090" fmla="*/ 157932 w 3735018"/>
                    <a:gd name="connsiteY5090" fmla="*/ 447024 h 4531307"/>
                    <a:gd name="connsiteX5091" fmla="*/ 157932 w 3735018"/>
                    <a:gd name="connsiteY5091" fmla="*/ 447024 h 4531307"/>
                    <a:gd name="connsiteX5092" fmla="*/ 135114 w 3735018"/>
                    <a:gd name="connsiteY5092" fmla="*/ 459241 h 4531307"/>
                    <a:gd name="connsiteX5093" fmla="*/ 135114 w 3735018"/>
                    <a:gd name="connsiteY5093" fmla="*/ 459241 h 4531307"/>
                    <a:gd name="connsiteX5094" fmla="*/ 113912 w 3735018"/>
                    <a:gd name="connsiteY5094" fmla="*/ 464811 h 4531307"/>
                    <a:gd name="connsiteX5095" fmla="*/ 113912 w 3735018"/>
                    <a:gd name="connsiteY5095" fmla="*/ 464811 h 4531307"/>
                    <a:gd name="connsiteX5096" fmla="*/ 102952 w 3735018"/>
                    <a:gd name="connsiteY5096" fmla="*/ 463374 h 4531307"/>
                    <a:gd name="connsiteX5097" fmla="*/ 102952 w 3735018"/>
                    <a:gd name="connsiteY5097" fmla="*/ 463374 h 4531307"/>
                    <a:gd name="connsiteX5098" fmla="*/ 98820 w 3735018"/>
                    <a:gd name="connsiteY5098" fmla="*/ 462475 h 4531307"/>
                    <a:gd name="connsiteX5099" fmla="*/ 98820 w 3735018"/>
                    <a:gd name="connsiteY5099" fmla="*/ 462475 h 4531307"/>
                    <a:gd name="connsiteX5100" fmla="*/ 98101 w 3735018"/>
                    <a:gd name="connsiteY5100" fmla="*/ 464092 h 4531307"/>
                    <a:gd name="connsiteX5101" fmla="*/ 98101 w 3735018"/>
                    <a:gd name="connsiteY5101" fmla="*/ 464092 h 4531307"/>
                    <a:gd name="connsiteX5102" fmla="*/ 97023 w 3735018"/>
                    <a:gd name="connsiteY5102" fmla="*/ 473974 h 4531307"/>
                    <a:gd name="connsiteX5103" fmla="*/ 97023 w 3735018"/>
                    <a:gd name="connsiteY5103" fmla="*/ 473974 h 4531307"/>
                    <a:gd name="connsiteX5104" fmla="*/ 87501 w 3735018"/>
                    <a:gd name="connsiteY5104" fmla="*/ 493199 h 4531307"/>
                    <a:gd name="connsiteX5105" fmla="*/ 87501 w 3735018"/>
                    <a:gd name="connsiteY5105" fmla="*/ 493199 h 4531307"/>
                    <a:gd name="connsiteX5106" fmla="*/ 81392 w 3735018"/>
                    <a:gd name="connsiteY5106" fmla="*/ 506495 h 4531307"/>
                    <a:gd name="connsiteX5107" fmla="*/ 81392 w 3735018"/>
                    <a:gd name="connsiteY5107" fmla="*/ 506495 h 4531307"/>
                    <a:gd name="connsiteX5108" fmla="*/ 86423 w 3735018"/>
                    <a:gd name="connsiteY5108" fmla="*/ 521049 h 4531307"/>
                    <a:gd name="connsiteX5109" fmla="*/ 86423 w 3735018"/>
                    <a:gd name="connsiteY5109" fmla="*/ 521049 h 4531307"/>
                    <a:gd name="connsiteX5110" fmla="*/ 108882 w 3735018"/>
                    <a:gd name="connsiteY5110" fmla="*/ 543508 h 4531307"/>
                    <a:gd name="connsiteX5111" fmla="*/ 108882 w 3735018"/>
                    <a:gd name="connsiteY5111" fmla="*/ 543508 h 4531307"/>
                    <a:gd name="connsiteX5112" fmla="*/ 120919 w 3735018"/>
                    <a:gd name="connsiteY5112" fmla="*/ 556983 h 4531307"/>
                    <a:gd name="connsiteX5113" fmla="*/ 120919 w 3735018"/>
                    <a:gd name="connsiteY5113" fmla="*/ 556983 h 4531307"/>
                    <a:gd name="connsiteX5114" fmla="*/ 150386 w 3735018"/>
                    <a:gd name="connsiteY5114" fmla="*/ 570099 h 4531307"/>
                    <a:gd name="connsiteX5115" fmla="*/ 150386 w 3735018"/>
                    <a:gd name="connsiteY5115" fmla="*/ 570099 h 4531307"/>
                    <a:gd name="connsiteX5116" fmla="*/ 152182 w 3735018"/>
                    <a:gd name="connsiteY5116" fmla="*/ 570099 h 4531307"/>
                    <a:gd name="connsiteX5117" fmla="*/ 152182 w 3735018"/>
                    <a:gd name="connsiteY5117" fmla="*/ 570099 h 4531307"/>
                    <a:gd name="connsiteX5118" fmla="*/ 160268 w 3735018"/>
                    <a:gd name="connsiteY5118" fmla="*/ 559498 h 4531307"/>
                    <a:gd name="connsiteX5119" fmla="*/ 160268 w 3735018"/>
                    <a:gd name="connsiteY5119" fmla="*/ 559498 h 4531307"/>
                    <a:gd name="connsiteX5120" fmla="*/ 159549 w 3735018"/>
                    <a:gd name="connsiteY5120" fmla="*/ 550515 h 4531307"/>
                    <a:gd name="connsiteX5121" fmla="*/ 159549 w 3735018"/>
                    <a:gd name="connsiteY5121" fmla="*/ 550515 h 4531307"/>
                    <a:gd name="connsiteX5122" fmla="*/ 159369 w 3735018"/>
                    <a:gd name="connsiteY5122" fmla="*/ 549796 h 4531307"/>
                    <a:gd name="connsiteX5123" fmla="*/ 159369 w 3735018"/>
                    <a:gd name="connsiteY5123" fmla="*/ 549796 h 4531307"/>
                    <a:gd name="connsiteX5124" fmla="*/ 166915 w 3735018"/>
                    <a:gd name="connsiteY5124" fmla="*/ 537578 h 4531307"/>
                    <a:gd name="connsiteX5125" fmla="*/ 166915 w 3735018"/>
                    <a:gd name="connsiteY5125" fmla="*/ 537578 h 4531307"/>
                    <a:gd name="connsiteX5126" fmla="*/ 172485 w 3735018"/>
                    <a:gd name="connsiteY5126" fmla="*/ 546382 h 4531307"/>
                    <a:gd name="connsiteX5127" fmla="*/ 172485 w 3735018"/>
                    <a:gd name="connsiteY5127" fmla="*/ 546382 h 4531307"/>
                    <a:gd name="connsiteX5128" fmla="*/ 172306 w 3735018"/>
                    <a:gd name="connsiteY5128" fmla="*/ 547820 h 4531307"/>
                    <a:gd name="connsiteX5129" fmla="*/ 172306 w 3735018"/>
                    <a:gd name="connsiteY5129" fmla="*/ 547820 h 4531307"/>
                    <a:gd name="connsiteX5130" fmla="*/ 183984 w 3735018"/>
                    <a:gd name="connsiteY5130" fmla="*/ 570818 h 4531307"/>
                    <a:gd name="connsiteX5131" fmla="*/ 183984 w 3735018"/>
                    <a:gd name="connsiteY5131" fmla="*/ 570818 h 4531307"/>
                    <a:gd name="connsiteX5132" fmla="*/ 194585 w 3735018"/>
                    <a:gd name="connsiteY5132" fmla="*/ 605315 h 4531307"/>
                    <a:gd name="connsiteX5133" fmla="*/ 194585 w 3735018"/>
                    <a:gd name="connsiteY5133" fmla="*/ 605315 h 4531307"/>
                    <a:gd name="connsiteX5134" fmla="*/ 196382 w 3735018"/>
                    <a:gd name="connsiteY5134" fmla="*/ 606572 h 4531307"/>
                    <a:gd name="connsiteX5135" fmla="*/ 196382 w 3735018"/>
                    <a:gd name="connsiteY5135" fmla="*/ 606572 h 4531307"/>
                    <a:gd name="connsiteX5136" fmla="*/ 219020 w 3735018"/>
                    <a:gd name="connsiteY5136" fmla="*/ 581778 h 4531307"/>
                    <a:gd name="connsiteX5137" fmla="*/ 219020 w 3735018"/>
                    <a:gd name="connsiteY5137" fmla="*/ 581778 h 4531307"/>
                    <a:gd name="connsiteX5138" fmla="*/ 222614 w 3735018"/>
                    <a:gd name="connsiteY5138" fmla="*/ 581059 h 4531307"/>
                    <a:gd name="connsiteX5139" fmla="*/ 222614 w 3735018"/>
                    <a:gd name="connsiteY5139" fmla="*/ 581059 h 4531307"/>
                    <a:gd name="connsiteX5140" fmla="*/ 255134 w 3735018"/>
                    <a:gd name="connsiteY5140" fmla="*/ 605315 h 4531307"/>
                    <a:gd name="connsiteX5141" fmla="*/ 255134 w 3735018"/>
                    <a:gd name="connsiteY5141" fmla="*/ 605315 h 4531307"/>
                    <a:gd name="connsiteX5142" fmla="*/ 251002 w 3735018"/>
                    <a:gd name="connsiteY5142" fmla="*/ 598667 h 4531307"/>
                    <a:gd name="connsiteX5143" fmla="*/ 251002 w 3735018"/>
                    <a:gd name="connsiteY5143" fmla="*/ 598667 h 4531307"/>
                    <a:gd name="connsiteX5144" fmla="*/ 247588 w 3735018"/>
                    <a:gd name="connsiteY5144" fmla="*/ 590042 h 4531307"/>
                    <a:gd name="connsiteX5145" fmla="*/ 247588 w 3735018"/>
                    <a:gd name="connsiteY5145" fmla="*/ 590042 h 4531307"/>
                    <a:gd name="connsiteX5146" fmla="*/ 253158 w 3735018"/>
                    <a:gd name="connsiteY5146" fmla="*/ 576567 h 4531307"/>
                    <a:gd name="connsiteX5147" fmla="*/ 253158 w 3735018"/>
                    <a:gd name="connsiteY5147" fmla="*/ 576567 h 4531307"/>
                    <a:gd name="connsiteX5148" fmla="*/ 257470 w 3735018"/>
                    <a:gd name="connsiteY5148" fmla="*/ 572435 h 4531307"/>
                    <a:gd name="connsiteX5149" fmla="*/ 257470 w 3735018"/>
                    <a:gd name="connsiteY5149" fmla="*/ 572435 h 4531307"/>
                    <a:gd name="connsiteX5150" fmla="*/ 270047 w 3735018"/>
                    <a:gd name="connsiteY5150" fmla="*/ 593995 h 4531307"/>
                    <a:gd name="connsiteX5151" fmla="*/ 270047 w 3735018"/>
                    <a:gd name="connsiteY5151" fmla="*/ 593995 h 4531307"/>
                    <a:gd name="connsiteX5152" fmla="*/ 271125 w 3735018"/>
                    <a:gd name="connsiteY5152" fmla="*/ 596511 h 4531307"/>
                    <a:gd name="connsiteX5153" fmla="*/ 271125 w 3735018"/>
                    <a:gd name="connsiteY5153" fmla="*/ 596511 h 4531307"/>
                    <a:gd name="connsiteX5154" fmla="*/ 284780 w 3735018"/>
                    <a:gd name="connsiteY5154" fmla="*/ 586988 h 4531307"/>
                    <a:gd name="connsiteX5155" fmla="*/ 284780 w 3735018"/>
                    <a:gd name="connsiteY5155" fmla="*/ 586988 h 4531307"/>
                    <a:gd name="connsiteX5156" fmla="*/ 289632 w 3735018"/>
                    <a:gd name="connsiteY5156" fmla="*/ 585191 h 4531307"/>
                    <a:gd name="connsiteX5157" fmla="*/ 289632 w 3735018"/>
                    <a:gd name="connsiteY5157" fmla="*/ 585191 h 4531307"/>
                    <a:gd name="connsiteX5158" fmla="*/ 293764 w 3735018"/>
                    <a:gd name="connsiteY5158" fmla="*/ 589683 h 4531307"/>
                    <a:gd name="connsiteX5159" fmla="*/ 293764 w 3735018"/>
                    <a:gd name="connsiteY5159" fmla="*/ 589683 h 4531307"/>
                    <a:gd name="connsiteX5160" fmla="*/ 288374 w 3735018"/>
                    <a:gd name="connsiteY5160" fmla="*/ 602260 h 4531307"/>
                    <a:gd name="connsiteX5161" fmla="*/ 288374 w 3735018"/>
                    <a:gd name="connsiteY5161" fmla="*/ 602260 h 4531307"/>
                    <a:gd name="connsiteX5162" fmla="*/ 287655 w 3735018"/>
                    <a:gd name="connsiteY5162" fmla="*/ 605315 h 4531307"/>
                    <a:gd name="connsiteX5163" fmla="*/ 287655 w 3735018"/>
                    <a:gd name="connsiteY5163" fmla="*/ 605315 h 4531307"/>
                    <a:gd name="connsiteX5164" fmla="*/ 291428 w 3735018"/>
                    <a:gd name="connsiteY5164" fmla="*/ 617712 h 4531307"/>
                    <a:gd name="connsiteX5165" fmla="*/ 291428 w 3735018"/>
                    <a:gd name="connsiteY5165" fmla="*/ 617712 h 4531307"/>
                    <a:gd name="connsiteX5166" fmla="*/ 292147 w 3735018"/>
                    <a:gd name="connsiteY5166" fmla="*/ 623461 h 4531307"/>
                    <a:gd name="connsiteX5167" fmla="*/ 292147 w 3735018"/>
                    <a:gd name="connsiteY5167" fmla="*/ 623461 h 4531307"/>
                    <a:gd name="connsiteX5168" fmla="*/ 281546 w 3735018"/>
                    <a:gd name="connsiteY5168" fmla="*/ 642686 h 4531307"/>
                    <a:gd name="connsiteX5169" fmla="*/ 281546 w 3735018"/>
                    <a:gd name="connsiteY5169" fmla="*/ 642686 h 4531307"/>
                    <a:gd name="connsiteX5170" fmla="*/ 275796 w 3735018"/>
                    <a:gd name="connsiteY5170" fmla="*/ 661193 h 4531307"/>
                    <a:gd name="connsiteX5171" fmla="*/ 275796 w 3735018"/>
                    <a:gd name="connsiteY5171" fmla="*/ 661193 h 4531307"/>
                    <a:gd name="connsiteX5172" fmla="*/ 253158 w 3735018"/>
                    <a:gd name="connsiteY5172" fmla="*/ 684550 h 4531307"/>
                    <a:gd name="connsiteX5173" fmla="*/ 253158 w 3735018"/>
                    <a:gd name="connsiteY5173" fmla="*/ 684550 h 4531307"/>
                    <a:gd name="connsiteX5174" fmla="*/ 246690 w 3735018"/>
                    <a:gd name="connsiteY5174" fmla="*/ 696588 h 4531307"/>
                    <a:gd name="connsiteX5175" fmla="*/ 246690 w 3735018"/>
                    <a:gd name="connsiteY5175" fmla="*/ 696588 h 4531307"/>
                    <a:gd name="connsiteX5176" fmla="*/ 242737 w 3735018"/>
                    <a:gd name="connsiteY5176" fmla="*/ 700002 h 4531307"/>
                    <a:gd name="connsiteX5177" fmla="*/ 242737 w 3735018"/>
                    <a:gd name="connsiteY5177" fmla="*/ 700002 h 4531307"/>
                    <a:gd name="connsiteX5178" fmla="*/ 229441 w 3735018"/>
                    <a:gd name="connsiteY5178" fmla="*/ 690120 h 4531307"/>
                    <a:gd name="connsiteX5179" fmla="*/ 229441 w 3735018"/>
                    <a:gd name="connsiteY5179" fmla="*/ 690120 h 4531307"/>
                    <a:gd name="connsiteX5180" fmla="*/ 228363 w 3735018"/>
                    <a:gd name="connsiteY5180" fmla="*/ 690120 h 4531307"/>
                    <a:gd name="connsiteX5181" fmla="*/ 228363 w 3735018"/>
                    <a:gd name="connsiteY5181" fmla="*/ 690120 h 4531307"/>
                    <a:gd name="connsiteX5182" fmla="*/ 216505 w 3735018"/>
                    <a:gd name="connsiteY5182" fmla="*/ 705931 h 4531307"/>
                    <a:gd name="connsiteX5183" fmla="*/ 216505 w 3735018"/>
                    <a:gd name="connsiteY5183" fmla="*/ 705931 h 4531307"/>
                    <a:gd name="connsiteX5184" fmla="*/ 205006 w 3735018"/>
                    <a:gd name="connsiteY5184" fmla="*/ 718508 h 4531307"/>
                    <a:gd name="connsiteX5185" fmla="*/ 205006 w 3735018"/>
                    <a:gd name="connsiteY5185" fmla="*/ 718508 h 4531307"/>
                    <a:gd name="connsiteX5186" fmla="*/ 208060 w 3735018"/>
                    <a:gd name="connsiteY5186" fmla="*/ 717071 h 4531307"/>
                    <a:gd name="connsiteX5187" fmla="*/ 208060 w 3735018"/>
                    <a:gd name="connsiteY5187" fmla="*/ 717071 h 4531307"/>
                    <a:gd name="connsiteX5188" fmla="*/ 233573 w 3735018"/>
                    <a:gd name="connsiteY5188" fmla="*/ 705033 h 4531307"/>
                    <a:gd name="connsiteX5189" fmla="*/ 233573 w 3735018"/>
                    <a:gd name="connsiteY5189" fmla="*/ 705033 h 4531307"/>
                    <a:gd name="connsiteX5190" fmla="*/ 254415 w 3735018"/>
                    <a:gd name="connsiteY5190" fmla="*/ 696408 h 4531307"/>
                    <a:gd name="connsiteX5191" fmla="*/ 254415 w 3735018"/>
                    <a:gd name="connsiteY5191" fmla="*/ 696408 h 4531307"/>
                    <a:gd name="connsiteX5192" fmla="*/ 272203 w 3735018"/>
                    <a:gd name="connsiteY5192" fmla="*/ 687964 h 4531307"/>
                    <a:gd name="connsiteX5193" fmla="*/ 272203 w 3735018"/>
                    <a:gd name="connsiteY5193" fmla="*/ 687964 h 4531307"/>
                    <a:gd name="connsiteX5194" fmla="*/ 289991 w 3735018"/>
                    <a:gd name="connsiteY5194" fmla="*/ 672512 h 4531307"/>
                    <a:gd name="connsiteX5195" fmla="*/ 289991 w 3735018"/>
                    <a:gd name="connsiteY5195" fmla="*/ 672512 h 4531307"/>
                    <a:gd name="connsiteX5196" fmla="*/ 293764 w 3735018"/>
                    <a:gd name="connsiteY5196" fmla="*/ 665505 h 4531307"/>
                    <a:gd name="connsiteX5197" fmla="*/ 293764 w 3735018"/>
                    <a:gd name="connsiteY5197" fmla="*/ 665505 h 4531307"/>
                    <a:gd name="connsiteX5198" fmla="*/ 292686 w 3735018"/>
                    <a:gd name="connsiteY5198" fmla="*/ 662810 h 4531307"/>
                    <a:gd name="connsiteX5199" fmla="*/ 292686 w 3735018"/>
                    <a:gd name="connsiteY5199" fmla="*/ 662810 h 4531307"/>
                    <a:gd name="connsiteX5200" fmla="*/ 291069 w 3735018"/>
                    <a:gd name="connsiteY5200" fmla="*/ 659396 h 4531307"/>
                    <a:gd name="connsiteX5201" fmla="*/ 291069 w 3735018"/>
                    <a:gd name="connsiteY5201" fmla="*/ 659396 h 4531307"/>
                    <a:gd name="connsiteX5202" fmla="*/ 310653 w 3735018"/>
                    <a:gd name="connsiteY5202" fmla="*/ 651850 h 4531307"/>
                    <a:gd name="connsiteX5203" fmla="*/ 310653 w 3735018"/>
                    <a:gd name="connsiteY5203" fmla="*/ 651850 h 4531307"/>
                    <a:gd name="connsiteX5204" fmla="*/ 311911 w 3735018"/>
                    <a:gd name="connsiteY5204" fmla="*/ 651850 h 4531307"/>
                    <a:gd name="connsiteX5205" fmla="*/ 311911 w 3735018"/>
                    <a:gd name="connsiteY5205" fmla="*/ 651850 h 4531307"/>
                    <a:gd name="connsiteX5206" fmla="*/ 319636 w 3735018"/>
                    <a:gd name="connsiteY5206" fmla="*/ 643046 h 4531307"/>
                    <a:gd name="connsiteX5207" fmla="*/ 319636 w 3735018"/>
                    <a:gd name="connsiteY5207" fmla="*/ 643046 h 4531307"/>
                    <a:gd name="connsiteX5208" fmla="*/ 319457 w 3735018"/>
                    <a:gd name="connsiteY5208" fmla="*/ 641429 h 4531307"/>
                    <a:gd name="connsiteX5209" fmla="*/ 319457 w 3735018"/>
                    <a:gd name="connsiteY5209" fmla="*/ 641429 h 4531307"/>
                    <a:gd name="connsiteX5210" fmla="*/ 319097 w 3735018"/>
                    <a:gd name="connsiteY5210" fmla="*/ 638374 h 4531307"/>
                    <a:gd name="connsiteX5211" fmla="*/ 319097 w 3735018"/>
                    <a:gd name="connsiteY5211" fmla="*/ 638374 h 4531307"/>
                    <a:gd name="connsiteX5212" fmla="*/ 333831 w 3735018"/>
                    <a:gd name="connsiteY5212" fmla="*/ 621305 h 4531307"/>
                    <a:gd name="connsiteX5213" fmla="*/ 333831 w 3735018"/>
                    <a:gd name="connsiteY5213" fmla="*/ 621305 h 4531307"/>
                    <a:gd name="connsiteX5214" fmla="*/ 346048 w 3735018"/>
                    <a:gd name="connsiteY5214" fmla="*/ 612681 h 4531307"/>
                    <a:gd name="connsiteX5215" fmla="*/ 346048 w 3735018"/>
                    <a:gd name="connsiteY5215" fmla="*/ 612681 h 4531307"/>
                    <a:gd name="connsiteX5216" fmla="*/ 360602 w 3735018"/>
                    <a:gd name="connsiteY5216" fmla="*/ 587168 h 4531307"/>
                    <a:gd name="connsiteX5217" fmla="*/ 360602 w 3735018"/>
                    <a:gd name="connsiteY5217" fmla="*/ 587168 h 4531307"/>
                    <a:gd name="connsiteX5218" fmla="*/ 362758 w 3735018"/>
                    <a:gd name="connsiteY5218" fmla="*/ 582496 h 4531307"/>
                    <a:gd name="connsiteX5219" fmla="*/ 362758 w 3735018"/>
                    <a:gd name="connsiteY5219" fmla="*/ 582496 h 4531307"/>
                    <a:gd name="connsiteX5220" fmla="*/ 355391 w 3735018"/>
                    <a:gd name="connsiteY5220" fmla="*/ 576567 h 4531307"/>
                    <a:gd name="connsiteX5221" fmla="*/ 355391 w 3735018"/>
                    <a:gd name="connsiteY5221" fmla="*/ 576567 h 4531307"/>
                    <a:gd name="connsiteX5222" fmla="*/ 346228 w 3735018"/>
                    <a:gd name="connsiteY5222" fmla="*/ 569919 h 4531307"/>
                    <a:gd name="connsiteX5223" fmla="*/ 346228 w 3735018"/>
                    <a:gd name="connsiteY5223" fmla="*/ 569919 h 4531307"/>
                    <a:gd name="connsiteX5224" fmla="*/ 348204 w 3735018"/>
                    <a:gd name="connsiteY5224" fmla="*/ 562912 h 4531307"/>
                    <a:gd name="connsiteX5225" fmla="*/ 348204 w 3735018"/>
                    <a:gd name="connsiteY5225" fmla="*/ 562912 h 4531307"/>
                    <a:gd name="connsiteX5226" fmla="*/ 364734 w 3735018"/>
                    <a:gd name="connsiteY5226" fmla="*/ 553389 h 4531307"/>
                    <a:gd name="connsiteX5227" fmla="*/ 364734 w 3735018"/>
                    <a:gd name="connsiteY5227" fmla="*/ 553389 h 4531307"/>
                    <a:gd name="connsiteX5228" fmla="*/ 368507 w 3735018"/>
                    <a:gd name="connsiteY5228" fmla="*/ 547281 h 4531307"/>
                    <a:gd name="connsiteX5229" fmla="*/ 368507 w 3735018"/>
                    <a:gd name="connsiteY5229" fmla="*/ 547281 h 4531307"/>
                    <a:gd name="connsiteX5230" fmla="*/ 361500 w 3735018"/>
                    <a:gd name="connsiteY5230" fmla="*/ 534344 h 4531307"/>
                    <a:gd name="connsiteX5231" fmla="*/ 361500 w 3735018"/>
                    <a:gd name="connsiteY5231" fmla="*/ 534344 h 4531307"/>
                    <a:gd name="connsiteX5232" fmla="*/ 357547 w 3735018"/>
                    <a:gd name="connsiteY5232" fmla="*/ 526618 h 4531307"/>
                    <a:gd name="connsiteX5233" fmla="*/ 357547 w 3735018"/>
                    <a:gd name="connsiteY5233" fmla="*/ 526618 h 4531307"/>
                    <a:gd name="connsiteX5234" fmla="*/ 366351 w 3735018"/>
                    <a:gd name="connsiteY5234" fmla="*/ 521228 h 4531307"/>
                    <a:gd name="connsiteX5235" fmla="*/ 366351 w 3735018"/>
                    <a:gd name="connsiteY5235" fmla="*/ 521228 h 4531307"/>
                    <a:gd name="connsiteX5236" fmla="*/ 372819 w 3735018"/>
                    <a:gd name="connsiteY5236" fmla="*/ 507034 h 4531307"/>
                    <a:gd name="connsiteX5237" fmla="*/ 372819 w 3735018"/>
                    <a:gd name="connsiteY5237" fmla="*/ 507034 h 4531307"/>
                    <a:gd name="connsiteX5238" fmla="*/ 384318 w 3735018"/>
                    <a:gd name="connsiteY5238" fmla="*/ 488169 h 4531307"/>
                    <a:gd name="connsiteX5239" fmla="*/ 384318 w 3735018"/>
                    <a:gd name="connsiteY5239" fmla="*/ 488169 h 4531307"/>
                    <a:gd name="connsiteX5240" fmla="*/ 393122 w 3735018"/>
                    <a:gd name="connsiteY5240" fmla="*/ 485473 h 4531307"/>
                    <a:gd name="connsiteX5241" fmla="*/ 393122 w 3735018"/>
                    <a:gd name="connsiteY5241" fmla="*/ 485473 h 4531307"/>
                    <a:gd name="connsiteX5242" fmla="*/ 421331 w 3735018"/>
                    <a:gd name="connsiteY5242" fmla="*/ 503081 h 4531307"/>
                    <a:gd name="connsiteX5243" fmla="*/ 421331 w 3735018"/>
                    <a:gd name="connsiteY5243" fmla="*/ 503081 h 4531307"/>
                    <a:gd name="connsiteX5244" fmla="*/ 421331 w 3735018"/>
                    <a:gd name="connsiteY5244" fmla="*/ 503800 h 4531307"/>
                    <a:gd name="connsiteX5245" fmla="*/ 421331 w 3735018"/>
                    <a:gd name="connsiteY5245" fmla="*/ 503800 h 4531307"/>
                    <a:gd name="connsiteX5246" fmla="*/ 420972 w 3735018"/>
                    <a:gd name="connsiteY5246" fmla="*/ 506495 h 4531307"/>
                    <a:gd name="connsiteX5247" fmla="*/ 420612 w 3735018"/>
                    <a:gd name="connsiteY5247" fmla="*/ 506495 h 4531307"/>
                    <a:gd name="connsiteX5248" fmla="*/ 410011 w 3735018"/>
                    <a:gd name="connsiteY5248" fmla="*/ 510628 h 4531307"/>
                    <a:gd name="connsiteX5249" fmla="*/ 410011 w 3735018"/>
                    <a:gd name="connsiteY5249" fmla="*/ 510628 h 4531307"/>
                    <a:gd name="connsiteX5250" fmla="*/ 396716 w 3735018"/>
                    <a:gd name="connsiteY5250" fmla="*/ 510089 h 4531307"/>
                    <a:gd name="connsiteX5251" fmla="*/ 396716 w 3735018"/>
                    <a:gd name="connsiteY5251" fmla="*/ 510089 h 4531307"/>
                    <a:gd name="connsiteX5252" fmla="*/ 396716 w 3735018"/>
                    <a:gd name="connsiteY5252" fmla="*/ 510089 h 4531307"/>
                    <a:gd name="connsiteX5253" fmla="*/ 391865 w 3735018"/>
                    <a:gd name="connsiteY5253" fmla="*/ 519611 h 4531307"/>
                    <a:gd name="connsiteX5254" fmla="*/ 391865 w 3735018"/>
                    <a:gd name="connsiteY5254" fmla="*/ 519611 h 4531307"/>
                    <a:gd name="connsiteX5255" fmla="*/ 393841 w 3735018"/>
                    <a:gd name="connsiteY5255" fmla="*/ 537938 h 4531307"/>
                    <a:gd name="connsiteX5256" fmla="*/ 393841 w 3735018"/>
                    <a:gd name="connsiteY5256" fmla="*/ 537938 h 4531307"/>
                    <a:gd name="connsiteX5257" fmla="*/ 397075 w 3735018"/>
                    <a:gd name="connsiteY5257" fmla="*/ 562732 h 4531307"/>
                    <a:gd name="connsiteX5258" fmla="*/ 397075 w 3735018"/>
                    <a:gd name="connsiteY5258" fmla="*/ 562732 h 4531307"/>
                    <a:gd name="connsiteX5259" fmla="*/ 399591 w 3735018"/>
                    <a:gd name="connsiteY5259" fmla="*/ 563990 h 4531307"/>
                    <a:gd name="connsiteX5260" fmla="*/ 399591 w 3735018"/>
                    <a:gd name="connsiteY5260" fmla="*/ 563990 h 4531307"/>
                    <a:gd name="connsiteX5261" fmla="*/ 410371 w 3735018"/>
                    <a:gd name="connsiteY5261" fmla="*/ 553749 h 4531307"/>
                    <a:gd name="connsiteX5262" fmla="*/ 410371 w 3735018"/>
                    <a:gd name="connsiteY5262" fmla="*/ 553749 h 4531307"/>
                    <a:gd name="connsiteX5263" fmla="*/ 427080 w 3735018"/>
                    <a:gd name="connsiteY5263" fmla="*/ 534344 h 4531307"/>
                    <a:gd name="connsiteX5264" fmla="*/ 427080 w 3735018"/>
                    <a:gd name="connsiteY5264" fmla="*/ 534344 h 4531307"/>
                    <a:gd name="connsiteX5265" fmla="*/ 433009 w 3735018"/>
                    <a:gd name="connsiteY5265" fmla="*/ 527696 h 4531307"/>
                    <a:gd name="connsiteX5266" fmla="*/ 433009 w 3735018"/>
                    <a:gd name="connsiteY5266" fmla="*/ 527696 h 4531307"/>
                    <a:gd name="connsiteX5267" fmla="*/ 444329 w 3735018"/>
                    <a:gd name="connsiteY5267" fmla="*/ 538656 h 4531307"/>
                    <a:gd name="connsiteX5268" fmla="*/ 444329 w 3735018"/>
                    <a:gd name="connsiteY5268" fmla="*/ 538656 h 4531307"/>
                    <a:gd name="connsiteX5269" fmla="*/ 446844 w 3735018"/>
                    <a:gd name="connsiteY5269" fmla="*/ 540094 h 4531307"/>
                    <a:gd name="connsiteX5270" fmla="*/ 446844 w 3735018"/>
                    <a:gd name="connsiteY5270" fmla="*/ 540094 h 4531307"/>
                    <a:gd name="connsiteX5271" fmla="*/ 447922 w 3735018"/>
                    <a:gd name="connsiteY5271" fmla="*/ 537219 h 4531307"/>
                    <a:gd name="connsiteX5272" fmla="*/ 447922 w 3735018"/>
                    <a:gd name="connsiteY5272" fmla="*/ 537219 h 4531307"/>
                    <a:gd name="connsiteX5273" fmla="*/ 449360 w 3735018"/>
                    <a:gd name="connsiteY5273" fmla="*/ 527157 h 4531307"/>
                    <a:gd name="connsiteX5274" fmla="*/ 449360 w 3735018"/>
                    <a:gd name="connsiteY5274" fmla="*/ 527157 h 4531307"/>
                    <a:gd name="connsiteX5275" fmla="*/ 449539 w 3735018"/>
                    <a:gd name="connsiteY5275" fmla="*/ 524283 h 4531307"/>
                    <a:gd name="connsiteX5276" fmla="*/ 449539 w 3735018"/>
                    <a:gd name="connsiteY5276" fmla="*/ 524283 h 4531307"/>
                    <a:gd name="connsiteX5277" fmla="*/ 438400 w 3735018"/>
                    <a:gd name="connsiteY5277" fmla="*/ 511346 h 4531307"/>
                    <a:gd name="connsiteX5278" fmla="*/ 438400 w 3735018"/>
                    <a:gd name="connsiteY5278" fmla="*/ 511346 h 4531307"/>
                    <a:gd name="connsiteX5279" fmla="*/ 430674 w 3735018"/>
                    <a:gd name="connsiteY5279" fmla="*/ 504698 h 4531307"/>
                    <a:gd name="connsiteX5280" fmla="*/ 430674 w 3735018"/>
                    <a:gd name="connsiteY5280" fmla="*/ 504698 h 4531307"/>
                    <a:gd name="connsiteX5281" fmla="*/ 442353 w 3735018"/>
                    <a:gd name="connsiteY5281" fmla="*/ 488348 h 4531307"/>
                    <a:gd name="connsiteX5282" fmla="*/ 442353 w 3735018"/>
                    <a:gd name="connsiteY5282" fmla="*/ 488348 h 4531307"/>
                    <a:gd name="connsiteX5283" fmla="*/ 449000 w 3735018"/>
                    <a:gd name="connsiteY5283" fmla="*/ 485114 h 4531307"/>
                    <a:gd name="connsiteX5284" fmla="*/ 449000 w 3735018"/>
                    <a:gd name="connsiteY5284" fmla="*/ 485114 h 4531307"/>
                    <a:gd name="connsiteX5285" fmla="*/ 453851 w 3735018"/>
                    <a:gd name="connsiteY5285" fmla="*/ 491582 h 4531307"/>
                    <a:gd name="connsiteX5286" fmla="*/ 453851 w 3735018"/>
                    <a:gd name="connsiteY5286" fmla="*/ 491582 h 4531307"/>
                    <a:gd name="connsiteX5287" fmla="*/ 457445 w 3735018"/>
                    <a:gd name="connsiteY5287" fmla="*/ 497691 h 4531307"/>
                    <a:gd name="connsiteX5288" fmla="*/ 457445 w 3735018"/>
                    <a:gd name="connsiteY5288" fmla="*/ 497691 h 4531307"/>
                    <a:gd name="connsiteX5289" fmla="*/ 462296 w 3735018"/>
                    <a:gd name="connsiteY5289" fmla="*/ 501285 h 4531307"/>
                    <a:gd name="connsiteX5290" fmla="*/ 462296 w 3735018"/>
                    <a:gd name="connsiteY5290" fmla="*/ 501285 h 4531307"/>
                    <a:gd name="connsiteX5291" fmla="*/ 469663 w 3735018"/>
                    <a:gd name="connsiteY5291" fmla="*/ 494098 h 4531307"/>
                    <a:gd name="connsiteX5292" fmla="*/ 469663 w 3735018"/>
                    <a:gd name="connsiteY5292" fmla="*/ 494098 h 4531307"/>
                    <a:gd name="connsiteX5293" fmla="*/ 476130 w 3735018"/>
                    <a:gd name="connsiteY5293" fmla="*/ 489786 h 4531307"/>
                    <a:gd name="connsiteX5294" fmla="*/ 476130 w 3735018"/>
                    <a:gd name="connsiteY5294" fmla="*/ 489786 h 4531307"/>
                    <a:gd name="connsiteX5295" fmla="*/ 488169 w 3735018"/>
                    <a:gd name="connsiteY5295" fmla="*/ 506136 h 4531307"/>
                    <a:gd name="connsiteX5296" fmla="*/ 488169 w 3735018"/>
                    <a:gd name="connsiteY5296" fmla="*/ 506136 h 4531307"/>
                    <a:gd name="connsiteX5297" fmla="*/ 540094 w 3735018"/>
                    <a:gd name="connsiteY5297" fmla="*/ 518174 h 4531307"/>
                    <a:gd name="connsiteX5298" fmla="*/ 540094 w 3735018"/>
                    <a:gd name="connsiteY5298" fmla="*/ 518174 h 4531307"/>
                    <a:gd name="connsiteX5299" fmla="*/ 540094 w 3735018"/>
                    <a:gd name="connsiteY5299" fmla="*/ 518174 h 4531307"/>
                    <a:gd name="connsiteX5300" fmla="*/ 540094 w 3735018"/>
                    <a:gd name="connsiteY5300" fmla="*/ 518174 h 4531307"/>
                    <a:gd name="connsiteX5301" fmla="*/ 556983 w 3735018"/>
                    <a:gd name="connsiteY5301" fmla="*/ 514760 h 4531307"/>
                    <a:gd name="connsiteX5302" fmla="*/ 556983 w 3735018"/>
                    <a:gd name="connsiteY5302" fmla="*/ 514760 h 4531307"/>
                    <a:gd name="connsiteX5303" fmla="*/ 565248 w 3735018"/>
                    <a:gd name="connsiteY5303" fmla="*/ 511885 h 4531307"/>
                    <a:gd name="connsiteX5304" fmla="*/ 565248 w 3735018"/>
                    <a:gd name="connsiteY5304" fmla="*/ 511885 h 4531307"/>
                    <a:gd name="connsiteX5305" fmla="*/ 578185 w 3735018"/>
                    <a:gd name="connsiteY5305" fmla="*/ 517275 h 4531307"/>
                    <a:gd name="connsiteX5306" fmla="*/ 578185 w 3735018"/>
                    <a:gd name="connsiteY5306" fmla="*/ 517275 h 4531307"/>
                    <a:gd name="connsiteX5307" fmla="*/ 607111 w 3735018"/>
                    <a:gd name="connsiteY5307" fmla="*/ 523384 h 4531307"/>
                    <a:gd name="connsiteX5308" fmla="*/ 607111 w 3735018"/>
                    <a:gd name="connsiteY5308" fmla="*/ 523384 h 4531307"/>
                    <a:gd name="connsiteX5309" fmla="*/ 607291 w 3735018"/>
                    <a:gd name="connsiteY5309" fmla="*/ 523384 h 4531307"/>
                    <a:gd name="connsiteX5310" fmla="*/ 620767 w 3735018"/>
                    <a:gd name="connsiteY5310" fmla="*/ 513143 h 4531307"/>
                    <a:gd name="connsiteX5311" fmla="*/ 620767 w 3735018"/>
                    <a:gd name="connsiteY5311" fmla="*/ 513143 h 4531307"/>
                    <a:gd name="connsiteX5312" fmla="*/ 630469 w 3735018"/>
                    <a:gd name="connsiteY5312" fmla="*/ 507753 h 4531307"/>
                    <a:gd name="connsiteX5313" fmla="*/ 630469 w 3735018"/>
                    <a:gd name="connsiteY5313" fmla="*/ 507753 h 4531307"/>
                    <a:gd name="connsiteX5314" fmla="*/ 643046 w 3735018"/>
                    <a:gd name="connsiteY5314" fmla="*/ 517455 h 4531307"/>
                    <a:gd name="connsiteX5315" fmla="*/ 643046 w 3735018"/>
                    <a:gd name="connsiteY5315" fmla="*/ 517455 h 4531307"/>
                    <a:gd name="connsiteX5316" fmla="*/ 642687 w 3735018"/>
                    <a:gd name="connsiteY5316" fmla="*/ 520150 h 4531307"/>
                    <a:gd name="connsiteX5317" fmla="*/ 642687 w 3735018"/>
                    <a:gd name="connsiteY5317" fmla="*/ 520150 h 4531307"/>
                    <a:gd name="connsiteX5318" fmla="*/ 636937 w 3735018"/>
                    <a:gd name="connsiteY5318" fmla="*/ 526439 h 4531307"/>
                    <a:gd name="connsiteX5319" fmla="*/ 636937 w 3735018"/>
                    <a:gd name="connsiteY5319" fmla="*/ 526439 h 4531307"/>
                    <a:gd name="connsiteX5320" fmla="*/ 638734 w 3735018"/>
                    <a:gd name="connsiteY5320" fmla="*/ 530391 h 4531307"/>
                    <a:gd name="connsiteX5321" fmla="*/ 638734 w 3735018"/>
                    <a:gd name="connsiteY5321" fmla="*/ 530391 h 4531307"/>
                    <a:gd name="connsiteX5322" fmla="*/ 648077 w 3735018"/>
                    <a:gd name="connsiteY5322" fmla="*/ 535961 h 4531307"/>
                    <a:gd name="connsiteX5323" fmla="*/ 648077 w 3735018"/>
                    <a:gd name="connsiteY5323" fmla="*/ 535961 h 4531307"/>
                    <a:gd name="connsiteX5324" fmla="*/ 656162 w 3735018"/>
                    <a:gd name="connsiteY5324" fmla="*/ 534344 h 4531307"/>
                    <a:gd name="connsiteX5325" fmla="*/ 656162 w 3735018"/>
                    <a:gd name="connsiteY5325" fmla="*/ 534344 h 4531307"/>
                    <a:gd name="connsiteX5326" fmla="*/ 662630 w 3735018"/>
                    <a:gd name="connsiteY5326" fmla="*/ 525540 h 4531307"/>
                    <a:gd name="connsiteX5327" fmla="*/ 662630 w 3735018"/>
                    <a:gd name="connsiteY5327" fmla="*/ 525540 h 4531307"/>
                    <a:gd name="connsiteX5328" fmla="*/ 660654 w 3735018"/>
                    <a:gd name="connsiteY5328" fmla="*/ 520689 h 4531307"/>
                    <a:gd name="connsiteX5329" fmla="*/ 660654 w 3735018"/>
                    <a:gd name="connsiteY5329" fmla="*/ 520689 h 4531307"/>
                    <a:gd name="connsiteX5330" fmla="*/ 658857 w 3735018"/>
                    <a:gd name="connsiteY5330" fmla="*/ 515838 h 4531307"/>
                    <a:gd name="connsiteX5331" fmla="*/ 658857 w 3735018"/>
                    <a:gd name="connsiteY5331" fmla="*/ 515838 h 4531307"/>
                    <a:gd name="connsiteX5332" fmla="*/ 664786 w 3735018"/>
                    <a:gd name="connsiteY5332" fmla="*/ 510987 h 4531307"/>
                    <a:gd name="connsiteX5333" fmla="*/ 664786 w 3735018"/>
                    <a:gd name="connsiteY5333" fmla="*/ 510987 h 4531307"/>
                    <a:gd name="connsiteX5334" fmla="*/ 676644 w 3735018"/>
                    <a:gd name="connsiteY5334" fmla="*/ 516018 h 4531307"/>
                    <a:gd name="connsiteX5335" fmla="*/ 676644 w 3735018"/>
                    <a:gd name="connsiteY5335" fmla="*/ 516018 h 4531307"/>
                    <a:gd name="connsiteX5336" fmla="*/ 679160 w 3735018"/>
                    <a:gd name="connsiteY5336" fmla="*/ 522127 h 4531307"/>
                    <a:gd name="connsiteX5337" fmla="*/ 679160 w 3735018"/>
                    <a:gd name="connsiteY5337" fmla="*/ 522127 h 4531307"/>
                    <a:gd name="connsiteX5338" fmla="*/ 674848 w 3735018"/>
                    <a:gd name="connsiteY5338" fmla="*/ 539734 h 4531307"/>
                    <a:gd name="connsiteX5339" fmla="*/ 674848 w 3735018"/>
                    <a:gd name="connsiteY5339" fmla="*/ 539734 h 4531307"/>
                    <a:gd name="connsiteX5340" fmla="*/ 674848 w 3735018"/>
                    <a:gd name="connsiteY5340" fmla="*/ 540453 h 4531307"/>
                    <a:gd name="connsiteX5341" fmla="*/ 698205 w 3735018"/>
                    <a:gd name="connsiteY5341" fmla="*/ 556624 h 4531307"/>
                    <a:gd name="connsiteX5342" fmla="*/ 698205 w 3735018"/>
                    <a:gd name="connsiteY5342" fmla="*/ 556624 h 4531307"/>
                    <a:gd name="connsiteX5343" fmla="*/ 710782 w 3735018"/>
                    <a:gd name="connsiteY5343" fmla="*/ 561295 h 4531307"/>
                    <a:gd name="connsiteX5344" fmla="*/ 710782 w 3735018"/>
                    <a:gd name="connsiteY5344" fmla="*/ 561295 h 4531307"/>
                    <a:gd name="connsiteX5345" fmla="*/ 713477 w 3735018"/>
                    <a:gd name="connsiteY5345" fmla="*/ 559139 h 4531307"/>
                    <a:gd name="connsiteX5346" fmla="*/ 713477 w 3735018"/>
                    <a:gd name="connsiteY5346" fmla="*/ 559139 h 4531307"/>
                    <a:gd name="connsiteX5347" fmla="*/ 714196 w 3735018"/>
                    <a:gd name="connsiteY5347" fmla="*/ 556624 h 4531307"/>
                    <a:gd name="connsiteX5348" fmla="*/ 714196 w 3735018"/>
                    <a:gd name="connsiteY5348" fmla="*/ 556624 h 4531307"/>
                    <a:gd name="connsiteX5349" fmla="*/ 702697 w 3735018"/>
                    <a:gd name="connsiteY5349" fmla="*/ 545304 h 4531307"/>
                    <a:gd name="connsiteX5350" fmla="*/ 702697 w 3735018"/>
                    <a:gd name="connsiteY5350" fmla="*/ 545304 h 4531307"/>
                    <a:gd name="connsiteX5351" fmla="*/ 694791 w 3735018"/>
                    <a:gd name="connsiteY5351" fmla="*/ 537399 h 4531307"/>
                    <a:gd name="connsiteX5352" fmla="*/ 694791 w 3735018"/>
                    <a:gd name="connsiteY5352" fmla="*/ 537399 h 4531307"/>
                    <a:gd name="connsiteX5353" fmla="*/ 704134 w 3735018"/>
                    <a:gd name="connsiteY5353" fmla="*/ 532548 h 4531307"/>
                    <a:gd name="connsiteX5354" fmla="*/ 704134 w 3735018"/>
                    <a:gd name="connsiteY5354" fmla="*/ 532548 h 4531307"/>
                    <a:gd name="connsiteX5355" fmla="*/ 724078 w 3735018"/>
                    <a:gd name="connsiteY5355" fmla="*/ 542609 h 4531307"/>
                    <a:gd name="connsiteX5356" fmla="*/ 724078 w 3735018"/>
                    <a:gd name="connsiteY5356" fmla="*/ 542609 h 4531307"/>
                    <a:gd name="connsiteX5357" fmla="*/ 736116 w 3735018"/>
                    <a:gd name="connsiteY5357" fmla="*/ 550874 h 4531307"/>
                    <a:gd name="connsiteX5358" fmla="*/ 736116 w 3735018"/>
                    <a:gd name="connsiteY5358" fmla="*/ 550874 h 4531307"/>
                    <a:gd name="connsiteX5359" fmla="*/ 737733 w 3735018"/>
                    <a:gd name="connsiteY5359" fmla="*/ 550335 h 4531307"/>
                    <a:gd name="connsiteX5360" fmla="*/ 737733 w 3735018"/>
                    <a:gd name="connsiteY5360" fmla="*/ 550335 h 4531307"/>
                    <a:gd name="connsiteX5361" fmla="*/ 737733 w 3735018"/>
                    <a:gd name="connsiteY5361" fmla="*/ 550335 h 4531307"/>
                    <a:gd name="connsiteX5362" fmla="*/ 719766 w 3735018"/>
                    <a:gd name="connsiteY5362" fmla="*/ 532188 h 4531307"/>
                    <a:gd name="connsiteX5363" fmla="*/ 719766 w 3735018"/>
                    <a:gd name="connsiteY5363" fmla="*/ 532188 h 4531307"/>
                    <a:gd name="connsiteX5364" fmla="*/ 718328 w 3735018"/>
                    <a:gd name="connsiteY5364" fmla="*/ 527337 h 4531307"/>
                    <a:gd name="connsiteX5365" fmla="*/ 718328 w 3735018"/>
                    <a:gd name="connsiteY5365" fmla="*/ 527337 h 4531307"/>
                    <a:gd name="connsiteX5366" fmla="*/ 723539 w 3735018"/>
                    <a:gd name="connsiteY5366" fmla="*/ 522127 h 4531307"/>
                    <a:gd name="connsiteX5367" fmla="*/ 723539 w 3735018"/>
                    <a:gd name="connsiteY5367" fmla="*/ 522127 h 4531307"/>
                    <a:gd name="connsiteX5368" fmla="*/ 734499 w 3735018"/>
                    <a:gd name="connsiteY5368" fmla="*/ 529493 h 4531307"/>
                    <a:gd name="connsiteX5369" fmla="*/ 734499 w 3735018"/>
                    <a:gd name="connsiteY5369" fmla="*/ 529493 h 4531307"/>
                    <a:gd name="connsiteX5370" fmla="*/ 752646 w 3735018"/>
                    <a:gd name="connsiteY5370" fmla="*/ 547820 h 4531307"/>
                    <a:gd name="connsiteX5371" fmla="*/ 752646 w 3735018"/>
                    <a:gd name="connsiteY5371" fmla="*/ 547820 h 4531307"/>
                    <a:gd name="connsiteX5372" fmla="*/ 782651 w 3735018"/>
                    <a:gd name="connsiteY5372" fmla="*/ 554108 h 4531307"/>
                    <a:gd name="connsiteX5373" fmla="*/ 782651 w 3735018"/>
                    <a:gd name="connsiteY5373" fmla="*/ 554108 h 4531307"/>
                    <a:gd name="connsiteX5374" fmla="*/ 794509 w 3735018"/>
                    <a:gd name="connsiteY5374" fmla="*/ 569740 h 4531307"/>
                    <a:gd name="connsiteX5375" fmla="*/ 794509 w 3735018"/>
                    <a:gd name="connsiteY5375" fmla="*/ 569740 h 4531307"/>
                    <a:gd name="connsiteX5376" fmla="*/ 794509 w 3735018"/>
                    <a:gd name="connsiteY5376" fmla="*/ 573153 h 4531307"/>
                    <a:gd name="connsiteX5377" fmla="*/ 794509 w 3735018"/>
                    <a:gd name="connsiteY5377" fmla="*/ 573153 h 4531307"/>
                    <a:gd name="connsiteX5378" fmla="*/ 795408 w 3735018"/>
                    <a:gd name="connsiteY5378" fmla="*/ 576028 h 4531307"/>
                    <a:gd name="connsiteX5379" fmla="*/ 794509 w 3735018"/>
                    <a:gd name="connsiteY5379" fmla="*/ 576028 h 4531307"/>
                    <a:gd name="connsiteX5380" fmla="*/ 793791 w 3735018"/>
                    <a:gd name="connsiteY5380" fmla="*/ 580520 h 4531307"/>
                    <a:gd name="connsiteX5381" fmla="*/ 793791 w 3735018"/>
                    <a:gd name="connsiteY5381" fmla="*/ 580520 h 4531307"/>
                    <a:gd name="connsiteX5382" fmla="*/ 795588 w 3735018"/>
                    <a:gd name="connsiteY5382" fmla="*/ 580340 h 4531307"/>
                    <a:gd name="connsiteX5383" fmla="*/ 795588 w 3735018"/>
                    <a:gd name="connsiteY5383" fmla="*/ 580340 h 4531307"/>
                    <a:gd name="connsiteX5384" fmla="*/ 799720 w 3735018"/>
                    <a:gd name="connsiteY5384" fmla="*/ 579801 h 4531307"/>
                    <a:gd name="connsiteX5385" fmla="*/ 799720 w 3735018"/>
                    <a:gd name="connsiteY5385" fmla="*/ 579801 h 4531307"/>
                    <a:gd name="connsiteX5386" fmla="*/ 817328 w 3735018"/>
                    <a:gd name="connsiteY5386" fmla="*/ 592738 h 4531307"/>
                    <a:gd name="connsiteX5387" fmla="*/ 817328 w 3735018"/>
                    <a:gd name="connsiteY5387" fmla="*/ 592738 h 4531307"/>
                    <a:gd name="connsiteX5388" fmla="*/ 840146 w 3735018"/>
                    <a:gd name="connsiteY5388" fmla="*/ 602799 h 4531307"/>
                    <a:gd name="connsiteX5389" fmla="*/ 840146 w 3735018"/>
                    <a:gd name="connsiteY5389" fmla="*/ 602799 h 4531307"/>
                    <a:gd name="connsiteX5390" fmla="*/ 841404 w 3735018"/>
                    <a:gd name="connsiteY5390" fmla="*/ 602799 h 4531307"/>
                    <a:gd name="connsiteX5391" fmla="*/ 841404 w 3735018"/>
                    <a:gd name="connsiteY5391" fmla="*/ 602799 h 4531307"/>
                    <a:gd name="connsiteX5392" fmla="*/ 846434 w 3735018"/>
                    <a:gd name="connsiteY5392" fmla="*/ 608549 h 4531307"/>
                    <a:gd name="connsiteX5393" fmla="*/ 846434 w 3735018"/>
                    <a:gd name="connsiteY5393" fmla="*/ 608549 h 4531307"/>
                    <a:gd name="connsiteX5394" fmla="*/ 843560 w 3735018"/>
                    <a:gd name="connsiteY5394" fmla="*/ 621665 h 4531307"/>
                    <a:gd name="connsiteX5395" fmla="*/ 843560 w 3735018"/>
                    <a:gd name="connsiteY5395" fmla="*/ 621665 h 4531307"/>
                    <a:gd name="connsiteX5396" fmla="*/ 844638 w 3735018"/>
                    <a:gd name="connsiteY5396" fmla="*/ 623102 h 4531307"/>
                    <a:gd name="connsiteX5397" fmla="*/ 843201 w 3735018"/>
                    <a:gd name="connsiteY5397" fmla="*/ 627953 h 4531307"/>
                    <a:gd name="connsiteX5398" fmla="*/ 843021 w 3735018"/>
                    <a:gd name="connsiteY5398" fmla="*/ 634062 h 4531307"/>
                    <a:gd name="connsiteX5399" fmla="*/ 843021 w 3735018"/>
                    <a:gd name="connsiteY5399" fmla="*/ 634062 h 4531307"/>
                    <a:gd name="connsiteX5400" fmla="*/ 843021 w 3735018"/>
                    <a:gd name="connsiteY5400" fmla="*/ 635320 h 4531307"/>
                    <a:gd name="connsiteX5401" fmla="*/ 843021 w 3735018"/>
                    <a:gd name="connsiteY5401" fmla="*/ 635320 h 4531307"/>
                    <a:gd name="connsiteX5402" fmla="*/ 843021 w 3735018"/>
                    <a:gd name="connsiteY5402" fmla="*/ 635320 h 4531307"/>
                    <a:gd name="connsiteX5403" fmla="*/ 843021 w 3735018"/>
                    <a:gd name="connsiteY5403" fmla="*/ 635320 h 4531307"/>
                    <a:gd name="connsiteX5404" fmla="*/ 850207 w 3735018"/>
                    <a:gd name="connsiteY5404" fmla="*/ 618790 h 4531307"/>
                    <a:gd name="connsiteX5405" fmla="*/ 850207 w 3735018"/>
                    <a:gd name="connsiteY5405" fmla="*/ 618790 h 4531307"/>
                    <a:gd name="connsiteX5406" fmla="*/ 855238 w 3735018"/>
                    <a:gd name="connsiteY5406" fmla="*/ 615736 h 4531307"/>
                    <a:gd name="connsiteX5407" fmla="*/ 855238 w 3735018"/>
                    <a:gd name="connsiteY5407" fmla="*/ 615736 h 4531307"/>
                    <a:gd name="connsiteX5408" fmla="*/ 874643 w 3735018"/>
                    <a:gd name="connsiteY5408" fmla="*/ 633703 h 4531307"/>
                    <a:gd name="connsiteX5409" fmla="*/ 874643 w 3735018"/>
                    <a:gd name="connsiteY5409" fmla="*/ 633703 h 4531307"/>
                    <a:gd name="connsiteX5410" fmla="*/ 882189 w 3735018"/>
                    <a:gd name="connsiteY5410" fmla="*/ 650233 h 4531307"/>
                    <a:gd name="connsiteX5411" fmla="*/ 882189 w 3735018"/>
                    <a:gd name="connsiteY5411" fmla="*/ 650233 h 4531307"/>
                    <a:gd name="connsiteX5412" fmla="*/ 906265 w 3735018"/>
                    <a:gd name="connsiteY5412" fmla="*/ 669098 h 4531307"/>
                    <a:gd name="connsiteX5413" fmla="*/ 906265 w 3735018"/>
                    <a:gd name="connsiteY5413" fmla="*/ 669098 h 4531307"/>
                    <a:gd name="connsiteX5414" fmla="*/ 934474 w 3735018"/>
                    <a:gd name="connsiteY5414" fmla="*/ 685269 h 4531307"/>
                    <a:gd name="connsiteX5415" fmla="*/ 934474 w 3735018"/>
                    <a:gd name="connsiteY5415" fmla="*/ 685269 h 4531307"/>
                    <a:gd name="connsiteX5416" fmla="*/ 934474 w 3735018"/>
                    <a:gd name="connsiteY5416" fmla="*/ 685089 h 4531307"/>
                    <a:gd name="connsiteX5417" fmla="*/ 935192 w 3735018"/>
                    <a:gd name="connsiteY5417" fmla="*/ 685269 h 4531307"/>
                    <a:gd name="connsiteX5418" fmla="*/ 935192 w 3735018"/>
                    <a:gd name="connsiteY5418" fmla="*/ 685269 h 4531307"/>
                    <a:gd name="connsiteX5419" fmla="*/ 937708 w 3735018"/>
                    <a:gd name="connsiteY5419" fmla="*/ 685448 h 4531307"/>
                    <a:gd name="connsiteX5420" fmla="*/ 937708 w 3735018"/>
                    <a:gd name="connsiteY5420" fmla="*/ 685448 h 4531307"/>
                    <a:gd name="connsiteX5421" fmla="*/ 944535 w 3735018"/>
                    <a:gd name="connsiteY5421" fmla="*/ 685089 h 4531307"/>
                    <a:gd name="connsiteX5422" fmla="*/ 944535 w 3735018"/>
                    <a:gd name="connsiteY5422" fmla="*/ 685089 h 4531307"/>
                    <a:gd name="connsiteX5423" fmla="*/ 953699 w 3735018"/>
                    <a:gd name="connsiteY5423" fmla="*/ 686526 h 4531307"/>
                    <a:gd name="connsiteX5424" fmla="*/ 953699 w 3735018"/>
                    <a:gd name="connsiteY5424" fmla="*/ 686526 h 4531307"/>
                    <a:gd name="connsiteX5425" fmla="*/ 971307 w 3735018"/>
                    <a:gd name="connsiteY5425" fmla="*/ 698025 h 4531307"/>
                    <a:gd name="connsiteX5426" fmla="*/ 971307 w 3735018"/>
                    <a:gd name="connsiteY5426" fmla="*/ 698025 h 4531307"/>
                    <a:gd name="connsiteX5427" fmla="*/ 971127 w 3735018"/>
                    <a:gd name="connsiteY5427" fmla="*/ 700002 h 4531307"/>
                    <a:gd name="connsiteX5428" fmla="*/ 971127 w 3735018"/>
                    <a:gd name="connsiteY5428" fmla="*/ 700002 h 4531307"/>
                    <a:gd name="connsiteX5429" fmla="*/ 970588 w 3735018"/>
                    <a:gd name="connsiteY5429" fmla="*/ 702876 h 4531307"/>
                    <a:gd name="connsiteX5430" fmla="*/ 969869 w 3735018"/>
                    <a:gd name="connsiteY5430" fmla="*/ 702697 h 4531307"/>
                    <a:gd name="connsiteX5431" fmla="*/ 965736 w 3735018"/>
                    <a:gd name="connsiteY5431" fmla="*/ 704494 h 4531307"/>
                    <a:gd name="connsiteX5432" fmla="*/ 965736 w 3735018"/>
                    <a:gd name="connsiteY5432" fmla="*/ 704494 h 4531307"/>
                    <a:gd name="connsiteX5433" fmla="*/ 954238 w 3735018"/>
                    <a:gd name="connsiteY5433" fmla="*/ 701978 h 4531307"/>
                    <a:gd name="connsiteX5434" fmla="*/ 954238 w 3735018"/>
                    <a:gd name="connsiteY5434" fmla="*/ 701978 h 4531307"/>
                    <a:gd name="connsiteX5435" fmla="*/ 955675 w 3735018"/>
                    <a:gd name="connsiteY5435" fmla="*/ 702517 h 4531307"/>
                    <a:gd name="connsiteX5436" fmla="*/ 955675 w 3735018"/>
                    <a:gd name="connsiteY5436" fmla="*/ 702517 h 4531307"/>
                    <a:gd name="connsiteX5437" fmla="*/ 967354 w 3735018"/>
                    <a:gd name="connsiteY5437" fmla="*/ 706650 h 4531307"/>
                    <a:gd name="connsiteX5438" fmla="*/ 967354 w 3735018"/>
                    <a:gd name="connsiteY5438" fmla="*/ 706650 h 4531307"/>
                    <a:gd name="connsiteX5439" fmla="*/ 978853 w 3735018"/>
                    <a:gd name="connsiteY5439" fmla="*/ 723539 h 4531307"/>
                    <a:gd name="connsiteX5440" fmla="*/ 978853 w 3735018"/>
                    <a:gd name="connsiteY5440" fmla="*/ 723539 h 4531307"/>
                    <a:gd name="connsiteX5441" fmla="*/ 981188 w 3735018"/>
                    <a:gd name="connsiteY5441" fmla="*/ 726953 h 4531307"/>
                    <a:gd name="connsiteX5442" fmla="*/ 981188 w 3735018"/>
                    <a:gd name="connsiteY5442" fmla="*/ 726953 h 4531307"/>
                    <a:gd name="connsiteX5443" fmla="*/ 987656 w 3735018"/>
                    <a:gd name="connsiteY5443" fmla="*/ 720484 h 4531307"/>
                    <a:gd name="connsiteX5444" fmla="*/ 987656 w 3735018"/>
                    <a:gd name="connsiteY5444" fmla="*/ 720484 h 4531307"/>
                    <a:gd name="connsiteX5445" fmla="*/ 992148 w 3735018"/>
                    <a:gd name="connsiteY5445" fmla="*/ 717430 h 4531307"/>
                    <a:gd name="connsiteX5446" fmla="*/ 992148 w 3735018"/>
                    <a:gd name="connsiteY5446" fmla="*/ 717430 h 4531307"/>
                    <a:gd name="connsiteX5447" fmla="*/ 995922 w 3735018"/>
                    <a:gd name="connsiteY5447" fmla="*/ 724078 h 4531307"/>
                    <a:gd name="connsiteX5448" fmla="*/ 995922 w 3735018"/>
                    <a:gd name="connsiteY5448" fmla="*/ 724078 h 4531307"/>
                    <a:gd name="connsiteX5449" fmla="*/ 994844 w 3735018"/>
                    <a:gd name="connsiteY5449" fmla="*/ 738631 h 4531307"/>
                    <a:gd name="connsiteX5450" fmla="*/ 994844 w 3735018"/>
                    <a:gd name="connsiteY5450" fmla="*/ 738631 h 4531307"/>
                    <a:gd name="connsiteX5451" fmla="*/ 994844 w 3735018"/>
                    <a:gd name="connsiteY5451" fmla="*/ 738631 h 4531307"/>
                    <a:gd name="connsiteX5452" fmla="*/ 994844 w 3735018"/>
                    <a:gd name="connsiteY5452" fmla="*/ 739170 h 4531307"/>
                    <a:gd name="connsiteX5453" fmla="*/ 1006342 w 3735018"/>
                    <a:gd name="connsiteY5453" fmla="*/ 762887 h 4531307"/>
                    <a:gd name="connsiteX5454" fmla="*/ 1006342 w 3735018"/>
                    <a:gd name="connsiteY5454" fmla="*/ 762887 h 4531307"/>
                    <a:gd name="connsiteX5455" fmla="*/ 1019279 w 3735018"/>
                    <a:gd name="connsiteY5455" fmla="*/ 768457 h 4531307"/>
                    <a:gd name="connsiteX5456" fmla="*/ 1019279 w 3735018"/>
                    <a:gd name="connsiteY5456" fmla="*/ 768457 h 4531307"/>
                    <a:gd name="connsiteX5457" fmla="*/ 1032934 w 3735018"/>
                    <a:gd name="connsiteY5457" fmla="*/ 767019 h 4531307"/>
                    <a:gd name="connsiteX5458" fmla="*/ 1032934 w 3735018"/>
                    <a:gd name="connsiteY5458" fmla="*/ 767019 h 4531307"/>
                    <a:gd name="connsiteX5459" fmla="*/ 1045331 w 3735018"/>
                    <a:gd name="connsiteY5459" fmla="*/ 765402 h 4531307"/>
                    <a:gd name="connsiteX5460" fmla="*/ 1045331 w 3735018"/>
                    <a:gd name="connsiteY5460" fmla="*/ 765402 h 4531307"/>
                    <a:gd name="connsiteX5461" fmla="*/ 1051979 w 3735018"/>
                    <a:gd name="connsiteY5461" fmla="*/ 770792 h 4531307"/>
                    <a:gd name="connsiteX5462" fmla="*/ 1051979 w 3735018"/>
                    <a:gd name="connsiteY5462" fmla="*/ 770792 h 4531307"/>
                    <a:gd name="connsiteX5463" fmla="*/ 1051440 w 3735018"/>
                    <a:gd name="connsiteY5463" fmla="*/ 774026 h 4531307"/>
                    <a:gd name="connsiteX5464" fmla="*/ 1051440 w 3735018"/>
                    <a:gd name="connsiteY5464" fmla="*/ 774026 h 4531307"/>
                    <a:gd name="connsiteX5465" fmla="*/ 1051260 w 3735018"/>
                    <a:gd name="connsiteY5465" fmla="*/ 775464 h 4531307"/>
                    <a:gd name="connsiteX5466" fmla="*/ 1051260 w 3735018"/>
                    <a:gd name="connsiteY5466" fmla="*/ 775464 h 4531307"/>
                    <a:gd name="connsiteX5467" fmla="*/ 1055572 w 3735018"/>
                    <a:gd name="connsiteY5467" fmla="*/ 776901 h 4531307"/>
                    <a:gd name="connsiteX5468" fmla="*/ 1055572 w 3735018"/>
                    <a:gd name="connsiteY5468" fmla="*/ 776901 h 4531307"/>
                    <a:gd name="connsiteX5469" fmla="*/ 1065994 w 3735018"/>
                    <a:gd name="connsiteY5469" fmla="*/ 776183 h 4531307"/>
                    <a:gd name="connsiteX5470" fmla="*/ 1065994 w 3735018"/>
                    <a:gd name="connsiteY5470" fmla="*/ 776183 h 4531307"/>
                    <a:gd name="connsiteX5471" fmla="*/ 1073719 w 3735018"/>
                    <a:gd name="connsiteY5471" fmla="*/ 775644 h 4531307"/>
                    <a:gd name="connsiteX5472" fmla="*/ 1073719 w 3735018"/>
                    <a:gd name="connsiteY5472" fmla="*/ 775644 h 4531307"/>
                    <a:gd name="connsiteX5473" fmla="*/ 1084141 w 3735018"/>
                    <a:gd name="connsiteY5473" fmla="*/ 778698 h 4531307"/>
                    <a:gd name="connsiteX5474" fmla="*/ 1084141 w 3735018"/>
                    <a:gd name="connsiteY5474" fmla="*/ 778698 h 4531307"/>
                    <a:gd name="connsiteX5475" fmla="*/ 1087195 w 3735018"/>
                    <a:gd name="connsiteY5475" fmla="*/ 789119 h 4531307"/>
                    <a:gd name="connsiteX5476" fmla="*/ 1087195 w 3735018"/>
                    <a:gd name="connsiteY5476" fmla="*/ 789119 h 4531307"/>
                    <a:gd name="connsiteX5477" fmla="*/ 1088812 w 3735018"/>
                    <a:gd name="connsiteY5477" fmla="*/ 796126 h 4531307"/>
                    <a:gd name="connsiteX5478" fmla="*/ 1088812 w 3735018"/>
                    <a:gd name="connsiteY5478" fmla="*/ 796126 h 4531307"/>
                    <a:gd name="connsiteX5479" fmla="*/ 1095100 w 3735018"/>
                    <a:gd name="connsiteY5479" fmla="*/ 793611 h 4531307"/>
                    <a:gd name="connsiteX5480" fmla="*/ 1095100 w 3735018"/>
                    <a:gd name="connsiteY5480" fmla="*/ 793611 h 4531307"/>
                    <a:gd name="connsiteX5481" fmla="*/ 1101209 w 3735018"/>
                    <a:gd name="connsiteY5481" fmla="*/ 791095 h 4531307"/>
                    <a:gd name="connsiteX5482" fmla="*/ 1101209 w 3735018"/>
                    <a:gd name="connsiteY5482" fmla="*/ 791095 h 4531307"/>
                    <a:gd name="connsiteX5483" fmla="*/ 1109834 w 3735018"/>
                    <a:gd name="connsiteY5483" fmla="*/ 808524 h 4531307"/>
                    <a:gd name="connsiteX5484" fmla="*/ 1109834 w 3735018"/>
                    <a:gd name="connsiteY5484" fmla="*/ 808524 h 4531307"/>
                    <a:gd name="connsiteX5485" fmla="*/ 1110732 w 3735018"/>
                    <a:gd name="connsiteY5485" fmla="*/ 811398 h 4531307"/>
                    <a:gd name="connsiteX5486" fmla="*/ 1110732 w 3735018"/>
                    <a:gd name="connsiteY5486" fmla="*/ 811398 h 4531307"/>
                    <a:gd name="connsiteX5487" fmla="*/ 1117559 w 3735018"/>
                    <a:gd name="connsiteY5487" fmla="*/ 806906 h 4531307"/>
                    <a:gd name="connsiteX5488" fmla="*/ 1117559 w 3735018"/>
                    <a:gd name="connsiteY5488" fmla="*/ 806906 h 4531307"/>
                    <a:gd name="connsiteX5489" fmla="*/ 1121871 w 3735018"/>
                    <a:gd name="connsiteY5489" fmla="*/ 805110 h 4531307"/>
                    <a:gd name="connsiteX5490" fmla="*/ 1121871 w 3735018"/>
                    <a:gd name="connsiteY5490" fmla="*/ 805110 h 4531307"/>
                    <a:gd name="connsiteX5491" fmla="*/ 1137143 w 3735018"/>
                    <a:gd name="connsiteY5491" fmla="*/ 824335 h 4531307"/>
                    <a:gd name="connsiteX5492" fmla="*/ 1137143 w 3735018"/>
                    <a:gd name="connsiteY5492" fmla="*/ 824335 h 4531307"/>
                    <a:gd name="connsiteX5493" fmla="*/ 1154752 w 3735018"/>
                    <a:gd name="connsiteY5493" fmla="*/ 839427 h 4531307"/>
                    <a:gd name="connsiteX5494" fmla="*/ 1154752 w 3735018"/>
                    <a:gd name="connsiteY5494" fmla="*/ 839427 h 4531307"/>
                    <a:gd name="connsiteX5495" fmla="*/ 1168227 w 3735018"/>
                    <a:gd name="connsiteY5495" fmla="*/ 871768 h 4531307"/>
                    <a:gd name="connsiteX5496" fmla="*/ 1168227 w 3735018"/>
                    <a:gd name="connsiteY5496" fmla="*/ 871768 h 4531307"/>
                    <a:gd name="connsiteX5497" fmla="*/ 1169125 w 3735018"/>
                    <a:gd name="connsiteY5497" fmla="*/ 877517 h 4531307"/>
                    <a:gd name="connsiteX5498" fmla="*/ 1169125 w 3735018"/>
                    <a:gd name="connsiteY5498" fmla="*/ 877517 h 4531307"/>
                    <a:gd name="connsiteX5499" fmla="*/ 1159423 w 3735018"/>
                    <a:gd name="connsiteY5499" fmla="*/ 887220 h 4531307"/>
                    <a:gd name="connsiteX5500" fmla="*/ 1159423 w 3735018"/>
                    <a:gd name="connsiteY5500" fmla="*/ 887220 h 4531307"/>
                    <a:gd name="connsiteX5501" fmla="*/ 1156009 w 3735018"/>
                    <a:gd name="connsiteY5501" fmla="*/ 886861 h 4531307"/>
                    <a:gd name="connsiteX5502" fmla="*/ 1156009 w 3735018"/>
                    <a:gd name="connsiteY5502" fmla="*/ 886861 h 4531307"/>
                    <a:gd name="connsiteX5503" fmla="*/ 1149182 w 3735018"/>
                    <a:gd name="connsiteY5503" fmla="*/ 877158 h 4531307"/>
                    <a:gd name="connsiteX5504" fmla="*/ 1149182 w 3735018"/>
                    <a:gd name="connsiteY5504" fmla="*/ 877158 h 4531307"/>
                    <a:gd name="connsiteX5505" fmla="*/ 1149361 w 3735018"/>
                    <a:gd name="connsiteY5505" fmla="*/ 870870 h 4531307"/>
                    <a:gd name="connsiteX5506" fmla="*/ 1149361 w 3735018"/>
                    <a:gd name="connsiteY5506" fmla="*/ 870870 h 4531307"/>
                    <a:gd name="connsiteX5507" fmla="*/ 1147565 w 3735018"/>
                    <a:gd name="connsiteY5507" fmla="*/ 861527 h 4531307"/>
                    <a:gd name="connsiteX5508" fmla="*/ 1147565 w 3735018"/>
                    <a:gd name="connsiteY5508" fmla="*/ 861527 h 4531307"/>
                    <a:gd name="connsiteX5509" fmla="*/ 1127082 w 3735018"/>
                    <a:gd name="connsiteY5509" fmla="*/ 855238 h 4531307"/>
                    <a:gd name="connsiteX5510" fmla="*/ 1127082 w 3735018"/>
                    <a:gd name="connsiteY5510" fmla="*/ 855238 h 4531307"/>
                    <a:gd name="connsiteX5511" fmla="*/ 1107318 w 3735018"/>
                    <a:gd name="connsiteY5511" fmla="*/ 856496 h 4531307"/>
                    <a:gd name="connsiteX5512" fmla="*/ 1107318 w 3735018"/>
                    <a:gd name="connsiteY5512" fmla="*/ 856496 h 4531307"/>
                    <a:gd name="connsiteX5513" fmla="*/ 1135706 w 3735018"/>
                    <a:gd name="connsiteY5513" fmla="*/ 883806 h 4531307"/>
                    <a:gd name="connsiteX5514" fmla="*/ 1135706 w 3735018"/>
                    <a:gd name="connsiteY5514" fmla="*/ 883806 h 4531307"/>
                    <a:gd name="connsiteX5515" fmla="*/ 1157806 w 3735018"/>
                    <a:gd name="connsiteY5515" fmla="*/ 924951 h 4531307"/>
                    <a:gd name="connsiteX5516" fmla="*/ 1157806 w 3735018"/>
                    <a:gd name="connsiteY5516" fmla="*/ 924951 h 4531307"/>
                    <a:gd name="connsiteX5517" fmla="*/ 1172180 w 3735018"/>
                    <a:gd name="connsiteY5517" fmla="*/ 962862 h 4531307"/>
                    <a:gd name="connsiteX5518" fmla="*/ 1172180 w 3735018"/>
                    <a:gd name="connsiteY5518" fmla="*/ 962862 h 4531307"/>
                    <a:gd name="connsiteX5519" fmla="*/ 1183139 w 3735018"/>
                    <a:gd name="connsiteY5519" fmla="*/ 1024669 h 4531307"/>
                    <a:gd name="connsiteX5520" fmla="*/ 1183139 w 3735018"/>
                    <a:gd name="connsiteY5520" fmla="*/ 1024669 h 4531307"/>
                    <a:gd name="connsiteX5521" fmla="*/ 1217457 w 3735018"/>
                    <a:gd name="connsiteY5521" fmla="*/ 1090429 h 4531307"/>
                    <a:gd name="connsiteX5522" fmla="*/ 1217457 w 3735018"/>
                    <a:gd name="connsiteY5522" fmla="*/ 1090429 h 4531307"/>
                    <a:gd name="connsiteX5523" fmla="*/ 1243330 w 3735018"/>
                    <a:gd name="connsiteY5523" fmla="*/ 1133370 h 4531307"/>
                    <a:gd name="connsiteX5524" fmla="*/ 1243330 w 3735018"/>
                    <a:gd name="connsiteY5524" fmla="*/ 1133370 h 4531307"/>
                    <a:gd name="connsiteX5525" fmla="*/ 1272077 w 3735018"/>
                    <a:gd name="connsiteY5525" fmla="*/ 1172539 h 4531307"/>
                    <a:gd name="connsiteX5526" fmla="*/ 1272077 w 3735018"/>
                    <a:gd name="connsiteY5526" fmla="*/ 1172539 h 4531307"/>
                    <a:gd name="connsiteX5527" fmla="*/ 1284654 w 3735018"/>
                    <a:gd name="connsiteY5527" fmla="*/ 1182061 h 4531307"/>
                    <a:gd name="connsiteX5528" fmla="*/ 1284654 w 3735018"/>
                    <a:gd name="connsiteY5528" fmla="*/ 1182061 h 4531307"/>
                    <a:gd name="connsiteX5529" fmla="*/ 1288607 w 3735018"/>
                    <a:gd name="connsiteY5529" fmla="*/ 1182600 h 4531307"/>
                    <a:gd name="connsiteX5530" fmla="*/ 1288607 w 3735018"/>
                    <a:gd name="connsiteY5530" fmla="*/ 1182600 h 4531307"/>
                    <a:gd name="connsiteX5531" fmla="*/ 1290404 w 3735018"/>
                    <a:gd name="connsiteY5531" fmla="*/ 1181522 h 4531307"/>
                    <a:gd name="connsiteX5532" fmla="*/ 1290404 w 3735018"/>
                    <a:gd name="connsiteY5532" fmla="*/ 1181522 h 4531307"/>
                    <a:gd name="connsiteX5533" fmla="*/ 1297051 w 3735018"/>
                    <a:gd name="connsiteY5533" fmla="*/ 1176671 h 4531307"/>
                    <a:gd name="connsiteX5534" fmla="*/ 1297051 w 3735018"/>
                    <a:gd name="connsiteY5534" fmla="*/ 1176671 h 4531307"/>
                    <a:gd name="connsiteX5535" fmla="*/ 1297051 w 3735018"/>
                    <a:gd name="connsiteY5535" fmla="*/ 1176671 h 4531307"/>
                    <a:gd name="connsiteX5536" fmla="*/ 1297411 w 3735018"/>
                    <a:gd name="connsiteY5536" fmla="*/ 1176492 h 4531307"/>
                    <a:gd name="connsiteX5537" fmla="*/ 1304957 w 3735018"/>
                    <a:gd name="connsiteY5537" fmla="*/ 1182421 h 4531307"/>
                    <a:gd name="connsiteX5538" fmla="*/ 1304957 w 3735018"/>
                    <a:gd name="connsiteY5538" fmla="*/ 1182421 h 4531307"/>
                    <a:gd name="connsiteX5539" fmla="*/ 1299208 w 3735018"/>
                    <a:gd name="connsiteY5539" fmla="*/ 1192842 h 4531307"/>
                    <a:gd name="connsiteX5540" fmla="*/ 1299208 w 3735018"/>
                    <a:gd name="connsiteY5540" fmla="*/ 1192842 h 4531307"/>
                    <a:gd name="connsiteX5541" fmla="*/ 1298309 w 3735018"/>
                    <a:gd name="connsiteY5541" fmla="*/ 1194818 h 4531307"/>
                    <a:gd name="connsiteX5542" fmla="*/ 1298309 w 3735018"/>
                    <a:gd name="connsiteY5542" fmla="*/ 1194818 h 4531307"/>
                    <a:gd name="connsiteX5543" fmla="*/ 1310168 w 3735018"/>
                    <a:gd name="connsiteY5543" fmla="*/ 1212066 h 4531307"/>
                    <a:gd name="connsiteX5544" fmla="*/ 1310168 w 3735018"/>
                    <a:gd name="connsiteY5544" fmla="*/ 1212066 h 4531307"/>
                    <a:gd name="connsiteX5545" fmla="*/ 1338735 w 3735018"/>
                    <a:gd name="connsiteY5545" fmla="*/ 1251415 h 4531307"/>
                    <a:gd name="connsiteX5546" fmla="*/ 1338735 w 3735018"/>
                    <a:gd name="connsiteY5546" fmla="*/ 1251415 h 4531307"/>
                    <a:gd name="connsiteX5547" fmla="*/ 1372155 w 3735018"/>
                    <a:gd name="connsiteY5547" fmla="*/ 1282318 h 4531307"/>
                    <a:gd name="connsiteX5548" fmla="*/ 1372155 w 3735018"/>
                    <a:gd name="connsiteY5548" fmla="*/ 1282318 h 4531307"/>
                    <a:gd name="connsiteX5549" fmla="*/ 1400003 w 3735018"/>
                    <a:gd name="connsiteY5549" fmla="*/ 1296153 h 4531307"/>
                    <a:gd name="connsiteX5550" fmla="*/ 1400003 w 3735018"/>
                    <a:gd name="connsiteY5550" fmla="*/ 1296153 h 4531307"/>
                    <a:gd name="connsiteX5551" fmla="*/ 1445460 w 3735018"/>
                    <a:gd name="connsiteY5551" fmla="*/ 1318971 h 4531307"/>
                    <a:gd name="connsiteX5552" fmla="*/ 1445460 w 3735018"/>
                    <a:gd name="connsiteY5552" fmla="*/ 1318971 h 4531307"/>
                    <a:gd name="connsiteX5553" fmla="*/ 1494151 w 3735018"/>
                    <a:gd name="connsiteY5553" fmla="*/ 1370358 h 4531307"/>
                    <a:gd name="connsiteX5554" fmla="*/ 1494151 w 3735018"/>
                    <a:gd name="connsiteY5554" fmla="*/ 1370358 h 4531307"/>
                    <a:gd name="connsiteX5555" fmla="*/ 1529547 w 3735018"/>
                    <a:gd name="connsiteY5555" fmla="*/ 1419049 h 4531307"/>
                    <a:gd name="connsiteX5556" fmla="*/ 1529547 w 3735018"/>
                    <a:gd name="connsiteY5556" fmla="*/ 1419049 h 4531307"/>
                    <a:gd name="connsiteX5557" fmla="*/ 1542843 w 3735018"/>
                    <a:gd name="connsiteY5557" fmla="*/ 1437555 h 4531307"/>
                    <a:gd name="connsiteX5558" fmla="*/ 1542843 w 3735018"/>
                    <a:gd name="connsiteY5558" fmla="*/ 1437555 h 4531307"/>
                    <a:gd name="connsiteX5559" fmla="*/ 1576621 w 3735018"/>
                    <a:gd name="connsiteY5559" fmla="*/ 1466123 h 4531307"/>
                    <a:gd name="connsiteX5560" fmla="*/ 1576621 w 3735018"/>
                    <a:gd name="connsiteY5560" fmla="*/ 1466123 h 4531307"/>
                    <a:gd name="connsiteX5561" fmla="*/ 1602493 w 3735018"/>
                    <a:gd name="connsiteY5561" fmla="*/ 1505291 h 4531307"/>
                    <a:gd name="connsiteX5562" fmla="*/ 1602493 w 3735018"/>
                    <a:gd name="connsiteY5562" fmla="*/ 1505291 h 4531307"/>
                    <a:gd name="connsiteX5563" fmla="*/ 1603751 w 3735018"/>
                    <a:gd name="connsiteY5563" fmla="*/ 1508525 h 4531307"/>
                    <a:gd name="connsiteX5564" fmla="*/ 1603751 w 3735018"/>
                    <a:gd name="connsiteY5564" fmla="*/ 1508525 h 4531307"/>
                    <a:gd name="connsiteX5565" fmla="*/ 1599619 w 3735018"/>
                    <a:gd name="connsiteY5565" fmla="*/ 1511939 h 4531307"/>
                    <a:gd name="connsiteX5566" fmla="*/ 1599619 w 3735018"/>
                    <a:gd name="connsiteY5566" fmla="*/ 1511939 h 4531307"/>
                    <a:gd name="connsiteX5567" fmla="*/ 1585604 w 3735018"/>
                    <a:gd name="connsiteY5567" fmla="*/ 1508166 h 4531307"/>
                    <a:gd name="connsiteX5568" fmla="*/ 1585604 w 3735018"/>
                    <a:gd name="connsiteY5568" fmla="*/ 1508166 h 4531307"/>
                    <a:gd name="connsiteX5569" fmla="*/ 1592792 w 3735018"/>
                    <a:gd name="connsiteY5569" fmla="*/ 1514095 h 4531307"/>
                    <a:gd name="connsiteX5570" fmla="*/ 1592792 w 3735018"/>
                    <a:gd name="connsiteY5570" fmla="*/ 1514095 h 4531307"/>
                    <a:gd name="connsiteX5571" fmla="*/ 1625132 w 3735018"/>
                    <a:gd name="connsiteY5571" fmla="*/ 1536195 h 4531307"/>
                    <a:gd name="connsiteX5572" fmla="*/ 1625132 w 3735018"/>
                    <a:gd name="connsiteY5572" fmla="*/ 1536195 h 4531307"/>
                    <a:gd name="connsiteX5573" fmla="*/ 1657473 w 3735018"/>
                    <a:gd name="connsiteY5573" fmla="*/ 1553802 h 4531307"/>
                    <a:gd name="connsiteX5574" fmla="*/ 1657473 w 3735018"/>
                    <a:gd name="connsiteY5574" fmla="*/ 1553802 h 4531307"/>
                    <a:gd name="connsiteX5575" fmla="*/ 1680112 w 3735018"/>
                    <a:gd name="connsiteY5575" fmla="*/ 1600517 h 4531307"/>
                    <a:gd name="connsiteX5576" fmla="*/ 1680112 w 3735018"/>
                    <a:gd name="connsiteY5576" fmla="*/ 1600517 h 4531307"/>
                    <a:gd name="connsiteX5577" fmla="*/ 1679573 w 3735018"/>
                    <a:gd name="connsiteY5577" fmla="*/ 1604111 h 4531307"/>
                    <a:gd name="connsiteX5578" fmla="*/ 1679573 w 3735018"/>
                    <a:gd name="connsiteY5578" fmla="*/ 1604111 h 4531307"/>
                    <a:gd name="connsiteX5579" fmla="*/ 1679034 w 3735018"/>
                    <a:gd name="connsiteY5579" fmla="*/ 1607165 h 4531307"/>
                    <a:gd name="connsiteX5580" fmla="*/ 1679034 w 3735018"/>
                    <a:gd name="connsiteY5580" fmla="*/ 1607165 h 4531307"/>
                    <a:gd name="connsiteX5581" fmla="*/ 1680472 w 3735018"/>
                    <a:gd name="connsiteY5581" fmla="*/ 1607884 h 4531307"/>
                    <a:gd name="connsiteX5582" fmla="*/ 1680472 w 3735018"/>
                    <a:gd name="connsiteY5582" fmla="*/ 1607884 h 4531307"/>
                    <a:gd name="connsiteX5583" fmla="*/ 1693767 w 3735018"/>
                    <a:gd name="connsiteY5583" fmla="*/ 1611657 h 4531307"/>
                    <a:gd name="connsiteX5584" fmla="*/ 1693767 w 3735018"/>
                    <a:gd name="connsiteY5584" fmla="*/ 1611657 h 4531307"/>
                    <a:gd name="connsiteX5585" fmla="*/ 1732756 w 3735018"/>
                    <a:gd name="connsiteY5585" fmla="*/ 1645076 h 4531307"/>
                    <a:gd name="connsiteX5586" fmla="*/ 1732756 w 3735018"/>
                    <a:gd name="connsiteY5586" fmla="*/ 1645076 h 4531307"/>
                    <a:gd name="connsiteX5587" fmla="*/ 1755035 w 3735018"/>
                    <a:gd name="connsiteY5587" fmla="*/ 1675800 h 4531307"/>
                    <a:gd name="connsiteX5588" fmla="*/ 1755035 w 3735018"/>
                    <a:gd name="connsiteY5588" fmla="*/ 1675800 h 4531307"/>
                    <a:gd name="connsiteX5589" fmla="*/ 1757191 w 3735018"/>
                    <a:gd name="connsiteY5589" fmla="*/ 1681010 h 4531307"/>
                    <a:gd name="connsiteX5590" fmla="*/ 1757191 w 3735018"/>
                    <a:gd name="connsiteY5590" fmla="*/ 1681010 h 4531307"/>
                    <a:gd name="connsiteX5591" fmla="*/ 1764737 w 3735018"/>
                    <a:gd name="connsiteY5591" fmla="*/ 1671128 h 4531307"/>
                    <a:gd name="connsiteX5592" fmla="*/ 1764737 w 3735018"/>
                    <a:gd name="connsiteY5592" fmla="*/ 1671128 h 4531307"/>
                    <a:gd name="connsiteX5593" fmla="*/ 1767253 w 3735018"/>
                    <a:gd name="connsiteY5593" fmla="*/ 1662145 h 4531307"/>
                    <a:gd name="connsiteX5594" fmla="*/ 1767253 w 3735018"/>
                    <a:gd name="connsiteY5594" fmla="*/ 1662145 h 4531307"/>
                    <a:gd name="connsiteX5595" fmla="*/ 1757011 w 3735018"/>
                    <a:gd name="connsiteY5595" fmla="*/ 1643459 h 4531307"/>
                    <a:gd name="connsiteX5596" fmla="*/ 1757011 w 3735018"/>
                    <a:gd name="connsiteY5596" fmla="*/ 1643459 h 4531307"/>
                    <a:gd name="connsiteX5597" fmla="*/ 1740841 w 3735018"/>
                    <a:gd name="connsiteY5597" fmla="*/ 1631061 h 4531307"/>
                    <a:gd name="connsiteX5598" fmla="*/ 1740841 w 3735018"/>
                    <a:gd name="connsiteY5598" fmla="*/ 1631061 h 4531307"/>
                    <a:gd name="connsiteX5599" fmla="*/ 1738505 w 3735018"/>
                    <a:gd name="connsiteY5599" fmla="*/ 1632678 h 4531307"/>
                    <a:gd name="connsiteX5600" fmla="*/ 1738505 w 3735018"/>
                    <a:gd name="connsiteY5600" fmla="*/ 1632678 h 4531307"/>
                    <a:gd name="connsiteX5601" fmla="*/ 1733654 w 3735018"/>
                    <a:gd name="connsiteY5601" fmla="*/ 1635374 h 4531307"/>
                    <a:gd name="connsiteX5602" fmla="*/ 1733654 w 3735018"/>
                    <a:gd name="connsiteY5602" fmla="*/ 1635374 h 4531307"/>
                    <a:gd name="connsiteX5603" fmla="*/ 1719640 w 3735018"/>
                    <a:gd name="connsiteY5603" fmla="*/ 1616328 h 4531307"/>
                    <a:gd name="connsiteX5604" fmla="*/ 1719640 w 3735018"/>
                    <a:gd name="connsiteY5604" fmla="*/ 1616328 h 4531307"/>
                    <a:gd name="connsiteX5605" fmla="*/ 1704368 w 3735018"/>
                    <a:gd name="connsiteY5605" fmla="*/ 1590635 h 4531307"/>
                    <a:gd name="connsiteX5606" fmla="*/ 1704368 w 3735018"/>
                    <a:gd name="connsiteY5606" fmla="*/ 1590635 h 4531307"/>
                    <a:gd name="connsiteX5607" fmla="*/ 1684963 w 3735018"/>
                    <a:gd name="connsiteY5607" fmla="*/ 1559732 h 4531307"/>
                    <a:gd name="connsiteX5608" fmla="*/ 1684963 w 3735018"/>
                    <a:gd name="connsiteY5608" fmla="*/ 1559732 h 4531307"/>
                    <a:gd name="connsiteX5609" fmla="*/ 1670769 w 3735018"/>
                    <a:gd name="connsiteY5609" fmla="*/ 1539429 h 4531307"/>
                    <a:gd name="connsiteX5610" fmla="*/ 1670769 w 3735018"/>
                    <a:gd name="connsiteY5610" fmla="*/ 1539429 h 4531307"/>
                    <a:gd name="connsiteX5611" fmla="*/ 1647591 w 3735018"/>
                    <a:gd name="connsiteY5611" fmla="*/ 1523079 h 4531307"/>
                    <a:gd name="connsiteX5612" fmla="*/ 1647591 w 3735018"/>
                    <a:gd name="connsiteY5612" fmla="*/ 1523079 h 4531307"/>
                    <a:gd name="connsiteX5613" fmla="*/ 1632140 w 3735018"/>
                    <a:gd name="connsiteY5613" fmla="*/ 1496308 h 4531307"/>
                    <a:gd name="connsiteX5614" fmla="*/ 1632140 w 3735018"/>
                    <a:gd name="connsiteY5614" fmla="*/ 1496308 h 4531307"/>
                    <a:gd name="connsiteX5615" fmla="*/ 1614712 w 3735018"/>
                    <a:gd name="connsiteY5615" fmla="*/ 1479778 h 4531307"/>
                    <a:gd name="connsiteX5616" fmla="*/ 1614712 w 3735018"/>
                    <a:gd name="connsiteY5616" fmla="*/ 1479778 h 4531307"/>
                    <a:gd name="connsiteX5617" fmla="*/ 1614173 w 3735018"/>
                    <a:gd name="connsiteY5617" fmla="*/ 1479778 h 4531307"/>
                    <a:gd name="connsiteX5618" fmla="*/ 1614173 w 3735018"/>
                    <a:gd name="connsiteY5618" fmla="*/ 1479778 h 4531307"/>
                    <a:gd name="connsiteX5619" fmla="*/ 1613454 w 3735018"/>
                    <a:gd name="connsiteY5619" fmla="*/ 1479957 h 4531307"/>
                    <a:gd name="connsiteX5620" fmla="*/ 1613095 w 3735018"/>
                    <a:gd name="connsiteY5620" fmla="*/ 1479778 h 4531307"/>
                    <a:gd name="connsiteX5621" fmla="*/ 1599260 w 3735018"/>
                    <a:gd name="connsiteY5621" fmla="*/ 1463428 h 4531307"/>
                    <a:gd name="connsiteX5622" fmla="*/ 1599260 w 3735018"/>
                    <a:gd name="connsiteY5622" fmla="*/ 1463428 h 4531307"/>
                    <a:gd name="connsiteX5623" fmla="*/ 1579675 w 3735018"/>
                    <a:gd name="connsiteY5623" fmla="*/ 1446538 h 4531307"/>
                    <a:gd name="connsiteX5624" fmla="*/ 1579675 w 3735018"/>
                    <a:gd name="connsiteY5624" fmla="*/ 1446538 h 4531307"/>
                    <a:gd name="connsiteX5625" fmla="*/ 1545178 w 3735018"/>
                    <a:gd name="connsiteY5625" fmla="*/ 1382755 h 4531307"/>
                    <a:gd name="connsiteX5626" fmla="*/ 1545178 w 3735018"/>
                    <a:gd name="connsiteY5626" fmla="*/ 1382755 h 4531307"/>
                    <a:gd name="connsiteX5627" fmla="*/ 1544639 w 3735018"/>
                    <a:gd name="connsiteY5627" fmla="*/ 1380419 h 4531307"/>
                    <a:gd name="connsiteX5628" fmla="*/ 1544639 w 3735018"/>
                    <a:gd name="connsiteY5628" fmla="*/ 1380419 h 4531307"/>
                    <a:gd name="connsiteX5629" fmla="*/ 1554342 w 3735018"/>
                    <a:gd name="connsiteY5629" fmla="*/ 1374490 h 4531307"/>
                    <a:gd name="connsiteX5630" fmla="*/ 1554342 w 3735018"/>
                    <a:gd name="connsiteY5630" fmla="*/ 1374490 h 4531307"/>
                    <a:gd name="connsiteX5631" fmla="*/ 1577699 w 3735018"/>
                    <a:gd name="connsiteY5631" fmla="*/ 1379341 h 4531307"/>
                    <a:gd name="connsiteX5632" fmla="*/ 1577699 w 3735018"/>
                    <a:gd name="connsiteY5632" fmla="*/ 1379341 h 4531307"/>
                    <a:gd name="connsiteX5633" fmla="*/ 1590995 w 3735018"/>
                    <a:gd name="connsiteY5633" fmla="*/ 1400183 h 4531307"/>
                    <a:gd name="connsiteX5634" fmla="*/ 1590995 w 3735018"/>
                    <a:gd name="connsiteY5634" fmla="*/ 1400183 h 4531307"/>
                    <a:gd name="connsiteX5635" fmla="*/ 1613095 w 3735018"/>
                    <a:gd name="connsiteY5635" fmla="*/ 1428032 h 4531307"/>
                    <a:gd name="connsiteX5636" fmla="*/ 1613095 w 3735018"/>
                    <a:gd name="connsiteY5636" fmla="*/ 1428032 h 4531307"/>
                    <a:gd name="connsiteX5637" fmla="*/ 1652622 w 3735018"/>
                    <a:gd name="connsiteY5637" fmla="*/ 1472950 h 4531307"/>
                    <a:gd name="connsiteX5638" fmla="*/ 1652622 w 3735018"/>
                    <a:gd name="connsiteY5638" fmla="*/ 1472950 h 4531307"/>
                    <a:gd name="connsiteX5639" fmla="*/ 1680292 w 3735018"/>
                    <a:gd name="connsiteY5639" fmla="*/ 1494511 h 4531307"/>
                    <a:gd name="connsiteX5640" fmla="*/ 1680292 w 3735018"/>
                    <a:gd name="connsiteY5640" fmla="*/ 1494511 h 4531307"/>
                    <a:gd name="connsiteX5641" fmla="*/ 1680831 w 3735018"/>
                    <a:gd name="connsiteY5641" fmla="*/ 1494511 h 4531307"/>
                    <a:gd name="connsiteX5642" fmla="*/ 1680831 w 3735018"/>
                    <a:gd name="connsiteY5642" fmla="*/ 1494511 h 4531307"/>
                    <a:gd name="connsiteX5643" fmla="*/ 1681011 w 3735018"/>
                    <a:gd name="connsiteY5643" fmla="*/ 1494511 h 4531307"/>
                    <a:gd name="connsiteX5644" fmla="*/ 1681011 w 3735018"/>
                    <a:gd name="connsiteY5644" fmla="*/ 1494511 h 4531307"/>
                    <a:gd name="connsiteX5645" fmla="*/ 1681011 w 3735018"/>
                    <a:gd name="connsiteY5645" fmla="*/ 1494511 h 4531307"/>
                    <a:gd name="connsiteX5646" fmla="*/ 1695025 w 3735018"/>
                    <a:gd name="connsiteY5646" fmla="*/ 1508885 h 4531307"/>
                    <a:gd name="connsiteX5647" fmla="*/ 1695025 w 3735018"/>
                    <a:gd name="connsiteY5647" fmla="*/ 1508885 h 4531307"/>
                    <a:gd name="connsiteX5648" fmla="*/ 1721976 w 3735018"/>
                    <a:gd name="connsiteY5648" fmla="*/ 1533320 h 4531307"/>
                    <a:gd name="connsiteX5649" fmla="*/ 1721976 w 3735018"/>
                    <a:gd name="connsiteY5649" fmla="*/ 1533320 h 4531307"/>
                    <a:gd name="connsiteX5650" fmla="*/ 1736349 w 3735018"/>
                    <a:gd name="connsiteY5650" fmla="*/ 1554701 h 4531307"/>
                    <a:gd name="connsiteX5651" fmla="*/ 1736349 w 3735018"/>
                    <a:gd name="connsiteY5651" fmla="*/ 1554701 h 4531307"/>
                    <a:gd name="connsiteX5652" fmla="*/ 1743357 w 3735018"/>
                    <a:gd name="connsiteY5652" fmla="*/ 1568715 h 4531307"/>
                    <a:gd name="connsiteX5653" fmla="*/ 1743357 w 3735018"/>
                    <a:gd name="connsiteY5653" fmla="*/ 1568715 h 4531307"/>
                    <a:gd name="connsiteX5654" fmla="*/ 1743896 w 3735018"/>
                    <a:gd name="connsiteY5654" fmla="*/ 1568895 h 4531307"/>
                    <a:gd name="connsiteX5655" fmla="*/ 1743896 w 3735018"/>
                    <a:gd name="connsiteY5655" fmla="*/ 1568895 h 4531307"/>
                    <a:gd name="connsiteX5656" fmla="*/ 1743896 w 3735018"/>
                    <a:gd name="connsiteY5656" fmla="*/ 1568895 h 4531307"/>
                    <a:gd name="connsiteX5657" fmla="*/ 1769589 w 3735018"/>
                    <a:gd name="connsiteY5657" fmla="*/ 1581113 h 4531307"/>
                    <a:gd name="connsiteX5658" fmla="*/ 1769589 w 3735018"/>
                    <a:gd name="connsiteY5658" fmla="*/ 1581113 h 4531307"/>
                    <a:gd name="connsiteX5659" fmla="*/ 1786298 w 3735018"/>
                    <a:gd name="connsiteY5659" fmla="*/ 1598002 h 4531307"/>
                    <a:gd name="connsiteX5660" fmla="*/ 1786298 w 3735018"/>
                    <a:gd name="connsiteY5660" fmla="*/ 1598002 h 4531307"/>
                    <a:gd name="connsiteX5661" fmla="*/ 1806781 w 3735018"/>
                    <a:gd name="connsiteY5661" fmla="*/ 1621179 h 4531307"/>
                    <a:gd name="connsiteX5662" fmla="*/ 1806781 w 3735018"/>
                    <a:gd name="connsiteY5662" fmla="*/ 1621179 h 4531307"/>
                    <a:gd name="connsiteX5663" fmla="*/ 1847925 w 3735018"/>
                    <a:gd name="connsiteY5663" fmla="*/ 1658372 h 4531307"/>
                    <a:gd name="connsiteX5664" fmla="*/ 1847925 w 3735018"/>
                    <a:gd name="connsiteY5664" fmla="*/ 1658372 h 4531307"/>
                    <a:gd name="connsiteX5665" fmla="*/ 1875056 w 3735018"/>
                    <a:gd name="connsiteY5665" fmla="*/ 1694126 h 4531307"/>
                    <a:gd name="connsiteX5666" fmla="*/ 1875056 w 3735018"/>
                    <a:gd name="connsiteY5666" fmla="*/ 1694126 h 4531307"/>
                    <a:gd name="connsiteX5667" fmla="*/ 1896257 w 3735018"/>
                    <a:gd name="connsiteY5667" fmla="*/ 1724311 h 4531307"/>
                    <a:gd name="connsiteX5668" fmla="*/ 1896257 w 3735018"/>
                    <a:gd name="connsiteY5668" fmla="*/ 1724311 h 4531307"/>
                    <a:gd name="connsiteX5669" fmla="*/ 1897515 w 3735018"/>
                    <a:gd name="connsiteY5669" fmla="*/ 1730061 h 4531307"/>
                    <a:gd name="connsiteX5670" fmla="*/ 1897515 w 3735018"/>
                    <a:gd name="connsiteY5670" fmla="*/ 1730061 h 4531307"/>
                    <a:gd name="connsiteX5671" fmla="*/ 1892484 w 3735018"/>
                    <a:gd name="connsiteY5671" fmla="*/ 1744794 h 4531307"/>
                    <a:gd name="connsiteX5672" fmla="*/ 1892484 w 3735018"/>
                    <a:gd name="connsiteY5672" fmla="*/ 1744794 h 4531307"/>
                    <a:gd name="connsiteX5673" fmla="*/ 1892484 w 3735018"/>
                    <a:gd name="connsiteY5673" fmla="*/ 1745153 h 4531307"/>
                    <a:gd name="connsiteX5674" fmla="*/ 1892304 w 3735018"/>
                    <a:gd name="connsiteY5674" fmla="*/ 1745872 h 4531307"/>
                    <a:gd name="connsiteX5675" fmla="*/ 1892304 w 3735018"/>
                    <a:gd name="connsiteY5675" fmla="*/ 1746950 h 4531307"/>
                    <a:gd name="connsiteX5676" fmla="*/ 1892304 w 3735018"/>
                    <a:gd name="connsiteY5676" fmla="*/ 1746950 h 4531307"/>
                    <a:gd name="connsiteX5677" fmla="*/ 1911529 w 3735018"/>
                    <a:gd name="connsiteY5677" fmla="*/ 1785939 h 4531307"/>
                    <a:gd name="connsiteX5678" fmla="*/ 1911529 w 3735018"/>
                    <a:gd name="connsiteY5678" fmla="*/ 1785939 h 4531307"/>
                    <a:gd name="connsiteX5679" fmla="*/ 1955010 w 3735018"/>
                    <a:gd name="connsiteY5679" fmla="*/ 1812350 h 4531307"/>
                    <a:gd name="connsiteX5680" fmla="*/ 1955010 w 3735018"/>
                    <a:gd name="connsiteY5680" fmla="*/ 1812350 h 4531307"/>
                    <a:gd name="connsiteX5681" fmla="*/ 1993460 w 3735018"/>
                    <a:gd name="connsiteY5681" fmla="*/ 1834270 h 4531307"/>
                    <a:gd name="connsiteX5682" fmla="*/ 1993460 w 3735018"/>
                    <a:gd name="connsiteY5682" fmla="*/ 1834270 h 4531307"/>
                    <a:gd name="connsiteX5683" fmla="*/ 2018434 w 3735018"/>
                    <a:gd name="connsiteY5683" fmla="*/ 1852058 h 4531307"/>
                    <a:gd name="connsiteX5684" fmla="*/ 2018434 w 3735018"/>
                    <a:gd name="connsiteY5684" fmla="*/ 1852058 h 4531307"/>
                    <a:gd name="connsiteX5685" fmla="*/ 2084913 w 3735018"/>
                    <a:gd name="connsiteY5685" fmla="*/ 1883321 h 4531307"/>
                    <a:gd name="connsiteX5686" fmla="*/ 2084913 w 3735018"/>
                    <a:gd name="connsiteY5686" fmla="*/ 1883321 h 4531307"/>
                    <a:gd name="connsiteX5687" fmla="*/ 2141330 w 3735018"/>
                    <a:gd name="connsiteY5687" fmla="*/ 1905780 h 4531307"/>
                    <a:gd name="connsiteX5688" fmla="*/ 2141330 w 3735018"/>
                    <a:gd name="connsiteY5688" fmla="*/ 1905780 h 4531307"/>
                    <a:gd name="connsiteX5689" fmla="*/ 2150673 w 3735018"/>
                    <a:gd name="connsiteY5689" fmla="*/ 1906858 h 4531307"/>
                    <a:gd name="connsiteX5690" fmla="*/ 2150673 w 3735018"/>
                    <a:gd name="connsiteY5690" fmla="*/ 1906858 h 4531307"/>
                    <a:gd name="connsiteX5691" fmla="*/ 2180498 w 3735018"/>
                    <a:gd name="connsiteY5691" fmla="*/ 1888531 h 4531307"/>
                    <a:gd name="connsiteX5692" fmla="*/ 2180498 w 3735018"/>
                    <a:gd name="connsiteY5692" fmla="*/ 1888531 h 4531307"/>
                    <a:gd name="connsiteX5693" fmla="*/ 2191099 w 3735018"/>
                    <a:gd name="connsiteY5693" fmla="*/ 1879368 h 4531307"/>
                    <a:gd name="connsiteX5694" fmla="*/ 2191099 w 3735018"/>
                    <a:gd name="connsiteY5694" fmla="*/ 1879368 h 4531307"/>
                    <a:gd name="connsiteX5695" fmla="*/ 2199543 w 3735018"/>
                    <a:gd name="connsiteY5695" fmla="*/ 1884399 h 4531307"/>
                    <a:gd name="connsiteX5696" fmla="*/ 2199543 w 3735018"/>
                    <a:gd name="connsiteY5696" fmla="*/ 1884399 h 4531307"/>
                    <a:gd name="connsiteX5697" fmla="*/ 2209066 w 3735018"/>
                    <a:gd name="connsiteY5697" fmla="*/ 1889609 h 4531307"/>
                    <a:gd name="connsiteX5698" fmla="*/ 2209066 w 3735018"/>
                    <a:gd name="connsiteY5698" fmla="*/ 1889609 h 4531307"/>
                    <a:gd name="connsiteX5699" fmla="*/ 2209785 w 3735018"/>
                    <a:gd name="connsiteY5699" fmla="*/ 1889609 h 4531307"/>
                    <a:gd name="connsiteX5700" fmla="*/ 2209785 w 3735018"/>
                    <a:gd name="connsiteY5700" fmla="*/ 1889609 h 4531307"/>
                    <a:gd name="connsiteX5701" fmla="*/ 2234400 w 3735018"/>
                    <a:gd name="connsiteY5701" fmla="*/ 1912428 h 4531307"/>
                    <a:gd name="connsiteX5702" fmla="*/ 2234400 w 3735018"/>
                    <a:gd name="connsiteY5702" fmla="*/ 1912428 h 4531307"/>
                    <a:gd name="connsiteX5703" fmla="*/ 2273209 w 3735018"/>
                    <a:gd name="connsiteY5703" fmla="*/ 1947284 h 4531307"/>
                    <a:gd name="connsiteX5704" fmla="*/ 2273209 w 3735018"/>
                    <a:gd name="connsiteY5704" fmla="*/ 1947284 h 4531307"/>
                    <a:gd name="connsiteX5705" fmla="*/ 2302136 w 3735018"/>
                    <a:gd name="connsiteY5705" fmla="*/ 1966509 h 4531307"/>
                    <a:gd name="connsiteX5706" fmla="*/ 2302136 w 3735018"/>
                    <a:gd name="connsiteY5706" fmla="*/ 1966509 h 4531307"/>
                    <a:gd name="connsiteX5707" fmla="*/ 2343281 w 3735018"/>
                    <a:gd name="connsiteY5707" fmla="*/ 1979805 h 4531307"/>
                    <a:gd name="connsiteX5708" fmla="*/ 2343281 w 3735018"/>
                    <a:gd name="connsiteY5708" fmla="*/ 1979805 h 4531307"/>
                    <a:gd name="connsiteX5709" fmla="*/ 2364662 w 3735018"/>
                    <a:gd name="connsiteY5709" fmla="*/ 1991483 h 4531307"/>
                    <a:gd name="connsiteX5710" fmla="*/ 2364662 w 3735018"/>
                    <a:gd name="connsiteY5710" fmla="*/ 1991483 h 4531307"/>
                    <a:gd name="connsiteX5711" fmla="*/ 2370052 w 3735018"/>
                    <a:gd name="connsiteY5711" fmla="*/ 1995256 h 4531307"/>
                    <a:gd name="connsiteX5712" fmla="*/ 2370052 w 3735018"/>
                    <a:gd name="connsiteY5712" fmla="*/ 1995256 h 4531307"/>
                    <a:gd name="connsiteX5713" fmla="*/ 2386582 w 3735018"/>
                    <a:gd name="connsiteY5713" fmla="*/ 1990405 h 4531307"/>
                    <a:gd name="connsiteX5714" fmla="*/ 2386582 w 3735018"/>
                    <a:gd name="connsiteY5714" fmla="*/ 1990405 h 4531307"/>
                    <a:gd name="connsiteX5715" fmla="*/ 2395565 w 3735018"/>
                    <a:gd name="connsiteY5715" fmla="*/ 1987710 h 4531307"/>
                    <a:gd name="connsiteX5716" fmla="*/ 2395565 w 3735018"/>
                    <a:gd name="connsiteY5716" fmla="*/ 1987710 h 4531307"/>
                    <a:gd name="connsiteX5717" fmla="*/ 2399877 w 3735018"/>
                    <a:gd name="connsiteY5717" fmla="*/ 1992022 h 4531307"/>
                    <a:gd name="connsiteX5718" fmla="*/ 2399877 w 3735018"/>
                    <a:gd name="connsiteY5718" fmla="*/ 1992022 h 4531307"/>
                    <a:gd name="connsiteX5719" fmla="*/ 2397901 w 3735018"/>
                    <a:gd name="connsiteY5719" fmla="*/ 2002982 h 4531307"/>
                    <a:gd name="connsiteX5720" fmla="*/ 2397901 w 3735018"/>
                    <a:gd name="connsiteY5720" fmla="*/ 2002982 h 4531307"/>
                    <a:gd name="connsiteX5721" fmla="*/ 2417126 w 3735018"/>
                    <a:gd name="connsiteY5721" fmla="*/ 2025621 h 4531307"/>
                    <a:gd name="connsiteX5722" fmla="*/ 2417126 w 3735018"/>
                    <a:gd name="connsiteY5722" fmla="*/ 2025621 h 4531307"/>
                    <a:gd name="connsiteX5723" fmla="*/ 2453959 w 3735018"/>
                    <a:gd name="connsiteY5723" fmla="*/ 2061196 h 4531307"/>
                    <a:gd name="connsiteX5724" fmla="*/ 2453959 w 3735018"/>
                    <a:gd name="connsiteY5724" fmla="*/ 2061196 h 4531307"/>
                    <a:gd name="connsiteX5725" fmla="*/ 2462583 w 3735018"/>
                    <a:gd name="connsiteY5725" fmla="*/ 2092818 h 4531307"/>
                    <a:gd name="connsiteX5726" fmla="*/ 2462583 w 3735018"/>
                    <a:gd name="connsiteY5726" fmla="*/ 2092818 h 4531307"/>
                    <a:gd name="connsiteX5727" fmla="*/ 2479652 w 3735018"/>
                    <a:gd name="connsiteY5727" fmla="*/ 2116535 h 4531307"/>
                    <a:gd name="connsiteX5728" fmla="*/ 2479652 w 3735018"/>
                    <a:gd name="connsiteY5728" fmla="*/ 2116535 h 4531307"/>
                    <a:gd name="connsiteX5729" fmla="*/ 2480371 w 3735018"/>
                    <a:gd name="connsiteY5729" fmla="*/ 2116715 h 4531307"/>
                    <a:gd name="connsiteX5730" fmla="*/ 2480371 w 3735018"/>
                    <a:gd name="connsiteY5730" fmla="*/ 2116715 h 4531307"/>
                    <a:gd name="connsiteX5731" fmla="*/ 2478574 w 3735018"/>
                    <a:gd name="connsiteY5731" fmla="*/ 2107372 h 4531307"/>
                    <a:gd name="connsiteX5732" fmla="*/ 2478574 w 3735018"/>
                    <a:gd name="connsiteY5732" fmla="*/ 2107372 h 4531307"/>
                    <a:gd name="connsiteX5733" fmla="*/ 2478754 w 3735018"/>
                    <a:gd name="connsiteY5733" fmla="*/ 2105216 h 4531307"/>
                    <a:gd name="connsiteX5734" fmla="*/ 2478754 w 3735018"/>
                    <a:gd name="connsiteY5734" fmla="*/ 2105216 h 4531307"/>
                    <a:gd name="connsiteX5735" fmla="*/ 2482706 w 3735018"/>
                    <a:gd name="connsiteY5735" fmla="*/ 2100724 h 4531307"/>
                    <a:gd name="connsiteX5736" fmla="*/ 2482706 w 3735018"/>
                    <a:gd name="connsiteY5736" fmla="*/ 2100724 h 4531307"/>
                    <a:gd name="connsiteX5737" fmla="*/ 2501752 w 3735018"/>
                    <a:gd name="connsiteY5737" fmla="*/ 2121206 h 4531307"/>
                    <a:gd name="connsiteX5738" fmla="*/ 2501752 w 3735018"/>
                    <a:gd name="connsiteY5738" fmla="*/ 2121206 h 4531307"/>
                    <a:gd name="connsiteX5739" fmla="*/ 2523312 w 3735018"/>
                    <a:gd name="connsiteY5739" fmla="*/ 2152469 h 4531307"/>
                    <a:gd name="connsiteX5740" fmla="*/ 2523312 w 3735018"/>
                    <a:gd name="connsiteY5740" fmla="*/ 2152469 h 4531307"/>
                    <a:gd name="connsiteX5741" fmla="*/ 2532295 w 3735018"/>
                    <a:gd name="connsiteY5741" fmla="*/ 2172054 h 4531307"/>
                    <a:gd name="connsiteX5742" fmla="*/ 2532295 w 3735018"/>
                    <a:gd name="connsiteY5742" fmla="*/ 2172054 h 4531307"/>
                    <a:gd name="connsiteX5743" fmla="*/ 2559606 w 3735018"/>
                    <a:gd name="connsiteY5743" fmla="*/ 2177264 h 4531307"/>
                    <a:gd name="connsiteX5744" fmla="*/ 2559606 w 3735018"/>
                    <a:gd name="connsiteY5744" fmla="*/ 2177264 h 4531307"/>
                    <a:gd name="connsiteX5745" fmla="*/ 2585119 w 3735018"/>
                    <a:gd name="connsiteY5745" fmla="*/ 2191638 h 4531307"/>
                    <a:gd name="connsiteX5746" fmla="*/ 2585119 w 3735018"/>
                    <a:gd name="connsiteY5746" fmla="*/ 2191638 h 4531307"/>
                    <a:gd name="connsiteX5747" fmla="*/ 2606500 w 3735018"/>
                    <a:gd name="connsiteY5747" fmla="*/ 2213198 h 4531307"/>
                    <a:gd name="connsiteX5748" fmla="*/ 2606500 w 3735018"/>
                    <a:gd name="connsiteY5748" fmla="*/ 2213198 h 4531307"/>
                    <a:gd name="connsiteX5749" fmla="*/ 2609195 w 3735018"/>
                    <a:gd name="connsiteY5749" fmla="*/ 2217151 h 4531307"/>
                    <a:gd name="connsiteX5750" fmla="*/ 2609195 w 3735018"/>
                    <a:gd name="connsiteY5750" fmla="*/ 2217151 h 4531307"/>
                    <a:gd name="connsiteX5751" fmla="*/ 2618538 w 3735018"/>
                    <a:gd name="connsiteY5751" fmla="*/ 2212120 h 4531307"/>
                    <a:gd name="connsiteX5752" fmla="*/ 2618538 w 3735018"/>
                    <a:gd name="connsiteY5752" fmla="*/ 2212120 h 4531307"/>
                    <a:gd name="connsiteX5753" fmla="*/ 2621413 w 3735018"/>
                    <a:gd name="connsiteY5753" fmla="*/ 2206551 h 4531307"/>
                    <a:gd name="connsiteX5754" fmla="*/ 2621413 w 3735018"/>
                    <a:gd name="connsiteY5754" fmla="*/ 2206551 h 4531307"/>
                    <a:gd name="connsiteX5755" fmla="*/ 2612609 w 3735018"/>
                    <a:gd name="connsiteY5755" fmla="*/ 2187685 h 4531307"/>
                    <a:gd name="connsiteX5756" fmla="*/ 2612609 w 3735018"/>
                    <a:gd name="connsiteY5756" fmla="*/ 2187685 h 4531307"/>
                    <a:gd name="connsiteX5757" fmla="*/ 2607938 w 3735018"/>
                    <a:gd name="connsiteY5757" fmla="*/ 2176365 h 4531307"/>
                    <a:gd name="connsiteX5758" fmla="*/ 2607938 w 3735018"/>
                    <a:gd name="connsiteY5758" fmla="*/ 2176365 h 4531307"/>
                    <a:gd name="connsiteX5759" fmla="*/ 2615843 w 3735018"/>
                    <a:gd name="connsiteY5759" fmla="*/ 2165585 h 4531307"/>
                    <a:gd name="connsiteX5760" fmla="*/ 2615843 w 3735018"/>
                    <a:gd name="connsiteY5760" fmla="*/ 2165585 h 4531307"/>
                    <a:gd name="connsiteX5761" fmla="*/ 2625545 w 3735018"/>
                    <a:gd name="connsiteY5761" fmla="*/ 2145282 h 4531307"/>
                    <a:gd name="connsiteX5762" fmla="*/ 2625545 w 3735018"/>
                    <a:gd name="connsiteY5762" fmla="*/ 2145282 h 4531307"/>
                    <a:gd name="connsiteX5763" fmla="*/ 2632912 w 3735018"/>
                    <a:gd name="connsiteY5763" fmla="*/ 2140791 h 4531307"/>
                    <a:gd name="connsiteX5764" fmla="*/ 2632912 w 3735018"/>
                    <a:gd name="connsiteY5764" fmla="*/ 2140791 h 4531307"/>
                    <a:gd name="connsiteX5765" fmla="*/ 2658605 w 3735018"/>
                    <a:gd name="connsiteY5765" fmla="*/ 2156422 h 4531307"/>
                    <a:gd name="connsiteX5766" fmla="*/ 2658605 w 3735018"/>
                    <a:gd name="connsiteY5766" fmla="*/ 2156422 h 4531307"/>
                    <a:gd name="connsiteX5767" fmla="*/ 2667588 w 3735018"/>
                    <a:gd name="connsiteY5767" fmla="*/ 2164507 h 4531307"/>
                    <a:gd name="connsiteX5768" fmla="*/ 2667588 w 3735018"/>
                    <a:gd name="connsiteY5768" fmla="*/ 2164507 h 4531307"/>
                    <a:gd name="connsiteX5769" fmla="*/ 2665971 w 3735018"/>
                    <a:gd name="connsiteY5769" fmla="*/ 2168640 h 4531307"/>
                    <a:gd name="connsiteX5770" fmla="*/ 2665971 w 3735018"/>
                    <a:gd name="connsiteY5770" fmla="*/ 2168640 h 4531307"/>
                    <a:gd name="connsiteX5771" fmla="*/ 2664534 w 3735018"/>
                    <a:gd name="connsiteY5771" fmla="*/ 2173311 h 4531307"/>
                    <a:gd name="connsiteX5772" fmla="*/ 2664534 w 3735018"/>
                    <a:gd name="connsiteY5772" fmla="*/ 2173311 h 4531307"/>
                    <a:gd name="connsiteX5773" fmla="*/ 2669924 w 3735018"/>
                    <a:gd name="connsiteY5773" fmla="*/ 2183732 h 4531307"/>
                    <a:gd name="connsiteX5774" fmla="*/ 2669924 w 3735018"/>
                    <a:gd name="connsiteY5774" fmla="*/ 2183732 h 4531307"/>
                    <a:gd name="connsiteX5775" fmla="*/ 2688430 w 3735018"/>
                    <a:gd name="connsiteY5775" fmla="*/ 2230087 h 4531307"/>
                    <a:gd name="connsiteX5776" fmla="*/ 2688430 w 3735018"/>
                    <a:gd name="connsiteY5776" fmla="*/ 2230087 h 4531307"/>
                    <a:gd name="connsiteX5777" fmla="*/ 2698133 w 3735018"/>
                    <a:gd name="connsiteY5777" fmla="*/ 2264225 h 4531307"/>
                    <a:gd name="connsiteX5778" fmla="*/ 2698133 w 3735018"/>
                    <a:gd name="connsiteY5778" fmla="*/ 2264225 h 4531307"/>
                    <a:gd name="connsiteX5779" fmla="*/ 2698313 w 3735018"/>
                    <a:gd name="connsiteY5779" fmla="*/ 2265662 h 4531307"/>
                    <a:gd name="connsiteX5780" fmla="*/ 2698133 w 3735018"/>
                    <a:gd name="connsiteY5780" fmla="*/ 2265842 h 4531307"/>
                    <a:gd name="connsiteX5781" fmla="*/ 2695438 w 3735018"/>
                    <a:gd name="connsiteY5781" fmla="*/ 2280755 h 4531307"/>
                    <a:gd name="connsiteX5782" fmla="*/ 2695438 w 3735018"/>
                    <a:gd name="connsiteY5782" fmla="*/ 2280755 h 4531307"/>
                    <a:gd name="connsiteX5783" fmla="*/ 2696875 w 3735018"/>
                    <a:gd name="connsiteY5783" fmla="*/ 2287582 h 4531307"/>
                    <a:gd name="connsiteX5784" fmla="*/ 2696875 w 3735018"/>
                    <a:gd name="connsiteY5784" fmla="*/ 2287582 h 4531307"/>
                    <a:gd name="connsiteX5785" fmla="*/ 2701547 w 3735018"/>
                    <a:gd name="connsiteY5785" fmla="*/ 2320822 h 4531307"/>
                    <a:gd name="connsiteX5786" fmla="*/ 2701547 w 3735018"/>
                    <a:gd name="connsiteY5786" fmla="*/ 2320822 h 4531307"/>
                    <a:gd name="connsiteX5787" fmla="*/ 2701008 w 3735018"/>
                    <a:gd name="connsiteY5787" fmla="*/ 2328727 h 4531307"/>
                    <a:gd name="connsiteX5788" fmla="*/ 2701008 w 3735018"/>
                    <a:gd name="connsiteY5788" fmla="*/ 2328727 h 4531307"/>
                    <a:gd name="connsiteX5789" fmla="*/ 2700828 w 3735018"/>
                    <a:gd name="connsiteY5789" fmla="*/ 2330524 h 4531307"/>
                    <a:gd name="connsiteX5790" fmla="*/ 2700828 w 3735018"/>
                    <a:gd name="connsiteY5790" fmla="*/ 2330524 h 4531307"/>
                    <a:gd name="connsiteX5791" fmla="*/ 2707655 w 3735018"/>
                    <a:gd name="connsiteY5791" fmla="*/ 2349749 h 4531307"/>
                    <a:gd name="connsiteX5792" fmla="*/ 2707655 w 3735018"/>
                    <a:gd name="connsiteY5792" fmla="*/ 2349749 h 4531307"/>
                    <a:gd name="connsiteX5793" fmla="*/ 2708913 w 3735018"/>
                    <a:gd name="connsiteY5793" fmla="*/ 2359272 h 4531307"/>
                    <a:gd name="connsiteX5794" fmla="*/ 2708913 w 3735018"/>
                    <a:gd name="connsiteY5794" fmla="*/ 2359272 h 4531307"/>
                    <a:gd name="connsiteX5795" fmla="*/ 2702625 w 3735018"/>
                    <a:gd name="connsiteY5795" fmla="*/ 2402932 h 4531307"/>
                    <a:gd name="connsiteX5796" fmla="*/ 2702625 w 3735018"/>
                    <a:gd name="connsiteY5796" fmla="*/ 2402932 h 4531307"/>
                    <a:gd name="connsiteX5797" fmla="*/ 2696157 w 3735018"/>
                    <a:gd name="connsiteY5797" fmla="*/ 2408681 h 4531307"/>
                    <a:gd name="connsiteX5798" fmla="*/ 2696157 w 3735018"/>
                    <a:gd name="connsiteY5798" fmla="*/ 2408681 h 4531307"/>
                    <a:gd name="connsiteX5799" fmla="*/ 2682861 w 3735018"/>
                    <a:gd name="connsiteY5799" fmla="*/ 2406346 h 4531307"/>
                    <a:gd name="connsiteX5800" fmla="*/ 2682861 w 3735018"/>
                    <a:gd name="connsiteY5800" fmla="*/ 2406346 h 4531307"/>
                    <a:gd name="connsiteX5801" fmla="*/ 2679267 w 3735018"/>
                    <a:gd name="connsiteY5801" fmla="*/ 2407244 h 4531307"/>
                    <a:gd name="connsiteX5802" fmla="*/ 2679267 w 3735018"/>
                    <a:gd name="connsiteY5802" fmla="*/ 2407244 h 4531307"/>
                    <a:gd name="connsiteX5803" fmla="*/ 2671002 w 3735018"/>
                    <a:gd name="connsiteY5803" fmla="*/ 2437429 h 4531307"/>
                    <a:gd name="connsiteX5804" fmla="*/ 2671002 w 3735018"/>
                    <a:gd name="connsiteY5804" fmla="*/ 2437429 h 4531307"/>
                    <a:gd name="connsiteX5805" fmla="*/ 2656269 w 3735018"/>
                    <a:gd name="connsiteY5805" fmla="*/ 2452881 h 4531307"/>
                    <a:gd name="connsiteX5806" fmla="*/ 2656269 w 3735018"/>
                    <a:gd name="connsiteY5806" fmla="*/ 2452881 h 4531307"/>
                    <a:gd name="connsiteX5807" fmla="*/ 2644770 w 3735018"/>
                    <a:gd name="connsiteY5807" fmla="*/ 2469770 h 4531307"/>
                    <a:gd name="connsiteX5808" fmla="*/ 2644770 w 3735018"/>
                    <a:gd name="connsiteY5808" fmla="*/ 2469770 h 4531307"/>
                    <a:gd name="connsiteX5809" fmla="*/ 2644770 w 3735018"/>
                    <a:gd name="connsiteY5809" fmla="*/ 2469770 h 4531307"/>
                    <a:gd name="connsiteX5810" fmla="*/ 2644770 w 3735018"/>
                    <a:gd name="connsiteY5810" fmla="*/ 2470489 h 4531307"/>
                    <a:gd name="connsiteX5811" fmla="*/ 2644770 w 3735018"/>
                    <a:gd name="connsiteY5811" fmla="*/ 2472465 h 4531307"/>
                    <a:gd name="connsiteX5812" fmla="*/ 2644770 w 3735018"/>
                    <a:gd name="connsiteY5812" fmla="*/ 2472465 h 4531307"/>
                    <a:gd name="connsiteX5813" fmla="*/ 2639200 w 3735018"/>
                    <a:gd name="connsiteY5813" fmla="*/ 2497080 h 4531307"/>
                    <a:gd name="connsiteX5814" fmla="*/ 2639200 w 3735018"/>
                    <a:gd name="connsiteY5814" fmla="*/ 2497080 h 4531307"/>
                    <a:gd name="connsiteX5815" fmla="*/ 2631475 w 3735018"/>
                    <a:gd name="connsiteY5815" fmla="*/ 2536788 h 4531307"/>
                    <a:gd name="connsiteX5816" fmla="*/ 2631475 w 3735018"/>
                    <a:gd name="connsiteY5816" fmla="*/ 2536788 h 4531307"/>
                    <a:gd name="connsiteX5817" fmla="*/ 2626623 w 3735018"/>
                    <a:gd name="connsiteY5817" fmla="*/ 2571823 h 4531307"/>
                    <a:gd name="connsiteX5818" fmla="*/ 2626623 w 3735018"/>
                    <a:gd name="connsiteY5818" fmla="*/ 2571823 h 4531307"/>
                    <a:gd name="connsiteX5819" fmla="*/ 2623389 w 3735018"/>
                    <a:gd name="connsiteY5819" fmla="*/ 2588353 h 4531307"/>
                    <a:gd name="connsiteX5820" fmla="*/ 2623389 w 3735018"/>
                    <a:gd name="connsiteY5820" fmla="*/ 2588353 h 4531307"/>
                    <a:gd name="connsiteX5821" fmla="*/ 2625366 w 3735018"/>
                    <a:gd name="connsiteY5821" fmla="*/ 2596079 h 4531307"/>
                    <a:gd name="connsiteX5822" fmla="*/ 2625366 w 3735018"/>
                    <a:gd name="connsiteY5822" fmla="*/ 2596079 h 4531307"/>
                    <a:gd name="connsiteX5823" fmla="*/ 2628780 w 3735018"/>
                    <a:gd name="connsiteY5823" fmla="*/ 2600751 h 4531307"/>
                    <a:gd name="connsiteX5824" fmla="*/ 2628780 w 3735018"/>
                    <a:gd name="connsiteY5824" fmla="*/ 2600751 h 4531307"/>
                    <a:gd name="connsiteX5825" fmla="*/ 2640278 w 3735018"/>
                    <a:gd name="connsiteY5825" fmla="*/ 2595720 h 4531307"/>
                    <a:gd name="connsiteX5826" fmla="*/ 2640278 w 3735018"/>
                    <a:gd name="connsiteY5826" fmla="*/ 2595720 h 4531307"/>
                    <a:gd name="connsiteX5827" fmla="*/ 2646926 w 3735018"/>
                    <a:gd name="connsiteY5827" fmla="*/ 2593564 h 4531307"/>
                    <a:gd name="connsiteX5828" fmla="*/ 2646926 w 3735018"/>
                    <a:gd name="connsiteY5828" fmla="*/ 2593564 h 4531307"/>
                    <a:gd name="connsiteX5829" fmla="*/ 2651778 w 3735018"/>
                    <a:gd name="connsiteY5829" fmla="*/ 2598594 h 4531307"/>
                    <a:gd name="connsiteX5830" fmla="*/ 2651778 w 3735018"/>
                    <a:gd name="connsiteY5830" fmla="*/ 2598594 h 4531307"/>
                    <a:gd name="connsiteX5831" fmla="*/ 2649442 w 3735018"/>
                    <a:gd name="connsiteY5831" fmla="*/ 2606500 h 4531307"/>
                    <a:gd name="connsiteX5832" fmla="*/ 2649442 w 3735018"/>
                    <a:gd name="connsiteY5832" fmla="*/ 2606500 h 4531307"/>
                    <a:gd name="connsiteX5833" fmla="*/ 2636505 w 3735018"/>
                    <a:gd name="connsiteY5833" fmla="*/ 2629318 h 4531307"/>
                    <a:gd name="connsiteX5834" fmla="*/ 2636505 w 3735018"/>
                    <a:gd name="connsiteY5834" fmla="*/ 2629318 h 4531307"/>
                    <a:gd name="connsiteX5835" fmla="*/ 2606141 w 3735018"/>
                    <a:gd name="connsiteY5835" fmla="*/ 2685196 h 4531307"/>
                    <a:gd name="connsiteX5836" fmla="*/ 2606141 w 3735018"/>
                    <a:gd name="connsiteY5836" fmla="*/ 2685196 h 4531307"/>
                    <a:gd name="connsiteX5837" fmla="*/ 2605422 w 3735018"/>
                    <a:gd name="connsiteY5837" fmla="*/ 2690048 h 4531307"/>
                    <a:gd name="connsiteX5838" fmla="*/ 2605422 w 3735018"/>
                    <a:gd name="connsiteY5838" fmla="*/ 2690048 h 4531307"/>
                    <a:gd name="connsiteX5839" fmla="*/ 2616562 w 3735018"/>
                    <a:gd name="connsiteY5839" fmla="*/ 2717537 h 4531307"/>
                    <a:gd name="connsiteX5840" fmla="*/ 2616562 w 3735018"/>
                    <a:gd name="connsiteY5840" fmla="*/ 2717537 h 4531307"/>
                    <a:gd name="connsiteX5841" fmla="*/ 2619796 w 3735018"/>
                    <a:gd name="connsiteY5841" fmla="*/ 2727419 h 4531307"/>
                    <a:gd name="connsiteX5842" fmla="*/ 2619796 w 3735018"/>
                    <a:gd name="connsiteY5842" fmla="*/ 2727419 h 4531307"/>
                    <a:gd name="connsiteX5843" fmla="*/ 2614406 w 3735018"/>
                    <a:gd name="connsiteY5843" fmla="*/ 2733528 h 4531307"/>
                    <a:gd name="connsiteX5844" fmla="*/ 2614406 w 3735018"/>
                    <a:gd name="connsiteY5844" fmla="*/ 2733528 h 4531307"/>
                    <a:gd name="connsiteX5845" fmla="*/ 2613148 w 3735018"/>
                    <a:gd name="connsiteY5845" fmla="*/ 2733348 h 4531307"/>
                    <a:gd name="connsiteX5846" fmla="*/ 2613148 w 3735018"/>
                    <a:gd name="connsiteY5846" fmla="*/ 2733348 h 4531307"/>
                    <a:gd name="connsiteX5847" fmla="*/ 2607758 w 3735018"/>
                    <a:gd name="connsiteY5847" fmla="*/ 2740895 h 4531307"/>
                    <a:gd name="connsiteX5848" fmla="*/ 2607758 w 3735018"/>
                    <a:gd name="connsiteY5848" fmla="*/ 2740895 h 4531307"/>
                    <a:gd name="connsiteX5849" fmla="*/ 2607578 w 3735018"/>
                    <a:gd name="connsiteY5849" fmla="*/ 2741793 h 4531307"/>
                    <a:gd name="connsiteX5850" fmla="*/ 2607578 w 3735018"/>
                    <a:gd name="connsiteY5850" fmla="*/ 2741793 h 4531307"/>
                    <a:gd name="connsiteX5851" fmla="*/ 2620155 w 3735018"/>
                    <a:gd name="connsiteY5851" fmla="*/ 2750058 h 4531307"/>
                    <a:gd name="connsiteX5852" fmla="*/ 2620155 w 3735018"/>
                    <a:gd name="connsiteY5852" fmla="*/ 2750058 h 4531307"/>
                    <a:gd name="connsiteX5853" fmla="*/ 2642075 w 3735018"/>
                    <a:gd name="connsiteY5853" fmla="*/ 2772337 h 4531307"/>
                    <a:gd name="connsiteX5854" fmla="*/ 2642075 w 3735018"/>
                    <a:gd name="connsiteY5854" fmla="*/ 2772337 h 4531307"/>
                    <a:gd name="connsiteX5855" fmla="*/ 2646926 w 3735018"/>
                    <a:gd name="connsiteY5855" fmla="*/ 2793359 h 4531307"/>
                    <a:gd name="connsiteX5856" fmla="*/ 2646926 w 3735018"/>
                    <a:gd name="connsiteY5856" fmla="*/ 2793359 h 4531307"/>
                    <a:gd name="connsiteX5857" fmla="*/ 2644770 w 3735018"/>
                    <a:gd name="connsiteY5857" fmla="*/ 2803600 h 4531307"/>
                    <a:gd name="connsiteX5858" fmla="*/ 2644770 w 3735018"/>
                    <a:gd name="connsiteY5858" fmla="*/ 2803600 h 4531307"/>
                    <a:gd name="connsiteX5859" fmla="*/ 2644051 w 3735018"/>
                    <a:gd name="connsiteY5859" fmla="*/ 2806475 h 4531307"/>
                    <a:gd name="connsiteX5860" fmla="*/ 2644051 w 3735018"/>
                    <a:gd name="connsiteY5860" fmla="*/ 2806475 h 4531307"/>
                    <a:gd name="connsiteX5861" fmla="*/ 2654113 w 3735018"/>
                    <a:gd name="connsiteY5861" fmla="*/ 2823724 h 4531307"/>
                    <a:gd name="connsiteX5862" fmla="*/ 2654113 w 3735018"/>
                    <a:gd name="connsiteY5862" fmla="*/ 2823724 h 4531307"/>
                    <a:gd name="connsiteX5863" fmla="*/ 2658605 w 3735018"/>
                    <a:gd name="connsiteY5863" fmla="*/ 2866485 h 4531307"/>
                    <a:gd name="connsiteX5864" fmla="*/ 2658605 w 3735018"/>
                    <a:gd name="connsiteY5864" fmla="*/ 2866485 h 4531307"/>
                    <a:gd name="connsiteX5865" fmla="*/ 2658605 w 3735018"/>
                    <a:gd name="connsiteY5865" fmla="*/ 2878883 h 4531307"/>
                    <a:gd name="connsiteX5866" fmla="*/ 2658605 w 3735018"/>
                    <a:gd name="connsiteY5866" fmla="*/ 2878883 h 4531307"/>
                    <a:gd name="connsiteX5867" fmla="*/ 2658785 w 3735018"/>
                    <a:gd name="connsiteY5867" fmla="*/ 2879242 h 4531307"/>
                    <a:gd name="connsiteX5868" fmla="*/ 2658605 w 3735018"/>
                    <a:gd name="connsiteY5868" fmla="*/ 2879961 h 4531307"/>
                    <a:gd name="connsiteX5869" fmla="*/ 2658425 w 3735018"/>
                    <a:gd name="connsiteY5869" fmla="*/ 2882656 h 4531307"/>
                    <a:gd name="connsiteX5870" fmla="*/ 2658425 w 3735018"/>
                    <a:gd name="connsiteY5870" fmla="*/ 2882656 h 4531307"/>
                    <a:gd name="connsiteX5871" fmla="*/ 2667768 w 3735018"/>
                    <a:gd name="connsiteY5871" fmla="*/ 2911583 h 4531307"/>
                    <a:gd name="connsiteX5872" fmla="*/ 2667768 w 3735018"/>
                    <a:gd name="connsiteY5872" fmla="*/ 2911583 h 4531307"/>
                    <a:gd name="connsiteX5873" fmla="*/ 2672260 w 3735018"/>
                    <a:gd name="connsiteY5873" fmla="*/ 2928831 h 4531307"/>
                    <a:gd name="connsiteX5874" fmla="*/ 2672260 w 3735018"/>
                    <a:gd name="connsiteY5874" fmla="*/ 2928831 h 4531307"/>
                    <a:gd name="connsiteX5875" fmla="*/ 2669385 w 3735018"/>
                    <a:gd name="connsiteY5875" fmla="*/ 2946439 h 4531307"/>
                    <a:gd name="connsiteX5876" fmla="*/ 2669385 w 3735018"/>
                    <a:gd name="connsiteY5876" fmla="*/ 2946439 h 4531307"/>
                    <a:gd name="connsiteX5877" fmla="*/ 2669026 w 3735018"/>
                    <a:gd name="connsiteY5877" fmla="*/ 2950033 h 4531307"/>
                    <a:gd name="connsiteX5878" fmla="*/ 2669026 w 3735018"/>
                    <a:gd name="connsiteY5878" fmla="*/ 2950033 h 4531307"/>
                    <a:gd name="connsiteX5879" fmla="*/ 2682681 w 3735018"/>
                    <a:gd name="connsiteY5879" fmla="*/ 3004833 h 4531307"/>
                    <a:gd name="connsiteX5880" fmla="*/ 2682681 w 3735018"/>
                    <a:gd name="connsiteY5880" fmla="*/ 3004833 h 4531307"/>
                    <a:gd name="connsiteX5881" fmla="*/ 2685017 w 3735018"/>
                    <a:gd name="connsiteY5881" fmla="*/ 3022441 h 4531307"/>
                    <a:gd name="connsiteX5882" fmla="*/ 2685017 w 3735018"/>
                    <a:gd name="connsiteY5882" fmla="*/ 3022441 h 4531307"/>
                    <a:gd name="connsiteX5883" fmla="*/ 2677291 w 3735018"/>
                    <a:gd name="connsiteY5883" fmla="*/ 3055860 h 4531307"/>
                    <a:gd name="connsiteX5884" fmla="*/ 2677291 w 3735018"/>
                    <a:gd name="connsiteY5884" fmla="*/ 3055860 h 4531307"/>
                    <a:gd name="connsiteX5885" fmla="*/ 2676393 w 3735018"/>
                    <a:gd name="connsiteY5885" fmla="*/ 3060351 h 4531307"/>
                    <a:gd name="connsiteX5886" fmla="*/ 2676393 w 3735018"/>
                    <a:gd name="connsiteY5886" fmla="*/ 3060351 h 4531307"/>
                    <a:gd name="connsiteX5887" fmla="*/ 2693102 w 3735018"/>
                    <a:gd name="connsiteY5887" fmla="*/ 3103832 h 4531307"/>
                    <a:gd name="connsiteX5888" fmla="*/ 2693102 w 3735018"/>
                    <a:gd name="connsiteY5888" fmla="*/ 3103832 h 4531307"/>
                    <a:gd name="connsiteX5889" fmla="*/ 2713764 w 3735018"/>
                    <a:gd name="connsiteY5889" fmla="*/ 3137790 h 4531307"/>
                    <a:gd name="connsiteX5890" fmla="*/ 2713764 w 3735018"/>
                    <a:gd name="connsiteY5890" fmla="*/ 3137790 h 4531307"/>
                    <a:gd name="connsiteX5891" fmla="*/ 2743231 w 3735018"/>
                    <a:gd name="connsiteY5891" fmla="*/ 3175162 h 4531307"/>
                    <a:gd name="connsiteX5892" fmla="*/ 2743231 w 3735018"/>
                    <a:gd name="connsiteY5892" fmla="*/ 3175162 h 4531307"/>
                    <a:gd name="connsiteX5893" fmla="*/ 2775571 w 3735018"/>
                    <a:gd name="connsiteY5893" fmla="*/ 3235531 h 4531307"/>
                    <a:gd name="connsiteX5894" fmla="*/ 2775571 w 3735018"/>
                    <a:gd name="connsiteY5894" fmla="*/ 3235531 h 4531307"/>
                    <a:gd name="connsiteX5895" fmla="*/ 2778805 w 3735018"/>
                    <a:gd name="connsiteY5895" fmla="*/ 3254756 h 4531307"/>
                    <a:gd name="connsiteX5896" fmla="*/ 2778805 w 3735018"/>
                    <a:gd name="connsiteY5896" fmla="*/ 3254756 h 4531307"/>
                    <a:gd name="connsiteX5897" fmla="*/ 2775930 w 3735018"/>
                    <a:gd name="connsiteY5897" fmla="*/ 3277036 h 4531307"/>
                    <a:gd name="connsiteX5898" fmla="*/ 2775930 w 3735018"/>
                    <a:gd name="connsiteY5898" fmla="*/ 3277036 h 4531307"/>
                    <a:gd name="connsiteX5899" fmla="*/ 2728857 w 3735018"/>
                    <a:gd name="connsiteY5899" fmla="*/ 3418617 h 4531307"/>
                    <a:gd name="connsiteX5900" fmla="*/ 2728857 w 3735018"/>
                    <a:gd name="connsiteY5900" fmla="*/ 3418617 h 4531307"/>
                    <a:gd name="connsiteX5901" fmla="*/ 2711428 w 3735018"/>
                    <a:gd name="connsiteY5901" fmla="*/ 3439818 h 4531307"/>
                    <a:gd name="connsiteX5902" fmla="*/ 2711428 w 3735018"/>
                    <a:gd name="connsiteY5902" fmla="*/ 3439818 h 4531307"/>
                    <a:gd name="connsiteX5903" fmla="*/ 2707476 w 3735018"/>
                    <a:gd name="connsiteY5903" fmla="*/ 3442334 h 4531307"/>
                    <a:gd name="connsiteX5904" fmla="*/ 2707476 w 3735018"/>
                    <a:gd name="connsiteY5904" fmla="*/ 3442334 h 4531307"/>
                    <a:gd name="connsiteX5905" fmla="*/ 2710530 w 3735018"/>
                    <a:gd name="connsiteY5905" fmla="*/ 3451317 h 4531307"/>
                    <a:gd name="connsiteX5906" fmla="*/ 2710530 w 3735018"/>
                    <a:gd name="connsiteY5906" fmla="*/ 3451317 h 4531307"/>
                    <a:gd name="connsiteX5907" fmla="*/ 2711428 w 3735018"/>
                    <a:gd name="connsiteY5907" fmla="*/ 3456348 h 4531307"/>
                    <a:gd name="connsiteX5908" fmla="*/ 2711428 w 3735018"/>
                    <a:gd name="connsiteY5908" fmla="*/ 3456348 h 4531307"/>
                    <a:gd name="connsiteX5909" fmla="*/ 2698492 w 3735018"/>
                    <a:gd name="connsiteY5909" fmla="*/ 3480065 h 4531307"/>
                    <a:gd name="connsiteX5910" fmla="*/ 2698492 w 3735018"/>
                    <a:gd name="connsiteY5910" fmla="*/ 3480065 h 4531307"/>
                    <a:gd name="connsiteX5911" fmla="*/ 2679627 w 3735018"/>
                    <a:gd name="connsiteY5911" fmla="*/ 3531091 h 4531307"/>
                    <a:gd name="connsiteX5912" fmla="*/ 2679627 w 3735018"/>
                    <a:gd name="connsiteY5912" fmla="*/ 3531091 h 4531307"/>
                    <a:gd name="connsiteX5913" fmla="*/ 2658246 w 3735018"/>
                    <a:gd name="connsiteY5913" fmla="*/ 3579244 h 4531307"/>
                    <a:gd name="connsiteX5914" fmla="*/ 2658246 w 3735018"/>
                    <a:gd name="connsiteY5914" fmla="*/ 3579244 h 4531307"/>
                    <a:gd name="connsiteX5915" fmla="*/ 2618538 w 3735018"/>
                    <a:gd name="connsiteY5915" fmla="*/ 3638355 h 4531307"/>
                    <a:gd name="connsiteX5916" fmla="*/ 2618538 w 3735018"/>
                    <a:gd name="connsiteY5916" fmla="*/ 3638355 h 4531307"/>
                    <a:gd name="connsiteX5917" fmla="*/ 2604883 w 3735018"/>
                    <a:gd name="connsiteY5917" fmla="*/ 3674111 h 4531307"/>
                    <a:gd name="connsiteX5918" fmla="*/ 2604883 w 3735018"/>
                    <a:gd name="connsiteY5918" fmla="*/ 3674111 h 4531307"/>
                    <a:gd name="connsiteX5919" fmla="*/ 2604883 w 3735018"/>
                    <a:gd name="connsiteY5919" fmla="*/ 3674111 h 4531307"/>
                    <a:gd name="connsiteX5920" fmla="*/ 2604524 w 3735018"/>
                    <a:gd name="connsiteY5920" fmla="*/ 3677524 h 4531307"/>
                    <a:gd name="connsiteX5921" fmla="*/ 2604524 w 3735018"/>
                    <a:gd name="connsiteY5921" fmla="*/ 3677524 h 4531307"/>
                    <a:gd name="connsiteX5922" fmla="*/ 2604524 w 3735018"/>
                    <a:gd name="connsiteY5922" fmla="*/ 3677884 h 4531307"/>
                    <a:gd name="connsiteX5923" fmla="*/ 2604524 w 3735018"/>
                    <a:gd name="connsiteY5923" fmla="*/ 3677884 h 4531307"/>
                    <a:gd name="connsiteX5924" fmla="*/ 2585119 w 3735018"/>
                    <a:gd name="connsiteY5924" fmla="*/ 3704115 h 4531307"/>
                    <a:gd name="connsiteX5925" fmla="*/ 2585119 w 3735018"/>
                    <a:gd name="connsiteY5925" fmla="*/ 3704115 h 4531307"/>
                    <a:gd name="connsiteX5926" fmla="*/ 2584940 w 3735018"/>
                    <a:gd name="connsiteY5926" fmla="*/ 3704654 h 4531307"/>
                    <a:gd name="connsiteX5927" fmla="*/ 2584940 w 3735018"/>
                    <a:gd name="connsiteY5927" fmla="*/ 3704654 h 4531307"/>
                    <a:gd name="connsiteX5928" fmla="*/ 2583323 w 3735018"/>
                    <a:gd name="connsiteY5928" fmla="*/ 3707350 h 4531307"/>
                    <a:gd name="connsiteX5929" fmla="*/ 2583323 w 3735018"/>
                    <a:gd name="connsiteY5929" fmla="*/ 3707350 h 4531307"/>
                    <a:gd name="connsiteX5930" fmla="*/ 2579010 w 3735018"/>
                    <a:gd name="connsiteY5930" fmla="*/ 3716873 h 4531307"/>
                    <a:gd name="connsiteX5931" fmla="*/ 2579010 w 3735018"/>
                    <a:gd name="connsiteY5931" fmla="*/ 3716873 h 4531307"/>
                    <a:gd name="connsiteX5932" fmla="*/ 2567512 w 3735018"/>
                    <a:gd name="connsiteY5932" fmla="*/ 3745799 h 4531307"/>
                    <a:gd name="connsiteX5933" fmla="*/ 2567512 w 3735018"/>
                    <a:gd name="connsiteY5933" fmla="*/ 3745799 h 4531307"/>
                    <a:gd name="connsiteX5934" fmla="*/ 2548466 w 3735018"/>
                    <a:gd name="connsiteY5934" fmla="*/ 3796107 h 4531307"/>
                    <a:gd name="connsiteX5935" fmla="*/ 2548466 w 3735018"/>
                    <a:gd name="connsiteY5935" fmla="*/ 3796107 h 4531307"/>
                    <a:gd name="connsiteX5936" fmla="*/ 2514328 w 3735018"/>
                    <a:gd name="connsiteY5936" fmla="*/ 3842643 h 4531307"/>
                    <a:gd name="connsiteX5937" fmla="*/ 2514328 w 3735018"/>
                    <a:gd name="connsiteY5937" fmla="*/ 3842643 h 4531307"/>
                    <a:gd name="connsiteX5938" fmla="*/ 2489354 w 3735018"/>
                    <a:gd name="connsiteY5938" fmla="*/ 3883608 h 4531307"/>
                    <a:gd name="connsiteX5939" fmla="*/ 2489354 w 3735018"/>
                    <a:gd name="connsiteY5939" fmla="*/ 3883608 h 4531307"/>
                    <a:gd name="connsiteX5940" fmla="*/ 2456295 w 3735018"/>
                    <a:gd name="connsiteY5940" fmla="*/ 3924034 h 4531307"/>
                    <a:gd name="connsiteX5941" fmla="*/ 2456295 w 3735018"/>
                    <a:gd name="connsiteY5941" fmla="*/ 3924034 h 4531307"/>
                    <a:gd name="connsiteX5942" fmla="*/ 2424672 w 3735018"/>
                    <a:gd name="connsiteY5942" fmla="*/ 3955477 h 4531307"/>
                    <a:gd name="connsiteX5943" fmla="*/ 2424672 w 3735018"/>
                    <a:gd name="connsiteY5943" fmla="*/ 3955477 h 4531307"/>
                    <a:gd name="connsiteX5944" fmla="*/ 2396284 w 3735018"/>
                    <a:gd name="connsiteY5944" fmla="*/ 4019440 h 4531307"/>
                    <a:gd name="connsiteX5945" fmla="*/ 2396284 w 3735018"/>
                    <a:gd name="connsiteY5945" fmla="*/ 4019440 h 4531307"/>
                    <a:gd name="connsiteX5946" fmla="*/ 2374005 w 3735018"/>
                    <a:gd name="connsiteY5946" fmla="*/ 4049984 h 4531307"/>
                    <a:gd name="connsiteX5947" fmla="*/ 2374005 w 3735018"/>
                    <a:gd name="connsiteY5947" fmla="*/ 4049984 h 4531307"/>
                    <a:gd name="connsiteX5948" fmla="*/ 2346515 w 3735018"/>
                    <a:gd name="connsiteY5948" fmla="*/ 4101729 h 4531307"/>
                    <a:gd name="connsiteX5949" fmla="*/ 2346515 w 3735018"/>
                    <a:gd name="connsiteY5949" fmla="*/ 4101729 h 4531307"/>
                    <a:gd name="connsiteX5950" fmla="*/ 2345437 w 3735018"/>
                    <a:gd name="connsiteY5950" fmla="*/ 4105323 h 4531307"/>
                    <a:gd name="connsiteX5951" fmla="*/ 2345437 w 3735018"/>
                    <a:gd name="connsiteY5951" fmla="*/ 4105323 h 4531307"/>
                    <a:gd name="connsiteX5952" fmla="*/ 2350288 w 3735018"/>
                    <a:gd name="connsiteY5952" fmla="*/ 4108557 h 4531307"/>
                    <a:gd name="connsiteX5953" fmla="*/ 2350288 w 3735018"/>
                    <a:gd name="connsiteY5953" fmla="*/ 4108557 h 4531307"/>
                    <a:gd name="connsiteX5954" fmla="*/ 2358373 w 3735018"/>
                    <a:gd name="connsiteY5954" fmla="*/ 4106940 h 4531307"/>
                    <a:gd name="connsiteX5955" fmla="*/ 2358373 w 3735018"/>
                    <a:gd name="connsiteY5955" fmla="*/ 4106940 h 4531307"/>
                    <a:gd name="connsiteX5956" fmla="*/ 2363045 w 3735018"/>
                    <a:gd name="connsiteY5956" fmla="*/ 4107299 h 4531307"/>
                    <a:gd name="connsiteX5957" fmla="*/ 2363045 w 3735018"/>
                    <a:gd name="connsiteY5957" fmla="*/ 4107299 h 4531307"/>
                    <a:gd name="connsiteX5958" fmla="*/ 2368974 w 3735018"/>
                    <a:gd name="connsiteY5958" fmla="*/ 4112330 h 4531307"/>
                    <a:gd name="connsiteX5959" fmla="*/ 2368974 w 3735018"/>
                    <a:gd name="connsiteY5959" fmla="*/ 4112330 h 4531307"/>
                    <a:gd name="connsiteX5960" fmla="*/ 2360709 w 3735018"/>
                    <a:gd name="connsiteY5960" fmla="*/ 4121673 h 4531307"/>
                    <a:gd name="connsiteX5961" fmla="*/ 2360709 w 3735018"/>
                    <a:gd name="connsiteY5961" fmla="*/ 4121673 h 4531307"/>
                    <a:gd name="connsiteX5962" fmla="*/ 2357295 w 3735018"/>
                    <a:gd name="connsiteY5962" fmla="*/ 4129219 h 4531307"/>
                    <a:gd name="connsiteX5963" fmla="*/ 2357295 w 3735018"/>
                    <a:gd name="connsiteY5963" fmla="*/ 4129219 h 4531307"/>
                    <a:gd name="connsiteX5964" fmla="*/ 2340586 w 3735018"/>
                    <a:gd name="connsiteY5964" fmla="*/ 4147905 h 4531307"/>
                    <a:gd name="connsiteX5965" fmla="*/ 2340586 w 3735018"/>
                    <a:gd name="connsiteY5965" fmla="*/ 4147905 h 4531307"/>
                    <a:gd name="connsiteX5966" fmla="*/ 2311838 w 3735018"/>
                    <a:gd name="connsiteY5966" fmla="*/ 4191745 h 4531307"/>
                    <a:gd name="connsiteX5967" fmla="*/ 2311838 w 3735018"/>
                    <a:gd name="connsiteY5967" fmla="*/ 4191745 h 4531307"/>
                    <a:gd name="connsiteX5968" fmla="*/ 2308963 w 3735018"/>
                    <a:gd name="connsiteY5968" fmla="*/ 4196057 h 4531307"/>
                    <a:gd name="connsiteX5969" fmla="*/ 2308963 w 3735018"/>
                    <a:gd name="connsiteY5969" fmla="*/ 4196057 h 4531307"/>
                    <a:gd name="connsiteX5970" fmla="*/ 2316689 w 3735018"/>
                    <a:gd name="connsiteY5970" fmla="*/ 4210431 h 4531307"/>
                    <a:gd name="connsiteX5971" fmla="*/ 2316689 w 3735018"/>
                    <a:gd name="connsiteY5971" fmla="*/ 4210431 h 4531307"/>
                    <a:gd name="connsiteX5972" fmla="*/ 2317049 w 3735018"/>
                    <a:gd name="connsiteY5972" fmla="*/ 4213845 h 4531307"/>
                    <a:gd name="connsiteX5973" fmla="*/ 2317049 w 3735018"/>
                    <a:gd name="connsiteY5973" fmla="*/ 4213845 h 4531307"/>
                    <a:gd name="connsiteX5974" fmla="*/ 2293691 w 3735018"/>
                    <a:gd name="connsiteY5974" fmla="*/ 4228219 h 4531307"/>
                    <a:gd name="connsiteX5975" fmla="*/ 2293691 w 3735018"/>
                    <a:gd name="connsiteY5975" fmla="*/ 4228219 h 4531307"/>
                    <a:gd name="connsiteX5976" fmla="*/ 2269436 w 3735018"/>
                    <a:gd name="connsiteY5976" fmla="*/ 4243850 h 4531307"/>
                    <a:gd name="connsiteX5977" fmla="*/ 2269436 w 3735018"/>
                    <a:gd name="connsiteY5977" fmla="*/ 4243850 h 4531307"/>
                    <a:gd name="connsiteX5978" fmla="*/ 2259554 w 3735018"/>
                    <a:gd name="connsiteY5978" fmla="*/ 4254810 h 4531307"/>
                    <a:gd name="connsiteX5979" fmla="*/ 2259554 w 3735018"/>
                    <a:gd name="connsiteY5979" fmla="*/ 4254810 h 4531307"/>
                    <a:gd name="connsiteX5980" fmla="*/ 2259554 w 3735018"/>
                    <a:gd name="connsiteY5980" fmla="*/ 4256607 h 4531307"/>
                    <a:gd name="connsiteX5981" fmla="*/ 2259554 w 3735018"/>
                    <a:gd name="connsiteY5981" fmla="*/ 4256607 h 4531307"/>
                    <a:gd name="connsiteX5982" fmla="*/ 2258835 w 3735018"/>
                    <a:gd name="connsiteY5982" fmla="*/ 4261997 h 4531307"/>
                    <a:gd name="connsiteX5983" fmla="*/ 2258835 w 3735018"/>
                    <a:gd name="connsiteY5983" fmla="*/ 4261997 h 4531307"/>
                    <a:gd name="connsiteX5984" fmla="*/ 2244281 w 3735018"/>
                    <a:gd name="connsiteY5984" fmla="*/ 4277089 h 4531307"/>
                    <a:gd name="connsiteX5985" fmla="*/ 2244281 w 3735018"/>
                    <a:gd name="connsiteY5985" fmla="*/ 4277089 h 4531307"/>
                    <a:gd name="connsiteX5986" fmla="*/ 2238712 w 3735018"/>
                    <a:gd name="connsiteY5986" fmla="*/ 4275293 h 4531307"/>
                    <a:gd name="connsiteX5987" fmla="*/ 2238712 w 3735018"/>
                    <a:gd name="connsiteY5987" fmla="*/ 4275293 h 4531307"/>
                    <a:gd name="connsiteX5988" fmla="*/ 2236197 w 3735018"/>
                    <a:gd name="connsiteY5988" fmla="*/ 4269543 h 4531307"/>
                    <a:gd name="connsiteX5989" fmla="*/ 2236197 w 3735018"/>
                    <a:gd name="connsiteY5989" fmla="*/ 4269543 h 4531307"/>
                    <a:gd name="connsiteX5990" fmla="*/ 2244820 w 3735018"/>
                    <a:gd name="connsiteY5990" fmla="*/ 4252475 h 4531307"/>
                    <a:gd name="connsiteX5991" fmla="*/ 2244820 w 3735018"/>
                    <a:gd name="connsiteY5991" fmla="*/ 4252475 h 4531307"/>
                    <a:gd name="connsiteX5992" fmla="*/ 2245539 w 3735018"/>
                    <a:gd name="connsiteY5992" fmla="*/ 4249420 h 4531307"/>
                    <a:gd name="connsiteX5993" fmla="*/ 2245539 w 3735018"/>
                    <a:gd name="connsiteY5993" fmla="*/ 4249420 h 4531307"/>
                    <a:gd name="connsiteX5994" fmla="*/ 2235119 w 3735018"/>
                    <a:gd name="connsiteY5994" fmla="*/ 4242772 h 4531307"/>
                    <a:gd name="connsiteX5995" fmla="*/ 2235119 w 3735018"/>
                    <a:gd name="connsiteY5995" fmla="*/ 4242772 h 4531307"/>
                    <a:gd name="connsiteX5996" fmla="*/ 2231705 w 3735018"/>
                    <a:gd name="connsiteY5996" fmla="*/ 4246006 h 4531307"/>
                    <a:gd name="connsiteX5997" fmla="*/ 2231705 w 3735018"/>
                    <a:gd name="connsiteY5997" fmla="*/ 4246006 h 4531307"/>
                    <a:gd name="connsiteX5998" fmla="*/ 2229189 w 3735018"/>
                    <a:gd name="connsiteY5998" fmla="*/ 4257864 h 4531307"/>
                    <a:gd name="connsiteX5999" fmla="*/ 2229189 w 3735018"/>
                    <a:gd name="connsiteY5999" fmla="*/ 4257864 h 4531307"/>
                    <a:gd name="connsiteX6000" fmla="*/ 2201520 w 3735018"/>
                    <a:gd name="connsiteY6000" fmla="*/ 4272598 h 4531307"/>
                    <a:gd name="connsiteX6001" fmla="*/ 2201520 w 3735018"/>
                    <a:gd name="connsiteY6001" fmla="*/ 4272598 h 4531307"/>
                    <a:gd name="connsiteX6002" fmla="*/ 2199364 w 3735018"/>
                    <a:gd name="connsiteY6002" fmla="*/ 4276191 h 4531307"/>
                    <a:gd name="connsiteX6003" fmla="*/ 2199364 w 3735018"/>
                    <a:gd name="connsiteY6003" fmla="*/ 4276191 h 4531307"/>
                    <a:gd name="connsiteX6004" fmla="*/ 2200981 w 3735018"/>
                    <a:gd name="connsiteY6004" fmla="*/ 4276371 h 4531307"/>
                    <a:gd name="connsiteX6005" fmla="*/ 2200981 w 3735018"/>
                    <a:gd name="connsiteY6005" fmla="*/ 4276371 h 4531307"/>
                    <a:gd name="connsiteX6006" fmla="*/ 2211582 w 3735018"/>
                    <a:gd name="connsiteY6006" fmla="*/ 4272598 h 4531307"/>
                    <a:gd name="connsiteX6007" fmla="*/ 2211582 w 3735018"/>
                    <a:gd name="connsiteY6007" fmla="*/ 4272598 h 4531307"/>
                    <a:gd name="connsiteX6008" fmla="*/ 2219487 w 3735018"/>
                    <a:gd name="connsiteY6008" fmla="*/ 4270082 h 4531307"/>
                    <a:gd name="connsiteX6009" fmla="*/ 2219487 w 3735018"/>
                    <a:gd name="connsiteY6009" fmla="*/ 4270082 h 4531307"/>
                    <a:gd name="connsiteX6010" fmla="*/ 2231345 w 3735018"/>
                    <a:gd name="connsiteY6010" fmla="*/ 4288948 h 4531307"/>
                    <a:gd name="connsiteX6011" fmla="*/ 2231345 w 3735018"/>
                    <a:gd name="connsiteY6011" fmla="*/ 4288948 h 4531307"/>
                    <a:gd name="connsiteX6012" fmla="*/ 2231525 w 3735018"/>
                    <a:gd name="connsiteY6012" fmla="*/ 4291463 h 4531307"/>
                    <a:gd name="connsiteX6013" fmla="*/ 2231525 w 3735018"/>
                    <a:gd name="connsiteY6013" fmla="*/ 4291463 h 4531307"/>
                    <a:gd name="connsiteX6014" fmla="*/ 2218768 w 3735018"/>
                    <a:gd name="connsiteY6014" fmla="*/ 4305657 h 4531307"/>
                    <a:gd name="connsiteX6015" fmla="*/ 2218768 w 3735018"/>
                    <a:gd name="connsiteY6015" fmla="*/ 4305657 h 4531307"/>
                    <a:gd name="connsiteX6016" fmla="*/ 2216073 w 3735018"/>
                    <a:gd name="connsiteY6016" fmla="*/ 4310508 h 4531307"/>
                    <a:gd name="connsiteX6017" fmla="*/ 2216073 w 3735018"/>
                    <a:gd name="connsiteY6017" fmla="*/ 4310508 h 4531307"/>
                    <a:gd name="connsiteX6018" fmla="*/ 2218948 w 3735018"/>
                    <a:gd name="connsiteY6018" fmla="*/ 4315360 h 4531307"/>
                    <a:gd name="connsiteX6019" fmla="*/ 2218948 w 3735018"/>
                    <a:gd name="connsiteY6019" fmla="*/ 4315360 h 4531307"/>
                    <a:gd name="connsiteX6020" fmla="*/ 2222900 w 3735018"/>
                    <a:gd name="connsiteY6020" fmla="*/ 4322726 h 4531307"/>
                    <a:gd name="connsiteX6021" fmla="*/ 2222900 w 3735018"/>
                    <a:gd name="connsiteY6021" fmla="*/ 4322726 h 4531307"/>
                    <a:gd name="connsiteX6022" fmla="*/ 2216073 w 3735018"/>
                    <a:gd name="connsiteY6022" fmla="*/ 4332428 h 4531307"/>
                    <a:gd name="connsiteX6023" fmla="*/ 2216073 w 3735018"/>
                    <a:gd name="connsiteY6023" fmla="*/ 4332428 h 4531307"/>
                    <a:gd name="connsiteX6024" fmla="*/ 2210683 w 3735018"/>
                    <a:gd name="connsiteY6024" fmla="*/ 4334584 h 4531307"/>
                    <a:gd name="connsiteX6025" fmla="*/ 2210683 w 3735018"/>
                    <a:gd name="connsiteY6025" fmla="*/ 4334584 h 4531307"/>
                    <a:gd name="connsiteX6026" fmla="*/ 2196489 w 3735018"/>
                    <a:gd name="connsiteY6026" fmla="*/ 4326319 h 4531307"/>
                    <a:gd name="connsiteX6027" fmla="*/ 2196489 w 3735018"/>
                    <a:gd name="connsiteY6027" fmla="*/ 4326319 h 4531307"/>
                    <a:gd name="connsiteX6028" fmla="*/ 2195770 w 3735018"/>
                    <a:gd name="connsiteY6028" fmla="*/ 4326140 h 4531307"/>
                    <a:gd name="connsiteX6029" fmla="*/ 2195770 w 3735018"/>
                    <a:gd name="connsiteY6029" fmla="*/ 4326140 h 4531307"/>
                    <a:gd name="connsiteX6030" fmla="*/ 2195591 w 3735018"/>
                    <a:gd name="connsiteY6030" fmla="*/ 4328296 h 4531307"/>
                    <a:gd name="connsiteX6031" fmla="*/ 2195591 w 3735018"/>
                    <a:gd name="connsiteY6031" fmla="*/ 4328296 h 4531307"/>
                    <a:gd name="connsiteX6032" fmla="*/ 2195591 w 3735018"/>
                    <a:gd name="connsiteY6032" fmla="*/ 4331350 h 4531307"/>
                    <a:gd name="connsiteX6033" fmla="*/ 2195591 w 3735018"/>
                    <a:gd name="connsiteY6033" fmla="*/ 4331350 h 4531307"/>
                    <a:gd name="connsiteX6034" fmla="*/ 2192896 w 3735018"/>
                    <a:gd name="connsiteY6034" fmla="*/ 4345365 h 4531307"/>
                    <a:gd name="connsiteX6035" fmla="*/ 2192896 w 3735018"/>
                    <a:gd name="connsiteY6035" fmla="*/ 4345365 h 4531307"/>
                    <a:gd name="connsiteX6036" fmla="*/ 2190919 w 3735018"/>
                    <a:gd name="connsiteY6036" fmla="*/ 4352192 h 4531307"/>
                    <a:gd name="connsiteX6037" fmla="*/ 2190919 w 3735018"/>
                    <a:gd name="connsiteY6037" fmla="*/ 4352192 h 4531307"/>
                    <a:gd name="connsiteX6038" fmla="*/ 2191638 w 3735018"/>
                    <a:gd name="connsiteY6038" fmla="*/ 4360278 h 4531307"/>
                    <a:gd name="connsiteX6039" fmla="*/ 2191638 w 3735018"/>
                    <a:gd name="connsiteY6039" fmla="*/ 4360278 h 4531307"/>
                    <a:gd name="connsiteX6040" fmla="*/ 2186068 w 3735018"/>
                    <a:gd name="connsiteY6040" fmla="*/ 4373753 h 4531307"/>
                    <a:gd name="connsiteX6041" fmla="*/ 2186068 w 3735018"/>
                    <a:gd name="connsiteY6041" fmla="*/ 4373753 h 4531307"/>
                    <a:gd name="connsiteX6042" fmla="*/ 2164867 w 3735018"/>
                    <a:gd name="connsiteY6042" fmla="*/ 4391181 h 4531307"/>
                    <a:gd name="connsiteX6043" fmla="*/ 2164867 w 3735018"/>
                    <a:gd name="connsiteY6043" fmla="*/ 4391181 h 4531307"/>
                    <a:gd name="connsiteX6044" fmla="*/ 2157680 w 3735018"/>
                    <a:gd name="connsiteY6044" fmla="*/ 4406274 h 4531307"/>
                    <a:gd name="connsiteX6045" fmla="*/ 2157680 w 3735018"/>
                    <a:gd name="connsiteY6045" fmla="*/ 4406274 h 4531307"/>
                    <a:gd name="connsiteX6046" fmla="*/ 2157680 w 3735018"/>
                    <a:gd name="connsiteY6046" fmla="*/ 4410406 h 4531307"/>
                    <a:gd name="connsiteX6047" fmla="*/ 2157680 w 3735018"/>
                    <a:gd name="connsiteY6047" fmla="*/ 4410406 h 4531307"/>
                    <a:gd name="connsiteX6048" fmla="*/ 2158219 w 3735018"/>
                    <a:gd name="connsiteY6048" fmla="*/ 4415077 h 4531307"/>
                    <a:gd name="connsiteX6049" fmla="*/ 2158219 w 3735018"/>
                    <a:gd name="connsiteY6049" fmla="*/ 4415077 h 4531307"/>
                    <a:gd name="connsiteX6050" fmla="*/ 2145822 w 3735018"/>
                    <a:gd name="connsiteY6050" fmla="*/ 4429092 h 4531307"/>
                    <a:gd name="connsiteX6051" fmla="*/ 2145822 w 3735018"/>
                    <a:gd name="connsiteY6051" fmla="*/ 4429092 h 4531307"/>
                    <a:gd name="connsiteX6052" fmla="*/ 2137916 w 3735018"/>
                    <a:gd name="connsiteY6052" fmla="*/ 4445262 h 4531307"/>
                    <a:gd name="connsiteX6053" fmla="*/ 2137916 w 3735018"/>
                    <a:gd name="connsiteY6053" fmla="*/ 4445262 h 4531307"/>
                    <a:gd name="connsiteX6054" fmla="*/ 2135760 w 3735018"/>
                    <a:gd name="connsiteY6054" fmla="*/ 4451012 h 4531307"/>
                    <a:gd name="connsiteX6055" fmla="*/ 2135760 w 3735018"/>
                    <a:gd name="connsiteY6055" fmla="*/ 4451012 h 4531307"/>
                    <a:gd name="connsiteX6056" fmla="*/ 2139174 w 3735018"/>
                    <a:gd name="connsiteY6056" fmla="*/ 4457480 h 4531307"/>
                    <a:gd name="connsiteX6057" fmla="*/ 2139174 w 3735018"/>
                    <a:gd name="connsiteY6057" fmla="*/ 4457480 h 4531307"/>
                    <a:gd name="connsiteX6058" fmla="*/ 2139353 w 3735018"/>
                    <a:gd name="connsiteY6058" fmla="*/ 4457659 h 4531307"/>
                    <a:gd name="connsiteX6059" fmla="*/ 2139353 w 3735018"/>
                    <a:gd name="connsiteY6059" fmla="*/ 4457659 h 4531307"/>
                    <a:gd name="connsiteX6060" fmla="*/ 2140252 w 3735018"/>
                    <a:gd name="connsiteY6060" fmla="*/ 4455863 h 4531307"/>
                    <a:gd name="connsiteX6061" fmla="*/ 2140252 w 3735018"/>
                    <a:gd name="connsiteY6061" fmla="*/ 4455863 h 4531307"/>
                    <a:gd name="connsiteX6062" fmla="*/ 2143845 w 3735018"/>
                    <a:gd name="connsiteY6062" fmla="*/ 4447059 h 4531307"/>
                    <a:gd name="connsiteX6063" fmla="*/ 2143845 w 3735018"/>
                    <a:gd name="connsiteY6063" fmla="*/ 4447059 h 4531307"/>
                    <a:gd name="connsiteX6064" fmla="*/ 2152649 w 3735018"/>
                    <a:gd name="connsiteY6064" fmla="*/ 4439153 h 4531307"/>
                    <a:gd name="connsiteX6065" fmla="*/ 2152649 w 3735018"/>
                    <a:gd name="connsiteY6065" fmla="*/ 4439153 h 4531307"/>
                    <a:gd name="connsiteX6066" fmla="*/ 2157859 w 3735018"/>
                    <a:gd name="connsiteY6066" fmla="*/ 4445981 h 4531307"/>
                    <a:gd name="connsiteX6067" fmla="*/ 2157859 w 3735018"/>
                    <a:gd name="connsiteY6067" fmla="*/ 4445981 h 4531307"/>
                    <a:gd name="connsiteX6068" fmla="*/ 2152290 w 3735018"/>
                    <a:gd name="connsiteY6068" fmla="*/ 4474908 h 4531307"/>
                    <a:gd name="connsiteX6069" fmla="*/ 2152290 w 3735018"/>
                    <a:gd name="connsiteY6069" fmla="*/ 4474908 h 4531307"/>
                    <a:gd name="connsiteX6070" fmla="*/ 2148157 w 3735018"/>
                    <a:gd name="connsiteY6070" fmla="*/ 4477244 h 4531307"/>
                    <a:gd name="connsiteX6071" fmla="*/ 2148157 w 3735018"/>
                    <a:gd name="connsiteY6071" fmla="*/ 4477244 h 4531307"/>
                    <a:gd name="connsiteX6072" fmla="*/ 2136119 w 3735018"/>
                    <a:gd name="connsiteY6072" fmla="*/ 4470416 h 4531307"/>
                    <a:gd name="connsiteX6073" fmla="*/ 2136119 w 3735018"/>
                    <a:gd name="connsiteY6073" fmla="*/ 4470416 h 4531307"/>
                    <a:gd name="connsiteX6074" fmla="*/ 2129831 w 3735018"/>
                    <a:gd name="connsiteY6074" fmla="*/ 4468979 h 4531307"/>
                    <a:gd name="connsiteX6075" fmla="*/ 2129831 w 3735018"/>
                    <a:gd name="connsiteY6075" fmla="*/ 4468979 h 4531307"/>
                    <a:gd name="connsiteX6076" fmla="*/ 2125159 w 3735018"/>
                    <a:gd name="connsiteY6076" fmla="*/ 4472752 h 4531307"/>
                    <a:gd name="connsiteX6077" fmla="*/ 2125159 w 3735018"/>
                    <a:gd name="connsiteY6077" fmla="*/ 4472752 h 4531307"/>
                    <a:gd name="connsiteX6078" fmla="*/ 2112941 w 3735018"/>
                    <a:gd name="connsiteY6078" fmla="*/ 4490001 h 4531307"/>
                    <a:gd name="connsiteX6079" fmla="*/ 2112941 w 3735018"/>
                    <a:gd name="connsiteY6079" fmla="*/ 4490001 h 4531307"/>
                    <a:gd name="connsiteX6080" fmla="*/ 2112941 w 3735018"/>
                    <a:gd name="connsiteY6080" fmla="*/ 4490001 h 4531307"/>
                    <a:gd name="connsiteX6081" fmla="*/ 2147618 w 3735018"/>
                    <a:gd name="connsiteY6081" fmla="*/ 4473830 h 4531307"/>
                    <a:gd name="connsiteX6082" fmla="*/ 2147439 w 3735018"/>
                    <a:gd name="connsiteY6082" fmla="*/ 4473830 h 4531307"/>
                    <a:gd name="connsiteX6083" fmla="*/ 2147439 w 3735018"/>
                    <a:gd name="connsiteY6083" fmla="*/ 4473830 h 4531307"/>
                    <a:gd name="connsiteX6084" fmla="*/ 2147618 w 3735018"/>
                    <a:gd name="connsiteY6084" fmla="*/ 4473830 h 4531307"/>
                    <a:gd name="connsiteX6085" fmla="*/ 2147618 w 3735018"/>
                    <a:gd name="connsiteY6085" fmla="*/ 4473830 h 4531307"/>
                    <a:gd name="connsiteX6086" fmla="*/ 2356756 w 3735018"/>
                    <a:gd name="connsiteY6086" fmla="*/ 4130297 h 4531307"/>
                    <a:gd name="connsiteX6087" fmla="*/ 2356756 w 3735018"/>
                    <a:gd name="connsiteY6087" fmla="*/ 4130657 h 4531307"/>
                    <a:gd name="connsiteX6088" fmla="*/ 2356756 w 3735018"/>
                    <a:gd name="connsiteY6088" fmla="*/ 4130657 h 4531307"/>
                    <a:gd name="connsiteX6089" fmla="*/ 2356756 w 3735018"/>
                    <a:gd name="connsiteY6089" fmla="*/ 4130297 h 4531307"/>
                    <a:gd name="connsiteX6090" fmla="*/ 2356756 w 3735018"/>
                    <a:gd name="connsiteY6090" fmla="*/ 4130297 h 4531307"/>
                    <a:gd name="connsiteX6091" fmla="*/ 2356756 w 3735018"/>
                    <a:gd name="connsiteY6091" fmla="*/ 4130297 h 4531307"/>
                    <a:gd name="connsiteX6092" fmla="*/ 2356756 w 3735018"/>
                    <a:gd name="connsiteY6092" fmla="*/ 4130297 h 4531307"/>
                    <a:gd name="connsiteX6093" fmla="*/ 3588587 w 3735018"/>
                    <a:gd name="connsiteY6093" fmla="*/ 3062328 h 4531307"/>
                    <a:gd name="connsiteX6094" fmla="*/ 3588587 w 3735018"/>
                    <a:gd name="connsiteY6094" fmla="*/ 3062328 h 4531307"/>
                    <a:gd name="connsiteX6095" fmla="*/ 3588587 w 3735018"/>
                    <a:gd name="connsiteY6095" fmla="*/ 3062328 h 4531307"/>
                    <a:gd name="connsiteX6096" fmla="*/ 3588587 w 3735018"/>
                    <a:gd name="connsiteY6096" fmla="*/ 3062328 h 4531307"/>
                    <a:gd name="connsiteX6097" fmla="*/ 3588587 w 3735018"/>
                    <a:gd name="connsiteY6097" fmla="*/ 3062328 h 4531307"/>
                    <a:gd name="connsiteX6098" fmla="*/ 3588587 w 3735018"/>
                    <a:gd name="connsiteY6098" fmla="*/ 3062328 h 4531307"/>
                    <a:gd name="connsiteX6099" fmla="*/ 3340999 w 3735018"/>
                    <a:gd name="connsiteY6099" fmla="*/ 2519000 h 4531307"/>
                    <a:gd name="connsiteX6100" fmla="*/ 3340280 w 3735018"/>
                    <a:gd name="connsiteY6100" fmla="*/ 2520797 h 4531307"/>
                    <a:gd name="connsiteX6101" fmla="*/ 3340280 w 3735018"/>
                    <a:gd name="connsiteY6101" fmla="*/ 2520797 h 4531307"/>
                    <a:gd name="connsiteX6102" fmla="*/ 3340999 w 3735018"/>
                    <a:gd name="connsiteY6102" fmla="*/ 2518640 h 4531307"/>
                    <a:gd name="connsiteX6103" fmla="*/ 3340999 w 3735018"/>
                    <a:gd name="connsiteY6103" fmla="*/ 2518640 h 4531307"/>
                    <a:gd name="connsiteX6104" fmla="*/ 3340999 w 3735018"/>
                    <a:gd name="connsiteY6104" fmla="*/ 2519000 h 4531307"/>
                    <a:gd name="connsiteX6105" fmla="*/ 3340999 w 3735018"/>
                    <a:gd name="connsiteY6105" fmla="*/ 2519000 h 4531307"/>
                    <a:gd name="connsiteX6106" fmla="*/ 3363997 w 3735018"/>
                    <a:gd name="connsiteY6106" fmla="*/ 2516125 h 4531307"/>
                    <a:gd name="connsiteX6107" fmla="*/ 3363997 w 3735018"/>
                    <a:gd name="connsiteY6107" fmla="*/ 2516125 h 4531307"/>
                    <a:gd name="connsiteX6108" fmla="*/ 3363997 w 3735018"/>
                    <a:gd name="connsiteY6108" fmla="*/ 2516125 h 4531307"/>
                    <a:gd name="connsiteX6109" fmla="*/ 3364716 w 3735018"/>
                    <a:gd name="connsiteY6109" fmla="*/ 2515586 h 4531307"/>
                    <a:gd name="connsiteX6110" fmla="*/ 3364716 w 3735018"/>
                    <a:gd name="connsiteY6110" fmla="*/ 2515586 h 4531307"/>
                    <a:gd name="connsiteX6111" fmla="*/ 3364895 w 3735018"/>
                    <a:gd name="connsiteY6111" fmla="*/ 2515586 h 4531307"/>
                    <a:gd name="connsiteX6112" fmla="*/ 3364895 w 3735018"/>
                    <a:gd name="connsiteY6112" fmla="*/ 2515586 h 4531307"/>
                    <a:gd name="connsiteX6113" fmla="*/ 3364895 w 3735018"/>
                    <a:gd name="connsiteY6113" fmla="*/ 2515586 h 4531307"/>
                    <a:gd name="connsiteX6114" fmla="*/ 3364895 w 3735018"/>
                    <a:gd name="connsiteY6114" fmla="*/ 2515586 h 4531307"/>
                    <a:gd name="connsiteX6115" fmla="*/ 3364895 w 3735018"/>
                    <a:gd name="connsiteY6115" fmla="*/ 2515586 h 4531307"/>
                    <a:gd name="connsiteX6116" fmla="*/ 3364895 w 3735018"/>
                    <a:gd name="connsiteY6116" fmla="*/ 2515586 h 4531307"/>
                    <a:gd name="connsiteX6117" fmla="*/ 3363997 w 3735018"/>
                    <a:gd name="connsiteY6117" fmla="*/ 2516125 h 4531307"/>
                    <a:gd name="connsiteX6118" fmla="*/ 3363997 w 3735018"/>
                    <a:gd name="connsiteY6118" fmla="*/ 2516125 h 4531307"/>
                    <a:gd name="connsiteX6119" fmla="*/ 2814920 w 3735018"/>
                    <a:gd name="connsiteY6119" fmla="*/ 2124800 h 4531307"/>
                    <a:gd name="connsiteX6120" fmla="*/ 2815099 w 3735018"/>
                    <a:gd name="connsiteY6120" fmla="*/ 2124081 h 4531307"/>
                    <a:gd name="connsiteX6121" fmla="*/ 2815099 w 3735018"/>
                    <a:gd name="connsiteY6121" fmla="*/ 2124081 h 4531307"/>
                    <a:gd name="connsiteX6122" fmla="*/ 2814920 w 3735018"/>
                    <a:gd name="connsiteY6122" fmla="*/ 2124800 h 4531307"/>
                    <a:gd name="connsiteX6123" fmla="*/ 2814920 w 3735018"/>
                    <a:gd name="connsiteY6123" fmla="*/ 2124800 h 4531307"/>
                    <a:gd name="connsiteX6124" fmla="*/ 3047235 w 3735018"/>
                    <a:gd name="connsiteY6124" fmla="*/ 2083655 h 4531307"/>
                    <a:gd name="connsiteX6125" fmla="*/ 3047235 w 3735018"/>
                    <a:gd name="connsiteY6125" fmla="*/ 2083655 h 4531307"/>
                    <a:gd name="connsiteX6126" fmla="*/ 3047235 w 3735018"/>
                    <a:gd name="connsiteY6126" fmla="*/ 2083655 h 4531307"/>
                    <a:gd name="connsiteX6127" fmla="*/ 3047235 w 3735018"/>
                    <a:gd name="connsiteY6127" fmla="*/ 2083655 h 4531307"/>
                    <a:gd name="connsiteX6128" fmla="*/ 3047235 w 3735018"/>
                    <a:gd name="connsiteY6128" fmla="*/ 2083655 h 4531307"/>
                    <a:gd name="connsiteX6129" fmla="*/ 3047235 w 3735018"/>
                    <a:gd name="connsiteY6129" fmla="*/ 2083655 h 4531307"/>
                    <a:gd name="connsiteX6130" fmla="*/ 1681011 w 3735018"/>
                    <a:gd name="connsiteY6130" fmla="*/ 1500440 h 4531307"/>
                    <a:gd name="connsiteX6131" fmla="*/ 1683346 w 3735018"/>
                    <a:gd name="connsiteY6131" fmla="*/ 1498284 h 4531307"/>
                    <a:gd name="connsiteX6132" fmla="*/ 1683346 w 3735018"/>
                    <a:gd name="connsiteY6132" fmla="*/ 1498284 h 4531307"/>
                    <a:gd name="connsiteX6133" fmla="*/ 1682268 w 3735018"/>
                    <a:gd name="connsiteY6133" fmla="*/ 1495769 h 4531307"/>
                    <a:gd name="connsiteX6134" fmla="*/ 1682268 w 3735018"/>
                    <a:gd name="connsiteY6134" fmla="*/ 1495769 h 4531307"/>
                    <a:gd name="connsiteX6135" fmla="*/ 1681729 w 3735018"/>
                    <a:gd name="connsiteY6135" fmla="*/ 1496487 h 4531307"/>
                    <a:gd name="connsiteX6136" fmla="*/ 1681011 w 3735018"/>
                    <a:gd name="connsiteY6136" fmla="*/ 1500440 h 4531307"/>
                    <a:gd name="connsiteX6137" fmla="*/ 1681011 w 3735018"/>
                    <a:gd name="connsiteY6137" fmla="*/ 1500440 h 4531307"/>
                    <a:gd name="connsiteX6138" fmla="*/ 1681011 w 3735018"/>
                    <a:gd name="connsiteY6138" fmla="*/ 1500440 h 4531307"/>
                    <a:gd name="connsiteX6139" fmla="*/ 1681011 w 3735018"/>
                    <a:gd name="connsiteY6139" fmla="*/ 1500440 h 4531307"/>
                    <a:gd name="connsiteX6140" fmla="*/ 1681011 w 3735018"/>
                    <a:gd name="connsiteY6140" fmla="*/ 1500440 h 4531307"/>
                    <a:gd name="connsiteX6141" fmla="*/ 1681909 w 3735018"/>
                    <a:gd name="connsiteY6141" fmla="*/ 1495948 h 4531307"/>
                    <a:gd name="connsiteX6142" fmla="*/ 1682089 w 3735018"/>
                    <a:gd name="connsiteY6142" fmla="*/ 1495589 h 4531307"/>
                    <a:gd name="connsiteX6143" fmla="*/ 1681909 w 3735018"/>
                    <a:gd name="connsiteY6143" fmla="*/ 1495948 h 4531307"/>
                    <a:gd name="connsiteX6144" fmla="*/ 1681909 w 3735018"/>
                    <a:gd name="connsiteY6144" fmla="*/ 1495948 h 4531307"/>
                    <a:gd name="connsiteX6145" fmla="*/ 1680831 w 3735018"/>
                    <a:gd name="connsiteY6145" fmla="*/ 1495589 h 4531307"/>
                    <a:gd name="connsiteX6146" fmla="*/ 1680831 w 3735018"/>
                    <a:gd name="connsiteY6146" fmla="*/ 1495409 h 4531307"/>
                    <a:gd name="connsiteX6147" fmla="*/ 1680831 w 3735018"/>
                    <a:gd name="connsiteY6147" fmla="*/ 1495589 h 4531307"/>
                    <a:gd name="connsiteX6148" fmla="*/ 1680831 w 3735018"/>
                    <a:gd name="connsiteY6148" fmla="*/ 1495589 h 4531307"/>
                    <a:gd name="connsiteX6149" fmla="*/ 1680831 w 3735018"/>
                    <a:gd name="connsiteY6149" fmla="*/ 1495589 h 4531307"/>
                    <a:gd name="connsiteX6150" fmla="*/ 1613634 w 3735018"/>
                    <a:gd name="connsiteY6150" fmla="*/ 1480676 h 4531307"/>
                    <a:gd name="connsiteX6151" fmla="*/ 1613634 w 3735018"/>
                    <a:gd name="connsiteY6151" fmla="*/ 1480676 h 4531307"/>
                    <a:gd name="connsiteX6152" fmla="*/ 1613634 w 3735018"/>
                    <a:gd name="connsiteY6152" fmla="*/ 1480676 h 4531307"/>
                    <a:gd name="connsiteX6153" fmla="*/ 1613634 w 3735018"/>
                    <a:gd name="connsiteY6153" fmla="*/ 1480676 h 4531307"/>
                    <a:gd name="connsiteX6154" fmla="*/ 1613634 w 3735018"/>
                    <a:gd name="connsiteY6154" fmla="*/ 1480676 h 4531307"/>
                    <a:gd name="connsiteX6155" fmla="*/ 1613634 w 3735018"/>
                    <a:gd name="connsiteY6155" fmla="*/ 1480676 h 4531307"/>
                    <a:gd name="connsiteX6156" fmla="*/ 198179 w 3735018"/>
                    <a:gd name="connsiteY6156" fmla="*/ 725874 h 4531307"/>
                    <a:gd name="connsiteX6157" fmla="*/ 198179 w 3735018"/>
                    <a:gd name="connsiteY6157" fmla="*/ 725874 h 4531307"/>
                    <a:gd name="connsiteX6158" fmla="*/ 198179 w 3735018"/>
                    <a:gd name="connsiteY6158" fmla="*/ 725874 h 4531307"/>
                    <a:gd name="connsiteX6159" fmla="*/ 198179 w 3735018"/>
                    <a:gd name="connsiteY6159" fmla="*/ 725874 h 4531307"/>
                    <a:gd name="connsiteX6160" fmla="*/ 993047 w 3735018"/>
                    <a:gd name="connsiteY6160" fmla="*/ 722461 h 4531307"/>
                    <a:gd name="connsiteX6161" fmla="*/ 993047 w 3735018"/>
                    <a:gd name="connsiteY6161" fmla="*/ 722461 h 4531307"/>
                    <a:gd name="connsiteX6162" fmla="*/ 993047 w 3735018"/>
                    <a:gd name="connsiteY6162" fmla="*/ 722461 h 4531307"/>
                    <a:gd name="connsiteX6163" fmla="*/ 993047 w 3735018"/>
                    <a:gd name="connsiteY6163" fmla="*/ 722461 h 4531307"/>
                    <a:gd name="connsiteX6164" fmla="*/ 993047 w 3735018"/>
                    <a:gd name="connsiteY6164" fmla="*/ 722461 h 4531307"/>
                    <a:gd name="connsiteX6165" fmla="*/ 971307 w 3735018"/>
                    <a:gd name="connsiteY6165" fmla="*/ 699642 h 4531307"/>
                    <a:gd name="connsiteX6166" fmla="*/ 971307 w 3735018"/>
                    <a:gd name="connsiteY6166" fmla="*/ 699283 h 4531307"/>
                    <a:gd name="connsiteX6167" fmla="*/ 971307 w 3735018"/>
                    <a:gd name="connsiteY6167" fmla="*/ 699283 h 4531307"/>
                    <a:gd name="connsiteX6168" fmla="*/ 971307 w 3735018"/>
                    <a:gd name="connsiteY6168" fmla="*/ 699642 h 4531307"/>
                    <a:gd name="connsiteX6169" fmla="*/ 971307 w 3735018"/>
                    <a:gd name="connsiteY6169" fmla="*/ 699642 h 4531307"/>
                    <a:gd name="connsiteX6170" fmla="*/ 421151 w 3735018"/>
                    <a:gd name="connsiteY6170" fmla="*/ 508292 h 4531307"/>
                    <a:gd name="connsiteX6171" fmla="*/ 421151 w 3735018"/>
                    <a:gd name="connsiteY6171" fmla="*/ 507932 h 4531307"/>
                    <a:gd name="connsiteX6172" fmla="*/ 421151 w 3735018"/>
                    <a:gd name="connsiteY6172" fmla="*/ 507932 h 4531307"/>
                    <a:gd name="connsiteX6173" fmla="*/ 421151 w 3735018"/>
                    <a:gd name="connsiteY6173" fmla="*/ 508292 h 4531307"/>
                    <a:gd name="connsiteX6174" fmla="*/ 421151 w 3735018"/>
                    <a:gd name="connsiteY6174" fmla="*/ 508292 h 4531307"/>
                    <a:gd name="connsiteX6175" fmla="*/ 139605 w 3735018"/>
                    <a:gd name="connsiteY6175" fmla="*/ 408754 h 4531307"/>
                    <a:gd name="connsiteX6176" fmla="*/ 139605 w 3735018"/>
                    <a:gd name="connsiteY6176" fmla="*/ 408754 h 4531307"/>
                    <a:gd name="connsiteX6177" fmla="*/ 139605 w 3735018"/>
                    <a:gd name="connsiteY6177" fmla="*/ 408754 h 4531307"/>
                    <a:gd name="connsiteX6178" fmla="*/ 139605 w 3735018"/>
                    <a:gd name="connsiteY6178" fmla="*/ 408754 h 4531307"/>
                    <a:gd name="connsiteX6179" fmla="*/ 139605 w 3735018"/>
                    <a:gd name="connsiteY6179" fmla="*/ 408754 h 4531307"/>
                    <a:gd name="connsiteX6180" fmla="*/ 147690 w 3735018"/>
                    <a:gd name="connsiteY6180" fmla="*/ 341736 h 4531307"/>
                    <a:gd name="connsiteX6181" fmla="*/ 146253 w 3735018"/>
                    <a:gd name="connsiteY6181" fmla="*/ 341377 h 4531307"/>
                    <a:gd name="connsiteX6182" fmla="*/ 147690 w 3735018"/>
                    <a:gd name="connsiteY6182" fmla="*/ 341736 h 4531307"/>
                    <a:gd name="connsiteX6183" fmla="*/ 147690 w 3735018"/>
                    <a:gd name="connsiteY6183" fmla="*/ 341736 h 4531307"/>
                    <a:gd name="connsiteX6184" fmla="*/ 57675 w 3735018"/>
                    <a:gd name="connsiteY6184" fmla="*/ 254056 h 4531307"/>
                    <a:gd name="connsiteX6185" fmla="*/ 57675 w 3735018"/>
                    <a:gd name="connsiteY6185" fmla="*/ 253517 h 4531307"/>
                    <a:gd name="connsiteX6186" fmla="*/ 57675 w 3735018"/>
                    <a:gd name="connsiteY6186" fmla="*/ 253517 h 4531307"/>
                    <a:gd name="connsiteX6187" fmla="*/ 57675 w 3735018"/>
                    <a:gd name="connsiteY6187" fmla="*/ 254056 h 4531307"/>
                    <a:gd name="connsiteX6188" fmla="*/ 57675 w 3735018"/>
                    <a:gd name="connsiteY6188" fmla="*/ 254056 h 4531307"/>
                    <a:gd name="connsiteX6189" fmla="*/ 1433243 w 3735018"/>
                    <a:gd name="connsiteY6189" fmla="*/ 238604 h 4531307"/>
                    <a:gd name="connsiteX6190" fmla="*/ 1433243 w 3735018"/>
                    <a:gd name="connsiteY6190" fmla="*/ 238604 h 4531307"/>
                    <a:gd name="connsiteX6191" fmla="*/ 1433243 w 3735018"/>
                    <a:gd name="connsiteY6191" fmla="*/ 238604 h 4531307"/>
                    <a:gd name="connsiteX6192" fmla="*/ 1433243 w 3735018"/>
                    <a:gd name="connsiteY6192" fmla="*/ 238604 h 4531307"/>
                    <a:gd name="connsiteX6193" fmla="*/ 1061143 w 3735018"/>
                    <a:gd name="connsiteY6193" fmla="*/ 144636 h 4531307"/>
                    <a:gd name="connsiteX6194" fmla="*/ 1054315 w 3735018"/>
                    <a:gd name="connsiteY6194" fmla="*/ 152362 h 4531307"/>
                    <a:gd name="connsiteX6195" fmla="*/ 1054315 w 3735018"/>
                    <a:gd name="connsiteY6195" fmla="*/ 152362 h 4531307"/>
                    <a:gd name="connsiteX6196" fmla="*/ 1055572 w 3735018"/>
                    <a:gd name="connsiteY6196" fmla="*/ 153799 h 4531307"/>
                    <a:gd name="connsiteX6197" fmla="*/ 1055572 w 3735018"/>
                    <a:gd name="connsiteY6197" fmla="*/ 153799 h 4531307"/>
                    <a:gd name="connsiteX6198" fmla="*/ 1062221 w 3735018"/>
                    <a:gd name="connsiteY6198" fmla="*/ 156494 h 4531307"/>
                    <a:gd name="connsiteX6199" fmla="*/ 1062221 w 3735018"/>
                    <a:gd name="connsiteY6199" fmla="*/ 156494 h 4531307"/>
                    <a:gd name="connsiteX6200" fmla="*/ 1082703 w 3735018"/>
                    <a:gd name="connsiteY6200" fmla="*/ 146972 h 4531307"/>
                    <a:gd name="connsiteX6201" fmla="*/ 1082703 w 3735018"/>
                    <a:gd name="connsiteY6201" fmla="*/ 146972 h 4531307"/>
                    <a:gd name="connsiteX6202" fmla="*/ 1093124 w 3735018"/>
                    <a:gd name="connsiteY6202" fmla="*/ 142659 h 4531307"/>
                    <a:gd name="connsiteX6203" fmla="*/ 1093124 w 3735018"/>
                    <a:gd name="connsiteY6203" fmla="*/ 142659 h 4531307"/>
                    <a:gd name="connsiteX6204" fmla="*/ 1085937 w 3735018"/>
                    <a:gd name="connsiteY6204" fmla="*/ 140863 h 4531307"/>
                    <a:gd name="connsiteX6205" fmla="*/ 1085937 w 3735018"/>
                    <a:gd name="connsiteY6205" fmla="*/ 140863 h 4531307"/>
                    <a:gd name="connsiteX6206" fmla="*/ 1077852 w 3735018"/>
                    <a:gd name="connsiteY6206" fmla="*/ 139605 h 4531307"/>
                    <a:gd name="connsiteX6207" fmla="*/ 1077852 w 3735018"/>
                    <a:gd name="connsiteY6207" fmla="*/ 139605 h 4531307"/>
                    <a:gd name="connsiteX6208" fmla="*/ 1061143 w 3735018"/>
                    <a:gd name="connsiteY6208" fmla="*/ 144636 h 4531307"/>
                    <a:gd name="connsiteX6209" fmla="*/ 1061143 w 3735018"/>
                    <a:gd name="connsiteY6209" fmla="*/ 144636 h 4531307"/>
                    <a:gd name="connsiteX6210" fmla="*/ 1313042 w 3735018"/>
                    <a:gd name="connsiteY6210" fmla="*/ 61268 h 4531307"/>
                    <a:gd name="connsiteX6211" fmla="*/ 1313042 w 3735018"/>
                    <a:gd name="connsiteY6211" fmla="*/ 60909 h 4531307"/>
                    <a:gd name="connsiteX6212" fmla="*/ 1313042 w 3735018"/>
                    <a:gd name="connsiteY6212" fmla="*/ 60909 h 4531307"/>
                    <a:gd name="connsiteX6213" fmla="*/ 1313042 w 3735018"/>
                    <a:gd name="connsiteY6213" fmla="*/ 61268 h 4531307"/>
                    <a:gd name="connsiteX6214" fmla="*/ 1313042 w 3735018"/>
                    <a:gd name="connsiteY6214" fmla="*/ 61268 h 4531307"/>
                    <a:gd name="connsiteX6215" fmla="*/ 2835582 w 3735018"/>
                    <a:gd name="connsiteY6215" fmla="*/ 2004420 h 4531307"/>
                    <a:gd name="connsiteX6216" fmla="*/ 2835582 w 3735018"/>
                    <a:gd name="connsiteY6216" fmla="*/ 2004420 h 4531307"/>
                    <a:gd name="connsiteX6217" fmla="*/ 2835582 w 3735018"/>
                    <a:gd name="connsiteY6217" fmla="*/ 2004420 h 4531307"/>
                    <a:gd name="connsiteX6218" fmla="*/ 2835582 w 3735018"/>
                    <a:gd name="connsiteY6218" fmla="*/ 2004420 h 4531307"/>
                    <a:gd name="connsiteX6219" fmla="*/ 2835582 w 3735018"/>
                    <a:gd name="connsiteY6219" fmla="*/ 2004420 h 4531307"/>
                    <a:gd name="connsiteX6220" fmla="*/ 2835582 w 3735018"/>
                    <a:gd name="connsiteY6220" fmla="*/ 2004420 h 4531307"/>
                    <a:gd name="connsiteX6221" fmla="*/ 1917818 w 3735018"/>
                    <a:gd name="connsiteY6221" fmla="*/ 274718 h 4531307"/>
                    <a:gd name="connsiteX6222" fmla="*/ 1917818 w 3735018"/>
                    <a:gd name="connsiteY6222" fmla="*/ 274718 h 4531307"/>
                    <a:gd name="connsiteX6223" fmla="*/ 1917818 w 3735018"/>
                    <a:gd name="connsiteY6223" fmla="*/ 274718 h 4531307"/>
                    <a:gd name="connsiteX6224" fmla="*/ 1917818 w 3735018"/>
                    <a:gd name="connsiteY6224" fmla="*/ 274718 h 4531307"/>
                    <a:gd name="connsiteX6225" fmla="*/ 1917818 w 3735018"/>
                    <a:gd name="connsiteY6225" fmla="*/ 274718 h 4531307"/>
                    <a:gd name="connsiteX6226" fmla="*/ 1917818 w 3735018"/>
                    <a:gd name="connsiteY6226" fmla="*/ 274718 h 4531307"/>
                    <a:gd name="connsiteX6227" fmla="*/ 1917818 w 3735018"/>
                    <a:gd name="connsiteY6227" fmla="*/ 274718 h 4531307"/>
                    <a:gd name="connsiteX6228" fmla="*/ 1460194 w 3735018"/>
                    <a:gd name="connsiteY6228" fmla="*/ 252080 h 4531307"/>
                    <a:gd name="connsiteX6229" fmla="*/ 1460194 w 3735018"/>
                    <a:gd name="connsiteY6229" fmla="*/ 252080 h 4531307"/>
                    <a:gd name="connsiteX6230" fmla="*/ 1460194 w 3735018"/>
                    <a:gd name="connsiteY6230" fmla="*/ 252080 h 4531307"/>
                    <a:gd name="connsiteX6231" fmla="*/ 1460194 w 3735018"/>
                    <a:gd name="connsiteY6231" fmla="*/ 252080 h 4531307"/>
                    <a:gd name="connsiteX6232" fmla="*/ 1460194 w 3735018"/>
                    <a:gd name="connsiteY6232" fmla="*/ 252080 h 453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Lst>
                  <a:rect l="l" t="t" r="r" b="b"/>
                  <a:pathLst>
                    <a:path w="3735018" h="4531307">
                      <a:moveTo>
                        <a:pt x="2125159" y="4528270"/>
                      </a:moveTo>
                      <a:cubicBezTo>
                        <a:pt x="2125339" y="4525036"/>
                        <a:pt x="2127315" y="4521623"/>
                        <a:pt x="2129292" y="4517311"/>
                      </a:cubicBezTo>
                      <a:lnTo>
                        <a:pt x="2129292" y="4517311"/>
                      </a:lnTo>
                      <a:cubicBezTo>
                        <a:pt x="2134322" y="4509585"/>
                        <a:pt x="2135041" y="4507429"/>
                        <a:pt x="2143306" y="4501859"/>
                      </a:cubicBezTo>
                      <a:lnTo>
                        <a:pt x="2143306" y="4501859"/>
                      </a:lnTo>
                      <a:cubicBezTo>
                        <a:pt x="2150313" y="4498086"/>
                        <a:pt x="2154625" y="4494133"/>
                        <a:pt x="2154446" y="4493594"/>
                      </a:cubicBezTo>
                      <a:lnTo>
                        <a:pt x="2154446" y="4493594"/>
                      </a:lnTo>
                      <a:cubicBezTo>
                        <a:pt x="2154446" y="4493594"/>
                        <a:pt x="2154446" y="4493415"/>
                        <a:pt x="2153547" y="4492696"/>
                      </a:cubicBezTo>
                      <a:lnTo>
                        <a:pt x="2153547" y="4492696"/>
                      </a:lnTo>
                      <a:cubicBezTo>
                        <a:pt x="2148696" y="4488923"/>
                        <a:pt x="2147079" y="4485868"/>
                        <a:pt x="2140431" y="4485868"/>
                      </a:cubicBezTo>
                      <a:lnTo>
                        <a:pt x="2140431" y="4485868"/>
                      </a:lnTo>
                      <a:cubicBezTo>
                        <a:pt x="2138814" y="4485868"/>
                        <a:pt x="2136838" y="4486048"/>
                        <a:pt x="2134502" y="4486587"/>
                      </a:cubicBezTo>
                      <a:lnTo>
                        <a:pt x="2134502" y="4486587"/>
                      </a:lnTo>
                      <a:cubicBezTo>
                        <a:pt x="2121746" y="4489462"/>
                        <a:pt x="2126417" y="4490180"/>
                        <a:pt x="2119769" y="4495391"/>
                      </a:cubicBezTo>
                      <a:lnTo>
                        <a:pt x="2119769" y="4495391"/>
                      </a:lnTo>
                      <a:cubicBezTo>
                        <a:pt x="2117074" y="4497188"/>
                        <a:pt x="2115457" y="4498805"/>
                        <a:pt x="2112582" y="4498984"/>
                      </a:cubicBezTo>
                      <a:lnTo>
                        <a:pt x="2112582" y="4498984"/>
                      </a:lnTo>
                      <a:cubicBezTo>
                        <a:pt x="2108270" y="4498625"/>
                        <a:pt x="2107911" y="4494672"/>
                        <a:pt x="2107911" y="4490719"/>
                      </a:cubicBezTo>
                      <a:lnTo>
                        <a:pt x="2107911" y="4490719"/>
                      </a:lnTo>
                      <a:lnTo>
                        <a:pt x="2107911" y="4490719"/>
                      </a:lnTo>
                      <a:cubicBezTo>
                        <a:pt x="2108450" y="4481735"/>
                        <a:pt x="2119589" y="4476346"/>
                        <a:pt x="2119769" y="4472932"/>
                      </a:cubicBezTo>
                      <a:lnTo>
                        <a:pt x="2119769" y="4472932"/>
                      </a:lnTo>
                      <a:cubicBezTo>
                        <a:pt x="2120668" y="4467721"/>
                        <a:pt x="2125159" y="4465026"/>
                        <a:pt x="2129471" y="4465206"/>
                      </a:cubicBezTo>
                      <a:lnTo>
                        <a:pt x="2129471" y="4465206"/>
                      </a:lnTo>
                      <a:cubicBezTo>
                        <a:pt x="2132166" y="4465206"/>
                        <a:pt x="2134861" y="4465924"/>
                        <a:pt x="2137916" y="4467182"/>
                      </a:cubicBezTo>
                      <a:lnTo>
                        <a:pt x="2137916" y="4467182"/>
                      </a:lnTo>
                      <a:cubicBezTo>
                        <a:pt x="2143306" y="4470057"/>
                        <a:pt x="2146720" y="4473291"/>
                        <a:pt x="2147618" y="4473651"/>
                      </a:cubicBezTo>
                      <a:lnTo>
                        <a:pt x="2147618" y="4473651"/>
                      </a:lnTo>
                      <a:cubicBezTo>
                        <a:pt x="2149774" y="4469338"/>
                        <a:pt x="2151391" y="4453348"/>
                        <a:pt x="2152469" y="4446879"/>
                      </a:cubicBezTo>
                      <a:lnTo>
                        <a:pt x="2152469" y="4446879"/>
                      </a:lnTo>
                      <a:cubicBezTo>
                        <a:pt x="2152469" y="4445622"/>
                        <a:pt x="2152469" y="4445622"/>
                        <a:pt x="2152469" y="4445622"/>
                      </a:cubicBezTo>
                      <a:lnTo>
                        <a:pt x="2152469" y="4445622"/>
                      </a:lnTo>
                      <a:cubicBezTo>
                        <a:pt x="2152290" y="4445622"/>
                        <a:pt x="2150134" y="4446520"/>
                        <a:pt x="2148157" y="4450653"/>
                      </a:cubicBezTo>
                      <a:lnTo>
                        <a:pt x="2148157" y="4450653"/>
                      </a:lnTo>
                      <a:cubicBezTo>
                        <a:pt x="2144564" y="4456402"/>
                        <a:pt x="2145642" y="4463050"/>
                        <a:pt x="2139174" y="4465026"/>
                      </a:cubicBezTo>
                      <a:lnTo>
                        <a:pt x="2139174" y="4465026"/>
                      </a:lnTo>
                      <a:cubicBezTo>
                        <a:pt x="2136658" y="4464846"/>
                        <a:pt x="2135580" y="4463229"/>
                        <a:pt x="2134502" y="4461612"/>
                      </a:cubicBezTo>
                      <a:lnTo>
                        <a:pt x="2134502" y="4461612"/>
                      </a:lnTo>
                      <a:cubicBezTo>
                        <a:pt x="2132346" y="4457839"/>
                        <a:pt x="2130549" y="4456043"/>
                        <a:pt x="2130370" y="4452629"/>
                      </a:cubicBezTo>
                      <a:lnTo>
                        <a:pt x="2130370" y="4452629"/>
                      </a:lnTo>
                      <a:cubicBezTo>
                        <a:pt x="2130370" y="4450293"/>
                        <a:pt x="2131268" y="4447957"/>
                        <a:pt x="2133065" y="4444723"/>
                      </a:cubicBezTo>
                      <a:lnTo>
                        <a:pt x="2133065" y="4444723"/>
                      </a:lnTo>
                      <a:cubicBezTo>
                        <a:pt x="2136478" y="4438614"/>
                        <a:pt x="2132705" y="4431068"/>
                        <a:pt x="2143306" y="4426217"/>
                      </a:cubicBezTo>
                      <a:lnTo>
                        <a:pt x="2143306" y="4426217"/>
                      </a:lnTo>
                      <a:cubicBezTo>
                        <a:pt x="2151751" y="4421725"/>
                        <a:pt x="2152649" y="4420467"/>
                        <a:pt x="2152829" y="4416874"/>
                      </a:cubicBezTo>
                      <a:lnTo>
                        <a:pt x="2152829" y="4416874"/>
                      </a:lnTo>
                      <a:cubicBezTo>
                        <a:pt x="2152829" y="4415796"/>
                        <a:pt x="2152649" y="4414538"/>
                        <a:pt x="2152469" y="4412742"/>
                      </a:cubicBezTo>
                      <a:lnTo>
                        <a:pt x="2152469" y="4412742"/>
                      </a:lnTo>
                      <a:cubicBezTo>
                        <a:pt x="2152469" y="4411304"/>
                        <a:pt x="2152290" y="4409867"/>
                        <a:pt x="2152290" y="4408250"/>
                      </a:cubicBezTo>
                      <a:lnTo>
                        <a:pt x="2152290" y="4408250"/>
                      </a:lnTo>
                      <a:cubicBezTo>
                        <a:pt x="2152290" y="4403039"/>
                        <a:pt x="2153547" y="4396930"/>
                        <a:pt x="2160734" y="4389744"/>
                      </a:cubicBezTo>
                      <a:lnTo>
                        <a:pt x="2160734" y="4389744"/>
                      </a:lnTo>
                      <a:cubicBezTo>
                        <a:pt x="2169718" y="4379502"/>
                        <a:pt x="2170616" y="4385252"/>
                        <a:pt x="2181756" y="4372495"/>
                      </a:cubicBezTo>
                      <a:lnTo>
                        <a:pt x="2181756" y="4372495"/>
                      </a:lnTo>
                      <a:cubicBezTo>
                        <a:pt x="2185529" y="4367644"/>
                        <a:pt x="2186068" y="4364949"/>
                        <a:pt x="2186068" y="4362434"/>
                      </a:cubicBezTo>
                      <a:lnTo>
                        <a:pt x="2186068" y="4362434"/>
                      </a:lnTo>
                      <a:cubicBezTo>
                        <a:pt x="2186068" y="4360098"/>
                        <a:pt x="2185349" y="4357762"/>
                        <a:pt x="2185349" y="4354348"/>
                      </a:cubicBezTo>
                      <a:lnTo>
                        <a:pt x="2185349" y="4354348"/>
                      </a:lnTo>
                      <a:cubicBezTo>
                        <a:pt x="2185349" y="4351653"/>
                        <a:pt x="2186068" y="4348419"/>
                        <a:pt x="2188045" y="4345185"/>
                      </a:cubicBezTo>
                      <a:lnTo>
                        <a:pt x="2188045" y="4345185"/>
                      </a:lnTo>
                      <a:cubicBezTo>
                        <a:pt x="2189841" y="4341053"/>
                        <a:pt x="2190021" y="4336920"/>
                        <a:pt x="2190021" y="4333506"/>
                      </a:cubicBezTo>
                      <a:lnTo>
                        <a:pt x="2190021" y="4333506"/>
                      </a:lnTo>
                      <a:cubicBezTo>
                        <a:pt x="2190021" y="4332428"/>
                        <a:pt x="2190021" y="4331530"/>
                        <a:pt x="2190021" y="4330452"/>
                      </a:cubicBezTo>
                      <a:lnTo>
                        <a:pt x="2190021" y="4330452"/>
                      </a:lnTo>
                      <a:cubicBezTo>
                        <a:pt x="2190021" y="4327936"/>
                        <a:pt x="2190201" y="4323445"/>
                        <a:pt x="2194872" y="4323085"/>
                      </a:cubicBezTo>
                      <a:lnTo>
                        <a:pt x="2194872" y="4323085"/>
                      </a:lnTo>
                      <a:cubicBezTo>
                        <a:pt x="2195950" y="4323085"/>
                        <a:pt x="2196848" y="4323265"/>
                        <a:pt x="2197747" y="4323624"/>
                      </a:cubicBezTo>
                      <a:lnTo>
                        <a:pt x="2197747" y="4323624"/>
                      </a:lnTo>
                      <a:cubicBezTo>
                        <a:pt x="2204933" y="4326319"/>
                        <a:pt x="2208707" y="4332428"/>
                        <a:pt x="2210324" y="4331710"/>
                      </a:cubicBezTo>
                      <a:lnTo>
                        <a:pt x="2210324" y="4331710"/>
                      </a:lnTo>
                      <a:cubicBezTo>
                        <a:pt x="2210683" y="4331710"/>
                        <a:pt x="2211402" y="4331530"/>
                        <a:pt x="2212660" y="4330631"/>
                      </a:cubicBezTo>
                      <a:lnTo>
                        <a:pt x="2212660" y="4330631"/>
                      </a:lnTo>
                      <a:cubicBezTo>
                        <a:pt x="2216433" y="4327577"/>
                        <a:pt x="2217690" y="4325601"/>
                        <a:pt x="2217511" y="4324882"/>
                      </a:cubicBezTo>
                      <a:lnTo>
                        <a:pt x="2217511" y="4324882"/>
                      </a:lnTo>
                      <a:cubicBezTo>
                        <a:pt x="2217511" y="4324343"/>
                        <a:pt x="2216972" y="4323085"/>
                        <a:pt x="2214995" y="4321109"/>
                      </a:cubicBezTo>
                      <a:lnTo>
                        <a:pt x="2214995" y="4321109"/>
                      </a:lnTo>
                      <a:cubicBezTo>
                        <a:pt x="2212660" y="4318773"/>
                        <a:pt x="2210683" y="4316078"/>
                        <a:pt x="2210683" y="4312664"/>
                      </a:cubicBezTo>
                      <a:lnTo>
                        <a:pt x="2210683" y="4312664"/>
                      </a:lnTo>
                      <a:cubicBezTo>
                        <a:pt x="2210683" y="4309790"/>
                        <a:pt x="2212121" y="4306915"/>
                        <a:pt x="2215175" y="4304040"/>
                      </a:cubicBezTo>
                      <a:lnTo>
                        <a:pt x="2215175" y="4304040"/>
                      </a:lnTo>
                      <a:cubicBezTo>
                        <a:pt x="2222182" y="4298470"/>
                        <a:pt x="2226494" y="4298470"/>
                        <a:pt x="2226135" y="4293619"/>
                      </a:cubicBezTo>
                      <a:lnTo>
                        <a:pt x="2226135" y="4293619"/>
                      </a:lnTo>
                      <a:cubicBezTo>
                        <a:pt x="2226135" y="4293080"/>
                        <a:pt x="2226135" y="4292362"/>
                        <a:pt x="2225955" y="4291463"/>
                      </a:cubicBezTo>
                      <a:lnTo>
                        <a:pt x="2225955" y="4291463"/>
                      </a:lnTo>
                      <a:cubicBezTo>
                        <a:pt x="2225955" y="4283198"/>
                        <a:pt x="2223260" y="4277269"/>
                        <a:pt x="2219307" y="4277269"/>
                      </a:cubicBezTo>
                      <a:lnTo>
                        <a:pt x="2219307" y="4277269"/>
                      </a:lnTo>
                      <a:cubicBezTo>
                        <a:pt x="2218050" y="4277269"/>
                        <a:pt x="2216253" y="4277628"/>
                        <a:pt x="2214097" y="4279066"/>
                      </a:cubicBezTo>
                      <a:lnTo>
                        <a:pt x="2214097" y="4279066"/>
                      </a:lnTo>
                      <a:cubicBezTo>
                        <a:pt x="2209425" y="4281940"/>
                        <a:pt x="2204754" y="4283557"/>
                        <a:pt x="2200801" y="4283557"/>
                      </a:cubicBezTo>
                      <a:lnTo>
                        <a:pt x="2200801" y="4283557"/>
                      </a:lnTo>
                      <a:cubicBezTo>
                        <a:pt x="2197926" y="4283557"/>
                        <a:pt x="2194153" y="4282120"/>
                        <a:pt x="2194153" y="4278167"/>
                      </a:cubicBezTo>
                      <a:lnTo>
                        <a:pt x="2194153" y="4278167"/>
                      </a:lnTo>
                      <a:cubicBezTo>
                        <a:pt x="2194153" y="4275832"/>
                        <a:pt x="2195411" y="4273676"/>
                        <a:pt x="2197747" y="4271160"/>
                      </a:cubicBezTo>
                      <a:lnTo>
                        <a:pt x="2197747" y="4271160"/>
                      </a:lnTo>
                      <a:cubicBezTo>
                        <a:pt x="2206730" y="4262356"/>
                        <a:pt x="2221643" y="4261997"/>
                        <a:pt x="2225057" y="4256966"/>
                      </a:cubicBezTo>
                      <a:lnTo>
                        <a:pt x="2225057" y="4256966"/>
                      </a:lnTo>
                      <a:cubicBezTo>
                        <a:pt x="2226494" y="4254630"/>
                        <a:pt x="2226314" y="4251037"/>
                        <a:pt x="2226674" y="4247623"/>
                      </a:cubicBezTo>
                      <a:lnTo>
                        <a:pt x="2226674" y="4247623"/>
                      </a:lnTo>
                      <a:cubicBezTo>
                        <a:pt x="2226674" y="4244209"/>
                        <a:pt x="2229369" y="4239358"/>
                        <a:pt x="2235119" y="4239717"/>
                      </a:cubicBezTo>
                      <a:lnTo>
                        <a:pt x="2235119" y="4239717"/>
                      </a:lnTo>
                      <a:cubicBezTo>
                        <a:pt x="2242305" y="4239717"/>
                        <a:pt x="2250211" y="4243491"/>
                        <a:pt x="2250570" y="4251397"/>
                      </a:cubicBezTo>
                      <a:lnTo>
                        <a:pt x="2250570" y="4251397"/>
                      </a:lnTo>
                      <a:cubicBezTo>
                        <a:pt x="2250570" y="4253193"/>
                        <a:pt x="2250031" y="4254810"/>
                        <a:pt x="2249312" y="4256607"/>
                      </a:cubicBezTo>
                      <a:lnTo>
                        <a:pt x="2249312" y="4256607"/>
                      </a:lnTo>
                      <a:cubicBezTo>
                        <a:pt x="2245898" y="4263075"/>
                        <a:pt x="2241048" y="4268645"/>
                        <a:pt x="2241227" y="4271340"/>
                      </a:cubicBezTo>
                      <a:lnTo>
                        <a:pt x="2241227" y="4271340"/>
                      </a:lnTo>
                      <a:cubicBezTo>
                        <a:pt x="2241227" y="4272059"/>
                        <a:pt x="2241407" y="4272598"/>
                        <a:pt x="2241766" y="4273137"/>
                      </a:cubicBezTo>
                      <a:lnTo>
                        <a:pt x="2241766" y="4273137"/>
                      </a:lnTo>
                      <a:cubicBezTo>
                        <a:pt x="2242485" y="4273676"/>
                        <a:pt x="2243203" y="4273856"/>
                        <a:pt x="2244102" y="4273856"/>
                      </a:cubicBezTo>
                      <a:lnTo>
                        <a:pt x="2244102" y="4273856"/>
                      </a:lnTo>
                      <a:cubicBezTo>
                        <a:pt x="2247695" y="4274215"/>
                        <a:pt x="2252906" y="4268465"/>
                        <a:pt x="2253804" y="4262536"/>
                      </a:cubicBezTo>
                      <a:lnTo>
                        <a:pt x="2253804" y="4262536"/>
                      </a:lnTo>
                      <a:cubicBezTo>
                        <a:pt x="2254343" y="4260919"/>
                        <a:pt x="2254343" y="4259661"/>
                        <a:pt x="2254343" y="4258224"/>
                      </a:cubicBezTo>
                      <a:lnTo>
                        <a:pt x="2254343" y="4258224"/>
                      </a:lnTo>
                      <a:cubicBezTo>
                        <a:pt x="2254343" y="4257685"/>
                        <a:pt x="2254343" y="4257146"/>
                        <a:pt x="2254343" y="4256427"/>
                      </a:cubicBezTo>
                      <a:lnTo>
                        <a:pt x="2254343" y="4256427"/>
                      </a:lnTo>
                      <a:cubicBezTo>
                        <a:pt x="2254164" y="4251936"/>
                        <a:pt x="2256140" y="4247084"/>
                        <a:pt x="2266920" y="4240975"/>
                      </a:cubicBezTo>
                      <a:lnTo>
                        <a:pt x="2266920" y="4240975"/>
                      </a:lnTo>
                      <a:cubicBezTo>
                        <a:pt x="2281654" y="4233788"/>
                        <a:pt x="2278060" y="4228039"/>
                        <a:pt x="2292793" y="4224805"/>
                      </a:cubicBezTo>
                      <a:lnTo>
                        <a:pt x="2292793" y="4224805"/>
                      </a:lnTo>
                      <a:cubicBezTo>
                        <a:pt x="2304652" y="4223727"/>
                        <a:pt x="2312377" y="4219954"/>
                        <a:pt x="2312018" y="4215462"/>
                      </a:cubicBezTo>
                      <a:lnTo>
                        <a:pt x="2312018" y="4215462"/>
                      </a:lnTo>
                      <a:cubicBezTo>
                        <a:pt x="2312018" y="4214923"/>
                        <a:pt x="2312018" y="4214204"/>
                        <a:pt x="2311838" y="4213485"/>
                      </a:cubicBezTo>
                      <a:lnTo>
                        <a:pt x="2311838" y="4213485"/>
                      </a:lnTo>
                      <a:cubicBezTo>
                        <a:pt x="2310401" y="4207916"/>
                        <a:pt x="2304472" y="4204502"/>
                        <a:pt x="2303933" y="4197674"/>
                      </a:cubicBezTo>
                      <a:lnTo>
                        <a:pt x="2303933" y="4197674"/>
                      </a:lnTo>
                      <a:cubicBezTo>
                        <a:pt x="2303933" y="4194799"/>
                        <a:pt x="2305550" y="4192104"/>
                        <a:pt x="2308604" y="4189589"/>
                      </a:cubicBezTo>
                      <a:lnTo>
                        <a:pt x="2308604" y="4189589"/>
                      </a:lnTo>
                      <a:cubicBezTo>
                        <a:pt x="2317049" y="4182582"/>
                        <a:pt x="2327290" y="4153475"/>
                        <a:pt x="2337711" y="4145569"/>
                      </a:cubicBezTo>
                      <a:lnTo>
                        <a:pt x="2337711" y="4145569"/>
                      </a:lnTo>
                      <a:cubicBezTo>
                        <a:pt x="2345617" y="4140539"/>
                        <a:pt x="2352803" y="4133352"/>
                        <a:pt x="2352444" y="4130477"/>
                      </a:cubicBezTo>
                      <a:lnTo>
                        <a:pt x="2352444" y="4130477"/>
                      </a:lnTo>
                      <a:lnTo>
                        <a:pt x="2352444" y="4130477"/>
                      </a:lnTo>
                      <a:cubicBezTo>
                        <a:pt x="2352444" y="4130477"/>
                        <a:pt x="2352444" y="4130118"/>
                        <a:pt x="2352624" y="4129758"/>
                      </a:cubicBezTo>
                      <a:lnTo>
                        <a:pt x="2352624" y="4129758"/>
                      </a:lnTo>
                      <a:lnTo>
                        <a:pt x="2352624" y="4129758"/>
                      </a:lnTo>
                      <a:cubicBezTo>
                        <a:pt x="2353522" y="4127243"/>
                        <a:pt x="2352444" y="4120595"/>
                        <a:pt x="2358912" y="4119158"/>
                      </a:cubicBezTo>
                      <a:lnTo>
                        <a:pt x="2358912" y="4119158"/>
                      </a:lnTo>
                      <a:cubicBezTo>
                        <a:pt x="2360170" y="4118259"/>
                        <a:pt x="2361607" y="4117181"/>
                        <a:pt x="2362685" y="4116104"/>
                      </a:cubicBezTo>
                      <a:lnTo>
                        <a:pt x="2362685" y="4116104"/>
                      </a:lnTo>
                      <a:cubicBezTo>
                        <a:pt x="2363404" y="4115564"/>
                        <a:pt x="2363764" y="4115025"/>
                        <a:pt x="2363943" y="4114666"/>
                      </a:cubicBezTo>
                      <a:lnTo>
                        <a:pt x="2363943" y="4114666"/>
                      </a:lnTo>
                      <a:cubicBezTo>
                        <a:pt x="2363584" y="4114486"/>
                        <a:pt x="2363225" y="4114486"/>
                        <a:pt x="2362506" y="4114307"/>
                      </a:cubicBezTo>
                      <a:lnTo>
                        <a:pt x="2362506" y="4114307"/>
                      </a:lnTo>
                      <a:cubicBezTo>
                        <a:pt x="2361068" y="4114127"/>
                        <a:pt x="2359811" y="4113947"/>
                        <a:pt x="2358733" y="4113947"/>
                      </a:cubicBezTo>
                      <a:lnTo>
                        <a:pt x="2358733" y="4113947"/>
                      </a:lnTo>
                      <a:cubicBezTo>
                        <a:pt x="2354241" y="4113947"/>
                        <a:pt x="2352624" y="4115205"/>
                        <a:pt x="2352624" y="4115205"/>
                      </a:cubicBezTo>
                      <a:lnTo>
                        <a:pt x="2352624" y="4115205"/>
                      </a:lnTo>
                      <a:lnTo>
                        <a:pt x="2351905" y="4115744"/>
                      </a:lnTo>
                      <a:lnTo>
                        <a:pt x="2351186" y="4115744"/>
                      </a:lnTo>
                      <a:cubicBezTo>
                        <a:pt x="2351186" y="4115564"/>
                        <a:pt x="2341305" y="4116283"/>
                        <a:pt x="2340586" y="4107299"/>
                      </a:cubicBezTo>
                      <a:lnTo>
                        <a:pt x="2340586" y="4107299"/>
                      </a:lnTo>
                      <a:cubicBezTo>
                        <a:pt x="2340586" y="4105502"/>
                        <a:pt x="2341125" y="4103526"/>
                        <a:pt x="2342203" y="4101190"/>
                      </a:cubicBezTo>
                      <a:lnTo>
                        <a:pt x="2342203" y="4101190"/>
                      </a:lnTo>
                      <a:cubicBezTo>
                        <a:pt x="2347414" y="4092027"/>
                        <a:pt x="2369693" y="4049445"/>
                        <a:pt x="2369872" y="4048906"/>
                      </a:cubicBezTo>
                      <a:lnTo>
                        <a:pt x="2369872" y="4048906"/>
                      </a:lnTo>
                      <a:cubicBezTo>
                        <a:pt x="2369872" y="4048906"/>
                        <a:pt x="2386941" y="4027525"/>
                        <a:pt x="2391792" y="4018901"/>
                      </a:cubicBezTo>
                      <a:lnTo>
                        <a:pt x="2391792" y="4018901"/>
                      </a:lnTo>
                      <a:cubicBezTo>
                        <a:pt x="2396284" y="4008480"/>
                        <a:pt x="2407244" y="3956914"/>
                        <a:pt x="2423774" y="3952063"/>
                      </a:cubicBezTo>
                      <a:lnTo>
                        <a:pt x="2423774" y="3952063"/>
                      </a:lnTo>
                      <a:cubicBezTo>
                        <a:pt x="2436351" y="3950086"/>
                        <a:pt x="2445694" y="3931041"/>
                        <a:pt x="2452162" y="3922776"/>
                      </a:cubicBezTo>
                      <a:lnTo>
                        <a:pt x="2452162" y="3922776"/>
                      </a:lnTo>
                      <a:cubicBezTo>
                        <a:pt x="2458271" y="3912715"/>
                        <a:pt x="2481449" y="3883069"/>
                        <a:pt x="2487018" y="3880553"/>
                      </a:cubicBezTo>
                      <a:lnTo>
                        <a:pt x="2487018" y="3880553"/>
                      </a:lnTo>
                      <a:cubicBezTo>
                        <a:pt x="2489534" y="3879296"/>
                        <a:pt x="2502111" y="3854681"/>
                        <a:pt x="2510016" y="3841205"/>
                      </a:cubicBezTo>
                      <a:lnTo>
                        <a:pt x="2510016" y="3841205"/>
                      </a:lnTo>
                      <a:cubicBezTo>
                        <a:pt x="2519180" y="3829167"/>
                        <a:pt x="2537686" y="3806529"/>
                        <a:pt x="2543795" y="3795209"/>
                      </a:cubicBezTo>
                      <a:lnTo>
                        <a:pt x="2543795" y="3795209"/>
                      </a:lnTo>
                      <a:cubicBezTo>
                        <a:pt x="2546310" y="3789460"/>
                        <a:pt x="2554575" y="3766641"/>
                        <a:pt x="2562660" y="3745260"/>
                      </a:cubicBezTo>
                      <a:lnTo>
                        <a:pt x="2562660" y="3745260"/>
                      </a:lnTo>
                      <a:cubicBezTo>
                        <a:pt x="2571464" y="3723340"/>
                        <a:pt x="2577932" y="3704295"/>
                        <a:pt x="2582783" y="3700882"/>
                      </a:cubicBezTo>
                      <a:lnTo>
                        <a:pt x="2582783" y="3700882"/>
                      </a:lnTo>
                      <a:cubicBezTo>
                        <a:pt x="2587275" y="3698726"/>
                        <a:pt x="2600032" y="3686687"/>
                        <a:pt x="2599672" y="3675189"/>
                      </a:cubicBezTo>
                      <a:lnTo>
                        <a:pt x="2599672" y="3675189"/>
                      </a:lnTo>
                      <a:lnTo>
                        <a:pt x="2599672" y="3675189"/>
                      </a:lnTo>
                      <a:cubicBezTo>
                        <a:pt x="2599672" y="3675009"/>
                        <a:pt x="2599672" y="3674829"/>
                        <a:pt x="2599672" y="3674470"/>
                      </a:cubicBezTo>
                      <a:lnTo>
                        <a:pt x="2599672" y="3674470"/>
                      </a:lnTo>
                      <a:cubicBezTo>
                        <a:pt x="2601110" y="3660994"/>
                        <a:pt x="2605063" y="3647339"/>
                        <a:pt x="2614765" y="3636200"/>
                      </a:cubicBezTo>
                      <a:lnTo>
                        <a:pt x="2614765" y="3636200"/>
                      </a:lnTo>
                      <a:cubicBezTo>
                        <a:pt x="2623569" y="3627396"/>
                        <a:pt x="2647286" y="3592539"/>
                        <a:pt x="2653574" y="3578525"/>
                      </a:cubicBezTo>
                      <a:lnTo>
                        <a:pt x="2653574" y="3578525"/>
                      </a:lnTo>
                      <a:cubicBezTo>
                        <a:pt x="2660222" y="3564151"/>
                        <a:pt x="2665971" y="3536482"/>
                        <a:pt x="2676393" y="3528576"/>
                      </a:cubicBezTo>
                      <a:lnTo>
                        <a:pt x="2676393" y="3528576"/>
                      </a:lnTo>
                      <a:cubicBezTo>
                        <a:pt x="2683040" y="3522467"/>
                        <a:pt x="2683400" y="3494079"/>
                        <a:pt x="2694360" y="3478448"/>
                      </a:cubicBezTo>
                      <a:lnTo>
                        <a:pt x="2694360" y="3478448"/>
                      </a:lnTo>
                      <a:cubicBezTo>
                        <a:pt x="2702804" y="3465511"/>
                        <a:pt x="2706757" y="3461199"/>
                        <a:pt x="2706577" y="3457606"/>
                      </a:cubicBezTo>
                      <a:lnTo>
                        <a:pt x="2706577" y="3457606"/>
                      </a:lnTo>
                      <a:cubicBezTo>
                        <a:pt x="2706577" y="3456707"/>
                        <a:pt x="2706398" y="3455450"/>
                        <a:pt x="2705859" y="3454192"/>
                      </a:cubicBezTo>
                      <a:lnTo>
                        <a:pt x="2705859" y="3454192"/>
                      </a:lnTo>
                      <a:cubicBezTo>
                        <a:pt x="2704601" y="3450239"/>
                        <a:pt x="2702625" y="3447364"/>
                        <a:pt x="2702445" y="3443771"/>
                      </a:cubicBezTo>
                      <a:lnTo>
                        <a:pt x="2702445" y="3443771"/>
                      </a:lnTo>
                      <a:cubicBezTo>
                        <a:pt x="2702445" y="3440178"/>
                        <a:pt x="2705499" y="3437482"/>
                        <a:pt x="2710171" y="3436404"/>
                      </a:cubicBezTo>
                      <a:lnTo>
                        <a:pt x="2710171" y="3436404"/>
                      </a:lnTo>
                      <a:cubicBezTo>
                        <a:pt x="2718077" y="3434248"/>
                        <a:pt x="2718795" y="3429038"/>
                        <a:pt x="2724365" y="3417719"/>
                      </a:cubicBezTo>
                      <a:lnTo>
                        <a:pt x="2724365" y="3417719"/>
                      </a:lnTo>
                      <a:cubicBezTo>
                        <a:pt x="2729216" y="3409274"/>
                        <a:pt x="2767307" y="3292847"/>
                        <a:pt x="2771080" y="3277395"/>
                      </a:cubicBezTo>
                      <a:lnTo>
                        <a:pt x="2771080" y="3277395"/>
                      </a:lnTo>
                      <a:cubicBezTo>
                        <a:pt x="2772876" y="3270388"/>
                        <a:pt x="2773775" y="3263021"/>
                        <a:pt x="2773775" y="3256373"/>
                      </a:cubicBezTo>
                      <a:lnTo>
                        <a:pt x="2773775" y="3256373"/>
                      </a:lnTo>
                      <a:cubicBezTo>
                        <a:pt x="2773775" y="3249546"/>
                        <a:pt x="2772697" y="3243437"/>
                        <a:pt x="2771080" y="3239484"/>
                      </a:cubicBezTo>
                      <a:lnTo>
                        <a:pt x="2771080" y="3239484"/>
                      </a:lnTo>
                      <a:cubicBezTo>
                        <a:pt x="2765690" y="3229962"/>
                        <a:pt x="2750956" y="3192769"/>
                        <a:pt x="2739457" y="3180013"/>
                      </a:cubicBezTo>
                      <a:lnTo>
                        <a:pt x="2739457" y="3180013"/>
                      </a:lnTo>
                      <a:cubicBezTo>
                        <a:pt x="2728677" y="3166537"/>
                        <a:pt x="2717897" y="3149289"/>
                        <a:pt x="2711069" y="3143539"/>
                      </a:cubicBezTo>
                      <a:lnTo>
                        <a:pt x="2711069" y="3143539"/>
                      </a:lnTo>
                      <a:cubicBezTo>
                        <a:pt x="2700289" y="3137071"/>
                        <a:pt x="2696875" y="3119643"/>
                        <a:pt x="2688790" y="3107964"/>
                      </a:cubicBezTo>
                      <a:lnTo>
                        <a:pt x="2688790" y="3107964"/>
                      </a:lnTo>
                      <a:cubicBezTo>
                        <a:pt x="2683220" y="3096645"/>
                        <a:pt x="2671541" y="3075803"/>
                        <a:pt x="2671362" y="3061968"/>
                      </a:cubicBezTo>
                      <a:lnTo>
                        <a:pt x="2671362" y="3061968"/>
                      </a:lnTo>
                      <a:cubicBezTo>
                        <a:pt x="2671362" y="3059633"/>
                        <a:pt x="2671721" y="3057297"/>
                        <a:pt x="2672799" y="3055321"/>
                      </a:cubicBezTo>
                      <a:lnTo>
                        <a:pt x="2672799" y="3055321"/>
                      </a:lnTo>
                      <a:cubicBezTo>
                        <a:pt x="2676393" y="3047056"/>
                        <a:pt x="2679806" y="3036455"/>
                        <a:pt x="2679806" y="3024237"/>
                      </a:cubicBezTo>
                      <a:lnTo>
                        <a:pt x="2679806" y="3024237"/>
                      </a:lnTo>
                      <a:cubicBezTo>
                        <a:pt x="2679806" y="3019027"/>
                        <a:pt x="2679088" y="3013637"/>
                        <a:pt x="2677650" y="3007887"/>
                      </a:cubicBezTo>
                      <a:lnTo>
                        <a:pt x="2677650" y="3007887"/>
                      </a:lnTo>
                      <a:cubicBezTo>
                        <a:pt x="2674057" y="2991357"/>
                        <a:pt x="2663995" y="2967102"/>
                        <a:pt x="2663815" y="2951829"/>
                      </a:cubicBezTo>
                      <a:lnTo>
                        <a:pt x="2663815" y="2951829"/>
                      </a:lnTo>
                      <a:cubicBezTo>
                        <a:pt x="2663815" y="2950212"/>
                        <a:pt x="2663995" y="2948595"/>
                        <a:pt x="2664354" y="2946978"/>
                      </a:cubicBezTo>
                      <a:lnTo>
                        <a:pt x="2664354" y="2946978"/>
                      </a:lnTo>
                      <a:cubicBezTo>
                        <a:pt x="2665792" y="2940510"/>
                        <a:pt x="2667049" y="2935479"/>
                        <a:pt x="2667049" y="2930448"/>
                      </a:cubicBezTo>
                      <a:lnTo>
                        <a:pt x="2667049" y="2930448"/>
                      </a:lnTo>
                      <a:cubicBezTo>
                        <a:pt x="2667049" y="2925957"/>
                        <a:pt x="2666151" y="2921465"/>
                        <a:pt x="2663097" y="2915356"/>
                      </a:cubicBezTo>
                      <a:lnTo>
                        <a:pt x="2663097" y="2915356"/>
                      </a:lnTo>
                      <a:cubicBezTo>
                        <a:pt x="2657168" y="2903498"/>
                        <a:pt x="2653215" y="2892897"/>
                        <a:pt x="2653215" y="2884273"/>
                      </a:cubicBezTo>
                      <a:lnTo>
                        <a:pt x="2653215" y="2884273"/>
                      </a:lnTo>
                      <a:cubicBezTo>
                        <a:pt x="2653215" y="2883195"/>
                        <a:pt x="2653215" y="2882117"/>
                        <a:pt x="2653395" y="2880859"/>
                      </a:cubicBezTo>
                      <a:lnTo>
                        <a:pt x="2653395" y="2880859"/>
                      </a:lnTo>
                      <a:cubicBezTo>
                        <a:pt x="2653395" y="2880859"/>
                        <a:pt x="2653395" y="2880859"/>
                        <a:pt x="2653395" y="2880859"/>
                      </a:cubicBezTo>
                      <a:lnTo>
                        <a:pt x="2653395" y="2880859"/>
                      </a:lnTo>
                      <a:cubicBezTo>
                        <a:pt x="2653395" y="2878703"/>
                        <a:pt x="2653395" y="2874031"/>
                        <a:pt x="2653395" y="2868102"/>
                      </a:cubicBezTo>
                      <a:lnTo>
                        <a:pt x="2653395" y="2868102"/>
                      </a:lnTo>
                      <a:cubicBezTo>
                        <a:pt x="2653574" y="2854447"/>
                        <a:pt x="2652676" y="2833785"/>
                        <a:pt x="2649442" y="2827676"/>
                      </a:cubicBezTo>
                      <a:lnTo>
                        <a:pt x="2649442" y="2827676"/>
                      </a:lnTo>
                      <a:cubicBezTo>
                        <a:pt x="2645668" y="2819591"/>
                        <a:pt x="2639200" y="2815638"/>
                        <a:pt x="2638841" y="2808092"/>
                      </a:cubicBezTo>
                      <a:lnTo>
                        <a:pt x="2638841" y="2808092"/>
                      </a:lnTo>
                      <a:cubicBezTo>
                        <a:pt x="2638841" y="2806475"/>
                        <a:pt x="2639200" y="2804499"/>
                        <a:pt x="2640278" y="2802882"/>
                      </a:cubicBezTo>
                      <a:lnTo>
                        <a:pt x="2640278" y="2802882"/>
                      </a:lnTo>
                      <a:cubicBezTo>
                        <a:pt x="2641356" y="2800546"/>
                        <a:pt x="2641895" y="2797851"/>
                        <a:pt x="2641895" y="2794976"/>
                      </a:cubicBezTo>
                      <a:lnTo>
                        <a:pt x="2641895" y="2794976"/>
                      </a:lnTo>
                      <a:cubicBezTo>
                        <a:pt x="2641895" y="2789226"/>
                        <a:pt x="2639919" y="2782579"/>
                        <a:pt x="2637404" y="2775392"/>
                      </a:cubicBezTo>
                      <a:lnTo>
                        <a:pt x="2637404" y="2775392"/>
                      </a:lnTo>
                      <a:cubicBezTo>
                        <a:pt x="2635248" y="2766408"/>
                        <a:pt x="2625725" y="2762455"/>
                        <a:pt x="2617101" y="2755448"/>
                      </a:cubicBezTo>
                      <a:lnTo>
                        <a:pt x="2617101" y="2755448"/>
                      </a:lnTo>
                      <a:cubicBezTo>
                        <a:pt x="2609914" y="2748621"/>
                        <a:pt x="2603985" y="2751136"/>
                        <a:pt x="2602727" y="2743410"/>
                      </a:cubicBezTo>
                      <a:lnTo>
                        <a:pt x="2602727" y="2743410"/>
                      </a:lnTo>
                      <a:cubicBezTo>
                        <a:pt x="2602727" y="2742691"/>
                        <a:pt x="2602727" y="2741973"/>
                        <a:pt x="2603086" y="2741254"/>
                      </a:cubicBezTo>
                      <a:lnTo>
                        <a:pt x="2603086" y="2741254"/>
                      </a:lnTo>
                      <a:cubicBezTo>
                        <a:pt x="2603625" y="2735325"/>
                        <a:pt x="2605602" y="2729396"/>
                        <a:pt x="2613867" y="2729935"/>
                      </a:cubicBezTo>
                      <a:lnTo>
                        <a:pt x="2613867" y="2729935"/>
                      </a:lnTo>
                      <a:cubicBezTo>
                        <a:pt x="2614226" y="2729935"/>
                        <a:pt x="2614406" y="2729935"/>
                        <a:pt x="2614585" y="2729935"/>
                      </a:cubicBezTo>
                      <a:lnTo>
                        <a:pt x="2614585" y="2729935"/>
                      </a:lnTo>
                      <a:cubicBezTo>
                        <a:pt x="2614945" y="2729755"/>
                        <a:pt x="2614585" y="2729935"/>
                        <a:pt x="2614945" y="2728857"/>
                      </a:cubicBezTo>
                      <a:lnTo>
                        <a:pt x="2614945" y="2728857"/>
                      </a:lnTo>
                      <a:cubicBezTo>
                        <a:pt x="2614945" y="2727060"/>
                        <a:pt x="2613687" y="2723467"/>
                        <a:pt x="2612430" y="2721490"/>
                      </a:cubicBezTo>
                      <a:lnTo>
                        <a:pt x="2612430" y="2721490"/>
                      </a:lnTo>
                      <a:cubicBezTo>
                        <a:pt x="2610453" y="2717178"/>
                        <a:pt x="2600750" y="2704421"/>
                        <a:pt x="2600750" y="2691485"/>
                      </a:cubicBezTo>
                      <a:lnTo>
                        <a:pt x="2600750" y="2691485"/>
                      </a:lnTo>
                      <a:cubicBezTo>
                        <a:pt x="2600750" y="2689329"/>
                        <a:pt x="2600930" y="2687173"/>
                        <a:pt x="2601649" y="2685196"/>
                      </a:cubicBezTo>
                      <a:lnTo>
                        <a:pt x="2601649" y="2685196"/>
                      </a:lnTo>
                      <a:cubicBezTo>
                        <a:pt x="2606141" y="2671182"/>
                        <a:pt x="2623389" y="2633451"/>
                        <a:pt x="2634350" y="2626444"/>
                      </a:cubicBezTo>
                      <a:lnTo>
                        <a:pt x="2634350" y="2626444"/>
                      </a:lnTo>
                      <a:cubicBezTo>
                        <a:pt x="2643512" y="2621772"/>
                        <a:pt x="2643333" y="2612789"/>
                        <a:pt x="2644950" y="2606320"/>
                      </a:cubicBezTo>
                      <a:lnTo>
                        <a:pt x="2644950" y="2606320"/>
                      </a:lnTo>
                      <a:cubicBezTo>
                        <a:pt x="2646028" y="2604164"/>
                        <a:pt x="2647106" y="2601469"/>
                        <a:pt x="2646926" y="2600212"/>
                      </a:cubicBezTo>
                      <a:lnTo>
                        <a:pt x="2646926" y="2600212"/>
                      </a:lnTo>
                      <a:cubicBezTo>
                        <a:pt x="2646208" y="2600212"/>
                        <a:pt x="2644950" y="2600751"/>
                        <a:pt x="2643153" y="2601649"/>
                      </a:cubicBezTo>
                      <a:lnTo>
                        <a:pt x="2643153" y="2601649"/>
                      </a:lnTo>
                      <a:cubicBezTo>
                        <a:pt x="2637224" y="2605063"/>
                        <a:pt x="2633272" y="2607219"/>
                        <a:pt x="2629139" y="2607219"/>
                      </a:cubicBezTo>
                      <a:lnTo>
                        <a:pt x="2629139" y="2607219"/>
                      </a:lnTo>
                      <a:cubicBezTo>
                        <a:pt x="2624647" y="2607219"/>
                        <a:pt x="2622131" y="2603446"/>
                        <a:pt x="2621053" y="2598954"/>
                      </a:cubicBezTo>
                      <a:lnTo>
                        <a:pt x="2621053" y="2598954"/>
                      </a:lnTo>
                      <a:cubicBezTo>
                        <a:pt x="2619616" y="2595001"/>
                        <a:pt x="2618897" y="2592306"/>
                        <a:pt x="2618718" y="2589611"/>
                      </a:cubicBezTo>
                      <a:lnTo>
                        <a:pt x="2618718" y="2589611"/>
                      </a:lnTo>
                      <a:cubicBezTo>
                        <a:pt x="2618897" y="2585119"/>
                        <a:pt x="2620514" y="2582244"/>
                        <a:pt x="2622131" y="2572362"/>
                      </a:cubicBezTo>
                      <a:lnTo>
                        <a:pt x="2622131" y="2572362"/>
                      </a:lnTo>
                      <a:cubicBezTo>
                        <a:pt x="2624827" y="2556911"/>
                        <a:pt x="2621772" y="2546130"/>
                        <a:pt x="2627522" y="2535889"/>
                      </a:cubicBezTo>
                      <a:lnTo>
                        <a:pt x="2627522" y="2535889"/>
                      </a:lnTo>
                      <a:cubicBezTo>
                        <a:pt x="2631295" y="2527624"/>
                        <a:pt x="2629498" y="2505165"/>
                        <a:pt x="2635607" y="2495642"/>
                      </a:cubicBezTo>
                      <a:lnTo>
                        <a:pt x="2635607" y="2495642"/>
                      </a:lnTo>
                      <a:cubicBezTo>
                        <a:pt x="2639919" y="2488815"/>
                        <a:pt x="2640278" y="2482347"/>
                        <a:pt x="2640278" y="2473902"/>
                      </a:cubicBezTo>
                      <a:lnTo>
                        <a:pt x="2640278" y="2473902"/>
                      </a:lnTo>
                      <a:cubicBezTo>
                        <a:pt x="2640278" y="2473363"/>
                        <a:pt x="2640278" y="2472645"/>
                        <a:pt x="2640278" y="2471926"/>
                      </a:cubicBezTo>
                      <a:lnTo>
                        <a:pt x="2640278" y="2471926"/>
                      </a:lnTo>
                      <a:cubicBezTo>
                        <a:pt x="2640278" y="2471926"/>
                        <a:pt x="2640278" y="2471746"/>
                        <a:pt x="2640278" y="2471746"/>
                      </a:cubicBezTo>
                      <a:lnTo>
                        <a:pt x="2640278" y="2471746"/>
                      </a:lnTo>
                      <a:cubicBezTo>
                        <a:pt x="2640278" y="2461146"/>
                        <a:pt x="2647465" y="2452521"/>
                        <a:pt x="2655012" y="2449467"/>
                      </a:cubicBezTo>
                      <a:lnTo>
                        <a:pt x="2655012" y="2449467"/>
                      </a:lnTo>
                      <a:cubicBezTo>
                        <a:pt x="2662558" y="2446233"/>
                        <a:pt x="2666331" y="2447491"/>
                        <a:pt x="2666510" y="2438507"/>
                      </a:cubicBezTo>
                      <a:lnTo>
                        <a:pt x="2666510" y="2438507"/>
                      </a:lnTo>
                      <a:lnTo>
                        <a:pt x="2666510" y="2438507"/>
                      </a:lnTo>
                      <a:cubicBezTo>
                        <a:pt x="2666510" y="2438327"/>
                        <a:pt x="2666510" y="2437968"/>
                        <a:pt x="2666510" y="2437609"/>
                      </a:cubicBezTo>
                      <a:lnTo>
                        <a:pt x="2666510" y="2437609"/>
                      </a:lnTo>
                      <a:cubicBezTo>
                        <a:pt x="2667768" y="2425930"/>
                        <a:pt x="2667409" y="2412455"/>
                        <a:pt x="2676752" y="2404369"/>
                      </a:cubicBezTo>
                      <a:lnTo>
                        <a:pt x="2676752" y="2404369"/>
                      </a:lnTo>
                      <a:cubicBezTo>
                        <a:pt x="2678908" y="2402932"/>
                        <a:pt x="2681244" y="2402393"/>
                        <a:pt x="2683400" y="2402393"/>
                      </a:cubicBezTo>
                      <a:lnTo>
                        <a:pt x="2683400" y="2402393"/>
                      </a:lnTo>
                      <a:cubicBezTo>
                        <a:pt x="2688790" y="2402393"/>
                        <a:pt x="2694180" y="2404908"/>
                        <a:pt x="2696696" y="2404729"/>
                      </a:cubicBezTo>
                      <a:lnTo>
                        <a:pt x="2696696" y="2404729"/>
                      </a:lnTo>
                      <a:cubicBezTo>
                        <a:pt x="2698133" y="2404369"/>
                        <a:pt x="2697594" y="2405088"/>
                        <a:pt x="2698133" y="2403291"/>
                      </a:cubicBezTo>
                      <a:lnTo>
                        <a:pt x="2698133" y="2403291"/>
                      </a:lnTo>
                      <a:cubicBezTo>
                        <a:pt x="2699211" y="2395565"/>
                        <a:pt x="2704242" y="2373825"/>
                        <a:pt x="2704242" y="2360350"/>
                      </a:cubicBezTo>
                      <a:lnTo>
                        <a:pt x="2704242" y="2360350"/>
                      </a:lnTo>
                      <a:cubicBezTo>
                        <a:pt x="2704242" y="2356936"/>
                        <a:pt x="2703882" y="2354241"/>
                        <a:pt x="2703343" y="2352624"/>
                      </a:cubicBezTo>
                      <a:lnTo>
                        <a:pt x="2703343" y="2352624"/>
                      </a:lnTo>
                      <a:cubicBezTo>
                        <a:pt x="2699930" y="2343640"/>
                        <a:pt x="2696336" y="2338430"/>
                        <a:pt x="2696157" y="2331602"/>
                      </a:cubicBezTo>
                      <a:lnTo>
                        <a:pt x="2696157" y="2331602"/>
                      </a:lnTo>
                      <a:cubicBezTo>
                        <a:pt x="2696157" y="2330704"/>
                        <a:pt x="2696157" y="2329626"/>
                        <a:pt x="2696516" y="2328727"/>
                      </a:cubicBezTo>
                      <a:lnTo>
                        <a:pt x="2696516" y="2328727"/>
                      </a:lnTo>
                      <a:cubicBezTo>
                        <a:pt x="2696696" y="2326931"/>
                        <a:pt x="2696875" y="2324595"/>
                        <a:pt x="2696875" y="2321720"/>
                      </a:cubicBezTo>
                      <a:lnTo>
                        <a:pt x="2696875" y="2321720"/>
                      </a:lnTo>
                      <a:cubicBezTo>
                        <a:pt x="2696875" y="2313096"/>
                        <a:pt x="2695438" y="2300699"/>
                        <a:pt x="2692383" y="2289918"/>
                      </a:cubicBezTo>
                      <a:lnTo>
                        <a:pt x="2692383" y="2289918"/>
                      </a:lnTo>
                      <a:cubicBezTo>
                        <a:pt x="2691305" y="2286145"/>
                        <a:pt x="2690766" y="2283809"/>
                        <a:pt x="2690766" y="2281653"/>
                      </a:cubicBezTo>
                      <a:lnTo>
                        <a:pt x="2690766" y="2281653"/>
                      </a:lnTo>
                      <a:cubicBezTo>
                        <a:pt x="2690946" y="2275544"/>
                        <a:pt x="2693461" y="2276443"/>
                        <a:pt x="2693461" y="2265483"/>
                      </a:cubicBezTo>
                      <a:lnTo>
                        <a:pt x="2693461" y="2265483"/>
                      </a:lnTo>
                      <a:cubicBezTo>
                        <a:pt x="2693461" y="2265483"/>
                        <a:pt x="2693461" y="2265483"/>
                        <a:pt x="2693461" y="2265483"/>
                      </a:cubicBezTo>
                      <a:lnTo>
                        <a:pt x="2693461" y="2265483"/>
                      </a:lnTo>
                      <a:cubicBezTo>
                        <a:pt x="2692024" y="2249313"/>
                        <a:pt x="2692204" y="2247875"/>
                        <a:pt x="2684478" y="2233322"/>
                      </a:cubicBezTo>
                      <a:lnTo>
                        <a:pt x="2684478" y="2233322"/>
                      </a:lnTo>
                      <a:cubicBezTo>
                        <a:pt x="2676393" y="2218229"/>
                        <a:pt x="2671002" y="2196848"/>
                        <a:pt x="2665971" y="2186966"/>
                      </a:cubicBezTo>
                      <a:lnTo>
                        <a:pt x="2665971" y="2186966"/>
                      </a:lnTo>
                      <a:cubicBezTo>
                        <a:pt x="2662019" y="2180498"/>
                        <a:pt x="2660042" y="2177803"/>
                        <a:pt x="2659863" y="2174030"/>
                      </a:cubicBezTo>
                      <a:lnTo>
                        <a:pt x="2659863" y="2174030"/>
                      </a:lnTo>
                      <a:cubicBezTo>
                        <a:pt x="2659863" y="2171694"/>
                        <a:pt x="2660581" y="2169898"/>
                        <a:pt x="2661839" y="2167202"/>
                      </a:cubicBezTo>
                      <a:lnTo>
                        <a:pt x="2661839" y="2167202"/>
                      </a:lnTo>
                      <a:cubicBezTo>
                        <a:pt x="2662019" y="2166663"/>
                        <a:pt x="2662378" y="2166304"/>
                        <a:pt x="2662558" y="2165945"/>
                      </a:cubicBezTo>
                      <a:lnTo>
                        <a:pt x="2662558" y="2165945"/>
                      </a:lnTo>
                      <a:cubicBezTo>
                        <a:pt x="2662558" y="2165945"/>
                        <a:pt x="2662558" y="2165945"/>
                        <a:pt x="2662558" y="2165945"/>
                      </a:cubicBezTo>
                      <a:lnTo>
                        <a:pt x="2662558" y="2165945"/>
                      </a:lnTo>
                      <a:cubicBezTo>
                        <a:pt x="2661300" y="2165046"/>
                        <a:pt x="2658964" y="2163789"/>
                        <a:pt x="2655910" y="2161094"/>
                      </a:cubicBezTo>
                      <a:lnTo>
                        <a:pt x="2655910" y="2161094"/>
                      </a:lnTo>
                      <a:cubicBezTo>
                        <a:pt x="2649981" y="2155883"/>
                        <a:pt x="2638661" y="2146360"/>
                        <a:pt x="2633631" y="2146720"/>
                      </a:cubicBezTo>
                      <a:lnTo>
                        <a:pt x="2633631" y="2146720"/>
                      </a:lnTo>
                      <a:cubicBezTo>
                        <a:pt x="2632193" y="2146899"/>
                        <a:pt x="2631654" y="2147079"/>
                        <a:pt x="2630576" y="2148876"/>
                      </a:cubicBezTo>
                      <a:lnTo>
                        <a:pt x="2630576" y="2148876"/>
                      </a:lnTo>
                      <a:cubicBezTo>
                        <a:pt x="2624647" y="2155164"/>
                        <a:pt x="2628959" y="2163789"/>
                        <a:pt x="2619436" y="2170796"/>
                      </a:cubicBezTo>
                      <a:lnTo>
                        <a:pt x="2619436" y="2170796"/>
                      </a:lnTo>
                      <a:cubicBezTo>
                        <a:pt x="2614945" y="2173491"/>
                        <a:pt x="2614046" y="2175288"/>
                        <a:pt x="2614046" y="2177264"/>
                      </a:cubicBezTo>
                      <a:lnTo>
                        <a:pt x="2614046" y="2177264"/>
                      </a:lnTo>
                      <a:cubicBezTo>
                        <a:pt x="2614046" y="2179061"/>
                        <a:pt x="2615304" y="2181936"/>
                        <a:pt x="2617819" y="2185709"/>
                      </a:cubicBezTo>
                      <a:lnTo>
                        <a:pt x="2617819" y="2185709"/>
                      </a:lnTo>
                      <a:cubicBezTo>
                        <a:pt x="2621413" y="2191278"/>
                        <a:pt x="2627342" y="2199364"/>
                        <a:pt x="2627522" y="2207449"/>
                      </a:cubicBezTo>
                      <a:lnTo>
                        <a:pt x="2627522" y="2207449"/>
                      </a:lnTo>
                      <a:cubicBezTo>
                        <a:pt x="2627522" y="2211042"/>
                        <a:pt x="2626084" y="2214636"/>
                        <a:pt x="2622311" y="2217331"/>
                      </a:cubicBezTo>
                      <a:lnTo>
                        <a:pt x="2622311" y="2217331"/>
                      </a:lnTo>
                      <a:cubicBezTo>
                        <a:pt x="2617101" y="2220205"/>
                        <a:pt x="2614406" y="2222901"/>
                        <a:pt x="2610274" y="2223260"/>
                      </a:cubicBezTo>
                      <a:lnTo>
                        <a:pt x="2610274" y="2223260"/>
                      </a:lnTo>
                      <a:cubicBezTo>
                        <a:pt x="2606500" y="2223080"/>
                        <a:pt x="2604524" y="2220205"/>
                        <a:pt x="2602907" y="2216253"/>
                      </a:cubicBezTo>
                      <a:lnTo>
                        <a:pt x="2602907" y="2216253"/>
                      </a:lnTo>
                      <a:cubicBezTo>
                        <a:pt x="2600211" y="2208706"/>
                        <a:pt x="2591947" y="2210863"/>
                        <a:pt x="2581885" y="2195231"/>
                      </a:cubicBezTo>
                      <a:lnTo>
                        <a:pt x="2581885" y="2195231"/>
                      </a:lnTo>
                      <a:cubicBezTo>
                        <a:pt x="2573620" y="2181037"/>
                        <a:pt x="2577034" y="2186427"/>
                        <a:pt x="2560145" y="2183193"/>
                      </a:cubicBezTo>
                      <a:lnTo>
                        <a:pt x="2560145" y="2183193"/>
                      </a:lnTo>
                      <a:cubicBezTo>
                        <a:pt x="2544514" y="2181936"/>
                        <a:pt x="2543615" y="2181756"/>
                        <a:pt x="2531577" y="2177803"/>
                      </a:cubicBezTo>
                      <a:lnTo>
                        <a:pt x="2531577" y="2177803"/>
                      </a:lnTo>
                      <a:cubicBezTo>
                        <a:pt x="2518461" y="2172233"/>
                        <a:pt x="2523133" y="2166484"/>
                        <a:pt x="2519539" y="2154985"/>
                      </a:cubicBezTo>
                      <a:lnTo>
                        <a:pt x="2519539" y="2154985"/>
                      </a:lnTo>
                      <a:cubicBezTo>
                        <a:pt x="2515946" y="2142587"/>
                        <a:pt x="2507142" y="2136299"/>
                        <a:pt x="2499057" y="2125519"/>
                      </a:cubicBezTo>
                      <a:lnTo>
                        <a:pt x="2499057" y="2125519"/>
                      </a:lnTo>
                      <a:cubicBezTo>
                        <a:pt x="2493307" y="2119589"/>
                        <a:pt x="2487737" y="2111145"/>
                        <a:pt x="2484683" y="2108090"/>
                      </a:cubicBezTo>
                      <a:lnTo>
                        <a:pt x="2484683" y="2108090"/>
                      </a:lnTo>
                      <a:cubicBezTo>
                        <a:pt x="2484683" y="2108270"/>
                        <a:pt x="2484683" y="2108270"/>
                        <a:pt x="2484683" y="2108450"/>
                      </a:cubicBezTo>
                      <a:lnTo>
                        <a:pt x="2484683" y="2108450"/>
                      </a:lnTo>
                      <a:cubicBezTo>
                        <a:pt x="2484683" y="2112223"/>
                        <a:pt x="2486659" y="2115996"/>
                        <a:pt x="2486659" y="2119410"/>
                      </a:cubicBezTo>
                      <a:lnTo>
                        <a:pt x="2486659" y="2119410"/>
                      </a:lnTo>
                      <a:cubicBezTo>
                        <a:pt x="2486659" y="2120847"/>
                        <a:pt x="2484862" y="2123362"/>
                        <a:pt x="2482886" y="2123362"/>
                      </a:cubicBezTo>
                      <a:lnTo>
                        <a:pt x="2482886" y="2123362"/>
                      </a:lnTo>
                      <a:cubicBezTo>
                        <a:pt x="2481449" y="2123362"/>
                        <a:pt x="2480191" y="2122823"/>
                        <a:pt x="2478933" y="2122284"/>
                      </a:cubicBezTo>
                      <a:lnTo>
                        <a:pt x="2478933" y="2122284"/>
                      </a:lnTo>
                      <a:cubicBezTo>
                        <a:pt x="2466715" y="2119050"/>
                        <a:pt x="2462583" y="2107192"/>
                        <a:pt x="2458630" y="2095154"/>
                      </a:cubicBezTo>
                      <a:lnTo>
                        <a:pt x="2458630" y="2095154"/>
                      </a:lnTo>
                      <a:cubicBezTo>
                        <a:pt x="2455756" y="2081858"/>
                        <a:pt x="2460966" y="2075390"/>
                        <a:pt x="2451264" y="2065867"/>
                      </a:cubicBezTo>
                      <a:lnTo>
                        <a:pt x="2451264" y="2065867"/>
                      </a:lnTo>
                      <a:cubicBezTo>
                        <a:pt x="2439585" y="2054189"/>
                        <a:pt x="2426289" y="2044846"/>
                        <a:pt x="2413892" y="2029753"/>
                      </a:cubicBezTo>
                      <a:lnTo>
                        <a:pt x="2413892" y="2029753"/>
                      </a:lnTo>
                      <a:cubicBezTo>
                        <a:pt x="2404010" y="2015739"/>
                        <a:pt x="2395745" y="2016098"/>
                        <a:pt x="2393948" y="2005857"/>
                      </a:cubicBezTo>
                      <a:lnTo>
                        <a:pt x="2393948" y="2005857"/>
                      </a:lnTo>
                      <a:cubicBezTo>
                        <a:pt x="2393948" y="2005677"/>
                        <a:pt x="2393589" y="2005857"/>
                        <a:pt x="2393409" y="2004420"/>
                      </a:cubicBezTo>
                      <a:lnTo>
                        <a:pt x="2393409" y="2004420"/>
                      </a:lnTo>
                      <a:cubicBezTo>
                        <a:pt x="2393409" y="2000107"/>
                        <a:pt x="2394847" y="1995975"/>
                        <a:pt x="2395206" y="1993999"/>
                      </a:cubicBezTo>
                      <a:lnTo>
                        <a:pt x="2395206" y="1993999"/>
                      </a:lnTo>
                      <a:cubicBezTo>
                        <a:pt x="2394128" y="1994178"/>
                        <a:pt x="2391972" y="1994897"/>
                        <a:pt x="2388738" y="1996334"/>
                      </a:cubicBezTo>
                      <a:lnTo>
                        <a:pt x="2388738" y="1996334"/>
                      </a:lnTo>
                      <a:cubicBezTo>
                        <a:pt x="2380113" y="1999209"/>
                        <a:pt x="2375083" y="2001545"/>
                        <a:pt x="2370411" y="2001545"/>
                      </a:cubicBezTo>
                      <a:lnTo>
                        <a:pt x="2370411" y="2001545"/>
                      </a:lnTo>
                      <a:cubicBezTo>
                        <a:pt x="2366459" y="2001545"/>
                        <a:pt x="2363045" y="1999209"/>
                        <a:pt x="2360709" y="1995436"/>
                      </a:cubicBezTo>
                      <a:lnTo>
                        <a:pt x="2360709" y="1995436"/>
                      </a:lnTo>
                      <a:cubicBezTo>
                        <a:pt x="2354780" y="1987351"/>
                        <a:pt x="2360350" y="1990405"/>
                        <a:pt x="2342742" y="1985913"/>
                      </a:cubicBezTo>
                      <a:lnTo>
                        <a:pt x="2342742" y="1985913"/>
                      </a:lnTo>
                      <a:cubicBezTo>
                        <a:pt x="2324775" y="1983039"/>
                        <a:pt x="2313994" y="1973696"/>
                        <a:pt x="2301777" y="1972618"/>
                      </a:cubicBezTo>
                      <a:lnTo>
                        <a:pt x="2301777" y="1972618"/>
                      </a:lnTo>
                      <a:cubicBezTo>
                        <a:pt x="2287582" y="1969743"/>
                        <a:pt x="2278060" y="1960041"/>
                        <a:pt x="2270334" y="1952135"/>
                      </a:cubicBezTo>
                      <a:lnTo>
                        <a:pt x="2270334" y="1952135"/>
                      </a:lnTo>
                      <a:cubicBezTo>
                        <a:pt x="2262249" y="1945308"/>
                        <a:pt x="2242305" y="1924106"/>
                        <a:pt x="2232244" y="1917818"/>
                      </a:cubicBezTo>
                      <a:lnTo>
                        <a:pt x="2232244" y="1917818"/>
                      </a:lnTo>
                      <a:cubicBezTo>
                        <a:pt x="2221104" y="1910451"/>
                        <a:pt x="2213378" y="1895718"/>
                        <a:pt x="2209785" y="1895718"/>
                      </a:cubicBezTo>
                      <a:lnTo>
                        <a:pt x="2209785" y="1895718"/>
                      </a:lnTo>
                      <a:lnTo>
                        <a:pt x="2209605" y="1895718"/>
                      </a:lnTo>
                      <a:cubicBezTo>
                        <a:pt x="2202957" y="1896077"/>
                        <a:pt x="2198106" y="1893562"/>
                        <a:pt x="2195770" y="1888172"/>
                      </a:cubicBezTo>
                      <a:lnTo>
                        <a:pt x="2195770" y="1888172"/>
                      </a:lnTo>
                      <a:cubicBezTo>
                        <a:pt x="2194333" y="1886375"/>
                        <a:pt x="2192896" y="1885656"/>
                        <a:pt x="2191638" y="1885656"/>
                      </a:cubicBezTo>
                      <a:lnTo>
                        <a:pt x="2191638" y="1885656"/>
                      </a:lnTo>
                      <a:cubicBezTo>
                        <a:pt x="2190021" y="1885656"/>
                        <a:pt x="2187685" y="1886914"/>
                        <a:pt x="2185709" y="1891586"/>
                      </a:cubicBezTo>
                      <a:lnTo>
                        <a:pt x="2185709" y="1891586"/>
                      </a:lnTo>
                      <a:cubicBezTo>
                        <a:pt x="2181935" y="1901647"/>
                        <a:pt x="2169359" y="1913146"/>
                        <a:pt x="2151212" y="1913146"/>
                      </a:cubicBezTo>
                      <a:lnTo>
                        <a:pt x="2151212" y="1913146"/>
                      </a:lnTo>
                      <a:cubicBezTo>
                        <a:pt x="2147798" y="1913146"/>
                        <a:pt x="2144384" y="1912787"/>
                        <a:pt x="2140611" y="1911889"/>
                      </a:cubicBezTo>
                      <a:lnTo>
                        <a:pt x="2140611" y="1911889"/>
                      </a:lnTo>
                      <a:cubicBezTo>
                        <a:pt x="2117793" y="1905241"/>
                        <a:pt x="2105934" y="1897155"/>
                        <a:pt x="2083655" y="1889250"/>
                      </a:cubicBezTo>
                      <a:lnTo>
                        <a:pt x="2083655" y="1889250"/>
                      </a:lnTo>
                      <a:cubicBezTo>
                        <a:pt x="2061196" y="1879907"/>
                        <a:pt x="2025800" y="1865713"/>
                        <a:pt x="2015559" y="1857089"/>
                      </a:cubicBezTo>
                      <a:lnTo>
                        <a:pt x="2015559" y="1857089"/>
                      </a:lnTo>
                      <a:cubicBezTo>
                        <a:pt x="2004959" y="1847566"/>
                        <a:pt x="2011966" y="1844512"/>
                        <a:pt x="1993101" y="1840559"/>
                      </a:cubicBezTo>
                      <a:lnTo>
                        <a:pt x="1993101" y="1840559"/>
                      </a:lnTo>
                      <a:cubicBezTo>
                        <a:pt x="1972618" y="1837864"/>
                        <a:pt x="1963814" y="1827802"/>
                        <a:pt x="1952315" y="1817561"/>
                      </a:cubicBezTo>
                      <a:lnTo>
                        <a:pt x="1952315" y="1817561"/>
                      </a:lnTo>
                      <a:cubicBezTo>
                        <a:pt x="1940996" y="1808577"/>
                        <a:pt x="1917279" y="1799414"/>
                        <a:pt x="1908475" y="1790790"/>
                      </a:cubicBezTo>
                      <a:lnTo>
                        <a:pt x="1908475" y="1790790"/>
                      </a:lnTo>
                      <a:cubicBezTo>
                        <a:pt x="1900390" y="1782525"/>
                        <a:pt x="1887992" y="1762042"/>
                        <a:pt x="1887633" y="1748208"/>
                      </a:cubicBezTo>
                      <a:lnTo>
                        <a:pt x="1887633" y="1748208"/>
                      </a:lnTo>
                      <a:cubicBezTo>
                        <a:pt x="1887633" y="1747669"/>
                        <a:pt x="1887633" y="1747129"/>
                        <a:pt x="1887633" y="1746411"/>
                      </a:cubicBezTo>
                      <a:lnTo>
                        <a:pt x="1887633" y="1746411"/>
                      </a:lnTo>
                      <a:cubicBezTo>
                        <a:pt x="1887633" y="1746411"/>
                        <a:pt x="1887633" y="1746411"/>
                        <a:pt x="1887633" y="1746231"/>
                      </a:cubicBezTo>
                      <a:lnTo>
                        <a:pt x="1887633" y="1746231"/>
                      </a:lnTo>
                      <a:cubicBezTo>
                        <a:pt x="1887813" y="1734732"/>
                        <a:pt x="1893562" y="1733474"/>
                        <a:pt x="1892664" y="1731318"/>
                      </a:cubicBezTo>
                      <a:lnTo>
                        <a:pt x="1892664" y="1731318"/>
                      </a:lnTo>
                      <a:cubicBezTo>
                        <a:pt x="1892664" y="1730600"/>
                        <a:pt x="1892484" y="1729342"/>
                        <a:pt x="1891945" y="1727725"/>
                      </a:cubicBezTo>
                      <a:lnTo>
                        <a:pt x="1891945" y="1727725"/>
                      </a:lnTo>
                      <a:cubicBezTo>
                        <a:pt x="1887633" y="1719640"/>
                        <a:pt x="1874876" y="1714789"/>
                        <a:pt x="1870564" y="1696642"/>
                      </a:cubicBezTo>
                      <a:lnTo>
                        <a:pt x="1870564" y="1696642"/>
                      </a:lnTo>
                      <a:cubicBezTo>
                        <a:pt x="1865533" y="1680292"/>
                        <a:pt x="1855652" y="1674183"/>
                        <a:pt x="1844691" y="1663223"/>
                      </a:cubicBezTo>
                      <a:lnTo>
                        <a:pt x="1844691" y="1663223"/>
                      </a:lnTo>
                      <a:cubicBezTo>
                        <a:pt x="1835528" y="1654059"/>
                        <a:pt x="1815764" y="1636811"/>
                        <a:pt x="1803906" y="1626210"/>
                      </a:cubicBezTo>
                      <a:lnTo>
                        <a:pt x="1803906" y="1626210"/>
                      </a:lnTo>
                      <a:cubicBezTo>
                        <a:pt x="1790610" y="1615610"/>
                        <a:pt x="1786118" y="1609680"/>
                        <a:pt x="1782165" y="1601775"/>
                      </a:cubicBezTo>
                      <a:lnTo>
                        <a:pt x="1782165" y="1601775"/>
                      </a:lnTo>
                      <a:cubicBezTo>
                        <a:pt x="1776596" y="1593510"/>
                        <a:pt x="1778931" y="1594768"/>
                        <a:pt x="1767073" y="1586682"/>
                      </a:cubicBezTo>
                      <a:lnTo>
                        <a:pt x="1767073" y="1586682"/>
                      </a:lnTo>
                      <a:cubicBezTo>
                        <a:pt x="1753957" y="1578777"/>
                        <a:pt x="1746411" y="1576261"/>
                        <a:pt x="1743357" y="1575183"/>
                      </a:cubicBezTo>
                      <a:lnTo>
                        <a:pt x="1743357" y="1575183"/>
                      </a:lnTo>
                      <a:cubicBezTo>
                        <a:pt x="1743357" y="1575183"/>
                        <a:pt x="1743357" y="1575183"/>
                        <a:pt x="1743357" y="1575183"/>
                      </a:cubicBezTo>
                      <a:lnTo>
                        <a:pt x="1743357" y="1575183"/>
                      </a:lnTo>
                      <a:lnTo>
                        <a:pt x="1743357" y="1575183"/>
                      </a:lnTo>
                      <a:lnTo>
                        <a:pt x="1743357" y="1575183"/>
                      </a:lnTo>
                      <a:lnTo>
                        <a:pt x="1743357" y="1575183"/>
                      </a:lnTo>
                      <a:cubicBezTo>
                        <a:pt x="1742997" y="1575183"/>
                        <a:pt x="1742638" y="1575183"/>
                        <a:pt x="1742458" y="1575004"/>
                      </a:cubicBezTo>
                      <a:lnTo>
                        <a:pt x="1742458" y="1575004"/>
                      </a:lnTo>
                      <a:cubicBezTo>
                        <a:pt x="1735990" y="1573566"/>
                        <a:pt x="1734373" y="1566200"/>
                        <a:pt x="1731857" y="1557755"/>
                      </a:cubicBezTo>
                      <a:lnTo>
                        <a:pt x="1731857" y="1557755"/>
                      </a:lnTo>
                      <a:cubicBezTo>
                        <a:pt x="1727366" y="1548412"/>
                        <a:pt x="1730600" y="1545178"/>
                        <a:pt x="1719819" y="1539070"/>
                      </a:cubicBezTo>
                      <a:lnTo>
                        <a:pt x="1719819" y="1539070"/>
                      </a:lnTo>
                      <a:cubicBezTo>
                        <a:pt x="1707063" y="1533499"/>
                        <a:pt x="1696462" y="1521282"/>
                        <a:pt x="1690892" y="1512837"/>
                      </a:cubicBezTo>
                      <a:lnTo>
                        <a:pt x="1690892" y="1512837"/>
                      </a:lnTo>
                      <a:cubicBezTo>
                        <a:pt x="1686400" y="1504932"/>
                        <a:pt x="1686760" y="1500620"/>
                        <a:pt x="1681190" y="1500799"/>
                      </a:cubicBezTo>
                      <a:lnTo>
                        <a:pt x="1681190" y="1500799"/>
                      </a:lnTo>
                      <a:lnTo>
                        <a:pt x="1681190" y="1500799"/>
                      </a:lnTo>
                      <a:cubicBezTo>
                        <a:pt x="1681011" y="1500799"/>
                        <a:pt x="1680831" y="1500799"/>
                        <a:pt x="1680651" y="1500799"/>
                      </a:cubicBezTo>
                      <a:lnTo>
                        <a:pt x="1680651" y="1500799"/>
                      </a:lnTo>
                      <a:cubicBezTo>
                        <a:pt x="1670769" y="1500080"/>
                        <a:pt x="1656934" y="1488042"/>
                        <a:pt x="1648669" y="1477442"/>
                      </a:cubicBezTo>
                      <a:lnTo>
                        <a:pt x="1648669" y="1477442"/>
                      </a:lnTo>
                      <a:cubicBezTo>
                        <a:pt x="1640944" y="1468279"/>
                        <a:pt x="1615790" y="1443304"/>
                        <a:pt x="1608782" y="1431985"/>
                      </a:cubicBezTo>
                      <a:lnTo>
                        <a:pt x="1608782" y="1431985"/>
                      </a:lnTo>
                      <a:cubicBezTo>
                        <a:pt x="1603032" y="1420845"/>
                        <a:pt x="1586683" y="1414916"/>
                        <a:pt x="1585964" y="1401620"/>
                      </a:cubicBezTo>
                      <a:lnTo>
                        <a:pt x="1585964" y="1401620"/>
                      </a:lnTo>
                      <a:cubicBezTo>
                        <a:pt x="1585425" y="1391020"/>
                        <a:pt x="1585784" y="1391020"/>
                        <a:pt x="1575723" y="1385450"/>
                      </a:cubicBezTo>
                      <a:lnTo>
                        <a:pt x="1575723" y="1385450"/>
                      </a:lnTo>
                      <a:cubicBezTo>
                        <a:pt x="1569973" y="1383294"/>
                        <a:pt x="1560450" y="1380958"/>
                        <a:pt x="1554521" y="1380958"/>
                      </a:cubicBezTo>
                      <a:lnTo>
                        <a:pt x="1554521" y="1380958"/>
                      </a:lnTo>
                      <a:cubicBezTo>
                        <a:pt x="1552545" y="1380958"/>
                        <a:pt x="1551108" y="1381138"/>
                        <a:pt x="1550389" y="1381497"/>
                      </a:cubicBezTo>
                      <a:lnTo>
                        <a:pt x="1550389" y="1381497"/>
                      </a:lnTo>
                      <a:cubicBezTo>
                        <a:pt x="1549850" y="1381677"/>
                        <a:pt x="1550030" y="1381677"/>
                        <a:pt x="1550030" y="1381677"/>
                      </a:cubicBezTo>
                      <a:lnTo>
                        <a:pt x="1550030" y="1381677"/>
                      </a:lnTo>
                      <a:cubicBezTo>
                        <a:pt x="1550030" y="1381677"/>
                        <a:pt x="1550030" y="1382036"/>
                        <a:pt x="1550209" y="1382216"/>
                      </a:cubicBezTo>
                      <a:lnTo>
                        <a:pt x="1550209" y="1382216"/>
                      </a:lnTo>
                      <a:cubicBezTo>
                        <a:pt x="1552365" y="1391020"/>
                        <a:pt x="1571051" y="1439531"/>
                        <a:pt x="1582011" y="1442945"/>
                      </a:cubicBezTo>
                      <a:lnTo>
                        <a:pt x="1582011" y="1442945"/>
                      </a:lnTo>
                      <a:cubicBezTo>
                        <a:pt x="1593870" y="1448155"/>
                        <a:pt x="1601595" y="1452647"/>
                        <a:pt x="1604650" y="1463248"/>
                      </a:cubicBezTo>
                      <a:lnTo>
                        <a:pt x="1604650" y="1463248"/>
                      </a:lnTo>
                      <a:cubicBezTo>
                        <a:pt x="1607524" y="1473849"/>
                        <a:pt x="1608962" y="1475645"/>
                        <a:pt x="1613993" y="1475825"/>
                      </a:cubicBezTo>
                      <a:lnTo>
                        <a:pt x="1613993" y="1475825"/>
                      </a:lnTo>
                      <a:cubicBezTo>
                        <a:pt x="1614352" y="1475825"/>
                        <a:pt x="1614891" y="1475645"/>
                        <a:pt x="1615251" y="1475645"/>
                      </a:cubicBezTo>
                      <a:lnTo>
                        <a:pt x="1615251" y="1475645"/>
                      </a:lnTo>
                      <a:cubicBezTo>
                        <a:pt x="1624054" y="1476184"/>
                        <a:pt x="1635733" y="1486066"/>
                        <a:pt x="1637710" y="1496487"/>
                      </a:cubicBezTo>
                      <a:lnTo>
                        <a:pt x="1637710" y="1496487"/>
                      </a:lnTo>
                      <a:cubicBezTo>
                        <a:pt x="1639147" y="1505830"/>
                        <a:pt x="1639866" y="1510861"/>
                        <a:pt x="1651364" y="1520024"/>
                      </a:cubicBezTo>
                      <a:lnTo>
                        <a:pt x="1651364" y="1520024"/>
                      </a:lnTo>
                      <a:cubicBezTo>
                        <a:pt x="1663403" y="1529547"/>
                        <a:pt x="1665918" y="1533140"/>
                        <a:pt x="1673105" y="1535476"/>
                      </a:cubicBezTo>
                      <a:lnTo>
                        <a:pt x="1673105" y="1535476"/>
                      </a:lnTo>
                      <a:cubicBezTo>
                        <a:pt x="1681190" y="1537812"/>
                        <a:pt x="1689814" y="1542303"/>
                        <a:pt x="1690712" y="1560271"/>
                      </a:cubicBezTo>
                      <a:lnTo>
                        <a:pt x="1690712" y="1560271"/>
                      </a:lnTo>
                      <a:cubicBezTo>
                        <a:pt x="1691970" y="1575183"/>
                        <a:pt x="1700235" y="1580933"/>
                        <a:pt x="1708320" y="1587760"/>
                      </a:cubicBezTo>
                      <a:lnTo>
                        <a:pt x="1708320" y="1587760"/>
                      </a:lnTo>
                      <a:cubicBezTo>
                        <a:pt x="1716945" y="1594947"/>
                        <a:pt x="1719640" y="1603392"/>
                        <a:pt x="1725030" y="1615610"/>
                      </a:cubicBezTo>
                      <a:lnTo>
                        <a:pt x="1725030" y="1615610"/>
                      </a:lnTo>
                      <a:cubicBezTo>
                        <a:pt x="1727725" y="1625851"/>
                        <a:pt x="1733295" y="1631600"/>
                        <a:pt x="1734373" y="1631421"/>
                      </a:cubicBezTo>
                      <a:lnTo>
                        <a:pt x="1734373" y="1631421"/>
                      </a:lnTo>
                      <a:cubicBezTo>
                        <a:pt x="1734373" y="1631421"/>
                        <a:pt x="1734552" y="1631421"/>
                        <a:pt x="1735091" y="1631061"/>
                      </a:cubicBezTo>
                      <a:lnTo>
                        <a:pt x="1735091" y="1631061"/>
                      </a:lnTo>
                      <a:cubicBezTo>
                        <a:pt x="1736529" y="1628546"/>
                        <a:pt x="1739044" y="1627109"/>
                        <a:pt x="1741739" y="1627109"/>
                      </a:cubicBezTo>
                      <a:lnTo>
                        <a:pt x="1741739" y="1627109"/>
                      </a:lnTo>
                      <a:cubicBezTo>
                        <a:pt x="1748388" y="1627288"/>
                        <a:pt x="1754676" y="1633397"/>
                        <a:pt x="1761683" y="1641303"/>
                      </a:cubicBezTo>
                      <a:lnTo>
                        <a:pt x="1761683" y="1641303"/>
                      </a:lnTo>
                      <a:cubicBezTo>
                        <a:pt x="1768151" y="1648669"/>
                        <a:pt x="1773182" y="1655137"/>
                        <a:pt x="1773182" y="1663402"/>
                      </a:cubicBezTo>
                      <a:lnTo>
                        <a:pt x="1773182" y="1663402"/>
                      </a:lnTo>
                      <a:cubicBezTo>
                        <a:pt x="1773182" y="1666996"/>
                        <a:pt x="1772104" y="1670769"/>
                        <a:pt x="1769948" y="1674722"/>
                      </a:cubicBezTo>
                      <a:lnTo>
                        <a:pt x="1769948" y="1674722"/>
                      </a:lnTo>
                      <a:cubicBezTo>
                        <a:pt x="1765816" y="1681729"/>
                        <a:pt x="1763120" y="1686760"/>
                        <a:pt x="1757910" y="1687299"/>
                      </a:cubicBezTo>
                      <a:lnTo>
                        <a:pt x="1757910" y="1687299"/>
                      </a:lnTo>
                      <a:cubicBezTo>
                        <a:pt x="1753598" y="1686939"/>
                        <a:pt x="1751981" y="1683166"/>
                        <a:pt x="1750723" y="1678135"/>
                      </a:cubicBezTo>
                      <a:lnTo>
                        <a:pt x="1750723" y="1678135"/>
                      </a:lnTo>
                      <a:cubicBezTo>
                        <a:pt x="1748028" y="1666636"/>
                        <a:pt x="1743536" y="1659629"/>
                        <a:pt x="1730420" y="1650466"/>
                      </a:cubicBezTo>
                      <a:lnTo>
                        <a:pt x="1730420" y="1650466"/>
                      </a:lnTo>
                      <a:cubicBezTo>
                        <a:pt x="1716585" y="1639147"/>
                        <a:pt x="1708680" y="1622437"/>
                        <a:pt x="1693048" y="1617766"/>
                      </a:cubicBezTo>
                      <a:lnTo>
                        <a:pt x="1693048" y="1617766"/>
                      </a:lnTo>
                      <a:cubicBezTo>
                        <a:pt x="1679753" y="1613633"/>
                        <a:pt x="1675800" y="1614532"/>
                        <a:pt x="1674722" y="1608602"/>
                      </a:cubicBezTo>
                      <a:lnTo>
                        <a:pt x="1674722" y="1608602"/>
                      </a:lnTo>
                      <a:cubicBezTo>
                        <a:pt x="1674722" y="1607165"/>
                        <a:pt x="1675081" y="1605907"/>
                        <a:pt x="1675620" y="1603931"/>
                      </a:cubicBezTo>
                      <a:lnTo>
                        <a:pt x="1675620" y="1603931"/>
                      </a:lnTo>
                      <a:cubicBezTo>
                        <a:pt x="1675800" y="1603572"/>
                        <a:pt x="1675800" y="1602673"/>
                        <a:pt x="1675800" y="1601595"/>
                      </a:cubicBezTo>
                      <a:lnTo>
                        <a:pt x="1675800" y="1601595"/>
                      </a:lnTo>
                      <a:cubicBezTo>
                        <a:pt x="1675980" y="1592073"/>
                        <a:pt x="1666097" y="1567457"/>
                        <a:pt x="1655317" y="1559013"/>
                      </a:cubicBezTo>
                      <a:lnTo>
                        <a:pt x="1655317" y="1559013"/>
                      </a:lnTo>
                      <a:cubicBezTo>
                        <a:pt x="1640405" y="1549490"/>
                        <a:pt x="1645076" y="1550030"/>
                        <a:pt x="1624054" y="1542124"/>
                      </a:cubicBezTo>
                      <a:lnTo>
                        <a:pt x="1624054" y="1542124"/>
                      </a:lnTo>
                      <a:cubicBezTo>
                        <a:pt x="1602493" y="1534038"/>
                        <a:pt x="1600338" y="1526672"/>
                        <a:pt x="1590456" y="1519306"/>
                      </a:cubicBezTo>
                      <a:lnTo>
                        <a:pt x="1590456" y="1519306"/>
                      </a:lnTo>
                      <a:cubicBezTo>
                        <a:pt x="1583448" y="1514275"/>
                        <a:pt x="1580035" y="1511220"/>
                        <a:pt x="1579496" y="1507088"/>
                      </a:cubicBezTo>
                      <a:lnTo>
                        <a:pt x="1579496" y="1507088"/>
                      </a:lnTo>
                      <a:cubicBezTo>
                        <a:pt x="1579496" y="1504932"/>
                        <a:pt x="1582011" y="1503315"/>
                        <a:pt x="1583628" y="1503315"/>
                      </a:cubicBezTo>
                      <a:lnTo>
                        <a:pt x="1583628" y="1503315"/>
                      </a:lnTo>
                      <a:cubicBezTo>
                        <a:pt x="1584886" y="1503315"/>
                        <a:pt x="1586144" y="1503674"/>
                        <a:pt x="1587401" y="1504213"/>
                      </a:cubicBezTo>
                      <a:lnTo>
                        <a:pt x="1587401" y="1504213"/>
                      </a:lnTo>
                      <a:cubicBezTo>
                        <a:pt x="1590456" y="1505471"/>
                        <a:pt x="1595307" y="1507088"/>
                        <a:pt x="1598182" y="1507627"/>
                      </a:cubicBezTo>
                      <a:lnTo>
                        <a:pt x="1598182" y="1507627"/>
                      </a:lnTo>
                      <a:cubicBezTo>
                        <a:pt x="1595127" y="1500260"/>
                        <a:pt x="1588300" y="1479418"/>
                        <a:pt x="1574645" y="1471513"/>
                      </a:cubicBezTo>
                      <a:lnTo>
                        <a:pt x="1574645" y="1471513"/>
                      </a:lnTo>
                      <a:cubicBezTo>
                        <a:pt x="1557037" y="1461990"/>
                        <a:pt x="1547514" y="1451030"/>
                        <a:pt x="1539429" y="1441508"/>
                      </a:cubicBezTo>
                      <a:lnTo>
                        <a:pt x="1539429" y="1441508"/>
                      </a:lnTo>
                      <a:cubicBezTo>
                        <a:pt x="1532422" y="1431626"/>
                        <a:pt x="1536734" y="1434860"/>
                        <a:pt x="1526313" y="1423181"/>
                      </a:cubicBezTo>
                      <a:lnTo>
                        <a:pt x="1526313" y="1423181"/>
                      </a:lnTo>
                      <a:cubicBezTo>
                        <a:pt x="1515532" y="1410963"/>
                        <a:pt x="1495768" y="1383294"/>
                        <a:pt x="1490199" y="1373592"/>
                      </a:cubicBezTo>
                      <a:lnTo>
                        <a:pt x="1490199" y="1373592"/>
                      </a:lnTo>
                      <a:cubicBezTo>
                        <a:pt x="1485168" y="1364788"/>
                        <a:pt x="1462350" y="1334064"/>
                        <a:pt x="1443484" y="1324182"/>
                      </a:cubicBezTo>
                      <a:lnTo>
                        <a:pt x="1443484" y="1324182"/>
                      </a:lnTo>
                      <a:cubicBezTo>
                        <a:pt x="1423540" y="1312144"/>
                        <a:pt x="1414557" y="1305855"/>
                        <a:pt x="1399285" y="1301902"/>
                      </a:cubicBezTo>
                      <a:lnTo>
                        <a:pt x="1399285" y="1301902"/>
                      </a:lnTo>
                      <a:cubicBezTo>
                        <a:pt x="1382575" y="1298309"/>
                        <a:pt x="1379521" y="1298848"/>
                        <a:pt x="1368920" y="1286630"/>
                      </a:cubicBezTo>
                      <a:lnTo>
                        <a:pt x="1368920" y="1286630"/>
                      </a:lnTo>
                      <a:cubicBezTo>
                        <a:pt x="1358140" y="1275850"/>
                        <a:pt x="1351852" y="1268124"/>
                        <a:pt x="1336040" y="1256266"/>
                      </a:cubicBezTo>
                      <a:lnTo>
                        <a:pt x="1336040" y="1256266"/>
                      </a:lnTo>
                      <a:cubicBezTo>
                        <a:pt x="1319690" y="1242611"/>
                        <a:pt x="1314120" y="1226081"/>
                        <a:pt x="1306574" y="1216019"/>
                      </a:cubicBezTo>
                      <a:lnTo>
                        <a:pt x="1306574" y="1216019"/>
                      </a:lnTo>
                      <a:cubicBezTo>
                        <a:pt x="1300645" y="1207755"/>
                        <a:pt x="1294177" y="1202544"/>
                        <a:pt x="1293817" y="1195717"/>
                      </a:cubicBezTo>
                      <a:lnTo>
                        <a:pt x="1293817" y="1195717"/>
                      </a:lnTo>
                      <a:cubicBezTo>
                        <a:pt x="1293817" y="1193740"/>
                        <a:pt x="1294716" y="1191584"/>
                        <a:pt x="1296153" y="1190146"/>
                      </a:cubicBezTo>
                      <a:lnTo>
                        <a:pt x="1296153" y="1190146"/>
                      </a:lnTo>
                      <a:cubicBezTo>
                        <a:pt x="1298848" y="1187452"/>
                        <a:pt x="1300465" y="1184218"/>
                        <a:pt x="1300286" y="1183319"/>
                      </a:cubicBezTo>
                      <a:lnTo>
                        <a:pt x="1300286" y="1183319"/>
                      </a:lnTo>
                      <a:cubicBezTo>
                        <a:pt x="1300106" y="1182960"/>
                        <a:pt x="1300286" y="1182780"/>
                        <a:pt x="1299028" y="1182241"/>
                      </a:cubicBezTo>
                      <a:lnTo>
                        <a:pt x="1299028" y="1182241"/>
                      </a:lnTo>
                      <a:cubicBezTo>
                        <a:pt x="1299208" y="1182061"/>
                        <a:pt x="1300286" y="1181882"/>
                        <a:pt x="1300465" y="1179905"/>
                      </a:cubicBezTo>
                      <a:lnTo>
                        <a:pt x="1300465" y="1179905"/>
                      </a:lnTo>
                      <a:lnTo>
                        <a:pt x="1298848" y="1179905"/>
                      </a:lnTo>
                      <a:lnTo>
                        <a:pt x="1298489" y="1182421"/>
                      </a:lnTo>
                      <a:cubicBezTo>
                        <a:pt x="1295794" y="1183139"/>
                        <a:pt x="1296333" y="1183139"/>
                        <a:pt x="1295614" y="1184397"/>
                      </a:cubicBezTo>
                      <a:lnTo>
                        <a:pt x="1295614" y="1184397"/>
                      </a:lnTo>
                      <a:cubicBezTo>
                        <a:pt x="1295255" y="1185655"/>
                        <a:pt x="1292919" y="1188709"/>
                        <a:pt x="1289326" y="1188350"/>
                      </a:cubicBezTo>
                      <a:lnTo>
                        <a:pt x="1289326" y="1188350"/>
                      </a:lnTo>
                      <a:cubicBezTo>
                        <a:pt x="1287888" y="1188350"/>
                        <a:pt x="1286271" y="1188170"/>
                        <a:pt x="1284115" y="1187631"/>
                      </a:cubicBezTo>
                      <a:lnTo>
                        <a:pt x="1284115" y="1187631"/>
                      </a:lnTo>
                      <a:cubicBezTo>
                        <a:pt x="1272257" y="1184757"/>
                        <a:pt x="1267046" y="1184577"/>
                        <a:pt x="1267765" y="1173258"/>
                      </a:cubicBezTo>
                      <a:lnTo>
                        <a:pt x="1267765" y="1173258"/>
                      </a:lnTo>
                      <a:cubicBezTo>
                        <a:pt x="1268124" y="1165891"/>
                        <a:pt x="1255188" y="1149541"/>
                        <a:pt x="1240994" y="1138042"/>
                      </a:cubicBezTo>
                      <a:lnTo>
                        <a:pt x="1240994" y="1138042"/>
                      </a:lnTo>
                      <a:cubicBezTo>
                        <a:pt x="1224284" y="1125465"/>
                        <a:pt x="1224105" y="1112708"/>
                        <a:pt x="1213684" y="1093303"/>
                      </a:cubicBezTo>
                      <a:lnTo>
                        <a:pt x="1213684" y="1093303"/>
                      </a:lnTo>
                      <a:cubicBezTo>
                        <a:pt x="1204520" y="1074797"/>
                        <a:pt x="1182061" y="1039402"/>
                        <a:pt x="1179007" y="1026286"/>
                      </a:cubicBezTo>
                      <a:lnTo>
                        <a:pt x="1179007" y="1026286"/>
                      </a:lnTo>
                      <a:cubicBezTo>
                        <a:pt x="1176312" y="1013889"/>
                        <a:pt x="1175953" y="977954"/>
                        <a:pt x="1168586" y="965916"/>
                      </a:cubicBezTo>
                      <a:lnTo>
                        <a:pt x="1168586" y="965916"/>
                      </a:lnTo>
                      <a:cubicBezTo>
                        <a:pt x="1160321" y="952261"/>
                        <a:pt x="1157626" y="940043"/>
                        <a:pt x="1153674" y="926748"/>
                      </a:cubicBezTo>
                      <a:lnTo>
                        <a:pt x="1153674" y="926748"/>
                      </a:lnTo>
                      <a:cubicBezTo>
                        <a:pt x="1149721" y="913272"/>
                        <a:pt x="1145768" y="898180"/>
                        <a:pt x="1133371" y="888118"/>
                      </a:cubicBezTo>
                      <a:lnTo>
                        <a:pt x="1133371" y="888118"/>
                      </a:lnTo>
                      <a:cubicBezTo>
                        <a:pt x="1121871" y="878416"/>
                        <a:pt x="1103904" y="864402"/>
                        <a:pt x="1103006" y="855957"/>
                      </a:cubicBezTo>
                      <a:lnTo>
                        <a:pt x="1103006" y="855957"/>
                      </a:lnTo>
                      <a:cubicBezTo>
                        <a:pt x="1102826" y="853981"/>
                        <a:pt x="1104982" y="851824"/>
                        <a:pt x="1107139" y="851824"/>
                      </a:cubicBezTo>
                      <a:lnTo>
                        <a:pt x="1107139" y="851824"/>
                      </a:lnTo>
                      <a:cubicBezTo>
                        <a:pt x="1109834" y="851824"/>
                        <a:pt x="1118817" y="850567"/>
                        <a:pt x="1127981" y="850567"/>
                      </a:cubicBezTo>
                      <a:lnTo>
                        <a:pt x="1127981" y="850567"/>
                      </a:lnTo>
                      <a:cubicBezTo>
                        <a:pt x="1137862" y="850746"/>
                        <a:pt x="1148822" y="851645"/>
                        <a:pt x="1153135" y="859910"/>
                      </a:cubicBezTo>
                      <a:lnTo>
                        <a:pt x="1153135" y="859910"/>
                      </a:lnTo>
                      <a:cubicBezTo>
                        <a:pt x="1154931" y="864042"/>
                        <a:pt x="1155470" y="867995"/>
                        <a:pt x="1155470" y="871409"/>
                      </a:cubicBezTo>
                      <a:lnTo>
                        <a:pt x="1155470" y="871409"/>
                      </a:lnTo>
                      <a:cubicBezTo>
                        <a:pt x="1155470" y="873924"/>
                        <a:pt x="1155290" y="876080"/>
                        <a:pt x="1155290" y="877697"/>
                      </a:cubicBezTo>
                      <a:lnTo>
                        <a:pt x="1155290" y="877697"/>
                      </a:lnTo>
                      <a:cubicBezTo>
                        <a:pt x="1155650" y="880931"/>
                        <a:pt x="1155290" y="881291"/>
                        <a:pt x="1157985" y="882369"/>
                      </a:cubicBezTo>
                      <a:lnTo>
                        <a:pt x="1157985" y="882369"/>
                      </a:lnTo>
                      <a:cubicBezTo>
                        <a:pt x="1158884" y="882548"/>
                        <a:pt x="1159602" y="882548"/>
                        <a:pt x="1160321" y="882548"/>
                      </a:cubicBezTo>
                      <a:lnTo>
                        <a:pt x="1160321" y="882548"/>
                      </a:lnTo>
                      <a:cubicBezTo>
                        <a:pt x="1163915" y="882189"/>
                        <a:pt x="1164633" y="881650"/>
                        <a:pt x="1164993" y="878056"/>
                      </a:cubicBezTo>
                      <a:lnTo>
                        <a:pt x="1164993" y="878056"/>
                      </a:lnTo>
                      <a:cubicBezTo>
                        <a:pt x="1164993" y="876799"/>
                        <a:pt x="1164813" y="875361"/>
                        <a:pt x="1164454" y="873924"/>
                      </a:cubicBezTo>
                      <a:lnTo>
                        <a:pt x="1164454" y="873924"/>
                      </a:lnTo>
                      <a:cubicBezTo>
                        <a:pt x="1160321" y="863144"/>
                        <a:pt x="1157806" y="855418"/>
                        <a:pt x="1151338" y="842482"/>
                      </a:cubicBezTo>
                      <a:lnTo>
                        <a:pt x="1151338" y="842482"/>
                      </a:lnTo>
                      <a:cubicBezTo>
                        <a:pt x="1144151" y="831342"/>
                        <a:pt x="1143791" y="838529"/>
                        <a:pt x="1134448" y="828287"/>
                      </a:cubicBezTo>
                      <a:lnTo>
                        <a:pt x="1134448" y="828287"/>
                      </a:lnTo>
                      <a:cubicBezTo>
                        <a:pt x="1130676" y="824514"/>
                        <a:pt x="1128340" y="819663"/>
                        <a:pt x="1126543" y="815890"/>
                      </a:cubicBezTo>
                      <a:lnTo>
                        <a:pt x="1126543" y="815890"/>
                      </a:lnTo>
                      <a:cubicBezTo>
                        <a:pt x="1124746" y="811937"/>
                        <a:pt x="1123129" y="810500"/>
                        <a:pt x="1122949" y="810680"/>
                      </a:cubicBezTo>
                      <a:lnTo>
                        <a:pt x="1122949" y="810680"/>
                      </a:lnTo>
                      <a:cubicBezTo>
                        <a:pt x="1122949" y="810680"/>
                        <a:pt x="1122590" y="810680"/>
                        <a:pt x="1122051" y="811219"/>
                      </a:cubicBezTo>
                      <a:lnTo>
                        <a:pt x="1122051" y="811219"/>
                      </a:lnTo>
                      <a:cubicBezTo>
                        <a:pt x="1118278" y="814093"/>
                        <a:pt x="1115762" y="816609"/>
                        <a:pt x="1111990" y="816788"/>
                      </a:cubicBezTo>
                      <a:lnTo>
                        <a:pt x="1111990" y="816788"/>
                      </a:lnTo>
                      <a:cubicBezTo>
                        <a:pt x="1108396" y="816788"/>
                        <a:pt x="1106600" y="813375"/>
                        <a:pt x="1106061" y="809602"/>
                      </a:cubicBezTo>
                      <a:lnTo>
                        <a:pt x="1106061" y="809602"/>
                      </a:lnTo>
                      <a:cubicBezTo>
                        <a:pt x="1105522" y="806188"/>
                        <a:pt x="1105162" y="802594"/>
                        <a:pt x="1104443" y="799899"/>
                      </a:cubicBezTo>
                      <a:lnTo>
                        <a:pt x="1104443" y="799899"/>
                      </a:lnTo>
                      <a:cubicBezTo>
                        <a:pt x="1103545" y="797025"/>
                        <a:pt x="1102826" y="796485"/>
                        <a:pt x="1102467" y="796665"/>
                      </a:cubicBezTo>
                      <a:lnTo>
                        <a:pt x="1102467" y="796665"/>
                      </a:lnTo>
                      <a:cubicBezTo>
                        <a:pt x="1102108" y="796665"/>
                        <a:pt x="1101030" y="796845"/>
                        <a:pt x="1099233" y="798282"/>
                      </a:cubicBezTo>
                      <a:lnTo>
                        <a:pt x="1099233" y="798282"/>
                      </a:lnTo>
                      <a:cubicBezTo>
                        <a:pt x="1095639" y="800259"/>
                        <a:pt x="1092944" y="801696"/>
                        <a:pt x="1090249" y="801696"/>
                      </a:cubicBezTo>
                      <a:lnTo>
                        <a:pt x="1090249" y="801696"/>
                      </a:lnTo>
                      <a:cubicBezTo>
                        <a:pt x="1084500" y="801516"/>
                        <a:pt x="1083602" y="795946"/>
                        <a:pt x="1083602" y="789478"/>
                      </a:cubicBezTo>
                      <a:lnTo>
                        <a:pt x="1083602" y="789478"/>
                      </a:lnTo>
                      <a:cubicBezTo>
                        <a:pt x="1082883" y="781393"/>
                        <a:pt x="1083063" y="781573"/>
                        <a:pt x="1075336" y="781034"/>
                      </a:cubicBezTo>
                      <a:lnTo>
                        <a:pt x="1075336" y="781034"/>
                      </a:lnTo>
                      <a:cubicBezTo>
                        <a:pt x="1073360" y="781034"/>
                        <a:pt x="1070845" y="781213"/>
                        <a:pt x="1067970" y="781573"/>
                      </a:cubicBezTo>
                      <a:lnTo>
                        <a:pt x="1067970" y="781573"/>
                      </a:lnTo>
                      <a:cubicBezTo>
                        <a:pt x="1063478" y="781932"/>
                        <a:pt x="1059885" y="782291"/>
                        <a:pt x="1057010" y="782291"/>
                      </a:cubicBezTo>
                      <a:lnTo>
                        <a:pt x="1057010" y="782291"/>
                      </a:lnTo>
                      <a:cubicBezTo>
                        <a:pt x="1052338" y="782291"/>
                        <a:pt x="1047667" y="780674"/>
                        <a:pt x="1047667" y="775823"/>
                      </a:cubicBezTo>
                      <a:lnTo>
                        <a:pt x="1047667" y="775823"/>
                      </a:lnTo>
                      <a:cubicBezTo>
                        <a:pt x="1047667" y="774925"/>
                        <a:pt x="1047846" y="774026"/>
                        <a:pt x="1048026" y="772948"/>
                      </a:cubicBezTo>
                      <a:lnTo>
                        <a:pt x="1048026" y="772948"/>
                      </a:lnTo>
                      <a:cubicBezTo>
                        <a:pt x="1048206" y="772050"/>
                        <a:pt x="1048385" y="771511"/>
                        <a:pt x="1048385" y="771152"/>
                      </a:cubicBezTo>
                      <a:lnTo>
                        <a:pt x="1048385" y="771152"/>
                      </a:lnTo>
                      <a:cubicBezTo>
                        <a:pt x="1048206" y="770792"/>
                        <a:pt x="1048385" y="771152"/>
                        <a:pt x="1046769" y="770792"/>
                      </a:cubicBezTo>
                      <a:lnTo>
                        <a:pt x="1046769" y="770792"/>
                      </a:lnTo>
                      <a:cubicBezTo>
                        <a:pt x="1044253" y="770792"/>
                        <a:pt x="1039941" y="771691"/>
                        <a:pt x="1034910" y="772409"/>
                      </a:cubicBezTo>
                      <a:lnTo>
                        <a:pt x="1034910" y="772409"/>
                      </a:lnTo>
                      <a:cubicBezTo>
                        <a:pt x="1030418" y="772948"/>
                        <a:pt x="1025567" y="773847"/>
                        <a:pt x="1020716" y="773847"/>
                      </a:cubicBezTo>
                      <a:lnTo>
                        <a:pt x="1020716" y="773847"/>
                      </a:lnTo>
                      <a:cubicBezTo>
                        <a:pt x="1014428" y="773847"/>
                        <a:pt x="1007959" y="772230"/>
                        <a:pt x="1003827" y="766480"/>
                      </a:cubicBezTo>
                      <a:lnTo>
                        <a:pt x="1003827" y="766480"/>
                      </a:lnTo>
                      <a:cubicBezTo>
                        <a:pt x="995562" y="758036"/>
                        <a:pt x="991430" y="747435"/>
                        <a:pt x="991250" y="739889"/>
                      </a:cubicBezTo>
                      <a:lnTo>
                        <a:pt x="991250" y="739889"/>
                      </a:lnTo>
                      <a:cubicBezTo>
                        <a:pt x="991250" y="739709"/>
                        <a:pt x="991250" y="739529"/>
                        <a:pt x="991250" y="739350"/>
                      </a:cubicBezTo>
                      <a:lnTo>
                        <a:pt x="991250" y="739350"/>
                      </a:lnTo>
                      <a:cubicBezTo>
                        <a:pt x="991250" y="735577"/>
                        <a:pt x="992328" y="728929"/>
                        <a:pt x="992328" y="724617"/>
                      </a:cubicBezTo>
                      <a:lnTo>
                        <a:pt x="992328" y="724617"/>
                      </a:lnTo>
                      <a:cubicBezTo>
                        <a:pt x="988914" y="728749"/>
                        <a:pt x="986758" y="731804"/>
                        <a:pt x="982626" y="732163"/>
                      </a:cubicBezTo>
                      <a:lnTo>
                        <a:pt x="982626" y="732163"/>
                      </a:lnTo>
                      <a:cubicBezTo>
                        <a:pt x="979212" y="731983"/>
                        <a:pt x="977415" y="729288"/>
                        <a:pt x="975798" y="726234"/>
                      </a:cubicBezTo>
                      <a:lnTo>
                        <a:pt x="975798" y="726234"/>
                      </a:lnTo>
                      <a:cubicBezTo>
                        <a:pt x="970049" y="717430"/>
                        <a:pt x="971486" y="714196"/>
                        <a:pt x="966455" y="711321"/>
                      </a:cubicBezTo>
                      <a:lnTo>
                        <a:pt x="966455" y="711321"/>
                      </a:lnTo>
                      <a:cubicBezTo>
                        <a:pt x="960706" y="708087"/>
                        <a:pt x="949027" y="708087"/>
                        <a:pt x="946691" y="700900"/>
                      </a:cubicBezTo>
                      <a:lnTo>
                        <a:pt x="946691" y="700900"/>
                      </a:lnTo>
                      <a:cubicBezTo>
                        <a:pt x="946691" y="699103"/>
                        <a:pt x="948129" y="697846"/>
                        <a:pt x="949027" y="697486"/>
                      </a:cubicBezTo>
                      <a:lnTo>
                        <a:pt x="949027" y="697486"/>
                      </a:lnTo>
                      <a:cubicBezTo>
                        <a:pt x="950285" y="696947"/>
                        <a:pt x="951543" y="696768"/>
                        <a:pt x="952800" y="696768"/>
                      </a:cubicBezTo>
                      <a:lnTo>
                        <a:pt x="952800" y="696768"/>
                      </a:lnTo>
                      <a:cubicBezTo>
                        <a:pt x="958011" y="696947"/>
                        <a:pt x="964658" y="699822"/>
                        <a:pt x="967174" y="699642"/>
                      </a:cubicBezTo>
                      <a:lnTo>
                        <a:pt x="967174" y="699642"/>
                      </a:lnTo>
                      <a:lnTo>
                        <a:pt x="967533" y="699822"/>
                      </a:lnTo>
                      <a:cubicBezTo>
                        <a:pt x="967533" y="699642"/>
                        <a:pt x="967533" y="699283"/>
                        <a:pt x="967713" y="698924"/>
                      </a:cubicBezTo>
                      <a:lnTo>
                        <a:pt x="967713" y="698924"/>
                      </a:lnTo>
                      <a:cubicBezTo>
                        <a:pt x="967713" y="698744"/>
                        <a:pt x="967713" y="698385"/>
                        <a:pt x="967713" y="698205"/>
                      </a:cubicBezTo>
                      <a:lnTo>
                        <a:pt x="967713" y="698205"/>
                      </a:lnTo>
                      <a:cubicBezTo>
                        <a:pt x="968432" y="696229"/>
                        <a:pt x="963940" y="695151"/>
                        <a:pt x="953519" y="691557"/>
                      </a:cubicBezTo>
                      <a:lnTo>
                        <a:pt x="953519" y="691557"/>
                      </a:lnTo>
                      <a:cubicBezTo>
                        <a:pt x="950285" y="690659"/>
                        <a:pt x="947949" y="690479"/>
                        <a:pt x="945973" y="690479"/>
                      </a:cubicBezTo>
                      <a:lnTo>
                        <a:pt x="945973" y="690479"/>
                      </a:lnTo>
                      <a:cubicBezTo>
                        <a:pt x="943637" y="690479"/>
                        <a:pt x="941481" y="690838"/>
                        <a:pt x="939145" y="690838"/>
                      </a:cubicBezTo>
                      <a:lnTo>
                        <a:pt x="939145" y="690838"/>
                      </a:lnTo>
                      <a:cubicBezTo>
                        <a:pt x="937887" y="690838"/>
                        <a:pt x="936630" y="690838"/>
                        <a:pt x="935731" y="690479"/>
                      </a:cubicBezTo>
                      <a:lnTo>
                        <a:pt x="935731" y="690479"/>
                      </a:lnTo>
                      <a:cubicBezTo>
                        <a:pt x="935731" y="690479"/>
                        <a:pt x="935731" y="690479"/>
                        <a:pt x="935731" y="690479"/>
                      </a:cubicBezTo>
                      <a:lnTo>
                        <a:pt x="935731" y="690479"/>
                      </a:lnTo>
                      <a:lnTo>
                        <a:pt x="935731" y="690479"/>
                      </a:lnTo>
                      <a:cubicBezTo>
                        <a:pt x="935731" y="690479"/>
                        <a:pt x="935731" y="690479"/>
                        <a:pt x="935731" y="690479"/>
                      </a:cubicBezTo>
                      <a:lnTo>
                        <a:pt x="935731" y="690479"/>
                      </a:lnTo>
                      <a:cubicBezTo>
                        <a:pt x="935731" y="690479"/>
                        <a:pt x="935552" y="690479"/>
                        <a:pt x="935552" y="690479"/>
                      </a:cubicBezTo>
                      <a:lnTo>
                        <a:pt x="935552" y="690479"/>
                      </a:lnTo>
                      <a:cubicBezTo>
                        <a:pt x="928185" y="689760"/>
                        <a:pt x="908601" y="680058"/>
                        <a:pt x="903570" y="672332"/>
                      </a:cubicBezTo>
                      <a:lnTo>
                        <a:pt x="903570" y="672332"/>
                      </a:lnTo>
                      <a:cubicBezTo>
                        <a:pt x="899078" y="666403"/>
                        <a:pt x="885963" y="661193"/>
                        <a:pt x="879674" y="653826"/>
                      </a:cubicBezTo>
                      <a:lnTo>
                        <a:pt x="879674" y="653826"/>
                      </a:lnTo>
                      <a:cubicBezTo>
                        <a:pt x="874104" y="646819"/>
                        <a:pt x="873744" y="642147"/>
                        <a:pt x="871409" y="636038"/>
                      </a:cubicBezTo>
                      <a:lnTo>
                        <a:pt x="871409" y="636038"/>
                      </a:lnTo>
                      <a:cubicBezTo>
                        <a:pt x="869971" y="631367"/>
                        <a:pt x="859551" y="620587"/>
                        <a:pt x="856855" y="621305"/>
                      </a:cubicBezTo>
                      <a:lnTo>
                        <a:pt x="856855" y="621305"/>
                      </a:lnTo>
                      <a:cubicBezTo>
                        <a:pt x="856316" y="621305"/>
                        <a:pt x="856496" y="621305"/>
                        <a:pt x="856316" y="621485"/>
                      </a:cubicBezTo>
                      <a:lnTo>
                        <a:pt x="856316" y="621485"/>
                      </a:lnTo>
                      <a:cubicBezTo>
                        <a:pt x="853981" y="625438"/>
                        <a:pt x="855418" y="633343"/>
                        <a:pt x="848231" y="639273"/>
                      </a:cubicBezTo>
                      <a:lnTo>
                        <a:pt x="848231" y="639273"/>
                      </a:lnTo>
                      <a:cubicBezTo>
                        <a:pt x="846794" y="640890"/>
                        <a:pt x="845895" y="642327"/>
                        <a:pt x="843560" y="642507"/>
                      </a:cubicBezTo>
                      <a:lnTo>
                        <a:pt x="843560" y="642507"/>
                      </a:lnTo>
                      <a:cubicBezTo>
                        <a:pt x="840865" y="642327"/>
                        <a:pt x="840146" y="639991"/>
                        <a:pt x="839966" y="638913"/>
                      </a:cubicBezTo>
                      <a:lnTo>
                        <a:pt x="839966" y="638913"/>
                      </a:lnTo>
                      <a:cubicBezTo>
                        <a:pt x="839607" y="637656"/>
                        <a:pt x="839607" y="636218"/>
                        <a:pt x="839607" y="634421"/>
                      </a:cubicBezTo>
                      <a:lnTo>
                        <a:pt x="839607" y="634421"/>
                      </a:lnTo>
                      <a:cubicBezTo>
                        <a:pt x="839607" y="632086"/>
                        <a:pt x="839787" y="629570"/>
                        <a:pt x="839787" y="627055"/>
                      </a:cubicBezTo>
                      <a:lnTo>
                        <a:pt x="839787" y="627055"/>
                      </a:lnTo>
                      <a:cubicBezTo>
                        <a:pt x="839787" y="626875"/>
                        <a:pt x="839787" y="626696"/>
                        <a:pt x="839787" y="626516"/>
                      </a:cubicBezTo>
                      <a:lnTo>
                        <a:pt x="839787" y="626516"/>
                      </a:lnTo>
                      <a:cubicBezTo>
                        <a:pt x="839966" y="620587"/>
                        <a:pt x="842841" y="615017"/>
                        <a:pt x="842662" y="612861"/>
                      </a:cubicBezTo>
                      <a:lnTo>
                        <a:pt x="842662" y="612861"/>
                      </a:lnTo>
                      <a:cubicBezTo>
                        <a:pt x="842302" y="611962"/>
                        <a:pt x="842662" y="612501"/>
                        <a:pt x="842302" y="612142"/>
                      </a:cubicBezTo>
                      <a:lnTo>
                        <a:pt x="842302" y="612142"/>
                      </a:lnTo>
                      <a:cubicBezTo>
                        <a:pt x="841943" y="612142"/>
                        <a:pt x="841763" y="612142"/>
                        <a:pt x="841584" y="612142"/>
                      </a:cubicBezTo>
                      <a:lnTo>
                        <a:pt x="841584" y="612142"/>
                      </a:lnTo>
                      <a:cubicBezTo>
                        <a:pt x="834037" y="612322"/>
                        <a:pt x="828287" y="611423"/>
                        <a:pt x="815531" y="600823"/>
                      </a:cubicBezTo>
                      <a:lnTo>
                        <a:pt x="815531" y="600823"/>
                      </a:lnTo>
                      <a:cubicBezTo>
                        <a:pt x="804571" y="590941"/>
                        <a:pt x="803493" y="588785"/>
                        <a:pt x="801157" y="589144"/>
                      </a:cubicBezTo>
                      <a:lnTo>
                        <a:pt x="801157" y="589144"/>
                      </a:lnTo>
                      <a:cubicBezTo>
                        <a:pt x="800439" y="589144"/>
                        <a:pt x="799361" y="589324"/>
                        <a:pt x="797744" y="589503"/>
                      </a:cubicBezTo>
                      <a:lnTo>
                        <a:pt x="797744" y="589503"/>
                      </a:lnTo>
                      <a:cubicBezTo>
                        <a:pt x="796306" y="589683"/>
                        <a:pt x="795408" y="589863"/>
                        <a:pt x="794330" y="589863"/>
                      </a:cubicBezTo>
                      <a:lnTo>
                        <a:pt x="794330" y="589863"/>
                      </a:lnTo>
                      <a:cubicBezTo>
                        <a:pt x="793252" y="589863"/>
                        <a:pt x="792174" y="589683"/>
                        <a:pt x="791096" y="588965"/>
                      </a:cubicBezTo>
                      <a:lnTo>
                        <a:pt x="791096" y="588965"/>
                      </a:lnTo>
                      <a:cubicBezTo>
                        <a:pt x="790017" y="588066"/>
                        <a:pt x="789658" y="586629"/>
                        <a:pt x="789658" y="585910"/>
                      </a:cubicBezTo>
                      <a:lnTo>
                        <a:pt x="789658" y="585910"/>
                      </a:lnTo>
                      <a:cubicBezTo>
                        <a:pt x="789838" y="583574"/>
                        <a:pt x="790556" y="581418"/>
                        <a:pt x="790556" y="577825"/>
                      </a:cubicBezTo>
                      <a:lnTo>
                        <a:pt x="790556" y="577825"/>
                      </a:lnTo>
                      <a:cubicBezTo>
                        <a:pt x="790556" y="577825"/>
                        <a:pt x="790556" y="577825"/>
                        <a:pt x="790556" y="577645"/>
                      </a:cubicBezTo>
                      <a:lnTo>
                        <a:pt x="790556" y="577645"/>
                      </a:lnTo>
                      <a:cubicBezTo>
                        <a:pt x="790556" y="577645"/>
                        <a:pt x="790556" y="577645"/>
                        <a:pt x="790556" y="577466"/>
                      </a:cubicBezTo>
                      <a:lnTo>
                        <a:pt x="790556" y="577466"/>
                      </a:lnTo>
                      <a:cubicBezTo>
                        <a:pt x="790556" y="576208"/>
                        <a:pt x="790556" y="574950"/>
                        <a:pt x="790556" y="573872"/>
                      </a:cubicBezTo>
                      <a:lnTo>
                        <a:pt x="790556" y="573872"/>
                      </a:lnTo>
                      <a:cubicBezTo>
                        <a:pt x="790197" y="569021"/>
                        <a:pt x="790916" y="568302"/>
                        <a:pt x="781573" y="562732"/>
                      </a:cubicBezTo>
                      <a:lnTo>
                        <a:pt x="781573" y="562732"/>
                      </a:lnTo>
                      <a:cubicBezTo>
                        <a:pt x="770793" y="557522"/>
                        <a:pt x="759294" y="562014"/>
                        <a:pt x="750849" y="555905"/>
                      </a:cubicBezTo>
                      <a:lnTo>
                        <a:pt x="750849" y="555905"/>
                      </a:lnTo>
                      <a:cubicBezTo>
                        <a:pt x="742584" y="550335"/>
                        <a:pt x="739530" y="546023"/>
                        <a:pt x="731624" y="536680"/>
                      </a:cubicBezTo>
                      <a:lnTo>
                        <a:pt x="731624" y="536680"/>
                      </a:lnTo>
                      <a:cubicBezTo>
                        <a:pt x="728750" y="532548"/>
                        <a:pt x="725515" y="531110"/>
                        <a:pt x="724617" y="531290"/>
                      </a:cubicBezTo>
                      <a:lnTo>
                        <a:pt x="724617" y="531290"/>
                      </a:lnTo>
                      <a:lnTo>
                        <a:pt x="724437" y="531469"/>
                      </a:lnTo>
                      <a:cubicBezTo>
                        <a:pt x="724437" y="531829"/>
                        <a:pt x="724617" y="532727"/>
                        <a:pt x="725336" y="534165"/>
                      </a:cubicBezTo>
                      <a:lnTo>
                        <a:pt x="725336" y="534165"/>
                      </a:lnTo>
                      <a:cubicBezTo>
                        <a:pt x="728031" y="540453"/>
                        <a:pt x="742584" y="546921"/>
                        <a:pt x="743842" y="554827"/>
                      </a:cubicBezTo>
                      <a:lnTo>
                        <a:pt x="743842" y="554827"/>
                      </a:lnTo>
                      <a:cubicBezTo>
                        <a:pt x="743842" y="556264"/>
                        <a:pt x="742943" y="557701"/>
                        <a:pt x="741865" y="558600"/>
                      </a:cubicBezTo>
                      <a:lnTo>
                        <a:pt x="741865" y="558600"/>
                      </a:lnTo>
                      <a:cubicBezTo>
                        <a:pt x="740428" y="559678"/>
                        <a:pt x="738631" y="560217"/>
                        <a:pt x="737014" y="560217"/>
                      </a:cubicBezTo>
                      <a:lnTo>
                        <a:pt x="737014" y="560217"/>
                      </a:lnTo>
                      <a:cubicBezTo>
                        <a:pt x="730187" y="560037"/>
                        <a:pt x="724617" y="553569"/>
                        <a:pt x="721383" y="550515"/>
                      </a:cubicBezTo>
                      <a:lnTo>
                        <a:pt x="721383" y="550515"/>
                      </a:lnTo>
                      <a:cubicBezTo>
                        <a:pt x="717789" y="546921"/>
                        <a:pt x="711501" y="543148"/>
                        <a:pt x="704673" y="541890"/>
                      </a:cubicBezTo>
                      <a:lnTo>
                        <a:pt x="704673" y="541890"/>
                      </a:lnTo>
                      <a:cubicBezTo>
                        <a:pt x="703056" y="541890"/>
                        <a:pt x="701978" y="541890"/>
                        <a:pt x="701260" y="542070"/>
                      </a:cubicBezTo>
                      <a:lnTo>
                        <a:pt x="701260" y="542070"/>
                      </a:lnTo>
                      <a:cubicBezTo>
                        <a:pt x="701260" y="542070"/>
                        <a:pt x="701439" y="542250"/>
                        <a:pt x="701439" y="542250"/>
                      </a:cubicBezTo>
                      <a:lnTo>
                        <a:pt x="701439" y="542250"/>
                      </a:lnTo>
                      <a:cubicBezTo>
                        <a:pt x="702338" y="542968"/>
                        <a:pt x="703775" y="544047"/>
                        <a:pt x="705752" y="544945"/>
                      </a:cubicBezTo>
                      <a:lnTo>
                        <a:pt x="705752" y="544945"/>
                      </a:lnTo>
                      <a:cubicBezTo>
                        <a:pt x="712399" y="548538"/>
                        <a:pt x="719766" y="553389"/>
                        <a:pt x="720125" y="560756"/>
                      </a:cubicBezTo>
                      <a:lnTo>
                        <a:pt x="720125" y="560756"/>
                      </a:lnTo>
                      <a:cubicBezTo>
                        <a:pt x="720125" y="562373"/>
                        <a:pt x="719586" y="564170"/>
                        <a:pt x="718688" y="565787"/>
                      </a:cubicBezTo>
                      <a:lnTo>
                        <a:pt x="718688" y="565787"/>
                      </a:lnTo>
                      <a:cubicBezTo>
                        <a:pt x="717071" y="568661"/>
                        <a:pt x="714376" y="570638"/>
                        <a:pt x="711501" y="570638"/>
                      </a:cubicBezTo>
                      <a:lnTo>
                        <a:pt x="711501" y="570638"/>
                      </a:lnTo>
                      <a:cubicBezTo>
                        <a:pt x="707189" y="570458"/>
                        <a:pt x="703416" y="567943"/>
                        <a:pt x="697127" y="565607"/>
                      </a:cubicBezTo>
                      <a:lnTo>
                        <a:pt x="697127" y="565607"/>
                      </a:lnTo>
                      <a:cubicBezTo>
                        <a:pt x="687425" y="561654"/>
                        <a:pt x="671254" y="559319"/>
                        <a:pt x="670356" y="545125"/>
                      </a:cubicBezTo>
                      <a:lnTo>
                        <a:pt x="670356" y="545125"/>
                      </a:lnTo>
                      <a:cubicBezTo>
                        <a:pt x="670356" y="544945"/>
                        <a:pt x="670356" y="544765"/>
                        <a:pt x="670356" y="544586"/>
                      </a:cubicBezTo>
                      <a:lnTo>
                        <a:pt x="670356" y="544586"/>
                      </a:lnTo>
                      <a:cubicBezTo>
                        <a:pt x="670536" y="535782"/>
                        <a:pt x="675027" y="529493"/>
                        <a:pt x="674848" y="526259"/>
                      </a:cubicBezTo>
                      <a:lnTo>
                        <a:pt x="674848" y="526259"/>
                      </a:lnTo>
                      <a:cubicBezTo>
                        <a:pt x="674848" y="525361"/>
                        <a:pt x="674668" y="524642"/>
                        <a:pt x="673770" y="523744"/>
                      </a:cubicBezTo>
                      <a:lnTo>
                        <a:pt x="673770" y="523744"/>
                      </a:lnTo>
                      <a:cubicBezTo>
                        <a:pt x="671793" y="521588"/>
                        <a:pt x="667661" y="520150"/>
                        <a:pt x="665685" y="520150"/>
                      </a:cubicBezTo>
                      <a:lnTo>
                        <a:pt x="665685" y="520150"/>
                      </a:lnTo>
                      <a:cubicBezTo>
                        <a:pt x="665325" y="520150"/>
                        <a:pt x="665146" y="520150"/>
                        <a:pt x="664966" y="520150"/>
                      </a:cubicBezTo>
                      <a:lnTo>
                        <a:pt x="664966" y="520150"/>
                      </a:lnTo>
                      <a:cubicBezTo>
                        <a:pt x="665146" y="520509"/>
                        <a:pt x="665325" y="521049"/>
                        <a:pt x="665685" y="521588"/>
                      </a:cubicBezTo>
                      <a:lnTo>
                        <a:pt x="665685" y="521588"/>
                      </a:lnTo>
                      <a:cubicBezTo>
                        <a:pt x="667661" y="524103"/>
                        <a:pt x="668739" y="526798"/>
                        <a:pt x="668739" y="529493"/>
                      </a:cubicBezTo>
                      <a:lnTo>
                        <a:pt x="668739" y="529493"/>
                      </a:lnTo>
                      <a:cubicBezTo>
                        <a:pt x="668739" y="535243"/>
                        <a:pt x="664607" y="539555"/>
                        <a:pt x="659576" y="542789"/>
                      </a:cubicBezTo>
                      <a:lnTo>
                        <a:pt x="659576" y="542789"/>
                      </a:lnTo>
                      <a:cubicBezTo>
                        <a:pt x="656521" y="544047"/>
                        <a:pt x="652928" y="544945"/>
                        <a:pt x="649155" y="544945"/>
                      </a:cubicBezTo>
                      <a:lnTo>
                        <a:pt x="649155" y="544945"/>
                      </a:lnTo>
                      <a:cubicBezTo>
                        <a:pt x="643765" y="544945"/>
                        <a:pt x="637835" y="542609"/>
                        <a:pt x="635140" y="536321"/>
                      </a:cubicBezTo>
                      <a:lnTo>
                        <a:pt x="635140" y="536321"/>
                      </a:lnTo>
                      <a:cubicBezTo>
                        <a:pt x="633703" y="533266"/>
                        <a:pt x="632984" y="531649"/>
                        <a:pt x="632804" y="529673"/>
                      </a:cubicBezTo>
                      <a:lnTo>
                        <a:pt x="632804" y="529673"/>
                      </a:lnTo>
                      <a:cubicBezTo>
                        <a:pt x="635140" y="523025"/>
                        <a:pt x="638015" y="526978"/>
                        <a:pt x="638914" y="522486"/>
                      </a:cubicBezTo>
                      <a:lnTo>
                        <a:pt x="638914" y="522486"/>
                      </a:lnTo>
                      <a:cubicBezTo>
                        <a:pt x="639093" y="522127"/>
                        <a:pt x="639093" y="521767"/>
                        <a:pt x="639093" y="521228"/>
                      </a:cubicBezTo>
                      <a:lnTo>
                        <a:pt x="639093" y="521228"/>
                      </a:lnTo>
                      <a:cubicBezTo>
                        <a:pt x="639093" y="518892"/>
                        <a:pt x="635679" y="516557"/>
                        <a:pt x="631547" y="516557"/>
                      </a:cubicBezTo>
                      <a:lnTo>
                        <a:pt x="631547" y="516557"/>
                      </a:lnTo>
                      <a:cubicBezTo>
                        <a:pt x="628852" y="516557"/>
                        <a:pt x="626875" y="517635"/>
                        <a:pt x="626696" y="518713"/>
                      </a:cubicBezTo>
                      <a:lnTo>
                        <a:pt x="626696" y="518713"/>
                      </a:lnTo>
                      <a:cubicBezTo>
                        <a:pt x="624001" y="525900"/>
                        <a:pt x="617712" y="532368"/>
                        <a:pt x="608549" y="532368"/>
                      </a:cubicBezTo>
                      <a:lnTo>
                        <a:pt x="608549" y="532368"/>
                      </a:lnTo>
                      <a:lnTo>
                        <a:pt x="608369" y="532368"/>
                      </a:lnTo>
                      <a:cubicBezTo>
                        <a:pt x="599925" y="532368"/>
                        <a:pt x="584293" y="529852"/>
                        <a:pt x="576568" y="525181"/>
                      </a:cubicBezTo>
                      <a:lnTo>
                        <a:pt x="576568" y="525181"/>
                      </a:lnTo>
                      <a:cubicBezTo>
                        <a:pt x="572794" y="522127"/>
                        <a:pt x="569380" y="520689"/>
                        <a:pt x="566506" y="520689"/>
                      </a:cubicBezTo>
                      <a:lnTo>
                        <a:pt x="566506" y="520689"/>
                      </a:lnTo>
                      <a:cubicBezTo>
                        <a:pt x="564529" y="520689"/>
                        <a:pt x="562912" y="521228"/>
                        <a:pt x="560936" y="522845"/>
                      </a:cubicBezTo>
                      <a:lnTo>
                        <a:pt x="560936" y="522845"/>
                      </a:lnTo>
                      <a:cubicBezTo>
                        <a:pt x="555726" y="525540"/>
                        <a:pt x="551952" y="527157"/>
                        <a:pt x="541351" y="527157"/>
                      </a:cubicBezTo>
                      <a:lnTo>
                        <a:pt x="541351" y="527157"/>
                      </a:lnTo>
                      <a:lnTo>
                        <a:pt x="541172" y="527157"/>
                      </a:lnTo>
                      <a:cubicBezTo>
                        <a:pt x="531290" y="526798"/>
                        <a:pt x="495176" y="525181"/>
                        <a:pt x="485294" y="513143"/>
                      </a:cubicBezTo>
                      <a:lnTo>
                        <a:pt x="485294" y="513143"/>
                      </a:lnTo>
                      <a:cubicBezTo>
                        <a:pt x="480443" y="507573"/>
                        <a:pt x="478646" y="500925"/>
                        <a:pt x="477209" y="499129"/>
                      </a:cubicBezTo>
                      <a:lnTo>
                        <a:pt x="477209" y="499129"/>
                      </a:lnTo>
                      <a:lnTo>
                        <a:pt x="477209" y="498769"/>
                      </a:lnTo>
                      <a:cubicBezTo>
                        <a:pt x="477209" y="498949"/>
                        <a:pt x="476490" y="498949"/>
                        <a:pt x="474513" y="501464"/>
                      </a:cubicBezTo>
                      <a:lnTo>
                        <a:pt x="474513" y="501464"/>
                      </a:lnTo>
                      <a:cubicBezTo>
                        <a:pt x="469124" y="506675"/>
                        <a:pt x="468046" y="509909"/>
                        <a:pt x="463374" y="510448"/>
                      </a:cubicBezTo>
                      <a:lnTo>
                        <a:pt x="463374" y="510448"/>
                      </a:lnTo>
                      <a:cubicBezTo>
                        <a:pt x="460140" y="510268"/>
                        <a:pt x="458523" y="508292"/>
                        <a:pt x="455468" y="505956"/>
                      </a:cubicBezTo>
                      <a:lnTo>
                        <a:pt x="455468" y="505956"/>
                      </a:lnTo>
                      <a:cubicBezTo>
                        <a:pt x="450258" y="502542"/>
                        <a:pt x="449899" y="496793"/>
                        <a:pt x="449360" y="494637"/>
                      </a:cubicBezTo>
                      <a:lnTo>
                        <a:pt x="449360" y="494637"/>
                      </a:lnTo>
                      <a:cubicBezTo>
                        <a:pt x="448821" y="494816"/>
                        <a:pt x="447922" y="495355"/>
                        <a:pt x="446665" y="496433"/>
                      </a:cubicBezTo>
                      <a:lnTo>
                        <a:pt x="446665" y="496433"/>
                      </a:lnTo>
                      <a:cubicBezTo>
                        <a:pt x="440915" y="501105"/>
                        <a:pt x="436603" y="507214"/>
                        <a:pt x="436962" y="508831"/>
                      </a:cubicBezTo>
                      <a:lnTo>
                        <a:pt x="436962" y="508831"/>
                      </a:lnTo>
                      <a:cubicBezTo>
                        <a:pt x="437142" y="509370"/>
                        <a:pt x="436603" y="509909"/>
                        <a:pt x="440196" y="510448"/>
                      </a:cubicBezTo>
                      <a:lnTo>
                        <a:pt x="440196" y="510448"/>
                      </a:lnTo>
                      <a:cubicBezTo>
                        <a:pt x="449539" y="511526"/>
                        <a:pt x="456007" y="518533"/>
                        <a:pt x="455828" y="528415"/>
                      </a:cubicBezTo>
                      <a:lnTo>
                        <a:pt x="455828" y="528415"/>
                      </a:lnTo>
                      <a:cubicBezTo>
                        <a:pt x="455828" y="529493"/>
                        <a:pt x="455828" y="530571"/>
                        <a:pt x="455648" y="531829"/>
                      </a:cubicBezTo>
                      <a:lnTo>
                        <a:pt x="455648" y="531829"/>
                      </a:lnTo>
                      <a:cubicBezTo>
                        <a:pt x="454031" y="538656"/>
                        <a:pt x="456007" y="547640"/>
                        <a:pt x="448102" y="549437"/>
                      </a:cubicBezTo>
                      <a:lnTo>
                        <a:pt x="448102" y="549437"/>
                      </a:lnTo>
                      <a:cubicBezTo>
                        <a:pt x="445946" y="549437"/>
                        <a:pt x="444329" y="548359"/>
                        <a:pt x="442712" y="547101"/>
                      </a:cubicBezTo>
                      <a:lnTo>
                        <a:pt x="442712" y="547101"/>
                      </a:lnTo>
                      <a:cubicBezTo>
                        <a:pt x="438220" y="544406"/>
                        <a:pt x="435525" y="540273"/>
                        <a:pt x="434267" y="538117"/>
                      </a:cubicBezTo>
                      <a:lnTo>
                        <a:pt x="434267" y="538117"/>
                      </a:lnTo>
                      <a:cubicBezTo>
                        <a:pt x="433908" y="538836"/>
                        <a:pt x="433548" y="539555"/>
                        <a:pt x="433009" y="540633"/>
                      </a:cubicBezTo>
                      <a:lnTo>
                        <a:pt x="433009" y="540633"/>
                      </a:lnTo>
                      <a:cubicBezTo>
                        <a:pt x="427260" y="553569"/>
                        <a:pt x="422768" y="551233"/>
                        <a:pt x="415761" y="560936"/>
                      </a:cubicBezTo>
                      <a:lnTo>
                        <a:pt x="415761" y="560936"/>
                      </a:lnTo>
                      <a:cubicBezTo>
                        <a:pt x="410191" y="569201"/>
                        <a:pt x="405879" y="573333"/>
                        <a:pt x="400848" y="573513"/>
                      </a:cubicBezTo>
                      <a:lnTo>
                        <a:pt x="400848" y="573513"/>
                      </a:lnTo>
                      <a:cubicBezTo>
                        <a:pt x="398513" y="573513"/>
                        <a:pt x="396357" y="572255"/>
                        <a:pt x="394739" y="570818"/>
                      </a:cubicBezTo>
                      <a:lnTo>
                        <a:pt x="394739" y="570818"/>
                      </a:lnTo>
                      <a:cubicBezTo>
                        <a:pt x="389529" y="565068"/>
                        <a:pt x="390247" y="554468"/>
                        <a:pt x="390068" y="542789"/>
                      </a:cubicBezTo>
                      <a:lnTo>
                        <a:pt x="390068" y="542789"/>
                      </a:lnTo>
                      <a:cubicBezTo>
                        <a:pt x="389349" y="537219"/>
                        <a:pt x="388091" y="530212"/>
                        <a:pt x="388091" y="524103"/>
                      </a:cubicBezTo>
                      <a:lnTo>
                        <a:pt x="388091" y="524103"/>
                      </a:lnTo>
                      <a:cubicBezTo>
                        <a:pt x="387912" y="517635"/>
                        <a:pt x="389888" y="510448"/>
                        <a:pt x="397075" y="509550"/>
                      </a:cubicBezTo>
                      <a:lnTo>
                        <a:pt x="397075" y="509550"/>
                      </a:lnTo>
                      <a:cubicBezTo>
                        <a:pt x="397255" y="509550"/>
                        <a:pt x="397435" y="509550"/>
                        <a:pt x="397794" y="509370"/>
                      </a:cubicBezTo>
                      <a:lnTo>
                        <a:pt x="397794" y="509370"/>
                      </a:lnTo>
                      <a:cubicBezTo>
                        <a:pt x="402465" y="509370"/>
                        <a:pt x="407316" y="509909"/>
                        <a:pt x="411269" y="509909"/>
                      </a:cubicBezTo>
                      <a:lnTo>
                        <a:pt x="411269" y="509909"/>
                      </a:lnTo>
                      <a:cubicBezTo>
                        <a:pt x="416659" y="509729"/>
                        <a:pt x="417558" y="509190"/>
                        <a:pt x="417558" y="507932"/>
                      </a:cubicBezTo>
                      <a:lnTo>
                        <a:pt x="417558" y="507932"/>
                      </a:lnTo>
                      <a:cubicBezTo>
                        <a:pt x="417558" y="507753"/>
                        <a:pt x="417558" y="507573"/>
                        <a:pt x="417558" y="507393"/>
                      </a:cubicBezTo>
                      <a:lnTo>
                        <a:pt x="417558" y="507393"/>
                      </a:lnTo>
                      <a:cubicBezTo>
                        <a:pt x="417198" y="506675"/>
                        <a:pt x="414503" y="502902"/>
                        <a:pt x="410011" y="500386"/>
                      </a:cubicBezTo>
                      <a:lnTo>
                        <a:pt x="410011" y="500386"/>
                      </a:lnTo>
                      <a:cubicBezTo>
                        <a:pt x="405340" y="497332"/>
                        <a:pt x="399052" y="494996"/>
                        <a:pt x="394380" y="494996"/>
                      </a:cubicBezTo>
                      <a:lnTo>
                        <a:pt x="394380" y="494996"/>
                      </a:lnTo>
                      <a:cubicBezTo>
                        <a:pt x="392044" y="494996"/>
                        <a:pt x="390068" y="495535"/>
                        <a:pt x="388451" y="496793"/>
                      </a:cubicBezTo>
                      <a:lnTo>
                        <a:pt x="388451" y="496793"/>
                      </a:lnTo>
                      <a:cubicBezTo>
                        <a:pt x="378389" y="503620"/>
                        <a:pt x="380725" y="503620"/>
                        <a:pt x="379108" y="512424"/>
                      </a:cubicBezTo>
                      <a:lnTo>
                        <a:pt x="379108" y="512424"/>
                      </a:lnTo>
                      <a:cubicBezTo>
                        <a:pt x="378030" y="519431"/>
                        <a:pt x="378928" y="525900"/>
                        <a:pt x="369765" y="530391"/>
                      </a:cubicBezTo>
                      <a:lnTo>
                        <a:pt x="369765" y="530391"/>
                      </a:lnTo>
                      <a:cubicBezTo>
                        <a:pt x="367429" y="531290"/>
                        <a:pt x="365453" y="531649"/>
                        <a:pt x="364375" y="531829"/>
                      </a:cubicBezTo>
                      <a:lnTo>
                        <a:pt x="364375" y="531829"/>
                      </a:lnTo>
                      <a:cubicBezTo>
                        <a:pt x="364734" y="532548"/>
                        <a:pt x="365453" y="533805"/>
                        <a:pt x="366890" y="535782"/>
                      </a:cubicBezTo>
                      <a:lnTo>
                        <a:pt x="366890" y="535782"/>
                      </a:lnTo>
                      <a:cubicBezTo>
                        <a:pt x="371562" y="542070"/>
                        <a:pt x="374796" y="546562"/>
                        <a:pt x="374796" y="551772"/>
                      </a:cubicBezTo>
                      <a:lnTo>
                        <a:pt x="374796" y="551772"/>
                      </a:lnTo>
                      <a:cubicBezTo>
                        <a:pt x="374796" y="555546"/>
                        <a:pt x="372640" y="558780"/>
                        <a:pt x="369046" y="561834"/>
                      </a:cubicBezTo>
                      <a:lnTo>
                        <a:pt x="369046" y="561834"/>
                      </a:lnTo>
                      <a:cubicBezTo>
                        <a:pt x="359883" y="567943"/>
                        <a:pt x="353954" y="563271"/>
                        <a:pt x="354134" y="568661"/>
                      </a:cubicBezTo>
                      <a:lnTo>
                        <a:pt x="354134" y="568661"/>
                      </a:lnTo>
                      <a:cubicBezTo>
                        <a:pt x="352876" y="571896"/>
                        <a:pt x="352157" y="574052"/>
                        <a:pt x="352337" y="574411"/>
                      </a:cubicBezTo>
                      <a:lnTo>
                        <a:pt x="352337" y="574411"/>
                      </a:lnTo>
                      <a:lnTo>
                        <a:pt x="352517" y="574411"/>
                      </a:lnTo>
                      <a:cubicBezTo>
                        <a:pt x="353235" y="574770"/>
                        <a:pt x="355032" y="575309"/>
                        <a:pt x="357727" y="576208"/>
                      </a:cubicBezTo>
                      <a:lnTo>
                        <a:pt x="357727" y="576208"/>
                      </a:lnTo>
                      <a:cubicBezTo>
                        <a:pt x="364195" y="578005"/>
                        <a:pt x="368867" y="581418"/>
                        <a:pt x="368867" y="586988"/>
                      </a:cubicBezTo>
                      <a:lnTo>
                        <a:pt x="368867" y="586988"/>
                      </a:lnTo>
                      <a:cubicBezTo>
                        <a:pt x="368867" y="589683"/>
                        <a:pt x="367609" y="592378"/>
                        <a:pt x="365992" y="594355"/>
                      </a:cubicBezTo>
                      <a:lnTo>
                        <a:pt x="365992" y="594355"/>
                      </a:lnTo>
                      <a:cubicBezTo>
                        <a:pt x="362039" y="602440"/>
                        <a:pt x="356649" y="611783"/>
                        <a:pt x="351259" y="620048"/>
                      </a:cubicBezTo>
                      <a:lnTo>
                        <a:pt x="351259" y="620048"/>
                      </a:lnTo>
                      <a:cubicBezTo>
                        <a:pt x="345868" y="626875"/>
                        <a:pt x="345868" y="625078"/>
                        <a:pt x="337244" y="630109"/>
                      </a:cubicBezTo>
                      <a:lnTo>
                        <a:pt x="337244" y="630109"/>
                      </a:lnTo>
                      <a:cubicBezTo>
                        <a:pt x="328261" y="634781"/>
                        <a:pt x="325206" y="638734"/>
                        <a:pt x="325206" y="642686"/>
                      </a:cubicBezTo>
                      <a:lnTo>
                        <a:pt x="325206" y="642686"/>
                      </a:lnTo>
                      <a:cubicBezTo>
                        <a:pt x="325206" y="643405"/>
                        <a:pt x="325206" y="643944"/>
                        <a:pt x="325386" y="644663"/>
                      </a:cubicBezTo>
                      <a:lnTo>
                        <a:pt x="325386" y="644663"/>
                      </a:lnTo>
                      <a:cubicBezTo>
                        <a:pt x="325566" y="645561"/>
                        <a:pt x="325566" y="646459"/>
                        <a:pt x="325566" y="647358"/>
                      </a:cubicBezTo>
                      <a:lnTo>
                        <a:pt x="325566" y="647358"/>
                      </a:lnTo>
                      <a:cubicBezTo>
                        <a:pt x="325566" y="654185"/>
                        <a:pt x="320535" y="661193"/>
                        <a:pt x="312630" y="661193"/>
                      </a:cubicBezTo>
                      <a:lnTo>
                        <a:pt x="312630" y="661193"/>
                      </a:lnTo>
                      <a:cubicBezTo>
                        <a:pt x="311911" y="661193"/>
                        <a:pt x="311192" y="661193"/>
                        <a:pt x="311013" y="661013"/>
                      </a:cubicBezTo>
                      <a:lnTo>
                        <a:pt x="311013" y="661013"/>
                      </a:lnTo>
                      <a:cubicBezTo>
                        <a:pt x="306341" y="660833"/>
                        <a:pt x="299154" y="662450"/>
                        <a:pt x="297357" y="663528"/>
                      </a:cubicBezTo>
                      <a:lnTo>
                        <a:pt x="297357" y="663528"/>
                      </a:lnTo>
                      <a:cubicBezTo>
                        <a:pt x="298974" y="665325"/>
                        <a:pt x="299872" y="667481"/>
                        <a:pt x="299872" y="669637"/>
                      </a:cubicBezTo>
                      <a:lnTo>
                        <a:pt x="299872" y="669637"/>
                      </a:lnTo>
                      <a:cubicBezTo>
                        <a:pt x="299872" y="673770"/>
                        <a:pt x="297357" y="677183"/>
                        <a:pt x="294303" y="680417"/>
                      </a:cubicBezTo>
                      <a:lnTo>
                        <a:pt x="294303" y="680417"/>
                      </a:lnTo>
                      <a:cubicBezTo>
                        <a:pt x="289632" y="683831"/>
                        <a:pt x="284241" y="692096"/>
                        <a:pt x="275257" y="696768"/>
                      </a:cubicBezTo>
                      <a:lnTo>
                        <a:pt x="275257" y="696768"/>
                      </a:lnTo>
                      <a:cubicBezTo>
                        <a:pt x="266274" y="699822"/>
                        <a:pt x="266813" y="696588"/>
                        <a:pt x="259087" y="704134"/>
                      </a:cubicBezTo>
                      <a:lnTo>
                        <a:pt x="259087" y="704134"/>
                      </a:lnTo>
                      <a:cubicBezTo>
                        <a:pt x="250822" y="712579"/>
                        <a:pt x="244175" y="712938"/>
                        <a:pt x="235550" y="714196"/>
                      </a:cubicBezTo>
                      <a:lnTo>
                        <a:pt x="235550" y="714196"/>
                      </a:lnTo>
                      <a:cubicBezTo>
                        <a:pt x="227106" y="716532"/>
                        <a:pt x="223153" y="721922"/>
                        <a:pt x="210935" y="726054"/>
                      </a:cubicBezTo>
                      <a:lnTo>
                        <a:pt x="210935" y="726054"/>
                      </a:lnTo>
                      <a:cubicBezTo>
                        <a:pt x="206443" y="728390"/>
                        <a:pt x="202491" y="729288"/>
                        <a:pt x="199616" y="729288"/>
                      </a:cubicBezTo>
                      <a:lnTo>
                        <a:pt x="199616" y="729288"/>
                      </a:lnTo>
                      <a:cubicBezTo>
                        <a:pt x="197819" y="729288"/>
                        <a:pt x="194944" y="729108"/>
                        <a:pt x="194405" y="725515"/>
                      </a:cubicBezTo>
                      <a:lnTo>
                        <a:pt x="194405" y="725515"/>
                      </a:lnTo>
                      <a:cubicBezTo>
                        <a:pt x="194765" y="722461"/>
                        <a:pt x="196741" y="721562"/>
                        <a:pt x="199257" y="720125"/>
                      </a:cubicBezTo>
                      <a:lnTo>
                        <a:pt x="199257" y="720125"/>
                      </a:lnTo>
                      <a:cubicBezTo>
                        <a:pt x="207701" y="715813"/>
                        <a:pt x="208599" y="716891"/>
                        <a:pt x="212552" y="707907"/>
                      </a:cubicBezTo>
                      <a:lnTo>
                        <a:pt x="212552" y="707907"/>
                      </a:lnTo>
                      <a:cubicBezTo>
                        <a:pt x="216146" y="701080"/>
                        <a:pt x="218481" y="689581"/>
                        <a:pt x="229082" y="689042"/>
                      </a:cubicBezTo>
                      <a:lnTo>
                        <a:pt x="229082" y="689042"/>
                      </a:lnTo>
                      <a:cubicBezTo>
                        <a:pt x="229621" y="689042"/>
                        <a:pt x="230339" y="689042"/>
                        <a:pt x="230878" y="689221"/>
                      </a:cubicBezTo>
                      <a:lnTo>
                        <a:pt x="230878" y="689221"/>
                      </a:lnTo>
                      <a:cubicBezTo>
                        <a:pt x="237526" y="690299"/>
                        <a:pt x="241120" y="695869"/>
                        <a:pt x="243097" y="698205"/>
                      </a:cubicBezTo>
                      <a:lnTo>
                        <a:pt x="243097" y="698205"/>
                      </a:lnTo>
                      <a:cubicBezTo>
                        <a:pt x="246151" y="693174"/>
                        <a:pt x="243995" y="687604"/>
                        <a:pt x="252619" y="684011"/>
                      </a:cubicBezTo>
                      <a:lnTo>
                        <a:pt x="252619" y="684011"/>
                      </a:lnTo>
                      <a:cubicBezTo>
                        <a:pt x="259446" y="682933"/>
                        <a:pt x="270586" y="675207"/>
                        <a:pt x="271484" y="664966"/>
                      </a:cubicBezTo>
                      <a:lnTo>
                        <a:pt x="271484" y="664966"/>
                      </a:lnTo>
                      <a:cubicBezTo>
                        <a:pt x="272562" y="654006"/>
                        <a:pt x="270407" y="651670"/>
                        <a:pt x="278671" y="643764"/>
                      </a:cubicBezTo>
                      <a:lnTo>
                        <a:pt x="278671" y="643764"/>
                      </a:lnTo>
                      <a:cubicBezTo>
                        <a:pt x="284241" y="636937"/>
                        <a:pt x="288015" y="633703"/>
                        <a:pt x="288015" y="627953"/>
                      </a:cubicBezTo>
                      <a:lnTo>
                        <a:pt x="288015" y="627953"/>
                      </a:lnTo>
                      <a:cubicBezTo>
                        <a:pt x="288015" y="626696"/>
                        <a:pt x="287835" y="625078"/>
                        <a:pt x="287475" y="623461"/>
                      </a:cubicBezTo>
                      <a:lnTo>
                        <a:pt x="287475" y="623461"/>
                      </a:lnTo>
                      <a:cubicBezTo>
                        <a:pt x="285679" y="616993"/>
                        <a:pt x="283702" y="613939"/>
                        <a:pt x="283523" y="609627"/>
                      </a:cubicBezTo>
                      <a:lnTo>
                        <a:pt x="283523" y="609627"/>
                      </a:lnTo>
                      <a:cubicBezTo>
                        <a:pt x="283523" y="607830"/>
                        <a:pt x="283882" y="606033"/>
                        <a:pt x="285140" y="603877"/>
                      </a:cubicBezTo>
                      <a:lnTo>
                        <a:pt x="285140" y="603877"/>
                      </a:lnTo>
                      <a:cubicBezTo>
                        <a:pt x="286936" y="601541"/>
                        <a:pt x="289093" y="597229"/>
                        <a:pt x="289632" y="595073"/>
                      </a:cubicBezTo>
                      <a:lnTo>
                        <a:pt x="289632" y="595073"/>
                      </a:lnTo>
                      <a:cubicBezTo>
                        <a:pt x="289272" y="595253"/>
                        <a:pt x="288913" y="595433"/>
                        <a:pt x="288554" y="595612"/>
                      </a:cubicBezTo>
                      <a:lnTo>
                        <a:pt x="288554" y="595612"/>
                      </a:lnTo>
                      <a:cubicBezTo>
                        <a:pt x="282444" y="598846"/>
                        <a:pt x="278312" y="605315"/>
                        <a:pt x="272383" y="605854"/>
                      </a:cubicBezTo>
                      <a:lnTo>
                        <a:pt x="272383" y="605854"/>
                      </a:lnTo>
                      <a:cubicBezTo>
                        <a:pt x="268969" y="605854"/>
                        <a:pt x="266993" y="602799"/>
                        <a:pt x="266454" y="599745"/>
                      </a:cubicBezTo>
                      <a:lnTo>
                        <a:pt x="266454" y="599745"/>
                      </a:lnTo>
                      <a:cubicBezTo>
                        <a:pt x="264298" y="593636"/>
                        <a:pt x="261064" y="585730"/>
                        <a:pt x="259267" y="582856"/>
                      </a:cubicBezTo>
                      <a:lnTo>
                        <a:pt x="259267" y="582856"/>
                      </a:lnTo>
                      <a:cubicBezTo>
                        <a:pt x="256931" y="588785"/>
                        <a:pt x="253876" y="591660"/>
                        <a:pt x="254056" y="594355"/>
                      </a:cubicBezTo>
                      <a:lnTo>
                        <a:pt x="254056" y="594355"/>
                      </a:lnTo>
                      <a:cubicBezTo>
                        <a:pt x="254056" y="595612"/>
                        <a:pt x="254595" y="597229"/>
                        <a:pt x="256572" y="600104"/>
                      </a:cubicBezTo>
                      <a:lnTo>
                        <a:pt x="256572" y="600104"/>
                      </a:lnTo>
                      <a:cubicBezTo>
                        <a:pt x="260345" y="605674"/>
                        <a:pt x="263040" y="609627"/>
                        <a:pt x="263220" y="613220"/>
                      </a:cubicBezTo>
                      <a:lnTo>
                        <a:pt x="263220" y="613220"/>
                      </a:lnTo>
                      <a:cubicBezTo>
                        <a:pt x="263220" y="614478"/>
                        <a:pt x="261423" y="616634"/>
                        <a:pt x="259806" y="616634"/>
                      </a:cubicBezTo>
                      <a:lnTo>
                        <a:pt x="259806" y="616634"/>
                      </a:lnTo>
                      <a:cubicBezTo>
                        <a:pt x="257829" y="616454"/>
                        <a:pt x="256572" y="615736"/>
                        <a:pt x="254415" y="614298"/>
                      </a:cubicBezTo>
                      <a:lnTo>
                        <a:pt x="254415" y="614298"/>
                      </a:lnTo>
                      <a:cubicBezTo>
                        <a:pt x="246690" y="608728"/>
                        <a:pt x="231956" y="589863"/>
                        <a:pt x="224051" y="590402"/>
                      </a:cubicBezTo>
                      <a:lnTo>
                        <a:pt x="224051" y="590402"/>
                      </a:lnTo>
                      <a:cubicBezTo>
                        <a:pt x="223333" y="590402"/>
                        <a:pt x="222794" y="590581"/>
                        <a:pt x="222614" y="590581"/>
                      </a:cubicBezTo>
                      <a:lnTo>
                        <a:pt x="222614" y="590581"/>
                      </a:lnTo>
                      <a:cubicBezTo>
                        <a:pt x="215786" y="593816"/>
                        <a:pt x="208240" y="614658"/>
                        <a:pt x="197639" y="615915"/>
                      </a:cubicBezTo>
                      <a:lnTo>
                        <a:pt x="197639" y="615915"/>
                      </a:lnTo>
                      <a:cubicBezTo>
                        <a:pt x="195304" y="615915"/>
                        <a:pt x="193147" y="614658"/>
                        <a:pt x="191710" y="612501"/>
                      </a:cubicBezTo>
                      <a:lnTo>
                        <a:pt x="191710" y="612501"/>
                      </a:lnTo>
                      <a:cubicBezTo>
                        <a:pt x="184523" y="601901"/>
                        <a:pt x="185781" y="584473"/>
                        <a:pt x="181110" y="578005"/>
                      </a:cubicBezTo>
                      <a:lnTo>
                        <a:pt x="181110" y="578005"/>
                      </a:lnTo>
                      <a:cubicBezTo>
                        <a:pt x="176259" y="571716"/>
                        <a:pt x="168532" y="562014"/>
                        <a:pt x="168353" y="551952"/>
                      </a:cubicBezTo>
                      <a:lnTo>
                        <a:pt x="168353" y="551952"/>
                      </a:lnTo>
                      <a:cubicBezTo>
                        <a:pt x="168353" y="551233"/>
                        <a:pt x="168353" y="550335"/>
                        <a:pt x="168532" y="549976"/>
                      </a:cubicBezTo>
                      <a:lnTo>
                        <a:pt x="168532" y="549976"/>
                      </a:lnTo>
                      <a:cubicBezTo>
                        <a:pt x="168532" y="548359"/>
                        <a:pt x="168173" y="547281"/>
                        <a:pt x="167993" y="546921"/>
                      </a:cubicBezTo>
                      <a:lnTo>
                        <a:pt x="167993" y="546921"/>
                      </a:lnTo>
                      <a:lnTo>
                        <a:pt x="167993" y="546742"/>
                      </a:lnTo>
                      <a:cubicBezTo>
                        <a:pt x="167993" y="546742"/>
                        <a:pt x="165837" y="548179"/>
                        <a:pt x="165657" y="553389"/>
                      </a:cubicBezTo>
                      <a:lnTo>
                        <a:pt x="165657" y="553389"/>
                      </a:lnTo>
                      <a:lnTo>
                        <a:pt x="165657" y="553569"/>
                      </a:lnTo>
                      <a:cubicBezTo>
                        <a:pt x="166017" y="556624"/>
                        <a:pt x="166376" y="560037"/>
                        <a:pt x="166376" y="563451"/>
                      </a:cubicBezTo>
                      <a:lnTo>
                        <a:pt x="166376" y="563451"/>
                      </a:lnTo>
                      <a:cubicBezTo>
                        <a:pt x="166376" y="570818"/>
                        <a:pt x="163502" y="579082"/>
                        <a:pt x="153081" y="579082"/>
                      </a:cubicBezTo>
                      <a:lnTo>
                        <a:pt x="153081" y="579082"/>
                      </a:lnTo>
                      <a:cubicBezTo>
                        <a:pt x="152362" y="579082"/>
                        <a:pt x="151643" y="579082"/>
                        <a:pt x="150925" y="579082"/>
                      </a:cubicBezTo>
                      <a:lnTo>
                        <a:pt x="150925" y="579082"/>
                      </a:lnTo>
                      <a:cubicBezTo>
                        <a:pt x="135473" y="577645"/>
                        <a:pt x="130981" y="570458"/>
                        <a:pt x="119662" y="565607"/>
                      </a:cubicBezTo>
                      <a:lnTo>
                        <a:pt x="119662" y="565607"/>
                      </a:lnTo>
                      <a:cubicBezTo>
                        <a:pt x="108882" y="560576"/>
                        <a:pt x="109960" y="558420"/>
                        <a:pt x="105468" y="550155"/>
                      </a:cubicBezTo>
                      <a:lnTo>
                        <a:pt x="105468" y="550155"/>
                      </a:lnTo>
                      <a:cubicBezTo>
                        <a:pt x="100077" y="540812"/>
                        <a:pt x="91633" y="542968"/>
                        <a:pt x="82829" y="527517"/>
                      </a:cubicBezTo>
                      <a:lnTo>
                        <a:pt x="82829" y="527517"/>
                      </a:lnTo>
                      <a:cubicBezTo>
                        <a:pt x="79056" y="520689"/>
                        <a:pt x="77079" y="515479"/>
                        <a:pt x="77079" y="510628"/>
                      </a:cubicBezTo>
                      <a:lnTo>
                        <a:pt x="77079" y="510628"/>
                      </a:lnTo>
                      <a:cubicBezTo>
                        <a:pt x="77079" y="504878"/>
                        <a:pt x="79954" y="500027"/>
                        <a:pt x="84087" y="494637"/>
                      </a:cubicBezTo>
                      <a:lnTo>
                        <a:pt x="84087" y="494637"/>
                      </a:lnTo>
                      <a:cubicBezTo>
                        <a:pt x="90735" y="482599"/>
                        <a:pt x="89118" y="485653"/>
                        <a:pt x="93070" y="476490"/>
                      </a:cubicBezTo>
                      <a:lnTo>
                        <a:pt x="93070" y="476490"/>
                      </a:lnTo>
                      <a:cubicBezTo>
                        <a:pt x="93969" y="473795"/>
                        <a:pt x="93789" y="470920"/>
                        <a:pt x="93789" y="468225"/>
                      </a:cubicBezTo>
                      <a:lnTo>
                        <a:pt x="93789" y="468225"/>
                      </a:lnTo>
                      <a:cubicBezTo>
                        <a:pt x="93789" y="465710"/>
                        <a:pt x="95406" y="461577"/>
                        <a:pt x="99718" y="461757"/>
                      </a:cubicBezTo>
                      <a:lnTo>
                        <a:pt x="99718" y="461757"/>
                      </a:lnTo>
                      <a:cubicBezTo>
                        <a:pt x="101335" y="461757"/>
                        <a:pt x="103132" y="462116"/>
                        <a:pt x="105288" y="462835"/>
                      </a:cubicBezTo>
                      <a:lnTo>
                        <a:pt x="105288" y="462835"/>
                      </a:lnTo>
                      <a:cubicBezTo>
                        <a:pt x="108522" y="463733"/>
                        <a:pt x="111756" y="464092"/>
                        <a:pt x="114811" y="464092"/>
                      </a:cubicBezTo>
                      <a:lnTo>
                        <a:pt x="114811" y="464092"/>
                      </a:lnTo>
                      <a:cubicBezTo>
                        <a:pt x="120919" y="464092"/>
                        <a:pt x="127028" y="462475"/>
                        <a:pt x="134036" y="458882"/>
                      </a:cubicBezTo>
                      <a:lnTo>
                        <a:pt x="134036" y="458882"/>
                      </a:lnTo>
                      <a:cubicBezTo>
                        <a:pt x="144456" y="454929"/>
                        <a:pt x="150745" y="451156"/>
                        <a:pt x="156135" y="447024"/>
                      </a:cubicBezTo>
                      <a:lnTo>
                        <a:pt x="156135" y="447024"/>
                      </a:lnTo>
                      <a:cubicBezTo>
                        <a:pt x="157573" y="446125"/>
                        <a:pt x="157932" y="445586"/>
                        <a:pt x="158112" y="443610"/>
                      </a:cubicBezTo>
                      <a:lnTo>
                        <a:pt x="158112" y="443610"/>
                      </a:lnTo>
                      <a:cubicBezTo>
                        <a:pt x="158112" y="440915"/>
                        <a:pt x="156495" y="436423"/>
                        <a:pt x="153620" y="430314"/>
                      </a:cubicBezTo>
                      <a:lnTo>
                        <a:pt x="153620" y="430314"/>
                      </a:lnTo>
                      <a:cubicBezTo>
                        <a:pt x="148769" y="417917"/>
                        <a:pt x="154339" y="413964"/>
                        <a:pt x="138887" y="413425"/>
                      </a:cubicBezTo>
                      <a:lnTo>
                        <a:pt x="138887" y="413425"/>
                      </a:lnTo>
                      <a:lnTo>
                        <a:pt x="138887" y="413425"/>
                      </a:lnTo>
                      <a:cubicBezTo>
                        <a:pt x="121458" y="413425"/>
                        <a:pt x="120919" y="423846"/>
                        <a:pt x="111217" y="426721"/>
                      </a:cubicBezTo>
                      <a:lnTo>
                        <a:pt x="111217" y="426721"/>
                      </a:lnTo>
                      <a:lnTo>
                        <a:pt x="111038" y="426721"/>
                      </a:lnTo>
                      <a:cubicBezTo>
                        <a:pt x="104210" y="426721"/>
                        <a:pt x="101155" y="425283"/>
                        <a:pt x="95226" y="424026"/>
                      </a:cubicBezTo>
                      <a:lnTo>
                        <a:pt x="95226" y="424026"/>
                      </a:lnTo>
                      <a:cubicBezTo>
                        <a:pt x="88758" y="424026"/>
                        <a:pt x="80852" y="424026"/>
                        <a:pt x="67737" y="424026"/>
                      </a:cubicBezTo>
                      <a:lnTo>
                        <a:pt x="67737" y="424026"/>
                      </a:lnTo>
                      <a:lnTo>
                        <a:pt x="67557" y="424026"/>
                      </a:lnTo>
                      <a:cubicBezTo>
                        <a:pt x="54081" y="424026"/>
                        <a:pt x="39348" y="421510"/>
                        <a:pt x="31622" y="413964"/>
                      </a:cubicBezTo>
                      <a:lnTo>
                        <a:pt x="31622" y="413964"/>
                      </a:lnTo>
                      <a:cubicBezTo>
                        <a:pt x="23717" y="404980"/>
                        <a:pt x="29826" y="398153"/>
                        <a:pt x="15272" y="393302"/>
                      </a:cubicBezTo>
                      <a:lnTo>
                        <a:pt x="15272" y="393302"/>
                      </a:lnTo>
                      <a:cubicBezTo>
                        <a:pt x="7546" y="390247"/>
                        <a:pt x="2696" y="388271"/>
                        <a:pt x="2157" y="383061"/>
                      </a:cubicBezTo>
                      <a:lnTo>
                        <a:pt x="2157" y="383061"/>
                      </a:lnTo>
                      <a:cubicBezTo>
                        <a:pt x="2516" y="378748"/>
                        <a:pt x="6109" y="376592"/>
                        <a:pt x="10780" y="374077"/>
                      </a:cubicBezTo>
                      <a:lnTo>
                        <a:pt x="10780" y="374077"/>
                      </a:lnTo>
                      <a:cubicBezTo>
                        <a:pt x="19944" y="368327"/>
                        <a:pt x="41684" y="357906"/>
                        <a:pt x="56597" y="357727"/>
                      </a:cubicBezTo>
                      <a:lnTo>
                        <a:pt x="56597" y="357727"/>
                      </a:lnTo>
                      <a:cubicBezTo>
                        <a:pt x="59472" y="357727"/>
                        <a:pt x="62167" y="358086"/>
                        <a:pt x="64323" y="359164"/>
                      </a:cubicBezTo>
                      <a:lnTo>
                        <a:pt x="64323" y="359164"/>
                      </a:lnTo>
                      <a:cubicBezTo>
                        <a:pt x="76001" y="363836"/>
                        <a:pt x="95047" y="364195"/>
                        <a:pt x="103851" y="364195"/>
                      </a:cubicBezTo>
                      <a:lnTo>
                        <a:pt x="103851" y="364195"/>
                      </a:lnTo>
                      <a:cubicBezTo>
                        <a:pt x="104390" y="364195"/>
                        <a:pt x="104929" y="364195"/>
                        <a:pt x="105468" y="364195"/>
                      </a:cubicBezTo>
                      <a:lnTo>
                        <a:pt x="105468" y="364195"/>
                      </a:lnTo>
                      <a:cubicBezTo>
                        <a:pt x="108522" y="364195"/>
                        <a:pt x="111577" y="364015"/>
                        <a:pt x="113014" y="363656"/>
                      </a:cubicBezTo>
                      <a:lnTo>
                        <a:pt x="113014" y="363656"/>
                      </a:lnTo>
                      <a:cubicBezTo>
                        <a:pt x="112295" y="362937"/>
                        <a:pt x="111217" y="362039"/>
                        <a:pt x="109241" y="360781"/>
                      </a:cubicBezTo>
                      <a:lnTo>
                        <a:pt x="109241" y="360781"/>
                      </a:lnTo>
                      <a:cubicBezTo>
                        <a:pt x="100976" y="353954"/>
                        <a:pt x="91813" y="348563"/>
                        <a:pt x="90555" y="342994"/>
                      </a:cubicBezTo>
                      <a:lnTo>
                        <a:pt x="90555" y="342994"/>
                      </a:lnTo>
                      <a:cubicBezTo>
                        <a:pt x="90555" y="341017"/>
                        <a:pt x="93070" y="339939"/>
                        <a:pt x="93969" y="339939"/>
                      </a:cubicBezTo>
                      <a:lnTo>
                        <a:pt x="93969" y="339939"/>
                      </a:lnTo>
                      <a:cubicBezTo>
                        <a:pt x="94867" y="339939"/>
                        <a:pt x="95765" y="340119"/>
                        <a:pt x="97382" y="340658"/>
                      </a:cubicBezTo>
                      <a:lnTo>
                        <a:pt x="97382" y="340658"/>
                      </a:lnTo>
                      <a:cubicBezTo>
                        <a:pt x="104749" y="344431"/>
                        <a:pt x="109241" y="344611"/>
                        <a:pt x="118943" y="351438"/>
                      </a:cubicBezTo>
                      <a:lnTo>
                        <a:pt x="118943" y="351438"/>
                      </a:lnTo>
                      <a:cubicBezTo>
                        <a:pt x="122536" y="353954"/>
                        <a:pt x="126310" y="355032"/>
                        <a:pt x="130083" y="355032"/>
                      </a:cubicBezTo>
                      <a:lnTo>
                        <a:pt x="130083" y="355032"/>
                      </a:lnTo>
                      <a:cubicBezTo>
                        <a:pt x="134934" y="355032"/>
                        <a:pt x="140324" y="353415"/>
                        <a:pt x="145355" y="351079"/>
                      </a:cubicBezTo>
                      <a:lnTo>
                        <a:pt x="145355" y="351079"/>
                      </a:lnTo>
                      <a:cubicBezTo>
                        <a:pt x="150206" y="349282"/>
                        <a:pt x="153440" y="345329"/>
                        <a:pt x="153261" y="344970"/>
                      </a:cubicBezTo>
                      <a:lnTo>
                        <a:pt x="153261" y="344970"/>
                      </a:lnTo>
                      <a:cubicBezTo>
                        <a:pt x="153261" y="344970"/>
                        <a:pt x="153261" y="344970"/>
                        <a:pt x="152721" y="344790"/>
                      </a:cubicBezTo>
                      <a:lnTo>
                        <a:pt x="152721" y="344790"/>
                      </a:lnTo>
                      <a:cubicBezTo>
                        <a:pt x="151823" y="344431"/>
                        <a:pt x="149667" y="344072"/>
                        <a:pt x="146972" y="343892"/>
                      </a:cubicBezTo>
                      <a:lnTo>
                        <a:pt x="146972" y="343892"/>
                      </a:lnTo>
                      <a:lnTo>
                        <a:pt x="146792" y="342994"/>
                      </a:lnTo>
                      <a:lnTo>
                        <a:pt x="146433" y="343892"/>
                      </a:lnTo>
                      <a:cubicBezTo>
                        <a:pt x="141582" y="343892"/>
                        <a:pt x="137090" y="344072"/>
                        <a:pt x="132958" y="344072"/>
                      </a:cubicBezTo>
                      <a:lnTo>
                        <a:pt x="132958" y="344072"/>
                      </a:lnTo>
                      <a:cubicBezTo>
                        <a:pt x="124872" y="344072"/>
                        <a:pt x="117506" y="343353"/>
                        <a:pt x="108702" y="339939"/>
                      </a:cubicBezTo>
                      <a:lnTo>
                        <a:pt x="108702" y="339939"/>
                      </a:lnTo>
                      <a:cubicBezTo>
                        <a:pt x="101155" y="337603"/>
                        <a:pt x="95945" y="337244"/>
                        <a:pt x="89657" y="337244"/>
                      </a:cubicBezTo>
                      <a:lnTo>
                        <a:pt x="89657" y="337244"/>
                      </a:lnTo>
                      <a:cubicBezTo>
                        <a:pt x="85344" y="337244"/>
                        <a:pt x="80313" y="337424"/>
                        <a:pt x="74025" y="337424"/>
                      </a:cubicBezTo>
                      <a:lnTo>
                        <a:pt x="74025" y="337424"/>
                      </a:lnTo>
                      <a:cubicBezTo>
                        <a:pt x="72588" y="337603"/>
                        <a:pt x="71330" y="337603"/>
                        <a:pt x="70252" y="337603"/>
                      </a:cubicBezTo>
                      <a:lnTo>
                        <a:pt x="70252" y="337603"/>
                      </a:lnTo>
                      <a:cubicBezTo>
                        <a:pt x="63964" y="338143"/>
                        <a:pt x="60729" y="334369"/>
                        <a:pt x="60370" y="331495"/>
                      </a:cubicBezTo>
                      <a:lnTo>
                        <a:pt x="60370" y="331495"/>
                      </a:lnTo>
                      <a:cubicBezTo>
                        <a:pt x="59472" y="328979"/>
                        <a:pt x="59651" y="327722"/>
                        <a:pt x="54261" y="325206"/>
                      </a:cubicBezTo>
                      <a:lnTo>
                        <a:pt x="54261" y="325206"/>
                      </a:lnTo>
                      <a:cubicBezTo>
                        <a:pt x="42403" y="319816"/>
                        <a:pt x="8624" y="308497"/>
                        <a:pt x="1797" y="302028"/>
                      </a:cubicBezTo>
                      <a:lnTo>
                        <a:pt x="1797" y="302028"/>
                      </a:lnTo>
                      <a:cubicBezTo>
                        <a:pt x="719" y="300591"/>
                        <a:pt x="0" y="298974"/>
                        <a:pt x="0" y="297357"/>
                      </a:cubicBezTo>
                      <a:lnTo>
                        <a:pt x="0" y="297357"/>
                      </a:lnTo>
                      <a:cubicBezTo>
                        <a:pt x="1079" y="288733"/>
                        <a:pt x="12577" y="286038"/>
                        <a:pt x="21381" y="283343"/>
                      </a:cubicBezTo>
                      <a:lnTo>
                        <a:pt x="21381" y="283343"/>
                      </a:lnTo>
                      <a:cubicBezTo>
                        <a:pt x="32341" y="280108"/>
                        <a:pt x="54261" y="261782"/>
                        <a:pt x="53722" y="253876"/>
                      </a:cubicBezTo>
                      <a:lnTo>
                        <a:pt x="53722" y="253876"/>
                      </a:lnTo>
                      <a:lnTo>
                        <a:pt x="53722" y="253876"/>
                      </a:lnTo>
                      <a:lnTo>
                        <a:pt x="53722" y="253876"/>
                      </a:lnTo>
                      <a:cubicBezTo>
                        <a:pt x="53722" y="253876"/>
                        <a:pt x="53722" y="253876"/>
                        <a:pt x="53722" y="253876"/>
                      </a:cubicBezTo>
                      <a:lnTo>
                        <a:pt x="53722" y="253876"/>
                      </a:lnTo>
                      <a:lnTo>
                        <a:pt x="53722" y="253876"/>
                      </a:lnTo>
                      <a:cubicBezTo>
                        <a:pt x="53722" y="253876"/>
                        <a:pt x="53722" y="253876"/>
                        <a:pt x="53722" y="253876"/>
                      </a:cubicBezTo>
                      <a:lnTo>
                        <a:pt x="53722" y="253876"/>
                      </a:lnTo>
                      <a:cubicBezTo>
                        <a:pt x="53902" y="242018"/>
                        <a:pt x="61987" y="229980"/>
                        <a:pt x="69354" y="223871"/>
                      </a:cubicBezTo>
                      <a:lnTo>
                        <a:pt x="69354" y="223871"/>
                      </a:lnTo>
                      <a:cubicBezTo>
                        <a:pt x="75462" y="220098"/>
                        <a:pt x="82829" y="211115"/>
                        <a:pt x="91094" y="210755"/>
                      </a:cubicBezTo>
                      <a:lnTo>
                        <a:pt x="91094" y="210755"/>
                      </a:lnTo>
                      <a:cubicBezTo>
                        <a:pt x="93250" y="210755"/>
                        <a:pt x="95586" y="211654"/>
                        <a:pt x="97382" y="213450"/>
                      </a:cubicBezTo>
                      <a:lnTo>
                        <a:pt x="97382" y="213450"/>
                      </a:lnTo>
                      <a:cubicBezTo>
                        <a:pt x="100257" y="216325"/>
                        <a:pt x="102413" y="219918"/>
                        <a:pt x="103671" y="222075"/>
                      </a:cubicBezTo>
                      <a:lnTo>
                        <a:pt x="103671" y="222075"/>
                      </a:lnTo>
                      <a:cubicBezTo>
                        <a:pt x="104749" y="214888"/>
                        <a:pt x="104749" y="204287"/>
                        <a:pt x="104749" y="203209"/>
                      </a:cubicBezTo>
                      <a:lnTo>
                        <a:pt x="104749" y="203209"/>
                      </a:lnTo>
                      <a:cubicBezTo>
                        <a:pt x="104569" y="202311"/>
                        <a:pt x="105827" y="200694"/>
                        <a:pt x="106725" y="200694"/>
                      </a:cubicBezTo>
                      <a:lnTo>
                        <a:pt x="106725" y="200694"/>
                      </a:lnTo>
                      <a:cubicBezTo>
                        <a:pt x="106905" y="200694"/>
                        <a:pt x="130083" y="195303"/>
                        <a:pt x="134215" y="195303"/>
                      </a:cubicBezTo>
                      <a:lnTo>
                        <a:pt x="134215" y="195303"/>
                      </a:lnTo>
                      <a:cubicBezTo>
                        <a:pt x="135473" y="196022"/>
                        <a:pt x="144636" y="177696"/>
                        <a:pt x="155417" y="176977"/>
                      </a:cubicBezTo>
                      <a:lnTo>
                        <a:pt x="155417" y="176977"/>
                      </a:lnTo>
                      <a:cubicBezTo>
                        <a:pt x="157752" y="176977"/>
                        <a:pt x="160088" y="177875"/>
                        <a:pt x="162064" y="180031"/>
                      </a:cubicBezTo>
                      <a:lnTo>
                        <a:pt x="162064" y="180031"/>
                      </a:lnTo>
                      <a:cubicBezTo>
                        <a:pt x="164220" y="182547"/>
                        <a:pt x="165298" y="185062"/>
                        <a:pt x="165298" y="187398"/>
                      </a:cubicBezTo>
                      <a:lnTo>
                        <a:pt x="165298" y="187398"/>
                      </a:lnTo>
                      <a:cubicBezTo>
                        <a:pt x="165118" y="191351"/>
                        <a:pt x="162424" y="193507"/>
                        <a:pt x="161166" y="194764"/>
                      </a:cubicBezTo>
                      <a:lnTo>
                        <a:pt x="161166" y="194764"/>
                      </a:lnTo>
                      <a:cubicBezTo>
                        <a:pt x="161525" y="194944"/>
                        <a:pt x="161705" y="195124"/>
                        <a:pt x="162064" y="195124"/>
                      </a:cubicBezTo>
                      <a:lnTo>
                        <a:pt x="162064" y="195124"/>
                      </a:lnTo>
                      <a:cubicBezTo>
                        <a:pt x="164580" y="195842"/>
                        <a:pt x="166736" y="196202"/>
                        <a:pt x="168532" y="196202"/>
                      </a:cubicBezTo>
                      <a:lnTo>
                        <a:pt x="168532" y="196202"/>
                      </a:lnTo>
                      <a:cubicBezTo>
                        <a:pt x="172845" y="195842"/>
                        <a:pt x="174102" y="195303"/>
                        <a:pt x="174462" y="189554"/>
                      </a:cubicBezTo>
                      <a:lnTo>
                        <a:pt x="174462" y="189554"/>
                      </a:lnTo>
                      <a:lnTo>
                        <a:pt x="174462" y="189554"/>
                      </a:lnTo>
                      <a:cubicBezTo>
                        <a:pt x="174462" y="189374"/>
                        <a:pt x="174462" y="189195"/>
                        <a:pt x="174462" y="189015"/>
                      </a:cubicBezTo>
                      <a:lnTo>
                        <a:pt x="174462" y="189015"/>
                      </a:lnTo>
                      <a:lnTo>
                        <a:pt x="174462" y="189015"/>
                      </a:lnTo>
                      <a:lnTo>
                        <a:pt x="174462" y="189015"/>
                      </a:lnTo>
                      <a:cubicBezTo>
                        <a:pt x="175001" y="183804"/>
                        <a:pt x="174282" y="177336"/>
                        <a:pt x="180750" y="175899"/>
                      </a:cubicBezTo>
                      <a:lnTo>
                        <a:pt x="180750" y="175899"/>
                      </a:lnTo>
                      <a:cubicBezTo>
                        <a:pt x="184164" y="176258"/>
                        <a:pt x="185961" y="178774"/>
                        <a:pt x="188655" y="183086"/>
                      </a:cubicBezTo>
                      <a:lnTo>
                        <a:pt x="188655" y="183086"/>
                      </a:lnTo>
                      <a:cubicBezTo>
                        <a:pt x="194585" y="196561"/>
                        <a:pt x="189734" y="199076"/>
                        <a:pt x="201413" y="201592"/>
                      </a:cubicBezTo>
                      <a:lnTo>
                        <a:pt x="201413" y="201592"/>
                      </a:lnTo>
                      <a:cubicBezTo>
                        <a:pt x="202670" y="201951"/>
                        <a:pt x="203389" y="201951"/>
                        <a:pt x="204108" y="201951"/>
                      </a:cubicBezTo>
                      <a:lnTo>
                        <a:pt x="204108" y="201951"/>
                      </a:lnTo>
                      <a:cubicBezTo>
                        <a:pt x="204287" y="201951"/>
                        <a:pt x="204287" y="201951"/>
                        <a:pt x="204287" y="201951"/>
                      </a:cubicBezTo>
                      <a:lnTo>
                        <a:pt x="204287" y="201951"/>
                      </a:lnTo>
                      <a:cubicBezTo>
                        <a:pt x="204287" y="201233"/>
                        <a:pt x="203748" y="199436"/>
                        <a:pt x="203748" y="197639"/>
                      </a:cubicBezTo>
                      <a:lnTo>
                        <a:pt x="203748" y="197639"/>
                      </a:lnTo>
                      <a:cubicBezTo>
                        <a:pt x="203389" y="194764"/>
                        <a:pt x="206264" y="190991"/>
                        <a:pt x="211474" y="190812"/>
                      </a:cubicBezTo>
                      <a:lnTo>
                        <a:pt x="211474" y="190812"/>
                      </a:lnTo>
                      <a:cubicBezTo>
                        <a:pt x="219739" y="190812"/>
                        <a:pt x="226926" y="187398"/>
                        <a:pt x="233573" y="187218"/>
                      </a:cubicBezTo>
                      <a:lnTo>
                        <a:pt x="233573" y="187218"/>
                      </a:lnTo>
                      <a:cubicBezTo>
                        <a:pt x="236808" y="187218"/>
                        <a:pt x="240401" y="188476"/>
                        <a:pt x="242737" y="192069"/>
                      </a:cubicBezTo>
                      <a:lnTo>
                        <a:pt x="242737" y="192069"/>
                      </a:lnTo>
                      <a:cubicBezTo>
                        <a:pt x="247049" y="199975"/>
                        <a:pt x="259267" y="202850"/>
                        <a:pt x="272383" y="204107"/>
                      </a:cubicBezTo>
                      <a:lnTo>
                        <a:pt x="272383" y="204107"/>
                      </a:lnTo>
                      <a:cubicBezTo>
                        <a:pt x="273281" y="204107"/>
                        <a:pt x="274179" y="204287"/>
                        <a:pt x="275078" y="204287"/>
                      </a:cubicBezTo>
                      <a:lnTo>
                        <a:pt x="275078" y="204287"/>
                      </a:lnTo>
                      <a:cubicBezTo>
                        <a:pt x="285499" y="204287"/>
                        <a:pt x="298435" y="198537"/>
                        <a:pt x="315145" y="198537"/>
                      </a:cubicBezTo>
                      <a:lnTo>
                        <a:pt x="315145" y="198537"/>
                      </a:lnTo>
                      <a:cubicBezTo>
                        <a:pt x="316582" y="198537"/>
                        <a:pt x="318199" y="198537"/>
                        <a:pt x="319636" y="198717"/>
                      </a:cubicBezTo>
                      <a:lnTo>
                        <a:pt x="319636" y="198717"/>
                      </a:lnTo>
                      <a:cubicBezTo>
                        <a:pt x="321792" y="198897"/>
                        <a:pt x="323769" y="198897"/>
                        <a:pt x="325745" y="198897"/>
                      </a:cubicBezTo>
                      <a:lnTo>
                        <a:pt x="325745" y="198897"/>
                      </a:lnTo>
                      <a:cubicBezTo>
                        <a:pt x="336526" y="198897"/>
                        <a:pt x="344611" y="197100"/>
                        <a:pt x="352157" y="197100"/>
                      </a:cubicBezTo>
                      <a:lnTo>
                        <a:pt x="352157" y="197100"/>
                      </a:lnTo>
                      <a:cubicBezTo>
                        <a:pt x="355751" y="197100"/>
                        <a:pt x="358985" y="197459"/>
                        <a:pt x="362219" y="198717"/>
                      </a:cubicBezTo>
                      <a:lnTo>
                        <a:pt x="362219" y="198717"/>
                      </a:lnTo>
                      <a:cubicBezTo>
                        <a:pt x="368327" y="200514"/>
                        <a:pt x="374796" y="203209"/>
                        <a:pt x="379288" y="203209"/>
                      </a:cubicBezTo>
                      <a:lnTo>
                        <a:pt x="379288" y="203209"/>
                      </a:lnTo>
                      <a:cubicBezTo>
                        <a:pt x="381623" y="203209"/>
                        <a:pt x="383240" y="202670"/>
                        <a:pt x="384678" y="201053"/>
                      </a:cubicBezTo>
                      <a:lnTo>
                        <a:pt x="384678" y="201053"/>
                      </a:lnTo>
                      <a:cubicBezTo>
                        <a:pt x="388271" y="196381"/>
                        <a:pt x="395818" y="191530"/>
                        <a:pt x="404262" y="191351"/>
                      </a:cubicBezTo>
                      <a:lnTo>
                        <a:pt x="404262" y="191351"/>
                      </a:lnTo>
                      <a:cubicBezTo>
                        <a:pt x="407137" y="191351"/>
                        <a:pt x="410191" y="192069"/>
                        <a:pt x="412706" y="193507"/>
                      </a:cubicBezTo>
                      <a:lnTo>
                        <a:pt x="412706" y="193507"/>
                      </a:lnTo>
                      <a:cubicBezTo>
                        <a:pt x="422409" y="197100"/>
                        <a:pt x="433369" y="204467"/>
                        <a:pt x="445587" y="204287"/>
                      </a:cubicBezTo>
                      <a:lnTo>
                        <a:pt x="445587" y="204287"/>
                      </a:lnTo>
                      <a:cubicBezTo>
                        <a:pt x="447204" y="204287"/>
                        <a:pt x="449000" y="204107"/>
                        <a:pt x="450797" y="203928"/>
                      </a:cubicBezTo>
                      <a:lnTo>
                        <a:pt x="450797" y="203928"/>
                      </a:lnTo>
                      <a:cubicBezTo>
                        <a:pt x="461038" y="202311"/>
                        <a:pt x="464093" y="198537"/>
                        <a:pt x="471639" y="198358"/>
                      </a:cubicBezTo>
                      <a:lnTo>
                        <a:pt x="471639" y="198358"/>
                      </a:lnTo>
                      <a:cubicBezTo>
                        <a:pt x="474873" y="198358"/>
                        <a:pt x="478646" y="199256"/>
                        <a:pt x="483857" y="201412"/>
                      </a:cubicBezTo>
                      <a:lnTo>
                        <a:pt x="483857" y="201412"/>
                      </a:lnTo>
                      <a:cubicBezTo>
                        <a:pt x="497152" y="207701"/>
                        <a:pt x="508113" y="202311"/>
                        <a:pt x="522306" y="212013"/>
                      </a:cubicBezTo>
                      <a:lnTo>
                        <a:pt x="522306" y="212013"/>
                      </a:lnTo>
                      <a:cubicBezTo>
                        <a:pt x="534884" y="219559"/>
                        <a:pt x="549078" y="220996"/>
                        <a:pt x="559858" y="223692"/>
                      </a:cubicBezTo>
                      <a:lnTo>
                        <a:pt x="559858" y="223692"/>
                      </a:lnTo>
                      <a:cubicBezTo>
                        <a:pt x="562014" y="224231"/>
                        <a:pt x="563631" y="224410"/>
                        <a:pt x="565068" y="224410"/>
                      </a:cubicBezTo>
                      <a:lnTo>
                        <a:pt x="565068" y="224410"/>
                      </a:lnTo>
                      <a:cubicBezTo>
                        <a:pt x="568662" y="224231"/>
                        <a:pt x="568662" y="223512"/>
                        <a:pt x="568662" y="222614"/>
                      </a:cubicBezTo>
                      <a:lnTo>
                        <a:pt x="568662" y="222614"/>
                      </a:lnTo>
                      <a:cubicBezTo>
                        <a:pt x="568662" y="222075"/>
                        <a:pt x="568302" y="220817"/>
                        <a:pt x="567763" y="219559"/>
                      </a:cubicBezTo>
                      <a:lnTo>
                        <a:pt x="567763" y="219559"/>
                      </a:lnTo>
                      <a:cubicBezTo>
                        <a:pt x="563451" y="214169"/>
                        <a:pt x="564170" y="212911"/>
                        <a:pt x="550695" y="211294"/>
                      </a:cubicBezTo>
                      <a:lnTo>
                        <a:pt x="550695" y="211294"/>
                      </a:lnTo>
                      <a:cubicBezTo>
                        <a:pt x="543148" y="208958"/>
                        <a:pt x="538477" y="208779"/>
                        <a:pt x="537040" y="203568"/>
                      </a:cubicBezTo>
                      <a:lnTo>
                        <a:pt x="537040" y="203568"/>
                      </a:lnTo>
                      <a:cubicBezTo>
                        <a:pt x="538297" y="199076"/>
                        <a:pt x="541172" y="199975"/>
                        <a:pt x="544406" y="199616"/>
                      </a:cubicBezTo>
                      <a:lnTo>
                        <a:pt x="544406" y="199616"/>
                      </a:lnTo>
                      <a:cubicBezTo>
                        <a:pt x="554288" y="198178"/>
                        <a:pt x="558241" y="199436"/>
                        <a:pt x="563810" y="193866"/>
                      </a:cubicBezTo>
                      <a:lnTo>
                        <a:pt x="563810" y="193866"/>
                      </a:lnTo>
                      <a:cubicBezTo>
                        <a:pt x="567224" y="189734"/>
                        <a:pt x="570818" y="186140"/>
                        <a:pt x="575310" y="185781"/>
                      </a:cubicBezTo>
                      <a:lnTo>
                        <a:pt x="575310" y="185781"/>
                      </a:lnTo>
                      <a:cubicBezTo>
                        <a:pt x="578544" y="185781"/>
                        <a:pt x="581059" y="188835"/>
                        <a:pt x="581418" y="192788"/>
                      </a:cubicBezTo>
                      <a:lnTo>
                        <a:pt x="581418" y="192788"/>
                      </a:lnTo>
                      <a:cubicBezTo>
                        <a:pt x="581418" y="194585"/>
                        <a:pt x="581418" y="196022"/>
                        <a:pt x="581418" y="196920"/>
                      </a:cubicBezTo>
                      <a:lnTo>
                        <a:pt x="581418" y="196920"/>
                      </a:lnTo>
                      <a:cubicBezTo>
                        <a:pt x="582317" y="196202"/>
                        <a:pt x="583395" y="195124"/>
                        <a:pt x="584652" y="194046"/>
                      </a:cubicBezTo>
                      <a:lnTo>
                        <a:pt x="584652" y="194046"/>
                      </a:lnTo>
                      <a:cubicBezTo>
                        <a:pt x="590761" y="184882"/>
                        <a:pt x="601901" y="182367"/>
                        <a:pt x="611064" y="179672"/>
                      </a:cubicBezTo>
                      <a:lnTo>
                        <a:pt x="611064" y="179672"/>
                      </a:lnTo>
                      <a:cubicBezTo>
                        <a:pt x="617353" y="179313"/>
                        <a:pt x="618790" y="155416"/>
                        <a:pt x="633523" y="153979"/>
                      </a:cubicBezTo>
                      <a:lnTo>
                        <a:pt x="633523" y="153979"/>
                      </a:lnTo>
                      <a:cubicBezTo>
                        <a:pt x="634242" y="153979"/>
                        <a:pt x="635140" y="153979"/>
                        <a:pt x="635859" y="154338"/>
                      </a:cubicBezTo>
                      <a:lnTo>
                        <a:pt x="635859" y="154338"/>
                      </a:lnTo>
                      <a:cubicBezTo>
                        <a:pt x="643046" y="156494"/>
                        <a:pt x="649334" y="155776"/>
                        <a:pt x="650772" y="162244"/>
                      </a:cubicBezTo>
                      <a:lnTo>
                        <a:pt x="650772" y="162244"/>
                      </a:lnTo>
                      <a:cubicBezTo>
                        <a:pt x="650412" y="165837"/>
                        <a:pt x="647897" y="167634"/>
                        <a:pt x="643585" y="170868"/>
                      </a:cubicBezTo>
                      <a:lnTo>
                        <a:pt x="643585" y="170868"/>
                      </a:lnTo>
                      <a:cubicBezTo>
                        <a:pt x="633343" y="178594"/>
                        <a:pt x="613759" y="201053"/>
                        <a:pt x="604237" y="208240"/>
                      </a:cubicBezTo>
                      <a:lnTo>
                        <a:pt x="604237" y="208240"/>
                      </a:lnTo>
                      <a:cubicBezTo>
                        <a:pt x="603338" y="208779"/>
                        <a:pt x="602799" y="209318"/>
                        <a:pt x="602440" y="209497"/>
                      </a:cubicBezTo>
                      <a:lnTo>
                        <a:pt x="602440" y="209497"/>
                      </a:lnTo>
                      <a:cubicBezTo>
                        <a:pt x="602620" y="209497"/>
                        <a:pt x="602979" y="209497"/>
                        <a:pt x="603338" y="209497"/>
                      </a:cubicBezTo>
                      <a:lnTo>
                        <a:pt x="603338" y="209497"/>
                      </a:lnTo>
                      <a:cubicBezTo>
                        <a:pt x="606932" y="209497"/>
                        <a:pt x="613580" y="207701"/>
                        <a:pt x="618431" y="203928"/>
                      </a:cubicBezTo>
                      <a:lnTo>
                        <a:pt x="618431" y="203928"/>
                      </a:lnTo>
                      <a:cubicBezTo>
                        <a:pt x="628672" y="197459"/>
                        <a:pt x="640351" y="186679"/>
                        <a:pt x="643765" y="179672"/>
                      </a:cubicBezTo>
                      <a:lnTo>
                        <a:pt x="643765" y="179672"/>
                      </a:lnTo>
                      <a:cubicBezTo>
                        <a:pt x="647358" y="172844"/>
                        <a:pt x="649514" y="166556"/>
                        <a:pt x="656342" y="166017"/>
                      </a:cubicBezTo>
                      <a:lnTo>
                        <a:pt x="656342" y="166017"/>
                      </a:lnTo>
                      <a:cubicBezTo>
                        <a:pt x="657060" y="166017"/>
                        <a:pt x="657779" y="166017"/>
                        <a:pt x="659037" y="166556"/>
                      </a:cubicBezTo>
                      <a:lnTo>
                        <a:pt x="659037" y="166556"/>
                      </a:lnTo>
                      <a:cubicBezTo>
                        <a:pt x="660115" y="167095"/>
                        <a:pt x="661373" y="167814"/>
                        <a:pt x="662271" y="168173"/>
                      </a:cubicBezTo>
                      <a:lnTo>
                        <a:pt x="662271" y="168173"/>
                      </a:lnTo>
                      <a:cubicBezTo>
                        <a:pt x="661912" y="167275"/>
                        <a:pt x="661552" y="166017"/>
                        <a:pt x="660834" y="164579"/>
                      </a:cubicBezTo>
                      <a:lnTo>
                        <a:pt x="660834" y="164579"/>
                      </a:lnTo>
                      <a:cubicBezTo>
                        <a:pt x="658677" y="160088"/>
                        <a:pt x="657420" y="155776"/>
                        <a:pt x="657420" y="152002"/>
                      </a:cubicBezTo>
                      <a:lnTo>
                        <a:pt x="657420" y="152002"/>
                      </a:lnTo>
                      <a:cubicBezTo>
                        <a:pt x="657420" y="148050"/>
                        <a:pt x="659216" y="143558"/>
                        <a:pt x="664068" y="143558"/>
                      </a:cubicBezTo>
                      <a:lnTo>
                        <a:pt x="664068" y="143558"/>
                      </a:lnTo>
                      <a:cubicBezTo>
                        <a:pt x="665864" y="143558"/>
                        <a:pt x="667661" y="144097"/>
                        <a:pt x="669458" y="145175"/>
                      </a:cubicBezTo>
                      <a:lnTo>
                        <a:pt x="669458" y="145175"/>
                      </a:lnTo>
                      <a:cubicBezTo>
                        <a:pt x="679160" y="149307"/>
                        <a:pt x="692096" y="158471"/>
                        <a:pt x="707908" y="165118"/>
                      </a:cubicBezTo>
                      <a:lnTo>
                        <a:pt x="707908" y="165118"/>
                      </a:lnTo>
                      <a:cubicBezTo>
                        <a:pt x="719406" y="170868"/>
                        <a:pt x="726953" y="171587"/>
                        <a:pt x="731624" y="171587"/>
                      </a:cubicBezTo>
                      <a:lnTo>
                        <a:pt x="731624" y="171587"/>
                      </a:lnTo>
                      <a:cubicBezTo>
                        <a:pt x="732163" y="171587"/>
                        <a:pt x="732702" y="171587"/>
                        <a:pt x="733241" y="171587"/>
                      </a:cubicBezTo>
                      <a:lnTo>
                        <a:pt x="733241" y="171587"/>
                      </a:lnTo>
                      <a:cubicBezTo>
                        <a:pt x="731624" y="168173"/>
                        <a:pt x="727132" y="160267"/>
                        <a:pt x="726953" y="154877"/>
                      </a:cubicBezTo>
                      <a:lnTo>
                        <a:pt x="726953" y="154877"/>
                      </a:lnTo>
                      <a:cubicBezTo>
                        <a:pt x="726773" y="152721"/>
                        <a:pt x="728211" y="149667"/>
                        <a:pt x="730906" y="148948"/>
                      </a:cubicBezTo>
                      <a:lnTo>
                        <a:pt x="730906" y="148948"/>
                      </a:lnTo>
                      <a:cubicBezTo>
                        <a:pt x="731984" y="148589"/>
                        <a:pt x="733241" y="148409"/>
                        <a:pt x="734499" y="148409"/>
                      </a:cubicBezTo>
                      <a:lnTo>
                        <a:pt x="734499" y="148409"/>
                      </a:lnTo>
                      <a:cubicBezTo>
                        <a:pt x="743662" y="148768"/>
                        <a:pt x="753724" y="157033"/>
                        <a:pt x="754263" y="166197"/>
                      </a:cubicBezTo>
                      <a:lnTo>
                        <a:pt x="754263" y="166197"/>
                      </a:lnTo>
                      <a:cubicBezTo>
                        <a:pt x="754263" y="166736"/>
                        <a:pt x="754263" y="167095"/>
                        <a:pt x="754263" y="167275"/>
                      </a:cubicBezTo>
                      <a:lnTo>
                        <a:pt x="754263" y="167275"/>
                      </a:lnTo>
                      <a:cubicBezTo>
                        <a:pt x="754263" y="173024"/>
                        <a:pt x="757317" y="175719"/>
                        <a:pt x="758216" y="175719"/>
                      </a:cubicBezTo>
                      <a:lnTo>
                        <a:pt x="758216" y="175719"/>
                      </a:lnTo>
                      <a:cubicBezTo>
                        <a:pt x="758575" y="175719"/>
                        <a:pt x="759114" y="175539"/>
                        <a:pt x="760012" y="174102"/>
                      </a:cubicBezTo>
                      <a:lnTo>
                        <a:pt x="760012" y="174102"/>
                      </a:lnTo>
                      <a:cubicBezTo>
                        <a:pt x="764504" y="165657"/>
                        <a:pt x="774566" y="153080"/>
                        <a:pt x="784807" y="152901"/>
                      </a:cubicBezTo>
                      <a:lnTo>
                        <a:pt x="784807" y="152901"/>
                      </a:lnTo>
                      <a:cubicBezTo>
                        <a:pt x="784807" y="152901"/>
                        <a:pt x="785525" y="152541"/>
                        <a:pt x="786064" y="152721"/>
                      </a:cubicBezTo>
                      <a:lnTo>
                        <a:pt x="786064" y="152721"/>
                      </a:lnTo>
                      <a:cubicBezTo>
                        <a:pt x="795588" y="152721"/>
                        <a:pt x="834756" y="155237"/>
                        <a:pt x="843919" y="155237"/>
                      </a:cubicBezTo>
                      <a:lnTo>
                        <a:pt x="843919" y="155237"/>
                      </a:lnTo>
                      <a:cubicBezTo>
                        <a:pt x="843919" y="155237"/>
                        <a:pt x="843919" y="155237"/>
                        <a:pt x="843919" y="155237"/>
                      </a:cubicBezTo>
                      <a:lnTo>
                        <a:pt x="843919" y="155237"/>
                      </a:lnTo>
                      <a:cubicBezTo>
                        <a:pt x="843919" y="155237"/>
                        <a:pt x="843919" y="155237"/>
                        <a:pt x="844099" y="155237"/>
                      </a:cubicBezTo>
                      <a:lnTo>
                        <a:pt x="844099" y="155237"/>
                      </a:lnTo>
                      <a:cubicBezTo>
                        <a:pt x="855238" y="155237"/>
                        <a:pt x="864582" y="159369"/>
                        <a:pt x="875002" y="161884"/>
                      </a:cubicBezTo>
                      <a:lnTo>
                        <a:pt x="875002" y="161884"/>
                      </a:lnTo>
                      <a:cubicBezTo>
                        <a:pt x="881111" y="163681"/>
                        <a:pt x="892610" y="166017"/>
                        <a:pt x="899977" y="166017"/>
                      </a:cubicBezTo>
                      <a:lnTo>
                        <a:pt x="899977" y="166017"/>
                      </a:lnTo>
                      <a:cubicBezTo>
                        <a:pt x="903211" y="166017"/>
                        <a:pt x="905547" y="165298"/>
                        <a:pt x="906265" y="164579"/>
                      </a:cubicBezTo>
                      <a:lnTo>
                        <a:pt x="906265" y="164579"/>
                      </a:lnTo>
                      <a:cubicBezTo>
                        <a:pt x="907164" y="163861"/>
                        <a:pt x="906804" y="164400"/>
                        <a:pt x="906984" y="163142"/>
                      </a:cubicBezTo>
                      <a:lnTo>
                        <a:pt x="906984" y="163142"/>
                      </a:lnTo>
                      <a:cubicBezTo>
                        <a:pt x="906984" y="163142"/>
                        <a:pt x="906984" y="163142"/>
                        <a:pt x="906984" y="162783"/>
                      </a:cubicBezTo>
                      <a:lnTo>
                        <a:pt x="906984" y="162783"/>
                      </a:lnTo>
                      <a:cubicBezTo>
                        <a:pt x="906984" y="162064"/>
                        <a:pt x="906984" y="160447"/>
                        <a:pt x="908242" y="159010"/>
                      </a:cubicBezTo>
                      <a:lnTo>
                        <a:pt x="908242" y="159010"/>
                      </a:lnTo>
                      <a:cubicBezTo>
                        <a:pt x="909679" y="157752"/>
                        <a:pt x="911296" y="157572"/>
                        <a:pt x="913452" y="157393"/>
                      </a:cubicBezTo>
                      <a:lnTo>
                        <a:pt x="913452" y="157393"/>
                      </a:lnTo>
                      <a:cubicBezTo>
                        <a:pt x="914350" y="157393"/>
                        <a:pt x="915608" y="157393"/>
                        <a:pt x="917225" y="157572"/>
                      </a:cubicBezTo>
                      <a:lnTo>
                        <a:pt x="917225" y="157572"/>
                      </a:lnTo>
                      <a:cubicBezTo>
                        <a:pt x="923514" y="158830"/>
                        <a:pt x="932677" y="162064"/>
                        <a:pt x="940582" y="165478"/>
                      </a:cubicBezTo>
                      <a:lnTo>
                        <a:pt x="940582" y="165478"/>
                      </a:lnTo>
                      <a:cubicBezTo>
                        <a:pt x="948668" y="169610"/>
                        <a:pt x="954597" y="170868"/>
                        <a:pt x="956214" y="176258"/>
                      </a:cubicBezTo>
                      <a:lnTo>
                        <a:pt x="956214" y="176258"/>
                      </a:lnTo>
                      <a:cubicBezTo>
                        <a:pt x="956034" y="178774"/>
                        <a:pt x="953878" y="179492"/>
                        <a:pt x="952800" y="179672"/>
                      </a:cubicBezTo>
                      <a:lnTo>
                        <a:pt x="952800" y="179672"/>
                      </a:lnTo>
                      <a:cubicBezTo>
                        <a:pt x="950644" y="180031"/>
                        <a:pt x="948848" y="180031"/>
                        <a:pt x="947410" y="180031"/>
                      </a:cubicBezTo>
                      <a:lnTo>
                        <a:pt x="947410" y="180031"/>
                      </a:lnTo>
                      <a:cubicBezTo>
                        <a:pt x="946512" y="180031"/>
                        <a:pt x="945613" y="180031"/>
                        <a:pt x="945074" y="180031"/>
                      </a:cubicBezTo>
                      <a:lnTo>
                        <a:pt x="945074" y="180031"/>
                      </a:lnTo>
                      <a:cubicBezTo>
                        <a:pt x="943817" y="180031"/>
                        <a:pt x="943277" y="180031"/>
                        <a:pt x="943277" y="180211"/>
                      </a:cubicBezTo>
                      <a:lnTo>
                        <a:pt x="943277" y="180211"/>
                      </a:lnTo>
                      <a:lnTo>
                        <a:pt x="943457" y="180391"/>
                      </a:lnTo>
                      <a:cubicBezTo>
                        <a:pt x="943457" y="181109"/>
                        <a:pt x="943637" y="182547"/>
                        <a:pt x="944176" y="184703"/>
                      </a:cubicBezTo>
                      <a:lnTo>
                        <a:pt x="944176" y="184703"/>
                      </a:lnTo>
                      <a:cubicBezTo>
                        <a:pt x="946332" y="192069"/>
                        <a:pt x="948668" y="194046"/>
                        <a:pt x="956933" y="194225"/>
                      </a:cubicBezTo>
                      <a:lnTo>
                        <a:pt x="956933" y="194225"/>
                      </a:lnTo>
                      <a:cubicBezTo>
                        <a:pt x="959448" y="194225"/>
                        <a:pt x="962502" y="193866"/>
                        <a:pt x="966455" y="193327"/>
                      </a:cubicBezTo>
                      <a:lnTo>
                        <a:pt x="966455" y="193327"/>
                      </a:lnTo>
                      <a:cubicBezTo>
                        <a:pt x="981727" y="192069"/>
                        <a:pt x="1004007" y="183984"/>
                        <a:pt x="1012631" y="177696"/>
                      </a:cubicBezTo>
                      <a:lnTo>
                        <a:pt x="1012631" y="177696"/>
                      </a:lnTo>
                      <a:cubicBezTo>
                        <a:pt x="1018381" y="173743"/>
                        <a:pt x="1020177" y="170688"/>
                        <a:pt x="1024849" y="170329"/>
                      </a:cubicBezTo>
                      <a:lnTo>
                        <a:pt x="1024849" y="170329"/>
                      </a:lnTo>
                      <a:cubicBezTo>
                        <a:pt x="1027364" y="170329"/>
                        <a:pt x="1029700" y="171587"/>
                        <a:pt x="1032934" y="173743"/>
                      </a:cubicBezTo>
                      <a:lnTo>
                        <a:pt x="1032934" y="173743"/>
                      </a:lnTo>
                      <a:cubicBezTo>
                        <a:pt x="1040480" y="180031"/>
                        <a:pt x="1057729" y="189374"/>
                        <a:pt x="1065994" y="191710"/>
                      </a:cubicBezTo>
                      <a:lnTo>
                        <a:pt x="1065994" y="191710"/>
                      </a:lnTo>
                      <a:cubicBezTo>
                        <a:pt x="1067431" y="191890"/>
                        <a:pt x="1068509" y="191890"/>
                        <a:pt x="1069407" y="191890"/>
                      </a:cubicBezTo>
                      <a:lnTo>
                        <a:pt x="1069407" y="191890"/>
                      </a:lnTo>
                      <a:cubicBezTo>
                        <a:pt x="1071922" y="191890"/>
                        <a:pt x="1073719" y="191530"/>
                        <a:pt x="1076055" y="191351"/>
                      </a:cubicBezTo>
                      <a:lnTo>
                        <a:pt x="1076055" y="191351"/>
                      </a:lnTo>
                      <a:cubicBezTo>
                        <a:pt x="1078571" y="191351"/>
                        <a:pt x="1081266" y="192249"/>
                        <a:pt x="1084320" y="194764"/>
                      </a:cubicBezTo>
                      <a:lnTo>
                        <a:pt x="1084320" y="194764"/>
                      </a:lnTo>
                      <a:cubicBezTo>
                        <a:pt x="1091687" y="200873"/>
                        <a:pt x="1089890" y="202850"/>
                        <a:pt x="1096717" y="206263"/>
                      </a:cubicBezTo>
                      <a:lnTo>
                        <a:pt x="1096717" y="206263"/>
                      </a:lnTo>
                      <a:cubicBezTo>
                        <a:pt x="1099053" y="206982"/>
                        <a:pt x="1101389" y="207521"/>
                        <a:pt x="1102826" y="207521"/>
                      </a:cubicBezTo>
                      <a:lnTo>
                        <a:pt x="1102826" y="207521"/>
                      </a:lnTo>
                      <a:cubicBezTo>
                        <a:pt x="1103186" y="207521"/>
                        <a:pt x="1103365" y="207521"/>
                        <a:pt x="1103545" y="207521"/>
                      </a:cubicBezTo>
                      <a:lnTo>
                        <a:pt x="1103545" y="207521"/>
                      </a:lnTo>
                      <a:cubicBezTo>
                        <a:pt x="1103365" y="206623"/>
                        <a:pt x="1102108" y="204287"/>
                        <a:pt x="1099053" y="201053"/>
                      </a:cubicBezTo>
                      <a:lnTo>
                        <a:pt x="1099053" y="201053"/>
                      </a:lnTo>
                      <a:cubicBezTo>
                        <a:pt x="1091327" y="190452"/>
                        <a:pt x="1073899" y="183086"/>
                        <a:pt x="1072821" y="172485"/>
                      </a:cubicBezTo>
                      <a:lnTo>
                        <a:pt x="1072821" y="172485"/>
                      </a:lnTo>
                      <a:cubicBezTo>
                        <a:pt x="1072821" y="171407"/>
                        <a:pt x="1073000" y="170149"/>
                        <a:pt x="1073539" y="169251"/>
                      </a:cubicBezTo>
                      <a:lnTo>
                        <a:pt x="1073539" y="169251"/>
                      </a:lnTo>
                      <a:cubicBezTo>
                        <a:pt x="1077672" y="161345"/>
                        <a:pt x="1092046" y="152182"/>
                        <a:pt x="1096717" y="149128"/>
                      </a:cubicBezTo>
                      <a:lnTo>
                        <a:pt x="1096717" y="149128"/>
                      </a:lnTo>
                      <a:cubicBezTo>
                        <a:pt x="1096538" y="148409"/>
                        <a:pt x="1095998" y="147690"/>
                        <a:pt x="1094741" y="147690"/>
                      </a:cubicBezTo>
                      <a:lnTo>
                        <a:pt x="1094741" y="147690"/>
                      </a:lnTo>
                      <a:cubicBezTo>
                        <a:pt x="1093303" y="147690"/>
                        <a:pt x="1090609" y="148409"/>
                        <a:pt x="1086476" y="151104"/>
                      </a:cubicBezTo>
                      <a:lnTo>
                        <a:pt x="1086476" y="151104"/>
                      </a:lnTo>
                      <a:cubicBezTo>
                        <a:pt x="1076774" y="157213"/>
                        <a:pt x="1069946" y="161345"/>
                        <a:pt x="1063119" y="161525"/>
                      </a:cubicBezTo>
                      <a:lnTo>
                        <a:pt x="1063119" y="161525"/>
                      </a:lnTo>
                      <a:cubicBezTo>
                        <a:pt x="1059525" y="161525"/>
                        <a:pt x="1056112" y="160267"/>
                        <a:pt x="1053596" y="157932"/>
                      </a:cubicBezTo>
                      <a:lnTo>
                        <a:pt x="1053596" y="157932"/>
                      </a:lnTo>
                      <a:cubicBezTo>
                        <a:pt x="1051440" y="156854"/>
                        <a:pt x="1050002" y="154518"/>
                        <a:pt x="1050182" y="152362"/>
                      </a:cubicBezTo>
                      <a:lnTo>
                        <a:pt x="1050182" y="152362"/>
                      </a:lnTo>
                      <a:cubicBezTo>
                        <a:pt x="1050901" y="143558"/>
                        <a:pt x="1064197" y="134934"/>
                        <a:pt x="1078930" y="134574"/>
                      </a:cubicBezTo>
                      <a:lnTo>
                        <a:pt x="1078930" y="134574"/>
                      </a:lnTo>
                      <a:cubicBezTo>
                        <a:pt x="1082164" y="134574"/>
                        <a:pt x="1085398" y="135113"/>
                        <a:pt x="1088453" y="136012"/>
                      </a:cubicBezTo>
                      <a:lnTo>
                        <a:pt x="1088453" y="136012"/>
                      </a:lnTo>
                      <a:cubicBezTo>
                        <a:pt x="1108037" y="141222"/>
                        <a:pt x="1125106" y="143917"/>
                        <a:pt x="1140557" y="145175"/>
                      </a:cubicBezTo>
                      <a:lnTo>
                        <a:pt x="1140557" y="145175"/>
                      </a:lnTo>
                      <a:cubicBezTo>
                        <a:pt x="1145049" y="145175"/>
                        <a:pt x="1148463" y="144995"/>
                        <a:pt x="1151338" y="144995"/>
                      </a:cubicBezTo>
                      <a:lnTo>
                        <a:pt x="1151338" y="144995"/>
                      </a:lnTo>
                      <a:cubicBezTo>
                        <a:pt x="1158345" y="144995"/>
                        <a:pt x="1162657" y="145894"/>
                        <a:pt x="1172000" y="150565"/>
                      </a:cubicBezTo>
                      <a:lnTo>
                        <a:pt x="1172000" y="150565"/>
                      </a:lnTo>
                      <a:cubicBezTo>
                        <a:pt x="1183499" y="156315"/>
                        <a:pt x="1208833" y="156854"/>
                        <a:pt x="1217996" y="156854"/>
                      </a:cubicBezTo>
                      <a:lnTo>
                        <a:pt x="1217996" y="156854"/>
                      </a:lnTo>
                      <a:cubicBezTo>
                        <a:pt x="1218535" y="156854"/>
                        <a:pt x="1219074" y="156854"/>
                        <a:pt x="1219613" y="156854"/>
                      </a:cubicBezTo>
                      <a:lnTo>
                        <a:pt x="1219613" y="156854"/>
                      </a:lnTo>
                      <a:cubicBezTo>
                        <a:pt x="1225362" y="156854"/>
                        <a:pt x="1228956" y="153619"/>
                        <a:pt x="1228956" y="149487"/>
                      </a:cubicBezTo>
                      <a:lnTo>
                        <a:pt x="1228956" y="149487"/>
                      </a:lnTo>
                      <a:cubicBezTo>
                        <a:pt x="1228956" y="147870"/>
                        <a:pt x="1228417" y="145714"/>
                        <a:pt x="1226620" y="143378"/>
                      </a:cubicBezTo>
                      <a:lnTo>
                        <a:pt x="1226620" y="143378"/>
                      </a:lnTo>
                      <a:cubicBezTo>
                        <a:pt x="1223745" y="137449"/>
                        <a:pt x="1213684" y="134574"/>
                        <a:pt x="1212426" y="127567"/>
                      </a:cubicBezTo>
                      <a:lnTo>
                        <a:pt x="1212426" y="127567"/>
                      </a:lnTo>
                      <a:cubicBezTo>
                        <a:pt x="1212965" y="123435"/>
                        <a:pt x="1216379" y="122357"/>
                        <a:pt x="1221769" y="120919"/>
                      </a:cubicBezTo>
                      <a:lnTo>
                        <a:pt x="1221769" y="120919"/>
                      </a:lnTo>
                      <a:cubicBezTo>
                        <a:pt x="1229135" y="119841"/>
                        <a:pt x="1236323" y="118583"/>
                        <a:pt x="1242791" y="118583"/>
                      </a:cubicBezTo>
                      <a:lnTo>
                        <a:pt x="1242791" y="118583"/>
                      </a:lnTo>
                      <a:cubicBezTo>
                        <a:pt x="1251235" y="118583"/>
                        <a:pt x="1259141" y="120919"/>
                        <a:pt x="1262734" y="129004"/>
                      </a:cubicBezTo>
                      <a:lnTo>
                        <a:pt x="1262734" y="129004"/>
                      </a:lnTo>
                      <a:cubicBezTo>
                        <a:pt x="1267585" y="140144"/>
                        <a:pt x="1278006" y="148050"/>
                        <a:pt x="1286451" y="159189"/>
                      </a:cubicBezTo>
                      <a:lnTo>
                        <a:pt x="1286451" y="159189"/>
                      </a:lnTo>
                      <a:cubicBezTo>
                        <a:pt x="1289505" y="164040"/>
                        <a:pt x="1292919" y="165657"/>
                        <a:pt x="1294536" y="165657"/>
                      </a:cubicBezTo>
                      <a:lnTo>
                        <a:pt x="1294536" y="165657"/>
                      </a:lnTo>
                      <a:cubicBezTo>
                        <a:pt x="1295794" y="165478"/>
                        <a:pt x="1296153" y="165478"/>
                        <a:pt x="1296333" y="163322"/>
                      </a:cubicBezTo>
                      <a:lnTo>
                        <a:pt x="1296333" y="163322"/>
                      </a:lnTo>
                      <a:cubicBezTo>
                        <a:pt x="1296333" y="162962"/>
                        <a:pt x="1296333" y="162603"/>
                        <a:pt x="1296333" y="162423"/>
                      </a:cubicBezTo>
                      <a:lnTo>
                        <a:pt x="1296333" y="162423"/>
                      </a:lnTo>
                      <a:cubicBezTo>
                        <a:pt x="1296153" y="157932"/>
                        <a:pt x="1285014" y="152901"/>
                        <a:pt x="1278006" y="137629"/>
                      </a:cubicBezTo>
                      <a:lnTo>
                        <a:pt x="1278006" y="137629"/>
                      </a:lnTo>
                      <a:cubicBezTo>
                        <a:pt x="1276749" y="134215"/>
                        <a:pt x="1276030" y="131699"/>
                        <a:pt x="1276030" y="129543"/>
                      </a:cubicBezTo>
                      <a:lnTo>
                        <a:pt x="1276030" y="129543"/>
                      </a:lnTo>
                      <a:cubicBezTo>
                        <a:pt x="1277288" y="120919"/>
                        <a:pt x="1283576" y="123614"/>
                        <a:pt x="1288607" y="114271"/>
                      </a:cubicBezTo>
                      <a:lnTo>
                        <a:pt x="1288607" y="114271"/>
                      </a:lnTo>
                      <a:cubicBezTo>
                        <a:pt x="1290943" y="109959"/>
                        <a:pt x="1292200" y="105647"/>
                        <a:pt x="1292200" y="103132"/>
                      </a:cubicBezTo>
                      <a:lnTo>
                        <a:pt x="1292200" y="103132"/>
                      </a:lnTo>
                      <a:cubicBezTo>
                        <a:pt x="1292021" y="100437"/>
                        <a:pt x="1291841" y="100796"/>
                        <a:pt x="1290943" y="100616"/>
                      </a:cubicBezTo>
                      <a:lnTo>
                        <a:pt x="1290943" y="100616"/>
                      </a:lnTo>
                      <a:cubicBezTo>
                        <a:pt x="1290044" y="100616"/>
                        <a:pt x="1288248" y="101155"/>
                        <a:pt x="1285553" y="103132"/>
                      </a:cubicBezTo>
                      <a:lnTo>
                        <a:pt x="1285553" y="103132"/>
                      </a:lnTo>
                      <a:cubicBezTo>
                        <a:pt x="1282139" y="105288"/>
                        <a:pt x="1279264" y="106366"/>
                        <a:pt x="1276749" y="106366"/>
                      </a:cubicBezTo>
                      <a:lnTo>
                        <a:pt x="1276749" y="106366"/>
                      </a:lnTo>
                      <a:cubicBezTo>
                        <a:pt x="1272257" y="106366"/>
                        <a:pt x="1270101" y="102054"/>
                        <a:pt x="1270101" y="98460"/>
                      </a:cubicBezTo>
                      <a:lnTo>
                        <a:pt x="1270101" y="98460"/>
                      </a:lnTo>
                      <a:cubicBezTo>
                        <a:pt x="1270101" y="95226"/>
                        <a:pt x="1271179" y="91453"/>
                        <a:pt x="1272616" y="87860"/>
                      </a:cubicBezTo>
                      <a:lnTo>
                        <a:pt x="1272616" y="87860"/>
                      </a:lnTo>
                      <a:cubicBezTo>
                        <a:pt x="1274413" y="84266"/>
                        <a:pt x="1276928" y="81571"/>
                        <a:pt x="1278006" y="80134"/>
                      </a:cubicBezTo>
                      <a:lnTo>
                        <a:pt x="1278006" y="80134"/>
                      </a:lnTo>
                      <a:cubicBezTo>
                        <a:pt x="1277288" y="79954"/>
                        <a:pt x="1276210" y="79774"/>
                        <a:pt x="1274952" y="79595"/>
                      </a:cubicBezTo>
                      <a:lnTo>
                        <a:pt x="1274952" y="79595"/>
                      </a:lnTo>
                      <a:cubicBezTo>
                        <a:pt x="1273874" y="79595"/>
                        <a:pt x="1272975" y="79595"/>
                        <a:pt x="1272257" y="79595"/>
                      </a:cubicBezTo>
                      <a:lnTo>
                        <a:pt x="1272257" y="79595"/>
                      </a:lnTo>
                      <a:cubicBezTo>
                        <a:pt x="1263812" y="79595"/>
                        <a:pt x="1268484" y="79235"/>
                        <a:pt x="1248001" y="76900"/>
                      </a:cubicBezTo>
                      <a:lnTo>
                        <a:pt x="1248001" y="76900"/>
                      </a:lnTo>
                      <a:cubicBezTo>
                        <a:pt x="1227159" y="72947"/>
                        <a:pt x="1207575" y="71869"/>
                        <a:pt x="1197334" y="54441"/>
                      </a:cubicBezTo>
                      <a:lnTo>
                        <a:pt x="1197334" y="54441"/>
                      </a:lnTo>
                      <a:cubicBezTo>
                        <a:pt x="1191584" y="44020"/>
                        <a:pt x="1189069" y="35934"/>
                        <a:pt x="1189069" y="28927"/>
                      </a:cubicBezTo>
                      <a:lnTo>
                        <a:pt x="1189069" y="28927"/>
                      </a:lnTo>
                      <a:cubicBezTo>
                        <a:pt x="1189069" y="25873"/>
                        <a:pt x="1189428" y="22998"/>
                        <a:pt x="1190506" y="20123"/>
                      </a:cubicBezTo>
                      <a:lnTo>
                        <a:pt x="1190506" y="20123"/>
                      </a:lnTo>
                      <a:cubicBezTo>
                        <a:pt x="1194818" y="12038"/>
                        <a:pt x="1200208" y="898"/>
                        <a:pt x="1208293" y="0"/>
                      </a:cubicBezTo>
                      <a:lnTo>
                        <a:pt x="1208293" y="0"/>
                      </a:lnTo>
                      <a:cubicBezTo>
                        <a:pt x="1208473" y="0"/>
                        <a:pt x="1208653" y="0"/>
                        <a:pt x="1208833" y="0"/>
                      </a:cubicBezTo>
                      <a:lnTo>
                        <a:pt x="1208833" y="0"/>
                      </a:lnTo>
                      <a:cubicBezTo>
                        <a:pt x="1212606" y="0"/>
                        <a:pt x="1222847" y="719"/>
                        <a:pt x="1222847" y="11858"/>
                      </a:cubicBezTo>
                      <a:lnTo>
                        <a:pt x="1222847" y="11858"/>
                      </a:lnTo>
                      <a:cubicBezTo>
                        <a:pt x="1221769" y="17788"/>
                        <a:pt x="1234705" y="18866"/>
                        <a:pt x="1245126" y="24076"/>
                      </a:cubicBezTo>
                      <a:lnTo>
                        <a:pt x="1245126" y="24076"/>
                      </a:lnTo>
                      <a:cubicBezTo>
                        <a:pt x="1248899" y="25873"/>
                        <a:pt x="1259321" y="26951"/>
                        <a:pt x="1268663" y="28209"/>
                      </a:cubicBezTo>
                      <a:lnTo>
                        <a:pt x="1268663" y="28209"/>
                      </a:lnTo>
                      <a:cubicBezTo>
                        <a:pt x="1278006" y="30005"/>
                        <a:pt x="1286451" y="30005"/>
                        <a:pt x="1288966" y="36473"/>
                      </a:cubicBezTo>
                      <a:lnTo>
                        <a:pt x="1288966" y="36473"/>
                      </a:lnTo>
                      <a:lnTo>
                        <a:pt x="1289505" y="39528"/>
                      </a:lnTo>
                      <a:lnTo>
                        <a:pt x="1288427" y="39528"/>
                      </a:lnTo>
                      <a:cubicBezTo>
                        <a:pt x="1286092" y="46176"/>
                        <a:pt x="1278006" y="54081"/>
                        <a:pt x="1277288" y="58573"/>
                      </a:cubicBezTo>
                      <a:lnTo>
                        <a:pt x="1277288" y="58573"/>
                      </a:lnTo>
                      <a:lnTo>
                        <a:pt x="1277288" y="59651"/>
                      </a:lnTo>
                      <a:cubicBezTo>
                        <a:pt x="1277288" y="60549"/>
                        <a:pt x="1277288" y="61448"/>
                        <a:pt x="1277288" y="62167"/>
                      </a:cubicBezTo>
                      <a:lnTo>
                        <a:pt x="1277288" y="62167"/>
                      </a:lnTo>
                      <a:cubicBezTo>
                        <a:pt x="1277827" y="61448"/>
                        <a:pt x="1278545" y="60549"/>
                        <a:pt x="1279264" y="59471"/>
                      </a:cubicBezTo>
                      <a:lnTo>
                        <a:pt x="1279264" y="59471"/>
                      </a:lnTo>
                      <a:cubicBezTo>
                        <a:pt x="1283576" y="54800"/>
                        <a:pt x="1285014" y="48152"/>
                        <a:pt x="1290943" y="46894"/>
                      </a:cubicBezTo>
                      <a:lnTo>
                        <a:pt x="1290943" y="46894"/>
                      </a:lnTo>
                      <a:cubicBezTo>
                        <a:pt x="1293458" y="46894"/>
                        <a:pt x="1294716" y="48871"/>
                        <a:pt x="1295255" y="50488"/>
                      </a:cubicBezTo>
                      <a:lnTo>
                        <a:pt x="1295255" y="50488"/>
                      </a:lnTo>
                      <a:cubicBezTo>
                        <a:pt x="1298489" y="56058"/>
                        <a:pt x="1305317" y="58393"/>
                        <a:pt x="1311425" y="58393"/>
                      </a:cubicBezTo>
                      <a:lnTo>
                        <a:pt x="1311425" y="58393"/>
                      </a:lnTo>
                      <a:cubicBezTo>
                        <a:pt x="1312324" y="58214"/>
                        <a:pt x="1313222" y="58034"/>
                        <a:pt x="1314300" y="58034"/>
                      </a:cubicBezTo>
                      <a:lnTo>
                        <a:pt x="1314300" y="58034"/>
                      </a:lnTo>
                      <a:cubicBezTo>
                        <a:pt x="1319151" y="58573"/>
                        <a:pt x="1319510" y="61268"/>
                        <a:pt x="1327955" y="68455"/>
                      </a:cubicBezTo>
                      <a:lnTo>
                        <a:pt x="1327955" y="68455"/>
                      </a:lnTo>
                      <a:cubicBezTo>
                        <a:pt x="1337837" y="78517"/>
                        <a:pt x="1368741" y="97382"/>
                        <a:pt x="1375568" y="99538"/>
                      </a:cubicBezTo>
                      <a:lnTo>
                        <a:pt x="1375568" y="99538"/>
                      </a:lnTo>
                      <a:cubicBezTo>
                        <a:pt x="1375928" y="99538"/>
                        <a:pt x="1376287" y="99718"/>
                        <a:pt x="1376646" y="99718"/>
                      </a:cubicBezTo>
                      <a:lnTo>
                        <a:pt x="1376646" y="99718"/>
                      </a:lnTo>
                      <a:cubicBezTo>
                        <a:pt x="1377904" y="99359"/>
                        <a:pt x="1377365" y="99898"/>
                        <a:pt x="1377545" y="98999"/>
                      </a:cubicBezTo>
                      <a:lnTo>
                        <a:pt x="1377545" y="98999"/>
                      </a:lnTo>
                      <a:cubicBezTo>
                        <a:pt x="1377724" y="97562"/>
                        <a:pt x="1375928" y="93250"/>
                        <a:pt x="1370717" y="88219"/>
                      </a:cubicBezTo>
                      <a:lnTo>
                        <a:pt x="1370717" y="88219"/>
                      </a:lnTo>
                      <a:cubicBezTo>
                        <a:pt x="1362272" y="81212"/>
                        <a:pt x="1354906" y="72767"/>
                        <a:pt x="1354547" y="66299"/>
                      </a:cubicBezTo>
                      <a:lnTo>
                        <a:pt x="1354547" y="66299"/>
                      </a:lnTo>
                      <a:cubicBezTo>
                        <a:pt x="1354547" y="63424"/>
                        <a:pt x="1357421" y="60909"/>
                        <a:pt x="1360475" y="60909"/>
                      </a:cubicBezTo>
                      <a:lnTo>
                        <a:pt x="1360475" y="60909"/>
                      </a:lnTo>
                      <a:cubicBezTo>
                        <a:pt x="1361014" y="60909"/>
                        <a:pt x="1361554" y="60909"/>
                        <a:pt x="1362093" y="61088"/>
                      </a:cubicBezTo>
                      <a:lnTo>
                        <a:pt x="1362093" y="61088"/>
                      </a:lnTo>
                      <a:cubicBezTo>
                        <a:pt x="1373412" y="62885"/>
                        <a:pt x="1396949" y="71150"/>
                        <a:pt x="1402519" y="82829"/>
                      </a:cubicBezTo>
                      <a:lnTo>
                        <a:pt x="1402519" y="82829"/>
                      </a:lnTo>
                      <a:cubicBezTo>
                        <a:pt x="1405573" y="93250"/>
                        <a:pt x="1403776" y="97202"/>
                        <a:pt x="1412581" y="99718"/>
                      </a:cubicBezTo>
                      <a:lnTo>
                        <a:pt x="1412581" y="99718"/>
                      </a:lnTo>
                      <a:cubicBezTo>
                        <a:pt x="1424079" y="102593"/>
                        <a:pt x="1429470" y="109600"/>
                        <a:pt x="1441149" y="116068"/>
                      </a:cubicBezTo>
                      <a:lnTo>
                        <a:pt x="1441149" y="116068"/>
                      </a:lnTo>
                      <a:cubicBezTo>
                        <a:pt x="1444921" y="118943"/>
                        <a:pt x="1447796" y="119841"/>
                        <a:pt x="1449233" y="119841"/>
                      </a:cubicBezTo>
                      <a:lnTo>
                        <a:pt x="1449233" y="119841"/>
                      </a:lnTo>
                      <a:cubicBezTo>
                        <a:pt x="1450671" y="119661"/>
                        <a:pt x="1450491" y="119841"/>
                        <a:pt x="1450850" y="117865"/>
                      </a:cubicBezTo>
                      <a:lnTo>
                        <a:pt x="1450850" y="117865"/>
                      </a:lnTo>
                      <a:cubicBezTo>
                        <a:pt x="1450850" y="117146"/>
                        <a:pt x="1450671" y="116068"/>
                        <a:pt x="1450311" y="114451"/>
                      </a:cubicBezTo>
                      <a:lnTo>
                        <a:pt x="1450311" y="114451"/>
                      </a:lnTo>
                      <a:cubicBezTo>
                        <a:pt x="1449413" y="106546"/>
                        <a:pt x="1443304" y="105827"/>
                        <a:pt x="1441149" y="97741"/>
                      </a:cubicBezTo>
                      <a:lnTo>
                        <a:pt x="1441149" y="97741"/>
                      </a:lnTo>
                      <a:cubicBezTo>
                        <a:pt x="1440789" y="97023"/>
                        <a:pt x="1440610" y="96304"/>
                        <a:pt x="1440610" y="95406"/>
                      </a:cubicBezTo>
                      <a:lnTo>
                        <a:pt x="1440610" y="95406"/>
                      </a:lnTo>
                      <a:cubicBezTo>
                        <a:pt x="1441328" y="90016"/>
                        <a:pt x="1446359" y="90016"/>
                        <a:pt x="1447616" y="89117"/>
                      </a:cubicBezTo>
                      <a:lnTo>
                        <a:pt x="1447616" y="89117"/>
                      </a:lnTo>
                      <a:cubicBezTo>
                        <a:pt x="1447437" y="88758"/>
                        <a:pt x="1447077" y="88039"/>
                        <a:pt x="1445820" y="86602"/>
                      </a:cubicBezTo>
                      <a:lnTo>
                        <a:pt x="1445820" y="86602"/>
                      </a:lnTo>
                      <a:cubicBezTo>
                        <a:pt x="1434680" y="77079"/>
                        <a:pt x="1435579" y="69892"/>
                        <a:pt x="1434321" y="62167"/>
                      </a:cubicBezTo>
                      <a:lnTo>
                        <a:pt x="1434321" y="62167"/>
                      </a:lnTo>
                      <a:cubicBezTo>
                        <a:pt x="1434321" y="55698"/>
                        <a:pt x="1433782" y="55159"/>
                        <a:pt x="1433243" y="55159"/>
                      </a:cubicBezTo>
                      <a:lnTo>
                        <a:pt x="1433243" y="55159"/>
                      </a:lnTo>
                      <a:cubicBezTo>
                        <a:pt x="1432524" y="55159"/>
                        <a:pt x="1430907" y="55519"/>
                        <a:pt x="1428571" y="56597"/>
                      </a:cubicBezTo>
                      <a:lnTo>
                        <a:pt x="1428571" y="56597"/>
                      </a:lnTo>
                      <a:cubicBezTo>
                        <a:pt x="1425876" y="57675"/>
                        <a:pt x="1423540" y="58034"/>
                        <a:pt x="1421384" y="58034"/>
                      </a:cubicBezTo>
                      <a:lnTo>
                        <a:pt x="1421384" y="58034"/>
                      </a:lnTo>
                      <a:cubicBezTo>
                        <a:pt x="1413838" y="57854"/>
                        <a:pt x="1410784" y="52285"/>
                        <a:pt x="1405932" y="46535"/>
                      </a:cubicBezTo>
                      <a:lnTo>
                        <a:pt x="1405932" y="46535"/>
                      </a:lnTo>
                      <a:cubicBezTo>
                        <a:pt x="1403597" y="43481"/>
                        <a:pt x="1402159" y="42403"/>
                        <a:pt x="1401800" y="39528"/>
                      </a:cubicBezTo>
                      <a:lnTo>
                        <a:pt x="1401800" y="39528"/>
                      </a:lnTo>
                      <a:cubicBezTo>
                        <a:pt x="1402878" y="34856"/>
                        <a:pt x="1406292" y="35934"/>
                        <a:pt x="1409346" y="35575"/>
                      </a:cubicBezTo>
                      <a:lnTo>
                        <a:pt x="1409346" y="35575"/>
                      </a:lnTo>
                      <a:cubicBezTo>
                        <a:pt x="1411323" y="35575"/>
                        <a:pt x="1413659" y="35575"/>
                        <a:pt x="1416713" y="35575"/>
                      </a:cubicBezTo>
                      <a:lnTo>
                        <a:pt x="1416713" y="35575"/>
                      </a:lnTo>
                      <a:cubicBezTo>
                        <a:pt x="1416893" y="35575"/>
                        <a:pt x="1417252" y="35575"/>
                        <a:pt x="1417432" y="35575"/>
                      </a:cubicBezTo>
                      <a:lnTo>
                        <a:pt x="1417432" y="35575"/>
                      </a:lnTo>
                      <a:cubicBezTo>
                        <a:pt x="1418510" y="35755"/>
                        <a:pt x="1419588" y="35755"/>
                        <a:pt x="1420666" y="35755"/>
                      </a:cubicBezTo>
                      <a:lnTo>
                        <a:pt x="1420666" y="35755"/>
                      </a:lnTo>
                      <a:cubicBezTo>
                        <a:pt x="1430009" y="35755"/>
                        <a:pt x="1436297" y="31443"/>
                        <a:pt x="1444023" y="31263"/>
                      </a:cubicBezTo>
                      <a:lnTo>
                        <a:pt x="1444023" y="31263"/>
                      </a:lnTo>
                      <a:cubicBezTo>
                        <a:pt x="1444921" y="31263"/>
                        <a:pt x="1445640" y="31263"/>
                        <a:pt x="1446718" y="31443"/>
                      </a:cubicBezTo>
                      <a:lnTo>
                        <a:pt x="1446718" y="31443"/>
                      </a:lnTo>
                      <a:cubicBezTo>
                        <a:pt x="1454264" y="32880"/>
                        <a:pt x="1459834" y="37551"/>
                        <a:pt x="1464865" y="37372"/>
                      </a:cubicBezTo>
                      <a:lnTo>
                        <a:pt x="1464865" y="37372"/>
                      </a:lnTo>
                      <a:cubicBezTo>
                        <a:pt x="1465763" y="37372"/>
                        <a:pt x="1466841" y="37192"/>
                        <a:pt x="1467919" y="36833"/>
                      </a:cubicBezTo>
                      <a:lnTo>
                        <a:pt x="1467919" y="36833"/>
                      </a:lnTo>
                      <a:cubicBezTo>
                        <a:pt x="1472411" y="35755"/>
                        <a:pt x="1471872" y="31263"/>
                        <a:pt x="1477801" y="30005"/>
                      </a:cubicBezTo>
                      <a:lnTo>
                        <a:pt x="1477801" y="30005"/>
                      </a:lnTo>
                      <a:cubicBezTo>
                        <a:pt x="1480676" y="30185"/>
                        <a:pt x="1482473" y="31982"/>
                        <a:pt x="1485168" y="35036"/>
                      </a:cubicBezTo>
                      <a:lnTo>
                        <a:pt x="1485168" y="35036"/>
                      </a:lnTo>
                      <a:cubicBezTo>
                        <a:pt x="1489480" y="40426"/>
                        <a:pt x="1491995" y="41504"/>
                        <a:pt x="1492355" y="45816"/>
                      </a:cubicBezTo>
                      <a:lnTo>
                        <a:pt x="1492355" y="45816"/>
                      </a:lnTo>
                      <a:cubicBezTo>
                        <a:pt x="1492355" y="48511"/>
                        <a:pt x="1491097" y="50488"/>
                        <a:pt x="1489480" y="55159"/>
                      </a:cubicBezTo>
                      <a:lnTo>
                        <a:pt x="1489480" y="55159"/>
                      </a:lnTo>
                      <a:cubicBezTo>
                        <a:pt x="1486605" y="60909"/>
                        <a:pt x="1483731" y="65940"/>
                        <a:pt x="1483731" y="67557"/>
                      </a:cubicBezTo>
                      <a:lnTo>
                        <a:pt x="1483731" y="67557"/>
                      </a:lnTo>
                      <a:cubicBezTo>
                        <a:pt x="1483731" y="67557"/>
                        <a:pt x="1483731" y="67557"/>
                        <a:pt x="1483731" y="67557"/>
                      </a:cubicBezTo>
                      <a:lnTo>
                        <a:pt x="1483731" y="67557"/>
                      </a:lnTo>
                      <a:cubicBezTo>
                        <a:pt x="1483910" y="67557"/>
                        <a:pt x="1484270" y="67557"/>
                        <a:pt x="1484809" y="67557"/>
                      </a:cubicBezTo>
                      <a:lnTo>
                        <a:pt x="1484809" y="67557"/>
                      </a:lnTo>
                      <a:cubicBezTo>
                        <a:pt x="1485348" y="67557"/>
                        <a:pt x="1486066" y="67557"/>
                        <a:pt x="1486965" y="67377"/>
                      </a:cubicBezTo>
                      <a:lnTo>
                        <a:pt x="1486965" y="67377"/>
                      </a:lnTo>
                      <a:cubicBezTo>
                        <a:pt x="1491636" y="66838"/>
                        <a:pt x="1493612" y="65940"/>
                        <a:pt x="1496308" y="65760"/>
                      </a:cubicBezTo>
                      <a:lnTo>
                        <a:pt x="1496308" y="65760"/>
                      </a:lnTo>
                      <a:cubicBezTo>
                        <a:pt x="1499721" y="65760"/>
                        <a:pt x="1501878" y="67736"/>
                        <a:pt x="1506190" y="72048"/>
                      </a:cubicBezTo>
                      <a:lnTo>
                        <a:pt x="1506190" y="72048"/>
                      </a:lnTo>
                      <a:cubicBezTo>
                        <a:pt x="1513017" y="78876"/>
                        <a:pt x="1518407" y="82110"/>
                        <a:pt x="1522899" y="82110"/>
                      </a:cubicBezTo>
                      <a:lnTo>
                        <a:pt x="1522899" y="82110"/>
                      </a:lnTo>
                      <a:cubicBezTo>
                        <a:pt x="1523618" y="82110"/>
                        <a:pt x="1524157" y="82110"/>
                        <a:pt x="1525415" y="81930"/>
                      </a:cubicBezTo>
                      <a:lnTo>
                        <a:pt x="1525415" y="81930"/>
                      </a:lnTo>
                      <a:cubicBezTo>
                        <a:pt x="1525774" y="81930"/>
                        <a:pt x="1526133" y="81930"/>
                        <a:pt x="1526493" y="81930"/>
                      </a:cubicBezTo>
                      <a:lnTo>
                        <a:pt x="1526493" y="81930"/>
                      </a:lnTo>
                      <a:cubicBezTo>
                        <a:pt x="1533679" y="81751"/>
                        <a:pt x="1538171" y="82829"/>
                        <a:pt x="1545718" y="90555"/>
                      </a:cubicBezTo>
                      <a:lnTo>
                        <a:pt x="1545718" y="90555"/>
                      </a:lnTo>
                      <a:cubicBezTo>
                        <a:pt x="1550389" y="95226"/>
                        <a:pt x="1552725" y="100257"/>
                        <a:pt x="1552725" y="105108"/>
                      </a:cubicBezTo>
                      <a:lnTo>
                        <a:pt x="1552725" y="105108"/>
                      </a:lnTo>
                      <a:cubicBezTo>
                        <a:pt x="1552725" y="109061"/>
                        <a:pt x="1551108" y="112654"/>
                        <a:pt x="1548413" y="115349"/>
                      </a:cubicBezTo>
                      <a:lnTo>
                        <a:pt x="1548413" y="115349"/>
                      </a:lnTo>
                      <a:cubicBezTo>
                        <a:pt x="1543741" y="119661"/>
                        <a:pt x="1540327" y="127747"/>
                        <a:pt x="1532242" y="128286"/>
                      </a:cubicBezTo>
                      <a:lnTo>
                        <a:pt x="1532242" y="128286"/>
                      </a:lnTo>
                      <a:cubicBezTo>
                        <a:pt x="1531523" y="128286"/>
                        <a:pt x="1530984" y="128286"/>
                        <a:pt x="1529906" y="127926"/>
                      </a:cubicBezTo>
                      <a:lnTo>
                        <a:pt x="1529906" y="127926"/>
                      </a:lnTo>
                      <a:cubicBezTo>
                        <a:pt x="1523618" y="125052"/>
                        <a:pt x="1518407" y="118583"/>
                        <a:pt x="1516431" y="119122"/>
                      </a:cubicBezTo>
                      <a:lnTo>
                        <a:pt x="1516431" y="119122"/>
                      </a:lnTo>
                      <a:cubicBezTo>
                        <a:pt x="1515892" y="119122"/>
                        <a:pt x="1515712" y="119122"/>
                        <a:pt x="1515712" y="119122"/>
                      </a:cubicBezTo>
                      <a:lnTo>
                        <a:pt x="1515712" y="119122"/>
                      </a:lnTo>
                      <a:cubicBezTo>
                        <a:pt x="1513376" y="121997"/>
                        <a:pt x="1511580" y="124333"/>
                        <a:pt x="1511939" y="124513"/>
                      </a:cubicBezTo>
                      <a:lnTo>
                        <a:pt x="1511939" y="124513"/>
                      </a:lnTo>
                      <a:cubicBezTo>
                        <a:pt x="1511939" y="124513"/>
                        <a:pt x="1511939" y="125411"/>
                        <a:pt x="1516071" y="127208"/>
                      </a:cubicBezTo>
                      <a:lnTo>
                        <a:pt x="1516071" y="127208"/>
                      </a:lnTo>
                      <a:cubicBezTo>
                        <a:pt x="1520563" y="129184"/>
                        <a:pt x="1523798" y="131340"/>
                        <a:pt x="1524157" y="135293"/>
                      </a:cubicBezTo>
                      <a:lnTo>
                        <a:pt x="1524157" y="135293"/>
                      </a:lnTo>
                      <a:cubicBezTo>
                        <a:pt x="1523438" y="140503"/>
                        <a:pt x="1518587" y="141761"/>
                        <a:pt x="1511400" y="142659"/>
                      </a:cubicBezTo>
                      <a:lnTo>
                        <a:pt x="1511400" y="142659"/>
                      </a:lnTo>
                      <a:cubicBezTo>
                        <a:pt x="1508885" y="142839"/>
                        <a:pt x="1507627" y="142839"/>
                        <a:pt x="1506549" y="142839"/>
                      </a:cubicBezTo>
                      <a:lnTo>
                        <a:pt x="1506549" y="142839"/>
                      </a:lnTo>
                      <a:cubicBezTo>
                        <a:pt x="1497386" y="142659"/>
                        <a:pt x="1494331" y="139246"/>
                        <a:pt x="1488043" y="139425"/>
                      </a:cubicBezTo>
                      <a:lnTo>
                        <a:pt x="1488043" y="139425"/>
                      </a:lnTo>
                      <a:cubicBezTo>
                        <a:pt x="1486605" y="139425"/>
                        <a:pt x="1484809" y="139605"/>
                        <a:pt x="1483012" y="139964"/>
                      </a:cubicBezTo>
                      <a:lnTo>
                        <a:pt x="1483012" y="139964"/>
                      </a:lnTo>
                      <a:cubicBezTo>
                        <a:pt x="1482114" y="140324"/>
                        <a:pt x="1481215" y="140503"/>
                        <a:pt x="1480676" y="140863"/>
                      </a:cubicBezTo>
                      <a:lnTo>
                        <a:pt x="1480676" y="140863"/>
                      </a:lnTo>
                      <a:cubicBezTo>
                        <a:pt x="1482473" y="141581"/>
                        <a:pt x="1484809" y="142300"/>
                        <a:pt x="1487504" y="143378"/>
                      </a:cubicBezTo>
                      <a:lnTo>
                        <a:pt x="1487504" y="143378"/>
                      </a:lnTo>
                      <a:cubicBezTo>
                        <a:pt x="1491277" y="145355"/>
                        <a:pt x="1493972" y="147690"/>
                        <a:pt x="1493792" y="151463"/>
                      </a:cubicBezTo>
                      <a:lnTo>
                        <a:pt x="1493792" y="151463"/>
                      </a:lnTo>
                      <a:cubicBezTo>
                        <a:pt x="1493792" y="153799"/>
                        <a:pt x="1493253" y="156135"/>
                        <a:pt x="1492714" y="160806"/>
                      </a:cubicBezTo>
                      <a:lnTo>
                        <a:pt x="1492714" y="160806"/>
                      </a:lnTo>
                      <a:cubicBezTo>
                        <a:pt x="1490917" y="169431"/>
                        <a:pt x="1485707" y="174641"/>
                        <a:pt x="1477801" y="174282"/>
                      </a:cubicBezTo>
                      <a:lnTo>
                        <a:pt x="1477801" y="174282"/>
                      </a:lnTo>
                      <a:cubicBezTo>
                        <a:pt x="1475466" y="174282"/>
                        <a:pt x="1472770" y="173922"/>
                        <a:pt x="1469896" y="173204"/>
                      </a:cubicBezTo>
                      <a:lnTo>
                        <a:pt x="1469896" y="173204"/>
                      </a:lnTo>
                      <a:cubicBezTo>
                        <a:pt x="1458038" y="170509"/>
                        <a:pt x="1447796" y="167993"/>
                        <a:pt x="1435040" y="167993"/>
                      </a:cubicBezTo>
                      <a:lnTo>
                        <a:pt x="1435040" y="167993"/>
                      </a:lnTo>
                      <a:lnTo>
                        <a:pt x="1435040" y="165837"/>
                      </a:lnTo>
                      <a:lnTo>
                        <a:pt x="1434860" y="167993"/>
                      </a:lnTo>
                      <a:cubicBezTo>
                        <a:pt x="1430368" y="167814"/>
                        <a:pt x="1425696" y="169251"/>
                        <a:pt x="1423540" y="170329"/>
                      </a:cubicBezTo>
                      <a:lnTo>
                        <a:pt x="1423540" y="170329"/>
                      </a:lnTo>
                      <a:cubicBezTo>
                        <a:pt x="1424439" y="170509"/>
                        <a:pt x="1425696" y="170688"/>
                        <a:pt x="1427134" y="170868"/>
                      </a:cubicBezTo>
                      <a:lnTo>
                        <a:pt x="1427134" y="170868"/>
                      </a:lnTo>
                      <a:cubicBezTo>
                        <a:pt x="1439532" y="172126"/>
                        <a:pt x="1446718" y="170688"/>
                        <a:pt x="1452647" y="179672"/>
                      </a:cubicBezTo>
                      <a:lnTo>
                        <a:pt x="1452647" y="179672"/>
                      </a:lnTo>
                      <a:cubicBezTo>
                        <a:pt x="1456061" y="183804"/>
                        <a:pt x="1457139" y="184882"/>
                        <a:pt x="1460913" y="184882"/>
                      </a:cubicBezTo>
                      <a:lnTo>
                        <a:pt x="1460913" y="184882"/>
                      </a:lnTo>
                      <a:cubicBezTo>
                        <a:pt x="1463248" y="184882"/>
                        <a:pt x="1467021" y="184164"/>
                        <a:pt x="1472411" y="182726"/>
                      </a:cubicBezTo>
                      <a:lnTo>
                        <a:pt x="1472411" y="182726"/>
                      </a:lnTo>
                      <a:cubicBezTo>
                        <a:pt x="1482653" y="180031"/>
                        <a:pt x="1490558" y="175000"/>
                        <a:pt x="1497386" y="174641"/>
                      </a:cubicBezTo>
                      <a:lnTo>
                        <a:pt x="1497386" y="174641"/>
                      </a:lnTo>
                      <a:cubicBezTo>
                        <a:pt x="1499901" y="174461"/>
                        <a:pt x="1502776" y="175899"/>
                        <a:pt x="1504213" y="178414"/>
                      </a:cubicBezTo>
                      <a:lnTo>
                        <a:pt x="1504213" y="178414"/>
                      </a:lnTo>
                      <a:cubicBezTo>
                        <a:pt x="1507807" y="184343"/>
                        <a:pt x="1511939" y="196920"/>
                        <a:pt x="1511939" y="208419"/>
                      </a:cubicBezTo>
                      <a:lnTo>
                        <a:pt x="1511939" y="208419"/>
                      </a:lnTo>
                      <a:cubicBezTo>
                        <a:pt x="1511939" y="211115"/>
                        <a:pt x="1511759" y="213630"/>
                        <a:pt x="1511220" y="215786"/>
                      </a:cubicBezTo>
                      <a:lnTo>
                        <a:pt x="1511220" y="215786"/>
                      </a:lnTo>
                      <a:cubicBezTo>
                        <a:pt x="1509963" y="224231"/>
                        <a:pt x="1511939" y="229261"/>
                        <a:pt x="1505471" y="230699"/>
                      </a:cubicBezTo>
                      <a:lnTo>
                        <a:pt x="1505471" y="230699"/>
                      </a:lnTo>
                      <a:cubicBezTo>
                        <a:pt x="1503315" y="230699"/>
                        <a:pt x="1501518" y="229800"/>
                        <a:pt x="1498643" y="228543"/>
                      </a:cubicBezTo>
                      <a:lnTo>
                        <a:pt x="1498643" y="228543"/>
                      </a:lnTo>
                      <a:cubicBezTo>
                        <a:pt x="1492714" y="226207"/>
                        <a:pt x="1488402" y="224590"/>
                        <a:pt x="1486605" y="224590"/>
                      </a:cubicBezTo>
                      <a:lnTo>
                        <a:pt x="1486605" y="224590"/>
                      </a:lnTo>
                      <a:cubicBezTo>
                        <a:pt x="1485348" y="224769"/>
                        <a:pt x="1485707" y="224231"/>
                        <a:pt x="1484809" y="226926"/>
                      </a:cubicBezTo>
                      <a:lnTo>
                        <a:pt x="1484809" y="226926"/>
                      </a:lnTo>
                      <a:cubicBezTo>
                        <a:pt x="1484629" y="227465"/>
                        <a:pt x="1484629" y="228004"/>
                        <a:pt x="1484629" y="228543"/>
                      </a:cubicBezTo>
                      <a:lnTo>
                        <a:pt x="1484629" y="228543"/>
                      </a:lnTo>
                      <a:cubicBezTo>
                        <a:pt x="1484449" y="232495"/>
                        <a:pt x="1488402" y="235729"/>
                        <a:pt x="1489121" y="240042"/>
                      </a:cubicBezTo>
                      <a:lnTo>
                        <a:pt x="1489121" y="240042"/>
                      </a:lnTo>
                      <a:cubicBezTo>
                        <a:pt x="1489121" y="242377"/>
                        <a:pt x="1486246" y="243455"/>
                        <a:pt x="1485168" y="243455"/>
                      </a:cubicBezTo>
                      <a:lnTo>
                        <a:pt x="1485168" y="243455"/>
                      </a:lnTo>
                      <a:cubicBezTo>
                        <a:pt x="1484629" y="243455"/>
                        <a:pt x="1484090" y="243455"/>
                        <a:pt x="1483372" y="243276"/>
                      </a:cubicBezTo>
                      <a:lnTo>
                        <a:pt x="1483372" y="243276"/>
                      </a:lnTo>
                      <a:cubicBezTo>
                        <a:pt x="1481934" y="243096"/>
                        <a:pt x="1480137" y="242916"/>
                        <a:pt x="1478341" y="242916"/>
                      </a:cubicBezTo>
                      <a:lnTo>
                        <a:pt x="1478341" y="242916"/>
                      </a:lnTo>
                      <a:cubicBezTo>
                        <a:pt x="1472950" y="242916"/>
                        <a:pt x="1466302" y="243635"/>
                        <a:pt x="1458756" y="243635"/>
                      </a:cubicBezTo>
                      <a:lnTo>
                        <a:pt x="1458756" y="243635"/>
                      </a:lnTo>
                      <a:cubicBezTo>
                        <a:pt x="1456061" y="243635"/>
                        <a:pt x="1453366" y="243635"/>
                        <a:pt x="1450671" y="243276"/>
                      </a:cubicBezTo>
                      <a:lnTo>
                        <a:pt x="1450671" y="243276"/>
                      </a:lnTo>
                      <a:cubicBezTo>
                        <a:pt x="1446359" y="242916"/>
                        <a:pt x="1442047" y="242198"/>
                        <a:pt x="1438633" y="241838"/>
                      </a:cubicBezTo>
                      <a:lnTo>
                        <a:pt x="1438633" y="241838"/>
                      </a:lnTo>
                      <a:cubicBezTo>
                        <a:pt x="1450311" y="249744"/>
                        <a:pt x="1449233" y="251361"/>
                        <a:pt x="1460014" y="251541"/>
                      </a:cubicBezTo>
                      <a:lnTo>
                        <a:pt x="1460014" y="251541"/>
                      </a:lnTo>
                      <a:cubicBezTo>
                        <a:pt x="1460014" y="251720"/>
                        <a:pt x="1460194" y="251541"/>
                        <a:pt x="1460194" y="251541"/>
                      </a:cubicBezTo>
                      <a:lnTo>
                        <a:pt x="1460194" y="251541"/>
                      </a:lnTo>
                      <a:lnTo>
                        <a:pt x="1460194" y="251541"/>
                      </a:lnTo>
                      <a:lnTo>
                        <a:pt x="1460194" y="251541"/>
                      </a:lnTo>
                      <a:cubicBezTo>
                        <a:pt x="1467919" y="251541"/>
                        <a:pt x="1471513" y="249564"/>
                        <a:pt x="1476903" y="249564"/>
                      </a:cubicBezTo>
                      <a:lnTo>
                        <a:pt x="1476903" y="249564"/>
                      </a:lnTo>
                      <a:cubicBezTo>
                        <a:pt x="1480137" y="249564"/>
                        <a:pt x="1483731" y="250642"/>
                        <a:pt x="1488043" y="253337"/>
                      </a:cubicBezTo>
                      <a:lnTo>
                        <a:pt x="1488043" y="253337"/>
                      </a:lnTo>
                      <a:cubicBezTo>
                        <a:pt x="1492894" y="256212"/>
                        <a:pt x="1495050" y="259985"/>
                        <a:pt x="1495050" y="263938"/>
                      </a:cubicBezTo>
                      <a:lnTo>
                        <a:pt x="1495050" y="263938"/>
                      </a:lnTo>
                      <a:cubicBezTo>
                        <a:pt x="1494870" y="269328"/>
                        <a:pt x="1491816" y="273640"/>
                        <a:pt x="1490558" y="278491"/>
                      </a:cubicBezTo>
                      <a:lnTo>
                        <a:pt x="1490558" y="278491"/>
                      </a:lnTo>
                      <a:cubicBezTo>
                        <a:pt x="1488761" y="288373"/>
                        <a:pt x="1480856" y="292865"/>
                        <a:pt x="1481036" y="302747"/>
                      </a:cubicBezTo>
                      <a:lnTo>
                        <a:pt x="1481036" y="302747"/>
                      </a:lnTo>
                      <a:cubicBezTo>
                        <a:pt x="1481036" y="304005"/>
                        <a:pt x="1481215" y="305442"/>
                        <a:pt x="1481575" y="307059"/>
                      </a:cubicBezTo>
                      <a:lnTo>
                        <a:pt x="1481575" y="307059"/>
                      </a:lnTo>
                      <a:cubicBezTo>
                        <a:pt x="1482833" y="319996"/>
                        <a:pt x="1485527" y="326644"/>
                        <a:pt x="1485527" y="336166"/>
                      </a:cubicBezTo>
                      <a:lnTo>
                        <a:pt x="1485527" y="336166"/>
                      </a:lnTo>
                      <a:cubicBezTo>
                        <a:pt x="1485707" y="337244"/>
                        <a:pt x="1485707" y="338322"/>
                        <a:pt x="1485707" y="339400"/>
                      </a:cubicBezTo>
                      <a:lnTo>
                        <a:pt x="1485707" y="339400"/>
                      </a:lnTo>
                      <a:cubicBezTo>
                        <a:pt x="1485707" y="343173"/>
                        <a:pt x="1484629" y="346048"/>
                        <a:pt x="1484809" y="347845"/>
                      </a:cubicBezTo>
                      <a:lnTo>
                        <a:pt x="1484809" y="347845"/>
                      </a:lnTo>
                      <a:cubicBezTo>
                        <a:pt x="1484809" y="349642"/>
                        <a:pt x="1485168" y="350899"/>
                        <a:pt x="1487504" y="353415"/>
                      </a:cubicBezTo>
                      <a:lnTo>
                        <a:pt x="1487504" y="353415"/>
                      </a:lnTo>
                      <a:cubicBezTo>
                        <a:pt x="1494331" y="360242"/>
                        <a:pt x="1506190" y="374796"/>
                        <a:pt x="1511580" y="385576"/>
                      </a:cubicBezTo>
                      <a:lnTo>
                        <a:pt x="1511580" y="385576"/>
                      </a:lnTo>
                      <a:cubicBezTo>
                        <a:pt x="1518048" y="395278"/>
                        <a:pt x="1528110" y="411628"/>
                        <a:pt x="1536015" y="411089"/>
                      </a:cubicBezTo>
                      <a:lnTo>
                        <a:pt x="1536015" y="411089"/>
                      </a:lnTo>
                      <a:cubicBezTo>
                        <a:pt x="1536015" y="411089"/>
                        <a:pt x="1536195" y="411089"/>
                        <a:pt x="1536195" y="411089"/>
                      </a:cubicBezTo>
                      <a:lnTo>
                        <a:pt x="1536195" y="411089"/>
                      </a:lnTo>
                      <a:cubicBezTo>
                        <a:pt x="1541226" y="411808"/>
                        <a:pt x="1542663" y="402645"/>
                        <a:pt x="1552904" y="401746"/>
                      </a:cubicBezTo>
                      <a:lnTo>
                        <a:pt x="1552904" y="401746"/>
                      </a:lnTo>
                      <a:cubicBezTo>
                        <a:pt x="1554881" y="401746"/>
                        <a:pt x="1557037" y="402285"/>
                        <a:pt x="1559372" y="403184"/>
                      </a:cubicBezTo>
                      <a:lnTo>
                        <a:pt x="1559372" y="403184"/>
                      </a:lnTo>
                      <a:cubicBezTo>
                        <a:pt x="1573207" y="408754"/>
                        <a:pt x="1585245" y="419534"/>
                        <a:pt x="1594588" y="430314"/>
                      </a:cubicBezTo>
                      <a:lnTo>
                        <a:pt x="1594588" y="430314"/>
                      </a:lnTo>
                      <a:cubicBezTo>
                        <a:pt x="1604111" y="440016"/>
                        <a:pt x="1608423" y="447922"/>
                        <a:pt x="1608603" y="453312"/>
                      </a:cubicBezTo>
                      <a:lnTo>
                        <a:pt x="1608603" y="453312"/>
                      </a:lnTo>
                      <a:cubicBezTo>
                        <a:pt x="1610040" y="452953"/>
                        <a:pt x="1613993" y="450617"/>
                        <a:pt x="1616329" y="447383"/>
                      </a:cubicBezTo>
                      <a:lnTo>
                        <a:pt x="1616329" y="447383"/>
                      </a:lnTo>
                      <a:cubicBezTo>
                        <a:pt x="1619203" y="445766"/>
                        <a:pt x="1620461" y="438220"/>
                        <a:pt x="1628546" y="437860"/>
                      </a:cubicBezTo>
                      <a:lnTo>
                        <a:pt x="1628546" y="437860"/>
                      </a:lnTo>
                      <a:cubicBezTo>
                        <a:pt x="1631062" y="437860"/>
                        <a:pt x="1633936" y="438759"/>
                        <a:pt x="1637530" y="440555"/>
                      </a:cubicBezTo>
                      <a:lnTo>
                        <a:pt x="1637530" y="440555"/>
                      </a:lnTo>
                      <a:cubicBezTo>
                        <a:pt x="1648849" y="446844"/>
                        <a:pt x="1659091" y="446844"/>
                        <a:pt x="1676339" y="450797"/>
                      </a:cubicBezTo>
                      <a:lnTo>
                        <a:pt x="1676339" y="450797"/>
                      </a:lnTo>
                      <a:cubicBezTo>
                        <a:pt x="1692689" y="453492"/>
                        <a:pt x="1702751" y="449180"/>
                        <a:pt x="1717124" y="459241"/>
                      </a:cubicBezTo>
                      <a:lnTo>
                        <a:pt x="1717124" y="459241"/>
                      </a:lnTo>
                      <a:cubicBezTo>
                        <a:pt x="1730600" y="469662"/>
                        <a:pt x="1725390" y="466428"/>
                        <a:pt x="1743357" y="467866"/>
                      </a:cubicBezTo>
                      <a:lnTo>
                        <a:pt x="1743357" y="467866"/>
                      </a:lnTo>
                      <a:cubicBezTo>
                        <a:pt x="1760066" y="469303"/>
                        <a:pt x="1773541" y="466069"/>
                        <a:pt x="1783962" y="473435"/>
                      </a:cubicBezTo>
                      <a:lnTo>
                        <a:pt x="1783962" y="473435"/>
                      </a:lnTo>
                      <a:cubicBezTo>
                        <a:pt x="1789353" y="476490"/>
                        <a:pt x="1796000" y="477209"/>
                        <a:pt x="1804265" y="477209"/>
                      </a:cubicBezTo>
                      <a:lnTo>
                        <a:pt x="1804265" y="477209"/>
                      </a:lnTo>
                      <a:cubicBezTo>
                        <a:pt x="1808577" y="477209"/>
                        <a:pt x="1813249" y="477029"/>
                        <a:pt x="1818280" y="477029"/>
                      </a:cubicBezTo>
                      <a:lnTo>
                        <a:pt x="1818280" y="477029"/>
                      </a:lnTo>
                      <a:cubicBezTo>
                        <a:pt x="1827802" y="477029"/>
                        <a:pt x="1835888" y="473256"/>
                        <a:pt x="1843434" y="473256"/>
                      </a:cubicBezTo>
                      <a:lnTo>
                        <a:pt x="1843434" y="473256"/>
                      </a:lnTo>
                      <a:cubicBezTo>
                        <a:pt x="1847566" y="473076"/>
                        <a:pt x="1852058" y="475052"/>
                        <a:pt x="1854753" y="479544"/>
                      </a:cubicBezTo>
                      <a:lnTo>
                        <a:pt x="1854753" y="479544"/>
                      </a:lnTo>
                      <a:cubicBezTo>
                        <a:pt x="1861401" y="490325"/>
                        <a:pt x="1863737" y="494996"/>
                        <a:pt x="1875595" y="505597"/>
                      </a:cubicBezTo>
                      <a:lnTo>
                        <a:pt x="1875595" y="505597"/>
                      </a:lnTo>
                      <a:cubicBezTo>
                        <a:pt x="1884579" y="515119"/>
                        <a:pt x="1897156" y="519611"/>
                        <a:pt x="1897874" y="530212"/>
                      </a:cubicBezTo>
                      <a:lnTo>
                        <a:pt x="1897874" y="530212"/>
                      </a:lnTo>
                      <a:cubicBezTo>
                        <a:pt x="1897874" y="531290"/>
                        <a:pt x="1897695" y="532188"/>
                        <a:pt x="1897335" y="533446"/>
                      </a:cubicBezTo>
                      <a:lnTo>
                        <a:pt x="1897335" y="533446"/>
                      </a:lnTo>
                      <a:cubicBezTo>
                        <a:pt x="1896796" y="535243"/>
                        <a:pt x="1896437" y="536500"/>
                        <a:pt x="1896437" y="537219"/>
                      </a:cubicBezTo>
                      <a:lnTo>
                        <a:pt x="1896437" y="537219"/>
                      </a:lnTo>
                      <a:cubicBezTo>
                        <a:pt x="1896078" y="539016"/>
                        <a:pt x="1898593" y="540812"/>
                        <a:pt x="1907038" y="547999"/>
                      </a:cubicBezTo>
                      <a:lnTo>
                        <a:pt x="1907038" y="547999"/>
                      </a:lnTo>
                      <a:cubicBezTo>
                        <a:pt x="1917099" y="555725"/>
                        <a:pt x="1919076" y="554647"/>
                        <a:pt x="1925903" y="562912"/>
                      </a:cubicBezTo>
                      <a:lnTo>
                        <a:pt x="1925903" y="562912"/>
                      </a:lnTo>
                      <a:cubicBezTo>
                        <a:pt x="1929856" y="569380"/>
                        <a:pt x="1943511" y="561654"/>
                        <a:pt x="1955010" y="572075"/>
                      </a:cubicBezTo>
                      <a:lnTo>
                        <a:pt x="1955010" y="572075"/>
                      </a:lnTo>
                      <a:cubicBezTo>
                        <a:pt x="1962915" y="581239"/>
                        <a:pt x="1971899" y="590222"/>
                        <a:pt x="1983218" y="593995"/>
                      </a:cubicBezTo>
                      <a:lnTo>
                        <a:pt x="1983218" y="593995"/>
                      </a:lnTo>
                      <a:cubicBezTo>
                        <a:pt x="1985195" y="595073"/>
                        <a:pt x="1986632" y="595253"/>
                        <a:pt x="1987171" y="595253"/>
                      </a:cubicBezTo>
                      <a:lnTo>
                        <a:pt x="1987171" y="595253"/>
                      </a:lnTo>
                      <a:cubicBezTo>
                        <a:pt x="1988609" y="596151"/>
                        <a:pt x="1988429" y="591120"/>
                        <a:pt x="1991843" y="584113"/>
                      </a:cubicBezTo>
                      <a:lnTo>
                        <a:pt x="1991843" y="584113"/>
                      </a:lnTo>
                      <a:cubicBezTo>
                        <a:pt x="1992741" y="583035"/>
                        <a:pt x="1992921" y="581778"/>
                        <a:pt x="1992921" y="580160"/>
                      </a:cubicBezTo>
                      <a:lnTo>
                        <a:pt x="1992921" y="580160"/>
                      </a:lnTo>
                      <a:cubicBezTo>
                        <a:pt x="1992921" y="576387"/>
                        <a:pt x="1990585" y="570818"/>
                        <a:pt x="1988788" y="565248"/>
                      </a:cubicBezTo>
                      <a:lnTo>
                        <a:pt x="1988788" y="565248"/>
                      </a:lnTo>
                      <a:cubicBezTo>
                        <a:pt x="1986632" y="558420"/>
                        <a:pt x="1978906" y="551593"/>
                        <a:pt x="1968306" y="539734"/>
                      </a:cubicBezTo>
                      <a:lnTo>
                        <a:pt x="1968306" y="539734"/>
                      </a:lnTo>
                      <a:cubicBezTo>
                        <a:pt x="1956806" y="528056"/>
                        <a:pt x="1948542" y="525540"/>
                        <a:pt x="1943870" y="515119"/>
                      </a:cubicBezTo>
                      <a:lnTo>
                        <a:pt x="1943870" y="515119"/>
                      </a:lnTo>
                      <a:cubicBezTo>
                        <a:pt x="1939378" y="504698"/>
                        <a:pt x="1942792" y="504159"/>
                        <a:pt x="1932551" y="497511"/>
                      </a:cubicBezTo>
                      <a:lnTo>
                        <a:pt x="1932551" y="497511"/>
                      </a:lnTo>
                      <a:cubicBezTo>
                        <a:pt x="1925005" y="490504"/>
                        <a:pt x="1910451" y="486012"/>
                        <a:pt x="1909553" y="475951"/>
                      </a:cubicBezTo>
                      <a:lnTo>
                        <a:pt x="1909553" y="475951"/>
                      </a:lnTo>
                      <a:cubicBezTo>
                        <a:pt x="1909553" y="474513"/>
                        <a:pt x="1910092" y="472896"/>
                        <a:pt x="1910810" y="471818"/>
                      </a:cubicBezTo>
                      <a:lnTo>
                        <a:pt x="1910810" y="471818"/>
                      </a:lnTo>
                      <a:cubicBezTo>
                        <a:pt x="1914763" y="463913"/>
                        <a:pt x="1923747" y="446485"/>
                        <a:pt x="1925005" y="436603"/>
                      </a:cubicBezTo>
                      <a:lnTo>
                        <a:pt x="1925005" y="436603"/>
                      </a:lnTo>
                      <a:cubicBezTo>
                        <a:pt x="1925185" y="434626"/>
                        <a:pt x="1925364" y="433009"/>
                        <a:pt x="1925364" y="431572"/>
                      </a:cubicBezTo>
                      <a:lnTo>
                        <a:pt x="1925364" y="431572"/>
                      </a:lnTo>
                      <a:cubicBezTo>
                        <a:pt x="1925364" y="428697"/>
                        <a:pt x="1925005" y="426541"/>
                        <a:pt x="1925005" y="424385"/>
                      </a:cubicBezTo>
                      <a:lnTo>
                        <a:pt x="1925005" y="424385"/>
                      </a:lnTo>
                      <a:cubicBezTo>
                        <a:pt x="1925005" y="422768"/>
                        <a:pt x="1925185" y="421151"/>
                        <a:pt x="1926263" y="419354"/>
                      </a:cubicBezTo>
                      <a:lnTo>
                        <a:pt x="1926263" y="419354"/>
                      </a:lnTo>
                      <a:cubicBezTo>
                        <a:pt x="1926263" y="419354"/>
                        <a:pt x="1926083" y="419354"/>
                        <a:pt x="1926083" y="419534"/>
                      </a:cubicBezTo>
                      <a:lnTo>
                        <a:pt x="1926083" y="419534"/>
                      </a:lnTo>
                      <a:cubicBezTo>
                        <a:pt x="1925005" y="420073"/>
                        <a:pt x="1923747" y="420432"/>
                        <a:pt x="1922489" y="420432"/>
                      </a:cubicBezTo>
                      <a:lnTo>
                        <a:pt x="1922489" y="420432"/>
                      </a:lnTo>
                      <a:cubicBezTo>
                        <a:pt x="1916021" y="419534"/>
                        <a:pt x="1915302" y="413425"/>
                        <a:pt x="1910631" y="404980"/>
                      </a:cubicBezTo>
                      <a:lnTo>
                        <a:pt x="1910631" y="404980"/>
                      </a:lnTo>
                      <a:cubicBezTo>
                        <a:pt x="1906858" y="396356"/>
                        <a:pt x="1901109" y="390427"/>
                        <a:pt x="1886914" y="385217"/>
                      </a:cubicBezTo>
                      <a:lnTo>
                        <a:pt x="1886914" y="385217"/>
                      </a:lnTo>
                      <a:cubicBezTo>
                        <a:pt x="1870923" y="378928"/>
                        <a:pt x="1864096" y="359164"/>
                        <a:pt x="1853136" y="358805"/>
                      </a:cubicBezTo>
                      <a:lnTo>
                        <a:pt x="1853136" y="358805"/>
                      </a:lnTo>
                      <a:cubicBezTo>
                        <a:pt x="1839122" y="357188"/>
                        <a:pt x="1823131" y="349821"/>
                        <a:pt x="1819178" y="339580"/>
                      </a:cubicBezTo>
                      <a:lnTo>
                        <a:pt x="1819178" y="339580"/>
                      </a:lnTo>
                      <a:cubicBezTo>
                        <a:pt x="1818819" y="337424"/>
                        <a:pt x="1818639" y="335447"/>
                        <a:pt x="1818639" y="333291"/>
                      </a:cubicBezTo>
                      <a:lnTo>
                        <a:pt x="1818639" y="333291"/>
                      </a:lnTo>
                      <a:cubicBezTo>
                        <a:pt x="1818639" y="328620"/>
                        <a:pt x="1819537" y="324128"/>
                        <a:pt x="1820615" y="318558"/>
                      </a:cubicBezTo>
                      <a:lnTo>
                        <a:pt x="1820615" y="318558"/>
                      </a:lnTo>
                      <a:cubicBezTo>
                        <a:pt x="1821334" y="315144"/>
                        <a:pt x="1822592" y="306161"/>
                        <a:pt x="1822592" y="300052"/>
                      </a:cubicBezTo>
                      <a:lnTo>
                        <a:pt x="1822592" y="300052"/>
                      </a:lnTo>
                      <a:cubicBezTo>
                        <a:pt x="1822592" y="298615"/>
                        <a:pt x="1822592" y="297537"/>
                        <a:pt x="1822412" y="296638"/>
                      </a:cubicBezTo>
                      <a:lnTo>
                        <a:pt x="1822412" y="296638"/>
                      </a:lnTo>
                      <a:cubicBezTo>
                        <a:pt x="1822412" y="296638"/>
                        <a:pt x="1822412" y="296818"/>
                        <a:pt x="1822232" y="296818"/>
                      </a:cubicBezTo>
                      <a:lnTo>
                        <a:pt x="1822232" y="296818"/>
                      </a:lnTo>
                      <a:cubicBezTo>
                        <a:pt x="1817741" y="301849"/>
                        <a:pt x="1814866" y="304544"/>
                        <a:pt x="1810913" y="304724"/>
                      </a:cubicBezTo>
                      <a:lnTo>
                        <a:pt x="1810913" y="304724"/>
                      </a:lnTo>
                      <a:cubicBezTo>
                        <a:pt x="1806062" y="304364"/>
                        <a:pt x="1804265" y="300411"/>
                        <a:pt x="1802289" y="296279"/>
                      </a:cubicBezTo>
                      <a:lnTo>
                        <a:pt x="1802289" y="296279"/>
                      </a:lnTo>
                      <a:cubicBezTo>
                        <a:pt x="1798875" y="289631"/>
                        <a:pt x="1792407" y="284061"/>
                        <a:pt x="1786837" y="284241"/>
                      </a:cubicBezTo>
                      <a:lnTo>
                        <a:pt x="1786837" y="284241"/>
                      </a:lnTo>
                      <a:cubicBezTo>
                        <a:pt x="1786298" y="284241"/>
                        <a:pt x="1785579" y="284241"/>
                        <a:pt x="1785220" y="284421"/>
                      </a:cubicBezTo>
                      <a:lnTo>
                        <a:pt x="1785220" y="284421"/>
                      </a:lnTo>
                      <a:cubicBezTo>
                        <a:pt x="1784322" y="284600"/>
                        <a:pt x="1783603" y="284600"/>
                        <a:pt x="1782884" y="284600"/>
                      </a:cubicBezTo>
                      <a:lnTo>
                        <a:pt x="1782884" y="284600"/>
                      </a:lnTo>
                      <a:cubicBezTo>
                        <a:pt x="1778931" y="284960"/>
                        <a:pt x="1777853" y="280288"/>
                        <a:pt x="1777853" y="278851"/>
                      </a:cubicBezTo>
                      <a:lnTo>
                        <a:pt x="1777853" y="278851"/>
                      </a:lnTo>
                      <a:cubicBezTo>
                        <a:pt x="1777674" y="276874"/>
                        <a:pt x="1777494" y="274718"/>
                        <a:pt x="1774799" y="271305"/>
                      </a:cubicBezTo>
                      <a:lnTo>
                        <a:pt x="1774799" y="271305"/>
                      </a:lnTo>
                      <a:cubicBezTo>
                        <a:pt x="1769589" y="263399"/>
                        <a:pt x="1764378" y="255673"/>
                        <a:pt x="1757011" y="250822"/>
                      </a:cubicBezTo>
                      <a:lnTo>
                        <a:pt x="1757011" y="250822"/>
                      </a:lnTo>
                      <a:cubicBezTo>
                        <a:pt x="1749106" y="245073"/>
                        <a:pt x="1733834" y="231417"/>
                        <a:pt x="1733115" y="223153"/>
                      </a:cubicBezTo>
                      <a:lnTo>
                        <a:pt x="1733115" y="223153"/>
                      </a:lnTo>
                      <a:cubicBezTo>
                        <a:pt x="1733115" y="222614"/>
                        <a:pt x="1733115" y="221535"/>
                        <a:pt x="1733834" y="220637"/>
                      </a:cubicBezTo>
                      <a:lnTo>
                        <a:pt x="1733834" y="220637"/>
                      </a:lnTo>
                      <a:cubicBezTo>
                        <a:pt x="1737247" y="216505"/>
                        <a:pt x="1743716" y="216505"/>
                        <a:pt x="1751621" y="216325"/>
                      </a:cubicBezTo>
                      <a:lnTo>
                        <a:pt x="1751621" y="216325"/>
                      </a:lnTo>
                      <a:cubicBezTo>
                        <a:pt x="1757730" y="216325"/>
                        <a:pt x="1764378" y="217044"/>
                        <a:pt x="1769589" y="218301"/>
                      </a:cubicBezTo>
                      <a:lnTo>
                        <a:pt x="1769589" y="218301"/>
                      </a:lnTo>
                      <a:cubicBezTo>
                        <a:pt x="1773182" y="219200"/>
                        <a:pt x="1778033" y="219739"/>
                        <a:pt x="1783064" y="219559"/>
                      </a:cubicBezTo>
                      <a:lnTo>
                        <a:pt x="1783064" y="219559"/>
                      </a:lnTo>
                      <a:cubicBezTo>
                        <a:pt x="1791329" y="219559"/>
                        <a:pt x="1800312" y="218481"/>
                        <a:pt x="1806421" y="216864"/>
                      </a:cubicBezTo>
                      <a:lnTo>
                        <a:pt x="1806421" y="216864"/>
                      </a:lnTo>
                      <a:cubicBezTo>
                        <a:pt x="1813069" y="214528"/>
                        <a:pt x="1817022" y="210036"/>
                        <a:pt x="1825287" y="209857"/>
                      </a:cubicBezTo>
                      <a:lnTo>
                        <a:pt x="1825287" y="209857"/>
                      </a:lnTo>
                      <a:cubicBezTo>
                        <a:pt x="1828880" y="209857"/>
                        <a:pt x="1833013" y="210755"/>
                        <a:pt x="1838762" y="212911"/>
                      </a:cubicBezTo>
                      <a:lnTo>
                        <a:pt x="1838762" y="212911"/>
                      </a:lnTo>
                      <a:cubicBezTo>
                        <a:pt x="1855292" y="220637"/>
                        <a:pt x="1865713" y="219200"/>
                        <a:pt x="1876134" y="226387"/>
                      </a:cubicBezTo>
                      <a:lnTo>
                        <a:pt x="1876134" y="226387"/>
                      </a:lnTo>
                      <a:cubicBezTo>
                        <a:pt x="1886196" y="233574"/>
                        <a:pt x="1883501" y="235191"/>
                        <a:pt x="1894999" y="236628"/>
                      </a:cubicBezTo>
                      <a:lnTo>
                        <a:pt x="1894999" y="236628"/>
                      </a:lnTo>
                      <a:cubicBezTo>
                        <a:pt x="1897156" y="236987"/>
                        <a:pt x="1898773" y="237167"/>
                        <a:pt x="1900210" y="237167"/>
                      </a:cubicBezTo>
                      <a:lnTo>
                        <a:pt x="1900210" y="237167"/>
                      </a:lnTo>
                      <a:cubicBezTo>
                        <a:pt x="1904882" y="237167"/>
                        <a:pt x="1906139" y="235370"/>
                        <a:pt x="1910271" y="235191"/>
                      </a:cubicBezTo>
                      <a:lnTo>
                        <a:pt x="1910271" y="235191"/>
                      </a:lnTo>
                      <a:cubicBezTo>
                        <a:pt x="1911888" y="235191"/>
                        <a:pt x="1913685" y="235729"/>
                        <a:pt x="1915302" y="236808"/>
                      </a:cubicBezTo>
                      <a:lnTo>
                        <a:pt x="1915302" y="236808"/>
                      </a:lnTo>
                      <a:cubicBezTo>
                        <a:pt x="1917279" y="237886"/>
                        <a:pt x="1918716" y="238604"/>
                        <a:pt x="1919435" y="238964"/>
                      </a:cubicBezTo>
                      <a:lnTo>
                        <a:pt x="1919435" y="238964"/>
                      </a:lnTo>
                      <a:cubicBezTo>
                        <a:pt x="1919794" y="238065"/>
                        <a:pt x="1920154" y="236448"/>
                        <a:pt x="1920872" y="234292"/>
                      </a:cubicBezTo>
                      <a:lnTo>
                        <a:pt x="1920872" y="234292"/>
                      </a:lnTo>
                      <a:cubicBezTo>
                        <a:pt x="1922489" y="231417"/>
                        <a:pt x="1920872" y="229800"/>
                        <a:pt x="1925364" y="228183"/>
                      </a:cubicBezTo>
                      <a:lnTo>
                        <a:pt x="1925364" y="228183"/>
                      </a:lnTo>
                      <a:cubicBezTo>
                        <a:pt x="1930215" y="229800"/>
                        <a:pt x="1928958" y="232495"/>
                        <a:pt x="1934527" y="237526"/>
                      </a:cubicBezTo>
                      <a:lnTo>
                        <a:pt x="1934527" y="237526"/>
                      </a:lnTo>
                      <a:cubicBezTo>
                        <a:pt x="1939738" y="243994"/>
                        <a:pt x="1950159" y="253697"/>
                        <a:pt x="1950698" y="261423"/>
                      </a:cubicBezTo>
                      <a:lnTo>
                        <a:pt x="1950698" y="261423"/>
                      </a:lnTo>
                      <a:cubicBezTo>
                        <a:pt x="1950878" y="263758"/>
                        <a:pt x="1949081" y="266094"/>
                        <a:pt x="1946566" y="266813"/>
                      </a:cubicBezTo>
                      <a:lnTo>
                        <a:pt x="1946566" y="266813"/>
                      </a:lnTo>
                      <a:cubicBezTo>
                        <a:pt x="1937761" y="268789"/>
                        <a:pt x="1925724" y="270406"/>
                        <a:pt x="1923568" y="273640"/>
                      </a:cubicBezTo>
                      <a:lnTo>
                        <a:pt x="1923568" y="273640"/>
                      </a:lnTo>
                      <a:lnTo>
                        <a:pt x="1923747" y="273640"/>
                      </a:lnTo>
                      <a:lnTo>
                        <a:pt x="1923388" y="275617"/>
                      </a:lnTo>
                      <a:cubicBezTo>
                        <a:pt x="1923388" y="275796"/>
                        <a:pt x="1923388" y="275976"/>
                        <a:pt x="1923208" y="276156"/>
                      </a:cubicBezTo>
                      <a:lnTo>
                        <a:pt x="1923208" y="276156"/>
                      </a:lnTo>
                      <a:cubicBezTo>
                        <a:pt x="1925005" y="275976"/>
                        <a:pt x="1929497" y="274179"/>
                        <a:pt x="1934886" y="272562"/>
                      </a:cubicBezTo>
                      <a:lnTo>
                        <a:pt x="1934886" y="272562"/>
                      </a:lnTo>
                      <a:cubicBezTo>
                        <a:pt x="1940456" y="271844"/>
                        <a:pt x="1948542" y="267711"/>
                        <a:pt x="1955369" y="267711"/>
                      </a:cubicBezTo>
                      <a:lnTo>
                        <a:pt x="1955369" y="267711"/>
                      </a:lnTo>
                      <a:cubicBezTo>
                        <a:pt x="1958603" y="267532"/>
                        <a:pt x="1962197" y="268969"/>
                        <a:pt x="1963994" y="272922"/>
                      </a:cubicBezTo>
                      <a:lnTo>
                        <a:pt x="1963994" y="272922"/>
                      </a:lnTo>
                      <a:cubicBezTo>
                        <a:pt x="1966689" y="279030"/>
                        <a:pt x="1967767" y="280468"/>
                        <a:pt x="1981242" y="284780"/>
                      </a:cubicBezTo>
                      <a:lnTo>
                        <a:pt x="1981242" y="284780"/>
                      </a:lnTo>
                      <a:cubicBezTo>
                        <a:pt x="1988788" y="288194"/>
                        <a:pt x="1993280" y="290709"/>
                        <a:pt x="1993639" y="296099"/>
                      </a:cubicBezTo>
                      <a:lnTo>
                        <a:pt x="1993639" y="296099"/>
                      </a:lnTo>
                      <a:cubicBezTo>
                        <a:pt x="1993639" y="298974"/>
                        <a:pt x="1992202" y="301310"/>
                        <a:pt x="1990406" y="304364"/>
                      </a:cubicBezTo>
                      <a:lnTo>
                        <a:pt x="1990406" y="304364"/>
                      </a:lnTo>
                      <a:cubicBezTo>
                        <a:pt x="1989687" y="305442"/>
                        <a:pt x="1989148" y="306520"/>
                        <a:pt x="1988609" y="307239"/>
                      </a:cubicBezTo>
                      <a:lnTo>
                        <a:pt x="1988609" y="307239"/>
                      </a:lnTo>
                      <a:cubicBezTo>
                        <a:pt x="1989687" y="306880"/>
                        <a:pt x="1990945" y="306520"/>
                        <a:pt x="1992562" y="305981"/>
                      </a:cubicBezTo>
                      <a:lnTo>
                        <a:pt x="1992562" y="305981"/>
                      </a:lnTo>
                      <a:cubicBezTo>
                        <a:pt x="1999029" y="303825"/>
                        <a:pt x="2000467" y="301489"/>
                        <a:pt x="2004959" y="301130"/>
                      </a:cubicBezTo>
                      <a:lnTo>
                        <a:pt x="2004959" y="301130"/>
                      </a:lnTo>
                      <a:cubicBezTo>
                        <a:pt x="2008193" y="301130"/>
                        <a:pt x="2010708" y="302747"/>
                        <a:pt x="2015919" y="306161"/>
                      </a:cubicBezTo>
                      <a:lnTo>
                        <a:pt x="2015919" y="306161"/>
                      </a:lnTo>
                      <a:cubicBezTo>
                        <a:pt x="2029035" y="315324"/>
                        <a:pt x="2033886" y="316402"/>
                        <a:pt x="2039815" y="320714"/>
                      </a:cubicBezTo>
                      <a:lnTo>
                        <a:pt x="2039815" y="320714"/>
                      </a:lnTo>
                      <a:cubicBezTo>
                        <a:pt x="2041791" y="322331"/>
                        <a:pt x="2043768" y="324308"/>
                        <a:pt x="2045744" y="326104"/>
                      </a:cubicBezTo>
                      <a:lnTo>
                        <a:pt x="2045744" y="326104"/>
                      </a:lnTo>
                      <a:cubicBezTo>
                        <a:pt x="2044486" y="323769"/>
                        <a:pt x="2043408" y="322331"/>
                        <a:pt x="2043049" y="319636"/>
                      </a:cubicBezTo>
                      <a:lnTo>
                        <a:pt x="2043049" y="319636"/>
                      </a:lnTo>
                      <a:cubicBezTo>
                        <a:pt x="2043229" y="316043"/>
                        <a:pt x="2045924" y="314605"/>
                        <a:pt x="2050056" y="312449"/>
                      </a:cubicBezTo>
                      <a:lnTo>
                        <a:pt x="2050056" y="312449"/>
                      </a:lnTo>
                      <a:cubicBezTo>
                        <a:pt x="2055986" y="308497"/>
                        <a:pt x="2057243" y="305622"/>
                        <a:pt x="2057243" y="302208"/>
                      </a:cubicBezTo>
                      <a:lnTo>
                        <a:pt x="2057243" y="302208"/>
                      </a:lnTo>
                      <a:cubicBezTo>
                        <a:pt x="2057243" y="299872"/>
                        <a:pt x="2056525" y="297177"/>
                        <a:pt x="2055626" y="294482"/>
                      </a:cubicBezTo>
                      <a:lnTo>
                        <a:pt x="2055626" y="294482"/>
                      </a:lnTo>
                      <a:cubicBezTo>
                        <a:pt x="2051494" y="286217"/>
                        <a:pt x="2050595" y="283163"/>
                        <a:pt x="2044486" y="279390"/>
                      </a:cubicBezTo>
                      <a:lnTo>
                        <a:pt x="2044486" y="279390"/>
                      </a:lnTo>
                      <a:cubicBezTo>
                        <a:pt x="2038198" y="274359"/>
                        <a:pt x="2031730" y="261063"/>
                        <a:pt x="2031550" y="248486"/>
                      </a:cubicBezTo>
                      <a:lnTo>
                        <a:pt x="2031550" y="248486"/>
                      </a:lnTo>
                      <a:cubicBezTo>
                        <a:pt x="2031191" y="245971"/>
                        <a:pt x="2031011" y="243994"/>
                        <a:pt x="2031011" y="242377"/>
                      </a:cubicBezTo>
                      <a:lnTo>
                        <a:pt x="2031011" y="242377"/>
                      </a:lnTo>
                      <a:cubicBezTo>
                        <a:pt x="2031011" y="240042"/>
                        <a:pt x="2031550" y="236268"/>
                        <a:pt x="2035324" y="236089"/>
                      </a:cubicBezTo>
                      <a:lnTo>
                        <a:pt x="2035324" y="236089"/>
                      </a:lnTo>
                      <a:cubicBezTo>
                        <a:pt x="2038737" y="236268"/>
                        <a:pt x="2041252" y="238604"/>
                        <a:pt x="2046103" y="242018"/>
                      </a:cubicBezTo>
                      <a:lnTo>
                        <a:pt x="2046103" y="242018"/>
                      </a:lnTo>
                      <a:cubicBezTo>
                        <a:pt x="2058142" y="250103"/>
                        <a:pt x="2064430" y="255134"/>
                        <a:pt x="2074851" y="259087"/>
                      </a:cubicBezTo>
                      <a:lnTo>
                        <a:pt x="2074851" y="259087"/>
                      </a:lnTo>
                      <a:cubicBezTo>
                        <a:pt x="2086350" y="264297"/>
                        <a:pt x="2096232" y="265735"/>
                        <a:pt x="2108629" y="278132"/>
                      </a:cubicBezTo>
                      <a:lnTo>
                        <a:pt x="2108629" y="278132"/>
                      </a:lnTo>
                      <a:cubicBezTo>
                        <a:pt x="2114558" y="283882"/>
                        <a:pt x="2116176" y="283702"/>
                        <a:pt x="2117972" y="283882"/>
                      </a:cubicBezTo>
                      <a:lnTo>
                        <a:pt x="2117972" y="283882"/>
                      </a:lnTo>
                      <a:cubicBezTo>
                        <a:pt x="2120308" y="283702"/>
                        <a:pt x="2123722" y="285678"/>
                        <a:pt x="2125159" y="291068"/>
                      </a:cubicBezTo>
                      <a:lnTo>
                        <a:pt x="2125159" y="291068"/>
                      </a:lnTo>
                      <a:cubicBezTo>
                        <a:pt x="2128214" y="298615"/>
                        <a:pt x="2128214" y="298794"/>
                        <a:pt x="2130190" y="298794"/>
                      </a:cubicBezTo>
                      <a:lnTo>
                        <a:pt x="2130190" y="298794"/>
                      </a:lnTo>
                      <a:cubicBezTo>
                        <a:pt x="2131448" y="298794"/>
                        <a:pt x="2134143" y="298255"/>
                        <a:pt x="2138095" y="297357"/>
                      </a:cubicBezTo>
                      <a:lnTo>
                        <a:pt x="2138095" y="297357"/>
                      </a:lnTo>
                      <a:cubicBezTo>
                        <a:pt x="2143486" y="296099"/>
                        <a:pt x="2146900" y="294842"/>
                        <a:pt x="2150493" y="294662"/>
                      </a:cubicBezTo>
                      <a:lnTo>
                        <a:pt x="2150493" y="294662"/>
                      </a:lnTo>
                      <a:cubicBezTo>
                        <a:pt x="2154625" y="294662"/>
                        <a:pt x="2157859" y="297357"/>
                        <a:pt x="2160554" y="302388"/>
                      </a:cubicBezTo>
                      <a:lnTo>
                        <a:pt x="2160554" y="302388"/>
                      </a:lnTo>
                      <a:cubicBezTo>
                        <a:pt x="2167921" y="313707"/>
                        <a:pt x="2163070" y="311551"/>
                        <a:pt x="2176366" y="315863"/>
                      </a:cubicBezTo>
                      <a:lnTo>
                        <a:pt x="2176366" y="315863"/>
                      </a:lnTo>
                      <a:cubicBezTo>
                        <a:pt x="2185888" y="319097"/>
                        <a:pt x="2192536" y="321253"/>
                        <a:pt x="2193435" y="327362"/>
                      </a:cubicBezTo>
                      <a:lnTo>
                        <a:pt x="2193435" y="327362"/>
                      </a:lnTo>
                      <a:cubicBezTo>
                        <a:pt x="2193255" y="330417"/>
                        <a:pt x="2190919" y="331854"/>
                        <a:pt x="2188584" y="332573"/>
                      </a:cubicBezTo>
                      <a:lnTo>
                        <a:pt x="2188584" y="332573"/>
                      </a:lnTo>
                      <a:cubicBezTo>
                        <a:pt x="2186966" y="333291"/>
                        <a:pt x="2185349" y="333651"/>
                        <a:pt x="2183732" y="333651"/>
                      </a:cubicBezTo>
                      <a:lnTo>
                        <a:pt x="2183732" y="333651"/>
                      </a:lnTo>
                      <a:cubicBezTo>
                        <a:pt x="2180318" y="333651"/>
                        <a:pt x="2176366" y="332393"/>
                        <a:pt x="2173311" y="331315"/>
                      </a:cubicBezTo>
                      <a:lnTo>
                        <a:pt x="2173311" y="331315"/>
                      </a:lnTo>
                      <a:cubicBezTo>
                        <a:pt x="2178881" y="337244"/>
                        <a:pt x="2180318" y="336885"/>
                        <a:pt x="2188763" y="337064"/>
                      </a:cubicBezTo>
                      <a:lnTo>
                        <a:pt x="2188763" y="337064"/>
                      </a:lnTo>
                      <a:cubicBezTo>
                        <a:pt x="2189123" y="337064"/>
                        <a:pt x="2189662" y="337064"/>
                        <a:pt x="2190380" y="337064"/>
                      </a:cubicBezTo>
                      <a:lnTo>
                        <a:pt x="2190380" y="337064"/>
                      </a:lnTo>
                      <a:cubicBezTo>
                        <a:pt x="2199723" y="338143"/>
                        <a:pt x="2200082" y="339221"/>
                        <a:pt x="2211582" y="349642"/>
                      </a:cubicBezTo>
                      <a:lnTo>
                        <a:pt x="2211582" y="349642"/>
                      </a:lnTo>
                      <a:cubicBezTo>
                        <a:pt x="2218768" y="356828"/>
                        <a:pt x="2220385" y="357367"/>
                        <a:pt x="2222900" y="357367"/>
                      </a:cubicBezTo>
                      <a:lnTo>
                        <a:pt x="2222900" y="357367"/>
                      </a:lnTo>
                      <a:cubicBezTo>
                        <a:pt x="2223799" y="357367"/>
                        <a:pt x="2225057" y="357188"/>
                        <a:pt x="2226853" y="357008"/>
                      </a:cubicBezTo>
                      <a:lnTo>
                        <a:pt x="2226853" y="357008"/>
                      </a:lnTo>
                      <a:cubicBezTo>
                        <a:pt x="2228650" y="356828"/>
                        <a:pt x="2230806" y="356649"/>
                        <a:pt x="2233861" y="356649"/>
                      </a:cubicBezTo>
                      <a:lnTo>
                        <a:pt x="2233861" y="356649"/>
                      </a:lnTo>
                      <a:cubicBezTo>
                        <a:pt x="2245898" y="357547"/>
                        <a:pt x="2246977" y="360961"/>
                        <a:pt x="2252726" y="369405"/>
                      </a:cubicBezTo>
                      <a:lnTo>
                        <a:pt x="2252726" y="369405"/>
                      </a:lnTo>
                      <a:cubicBezTo>
                        <a:pt x="2255062" y="372280"/>
                        <a:pt x="2256500" y="374616"/>
                        <a:pt x="2257218" y="375514"/>
                      </a:cubicBezTo>
                      <a:lnTo>
                        <a:pt x="2257218" y="375514"/>
                      </a:lnTo>
                      <a:cubicBezTo>
                        <a:pt x="2257398" y="375514"/>
                        <a:pt x="2257398" y="375335"/>
                        <a:pt x="2257757" y="375155"/>
                      </a:cubicBezTo>
                      <a:lnTo>
                        <a:pt x="2257757" y="375155"/>
                      </a:lnTo>
                      <a:cubicBezTo>
                        <a:pt x="2258476" y="374616"/>
                        <a:pt x="2259734" y="373897"/>
                        <a:pt x="2261351" y="372819"/>
                      </a:cubicBezTo>
                      <a:lnTo>
                        <a:pt x="2261351" y="372819"/>
                      </a:lnTo>
                      <a:cubicBezTo>
                        <a:pt x="2264225" y="370843"/>
                        <a:pt x="2266740" y="369765"/>
                        <a:pt x="2269436" y="369944"/>
                      </a:cubicBezTo>
                      <a:lnTo>
                        <a:pt x="2269436" y="369944"/>
                      </a:lnTo>
                      <a:cubicBezTo>
                        <a:pt x="2274826" y="370124"/>
                        <a:pt x="2278779" y="373179"/>
                        <a:pt x="2287582" y="376772"/>
                      </a:cubicBezTo>
                      <a:lnTo>
                        <a:pt x="2287582" y="376772"/>
                      </a:lnTo>
                      <a:cubicBezTo>
                        <a:pt x="2292434" y="379287"/>
                        <a:pt x="2294949" y="379826"/>
                        <a:pt x="2296387" y="379826"/>
                      </a:cubicBezTo>
                      <a:lnTo>
                        <a:pt x="2296387" y="379826"/>
                      </a:lnTo>
                      <a:cubicBezTo>
                        <a:pt x="2298722" y="380006"/>
                        <a:pt x="2301597" y="377850"/>
                        <a:pt x="2310221" y="377850"/>
                      </a:cubicBezTo>
                      <a:lnTo>
                        <a:pt x="2310221" y="377850"/>
                      </a:lnTo>
                      <a:cubicBezTo>
                        <a:pt x="2313994" y="377850"/>
                        <a:pt x="2317228" y="377670"/>
                        <a:pt x="2320103" y="377670"/>
                      </a:cubicBezTo>
                      <a:lnTo>
                        <a:pt x="2320103" y="377670"/>
                      </a:lnTo>
                      <a:cubicBezTo>
                        <a:pt x="2326212" y="377670"/>
                        <a:pt x="2332500" y="378928"/>
                        <a:pt x="2332500" y="385935"/>
                      </a:cubicBezTo>
                      <a:lnTo>
                        <a:pt x="2332500" y="385935"/>
                      </a:lnTo>
                      <a:cubicBezTo>
                        <a:pt x="2331243" y="393302"/>
                        <a:pt x="2332680" y="397973"/>
                        <a:pt x="2328368" y="405520"/>
                      </a:cubicBezTo>
                      <a:lnTo>
                        <a:pt x="2328368" y="405520"/>
                      </a:lnTo>
                      <a:cubicBezTo>
                        <a:pt x="2323697" y="412347"/>
                        <a:pt x="2307346" y="420792"/>
                        <a:pt x="2307346" y="422948"/>
                      </a:cubicBezTo>
                      <a:lnTo>
                        <a:pt x="2307346" y="422948"/>
                      </a:lnTo>
                      <a:lnTo>
                        <a:pt x="2307346" y="422948"/>
                      </a:lnTo>
                      <a:lnTo>
                        <a:pt x="2307346" y="423127"/>
                      </a:lnTo>
                      <a:lnTo>
                        <a:pt x="2306807" y="423127"/>
                      </a:lnTo>
                      <a:lnTo>
                        <a:pt x="2307346" y="423307"/>
                      </a:lnTo>
                      <a:cubicBezTo>
                        <a:pt x="2308424" y="425822"/>
                        <a:pt x="2309323" y="427978"/>
                        <a:pt x="2310221" y="429416"/>
                      </a:cubicBezTo>
                      <a:lnTo>
                        <a:pt x="2310221" y="429416"/>
                      </a:lnTo>
                      <a:cubicBezTo>
                        <a:pt x="2311119" y="430853"/>
                        <a:pt x="2311479" y="431033"/>
                        <a:pt x="2311658" y="431033"/>
                      </a:cubicBezTo>
                      <a:lnTo>
                        <a:pt x="2311658" y="431033"/>
                      </a:lnTo>
                      <a:cubicBezTo>
                        <a:pt x="2311658" y="431033"/>
                        <a:pt x="2311838" y="431033"/>
                        <a:pt x="2312197" y="430853"/>
                      </a:cubicBezTo>
                      <a:lnTo>
                        <a:pt x="2312197" y="430853"/>
                      </a:lnTo>
                      <a:cubicBezTo>
                        <a:pt x="2315072" y="426721"/>
                        <a:pt x="2330704" y="407855"/>
                        <a:pt x="2332860" y="400848"/>
                      </a:cubicBezTo>
                      <a:lnTo>
                        <a:pt x="2332860" y="400848"/>
                      </a:lnTo>
                      <a:cubicBezTo>
                        <a:pt x="2334477" y="396356"/>
                        <a:pt x="2334836" y="390966"/>
                        <a:pt x="2340766" y="390427"/>
                      </a:cubicBezTo>
                      <a:lnTo>
                        <a:pt x="2340766" y="390427"/>
                      </a:lnTo>
                      <a:cubicBezTo>
                        <a:pt x="2343461" y="390427"/>
                        <a:pt x="2345976" y="391864"/>
                        <a:pt x="2349929" y="394200"/>
                      </a:cubicBezTo>
                      <a:lnTo>
                        <a:pt x="2349929" y="394200"/>
                      </a:lnTo>
                      <a:cubicBezTo>
                        <a:pt x="2358014" y="399590"/>
                        <a:pt x="2364842" y="405879"/>
                        <a:pt x="2365740" y="405340"/>
                      </a:cubicBezTo>
                      <a:lnTo>
                        <a:pt x="2365740" y="405340"/>
                      </a:lnTo>
                      <a:cubicBezTo>
                        <a:pt x="2365740" y="405340"/>
                        <a:pt x="2365740" y="405340"/>
                        <a:pt x="2365920" y="404621"/>
                      </a:cubicBezTo>
                      <a:lnTo>
                        <a:pt x="2365920" y="404621"/>
                      </a:lnTo>
                      <a:cubicBezTo>
                        <a:pt x="2367717" y="399950"/>
                        <a:pt x="2372567" y="397973"/>
                        <a:pt x="2377418" y="397973"/>
                      </a:cubicBezTo>
                      <a:lnTo>
                        <a:pt x="2377418" y="397973"/>
                      </a:lnTo>
                      <a:cubicBezTo>
                        <a:pt x="2382090" y="397973"/>
                        <a:pt x="2387301" y="399770"/>
                        <a:pt x="2391433" y="403902"/>
                      </a:cubicBezTo>
                      <a:lnTo>
                        <a:pt x="2391433" y="403902"/>
                      </a:lnTo>
                      <a:cubicBezTo>
                        <a:pt x="2397362" y="411808"/>
                        <a:pt x="2397362" y="419893"/>
                        <a:pt x="2404908" y="422948"/>
                      </a:cubicBezTo>
                      <a:lnTo>
                        <a:pt x="2404908" y="422948"/>
                      </a:lnTo>
                      <a:cubicBezTo>
                        <a:pt x="2417485" y="428697"/>
                        <a:pt x="2411197" y="436782"/>
                        <a:pt x="2418204" y="437501"/>
                      </a:cubicBezTo>
                      <a:lnTo>
                        <a:pt x="2418204" y="437501"/>
                      </a:lnTo>
                      <a:cubicBezTo>
                        <a:pt x="2428805" y="441993"/>
                        <a:pt x="2429164" y="452054"/>
                        <a:pt x="2428984" y="458882"/>
                      </a:cubicBezTo>
                      <a:lnTo>
                        <a:pt x="2428984" y="458882"/>
                      </a:lnTo>
                      <a:cubicBezTo>
                        <a:pt x="2427008" y="468584"/>
                        <a:pt x="2417665" y="473615"/>
                        <a:pt x="2411736" y="484934"/>
                      </a:cubicBezTo>
                      <a:lnTo>
                        <a:pt x="2411736" y="484934"/>
                      </a:lnTo>
                      <a:cubicBezTo>
                        <a:pt x="2405447" y="496433"/>
                        <a:pt x="2404190" y="507932"/>
                        <a:pt x="2401674" y="524103"/>
                      </a:cubicBezTo>
                      <a:lnTo>
                        <a:pt x="2401674" y="524103"/>
                      </a:lnTo>
                      <a:cubicBezTo>
                        <a:pt x="2399698" y="539555"/>
                        <a:pt x="2397542" y="546562"/>
                        <a:pt x="2378496" y="550155"/>
                      </a:cubicBezTo>
                      <a:lnTo>
                        <a:pt x="2378496" y="550155"/>
                      </a:lnTo>
                      <a:cubicBezTo>
                        <a:pt x="2358193" y="552850"/>
                        <a:pt x="2341484" y="550335"/>
                        <a:pt x="2321002" y="558061"/>
                      </a:cubicBezTo>
                      <a:lnTo>
                        <a:pt x="2321002" y="558061"/>
                      </a:lnTo>
                      <a:cubicBezTo>
                        <a:pt x="2301418" y="564709"/>
                        <a:pt x="2295668" y="567584"/>
                        <a:pt x="2283271" y="567584"/>
                      </a:cubicBezTo>
                      <a:lnTo>
                        <a:pt x="2283271" y="567584"/>
                      </a:lnTo>
                      <a:cubicBezTo>
                        <a:pt x="2273928" y="568302"/>
                        <a:pt x="2274826" y="568661"/>
                        <a:pt x="2273928" y="580340"/>
                      </a:cubicBezTo>
                      <a:lnTo>
                        <a:pt x="2273928" y="580340"/>
                      </a:lnTo>
                      <a:cubicBezTo>
                        <a:pt x="2273928" y="580340"/>
                        <a:pt x="2273928" y="580700"/>
                        <a:pt x="2273928" y="580700"/>
                      </a:cubicBezTo>
                      <a:lnTo>
                        <a:pt x="2273928" y="580700"/>
                      </a:lnTo>
                      <a:cubicBezTo>
                        <a:pt x="2273928" y="581418"/>
                        <a:pt x="2274107" y="582137"/>
                        <a:pt x="2274107" y="582856"/>
                      </a:cubicBezTo>
                      <a:lnTo>
                        <a:pt x="2274107" y="582856"/>
                      </a:lnTo>
                      <a:cubicBezTo>
                        <a:pt x="2273748" y="595792"/>
                        <a:pt x="2262968" y="605674"/>
                        <a:pt x="2260991" y="621305"/>
                      </a:cubicBezTo>
                      <a:lnTo>
                        <a:pt x="2260991" y="621305"/>
                      </a:lnTo>
                      <a:cubicBezTo>
                        <a:pt x="2259913" y="628313"/>
                        <a:pt x="2259734" y="636038"/>
                        <a:pt x="2259734" y="644124"/>
                      </a:cubicBezTo>
                      <a:lnTo>
                        <a:pt x="2259734" y="644124"/>
                      </a:lnTo>
                      <a:cubicBezTo>
                        <a:pt x="2259734" y="647178"/>
                        <a:pt x="2259734" y="650412"/>
                        <a:pt x="2259734" y="653467"/>
                      </a:cubicBezTo>
                      <a:lnTo>
                        <a:pt x="2259734" y="653467"/>
                      </a:lnTo>
                      <a:cubicBezTo>
                        <a:pt x="2259734" y="661552"/>
                        <a:pt x="2259554" y="669637"/>
                        <a:pt x="2258476" y="677004"/>
                      </a:cubicBezTo>
                      <a:lnTo>
                        <a:pt x="2258476" y="677004"/>
                      </a:lnTo>
                      <a:cubicBezTo>
                        <a:pt x="2257578" y="682214"/>
                        <a:pt x="2257218" y="686526"/>
                        <a:pt x="2257218" y="689401"/>
                      </a:cubicBezTo>
                      <a:lnTo>
                        <a:pt x="2257218" y="689401"/>
                      </a:lnTo>
                      <a:cubicBezTo>
                        <a:pt x="2257218" y="690479"/>
                        <a:pt x="2257218" y="691198"/>
                        <a:pt x="2257218" y="691916"/>
                      </a:cubicBezTo>
                      <a:lnTo>
                        <a:pt x="2257218" y="691916"/>
                      </a:lnTo>
                      <a:cubicBezTo>
                        <a:pt x="2257398" y="691557"/>
                        <a:pt x="2257757" y="691377"/>
                        <a:pt x="2257937" y="690838"/>
                      </a:cubicBezTo>
                      <a:lnTo>
                        <a:pt x="2257937" y="690838"/>
                      </a:lnTo>
                      <a:cubicBezTo>
                        <a:pt x="2262429" y="685269"/>
                        <a:pt x="2262608" y="677722"/>
                        <a:pt x="2265303" y="661193"/>
                      </a:cubicBezTo>
                      <a:lnTo>
                        <a:pt x="2265303" y="661193"/>
                      </a:lnTo>
                      <a:cubicBezTo>
                        <a:pt x="2269256" y="644483"/>
                        <a:pt x="2267459" y="625618"/>
                        <a:pt x="2277881" y="614658"/>
                      </a:cubicBezTo>
                      <a:lnTo>
                        <a:pt x="2277881" y="614658"/>
                      </a:lnTo>
                      <a:cubicBezTo>
                        <a:pt x="2286504" y="607291"/>
                        <a:pt x="2303035" y="588785"/>
                        <a:pt x="2319924" y="588426"/>
                      </a:cubicBezTo>
                      <a:lnTo>
                        <a:pt x="2319924" y="588426"/>
                      </a:lnTo>
                      <a:cubicBezTo>
                        <a:pt x="2321002" y="588426"/>
                        <a:pt x="2322080" y="588426"/>
                        <a:pt x="2323338" y="588785"/>
                      </a:cubicBezTo>
                      <a:lnTo>
                        <a:pt x="2323338" y="588785"/>
                      </a:lnTo>
                      <a:cubicBezTo>
                        <a:pt x="2337711" y="591480"/>
                        <a:pt x="2358014" y="601901"/>
                        <a:pt x="2358733" y="615556"/>
                      </a:cubicBezTo>
                      <a:lnTo>
                        <a:pt x="2358733" y="615556"/>
                      </a:lnTo>
                      <a:cubicBezTo>
                        <a:pt x="2358733" y="617712"/>
                        <a:pt x="2358014" y="619868"/>
                        <a:pt x="2356756" y="622024"/>
                      </a:cubicBezTo>
                      <a:lnTo>
                        <a:pt x="2356756" y="622024"/>
                      </a:lnTo>
                      <a:cubicBezTo>
                        <a:pt x="2348312" y="633703"/>
                        <a:pt x="2347054" y="635320"/>
                        <a:pt x="2335195" y="636398"/>
                      </a:cubicBezTo>
                      <a:lnTo>
                        <a:pt x="2335195" y="636398"/>
                      </a:lnTo>
                      <a:cubicBezTo>
                        <a:pt x="2331422" y="636757"/>
                        <a:pt x="2328009" y="637296"/>
                        <a:pt x="2326033" y="637835"/>
                      </a:cubicBezTo>
                      <a:lnTo>
                        <a:pt x="2326033" y="637835"/>
                      </a:lnTo>
                      <a:cubicBezTo>
                        <a:pt x="2326751" y="638374"/>
                        <a:pt x="2328009" y="638913"/>
                        <a:pt x="2329266" y="639452"/>
                      </a:cubicBezTo>
                      <a:lnTo>
                        <a:pt x="2329266" y="639452"/>
                      </a:lnTo>
                      <a:cubicBezTo>
                        <a:pt x="2336992" y="641968"/>
                        <a:pt x="2343461" y="643944"/>
                        <a:pt x="2347593" y="643944"/>
                      </a:cubicBezTo>
                      <a:lnTo>
                        <a:pt x="2347593" y="643944"/>
                      </a:lnTo>
                      <a:cubicBezTo>
                        <a:pt x="2349749" y="643944"/>
                        <a:pt x="2351007" y="643405"/>
                        <a:pt x="2351725" y="642686"/>
                      </a:cubicBezTo>
                      <a:lnTo>
                        <a:pt x="2351725" y="642686"/>
                      </a:lnTo>
                      <a:cubicBezTo>
                        <a:pt x="2354420" y="640171"/>
                        <a:pt x="2358553" y="635859"/>
                        <a:pt x="2363943" y="635499"/>
                      </a:cubicBezTo>
                      <a:lnTo>
                        <a:pt x="2363943" y="635499"/>
                      </a:lnTo>
                      <a:cubicBezTo>
                        <a:pt x="2367717" y="635320"/>
                        <a:pt x="2370950" y="638734"/>
                        <a:pt x="2371849" y="643764"/>
                      </a:cubicBezTo>
                      <a:lnTo>
                        <a:pt x="2371849" y="643764"/>
                      </a:lnTo>
                      <a:cubicBezTo>
                        <a:pt x="2372388" y="645920"/>
                        <a:pt x="2372388" y="647897"/>
                        <a:pt x="2372388" y="649694"/>
                      </a:cubicBezTo>
                      <a:lnTo>
                        <a:pt x="2372388" y="649694"/>
                      </a:lnTo>
                      <a:cubicBezTo>
                        <a:pt x="2372388" y="653646"/>
                        <a:pt x="2371669" y="656880"/>
                        <a:pt x="2371669" y="659037"/>
                      </a:cubicBezTo>
                      <a:lnTo>
                        <a:pt x="2371669" y="659037"/>
                      </a:lnTo>
                      <a:cubicBezTo>
                        <a:pt x="2371849" y="661911"/>
                        <a:pt x="2372208" y="663708"/>
                        <a:pt x="2377239" y="667301"/>
                      </a:cubicBezTo>
                      <a:lnTo>
                        <a:pt x="2377239" y="667301"/>
                      </a:lnTo>
                      <a:cubicBezTo>
                        <a:pt x="2389277" y="674129"/>
                        <a:pt x="2405088" y="685987"/>
                        <a:pt x="2417845" y="691018"/>
                      </a:cubicBezTo>
                      <a:lnTo>
                        <a:pt x="2417845" y="691018"/>
                      </a:lnTo>
                      <a:cubicBezTo>
                        <a:pt x="2426649" y="694252"/>
                        <a:pt x="2430961" y="695869"/>
                        <a:pt x="2433656" y="695869"/>
                      </a:cubicBezTo>
                      <a:lnTo>
                        <a:pt x="2433656" y="695869"/>
                      </a:lnTo>
                      <a:cubicBezTo>
                        <a:pt x="2435453" y="695869"/>
                        <a:pt x="2436890" y="695330"/>
                        <a:pt x="2439405" y="693893"/>
                      </a:cubicBezTo>
                      <a:lnTo>
                        <a:pt x="2439405" y="693893"/>
                      </a:lnTo>
                      <a:cubicBezTo>
                        <a:pt x="2444436" y="691737"/>
                        <a:pt x="2444616" y="687065"/>
                        <a:pt x="2450904" y="686347"/>
                      </a:cubicBezTo>
                      <a:lnTo>
                        <a:pt x="2450904" y="686347"/>
                      </a:lnTo>
                      <a:cubicBezTo>
                        <a:pt x="2452881" y="686347"/>
                        <a:pt x="2455037" y="687065"/>
                        <a:pt x="2457732" y="688682"/>
                      </a:cubicBezTo>
                      <a:lnTo>
                        <a:pt x="2457732" y="688682"/>
                      </a:lnTo>
                      <a:cubicBezTo>
                        <a:pt x="2464380" y="693354"/>
                        <a:pt x="2472645" y="690838"/>
                        <a:pt x="2481449" y="698025"/>
                      </a:cubicBezTo>
                      <a:lnTo>
                        <a:pt x="2481449" y="698025"/>
                      </a:lnTo>
                      <a:cubicBezTo>
                        <a:pt x="2485581" y="700720"/>
                        <a:pt x="2488455" y="704494"/>
                        <a:pt x="2488276" y="708806"/>
                      </a:cubicBezTo>
                      <a:lnTo>
                        <a:pt x="2488276" y="708806"/>
                      </a:lnTo>
                      <a:cubicBezTo>
                        <a:pt x="2488276" y="713477"/>
                        <a:pt x="2485401" y="718148"/>
                        <a:pt x="2480550" y="723179"/>
                      </a:cubicBezTo>
                      <a:lnTo>
                        <a:pt x="2480550" y="723179"/>
                      </a:lnTo>
                      <a:cubicBezTo>
                        <a:pt x="2473004" y="730726"/>
                        <a:pt x="2468871" y="739170"/>
                        <a:pt x="2457912" y="746177"/>
                      </a:cubicBezTo>
                      <a:lnTo>
                        <a:pt x="2457912" y="746177"/>
                      </a:lnTo>
                      <a:cubicBezTo>
                        <a:pt x="2448928" y="752646"/>
                        <a:pt x="2447850" y="749771"/>
                        <a:pt x="2448209" y="754083"/>
                      </a:cubicBezTo>
                      <a:lnTo>
                        <a:pt x="2448209" y="754083"/>
                      </a:lnTo>
                      <a:cubicBezTo>
                        <a:pt x="2448209" y="755161"/>
                        <a:pt x="2448209" y="756598"/>
                        <a:pt x="2448569" y="758395"/>
                      </a:cubicBezTo>
                      <a:lnTo>
                        <a:pt x="2448569" y="758395"/>
                      </a:lnTo>
                      <a:cubicBezTo>
                        <a:pt x="2448928" y="760910"/>
                        <a:pt x="2448928" y="763066"/>
                        <a:pt x="2448928" y="765043"/>
                      </a:cubicBezTo>
                      <a:lnTo>
                        <a:pt x="2448928" y="765043"/>
                      </a:lnTo>
                      <a:cubicBezTo>
                        <a:pt x="2448928" y="772589"/>
                        <a:pt x="2447311" y="775823"/>
                        <a:pt x="2447311" y="783729"/>
                      </a:cubicBezTo>
                      <a:lnTo>
                        <a:pt x="2447311" y="783729"/>
                      </a:lnTo>
                      <a:lnTo>
                        <a:pt x="2445334" y="783729"/>
                      </a:lnTo>
                      <a:lnTo>
                        <a:pt x="2447311" y="783908"/>
                      </a:lnTo>
                      <a:lnTo>
                        <a:pt x="2447311" y="784088"/>
                      </a:lnTo>
                      <a:cubicBezTo>
                        <a:pt x="2447311" y="789838"/>
                        <a:pt x="2445334" y="794868"/>
                        <a:pt x="2440124" y="794868"/>
                      </a:cubicBezTo>
                      <a:lnTo>
                        <a:pt x="2440124" y="794868"/>
                      </a:lnTo>
                      <a:cubicBezTo>
                        <a:pt x="2436351" y="794689"/>
                        <a:pt x="2432398" y="792533"/>
                        <a:pt x="2427188" y="788580"/>
                      </a:cubicBezTo>
                      <a:lnTo>
                        <a:pt x="2427188" y="788580"/>
                      </a:lnTo>
                      <a:cubicBezTo>
                        <a:pt x="2419282" y="781752"/>
                        <a:pt x="2407603" y="768816"/>
                        <a:pt x="2407424" y="756059"/>
                      </a:cubicBezTo>
                      <a:lnTo>
                        <a:pt x="2407424" y="756059"/>
                      </a:lnTo>
                      <a:cubicBezTo>
                        <a:pt x="2407424" y="753364"/>
                        <a:pt x="2407963" y="750669"/>
                        <a:pt x="2409221" y="748513"/>
                      </a:cubicBezTo>
                      <a:lnTo>
                        <a:pt x="2409221" y="748513"/>
                      </a:lnTo>
                      <a:cubicBezTo>
                        <a:pt x="2414072" y="736475"/>
                        <a:pt x="2411736" y="727671"/>
                        <a:pt x="2423774" y="724437"/>
                      </a:cubicBezTo>
                      <a:lnTo>
                        <a:pt x="2423774" y="724437"/>
                      </a:lnTo>
                      <a:cubicBezTo>
                        <a:pt x="2427367" y="723000"/>
                        <a:pt x="2432398" y="720844"/>
                        <a:pt x="2436710" y="718867"/>
                      </a:cubicBezTo>
                      <a:lnTo>
                        <a:pt x="2436710" y="718867"/>
                      </a:lnTo>
                      <a:cubicBezTo>
                        <a:pt x="2433476" y="719586"/>
                        <a:pt x="2430602" y="719945"/>
                        <a:pt x="2427727" y="719945"/>
                      </a:cubicBezTo>
                      <a:lnTo>
                        <a:pt x="2427727" y="719945"/>
                      </a:lnTo>
                      <a:cubicBezTo>
                        <a:pt x="2423774" y="719945"/>
                        <a:pt x="2420180" y="719047"/>
                        <a:pt x="2415689" y="717250"/>
                      </a:cubicBezTo>
                      <a:lnTo>
                        <a:pt x="2415689" y="717250"/>
                      </a:lnTo>
                      <a:cubicBezTo>
                        <a:pt x="2413712" y="716352"/>
                        <a:pt x="2412095" y="715813"/>
                        <a:pt x="2410478" y="715813"/>
                      </a:cubicBezTo>
                      <a:lnTo>
                        <a:pt x="2410478" y="715813"/>
                      </a:lnTo>
                      <a:cubicBezTo>
                        <a:pt x="2406346" y="715813"/>
                        <a:pt x="2402033" y="718508"/>
                        <a:pt x="2397182" y="722281"/>
                      </a:cubicBezTo>
                      <a:lnTo>
                        <a:pt x="2397182" y="722281"/>
                      </a:lnTo>
                      <a:cubicBezTo>
                        <a:pt x="2390176" y="726953"/>
                        <a:pt x="2389097" y="734319"/>
                        <a:pt x="2382809" y="739529"/>
                      </a:cubicBezTo>
                      <a:lnTo>
                        <a:pt x="2382809" y="739529"/>
                      </a:lnTo>
                      <a:cubicBezTo>
                        <a:pt x="2382090" y="740068"/>
                        <a:pt x="2382270" y="739889"/>
                        <a:pt x="2382270" y="740248"/>
                      </a:cubicBezTo>
                      <a:lnTo>
                        <a:pt x="2382270" y="740248"/>
                      </a:lnTo>
                      <a:cubicBezTo>
                        <a:pt x="2382090" y="741147"/>
                        <a:pt x="2384605" y="744740"/>
                        <a:pt x="2384785" y="749771"/>
                      </a:cubicBezTo>
                      <a:lnTo>
                        <a:pt x="2384785" y="749771"/>
                      </a:lnTo>
                      <a:cubicBezTo>
                        <a:pt x="2384785" y="752107"/>
                        <a:pt x="2384066" y="754802"/>
                        <a:pt x="2382090" y="757676"/>
                      </a:cubicBezTo>
                      <a:lnTo>
                        <a:pt x="2382090" y="757676"/>
                      </a:lnTo>
                      <a:cubicBezTo>
                        <a:pt x="2375801" y="766301"/>
                        <a:pt x="2369693" y="774566"/>
                        <a:pt x="2360709" y="774925"/>
                      </a:cubicBezTo>
                      <a:lnTo>
                        <a:pt x="2360709" y="774925"/>
                      </a:lnTo>
                      <a:cubicBezTo>
                        <a:pt x="2359990" y="774925"/>
                        <a:pt x="2359272" y="774925"/>
                        <a:pt x="2358553" y="774745"/>
                      </a:cubicBezTo>
                      <a:lnTo>
                        <a:pt x="2358553" y="774745"/>
                      </a:lnTo>
                      <a:cubicBezTo>
                        <a:pt x="2355678" y="774206"/>
                        <a:pt x="2353702" y="772948"/>
                        <a:pt x="2352803" y="772769"/>
                      </a:cubicBezTo>
                      <a:lnTo>
                        <a:pt x="2352803" y="772769"/>
                      </a:lnTo>
                      <a:cubicBezTo>
                        <a:pt x="2352803" y="772769"/>
                        <a:pt x="2352803" y="772948"/>
                        <a:pt x="2352624" y="772948"/>
                      </a:cubicBezTo>
                      <a:lnTo>
                        <a:pt x="2352624" y="772948"/>
                      </a:lnTo>
                      <a:cubicBezTo>
                        <a:pt x="2352085" y="773847"/>
                        <a:pt x="2351546" y="776003"/>
                        <a:pt x="2351007" y="779417"/>
                      </a:cubicBezTo>
                      <a:lnTo>
                        <a:pt x="2351007" y="779417"/>
                      </a:lnTo>
                      <a:cubicBezTo>
                        <a:pt x="2348491" y="793970"/>
                        <a:pt x="2347234" y="807266"/>
                        <a:pt x="2344539" y="816788"/>
                      </a:cubicBezTo>
                      <a:lnTo>
                        <a:pt x="2344539" y="816788"/>
                      </a:lnTo>
                      <a:cubicBezTo>
                        <a:pt x="2344000" y="818765"/>
                        <a:pt x="2343820" y="820741"/>
                        <a:pt x="2343820" y="822358"/>
                      </a:cubicBezTo>
                      <a:lnTo>
                        <a:pt x="2343820" y="822358"/>
                      </a:lnTo>
                      <a:cubicBezTo>
                        <a:pt x="2343820" y="829545"/>
                        <a:pt x="2347234" y="836013"/>
                        <a:pt x="2354420" y="842122"/>
                      </a:cubicBezTo>
                      <a:lnTo>
                        <a:pt x="2354420" y="842122"/>
                      </a:lnTo>
                      <a:cubicBezTo>
                        <a:pt x="2360709" y="847692"/>
                        <a:pt x="2366279" y="856316"/>
                        <a:pt x="2369872" y="859730"/>
                      </a:cubicBezTo>
                      <a:lnTo>
                        <a:pt x="2369872" y="859730"/>
                      </a:lnTo>
                      <a:cubicBezTo>
                        <a:pt x="2370232" y="860089"/>
                        <a:pt x="2370591" y="860449"/>
                        <a:pt x="2370771" y="860628"/>
                      </a:cubicBezTo>
                      <a:lnTo>
                        <a:pt x="2370771" y="860628"/>
                      </a:lnTo>
                      <a:cubicBezTo>
                        <a:pt x="2371130" y="859730"/>
                        <a:pt x="2371310" y="858832"/>
                        <a:pt x="2371310" y="857574"/>
                      </a:cubicBezTo>
                      <a:lnTo>
                        <a:pt x="2371310" y="857574"/>
                      </a:lnTo>
                      <a:cubicBezTo>
                        <a:pt x="2371310" y="855598"/>
                        <a:pt x="2370591" y="853442"/>
                        <a:pt x="2370591" y="851465"/>
                      </a:cubicBezTo>
                      <a:lnTo>
                        <a:pt x="2370591" y="851465"/>
                      </a:lnTo>
                      <a:cubicBezTo>
                        <a:pt x="2370591" y="850567"/>
                        <a:pt x="2371669" y="847692"/>
                        <a:pt x="2374005" y="847692"/>
                      </a:cubicBezTo>
                      <a:lnTo>
                        <a:pt x="2374005" y="847692"/>
                      </a:lnTo>
                      <a:cubicBezTo>
                        <a:pt x="2375801" y="847692"/>
                        <a:pt x="2377059" y="848411"/>
                        <a:pt x="2379215" y="849668"/>
                      </a:cubicBezTo>
                      <a:lnTo>
                        <a:pt x="2379215" y="849668"/>
                      </a:lnTo>
                      <a:cubicBezTo>
                        <a:pt x="2385504" y="853262"/>
                        <a:pt x="2390176" y="857754"/>
                        <a:pt x="2390355" y="863683"/>
                      </a:cubicBezTo>
                      <a:lnTo>
                        <a:pt x="2390355" y="863683"/>
                      </a:lnTo>
                      <a:cubicBezTo>
                        <a:pt x="2390355" y="866737"/>
                        <a:pt x="2388918" y="869612"/>
                        <a:pt x="2386402" y="872307"/>
                      </a:cubicBezTo>
                      <a:lnTo>
                        <a:pt x="2386402" y="872307"/>
                      </a:lnTo>
                      <a:cubicBezTo>
                        <a:pt x="2380832" y="877877"/>
                        <a:pt x="2372747" y="883447"/>
                        <a:pt x="2365560" y="885064"/>
                      </a:cubicBezTo>
                      <a:lnTo>
                        <a:pt x="2365560" y="885064"/>
                      </a:lnTo>
                      <a:cubicBezTo>
                        <a:pt x="2365201" y="885064"/>
                        <a:pt x="2365560" y="885064"/>
                        <a:pt x="2365021" y="888657"/>
                      </a:cubicBezTo>
                      <a:lnTo>
                        <a:pt x="2365021" y="888657"/>
                      </a:lnTo>
                      <a:cubicBezTo>
                        <a:pt x="2364482" y="892251"/>
                        <a:pt x="2361607" y="896383"/>
                        <a:pt x="2354061" y="898180"/>
                      </a:cubicBezTo>
                      <a:lnTo>
                        <a:pt x="2354061" y="898180"/>
                      </a:lnTo>
                      <a:cubicBezTo>
                        <a:pt x="2340406" y="902672"/>
                        <a:pt x="2330524" y="906624"/>
                        <a:pt x="2331602" y="909679"/>
                      </a:cubicBezTo>
                      <a:lnTo>
                        <a:pt x="2331602" y="909679"/>
                      </a:lnTo>
                      <a:cubicBezTo>
                        <a:pt x="2331602" y="910038"/>
                        <a:pt x="2331602" y="910397"/>
                        <a:pt x="2331782" y="910757"/>
                      </a:cubicBezTo>
                      <a:lnTo>
                        <a:pt x="2331782" y="910757"/>
                      </a:lnTo>
                      <a:cubicBezTo>
                        <a:pt x="2333039" y="913272"/>
                        <a:pt x="2333399" y="913093"/>
                        <a:pt x="2334297" y="913272"/>
                      </a:cubicBezTo>
                      <a:lnTo>
                        <a:pt x="2334297" y="913272"/>
                      </a:lnTo>
                      <a:cubicBezTo>
                        <a:pt x="2336813" y="913632"/>
                        <a:pt x="2342922" y="908780"/>
                        <a:pt x="2350108" y="906624"/>
                      </a:cubicBezTo>
                      <a:lnTo>
                        <a:pt x="2350108" y="906624"/>
                      </a:lnTo>
                      <a:cubicBezTo>
                        <a:pt x="2352264" y="906265"/>
                        <a:pt x="2354420" y="906085"/>
                        <a:pt x="2356397" y="906085"/>
                      </a:cubicBezTo>
                      <a:lnTo>
                        <a:pt x="2356397" y="906085"/>
                      </a:lnTo>
                      <a:cubicBezTo>
                        <a:pt x="2359631" y="906445"/>
                        <a:pt x="2363584" y="905906"/>
                        <a:pt x="2364662" y="910757"/>
                      </a:cubicBezTo>
                      <a:lnTo>
                        <a:pt x="2364662" y="910757"/>
                      </a:lnTo>
                      <a:cubicBezTo>
                        <a:pt x="2364303" y="913991"/>
                        <a:pt x="2362146" y="915428"/>
                        <a:pt x="2358373" y="918123"/>
                      </a:cubicBezTo>
                      <a:lnTo>
                        <a:pt x="2358373" y="918123"/>
                      </a:lnTo>
                      <a:cubicBezTo>
                        <a:pt x="2347414" y="923154"/>
                        <a:pt x="2328727" y="928185"/>
                        <a:pt x="2328188" y="936091"/>
                      </a:cubicBezTo>
                      <a:lnTo>
                        <a:pt x="2328188" y="936091"/>
                      </a:lnTo>
                      <a:lnTo>
                        <a:pt x="2328188" y="936091"/>
                      </a:lnTo>
                      <a:lnTo>
                        <a:pt x="2328188" y="937169"/>
                      </a:lnTo>
                      <a:cubicBezTo>
                        <a:pt x="2328009" y="946691"/>
                        <a:pt x="2338789" y="970947"/>
                        <a:pt x="2338969" y="990351"/>
                      </a:cubicBezTo>
                      <a:lnTo>
                        <a:pt x="2338969" y="990351"/>
                      </a:lnTo>
                      <a:cubicBezTo>
                        <a:pt x="2338969" y="1008139"/>
                        <a:pt x="2346875" y="1019818"/>
                        <a:pt x="2347054" y="1034191"/>
                      </a:cubicBezTo>
                      <a:lnTo>
                        <a:pt x="2347054" y="1034191"/>
                      </a:lnTo>
                      <a:cubicBezTo>
                        <a:pt x="2347054" y="1041378"/>
                        <a:pt x="2348132" y="1049284"/>
                        <a:pt x="2348132" y="1054494"/>
                      </a:cubicBezTo>
                      <a:lnTo>
                        <a:pt x="2348132" y="1054494"/>
                      </a:lnTo>
                      <a:cubicBezTo>
                        <a:pt x="2347953" y="1057189"/>
                        <a:pt x="2348671" y="1060783"/>
                        <a:pt x="2344000" y="1061861"/>
                      </a:cubicBezTo>
                      <a:lnTo>
                        <a:pt x="2344000" y="1061861"/>
                      </a:lnTo>
                      <a:cubicBezTo>
                        <a:pt x="2341484" y="1061681"/>
                        <a:pt x="2340406" y="1060244"/>
                        <a:pt x="2338609" y="1058088"/>
                      </a:cubicBezTo>
                      <a:lnTo>
                        <a:pt x="2338609" y="1058088"/>
                      </a:lnTo>
                      <a:cubicBezTo>
                        <a:pt x="2331422" y="1048026"/>
                        <a:pt x="2328907" y="1032035"/>
                        <a:pt x="2322439" y="1019279"/>
                      </a:cubicBezTo>
                      <a:lnTo>
                        <a:pt x="2322439" y="1019279"/>
                      </a:lnTo>
                      <a:cubicBezTo>
                        <a:pt x="2315971" y="1007780"/>
                        <a:pt x="2311119" y="1005444"/>
                        <a:pt x="2304113" y="997179"/>
                      </a:cubicBezTo>
                      <a:lnTo>
                        <a:pt x="2304113" y="997179"/>
                      </a:lnTo>
                      <a:cubicBezTo>
                        <a:pt x="2296926" y="988555"/>
                        <a:pt x="2295668" y="978673"/>
                        <a:pt x="2292973" y="968431"/>
                      </a:cubicBezTo>
                      <a:lnTo>
                        <a:pt x="2292973" y="968431"/>
                      </a:lnTo>
                      <a:cubicBezTo>
                        <a:pt x="2292434" y="966455"/>
                        <a:pt x="2291715" y="965197"/>
                        <a:pt x="2291176" y="964658"/>
                      </a:cubicBezTo>
                      <a:lnTo>
                        <a:pt x="2291176" y="964658"/>
                      </a:lnTo>
                      <a:cubicBezTo>
                        <a:pt x="2290816" y="965377"/>
                        <a:pt x="2290457" y="966814"/>
                        <a:pt x="2290457" y="968611"/>
                      </a:cubicBezTo>
                      <a:lnTo>
                        <a:pt x="2290457" y="968611"/>
                      </a:lnTo>
                      <a:cubicBezTo>
                        <a:pt x="2290457" y="970049"/>
                        <a:pt x="2290637" y="971845"/>
                        <a:pt x="2291176" y="973642"/>
                      </a:cubicBezTo>
                      <a:lnTo>
                        <a:pt x="2291176" y="973642"/>
                      </a:lnTo>
                      <a:cubicBezTo>
                        <a:pt x="2293871" y="984063"/>
                        <a:pt x="2297644" y="994484"/>
                        <a:pt x="2304113" y="1004725"/>
                      </a:cubicBezTo>
                      <a:lnTo>
                        <a:pt x="2304113" y="1004725"/>
                      </a:lnTo>
                      <a:cubicBezTo>
                        <a:pt x="2311838" y="1015146"/>
                        <a:pt x="2321541" y="1024669"/>
                        <a:pt x="2324416" y="1037246"/>
                      </a:cubicBezTo>
                      <a:lnTo>
                        <a:pt x="2324416" y="1037246"/>
                      </a:lnTo>
                      <a:cubicBezTo>
                        <a:pt x="2325314" y="1040121"/>
                        <a:pt x="2325673" y="1043175"/>
                        <a:pt x="2325673" y="1045870"/>
                      </a:cubicBezTo>
                      <a:lnTo>
                        <a:pt x="2325673" y="1045870"/>
                      </a:lnTo>
                      <a:cubicBezTo>
                        <a:pt x="2325673" y="1049464"/>
                        <a:pt x="2325134" y="1052877"/>
                        <a:pt x="2325134" y="1055572"/>
                      </a:cubicBezTo>
                      <a:lnTo>
                        <a:pt x="2325134" y="1055572"/>
                      </a:lnTo>
                      <a:cubicBezTo>
                        <a:pt x="2325314" y="1060783"/>
                        <a:pt x="2325853" y="1063478"/>
                        <a:pt x="2331961" y="1065993"/>
                      </a:cubicBezTo>
                      <a:lnTo>
                        <a:pt x="2331961" y="1065993"/>
                      </a:lnTo>
                      <a:cubicBezTo>
                        <a:pt x="2345078" y="1069407"/>
                        <a:pt x="2347773" y="1066532"/>
                        <a:pt x="2354420" y="1077492"/>
                      </a:cubicBezTo>
                      <a:lnTo>
                        <a:pt x="2354420" y="1077492"/>
                      </a:lnTo>
                      <a:cubicBezTo>
                        <a:pt x="2362685" y="1088812"/>
                        <a:pt x="2361248" y="1092046"/>
                        <a:pt x="2367717" y="1095100"/>
                      </a:cubicBezTo>
                      <a:lnTo>
                        <a:pt x="2367717" y="1095100"/>
                      </a:lnTo>
                      <a:cubicBezTo>
                        <a:pt x="2372388" y="1096717"/>
                        <a:pt x="2376700" y="1098873"/>
                        <a:pt x="2376879" y="1103724"/>
                      </a:cubicBezTo>
                      <a:lnTo>
                        <a:pt x="2376879" y="1103724"/>
                      </a:lnTo>
                      <a:cubicBezTo>
                        <a:pt x="2376879" y="1106959"/>
                        <a:pt x="2374723" y="1109654"/>
                        <a:pt x="2371310" y="1112708"/>
                      </a:cubicBezTo>
                      <a:lnTo>
                        <a:pt x="2371310" y="1112708"/>
                      </a:lnTo>
                      <a:cubicBezTo>
                        <a:pt x="2363225" y="1119536"/>
                        <a:pt x="2358193" y="1123309"/>
                        <a:pt x="2358553" y="1128160"/>
                      </a:cubicBezTo>
                      <a:lnTo>
                        <a:pt x="2358553" y="1128160"/>
                      </a:lnTo>
                      <a:cubicBezTo>
                        <a:pt x="2358553" y="1129238"/>
                        <a:pt x="2358733" y="1130136"/>
                        <a:pt x="2359092" y="1131394"/>
                      </a:cubicBezTo>
                      <a:lnTo>
                        <a:pt x="2359092" y="1131394"/>
                      </a:lnTo>
                      <a:cubicBezTo>
                        <a:pt x="2359631" y="1133191"/>
                        <a:pt x="2359990" y="1134269"/>
                        <a:pt x="2360350" y="1134808"/>
                      </a:cubicBezTo>
                      <a:lnTo>
                        <a:pt x="2360350" y="1134808"/>
                      </a:lnTo>
                      <a:cubicBezTo>
                        <a:pt x="2360709" y="1134808"/>
                        <a:pt x="2361428" y="1134628"/>
                        <a:pt x="2362506" y="1134628"/>
                      </a:cubicBezTo>
                      <a:lnTo>
                        <a:pt x="2362506" y="1134628"/>
                      </a:lnTo>
                      <a:cubicBezTo>
                        <a:pt x="2364303" y="1134628"/>
                        <a:pt x="2366638" y="1134987"/>
                        <a:pt x="2369872" y="1136425"/>
                      </a:cubicBezTo>
                      <a:lnTo>
                        <a:pt x="2369872" y="1136425"/>
                      </a:lnTo>
                      <a:cubicBezTo>
                        <a:pt x="2373466" y="1138581"/>
                        <a:pt x="2376161" y="1139299"/>
                        <a:pt x="2376700" y="1143252"/>
                      </a:cubicBezTo>
                      <a:lnTo>
                        <a:pt x="2376700" y="1143252"/>
                      </a:lnTo>
                      <a:cubicBezTo>
                        <a:pt x="2375442" y="1148463"/>
                        <a:pt x="2371489" y="1147924"/>
                        <a:pt x="2365201" y="1149181"/>
                      </a:cubicBezTo>
                      <a:lnTo>
                        <a:pt x="2365201" y="1149181"/>
                      </a:lnTo>
                      <a:cubicBezTo>
                        <a:pt x="2356576" y="1151697"/>
                        <a:pt x="2358193" y="1149900"/>
                        <a:pt x="2357654" y="1154572"/>
                      </a:cubicBezTo>
                      <a:lnTo>
                        <a:pt x="2357654" y="1154572"/>
                      </a:lnTo>
                      <a:cubicBezTo>
                        <a:pt x="2357654" y="1156728"/>
                        <a:pt x="2357834" y="1160321"/>
                        <a:pt x="2358014" y="1165352"/>
                      </a:cubicBezTo>
                      <a:lnTo>
                        <a:pt x="2358014" y="1165352"/>
                      </a:lnTo>
                      <a:lnTo>
                        <a:pt x="2358014" y="1165532"/>
                      </a:lnTo>
                      <a:cubicBezTo>
                        <a:pt x="2357834" y="1182421"/>
                        <a:pt x="2348671" y="1198412"/>
                        <a:pt x="2346336" y="1212426"/>
                      </a:cubicBezTo>
                      <a:lnTo>
                        <a:pt x="2346336" y="1212426"/>
                      </a:lnTo>
                      <a:cubicBezTo>
                        <a:pt x="2343820" y="1228956"/>
                        <a:pt x="2336453" y="1235244"/>
                        <a:pt x="2333039" y="1239736"/>
                      </a:cubicBezTo>
                      <a:lnTo>
                        <a:pt x="2333039" y="1239736"/>
                      </a:lnTo>
                      <a:cubicBezTo>
                        <a:pt x="2331063" y="1243868"/>
                        <a:pt x="2329626" y="1245665"/>
                        <a:pt x="2329626" y="1248720"/>
                      </a:cubicBezTo>
                      <a:lnTo>
                        <a:pt x="2329626" y="1248720"/>
                      </a:lnTo>
                      <a:cubicBezTo>
                        <a:pt x="2329626" y="1249977"/>
                        <a:pt x="2329805" y="1251595"/>
                        <a:pt x="2330704" y="1253750"/>
                      </a:cubicBezTo>
                      <a:lnTo>
                        <a:pt x="2330704" y="1253750"/>
                      </a:lnTo>
                      <a:cubicBezTo>
                        <a:pt x="2331063" y="1254649"/>
                        <a:pt x="2331243" y="1255727"/>
                        <a:pt x="2331243" y="1256625"/>
                      </a:cubicBezTo>
                      <a:lnTo>
                        <a:pt x="2331243" y="1256625"/>
                      </a:lnTo>
                      <a:cubicBezTo>
                        <a:pt x="2330524" y="1264531"/>
                        <a:pt x="2322978" y="1267226"/>
                        <a:pt x="2323517" y="1271897"/>
                      </a:cubicBezTo>
                      <a:lnTo>
                        <a:pt x="2323517" y="1271897"/>
                      </a:lnTo>
                      <a:cubicBezTo>
                        <a:pt x="2323517" y="1272796"/>
                        <a:pt x="2323697" y="1273694"/>
                        <a:pt x="2324236" y="1274952"/>
                      </a:cubicBezTo>
                      <a:lnTo>
                        <a:pt x="2324236" y="1274952"/>
                      </a:lnTo>
                      <a:cubicBezTo>
                        <a:pt x="2327290" y="1284295"/>
                        <a:pt x="2329985" y="1286451"/>
                        <a:pt x="2329985" y="1294356"/>
                      </a:cubicBezTo>
                      <a:lnTo>
                        <a:pt x="2329985" y="1294356"/>
                      </a:lnTo>
                      <a:cubicBezTo>
                        <a:pt x="2329985" y="1295973"/>
                        <a:pt x="2329805" y="1297770"/>
                        <a:pt x="2329626" y="1299926"/>
                      </a:cubicBezTo>
                      <a:lnTo>
                        <a:pt x="2329626" y="1299926"/>
                      </a:lnTo>
                      <a:cubicBezTo>
                        <a:pt x="2329446" y="1301723"/>
                        <a:pt x="2329266" y="1303340"/>
                        <a:pt x="2329266" y="1304598"/>
                      </a:cubicBezTo>
                      <a:lnTo>
                        <a:pt x="2329266" y="1304598"/>
                      </a:lnTo>
                      <a:cubicBezTo>
                        <a:pt x="2329266" y="1311425"/>
                        <a:pt x="2331422" y="1313042"/>
                        <a:pt x="2338430" y="1323463"/>
                      </a:cubicBezTo>
                      <a:lnTo>
                        <a:pt x="2338430" y="1323463"/>
                      </a:lnTo>
                      <a:cubicBezTo>
                        <a:pt x="2346336" y="1335321"/>
                        <a:pt x="2360889" y="1355265"/>
                        <a:pt x="2371489" y="1368561"/>
                      </a:cubicBezTo>
                      <a:lnTo>
                        <a:pt x="2371489" y="1368561"/>
                      </a:lnTo>
                      <a:cubicBezTo>
                        <a:pt x="2380832" y="1381857"/>
                        <a:pt x="2381012" y="1383653"/>
                        <a:pt x="2388918" y="1400722"/>
                      </a:cubicBezTo>
                      <a:lnTo>
                        <a:pt x="2388918" y="1400722"/>
                      </a:lnTo>
                      <a:cubicBezTo>
                        <a:pt x="2396643" y="1416354"/>
                        <a:pt x="2411377" y="1436297"/>
                        <a:pt x="2418024" y="1452468"/>
                      </a:cubicBezTo>
                      <a:lnTo>
                        <a:pt x="2418024" y="1452468"/>
                      </a:lnTo>
                      <a:cubicBezTo>
                        <a:pt x="2425211" y="1465943"/>
                        <a:pt x="2434554" y="1489300"/>
                        <a:pt x="2434734" y="1500979"/>
                      </a:cubicBezTo>
                      <a:lnTo>
                        <a:pt x="2434734" y="1500979"/>
                      </a:lnTo>
                      <a:cubicBezTo>
                        <a:pt x="2434734" y="1502416"/>
                        <a:pt x="2434554" y="1503674"/>
                        <a:pt x="2434375" y="1504572"/>
                      </a:cubicBezTo>
                      <a:lnTo>
                        <a:pt x="2434375" y="1504572"/>
                      </a:lnTo>
                      <a:cubicBezTo>
                        <a:pt x="2432937" y="1512837"/>
                        <a:pt x="2424492" y="1515173"/>
                        <a:pt x="2418743" y="1515173"/>
                      </a:cubicBezTo>
                      <a:lnTo>
                        <a:pt x="2418743" y="1515173"/>
                      </a:lnTo>
                      <a:cubicBezTo>
                        <a:pt x="2417126" y="1515173"/>
                        <a:pt x="2415509" y="1514993"/>
                        <a:pt x="2414251" y="1514634"/>
                      </a:cubicBezTo>
                      <a:lnTo>
                        <a:pt x="2414251" y="1514634"/>
                      </a:lnTo>
                      <a:cubicBezTo>
                        <a:pt x="2411017" y="1514634"/>
                        <a:pt x="2409760" y="1510501"/>
                        <a:pt x="2409939" y="1509783"/>
                      </a:cubicBezTo>
                      <a:lnTo>
                        <a:pt x="2409939" y="1509783"/>
                      </a:lnTo>
                      <a:cubicBezTo>
                        <a:pt x="2409760" y="1509244"/>
                        <a:pt x="2409939" y="1508166"/>
                        <a:pt x="2405447" y="1504752"/>
                      </a:cubicBezTo>
                      <a:lnTo>
                        <a:pt x="2405447" y="1504752"/>
                      </a:lnTo>
                      <a:cubicBezTo>
                        <a:pt x="2396823" y="1497386"/>
                        <a:pt x="2378676" y="1469896"/>
                        <a:pt x="2374364" y="1461451"/>
                      </a:cubicBezTo>
                      <a:lnTo>
                        <a:pt x="2374364" y="1461451"/>
                      </a:lnTo>
                      <a:cubicBezTo>
                        <a:pt x="2371130" y="1454624"/>
                        <a:pt x="2371130" y="1453546"/>
                        <a:pt x="2370411" y="1453905"/>
                      </a:cubicBezTo>
                      <a:lnTo>
                        <a:pt x="2370411" y="1453905"/>
                      </a:lnTo>
                      <a:cubicBezTo>
                        <a:pt x="2369872" y="1453905"/>
                        <a:pt x="2368615" y="1454085"/>
                        <a:pt x="2367357" y="1454624"/>
                      </a:cubicBezTo>
                      <a:lnTo>
                        <a:pt x="2367357" y="1454624"/>
                      </a:lnTo>
                      <a:cubicBezTo>
                        <a:pt x="2365740" y="1455522"/>
                        <a:pt x="2364123" y="1456061"/>
                        <a:pt x="2362506" y="1456061"/>
                      </a:cubicBezTo>
                      <a:lnTo>
                        <a:pt x="2362506" y="1456061"/>
                      </a:lnTo>
                      <a:cubicBezTo>
                        <a:pt x="2355498" y="1455342"/>
                        <a:pt x="2354241" y="1447976"/>
                        <a:pt x="2352983" y="1440789"/>
                      </a:cubicBezTo>
                      <a:lnTo>
                        <a:pt x="2352983" y="1440789"/>
                      </a:lnTo>
                      <a:cubicBezTo>
                        <a:pt x="2352803" y="1438992"/>
                        <a:pt x="2352624" y="1437375"/>
                        <a:pt x="2352624" y="1436117"/>
                      </a:cubicBezTo>
                      <a:lnTo>
                        <a:pt x="2352624" y="1436117"/>
                      </a:lnTo>
                      <a:cubicBezTo>
                        <a:pt x="2352624" y="1431087"/>
                        <a:pt x="2353881" y="1428212"/>
                        <a:pt x="2353702" y="1427314"/>
                      </a:cubicBezTo>
                      <a:lnTo>
                        <a:pt x="2353702" y="1427314"/>
                      </a:lnTo>
                      <a:cubicBezTo>
                        <a:pt x="2353702" y="1426775"/>
                        <a:pt x="2353702" y="1426595"/>
                        <a:pt x="2352983" y="1425157"/>
                      </a:cubicBezTo>
                      <a:lnTo>
                        <a:pt x="2352983" y="1425157"/>
                      </a:lnTo>
                      <a:cubicBezTo>
                        <a:pt x="2352264" y="1421025"/>
                        <a:pt x="2349749" y="1416533"/>
                        <a:pt x="2348491" y="1416893"/>
                      </a:cubicBezTo>
                      <a:lnTo>
                        <a:pt x="2348491" y="1416893"/>
                      </a:lnTo>
                      <a:cubicBezTo>
                        <a:pt x="2347953" y="1416893"/>
                        <a:pt x="2346875" y="1417072"/>
                        <a:pt x="2345437" y="1418330"/>
                      </a:cubicBezTo>
                      <a:lnTo>
                        <a:pt x="2345437" y="1418330"/>
                      </a:lnTo>
                      <a:cubicBezTo>
                        <a:pt x="2343640" y="1420306"/>
                        <a:pt x="2342203" y="1421744"/>
                        <a:pt x="2339867" y="1421923"/>
                      </a:cubicBezTo>
                      <a:lnTo>
                        <a:pt x="2339867" y="1421923"/>
                      </a:lnTo>
                      <a:cubicBezTo>
                        <a:pt x="2332321" y="1419767"/>
                        <a:pt x="2334477" y="1410963"/>
                        <a:pt x="2331961" y="1404675"/>
                      </a:cubicBezTo>
                      <a:lnTo>
                        <a:pt x="2331961" y="1404675"/>
                      </a:lnTo>
                      <a:cubicBezTo>
                        <a:pt x="2327649" y="1395871"/>
                        <a:pt x="2329087" y="1389223"/>
                        <a:pt x="2325134" y="1380239"/>
                      </a:cubicBezTo>
                      <a:lnTo>
                        <a:pt x="2325134" y="1380239"/>
                      </a:lnTo>
                      <a:cubicBezTo>
                        <a:pt x="2323338" y="1372693"/>
                        <a:pt x="2315432" y="1372873"/>
                        <a:pt x="2307706" y="1367123"/>
                      </a:cubicBezTo>
                      <a:lnTo>
                        <a:pt x="2307706" y="1367123"/>
                      </a:lnTo>
                      <a:cubicBezTo>
                        <a:pt x="2301238" y="1362632"/>
                        <a:pt x="2287223" y="1341790"/>
                        <a:pt x="2282372" y="1342688"/>
                      </a:cubicBezTo>
                      <a:lnTo>
                        <a:pt x="2282372" y="1342688"/>
                      </a:lnTo>
                      <a:cubicBezTo>
                        <a:pt x="2281833" y="1342688"/>
                        <a:pt x="2281654" y="1342688"/>
                        <a:pt x="2280935" y="1343766"/>
                      </a:cubicBezTo>
                      <a:lnTo>
                        <a:pt x="2280935" y="1343766"/>
                      </a:lnTo>
                      <a:cubicBezTo>
                        <a:pt x="2275904" y="1352570"/>
                        <a:pt x="2270873" y="1354726"/>
                        <a:pt x="2264405" y="1354367"/>
                      </a:cubicBezTo>
                      <a:lnTo>
                        <a:pt x="2264405" y="1354367"/>
                      </a:lnTo>
                      <a:cubicBezTo>
                        <a:pt x="2262968" y="1354367"/>
                        <a:pt x="2261351" y="1354367"/>
                        <a:pt x="2259374" y="1354367"/>
                      </a:cubicBezTo>
                      <a:lnTo>
                        <a:pt x="2259374" y="1354367"/>
                      </a:lnTo>
                      <a:cubicBezTo>
                        <a:pt x="2259374" y="1354367"/>
                        <a:pt x="2259374" y="1354367"/>
                        <a:pt x="2259374" y="1354367"/>
                      </a:cubicBezTo>
                      <a:lnTo>
                        <a:pt x="2259374" y="1354367"/>
                      </a:lnTo>
                      <a:cubicBezTo>
                        <a:pt x="2259374" y="1354367"/>
                        <a:pt x="2259374" y="1354367"/>
                        <a:pt x="2259374" y="1354367"/>
                      </a:cubicBezTo>
                      <a:lnTo>
                        <a:pt x="2259374" y="1354367"/>
                      </a:lnTo>
                      <a:lnTo>
                        <a:pt x="2259374" y="1352390"/>
                      </a:lnTo>
                      <a:lnTo>
                        <a:pt x="2259195" y="1354367"/>
                      </a:lnTo>
                      <a:lnTo>
                        <a:pt x="2259195" y="1354367"/>
                      </a:lnTo>
                      <a:cubicBezTo>
                        <a:pt x="2249312" y="1354546"/>
                        <a:pt x="2242305" y="1349516"/>
                        <a:pt x="2240868" y="1341251"/>
                      </a:cubicBezTo>
                      <a:lnTo>
                        <a:pt x="2240868" y="1341251"/>
                      </a:lnTo>
                      <a:cubicBezTo>
                        <a:pt x="2241048" y="1337478"/>
                        <a:pt x="2240329" y="1333884"/>
                        <a:pt x="2239790" y="1333165"/>
                      </a:cubicBezTo>
                      <a:lnTo>
                        <a:pt x="2239790" y="1333165"/>
                      </a:lnTo>
                      <a:cubicBezTo>
                        <a:pt x="2239431" y="1333345"/>
                        <a:pt x="2238712" y="1333525"/>
                        <a:pt x="2237634" y="1334782"/>
                      </a:cubicBezTo>
                      <a:lnTo>
                        <a:pt x="2237634" y="1334782"/>
                      </a:lnTo>
                      <a:cubicBezTo>
                        <a:pt x="2235658" y="1337298"/>
                        <a:pt x="2236017" y="1338735"/>
                        <a:pt x="2232603" y="1339454"/>
                      </a:cubicBezTo>
                      <a:lnTo>
                        <a:pt x="2232603" y="1339454"/>
                      </a:lnTo>
                      <a:cubicBezTo>
                        <a:pt x="2227931" y="1338376"/>
                        <a:pt x="2230267" y="1336399"/>
                        <a:pt x="2220745" y="1336040"/>
                      </a:cubicBezTo>
                      <a:lnTo>
                        <a:pt x="2220745" y="1336040"/>
                      </a:lnTo>
                      <a:lnTo>
                        <a:pt x="2219667" y="1336040"/>
                      </a:lnTo>
                      <a:cubicBezTo>
                        <a:pt x="2217511" y="1336040"/>
                        <a:pt x="2215534" y="1336040"/>
                        <a:pt x="2213738" y="1336040"/>
                      </a:cubicBezTo>
                      <a:lnTo>
                        <a:pt x="2213738" y="1336040"/>
                      </a:lnTo>
                      <a:cubicBezTo>
                        <a:pt x="2203137" y="1336040"/>
                        <a:pt x="2197387" y="1335860"/>
                        <a:pt x="2191997" y="1334782"/>
                      </a:cubicBezTo>
                      <a:lnTo>
                        <a:pt x="2191997" y="1334782"/>
                      </a:lnTo>
                      <a:cubicBezTo>
                        <a:pt x="2186607" y="1334603"/>
                        <a:pt x="2186248" y="1337298"/>
                        <a:pt x="2171515" y="1340173"/>
                      </a:cubicBezTo>
                      <a:lnTo>
                        <a:pt x="2171515" y="1340173"/>
                      </a:lnTo>
                      <a:cubicBezTo>
                        <a:pt x="2160734" y="1342508"/>
                        <a:pt x="2157141" y="1345563"/>
                        <a:pt x="2157141" y="1351312"/>
                      </a:cubicBezTo>
                      <a:lnTo>
                        <a:pt x="2157141" y="1351312"/>
                      </a:lnTo>
                      <a:cubicBezTo>
                        <a:pt x="2157141" y="1352570"/>
                        <a:pt x="2157320" y="1354007"/>
                        <a:pt x="2157680" y="1355445"/>
                      </a:cubicBezTo>
                      <a:lnTo>
                        <a:pt x="2157680" y="1355445"/>
                      </a:lnTo>
                      <a:cubicBezTo>
                        <a:pt x="2159836" y="1363530"/>
                        <a:pt x="2172952" y="1375748"/>
                        <a:pt x="2179959" y="1386708"/>
                      </a:cubicBezTo>
                      <a:lnTo>
                        <a:pt x="2179959" y="1386708"/>
                      </a:lnTo>
                      <a:cubicBezTo>
                        <a:pt x="2180857" y="1388325"/>
                        <a:pt x="2181396" y="1389942"/>
                        <a:pt x="2181396" y="1391559"/>
                      </a:cubicBezTo>
                      <a:lnTo>
                        <a:pt x="2181396" y="1391559"/>
                      </a:lnTo>
                      <a:cubicBezTo>
                        <a:pt x="2180498" y="1398746"/>
                        <a:pt x="2172952" y="1398386"/>
                        <a:pt x="2170257" y="1398566"/>
                      </a:cubicBezTo>
                      <a:lnTo>
                        <a:pt x="2170257" y="1398566"/>
                      </a:lnTo>
                      <a:cubicBezTo>
                        <a:pt x="2169179" y="1398566"/>
                        <a:pt x="2168460" y="1398566"/>
                        <a:pt x="2168460" y="1398566"/>
                      </a:cubicBezTo>
                      <a:lnTo>
                        <a:pt x="2168460" y="1398566"/>
                      </a:lnTo>
                      <a:lnTo>
                        <a:pt x="2167203" y="1398386"/>
                      </a:lnTo>
                      <a:lnTo>
                        <a:pt x="2166484" y="1397308"/>
                      </a:lnTo>
                      <a:cubicBezTo>
                        <a:pt x="2166484" y="1397308"/>
                        <a:pt x="2158219" y="1386169"/>
                        <a:pt x="2154446" y="1386708"/>
                      </a:cubicBezTo>
                      <a:lnTo>
                        <a:pt x="2154446" y="1386708"/>
                      </a:lnTo>
                      <a:cubicBezTo>
                        <a:pt x="2153907" y="1386708"/>
                        <a:pt x="2153547" y="1386887"/>
                        <a:pt x="2153008" y="1387247"/>
                      </a:cubicBezTo>
                      <a:lnTo>
                        <a:pt x="2153008" y="1387247"/>
                      </a:lnTo>
                      <a:cubicBezTo>
                        <a:pt x="2148157" y="1390840"/>
                        <a:pt x="2141330" y="1394613"/>
                        <a:pt x="2133604" y="1394613"/>
                      </a:cubicBezTo>
                      <a:lnTo>
                        <a:pt x="2133604" y="1394613"/>
                      </a:lnTo>
                      <a:cubicBezTo>
                        <a:pt x="2132346" y="1394613"/>
                        <a:pt x="2131268" y="1394613"/>
                        <a:pt x="2130549" y="1394434"/>
                      </a:cubicBezTo>
                      <a:lnTo>
                        <a:pt x="2130549" y="1394434"/>
                      </a:lnTo>
                      <a:cubicBezTo>
                        <a:pt x="2130549" y="1394434"/>
                        <a:pt x="2130549" y="1394434"/>
                        <a:pt x="2130549" y="1394434"/>
                      </a:cubicBezTo>
                      <a:lnTo>
                        <a:pt x="2130549" y="1394434"/>
                      </a:lnTo>
                      <a:cubicBezTo>
                        <a:pt x="2130549" y="1394434"/>
                        <a:pt x="2130549" y="1394434"/>
                        <a:pt x="2130549" y="1394434"/>
                      </a:cubicBezTo>
                      <a:lnTo>
                        <a:pt x="2130549" y="1394434"/>
                      </a:lnTo>
                      <a:cubicBezTo>
                        <a:pt x="2130549" y="1394434"/>
                        <a:pt x="2130549" y="1394434"/>
                        <a:pt x="2130549" y="1394434"/>
                      </a:cubicBezTo>
                      <a:lnTo>
                        <a:pt x="2130549" y="1394434"/>
                      </a:lnTo>
                      <a:cubicBezTo>
                        <a:pt x="2130190" y="1394434"/>
                        <a:pt x="2130010" y="1394434"/>
                        <a:pt x="2130010" y="1394434"/>
                      </a:cubicBezTo>
                      <a:lnTo>
                        <a:pt x="2130010" y="1394434"/>
                      </a:lnTo>
                      <a:cubicBezTo>
                        <a:pt x="2122285" y="1393176"/>
                        <a:pt x="2115816" y="1383653"/>
                        <a:pt x="2108270" y="1384013"/>
                      </a:cubicBezTo>
                      <a:lnTo>
                        <a:pt x="2108270" y="1384013"/>
                      </a:lnTo>
                      <a:cubicBezTo>
                        <a:pt x="2106833" y="1384013"/>
                        <a:pt x="2105575" y="1384192"/>
                        <a:pt x="2103958" y="1384911"/>
                      </a:cubicBezTo>
                      <a:lnTo>
                        <a:pt x="2103958" y="1384911"/>
                      </a:lnTo>
                      <a:cubicBezTo>
                        <a:pt x="2095334" y="1388684"/>
                        <a:pt x="2086889" y="1388684"/>
                        <a:pt x="2079882" y="1388684"/>
                      </a:cubicBezTo>
                      <a:lnTo>
                        <a:pt x="2079882" y="1388684"/>
                      </a:lnTo>
                      <a:cubicBezTo>
                        <a:pt x="2076468" y="1388684"/>
                        <a:pt x="2073234" y="1388684"/>
                        <a:pt x="2070359" y="1389223"/>
                      </a:cubicBezTo>
                      <a:lnTo>
                        <a:pt x="2070359" y="1389223"/>
                      </a:lnTo>
                      <a:cubicBezTo>
                        <a:pt x="2065508" y="1390121"/>
                        <a:pt x="2066586" y="1389942"/>
                        <a:pt x="2066047" y="1390481"/>
                      </a:cubicBezTo>
                      <a:lnTo>
                        <a:pt x="2066047" y="1390481"/>
                      </a:lnTo>
                      <a:cubicBezTo>
                        <a:pt x="2065328" y="1391559"/>
                        <a:pt x="2063891" y="1394613"/>
                        <a:pt x="2058321" y="1399464"/>
                      </a:cubicBezTo>
                      <a:lnTo>
                        <a:pt x="2058321" y="1399464"/>
                      </a:lnTo>
                      <a:cubicBezTo>
                        <a:pt x="2045564" y="1408448"/>
                        <a:pt x="2045385" y="1399644"/>
                        <a:pt x="2040713" y="1411862"/>
                      </a:cubicBezTo>
                      <a:lnTo>
                        <a:pt x="2040713" y="1411862"/>
                      </a:lnTo>
                      <a:cubicBezTo>
                        <a:pt x="2034425" y="1422642"/>
                        <a:pt x="2037300" y="1430548"/>
                        <a:pt x="2026699" y="1435399"/>
                      </a:cubicBezTo>
                      <a:lnTo>
                        <a:pt x="2026699" y="1435399"/>
                      </a:lnTo>
                      <a:cubicBezTo>
                        <a:pt x="2017356" y="1440969"/>
                        <a:pt x="2010708" y="1444203"/>
                        <a:pt x="2009630" y="1454444"/>
                      </a:cubicBezTo>
                      <a:lnTo>
                        <a:pt x="2009630" y="1454444"/>
                      </a:lnTo>
                      <a:cubicBezTo>
                        <a:pt x="2009630" y="1460194"/>
                        <a:pt x="2010529" y="1465045"/>
                        <a:pt x="2010708" y="1469357"/>
                      </a:cubicBezTo>
                      <a:lnTo>
                        <a:pt x="2010708" y="1469357"/>
                      </a:lnTo>
                      <a:cubicBezTo>
                        <a:pt x="2010888" y="1473489"/>
                        <a:pt x="2009091" y="1477981"/>
                        <a:pt x="2004240" y="1479418"/>
                      </a:cubicBezTo>
                      <a:lnTo>
                        <a:pt x="2004240" y="1479418"/>
                      </a:lnTo>
                      <a:cubicBezTo>
                        <a:pt x="2001724" y="1480496"/>
                        <a:pt x="1999928" y="1481395"/>
                        <a:pt x="1999209" y="1481754"/>
                      </a:cubicBezTo>
                      <a:lnTo>
                        <a:pt x="1999209" y="1481754"/>
                      </a:lnTo>
                      <a:cubicBezTo>
                        <a:pt x="1999389" y="1481934"/>
                        <a:pt x="1999568" y="1482293"/>
                        <a:pt x="1999928" y="1482473"/>
                      </a:cubicBezTo>
                      <a:lnTo>
                        <a:pt x="1999928" y="1482473"/>
                      </a:lnTo>
                      <a:cubicBezTo>
                        <a:pt x="2001006" y="1483551"/>
                        <a:pt x="2002623" y="1484988"/>
                        <a:pt x="2005138" y="1487144"/>
                      </a:cubicBezTo>
                      <a:lnTo>
                        <a:pt x="2005138" y="1487144"/>
                      </a:lnTo>
                      <a:cubicBezTo>
                        <a:pt x="2013404" y="1495409"/>
                        <a:pt x="2015020" y="1501338"/>
                        <a:pt x="2021488" y="1512837"/>
                      </a:cubicBezTo>
                      <a:lnTo>
                        <a:pt x="2021488" y="1512837"/>
                      </a:lnTo>
                      <a:cubicBezTo>
                        <a:pt x="2027238" y="1523438"/>
                        <a:pt x="2035503" y="1535835"/>
                        <a:pt x="2035683" y="1546436"/>
                      </a:cubicBezTo>
                      <a:lnTo>
                        <a:pt x="2035683" y="1546436"/>
                      </a:lnTo>
                      <a:cubicBezTo>
                        <a:pt x="2035683" y="1547873"/>
                        <a:pt x="2035503" y="1549311"/>
                        <a:pt x="2035144" y="1550209"/>
                      </a:cubicBezTo>
                      <a:lnTo>
                        <a:pt x="2035144" y="1550209"/>
                      </a:lnTo>
                      <a:cubicBezTo>
                        <a:pt x="2034066" y="1557037"/>
                        <a:pt x="2031191" y="1559372"/>
                        <a:pt x="2031371" y="1562427"/>
                      </a:cubicBezTo>
                      <a:lnTo>
                        <a:pt x="2031371" y="1562427"/>
                      </a:lnTo>
                      <a:cubicBezTo>
                        <a:pt x="2031371" y="1564403"/>
                        <a:pt x="2032089" y="1567278"/>
                        <a:pt x="2034964" y="1572489"/>
                      </a:cubicBezTo>
                      <a:lnTo>
                        <a:pt x="2034964" y="1572489"/>
                      </a:lnTo>
                      <a:cubicBezTo>
                        <a:pt x="2043049" y="1587401"/>
                        <a:pt x="2051134" y="1612735"/>
                        <a:pt x="2056345" y="1622976"/>
                      </a:cubicBezTo>
                      <a:lnTo>
                        <a:pt x="2056345" y="1622976"/>
                      </a:lnTo>
                      <a:cubicBezTo>
                        <a:pt x="2061915" y="1634295"/>
                        <a:pt x="2064430" y="1650107"/>
                        <a:pt x="2069820" y="1668613"/>
                      </a:cubicBezTo>
                      <a:lnTo>
                        <a:pt x="2069820" y="1668613"/>
                      </a:lnTo>
                      <a:cubicBezTo>
                        <a:pt x="2075031" y="1686580"/>
                        <a:pt x="2085452" y="1700954"/>
                        <a:pt x="2097310" y="1718202"/>
                      </a:cubicBezTo>
                      <a:lnTo>
                        <a:pt x="2097310" y="1718202"/>
                      </a:lnTo>
                      <a:cubicBezTo>
                        <a:pt x="2110246" y="1735091"/>
                        <a:pt x="2122464" y="1743356"/>
                        <a:pt x="2130729" y="1763839"/>
                      </a:cubicBezTo>
                      <a:lnTo>
                        <a:pt x="2130729" y="1763839"/>
                      </a:lnTo>
                      <a:cubicBezTo>
                        <a:pt x="2138275" y="1781627"/>
                        <a:pt x="2138635" y="1771385"/>
                        <a:pt x="2147978" y="1786298"/>
                      </a:cubicBezTo>
                      <a:lnTo>
                        <a:pt x="2147978" y="1786298"/>
                      </a:lnTo>
                      <a:cubicBezTo>
                        <a:pt x="2154266" y="1797797"/>
                        <a:pt x="2152110" y="1796539"/>
                        <a:pt x="2156961" y="1796899"/>
                      </a:cubicBezTo>
                      <a:lnTo>
                        <a:pt x="2156961" y="1796899"/>
                      </a:lnTo>
                      <a:cubicBezTo>
                        <a:pt x="2158039" y="1796899"/>
                        <a:pt x="2159656" y="1796899"/>
                        <a:pt x="2161453" y="1796899"/>
                      </a:cubicBezTo>
                      <a:lnTo>
                        <a:pt x="2161453" y="1796899"/>
                      </a:lnTo>
                      <a:cubicBezTo>
                        <a:pt x="2165406" y="1796899"/>
                        <a:pt x="2168820" y="1796360"/>
                        <a:pt x="2171694" y="1796360"/>
                      </a:cubicBezTo>
                      <a:lnTo>
                        <a:pt x="2171694" y="1796360"/>
                      </a:lnTo>
                      <a:cubicBezTo>
                        <a:pt x="2176006" y="1796000"/>
                        <a:pt x="2180678" y="1798156"/>
                        <a:pt x="2182295" y="1803906"/>
                      </a:cubicBezTo>
                      <a:lnTo>
                        <a:pt x="2182295" y="1803906"/>
                      </a:lnTo>
                      <a:cubicBezTo>
                        <a:pt x="2182474" y="1804265"/>
                        <a:pt x="2182474" y="1804804"/>
                        <a:pt x="2182654" y="1805164"/>
                      </a:cubicBezTo>
                      <a:lnTo>
                        <a:pt x="2182654" y="1805164"/>
                      </a:lnTo>
                      <a:cubicBezTo>
                        <a:pt x="2184810" y="1804265"/>
                        <a:pt x="2187865" y="1803187"/>
                        <a:pt x="2192536" y="1802289"/>
                      </a:cubicBezTo>
                      <a:lnTo>
                        <a:pt x="2192536" y="1802289"/>
                      </a:lnTo>
                      <a:cubicBezTo>
                        <a:pt x="2207449" y="1799414"/>
                        <a:pt x="2219307" y="1787735"/>
                        <a:pt x="2231345" y="1787555"/>
                      </a:cubicBezTo>
                      <a:lnTo>
                        <a:pt x="2231345" y="1787555"/>
                      </a:lnTo>
                      <a:cubicBezTo>
                        <a:pt x="2234580" y="1787555"/>
                        <a:pt x="2237814" y="1788454"/>
                        <a:pt x="2240688" y="1790969"/>
                      </a:cubicBezTo>
                      <a:lnTo>
                        <a:pt x="2240688" y="1790969"/>
                      </a:lnTo>
                      <a:cubicBezTo>
                        <a:pt x="2244102" y="1794024"/>
                        <a:pt x="2246258" y="1796180"/>
                        <a:pt x="2247695" y="1797437"/>
                      </a:cubicBezTo>
                      <a:lnTo>
                        <a:pt x="2247695" y="1797437"/>
                      </a:lnTo>
                      <a:cubicBezTo>
                        <a:pt x="2248234" y="1797976"/>
                        <a:pt x="2248594" y="1798336"/>
                        <a:pt x="2248773" y="1798515"/>
                      </a:cubicBezTo>
                      <a:lnTo>
                        <a:pt x="2248773" y="1798515"/>
                      </a:lnTo>
                      <a:cubicBezTo>
                        <a:pt x="2248773" y="1798515"/>
                        <a:pt x="2248773" y="1798515"/>
                        <a:pt x="2248773" y="1798515"/>
                      </a:cubicBezTo>
                      <a:lnTo>
                        <a:pt x="2248773" y="1798515"/>
                      </a:lnTo>
                      <a:cubicBezTo>
                        <a:pt x="2249312" y="1797797"/>
                        <a:pt x="2250211" y="1796719"/>
                        <a:pt x="2251469" y="1795102"/>
                      </a:cubicBezTo>
                      <a:lnTo>
                        <a:pt x="2251469" y="1795102"/>
                      </a:lnTo>
                      <a:cubicBezTo>
                        <a:pt x="2252008" y="1794563"/>
                        <a:pt x="2252187" y="1794204"/>
                        <a:pt x="2252367" y="1794024"/>
                      </a:cubicBezTo>
                      <a:lnTo>
                        <a:pt x="2252367" y="1794024"/>
                      </a:lnTo>
                      <a:cubicBezTo>
                        <a:pt x="2252187" y="1793844"/>
                        <a:pt x="2252008" y="1793665"/>
                        <a:pt x="2251648" y="1793485"/>
                      </a:cubicBezTo>
                      <a:lnTo>
                        <a:pt x="2251648" y="1793485"/>
                      </a:lnTo>
                      <a:cubicBezTo>
                        <a:pt x="2250390" y="1792587"/>
                        <a:pt x="2248773" y="1790430"/>
                        <a:pt x="2248953" y="1787555"/>
                      </a:cubicBezTo>
                      <a:lnTo>
                        <a:pt x="2248953" y="1787555"/>
                      </a:lnTo>
                      <a:cubicBezTo>
                        <a:pt x="2248953" y="1784501"/>
                        <a:pt x="2250211" y="1780369"/>
                        <a:pt x="2253804" y="1774260"/>
                      </a:cubicBezTo>
                      <a:lnTo>
                        <a:pt x="2253804" y="1774260"/>
                      </a:lnTo>
                      <a:cubicBezTo>
                        <a:pt x="2255781" y="1770128"/>
                        <a:pt x="2256500" y="1764198"/>
                        <a:pt x="2256500" y="1757371"/>
                      </a:cubicBezTo>
                      <a:lnTo>
                        <a:pt x="2256500" y="1757371"/>
                      </a:lnTo>
                      <a:cubicBezTo>
                        <a:pt x="2256500" y="1737427"/>
                        <a:pt x="2249492" y="1710656"/>
                        <a:pt x="2249492" y="1696103"/>
                      </a:cubicBezTo>
                      <a:lnTo>
                        <a:pt x="2249492" y="1696103"/>
                      </a:lnTo>
                      <a:cubicBezTo>
                        <a:pt x="2249672" y="1691611"/>
                        <a:pt x="2249851" y="1687838"/>
                        <a:pt x="2253265" y="1685322"/>
                      </a:cubicBezTo>
                      <a:lnTo>
                        <a:pt x="2253265" y="1685322"/>
                      </a:lnTo>
                      <a:cubicBezTo>
                        <a:pt x="2262968" y="1679752"/>
                        <a:pt x="2275006" y="1677057"/>
                        <a:pt x="2293152" y="1671847"/>
                      </a:cubicBezTo>
                      <a:lnTo>
                        <a:pt x="2293152" y="1671847"/>
                      </a:lnTo>
                      <a:cubicBezTo>
                        <a:pt x="2302496" y="1668433"/>
                        <a:pt x="2310580" y="1666277"/>
                        <a:pt x="2317588" y="1666277"/>
                      </a:cubicBezTo>
                      <a:lnTo>
                        <a:pt x="2317588" y="1666277"/>
                      </a:lnTo>
                      <a:cubicBezTo>
                        <a:pt x="2324416" y="1666277"/>
                        <a:pt x="2330524" y="1668613"/>
                        <a:pt x="2334117" y="1673823"/>
                      </a:cubicBezTo>
                      <a:lnTo>
                        <a:pt x="2334117" y="1673823"/>
                      </a:lnTo>
                      <a:cubicBezTo>
                        <a:pt x="2338789" y="1679393"/>
                        <a:pt x="2339687" y="1686760"/>
                        <a:pt x="2339687" y="1694126"/>
                      </a:cubicBezTo>
                      <a:lnTo>
                        <a:pt x="2339687" y="1694126"/>
                      </a:lnTo>
                      <a:cubicBezTo>
                        <a:pt x="2339687" y="1701133"/>
                        <a:pt x="2338789" y="1708320"/>
                        <a:pt x="2338789" y="1714429"/>
                      </a:cubicBezTo>
                      <a:lnTo>
                        <a:pt x="2338789" y="1714429"/>
                      </a:lnTo>
                      <a:lnTo>
                        <a:pt x="2338969" y="1714609"/>
                      </a:lnTo>
                      <a:lnTo>
                        <a:pt x="2338789" y="1715507"/>
                      </a:lnTo>
                      <a:cubicBezTo>
                        <a:pt x="2338789" y="1716406"/>
                        <a:pt x="2338609" y="1717304"/>
                        <a:pt x="2338609" y="1718202"/>
                      </a:cubicBezTo>
                      <a:lnTo>
                        <a:pt x="2338609" y="1718202"/>
                      </a:lnTo>
                      <a:cubicBezTo>
                        <a:pt x="2338430" y="1729701"/>
                        <a:pt x="2345437" y="1743536"/>
                        <a:pt x="2346875" y="1759168"/>
                      </a:cubicBezTo>
                      <a:lnTo>
                        <a:pt x="2346875" y="1759168"/>
                      </a:lnTo>
                      <a:cubicBezTo>
                        <a:pt x="2346875" y="1768690"/>
                        <a:pt x="2348851" y="1781627"/>
                        <a:pt x="2348851" y="1788454"/>
                      </a:cubicBezTo>
                      <a:lnTo>
                        <a:pt x="2348851" y="1788454"/>
                      </a:lnTo>
                      <a:cubicBezTo>
                        <a:pt x="2348491" y="1790790"/>
                        <a:pt x="2349569" y="1794024"/>
                        <a:pt x="2345078" y="1795102"/>
                      </a:cubicBezTo>
                      <a:lnTo>
                        <a:pt x="2345078" y="1795102"/>
                      </a:lnTo>
                      <a:cubicBezTo>
                        <a:pt x="2342922" y="1794922"/>
                        <a:pt x="2342203" y="1793844"/>
                        <a:pt x="2341125" y="1792587"/>
                      </a:cubicBezTo>
                      <a:lnTo>
                        <a:pt x="2341125" y="1792587"/>
                      </a:lnTo>
                      <a:cubicBezTo>
                        <a:pt x="2337891" y="1788634"/>
                        <a:pt x="2334477" y="1783423"/>
                        <a:pt x="2332321" y="1780908"/>
                      </a:cubicBezTo>
                      <a:lnTo>
                        <a:pt x="2332321" y="1780908"/>
                      </a:lnTo>
                      <a:lnTo>
                        <a:pt x="2332321" y="1780908"/>
                      </a:lnTo>
                      <a:lnTo>
                        <a:pt x="2332321" y="1780908"/>
                      </a:lnTo>
                      <a:lnTo>
                        <a:pt x="2332500" y="1781087"/>
                      </a:lnTo>
                      <a:lnTo>
                        <a:pt x="2332500" y="1781986"/>
                      </a:lnTo>
                      <a:cubicBezTo>
                        <a:pt x="2331961" y="1787016"/>
                        <a:pt x="2331243" y="1789712"/>
                        <a:pt x="2331243" y="1790969"/>
                      </a:cubicBezTo>
                      <a:lnTo>
                        <a:pt x="2331243" y="1790969"/>
                      </a:lnTo>
                      <a:cubicBezTo>
                        <a:pt x="2331063" y="1792587"/>
                        <a:pt x="2331961" y="1794024"/>
                        <a:pt x="2338430" y="1801211"/>
                      </a:cubicBezTo>
                      <a:lnTo>
                        <a:pt x="2338430" y="1801211"/>
                      </a:lnTo>
                      <a:cubicBezTo>
                        <a:pt x="2346695" y="1809475"/>
                        <a:pt x="2350288" y="1822412"/>
                        <a:pt x="2350288" y="1836606"/>
                      </a:cubicBezTo>
                      <a:lnTo>
                        <a:pt x="2350288" y="1836606"/>
                      </a:lnTo>
                      <a:cubicBezTo>
                        <a:pt x="2350288" y="1842355"/>
                        <a:pt x="2349569" y="1848105"/>
                        <a:pt x="2348671" y="1854034"/>
                      </a:cubicBezTo>
                      <a:lnTo>
                        <a:pt x="2348671" y="1854034"/>
                      </a:lnTo>
                      <a:cubicBezTo>
                        <a:pt x="2346875" y="1863197"/>
                        <a:pt x="2345078" y="1870384"/>
                        <a:pt x="2345078" y="1875235"/>
                      </a:cubicBezTo>
                      <a:lnTo>
                        <a:pt x="2345078" y="1875235"/>
                      </a:lnTo>
                      <a:cubicBezTo>
                        <a:pt x="2345437" y="1880805"/>
                        <a:pt x="2346156" y="1882422"/>
                        <a:pt x="2353342" y="1884219"/>
                      </a:cubicBezTo>
                      <a:lnTo>
                        <a:pt x="2353342" y="1884219"/>
                      </a:lnTo>
                      <a:cubicBezTo>
                        <a:pt x="2356576" y="1884938"/>
                        <a:pt x="2360350" y="1885117"/>
                        <a:pt x="2364303" y="1885117"/>
                      </a:cubicBezTo>
                      <a:lnTo>
                        <a:pt x="2364303" y="1885117"/>
                      </a:lnTo>
                      <a:cubicBezTo>
                        <a:pt x="2375083" y="1885117"/>
                        <a:pt x="2387660" y="1882602"/>
                        <a:pt x="2398260" y="1878829"/>
                      </a:cubicBezTo>
                      <a:lnTo>
                        <a:pt x="2398260" y="1878829"/>
                      </a:lnTo>
                      <a:cubicBezTo>
                        <a:pt x="2408322" y="1876134"/>
                        <a:pt x="2414790" y="1873079"/>
                        <a:pt x="2423055" y="1873079"/>
                      </a:cubicBezTo>
                      <a:lnTo>
                        <a:pt x="2423055" y="1873079"/>
                      </a:lnTo>
                      <a:cubicBezTo>
                        <a:pt x="2426289" y="1873079"/>
                        <a:pt x="2429883" y="1873618"/>
                        <a:pt x="2434015" y="1874876"/>
                      </a:cubicBezTo>
                      <a:lnTo>
                        <a:pt x="2434015" y="1874876"/>
                      </a:lnTo>
                      <a:cubicBezTo>
                        <a:pt x="2446772" y="1879368"/>
                        <a:pt x="2465817" y="1879907"/>
                        <a:pt x="2467614" y="1891945"/>
                      </a:cubicBezTo>
                      <a:lnTo>
                        <a:pt x="2467614" y="1891945"/>
                      </a:lnTo>
                      <a:cubicBezTo>
                        <a:pt x="2467614" y="1891945"/>
                        <a:pt x="2467614" y="1891945"/>
                        <a:pt x="2467614" y="1892125"/>
                      </a:cubicBezTo>
                      <a:lnTo>
                        <a:pt x="2467614" y="1892125"/>
                      </a:lnTo>
                      <a:cubicBezTo>
                        <a:pt x="2467614" y="1896257"/>
                        <a:pt x="2463481" y="1897694"/>
                        <a:pt x="2461325" y="1897874"/>
                      </a:cubicBezTo>
                      <a:lnTo>
                        <a:pt x="2461325" y="1897874"/>
                      </a:lnTo>
                      <a:cubicBezTo>
                        <a:pt x="2461325" y="1897874"/>
                        <a:pt x="2461325" y="1897874"/>
                        <a:pt x="2461146" y="1897874"/>
                      </a:cubicBezTo>
                      <a:lnTo>
                        <a:pt x="2461146" y="1897874"/>
                      </a:lnTo>
                      <a:cubicBezTo>
                        <a:pt x="2461146" y="1897874"/>
                        <a:pt x="2461325" y="1898054"/>
                        <a:pt x="2461505" y="1898233"/>
                      </a:cubicBezTo>
                      <a:lnTo>
                        <a:pt x="2461505" y="1898233"/>
                      </a:lnTo>
                      <a:cubicBezTo>
                        <a:pt x="2468332" y="1904342"/>
                        <a:pt x="2471926" y="1906498"/>
                        <a:pt x="2473004" y="1906319"/>
                      </a:cubicBezTo>
                      <a:lnTo>
                        <a:pt x="2473004" y="1906319"/>
                      </a:lnTo>
                      <a:cubicBezTo>
                        <a:pt x="2473363" y="1906319"/>
                        <a:pt x="2473902" y="1906139"/>
                        <a:pt x="2474980" y="1905420"/>
                      </a:cubicBezTo>
                      <a:lnTo>
                        <a:pt x="2474980" y="1905420"/>
                      </a:lnTo>
                      <a:cubicBezTo>
                        <a:pt x="2476238" y="1903624"/>
                        <a:pt x="2478035" y="1901647"/>
                        <a:pt x="2480910" y="1901647"/>
                      </a:cubicBezTo>
                      <a:lnTo>
                        <a:pt x="2480910" y="1901647"/>
                      </a:lnTo>
                      <a:cubicBezTo>
                        <a:pt x="2485940" y="1902007"/>
                        <a:pt x="2488815" y="1906678"/>
                        <a:pt x="2491510" y="1916740"/>
                      </a:cubicBezTo>
                      <a:lnTo>
                        <a:pt x="2491510" y="1916740"/>
                      </a:lnTo>
                      <a:cubicBezTo>
                        <a:pt x="2495643" y="1933449"/>
                        <a:pt x="2493127" y="1958603"/>
                        <a:pt x="2497080" y="1974055"/>
                      </a:cubicBezTo>
                      <a:lnTo>
                        <a:pt x="2497080" y="1974055"/>
                      </a:lnTo>
                      <a:cubicBezTo>
                        <a:pt x="2499775" y="1991124"/>
                        <a:pt x="2503728" y="2001904"/>
                        <a:pt x="2505165" y="2022027"/>
                      </a:cubicBezTo>
                      <a:lnTo>
                        <a:pt x="2505165" y="2022027"/>
                      </a:lnTo>
                      <a:cubicBezTo>
                        <a:pt x="2506603" y="2043229"/>
                        <a:pt x="2507860" y="2056165"/>
                        <a:pt x="2514149" y="2068742"/>
                      </a:cubicBezTo>
                      <a:lnTo>
                        <a:pt x="2514149" y="2068742"/>
                      </a:lnTo>
                      <a:cubicBezTo>
                        <a:pt x="2520617" y="2080421"/>
                        <a:pt x="2536608" y="2101802"/>
                        <a:pt x="2542897" y="2108090"/>
                      </a:cubicBezTo>
                      <a:lnTo>
                        <a:pt x="2542897" y="2108090"/>
                      </a:lnTo>
                      <a:cubicBezTo>
                        <a:pt x="2549185" y="2114379"/>
                        <a:pt x="2554036" y="2117972"/>
                        <a:pt x="2556911" y="2129471"/>
                      </a:cubicBezTo>
                      <a:lnTo>
                        <a:pt x="2556911" y="2129471"/>
                      </a:lnTo>
                      <a:cubicBezTo>
                        <a:pt x="2557629" y="2135760"/>
                        <a:pt x="2560684" y="2142408"/>
                        <a:pt x="2562840" y="2144564"/>
                      </a:cubicBezTo>
                      <a:lnTo>
                        <a:pt x="2562840" y="2144564"/>
                      </a:lnTo>
                      <a:cubicBezTo>
                        <a:pt x="2563020" y="2144743"/>
                        <a:pt x="2563199" y="2144923"/>
                        <a:pt x="2563199" y="2145103"/>
                      </a:cubicBezTo>
                      <a:lnTo>
                        <a:pt x="2563199" y="2145103"/>
                      </a:lnTo>
                      <a:cubicBezTo>
                        <a:pt x="2564637" y="2143126"/>
                        <a:pt x="2566973" y="2141689"/>
                        <a:pt x="2569668" y="2141689"/>
                      </a:cubicBezTo>
                      <a:lnTo>
                        <a:pt x="2569668" y="2141689"/>
                      </a:lnTo>
                      <a:cubicBezTo>
                        <a:pt x="2572901" y="2141689"/>
                        <a:pt x="2576315" y="2143306"/>
                        <a:pt x="2581166" y="2146540"/>
                      </a:cubicBezTo>
                      <a:lnTo>
                        <a:pt x="2581166" y="2146540"/>
                      </a:lnTo>
                      <a:cubicBezTo>
                        <a:pt x="2582424" y="2147798"/>
                        <a:pt x="2583143" y="2147978"/>
                        <a:pt x="2584221" y="2147978"/>
                      </a:cubicBezTo>
                      <a:lnTo>
                        <a:pt x="2584221" y="2147978"/>
                      </a:lnTo>
                      <a:cubicBezTo>
                        <a:pt x="2587455" y="2148337"/>
                        <a:pt x="2594282" y="2141689"/>
                        <a:pt x="2601110" y="2133424"/>
                      </a:cubicBezTo>
                      <a:lnTo>
                        <a:pt x="2601110" y="2133424"/>
                      </a:lnTo>
                      <a:cubicBezTo>
                        <a:pt x="2611172" y="2122464"/>
                        <a:pt x="2612250" y="2107911"/>
                        <a:pt x="2626983" y="2107192"/>
                      </a:cubicBezTo>
                      <a:lnTo>
                        <a:pt x="2626983" y="2107192"/>
                      </a:lnTo>
                      <a:cubicBezTo>
                        <a:pt x="2638841" y="2108450"/>
                        <a:pt x="2651778" y="2109887"/>
                        <a:pt x="2662917" y="2122644"/>
                      </a:cubicBezTo>
                      <a:lnTo>
                        <a:pt x="2662917" y="2122644"/>
                      </a:lnTo>
                      <a:cubicBezTo>
                        <a:pt x="2673518" y="2134502"/>
                        <a:pt x="2689329" y="2150493"/>
                        <a:pt x="2697594" y="2162890"/>
                      </a:cubicBezTo>
                      <a:lnTo>
                        <a:pt x="2697594" y="2162890"/>
                      </a:lnTo>
                      <a:cubicBezTo>
                        <a:pt x="2700828" y="2168819"/>
                        <a:pt x="2703343" y="2173671"/>
                        <a:pt x="2704781" y="2175467"/>
                      </a:cubicBezTo>
                      <a:lnTo>
                        <a:pt x="2704781" y="2175467"/>
                      </a:lnTo>
                      <a:cubicBezTo>
                        <a:pt x="2704781" y="2175288"/>
                        <a:pt x="2704781" y="2174928"/>
                        <a:pt x="2704781" y="2174569"/>
                      </a:cubicBezTo>
                      <a:lnTo>
                        <a:pt x="2704781" y="2174569"/>
                      </a:lnTo>
                      <a:cubicBezTo>
                        <a:pt x="2704960" y="2170796"/>
                        <a:pt x="2699391" y="2162531"/>
                        <a:pt x="2699211" y="2150673"/>
                      </a:cubicBezTo>
                      <a:lnTo>
                        <a:pt x="2699211" y="2150673"/>
                      </a:lnTo>
                      <a:cubicBezTo>
                        <a:pt x="2700828" y="2137557"/>
                        <a:pt x="2710171" y="2125519"/>
                        <a:pt x="2716459" y="2115277"/>
                      </a:cubicBezTo>
                      <a:lnTo>
                        <a:pt x="2716459" y="2115277"/>
                      </a:lnTo>
                      <a:cubicBezTo>
                        <a:pt x="2717358" y="2113480"/>
                        <a:pt x="2717717" y="2111324"/>
                        <a:pt x="2717717" y="2108989"/>
                      </a:cubicBezTo>
                      <a:lnTo>
                        <a:pt x="2717717" y="2108989"/>
                      </a:lnTo>
                      <a:cubicBezTo>
                        <a:pt x="2717717" y="2102161"/>
                        <a:pt x="2714663" y="2092998"/>
                        <a:pt x="2714663" y="2084014"/>
                      </a:cubicBezTo>
                      <a:lnTo>
                        <a:pt x="2714663" y="2084014"/>
                      </a:lnTo>
                      <a:cubicBezTo>
                        <a:pt x="2714663" y="2080780"/>
                        <a:pt x="2715022" y="2077546"/>
                        <a:pt x="2716280" y="2074492"/>
                      </a:cubicBezTo>
                      <a:lnTo>
                        <a:pt x="2716280" y="2074492"/>
                      </a:lnTo>
                      <a:cubicBezTo>
                        <a:pt x="2719334" y="2064610"/>
                        <a:pt x="2714483" y="2055087"/>
                        <a:pt x="2735325" y="2051494"/>
                      </a:cubicBezTo>
                      <a:lnTo>
                        <a:pt x="2735325" y="2051494"/>
                      </a:lnTo>
                      <a:cubicBezTo>
                        <a:pt x="2755987" y="2047361"/>
                        <a:pt x="2763893" y="2040354"/>
                        <a:pt x="2770361" y="2027597"/>
                      </a:cubicBezTo>
                      <a:lnTo>
                        <a:pt x="2770361" y="2027597"/>
                      </a:lnTo>
                      <a:cubicBezTo>
                        <a:pt x="2776829" y="2014661"/>
                        <a:pt x="2779165" y="2002443"/>
                        <a:pt x="2788328" y="1995975"/>
                      </a:cubicBezTo>
                      <a:lnTo>
                        <a:pt x="2788328" y="1995975"/>
                      </a:lnTo>
                      <a:cubicBezTo>
                        <a:pt x="2791383" y="1993819"/>
                        <a:pt x="2795155" y="1992921"/>
                        <a:pt x="2799108" y="1992921"/>
                      </a:cubicBezTo>
                      <a:lnTo>
                        <a:pt x="2799108" y="1992921"/>
                      </a:lnTo>
                      <a:cubicBezTo>
                        <a:pt x="2805038" y="1992921"/>
                        <a:pt x="2812225" y="1995795"/>
                        <a:pt x="2812225" y="2003162"/>
                      </a:cubicBezTo>
                      <a:lnTo>
                        <a:pt x="2812225" y="2003162"/>
                      </a:lnTo>
                      <a:cubicBezTo>
                        <a:pt x="2812225" y="2005138"/>
                        <a:pt x="2811686" y="2007294"/>
                        <a:pt x="2810608" y="2009630"/>
                      </a:cubicBezTo>
                      <a:lnTo>
                        <a:pt x="2810608" y="2009630"/>
                      </a:lnTo>
                      <a:cubicBezTo>
                        <a:pt x="2805936" y="2021309"/>
                        <a:pt x="2799288" y="2028136"/>
                        <a:pt x="2799288" y="2039096"/>
                      </a:cubicBezTo>
                      <a:lnTo>
                        <a:pt x="2799288" y="2039096"/>
                      </a:lnTo>
                      <a:cubicBezTo>
                        <a:pt x="2799288" y="2041432"/>
                        <a:pt x="2799468" y="2043768"/>
                        <a:pt x="2800186" y="2046643"/>
                      </a:cubicBezTo>
                      <a:lnTo>
                        <a:pt x="2800186" y="2046643"/>
                      </a:lnTo>
                      <a:cubicBezTo>
                        <a:pt x="2803600" y="2062813"/>
                        <a:pt x="2809709" y="2064430"/>
                        <a:pt x="2809709" y="2078983"/>
                      </a:cubicBezTo>
                      <a:lnTo>
                        <a:pt x="2809709" y="2078983"/>
                      </a:lnTo>
                      <a:cubicBezTo>
                        <a:pt x="2809709" y="2080241"/>
                        <a:pt x="2809709" y="2081679"/>
                        <a:pt x="2809530" y="2083116"/>
                      </a:cubicBezTo>
                      <a:lnTo>
                        <a:pt x="2809530" y="2083116"/>
                      </a:lnTo>
                      <a:cubicBezTo>
                        <a:pt x="2809530" y="2091021"/>
                        <a:pt x="2809530" y="2101263"/>
                        <a:pt x="2810608" y="2109348"/>
                      </a:cubicBezTo>
                      <a:lnTo>
                        <a:pt x="2810608" y="2109348"/>
                      </a:lnTo>
                      <a:cubicBezTo>
                        <a:pt x="2811326" y="2117613"/>
                        <a:pt x="2814201" y="2121745"/>
                        <a:pt x="2814920" y="2121745"/>
                      </a:cubicBezTo>
                      <a:lnTo>
                        <a:pt x="2814920" y="2121745"/>
                      </a:lnTo>
                      <a:cubicBezTo>
                        <a:pt x="2814920" y="2121745"/>
                        <a:pt x="2814920" y="2121745"/>
                        <a:pt x="2814920" y="2121745"/>
                      </a:cubicBezTo>
                      <a:lnTo>
                        <a:pt x="2814920" y="2121745"/>
                      </a:lnTo>
                      <a:cubicBezTo>
                        <a:pt x="2814920" y="2121745"/>
                        <a:pt x="2814920" y="2121745"/>
                        <a:pt x="2815099" y="2121745"/>
                      </a:cubicBezTo>
                      <a:lnTo>
                        <a:pt x="2815099" y="2121745"/>
                      </a:lnTo>
                      <a:cubicBezTo>
                        <a:pt x="2815099" y="2121745"/>
                        <a:pt x="2815279" y="2121745"/>
                        <a:pt x="2815279" y="2121745"/>
                      </a:cubicBezTo>
                      <a:lnTo>
                        <a:pt x="2815279" y="2121745"/>
                      </a:lnTo>
                      <a:cubicBezTo>
                        <a:pt x="2816896" y="2121745"/>
                        <a:pt x="2818333" y="2121745"/>
                        <a:pt x="2819770" y="2121745"/>
                      </a:cubicBezTo>
                      <a:lnTo>
                        <a:pt x="2819770" y="2121745"/>
                      </a:lnTo>
                      <a:cubicBezTo>
                        <a:pt x="2825700" y="2121027"/>
                        <a:pt x="2825340" y="2122644"/>
                        <a:pt x="2826958" y="2114738"/>
                      </a:cubicBezTo>
                      <a:lnTo>
                        <a:pt x="2826958" y="2114738"/>
                      </a:lnTo>
                      <a:cubicBezTo>
                        <a:pt x="2826958" y="2114559"/>
                        <a:pt x="2826958" y="2114379"/>
                        <a:pt x="2826958" y="2114020"/>
                      </a:cubicBezTo>
                      <a:lnTo>
                        <a:pt x="2826958" y="2114020"/>
                      </a:lnTo>
                      <a:cubicBezTo>
                        <a:pt x="2827317" y="2105036"/>
                        <a:pt x="2811147" y="2083655"/>
                        <a:pt x="2810967" y="2064430"/>
                      </a:cubicBezTo>
                      <a:lnTo>
                        <a:pt x="2810967" y="2064430"/>
                      </a:lnTo>
                      <a:cubicBezTo>
                        <a:pt x="2810967" y="2061555"/>
                        <a:pt x="2811326" y="2058501"/>
                        <a:pt x="2812225" y="2055985"/>
                      </a:cubicBezTo>
                      <a:lnTo>
                        <a:pt x="2812225" y="2055985"/>
                      </a:lnTo>
                      <a:cubicBezTo>
                        <a:pt x="2818333" y="2034604"/>
                        <a:pt x="2832348" y="2038737"/>
                        <a:pt x="2833246" y="2029394"/>
                      </a:cubicBezTo>
                      <a:lnTo>
                        <a:pt x="2833246" y="2029394"/>
                      </a:lnTo>
                      <a:cubicBezTo>
                        <a:pt x="2833426" y="2028496"/>
                        <a:pt x="2833606" y="2027238"/>
                        <a:pt x="2833606" y="2025980"/>
                      </a:cubicBezTo>
                      <a:lnTo>
                        <a:pt x="2833606" y="2025980"/>
                      </a:lnTo>
                      <a:cubicBezTo>
                        <a:pt x="2833606" y="2020051"/>
                        <a:pt x="2830911" y="2012325"/>
                        <a:pt x="2830911" y="2006755"/>
                      </a:cubicBezTo>
                      <a:lnTo>
                        <a:pt x="2830911" y="2006755"/>
                      </a:lnTo>
                      <a:cubicBezTo>
                        <a:pt x="2830911" y="2003521"/>
                        <a:pt x="2832887" y="1999568"/>
                        <a:pt x="2837199" y="1999389"/>
                      </a:cubicBezTo>
                      <a:lnTo>
                        <a:pt x="2837199" y="1999389"/>
                      </a:lnTo>
                      <a:cubicBezTo>
                        <a:pt x="2837558" y="1999389"/>
                        <a:pt x="2837917" y="1999389"/>
                        <a:pt x="2838277" y="1999389"/>
                      </a:cubicBezTo>
                      <a:lnTo>
                        <a:pt x="2838277" y="1999389"/>
                      </a:lnTo>
                      <a:cubicBezTo>
                        <a:pt x="2838456" y="1999389"/>
                        <a:pt x="2838816" y="1999389"/>
                        <a:pt x="2839175" y="1999568"/>
                      </a:cubicBezTo>
                      <a:lnTo>
                        <a:pt x="2839175" y="1999568"/>
                      </a:lnTo>
                      <a:cubicBezTo>
                        <a:pt x="2851213" y="2002623"/>
                        <a:pt x="2848878" y="2022566"/>
                        <a:pt x="2860376" y="2026160"/>
                      </a:cubicBezTo>
                      <a:lnTo>
                        <a:pt x="2860376" y="2026160"/>
                      </a:lnTo>
                      <a:cubicBezTo>
                        <a:pt x="2872594" y="2031550"/>
                        <a:pt x="2883734" y="2039995"/>
                        <a:pt x="2891999" y="2055087"/>
                      </a:cubicBezTo>
                      <a:lnTo>
                        <a:pt x="2891999" y="2055087"/>
                      </a:lnTo>
                      <a:cubicBezTo>
                        <a:pt x="2896311" y="2062813"/>
                        <a:pt x="2898647" y="2063532"/>
                        <a:pt x="2902240" y="2063711"/>
                      </a:cubicBezTo>
                      <a:lnTo>
                        <a:pt x="2902240" y="2063711"/>
                      </a:lnTo>
                      <a:cubicBezTo>
                        <a:pt x="2905474" y="2063711"/>
                        <a:pt x="2910325" y="2062274"/>
                        <a:pt x="2917153" y="2061735"/>
                      </a:cubicBezTo>
                      <a:lnTo>
                        <a:pt x="2917153" y="2061735"/>
                      </a:lnTo>
                      <a:cubicBezTo>
                        <a:pt x="2925418" y="2061016"/>
                        <a:pt x="2931706" y="2057603"/>
                        <a:pt x="2938354" y="2057603"/>
                      </a:cubicBezTo>
                      <a:lnTo>
                        <a:pt x="2938354" y="2057603"/>
                      </a:lnTo>
                      <a:cubicBezTo>
                        <a:pt x="2942666" y="2057603"/>
                        <a:pt x="2946978" y="2059399"/>
                        <a:pt x="2950931" y="2063891"/>
                      </a:cubicBezTo>
                      <a:lnTo>
                        <a:pt x="2950931" y="2063891"/>
                      </a:lnTo>
                      <a:cubicBezTo>
                        <a:pt x="2955602" y="2069102"/>
                        <a:pt x="2958657" y="2070359"/>
                        <a:pt x="2962610" y="2070539"/>
                      </a:cubicBezTo>
                      <a:lnTo>
                        <a:pt x="2962610" y="2070539"/>
                      </a:lnTo>
                      <a:cubicBezTo>
                        <a:pt x="2966203" y="2070539"/>
                        <a:pt x="2970875" y="2069102"/>
                        <a:pt x="2977522" y="2067125"/>
                      </a:cubicBezTo>
                      <a:lnTo>
                        <a:pt x="2977522" y="2067125"/>
                      </a:lnTo>
                      <a:cubicBezTo>
                        <a:pt x="2989381" y="2064071"/>
                        <a:pt x="2987225" y="2064430"/>
                        <a:pt x="2992076" y="2057063"/>
                      </a:cubicBezTo>
                      <a:lnTo>
                        <a:pt x="2992076" y="2057063"/>
                      </a:lnTo>
                      <a:cubicBezTo>
                        <a:pt x="2992615" y="2056524"/>
                        <a:pt x="2992435" y="2056524"/>
                        <a:pt x="2992435" y="2056524"/>
                      </a:cubicBezTo>
                      <a:lnTo>
                        <a:pt x="2992435" y="2056524"/>
                      </a:lnTo>
                      <a:cubicBezTo>
                        <a:pt x="2992974" y="2056165"/>
                        <a:pt x="2990279" y="2055806"/>
                        <a:pt x="2988842" y="2051314"/>
                      </a:cubicBezTo>
                      <a:lnTo>
                        <a:pt x="2988842" y="2051314"/>
                      </a:lnTo>
                      <a:cubicBezTo>
                        <a:pt x="2990279" y="2046822"/>
                        <a:pt x="2992795" y="2047900"/>
                        <a:pt x="2997286" y="2047002"/>
                      </a:cubicBezTo>
                      <a:lnTo>
                        <a:pt x="2997286" y="2047002"/>
                      </a:lnTo>
                      <a:cubicBezTo>
                        <a:pt x="3007708" y="2045025"/>
                        <a:pt x="3030526" y="2038198"/>
                        <a:pt x="3039689" y="2038018"/>
                      </a:cubicBezTo>
                      <a:lnTo>
                        <a:pt x="3039689" y="2038018"/>
                      </a:lnTo>
                      <a:cubicBezTo>
                        <a:pt x="3041306" y="2038018"/>
                        <a:pt x="3044540" y="2038018"/>
                        <a:pt x="3045259" y="2041791"/>
                      </a:cubicBezTo>
                      <a:lnTo>
                        <a:pt x="3045259" y="2041791"/>
                      </a:lnTo>
                      <a:cubicBezTo>
                        <a:pt x="3045079" y="2043768"/>
                        <a:pt x="3044181" y="2044666"/>
                        <a:pt x="3043103" y="2045924"/>
                      </a:cubicBezTo>
                      <a:lnTo>
                        <a:pt x="3043103" y="2045924"/>
                      </a:lnTo>
                      <a:cubicBezTo>
                        <a:pt x="3035736" y="2052751"/>
                        <a:pt x="3029628" y="2055626"/>
                        <a:pt x="3030346" y="2056345"/>
                      </a:cubicBezTo>
                      <a:lnTo>
                        <a:pt x="3030346" y="2056345"/>
                      </a:lnTo>
                      <a:cubicBezTo>
                        <a:pt x="3030346" y="2056524"/>
                        <a:pt x="3030526" y="2057603"/>
                        <a:pt x="3032682" y="2059579"/>
                      </a:cubicBezTo>
                      <a:lnTo>
                        <a:pt x="3032682" y="2059579"/>
                      </a:lnTo>
                      <a:cubicBezTo>
                        <a:pt x="3041486" y="2069281"/>
                        <a:pt x="3038791" y="2078804"/>
                        <a:pt x="3048852" y="2078624"/>
                      </a:cubicBezTo>
                      <a:lnTo>
                        <a:pt x="3048852" y="2078624"/>
                      </a:lnTo>
                      <a:cubicBezTo>
                        <a:pt x="3048852" y="2078624"/>
                        <a:pt x="3048852" y="2078624"/>
                        <a:pt x="3049032" y="2078624"/>
                      </a:cubicBezTo>
                      <a:lnTo>
                        <a:pt x="3049032" y="2078624"/>
                      </a:lnTo>
                      <a:cubicBezTo>
                        <a:pt x="3049212" y="2078624"/>
                        <a:pt x="3049391" y="2078624"/>
                        <a:pt x="3049571" y="2078624"/>
                      </a:cubicBezTo>
                      <a:lnTo>
                        <a:pt x="3049571" y="2078624"/>
                      </a:lnTo>
                      <a:cubicBezTo>
                        <a:pt x="3063585" y="2078983"/>
                        <a:pt x="3088021" y="2087608"/>
                        <a:pt x="3090356" y="2104497"/>
                      </a:cubicBezTo>
                      <a:lnTo>
                        <a:pt x="3090356" y="2104497"/>
                      </a:lnTo>
                      <a:cubicBezTo>
                        <a:pt x="3090896" y="2107551"/>
                        <a:pt x="3091075" y="2110246"/>
                        <a:pt x="3091075" y="2112941"/>
                      </a:cubicBezTo>
                      <a:lnTo>
                        <a:pt x="3091075" y="2112941"/>
                      </a:lnTo>
                      <a:cubicBezTo>
                        <a:pt x="3091075" y="2116715"/>
                        <a:pt x="3090716" y="2119949"/>
                        <a:pt x="3090716" y="2122644"/>
                      </a:cubicBezTo>
                      <a:lnTo>
                        <a:pt x="3090716" y="2122644"/>
                      </a:lnTo>
                      <a:cubicBezTo>
                        <a:pt x="3091075" y="2127495"/>
                        <a:pt x="3090896" y="2128214"/>
                        <a:pt x="3094848" y="2129112"/>
                      </a:cubicBezTo>
                      <a:lnTo>
                        <a:pt x="3094848" y="2129112"/>
                      </a:lnTo>
                      <a:cubicBezTo>
                        <a:pt x="3104910" y="2130190"/>
                        <a:pt x="3113355" y="2129471"/>
                        <a:pt x="3127009" y="2144743"/>
                      </a:cubicBezTo>
                      <a:lnTo>
                        <a:pt x="3127009" y="2144743"/>
                      </a:lnTo>
                      <a:cubicBezTo>
                        <a:pt x="3138149" y="2159836"/>
                        <a:pt x="3151085" y="2171155"/>
                        <a:pt x="3151445" y="2184451"/>
                      </a:cubicBezTo>
                      <a:lnTo>
                        <a:pt x="3151445" y="2184451"/>
                      </a:lnTo>
                      <a:cubicBezTo>
                        <a:pt x="3151445" y="2185170"/>
                        <a:pt x="3151445" y="2185709"/>
                        <a:pt x="3151445" y="2186427"/>
                      </a:cubicBezTo>
                      <a:lnTo>
                        <a:pt x="3151445" y="2186427"/>
                      </a:lnTo>
                      <a:cubicBezTo>
                        <a:pt x="3151265" y="2188404"/>
                        <a:pt x="3151085" y="2190021"/>
                        <a:pt x="3151085" y="2191458"/>
                      </a:cubicBezTo>
                      <a:lnTo>
                        <a:pt x="3151085" y="2191458"/>
                      </a:lnTo>
                      <a:cubicBezTo>
                        <a:pt x="3151445" y="2199004"/>
                        <a:pt x="3152343" y="2198465"/>
                        <a:pt x="3161686" y="2202418"/>
                      </a:cubicBezTo>
                      <a:lnTo>
                        <a:pt x="3161686" y="2202418"/>
                      </a:lnTo>
                      <a:cubicBezTo>
                        <a:pt x="3172107" y="2206012"/>
                        <a:pt x="3175521" y="2207988"/>
                        <a:pt x="3180372" y="2222541"/>
                      </a:cubicBezTo>
                      <a:lnTo>
                        <a:pt x="3180372" y="2222541"/>
                      </a:lnTo>
                      <a:cubicBezTo>
                        <a:pt x="3185224" y="2236915"/>
                        <a:pt x="3188996" y="2240868"/>
                        <a:pt x="3196183" y="2240868"/>
                      </a:cubicBezTo>
                      <a:lnTo>
                        <a:pt x="3196183" y="2240868"/>
                      </a:lnTo>
                      <a:cubicBezTo>
                        <a:pt x="3196902" y="2240868"/>
                        <a:pt x="3197980" y="2240868"/>
                        <a:pt x="3198878" y="2240688"/>
                      </a:cubicBezTo>
                      <a:lnTo>
                        <a:pt x="3198878" y="2240688"/>
                      </a:lnTo>
                      <a:cubicBezTo>
                        <a:pt x="3208581" y="2239251"/>
                        <a:pt x="3216306" y="2240688"/>
                        <a:pt x="3224751" y="2238173"/>
                      </a:cubicBezTo>
                      <a:lnTo>
                        <a:pt x="3224751" y="2238173"/>
                      </a:lnTo>
                      <a:cubicBezTo>
                        <a:pt x="3228524" y="2236735"/>
                        <a:pt x="3232297" y="2236017"/>
                        <a:pt x="3236250" y="2236017"/>
                      </a:cubicBezTo>
                      <a:lnTo>
                        <a:pt x="3236250" y="2236017"/>
                      </a:lnTo>
                      <a:cubicBezTo>
                        <a:pt x="3244695" y="2236017"/>
                        <a:pt x="3253858" y="2238892"/>
                        <a:pt x="3264818" y="2243383"/>
                      </a:cubicBezTo>
                      <a:lnTo>
                        <a:pt x="3264818" y="2243383"/>
                      </a:lnTo>
                      <a:cubicBezTo>
                        <a:pt x="3280629" y="2250031"/>
                        <a:pt x="3302010" y="2259194"/>
                        <a:pt x="3312251" y="2272131"/>
                      </a:cubicBezTo>
                      <a:lnTo>
                        <a:pt x="3312251" y="2272131"/>
                      </a:lnTo>
                      <a:cubicBezTo>
                        <a:pt x="3320516" y="2284528"/>
                        <a:pt x="3322852" y="2293332"/>
                        <a:pt x="3334351" y="2302136"/>
                      </a:cubicBezTo>
                      <a:lnTo>
                        <a:pt x="3334351" y="2302136"/>
                      </a:lnTo>
                      <a:cubicBezTo>
                        <a:pt x="3345491" y="2312018"/>
                        <a:pt x="3352677" y="2321540"/>
                        <a:pt x="3352677" y="2336094"/>
                      </a:cubicBezTo>
                      <a:lnTo>
                        <a:pt x="3352677" y="2336094"/>
                      </a:lnTo>
                      <a:cubicBezTo>
                        <a:pt x="3352677" y="2337352"/>
                        <a:pt x="3352677" y="2338609"/>
                        <a:pt x="3352498" y="2339867"/>
                      </a:cubicBezTo>
                      <a:lnTo>
                        <a:pt x="3352498" y="2339867"/>
                      </a:lnTo>
                      <a:cubicBezTo>
                        <a:pt x="3352498" y="2340226"/>
                        <a:pt x="3352498" y="2340586"/>
                        <a:pt x="3352498" y="2340765"/>
                      </a:cubicBezTo>
                      <a:lnTo>
                        <a:pt x="3352498" y="2340765"/>
                      </a:lnTo>
                      <a:cubicBezTo>
                        <a:pt x="3352498" y="2345078"/>
                        <a:pt x="3352318" y="2348132"/>
                        <a:pt x="3352318" y="2351007"/>
                      </a:cubicBezTo>
                      <a:lnTo>
                        <a:pt x="3352318" y="2351007"/>
                      </a:lnTo>
                      <a:cubicBezTo>
                        <a:pt x="3352318" y="2357295"/>
                        <a:pt x="3352677" y="2361068"/>
                        <a:pt x="3356271" y="2370771"/>
                      </a:cubicBezTo>
                      <a:lnTo>
                        <a:pt x="3356271" y="2370771"/>
                      </a:lnTo>
                      <a:cubicBezTo>
                        <a:pt x="3362919" y="2384066"/>
                        <a:pt x="3368488" y="2396104"/>
                        <a:pt x="3368488" y="2406705"/>
                      </a:cubicBezTo>
                      <a:lnTo>
                        <a:pt x="3368488" y="2406705"/>
                      </a:lnTo>
                      <a:cubicBezTo>
                        <a:pt x="3367949" y="2410478"/>
                        <a:pt x="3367231" y="2413173"/>
                        <a:pt x="3367231" y="2414072"/>
                      </a:cubicBezTo>
                      <a:lnTo>
                        <a:pt x="3367231" y="2414072"/>
                      </a:lnTo>
                      <a:cubicBezTo>
                        <a:pt x="3367949" y="2414251"/>
                        <a:pt x="3369746" y="2414431"/>
                        <a:pt x="3372800" y="2414431"/>
                      </a:cubicBezTo>
                      <a:lnTo>
                        <a:pt x="3372800" y="2414431"/>
                      </a:lnTo>
                      <a:cubicBezTo>
                        <a:pt x="3381964" y="2414790"/>
                        <a:pt x="3387893" y="2417845"/>
                        <a:pt x="3387354" y="2425750"/>
                      </a:cubicBezTo>
                      <a:lnTo>
                        <a:pt x="3387354" y="2425750"/>
                      </a:lnTo>
                      <a:cubicBezTo>
                        <a:pt x="3387354" y="2427547"/>
                        <a:pt x="3387175" y="2429344"/>
                        <a:pt x="3386995" y="2432039"/>
                      </a:cubicBezTo>
                      <a:lnTo>
                        <a:pt x="3386995" y="2432039"/>
                      </a:lnTo>
                      <a:cubicBezTo>
                        <a:pt x="3384480" y="2443717"/>
                        <a:pt x="3383042" y="2459169"/>
                        <a:pt x="3369387" y="2474262"/>
                      </a:cubicBezTo>
                      <a:lnTo>
                        <a:pt x="3369387" y="2474262"/>
                      </a:lnTo>
                      <a:cubicBezTo>
                        <a:pt x="3357169" y="2488815"/>
                        <a:pt x="3344952" y="2511633"/>
                        <a:pt x="3343874" y="2518281"/>
                      </a:cubicBezTo>
                      <a:lnTo>
                        <a:pt x="3343874" y="2518281"/>
                      </a:lnTo>
                      <a:lnTo>
                        <a:pt x="3344053" y="2518461"/>
                      </a:lnTo>
                      <a:lnTo>
                        <a:pt x="3343694" y="2519898"/>
                      </a:lnTo>
                      <a:cubicBezTo>
                        <a:pt x="3343335" y="2521336"/>
                        <a:pt x="3342975" y="2522414"/>
                        <a:pt x="3342616" y="2522953"/>
                      </a:cubicBezTo>
                      <a:lnTo>
                        <a:pt x="3342616" y="2522953"/>
                      </a:lnTo>
                      <a:cubicBezTo>
                        <a:pt x="3342616" y="2522953"/>
                        <a:pt x="3342616" y="2522953"/>
                        <a:pt x="3342616" y="2522953"/>
                      </a:cubicBezTo>
                      <a:lnTo>
                        <a:pt x="3342616" y="2522953"/>
                      </a:lnTo>
                      <a:cubicBezTo>
                        <a:pt x="3343335" y="2523671"/>
                        <a:pt x="3344772" y="2524750"/>
                        <a:pt x="3346748" y="2526546"/>
                      </a:cubicBezTo>
                      <a:lnTo>
                        <a:pt x="3346748" y="2526546"/>
                      </a:lnTo>
                      <a:cubicBezTo>
                        <a:pt x="3349802" y="2529241"/>
                        <a:pt x="3350880" y="2533374"/>
                        <a:pt x="3351240" y="2536788"/>
                      </a:cubicBezTo>
                      <a:lnTo>
                        <a:pt x="3351240" y="2536788"/>
                      </a:lnTo>
                      <a:cubicBezTo>
                        <a:pt x="3351420" y="2535889"/>
                        <a:pt x="3351420" y="2534991"/>
                        <a:pt x="3351420" y="2534092"/>
                      </a:cubicBezTo>
                      <a:lnTo>
                        <a:pt x="3351420" y="2534092"/>
                      </a:lnTo>
                      <a:cubicBezTo>
                        <a:pt x="3351420" y="2532116"/>
                        <a:pt x="3351240" y="2530319"/>
                        <a:pt x="3351240" y="2528702"/>
                      </a:cubicBezTo>
                      <a:lnTo>
                        <a:pt x="3351240" y="2528702"/>
                      </a:lnTo>
                      <a:cubicBezTo>
                        <a:pt x="3351240" y="2527444"/>
                        <a:pt x="3351240" y="2524031"/>
                        <a:pt x="3355013" y="2523671"/>
                      </a:cubicBezTo>
                      <a:lnTo>
                        <a:pt x="3355013" y="2523671"/>
                      </a:lnTo>
                      <a:cubicBezTo>
                        <a:pt x="3356271" y="2523671"/>
                        <a:pt x="3357349" y="2524210"/>
                        <a:pt x="3358247" y="2524750"/>
                      </a:cubicBezTo>
                      <a:lnTo>
                        <a:pt x="3358247" y="2524750"/>
                      </a:lnTo>
                      <a:cubicBezTo>
                        <a:pt x="3359864" y="2525468"/>
                        <a:pt x="3361122" y="2525828"/>
                        <a:pt x="3362021" y="2525828"/>
                      </a:cubicBezTo>
                      <a:lnTo>
                        <a:pt x="3362021" y="2525828"/>
                      </a:lnTo>
                      <a:cubicBezTo>
                        <a:pt x="3364536" y="2525828"/>
                        <a:pt x="3366153" y="2523492"/>
                        <a:pt x="3366333" y="2517742"/>
                      </a:cubicBezTo>
                      <a:lnTo>
                        <a:pt x="3366333" y="2517742"/>
                      </a:lnTo>
                      <a:cubicBezTo>
                        <a:pt x="3366333" y="2517562"/>
                        <a:pt x="3366333" y="2517562"/>
                        <a:pt x="3366333" y="2517383"/>
                      </a:cubicBezTo>
                      <a:lnTo>
                        <a:pt x="3366333" y="2517383"/>
                      </a:lnTo>
                      <a:cubicBezTo>
                        <a:pt x="3366333" y="2515227"/>
                        <a:pt x="3366153" y="2512891"/>
                        <a:pt x="3366153" y="2510555"/>
                      </a:cubicBezTo>
                      <a:lnTo>
                        <a:pt x="3366153" y="2510555"/>
                      </a:lnTo>
                      <a:cubicBezTo>
                        <a:pt x="3366153" y="2508219"/>
                        <a:pt x="3366333" y="2505704"/>
                        <a:pt x="3367949" y="2503548"/>
                      </a:cubicBezTo>
                      <a:lnTo>
                        <a:pt x="3367949" y="2503548"/>
                      </a:lnTo>
                      <a:cubicBezTo>
                        <a:pt x="3369566" y="2501392"/>
                        <a:pt x="3372441" y="2500314"/>
                        <a:pt x="3375855" y="2500314"/>
                      </a:cubicBezTo>
                      <a:lnTo>
                        <a:pt x="3375855" y="2500314"/>
                      </a:lnTo>
                      <a:cubicBezTo>
                        <a:pt x="3376574" y="2500314"/>
                        <a:pt x="3377472" y="2500314"/>
                        <a:pt x="3378191" y="2500494"/>
                      </a:cubicBezTo>
                      <a:lnTo>
                        <a:pt x="3378191" y="2500494"/>
                      </a:lnTo>
                      <a:cubicBezTo>
                        <a:pt x="3383402" y="2500494"/>
                        <a:pt x="3392564" y="2498877"/>
                        <a:pt x="3400470" y="2498877"/>
                      </a:cubicBezTo>
                      <a:lnTo>
                        <a:pt x="3400470" y="2498877"/>
                      </a:lnTo>
                      <a:cubicBezTo>
                        <a:pt x="3408376" y="2498877"/>
                        <a:pt x="3417359" y="2500673"/>
                        <a:pt x="3417718" y="2509837"/>
                      </a:cubicBezTo>
                      <a:lnTo>
                        <a:pt x="3417718" y="2509837"/>
                      </a:lnTo>
                      <a:cubicBezTo>
                        <a:pt x="3417718" y="2510016"/>
                        <a:pt x="3417718" y="2510376"/>
                        <a:pt x="3417718" y="2510915"/>
                      </a:cubicBezTo>
                      <a:lnTo>
                        <a:pt x="3417718" y="2510915"/>
                      </a:lnTo>
                      <a:cubicBezTo>
                        <a:pt x="3417718" y="2516305"/>
                        <a:pt x="3418078" y="2520976"/>
                        <a:pt x="3418078" y="2525289"/>
                      </a:cubicBezTo>
                      <a:lnTo>
                        <a:pt x="3418078" y="2525289"/>
                      </a:lnTo>
                      <a:cubicBezTo>
                        <a:pt x="3418078" y="2532835"/>
                        <a:pt x="3416820" y="2539842"/>
                        <a:pt x="3410532" y="2547209"/>
                      </a:cubicBezTo>
                      <a:lnTo>
                        <a:pt x="3410532" y="2547209"/>
                      </a:lnTo>
                      <a:cubicBezTo>
                        <a:pt x="3401548" y="2557629"/>
                        <a:pt x="3398134" y="2563738"/>
                        <a:pt x="3383042" y="2569308"/>
                      </a:cubicBezTo>
                      <a:lnTo>
                        <a:pt x="3383042" y="2569308"/>
                      </a:lnTo>
                      <a:cubicBezTo>
                        <a:pt x="3373339" y="2572362"/>
                        <a:pt x="3364716" y="2575776"/>
                        <a:pt x="3362739" y="2577393"/>
                      </a:cubicBezTo>
                      <a:lnTo>
                        <a:pt x="3362739" y="2577393"/>
                      </a:lnTo>
                      <a:cubicBezTo>
                        <a:pt x="3362919" y="2577573"/>
                        <a:pt x="3363278" y="2577753"/>
                        <a:pt x="3363817" y="2577932"/>
                      </a:cubicBezTo>
                      <a:lnTo>
                        <a:pt x="3363817" y="2577932"/>
                      </a:lnTo>
                      <a:cubicBezTo>
                        <a:pt x="3364536" y="2578471"/>
                        <a:pt x="3365434" y="2578651"/>
                        <a:pt x="3366692" y="2578651"/>
                      </a:cubicBezTo>
                      <a:lnTo>
                        <a:pt x="3366692" y="2578651"/>
                      </a:lnTo>
                      <a:cubicBezTo>
                        <a:pt x="3372082" y="2578831"/>
                        <a:pt x="3382144" y="2572901"/>
                        <a:pt x="3393103" y="2568410"/>
                      </a:cubicBezTo>
                      <a:lnTo>
                        <a:pt x="3393103" y="2568410"/>
                      </a:lnTo>
                      <a:cubicBezTo>
                        <a:pt x="3401009" y="2564996"/>
                        <a:pt x="3406759" y="2561223"/>
                        <a:pt x="3411789" y="2561043"/>
                      </a:cubicBezTo>
                      <a:lnTo>
                        <a:pt x="3411789" y="2561043"/>
                      </a:lnTo>
                      <a:cubicBezTo>
                        <a:pt x="3413586" y="2560863"/>
                        <a:pt x="3415562" y="2561941"/>
                        <a:pt x="3416640" y="2563558"/>
                      </a:cubicBezTo>
                      <a:lnTo>
                        <a:pt x="3416640" y="2563558"/>
                      </a:lnTo>
                      <a:cubicBezTo>
                        <a:pt x="3416640" y="2563558"/>
                        <a:pt x="3416640" y="2563379"/>
                        <a:pt x="3416640" y="2563199"/>
                      </a:cubicBezTo>
                      <a:lnTo>
                        <a:pt x="3416640" y="2563199"/>
                      </a:lnTo>
                      <a:cubicBezTo>
                        <a:pt x="3418976" y="2556731"/>
                        <a:pt x="3415023" y="2549005"/>
                        <a:pt x="3422031" y="2534811"/>
                      </a:cubicBezTo>
                      <a:lnTo>
                        <a:pt x="3422031" y="2534811"/>
                      </a:lnTo>
                      <a:cubicBezTo>
                        <a:pt x="3427421" y="2524929"/>
                        <a:pt x="3427421" y="2516125"/>
                        <a:pt x="3438560" y="2515946"/>
                      </a:cubicBezTo>
                      <a:lnTo>
                        <a:pt x="3438560" y="2515946"/>
                      </a:lnTo>
                      <a:cubicBezTo>
                        <a:pt x="3439459" y="2515946"/>
                        <a:pt x="3440537" y="2515946"/>
                        <a:pt x="3441435" y="2516125"/>
                      </a:cubicBezTo>
                      <a:lnTo>
                        <a:pt x="3441435" y="2516125"/>
                      </a:lnTo>
                      <a:cubicBezTo>
                        <a:pt x="3454372" y="2517562"/>
                        <a:pt x="3457785" y="2523671"/>
                        <a:pt x="3470363" y="2533733"/>
                      </a:cubicBezTo>
                      <a:lnTo>
                        <a:pt x="3470363" y="2533733"/>
                      </a:lnTo>
                      <a:cubicBezTo>
                        <a:pt x="3483119" y="2542717"/>
                        <a:pt x="3495696" y="2547029"/>
                        <a:pt x="3504141" y="2562480"/>
                      </a:cubicBezTo>
                      <a:lnTo>
                        <a:pt x="3504141" y="2562480"/>
                      </a:lnTo>
                      <a:cubicBezTo>
                        <a:pt x="3512226" y="2578112"/>
                        <a:pt x="3512406" y="2579729"/>
                        <a:pt x="3512406" y="2598055"/>
                      </a:cubicBezTo>
                      <a:lnTo>
                        <a:pt x="3512406" y="2598055"/>
                      </a:lnTo>
                      <a:cubicBezTo>
                        <a:pt x="3512406" y="2603985"/>
                        <a:pt x="3512406" y="2608656"/>
                        <a:pt x="3512585" y="2612070"/>
                      </a:cubicBezTo>
                      <a:lnTo>
                        <a:pt x="3512585" y="2612070"/>
                      </a:lnTo>
                      <a:cubicBezTo>
                        <a:pt x="3512585" y="2614226"/>
                        <a:pt x="3512945" y="2615663"/>
                        <a:pt x="3513125" y="2616382"/>
                      </a:cubicBezTo>
                      <a:lnTo>
                        <a:pt x="3513125" y="2616382"/>
                      </a:lnTo>
                      <a:cubicBezTo>
                        <a:pt x="3513125" y="2616382"/>
                        <a:pt x="3513125" y="2616382"/>
                        <a:pt x="3513304" y="2616382"/>
                      </a:cubicBezTo>
                      <a:lnTo>
                        <a:pt x="3513304" y="2616382"/>
                      </a:lnTo>
                      <a:cubicBezTo>
                        <a:pt x="3513843" y="2615843"/>
                        <a:pt x="3514742" y="2614945"/>
                        <a:pt x="3515820" y="2613867"/>
                      </a:cubicBezTo>
                      <a:lnTo>
                        <a:pt x="3515820" y="2613867"/>
                      </a:lnTo>
                      <a:cubicBezTo>
                        <a:pt x="3520491" y="2608656"/>
                        <a:pt x="3522288" y="2598774"/>
                        <a:pt x="3532529" y="2598235"/>
                      </a:cubicBezTo>
                      <a:lnTo>
                        <a:pt x="3532529" y="2598235"/>
                      </a:lnTo>
                      <a:cubicBezTo>
                        <a:pt x="3535404" y="2598235"/>
                        <a:pt x="3538638" y="2599134"/>
                        <a:pt x="3542770" y="2601110"/>
                      </a:cubicBezTo>
                      <a:lnTo>
                        <a:pt x="3542770" y="2601110"/>
                      </a:lnTo>
                      <a:cubicBezTo>
                        <a:pt x="3557324" y="2609015"/>
                        <a:pt x="3559300" y="2610094"/>
                        <a:pt x="3577806" y="2614046"/>
                      </a:cubicBezTo>
                      <a:lnTo>
                        <a:pt x="3577806" y="2614046"/>
                      </a:lnTo>
                      <a:cubicBezTo>
                        <a:pt x="3594156" y="2617999"/>
                        <a:pt x="3600086" y="2613867"/>
                        <a:pt x="3616615" y="2622132"/>
                      </a:cubicBezTo>
                      <a:lnTo>
                        <a:pt x="3616615" y="2622132"/>
                      </a:lnTo>
                      <a:cubicBezTo>
                        <a:pt x="3632606" y="2630037"/>
                        <a:pt x="3636379" y="2635248"/>
                        <a:pt x="3642847" y="2648364"/>
                      </a:cubicBezTo>
                      <a:lnTo>
                        <a:pt x="3642847" y="2648364"/>
                      </a:lnTo>
                      <a:cubicBezTo>
                        <a:pt x="3649316" y="2659863"/>
                        <a:pt x="3669080" y="2683759"/>
                        <a:pt x="3676087" y="2697594"/>
                      </a:cubicBezTo>
                      <a:lnTo>
                        <a:pt x="3676087" y="2697594"/>
                      </a:lnTo>
                      <a:cubicBezTo>
                        <a:pt x="3682914" y="2711069"/>
                        <a:pt x="3687765" y="2720232"/>
                        <a:pt x="3697108" y="2720053"/>
                      </a:cubicBezTo>
                      <a:lnTo>
                        <a:pt x="3697108" y="2720053"/>
                      </a:lnTo>
                      <a:cubicBezTo>
                        <a:pt x="3697647" y="2719873"/>
                        <a:pt x="3697827" y="2720053"/>
                        <a:pt x="3698007" y="2719873"/>
                      </a:cubicBezTo>
                      <a:lnTo>
                        <a:pt x="3698007" y="2719873"/>
                      </a:lnTo>
                      <a:cubicBezTo>
                        <a:pt x="3709685" y="2720053"/>
                        <a:pt x="3724598" y="2722029"/>
                        <a:pt x="3725317" y="2734067"/>
                      </a:cubicBezTo>
                      <a:lnTo>
                        <a:pt x="3725317" y="2734067"/>
                      </a:lnTo>
                      <a:cubicBezTo>
                        <a:pt x="3726754" y="2743949"/>
                        <a:pt x="3725496" y="2756886"/>
                        <a:pt x="3729449" y="2772337"/>
                      </a:cubicBezTo>
                      <a:lnTo>
                        <a:pt x="3729449" y="2772337"/>
                      </a:lnTo>
                      <a:cubicBezTo>
                        <a:pt x="3731965" y="2782399"/>
                        <a:pt x="3735019" y="2794976"/>
                        <a:pt x="3735019" y="2807373"/>
                      </a:cubicBezTo>
                      <a:lnTo>
                        <a:pt x="3735019" y="2807373"/>
                      </a:lnTo>
                      <a:cubicBezTo>
                        <a:pt x="3735019" y="2814740"/>
                        <a:pt x="3733941" y="2822106"/>
                        <a:pt x="3730707" y="2828754"/>
                      </a:cubicBezTo>
                      <a:lnTo>
                        <a:pt x="3730707" y="2828754"/>
                      </a:lnTo>
                      <a:cubicBezTo>
                        <a:pt x="3721903" y="2843667"/>
                        <a:pt x="3723161" y="2863251"/>
                        <a:pt x="3720645" y="2878344"/>
                      </a:cubicBezTo>
                      <a:lnTo>
                        <a:pt x="3720645" y="2878344"/>
                      </a:lnTo>
                      <a:cubicBezTo>
                        <a:pt x="3717411" y="2894334"/>
                        <a:pt x="3683273" y="2963508"/>
                        <a:pt x="3666924" y="2973210"/>
                      </a:cubicBezTo>
                      <a:lnTo>
                        <a:pt x="3666924" y="2973210"/>
                      </a:lnTo>
                      <a:cubicBezTo>
                        <a:pt x="3652909" y="2981116"/>
                        <a:pt x="3649675" y="2986686"/>
                        <a:pt x="3643207" y="3001060"/>
                      </a:cubicBezTo>
                      <a:lnTo>
                        <a:pt x="3643207" y="3001060"/>
                      </a:lnTo>
                      <a:cubicBezTo>
                        <a:pt x="3637996" y="3015793"/>
                        <a:pt x="3627576" y="3041126"/>
                        <a:pt x="3622185" y="3053164"/>
                      </a:cubicBezTo>
                      <a:lnTo>
                        <a:pt x="3622185" y="3053164"/>
                      </a:lnTo>
                      <a:cubicBezTo>
                        <a:pt x="3615717" y="3066281"/>
                        <a:pt x="3615896" y="3070054"/>
                        <a:pt x="3611764" y="3076701"/>
                      </a:cubicBezTo>
                      <a:lnTo>
                        <a:pt x="3611764" y="3076701"/>
                      </a:lnTo>
                      <a:cubicBezTo>
                        <a:pt x="3609429" y="3082810"/>
                        <a:pt x="3605835" y="3089638"/>
                        <a:pt x="3599726" y="3090357"/>
                      </a:cubicBezTo>
                      <a:lnTo>
                        <a:pt x="3599726" y="3090357"/>
                      </a:lnTo>
                      <a:cubicBezTo>
                        <a:pt x="3596672" y="3090357"/>
                        <a:pt x="3594516" y="3087841"/>
                        <a:pt x="3593797" y="3084248"/>
                      </a:cubicBezTo>
                      <a:lnTo>
                        <a:pt x="3593797" y="3084248"/>
                      </a:lnTo>
                      <a:cubicBezTo>
                        <a:pt x="3593078" y="3076881"/>
                        <a:pt x="3592898" y="3065741"/>
                        <a:pt x="3592000" y="3062507"/>
                      </a:cubicBezTo>
                      <a:lnTo>
                        <a:pt x="3592000" y="3062507"/>
                      </a:lnTo>
                      <a:cubicBezTo>
                        <a:pt x="3589126" y="3065023"/>
                        <a:pt x="3590383" y="3062687"/>
                        <a:pt x="3590024" y="3065921"/>
                      </a:cubicBezTo>
                      <a:lnTo>
                        <a:pt x="3590024" y="3065921"/>
                      </a:lnTo>
                      <a:cubicBezTo>
                        <a:pt x="3590024" y="3066460"/>
                        <a:pt x="3590024" y="3066999"/>
                        <a:pt x="3590024" y="3067538"/>
                      </a:cubicBezTo>
                      <a:lnTo>
                        <a:pt x="3590024" y="3067538"/>
                      </a:lnTo>
                      <a:cubicBezTo>
                        <a:pt x="3590024" y="3069694"/>
                        <a:pt x="3590024" y="3072749"/>
                        <a:pt x="3589665" y="3077780"/>
                      </a:cubicBezTo>
                      <a:lnTo>
                        <a:pt x="3589665" y="3077780"/>
                      </a:lnTo>
                      <a:cubicBezTo>
                        <a:pt x="3586970" y="3093950"/>
                        <a:pt x="3583017" y="3102395"/>
                        <a:pt x="3578525" y="3107066"/>
                      </a:cubicBezTo>
                      <a:lnTo>
                        <a:pt x="3578525" y="3107066"/>
                      </a:lnTo>
                      <a:cubicBezTo>
                        <a:pt x="3576908" y="3108863"/>
                        <a:pt x="3574752" y="3109222"/>
                        <a:pt x="3573314" y="3109222"/>
                      </a:cubicBezTo>
                      <a:lnTo>
                        <a:pt x="3573314" y="3109222"/>
                      </a:lnTo>
                      <a:cubicBezTo>
                        <a:pt x="3572596" y="3109222"/>
                        <a:pt x="3572057" y="3109042"/>
                        <a:pt x="3571697" y="3109042"/>
                      </a:cubicBezTo>
                      <a:lnTo>
                        <a:pt x="3571697" y="3109042"/>
                      </a:lnTo>
                      <a:cubicBezTo>
                        <a:pt x="3571697" y="3109402"/>
                        <a:pt x="3571518" y="3109941"/>
                        <a:pt x="3571518" y="3111019"/>
                      </a:cubicBezTo>
                      <a:lnTo>
                        <a:pt x="3571518" y="3111019"/>
                      </a:lnTo>
                      <a:lnTo>
                        <a:pt x="3571518" y="3111019"/>
                      </a:lnTo>
                      <a:lnTo>
                        <a:pt x="3571518" y="3111917"/>
                      </a:lnTo>
                      <a:cubicBezTo>
                        <a:pt x="3571518" y="3116409"/>
                        <a:pt x="3571697" y="3120541"/>
                        <a:pt x="3572057" y="3122518"/>
                      </a:cubicBezTo>
                      <a:lnTo>
                        <a:pt x="3572057" y="3122518"/>
                      </a:lnTo>
                      <a:cubicBezTo>
                        <a:pt x="3572057" y="3122518"/>
                        <a:pt x="3572236" y="3122338"/>
                        <a:pt x="3572236" y="3122338"/>
                      </a:cubicBezTo>
                      <a:lnTo>
                        <a:pt x="3572236" y="3122338"/>
                      </a:lnTo>
                      <a:cubicBezTo>
                        <a:pt x="3575291" y="3118924"/>
                        <a:pt x="3577267" y="3116049"/>
                        <a:pt x="3581041" y="3115690"/>
                      </a:cubicBezTo>
                      <a:lnTo>
                        <a:pt x="3581041" y="3115690"/>
                      </a:lnTo>
                      <a:cubicBezTo>
                        <a:pt x="3583736" y="3115690"/>
                        <a:pt x="3584814" y="3118565"/>
                        <a:pt x="3584814" y="3120182"/>
                      </a:cubicBezTo>
                      <a:lnTo>
                        <a:pt x="3584814" y="3120182"/>
                      </a:lnTo>
                      <a:cubicBezTo>
                        <a:pt x="3584814" y="3121979"/>
                        <a:pt x="3584275" y="3124135"/>
                        <a:pt x="3583376" y="3127369"/>
                      </a:cubicBezTo>
                      <a:lnTo>
                        <a:pt x="3583376" y="3127369"/>
                      </a:lnTo>
                      <a:cubicBezTo>
                        <a:pt x="3579244" y="3139946"/>
                        <a:pt x="3572955" y="3146234"/>
                        <a:pt x="3569002" y="3164381"/>
                      </a:cubicBezTo>
                      <a:lnTo>
                        <a:pt x="3569002" y="3164381"/>
                      </a:lnTo>
                      <a:cubicBezTo>
                        <a:pt x="3565050" y="3183247"/>
                        <a:pt x="3555886" y="3211096"/>
                        <a:pt x="3549238" y="3223493"/>
                      </a:cubicBezTo>
                      <a:lnTo>
                        <a:pt x="3549238" y="3223493"/>
                      </a:lnTo>
                      <a:cubicBezTo>
                        <a:pt x="3542770" y="3236609"/>
                        <a:pt x="3533427" y="3256733"/>
                        <a:pt x="3528396" y="3268411"/>
                      </a:cubicBezTo>
                      <a:lnTo>
                        <a:pt x="3528396" y="3268411"/>
                      </a:lnTo>
                      <a:cubicBezTo>
                        <a:pt x="3524623" y="3278832"/>
                        <a:pt x="3523006" y="3284761"/>
                        <a:pt x="3515999" y="3291948"/>
                      </a:cubicBezTo>
                      <a:lnTo>
                        <a:pt x="3515999" y="3291948"/>
                      </a:lnTo>
                      <a:cubicBezTo>
                        <a:pt x="3510250" y="3297878"/>
                        <a:pt x="3508812" y="3296260"/>
                        <a:pt x="3504859" y="3310814"/>
                      </a:cubicBezTo>
                      <a:lnTo>
                        <a:pt x="3504859" y="3310814"/>
                      </a:lnTo>
                      <a:cubicBezTo>
                        <a:pt x="3500907" y="3324110"/>
                        <a:pt x="3494798" y="3355732"/>
                        <a:pt x="3486174" y="3366153"/>
                      </a:cubicBezTo>
                      <a:lnTo>
                        <a:pt x="3486174" y="3366153"/>
                      </a:lnTo>
                      <a:cubicBezTo>
                        <a:pt x="3479166" y="3375855"/>
                        <a:pt x="3467488" y="3385198"/>
                        <a:pt x="3459941" y="3396697"/>
                      </a:cubicBezTo>
                      <a:lnTo>
                        <a:pt x="3459941" y="3396697"/>
                      </a:lnTo>
                      <a:cubicBezTo>
                        <a:pt x="3452036" y="3407657"/>
                        <a:pt x="3451497" y="3407477"/>
                        <a:pt x="3451318" y="3416101"/>
                      </a:cubicBezTo>
                      <a:lnTo>
                        <a:pt x="3451318" y="3416101"/>
                      </a:lnTo>
                      <a:lnTo>
                        <a:pt x="3450599" y="3416101"/>
                      </a:lnTo>
                      <a:lnTo>
                        <a:pt x="3451138" y="3416820"/>
                      </a:lnTo>
                      <a:cubicBezTo>
                        <a:pt x="3449880" y="3425804"/>
                        <a:pt x="3444849" y="3425983"/>
                        <a:pt x="3437662" y="3429397"/>
                      </a:cubicBezTo>
                      <a:lnTo>
                        <a:pt x="3437662" y="3429397"/>
                      </a:lnTo>
                      <a:cubicBezTo>
                        <a:pt x="3431194" y="3431374"/>
                        <a:pt x="3432811" y="3434428"/>
                        <a:pt x="3423109" y="3447185"/>
                      </a:cubicBezTo>
                      <a:lnTo>
                        <a:pt x="3423109" y="3447185"/>
                      </a:lnTo>
                      <a:cubicBezTo>
                        <a:pt x="3419875" y="3451317"/>
                        <a:pt x="3419515" y="3453653"/>
                        <a:pt x="3419515" y="3455629"/>
                      </a:cubicBezTo>
                      <a:lnTo>
                        <a:pt x="3419515" y="3455629"/>
                      </a:lnTo>
                      <a:cubicBezTo>
                        <a:pt x="3419515" y="3457246"/>
                        <a:pt x="3419695" y="3458863"/>
                        <a:pt x="3419875" y="3461019"/>
                      </a:cubicBezTo>
                      <a:lnTo>
                        <a:pt x="3419875" y="3461019"/>
                      </a:lnTo>
                      <a:cubicBezTo>
                        <a:pt x="3419875" y="3464074"/>
                        <a:pt x="3418976" y="3467847"/>
                        <a:pt x="3415203" y="3472698"/>
                      </a:cubicBezTo>
                      <a:lnTo>
                        <a:pt x="3415203" y="3472698"/>
                      </a:lnTo>
                      <a:cubicBezTo>
                        <a:pt x="3403345" y="3485455"/>
                        <a:pt x="3381066" y="3487791"/>
                        <a:pt x="3380347" y="3495337"/>
                      </a:cubicBezTo>
                      <a:lnTo>
                        <a:pt x="3380347" y="3495337"/>
                      </a:lnTo>
                      <a:cubicBezTo>
                        <a:pt x="3379089" y="3503961"/>
                        <a:pt x="3378910" y="3511867"/>
                        <a:pt x="3371183" y="3512765"/>
                      </a:cubicBezTo>
                      <a:lnTo>
                        <a:pt x="3371183" y="3512765"/>
                      </a:lnTo>
                      <a:cubicBezTo>
                        <a:pt x="3369926" y="3512765"/>
                        <a:pt x="3368848" y="3512585"/>
                        <a:pt x="3368129" y="3512226"/>
                      </a:cubicBezTo>
                      <a:lnTo>
                        <a:pt x="3368129" y="3512226"/>
                      </a:lnTo>
                      <a:cubicBezTo>
                        <a:pt x="3362021" y="3511148"/>
                        <a:pt x="3356271" y="3507914"/>
                        <a:pt x="3351060" y="3508093"/>
                      </a:cubicBezTo>
                      <a:lnTo>
                        <a:pt x="3351060" y="3508093"/>
                      </a:lnTo>
                      <a:cubicBezTo>
                        <a:pt x="3348545" y="3508093"/>
                        <a:pt x="3346209" y="3508632"/>
                        <a:pt x="3343514" y="3510609"/>
                      </a:cubicBezTo>
                      <a:lnTo>
                        <a:pt x="3343514" y="3510609"/>
                      </a:lnTo>
                      <a:cubicBezTo>
                        <a:pt x="3340819" y="3512226"/>
                        <a:pt x="3338124" y="3512765"/>
                        <a:pt x="3335788" y="3512765"/>
                      </a:cubicBezTo>
                      <a:lnTo>
                        <a:pt x="3335788" y="3512765"/>
                      </a:lnTo>
                      <a:cubicBezTo>
                        <a:pt x="3328601" y="3512585"/>
                        <a:pt x="3324649" y="3507554"/>
                        <a:pt x="3324289" y="3507375"/>
                      </a:cubicBezTo>
                      <a:lnTo>
                        <a:pt x="3324289" y="3507375"/>
                      </a:lnTo>
                      <a:cubicBezTo>
                        <a:pt x="3324289" y="3507375"/>
                        <a:pt x="3323930" y="3507015"/>
                        <a:pt x="3323391" y="3506656"/>
                      </a:cubicBezTo>
                      <a:lnTo>
                        <a:pt x="3323391" y="3506656"/>
                      </a:lnTo>
                      <a:cubicBezTo>
                        <a:pt x="3322852" y="3506297"/>
                        <a:pt x="3322133" y="3505937"/>
                        <a:pt x="3321055" y="3505937"/>
                      </a:cubicBezTo>
                      <a:lnTo>
                        <a:pt x="3321055" y="3505937"/>
                      </a:lnTo>
                      <a:cubicBezTo>
                        <a:pt x="3319798" y="3505937"/>
                        <a:pt x="3318181" y="3506297"/>
                        <a:pt x="3316204" y="3507734"/>
                      </a:cubicBezTo>
                      <a:lnTo>
                        <a:pt x="3316204" y="3507734"/>
                      </a:lnTo>
                      <a:cubicBezTo>
                        <a:pt x="3308837" y="3513843"/>
                        <a:pt x="3307400" y="3519233"/>
                        <a:pt x="3298956" y="3525162"/>
                      </a:cubicBezTo>
                      <a:lnTo>
                        <a:pt x="3298956" y="3525162"/>
                      </a:lnTo>
                      <a:cubicBezTo>
                        <a:pt x="3290691" y="3530732"/>
                        <a:pt x="3255295" y="3547981"/>
                        <a:pt x="3239843" y="3557144"/>
                      </a:cubicBezTo>
                      <a:lnTo>
                        <a:pt x="3239843" y="3557144"/>
                      </a:lnTo>
                      <a:cubicBezTo>
                        <a:pt x="3225829" y="3567385"/>
                        <a:pt x="3215408" y="3583556"/>
                        <a:pt x="3201214" y="3589305"/>
                      </a:cubicBezTo>
                      <a:lnTo>
                        <a:pt x="3201214" y="3589305"/>
                      </a:lnTo>
                      <a:cubicBezTo>
                        <a:pt x="3187918" y="3595234"/>
                        <a:pt x="3186302" y="3590563"/>
                        <a:pt x="3182888" y="3599726"/>
                      </a:cubicBezTo>
                      <a:lnTo>
                        <a:pt x="3182888" y="3599726"/>
                      </a:lnTo>
                      <a:cubicBezTo>
                        <a:pt x="3178935" y="3611944"/>
                        <a:pt x="3171209" y="3631888"/>
                        <a:pt x="3164382" y="3641230"/>
                      </a:cubicBezTo>
                      <a:lnTo>
                        <a:pt x="3164382" y="3641230"/>
                      </a:lnTo>
                      <a:cubicBezTo>
                        <a:pt x="3159171" y="3652011"/>
                        <a:pt x="3156655" y="3656682"/>
                        <a:pt x="3154140" y="3669798"/>
                      </a:cubicBezTo>
                      <a:lnTo>
                        <a:pt x="3154140" y="3669798"/>
                      </a:lnTo>
                      <a:cubicBezTo>
                        <a:pt x="3151445" y="3683992"/>
                        <a:pt x="3144258" y="3689742"/>
                        <a:pt x="3135454" y="3702498"/>
                      </a:cubicBezTo>
                      <a:lnTo>
                        <a:pt x="3135454" y="3702498"/>
                      </a:lnTo>
                      <a:cubicBezTo>
                        <a:pt x="3127189" y="3716334"/>
                        <a:pt x="3106167" y="3737535"/>
                        <a:pt x="3094309" y="3746877"/>
                      </a:cubicBezTo>
                      <a:lnTo>
                        <a:pt x="3094309" y="3746877"/>
                      </a:lnTo>
                      <a:cubicBezTo>
                        <a:pt x="3084068" y="3757119"/>
                        <a:pt x="3072389" y="3775805"/>
                        <a:pt x="3065921" y="3786226"/>
                      </a:cubicBezTo>
                      <a:lnTo>
                        <a:pt x="3065921" y="3786226"/>
                      </a:lnTo>
                      <a:cubicBezTo>
                        <a:pt x="3059453" y="3798084"/>
                        <a:pt x="3051548" y="3815871"/>
                        <a:pt x="3036096" y="3825754"/>
                      </a:cubicBezTo>
                      <a:lnTo>
                        <a:pt x="3036096" y="3825754"/>
                      </a:lnTo>
                      <a:cubicBezTo>
                        <a:pt x="3023159" y="3833659"/>
                        <a:pt x="3018667" y="3836713"/>
                        <a:pt x="3005192" y="3840666"/>
                      </a:cubicBezTo>
                      <a:lnTo>
                        <a:pt x="3005192" y="3840666"/>
                      </a:lnTo>
                      <a:cubicBezTo>
                        <a:pt x="2999442" y="3842463"/>
                        <a:pt x="2996029" y="3843182"/>
                        <a:pt x="2993873" y="3843182"/>
                      </a:cubicBezTo>
                      <a:lnTo>
                        <a:pt x="2993873" y="3843182"/>
                      </a:lnTo>
                      <a:cubicBezTo>
                        <a:pt x="2993154" y="3843182"/>
                        <a:pt x="2990639" y="3843182"/>
                        <a:pt x="2990100" y="3840127"/>
                      </a:cubicBezTo>
                      <a:lnTo>
                        <a:pt x="2990100" y="3840127"/>
                      </a:lnTo>
                      <a:cubicBezTo>
                        <a:pt x="2990998" y="3836534"/>
                        <a:pt x="2992615" y="3836713"/>
                        <a:pt x="2995130" y="3834737"/>
                      </a:cubicBezTo>
                      <a:lnTo>
                        <a:pt x="2995130" y="3834737"/>
                      </a:lnTo>
                      <a:cubicBezTo>
                        <a:pt x="3003036" y="3829527"/>
                        <a:pt x="3022800" y="3817309"/>
                        <a:pt x="3028909" y="3809942"/>
                      </a:cubicBezTo>
                      <a:lnTo>
                        <a:pt x="3028909" y="3809942"/>
                      </a:lnTo>
                      <a:cubicBezTo>
                        <a:pt x="3036814" y="3800779"/>
                        <a:pt x="3048493" y="3786944"/>
                        <a:pt x="3049212" y="3780656"/>
                      </a:cubicBezTo>
                      <a:lnTo>
                        <a:pt x="3049212" y="3780656"/>
                      </a:lnTo>
                      <a:cubicBezTo>
                        <a:pt x="3049212" y="3780117"/>
                        <a:pt x="3049391" y="3779758"/>
                        <a:pt x="3049391" y="3779398"/>
                      </a:cubicBezTo>
                      <a:lnTo>
                        <a:pt x="3049391" y="3779398"/>
                      </a:lnTo>
                      <a:cubicBezTo>
                        <a:pt x="3049032" y="3777422"/>
                        <a:pt x="3049391" y="3777781"/>
                        <a:pt x="3047415" y="3777422"/>
                      </a:cubicBezTo>
                      <a:lnTo>
                        <a:pt x="3047415" y="3777422"/>
                      </a:lnTo>
                      <a:cubicBezTo>
                        <a:pt x="3045079" y="3777422"/>
                        <a:pt x="3040407" y="3779039"/>
                        <a:pt x="3034838" y="3782992"/>
                      </a:cubicBezTo>
                      <a:lnTo>
                        <a:pt x="3034838" y="3782992"/>
                      </a:lnTo>
                      <a:cubicBezTo>
                        <a:pt x="3022800" y="3791077"/>
                        <a:pt x="3021901" y="3810841"/>
                        <a:pt x="3010043" y="3818926"/>
                      </a:cubicBezTo>
                      <a:lnTo>
                        <a:pt x="3010043" y="3818926"/>
                      </a:lnTo>
                      <a:cubicBezTo>
                        <a:pt x="2998724" y="3827371"/>
                        <a:pt x="2993154" y="3827011"/>
                        <a:pt x="2988483" y="3836713"/>
                      </a:cubicBezTo>
                      <a:lnTo>
                        <a:pt x="2988483" y="3836713"/>
                      </a:lnTo>
                      <a:cubicBezTo>
                        <a:pt x="2983272" y="3847314"/>
                        <a:pt x="2968898" y="3876601"/>
                        <a:pt x="2960634" y="3887740"/>
                      </a:cubicBezTo>
                      <a:lnTo>
                        <a:pt x="2960634" y="3887740"/>
                      </a:lnTo>
                      <a:cubicBezTo>
                        <a:pt x="2950392" y="3899239"/>
                        <a:pt x="2917692" y="3911277"/>
                        <a:pt x="2908169" y="3924932"/>
                      </a:cubicBezTo>
                      <a:lnTo>
                        <a:pt x="2908169" y="3924932"/>
                      </a:lnTo>
                      <a:cubicBezTo>
                        <a:pt x="2899725" y="3935353"/>
                        <a:pt x="2887686" y="3939486"/>
                        <a:pt x="2876547" y="3939486"/>
                      </a:cubicBezTo>
                      <a:lnTo>
                        <a:pt x="2876547" y="3939486"/>
                      </a:lnTo>
                      <a:cubicBezTo>
                        <a:pt x="2870798" y="3939486"/>
                        <a:pt x="2865227" y="3938408"/>
                        <a:pt x="2860556" y="3936432"/>
                      </a:cubicBezTo>
                      <a:lnTo>
                        <a:pt x="2860556" y="3936432"/>
                      </a:lnTo>
                      <a:cubicBezTo>
                        <a:pt x="2845464" y="3930861"/>
                        <a:pt x="2833246" y="3918644"/>
                        <a:pt x="2824083" y="3912176"/>
                      </a:cubicBezTo>
                      <a:lnTo>
                        <a:pt x="2824083" y="3912176"/>
                      </a:lnTo>
                      <a:cubicBezTo>
                        <a:pt x="2818153" y="3907145"/>
                        <a:pt x="2815997" y="3903551"/>
                        <a:pt x="2816177" y="3899239"/>
                      </a:cubicBezTo>
                      <a:lnTo>
                        <a:pt x="2816177" y="3899239"/>
                      </a:lnTo>
                      <a:cubicBezTo>
                        <a:pt x="2816177" y="3897083"/>
                        <a:pt x="2816536" y="3894927"/>
                        <a:pt x="2816357" y="3891693"/>
                      </a:cubicBezTo>
                      <a:lnTo>
                        <a:pt x="2816357" y="3891693"/>
                      </a:lnTo>
                      <a:cubicBezTo>
                        <a:pt x="2816357" y="3891693"/>
                        <a:pt x="2816357" y="3891334"/>
                        <a:pt x="2816536" y="3890795"/>
                      </a:cubicBezTo>
                      <a:lnTo>
                        <a:pt x="2816536" y="3890795"/>
                      </a:lnTo>
                      <a:cubicBezTo>
                        <a:pt x="2816896" y="3887920"/>
                        <a:pt x="2817255" y="3885225"/>
                        <a:pt x="2817255" y="3883428"/>
                      </a:cubicBezTo>
                      <a:lnTo>
                        <a:pt x="2817255" y="3883428"/>
                      </a:lnTo>
                      <a:cubicBezTo>
                        <a:pt x="2816536" y="3884147"/>
                        <a:pt x="2815459" y="3885225"/>
                        <a:pt x="2814201" y="3886662"/>
                      </a:cubicBezTo>
                      <a:lnTo>
                        <a:pt x="2814201" y="3886662"/>
                      </a:lnTo>
                      <a:cubicBezTo>
                        <a:pt x="2810248" y="3891334"/>
                        <a:pt x="2809889" y="3892592"/>
                        <a:pt x="2809889" y="3894209"/>
                      </a:cubicBezTo>
                      <a:lnTo>
                        <a:pt x="2809889" y="3894209"/>
                      </a:lnTo>
                      <a:cubicBezTo>
                        <a:pt x="2809889" y="3896185"/>
                        <a:pt x="2810787" y="3899958"/>
                        <a:pt x="2810967" y="3907324"/>
                      </a:cubicBezTo>
                      <a:lnTo>
                        <a:pt x="2810967" y="3907324"/>
                      </a:lnTo>
                      <a:cubicBezTo>
                        <a:pt x="2812404" y="3922058"/>
                        <a:pt x="2812404" y="3931400"/>
                        <a:pt x="2813662" y="3938588"/>
                      </a:cubicBezTo>
                      <a:lnTo>
                        <a:pt x="2813662" y="3938588"/>
                      </a:lnTo>
                      <a:cubicBezTo>
                        <a:pt x="2814381" y="3940744"/>
                        <a:pt x="2814740" y="3942720"/>
                        <a:pt x="2814740" y="3944517"/>
                      </a:cubicBezTo>
                      <a:lnTo>
                        <a:pt x="2814740" y="3944517"/>
                      </a:lnTo>
                      <a:cubicBezTo>
                        <a:pt x="2814560" y="3950086"/>
                        <a:pt x="2811326" y="3952781"/>
                        <a:pt x="2806475" y="3959789"/>
                      </a:cubicBezTo>
                      <a:lnTo>
                        <a:pt x="2806475" y="3959789"/>
                      </a:lnTo>
                      <a:cubicBezTo>
                        <a:pt x="2803061" y="3963203"/>
                        <a:pt x="2802163" y="3965898"/>
                        <a:pt x="2802163" y="3968772"/>
                      </a:cubicBezTo>
                      <a:lnTo>
                        <a:pt x="2802163" y="3968772"/>
                      </a:lnTo>
                      <a:cubicBezTo>
                        <a:pt x="2802163" y="3972006"/>
                        <a:pt x="2803600" y="3975959"/>
                        <a:pt x="2805756" y="3980810"/>
                      </a:cubicBezTo>
                      <a:lnTo>
                        <a:pt x="2805756" y="3980810"/>
                      </a:lnTo>
                      <a:cubicBezTo>
                        <a:pt x="2807194" y="3983685"/>
                        <a:pt x="2808092" y="3986201"/>
                        <a:pt x="2808092" y="3989075"/>
                      </a:cubicBezTo>
                      <a:lnTo>
                        <a:pt x="2808092" y="3989075"/>
                      </a:lnTo>
                      <a:cubicBezTo>
                        <a:pt x="2808092" y="3994645"/>
                        <a:pt x="2805038" y="3999676"/>
                        <a:pt x="2799108" y="4011175"/>
                      </a:cubicBezTo>
                      <a:lnTo>
                        <a:pt x="2799108" y="4011175"/>
                      </a:lnTo>
                      <a:cubicBezTo>
                        <a:pt x="2789047" y="4028244"/>
                        <a:pt x="2751316" y="4054296"/>
                        <a:pt x="2737301" y="4060225"/>
                      </a:cubicBezTo>
                      <a:lnTo>
                        <a:pt x="2737301" y="4060225"/>
                      </a:lnTo>
                      <a:cubicBezTo>
                        <a:pt x="2724904" y="4065256"/>
                        <a:pt x="2695258" y="4069928"/>
                        <a:pt x="2681064" y="4069928"/>
                      </a:cubicBezTo>
                      <a:lnTo>
                        <a:pt x="2681064" y="4069928"/>
                      </a:lnTo>
                      <a:cubicBezTo>
                        <a:pt x="2679447" y="4069928"/>
                        <a:pt x="2678010" y="4069928"/>
                        <a:pt x="2677111" y="4069748"/>
                      </a:cubicBezTo>
                      <a:lnTo>
                        <a:pt x="2677111" y="4069748"/>
                      </a:lnTo>
                      <a:cubicBezTo>
                        <a:pt x="2672260" y="4069748"/>
                        <a:pt x="2667588" y="4069928"/>
                        <a:pt x="2662917" y="4069928"/>
                      </a:cubicBezTo>
                      <a:lnTo>
                        <a:pt x="2662917" y="4069928"/>
                      </a:lnTo>
                      <a:cubicBezTo>
                        <a:pt x="2656090" y="4069928"/>
                        <a:pt x="2649621" y="4069389"/>
                        <a:pt x="2644231" y="4066873"/>
                      </a:cubicBezTo>
                      <a:lnTo>
                        <a:pt x="2644231" y="4066873"/>
                      </a:lnTo>
                      <a:cubicBezTo>
                        <a:pt x="2639919" y="4064358"/>
                        <a:pt x="2636326" y="4062561"/>
                        <a:pt x="2634709" y="4062741"/>
                      </a:cubicBezTo>
                      <a:lnTo>
                        <a:pt x="2634709" y="4062741"/>
                      </a:lnTo>
                      <a:cubicBezTo>
                        <a:pt x="2633092" y="4062741"/>
                        <a:pt x="2631654" y="4063459"/>
                        <a:pt x="2629498" y="4069748"/>
                      </a:cubicBezTo>
                      <a:lnTo>
                        <a:pt x="2629498" y="4069748"/>
                      </a:lnTo>
                      <a:cubicBezTo>
                        <a:pt x="2624467" y="4081067"/>
                        <a:pt x="2625725" y="4085559"/>
                        <a:pt x="2617640" y="4097956"/>
                      </a:cubicBezTo>
                      <a:lnTo>
                        <a:pt x="2617640" y="4097956"/>
                      </a:lnTo>
                      <a:cubicBezTo>
                        <a:pt x="2611172" y="4108377"/>
                        <a:pt x="2608656" y="4116283"/>
                        <a:pt x="2603446" y="4124188"/>
                      </a:cubicBezTo>
                      <a:lnTo>
                        <a:pt x="2603446" y="4124188"/>
                      </a:lnTo>
                      <a:cubicBezTo>
                        <a:pt x="2601829" y="4128680"/>
                        <a:pt x="2598594" y="4131555"/>
                        <a:pt x="2594821" y="4131196"/>
                      </a:cubicBezTo>
                      <a:lnTo>
                        <a:pt x="2594821" y="4131196"/>
                      </a:lnTo>
                      <a:cubicBezTo>
                        <a:pt x="2591228" y="4131196"/>
                        <a:pt x="2587275" y="4129938"/>
                        <a:pt x="2580088" y="4129758"/>
                      </a:cubicBezTo>
                      <a:lnTo>
                        <a:pt x="2580088" y="4129758"/>
                      </a:lnTo>
                      <a:lnTo>
                        <a:pt x="2580088" y="4129758"/>
                      </a:lnTo>
                      <a:lnTo>
                        <a:pt x="2577573" y="4129758"/>
                      </a:lnTo>
                      <a:lnTo>
                        <a:pt x="2577393" y="4129758"/>
                      </a:lnTo>
                      <a:cubicBezTo>
                        <a:pt x="2562301" y="4129579"/>
                        <a:pt x="2544334" y="4120056"/>
                        <a:pt x="2537326" y="4120236"/>
                      </a:cubicBezTo>
                      <a:lnTo>
                        <a:pt x="2537326" y="4120236"/>
                      </a:lnTo>
                      <a:cubicBezTo>
                        <a:pt x="2535350" y="4120415"/>
                        <a:pt x="2535530" y="4120415"/>
                        <a:pt x="2534991" y="4121493"/>
                      </a:cubicBezTo>
                      <a:lnTo>
                        <a:pt x="2534991" y="4121493"/>
                      </a:lnTo>
                      <a:cubicBezTo>
                        <a:pt x="2532295" y="4129579"/>
                        <a:pt x="2524570" y="4149702"/>
                        <a:pt x="2523312" y="4158326"/>
                      </a:cubicBezTo>
                      <a:lnTo>
                        <a:pt x="2523312" y="4158326"/>
                      </a:lnTo>
                      <a:cubicBezTo>
                        <a:pt x="2523133" y="4159584"/>
                        <a:pt x="2523133" y="4160662"/>
                        <a:pt x="2523133" y="4161740"/>
                      </a:cubicBezTo>
                      <a:lnTo>
                        <a:pt x="2523133" y="4161740"/>
                      </a:lnTo>
                      <a:cubicBezTo>
                        <a:pt x="2523312" y="4166950"/>
                        <a:pt x="2524750" y="4167489"/>
                        <a:pt x="2525109" y="4167489"/>
                      </a:cubicBezTo>
                      <a:lnTo>
                        <a:pt x="2525109" y="4167489"/>
                      </a:lnTo>
                      <a:cubicBezTo>
                        <a:pt x="2525468" y="4167489"/>
                        <a:pt x="2526187" y="4167310"/>
                        <a:pt x="2527265" y="4166591"/>
                      </a:cubicBezTo>
                      <a:lnTo>
                        <a:pt x="2527265" y="4166591"/>
                      </a:lnTo>
                      <a:cubicBezTo>
                        <a:pt x="2529780" y="4164615"/>
                        <a:pt x="2532116" y="4163357"/>
                        <a:pt x="2534811" y="4163357"/>
                      </a:cubicBezTo>
                      <a:lnTo>
                        <a:pt x="2534811" y="4163357"/>
                      </a:lnTo>
                      <a:cubicBezTo>
                        <a:pt x="2538584" y="4163357"/>
                        <a:pt x="2541100" y="4166591"/>
                        <a:pt x="2541639" y="4170364"/>
                      </a:cubicBezTo>
                      <a:lnTo>
                        <a:pt x="2541639" y="4170364"/>
                      </a:lnTo>
                      <a:cubicBezTo>
                        <a:pt x="2542537" y="4172700"/>
                        <a:pt x="2543256" y="4174676"/>
                        <a:pt x="2543256" y="4176832"/>
                      </a:cubicBezTo>
                      <a:lnTo>
                        <a:pt x="2543256" y="4176832"/>
                      </a:lnTo>
                      <a:cubicBezTo>
                        <a:pt x="2543076" y="4181684"/>
                        <a:pt x="2539303" y="4184379"/>
                        <a:pt x="2531936" y="4187074"/>
                      </a:cubicBezTo>
                      <a:lnTo>
                        <a:pt x="2531936" y="4187074"/>
                      </a:lnTo>
                      <a:cubicBezTo>
                        <a:pt x="2527624" y="4187972"/>
                        <a:pt x="2524211" y="4188511"/>
                        <a:pt x="2521336" y="4188511"/>
                      </a:cubicBezTo>
                      <a:lnTo>
                        <a:pt x="2521336" y="4188511"/>
                      </a:lnTo>
                      <a:cubicBezTo>
                        <a:pt x="2516305" y="4188691"/>
                        <a:pt x="2512711" y="4186535"/>
                        <a:pt x="2510555" y="4183121"/>
                      </a:cubicBezTo>
                      <a:lnTo>
                        <a:pt x="2510555" y="4183121"/>
                      </a:lnTo>
                      <a:cubicBezTo>
                        <a:pt x="2509836" y="4181863"/>
                        <a:pt x="2508758" y="4181324"/>
                        <a:pt x="2508220" y="4181324"/>
                      </a:cubicBezTo>
                      <a:lnTo>
                        <a:pt x="2508220" y="4181324"/>
                      </a:lnTo>
                      <a:cubicBezTo>
                        <a:pt x="2507501" y="4181504"/>
                        <a:pt x="2507142" y="4181324"/>
                        <a:pt x="2506962" y="4182941"/>
                      </a:cubicBezTo>
                      <a:lnTo>
                        <a:pt x="2506962" y="4182941"/>
                      </a:lnTo>
                      <a:cubicBezTo>
                        <a:pt x="2506962" y="4183480"/>
                        <a:pt x="2506962" y="4184199"/>
                        <a:pt x="2507501" y="4185457"/>
                      </a:cubicBezTo>
                      <a:lnTo>
                        <a:pt x="2507501" y="4185457"/>
                      </a:lnTo>
                      <a:cubicBezTo>
                        <a:pt x="2508040" y="4188331"/>
                        <a:pt x="2509297" y="4189948"/>
                        <a:pt x="2509477" y="4192823"/>
                      </a:cubicBezTo>
                      <a:lnTo>
                        <a:pt x="2509477" y="4192823"/>
                      </a:lnTo>
                      <a:cubicBezTo>
                        <a:pt x="2509297" y="4196416"/>
                        <a:pt x="2506603" y="4198213"/>
                        <a:pt x="2502111" y="4200190"/>
                      </a:cubicBezTo>
                      <a:lnTo>
                        <a:pt x="2502111" y="4200190"/>
                      </a:lnTo>
                      <a:cubicBezTo>
                        <a:pt x="2492947" y="4204322"/>
                        <a:pt x="2484503" y="4207916"/>
                        <a:pt x="2476957" y="4219055"/>
                      </a:cubicBezTo>
                      <a:lnTo>
                        <a:pt x="2476957" y="4219055"/>
                      </a:lnTo>
                      <a:cubicBezTo>
                        <a:pt x="2470129" y="4231273"/>
                        <a:pt x="2456474" y="4254990"/>
                        <a:pt x="2445514" y="4260020"/>
                      </a:cubicBezTo>
                      <a:lnTo>
                        <a:pt x="2445514" y="4260020"/>
                      </a:lnTo>
                      <a:cubicBezTo>
                        <a:pt x="2435453" y="4264153"/>
                        <a:pt x="2401315" y="4267387"/>
                        <a:pt x="2393769" y="4276730"/>
                      </a:cubicBezTo>
                      <a:lnTo>
                        <a:pt x="2393769" y="4276730"/>
                      </a:lnTo>
                      <a:cubicBezTo>
                        <a:pt x="2385684" y="4285893"/>
                        <a:pt x="2374723" y="4295955"/>
                        <a:pt x="2374903" y="4305118"/>
                      </a:cubicBezTo>
                      <a:lnTo>
                        <a:pt x="2374903" y="4305118"/>
                      </a:lnTo>
                      <a:cubicBezTo>
                        <a:pt x="2374903" y="4306735"/>
                        <a:pt x="2375083" y="4308352"/>
                        <a:pt x="2375981" y="4310329"/>
                      </a:cubicBezTo>
                      <a:lnTo>
                        <a:pt x="2375981" y="4310329"/>
                      </a:lnTo>
                      <a:cubicBezTo>
                        <a:pt x="2379754" y="4324163"/>
                        <a:pt x="2385684" y="4324523"/>
                        <a:pt x="2388918" y="4332069"/>
                      </a:cubicBezTo>
                      <a:lnTo>
                        <a:pt x="2388918" y="4332069"/>
                      </a:lnTo>
                      <a:cubicBezTo>
                        <a:pt x="2389996" y="4333506"/>
                        <a:pt x="2390535" y="4335303"/>
                        <a:pt x="2390535" y="4336920"/>
                      </a:cubicBezTo>
                      <a:lnTo>
                        <a:pt x="2390535" y="4336920"/>
                      </a:lnTo>
                      <a:cubicBezTo>
                        <a:pt x="2390176" y="4343029"/>
                        <a:pt x="2384605" y="4346982"/>
                        <a:pt x="2380832" y="4351294"/>
                      </a:cubicBezTo>
                      <a:lnTo>
                        <a:pt x="2380832" y="4351294"/>
                      </a:lnTo>
                      <a:cubicBezTo>
                        <a:pt x="2376340" y="4355426"/>
                        <a:pt x="2373286" y="4369081"/>
                        <a:pt x="2358553" y="4370698"/>
                      </a:cubicBezTo>
                      <a:lnTo>
                        <a:pt x="2358553" y="4370698"/>
                      </a:lnTo>
                      <a:cubicBezTo>
                        <a:pt x="2346156" y="4372854"/>
                        <a:pt x="2316689" y="4387228"/>
                        <a:pt x="2314354" y="4392978"/>
                      </a:cubicBezTo>
                      <a:lnTo>
                        <a:pt x="2314354" y="4392978"/>
                      </a:lnTo>
                      <a:cubicBezTo>
                        <a:pt x="2310940" y="4403758"/>
                        <a:pt x="2295668" y="4418311"/>
                        <a:pt x="2283271" y="4418671"/>
                      </a:cubicBezTo>
                      <a:lnTo>
                        <a:pt x="2283271" y="4418671"/>
                      </a:lnTo>
                      <a:cubicBezTo>
                        <a:pt x="2275185" y="4419749"/>
                        <a:pt x="2256500" y="4431787"/>
                        <a:pt x="2252726" y="4434302"/>
                      </a:cubicBezTo>
                      <a:lnTo>
                        <a:pt x="2252726" y="4434302"/>
                      </a:lnTo>
                      <a:cubicBezTo>
                        <a:pt x="2249672" y="4436099"/>
                        <a:pt x="2240149" y="4448497"/>
                        <a:pt x="2237993" y="4454426"/>
                      </a:cubicBezTo>
                      <a:lnTo>
                        <a:pt x="2237993" y="4454426"/>
                      </a:lnTo>
                      <a:cubicBezTo>
                        <a:pt x="2235119" y="4461432"/>
                        <a:pt x="2230267" y="4469159"/>
                        <a:pt x="2229010" y="4478681"/>
                      </a:cubicBezTo>
                      <a:lnTo>
                        <a:pt x="2229010" y="4478681"/>
                      </a:lnTo>
                      <a:cubicBezTo>
                        <a:pt x="2229010" y="4478681"/>
                        <a:pt x="2229010" y="4478681"/>
                        <a:pt x="2229010" y="4478681"/>
                      </a:cubicBezTo>
                      <a:lnTo>
                        <a:pt x="2229010" y="4478681"/>
                      </a:lnTo>
                      <a:lnTo>
                        <a:pt x="2229010" y="4478681"/>
                      </a:lnTo>
                      <a:cubicBezTo>
                        <a:pt x="2228830" y="4487485"/>
                        <a:pt x="2225236" y="4495571"/>
                        <a:pt x="2218229" y="4496110"/>
                      </a:cubicBezTo>
                      <a:lnTo>
                        <a:pt x="2218229" y="4496110"/>
                      </a:lnTo>
                      <a:cubicBezTo>
                        <a:pt x="2216433" y="4496110"/>
                        <a:pt x="2214456" y="4495391"/>
                        <a:pt x="2213378" y="4494133"/>
                      </a:cubicBezTo>
                      <a:lnTo>
                        <a:pt x="2213378" y="4494133"/>
                      </a:lnTo>
                      <a:cubicBezTo>
                        <a:pt x="2209785" y="4491977"/>
                        <a:pt x="2205652" y="4491079"/>
                        <a:pt x="2200262" y="4491079"/>
                      </a:cubicBezTo>
                      <a:lnTo>
                        <a:pt x="2200262" y="4491079"/>
                      </a:lnTo>
                      <a:cubicBezTo>
                        <a:pt x="2197208" y="4491079"/>
                        <a:pt x="2193794" y="4491438"/>
                        <a:pt x="2189841" y="4491977"/>
                      </a:cubicBezTo>
                      <a:lnTo>
                        <a:pt x="2189841" y="4491977"/>
                      </a:lnTo>
                      <a:cubicBezTo>
                        <a:pt x="2188224" y="4492157"/>
                        <a:pt x="2186607" y="4492157"/>
                        <a:pt x="2185349" y="4492157"/>
                      </a:cubicBezTo>
                      <a:lnTo>
                        <a:pt x="2185349" y="4492157"/>
                      </a:lnTo>
                      <a:cubicBezTo>
                        <a:pt x="2181396" y="4492157"/>
                        <a:pt x="2178342" y="4491618"/>
                        <a:pt x="2175827" y="4491618"/>
                      </a:cubicBezTo>
                      <a:lnTo>
                        <a:pt x="2175827" y="4491618"/>
                      </a:lnTo>
                      <a:cubicBezTo>
                        <a:pt x="2172593" y="4491618"/>
                        <a:pt x="2169898" y="4492157"/>
                        <a:pt x="2165046" y="4496649"/>
                      </a:cubicBezTo>
                      <a:lnTo>
                        <a:pt x="2165046" y="4496649"/>
                      </a:lnTo>
                      <a:cubicBezTo>
                        <a:pt x="2156602" y="4505093"/>
                        <a:pt x="2156242" y="4514975"/>
                        <a:pt x="2141150" y="4526294"/>
                      </a:cubicBezTo>
                      <a:lnTo>
                        <a:pt x="2141150" y="4526294"/>
                      </a:lnTo>
                      <a:cubicBezTo>
                        <a:pt x="2136658" y="4529349"/>
                        <a:pt x="2134322" y="4530786"/>
                        <a:pt x="2131627" y="4530966"/>
                      </a:cubicBezTo>
                      <a:lnTo>
                        <a:pt x="2131627" y="4530966"/>
                      </a:lnTo>
                      <a:cubicBezTo>
                        <a:pt x="2126776" y="4532223"/>
                        <a:pt x="2125159" y="4529708"/>
                        <a:pt x="2125159" y="4528270"/>
                      </a:cubicBezTo>
                      <a:lnTo>
                        <a:pt x="2125159" y="4528270"/>
                      </a:lnTo>
                      <a:close/>
                      <a:moveTo>
                        <a:pt x="2146001" y="4506350"/>
                      </a:moveTo>
                      <a:cubicBezTo>
                        <a:pt x="2138275" y="4511561"/>
                        <a:pt x="2138994" y="4512100"/>
                        <a:pt x="2133783" y="4520006"/>
                      </a:cubicBezTo>
                      <a:lnTo>
                        <a:pt x="2133783" y="4520006"/>
                      </a:lnTo>
                      <a:cubicBezTo>
                        <a:pt x="2132526" y="4522162"/>
                        <a:pt x="2131448" y="4524497"/>
                        <a:pt x="2130909" y="4526294"/>
                      </a:cubicBezTo>
                      <a:lnTo>
                        <a:pt x="2130909" y="4526294"/>
                      </a:lnTo>
                      <a:cubicBezTo>
                        <a:pt x="2131987" y="4525755"/>
                        <a:pt x="2133604" y="4524857"/>
                        <a:pt x="2135400" y="4523419"/>
                      </a:cubicBezTo>
                      <a:lnTo>
                        <a:pt x="2135400" y="4523419"/>
                      </a:lnTo>
                      <a:cubicBezTo>
                        <a:pt x="2145462" y="4516053"/>
                        <a:pt x="2147978" y="4509585"/>
                        <a:pt x="2152469" y="4502577"/>
                      </a:cubicBezTo>
                      <a:lnTo>
                        <a:pt x="2152469" y="4502577"/>
                      </a:lnTo>
                      <a:cubicBezTo>
                        <a:pt x="2150493" y="4503655"/>
                        <a:pt x="2148337" y="4504913"/>
                        <a:pt x="2146001" y="4506350"/>
                      </a:cubicBezTo>
                      <a:lnTo>
                        <a:pt x="2146001" y="4506350"/>
                      </a:lnTo>
                      <a:close/>
                      <a:moveTo>
                        <a:pt x="2112941" y="4490001"/>
                      </a:moveTo>
                      <a:lnTo>
                        <a:pt x="2112941" y="4491079"/>
                      </a:lnTo>
                      <a:cubicBezTo>
                        <a:pt x="2112941" y="4492516"/>
                        <a:pt x="2112941" y="4493415"/>
                        <a:pt x="2113121" y="4493954"/>
                      </a:cubicBezTo>
                      <a:lnTo>
                        <a:pt x="2113121" y="4493954"/>
                      </a:lnTo>
                      <a:cubicBezTo>
                        <a:pt x="2113840" y="4493594"/>
                        <a:pt x="2115277" y="4492875"/>
                        <a:pt x="2116715" y="4491618"/>
                      </a:cubicBezTo>
                      <a:lnTo>
                        <a:pt x="2116715" y="4491618"/>
                      </a:lnTo>
                      <a:cubicBezTo>
                        <a:pt x="2120668" y="4488743"/>
                        <a:pt x="2119949" y="4484251"/>
                        <a:pt x="2133424" y="4481915"/>
                      </a:cubicBezTo>
                      <a:lnTo>
                        <a:pt x="2133424" y="4481915"/>
                      </a:lnTo>
                      <a:cubicBezTo>
                        <a:pt x="2136119" y="4481376"/>
                        <a:pt x="2138455" y="4481017"/>
                        <a:pt x="2140431" y="4481017"/>
                      </a:cubicBezTo>
                      <a:lnTo>
                        <a:pt x="2140431" y="4481017"/>
                      </a:lnTo>
                      <a:cubicBezTo>
                        <a:pt x="2149415" y="4481017"/>
                        <a:pt x="2153008" y="4486048"/>
                        <a:pt x="2156602" y="4488923"/>
                      </a:cubicBezTo>
                      <a:lnTo>
                        <a:pt x="2156602" y="4488923"/>
                      </a:lnTo>
                      <a:cubicBezTo>
                        <a:pt x="2158039" y="4490001"/>
                        <a:pt x="2159297" y="4491618"/>
                        <a:pt x="2159476" y="4493594"/>
                      </a:cubicBezTo>
                      <a:lnTo>
                        <a:pt x="2159476" y="4493594"/>
                      </a:lnTo>
                      <a:cubicBezTo>
                        <a:pt x="2164507" y="4489102"/>
                        <a:pt x="2168999" y="4487844"/>
                        <a:pt x="2172952" y="4488024"/>
                      </a:cubicBezTo>
                      <a:lnTo>
                        <a:pt x="2172952" y="4488024"/>
                      </a:lnTo>
                      <a:cubicBezTo>
                        <a:pt x="2176186" y="4488024"/>
                        <a:pt x="2178881" y="4488563"/>
                        <a:pt x="2182474" y="4488563"/>
                      </a:cubicBezTo>
                      <a:lnTo>
                        <a:pt x="2182474" y="4488563"/>
                      </a:lnTo>
                      <a:cubicBezTo>
                        <a:pt x="2183732" y="4488563"/>
                        <a:pt x="2184990" y="4488563"/>
                        <a:pt x="2186248" y="4488383"/>
                      </a:cubicBezTo>
                      <a:lnTo>
                        <a:pt x="2186248" y="4488383"/>
                      </a:lnTo>
                      <a:cubicBezTo>
                        <a:pt x="2190201" y="4487844"/>
                        <a:pt x="2193794" y="4487485"/>
                        <a:pt x="2197208" y="4487485"/>
                      </a:cubicBezTo>
                      <a:lnTo>
                        <a:pt x="2197208" y="4487485"/>
                      </a:lnTo>
                      <a:cubicBezTo>
                        <a:pt x="2202957" y="4487485"/>
                        <a:pt x="2208168" y="4488383"/>
                        <a:pt x="2213378" y="4491618"/>
                      </a:cubicBezTo>
                      <a:lnTo>
                        <a:pt x="2213378" y="4491618"/>
                      </a:lnTo>
                      <a:cubicBezTo>
                        <a:pt x="2214097" y="4492336"/>
                        <a:pt x="2214636" y="4492336"/>
                        <a:pt x="2214995" y="4492516"/>
                      </a:cubicBezTo>
                      <a:lnTo>
                        <a:pt x="2214995" y="4492516"/>
                      </a:lnTo>
                      <a:cubicBezTo>
                        <a:pt x="2216433" y="4492516"/>
                        <a:pt x="2220745" y="4487844"/>
                        <a:pt x="2220745" y="4480118"/>
                      </a:cubicBezTo>
                      <a:lnTo>
                        <a:pt x="2220745" y="4480118"/>
                      </a:lnTo>
                      <a:lnTo>
                        <a:pt x="2220745" y="4480118"/>
                      </a:lnTo>
                      <a:lnTo>
                        <a:pt x="2220745" y="4480118"/>
                      </a:lnTo>
                      <a:cubicBezTo>
                        <a:pt x="2220745" y="4479939"/>
                        <a:pt x="2220745" y="4479939"/>
                        <a:pt x="2220745" y="4479759"/>
                      </a:cubicBezTo>
                      <a:lnTo>
                        <a:pt x="2220745" y="4479759"/>
                      </a:lnTo>
                      <a:lnTo>
                        <a:pt x="2220745" y="4479759"/>
                      </a:lnTo>
                      <a:cubicBezTo>
                        <a:pt x="2222182" y="4468440"/>
                        <a:pt x="2227572" y="4460175"/>
                        <a:pt x="2230088" y="4453887"/>
                      </a:cubicBezTo>
                      <a:lnTo>
                        <a:pt x="2230088" y="4453887"/>
                      </a:lnTo>
                      <a:cubicBezTo>
                        <a:pt x="2233142" y="4446340"/>
                        <a:pt x="2241946" y="4434841"/>
                        <a:pt x="2246797" y="4431428"/>
                      </a:cubicBezTo>
                      <a:lnTo>
                        <a:pt x="2246797" y="4431428"/>
                      </a:lnTo>
                      <a:cubicBezTo>
                        <a:pt x="2250930" y="4428733"/>
                        <a:pt x="2269076" y="4416694"/>
                        <a:pt x="2279857" y="4414898"/>
                      </a:cubicBezTo>
                      <a:lnTo>
                        <a:pt x="2279857" y="4414898"/>
                      </a:lnTo>
                      <a:cubicBezTo>
                        <a:pt x="2288301" y="4415436"/>
                        <a:pt x="2304472" y="4400704"/>
                        <a:pt x="2306448" y="4392439"/>
                      </a:cubicBezTo>
                      <a:lnTo>
                        <a:pt x="2306448" y="4392439"/>
                      </a:lnTo>
                      <a:cubicBezTo>
                        <a:pt x="2312018" y="4382557"/>
                        <a:pt x="2340226" y="4370159"/>
                        <a:pt x="2354600" y="4366925"/>
                      </a:cubicBezTo>
                      <a:lnTo>
                        <a:pt x="2354600" y="4366925"/>
                      </a:lnTo>
                      <a:cubicBezTo>
                        <a:pt x="2365920" y="4365847"/>
                        <a:pt x="2368076" y="4355606"/>
                        <a:pt x="2374005" y="4348958"/>
                      </a:cubicBezTo>
                      <a:lnTo>
                        <a:pt x="2374005" y="4348958"/>
                      </a:lnTo>
                      <a:cubicBezTo>
                        <a:pt x="2378317" y="4344646"/>
                        <a:pt x="2382629" y="4340334"/>
                        <a:pt x="2382270" y="4338178"/>
                      </a:cubicBezTo>
                      <a:lnTo>
                        <a:pt x="2382270" y="4338178"/>
                      </a:lnTo>
                      <a:cubicBezTo>
                        <a:pt x="2382270" y="4337639"/>
                        <a:pt x="2382090" y="4337100"/>
                        <a:pt x="2381192" y="4335662"/>
                      </a:cubicBezTo>
                      <a:lnTo>
                        <a:pt x="2381192" y="4335662"/>
                      </a:lnTo>
                      <a:cubicBezTo>
                        <a:pt x="2379395" y="4330452"/>
                        <a:pt x="2372028" y="4328116"/>
                        <a:pt x="2367896" y="4313203"/>
                      </a:cubicBezTo>
                      <a:lnTo>
                        <a:pt x="2367896" y="4313203"/>
                      </a:lnTo>
                      <a:cubicBezTo>
                        <a:pt x="2366998" y="4310868"/>
                        <a:pt x="2366459" y="4308532"/>
                        <a:pt x="2366459" y="4306376"/>
                      </a:cubicBezTo>
                      <a:lnTo>
                        <a:pt x="2366459" y="4306376"/>
                      </a:lnTo>
                      <a:cubicBezTo>
                        <a:pt x="2366638" y="4293440"/>
                        <a:pt x="2379035" y="4283557"/>
                        <a:pt x="2386582" y="4274574"/>
                      </a:cubicBezTo>
                      <a:lnTo>
                        <a:pt x="2386582" y="4274574"/>
                      </a:lnTo>
                      <a:cubicBezTo>
                        <a:pt x="2397362" y="4262536"/>
                        <a:pt x="2431859" y="4260380"/>
                        <a:pt x="2440124" y="4256607"/>
                      </a:cubicBezTo>
                      <a:lnTo>
                        <a:pt x="2440124" y="4256607"/>
                      </a:lnTo>
                      <a:cubicBezTo>
                        <a:pt x="2447670" y="4253732"/>
                        <a:pt x="2462763" y="4229656"/>
                        <a:pt x="2469231" y="4217618"/>
                      </a:cubicBezTo>
                      <a:lnTo>
                        <a:pt x="2469231" y="4217618"/>
                      </a:lnTo>
                      <a:cubicBezTo>
                        <a:pt x="2477496" y="4205041"/>
                        <a:pt x="2487378" y="4200549"/>
                        <a:pt x="2496541" y="4196596"/>
                      </a:cubicBezTo>
                      <a:lnTo>
                        <a:pt x="2496541" y="4196596"/>
                      </a:lnTo>
                      <a:cubicBezTo>
                        <a:pt x="2501213" y="4194440"/>
                        <a:pt x="2501033" y="4193901"/>
                        <a:pt x="2500853" y="4193901"/>
                      </a:cubicBezTo>
                      <a:lnTo>
                        <a:pt x="2500853" y="4193901"/>
                      </a:lnTo>
                      <a:cubicBezTo>
                        <a:pt x="2501033" y="4193542"/>
                        <a:pt x="2499775" y="4191206"/>
                        <a:pt x="2499057" y="4187792"/>
                      </a:cubicBezTo>
                      <a:lnTo>
                        <a:pt x="2499057" y="4187792"/>
                      </a:lnTo>
                      <a:cubicBezTo>
                        <a:pt x="2498518" y="4186355"/>
                        <a:pt x="2498338" y="4185097"/>
                        <a:pt x="2498338" y="4183840"/>
                      </a:cubicBezTo>
                      <a:lnTo>
                        <a:pt x="2498338" y="4183840"/>
                      </a:lnTo>
                      <a:cubicBezTo>
                        <a:pt x="2498338" y="4179887"/>
                        <a:pt x="2501392" y="4177192"/>
                        <a:pt x="2504626" y="4177012"/>
                      </a:cubicBezTo>
                      <a:lnTo>
                        <a:pt x="2504626" y="4177012"/>
                      </a:lnTo>
                      <a:cubicBezTo>
                        <a:pt x="2507321" y="4177012"/>
                        <a:pt x="2510196" y="4178629"/>
                        <a:pt x="2511454" y="4181324"/>
                      </a:cubicBezTo>
                      <a:lnTo>
                        <a:pt x="2511454" y="4181324"/>
                      </a:lnTo>
                      <a:cubicBezTo>
                        <a:pt x="2512891" y="4183301"/>
                        <a:pt x="2513789" y="4184019"/>
                        <a:pt x="2517922" y="4184199"/>
                      </a:cubicBezTo>
                      <a:lnTo>
                        <a:pt x="2517922" y="4184199"/>
                      </a:lnTo>
                      <a:cubicBezTo>
                        <a:pt x="2520078" y="4184199"/>
                        <a:pt x="2523312" y="4183840"/>
                        <a:pt x="2526906" y="4182941"/>
                      </a:cubicBezTo>
                      <a:lnTo>
                        <a:pt x="2526906" y="4182941"/>
                      </a:lnTo>
                      <a:cubicBezTo>
                        <a:pt x="2533913" y="4180067"/>
                        <a:pt x="2534631" y="4178809"/>
                        <a:pt x="2534631" y="4177551"/>
                      </a:cubicBezTo>
                      <a:lnTo>
                        <a:pt x="2534631" y="4177551"/>
                      </a:lnTo>
                      <a:cubicBezTo>
                        <a:pt x="2534631" y="4176653"/>
                        <a:pt x="2534272" y="4175215"/>
                        <a:pt x="2533194" y="4172520"/>
                      </a:cubicBezTo>
                      <a:lnTo>
                        <a:pt x="2533194" y="4172520"/>
                      </a:lnTo>
                      <a:cubicBezTo>
                        <a:pt x="2532295" y="4169106"/>
                        <a:pt x="2531756" y="4169286"/>
                        <a:pt x="2531217" y="4169106"/>
                      </a:cubicBezTo>
                      <a:lnTo>
                        <a:pt x="2531217" y="4169106"/>
                      </a:lnTo>
                      <a:cubicBezTo>
                        <a:pt x="2530499" y="4169106"/>
                        <a:pt x="2528882" y="4169645"/>
                        <a:pt x="2526726" y="4171442"/>
                      </a:cubicBezTo>
                      <a:lnTo>
                        <a:pt x="2526726" y="4171442"/>
                      </a:lnTo>
                      <a:cubicBezTo>
                        <a:pt x="2525109" y="4172700"/>
                        <a:pt x="2523312" y="4173418"/>
                        <a:pt x="2521516" y="4173418"/>
                      </a:cubicBezTo>
                      <a:lnTo>
                        <a:pt x="2521516" y="4173418"/>
                      </a:lnTo>
                      <a:cubicBezTo>
                        <a:pt x="2516485" y="4173239"/>
                        <a:pt x="2514508" y="4168208"/>
                        <a:pt x="2514508" y="4162638"/>
                      </a:cubicBezTo>
                      <a:lnTo>
                        <a:pt x="2514508" y="4162638"/>
                      </a:lnTo>
                      <a:cubicBezTo>
                        <a:pt x="2514508" y="4161381"/>
                        <a:pt x="2514688" y="4159943"/>
                        <a:pt x="2514867" y="4158506"/>
                      </a:cubicBezTo>
                      <a:lnTo>
                        <a:pt x="2514867" y="4158506"/>
                      </a:lnTo>
                      <a:cubicBezTo>
                        <a:pt x="2516305" y="4148444"/>
                        <a:pt x="2524211" y="4128680"/>
                        <a:pt x="2526726" y="4120954"/>
                      </a:cubicBezTo>
                      <a:lnTo>
                        <a:pt x="2526726" y="4120954"/>
                      </a:lnTo>
                      <a:cubicBezTo>
                        <a:pt x="2527445" y="4117541"/>
                        <a:pt x="2531038" y="4115924"/>
                        <a:pt x="2533913" y="4116104"/>
                      </a:cubicBezTo>
                      <a:lnTo>
                        <a:pt x="2533913" y="4116104"/>
                      </a:lnTo>
                      <a:cubicBezTo>
                        <a:pt x="2543615" y="4116283"/>
                        <a:pt x="2560324" y="4125626"/>
                        <a:pt x="2573620" y="4125626"/>
                      </a:cubicBezTo>
                      <a:lnTo>
                        <a:pt x="2573620" y="4125626"/>
                      </a:lnTo>
                      <a:cubicBezTo>
                        <a:pt x="2573979" y="4125626"/>
                        <a:pt x="2573979" y="4125626"/>
                        <a:pt x="2574159" y="4125626"/>
                      </a:cubicBezTo>
                      <a:lnTo>
                        <a:pt x="2574159" y="4125626"/>
                      </a:lnTo>
                      <a:cubicBezTo>
                        <a:pt x="2583323" y="4125626"/>
                        <a:pt x="2588893" y="4127243"/>
                        <a:pt x="2591408" y="4127063"/>
                      </a:cubicBezTo>
                      <a:lnTo>
                        <a:pt x="2591408" y="4127063"/>
                      </a:lnTo>
                      <a:cubicBezTo>
                        <a:pt x="2593564" y="4126883"/>
                        <a:pt x="2593384" y="4127243"/>
                        <a:pt x="2595540" y="4122751"/>
                      </a:cubicBezTo>
                      <a:lnTo>
                        <a:pt x="2595540" y="4122751"/>
                      </a:lnTo>
                      <a:cubicBezTo>
                        <a:pt x="2600571" y="4115025"/>
                        <a:pt x="2603266" y="4107120"/>
                        <a:pt x="2609914" y="4096160"/>
                      </a:cubicBezTo>
                      <a:lnTo>
                        <a:pt x="2609914" y="4096160"/>
                      </a:lnTo>
                      <a:cubicBezTo>
                        <a:pt x="2617460" y="4084661"/>
                        <a:pt x="2616023" y="4081067"/>
                        <a:pt x="2621413" y="4068850"/>
                      </a:cubicBezTo>
                      <a:lnTo>
                        <a:pt x="2621413" y="4068850"/>
                      </a:lnTo>
                      <a:cubicBezTo>
                        <a:pt x="2623389" y="4062381"/>
                        <a:pt x="2626623" y="4058428"/>
                        <a:pt x="2631475" y="4058608"/>
                      </a:cubicBezTo>
                      <a:lnTo>
                        <a:pt x="2631475" y="4058608"/>
                      </a:lnTo>
                      <a:cubicBezTo>
                        <a:pt x="2635427" y="4058608"/>
                        <a:pt x="2639021" y="4060944"/>
                        <a:pt x="2643512" y="4063459"/>
                      </a:cubicBezTo>
                      <a:lnTo>
                        <a:pt x="2643512" y="4063459"/>
                      </a:lnTo>
                      <a:cubicBezTo>
                        <a:pt x="2647465" y="4065436"/>
                        <a:pt x="2653215" y="4065975"/>
                        <a:pt x="2659863" y="4065975"/>
                      </a:cubicBezTo>
                      <a:lnTo>
                        <a:pt x="2659863" y="4065975"/>
                      </a:lnTo>
                      <a:cubicBezTo>
                        <a:pt x="2664354" y="4065975"/>
                        <a:pt x="2669206" y="4065795"/>
                        <a:pt x="2674416" y="4065795"/>
                      </a:cubicBezTo>
                      <a:lnTo>
                        <a:pt x="2674416" y="4065795"/>
                      </a:lnTo>
                      <a:cubicBezTo>
                        <a:pt x="2675315" y="4065975"/>
                        <a:pt x="2676572" y="4065975"/>
                        <a:pt x="2678189" y="4065975"/>
                      </a:cubicBezTo>
                      <a:lnTo>
                        <a:pt x="2678189" y="4065975"/>
                      </a:lnTo>
                      <a:cubicBezTo>
                        <a:pt x="2691305" y="4065975"/>
                        <a:pt x="2721311" y="4061123"/>
                        <a:pt x="2732450" y="4056452"/>
                      </a:cubicBezTo>
                      <a:lnTo>
                        <a:pt x="2732450" y="4056452"/>
                      </a:lnTo>
                      <a:cubicBezTo>
                        <a:pt x="2744848" y="4051601"/>
                        <a:pt x="2783297" y="4024471"/>
                        <a:pt x="2791562" y="4009738"/>
                      </a:cubicBezTo>
                      <a:lnTo>
                        <a:pt x="2791562" y="4009738"/>
                      </a:lnTo>
                      <a:cubicBezTo>
                        <a:pt x="2797491" y="3998418"/>
                        <a:pt x="2800007" y="3993387"/>
                        <a:pt x="2799827" y="3990153"/>
                      </a:cubicBezTo>
                      <a:lnTo>
                        <a:pt x="2799827" y="3990153"/>
                      </a:lnTo>
                      <a:cubicBezTo>
                        <a:pt x="2799827" y="3988357"/>
                        <a:pt x="2799288" y="3986740"/>
                        <a:pt x="2797850" y="3984045"/>
                      </a:cubicBezTo>
                      <a:lnTo>
                        <a:pt x="2797850" y="3984045"/>
                      </a:lnTo>
                      <a:cubicBezTo>
                        <a:pt x="2795694" y="3979014"/>
                        <a:pt x="2793898" y="3974701"/>
                        <a:pt x="2793718" y="3969850"/>
                      </a:cubicBezTo>
                      <a:lnTo>
                        <a:pt x="2793718" y="3969850"/>
                      </a:lnTo>
                      <a:cubicBezTo>
                        <a:pt x="2793718" y="3965538"/>
                        <a:pt x="2795515" y="3961226"/>
                        <a:pt x="2799288" y="3957633"/>
                      </a:cubicBezTo>
                      <a:lnTo>
                        <a:pt x="2799288" y="3957633"/>
                      </a:lnTo>
                      <a:cubicBezTo>
                        <a:pt x="2804319" y="3950446"/>
                        <a:pt x="2806475" y="3948110"/>
                        <a:pt x="2806295" y="3945595"/>
                      </a:cubicBezTo>
                      <a:lnTo>
                        <a:pt x="2806295" y="3945595"/>
                      </a:lnTo>
                      <a:cubicBezTo>
                        <a:pt x="2806295" y="3944517"/>
                        <a:pt x="2806116" y="3943259"/>
                        <a:pt x="2805397" y="3940923"/>
                      </a:cubicBezTo>
                      <a:lnTo>
                        <a:pt x="2805397" y="3940923"/>
                      </a:lnTo>
                      <a:cubicBezTo>
                        <a:pt x="2803960" y="3932658"/>
                        <a:pt x="2803960" y="3923315"/>
                        <a:pt x="2802702" y="3908582"/>
                      </a:cubicBezTo>
                      <a:lnTo>
                        <a:pt x="2802702" y="3908582"/>
                      </a:lnTo>
                      <a:cubicBezTo>
                        <a:pt x="2802702" y="3901395"/>
                        <a:pt x="2801624" y="3898521"/>
                        <a:pt x="2801624" y="3895107"/>
                      </a:cubicBezTo>
                      <a:lnTo>
                        <a:pt x="2801624" y="3895107"/>
                      </a:lnTo>
                      <a:cubicBezTo>
                        <a:pt x="2801624" y="3891514"/>
                        <a:pt x="2803241" y="3888818"/>
                        <a:pt x="2807194" y="3884147"/>
                      </a:cubicBezTo>
                      <a:lnTo>
                        <a:pt x="2807194" y="3884147"/>
                      </a:lnTo>
                      <a:cubicBezTo>
                        <a:pt x="2810608" y="3880374"/>
                        <a:pt x="2812045" y="3878577"/>
                        <a:pt x="2815279" y="3878218"/>
                      </a:cubicBezTo>
                      <a:lnTo>
                        <a:pt x="2815279" y="3878218"/>
                      </a:lnTo>
                      <a:cubicBezTo>
                        <a:pt x="2819052" y="3878757"/>
                        <a:pt x="2819231" y="3882170"/>
                        <a:pt x="2819231" y="3883967"/>
                      </a:cubicBezTo>
                      <a:lnTo>
                        <a:pt x="2819231" y="3883967"/>
                      </a:lnTo>
                      <a:cubicBezTo>
                        <a:pt x="2819231" y="3886482"/>
                        <a:pt x="2818692" y="3889537"/>
                        <a:pt x="2818333" y="3892771"/>
                      </a:cubicBezTo>
                      <a:lnTo>
                        <a:pt x="2818333" y="3892771"/>
                      </a:lnTo>
                      <a:lnTo>
                        <a:pt x="2818333" y="3893131"/>
                      </a:lnTo>
                      <a:cubicBezTo>
                        <a:pt x="2818333" y="3896365"/>
                        <a:pt x="2817974" y="3898521"/>
                        <a:pt x="2817974" y="3900138"/>
                      </a:cubicBezTo>
                      <a:lnTo>
                        <a:pt x="2817974" y="3900138"/>
                      </a:lnTo>
                      <a:cubicBezTo>
                        <a:pt x="2818153" y="3902833"/>
                        <a:pt x="2818333" y="3903911"/>
                        <a:pt x="2823903" y="3908941"/>
                      </a:cubicBezTo>
                      <a:lnTo>
                        <a:pt x="2823903" y="3908941"/>
                      </a:lnTo>
                      <a:cubicBezTo>
                        <a:pt x="2833426" y="3915769"/>
                        <a:pt x="2845104" y="3927448"/>
                        <a:pt x="2858939" y="3932479"/>
                      </a:cubicBezTo>
                      <a:lnTo>
                        <a:pt x="2858939" y="3932479"/>
                      </a:lnTo>
                      <a:cubicBezTo>
                        <a:pt x="2863071" y="3934096"/>
                        <a:pt x="2867923" y="3935174"/>
                        <a:pt x="2873133" y="3935174"/>
                      </a:cubicBezTo>
                      <a:lnTo>
                        <a:pt x="2873133" y="3935174"/>
                      </a:lnTo>
                      <a:cubicBezTo>
                        <a:pt x="2883195" y="3935174"/>
                        <a:pt x="2893616" y="3931580"/>
                        <a:pt x="2900803" y="3922597"/>
                      </a:cubicBezTo>
                      <a:lnTo>
                        <a:pt x="2900803" y="3922597"/>
                      </a:lnTo>
                      <a:cubicBezTo>
                        <a:pt x="2912302" y="3906965"/>
                        <a:pt x="2945361" y="3894927"/>
                        <a:pt x="2953446" y="3885225"/>
                      </a:cubicBezTo>
                      <a:lnTo>
                        <a:pt x="2953446" y="3885225"/>
                      </a:lnTo>
                      <a:cubicBezTo>
                        <a:pt x="2960993" y="3874984"/>
                        <a:pt x="2975546" y="3845697"/>
                        <a:pt x="2980757" y="3835096"/>
                      </a:cubicBezTo>
                      <a:lnTo>
                        <a:pt x="2980757" y="3835096"/>
                      </a:lnTo>
                      <a:cubicBezTo>
                        <a:pt x="2986506" y="3823418"/>
                        <a:pt x="2994052" y="3823058"/>
                        <a:pt x="3003934" y="3815512"/>
                      </a:cubicBezTo>
                      <a:lnTo>
                        <a:pt x="3003934" y="3815512"/>
                      </a:lnTo>
                      <a:cubicBezTo>
                        <a:pt x="3012918" y="3810302"/>
                        <a:pt x="3014535" y="3790178"/>
                        <a:pt x="3028729" y="3779578"/>
                      </a:cubicBezTo>
                      <a:lnTo>
                        <a:pt x="3028729" y="3779578"/>
                      </a:lnTo>
                      <a:cubicBezTo>
                        <a:pt x="3034838" y="3775445"/>
                        <a:pt x="3040048" y="3773109"/>
                        <a:pt x="3044360" y="3773109"/>
                      </a:cubicBezTo>
                      <a:lnTo>
                        <a:pt x="3044360" y="3773109"/>
                      </a:lnTo>
                      <a:cubicBezTo>
                        <a:pt x="3048134" y="3773109"/>
                        <a:pt x="3051368" y="3776164"/>
                        <a:pt x="3051368" y="3780117"/>
                      </a:cubicBezTo>
                      <a:lnTo>
                        <a:pt x="3051368" y="3780117"/>
                      </a:lnTo>
                      <a:cubicBezTo>
                        <a:pt x="3051368" y="3780656"/>
                        <a:pt x="3051368" y="3781375"/>
                        <a:pt x="3051188" y="3782093"/>
                      </a:cubicBezTo>
                      <a:lnTo>
                        <a:pt x="3051188" y="3782093"/>
                      </a:lnTo>
                      <a:cubicBezTo>
                        <a:pt x="3049391" y="3791616"/>
                        <a:pt x="3037533" y="3804552"/>
                        <a:pt x="3029628" y="3813895"/>
                      </a:cubicBezTo>
                      <a:lnTo>
                        <a:pt x="3029628" y="3813895"/>
                      </a:lnTo>
                      <a:cubicBezTo>
                        <a:pt x="3023519" y="3821262"/>
                        <a:pt x="3008426" y="3830964"/>
                        <a:pt x="2999083" y="3836893"/>
                      </a:cubicBezTo>
                      <a:lnTo>
                        <a:pt x="2999083" y="3836893"/>
                      </a:lnTo>
                      <a:cubicBezTo>
                        <a:pt x="2999622" y="3836713"/>
                        <a:pt x="3000161" y="3836534"/>
                        <a:pt x="3000700" y="3836354"/>
                      </a:cubicBezTo>
                      <a:lnTo>
                        <a:pt x="3000700" y="3836354"/>
                      </a:lnTo>
                      <a:cubicBezTo>
                        <a:pt x="3013637" y="3832401"/>
                        <a:pt x="3017050" y="3829886"/>
                        <a:pt x="3030346" y="3821980"/>
                      </a:cubicBezTo>
                      <a:lnTo>
                        <a:pt x="3030346" y="3821980"/>
                      </a:lnTo>
                      <a:cubicBezTo>
                        <a:pt x="3044001" y="3813176"/>
                        <a:pt x="3051727" y="3796467"/>
                        <a:pt x="3058375" y="3784250"/>
                      </a:cubicBezTo>
                      <a:lnTo>
                        <a:pt x="3058375" y="3784250"/>
                      </a:lnTo>
                      <a:cubicBezTo>
                        <a:pt x="3065023" y="3773469"/>
                        <a:pt x="3076702" y="3754963"/>
                        <a:pt x="3087841" y="3743643"/>
                      </a:cubicBezTo>
                      <a:lnTo>
                        <a:pt x="3087841" y="3743643"/>
                      </a:lnTo>
                      <a:cubicBezTo>
                        <a:pt x="3099340" y="3734660"/>
                        <a:pt x="3120362" y="3713099"/>
                        <a:pt x="3128087" y="3700343"/>
                      </a:cubicBezTo>
                      <a:lnTo>
                        <a:pt x="3128087" y="3700343"/>
                      </a:lnTo>
                      <a:cubicBezTo>
                        <a:pt x="3137610" y="3686687"/>
                        <a:pt x="3143540" y="3681836"/>
                        <a:pt x="3146055" y="3669259"/>
                      </a:cubicBezTo>
                      <a:lnTo>
                        <a:pt x="3146055" y="3669259"/>
                      </a:lnTo>
                      <a:cubicBezTo>
                        <a:pt x="3148750" y="3655784"/>
                        <a:pt x="3151445" y="3650035"/>
                        <a:pt x="3157015" y="3639074"/>
                      </a:cubicBezTo>
                      <a:lnTo>
                        <a:pt x="3157015" y="3639074"/>
                      </a:lnTo>
                      <a:cubicBezTo>
                        <a:pt x="3163304" y="3630271"/>
                        <a:pt x="3171209" y="3610327"/>
                        <a:pt x="3174982" y="3598468"/>
                      </a:cubicBezTo>
                      <a:lnTo>
                        <a:pt x="3174982" y="3598468"/>
                      </a:lnTo>
                      <a:cubicBezTo>
                        <a:pt x="3179474" y="3586431"/>
                        <a:pt x="3185763" y="3589844"/>
                        <a:pt x="3196183" y="3584993"/>
                      </a:cubicBezTo>
                      <a:lnTo>
                        <a:pt x="3196183" y="3584993"/>
                      </a:lnTo>
                      <a:cubicBezTo>
                        <a:pt x="3208221" y="3580322"/>
                        <a:pt x="3218822" y="3564331"/>
                        <a:pt x="3233914" y="3553191"/>
                      </a:cubicBezTo>
                      <a:lnTo>
                        <a:pt x="3233914" y="3553191"/>
                      </a:lnTo>
                      <a:cubicBezTo>
                        <a:pt x="3249726" y="3543848"/>
                        <a:pt x="3285480" y="3526240"/>
                        <a:pt x="3293027" y="3521210"/>
                      </a:cubicBezTo>
                      <a:lnTo>
                        <a:pt x="3293027" y="3521210"/>
                      </a:lnTo>
                      <a:cubicBezTo>
                        <a:pt x="3300213" y="3516359"/>
                        <a:pt x="3301471" y="3511328"/>
                        <a:pt x="3310095" y="3503961"/>
                      </a:cubicBezTo>
                      <a:lnTo>
                        <a:pt x="3310095" y="3503961"/>
                      </a:lnTo>
                      <a:cubicBezTo>
                        <a:pt x="3312970" y="3501805"/>
                        <a:pt x="3315845" y="3501086"/>
                        <a:pt x="3318181" y="3501086"/>
                      </a:cubicBezTo>
                      <a:lnTo>
                        <a:pt x="3318181" y="3501086"/>
                      </a:lnTo>
                      <a:cubicBezTo>
                        <a:pt x="3322852" y="3501086"/>
                        <a:pt x="3325188" y="3504141"/>
                        <a:pt x="3325367" y="3504320"/>
                      </a:cubicBezTo>
                      <a:lnTo>
                        <a:pt x="3325367" y="3504320"/>
                      </a:lnTo>
                      <a:cubicBezTo>
                        <a:pt x="3325367" y="3504320"/>
                        <a:pt x="3326086" y="3505219"/>
                        <a:pt x="3327523" y="3506117"/>
                      </a:cubicBezTo>
                      <a:lnTo>
                        <a:pt x="3327523" y="3506117"/>
                      </a:lnTo>
                      <a:cubicBezTo>
                        <a:pt x="3328781" y="3507015"/>
                        <a:pt x="3330757" y="3507914"/>
                        <a:pt x="3332913" y="3507914"/>
                      </a:cubicBezTo>
                      <a:lnTo>
                        <a:pt x="3332913" y="3507914"/>
                      </a:lnTo>
                      <a:cubicBezTo>
                        <a:pt x="3334351" y="3507914"/>
                        <a:pt x="3336148" y="3507554"/>
                        <a:pt x="3337765" y="3506656"/>
                      </a:cubicBezTo>
                      <a:lnTo>
                        <a:pt x="3337765" y="3506656"/>
                      </a:lnTo>
                      <a:cubicBezTo>
                        <a:pt x="3341179" y="3504141"/>
                        <a:pt x="3344772" y="3503242"/>
                        <a:pt x="3348185" y="3503242"/>
                      </a:cubicBezTo>
                      <a:lnTo>
                        <a:pt x="3348185" y="3503242"/>
                      </a:lnTo>
                      <a:cubicBezTo>
                        <a:pt x="3355193" y="3503242"/>
                        <a:pt x="3361302" y="3506836"/>
                        <a:pt x="3366512" y="3507734"/>
                      </a:cubicBezTo>
                      <a:lnTo>
                        <a:pt x="3366512" y="3507734"/>
                      </a:lnTo>
                      <a:cubicBezTo>
                        <a:pt x="3367231" y="3508093"/>
                        <a:pt x="3367770" y="3508093"/>
                        <a:pt x="3368129" y="3508093"/>
                      </a:cubicBezTo>
                      <a:lnTo>
                        <a:pt x="3368129" y="3508093"/>
                      </a:lnTo>
                      <a:cubicBezTo>
                        <a:pt x="3368848" y="3508093"/>
                        <a:pt x="3369207" y="3507914"/>
                        <a:pt x="3370285" y="3505578"/>
                      </a:cubicBezTo>
                      <a:lnTo>
                        <a:pt x="3370285" y="3505578"/>
                      </a:lnTo>
                      <a:cubicBezTo>
                        <a:pt x="3371183" y="3503242"/>
                        <a:pt x="3371722" y="3499649"/>
                        <a:pt x="3372261" y="3494798"/>
                      </a:cubicBezTo>
                      <a:lnTo>
                        <a:pt x="3372261" y="3494798"/>
                      </a:lnTo>
                      <a:cubicBezTo>
                        <a:pt x="3376574" y="3481322"/>
                        <a:pt x="3399212" y="3481143"/>
                        <a:pt x="3408196" y="3469824"/>
                      </a:cubicBezTo>
                      <a:lnTo>
                        <a:pt x="3408196" y="3469824"/>
                      </a:lnTo>
                      <a:cubicBezTo>
                        <a:pt x="3411250" y="3465691"/>
                        <a:pt x="3411610" y="3463535"/>
                        <a:pt x="3411610" y="3461379"/>
                      </a:cubicBezTo>
                      <a:lnTo>
                        <a:pt x="3411610" y="3461379"/>
                      </a:lnTo>
                      <a:cubicBezTo>
                        <a:pt x="3411610" y="3459941"/>
                        <a:pt x="3411250" y="3458145"/>
                        <a:pt x="3411250" y="3455989"/>
                      </a:cubicBezTo>
                      <a:lnTo>
                        <a:pt x="3411250" y="3455989"/>
                      </a:lnTo>
                      <a:cubicBezTo>
                        <a:pt x="3411250" y="3452934"/>
                        <a:pt x="3412328" y="3449161"/>
                        <a:pt x="3415922" y="3444490"/>
                      </a:cubicBezTo>
                      <a:lnTo>
                        <a:pt x="3415922" y="3444490"/>
                      </a:lnTo>
                      <a:cubicBezTo>
                        <a:pt x="3424726" y="3433350"/>
                        <a:pt x="3423648" y="3428319"/>
                        <a:pt x="3432452" y="3425085"/>
                      </a:cubicBezTo>
                      <a:lnTo>
                        <a:pt x="3432452" y="3425085"/>
                      </a:lnTo>
                      <a:cubicBezTo>
                        <a:pt x="3441435" y="3420414"/>
                        <a:pt x="3441435" y="3423109"/>
                        <a:pt x="3442873" y="3417180"/>
                      </a:cubicBezTo>
                      <a:lnTo>
                        <a:pt x="3442873" y="3417180"/>
                      </a:lnTo>
                      <a:cubicBezTo>
                        <a:pt x="3442693" y="3416641"/>
                        <a:pt x="3442873" y="3416281"/>
                        <a:pt x="3442873" y="3416281"/>
                      </a:cubicBezTo>
                      <a:lnTo>
                        <a:pt x="3442873" y="3416281"/>
                      </a:lnTo>
                      <a:cubicBezTo>
                        <a:pt x="3442693" y="3406938"/>
                        <a:pt x="3444849" y="3403884"/>
                        <a:pt x="3452395" y="3394002"/>
                      </a:cubicBezTo>
                      <a:lnTo>
                        <a:pt x="3452395" y="3394002"/>
                      </a:lnTo>
                      <a:cubicBezTo>
                        <a:pt x="3460660" y="3381604"/>
                        <a:pt x="3472519" y="3372082"/>
                        <a:pt x="3478807" y="3363098"/>
                      </a:cubicBezTo>
                      <a:lnTo>
                        <a:pt x="3478807" y="3363098"/>
                      </a:lnTo>
                      <a:cubicBezTo>
                        <a:pt x="3485814" y="3355013"/>
                        <a:pt x="3492642" y="3322852"/>
                        <a:pt x="3496595" y="3309556"/>
                      </a:cubicBezTo>
                      <a:lnTo>
                        <a:pt x="3496595" y="3309556"/>
                      </a:lnTo>
                      <a:cubicBezTo>
                        <a:pt x="3500368" y="3294823"/>
                        <a:pt x="3504141" y="3293206"/>
                        <a:pt x="3509172" y="3288535"/>
                      </a:cubicBezTo>
                      <a:lnTo>
                        <a:pt x="3509172" y="3288535"/>
                      </a:lnTo>
                      <a:cubicBezTo>
                        <a:pt x="3515281" y="3282246"/>
                        <a:pt x="3516359" y="3277575"/>
                        <a:pt x="3520491" y="3266615"/>
                      </a:cubicBezTo>
                      <a:lnTo>
                        <a:pt x="3520491" y="3266615"/>
                      </a:lnTo>
                      <a:cubicBezTo>
                        <a:pt x="3525701" y="3254577"/>
                        <a:pt x="3534865" y="3234633"/>
                        <a:pt x="3541513" y="3221158"/>
                      </a:cubicBezTo>
                      <a:lnTo>
                        <a:pt x="3541513" y="3221158"/>
                      </a:lnTo>
                      <a:cubicBezTo>
                        <a:pt x="3547801" y="3209659"/>
                        <a:pt x="3556964" y="3181630"/>
                        <a:pt x="3560917" y="3163303"/>
                      </a:cubicBezTo>
                      <a:lnTo>
                        <a:pt x="3560917" y="3163303"/>
                      </a:lnTo>
                      <a:cubicBezTo>
                        <a:pt x="3564870" y="3144258"/>
                        <a:pt x="3571697" y="3137071"/>
                        <a:pt x="3575291" y="3125931"/>
                      </a:cubicBezTo>
                      <a:lnTo>
                        <a:pt x="3575291" y="3125931"/>
                      </a:lnTo>
                      <a:cubicBezTo>
                        <a:pt x="3575830" y="3124315"/>
                        <a:pt x="3576010" y="3123057"/>
                        <a:pt x="3576189" y="3122159"/>
                      </a:cubicBezTo>
                      <a:lnTo>
                        <a:pt x="3576189" y="3122159"/>
                      </a:lnTo>
                      <a:cubicBezTo>
                        <a:pt x="3575291" y="3123057"/>
                        <a:pt x="3574033" y="3124315"/>
                        <a:pt x="3572775" y="3125931"/>
                      </a:cubicBezTo>
                      <a:lnTo>
                        <a:pt x="3572775" y="3125931"/>
                      </a:lnTo>
                      <a:cubicBezTo>
                        <a:pt x="3571338" y="3127189"/>
                        <a:pt x="3570260" y="3128267"/>
                        <a:pt x="3568284" y="3128267"/>
                      </a:cubicBezTo>
                      <a:lnTo>
                        <a:pt x="3568284" y="3128267"/>
                      </a:lnTo>
                      <a:cubicBezTo>
                        <a:pt x="3564151" y="3127728"/>
                        <a:pt x="3563972" y="3124315"/>
                        <a:pt x="3563612" y="3121979"/>
                      </a:cubicBezTo>
                      <a:lnTo>
                        <a:pt x="3563612" y="3121979"/>
                      </a:lnTo>
                      <a:cubicBezTo>
                        <a:pt x="3563253" y="3119284"/>
                        <a:pt x="3563253" y="3116049"/>
                        <a:pt x="3563253" y="3112636"/>
                      </a:cubicBezTo>
                      <a:lnTo>
                        <a:pt x="3563253" y="3112636"/>
                      </a:lnTo>
                      <a:cubicBezTo>
                        <a:pt x="3563253" y="3112456"/>
                        <a:pt x="3563253" y="3112277"/>
                        <a:pt x="3563253" y="3112097"/>
                      </a:cubicBezTo>
                      <a:lnTo>
                        <a:pt x="3563253" y="3112097"/>
                      </a:lnTo>
                      <a:cubicBezTo>
                        <a:pt x="3563253" y="3107605"/>
                        <a:pt x="3565229" y="3104191"/>
                        <a:pt x="3568284" y="3104191"/>
                      </a:cubicBezTo>
                      <a:lnTo>
                        <a:pt x="3568284" y="3104191"/>
                      </a:lnTo>
                      <a:cubicBezTo>
                        <a:pt x="3569182" y="3104191"/>
                        <a:pt x="3569901" y="3104371"/>
                        <a:pt x="3570260" y="3104371"/>
                      </a:cubicBezTo>
                      <a:lnTo>
                        <a:pt x="3570260" y="3104371"/>
                      </a:lnTo>
                      <a:cubicBezTo>
                        <a:pt x="3570978" y="3104371"/>
                        <a:pt x="3571158" y="3104371"/>
                        <a:pt x="3571877" y="3103652"/>
                      </a:cubicBezTo>
                      <a:lnTo>
                        <a:pt x="3571877" y="3103652"/>
                      </a:lnTo>
                      <a:cubicBezTo>
                        <a:pt x="3575291" y="3100239"/>
                        <a:pt x="3579064" y="3092872"/>
                        <a:pt x="3581580" y="3077420"/>
                      </a:cubicBezTo>
                      <a:lnTo>
                        <a:pt x="3581580" y="3077420"/>
                      </a:lnTo>
                      <a:cubicBezTo>
                        <a:pt x="3581939" y="3072928"/>
                        <a:pt x="3581939" y="3069874"/>
                        <a:pt x="3581939" y="3067898"/>
                      </a:cubicBezTo>
                      <a:lnTo>
                        <a:pt x="3581939" y="3067898"/>
                      </a:lnTo>
                      <a:cubicBezTo>
                        <a:pt x="3581939" y="3067179"/>
                        <a:pt x="3581939" y="3066640"/>
                        <a:pt x="3581939" y="3066281"/>
                      </a:cubicBezTo>
                      <a:lnTo>
                        <a:pt x="3581939" y="3066281"/>
                      </a:lnTo>
                      <a:cubicBezTo>
                        <a:pt x="3581580" y="3062687"/>
                        <a:pt x="3583556" y="3060172"/>
                        <a:pt x="3586251" y="3058555"/>
                      </a:cubicBezTo>
                      <a:lnTo>
                        <a:pt x="3586251" y="3058555"/>
                      </a:lnTo>
                      <a:cubicBezTo>
                        <a:pt x="3587149" y="3057656"/>
                        <a:pt x="3588227" y="3057297"/>
                        <a:pt x="3589305" y="3057297"/>
                      </a:cubicBezTo>
                      <a:lnTo>
                        <a:pt x="3589305" y="3057297"/>
                      </a:lnTo>
                      <a:cubicBezTo>
                        <a:pt x="3594875" y="3058734"/>
                        <a:pt x="3593797" y="3063585"/>
                        <a:pt x="3594695" y="3068437"/>
                      </a:cubicBezTo>
                      <a:lnTo>
                        <a:pt x="3594695" y="3068437"/>
                      </a:lnTo>
                      <a:cubicBezTo>
                        <a:pt x="3595055" y="3073467"/>
                        <a:pt x="3595234" y="3079576"/>
                        <a:pt x="3595773" y="3083888"/>
                      </a:cubicBezTo>
                      <a:lnTo>
                        <a:pt x="3595773" y="3083888"/>
                      </a:lnTo>
                      <a:cubicBezTo>
                        <a:pt x="3596492" y="3085865"/>
                        <a:pt x="3596672" y="3085865"/>
                        <a:pt x="3596851" y="3085865"/>
                      </a:cubicBezTo>
                      <a:lnTo>
                        <a:pt x="3596851" y="3085865"/>
                      </a:lnTo>
                      <a:cubicBezTo>
                        <a:pt x="3597570" y="3086044"/>
                        <a:pt x="3602781" y="3080834"/>
                        <a:pt x="3604398" y="3075264"/>
                      </a:cubicBezTo>
                      <a:lnTo>
                        <a:pt x="3604398" y="3075264"/>
                      </a:lnTo>
                      <a:cubicBezTo>
                        <a:pt x="3607991" y="3069155"/>
                        <a:pt x="3608171" y="3065023"/>
                        <a:pt x="3614639" y="3051547"/>
                      </a:cubicBezTo>
                      <a:lnTo>
                        <a:pt x="3614639" y="3051547"/>
                      </a:lnTo>
                      <a:cubicBezTo>
                        <a:pt x="3619849" y="3039689"/>
                        <a:pt x="3630271" y="3014355"/>
                        <a:pt x="3635481" y="2999622"/>
                      </a:cubicBezTo>
                      <a:lnTo>
                        <a:pt x="3635481" y="2999622"/>
                      </a:lnTo>
                      <a:cubicBezTo>
                        <a:pt x="3641949" y="2985069"/>
                        <a:pt x="3646621" y="2977343"/>
                        <a:pt x="3661533" y="2969078"/>
                      </a:cubicBezTo>
                      <a:lnTo>
                        <a:pt x="3661533" y="2969078"/>
                      </a:lnTo>
                      <a:cubicBezTo>
                        <a:pt x="3674290" y="2962789"/>
                        <a:pt x="3710764" y="2891100"/>
                        <a:pt x="3712740" y="2877805"/>
                      </a:cubicBezTo>
                      <a:lnTo>
                        <a:pt x="3712740" y="2877805"/>
                      </a:lnTo>
                      <a:cubicBezTo>
                        <a:pt x="3715256" y="2863610"/>
                        <a:pt x="3713818" y="2843308"/>
                        <a:pt x="3723340" y="2826598"/>
                      </a:cubicBezTo>
                      <a:lnTo>
                        <a:pt x="3723340" y="2826598"/>
                      </a:lnTo>
                      <a:cubicBezTo>
                        <a:pt x="3726035" y="2821028"/>
                        <a:pt x="3727113" y="2814381"/>
                        <a:pt x="3727113" y="2807553"/>
                      </a:cubicBezTo>
                      <a:lnTo>
                        <a:pt x="3727113" y="2807553"/>
                      </a:lnTo>
                      <a:cubicBezTo>
                        <a:pt x="3727113" y="2796054"/>
                        <a:pt x="3724239" y="2783657"/>
                        <a:pt x="3721723" y="2773774"/>
                      </a:cubicBezTo>
                      <a:lnTo>
                        <a:pt x="3721723" y="2773774"/>
                      </a:lnTo>
                      <a:cubicBezTo>
                        <a:pt x="3717591" y="2757425"/>
                        <a:pt x="3718849" y="2743769"/>
                        <a:pt x="3717591" y="2734606"/>
                      </a:cubicBezTo>
                      <a:lnTo>
                        <a:pt x="3717591" y="2734606"/>
                      </a:lnTo>
                      <a:cubicBezTo>
                        <a:pt x="3717591" y="2728497"/>
                        <a:pt x="3707170" y="2725084"/>
                        <a:pt x="3695312" y="2725263"/>
                      </a:cubicBezTo>
                      <a:lnTo>
                        <a:pt x="3695312" y="2725263"/>
                      </a:lnTo>
                      <a:lnTo>
                        <a:pt x="3695312" y="2723646"/>
                      </a:lnTo>
                      <a:lnTo>
                        <a:pt x="3695132" y="2725263"/>
                      </a:lnTo>
                      <a:cubicBezTo>
                        <a:pt x="3681297" y="2725084"/>
                        <a:pt x="3675548" y="2713046"/>
                        <a:pt x="3669080" y="2699930"/>
                      </a:cubicBezTo>
                      <a:lnTo>
                        <a:pt x="3669080" y="2699930"/>
                      </a:lnTo>
                      <a:cubicBezTo>
                        <a:pt x="3662791" y="2687173"/>
                        <a:pt x="3642847" y="2663276"/>
                        <a:pt x="3636020" y="2650879"/>
                      </a:cubicBezTo>
                      <a:lnTo>
                        <a:pt x="3636020" y="2650879"/>
                      </a:lnTo>
                      <a:cubicBezTo>
                        <a:pt x="3629193" y="2637583"/>
                        <a:pt x="3627755" y="2634888"/>
                        <a:pt x="3611944" y="2626803"/>
                      </a:cubicBezTo>
                      <a:lnTo>
                        <a:pt x="3611944" y="2626803"/>
                      </a:lnTo>
                      <a:cubicBezTo>
                        <a:pt x="3596851" y="2619257"/>
                        <a:pt x="3592180" y="2623210"/>
                        <a:pt x="3574213" y="2619077"/>
                      </a:cubicBezTo>
                      <a:lnTo>
                        <a:pt x="3574213" y="2619077"/>
                      </a:lnTo>
                      <a:cubicBezTo>
                        <a:pt x="3555707" y="2615124"/>
                        <a:pt x="3552293" y="2613507"/>
                        <a:pt x="3537919" y="2605602"/>
                      </a:cubicBezTo>
                      <a:lnTo>
                        <a:pt x="3537919" y="2605602"/>
                      </a:lnTo>
                      <a:cubicBezTo>
                        <a:pt x="3534326" y="2603805"/>
                        <a:pt x="3531810" y="2603266"/>
                        <a:pt x="3530193" y="2603266"/>
                      </a:cubicBezTo>
                      <a:lnTo>
                        <a:pt x="3530193" y="2603266"/>
                      </a:lnTo>
                      <a:cubicBezTo>
                        <a:pt x="3524803" y="2602907"/>
                        <a:pt x="3522827" y="2609914"/>
                        <a:pt x="3517437" y="2617101"/>
                      </a:cubicBezTo>
                      <a:lnTo>
                        <a:pt x="3517437" y="2617101"/>
                      </a:lnTo>
                      <a:cubicBezTo>
                        <a:pt x="3514921" y="2619796"/>
                        <a:pt x="3513484" y="2621593"/>
                        <a:pt x="3510609" y="2621772"/>
                      </a:cubicBezTo>
                      <a:lnTo>
                        <a:pt x="3510609" y="2621772"/>
                      </a:lnTo>
                      <a:cubicBezTo>
                        <a:pt x="3506117" y="2621053"/>
                        <a:pt x="3506117" y="2617280"/>
                        <a:pt x="3505578" y="2613867"/>
                      </a:cubicBezTo>
                      <a:lnTo>
                        <a:pt x="3505578" y="2613867"/>
                      </a:lnTo>
                      <a:cubicBezTo>
                        <a:pt x="3505219" y="2610094"/>
                        <a:pt x="3505219" y="2604703"/>
                        <a:pt x="3505039" y="2598055"/>
                      </a:cubicBezTo>
                      <a:lnTo>
                        <a:pt x="3505039" y="2598055"/>
                      </a:lnTo>
                      <a:cubicBezTo>
                        <a:pt x="3504859" y="2579190"/>
                        <a:pt x="3505219" y="2580807"/>
                        <a:pt x="3497313" y="2564816"/>
                      </a:cubicBezTo>
                      <a:lnTo>
                        <a:pt x="3497313" y="2564816"/>
                      </a:lnTo>
                      <a:cubicBezTo>
                        <a:pt x="3489947" y="2551161"/>
                        <a:pt x="3478627" y="2547388"/>
                        <a:pt x="3464972" y="2537686"/>
                      </a:cubicBezTo>
                      <a:lnTo>
                        <a:pt x="3464972" y="2537686"/>
                      </a:lnTo>
                      <a:cubicBezTo>
                        <a:pt x="3451318" y="2526726"/>
                        <a:pt x="3449341" y="2522234"/>
                        <a:pt x="3438381" y="2520976"/>
                      </a:cubicBezTo>
                      <a:lnTo>
                        <a:pt x="3438381" y="2520976"/>
                      </a:lnTo>
                      <a:cubicBezTo>
                        <a:pt x="3437482" y="2520797"/>
                        <a:pt x="3436764" y="2520797"/>
                        <a:pt x="3436045" y="2520797"/>
                      </a:cubicBezTo>
                      <a:lnTo>
                        <a:pt x="3436045" y="2520797"/>
                      </a:lnTo>
                      <a:cubicBezTo>
                        <a:pt x="3429218" y="2520617"/>
                        <a:pt x="3430476" y="2524929"/>
                        <a:pt x="3424007" y="2536967"/>
                      </a:cubicBezTo>
                      <a:lnTo>
                        <a:pt x="3424007" y="2536967"/>
                      </a:lnTo>
                      <a:cubicBezTo>
                        <a:pt x="3417718" y="2549544"/>
                        <a:pt x="3421671" y="2555114"/>
                        <a:pt x="3418976" y="2564097"/>
                      </a:cubicBezTo>
                      <a:lnTo>
                        <a:pt x="3418976" y="2564097"/>
                      </a:lnTo>
                      <a:cubicBezTo>
                        <a:pt x="3417179" y="2569308"/>
                        <a:pt x="3420234" y="2570745"/>
                        <a:pt x="3414844" y="2573620"/>
                      </a:cubicBezTo>
                      <a:lnTo>
                        <a:pt x="3414844" y="2573620"/>
                      </a:lnTo>
                      <a:cubicBezTo>
                        <a:pt x="3410172" y="2571823"/>
                        <a:pt x="3412149" y="2570386"/>
                        <a:pt x="3409993" y="2566972"/>
                      </a:cubicBezTo>
                      <a:lnTo>
                        <a:pt x="3409993" y="2566972"/>
                      </a:lnTo>
                      <a:cubicBezTo>
                        <a:pt x="3409454" y="2565894"/>
                        <a:pt x="3409634" y="2565894"/>
                        <a:pt x="3409454" y="2565894"/>
                      </a:cubicBezTo>
                      <a:lnTo>
                        <a:pt x="3409454" y="2565894"/>
                      </a:lnTo>
                      <a:cubicBezTo>
                        <a:pt x="3409454" y="2565894"/>
                        <a:pt x="3409274" y="2565894"/>
                        <a:pt x="3408915" y="2565894"/>
                      </a:cubicBezTo>
                      <a:lnTo>
                        <a:pt x="3408915" y="2565894"/>
                      </a:lnTo>
                      <a:cubicBezTo>
                        <a:pt x="3406759" y="2565715"/>
                        <a:pt x="3400290" y="2569128"/>
                        <a:pt x="3392205" y="2572901"/>
                      </a:cubicBezTo>
                      <a:lnTo>
                        <a:pt x="3392205" y="2572901"/>
                      </a:lnTo>
                      <a:cubicBezTo>
                        <a:pt x="3381605" y="2577034"/>
                        <a:pt x="3372082" y="2583322"/>
                        <a:pt x="3363817" y="2583502"/>
                      </a:cubicBezTo>
                      <a:lnTo>
                        <a:pt x="3363817" y="2583502"/>
                      </a:lnTo>
                      <a:cubicBezTo>
                        <a:pt x="3361841" y="2583502"/>
                        <a:pt x="3360044" y="2583143"/>
                        <a:pt x="3358427" y="2582244"/>
                      </a:cubicBezTo>
                      <a:lnTo>
                        <a:pt x="3358427" y="2582244"/>
                      </a:lnTo>
                      <a:cubicBezTo>
                        <a:pt x="3356451" y="2581166"/>
                        <a:pt x="3354654" y="2579909"/>
                        <a:pt x="3354474" y="2577393"/>
                      </a:cubicBezTo>
                      <a:lnTo>
                        <a:pt x="3354474" y="2577393"/>
                      </a:lnTo>
                      <a:cubicBezTo>
                        <a:pt x="3356271" y="2570027"/>
                        <a:pt x="3366153" y="2569128"/>
                        <a:pt x="3378371" y="2564277"/>
                      </a:cubicBezTo>
                      <a:lnTo>
                        <a:pt x="3378371" y="2564277"/>
                      </a:lnTo>
                      <a:cubicBezTo>
                        <a:pt x="3392385" y="2559067"/>
                        <a:pt x="3394181" y="2554575"/>
                        <a:pt x="3403525" y="2543795"/>
                      </a:cubicBezTo>
                      <a:lnTo>
                        <a:pt x="3403525" y="2543795"/>
                      </a:lnTo>
                      <a:cubicBezTo>
                        <a:pt x="3408735" y="2537506"/>
                        <a:pt x="3409634" y="2532296"/>
                        <a:pt x="3409813" y="2525289"/>
                      </a:cubicBezTo>
                      <a:lnTo>
                        <a:pt x="3409813" y="2525289"/>
                      </a:lnTo>
                      <a:cubicBezTo>
                        <a:pt x="3409813" y="2521156"/>
                        <a:pt x="3409454" y="2516485"/>
                        <a:pt x="3409454" y="2510735"/>
                      </a:cubicBezTo>
                      <a:lnTo>
                        <a:pt x="3409454" y="2510735"/>
                      </a:lnTo>
                      <a:cubicBezTo>
                        <a:pt x="3409454" y="2510555"/>
                        <a:pt x="3409454" y="2510196"/>
                        <a:pt x="3409454" y="2509837"/>
                      </a:cubicBezTo>
                      <a:lnTo>
                        <a:pt x="3409454" y="2509837"/>
                      </a:lnTo>
                      <a:cubicBezTo>
                        <a:pt x="3409454" y="2505525"/>
                        <a:pt x="3405501" y="2504087"/>
                        <a:pt x="3397416" y="2503908"/>
                      </a:cubicBezTo>
                      <a:lnTo>
                        <a:pt x="3397416" y="2503908"/>
                      </a:lnTo>
                      <a:cubicBezTo>
                        <a:pt x="3393642" y="2503908"/>
                        <a:pt x="3389690" y="2504267"/>
                        <a:pt x="3385737" y="2504626"/>
                      </a:cubicBezTo>
                      <a:lnTo>
                        <a:pt x="3385737" y="2504626"/>
                      </a:lnTo>
                      <a:cubicBezTo>
                        <a:pt x="3381784" y="2504986"/>
                        <a:pt x="3378011" y="2505345"/>
                        <a:pt x="3374777" y="2505345"/>
                      </a:cubicBezTo>
                      <a:lnTo>
                        <a:pt x="3374777" y="2505345"/>
                      </a:lnTo>
                      <a:cubicBezTo>
                        <a:pt x="3374058" y="2505165"/>
                        <a:pt x="3373519" y="2505165"/>
                        <a:pt x="3372800" y="2505165"/>
                      </a:cubicBezTo>
                      <a:lnTo>
                        <a:pt x="3372800" y="2505165"/>
                      </a:lnTo>
                      <a:cubicBezTo>
                        <a:pt x="3367949" y="2505525"/>
                        <a:pt x="3368848" y="2506064"/>
                        <a:pt x="3368309" y="2510196"/>
                      </a:cubicBezTo>
                      <a:lnTo>
                        <a:pt x="3368309" y="2510196"/>
                      </a:lnTo>
                      <a:cubicBezTo>
                        <a:pt x="3368309" y="2512172"/>
                        <a:pt x="3368488" y="2514688"/>
                        <a:pt x="3368668" y="2517383"/>
                      </a:cubicBezTo>
                      <a:lnTo>
                        <a:pt x="3368668" y="2517383"/>
                      </a:lnTo>
                      <a:lnTo>
                        <a:pt x="3368668" y="2521515"/>
                      </a:lnTo>
                      <a:lnTo>
                        <a:pt x="3368129" y="2521336"/>
                      </a:lnTo>
                      <a:cubicBezTo>
                        <a:pt x="3367231" y="2526367"/>
                        <a:pt x="3364356" y="2530499"/>
                        <a:pt x="3358966" y="2530499"/>
                      </a:cubicBezTo>
                      <a:lnTo>
                        <a:pt x="3358966" y="2530499"/>
                      </a:lnTo>
                      <a:cubicBezTo>
                        <a:pt x="3357349" y="2530499"/>
                        <a:pt x="3355372" y="2529960"/>
                        <a:pt x="3353396" y="2529061"/>
                      </a:cubicBezTo>
                      <a:lnTo>
                        <a:pt x="3353396" y="2529061"/>
                      </a:lnTo>
                      <a:cubicBezTo>
                        <a:pt x="3353396" y="2530139"/>
                        <a:pt x="3353576" y="2531757"/>
                        <a:pt x="3353576" y="2533553"/>
                      </a:cubicBezTo>
                      <a:lnTo>
                        <a:pt x="3353576" y="2533553"/>
                      </a:lnTo>
                      <a:cubicBezTo>
                        <a:pt x="3353576" y="2536608"/>
                        <a:pt x="3353216" y="2540381"/>
                        <a:pt x="3350880" y="2543974"/>
                      </a:cubicBezTo>
                      <a:lnTo>
                        <a:pt x="3350880" y="2543974"/>
                      </a:lnTo>
                      <a:cubicBezTo>
                        <a:pt x="3349623" y="2545412"/>
                        <a:pt x="3349802" y="2546490"/>
                        <a:pt x="3346748" y="2547029"/>
                      </a:cubicBezTo>
                      <a:lnTo>
                        <a:pt x="3346748" y="2547029"/>
                      </a:lnTo>
                      <a:cubicBezTo>
                        <a:pt x="3342616" y="2545771"/>
                        <a:pt x="3344053" y="2543795"/>
                        <a:pt x="3343514" y="2542717"/>
                      </a:cubicBezTo>
                      <a:lnTo>
                        <a:pt x="3343514" y="2542717"/>
                      </a:lnTo>
                      <a:cubicBezTo>
                        <a:pt x="3343335" y="2541279"/>
                        <a:pt x="3343335" y="2539662"/>
                        <a:pt x="3343335" y="2538045"/>
                      </a:cubicBezTo>
                      <a:lnTo>
                        <a:pt x="3343335" y="2538045"/>
                      </a:lnTo>
                      <a:cubicBezTo>
                        <a:pt x="3343155" y="2534631"/>
                        <a:pt x="3342257" y="2531038"/>
                        <a:pt x="3340640" y="2529780"/>
                      </a:cubicBezTo>
                      <a:lnTo>
                        <a:pt x="3340640" y="2529780"/>
                      </a:lnTo>
                      <a:cubicBezTo>
                        <a:pt x="3336507" y="2526007"/>
                        <a:pt x="3334890" y="2526007"/>
                        <a:pt x="3334171" y="2522414"/>
                      </a:cubicBezTo>
                      <a:lnTo>
                        <a:pt x="3334171" y="2522414"/>
                      </a:lnTo>
                      <a:cubicBezTo>
                        <a:pt x="3334531" y="2519898"/>
                        <a:pt x="3335249" y="2519898"/>
                        <a:pt x="3335609" y="2518281"/>
                      </a:cubicBezTo>
                      <a:lnTo>
                        <a:pt x="3335609" y="2518281"/>
                      </a:lnTo>
                      <a:cubicBezTo>
                        <a:pt x="3335609" y="2518281"/>
                        <a:pt x="3335609" y="2518281"/>
                        <a:pt x="3335609" y="2518101"/>
                      </a:cubicBezTo>
                      <a:lnTo>
                        <a:pt x="3335609" y="2518101"/>
                      </a:lnTo>
                      <a:cubicBezTo>
                        <a:pt x="3336148" y="2509298"/>
                        <a:pt x="3349084" y="2486659"/>
                        <a:pt x="3362380" y="2470129"/>
                      </a:cubicBezTo>
                      <a:lnTo>
                        <a:pt x="3362380" y="2470129"/>
                      </a:lnTo>
                      <a:cubicBezTo>
                        <a:pt x="3374957" y="2456115"/>
                        <a:pt x="3376214" y="2442280"/>
                        <a:pt x="3378730" y="2430422"/>
                      </a:cubicBezTo>
                      <a:lnTo>
                        <a:pt x="3378730" y="2430422"/>
                      </a:lnTo>
                      <a:cubicBezTo>
                        <a:pt x="3378910" y="2428086"/>
                        <a:pt x="3379089" y="2426289"/>
                        <a:pt x="3379089" y="2424852"/>
                      </a:cubicBezTo>
                      <a:lnTo>
                        <a:pt x="3379089" y="2424852"/>
                      </a:lnTo>
                      <a:cubicBezTo>
                        <a:pt x="3378730" y="2419282"/>
                        <a:pt x="3379089" y="2420180"/>
                        <a:pt x="3369387" y="2418563"/>
                      </a:cubicBezTo>
                      <a:lnTo>
                        <a:pt x="3369387" y="2418563"/>
                      </a:lnTo>
                      <a:cubicBezTo>
                        <a:pt x="3363638" y="2418563"/>
                        <a:pt x="3358966" y="2417845"/>
                        <a:pt x="3358966" y="2413173"/>
                      </a:cubicBezTo>
                      <a:lnTo>
                        <a:pt x="3358966" y="2413173"/>
                      </a:lnTo>
                      <a:cubicBezTo>
                        <a:pt x="3358966" y="2410837"/>
                        <a:pt x="3359864" y="2408681"/>
                        <a:pt x="3360224" y="2405447"/>
                      </a:cubicBezTo>
                      <a:lnTo>
                        <a:pt x="3360224" y="2405447"/>
                      </a:lnTo>
                      <a:cubicBezTo>
                        <a:pt x="3360224" y="2397182"/>
                        <a:pt x="3355013" y="2385144"/>
                        <a:pt x="3348365" y="2371849"/>
                      </a:cubicBezTo>
                      <a:lnTo>
                        <a:pt x="3348365" y="2371849"/>
                      </a:lnTo>
                      <a:cubicBezTo>
                        <a:pt x="3344592" y="2361787"/>
                        <a:pt x="3343874" y="2356756"/>
                        <a:pt x="3343874" y="2350108"/>
                      </a:cubicBezTo>
                      <a:lnTo>
                        <a:pt x="3343874" y="2350108"/>
                      </a:lnTo>
                      <a:cubicBezTo>
                        <a:pt x="3343874" y="2347234"/>
                        <a:pt x="3344053" y="2343999"/>
                        <a:pt x="3344053" y="2339867"/>
                      </a:cubicBezTo>
                      <a:lnTo>
                        <a:pt x="3344053" y="2339867"/>
                      </a:lnTo>
                      <a:cubicBezTo>
                        <a:pt x="3344053" y="2339508"/>
                        <a:pt x="3344053" y="2339148"/>
                        <a:pt x="3344053" y="2338789"/>
                      </a:cubicBezTo>
                      <a:lnTo>
                        <a:pt x="3344053" y="2338789"/>
                      </a:lnTo>
                      <a:cubicBezTo>
                        <a:pt x="3344053" y="2337531"/>
                        <a:pt x="3344233" y="2336274"/>
                        <a:pt x="3344233" y="2335196"/>
                      </a:cubicBezTo>
                      <a:lnTo>
                        <a:pt x="3344233" y="2335196"/>
                      </a:lnTo>
                      <a:cubicBezTo>
                        <a:pt x="3344233" y="2322439"/>
                        <a:pt x="3338484" y="2314713"/>
                        <a:pt x="3327882" y="2305190"/>
                      </a:cubicBezTo>
                      <a:lnTo>
                        <a:pt x="3327882" y="2305190"/>
                      </a:lnTo>
                      <a:cubicBezTo>
                        <a:pt x="3315486" y="2295488"/>
                        <a:pt x="3312611" y="2285606"/>
                        <a:pt x="3304884" y="2274287"/>
                      </a:cubicBezTo>
                      <a:lnTo>
                        <a:pt x="3304884" y="2274287"/>
                      </a:lnTo>
                      <a:cubicBezTo>
                        <a:pt x="3296440" y="2263147"/>
                        <a:pt x="3275419" y="2253804"/>
                        <a:pt x="3259787" y="2247336"/>
                      </a:cubicBezTo>
                      <a:lnTo>
                        <a:pt x="3259787" y="2247336"/>
                      </a:lnTo>
                      <a:cubicBezTo>
                        <a:pt x="3249007" y="2242844"/>
                        <a:pt x="3240382" y="2240329"/>
                        <a:pt x="3233196" y="2240329"/>
                      </a:cubicBezTo>
                      <a:lnTo>
                        <a:pt x="3233196" y="2240329"/>
                      </a:lnTo>
                      <a:cubicBezTo>
                        <a:pt x="3229782" y="2240329"/>
                        <a:pt x="3226548" y="2240868"/>
                        <a:pt x="3223314" y="2242125"/>
                      </a:cubicBezTo>
                      <a:lnTo>
                        <a:pt x="3223314" y="2242125"/>
                      </a:lnTo>
                      <a:cubicBezTo>
                        <a:pt x="3213432" y="2245000"/>
                        <a:pt x="3205347" y="2243563"/>
                        <a:pt x="3196363" y="2245000"/>
                      </a:cubicBezTo>
                      <a:lnTo>
                        <a:pt x="3196363" y="2245000"/>
                      </a:lnTo>
                      <a:cubicBezTo>
                        <a:pt x="3195285" y="2245000"/>
                        <a:pt x="3194207" y="2245180"/>
                        <a:pt x="3193129" y="2245180"/>
                      </a:cubicBezTo>
                      <a:lnTo>
                        <a:pt x="3193129" y="2245180"/>
                      </a:lnTo>
                      <a:cubicBezTo>
                        <a:pt x="3182888" y="2245180"/>
                        <a:pt x="3177138" y="2237814"/>
                        <a:pt x="3172646" y="2223440"/>
                      </a:cubicBezTo>
                      <a:lnTo>
                        <a:pt x="3172646" y="2223440"/>
                      </a:lnTo>
                      <a:cubicBezTo>
                        <a:pt x="3166897" y="2208706"/>
                        <a:pt x="3167615" y="2210863"/>
                        <a:pt x="3157015" y="2206371"/>
                      </a:cubicBezTo>
                      <a:lnTo>
                        <a:pt x="3157015" y="2206371"/>
                      </a:lnTo>
                      <a:cubicBezTo>
                        <a:pt x="3148211" y="2203496"/>
                        <a:pt x="3142821" y="2200082"/>
                        <a:pt x="3143180" y="2190739"/>
                      </a:cubicBezTo>
                      <a:lnTo>
                        <a:pt x="3143180" y="2190739"/>
                      </a:lnTo>
                      <a:cubicBezTo>
                        <a:pt x="3143180" y="2189122"/>
                        <a:pt x="3143360" y="2187325"/>
                        <a:pt x="3143540" y="2185349"/>
                      </a:cubicBezTo>
                      <a:lnTo>
                        <a:pt x="3143540" y="2185349"/>
                      </a:lnTo>
                      <a:cubicBezTo>
                        <a:pt x="3143540" y="2184631"/>
                        <a:pt x="3143540" y="2184092"/>
                        <a:pt x="3143540" y="2183732"/>
                      </a:cubicBezTo>
                      <a:lnTo>
                        <a:pt x="3143540" y="2183732"/>
                      </a:lnTo>
                      <a:cubicBezTo>
                        <a:pt x="3143899" y="2174210"/>
                        <a:pt x="3131861" y="2162351"/>
                        <a:pt x="3120362" y="2147259"/>
                      </a:cubicBezTo>
                      <a:lnTo>
                        <a:pt x="3120362" y="2147259"/>
                      </a:lnTo>
                      <a:cubicBezTo>
                        <a:pt x="3107245" y="2133244"/>
                        <a:pt x="3102574" y="2135041"/>
                        <a:pt x="3091614" y="2133604"/>
                      </a:cubicBezTo>
                      <a:lnTo>
                        <a:pt x="3091614" y="2133604"/>
                      </a:lnTo>
                      <a:cubicBezTo>
                        <a:pt x="3084786" y="2133065"/>
                        <a:pt x="3082630" y="2127136"/>
                        <a:pt x="3082990" y="2122105"/>
                      </a:cubicBezTo>
                      <a:lnTo>
                        <a:pt x="3082990" y="2122105"/>
                      </a:lnTo>
                      <a:cubicBezTo>
                        <a:pt x="3082990" y="2119050"/>
                        <a:pt x="3083349" y="2115816"/>
                        <a:pt x="3083349" y="2112402"/>
                      </a:cubicBezTo>
                      <a:lnTo>
                        <a:pt x="3083349" y="2112402"/>
                      </a:lnTo>
                      <a:cubicBezTo>
                        <a:pt x="3083349" y="2109887"/>
                        <a:pt x="3083169" y="2107551"/>
                        <a:pt x="3082630" y="2104677"/>
                      </a:cubicBezTo>
                      <a:lnTo>
                        <a:pt x="3082630" y="2104677"/>
                      </a:lnTo>
                      <a:cubicBezTo>
                        <a:pt x="3082091" y="2092818"/>
                        <a:pt x="3059273" y="2082936"/>
                        <a:pt x="3047954" y="2082936"/>
                      </a:cubicBezTo>
                      <a:lnTo>
                        <a:pt x="3047954" y="2082936"/>
                      </a:lnTo>
                      <a:lnTo>
                        <a:pt x="3047954" y="2082936"/>
                      </a:lnTo>
                      <a:lnTo>
                        <a:pt x="3046876" y="2083475"/>
                      </a:lnTo>
                      <a:lnTo>
                        <a:pt x="3046157" y="2083296"/>
                      </a:lnTo>
                      <a:cubicBezTo>
                        <a:pt x="3031065" y="2082577"/>
                        <a:pt x="3033221" y="2068562"/>
                        <a:pt x="3026393" y="2062633"/>
                      </a:cubicBezTo>
                      <a:lnTo>
                        <a:pt x="3026393" y="2062633"/>
                      </a:lnTo>
                      <a:cubicBezTo>
                        <a:pt x="3024058" y="2060298"/>
                        <a:pt x="3022620" y="2058321"/>
                        <a:pt x="3022620" y="2055806"/>
                      </a:cubicBezTo>
                      <a:lnTo>
                        <a:pt x="3022620" y="2055806"/>
                      </a:lnTo>
                      <a:cubicBezTo>
                        <a:pt x="3023698" y="2049158"/>
                        <a:pt x="3030167" y="2048619"/>
                        <a:pt x="3036096" y="2042510"/>
                      </a:cubicBezTo>
                      <a:lnTo>
                        <a:pt x="3036096" y="2042510"/>
                      </a:lnTo>
                      <a:cubicBezTo>
                        <a:pt x="3027831" y="2043049"/>
                        <a:pt x="3005911" y="2049338"/>
                        <a:pt x="2995490" y="2051314"/>
                      </a:cubicBezTo>
                      <a:lnTo>
                        <a:pt x="2995490" y="2051314"/>
                      </a:lnTo>
                      <a:cubicBezTo>
                        <a:pt x="2994412" y="2051314"/>
                        <a:pt x="2993693" y="2051494"/>
                        <a:pt x="2992974" y="2051494"/>
                      </a:cubicBezTo>
                      <a:lnTo>
                        <a:pt x="2992974" y="2051494"/>
                      </a:lnTo>
                      <a:cubicBezTo>
                        <a:pt x="2993873" y="2052392"/>
                        <a:pt x="2994951" y="2053650"/>
                        <a:pt x="2994951" y="2055806"/>
                      </a:cubicBezTo>
                      <a:lnTo>
                        <a:pt x="2994951" y="2055806"/>
                      </a:lnTo>
                      <a:cubicBezTo>
                        <a:pt x="2994951" y="2057243"/>
                        <a:pt x="2994232" y="2058681"/>
                        <a:pt x="2993513" y="2059399"/>
                      </a:cubicBezTo>
                      <a:lnTo>
                        <a:pt x="2993513" y="2059399"/>
                      </a:lnTo>
                      <a:cubicBezTo>
                        <a:pt x="2990100" y="2065867"/>
                        <a:pt x="2987944" y="2068922"/>
                        <a:pt x="2976265" y="2071258"/>
                      </a:cubicBezTo>
                      <a:lnTo>
                        <a:pt x="2976265" y="2071258"/>
                      </a:lnTo>
                      <a:cubicBezTo>
                        <a:pt x="2969976" y="2073054"/>
                        <a:pt x="2965125" y="2074851"/>
                        <a:pt x="2960094" y="2074851"/>
                      </a:cubicBezTo>
                      <a:lnTo>
                        <a:pt x="2960094" y="2074851"/>
                      </a:lnTo>
                      <a:cubicBezTo>
                        <a:pt x="2954704" y="2074851"/>
                        <a:pt x="2949673" y="2072336"/>
                        <a:pt x="2944463" y="2066586"/>
                      </a:cubicBezTo>
                      <a:lnTo>
                        <a:pt x="2944463" y="2066586"/>
                      </a:lnTo>
                      <a:cubicBezTo>
                        <a:pt x="2941049" y="2062813"/>
                        <a:pt x="2938714" y="2062094"/>
                        <a:pt x="2935839" y="2061915"/>
                      </a:cubicBezTo>
                      <a:lnTo>
                        <a:pt x="2935839" y="2061915"/>
                      </a:lnTo>
                      <a:cubicBezTo>
                        <a:pt x="2930987" y="2061915"/>
                        <a:pt x="2924519" y="2065149"/>
                        <a:pt x="2914997" y="2066047"/>
                      </a:cubicBezTo>
                      <a:lnTo>
                        <a:pt x="2914997" y="2066047"/>
                      </a:lnTo>
                      <a:cubicBezTo>
                        <a:pt x="2908528" y="2066586"/>
                        <a:pt x="2904037" y="2068023"/>
                        <a:pt x="2899545" y="2068203"/>
                      </a:cubicBezTo>
                      <a:lnTo>
                        <a:pt x="2899545" y="2068203"/>
                      </a:lnTo>
                      <a:cubicBezTo>
                        <a:pt x="2893975" y="2068383"/>
                        <a:pt x="2889124" y="2065149"/>
                        <a:pt x="2884812" y="2056884"/>
                      </a:cubicBezTo>
                      <a:lnTo>
                        <a:pt x="2884812" y="2056884"/>
                      </a:lnTo>
                      <a:cubicBezTo>
                        <a:pt x="2877086" y="2042869"/>
                        <a:pt x="2867204" y="2035323"/>
                        <a:pt x="2855705" y="2030113"/>
                      </a:cubicBezTo>
                      <a:lnTo>
                        <a:pt x="2855705" y="2030113"/>
                      </a:lnTo>
                      <a:cubicBezTo>
                        <a:pt x="2842768" y="2024004"/>
                        <a:pt x="2840972" y="2006935"/>
                        <a:pt x="2837199" y="2004060"/>
                      </a:cubicBezTo>
                      <a:lnTo>
                        <a:pt x="2837199" y="2004060"/>
                      </a:lnTo>
                      <a:lnTo>
                        <a:pt x="2835223" y="2003701"/>
                      </a:lnTo>
                      <a:cubicBezTo>
                        <a:pt x="2835223" y="2003701"/>
                        <a:pt x="2835223" y="2003701"/>
                        <a:pt x="2835402" y="2003701"/>
                      </a:cubicBezTo>
                      <a:lnTo>
                        <a:pt x="2835402" y="2003701"/>
                      </a:lnTo>
                      <a:cubicBezTo>
                        <a:pt x="2835402" y="2003701"/>
                        <a:pt x="2835402" y="2003701"/>
                        <a:pt x="2835223" y="2003701"/>
                      </a:cubicBezTo>
                      <a:lnTo>
                        <a:pt x="2835223" y="2003701"/>
                      </a:lnTo>
                      <a:cubicBezTo>
                        <a:pt x="2835223" y="2003701"/>
                        <a:pt x="2835223" y="2003701"/>
                        <a:pt x="2835223" y="2003701"/>
                      </a:cubicBezTo>
                      <a:lnTo>
                        <a:pt x="2835223" y="2003701"/>
                      </a:lnTo>
                      <a:cubicBezTo>
                        <a:pt x="2835043" y="2003701"/>
                        <a:pt x="2835043" y="2003701"/>
                        <a:pt x="2834863" y="2003701"/>
                      </a:cubicBezTo>
                      <a:lnTo>
                        <a:pt x="2834863" y="2003701"/>
                      </a:lnTo>
                      <a:cubicBezTo>
                        <a:pt x="2834684" y="2003701"/>
                        <a:pt x="2834504" y="2003701"/>
                        <a:pt x="2834324" y="2003701"/>
                      </a:cubicBezTo>
                      <a:lnTo>
                        <a:pt x="2834324" y="2003701"/>
                      </a:lnTo>
                      <a:cubicBezTo>
                        <a:pt x="2833067" y="2003881"/>
                        <a:pt x="2833606" y="2003342"/>
                        <a:pt x="2833067" y="2005857"/>
                      </a:cubicBezTo>
                      <a:lnTo>
                        <a:pt x="2833067" y="2005857"/>
                      </a:lnTo>
                      <a:cubicBezTo>
                        <a:pt x="2833067" y="2009989"/>
                        <a:pt x="2835762" y="2018075"/>
                        <a:pt x="2835762" y="2025082"/>
                      </a:cubicBezTo>
                      <a:lnTo>
                        <a:pt x="2835762" y="2025082"/>
                      </a:lnTo>
                      <a:cubicBezTo>
                        <a:pt x="2835762" y="2026519"/>
                        <a:pt x="2835582" y="2028136"/>
                        <a:pt x="2835223" y="2029574"/>
                      </a:cubicBezTo>
                      <a:lnTo>
                        <a:pt x="2835223" y="2029574"/>
                      </a:lnTo>
                      <a:cubicBezTo>
                        <a:pt x="2830911" y="2044307"/>
                        <a:pt x="2818692" y="2037839"/>
                        <a:pt x="2814201" y="2056524"/>
                      </a:cubicBezTo>
                      <a:lnTo>
                        <a:pt x="2814201" y="2056524"/>
                      </a:lnTo>
                      <a:cubicBezTo>
                        <a:pt x="2813482" y="2058681"/>
                        <a:pt x="2813123" y="2061016"/>
                        <a:pt x="2813123" y="2063532"/>
                      </a:cubicBezTo>
                      <a:lnTo>
                        <a:pt x="2813123" y="2063532"/>
                      </a:lnTo>
                      <a:cubicBezTo>
                        <a:pt x="2812943" y="2080421"/>
                        <a:pt x="2828754" y="2100544"/>
                        <a:pt x="2829114" y="2113121"/>
                      </a:cubicBezTo>
                      <a:lnTo>
                        <a:pt x="2829114" y="2113121"/>
                      </a:lnTo>
                      <a:cubicBezTo>
                        <a:pt x="2829114" y="2113480"/>
                        <a:pt x="2829114" y="2113840"/>
                        <a:pt x="2829114" y="2114379"/>
                      </a:cubicBezTo>
                      <a:lnTo>
                        <a:pt x="2829114" y="2114379"/>
                      </a:lnTo>
                      <a:cubicBezTo>
                        <a:pt x="2828575" y="2123542"/>
                        <a:pt x="2822825" y="2126597"/>
                        <a:pt x="2816896" y="2125878"/>
                      </a:cubicBezTo>
                      <a:lnTo>
                        <a:pt x="2816896" y="2125878"/>
                      </a:lnTo>
                      <a:cubicBezTo>
                        <a:pt x="2815638" y="2125878"/>
                        <a:pt x="2814021" y="2125878"/>
                        <a:pt x="2812404" y="2125878"/>
                      </a:cubicBezTo>
                      <a:lnTo>
                        <a:pt x="2812404" y="2125878"/>
                      </a:lnTo>
                      <a:cubicBezTo>
                        <a:pt x="2812404" y="2125878"/>
                        <a:pt x="2812404" y="2125878"/>
                        <a:pt x="2812225" y="2125878"/>
                      </a:cubicBezTo>
                      <a:lnTo>
                        <a:pt x="2812225" y="2125878"/>
                      </a:lnTo>
                      <a:cubicBezTo>
                        <a:pt x="2812225" y="2125878"/>
                        <a:pt x="2812045" y="2125878"/>
                        <a:pt x="2812045" y="2125878"/>
                      </a:cubicBezTo>
                      <a:lnTo>
                        <a:pt x="2812045" y="2125878"/>
                      </a:lnTo>
                      <a:cubicBezTo>
                        <a:pt x="2812045" y="2125878"/>
                        <a:pt x="2812045" y="2125878"/>
                        <a:pt x="2812045" y="2125878"/>
                      </a:cubicBezTo>
                      <a:lnTo>
                        <a:pt x="2812045" y="2125878"/>
                      </a:lnTo>
                      <a:cubicBezTo>
                        <a:pt x="2811686" y="2125878"/>
                        <a:pt x="2811686" y="2125878"/>
                        <a:pt x="2811506" y="2125878"/>
                      </a:cubicBezTo>
                      <a:lnTo>
                        <a:pt x="2811506" y="2125878"/>
                      </a:lnTo>
                      <a:cubicBezTo>
                        <a:pt x="2811506" y="2125878"/>
                        <a:pt x="2811506" y="2125878"/>
                        <a:pt x="2811506" y="2125878"/>
                      </a:cubicBezTo>
                      <a:lnTo>
                        <a:pt x="2811506" y="2125878"/>
                      </a:lnTo>
                      <a:cubicBezTo>
                        <a:pt x="2811506" y="2125878"/>
                        <a:pt x="2811326" y="2125878"/>
                        <a:pt x="2811326" y="2125878"/>
                      </a:cubicBezTo>
                      <a:lnTo>
                        <a:pt x="2811326" y="2125878"/>
                      </a:lnTo>
                      <a:lnTo>
                        <a:pt x="2811326" y="2125878"/>
                      </a:lnTo>
                      <a:cubicBezTo>
                        <a:pt x="2799468" y="2122464"/>
                        <a:pt x="2802522" y="2098029"/>
                        <a:pt x="2801444" y="2082218"/>
                      </a:cubicBezTo>
                      <a:lnTo>
                        <a:pt x="2801444" y="2082218"/>
                      </a:lnTo>
                      <a:cubicBezTo>
                        <a:pt x="2801444" y="2080780"/>
                        <a:pt x="2801624" y="2079343"/>
                        <a:pt x="2801624" y="2078265"/>
                      </a:cubicBezTo>
                      <a:lnTo>
                        <a:pt x="2801624" y="2078265"/>
                      </a:lnTo>
                      <a:cubicBezTo>
                        <a:pt x="2801803" y="2066047"/>
                        <a:pt x="2796233" y="2064789"/>
                        <a:pt x="2792281" y="2047002"/>
                      </a:cubicBezTo>
                      <a:lnTo>
                        <a:pt x="2792281" y="2047002"/>
                      </a:lnTo>
                      <a:cubicBezTo>
                        <a:pt x="2791562" y="2043768"/>
                        <a:pt x="2791203" y="2040893"/>
                        <a:pt x="2791203" y="2038198"/>
                      </a:cubicBezTo>
                      <a:lnTo>
                        <a:pt x="2791203" y="2038198"/>
                      </a:lnTo>
                      <a:cubicBezTo>
                        <a:pt x="2791203" y="2025082"/>
                        <a:pt x="2798749" y="2017356"/>
                        <a:pt x="2802881" y="2006755"/>
                      </a:cubicBezTo>
                      <a:lnTo>
                        <a:pt x="2802881" y="2006755"/>
                      </a:lnTo>
                      <a:cubicBezTo>
                        <a:pt x="2803780" y="2004959"/>
                        <a:pt x="2803960" y="2003521"/>
                        <a:pt x="2803960" y="2002443"/>
                      </a:cubicBezTo>
                      <a:lnTo>
                        <a:pt x="2803960" y="2002443"/>
                      </a:lnTo>
                      <a:cubicBezTo>
                        <a:pt x="2803960" y="1999209"/>
                        <a:pt x="2800905" y="1997412"/>
                        <a:pt x="2795874" y="1997233"/>
                      </a:cubicBezTo>
                      <a:lnTo>
                        <a:pt x="2795874" y="1997233"/>
                      </a:lnTo>
                      <a:cubicBezTo>
                        <a:pt x="2793000" y="1997233"/>
                        <a:pt x="2789945" y="1998131"/>
                        <a:pt x="2787969" y="1999389"/>
                      </a:cubicBezTo>
                      <a:lnTo>
                        <a:pt x="2787969" y="1999389"/>
                      </a:lnTo>
                      <a:cubicBezTo>
                        <a:pt x="2781321" y="2003701"/>
                        <a:pt x="2778446" y="2015380"/>
                        <a:pt x="2771798" y="2029035"/>
                      </a:cubicBezTo>
                      <a:lnTo>
                        <a:pt x="2771798" y="2029035"/>
                      </a:lnTo>
                      <a:cubicBezTo>
                        <a:pt x="2765151" y="2042869"/>
                        <a:pt x="2754729" y="2051673"/>
                        <a:pt x="2733169" y="2055626"/>
                      </a:cubicBezTo>
                      <a:lnTo>
                        <a:pt x="2733169" y="2055626"/>
                      </a:lnTo>
                      <a:cubicBezTo>
                        <a:pt x="2714483" y="2060118"/>
                        <a:pt x="2722928" y="2061196"/>
                        <a:pt x="2717897" y="2075390"/>
                      </a:cubicBezTo>
                      <a:lnTo>
                        <a:pt x="2717897" y="2075390"/>
                      </a:lnTo>
                      <a:cubicBezTo>
                        <a:pt x="2716998" y="2077726"/>
                        <a:pt x="2716459" y="2080421"/>
                        <a:pt x="2716459" y="2083116"/>
                      </a:cubicBezTo>
                      <a:lnTo>
                        <a:pt x="2716459" y="2083116"/>
                      </a:lnTo>
                      <a:cubicBezTo>
                        <a:pt x="2716459" y="2091021"/>
                        <a:pt x="2719514" y="2100005"/>
                        <a:pt x="2719694" y="2108090"/>
                      </a:cubicBezTo>
                      <a:lnTo>
                        <a:pt x="2719694" y="2108090"/>
                      </a:lnTo>
                      <a:cubicBezTo>
                        <a:pt x="2719694" y="2110965"/>
                        <a:pt x="2719334" y="2114020"/>
                        <a:pt x="2717897" y="2116894"/>
                      </a:cubicBezTo>
                      <a:lnTo>
                        <a:pt x="2717897" y="2116894"/>
                      </a:lnTo>
                      <a:cubicBezTo>
                        <a:pt x="2711249" y="2127675"/>
                        <a:pt x="2702265" y="2139533"/>
                        <a:pt x="2701187" y="2150134"/>
                      </a:cubicBezTo>
                      <a:lnTo>
                        <a:pt x="2701187" y="2150134"/>
                      </a:lnTo>
                      <a:cubicBezTo>
                        <a:pt x="2701187" y="2160195"/>
                        <a:pt x="2706398" y="2167023"/>
                        <a:pt x="2706757" y="2173850"/>
                      </a:cubicBezTo>
                      <a:lnTo>
                        <a:pt x="2706757" y="2173850"/>
                      </a:lnTo>
                      <a:cubicBezTo>
                        <a:pt x="2706757" y="2174389"/>
                        <a:pt x="2706757" y="2175108"/>
                        <a:pt x="2706398" y="2176365"/>
                      </a:cubicBezTo>
                      <a:lnTo>
                        <a:pt x="2706398" y="2176365"/>
                      </a:lnTo>
                      <a:cubicBezTo>
                        <a:pt x="2705499" y="2178162"/>
                        <a:pt x="2704781" y="2180139"/>
                        <a:pt x="2701906" y="2180498"/>
                      </a:cubicBezTo>
                      <a:lnTo>
                        <a:pt x="2701906" y="2180498"/>
                      </a:lnTo>
                      <a:cubicBezTo>
                        <a:pt x="2695977" y="2179061"/>
                        <a:pt x="2695438" y="2173132"/>
                        <a:pt x="2690047" y="2164867"/>
                      </a:cubicBezTo>
                      <a:lnTo>
                        <a:pt x="2690047" y="2164867"/>
                      </a:lnTo>
                      <a:cubicBezTo>
                        <a:pt x="2682322" y="2153368"/>
                        <a:pt x="2666510" y="2137377"/>
                        <a:pt x="2655910" y="2125339"/>
                      </a:cubicBezTo>
                      <a:lnTo>
                        <a:pt x="2655910" y="2125339"/>
                      </a:lnTo>
                      <a:cubicBezTo>
                        <a:pt x="2645848" y="2114199"/>
                        <a:pt x="2635068" y="2112941"/>
                        <a:pt x="2623569" y="2111684"/>
                      </a:cubicBezTo>
                      <a:lnTo>
                        <a:pt x="2623569" y="2111684"/>
                      </a:lnTo>
                      <a:cubicBezTo>
                        <a:pt x="2614406" y="2111145"/>
                        <a:pt x="2612789" y="2123003"/>
                        <a:pt x="2601829" y="2136119"/>
                      </a:cubicBezTo>
                      <a:lnTo>
                        <a:pt x="2601829" y="2136119"/>
                      </a:lnTo>
                      <a:cubicBezTo>
                        <a:pt x="2594642" y="2144204"/>
                        <a:pt x="2588713" y="2152110"/>
                        <a:pt x="2580987" y="2152469"/>
                      </a:cubicBezTo>
                      <a:lnTo>
                        <a:pt x="2580987" y="2152469"/>
                      </a:lnTo>
                      <a:cubicBezTo>
                        <a:pt x="2578651" y="2152469"/>
                        <a:pt x="2576315" y="2151391"/>
                        <a:pt x="2574878" y="2149774"/>
                      </a:cubicBezTo>
                      <a:lnTo>
                        <a:pt x="2574878" y="2149774"/>
                      </a:lnTo>
                      <a:cubicBezTo>
                        <a:pt x="2570746" y="2147079"/>
                        <a:pt x="2567871" y="2146001"/>
                        <a:pt x="2566613" y="2146001"/>
                      </a:cubicBezTo>
                      <a:lnTo>
                        <a:pt x="2566613" y="2146001"/>
                      </a:lnTo>
                      <a:cubicBezTo>
                        <a:pt x="2565535" y="2146001"/>
                        <a:pt x="2564996" y="2146360"/>
                        <a:pt x="2563918" y="2147798"/>
                      </a:cubicBezTo>
                      <a:lnTo>
                        <a:pt x="2563918" y="2147798"/>
                      </a:lnTo>
                      <a:cubicBezTo>
                        <a:pt x="2563199" y="2148696"/>
                        <a:pt x="2561942" y="2149774"/>
                        <a:pt x="2560504" y="2149595"/>
                      </a:cubicBezTo>
                      <a:lnTo>
                        <a:pt x="2560504" y="2149595"/>
                      </a:lnTo>
                      <a:cubicBezTo>
                        <a:pt x="2553856" y="2148337"/>
                        <a:pt x="2550622" y="2138994"/>
                        <a:pt x="2548826" y="2129651"/>
                      </a:cubicBezTo>
                      <a:lnTo>
                        <a:pt x="2548826" y="2129651"/>
                      </a:lnTo>
                      <a:cubicBezTo>
                        <a:pt x="2546131" y="2119589"/>
                        <a:pt x="2543076" y="2117793"/>
                        <a:pt x="2536248" y="2110965"/>
                      </a:cubicBezTo>
                      <a:lnTo>
                        <a:pt x="2536248" y="2110965"/>
                      </a:lnTo>
                      <a:cubicBezTo>
                        <a:pt x="2529241" y="2103958"/>
                        <a:pt x="2513610" y="2082936"/>
                        <a:pt x="2506603" y="2070539"/>
                      </a:cubicBezTo>
                      <a:lnTo>
                        <a:pt x="2506603" y="2070539"/>
                      </a:lnTo>
                      <a:cubicBezTo>
                        <a:pt x="2499775" y="2056704"/>
                        <a:pt x="2498338" y="2043049"/>
                        <a:pt x="2496900" y="2021668"/>
                      </a:cubicBezTo>
                      <a:lnTo>
                        <a:pt x="2496900" y="2021668"/>
                      </a:lnTo>
                      <a:cubicBezTo>
                        <a:pt x="2495643" y="2002084"/>
                        <a:pt x="2491510" y="1991663"/>
                        <a:pt x="2488815" y="1974235"/>
                      </a:cubicBezTo>
                      <a:lnTo>
                        <a:pt x="2488815" y="1974235"/>
                      </a:lnTo>
                      <a:cubicBezTo>
                        <a:pt x="2484683" y="1957525"/>
                        <a:pt x="2487198" y="1932371"/>
                        <a:pt x="2483425" y="1917099"/>
                      </a:cubicBezTo>
                      <a:lnTo>
                        <a:pt x="2483425" y="1917099"/>
                      </a:lnTo>
                      <a:cubicBezTo>
                        <a:pt x="2481089" y="1907217"/>
                        <a:pt x="2478035" y="1905780"/>
                        <a:pt x="2477855" y="1905780"/>
                      </a:cubicBezTo>
                      <a:lnTo>
                        <a:pt x="2477855" y="1905780"/>
                      </a:lnTo>
                      <a:cubicBezTo>
                        <a:pt x="2477676" y="1905780"/>
                        <a:pt x="2476957" y="1906139"/>
                        <a:pt x="2475879" y="1907756"/>
                      </a:cubicBezTo>
                      <a:lnTo>
                        <a:pt x="2475879" y="1907756"/>
                      </a:lnTo>
                      <a:cubicBezTo>
                        <a:pt x="2474262" y="1909193"/>
                        <a:pt x="2472465" y="1910451"/>
                        <a:pt x="2470129" y="1910631"/>
                      </a:cubicBezTo>
                      <a:lnTo>
                        <a:pt x="2470129" y="1910631"/>
                      </a:lnTo>
                      <a:cubicBezTo>
                        <a:pt x="2465637" y="1910271"/>
                        <a:pt x="2462403" y="1907217"/>
                        <a:pt x="2455217" y="1901108"/>
                      </a:cubicBezTo>
                      <a:lnTo>
                        <a:pt x="2455217" y="1901108"/>
                      </a:lnTo>
                      <a:cubicBezTo>
                        <a:pt x="2452521" y="1898054"/>
                        <a:pt x="2451264" y="1897515"/>
                        <a:pt x="2450725" y="1894640"/>
                      </a:cubicBezTo>
                      <a:lnTo>
                        <a:pt x="2450725" y="1894640"/>
                      </a:lnTo>
                      <a:cubicBezTo>
                        <a:pt x="2451084" y="1891765"/>
                        <a:pt x="2453779" y="1891586"/>
                        <a:pt x="2454318" y="1891586"/>
                      </a:cubicBezTo>
                      <a:lnTo>
                        <a:pt x="2454318" y="1891586"/>
                      </a:lnTo>
                      <a:cubicBezTo>
                        <a:pt x="2455935" y="1891586"/>
                        <a:pt x="2457373" y="1891945"/>
                        <a:pt x="2458630" y="1891945"/>
                      </a:cubicBezTo>
                      <a:lnTo>
                        <a:pt x="2458630" y="1891945"/>
                      </a:lnTo>
                      <a:cubicBezTo>
                        <a:pt x="2459888" y="1891586"/>
                        <a:pt x="2459529" y="1891945"/>
                        <a:pt x="2459888" y="1891226"/>
                      </a:cubicBezTo>
                      <a:lnTo>
                        <a:pt x="2459888" y="1891226"/>
                      </a:lnTo>
                      <a:lnTo>
                        <a:pt x="2459888" y="1891226"/>
                      </a:lnTo>
                      <a:lnTo>
                        <a:pt x="2459888" y="1891226"/>
                      </a:lnTo>
                      <a:cubicBezTo>
                        <a:pt x="2461146" y="1887094"/>
                        <a:pt x="2443717" y="1882602"/>
                        <a:pt x="2430062" y="1879188"/>
                      </a:cubicBezTo>
                      <a:lnTo>
                        <a:pt x="2430062" y="1879188"/>
                      </a:lnTo>
                      <a:cubicBezTo>
                        <a:pt x="2426469" y="1878110"/>
                        <a:pt x="2423414" y="1877751"/>
                        <a:pt x="2420540" y="1877751"/>
                      </a:cubicBezTo>
                      <a:lnTo>
                        <a:pt x="2420540" y="1877751"/>
                      </a:lnTo>
                      <a:cubicBezTo>
                        <a:pt x="2413712" y="1877751"/>
                        <a:pt x="2407603" y="1880446"/>
                        <a:pt x="2397362" y="1883321"/>
                      </a:cubicBezTo>
                      <a:lnTo>
                        <a:pt x="2397362" y="1883321"/>
                      </a:lnTo>
                      <a:cubicBezTo>
                        <a:pt x="2386402" y="1887273"/>
                        <a:pt x="2373466" y="1889969"/>
                        <a:pt x="2361787" y="1889969"/>
                      </a:cubicBezTo>
                      <a:lnTo>
                        <a:pt x="2361787" y="1889969"/>
                      </a:lnTo>
                      <a:cubicBezTo>
                        <a:pt x="2357654" y="1889969"/>
                        <a:pt x="2353522" y="1889609"/>
                        <a:pt x="2349929" y="1888890"/>
                      </a:cubicBezTo>
                      <a:lnTo>
                        <a:pt x="2349929" y="1888890"/>
                      </a:lnTo>
                      <a:cubicBezTo>
                        <a:pt x="2341305" y="1887633"/>
                        <a:pt x="2337172" y="1881883"/>
                        <a:pt x="2337531" y="1874876"/>
                      </a:cubicBezTo>
                      <a:lnTo>
                        <a:pt x="2337531" y="1874876"/>
                      </a:lnTo>
                      <a:cubicBezTo>
                        <a:pt x="2337531" y="1868947"/>
                        <a:pt x="2339508" y="1861760"/>
                        <a:pt x="2341305" y="1852597"/>
                      </a:cubicBezTo>
                      <a:lnTo>
                        <a:pt x="2341305" y="1852597"/>
                      </a:lnTo>
                      <a:cubicBezTo>
                        <a:pt x="2342383" y="1847027"/>
                        <a:pt x="2342922" y="1841457"/>
                        <a:pt x="2342922" y="1836067"/>
                      </a:cubicBezTo>
                      <a:lnTo>
                        <a:pt x="2342922" y="1836067"/>
                      </a:lnTo>
                      <a:cubicBezTo>
                        <a:pt x="2342922" y="1822771"/>
                        <a:pt x="2339508" y="1811093"/>
                        <a:pt x="2332500" y="1804265"/>
                      </a:cubicBezTo>
                      <a:lnTo>
                        <a:pt x="2332500" y="1804265"/>
                      </a:lnTo>
                      <a:cubicBezTo>
                        <a:pt x="2326212" y="1797258"/>
                        <a:pt x="2324056" y="1794922"/>
                        <a:pt x="2323877" y="1790610"/>
                      </a:cubicBezTo>
                      <a:lnTo>
                        <a:pt x="2323877" y="1790610"/>
                      </a:lnTo>
                      <a:cubicBezTo>
                        <a:pt x="2323877" y="1788095"/>
                        <a:pt x="2324595" y="1785939"/>
                        <a:pt x="2325134" y="1781447"/>
                      </a:cubicBezTo>
                      <a:lnTo>
                        <a:pt x="2325134" y="1781447"/>
                      </a:lnTo>
                      <a:cubicBezTo>
                        <a:pt x="2325134" y="1781447"/>
                        <a:pt x="2325134" y="1781267"/>
                        <a:pt x="2325134" y="1781267"/>
                      </a:cubicBezTo>
                      <a:lnTo>
                        <a:pt x="2325134" y="1781267"/>
                      </a:lnTo>
                      <a:cubicBezTo>
                        <a:pt x="2325314" y="1778033"/>
                        <a:pt x="2324955" y="1774979"/>
                        <a:pt x="2329087" y="1774080"/>
                      </a:cubicBezTo>
                      <a:lnTo>
                        <a:pt x="2329087" y="1774080"/>
                      </a:lnTo>
                      <a:cubicBezTo>
                        <a:pt x="2334656" y="1775338"/>
                        <a:pt x="2337172" y="1782345"/>
                        <a:pt x="2341664" y="1787735"/>
                      </a:cubicBezTo>
                      <a:lnTo>
                        <a:pt x="2341664" y="1787735"/>
                      </a:lnTo>
                      <a:cubicBezTo>
                        <a:pt x="2341664" y="1781447"/>
                        <a:pt x="2339687" y="1768690"/>
                        <a:pt x="2339508" y="1758988"/>
                      </a:cubicBezTo>
                      <a:lnTo>
                        <a:pt x="2339508" y="1758988"/>
                      </a:lnTo>
                      <a:cubicBezTo>
                        <a:pt x="2338430" y="1744794"/>
                        <a:pt x="2331422" y="1731318"/>
                        <a:pt x="2331243" y="1717843"/>
                      </a:cubicBezTo>
                      <a:lnTo>
                        <a:pt x="2331243" y="1717843"/>
                      </a:lnTo>
                      <a:cubicBezTo>
                        <a:pt x="2331243" y="1716945"/>
                        <a:pt x="2331243" y="1716046"/>
                        <a:pt x="2331422" y="1715148"/>
                      </a:cubicBezTo>
                      <a:lnTo>
                        <a:pt x="2331422" y="1715148"/>
                      </a:lnTo>
                      <a:cubicBezTo>
                        <a:pt x="2331422" y="1714968"/>
                        <a:pt x="2331422" y="1714789"/>
                        <a:pt x="2331422" y="1714789"/>
                      </a:cubicBezTo>
                      <a:lnTo>
                        <a:pt x="2331422" y="1714789"/>
                      </a:lnTo>
                      <a:cubicBezTo>
                        <a:pt x="2331422" y="1708141"/>
                        <a:pt x="2332321" y="1700594"/>
                        <a:pt x="2332321" y="1693767"/>
                      </a:cubicBezTo>
                      <a:lnTo>
                        <a:pt x="2332321" y="1693767"/>
                      </a:lnTo>
                      <a:cubicBezTo>
                        <a:pt x="2332321" y="1686760"/>
                        <a:pt x="2331422" y="1680651"/>
                        <a:pt x="2327829" y="1676518"/>
                      </a:cubicBezTo>
                      <a:lnTo>
                        <a:pt x="2327829" y="1676518"/>
                      </a:lnTo>
                      <a:cubicBezTo>
                        <a:pt x="2324955" y="1672566"/>
                        <a:pt x="2321181" y="1670949"/>
                        <a:pt x="2315252" y="1670949"/>
                      </a:cubicBezTo>
                      <a:lnTo>
                        <a:pt x="2315252" y="1670949"/>
                      </a:lnTo>
                      <a:cubicBezTo>
                        <a:pt x="2309323" y="1670949"/>
                        <a:pt x="2301597" y="1672925"/>
                        <a:pt x="2292434" y="1676159"/>
                      </a:cubicBezTo>
                      <a:lnTo>
                        <a:pt x="2292434" y="1676159"/>
                      </a:lnTo>
                      <a:cubicBezTo>
                        <a:pt x="2273928" y="1681549"/>
                        <a:pt x="2262249" y="1684244"/>
                        <a:pt x="2253625" y="1689275"/>
                      </a:cubicBezTo>
                      <a:lnTo>
                        <a:pt x="2253625" y="1689275"/>
                      </a:lnTo>
                      <a:cubicBezTo>
                        <a:pt x="2253265" y="1689275"/>
                        <a:pt x="2252187" y="1691611"/>
                        <a:pt x="2252367" y="1695743"/>
                      </a:cubicBezTo>
                      <a:lnTo>
                        <a:pt x="2252367" y="1695743"/>
                      </a:lnTo>
                      <a:cubicBezTo>
                        <a:pt x="2252367" y="1709039"/>
                        <a:pt x="2259374" y="1736169"/>
                        <a:pt x="2259374" y="1757011"/>
                      </a:cubicBezTo>
                      <a:lnTo>
                        <a:pt x="2259374" y="1757011"/>
                      </a:lnTo>
                      <a:cubicBezTo>
                        <a:pt x="2259374" y="1764198"/>
                        <a:pt x="2258656" y="1770667"/>
                        <a:pt x="2256140" y="1776057"/>
                      </a:cubicBezTo>
                      <a:lnTo>
                        <a:pt x="2256140" y="1776057"/>
                      </a:lnTo>
                      <a:cubicBezTo>
                        <a:pt x="2252726" y="1781986"/>
                        <a:pt x="2251828" y="1785400"/>
                        <a:pt x="2251828" y="1787016"/>
                      </a:cubicBezTo>
                      <a:lnTo>
                        <a:pt x="2251828" y="1787016"/>
                      </a:lnTo>
                      <a:cubicBezTo>
                        <a:pt x="2251469" y="1789712"/>
                        <a:pt x="2253625" y="1787376"/>
                        <a:pt x="2255601" y="1792946"/>
                      </a:cubicBezTo>
                      <a:lnTo>
                        <a:pt x="2255601" y="1792946"/>
                      </a:lnTo>
                      <a:cubicBezTo>
                        <a:pt x="2255601" y="1794743"/>
                        <a:pt x="2254703" y="1796000"/>
                        <a:pt x="2253265" y="1797617"/>
                      </a:cubicBezTo>
                      <a:lnTo>
                        <a:pt x="2253265" y="1797617"/>
                      </a:lnTo>
                      <a:cubicBezTo>
                        <a:pt x="2250750" y="1800133"/>
                        <a:pt x="2250930" y="1802468"/>
                        <a:pt x="2246977" y="1803187"/>
                      </a:cubicBezTo>
                      <a:lnTo>
                        <a:pt x="2246977" y="1803187"/>
                      </a:lnTo>
                      <a:cubicBezTo>
                        <a:pt x="2242844" y="1802468"/>
                        <a:pt x="2241946" y="1799773"/>
                        <a:pt x="2235298" y="1794204"/>
                      </a:cubicBezTo>
                      <a:lnTo>
                        <a:pt x="2235298" y="1794204"/>
                      </a:lnTo>
                      <a:cubicBezTo>
                        <a:pt x="2233142" y="1792587"/>
                        <a:pt x="2231345" y="1792047"/>
                        <a:pt x="2229189" y="1792047"/>
                      </a:cubicBezTo>
                      <a:lnTo>
                        <a:pt x="2229189" y="1792047"/>
                      </a:lnTo>
                      <a:cubicBezTo>
                        <a:pt x="2220565" y="1791688"/>
                        <a:pt x="2207808" y="1803187"/>
                        <a:pt x="2191279" y="1806781"/>
                      </a:cubicBezTo>
                      <a:lnTo>
                        <a:pt x="2191279" y="1806781"/>
                      </a:lnTo>
                      <a:cubicBezTo>
                        <a:pt x="2186068" y="1807859"/>
                        <a:pt x="2183193" y="1808936"/>
                        <a:pt x="2181576" y="1809835"/>
                      </a:cubicBezTo>
                      <a:lnTo>
                        <a:pt x="2181576" y="1809835"/>
                      </a:lnTo>
                      <a:cubicBezTo>
                        <a:pt x="2179240" y="1810913"/>
                        <a:pt x="2181396" y="1810374"/>
                        <a:pt x="2177983" y="1811452"/>
                      </a:cubicBezTo>
                      <a:lnTo>
                        <a:pt x="2177983" y="1811452"/>
                      </a:lnTo>
                      <a:cubicBezTo>
                        <a:pt x="2177264" y="1811452"/>
                        <a:pt x="2176725" y="1811093"/>
                        <a:pt x="2176186" y="1810733"/>
                      </a:cubicBezTo>
                      <a:lnTo>
                        <a:pt x="2176186" y="1810733"/>
                      </a:lnTo>
                      <a:cubicBezTo>
                        <a:pt x="2175647" y="1810194"/>
                        <a:pt x="2175467" y="1809655"/>
                        <a:pt x="2175467" y="1808936"/>
                      </a:cubicBezTo>
                      <a:lnTo>
                        <a:pt x="2175467" y="1808936"/>
                      </a:lnTo>
                      <a:cubicBezTo>
                        <a:pt x="2175647" y="1807320"/>
                        <a:pt x="2175647" y="1808397"/>
                        <a:pt x="2175647" y="1807679"/>
                      </a:cubicBezTo>
                      <a:lnTo>
                        <a:pt x="2175647" y="1807679"/>
                      </a:lnTo>
                      <a:cubicBezTo>
                        <a:pt x="2175647" y="1807140"/>
                        <a:pt x="2175647" y="1806421"/>
                        <a:pt x="2175108" y="1805164"/>
                      </a:cubicBezTo>
                      <a:lnTo>
                        <a:pt x="2175108" y="1805164"/>
                      </a:lnTo>
                      <a:cubicBezTo>
                        <a:pt x="2173491" y="1801211"/>
                        <a:pt x="2173132" y="1801390"/>
                        <a:pt x="2169359" y="1801211"/>
                      </a:cubicBezTo>
                      <a:lnTo>
                        <a:pt x="2169359" y="1801211"/>
                      </a:lnTo>
                      <a:cubicBezTo>
                        <a:pt x="2166843" y="1801211"/>
                        <a:pt x="2163429" y="1801750"/>
                        <a:pt x="2159117" y="1801750"/>
                      </a:cubicBezTo>
                      <a:lnTo>
                        <a:pt x="2159117" y="1801750"/>
                      </a:lnTo>
                      <a:cubicBezTo>
                        <a:pt x="2157320" y="1801750"/>
                        <a:pt x="2155883" y="1801750"/>
                        <a:pt x="2154625" y="1801750"/>
                      </a:cubicBezTo>
                      <a:lnTo>
                        <a:pt x="2154625" y="1801750"/>
                      </a:lnTo>
                      <a:cubicBezTo>
                        <a:pt x="2147978" y="1802109"/>
                        <a:pt x="2145822" y="1798695"/>
                        <a:pt x="2141150" y="1788634"/>
                      </a:cubicBezTo>
                      <a:lnTo>
                        <a:pt x="2141150" y="1788634"/>
                      </a:lnTo>
                      <a:cubicBezTo>
                        <a:pt x="2134322" y="1776775"/>
                        <a:pt x="2132166" y="1785220"/>
                        <a:pt x="2123722" y="1765636"/>
                      </a:cubicBezTo>
                      <a:lnTo>
                        <a:pt x="2123722" y="1765636"/>
                      </a:lnTo>
                      <a:cubicBezTo>
                        <a:pt x="2115996" y="1746411"/>
                        <a:pt x="2104497" y="1738685"/>
                        <a:pt x="2090842" y="1721077"/>
                      </a:cubicBezTo>
                      <a:lnTo>
                        <a:pt x="2090842" y="1721077"/>
                      </a:lnTo>
                      <a:cubicBezTo>
                        <a:pt x="2078984" y="1703829"/>
                        <a:pt x="2068203" y="1689095"/>
                        <a:pt x="2062633" y="1669871"/>
                      </a:cubicBezTo>
                      <a:lnTo>
                        <a:pt x="2062633" y="1669871"/>
                      </a:lnTo>
                      <a:cubicBezTo>
                        <a:pt x="2057243" y="1651185"/>
                        <a:pt x="2054548" y="1635194"/>
                        <a:pt x="2049517" y="1625132"/>
                      </a:cubicBezTo>
                      <a:lnTo>
                        <a:pt x="2049517" y="1625132"/>
                      </a:lnTo>
                      <a:cubicBezTo>
                        <a:pt x="2043947" y="1614172"/>
                        <a:pt x="2036042" y="1589018"/>
                        <a:pt x="2028316" y="1574824"/>
                      </a:cubicBezTo>
                      <a:lnTo>
                        <a:pt x="2028316" y="1574824"/>
                      </a:lnTo>
                      <a:cubicBezTo>
                        <a:pt x="2025261" y="1569254"/>
                        <a:pt x="2024183" y="1565481"/>
                        <a:pt x="2024004" y="1562247"/>
                      </a:cubicBezTo>
                      <a:lnTo>
                        <a:pt x="2024004" y="1562247"/>
                      </a:lnTo>
                      <a:cubicBezTo>
                        <a:pt x="2024183" y="1556318"/>
                        <a:pt x="2027238" y="1554341"/>
                        <a:pt x="2027957" y="1548951"/>
                      </a:cubicBezTo>
                      <a:lnTo>
                        <a:pt x="2027957" y="1548951"/>
                      </a:lnTo>
                      <a:cubicBezTo>
                        <a:pt x="2028136" y="1548053"/>
                        <a:pt x="2028316" y="1546975"/>
                        <a:pt x="2028316" y="1546077"/>
                      </a:cubicBezTo>
                      <a:lnTo>
                        <a:pt x="2028316" y="1546077"/>
                      </a:lnTo>
                      <a:cubicBezTo>
                        <a:pt x="2028496" y="1538171"/>
                        <a:pt x="2020770" y="1525414"/>
                        <a:pt x="2014841" y="1514993"/>
                      </a:cubicBezTo>
                      <a:lnTo>
                        <a:pt x="2014841" y="1514993"/>
                      </a:lnTo>
                      <a:cubicBezTo>
                        <a:pt x="2008013" y="1502776"/>
                        <a:pt x="2006935" y="1497925"/>
                        <a:pt x="1999568" y="1490558"/>
                      </a:cubicBezTo>
                      <a:lnTo>
                        <a:pt x="1999568" y="1490558"/>
                      </a:lnTo>
                      <a:cubicBezTo>
                        <a:pt x="1995077" y="1486246"/>
                        <a:pt x="1992202" y="1485168"/>
                        <a:pt x="1991663" y="1481215"/>
                      </a:cubicBezTo>
                      <a:lnTo>
                        <a:pt x="1991663" y="1481215"/>
                      </a:lnTo>
                      <a:cubicBezTo>
                        <a:pt x="1992562" y="1476544"/>
                        <a:pt x="1995795" y="1476544"/>
                        <a:pt x="2000287" y="1474388"/>
                      </a:cubicBezTo>
                      <a:lnTo>
                        <a:pt x="2000287" y="1474388"/>
                      </a:lnTo>
                      <a:cubicBezTo>
                        <a:pt x="2003162" y="1473130"/>
                        <a:pt x="2003341" y="1472411"/>
                        <a:pt x="2003521" y="1468997"/>
                      </a:cubicBezTo>
                      <a:lnTo>
                        <a:pt x="2003521" y="1468997"/>
                      </a:lnTo>
                      <a:cubicBezTo>
                        <a:pt x="2003521" y="1465584"/>
                        <a:pt x="2002623" y="1460373"/>
                        <a:pt x="2002443" y="1453905"/>
                      </a:cubicBezTo>
                      <a:lnTo>
                        <a:pt x="2002443" y="1453905"/>
                      </a:lnTo>
                      <a:cubicBezTo>
                        <a:pt x="2003881" y="1440609"/>
                        <a:pt x="2013224" y="1435758"/>
                        <a:pt x="2022387" y="1430548"/>
                      </a:cubicBezTo>
                      <a:lnTo>
                        <a:pt x="2022387" y="1430548"/>
                      </a:lnTo>
                      <a:cubicBezTo>
                        <a:pt x="2029933" y="1427493"/>
                        <a:pt x="2027418" y="1422283"/>
                        <a:pt x="2034066" y="1409346"/>
                      </a:cubicBezTo>
                      <a:lnTo>
                        <a:pt x="2034066" y="1409346"/>
                      </a:lnTo>
                      <a:cubicBezTo>
                        <a:pt x="2039815" y="1394793"/>
                        <a:pt x="2045025" y="1401800"/>
                        <a:pt x="2053111" y="1394973"/>
                      </a:cubicBezTo>
                      <a:lnTo>
                        <a:pt x="2053111" y="1394973"/>
                      </a:lnTo>
                      <a:cubicBezTo>
                        <a:pt x="2058321" y="1390301"/>
                        <a:pt x="2058681" y="1388684"/>
                        <a:pt x="2059759" y="1387247"/>
                      </a:cubicBezTo>
                      <a:lnTo>
                        <a:pt x="2059759" y="1387247"/>
                      </a:lnTo>
                      <a:cubicBezTo>
                        <a:pt x="2061016" y="1385091"/>
                        <a:pt x="2063352" y="1384192"/>
                        <a:pt x="2067664" y="1383653"/>
                      </a:cubicBezTo>
                      <a:lnTo>
                        <a:pt x="2067664" y="1383653"/>
                      </a:lnTo>
                      <a:cubicBezTo>
                        <a:pt x="2077726" y="1382216"/>
                        <a:pt x="2089045" y="1384731"/>
                        <a:pt x="2099826" y="1379880"/>
                      </a:cubicBezTo>
                      <a:lnTo>
                        <a:pt x="2099826" y="1379880"/>
                      </a:lnTo>
                      <a:cubicBezTo>
                        <a:pt x="2101982" y="1378802"/>
                        <a:pt x="2104138" y="1378443"/>
                        <a:pt x="2106114" y="1378443"/>
                      </a:cubicBezTo>
                      <a:lnTo>
                        <a:pt x="2106114" y="1378443"/>
                      </a:lnTo>
                      <a:cubicBezTo>
                        <a:pt x="2116176" y="1378802"/>
                        <a:pt x="2124081" y="1387965"/>
                        <a:pt x="2128573" y="1389043"/>
                      </a:cubicBezTo>
                      <a:lnTo>
                        <a:pt x="2128573" y="1389043"/>
                      </a:lnTo>
                      <a:lnTo>
                        <a:pt x="2128573" y="1388864"/>
                      </a:lnTo>
                      <a:cubicBezTo>
                        <a:pt x="2128753" y="1388864"/>
                        <a:pt x="2128753" y="1388864"/>
                        <a:pt x="2128932" y="1388864"/>
                      </a:cubicBezTo>
                      <a:lnTo>
                        <a:pt x="2128932" y="1388864"/>
                      </a:lnTo>
                      <a:lnTo>
                        <a:pt x="2128932" y="1388864"/>
                      </a:lnTo>
                      <a:cubicBezTo>
                        <a:pt x="2129831" y="1389043"/>
                        <a:pt x="2130729" y="1389043"/>
                        <a:pt x="2131627" y="1389043"/>
                      </a:cubicBezTo>
                      <a:lnTo>
                        <a:pt x="2131627" y="1389043"/>
                      </a:lnTo>
                      <a:cubicBezTo>
                        <a:pt x="2137556" y="1389043"/>
                        <a:pt x="2143666" y="1385809"/>
                        <a:pt x="2147978" y="1382755"/>
                      </a:cubicBezTo>
                      <a:lnTo>
                        <a:pt x="2147978" y="1382755"/>
                      </a:lnTo>
                      <a:cubicBezTo>
                        <a:pt x="2149415" y="1381497"/>
                        <a:pt x="2151032" y="1380958"/>
                        <a:pt x="2152649" y="1380958"/>
                      </a:cubicBezTo>
                      <a:lnTo>
                        <a:pt x="2152649" y="1380958"/>
                      </a:lnTo>
                      <a:cubicBezTo>
                        <a:pt x="2160015" y="1381497"/>
                        <a:pt x="2165945" y="1389762"/>
                        <a:pt x="2168101" y="1392637"/>
                      </a:cubicBezTo>
                      <a:lnTo>
                        <a:pt x="2168101" y="1392637"/>
                      </a:lnTo>
                      <a:cubicBezTo>
                        <a:pt x="2168281" y="1392637"/>
                        <a:pt x="2168281" y="1392637"/>
                        <a:pt x="2168460" y="1392637"/>
                      </a:cubicBezTo>
                      <a:lnTo>
                        <a:pt x="2168460" y="1392637"/>
                      </a:lnTo>
                      <a:cubicBezTo>
                        <a:pt x="2169718" y="1392637"/>
                        <a:pt x="2171694" y="1392457"/>
                        <a:pt x="2173132" y="1392098"/>
                      </a:cubicBezTo>
                      <a:lnTo>
                        <a:pt x="2173132" y="1392098"/>
                      </a:lnTo>
                      <a:cubicBezTo>
                        <a:pt x="2174569" y="1391559"/>
                        <a:pt x="2174569" y="1391379"/>
                        <a:pt x="2174569" y="1390840"/>
                      </a:cubicBezTo>
                      <a:lnTo>
                        <a:pt x="2174569" y="1390840"/>
                      </a:lnTo>
                      <a:cubicBezTo>
                        <a:pt x="2174569" y="1390481"/>
                        <a:pt x="2174389" y="1389762"/>
                        <a:pt x="2173850" y="1388684"/>
                      </a:cubicBezTo>
                      <a:lnTo>
                        <a:pt x="2173850" y="1388684"/>
                      </a:lnTo>
                      <a:cubicBezTo>
                        <a:pt x="2167562" y="1378443"/>
                        <a:pt x="2154266" y="1366764"/>
                        <a:pt x="2151032" y="1356163"/>
                      </a:cubicBezTo>
                      <a:lnTo>
                        <a:pt x="2151032" y="1356163"/>
                      </a:lnTo>
                      <a:cubicBezTo>
                        <a:pt x="2150493" y="1354187"/>
                        <a:pt x="2150313" y="1352211"/>
                        <a:pt x="2150313" y="1350594"/>
                      </a:cubicBezTo>
                      <a:lnTo>
                        <a:pt x="2150313" y="1350594"/>
                      </a:lnTo>
                      <a:cubicBezTo>
                        <a:pt x="2150313" y="1341430"/>
                        <a:pt x="2157680" y="1336399"/>
                        <a:pt x="2168820" y="1334423"/>
                      </a:cubicBezTo>
                      <a:lnTo>
                        <a:pt x="2168820" y="1334423"/>
                      </a:lnTo>
                      <a:cubicBezTo>
                        <a:pt x="2182834" y="1331908"/>
                        <a:pt x="2182474" y="1329213"/>
                        <a:pt x="2190919" y="1329033"/>
                      </a:cubicBezTo>
                      <a:lnTo>
                        <a:pt x="2190919" y="1329033"/>
                      </a:lnTo>
                      <a:cubicBezTo>
                        <a:pt x="2196130" y="1330111"/>
                        <a:pt x="2201699" y="1330291"/>
                        <a:pt x="2212300" y="1330291"/>
                      </a:cubicBezTo>
                      <a:lnTo>
                        <a:pt x="2212300" y="1330291"/>
                      </a:lnTo>
                      <a:cubicBezTo>
                        <a:pt x="2213917" y="1330291"/>
                        <a:pt x="2215894" y="1330291"/>
                        <a:pt x="2217870" y="1330291"/>
                      </a:cubicBezTo>
                      <a:lnTo>
                        <a:pt x="2217870" y="1330291"/>
                      </a:lnTo>
                      <a:cubicBezTo>
                        <a:pt x="2218050" y="1330291"/>
                        <a:pt x="2218050" y="1330291"/>
                        <a:pt x="2218229" y="1330291"/>
                      </a:cubicBezTo>
                      <a:lnTo>
                        <a:pt x="2218229" y="1330291"/>
                      </a:lnTo>
                      <a:cubicBezTo>
                        <a:pt x="2225057" y="1330111"/>
                        <a:pt x="2229010" y="1332087"/>
                        <a:pt x="2230806" y="1333165"/>
                      </a:cubicBezTo>
                      <a:lnTo>
                        <a:pt x="2230806" y="1333165"/>
                      </a:lnTo>
                      <a:cubicBezTo>
                        <a:pt x="2231166" y="1332626"/>
                        <a:pt x="2231525" y="1332087"/>
                        <a:pt x="2232244" y="1331009"/>
                      </a:cubicBezTo>
                      <a:lnTo>
                        <a:pt x="2232244" y="1331009"/>
                      </a:lnTo>
                      <a:cubicBezTo>
                        <a:pt x="2234400" y="1328853"/>
                        <a:pt x="2236197" y="1327596"/>
                        <a:pt x="2238532" y="1327416"/>
                      </a:cubicBezTo>
                      <a:lnTo>
                        <a:pt x="2238532" y="1327416"/>
                      </a:lnTo>
                      <a:cubicBezTo>
                        <a:pt x="2245000" y="1328674"/>
                        <a:pt x="2244102" y="1335142"/>
                        <a:pt x="2244461" y="1340173"/>
                      </a:cubicBezTo>
                      <a:lnTo>
                        <a:pt x="2244461" y="1340173"/>
                      </a:lnTo>
                      <a:cubicBezTo>
                        <a:pt x="2245719" y="1345383"/>
                        <a:pt x="2249133" y="1348438"/>
                        <a:pt x="2257578" y="1348617"/>
                      </a:cubicBezTo>
                      <a:lnTo>
                        <a:pt x="2257578" y="1348617"/>
                      </a:lnTo>
                      <a:cubicBezTo>
                        <a:pt x="2257757" y="1348617"/>
                        <a:pt x="2257757" y="1348617"/>
                        <a:pt x="2257937" y="1348617"/>
                      </a:cubicBezTo>
                      <a:lnTo>
                        <a:pt x="2257937" y="1348617"/>
                      </a:lnTo>
                      <a:cubicBezTo>
                        <a:pt x="2257937" y="1348617"/>
                        <a:pt x="2258117" y="1348617"/>
                        <a:pt x="2258117" y="1348617"/>
                      </a:cubicBezTo>
                      <a:lnTo>
                        <a:pt x="2258117" y="1348617"/>
                      </a:lnTo>
                      <a:cubicBezTo>
                        <a:pt x="2260093" y="1348617"/>
                        <a:pt x="2261710" y="1348617"/>
                        <a:pt x="2263147" y="1348617"/>
                      </a:cubicBezTo>
                      <a:lnTo>
                        <a:pt x="2263147" y="1348617"/>
                      </a:lnTo>
                      <a:cubicBezTo>
                        <a:pt x="2269256" y="1348258"/>
                        <a:pt x="2269795" y="1348797"/>
                        <a:pt x="2275365" y="1340532"/>
                      </a:cubicBezTo>
                      <a:lnTo>
                        <a:pt x="2275365" y="1340532"/>
                      </a:lnTo>
                      <a:cubicBezTo>
                        <a:pt x="2276623" y="1338376"/>
                        <a:pt x="2278959" y="1336939"/>
                        <a:pt x="2281294" y="1336939"/>
                      </a:cubicBezTo>
                      <a:lnTo>
                        <a:pt x="2281294" y="1336939"/>
                      </a:lnTo>
                      <a:cubicBezTo>
                        <a:pt x="2292254" y="1337837"/>
                        <a:pt x="2304472" y="1359937"/>
                        <a:pt x="2309682" y="1362272"/>
                      </a:cubicBezTo>
                      <a:lnTo>
                        <a:pt x="2309682" y="1362272"/>
                      </a:lnTo>
                      <a:cubicBezTo>
                        <a:pt x="2315072" y="1366944"/>
                        <a:pt x="2325494" y="1366944"/>
                        <a:pt x="2328907" y="1377904"/>
                      </a:cubicBezTo>
                      <a:lnTo>
                        <a:pt x="2328907" y="1377904"/>
                      </a:lnTo>
                      <a:cubicBezTo>
                        <a:pt x="2333039" y="1387965"/>
                        <a:pt x="2331782" y="1394613"/>
                        <a:pt x="2335734" y="1402159"/>
                      </a:cubicBezTo>
                      <a:lnTo>
                        <a:pt x="2335734" y="1402159"/>
                      </a:lnTo>
                      <a:cubicBezTo>
                        <a:pt x="2337172" y="1407729"/>
                        <a:pt x="2338430" y="1414377"/>
                        <a:pt x="2339148" y="1415994"/>
                      </a:cubicBezTo>
                      <a:lnTo>
                        <a:pt x="2339148" y="1415994"/>
                      </a:lnTo>
                      <a:cubicBezTo>
                        <a:pt x="2339328" y="1415815"/>
                        <a:pt x="2339867" y="1415455"/>
                        <a:pt x="2340945" y="1414197"/>
                      </a:cubicBezTo>
                      <a:lnTo>
                        <a:pt x="2340945" y="1414197"/>
                      </a:lnTo>
                      <a:cubicBezTo>
                        <a:pt x="2343101" y="1412221"/>
                        <a:pt x="2345258" y="1411323"/>
                        <a:pt x="2347593" y="1411323"/>
                      </a:cubicBezTo>
                      <a:lnTo>
                        <a:pt x="2347593" y="1411323"/>
                      </a:lnTo>
                      <a:cubicBezTo>
                        <a:pt x="2354780" y="1412041"/>
                        <a:pt x="2355858" y="1419767"/>
                        <a:pt x="2356756" y="1422822"/>
                      </a:cubicBezTo>
                      <a:lnTo>
                        <a:pt x="2356756" y="1422822"/>
                      </a:lnTo>
                      <a:cubicBezTo>
                        <a:pt x="2357654" y="1424079"/>
                        <a:pt x="2358014" y="1425696"/>
                        <a:pt x="2358014" y="1426954"/>
                      </a:cubicBezTo>
                      <a:lnTo>
                        <a:pt x="2358014" y="1426954"/>
                      </a:lnTo>
                      <a:cubicBezTo>
                        <a:pt x="2358014" y="1430009"/>
                        <a:pt x="2356936" y="1431446"/>
                        <a:pt x="2356936" y="1435758"/>
                      </a:cubicBezTo>
                      <a:lnTo>
                        <a:pt x="2356936" y="1435758"/>
                      </a:lnTo>
                      <a:cubicBezTo>
                        <a:pt x="2356936" y="1436836"/>
                        <a:pt x="2356936" y="1438274"/>
                        <a:pt x="2357295" y="1439711"/>
                      </a:cubicBezTo>
                      <a:lnTo>
                        <a:pt x="2357295" y="1439711"/>
                      </a:lnTo>
                      <a:cubicBezTo>
                        <a:pt x="2358193" y="1447257"/>
                        <a:pt x="2360529" y="1450851"/>
                        <a:pt x="2361787" y="1450671"/>
                      </a:cubicBezTo>
                      <a:lnTo>
                        <a:pt x="2361787" y="1450671"/>
                      </a:lnTo>
                      <a:cubicBezTo>
                        <a:pt x="2362146" y="1450671"/>
                        <a:pt x="2363045" y="1450491"/>
                        <a:pt x="2364482" y="1449593"/>
                      </a:cubicBezTo>
                      <a:lnTo>
                        <a:pt x="2364482" y="1449593"/>
                      </a:lnTo>
                      <a:cubicBezTo>
                        <a:pt x="2366459" y="1448874"/>
                        <a:pt x="2368076" y="1448515"/>
                        <a:pt x="2369693" y="1448335"/>
                      </a:cubicBezTo>
                      <a:lnTo>
                        <a:pt x="2369693" y="1448335"/>
                      </a:lnTo>
                      <a:cubicBezTo>
                        <a:pt x="2375622" y="1448874"/>
                        <a:pt x="2375262" y="1453546"/>
                        <a:pt x="2378137" y="1458756"/>
                      </a:cubicBezTo>
                      <a:lnTo>
                        <a:pt x="2378137" y="1458756"/>
                      </a:lnTo>
                      <a:cubicBezTo>
                        <a:pt x="2381910" y="1466123"/>
                        <a:pt x="2400776" y="1494511"/>
                        <a:pt x="2407783" y="1500260"/>
                      </a:cubicBezTo>
                      <a:lnTo>
                        <a:pt x="2407783" y="1500260"/>
                      </a:lnTo>
                      <a:cubicBezTo>
                        <a:pt x="2413173" y="1503674"/>
                        <a:pt x="2414251" y="1507627"/>
                        <a:pt x="2414431" y="1509064"/>
                      </a:cubicBezTo>
                      <a:lnTo>
                        <a:pt x="2414431" y="1509064"/>
                      </a:lnTo>
                      <a:cubicBezTo>
                        <a:pt x="2414611" y="1509064"/>
                        <a:pt x="2414611" y="1509064"/>
                        <a:pt x="2414790" y="1509244"/>
                      </a:cubicBezTo>
                      <a:lnTo>
                        <a:pt x="2414790" y="1509244"/>
                      </a:lnTo>
                      <a:cubicBezTo>
                        <a:pt x="2415689" y="1509423"/>
                        <a:pt x="2416946" y="1509603"/>
                        <a:pt x="2418204" y="1509603"/>
                      </a:cubicBezTo>
                      <a:lnTo>
                        <a:pt x="2418204" y="1509603"/>
                      </a:lnTo>
                      <a:cubicBezTo>
                        <a:pt x="2423055" y="1509603"/>
                        <a:pt x="2428266" y="1507627"/>
                        <a:pt x="2428984" y="1503135"/>
                      </a:cubicBezTo>
                      <a:lnTo>
                        <a:pt x="2428984" y="1503135"/>
                      </a:lnTo>
                      <a:cubicBezTo>
                        <a:pt x="2429164" y="1502596"/>
                        <a:pt x="2429164" y="1501698"/>
                        <a:pt x="2429164" y="1500620"/>
                      </a:cubicBezTo>
                      <a:lnTo>
                        <a:pt x="2429164" y="1500620"/>
                      </a:lnTo>
                      <a:cubicBezTo>
                        <a:pt x="2429344" y="1491277"/>
                        <a:pt x="2420180" y="1467201"/>
                        <a:pt x="2412994" y="1454264"/>
                      </a:cubicBezTo>
                      <a:lnTo>
                        <a:pt x="2412994" y="1454264"/>
                      </a:lnTo>
                      <a:cubicBezTo>
                        <a:pt x="2406525" y="1438813"/>
                        <a:pt x="2391972" y="1418869"/>
                        <a:pt x="2383887" y="1402519"/>
                      </a:cubicBezTo>
                      <a:lnTo>
                        <a:pt x="2383887" y="1402519"/>
                      </a:lnTo>
                      <a:cubicBezTo>
                        <a:pt x="2375801" y="1385091"/>
                        <a:pt x="2376161" y="1384192"/>
                        <a:pt x="2366998" y="1371256"/>
                      </a:cubicBezTo>
                      <a:lnTo>
                        <a:pt x="2366998" y="1371256"/>
                      </a:lnTo>
                      <a:cubicBezTo>
                        <a:pt x="2356397" y="1357960"/>
                        <a:pt x="2341844" y="1338017"/>
                        <a:pt x="2333758" y="1325979"/>
                      </a:cubicBezTo>
                      <a:lnTo>
                        <a:pt x="2333758" y="1325979"/>
                      </a:lnTo>
                      <a:cubicBezTo>
                        <a:pt x="2327290" y="1316276"/>
                        <a:pt x="2323697" y="1312862"/>
                        <a:pt x="2323697" y="1304238"/>
                      </a:cubicBezTo>
                      <a:lnTo>
                        <a:pt x="2323697" y="1304238"/>
                      </a:lnTo>
                      <a:cubicBezTo>
                        <a:pt x="2323697" y="1302621"/>
                        <a:pt x="2323877" y="1301004"/>
                        <a:pt x="2324056" y="1299028"/>
                      </a:cubicBezTo>
                      <a:lnTo>
                        <a:pt x="2324056" y="1299028"/>
                      </a:lnTo>
                      <a:cubicBezTo>
                        <a:pt x="2324236" y="1297051"/>
                        <a:pt x="2324416" y="1295255"/>
                        <a:pt x="2324416" y="1293997"/>
                      </a:cubicBezTo>
                      <a:lnTo>
                        <a:pt x="2324416" y="1293997"/>
                      </a:lnTo>
                      <a:cubicBezTo>
                        <a:pt x="2324416" y="1287888"/>
                        <a:pt x="2322439" y="1286451"/>
                        <a:pt x="2319025" y="1276389"/>
                      </a:cubicBezTo>
                      <a:lnTo>
                        <a:pt x="2319025" y="1276389"/>
                      </a:lnTo>
                      <a:cubicBezTo>
                        <a:pt x="2318307" y="1274772"/>
                        <a:pt x="2317947" y="1272975"/>
                        <a:pt x="2317947" y="1271538"/>
                      </a:cubicBezTo>
                      <a:lnTo>
                        <a:pt x="2317947" y="1271538"/>
                      </a:lnTo>
                      <a:cubicBezTo>
                        <a:pt x="2318486" y="1262734"/>
                        <a:pt x="2326392" y="1259320"/>
                        <a:pt x="2325673" y="1256266"/>
                      </a:cubicBezTo>
                      <a:lnTo>
                        <a:pt x="2325673" y="1256266"/>
                      </a:lnTo>
                      <a:cubicBezTo>
                        <a:pt x="2325673" y="1255727"/>
                        <a:pt x="2325673" y="1255367"/>
                        <a:pt x="2325494" y="1255008"/>
                      </a:cubicBezTo>
                      <a:lnTo>
                        <a:pt x="2325494" y="1255008"/>
                      </a:lnTo>
                      <a:cubicBezTo>
                        <a:pt x="2324595" y="1252493"/>
                        <a:pt x="2324236" y="1250157"/>
                        <a:pt x="2324236" y="1248360"/>
                      </a:cubicBezTo>
                      <a:lnTo>
                        <a:pt x="2324236" y="1248360"/>
                      </a:lnTo>
                      <a:cubicBezTo>
                        <a:pt x="2324236" y="1243509"/>
                        <a:pt x="2326572" y="1240635"/>
                        <a:pt x="2328548" y="1236682"/>
                      </a:cubicBezTo>
                      <a:lnTo>
                        <a:pt x="2328548" y="1236682"/>
                      </a:lnTo>
                      <a:cubicBezTo>
                        <a:pt x="2332860" y="1230932"/>
                        <a:pt x="2338609" y="1226620"/>
                        <a:pt x="2341125" y="1211168"/>
                      </a:cubicBezTo>
                      <a:lnTo>
                        <a:pt x="2341125" y="1211168"/>
                      </a:lnTo>
                      <a:cubicBezTo>
                        <a:pt x="2343820" y="1195896"/>
                        <a:pt x="2352803" y="1180085"/>
                        <a:pt x="2352803" y="1165172"/>
                      </a:cubicBezTo>
                      <a:lnTo>
                        <a:pt x="2352803" y="1165172"/>
                      </a:lnTo>
                      <a:lnTo>
                        <a:pt x="2352803" y="1164993"/>
                      </a:lnTo>
                      <a:cubicBezTo>
                        <a:pt x="2352803" y="1160141"/>
                        <a:pt x="2352444" y="1156728"/>
                        <a:pt x="2352444" y="1154212"/>
                      </a:cubicBezTo>
                      <a:lnTo>
                        <a:pt x="2352444" y="1154212"/>
                      </a:lnTo>
                      <a:cubicBezTo>
                        <a:pt x="2351905" y="1147924"/>
                        <a:pt x="2356217" y="1145049"/>
                        <a:pt x="2364123" y="1143971"/>
                      </a:cubicBezTo>
                      <a:lnTo>
                        <a:pt x="2364123" y="1143971"/>
                      </a:lnTo>
                      <a:cubicBezTo>
                        <a:pt x="2366998" y="1143612"/>
                        <a:pt x="2369334" y="1143073"/>
                        <a:pt x="2370591" y="1142713"/>
                      </a:cubicBezTo>
                      <a:lnTo>
                        <a:pt x="2370591" y="1142713"/>
                      </a:lnTo>
                      <a:cubicBezTo>
                        <a:pt x="2369872" y="1142174"/>
                        <a:pt x="2368795" y="1141456"/>
                        <a:pt x="2367357" y="1140917"/>
                      </a:cubicBezTo>
                      <a:lnTo>
                        <a:pt x="2367357" y="1140917"/>
                      </a:lnTo>
                      <a:cubicBezTo>
                        <a:pt x="2364842" y="1139838"/>
                        <a:pt x="2363404" y="1139659"/>
                        <a:pt x="2362146" y="1139659"/>
                      </a:cubicBezTo>
                      <a:lnTo>
                        <a:pt x="2362146" y="1139659"/>
                      </a:lnTo>
                      <a:cubicBezTo>
                        <a:pt x="2361428" y="1139659"/>
                        <a:pt x="2360889" y="1139838"/>
                        <a:pt x="2359811" y="1139838"/>
                      </a:cubicBezTo>
                      <a:lnTo>
                        <a:pt x="2359811" y="1139838"/>
                      </a:lnTo>
                      <a:cubicBezTo>
                        <a:pt x="2356756" y="1139838"/>
                        <a:pt x="2354959" y="1136964"/>
                        <a:pt x="2353881" y="1132652"/>
                      </a:cubicBezTo>
                      <a:lnTo>
                        <a:pt x="2353881" y="1132652"/>
                      </a:lnTo>
                      <a:cubicBezTo>
                        <a:pt x="2353342" y="1131035"/>
                        <a:pt x="2353163" y="1129418"/>
                        <a:pt x="2353163" y="1127980"/>
                      </a:cubicBezTo>
                      <a:lnTo>
                        <a:pt x="2353163" y="1127980"/>
                      </a:lnTo>
                      <a:cubicBezTo>
                        <a:pt x="2353342" y="1119356"/>
                        <a:pt x="2360350" y="1115403"/>
                        <a:pt x="2367717" y="1108755"/>
                      </a:cubicBezTo>
                      <a:lnTo>
                        <a:pt x="2367717" y="1108755"/>
                      </a:lnTo>
                      <a:cubicBezTo>
                        <a:pt x="2370771" y="1106060"/>
                        <a:pt x="2371669" y="1104263"/>
                        <a:pt x="2371489" y="1103724"/>
                      </a:cubicBezTo>
                      <a:lnTo>
                        <a:pt x="2371489" y="1103724"/>
                      </a:lnTo>
                      <a:cubicBezTo>
                        <a:pt x="2371669" y="1103185"/>
                        <a:pt x="2370232" y="1101389"/>
                        <a:pt x="2365560" y="1099772"/>
                      </a:cubicBezTo>
                      <a:lnTo>
                        <a:pt x="2365560" y="1099772"/>
                      </a:lnTo>
                      <a:cubicBezTo>
                        <a:pt x="2356576" y="1095100"/>
                        <a:pt x="2357654" y="1090249"/>
                        <a:pt x="2349929" y="1080187"/>
                      </a:cubicBezTo>
                      <a:lnTo>
                        <a:pt x="2349929" y="1080187"/>
                      </a:lnTo>
                      <a:cubicBezTo>
                        <a:pt x="2343281" y="1070126"/>
                        <a:pt x="2346156" y="1075157"/>
                        <a:pt x="2330165" y="1070665"/>
                      </a:cubicBezTo>
                      <a:lnTo>
                        <a:pt x="2330165" y="1070665"/>
                      </a:lnTo>
                      <a:cubicBezTo>
                        <a:pt x="2321720" y="1067790"/>
                        <a:pt x="2319564" y="1061142"/>
                        <a:pt x="2319744" y="1055393"/>
                      </a:cubicBezTo>
                      <a:lnTo>
                        <a:pt x="2319744" y="1055393"/>
                      </a:lnTo>
                      <a:cubicBezTo>
                        <a:pt x="2319744" y="1052159"/>
                        <a:pt x="2320103" y="1048745"/>
                        <a:pt x="2320103" y="1045690"/>
                      </a:cubicBezTo>
                      <a:lnTo>
                        <a:pt x="2320103" y="1045690"/>
                      </a:lnTo>
                      <a:cubicBezTo>
                        <a:pt x="2320103" y="1043175"/>
                        <a:pt x="2319924" y="1040839"/>
                        <a:pt x="2319205" y="1038324"/>
                      </a:cubicBezTo>
                      <a:lnTo>
                        <a:pt x="2319205" y="1038324"/>
                      </a:lnTo>
                      <a:cubicBezTo>
                        <a:pt x="2316869" y="1027364"/>
                        <a:pt x="2307885" y="1018201"/>
                        <a:pt x="2299621" y="1007241"/>
                      </a:cubicBezTo>
                      <a:lnTo>
                        <a:pt x="2299621" y="1007241"/>
                      </a:lnTo>
                      <a:cubicBezTo>
                        <a:pt x="2292793" y="996460"/>
                        <a:pt x="2288660" y="985500"/>
                        <a:pt x="2285965" y="974720"/>
                      </a:cubicBezTo>
                      <a:lnTo>
                        <a:pt x="2285965" y="974720"/>
                      </a:lnTo>
                      <a:cubicBezTo>
                        <a:pt x="2285247" y="972384"/>
                        <a:pt x="2285067" y="970228"/>
                        <a:pt x="2285067" y="968431"/>
                      </a:cubicBezTo>
                      <a:lnTo>
                        <a:pt x="2285067" y="968431"/>
                      </a:lnTo>
                      <a:cubicBezTo>
                        <a:pt x="2285247" y="964119"/>
                        <a:pt x="2285786" y="959628"/>
                        <a:pt x="2290637" y="958909"/>
                      </a:cubicBezTo>
                      <a:lnTo>
                        <a:pt x="2290637" y="958909"/>
                      </a:lnTo>
                      <a:cubicBezTo>
                        <a:pt x="2294410" y="959268"/>
                        <a:pt x="2295668" y="962143"/>
                        <a:pt x="2297465" y="966814"/>
                      </a:cubicBezTo>
                      <a:lnTo>
                        <a:pt x="2297465" y="966814"/>
                      </a:lnTo>
                      <a:cubicBezTo>
                        <a:pt x="2300160" y="977595"/>
                        <a:pt x="2301418" y="986399"/>
                        <a:pt x="2307526" y="993765"/>
                      </a:cubicBezTo>
                      <a:lnTo>
                        <a:pt x="2307526" y="993765"/>
                      </a:lnTo>
                      <a:cubicBezTo>
                        <a:pt x="2313815" y="1001311"/>
                        <a:pt x="2319564" y="1004366"/>
                        <a:pt x="2326392" y="1016763"/>
                      </a:cubicBezTo>
                      <a:lnTo>
                        <a:pt x="2326392" y="1016763"/>
                      </a:lnTo>
                      <a:cubicBezTo>
                        <a:pt x="2333219" y="1030418"/>
                        <a:pt x="2336094" y="1046409"/>
                        <a:pt x="2342023" y="1054674"/>
                      </a:cubicBezTo>
                      <a:lnTo>
                        <a:pt x="2342023" y="1054674"/>
                      </a:lnTo>
                      <a:cubicBezTo>
                        <a:pt x="2342203" y="1054854"/>
                        <a:pt x="2342203" y="1055033"/>
                        <a:pt x="2342383" y="1055033"/>
                      </a:cubicBezTo>
                      <a:lnTo>
                        <a:pt x="2342383" y="1055033"/>
                      </a:lnTo>
                      <a:cubicBezTo>
                        <a:pt x="2342383" y="1054674"/>
                        <a:pt x="2342383" y="1054315"/>
                        <a:pt x="2342383" y="1053955"/>
                      </a:cubicBezTo>
                      <a:lnTo>
                        <a:pt x="2342383" y="1053955"/>
                      </a:lnTo>
                      <a:cubicBezTo>
                        <a:pt x="2342383" y="1049284"/>
                        <a:pt x="2341305" y="1041199"/>
                        <a:pt x="2341305" y="1033652"/>
                      </a:cubicBezTo>
                      <a:lnTo>
                        <a:pt x="2341305" y="1033652"/>
                      </a:lnTo>
                      <a:cubicBezTo>
                        <a:pt x="2341484" y="1021435"/>
                        <a:pt x="2333399" y="1009217"/>
                        <a:pt x="2333219" y="989812"/>
                      </a:cubicBezTo>
                      <a:lnTo>
                        <a:pt x="2333219" y="989812"/>
                      </a:lnTo>
                      <a:cubicBezTo>
                        <a:pt x="2333219" y="972025"/>
                        <a:pt x="2322619" y="948488"/>
                        <a:pt x="2322439" y="936630"/>
                      </a:cubicBezTo>
                      <a:lnTo>
                        <a:pt x="2322439" y="936630"/>
                      </a:lnTo>
                      <a:lnTo>
                        <a:pt x="2322439" y="936630"/>
                      </a:lnTo>
                      <a:cubicBezTo>
                        <a:pt x="2322439" y="936630"/>
                        <a:pt x="2322439" y="936630"/>
                        <a:pt x="2322439" y="936630"/>
                      </a:cubicBezTo>
                      <a:lnTo>
                        <a:pt x="2322439" y="936630"/>
                      </a:lnTo>
                      <a:cubicBezTo>
                        <a:pt x="2323338" y="921357"/>
                        <a:pt x="2345797" y="918483"/>
                        <a:pt x="2355139" y="913272"/>
                      </a:cubicBezTo>
                      <a:lnTo>
                        <a:pt x="2355139" y="913272"/>
                      </a:lnTo>
                      <a:cubicBezTo>
                        <a:pt x="2356576" y="912374"/>
                        <a:pt x="2357475" y="911655"/>
                        <a:pt x="2358193" y="910936"/>
                      </a:cubicBezTo>
                      <a:lnTo>
                        <a:pt x="2358193" y="910936"/>
                      </a:lnTo>
                      <a:cubicBezTo>
                        <a:pt x="2357475" y="910936"/>
                        <a:pt x="2356756" y="910757"/>
                        <a:pt x="2355858" y="910757"/>
                      </a:cubicBezTo>
                      <a:lnTo>
                        <a:pt x="2355858" y="910757"/>
                      </a:lnTo>
                      <a:cubicBezTo>
                        <a:pt x="2354241" y="910757"/>
                        <a:pt x="2352444" y="910936"/>
                        <a:pt x="2350647" y="911116"/>
                      </a:cubicBezTo>
                      <a:lnTo>
                        <a:pt x="2350647" y="911116"/>
                      </a:lnTo>
                      <a:cubicBezTo>
                        <a:pt x="2344898" y="912553"/>
                        <a:pt x="2339687" y="917584"/>
                        <a:pt x="2333758" y="917944"/>
                      </a:cubicBezTo>
                      <a:lnTo>
                        <a:pt x="2333758" y="917944"/>
                      </a:lnTo>
                      <a:cubicBezTo>
                        <a:pt x="2330704" y="918123"/>
                        <a:pt x="2327829" y="915788"/>
                        <a:pt x="2326572" y="912374"/>
                      </a:cubicBezTo>
                      <a:lnTo>
                        <a:pt x="2326572" y="912374"/>
                      </a:lnTo>
                      <a:cubicBezTo>
                        <a:pt x="2326033" y="911296"/>
                        <a:pt x="2326033" y="910218"/>
                        <a:pt x="2326033" y="909319"/>
                      </a:cubicBezTo>
                      <a:lnTo>
                        <a:pt x="2326033" y="909319"/>
                      </a:lnTo>
                      <a:cubicBezTo>
                        <a:pt x="2327111" y="899617"/>
                        <a:pt x="2339148" y="898180"/>
                        <a:pt x="2351905" y="892969"/>
                      </a:cubicBezTo>
                      <a:lnTo>
                        <a:pt x="2351905" y="892969"/>
                      </a:lnTo>
                      <a:cubicBezTo>
                        <a:pt x="2358733" y="890993"/>
                        <a:pt x="2358912" y="889196"/>
                        <a:pt x="2359451" y="887400"/>
                      </a:cubicBezTo>
                      <a:lnTo>
                        <a:pt x="2359451" y="887400"/>
                      </a:lnTo>
                      <a:cubicBezTo>
                        <a:pt x="2359811" y="885962"/>
                        <a:pt x="2358912" y="881291"/>
                        <a:pt x="2363943" y="879674"/>
                      </a:cubicBezTo>
                      <a:lnTo>
                        <a:pt x="2363943" y="879674"/>
                      </a:lnTo>
                      <a:cubicBezTo>
                        <a:pt x="2369693" y="878595"/>
                        <a:pt x="2377418" y="873385"/>
                        <a:pt x="2382270" y="868354"/>
                      </a:cubicBezTo>
                      <a:lnTo>
                        <a:pt x="2382270" y="868354"/>
                      </a:lnTo>
                      <a:cubicBezTo>
                        <a:pt x="2384246" y="866378"/>
                        <a:pt x="2384785" y="864761"/>
                        <a:pt x="2384785" y="863323"/>
                      </a:cubicBezTo>
                      <a:lnTo>
                        <a:pt x="2384785" y="863323"/>
                      </a:lnTo>
                      <a:cubicBezTo>
                        <a:pt x="2384965" y="860628"/>
                        <a:pt x="2382090" y="857035"/>
                        <a:pt x="2376161" y="853621"/>
                      </a:cubicBezTo>
                      <a:lnTo>
                        <a:pt x="2376161" y="853621"/>
                      </a:lnTo>
                      <a:cubicBezTo>
                        <a:pt x="2375981" y="853442"/>
                        <a:pt x="2375622" y="853262"/>
                        <a:pt x="2375442" y="853262"/>
                      </a:cubicBezTo>
                      <a:lnTo>
                        <a:pt x="2375442" y="853262"/>
                      </a:lnTo>
                      <a:cubicBezTo>
                        <a:pt x="2375622" y="854340"/>
                        <a:pt x="2375801" y="855777"/>
                        <a:pt x="2375801" y="857215"/>
                      </a:cubicBezTo>
                      <a:lnTo>
                        <a:pt x="2375801" y="857215"/>
                      </a:lnTo>
                      <a:cubicBezTo>
                        <a:pt x="2375801" y="859191"/>
                        <a:pt x="2375442" y="861347"/>
                        <a:pt x="2374364" y="863323"/>
                      </a:cubicBezTo>
                      <a:lnTo>
                        <a:pt x="2374364" y="863323"/>
                      </a:lnTo>
                      <a:cubicBezTo>
                        <a:pt x="2373825" y="864402"/>
                        <a:pt x="2372388" y="865659"/>
                        <a:pt x="2370771" y="865659"/>
                      </a:cubicBezTo>
                      <a:lnTo>
                        <a:pt x="2370771" y="865659"/>
                      </a:lnTo>
                      <a:cubicBezTo>
                        <a:pt x="2363584" y="864222"/>
                        <a:pt x="2358733" y="851824"/>
                        <a:pt x="2350647" y="845356"/>
                      </a:cubicBezTo>
                      <a:lnTo>
                        <a:pt x="2350647" y="845356"/>
                      </a:lnTo>
                      <a:cubicBezTo>
                        <a:pt x="2342922" y="838708"/>
                        <a:pt x="2338250" y="830803"/>
                        <a:pt x="2338250" y="821819"/>
                      </a:cubicBezTo>
                      <a:lnTo>
                        <a:pt x="2338250" y="821819"/>
                      </a:lnTo>
                      <a:cubicBezTo>
                        <a:pt x="2338250" y="819484"/>
                        <a:pt x="2338609" y="817327"/>
                        <a:pt x="2339148" y="814812"/>
                      </a:cubicBezTo>
                      <a:lnTo>
                        <a:pt x="2339148" y="814812"/>
                      </a:lnTo>
                      <a:cubicBezTo>
                        <a:pt x="2341664" y="805828"/>
                        <a:pt x="2342922" y="792533"/>
                        <a:pt x="2345437" y="777800"/>
                      </a:cubicBezTo>
                      <a:lnTo>
                        <a:pt x="2345437" y="777800"/>
                      </a:lnTo>
                      <a:cubicBezTo>
                        <a:pt x="2346875" y="771152"/>
                        <a:pt x="2347414" y="767558"/>
                        <a:pt x="2351905" y="766840"/>
                      </a:cubicBezTo>
                      <a:lnTo>
                        <a:pt x="2351905" y="766840"/>
                      </a:lnTo>
                      <a:cubicBezTo>
                        <a:pt x="2354959" y="767019"/>
                        <a:pt x="2356217" y="768636"/>
                        <a:pt x="2358733" y="768996"/>
                      </a:cubicBezTo>
                      <a:lnTo>
                        <a:pt x="2358733" y="768996"/>
                      </a:lnTo>
                      <a:cubicBezTo>
                        <a:pt x="2359272" y="768996"/>
                        <a:pt x="2359631" y="769175"/>
                        <a:pt x="2360170" y="769175"/>
                      </a:cubicBezTo>
                      <a:lnTo>
                        <a:pt x="2360170" y="769175"/>
                      </a:lnTo>
                      <a:cubicBezTo>
                        <a:pt x="2365381" y="769355"/>
                        <a:pt x="2371489" y="762887"/>
                        <a:pt x="2377418" y="754083"/>
                      </a:cubicBezTo>
                      <a:lnTo>
                        <a:pt x="2377418" y="754083"/>
                      </a:lnTo>
                      <a:cubicBezTo>
                        <a:pt x="2378856" y="752107"/>
                        <a:pt x="2379035" y="750489"/>
                        <a:pt x="2379035" y="749232"/>
                      </a:cubicBezTo>
                      <a:lnTo>
                        <a:pt x="2379035" y="749232"/>
                      </a:lnTo>
                      <a:cubicBezTo>
                        <a:pt x="2379215" y="746177"/>
                        <a:pt x="2376879" y="743842"/>
                        <a:pt x="2376520" y="739709"/>
                      </a:cubicBezTo>
                      <a:lnTo>
                        <a:pt x="2376520" y="739709"/>
                      </a:lnTo>
                      <a:cubicBezTo>
                        <a:pt x="2376520" y="737913"/>
                        <a:pt x="2377418" y="735936"/>
                        <a:pt x="2379035" y="734858"/>
                      </a:cubicBezTo>
                      <a:lnTo>
                        <a:pt x="2379035" y="734858"/>
                      </a:lnTo>
                      <a:cubicBezTo>
                        <a:pt x="2383168" y="731983"/>
                        <a:pt x="2384785" y="723539"/>
                        <a:pt x="2393409" y="717609"/>
                      </a:cubicBezTo>
                      <a:lnTo>
                        <a:pt x="2393409" y="717609"/>
                      </a:lnTo>
                      <a:cubicBezTo>
                        <a:pt x="2398260" y="713657"/>
                        <a:pt x="2403291" y="710063"/>
                        <a:pt x="2409760" y="710063"/>
                      </a:cubicBezTo>
                      <a:lnTo>
                        <a:pt x="2409760" y="710063"/>
                      </a:lnTo>
                      <a:cubicBezTo>
                        <a:pt x="2412275" y="710063"/>
                        <a:pt x="2414790" y="710602"/>
                        <a:pt x="2417126" y="711860"/>
                      </a:cubicBezTo>
                      <a:lnTo>
                        <a:pt x="2417126" y="711860"/>
                      </a:lnTo>
                      <a:cubicBezTo>
                        <a:pt x="2421079" y="713477"/>
                        <a:pt x="2423953" y="714016"/>
                        <a:pt x="2427008" y="714016"/>
                      </a:cubicBezTo>
                      <a:lnTo>
                        <a:pt x="2427008" y="714016"/>
                      </a:lnTo>
                      <a:cubicBezTo>
                        <a:pt x="2430781" y="714016"/>
                        <a:pt x="2435273" y="713118"/>
                        <a:pt x="2441921" y="711501"/>
                      </a:cubicBezTo>
                      <a:lnTo>
                        <a:pt x="2441921" y="711501"/>
                      </a:lnTo>
                      <a:cubicBezTo>
                        <a:pt x="2442819" y="711321"/>
                        <a:pt x="2443538" y="711321"/>
                        <a:pt x="2444256" y="711321"/>
                      </a:cubicBezTo>
                      <a:lnTo>
                        <a:pt x="2444256" y="711321"/>
                      </a:lnTo>
                      <a:cubicBezTo>
                        <a:pt x="2445334" y="711501"/>
                        <a:pt x="2447850" y="710962"/>
                        <a:pt x="2448569" y="714555"/>
                      </a:cubicBezTo>
                      <a:lnTo>
                        <a:pt x="2448569" y="714555"/>
                      </a:lnTo>
                      <a:cubicBezTo>
                        <a:pt x="2447131" y="719227"/>
                        <a:pt x="2443897" y="719227"/>
                        <a:pt x="2439226" y="722101"/>
                      </a:cubicBezTo>
                      <a:lnTo>
                        <a:pt x="2439226" y="722101"/>
                      </a:lnTo>
                      <a:cubicBezTo>
                        <a:pt x="2434734" y="724437"/>
                        <a:pt x="2429164" y="726773"/>
                        <a:pt x="2424672" y="728390"/>
                      </a:cubicBezTo>
                      <a:lnTo>
                        <a:pt x="2424672" y="728390"/>
                      </a:lnTo>
                      <a:cubicBezTo>
                        <a:pt x="2416048" y="730366"/>
                        <a:pt x="2418923" y="735038"/>
                        <a:pt x="2413173" y="749771"/>
                      </a:cubicBezTo>
                      <a:lnTo>
                        <a:pt x="2413173" y="749771"/>
                      </a:lnTo>
                      <a:cubicBezTo>
                        <a:pt x="2412275" y="751388"/>
                        <a:pt x="2411916" y="753185"/>
                        <a:pt x="2411916" y="755161"/>
                      </a:cubicBezTo>
                      <a:lnTo>
                        <a:pt x="2411916" y="755161"/>
                      </a:lnTo>
                      <a:cubicBezTo>
                        <a:pt x="2411736" y="764504"/>
                        <a:pt x="2422516" y="777620"/>
                        <a:pt x="2429883" y="783729"/>
                      </a:cubicBezTo>
                      <a:lnTo>
                        <a:pt x="2429883" y="783729"/>
                      </a:lnTo>
                      <a:cubicBezTo>
                        <a:pt x="2434554" y="787322"/>
                        <a:pt x="2438148" y="788939"/>
                        <a:pt x="2439585" y="788760"/>
                      </a:cubicBezTo>
                      <a:lnTo>
                        <a:pt x="2439585" y="788760"/>
                      </a:lnTo>
                      <a:cubicBezTo>
                        <a:pt x="2440483" y="788760"/>
                        <a:pt x="2441382" y="788580"/>
                        <a:pt x="2441561" y="783190"/>
                      </a:cubicBezTo>
                      <a:lnTo>
                        <a:pt x="2441561" y="783190"/>
                      </a:lnTo>
                      <a:cubicBezTo>
                        <a:pt x="2441561" y="783010"/>
                        <a:pt x="2441561" y="782830"/>
                        <a:pt x="2441561" y="782830"/>
                      </a:cubicBezTo>
                      <a:lnTo>
                        <a:pt x="2441561" y="782830"/>
                      </a:lnTo>
                      <a:cubicBezTo>
                        <a:pt x="2441561" y="774026"/>
                        <a:pt x="2443178" y="770613"/>
                        <a:pt x="2443178" y="764145"/>
                      </a:cubicBezTo>
                      <a:lnTo>
                        <a:pt x="2443178" y="764145"/>
                      </a:lnTo>
                      <a:cubicBezTo>
                        <a:pt x="2443178" y="762348"/>
                        <a:pt x="2443178" y="760371"/>
                        <a:pt x="2442819" y="758215"/>
                      </a:cubicBezTo>
                      <a:lnTo>
                        <a:pt x="2442819" y="758215"/>
                      </a:lnTo>
                      <a:cubicBezTo>
                        <a:pt x="2442460" y="756239"/>
                        <a:pt x="2442460" y="754442"/>
                        <a:pt x="2442460" y="753185"/>
                      </a:cubicBezTo>
                      <a:lnTo>
                        <a:pt x="2442460" y="753185"/>
                      </a:lnTo>
                      <a:cubicBezTo>
                        <a:pt x="2442639" y="744920"/>
                        <a:pt x="2448029" y="745818"/>
                        <a:pt x="2454498" y="740967"/>
                      </a:cubicBezTo>
                      <a:lnTo>
                        <a:pt x="2454498" y="740967"/>
                      </a:lnTo>
                      <a:cubicBezTo>
                        <a:pt x="2464380" y="734678"/>
                        <a:pt x="2468153" y="727132"/>
                        <a:pt x="2476418" y="718688"/>
                      </a:cubicBezTo>
                      <a:lnTo>
                        <a:pt x="2476418" y="718688"/>
                      </a:lnTo>
                      <a:cubicBezTo>
                        <a:pt x="2480910" y="714016"/>
                        <a:pt x="2482706" y="710423"/>
                        <a:pt x="2482706" y="707907"/>
                      </a:cubicBezTo>
                      <a:lnTo>
                        <a:pt x="2482706" y="707907"/>
                      </a:lnTo>
                      <a:cubicBezTo>
                        <a:pt x="2482706" y="705751"/>
                        <a:pt x="2481449" y="703595"/>
                        <a:pt x="2477855" y="701080"/>
                      </a:cubicBezTo>
                      <a:lnTo>
                        <a:pt x="2477855" y="701080"/>
                      </a:lnTo>
                      <a:cubicBezTo>
                        <a:pt x="2471207" y="695151"/>
                        <a:pt x="2463661" y="697846"/>
                        <a:pt x="2454498" y="692096"/>
                      </a:cubicBezTo>
                      <a:lnTo>
                        <a:pt x="2454498" y="692096"/>
                      </a:lnTo>
                      <a:cubicBezTo>
                        <a:pt x="2452162" y="690838"/>
                        <a:pt x="2450725" y="690479"/>
                        <a:pt x="2450186" y="690479"/>
                      </a:cubicBezTo>
                      <a:lnTo>
                        <a:pt x="2450186" y="690479"/>
                      </a:lnTo>
                      <a:cubicBezTo>
                        <a:pt x="2449108" y="689760"/>
                        <a:pt x="2447670" y="693713"/>
                        <a:pt x="2441202" y="697486"/>
                      </a:cubicBezTo>
                      <a:lnTo>
                        <a:pt x="2441202" y="697486"/>
                      </a:lnTo>
                      <a:cubicBezTo>
                        <a:pt x="2438507" y="699103"/>
                        <a:pt x="2435812" y="700181"/>
                        <a:pt x="2432937" y="700181"/>
                      </a:cubicBezTo>
                      <a:lnTo>
                        <a:pt x="2432937" y="700181"/>
                      </a:lnTo>
                      <a:cubicBezTo>
                        <a:pt x="2428445" y="700181"/>
                        <a:pt x="2423953" y="698205"/>
                        <a:pt x="2415329" y="694971"/>
                      </a:cubicBezTo>
                      <a:lnTo>
                        <a:pt x="2415329" y="694971"/>
                      </a:lnTo>
                      <a:cubicBezTo>
                        <a:pt x="2401674" y="689401"/>
                        <a:pt x="2385684" y="677543"/>
                        <a:pt x="2373825" y="670895"/>
                      </a:cubicBezTo>
                      <a:lnTo>
                        <a:pt x="2373825" y="670895"/>
                      </a:lnTo>
                      <a:cubicBezTo>
                        <a:pt x="2367717" y="666942"/>
                        <a:pt x="2365740" y="662630"/>
                        <a:pt x="2365740" y="658318"/>
                      </a:cubicBezTo>
                      <a:lnTo>
                        <a:pt x="2365740" y="658318"/>
                      </a:lnTo>
                      <a:cubicBezTo>
                        <a:pt x="2365740" y="655084"/>
                        <a:pt x="2366459" y="652209"/>
                        <a:pt x="2366459" y="648975"/>
                      </a:cubicBezTo>
                      <a:lnTo>
                        <a:pt x="2366459" y="648975"/>
                      </a:lnTo>
                      <a:cubicBezTo>
                        <a:pt x="2366459" y="647537"/>
                        <a:pt x="2366279" y="645920"/>
                        <a:pt x="2365920" y="644124"/>
                      </a:cubicBezTo>
                      <a:lnTo>
                        <a:pt x="2365920" y="644124"/>
                      </a:lnTo>
                      <a:cubicBezTo>
                        <a:pt x="2364662" y="639812"/>
                        <a:pt x="2363764" y="639812"/>
                        <a:pt x="2362865" y="639812"/>
                      </a:cubicBezTo>
                      <a:lnTo>
                        <a:pt x="2362865" y="639812"/>
                      </a:lnTo>
                      <a:cubicBezTo>
                        <a:pt x="2360889" y="639632"/>
                        <a:pt x="2356576" y="643046"/>
                        <a:pt x="2354241" y="645381"/>
                      </a:cubicBezTo>
                      <a:lnTo>
                        <a:pt x="2354241" y="645381"/>
                      </a:lnTo>
                      <a:cubicBezTo>
                        <a:pt x="2352085" y="647358"/>
                        <a:pt x="2349390" y="648077"/>
                        <a:pt x="2346515" y="648077"/>
                      </a:cubicBezTo>
                      <a:lnTo>
                        <a:pt x="2346515" y="648077"/>
                      </a:lnTo>
                      <a:cubicBezTo>
                        <a:pt x="2341125" y="648077"/>
                        <a:pt x="2334477" y="645920"/>
                        <a:pt x="2326392" y="643225"/>
                      </a:cubicBezTo>
                      <a:lnTo>
                        <a:pt x="2326392" y="643225"/>
                      </a:lnTo>
                      <a:cubicBezTo>
                        <a:pt x="2321900" y="640890"/>
                        <a:pt x="2319385" y="640351"/>
                        <a:pt x="2318666" y="636398"/>
                      </a:cubicBezTo>
                      <a:lnTo>
                        <a:pt x="2318666" y="636398"/>
                      </a:lnTo>
                      <a:cubicBezTo>
                        <a:pt x="2320822" y="630109"/>
                        <a:pt x="2326212" y="631906"/>
                        <a:pt x="2333758" y="630289"/>
                      </a:cubicBezTo>
                      <a:lnTo>
                        <a:pt x="2333758" y="630289"/>
                      </a:lnTo>
                      <a:cubicBezTo>
                        <a:pt x="2345797" y="628492"/>
                        <a:pt x="2341844" y="630289"/>
                        <a:pt x="2351725" y="618071"/>
                      </a:cubicBezTo>
                      <a:lnTo>
                        <a:pt x="2351725" y="618071"/>
                      </a:lnTo>
                      <a:cubicBezTo>
                        <a:pt x="2352444" y="616814"/>
                        <a:pt x="2352803" y="615556"/>
                        <a:pt x="2352803" y="614478"/>
                      </a:cubicBezTo>
                      <a:lnTo>
                        <a:pt x="2352803" y="614478"/>
                      </a:lnTo>
                      <a:cubicBezTo>
                        <a:pt x="2353522" y="606572"/>
                        <a:pt x="2334656" y="594534"/>
                        <a:pt x="2321720" y="592738"/>
                      </a:cubicBezTo>
                      <a:lnTo>
                        <a:pt x="2321720" y="592738"/>
                      </a:lnTo>
                      <a:cubicBezTo>
                        <a:pt x="2320822" y="592558"/>
                        <a:pt x="2320103" y="592558"/>
                        <a:pt x="2319205" y="592558"/>
                      </a:cubicBezTo>
                      <a:lnTo>
                        <a:pt x="2319205" y="592558"/>
                      </a:lnTo>
                      <a:cubicBezTo>
                        <a:pt x="2305909" y="592378"/>
                        <a:pt x="2289199" y="609806"/>
                        <a:pt x="2280576" y="617353"/>
                      </a:cubicBezTo>
                      <a:lnTo>
                        <a:pt x="2280576" y="617353"/>
                      </a:lnTo>
                      <a:cubicBezTo>
                        <a:pt x="2272490" y="625078"/>
                        <a:pt x="2273389" y="643585"/>
                        <a:pt x="2269615" y="661193"/>
                      </a:cubicBezTo>
                      <a:lnTo>
                        <a:pt x="2269615" y="661193"/>
                      </a:lnTo>
                      <a:cubicBezTo>
                        <a:pt x="2266920" y="676824"/>
                        <a:pt x="2267279" y="685269"/>
                        <a:pt x="2261351" y="692815"/>
                      </a:cubicBezTo>
                      <a:lnTo>
                        <a:pt x="2261351" y="692815"/>
                      </a:lnTo>
                      <a:cubicBezTo>
                        <a:pt x="2259734" y="694971"/>
                        <a:pt x="2258656" y="696768"/>
                        <a:pt x="2255781" y="696947"/>
                      </a:cubicBezTo>
                      <a:lnTo>
                        <a:pt x="2255781" y="696947"/>
                      </a:lnTo>
                      <a:cubicBezTo>
                        <a:pt x="2250930" y="695869"/>
                        <a:pt x="2251648" y="692096"/>
                        <a:pt x="2251289" y="688323"/>
                      </a:cubicBezTo>
                      <a:lnTo>
                        <a:pt x="2251289" y="688323"/>
                      </a:lnTo>
                      <a:cubicBezTo>
                        <a:pt x="2251289" y="684909"/>
                        <a:pt x="2251828" y="680417"/>
                        <a:pt x="2252547" y="675027"/>
                      </a:cubicBezTo>
                      <a:lnTo>
                        <a:pt x="2252547" y="675027"/>
                      </a:lnTo>
                      <a:cubicBezTo>
                        <a:pt x="2253445" y="668020"/>
                        <a:pt x="2253625" y="660115"/>
                        <a:pt x="2253625" y="652209"/>
                      </a:cubicBezTo>
                      <a:lnTo>
                        <a:pt x="2253625" y="652209"/>
                      </a:lnTo>
                      <a:cubicBezTo>
                        <a:pt x="2253625" y="648975"/>
                        <a:pt x="2253625" y="645920"/>
                        <a:pt x="2253625" y="642866"/>
                      </a:cubicBezTo>
                      <a:lnTo>
                        <a:pt x="2253625" y="642866"/>
                      </a:lnTo>
                      <a:cubicBezTo>
                        <a:pt x="2253625" y="634781"/>
                        <a:pt x="2253804" y="626696"/>
                        <a:pt x="2254882" y="619329"/>
                      </a:cubicBezTo>
                      <a:lnTo>
                        <a:pt x="2254882" y="619329"/>
                      </a:lnTo>
                      <a:cubicBezTo>
                        <a:pt x="2257578" y="602080"/>
                        <a:pt x="2268357" y="591300"/>
                        <a:pt x="2267998" y="581598"/>
                      </a:cubicBezTo>
                      <a:lnTo>
                        <a:pt x="2267998" y="581598"/>
                      </a:lnTo>
                      <a:cubicBezTo>
                        <a:pt x="2267998" y="581059"/>
                        <a:pt x="2267998" y="580520"/>
                        <a:pt x="2267998" y="580160"/>
                      </a:cubicBezTo>
                      <a:lnTo>
                        <a:pt x="2267998" y="580160"/>
                      </a:lnTo>
                      <a:cubicBezTo>
                        <a:pt x="2267818" y="579621"/>
                        <a:pt x="2267998" y="579262"/>
                        <a:pt x="2267998" y="579082"/>
                      </a:cubicBezTo>
                      <a:lnTo>
                        <a:pt x="2267998" y="579082"/>
                      </a:lnTo>
                      <a:cubicBezTo>
                        <a:pt x="2267998" y="573153"/>
                        <a:pt x="2268178" y="569021"/>
                        <a:pt x="2270514" y="565607"/>
                      </a:cubicBezTo>
                      <a:lnTo>
                        <a:pt x="2270514" y="565607"/>
                      </a:lnTo>
                      <a:cubicBezTo>
                        <a:pt x="2272849" y="562193"/>
                        <a:pt x="2276982" y="561115"/>
                        <a:pt x="2282372" y="561115"/>
                      </a:cubicBezTo>
                      <a:lnTo>
                        <a:pt x="2282372" y="561115"/>
                      </a:lnTo>
                      <a:cubicBezTo>
                        <a:pt x="2293691" y="561115"/>
                        <a:pt x="2298363" y="558600"/>
                        <a:pt x="2318307" y="551952"/>
                      </a:cubicBezTo>
                      <a:lnTo>
                        <a:pt x="2318307" y="551952"/>
                      </a:lnTo>
                      <a:cubicBezTo>
                        <a:pt x="2340047" y="543687"/>
                        <a:pt x="2357475" y="546382"/>
                        <a:pt x="2376700" y="543687"/>
                      </a:cubicBezTo>
                      <a:lnTo>
                        <a:pt x="2376700" y="543687"/>
                      </a:lnTo>
                      <a:cubicBezTo>
                        <a:pt x="2394667" y="539195"/>
                        <a:pt x="2392511" y="538117"/>
                        <a:pt x="2395745" y="521767"/>
                      </a:cubicBezTo>
                      <a:lnTo>
                        <a:pt x="2395745" y="521767"/>
                      </a:lnTo>
                      <a:cubicBezTo>
                        <a:pt x="2398260" y="505956"/>
                        <a:pt x="2399518" y="493559"/>
                        <a:pt x="2406525" y="481161"/>
                      </a:cubicBezTo>
                      <a:lnTo>
                        <a:pt x="2406525" y="481161"/>
                      </a:lnTo>
                      <a:cubicBezTo>
                        <a:pt x="2413533" y="468764"/>
                        <a:pt x="2422696" y="462835"/>
                        <a:pt x="2423235" y="457085"/>
                      </a:cubicBezTo>
                      <a:lnTo>
                        <a:pt x="2423235" y="457085"/>
                      </a:lnTo>
                      <a:cubicBezTo>
                        <a:pt x="2423055" y="450258"/>
                        <a:pt x="2423235" y="444149"/>
                        <a:pt x="2415868" y="440915"/>
                      </a:cubicBezTo>
                      <a:lnTo>
                        <a:pt x="2415868" y="440915"/>
                      </a:lnTo>
                      <a:cubicBezTo>
                        <a:pt x="2404190" y="436243"/>
                        <a:pt x="2411017" y="428517"/>
                        <a:pt x="2402393" y="426182"/>
                      </a:cubicBezTo>
                      <a:lnTo>
                        <a:pt x="2402393" y="426182"/>
                      </a:lnTo>
                      <a:cubicBezTo>
                        <a:pt x="2391613" y="421331"/>
                        <a:pt x="2391613" y="410910"/>
                        <a:pt x="2387121" y="405699"/>
                      </a:cubicBezTo>
                      <a:lnTo>
                        <a:pt x="2387121" y="405699"/>
                      </a:lnTo>
                      <a:cubicBezTo>
                        <a:pt x="2384426" y="402824"/>
                        <a:pt x="2380293" y="401387"/>
                        <a:pt x="2376879" y="401567"/>
                      </a:cubicBezTo>
                      <a:lnTo>
                        <a:pt x="2376879" y="401567"/>
                      </a:lnTo>
                      <a:cubicBezTo>
                        <a:pt x="2373286" y="401567"/>
                        <a:pt x="2370950" y="403004"/>
                        <a:pt x="2370232" y="404980"/>
                      </a:cubicBezTo>
                      <a:lnTo>
                        <a:pt x="2370232" y="404980"/>
                      </a:lnTo>
                      <a:cubicBezTo>
                        <a:pt x="2369513" y="406957"/>
                        <a:pt x="2367537" y="408933"/>
                        <a:pt x="2365201" y="408754"/>
                      </a:cubicBezTo>
                      <a:lnTo>
                        <a:pt x="2365201" y="408754"/>
                      </a:lnTo>
                      <a:cubicBezTo>
                        <a:pt x="2359272" y="408214"/>
                        <a:pt x="2354600" y="401567"/>
                        <a:pt x="2346695" y="396895"/>
                      </a:cubicBezTo>
                      <a:lnTo>
                        <a:pt x="2346695" y="396895"/>
                      </a:lnTo>
                      <a:cubicBezTo>
                        <a:pt x="2343101" y="394560"/>
                        <a:pt x="2340766" y="393841"/>
                        <a:pt x="2340226" y="394021"/>
                      </a:cubicBezTo>
                      <a:lnTo>
                        <a:pt x="2340226" y="394021"/>
                      </a:lnTo>
                      <a:cubicBezTo>
                        <a:pt x="2339687" y="393841"/>
                        <a:pt x="2338969" y="395099"/>
                        <a:pt x="2337172" y="400848"/>
                      </a:cubicBezTo>
                      <a:lnTo>
                        <a:pt x="2337172" y="400848"/>
                      </a:lnTo>
                      <a:cubicBezTo>
                        <a:pt x="2334117" y="409832"/>
                        <a:pt x="2318307" y="428338"/>
                        <a:pt x="2315432" y="432470"/>
                      </a:cubicBezTo>
                      <a:lnTo>
                        <a:pt x="2315432" y="432470"/>
                      </a:lnTo>
                      <a:cubicBezTo>
                        <a:pt x="2314174" y="433548"/>
                        <a:pt x="2312736" y="434447"/>
                        <a:pt x="2311119" y="434447"/>
                      </a:cubicBezTo>
                      <a:lnTo>
                        <a:pt x="2311119" y="434447"/>
                      </a:lnTo>
                      <a:cubicBezTo>
                        <a:pt x="2305550" y="433728"/>
                        <a:pt x="2304472" y="428517"/>
                        <a:pt x="2302316" y="423846"/>
                      </a:cubicBezTo>
                      <a:lnTo>
                        <a:pt x="2302316" y="423846"/>
                      </a:lnTo>
                      <a:cubicBezTo>
                        <a:pt x="2301777" y="423127"/>
                        <a:pt x="2301777" y="422229"/>
                        <a:pt x="2301777" y="421510"/>
                      </a:cubicBezTo>
                      <a:lnTo>
                        <a:pt x="2301777" y="421510"/>
                      </a:lnTo>
                      <a:cubicBezTo>
                        <a:pt x="2303214" y="412706"/>
                        <a:pt x="2320822" y="406777"/>
                        <a:pt x="2323338" y="401207"/>
                      </a:cubicBezTo>
                      <a:lnTo>
                        <a:pt x="2323338" y="401207"/>
                      </a:lnTo>
                      <a:cubicBezTo>
                        <a:pt x="2326751" y="395278"/>
                        <a:pt x="2325494" y="392044"/>
                        <a:pt x="2326931" y="383959"/>
                      </a:cubicBezTo>
                      <a:lnTo>
                        <a:pt x="2326931" y="383959"/>
                      </a:lnTo>
                      <a:cubicBezTo>
                        <a:pt x="2326751" y="381264"/>
                        <a:pt x="2326572" y="381443"/>
                        <a:pt x="2319564" y="381084"/>
                      </a:cubicBezTo>
                      <a:lnTo>
                        <a:pt x="2319564" y="381084"/>
                      </a:lnTo>
                      <a:cubicBezTo>
                        <a:pt x="2316869" y="381084"/>
                        <a:pt x="2313635" y="381264"/>
                        <a:pt x="2309682" y="381264"/>
                      </a:cubicBezTo>
                      <a:lnTo>
                        <a:pt x="2309682" y="381264"/>
                      </a:lnTo>
                      <a:cubicBezTo>
                        <a:pt x="2301957" y="381264"/>
                        <a:pt x="2300699" y="383240"/>
                        <a:pt x="2295848" y="383240"/>
                      </a:cubicBezTo>
                      <a:lnTo>
                        <a:pt x="2295848" y="383240"/>
                      </a:lnTo>
                      <a:cubicBezTo>
                        <a:pt x="2292973" y="383240"/>
                        <a:pt x="2289918" y="382342"/>
                        <a:pt x="2284888" y="379826"/>
                      </a:cubicBezTo>
                      <a:lnTo>
                        <a:pt x="2284888" y="379826"/>
                      </a:lnTo>
                      <a:cubicBezTo>
                        <a:pt x="2275904" y="376053"/>
                        <a:pt x="2271592" y="373358"/>
                        <a:pt x="2268897" y="373538"/>
                      </a:cubicBezTo>
                      <a:lnTo>
                        <a:pt x="2268897" y="373538"/>
                      </a:lnTo>
                      <a:cubicBezTo>
                        <a:pt x="2267459" y="373538"/>
                        <a:pt x="2266022" y="374077"/>
                        <a:pt x="2263507" y="375694"/>
                      </a:cubicBezTo>
                      <a:lnTo>
                        <a:pt x="2263507" y="375694"/>
                      </a:lnTo>
                      <a:cubicBezTo>
                        <a:pt x="2260273" y="377670"/>
                        <a:pt x="2259195" y="379108"/>
                        <a:pt x="2256500" y="379287"/>
                      </a:cubicBezTo>
                      <a:lnTo>
                        <a:pt x="2256500" y="379287"/>
                      </a:lnTo>
                      <a:cubicBezTo>
                        <a:pt x="2251828" y="378209"/>
                        <a:pt x="2252367" y="375514"/>
                        <a:pt x="2248234" y="371022"/>
                      </a:cubicBezTo>
                      <a:lnTo>
                        <a:pt x="2248234" y="371022"/>
                      </a:lnTo>
                      <a:cubicBezTo>
                        <a:pt x="2240868" y="361141"/>
                        <a:pt x="2244461" y="361859"/>
                        <a:pt x="2233142" y="360242"/>
                      </a:cubicBezTo>
                      <a:lnTo>
                        <a:pt x="2233142" y="360242"/>
                      </a:lnTo>
                      <a:cubicBezTo>
                        <a:pt x="2227931" y="360242"/>
                        <a:pt x="2225416" y="360781"/>
                        <a:pt x="2222541" y="360961"/>
                      </a:cubicBezTo>
                      <a:lnTo>
                        <a:pt x="2222541" y="360961"/>
                      </a:lnTo>
                      <a:cubicBezTo>
                        <a:pt x="2217870" y="360961"/>
                        <a:pt x="2214636" y="358805"/>
                        <a:pt x="2207808" y="351618"/>
                      </a:cubicBezTo>
                      <a:lnTo>
                        <a:pt x="2207808" y="351618"/>
                      </a:lnTo>
                      <a:cubicBezTo>
                        <a:pt x="2195231" y="340658"/>
                        <a:pt x="2198465" y="341916"/>
                        <a:pt x="2189482" y="340299"/>
                      </a:cubicBezTo>
                      <a:lnTo>
                        <a:pt x="2189482" y="340299"/>
                      </a:lnTo>
                      <a:cubicBezTo>
                        <a:pt x="2189123" y="340299"/>
                        <a:pt x="2188763" y="340299"/>
                        <a:pt x="2188404" y="340299"/>
                      </a:cubicBezTo>
                      <a:lnTo>
                        <a:pt x="2188404" y="340299"/>
                      </a:lnTo>
                      <a:cubicBezTo>
                        <a:pt x="2179061" y="340478"/>
                        <a:pt x="2174030" y="339221"/>
                        <a:pt x="2166484" y="330057"/>
                      </a:cubicBezTo>
                      <a:lnTo>
                        <a:pt x="2166484" y="330057"/>
                      </a:lnTo>
                      <a:cubicBezTo>
                        <a:pt x="2165226" y="328440"/>
                        <a:pt x="2164507" y="327542"/>
                        <a:pt x="2164507" y="325565"/>
                      </a:cubicBezTo>
                      <a:lnTo>
                        <a:pt x="2164507" y="325565"/>
                      </a:lnTo>
                      <a:cubicBezTo>
                        <a:pt x="2164507" y="323589"/>
                        <a:pt x="2167023" y="322511"/>
                        <a:pt x="2167742" y="322511"/>
                      </a:cubicBezTo>
                      <a:lnTo>
                        <a:pt x="2167742" y="322511"/>
                      </a:lnTo>
                      <a:cubicBezTo>
                        <a:pt x="2171694" y="322870"/>
                        <a:pt x="2178162" y="326644"/>
                        <a:pt x="2183193" y="326644"/>
                      </a:cubicBezTo>
                      <a:lnTo>
                        <a:pt x="2183193" y="326644"/>
                      </a:lnTo>
                      <a:cubicBezTo>
                        <a:pt x="2184271" y="326644"/>
                        <a:pt x="2185170" y="326464"/>
                        <a:pt x="2186068" y="326104"/>
                      </a:cubicBezTo>
                      <a:lnTo>
                        <a:pt x="2186068" y="326104"/>
                      </a:lnTo>
                      <a:cubicBezTo>
                        <a:pt x="2186787" y="325925"/>
                        <a:pt x="2187326" y="325565"/>
                        <a:pt x="2187505" y="325386"/>
                      </a:cubicBezTo>
                      <a:lnTo>
                        <a:pt x="2187505" y="325386"/>
                      </a:lnTo>
                      <a:cubicBezTo>
                        <a:pt x="2187505" y="325386"/>
                        <a:pt x="2187326" y="325206"/>
                        <a:pt x="2187326" y="325206"/>
                      </a:cubicBezTo>
                      <a:lnTo>
                        <a:pt x="2187326" y="325206"/>
                      </a:lnTo>
                      <a:cubicBezTo>
                        <a:pt x="2186787" y="324667"/>
                        <a:pt x="2186068" y="324128"/>
                        <a:pt x="2184810" y="323409"/>
                      </a:cubicBezTo>
                      <a:lnTo>
                        <a:pt x="2184810" y="323409"/>
                      </a:lnTo>
                      <a:cubicBezTo>
                        <a:pt x="2182295" y="321972"/>
                        <a:pt x="2178701" y="320535"/>
                        <a:pt x="2174210" y="319097"/>
                      </a:cubicBezTo>
                      <a:lnTo>
                        <a:pt x="2174210" y="319097"/>
                      </a:lnTo>
                      <a:cubicBezTo>
                        <a:pt x="2161094" y="315504"/>
                        <a:pt x="2161453" y="313348"/>
                        <a:pt x="2155524" y="303286"/>
                      </a:cubicBezTo>
                      <a:lnTo>
                        <a:pt x="2155524" y="303286"/>
                      </a:lnTo>
                      <a:cubicBezTo>
                        <a:pt x="2152649" y="298435"/>
                        <a:pt x="2151751" y="298255"/>
                        <a:pt x="2149954" y="298076"/>
                      </a:cubicBezTo>
                      <a:lnTo>
                        <a:pt x="2149954" y="298076"/>
                      </a:lnTo>
                      <a:cubicBezTo>
                        <a:pt x="2147978" y="298076"/>
                        <a:pt x="2144384" y="299333"/>
                        <a:pt x="2138635" y="300591"/>
                      </a:cubicBezTo>
                      <a:lnTo>
                        <a:pt x="2138635" y="300591"/>
                      </a:lnTo>
                      <a:cubicBezTo>
                        <a:pt x="2134682" y="301489"/>
                        <a:pt x="2131987" y="302028"/>
                        <a:pt x="2129651" y="302208"/>
                      </a:cubicBezTo>
                      <a:lnTo>
                        <a:pt x="2129651" y="302208"/>
                      </a:lnTo>
                      <a:cubicBezTo>
                        <a:pt x="2124081" y="302208"/>
                        <a:pt x="2122285" y="297716"/>
                        <a:pt x="2119949" y="291068"/>
                      </a:cubicBezTo>
                      <a:lnTo>
                        <a:pt x="2119949" y="291068"/>
                      </a:lnTo>
                      <a:cubicBezTo>
                        <a:pt x="2117972" y="287116"/>
                        <a:pt x="2118332" y="287295"/>
                        <a:pt x="2117972" y="287295"/>
                      </a:cubicBezTo>
                      <a:lnTo>
                        <a:pt x="2117972" y="287295"/>
                      </a:lnTo>
                      <a:cubicBezTo>
                        <a:pt x="2117793" y="287295"/>
                        <a:pt x="2117613" y="287295"/>
                        <a:pt x="2117254" y="287295"/>
                      </a:cubicBezTo>
                      <a:lnTo>
                        <a:pt x="2117254" y="287295"/>
                      </a:lnTo>
                      <a:cubicBezTo>
                        <a:pt x="2114918" y="287116"/>
                        <a:pt x="2110785" y="286217"/>
                        <a:pt x="2104856" y="280108"/>
                      </a:cubicBezTo>
                      <a:lnTo>
                        <a:pt x="2104856" y="280108"/>
                      </a:lnTo>
                      <a:cubicBezTo>
                        <a:pt x="2093357" y="268609"/>
                        <a:pt x="2084913" y="267532"/>
                        <a:pt x="2072695" y="262141"/>
                      </a:cubicBezTo>
                      <a:lnTo>
                        <a:pt x="2072695" y="262141"/>
                      </a:lnTo>
                      <a:cubicBezTo>
                        <a:pt x="2061735" y="258009"/>
                        <a:pt x="2054908" y="252619"/>
                        <a:pt x="2043049" y="244534"/>
                      </a:cubicBezTo>
                      <a:lnTo>
                        <a:pt x="2043049" y="244534"/>
                      </a:lnTo>
                      <a:cubicBezTo>
                        <a:pt x="2039815" y="242018"/>
                        <a:pt x="2037300" y="240401"/>
                        <a:pt x="2036222" y="239862"/>
                      </a:cubicBezTo>
                      <a:lnTo>
                        <a:pt x="2036222" y="239862"/>
                      </a:lnTo>
                      <a:cubicBezTo>
                        <a:pt x="2036222" y="240042"/>
                        <a:pt x="2036222" y="240401"/>
                        <a:pt x="2036222" y="240760"/>
                      </a:cubicBezTo>
                      <a:lnTo>
                        <a:pt x="2036222" y="240760"/>
                      </a:lnTo>
                      <a:cubicBezTo>
                        <a:pt x="2036222" y="242018"/>
                        <a:pt x="2036401" y="243994"/>
                        <a:pt x="2036761" y="246689"/>
                      </a:cubicBezTo>
                      <a:lnTo>
                        <a:pt x="2036761" y="246689"/>
                      </a:lnTo>
                      <a:cubicBezTo>
                        <a:pt x="2036581" y="257649"/>
                        <a:pt x="2043408" y="270945"/>
                        <a:pt x="2047541" y="273820"/>
                      </a:cubicBezTo>
                      <a:lnTo>
                        <a:pt x="2047541" y="273820"/>
                      </a:lnTo>
                      <a:cubicBezTo>
                        <a:pt x="2054728" y="278132"/>
                        <a:pt x="2056525" y="283163"/>
                        <a:pt x="2060477" y="291248"/>
                      </a:cubicBezTo>
                      <a:lnTo>
                        <a:pt x="2060477" y="291248"/>
                      </a:lnTo>
                      <a:cubicBezTo>
                        <a:pt x="2061555" y="294303"/>
                        <a:pt x="2062454" y="297537"/>
                        <a:pt x="2062454" y="300771"/>
                      </a:cubicBezTo>
                      <a:lnTo>
                        <a:pt x="2062454" y="300771"/>
                      </a:lnTo>
                      <a:cubicBezTo>
                        <a:pt x="2062454" y="305981"/>
                        <a:pt x="2059759" y="311192"/>
                        <a:pt x="2052751" y="315504"/>
                      </a:cubicBezTo>
                      <a:lnTo>
                        <a:pt x="2052751" y="315504"/>
                      </a:lnTo>
                      <a:cubicBezTo>
                        <a:pt x="2048259" y="317660"/>
                        <a:pt x="2048259" y="318019"/>
                        <a:pt x="2048439" y="318199"/>
                      </a:cubicBezTo>
                      <a:lnTo>
                        <a:pt x="2048439" y="318199"/>
                      </a:lnTo>
                      <a:cubicBezTo>
                        <a:pt x="2047900" y="318379"/>
                        <a:pt x="2051134" y="321972"/>
                        <a:pt x="2052751" y="328261"/>
                      </a:cubicBezTo>
                      <a:lnTo>
                        <a:pt x="2052751" y="328261"/>
                      </a:lnTo>
                      <a:cubicBezTo>
                        <a:pt x="2053470" y="329878"/>
                        <a:pt x="2053830" y="330776"/>
                        <a:pt x="2053830" y="332213"/>
                      </a:cubicBezTo>
                      <a:lnTo>
                        <a:pt x="2053830" y="332213"/>
                      </a:lnTo>
                      <a:cubicBezTo>
                        <a:pt x="2053830" y="332932"/>
                        <a:pt x="2052931" y="335088"/>
                        <a:pt x="2050955" y="335088"/>
                      </a:cubicBezTo>
                      <a:lnTo>
                        <a:pt x="2050955" y="335088"/>
                      </a:lnTo>
                      <a:cubicBezTo>
                        <a:pt x="2046103" y="333830"/>
                        <a:pt x="2042151" y="327003"/>
                        <a:pt x="2036940" y="323230"/>
                      </a:cubicBezTo>
                      <a:lnTo>
                        <a:pt x="2036940" y="323230"/>
                      </a:lnTo>
                      <a:cubicBezTo>
                        <a:pt x="2032089" y="319636"/>
                        <a:pt x="2026699" y="318199"/>
                        <a:pt x="2013224" y="308676"/>
                      </a:cubicBezTo>
                      <a:lnTo>
                        <a:pt x="2013224" y="308676"/>
                      </a:lnTo>
                      <a:cubicBezTo>
                        <a:pt x="2008193" y="305263"/>
                        <a:pt x="2006037" y="304544"/>
                        <a:pt x="2005138" y="304544"/>
                      </a:cubicBezTo>
                      <a:lnTo>
                        <a:pt x="2005138" y="304544"/>
                      </a:lnTo>
                      <a:cubicBezTo>
                        <a:pt x="2004060" y="304185"/>
                        <a:pt x="2001545" y="306520"/>
                        <a:pt x="1994538" y="309036"/>
                      </a:cubicBezTo>
                      <a:lnTo>
                        <a:pt x="1994538" y="309036"/>
                      </a:lnTo>
                      <a:cubicBezTo>
                        <a:pt x="1990945" y="310293"/>
                        <a:pt x="1988788" y="311012"/>
                        <a:pt x="1986812" y="311012"/>
                      </a:cubicBezTo>
                      <a:lnTo>
                        <a:pt x="1986812" y="311012"/>
                      </a:lnTo>
                      <a:cubicBezTo>
                        <a:pt x="1985374" y="311012"/>
                        <a:pt x="1982859" y="309395"/>
                        <a:pt x="1982859" y="307419"/>
                      </a:cubicBezTo>
                      <a:lnTo>
                        <a:pt x="1982859" y="307419"/>
                      </a:lnTo>
                      <a:cubicBezTo>
                        <a:pt x="1983039" y="304724"/>
                        <a:pt x="1984476" y="302927"/>
                        <a:pt x="1986093" y="299872"/>
                      </a:cubicBezTo>
                      <a:lnTo>
                        <a:pt x="1986093" y="299872"/>
                      </a:lnTo>
                      <a:cubicBezTo>
                        <a:pt x="1987890" y="296998"/>
                        <a:pt x="1988609" y="295201"/>
                        <a:pt x="1988609" y="294303"/>
                      </a:cubicBezTo>
                      <a:lnTo>
                        <a:pt x="1988609" y="294303"/>
                      </a:lnTo>
                      <a:cubicBezTo>
                        <a:pt x="1988968" y="293225"/>
                        <a:pt x="1986992" y="291068"/>
                        <a:pt x="1979625" y="287655"/>
                      </a:cubicBezTo>
                      <a:lnTo>
                        <a:pt x="1979625" y="287655"/>
                      </a:lnTo>
                      <a:cubicBezTo>
                        <a:pt x="1966329" y="283882"/>
                        <a:pt x="1962197" y="280108"/>
                        <a:pt x="1959502" y="273101"/>
                      </a:cubicBezTo>
                      <a:lnTo>
                        <a:pt x="1959502" y="273101"/>
                      </a:lnTo>
                      <a:cubicBezTo>
                        <a:pt x="1958603" y="271484"/>
                        <a:pt x="1957705" y="271125"/>
                        <a:pt x="1955369" y="270945"/>
                      </a:cubicBezTo>
                      <a:lnTo>
                        <a:pt x="1955369" y="270945"/>
                      </a:lnTo>
                      <a:cubicBezTo>
                        <a:pt x="1950698" y="270766"/>
                        <a:pt x="1942433" y="274718"/>
                        <a:pt x="1935964" y="275796"/>
                      </a:cubicBezTo>
                      <a:lnTo>
                        <a:pt x="1935964" y="275796"/>
                      </a:lnTo>
                      <a:cubicBezTo>
                        <a:pt x="1930574" y="277234"/>
                        <a:pt x="1926442" y="279390"/>
                        <a:pt x="1922669" y="279569"/>
                      </a:cubicBezTo>
                      <a:lnTo>
                        <a:pt x="1922669" y="279569"/>
                      </a:lnTo>
                      <a:cubicBezTo>
                        <a:pt x="1920513" y="279569"/>
                        <a:pt x="1917997" y="277413"/>
                        <a:pt x="1917997" y="274898"/>
                      </a:cubicBezTo>
                      <a:lnTo>
                        <a:pt x="1917997" y="274898"/>
                      </a:lnTo>
                      <a:cubicBezTo>
                        <a:pt x="1917997" y="274359"/>
                        <a:pt x="1917997" y="273820"/>
                        <a:pt x="1918177" y="273281"/>
                      </a:cubicBezTo>
                      <a:lnTo>
                        <a:pt x="1918177" y="273281"/>
                      </a:lnTo>
                      <a:cubicBezTo>
                        <a:pt x="1918177" y="273281"/>
                        <a:pt x="1918177" y="273281"/>
                        <a:pt x="1918177" y="273281"/>
                      </a:cubicBezTo>
                      <a:lnTo>
                        <a:pt x="1918177" y="273281"/>
                      </a:lnTo>
                      <a:cubicBezTo>
                        <a:pt x="1918177" y="273101"/>
                        <a:pt x="1918177" y="272922"/>
                        <a:pt x="1918357" y="272742"/>
                      </a:cubicBezTo>
                      <a:lnTo>
                        <a:pt x="1918357" y="272742"/>
                      </a:lnTo>
                      <a:cubicBezTo>
                        <a:pt x="1918357" y="272742"/>
                        <a:pt x="1918357" y="272922"/>
                        <a:pt x="1918177" y="273281"/>
                      </a:cubicBezTo>
                      <a:lnTo>
                        <a:pt x="1918177" y="273281"/>
                      </a:lnTo>
                      <a:cubicBezTo>
                        <a:pt x="1918177" y="273101"/>
                        <a:pt x="1918177" y="272922"/>
                        <a:pt x="1918357" y="272742"/>
                      </a:cubicBezTo>
                      <a:lnTo>
                        <a:pt x="1918357" y="272742"/>
                      </a:lnTo>
                      <a:cubicBezTo>
                        <a:pt x="1920513" y="261602"/>
                        <a:pt x="1937043" y="263399"/>
                        <a:pt x="1944948" y="260345"/>
                      </a:cubicBezTo>
                      <a:lnTo>
                        <a:pt x="1944948" y="260345"/>
                      </a:lnTo>
                      <a:cubicBezTo>
                        <a:pt x="1945847" y="259806"/>
                        <a:pt x="1945488" y="260165"/>
                        <a:pt x="1945488" y="259806"/>
                      </a:cubicBezTo>
                      <a:lnTo>
                        <a:pt x="1945488" y="259806"/>
                      </a:lnTo>
                      <a:cubicBezTo>
                        <a:pt x="1946027" y="256751"/>
                        <a:pt x="1935964" y="245252"/>
                        <a:pt x="1930754" y="239323"/>
                      </a:cubicBezTo>
                      <a:lnTo>
                        <a:pt x="1930754" y="239323"/>
                      </a:lnTo>
                      <a:cubicBezTo>
                        <a:pt x="1928598" y="237167"/>
                        <a:pt x="1926981" y="235191"/>
                        <a:pt x="1925903" y="233753"/>
                      </a:cubicBezTo>
                      <a:lnTo>
                        <a:pt x="1925903" y="233753"/>
                      </a:lnTo>
                      <a:cubicBezTo>
                        <a:pt x="1925903" y="233933"/>
                        <a:pt x="1925724" y="234113"/>
                        <a:pt x="1925724" y="234292"/>
                      </a:cubicBezTo>
                      <a:lnTo>
                        <a:pt x="1925724" y="234292"/>
                      </a:lnTo>
                      <a:cubicBezTo>
                        <a:pt x="1923927" y="238245"/>
                        <a:pt x="1925005" y="241479"/>
                        <a:pt x="1920154" y="242557"/>
                      </a:cubicBezTo>
                      <a:lnTo>
                        <a:pt x="1920154" y="242557"/>
                      </a:lnTo>
                      <a:cubicBezTo>
                        <a:pt x="1917638" y="242377"/>
                        <a:pt x="1916380" y="241299"/>
                        <a:pt x="1912787" y="239682"/>
                      </a:cubicBezTo>
                      <a:lnTo>
                        <a:pt x="1912787" y="239682"/>
                      </a:lnTo>
                      <a:cubicBezTo>
                        <a:pt x="1911349" y="238784"/>
                        <a:pt x="1910631" y="238784"/>
                        <a:pt x="1910092" y="238784"/>
                      </a:cubicBezTo>
                      <a:lnTo>
                        <a:pt x="1910092" y="238784"/>
                      </a:lnTo>
                      <a:cubicBezTo>
                        <a:pt x="1908834" y="238604"/>
                        <a:pt x="1906139" y="240760"/>
                        <a:pt x="1900030" y="240760"/>
                      </a:cubicBezTo>
                      <a:lnTo>
                        <a:pt x="1900030" y="240760"/>
                      </a:lnTo>
                      <a:cubicBezTo>
                        <a:pt x="1898234" y="240760"/>
                        <a:pt x="1896257" y="240581"/>
                        <a:pt x="1893921" y="240042"/>
                      </a:cubicBezTo>
                      <a:lnTo>
                        <a:pt x="1893921" y="240042"/>
                      </a:lnTo>
                      <a:cubicBezTo>
                        <a:pt x="1881524" y="238784"/>
                        <a:pt x="1881345" y="235011"/>
                        <a:pt x="1872900" y="228902"/>
                      </a:cubicBezTo>
                      <a:lnTo>
                        <a:pt x="1872900" y="228902"/>
                      </a:lnTo>
                      <a:cubicBezTo>
                        <a:pt x="1864815" y="222973"/>
                        <a:pt x="1854034" y="224051"/>
                        <a:pt x="1836427" y="215966"/>
                      </a:cubicBezTo>
                      <a:lnTo>
                        <a:pt x="1836427" y="215966"/>
                      </a:lnTo>
                      <a:cubicBezTo>
                        <a:pt x="1831396" y="213989"/>
                        <a:pt x="1827802" y="213271"/>
                        <a:pt x="1825107" y="213271"/>
                      </a:cubicBezTo>
                      <a:lnTo>
                        <a:pt x="1825107" y="213271"/>
                      </a:lnTo>
                      <a:cubicBezTo>
                        <a:pt x="1818998" y="213091"/>
                        <a:pt x="1815944" y="216864"/>
                        <a:pt x="1807679" y="220098"/>
                      </a:cubicBezTo>
                      <a:lnTo>
                        <a:pt x="1807679" y="220098"/>
                      </a:lnTo>
                      <a:cubicBezTo>
                        <a:pt x="1800851" y="221715"/>
                        <a:pt x="1791509" y="222973"/>
                        <a:pt x="1782884" y="222973"/>
                      </a:cubicBezTo>
                      <a:lnTo>
                        <a:pt x="1782884" y="222973"/>
                      </a:lnTo>
                      <a:cubicBezTo>
                        <a:pt x="1777674" y="222973"/>
                        <a:pt x="1772463" y="222434"/>
                        <a:pt x="1768151" y="221535"/>
                      </a:cubicBezTo>
                      <a:lnTo>
                        <a:pt x="1768151" y="221535"/>
                      </a:lnTo>
                      <a:cubicBezTo>
                        <a:pt x="1763659" y="220457"/>
                        <a:pt x="1757371" y="219739"/>
                        <a:pt x="1751442" y="219739"/>
                      </a:cubicBezTo>
                      <a:lnTo>
                        <a:pt x="1751442" y="219739"/>
                      </a:lnTo>
                      <a:cubicBezTo>
                        <a:pt x="1745153" y="219379"/>
                        <a:pt x="1739404" y="220996"/>
                        <a:pt x="1737966" y="221895"/>
                      </a:cubicBezTo>
                      <a:lnTo>
                        <a:pt x="1737966" y="221895"/>
                      </a:lnTo>
                      <a:cubicBezTo>
                        <a:pt x="1738505" y="225308"/>
                        <a:pt x="1753059" y="240940"/>
                        <a:pt x="1759527" y="244893"/>
                      </a:cubicBezTo>
                      <a:lnTo>
                        <a:pt x="1759527" y="244893"/>
                      </a:lnTo>
                      <a:cubicBezTo>
                        <a:pt x="1767972" y="250642"/>
                        <a:pt x="1773541" y="258907"/>
                        <a:pt x="1778572" y="266633"/>
                      </a:cubicBezTo>
                      <a:lnTo>
                        <a:pt x="1778572" y="266633"/>
                      </a:lnTo>
                      <a:cubicBezTo>
                        <a:pt x="1782704" y="271484"/>
                        <a:pt x="1782525" y="276335"/>
                        <a:pt x="1782525" y="277773"/>
                      </a:cubicBezTo>
                      <a:lnTo>
                        <a:pt x="1782525" y="277773"/>
                      </a:lnTo>
                      <a:cubicBezTo>
                        <a:pt x="1782884" y="277773"/>
                        <a:pt x="1783423" y="277773"/>
                        <a:pt x="1783962" y="277593"/>
                      </a:cubicBezTo>
                      <a:lnTo>
                        <a:pt x="1783962" y="277593"/>
                      </a:lnTo>
                      <a:cubicBezTo>
                        <a:pt x="1784861" y="277413"/>
                        <a:pt x="1785759" y="277413"/>
                        <a:pt x="1786657" y="277413"/>
                      </a:cubicBezTo>
                      <a:lnTo>
                        <a:pt x="1786657" y="277413"/>
                      </a:lnTo>
                      <a:cubicBezTo>
                        <a:pt x="1795282" y="277593"/>
                        <a:pt x="1802648" y="284421"/>
                        <a:pt x="1806781" y="292326"/>
                      </a:cubicBezTo>
                      <a:lnTo>
                        <a:pt x="1806781" y="292326"/>
                      </a:lnTo>
                      <a:cubicBezTo>
                        <a:pt x="1808757" y="296638"/>
                        <a:pt x="1810554" y="298076"/>
                        <a:pt x="1810913" y="297896"/>
                      </a:cubicBezTo>
                      <a:lnTo>
                        <a:pt x="1810913" y="297896"/>
                      </a:lnTo>
                      <a:cubicBezTo>
                        <a:pt x="1811452" y="298076"/>
                        <a:pt x="1814327" y="296638"/>
                        <a:pt x="1818280" y="291787"/>
                      </a:cubicBezTo>
                      <a:lnTo>
                        <a:pt x="1818280" y="291787"/>
                      </a:lnTo>
                      <a:cubicBezTo>
                        <a:pt x="1819537" y="290170"/>
                        <a:pt x="1820795" y="288912"/>
                        <a:pt x="1822951" y="288912"/>
                      </a:cubicBezTo>
                      <a:lnTo>
                        <a:pt x="1822951" y="288912"/>
                      </a:lnTo>
                      <a:cubicBezTo>
                        <a:pt x="1828341" y="290170"/>
                        <a:pt x="1827083" y="294482"/>
                        <a:pt x="1827622" y="298435"/>
                      </a:cubicBezTo>
                      <a:lnTo>
                        <a:pt x="1827622" y="298435"/>
                      </a:lnTo>
                      <a:cubicBezTo>
                        <a:pt x="1827622" y="305083"/>
                        <a:pt x="1826185" y="314246"/>
                        <a:pt x="1825466" y="317840"/>
                      </a:cubicBezTo>
                      <a:lnTo>
                        <a:pt x="1825466" y="317840"/>
                      </a:lnTo>
                      <a:cubicBezTo>
                        <a:pt x="1824388" y="323409"/>
                        <a:pt x="1823670" y="327542"/>
                        <a:pt x="1823670" y="331674"/>
                      </a:cubicBezTo>
                      <a:lnTo>
                        <a:pt x="1823670" y="331674"/>
                      </a:lnTo>
                      <a:cubicBezTo>
                        <a:pt x="1823670" y="333291"/>
                        <a:pt x="1823849" y="335088"/>
                        <a:pt x="1824209" y="336525"/>
                      </a:cubicBezTo>
                      <a:lnTo>
                        <a:pt x="1824209" y="336525"/>
                      </a:lnTo>
                      <a:cubicBezTo>
                        <a:pt x="1825826" y="342634"/>
                        <a:pt x="1841278" y="351079"/>
                        <a:pt x="1853675" y="351977"/>
                      </a:cubicBezTo>
                      <a:lnTo>
                        <a:pt x="1853675" y="351977"/>
                      </a:lnTo>
                      <a:cubicBezTo>
                        <a:pt x="1869306" y="354133"/>
                        <a:pt x="1875415" y="374436"/>
                        <a:pt x="1888711" y="378569"/>
                      </a:cubicBezTo>
                      <a:lnTo>
                        <a:pt x="1888711" y="378569"/>
                      </a:lnTo>
                      <a:cubicBezTo>
                        <a:pt x="1903624" y="383959"/>
                        <a:pt x="1911170" y="391325"/>
                        <a:pt x="1915302" y="401028"/>
                      </a:cubicBezTo>
                      <a:lnTo>
                        <a:pt x="1915302" y="401028"/>
                      </a:lnTo>
                      <a:cubicBezTo>
                        <a:pt x="1919435" y="410191"/>
                        <a:pt x="1921950" y="413784"/>
                        <a:pt x="1922489" y="413605"/>
                      </a:cubicBezTo>
                      <a:lnTo>
                        <a:pt x="1922489" y="413605"/>
                      </a:lnTo>
                      <a:cubicBezTo>
                        <a:pt x="1922669" y="413605"/>
                        <a:pt x="1923029" y="413605"/>
                        <a:pt x="1923747" y="413245"/>
                      </a:cubicBezTo>
                      <a:lnTo>
                        <a:pt x="1923747" y="413245"/>
                      </a:lnTo>
                      <a:cubicBezTo>
                        <a:pt x="1925903" y="412167"/>
                        <a:pt x="1927520" y="411449"/>
                        <a:pt x="1929317" y="411449"/>
                      </a:cubicBezTo>
                      <a:lnTo>
                        <a:pt x="1929317" y="411449"/>
                      </a:lnTo>
                      <a:cubicBezTo>
                        <a:pt x="1930574" y="411449"/>
                        <a:pt x="1933269" y="412527"/>
                        <a:pt x="1933269" y="415042"/>
                      </a:cubicBezTo>
                      <a:lnTo>
                        <a:pt x="1933269" y="415042"/>
                      </a:lnTo>
                      <a:cubicBezTo>
                        <a:pt x="1933090" y="417198"/>
                        <a:pt x="1932191" y="418276"/>
                        <a:pt x="1930934" y="419534"/>
                      </a:cubicBezTo>
                      <a:lnTo>
                        <a:pt x="1930934" y="419534"/>
                      </a:lnTo>
                      <a:cubicBezTo>
                        <a:pt x="1930215" y="420612"/>
                        <a:pt x="1930215" y="421331"/>
                        <a:pt x="1930036" y="422768"/>
                      </a:cubicBezTo>
                      <a:lnTo>
                        <a:pt x="1930036" y="422768"/>
                      </a:lnTo>
                      <a:cubicBezTo>
                        <a:pt x="1930036" y="424385"/>
                        <a:pt x="1930395" y="426721"/>
                        <a:pt x="1930395" y="429955"/>
                      </a:cubicBezTo>
                      <a:lnTo>
                        <a:pt x="1930395" y="429955"/>
                      </a:lnTo>
                      <a:cubicBezTo>
                        <a:pt x="1930395" y="431572"/>
                        <a:pt x="1930395" y="433548"/>
                        <a:pt x="1930036" y="435704"/>
                      </a:cubicBezTo>
                      <a:lnTo>
                        <a:pt x="1930036" y="435704"/>
                      </a:lnTo>
                      <a:cubicBezTo>
                        <a:pt x="1928598" y="447203"/>
                        <a:pt x="1919255" y="464452"/>
                        <a:pt x="1915123" y="472896"/>
                      </a:cubicBezTo>
                      <a:lnTo>
                        <a:pt x="1915123" y="472896"/>
                      </a:lnTo>
                      <a:cubicBezTo>
                        <a:pt x="1914763" y="473435"/>
                        <a:pt x="1914584" y="473795"/>
                        <a:pt x="1914584" y="474334"/>
                      </a:cubicBezTo>
                      <a:lnTo>
                        <a:pt x="1914584" y="474334"/>
                      </a:lnTo>
                      <a:cubicBezTo>
                        <a:pt x="1913685" y="477748"/>
                        <a:pt x="1927161" y="485114"/>
                        <a:pt x="1935605" y="491762"/>
                      </a:cubicBezTo>
                      <a:lnTo>
                        <a:pt x="1935605" y="491762"/>
                      </a:lnTo>
                      <a:cubicBezTo>
                        <a:pt x="1946925" y="498590"/>
                        <a:pt x="1944948" y="503261"/>
                        <a:pt x="1948542" y="511526"/>
                      </a:cubicBezTo>
                      <a:lnTo>
                        <a:pt x="1948542" y="511526"/>
                      </a:lnTo>
                      <a:cubicBezTo>
                        <a:pt x="1951955" y="519611"/>
                        <a:pt x="1959502" y="522306"/>
                        <a:pt x="1971899" y="534704"/>
                      </a:cubicBezTo>
                      <a:lnTo>
                        <a:pt x="1971899" y="534704"/>
                      </a:lnTo>
                      <a:cubicBezTo>
                        <a:pt x="1982320" y="546562"/>
                        <a:pt x="1990406" y="553030"/>
                        <a:pt x="1993639" y="562193"/>
                      </a:cubicBezTo>
                      <a:lnTo>
                        <a:pt x="1993639" y="562193"/>
                      </a:lnTo>
                      <a:cubicBezTo>
                        <a:pt x="1995256" y="567584"/>
                        <a:pt x="1997951" y="573153"/>
                        <a:pt x="1998131" y="578723"/>
                      </a:cubicBezTo>
                      <a:lnTo>
                        <a:pt x="1998131" y="578723"/>
                      </a:lnTo>
                      <a:cubicBezTo>
                        <a:pt x="1998131" y="581059"/>
                        <a:pt x="1997592" y="583574"/>
                        <a:pt x="1996155" y="585551"/>
                      </a:cubicBezTo>
                      <a:lnTo>
                        <a:pt x="1996155" y="585551"/>
                      </a:lnTo>
                      <a:cubicBezTo>
                        <a:pt x="1993101" y="589144"/>
                        <a:pt x="1995436" y="597768"/>
                        <a:pt x="1987171" y="599026"/>
                      </a:cubicBezTo>
                      <a:lnTo>
                        <a:pt x="1987171" y="599026"/>
                      </a:lnTo>
                      <a:cubicBezTo>
                        <a:pt x="1985374" y="599026"/>
                        <a:pt x="1983398" y="598307"/>
                        <a:pt x="1981422" y="597409"/>
                      </a:cubicBezTo>
                      <a:lnTo>
                        <a:pt x="1981422" y="597409"/>
                      </a:lnTo>
                      <a:cubicBezTo>
                        <a:pt x="1968845" y="593097"/>
                        <a:pt x="1959322" y="583574"/>
                        <a:pt x="1951416" y="574231"/>
                      </a:cubicBezTo>
                      <a:lnTo>
                        <a:pt x="1951416" y="574231"/>
                      </a:lnTo>
                      <a:cubicBezTo>
                        <a:pt x="1944230" y="565967"/>
                        <a:pt x="1931473" y="574231"/>
                        <a:pt x="1922130" y="564888"/>
                      </a:cubicBezTo>
                      <a:lnTo>
                        <a:pt x="1922130" y="564888"/>
                      </a:lnTo>
                      <a:cubicBezTo>
                        <a:pt x="1915841" y="557342"/>
                        <a:pt x="1915123" y="558959"/>
                        <a:pt x="1903983" y="550515"/>
                      </a:cubicBezTo>
                      <a:lnTo>
                        <a:pt x="1903983" y="550515"/>
                      </a:lnTo>
                      <a:cubicBezTo>
                        <a:pt x="1896257" y="543508"/>
                        <a:pt x="1891945" y="541890"/>
                        <a:pt x="1891586" y="535782"/>
                      </a:cubicBezTo>
                      <a:lnTo>
                        <a:pt x="1891586" y="535782"/>
                      </a:lnTo>
                      <a:cubicBezTo>
                        <a:pt x="1891586" y="534165"/>
                        <a:pt x="1892125" y="532368"/>
                        <a:pt x="1892664" y="530751"/>
                      </a:cubicBezTo>
                      <a:lnTo>
                        <a:pt x="1892664" y="530751"/>
                      </a:lnTo>
                      <a:cubicBezTo>
                        <a:pt x="1892843" y="530032"/>
                        <a:pt x="1892843" y="529313"/>
                        <a:pt x="1892843" y="528954"/>
                      </a:cubicBezTo>
                      <a:lnTo>
                        <a:pt x="1892843" y="528954"/>
                      </a:lnTo>
                      <a:cubicBezTo>
                        <a:pt x="1893562" y="523744"/>
                        <a:pt x="1882423" y="517635"/>
                        <a:pt x="1872181" y="507932"/>
                      </a:cubicBezTo>
                      <a:lnTo>
                        <a:pt x="1872181" y="507932"/>
                      </a:lnTo>
                      <a:cubicBezTo>
                        <a:pt x="1860143" y="497152"/>
                        <a:pt x="1857089" y="491403"/>
                        <a:pt x="1850620" y="480802"/>
                      </a:cubicBezTo>
                      <a:lnTo>
                        <a:pt x="1850620" y="480802"/>
                      </a:lnTo>
                      <a:cubicBezTo>
                        <a:pt x="1848464" y="477568"/>
                        <a:pt x="1846668" y="477029"/>
                        <a:pt x="1843613" y="476849"/>
                      </a:cubicBezTo>
                      <a:lnTo>
                        <a:pt x="1843613" y="476849"/>
                      </a:lnTo>
                      <a:cubicBezTo>
                        <a:pt x="1838044" y="476670"/>
                        <a:pt x="1829240" y="480622"/>
                        <a:pt x="1818459" y="480622"/>
                      </a:cubicBezTo>
                      <a:lnTo>
                        <a:pt x="1818459" y="480622"/>
                      </a:lnTo>
                      <a:cubicBezTo>
                        <a:pt x="1813608" y="480622"/>
                        <a:pt x="1808937" y="480802"/>
                        <a:pt x="1804445" y="480802"/>
                      </a:cubicBezTo>
                      <a:lnTo>
                        <a:pt x="1804445" y="480802"/>
                      </a:lnTo>
                      <a:cubicBezTo>
                        <a:pt x="1796000" y="480802"/>
                        <a:pt x="1788275" y="480263"/>
                        <a:pt x="1781267" y="476131"/>
                      </a:cubicBezTo>
                      <a:lnTo>
                        <a:pt x="1781267" y="476131"/>
                      </a:lnTo>
                      <a:cubicBezTo>
                        <a:pt x="1773362" y="470201"/>
                        <a:pt x="1760605" y="472537"/>
                        <a:pt x="1742997" y="471459"/>
                      </a:cubicBezTo>
                      <a:lnTo>
                        <a:pt x="1742997" y="471459"/>
                      </a:lnTo>
                      <a:cubicBezTo>
                        <a:pt x="1726647" y="470381"/>
                        <a:pt x="1726827" y="472357"/>
                        <a:pt x="1714070" y="461757"/>
                      </a:cubicBezTo>
                      <a:lnTo>
                        <a:pt x="1714070" y="461757"/>
                      </a:lnTo>
                      <a:cubicBezTo>
                        <a:pt x="1701852" y="453132"/>
                        <a:pt x="1693587" y="456906"/>
                        <a:pt x="1675440" y="454211"/>
                      </a:cubicBezTo>
                      <a:lnTo>
                        <a:pt x="1675440" y="454211"/>
                      </a:lnTo>
                      <a:cubicBezTo>
                        <a:pt x="1658552" y="450258"/>
                        <a:pt x="1647771" y="450258"/>
                        <a:pt x="1635374" y="443430"/>
                      </a:cubicBezTo>
                      <a:lnTo>
                        <a:pt x="1635374" y="443430"/>
                      </a:lnTo>
                      <a:cubicBezTo>
                        <a:pt x="1632319" y="441813"/>
                        <a:pt x="1630163" y="441454"/>
                        <a:pt x="1628726" y="441454"/>
                      </a:cubicBezTo>
                      <a:lnTo>
                        <a:pt x="1628726" y="441454"/>
                      </a:lnTo>
                      <a:cubicBezTo>
                        <a:pt x="1625132" y="441094"/>
                        <a:pt x="1624593" y="445586"/>
                        <a:pt x="1620102" y="449359"/>
                      </a:cubicBezTo>
                      <a:lnTo>
                        <a:pt x="1620102" y="449359"/>
                      </a:lnTo>
                      <a:cubicBezTo>
                        <a:pt x="1616868" y="453312"/>
                        <a:pt x="1612735" y="456726"/>
                        <a:pt x="1608423" y="456906"/>
                      </a:cubicBezTo>
                      <a:lnTo>
                        <a:pt x="1608423" y="456906"/>
                      </a:lnTo>
                      <a:cubicBezTo>
                        <a:pt x="1606087" y="456906"/>
                        <a:pt x="1603751" y="454390"/>
                        <a:pt x="1603751" y="451875"/>
                      </a:cubicBezTo>
                      <a:lnTo>
                        <a:pt x="1603751" y="451875"/>
                      </a:lnTo>
                      <a:cubicBezTo>
                        <a:pt x="1603931" y="449359"/>
                        <a:pt x="1600338" y="441454"/>
                        <a:pt x="1591175" y="432291"/>
                      </a:cubicBezTo>
                      <a:lnTo>
                        <a:pt x="1591175" y="432291"/>
                      </a:lnTo>
                      <a:cubicBezTo>
                        <a:pt x="1582011" y="421870"/>
                        <a:pt x="1570333" y="411449"/>
                        <a:pt x="1557755" y="406418"/>
                      </a:cubicBezTo>
                      <a:lnTo>
                        <a:pt x="1557755" y="406418"/>
                      </a:lnTo>
                      <a:cubicBezTo>
                        <a:pt x="1555779" y="405699"/>
                        <a:pt x="1554342" y="405340"/>
                        <a:pt x="1553084" y="405340"/>
                      </a:cubicBezTo>
                      <a:lnTo>
                        <a:pt x="1553084" y="405340"/>
                      </a:lnTo>
                      <a:cubicBezTo>
                        <a:pt x="1547694" y="404441"/>
                        <a:pt x="1546436" y="413784"/>
                        <a:pt x="1536374" y="414683"/>
                      </a:cubicBezTo>
                      <a:lnTo>
                        <a:pt x="1536374" y="414683"/>
                      </a:lnTo>
                      <a:lnTo>
                        <a:pt x="1535296" y="414683"/>
                      </a:lnTo>
                      <a:lnTo>
                        <a:pt x="1535117" y="414503"/>
                      </a:lnTo>
                      <a:cubicBezTo>
                        <a:pt x="1522540" y="412886"/>
                        <a:pt x="1514275" y="395638"/>
                        <a:pt x="1507627" y="386654"/>
                      </a:cubicBezTo>
                      <a:lnTo>
                        <a:pt x="1507627" y="386654"/>
                      </a:lnTo>
                      <a:cubicBezTo>
                        <a:pt x="1502596" y="376413"/>
                        <a:pt x="1490738" y="361859"/>
                        <a:pt x="1484270" y="355391"/>
                      </a:cubicBezTo>
                      <a:lnTo>
                        <a:pt x="1484270" y="355391"/>
                      </a:lnTo>
                      <a:cubicBezTo>
                        <a:pt x="1481215" y="352337"/>
                        <a:pt x="1479958" y="349103"/>
                        <a:pt x="1480137" y="346228"/>
                      </a:cubicBezTo>
                      <a:lnTo>
                        <a:pt x="1480137" y="346228"/>
                      </a:lnTo>
                      <a:cubicBezTo>
                        <a:pt x="1480137" y="342994"/>
                        <a:pt x="1481036" y="340478"/>
                        <a:pt x="1481036" y="337783"/>
                      </a:cubicBezTo>
                      <a:lnTo>
                        <a:pt x="1481036" y="337783"/>
                      </a:lnTo>
                      <a:cubicBezTo>
                        <a:pt x="1481036" y="337064"/>
                        <a:pt x="1481036" y="336166"/>
                        <a:pt x="1480856" y="334908"/>
                      </a:cubicBezTo>
                      <a:lnTo>
                        <a:pt x="1480856" y="334908"/>
                      </a:lnTo>
                      <a:cubicBezTo>
                        <a:pt x="1480856" y="326104"/>
                        <a:pt x="1478161" y="319457"/>
                        <a:pt x="1476903" y="306161"/>
                      </a:cubicBezTo>
                      <a:lnTo>
                        <a:pt x="1476903" y="306161"/>
                      </a:lnTo>
                      <a:cubicBezTo>
                        <a:pt x="1476544" y="304364"/>
                        <a:pt x="1476364" y="302567"/>
                        <a:pt x="1476364" y="300950"/>
                      </a:cubicBezTo>
                      <a:lnTo>
                        <a:pt x="1476364" y="300950"/>
                      </a:lnTo>
                      <a:cubicBezTo>
                        <a:pt x="1476544" y="288194"/>
                        <a:pt x="1485348" y="282624"/>
                        <a:pt x="1486066" y="275617"/>
                      </a:cubicBezTo>
                      <a:lnTo>
                        <a:pt x="1486066" y="275617"/>
                      </a:lnTo>
                      <a:cubicBezTo>
                        <a:pt x="1487683" y="269687"/>
                        <a:pt x="1490558" y="265196"/>
                        <a:pt x="1490378" y="262141"/>
                      </a:cubicBezTo>
                      <a:lnTo>
                        <a:pt x="1490378" y="262141"/>
                      </a:lnTo>
                      <a:cubicBezTo>
                        <a:pt x="1490378" y="260165"/>
                        <a:pt x="1489660" y="258548"/>
                        <a:pt x="1485707" y="255853"/>
                      </a:cubicBezTo>
                      <a:lnTo>
                        <a:pt x="1485707" y="255853"/>
                      </a:lnTo>
                      <a:cubicBezTo>
                        <a:pt x="1481934" y="253517"/>
                        <a:pt x="1479598" y="252978"/>
                        <a:pt x="1477442" y="252978"/>
                      </a:cubicBezTo>
                      <a:lnTo>
                        <a:pt x="1477442" y="252978"/>
                      </a:lnTo>
                      <a:cubicBezTo>
                        <a:pt x="1475645" y="252978"/>
                        <a:pt x="1473669" y="253337"/>
                        <a:pt x="1470974" y="253876"/>
                      </a:cubicBezTo>
                      <a:lnTo>
                        <a:pt x="1470974" y="253876"/>
                      </a:lnTo>
                      <a:cubicBezTo>
                        <a:pt x="1468279" y="254415"/>
                        <a:pt x="1465045" y="254775"/>
                        <a:pt x="1460553" y="254775"/>
                      </a:cubicBezTo>
                      <a:lnTo>
                        <a:pt x="1460553" y="254775"/>
                      </a:lnTo>
                      <a:lnTo>
                        <a:pt x="1460553" y="254954"/>
                      </a:lnTo>
                      <a:cubicBezTo>
                        <a:pt x="1448335" y="255134"/>
                        <a:pt x="1446718" y="251541"/>
                        <a:pt x="1435758" y="243994"/>
                      </a:cubicBezTo>
                      <a:lnTo>
                        <a:pt x="1435758" y="243994"/>
                      </a:lnTo>
                      <a:cubicBezTo>
                        <a:pt x="1431805" y="241120"/>
                        <a:pt x="1430009" y="241299"/>
                        <a:pt x="1428931" y="237526"/>
                      </a:cubicBezTo>
                      <a:lnTo>
                        <a:pt x="1428931" y="237526"/>
                      </a:lnTo>
                      <a:cubicBezTo>
                        <a:pt x="1430009" y="234472"/>
                        <a:pt x="1432344" y="234652"/>
                        <a:pt x="1433243" y="234472"/>
                      </a:cubicBezTo>
                      <a:lnTo>
                        <a:pt x="1433243" y="234472"/>
                      </a:lnTo>
                      <a:cubicBezTo>
                        <a:pt x="1437016" y="234472"/>
                        <a:pt x="1444203" y="235909"/>
                        <a:pt x="1451749" y="236628"/>
                      </a:cubicBezTo>
                      <a:lnTo>
                        <a:pt x="1451749" y="236628"/>
                      </a:lnTo>
                      <a:cubicBezTo>
                        <a:pt x="1454264" y="236808"/>
                        <a:pt x="1456960" y="236987"/>
                        <a:pt x="1459475" y="236987"/>
                      </a:cubicBezTo>
                      <a:lnTo>
                        <a:pt x="1459475" y="236987"/>
                      </a:lnTo>
                      <a:cubicBezTo>
                        <a:pt x="1466662" y="236987"/>
                        <a:pt x="1473309" y="236268"/>
                        <a:pt x="1479059" y="236268"/>
                      </a:cubicBezTo>
                      <a:lnTo>
                        <a:pt x="1479059" y="236268"/>
                      </a:lnTo>
                      <a:cubicBezTo>
                        <a:pt x="1480676" y="236268"/>
                        <a:pt x="1482114" y="236268"/>
                        <a:pt x="1483551" y="236448"/>
                      </a:cubicBezTo>
                      <a:lnTo>
                        <a:pt x="1483551" y="236448"/>
                      </a:lnTo>
                      <a:cubicBezTo>
                        <a:pt x="1482293" y="234292"/>
                        <a:pt x="1480137" y="230699"/>
                        <a:pt x="1480137" y="226926"/>
                      </a:cubicBezTo>
                      <a:lnTo>
                        <a:pt x="1480137" y="226926"/>
                      </a:lnTo>
                      <a:cubicBezTo>
                        <a:pt x="1480137" y="225848"/>
                        <a:pt x="1480317" y="224769"/>
                        <a:pt x="1480676" y="224051"/>
                      </a:cubicBezTo>
                      <a:lnTo>
                        <a:pt x="1480676" y="224051"/>
                      </a:lnTo>
                      <a:cubicBezTo>
                        <a:pt x="1481036" y="220457"/>
                        <a:pt x="1484090" y="217583"/>
                        <a:pt x="1487324" y="217942"/>
                      </a:cubicBezTo>
                      <a:lnTo>
                        <a:pt x="1487324" y="217942"/>
                      </a:lnTo>
                      <a:cubicBezTo>
                        <a:pt x="1491097" y="217942"/>
                        <a:pt x="1495229" y="219918"/>
                        <a:pt x="1501339" y="222075"/>
                      </a:cubicBezTo>
                      <a:lnTo>
                        <a:pt x="1501339" y="222075"/>
                      </a:lnTo>
                      <a:cubicBezTo>
                        <a:pt x="1503495" y="223153"/>
                        <a:pt x="1505112" y="223692"/>
                        <a:pt x="1506010" y="223871"/>
                      </a:cubicBezTo>
                      <a:lnTo>
                        <a:pt x="1506010" y="223871"/>
                      </a:lnTo>
                      <a:cubicBezTo>
                        <a:pt x="1506010" y="223692"/>
                        <a:pt x="1506190" y="223512"/>
                        <a:pt x="1506190" y="223153"/>
                      </a:cubicBezTo>
                      <a:lnTo>
                        <a:pt x="1506190" y="223153"/>
                      </a:lnTo>
                      <a:cubicBezTo>
                        <a:pt x="1506549" y="221535"/>
                        <a:pt x="1506729" y="218301"/>
                        <a:pt x="1507088" y="213450"/>
                      </a:cubicBezTo>
                      <a:lnTo>
                        <a:pt x="1507088" y="213450"/>
                      </a:lnTo>
                      <a:cubicBezTo>
                        <a:pt x="1507447" y="211294"/>
                        <a:pt x="1507627" y="209138"/>
                        <a:pt x="1507627" y="206802"/>
                      </a:cubicBezTo>
                      <a:lnTo>
                        <a:pt x="1507627" y="206802"/>
                      </a:lnTo>
                      <a:cubicBezTo>
                        <a:pt x="1507627" y="196561"/>
                        <a:pt x="1503495" y="184164"/>
                        <a:pt x="1500620" y="179313"/>
                      </a:cubicBezTo>
                      <a:lnTo>
                        <a:pt x="1500620" y="179313"/>
                      </a:lnTo>
                      <a:cubicBezTo>
                        <a:pt x="1499901" y="178235"/>
                        <a:pt x="1499542" y="178055"/>
                        <a:pt x="1498104" y="178055"/>
                      </a:cubicBezTo>
                      <a:lnTo>
                        <a:pt x="1498104" y="178055"/>
                      </a:lnTo>
                      <a:cubicBezTo>
                        <a:pt x="1494151" y="177875"/>
                        <a:pt x="1485348" y="182906"/>
                        <a:pt x="1474567" y="185960"/>
                      </a:cubicBezTo>
                      <a:lnTo>
                        <a:pt x="1474567" y="185960"/>
                      </a:lnTo>
                      <a:cubicBezTo>
                        <a:pt x="1468997" y="187398"/>
                        <a:pt x="1465045" y="188296"/>
                        <a:pt x="1461811" y="188296"/>
                      </a:cubicBezTo>
                      <a:lnTo>
                        <a:pt x="1461811" y="188296"/>
                      </a:lnTo>
                      <a:cubicBezTo>
                        <a:pt x="1456241" y="188296"/>
                        <a:pt x="1452647" y="185242"/>
                        <a:pt x="1449413" y="180930"/>
                      </a:cubicBezTo>
                      <a:lnTo>
                        <a:pt x="1449413" y="180930"/>
                      </a:lnTo>
                      <a:cubicBezTo>
                        <a:pt x="1444921" y="174102"/>
                        <a:pt x="1441328" y="175539"/>
                        <a:pt x="1427493" y="174102"/>
                      </a:cubicBezTo>
                      <a:lnTo>
                        <a:pt x="1427493" y="174102"/>
                      </a:lnTo>
                      <a:cubicBezTo>
                        <a:pt x="1422462" y="173383"/>
                        <a:pt x="1419049" y="173204"/>
                        <a:pt x="1418151" y="168712"/>
                      </a:cubicBezTo>
                      <a:lnTo>
                        <a:pt x="1418151" y="168712"/>
                      </a:lnTo>
                      <a:cubicBezTo>
                        <a:pt x="1419768" y="162423"/>
                        <a:pt x="1427313" y="161705"/>
                        <a:pt x="1434501" y="161166"/>
                      </a:cubicBezTo>
                      <a:lnTo>
                        <a:pt x="1434501" y="161166"/>
                      </a:lnTo>
                      <a:cubicBezTo>
                        <a:pt x="1435399" y="160806"/>
                        <a:pt x="1435579" y="160806"/>
                        <a:pt x="1435758" y="160806"/>
                      </a:cubicBezTo>
                      <a:lnTo>
                        <a:pt x="1435758" y="160806"/>
                      </a:lnTo>
                      <a:cubicBezTo>
                        <a:pt x="1435758" y="160806"/>
                        <a:pt x="1435758" y="160806"/>
                        <a:pt x="1435758" y="160806"/>
                      </a:cubicBezTo>
                      <a:lnTo>
                        <a:pt x="1435758" y="160806"/>
                      </a:lnTo>
                      <a:cubicBezTo>
                        <a:pt x="1449233" y="160806"/>
                        <a:pt x="1460014" y="163501"/>
                        <a:pt x="1471692" y="166197"/>
                      </a:cubicBezTo>
                      <a:lnTo>
                        <a:pt x="1471692" y="166197"/>
                      </a:lnTo>
                      <a:cubicBezTo>
                        <a:pt x="1474388" y="166736"/>
                        <a:pt x="1476544" y="167095"/>
                        <a:pt x="1478520" y="167095"/>
                      </a:cubicBezTo>
                      <a:lnTo>
                        <a:pt x="1478520" y="167095"/>
                      </a:lnTo>
                      <a:cubicBezTo>
                        <a:pt x="1484449" y="166915"/>
                        <a:pt x="1486246" y="165118"/>
                        <a:pt x="1488402" y="157752"/>
                      </a:cubicBezTo>
                      <a:lnTo>
                        <a:pt x="1488402" y="157752"/>
                      </a:lnTo>
                      <a:cubicBezTo>
                        <a:pt x="1488941" y="153260"/>
                        <a:pt x="1489480" y="150565"/>
                        <a:pt x="1489480" y="149307"/>
                      </a:cubicBezTo>
                      <a:lnTo>
                        <a:pt x="1489480" y="149307"/>
                      </a:lnTo>
                      <a:cubicBezTo>
                        <a:pt x="1489300" y="147870"/>
                        <a:pt x="1489839" y="148229"/>
                        <a:pt x="1486066" y="145714"/>
                      </a:cubicBezTo>
                      <a:lnTo>
                        <a:pt x="1486066" y="145714"/>
                      </a:lnTo>
                      <a:cubicBezTo>
                        <a:pt x="1481934" y="143198"/>
                        <a:pt x="1476723" y="144816"/>
                        <a:pt x="1474747" y="138707"/>
                      </a:cubicBezTo>
                      <a:lnTo>
                        <a:pt x="1474747" y="138707"/>
                      </a:lnTo>
                      <a:cubicBezTo>
                        <a:pt x="1475645" y="134754"/>
                        <a:pt x="1478161" y="134574"/>
                        <a:pt x="1482473" y="132778"/>
                      </a:cubicBezTo>
                      <a:lnTo>
                        <a:pt x="1482473" y="132778"/>
                      </a:lnTo>
                      <a:cubicBezTo>
                        <a:pt x="1484809" y="132239"/>
                        <a:pt x="1486965" y="132059"/>
                        <a:pt x="1488761" y="132059"/>
                      </a:cubicBezTo>
                      <a:lnTo>
                        <a:pt x="1488761" y="132059"/>
                      </a:lnTo>
                      <a:cubicBezTo>
                        <a:pt x="1497026" y="132239"/>
                        <a:pt x="1499901" y="135652"/>
                        <a:pt x="1507268" y="135473"/>
                      </a:cubicBezTo>
                      <a:lnTo>
                        <a:pt x="1507268" y="135473"/>
                      </a:lnTo>
                      <a:cubicBezTo>
                        <a:pt x="1508166" y="135473"/>
                        <a:pt x="1509244" y="135473"/>
                        <a:pt x="1510502" y="135293"/>
                      </a:cubicBezTo>
                      <a:lnTo>
                        <a:pt x="1510502" y="135293"/>
                      </a:lnTo>
                      <a:cubicBezTo>
                        <a:pt x="1513915" y="134934"/>
                        <a:pt x="1516251" y="134395"/>
                        <a:pt x="1517509" y="133676"/>
                      </a:cubicBezTo>
                      <a:lnTo>
                        <a:pt x="1517509" y="133676"/>
                      </a:lnTo>
                      <a:cubicBezTo>
                        <a:pt x="1518767" y="133137"/>
                        <a:pt x="1518587" y="132957"/>
                        <a:pt x="1518587" y="132957"/>
                      </a:cubicBezTo>
                      <a:lnTo>
                        <a:pt x="1518587" y="132957"/>
                      </a:lnTo>
                      <a:cubicBezTo>
                        <a:pt x="1518587" y="132957"/>
                        <a:pt x="1517688" y="131160"/>
                        <a:pt x="1513736" y="129543"/>
                      </a:cubicBezTo>
                      <a:lnTo>
                        <a:pt x="1513736" y="129543"/>
                      </a:lnTo>
                      <a:cubicBezTo>
                        <a:pt x="1509424" y="127747"/>
                        <a:pt x="1506729" y="125770"/>
                        <a:pt x="1506549" y="122177"/>
                      </a:cubicBezTo>
                      <a:lnTo>
                        <a:pt x="1506549" y="122177"/>
                      </a:lnTo>
                      <a:cubicBezTo>
                        <a:pt x="1506908" y="118224"/>
                        <a:pt x="1509424" y="116427"/>
                        <a:pt x="1511759" y="113193"/>
                      </a:cubicBezTo>
                      <a:lnTo>
                        <a:pt x="1511759" y="113193"/>
                      </a:lnTo>
                      <a:cubicBezTo>
                        <a:pt x="1513017" y="112115"/>
                        <a:pt x="1514634" y="111576"/>
                        <a:pt x="1516071" y="111576"/>
                      </a:cubicBezTo>
                      <a:lnTo>
                        <a:pt x="1516071" y="111576"/>
                      </a:lnTo>
                      <a:cubicBezTo>
                        <a:pt x="1522719" y="112115"/>
                        <a:pt x="1526852" y="119122"/>
                        <a:pt x="1530984" y="120560"/>
                      </a:cubicBezTo>
                      <a:lnTo>
                        <a:pt x="1530984" y="120560"/>
                      </a:lnTo>
                      <a:cubicBezTo>
                        <a:pt x="1531344" y="120560"/>
                        <a:pt x="1531703" y="120560"/>
                        <a:pt x="1532062" y="120560"/>
                      </a:cubicBezTo>
                      <a:lnTo>
                        <a:pt x="1532062" y="120560"/>
                      </a:lnTo>
                      <a:cubicBezTo>
                        <a:pt x="1535476" y="121099"/>
                        <a:pt x="1539429" y="114810"/>
                        <a:pt x="1544639" y="109240"/>
                      </a:cubicBezTo>
                      <a:lnTo>
                        <a:pt x="1544639" y="109240"/>
                      </a:lnTo>
                      <a:cubicBezTo>
                        <a:pt x="1546616" y="107264"/>
                        <a:pt x="1547514" y="104928"/>
                        <a:pt x="1547514" y="102413"/>
                      </a:cubicBezTo>
                      <a:lnTo>
                        <a:pt x="1547514" y="102413"/>
                      </a:lnTo>
                      <a:cubicBezTo>
                        <a:pt x="1547514" y="99359"/>
                        <a:pt x="1546077" y="95586"/>
                        <a:pt x="1541944" y="91453"/>
                      </a:cubicBezTo>
                      <a:lnTo>
                        <a:pt x="1541944" y="91453"/>
                      </a:lnTo>
                      <a:cubicBezTo>
                        <a:pt x="1534218" y="84087"/>
                        <a:pt x="1533500" y="84446"/>
                        <a:pt x="1526313" y="84266"/>
                      </a:cubicBezTo>
                      <a:lnTo>
                        <a:pt x="1526313" y="84266"/>
                      </a:lnTo>
                      <a:cubicBezTo>
                        <a:pt x="1525954" y="84266"/>
                        <a:pt x="1525774" y="84266"/>
                        <a:pt x="1525594" y="84266"/>
                      </a:cubicBezTo>
                      <a:lnTo>
                        <a:pt x="1525594" y="84266"/>
                      </a:lnTo>
                      <a:cubicBezTo>
                        <a:pt x="1524696" y="84446"/>
                        <a:pt x="1523618" y="84626"/>
                        <a:pt x="1522540" y="84626"/>
                      </a:cubicBezTo>
                      <a:lnTo>
                        <a:pt x="1522540" y="84626"/>
                      </a:lnTo>
                      <a:cubicBezTo>
                        <a:pt x="1515532" y="84626"/>
                        <a:pt x="1509244" y="80134"/>
                        <a:pt x="1502237" y="73127"/>
                      </a:cubicBezTo>
                      <a:lnTo>
                        <a:pt x="1502237" y="73127"/>
                      </a:lnTo>
                      <a:cubicBezTo>
                        <a:pt x="1497925" y="68635"/>
                        <a:pt x="1496847" y="68275"/>
                        <a:pt x="1495948" y="68455"/>
                      </a:cubicBezTo>
                      <a:lnTo>
                        <a:pt x="1495948" y="68455"/>
                      </a:lnTo>
                      <a:cubicBezTo>
                        <a:pt x="1494870" y="68455"/>
                        <a:pt x="1492175" y="69353"/>
                        <a:pt x="1487144" y="69892"/>
                      </a:cubicBezTo>
                      <a:lnTo>
                        <a:pt x="1487144" y="69892"/>
                      </a:lnTo>
                      <a:cubicBezTo>
                        <a:pt x="1486246" y="70072"/>
                        <a:pt x="1485348" y="70072"/>
                        <a:pt x="1484449" y="70072"/>
                      </a:cubicBezTo>
                      <a:lnTo>
                        <a:pt x="1484449" y="70072"/>
                      </a:lnTo>
                      <a:cubicBezTo>
                        <a:pt x="1481575" y="70072"/>
                        <a:pt x="1478161" y="68096"/>
                        <a:pt x="1478161" y="65041"/>
                      </a:cubicBezTo>
                      <a:lnTo>
                        <a:pt x="1478161" y="65041"/>
                      </a:lnTo>
                      <a:cubicBezTo>
                        <a:pt x="1478341" y="60729"/>
                        <a:pt x="1481575" y="56417"/>
                        <a:pt x="1484449" y="50488"/>
                      </a:cubicBezTo>
                      <a:lnTo>
                        <a:pt x="1484449" y="50488"/>
                      </a:lnTo>
                      <a:cubicBezTo>
                        <a:pt x="1486066" y="45996"/>
                        <a:pt x="1486965" y="43840"/>
                        <a:pt x="1486785" y="43121"/>
                      </a:cubicBezTo>
                      <a:lnTo>
                        <a:pt x="1486785" y="43121"/>
                      </a:lnTo>
                      <a:cubicBezTo>
                        <a:pt x="1487144" y="42762"/>
                        <a:pt x="1485887" y="41325"/>
                        <a:pt x="1480856" y="35755"/>
                      </a:cubicBezTo>
                      <a:lnTo>
                        <a:pt x="1480856" y="35755"/>
                      </a:lnTo>
                      <a:cubicBezTo>
                        <a:pt x="1478341" y="32880"/>
                        <a:pt x="1477442" y="32521"/>
                        <a:pt x="1477442" y="32521"/>
                      </a:cubicBezTo>
                      <a:lnTo>
                        <a:pt x="1477442" y="32521"/>
                      </a:lnTo>
                      <a:cubicBezTo>
                        <a:pt x="1477442" y="32700"/>
                        <a:pt x="1477262" y="32700"/>
                        <a:pt x="1475825" y="34317"/>
                      </a:cubicBezTo>
                      <a:lnTo>
                        <a:pt x="1475825" y="34317"/>
                      </a:lnTo>
                      <a:cubicBezTo>
                        <a:pt x="1474567" y="35755"/>
                        <a:pt x="1472411" y="38090"/>
                        <a:pt x="1469177" y="39169"/>
                      </a:cubicBezTo>
                      <a:lnTo>
                        <a:pt x="1469177" y="39169"/>
                      </a:lnTo>
                      <a:cubicBezTo>
                        <a:pt x="1467560" y="39708"/>
                        <a:pt x="1466123" y="39887"/>
                        <a:pt x="1464506" y="39887"/>
                      </a:cubicBezTo>
                      <a:lnTo>
                        <a:pt x="1464506" y="39887"/>
                      </a:lnTo>
                      <a:cubicBezTo>
                        <a:pt x="1456960" y="39708"/>
                        <a:pt x="1451210" y="34677"/>
                        <a:pt x="1445460" y="33958"/>
                      </a:cubicBezTo>
                      <a:lnTo>
                        <a:pt x="1445460" y="33958"/>
                      </a:lnTo>
                      <a:cubicBezTo>
                        <a:pt x="1444921" y="33778"/>
                        <a:pt x="1444382" y="33778"/>
                        <a:pt x="1443843" y="33778"/>
                      </a:cubicBezTo>
                      <a:lnTo>
                        <a:pt x="1443843" y="33778"/>
                      </a:lnTo>
                      <a:cubicBezTo>
                        <a:pt x="1438454" y="33599"/>
                        <a:pt x="1431266" y="38090"/>
                        <a:pt x="1420486" y="38270"/>
                      </a:cubicBezTo>
                      <a:lnTo>
                        <a:pt x="1420486" y="38270"/>
                      </a:lnTo>
                      <a:cubicBezTo>
                        <a:pt x="1419408" y="38270"/>
                        <a:pt x="1418151" y="38270"/>
                        <a:pt x="1416713" y="38090"/>
                      </a:cubicBezTo>
                      <a:lnTo>
                        <a:pt x="1416713" y="38090"/>
                      </a:lnTo>
                      <a:cubicBezTo>
                        <a:pt x="1413659" y="38090"/>
                        <a:pt x="1411143" y="38090"/>
                        <a:pt x="1409346" y="38090"/>
                      </a:cubicBezTo>
                      <a:lnTo>
                        <a:pt x="1409346" y="38090"/>
                      </a:lnTo>
                      <a:cubicBezTo>
                        <a:pt x="1408807" y="38090"/>
                        <a:pt x="1408268" y="38090"/>
                        <a:pt x="1407909" y="38090"/>
                      </a:cubicBezTo>
                      <a:lnTo>
                        <a:pt x="1407909" y="38090"/>
                      </a:lnTo>
                      <a:cubicBezTo>
                        <a:pt x="1408448" y="38809"/>
                        <a:pt x="1409167" y="39528"/>
                        <a:pt x="1409885" y="40606"/>
                      </a:cubicBezTo>
                      <a:lnTo>
                        <a:pt x="1409885" y="40606"/>
                      </a:lnTo>
                      <a:cubicBezTo>
                        <a:pt x="1415096" y="47074"/>
                        <a:pt x="1417432" y="50488"/>
                        <a:pt x="1421384" y="50308"/>
                      </a:cubicBezTo>
                      <a:lnTo>
                        <a:pt x="1421384" y="50308"/>
                      </a:lnTo>
                      <a:cubicBezTo>
                        <a:pt x="1422642" y="50308"/>
                        <a:pt x="1424439" y="49949"/>
                        <a:pt x="1426595" y="49230"/>
                      </a:cubicBezTo>
                      <a:lnTo>
                        <a:pt x="1426595" y="49230"/>
                      </a:lnTo>
                      <a:cubicBezTo>
                        <a:pt x="1429290" y="47972"/>
                        <a:pt x="1431266" y="47433"/>
                        <a:pt x="1433243" y="47433"/>
                      </a:cubicBezTo>
                      <a:lnTo>
                        <a:pt x="1433243" y="47433"/>
                      </a:lnTo>
                      <a:cubicBezTo>
                        <a:pt x="1439532" y="47972"/>
                        <a:pt x="1439532" y="54261"/>
                        <a:pt x="1439352" y="59112"/>
                      </a:cubicBezTo>
                      <a:lnTo>
                        <a:pt x="1439352" y="59112"/>
                      </a:lnTo>
                      <a:cubicBezTo>
                        <a:pt x="1440789" y="67736"/>
                        <a:pt x="1439172" y="71150"/>
                        <a:pt x="1449233" y="80313"/>
                      </a:cubicBezTo>
                      <a:lnTo>
                        <a:pt x="1449233" y="80313"/>
                      </a:lnTo>
                      <a:cubicBezTo>
                        <a:pt x="1451390" y="82649"/>
                        <a:pt x="1452827" y="84266"/>
                        <a:pt x="1452827" y="86602"/>
                      </a:cubicBezTo>
                      <a:lnTo>
                        <a:pt x="1452827" y="86602"/>
                      </a:lnTo>
                      <a:cubicBezTo>
                        <a:pt x="1452468" y="90734"/>
                        <a:pt x="1449054" y="91094"/>
                        <a:pt x="1447616" y="91812"/>
                      </a:cubicBezTo>
                      <a:lnTo>
                        <a:pt x="1447616" y="91812"/>
                      </a:lnTo>
                      <a:cubicBezTo>
                        <a:pt x="1445640" y="92531"/>
                        <a:pt x="1445640" y="92531"/>
                        <a:pt x="1445640" y="92531"/>
                      </a:cubicBezTo>
                      <a:lnTo>
                        <a:pt x="1445640" y="92531"/>
                      </a:lnTo>
                      <a:cubicBezTo>
                        <a:pt x="1445640" y="92531"/>
                        <a:pt x="1445640" y="92531"/>
                        <a:pt x="1445999" y="93429"/>
                      </a:cubicBezTo>
                      <a:lnTo>
                        <a:pt x="1445999" y="93429"/>
                      </a:lnTo>
                      <a:cubicBezTo>
                        <a:pt x="1446538" y="98280"/>
                        <a:pt x="1453546" y="100257"/>
                        <a:pt x="1455163" y="110498"/>
                      </a:cubicBezTo>
                      <a:lnTo>
                        <a:pt x="1455163" y="110498"/>
                      </a:lnTo>
                      <a:cubicBezTo>
                        <a:pt x="1455702" y="112115"/>
                        <a:pt x="1455882" y="113553"/>
                        <a:pt x="1455882" y="114990"/>
                      </a:cubicBezTo>
                      <a:lnTo>
                        <a:pt x="1455882" y="114990"/>
                      </a:lnTo>
                      <a:cubicBezTo>
                        <a:pt x="1455882" y="118583"/>
                        <a:pt x="1453186" y="122177"/>
                        <a:pt x="1449233" y="122177"/>
                      </a:cubicBezTo>
                      <a:lnTo>
                        <a:pt x="1449233" y="122177"/>
                      </a:lnTo>
                      <a:cubicBezTo>
                        <a:pt x="1445999" y="122177"/>
                        <a:pt x="1442406" y="120560"/>
                        <a:pt x="1438454" y="117505"/>
                      </a:cubicBezTo>
                      <a:lnTo>
                        <a:pt x="1438454" y="117505"/>
                      </a:lnTo>
                      <a:cubicBezTo>
                        <a:pt x="1426056" y="110678"/>
                        <a:pt x="1421025" y="104210"/>
                        <a:pt x="1411323" y="101874"/>
                      </a:cubicBezTo>
                      <a:lnTo>
                        <a:pt x="1411323" y="101874"/>
                      </a:lnTo>
                      <a:cubicBezTo>
                        <a:pt x="1399105" y="98999"/>
                        <a:pt x="1399824" y="89656"/>
                        <a:pt x="1397668" y="81751"/>
                      </a:cubicBezTo>
                      <a:lnTo>
                        <a:pt x="1397668" y="81751"/>
                      </a:lnTo>
                      <a:cubicBezTo>
                        <a:pt x="1395153" y="74384"/>
                        <a:pt x="1371077" y="64322"/>
                        <a:pt x="1361374" y="63424"/>
                      </a:cubicBezTo>
                      <a:lnTo>
                        <a:pt x="1361374" y="63424"/>
                      </a:lnTo>
                      <a:cubicBezTo>
                        <a:pt x="1361014" y="63424"/>
                        <a:pt x="1360655" y="63424"/>
                        <a:pt x="1360475" y="63424"/>
                      </a:cubicBezTo>
                      <a:lnTo>
                        <a:pt x="1360475" y="63424"/>
                      </a:lnTo>
                      <a:cubicBezTo>
                        <a:pt x="1359577" y="63604"/>
                        <a:pt x="1359936" y="63424"/>
                        <a:pt x="1359577" y="63604"/>
                      </a:cubicBezTo>
                      <a:lnTo>
                        <a:pt x="1359577" y="63604"/>
                      </a:lnTo>
                      <a:cubicBezTo>
                        <a:pt x="1359218" y="65940"/>
                        <a:pt x="1365866" y="75642"/>
                        <a:pt x="1374131" y="81751"/>
                      </a:cubicBezTo>
                      <a:lnTo>
                        <a:pt x="1374131" y="81751"/>
                      </a:lnTo>
                      <a:cubicBezTo>
                        <a:pt x="1379880" y="87500"/>
                        <a:pt x="1382575" y="92172"/>
                        <a:pt x="1382575" y="96304"/>
                      </a:cubicBezTo>
                      <a:lnTo>
                        <a:pt x="1382575" y="96304"/>
                      </a:lnTo>
                      <a:cubicBezTo>
                        <a:pt x="1382575" y="99538"/>
                        <a:pt x="1379700" y="102233"/>
                        <a:pt x="1376467" y="102233"/>
                      </a:cubicBezTo>
                      <a:lnTo>
                        <a:pt x="1376467" y="102233"/>
                      </a:lnTo>
                      <a:cubicBezTo>
                        <a:pt x="1375748" y="102233"/>
                        <a:pt x="1375209" y="102233"/>
                        <a:pt x="1374131" y="102054"/>
                      </a:cubicBezTo>
                      <a:lnTo>
                        <a:pt x="1374131" y="102054"/>
                      </a:lnTo>
                      <a:cubicBezTo>
                        <a:pt x="1365327" y="98999"/>
                        <a:pt x="1335501" y="80852"/>
                        <a:pt x="1324362" y="69713"/>
                      </a:cubicBezTo>
                      <a:lnTo>
                        <a:pt x="1324362" y="69713"/>
                      </a:lnTo>
                      <a:cubicBezTo>
                        <a:pt x="1315917" y="61987"/>
                        <a:pt x="1314480" y="60190"/>
                        <a:pt x="1314120" y="60549"/>
                      </a:cubicBezTo>
                      <a:lnTo>
                        <a:pt x="1314120" y="60549"/>
                      </a:lnTo>
                      <a:cubicBezTo>
                        <a:pt x="1313761" y="60549"/>
                        <a:pt x="1313222" y="60549"/>
                        <a:pt x="1312144" y="60909"/>
                      </a:cubicBezTo>
                      <a:lnTo>
                        <a:pt x="1312144" y="60909"/>
                      </a:lnTo>
                      <a:lnTo>
                        <a:pt x="1311246" y="61088"/>
                      </a:lnTo>
                      <a:lnTo>
                        <a:pt x="1310886" y="60909"/>
                      </a:lnTo>
                      <a:cubicBezTo>
                        <a:pt x="1303700" y="60729"/>
                        <a:pt x="1295255" y="57854"/>
                        <a:pt x="1290583" y="50128"/>
                      </a:cubicBezTo>
                      <a:lnTo>
                        <a:pt x="1290583" y="50128"/>
                      </a:lnTo>
                      <a:cubicBezTo>
                        <a:pt x="1290583" y="49949"/>
                        <a:pt x="1290583" y="49949"/>
                        <a:pt x="1290404" y="49769"/>
                      </a:cubicBezTo>
                      <a:lnTo>
                        <a:pt x="1290404" y="49769"/>
                      </a:lnTo>
                      <a:cubicBezTo>
                        <a:pt x="1289865" y="50308"/>
                        <a:pt x="1289146" y="51207"/>
                        <a:pt x="1288427" y="52105"/>
                      </a:cubicBezTo>
                      <a:lnTo>
                        <a:pt x="1288427" y="52105"/>
                      </a:lnTo>
                      <a:cubicBezTo>
                        <a:pt x="1286810" y="54261"/>
                        <a:pt x="1285014" y="57315"/>
                        <a:pt x="1283037" y="59831"/>
                      </a:cubicBezTo>
                      <a:lnTo>
                        <a:pt x="1283037" y="59831"/>
                      </a:lnTo>
                      <a:cubicBezTo>
                        <a:pt x="1280342" y="63245"/>
                        <a:pt x="1279444" y="65401"/>
                        <a:pt x="1276030" y="65940"/>
                      </a:cubicBezTo>
                      <a:lnTo>
                        <a:pt x="1276030" y="65940"/>
                      </a:lnTo>
                      <a:cubicBezTo>
                        <a:pt x="1271179" y="64682"/>
                        <a:pt x="1272077" y="61088"/>
                        <a:pt x="1271718" y="57675"/>
                      </a:cubicBezTo>
                      <a:lnTo>
                        <a:pt x="1271718" y="57675"/>
                      </a:lnTo>
                      <a:cubicBezTo>
                        <a:pt x="1271538" y="57495"/>
                        <a:pt x="1271538" y="57136"/>
                        <a:pt x="1271538" y="56956"/>
                      </a:cubicBezTo>
                      <a:lnTo>
                        <a:pt x="1271538" y="56956"/>
                      </a:lnTo>
                      <a:cubicBezTo>
                        <a:pt x="1272077" y="48691"/>
                        <a:pt x="1283037" y="38450"/>
                        <a:pt x="1283397" y="34856"/>
                      </a:cubicBezTo>
                      <a:lnTo>
                        <a:pt x="1283397" y="34856"/>
                      </a:lnTo>
                      <a:cubicBezTo>
                        <a:pt x="1283217" y="34677"/>
                        <a:pt x="1282139" y="33599"/>
                        <a:pt x="1279444" y="32880"/>
                      </a:cubicBezTo>
                      <a:lnTo>
                        <a:pt x="1279444" y="32880"/>
                      </a:lnTo>
                      <a:cubicBezTo>
                        <a:pt x="1276389" y="31982"/>
                        <a:pt x="1272077" y="31263"/>
                        <a:pt x="1267585" y="30544"/>
                      </a:cubicBezTo>
                      <a:lnTo>
                        <a:pt x="1267585" y="30544"/>
                      </a:lnTo>
                      <a:cubicBezTo>
                        <a:pt x="1258422" y="29107"/>
                        <a:pt x="1248360" y="28388"/>
                        <a:pt x="1242611" y="25873"/>
                      </a:cubicBezTo>
                      <a:lnTo>
                        <a:pt x="1242611" y="25873"/>
                      </a:lnTo>
                      <a:cubicBezTo>
                        <a:pt x="1234705" y="20662"/>
                        <a:pt x="1218715" y="21740"/>
                        <a:pt x="1217637" y="9163"/>
                      </a:cubicBezTo>
                      <a:lnTo>
                        <a:pt x="1217637" y="9163"/>
                      </a:lnTo>
                      <a:cubicBezTo>
                        <a:pt x="1217457" y="2336"/>
                        <a:pt x="1212965" y="2695"/>
                        <a:pt x="1208653" y="2336"/>
                      </a:cubicBezTo>
                      <a:lnTo>
                        <a:pt x="1208653" y="2336"/>
                      </a:lnTo>
                      <a:cubicBezTo>
                        <a:pt x="1208653" y="2336"/>
                        <a:pt x="1208473" y="2336"/>
                        <a:pt x="1208293" y="2336"/>
                      </a:cubicBezTo>
                      <a:lnTo>
                        <a:pt x="1208293" y="2336"/>
                      </a:lnTo>
                      <a:cubicBezTo>
                        <a:pt x="1205958" y="1437"/>
                        <a:pt x="1198232" y="11679"/>
                        <a:pt x="1194998" y="19225"/>
                      </a:cubicBezTo>
                      <a:lnTo>
                        <a:pt x="1194998" y="19225"/>
                      </a:lnTo>
                      <a:cubicBezTo>
                        <a:pt x="1194279" y="21381"/>
                        <a:pt x="1193920" y="23537"/>
                        <a:pt x="1193920" y="26052"/>
                      </a:cubicBezTo>
                      <a:lnTo>
                        <a:pt x="1193920" y="26052"/>
                      </a:lnTo>
                      <a:cubicBezTo>
                        <a:pt x="1193920" y="31802"/>
                        <a:pt x="1196076" y="38989"/>
                        <a:pt x="1201466" y="49050"/>
                      </a:cubicBezTo>
                      <a:lnTo>
                        <a:pt x="1201466" y="49050"/>
                      </a:lnTo>
                      <a:cubicBezTo>
                        <a:pt x="1209731" y="63604"/>
                        <a:pt x="1227159" y="65041"/>
                        <a:pt x="1248360" y="68994"/>
                      </a:cubicBezTo>
                      <a:lnTo>
                        <a:pt x="1248360" y="68994"/>
                      </a:lnTo>
                      <a:cubicBezTo>
                        <a:pt x="1269202" y="71330"/>
                        <a:pt x="1263992" y="71509"/>
                        <a:pt x="1271897" y="71509"/>
                      </a:cubicBezTo>
                      <a:lnTo>
                        <a:pt x="1271897" y="71509"/>
                      </a:lnTo>
                      <a:cubicBezTo>
                        <a:pt x="1272616" y="71509"/>
                        <a:pt x="1273514" y="71509"/>
                        <a:pt x="1274772" y="71509"/>
                      </a:cubicBezTo>
                      <a:lnTo>
                        <a:pt x="1274772" y="71509"/>
                      </a:lnTo>
                      <a:cubicBezTo>
                        <a:pt x="1279264" y="72228"/>
                        <a:pt x="1282498" y="72048"/>
                        <a:pt x="1283217" y="76361"/>
                      </a:cubicBezTo>
                      <a:lnTo>
                        <a:pt x="1283217" y="76361"/>
                      </a:lnTo>
                      <a:cubicBezTo>
                        <a:pt x="1282498" y="81032"/>
                        <a:pt x="1278725" y="82469"/>
                        <a:pt x="1276749" y="86961"/>
                      </a:cubicBezTo>
                      <a:lnTo>
                        <a:pt x="1276749" y="86961"/>
                      </a:lnTo>
                      <a:cubicBezTo>
                        <a:pt x="1275491" y="90016"/>
                        <a:pt x="1274592" y="93250"/>
                        <a:pt x="1274592" y="95406"/>
                      </a:cubicBezTo>
                      <a:lnTo>
                        <a:pt x="1274592" y="95406"/>
                      </a:lnTo>
                      <a:cubicBezTo>
                        <a:pt x="1274772" y="98101"/>
                        <a:pt x="1274952" y="98101"/>
                        <a:pt x="1276030" y="98101"/>
                      </a:cubicBezTo>
                      <a:lnTo>
                        <a:pt x="1276030" y="98101"/>
                      </a:lnTo>
                      <a:cubicBezTo>
                        <a:pt x="1276928" y="98101"/>
                        <a:pt x="1279264" y="97562"/>
                        <a:pt x="1282139" y="95765"/>
                      </a:cubicBezTo>
                      <a:lnTo>
                        <a:pt x="1282139" y="95765"/>
                      </a:lnTo>
                      <a:cubicBezTo>
                        <a:pt x="1285193" y="93609"/>
                        <a:pt x="1287888" y="92531"/>
                        <a:pt x="1290404" y="92531"/>
                      </a:cubicBezTo>
                      <a:lnTo>
                        <a:pt x="1290404" y="92531"/>
                      </a:lnTo>
                      <a:cubicBezTo>
                        <a:pt x="1294716" y="92531"/>
                        <a:pt x="1296692" y="96663"/>
                        <a:pt x="1296692" y="100077"/>
                      </a:cubicBezTo>
                      <a:lnTo>
                        <a:pt x="1296692" y="100077"/>
                      </a:lnTo>
                      <a:cubicBezTo>
                        <a:pt x="1296692" y="104030"/>
                        <a:pt x="1295075" y="108701"/>
                        <a:pt x="1292380" y="113732"/>
                      </a:cubicBezTo>
                      <a:lnTo>
                        <a:pt x="1292380" y="113732"/>
                      </a:lnTo>
                      <a:cubicBezTo>
                        <a:pt x="1285373" y="124692"/>
                        <a:pt x="1279444" y="124153"/>
                        <a:pt x="1280522" y="126489"/>
                      </a:cubicBezTo>
                      <a:lnTo>
                        <a:pt x="1280522" y="126489"/>
                      </a:lnTo>
                      <a:cubicBezTo>
                        <a:pt x="1280522" y="127567"/>
                        <a:pt x="1280881" y="129543"/>
                        <a:pt x="1281959" y="132598"/>
                      </a:cubicBezTo>
                      <a:lnTo>
                        <a:pt x="1281959" y="132598"/>
                      </a:lnTo>
                      <a:cubicBezTo>
                        <a:pt x="1288068" y="146612"/>
                        <a:pt x="1298309" y="149487"/>
                        <a:pt x="1300645" y="158650"/>
                      </a:cubicBezTo>
                      <a:lnTo>
                        <a:pt x="1300645" y="158650"/>
                      </a:lnTo>
                      <a:cubicBezTo>
                        <a:pt x="1300645" y="159369"/>
                        <a:pt x="1300645" y="159908"/>
                        <a:pt x="1300645" y="160447"/>
                      </a:cubicBezTo>
                      <a:lnTo>
                        <a:pt x="1300645" y="160447"/>
                      </a:lnTo>
                      <a:cubicBezTo>
                        <a:pt x="1300645" y="164579"/>
                        <a:pt x="1297590" y="167814"/>
                        <a:pt x="1293817" y="167814"/>
                      </a:cubicBezTo>
                      <a:lnTo>
                        <a:pt x="1293817" y="167814"/>
                      </a:lnTo>
                      <a:cubicBezTo>
                        <a:pt x="1289505" y="167814"/>
                        <a:pt x="1285014" y="164759"/>
                        <a:pt x="1281600" y="159189"/>
                      </a:cubicBezTo>
                      <a:lnTo>
                        <a:pt x="1281600" y="159189"/>
                      </a:lnTo>
                      <a:cubicBezTo>
                        <a:pt x="1274053" y="148948"/>
                        <a:pt x="1263273" y="140863"/>
                        <a:pt x="1257524" y="128106"/>
                      </a:cubicBezTo>
                      <a:lnTo>
                        <a:pt x="1257524" y="128106"/>
                      </a:lnTo>
                      <a:cubicBezTo>
                        <a:pt x="1255008" y="122536"/>
                        <a:pt x="1249977" y="120739"/>
                        <a:pt x="1242072" y="120739"/>
                      </a:cubicBezTo>
                      <a:lnTo>
                        <a:pt x="1242072" y="120739"/>
                      </a:lnTo>
                      <a:cubicBezTo>
                        <a:pt x="1236323" y="120739"/>
                        <a:pt x="1229315" y="121818"/>
                        <a:pt x="1222128" y="122896"/>
                      </a:cubicBezTo>
                      <a:lnTo>
                        <a:pt x="1222128" y="122896"/>
                      </a:lnTo>
                      <a:cubicBezTo>
                        <a:pt x="1219613" y="123435"/>
                        <a:pt x="1217996" y="124153"/>
                        <a:pt x="1217277" y="124513"/>
                      </a:cubicBezTo>
                      <a:lnTo>
                        <a:pt x="1217277" y="124513"/>
                      </a:lnTo>
                      <a:lnTo>
                        <a:pt x="1216918" y="124513"/>
                      </a:lnTo>
                      <a:cubicBezTo>
                        <a:pt x="1215840" y="125052"/>
                        <a:pt x="1225901" y="130801"/>
                        <a:pt x="1230213" y="137629"/>
                      </a:cubicBezTo>
                      <a:lnTo>
                        <a:pt x="1230213" y="137629"/>
                      </a:lnTo>
                      <a:cubicBezTo>
                        <a:pt x="1232370" y="140503"/>
                        <a:pt x="1233268" y="143558"/>
                        <a:pt x="1233268" y="146433"/>
                      </a:cubicBezTo>
                      <a:lnTo>
                        <a:pt x="1233268" y="146433"/>
                      </a:lnTo>
                      <a:cubicBezTo>
                        <a:pt x="1233268" y="153979"/>
                        <a:pt x="1226440" y="158830"/>
                        <a:pt x="1218715" y="158830"/>
                      </a:cubicBezTo>
                      <a:lnTo>
                        <a:pt x="1218715" y="158830"/>
                      </a:lnTo>
                      <a:cubicBezTo>
                        <a:pt x="1218355" y="158830"/>
                        <a:pt x="1217817" y="158830"/>
                        <a:pt x="1217277" y="158830"/>
                      </a:cubicBezTo>
                      <a:lnTo>
                        <a:pt x="1217277" y="158830"/>
                      </a:lnTo>
                      <a:cubicBezTo>
                        <a:pt x="1207754" y="158830"/>
                        <a:pt x="1182421" y="158650"/>
                        <a:pt x="1168946" y="152002"/>
                      </a:cubicBezTo>
                      <a:lnTo>
                        <a:pt x="1168946" y="152002"/>
                      </a:lnTo>
                      <a:cubicBezTo>
                        <a:pt x="1159602" y="147331"/>
                        <a:pt x="1157087" y="146972"/>
                        <a:pt x="1150619" y="146792"/>
                      </a:cubicBezTo>
                      <a:lnTo>
                        <a:pt x="1150619" y="146792"/>
                      </a:lnTo>
                      <a:cubicBezTo>
                        <a:pt x="1147924" y="146792"/>
                        <a:pt x="1144510" y="146972"/>
                        <a:pt x="1139659" y="146972"/>
                      </a:cubicBezTo>
                      <a:lnTo>
                        <a:pt x="1139659" y="146972"/>
                      </a:lnTo>
                      <a:cubicBezTo>
                        <a:pt x="1126902" y="145894"/>
                        <a:pt x="1113247" y="144097"/>
                        <a:pt x="1098155" y="140503"/>
                      </a:cubicBezTo>
                      <a:lnTo>
                        <a:pt x="1098155" y="140503"/>
                      </a:lnTo>
                      <a:cubicBezTo>
                        <a:pt x="1101569" y="142659"/>
                        <a:pt x="1101569" y="147151"/>
                        <a:pt x="1101569" y="147151"/>
                      </a:cubicBezTo>
                      <a:lnTo>
                        <a:pt x="1101569" y="147151"/>
                      </a:lnTo>
                      <a:lnTo>
                        <a:pt x="1101569" y="148589"/>
                      </a:lnTo>
                      <a:lnTo>
                        <a:pt x="1100311" y="149307"/>
                      </a:lnTo>
                      <a:cubicBezTo>
                        <a:pt x="1100311" y="149307"/>
                        <a:pt x="1080547" y="161705"/>
                        <a:pt x="1077492" y="168353"/>
                      </a:cubicBezTo>
                      <a:lnTo>
                        <a:pt x="1077492" y="168353"/>
                      </a:lnTo>
                      <a:cubicBezTo>
                        <a:pt x="1077313" y="168532"/>
                        <a:pt x="1077313" y="168712"/>
                        <a:pt x="1077313" y="169251"/>
                      </a:cubicBezTo>
                      <a:lnTo>
                        <a:pt x="1077313" y="169251"/>
                      </a:lnTo>
                      <a:cubicBezTo>
                        <a:pt x="1076235" y="173563"/>
                        <a:pt x="1093303" y="183625"/>
                        <a:pt x="1102287" y="194585"/>
                      </a:cubicBezTo>
                      <a:lnTo>
                        <a:pt x="1102287" y="194585"/>
                      </a:lnTo>
                      <a:cubicBezTo>
                        <a:pt x="1106061" y="198897"/>
                        <a:pt x="1107857" y="201592"/>
                        <a:pt x="1108037" y="204826"/>
                      </a:cubicBezTo>
                      <a:lnTo>
                        <a:pt x="1108037" y="204826"/>
                      </a:lnTo>
                      <a:cubicBezTo>
                        <a:pt x="1108037" y="208419"/>
                        <a:pt x="1104264" y="209677"/>
                        <a:pt x="1102108" y="209677"/>
                      </a:cubicBezTo>
                      <a:lnTo>
                        <a:pt x="1102108" y="209677"/>
                      </a:lnTo>
                      <a:cubicBezTo>
                        <a:pt x="1099772" y="209677"/>
                        <a:pt x="1097077" y="208958"/>
                        <a:pt x="1094022" y="208060"/>
                      </a:cubicBezTo>
                      <a:lnTo>
                        <a:pt x="1094022" y="208060"/>
                      </a:lnTo>
                      <a:cubicBezTo>
                        <a:pt x="1085398" y="203748"/>
                        <a:pt x="1086297" y="200334"/>
                        <a:pt x="1080367" y="195842"/>
                      </a:cubicBezTo>
                      <a:lnTo>
                        <a:pt x="1080367" y="195842"/>
                      </a:lnTo>
                      <a:cubicBezTo>
                        <a:pt x="1077672" y="193686"/>
                        <a:pt x="1076594" y="193507"/>
                        <a:pt x="1075336" y="193507"/>
                      </a:cubicBezTo>
                      <a:lnTo>
                        <a:pt x="1075336" y="193507"/>
                      </a:lnTo>
                      <a:cubicBezTo>
                        <a:pt x="1073899" y="193507"/>
                        <a:pt x="1071922" y="194046"/>
                        <a:pt x="1068689" y="194046"/>
                      </a:cubicBezTo>
                      <a:lnTo>
                        <a:pt x="1068689" y="194046"/>
                      </a:lnTo>
                      <a:cubicBezTo>
                        <a:pt x="1067431" y="194046"/>
                        <a:pt x="1065994" y="194046"/>
                        <a:pt x="1064197" y="193686"/>
                      </a:cubicBezTo>
                      <a:lnTo>
                        <a:pt x="1064197" y="193686"/>
                      </a:lnTo>
                      <a:cubicBezTo>
                        <a:pt x="1054315" y="190812"/>
                        <a:pt x="1037246" y="181648"/>
                        <a:pt x="1029161" y="174821"/>
                      </a:cubicBezTo>
                      <a:lnTo>
                        <a:pt x="1029161" y="174821"/>
                      </a:lnTo>
                      <a:cubicBezTo>
                        <a:pt x="1026286" y="172844"/>
                        <a:pt x="1024849" y="172305"/>
                        <a:pt x="1024130" y="172485"/>
                      </a:cubicBezTo>
                      <a:lnTo>
                        <a:pt x="1024130" y="172485"/>
                      </a:lnTo>
                      <a:cubicBezTo>
                        <a:pt x="1023232" y="172126"/>
                        <a:pt x="1020896" y="174282"/>
                        <a:pt x="1014787" y="178774"/>
                      </a:cubicBezTo>
                      <a:lnTo>
                        <a:pt x="1014787" y="178774"/>
                      </a:lnTo>
                      <a:cubicBezTo>
                        <a:pt x="1004905" y="185960"/>
                        <a:pt x="982626" y="193866"/>
                        <a:pt x="966276" y="195303"/>
                      </a:cubicBezTo>
                      <a:lnTo>
                        <a:pt x="966276" y="195303"/>
                      </a:lnTo>
                      <a:cubicBezTo>
                        <a:pt x="962323" y="196022"/>
                        <a:pt x="959089" y="196381"/>
                        <a:pt x="956034" y="196381"/>
                      </a:cubicBezTo>
                      <a:lnTo>
                        <a:pt x="956034" y="196381"/>
                      </a:lnTo>
                      <a:cubicBezTo>
                        <a:pt x="946332" y="196741"/>
                        <a:pt x="940223" y="191710"/>
                        <a:pt x="938247" y="182906"/>
                      </a:cubicBezTo>
                      <a:lnTo>
                        <a:pt x="938247" y="182906"/>
                      </a:lnTo>
                      <a:cubicBezTo>
                        <a:pt x="937528" y="180570"/>
                        <a:pt x="937348" y="178774"/>
                        <a:pt x="937169" y="177336"/>
                      </a:cubicBezTo>
                      <a:lnTo>
                        <a:pt x="937169" y="177336"/>
                      </a:lnTo>
                      <a:cubicBezTo>
                        <a:pt x="937169" y="175719"/>
                        <a:pt x="937887" y="173563"/>
                        <a:pt x="939504" y="172665"/>
                      </a:cubicBezTo>
                      <a:lnTo>
                        <a:pt x="939504" y="172665"/>
                      </a:lnTo>
                      <a:cubicBezTo>
                        <a:pt x="940942" y="171946"/>
                        <a:pt x="942379" y="171946"/>
                        <a:pt x="943817" y="171946"/>
                      </a:cubicBezTo>
                      <a:lnTo>
                        <a:pt x="943817" y="171946"/>
                      </a:lnTo>
                      <a:cubicBezTo>
                        <a:pt x="944535" y="171946"/>
                        <a:pt x="945254" y="171946"/>
                        <a:pt x="946152" y="171946"/>
                      </a:cubicBezTo>
                      <a:lnTo>
                        <a:pt x="946152" y="171946"/>
                      </a:lnTo>
                      <a:cubicBezTo>
                        <a:pt x="946512" y="171946"/>
                        <a:pt x="946871" y="171946"/>
                        <a:pt x="947051" y="171946"/>
                      </a:cubicBezTo>
                      <a:lnTo>
                        <a:pt x="947051" y="171946"/>
                      </a:lnTo>
                      <a:cubicBezTo>
                        <a:pt x="947051" y="171946"/>
                        <a:pt x="947051" y="171946"/>
                        <a:pt x="946871" y="171946"/>
                      </a:cubicBezTo>
                      <a:lnTo>
                        <a:pt x="946871" y="171946"/>
                      </a:lnTo>
                      <a:cubicBezTo>
                        <a:pt x="944535" y="170509"/>
                        <a:pt x="940942" y="168892"/>
                        <a:pt x="937169" y="167095"/>
                      </a:cubicBezTo>
                      <a:lnTo>
                        <a:pt x="937169" y="167095"/>
                      </a:lnTo>
                      <a:cubicBezTo>
                        <a:pt x="929623" y="163861"/>
                        <a:pt x="920279" y="160447"/>
                        <a:pt x="915069" y="159549"/>
                      </a:cubicBezTo>
                      <a:lnTo>
                        <a:pt x="915069" y="159549"/>
                      </a:lnTo>
                      <a:cubicBezTo>
                        <a:pt x="913811" y="159369"/>
                        <a:pt x="912913" y="159369"/>
                        <a:pt x="912194" y="159369"/>
                      </a:cubicBezTo>
                      <a:lnTo>
                        <a:pt x="912194" y="159369"/>
                      </a:lnTo>
                      <a:cubicBezTo>
                        <a:pt x="910577" y="159369"/>
                        <a:pt x="910577" y="159369"/>
                        <a:pt x="910577" y="159369"/>
                      </a:cubicBezTo>
                      <a:lnTo>
                        <a:pt x="910577" y="159369"/>
                      </a:lnTo>
                      <a:lnTo>
                        <a:pt x="910757" y="159549"/>
                      </a:lnTo>
                      <a:cubicBezTo>
                        <a:pt x="910757" y="159549"/>
                        <a:pt x="910757" y="159549"/>
                        <a:pt x="910757" y="159908"/>
                      </a:cubicBezTo>
                      <a:lnTo>
                        <a:pt x="910757" y="159908"/>
                      </a:lnTo>
                      <a:cubicBezTo>
                        <a:pt x="910937" y="161166"/>
                        <a:pt x="910218" y="164579"/>
                        <a:pt x="907883" y="165478"/>
                      </a:cubicBezTo>
                      <a:lnTo>
                        <a:pt x="907883" y="165478"/>
                      </a:lnTo>
                      <a:cubicBezTo>
                        <a:pt x="905367" y="167634"/>
                        <a:pt x="902492" y="167814"/>
                        <a:pt x="898719" y="167814"/>
                      </a:cubicBezTo>
                      <a:lnTo>
                        <a:pt x="898719" y="167814"/>
                      </a:lnTo>
                      <a:cubicBezTo>
                        <a:pt x="890454" y="167814"/>
                        <a:pt x="878955" y="165298"/>
                        <a:pt x="872487" y="163501"/>
                      </a:cubicBezTo>
                      <a:lnTo>
                        <a:pt x="872487" y="163501"/>
                      </a:lnTo>
                      <a:cubicBezTo>
                        <a:pt x="861886" y="160806"/>
                        <a:pt x="852902" y="157033"/>
                        <a:pt x="843380" y="157033"/>
                      </a:cubicBezTo>
                      <a:lnTo>
                        <a:pt x="843380" y="157033"/>
                      </a:lnTo>
                      <a:lnTo>
                        <a:pt x="843201" y="157213"/>
                      </a:lnTo>
                      <a:lnTo>
                        <a:pt x="842482" y="157033"/>
                      </a:lnTo>
                      <a:cubicBezTo>
                        <a:pt x="832779" y="157033"/>
                        <a:pt x="794330" y="154518"/>
                        <a:pt x="784986" y="154518"/>
                      </a:cubicBezTo>
                      <a:lnTo>
                        <a:pt x="784986" y="154518"/>
                      </a:lnTo>
                      <a:cubicBezTo>
                        <a:pt x="784986" y="154518"/>
                        <a:pt x="784986" y="154518"/>
                        <a:pt x="784807" y="154518"/>
                      </a:cubicBezTo>
                      <a:lnTo>
                        <a:pt x="784807" y="154518"/>
                      </a:lnTo>
                      <a:lnTo>
                        <a:pt x="784807" y="152182"/>
                      </a:lnTo>
                      <a:lnTo>
                        <a:pt x="784807" y="154518"/>
                      </a:lnTo>
                      <a:cubicBezTo>
                        <a:pt x="777620" y="154158"/>
                        <a:pt x="766840" y="165657"/>
                        <a:pt x="763246" y="173204"/>
                      </a:cubicBezTo>
                      <a:lnTo>
                        <a:pt x="763246" y="173204"/>
                      </a:lnTo>
                      <a:cubicBezTo>
                        <a:pt x="761809" y="175719"/>
                        <a:pt x="759473" y="177336"/>
                        <a:pt x="756958" y="177336"/>
                      </a:cubicBezTo>
                      <a:lnTo>
                        <a:pt x="756958" y="177336"/>
                      </a:lnTo>
                      <a:cubicBezTo>
                        <a:pt x="751209" y="176977"/>
                        <a:pt x="748154" y="170868"/>
                        <a:pt x="747974" y="163681"/>
                      </a:cubicBezTo>
                      <a:lnTo>
                        <a:pt x="747974" y="163681"/>
                      </a:lnTo>
                      <a:cubicBezTo>
                        <a:pt x="747974" y="163322"/>
                        <a:pt x="747974" y="162962"/>
                        <a:pt x="747974" y="162603"/>
                      </a:cubicBezTo>
                      <a:lnTo>
                        <a:pt x="747974" y="162603"/>
                      </a:lnTo>
                      <a:cubicBezTo>
                        <a:pt x="747974" y="157932"/>
                        <a:pt x="739170" y="150026"/>
                        <a:pt x="733241" y="150026"/>
                      </a:cubicBezTo>
                      <a:lnTo>
                        <a:pt x="733241" y="150026"/>
                      </a:lnTo>
                      <a:cubicBezTo>
                        <a:pt x="732523" y="150026"/>
                        <a:pt x="731984" y="150026"/>
                        <a:pt x="731265" y="150385"/>
                      </a:cubicBezTo>
                      <a:lnTo>
                        <a:pt x="731265" y="150385"/>
                      </a:lnTo>
                      <a:cubicBezTo>
                        <a:pt x="730726" y="150745"/>
                        <a:pt x="730906" y="150385"/>
                        <a:pt x="730726" y="151463"/>
                      </a:cubicBezTo>
                      <a:lnTo>
                        <a:pt x="730726" y="151463"/>
                      </a:lnTo>
                      <a:cubicBezTo>
                        <a:pt x="730546" y="155776"/>
                        <a:pt x="737194" y="165118"/>
                        <a:pt x="737733" y="169790"/>
                      </a:cubicBezTo>
                      <a:lnTo>
                        <a:pt x="737733" y="169790"/>
                      </a:lnTo>
                      <a:cubicBezTo>
                        <a:pt x="737733" y="170688"/>
                        <a:pt x="736296" y="173024"/>
                        <a:pt x="734499" y="173024"/>
                      </a:cubicBezTo>
                      <a:lnTo>
                        <a:pt x="734499" y="173024"/>
                      </a:lnTo>
                      <a:cubicBezTo>
                        <a:pt x="733601" y="173024"/>
                        <a:pt x="732343" y="173024"/>
                        <a:pt x="730546" y="173204"/>
                      </a:cubicBezTo>
                      <a:lnTo>
                        <a:pt x="730546" y="173204"/>
                      </a:lnTo>
                      <a:cubicBezTo>
                        <a:pt x="725156" y="173204"/>
                        <a:pt x="716532" y="172305"/>
                        <a:pt x="704673" y="166376"/>
                      </a:cubicBezTo>
                      <a:lnTo>
                        <a:pt x="704673" y="166376"/>
                      </a:lnTo>
                      <a:cubicBezTo>
                        <a:pt x="688503" y="159728"/>
                        <a:pt x="675207" y="150206"/>
                        <a:pt x="666044" y="146433"/>
                      </a:cubicBezTo>
                      <a:lnTo>
                        <a:pt x="666044" y="146433"/>
                      </a:lnTo>
                      <a:cubicBezTo>
                        <a:pt x="664607" y="145534"/>
                        <a:pt x="663529" y="145355"/>
                        <a:pt x="662990" y="145355"/>
                      </a:cubicBezTo>
                      <a:lnTo>
                        <a:pt x="662990" y="145355"/>
                      </a:lnTo>
                      <a:cubicBezTo>
                        <a:pt x="662271" y="145355"/>
                        <a:pt x="661732" y="145534"/>
                        <a:pt x="661552" y="148768"/>
                      </a:cubicBezTo>
                      <a:lnTo>
                        <a:pt x="661552" y="148768"/>
                      </a:lnTo>
                      <a:cubicBezTo>
                        <a:pt x="661552" y="151463"/>
                        <a:pt x="662451" y="155237"/>
                        <a:pt x="664427" y="159189"/>
                      </a:cubicBezTo>
                      <a:lnTo>
                        <a:pt x="664427" y="159189"/>
                      </a:lnTo>
                      <a:cubicBezTo>
                        <a:pt x="666044" y="162783"/>
                        <a:pt x="666763" y="165118"/>
                        <a:pt x="666763" y="167095"/>
                      </a:cubicBezTo>
                      <a:lnTo>
                        <a:pt x="666763" y="167095"/>
                      </a:lnTo>
                      <a:cubicBezTo>
                        <a:pt x="666763" y="168532"/>
                        <a:pt x="665146" y="170868"/>
                        <a:pt x="663169" y="171048"/>
                      </a:cubicBezTo>
                      <a:lnTo>
                        <a:pt x="663169" y="171048"/>
                      </a:lnTo>
                      <a:cubicBezTo>
                        <a:pt x="660115" y="170868"/>
                        <a:pt x="658138" y="169071"/>
                        <a:pt x="656162" y="168173"/>
                      </a:cubicBezTo>
                      <a:lnTo>
                        <a:pt x="656162" y="168173"/>
                      </a:lnTo>
                      <a:cubicBezTo>
                        <a:pt x="655802" y="168173"/>
                        <a:pt x="655443" y="167993"/>
                        <a:pt x="655263" y="167993"/>
                      </a:cubicBezTo>
                      <a:lnTo>
                        <a:pt x="655263" y="167993"/>
                      </a:lnTo>
                      <a:cubicBezTo>
                        <a:pt x="653467" y="167454"/>
                        <a:pt x="650772" y="171407"/>
                        <a:pt x="647358" y="178774"/>
                      </a:cubicBezTo>
                      <a:lnTo>
                        <a:pt x="647358" y="178774"/>
                      </a:lnTo>
                      <a:cubicBezTo>
                        <a:pt x="642866" y="187577"/>
                        <a:pt x="631008" y="198178"/>
                        <a:pt x="620408" y="205006"/>
                      </a:cubicBezTo>
                      <a:lnTo>
                        <a:pt x="620408" y="205006"/>
                      </a:lnTo>
                      <a:cubicBezTo>
                        <a:pt x="614478" y="209318"/>
                        <a:pt x="607291" y="211474"/>
                        <a:pt x="602440" y="211474"/>
                      </a:cubicBezTo>
                      <a:lnTo>
                        <a:pt x="602440" y="211474"/>
                      </a:lnTo>
                      <a:cubicBezTo>
                        <a:pt x="599925" y="211474"/>
                        <a:pt x="596511" y="211115"/>
                        <a:pt x="595972" y="206982"/>
                      </a:cubicBezTo>
                      <a:lnTo>
                        <a:pt x="595972" y="206982"/>
                      </a:lnTo>
                      <a:cubicBezTo>
                        <a:pt x="596152" y="204287"/>
                        <a:pt x="597769" y="202850"/>
                        <a:pt x="600284" y="200873"/>
                      </a:cubicBezTo>
                      <a:lnTo>
                        <a:pt x="600284" y="200873"/>
                      </a:lnTo>
                      <a:cubicBezTo>
                        <a:pt x="609088" y="194585"/>
                        <a:pt x="628672" y="171946"/>
                        <a:pt x="639812" y="163501"/>
                      </a:cubicBezTo>
                      <a:lnTo>
                        <a:pt x="639812" y="163501"/>
                      </a:lnTo>
                      <a:cubicBezTo>
                        <a:pt x="643405" y="161166"/>
                        <a:pt x="644483" y="159728"/>
                        <a:pt x="644843" y="159369"/>
                      </a:cubicBezTo>
                      <a:lnTo>
                        <a:pt x="644843" y="159369"/>
                      </a:lnTo>
                      <a:cubicBezTo>
                        <a:pt x="644483" y="159189"/>
                        <a:pt x="643944" y="158830"/>
                        <a:pt x="643046" y="158471"/>
                      </a:cubicBezTo>
                      <a:lnTo>
                        <a:pt x="643046" y="158471"/>
                      </a:lnTo>
                      <a:cubicBezTo>
                        <a:pt x="641070" y="157752"/>
                        <a:pt x="637835" y="157033"/>
                        <a:pt x="634062" y="156315"/>
                      </a:cubicBezTo>
                      <a:lnTo>
                        <a:pt x="634062" y="156315"/>
                      </a:lnTo>
                      <a:cubicBezTo>
                        <a:pt x="633523" y="156135"/>
                        <a:pt x="633164" y="156135"/>
                        <a:pt x="632804" y="156135"/>
                      </a:cubicBezTo>
                      <a:lnTo>
                        <a:pt x="632804" y="156135"/>
                      </a:lnTo>
                      <a:cubicBezTo>
                        <a:pt x="624540" y="154877"/>
                        <a:pt x="622923" y="176617"/>
                        <a:pt x="611783" y="181469"/>
                      </a:cubicBezTo>
                      <a:lnTo>
                        <a:pt x="611783" y="181469"/>
                      </a:lnTo>
                      <a:cubicBezTo>
                        <a:pt x="602440" y="184164"/>
                        <a:pt x="592558" y="186859"/>
                        <a:pt x="587886" y="194225"/>
                      </a:cubicBezTo>
                      <a:lnTo>
                        <a:pt x="587886" y="194225"/>
                      </a:lnTo>
                      <a:cubicBezTo>
                        <a:pt x="584652" y="197280"/>
                        <a:pt x="583215" y="199256"/>
                        <a:pt x="579981" y="199616"/>
                      </a:cubicBezTo>
                      <a:lnTo>
                        <a:pt x="579981" y="199616"/>
                      </a:lnTo>
                      <a:cubicBezTo>
                        <a:pt x="574771" y="198358"/>
                        <a:pt x="576029" y="194405"/>
                        <a:pt x="575669" y="190093"/>
                      </a:cubicBezTo>
                      <a:lnTo>
                        <a:pt x="575669" y="190093"/>
                      </a:lnTo>
                      <a:cubicBezTo>
                        <a:pt x="575130" y="187757"/>
                        <a:pt x="574771" y="187757"/>
                        <a:pt x="574591" y="187757"/>
                      </a:cubicBezTo>
                      <a:lnTo>
                        <a:pt x="574591" y="187757"/>
                      </a:lnTo>
                      <a:cubicBezTo>
                        <a:pt x="574591" y="187757"/>
                        <a:pt x="574591" y="187757"/>
                        <a:pt x="574591" y="187757"/>
                      </a:cubicBezTo>
                      <a:lnTo>
                        <a:pt x="574591" y="187757"/>
                      </a:lnTo>
                      <a:cubicBezTo>
                        <a:pt x="573693" y="187577"/>
                        <a:pt x="569919" y="190093"/>
                        <a:pt x="566865" y="194046"/>
                      </a:cubicBezTo>
                      <a:lnTo>
                        <a:pt x="566865" y="194046"/>
                      </a:lnTo>
                      <a:cubicBezTo>
                        <a:pt x="559858" y="201233"/>
                        <a:pt x="553390" y="200334"/>
                        <a:pt x="544945" y="201412"/>
                      </a:cubicBezTo>
                      <a:lnTo>
                        <a:pt x="544945" y="201412"/>
                      </a:lnTo>
                      <a:cubicBezTo>
                        <a:pt x="546562" y="201951"/>
                        <a:pt x="548539" y="202670"/>
                        <a:pt x="550874" y="203029"/>
                      </a:cubicBezTo>
                      <a:lnTo>
                        <a:pt x="550874" y="203029"/>
                      </a:lnTo>
                      <a:cubicBezTo>
                        <a:pt x="564170" y="204107"/>
                        <a:pt x="567404" y="208060"/>
                        <a:pt x="571357" y="213450"/>
                      </a:cubicBezTo>
                      <a:lnTo>
                        <a:pt x="571357" y="213450"/>
                      </a:lnTo>
                      <a:cubicBezTo>
                        <a:pt x="572435" y="215427"/>
                        <a:pt x="573154" y="217223"/>
                        <a:pt x="573154" y="219200"/>
                      </a:cubicBezTo>
                      <a:lnTo>
                        <a:pt x="573154" y="219200"/>
                      </a:lnTo>
                      <a:cubicBezTo>
                        <a:pt x="573154" y="223512"/>
                        <a:pt x="569021" y="226027"/>
                        <a:pt x="564349" y="226027"/>
                      </a:cubicBezTo>
                      <a:lnTo>
                        <a:pt x="564349" y="226027"/>
                      </a:lnTo>
                      <a:cubicBezTo>
                        <a:pt x="562373" y="226027"/>
                        <a:pt x="560397" y="225668"/>
                        <a:pt x="557882" y="225129"/>
                      </a:cubicBezTo>
                      <a:lnTo>
                        <a:pt x="557882" y="225129"/>
                      </a:lnTo>
                      <a:cubicBezTo>
                        <a:pt x="547640" y="222614"/>
                        <a:pt x="532728" y="221176"/>
                        <a:pt x="518713" y="212911"/>
                      </a:cubicBezTo>
                      <a:lnTo>
                        <a:pt x="518713" y="212911"/>
                      </a:lnTo>
                      <a:cubicBezTo>
                        <a:pt x="506675" y="204287"/>
                        <a:pt x="496613" y="209497"/>
                        <a:pt x="480982" y="202670"/>
                      </a:cubicBezTo>
                      <a:lnTo>
                        <a:pt x="480982" y="202670"/>
                      </a:lnTo>
                      <a:cubicBezTo>
                        <a:pt x="476130" y="200694"/>
                        <a:pt x="473076" y="199975"/>
                        <a:pt x="470741" y="199975"/>
                      </a:cubicBezTo>
                      <a:lnTo>
                        <a:pt x="470741" y="199975"/>
                      </a:lnTo>
                      <a:cubicBezTo>
                        <a:pt x="465710" y="199795"/>
                        <a:pt x="462116" y="203389"/>
                        <a:pt x="450617" y="205545"/>
                      </a:cubicBezTo>
                      <a:lnTo>
                        <a:pt x="450617" y="205545"/>
                      </a:lnTo>
                      <a:cubicBezTo>
                        <a:pt x="448461" y="205904"/>
                        <a:pt x="446485" y="206084"/>
                        <a:pt x="444509" y="206084"/>
                      </a:cubicBezTo>
                      <a:lnTo>
                        <a:pt x="444509" y="206084"/>
                      </a:lnTo>
                      <a:cubicBezTo>
                        <a:pt x="430314" y="206084"/>
                        <a:pt x="418636" y="198178"/>
                        <a:pt x="409472" y="194764"/>
                      </a:cubicBezTo>
                      <a:lnTo>
                        <a:pt x="409472" y="194764"/>
                      </a:lnTo>
                      <a:cubicBezTo>
                        <a:pt x="407496" y="193686"/>
                        <a:pt x="405340" y="193147"/>
                        <a:pt x="403184" y="193147"/>
                      </a:cubicBezTo>
                      <a:lnTo>
                        <a:pt x="403184" y="193147"/>
                      </a:lnTo>
                      <a:cubicBezTo>
                        <a:pt x="396896" y="192968"/>
                        <a:pt x="390068" y="197459"/>
                        <a:pt x="387732" y="200873"/>
                      </a:cubicBezTo>
                      <a:lnTo>
                        <a:pt x="387732" y="200873"/>
                      </a:lnTo>
                      <a:cubicBezTo>
                        <a:pt x="385396" y="203928"/>
                        <a:pt x="381803" y="205006"/>
                        <a:pt x="378389" y="205006"/>
                      </a:cubicBezTo>
                      <a:lnTo>
                        <a:pt x="378389" y="205006"/>
                      </a:lnTo>
                      <a:cubicBezTo>
                        <a:pt x="372280" y="205006"/>
                        <a:pt x="365812" y="201951"/>
                        <a:pt x="359703" y="200334"/>
                      </a:cubicBezTo>
                      <a:lnTo>
                        <a:pt x="359703" y="200334"/>
                      </a:lnTo>
                      <a:cubicBezTo>
                        <a:pt x="357008" y="199256"/>
                        <a:pt x="354313" y="198897"/>
                        <a:pt x="351259" y="198897"/>
                      </a:cubicBezTo>
                      <a:lnTo>
                        <a:pt x="351259" y="198897"/>
                      </a:lnTo>
                      <a:cubicBezTo>
                        <a:pt x="344611" y="198897"/>
                        <a:pt x="335987" y="200694"/>
                        <a:pt x="324847" y="200694"/>
                      </a:cubicBezTo>
                      <a:lnTo>
                        <a:pt x="324847" y="200694"/>
                      </a:lnTo>
                      <a:cubicBezTo>
                        <a:pt x="322870" y="200694"/>
                        <a:pt x="320714" y="200694"/>
                        <a:pt x="318379" y="200514"/>
                      </a:cubicBezTo>
                      <a:lnTo>
                        <a:pt x="318379" y="200514"/>
                      </a:lnTo>
                      <a:cubicBezTo>
                        <a:pt x="316941" y="200334"/>
                        <a:pt x="315504" y="200334"/>
                        <a:pt x="314246" y="200334"/>
                      </a:cubicBezTo>
                      <a:lnTo>
                        <a:pt x="314246" y="200334"/>
                      </a:lnTo>
                      <a:cubicBezTo>
                        <a:pt x="298615" y="200334"/>
                        <a:pt x="286397" y="205904"/>
                        <a:pt x="274179" y="206084"/>
                      </a:cubicBezTo>
                      <a:lnTo>
                        <a:pt x="274179" y="206084"/>
                      </a:lnTo>
                      <a:cubicBezTo>
                        <a:pt x="273101" y="206084"/>
                        <a:pt x="272023" y="206084"/>
                        <a:pt x="270945" y="205904"/>
                      </a:cubicBezTo>
                      <a:lnTo>
                        <a:pt x="270945" y="205904"/>
                      </a:lnTo>
                      <a:cubicBezTo>
                        <a:pt x="257650" y="204467"/>
                        <a:pt x="243636" y="202131"/>
                        <a:pt x="237347" y="191530"/>
                      </a:cubicBezTo>
                      <a:lnTo>
                        <a:pt x="237347" y="191530"/>
                      </a:lnTo>
                      <a:cubicBezTo>
                        <a:pt x="235909" y="189554"/>
                        <a:pt x="234831" y="189195"/>
                        <a:pt x="232495" y="189015"/>
                      </a:cubicBezTo>
                      <a:lnTo>
                        <a:pt x="232495" y="189015"/>
                      </a:lnTo>
                      <a:cubicBezTo>
                        <a:pt x="227824" y="188835"/>
                        <a:pt x="219919" y="192608"/>
                        <a:pt x="210755" y="192608"/>
                      </a:cubicBezTo>
                      <a:lnTo>
                        <a:pt x="210755" y="192608"/>
                      </a:lnTo>
                      <a:cubicBezTo>
                        <a:pt x="207162" y="193327"/>
                        <a:pt x="208240" y="193327"/>
                        <a:pt x="207880" y="194225"/>
                      </a:cubicBezTo>
                      <a:lnTo>
                        <a:pt x="207880" y="194225"/>
                      </a:lnTo>
                      <a:cubicBezTo>
                        <a:pt x="207880" y="195303"/>
                        <a:pt x="208419" y="196741"/>
                        <a:pt x="208419" y="198717"/>
                      </a:cubicBezTo>
                      <a:lnTo>
                        <a:pt x="208419" y="198717"/>
                      </a:lnTo>
                      <a:cubicBezTo>
                        <a:pt x="208419" y="199616"/>
                        <a:pt x="208240" y="201053"/>
                        <a:pt x="206982" y="202131"/>
                      </a:cubicBezTo>
                      <a:lnTo>
                        <a:pt x="206982" y="202131"/>
                      </a:lnTo>
                      <a:cubicBezTo>
                        <a:pt x="205904" y="203209"/>
                        <a:pt x="204467" y="203389"/>
                        <a:pt x="203030" y="203389"/>
                      </a:cubicBezTo>
                      <a:lnTo>
                        <a:pt x="203030" y="203389"/>
                      </a:lnTo>
                      <a:cubicBezTo>
                        <a:pt x="201952" y="203389"/>
                        <a:pt x="200874" y="203209"/>
                        <a:pt x="199436" y="203029"/>
                      </a:cubicBezTo>
                      <a:lnTo>
                        <a:pt x="199436" y="203029"/>
                      </a:lnTo>
                      <a:cubicBezTo>
                        <a:pt x="184883" y="200334"/>
                        <a:pt x="187757" y="192069"/>
                        <a:pt x="183266" y="181828"/>
                      </a:cubicBezTo>
                      <a:lnTo>
                        <a:pt x="183266" y="181828"/>
                      </a:lnTo>
                      <a:cubicBezTo>
                        <a:pt x="182188" y="179852"/>
                        <a:pt x="181289" y="178594"/>
                        <a:pt x="180571" y="177875"/>
                      </a:cubicBezTo>
                      <a:lnTo>
                        <a:pt x="180571" y="177875"/>
                      </a:lnTo>
                      <a:cubicBezTo>
                        <a:pt x="180391" y="177696"/>
                        <a:pt x="180211" y="177516"/>
                        <a:pt x="180211" y="177516"/>
                      </a:cubicBezTo>
                      <a:lnTo>
                        <a:pt x="180211" y="177516"/>
                      </a:lnTo>
                      <a:cubicBezTo>
                        <a:pt x="180032" y="177875"/>
                        <a:pt x="179852" y="178414"/>
                        <a:pt x="179672" y="179133"/>
                      </a:cubicBezTo>
                      <a:lnTo>
                        <a:pt x="179672" y="179133"/>
                      </a:lnTo>
                      <a:cubicBezTo>
                        <a:pt x="179133" y="180750"/>
                        <a:pt x="178954" y="183086"/>
                        <a:pt x="178954" y="185421"/>
                      </a:cubicBezTo>
                      <a:lnTo>
                        <a:pt x="178954" y="185421"/>
                      </a:lnTo>
                      <a:lnTo>
                        <a:pt x="180211" y="187937"/>
                      </a:lnTo>
                      <a:lnTo>
                        <a:pt x="178774" y="188116"/>
                      </a:lnTo>
                      <a:cubicBezTo>
                        <a:pt x="177876" y="194225"/>
                        <a:pt x="173384" y="197639"/>
                        <a:pt x="167814" y="197639"/>
                      </a:cubicBezTo>
                      <a:lnTo>
                        <a:pt x="167814" y="197639"/>
                      </a:lnTo>
                      <a:cubicBezTo>
                        <a:pt x="165298" y="197639"/>
                        <a:pt x="162783" y="197100"/>
                        <a:pt x="159729" y="196202"/>
                      </a:cubicBezTo>
                      <a:lnTo>
                        <a:pt x="159729" y="196202"/>
                      </a:lnTo>
                      <a:cubicBezTo>
                        <a:pt x="157213" y="195124"/>
                        <a:pt x="154878" y="194405"/>
                        <a:pt x="154518" y="191351"/>
                      </a:cubicBezTo>
                      <a:lnTo>
                        <a:pt x="154518" y="191351"/>
                      </a:lnTo>
                      <a:cubicBezTo>
                        <a:pt x="155956" y="186140"/>
                        <a:pt x="159729" y="185781"/>
                        <a:pt x="159190" y="183625"/>
                      </a:cubicBezTo>
                      <a:lnTo>
                        <a:pt x="159190" y="183625"/>
                      </a:lnTo>
                      <a:cubicBezTo>
                        <a:pt x="159190" y="182906"/>
                        <a:pt x="158830" y="181648"/>
                        <a:pt x="157213" y="179672"/>
                      </a:cubicBezTo>
                      <a:lnTo>
                        <a:pt x="157213" y="179672"/>
                      </a:lnTo>
                      <a:cubicBezTo>
                        <a:pt x="155956" y="178594"/>
                        <a:pt x="155237" y="178235"/>
                        <a:pt x="154339" y="178235"/>
                      </a:cubicBezTo>
                      <a:lnTo>
                        <a:pt x="154339" y="178235"/>
                      </a:lnTo>
                      <a:cubicBezTo>
                        <a:pt x="148589" y="177696"/>
                        <a:pt x="140144" y="193327"/>
                        <a:pt x="134036" y="196381"/>
                      </a:cubicBezTo>
                      <a:lnTo>
                        <a:pt x="134036" y="196381"/>
                      </a:lnTo>
                      <a:cubicBezTo>
                        <a:pt x="131520" y="196381"/>
                        <a:pt x="114631" y="199975"/>
                        <a:pt x="108882" y="201233"/>
                      </a:cubicBezTo>
                      <a:lnTo>
                        <a:pt x="108882" y="201233"/>
                      </a:lnTo>
                      <a:cubicBezTo>
                        <a:pt x="108882" y="205006"/>
                        <a:pt x="108702" y="213450"/>
                        <a:pt x="107624" y="219918"/>
                      </a:cubicBezTo>
                      <a:lnTo>
                        <a:pt x="107624" y="219918"/>
                      </a:lnTo>
                      <a:cubicBezTo>
                        <a:pt x="106725" y="222075"/>
                        <a:pt x="106546" y="224051"/>
                        <a:pt x="103132" y="224769"/>
                      </a:cubicBezTo>
                      <a:lnTo>
                        <a:pt x="103132" y="224769"/>
                      </a:lnTo>
                      <a:cubicBezTo>
                        <a:pt x="97203" y="222973"/>
                        <a:pt x="97921" y="217403"/>
                        <a:pt x="92711" y="213091"/>
                      </a:cubicBezTo>
                      <a:lnTo>
                        <a:pt x="92711" y="213091"/>
                      </a:lnTo>
                      <a:cubicBezTo>
                        <a:pt x="91633" y="212193"/>
                        <a:pt x="90914" y="211833"/>
                        <a:pt x="90016" y="211833"/>
                      </a:cubicBezTo>
                      <a:lnTo>
                        <a:pt x="90016" y="211833"/>
                      </a:lnTo>
                      <a:cubicBezTo>
                        <a:pt x="85704" y="211474"/>
                        <a:pt x="77439" y="219379"/>
                        <a:pt x="71150" y="223871"/>
                      </a:cubicBezTo>
                      <a:lnTo>
                        <a:pt x="71150" y="223871"/>
                      </a:lnTo>
                      <a:cubicBezTo>
                        <a:pt x="65221" y="228543"/>
                        <a:pt x="57854" y="239862"/>
                        <a:pt x="57675" y="249025"/>
                      </a:cubicBezTo>
                      <a:lnTo>
                        <a:pt x="57675" y="249025"/>
                      </a:lnTo>
                      <a:lnTo>
                        <a:pt x="59831" y="252259"/>
                      </a:lnTo>
                      <a:lnTo>
                        <a:pt x="57136" y="252259"/>
                      </a:lnTo>
                      <a:cubicBezTo>
                        <a:pt x="53902" y="265196"/>
                        <a:pt x="33599" y="279569"/>
                        <a:pt x="21561" y="284241"/>
                      </a:cubicBezTo>
                      <a:lnTo>
                        <a:pt x="21561" y="284241"/>
                      </a:lnTo>
                      <a:cubicBezTo>
                        <a:pt x="12757" y="286038"/>
                        <a:pt x="3414" y="291428"/>
                        <a:pt x="3774" y="293404"/>
                      </a:cubicBezTo>
                      <a:lnTo>
                        <a:pt x="3774" y="293404"/>
                      </a:lnTo>
                      <a:cubicBezTo>
                        <a:pt x="3774" y="293584"/>
                        <a:pt x="3774" y="294123"/>
                        <a:pt x="4312" y="294662"/>
                      </a:cubicBezTo>
                      <a:lnTo>
                        <a:pt x="4312" y="294662"/>
                      </a:lnTo>
                      <a:cubicBezTo>
                        <a:pt x="8265" y="298974"/>
                        <a:pt x="43122" y="311371"/>
                        <a:pt x="54980" y="316582"/>
                      </a:cubicBezTo>
                      <a:lnTo>
                        <a:pt x="54980" y="316582"/>
                      </a:lnTo>
                      <a:cubicBezTo>
                        <a:pt x="61807" y="319097"/>
                        <a:pt x="63425" y="323589"/>
                        <a:pt x="63964" y="326104"/>
                      </a:cubicBezTo>
                      <a:lnTo>
                        <a:pt x="63964" y="326104"/>
                      </a:lnTo>
                      <a:cubicBezTo>
                        <a:pt x="65042" y="328261"/>
                        <a:pt x="63245" y="327901"/>
                        <a:pt x="68994" y="328440"/>
                      </a:cubicBezTo>
                      <a:lnTo>
                        <a:pt x="68994" y="328440"/>
                      </a:lnTo>
                      <a:cubicBezTo>
                        <a:pt x="69893" y="328440"/>
                        <a:pt x="70971" y="328440"/>
                        <a:pt x="72408" y="328261"/>
                      </a:cubicBezTo>
                      <a:lnTo>
                        <a:pt x="72408" y="328261"/>
                      </a:lnTo>
                      <a:cubicBezTo>
                        <a:pt x="78696" y="328261"/>
                        <a:pt x="83727" y="328081"/>
                        <a:pt x="88219" y="328081"/>
                      </a:cubicBezTo>
                      <a:lnTo>
                        <a:pt x="88219" y="328081"/>
                      </a:lnTo>
                      <a:cubicBezTo>
                        <a:pt x="94867" y="328081"/>
                        <a:pt x="100796" y="328620"/>
                        <a:pt x="109061" y="331135"/>
                      </a:cubicBezTo>
                      <a:lnTo>
                        <a:pt x="109061" y="331135"/>
                      </a:lnTo>
                      <a:cubicBezTo>
                        <a:pt x="117326" y="334369"/>
                        <a:pt x="123794" y="335088"/>
                        <a:pt x="131700" y="335088"/>
                      </a:cubicBezTo>
                      <a:lnTo>
                        <a:pt x="131700" y="335088"/>
                      </a:lnTo>
                      <a:cubicBezTo>
                        <a:pt x="135653" y="335088"/>
                        <a:pt x="140144" y="334908"/>
                        <a:pt x="145175" y="334908"/>
                      </a:cubicBezTo>
                      <a:lnTo>
                        <a:pt x="145175" y="334908"/>
                      </a:lnTo>
                      <a:lnTo>
                        <a:pt x="145175" y="334908"/>
                      </a:lnTo>
                      <a:cubicBezTo>
                        <a:pt x="145175" y="334908"/>
                        <a:pt x="145175" y="334908"/>
                        <a:pt x="145175" y="334908"/>
                      </a:cubicBezTo>
                      <a:lnTo>
                        <a:pt x="145175" y="334908"/>
                      </a:lnTo>
                      <a:cubicBezTo>
                        <a:pt x="152003" y="334908"/>
                        <a:pt x="156674" y="336166"/>
                        <a:pt x="157213" y="341017"/>
                      </a:cubicBezTo>
                      <a:lnTo>
                        <a:pt x="157213" y="341017"/>
                      </a:lnTo>
                      <a:cubicBezTo>
                        <a:pt x="156674" y="346228"/>
                        <a:pt x="151643" y="349103"/>
                        <a:pt x="146253" y="351798"/>
                      </a:cubicBezTo>
                      <a:lnTo>
                        <a:pt x="146253" y="351798"/>
                      </a:lnTo>
                      <a:cubicBezTo>
                        <a:pt x="140863" y="354133"/>
                        <a:pt x="134934" y="356110"/>
                        <a:pt x="129005" y="356110"/>
                      </a:cubicBezTo>
                      <a:lnTo>
                        <a:pt x="129005" y="356110"/>
                      </a:lnTo>
                      <a:cubicBezTo>
                        <a:pt x="124153" y="356110"/>
                        <a:pt x="119302" y="354852"/>
                        <a:pt x="114811" y="351618"/>
                      </a:cubicBezTo>
                      <a:lnTo>
                        <a:pt x="114811" y="351618"/>
                      </a:lnTo>
                      <a:cubicBezTo>
                        <a:pt x="108163" y="346767"/>
                        <a:pt x="104390" y="345689"/>
                        <a:pt x="99718" y="343892"/>
                      </a:cubicBezTo>
                      <a:lnTo>
                        <a:pt x="99718" y="343892"/>
                      </a:lnTo>
                      <a:cubicBezTo>
                        <a:pt x="102952" y="346767"/>
                        <a:pt x="107264" y="350001"/>
                        <a:pt x="111038" y="352876"/>
                      </a:cubicBezTo>
                      <a:lnTo>
                        <a:pt x="111038" y="352876"/>
                      </a:lnTo>
                      <a:cubicBezTo>
                        <a:pt x="114990" y="355571"/>
                        <a:pt x="117146" y="356828"/>
                        <a:pt x="117685" y="360422"/>
                      </a:cubicBezTo>
                      <a:lnTo>
                        <a:pt x="117685" y="360422"/>
                      </a:lnTo>
                      <a:cubicBezTo>
                        <a:pt x="115889" y="366710"/>
                        <a:pt x="110319" y="365093"/>
                        <a:pt x="104390" y="365632"/>
                      </a:cubicBezTo>
                      <a:lnTo>
                        <a:pt x="104390" y="365632"/>
                      </a:lnTo>
                      <a:cubicBezTo>
                        <a:pt x="104030" y="365632"/>
                        <a:pt x="103491" y="365632"/>
                        <a:pt x="102952" y="365632"/>
                      </a:cubicBezTo>
                      <a:lnTo>
                        <a:pt x="102952" y="365632"/>
                      </a:lnTo>
                      <a:cubicBezTo>
                        <a:pt x="93969" y="365632"/>
                        <a:pt x="74564" y="365453"/>
                        <a:pt x="61448" y="360242"/>
                      </a:cubicBezTo>
                      <a:lnTo>
                        <a:pt x="61448" y="360242"/>
                      </a:lnTo>
                      <a:cubicBezTo>
                        <a:pt x="60011" y="359523"/>
                        <a:pt x="58034" y="359164"/>
                        <a:pt x="55698" y="359164"/>
                      </a:cubicBezTo>
                      <a:lnTo>
                        <a:pt x="55698" y="359164"/>
                      </a:lnTo>
                      <a:cubicBezTo>
                        <a:pt x="42942" y="358984"/>
                        <a:pt x="21022" y="369226"/>
                        <a:pt x="12397" y="374796"/>
                      </a:cubicBezTo>
                      <a:lnTo>
                        <a:pt x="12397" y="374796"/>
                      </a:lnTo>
                      <a:cubicBezTo>
                        <a:pt x="7546" y="376952"/>
                        <a:pt x="6289" y="379108"/>
                        <a:pt x="6289" y="379287"/>
                      </a:cubicBezTo>
                      <a:lnTo>
                        <a:pt x="6289" y="379287"/>
                      </a:lnTo>
                      <a:cubicBezTo>
                        <a:pt x="6289" y="379287"/>
                        <a:pt x="8265" y="382162"/>
                        <a:pt x="15991" y="384678"/>
                      </a:cubicBezTo>
                      <a:lnTo>
                        <a:pt x="15991" y="384678"/>
                      </a:lnTo>
                      <a:cubicBezTo>
                        <a:pt x="33239" y="390427"/>
                        <a:pt x="28927" y="402285"/>
                        <a:pt x="34317" y="406597"/>
                      </a:cubicBezTo>
                      <a:lnTo>
                        <a:pt x="34317" y="406597"/>
                      </a:lnTo>
                      <a:cubicBezTo>
                        <a:pt x="39708" y="412167"/>
                        <a:pt x="53722" y="415222"/>
                        <a:pt x="66479" y="415042"/>
                      </a:cubicBezTo>
                      <a:lnTo>
                        <a:pt x="66479" y="415042"/>
                      </a:lnTo>
                      <a:cubicBezTo>
                        <a:pt x="66479" y="415042"/>
                        <a:pt x="66659" y="415042"/>
                        <a:pt x="66659" y="415042"/>
                      </a:cubicBezTo>
                      <a:lnTo>
                        <a:pt x="66659" y="415042"/>
                      </a:lnTo>
                      <a:cubicBezTo>
                        <a:pt x="79954" y="415042"/>
                        <a:pt x="87680" y="415042"/>
                        <a:pt x="94328" y="415042"/>
                      </a:cubicBezTo>
                      <a:lnTo>
                        <a:pt x="94328" y="415042"/>
                      </a:lnTo>
                      <a:lnTo>
                        <a:pt x="94328" y="417557"/>
                      </a:lnTo>
                      <a:lnTo>
                        <a:pt x="94867" y="415042"/>
                      </a:lnTo>
                      <a:cubicBezTo>
                        <a:pt x="101694" y="416480"/>
                        <a:pt x="104030" y="417557"/>
                        <a:pt x="109960" y="417557"/>
                      </a:cubicBezTo>
                      <a:lnTo>
                        <a:pt x="109960" y="417557"/>
                      </a:lnTo>
                      <a:cubicBezTo>
                        <a:pt x="109960" y="417557"/>
                        <a:pt x="110139" y="417557"/>
                        <a:pt x="109600" y="417557"/>
                      </a:cubicBezTo>
                      <a:lnTo>
                        <a:pt x="109600" y="417557"/>
                      </a:lnTo>
                      <a:cubicBezTo>
                        <a:pt x="113553" y="417737"/>
                        <a:pt x="118224" y="404262"/>
                        <a:pt x="137629" y="404082"/>
                      </a:cubicBezTo>
                      <a:lnTo>
                        <a:pt x="137629" y="404082"/>
                      </a:lnTo>
                      <a:lnTo>
                        <a:pt x="137629" y="404082"/>
                      </a:lnTo>
                      <a:lnTo>
                        <a:pt x="137629" y="404082"/>
                      </a:lnTo>
                      <a:lnTo>
                        <a:pt x="137809" y="404082"/>
                      </a:lnTo>
                      <a:cubicBezTo>
                        <a:pt x="156315" y="403543"/>
                        <a:pt x="154159" y="415401"/>
                        <a:pt x="157213" y="424026"/>
                      </a:cubicBezTo>
                      <a:lnTo>
                        <a:pt x="157213" y="424026"/>
                      </a:lnTo>
                      <a:cubicBezTo>
                        <a:pt x="160268" y="430134"/>
                        <a:pt x="162064" y="434986"/>
                        <a:pt x="162244" y="439298"/>
                      </a:cubicBezTo>
                      <a:lnTo>
                        <a:pt x="162244" y="439298"/>
                      </a:lnTo>
                      <a:cubicBezTo>
                        <a:pt x="162424" y="442532"/>
                        <a:pt x="160627" y="445946"/>
                        <a:pt x="157932" y="447024"/>
                      </a:cubicBezTo>
                      <a:lnTo>
                        <a:pt x="157932" y="447024"/>
                      </a:lnTo>
                      <a:cubicBezTo>
                        <a:pt x="152542" y="451156"/>
                        <a:pt x="145714" y="455289"/>
                        <a:pt x="135114" y="459241"/>
                      </a:cubicBezTo>
                      <a:lnTo>
                        <a:pt x="135114" y="459241"/>
                      </a:lnTo>
                      <a:cubicBezTo>
                        <a:pt x="127747" y="462835"/>
                        <a:pt x="120919" y="464811"/>
                        <a:pt x="113912" y="464811"/>
                      </a:cubicBezTo>
                      <a:lnTo>
                        <a:pt x="113912" y="464811"/>
                      </a:lnTo>
                      <a:cubicBezTo>
                        <a:pt x="110319" y="464811"/>
                        <a:pt x="106905" y="464272"/>
                        <a:pt x="102952" y="463374"/>
                      </a:cubicBezTo>
                      <a:lnTo>
                        <a:pt x="102952" y="463374"/>
                      </a:lnTo>
                      <a:cubicBezTo>
                        <a:pt x="100796" y="462655"/>
                        <a:pt x="99538" y="462475"/>
                        <a:pt x="98820" y="462475"/>
                      </a:cubicBezTo>
                      <a:lnTo>
                        <a:pt x="98820" y="462475"/>
                      </a:lnTo>
                      <a:cubicBezTo>
                        <a:pt x="98101" y="462835"/>
                        <a:pt x="98640" y="462475"/>
                        <a:pt x="98101" y="464092"/>
                      </a:cubicBezTo>
                      <a:lnTo>
                        <a:pt x="98101" y="464092"/>
                      </a:lnTo>
                      <a:cubicBezTo>
                        <a:pt x="97921" y="466249"/>
                        <a:pt x="98281" y="469842"/>
                        <a:pt x="97023" y="473974"/>
                      </a:cubicBezTo>
                      <a:lnTo>
                        <a:pt x="97023" y="473974"/>
                      </a:lnTo>
                      <a:cubicBezTo>
                        <a:pt x="93070" y="483138"/>
                        <a:pt x="94328" y="480982"/>
                        <a:pt x="87501" y="493199"/>
                      </a:cubicBezTo>
                      <a:lnTo>
                        <a:pt x="87501" y="493199"/>
                      </a:lnTo>
                      <a:cubicBezTo>
                        <a:pt x="83188" y="498949"/>
                        <a:pt x="81392" y="502542"/>
                        <a:pt x="81392" y="506495"/>
                      </a:cubicBezTo>
                      <a:lnTo>
                        <a:pt x="81392" y="506495"/>
                      </a:lnTo>
                      <a:cubicBezTo>
                        <a:pt x="81392" y="509909"/>
                        <a:pt x="82829" y="514401"/>
                        <a:pt x="86423" y="521049"/>
                      </a:cubicBezTo>
                      <a:lnTo>
                        <a:pt x="86423" y="521049"/>
                      </a:lnTo>
                      <a:cubicBezTo>
                        <a:pt x="93609" y="534704"/>
                        <a:pt x="100976" y="531649"/>
                        <a:pt x="108882" y="543508"/>
                      </a:cubicBezTo>
                      <a:lnTo>
                        <a:pt x="108882" y="543508"/>
                      </a:lnTo>
                      <a:cubicBezTo>
                        <a:pt x="114811" y="553569"/>
                        <a:pt x="110678" y="551593"/>
                        <a:pt x="120919" y="556983"/>
                      </a:cubicBezTo>
                      <a:lnTo>
                        <a:pt x="120919" y="556983"/>
                      </a:lnTo>
                      <a:cubicBezTo>
                        <a:pt x="133497" y="562732"/>
                        <a:pt x="136910" y="568841"/>
                        <a:pt x="150386" y="570099"/>
                      </a:cubicBezTo>
                      <a:lnTo>
                        <a:pt x="150386" y="570099"/>
                      </a:lnTo>
                      <a:cubicBezTo>
                        <a:pt x="150925" y="570099"/>
                        <a:pt x="151643" y="570099"/>
                        <a:pt x="152182" y="570099"/>
                      </a:cubicBezTo>
                      <a:lnTo>
                        <a:pt x="152182" y="570099"/>
                      </a:lnTo>
                      <a:cubicBezTo>
                        <a:pt x="159190" y="569919"/>
                        <a:pt x="159908" y="566326"/>
                        <a:pt x="160268" y="559498"/>
                      </a:cubicBezTo>
                      <a:lnTo>
                        <a:pt x="160268" y="559498"/>
                      </a:lnTo>
                      <a:cubicBezTo>
                        <a:pt x="160268" y="556624"/>
                        <a:pt x="159908" y="553569"/>
                        <a:pt x="159549" y="550515"/>
                      </a:cubicBezTo>
                      <a:lnTo>
                        <a:pt x="159549" y="550515"/>
                      </a:lnTo>
                      <a:cubicBezTo>
                        <a:pt x="159549" y="550335"/>
                        <a:pt x="159369" y="550155"/>
                        <a:pt x="159369" y="549796"/>
                      </a:cubicBezTo>
                      <a:lnTo>
                        <a:pt x="159369" y="549796"/>
                      </a:lnTo>
                      <a:cubicBezTo>
                        <a:pt x="159549" y="543148"/>
                        <a:pt x="161885" y="538117"/>
                        <a:pt x="166915" y="537578"/>
                      </a:cubicBezTo>
                      <a:lnTo>
                        <a:pt x="166915" y="537578"/>
                      </a:lnTo>
                      <a:cubicBezTo>
                        <a:pt x="170868" y="537758"/>
                        <a:pt x="172485" y="541531"/>
                        <a:pt x="172485" y="546382"/>
                      </a:cubicBezTo>
                      <a:lnTo>
                        <a:pt x="172485" y="546382"/>
                      </a:lnTo>
                      <a:cubicBezTo>
                        <a:pt x="172306" y="546742"/>
                        <a:pt x="172306" y="547101"/>
                        <a:pt x="172306" y="547820"/>
                      </a:cubicBezTo>
                      <a:lnTo>
                        <a:pt x="172306" y="547820"/>
                      </a:lnTo>
                      <a:cubicBezTo>
                        <a:pt x="172126" y="555186"/>
                        <a:pt x="178954" y="564709"/>
                        <a:pt x="183984" y="570818"/>
                      </a:cubicBezTo>
                      <a:lnTo>
                        <a:pt x="183984" y="570818"/>
                      </a:lnTo>
                      <a:cubicBezTo>
                        <a:pt x="189913" y="580160"/>
                        <a:pt x="188655" y="597229"/>
                        <a:pt x="194585" y="605315"/>
                      </a:cubicBezTo>
                      <a:lnTo>
                        <a:pt x="194585" y="605315"/>
                      </a:lnTo>
                      <a:cubicBezTo>
                        <a:pt x="195483" y="606572"/>
                        <a:pt x="196022" y="606572"/>
                        <a:pt x="196382" y="606572"/>
                      </a:cubicBezTo>
                      <a:lnTo>
                        <a:pt x="196382" y="606572"/>
                      </a:lnTo>
                      <a:cubicBezTo>
                        <a:pt x="200335" y="607830"/>
                        <a:pt x="210216" y="587527"/>
                        <a:pt x="219020" y="581778"/>
                      </a:cubicBezTo>
                      <a:lnTo>
                        <a:pt x="219020" y="581778"/>
                      </a:lnTo>
                      <a:cubicBezTo>
                        <a:pt x="220278" y="581239"/>
                        <a:pt x="221536" y="581059"/>
                        <a:pt x="222614" y="581059"/>
                      </a:cubicBezTo>
                      <a:lnTo>
                        <a:pt x="222614" y="581059"/>
                      </a:lnTo>
                      <a:cubicBezTo>
                        <a:pt x="235191" y="581598"/>
                        <a:pt x="248127" y="600463"/>
                        <a:pt x="255134" y="605315"/>
                      </a:cubicBezTo>
                      <a:lnTo>
                        <a:pt x="255134" y="605315"/>
                      </a:lnTo>
                      <a:cubicBezTo>
                        <a:pt x="254056" y="603518"/>
                        <a:pt x="252619" y="601182"/>
                        <a:pt x="251002" y="598667"/>
                      </a:cubicBezTo>
                      <a:lnTo>
                        <a:pt x="251002" y="598667"/>
                      </a:lnTo>
                      <a:cubicBezTo>
                        <a:pt x="248666" y="595433"/>
                        <a:pt x="247588" y="592558"/>
                        <a:pt x="247588" y="590042"/>
                      </a:cubicBezTo>
                      <a:lnTo>
                        <a:pt x="247588" y="590042"/>
                      </a:lnTo>
                      <a:cubicBezTo>
                        <a:pt x="247768" y="584113"/>
                        <a:pt x="251720" y="581239"/>
                        <a:pt x="253158" y="576567"/>
                      </a:cubicBezTo>
                      <a:lnTo>
                        <a:pt x="253158" y="576567"/>
                      </a:lnTo>
                      <a:cubicBezTo>
                        <a:pt x="253697" y="574770"/>
                        <a:pt x="254775" y="572614"/>
                        <a:pt x="257470" y="572435"/>
                      </a:cubicBezTo>
                      <a:lnTo>
                        <a:pt x="257470" y="572435"/>
                      </a:lnTo>
                      <a:cubicBezTo>
                        <a:pt x="264477" y="574411"/>
                        <a:pt x="265915" y="585012"/>
                        <a:pt x="270047" y="593995"/>
                      </a:cubicBezTo>
                      <a:lnTo>
                        <a:pt x="270047" y="593995"/>
                      </a:lnTo>
                      <a:cubicBezTo>
                        <a:pt x="270766" y="596690"/>
                        <a:pt x="271125" y="596511"/>
                        <a:pt x="271125" y="596511"/>
                      </a:cubicBezTo>
                      <a:lnTo>
                        <a:pt x="271125" y="596511"/>
                      </a:lnTo>
                      <a:cubicBezTo>
                        <a:pt x="272023" y="597050"/>
                        <a:pt x="278132" y="591120"/>
                        <a:pt x="284780" y="586988"/>
                      </a:cubicBezTo>
                      <a:lnTo>
                        <a:pt x="284780" y="586988"/>
                      </a:lnTo>
                      <a:cubicBezTo>
                        <a:pt x="286577" y="585910"/>
                        <a:pt x="288015" y="585191"/>
                        <a:pt x="289632" y="585191"/>
                      </a:cubicBezTo>
                      <a:lnTo>
                        <a:pt x="289632" y="585191"/>
                      </a:lnTo>
                      <a:cubicBezTo>
                        <a:pt x="292147" y="585191"/>
                        <a:pt x="293764" y="587886"/>
                        <a:pt x="293764" y="589683"/>
                      </a:cubicBezTo>
                      <a:lnTo>
                        <a:pt x="293764" y="589683"/>
                      </a:lnTo>
                      <a:cubicBezTo>
                        <a:pt x="293584" y="593816"/>
                        <a:pt x="290710" y="599026"/>
                        <a:pt x="288374" y="602260"/>
                      </a:cubicBezTo>
                      <a:lnTo>
                        <a:pt x="288374" y="602260"/>
                      </a:lnTo>
                      <a:cubicBezTo>
                        <a:pt x="287835" y="603518"/>
                        <a:pt x="287655" y="604237"/>
                        <a:pt x="287655" y="605315"/>
                      </a:cubicBezTo>
                      <a:lnTo>
                        <a:pt x="287655" y="605315"/>
                      </a:lnTo>
                      <a:cubicBezTo>
                        <a:pt x="287475" y="607471"/>
                        <a:pt x="289272" y="610884"/>
                        <a:pt x="291428" y="617712"/>
                      </a:cubicBezTo>
                      <a:lnTo>
                        <a:pt x="291428" y="617712"/>
                      </a:lnTo>
                      <a:cubicBezTo>
                        <a:pt x="291967" y="619688"/>
                        <a:pt x="292147" y="621665"/>
                        <a:pt x="292147" y="623461"/>
                      </a:cubicBezTo>
                      <a:lnTo>
                        <a:pt x="292147" y="623461"/>
                      </a:lnTo>
                      <a:cubicBezTo>
                        <a:pt x="292147" y="631726"/>
                        <a:pt x="286936" y="636218"/>
                        <a:pt x="281546" y="642686"/>
                      </a:cubicBezTo>
                      <a:lnTo>
                        <a:pt x="281546" y="642686"/>
                      </a:lnTo>
                      <a:cubicBezTo>
                        <a:pt x="274179" y="650592"/>
                        <a:pt x="277234" y="648077"/>
                        <a:pt x="275796" y="661193"/>
                      </a:cubicBezTo>
                      <a:lnTo>
                        <a:pt x="275796" y="661193"/>
                      </a:lnTo>
                      <a:cubicBezTo>
                        <a:pt x="274179" y="674848"/>
                        <a:pt x="261603" y="683113"/>
                        <a:pt x="253158" y="684550"/>
                      </a:cubicBezTo>
                      <a:lnTo>
                        <a:pt x="253158" y="684550"/>
                      </a:lnTo>
                      <a:cubicBezTo>
                        <a:pt x="248307" y="686347"/>
                        <a:pt x="251002" y="688503"/>
                        <a:pt x="246690" y="696588"/>
                      </a:cubicBezTo>
                      <a:lnTo>
                        <a:pt x="246690" y="696588"/>
                      </a:lnTo>
                      <a:cubicBezTo>
                        <a:pt x="245971" y="698025"/>
                        <a:pt x="245253" y="699822"/>
                        <a:pt x="242737" y="700002"/>
                      </a:cubicBezTo>
                      <a:lnTo>
                        <a:pt x="242737" y="700002"/>
                      </a:lnTo>
                      <a:cubicBezTo>
                        <a:pt x="236628" y="698205"/>
                        <a:pt x="235730" y="690838"/>
                        <a:pt x="229441" y="690120"/>
                      </a:cubicBezTo>
                      <a:lnTo>
                        <a:pt x="229441" y="690120"/>
                      </a:lnTo>
                      <a:cubicBezTo>
                        <a:pt x="229082" y="690120"/>
                        <a:pt x="228722" y="690120"/>
                        <a:pt x="228363" y="690120"/>
                      </a:cubicBezTo>
                      <a:lnTo>
                        <a:pt x="228363" y="690120"/>
                      </a:lnTo>
                      <a:cubicBezTo>
                        <a:pt x="222973" y="689581"/>
                        <a:pt x="220098" y="697846"/>
                        <a:pt x="216505" y="705931"/>
                      </a:cubicBezTo>
                      <a:lnTo>
                        <a:pt x="216505" y="705931"/>
                      </a:lnTo>
                      <a:cubicBezTo>
                        <a:pt x="213450" y="713836"/>
                        <a:pt x="210036" y="716172"/>
                        <a:pt x="205006" y="718508"/>
                      </a:cubicBezTo>
                      <a:lnTo>
                        <a:pt x="205006" y="718508"/>
                      </a:lnTo>
                      <a:cubicBezTo>
                        <a:pt x="205904" y="718148"/>
                        <a:pt x="206982" y="717609"/>
                        <a:pt x="208060" y="717071"/>
                      </a:cubicBezTo>
                      <a:lnTo>
                        <a:pt x="208060" y="717071"/>
                      </a:lnTo>
                      <a:cubicBezTo>
                        <a:pt x="219380" y="713297"/>
                        <a:pt x="223153" y="708087"/>
                        <a:pt x="233573" y="705033"/>
                      </a:cubicBezTo>
                      <a:lnTo>
                        <a:pt x="233573" y="705033"/>
                      </a:lnTo>
                      <a:cubicBezTo>
                        <a:pt x="243097" y="703595"/>
                        <a:pt x="247049" y="703775"/>
                        <a:pt x="254415" y="696408"/>
                      </a:cubicBezTo>
                      <a:lnTo>
                        <a:pt x="254415" y="696408"/>
                      </a:lnTo>
                      <a:cubicBezTo>
                        <a:pt x="262501" y="687964"/>
                        <a:pt x="265735" y="690120"/>
                        <a:pt x="272203" y="687964"/>
                      </a:cubicBezTo>
                      <a:lnTo>
                        <a:pt x="272203" y="687964"/>
                      </a:lnTo>
                      <a:cubicBezTo>
                        <a:pt x="279390" y="684370"/>
                        <a:pt x="284421" y="676644"/>
                        <a:pt x="289991" y="672512"/>
                      </a:cubicBezTo>
                      <a:lnTo>
                        <a:pt x="289991" y="672512"/>
                      </a:lnTo>
                      <a:cubicBezTo>
                        <a:pt x="292326" y="670176"/>
                        <a:pt x="293943" y="667301"/>
                        <a:pt x="293764" y="665505"/>
                      </a:cubicBezTo>
                      <a:lnTo>
                        <a:pt x="293764" y="665505"/>
                      </a:lnTo>
                      <a:cubicBezTo>
                        <a:pt x="293764" y="664427"/>
                        <a:pt x="293584" y="663708"/>
                        <a:pt x="292686" y="662810"/>
                      </a:cubicBezTo>
                      <a:lnTo>
                        <a:pt x="292686" y="662810"/>
                      </a:lnTo>
                      <a:cubicBezTo>
                        <a:pt x="291788" y="661911"/>
                        <a:pt x="291069" y="660654"/>
                        <a:pt x="291069" y="659396"/>
                      </a:cubicBezTo>
                      <a:lnTo>
                        <a:pt x="291069" y="659396"/>
                      </a:lnTo>
                      <a:cubicBezTo>
                        <a:pt x="293045" y="651850"/>
                        <a:pt x="302927" y="652568"/>
                        <a:pt x="310653" y="651850"/>
                      </a:cubicBezTo>
                      <a:lnTo>
                        <a:pt x="310653" y="651850"/>
                      </a:lnTo>
                      <a:cubicBezTo>
                        <a:pt x="311013" y="651850"/>
                        <a:pt x="311552" y="651850"/>
                        <a:pt x="311911" y="651850"/>
                      </a:cubicBezTo>
                      <a:lnTo>
                        <a:pt x="311911" y="651850"/>
                      </a:lnTo>
                      <a:cubicBezTo>
                        <a:pt x="316402" y="651850"/>
                        <a:pt x="319636" y="647537"/>
                        <a:pt x="319636" y="643046"/>
                      </a:cubicBezTo>
                      <a:lnTo>
                        <a:pt x="319636" y="643046"/>
                      </a:lnTo>
                      <a:cubicBezTo>
                        <a:pt x="319636" y="642507"/>
                        <a:pt x="319636" y="641968"/>
                        <a:pt x="319457" y="641429"/>
                      </a:cubicBezTo>
                      <a:lnTo>
                        <a:pt x="319457" y="641429"/>
                      </a:lnTo>
                      <a:cubicBezTo>
                        <a:pt x="319277" y="640351"/>
                        <a:pt x="319097" y="639452"/>
                        <a:pt x="319097" y="638374"/>
                      </a:cubicBezTo>
                      <a:lnTo>
                        <a:pt x="319097" y="638374"/>
                      </a:lnTo>
                      <a:cubicBezTo>
                        <a:pt x="319097" y="631367"/>
                        <a:pt x="324488" y="625977"/>
                        <a:pt x="333831" y="621305"/>
                      </a:cubicBezTo>
                      <a:lnTo>
                        <a:pt x="333831" y="621305"/>
                      </a:lnTo>
                      <a:cubicBezTo>
                        <a:pt x="343712" y="615556"/>
                        <a:pt x="341017" y="618970"/>
                        <a:pt x="346048" y="612681"/>
                      </a:cubicBezTo>
                      <a:lnTo>
                        <a:pt x="346048" y="612681"/>
                      </a:lnTo>
                      <a:cubicBezTo>
                        <a:pt x="351259" y="604776"/>
                        <a:pt x="356469" y="595612"/>
                        <a:pt x="360602" y="587168"/>
                      </a:cubicBezTo>
                      <a:lnTo>
                        <a:pt x="360602" y="587168"/>
                      </a:lnTo>
                      <a:cubicBezTo>
                        <a:pt x="362219" y="585191"/>
                        <a:pt x="362758" y="583574"/>
                        <a:pt x="362758" y="582496"/>
                      </a:cubicBezTo>
                      <a:lnTo>
                        <a:pt x="362758" y="582496"/>
                      </a:lnTo>
                      <a:cubicBezTo>
                        <a:pt x="362758" y="580520"/>
                        <a:pt x="361141" y="578364"/>
                        <a:pt x="355391" y="576567"/>
                      </a:cubicBezTo>
                      <a:lnTo>
                        <a:pt x="355391" y="576567"/>
                      </a:lnTo>
                      <a:cubicBezTo>
                        <a:pt x="350360" y="574950"/>
                        <a:pt x="346767" y="574411"/>
                        <a:pt x="346228" y="569919"/>
                      </a:cubicBezTo>
                      <a:lnTo>
                        <a:pt x="346228" y="569919"/>
                      </a:lnTo>
                      <a:cubicBezTo>
                        <a:pt x="346408" y="567584"/>
                        <a:pt x="347306" y="565787"/>
                        <a:pt x="348204" y="562912"/>
                      </a:cubicBezTo>
                      <a:lnTo>
                        <a:pt x="348204" y="562912"/>
                      </a:lnTo>
                      <a:cubicBezTo>
                        <a:pt x="351079" y="551952"/>
                        <a:pt x="360961" y="557881"/>
                        <a:pt x="364734" y="553389"/>
                      </a:cubicBezTo>
                      <a:lnTo>
                        <a:pt x="364734" y="553389"/>
                      </a:lnTo>
                      <a:cubicBezTo>
                        <a:pt x="367788" y="550694"/>
                        <a:pt x="368507" y="548898"/>
                        <a:pt x="368507" y="547281"/>
                      </a:cubicBezTo>
                      <a:lnTo>
                        <a:pt x="368507" y="547281"/>
                      </a:lnTo>
                      <a:cubicBezTo>
                        <a:pt x="368687" y="544586"/>
                        <a:pt x="366171" y="540453"/>
                        <a:pt x="361500" y="534344"/>
                      </a:cubicBezTo>
                      <a:lnTo>
                        <a:pt x="361500" y="534344"/>
                      </a:lnTo>
                      <a:cubicBezTo>
                        <a:pt x="358985" y="530751"/>
                        <a:pt x="357727" y="529134"/>
                        <a:pt x="357547" y="526618"/>
                      </a:cubicBezTo>
                      <a:lnTo>
                        <a:pt x="357547" y="526618"/>
                      </a:lnTo>
                      <a:cubicBezTo>
                        <a:pt x="359344" y="520689"/>
                        <a:pt x="363297" y="523205"/>
                        <a:pt x="366351" y="521228"/>
                      </a:cubicBezTo>
                      <a:lnTo>
                        <a:pt x="366351" y="521228"/>
                      </a:lnTo>
                      <a:cubicBezTo>
                        <a:pt x="373179" y="517635"/>
                        <a:pt x="371202" y="516018"/>
                        <a:pt x="372819" y="507034"/>
                      </a:cubicBezTo>
                      <a:lnTo>
                        <a:pt x="372819" y="507034"/>
                      </a:lnTo>
                      <a:cubicBezTo>
                        <a:pt x="373718" y="499847"/>
                        <a:pt x="373538" y="494457"/>
                        <a:pt x="384318" y="488169"/>
                      </a:cubicBezTo>
                      <a:lnTo>
                        <a:pt x="384318" y="488169"/>
                      </a:lnTo>
                      <a:cubicBezTo>
                        <a:pt x="386834" y="486192"/>
                        <a:pt x="390068" y="485473"/>
                        <a:pt x="393122" y="485473"/>
                      </a:cubicBezTo>
                      <a:lnTo>
                        <a:pt x="393122" y="485473"/>
                      </a:lnTo>
                      <a:cubicBezTo>
                        <a:pt x="405699" y="486192"/>
                        <a:pt x="420073" y="494996"/>
                        <a:pt x="421331" y="503081"/>
                      </a:cubicBezTo>
                      <a:lnTo>
                        <a:pt x="421331" y="503081"/>
                      </a:lnTo>
                      <a:cubicBezTo>
                        <a:pt x="421331" y="503441"/>
                        <a:pt x="421331" y="503620"/>
                        <a:pt x="421331" y="503800"/>
                      </a:cubicBezTo>
                      <a:lnTo>
                        <a:pt x="421331" y="503800"/>
                      </a:lnTo>
                      <a:lnTo>
                        <a:pt x="420972" y="506495"/>
                      </a:lnTo>
                      <a:lnTo>
                        <a:pt x="420612" y="506495"/>
                      </a:lnTo>
                      <a:cubicBezTo>
                        <a:pt x="418816" y="510089"/>
                        <a:pt x="413964" y="510628"/>
                        <a:pt x="410011" y="510628"/>
                      </a:cubicBezTo>
                      <a:lnTo>
                        <a:pt x="410011" y="510628"/>
                      </a:lnTo>
                      <a:cubicBezTo>
                        <a:pt x="405879" y="510628"/>
                        <a:pt x="401028" y="510089"/>
                        <a:pt x="396716" y="510089"/>
                      </a:cubicBezTo>
                      <a:lnTo>
                        <a:pt x="396716" y="510089"/>
                      </a:lnTo>
                      <a:lnTo>
                        <a:pt x="396716" y="510089"/>
                      </a:lnTo>
                      <a:cubicBezTo>
                        <a:pt x="393122" y="510448"/>
                        <a:pt x="392044" y="513323"/>
                        <a:pt x="391865" y="519611"/>
                      </a:cubicBezTo>
                      <a:lnTo>
                        <a:pt x="391865" y="519611"/>
                      </a:lnTo>
                      <a:cubicBezTo>
                        <a:pt x="391865" y="525001"/>
                        <a:pt x="393122" y="531829"/>
                        <a:pt x="393841" y="537938"/>
                      </a:cubicBezTo>
                      <a:lnTo>
                        <a:pt x="393841" y="537938"/>
                      </a:lnTo>
                      <a:cubicBezTo>
                        <a:pt x="393661" y="549796"/>
                        <a:pt x="394380" y="560576"/>
                        <a:pt x="397075" y="562732"/>
                      </a:cubicBezTo>
                      <a:lnTo>
                        <a:pt x="397075" y="562732"/>
                      </a:lnTo>
                      <a:cubicBezTo>
                        <a:pt x="397974" y="563631"/>
                        <a:pt x="398872" y="563990"/>
                        <a:pt x="399591" y="563990"/>
                      </a:cubicBezTo>
                      <a:lnTo>
                        <a:pt x="399591" y="563990"/>
                      </a:lnTo>
                      <a:cubicBezTo>
                        <a:pt x="401208" y="564170"/>
                        <a:pt x="405160" y="561834"/>
                        <a:pt x="410371" y="553749"/>
                      </a:cubicBezTo>
                      <a:lnTo>
                        <a:pt x="410371" y="553749"/>
                      </a:lnTo>
                      <a:cubicBezTo>
                        <a:pt x="418995" y="542250"/>
                        <a:pt x="422409" y="545304"/>
                        <a:pt x="427080" y="534344"/>
                      </a:cubicBezTo>
                      <a:lnTo>
                        <a:pt x="427080" y="534344"/>
                      </a:lnTo>
                      <a:cubicBezTo>
                        <a:pt x="429057" y="530751"/>
                        <a:pt x="429236" y="528415"/>
                        <a:pt x="433009" y="527696"/>
                      </a:cubicBezTo>
                      <a:lnTo>
                        <a:pt x="433009" y="527696"/>
                      </a:lnTo>
                      <a:cubicBezTo>
                        <a:pt x="439118" y="529852"/>
                        <a:pt x="437861" y="535422"/>
                        <a:pt x="444329" y="538656"/>
                      </a:cubicBezTo>
                      <a:lnTo>
                        <a:pt x="444329" y="538656"/>
                      </a:lnTo>
                      <a:cubicBezTo>
                        <a:pt x="445766" y="539914"/>
                        <a:pt x="446665" y="540094"/>
                        <a:pt x="446844" y="540094"/>
                      </a:cubicBezTo>
                      <a:lnTo>
                        <a:pt x="446844" y="540094"/>
                      </a:lnTo>
                      <a:cubicBezTo>
                        <a:pt x="446844" y="540094"/>
                        <a:pt x="447383" y="540094"/>
                        <a:pt x="447922" y="537219"/>
                      </a:cubicBezTo>
                      <a:lnTo>
                        <a:pt x="447922" y="537219"/>
                      </a:lnTo>
                      <a:cubicBezTo>
                        <a:pt x="448461" y="534524"/>
                        <a:pt x="448821" y="530751"/>
                        <a:pt x="449360" y="527157"/>
                      </a:cubicBezTo>
                      <a:lnTo>
                        <a:pt x="449360" y="527157"/>
                      </a:lnTo>
                      <a:cubicBezTo>
                        <a:pt x="449539" y="526079"/>
                        <a:pt x="449539" y="525181"/>
                        <a:pt x="449539" y="524283"/>
                      </a:cubicBezTo>
                      <a:lnTo>
                        <a:pt x="449539" y="524283"/>
                      </a:lnTo>
                      <a:cubicBezTo>
                        <a:pt x="449360" y="516557"/>
                        <a:pt x="445587" y="512604"/>
                        <a:pt x="438400" y="511346"/>
                      </a:cubicBezTo>
                      <a:lnTo>
                        <a:pt x="438400" y="511346"/>
                      </a:lnTo>
                      <a:cubicBezTo>
                        <a:pt x="434087" y="510987"/>
                        <a:pt x="430494" y="508292"/>
                        <a:pt x="430674" y="504698"/>
                      </a:cubicBezTo>
                      <a:lnTo>
                        <a:pt x="430674" y="504698"/>
                      </a:lnTo>
                      <a:cubicBezTo>
                        <a:pt x="431033" y="498949"/>
                        <a:pt x="436244" y="493738"/>
                        <a:pt x="442353" y="488348"/>
                      </a:cubicBezTo>
                      <a:lnTo>
                        <a:pt x="442353" y="488348"/>
                      </a:lnTo>
                      <a:cubicBezTo>
                        <a:pt x="445048" y="486372"/>
                        <a:pt x="446665" y="485294"/>
                        <a:pt x="449000" y="485114"/>
                      </a:cubicBezTo>
                      <a:lnTo>
                        <a:pt x="449000" y="485114"/>
                      </a:lnTo>
                      <a:cubicBezTo>
                        <a:pt x="453671" y="485833"/>
                        <a:pt x="453132" y="489786"/>
                        <a:pt x="453851" y="491582"/>
                      </a:cubicBezTo>
                      <a:lnTo>
                        <a:pt x="453851" y="491582"/>
                      </a:lnTo>
                      <a:cubicBezTo>
                        <a:pt x="454390" y="493918"/>
                        <a:pt x="455109" y="496074"/>
                        <a:pt x="457445" y="497691"/>
                      </a:cubicBezTo>
                      <a:lnTo>
                        <a:pt x="457445" y="497691"/>
                      </a:lnTo>
                      <a:cubicBezTo>
                        <a:pt x="460679" y="500566"/>
                        <a:pt x="462116" y="501285"/>
                        <a:pt x="462296" y="501285"/>
                      </a:cubicBezTo>
                      <a:lnTo>
                        <a:pt x="462296" y="501285"/>
                      </a:lnTo>
                      <a:cubicBezTo>
                        <a:pt x="462476" y="501464"/>
                        <a:pt x="464452" y="499668"/>
                        <a:pt x="469663" y="494098"/>
                      </a:cubicBezTo>
                      <a:lnTo>
                        <a:pt x="469663" y="494098"/>
                      </a:lnTo>
                      <a:cubicBezTo>
                        <a:pt x="471819" y="491582"/>
                        <a:pt x="473435" y="489965"/>
                        <a:pt x="476130" y="489786"/>
                      </a:cubicBezTo>
                      <a:lnTo>
                        <a:pt x="476130" y="489786"/>
                      </a:lnTo>
                      <a:cubicBezTo>
                        <a:pt x="483497" y="491762"/>
                        <a:pt x="482060" y="499847"/>
                        <a:pt x="488169" y="506136"/>
                      </a:cubicBezTo>
                      <a:lnTo>
                        <a:pt x="488169" y="506136"/>
                      </a:lnTo>
                      <a:cubicBezTo>
                        <a:pt x="493918" y="514940"/>
                        <a:pt x="531111" y="518533"/>
                        <a:pt x="540094" y="518174"/>
                      </a:cubicBezTo>
                      <a:lnTo>
                        <a:pt x="540094" y="518174"/>
                      </a:lnTo>
                      <a:cubicBezTo>
                        <a:pt x="540094" y="518174"/>
                        <a:pt x="540273" y="518174"/>
                        <a:pt x="540094" y="518174"/>
                      </a:cubicBezTo>
                      <a:lnTo>
                        <a:pt x="540094" y="518174"/>
                      </a:lnTo>
                      <a:cubicBezTo>
                        <a:pt x="550515" y="517994"/>
                        <a:pt x="552132" y="517096"/>
                        <a:pt x="556983" y="514760"/>
                      </a:cubicBezTo>
                      <a:lnTo>
                        <a:pt x="556983" y="514760"/>
                      </a:lnTo>
                      <a:cubicBezTo>
                        <a:pt x="559498" y="512784"/>
                        <a:pt x="562373" y="511885"/>
                        <a:pt x="565248" y="511885"/>
                      </a:cubicBezTo>
                      <a:lnTo>
                        <a:pt x="565248" y="511885"/>
                      </a:lnTo>
                      <a:cubicBezTo>
                        <a:pt x="569740" y="511885"/>
                        <a:pt x="574232" y="514041"/>
                        <a:pt x="578185" y="517275"/>
                      </a:cubicBezTo>
                      <a:lnTo>
                        <a:pt x="578185" y="517275"/>
                      </a:lnTo>
                      <a:cubicBezTo>
                        <a:pt x="583754" y="520689"/>
                        <a:pt x="599745" y="523564"/>
                        <a:pt x="607111" y="523384"/>
                      </a:cubicBezTo>
                      <a:lnTo>
                        <a:pt x="607111" y="523384"/>
                      </a:lnTo>
                      <a:lnTo>
                        <a:pt x="607291" y="523384"/>
                      </a:lnTo>
                      <a:cubicBezTo>
                        <a:pt x="613939" y="523384"/>
                        <a:pt x="618251" y="519072"/>
                        <a:pt x="620767" y="513143"/>
                      </a:cubicBezTo>
                      <a:lnTo>
                        <a:pt x="620767" y="513143"/>
                      </a:lnTo>
                      <a:cubicBezTo>
                        <a:pt x="622384" y="509010"/>
                        <a:pt x="626696" y="507753"/>
                        <a:pt x="630469" y="507753"/>
                      </a:cubicBezTo>
                      <a:lnTo>
                        <a:pt x="630469" y="507753"/>
                      </a:lnTo>
                      <a:cubicBezTo>
                        <a:pt x="635859" y="507753"/>
                        <a:pt x="642866" y="510448"/>
                        <a:pt x="643046" y="517455"/>
                      </a:cubicBezTo>
                      <a:lnTo>
                        <a:pt x="643046" y="517455"/>
                      </a:lnTo>
                      <a:cubicBezTo>
                        <a:pt x="643046" y="518174"/>
                        <a:pt x="642866" y="519072"/>
                        <a:pt x="642687" y="520150"/>
                      </a:cubicBezTo>
                      <a:lnTo>
                        <a:pt x="642687" y="520150"/>
                      </a:lnTo>
                      <a:cubicBezTo>
                        <a:pt x="641429" y="524283"/>
                        <a:pt x="638195" y="525900"/>
                        <a:pt x="636937" y="526439"/>
                      </a:cubicBezTo>
                      <a:lnTo>
                        <a:pt x="636937" y="526439"/>
                      </a:lnTo>
                      <a:cubicBezTo>
                        <a:pt x="637117" y="527157"/>
                        <a:pt x="637656" y="528415"/>
                        <a:pt x="638734" y="530391"/>
                      </a:cubicBezTo>
                      <a:lnTo>
                        <a:pt x="638734" y="530391"/>
                      </a:lnTo>
                      <a:cubicBezTo>
                        <a:pt x="640710" y="534704"/>
                        <a:pt x="643944" y="535961"/>
                        <a:pt x="648077" y="535961"/>
                      </a:cubicBezTo>
                      <a:lnTo>
                        <a:pt x="648077" y="535961"/>
                      </a:lnTo>
                      <a:cubicBezTo>
                        <a:pt x="650951" y="535961"/>
                        <a:pt x="654185" y="535243"/>
                        <a:pt x="656162" y="534344"/>
                      </a:cubicBezTo>
                      <a:lnTo>
                        <a:pt x="656162" y="534344"/>
                      </a:lnTo>
                      <a:cubicBezTo>
                        <a:pt x="660115" y="531829"/>
                        <a:pt x="662630" y="528415"/>
                        <a:pt x="662630" y="525540"/>
                      </a:cubicBezTo>
                      <a:lnTo>
                        <a:pt x="662630" y="525540"/>
                      </a:lnTo>
                      <a:cubicBezTo>
                        <a:pt x="662630" y="524103"/>
                        <a:pt x="662091" y="522486"/>
                        <a:pt x="660654" y="520689"/>
                      </a:cubicBezTo>
                      <a:lnTo>
                        <a:pt x="660654" y="520689"/>
                      </a:lnTo>
                      <a:cubicBezTo>
                        <a:pt x="659576" y="519072"/>
                        <a:pt x="658857" y="517455"/>
                        <a:pt x="658857" y="515838"/>
                      </a:cubicBezTo>
                      <a:lnTo>
                        <a:pt x="658857" y="515838"/>
                      </a:lnTo>
                      <a:cubicBezTo>
                        <a:pt x="658857" y="512245"/>
                        <a:pt x="662451" y="510987"/>
                        <a:pt x="664786" y="510987"/>
                      </a:cubicBezTo>
                      <a:lnTo>
                        <a:pt x="664786" y="510987"/>
                      </a:lnTo>
                      <a:cubicBezTo>
                        <a:pt x="668559" y="510987"/>
                        <a:pt x="673231" y="512784"/>
                        <a:pt x="676644" y="516018"/>
                      </a:cubicBezTo>
                      <a:lnTo>
                        <a:pt x="676644" y="516018"/>
                      </a:lnTo>
                      <a:cubicBezTo>
                        <a:pt x="678261" y="517814"/>
                        <a:pt x="679160" y="519970"/>
                        <a:pt x="679160" y="522127"/>
                      </a:cubicBezTo>
                      <a:lnTo>
                        <a:pt x="679160" y="522127"/>
                      </a:lnTo>
                      <a:cubicBezTo>
                        <a:pt x="678980" y="528056"/>
                        <a:pt x="675027" y="533087"/>
                        <a:pt x="674848" y="539734"/>
                      </a:cubicBezTo>
                      <a:lnTo>
                        <a:pt x="674848" y="539734"/>
                      </a:lnTo>
                      <a:lnTo>
                        <a:pt x="674848" y="540453"/>
                      </a:lnTo>
                      <a:cubicBezTo>
                        <a:pt x="674309" y="549616"/>
                        <a:pt x="687066" y="552671"/>
                        <a:pt x="698205" y="556624"/>
                      </a:cubicBezTo>
                      <a:lnTo>
                        <a:pt x="698205" y="556624"/>
                      </a:lnTo>
                      <a:cubicBezTo>
                        <a:pt x="704853" y="559139"/>
                        <a:pt x="709165" y="561475"/>
                        <a:pt x="710782" y="561295"/>
                      </a:cubicBezTo>
                      <a:lnTo>
                        <a:pt x="710782" y="561295"/>
                      </a:lnTo>
                      <a:cubicBezTo>
                        <a:pt x="711681" y="561295"/>
                        <a:pt x="712220" y="561295"/>
                        <a:pt x="713477" y="559139"/>
                      </a:cubicBezTo>
                      <a:lnTo>
                        <a:pt x="713477" y="559139"/>
                      </a:lnTo>
                      <a:cubicBezTo>
                        <a:pt x="714016" y="558241"/>
                        <a:pt x="714196" y="557342"/>
                        <a:pt x="714196" y="556624"/>
                      </a:cubicBezTo>
                      <a:lnTo>
                        <a:pt x="714196" y="556624"/>
                      </a:lnTo>
                      <a:cubicBezTo>
                        <a:pt x="714555" y="553389"/>
                        <a:pt x="708986" y="548359"/>
                        <a:pt x="702697" y="545304"/>
                      </a:cubicBezTo>
                      <a:lnTo>
                        <a:pt x="702697" y="545304"/>
                      </a:lnTo>
                      <a:cubicBezTo>
                        <a:pt x="698385" y="542789"/>
                        <a:pt x="695330" y="541351"/>
                        <a:pt x="694791" y="537399"/>
                      </a:cubicBezTo>
                      <a:lnTo>
                        <a:pt x="694791" y="537399"/>
                      </a:lnTo>
                      <a:cubicBezTo>
                        <a:pt x="695510" y="532907"/>
                        <a:pt x="699283" y="532727"/>
                        <a:pt x="704134" y="532548"/>
                      </a:cubicBezTo>
                      <a:lnTo>
                        <a:pt x="704134" y="532548"/>
                      </a:lnTo>
                      <a:cubicBezTo>
                        <a:pt x="712579" y="533985"/>
                        <a:pt x="719586" y="538117"/>
                        <a:pt x="724078" y="542609"/>
                      </a:cubicBezTo>
                      <a:lnTo>
                        <a:pt x="724078" y="542609"/>
                      </a:lnTo>
                      <a:cubicBezTo>
                        <a:pt x="727132" y="545843"/>
                        <a:pt x="733062" y="551233"/>
                        <a:pt x="736116" y="550874"/>
                      </a:cubicBezTo>
                      <a:lnTo>
                        <a:pt x="736116" y="550874"/>
                      </a:lnTo>
                      <a:cubicBezTo>
                        <a:pt x="736835" y="550874"/>
                        <a:pt x="737374" y="550694"/>
                        <a:pt x="737733" y="550335"/>
                      </a:cubicBezTo>
                      <a:lnTo>
                        <a:pt x="737733" y="550335"/>
                      </a:lnTo>
                      <a:lnTo>
                        <a:pt x="737733" y="550335"/>
                      </a:lnTo>
                      <a:cubicBezTo>
                        <a:pt x="737733" y="548538"/>
                        <a:pt x="724078" y="539555"/>
                        <a:pt x="719766" y="532188"/>
                      </a:cubicBezTo>
                      <a:lnTo>
                        <a:pt x="719766" y="532188"/>
                      </a:lnTo>
                      <a:cubicBezTo>
                        <a:pt x="718867" y="530391"/>
                        <a:pt x="718328" y="528774"/>
                        <a:pt x="718328" y="527337"/>
                      </a:cubicBezTo>
                      <a:lnTo>
                        <a:pt x="718328" y="527337"/>
                      </a:lnTo>
                      <a:cubicBezTo>
                        <a:pt x="718328" y="524462"/>
                        <a:pt x="720844" y="522127"/>
                        <a:pt x="723539" y="522127"/>
                      </a:cubicBezTo>
                      <a:lnTo>
                        <a:pt x="723539" y="522127"/>
                      </a:lnTo>
                      <a:cubicBezTo>
                        <a:pt x="727312" y="522306"/>
                        <a:pt x="731085" y="524822"/>
                        <a:pt x="734499" y="529493"/>
                      </a:cubicBezTo>
                      <a:lnTo>
                        <a:pt x="734499" y="529493"/>
                      </a:lnTo>
                      <a:cubicBezTo>
                        <a:pt x="742584" y="538836"/>
                        <a:pt x="744920" y="542429"/>
                        <a:pt x="752646" y="547820"/>
                      </a:cubicBezTo>
                      <a:lnTo>
                        <a:pt x="752646" y="547820"/>
                      </a:lnTo>
                      <a:cubicBezTo>
                        <a:pt x="757317" y="552132"/>
                        <a:pt x="769535" y="548538"/>
                        <a:pt x="782651" y="554108"/>
                      </a:cubicBezTo>
                      <a:lnTo>
                        <a:pt x="782651" y="554108"/>
                      </a:lnTo>
                      <a:cubicBezTo>
                        <a:pt x="792533" y="559319"/>
                        <a:pt x="794869" y="564170"/>
                        <a:pt x="794509" y="569740"/>
                      </a:cubicBezTo>
                      <a:lnTo>
                        <a:pt x="794509" y="569740"/>
                      </a:lnTo>
                      <a:cubicBezTo>
                        <a:pt x="794509" y="570818"/>
                        <a:pt x="794509" y="571896"/>
                        <a:pt x="794509" y="573153"/>
                      </a:cubicBezTo>
                      <a:lnTo>
                        <a:pt x="794509" y="573153"/>
                      </a:lnTo>
                      <a:lnTo>
                        <a:pt x="795408" y="576028"/>
                      </a:lnTo>
                      <a:lnTo>
                        <a:pt x="794509" y="576028"/>
                      </a:lnTo>
                      <a:cubicBezTo>
                        <a:pt x="794330" y="578005"/>
                        <a:pt x="793970" y="579442"/>
                        <a:pt x="793791" y="580520"/>
                      </a:cubicBezTo>
                      <a:lnTo>
                        <a:pt x="793791" y="580520"/>
                      </a:lnTo>
                      <a:cubicBezTo>
                        <a:pt x="794330" y="580520"/>
                        <a:pt x="794869" y="580340"/>
                        <a:pt x="795588" y="580340"/>
                      </a:cubicBezTo>
                      <a:lnTo>
                        <a:pt x="795588" y="580340"/>
                      </a:lnTo>
                      <a:cubicBezTo>
                        <a:pt x="797205" y="579981"/>
                        <a:pt x="798462" y="579801"/>
                        <a:pt x="799720" y="579801"/>
                      </a:cubicBezTo>
                      <a:lnTo>
                        <a:pt x="799720" y="579801"/>
                      </a:lnTo>
                      <a:cubicBezTo>
                        <a:pt x="805828" y="579981"/>
                        <a:pt x="807086" y="583574"/>
                        <a:pt x="817328" y="592738"/>
                      </a:cubicBezTo>
                      <a:lnTo>
                        <a:pt x="817328" y="592738"/>
                      </a:lnTo>
                      <a:cubicBezTo>
                        <a:pt x="830264" y="602799"/>
                        <a:pt x="832779" y="602619"/>
                        <a:pt x="840146" y="602799"/>
                      </a:cubicBezTo>
                      <a:lnTo>
                        <a:pt x="840146" y="602799"/>
                      </a:lnTo>
                      <a:cubicBezTo>
                        <a:pt x="840326" y="602799"/>
                        <a:pt x="840685" y="602799"/>
                        <a:pt x="841404" y="602799"/>
                      </a:cubicBezTo>
                      <a:lnTo>
                        <a:pt x="841404" y="602799"/>
                      </a:lnTo>
                      <a:cubicBezTo>
                        <a:pt x="844458" y="602979"/>
                        <a:pt x="846614" y="606213"/>
                        <a:pt x="846434" y="608549"/>
                      </a:cubicBezTo>
                      <a:lnTo>
                        <a:pt x="846434" y="608549"/>
                      </a:lnTo>
                      <a:cubicBezTo>
                        <a:pt x="846255" y="612861"/>
                        <a:pt x="843740" y="617532"/>
                        <a:pt x="843560" y="621665"/>
                      </a:cubicBezTo>
                      <a:lnTo>
                        <a:pt x="843560" y="621665"/>
                      </a:lnTo>
                      <a:lnTo>
                        <a:pt x="844638" y="623102"/>
                      </a:lnTo>
                      <a:lnTo>
                        <a:pt x="843201" y="627953"/>
                      </a:lnTo>
                      <a:cubicBezTo>
                        <a:pt x="843201" y="630109"/>
                        <a:pt x="843021" y="632265"/>
                        <a:pt x="843021" y="634062"/>
                      </a:cubicBezTo>
                      <a:lnTo>
                        <a:pt x="843021" y="634062"/>
                      </a:lnTo>
                      <a:cubicBezTo>
                        <a:pt x="843021" y="634421"/>
                        <a:pt x="843021" y="634960"/>
                        <a:pt x="843021" y="635320"/>
                      </a:cubicBezTo>
                      <a:lnTo>
                        <a:pt x="843021" y="635320"/>
                      </a:lnTo>
                      <a:cubicBezTo>
                        <a:pt x="843021" y="635320"/>
                        <a:pt x="843021" y="635320"/>
                        <a:pt x="843021" y="635320"/>
                      </a:cubicBezTo>
                      <a:lnTo>
                        <a:pt x="843021" y="635320"/>
                      </a:lnTo>
                      <a:cubicBezTo>
                        <a:pt x="848590" y="631008"/>
                        <a:pt x="847153" y="625438"/>
                        <a:pt x="850207" y="618790"/>
                      </a:cubicBezTo>
                      <a:lnTo>
                        <a:pt x="850207" y="618790"/>
                      </a:lnTo>
                      <a:cubicBezTo>
                        <a:pt x="851106" y="616814"/>
                        <a:pt x="853441" y="615556"/>
                        <a:pt x="855238" y="615736"/>
                      </a:cubicBezTo>
                      <a:lnTo>
                        <a:pt x="855238" y="615736"/>
                      </a:lnTo>
                      <a:cubicBezTo>
                        <a:pt x="863324" y="616454"/>
                        <a:pt x="871588" y="627235"/>
                        <a:pt x="874643" y="633703"/>
                      </a:cubicBezTo>
                      <a:lnTo>
                        <a:pt x="874643" y="633703"/>
                      </a:lnTo>
                      <a:cubicBezTo>
                        <a:pt x="877518" y="640890"/>
                        <a:pt x="877338" y="644124"/>
                        <a:pt x="882189" y="650233"/>
                      </a:cubicBezTo>
                      <a:lnTo>
                        <a:pt x="882189" y="650233"/>
                      </a:lnTo>
                      <a:cubicBezTo>
                        <a:pt x="886681" y="656162"/>
                        <a:pt x="899797" y="661372"/>
                        <a:pt x="906265" y="669098"/>
                      </a:cubicBezTo>
                      <a:lnTo>
                        <a:pt x="906265" y="669098"/>
                      </a:lnTo>
                      <a:cubicBezTo>
                        <a:pt x="908601" y="673949"/>
                        <a:pt x="928185" y="684191"/>
                        <a:pt x="934474" y="685269"/>
                      </a:cubicBezTo>
                      <a:lnTo>
                        <a:pt x="934474" y="685269"/>
                      </a:lnTo>
                      <a:lnTo>
                        <a:pt x="934474" y="685089"/>
                      </a:lnTo>
                      <a:cubicBezTo>
                        <a:pt x="934833" y="685089"/>
                        <a:pt x="935192" y="685089"/>
                        <a:pt x="935192" y="685269"/>
                      </a:cubicBezTo>
                      <a:lnTo>
                        <a:pt x="935192" y="685269"/>
                      </a:lnTo>
                      <a:cubicBezTo>
                        <a:pt x="936091" y="685448"/>
                        <a:pt x="936809" y="685448"/>
                        <a:pt x="937708" y="685448"/>
                      </a:cubicBezTo>
                      <a:lnTo>
                        <a:pt x="937708" y="685448"/>
                      </a:lnTo>
                      <a:cubicBezTo>
                        <a:pt x="939504" y="685448"/>
                        <a:pt x="941660" y="685089"/>
                        <a:pt x="944535" y="685089"/>
                      </a:cubicBezTo>
                      <a:lnTo>
                        <a:pt x="944535" y="685089"/>
                      </a:lnTo>
                      <a:cubicBezTo>
                        <a:pt x="947051" y="685089"/>
                        <a:pt x="949926" y="685448"/>
                        <a:pt x="953699" y="686526"/>
                      </a:cubicBezTo>
                      <a:lnTo>
                        <a:pt x="953699" y="686526"/>
                      </a:lnTo>
                      <a:cubicBezTo>
                        <a:pt x="962502" y="690120"/>
                        <a:pt x="970588" y="689760"/>
                        <a:pt x="971307" y="698025"/>
                      </a:cubicBezTo>
                      <a:lnTo>
                        <a:pt x="971307" y="698025"/>
                      </a:lnTo>
                      <a:cubicBezTo>
                        <a:pt x="971307" y="698564"/>
                        <a:pt x="971307" y="699283"/>
                        <a:pt x="971127" y="700002"/>
                      </a:cubicBezTo>
                      <a:lnTo>
                        <a:pt x="971127" y="700002"/>
                      </a:lnTo>
                      <a:lnTo>
                        <a:pt x="970588" y="702876"/>
                      </a:lnTo>
                      <a:lnTo>
                        <a:pt x="969869" y="702697"/>
                      </a:lnTo>
                      <a:cubicBezTo>
                        <a:pt x="968791" y="703955"/>
                        <a:pt x="966994" y="704494"/>
                        <a:pt x="965736" y="704494"/>
                      </a:cubicBezTo>
                      <a:lnTo>
                        <a:pt x="965736" y="704494"/>
                      </a:lnTo>
                      <a:cubicBezTo>
                        <a:pt x="962143" y="704494"/>
                        <a:pt x="957651" y="702697"/>
                        <a:pt x="954238" y="701978"/>
                      </a:cubicBezTo>
                      <a:lnTo>
                        <a:pt x="954238" y="701978"/>
                      </a:lnTo>
                      <a:cubicBezTo>
                        <a:pt x="954777" y="702158"/>
                        <a:pt x="955136" y="702337"/>
                        <a:pt x="955675" y="702517"/>
                      </a:cubicBezTo>
                      <a:lnTo>
                        <a:pt x="955675" y="702517"/>
                      </a:lnTo>
                      <a:cubicBezTo>
                        <a:pt x="959448" y="703955"/>
                        <a:pt x="963940" y="705212"/>
                        <a:pt x="967354" y="706650"/>
                      </a:cubicBezTo>
                      <a:lnTo>
                        <a:pt x="967354" y="706650"/>
                      </a:lnTo>
                      <a:cubicBezTo>
                        <a:pt x="975080" y="711321"/>
                        <a:pt x="973822" y="716352"/>
                        <a:pt x="978853" y="723539"/>
                      </a:cubicBezTo>
                      <a:lnTo>
                        <a:pt x="978853" y="723539"/>
                      </a:lnTo>
                      <a:cubicBezTo>
                        <a:pt x="980470" y="726773"/>
                        <a:pt x="981188" y="726953"/>
                        <a:pt x="981188" y="726953"/>
                      </a:cubicBezTo>
                      <a:lnTo>
                        <a:pt x="981188" y="726953"/>
                      </a:lnTo>
                      <a:cubicBezTo>
                        <a:pt x="981368" y="727132"/>
                        <a:pt x="984063" y="725156"/>
                        <a:pt x="987656" y="720484"/>
                      </a:cubicBezTo>
                      <a:lnTo>
                        <a:pt x="987656" y="720484"/>
                      </a:lnTo>
                      <a:cubicBezTo>
                        <a:pt x="988914" y="719047"/>
                        <a:pt x="989813" y="717789"/>
                        <a:pt x="992148" y="717430"/>
                      </a:cubicBezTo>
                      <a:lnTo>
                        <a:pt x="992148" y="717430"/>
                      </a:lnTo>
                      <a:cubicBezTo>
                        <a:pt x="996820" y="718688"/>
                        <a:pt x="995562" y="721922"/>
                        <a:pt x="995922" y="724078"/>
                      </a:cubicBezTo>
                      <a:lnTo>
                        <a:pt x="995922" y="724078"/>
                      </a:lnTo>
                      <a:cubicBezTo>
                        <a:pt x="995922" y="728569"/>
                        <a:pt x="995023" y="735217"/>
                        <a:pt x="994844" y="738631"/>
                      </a:cubicBezTo>
                      <a:lnTo>
                        <a:pt x="994844" y="738631"/>
                      </a:lnTo>
                      <a:lnTo>
                        <a:pt x="994844" y="738631"/>
                      </a:lnTo>
                      <a:lnTo>
                        <a:pt x="994844" y="739170"/>
                      </a:lnTo>
                      <a:cubicBezTo>
                        <a:pt x="994844" y="744920"/>
                        <a:pt x="998617" y="755161"/>
                        <a:pt x="1006342" y="762887"/>
                      </a:cubicBezTo>
                      <a:lnTo>
                        <a:pt x="1006342" y="762887"/>
                      </a:lnTo>
                      <a:cubicBezTo>
                        <a:pt x="1009397" y="767199"/>
                        <a:pt x="1013709" y="768457"/>
                        <a:pt x="1019279" y="768457"/>
                      </a:cubicBezTo>
                      <a:lnTo>
                        <a:pt x="1019279" y="768457"/>
                      </a:lnTo>
                      <a:cubicBezTo>
                        <a:pt x="1023411" y="768457"/>
                        <a:pt x="1028262" y="767738"/>
                        <a:pt x="1032934" y="767019"/>
                      </a:cubicBezTo>
                      <a:lnTo>
                        <a:pt x="1032934" y="767019"/>
                      </a:lnTo>
                      <a:cubicBezTo>
                        <a:pt x="1037605" y="766480"/>
                        <a:pt x="1041918" y="765402"/>
                        <a:pt x="1045331" y="765402"/>
                      </a:cubicBezTo>
                      <a:lnTo>
                        <a:pt x="1045331" y="765402"/>
                      </a:lnTo>
                      <a:cubicBezTo>
                        <a:pt x="1048026" y="765402"/>
                        <a:pt x="1051979" y="766840"/>
                        <a:pt x="1051979" y="770792"/>
                      </a:cubicBezTo>
                      <a:lnTo>
                        <a:pt x="1051979" y="770792"/>
                      </a:lnTo>
                      <a:cubicBezTo>
                        <a:pt x="1051979" y="771870"/>
                        <a:pt x="1051799" y="772948"/>
                        <a:pt x="1051440" y="774026"/>
                      </a:cubicBezTo>
                      <a:lnTo>
                        <a:pt x="1051440" y="774026"/>
                      </a:lnTo>
                      <a:cubicBezTo>
                        <a:pt x="1051260" y="774566"/>
                        <a:pt x="1051260" y="775105"/>
                        <a:pt x="1051260" y="775464"/>
                      </a:cubicBezTo>
                      <a:lnTo>
                        <a:pt x="1051260" y="775464"/>
                      </a:lnTo>
                      <a:cubicBezTo>
                        <a:pt x="1051440" y="776722"/>
                        <a:pt x="1050541" y="776362"/>
                        <a:pt x="1055572" y="776901"/>
                      </a:cubicBezTo>
                      <a:lnTo>
                        <a:pt x="1055572" y="776901"/>
                      </a:lnTo>
                      <a:cubicBezTo>
                        <a:pt x="1058088" y="776901"/>
                        <a:pt x="1061502" y="776542"/>
                        <a:pt x="1065994" y="776183"/>
                      </a:cubicBezTo>
                      <a:lnTo>
                        <a:pt x="1065994" y="776183"/>
                      </a:lnTo>
                      <a:cubicBezTo>
                        <a:pt x="1068868" y="775823"/>
                        <a:pt x="1071563" y="775644"/>
                        <a:pt x="1073719" y="775644"/>
                      </a:cubicBezTo>
                      <a:lnTo>
                        <a:pt x="1073719" y="775644"/>
                      </a:lnTo>
                      <a:cubicBezTo>
                        <a:pt x="1078031" y="775644"/>
                        <a:pt x="1081625" y="776183"/>
                        <a:pt x="1084141" y="778698"/>
                      </a:cubicBezTo>
                      <a:lnTo>
                        <a:pt x="1084141" y="778698"/>
                      </a:lnTo>
                      <a:cubicBezTo>
                        <a:pt x="1086656" y="781213"/>
                        <a:pt x="1087195" y="784807"/>
                        <a:pt x="1087195" y="789119"/>
                      </a:cubicBezTo>
                      <a:lnTo>
                        <a:pt x="1087195" y="789119"/>
                      </a:lnTo>
                      <a:cubicBezTo>
                        <a:pt x="1087375" y="795946"/>
                        <a:pt x="1088273" y="796126"/>
                        <a:pt x="1088812" y="796126"/>
                      </a:cubicBezTo>
                      <a:lnTo>
                        <a:pt x="1088812" y="796126"/>
                      </a:lnTo>
                      <a:cubicBezTo>
                        <a:pt x="1089710" y="796126"/>
                        <a:pt x="1092046" y="795407"/>
                        <a:pt x="1095100" y="793611"/>
                      </a:cubicBezTo>
                      <a:lnTo>
                        <a:pt x="1095100" y="793611"/>
                      </a:lnTo>
                      <a:cubicBezTo>
                        <a:pt x="1097256" y="791994"/>
                        <a:pt x="1099233" y="791095"/>
                        <a:pt x="1101209" y="791095"/>
                      </a:cubicBezTo>
                      <a:lnTo>
                        <a:pt x="1101209" y="791095"/>
                      </a:lnTo>
                      <a:cubicBezTo>
                        <a:pt x="1109834" y="792533"/>
                        <a:pt x="1108217" y="802774"/>
                        <a:pt x="1109834" y="808524"/>
                      </a:cubicBezTo>
                      <a:lnTo>
                        <a:pt x="1109834" y="808524"/>
                      </a:lnTo>
                      <a:cubicBezTo>
                        <a:pt x="1110373" y="811398"/>
                        <a:pt x="1110732" y="811398"/>
                        <a:pt x="1110732" y="811398"/>
                      </a:cubicBezTo>
                      <a:lnTo>
                        <a:pt x="1110732" y="811398"/>
                      </a:lnTo>
                      <a:cubicBezTo>
                        <a:pt x="1111091" y="811578"/>
                        <a:pt x="1114145" y="809961"/>
                        <a:pt x="1117559" y="806906"/>
                      </a:cubicBezTo>
                      <a:lnTo>
                        <a:pt x="1117559" y="806906"/>
                      </a:lnTo>
                      <a:cubicBezTo>
                        <a:pt x="1118817" y="805828"/>
                        <a:pt x="1120254" y="805110"/>
                        <a:pt x="1121871" y="805110"/>
                      </a:cubicBezTo>
                      <a:lnTo>
                        <a:pt x="1121871" y="805110"/>
                      </a:lnTo>
                      <a:cubicBezTo>
                        <a:pt x="1130316" y="806727"/>
                        <a:pt x="1130316" y="818405"/>
                        <a:pt x="1137143" y="824335"/>
                      </a:cubicBezTo>
                      <a:lnTo>
                        <a:pt x="1137143" y="824335"/>
                      </a:lnTo>
                      <a:cubicBezTo>
                        <a:pt x="1143612" y="832600"/>
                        <a:pt x="1145768" y="826311"/>
                        <a:pt x="1154752" y="839427"/>
                      </a:cubicBezTo>
                      <a:lnTo>
                        <a:pt x="1154752" y="839427"/>
                      </a:lnTo>
                      <a:cubicBezTo>
                        <a:pt x="1161399" y="852902"/>
                        <a:pt x="1164274" y="860988"/>
                        <a:pt x="1168227" y="871768"/>
                      </a:cubicBezTo>
                      <a:lnTo>
                        <a:pt x="1168227" y="871768"/>
                      </a:lnTo>
                      <a:cubicBezTo>
                        <a:pt x="1168766" y="873924"/>
                        <a:pt x="1169125" y="875901"/>
                        <a:pt x="1169125" y="877517"/>
                      </a:cubicBezTo>
                      <a:lnTo>
                        <a:pt x="1169125" y="877517"/>
                      </a:lnTo>
                      <a:cubicBezTo>
                        <a:pt x="1169125" y="883267"/>
                        <a:pt x="1164813" y="887220"/>
                        <a:pt x="1159423" y="887220"/>
                      </a:cubicBezTo>
                      <a:lnTo>
                        <a:pt x="1159423" y="887220"/>
                      </a:lnTo>
                      <a:cubicBezTo>
                        <a:pt x="1158345" y="887220"/>
                        <a:pt x="1157446" y="887040"/>
                        <a:pt x="1156009" y="886861"/>
                      </a:cubicBezTo>
                      <a:lnTo>
                        <a:pt x="1156009" y="886861"/>
                      </a:lnTo>
                      <a:cubicBezTo>
                        <a:pt x="1150799" y="885603"/>
                        <a:pt x="1149002" y="880931"/>
                        <a:pt x="1149182" y="877158"/>
                      </a:cubicBezTo>
                      <a:lnTo>
                        <a:pt x="1149182" y="877158"/>
                      </a:lnTo>
                      <a:cubicBezTo>
                        <a:pt x="1149182" y="875182"/>
                        <a:pt x="1149361" y="873026"/>
                        <a:pt x="1149361" y="870870"/>
                      </a:cubicBezTo>
                      <a:lnTo>
                        <a:pt x="1149361" y="870870"/>
                      </a:lnTo>
                      <a:cubicBezTo>
                        <a:pt x="1149361" y="867995"/>
                        <a:pt x="1149002" y="864761"/>
                        <a:pt x="1147565" y="861527"/>
                      </a:cubicBezTo>
                      <a:lnTo>
                        <a:pt x="1147565" y="861527"/>
                      </a:lnTo>
                      <a:cubicBezTo>
                        <a:pt x="1145948" y="857215"/>
                        <a:pt x="1136964" y="855059"/>
                        <a:pt x="1127082" y="855238"/>
                      </a:cubicBezTo>
                      <a:lnTo>
                        <a:pt x="1127082" y="855238"/>
                      </a:lnTo>
                      <a:cubicBezTo>
                        <a:pt x="1118817" y="855238"/>
                        <a:pt x="1110912" y="856316"/>
                        <a:pt x="1107318" y="856496"/>
                      </a:cubicBezTo>
                      <a:lnTo>
                        <a:pt x="1107318" y="856496"/>
                      </a:lnTo>
                      <a:cubicBezTo>
                        <a:pt x="1109295" y="860628"/>
                        <a:pt x="1125465" y="876080"/>
                        <a:pt x="1135706" y="883806"/>
                      </a:cubicBezTo>
                      <a:lnTo>
                        <a:pt x="1135706" y="883806"/>
                      </a:lnTo>
                      <a:cubicBezTo>
                        <a:pt x="1149721" y="895125"/>
                        <a:pt x="1153853" y="911655"/>
                        <a:pt x="1157806" y="924951"/>
                      </a:cubicBezTo>
                      <a:lnTo>
                        <a:pt x="1157806" y="924951"/>
                      </a:lnTo>
                      <a:cubicBezTo>
                        <a:pt x="1161758" y="938426"/>
                        <a:pt x="1164454" y="949925"/>
                        <a:pt x="1172180" y="962862"/>
                      </a:cubicBezTo>
                      <a:lnTo>
                        <a:pt x="1172180" y="962862"/>
                      </a:lnTo>
                      <a:cubicBezTo>
                        <a:pt x="1180804" y="977415"/>
                        <a:pt x="1180444" y="1013349"/>
                        <a:pt x="1183139" y="1024669"/>
                      </a:cubicBezTo>
                      <a:lnTo>
                        <a:pt x="1183139" y="1024669"/>
                      </a:lnTo>
                      <a:cubicBezTo>
                        <a:pt x="1185475" y="1035449"/>
                        <a:pt x="1208114" y="1071922"/>
                        <a:pt x="1217457" y="1090429"/>
                      </a:cubicBezTo>
                      <a:lnTo>
                        <a:pt x="1217457" y="1090429"/>
                      </a:lnTo>
                      <a:cubicBezTo>
                        <a:pt x="1228417" y="1110911"/>
                        <a:pt x="1228237" y="1122051"/>
                        <a:pt x="1243330" y="1133370"/>
                      </a:cubicBezTo>
                      <a:lnTo>
                        <a:pt x="1243330" y="1133370"/>
                      </a:lnTo>
                      <a:cubicBezTo>
                        <a:pt x="1258063" y="1145768"/>
                        <a:pt x="1271718" y="1161219"/>
                        <a:pt x="1272077" y="1172539"/>
                      </a:cubicBezTo>
                      <a:lnTo>
                        <a:pt x="1272077" y="1172539"/>
                      </a:lnTo>
                      <a:cubicBezTo>
                        <a:pt x="1272796" y="1182421"/>
                        <a:pt x="1270280" y="1176851"/>
                        <a:pt x="1284654" y="1182061"/>
                      </a:cubicBezTo>
                      <a:lnTo>
                        <a:pt x="1284654" y="1182061"/>
                      </a:lnTo>
                      <a:cubicBezTo>
                        <a:pt x="1286451" y="1182421"/>
                        <a:pt x="1287709" y="1182600"/>
                        <a:pt x="1288607" y="1182600"/>
                      </a:cubicBezTo>
                      <a:lnTo>
                        <a:pt x="1288607" y="1182600"/>
                      </a:lnTo>
                      <a:cubicBezTo>
                        <a:pt x="1290583" y="1182241"/>
                        <a:pt x="1289326" y="1182960"/>
                        <a:pt x="1290404" y="1181522"/>
                      </a:cubicBezTo>
                      <a:lnTo>
                        <a:pt x="1290404" y="1181522"/>
                      </a:lnTo>
                      <a:cubicBezTo>
                        <a:pt x="1290943" y="1180085"/>
                        <a:pt x="1292919" y="1177210"/>
                        <a:pt x="1297051" y="1176671"/>
                      </a:cubicBezTo>
                      <a:lnTo>
                        <a:pt x="1297051" y="1176671"/>
                      </a:lnTo>
                      <a:lnTo>
                        <a:pt x="1297051" y="1176671"/>
                      </a:lnTo>
                      <a:lnTo>
                        <a:pt x="1297411" y="1176492"/>
                      </a:lnTo>
                      <a:cubicBezTo>
                        <a:pt x="1301364" y="1176492"/>
                        <a:pt x="1304957" y="1178827"/>
                        <a:pt x="1304957" y="1182421"/>
                      </a:cubicBezTo>
                      <a:lnTo>
                        <a:pt x="1304957" y="1182421"/>
                      </a:lnTo>
                      <a:cubicBezTo>
                        <a:pt x="1304778" y="1186194"/>
                        <a:pt x="1302262" y="1189607"/>
                        <a:pt x="1299208" y="1192842"/>
                      </a:cubicBezTo>
                      <a:lnTo>
                        <a:pt x="1299208" y="1192842"/>
                      </a:lnTo>
                      <a:cubicBezTo>
                        <a:pt x="1298489" y="1193560"/>
                        <a:pt x="1298309" y="1194099"/>
                        <a:pt x="1298309" y="1194818"/>
                      </a:cubicBezTo>
                      <a:lnTo>
                        <a:pt x="1298309" y="1194818"/>
                      </a:lnTo>
                      <a:cubicBezTo>
                        <a:pt x="1297950" y="1197334"/>
                        <a:pt x="1303700" y="1203802"/>
                        <a:pt x="1310168" y="1212066"/>
                      </a:cubicBezTo>
                      <a:lnTo>
                        <a:pt x="1310168" y="1212066"/>
                      </a:lnTo>
                      <a:cubicBezTo>
                        <a:pt x="1318432" y="1223206"/>
                        <a:pt x="1323643" y="1238658"/>
                        <a:pt x="1338735" y="1251415"/>
                      </a:cubicBezTo>
                      <a:lnTo>
                        <a:pt x="1338735" y="1251415"/>
                      </a:lnTo>
                      <a:cubicBezTo>
                        <a:pt x="1354726" y="1263453"/>
                        <a:pt x="1361554" y="1271718"/>
                        <a:pt x="1372155" y="1282318"/>
                      </a:cubicBezTo>
                      <a:lnTo>
                        <a:pt x="1372155" y="1282318"/>
                      </a:lnTo>
                      <a:cubicBezTo>
                        <a:pt x="1382755" y="1293997"/>
                        <a:pt x="1382216" y="1291841"/>
                        <a:pt x="1400003" y="1296153"/>
                      </a:cubicBezTo>
                      <a:lnTo>
                        <a:pt x="1400003" y="1296153"/>
                      </a:lnTo>
                      <a:cubicBezTo>
                        <a:pt x="1416354" y="1300285"/>
                        <a:pt x="1425876" y="1307113"/>
                        <a:pt x="1445460" y="1318971"/>
                      </a:cubicBezTo>
                      <a:lnTo>
                        <a:pt x="1445460" y="1318971"/>
                      </a:lnTo>
                      <a:cubicBezTo>
                        <a:pt x="1466302" y="1330291"/>
                        <a:pt x="1488402" y="1360655"/>
                        <a:pt x="1494151" y="1370358"/>
                      </a:cubicBezTo>
                      <a:lnTo>
                        <a:pt x="1494151" y="1370358"/>
                      </a:lnTo>
                      <a:cubicBezTo>
                        <a:pt x="1499182" y="1379341"/>
                        <a:pt x="1519306" y="1407370"/>
                        <a:pt x="1529547" y="1419049"/>
                      </a:cubicBezTo>
                      <a:lnTo>
                        <a:pt x="1529547" y="1419049"/>
                      </a:lnTo>
                      <a:cubicBezTo>
                        <a:pt x="1540327" y="1431087"/>
                        <a:pt x="1536734" y="1429110"/>
                        <a:pt x="1542843" y="1437555"/>
                      </a:cubicBezTo>
                      <a:lnTo>
                        <a:pt x="1542843" y="1437555"/>
                      </a:lnTo>
                      <a:cubicBezTo>
                        <a:pt x="1550748" y="1446898"/>
                        <a:pt x="1559732" y="1457139"/>
                        <a:pt x="1576621" y="1466123"/>
                      </a:cubicBezTo>
                      <a:lnTo>
                        <a:pt x="1576621" y="1466123"/>
                      </a:lnTo>
                      <a:cubicBezTo>
                        <a:pt x="1593690" y="1476184"/>
                        <a:pt x="1600338" y="1500979"/>
                        <a:pt x="1602493" y="1505291"/>
                      </a:cubicBezTo>
                      <a:lnTo>
                        <a:pt x="1602493" y="1505291"/>
                      </a:lnTo>
                      <a:cubicBezTo>
                        <a:pt x="1603212" y="1506190"/>
                        <a:pt x="1603751" y="1507088"/>
                        <a:pt x="1603751" y="1508525"/>
                      </a:cubicBezTo>
                      <a:lnTo>
                        <a:pt x="1603751" y="1508525"/>
                      </a:lnTo>
                      <a:cubicBezTo>
                        <a:pt x="1603571" y="1511400"/>
                        <a:pt x="1600697" y="1511939"/>
                        <a:pt x="1599619" y="1511939"/>
                      </a:cubicBezTo>
                      <a:lnTo>
                        <a:pt x="1599619" y="1511939"/>
                      </a:lnTo>
                      <a:cubicBezTo>
                        <a:pt x="1595846" y="1511939"/>
                        <a:pt x="1590096" y="1509783"/>
                        <a:pt x="1585604" y="1508166"/>
                      </a:cubicBezTo>
                      <a:lnTo>
                        <a:pt x="1585604" y="1508166"/>
                      </a:lnTo>
                      <a:cubicBezTo>
                        <a:pt x="1586862" y="1509603"/>
                        <a:pt x="1589198" y="1511759"/>
                        <a:pt x="1592792" y="1514095"/>
                      </a:cubicBezTo>
                      <a:lnTo>
                        <a:pt x="1592792" y="1514095"/>
                      </a:lnTo>
                      <a:cubicBezTo>
                        <a:pt x="1603931" y="1522539"/>
                        <a:pt x="1604470" y="1528469"/>
                        <a:pt x="1625132" y="1536195"/>
                      </a:cubicBezTo>
                      <a:lnTo>
                        <a:pt x="1625132" y="1536195"/>
                      </a:lnTo>
                      <a:cubicBezTo>
                        <a:pt x="1646333" y="1544100"/>
                        <a:pt x="1643100" y="1544639"/>
                        <a:pt x="1657473" y="1553802"/>
                      </a:cubicBezTo>
                      <a:lnTo>
                        <a:pt x="1657473" y="1553802"/>
                      </a:lnTo>
                      <a:cubicBezTo>
                        <a:pt x="1670230" y="1564403"/>
                        <a:pt x="1679932" y="1588659"/>
                        <a:pt x="1680112" y="1600517"/>
                      </a:cubicBezTo>
                      <a:lnTo>
                        <a:pt x="1680112" y="1600517"/>
                      </a:lnTo>
                      <a:cubicBezTo>
                        <a:pt x="1680112" y="1601955"/>
                        <a:pt x="1679932" y="1603212"/>
                        <a:pt x="1679573" y="1604111"/>
                      </a:cubicBezTo>
                      <a:lnTo>
                        <a:pt x="1679573" y="1604111"/>
                      </a:lnTo>
                      <a:cubicBezTo>
                        <a:pt x="1679214" y="1605728"/>
                        <a:pt x="1679034" y="1606806"/>
                        <a:pt x="1679034" y="1607165"/>
                      </a:cubicBezTo>
                      <a:lnTo>
                        <a:pt x="1679034" y="1607165"/>
                      </a:lnTo>
                      <a:cubicBezTo>
                        <a:pt x="1679214" y="1607345"/>
                        <a:pt x="1679753" y="1607524"/>
                        <a:pt x="1680472" y="1607884"/>
                      </a:cubicBezTo>
                      <a:lnTo>
                        <a:pt x="1680472" y="1607884"/>
                      </a:lnTo>
                      <a:cubicBezTo>
                        <a:pt x="1682628" y="1608602"/>
                        <a:pt x="1686760" y="1609680"/>
                        <a:pt x="1693767" y="1611657"/>
                      </a:cubicBezTo>
                      <a:lnTo>
                        <a:pt x="1693767" y="1611657"/>
                      </a:lnTo>
                      <a:cubicBezTo>
                        <a:pt x="1712273" y="1617586"/>
                        <a:pt x="1720358" y="1635374"/>
                        <a:pt x="1732756" y="1645076"/>
                      </a:cubicBezTo>
                      <a:lnTo>
                        <a:pt x="1732756" y="1645076"/>
                      </a:lnTo>
                      <a:cubicBezTo>
                        <a:pt x="1746231" y="1654419"/>
                        <a:pt x="1752160" y="1663402"/>
                        <a:pt x="1755035" y="1675800"/>
                      </a:cubicBezTo>
                      <a:lnTo>
                        <a:pt x="1755035" y="1675800"/>
                      </a:lnTo>
                      <a:cubicBezTo>
                        <a:pt x="1756113" y="1680651"/>
                        <a:pt x="1757011" y="1681010"/>
                        <a:pt x="1757191" y="1681010"/>
                      </a:cubicBezTo>
                      <a:lnTo>
                        <a:pt x="1757191" y="1681010"/>
                      </a:lnTo>
                      <a:cubicBezTo>
                        <a:pt x="1757550" y="1681190"/>
                        <a:pt x="1761324" y="1678135"/>
                        <a:pt x="1764737" y="1671128"/>
                      </a:cubicBezTo>
                      <a:lnTo>
                        <a:pt x="1764737" y="1671128"/>
                      </a:lnTo>
                      <a:cubicBezTo>
                        <a:pt x="1766534" y="1667714"/>
                        <a:pt x="1767253" y="1664840"/>
                        <a:pt x="1767253" y="1662145"/>
                      </a:cubicBezTo>
                      <a:lnTo>
                        <a:pt x="1767253" y="1662145"/>
                      </a:lnTo>
                      <a:cubicBezTo>
                        <a:pt x="1767253" y="1656395"/>
                        <a:pt x="1763300" y="1650646"/>
                        <a:pt x="1757011" y="1643459"/>
                      </a:cubicBezTo>
                      <a:lnTo>
                        <a:pt x="1757011" y="1643459"/>
                      </a:lnTo>
                      <a:cubicBezTo>
                        <a:pt x="1750543" y="1635913"/>
                        <a:pt x="1743536" y="1630702"/>
                        <a:pt x="1740841" y="1631061"/>
                      </a:cubicBezTo>
                      <a:lnTo>
                        <a:pt x="1740841" y="1631061"/>
                      </a:lnTo>
                      <a:cubicBezTo>
                        <a:pt x="1739763" y="1631061"/>
                        <a:pt x="1739404" y="1631241"/>
                        <a:pt x="1738505" y="1632678"/>
                      </a:cubicBezTo>
                      <a:lnTo>
                        <a:pt x="1738505" y="1632678"/>
                      </a:lnTo>
                      <a:cubicBezTo>
                        <a:pt x="1737427" y="1634295"/>
                        <a:pt x="1735630" y="1635374"/>
                        <a:pt x="1733654" y="1635374"/>
                      </a:cubicBezTo>
                      <a:lnTo>
                        <a:pt x="1733654" y="1635374"/>
                      </a:lnTo>
                      <a:cubicBezTo>
                        <a:pt x="1726827" y="1634655"/>
                        <a:pt x="1723054" y="1626570"/>
                        <a:pt x="1719640" y="1616328"/>
                      </a:cubicBezTo>
                      <a:lnTo>
                        <a:pt x="1719640" y="1616328"/>
                      </a:lnTo>
                      <a:cubicBezTo>
                        <a:pt x="1714249" y="1604290"/>
                        <a:pt x="1711734" y="1596744"/>
                        <a:pt x="1704368" y="1590635"/>
                      </a:cubicBezTo>
                      <a:lnTo>
                        <a:pt x="1704368" y="1590635"/>
                      </a:lnTo>
                      <a:cubicBezTo>
                        <a:pt x="1696642" y="1584167"/>
                        <a:pt x="1686400" y="1576621"/>
                        <a:pt x="1684963" y="1559732"/>
                      </a:cubicBezTo>
                      <a:lnTo>
                        <a:pt x="1684963" y="1559732"/>
                      </a:lnTo>
                      <a:cubicBezTo>
                        <a:pt x="1683346" y="1543022"/>
                        <a:pt x="1678675" y="1542303"/>
                        <a:pt x="1670769" y="1539429"/>
                      </a:cubicBezTo>
                      <a:lnTo>
                        <a:pt x="1670769" y="1539429"/>
                      </a:lnTo>
                      <a:cubicBezTo>
                        <a:pt x="1662145" y="1536554"/>
                        <a:pt x="1659270" y="1532242"/>
                        <a:pt x="1647591" y="1523079"/>
                      </a:cubicBezTo>
                      <a:lnTo>
                        <a:pt x="1647591" y="1523079"/>
                      </a:lnTo>
                      <a:cubicBezTo>
                        <a:pt x="1635194" y="1513556"/>
                        <a:pt x="1633218" y="1505471"/>
                        <a:pt x="1632140" y="1496308"/>
                      </a:cubicBezTo>
                      <a:lnTo>
                        <a:pt x="1632140" y="1496308"/>
                      </a:lnTo>
                      <a:cubicBezTo>
                        <a:pt x="1631421" y="1489300"/>
                        <a:pt x="1619563" y="1479239"/>
                        <a:pt x="1614712" y="1479778"/>
                      </a:cubicBezTo>
                      <a:lnTo>
                        <a:pt x="1614712" y="1479778"/>
                      </a:lnTo>
                      <a:cubicBezTo>
                        <a:pt x="1614532" y="1479778"/>
                        <a:pt x="1614352" y="1479778"/>
                        <a:pt x="1614173" y="1479778"/>
                      </a:cubicBezTo>
                      <a:lnTo>
                        <a:pt x="1614173" y="1479778"/>
                      </a:lnTo>
                      <a:lnTo>
                        <a:pt x="1613454" y="1479957"/>
                      </a:lnTo>
                      <a:lnTo>
                        <a:pt x="1613095" y="1479778"/>
                      </a:lnTo>
                      <a:cubicBezTo>
                        <a:pt x="1605368" y="1479778"/>
                        <a:pt x="1601595" y="1473669"/>
                        <a:pt x="1599260" y="1463428"/>
                      </a:cubicBezTo>
                      <a:lnTo>
                        <a:pt x="1599260" y="1463428"/>
                      </a:lnTo>
                      <a:cubicBezTo>
                        <a:pt x="1596924" y="1455342"/>
                        <a:pt x="1591354" y="1451929"/>
                        <a:pt x="1579675" y="1446538"/>
                      </a:cubicBezTo>
                      <a:lnTo>
                        <a:pt x="1579675" y="1446538"/>
                      </a:lnTo>
                      <a:cubicBezTo>
                        <a:pt x="1564044" y="1439352"/>
                        <a:pt x="1548233" y="1392277"/>
                        <a:pt x="1545178" y="1382755"/>
                      </a:cubicBezTo>
                      <a:lnTo>
                        <a:pt x="1545178" y="1382755"/>
                      </a:lnTo>
                      <a:cubicBezTo>
                        <a:pt x="1544819" y="1382036"/>
                        <a:pt x="1544639" y="1381138"/>
                        <a:pt x="1544639" y="1380419"/>
                      </a:cubicBezTo>
                      <a:lnTo>
                        <a:pt x="1544639" y="1380419"/>
                      </a:lnTo>
                      <a:cubicBezTo>
                        <a:pt x="1545178" y="1375209"/>
                        <a:pt x="1550209" y="1374490"/>
                        <a:pt x="1554342" y="1374490"/>
                      </a:cubicBezTo>
                      <a:lnTo>
                        <a:pt x="1554342" y="1374490"/>
                      </a:lnTo>
                      <a:cubicBezTo>
                        <a:pt x="1561349" y="1374490"/>
                        <a:pt x="1571051" y="1376826"/>
                        <a:pt x="1577699" y="1379341"/>
                      </a:cubicBezTo>
                      <a:lnTo>
                        <a:pt x="1577699" y="1379341"/>
                      </a:lnTo>
                      <a:cubicBezTo>
                        <a:pt x="1588479" y="1384192"/>
                        <a:pt x="1591354" y="1389403"/>
                        <a:pt x="1590995" y="1400183"/>
                      </a:cubicBezTo>
                      <a:lnTo>
                        <a:pt x="1590995" y="1400183"/>
                      </a:lnTo>
                      <a:cubicBezTo>
                        <a:pt x="1590276" y="1408268"/>
                        <a:pt x="1605548" y="1415276"/>
                        <a:pt x="1613095" y="1428032"/>
                      </a:cubicBezTo>
                      <a:lnTo>
                        <a:pt x="1613095" y="1428032"/>
                      </a:lnTo>
                      <a:cubicBezTo>
                        <a:pt x="1619203" y="1438094"/>
                        <a:pt x="1644537" y="1463428"/>
                        <a:pt x="1652622" y="1472950"/>
                      </a:cubicBezTo>
                      <a:lnTo>
                        <a:pt x="1652622" y="1472950"/>
                      </a:lnTo>
                      <a:cubicBezTo>
                        <a:pt x="1659450" y="1482293"/>
                        <a:pt x="1672745" y="1492894"/>
                        <a:pt x="1680292" y="1494511"/>
                      </a:cubicBezTo>
                      <a:lnTo>
                        <a:pt x="1680292" y="1494511"/>
                      </a:lnTo>
                      <a:cubicBezTo>
                        <a:pt x="1680472" y="1494331"/>
                        <a:pt x="1680651" y="1494511"/>
                        <a:pt x="1680831" y="1494511"/>
                      </a:cubicBezTo>
                      <a:lnTo>
                        <a:pt x="1680831" y="1494511"/>
                      </a:lnTo>
                      <a:cubicBezTo>
                        <a:pt x="1681011" y="1494511"/>
                        <a:pt x="1681011" y="1494511"/>
                        <a:pt x="1681011" y="1494511"/>
                      </a:cubicBezTo>
                      <a:lnTo>
                        <a:pt x="1681011" y="1494511"/>
                      </a:lnTo>
                      <a:lnTo>
                        <a:pt x="1681011" y="1494511"/>
                      </a:lnTo>
                      <a:cubicBezTo>
                        <a:pt x="1691072" y="1494691"/>
                        <a:pt x="1691611" y="1503494"/>
                        <a:pt x="1695025" y="1508885"/>
                      </a:cubicBezTo>
                      <a:lnTo>
                        <a:pt x="1695025" y="1508885"/>
                      </a:lnTo>
                      <a:cubicBezTo>
                        <a:pt x="1700056" y="1516611"/>
                        <a:pt x="1710656" y="1528289"/>
                        <a:pt x="1721976" y="1533320"/>
                      </a:cubicBezTo>
                      <a:lnTo>
                        <a:pt x="1721976" y="1533320"/>
                      </a:lnTo>
                      <a:cubicBezTo>
                        <a:pt x="1734732" y="1540327"/>
                        <a:pt x="1732756" y="1547694"/>
                        <a:pt x="1736349" y="1554701"/>
                      </a:cubicBezTo>
                      <a:lnTo>
                        <a:pt x="1736349" y="1554701"/>
                      </a:lnTo>
                      <a:cubicBezTo>
                        <a:pt x="1738325" y="1562966"/>
                        <a:pt x="1741380" y="1567637"/>
                        <a:pt x="1743357" y="1568715"/>
                      </a:cubicBezTo>
                      <a:lnTo>
                        <a:pt x="1743357" y="1568715"/>
                      </a:lnTo>
                      <a:cubicBezTo>
                        <a:pt x="1743716" y="1568715"/>
                        <a:pt x="1743896" y="1568715"/>
                        <a:pt x="1743896" y="1568895"/>
                      </a:cubicBezTo>
                      <a:lnTo>
                        <a:pt x="1743896" y="1568895"/>
                      </a:lnTo>
                      <a:lnTo>
                        <a:pt x="1743896" y="1568895"/>
                      </a:lnTo>
                      <a:cubicBezTo>
                        <a:pt x="1747849" y="1570332"/>
                        <a:pt x="1756113" y="1573027"/>
                        <a:pt x="1769589" y="1581113"/>
                      </a:cubicBezTo>
                      <a:lnTo>
                        <a:pt x="1769589" y="1581113"/>
                      </a:lnTo>
                      <a:cubicBezTo>
                        <a:pt x="1781447" y="1588838"/>
                        <a:pt x="1781087" y="1590096"/>
                        <a:pt x="1786298" y="1598002"/>
                      </a:cubicBezTo>
                      <a:lnTo>
                        <a:pt x="1786298" y="1598002"/>
                      </a:lnTo>
                      <a:cubicBezTo>
                        <a:pt x="1790071" y="1605728"/>
                        <a:pt x="1793665" y="1610399"/>
                        <a:pt x="1806781" y="1621179"/>
                      </a:cubicBezTo>
                      <a:lnTo>
                        <a:pt x="1806781" y="1621179"/>
                      </a:lnTo>
                      <a:cubicBezTo>
                        <a:pt x="1818639" y="1631780"/>
                        <a:pt x="1838403" y="1649029"/>
                        <a:pt x="1847925" y="1658372"/>
                      </a:cubicBezTo>
                      <a:lnTo>
                        <a:pt x="1847925" y="1658372"/>
                      </a:lnTo>
                      <a:cubicBezTo>
                        <a:pt x="1858167" y="1668613"/>
                        <a:pt x="1869486" y="1675800"/>
                        <a:pt x="1875056" y="1694126"/>
                      </a:cubicBezTo>
                      <a:lnTo>
                        <a:pt x="1875056" y="1694126"/>
                      </a:lnTo>
                      <a:cubicBezTo>
                        <a:pt x="1878829" y="1710297"/>
                        <a:pt x="1889789" y="1713531"/>
                        <a:pt x="1896257" y="1724311"/>
                      </a:cubicBezTo>
                      <a:lnTo>
                        <a:pt x="1896257" y="1724311"/>
                      </a:lnTo>
                      <a:cubicBezTo>
                        <a:pt x="1896976" y="1726647"/>
                        <a:pt x="1897515" y="1728444"/>
                        <a:pt x="1897515" y="1730061"/>
                      </a:cubicBezTo>
                      <a:lnTo>
                        <a:pt x="1897515" y="1730061"/>
                      </a:lnTo>
                      <a:cubicBezTo>
                        <a:pt x="1896617" y="1737607"/>
                        <a:pt x="1892484" y="1735451"/>
                        <a:pt x="1892484" y="1744794"/>
                      </a:cubicBezTo>
                      <a:lnTo>
                        <a:pt x="1892484" y="1744794"/>
                      </a:lnTo>
                      <a:lnTo>
                        <a:pt x="1892484" y="1745153"/>
                      </a:lnTo>
                      <a:lnTo>
                        <a:pt x="1892304" y="1745872"/>
                      </a:lnTo>
                      <a:cubicBezTo>
                        <a:pt x="1892304" y="1746051"/>
                        <a:pt x="1892304" y="1746411"/>
                        <a:pt x="1892304" y="1746950"/>
                      </a:cubicBezTo>
                      <a:lnTo>
                        <a:pt x="1892304" y="1746950"/>
                      </a:lnTo>
                      <a:cubicBezTo>
                        <a:pt x="1892125" y="1757730"/>
                        <a:pt x="1904522" y="1778931"/>
                        <a:pt x="1911529" y="1785939"/>
                      </a:cubicBezTo>
                      <a:lnTo>
                        <a:pt x="1911529" y="1785939"/>
                      </a:lnTo>
                      <a:cubicBezTo>
                        <a:pt x="1918537" y="1793126"/>
                        <a:pt x="1942433" y="1802648"/>
                        <a:pt x="1955010" y="1812350"/>
                      </a:cubicBezTo>
                      <a:lnTo>
                        <a:pt x="1955010" y="1812350"/>
                      </a:lnTo>
                      <a:cubicBezTo>
                        <a:pt x="1967228" y="1823131"/>
                        <a:pt x="1974235" y="1831755"/>
                        <a:pt x="1993460" y="1834270"/>
                      </a:cubicBezTo>
                      <a:lnTo>
                        <a:pt x="1993460" y="1834270"/>
                      </a:lnTo>
                      <a:cubicBezTo>
                        <a:pt x="2013943" y="1838044"/>
                        <a:pt x="2010529" y="1845590"/>
                        <a:pt x="2018434" y="1852058"/>
                      </a:cubicBezTo>
                      <a:lnTo>
                        <a:pt x="2018434" y="1852058"/>
                      </a:lnTo>
                      <a:cubicBezTo>
                        <a:pt x="2026699" y="1859424"/>
                        <a:pt x="2062633" y="1874337"/>
                        <a:pt x="2084913" y="1883321"/>
                      </a:cubicBezTo>
                      <a:lnTo>
                        <a:pt x="2084913" y="1883321"/>
                      </a:lnTo>
                      <a:cubicBezTo>
                        <a:pt x="2107551" y="1891406"/>
                        <a:pt x="2119410" y="1899311"/>
                        <a:pt x="2141330" y="1905780"/>
                      </a:cubicBezTo>
                      <a:lnTo>
                        <a:pt x="2141330" y="1905780"/>
                      </a:lnTo>
                      <a:cubicBezTo>
                        <a:pt x="2144564" y="1906498"/>
                        <a:pt x="2147798" y="1906858"/>
                        <a:pt x="2150673" y="1906858"/>
                      </a:cubicBezTo>
                      <a:lnTo>
                        <a:pt x="2150673" y="1906858"/>
                      </a:lnTo>
                      <a:cubicBezTo>
                        <a:pt x="2166664" y="1906858"/>
                        <a:pt x="2177623" y="1896616"/>
                        <a:pt x="2180498" y="1888531"/>
                      </a:cubicBezTo>
                      <a:lnTo>
                        <a:pt x="2180498" y="1888531"/>
                      </a:lnTo>
                      <a:cubicBezTo>
                        <a:pt x="2182834" y="1882782"/>
                        <a:pt x="2186787" y="1879368"/>
                        <a:pt x="2191099" y="1879368"/>
                      </a:cubicBezTo>
                      <a:lnTo>
                        <a:pt x="2191099" y="1879368"/>
                      </a:lnTo>
                      <a:cubicBezTo>
                        <a:pt x="2194333" y="1879368"/>
                        <a:pt x="2197208" y="1881344"/>
                        <a:pt x="2199543" y="1884399"/>
                      </a:cubicBezTo>
                      <a:lnTo>
                        <a:pt x="2199543" y="1884399"/>
                      </a:lnTo>
                      <a:cubicBezTo>
                        <a:pt x="2202238" y="1889070"/>
                        <a:pt x="2202598" y="1889250"/>
                        <a:pt x="2209066" y="1889609"/>
                      </a:cubicBezTo>
                      <a:lnTo>
                        <a:pt x="2209066" y="1889609"/>
                      </a:lnTo>
                      <a:cubicBezTo>
                        <a:pt x="2209066" y="1889609"/>
                        <a:pt x="2209246" y="1889609"/>
                        <a:pt x="2209785" y="1889609"/>
                      </a:cubicBezTo>
                      <a:lnTo>
                        <a:pt x="2209785" y="1889609"/>
                      </a:lnTo>
                      <a:cubicBezTo>
                        <a:pt x="2218768" y="1892125"/>
                        <a:pt x="2224518" y="1906498"/>
                        <a:pt x="2234400" y="1912428"/>
                      </a:cubicBezTo>
                      <a:lnTo>
                        <a:pt x="2234400" y="1912428"/>
                      </a:lnTo>
                      <a:cubicBezTo>
                        <a:pt x="2245539" y="1919435"/>
                        <a:pt x="2265303" y="1940636"/>
                        <a:pt x="2273209" y="1947284"/>
                      </a:cubicBezTo>
                      <a:lnTo>
                        <a:pt x="2273209" y="1947284"/>
                      </a:lnTo>
                      <a:cubicBezTo>
                        <a:pt x="2281115" y="1955369"/>
                        <a:pt x="2290098" y="1963993"/>
                        <a:pt x="2302136" y="1966509"/>
                      </a:cubicBezTo>
                      <a:lnTo>
                        <a:pt x="2302136" y="1966509"/>
                      </a:lnTo>
                      <a:cubicBezTo>
                        <a:pt x="2316510" y="1968126"/>
                        <a:pt x="2326751" y="1977289"/>
                        <a:pt x="2343281" y="1979805"/>
                      </a:cubicBezTo>
                      <a:lnTo>
                        <a:pt x="2343281" y="1979805"/>
                      </a:lnTo>
                      <a:cubicBezTo>
                        <a:pt x="2359631" y="1983218"/>
                        <a:pt x="2359811" y="1983757"/>
                        <a:pt x="2364662" y="1991483"/>
                      </a:cubicBezTo>
                      <a:lnTo>
                        <a:pt x="2364662" y="1991483"/>
                      </a:lnTo>
                      <a:cubicBezTo>
                        <a:pt x="2366998" y="1994717"/>
                        <a:pt x="2367896" y="1995256"/>
                        <a:pt x="2370052" y="1995256"/>
                      </a:cubicBezTo>
                      <a:lnTo>
                        <a:pt x="2370052" y="1995256"/>
                      </a:lnTo>
                      <a:cubicBezTo>
                        <a:pt x="2372747" y="1995256"/>
                        <a:pt x="2377957" y="1993280"/>
                        <a:pt x="2386582" y="1990405"/>
                      </a:cubicBezTo>
                      <a:lnTo>
                        <a:pt x="2386582" y="1990405"/>
                      </a:lnTo>
                      <a:cubicBezTo>
                        <a:pt x="2390714" y="1988608"/>
                        <a:pt x="2393409" y="1987710"/>
                        <a:pt x="2395565" y="1987710"/>
                      </a:cubicBezTo>
                      <a:lnTo>
                        <a:pt x="2395565" y="1987710"/>
                      </a:lnTo>
                      <a:cubicBezTo>
                        <a:pt x="2397901" y="1987710"/>
                        <a:pt x="2399877" y="1990226"/>
                        <a:pt x="2399877" y="1992022"/>
                      </a:cubicBezTo>
                      <a:lnTo>
                        <a:pt x="2399877" y="1992022"/>
                      </a:lnTo>
                      <a:cubicBezTo>
                        <a:pt x="2399698" y="1995436"/>
                        <a:pt x="2398081" y="1999029"/>
                        <a:pt x="2397901" y="2002982"/>
                      </a:cubicBezTo>
                      <a:lnTo>
                        <a:pt x="2397901" y="2002982"/>
                      </a:lnTo>
                      <a:cubicBezTo>
                        <a:pt x="2398440" y="2010169"/>
                        <a:pt x="2405986" y="2010528"/>
                        <a:pt x="2417126" y="2025621"/>
                      </a:cubicBezTo>
                      <a:lnTo>
                        <a:pt x="2417126" y="2025621"/>
                      </a:lnTo>
                      <a:cubicBezTo>
                        <a:pt x="2428805" y="2039815"/>
                        <a:pt x="2441921" y="2049158"/>
                        <a:pt x="2453959" y="2061196"/>
                      </a:cubicBezTo>
                      <a:lnTo>
                        <a:pt x="2453959" y="2061196"/>
                      </a:lnTo>
                      <a:cubicBezTo>
                        <a:pt x="2465458" y="2072875"/>
                        <a:pt x="2460068" y="2082397"/>
                        <a:pt x="2462583" y="2092818"/>
                      </a:cubicBezTo>
                      <a:lnTo>
                        <a:pt x="2462583" y="2092818"/>
                      </a:lnTo>
                      <a:cubicBezTo>
                        <a:pt x="2466536" y="2104856"/>
                        <a:pt x="2470488" y="2114199"/>
                        <a:pt x="2479652" y="2116535"/>
                      </a:cubicBezTo>
                      <a:lnTo>
                        <a:pt x="2479652" y="2116535"/>
                      </a:lnTo>
                      <a:cubicBezTo>
                        <a:pt x="2479832" y="2116715"/>
                        <a:pt x="2480011" y="2116715"/>
                        <a:pt x="2480371" y="2116715"/>
                      </a:cubicBezTo>
                      <a:lnTo>
                        <a:pt x="2480371" y="2116715"/>
                      </a:lnTo>
                      <a:cubicBezTo>
                        <a:pt x="2479832" y="2114559"/>
                        <a:pt x="2478574" y="2110965"/>
                        <a:pt x="2478574" y="2107372"/>
                      </a:cubicBezTo>
                      <a:lnTo>
                        <a:pt x="2478574" y="2107372"/>
                      </a:lnTo>
                      <a:cubicBezTo>
                        <a:pt x="2478574" y="2106653"/>
                        <a:pt x="2478574" y="2105934"/>
                        <a:pt x="2478754" y="2105216"/>
                      </a:cubicBezTo>
                      <a:lnTo>
                        <a:pt x="2478754" y="2105216"/>
                      </a:lnTo>
                      <a:cubicBezTo>
                        <a:pt x="2478933" y="2103419"/>
                        <a:pt x="2480011" y="2100903"/>
                        <a:pt x="2482706" y="2100724"/>
                      </a:cubicBezTo>
                      <a:lnTo>
                        <a:pt x="2482706" y="2100724"/>
                      </a:lnTo>
                      <a:cubicBezTo>
                        <a:pt x="2489354" y="2102161"/>
                        <a:pt x="2493666" y="2113660"/>
                        <a:pt x="2501752" y="2121206"/>
                      </a:cubicBezTo>
                      <a:lnTo>
                        <a:pt x="2501752" y="2121206"/>
                      </a:lnTo>
                      <a:cubicBezTo>
                        <a:pt x="2509297" y="2131448"/>
                        <a:pt x="2519000" y="2138275"/>
                        <a:pt x="2523312" y="2152469"/>
                      </a:cubicBezTo>
                      <a:lnTo>
                        <a:pt x="2523312" y="2152469"/>
                      </a:lnTo>
                      <a:cubicBezTo>
                        <a:pt x="2527804" y="2167562"/>
                        <a:pt x="2521875" y="2167202"/>
                        <a:pt x="2532295" y="2172054"/>
                      </a:cubicBezTo>
                      <a:lnTo>
                        <a:pt x="2532295" y="2172054"/>
                      </a:lnTo>
                      <a:cubicBezTo>
                        <a:pt x="2544154" y="2176006"/>
                        <a:pt x="2543436" y="2175826"/>
                        <a:pt x="2559606" y="2177264"/>
                      </a:cubicBezTo>
                      <a:lnTo>
                        <a:pt x="2559606" y="2177264"/>
                      </a:lnTo>
                      <a:cubicBezTo>
                        <a:pt x="2574159" y="2179240"/>
                        <a:pt x="2577573" y="2176905"/>
                        <a:pt x="2585119" y="2191638"/>
                      </a:cubicBezTo>
                      <a:lnTo>
                        <a:pt x="2585119" y="2191638"/>
                      </a:lnTo>
                      <a:cubicBezTo>
                        <a:pt x="2593564" y="2205473"/>
                        <a:pt x="2601110" y="2202059"/>
                        <a:pt x="2606500" y="2213198"/>
                      </a:cubicBezTo>
                      <a:lnTo>
                        <a:pt x="2606500" y="2213198"/>
                      </a:lnTo>
                      <a:cubicBezTo>
                        <a:pt x="2608117" y="2217151"/>
                        <a:pt x="2609016" y="2217151"/>
                        <a:pt x="2609195" y="2217151"/>
                      </a:cubicBezTo>
                      <a:lnTo>
                        <a:pt x="2609195" y="2217151"/>
                      </a:lnTo>
                      <a:cubicBezTo>
                        <a:pt x="2609914" y="2217511"/>
                        <a:pt x="2613508" y="2214995"/>
                        <a:pt x="2618538" y="2212120"/>
                      </a:cubicBezTo>
                      <a:lnTo>
                        <a:pt x="2618538" y="2212120"/>
                      </a:lnTo>
                      <a:cubicBezTo>
                        <a:pt x="2620694" y="2210503"/>
                        <a:pt x="2621233" y="2208886"/>
                        <a:pt x="2621413" y="2206551"/>
                      </a:cubicBezTo>
                      <a:lnTo>
                        <a:pt x="2621413" y="2206551"/>
                      </a:lnTo>
                      <a:cubicBezTo>
                        <a:pt x="2621592" y="2201160"/>
                        <a:pt x="2616382" y="2193075"/>
                        <a:pt x="2612609" y="2187685"/>
                      </a:cubicBezTo>
                      <a:lnTo>
                        <a:pt x="2612609" y="2187685"/>
                      </a:lnTo>
                      <a:cubicBezTo>
                        <a:pt x="2609914" y="2183732"/>
                        <a:pt x="2608117" y="2180139"/>
                        <a:pt x="2607938" y="2176365"/>
                      </a:cubicBezTo>
                      <a:lnTo>
                        <a:pt x="2607938" y="2176365"/>
                      </a:lnTo>
                      <a:cubicBezTo>
                        <a:pt x="2607938" y="2172054"/>
                        <a:pt x="2610813" y="2168280"/>
                        <a:pt x="2615843" y="2165585"/>
                      </a:cubicBezTo>
                      <a:lnTo>
                        <a:pt x="2615843" y="2165585"/>
                      </a:lnTo>
                      <a:cubicBezTo>
                        <a:pt x="2622311" y="2161812"/>
                        <a:pt x="2618538" y="2154446"/>
                        <a:pt x="2625545" y="2145282"/>
                      </a:cubicBezTo>
                      <a:lnTo>
                        <a:pt x="2625545" y="2145282"/>
                      </a:lnTo>
                      <a:cubicBezTo>
                        <a:pt x="2626983" y="2142408"/>
                        <a:pt x="2630037" y="2140791"/>
                        <a:pt x="2632912" y="2140791"/>
                      </a:cubicBezTo>
                      <a:lnTo>
                        <a:pt x="2632912" y="2140791"/>
                      </a:lnTo>
                      <a:cubicBezTo>
                        <a:pt x="2641895" y="2141150"/>
                        <a:pt x="2652317" y="2151391"/>
                        <a:pt x="2658605" y="2156422"/>
                      </a:cubicBezTo>
                      <a:lnTo>
                        <a:pt x="2658605" y="2156422"/>
                      </a:lnTo>
                      <a:cubicBezTo>
                        <a:pt x="2664534" y="2162172"/>
                        <a:pt x="2665792" y="2159477"/>
                        <a:pt x="2667588" y="2164507"/>
                      </a:cubicBezTo>
                      <a:lnTo>
                        <a:pt x="2667588" y="2164507"/>
                      </a:lnTo>
                      <a:cubicBezTo>
                        <a:pt x="2667229" y="2166843"/>
                        <a:pt x="2666690" y="2166843"/>
                        <a:pt x="2665971" y="2168640"/>
                      </a:cubicBezTo>
                      <a:lnTo>
                        <a:pt x="2665971" y="2168640"/>
                      </a:lnTo>
                      <a:cubicBezTo>
                        <a:pt x="2664893" y="2171155"/>
                        <a:pt x="2664534" y="2172413"/>
                        <a:pt x="2664534" y="2173311"/>
                      </a:cubicBezTo>
                      <a:lnTo>
                        <a:pt x="2664534" y="2173311"/>
                      </a:lnTo>
                      <a:cubicBezTo>
                        <a:pt x="2664354" y="2174569"/>
                        <a:pt x="2665612" y="2176905"/>
                        <a:pt x="2669924" y="2183732"/>
                      </a:cubicBezTo>
                      <a:lnTo>
                        <a:pt x="2669924" y="2183732"/>
                      </a:lnTo>
                      <a:cubicBezTo>
                        <a:pt x="2675494" y="2194872"/>
                        <a:pt x="2680705" y="2215894"/>
                        <a:pt x="2688430" y="2230087"/>
                      </a:cubicBezTo>
                      <a:lnTo>
                        <a:pt x="2688430" y="2230087"/>
                      </a:lnTo>
                      <a:cubicBezTo>
                        <a:pt x="2696516" y="2244641"/>
                        <a:pt x="2696696" y="2248414"/>
                        <a:pt x="2698133" y="2264225"/>
                      </a:cubicBezTo>
                      <a:lnTo>
                        <a:pt x="2698133" y="2264225"/>
                      </a:lnTo>
                      <a:lnTo>
                        <a:pt x="2698313" y="2265662"/>
                      </a:lnTo>
                      <a:lnTo>
                        <a:pt x="2698133" y="2265842"/>
                      </a:lnTo>
                      <a:cubicBezTo>
                        <a:pt x="2697953" y="2276443"/>
                        <a:pt x="2695078" y="2278060"/>
                        <a:pt x="2695438" y="2280755"/>
                      </a:cubicBezTo>
                      <a:lnTo>
                        <a:pt x="2695438" y="2280755"/>
                      </a:lnTo>
                      <a:cubicBezTo>
                        <a:pt x="2695438" y="2282013"/>
                        <a:pt x="2695797" y="2283989"/>
                        <a:pt x="2696875" y="2287582"/>
                      </a:cubicBezTo>
                      <a:lnTo>
                        <a:pt x="2696875" y="2287582"/>
                      </a:lnTo>
                      <a:cubicBezTo>
                        <a:pt x="2699930" y="2298902"/>
                        <a:pt x="2701547" y="2311479"/>
                        <a:pt x="2701547" y="2320822"/>
                      </a:cubicBezTo>
                      <a:lnTo>
                        <a:pt x="2701547" y="2320822"/>
                      </a:lnTo>
                      <a:cubicBezTo>
                        <a:pt x="2701547" y="2323697"/>
                        <a:pt x="2701367" y="2326392"/>
                        <a:pt x="2701008" y="2328727"/>
                      </a:cubicBezTo>
                      <a:lnTo>
                        <a:pt x="2701008" y="2328727"/>
                      </a:lnTo>
                      <a:cubicBezTo>
                        <a:pt x="2700828" y="2329266"/>
                        <a:pt x="2700828" y="2329805"/>
                        <a:pt x="2700828" y="2330524"/>
                      </a:cubicBezTo>
                      <a:lnTo>
                        <a:pt x="2700828" y="2330524"/>
                      </a:lnTo>
                      <a:cubicBezTo>
                        <a:pt x="2700648" y="2335016"/>
                        <a:pt x="2703882" y="2340226"/>
                        <a:pt x="2707655" y="2349749"/>
                      </a:cubicBezTo>
                      <a:lnTo>
                        <a:pt x="2707655" y="2349749"/>
                      </a:lnTo>
                      <a:cubicBezTo>
                        <a:pt x="2708554" y="2352264"/>
                        <a:pt x="2708913" y="2355498"/>
                        <a:pt x="2708913" y="2359272"/>
                      </a:cubicBezTo>
                      <a:lnTo>
                        <a:pt x="2708913" y="2359272"/>
                      </a:lnTo>
                      <a:cubicBezTo>
                        <a:pt x="2708913" y="2373645"/>
                        <a:pt x="2703703" y="2395745"/>
                        <a:pt x="2702625" y="2402932"/>
                      </a:cubicBezTo>
                      <a:lnTo>
                        <a:pt x="2702625" y="2402932"/>
                      </a:lnTo>
                      <a:cubicBezTo>
                        <a:pt x="2702265" y="2406525"/>
                        <a:pt x="2698852" y="2409041"/>
                        <a:pt x="2696157" y="2408681"/>
                      </a:cubicBezTo>
                      <a:lnTo>
                        <a:pt x="2696157" y="2408681"/>
                      </a:lnTo>
                      <a:cubicBezTo>
                        <a:pt x="2691665" y="2408502"/>
                        <a:pt x="2686813" y="2406166"/>
                        <a:pt x="2682861" y="2406346"/>
                      </a:cubicBezTo>
                      <a:lnTo>
                        <a:pt x="2682861" y="2406346"/>
                      </a:lnTo>
                      <a:cubicBezTo>
                        <a:pt x="2681423" y="2406346"/>
                        <a:pt x="2680166" y="2406705"/>
                        <a:pt x="2679267" y="2407244"/>
                      </a:cubicBezTo>
                      <a:lnTo>
                        <a:pt x="2679267" y="2407244"/>
                      </a:lnTo>
                      <a:cubicBezTo>
                        <a:pt x="2672619" y="2412634"/>
                        <a:pt x="2672260" y="2425211"/>
                        <a:pt x="2671002" y="2437429"/>
                      </a:cubicBezTo>
                      <a:lnTo>
                        <a:pt x="2671002" y="2437429"/>
                      </a:lnTo>
                      <a:cubicBezTo>
                        <a:pt x="2671182" y="2449467"/>
                        <a:pt x="2661839" y="2450904"/>
                        <a:pt x="2656269" y="2452881"/>
                      </a:cubicBezTo>
                      <a:lnTo>
                        <a:pt x="2656269" y="2452881"/>
                      </a:lnTo>
                      <a:cubicBezTo>
                        <a:pt x="2650879" y="2455037"/>
                        <a:pt x="2644950" y="2462044"/>
                        <a:pt x="2644770" y="2469770"/>
                      </a:cubicBezTo>
                      <a:lnTo>
                        <a:pt x="2644770" y="2469770"/>
                      </a:lnTo>
                      <a:lnTo>
                        <a:pt x="2644770" y="2469770"/>
                      </a:lnTo>
                      <a:lnTo>
                        <a:pt x="2644770" y="2470489"/>
                      </a:lnTo>
                      <a:cubicBezTo>
                        <a:pt x="2644770" y="2471028"/>
                        <a:pt x="2644770" y="2471567"/>
                        <a:pt x="2644770" y="2472465"/>
                      </a:cubicBezTo>
                      <a:lnTo>
                        <a:pt x="2644770" y="2472465"/>
                      </a:lnTo>
                      <a:cubicBezTo>
                        <a:pt x="2644770" y="2480910"/>
                        <a:pt x="2644411" y="2488995"/>
                        <a:pt x="2639200" y="2497080"/>
                      </a:cubicBezTo>
                      <a:lnTo>
                        <a:pt x="2639200" y="2497080"/>
                      </a:lnTo>
                      <a:cubicBezTo>
                        <a:pt x="2634709" y="2503548"/>
                        <a:pt x="2635787" y="2526187"/>
                        <a:pt x="2631475" y="2536788"/>
                      </a:cubicBezTo>
                      <a:lnTo>
                        <a:pt x="2631475" y="2536788"/>
                      </a:lnTo>
                      <a:cubicBezTo>
                        <a:pt x="2626803" y="2544873"/>
                        <a:pt x="2629139" y="2555294"/>
                        <a:pt x="2626623" y="2571823"/>
                      </a:cubicBezTo>
                      <a:lnTo>
                        <a:pt x="2626623" y="2571823"/>
                      </a:lnTo>
                      <a:cubicBezTo>
                        <a:pt x="2624827" y="2582065"/>
                        <a:pt x="2623209" y="2585478"/>
                        <a:pt x="2623389" y="2588353"/>
                      </a:cubicBezTo>
                      <a:lnTo>
                        <a:pt x="2623389" y="2588353"/>
                      </a:lnTo>
                      <a:cubicBezTo>
                        <a:pt x="2623389" y="2589970"/>
                        <a:pt x="2623928" y="2591947"/>
                        <a:pt x="2625366" y="2596079"/>
                      </a:cubicBezTo>
                      <a:lnTo>
                        <a:pt x="2625366" y="2596079"/>
                      </a:lnTo>
                      <a:cubicBezTo>
                        <a:pt x="2626803" y="2600571"/>
                        <a:pt x="2627522" y="2600751"/>
                        <a:pt x="2628780" y="2600751"/>
                      </a:cubicBezTo>
                      <a:lnTo>
                        <a:pt x="2628780" y="2600751"/>
                      </a:lnTo>
                      <a:cubicBezTo>
                        <a:pt x="2630397" y="2600751"/>
                        <a:pt x="2634350" y="2599134"/>
                        <a:pt x="2640278" y="2595720"/>
                      </a:cubicBezTo>
                      <a:lnTo>
                        <a:pt x="2640278" y="2595720"/>
                      </a:lnTo>
                      <a:cubicBezTo>
                        <a:pt x="2642973" y="2594282"/>
                        <a:pt x="2644950" y="2593564"/>
                        <a:pt x="2646926" y="2593564"/>
                      </a:cubicBezTo>
                      <a:lnTo>
                        <a:pt x="2646926" y="2593564"/>
                      </a:lnTo>
                      <a:cubicBezTo>
                        <a:pt x="2649801" y="2593564"/>
                        <a:pt x="2651778" y="2596618"/>
                        <a:pt x="2651778" y="2598594"/>
                      </a:cubicBezTo>
                      <a:lnTo>
                        <a:pt x="2651778" y="2598594"/>
                      </a:lnTo>
                      <a:cubicBezTo>
                        <a:pt x="2651778" y="2601469"/>
                        <a:pt x="2650340" y="2604524"/>
                        <a:pt x="2649442" y="2606500"/>
                      </a:cubicBezTo>
                      <a:lnTo>
                        <a:pt x="2649442" y="2606500"/>
                      </a:lnTo>
                      <a:cubicBezTo>
                        <a:pt x="2648184" y="2610992"/>
                        <a:pt x="2648364" y="2623389"/>
                        <a:pt x="2636505" y="2629318"/>
                      </a:cubicBezTo>
                      <a:lnTo>
                        <a:pt x="2636505" y="2629318"/>
                      </a:lnTo>
                      <a:cubicBezTo>
                        <a:pt x="2628959" y="2633092"/>
                        <a:pt x="2609734" y="2672440"/>
                        <a:pt x="2606141" y="2685196"/>
                      </a:cubicBezTo>
                      <a:lnTo>
                        <a:pt x="2606141" y="2685196"/>
                      </a:lnTo>
                      <a:cubicBezTo>
                        <a:pt x="2605602" y="2686634"/>
                        <a:pt x="2605422" y="2688251"/>
                        <a:pt x="2605422" y="2690048"/>
                      </a:cubicBezTo>
                      <a:lnTo>
                        <a:pt x="2605422" y="2690048"/>
                      </a:lnTo>
                      <a:cubicBezTo>
                        <a:pt x="2605422" y="2700648"/>
                        <a:pt x="2614046" y="2712866"/>
                        <a:pt x="2616562" y="2717537"/>
                      </a:cubicBezTo>
                      <a:lnTo>
                        <a:pt x="2616562" y="2717537"/>
                      </a:lnTo>
                      <a:cubicBezTo>
                        <a:pt x="2618179" y="2720053"/>
                        <a:pt x="2619796" y="2723826"/>
                        <a:pt x="2619796" y="2727419"/>
                      </a:cubicBezTo>
                      <a:lnTo>
                        <a:pt x="2619796" y="2727419"/>
                      </a:lnTo>
                      <a:cubicBezTo>
                        <a:pt x="2619796" y="2729935"/>
                        <a:pt x="2617999" y="2733528"/>
                        <a:pt x="2614406" y="2733528"/>
                      </a:cubicBezTo>
                      <a:lnTo>
                        <a:pt x="2614406" y="2733528"/>
                      </a:lnTo>
                      <a:cubicBezTo>
                        <a:pt x="2613867" y="2733528"/>
                        <a:pt x="2613328" y="2733528"/>
                        <a:pt x="2613148" y="2733348"/>
                      </a:cubicBezTo>
                      <a:lnTo>
                        <a:pt x="2613148" y="2733348"/>
                      </a:lnTo>
                      <a:cubicBezTo>
                        <a:pt x="2607758" y="2733888"/>
                        <a:pt x="2609734" y="2733348"/>
                        <a:pt x="2607758" y="2740895"/>
                      </a:cubicBezTo>
                      <a:lnTo>
                        <a:pt x="2607758" y="2740895"/>
                      </a:lnTo>
                      <a:cubicBezTo>
                        <a:pt x="2607578" y="2741254"/>
                        <a:pt x="2607578" y="2741434"/>
                        <a:pt x="2607578" y="2741793"/>
                      </a:cubicBezTo>
                      <a:lnTo>
                        <a:pt x="2607578" y="2741793"/>
                      </a:lnTo>
                      <a:cubicBezTo>
                        <a:pt x="2606500" y="2743051"/>
                        <a:pt x="2610633" y="2742512"/>
                        <a:pt x="2620155" y="2750058"/>
                      </a:cubicBezTo>
                      <a:lnTo>
                        <a:pt x="2620155" y="2750058"/>
                      </a:lnTo>
                      <a:cubicBezTo>
                        <a:pt x="2627522" y="2756347"/>
                        <a:pt x="2638841" y="2760479"/>
                        <a:pt x="2642075" y="2772337"/>
                      </a:cubicBezTo>
                      <a:lnTo>
                        <a:pt x="2642075" y="2772337"/>
                      </a:lnTo>
                      <a:cubicBezTo>
                        <a:pt x="2644590" y="2779345"/>
                        <a:pt x="2646926" y="2786531"/>
                        <a:pt x="2646926" y="2793359"/>
                      </a:cubicBezTo>
                      <a:lnTo>
                        <a:pt x="2646926" y="2793359"/>
                      </a:lnTo>
                      <a:cubicBezTo>
                        <a:pt x="2646926" y="2796952"/>
                        <a:pt x="2646387" y="2800366"/>
                        <a:pt x="2644770" y="2803600"/>
                      </a:cubicBezTo>
                      <a:lnTo>
                        <a:pt x="2644770" y="2803600"/>
                      </a:lnTo>
                      <a:cubicBezTo>
                        <a:pt x="2644231" y="2804678"/>
                        <a:pt x="2644051" y="2805576"/>
                        <a:pt x="2644051" y="2806475"/>
                      </a:cubicBezTo>
                      <a:lnTo>
                        <a:pt x="2644051" y="2806475"/>
                      </a:lnTo>
                      <a:cubicBezTo>
                        <a:pt x="2643692" y="2810068"/>
                        <a:pt x="2649442" y="2814740"/>
                        <a:pt x="2654113" y="2823724"/>
                      </a:cubicBezTo>
                      <a:lnTo>
                        <a:pt x="2654113" y="2823724"/>
                      </a:lnTo>
                      <a:cubicBezTo>
                        <a:pt x="2658246" y="2832348"/>
                        <a:pt x="2658605" y="2852291"/>
                        <a:pt x="2658605" y="2866485"/>
                      </a:cubicBezTo>
                      <a:lnTo>
                        <a:pt x="2658605" y="2866485"/>
                      </a:lnTo>
                      <a:cubicBezTo>
                        <a:pt x="2658605" y="2872055"/>
                        <a:pt x="2658605" y="2876727"/>
                        <a:pt x="2658605" y="2878883"/>
                      </a:cubicBezTo>
                      <a:lnTo>
                        <a:pt x="2658605" y="2878883"/>
                      </a:lnTo>
                      <a:lnTo>
                        <a:pt x="2658785" y="2879242"/>
                      </a:lnTo>
                      <a:lnTo>
                        <a:pt x="2658605" y="2879961"/>
                      </a:lnTo>
                      <a:cubicBezTo>
                        <a:pt x="2658425" y="2880679"/>
                        <a:pt x="2658425" y="2881578"/>
                        <a:pt x="2658425" y="2882656"/>
                      </a:cubicBezTo>
                      <a:lnTo>
                        <a:pt x="2658425" y="2882656"/>
                      </a:lnTo>
                      <a:cubicBezTo>
                        <a:pt x="2658425" y="2889663"/>
                        <a:pt x="2662019" y="2900084"/>
                        <a:pt x="2667768" y="2911583"/>
                      </a:cubicBezTo>
                      <a:lnTo>
                        <a:pt x="2667768" y="2911583"/>
                      </a:lnTo>
                      <a:cubicBezTo>
                        <a:pt x="2671002" y="2918051"/>
                        <a:pt x="2672260" y="2923621"/>
                        <a:pt x="2672260" y="2928831"/>
                      </a:cubicBezTo>
                      <a:lnTo>
                        <a:pt x="2672260" y="2928831"/>
                      </a:lnTo>
                      <a:cubicBezTo>
                        <a:pt x="2672260" y="2934761"/>
                        <a:pt x="2670823" y="2940151"/>
                        <a:pt x="2669385" y="2946439"/>
                      </a:cubicBezTo>
                      <a:lnTo>
                        <a:pt x="2669385" y="2946439"/>
                      </a:lnTo>
                      <a:cubicBezTo>
                        <a:pt x="2669206" y="2947338"/>
                        <a:pt x="2669026" y="2948595"/>
                        <a:pt x="2669026" y="2950033"/>
                      </a:cubicBezTo>
                      <a:lnTo>
                        <a:pt x="2669026" y="2950033"/>
                      </a:lnTo>
                      <a:cubicBezTo>
                        <a:pt x="2669026" y="2963328"/>
                        <a:pt x="2679088" y="2987944"/>
                        <a:pt x="2682681" y="3004833"/>
                      </a:cubicBezTo>
                      <a:lnTo>
                        <a:pt x="2682681" y="3004833"/>
                      </a:lnTo>
                      <a:cubicBezTo>
                        <a:pt x="2684298" y="3010942"/>
                        <a:pt x="2685017" y="3016871"/>
                        <a:pt x="2685017" y="3022441"/>
                      </a:cubicBezTo>
                      <a:lnTo>
                        <a:pt x="2685017" y="3022441"/>
                      </a:lnTo>
                      <a:cubicBezTo>
                        <a:pt x="2685017" y="3035736"/>
                        <a:pt x="2681244" y="3047056"/>
                        <a:pt x="2677291" y="3055860"/>
                      </a:cubicBezTo>
                      <a:lnTo>
                        <a:pt x="2677291" y="3055860"/>
                      </a:lnTo>
                      <a:cubicBezTo>
                        <a:pt x="2676752" y="3056758"/>
                        <a:pt x="2676393" y="3058375"/>
                        <a:pt x="2676393" y="3060351"/>
                      </a:cubicBezTo>
                      <a:lnTo>
                        <a:pt x="2676393" y="3060351"/>
                      </a:lnTo>
                      <a:cubicBezTo>
                        <a:pt x="2676213" y="3071671"/>
                        <a:pt x="2687532" y="3092872"/>
                        <a:pt x="2693102" y="3103832"/>
                      </a:cubicBezTo>
                      <a:lnTo>
                        <a:pt x="2693102" y="3103832"/>
                      </a:lnTo>
                      <a:cubicBezTo>
                        <a:pt x="2701187" y="3116409"/>
                        <a:pt x="2705679" y="3133478"/>
                        <a:pt x="2713764" y="3137790"/>
                      </a:cubicBezTo>
                      <a:lnTo>
                        <a:pt x="2713764" y="3137790"/>
                      </a:lnTo>
                      <a:cubicBezTo>
                        <a:pt x="2722389" y="3144977"/>
                        <a:pt x="2732809" y="3162225"/>
                        <a:pt x="2743231" y="3175162"/>
                      </a:cubicBezTo>
                      <a:lnTo>
                        <a:pt x="2743231" y="3175162"/>
                      </a:lnTo>
                      <a:cubicBezTo>
                        <a:pt x="2755807" y="3189176"/>
                        <a:pt x="2770181" y="3226368"/>
                        <a:pt x="2775571" y="3235531"/>
                      </a:cubicBezTo>
                      <a:lnTo>
                        <a:pt x="2775571" y="3235531"/>
                      </a:lnTo>
                      <a:cubicBezTo>
                        <a:pt x="2777727" y="3240742"/>
                        <a:pt x="2778805" y="3247390"/>
                        <a:pt x="2778805" y="3254756"/>
                      </a:cubicBezTo>
                      <a:lnTo>
                        <a:pt x="2778805" y="3254756"/>
                      </a:lnTo>
                      <a:cubicBezTo>
                        <a:pt x="2778805" y="3261943"/>
                        <a:pt x="2777907" y="3269669"/>
                        <a:pt x="2775930" y="3277036"/>
                      </a:cubicBezTo>
                      <a:lnTo>
                        <a:pt x="2775930" y="3277036"/>
                      </a:lnTo>
                      <a:cubicBezTo>
                        <a:pt x="2771798" y="3293565"/>
                        <a:pt x="2734426" y="3408376"/>
                        <a:pt x="2728857" y="3418617"/>
                      </a:cubicBezTo>
                      <a:lnTo>
                        <a:pt x="2728857" y="3418617"/>
                      </a:lnTo>
                      <a:cubicBezTo>
                        <a:pt x="2723826" y="3428679"/>
                        <a:pt x="2722209" y="3436764"/>
                        <a:pt x="2711428" y="3439818"/>
                      </a:cubicBezTo>
                      <a:lnTo>
                        <a:pt x="2711428" y="3439818"/>
                      </a:lnTo>
                      <a:cubicBezTo>
                        <a:pt x="2707296" y="3441256"/>
                        <a:pt x="2707655" y="3441615"/>
                        <a:pt x="2707476" y="3442334"/>
                      </a:cubicBezTo>
                      <a:lnTo>
                        <a:pt x="2707476" y="3442334"/>
                      </a:lnTo>
                      <a:cubicBezTo>
                        <a:pt x="2707296" y="3443592"/>
                        <a:pt x="2708913" y="3446825"/>
                        <a:pt x="2710530" y="3451317"/>
                      </a:cubicBezTo>
                      <a:lnTo>
                        <a:pt x="2710530" y="3451317"/>
                      </a:lnTo>
                      <a:cubicBezTo>
                        <a:pt x="2711069" y="3453114"/>
                        <a:pt x="2711428" y="3454731"/>
                        <a:pt x="2711428" y="3456348"/>
                      </a:cubicBezTo>
                      <a:lnTo>
                        <a:pt x="2711428" y="3456348"/>
                      </a:lnTo>
                      <a:cubicBezTo>
                        <a:pt x="2711249" y="3463176"/>
                        <a:pt x="2706577" y="3467308"/>
                        <a:pt x="2698492" y="3480065"/>
                      </a:cubicBezTo>
                      <a:lnTo>
                        <a:pt x="2698492" y="3480065"/>
                      </a:lnTo>
                      <a:cubicBezTo>
                        <a:pt x="2688430" y="3493720"/>
                        <a:pt x="2688969" y="3521030"/>
                        <a:pt x="2679627" y="3531091"/>
                      </a:cubicBezTo>
                      <a:lnTo>
                        <a:pt x="2679627" y="3531091"/>
                      </a:lnTo>
                      <a:cubicBezTo>
                        <a:pt x="2671901" y="3536302"/>
                        <a:pt x="2664714" y="3564331"/>
                        <a:pt x="2658246" y="3579244"/>
                      </a:cubicBezTo>
                      <a:lnTo>
                        <a:pt x="2658246" y="3579244"/>
                      </a:lnTo>
                      <a:cubicBezTo>
                        <a:pt x="2651418" y="3594336"/>
                        <a:pt x="2628061" y="3628654"/>
                        <a:pt x="2618538" y="3638355"/>
                      </a:cubicBezTo>
                      <a:lnTo>
                        <a:pt x="2618538" y="3638355"/>
                      </a:lnTo>
                      <a:cubicBezTo>
                        <a:pt x="2609734" y="3648597"/>
                        <a:pt x="2605961" y="3661174"/>
                        <a:pt x="2604883" y="3674111"/>
                      </a:cubicBezTo>
                      <a:lnTo>
                        <a:pt x="2604883" y="3674111"/>
                      </a:lnTo>
                      <a:lnTo>
                        <a:pt x="2604883" y="3674111"/>
                      </a:lnTo>
                      <a:cubicBezTo>
                        <a:pt x="2604883" y="3675189"/>
                        <a:pt x="2604703" y="3676446"/>
                        <a:pt x="2604524" y="3677524"/>
                      </a:cubicBezTo>
                      <a:lnTo>
                        <a:pt x="2604524" y="3677524"/>
                      </a:lnTo>
                      <a:lnTo>
                        <a:pt x="2604524" y="3677884"/>
                      </a:lnTo>
                      <a:lnTo>
                        <a:pt x="2604524" y="3677884"/>
                      </a:lnTo>
                      <a:cubicBezTo>
                        <a:pt x="2602368" y="3691000"/>
                        <a:pt x="2590510" y="3701241"/>
                        <a:pt x="2585119" y="3704115"/>
                      </a:cubicBezTo>
                      <a:lnTo>
                        <a:pt x="2585119" y="3704115"/>
                      </a:lnTo>
                      <a:cubicBezTo>
                        <a:pt x="2585299" y="3704295"/>
                        <a:pt x="2585119" y="3704115"/>
                        <a:pt x="2584940" y="3704654"/>
                      </a:cubicBezTo>
                      <a:lnTo>
                        <a:pt x="2584940" y="3704654"/>
                      </a:lnTo>
                      <a:cubicBezTo>
                        <a:pt x="2584580" y="3705193"/>
                        <a:pt x="2584041" y="3706092"/>
                        <a:pt x="2583323" y="3707350"/>
                      </a:cubicBezTo>
                      <a:lnTo>
                        <a:pt x="2583323" y="3707350"/>
                      </a:lnTo>
                      <a:cubicBezTo>
                        <a:pt x="2582065" y="3709685"/>
                        <a:pt x="2580627" y="3712920"/>
                        <a:pt x="2579010" y="3716873"/>
                      </a:cubicBezTo>
                      <a:lnTo>
                        <a:pt x="2579010" y="3716873"/>
                      </a:lnTo>
                      <a:cubicBezTo>
                        <a:pt x="2575596" y="3724778"/>
                        <a:pt x="2571644" y="3735199"/>
                        <a:pt x="2567512" y="3745799"/>
                      </a:cubicBezTo>
                      <a:lnTo>
                        <a:pt x="2567512" y="3745799"/>
                      </a:lnTo>
                      <a:cubicBezTo>
                        <a:pt x="2559426" y="3767180"/>
                        <a:pt x="2551161" y="3789819"/>
                        <a:pt x="2548466" y="3796107"/>
                      </a:cubicBezTo>
                      <a:lnTo>
                        <a:pt x="2548466" y="3796107"/>
                      </a:lnTo>
                      <a:cubicBezTo>
                        <a:pt x="2541639" y="3808505"/>
                        <a:pt x="2523312" y="3830964"/>
                        <a:pt x="2514328" y="3842643"/>
                      </a:cubicBezTo>
                      <a:lnTo>
                        <a:pt x="2514328" y="3842643"/>
                      </a:lnTo>
                      <a:cubicBezTo>
                        <a:pt x="2506243" y="3856118"/>
                        <a:pt x="2495463" y="3879296"/>
                        <a:pt x="2489354" y="3883608"/>
                      </a:cubicBezTo>
                      <a:lnTo>
                        <a:pt x="2489354" y="3883608"/>
                      </a:lnTo>
                      <a:cubicBezTo>
                        <a:pt x="2487557" y="3883608"/>
                        <a:pt x="2460966" y="3915230"/>
                        <a:pt x="2456295" y="3924034"/>
                      </a:cubicBezTo>
                      <a:lnTo>
                        <a:pt x="2456295" y="3924034"/>
                      </a:lnTo>
                      <a:cubicBezTo>
                        <a:pt x="2450006" y="3931400"/>
                        <a:pt x="2441022" y="3952242"/>
                        <a:pt x="2424672" y="3955477"/>
                      </a:cubicBezTo>
                      <a:lnTo>
                        <a:pt x="2424672" y="3955477"/>
                      </a:lnTo>
                      <a:cubicBezTo>
                        <a:pt x="2414970" y="3956016"/>
                        <a:pt x="2399877" y="4008300"/>
                        <a:pt x="2396284" y="4019440"/>
                      </a:cubicBezTo>
                      <a:lnTo>
                        <a:pt x="2396284" y="4019440"/>
                      </a:lnTo>
                      <a:cubicBezTo>
                        <a:pt x="2390894" y="4029142"/>
                        <a:pt x="2373825" y="4050344"/>
                        <a:pt x="2374005" y="4049984"/>
                      </a:cubicBezTo>
                      <a:lnTo>
                        <a:pt x="2374005" y="4049984"/>
                      </a:lnTo>
                      <a:cubicBezTo>
                        <a:pt x="2374005" y="4049984"/>
                        <a:pt x="2351725" y="4092566"/>
                        <a:pt x="2346515" y="4101729"/>
                      </a:cubicBezTo>
                      <a:lnTo>
                        <a:pt x="2346515" y="4101729"/>
                      </a:lnTo>
                      <a:cubicBezTo>
                        <a:pt x="2345797" y="4103346"/>
                        <a:pt x="2345437" y="4104604"/>
                        <a:pt x="2345437" y="4105323"/>
                      </a:cubicBezTo>
                      <a:lnTo>
                        <a:pt x="2345437" y="4105323"/>
                      </a:lnTo>
                      <a:cubicBezTo>
                        <a:pt x="2345437" y="4107479"/>
                        <a:pt x="2348851" y="4108377"/>
                        <a:pt x="2350288" y="4108557"/>
                      </a:cubicBezTo>
                      <a:lnTo>
                        <a:pt x="2350288" y="4108557"/>
                      </a:lnTo>
                      <a:cubicBezTo>
                        <a:pt x="2351546" y="4107838"/>
                        <a:pt x="2354420" y="4106940"/>
                        <a:pt x="2358373" y="4106940"/>
                      </a:cubicBezTo>
                      <a:lnTo>
                        <a:pt x="2358373" y="4106940"/>
                      </a:lnTo>
                      <a:cubicBezTo>
                        <a:pt x="2359811" y="4106940"/>
                        <a:pt x="2361428" y="4107120"/>
                        <a:pt x="2363045" y="4107299"/>
                      </a:cubicBezTo>
                      <a:lnTo>
                        <a:pt x="2363045" y="4107299"/>
                      </a:lnTo>
                      <a:cubicBezTo>
                        <a:pt x="2365920" y="4107659"/>
                        <a:pt x="2368795" y="4109276"/>
                        <a:pt x="2368974" y="4112330"/>
                      </a:cubicBezTo>
                      <a:lnTo>
                        <a:pt x="2368974" y="4112330"/>
                      </a:lnTo>
                      <a:cubicBezTo>
                        <a:pt x="2368435" y="4117002"/>
                        <a:pt x="2364123" y="4119158"/>
                        <a:pt x="2360709" y="4121673"/>
                      </a:cubicBezTo>
                      <a:lnTo>
                        <a:pt x="2360709" y="4121673"/>
                      </a:lnTo>
                      <a:cubicBezTo>
                        <a:pt x="2357475" y="4122392"/>
                        <a:pt x="2358912" y="4123829"/>
                        <a:pt x="2357295" y="4129219"/>
                      </a:cubicBezTo>
                      <a:lnTo>
                        <a:pt x="2357295" y="4129219"/>
                      </a:lnTo>
                      <a:cubicBezTo>
                        <a:pt x="2356397" y="4136586"/>
                        <a:pt x="2348132" y="4142515"/>
                        <a:pt x="2340586" y="4147905"/>
                      </a:cubicBezTo>
                      <a:lnTo>
                        <a:pt x="2340586" y="4147905"/>
                      </a:lnTo>
                      <a:cubicBezTo>
                        <a:pt x="2332500" y="4153295"/>
                        <a:pt x="2321900" y="4182582"/>
                        <a:pt x="2311838" y="4191745"/>
                      </a:cubicBezTo>
                      <a:lnTo>
                        <a:pt x="2311838" y="4191745"/>
                      </a:lnTo>
                      <a:cubicBezTo>
                        <a:pt x="2309323" y="4193901"/>
                        <a:pt x="2309143" y="4194979"/>
                        <a:pt x="2308963" y="4196057"/>
                      </a:cubicBezTo>
                      <a:lnTo>
                        <a:pt x="2308963" y="4196057"/>
                      </a:lnTo>
                      <a:cubicBezTo>
                        <a:pt x="2308424" y="4198393"/>
                        <a:pt x="2314174" y="4202885"/>
                        <a:pt x="2316689" y="4210431"/>
                      </a:cubicBezTo>
                      <a:lnTo>
                        <a:pt x="2316689" y="4210431"/>
                      </a:lnTo>
                      <a:cubicBezTo>
                        <a:pt x="2316869" y="4211509"/>
                        <a:pt x="2317049" y="4212767"/>
                        <a:pt x="2317049" y="4213845"/>
                      </a:cubicBezTo>
                      <a:lnTo>
                        <a:pt x="2317049" y="4213845"/>
                      </a:lnTo>
                      <a:cubicBezTo>
                        <a:pt x="2316510" y="4223907"/>
                        <a:pt x="2305191" y="4226961"/>
                        <a:pt x="2293691" y="4228219"/>
                      </a:cubicBezTo>
                      <a:lnTo>
                        <a:pt x="2293691" y="4228219"/>
                      </a:lnTo>
                      <a:cubicBezTo>
                        <a:pt x="2281833" y="4230375"/>
                        <a:pt x="2286145" y="4235226"/>
                        <a:pt x="2269436" y="4243850"/>
                      </a:cubicBezTo>
                      <a:lnTo>
                        <a:pt x="2269436" y="4243850"/>
                      </a:lnTo>
                      <a:cubicBezTo>
                        <a:pt x="2259195" y="4250139"/>
                        <a:pt x="2259734" y="4251756"/>
                        <a:pt x="2259554" y="4254810"/>
                      </a:cubicBezTo>
                      <a:lnTo>
                        <a:pt x="2259554" y="4254810"/>
                      </a:lnTo>
                      <a:cubicBezTo>
                        <a:pt x="2259554" y="4255169"/>
                        <a:pt x="2259554" y="4255708"/>
                        <a:pt x="2259554" y="4256607"/>
                      </a:cubicBezTo>
                      <a:lnTo>
                        <a:pt x="2259554" y="4256607"/>
                      </a:lnTo>
                      <a:cubicBezTo>
                        <a:pt x="2259554" y="4258224"/>
                        <a:pt x="2259374" y="4260200"/>
                        <a:pt x="2258835" y="4261997"/>
                      </a:cubicBezTo>
                      <a:lnTo>
                        <a:pt x="2258835" y="4261997"/>
                      </a:lnTo>
                      <a:cubicBezTo>
                        <a:pt x="2257398" y="4269364"/>
                        <a:pt x="2251828" y="4276910"/>
                        <a:pt x="2244281" y="4277089"/>
                      </a:cubicBezTo>
                      <a:lnTo>
                        <a:pt x="2244281" y="4277089"/>
                      </a:lnTo>
                      <a:cubicBezTo>
                        <a:pt x="2242665" y="4277089"/>
                        <a:pt x="2240868" y="4276730"/>
                        <a:pt x="2238712" y="4275293"/>
                      </a:cubicBezTo>
                      <a:lnTo>
                        <a:pt x="2238712" y="4275293"/>
                      </a:lnTo>
                      <a:cubicBezTo>
                        <a:pt x="2237095" y="4273676"/>
                        <a:pt x="2236197" y="4271520"/>
                        <a:pt x="2236197" y="4269543"/>
                      </a:cubicBezTo>
                      <a:lnTo>
                        <a:pt x="2236197" y="4269543"/>
                      </a:lnTo>
                      <a:cubicBezTo>
                        <a:pt x="2236556" y="4263075"/>
                        <a:pt x="2242126" y="4258224"/>
                        <a:pt x="2244820" y="4252475"/>
                      </a:cubicBezTo>
                      <a:lnTo>
                        <a:pt x="2244820" y="4252475"/>
                      </a:lnTo>
                      <a:cubicBezTo>
                        <a:pt x="2245359" y="4251217"/>
                        <a:pt x="2245539" y="4250139"/>
                        <a:pt x="2245539" y="4249420"/>
                      </a:cubicBezTo>
                      <a:lnTo>
                        <a:pt x="2245539" y="4249420"/>
                      </a:lnTo>
                      <a:cubicBezTo>
                        <a:pt x="2245539" y="4246006"/>
                        <a:pt x="2240868" y="4242772"/>
                        <a:pt x="2235119" y="4242772"/>
                      </a:cubicBezTo>
                      <a:lnTo>
                        <a:pt x="2235119" y="4242772"/>
                      </a:lnTo>
                      <a:cubicBezTo>
                        <a:pt x="2231525" y="4243131"/>
                        <a:pt x="2232423" y="4243131"/>
                        <a:pt x="2231705" y="4246006"/>
                      </a:cubicBezTo>
                      <a:lnTo>
                        <a:pt x="2231705" y="4246006"/>
                      </a:lnTo>
                      <a:cubicBezTo>
                        <a:pt x="2231345" y="4248701"/>
                        <a:pt x="2231884" y="4253193"/>
                        <a:pt x="2229189" y="4257864"/>
                      </a:cubicBezTo>
                      <a:lnTo>
                        <a:pt x="2229189" y="4257864"/>
                      </a:lnTo>
                      <a:cubicBezTo>
                        <a:pt x="2222361" y="4265770"/>
                        <a:pt x="2207988" y="4265590"/>
                        <a:pt x="2201520" y="4272598"/>
                      </a:cubicBezTo>
                      <a:lnTo>
                        <a:pt x="2201520" y="4272598"/>
                      </a:lnTo>
                      <a:cubicBezTo>
                        <a:pt x="2199723" y="4274574"/>
                        <a:pt x="2199184" y="4276011"/>
                        <a:pt x="2199364" y="4276191"/>
                      </a:cubicBezTo>
                      <a:lnTo>
                        <a:pt x="2199364" y="4276191"/>
                      </a:lnTo>
                      <a:cubicBezTo>
                        <a:pt x="2199364" y="4276191"/>
                        <a:pt x="2199364" y="4276191"/>
                        <a:pt x="2200981" y="4276371"/>
                      </a:cubicBezTo>
                      <a:lnTo>
                        <a:pt x="2200981" y="4276371"/>
                      </a:lnTo>
                      <a:cubicBezTo>
                        <a:pt x="2203316" y="4276371"/>
                        <a:pt x="2207449" y="4275113"/>
                        <a:pt x="2211582" y="4272598"/>
                      </a:cubicBezTo>
                      <a:lnTo>
                        <a:pt x="2211582" y="4272598"/>
                      </a:lnTo>
                      <a:cubicBezTo>
                        <a:pt x="2214456" y="4270981"/>
                        <a:pt x="2216972" y="4270082"/>
                        <a:pt x="2219487" y="4270082"/>
                      </a:cubicBezTo>
                      <a:lnTo>
                        <a:pt x="2219487" y="4270082"/>
                      </a:lnTo>
                      <a:cubicBezTo>
                        <a:pt x="2229010" y="4270621"/>
                        <a:pt x="2231166" y="4280862"/>
                        <a:pt x="2231345" y="4288948"/>
                      </a:cubicBezTo>
                      <a:lnTo>
                        <a:pt x="2231345" y="4288948"/>
                      </a:lnTo>
                      <a:cubicBezTo>
                        <a:pt x="2231345" y="4289666"/>
                        <a:pt x="2231525" y="4290565"/>
                        <a:pt x="2231525" y="4291463"/>
                      </a:cubicBezTo>
                      <a:lnTo>
                        <a:pt x="2231525" y="4291463"/>
                      </a:lnTo>
                      <a:cubicBezTo>
                        <a:pt x="2231345" y="4300806"/>
                        <a:pt x="2223439" y="4301525"/>
                        <a:pt x="2218768" y="4305657"/>
                      </a:cubicBezTo>
                      <a:lnTo>
                        <a:pt x="2218768" y="4305657"/>
                      </a:lnTo>
                      <a:cubicBezTo>
                        <a:pt x="2216612" y="4307813"/>
                        <a:pt x="2216073" y="4309251"/>
                        <a:pt x="2216073" y="4310508"/>
                      </a:cubicBezTo>
                      <a:lnTo>
                        <a:pt x="2216073" y="4310508"/>
                      </a:lnTo>
                      <a:cubicBezTo>
                        <a:pt x="2216073" y="4311766"/>
                        <a:pt x="2216972" y="4313383"/>
                        <a:pt x="2218948" y="4315360"/>
                      </a:cubicBezTo>
                      <a:lnTo>
                        <a:pt x="2218948" y="4315360"/>
                      </a:lnTo>
                      <a:cubicBezTo>
                        <a:pt x="2221284" y="4317695"/>
                        <a:pt x="2222900" y="4319851"/>
                        <a:pt x="2222900" y="4322726"/>
                      </a:cubicBezTo>
                      <a:lnTo>
                        <a:pt x="2222900" y="4322726"/>
                      </a:lnTo>
                      <a:cubicBezTo>
                        <a:pt x="2222721" y="4326679"/>
                        <a:pt x="2219846" y="4329194"/>
                        <a:pt x="2216073" y="4332428"/>
                      </a:cubicBezTo>
                      <a:lnTo>
                        <a:pt x="2216073" y="4332428"/>
                      </a:lnTo>
                      <a:cubicBezTo>
                        <a:pt x="2214277" y="4333686"/>
                        <a:pt x="2212480" y="4334584"/>
                        <a:pt x="2210683" y="4334584"/>
                      </a:cubicBezTo>
                      <a:lnTo>
                        <a:pt x="2210683" y="4334584"/>
                      </a:lnTo>
                      <a:cubicBezTo>
                        <a:pt x="2204035" y="4333866"/>
                        <a:pt x="2201699" y="4327577"/>
                        <a:pt x="2196489" y="4326319"/>
                      </a:cubicBezTo>
                      <a:lnTo>
                        <a:pt x="2196489" y="4326319"/>
                      </a:lnTo>
                      <a:cubicBezTo>
                        <a:pt x="2196130" y="4326140"/>
                        <a:pt x="2195950" y="4326140"/>
                        <a:pt x="2195770" y="4326140"/>
                      </a:cubicBezTo>
                      <a:lnTo>
                        <a:pt x="2195770" y="4326140"/>
                      </a:lnTo>
                      <a:cubicBezTo>
                        <a:pt x="2195770" y="4326499"/>
                        <a:pt x="2195591" y="4327397"/>
                        <a:pt x="2195591" y="4328296"/>
                      </a:cubicBezTo>
                      <a:lnTo>
                        <a:pt x="2195591" y="4328296"/>
                      </a:lnTo>
                      <a:cubicBezTo>
                        <a:pt x="2195591" y="4329014"/>
                        <a:pt x="2195591" y="4330092"/>
                        <a:pt x="2195591" y="4331350"/>
                      </a:cubicBezTo>
                      <a:lnTo>
                        <a:pt x="2195591" y="4331350"/>
                      </a:lnTo>
                      <a:cubicBezTo>
                        <a:pt x="2195591" y="4334944"/>
                        <a:pt x="2195411" y="4339795"/>
                        <a:pt x="2192896" y="4345365"/>
                      </a:cubicBezTo>
                      <a:lnTo>
                        <a:pt x="2192896" y="4345365"/>
                      </a:lnTo>
                      <a:cubicBezTo>
                        <a:pt x="2191279" y="4348419"/>
                        <a:pt x="2190919" y="4350395"/>
                        <a:pt x="2190919" y="4352192"/>
                      </a:cubicBezTo>
                      <a:lnTo>
                        <a:pt x="2190919" y="4352192"/>
                      </a:lnTo>
                      <a:cubicBezTo>
                        <a:pt x="2190919" y="4354528"/>
                        <a:pt x="2191638" y="4356864"/>
                        <a:pt x="2191638" y="4360278"/>
                      </a:cubicBezTo>
                      <a:lnTo>
                        <a:pt x="2191638" y="4360278"/>
                      </a:lnTo>
                      <a:cubicBezTo>
                        <a:pt x="2191638" y="4363871"/>
                        <a:pt x="2190380" y="4368183"/>
                        <a:pt x="2186068" y="4373753"/>
                      </a:cubicBezTo>
                      <a:lnTo>
                        <a:pt x="2186068" y="4373753"/>
                      </a:lnTo>
                      <a:cubicBezTo>
                        <a:pt x="2173671" y="4387588"/>
                        <a:pt x="2171874" y="4382557"/>
                        <a:pt x="2164867" y="4391181"/>
                      </a:cubicBezTo>
                      <a:lnTo>
                        <a:pt x="2164867" y="4391181"/>
                      </a:lnTo>
                      <a:cubicBezTo>
                        <a:pt x="2158039" y="4398008"/>
                        <a:pt x="2157859" y="4401602"/>
                        <a:pt x="2157680" y="4406274"/>
                      </a:cubicBezTo>
                      <a:lnTo>
                        <a:pt x="2157680" y="4406274"/>
                      </a:lnTo>
                      <a:cubicBezTo>
                        <a:pt x="2157680" y="4407711"/>
                        <a:pt x="2157859" y="4409148"/>
                        <a:pt x="2157680" y="4410406"/>
                      </a:cubicBezTo>
                      <a:lnTo>
                        <a:pt x="2157680" y="4410406"/>
                      </a:lnTo>
                      <a:cubicBezTo>
                        <a:pt x="2157859" y="4412023"/>
                        <a:pt x="2158219" y="4413460"/>
                        <a:pt x="2158219" y="4415077"/>
                      </a:cubicBezTo>
                      <a:lnTo>
                        <a:pt x="2158219" y="4415077"/>
                      </a:lnTo>
                      <a:cubicBezTo>
                        <a:pt x="2158398" y="4421186"/>
                        <a:pt x="2154266" y="4424959"/>
                        <a:pt x="2145822" y="4429092"/>
                      </a:cubicBezTo>
                      <a:lnTo>
                        <a:pt x="2145822" y="4429092"/>
                      </a:lnTo>
                      <a:cubicBezTo>
                        <a:pt x="2138275" y="4432326"/>
                        <a:pt x="2142408" y="4435380"/>
                        <a:pt x="2137916" y="4445262"/>
                      </a:cubicBezTo>
                      <a:lnTo>
                        <a:pt x="2137916" y="4445262"/>
                      </a:lnTo>
                      <a:cubicBezTo>
                        <a:pt x="2136299" y="4448497"/>
                        <a:pt x="2135760" y="4450114"/>
                        <a:pt x="2135760" y="4451012"/>
                      </a:cubicBezTo>
                      <a:lnTo>
                        <a:pt x="2135760" y="4451012"/>
                      </a:lnTo>
                      <a:cubicBezTo>
                        <a:pt x="2135580" y="4451910"/>
                        <a:pt x="2136658" y="4453348"/>
                        <a:pt x="2139174" y="4457480"/>
                      </a:cubicBezTo>
                      <a:lnTo>
                        <a:pt x="2139174" y="4457480"/>
                      </a:lnTo>
                      <a:cubicBezTo>
                        <a:pt x="2139174" y="4457480"/>
                        <a:pt x="2139353" y="4457659"/>
                        <a:pt x="2139353" y="4457659"/>
                      </a:cubicBezTo>
                      <a:lnTo>
                        <a:pt x="2139353" y="4457659"/>
                      </a:lnTo>
                      <a:cubicBezTo>
                        <a:pt x="2139533" y="4457121"/>
                        <a:pt x="2139892" y="4456582"/>
                        <a:pt x="2140252" y="4455863"/>
                      </a:cubicBezTo>
                      <a:lnTo>
                        <a:pt x="2140252" y="4455863"/>
                      </a:lnTo>
                      <a:cubicBezTo>
                        <a:pt x="2141150" y="4453527"/>
                        <a:pt x="2142408" y="4450114"/>
                        <a:pt x="2143845" y="4447059"/>
                      </a:cubicBezTo>
                      <a:lnTo>
                        <a:pt x="2143845" y="4447059"/>
                      </a:lnTo>
                      <a:cubicBezTo>
                        <a:pt x="2146181" y="4442208"/>
                        <a:pt x="2149056" y="4439333"/>
                        <a:pt x="2152649" y="4439153"/>
                      </a:cubicBezTo>
                      <a:lnTo>
                        <a:pt x="2152649" y="4439153"/>
                      </a:lnTo>
                      <a:cubicBezTo>
                        <a:pt x="2155883" y="4439153"/>
                        <a:pt x="2157859" y="4442387"/>
                        <a:pt x="2157859" y="4445981"/>
                      </a:cubicBezTo>
                      <a:lnTo>
                        <a:pt x="2157859" y="4445981"/>
                      </a:lnTo>
                      <a:cubicBezTo>
                        <a:pt x="2156602" y="4452449"/>
                        <a:pt x="2155524" y="4468081"/>
                        <a:pt x="2152290" y="4474908"/>
                      </a:cubicBezTo>
                      <a:lnTo>
                        <a:pt x="2152290" y="4474908"/>
                      </a:lnTo>
                      <a:cubicBezTo>
                        <a:pt x="2151391" y="4476166"/>
                        <a:pt x="2149954" y="4477424"/>
                        <a:pt x="2148157" y="4477244"/>
                      </a:cubicBezTo>
                      <a:lnTo>
                        <a:pt x="2148157" y="4477244"/>
                      </a:lnTo>
                      <a:cubicBezTo>
                        <a:pt x="2143486" y="4476705"/>
                        <a:pt x="2141689" y="4472932"/>
                        <a:pt x="2136119" y="4470416"/>
                      </a:cubicBezTo>
                      <a:lnTo>
                        <a:pt x="2136119" y="4470416"/>
                      </a:lnTo>
                      <a:cubicBezTo>
                        <a:pt x="2133783" y="4469518"/>
                        <a:pt x="2131448" y="4468979"/>
                        <a:pt x="2129831" y="4468979"/>
                      </a:cubicBezTo>
                      <a:lnTo>
                        <a:pt x="2129831" y="4468979"/>
                      </a:lnTo>
                      <a:cubicBezTo>
                        <a:pt x="2126956" y="4469159"/>
                        <a:pt x="2125878" y="4469698"/>
                        <a:pt x="2125159" y="4472752"/>
                      </a:cubicBezTo>
                      <a:lnTo>
                        <a:pt x="2125159" y="4472752"/>
                      </a:lnTo>
                      <a:cubicBezTo>
                        <a:pt x="2122285" y="4480837"/>
                        <a:pt x="2113660" y="4485868"/>
                        <a:pt x="2112941" y="4490001"/>
                      </a:cubicBezTo>
                      <a:lnTo>
                        <a:pt x="2112941" y="4490001"/>
                      </a:lnTo>
                      <a:lnTo>
                        <a:pt x="2112941" y="4490001"/>
                      </a:lnTo>
                      <a:close/>
                      <a:moveTo>
                        <a:pt x="2147618" y="4473830"/>
                      </a:moveTo>
                      <a:cubicBezTo>
                        <a:pt x="2147618" y="4473830"/>
                        <a:pt x="2147618" y="4473471"/>
                        <a:pt x="2147439" y="4473830"/>
                      </a:cubicBezTo>
                      <a:lnTo>
                        <a:pt x="2147439" y="4473830"/>
                      </a:lnTo>
                      <a:cubicBezTo>
                        <a:pt x="2147618" y="4473830"/>
                        <a:pt x="2147618" y="4473830"/>
                        <a:pt x="2147618" y="4473830"/>
                      </a:cubicBezTo>
                      <a:lnTo>
                        <a:pt x="2147618" y="4473830"/>
                      </a:lnTo>
                      <a:close/>
                      <a:moveTo>
                        <a:pt x="2356756" y="4130297"/>
                      </a:moveTo>
                      <a:cubicBezTo>
                        <a:pt x="2356756" y="4130477"/>
                        <a:pt x="2356756" y="4130657"/>
                        <a:pt x="2356756" y="4130657"/>
                      </a:cubicBezTo>
                      <a:lnTo>
                        <a:pt x="2356756" y="4130657"/>
                      </a:lnTo>
                      <a:cubicBezTo>
                        <a:pt x="2356756" y="4130657"/>
                        <a:pt x="2356756" y="4130477"/>
                        <a:pt x="2356756" y="4130297"/>
                      </a:cubicBezTo>
                      <a:lnTo>
                        <a:pt x="2356756" y="4130297"/>
                      </a:lnTo>
                      <a:lnTo>
                        <a:pt x="2356756" y="4130297"/>
                      </a:lnTo>
                      <a:lnTo>
                        <a:pt x="2356756" y="4130297"/>
                      </a:lnTo>
                      <a:close/>
                      <a:moveTo>
                        <a:pt x="3588587" y="3062328"/>
                      </a:moveTo>
                      <a:lnTo>
                        <a:pt x="3588587" y="3062328"/>
                      </a:lnTo>
                      <a:lnTo>
                        <a:pt x="3588587" y="3062328"/>
                      </a:lnTo>
                      <a:lnTo>
                        <a:pt x="3588587" y="3062328"/>
                      </a:lnTo>
                      <a:lnTo>
                        <a:pt x="3588587" y="3062328"/>
                      </a:lnTo>
                      <a:lnTo>
                        <a:pt x="3588587" y="3062328"/>
                      </a:lnTo>
                      <a:close/>
                      <a:moveTo>
                        <a:pt x="3340999" y="2519000"/>
                      </a:moveTo>
                      <a:cubicBezTo>
                        <a:pt x="3340999" y="2519718"/>
                        <a:pt x="3340819" y="2520258"/>
                        <a:pt x="3340280" y="2520797"/>
                      </a:cubicBezTo>
                      <a:lnTo>
                        <a:pt x="3340280" y="2520797"/>
                      </a:lnTo>
                      <a:cubicBezTo>
                        <a:pt x="3340999" y="2520078"/>
                        <a:pt x="3341179" y="2519179"/>
                        <a:pt x="3340999" y="2518640"/>
                      </a:cubicBezTo>
                      <a:lnTo>
                        <a:pt x="3340999" y="2518640"/>
                      </a:lnTo>
                      <a:cubicBezTo>
                        <a:pt x="3340999" y="2518820"/>
                        <a:pt x="3340999" y="2518820"/>
                        <a:pt x="3340999" y="2519000"/>
                      </a:cubicBezTo>
                      <a:lnTo>
                        <a:pt x="3340999" y="2519000"/>
                      </a:lnTo>
                      <a:close/>
                      <a:moveTo>
                        <a:pt x="3363997" y="2516125"/>
                      </a:moveTo>
                      <a:cubicBezTo>
                        <a:pt x="3363997" y="2516125"/>
                        <a:pt x="3363997" y="2516125"/>
                        <a:pt x="3363997" y="2516125"/>
                      </a:cubicBezTo>
                      <a:lnTo>
                        <a:pt x="3363997" y="2516125"/>
                      </a:lnTo>
                      <a:cubicBezTo>
                        <a:pt x="3364177" y="2515946"/>
                        <a:pt x="3364356" y="2515586"/>
                        <a:pt x="3364716" y="2515586"/>
                      </a:cubicBezTo>
                      <a:lnTo>
                        <a:pt x="3364716" y="2515586"/>
                      </a:lnTo>
                      <a:cubicBezTo>
                        <a:pt x="3364716" y="2515586"/>
                        <a:pt x="3364716" y="2515586"/>
                        <a:pt x="3364895" y="2515586"/>
                      </a:cubicBezTo>
                      <a:lnTo>
                        <a:pt x="3364895" y="2515586"/>
                      </a:lnTo>
                      <a:lnTo>
                        <a:pt x="3364895" y="2515586"/>
                      </a:lnTo>
                      <a:lnTo>
                        <a:pt x="3364895" y="2515586"/>
                      </a:lnTo>
                      <a:cubicBezTo>
                        <a:pt x="3364895" y="2515586"/>
                        <a:pt x="3364895" y="2515586"/>
                        <a:pt x="3364895" y="2515586"/>
                      </a:cubicBezTo>
                      <a:lnTo>
                        <a:pt x="3364895" y="2515586"/>
                      </a:lnTo>
                      <a:cubicBezTo>
                        <a:pt x="3364356" y="2515586"/>
                        <a:pt x="3364177" y="2515946"/>
                        <a:pt x="3363997" y="2516125"/>
                      </a:cubicBezTo>
                      <a:lnTo>
                        <a:pt x="3363997" y="2516125"/>
                      </a:lnTo>
                      <a:close/>
                      <a:moveTo>
                        <a:pt x="2814920" y="2124800"/>
                      </a:moveTo>
                      <a:cubicBezTo>
                        <a:pt x="2814920" y="2124440"/>
                        <a:pt x="2815099" y="2124261"/>
                        <a:pt x="2815099" y="2124081"/>
                      </a:cubicBezTo>
                      <a:lnTo>
                        <a:pt x="2815099" y="2124081"/>
                      </a:lnTo>
                      <a:cubicBezTo>
                        <a:pt x="2814920" y="2124440"/>
                        <a:pt x="2814920" y="2124620"/>
                        <a:pt x="2814920" y="2124800"/>
                      </a:cubicBezTo>
                      <a:lnTo>
                        <a:pt x="2814920" y="2124800"/>
                      </a:lnTo>
                      <a:close/>
                      <a:moveTo>
                        <a:pt x="3047235" y="2083655"/>
                      </a:moveTo>
                      <a:lnTo>
                        <a:pt x="3047235" y="2083655"/>
                      </a:lnTo>
                      <a:lnTo>
                        <a:pt x="3047235" y="2083655"/>
                      </a:lnTo>
                      <a:lnTo>
                        <a:pt x="3047235" y="2083655"/>
                      </a:lnTo>
                      <a:lnTo>
                        <a:pt x="3047235" y="2083655"/>
                      </a:lnTo>
                      <a:lnTo>
                        <a:pt x="3047235" y="2083655"/>
                      </a:lnTo>
                      <a:close/>
                      <a:moveTo>
                        <a:pt x="1681011" y="1500440"/>
                      </a:moveTo>
                      <a:cubicBezTo>
                        <a:pt x="1681370" y="1500440"/>
                        <a:pt x="1682448" y="1500440"/>
                        <a:pt x="1683346" y="1498284"/>
                      </a:cubicBezTo>
                      <a:lnTo>
                        <a:pt x="1683346" y="1498284"/>
                      </a:lnTo>
                      <a:cubicBezTo>
                        <a:pt x="1682987" y="1495409"/>
                        <a:pt x="1682268" y="1496128"/>
                        <a:pt x="1682268" y="1495769"/>
                      </a:cubicBezTo>
                      <a:lnTo>
                        <a:pt x="1682268" y="1495769"/>
                      </a:lnTo>
                      <a:lnTo>
                        <a:pt x="1681729" y="1496487"/>
                      </a:lnTo>
                      <a:lnTo>
                        <a:pt x="1681011" y="1500440"/>
                      </a:lnTo>
                      <a:cubicBezTo>
                        <a:pt x="1680831" y="1500440"/>
                        <a:pt x="1680831" y="1500440"/>
                        <a:pt x="1681011" y="1500440"/>
                      </a:cubicBezTo>
                      <a:lnTo>
                        <a:pt x="1681011" y="1500440"/>
                      </a:lnTo>
                      <a:cubicBezTo>
                        <a:pt x="1680831" y="1500440"/>
                        <a:pt x="1680831" y="1500440"/>
                        <a:pt x="1681011" y="1500440"/>
                      </a:cubicBezTo>
                      <a:lnTo>
                        <a:pt x="1681011" y="1500440"/>
                      </a:lnTo>
                      <a:close/>
                      <a:moveTo>
                        <a:pt x="1681909" y="1495948"/>
                      </a:moveTo>
                      <a:lnTo>
                        <a:pt x="1682089" y="1495589"/>
                      </a:lnTo>
                      <a:lnTo>
                        <a:pt x="1681909" y="1495948"/>
                      </a:lnTo>
                      <a:lnTo>
                        <a:pt x="1681909" y="1495948"/>
                      </a:lnTo>
                      <a:close/>
                      <a:moveTo>
                        <a:pt x="1680831" y="1495589"/>
                      </a:moveTo>
                      <a:lnTo>
                        <a:pt x="1680831" y="1495409"/>
                      </a:lnTo>
                      <a:lnTo>
                        <a:pt x="1680831" y="1495589"/>
                      </a:lnTo>
                      <a:lnTo>
                        <a:pt x="1680831" y="1495589"/>
                      </a:lnTo>
                      <a:lnTo>
                        <a:pt x="1680831" y="1495589"/>
                      </a:lnTo>
                      <a:close/>
                      <a:moveTo>
                        <a:pt x="1613634" y="1480676"/>
                      </a:moveTo>
                      <a:lnTo>
                        <a:pt x="1613634" y="1480676"/>
                      </a:lnTo>
                      <a:lnTo>
                        <a:pt x="1613634" y="1480676"/>
                      </a:lnTo>
                      <a:lnTo>
                        <a:pt x="1613634" y="1480676"/>
                      </a:lnTo>
                      <a:lnTo>
                        <a:pt x="1613634" y="1480676"/>
                      </a:lnTo>
                      <a:lnTo>
                        <a:pt x="1613634" y="1480676"/>
                      </a:lnTo>
                      <a:close/>
                      <a:moveTo>
                        <a:pt x="198179" y="725874"/>
                      </a:moveTo>
                      <a:lnTo>
                        <a:pt x="198179" y="725874"/>
                      </a:lnTo>
                      <a:cubicBezTo>
                        <a:pt x="198179" y="725874"/>
                        <a:pt x="198179" y="725874"/>
                        <a:pt x="198179" y="725874"/>
                      </a:cubicBezTo>
                      <a:lnTo>
                        <a:pt x="198179" y="725874"/>
                      </a:lnTo>
                      <a:close/>
                      <a:moveTo>
                        <a:pt x="993047" y="722461"/>
                      </a:moveTo>
                      <a:cubicBezTo>
                        <a:pt x="993047" y="722461"/>
                        <a:pt x="993047" y="722461"/>
                        <a:pt x="993047" y="722461"/>
                      </a:cubicBezTo>
                      <a:lnTo>
                        <a:pt x="993047" y="722461"/>
                      </a:lnTo>
                      <a:lnTo>
                        <a:pt x="993047" y="722461"/>
                      </a:lnTo>
                      <a:lnTo>
                        <a:pt x="993047" y="722461"/>
                      </a:lnTo>
                      <a:close/>
                      <a:moveTo>
                        <a:pt x="971307" y="699642"/>
                      </a:moveTo>
                      <a:cubicBezTo>
                        <a:pt x="971307" y="699463"/>
                        <a:pt x="971307" y="699463"/>
                        <a:pt x="971307" y="699283"/>
                      </a:cubicBezTo>
                      <a:lnTo>
                        <a:pt x="971307" y="699283"/>
                      </a:lnTo>
                      <a:cubicBezTo>
                        <a:pt x="971307" y="699463"/>
                        <a:pt x="971307" y="699642"/>
                        <a:pt x="971307" y="699642"/>
                      </a:cubicBezTo>
                      <a:lnTo>
                        <a:pt x="971307" y="699642"/>
                      </a:lnTo>
                      <a:close/>
                      <a:moveTo>
                        <a:pt x="421151" y="508292"/>
                      </a:moveTo>
                      <a:cubicBezTo>
                        <a:pt x="421151" y="508112"/>
                        <a:pt x="421151" y="508112"/>
                        <a:pt x="421151" y="507932"/>
                      </a:cubicBezTo>
                      <a:lnTo>
                        <a:pt x="421151" y="507932"/>
                      </a:lnTo>
                      <a:cubicBezTo>
                        <a:pt x="421151" y="508112"/>
                        <a:pt x="421151" y="508112"/>
                        <a:pt x="421151" y="508292"/>
                      </a:cubicBezTo>
                      <a:lnTo>
                        <a:pt x="421151" y="508292"/>
                      </a:lnTo>
                      <a:close/>
                      <a:moveTo>
                        <a:pt x="139605" y="408754"/>
                      </a:moveTo>
                      <a:cubicBezTo>
                        <a:pt x="139605" y="408754"/>
                        <a:pt x="139605" y="408754"/>
                        <a:pt x="139605" y="408754"/>
                      </a:cubicBezTo>
                      <a:lnTo>
                        <a:pt x="139605" y="408754"/>
                      </a:lnTo>
                      <a:lnTo>
                        <a:pt x="139605" y="408754"/>
                      </a:lnTo>
                      <a:lnTo>
                        <a:pt x="139605" y="408754"/>
                      </a:lnTo>
                      <a:close/>
                      <a:moveTo>
                        <a:pt x="147690" y="341736"/>
                      </a:moveTo>
                      <a:lnTo>
                        <a:pt x="146253" y="341377"/>
                      </a:lnTo>
                      <a:lnTo>
                        <a:pt x="147690" y="341736"/>
                      </a:lnTo>
                      <a:lnTo>
                        <a:pt x="147690" y="341736"/>
                      </a:lnTo>
                      <a:close/>
                      <a:moveTo>
                        <a:pt x="57675" y="254056"/>
                      </a:moveTo>
                      <a:cubicBezTo>
                        <a:pt x="57675" y="253876"/>
                        <a:pt x="57675" y="253697"/>
                        <a:pt x="57675" y="253517"/>
                      </a:cubicBezTo>
                      <a:lnTo>
                        <a:pt x="57675" y="253517"/>
                      </a:lnTo>
                      <a:cubicBezTo>
                        <a:pt x="57675" y="253697"/>
                        <a:pt x="57675" y="253876"/>
                        <a:pt x="57675" y="254056"/>
                      </a:cubicBezTo>
                      <a:lnTo>
                        <a:pt x="57675" y="254056"/>
                      </a:lnTo>
                      <a:close/>
                      <a:moveTo>
                        <a:pt x="1433243" y="238604"/>
                      </a:moveTo>
                      <a:lnTo>
                        <a:pt x="1433243" y="238604"/>
                      </a:lnTo>
                      <a:lnTo>
                        <a:pt x="1433243" y="238604"/>
                      </a:lnTo>
                      <a:lnTo>
                        <a:pt x="1433243" y="238604"/>
                      </a:lnTo>
                      <a:close/>
                      <a:moveTo>
                        <a:pt x="1061143" y="144636"/>
                      </a:moveTo>
                      <a:cubicBezTo>
                        <a:pt x="1056651" y="147331"/>
                        <a:pt x="1054135" y="151104"/>
                        <a:pt x="1054315" y="152362"/>
                      </a:cubicBezTo>
                      <a:lnTo>
                        <a:pt x="1054315" y="152362"/>
                      </a:lnTo>
                      <a:cubicBezTo>
                        <a:pt x="1054315" y="152901"/>
                        <a:pt x="1054315" y="153080"/>
                        <a:pt x="1055572" y="153799"/>
                      </a:cubicBezTo>
                      <a:lnTo>
                        <a:pt x="1055572" y="153799"/>
                      </a:lnTo>
                      <a:cubicBezTo>
                        <a:pt x="1057908" y="155776"/>
                        <a:pt x="1059885" y="156494"/>
                        <a:pt x="1062221" y="156494"/>
                      </a:cubicBezTo>
                      <a:lnTo>
                        <a:pt x="1062221" y="156494"/>
                      </a:lnTo>
                      <a:cubicBezTo>
                        <a:pt x="1066712" y="156494"/>
                        <a:pt x="1073360" y="153080"/>
                        <a:pt x="1082703" y="146972"/>
                      </a:cubicBezTo>
                      <a:lnTo>
                        <a:pt x="1082703" y="146972"/>
                      </a:lnTo>
                      <a:cubicBezTo>
                        <a:pt x="1087015" y="144097"/>
                        <a:pt x="1090249" y="142839"/>
                        <a:pt x="1093124" y="142659"/>
                      </a:cubicBezTo>
                      <a:lnTo>
                        <a:pt x="1093124" y="142659"/>
                      </a:lnTo>
                      <a:cubicBezTo>
                        <a:pt x="1090788" y="142120"/>
                        <a:pt x="1088273" y="141402"/>
                        <a:pt x="1085937" y="140863"/>
                      </a:cubicBezTo>
                      <a:lnTo>
                        <a:pt x="1085937" y="140863"/>
                      </a:lnTo>
                      <a:cubicBezTo>
                        <a:pt x="1083242" y="139964"/>
                        <a:pt x="1080547" y="139605"/>
                        <a:pt x="1077852" y="139605"/>
                      </a:cubicBezTo>
                      <a:lnTo>
                        <a:pt x="1077852" y="139605"/>
                      </a:lnTo>
                      <a:cubicBezTo>
                        <a:pt x="1071743" y="139605"/>
                        <a:pt x="1065634" y="141761"/>
                        <a:pt x="1061143" y="144636"/>
                      </a:cubicBezTo>
                      <a:lnTo>
                        <a:pt x="1061143" y="144636"/>
                      </a:lnTo>
                      <a:close/>
                      <a:moveTo>
                        <a:pt x="1313042" y="61268"/>
                      </a:moveTo>
                      <a:cubicBezTo>
                        <a:pt x="1313042" y="61088"/>
                        <a:pt x="1313042" y="60909"/>
                        <a:pt x="1313042" y="60909"/>
                      </a:cubicBezTo>
                      <a:lnTo>
                        <a:pt x="1313042" y="60909"/>
                      </a:lnTo>
                      <a:cubicBezTo>
                        <a:pt x="1313042" y="61088"/>
                        <a:pt x="1313042" y="61088"/>
                        <a:pt x="1313042" y="61268"/>
                      </a:cubicBezTo>
                      <a:lnTo>
                        <a:pt x="1313042" y="61268"/>
                      </a:lnTo>
                      <a:close/>
                      <a:moveTo>
                        <a:pt x="2835582" y="2004420"/>
                      </a:moveTo>
                      <a:cubicBezTo>
                        <a:pt x="2835582" y="2004420"/>
                        <a:pt x="2835582" y="2004420"/>
                        <a:pt x="2835582" y="2004420"/>
                      </a:cubicBezTo>
                      <a:lnTo>
                        <a:pt x="2835582" y="2004420"/>
                      </a:lnTo>
                      <a:lnTo>
                        <a:pt x="2835582" y="2004420"/>
                      </a:lnTo>
                      <a:lnTo>
                        <a:pt x="2835582" y="2004420"/>
                      </a:lnTo>
                      <a:lnTo>
                        <a:pt x="2835582" y="2004420"/>
                      </a:lnTo>
                      <a:close/>
                      <a:moveTo>
                        <a:pt x="1917818" y="274718"/>
                      </a:moveTo>
                      <a:cubicBezTo>
                        <a:pt x="1917818" y="274718"/>
                        <a:pt x="1917818" y="274718"/>
                        <a:pt x="1917818" y="274718"/>
                      </a:cubicBezTo>
                      <a:lnTo>
                        <a:pt x="1917818" y="274718"/>
                      </a:lnTo>
                      <a:cubicBezTo>
                        <a:pt x="1917818" y="274718"/>
                        <a:pt x="1917818" y="274898"/>
                        <a:pt x="1917818" y="274718"/>
                      </a:cubicBezTo>
                      <a:lnTo>
                        <a:pt x="1917818" y="274718"/>
                      </a:lnTo>
                      <a:cubicBezTo>
                        <a:pt x="1917818" y="274718"/>
                        <a:pt x="1917818" y="274718"/>
                        <a:pt x="1917818" y="274718"/>
                      </a:cubicBezTo>
                      <a:lnTo>
                        <a:pt x="1917818" y="274718"/>
                      </a:lnTo>
                      <a:close/>
                      <a:moveTo>
                        <a:pt x="1460194" y="252080"/>
                      </a:moveTo>
                      <a:cubicBezTo>
                        <a:pt x="1460194" y="252080"/>
                        <a:pt x="1460194" y="252080"/>
                        <a:pt x="1460194" y="252080"/>
                      </a:cubicBezTo>
                      <a:lnTo>
                        <a:pt x="1460194" y="252080"/>
                      </a:lnTo>
                      <a:cubicBezTo>
                        <a:pt x="1460374" y="251900"/>
                        <a:pt x="1460374" y="252080"/>
                        <a:pt x="1460194" y="252080"/>
                      </a:cubicBezTo>
                      <a:lnTo>
                        <a:pt x="1460194" y="252080"/>
                      </a:lnTo>
                      <a:close/>
                    </a:path>
                  </a:pathLst>
                </a:custGeom>
                <a:solidFill>
                  <a:srgbClr val="0070C0"/>
                </a:solidFill>
                <a:ln w="17953" cap="flat">
                  <a:noFill/>
                  <a:prstDash val="solid"/>
                  <a:miter/>
                </a:ln>
              </p:spPr>
              <p:txBody>
                <a:bodyPr rtlCol="0" anchor="ctr"/>
                <a:lstStyle/>
                <a:p>
                  <a:endParaRPr lang="zh-CN" altLang="en-US" sz="1050"/>
                </a:p>
              </p:txBody>
            </p:sp>
          </p:grpSp>
          <p:grpSp>
            <p:nvGrpSpPr>
              <p:cNvPr id="357" name="图形 1"/>
              <p:cNvGrpSpPr/>
              <p:nvPr/>
            </p:nvGrpSpPr>
            <p:grpSpPr>
              <a:xfrm>
                <a:off x="5308180" y="5385063"/>
                <a:ext cx="217762" cy="206443"/>
                <a:chOff x="6681391" y="5582753"/>
                <a:chExt cx="217762" cy="206443"/>
              </a:xfrm>
              <a:solidFill>
                <a:srgbClr val="0070C0"/>
              </a:solidFill>
            </p:grpSpPr>
            <p:sp>
              <p:nvSpPr>
                <p:cNvPr id="3032" name="任意多边形: 形状 1054"/>
                <p:cNvSpPr/>
                <p:nvPr/>
              </p:nvSpPr>
              <p:spPr>
                <a:xfrm>
                  <a:off x="6684072" y="5585182"/>
                  <a:ext cx="212732" cy="201498"/>
                </a:xfrm>
                <a:custGeom>
                  <a:avLst/>
                  <a:gdLst>
                    <a:gd name="connsiteX0" fmla="*/ 57510 w 212732"/>
                    <a:gd name="connsiteY0" fmla="*/ 119029 h 201498"/>
                    <a:gd name="connsiteX1" fmla="*/ 87694 w 212732"/>
                    <a:gd name="connsiteY1" fmla="*/ 103039 h 201498"/>
                    <a:gd name="connsiteX2" fmla="*/ 127043 w 212732"/>
                    <a:gd name="connsiteY2" fmla="*/ 68361 h 201498"/>
                    <a:gd name="connsiteX3" fmla="*/ 148065 w 212732"/>
                    <a:gd name="connsiteY3" fmla="*/ 37818 h 201498"/>
                    <a:gd name="connsiteX4" fmla="*/ 176991 w 212732"/>
                    <a:gd name="connsiteY4" fmla="*/ 1883 h 201498"/>
                    <a:gd name="connsiteX5" fmla="*/ 186335 w 212732"/>
                    <a:gd name="connsiteY5" fmla="*/ 33685 h 201498"/>
                    <a:gd name="connsiteX6" fmla="*/ 204661 w 212732"/>
                    <a:gd name="connsiteY6" fmla="*/ 16437 h 201498"/>
                    <a:gd name="connsiteX7" fmla="*/ 210051 w 212732"/>
                    <a:gd name="connsiteY7" fmla="*/ 33685 h 201498"/>
                    <a:gd name="connsiteX8" fmla="*/ 202325 w 212732"/>
                    <a:gd name="connsiteY8" fmla="*/ 59019 h 201498"/>
                    <a:gd name="connsiteX9" fmla="*/ 172140 w 212732"/>
                    <a:gd name="connsiteY9" fmla="*/ 101601 h 201498"/>
                    <a:gd name="connsiteX10" fmla="*/ 176093 w 212732"/>
                    <a:gd name="connsiteY10" fmla="*/ 114896 h 201498"/>
                    <a:gd name="connsiteX11" fmla="*/ 147166 w 212732"/>
                    <a:gd name="connsiteY11" fmla="*/ 116334 h 201498"/>
                    <a:gd name="connsiteX12" fmla="*/ 123450 w 212732"/>
                    <a:gd name="connsiteY12" fmla="*/ 135020 h 201498"/>
                    <a:gd name="connsiteX13" fmla="*/ 105123 w 212732"/>
                    <a:gd name="connsiteY13" fmla="*/ 181555 h 201498"/>
                    <a:gd name="connsiteX14" fmla="*/ 65595 w 212732"/>
                    <a:gd name="connsiteY14" fmla="*/ 201498 h 201498"/>
                    <a:gd name="connsiteX15" fmla="*/ 33973 w 212732"/>
                    <a:gd name="connsiteY15" fmla="*/ 186945 h 201498"/>
                    <a:gd name="connsiteX16" fmla="*/ 11514 w 212732"/>
                    <a:gd name="connsiteY16" fmla="*/ 181734 h 201498"/>
                    <a:gd name="connsiteX17" fmla="*/ 7561 w 212732"/>
                    <a:gd name="connsiteY17" fmla="*/ 175087 h 201498"/>
                    <a:gd name="connsiteX18" fmla="*/ 19419 w 212732"/>
                    <a:gd name="connsiteY18" fmla="*/ 152448 h 201498"/>
                    <a:gd name="connsiteX19" fmla="*/ 36488 w 212732"/>
                    <a:gd name="connsiteY19" fmla="*/ 139152 h 201498"/>
                    <a:gd name="connsiteX20" fmla="*/ 57510 w 212732"/>
                    <a:gd name="connsiteY20" fmla="*/ 119029 h 201498"/>
                    <a:gd name="connsiteX21" fmla="*/ 57510 w 212732"/>
                    <a:gd name="connsiteY21" fmla="*/ 119029 h 20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2732" h="201498">
                      <a:moveTo>
                        <a:pt x="57510" y="119029"/>
                      </a:moveTo>
                      <a:cubicBezTo>
                        <a:pt x="65415" y="108429"/>
                        <a:pt x="65415" y="106991"/>
                        <a:pt x="87694" y="103039"/>
                      </a:cubicBezTo>
                      <a:cubicBezTo>
                        <a:pt x="108716" y="99086"/>
                        <a:pt x="121832" y="81658"/>
                        <a:pt x="127043" y="68361"/>
                      </a:cubicBezTo>
                      <a:cubicBezTo>
                        <a:pt x="133511" y="55066"/>
                        <a:pt x="140159" y="46980"/>
                        <a:pt x="148065" y="37818"/>
                      </a:cubicBezTo>
                      <a:cubicBezTo>
                        <a:pt x="155970" y="28474"/>
                        <a:pt x="167649" y="-8717"/>
                        <a:pt x="176991" y="1883"/>
                      </a:cubicBezTo>
                      <a:cubicBezTo>
                        <a:pt x="184897" y="12484"/>
                        <a:pt x="179686" y="39075"/>
                        <a:pt x="186335" y="33685"/>
                      </a:cubicBezTo>
                      <a:cubicBezTo>
                        <a:pt x="192982" y="28474"/>
                        <a:pt x="195498" y="11046"/>
                        <a:pt x="204661" y="16437"/>
                      </a:cubicBezTo>
                      <a:cubicBezTo>
                        <a:pt x="212567" y="20389"/>
                        <a:pt x="215262" y="24342"/>
                        <a:pt x="210051" y="33685"/>
                      </a:cubicBezTo>
                      <a:cubicBezTo>
                        <a:pt x="204841" y="44286"/>
                        <a:pt x="207536" y="48238"/>
                        <a:pt x="202325" y="59019"/>
                      </a:cubicBezTo>
                      <a:cubicBezTo>
                        <a:pt x="197115" y="68361"/>
                        <a:pt x="168188" y="94953"/>
                        <a:pt x="172140" y="101601"/>
                      </a:cubicBezTo>
                      <a:cubicBezTo>
                        <a:pt x="176093" y="108249"/>
                        <a:pt x="185436" y="112201"/>
                        <a:pt x="176093" y="114896"/>
                      </a:cubicBezTo>
                      <a:cubicBezTo>
                        <a:pt x="166930" y="116334"/>
                        <a:pt x="156329" y="109686"/>
                        <a:pt x="147166" y="116334"/>
                      </a:cubicBezTo>
                      <a:cubicBezTo>
                        <a:pt x="136565" y="124420"/>
                        <a:pt x="122192" y="121724"/>
                        <a:pt x="123450" y="135020"/>
                      </a:cubicBezTo>
                      <a:cubicBezTo>
                        <a:pt x="123450" y="149574"/>
                        <a:pt x="113028" y="173470"/>
                        <a:pt x="105123" y="181555"/>
                      </a:cubicBezTo>
                      <a:cubicBezTo>
                        <a:pt x="97217" y="190898"/>
                        <a:pt x="78891" y="201498"/>
                        <a:pt x="65595" y="201498"/>
                      </a:cubicBezTo>
                      <a:cubicBezTo>
                        <a:pt x="53737" y="201498"/>
                        <a:pt x="45831" y="193593"/>
                        <a:pt x="33973" y="186945"/>
                      </a:cubicBezTo>
                      <a:cubicBezTo>
                        <a:pt x="22114" y="181734"/>
                        <a:pt x="20857" y="180297"/>
                        <a:pt x="11514" y="181734"/>
                      </a:cubicBezTo>
                      <a:cubicBezTo>
                        <a:pt x="2350" y="183172"/>
                        <a:pt x="-6992" y="181734"/>
                        <a:pt x="7561" y="175087"/>
                      </a:cubicBezTo>
                      <a:cubicBezTo>
                        <a:pt x="20677" y="168439"/>
                        <a:pt x="18162" y="161791"/>
                        <a:pt x="19419" y="152448"/>
                      </a:cubicBezTo>
                      <a:cubicBezTo>
                        <a:pt x="21935" y="141847"/>
                        <a:pt x="31278" y="141847"/>
                        <a:pt x="36488" y="139152"/>
                      </a:cubicBezTo>
                      <a:cubicBezTo>
                        <a:pt x="41699" y="135020"/>
                        <a:pt x="48346" y="129630"/>
                        <a:pt x="57510" y="119029"/>
                      </a:cubicBezTo>
                      <a:lnTo>
                        <a:pt x="57510" y="119029"/>
                      </a:lnTo>
                      <a:close/>
                    </a:path>
                  </a:pathLst>
                </a:custGeom>
                <a:grpFill/>
                <a:ln w="17953" cap="flat">
                  <a:noFill/>
                  <a:prstDash val="solid"/>
                  <a:miter/>
                </a:ln>
              </p:spPr>
              <p:txBody>
                <a:bodyPr rtlCol="0" anchor="ctr"/>
                <a:lstStyle/>
                <a:p>
                  <a:endParaRPr lang="zh-CN" altLang="en-US" sz="1050"/>
                </a:p>
              </p:txBody>
            </p:sp>
            <p:sp>
              <p:nvSpPr>
                <p:cNvPr id="3033" name="任意多边形: 形状 1055"/>
                <p:cNvSpPr/>
                <p:nvPr/>
              </p:nvSpPr>
              <p:spPr>
                <a:xfrm>
                  <a:off x="6681391" y="5582753"/>
                  <a:ext cx="217762" cy="206443"/>
                </a:xfrm>
                <a:custGeom>
                  <a:avLst/>
                  <a:gdLst>
                    <a:gd name="connsiteX0" fmla="*/ 68276 w 217762"/>
                    <a:gd name="connsiteY0" fmla="*/ 206443 h 206443"/>
                    <a:gd name="connsiteX1" fmla="*/ 35575 w 217762"/>
                    <a:gd name="connsiteY1" fmla="*/ 191710 h 206443"/>
                    <a:gd name="connsiteX2" fmla="*/ 35575 w 217762"/>
                    <a:gd name="connsiteY2" fmla="*/ 191710 h 206443"/>
                    <a:gd name="connsiteX3" fmla="*/ 19584 w 217762"/>
                    <a:gd name="connsiteY3" fmla="*/ 186140 h 206443"/>
                    <a:gd name="connsiteX4" fmla="*/ 19584 w 217762"/>
                    <a:gd name="connsiteY4" fmla="*/ 186140 h 206443"/>
                    <a:gd name="connsiteX5" fmla="*/ 14553 w 217762"/>
                    <a:gd name="connsiteY5" fmla="*/ 186679 h 206443"/>
                    <a:gd name="connsiteX6" fmla="*/ 14553 w 217762"/>
                    <a:gd name="connsiteY6" fmla="*/ 186679 h 206443"/>
                    <a:gd name="connsiteX7" fmla="*/ 8085 w 217762"/>
                    <a:gd name="connsiteY7" fmla="*/ 187218 h 206443"/>
                    <a:gd name="connsiteX8" fmla="*/ 8085 w 217762"/>
                    <a:gd name="connsiteY8" fmla="*/ 187218 h 206443"/>
                    <a:gd name="connsiteX9" fmla="*/ 0 w 217762"/>
                    <a:gd name="connsiteY9" fmla="*/ 182906 h 206443"/>
                    <a:gd name="connsiteX10" fmla="*/ 0 w 217762"/>
                    <a:gd name="connsiteY10" fmla="*/ 182906 h 206443"/>
                    <a:gd name="connsiteX11" fmla="*/ 8984 w 217762"/>
                    <a:gd name="connsiteY11" fmla="*/ 175360 h 206443"/>
                    <a:gd name="connsiteX12" fmla="*/ 8984 w 217762"/>
                    <a:gd name="connsiteY12" fmla="*/ 175360 h 206443"/>
                    <a:gd name="connsiteX13" fmla="*/ 19405 w 217762"/>
                    <a:gd name="connsiteY13" fmla="*/ 154339 h 206443"/>
                    <a:gd name="connsiteX14" fmla="*/ 19405 w 217762"/>
                    <a:gd name="connsiteY14" fmla="*/ 154339 h 206443"/>
                    <a:gd name="connsiteX15" fmla="*/ 37372 w 217762"/>
                    <a:gd name="connsiteY15" fmla="*/ 139605 h 206443"/>
                    <a:gd name="connsiteX16" fmla="*/ 37372 w 217762"/>
                    <a:gd name="connsiteY16" fmla="*/ 139605 h 206443"/>
                    <a:gd name="connsiteX17" fmla="*/ 57854 w 217762"/>
                    <a:gd name="connsiteY17" fmla="*/ 120201 h 206443"/>
                    <a:gd name="connsiteX18" fmla="*/ 57854 w 217762"/>
                    <a:gd name="connsiteY18" fmla="*/ 120201 h 206443"/>
                    <a:gd name="connsiteX19" fmla="*/ 57854 w 217762"/>
                    <a:gd name="connsiteY19" fmla="*/ 120201 h 206443"/>
                    <a:gd name="connsiteX20" fmla="*/ 89657 w 217762"/>
                    <a:gd name="connsiteY20" fmla="*/ 103132 h 206443"/>
                    <a:gd name="connsiteX21" fmla="*/ 89657 w 217762"/>
                    <a:gd name="connsiteY21" fmla="*/ 103132 h 206443"/>
                    <a:gd name="connsiteX22" fmla="*/ 127208 w 217762"/>
                    <a:gd name="connsiteY22" fmla="*/ 69893 h 206443"/>
                    <a:gd name="connsiteX23" fmla="*/ 127208 w 217762"/>
                    <a:gd name="connsiteY23" fmla="*/ 69893 h 206443"/>
                    <a:gd name="connsiteX24" fmla="*/ 148589 w 217762"/>
                    <a:gd name="connsiteY24" fmla="*/ 38809 h 206443"/>
                    <a:gd name="connsiteX25" fmla="*/ 148589 w 217762"/>
                    <a:gd name="connsiteY25" fmla="*/ 38809 h 206443"/>
                    <a:gd name="connsiteX26" fmla="*/ 175899 w 217762"/>
                    <a:gd name="connsiteY26" fmla="*/ 0 h 206443"/>
                    <a:gd name="connsiteX27" fmla="*/ 175899 w 217762"/>
                    <a:gd name="connsiteY27" fmla="*/ 0 h 206443"/>
                    <a:gd name="connsiteX28" fmla="*/ 181469 w 217762"/>
                    <a:gd name="connsiteY28" fmla="*/ 2875 h 206443"/>
                    <a:gd name="connsiteX29" fmla="*/ 181469 w 217762"/>
                    <a:gd name="connsiteY29" fmla="*/ 2875 h 206443"/>
                    <a:gd name="connsiteX30" fmla="*/ 187937 w 217762"/>
                    <a:gd name="connsiteY30" fmla="*/ 33778 h 206443"/>
                    <a:gd name="connsiteX31" fmla="*/ 187937 w 217762"/>
                    <a:gd name="connsiteY31" fmla="*/ 33778 h 206443"/>
                    <a:gd name="connsiteX32" fmla="*/ 203928 w 217762"/>
                    <a:gd name="connsiteY32" fmla="*/ 15452 h 206443"/>
                    <a:gd name="connsiteX33" fmla="*/ 203928 w 217762"/>
                    <a:gd name="connsiteY33" fmla="*/ 15452 h 206443"/>
                    <a:gd name="connsiteX34" fmla="*/ 208419 w 217762"/>
                    <a:gd name="connsiteY34" fmla="*/ 16710 h 206443"/>
                    <a:gd name="connsiteX35" fmla="*/ 208419 w 217762"/>
                    <a:gd name="connsiteY35" fmla="*/ 16710 h 206443"/>
                    <a:gd name="connsiteX36" fmla="*/ 217762 w 217762"/>
                    <a:gd name="connsiteY36" fmla="*/ 28029 h 206443"/>
                    <a:gd name="connsiteX37" fmla="*/ 217762 w 217762"/>
                    <a:gd name="connsiteY37" fmla="*/ 28029 h 206443"/>
                    <a:gd name="connsiteX38" fmla="*/ 214708 w 217762"/>
                    <a:gd name="connsiteY38" fmla="*/ 37192 h 206443"/>
                    <a:gd name="connsiteX39" fmla="*/ 214708 w 217762"/>
                    <a:gd name="connsiteY39" fmla="*/ 37192 h 206443"/>
                    <a:gd name="connsiteX40" fmla="*/ 206803 w 217762"/>
                    <a:gd name="connsiteY40" fmla="*/ 62706 h 206443"/>
                    <a:gd name="connsiteX41" fmla="*/ 206803 w 217762"/>
                    <a:gd name="connsiteY41" fmla="*/ 62706 h 206443"/>
                    <a:gd name="connsiteX42" fmla="*/ 176618 w 217762"/>
                    <a:gd name="connsiteY42" fmla="*/ 102413 h 206443"/>
                    <a:gd name="connsiteX43" fmla="*/ 176618 w 217762"/>
                    <a:gd name="connsiteY43" fmla="*/ 102413 h 206443"/>
                    <a:gd name="connsiteX44" fmla="*/ 176618 w 217762"/>
                    <a:gd name="connsiteY44" fmla="*/ 102593 h 206443"/>
                    <a:gd name="connsiteX45" fmla="*/ 176618 w 217762"/>
                    <a:gd name="connsiteY45" fmla="*/ 102593 h 206443"/>
                    <a:gd name="connsiteX46" fmla="*/ 184883 w 217762"/>
                    <a:gd name="connsiteY46" fmla="*/ 114272 h 206443"/>
                    <a:gd name="connsiteX47" fmla="*/ 184883 w 217762"/>
                    <a:gd name="connsiteY47" fmla="*/ 114272 h 206443"/>
                    <a:gd name="connsiteX48" fmla="*/ 178774 w 217762"/>
                    <a:gd name="connsiteY48" fmla="*/ 119662 h 206443"/>
                    <a:gd name="connsiteX49" fmla="*/ 178774 w 217762"/>
                    <a:gd name="connsiteY49" fmla="*/ 119662 h 206443"/>
                    <a:gd name="connsiteX50" fmla="*/ 175719 w 217762"/>
                    <a:gd name="connsiteY50" fmla="*/ 119841 h 206443"/>
                    <a:gd name="connsiteX51" fmla="*/ 175719 w 217762"/>
                    <a:gd name="connsiteY51" fmla="*/ 119841 h 206443"/>
                    <a:gd name="connsiteX52" fmla="*/ 159369 w 217762"/>
                    <a:gd name="connsiteY52" fmla="*/ 118045 h 206443"/>
                    <a:gd name="connsiteX53" fmla="*/ 159369 w 217762"/>
                    <a:gd name="connsiteY53" fmla="*/ 118045 h 206443"/>
                    <a:gd name="connsiteX54" fmla="*/ 150924 w 217762"/>
                    <a:gd name="connsiteY54" fmla="*/ 120560 h 206443"/>
                    <a:gd name="connsiteX55" fmla="*/ 150924 w 217762"/>
                    <a:gd name="connsiteY55" fmla="*/ 120560 h 206443"/>
                    <a:gd name="connsiteX56" fmla="*/ 128106 w 217762"/>
                    <a:gd name="connsiteY56" fmla="*/ 135473 h 206443"/>
                    <a:gd name="connsiteX57" fmla="*/ 128106 w 217762"/>
                    <a:gd name="connsiteY57" fmla="*/ 135473 h 206443"/>
                    <a:gd name="connsiteX58" fmla="*/ 128286 w 217762"/>
                    <a:gd name="connsiteY58" fmla="*/ 137090 h 206443"/>
                    <a:gd name="connsiteX59" fmla="*/ 128286 w 217762"/>
                    <a:gd name="connsiteY59" fmla="*/ 137090 h 206443"/>
                    <a:gd name="connsiteX60" fmla="*/ 128286 w 217762"/>
                    <a:gd name="connsiteY60" fmla="*/ 137270 h 206443"/>
                    <a:gd name="connsiteX61" fmla="*/ 109420 w 217762"/>
                    <a:gd name="connsiteY61" fmla="*/ 185242 h 206443"/>
                    <a:gd name="connsiteX62" fmla="*/ 109420 w 217762"/>
                    <a:gd name="connsiteY62" fmla="*/ 185242 h 206443"/>
                    <a:gd name="connsiteX63" fmla="*/ 68276 w 217762"/>
                    <a:gd name="connsiteY63" fmla="*/ 206443 h 206443"/>
                    <a:gd name="connsiteX64" fmla="*/ 68276 w 217762"/>
                    <a:gd name="connsiteY64" fmla="*/ 206443 h 206443"/>
                    <a:gd name="connsiteX65" fmla="*/ 68276 w 217762"/>
                    <a:gd name="connsiteY65" fmla="*/ 206443 h 206443"/>
                    <a:gd name="connsiteX66" fmla="*/ 68276 w 217762"/>
                    <a:gd name="connsiteY66" fmla="*/ 206443 h 206443"/>
                    <a:gd name="connsiteX67" fmla="*/ 68276 w 217762"/>
                    <a:gd name="connsiteY67" fmla="*/ 201233 h 206443"/>
                    <a:gd name="connsiteX68" fmla="*/ 106006 w 217762"/>
                    <a:gd name="connsiteY68" fmla="*/ 182008 h 206443"/>
                    <a:gd name="connsiteX69" fmla="*/ 106006 w 217762"/>
                    <a:gd name="connsiteY69" fmla="*/ 182008 h 206443"/>
                    <a:gd name="connsiteX70" fmla="*/ 123614 w 217762"/>
                    <a:gd name="connsiteY70" fmla="*/ 137270 h 206443"/>
                    <a:gd name="connsiteX71" fmla="*/ 123614 w 217762"/>
                    <a:gd name="connsiteY71" fmla="*/ 137270 h 206443"/>
                    <a:gd name="connsiteX72" fmla="*/ 123614 w 217762"/>
                    <a:gd name="connsiteY72" fmla="*/ 137270 h 206443"/>
                    <a:gd name="connsiteX73" fmla="*/ 123614 w 217762"/>
                    <a:gd name="connsiteY73" fmla="*/ 137270 h 206443"/>
                    <a:gd name="connsiteX74" fmla="*/ 123614 w 217762"/>
                    <a:gd name="connsiteY74" fmla="*/ 135473 h 206443"/>
                    <a:gd name="connsiteX75" fmla="*/ 123614 w 217762"/>
                    <a:gd name="connsiteY75" fmla="*/ 135473 h 206443"/>
                    <a:gd name="connsiteX76" fmla="*/ 148409 w 217762"/>
                    <a:gd name="connsiteY76" fmla="*/ 116428 h 206443"/>
                    <a:gd name="connsiteX77" fmla="*/ 148409 w 217762"/>
                    <a:gd name="connsiteY77" fmla="*/ 116428 h 206443"/>
                    <a:gd name="connsiteX78" fmla="*/ 159908 w 217762"/>
                    <a:gd name="connsiteY78" fmla="*/ 112834 h 206443"/>
                    <a:gd name="connsiteX79" fmla="*/ 159908 w 217762"/>
                    <a:gd name="connsiteY79" fmla="*/ 112834 h 206443"/>
                    <a:gd name="connsiteX80" fmla="*/ 176258 w 217762"/>
                    <a:gd name="connsiteY80" fmla="*/ 114631 h 206443"/>
                    <a:gd name="connsiteX81" fmla="*/ 176258 w 217762"/>
                    <a:gd name="connsiteY81" fmla="*/ 114631 h 206443"/>
                    <a:gd name="connsiteX82" fmla="*/ 178235 w 217762"/>
                    <a:gd name="connsiteY82" fmla="*/ 114631 h 206443"/>
                    <a:gd name="connsiteX83" fmla="*/ 178235 w 217762"/>
                    <a:gd name="connsiteY83" fmla="*/ 114631 h 206443"/>
                    <a:gd name="connsiteX84" fmla="*/ 180211 w 217762"/>
                    <a:gd name="connsiteY84" fmla="*/ 113912 h 206443"/>
                    <a:gd name="connsiteX85" fmla="*/ 180211 w 217762"/>
                    <a:gd name="connsiteY85" fmla="*/ 113912 h 206443"/>
                    <a:gd name="connsiteX86" fmla="*/ 178235 w 217762"/>
                    <a:gd name="connsiteY86" fmla="*/ 111577 h 206443"/>
                    <a:gd name="connsiteX87" fmla="*/ 178235 w 217762"/>
                    <a:gd name="connsiteY87" fmla="*/ 111577 h 206443"/>
                    <a:gd name="connsiteX88" fmla="*/ 172844 w 217762"/>
                    <a:gd name="connsiteY88" fmla="*/ 105288 h 206443"/>
                    <a:gd name="connsiteX89" fmla="*/ 172844 w 217762"/>
                    <a:gd name="connsiteY89" fmla="*/ 105288 h 206443"/>
                    <a:gd name="connsiteX90" fmla="*/ 172126 w 217762"/>
                    <a:gd name="connsiteY90" fmla="*/ 102413 h 206443"/>
                    <a:gd name="connsiteX91" fmla="*/ 172126 w 217762"/>
                    <a:gd name="connsiteY91" fmla="*/ 102413 h 206443"/>
                    <a:gd name="connsiteX92" fmla="*/ 203030 w 217762"/>
                    <a:gd name="connsiteY92" fmla="*/ 60190 h 206443"/>
                    <a:gd name="connsiteX93" fmla="*/ 203030 w 217762"/>
                    <a:gd name="connsiteY93" fmla="*/ 60190 h 206443"/>
                    <a:gd name="connsiteX94" fmla="*/ 210935 w 217762"/>
                    <a:gd name="connsiteY94" fmla="*/ 34677 h 206443"/>
                    <a:gd name="connsiteX95" fmla="*/ 210935 w 217762"/>
                    <a:gd name="connsiteY95" fmla="*/ 34677 h 206443"/>
                    <a:gd name="connsiteX96" fmla="*/ 213270 w 217762"/>
                    <a:gd name="connsiteY96" fmla="*/ 27849 h 206443"/>
                    <a:gd name="connsiteX97" fmla="*/ 213270 w 217762"/>
                    <a:gd name="connsiteY97" fmla="*/ 27849 h 206443"/>
                    <a:gd name="connsiteX98" fmla="*/ 206443 w 217762"/>
                    <a:gd name="connsiteY98" fmla="*/ 20842 h 206443"/>
                    <a:gd name="connsiteX99" fmla="*/ 206443 w 217762"/>
                    <a:gd name="connsiteY99" fmla="*/ 20842 h 206443"/>
                    <a:gd name="connsiteX100" fmla="*/ 204467 w 217762"/>
                    <a:gd name="connsiteY100" fmla="*/ 20124 h 206443"/>
                    <a:gd name="connsiteX101" fmla="*/ 204467 w 217762"/>
                    <a:gd name="connsiteY101" fmla="*/ 20124 h 206443"/>
                    <a:gd name="connsiteX102" fmla="*/ 190811 w 217762"/>
                    <a:gd name="connsiteY102" fmla="*/ 37911 h 206443"/>
                    <a:gd name="connsiteX103" fmla="*/ 190811 w 217762"/>
                    <a:gd name="connsiteY103" fmla="*/ 37911 h 206443"/>
                    <a:gd name="connsiteX104" fmla="*/ 187757 w 217762"/>
                    <a:gd name="connsiteY104" fmla="*/ 39169 h 206443"/>
                    <a:gd name="connsiteX105" fmla="*/ 187757 w 217762"/>
                    <a:gd name="connsiteY105" fmla="*/ 39169 h 206443"/>
                    <a:gd name="connsiteX106" fmla="*/ 182367 w 217762"/>
                    <a:gd name="connsiteY106" fmla="*/ 24077 h 206443"/>
                    <a:gd name="connsiteX107" fmla="*/ 182367 w 217762"/>
                    <a:gd name="connsiteY107" fmla="*/ 24077 h 206443"/>
                    <a:gd name="connsiteX108" fmla="*/ 178055 w 217762"/>
                    <a:gd name="connsiteY108" fmla="*/ 5750 h 206443"/>
                    <a:gd name="connsiteX109" fmla="*/ 178055 w 217762"/>
                    <a:gd name="connsiteY109" fmla="*/ 5750 h 206443"/>
                    <a:gd name="connsiteX110" fmla="*/ 176438 w 217762"/>
                    <a:gd name="connsiteY110" fmla="*/ 4672 h 206443"/>
                    <a:gd name="connsiteX111" fmla="*/ 176438 w 217762"/>
                    <a:gd name="connsiteY111" fmla="*/ 4672 h 206443"/>
                    <a:gd name="connsiteX112" fmla="*/ 153081 w 217762"/>
                    <a:gd name="connsiteY112" fmla="*/ 41684 h 206443"/>
                    <a:gd name="connsiteX113" fmla="*/ 153081 w 217762"/>
                    <a:gd name="connsiteY113" fmla="*/ 41684 h 206443"/>
                    <a:gd name="connsiteX114" fmla="*/ 132598 w 217762"/>
                    <a:gd name="connsiteY114" fmla="*/ 71510 h 206443"/>
                    <a:gd name="connsiteX115" fmla="*/ 132598 w 217762"/>
                    <a:gd name="connsiteY115" fmla="*/ 71510 h 206443"/>
                    <a:gd name="connsiteX116" fmla="*/ 91274 w 217762"/>
                    <a:gd name="connsiteY116" fmla="*/ 107803 h 206443"/>
                    <a:gd name="connsiteX117" fmla="*/ 91274 w 217762"/>
                    <a:gd name="connsiteY117" fmla="*/ 107803 h 206443"/>
                    <a:gd name="connsiteX118" fmla="*/ 62706 w 217762"/>
                    <a:gd name="connsiteY118" fmla="*/ 122896 h 206443"/>
                    <a:gd name="connsiteX119" fmla="*/ 62706 w 217762"/>
                    <a:gd name="connsiteY119" fmla="*/ 122896 h 206443"/>
                    <a:gd name="connsiteX120" fmla="*/ 60729 w 217762"/>
                    <a:gd name="connsiteY120" fmla="*/ 121279 h 206443"/>
                    <a:gd name="connsiteX121" fmla="*/ 62706 w 217762"/>
                    <a:gd name="connsiteY121" fmla="*/ 122896 h 206443"/>
                    <a:gd name="connsiteX122" fmla="*/ 40965 w 217762"/>
                    <a:gd name="connsiteY122" fmla="*/ 143558 h 206443"/>
                    <a:gd name="connsiteX123" fmla="*/ 40965 w 217762"/>
                    <a:gd name="connsiteY123" fmla="*/ 143558 h 206443"/>
                    <a:gd name="connsiteX124" fmla="*/ 25334 w 217762"/>
                    <a:gd name="connsiteY124" fmla="*/ 154878 h 206443"/>
                    <a:gd name="connsiteX125" fmla="*/ 25334 w 217762"/>
                    <a:gd name="connsiteY125" fmla="*/ 154878 h 206443"/>
                    <a:gd name="connsiteX126" fmla="*/ 12038 w 217762"/>
                    <a:gd name="connsiteY126" fmla="*/ 179493 h 206443"/>
                    <a:gd name="connsiteX127" fmla="*/ 12038 w 217762"/>
                    <a:gd name="connsiteY127" fmla="*/ 179493 h 206443"/>
                    <a:gd name="connsiteX128" fmla="*/ 7906 w 217762"/>
                    <a:gd name="connsiteY128" fmla="*/ 181649 h 206443"/>
                    <a:gd name="connsiteX129" fmla="*/ 7906 w 217762"/>
                    <a:gd name="connsiteY129" fmla="*/ 181649 h 206443"/>
                    <a:gd name="connsiteX130" fmla="*/ 8984 w 217762"/>
                    <a:gd name="connsiteY130" fmla="*/ 181649 h 206443"/>
                    <a:gd name="connsiteX131" fmla="*/ 8984 w 217762"/>
                    <a:gd name="connsiteY131" fmla="*/ 181649 h 206443"/>
                    <a:gd name="connsiteX132" fmla="*/ 14553 w 217762"/>
                    <a:gd name="connsiteY132" fmla="*/ 181289 h 206443"/>
                    <a:gd name="connsiteX133" fmla="*/ 14553 w 217762"/>
                    <a:gd name="connsiteY133" fmla="*/ 181289 h 206443"/>
                    <a:gd name="connsiteX134" fmla="*/ 20483 w 217762"/>
                    <a:gd name="connsiteY134" fmla="*/ 180750 h 206443"/>
                    <a:gd name="connsiteX135" fmla="*/ 20483 w 217762"/>
                    <a:gd name="connsiteY135" fmla="*/ 180750 h 206443"/>
                    <a:gd name="connsiteX136" fmla="*/ 38629 w 217762"/>
                    <a:gd name="connsiteY136" fmla="*/ 186859 h 206443"/>
                    <a:gd name="connsiteX137" fmla="*/ 38629 w 217762"/>
                    <a:gd name="connsiteY137" fmla="*/ 186859 h 206443"/>
                    <a:gd name="connsiteX138" fmla="*/ 68276 w 217762"/>
                    <a:gd name="connsiteY138" fmla="*/ 201233 h 206443"/>
                    <a:gd name="connsiteX139" fmla="*/ 68276 w 217762"/>
                    <a:gd name="connsiteY139" fmla="*/ 201233 h 206443"/>
                    <a:gd name="connsiteX140" fmla="*/ 68276 w 217762"/>
                    <a:gd name="connsiteY140" fmla="*/ 201233 h 206443"/>
                    <a:gd name="connsiteX141" fmla="*/ 68276 w 217762"/>
                    <a:gd name="connsiteY141" fmla="*/ 201233 h 206443"/>
                    <a:gd name="connsiteX142" fmla="*/ 187398 w 217762"/>
                    <a:gd name="connsiteY142" fmla="*/ 34138 h 206443"/>
                    <a:gd name="connsiteX143" fmla="*/ 187398 w 217762"/>
                    <a:gd name="connsiteY143" fmla="*/ 34138 h 206443"/>
                    <a:gd name="connsiteX144" fmla="*/ 187398 w 217762"/>
                    <a:gd name="connsiteY144" fmla="*/ 34138 h 206443"/>
                    <a:gd name="connsiteX145" fmla="*/ 187398 w 217762"/>
                    <a:gd name="connsiteY145" fmla="*/ 34138 h 206443"/>
                    <a:gd name="connsiteX146" fmla="*/ 187398 w 217762"/>
                    <a:gd name="connsiteY146" fmla="*/ 34138 h 20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217762" h="206443">
                      <a:moveTo>
                        <a:pt x="68276" y="206443"/>
                      </a:moveTo>
                      <a:cubicBezTo>
                        <a:pt x="55159" y="206264"/>
                        <a:pt x="46895" y="197819"/>
                        <a:pt x="35575" y="191710"/>
                      </a:cubicBezTo>
                      <a:lnTo>
                        <a:pt x="35575" y="191710"/>
                      </a:lnTo>
                      <a:cubicBezTo>
                        <a:pt x="26412" y="187577"/>
                        <a:pt x="23897" y="186140"/>
                        <a:pt x="19584" y="186140"/>
                      </a:cubicBezTo>
                      <a:lnTo>
                        <a:pt x="19584" y="186140"/>
                      </a:lnTo>
                      <a:cubicBezTo>
                        <a:pt x="18147" y="186140"/>
                        <a:pt x="16709" y="186320"/>
                        <a:pt x="14553" y="186679"/>
                      </a:cubicBezTo>
                      <a:lnTo>
                        <a:pt x="14553" y="186679"/>
                      </a:lnTo>
                      <a:cubicBezTo>
                        <a:pt x="12397" y="187039"/>
                        <a:pt x="10062" y="187218"/>
                        <a:pt x="8085" y="187218"/>
                      </a:cubicBezTo>
                      <a:lnTo>
                        <a:pt x="8085" y="187218"/>
                      </a:lnTo>
                      <a:cubicBezTo>
                        <a:pt x="5031" y="186679"/>
                        <a:pt x="1258" y="187937"/>
                        <a:pt x="0" y="182906"/>
                      </a:cubicBezTo>
                      <a:lnTo>
                        <a:pt x="0" y="182906"/>
                      </a:lnTo>
                      <a:cubicBezTo>
                        <a:pt x="719" y="178954"/>
                        <a:pt x="3594" y="178235"/>
                        <a:pt x="8984" y="175360"/>
                      </a:cubicBezTo>
                      <a:lnTo>
                        <a:pt x="8984" y="175360"/>
                      </a:lnTo>
                      <a:cubicBezTo>
                        <a:pt x="21022" y="168892"/>
                        <a:pt x="17788" y="164939"/>
                        <a:pt x="19405" y="154339"/>
                      </a:cubicBezTo>
                      <a:lnTo>
                        <a:pt x="19405" y="154339"/>
                      </a:lnTo>
                      <a:cubicBezTo>
                        <a:pt x="22459" y="141941"/>
                        <a:pt x="33778" y="141582"/>
                        <a:pt x="37372" y="139605"/>
                      </a:cubicBezTo>
                      <a:lnTo>
                        <a:pt x="37372" y="139605"/>
                      </a:lnTo>
                      <a:cubicBezTo>
                        <a:pt x="42582" y="135653"/>
                        <a:pt x="48871" y="130442"/>
                        <a:pt x="57854" y="120201"/>
                      </a:cubicBezTo>
                      <a:lnTo>
                        <a:pt x="57854" y="120201"/>
                      </a:lnTo>
                      <a:lnTo>
                        <a:pt x="57854" y="120201"/>
                      </a:lnTo>
                      <a:cubicBezTo>
                        <a:pt x="65401" y="109600"/>
                        <a:pt x="67557" y="106905"/>
                        <a:pt x="89657" y="103132"/>
                      </a:cubicBezTo>
                      <a:lnTo>
                        <a:pt x="89657" y="103132"/>
                      </a:lnTo>
                      <a:cubicBezTo>
                        <a:pt x="109600" y="99359"/>
                        <a:pt x="122177" y="82829"/>
                        <a:pt x="127208" y="69893"/>
                      </a:cubicBezTo>
                      <a:lnTo>
                        <a:pt x="127208" y="69893"/>
                      </a:lnTo>
                      <a:cubicBezTo>
                        <a:pt x="133856" y="56417"/>
                        <a:pt x="140683" y="48152"/>
                        <a:pt x="148589" y="38809"/>
                      </a:cubicBezTo>
                      <a:lnTo>
                        <a:pt x="148589" y="38809"/>
                      </a:lnTo>
                      <a:cubicBezTo>
                        <a:pt x="155596" y="31443"/>
                        <a:pt x="163322" y="1618"/>
                        <a:pt x="175899" y="0"/>
                      </a:cubicBezTo>
                      <a:lnTo>
                        <a:pt x="175899" y="0"/>
                      </a:lnTo>
                      <a:cubicBezTo>
                        <a:pt x="177875" y="0"/>
                        <a:pt x="179852" y="1079"/>
                        <a:pt x="181469" y="2875"/>
                      </a:cubicBezTo>
                      <a:lnTo>
                        <a:pt x="181469" y="2875"/>
                      </a:lnTo>
                      <a:cubicBezTo>
                        <a:pt x="187937" y="11858"/>
                        <a:pt x="186679" y="28927"/>
                        <a:pt x="187937" y="33778"/>
                      </a:cubicBezTo>
                      <a:lnTo>
                        <a:pt x="187937" y="33778"/>
                      </a:lnTo>
                      <a:cubicBezTo>
                        <a:pt x="192428" y="29826"/>
                        <a:pt x="194225" y="16530"/>
                        <a:pt x="203928" y="15452"/>
                      </a:cubicBezTo>
                      <a:lnTo>
                        <a:pt x="203928" y="15452"/>
                      </a:lnTo>
                      <a:cubicBezTo>
                        <a:pt x="205365" y="15452"/>
                        <a:pt x="206982" y="15991"/>
                        <a:pt x="208419" y="16710"/>
                      </a:cubicBezTo>
                      <a:lnTo>
                        <a:pt x="208419" y="16710"/>
                      </a:lnTo>
                      <a:cubicBezTo>
                        <a:pt x="213630" y="19225"/>
                        <a:pt x="217762" y="22639"/>
                        <a:pt x="217762" y="28029"/>
                      </a:cubicBezTo>
                      <a:lnTo>
                        <a:pt x="217762" y="28029"/>
                      </a:lnTo>
                      <a:cubicBezTo>
                        <a:pt x="217762" y="30904"/>
                        <a:pt x="216684" y="33958"/>
                        <a:pt x="214708" y="37192"/>
                      </a:cubicBezTo>
                      <a:lnTo>
                        <a:pt x="214708" y="37192"/>
                      </a:lnTo>
                      <a:cubicBezTo>
                        <a:pt x="209857" y="46895"/>
                        <a:pt x="212372" y="51027"/>
                        <a:pt x="206803" y="62706"/>
                      </a:cubicBezTo>
                      <a:lnTo>
                        <a:pt x="206803" y="62706"/>
                      </a:lnTo>
                      <a:cubicBezTo>
                        <a:pt x="201412" y="71689"/>
                        <a:pt x="175899" y="96843"/>
                        <a:pt x="176618" y="102413"/>
                      </a:cubicBezTo>
                      <a:lnTo>
                        <a:pt x="176618" y="102413"/>
                      </a:lnTo>
                      <a:cubicBezTo>
                        <a:pt x="176618" y="102413"/>
                        <a:pt x="176618" y="102593"/>
                        <a:pt x="176618" y="102593"/>
                      </a:cubicBezTo>
                      <a:lnTo>
                        <a:pt x="176618" y="102593"/>
                      </a:lnTo>
                      <a:cubicBezTo>
                        <a:pt x="178774" y="106905"/>
                        <a:pt x="184164" y="108882"/>
                        <a:pt x="184883" y="114272"/>
                      </a:cubicBezTo>
                      <a:lnTo>
                        <a:pt x="184883" y="114272"/>
                      </a:lnTo>
                      <a:cubicBezTo>
                        <a:pt x="184703" y="117506"/>
                        <a:pt x="182008" y="118763"/>
                        <a:pt x="178774" y="119662"/>
                      </a:cubicBezTo>
                      <a:lnTo>
                        <a:pt x="178774" y="119662"/>
                      </a:lnTo>
                      <a:cubicBezTo>
                        <a:pt x="177696" y="119841"/>
                        <a:pt x="176618" y="119841"/>
                        <a:pt x="175719" y="119841"/>
                      </a:cubicBezTo>
                      <a:lnTo>
                        <a:pt x="175719" y="119841"/>
                      </a:lnTo>
                      <a:cubicBezTo>
                        <a:pt x="169969" y="119841"/>
                        <a:pt x="164400" y="117865"/>
                        <a:pt x="159369" y="118045"/>
                      </a:cubicBezTo>
                      <a:lnTo>
                        <a:pt x="159369" y="118045"/>
                      </a:lnTo>
                      <a:cubicBezTo>
                        <a:pt x="156315" y="118045"/>
                        <a:pt x="153620" y="118584"/>
                        <a:pt x="150924" y="120560"/>
                      </a:cubicBezTo>
                      <a:lnTo>
                        <a:pt x="150924" y="120560"/>
                      </a:lnTo>
                      <a:cubicBezTo>
                        <a:pt x="139066" y="128825"/>
                        <a:pt x="127208" y="127208"/>
                        <a:pt x="128106" y="135473"/>
                      </a:cubicBezTo>
                      <a:lnTo>
                        <a:pt x="128106" y="135473"/>
                      </a:lnTo>
                      <a:cubicBezTo>
                        <a:pt x="128106" y="135832"/>
                        <a:pt x="128106" y="136371"/>
                        <a:pt x="128286" y="137090"/>
                      </a:cubicBezTo>
                      <a:lnTo>
                        <a:pt x="128286" y="137090"/>
                      </a:lnTo>
                      <a:lnTo>
                        <a:pt x="128286" y="137270"/>
                      </a:lnTo>
                      <a:cubicBezTo>
                        <a:pt x="128106" y="152901"/>
                        <a:pt x="117865" y="176618"/>
                        <a:pt x="109420" y="185242"/>
                      </a:cubicBezTo>
                      <a:lnTo>
                        <a:pt x="109420" y="185242"/>
                      </a:lnTo>
                      <a:cubicBezTo>
                        <a:pt x="101155" y="195483"/>
                        <a:pt x="82829" y="206264"/>
                        <a:pt x="68276" y="206443"/>
                      </a:cubicBezTo>
                      <a:lnTo>
                        <a:pt x="68276" y="206443"/>
                      </a:lnTo>
                      <a:lnTo>
                        <a:pt x="68276" y="206443"/>
                      </a:lnTo>
                      <a:lnTo>
                        <a:pt x="68276" y="206443"/>
                      </a:lnTo>
                      <a:close/>
                      <a:moveTo>
                        <a:pt x="68276" y="201233"/>
                      </a:moveTo>
                      <a:cubicBezTo>
                        <a:pt x="80134" y="201413"/>
                        <a:pt x="98640" y="190812"/>
                        <a:pt x="106006" y="182008"/>
                      </a:cubicBezTo>
                      <a:lnTo>
                        <a:pt x="106006" y="182008"/>
                      </a:lnTo>
                      <a:cubicBezTo>
                        <a:pt x="113194" y="174821"/>
                        <a:pt x="123794" y="150745"/>
                        <a:pt x="123614" y="137270"/>
                      </a:cubicBezTo>
                      <a:lnTo>
                        <a:pt x="123614" y="137270"/>
                      </a:lnTo>
                      <a:cubicBezTo>
                        <a:pt x="123614" y="137270"/>
                        <a:pt x="123614" y="137270"/>
                        <a:pt x="123614" y="137270"/>
                      </a:cubicBezTo>
                      <a:lnTo>
                        <a:pt x="123614" y="137270"/>
                      </a:lnTo>
                      <a:cubicBezTo>
                        <a:pt x="123614" y="136551"/>
                        <a:pt x="123614" y="136012"/>
                        <a:pt x="123614" y="135473"/>
                      </a:cubicBezTo>
                      <a:lnTo>
                        <a:pt x="123614" y="135473"/>
                      </a:lnTo>
                      <a:cubicBezTo>
                        <a:pt x="124512" y="120919"/>
                        <a:pt x="140144" y="123614"/>
                        <a:pt x="148409" y="116428"/>
                      </a:cubicBezTo>
                      <a:lnTo>
                        <a:pt x="148409" y="116428"/>
                      </a:lnTo>
                      <a:cubicBezTo>
                        <a:pt x="152002" y="113733"/>
                        <a:pt x="156135" y="112834"/>
                        <a:pt x="159908" y="112834"/>
                      </a:cubicBezTo>
                      <a:lnTo>
                        <a:pt x="159908" y="112834"/>
                      </a:lnTo>
                      <a:cubicBezTo>
                        <a:pt x="165837" y="112834"/>
                        <a:pt x="171587" y="114811"/>
                        <a:pt x="176258" y="114631"/>
                      </a:cubicBezTo>
                      <a:lnTo>
                        <a:pt x="176258" y="114631"/>
                      </a:lnTo>
                      <a:cubicBezTo>
                        <a:pt x="177157" y="114631"/>
                        <a:pt x="177875" y="114631"/>
                        <a:pt x="178235" y="114631"/>
                      </a:cubicBezTo>
                      <a:lnTo>
                        <a:pt x="178235" y="114631"/>
                      </a:lnTo>
                      <a:cubicBezTo>
                        <a:pt x="179133" y="114272"/>
                        <a:pt x="179672" y="114092"/>
                        <a:pt x="180211" y="113912"/>
                      </a:cubicBezTo>
                      <a:lnTo>
                        <a:pt x="180211" y="113912"/>
                      </a:lnTo>
                      <a:cubicBezTo>
                        <a:pt x="180032" y="113553"/>
                        <a:pt x="179493" y="112655"/>
                        <a:pt x="178235" y="111577"/>
                      </a:cubicBezTo>
                      <a:lnTo>
                        <a:pt x="178235" y="111577"/>
                      </a:lnTo>
                      <a:cubicBezTo>
                        <a:pt x="176618" y="109960"/>
                        <a:pt x="174461" y="107803"/>
                        <a:pt x="172844" y="105288"/>
                      </a:cubicBezTo>
                      <a:lnTo>
                        <a:pt x="172844" y="105288"/>
                      </a:lnTo>
                      <a:cubicBezTo>
                        <a:pt x="172126" y="104390"/>
                        <a:pt x="172126" y="103132"/>
                        <a:pt x="172126" y="102413"/>
                      </a:cubicBezTo>
                      <a:lnTo>
                        <a:pt x="172126" y="102413"/>
                      </a:lnTo>
                      <a:cubicBezTo>
                        <a:pt x="172844" y="91274"/>
                        <a:pt x="198717" y="68455"/>
                        <a:pt x="203030" y="60190"/>
                      </a:cubicBezTo>
                      <a:lnTo>
                        <a:pt x="203030" y="60190"/>
                      </a:lnTo>
                      <a:cubicBezTo>
                        <a:pt x="207880" y="50308"/>
                        <a:pt x="205365" y="46356"/>
                        <a:pt x="210935" y="34677"/>
                      </a:cubicBezTo>
                      <a:lnTo>
                        <a:pt x="210935" y="34677"/>
                      </a:lnTo>
                      <a:cubicBezTo>
                        <a:pt x="212731" y="31622"/>
                        <a:pt x="213270" y="29287"/>
                        <a:pt x="213270" y="27849"/>
                      </a:cubicBezTo>
                      <a:lnTo>
                        <a:pt x="213270" y="27849"/>
                      </a:lnTo>
                      <a:cubicBezTo>
                        <a:pt x="213270" y="25334"/>
                        <a:pt x="211653" y="23538"/>
                        <a:pt x="206443" y="20842"/>
                      </a:cubicBezTo>
                      <a:lnTo>
                        <a:pt x="206443" y="20842"/>
                      </a:lnTo>
                      <a:cubicBezTo>
                        <a:pt x="205545" y="20303"/>
                        <a:pt x="205006" y="20124"/>
                        <a:pt x="204467" y="20124"/>
                      </a:cubicBezTo>
                      <a:lnTo>
                        <a:pt x="204467" y="20124"/>
                      </a:lnTo>
                      <a:cubicBezTo>
                        <a:pt x="201233" y="19046"/>
                        <a:pt x="197460" y="31802"/>
                        <a:pt x="190811" y="37911"/>
                      </a:cubicBezTo>
                      <a:lnTo>
                        <a:pt x="190811" y="37911"/>
                      </a:lnTo>
                      <a:cubicBezTo>
                        <a:pt x="189913" y="38450"/>
                        <a:pt x="189194" y="38989"/>
                        <a:pt x="187757" y="39169"/>
                      </a:cubicBezTo>
                      <a:lnTo>
                        <a:pt x="187757" y="39169"/>
                      </a:lnTo>
                      <a:cubicBezTo>
                        <a:pt x="181110" y="36833"/>
                        <a:pt x="183805" y="30904"/>
                        <a:pt x="182367" y="24077"/>
                      </a:cubicBezTo>
                      <a:lnTo>
                        <a:pt x="182367" y="24077"/>
                      </a:lnTo>
                      <a:cubicBezTo>
                        <a:pt x="181828" y="17249"/>
                        <a:pt x="180930" y="9343"/>
                        <a:pt x="178055" y="5750"/>
                      </a:cubicBezTo>
                      <a:lnTo>
                        <a:pt x="178055" y="5750"/>
                      </a:lnTo>
                      <a:cubicBezTo>
                        <a:pt x="177157" y="4672"/>
                        <a:pt x="176797" y="4672"/>
                        <a:pt x="176438" y="4672"/>
                      </a:cubicBezTo>
                      <a:lnTo>
                        <a:pt x="176438" y="4672"/>
                      </a:lnTo>
                      <a:cubicBezTo>
                        <a:pt x="171946" y="3055"/>
                        <a:pt x="159908" y="32521"/>
                        <a:pt x="153081" y="41684"/>
                      </a:cubicBezTo>
                      <a:lnTo>
                        <a:pt x="153081" y="41684"/>
                      </a:lnTo>
                      <a:cubicBezTo>
                        <a:pt x="145175" y="51027"/>
                        <a:pt x="138887" y="58753"/>
                        <a:pt x="132598" y="71510"/>
                      </a:cubicBezTo>
                      <a:lnTo>
                        <a:pt x="132598" y="71510"/>
                      </a:lnTo>
                      <a:cubicBezTo>
                        <a:pt x="127028" y="85344"/>
                        <a:pt x="113553" y="103491"/>
                        <a:pt x="91274" y="107803"/>
                      </a:cubicBezTo>
                      <a:lnTo>
                        <a:pt x="91274" y="107803"/>
                      </a:lnTo>
                      <a:cubicBezTo>
                        <a:pt x="68635" y="112295"/>
                        <a:pt x="70791" y="112116"/>
                        <a:pt x="62706" y="122896"/>
                      </a:cubicBezTo>
                      <a:lnTo>
                        <a:pt x="62706" y="122896"/>
                      </a:lnTo>
                      <a:lnTo>
                        <a:pt x="60729" y="121279"/>
                      </a:lnTo>
                      <a:lnTo>
                        <a:pt x="62706" y="122896"/>
                      </a:lnTo>
                      <a:cubicBezTo>
                        <a:pt x="53363" y="133676"/>
                        <a:pt x="46715" y="139246"/>
                        <a:pt x="40965" y="143558"/>
                      </a:cubicBezTo>
                      <a:lnTo>
                        <a:pt x="40965" y="143558"/>
                      </a:lnTo>
                      <a:cubicBezTo>
                        <a:pt x="34497" y="146612"/>
                        <a:pt x="27310" y="146253"/>
                        <a:pt x="25334" y="154878"/>
                      </a:cubicBezTo>
                      <a:lnTo>
                        <a:pt x="25334" y="154878"/>
                      </a:lnTo>
                      <a:cubicBezTo>
                        <a:pt x="24256" y="163142"/>
                        <a:pt x="26412" y="172485"/>
                        <a:pt x="12038" y="179493"/>
                      </a:cubicBezTo>
                      <a:lnTo>
                        <a:pt x="12038" y="179493"/>
                      </a:lnTo>
                      <a:cubicBezTo>
                        <a:pt x="10241" y="180211"/>
                        <a:pt x="8804" y="180930"/>
                        <a:pt x="7906" y="181649"/>
                      </a:cubicBezTo>
                      <a:lnTo>
                        <a:pt x="7906" y="181649"/>
                      </a:lnTo>
                      <a:cubicBezTo>
                        <a:pt x="8265" y="181649"/>
                        <a:pt x="8624" y="181649"/>
                        <a:pt x="8984" y="181649"/>
                      </a:cubicBezTo>
                      <a:lnTo>
                        <a:pt x="8984" y="181649"/>
                      </a:lnTo>
                      <a:cubicBezTo>
                        <a:pt x="10601" y="181649"/>
                        <a:pt x="12757" y="181469"/>
                        <a:pt x="14553" y="181289"/>
                      </a:cubicBezTo>
                      <a:lnTo>
                        <a:pt x="14553" y="181289"/>
                      </a:lnTo>
                      <a:cubicBezTo>
                        <a:pt x="16889" y="180930"/>
                        <a:pt x="18686" y="180750"/>
                        <a:pt x="20483" y="180750"/>
                      </a:cubicBezTo>
                      <a:lnTo>
                        <a:pt x="20483" y="180750"/>
                      </a:lnTo>
                      <a:cubicBezTo>
                        <a:pt x="26232" y="180750"/>
                        <a:pt x="29646" y="182906"/>
                        <a:pt x="38629" y="186859"/>
                      </a:cubicBezTo>
                      <a:lnTo>
                        <a:pt x="38629" y="186859"/>
                      </a:lnTo>
                      <a:cubicBezTo>
                        <a:pt x="50129" y="193866"/>
                        <a:pt x="57675" y="201413"/>
                        <a:pt x="68276" y="201233"/>
                      </a:cubicBezTo>
                      <a:lnTo>
                        <a:pt x="68276" y="201233"/>
                      </a:lnTo>
                      <a:lnTo>
                        <a:pt x="68276" y="201233"/>
                      </a:lnTo>
                      <a:lnTo>
                        <a:pt x="68276" y="201233"/>
                      </a:lnTo>
                      <a:close/>
                      <a:moveTo>
                        <a:pt x="187398" y="34138"/>
                      </a:moveTo>
                      <a:cubicBezTo>
                        <a:pt x="187398" y="34138"/>
                        <a:pt x="187398" y="34138"/>
                        <a:pt x="187398" y="34138"/>
                      </a:cubicBezTo>
                      <a:lnTo>
                        <a:pt x="187398" y="34138"/>
                      </a:lnTo>
                      <a:cubicBezTo>
                        <a:pt x="187398" y="34138"/>
                        <a:pt x="187398" y="34138"/>
                        <a:pt x="187398" y="34138"/>
                      </a:cubicBezTo>
                      <a:lnTo>
                        <a:pt x="187398" y="34138"/>
                      </a:lnTo>
                      <a:close/>
                    </a:path>
                  </a:pathLst>
                </a:custGeom>
                <a:grpFill/>
                <a:ln w="17953" cap="flat">
                  <a:noFill/>
                  <a:prstDash val="solid"/>
                  <a:miter/>
                </a:ln>
              </p:spPr>
              <p:txBody>
                <a:bodyPr rtlCol="0" anchor="ctr"/>
                <a:lstStyle/>
                <a:p>
                  <a:endParaRPr lang="zh-CN" altLang="en-US" sz="1050"/>
                </a:p>
              </p:txBody>
            </p:sp>
          </p:grpSp>
          <p:grpSp>
            <p:nvGrpSpPr>
              <p:cNvPr id="358" name="图形 1"/>
              <p:cNvGrpSpPr/>
              <p:nvPr/>
            </p:nvGrpSpPr>
            <p:grpSpPr>
              <a:xfrm>
                <a:off x="5502226" y="5193353"/>
                <a:ext cx="146611" cy="238831"/>
                <a:chOff x="6875437" y="5391043"/>
                <a:chExt cx="146611" cy="238831"/>
              </a:xfrm>
              <a:solidFill>
                <a:srgbClr val="0070C0"/>
              </a:solidFill>
            </p:grpSpPr>
            <p:sp>
              <p:nvSpPr>
                <p:cNvPr id="3030" name="任意多边形: 形状 1057"/>
                <p:cNvSpPr/>
                <p:nvPr/>
              </p:nvSpPr>
              <p:spPr>
                <a:xfrm>
                  <a:off x="6878126" y="5393871"/>
                  <a:ext cx="141121" cy="233161"/>
                </a:xfrm>
                <a:custGeom>
                  <a:avLst/>
                  <a:gdLst>
                    <a:gd name="connsiteX0" fmla="*/ 27496 w 141121"/>
                    <a:gd name="connsiteY0" fmla="*/ 133363 h 233161"/>
                    <a:gd name="connsiteX1" fmla="*/ 37917 w 141121"/>
                    <a:gd name="connsiteY1" fmla="*/ 98686 h 233161"/>
                    <a:gd name="connsiteX2" fmla="*/ 25879 w 141121"/>
                    <a:gd name="connsiteY2" fmla="*/ 65447 h 233161"/>
                    <a:gd name="connsiteX3" fmla="*/ 725 w 141121"/>
                    <a:gd name="connsiteY3" fmla="*/ 13701 h 233161"/>
                    <a:gd name="connsiteX4" fmla="*/ 9888 w 141121"/>
                    <a:gd name="connsiteY4" fmla="*/ 4359 h 233161"/>
                    <a:gd name="connsiteX5" fmla="*/ 24441 w 141121"/>
                    <a:gd name="connsiteY5" fmla="*/ 22865 h 233161"/>
                    <a:gd name="connsiteX6" fmla="*/ 42948 w 141121"/>
                    <a:gd name="connsiteY6" fmla="*/ 50714 h 233161"/>
                    <a:gd name="connsiteX7" fmla="*/ 49595 w 141121"/>
                    <a:gd name="connsiteY7" fmla="*/ 83953 h 233161"/>
                    <a:gd name="connsiteX8" fmla="*/ 61454 w 141121"/>
                    <a:gd name="connsiteY8" fmla="*/ 85211 h 233161"/>
                    <a:gd name="connsiteX9" fmla="*/ 71875 w 141121"/>
                    <a:gd name="connsiteY9" fmla="*/ 81258 h 233161"/>
                    <a:gd name="connsiteX10" fmla="*/ 86429 w 141121"/>
                    <a:gd name="connsiteY10" fmla="*/ 113240 h 233161"/>
                    <a:gd name="connsiteX11" fmla="*/ 112840 w 141121"/>
                    <a:gd name="connsiteY11" fmla="*/ 114498 h 233161"/>
                    <a:gd name="connsiteX12" fmla="*/ 131167 w 141121"/>
                    <a:gd name="connsiteY12" fmla="*/ 102459 h 233161"/>
                    <a:gd name="connsiteX13" fmla="*/ 135119 w 141121"/>
                    <a:gd name="connsiteY13" fmla="*/ 117013 h 233161"/>
                    <a:gd name="connsiteX14" fmla="*/ 120746 w 141121"/>
                    <a:gd name="connsiteY14" fmla="*/ 135699 h 233161"/>
                    <a:gd name="connsiteX15" fmla="*/ 112840 w 141121"/>
                    <a:gd name="connsiteY15" fmla="*/ 146299 h 233161"/>
                    <a:gd name="connsiteX16" fmla="*/ 106372 w 141121"/>
                    <a:gd name="connsiteY16" fmla="*/ 163548 h 233161"/>
                    <a:gd name="connsiteX17" fmla="*/ 95771 w 141121"/>
                    <a:gd name="connsiteY17" fmla="*/ 160853 h 233161"/>
                    <a:gd name="connsiteX18" fmla="*/ 86608 w 141121"/>
                    <a:gd name="connsiteY18" fmla="*/ 180797 h 233161"/>
                    <a:gd name="connsiteX19" fmla="*/ 72234 w 141121"/>
                    <a:gd name="connsiteY19" fmla="*/ 208646 h 233161"/>
                    <a:gd name="connsiteX20" fmla="*/ 39355 w 141121"/>
                    <a:gd name="connsiteY20" fmla="*/ 232542 h 233161"/>
                    <a:gd name="connsiteX21" fmla="*/ 28754 w 141121"/>
                    <a:gd name="connsiteY21" fmla="*/ 215293 h 233161"/>
                    <a:gd name="connsiteX22" fmla="*/ 39175 w 141121"/>
                    <a:gd name="connsiteY22" fmla="*/ 187444 h 233161"/>
                    <a:gd name="connsiteX23" fmla="*/ 23363 w 141121"/>
                    <a:gd name="connsiteY23" fmla="*/ 171453 h 233161"/>
                    <a:gd name="connsiteX24" fmla="*/ 12763 w 141121"/>
                    <a:gd name="connsiteY24" fmla="*/ 156900 h 233161"/>
                    <a:gd name="connsiteX25" fmla="*/ 27496 w 141121"/>
                    <a:gd name="connsiteY25" fmla="*/ 133363 h 233161"/>
                    <a:gd name="connsiteX26" fmla="*/ 27496 w 141121"/>
                    <a:gd name="connsiteY26" fmla="*/ 133363 h 2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1121" h="233161">
                      <a:moveTo>
                        <a:pt x="27496" y="133363"/>
                      </a:moveTo>
                      <a:cubicBezTo>
                        <a:pt x="31449" y="124020"/>
                        <a:pt x="39355" y="111982"/>
                        <a:pt x="37917" y="98686"/>
                      </a:cubicBezTo>
                      <a:cubicBezTo>
                        <a:pt x="36480" y="84133"/>
                        <a:pt x="35222" y="74790"/>
                        <a:pt x="25879" y="65447"/>
                      </a:cubicBezTo>
                      <a:cubicBezTo>
                        <a:pt x="16536" y="54846"/>
                        <a:pt x="1983" y="28255"/>
                        <a:pt x="725" y="13701"/>
                      </a:cubicBezTo>
                      <a:cubicBezTo>
                        <a:pt x="-1970" y="-852"/>
                        <a:pt x="3240" y="-3547"/>
                        <a:pt x="9888" y="4359"/>
                      </a:cubicBezTo>
                      <a:cubicBezTo>
                        <a:pt x="15099" y="13701"/>
                        <a:pt x="13841" y="14959"/>
                        <a:pt x="24441" y="22865"/>
                      </a:cubicBezTo>
                      <a:cubicBezTo>
                        <a:pt x="33605" y="30770"/>
                        <a:pt x="41690" y="37418"/>
                        <a:pt x="42948" y="50714"/>
                      </a:cubicBezTo>
                      <a:cubicBezTo>
                        <a:pt x="42948" y="64010"/>
                        <a:pt x="42948" y="73353"/>
                        <a:pt x="49595" y="83953"/>
                      </a:cubicBezTo>
                      <a:cubicBezTo>
                        <a:pt x="56244" y="94554"/>
                        <a:pt x="61454" y="95812"/>
                        <a:pt x="61454" y="85211"/>
                      </a:cubicBezTo>
                      <a:cubicBezTo>
                        <a:pt x="61454" y="74610"/>
                        <a:pt x="67922" y="69221"/>
                        <a:pt x="71875" y="81258"/>
                      </a:cubicBezTo>
                      <a:cubicBezTo>
                        <a:pt x="77265" y="94554"/>
                        <a:pt x="74570" y="105155"/>
                        <a:pt x="86429" y="113240"/>
                      </a:cubicBezTo>
                      <a:cubicBezTo>
                        <a:pt x="97029" y="121145"/>
                        <a:pt x="104935" y="121145"/>
                        <a:pt x="112840" y="114498"/>
                      </a:cubicBezTo>
                      <a:cubicBezTo>
                        <a:pt x="119488" y="107850"/>
                        <a:pt x="119308" y="95812"/>
                        <a:pt x="131167" y="102459"/>
                      </a:cubicBezTo>
                      <a:cubicBezTo>
                        <a:pt x="144463" y="109108"/>
                        <a:pt x="143025" y="106412"/>
                        <a:pt x="135119" y="117013"/>
                      </a:cubicBezTo>
                      <a:cubicBezTo>
                        <a:pt x="127214" y="127614"/>
                        <a:pt x="127214" y="135699"/>
                        <a:pt x="120746" y="135699"/>
                      </a:cubicBezTo>
                      <a:cubicBezTo>
                        <a:pt x="115535" y="136957"/>
                        <a:pt x="112840" y="135699"/>
                        <a:pt x="112840" y="146299"/>
                      </a:cubicBezTo>
                      <a:cubicBezTo>
                        <a:pt x="112840" y="155643"/>
                        <a:pt x="112840" y="168938"/>
                        <a:pt x="106372" y="163548"/>
                      </a:cubicBezTo>
                      <a:cubicBezTo>
                        <a:pt x="100982" y="156900"/>
                        <a:pt x="104935" y="152947"/>
                        <a:pt x="95771" y="160853"/>
                      </a:cubicBezTo>
                      <a:cubicBezTo>
                        <a:pt x="85171" y="167501"/>
                        <a:pt x="89123" y="166243"/>
                        <a:pt x="86608" y="180797"/>
                      </a:cubicBezTo>
                      <a:cubicBezTo>
                        <a:pt x="85351" y="196787"/>
                        <a:pt x="85351" y="198045"/>
                        <a:pt x="72234" y="208646"/>
                      </a:cubicBezTo>
                      <a:cubicBezTo>
                        <a:pt x="60376" y="220684"/>
                        <a:pt x="49955" y="236495"/>
                        <a:pt x="39355" y="232542"/>
                      </a:cubicBezTo>
                      <a:cubicBezTo>
                        <a:pt x="27496" y="228589"/>
                        <a:pt x="20848" y="223199"/>
                        <a:pt x="28754" y="215293"/>
                      </a:cubicBezTo>
                      <a:cubicBezTo>
                        <a:pt x="37917" y="205951"/>
                        <a:pt x="44565" y="196608"/>
                        <a:pt x="39175" y="187444"/>
                      </a:cubicBezTo>
                      <a:cubicBezTo>
                        <a:pt x="33785" y="176844"/>
                        <a:pt x="36480" y="178102"/>
                        <a:pt x="23363" y="171453"/>
                      </a:cubicBezTo>
                      <a:cubicBezTo>
                        <a:pt x="11505" y="164806"/>
                        <a:pt x="2342" y="168938"/>
                        <a:pt x="12763" y="156900"/>
                      </a:cubicBezTo>
                      <a:cubicBezTo>
                        <a:pt x="24980" y="146659"/>
                        <a:pt x="24980" y="142526"/>
                        <a:pt x="27496" y="133363"/>
                      </a:cubicBezTo>
                      <a:lnTo>
                        <a:pt x="27496" y="133363"/>
                      </a:lnTo>
                      <a:close/>
                    </a:path>
                  </a:pathLst>
                </a:custGeom>
                <a:grpFill/>
                <a:ln w="17953" cap="flat">
                  <a:noFill/>
                  <a:prstDash val="solid"/>
                  <a:miter/>
                </a:ln>
              </p:spPr>
              <p:txBody>
                <a:bodyPr rtlCol="0" anchor="ctr"/>
                <a:lstStyle/>
                <a:p>
                  <a:endParaRPr lang="zh-CN" altLang="en-US" sz="1050"/>
                </a:p>
              </p:txBody>
            </p:sp>
            <p:sp>
              <p:nvSpPr>
                <p:cNvPr id="3031" name="任意多边形: 形状 1058"/>
                <p:cNvSpPr/>
                <p:nvPr/>
              </p:nvSpPr>
              <p:spPr>
                <a:xfrm>
                  <a:off x="6875437" y="5391043"/>
                  <a:ext cx="146611" cy="238831"/>
                </a:xfrm>
                <a:custGeom>
                  <a:avLst/>
                  <a:gdLst>
                    <a:gd name="connsiteX0" fmla="*/ 41683 w 146611"/>
                    <a:gd name="connsiteY0" fmla="*/ 238245 h 238831"/>
                    <a:gd name="connsiteX1" fmla="*/ 25873 w 146611"/>
                    <a:gd name="connsiteY1" fmla="*/ 225129 h 238831"/>
                    <a:gd name="connsiteX2" fmla="*/ 25873 w 146611"/>
                    <a:gd name="connsiteY2" fmla="*/ 225129 h 238831"/>
                    <a:gd name="connsiteX3" fmla="*/ 30005 w 146611"/>
                    <a:gd name="connsiteY3" fmla="*/ 216864 h 238831"/>
                    <a:gd name="connsiteX4" fmla="*/ 30005 w 146611"/>
                    <a:gd name="connsiteY4" fmla="*/ 216864 h 238831"/>
                    <a:gd name="connsiteX5" fmla="*/ 41504 w 146611"/>
                    <a:gd name="connsiteY5" fmla="*/ 197639 h 238831"/>
                    <a:gd name="connsiteX6" fmla="*/ 41504 w 146611"/>
                    <a:gd name="connsiteY6" fmla="*/ 197639 h 238831"/>
                    <a:gd name="connsiteX7" fmla="*/ 39887 w 146611"/>
                    <a:gd name="connsiteY7" fmla="*/ 191889 h 238831"/>
                    <a:gd name="connsiteX8" fmla="*/ 39887 w 146611"/>
                    <a:gd name="connsiteY8" fmla="*/ 191889 h 238831"/>
                    <a:gd name="connsiteX9" fmla="*/ 24974 w 146611"/>
                    <a:gd name="connsiteY9" fmla="*/ 176977 h 238831"/>
                    <a:gd name="connsiteX10" fmla="*/ 24974 w 146611"/>
                    <a:gd name="connsiteY10" fmla="*/ 176977 h 238831"/>
                    <a:gd name="connsiteX11" fmla="*/ 8445 w 146611"/>
                    <a:gd name="connsiteY11" fmla="*/ 167454 h 238831"/>
                    <a:gd name="connsiteX12" fmla="*/ 8445 w 146611"/>
                    <a:gd name="connsiteY12" fmla="*/ 167454 h 238831"/>
                    <a:gd name="connsiteX13" fmla="*/ 13835 w 146611"/>
                    <a:gd name="connsiteY13" fmla="*/ 158291 h 238831"/>
                    <a:gd name="connsiteX14" fmla="*/ 13835 w 146611"/>
                    <a:gd name="connsiteY14" fmla="*/ 158291 h 238831"/>
                    <a:gd name="connsiteX15" fmla="*/ 27490 w 146611"/>
                    <a:gd name="connsiteY15" fmla="*/ 135473 h 238831"/>
                    <a:gd name="connsiteX16" fmla="*/ 27490 w 146611"/>
                    <a:gd name="connsiteY16" fmla="*/ 135473 h 238831"/>
                    <a:gd name="connsiteX17" fmla="*/ 30005 w 146611"/>
                    <a:gd name="connsiteY17" fmla="*/ 136191 h 238831"/>
                    <a:gd name="connsiteX18" fmla="*/ 27669 w 146611"/>
                    <a:gd name="connsiteY18" fmla="*/ 135113 h 238831"/>
                    <a:gd name="connsiteX19" fmla="*/ 38090 w 146611"/>
                    <a:gd name="connsiteY19" fmla="*/ 104569 h 238831"/>
                    <a:gd name="connsiteX20" fmla="*/ 38090 w 146611"/>
                    <a:gd name="connsiteY20" fmla="*/ 104569 h 238831"/>
                    <a:gd name="connsiteX21" fmla="*/ 37911 w 146611"/>
                    <a:gd name="connsiteY21" fmla="*/ 101694 h 238831"/>
                    <a:gd name="connsiteX22" fmla="*/ 37911 w 146611"/>
                    <a:gd name="connsiteY22" fmla="*/ 101694 h 238831"/>
                    <a:gd name="connsiteX23" fmla="*/ 26591 w 146611"/>
                    <a:gd name="connsiteY23" fmla="*/ 69892 h 238831"/>
                    <a:gd name="connsiteX24" fmla="*/ 26591 w 146611"/>
                    <a:gd name="connsiteY24" fmla="*/ 69892 h 238831"/>
                    <a:gd name="connsiteX25" fmla="*/ 718 w 146611"/>
                    <a:gd name="connsiteY25" fmla="*/ 16889 h 238831"/>
                    <a:gd name="connsiteX26" fmla="*/ 718 w 146611"/>
                    <a:gd name="connsiteY26" fmla="*/ 16889 h 238831"/>
                    <a:gd name="connsiteX27" fmla="*/ 0 w 146611"/>
                    <a:gd name="connsiteY27" fmla="*/ 9523 h 238831"/>
                    <a:gd name="connsiteX28" fmla="*/ 0 w 146611"/>
                    <a:gd name="connsiteY28" fmla="*/ 9523 h 238831"/>
                    <a:gd name="connsiteX29" fmla="*/ 6109 w 146611"/>
                    <a:gd name="connsiteY29" fmla="*/ 0 h 238831"/>
                    <a:gd name="connsiteX30" fmla="*/ 6109 w 146611"/>
                    <a:gd name="connsiteY30" fmla="*/ 0 h 238831"/>
                    <a:gd name="connsiteX31" fmla="*/ 14733 w 146611"/>
                    <a:gd name="connsiteY31" fmla="*/ 5750 h 238831"/>
                    <a:gd name="connsiteX32" fmla="*/ 14733 w 146611"/>
                    <a:gd name="connsiteY32" fmla="*/ 5750 h 238831"/>
                    <a:gd name="connsiteX33" fmla="*/ 28747 w 146611"/>
                    <a:gd name="connsiteY33" fmla="*/ 23717 h 238831"/>
                    <a:gd name="connsiteX34" fmla="*/ 28747 w 146611"/>
                    <a:gd name="connsiteY34" fmla="*/ 23717 h 238831"/>
                    <a:gd name="connsiteX35" fmla="*/ 48152 w 146611"/>
                    <a:gd name="connsiteY35" fmla="*/ 53542 h 238831"/>
                    <a:gd name="connsiteX36" fmla="*/ 48152 w 146611"/>
                    <a:gd name="connsiteY36" fmla="*/ 53542 h 238831"/>
                    <a:gd name="connsiteX37" fmla="*/ 54441 w 146611"/>
                    <a:gd name="connsiteY37" fmla="*/ 85524 h 238831"/>
                    <a:gd name="connsiteX38" fmla="*/ 54441 w 146611"/>
                    <a:gd name="connsiteY38" fmla="*/ 85524 h 238831"/>
                    <a:gd name="connsiteX39" fmla="*/ 61088 w 146611"/>
                    <a:gd name="connsiteY39" fmla="*/ 92890 h 238831"/>
                    <a:gd name="connsiteX40" fmla="*/ 61088 w 146611"/>
                    <a:gd name="connsiteY40" fmla="*/ 92890 h 238831"/>
                    <a:gd name="connsiteX41" fmla="*/ 60908 w 146611"/>
                    <a:gd name="connsiteY41" fmla="*/ 92711 h 238831"/>
                    <a:gd name="connsiteX42" fmla="*/ 61447 w 146611"/>
                    <a:gd name="connsiteY42" fmla="*/ 88219 h 238831"/>
                    <a:gd name="connsiteX43" fmla="*/ 61447 w 146611"/>
                    <a:gd name="connsiteY43" fmla="*/ 88219 h 238831"/>
                    <a:gd name="connsiteX44" fmla="*/ 61447 w 146611"/>
                    <a:gd name="connsiteY44" fmla="*/ 88219 h 238831"/>
                    <a:gd name="connsiteX45" fmla="*/ 61447 w 146611"/>
                    <a:gd name="connsiteY45" fmla="*/ 88219 h 238831"/>
                    <a:gd name="connsiteX46" fmla="*/ 61447 w 146611"/>
                    <a:gd name="connsiteY46" fmla="*/ 88219 h 238831"/>
                    <a:gd name="connsiteX47" fmla="*/ 68994 w 146611"/>
                    <a:gd name="connsiteY47" fmla="*/ 74923 h 238831"/>
                    <a:gd name="connsiteX48" fmla="*/ 68994 w 146611"/>
                    <a:gd name="connsiteY48" fmla="*/ 74923 h 238831"/>
                    <a:gd name="connsiteX49" fmla="*/ 76900 w 146611"/>
                    <a:gd name="connsiteY49" fmla="*/ 83367 h 238831"/>
                    <a:gd name="connsiteX50" fmla="*/ 76900 w 146611"/>
                    <a:gd name="connsiteY50" fmla="*/ 83367 h 238831"/>
                    <a:gd name="connsiteX51" fmla="*/ 90734 w 146611"/>
                    <a:gd name="connsiteY51" fmla="*/ 114271 h 238831"/>
                    <a:gd name="connsiteX52" fmla="*/ 90734 w 146611"/>
                    <a:gd name="connsiteY52" fmla="*/ 114271 h 238831"/>
                    <a:gd name="connsiteX53" fmla="*/ 104030 w 146611"/>
                    <a:gd name="connsiteY53" fmla="*/ 119841 h 238831"/>
                    <a:gd name="connsiteX54" fmla="*/ 104030 w 146611"/>
                    <a:gd name="connsiteY54" fmla="*/ 119841 h 238831"/>
                    <a:gd name="connsiteX55" fmla="*/ 113912 w 146611"/>
                    <a:gd name="connsiteY55" fmla="*/ 115709 h 238831"/>
                    <a:gd name="connsiteX56" fmla="*/ 113912 w 146611"/>
                    <a:gd name="connsiteY56" fmla="*/ 115709 h 238831"/>
                    <a:gd name="connsiteX57" fmla="*/ 128106 w 146611"/>
                    <a:gd name="connsiteY57" fmla="*/ 100976 h 238831"/>
                    <a:gd name="connsiteX58" fmla="*/ 128106 w 146611"/>
                    <a:gd name="connsiteY58" fmla="*/ 100976 h 238831"/>
                    <a:gd name="connsiteX59" fmla="*/ 135293 w 146611"/>
                    <a:gd name="connsiteY59" fmla="*/ 103311 h 238831"/>
                    <a:gd name="connsiteX60" fmla="*/ 135293 w 146611"/>
                    <a:gd name="connsiteY60" fmla="*/ 103311 h 238831"/>
                    <a:gd name="connsiteX61" fmla="*/ 146612 w 146611"/>
                    <a:gd name="connsiteY61" fmla="*/ 111576 h 238831"/>
                    <a:gd name="connsiteX62" fmla="*/ 146612 w 146611"/>
                    <a:gd name="connsiteY62" fmla="*/ 111576 h 238831"/>
                    <a:gd name="connsiteX63" fmla="*/ 140144 w 146611"/>
                    <a:gd name="connsiteY63" fmla="*/ 121638 h 238831"/>
                    <a:gd name="connsiteX64" fmla="*/ 140144 w 146611"/>
                    <a:gd name="connsiteY64" fmla="*/ 121638 h 238831"/>
                    <a:gd name="connsiteX65" fmla="*/ 124333 w 146611"/>
                    <a:gd name="connsiteY65" fmla="*/ 141222 h 238831"/>
                    <a:gd name="connsiteX66" fmla="*/ 124333 w 146611"/>
                    <a:gd name="connsiteY66" fmla="*/ 141222 h 238831"/>
                    <a:gd name="connsiteX67" fmla="*/ 118404 w 146611"/>
                    <a:gd name="connsiteY67" fmla="*/ 149127 h 238831"/>
                    <a:gd name="connsiteX68" fmla="*/ 118404 w 146611"/>
                    <a:gd name="connsiteY68" fmla="*/ 149127 h 238831"/>
                    <a:gd name="connsiteX69" fmla="*/ 116607 w 146611"/>
                    <a:gd name="connsiteY69" fmla="*/ 149127 h 238831"/>
                    <a:gd name="connsiteX70" fmla="*/ 118404 w 146611"/>
                    <a:gd name="connsiteY70" fmla="*/ 149307 h 238831"/>
                    <a:gd name="connsiteX71" fmla="*/ 118404 w 146611"/>
                    <a:gd name="connsiteY71" fmla="*/ 151463 h 238831"/>
                    <a:gd name="connsiteX72" fmla="*/ 118404 w 146611"/>
                    <a:gd name="connsiteY72" fmla="*/ 151463 h 238831"/>
                    <a:gd name="connsiteX73" fmla="*/ 111935 w 146611"/>
                    <a:gd name="connsiteY73" fmla="*/ 170329 h 238831"/>
                    <a:gd name="connsiteX74" fmla="*/ 111935 w 146611"/>
                    <a:gd name="connsiteY74" fmla="*/ 170329 h 238831"/>
                    <a:gd name="connsiteX75" fmla="*/ 107264 w 146611"/>
                    <a:gd name="connsiteY75" fmla="*/ 168173 h 238831"/>
                    <a:gd name="connsiteX76" fmla="*/ 107264 w 146611"/>
                    <a:gd name="connsiteY76" fmla="*/ 168173 h 238831"/>
                    <a:gd name="connsiteX77" fmla="*/ 104030 w 146611"/>
                    <a:gd name="connsiteY77" fmla="*/ 162603 h 238831"/>
                    <a:gd name="connsiteX78" fmla="*/ 104030 w 146611"/>
                    <a:gd name="connsiteY78" fmla="*/ 162603 h 238831"/>
                    <a:gd name="connsiteX79" fmla="*/ 100077 w 146611"/>
                    <a:gd name="connsiteY79" fmla="*/ 166017 h 238831"/>
                    <a:gd name="connsiteX80" fmla="*/ 100077 w 146611"/>
                    <a:gd name="connsiteY80" fmla="*/ 166017 h 238831"/>
                    <a:gd name="connsiteX81" fmla="*/ 92171 w 146611"/>
                    <a:gd name="connsiteY81" fmla="*/ 183984 h 238831"/>
                    <a:gd name="connsiteX82" fmla="*/ 92171 w 146611"/>
                    <a:gd name="connsiteY82" fmla="*/ 183984 h 238831"/>
                    <a:gd name="connsiteX83" fmla="*/ 77079 w 146611"/>
                    <a:gd name="connsiteY83" fmla="*/ 213450 h 238831"/>
                    <a:gd name="connsiteX84" fmla="*/ 77079 w 146611"/>
                    <a:gd name="connsiteY84" fmla="*/ 213450 h 238831"/>
                    <a:gd name="connsiteX85" fmla="*/ 45816 w 146611"/>
                    <a:gd name="connsiteY85" fmla="*/ 238784 h 238831"/>
                    <a:gd name="connsiteX86" fmla="*/ 45816 w 146611"/>
                    <a:gd name="connsiteY86" fmla="*/ 238784 h 238831"/>
                    <a:gd name="connsiteX87" fmla="*/ 41683 w 146611"/>
                    <a:gd name="connsiteY87" fmla="*/ 238245 h 238831"/>
                    <a:gd name="connsiteX88" fmla="*/ 41683 w 146611"/>
                    <a:gd name="connsiteY88" fmla="*/ 238245 h 238831"/>
                    <a:gd name="connsiteX89" fmla="*/ 16530 w 146611"/>
                    <a:gd name="connsiteY89" fmla="*/ 167993 h 238831"/>
                    <a:gd name="connsiteX90" fmla="*/ 27669 w 146611"/>
                    <a:gd name="connsiteY90" fmla="*/ 172305 h 238831"/>
                    <a:gd name="connsiteX91" fmla="*/ 27669 w 146611"/>
                    <a:gd name="connsiteY91" fmla="*/ 172305 h 238831"/>
                    <a:gd name="connsiteX92" fmla="*/ 44558 w 146611"/>
                    <a:gd name="connsiteY92" fmla="*/ 189194 h 238831"/>
                    <a:gd name="connsiteX93" fmla="*/ 44558 w 146611"/>
                    <a:gd name="connsiteY93" fmla="*/ 189194 h 238831"/>
                    <a:gd name="connsiteX94" fmla="*/ 46714 w 146611"/>
                    <a:gd name="connsiteY94" fmla="*/ 197280 h 238831"/>
                    <a:gd name="connsiteX95" fmla="*/ 46714 w 146611"/>
                    <a:gd name="connsiteY95" fmla="*/ 197280 h 238831"/>
                    <a:gd name="connsiteX96" fmla="*/ 33599 w 146611"/>
                    <a:gd name="connsiteY96" fmla="*/ 220098 h 238831"/>
                    <a:gd name="connsiteX97" fmla="*/ 33599 w 146611"/>
                    <a:gd name="connsiteY97" fmla="*/ 220098 h 238831"/>
                    <a:gd name="connsiteX98" fmla="*/ 30904 w 146611"/>
                    <a:gd name="connsiteY98" fmla="*/ 224770 h 238831"/>
                    <a:gd name="connsiteX99" fmla="*/ 30904 w 146611"/>
                    <a:gd name="connsiteY99" fmla="*/ 224770 h 238831"/>
                    <a:gd name="connsiteX100" fmla="*/ 43300 w 146611"/>
                    <a:gd name="connsiteY100" fmla="*/ 233214 h 238831"/>
                    <a:gd name="connsiteX101" fmla="*/ 43300 w 146611"/>
                    <a:gd name="connsiteY101" fmla="*/ 233214 h 238831"/>
                    <a:gd name="connsiteX102" fmla="*/ 45816 w 146611"/>
                    <a:gd name="connsiteY102" fmla="*/ 233753 h 238831"/>
                    <a:gd name="connsiteX103" fmla="*/ 45816 w 146611"/>
                    <a:gd name="connsiteY103" fmla="*/ 233753 h 238831"/>
                    <a:gd name="connsiteX104" fmla="*/ 73665 w 146611"/>
                    <a:gd name="connsiteY104" fmla="*/ 209857 h 238831"/>
                    <a:gd name="connsiteX105" fmla="*/ 73665 w 146611"/>
                    <a:gd name="connsiteY105" fmla="*/ 209857 h 238831"/>
                    <a:gd name="connsiteX106" fmla="*/ 87140 w 146611"/>
                    <a:gd name="connsiteY106" fmla="*/ 183445 h 238831"/>
                    <a:gd name="connsiteX107" fmla="*/ 87140 w 146611"/>
                    <a:gd name="connsiteY107" fmla="*/ 183445 h 238831"/>
                    <a:gd name="connsiteX108" fmla="*/ 97023 w 146611"/>
                    <a:gd name="connsiteY108" fmla="*/ 162064 h 238831"/>
                    <a:gd name="connsiteX109" fmla="*/ 97023 w 146611"/>
                    <a:gd name="connsiteY109" fmla="*/ 162064 h 238831"/>
                    <a:gd name="connsiteX110" fmla="*/ 104748 w 146611"/>
                    <a:gd name="connsiteY110" fmla="*/ 157033 h 238831"/>
                    <a:gd name="connsiteX111" fmla="*/ 104748 w 146611"/>
                    <a:gd name="connsiteY111" fmla="*/ 157033 h 238831"/>
                    <a:gd name="connsiteX112" fmla="*/ 110857 w 146611"/>
                    <a:gd name="connsiteY112" fmla="*/ 164580 h 238831"/>
                    <a:gd name="connsiteX113" fmla="*/ 110857 w 146611"/>
                    <a:gd name="connsiteY113" fmla="*/ 164580 h 238831"/>
                    <a:gd name="connsiteX114" fmla="*/ 111935 w 146611"/>
                    <a:gd name="connsiteY114" fmla="*/ 165298 h 238831"/>
                    <a:gd name="connsiteX115" fmla="*/ 111935 w 146611"/>
                    <a:gd name="connsiteY115" fmla="*/ 165298 h 238831"/>
                    <a:gd name="connsiteX116" fmla="*/ 111756 w 146611"/>
                    <a:gd name="connsiteY116" fmla="*/ 165119 h 238831"/>
                    <a:gd name="connsiteX117" fmla="*/ 112654 w 146611"/>
                    <a:gd name="connsiteY117" fmla="*/ 162064 h 238831"/>
                    <a:gd name="connsiteX118" fmla="*/ 112654 w 146611"/>
                    <a:gd name="connsiteY118" fmla="*/ 162064 h 238831"/>
                    <a:gd name="connsiteX119" fmla="*/ 113193 w 146611"/>
                    <a:gd name="connsiteY119" fmla="*/ 151463 h 238831"/>
                    <a:gd name="connsiteX120" fmla="*/ 113193 w 146611"/>
                    <a:gd name="connsiteY120" fmla="*/ 151463 h 238831"/>
                    <a:gd name="connsiteX121" fmla="*/ 113373 w 146611"/>
                    <a:gd name="connsiteY121" fmla="*/ 150205 h 238831"/>
                    <a:gd name="connsiteX122" fmla="*/ 113373 w 146611"/>
                    <a:gd name="connsiteY122" fmla="*/ 150205 h 238831"/>
                    <a:gd name="connsiteX123" fmla="*/ 113193 w 146611"/>
                    <a:gd name="connsiteY123" fmla="*/ 149127 h 238831"/>
                    <a:gd name="connsiteX124" fmla="*/ 113193 w 146611"/>
                    <a:gd name="connsiteY124" fmla="*/ 149127 h 238831"/>
                    <a:gd name="connsiteX125" fmla="*/ 123614 w 146611"/>
                    <a:gd name="connsiteY125" fmla="*/ 136191 h 238831"/>
                    <a:gd name="connsiteX126" fmla="*/ 123614 w 146611"/>
                    <a:gd name="connsiteY126" fmla="*/ 136191 h 238831"/>
                    <a:gd name="connsiteX127" fmla="*/ 136011 w 146611"/>
                    <a:gd name="connsiteY127" fmla="*/ 118584 h 238831"/>
                    <a:gd name="connsiteX128" fmla="*/ 136011 w 146611"/>
                    <a:gd name="connsiteY128" fmla="*/ 118584 h 238831"/>
                    <a:gd name="connsiteX129" fmla="*/ 140324 w 146611"/>
                    <a:gd name="connsiteY129" fmla="*/ 112834 h 238831"/>
                    <a:gd name="connsiteX130" fmla="*/ 140324 w 146611"/>
                    <a:gd name="connsiteY130" fmla="*/ 112834 h 238831"/>
                    <a:gd name="connsiteX131" fmla="*/ 141222 w 146611"/>
                    <a:gd name="connsiteY131" fmla="*/ 111756 h 238831"/>
                    <a:gd name="connsiteX132" fmla="*/ 141222 w 146611"/>
                    <a:gd name="connsiteY132" fmla="*/ 111756 h 238831"/>
                    <a:gd name="connsiteX133" fmla="*/ 140503 w 146611"/>
                    <a:gd name="connsiteY133" fmla="*/ 111217 h 238831"/>
                    <a:gd name="connsiteX134" fmla="*/ 140503 w 146611"/>
                    <a:gd name="connsiteY134" fmla="*/ 111217 h 238831"/>
                    <a:gd name="connsiteX135" fmla="*/ 132777 w 146611"/>
                    <a:gd name="connsiteY135" fmla="*/ 107444 h 238831"/>
                    <a:gd name="connsiteX136" fmla="*/ 132777 w 146611"/>
                    <a:gd name="connsiteY136" fmla="*/ 107444 h 238831"/>
                    <a:gd name="connsiteX137" fmla="*/ 128106 w 146611"/>
                    <a:gd name="connsiteY137" fmla="*/ 105826 h 238831"/>
                    <a:gd name="connsiteX138" fmla="*/ 128106 w 146611"/>
                    <a:gd name="connsiteY138" fmla="*/ 105826 h 238831"/>
                    <a:gd name="connsiteX139" fmla="*/ 117326 w 146611"/>
                    <a:gd name="connsiteY139" fmla="*/ 119302 h 238831"/>
                    <a:gd name="connsiteX140" fmla="*/ 117326 w 146611"/>
                    <a:gd name="connsiteY140" fmla="*/ 119302 h 238831"/>
                    <a:gd name="connsiteX141" fmla="*/ 104030 w 146611"/>
                    <a:gd name="connsiteY141" fmla="*/ 124692 h 238831"/>
                    <a:gd name="connsiteX142" fmla="*/ 104030 w 146611"/>
                    <a:gd name="connsiteY142" fmla="*/ 124692 h 238831"/>
                    <a:gd name="connsiteX143" fmla="*/ 87859 w 146611"/>
                    <a:gd name="connsiteY143" fmla="*/ 118224 h 238831"/>
                    <a:gd name="connsiteX144" fmla="*/ 87859 w 146611"/>
                    <a:gd name="connsiteY144" fmla="*/ 118224 h 238831"/>
                    <a:gd name="connsiteX145" fmla="*/ 72228 w 146611"/>
                    <a:gd name="connsiteY145" fmla="*/ 84985 h 238831"/>
                    <a:gd name="connsiteX146" fmla="*/ 72228 w 146611"/>
                    <a:gd name="connsiteY146" fmla="*/ 84985 h 238831"/>
                    <a:gd name="connsiteX147" fmla="*/ 69173 w 146611"/>
                    <a:gd name="connsiteY147" fmla="*/ 79954 h 238831"/>
                    <a:gd name="connsiteX148" fmla="*/ 69173 w 146611"/>
                    <a:gd name="connsiteY148" fmla="*/ 79954 h 238831"/>
                    <a:gd name="connsiteX149" fmla="*/ 66658 w 146611"/>
                    <a:gd name="connsiteY149" fmla="*/ 87680 h 238831"/>
                    <a:gd name="connsiteX150" fmla="*/ 66658 w 146611"/>
                    <a:gd name="connsiteY150" fmla="*/ 87680 h 238831"/>
                    <a:gd name="connsiteX151" fmla="*/ 67556 w 146611"/>
                    <a:gd name="connsiteY151" fmla="*/ 89477 h 238831"/>
                    <a:gd name="connsiteX152" fmla="*/ 66658 w 146611"/>
                    <a:gd name="connsiteY152" fmla="*/ 90016 h 238831"/>
                    <a:gd name="connsiteX153" fmla="*/ 61088 w 146611"/>
                    <a:gd name="connsiteY153" fmla="*/ 98281 h 238831"/>
                    <a:gd name="connsiteX154" fmla="*/ 61088 w 146611"/>
                    <a:gd name="connsiteY154" fmla="*/ 98281 h 238831"/>
                    <a:gd name="connsiteX155" fmla="*/ 50128 w 146611"/>
                    <a:gd name="connsiteY155" fmla="*/ 88578 h 238831"/>
                    <a:gd name="connsiteX156" fmla="*/ 50128 w 146611"/>
                    <a:gd name="connsiteY156" fmla="*/ 88578 h 238831"/>
                    <a:gd name="connsiteX157" fmla="*/ 42941 w 146611"/>
                    <a:gd name="connsiteY157" fmla="*/ 54261 h 238831"/>
                    <a:gd name="connsiteX158" fmla="*/ 42941 w 146611"/>
                    <a:gd name="connsiteY158" fmla="*/ 54261 h 238831"/>
                    <a:gd name="connsiteX159" fmla="*/ 25513 w 146611"/>
                    <a:gd name="connsiteY159" fmla="*/ 28209 h 238831"/>
                    <a:gd name="connsiteX160" fmla="*/ 25513 w 146611"/>
                    <a:gd name="connsiteY160" fmla="*/ 28209 h 238831"/>
                    <a:gd name="connsiteX161" fmla="*/ 10601 w 146611"/>
                    <a:gd name="connsiteY161" fmla="*/ 9163 h 238831"/>
                    <a:gd name="connsiteX162" fmla="*/ 10601 w 146611"/>
                    <a:gd name="connsiteY162" fmla="*/ 9163 h 238831"/>
                    <a:gd name="connsiteX163" fmla="*/ 6109 w 146611"/>
                    <a:gd name="connsiteY163" fmla="*/ 5570 h 238831"/>
                    <a:gd name="connsiteX164" fmla="*/ 6109 w 146611"/>
                    <a:gd name="connsiteY164" fmla="*/ 5570 h 238831"/>
                    <a:gd name="connsiteX165" fmla="*/ 5210 w 146611"/>
                    <a:gd name="connsiteY165" fmla="*/ 9882 h 238831"/>
                    <a:gd name="connsiteX166" fmla="*/ 5210 w 146611"/>
                    <a:gd name="connsiteY166" fmla="*/ 9882 h 238831"/>
                    <a:gd name="connsiteX167" fmla="*/ 5929 w 146611"/>
                    <a:gd name="connsiteY167" fmla="*/ 16530 h 238831"/>
                    <a:gd name="connsiteX168" fmla="*/ 5929 w 146611"/>
                    <a:gd name="connsiteY168" fmla="*/ 16530 h 238831"/>
                    <a:gd name="connsiteX169" fmla="*/ 30365 w 146611"/>
                    <a:gd name="connsiteY169" fmla="*/ 66838 h 238831"/>
                    <a:gd name="connsiteX170" fmla="*/ 30365 w 146611"/>
                    <a:gd name="connsiteY170" fmla="*/ 66838 h 238831"/>
                    <a:gd name="connsiteX171" fmla="*/ 43121 w 146611"/>
                    <a:gd name="connsiteY171" fmla="*/ 101515 h 238831"/>
                    <a:gd name="connsiteX172" fmla="*/ 43121 w 146611"/>
                    <a:gd name="connsiteY172" fmla="*/ 101515 h 238831"/>
                    <a:gd name="connsiteX173" fmla="*/ 43300 w 146611"/>
                    <a:gd name="connsiteY173" fmla="*/ 104748 h 238831"/>
                    <a:gd name="connsiteX174" fmla="*/ 43300 w 146611"/>
                    <a:gd name="connsiteY174" fmla="*/ 104748 h 238831"/>
                    <a:gd name="connsiteX175" fmla="*/ 32521 w 146611"/>
                    <a:gd name="connsiteY175" fmla="*/ 137090 h 238831"/>
                    <a:gd name="connsiteX176" fmla="*/ 32521 w 146611"/>
                    <a:gd name="connsiteY176" fmla="*/ 137090 h 238831"/>
                    <a:gd name="connsiteX177" fmla="*/ 17607 w 146611"/>
                    <a:gd name="connsiteY177" fmla="*/ 161885 h 238831"/>
                    <a:gd name="connsiteX178" fmla="*/ 17607 w 146611"/>
                    <a:gd name="connsiteY178" fmla="*/ 161885 h 238831"/>
                    <a:gd name="connsiteX179" fmla="*/ 13655 w 146611"/>
                    <a:gd name="connsiteY179" fmla="*/ 167095 h 238831"/>
                    <a:gd name="connsiteX180" fmla="*/ 13655 w 146611"/>
                    <a:gd name="connsiteY180" fmla="*/ 167095 h 238831"/>
                    <a:gd name="connsiteX181" fmla="*/ 16530 w 146611"/>
                    <a:gd name="connsiteY181" fmla="*/ 167993 h 238831"/>
                    <a:gd name="connsiteX182" fmla="*/ 16530 w 146611"/>
                    <a:gd name="connsiteY182" fmla="*/ 167993 h 238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146611" h="238831">
                      <a:moveTo>
                        <a:pt x="41683" y="238245"/>
                      </a:moveTo>
                      <a:cubicBezTo>
                        <a:pt x="33419" y="235370"/>
                        <a:pt x="26232" y="232136"/>
                        <a:pt x="25873" y="225129"/>
                      </a:cubicBezTo>
                      <a:lnTo>
                        <a:pt x="25873" y="225129"/>
                      </a:lnTo>
                      <a:cubicBezTo>
                        <a:pt x="25873" y="222254"/>
                        <a:pt x="27490" y="219379"/>
                        <a:pt x="30005" y="216864"/>
                      </a:cubicBezTo>
                      <a:lnTo>
                        <a:pt x="30005" y="216864"/>
                      </a:lnTo>
                      <a:cubicBezTo>
                        <a:pt x="36833" y="210036"/>
                        <a:pt x="41683" y="203209"/>
                        <a:pt x="41504" y="197639"/>
                      </a:cubicBezTo>
                      <a:lnTo>
                        <a:pt x="41504" y="197639"/>
                      </a:lnTo>
                      <a:cubicBezTo>
                        <a:pt x="41504" y="195842"/>
                        <a:pt x="40965" y="193866"/>
                        <a:pt x="39887" y="191889"/>
                      </a:cubicBezTo>
                      <a:lnTo>
                        <a:pt x="39887" y="191889"/>
                      </a:lnTo>
                      <a:cubicBezTo>
                        <a:pt x="33958" y="180750"/>
                        <a:pt x="38449" y="184164"/>
                        <a:pt x="24974" y="176977"/>
                      </a:cubicBezTo>
                      <a:lnTo>
                        <a:pt x="24974" y="176977"/>
                      </a:lnTo>
                      <a:cubicBezTo>
                        <a:pt x="17607" y="172125"/>
                        <a:pt x="10601" y="175000"/>
                        <a:pt x="8445" y="167454"/>
                      </a:cubicBezTo>
                      <a:lnTo>
                        <a:pt x="8445" y="167454"/>
                      </a:lnTo>
                      <a:cubicBezTo>
                        <a:pt x="8624" y="164400"/>
                        <a:pt x="10421" y="162244"/>
                        <a:pt x="13835" y="158291"/>
                      </a:cubicBezTo>
                      <a:lnTo>
                        <a:pt x="13835" y="158291"/>
                      </a:lnTo>
                      <a:cubicBezTo>
                        <a:pt x="25333" y="147690"/>
                        <a:pt x="24615" y="145175"/>
                        <a:pt x="27490" y="135473"/>
                      </a:cubicBezTo>
                      <a:lnTo>
                        <a:pt x="27490" y="135473"/>
                      </a:lnTo>
                      <a:lnTo>
                        <a:pt x="30005" y="136191"/>
                      </a:lnTo>
                      <a:lnTo>
                        <a:pt x="27669" y="135113"/>
                      </a:lnTo>
                      <a:cubicBezTo>
                        <a:pt x="31443" y="126129"/>
                        <a:pt x="38090" y="115709"/>
                        <a:pt x="38090" y="104569"/>
                      </a:cubicBezTo>
                      <a:lnTo>
                        <a:pt x="38090" y="104569"/>
                      </a:lnTo>
                      <a:cubicBezTo>
                        <a:pt x="38090" y="103670"/>
                        <a:pt x="38090" y="102592"/>
                        <a:pt x="37911" y="101694"/>
                      </a:cubicBezTo>
                      <a:lnTo>
                        <a:pt x="37911" y="101694"/>
                      </a:lnTo>
                      <a:cubicBezTo>
                        <a:pt x="36473" y="86961"/>
                        <a:pt x="35216" y="78876"/>
                        <a:pt x="26591" y="69892"/>
                      </a:cubicBezTo>
                      <a:lnTo>
                        <a:pt x="26591" y="69892"/>
                      </a:lnTo>
                      <a:cubicBezTo>
                        <a:pt x="16889" y="58753"/>
                        <a:pt x="2335" y="32521"/>
                        <a:pt x="718" y="16889"/>
                      </a:cubicBezTo>
                      <a:lnTo>
                        <a:pt x="718" y="16889"/>
                      </a:lnTo>
                      <a:cubicBezTo>
                        <a:pt x="179" y="14014"/>
                        <a:pt x="0" y="11679"/>
                        <a:pt x="0" y="9523"/>
                      </a:cubicBezTo>
                      <a:lnTo>
                        <a:pt x="0" y="9523"/>
                      </a:lnTo>
                      <a:cubicBezTo>
                        <a:pt x="0" y="4672"/>
                        <a:pt x="1437" y="359"/>
                        <a:pt x="6109" y="0"/>
                      </a:cubicBezTo>
                      <a:lnTo>
                        <a:pt x="6109" y="0"/>
                      </a:lnTo>
                      <a:cubicBezTo>
                        <a:pt x="9343" y="180"/>
                        <a:pt x="11858" y="2156"/>
                        <a:pt x="14733" y="5750"/>
                      </a:cubicBezTo>
                      <a:lnTo>
                        <a:pt x="14733" y="5750"/>
                      </a:lnTo>
                      <a:cubicBezTo>
                        <a:pt x="20482" y="15631"/>
                        <a:pt x="18326" y="15631"/>
                        <a:pt x="28747" y="23717"/>
                      </a:cubicBezTo>
                      <a:lnTo>
                        <a:pt x="28747" y="23717"/>
                      </a:lnTo>
                      <a:cubicBezTo>
                        <a:pt x="37911" y="31622"/>
                        <a:pt x="46714" y="38988"/>
                        <a:pt x="48152" y="53542"/>
                      </a:cubicBezTo>
                      <a:lnTo>
                        <a:pt x="48152" y="53542"/>
                      </a:lnTo>
                      <a:cubicBezTo>
                        <a:pt x="48152" y="66838"/>
                        <a:pt x="48152" y="75462"/>
                        <a:pt x="54441" y="85524"/>
                      </a:cubicBezTo>
                      <a:lnTo>
                        <a:pt x="54441" y="85524"/>
                      </a:lnTo>
                      <a:cubicBezTo>
                        <a:pt x="57675" y="90914"/>
                        <a:pt x="60908" y="93070"/>
                        <a:pt x="61088" y="92890"/>
                      </a:cubicBezTo>
                      <a:lnTo>
                        <a:pt x="61088" y="92890"/>
                      </a:lnTo>
                      <a:lnTo>
                        <a:pt x="60908" y="92711"/>
                      </a:lnTo>
                      <a:cubicBezTo>
                        <a:pt x="61268" y="91992"/>
                        <a:pt x="61447" y="90555"/>
                        <a:pt x="61447" y="88219"/>
                      </a:cubicBezTo>
                      <a:lnTo>
                        <a:pt x="61447" y="88219"/>
                      </a:lnTo>
                      <a:lnTo>
                        <a:pt x="61447" y="88219"/>
                      </a:lnTo>
                      <a:cubicBezTo>
                        <a:pt x="61447" y="88219"/>
                        <a:pt x="61447" y="88219"/>
                        <a:pt x="61447" y="88219"/>
                      </a:cubicBezTo>
                      <a:lnTo>
                        <a:pt x="61447" y="88219"/>
                      </a:lnTo>
                      <a:cubicBezTo>
                        <a:pt x="61627" y="81571"/>
                        <a:pt x="63424" y="75642"/>
                        <a:pt x="68994" y="74923"/>
                      </a:cubicBezTo>
                      <a:lnTo>
                        <a:pt x="68994" y="74923"/>
                      </a:lnTo>
                      <a:cubicBezTo>
                        <a:pt x="72947" y="75103"/>
                        <a:pt x="75103" y="78517"/>
                        <a:pt x="76900" y="83367"/>
                      </a:cubicBezTo>
                      <a:lnTo>
                        <a:pt x="76900" y="83367"/>
                      </a:lnTo>
                      <a:cubicBezTo>
                        <a:pt x="82469" y="97742"/>
                        <a:pt x="79954" y="107084"/>
                        <a:pt x="90734" y="114271"/>
                      </a:cubicBezTo>
                      <a:lnTo>
                        <a:pt x="90734" y="114271"/>
                      </a:lnTo>
                      <a:cubicBezTo>
                        <a:pt x="95945" y="118224"/>
                        <a:pt x="100257" y="119841"/>
                        <a:pt x="104030" y="119841"/>
                      </a:cubicBezTo>
                      <a:lnTo>
                        <a:pt x="104030" y="119841"/>
                      </a:lnTo>
                      <a:cubicBezTo>
                        <a:pt x="107264" y="119841"/>
                        <a:pt x="110498" y="118404"/>
                        <a:pt x="113912" y="115709"/>
                      </a:cubicBezTo>
                      <a:lnTo>
                        <a:pt x="113912" y="115709"/>
                      </a:lnTo>
                      <a:cubicBezTo>
                        <a:pt x="118583" y="111756"/>
                        <a:pt x="118943" y="101874"/>
                        <a:pt x="128106" y="100976"/>
                      </a:cubicBezTo>
                      <a:lnTo>
                        <a:pt x="128106" y="100976"/>
                      </a:lnTo>
                      <a:cubicBezTo>
                        <a:pt x="130262" y="100976"/>
                        <a:pt x="132597" y="101694"/>
                        <a:pt x="135293" y="103311"/>
                      </a:cubicBezTo>
                      <a:lnTo>
                        <a:pt x="135293" y="103311"/>
                      </a:lnTo>
                      <a:cubicBezTo>
                        <a:pt x="141941" y="107084"/>
                        <a:pt x="145354" y="106545"/>
                        <a:pt x="146612" y="111576"/>
                      </a:cubicBezTo>
                      <a:lnTo>
                        <a:pt x="146612" y="111576"/>
                      </a:lnTo>
                      <a:cubicBezTo>
                        <a:pt x="146073" y="115349"/>
                        <a:pt x="143738" y="116428"/>
                        <a:pt x="140144" y="121638"/>
                      </a:cubicBezTo>
                      <a:lnTo>
                        <a:pt x="140144" y="121638"/>
                      </a:lnTo>
                      <a:cubicBezTo>
                        <a:pt x="132418" y="131340"/>
                        <a:pt x="133316" y="140324"/>
                        <a:pt x="124333" y="141222"/>
                      </a:cubicBezTo>
                      <a:lnTo>
                        <a:pt x="124333" y="141222"/>
                      </a:lnTo>
                      <a:cubicBezTo>
                        <a:pt x="118044" y="143558"/>
                        <a:pt x="119302" y="139246"/>
                        <a:pt x="118404" y="149127"/>
                      </a:cubicBezTo>
                      <a:lnTo>
                        <a:pt x="118404" y="149127"/>
                      </a:lnTo>
                      <a:lnTo>
                        <a:pt x="116607" y="149127"/>
                      </a:lnTo>
                      <a:lnTo>
                        <a:pt x="118404" y="149307"/>
                      </a:lnTo>
                      <a:cubicBezTo>
                        <a:pt x="118404" y="150026"/>
                        <a:pt x="118404" y="150744"/>
                        <a:pt x="118404" y="151463"/>
                      </a:cubicBezTo>
                      <a:lnTo>
                        <a:pt x="118404" y="151463"/>
                      </a:lnTo>
                      <a:cubicBezTo>
                        <a:pt x="117685" y="158830"/>
                        <a:pt x="119841" y="168352"/>
                        <a:pt x="111935" y="170329"/>
                      </a:cubicBezTo>
                      <a:lnTo>
                        <a:pt x="111935" y="170329"/>
                      </a:lnTo>
                      <a:cubicBezTo>
                        <a:pt x="110318" y="170329"/>
                        <a:pt x="109060" y="169610"/>
                        <a:pt x="107264" y="168173"/>
                      </a:cubicBezTo>
                      <a:lnTo>
                        <a:pt x="107264" y="168173"/>
                      </a:lnTo>
                      <a:cubicBezTo>
                        <a:pt x="105647" y="166017"/>
                        <a:pt x="104569" y="164041"/>
                        <a:pt x="104030" y="162603"/>
                      </a:cubicBezTo>
                      <a:lnTo>
                        <a:pt x="104030" y="162603"/>
                      </a:lnTo>
                      <a:cubicBezTo>
                        <a:pt x="103131" y="163322"/>
                        <a:pt x="101874" y="164220"/>
                        <a:pt x="100077" y="166017"/>
                      </a:cubicBezTo>
                      <a:lnTo>
                        <a:pt x="100077" y="166017"/>
                      </a:lnTo>
                      <a:cubicBezTo>
                        <a:pt x="90015" y="172844"/>
                        <a:pt x="95226" y="168173"/>
                        <a:pt x="92171" y="183984"/>
                      </a:cubicBezTo>
                      <a:lnTo>
                        <a:pt x="92171" y="183984"/>
                      </a:lnTo>
                      <a:cubicBezTo>
                        <a:pt x="91273" y="199615"/>
                        <a:pt x="90015" y="203389"/>
                        <a:pt x="77079" y="213450"/>
                      </a:cubicBezTo>
                      <a:lnTo>
                        <a:pt x="77079" y="213450"/>
                      </a:lnTo>
                      <a:cubicBezTo>
                        <a:pt x="66478" y="223871"/>
                        <a:pt x="57675" y="238245"/>
                        <a:pt x="45816" y="238784"/>
                      </a:cubicBezTo>
                      <a:lnTo>
                        <a:pt x="45816" y="238784"/>
                      </a:lnTo>
                      <a:cubicBezTo>
                        <a:pt x="44379" y="238963"/>
                        <a:pt x="42941" y="238604"/>
                        <a:pt x="41683" y="238245"/>
                      </a:cubicBezTo>
                      <a:lnTo>
                        <a:pt x="41683" y="238245"/>
                      </a:lnTo>
                      <a:close/>
                      <a:moveTo>
                        <a:pt x="16530" y="167993"/>
                      </a:moveTo>
                      <a:cubicBezTo>
                        <a:pt x="19224" y="168891"/>
                        <a:pt x="23357" y="169969"/>
                        <a:pt x="27669" y="172305"/>
                      </a:cubicBezTo>
                      <a:lnTo>
                        <a:pt x="27669" y="172305"/>
                      </a:lnTo>
                      <a:cubicBezTo>
                        <a:pt x="40605" y="178414"/>
                        <a:pt x="39887" y="179313"/>
                        <a:pt x="44558" y="189194"/>
                      </a:cubicBezTo>
                      <a:lnTo>
                        <a:pt x="44558" y="189194"/>
                      </a:lnTo>
                      <a:cubicBezTo>
                        <a:pt x="45996" y="191710"/>
                        <a:pt x="46714" y="194584"/>
                        <a:pt x="46714" y="197280"/>
                      </a:cubicBezTo>
                      <a:lnTo>
                        <a:pt x="46714" y="197280"/>
                      </a:lnTo>
                      <a:cubicBezTo>
                        <a:pt x="46535" y="205724"/>
                        <a:pt x="40605" y="212911"/>
                        <a:pt x="33599" y="220098"/>
                      </a:cubicBezTo>
                      <a:lnTo>
                        <a:pt x="33599" y="220098"/>
                      </a:lnTo>
                      <a:cubicBezTo>
                        <a:pt x="31443" y="222254"/>
                        <a:pt x="30904" y="223691"/>
                        <a:pt x="30904" y="224770"/>
                      </a:cubicBezTo>
                      <a:lnTo>
                        <a:pt x="30904" y="224770"/>
                      </a:lnTo>
                      <a:cubicBezTo>
                        <a:pt x="30544" y="226746"/>
                        <a:pt x="34856" y="230519"/>
                        <a:pt x="43300" y="233214"/>
                      </a:cubicBezTo>
                      <a:lnTo>
                        <a:pt x="43300" y="233214"/>
                      </a:lnTo>
                      <a:cubicBezTo>
                        <a:pt x="44199" y="233573"/>
                        <a:pt x="45097" y="233753"/>
                        <a:pt x="45816" y="233753"/>
                      </a:cubicBezTo>
                      <a:lnTo>
                        <a:pt x="45816" y="233753"/>
                      </a:lnTo>
                      <a:cubicBezTo>
                        <a:pt x="52824" y="234292"/>
                        <a:pt x="62885" y="220996"/>
                        <a:pt x="73665" y="209857"/>
                      </a:cubicBezTo>
                      <a:lnTo>
                        <a:pt x="73665" y="209857"/>
                      </a:lnTo>
                      <a:cubicBezTo>
                        <a:pt x="86781" y="198897"/>
                        <a:pt x="85523" y="199975"/>
                        <a:pt x="87140" y="183445"/>
                      </a:cubicBezTo>
                      <a:lnTo>
                        <a:pt x="87140" y="183445"/>
                      </a:lnTo>
                      <a:cubicBezTo>
                        <a:pt x="89117" y="170329"/>
                        <a:pt x="86422" y="168173"/>
                        <a:pt x="97023" y="162064"/>
                      </a:cubicBezTo>
                      <a:lnTo>
                        <a:pt x="97023" y="162064"/>
                      </a:lnTo>
                      <a:cubicBezTo>
                        <a:pt x="100796" y="158830"/>
                        <a:pt x="101694" y="157393"/>
                        <a:pt x="104748" y="157033"/>
                      </a:cubicBezTo>
                      <a:lnTo>
                        <a:pt x="104748" y="157033"/>
                      </a:lnTo>
                      <a:cubicBezTo>
                        <a:pt x="110318" y="159010"/>
                        <a:pt x="107803" y="161705"/>
                        <a:pt x="110857" y="164580"/>
                      </a:cubicBezTo>
                      <a:lnTo>
                        <a:pt x="110857" y="164580"/>
                      </a:lnTo>
                      <a:cubicBezTo>
                        <a:pt x="111576" y="165298"/>
                        <a:pt x="111935" y="165298"/>
                        <a:pt x="111935" y="165298"/>
                      </a:cubicBezTo>
                      <a:lnTo>
                        <a:pt x="111935" y="165298"/>
                      </a:lnTo>
                      <a:lnTo>
                        <a:pt x="111756" y="165119"/>
                      </a:lnTo>
                      <a:cubicBezTo>
                        <a:pt x="112115" y="164580"/>
                        <a:pt x="112474" y="163502"/>
                        <a:pt x="112654" y="162064"/>
                      </a:cubicBezTo>
                      <a:lnTo>
                        <a:pt x="112654" y="162064"/>
                      </a:lnTo>
                      <a:cubicBezTo>
                        <a:pt x="113193" y="159189"/>
                        <a:pt x="113193" y="155236"/>
                        <a:pt x="113193" y="151463"/>
                      </a:cubicBezTo>
                      <a:lnTo>
                        <a:pt x="113193" y="151463"/>
                      </a:lnTo>
                      <a:cubicBezTo>
                        <a:pt x="113193" y="150744"/>
                        <a:pt x="113193" y="150026"/>
                        <a:pt x="113373" y="150205"/>
                      </a:cubicBezTo>
                      <a:lnTo>
                        <a:pt x="113373" y="150205"/>
                      </a:lnTo>
                      <a:cubicBezTo>
                        <a:pt x="113193" y="149846"/>
                        <a:pt x="113193" y="149127"/>
                        <a:pt x="113193" y="149127"/>
                      </a:cubicBezTo>
                      <a:lnTo>
                        <a:pt x="113193" y="149127"/>
                      </a:lnTo>
                      <a:cubicBezTo>
                        <a:pt x="112295" y="138347"/>
                        <a:pt x="118763" y="136551"/>
                        <a:pt x="123614" y="136191"/>
                      </a:cubicBezTo>
                      <a:lnTo>
                        <a:pt x="123614" y="136191"/>
                      </a:lnTo>
                      <a:cubicBezTo>
                        <a:pt x="127207" y="137090"/>
                        <a:pt x="127926" y="130262"/>
                        <a:pt x="136011" y="118584"/>
                      </a:cubicBezTo>
                      <a:lnTo>
                        <a:pt x="136011" y="118584"/>
                      </a:lnTo>
                      <a:cubicBezTo>
                        <a:pt x="137808" y="116068"/>
                        <a:pt x="139425" y="114092"/>
                        <a:pt x="140324" y="112834"/>
                      </a:cubicBezTo>
                      <a:lnTo>
                        <a:pt x="140324" y="112834"/>
                      </a:lnTo>
                      <a:cubicBezTo>
                        <a:pt x="140683" y="112295"/>
                        <a:pt x="141042" y="112115"/>
                        <a:pt x="141222" y="111756"/>
                      </a:cubicBezTo>
                      <a:lnTo>
                        <a:pt x="141222" y="111756"/>
                      </a:lnTo>
                      <a:cubicBezTo>
                        <a:pt x="141042" y="111576"/>
                        <a:pt x="140683" y="111396"/>
                        <a:pt x="140503" y="111217"/>
                      </a:cubicBezTo>
                      <a:lnTo>
                        <a:pt x="140503" y="111217"/>
                      </a:lnTo>
                      <a:cubicBezTo>
                        <a:pt x="139066" y="110498"/>
                        <a:pt x="136550" y="109240"/>
                        <a:pt x="132777" y="107444"/>
                      </a:cubicBezTo>
                      <a:lnTo>
                        <a:pt x="132777" y="107444"/>
                      </a:lnTo>
                      <a:cubicBezTo>
                        <a:pt x="130441" y="106186"/>
                        <a:pt x="129004" y="105826"/>
                        <a:pt x="128106" y="105826"/>
                      </a:cubicBezTo>
                      <a:lnTo>
                        <a:pt x="128106" y="105826"/>
                      </a:lnTo>
                      <a:cubicBezTo>
                        <a:pt x="124872" y="104928"/>
                        <a:pt x="123255" y="112475"/>
                        <a:pt x="117326" y="119302"/>
                      </a:cubicBezTo>
                      <a:lnTo>
                        <a:pt x="117326" y="119302"/>
                      </a:lnTo>
                      <a:cubicBezTo>
                        <a:pt x="113193" y="122716"/>
                        <a:pt x="108881" y="124692"/>
                        <a:pt x="104030" y="124692"/>
                      </a:cubicBezTo>
                      <a:lnTo>
                        <a:pt x="104030" y="124692"/>
                      </a:lnTo>
                      <a:cubicBezTo>
                        <a:pt x="98820" y="124692"/>
                        <a:pt x="93609" y="122357"/>
                        <a:pt x="87859" y="118224"/>
                      </a:cubicBezTo>
                      <a:lnTo>
                        <a:pt x="87859" y="118224"/>
                      </a:lnTo>
                      <a:cubicBezTo>
                        <a:pt x="74743" y="109240"/>
                        <a:pt x="77439" y="97382"/>
                        <a:pt x="72228" y="84985"/>
                      </a:cubicBezTo>
                      <a:lnTo>
                        <a:pt x="72228" y="84985"/>
                      </a:lnTo>
                      <a:cubicBezTo>
                        <a:pt x="70791" y="80313"/>
                        <a:pt x="69173" y="79954"/>
                        <a:pt x="69173" y="79954"/>
                      </a:cubicBezTo>
                      <a:lnTo>
                        <a:pt x="69173" y="79954"/>
                      </a:lnTo>
                      <a:cubicBezTo>
                        <a:pt x="69173" y="79954"/>
                        <a:pt x="66838" y="82110"/>
                        <a:pt x="66658" y="87680"/>
                      </a:cubicBezTo>
                      <a:lnTo>
                        <a:pt x="66658" y="87680"/>
                      </a:lnTo>
                      <a:lnTo>
                        <a:pt x="67556" y="89477"/>
                      </a:lnTo>
                      <a:lnTo>
                        <a:pt x="66658" y="90016"/>
                      </a:lnTo>
                      <a:cubicBezTo>
                        <a:pt x="66478" y="94328"/>
                        <a:pt x="65220" y="97742"/>
                        <a:pt x="61088" y="98281"/>
                      </a:cubicBezTo>
                      <a:lnTo>
                        <a:pt x="61088" y="98281"/>
                      </a:lnTo>
                      <a:cubicBezTo>
                        <a:pt x="56597" y="97921"/>
                        <a:pt x="53902" y="94328"/>
                        <a:pt x="50128" y="88578"/>
                      </a:cubicBezTo>
                      <a:lnTo>
                        <a:pt x="50128" y="88578"/>
                      </a:lnTo>
                      <a:cubicBezTo>
                        <a:pt x="43121" y="77259"/>
                        <a:pt x="43121" y="67197"/>
                        <a:pt x="42941" y="54261"/>
                      </a:cubicBezTo>
                      <a:lnTo>
                        <a:pt x="42941" y="54261"/>
                      </a:lnTo>
                      <a:cubicBezTo>
                        <a:pt x="41683" y="42043"/>
                        <a:pt x="34677" y="36114"/>
                        <a:pt x="25513" y="28209"/>
                      </a:cubicBezTo>
                      <a:lnTo>
                        <a:pt x="25513" y="28209"/>
                      </a:lnTo>
                      <a:cubicBezTo>
                        <a:pt x="14733" y="20303"/>
                        <a:pt x="15272" y="17608"/>
                        <a:pt x="10601" y="9163"/>
                      </a:cubicBezTo>
                      <a:lnTo>
                        <a:pt x="10601" y="9163"/>
                      </a:lnTo>
                      <a:cubicBezTo>
                        <a:pt x="8265" y="6468"/>
                        <a:pt x="6288" y="5570"/>
                        <a:pt x="6109" y="5570"/>
                      </a:cubicBezTo>
                      <a:lnTo>
                        <a:pt x="6109" y="5570"/>
                      </a:lnTo>
                      <a:cubicBezTo>
                        <a:pt x="6109" y="5570"/>
                        <a:pt x="5210" y="5570"/>
                        <a:pt x="5210" y="9882"/>
                      </a:cubicBezTo>
                      <a:lnTo>
                        <a:pt x="5210" y="9882"/>
                      </a:lnTo>
                      <a:cubicBezTo>
                        <a:pt x="5210" y="11499"/>
                        <a:pt x="5390" y="13655"/>
                        <a:pt x="5929" y="16530"/>
                      </a:cubicBezTo>
                      <a:lnTo>
                        <a:pt x="5929" y="16530"/>
                      </a:lnTo>
                      <a:cubicBezTo>
                        <a:pt x="7007" y="30005"/>
                        <a:pt x="21740" y="56956"/>
                        <a:pt x="30365" y="66838"/>
                      </a:cubicBezTo>
                      <a:lnTo>
                        <a:pt x="30365" y="66838"/>
                      </a:lnTo>
                      <a:cubicBezTo>
                        <a:pt x="40246" y="76720"/>
                        <a:pt x="41683" y="87141"/>
                        <a:pt x="43121" y="101515"/>
                      </a:cubicBezTo>
                      <a:lnTo>
                        <a:pt x="43121" y="101515"/>
                      </a:lnTo>
                      <a:cubicBezTo>
                        <a:pt x="43121" y="102592"/>
                        <a:pt x="43300" y="103670"/>
                        <a:pt x="43300" y="104748"/>
                      </a:cubicBezTo>
                      <a:lnTo>
                        <a:pt x="43300" y="104748"/>
                      </a:lnTo>
                      <a:cubicBezTo>
                        <a:pt x="43300" y="117685"/>
                        <a:pt x="36114" y="128824"/>
                        <a:pt x="32521" y="137090"/>
                      </a:cubicBezTo>
                      <a:lnTo>
                        <a:pt x="32521" y="137090"/>
                      </a:lnTo>
                      <a:cubicBezTo>
                        <a:pt x="30185" y="146073"/>
                        <a:pt x="29466" y="151463"/>
                        <a:pt x="17607" y="161885"/>
                      </a:cubicBezTo>
                      <a:lnTo>
                        <a:pt x="17607" y="161885"/>
                      </a:lnTo>
                      <a:cubicBezTo>
                        <a:pt x="15092" y="164759"/>
                        <a:pt x="14014" y="166556"/>
                        <a:pt x="13655" y="167095"/>
                      </a:cubicBezTo>
                      <a:lnTo>
                        <a:pt x="13655" y="167095"/>
                      </a:lnTo>
                      <a:cubicBezTo>
                        <a:pt x="14194" y="167274"/>
                        <a:pt x="15272" y="167634"/>
                        <a:pt x="16530" y="167993"/>
                      </a:cubicBezTo>
                      <a:lnTo>
                        <a:pt x="16530" y="167993"/>
                      </a:lnTo>
                      <a:close/>
                    </a:path>
                  </a:pathLst>
                </a:custGeom>
                <a:grpFill/>
                <a:ln w="17953" cap="flat">
                  <a:noFill/>
                  <a:prstDash val="solid"/>
                  <a:miter/>
                </a:ln>
              </p:spPr>
              <p:txBody>
                <a:bodyPr rtlCol="0" anchor="ctr"/>
                <a:lstStyle/>
                <a:p>
                  <a:endParaRPr lang="zh-CN" altLang="en-US" sz="1050"/>
                </a:p>
              </p:txBody>
            </p:sp>
          </p:grpSp>
          <p:grpSp>
            <p:nvGrpSpPr>
              <p:cNvPr id="359" name="图形 1"/>
              <p:cNvGrpSpPr/>
              <p:nvPr/>
            </p:nvGrpSpPr>
            <p:grpSpPr>
              <a:xfrm>
                <a:off x="4388620" y="4116400"/>
                <a:ext cx="561115" cy="332213"/>
                <a:chOff x="5761831" y="4314090"/>
                <a:chExt cx="561115" cy="332213"/>
              </a:xfrm>
              <a:solidFill>
                <a:srgbClr val="0070C0"/>
              </a:solidFill>
            </p:grpSpPr>
            <p:sp>
              <p:nvSpPr>
                <p:cNvPr id="3028" name="任意多边形: 形状 1060"/>
                <p:cNvSpPr/>
                <p:nvPr/>
              </p:nvSpPr>
              <p:spPr>
                <a:xfrm>
                  <a:off x="5764382" y="4315588"/>
                  <a:ext cx="555304" cy="327883"/>
                </a:xfrm>
                <a:custGeom>
                  <a:avLst/>
                  <a:gdLst>
                    <a:gd name="connsiteX0" fmla="*/ 406382 w 555304"/>
                    <a:gd name="connsiteY0" fmla="*/ 236388 h 327883"/>
                    <a:gd name="connsiteX1" fmla="*/ 432794 w 555304"/>
                    <a:gd name="connsiteY1" fmla="*/ 256331 h 327883"/>
                    <a:gd name="connsiteX2" fmla="*/ 450042 w 555304"/>
                    <a:gd name="connsiteY2" fmla="*/ 282923 h 327883"/>
                    <a:gd name="connsiteX3" fmla="*/ 473759 w 555304"/>
                    <a:gd name="connsiteY3" fmla="*/ 304124 h 327883"/>
                    <a:gd name="connsiteX4" fmla="*/ 510771 w 555304"/>
                    <a:gd name="connsiteY4" fmla="*/ 312029 h 327883"/>
                    <a:gd name="connsiteX5" fmla="*/ 529278 w 555304"/>
                    <a:gd name="connsiteY5" fmla="*/ 323888 h 327883"/>
                    <a:gd name="connsiteX6" fmla="*/ 541136 w 555304"/>
                    <a:gd name="connsiteY6" fmla="*/ 326583 h 327883"/>
                    <a:gd name="connsiteX7" fmla="*/ 545089 w 555304"/>
                    <a:gd name="connsiteY7" fmla="*/ 315982 h 327883"/>
                    <a:gd name="connsiteX8" fmla="*/ 550299 w 555304"/>
                    <a:gd name="connsiteY8" fmla="*/ 310592 h 327883"/>
                    <a:gd name="connsiteX9" fmla="*/ 526583 w 555304"/>
                    <a:gd name="connsiteY9" fmla="*/ 302686 h 327883"/>
                    <a:gd name="connsiteX10" fmla="*/ 529278 w 555304"/>
                    <a:gd name="connsiteY10" fmla="*/ 290648 h 327883"/>
                    <a:gd name="connsiteX11" fmla="*/ 512029 w 555304"/>
                    <a:gd name="connsiteY11" fmla="*/ 278790 h 327883"/>
                    <a:gd name="connsiteX12" fmla="*/ 501428 w 555304"/>
                    <a:gd name="connsiteY12" fmla="*/ 270885 h 327883"/>
                    <a:gd name="connsiteX13" fmla="*/ 477712 w 555304"/>
                    <a:gd name="connsiteY13" fmla="*/ 246988 h 327883"/>
                    <a:gd name="connsiteX14" fmla="*/ 445910 w 555304"/>
                    <a:gd name="connsiteY14" fmla="*/ 199195 h 327883"/>
                    <a:gd name="connsiteX15" fmla="*/ 469626 w 555304"/>
                    <a:gd name="connsiteY15" fmla="*/ 193805 h 327883"/>
                    <a:gd name="connsiteX16" fmla="*/ 456331 w 555304"/>
                    <a:gd name="connsiteY16" fmla="*/ 173862 h 327883"/>
                    <a:gd name="connsiteX17" fmla="*/ 418061 w 555304"/>
                    <a:gd name="connsiteY17" fmla="*/ 153918 h 327883"/>
                    <a:gd name="connsiteX18" fmla="*/ 402249 w 555304"/>
                    <a:gd name="connsiteY18" fmla="*/ 128764 h 327883"/>
                    <a:gd name="connsiteX19" fmla="*/ 377095 w 555304"/>
                    <a:gd name="connsiteY19" fmla="*/ 100915 h 327883"/>
                    <a:gd name="connsiteX20" fmla="*/ 333615 w 555304"/>
                    <a:gd name="connsiteY20" fmla="*/ 90314 h 327883"/>
                    <a:gd name="connsiteX21" fmla="*/ 274143 w 555304"/>
                    <a:gd name="connsiteY21" fmla="*/ 65160 h 327883"/>
                    <a:gd name="connsiteX22" fmla="*/ 246474 w 555304"/>
                    <a:gd name="connsiteY22" fmla="*/ 59950 h 327883"/>
                    <a:gd name="connsiteX23" fmla="*/ 210899 w 555304"/>
                    <a:gd name="connsiteY23" fmla="*/ 38748 h 327883"/>
                    <a:gd name="connsiteX24" fmla="*/ 176582 w 555304"/>
                    <a:gd name="connsiteY24" fmla="*/ 37491 h 327883"/>
                    <a:gd name="connsiteX25" fmla="*/ 166161 w 555304"/>
                    <a:gd name="connsiteY25" fmla="*/ 52044 h 327883"/>
                    <a:gd name="connsiteX26" fmla="*/ 142444 w 555304"/>
                    <a:gd name="connsiteY26" fmla="*/ 61387 h 327883"/>
                    <a:gd name="connsiteX27" fmla="*/ 124117 w 555304"/>
                    <a:gd name="connsiteY27" fmla="*/ 85283 h 327883"/>
                    <a:gd name="connsiteX28" fmla="*/ 105611 w 555304"/>
                    <a:gd name="connsiteY28" fmla="*/ 87978 h 327883"/>
                    <a:gd name="connsiteX29" fmla="*/ 96268 w 555304"/>
                    <a:gd name="connsiteY29" fmla="*/ 69472 h 327883"/>
                    <a:gd name="connsiteX30" fmla="*/ 88183 w 555304"/>
                    <a:gd name="connsiteY30" fmla="*/ 44318 h 327883"/>
                    <a:gd name="connsiteX31" fmla="*/ 73630 w 555304"/>
                    <a:gd name="connsiteY31" fmla="*/ 12337 h 327883"/>
                    <a:gd name="connsiteX32" fmla="*/ 27454 w 555304"/>
                    <a:gd name="connsiteY32" fmla="*/ 478 h 327883"/>
                    <a:gd name="connsiteX33" fmla="*/ 3737 w 555304"/>
                    <a:gd name="connsiteY33" fmla="*/ 21859 h 327883"/>
                    <a:gd name="connsiteX34" fmla="*/ 5174 w 555304"/>
                    <a:gd name="connsiteY34" fmla="*/ 36413 h 327883"/>
                    <a:gd name="connsiteX35" fmla="*/ 23681 w 555304"/>
                    <a:gd name="connsiteY35" fmla="*/ 36413 h 327883"/>
                    <a:gd name="connsiteX36" fmla="*/ 36976 w 555304"/>
                    <a:gd name="connsiteY36" fmla="*/ 49708 h 327883"/>
                    <a:gd name="connsiteX37" fmla="*/ 67341 w 555304"/>
                    <a:gd name="connsiteY37" fmla="*/ 53661 h 327883"/>
                    <a:gd name="connsiteX38" fmla="*/ 76504 w 555304"/>
                    <a:gd name="connsiteY38" fmla="*/ 53661 h 327883"/>
                    <a:gd name="connsiteX39" fmla="*/ 71294 w 555304"/>
                    <a:gd name="connsiteY39" fmla="*/ 68215 h 327883"/>
                    <a:gd name="connsiteX40" fmla="*/ 52788 w 555304"/>
                    <a:gd name="connsiteY40" fmla="*/ 65519 h 327883"/>
                    <a:gd name="connsiteX41" fmla="*/ 38234 w 555304"/>
                    <a:gd name="connsiteY41" fmla="*/ 68215 h 327883"/>
                    <a:gd name="connsiteX42" fmla="*/ 29071 w 555304"/>
                    <a:gd name="connsiteY42" fmla="*/ 73605 h 327883"/>
                    <a:gd name="connsiteX43" fmla="*/ 44882 w 555304"/>
                    <a:gd name="connsiteY43" fmla="*/ 88158 h 327883"/>
                    <a:gd name="connsiteX44" fmla="*/ 51530 w 555304"/>
                    <a:gd name="connsiteY44" fmla="*/ 124093 h 327883"/>
                    <a:gd name="connsiteX45" fmla="*/ 63388 w 555304"/>
                    <a:gd name="connsiteY45" fmla="*/ 102712 h 327883"/>
                    <a:gd name="connsiteX46" fmla="*/ 76504 w 555304"/>
                    <a:gd name="connsiteY46" fmla="*/ 80073 h 327883"/>
                    <a:gd name="connsiteX47" fmla="*/ 77942 w 555304"/>
                    <a:gd name="connsiteY47" fmla="*/ 101274 h 327883"/>
                    <a:gd name="connsiteX48" fmla="*/ 101658 w 555304"/>
                    <a:gd name="connsiteY48" fmla="*/ 119780 h 327883"/>
                    <a:gd name="connsiteX49" fmla="*/ 137233 w 555304"/>
                    <a:gd name="connsiteY49" fmla="*/ 127686 h 327883"/>
                    <a:gd name="connsiteX50" fmla="*/ 170293 w 555304"/>
                    <a:gd name="connsiteY50" fmla="*/ 146192 h 327883"/>
                    <a:gd name="connsiteX51" fmla="*/ 203353 w 555304"/>
                    <a:gd name="connsiteY51" fmla="*/ 174041 h 327883"/>
                    <a:gd name="connsiteX52" fmla="*/ 215391 w 555304"/>
                    <a:gd name="connsiteY52" fmla="*/ 201890 h 327883"/>
                    <a:gd name="connsiteX53" fmla="*/ 224734 w 555304"/>
                    <a:gd name="connsiteY53" fmla="*/ 231177 h 327883"/>
                    <a:gd name="connsiteX54" fmla="*/ 230124 w 555304"/>
                    <a:gd name="connsiteY54" fmla="*/ 243215 h 327883"/>
                    <a:gd name="connsiteX55" fmla="*/ 257793 w 555304"/>
                    <a:gd name="connsiteY55" fmla="*/ 247168 h 327883"/>
                    <a:gd name="connsiteX56" fmla="*/ 282947 w 555304"/>
                    <a:gd name="connsiteY56" fmla="*/ 273759 h 327883"/>
                    <a:gd name="connsiteX57" fmla="*/ 318522 w 555304"/>
                    <a:gd name="connsiteY57" fmla="*/ 277712 h 327883"/>
                    <a:gd name="connsiteX58" fmla="*/ 347449 w 555304"/>
                    <a:gd name="connsiteY58" fmla="*/ 270885 h 327883"/>
                    <a:gd name="connsiteX59" fmla="*/ 338106 w 555304"/>
                    <a:gd name="connsiteY59" fmla="*/ 256331 h 327883"/>
                    <a:gd name="connsiteX60" fmla="*/ 323553 w 555304"/>
                    <a:gd name="connsiteY60" fmla="*/ 248426 h 327883"/>
                    <a:gd name="connsiteX61" fmla="*/ 356433 w 555304"/>
                    <a:gd name="connsiteY61" fmla="*/ 243035 h 327883"/>
                    <a:gd name="connsiteX62" fmla="*/ 354996 w 555304"/>
                    <a:gd name="connsiteY62" fmla="*/ 217702 h 327883"/>
                    <a:gd name="connsiteX63" fmla="*/ 370807 w 555304"/>
                    <a:gd name="connsiteY63" fmla="*/ 225607 h 327883"/>
                    <a:gd name="connsiteX64" fmla="*/ 386618 w 555304"/>
                    <a:gd name="connsiteY64" fmla="*/ 222912 h 327883"/>
                    <a:gd name="connsiteX65" fmla="*/ 406382 w 555304"/>
                    <a:gd name="connsiteY65" fmla="*/ 236388 h 327883"/>
                    <a:gd name="connsiteX66" fmla="*/ 406382 w 555304"/>
                    <a:gd name="connsiteY66" fmla="*/ 236388 h 32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55304" h="327883">
                      <a:moveTo>
                        <a:pt x="406382" y="236388"/>
                      </a:moveTo>
                      <a:cubicBezTo>
                        <a:pt x="414287" y="237645"/>
                        <a:pt x="423451" y="246988"/>
                        <a:pt x="432794" y="256331"/>
                      </a:cubicBezTo>
                      <a:cubicBezTo>
                        <a:pt x="442137" y="265674"/>
                        <a:pt x="442137" y="272322"/>
                        <a:pt x="450042" y="282923"/>
                      </a:cubicBezTo>
                      <a:cubicBezTo>
                        <a:pt x="460643" y="294781"/>
                        <a:pt x="465853" y="300171"/>
                        <a:pt x="473759" y="304124"/>
                      </a:cubicBezTo>
                      <a:cubicBezTo>
                        <a:pt x="482922" y="306819"/>
                        <a:pt x="500171" y="310772"/>
                        <a:pt x="510771" y="312029"/>
                      </a:cubicBezTo>
                      <a:cubicBezTo>
                        <a:pt x="521372" y="314725"/>
                        <a:pt x="525325" y="318677"/>
                        <a:pt x="529278" y="323888"/>
                      </a:cubicBezTo>
                      <a:cubicBezTo>
                        <a:pt x="531973" y="327840"/>
                        <a:pt x="537183" y="329098"/>
                        <a:pt x="541136" y="326583"/>
                      </a:cubicBezTo>
                      <a:cubicBezTo>
                        <a:pt x="545089" y="323888"/>
                        <a:pt x="534488" y="314545"/>
                        <a:pt x="545089" y="315982"/>
                      </a:cubicBezTo>
                      <a:cubicBezTo>
                        <a:pt x="556947" y="317240"/>
                        <a:pt x="558204" y="312029"/>
                        <a:pt x="550299" y="310592"/>
                      </a:cubicBezTo>
                      <a:cubicBezTo>
                        <a:pt x="541136" y="307897"/>
                        <a:pt x="531793" y="308076"/>
                        <a:pt x="526583" y="302686"/>
                      </a:cubicBezTo>
                      <a:cubicBezTo>
                        <a:pt x="521372" y="298733"/>
                        <a:pt x="537183" y="294601"/>
                        <a:pt x="529278" y="290648"/>
                      </a:cubicBezTo>
                      <a:cubicBezTo>
                        <a:pt x="521372" y="285438"/>
                        <a:pt x="513466" y="285438"/>
                        <a:pt x="512029" y="278790"/>
                      </a:cubicBezTo>
                      <a:cubicBezTo>
                        <a:pt x="512029" y="273580"/>
                        <a:pt x="512029" y="272142"/>
                        <a:pt x="501428" y="270885"/>
                      </a:cubicBezTo>
                      <a:cubicBezTo>
                        <a:pt x="490828" y="270885"/>
                        <a:pt x="488133" y="260284"/>
                        <a:pt x="477712" y="246988"/>
                      </a:cubicBezTo>
                      <a:cubicBezTo>
                        <a:pt x="468369" y="233692"/>
                        <a:pt x="438004" y="200633"/>
                        <a:pt x="445910" y="199195"/>
                      </a:cubicBezTo>
                      <a:cubicBezTo>
                        <a:pt x="453815" y="199195"/>
                        <a:pt x="468369" y="203148"/>
                        <a:pt x="469626" y="193805"/>
                      </a:cubicBezTo>
                      <a:cubicBezTo>
                        <a:pt x="470884" y="184462"/>
                        <a:pt x="469626" y="176557"/>
                        <a:pt x="456331" y="173862"/>
                      </a:cubicBezTo>
                      <a:cubicBezTo>
                        <a:pt x="444472" y="169909"/>
                        <a:pt x="432614" y="162003"/>
                        <a:pt x="418061" y="153918"/>
                      </a:cubicBezTo>
                      <a:cubicBezTo>
                        <a:pt x="404944" y="146012"/>
                        <a:pt x="415365" y="139365"/>
                        <a:pt x="402249" y="128764"/>
                      </a:cubicBezTo>
                      <a:cubicBezTo>
                        <a:pt x="390391" y="118163"/>
                        <a:pt x="390211" y="104868"/>
                        <a:pt x="377095" y="100915"/>
                      </a:cubicBezTo>
                      <a:cubicBezTo>
                        <a:pt x="365237" y="95704"/>
                        <a:pt x="352121" y="98399"/>
                        <a:pt x="333615" y="90314"/>
                      </a:cubicBezTo>
                      <a:cubicBezTo>
                        <a:pt x="313851" y="82409"/>
                        <a:pt x="290134" y="71808"/>
                        <a:pt x="274143" y="65160"/>
                      </a:cubicBezTo>
                      <a:cubicBezTo>
                        <a:pt x="259590" y="57255"/>
                        <a:pt x="251684" y="59950"/>
                        <a:pt x="246474" y="59950"/>
                      </a:cubicBezTo>
                      <a:cubicBezTo>
                        <a:pt x="241263" y="59950"/>
                        <a:pt x="218804" y="41443"/>
                        <a:pt x="210899" y="38748"/>
                      </a:cubicBezTo>
                      <a:cubicBezTo>
                        <a:pt x="202993" y="36053"/>
                        <a:pt x="183229" y="29585"/>
                        <a:pt x="176582" y="37491"/>
                      </a:cubicBezTo>
                      <a:cubicBezTo>
                        <a:pt x="169934" y="46834"/>
                        <a:pt x="176582" y="49529"/>
                        <a:pt x="166161" y="52044"/>
                      </a:cubicBezTo>
                      <a:cubicBezTo>
                        <a:pt x="156997" y="55997"/>
                        <a:pt x="146397" y="54739"/>
                        <a:pt x="142444" y="61387"/>
                      </a:cubicBezTo>
                      <a:cubicBezTo>
                        <a:pt x="137233" y="68035"/>
                        <a:pt x="128070" y="77378"/>
                        <a:pt x="124117" y="85283"/>
                      </a:cubicBezTo>
                      <a:cubicBezTo>
                        <a:pt x="118907" y="94626"/>
                        <a:pt x="111001" y="93369"/>
                        <a:pt x="105611" y="87978"/>
                      </a:cubicBezTo>
                      <a:cubicBezTo>
                        <a:pt x="100401" y="81331"/>
                        <a:pt x="101658" y="73425"/>
                        <a:pt x="96268" y="69472"/>
                      </a:cubicBezTo>
                      <a:cubicBezTo>
                        <a:pt x="89620" y="65519"/>
                        <a:pt x="86925" y="54919"/>
                        <a:pt x="88183" y="44318"/>
                      </a:cubicBezTo>
                      <a:cubicBezTo>
                        <a:pt x="88183" y="33717"/>
                        <a:pt x="81535" y="17727"/>
                        <a:pt x="73630" y="12337"/>
                      </a:cubicBezTo>
                      <a:cubicBezTo>
                        <a:pt x="65724" y="7126"/>
                        <a:pt x="39312" y="-2217"/>
                        <a:pt x="27454" y="478"/>
                      </a:cubicBezTo>
                      <a:cubicBezTo>
                        <a:pt x="15595" y="1736"/>
                        <a:pt x="7690" y="11079"/>
                        <a:pt x="3737" y="21859"/>
                      </a:cubicBezTo>
                      <a:cubicBezTo>
                        <a:pt x="-215" y="32460"/>
                        <a:pt x="-2731" y="41803"/>
                        <a:pt x="5174" y="36413"/>
                      </a:cubicBezTo>
                      <a:cubicBezTo>
                        <a:pt x="11823" y="29765"/>
                        <a:pt x="23681" y="29765"/>
                        <a:pt x="23681" y="36413"/>
                      </a:cubicBezTo>
                      <a:cubicBezTo>
                        <a:pt x="23681" y="44318"/>
                        <a:pt x="26376" y="48451"/>
                        <a:pt x="36976" y="49708"/>
                      </a:cubicBezTo>
                      <a:cubicBezTo>
                        <a:pt x="46140" y="52403"/>
                        <a:pt x="62131" y="57614"/>
                        <a:pt x="67341" y="53661"/>
                      </a:cubicBezTo>
                      <a:cubicBezTo>
                        <a:pt x="72551" y="49708"/>
                        <a:pt x="76504" y="45576"/>
                        <a:pt x="76504" y="53661"/>
                      </a:cubicBezTo>
                      <a:cubicBezTo>
                        <a:pt x="76504" y="61567"/>
                        <a:pt x="81894" y="70910"/>
                        <a:pt x="71294" y="68215"/>
                      </a:cubicBezTo>
                      <a:cubicBezTo>
                        <a:pt x="60693" y="65519"/>
                        <a:pt x="59435" y="61567"/>
                        <a:pt x="52788" y="65519"/>
                      </a:cubicBezTo>
                      <a:cubicBezTo>
                        <a:pt x="44882" y="69472"/>
                        <a:pt x="46140" y="69472"/>
                        <a:pt x="38234" y="68215"/>
                      </a:cubicBezTo>
                      <a:cubicBezTo>
                        <a:pt x="29071" y="68215"/>
                        <a:pt x="27633" y="68215"/>
                        <a:pt x="29071" y="73605"/>
                      </a:cubicBezTo>
                      <a:cubicBezTo>
                        <a:pt x="30508" y="78995"/>
                        <a:pt x="43624" y="77557"/>
                        <a:pt x="44882" y="88158"/>
                      </a:cubicBezTo>
                      <a:cubicBezTo>
                        <a:pt x="46319" y="98759"/>
                        <a:pt x="45062" y="130740"/>
                        <a:pt x="51530" y="124093"/>
                      </a:cubicBezTo>
                      <a:cubicBezTo>
                        <a:pt x="58178" y="117445"/>
                        <a:pt x="60693" y="110797"/>
                        <a:pt x="63388" y="102712"/>
                      </a:cubicBezTo>
                      <a:cubicBezTo>
                        <a:pt x="66083" y="93369"/>
                        <a:pt x="76504" y="66777"/>
                        <a:pt x="76504" y="80073"/>
                      </a:cubicBezTo>
                      <a:cubicBezTo>
                        <a:pt x="76504" y="91931"/>
                        <a:pt x="70036" y="96064"/>
                        <a:pt x="77942" y="101274"/>
                      </a:cubicBezTo>
                      <a:cubicBezTo>
                        <a:pt x="84590" y="107922"/>
                        <a:pt x="88542" y="113133"/>
                        <a:pt x="101658" y="119780"/>
                      </a:cubicBezTo>
                      <a:cubicBezTo>
                        <a:pt x="114774" y="126428"/>
                        <a:pt x="124117" y="124991"/>
                        <a:pt x="137233" y="127686"/>
                      </a:cubicBezTo>
                      <a:cubicBezTo>
                        <a:pt x="151787" y="130381"/>
                        <a:pt x="158435" y="135592"/>
                        <a:pt x="170293" y="146192"/>
                      </a:cubicBezTo>
                      <a:cubicBezTo>
                        <a:pt x="183589" y="156793"/>
                        <a:pt x="196705" y="160746"/>
                        <a:pt x="203353" y="174041"/>
                      </a:cubicBezTo>
                      <a:cubicBezTo>
                        <a:pt x="210001" y="187337"/>
                        <a:pt x="206048" y="188595"/>
                        <a:pt x="215391" y="201890"/>
                      </a:cubicBezTo>
                      <a:cubicBezTo>
                        <a:pt x="224734" y="213749"/>
                        <a:pt x="224734" y="219139"/>
                        <a:pt x="224734" y="231177"/>
                      </a:cubicBezTo>
                      <a:cubicBezTo>
                        <a:pt x="224734" y="243215"/>
                        <a:pt x="216828" y="247168"/>
                        <a:pt x="230124" y="243215"/>
                      </a:cubicBezTo>
                      <a:cubicBezTo>
                        <a:pt x="241982" y="239262"/>
                        <a:pt x="249888" y="235130"/>
                        <a:pt x="257793" y="247168"/>
                      </a:cubicBezTo>
                      <a:cubicBezTo>
                        <a:pt x="264441" y="259026"/>
                        <a:pt x="271089" y="269807"/>
                        <a:pt x="282947" y="273759"/>
                      </a:cubicBezTo>
                      <a:cubicBezTo>
                        <a:pt x="294806" y="277712"/>
                        <a:pt x="302711" y="273759"/>
                        <a:pt x="318522" y="277712"/>
                      </a:cubicBezTo>
                      <a:cubicBezTo>
                        <a:pt x="335591" y="281665"/>
                        <a:pt x="346192" y="275017"/>
                        <a:pt x="347449" y="270885"/>
                      </a:cubicBezTo>
                      <a:cubicBezTo>
                        <a:pt x="347449" y="265674"/>
                        <a:pt x="351402" y="261542"/>
                        <a:pt x="338106" y="256331"/>
                      </a:cubicBezTo>
                      <a:cubicBezTo>
                        <a:pt x="323553" y="251121"/>
                        <a:pt x="313132" y="248426"/>
                        <a:pt x="323553" y="248426"/>
                      </a:cubicBezTo>
                      <a:cubicBezTo>
                        <a:pt x="334154" y="248426"/>
                        <a:pt x="347270" y="250941"/>
                        <a:pt x="356433" y="243035"/>
                      </a:cubicBezTo>
                      <a:cubicBezTo>
                        <a:pt x="365596" y="234950"/>
                        <a:pt x="344395" y="212491"/>
                        <a:pt x="354996" y="217702"/>
                      </a:cubicBezTo>
                      <a:cubicBezTo>
                        <a:pt x="366854" y="221654"/>
                        <a:pt x="370807" y="232255"/>
                        <a:pt x="370807" y="225607"/>
                      </a:cubicBezTo>
                      <a:cubicBezTo>
                        <a:pt x="370807" y="218959"/>
                        <a:pt x="377455" y="215007"/>
                        <a:pt x="386618" y="222912"/>
                      </a:cubicBezTo>
                      <a:cubicBezTo>
                        <a:pt x="394524" y="232435"/>
                        <a:pt x="398476" y="235130"/>
                        <a:pt x="406382" y="236388"/>
                      </a:cubicBezTo>
                      <a:lnTo>
                        <a:pt x="406382" y="236388"/>
                      </a:lnTo>
                      <a:close/>
                    </a:path>
                  </a:pathLst>
                </a:custGeom>
                <a:grpFill/>
                <a:ln w="17953" cap="flat">
                  <a:noFill/>
                  <a:prstDash val="solid"/>
                  <a:miter/>
                </a:ln>
              </p:spPr>
              <p:txBody>
                <a:bodyPr rtlCol="0" anchor="ctr"/>
                <a:lstStyle/>
                <a:p>
                  <a:endParaRPr lang="zh-CN" altLang="en-US" sz="1050"/>
                </a:p>
              </p:txBody>
            </p:sp>
            <p:sp>
              <p:nvSpPr>
                <p:cNvPr id="3029" name="任意多边形: 形状 1061"/>
                <p:cNvSpPr/>
                <p:nvPr/>
              </p:nvSpPr>
              <p:spPr>
                <a:xfrm>
                  <a:off x="5761831" y="4314090"/>
                  <a:ext cx="561115" cy="332213"/>
                </a:xfrm>
                <a:custGeom>
                  <a:avLst/>
                  <a:gdLst>
                    <a:gd name="connsiteX0" fmla="*/ 529852 w 561115"/>
                    <a:gd name="connsiteY0" fmla="*/ 326823 h 332213"/>
                    <a:gd name="connsiteX1" fmla="*/ 513143 w 561115"/>
                    <a:gd name="connsiteY1" fmla="*/ 315863 h 332213"/>
                    <a:gd name="connsiteX2" fmla="*/ 513143 w 561115"/>
                    <a:gd name="connsiteY2" fmla="*/ 315863 h 332213"/>
                    <a:gd name="connsiteX3" fmla="*/ 475412 w 561115"/>
                    <a:gd name="connsiteY3" fmla="*/ 307778 h 332213"/>
                    <a:gd name="connsiteX4" fmla="*/ 475412 w 561115"/>
                    <a:gd name="connsiteY4" fmla="*/ 307778 h 332213"/>
                    <a:gd name="connsiteX5" fmla="*/ 450617 w 561115"/>
                    <a:gd name="connsiteY5" fmla="*/ 285858 h 332213"/>
                    <a:gd name="connsiteX6" fmla="*/ 450617 w 561115"/>
                    <a:gd name="connsiteY6" fmla="*/ 285858 h 332213"/>
                    <a:gd name="connsiteX7" fmla="*/ 433728 w 561115"/>
                    <a:gd name="connsiteY7" fmla="*/ 259626 h 332213"/>
                    <a:gd name="connsiteX8" fmla="*/ 433728 w 561115"/>
                    <a:gd name="connsiteY8" fmla="*/ 259626 h 332213"/>
                    <a:gd name="connsiteX9" fmla="*/ 408754 w 561115"/>
                    <a:gd name="connsiteY9" fmla="*/ 240401 h 332213"/>
                    <a:gd name="connsiteX10" fmla="*/ 408754 w 561115"/>
                    <a:gd name="connsiteY10" fmla="*/ 240401 h 332213"/>
                    <a:gd name="connsiteX11" fmla="*/ 409113 w 561115"/>
                    <a:gd name="connsiteY11" fmla="*/ 237886 h 332213"/>
                    <a:gd name="connsiteX12" fmla="*/ 409472 w 561115"/>
                    <a:gd name="connsiteY12" fmla="*/ 235370 h 332213"/>
                    <a:gd name="connsiteX13" fmla="*/ 437321 w 561115"/>
                    <a:gd name="connsiteY13" fmla="*/ 256032 h 332213"/>
                    <a:gd name="connsiteX14" fmla="*/ 437321 w 561115"/>
                    <a:gd name="connsiteY14" fmla="*/ 256032 h 332213"/>
                    <a:gd name="connsiteX15" fmla="*/ 454570 w 561115"/>
                    <a:gd name="connsiteY15" fmla="*/ 282624 h 332213"/>
                    <a:gd name="connsiteX16" fmla="*/ 454570 w 561115"/>
                    <a:gd name="connsiteY16" fmla="*/ 282624 h 332213"/>
                    <a:gd name="connsiteX17" fmla="*/ 477208 w 561115"/>
                    <a:gd name="connsiteY17" fmla="*/ 303106 h 332213"/>
                    <a:gd name="connsiteX18" fmla="*/ 477208 w 561115"/>
                    <a:gd name="connsiteY18" fmla="*/ 303106 h 332213"/>
                    <a:gd name="connsiteX19" fmla="*/ 514041 w 561115"/>
                    <a:gd name="connsiteY19" fmla="*/ 311012 h 332213"/>
                    <a:gd name="connsiteX20" fmla="*/ 514041 w 561115"/>
                    <a:gd name="connsiteY20" fmla="*/ 311012 h 332213"/>
                    <a:gd name="connsiteX21" fmla="*/ 533985 w 561115"/>
                    <a:gd name="connsiteY21" fmla="*/ 323948 h 332213"/>
                    <a:gd name="connsiteX22" fmla="*/ 533985 w 561115"/>
                    <a:gd name="connsiteY22" fmla="*/ 323948 h 332213"/>
                    <a:gd name="connsiteX23" fmla="*/ 539195 w 561115"/>
                    <a:gd name="connsiteY23" fmla="*/ 326823 h 332213"/>
                    <a:gd name="connsiteX24" fmla="*/ 539195 w 561115"/>
                    <a:gd name="connsiteY24" fmla="*/ 326823 h 332213"/>
                    <a:gd name="connsiteX25" fmla="*/ 542070 w 561115"/>
                    <a:gd name="connsiteY25" fmla="*/ 326104 h 332213"/>
                    <a:gd name="connsiteX26" fmla="*/ 542070 w 561115"/>
                    <a:gd name="connsiteY26" fmla="*/ 326104 h 332213"/>
                    <a:gd name="connsiteX27" fmla="*/ 540094 w 561115"/>
                    <a:gd name="connsiteY27" fmla="*/ 319277 h 332213"/>
                    <a:gd name="connsiteX28" fmla="*/ 540094 w 561115"/>
                    <a:gd name="connsiteY28" fmla="*/ 319277 h 332213"/>
                    <a:gd name="connsiteX29" fmla="*/ 545663 w 561115"/>
                    <a:gd name="connsiteY29" fmla="*/ 314605 h 332213"/>
                    <a:gd name="connsiteX30" fmla="*/ 545663 w 561115"/>
                    <a:gd name="connsiteY30" fmla="*/ 314605 h 332213"/>
                    <a:gd name="connsiteX31" fmla="*/ 547819 w 561115"/>
                    <a:gd name="connsiteY31" fmla="*/ 314785 h 332213"/>
                    <a:gd name="connsiteX32" fmla="*/ 547819 w 561115"/>
                    <a:gd name="connsiteY32" fmla="*/ 314785 h 332213"/>
                    <a:gd name="connsiteX33" fmla="*/ 551054 w 561115"/>
                    <a:gd name="connsiteY33" fmla="*/ 314965 h 332213"/>
                    <a:gd name="connsiteX34" fmla="*/ 551054 w 561115"/>
                    <a:gd name="connsiteY34" fmla="*/ 314965 h 332213"/>
                    <a:gd name="connsiteX35" fmla="*/ 553749 w 561115"/>
                    <a:gd name="connsiteY35" fmla="*/ 314785 h 332213"/>
                    <a:gd name="connsiteX36" fmla="*/ 553749 w 561115"/>
                    <a:gd name="connsiteY36" fmla="*/ 314785 h 332213"/>
                    <a:gd name="connsiteX37" fmla="*/ 552132 w 561115"/>
                    <a:gd name="connsiteY37" fmla="*/ 314426 h 332213"/>
                    <a:gd name="connsiteX38" fmla="*/ 552132 w 561115"/>
                    <a:gd name="connsiteY38" fmla="*/ 314426 h 332213"/>
                    <a:gd name="connsiteX39" fmla="*/ 527516 w 561115"/>
                    <a:gd name="connsiteY39" fmla="*/ 306161 h 332213"/>
                    <a:gd name="connsiteX40" fmla="*/ 527516 w 561115"/>
                    <a:gd name="connsiteY40" fmla="*/ 306161 h 332213"/>
                    <a:gd name="connsiteX41" fmla="*/ 525360 w 561115"/>
                    <a:gd name="connsiteY41" fmla="*/ 302388 h 332213"/>
                    <a:gd name="connsiteX42" fmla="*/ 525360 w 561115"/>
                    <a:gd name="connsiteY42" fmla="*/ 302388 h 332213"/>
                    <a:gd name="connsiteX43" fmla="*/ 531290 w 561115"/>
                    <a:gd name="connsiteY43" fmla="*/ 295021 h 332213"/>
                    <a:gd name="connsiteX44" fmla="*/ 531290 w 561115"/>
                    <a:gd name="connsiteY44" fmla="*/ 295021 h 332213"/>
                    <a:gd name="connsiteX45" fmla="*/ 530212 w 561115"/>
                    <a:gd name="connsiteY45" fmla="*/ 294482 h 332213"/>
                    <a:gd name="connsiteX46" fmla="*/ 530212 w 561115"/>
                    <a:gd name="connsiteY46" fmla="*/ 294482 h 332213"/>
                    <a:gd name="connsiteX47" fmla="*/ 511885 w 561115"/>
                    <a:gd name="connsiteY47" fmla="*/ 280468 h 332213"/>
                    <a:gd name="connsiteX48" fmla="*/ 511885 w 561115"/>
                    <a:gd name="connsiteY48" fmla="*/ 280468 h 332213"/>
                    <a:gd name="connsiteX49" fmla="*/ 503800 w 561115"/>
                    <a:gd name="connsiteY49" fmla="*/ 275078 h 332213"/>
                    <a:gd name="connsiteX50" fmla="*/ 503800 w 561115"/>
                    <a:gd name="connsiteY50" fmla="*/ 275078 h 332213"/>
                    <a:gd name="connsiteX51" fmla="*/ 503800 w 561115"/>
                    <a:gd name="connsiteY51" fmla="*/ 275078 h 332213"/>
                    <a:gd name="connsiteX52" fmla="*/ 477927 w 561115"/>
                    <a:gd name="connsiteY52" fmla="*/ 250103 h 332213"/>
                    <a:gd name="connsiteX53" fmla="*/ 477927 w 561115"/>
                    <a:gd name="connsiteY53" fmla="*/ 250103 h 332213"/>
                    <a:gd name="connsiteX54" fmla="*/ 444328 w 561115"/>
                    <a:gd name="connsiteY54" fmla="*/ 202490 h 332213"/>
                    <a:gd name="connsiteX55" fmla="*/ 444328 w 561115"/>
                    <a:gd name="connsiteY55" fmla="*/ 202490 h 332213"/>
                    <a:gd name="connsiteX56" fmla="*/ 446844 w 561115"/>
                    <a:gd name="connsiteY56" fmla="*/ 198717 h 332213"/>
                    <a:gd name="connsiteX57" fmla="*/ 446844 w 561115"/>
                    <a:gd name="connsiteY57" fmla="*/ 198717 h 332213"/>
                    <a:gd name="connsiteX58" fmla="*/ 448281 w 561115"/>
                    <a:gd name="connsiteY58" fmla="*/ 198178 h 332213"/>
                    <a:gd name="connsiteX59" fmla="*/ 448281 w 561115"/>
                    <a:gd name="connsiteY59" fmla="*/ 198178 h 332213"/>
                    <a:gd name="connsiteX60" fmla="*/ 461218 w 561115"/>
                    <a:gd name="connsiteY60" fmla="*/ 199076 h 332213"/>
                    <a:gd name="connsiteX61" fmla="*/ 461218 w 561115"/>
                    <a:gd name="connsiteY61" fmla="*/ 199076 h 332213"/>
                    <a:gd name="connsiteX62" fmla="*/ 469303 w 561115"/>
                    <a:gd name="connsiteY62" fmla="*/ 195124 h 332213"/>
                    <a:gd name="connsiteX63" fmla="*/ 469303 w 561115"/>
                    <a:gd name="connsiteY63" fmla="*/ 195124 h 332213"/>
                    <a:gd name="connsiteX64" fmla="*/ 469662 w 561115"/>
                    <a:gd name="connsiteY64" fmla="*/ 190452 h 332213"/>
                    <a:gd name="connsiteX65" fmla="*/ 469662 w 561115"/>
                    <a:gd name="connsiteY65" fmla="*/ 190452 h 332213"/>
                    <a:gd name="connsiteX66" fmla="*/ 457804 w 561115"/>
                    <a:gd name="connsiteY66" fmla="*/ 178055 h 332213"/>
                    <a:gd name="connsiteX67" fmla="*/ 457804 w 561115"/>
                    <a:gd name="connsiteY67" fmla="*/ 178055 h 332213"/>
                    <a:gd name="connsiteX68" fmla="*/ 418995 w 561115"/>
                    <a:gd name="connsiteY68" fmla="*/ 157931 h 332213"/>
                    <a:gd name="connsiteX69" fmla="*/ 418995 w 561115"/>
                    <a:gd name="connsiteY69" fmla="*/ 157931 h 332213"/>
                    <a:gd name="connsiteX70" fmla="*/ 402645 w 561115"/>
                    <a:gd name="connsiteY70" fmla="*/ 132418 h 332213"/>
                    <a:gd name="connsiteX71" fmla="*/ 402645 w 561115"/>
                    <a:gd name="connsiteY71" fmla="*/ 132418 h 332213"/>
                    <a:gd name="connsiteX72" fmla="*/ 378209 w 561115"/>
                    <a:gd name="connsiteY72" fmla="*/ 105108 h 332213"/>
                    <a:gd name="connsiteX73" fmla="*/ 378209 w 561115"/>
                    <a:gd name="connsiteY73" fmla="*/ 105108 h 332213"/>
                    <a:gd name="connsiteX74" fmla="*/ 334729 w 561115"/>
                    <a:gd name="connsiteY74" fmla="*/ 94507 h 332213"/>
                    <a:gd name="connsiteX75" fmla="*/ 334729 w 561115"/>
                    <a:gd name="connsiteY75" fmla="*/ 94507 h 332213"/>
                    <a:gd name="connsiteX76" fmla="*/ 275078 w 561115"/>
                    <a:gd name="connsiteY76" fmla="*/ 69353 h 332213"/>
                    <a:gd name="connsiteX77" fmla="*/ 275078 w 561115"/>
                    <a:gd name="connsiteY77" fmla="*/ 69353 h 332213"/>
                    <a:gd name="connsiteX78" fmla="*/ 256571 w 561115"/>
                    <a:gd name="connsiteY78" fmla="*/ 63963 h 332213"/>
                    <a:gd name="connsiteX79" fmla="*/ 256571 w 561115"/>
                    <a:gd name="connsiteY79" fmla="*/ 63963 h 332213"/>
                    <a:gd name="connsiteX80" fmla="*/ 248666 w 561115"/>
                    <a:gd name="connsiteY80" fmla="*/ 64502 h 332213"/>
                    <a:gd name="connsiteX81" fmla="*/ 248666 w 561115"/>
                    <a:gd name="connsiteY81" fmla="*/ 64502 h 332213"/>
                    <a:gd name="connsiteX82" fmla="*/ 212192 w 561115"/>
                    <a:gd name="connsiteY82" fmla="*/ 43121 h 332213"/>
                    <a:gd name="connsiteX83" fmla="*/ 212192 w 561115"/>
                    <a:gd name="connsiteY83" fmla="*/ 43121 h 332213"/>
                    <a:gd name="connsiteX84" fmla="*/ 189554 w 561115"/>
                    <a:gd name="connsiteY84" fmla="*/ 38090 h 332213"/>
                    <a:gd name="connsiteX85" fmla="*/ 189554 w 561115"/>
                    <a:gd name="connsiteY85" fmla="*/ 38090 h 332213"/>
                    <a:gd name="connsiteX86" fmla="*/ 180750 w 561115"/>
                    <a:gd name="connsiteY86" fmla="*/ 40786 h 332213"/>
                    <a:gd name="connsiteX87" fmla="*/ 180750 w 561115"/>
                    <a:gd name="connsiteY87" fmla="*/ 40786 h 332213"/>
                    <a:gd name="connsiteX88" fmla="*/ 169251 w 561115"/>
                    <a:gd name="connsiteY88" fmla="*/ 56237 h 332213"/>
                    <a:gd name="connsiteX89" fmla="*/ 169251 w 561115"/>
                    <a:gd name="connsiteY89" fmla="*/ 56237 h 332213"/>
                    <a:gd name="connsiteX90" fmla="*/ 146612 w 561115"/>
                    <a:gd name="connsiteY90" fmla="*/ 64862 h 332213"/>
                    <a:gd name="connsiteX91" fmla="*/ 146612 w 561115"/>
                    <a:gd name="connsiteY91" fmla="*/ 64862 h 332213"/>
                    <a:gd name="connsiteX92" fmla="*/ 128465 w 561115"/>
                    <a:gd name="connsiteY92" fmla="*/ 88578 h 332213"/>
                    <a:gd name="connsiteX93" fmla="*/ 128465 w 561115"/>
                    <a:gd name="connsiteY93" fmla="*/ 88578 h 332213"/>
                    <a:gd name="connsiteX94" fmla="*/ 116607 w 561115"/>
                    <a:gd name="connsiteY94" fmla="*/ 96664 h 332213"/>
                    <a:gd name="connsiteX95" fmla="*/ 116607 w 561115"/>
                    <a:gd name="connsiteY95" fmla="*/ 96664 h 332213"/>
                    <a:gd name="connsiteX96" fmla="*/ 105827 w 561115"/>
                    <a:gd name="connsiteY96" fmla="*/ 91633 h 332213"/>
                    <a:gd name="connsiteX97" fmla="*/ 105827 w 561115"/>
                    <a:gd name="connsiteY97" fmla="*/ 91633 h 332213"/>
                    <a:gd name="connsiteX98" fmla="*/ 97203 w 561115"/>
                    <a:gd name="connsiteY98" fmla="*/ 73666 h 332213"/>
                    <a:gd name="connsiteX99" fmla="*/ 97203 w 561115"/>
                    <a:gd name="connsiteY99" fmla="*/ 73666 h 332213"/>
                    <a:gd name="connsiteX100" fmla="*/ 87680 w 561115"/>
                    <a:gd name="connsiteY100" fmla="*/ 51386 h 332213"/>
                    <a:gd name="connsiteX101" fmla="*/ 87680 w 561115"/>
                    <a:gd name="connsiteY101" fmla="*/ 51386 h 332213"/>
                    <a:gd name="connsiteX102" fmla="*/ 88039 w 561115"/>
                    <a:gd name="connsiteY102" fmla="*/ 46176 h 332213"/>
                    <a:gd name="connsiteX103" fmla="*/ 88039 w 561115"/>
                    <a:gd name="connsiteY103" fmla="*/ 46176 h 332213"/>
                    <a:gd name="connsiteX104" fmla="*/ 74564 w 561115"/>
                    <a:gd name="connsiteY104" fmla="*/ 16350 h 332213"/>
                    <a:gd name="connsiteX105" fmla="*/ 74564 w 561115"/>
                    <a:gd name="connsiteY105" fmla="*/ 16350 h 332213"/>
                    <a:gd name="connsiteX106" fmla="*/ 34856 w 561115"/>
                    <a:gd name="connsiteY106" fmla="*/ 4492 h 332213"/>
                    <a:gd name="connsiteX107" fmla="*/ 34856 w 561115"/>
                    <a:gd name="connsiteY107" fmla="*/ 4492 h 332213"/>
                    <a:gd name="connsiteX108" fmla="*/ 30185 w 561115"/>
                    <a:gd name="connsiteY108" fmla="*/ 5031 h 332213"/>
                    <a:gd name="connsiteX109" fmla="*/ 30185 w 561115"/>
                    <a:gd name="connsiteY109" fmla="*/ 5031 h 332213"/>
                    <a:gd name="connsiteX110" fmla="*/ 8624 w 561115"/>
                    <a:gd name="connsiteY110" fmla="*/ 24615 h 332213"/>
                    <a:gd name="connsiteX111" fmla="*/ 8624 w 561115"/>
                    <a:gd name="connsiteY111" fmla="*/ 24615 h 332213"/>
                    <a:gd name="connsiteX112" fmla="*/ 5031 w 561115"/>
                    <a:gd name="connsiteY112" fmla="*/ 37012 h 332213"/>
                    <a:gd name="connsiteX113" fmla="*/ 5031 w 561115"/>
                    <a:gd name="connsiteY113" fmla="*/ 37012 h 332213"/>
                    <a:gd name="connsiteX114" fmla="*/ 5749 w 561115"/>
                    <a:gd name="connsiteY114" fmla="*/ 36653 h 332213"/>
                    <a:gd name="connsiteX115" fmla="*/ 5749 w 561115"/>
                    <a:gd name="connsiteY115" fmla="*/ 36653 h 332213"/>
                    <a:gd name="connsiteX116" fmla="*/ 19225 w 561115"/>
                    <a:gd name="connsiteY116" fmla="*/ 30904 h 332213"/>
                    <a:gd name="connsiteX117" fmla="*/ 19225 w 561115"/>
                    <a:gd name="connsiteY117" fmla="*/ 30904 h 332213"/>
                    <a:gd name="connsiteX118" fmla="*/ 28568 w 561115"/>
                    <a:gd name="connsiteY118" fmla="*/ 38450 h 332213"/>
                    <a:gd name="connsiteX119" fmla="*/ 28568 w 561115"/>
                    <a:gd name="connsiteY119" fmla="*/ 38450 h 332213"/>
                    <a:gd name="connsiteX120" fmla="*/ 39887 w 561115"/>
                    <a:gd name="connsiteY120" fmla="*/ 49230 h 332213"/>
                    <a:gd name="connsiteX121" fmla="*/ 39887 w 561115"/>
                    <a:gd name="connsiteY121" fmla="*/ 49230 h 332213"/>
                    <a:gd name="connsiteX122" fmla="*/ 63604 w 561115"/>
                    <a:gd name="connsiteY122" fmla="*/ 54441 h 332213"/>
                    <a:gd name="connsiteX123" fmla="*/ 63604 w 561115"/>
                    <a:gd name="connsiteY123" fmla="*/ 54441 h 332213"/>
                    <a:gd name="connsiteX124" fmla="*/ 67916 w 561115"/>
                    <a:gd name="connsiteY124" fmla="*/ 53542 h 332213"/>
                    <a:gd name="connsiteX125" fmla="*/ 67916 w 561115"/>
                    <a:gd name="connsiteY125" fmla="*/ 53542 h 332213"/>
                    <a:gd name="connsiteX126" fmla="*/ 76720 w 561115"/>
                    <a:gd name="connsiteY126" fmla="*/ 48332 h 332213"/>
                    <a:gd name="connsiteX127" fmla="*/ 76720 w 561115"/>
                    <a:gd name="connsiteY127" fmla="*/ 48332 h 332213"/>
                    <a:gd name="connsiteX128" fmla="*/ 81212 w 561115"/>
                    <a:gd name="connsiteY128" fmla="*/ 55519 h 332213"/>
                    <a:gd name="connsiteX129" fmla="*/ 81212 w 561115"/>
                    <a:gd name="connsiteY129" fmla="*/ 55519 h 332213"/>
                    <a:gd name="connsiteX130" fmla="*/ 82469 w 561115"/>
                    <a:gd name="connsiteY130" fmla="*/ 66838 h 332213"/>
                    <a:gd name="connsiteX131" fmla="*/ 82469 w 561115"/>
                    <a:gd name="connsiteY131" fmla="*/ 66838 h 332213"/>
                    <a:gd name="connsiteX132" fmla="*/ 76540 w 561115"/>
                    <a:gd name="connsiteY132" fmla="*/ 73126 h 332213"/>
                    <a:gd name="connsiteX133" fmla="*/ 76540 w 561115"/>
                    <a:gd name="connsiteY133" fmla="*/ 73126 h 332213"/>
                    <a:gd name="connsiteX134" fmla="*/ 72767 w 561115"/>
                    <a:gd name="connsiteY134" fmla="*/ 72587 h 332213"/>
                    <a:gd name="connsiteX135" fmla="*/ 72767 w 561115"/>
                    <a:gd name="connsiteY135" fmla="*/ 72587 h 332213"/>
                    <a:gd name="connsiteX136" fmla="*/ 59831 w 561115"/>
                    <a:gd name="connsiteY136" fmla="*/ 68275 h 332213"/>
                    <a:gd name="connsiteX137" fmla="*/ 59831 w 561115"/>
                    <a:gd name="connsiteY137" fmla="*/ 68275 h 332213"/>
                    <a:gd name="connsiteX138" fmla="*/ 56058 w 561115"/>
                    <a:gd name="connsiteY138" fmla="*/ 69713 h 332213"/>
                    <a:gd name="connsiteX139" fmla="*/ 56058 w 561115"/>
                    <a:gd name="connsiteY139" fmla="*/ 69713 h 332213"/>
                    <a:gd name="connsiteX140" fmla="*/ 46355 w 561115"/>
                    <a:gd name="connsiteY140" fmla="*/ 73486 h 332213"/>
                    <a:gd name="connsiteX141" fmla="*/ 46355 w 561115"/>
                    <a:gd name="connsiteY141" fmla="*/ 73486 h 332213"/>
                    <a:gd name="connsiteX142" fmla="*/ 40426 w 561115"/>
                    <a:gd name="connsiteY142" fmla="*/ 72767 h 332213"/>
                    <a:gd name="connsiteX143" fmla="*/ 40426 w 561115"/>
                    <a:gd name="connsiteY143" fmla="*/ 72767 h 332213"/>
                    <a:gd name="connsiteX144" fmla="*/ 33419 w 561115"/>
                    <a:gd name="connsiteY144" fmla="*/ 73126 h 332213"/>
                    <a:gd name="connsiteX145" fmla="*/ 33419 w 561115"/>
                    <a:gd name="connsiteY145" fmla="*/ 73126 h 332213"/>
                    <a:gd name="connsiteX146" fmla="*/ 33419 w 561115"/>
                    <a:gd name="connsiteY146" fmla="*/ 72947 h 332213"/>
                    <a:gd name="connsiteX147" fmla="*/ 33778 w 561115"/>
                    <a:gd name="connsiteY147" fmla="*/ 75103 h 332213"/>
                    <a:gd name="connsiteX148" fmla="*/ 33778 w 561115"/>
                    <a:gd name="connsiteY148" fmla="*/ 75103 h 332213"/>
                    <a:gd name="connsiteX149" fmla="*/ 49769 w 561115"/>
                    <a:gd name="connsiteY149" fmla="*/ 90016 h 332213"/>
                    <a:gd name="connsiteX150" fmla="*/ 49769 w 561115"/>
                    <a:gd name="connsiteY150" fmla="*/ 90016 h 332213"/>
                    <a:gd name="connsiteX151" fmla="*/ 52644 w 561115"/>
                    <a:gd name="connsiteY151" fmla="*/ 123973 h 332213"/>
                    <a:gd name="connsiteX152" fmla="*/ 52644 w 561115"/>
                    <a:gd name="connsiteY152" fmla="*/ 123973 h 332213"/>
                    <a:gd name="connsiteX153" fmla="*/ 63245 w 561115"/>
                    <a:gd name="connsiteY153" fmla="*/ 104210 h 332213"/>
                    <a:gd name="connsiteX154" fmla="*/ 63245 w 561115"/>
                    <a:gd name="connsiteY154" fmla="*/ 104210 h 332213"/>
                    <a:gd name="connsiteX155" fmla="*/ 69174 w 561115"/>
                    <a:gd name="connsiteY155" fmla="*/ 87860 h 332213"/>
                    <a:gd name="connsiteX156" fmla="*/ 69174 w 561115"/>
                    <a:gd name="connsiteY156" fmla="*/ 87860 h 332213"/>
                    <a:gd name="connsiteX157" fmla="*/ 77798 w 561115"/>
                    <a:gd name="connsiteY157" fmla="*/ 76001 h 332213"/>
                    <a:gd name="connsiteX158" fmla="*/ 77798 w 561115"/>
                    <a:gd name="connsiteY158" fmla="*/ 76001 h 332213"/>
                    <a:gd name="connsiteX159" fmla="*/ 81391 w 561115"/>
                    <a:gd name="connsiteY159" fmla="*/ 82110 h 332213"/>
                    <a:gd name="connsiteX160" fmla="*/ 81391 w 561115"/>
                    <a:gd name="connsiteY160" fmla="*/ 82110 h 332213"/>
                    <a:gd name="connsiteX161" fmla="*/ 81391 w 561115"/>
                    <a:gd name="connsiteY161" fmla="*/ 82290 h 332213"/>
                    <a:gd name="connsiteX162" fmla="*/ 78876 w 561115"/>
                    <a:gd name="connsiteY162" fmla="*/ 97382 h 332213"/>
                    <a:gd name="connsiteX163" fmla="*/ 78876 w 561115"/>
                    <a:gd name="connsiteY163" fmla="*/ 97382 h 332213"/>
                    <a:gd name="connsiteX164" fmla="*/ 82110 w 561115"/>
                    <a:gd name="connsiteY164" fmla="*/ 101515 h 332213"/>
                    <a:gd name="connsiteX165" fmla="*/ 82110 w 561115"/>
                    <a:gd name="connsiteY165" fmla="*/ 101515 h 332213"/>
                    <a:gd name="connsiteX166" fmla="*/ 105288 w 561115"/>
                    <a:gd name="connsiteY166" fmla="*/ 119662 h 332213"/>
                    <a:gd name="connsiteX167" fmla="*/ 105288 w 561115"/>
                    <a:gd name="connsiteY167" fmla="*/ 119662 h 332213"/>
                    <a:gd name="connsiteX168" fmla="*/ 140144 w 561115"/>
                    <a:gd name="connsiteY168" fmla="*/ 127387 h 332213"/>
                    <a:gd name="connsiteX169" fmla="*/ 140144 w 561115"/>
                    <a:gd name="connsiteY169" fmla="*/ 127387 h 332213"/>
                    <a:gd name="connsiteX170" fmla="*/ 174282 w 561115"/>
                    <a:gd name="connsiteY170" fmla="*/ 146432 h 332213"/>
                    <a:gd name="connsiteX171" fmla="*/ 174282 w 561115"/>
                    <a:gd name="connsiteY171" fmla="*/ 146432 h 332213"/>
                    <a:gd name="connsiteX172" fmla="*/ 208060 w 561115"/>
                    <a:gd name="connsiteY172" fmla="*/ 175180 h 332213"/>
                    <a:gd name="connsiteX173" fmla="*/ 208060 w 561115"/>
                    <a:gd name="connsiteY173" fmla="*/ 175180 h 332213"/>
                    <a:gd name="connsiteX174" fmla="*/ 219739 w 561115"/>
                    <a:gd name="connsiteY174" fmla="*/ 202670 h 332213"/>
                    <a:gd name="connsiteX175" fmla="*/ 219739 w 561115"/>
                    <a:gd name="connsiteY175" fmla="*/ 202670 h 332213"/>
                    <a:gd name="connsiteX176" fmla="*/ 229621 w 561115"/>
                    <a:gd name="connsiteY176" fmla="*/ 233394 h 332213"/>
                    <a:gd name="connsiteX177" fmla="*/ 229621 w 561115"/>
                    <a:gd name="connsiteY177" fmla="*/ 233394 h 332213"/>
                    <a:gd name="connsiteX178" fmla="*/ 229621 w 561115"/>
                    <a:gd name="connsiteY178" fmla="*/ 233394 h 332213"/>
                    <a:gd name="connsiteX179" fmla="*/ 227824 w 561115"/>
                    <a:gd name="connsiteY179" fmla="*/ 243815 h 332213"/>
                    <a:gd name="connsiteX180" fmla="*/ 227824 w 561115"/>
                    <a:gd name="connsiteY180" fmla="*/ 243815 h 332213"/>
                    <a:gd name="connsiteX181" fmla="*/ 231597 w 561115"/>
                    <a:gd name="connsiteY181" fmla="*/ 242737 h 332213"/>
                    <a:gd name="connsiteX182" fmla="*/ 231597 w 561115"/>
                    <a:gd name="connsiteY182" fmla="*/ 242737 h 332213"/>
                    <a:gd name="connsiteX183" fmla="*/ 247767 w 561115"/>
                    <a:gd name="connsiteY183" fmla="*/ 238604 h 332213"/>
                    <a:gd name="connsiteX184" fmla="*/ 247767 w 561115"/>
                    <a:gd name="connsiteY184" fmla="*/ 238604 h 332213"/>
                    <a:gd name="connsiteX185" fmla="*/ 262321 w 561115"/>
                    <a:gd name="connsiteY185" fmla="*/ 247947 h 332213"/>
                    <a:gd name="connsiteX186" fmla="*/ 262321 w 561115"/>
                    <a:gd name="connsiteY186" fmla="*/ 247947 h 332213"/>
                    <a:gd name="connsiteX187" fmla="*/ 286038 w 561115"/>
                    <a:gd name="connsiteY187" fmla="*/ 273281 h 332213"/>
                    <a:gd name="connsiteX188" fmla="*/ 286038 w 561115"/>
                    <a:gd name="connsiteY188" fmla="*/ 273281 h 332213"/>
                    <a:gd name="connsiteX189" fmla="*/ 300411 w 561115"/>
                    <a:gd name="connsiteY189" fmla="*/ 275078 h 332213"/>
                    <a:gd name="connsiteX190" fmla="*/ 300411 w 561115"/>
                    <a:gd name="connsiteY190" fmla="*/ 275078 h 332213"/>
                    <a:gd name="connsiteX191" fmla="*/ 302567 w 561115"/>
                    <a:gd name="connsiteY191" fmla="*/ 275078 h 332213"/>
                    <a:gd name="connsiteX192" fmla="*/ 302567 w 561115"/>
                    <a:gd name="connsiteY192" fmla="*/ 275078 h 332213"/>
                    <a:gd name="connsiteX193" fmla="*/ 321253 w 561115"/>
                    <a:gd name="connsiteY193" fmla="*/ 277234 h 332213"/>
                    <a:gd name="connsiteX194" fmla="*/ 321253 w 561115"/>
                    <a:gd name="connsiteY194" fmla="*/ 277234 h 332213"/>
                    <a:gd name="connsiteX195" fmla="*/ 330776 w 561115"/>
                    <a:gd name="connsiteY195" fmla="*/ 278312 h 332213"/>
                    <a:gd name="connsiteX196" fmla="*/ 330776 w 561115"/>
                    <a:gd name="connsiteY196" fmla="*/ 278312 h 332213"/>
                    <a:gd name="connsiteX197" fmla="*/ 347126 w 561115"/>
                    <a:gd name="connsiteY197" fmla="*/ 272383 h 332213"/>
                    <a:gd name="connsiteX198" fmla="*/ 347126 w 561115"/>
                    <a:gd name="connsiteY198" fmla="*/ 272383 h 332213"/>
                    <a:gd name="connsiteX199" fmla="*/ 347665 w 561115"/>
                    <a:gd name="connsiteY199" fmla="*/ 267352 h 332213"/>
                    <a:gd name="connsiteX200" fmla="*/ 347665 w 561115"/>
                    <a:gd name="connsiteY200" fmla="*/ 267352 h 332213"/>
                    <a:gd name="connsiteX201" fmla="*/ 339580 w 561115"/>
                    <a:gd name="connsiteY201" fmla="*/ 260704 h 332213"/>
                    <a:gd name="connsiteX202" fmla="*/ 339580 w 561115"/>
                    <a:gd name="connsiteY202" fmla="*/ 260704 h 332213"/>
                    <a:gd name="connsiteX203" fmla="*/ 326284 w 561115"/>
                    <a:gd name="connsiteY203" fmla="*/ 256032 h 332213"/>
                    <a:gd name="connsiteX204" fmla="*/ 326284 w 561115"/>
                    <a:gd name="connsiteY204" fmla="*/ 256032 h 332213"/>
                    <a:gd name="connsiteX205" fmla="*/ 319097 w 561115"/>
                    <a:gd name="connsiteY205" fmla="*/ 251002 h 332213"/>
                    <a:gd name="connsiteX206" fmla="*/ 319097 w 561115"/>
                    <a:gd name="connsiteY206" fmla="*/ 251002 h 332213"/>
                    <a:gd name="connsiteX207" fmla="*/ 322331 w 561115"/>
                    <a:gd name="connsiteY207" fmla="*/ 247947 h 332213"/>
                    <a:gd name="connsiteX208" fmla="*/ 322331 w 561115"/>
                    <a:gd name="connsiteY208" fmla="*/ 247947 h 332213"/>
                    <a:gd name="connsiteX209" fmla="*/ 325925 w 561115"/>
                    <a:gd name="connsiteY209" fmla="*/ 247767 h 332213"/>
                    <a:gd name="connsiteX210" fmla="*/ 325925 w 561115"/>
                    <a:gd name="connsiteY210" fmla="*/ 247767 h 332213"/>
                    <a:gd name="connsiteX211" fmla="*/ 339221 w 561115"/>
                    <a:gd name="connsiteY211" fmla="*/ 248127 h 332213"/>
                    <a:gd name="connsiteX212" fmla="*/ 339221 w 561115"/>
                    <a:gd name="connsiteY212" fmla="*/ 248127 h 332213"/>
                    <a:gd name="connsiteX213" fmla="*/ 357188 w 561115"/>
                    <a:gd name="connsiteY213" fmla="*/ 242916 h 332213"/>
                    <a:gd name="connsiteX214" fmla="*/ 357188 w 561115"/>
                    <a:gd name="connsiteY214" fmla="*/ 242916 h 332213"/>
                    <a:gd name="connsiteX215" fmla="*/ 358625 w 561115"/>
                    <a:gd name="connsiteY215" fmla="*/ 239143 h 332213"/>
                    <a:gd name="connsiteX216" fmla="*/ 358625 w 561115"/>
                    <a:gd name="connsiteY216" fmla="*/ 239143 h 332213"/>
                    <a:gd name="connsiteX217" fmla="*/ 351798 w 561115"/>
                    <a:gd name="connsiteY217" fmla="*/ 219559 h 332213"/>
                    <a:gd name="connsiteX218" fmla="*/ 351798 w 561115"/>
                    <a:gd name="connsiteY218" fmla="*/ 219559 h 332213"/>
                    <a:gd name="connsiteX219" fmla="*/ 355032 w 561115"/>
                    <a:gd name="connsiteY219" fmla="*/ 216325 h 332213"/>
                    <a:gd name="connsiteX220" fmla="*/ 355032 w 561115"/>
                    <a:gd name="connsiteY220" fmla="*/ 216325 h 332213"/>
                    <a:gd name="connsiteX221" fmla="*/ 358266 w 561115"/>
                    <a:gd name="connsiteY221" fmla="*/ 217403 h 332213"/>
                    <a:gd name="connsiteX222" fmla="*/ 358266 w 561115"/>
                    <a:gd name="connsiteY222" fmla="*/ 217403 h 332213"/>
                    <a:gd name="connsiteX223" fmla="*/ 371022 w 561115"/>
                    <a:gd name="connsiteY223" fmla="*/ 225308 h 332213"/>
                    <a:gd name="connsiteX224" fmla="*/ 371022 w 561115"/>
                    <a:gd name="connsiteY224" fmla="*/ 225308 h 332213"/>
                    <a:gd name="connsiteX225" fmla="*/ 379647 w 561115"/>
                    <a:gd name="connsiteY225" fmla="*/ 218122 h 332213"/>
                    <a:gd name="connsiteX226" fmla="*/ 379647 w 561115"/>
                    <a:gd name="connsiteY226" fmla="*/ 218122 h 332213"/>
                    <a:gd name="connsiteX227" fmla="*/ 390966 w 561115"/>
                    <a:gd name="connsiteY227" fmla="*/ 223332 h 332213"/>
                    <a:gd name="connsiteX228" fmla="*/ 390966 w 561115"/>
                    <a:gd name="connsiteY228" fmla="*/ 223332 h 332213"/>
                    <a:gd name="connsiteX229" fmla="*/ 409293 w 561115"/>
                    <a:gd name="connsiteY229" fmla="*/ 235729 h 332213"/>
                    <a:gd name="connsiteX230" fmla="*/ 409293 w 561115"/>
                    <a:gd name="connsiteY230" fmla="*/ 235729 h 332213"/>
                    <a:gd name="connsiteX231" fmla="*/ 408933 w 561115"/>
                    <a:gd name="connsiteY231" fmla="*/ 238245 h 332213"/>
                    <a:gd name="connsiteX232" fmla="*/ 408574 w 561115"/>
                    <a:gd name="connsiteY232" fmla="*/ 240760 h 332213"/>
                    <a:gd name="connsiteX233" fmla="*/ 387552 w 561115"/>
                    <a:gd name="connsiteY233" fmla="*/ 226926 h 332213"/>
                    <a:gd name="connsiteX234" fmla="*/ 387552 w 561115"/>
                    <a:gd name="connsiteY234" fmla="*/ 226926 h 332213"/>
                    <a:gd name="connsiteX235" fmla="*/ 379826 w 561115"/>
                    <a:gd name="connsiteY235" fmla="*/ 223152 h 332213"/>
                    <a:gd name="connsiteX236" fmla="*/ 379826 w 561115"/>
                    <a:gd name="connsiteY236" fmla="*/ 223152 h 332213"/>
                    <a:gd name="connsiteX237" fmla="*/ 376053 w 561115"/>
                    <a:gd name="connsiteY237" fmla="*/ 227644 h 332213"/>
                    <a:gd name="connsiteX238" fmla="*/ 376053 w 561115"/>
                    <a:gd name="connsiteY238" fmla="*/ 227644 h 332213"/>
                    <a:gd name="connsiteX239" fmla="*/ 374257 w 561115"/>
                    <a:gd name="connsiteY239" fmla="*/ 227644 h 332213"/>
                    <a:gd name="connsiteX240" fmla="*/ 373718 w 561115"/>
                    <a:gd name="connsiteY240" fmla="*/ 228004 h 332213"/>
                    <a:gd name="connsiteX241" fmla="*/ 375155 w 561115"/>
                    <a:gd name="connsiteY241" fmla="*/ 229621 h 332213"/>
                    <a:gd name="connsiteX242" fmla="*/ 375874 w 561115"/>
                    <a:gd name="connsiteY242" fmla="*/ 228183 h 332213"/>
                    <a:gd name="connsiteX243" fmla="*/ 375874 w 561115"/>
                    <a:gd name="connsiteY243" fmla="*/ 228183 h 332213"/>
                    <a:gd name="connsiteX244" fmla="*/ 372640 w 561115"/>
                    <a:gd name="connsiteY244" fmla="*/ 232495 h 332213"/>
                    <a:gd name="connsiteX245" fmla="*/ 372640 w 561115"/>
                    <a:gd name="connsiteY245" fmla="*/ 232495 h 332213"/>
                    <a:gd name="connsiteX246" fmla="*/ 358266 w 561115"/>
                    <a:gd name="connsiteY246" fmla="*/ 222793 h 332213"/>
                    <a:gd name="connsiteX247" fmla="*/ 358266 w 561115"/>
                    <a:gd name="connsiteY247" fmla="*/ 222793 h 332213"/>
                    <a:gd name="connsiteX248" fmla="*/ 363836 w 561115"/>
                    <a:gd name="connsiteY248" fmla="*/ 239323 h 332213"/>
                    <a:gd name="connsiteX249" fmla="*/ 363836 w 561115"/>
                    <a:gd name="connsiteY249" fmla="*/ 239323 h 332213"/>
                    <a:gd name="connsiteX250" fmla="*/ 360601 w 561115"/>
                    <a:gd name="connsiteY250" fmla="*/ 247049 h 332213"/>
                    <a:gd name="connsiteX251" fmla="*/ 360601 w 561115"/>
                    <a:gd name="connsiteY251" fmla="*/ 247049 h 332213"/>
                    <a:gd name="connsiteX252" fmla="*/ 339221 w 561115"/>
                    <a:gd name="connsiteY252" fmla="*/ 253337 h 332213"/>
                    <a:gd name="connsiteX253" fmla="*/ 339221 w 561115"/>
                    <a:gd name="connsiteY253" fmla="*/ 253337 h 332213"/>
                    <a:gd name="connsiteX254" fmla="*/ 333471 w 561115"/>
                    <a:gd name="connsiteY254" fmla="*/ 253158 h 332213"/>
                    <a:gd name="connsiteX255" fmla="*/ 333471 w 561115"/>
                    <a:gd name="connsiteY255" fmla="*/ 253158 h 332213"/>
                    <a:gd name="connsiteX256" fmla="*/ 341377 w 561115"/>
                    <a:gd name="connsiteY256" fmla="*/ 255853 h 332213"/>
                    <a:gd name="connsiteX257" fmla="*/ 341377 w 561115"/>
                    <a:gd name="connsiteY257" fmla="*/ 255853 h 332213"/>
                    <a:gd name="connsiteX258" fmla="*/ 352876 w 561115"/>
                    <a:gd name="connsiteY258" fmla="*/ 267172 h 332213"/>
                    <a:gd name="connsiteX259" fmla="*/ 352876 w 561115"/>
                    <a:gd name="connsiteY259" fmla="*/ 267172 h 332213"/>
                    <a:gd name="connsiteX260" fmla="*/ 352337 w 561115"/>
                    <a:gd name="connsiteY260" fmla="*/ 272203 h 332213"/>
                    <a:gd name="connsiteX261" fmla="*/ 352337 w 561115"/>
                    <a:gd name="connsiteY261" fmla="*/ 272203 h 332213"/>
                    <a:gd name="connsiteX262" fmla="*/ 352516 w 561115"/>
                    <a:gd name="connsiteY262" fmla="*/ 272562 h 332213"/>
                    <a:gd name="connsiteX263" fmla="*/ 352157 w 561115"/>
                    <a:gd name="connsiteY263" fmla="*/ 273640 h 332213"/>
                    <a:gd name="connsiteX264" fmla="*/ 330956 w 561115"/>
                    <a:gd name="connsiteY264" fmla="*/ 283343 h 332213"/>
                    <a:gd name="connsiteX265" fmla="*/ 330956 w 561115"/>
                    <a:gd name="connsiteY265" fmla="*/ 283343 h 332213"/>
                    <a:gd name="connsiteX266" fmla="*/ 320175 w 561115"/>
                    <a:gd name="connsiteY266" fmla="*/ 282085 h 332213"/>
                    <a:gd name="connsiteX267" fmla="*/ 320175 w 561115"/>
                    <a:gd name="connsiteY267" fmla="*/ 282085 h 332213"/>
                    <a:gd name="connsiteX268" fmla="*/ 302567 w 561115"/>
                    <a:gd name="connsiteY268" fmla="*/ 280108 h 332213"/>
                    <a:gd name="connsiteX269" fmla="*/ 302567 w 561115"/>
                    <a:gd name="connsiteY269" fmla="*/ 280108 h 332213"/>
                    <a:gd name="connsiteX270" fmla="*/ 300411 w 561115"/>
                    <a:gd name="connsiteY270" fmla="*/ 280108 h 332213"/>
                    <a:gd name="connsiteX271" fmla="*/ 300411 w 561115"/>
                    <a:gd name="connsiteY271" fmla="*/ 280108 h 332213"/>
                    <a:gd name="connsiteX272" fmla="*/ 284421 w 561115"/>
                    <a:gd name="connsiteY272" fmla="*/ 277952 h 332213"/>
                    <a:gd name="connsiteX273" fmla="*/ 284421 w 561115"/>
                    <a:gd name="connsiteY273" fmla="*/ 277952 h 332213"/>
                    <a:gd name="connsiteX274" fmla="*/ 258009 w 561115"/>
                    <a:gd name="connsiteY274" fmla="*/ 250463 h 332213"/>
                    <a:gd name="connsiteX275" fmla="*/ 258009 w 561115"/>
                    <a:gd name="connsiteY275" fmla="*/ 250463 h 332213"/>
                    <a:gd name="connsiteX276" fmla="*/ 247767 w 561115"/>
                    <a:gd name="connsiteY276" fmla="*/ 243635 h 332213"/>
                    <a:gd name="connsiteX277" fmla="*/ 247767 w 561115"/>
                    <a:gd name="connsiteY277" fmla="*/ 243635 h 332213"/>
                    <a:gd name="connsiteX278" fmla="*/ 233214 w 561115"/>
                    <a:gd name="connsiteY278" fmla="*/ 247588 h 332213"/>
                    <a:gd name="connsiteX279" fmla="*/ 233214 w 561115"/>
                    <a:gd name="connsiteY279" fmla="*/ 247588 h 332213"/>
                    <a:gd name="connsiteX280" fmla="*/ 226027 w 561115"/>
                    <a:gd name="connsiteY280" fmla="*/ 249205 h 332213"/>
                    <a:gd name="connsiteX281" fmla="*/ 226027 w 561115"/>
                    <a:gd name="connsiteY281" fmla="*/ 249205 h 332213"/>
                    <a:gd name="connsiteX282" fmla="*/ 223332 w 561115"/>
                    <a:gd name="connsiteY282" fmla="*/ 248306 h 332213"/>
                    <a:gd name="connsiteX283" fmla="*/ 223332 w 561115"/>
                    <a:gd name="connsiteY283" fmla="*/ 248306 h 332213"/>
                    <a:gd name="connsiteX284" fmla="*/ 222254 w 561115"/>
                    <a:gd name="connsiteY284" fmla="*/ 245611 h 332213"/>
                    <a:gd name="connsiteX285" fmla="*/ 222254 w 561115"/>
                    <a:gd name="connsiteY285" fmla="*/ 245611 h 332213"/>
                    <a:gd name="connsiteX286" fmla="*/ 224590 w 561115"/>
                    <a:gd name="connsiteY286" fmla="*/ 233214 h 332213"/>
                    <a:gd name="connsiteX287" fmla="*/ 224590 w 561115"/>
                    <a:gd name="connsiteY287" fmla="*/ 233214 h 332213"/>
                    <a:gd name="connsiteX288" fmla="*/ 224590 w 561115"/>
                    <a:gd name="connsiteY288" fmla="*/ 233214 h 332213"/>
                    <a:gd name="connsiteX289" fmla="*/ 215786 w 561115"/>
                    <a:gd name="connsiteY289" fmla="*/ 205545 h 332213"/>
                    <a:gd name="connsiteX290" fmla="*/ 215786 w 561115"/>
                    <a:gd name="connsiteY290" fmla="*/ 205545 h 332213"/>
                    <a:gd name="connsiteX291" fmla="*/ 203568 w 561115"/>
                    <a:gd name="connsiteY291" fmla="*/ 177336 h 332213"/>
                    <a:gd name="connsiteX292" fmla="*/ 203568 w 561115"/>
                    <a:gd name="connsiteY292" fmla="*/ 177336 h 332213"/>
                    <a:gd name="connsiteX293" fmla="*/ 171048 w 561115"/>
                    <a:gd name="connsiteY293" fmla="*/ 150206 h 332213"/>
                    <a:gd name="connsiteX294" fmla="*/ 171048 w 561115"/>
                    <a:gd name="connsiteY294" fmla="*/ 150206 h 332213"/>
                    <a:gd name="connsiteX295" fmla="*/ 139246 w 561115"/>
                    <a:gd name="connsiteY295" fmla="*/ 132239 h 332213"/>
                    <a:gd name="connsiteX296" fmla="*/ 139246 w 561115"/>
                    <a:gd name="connsiteY296" fmla="*/ 132239 h 332213"/>
                    <a:gd name="connsiteX297" fmla="*/ 102952 w 561115"/>
                    <a:gd name="connsiteY297" fmla="*/ 124153 h 332213"/>
                    <a:gd name="connsiteX298" fmla="*/ 102952 w 561115"/>
                    <a:gd name="connsiteY298" fmla="*/ 124153 h 332213"/>
                    <a:gd name="connsiteX299" fmla="*/ 78876 w 561115"/>
                    <a:gd name="connsiteY299" fmla="*/ 105467 h 332213"/>
                    <a:gd name="connsiteX300" fmla="*/ 78876 w 561115"/>
                    <a:gd name="connsiteY300" fmla="*/ 105467 h 332213"/>
                    <a:gd name="connsiteX301" fmla="*/ 73845 w 561115"/>
                    <a:gd name="connsiteY301" fmla="*/ 97382 h 332213"/>
                    <a:gd name="connsiteX302" fmla="*/ 73845 w 561115"/>
                    <a:gd name="connsiteY302" fmla="*/ 97382 h 332213"/>
                    <a:gd name="connsiteX303" fmla="*/ 76361 w 561115"/>
                    <a:gd name="connsiteY303" fmla="*/ 84625 h 332213"/>
                    <a:gd name="connsiteX304" fmla="*/ 76361 w 561115"/>
                    <a:gd name="connsiteY304" fmla="*/ 84625 h 332213"/>
                    <a:gd name="connsiteX305" fmla="*/ 74025 w 561115"/>
                    <a:gd name="connsiteY305" fmla="*/ 89836 h 332213"/>
                    <a:gd name="connsiteX306" fmla="*/ 74025 w 561115"/>
                    <a:gd name="connsiteY306" fmla="*/ 89836 h 332213"/>
                    <a:gd name="connsiteX307" fmla="*/ 68275 w 561115"/>
                    <a:gd name="connsiteY307" fmla="*/ 105647 h 332213"/>
                    <a:gd name="connsiteX308" fmla="*/ 68275 w 561115"/>
                    <a:gd name="connsiteY308" fmla="*/ 105647 h 332213"/>
                    <a:gd name="connsiteX309" fmla="*/ 55698 w 561115"/>
                    <a:gd name="connsiteY309" fmla="*/ 128106 h 332213"/>
                    <a:gd name="connsiteX310" fmla="*/ 55698 w 561115"/>
                    <a:gd name="connsiteY310" fmla="*/ 128106 h 332213"/>
                    <a:gd name="connsiteX311" fmla="*/ 52285 w 561115"/>
                    <a:gd name="connsiteY311" fmla="*/ 129723 h 332213"/>
                    <a:gd name="connsiteX312" fmla="*/ 52285 w 561115"/>
                    <a:gd name="connsiteY312" fmla="*/ 129723 h 332213"/>
                    <a:gd name="connsiteX313" fmla="*/ 45816 w 561115"/>
                    <a:gd name="connsiteY313" fmla="*/ 112654 h 332213"/>
                    <a:gd name="connsiteX314" fmla="*/ 45816 w 561115"/>
                    <a:gd name="connsiteY314" fmla="*/ 112654 h 332213"/>
                    <a:gd name="connsiteX315" fmla="*/ 44559 w 561115"/>
                    <a:gd name="connsiteY315" fmla="*/ 90914 h 332213"/>
                    <a:gd name="connsiteX316" fmla="*/ 44559 w 561115"/>
                    <a:gd name="connsiteY316" fmla="*/ 90914 h 332213"/>
                    <a:gd name="connsiteX317" fmla="*/ 28748 w 561115"/>
                    <a:gd name="connsiteY317" fmla="*/ 76720 h 332213"/>
                    <a:gd name="connsiteX318" fmla="*/ 28748 w 561115"/>
                    <a:gd name="connsiteY318" fmla="*/ 76720 h 332213"/>
                    <a:gd name="connsiteX319" fmla="*/ 28208 w 561115"/>
                    <a:gd name="connsiteY319" fmla="*/ 73306 h 332213"/>
                    <a:gd name="connsiteX320" fmla="*/ 28208 w 561115"/>
                    <a:gd name="connsiteY320" fmla="*/ 73306 h 332213"/>
                    <a:gd name="connsiteX321" fmla="*/ 32341 w 561115"/>
                    <a:gd name="connsiteY321" fmla="*/ 68455 h 332213"/>
                    <a:gd name="connsiteX322" fmla="*/ 32341 w 561115"/>
                    <a:gd name="connsiteY322" fmla="*/ 68455 h 332213"/>
                    <a:gd name="connsiteX323" fmla="*/ 40786 w 561115"/>
                    <a:gd name="connsiteY323" fmla="*/ 68096 h 332213"/>
                    <a:gd name="connsiteX324" fmla="*/ 40786 w 561115"/>
                    <a:gd name="connsiteY324" fmla="*/ 68096 h 332213"/>
                    <a:gd name="connsiteX325" fmla="*/ 46355 w 561115"/>
                    <a:gd name="connsiteY325" fmla="*/ 68814 h 332213"/>
                    <a:gd name="connsiteX326" fmla="*/ 46355 w 561115"/>
                    <a:gd name="connsiteY326" fmla="*/ 68814 h 332213"/>
                    <a:gd name="connsiteX327" fmla="*/ 53542 w 561115"/>
                    <a:gd name="connsiteY327" fmla="*/ 65760 h 332213"/>
                    <a:gd name="connsiteX328" fmla="*/ 53542 w 561115"/>
                    <a:gd name="connsiteY328" fmla="*/ 65760 h 332213"/>
                    <a:gd name="connsiteX329" fmla="*/ 59831 w 561115"/>
                    <a:gd name="connsiteY329" fmla="*/ 63604 h 332213"/>
                    <a:gd name="connsiteX330" fmla="*/ 59831 w 561115"/>
                    <a:gd name="connsiteY330" fmla="*/ 63604 h 332213"/>
                    <a:gd name="connsiteX331" fmla="*/ 74025 w 561115"/>
                    <a:gd name="connsiteY331" fmla="*/ 68096 h 332213"/>
                    <a:gd name="connsiteX332" fmla="*/ 74025 w 561115"/>
                    <a:gd name="connsiteY332" fmla="*/ 68096 h 332213"/>
                    <a:gd name="connsiteX333" fmla="*/ 76540 w 561115"/>
                    <a:gd name="connsiteY333" fmla="*/ 68455 h 332213"/>
                    <a:gd name="connsiteX334" fmla="*/ 76540 w 561115"/>
                    <a:gd name="connsiteY334" fmla="*/ 68455 h 332213"/>
                    <a:gd name="connsiteX335" fmla="*/ 77439 w 561115"/>
                    <a:gd name="connsiteY335" fmla="*/ 67197 h 332213"/>
                    <a:gd name="connsiteX336" fmla="*/ 77439 w 561115"/>
                    <a:gd name="connsiteY336" fmla="*/ 67197 h 332213"/>
                    <a:gd name="connsiteX337" fmla="*/ 76181 w 561115"/>
                    <a:gd name="connsiteY337" fmla="*/ 55878 h 332213"/>
                    <a:gd name="connsiteX338" fmla="*/ 76181 w 561115"/>
                    <a:gd name="connsiteY338" fmla="*/ 55878 h 332213"/>
                    <a:gd name="connsiteX339" fmla="*/ 76001 w 561115"/>
                    <a:gd name="connsiteY339" fmla="*/ 54261 h 332213"/>
                    <a:gd name="connsiteX340" fmla="*/ 76001 w 561115"/>
                    <a:gd name="connsiteY340" fmla="*/ 54261 h 332213"/>
                    <a:gd name="connsiteX341" fmla="*/ 70970 w 561115"/>
                    <a:gd name="connsiteY341" fmla="*/ 58034 h 332213"/>
                    <a:gd name="connsiteX342" fmla="*/ 70970 w 561115"/>
                    <a:gd name="connsiteY342" fmla="*/ 58034 h 332213"/>
                    <a:gd name="connsiteX343" fmla="*/ 63604 w 561115"/>
                    <a:gd name="connsiteY343" fmla="*/ 60010 h 332213"/>
                    <a:gd name="connsiteX344" fmla="*/ 63604 w 561115"/>
                    <a:gd name="connsiteY344" fmla="*/ 60010 h 332213"/>
                    <a:gd name="connsiteX345" fmla="*/ 38809 w 561115"/>
                    <a:gd name="connsiteY345" fmla="*/ 54620 h 332213"/>
                    <a:gd name="connsiteX346" fmla="*/ 38809 w 561115"/>
                    <a:gd name="connsiteY346" fmla="*/ 54620 h 332213"/>
                    <a:gd name="connsiteX347" fmla="*/ 23357 w 561115"/>
                    <a:gd name="connsiteY347" fmla="*/ 38809 h 332213"/>
                    <a:gd name="connsiteX348" fmla="*/ 23357 w 561115"/>
                    <a:gd name="connsiteY348" fmla="*/ 38809 h 332213"/>
                    <a:gd name="connsiteX349" fmla="*/ 19225 w 561115"/>
                    <a:gd name="connsiteY349" fmla="*/ 36294 h 332213"/>
                    <a:gd name="connsiteX350" fmla="*/ 19225 w 561115"/>
                    <a:gd name="connsiteY350" fmla="*/ 36294 h 332213"/>
                    <a:gd name="connsiteX351" fmla="*/ 8984 w 561115"/>
                    <a:gd name="connsiteY351" fmla="*/ 40965 h 332213"/>
                    <a:gd name="connsiteX352" fmla="*/ 8984 w 561115"/>
                    <a:gd name="connsiteY352" fmla="*/ 40965 h 332213"/>
                    <a:gd name="connsiteX353" fmla="*/ 4132 w 561115"/>
                    <a:gd name="connsiteY353" fmla="*/ 42762 h 332213"/>
                    <a:gd name="connsiteX354" fmla="*/ 4132 w 561115"/>
                    <a:gd name="connsiteY354" fmla="*/ 42762 h 332213"/>
                    <a:gd name="connsiteX355" fmla="*/ 0 w 561115"/>
                    <a:gd name="connsiteY355" fmla="*/ 37911 h 332213"/>
                    <a:gd name="connsiteX356" fmla="*/ 0 w 561115"/>
                    <a:gd name="connsiteY356" fmla="*/ 37911 h 332213"/>
                    <a:gd name="connsiteX357" fmla="*/ 3953 w 561115"/>
                    <a:gd name="connsiteY357" fmla="*/ 23357 h 332213"/>
                    <a:gd name="connsiteX358" fmla="*/ 3953 w 561115"/>
                    <a:gd name="connsiteY358" fmla="*/ 23357 h 332213"/>
                    <a:gd name="connsiteX359" fmla="*/ 29287 w 561115"/>
                    <a:gd name="connsiteY359" fmla="*/ 539 h 332213"/>
                    <a:gd name="connsiteX360" fmla="*/ 29287 w 561115"/>
                    <a:gd name="connsiteY360" fmla="*/ 539 h 332213"/>
                    <a:gd name="connsiteX361" fmla="*/ 34856 w 561115"/>
                    <a:gd name="connsiteY361" fmla="*/ 0 h 332213"/>
                    <a:gd name="connsiteX362" fmla="*/ 34856 w 561115"/>
                    <a:gd name="connsiteY362" fmla="*/ 0 h 332213"/>
                    <a:gd name="connsiteX363" fmla="*/ 77439 w 561115"/>
                    <a:gd name="connsiteY363" fmla="*/ 12757 h 332213"/>
                    <a:gd name="connsiteX364" fmla="*/ 77439 w 561115"/>
                    <a:gd name="connsiteY364" fmla="*/ 12757 h 332213"/>
                    <a:gd name="connsiteX365" fmla="*/ 93250 w 561115"/>
                    <a:gd name="connsiteY365" fmla="*/ 47074 h 332213"/>
                    <a:gd name="connsiteX366" fmla="*/ 93250 w 561115"/>
                    <a:gd name="connsiteY366" fmla="*/ 47074 h 332213"/>
                    <a:gd name="connsiteX367" fmla="*/ 92890 w 561115"/>
                    <a:gd name="connsiteY367" fmla="*/ 51746 h 332213"/>
                    <a:gd name="connsiteX368" fmla="*/ 92890 w 561115"/>
                    <a:gd name="connsiteY368" fmla="*/ 51746 h 332213"/>
                    <a:gd name="connsiteX369" fmla="*/ 100257 w 561115"/>
                    <a:gd name="connsiteY369" fmla="*/ 69892 h 332213"/>
                    <a:gd name="connsiteX370" fmla="*/ 100257 w 561115"/>
                    <a:gd name="connsiteY370" fmla="*/ 69892 h 332213"/>
                    <a:gd name="connsiteX371" fmla="*/ 109780 w 561115"/>
                    <a:gd name="connsiteY371" fmla="*/ 88578 h 332213"/>
                    <a:gd name="connsiteX372" fmla="*/ 109780 w 561115"/>
                    <a:gd name="connsiteY372" fmla="*/ 88578 h 332213"/>
                    <a:gd name="connsiteX373" fmla="*/ 116787 w 561115"/>
                    <a:gd name="connsiteY373" fmla="*/ 91992 h 332213"/>
                    <a:gd name="connsiteX374" fmla="*/ 116787 w 561115"/>
                    <a:gd name="connsiteY374" fmla="*/ 91992 h 332213"/>
                    <a:gd name="connsiteX375" fmla="*/ 124153 w 561115"/>
                    <a:gd name="connsiteY375" fmla="*/ 86602 h 332213"/>
                    <a:gd name="connsiteX376" fmla="*/ 124153 w 561115"/>
                    <a:gd name="connsiteY376" fmla="*/ 86602 h 332213"/>
                    <a:gd name="connsiteX377" fmla="*/ 142660 w 561115"/>
                    <a:gd name="connsiteY377" fmla="*/ 62526 h 332213"/>
                    <a:gd name="connsiteX378" fmla="*/ 142660 w 561115"/>
                    <a:gd name="connsiteY378" fmla="*/ 62526 h 332213"/>
                    <a:gd name="connsiteX379" fmla="*/ 167993 w 561115"/>
                    <a:gd name="connsiteY379" fmla="*/ 52105 h 332213"/>
                    <a:gd name="connsiteX380" fmla="*/ 167993 w 561115"/>
                    <a:gd name="connsiteY380" fmla="*/ 52105 h 332213"/>
                    <a:gd name="connsiteX381" fmla="*/ 177156 w 561115"/>
                    <a:gd name="connsiteY381" fmla="*/ 38270 h 332213"/>
                    <a:gd name="connsiteX382" fmla="*/ 177156 w 561115"/>
                    <a:gd name="connsiteY382" fmla="*/ 38270 h 332213"/>
                    <a:gd name="connsiteX383" fmla="*/ 189913 w 561115"/>
                    <a:gd name="connsiteY383" fmla="*/ 33419 h 332213"/>
                    <a:gd name="connsiteX384" fmla="*/ 189913 w 561115"/>
                    <a:gd name="connsiteY384" fmla="*/ 33419 h 332213"/>
                    <a:gd name="connsiteX385" fmla="*/ 214169 w 561115"/>
                    <a:gd name="connsiteY385" fmla="*/ 38629 h 332213"/>
                    <a:gd name="connsiteX386" fmla="*/ 214169 w 561115"/>
                    <a:gd name="connsiteY386" fmla="*/ 38629 h 332213"/>
                    <a:gd name="connsiteX387" fmla="*/ 249025 w 561115"/>
                    <a:gd name="connsiteY387" fmla="*/ 59651 h 332213"/>
                    <a:gd name="connsiteX388" fmla="*/ 249025 w 561115"/>
                    <a:gd name="connsiteY388" fmla="*/ 59651 h 332213"/>
                    <a:gd name="connsiteX389" fmla="*/ 257110 w 561115"/>
                    <a:gd name="connsiteY389" fmla="*/ 59112 h 332213"/>
                    <a:gd name="connsiteX390" fmla="*/ 257110 w 561115"/>
                    <a:gd name="connsiteY390" fmla="*/ 59112 h 332213"/>
                    <a:gd name="connsiteX391" fmla="*/ 277773 w 561115"/>
                    <a:gd name="connsiteY391" fmla="*/ 65041 h 332213"/>
                    <a:gd name="connsiteX392" fmla="*/ 277773 w 561115"/>
                    <a:gd name="connsiteY392" fmla="*/ 65041 h 332213"/>
                    <a:gd name="connsiteX393" fmla="*/ 337244 w 561115"/>
                    <a:gd name="connsiteY393" fmla="*/ 90195 h 332213"/>
                    <a:gd name="connsiteX394" fmla="*/ 337244 w 561115"/>
                    <a:gd name="connsiteY394" fmla="*/ 90195 h 332213"/>
                    <a:gd name="connsiteX395" fmla="*/ 380545 w 561115"/>
                    <a:gd name="connsiteY395" fmla="*/ 100616 h 332213"/>
                    <a:gd name="connsiteX396" fmla="*/ 380545 w 561115"/>
                    <a:gd name="connsiteY396" fmla="*/ 100616 h 332213"/>
                    <a:gd name="connsiteX397" fmla="*/ 406598 w 561115"/>
                    <a:gd name="connsiteY397" fmla="*/ 128825 h 332213"/>
                    <a:gd name="connsiteX398" fmla="*/ 406598 w 561115"/>
                    <a:gd name="connsiteY398" fmla="*/ 128825 h 332213"/>
                    <a:gd name="connsiteX399" fmla="*/ 422229 w 561115"/>
                    <a:gd name="connsiteY399" fmla="*/ 153799 h 332213"/>
                    <a:gd name="connsiteX400" fmla="*/ 422229 w 561115"/>
                    <a:gd name="connsiteY400" fmla="*/ 153799 h 332213"/>
                    <a:gd name="connsiteX401" fmla="*/ 459780 w 561115"/>
                    <a:gd name="connsiteY401" fmla="*/ 173383 h 332213"/>
                    <a:gd name="connsiteX402" fmla="*/ 459780 w 561115"/>
                    <a:gd name="connsiteY402" fmla="*/ 173383 h 332213"/>
                    <a:gd name="connsiteX403" fmla="*/ 475591 w 561115"/>
                    <a:gd name="connsiteY403" fmla="*/ 190811 h 332213"/>
                    <a:gd name="connsiteX404" fmla="*/ 475591 w 561115"/>
                    <a:gd name="connsiteY404" fmla="*/ 190811 h 332213"/>
                    <a:gd name="connsiteX405" fmla="*/ 475232 w 561115"/>
                    <a:gd name="connsiteY405" fmla="*/ 196202 h 332213"/>
                    <a:gd name="connsiteX406" fmla="*/ 475232 w 561115"/>
                    <a:gd name="connsiteY406" fmla="*/ 196202 h 332213"/>
                    <a:gd name="connsiteX407" fmla="*/ 462116 w 561115"/>
                    <a:gd name="connsiteY407" fmla="*/ 204467 h 332213"/>
                    <a:gd name="connsiteX408" fmla="*/ 462116 w 561115"/>
                    <a:gd name="connsiteY408" fmla="*/ 204467 h 332213"/>
                    <a:gd name="connsiteX409" fmla="*/ 450437 w 561115"/>
                    <a:gd name="connsiteY409" fmla="*/ 203748 h 332213"/>
                    <a:gd name="connsiteX410" fmla="*/ 450437 w 561115"/>
                    <a:gd name="connsiteY410" fmla="*/ 203748 h 332213"/>
                    <a:gd name="connsiteX411" fmla="*/ 482958 w 561115"/>
                    <a:gd name="connsiteY411" fmla="*/ 247408 h 332213"/>
                    <a:gd name="connsiteX412" fmla="*/ 482958 w 561115"/>
                    <a:gd name="connsiteY412" fmla="*/ 247408 h 332213"/>
                    <a:gd name="connsiteX413" fmla="*/ 504698 w 561115"/>
                    <a:gd name="connsiteY413" fmla="*/ 270226 h 332213"/>
                    <a:gd name="connsiteX414" fmla="*/ 504698 w 561115"/>
                    <a:gd name="connsiteY414" fmla="*/ 270226 h 332213"/>
                    <a:gd name="connsiteX415" fmla="*/ 505057 w 561115"/>
                    <a:gd name="connsiteY415" fmla="*/ 270226 h 332213"/>
                    <a:gd name="connsiteX416" fmla="*/ 505057 w 561115"/>
                    <a:gd name="connsiteY416" fmla="*/ 270226 h 332213"/>
                    <a:gd name="connsiteX417" fmla="*/ 517814 w 561115"/>
                    <a:gd name="connsiteY417" fmla="*/ 280288 h 332213"/>
                    <a:gd name="connsiteX418" fmla="*/ 517814 w 561115"/>
                    <a:gd name="connsiteY418" fmla="*/ 280288 h 332213"/>
                    <a:gd name="connsiteX419" fmla="*/ 533626 w 561115"/>
                    <a:gd name="connsiteY419" fmla="*/ 290350 h 332213"/>
                    <a:gd name="connsiteX420" fmla="*/ 533626 w 561115"/>
                    <a:gd name="connsiteY420" fmla="*/ 290350 h 332213"/>
                    <a:gd name="connsiteX421" fmla="*/ 537219 w 561115"/>
                    <a:gd name="connsiteY421" fmla="*/ 295021 h 332213"/>
                    <a:gd name="connsiteX422" fmla="*/ 537219 w 561115"/>
                    <a:gd name="connsiteY422" fmla="*/ 295021 h 332213"/>
                    <a:gd name="connsiteX423" fmla="*/ 531110 w 561115"/>
                    <a:gd name="connsiteY423" fmla="*/ 302747 h 332213"/>
                    <a:gd name="connsiteX424" fmla="*/ 531110 w 561115"/>
                    <a:gd name="connsiteY424" fmla="*/ 302747 h 332213"/>
                    <a:gd name="connsiteX425" fmla="*/ 531290 w 561115"/>
                    <a:gd name="connsiteY425" fmla="*/ 302567 h 332213"/>
                    <a:gd name="connsiteX426" fmla="*/ 531290 w 561115"/>
                    <a:gd name="connsiteY426" fmla="*/ 302747 h 332213"/>
                    <a:gd name="connsiteX427" fmla="*/ 531649 w 561115"/>
                    <a:gd name="connsiteY427" fmla="*/ 302747 h 332213"/>
                    <a:gd name="connsiteX428" fmla="*/ 553928 w 561115"/>
                    <a:gd name="connsiteY428" fmla="*/ 309934 h 332213"/>
                    <a:gd name="connsiteX429" fmla="*/ 553928 w 561115"/>
                    <a:gd name="connsiteY429" fmla="*/ 309934 h 332213"/>
                    <a:gd name="connsiteX430" fmla="*/ 561115 w 561115"/>
                    <a:gd name="connsiteY430" fmla="*/ 315324 h 332213"/>
                    <a:gd name="connsiteX431" fmla="*/ 561115 w 561115"/>
                    <a:gd name="connsiteY431" fmla="*/ 315324 h 332213"/>
                    <a:gd name="connsiteX432" fmla="*/ 551772 w 561115"/>
                    <a:gd name="connsiteY432" fmla="*/ 320355 h 332213"/>
                    <a:gd name="connsiteX433" fmla="*/ 551772 w 561115"/>
                    <a:gd name="connsiteY433" fmla="*/ 320355 h 332213"/>
                    <a:gd name="connsiteX434" fmla="*/ 547819 w 561115"/>
                    <a:gd name="connsiteY434" fmla="*/ 320175 h 332213"/>
                    <a:gd name="connsiteX435" fmla="*/ 547819 w 561115"/>
                    <a:gd name="connsiteY435" fmla="*/ 320175 h 332213"/>
                    <a:gd name="connsiteX436" fmla="*/ 546562 w 561115"/>
                    <a:gd name="connsiteY436" fmla="*/ 319996 h 332213"/>
                    <a:gd name="connsiteX437" fmla="*/ 546562 w 561115"/>
                    <a:gd name="connsiteY437" fmla="*/ 319996 h 332213"/>
                    <a:gd name="connsiteX438" fmla="*/ 546202 w 561115"/>
                    <a:gd name="connsiteY438" fmla="*/ 319996 h 332213"/>
                    <a:gd name="connsiteX439" fmla="*/ 546202 w 561115"/>
                    <a:gd name="connsiteY439" fmla="*/ 319996 h 332213"/>
                    <a:gd name="connsiteX440" fmla="*/ 547999 w 561115"/>
                    <a:gd name="connsiteY440" fmla="*/ 326464 h 332213"/>
                    <a:gd name="connsiteX441" fmla="*/ 547999 w 561115"/>
                    <a:gd name="connsiteY441" fmla="*/ 326464 h 332213"/>
                    <a:gd name="connsiteX442" fmla="*/ 545843 w 561115"/>
                    <a:gd name="connsiteY442" fmla="*/ 330417 h 332213"/>
                    <a:gd name="connsiteX443" fmla="*/ 545843 w 561115"/>
                    <a:gd name="connsiteY443" fmla="*/ 330417 h 332213"/>
                    <a:gd name="connsiteX444" fmla="*/ 539914 w 561115"/>
                    <a:gd name="connsiteY444" fmla="*/ 332213 h 332213"/>
                    <a:gd name="connsiteX445" fmla="*/ 539914 w 561115"/>
                    <a:gd name="connsiteY445" fmla="*/ 332213 h 332213"/>
                    <a:gd name="connsiteX446" fmla="*/ 529852 w 561115"/>
                    <a:gd name="connsiteY446" fmla="*/ 326823 h 332213"/>
                    <a:gd name="connsiteX447" fmla="*/ 529852 w 561115"/>
                    <a:gd name="connsiteY447" fmla="*/ 326823 h 332213"/>
                    <a:gd name="connsiteX448" fmla="*/ 371921 w 561115"/>
                    <a:gd name="connsiteY448" fmla="*/ 229441 h 332213"/>
                    <a:gd name="connsiteX449" fmla="*/ 372460 w 561115"/>
                    <a:gd name="connsiteY449" fmla="*/ 228722 h 332213"/>
                    <a:gd name="connsiteX450" fmla="*/ 372460 w 561115"/>
                    <a:gd name="connsiteY450" fmla="*/ 228722 h 332213"/>
                    <a:gd name="connsiteX451" fmla="*/ 371921 w 561115"/>
                    <a:gd name="connsiteY451" fmla="*/ 229441 h 332213"/>
                    <a:gd name="connsiteX452" fmla="*/ 371921 w 561115"/>
                    <a:gd name="connsiteY452" fmla="*/ 229441 h 332213"/>
                    <a:gd name="connsiteX453" fmla="*/ 375874 w 561115"/>
                    <a:gd name="connsiteY453" fmla="*/ 227465 h 332213"/>
                    <a:gd name="connsiteX454" fmla="*/ 375874 w 561115"/>
                    <a:gd name="connsiteY454" fmla="*/ 227824 h 332213"/>
                    <a:gd name="connsiteX455" fmla="*/ 375874 w 561115"/>
                    <a:gd name="connsiteY455" fmla="*/ 227824 h 332213"/>
                    <a:gd name="connsiteX456" fmla="*/ 375874 w 561115"/>
                    <a:gd name="connsiteY456" fmla="*/ 227465 h 332213"/>
                    <a:gd name="connsiteX457" fmla="*/ 375874 w 561115"/>
                    <a:gd name="connsiteY457" fmla="*/ 227465 h 332213"/>
                    <a:gd name="connsiteX458" fmla="*/ 375874 w 561115"/>
                    <a:gd name="connsiteY458" fmla="*/ 227285 h 332213"/>
                    <a:gd name="connsiteX459" fmla="*/ 375874 w 561115"/>
                    <a:gd name="connsiteY459" fmla="*/ 227285 h 332213"/>
                    <a:gd name="connsiteX460" fmla="*/ 375874 w 561115"/>
                    <a:gd name="connsiteY460" fmla="*/ 227285 h 332213"/>
                    <a:gd name="connsiteX461" fmla="*/ 375874 w 561115"/>
                    <a:gd name="connsiteY461" fmla="*/ 227285 h 332213"/>
                    <a:gd name="connsiteX462" fmla="*/ 375874 w 561115"/>
                    <a:gd name="connsiteY462" fmla="*/ 227285 h 332213"/>
                    <a:gd name="connsiteX463" fmla="*/ 375874 w 561115"/>
                    <a:gd name="connsiteY463" fmla="*/ 227285 h 33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Lst>
                  <a:rect l="l" t="t" r="r" b="b"/>
                  <a:pathLst>
                    <a:path w="561115" h="332213">
                      <a:moveTo>
                        <a:pt x="529852" y="326823"/>
                      </a:moveTo>
                      <a:cubicBezTo>
                        <a:pt x="525899" y="321613"/>
                        <a:pt x="522845" y="318558"/>
                        <a:pt x="513143" y="315863"/>
                      </a:cubicBezTo>
                      <a:lnTo>
                        <a:pt x="513143" y="315863"/>
                      </a:lnTo>
                      <a:cubicBezTo>
                        <a:pt x="502362" y="314426"/>
                        <a:pt x="485294" y="310473"/>
                        <a:pt x="475412" y="307778"/>
                      </a:cubicBezTo>
                      <a:lnTo>
                        <a:pt x="475412" y="307778"/>
                      </a:lnTo>
                      <a:cubicBezTo>
                        <a:pt x="466967" y="303645"/>
                        <a:pt x="461397" y="297896"/>
                        <a:pt x="450617" y="285858"/>
                      </a:cubicBezTo>
                      <a:lnTo>
                        <a:pt x="450617" y="285858"/>
                      </a:lnTo>
                      <a:cubicBezTo>
                        <a:pt x="442352" y="274539"/>
                        <a:pt x="442352" y="268250"/>
                        <a:pt x="433728" y="259626"/>
                      </a:cubicBezTo>
                      <a:lnTo>
                        <a:pt x="433728" y="259626"/>
                      </a:lnTo>
                      <a:cubicBezTo>
                        <a:pt x="424565" y="250283"/>
                        <a:pt x="415042" y="241299"/>
                        <a:pt x="408754" y="240401"/>
                      </a:cubicBezTo>
                      <a:lnTo>
                        <a:pt x="408754" y="240401"/>
                      </a:lnTo>
                      <a:lnTo>
                        <a:pt x="409113" y="237886"/>
                      </a:lnTo>
                      <a:lnTo>
                        <a:pt x="409472" y="235370"/>
                      </a:lnTo>
                      <a:cubicBezTo>
                        <a:pt x="418815" y="237167"/>
                        <a:pt x="427799" y="246689"/>
                        <a:pt x="437321" y="256032"/>
                      </a:cubicBezTo>
                      <a:lnTo>
                        <a:pt x="437321" y="256032"/>
                      </a:lnTo>
                      <a:cubicBezTo>
                        <a:pt x="447024" y="265914"/>
                        <a:pt x="447203" y="272922"/>
                        <a:pt x="454570" y="282624"/>
                      </a:cubicBezTo>
                      <a:lnTo>
                        <a:pt x="454570" y="282624"/>
                      </a:lnTo>
                      <a:cubicBezTo>
                        <a:pt x="465170" y="294662"/>
                        <a:pt x="470201" y="299513"/>
                        <a:pt x="477208" y="303106"/>
                      </a:cubicBezTo>
                      <a:lnTo>
                        <a:pt x="477208" y="303106"/>
                      </a:lnTo>
                      <a:cubicBezTo>
                        <a:pt x="486372" y="305622"/>
                        <a:pt x="503440" y="309575"/>
                        <a:pt x="514041" y="311012"/>
                      </a:cubicBezTo>
                      <a:lnTo>
                        <a:pt x="514041" y="311012"/>
                      </a:lnTo>
                      <a:cubicBezTo>
                        <a:pt x="525001" y="313707"/>
                        <a:pt x="529852" y="318379"/>
                        <a:pt x="533985" y="323948"/>
                      </a:cubicBezTo>
                      <a:lnTo>
                        <a:pt x="533985" y="323948"/>
                      </a:lnTo>
                      <a:cubicBezTo>
                        <a:pt x="535243" y="325745"/>
                        <a:pt x="537219" y="326823"/>
                        <a:pt x="539195" y="326823"/>
                      </a:cubicBezTo>
                      <a:lnTo>
                        <a:pt x="539195" y="326823"/>
                      </a:lnTo>
                      <a:cubicBezTo>
                        <a:pt x="540094" y="326823"/>
                        <a:pt x="541172" y="326643"/>
                        <a:pt x="542070" y="326104"/>
                      </a:cubicBezTo>
                      <a:lnTo>
                        <a:pt x="542070" y="326104"/>
                      </a:lnTo>
                      <a:cubicBezTo>
                        <a:pt x="542070" y="325026"/>
                        <a:pt x="540453" y="322331"/>
                        <a:pt x="540094" y="319277"/>
                      </a:cubicBezTo>
                      <a:lnTo>
                        <a:pt x="540094" y="319277"/>
                      </a:lnTo>
                      <a:cubicBezTo>
                        <a:pt x="540094" y="316582"/>
                        <a:pt x="542968" y="314785"/>
                        <a:pt x="545663" y="314605"/>
                      </a:cubicBezTo>
                      <a:lnTo>
                        <a:pt x="545663" y="314605"/>
                      </a:lnTo>
                      <a:cubicBezTo>
                        <a:pt x="546382" y="314605"/>
                        <a:pt x="547101" y="314605"/>
                        <a:pt x="547819" y="314785"/>
                      </a:cubicBezTo>
                      <a:lnTo>
                        <a:pt x="547819" y="314785"/>
                      </a:lnTo>
                      <a:cubicBezTo>
                        <a:pt x="548897" y="314965"/>
                        <a:pt x="549975" y="314965"/>
                        <a:pt x="551054" y="314965"/>
                      </a:cubicBezTo>
                      <a:lnTo>
                        <a:pt x="551054" y="314965"/>
                      </a:lnTo>
                      <a:cubicBezTo>
                        <a:pt x="552132" y="314965"/>
                        <a:pt x="553030" y="314965"/>
                        <a:pt x="553749" y="314785"/>
                      </a:cubicBezTo>
                      <a:lnTo>
                        <a:pt x="553749" y="314785"/>
                      </a:lnTo>
                      <a:cubicBezTo>
                        <a:pt x="553389" y="314605"/>
                        <a:pt x="552850" y="314605"/>
                        <a:pt x="552132" y="314426"/>
                      </a:cubicBezTo>
                      <a:lnTo>
                        <a:pt x="552132" y="314426"/>
                      </a:lnTo>
                      <a:cubicBezTo>
                        <a:pt x="543328" y="311731"/>
                        <a:pt x="533805" y="312090"/>
                        <a:pt x="527516" y="306161"/>
                      </a:cubicBezTo>
                      <a:lnTo>
                        <a:pt x="527516" y="306161"/>
                      </a:lnTo>
                      <a:cubicBezTo>
                        <a:pt x="526438" y="305442"/>
                        <a:pt x="525360" y="304005"/>
                        <a:pt x="525360" y="302388"/>
                      </a:cubicBezTo>
                      <a:lnTo>
                        <a:pt x="525360" y="302388"/>
                      </a:lnTo>
                      <a:cubicBezTo>
                        <a:pt x="526259" y="298076"/>
                        <a:pt x="530391" y="295740"/>
                        <a:pt x="531290" y="295021"/>
                      </a:cubicBezTo>
                      <a:lnTo>
                        <a:pt x="531290" y="295021"/>
                      </a:lnTo>
                      <a:cubicBezTo>
                        <a:pt x="531110" y="294842"/>
                        <a:pt x="530751" y="294662"/>
                        <a:pt x="530212" y="294482"/>
                      </a:cubicBezTo>
                      <a:lnTo>
                        <a:pt x="530212" y="294482"/>
                      </a:lnTo>
                      <a:cubicBezTo>
                        <a:pt x="523384" y="289451"/>
                        <a:pt x="514401" y="289990"/>
                        <a:pt x="511885" y="280468"/>
                      </a:cubicBezTo>
                      <a:lnTo>
                        <a:pt x="511885" y="280468"/>
                      </a:lnTo>
                      <a:cubicBezTo>
                        <a:pt x="510987" y="275257"/>
                        <a:pt x="514401" y="277413"/>
                        <a:pt x="503800" y="275078"/>
                      </a:cubicBezTo>
                      <a:lnTo>
                        <a:pt x="503800" y="275078"/>
                      </a:lnTo>
                      <a:lnTo>
                        <a:pt x="503800" y="275078"/>
                      </a:lnTo>
                      <a:cubicBezTo>
                        <a:pt x="490863" y="274718"/>
                        <a:pt x="488348" y="262680"/>
                        <a:pt x="477927" y="250103"/>
                      </a:cubicBezTo>
                      <a:lnTo>
                        <a:pt x="477927" y="250103"/>
                      </a:lnTo>
                      <a:cubicBezTo>
                        <a:pt x="469842" y="238065"/>
                        <a:pt x="445047" y="212192"/>
                        <a:pt x="444328" y="202490"/>
                      </a:cubicBezTo>
                      <a:lnTo>
                        <a:pt x="444328" y="202490"/>
                      </a:lnTo>
                      <a:cubicBezTo>
                        <a:pt x="444149" y="200873"/>
                        <a:pt x="445766" y="198358"/>
                        <a:pt x="446844" y="198717"/>
                      </a:cubicBezTo>
                      <a:lnTo>
                        <a:pt x="446844" y="198717"/>
                      </a:lnTo>
                      <a:cubicBezTo>
                        <a:pt x="447203" y="198537"/>
                        <a:pt x="447203" y="198358"/>
                        <a:pt x="448281" y="198178"/>
                      </a:cubicBezTo>
                      <a:lnTo>
                        <a:pt x="448281" y="198178"/>
                      </a:lnTo>
                      <a:cubicBezTo>
                        <a:pt x="452234" y="198178"/>
                        <a:pt x="457085" y="199076"/>
                        <a:pt x="461218" y="199076"/>
                      </a:cubicBezTo>
                      <a:lnTo>
                        <a:pt x="461218" y="199076"/>
                      </a:lnTo>
                      <a:cubicBezTo>
                        <a:pt x="466428" y="198897"/>
                        <a:pt x="468944" y="198178"/>
                        <a:pt x="469303" y="195124"/>
                      </a:cubicBezTo>
                      <a:lnTo>
                        <a:pt x="469303" y="195124"/>
                      </a:lnTo>
                      <a:cubicBezTo>
                        <a:pt x="469483" y="193507"/>
                        <a:pt x="469662" y="191889"/>
                        <a:pt x="469662" y="190452"/>
                      </a:cubicBezTo>
                      <a:lnTo>
                        <a:pt x="469662" y="190452"/>
                      </a:lnTo>
                      <a:cubicBezTo>
                        <a:pt x="469303" y="183984"/>
                        <a:pt x="468045" y="180390"/>
                        <a:pt x="457804" y="178055"/>
                      </a:cubicBezTo>
                      <a:lnTo>
                        <a:pt x="457804" y="178055"/>
                      </a:lnTo>
                      <a:cubicBezTo>
                        <a:pt x="445406" y="173922"/>
                        <a:pt x="433548" y="165837"/>
                        <a:pt x="418995" y="157931"/>
                      </a:cubicBezTo>
                      <a:lnTo>
                        <a:pt x="418995" y="157931"/>
                      </a:lnTo>
                      <a:cubicBezTo>
                        <a:pt x="404262" y="148050"/>
                        <a:pt x="414862" y="141222"/>
                        <a:pt x="402645" y="132418"/>
                      </a:cubicBezTo>
                      <a:lnTo>
                        <a:pt x="402645" y="132418"/>
                      </a:lnTo>
                      <a:cubicBezTo>
                        <a:pt x="390067" y="120740"/>
                        <a:pt x="389888" y="108163"/>
                        <a:pt x="378209" y="105108"/>
                      </a:cubicBezTo>
                      <a:lnTo>
                        <a:pt x="378209" y="105108"/>
                      </a:lnTo>
                      <a:cubicBezTo>
                        <a:pt x="367429" y="100077"/>
                        <a:pt x="353954" y="102772"/>
                        <a:pt x="334729" y="94507"/>
                      </a:cubicBezTo>
                      <a:lnTo>
                        <a:pt x="334729" y="94507"/>
                      </a:lnTo>
                      <a:cubicBezTo>
                        <a:pt x="314785" y="86602"/>
                        <a:pt x="291068" y="76001"/>
                        <a:pt x="275078" y="69353"/>
                      </a:cubicBezTo>
                      <a:lnTo>
                        <a:pt x="275078" y="69353"/>
                      </a:lnTo>
                      <a:cubicBezTo>
                        <a:pt x="266813" y="64862"/>
                        <a:pt x="260884" y="63963"/>
                        <a:pt x="256571" y="63963"/>
                      </a:cubicBezTo>
                      <a:lnTo>
                        <a:pt x="256571" y="63963"/>
                      </a:lnTo>
                      <a:cubicBezTo>
                        <a:pt x="253517" y="63963"/>
                        <a:pt x="251002" y="64323"/>
                        <a:pt x="248666" y="64502"/>
                      </a:cubicBezTo>
                      <a:lnTo>
                        <a:pt x="248666" y="64502"/>
                      </a:lnTo>
                      <a:cubicBezTo>
                        <a:pt x="240940" y="63784"/>
                        <a:pt x="219559" y="45277"/>
                        <a:pt x="212192" y="43121"/>
                      </a:cubicBezTo>
                      <a:lnTo>
                        <a:pt x="212192" y="43121"/>
                      </a:lnTo>
                      <a:cubicBezTo>
                        <a:pt x="207162" y="41325"/>
                        <a:pt x="197100" y="38090"/>
                        <a:pt x="189554" y="38090"/>
                      </a:cubicBezTo>
                      <a:lnTo>
                        <a:pt x="189554" y="38090"/>
                      </a:lnTo>
                      <a:cubicBezTo>
                        <a:pt x="185242" y="38090"/>
                        <a:pt x="182187" y="38989"/>
                        <a:pt x="180750" y="40786"/>
                      </a:cubicBezTo>
                      <a:lnTo>
                        <a:pt x="180750" y="40786"/>
                      </a:lnTo>
                      <a:cubicBezTo>
                        <a:pt x="175180" y="47613"/>
                        <a:pt x="180929" y="53183"/>
                        <a:pt x="169251" y="56237"/>
                      </a:cubicBezTo>
                      <a:lnTo>
                        <a:pt x="169251" y="56237"/>
                      </a:lnTo>
                      <a:cubicBezTo>
                        <a:pt x="159010" y="60370"/>
                        <a:pt x="148948" y="59651"/>
                        <a:pt x="146612" y="64862"/>
                      </a:cubicBezTo>
                      <a:lnTo>
                        <a:pt x="146612" y="64862"/>
                      </a:lnTo>
                      <a:cubicBezTo>
                        <a:pt x="141222" y="71689"/>
                        <a:pt x="132059" y="81032"/>
                        <a:pt x="128465" y="88578"/>
                      </a:cubicBezTo>
                      <a:lnTo>
                        <a:pt x="128465" y="88578"/>
                      </a:lnTo>
                      <a:cubicBezTo>
                        <a:pt x="125411" y="93968"/>
                        <a:pt x="121099" y="96664"/>
                        <a:pt x="116607" y="96664"/>
                      </a:cubicBezTo>
                      <a:lnTo>
                        <a:pt x="116607" y="96664"/>
                      </a:lnTo>
                      <a:cubicBezTo>
                        <a:pt x="112474" y="96664"/>
                        <a:pt x="108881" y="94687"/>
                        <a:pt x="105827" y="91633"/>
                      </a:cubicBezTo>
                      <a:lnTo>
                        <a:pt x="105827" y="91633"/>
                      </a:lnTo>
                      <a:cubicBezTo>
                        <a:pt x="100077" y="83727"/>
                        <a:pt x="100976" y="75822"/>
                        <a:pt x="97203" y="73666"/>
                      </a:cubicBezTo>
                      <a:lnTo>
                        <a:pt x="97203" y="73666"/>
                      </a:lnTo>
                      <a:cubicBezTo>
                        <a:pt x="90375" y="69353"/>
                        <a:pt x="87680" y="60549"/>
                        <a:pt x="87680" y="51386"/>
                      </a:cubicBezTo>
                      <a:lnTo>
                        <a:pt x="87680" y="51386"/>
                      </a:lnTo>
                      <a:cubicBezTo>
                        <a:pt x="87680" y="49589"/>
                        <a:pt x="87680" y="47793"/>
                        <a:pt x="88039" y="46176"/>
                      </a:cubicBezTo>
                      <a:lnTo>
                        <a:pt x="88039" y="46176"/>
                      </a:lnTo>
                      <a:cubicBezTo>
                        <a:pt x="88219" y="36473"/>
                        <a:pt x="81391" y="20662"/>
                        <a:pt x="74564" y="16350"/>
                      </a:cubicBezTo>
                      <a:lnTo>
                        <a:pt x="74564" y="16350"/>
                      </a:lnTo>
                      <a:cubicBezTo>
                        <a:pt x="68455" y="12038"/>
                        <a:pt x="46894" y="4312"/>
                        <a:pt x="34856" y="4492"/>
                      </a:cubicBezTo>
                      <a:lnTo>
                        <a:pt x="34856" y="4492"/>
                      </a:lnTo>
                      <a:cubicBezTo>
                        <a:pt x="33060" y="4492"/>
                        <a:pt x="31622" y="4671"/>
                        <a:pt x="30185" y="5031"/>
                      </a:cubicBezTo>
                      <a:lnTo>
                        <a:pt x="30185" y="5031"/>
                      </a:lnTo>
                      <a:cubicBezTo>
                        <a:pt x="19584" y="6109"/>
                        <a:pt x="12397" y="14553"/>
                        <a:pt x="8624" y="24615"/>
                      </a:cubicBezTo>
                      <a:lnTo>
                        <a:pt x="8624" y="24615"/>
                      </a:lnTo>
                      <a:cubicBezTo>
                        <a:pt x="6648" y="29646"/>
                        <a:pt x="5210" y="34677"/>
                        <a:pt x="5031" y="37012"/>
                      </a:cubicBezTo>
                      <a:lnTo>
                        <a:pt x="5031" y="37012"/>
                      </a:lnTo>
                      <a:cubicBezTo>
                        <a:pt x="5210" y="36833"/>
                        <a:pt x="5570" y="36833"/>
                        <a:pt x="5749" y="36653"/>
                      </a:cubicBezTo>
                      <a:lnTo>
                        <a:pt x="5749" y="36653"/>
                      </a:lnTo>
                      <a:cubicBezTo>
                        <a:pt x="9523" y="32880"/>
                        <a:pt x="14733" y="30904"/>
                        <a:pt x="19225" y="30904"/>
                      </a:cubicBezTo>
                      <a:lnTo>
                        <a:pt x="19225" y="30904"/>
                      </a:lnTo>
                      <a:cubicBezTo>
                        <a:pt x="23537" y="30904"/>
                        <a:pt x="28388" y="33239"/>
                        <a:pt x="28568" y="38450"/>
                      </a:cubicBezTo>
                      <a:lnTo>
                        <a:pt x="28568" y="38450"/>
                      </a:lnTo>
                      <a:cubicBezTo>
                        <a:pt x="29107" y="45816"/>
                        <a:pt x="29646" y="47433"/>
                        <a:pt x="39887" y="49230"/>
                      </a:cubicBezTo>
                      <a:lnTo>
                        <a:pt x="39887" y="49230"/>
                      </a:lnTo>
                      <a:cubicBezTo>
                        <a:pt x="46715" y="51207"/>
                        <a:pt x="57315" y="54441"/>
                        <a:pt x="63604" y="54441"/>
                      </a:cubicBezTo>
                      <a:lnTo>
                        <a:pt x="63604" y="54441"/>
                      </a:lnTo>
                      <a:cubicBezTo>
                        <a:pt x="65760" y="54441"/>
                        <a:pt x="67377" y="54081"/>
                        <a:pt x="67916" y="53542"/>
                      </a:cubicBezTo>
                      <a:lnTo>
                        <a:pt x="67916" y="53542"/>
                      </a:lnTo>
                      <a:cubicBezTo>
                        <a:pt x="71150" y="51386"/>
                        <a:pt x="72947" y="48691"/>
                        <a:pt x="76720" y="48332"/>
                      </a:cubicBezTo>
                      <a:lnTo>
                        <a:pt x="76720" y="48332"/>
                      </a:lnTo>
                      <a:cubicBezTo>
                        <a:pt x="80493" y="48691"/>
                        <a:pt x="81212" y="52105"/>
                        <a:pt x="81212" y="55519"/>
                      </a:cubicBezTo>
                      <a:lnTo>
                        <a:pt x="81212" y="55519"/>
                      </a:lnTo>
                      <a:cubicBezTo>
                        <a:pt x="81212" y="58932"/>
                        <a:pt x="82469" y="63245"/>
                        <a:pt x="82469" y="66838"/>
                      </a:cubicBezTo>
                      <a:lnTo>
                        <a:pt x="82469" y="66838"/>
                      </a:lnTo>
                      <a:cubicBezTo>
                        <a:pt x="82469" y="69533"/>
                        <a:pt x="80313" y="73126"/>
                        <a:pt x="76540" y="73126"/>
                      </a:cubicBezTo>
                      <a:lnTo>
                        <a:pt x="76540" y="73126"/>
                      </a:lnTo>
                      <a:cubicBezTo>
                        <a:pt x="75462" y="73126"/>
                        <a:pt x="74205" y="72947"/>
                        <a:pt x="72767" y="72587"/>
                      </a:cubicBezTo>
                      <a:lnTo>
                        <a:pt x="72767" y="72587"/>
                      </a:lnTo>
                      <a:cubicBezTo>
                        <a:pt x="65041" y="70611"/>
                        <a:pt x="61627" y="68096"/>
                        <a:pt x="59831" y="68275"/>
                      </a:cubicBezTo>
                      <a:lnTo>
                        <a:pt x="59831" y="68275"/>
                      </a:lnTo>
                      <a:cubicBezTo>
                        <a:pt x="58932" y="68275"/>
                        <a:pt x="58034" y="68455"/>
                        <a:pt x="56058" y="69713"/>
                      </a:cubicBezTo>
                      <a:lnTo>
                        <a:pt x="56058" y="69713"/>
                      </a:lnTo>
                      <a:cubicBezTo>
                        <a:pt x="51207" y="72228"/>
                        <a:pt x="49589" y="73486"/>
                        <a:pt x="46355" y="73486"/>
                      </a:cubicBezTo>
                      <a:lnTo>
                        <a:pt x="46355" y="73486"/>
                      </a:lnTo>
                      <a:cubicBezTo>
                        <a:pt x="44559" y="73486"/>
                        <a:pt x="42942" y="73126"/>
                        <a:pt x="40426" y="72767"/>
                      </a:cubicBezTo>
                      <a:lnTo>
                        <a:pt x="40426" y="72767"/>
                      </a:lnTo>
                      <a:cubicBezTo>
                        <a:pt x="36833" y="72767"/>
                        <a:pt x="34317" y="72767"/>
                        <a:pt x="33419" y="73126"/>
                      </a:cubicBezTo>
                      <a:lnTo>
                        <a:pt x="33419" y="73126"/>
                      </a:lnTo>
                      <a:lnTo>
                        <a:pt x="33419" y="72947"/>
                      </a:lnTo>
                      <a:cubicBezTo>
                        <a:pt x="33419" y="73306"/>
                        <a:pt x="33419" y="73845"/>
                        <a:pt x="33778" y="75103"/>
                      </a:cubicBezTo>
                      <a:lnTo>
                        <a:pt x="33778" y="75103"/>
                      </a:lnTo>
                      <a:cubicBezTo>
                        <a:pt x="32341" y="77259"/>
                        <a:pt x="47433" y="77259"/>
                        <a:pt x="49769" y="90016"/>
                      </a:cubicBezTo>
                      <a:lnTo>
                        <a:pt x="49769" y="90016"/>
                      </a:lnTo>
                      <a:cubicBezTo>
                        <a:pt x="50667" y="98101"/>
                        <a:pt x="50667" y="118763"/>
                        <a:pt x="52644" y="123973"/>
                      </a:cubicBezTo>
                      <a:lnTo>
                        <a:pt x="52644" y="123973"/>
                      </a:lnTo>
                      <a:cubicBezTo>
                        <a:pt x="58393" y="117865"/>
                        <a:pt x="60729" y="111936"/>
                        <a:pt x="63245" y="104210"/>
                      </a:cubicBezTo>
                      <a:lnTo>
                        <a:pt x="63245" y="104210"/>
                      </a:lnTo>
                      <a:cubicBezTo>
                        <a:pt x="64323" y="100257"/>
                        <a:pt x="66658" y="93609"/>
                        <a:pt x="69174" y="87860"/>
                      </a:cubicBezTo>
                      <a:lnTo>
                        <a:pt x="69174" y="87860"/>
                      </a:lnTo>
                      <a:cubicBezTo>
                        <a:pt x="72408" y="82110"/>
                        <a:pt x="72587" y="77439"/>
                        <a:pt x="77798" y="76001"/>
                      </a:cubicBezTo>
                      <a:lnTo>
                        <a:pt x="77798" y="76001"/>
                      </a:lnTo>
                      <a:cubicBezTo>
                        <a:pt x="81930" y="77079"/>
                        <a:pt x="81032" y="79774"/>
                        <a:pt x="81391" y="82110"/>
                      </a:cubicBezTo>
                      <a:lnTo>
                        <a:pt x="81391" y="82110"/>
                      </a:lnTo>
                      <a:lnTo>
                        <a:pt x="81391" y="82290"/>
                      </a:lnTo>
                      <a:cubicBezTo>
                        <a:pt x="81391" y="90195"/>
                        <a:pt x="78696" y="95226"/>
                        <a:pt x="78876" y="97382"/>
                      </a:cubicBezTo>
                      <a:lnTo>
                        <a:pt x="78876" y="97382"/>
                      </a:lnTo>
                      <a:cubicBezTo>
                        <a:pt x="78876" y="98640"/>
                        <a:pt x="79056" y="99359"/>
                        <a:pt x="82110" y="101515"/>
                      </a:cubicBezTo>
                      <a:lnTo>
                        <a:pt x="82110" y="101515"/>
                      </a:lnTo>
                      <a:cubicBezTo>
                        <a:pt x="88938" y="108342"/>
                        <a:pt x="92351" y="113013"/>
                        <a:pt x="105288" y="119662"/>
                      </a:cubicBezTo>
                      <a:lnTo>
                        <a:pt x="105288" y="119662"/>
                      </a:lnTo>
                      <a:cubicBezTo>
                        <a:pt x="117865" y="125950"/>
                        <a:pt x="126489" y="124692"/>
                        <a:pt x="140144" y="127387"/>
                      </a:cubicBezTo>
                      <a:lnTo>
                        <a:pt x="140144" y="127387"/>
                      </a:lnTo>
                      <a:cubicBezTo>
                        <a:pt x="155236" y="130083"/>
                        <a:pt x="162603" y="135832"/>
                        <a:pt x="174282" y="146432"/>
                      </a:cubicBezTo>
                      <a:lnTo>
                        <a:pt x="174282" y="146432"/>
                      </a:lnTo>
                      <a:cubicBezTo>
                        <a:pt x="187038" y="156674"/>
                        <a:pt x="200693" y="160627"/>
                        <a:pt x="208060" y="175180"/>
                      </a:cubicBezTo>
                      <a:lnTo>
                        <a:pt x="208060" y="175180"/>
                      </a:lnTo>
                      <a:cubicBezTo>
                        <a:pt x="215067" y="189374"/>
                        <a:pt x="210935" y="190093"/>
                        <a:pt x="219739" y="202670"/>
                      </a:cubicBezTo>
                      <a:lnTo>
                        <a:pt x="219739" y="202670"/>
                      </a:lnTo>
                      <a:cubicBezTo>
                        <a:pt x="229261" y="214708"/>
                        <a:pt x="229621" y="221715"/>
                        <a:pt x="229621" y="233394"/>
                      </a:cubicBezTo>
                      <a:lnTo>
                        <a:pt x="229621" y="233394"/>
                      </a:lnTo>
                      <a:lnTo>
                        <a:pt x="229621" y="233394"/>
                      </a:lnTo>
                      <a:cubicBezTo>
                        <a:pt x="229621" y="237886"/>
                        <a:pt x="228543" y="241659"/>
                        <a:pt x="227824" y="243815"/>
                      </a:cubicBezTo>
                      <a:lnTo>
                        <a:pt x="227824" y="243815"/>
                      </a:lnTo>
                      <a:cubicBezTo>
                        <a:pt x="228722" y="243635"/>
                        <a:pt x="229980" y="243276"/>
                        <a:pt x="231597" y="242737"/>
                      </a:cubicBezTo>
                      <a:lnTo>
                        <a:pt x="231597" y="242737"/>
                      </a:lnTo>
                      <a:cubicBezTo>
                        <a:pt x="237526" y="240760"/>
                        <a:pt x="242557" y="238604"/>
                        <a:pt x="247767" y="238604"/>
                      </a:cubicBezTo>
                      <a:lnTo>
                        <a:pt x="247767" y="238604"/>
                      </a:lnTo>
                      <a:cubicBezTo>
                        <a:pt x="252978" y="238604"/>
                        <a:pt x="258009" y="241299"/>
                        <a:pt x="262321" y="247947"/>
                      </a:cubicBezTo>
                      <a:lnTo>
                        <a:pt x="262321" y="247947"/>
                      </a:lnTo>
                      <a:cubicBezTo>
                        <a:pt x="268969" y="259805"/>
                        <a:pt x="275257" y="269687"/>
                        <a:pt x="286038" y="273281"/>
                      </a:cubicBezTo>
                      <a:lnTo>
                        <a:pt x="286038" y="273281"/>
                      </a:lnTo>
                      <a:cubicBezTo>
                        <a:pt x="291248" y="275078"/>
                        <a:pt x="295381" y="275078"/>
                        <a:pt x="300411" y="275078"/>
                      </a:cubicBezTo>
                      <a:lnTo>
                        <a:pt x="300411" y="275078"/>
                      </a:lnTo>
                      <a:cubicBezTo>
                        <a:pt x="300950" y="275078"/>
                        <a:pt x="301669" y="275078"/>
                        <a:pt x="302567" y="275078"/>
                      </a:cubicBezTo>
                      <a:lnTo>
                        <a:pt x="302567" y="275078"/>
                      </a:lnTo>
                      <a:cubicBezTo>
                        <a:pt x="307778" y="275078"/>
                        <a:pt x="313707" y="275257"/>
                        <a:pt x="321253" y="277234"/>
                      </a:cubicBezTo>
                      <a:lnTo>
                        <a:pt x="321253" y="277234"/>
                      </a:lnTo>
                      <a:cubicBezTo>
                        <a:pt x="324667" y="278132"/>
                        <a:pt x="327901" y="278312"/>
                        <a:pt x="330776" y="278312"/>
                      </a:cubicBezTo>
                      <a:lnTo>
                        <a:pt x="330776" y="278312"/>
                      </a:lnTo>
                      <a:cubicBezTo>
                        <a:pt x="340299" y="278491"/>
                        <a:pt x="346228" y="274179"/>
                        <a:pt x="347126" y="272383"/>
                      </a:cubicBezTo>
                      <a:lnTo>
                        <a:pt x="347126" y="272383"/>
                      </a:lnTo>
                      <a:cubicBezTo>
                        <a:pt x="347126" y="270047"/>
                        <a:pt x="347665" y="268430"/>
                        <a:pt x="347665" y="267352"/>
                      </a:cubicBezTo>
                      <a:lnTo>
                        <a:pt x="347665" y="267352"/>
                      </a:lnTo>
                      <a:cubicBezTo>
                        <a:pt x="347485" y="265735"/>
                        <a:pt x="347485" y="264118"/>
                        <a:pt x="339580" y="260704"/>
                      </a:cubicBezTo>
                      <a:lnTo>
                        <a:pt x="339580" y="260704"/>
                      </a:lnTo>
                      <a:cubicBezTo>
                        <a:pt x="334369" y="258907"/>
                        <a:pt x="329698" y="257290"/>
                        <a:pt x="326284" y="256032"/>
                      </a:cubicBezTo>
                      <a:lnTo>
                        <a:pt x="326284" y="256032"/>
                      </a:lnTo>
                      <a:cubicBezTo>
                        <a:pt x="322691" y="254056"/>
                        <a:pt x="321074" y="255853"/>
                        <a:pt x="319097" y="251002"/>
                      </a:cubicBezTo>
                      <a:lnTo>
                        <a:pt x="319097" y="251002"/>
                      </a:lnTo>
                      <a:cubicBezTo>
                        <a:pt x="319816" y="247767"/>
                        <a:pt x="321613" y="248306"/>
                        <a:pt x="322331" y="247947"/>
                      </a:cubicBezTo>
                      <a:lnTo>
                        <a:pt x="322331" y="247947"/>
                      </a:lnTo>
                      <a:cubicBezTo>
                        <a:pt x="323230" y="247767"/>
                        <a:pt x="324487" y="247767"/>
                        <a:pt x="325925" y="247767"/>
                      </a:cubicBezTo>
                      <a:lnTo>
                        <a:pt x="325925" y="247767"/>
                      </a:lnTo>
                      <a:cubicBezTo>
                        <a:pt x="330237" y="247767"/>
                        <a:pt x="334729" y="248127"/>
                        <a:pt x="339221" y="248127"/>
                      </a:cubicBezTo>
                      <a:lnTo>
                        <a:pt x="339221" y="248127"/>
                      </a:lnTo>
                      <a:cubicBezTo>
                        <a:pt x="346048" y="248127"/>
                        <a:pt x="352337" y="247228"/>
                        <a:pt x="357188" y="242916"/>
                      </a:cubicBezTo>
                      <a:lnTo>
                        <a:pt x="357188" y="242916"/>
                      </a:lnTo>
                      <a:cubicBezTo>
                        <a:pt x="358266" y="242018"/>
                        <a:pt x="358625" y="240940"/>
                        <a:pt x="358625" y="239143"/>
                      </a:cubicBezTo>
                      <a:lnTo>
                        <a:pt x="358625" y="239143"/>
                      </a:lnTo>
                      <a:cubicBezTo>
                        <a:pt x="358805" y="233034"/>
                        <a:pt x="352337" y="224410"/>
                        <a:pt x="351798" y="219559"/>
                      </a:cubicBezTo>
                      <a:lnTo>
                        <a:pt x="351798" y="219559"/>
                      </a:lnTo>
                      <a:cubicBezTo>
                        <a:pt x="351798" y="218122"/>
                        <a:pt x="353415" y="216325"/>
                        <a:pt x="355032" y="216325"/>
                      </a:cubicBezTo>
                      <a:lnTo>
                        <a:pt x="355032" y="216325"/>
                      </a:lnTo>
                      <a:cubicBezTo>
                        <a:pt x="356469" y="216325"/>
                        <a:pt x="357188" y="216864"/>
                        <a:pt x="358266" y="217403"/>
                      </a:cubicBezTo>
                      <a:lnTo>
                        <a:pt x="358266" y="217403"/>
                      </a:lnTo>
                      <a:cubicBezTo>
                        <a:pt x="364195" y="219379"/>
                        <a:pt x="368507" y="222973"/>
                        <a:pt x="371022" y="225308"/>
                      </a:cubicBezTo>
                      <a:lnTo>
                        <a:pt x="371022" y="225308"/>
                      </a:lnTo>
                      <a:cubicBezTo>
                        <a:pt x="371921" y="221356"/>
                        <a:pt x="375155" y="218122"/>
                        <a:pt x="379647" y="218122"/>
                      </a:cubicBezTo>
                      <a:lnTo>
                        <a:pt x="379647" y="218122"/>
                      </a:lnTo>
                      <a:cubicBezTo>
                        <a:pt x="383060" y="218122"/>
                        <a:pt x="386834" y="219739"/>
                        <a:pt x="390966" y="223332"/>
                      </a:cubicBezTo>
                      <a:lnTo>
                        <a:pt x="390966" y="223332"/>
                      </a:lnTo>
                      <a:cubicBezTo>
                        <a:pt x="399051" y="232495"/>
                        <a:pt x="401926" y="234472"/>
                        <a:pt x="409293" y="235729"/>
                      </a:cubicBezTo>
                      <a:lnTo>
                        <a:pt x="409293" y="235729"/>
                      </a:lnTo>
                      <a:lnTo>
                        <a:pt x="408933" y="238245"/>
                      </a:lnTo>
                      <a:lnTo>
                        <a:pt x="408574" y="240760"/>
                      </a:lnTo>
                      <a:cubicBezTo>
                        <a:pt x="400129" y="239503"/>
                        <a:pt x="395099" y="236089"/>
                        <a:pt x="387552" y="226926"/>
                      </a:cubicBezTo>
                      <a:lnTo>
                        <a:pt x="387552" y="226926"/>
                      </a:lnTo>
                      <a:cubicBezTo>
                        <a:pt x="384139" y="224051"/>
                        <a:pt x="381443" y="223152"/>
                        <a:pt x="379826" y="223152"/>
                      </a:cubicBezTo>
                      <a:lnTo>
                        <a:pt x="379826" y="223152"/>
                      </a:lnTo>
                      <a:cubicBezTo>
                        <a:pt x="377311" y="223332"/>
                        <a:pt x="376233" y="224590"/>
                        <a:pt x="376053" y="227644"/>
                      </a:cubicBezTo>
                      <a:lnTo>
                        <a:pt x="376053" y="227644"/>
                      </a:lnTo>
                      <a:lnTo>
                        <a:pt x="374257" y="227644"/>
                      </a:lnTo>
                      <a:lnTo>
                        <a:pt x="373718" y="228004"/>
                      </a:lnTo>
                      <a:lnTo>
                        <a:pt x="375155" y="229621"/>
                      </a:lnTo>
                      <a:cubicBezTo>
                        <a:pt x="375694" y="228902"/>
                        <a:pt x="375874" y="228543"/>
                        <a:pt x="375874" y="228183"/>
                      </a:cubicBezTo>
                      <a:lnTo>
                        <a:pt x="375874" y="228183"/>
                      </a:lnTo>
                      <a:cubicBezTo>
                        <a:pt x="375874" y="229441"/>
                        <a:pt x="376053" y="231597"/>
                        <a:pt x="372640" y="232495"/>
                      </a:cubicBezTo>
                      <a:lnTo>
                        <a:pt x="372640" y="232495"/>
                      </a:lnTo>
                      <a:cubicBezTo>
                        <a:pt x="367788" y="231238"/>
                        <a:pt x="365992" y="226027"/>
                        <a:pt x="358266" y="222793"/>
                      </a:cubicBezTo>
                      <a:lnTo>
                        <a:pt x="358266" y="222793"/>
                      </a:lnTo>
                      <a:cubicBezTo>
                        <a:pt x="360242" y="226746"/>
                        <a:pt x="363656" y="233573"/>
                        <a:pt x="363836" y="239323"/>
                      </a:cubicBezTo>
                      <a:lnTo>
                        <a:pt x="363836" y="239323"/>
                      </a:lnTo>
                      <a:cubicBezTo>
                        <a:pt x="363836" y="242018"/>
                        <a:pt x="362937" y="244893"/>
                        <a:pt x="360601" y="247049"/>
                      </a:cubicBezTo>
                      <a:lnTo>
                        <a:pt x="360601" y="247049"/>
                      </a:lnTo>
                      <a:cubicBezTo>
                        <a:pt x="354313" y="252439"/>
                        <a:pt x="346587" y="253337"/>
                        <a:pt x="339221" y="253337"/>
                      </a:cubicBezTo>
                      <a:lnTo>
                        <a:pt x="339221" y="253337"/>
                      </a:lnTo>
                      <a:cubicBezTo>
                        <a:pt x="337244" y="253337"/>
                        <a:pt x="335447" y="253337"/>
                        <a:pt x="333471" y="253158"/>
                      </a:cubicBezTo>
                      <a:lnTo>
                        <a:pt x="333471" y="253158"/>
                      </a:lnTo>
                      <a:cubicBezTo>
                        <a:pt x="335807" y="254056"/>
                        <a:pt x="338502" y="254954"/>
                        <a:pt x="341377" y="255853"/>
                      </a:cubicBezTo>
                      <a:lnTo>
                        <a:pt x="341377" y="255853"/>
                      </a:lnTo>
                      <a:cubicBezTo>
                        <a:pt x="349821" y="259087"/>
                        <a:pt x="352876" y="263040"/>
                        <a:pt x="352876" y="267172"/>
                      </a:cubicBezTo>
                      <a:lnTo>
                        <a:pt x="352876" y="267172"/>
                      </a:lnTo>
                      <a:cubicBezTo>
                        <a:pt x="352876" y="269148"/>
                        <a:pt x="352516" y="270765"/>
                        <a:pt x="352337" y="272203"/>
                      </a:cubicBezTo>
                      <a:lnTo>
                        <a:pt x="352337" y="272203"/>
                      </a:lnTo>
                      <a:lnTo>
                        <a:pt x="352516" y="272562"/>
                      </a:lnTo>
                      <a:lnTo>
                        <a:pt x="352157" y="273640"/>
                      </a:lnTo>
                      <a:cubicBezTo>
                        <a:pt x="350181" y="278671"/>
                        <a:pt x="342814" y="283163"/>
                        <a:pt x="330956" y="283343"/>
                      </a:cubicBezTo>
                      <a:lnTo>
                        <a:pt x="330956" y="283343"/>
                      </a:lnTo>
                      <a:cubicBezTo>
                        <a:pt x="327722" y="283343"/>
                        <a:pt x="324128" y="282983"/>
                        <a:pt x="320175" y="282085"/>
                      </a:cubicBezTo>
                      <a:lnTo>
                        <a:pt x="320175" y="282085"/>
                      </a:lnTo>
                      <a:cubicBezTo>
                        <a:pt x="312988" y="280288"/>
                        <a:pt x="307778" y="280108"/>
                        <a:pt x="302567" y="280108"/>
                      </a:cubicBezTo>
                      <a:lnTo>
                        <a:pt x="302567" y="280108"/>
                      </a:lnTo>
                      <a:cubicBezTo>
                        <a:pt x="301849" y="280108"/>
                        <a:pt x="301130" y="280108"/>
                        <a:pt x="300411" y="280108"/>
                      </a:cubicBezTo>
                      <a:lnTo>
                        <a:pt x="300411" y="280108"/>
                      </a:lnTo>
                      <a:cubicBezTo>
                        <a:pt x="295381" y="280108"/>
                        <a:pt x="290350" y="279929"/>
                        <a:pt x="284421" y="277952"/>
                      </a:cubicBezTo>
                      <a:lnTo>
                        <a:pt x="284421" y="277952"/>
                      </a:lnTo>
                      <a:cubicBezTo>
                        <a:pt x="271484" y="273640"/>
                        <a:pt x="264477" y="262141"/>
                        <a:pt x="258009" y="250463"/>
                      </a:cubicBezTo>
                      <a:lnTo>
                        <a:pt x="258009" y="250463"/>
                      </a:lnTo>
                      <a:cubicBezTo>
                        <a:pt x="254236" y="244893"/>
                        <a:pt x="251361" y="243815"/>
                        <a:pt x="247767" y="243635"/>
                      </a:cubicBezTo>
                      <a:lnTo>
                        <a:pt x="247767" y="243635"/>
                      </a:lnTo>
                      <a:cubicBezTo>
                        <a:pt x="244174" y="243635"/>
                        <a:pt x="239323" y="245432"/>
                        <a:pt x="233214" y="247588"/>
                      </a:cubicBezTo>
                      <a:lnTo>
                        <a:pt x="233214" y="247588"/>
                      </a:lnTo>
                      <a:cubicBezTo>
                        <a:pt x="229800" y="248666"/>
                        <a:pt x="227824" y="249205"/>
                        <a:pt x="226027" y="249205"/>
                      </a:cubicBezTo>
                      <a:lnTo>
                        <a:pt x="226027" y="249205"/>
                      </a:lnTo>
                      <a:cubicBezTo>
                        <a:pt x="225308" y="249205"/>
                        <a:pt x="224410" y="249025"/>
                        <a:pt x="223332" y="248306"/>
                      </a:cubicBezTo>
                      <a:lnTo>
                        <a:pt x="223332" y="248306"/>
                      </a:lnTo>
                      <a:cubicBezTo>
                        <a:pt x="222434" y="247408"/>
                        <a:pt x="222074" y="246330"/>
                        <a:pt x="222254" y="245611"/>
                      </a:cubicBezTo>
                      <a:lnTo>
                        <a:pt x="222254" y="245611"/>
                      </a:lnTo>
                      <a:cubicBezTo>
                        <a:pt x="222434" y="242377"/>
                        <a:pt x="224590" y="239323"/>
                        <a:pt x="224590" y="233214"/>
                      </a:cubicBezTo>
                      <a:lnTo>
                        <a:pt x="224590" y="233214"/>
                      </a:lnTo>
                      <a:lnTo>
                        <a:pt x="224590" y="233214"/>
                      </a:lnTo>
                      <a:cubicBezTo>
                        <a:pt x="224410" y="221176"/>
                        <a:pt x="224769" y="217403"/>
                        <a:pt x="215786" y="205545"/>
                      </a:cubicBezTo>
                      <a:lnTo>
                        <a:pt x="215786" y="205545"/>
                      </a:lnTo>
                      <a:cubicBezTo>
                        <a:pt x="206084" y="191710"/>
                        <a:pt x="210036" y="189733"/>
                        <a:pt x="203568" y="177336"/>
                      </a:cubicBezTo>
                      <a:lnTo>
                        <a:pt x="203568" y="177336"/>
                      </a:lnTo>
                      <a:cubicBezTo>
                        <a:pt x="197639" y="165119"/>
                        <a:pt x="185062" y="161345"/>
                        <a:pt x="171048" y="150206"/>
                      </a:cubicBezTo>
                      <a:lnTo>
                        <a:pt x="171048" y="150206"/>
                      </a:lnTo>
                      <a:cubicBezTo>
                        <a:pt x="159010" y="139605"/>
                        <a:pt x="153260" y="134754"/>
                        <a:pt x="139246" y="132239"/>
                      </a:cubicBezTo>
                      <a:lnTo>
                        <a:pt x="139246" y="132239"/>
                      </a:lnTo>
                      <a:cubicBezTo>
                        <a:pt x="126669" y="129723"/>
                        <a:pt x="116787" y="130981"/>
                        <a:pt x="102952" y="124153"/>
                      </a:cubicBezTo>
                      <a:lnTo>
                        <a:pt x="102952" y="124153"/>
                      </a:lnTo>
                      <a:cubicBezTo>
                        <a:pt x="89477" y="117326"/>
                        <a:pt x="84985" y="111576"/>
                        <a:pt x="78876" y="105467"/>
                      </a:cubicBezTo>
                      <a:lnTo>
                        <a:pt x="78876" y="105467"/>
                      </a:lnTo>
                      <a:cubicBezTo>
                        <a:pt x="75462" y="103311"/>
                        <a:pt x="73666" y="100437"/>
                        <a:pt x="73845" y="97382"/>
                      </a:cubicBezTo>
                      <a:lnTo>
                        <a:pt x="73845" y="97382"/>
                      </a:lnTo>
                      <a:cubicBezTo>
                        <a:pt x="74025" y="93250"/>
                        <a:pt x="75822" y="90016"/>
                        <a:pt x="76361" y="84625"/>
                      </a:cubicBezTo>
                      <a:lnTo>
                        <a:pt x="76361" y="84625"/>
                      </a:lnTo>
                      <a:cubicBezTo>
                        <a:pt x="75642" y="86063"/>
                        <a:pt x="74744" y="87860"/>
                        <a:pt x="74025" y="89836"/>
                      </a:cubicBezTo>
                      <a:lnTo>
                        <a:pt x="74025" y="89836"/>
                      </a:lnTo>
                      <a:cubicBezTo>
                        <a:pt x="71689" y="95406"/>
                        <a:pt x="69353" y="101874"/>
                        <a:pt x="68275" y="105647"/>
                      </a:cubicBezTo>
                      <a:lnTo>
                        <a:pt x="68275" y="105647"/>
                      </a:lnTo>
                      <a:cubicBezTo>
                        <a:pt x="65580" y="113552"/>
                        <a:pt x="62885" y="120919"/>
                        <a:pt x="55698" y="128106"/>
                      </a:cubicBezTo>
                      <a:lnTo>
                        <a:pt x="55698" y="128106"/>
                      </a:lnTo>
                      <a:cubicBezTo>
                        <a:pt x="54800" y="128825"/>
                        <a:pt x="53902" y="129543"/>
                        <a:pt x="52285" y="129723"/>
                      </a:cubicBezTo>
                      <a:lnTo>
                        <a:pt x="52285" y="129723"/>
                      </a:lnTo>
                      <a:cubicBezTo>
                        <a:pt x="45457" y="127567"/>
                        <a:pt x="47254" y="120560"/>
                        <a:pt x="45816" y="112654"/>
                      </a:cubicBezTo>
                      <a:lnTo>
                        <a:pt x="45816" y="112654"/>
                      </a:lnTo>
                      <a:cubicBezTo>
                        <a:pt x="45277" y="104569"/>
                        <a:pt x="45098" y="95406"/>
                        <a:pt x="44559" y="90914"/>
                      </a:cubicBezTo>
                      <a:lnTo>
                        <a:pt x="44559" y="90914"/>
                      </a:lnTo>
                      <a:cubicBezTo>
                        <a:pt x="44199" y="82469"/>
                        <a:pt x="32880" y="84985"/>
                        <a:pt x="28748" y="76720"/>
                      </a:cubicBezTo>
                      <a:lnTo>
                        <a:pt x="28748" y="76720"/>
                      </a:lnTo>
                      <a:cubicBezTo>
                        <a:pt x="28388" y="75462"/>
                        <a:pt x="28208" y="74384"/>
                        <a:pt x="28208" y="73306"/>
                      </a:cubicBezTo>
                      <a:lnTo>
                        <a:pt x="28208" y="73306"/>
                      </a:lnTo>
                      <a:cubicBezTo>
                        <a:pt x="27849" y="71150"/>
                        <a:pt x="30365" y="68635"/>
                        <a:pt x="32341" y="68455"/>
                      </a:cubicBezTo>
                      <a:lnTo>
                        <a:pt x="32341" y="68455"/>
                      </a:lnTo>
                      <a:cubicBezTo>
                        <a:pt x="34317" y="68096"/>
                        <a:pt x="36833" y="68096"/>
                        <a:pt x="40786" y="68096"/>
                      </a:cubicBezTo>
                      <a:lnTo>
                        <a:pt x="40786" y="68096"/>
                      </a:lnTo>
                      <a:cubicBezTo>
                        <a:pt x="43660" y="68455"/>
                        <a:pt x="45277" y="68814"/>
                        <a:pt x="46355" y="68814"/>
                      </a:cubicBezTo>
                      <a:lnTo>
                        <a:pt x="46355" y="68814"/>
                      </a:lnTo>
                      <a:cubicBezTo>
                        <a:pt x="47613" y="68814"/>
                        <a:pt x="48691" y="68275"/>
                        <a:pt x="53542" y="65760"/>
                      </a:cubicBezTo>
                      <a:lnTo>
                        <a:pt x="53542" y="65760"/>
                      </a:lnTo>
                      <a:cubicBezTo>
                        <a:pt x="55698" y="64323"/>
                        <a:pt x="57854" y="63604"/>
                        <a:pt x="59831" y="63604"/>
                      </a:cubicBezTo>
                      <a:lnTo>
                        <a:pt x="59831" y="63604"/>
                      </a:lnTo>
                      <a:cubicBezTo>
                        <a:pt x="64502" y="63784"/>
                        <a:pt x="67018" y="66299"/>
                        <a:pt x="74025" y="68096"/>
                      </a:cubicBezTo>
                      <a:lnTo>
                        <a:pt x="74025" y="68096"/>
                      </a:lnTo>
                      <a:cubicBezTo>
                        <a:pt x="75103" y="68275"/>
                        <a:pt x="76001" y="68455"/>
                        <a:pt x="76540" y="68455"/>
                      </a:cubicBezTo>
                      <a:lnTo>
                        <a:pt x="76540" y="68455"/>
                      </a:lnTo>
                      <a:cubicBezTo>
                        <a:pt x="77439" y="68096"/>
                        <a:pt x="76900" y="68455"/>
                        <a:pt x="77439" y="67197"/>
                      </a:cubicBezTo>
                      <a:lnTo>
                        <a:pt x="77439" y="67197"/>
                      </a:lnTo>
                      <a:cubicBezTo>
                        <a:pt x="77439" y="64862"/>
                        <a:pt x="76181" y="60370"/>
                        <a:pt x="76181" y="55878"/>
                      </a:cubicBezTo>
                      <a:lnTo>
                        <a:pt x="76181" y="55878"/>
                      </a:lnTo>
                      <a:cubicBezTo>
                        <a:pt x="76181" y="55159"/>
                        <a:pt x="76181" y="54620"/>
                        <a:pt x="76001" y="54261"/>
                      </a:cubicBezTo>
                      <a:lnTo>
                        <a:pt x="76001" y="54261"/>
                      </a:lnTo>
                      <a:cubicBezTo>
                        <a:pt x="74923" y="54980"/>
                        <a:pt x="72947" y="56237"/>
                        <a:pt x="70970" y="58034"/>
                      </a:cubicBezTo>
                      <a:lnTo>
                        <a:pt x="70970" y="58034"/>
                      </a:lnTo>
                      <a:cubicBezTo>
                        <a:pt x="68814" y="59471"/>
                        <a:pt x="66299" y="60010"/>
                        <a:pt x="63604" y="60010"/>
                      </a:cubicBezTo>
                      <a:lnTo>
                        <a:pt x="63604" y="60010"/>
                      </a:lnTo>
                      <a:cubicBezTo>
                        <a:pt x="55698" y="60010"/>
                        <a:pt x="45277" y="56417"/>
                        <a:pt x="38809" y="54620"/>
                      </a:cubicBezTo>
                      <a:lnTo>
                        <a:pt x="38809" y="54620"/>
                      </a:lnTo>
                      <a:cubicBezTo>
                        <a:pt x="27669" y="53722"/>
                        <a:pt x="22818" y="47433"/>
                        <a:pt x="23357" y="38809"/>
                      </a:cubicBezTo>
                      <a:lnTo>
                        <a:pt x="23357" y="38809"/>
                      </a:lnTo>
                      <a:cubicBezTo>
                        <a:pt x="23357" y="37372"/>
                        <a:pt x="22459" y="36473"/>
                        <a:pt x="19225" y="36294"/>
                      </a:cubicBezTo>
                      <a:lnTo>
                        <a:pt x="19225" y="36294"/>
                      </a:lnTo>
                      <a:cubicBezTo>
                        <a:pt x="16170" y="36294"/>
                        <a:pt x="12038" y="37731"/>
                        <a:pt x="8984" y="40965"/>
                      </a:cubicBezTo>
                      <a:lnTo>
                        <a:pt x="8984" y="40965"/>
                      </a:lnTo>
                      <a:cubicBezTo>
                        <a:pt x="7187" y="42043"/>
                        <a:pt x="5749" y="42762"/>
                        <a:pt x="4132" y="42762"/>
                      </a:cubicBezTo>
                      <a:lnTo>
                        <a:pt x="4132" y="42762"/>
                      </a:lnTo>
                      <a:cubicBezTo>
                        <a:pt x="1078" y="42762"/>
                        <a:pt x="0" y="39528"/>
                        <a:pt x="0" y="37911"/>
                      </a:cubicBezTo>
                      <a:lnTo>
                        <a:pt x="0" y="37911"/>
                      </a:lnTo>
                      <a:cubicBezTo>
                        <a:pt x="0" y="34138"/>
                        <a:pt x="1797" y="28927"/>
                        <a:pt x="3953" y="23357"/>
                      </a:cubicBezTo>
                      <a:lnTo>
                        <a:pt x="3953" y="23357"/>
                      </a:lnTo>
                      <a:cubicBezTo>
                        <a:pt x="8085" y="12218"/>
                        <a:pt x="16530" y="1976"/>
                        <a:pt x="29287" y="539"/>
                      </a:cubicBezTo>
                      <a:lnTo>
                        <a:pt x="29287" y="539"/>
                      </a:lnTo>
                      <a:cubicBezTo>
                        <a:pt x="31083" y="0"/>
                        <a:pt x="32880" y="0"/>
                        <a:pt x="34856" y="0"/>
                      </a:cubicBezTo>
                      <a:lnTo>
                        <a:pt x="34856" y="0"/>
                      </a:lnTo>
                      <a:cubicBezTo>
                        <a:pt x="48871" y="180"/>
                        <a:pt x="69713" y="7726"/>
                        <a:pt x="77439" y="12757"/>
                      </a:cubicBezTo>
                      <a:lnTo>
                        <a:pt x="77439" y="12757"/>
                      </a:lnTo>
                      <a:cubicBezTo>
                        <a:pt x="86602" y="19045"/>
                        <a:pt x="93070" y="35216"/>
                        <a:pt x="93250" y="47074"/>
                      </a:cubicBezTo>
                      <a:lnTo>
                        <a:pt x="93250" y="47074"/>
                      </a:lnTo>
                      <a:cubicBezTo>
                        <a:pt x="93070" y="48511"/>
                        <a:pt x="92890" y="50128"/>
                        <a:pt x="92890" y="51746"/>
                      </a:cubicBezTo>
                      <a:lnTo>
                        <a:pt x="92890" y="51746"/>
                      </a:lnTo>
                      <a:cubicBezTo>
                        <a:pt x="92890" y="60010"/>
                        <a:pt x="95585" y="67197"/>
                        <a:pt x="100257" y="69892"/>
                      </a:cubicBezTo>
                      <a:lnTo>
                        <a:pt x="100257" y="69892"/>
                      </a:lnTo>
                      <a:cubicBezTo>
                        <a:pt x="106905" y="75462"/>
                        <a:pt x="105288" y="83368"/>
                        <a:pt x="109780" y="88578"/>
                      </a:cubicBezTo>
                      <a:lnTo>
                        <a:pt x="109780" y="88578"/>
                      </a:lnTo>
                      <a:cubicBezTo>
                        <a:pt x="111936" y="90734"/>
                        <a:pt x="114451" y="91992"/>
                        <a:pt x="116787" y="91992"/>
                      </a:cubicBezTo>
                      <a:lnTo>
                        <a:pt x="116787" y="91992"/>
                      </a:lnTo>
                      <a:cubicBezTo>
                        <a:pt x="119123" y="91992"/>
                        <a:pt x="121638" y="90734"/>
                        <a:pt x="124153" y="86602"/>
                      </a:cubicBezTo>
                      <a:lnTo>
                        <a:pt x="124153" y="86602"/>
                      </a:lnTo>
                      <a:cubicBezTo>
                        <a:pt x="128465" y="77978"/>
                        <a:pt x="137629" y="68635"/>
                        <a:pt x="142660" y="62526"/>
                      </a:cubicBezTo>
                      <a:lnTo>
                        <a:pt x="142660" y="62526"/>
                      </a:lnTo>
                      <a:cubicBezTo>
                        <a:pt x="148229" y="54081"/>
                        <a:pt x="159369" y="56058"/>
                        <a:pt x="167993" y="52105"/>
                      </a:cubicBezTo>
                      <a:lnTo>
                        <a:pt x="167993" y="52105"/>
                      </a:lnTo>
                      <a:cubicBezTo>
                        <a:pt x="176977" y="49949"/>
                        <a:pt x="169430" y="50128"/>
                        <a:pt x="177156" y="38270"/>
                      </a:cubicBezTo>
                      <a:lnTo>
                        <a:pt x="177156" y="38270"/>
                      </a:lnTo>
                      <a:cubicBezTo>
                        <a:pt x="180211" y="34497"/>
                        <a:pt x="185062" y="33599"/>
                        <a:pt x="189913" y="33419"/>
                      </a:cubicBezTo>
                      <a:lnTo>
                        <a:pt x="189913" y="33419"/>
                      </a:lnTo>
                      <a:cubicBezTo>
                        <a:pt x="198897" y="33419"/>
                        <a:pt x="208958" y="37012"/>
                        <a:pt x="214169" y="38629"/>
                      </a:cubicBezTo>
                      <a:lnTo>
                        <a:pt x="214169" y="38629"/>
                      </a:lnTo>
                      <a:cubicBezTo>
                        <a:pt x="222793" y="41684"/>
                        <a:pt x="246330" y="60370"/>
                        <a:pt x="249025" y="59651"/>
                      </a:cubicBezTo>
                      <a:lnTo>
                        <a:pt x="249025" y="59651"/>
                      </a:lnTo>
                      <a:cubicBezTo>
                        <a:pt x="250822" y="59651"/>
                        <a:pt x="253517" y="59112"/>
                        <a:pt x="257110" y="59112"/>
                      </a:cubicBezTo>
                      <a:lnTo>
                        <a:pt x="257110" y="59112"/>
                      </a:lnTo>
                      <a:cubicBezTo>
                        <a:pt x="262321" y="59112"/>
                        <a:pt x="269148" y="60190"/>
                        <a:pt x="277773" y="65041"/>
                      </a:cubicBezTo>
                      <a:lnTo>
                        <a:pt x="277773" y="65041"/>
                      </a:lnTo>
                      <a:cubicBezTo>
                        <a:pt x="293584" y="71689"/>
                        <a:pt x="317480" y="82290"/>
                        <a:pt x="337244" y="90195"/>
                      </a:cubicBezTo>
                      <a:lnTo>
                        <a:pt x="337244" y="90195"/>
                      </a:lnTo>
                      <a:cubicBezTo>
                        <a:pt x="355032" y="97921"/>
                        <a:pt x="367788" y="95046"/>
                        <a:pt x="380545" y="100616"/>
                      </a:cubicBezTo>
                      <a:lnTo>
                        <a:pt x="380545" y="100616"/>
                      </a:lnTo>
                      <a:cubicBezTo>
                        <a:pt x="395458" y="105467"/>
                        <a:pt x="395458" y="119482"/>
                        <a:pt x="406598" y="128825"/>
                      </a:cubicBezTo>
                      <a:lnTo>
                        <a:pt x="406598" y="128825"/>
                      </a:lnTo>
                      <a:cubicBezTo>
                        <a:pt x="421151" y="141402"/>
                        <a:pt x="410550" y="147870"/>
                        <a:pt x="422229" y="153799"/>
                      </a:cubicBezTo>
                      <a:lnTo>
                        <a:pt x="422229" y="153799"/>
                      </a:lnTo>
                      <a:cubicBezTo>
                        <a:pt x="436782" y="161705"/>
                        <a:pt x="448641" y="169610"/>
                        <a:pt x="459780" y="173383"/>
                      </a:cubicBezTo>
                      <a:lnTo>
                        <a:pt x="459780" y="173383"/>
                      </a:lnTo>
                      <a:cubicBezTo>
                        <a:pt x="471459" y="175360"/>
                        <a:pt x="475771" y="182906"/>
                        <a:pt x="475591" y="190811"/>
                      </a:cubicBezTo>
                      <a:lnTo>
                        <a:pt x="475591" y="190811"/>
                      </a:lnTo>
                      <a:cubicBezTo>
                        <a:pt x="475591" y="192608"/>
                        <a:pt x="475412" y="194405"/>
                        <a:pt x="475232" y="196202"/>
                      </a:cubicBezTo>
                      <a:lnTo>
                        <a:pt x="475232" y="196202"/>
                      </a:lnTo>
                      <a:cubicBezTo>
                        <a:pt x="474154" y="203209"/>
                        <a:pt x="467506" y="204646"/>
                        <a:pt x="462116" y="204467"/>
                      </a:cubicBezTo>
                      <a:lnTo>
                        <a:pt x="462116" y="204467"/>
                      </a:lnTo>
                      <a:cubicBezTo>
                        <a:pt x="457984" y="204467"/>
                        <a:pt x="453671" y="203748"/>
                        <a:pt x="450437" y="203748"/>
                      </a:cubicBezTo>
                      <a:lnTo>
                        <a:pt x="450437" y="203748"/>
                      </a:lnTo>
                      <a:cubicBezTo>
                        <a:pt x="452414" y="210216"/>
                        <a:pt x="475052" y="236628"/>
                        <a:pt x="482958" y="247408"/>
                      </a:cubicBezTo>
                      <a:lnTo>
                        <a:pt x="482958" y="247408"/>
                      </a:lnTo>
                      <a:cubicBezTo>
                        <a:pt x="493738" y="261423"/>
                        <a:pt x="496613" y="270765"/>
                        <a:pt x="504698" y="270226"/>
                      </a:cubicBezTo>
                      <a:lnTo>
                        <a:pt x="504698" y="270226"/>
                      </a:lnTo>
                      <a:cubicBezTo>
                        <a:pt x="504698" y="270226"/>
                        <a:pt x="504698" y="270226"/>
                        <a:pt x="505057" y="270226"/>
                      </a:cubicBezTo>
                      <a:lnTo>
                        <a:pt x="505057" y="270226"/>
                      </a:lnTo>
                      <a:cubicBezTo>
                        <a:pt x="515299" y="270586"/>
                        <a:pt x="518533" y="275257"/>
                        <a:pt x="517814" y="280288"/>
                      </a:cubicBezTo>
                      <a:lnTo>
                        <a:pt x="517814" y="280288"/>
                      </a:lnTo>
                      <a:cubicBezTo>
                        <a:pt x="518174" y="284600"/>
                        <a:pt x="525001" y="284960"/>
                        <a:pt x="533626" y="290350"/>
                      </a:cubicBezTo>
                      <a:lnTo>
                        <a:pt x="533626" y="290350"/>
                      </a:lnTo>
                      <a:cubicBezTo>
                        <a:pt x="535602" y="291248"/>
                        <a:pt x="537219" y="292865"/>
                        <a:pt x="537219" y="295021"/>
                      </a:cubicBezTo>
                      <a:lnTo>
                        <a:pt x="537219" y="295021"/>
                      </a:lnTo>
                      <a:cubicBezTo>
                        <a:pt x="536141" y="300232"/>
                        <a:pt x="530571" y="302567"/>
                        <a:pt x="531110" y="302747"/>
                      </a:cubicBezTo>
                      <a:lnTo>
                        <a:pt x="531110" y="302747"/>
                      </a:lnTo>
                      <a:lnTo>
                        <a:pt x="531290" y="302567"/>
                      </a:lnTo>
                      <a:lnTo>
                        <a:pt x="531290" y="302747"/>
                      </a:lnTo>
                      <a:lnTo>
                        <a:pt x="531649" y="302747"/>
                      </a:lnTo>
                      <a:cubicBezTo>
                        <a:pt x="535782" y="307059"/>
                        <a:pt x="544585" y="307419"/>
                        <a:pt x="553928" y="309934"/>
                      </a:cubicBezTo>
                      <a:lnTo>
                        <a:pt x="553928" y="309934"/>
                      </a:lnTo>
                      <a:cubicBezTo>
                        <a:pt x="557522" y="310653"/>
                        <a:pt x="560576" y="311551"/>
                        <a:pt x="561115" y="315324"/>
                      </a:cubicBezTo>
                      <a:lnTo>
                        <a:pt x="561115" y="315324"/>
                      </a:lnTo>
                      <a:cubicBezTo>
                        <a:pt x="560397" y="319816"/>
                        <a:pt x="556624" y="320175"/>
                        <a:pt x="551772" y="320355"/>
                      </a:cubicBezTo>
                      <a:lnTo>
                        <a:pt x="551772" y="320355"/>
                      </a:lnTo>
                      <a:cubicBezTo>
                        <a:pt x="550694" y="320355"/>
                        <a:pt x="549436" y="320355"/>
                        <a:pt x="547819" y="320175"/>
                      </a:cubicBezTo>
                      <a:lnTo>
                        <a:pt x="547819" y="320175"/>
                      </a:lnTo>
                      <a:cubicBezTo>
                        <a:pt x="547280" y="319996"/>
                        <a:pt x="546921" y="319996"/>
                        <a:pt x="546562" y="319996"/>
                      </a:cubicBezTo>
                      <a:lnTo>
                        <a:pt x="546562" y="319996"/>
                      </a:lnTo>
                      <a:cubicBezTo>
                        <a:pt x="546382" y="319996"/>
                        <a:pt x="546202" y="319996"/>
                        <a:pt x="546202" y="319996"/>
                      </a:cubicBezTo>
                      <a:lnTo>
                        <a:pt x="546202" y="319996"/>
                      </a:lnTo>
                      <a:cubicBezTo>
                        <a:pt x="546562" y="321074"/>
                        <a:pt x="547819" y="323589"/>
                        <a:pt x="547999" y="326464"/>
                      </a:cubicBezTo>
                      <a:lnTo>
                        <a:pt x="547999" y="326464"/>
                      </a:lnTo>
                      <a:cubicBezTo>
                        <a:pt x="547999" y="327722"/>
                        <a:pt x="547460" y="329518"/>
                        <a:pt x="545843" y="330417"/>
                      </a:cubicBezTo>
                      <a:lnTo>
                        <a:pt x="545843" y="330417"/>
                      </a:lnTo>
                      <a:cubicBezTo>
                        <a:pt x="544046" y="331495"/>
                        <a:pt x="542070" y="332213"/>
                        <a:pt x="539914" y="332213"/>
                      </a:cubicBezTo>
                      <a:lnTo>
                        <a:pt x="539914" y="332213"/>
                      </a:lnTo>
                      <a:cubicBezTo>
                        <a:pt x="535422" y="331854"/>
                        <a:pt x="531829" y="330057"/>
                        <a:pt x="529852" y="326823"/>
                      </a:cubicBezTo>
                      <a:lnTo>
                        <a:pt x="529852" y="326823"/>
                      </a:lnTo>
                      <a:close/>
                      <a:moveTo>
                        <a:pt x="371921" y="229441"/>
                      </a:moveTo>
                      <a:lnTo>
                        <a:pt x="372460" y="228722"/>
                      </a:lnTo>
                      <a:lnTo>
                        <a:pt x="372460" y="228722"/>
                      </a:lnTo>
                      <a:lnTo>
                        <a:pt x="371921" y="229441"/>
                      </a:lnTo>
                      <a:lnTo>
                        <a:pt x="371921" y="229441"/>
                      </a:lnTo>
                      <a:close/>
                      <a:moveTo>
                        <a:pt x="375874" y="227465"/>
                      </a:moveTo>
                      <a:cubicBezTo>
                        <a:pt x="375874" y="227465"/>
                        <a:pt x="375874" y="227644"/>
                        <a:pt x="375874" y="227824"/>
                      </a:cubicBezTo>
                      <a:lnTo>
                        <a:pt x="375874" y="227824"/>
                      </a:lnTo>
                      <a:cubicBezTo>
                        <a:pt x="375874" y="227644"/>
                        <a:pt x="375874" y="227465"/>
                        <a:pt x="375874" y="227465"/>
                      </a:cubicBezTo>
                      <a:lnTo>
                        <a:pt x="375874" y="227465"/>
                      </a:lnTo>
                      <a:close/>
                      <a:moveTo>
                        <a:pt x="375874" y="227285"/>
                      </a:moveTo>
                      <a:lnTo>
                        <a:pt x="375874" y="227285"/>
                      </a:lnTo>
                      <a:cubicBezTo>
                        <a:pt x="375874" y="227465"/>
                        <a:pt x="375874" y="227465"/>
                        <a:pt x="375874" y="227285"/>
                      </a:cubicBezTo>
                      <a:lnTo>
                        <a:pt x="375874" y="227285"/>
                      </a:lnTo>
                      <a:cubicBezTo>
                        <a:pt x="375874" y="227465"/>
                        <a:pt x="375874" y="227285"/>
                        <a:pt x="375874" y="227285"/>
                      </a:cubicBezTo>
                      <a:lnTo>
                        <a:pt x="375874" y="227285"/>
                      </a:lnTo>
                      <a:close/>
                    </a:path>
                  </a:pathLst>
                </a:custGeom>
                <a:grpFill/>
                <a:ln w="17953" cap="flat">
                  <a:noFill/>
                  <a:prstDash val="solid"/>
                  <a:miter/>
                </a:ln>
              </p:spPr>
              <p:txBody>
                <a:bodyPr rtlCol="0" anchor="ctr"/>
                <a:lstStyle/>
                <a:p>
                  <a:endParaRPr lang="zh-CN" altLang="en-US" sz="1050"/>
                </a:p>
              </p:txBody>
            </p:sp>
          </p:grpSp>
          <p:grpSp>
            <p:nvGrpSpPr>
              <p:cNvPr id="360" name="图形 1"/>
              <p:cNvGrpSpPr/>
              <p:nvPr/>
            </p:nvGrpSpPr>
            <p:grpSpPr>
              <a:xfrm>
                <a:off x="8170712" y="2049275"/>
                <a:ext cx="190991" cy="166565"/>
                <a:chOff x="9543923" y="2246965"/>
                <a:chExt cx="190991" cy="166565"/>
              </a:xfrm>
              <a:solidFill>
                <a:srgbClr val="0070C0"/>
              </a:solidFill>
            </p:grpSpPr>
            <p:sp>
              <p:nvSpPr>
                <p:cNvPr id="3026" name="任意多边形: 形状 1063"/>
                <p:cNvSpPr/>
                <p:nvPr/>
              </p:nvSpPr>
              <p:spPr>
                <a:xfrm>
                  <a:off x="9546348" y="2249580"/>
                  <a:ext cx="186233" cy="161500"/>
                </a:xfrm>
                <a:custGeom>
                  <a:avLst/>
                  <a:gdLst>
                    <a:gd name="connsiteX0" fmla="*/ 29198 w 186233"/>
                    <a:gd name="connsiteY0" fmla="*/ 123873 h 161500"/>
                    <a:gd name="connsiteX1" fmla="*/ 22550 w 186233"/>
                    <a:gd name="connsiteY1" fmla="*/ 80033 h 161500"/>
                    <a:gd name="connsiteX2" fmla="*/ 91 w 186233"/>
                    <a:gd name="connsiteY2" fmla="*/ 48232 h 161500"/>
                    <a:gd name="connsiteX3" fmla="*/ 5301 w 186233"/>
                    <a:gd name="connsiteY3" fmla="*/ 16250 h 161500"/>
                    <a:gd name="connsiteX4" fmla="*/ 13207 w 186233"/>
                    <a:gd name="connsiteY4" fmla="*/ 2954 h 161500"/>
                    <a:gd name="connsiteX5" fmla="*/ 29018 w 186233"/>
                    <a:gd name="connsiteY5" fmla="*/ 30803 h 161500"/>
                    <a:gd name="connsiteX6" fmla="*/ 42314 w 186233"/>
                    <a:gd name="connsiteY6" fmla="*/ 74643 h 161500"/>
                    <a:gd name="connsiteX7" fmla="*/ 46267 w 186233"/>
                    <a:gd name="connsiteY7" fmla="*/ 50747 h 161500"/>
                    <a:gd name="connsiteX8" fmla="*/ 64773 w 186233"/>
                    <a:gd name="connsiteY8" fmla="*/ 66558 h 161500"/>
                    <a:gd name="connsiteX9" fmla="*/ 67468 w 186233"/>
                    <a:gd name="connsiteY9" fmla="*/ 81112 h 161500"/>
                    <a:gd name="connsiteX10" fmla="*/ 92442 w 186233"/>
                    <a:gd name="connsiteY10" fmla="*/ 69074 h 161500"/>
                    <a:gd name="connsiteX11" fmla="*/ 120112 w 186233"/>
                    <a:gd name="connsiteY11" fmla="*/ 71589 h 161500"/>
                    <a:gd name="connsiteX12" fmla="*/ 125502 w 186233"/>
                    <a:gd name="connsiteY12" fmla="*/ 94227 h 161500"/>
                    <a:gd name="connsiteX13" fmla="*/ 136102 w 186233"/>
                    <a:gd name="connsiteY13" fmla="*/ 103571 h 161500"/>
                    <a:gd name="connsiteX14" fmla="*/ 145266 w 186233"/>
                    <a:gd name="connsiteY14" fmla="*/ 96923 h 161500"/>
                    <a:gd name="connsiteX15" fmla="*/ 144008 w 186233"/>
                    <a:gd name="connsiteY15" fmla="*/ 112913 h 161500"/>
                    <a:gd name="connsiteX16" fmla="*/ 161256 w 186233"/>
                    <a:gd name="connsiteY16" fmla="*/ 126209 h 161500"/>
                    <a:gd name="connsiteX17" fmla="*/ 157304 w 186233"/>
                    <a:gd name="connsiteY17" fmla="*/ 111656 h 161500"/>
                    <a:gd name="connsiteX18" fmla="*/ 165209 w 186233"/>
                    <a:gd name="connsiteY18" fmla="*/ 103750 h 161500"/>
                    <a:gd name="connsiteX19" fmla="*/ 177248 w 186233"/>
                    <a:gd name="connsiteY19" fmla="*/ 127646 h 161500"/>
                    <a:gd name="connsiteX20" fmla="*/ 182637 w 186233"/>
                    <a:gd name="connsiteY20" fmla="*/ 159448 h 161500"/>
                    <a:gd name="connsiteX21" fmla="*/ 166827 w 186233"/>
                    <a:gd name="connsiteY21" fmla="*/ 144895 h 161500"/>
                    <a:gd name="connsiteX22" fmla="*/ 157663 w 186233"/>
                    <a:gd name="connsiteY22" fmla="*/ 146153 h 161500"/>
                    <a:gd name="connsiteX23" fmla="*/ 140415 w 186233"/>
                    <a:gd name="connsiteY23" fmla="*/ 128904 h 161500"/>
                    <a:gd name="connsiteX24" fmla="*/ 139157 w 186233"/>
                    <a:gd name="connsiteY24" fmla="*/ 151543 h 161500"/>
                    <a:gd name="connsiteX25" fmla="*/ 123346 w 186233"/>
                    <a:gd name="connsiteY25" fmla="*/ 158191 h 161500"/>
                    <a:gd name="connsiteX26" fmla="*/ 132509 w 186233"/>
                    <a:gd name="connsiteY26" fmla="*/ 135552 h 161500"/>
                    <a:gd name="connsiteX27" fmla="*/ 121909 w 186233"/>
                    <a:gd name="connsiteY27" fmla="*/ 132857 h 161500"/>
                    <a:gd name="connsiteX28" fmla="*/ 114003 w 186233"/>
                    <a:gd name="connsiteY28" fmla="*/ 147410 h 161500"/>
                    <a:gd name="connsiteX29" fmla="*/ 104660 w 186233"/>
                    <a:gd name="connsiteY29" fmla="*/ 134115 h 161500"/>
                    <a:gd name="connsiteX30" fmla="*/ 88849 w 186233"/>
                    <a:gd name="connsiteY30" fmla="*/ 143458 h 161500"/>
                    <a:gd name="connsiteX31" fmla="*/ 69085 w 186233"/>
                    <a:gd name="connsiteY31" fmla="*/ 156753 h 161500"/>
                    <a:gd name="connsiteX32" fmla="*/ 38721 w 186233"/>
                    <a:gd name="connsiteY32" fmla="*/ 152801 h 161500"/>
                    <a:gd name="connsiteX33" fmla="*/ 42494 w 186233"/>
                    <a:gd name="connsiteY33" fmla="*/ 123514 h 161500"/>
                    <a:gd name="connsiteX34" fmla="*/ 29198 w 186233"/>
                    <a:gd name="connsiteY34" fmla="*/ 123873 h 161500"/>
                    <a:gd name="connsiteX35" fmla="*/ 29198 w 186233"/>
                    <a:gd name="connsiteY35" fmla="*/ 123873 h 16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6233" h="161500">
                      <a:moveTo>
                        <a:pt x="29198" y="123873"/>
                      </a:moveTo>
                      <a:cubicBezTo>
                        <a:pt x="35846" y="110578"/>
                        <a:pt x="30455" y="94587"/>
                        <a:pt x="22550" y="80033"/>
                      </a:cubicBezTo>
                      <a:cubicBezTo>
                        <a:pt x="14645" y="66738"/>
                        <a:pt x="-1346" y="57574"/>
                        <a:pt x="91" y="48232"/>
                      </a:cubicBezTo>
                      <a:cubicBezTo>
                        <a:pt x="1349" y="38889"/>
                        <a:pt x="5301" y="29546"/>
                        <a:pt x="5301" y="16250"/>
                      </a:cubicBezTo>
                      <a:cubicBezTo>
                        <a:pt x="3864" y="4212"/>
                        <a:pt x="2606" y="-4951"/>
                        <a:pt x="13207" y="2954"/>
                      </a:cubicBezTo>
                      <a:cubicBezTo>
                        <a:pt x="23808" y="12297"/>
                        <a:pt x="26323" y="9602"/>
                        <a:pt x="29018" y="30803"/>
                      </a:cubicBezTo>
                      <a:cubicBezTo>
                        <a:pt x="31713" y="52005"/>
                        <a:pt x="39799" y="87939"/>
                        <a:pt x="42314" y="74643"/>
                      </a:cubicBezTo>
                      <a:cubicBezTo>
                        <a:pt x="43572" y="61348"/>
                        <a:pt x="35666" y="48052"/>
                        <a:pt x="46267" y="50747"/>
                      </a:cubicBezTo>
                      <a:cubicBezTo>
                        <a:pt x="56867" y="54700"/>
                        <a:pt x="67288" y="57395"/>
                        <a:pt x="64773" y="66558"/>
                      </a:cubicBezTo>
                      <a:cubicBezTo>
                        <a:pt x="60820" y="77159"/>
                        <a:pt x="55610" y="85244"/>
                        <a:pt x="67468" y="81112"/>
                      </a:cubicBezTo>
                      <a:cubicBezTo>
                        <a:pt x="80584" y="77159"/>
                        <a:pt x="77889" y="67816"/>
                        <a:pt x="92442" y="69074"/>
                      </a:cubicBezTo>
                      <a:cubicBezTo>
                        <a:pt x="106996" y="70331"/>
                        <a:pt x="117417" y="63683"/>
                        <a:pt x="120112" y="71589"/>
                      </a:cubicBezTo>
                      <a:cubicBezTo>
                        <a:pt x="122807" y="79494"/>
                        <a:pt x="118854" y="82190"/>
                        <a:pt x="125502" y="94227"/>
                      </a:cubicBezTo>
                      <a:cubicBezTo>
                        <a:pt x="132150" y="106086"/>
                        <a:pt x="133408" y="110218"/>
                        <a:pt x="136102" y="103571"/>
                      </a:cubicBezTo>
                      <a:cubicBezTo>
                        <a:pt x="140055" y="95665"/>
                        <a:pt x="146524" y="87580"/>
                        <a:pt x="145266" y="96923"/>
                      </a:cubicBezTo>
                      <a:cubicBezTo>
                        <a:pt x="145266" y="106266"/>
                        <a:pt x="138797" y="104828"/>
                        <a:pt x="144008" y="112913"/>
                      </a:cubicBezTo>
                      <a:cubicBezTo>
                        <a:pt x="150656" y="120819"/>
                        <a:pt x="157304" y="126209"/>
                        <a:pt x="161256" y="126209"/>
                      </a:cubicBezTo>
                      <a:cubicBezTo>
                        <a:pt x="165209" y="126209"/>
                        <a:pt x="157304" y="122256"/>
                        <a:pt x="157304" y="111656"/>
                      </a:cubicBezTo>
                      <a:cubicBezTo>
                        <a:pt x="158561" y="101055"/>
                        <a:pt x="159819" y="91712"/>
                        <a:pt x="165209" y="103750"/>
                      </a:cubicBezTo>
                      <a:cubicBezTo>
                        <a:pt x="170600" y="114351"/>
                        <a:pt x="170600" y="117046"/>
                        <a:pt x="177248" y="127646"/>
                      </a:cubicBezTo>
                      <a:cubicBezTo>
                        <a:pt x="183895" y="139505"/>
                        <a:pt x="190543" y="163581"/>
                        <a:pt x="182637" y="159448"/>
                      </a:cubicBezTo>
                      <a:cubicBezTo>
                        <a:pt x="175990" y="155496"/>
                        <a:pt x="165389" y="136810"/>
                        <a:pt x="166827" y="144895"/>
                      </a:cubicBezTo>
                      <a:cubicBezTo>
                        <a:pt x="168264" y="154238"/>
                        <a:pt x="162874" y="156933"/>
                        <a:pt x="157663" y="146153"/>
                      </a:cubicBezTo>
                      <a:cubicBezTo>
                        <a:pt x="152273" y="135552"/>
                        <a:pt x="139157" y="118304"/>
                        <a:pt x="140415" y="128904"/>
                      </a:cubicBezTo>
                      <a:cubicBezTo>
                        <a:pt x="141852" y="138247"/>
                        <a:pt x="143110" y="142200"/>
                        <a:pt x="139157" y="151543"/>
                      </a:cubicBezTo>
                      <a:cubicBezTo>
                        <a:pt x="133947" y="160886"/>
                        <a:pt x="124783" y="164839"/>
                        <a:pt x="123346" y="158191"/>
                      </a:cubicBezTo>
                      <a:cubicBezTo>
                        <a:pt x="123346" y="151543"/>
                        <a:pt x="133767" y="143458"/>
                        <a:pt x="132509" y="135552"/>
                      </a:cubicBezTo>
                      <a:cubicBezTo>
                        <a:pt x="129814" y="127646"/>
                        <a:pt x="123166" y="123694"/>
                        <a:pt x="121909" y="132857"/>
                      </a:cubicBezTo>
                      <a:cubicBezTo>
                        <a:pt x="120651" y="140763"/>
                        <a:pt x="121909" y="151543"/>
                        <a:pt x="114003" y="147410"/>
                      </a:cubicBezTo>
                      <a:cubicBezTo>
                        <a:pt x="107355" y="143458"/>
                        <a:pt x="115260" y="128725"/>
                        <a:pt x="104660" y="134115"/>
                      </a:cubicBezTo>
                      <a:cubicBezTo>
                        <a:pt x="94059" y="139505"/>
                        <a:pt x="96754" y="134115"/>
                        <a:pt x="88849" y="143458"/>
                      </a:cubicBezTo>
                      <a:cubicBezTo>
                        <a:pt x="80943" y="154058"/>
                        <a:pt x="88849" y="156753"/>
                        <a:pt x="69085" y="156753"/>
                      </a:cubicBezTo>
                      <a:cubicBezTo>
                        <a:pt x="49321" y="158191"/>
                        <a:pt x="41416" y="160886"/>
                        <a:pt x="38721" y="152801"/>
                      </a:cubicBezTo>
                      <a:cubicBezTo>
                        <a:pt x="37283" y="144895"/>
                        <a:pt x="49141" y="118304"/>
                        <a:pt x="42494" y="123514"/>
                      </a:cubicBezTo>
                      <a:cubicBezTo>
                        <a:pt x="34588" y="128006"/>
                        <a:pt x="22730" y="135911"/>
                        <a:pt x="29198" y="123873"/>
                      </a:cubicBezTo>
                      <a:lnTo>
                        <a:pt x="29198" y="123873"/>
                      </a:lnTo>
                      <a:close/>
                    </a:path>
                  </a:pathLst>
                </a:custGeom>
                <a:grpFill/>
                <a:ln w="17953" cap="flat">
                  <a:noFill/>
                  <a:prstDash val="solid"/>
                  <a:miter/>
                </a:ln>
              </p:spPr>
              <p:txBody>
                <a:bodyPr rtlCol="0" anchor="ctr"/>
                <a:lstStyle/>
                <a:p>
                  <a:endParaRPr lang="zh-CN" altLang="en-US" sz="1050"/>
                </a:p>
              </p:txBody>
            </p:sp>
            <p:sp>
              <p:nvSpPr>
                <p:cNvPr id="3027" name="任意多边形: 形状 1064"/>
                <p:cNvSpPr/>
                <p:nvPr/>
              </p:nvSpPr>
              <p:spPr>
                <a:xfrm>
                  <a:off x="9543923" y="2246965"/>
                  <a:ext cx="190991" cy="166565"/>
                </a:xfrm>
                <a:custGeom>
                  <a:avLst/>
                  <a:gdLst>
                    <a:gd name="connsiteX0" fmla="*/ 122895 w 190991"/>
                    <a:gd name="connsiteY0" fmla="*/ 161345 h 166565"/>
                    <a:gd name="connsiteX1" fmla="*/ 122895 w 190991"/>
                    <a:gd name="connsiteY1" fmla="*/ 161345 h 166565"/>
                    <a:gd name="connsiteX2" fmla="*/ 122895 w 190991"/>
                    <a:gd name="connsiteY2" fmla="*/ 160806 h 166565"/>
                    <a:gd name="connsiteX3" fmla="*/ 122895 w 190991"/>
                    <a:gd name="connsiteY3" fmla="*/ 160806 h 166565"/>
                    <a:gd name="connsiteX4" fmla="*/ 132238 w 190991"/>
                    <a:gd name="connsiteY4" fmla="*/ 139605 h 166565"/>
                    <a:gd name="connsiteX5" fmla="*/ 132238 w 190991"/>
                    <a:gd name="connsiteY5" fmla="*/ 139605 h 166565"/>
                    <a:gd name="connsiteX6" fmla="*/ 132238 w 190991"/>
                    <a:gd name="connsiteY6" fmla="*/ 139066 h 166565"/>
                    <a:gd name="connsiteX7" fmla="*/ 132238 w 190991"/>
                    <a:gd name="connsiteY7" fmla="*/ 139066 h 166565"/>
                    <a:gd name="connsiteX8" fmla="*/ 127746 w 190991"/>
                    <a:gd name="connsiteY8" fmla="*/ 132778 h 166565"/>
                    <a:gd name="connsiteX9" fmla="*/ 127746 w 190991"/>
                    <a:gd name="connsiteY9" fmla="*/ 132778 h 166565"/>
                    <a:gd name="connsiteX10" fmla="*/ 126668 w 190991"/>
                    <a:gd name="connsiteY10" fmla="*/ 136012 h 166565"/>
                    <a:gd name="connsiteX11" fmla="*/ 126668 w 190991"/>
                    <a:gd name="connsiteY11" fmla="*/ 136012 h 166565"/>
                    <a:gd name="connsiteX12" fmla="*/ 119302 w 190991"/>
                    <a:gd name="connsiteY12" fmla="*/ 153620 h 166565"/>
                    <a:gd name="connsiteX13" fmla="*/ 119302 w 190991"/>
                    <a:gd name="connsiteY13" fmla="*/ 153620 h 166565"/>
                    <a:gd name="connsiteX14" fmla="*/ 114990 w 190991"/>
                    <a:gd name="connsiteY14" fmla="*/ 152362 h 166565"/>
                    <a:gd name="connsiteX15" fmla="*/ 114990 w 190991"/>
                    <a:gd name="connsiteY15" fmla="*/ 152362 h 166565"/>
                    <a:gd name="connsiteX16" fmla="*/ 110318 w 190991"/>
                    <a:gd name="connsiteY16" fmla="*/ 138347 h 166565"/>
                    <a:gd name="connsiteX17" fmla="*/ 110318 w 190991"/>
                    <a:gd name="connsiteY17" fmla="*/ 138347 h 166565"/>
                    <a:gd name="connsiteX18" fmla="*/ 108162 w 190991"/>
                    <a:gd name="connsiteY18" fmla="*/ 139246 h 166565"/>
                    <a:gd name="connsiteX19" fmla="*/ 108162 w 190991"/>
                    <a:gd name="connsiteY19" fmla="*/ 139246 h 166565"/>
                    <a:gd name="connsiteX20" fmla="*/ 93250 w 190991"/>
                    <a:gd name="connsiteY20" fmla="*/ 147870 h 166565"/>
                    <a:gd name="connsiteX21" fmla="*/ 93250 w 190991"/>
                    <a:gd name="connsiteY21" fmla="*/ 147870 h 166565"/>
                    <a:gd name="connsiteX22" fmla="*/ 71689 w 190991"/>
                    <a:gd name="connsiteY22" fmla="*/ 162244 h 166565"/>
                    <a:gd name="connsiteX23" fmla="*/ 71689 w 190991"/>
                    <a:gd name="connsiteY23" fmla="*/ 162244 h 166565"/>
                    <a:gd name="connsiteX24" fmla="*/ 51027 w 190991"/>
                    <a:gd name="connsiteY24" fmla="*/ 163861 h 166565"/>
                    <a:gd name="connsiteX25" fmla="*/ 51027 w 190991"/>
                    <a:gd name="connsiteY25" fmla="*/ 163861 h 166565"/>
                    <a:gd name="connsiteX26" fmla="*/ 38809 w 190991"/>
                    <a:gd name="connsiteY26" fmla="*/ 156315 h 166565"/>
                    <a:gd name="connsiteX27" fmla="*/ 38809 w 190991"/>
                    <a:gd name="connsiteY27" fmla="*/ 156315 h 166565"/>
                    <a:gd name="connsiteX28" fmla="*/ 38629 w 190991"/>
                    <a:gd name="connsiteY28" fmla="*/ 154338 h 166565"/>
                    <a:gd name="connsiteX29" fmla="*/ 38629 w 190991"/>
                    <a:gd name="connsiteY29" fmla="*/ 154338 h 166565"/>
                    <a:gd name="connsiteX30" fmla="*/ 44199 w 190991"/>
                    <a:gd name="connsiteY30" fmla="*/ 129903 h 166565"/>
                    <a:gd name="connsiteX31" fmla="*/ 44199 w 190991"/>
                    <a:gd name="connsiteY31" fmla="*/ 129903 h 166565"/>
                    <a:gd name="connsiteX32" fmla="*/ 31443 w 190991"/>
                    <a:gd name="connsiteY32" fmla="*/ 135473 h 166565"/>
                    <a:gd name="connsiteX33" fmla="*/ 31443 w 190991"/>
                    <a:gd name="connsiteY33" fmla="*/ 135473 h 166565"/>
                    <a:gd name="connsiteX34" fmla="*/ 27490 w 190991"/>
                    <a:gd name="connsiteY34" fmla="*/ 131520 h 166565"/>
                    <a:gd name="connsiteX35" fmla="*/ 27490 w 190991"/>
                    <a:gd name="connsiteY35" fmla="*/ 131520 h 166565"/>
                    <a:gd name="connsiteX36" fmla="*/ 29826 w 190991"/>
                    <a:gd name="connsiteY36" fmla="*/ 125411 h 166565"/>
                    <a:gd name="connsiteX37" fmla="*/ 29826 w 190991"/>
                    <a:gd name="connsiteY37" fmla="*/ 125411 h 166565"/>
                    <a:gd name="connsiteX38" fmla="*/ 32341 w 190991"/>
                    <a:gd name="connsiteY38" fmla="*/ 113373 h 166565"/>
                    <a:gd name="connsiteX39" fmla="*/ 32341 w 190991"/>
                    <a:gd name="connsiteY39" fmla="*/ 113373 h 166565"/>
                    <a:gd name="connsiteX40" fmla="*/ 22998 w 190991"/>
                    <a:gd name="connsiteY40" fmla="*/ 84086 h 166565"/>
                    <a:gd name="connsiteX41" fmla="*/ 22998 w 190991"/>
                    <a:gd name="connsiteY41" fmla="*/ 84086 h 166565"/>
                    <a:gd name="connsiteX42" fmla="*/ 0 w 190991"/>
                    <a:gd name="connsiteY42" fmla="*/ 51925 h 166565"/>
                    <a:gd name="connsiteX43" fmla="*/ 0 w 190991"/>
                    <a:gd name="connsiteY43" fmla="*/ 51925 h 166565"/>
                    <a:gd name="connsiteX44" fmla="*/ 180 w 190991"/>
                    <a:gd name="connsiteY44" fmla="*/ 50488 h 166565"/>
                    <a:gd name="connsiteX45" fmla="*/ 180 w 190991"/>
                    <a:gd name="connsiteY45" fmla="*/ 50488 h 166565"/>
                    <a:gd name="connsiteX46" fmla="*/ 5390 w 190991"/>
                    <a:gd name="connsiteY46" fmla="*/ 19225 h 166565"/>
                    <a:gd name="connsiteX47" fmla="*/ 5390 w 190991"/>
                    <a:gd name="connsiteY47" fmla="*/ 19225 h 166565"/>
                    <a:gd name="connsiteX48" fmla="*/ 5390 w 190991"/>
                    <a:gd name="connsiteY48" fmla="*/ 18866 h 166565"/>
                    <a:gd name="connsiteX49" fmla="*/ 5390 w 190991"/>
                    <a:gd name="connsiteY49" fmla="*/ 18866 h 166565"/>
                    <a:gd name="connsiteX50" fmla="*/ 4492 w 190991"/>
                    <a:gd name="connsiteY50" fmla="*/ 8265 h 166565"/>
                    <a:gd name="connsiteX51" fmla="*/ 4492 w 190991"/>
                    <a:gd name="connsiteY51" fmla="*/ 8265 h 166565"/>
                    <a:gd name="connsiteX52" fmla="*/ 9702 w 190991"/>
                    <a:gd name="connsiteY52" fmla="*/ 0 h 166565"/>
                    <a:gd name="connsiteX53" fmla="*/ 9702 w 190991"/>
                    <a:gd name="connsiteY53" fmla="*/ 0 h 166565"/>
                    <a:gd name="connsiteX54" fmla="*/ 17428 w 190991"/>
                    <a:gd name="connsiteY54" fmla="*/ 3594 h 166565"/>
                    <a:gd name="connsiteX55" fmla="*/ 17428 w 190991"/>
                    <a:gd name="connsiteY55" fmla="*/ 3594 h 166565"/>
                    <a:gd name="connsiteX56" fmla="*/ 34138 w 190991"/>
                    <a:gd name="connsiteY56" fmla="*/ 33060 h 166565"/>
                    <a:gd name="connsiteX57" fmla="*/ 34138 w 190991"/>
                    <a:gd name="connsiteY57" fmla="*/ 33060 h 166565"/>
                    <a:gd name="connsiteX58" fmla="*/ 42582 w 190991"/>
                    <a:gd name="connsiteY58" fmla="*/ 73486 h 166565"/>
                    <a:gd name="connsiteX59" fmla="*/ 42582 w 190991"/>
                    <a:gd name="connsiteY59" fmla="*/ 73486 h 166565"/>
                    <a:gd name="connsiteX60" fmla="*/ 40785 w 190991"/>
                    <a:gd name="connsiteY60" fmla="*/ 56956 h 166565"/>
                    <a:gd name="connsiteX61" fmla="*/ 40785 w 190991"/>
                    <a:gd name="connsiteY61" fmla="*/ 56956 h 166565"/>
                    <a:gd name="connsiteX62" fmla="*/ 46535 w 190991"/>
                    <a:gd name="connsiteY62" fmla="*/ 50308 h 166565"/>
                    <a:gd name="connsiteX63" fmla="*/ 46535 w 190991"/>
                    <a:gd name="connsiteY63" fmla="*/ 50308 h 166565"/>
                    <a:gd name="connsiteX64" fmla="*/ 49769 w 190991"/>
                    <a:gd name="connsiteY64" fmla="*/ 50847 h 166565"/>
                    <a:gd name="connsiteX65" fmla="*/ 49769 w 190991"/>
                    <a:gd name="connsiteY65" fmla="*/ 50847 h 166565"/>
                    <a:gd name="connsiteX66" fmla="*/ 70252 w 190991"/>
                    <a:gd name="connsiteY66" fmla="*/ 66479 h 166565"/>
                    <a:gd name="connsiteX67" fmla="*/ 70252 w 190991"/>
                    <a:gd name="connsiteY67" fmla="*/ 66479 h 166565"/>
                    <a:gd name="connsiteX68" fmla="*/ 69713 w 190991"/>
                    <a:gd name="connsiteY68" fmla="*/ 70072 h 166565"/>
                    <a:gd name="connsiteX69" fmla="*/ 69713 w 190991"/>
                    <a:gd name="connsiteY69" fmla="*/ 70072 h 166565"/>
                    <a:gd name="connsiteX70" fmla="*/ 65221 w 190991"/>
                    <a:gd name="connsiteY70" fmla="*/ 82290 h 166565"/>
                    <a:gd name="connsiteX71" fmla="*/ 65221 w 190991"/>
                    <a:gd name="connsiteY71" fmla="*/ 82290 h 166565"/>
                    <a:gd name="connsiteX72" fmla="*/ 69174 w 190991"/>
                    <a:gd name="connsiteY72" fmla="*/ 81391 h 166565"/>
                    <a:gd name="connsiteX73" fmla="*/ 69174 w 190991"/>
                    <a:gd name="connsiteY73" fmla="*/ 81391 h 166565"/>
                    <a:gd name="connsiteX74" fmla="*/ 92351 w 190991"/>
                    <a:gd name="connsiteY74" fmla="*/ 69174 h 166565"/>
                    <a:gd name="connsiteX75" fmla="*/ 92351 w 190991"/>
                    <a:gd name="connsiteY75" fmla="*/ 69174 h 166565"/>
                    <a:gd name="connsiteX76" fmla="*/ 95226 w 190991"/>
                    <a:gd name="connsiteY76" fmla="*/ 69353 h 166565"/>
                    <a:gd name="connsiteX77" fmla="*/ 95226 w 190991"/>
                    <a:gd name="connsiteY77" fmla="*/ 69353 h 166565"/>
                    <a:gd name="connsiteX78" fmla="*/ 98999 w 190991"/>
                    <a:gd name="connsiteY78" fmla="*/ 69533 h 166565"/>
                    <a:gd name="connsiteX79" fmla="*/ 98999 w 190991"/>
                    <a:gd name="connsiteY79" fmla="*/ 69533 h 166565"/>
                    <a:gd name="connsiteX80" fmla="*/ 116248 w 190991"/>
                    <a:gd name="connsiteY80" fmla="*/ 67916 h 166565"/>
                    <a:gd name="connsiteX81" fmla="*/ 116248 w 190991"/>
                    <a:gd name="connsiteY81" fmla="*/ 67916 h 166565"/>
                    <a:gd name="connsiteX82" fmla="*/ 125231 w 190991"/>
                    <a:gd name="connsiteY82" fmla="*/ 73665 h 166565"/>
                    <a:gd name="connsiteX83" fmla="*/ 125231 w 190991"/>
                    <a:gd name="connsiteY83" fmla="*/ 73665 h 166565"/>
                    <a:gd name="connsiteX84" fmla="*/ 130442 w 190991"/>
                    <a:gd name="connsiteY84" fmla="*/ 95765 h 166565"/>
                    <a:gd name="connsiteX85" fmla="*/ 130442 w 190991"/>
                    <a:gd name="connsiteY85" fmla="*/ 95765 h 166565"/>
                    <a:gd name="connsiteX86" fmla="*/ 136191 w 190991"/>
                    <a:gd name="connsiteY86" fmla="*/ 105827 h 166565"/>
                    <a:gd name="connsiteX87" fmla="*/ 136191 w 190991"/>
                    <a:gd name="connsiteY87" fmla="*/ 105827 h 166565"/>
                    <a:gd name="connsiteX88" fmla="*/ 136551 w 190991"/>
                    <a:gd name="connsiteY88" fmla="*/ 105108 h 166565"/>
                    <a:gd name="connsiteX89" fmla="*/ 136551 w 190991"/>
                    <a:gd name="connsiteY89" fmla="*/ 105108 h 166565"/>
                    <a:gd name="connsiteX90" fmla="*/ 147151 w 190991"/>
                    <a:gd name="connsiteY90" fmla="*/ 92890 h 166565"/>
                    <a:gd name="connsiteX91" fmla="*/ 147151 w 190991"/>
                    <a:gd name="connsiteY91" fmla="*/ 92890 h 166565"/>
                    <a:gd name="connsiteX92" fmla="*/ 150744 w 190991"/>
                    <a:gd name="connsiteY92" fmla="*/ 97562 h 166565"/>
                    <a:gd name="connsiteX93" fmla="*/ 150744 w 190991"/>
                    <a:gd name="connsiteY93" fmla="*/ 97562 h 166565"/>
                    <a:gd name="connsiteX94" fmla="*/ 150565 w 190991"/>
                    <a:gd name="connsiteY94" fmla="*/ 99718 h 166565"/>
                    <a:gd name="connsiteX95" fmla="*/ 150565 w 190991"/>
                    <a:gd name="connsiteY95" fmla="*/ 99718 h 166565"/>
                    <a:gd name="connsiteX96" fmla="*/ 150565 w 190991"/>
                    <a:gd name="connsiteY96" fmla="*/ 99718 h 166565"/>
                    <a:gd name="connsiteX97" fmla="*/ 147151 w 190991"/>
                    <a:gd name="connsiteY97" fmla="*/ 110498 h 166565"/>
                    <a:gd name="connsiteX98" fmla="*/ 147151 w 190991"/>
                    <a:gd name="connsiteY98" fmla="*/ 110498 h 166565"/>
                    <a:gd name="connsiteX99" fmla="*/ 148588 w 190991"/>
                    <a:gd name="connsiteY99" fmla="*/ 113912 h 166565"/>
                    <a:gd name="connsiteX100" fmla="*/ 148588 w 190991"/>
                    <a:gd name="connsiteY100" fmla="*/ 113912 h 166565"/>
                    <a:gd name="connsiteX101" fmla="*/ 159728 w 190991"/>
                    <a:gd name="connsiteY101" fmla="*/ 124513 h 166565"/>
                    <a:gd name="connsiteX102" fmla="*/ 159728 w 190991"/>
                    <a:gd name="connsiteY102" fmla="*/ 124513 h 166565"/>
                    <a:gd name="connsiteX103" fmla="*/ 157213 w 190991"/>
                    <a:gd name="connsiteY103" fmla="*/ 113912 h 166565"/>
                    <a:gd name="connsiteX104" fmla="*/ 157213 w 190991"/>
                    <a:gd name="connsiteY104" fmla="*/ 113912 h 166565"/>
                    <a:gd name="connsiteX105" fmla="*/ 163502 w 190991"/>
                    <a:gd name="connsiteY105" fmla="*/ 98101 h 166565"/>
                    <a:gd name="connsiteX106" fmla="*/ 163502 w 190991"/>
                    <a:gd name="connsiteY106" fmla="*/ 98101 h 166565"/>
                    <a:gd name="connsiteX107" fmla="*/ 169790 w 190991"/>
                    <a:gd name="connsiteY107" fmla="*/ 105108 h 166565"/>
                    <a:gd name="connsiteX108" fmla="*/ 169790 w 190991"/>
                    <a:gd name="connsiteY108" fmla="*/ 105108 h 166565"/>
                    <a:gd name="connsiteX109" fmla="*/ 181648 w 190991"/>
                    <a:gd name="connsiteY109" fmla="*/ 128825 h 166565"/>
                    <a:gd name="connsiteX110" fmla="*/ 181648 w 190991"/>
                    <a:gd name="connsiteY110" fmla="*/ 128825 h 166565"/>
                    <a:gd name="connsiteX111" fmla="*/ 190991 w 190991"/>
                    <a:gd name="connsiteY111" fmla="*/ 158291 h 166565"/>
                    <a:gd name="connsiteX112" fmla="*/ 190991 w 190991"/>
                    <a:gd name="connsiteY112" fmla="*/ 158291 h 166565"/>
                    <a:gd name="connsiteX113" fmla="*/ 186320 w 190991"/>
                    <a:gd name="connsiteY113" fmla="*/ 164759 h 166565"/>
                    <a:gd name="connsiteX114" fmla="*/ 186320 w 190991"/>
                    <a:gd name="connsiteY114" fmla="*/ 164759 h 166565"/>
                    <a:gd name="connsiteX115" fmla="*/ 183445 w 190991"/>
                    <a:gd name="connsiteY115" fmla="*/ 164041 h 166565"/>
                    <a:gd name="connsiteX116" fmla="*/ 183445 w 190991"/>
                    <a:gd name="connsiteY116" fmla="*/ 164041 h 166565"/>
                    <a:gd name="connsiteX117" fmla="*/ 171586 w 190991"/>
                    <a:gd name="connsiteY117" fmla="*/ 151284 h 166565"/>
                    <a:gd name="connsiteX118" fmla="*/ 171586 w 190991"/>
                    <a:gd name="connsiteY118" fmla="*/ 151284 h 166565"/>
                    <a:gd name="connsiteX119" fmla="*/ 166196 w 190991"/>
                    <a:gd name="connsiteY119" fmla="*/ 157932 h 166565"/>
                    <a:gd name="connsiteX120" fmla="*/ 166196 w 190991"/>
                    <a:gd name="connsiteY120" fmla="*/ 157932 h 166565"/>
                    <a:gd name="connsiteX121" fmla="*/ 157393 w 190991"/>
                    <a:gd name="connsiteY121" fmla="*/ 149667 h 166565"/>
                    <a:gd name="connsiteX122" fmla="*/ 157393 w 190991"/>
                    <a:gd name="connsiteY122" fmla="*/ 149667 h 166565"/>
                    <a:gd name="connsiteX123" fmla="*/ 145175 w 190991"/>
                    <a:gd name="connsiteY123" fmla="*/ 132059 h 166565"/>
                    <a:gd name="connsiteX124" fmla="*/ 145175 w 190991"/>
                    <a:gd name="connsiteY124" fmla="*/ 132059 h 166565"/>
                    <a:gd name="connsiteX125" fmla="*/ 146432 w 190991"/>
                    <a:gd name="connsiteY125" fmla="*/ 142660 h 166565"/>
                    <a:gd name="connsiteX126" fmla="*/ 146432 w 190991"/>
                    <a:gd name="connsiteY126" fmla="*/ 142660 h 166565"/>
                    <a:gd name="connsiteX127" fmla="*/ 143558 w 190991"/>
                    <a:gd name="connsiteY127" fmla="*/ 155237 h 166565"/>
                    <a:gd name="connsiteX128" fmla="*/ 143558 w 190991"/>
                    <a:gd name="connsiteY128" fmla="*/ 155237 h 166565"/>
                    <a:gd name="connsiteX129" fmla="*/ 129184 w 190991"/>
                    <a:gd name="connsiteY129" fmla="*/ 166556 h 166565"/>
                    <a:gd name="connsiteX130" fmla="*/ 129184 w 190991"/>
                    <a:gd name="connsiteY130" fmla="*/ 166556 h 166565"/>
                    <a:gd name="connsiteX131" fmla="*/ 129004 w 190991"/>
                    <a:gd name="connsiteY131" fmla="*/ 166556 h 166565"/>
                    <a:gd name="connsiteX132" fmla="*/ 129004 w 190991"/>
                    <a:gd name="connsiteY132" fmla="*/ 166556 h 166565"/>
                    <a:gd name="connsiteX133" fmla="*/ 122895 w 190991"/>
                    <a:gd name="connsiteY133" fmla="*/ 161345 h 166565"/>
                    <a:gd name="connsiteX134" fmla="*/ 122895 w 190991"/>
                    <a:gd name="connsiteY134" fmla="*/ 161345 h 166565"/>
                    <a:gd name="connsiteX135" fmla="*/ 129004 w 190991"/>
                    <a:gd name="connsiteY135" fmla="*/ 161705 h 166565"/>
                    <a:gd name="connsiteX136" fmla="*/ 138707 w 190991"/>
                    <a:gd name="connsiteY136" fmla="*/ 153260 h 166565"/>
                    <a:gd name="connsiteX137" fmla="*/ 138707 w 190991"/>
                    <a:gd name="connsiteY137" fmla="*/ 153260 h 166565"/>
                    <a:gd name="connsiteX138" fmla="*/ 141043 w 190991"/>
                    <a:gd name="connsiteY138" fmla="*/ 143019 h 166565"/>
                    <a:gd name="connsiteX139" fmla="*/ 141043 w 190991"/>
                    <a:gd name="connsiteY139" fmla="*/ 143019 h 166565"/>
                    <a:gd name="connsiteX140" fmla="*/ 139785 w 190991"/>
                    <a:gd name="connsiteY140" fmla="*/ 132239 h 166565"/>
                    <a:gd name="connsiteX141" fmla="*/ 139785 w 190991"/>
                    <a:gd name="connsiteY141" fmla="*/ 132239 h 166565"/>
                    <a:gd name="connsiteX142" fmla="*/ 139605 w 190991"/>
                    <a:gd name="connsiteY142" fmla="*/ 130262 h 166565"/>
                    <a:gd name="connsiteX143" fmla="*/ 139605 w 190991"/>
                    <a:gd name="connsiteY143" fmla="*/ 130262 h 166565"/>
                    <a:gd name="connsiteX144" fmla="*/ 143378 w 190991"/>
                    <a:gd name="connsiteY144" fmla="*/ 125770 h 166565"/>
                    <a:gd name="connsiteX145" fmla="*/ 143378 w 190991"/>
                    <a:gd name="connsiteY145" fmla="*/ 125770 h 166565"/>
                    <a:gd name="connsiteX146" fmla="*/ 161885 w 190991"/>
                    <a:gd name="connsiteY146" fmla="*/ 147870 h 166565"/>
                    <a:gd name="connsiteX147" fmla="*/ 161885 w 190991"/>
                    <a:gd name="connsiteY147" fmla="*/ 147870 h 166565"/>
                    <a:gd name="connsiteX148" fmla="*/ 166017 w 190991"/>
                    <a:gd name="connsiteY148" fmla="*/ 153260 h 166565"/>
                    <a:gd name="connsiteX149" fmla="*/ 166017 w 190991"/>
                    <a:gd name="connsiteY149" fmla="*/ 153260 h 166565"/>
                    <a:gd name="connsiteX150" fmla="*/ 165837 w 190991"/>
                    <a:gd name="connsiteY150" fmla="*/ 153081 h 166565"/>
                    <a:gd name="connsiteX151" fmla="*/ 166376 w 190991"/>
                    <a:gd name="connsiteY151" fmla="*/ 150385 h 166565"/>
                    <a:gd name="connsiteX152" fmla="*/ 166376 w 190991"/>
                    <a:gd name="connsiteY152" fmla="*/ 150385 h 166565"/>
                    <a:gd name="connsiteX153" fmla="*/ 166376 w 190991"/>
                    <a:gd name="connsiteY153" fmla="*/ 148229 h 166565"/>
                    <a:gd name="connsiteX154" fmla="*/ 166376 w 190991"/>
                    <a:gd name="connsiteY154" fmla="*/ 148229 h 166565"/>
                    <a:gd name="connsiteX155" fmla="*/ 166196 w 190991"/>
                    <a:gd name="connsiteY155" fmla="*/ 146433 h 166565"/>
                    <a:gd name="connsiteX156" fmla="*/ 166196 w 190991"/>
                    <a:gd name="connsiteY156" fmla="*/ 146433 h 166565"/>
                    <a:gd name="connsiteX157" fmla="*/ 169251 w 190991"/>
                    <a:gd name="connsiteY157" fmla="*/ 143019 h 166565"/>
                    <a:gd name="connsiteX158" fmla="*/ 169251 w 190991"/>
                    <a:gd name="connsiteY158" fmla="*/ 143019 h 166565"/>
                    <a:gd name="connsiteX159" fmla="*/ 177695 w 190991"/>
                    <a:gd name="connsiteY159" fmla="*/ 150924 h 166565"/>
                    <a:gd name="connsiteX160" fmla="*/ 177695 w 190991"/>
                    <a:gd name="connsiteY160" fmla="*/ 150924 h 166565"/>
                    <a:gd name="connsiteX161" fmla="*/ 185781 w 190991"/>
                    <a:gd name="connsiteY161" fmla="*/ 159728 h 166565"/>
                    <a:gd name="connsiteX162" fmla="*/ 185781 w 190991"/>
                    <a:gd name="connsiteY162" fmla="*/ 159728 h 166565"/>
                    <a:gd name="connsiteX163" fmla="*/ 185781 w 190991"/>
                    <a:gd name="connsiteY163" fmla="*/ 158471 h 166565"/>
                    <a:gd name="connsiteX164" fmla="*/ 185781 w 190991"/>
                    <a:gd name="connsiteY164" fmla="*/ 158471 h 166565"/>
                    <a:gd name="connsiteX165" fmla="*/ 177156 w 190991"/>
                    <a:gd name="connsiteY165" fmla="*/ 131520 h 166565"/>
                    <a:gd name="connsiteX166" fmla="*/ 177156 w 190991"/>
                    <a:gd name="connsiteY166" fmla="*/ 131520 h 166565"/>
                    <a:gd name="connsiteX167" fmla="*/ 165118 w 190991"/>
                    <a:gd name="connsiteY167" fmla="*/ 107264 h 166565"/>
                    <a:gd name="connsiteX168" fmla="*/ 165118 w 190991"/>
                    <a:gd name="connsiteY168" fmla="*/ 107264 h 166565"/>
                    <a:gd name="connsiteX169" fmla="*/ 163681 w 190991"/>
                    <a:gd name="connsiteY169" fmla="*/ 104389 h 166565"/>
                    <a:gd name="connsiteX170" fmla="*/ 163681 w 190991"/>
                    <a:gd name="connsiteY170" fmla="*/ 104389 h 166565"/>
                    <a:gd name="connsiteX171" fmla="*/ 163502 w 190991"/>
                    <a:gd name="connsiteY171" fmla="*/ 105288 h 166565"/>
                    <a:gd name="connsiteX172" fmla="*/ 163502 w 190991"/>
                    <a:gd name="connsiteY172" fmla="*/ 105288 h 166565"/>
                    <a:gd name="connsiteX173" fmla="*/ 162064 w 190991"/>
                    <a:gd name="connsiteY173" fmla="*/ 114092 h 166565"/>
                    <a:gd name="connsiteX174" fmla="*/ 162064 w 190991"/>
                    <a:gd name="connsiteY174" fmla="*/ 114092 h 166565"/>
                    <a:gd name="connsiteX175" fmla="*/ 167095 w 190991"/>
                    <a:gd name="connsiteY175" fmla="*/ 128286 h 166565"/>
                    <a:gd name="connsiteX176" fmla="*/ 167095 w 190991"/>
                    <a:gd name="connsiteY176" fmla="*/ 128286 h 166565"/>
                    <a:gd name="connsiteX177" fmla="*/ 163502 w 190991"/>
                    <a:gd name="connsiteY177" fmla="*/ 131340 h 166565"/>
                    <a:gd name="connsiteX178" fmla="*/ 163502 w 190991"/>
                    <a:gd name="connsiteY178" fmla="*/ 131340 h 166565"/>
                    <a:gd name="connsiteX179" fmla="*/ 144276 w 190991"/>
                    <a:gd name="connsiteY179" fmla="*/ 116966 h 166565"/>
                    <a:gd name="connsiteX180" fmla="*/ 144276 w 190991"/>
                    <a:gd name="connsiteY180" fmla="*/ 116966 h 166565"/>
                    <a:gd name="connsiteX181" fmla="*/ 141761 w 190991"/>
                    <a:gd name="connsiteY181" fmla="*/ 110498 h 166565"/>
                    <a:gd name="connsiteX182" fmla="*/ 141761 w 190991"/>
                    <a:gd name="connsiteY182" fmla="*/ 110498 h 166565"/>
                    <a:gd name="connsiteX183" fmla="*/ 144995 w 190991"/>
                    <a:gd name="connsiteY183" fmla="*/ 100257 h 166565"/>
                    <a:gd name="connsiteX184" fmla="*/ 144995 w 190991"/>
                    <a:gd name="connsiteY184" fmla="*/ 100257 h 166565"/>
                    <a:gd name="connsiteX185" fmla="*/ 144995 w 190991"/>
                    <a:gd name="connsiteY185" fmla="*/ 100437 h 166565"/>
                    <a:gd name="connsiteX186" fmla="*/ 144995 w 190991"/>
                    <a:gd name="connsiteY186" fmla="*/ 100437 h 166565"/>
                    <a:gd name="connsiteX187" fmla="*/ 140863 w 190991"/>
                    <a:gd name="connsiteY187" fmla="*/ 107444 h 166565"/>
                    <a:gd name="connsiteX188" fmla="*/ 140863 w 190991"/>
                    <a:gd name="connsiteY188" fmla="*/ 107444 h 166565"/>
                    <a:gd name="connsiteX189" fmla="*/ 136191 w 190991"/>
                    <a:gd name="connsiteY189" fmla="*/ 112115 h 166565"/>
                    <a:gd name="connsiteX190" fmla="*/ 136191 w 190991"/>
                    <a:gd name="connsiteY190" fmla="*/ 112115 h 166565"/>
                    <a:gd name="connsiteX191" fmla="*/ 125770 w 190991"/>
                    <a:gd name="connsiteY191" fmla="*/ 98281 h 166565"/>
                    <a:gd name="connsiteX192" fmla="*/ 125770 w 190991"/>
                    <a:gd name="connsiteY192" fmla="*/ 98281 h 166565"/>
                    <a:gd name="connsiteX193" fmla="*/ 120201 w 190991"/>
                    <a:gd name="connsiteY193" fmla="*/ 75283 h 166565"/>
                    <a:gd name="connsiteX194" fmla="*/ 120201 w 190991"/>
                    <a:gd name="connsiteY194" fmla="*/ 75283 h 166565"/>
                    <a:gd name="connsiteX195" fmla="*/ 116068 w 190991"/>
                    <a:gd name="connsiteY195" fmla="*/ 72947 h 166565"/>
                    <a:gd name="connsiteX196" fmla="*/ 116068 w 190991"/>
                    <a:gd name="connsiteY196" fmla="*/ 72947 h 166565"/>
                    <a:gd name="connsiteX197" fmla="*/ 98820 w 190991"/>
                    <a:gd name="connsiteY197" fmla="*/ 74564 h 166565"/>
                    <a:gd name="connsiteX198" fmla="*/ 98820 w 190991"/>
                    <a:gd name="connsiteY198" fmla="*/ 74564 h 166565"/>
                    <a:gd name="connsiteX199" fmla="*/ 94508 w 190991"/>
                    <a:gd name="connsiteY199" fmla="*/ 74384 h 166565"/>
                    <a:gd name="connsiteX200" fmla="*/ 94508 w 190991"/>
                    <a:gd name="connsiteY200" fmla="*/ 74384 h 166565"/>
                    <a:gd name="connsiteX201" fmla="*/ 92172 w 190991"/>
                    <a:gd name="connsiteY201" fmla="*/ 74205 h 166565"/>
                    <a:gd name="connsiteX202" fmla="*/ 92172 w 190991"/>
                    <a:gd name="connsiteY202" fmla="*/ 74205 h 166565"/>
                    <a:gd name="connsiteX203" fmla="*/ 70611 w 190991"/>
                    <a:gd name="connsiteY203" fmla="*/ 86243 h 166565"/>
                    <a:gd name="connsiteX204" fmla="*/ 70611 w 190991"/>
                    <a:gd name="connsiteY204" fmla="*/ 86243 h 166565"/>
                    <a:gd name="connsiteX205" fmla="*/ 64861 w 190991"/>
                    <a:gd name="connsiteY205" fmla="*/ 87321 h 166565"/>
                    <a:gd name="connsiteX206" fmla="*/ 64861 w 190991"/>
                    <a:gd name="connsiteY206" fmla="*/ 87321 h 166565"/>
                    <a:gd name="connsiteX207" fmla="*/ 59830 w 190991"/>
                    <a:gd name="connsiteY207" fmla="*/ 82469 h 166565"/>
                    <a:gd name="connsiteX208" fmla="*/ 59830 w 190991"/>
                    <a:gd name="connsiteY208" fmla="*/ 82469 h 166565"/>
                    <a:gd name="connsiteX209" fmla="*/ 64502 w 190991"/>
                    <a:gd name="connsiteY209" fmla="*/ 68455 h 166565"/>
                    <a:gd name="connsiteX210" fmla="*/ 64502 w 190991"/>
                    <a:gd name="connsiteY210" fmla="*/ 68455 h 166565"/>
                    <a:gd name="connsiteX211" fmla="*/ 64861 w 190991"/>
                    <a:gd name="connsiteY211" fmla="*/ 66299 h 166565"/>
                    <a:gd name="connsiteX212" fmla="*/ 64861 w 190991"/>
                    <a:gd name="connsiteY212" fmla="*/ 66299 h 166565"/>
                    <a:gd name="connsiteX213" fmla="*/ 47973 w 190991"/>
                    <a:gd name="connsiteY213" fmla="*/ 55519 h 166565"/>
                    <a:gd name="connsiteX214" fmla="*/ 47973 w 190991"/>
                    <a:gd name="connsiteY214" fmla="*/ 55519 h 166565"/>
                    <a:gd name="connsiteX215" fmla="*/ 46176 w 190991"/>
                    <a:gd name="connsiteY215" fmla="*/ 55339 h 166565"/>
                    <a:gd name="connsiteX216" fmla="*/ 46176 w 190991"/>
                    <a:gd name="connsiteY216" fmla="*/ 55339 h 166565"/>
                    <a:gd name="connsiteX217" fmla="*/ 45457 w 190991"/>
                    <a:gd name="connsiteY217" fmla="*/ 56956 h 166565"/>
                    <a:gd name="connsiteX218" fmla="*/ 45457 w 190991"/>
                    <a:gd name="connsiteY218" fmla="*/ 56956 h 166565"/>
                    <a:gd name="connsiteX219" fmla="*/ 47254 w 190991"/>
                    <a:gd name="connsiteY219" fmla="*/ 74025 h 166565"/>
                    <a:gd name="connsiteX220" fmla="*/ 47254 w 190991"/>
                    <a:gd name="connsiteY220" fmla="*/ 74025 h 166565"/>
                    <a:gd name="connsiteX221" fmla="*/ 47074 w 190991"/>
                    <a:gd name="connsiteY221" fmla="*/ 77618 h 166565"/>
                    <a:gd name="connsiteX222" fmla="*/ 47074 w 190991"/>
                    <a:gd name="connsiteY222" fmla="*/ 77618 h 166565"/>
                    <a:gd name="connsiteX223" fmla="*/ 43121 w 190991"/>
                    <a:gd name="connsiteY223" fmla="*/ 82469 h 166565"/>
                    <a:gd name="connsiteX224" fmla="*/ 43121 w 190991"/>
                    <a:gd name="connsiteY224" fmla="*/ 82469 h 166565"/>
                    <a:gd name="connsiteX225" fmla="*/ 34317 w 190991"/>
                    <a:gd name="connsiteY225" fmla="*/ 63963 h 166565"/>
                    <a:gd name="connsiteX226" fmla="*/ 34317 w 190991"/>
                    <a:gd name="connsiteY226" fmla="*/ 63963 h 166565"/>
                    <a:gd name="connsiteX227" fmla="*/ 28748 w 190991"/>
                    <a:gd name="connsiteY227" fmla="*/ 33599 h 166565"/>
                    <a:gd name="connsiteX228" fmla="*/ 28748 w 190991"/>
                    <a:gd name="connsiteY228" fmla="*/ 33599 h 166565"/>
                    <a:gd name="connsiteX229" fmla="*/ 13835 w 190991"/>
                    <a:gd name="connsiteY229" fmla="*/ 7367 h 166565"/>
                    <a:gd name="connsiteX230" fmla="*/ 13835 w 190991"/>
                    <a:gd name="connsiteY230" fmla="*/ 7367 h 166565"/>
                    <a:gd name="connsiteX231" fmla="*/ 9523 w 190991"/>
                    <a:gd name="connsiteY231" fmla="*/ 4851 h 166565"/>
                    <a:gd name="connsiteX232" fmla="*/ 9523 w 190991"/>
                    <a:gd name="connsiteY232" fmla="*/ 4851 h 166565"/>
                    <a:gd name="connsiteX233" fmla="*/ 9163 w 190991"/>
                    <a:gd name="connsiteY233" fmla="*/ 7906 h 166565"/>
                    <a:gd name="connsiteX234" fmla="*/ 9163 w 190991"/>
                    <a:gd name="connsiteY234" fmla="*/ 7906 h 166565"/>
                    <a:gd name="connsiteX235" fmla="*/ 10062 w 190991"/>
                    <a:gd name="connsiteY235" fmla="*/ 18147 h 166565"/>
                    <a:gd name="connsiteX236" fmla="*/ 10062 w 190991"/>
                    <a:gd name="connsiteY236" fmla="*/ 18147 h 166565"/>
                    <a:gd name="connsiteX237" fmla="*/ 10241 w 190991"/>
                    <a:gd name="connsiteY237" fmla="*/ 19405 h 166565"/>
                    <a:gd name="connsiteX238" fmla="*/ 10062 w 190991"/>
                    <a:gd name="connsiteY238" fmla="*/ 19584 h 166565"/>
                    <a:gd name="connsiteX239" fmla="*/ 4851 w 190991"/>
                    <a:gd name="connsiteY239" fmla="*/ 51206 h 166565"/>
                    <a:gd name="connsiteX240" fmla="*/ 4851 w 190991"/>
                    <a:gd name="connsiteY240" fmla="*/ 51206 h 166565"/>
                    <a:gd name="connsiteX241" fmla="*/ 4851 w 190991"/>
                    <a:gd name="connsiteY241" fmla="*/ 51386 h 166565"/>
                    <a:gd name="connsiteX242" fmla="*/ 27131 w 190991"/>
                    <a:gd name="connsiteY242" fmla="*/ 81032 h 166565"/>
                    <a:gd name="connsiteX243" fmla="*/ 27131 w 190991"/>
                    <a:gd name="connsiteY243" fmla="*/ 81032 h 166565"/>
                    <a:gd name="connsiteX244" fmla="*/ 37192 w 190991"/>
                    <a:gd name="connsiteY244" fmla="*/ 112834 h 166565"/>
                    <a:gd name="connsiteX245" fmla="*/ 37192 w 190991"/>
                    <a:gd name="connsiteY245" fmla="*/ 112834 h 166565"/>
                    <a:gd name="connsiteX246" fmla="*/ 33958 w 190991"/>
                    <a:gd name="connsiteY246" fmla="*/ 127208 h 166565"/>
                    <a:gd name="connsiteX247" fmla="*/ 33958 w 190991"/>
                    <a:gd name="connsiteY247" fmla="*/ 127208 h 166565"/>
                    <a:gd name="connsiteX248" fmla="*/ 31622 w 190991"/>
                    <a:gd name="connsiteY248" fmla="*/ 126130 h 166565"/>
                    <a:gd name="connsiteX249" fmla="*/ 33778 w 190991"/>
                    <a:gd name="connsiteY249" fmla="*/ 127387 h 166565"/>
                    <a:gd name="connsiteX250" fmla="*/ 32700 w 190991"/>
                    <a:gd name="connsiteY250" fmla="*/ 129364 h 166565"/>
                    <a:gd name="connsiteX251" fmla="*/ 32700 w 190991"/>
                    <a:gd name="connsiteY251" fmla="*/ 129364 h 166565"/>
                    <a:gd name="connsiteX252" fmla="*/ 42941 w 190991"/>
                    <a:gd name="connsiteY252" fmla="*/ 124153 h 166565"/>
                    <a:gd name="connsiteX253" fmla="*/ 42941 w 190991"/>
                    <a:gd name="connsiteY253" fmla="*/ 124153 h 166565"/>
                    <a:gd name="connsiteX254" fmla="*/ 45996 w 190991"/>
                    <a:gd name="connsiteY254" fmla="*/ 122716 h 166565"/>
                    <a:gd name="connsiteX255" fmla="*/ 45996 w 190991"/>
                    <a:gd name="connsiteY255" fmla="*/ 122716 h 166565"/>
                    <a:gd name="connsiteX256" fmla="*/ 49230 w 190991"/>
                    <a:gd name="connsiteY256" fmla="*/ 126489 h 166565"/>
                    <a:gd name="connsiteX257" fmla="*/ 49230 w 190991"/>
                    <a:gd name="connsiteY257" fmla="*/ 126489 h 166565"/>
                    <a:gd name="connsiteX258" fmla="*/ 43301 w 190991"/>
                    <a:gd name="connsiteY258" fmla="*/ 153620 h 166565"/>
                    <a:gd name="connsiteX259" fmla="*/ 43301 w 190991"/>
                    <a:gd name="connsiteY259" fmla="*/ 153620 h 166565"/>
                    <a:gd name="connsiteX260" fmla="*/ 43301 w 190991"/>
                    <a:gd name="connsiteY260" fmla="*/ 154338 h 166565"/>
                    <a:gd name="connsiteX261" fmla="*/ 43301 w 190991"/>
                    <a:gd name="connsiteY261" fmla="*/ 154338 h 166565"/>
                    <a:gd name="connsiteX262" fmla="*/ 50668 w 190991"/>
                    <a:gd name="connsiteY262" fmla="*/ 158111 h 166565"/>
                    <a:gd name="connsiteX263" fmla="*/ 50668 w 190991"/>
                    <a:gd name="connsiteY263" fmla="*/ 158111 h 166565"/>
                    <a:gd name="connsiteX264" fmla="*/ 71150 w 190991"/>
                    <a:gd name="connsiteY264" fmla="*/ 156494 h 166565"/>
                    <a:gd name="connsiteX265" fmla="*/ 71150 w 190991"/>
                    <a:gd name="connsiteY265" fmla="*/ 156494 h 166565"/>
                    <a:gd name="connsiteX266" fmla="*/ 88938 w 190991"/>
                    <a:gd name="connsiteY266" fmla="*/ 144097 h 166565"/>
                    <a:gd name="connsiteX267" fmla="*/ 88938 w 190991"/>
                    <a:gd name="connsiteY267" fmla="*/ 144097 h 166565"/>
                    <a:gd name="connsiteX268" fmla="*/ 105467 w 190991"/>
                    <a:gd name="connsiteY268" fmla="*/ 134215 h 166565"/>
                    <a:gd name="connsiteX269" fmla="*/ 105467 w 190991"/>
                    <a:gd name="connsiteY269" fmla="*/ 134215 h 166565"/>
                    <a:gd name="connsiteX270" fmla="*/ 110318 w 190991"/>
                    <a:gd name="connsiteY270" fmla="*/ 132778 h 166565"/>
                    <a:gd name="connsiteX271" fmla="*/ 110318 w 190991"/>
                    <a:gd name="connsiteY271" fmla="*/ 132778 h 166565"/>
                    <a:gd name="connsiteX272" fmla="*/ 115350 w 190991"/>
                    <a:gd name="connsiteY272" fmla="*/ 141222 h 166565"/>
                    <a:gd name="connsiteX273" fmla="*/ 115350 w 190991"/>
                    <a:gd name="connsiteY273" fmla="*/ 141222 h 166565"/>
                    <a:gd name="connsiteX274" fmla="*/ 117146 w 190991"/>
                    <a:gd name="connsiteY274" fmla="*/ 147511 h 166565"/>
                    <a:gd name="connsiteX275" fmla="*/ 117146 w 190991"/>
                    <a:gd name="connsiteY275" fmla="*/ 147511 h 166565"/>
                    <a:gd name="connsiteX276" fmla="*/ 118943 w 190991"/>
                    <a:gd name="connsiteY276" fmla="*/ 148050 h 166565"/>
                    <a:gd name="connsiteX277" fmla="*/ 118943 w 190991"/>
                    <a:gd name="connsiteY277" fmla="*/ 148050 h 166565"/>
                    <a:gd name="connsiteX278" fmla="*/ 120201 w 190991"/>
                    <a:gd name="connsiteY278" fmla="*/ 144995 h 166565"/>
                    <a:gd name="connsiteX279" fmla="*/ 120201 w 190991"/>
                    <a:gd name="connsiteY279" fmla="*/ 144995 h 166565"/>
                    <a:gd name="connsiteX280" fmla="*/ 121279 w 190991"/>
                    <a:gd name="connsiteY280" fmla="*/ 134934 h 166565"/>
                    <a:gd name="connsiteX281" fmla="*/ 121279 w 190991"/>
                    <a:gd name="connsiteY281" fmla="*/ 134934 h 166565"/>
                    <a:gd name="connsiteX282" fmla="*/ 127387 w 190991"/>
                    <a:gd name="connsiteY282" fmla="*/ 127208 h 166565"/>
                    <a:gd name="connsiteX283" fmla="*/ 127387 w 190991"/>
                    <a:gd name="connsiteY283" fmla="*/ 127208 h 166565"/>
                    <a:gd name="connsiteX284" fmla="*/ 136910 w 190991"/>
                    <a:gd name="connsiteY284" fmla="*/ 137629 h 166565"/>
                    <a:gd name="connsiteX285" fmla="*/ 136910 w 190991"/>
                    <a:gd name="connsiteY285" fmla="*/ 137629 h 166565"/>
                    <a:gd name="connsiteX286" fmla="*/ 137090 w 190991"/>
                    <a:gd name="connsiteY286" fmla="*/ 139246 h 166565"/>
                    <a:gd name="connsiteX287" fmla="*/ 137090 w 190991"/>
                    <a:gd name="connsiteY287" fmla="*/ 139246 h 166565"/>
                    <a:gd name="connsiteX288" fmla="*/ 127746 w 190991"/>
                    <a:gd name="connsiteY288" fmla="*/ 160088 h 166565"/>
                    <a:gd name="connsiteX289" fmla="*/ 127746 w 190991"/>
                    <a:gd name="connsiteY289" fmla="*/ 160088 h 166565"/>
                    <a:gd name="connsiteX290" fmla="*/ 129004 w 190991"/>
                    <a:gd name="connsiteY290" fmla="*/ 161705 h 166565"/>
                    <a:gd name="connsiteX291" fmla="*/ 129004 w 190991"/>
                    <a:gd name="connsiteY291" fmla="*/ 161705 h 16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190991" h="166565">
                      <a:moveTo>
                        <a:pt x="122895" y="161345"/>
                      </a:moveTo>
                      <a:lnTo>
                        <a:pt x="122895" y="161345"/>
                      </a:lnTo>
                      <a:cubicBezTo>
                        <a:pt x="122895" y="161166"/>
                        <a:pt x="122895" y="160986"/>
                        <a:pt x="122895" y="160806"/>
                      </a:cubicBezTo>
                      <a:lnTo>
                        <a:pt x="122895" y="160806"/>
                      </a:lnTo>
                      <a:cubicBezTo>
                        <a:pt x="123434" y="152542"/>
                        <a:pt x="132598" y="145355"/>
                        <a:pt x="132238" y="139605"/>
                      </a:cubicBezTo>
                      <a:lnTo>
                        <a:pt x="132238" y="139605"/>
                      </a:lnTo>
                      <a:cubicBezTo>
                        <a:pt x="132238" y="139246"/>
                        <a:pt x="132238" y="138886"/>
                        <a:pt x="132238" y="139066"/>
                      </a:cubicBezTo>
                      <a:lnTo>
                        <a:pt x="132238" y="139066"/>
                      </a:lnTo>
                      <a:cubicBezTo>
                        <a:pt x="130981" y="134754"/>
                        <a:pt x="127926" y="132778"/>
                        <a:pt x="127746" y="132778"/>
                      </a:cubicBezTo>
                      <a:lnTo>
                        <a:pt x="127746" y="132778"/>
                      </a:lnTo>
                      <a:cubicBezTo>
                        <a:pt x="127746" y="132778"/>
                        <a:pt x="127207" y="132778"/>
                        <a:pt x="126668" y="136012"/>
                      </a:cubicBezTo>
                      <a:lnTo>
                        <a:pt x="126668" y="136012"/>
                      </a:lnTo>
                      <a:cubicBezTo>
                        <a:pt x="125051" y="141941"/>
                        <a:pt x="127926" y="151823"/>
                        <a:pt x="119302" y="153620"/>
                      </a:cubicBezTo>
                      <a:lnTo>
                        <a:pt x="119302" y="153620"/>
                      </a:lnTo>
                      <a:cubicBezTo>
                        <a:pt x="117865" y="153620"/>
                        <a:pt x="116607" y="153260"/>
                        <a:pt x="114990" y="152362"/>
                      </a:cubicBezTo>
                      <a:lnTo>
                        <a:pt x="114990" y="152362"/>
                      </a:lnTo>
                      <a:cubicBezTo>
                        <a:pt x="108881" y="148229"/>
                        <a:pt x="111217" y="140324"/>
                        <a:pt x="110318" y="138347"/>
                      </a:cubicBezTo>
                      <a:lnTo>
                        <a:pt x="110318" y="138347"/>
                      </a:lnTo>
                      <a:cubicBezTo>
                        <a:pt x="109959" y="138347"/>
                        <a:pt x="109240" y="138707"/>
                        <a:pt x="108162" y="139246"/>
                      </a:cubicBezTo>
                      <a:lnTo>
                        <a:pt x="108162" y="139246"/>
                      </a:lnTo>
                      <a:cubicBezTo>
                        <a:pt x="96125" y="145175"/>
                        <a:pt x="100976" y="139066"/>
                        <a:pt x="93250" y="147870"/>
                      </a:cubicBezTo>
                      <a:lnTo>
                        <a:pt x="93250" y="147870"/>
                      </a:lnTo>
                      <a:cubicBezTo>
                        <a:pt x="87141" y="156494"/>
                        <a:pt x="91453" y="163142"/>
                        <a:pt x="71689" y="162244"/>
                      </a:cubicBezTo>
                      <a:lnTo>
                        <a:pt x="71689" y="162244"/>
                      </a:lnTo>
                      <a:cubicBezTo>
                        <a:pt x="62526" y="162962"/>
                        <a:pt x="56058" y="163861"/>
                        <a:pt x="51027" y="163861"/>
                      </a:cubicBezTo>
                      <a:lnTo>
                        <a:pt x="51027" y="163861"/>
                      </a:lnTo>
                      <a:cubicBezTo>
                        <a:pt x="45457" y="164041"/>
                        <a:pt x="40426" y="162064"/>
                        <a:pt x="38809" y="156315"/>
                      </a:cubicBezTo>
                      <a:lnTo>
                        <a:pt x="38809" y="156315"/>
                      </a:lnTo>
                      <a:cubicBezTo>
                        <a:pt x="38629" y="155775"/>
                        <a:pt x="38629" y="155057"/>
                        <a:pt x="38629" y="154338"/>
                      </a:cubicBezTo>
                      <a:lnTo>
                        <a:pt x="38629" y="154338"/>
                      </a:lnTo>
                      <a:cubicBezTo>
                        <a:pt x="38629" y="147690"/>
                        <a:pt x="42762" y="135832"/>
                        <a:pt x="44199" y="129903"/>
                      </a:cubicBezTo>
                      <a:lnTo>
                        <a:pt x="44199" y="129903"/>
                      </a:lnTo>
                      <a:cubicBezTo>
                        <a:pt x="39887" y="132239"/>
                        <a:pt x="35216" y="135113"/>
                        <a:pt x="31443" y="135473"/>
                      </a:cubicBezTo>
                      <a:lnTo>
                        <a:pt x="31443" y="135473"/>
                      </a:lnTo>
                      <a:cubicBezTo>
                        <a:pt x="29826" y="135473"/>
                        <a:pt x="27490" y="133676"/>
                        <a:pt x="27490" y="131520"/>
                      </a:cubicBezTo>
                      <a:lnTo>
                        <a:pt x="27490" y="131520"/>
                      </a:lnTo>
                      <a:cubicBezTo>
                        <a:pt x="27490" y="129723"/>
                        <a:pt x="28388" y="127926"/>
                        <a:pt x="29826" y="125411"/>
                      </a:cubicBezTo>
                      <a:lnTo>
                        <a:pt x="29826" y="125411"/>
                      </a:lnTo>
                      <a:cubicBezTo>
                        <a:pt x="31622" y="121638"/>
                        <a:pt x="32341" y="117685"/>
                        <a:pt x="32341" y="113373"/>
                      </a:cubicBezTo>
                      <a:lnTo>
                        <a:pt x="32341" y="113373"/>
                      </a:lnTo>
                      <a:cubicBezTo>
                        <a:pt x="32341" y="104030"/>
                        <a:pt x="28388" y="93789"/>
                        <a:pt x="22998" y="84086"/>
                      </a:cubicBezTo>
                      <a:lnTo>
                        <a:pt x="22998" y="84086"/>
                      </a:lnTo>
                      <a:cubicBezTo>
                        <a:pt x="15991" y="71689"/>
                        <a:pt x="719" y="63604"/>
                        <a:pt x="0" y="51925"/>
                      </a:cubicBezTo>
                      <a:lnTo>
                        <a:pt x="0" y="51925"/>
                      </a:lnTo>
                      <a:cubicBezTo>
                        <a:pt x="0" y="51566"/>
                        <a:pt x="0" y="51027"/>
                        <a:pt x="180" y="50488"/>
                      </a:cubicBezTo>
                      <a:lnTo>
                        <a:pt x="180" y="50488"/>
                      </a:lnTo>
                      <a:cubicBezTo>
                        <a:pt x="1617" y="40786"/>
                        <a:pt x="5390" y="31802"/>
                        <a:pt x="5390" y="19225"/>
                      </a:cubicBezTo>
                      <a:lnTo>
                        <a:pt x="5390" y="19225"/>
                      </a:lnTo>
                      <a:cubicBezTo>
                        <a:pt x="5390" y="19045"/>
                        <a:pt x="5390" y="19045"/>
                        <a:pt x="5390" y="18866"/>
                      </a:cubicBezTo>
                      <a:lnTo>
                        <a:pt x="5390" y="18866"/>
                      </a:lnTo>
                      <a:cubicBezTo>
                        <a:pt x="5031" y="14913"/>
                        <a:pt x="4492" y="11319"/>
                        <a:pt x="4492" y="8265"/>
                      </a:cubicBezTo>
                      <a:lnTo>
                        <a:pt x="4492" y="8265"/>
                      </a:lnTo>
                      <a:cubicBezTo>
                        <a:pt x="4492" y="5031"/>
                        <a:pt x="5031" y="359"/>
                        <a:pt x="9702" y="0"/>
                      </a:cubicBezTo>
                      <a:lnTo>
                        <a:pt x="9702" y="0"/>
                      </a:lnTo>
                      <a:cubicBezTo>
                        <a:pt x="12218" y="0"/>
                        <a:pt x="14374" y="1258"/>
                        <a:pt x="17428" y="3594"/>
                      </a:cubicBezTo>
                      <a:lnTo>
                        <a:pt x="17428" y="3594"/>
                      </a:lnTo>
                      <a:cubicBezTo>
                        <a:pt x="27310" y="12038"/>
                        <a:pt x="31802" y="11679"/>
                        <a:pt x="34138" y="33060"/>
                      </a:cubicBezTo>
                      <a:lnTo>
                        <a:pt x="34138" y="33060"/>
                      </a:lnTo>
                      <a:cubicBezTo>
                        <a:pt x="35575" y="45816"/>
                        <a:pt x="39707" y="65041"/>
                        <a:pt x="42582" y="73486"/>
                      </a:cubicBezTo>
                      <a:lnTo>
                        <a:pt x="42582" y="73486"/>
                      </a:lnTo>
                      <a:cubicBezTo>
                        <a:pt x="42582" y="67377"/>
                        <a:pt x="40785" y="61448"/>
                        <a:pt x="40785" y="56956"/>
                      </a:cubicBezTo>
                      <a:lnTo>
                        <a:pt x="40785" y="56956"/>
                      </a:lnTo>
                      <a:cubicBezTo>
                        <a:pt x="40785" y="54261"/>
                        <a:pt x="42582" y="50308"/>
                        <a:pt x="46535" y="50308"/>
                      </a:cubicBezTo>
                      <a:lnTo>
                        <a:pt x="46535" y="50308"/>
                      </a:lnTo>
                      <a:cubicBezTo>
                        <a:pt x="47433" y="50308"/>
                        <a:pt x="48512" y="50488"/>
                        <a:pt x="49769" y="50847"/>
                      </a:cubicBezTo>
                      <a:lnTo>
                        <a:pt x="49769" y="50847"/>
                      </a:lnTo>
                      <a:cubicBezTo>
                        <a:pt x="58753" y="54441"/>
                        <a:pt x="69713" y="56417"/>
                        <a:pt x="70252" y="66479"/>
                      </a:cubicBezTo>
                      <a:lnTo>
                        <a:pt x="70252" y="66479"/>
                      </a:lnTo>
                      <a:cubicBezTo>
                        <a:pt x="70252" y="67557"/>
                        <a:pt x="70072" y="68635"/>
                        <a:pt x="69713" y="70072"/>
                      </a:cubicBezTo>
                      <a:lnTo>
                        <a:pt x="69713" y="70072"/>
                      </a:lnTo>
                      <a:cubicBezTo>
                        <a:pt x="67557" y="75462"/>
                        <a:pt x="65400" y="80493"/>
                        <a:pt x="65221" y="82290"/>
                      </a:cubicBezTo>
                      <a:lnTo>
                        <a:pt x="65221" y="82290"/>
                      </a:lnTo>
                      <a:cubicBezTo>
                        <a:pt x="65940" y="82290"/>
                        <a:pt x="67377" y="82110"/>
                        <a:pt x="69174" y="81391"/>
                      </a:cubicBezTo>
                      <a:lnTo>
                        <a:pt x="69174" y="81391"/>
                      </a:lnTo>
                      <a:cubicBezTo>
                        <a:pt x="79954" y="78696"/>
                        <a:pt x="78696" y="69533"/>
                        <a:pt x="92351" y="69174"/>
                      </a:cubicBezTo>
                      <a:lnTo>
                        <a:pt x="92351" y="69174"/>
                      </a:lnTo>
                      <a:cubicBezTo>
                        <a:pt x="93250" y="69174"/>
                        <a:pt x="94148" y="69174"/>
                        <a:pt x="95226" y="69353"/>
                      </a:cubicBezTo>
                      <a:lnTo>
                        <a:pt x="95226" y="69353"/>
                      </a:lnTo>
                      <a:cubicBezTo>
                        <a:pt x="96484" y="69533"/>
                        <a:pt x="97742" y="69533"/>
                        <a:pt x="98999" y="69533"/>
                      </a:cubicBezTo>
                      <a:lnTo>
                        <a:pt x="98999" y="69533"/>
                      </a:lnTo>
                      <a:cubicBezTo>
                        <a:pt x="105647" y="69533"/>
                        <a:pt x="111397" y="68096"/>
                        <a:pt x="116248" y="67916"/>
                      </a:cubicBezTo>
                      <a:lnTo>
                        <a:pt x="116248" y="67916"/>
                      </a:lnTo>
                      <a:cubicBezTo>
                        <a:pt x="119662" y="67736"/>
                        <a:pt x="123794" y="69353"/>
                        <a:pt x="125231" y="73665"/>
                      </a:cubicBezTo>
                      <a:lnTo>
                        <a:pt x="125231" y="73665"/>
                      </a:lnTo>
                      <a:cubicBezTo>
                        <a:pt x="128106" y="83188"/>
                        <a:pt x="124153" y="84446"/>
                        <a:pt x="130442" y="95765"/>
                      </a:cubicBezTo>
                      <a:lnTo>
                        <a:pt x="130442" y="95765"/>
                      </a:lnTo>
                      <a:cubicBezTo>
                        <a:pt x="133137" y="100616"/>
                        <a:pt x="134934" y="104210"/>
                        <a:pt x="136191" y="105827"/>
                      </a:cubicBezTo>
                      <a:lnTo>
                        <a:pt x="136191" y="105827"/>
                      </a:lnTo>
                      <a:cubicBezTo>
                        <a:pt x="136371" y="105647"/>
                        <a:pt x="136371" y="105288"/>
                        <a:pt x="136551" y="105108"/>
                      </a:cubicBezTo>
                      <a:lnTo>
                        <a:pt x="136551" y="105108"/>
                      </a:lnTo>
                      <a:cubicBezTo>
                        <a:pt x="139965" y="99359"/>
                        <a:pt x="141941" y="93968"/>
                        <a:pt x="147151" y="92890"/>
                      </a:cubicBezTo>
                      <a:lnTo>
                        <a:pt x="147151" y="92890"/>
                      </a:lnTo>
                      <a:cubicBezTo>
                        <a:pt x="150205" y="93070"/>
                        <a:pt x="150565" y="96124"/>
                        <a:pt x="150744" y="97562"/>
                      </a:cubicBezTo>
                      <a:lnTo>
                        <a:pt x="150744" y="97562"/>
                      </a:lnTo>
                      <a:cubicBezTo>
                        <a:pt x="150744" y="98281"/>
                        <a:pt x="150744" y="98999"/>
                        <a:pt x="150565" y="99718"/>
                      </a:cubicBezTo>
                      <a:lnTo>
                        <a:pt x="150565" y="99718"/>
                      </a:lnTo>
                      <a:lnTo>
                        <a:pt x="150565" y="99718"/>
                      </a:lnTo>
                      <a:cubicBezTo>
                        <a:pt x="150385" y="107264"/>
                        <a:pt x="146612" y="109780"/>
                        <a:pt x="147151" y="110498"/>
                      </a:cubicBezTo>
                      <a:lnTo>
                        <a:pt x="147151" y="110498"/>
                      </a:lnTo>
                      <a:cubicBezTo>
                        <a:pt x="147151" y="111037"/>
                        <a:pt x="147331" y="111936"/>
                        <a:pt x="148588" y="113912"/>
                      </a:cubicBezTo>
                      <a:lnTo>
                        <a:pt x="148588" y="113912"/>
                      </a:lnTo>
                      <a:cubicBezTo>
                        <a:pt x="152541" y="118763"/>
                        <a:pt x="156674" y="122536"/>
                        <a:pt x="159728" y="124513"/>
                      </a:cubicBezTo>
                      <a:lnTo>
                        <a:pt x="159728" y="124513"/>
                      </a:lnTo>
                      <a:cubicBezTo>
                        <a:pt x="158471" y="121997"/>
                        <a:pt x="157213" y="118583"/>
                        <a:pt x="157213" y="113912"/>
                      </a:cubicBezTo>
                      <a:lnTo>
                        <a:pt x="157213" y="113912"/>
                      </a:lnTo>
                      <a:cubicBezTo>
                        <a:pt x="158830" y="106725"/>
                        <a:pt x="156854" y="100437"/>
                        <a:pt x="163502" y="98101"/>
                      </a:cubicBezTo>
                      <a:lnTo>
                        <a:pt x="163502" y="98101"/>
                      </a:lnTo>
                      <a:cubicBezTo>
                        <a:pt x="167274" y="98820"/>
                        <a:pt x="167813" y="101155"/>
                        <a:pt x="169790" y="105108"/>
                      </a:cubicBezTo>
                      <a:lnTo>
                        <a:pt x="169790" y="105108"/>
                      </a:lnTo>
                      <a:cubicBezTo>
                        <a:pt x="175180" y="116068"/>
                        <a:pt x="175180" y="118404"/>
                        <a:pt x="181648" y="128825"/>
                      </a:cubicBezTo>
                      <a:lnTo>
                        <a:pt x="181648" y="128825"/>
                      </a:lnTo>
                      <a:cubicBezTo>
                        <a:pt x="186320" y="137449"/>
                        <a:pt x="190811" y="150745"/>
                        <a:pt x="190991" y="158291"/>
                      </a:cubicBezTo>
                      <a:lnTo>
                        <a:pt x="190991" y="158291"/>
                      </a:lnTo>
                      <a:cubicBezTo>
                        <a:pt x="190991" y="160806"/>
                        <a:pt x="190272" y="164580"/>
                        <a:pt x="186320" y="164759"/>
                      </a:cubicBezTo>
                      <a:lnTo>
                        <a:pt x="186320" y="164759"/>
                      </a:lnTo>
                      <a:cubicBezTo>
                        <a:pt x="185242" y="164759"/>
                        <a:pt x="184523" y="164400"/>
                        <a:pt x="183445" y="164041"/>
                      </a:cubicBezTo>
                      <a:lnTo>
                        <a:pt x="183445" y="164041"/>
                      </a:lnTo>
                      <a:cubicBezTo>
                        <a:pt x="179492" y="161525"/>
                        <a:pt x="174821" y="155416"/>
                        <a:pt x="171586" y="151284"/>
                      </a:cubicBezTo>
                      <a:lnTo>
                        <a:pt x="171586" y="151284"/>
                      </a:lnTo>
                      <a:cubicBezTo>
                        <a:pt x="171227" y="154518"/>
                        <a:pt x="169969" y="157752"/>
                        <a:pt x="166196" y="157932"/>
                      </a:cubicBezTo>
                      <a:lnTo>
                        <a:pt x="166196" y="157932"/>
                      </a:lnTo>
                      <a:cubicBezTo>
                        <a:pt x="162424" y="157572"/>
                        <a:pt x="160088" y="154698"/>
                        <a:pt x="157393" y="149667"/>
                      </a:cubicBezTo>
                      <a:lnTo>
                        <a:pt x="157393" y="149667"/>
                      </a:lnTo>
                      <a:cubicBezTo>
                        <a:pt x="154518" y="143917"/>
                        <a:pt x="148768" y="135652"/>
                        <a:pt x="145175" y="132059"/>
                      </a:cubicBezTo>
                      <a:lnTo>
                        <a:pt x="145175" y="132059"/>
                      </a:lnTo>
                      <a:cubicBezTo>
                        <a:pt x="145714" y="136191"/>
                        <a:pt x="146432" y="139246"/>
                        <a:pt x="146432" y="142660"/>
                      </a:cubicBezTo>
                      <a:lnTo>
                        <a:pt x="146432" y="142660"/>
                      </a:lnTo>
                      <a:cubicBezTo>
                        <a:pt x="146432" y="146433"/>
                        <a:pt x="145714" y="150026"/>
                        <a:pt x="143558" y="155237"/>
                      </a:cubicBezTo>
                      <a:lnTo>
                        <a:pt x="143558" y="155237"/>
                      </a:lnTo>
                      <a:cubicBezTo>
                        <a:pt x="139605" y="161884"/>
                        <a:pt x="134395" y="166196"/>
                        <a:pt x="129184" y="166556"/>
                      </a:cubicBezTo>
                      <a:lnTo>
                        <a:pt x="129184" y="166556"/>
                      </a:lnTo>
                      <a:cubicBezTo>
                        <a:pt x="129184" y="166556"/>
                        <a:pt x="129004" y="166556"/>
                        <a:pt x="129004" y="166556"/>
                      </a:cubicBezTo>
                      <a:lnTo>
                        <a:pt x="129004" y="166556"/>
                      </a:lnTo>
                      <a:cubicBezTo>
                        <a:pt x="125950" y="166735"/>
                        <a:pt x="123255" y="164400"/>
                        <a:pt x="122895" y="161345"/>
                      </a:cubicBezTo>
                      <a:lnTo>
                        <a:pt x="122895" y="161345"/>
                      </a:lnTo>
                      <a:close/>
                      <a:moveTo>
                        <a:pt x="129004" y="161705"/>
                      </a:moveTo>
                      <a:cubicBezTo>
                        <a:pt x="130801" y="161884"/>
                        <a:pt x="135832" y="158650"/>
                        <a:pt x="138707" y="153260"/>
                      </a:cubicBezTo>
                      <a:lnTo>
                        <a:pt x="138707" y="153260"/>
                      </a:lnTo>
                      <a:cubicBezTo>
                        <a:pt x="140504" y="148768"/>
                        <a:pt x="141043" y="145894"/>
                        <a:pt x="141043" y="143019"/>
                      </a:cubicBezTo>
                      <a:lnTo>
                        <a:pt x="141043" y="143019"/>
                      </a:lnTo>
                      <a:cubicBezTo>
                        <a:pt x="141043" y="139964"/>
                        <a:pt x="140324" y="136730"/>
                        <a:pt x="139785" y="132239"/>
                      </a:cubicBezTo>
                      <a:lnTo>
                        <a:pt x="139785" y="132239"/>
                      </a:lnTo>
                      <a:cubicBezTo>
                        <a:pt x="139605" y="131520"/>
                        <a:pt x="139605" y="130801"/>
                        <a:pt x="139605" y="130262"/>
                      </a:cubicBezTo>
                      <a:lnTo>
                        <a:pt x="139605" y="130262"/>
                      </a:lnTo>
                      <a:cubicBezTo>
                        <a:pt x="139605" y="128645"/>
                        <a:pt x="140683" y="125770"/>
                        <a:pt x="143378" y="125770"/>
                      </a:cubicBezTo>
                      <a:lnTo>
                        <a:pt x="143378" y="125770"/>
                      </a:lnTo>
                      <a:cubicBezTo>
                        <a:pt x="150026" y="127028"/>
                        <a:pt x="156854" y="139066"/>
                        <a:pt x="161885" y="147870"/>
                      </a:cubicBezTo>
                      <a:lnTo>
                        <a:pt x="161885" y="147870"/>
                      </a:lnTo>
                      <a:cubicBezTo>
                        <a:pt x="164041" y="152362"/>
                        <a:pt x="166017" y="153260"/>
                        <a:pt x="166017" y="153260"/>
                      </a:cubicBezTo>
                      <a:lnTo>
                        <a:pt x="166017" y="153260"/>
                      </a:lnTo>
                      <a:lnTo>
                        <a:pt x="165837" y="153081"/>
                      </a:lnTo>
                      <a:cubicBezTo>
                        <a:pt x="166017" y="152721"/>
                        <a:pt x="166376" y="151643"/>
                        <a:pt x="166376" y="150385"/>
                      </a:cubicBezTo>
                      <a:lnTo>
                        <a:pt x="166376" y="150385"/>
                      </a:lnTo>
                      <a:cubicBezTo>
                        <a:pt x="166376" y="149667"/>
                        <a:pt x="166376" y="148768"/>
                        <a:pt x="166376" y="148229"/>
                      </a:cubicBezTo>
                      <a:lnTo>
                        <a:pt x="166376" y="148229"/>
                      </a:lnTo>
                      <a:cubicBezTo>
                        <a:pt x="166196" y="147690"/>
                        <a:pt x="166196" y="147151"/>
                        <a:pt x="166196" y="146433"/>
                      </a:cubicBezTo>
                      <a:lnTo>
                        <a:pt x="166196" y="146433"/>
                      </a:lnTo>
                      <a:cubicBezTo>
                        <a:pt x="166196" y="145714"/>
                        <a:pt x="166735" y="143019"/>
                        <a:pt x="169251" y="143019"/>
                      </a:cubicBezTo>
                      <a:lnTo>
                        <a:pt x="169251" y="143019"/>
                      </a:lnTo>
                      <a:cubicBezTo>
                        <a:pt x="173563" y="144097"/>
                        <a:pt x="174102" y="147151"/>
                        <a:pt x="177695" y="150924"/>
                      </a:cubicBezTo>
                      <a:lnTo>
                        <a:pt x="177695" y="150924"/>
                      </a:lnTo>
                      <a:cubicBezTo>
                        <a:pt x="180570" y="154518"/>
                        <a:pt x="183805" y="158471"/>
                        <a:pt x="185781" y="159728"/>
                      </a:cubicBezTo>
                      <a:lnTo>
                        <a:pt x="185781" y="159728"/>
                      </a:lnTo>
                      <a:cubicBezTo>
                        <a:pt x="185781" y="159369"/>
                        <a:pt x="185781" y="159010"/>
                        <a:pt x="185781" y="158471"/>
                      </a:cubicBezTo>
                      <a:lnTo>
                        <a:pt x="185781" y="158471"/>
                      </a:lnTo>
                      <a:cubicBezTo>
                        <a:pt x="185781" y="152721"/>
                        <a:pt x="181469" y="139066"/>
                        <a:pt x="177156" y="131520"/>
                      </a:cubicBezTo>
                      <a:lnTo>
                        <a:pt x="177156" y="131520"/>
                      </a:lnTo>
                      <a:cubicBezTo>
                        <a:pt x="170329" y="120740"/>
                        <a:pt x="170329" y="117865"/>
                        <a:pt x="165118" y="107264"/>
                      </a:cubicBezTo>
                      <a:lnTo>
                        <a:pt x="165118" y="107264"/>
                      </a:lnTo>
                      <a:cubicBezTo>
                        <a:pt x="164580" y="106006"/>
                        <a:pt x="164041" y="105108"/>
                        <a:pt x="163681" y="104389"/>
                      </a:cubicBezTo>
                      <a:lnTo>
                        <a:pt x="163681" y="104389"/>
                      </a:lnTo>
                      <a:cubicBezTo>
                        <a:pt x="163681" y="104569"/>
                        <a:pt x="163502" y="104928"/>
                        <a:pt x="163502" y="105288"/>
                      </a:cubicBezTo>
                      <a:lnTo>
                        <a:pt x="163502" y="105288"/>
                      </a:lnTo>
                      <a:cubicBezTo>
                        <a:pt x="162963" y="107624"/>
                        <a:pt x="162603" y="110858"/>
                        <a:pt x="162064" y="114092"/>
                      </a:cubicBezTo>
                      <a:lnTo>
                        <a:pt x="162064" y="114092"/>
                      </a:lnTo>
                      <a:cubicBezTo>
                        <a:pt x="162064" y="122177"/>
                        <a:pt x="166196" y="123614"/>
                        <a:pt x="167095" y="128286"/>
                      </a:cubicBezTo>
                      <a:lnTo>
                        <a:pt x="167095" y="128286"/>
                      </a:lnTo>
                      <a:cubicBezTo>
                        <a:pt x="167095" y="130801"/>
                        <a:pt x="164220" y="131340"/>
                        <a:pt x="163502" y="131340"/>
                      </a:cubicBezTo>
                      <a:lnTo>
                        <a:pt x="163502" y="131340"/>
                      </a:lnTo>
                      <a:cubicBezTo>
                        <a:pt x="157572" y="130981"/>
                        <a:pt x="151284" y="125231"/>
                        <a:pt x="144276" y="116966"/>
                      </a:cubicBezTo>
                      <a:lnTo>
                        <a:pt x="144276" y="116966"/>
                      </a:lnTo>
                      <a:cubicBezTo>
                        <a:pt x="142660" y="114451"/>
                        <a:pt x="141761" y="112475"/>
                        <a:pt x="141761" y="110498"/>
                      </a:cubicBezTo>
                      <a:lnTo>
                        <a:pt x="141761" y="110498"/>
                      </a:lnTo>
                      <a:cubicBezTo>
                        <a:pt x="142300" y="105288"/>
                        <a:pt x="144995" y="105288"/>
                        <a:pt x="144995" y="100257"/>
                      </a:cubicBezTo>
                      <a:lnTo>
                        <a:pt x="144995" y="100257"/>
                      </a:lnTo>
                      <a:cubicBezTo>
                        <a:pt x="144995" y="100257"/>
                        <a:pt x="144995" y="100257"/>
                        <a:pt x="144995" y="100437"/>
                      </a:cubicBezTo>
                      <a:lnTo>
                        <a:pt x="144995" y="100437"/>
                      </a:lnTo>
                      <a:cubicBezTo>
                        <a:pt x="143558" y="102233"/>
                        <a:pt x="141941" y="104928"/>
                        <a:pt x="140863" y="107444"/>
                      </a:cubicBezTo>
                      <a:lnTo>
                        <a:pt x="140863" y="107444"/>
                      </a:lnTo>
                      <a:cubicBezTo>
                        <a:pt x="139785" y="109600"/>
                        <a:pt x="139426" y="111756"/>
                        <a:pt x="136191" y="112115"/>
                      </a:cubicBezTo>
                      <a:lnTo>
                        <a:pt x="136191" y="112115"/>
                      </a:lnTo>
                      <a:cubicBezTo>
                        <a:pt x="130801" y="110678"/>
                        <a:pt x="130801" y="106186"/>
                        <a:pt x="125770" y="98281"/>
                      </a:cubicBezTo>
                      <a:lnTo>
                        <a:pt x="125770" y="98281"/>
                      </a:lnTo>
                      <a:cubicBezTo>
                        <a:pt x="118763" y="85704"/>
                        <a:pt x="122716" y="81751"/>
                        <a:pt x="120201" y="75283"/>
                      </a:cubicBezTo>
                      <a:lnTo>
                        <a:pt x="120201" y="75283"/>
                      </a:lnTo>
                      <a:cubicBezTo>
                        <a:pt x="119302" y="73306"/>
                        <a:pt x="118943" y="73126"/>
                        <a:pt x="116068" y="72947"/>
                      </a:cubicBezTo>
                      <a:lnTo>
                        <a:pt x="116068" y="72947"/>
                      </a:lnTo>
                      <a:cubicBezTo>
                        <a:pt x="112475" y="72947"/>
                        <a:pt x="106186" y="74564"/>
                        <a:pt x="98820" y="74564"/>
                      </a:cubicBezTo>
                      <a:lnTo>
                        <a:pt x="98820" y="74564"/>
                      </a:lnTo>
                      <a:cubicBezTo>
                        <a:pt x="97382" y="74564"/>
                        <a:pt x="96125" y="74564"/>
                        <a:pt x="94508" y="74384"/>
                      </a:cubicBezTo>
                      <a:lnTo>
                        <a:pt x="94508" y="74384"/>
                      </a:lnTo>
                      <a:cubicBezTo>
                        <a:pt x="93609" y="74205"/>
                        <a:pt x="92891" y="74205"/>
                        <a:pt x="92172" y="74205"/>
                      </a:cubicBezTo>
                      <a:lnTo>
                        <a:pt x="92172" y="74205"/>
                      </a:lnTo>
                      <a:cubicBezTo>
                        <a:pt x="82469" y="73665"/>
                        <a:pt x="84446" y="81391"/>
                        <a:pt x="70611" y="86243"/>
                      </a:cubicBezTo>
                      <a:lnTo>
                        <a:pt x="70611" y="86243"/>
                      </a:lnTo>
                      <a:cubicBezTo>
                        <a:pt x="68275" y="86961"/>
                        <a:pt x="66479" y="87321"/>
                        <a:pt x="64861" y="87321"/>
                      </a:cubicBezTo>
                      <a:lnTo>
                        <a:pt x="64861" y="87321"/>
                      </a:lnTo>
                      <a:cubicBezTo>
                        <a:pt x="62166" y="87321"/>
                        <a:pt x="59830" y="84805"/>
                        <a:pt x="59830" y="82469"/>
                      </a:cubicBezTo>
                      <a:lnTo>
                        <a:pt x="59830" y="82469"/>
                      </a:lnTo>
                      <a:cubicBezTo>
                        <a:pt x="60010" y="78517"/>
                        <a:pt x="62526" y="73845"/>
                        <a:pt x="64502" y="68455"/>
                      </a:cubicBezTo>
                      <a:lnTo>
                        <a:pt x="64502" y="68455"/>
                      </a:lnTo>
                      <a:cubicBezTo>
                        <a:pt x="64682" y="67557"/>
                        <a:pt x="64861" y="66838"/>
                        <a:pt x="64861" y="66299"/>
                      </a:cubicBezTo>
                      <a:lnTo>
                        <a:pt x="64861" y="66299"/>
                      </a:lnTo>
                      <a:cubicBezTo>
                        <a:pt x="65580" y="61987"/>
                        <a:pt x="57675" y="58932"/>
                        <a:pt x="47973" y="55519"/>
                      </a:cubicBezTo>
                      <a:lnTo>
                        <a:pt x="47973" y="55519"/>
                      </a:lnTo>
                      <a:cubicBezTo>
                        <a:pt x="47074" y="55339"/>
                        <a:pt x="46535" y="55339"/>
                        <a:pt x="46176" y="55339"/>
                      </a:cubicBezTo>
                      <a:lnTo>
                        <a:pt x="46176" y="55339"/>
                      </a:lnTo>
                      <a:cubicBezTo>
                        <a:pt x="45457" y="55698"/>
                        <a:pt x="45996" y="55339"/>
                        <a:pt x="45457" y="56956"/>
                      </a:cubicBezTo>
                      <a:lnTo>
                        <a:pt x="45457" y="56956"/>
                      </a:lnTo>
                      <a:cubicBezTo>
                        <a:pt x="45457" y="60190"/>
                        <a:pt x="47254" y="66838"/>
                        <a:pt x="47254" y="74025"/>
                      </a:cubicBezTo>
                      <a:lnTo>
                        <a:pt x="47254" y="74025"/>
                      </a:lnTo>
                      <a:cubicBezTo>
                        <a:pt x="47254" y="75103"/>
                        <a:pt x="47254" y="76181"/>
                        <a:pt x="47074" y="77618"/>
                      </a:cubicBezTo>
                      <a:lnTo>
                        <a:pt x="47074" y="77618"/>
                      </a:lnTo>
                      <a:cubicBezTo>
                        <a:pt x="46355" y="79595"/>
                        <a:pt x="46715" y="81751"/>
                        <a:pt x="43121" y="82469"/>
                      </a:cubicBezTo>
                      <a:lnTo>
                        <a:pt x="43121" y="82469"/>
                      </a:lnTo>
                      <a:cubicBezTo>
                        <a:pt x="37012" y="80313"/>
                        <a:pt x="37551" y="73665"/>
                        <a:pt x="34317" y="63963"/>
                      </a:cubicBezTo>
                      <a:lnTo>
                        <a:pt x="34317" y="63963"/>
                      </a:lnTo>
                      <a:cubicBezTo>
                        <a:pt x="31982" y="54441"/>
                        <a:pt x="30005" y="42762"/>
                        <a:pt x="28748" y="33599"/>
                      </a:cubicBezTo>
                      <a:lnTo>
                        <a:pt x="28748" y="33599"/>
                      </a:lnTo>
                      <a:cubicBezTo>
                        <a:pt x="25693" y="12397"/>
                        <a:pt x="24795" y="17428"/>
                        <a:pt x="13835" y="7367"/>
                      </a:cubicBezTo>
                      <a:lnTo>
                        <a:pt x="13835" y="7367"/>
                      </a:lnTo>
                      <a:cubicBezTo>
                        <a:pt x="11679" y="5570"/>
                        <a:pt x="10062" y="5031"/>
                        <a:pt x="9523" y="4851"/>
                      </a:cubicBezTo>
                      <a:lnTo>
                        <a:pt x="9523" y="4851"/>
                      </a:lnTo>
                      <a:cubicBezTo>
                        <a:pt x="9343" y="5211"/>
                        <a:pt x="9163" y="6468"/>
                        <a:pt x="9163" y="7906"/>
                      </a:cubicBezTo>
                      <a:lnTo>
                        <a:pt x="9163" y="7906"/>
                      </a:lnTo>
                      <a:cubicBezTo>
                        <a:pt x="9163" y="10421"/>
                        <a:pt x="9523" y="14194"/>
                        <a:pt x="10062" y="18147"/>
                      </a:cubicBezTo>
                      <a:lnTo>
                        <a:pt x="10062" y="18147"/>
                      </a:lnTo>
                      <a:lnTo>
                        <a:pt x="10241" y="19405"/>
                      </a:lnTo>
                      <a:lnTo>
                        <a:pt x="10062" y="19584"/>
                      </a:lnTo>
                      <a:cubicBezTo>
                        <a:pt x="9882" y="32880"/>
                        <a:pt x="5929" y="42223"/>
                        <a:pt x="4851" y="51206"/>
                      </a:cubicBezTo>
                      <a:lnTo>
                        <a:pt x="4851" y="51206"/>
                      </a:lnTo>
                      <a:lnTo>
                        <a:pt x="4851" y="51386"/>
                      </a:lnTo>
                      <a:cubicBezTo>
                        <a:pt x="4133" y="57675"/>
                        <a:pt x="18865" y="67736"/>
                        <a:pt x="27131" y="81032"/>
                      </a:cubicBezTo>
                      <a:lnTo>
                        <a:pt x="27131" y="81032"/>
                      </a:lnTo>
                      <a:cubicBezTo>
                        <a:pt x="32700" y="91273"/>
                        <a:pt x="37012" y="102054"/>
                        <a:pt x="37192" y="112834"/>
                      </a:cubicBezTo>
                      <a:lnTo>
                        <a:pt x="37192" y="112834"/>
                      </a:lnTo>
                      <a:cubicBezTo>
                        <a:pt x="37192" y="117685"/>
                        <a:pt x="36294" y="122536"/>
                        <a:pt x="33958" y="127208"/>
                      </a:cubicBezTo>
                      <a:lnTo>
                        <a:pt x="33958" y="127208"/>
                      </a:lnTo>
                      <a:lnTo>
                        <a:pt x="31622" y="126130"/>
                      </a:lnTo>
                      <a:lnTo>
                        <a:pt x="33778" y="127387"/>
                      </a:lnTo>
                      <a:cubicBezTo>
                        <a:pt x="33239" y="128106"/>
                        <a:pt x="33060" y="128825"/>
                        <a:pt x="32700" y="129364"/>
                      </a:cubicBezTo>
                      <a:lnTo>
                        <a:pt x="32700" y="129364"/>
                      </a:lnTo>
                      <a:cubicBezTo>
                        <a:pt x="35216" y="128286"/>
                        <a:pt x="39887" y="125770"/>
                        <a:pt x="42941" y="124153"/>
                      </a:cubicBezTo>
                      <a:lnTo>
                        <a:pt x="42941" y="124153"/>
                      </a:lnTo>
                      <a:cubicBezTo>
                        <a:pt x="43840" y="123435"/>
                        <a:pt x="44559" y="122896"/>
                        <a:pt x="45996" y="122716"/>
                      </a:cubicBezTo>
                      <a:lnTo>
                        <a:pt x="45996" y="122716"/>
                      </a:lnTo>
                      <a:cubicBezTo>
                        <a:pt x="48871" y="122896"/>
                        <a:pt x="49230" y="125770"/>
                        <a:pt x="49230" y="126489"/>
                      </a:cubicBezTo>
                      <a:lnTo>
                        <a:pt x="49230" y="126489"/>
                      </a:lnTo>
                      <a:cubicBezTo>
                        <a:pt x="49051" y="132239"/>
                        <a:pt x="43121" y="147331"/>
                        <a:pt x="43301" y="153620"/>
                      </a:cubicBezTo>
                      <a:lnTo>
                        <a:pt x="43301" y="153620"/>
                      </a:lnTo>
                      <a:cubicBezTo>
                        <a:pt x="43301" y="153979"/>
                        <a:pt x="43301" y="154338"/>
                        <a:pt x="43301" y="154338"/>
                      </a:cubicBezTo>
                      <a:lnTo>
                        <a:pt x="43301" y="154338"/>
                      </a:lnTo>
                      <a:cubicBezTo>
                        <a:pt x="44559" y="157393"/>
                        <a:pt x="45277" y="157752"/>
                        <a:pt x="50668" y="158111"/>
                      </a:cubicBezTo>
                      <a:lnTo>
                        <a:pt x="50668" y="158111"/>
                      </a:lnTo>
                      <a:cubicBezTo>
                        <a:pt x="55159" y="158111"/>
                        <a:pt x="61807" y="157213"/>
                        <a:pt x="71150" y="156494"/>
                      </a:cubicBezTo>
                      <a:lnTo>
                        <a:pt x="71150" y="156494"/>
                      </a:lnTo>
                      <a:cubicBezTo>
                        <a:pt x="90734" y="155596"/>
                        <a:pt x="79235" y="157033"/>
                        <a:pt x="88938" y="144097"/>
                      </a:cubicBezTo>
                      <a:lnTo>
                        <a:pt x="88938" y="144097"/>
                      </a:lnTo>
                      <a:cubicBezTo>
                        <a:pt x="96843" y="134395"/>
                        <a:pt x="96484" y="138886"/>
                        <a:pt x="105467" y="134215"/>
                      </a:cubicBezTo>
                      <a:lnTo>
                        <a:pt x="105467" y="134215"/>
                      </a:lnTo>
                      <a:cubicBezTo>
                        <a:pt x="107264" y="133317"/>
                        <a:pt x="108701" y="132778"/>
                        <a:pt x="110318" y="132778"/>
                      </a:cubicBezTo>
                      <a:lnTo>
                        <a:pt x="110318" y="132778"/>
                      </a:lnTo>
                      <a:cubicBezTo>
                        <a:pt x="115709" y="133317"/>
                        <a:pt x="115350" y="138707"/>
                        <a:pt x="115350" y="141222"/>
                      </a:cubicBezTo>
                      <a:lnTo>
                        <a:pt x="115350" y="141222"/>
                      </a:lnTo>
                      <a:cubicBezTo>
                        <a:pt x="115350" y="144456"/>
                        <a:pt x="115889" y="146972"/>
                        <a:pt x="117146" y="147511"/>
                      </a:cubicBezTo>
                      <a:lnTo>
                        <a:pt x="117146" y="147511"/>
                      </a:lnTo>
                      <a:cubicBezTo>
                        <a:pt x="118045" y="148050"/>
                        <a:pt x="118584" y="148050"/>
                        <a:pt x="118943" y="148050"/>
                      </a:cubicBezTo>
                      <a:lnTo>
                        <a:pt x="118943" y="148050"/>
                      </a:lnTo>
                      <a:cubicBezTo>
                        <a:pt x="119123" y="148050"/>
                        <a:pt x="119662" y="148050"/>
                        <a:pt x="120201" y="144995"/>
                      </a:cubicBezTo>
                      <a:lnTo>
                        <a:pt x="120201" y="144995"/>
                      </a:lnTo>
                      <a:cubicBezTo>
                        <a:pt x="120740" y="142300"/>
                        <a:pt x="120740" y="138347"/>
                        <a:pt x="121279" y="134934"/>
                      </a:cubicBezTo>
                      <a:lnTo>
                        <a:pt x="121279" y="134934"/>
                      </a:lnTo>
                      <a:cubicBezTo>
                        <a:pt x="121638" y="130801"/>
                        <a:pt x="123794" y="127387"/>
                        <a:pt x="127387" y="127208"/>
                      </a:cubicBezTo>
                      <a:lnTo>
                        <a:pt x="127387" y="127208"/>
                      </a:lnTo>
                      <a:cubicBezTo>
                        <a:pt x="132059" y="127567"/>
                        <a:pt x="134934" y="131879"/>
                        <a:pt x="136910" y="137629"/>
                      </a:cubicBezTo>
                      <a:lnTo>
                        <a:pt x="136910" y="137629"/>
                      </a:lnTo>
                      <a:cubicBezTo>
                        <a:pt x="136910" y="137988"/>
                        <a:pt x="137090" y="138707"/>
                        <a:pt x="137090" y="139246"/>
                      </a:cubicBezTo>
                      <a:lnTo>
                        <a:pt x="137090" y="139246"/>
                      </a:lnTo>
                      <a:cubicBezTo>
                        <a:pt x="136730" y="148229"/>
                        <a:pt x="127926" y="155775"/>
                        <a:pt x="127746" y="160088"/>
                      </a:cubicBezTo>
                      <a:lnTo>
                        <a:pt x="127746" y="160088"/>
                      </a:lnTo>
                      <a:cubicBezTo>
                        <a:pt x="128285" y="161705"/>
                        <a:pt x="128106" y="161525"/>
                        <a:pt x="129004" y="161705"/>
                      </a:cubicBezTo>
                      <a:lnTo>
                        <a:pt x="129004" y="161705"/>
                      </a:lnTo>
                      <a:close/>
                    </a:path>
                  </a:pathLst>
                </a:custGeom>
                <a:grpFill/>
                <a:ln w="17953" cap="flat">
                  <a:noFill/>
                  <a:prstDash val="solid"/>
                  <a:miter/>
                </a:ln>
              </p:spPr>
              <p:txBody>
                <a:bodyPr rtlCol="0" anchor="ctr"/>
                <a:lstStyle/>
                <a:p>
                  <a:endParaRPr lang="zh-CN" altLang="en-US" sz="1050"/>
                </a:p>
              </p:txBody>
            </p:sp>
          </p:grpSp>
          <p:grpSp>
            <p:nvGrpSpPr>
              <p:cNvPr id="361" name="图形 1"/>
              <p:cNvGrpSpPr/>
              <p:nvPr/>
            </p:nvGrpSpPr>
            <p:grpSpPr>
              <a:xfrm>
                <a:off x="6740344" y="1201942"/>
                <a:ext cx="401566" cy="247587"/>
                <a:chOff x="8113555" y="1399632"/>
                <a:chExt cx="401566" cy="247587"/>
              </a:xfrm>
              <a:solidFill>
                <a:srgbClr val="0070C0"/>
              </a:solidFill>
            </p:grpSpPr>
            <p:sp>
              <p:nvSpPr>
                <p:cNvPr id="3024" name="任意多边形: 形状 1066"/>
                <p:cNvSpPr/>
                <p:nvPr/>
              </p:nvSpPr>
              <p:spPr>
                <a:xfrm>
                  <a:off x="8115591" y="1402453"/>
                  <a:ext cx="396915" cy="241999"/>
                </a:xfrm>
                <a:custGeom>
                  <a:avLst/>
                  <a:gdLst>
                    <a:gd name="connsiteX0" fmla="*/ 146733 w 396915"/>
                    <a:gd name="connsiteY0" fmla="*/ 99412 h 241999"/>
                    <a:gd name="connsiteX1" fmla="*/ 195424 w 396915"/>
                    <a:gd name="connsiteY1" fmla="*/ 78031 h 241999"/>
                    <a:gd name="connsiteX2" fmla="*/ 223093 w 396915"/>
                    <a:gd name="connsiteY2" fmla="*/ 67431 h 241999"/>
                    <a:gd name="connsiteX3" fmla="*/ 203329 w 396915"/>
                    <a:gd name="connsiteY3" fmla="*/ 84679 h 241999"/>
                    <a:gd name="connsiteX4" fmla="*/ 215188 w 396915"/>
                    <a:gd name="connsiteY4" fmla="*/ 87374 h 241999"/>
                    <a:gd name="connsiteX5" fmla="*/ 228303 w 396915"/>
                    <a:gd name="connsiteY5" fmla="*/ 91327 h 241999"/>
                    <a:gd name="connsiteX6" fmla="*/ 193986 w 396915"/>
                    <a:gd name="connsiteY6" fmla="*/ 99412 h 241999"/>
                    <a:gd name="connsiteX7" fmla="*/ 175660 w 396915"/>
                    <a:gd name="connsiteY7" fmla="*/ 111450 h 241999"/>
                    <a:gd name="connsiteX8" fmla="*/ 203329 w 396915"/>
                    <a:gd name="connsiteY8" fmla="*/ 129956 h 241999"/>
                    <a:gd name="connsiteX9" fmla="*/ 151943 w 396915"/>
                    <a:gd name="connsiteY9" fmla="*/ 115403 h 241999"/>
                    <a:gd name="connsiteX10" fmla="*/ 112415 w 396915"/>
                    <a:gd name="connsiteY10" fmla="*/ 120793 h 241999"/>
                    <a:gd name="connsiteX11" fmla="*/ 140085 w 396915"/>
                    <a:gd name="connsiteY11" fmla="*/ 138042 h 241999"/>
                    <a:gd name="connsiteX12" fmla="*/ 183565 w 396915"/>
                    <a:gd name="connsiteY12" fmla="*/ 153853 h 241999"/>
                    <a:gd name="connsiteX13" fmla="*/ 216445 w 396915"/>
                    <a:gd name="connsiteY13" fmla="*/ 149720 h 241999"/>
                    <a:gd name="connsiteX14" fmla="*/ 211235 w 396915"/>
                    <a:gd name="connsiteY14" fmla="*/ 157626 h 241999"/>
                    <a:gd name="connsiteX15" fmla="*/ 151943 w 396915"/>
                    <a:gd name="connsiteY15" fmla="*/ 172359 h 241999"/>
                    <a:gd name="connsiteX16" fmla="*/ 145295 w 396915"/>
                    <a:gd name="connsiteY16" fmla="*/ 182960 h 241999"/>
                    <a:gd name="connsiteX17" fmla="*/ 159849 w 396915"/>
                    <a:gd name="connsiteY17" fmla="*/ 186912 h 241999"/>
                    <a:gd name="connsiteX18" fmla="*/ 192729 w 396915"/>
                    <a:gd name="connsiteY18" fmla="*/ 181522 h 241999"/>
                    <a:gd name="connsiteX19" fmla="*/ 208539 w 396915"/>
                    <a:gd name="connsiteY19" fmla="*/ 193381 h 241999"/>
                    <a:gd name="connsiteX20" fmla="*/ 223093 w 396915"/>
                    <a:gd name="connsiteY20" fmla="*/ 191943 h 241999"/>
                    <a:gd name="connsiteX21" fmla="*/ 221656 w 396915"/>
                    <a:gd name="connsiteY21" fmla="*/ 177390 h 241999"/>
                    <a:gd name="connsiteX22" fmla="*/ 234951 w 396915"/>
                    <a:gd name="connsiteY22" fmla="*/ 198591 h 241999"/>
                    <a:gd name="connsiteX23" fmla="*/ 217883 w 396915"/>
                    <a:gd name="connsiteY23" fmla="*/ 205239 h 241999"/>
                    <a:gd name="connsiteX24" fmla="*/ 188776 w 396915"/>
                    <a:gd name="connsiteY24" fmla="*/ 197333 h 241999"/>
                    <a:gd name="connsiteX25" fmla="*/ 163801 w 396915"/>
                    <a:gd name="connsiteY25" fmla="*/ 196076 h 241999"/>
                    <a:gd name="connsiteX26" fmla="*/ 165239 w 396915"/>
                    <a:gd name="connsiteY26" fmla="*/ 206676 h 241999"/>
                    <a:gd name="connsiteX27" fmla="*/ 166676 w 396915"/>
                    <a:gd name="connsiteY27" fmla="*/ 216019 h 241999"/>
                    <a:gd name="connsiteX28" fmla="*/ 154818 w 396915"/>
                    <a:gd name="connsiteY28" fmla="*/ 228057 h 241999"/>
                    <a:gd name="connsiteX29" fmla="*/ 179972 w 396915"/>
                    <a:gd name="connsiteY29" fmla="*/ 241353 h 241999"/>
                    <a:gd name="connsiteX30" fmla="*/ 189135 w 396915"/>
                    <a:gd name="connsiteY30" fmla="*/ 235963 h 241999"/>
                    <a:gd name="connsiteX31" fmla="*/ 195783 w 396915"/>
                    <a:gd name="connsiteY31" fmla="*/ 229315 h 241999"/>
                    <a:gd name="connsiteX32" fmla="*/ 223453 w 396915"/>
                    <a:gd name="connsiteY32" fmla="*/ 238478 h 241999"/>
                    <a:gd name="connsiteX33" fmla="*/ 236569 w 396915"/>
                    <a:gd name="connsiteY33" fmla="*/ 230393 h 241999"/>
                    <a:gd name="connsiteX34" fmla="*/ 237826 w 396915"/>
                    <a:gd name="connsiteY34" fmla="*/ 218355 h 241999"/>
                    <a:gd name="connsiteX35" fmla="*/ 266933 w 396915"/>
                    <a:gd name="connsiteY35" fmla="*/ 222308 h 241999"/>
                    <a:gd name="connsiteX36" fmla="*/ 282744 w 396915"/>
                    <a:gd name="connsiteY36" fmla="*/ 218355 h 241999"/>
                    <a:gd name="connsiteX37" fmla="*/ 318319 w 396915"/>
                    <a:gd name="connsiteY37" fmla="*/ 212965 h 241999"/>
                    <a:gd name="connsiteX38" fmla="*/ 330178 w 396915"/>
                    <a:gd name="connsiteY38" fmla="*/ 202364 h 241999"/>
                    <a:gd name="connsiteX39" fmla="*/ 326225 w 396915"/>
                    <a:gd name="connsiteY39" fmla="*/ 191764 h 241999"/>
                    <a:gd name="connsiteX40" fmla="*/ 295860 w 396915"/>
                    <a:gd name="connsiteY40" fmla="*/ 193201 h 241999"/>
                    <a:gd name="connsiteX41" fmla="*/ 257590 w 396915"/>
                    <a:gd name="connsiteY41" fmla="*/ 191943 h 241999"/>
                    <a:gd name="connsiteX42" fmla="*/ 246989 w 396915"/>
                    <a:gd name="connsiteY42" fmla="*/ 177390 h 241999"/>
                    <a:gd name="connsiteX43" fmla="*/ 282565 w 396915"/>
                    <a:gd name="connsiteY43" fmla="*/ 184038 h 241999"/>
                    <a:gd name="connsiteX44" fmla="*/ 314187 w 396915"/>
                    <a:gd name="connsiteY44" fmla="*/ 175952 h 241999"/>
                    <a:gd name="connsiteX45" fmla="*/ 316702 w 396915"/>
                    <a:gd name="connsiteY45" fmla="*/ 162657 h 241999"/>
                    <a:gd name="connsiteX46" fmla="*/ 327123 w 396915"/>
                    <a:gd name="connsiteY46" fmla="*/ 154751 h 241999"/>
                    <a:gd name="connsiteX47" fmla="*/ 313827 w 396915"/>
                    <a:gd name="connsiteY47" fmla="*/ 142893 h 241999"/>
                    <a:gd name="connsiteX48" fmla="*/ 303227 w 396915"/>
                    <a:gd name="connsiteY48" fmla="*/ 129597 h 241999"/>
                    <a:gd name="connsiteX49" fmla="*/ 270347 w 396915"/>
                    <a:gd name="connsiteY49" fmla="*/ 128339 h 241999"/>
                    <a:gd name="connsiteX50" fmla="*/ 267652 w 396915"/>
                    <a:gd name="connsiteY50" fmla="*/ 118996 h 241999"/>
                    <a:gd name="connsiteX51" fmla="*/ 307180 w 396915"/>
                    <a:gd name="connsiteY51" fmla="*/ 116301 h 241999"/>
                    <a:gd name="connsiteX52" fmla="*/ 295321 w 396915"/>
                    <a:gd name="connsiteY52" fmla="*/ 108396 h 241999"/>
                    <a:gd name="connsiteX53" fmla="*/ 303227 w 396915"/>
                    <a:gd name="connsiteY53" fmla="*/ 103006 h 241999"/>
                    <a:gd name="connsiteX54" fmla="*/ 334849 w 396915"/>
                    <a:gd name="connsiteY54" fmla="*/ 104263 h 241999"/>
                    <a:gd name="connsiteX55" fmla="*/ 347965 w 396915"/>
                    <a:gd name="connsiteY55" fmla="*/ 93663 h 241999"/>
                    <a:gd name="connsiteX56" fmla="*/ 324248 w 396915"/>
                    <a:gd name="connsiteY56" fmla="*/ 89710 h 241999"/>
                    <a:gd name="connsiteX57" fmla="*/ 338802 w 396915"/>
                    <a:gd name="connsiteY57" fmla="*/ 83062 h 241999"/>
                    <a:gd name="connsiteX58" fmla="*/ 358566 w 396915"/>
                    <a:gd name="connsiteY58" fmla="*/ 61681 h 241999"/>
                    <a:gd name="connsiteX59" fmla="*/ 363776 w 396915"/>
                    <a:gd name="connsiteY59" fmla="*/ 44433 h 241999"/>
                    <a:gd name="connsiteX60" fmla="*/ 329459 w 396915"/>
                    <a:gd name="connsiteY60" fmla="*/ 49823 h 241999"/>
                    <a:gd name="connsiteX61" fmla="*/ 330717 w 396915"/>
                    <a:gd name="connsiteY61" fmla="*/ 39222 h 241999"/>
                    <a:gd name="connsiteX62" fmla="*/ 370244 w 396915"/>
                    <a:gd name="connsiteY62" fmla="*/ 31137 h 241999"/>
                    <a:gd name="connsiteX63" fmla="*/ 396477 w 396915"/>
                    <a:gd name="connsiteY63" fmla="*/ 11193 h 241999"/>
                    <a:gd name="connsiteX64" fmla="*/ 384618 w 396915"/>
                    <a:gd name="connsiteY64" fmla="*/ 1850 h 241999"/>
                    <a:gd name="connsiteX65" fmla="*/ 347785 w 396915"/>
                    <a:gd name="connsiteY65" fmla="*/ 7240 h 241999"/>
                    <a:gd name="connsiteX66" fmla="*/ 318858 w 396915"/>
                    <a:gd name="connsiteY66" fmla="*/ 4725 h 241999"/>
                    <a:gd name="connsiteX67" fmla="*/ 304305 w 396915"/>
                    <a:gd name="connsiteY67" fmla="*/ 16763 h 241999"/>
                    <a:gd name="connsiteX68" fmla="*/ 275377 w 396915"/>
                    <a:gd name="connsiteY68" fmla="*/ 19458 h 241999"/>
                    <a:gd name="connsiteX69" fmla="*/ 279330 w 396915"/>
                    <a:gd name="connsiteY69" fmla="*/ 11553 h 241999"/>
                    <a:gd name="connsiteX70" fmla="*/ 295141 w 396915"/>
                    <a:gd name="connsiteY70" fmla="*/ 7600 h 241999"/>
                    <a:gd name="connsiteX71" fmla="*/ 279330 w 396915"/>
                    <a:gd name="connsiteY71" fmla="*/ 6342 h 241999"/>
                    <a:gd name="connsiteX72" fmla="*/ 237108 w 396915"/>
                    <a:gd name="connsiteY72" fmla="*/ 11732 h 241999"/>
                    <a:gd name="connsiteX73" fmla="*/ 217344 w 396915"/>
                    <a:gd name="connsiteY73" fmla="*/ 22333 h 241999"/>
                    <a:gd name="connsiteX74" fmla="*/ 180511 w 396915"/>
                    <a:gd name="connsiteY74" fmla="*/ 30418 h 241999"/>
                    <a:gd name="connsiteX75" fmla="*/ 134515 w 396915"/>
                    <a:gd name="connsiteY75" fmla="*/ 46409 h 241999"/>
                    <a:gd name="connsiteX76" fmla="*/ 131820 w 396915"/>
                    <a:gd name="connsiteY76" fmla="*/ 57010 h 241999"/>
                    <a:gd name="connsiteX77" fmla="*/ 127867 w 396915"/>
                    <a:gd name="connsiteY77" fmla="*/ 62400 h 241999"/>
                    <a:gd name="connsiteX78" fmla="*/ 87082 w 396915"/>
                    <a:gd name="connsiteY78" fmla="*/ 63837 h 241999"/>
                    <a:gd name="connsiteX79" fmla="*/ 56717 w 396915"/>
                    <a:gd name="connsiteY79" fmla="*/ 62579 h 241999"/>
                    <a:gd name="connsiteX80" fmla="*/ 77738 w 396915"/>
                    <a:gd name="connsiteY80" fmla="*/ 71922 h 241999"/>
                    <a:gd name="connsiteX81" fmla="*/ 77738 w 396915"/>
                    <a:gd name="connsiteY81" fmla="*/ 79828 h 241999"/>
                    <a:gd name="connsiteX82" fmla="*/ 51327 w 396915"/>
                    <a:gd name="connsiteY82" fmla="*/ 77133 h 241999"/>
                    <a:gd name="connsiteX83" fmla="*/ 7846 w 396915"/>
                    <a:gd name="connsiteY83" fmla="*/ 93124 h 241999"/>
                    <a:gd name="connsiteX84" fmla="*/ 17010 w 396915"/>
                    <a:gd name="connsiteY84" fmla="*/ 102467 h 241999"/>
                    <a:gd name="connsiteX85" fmla="*/ 51147 w 396915"/>
                    <a:gd name="connsiteY85" fmla="*/ 90429 h 241999"/>
                    <a:gd name="connsiteX86" fmla="*/ 57795 w 396915"/>
                    <a:gd name="connsiteY86" fmla="*/ 95819 h 241999"/>
                    <a:gd name="connsiteX87" fmla="*/ 34078 w 396915"/>
                    <a:gd name="connsiteY87" fmla="*/ 110552 h 241999"/>
                    <a:gd name="connsiteX88" fmla="*/ 48632 w 396915"/>
                    <a:gd name="connsiteY88" fmla="*/ 111810 h 241999"/>
                    <a:gd name="connsiteX89" fmla="*/ 76301 w 396915"/>
                    <a:gd name="connsiteY89" fmla="*/ 95819 h 241999"/>
                    <a:gd name="connsiteX90" fmla="*/ 76301 w 396915"/>
                    <a:gd name="connsiteY90" fmla="*/ 105162 h 241999"/>
                    <a:gd name="connsiteX91" fmla="*/ 52584 w 396915"/>
                    <a:gd name="connsiteY91" fmla="*/ 118457 h 241999"/>
                    <a:gd name="connsiteX92" fmla="*/ 78996 w 396915"/>
                    <a:gd name="connsiteY92" fmla="*/ 123668 h 241999"/>
                    <a:gd name="connsiteX93" fmla="*/ 92112 w 396915"/>
                    <a:gd name="connsiteY93" fmla="*/ 115583 h 241999"/>
                    <a:gd name="connsiteX94" fmla="*/ 111876 w 396915"/>
                    <a:gd name="connsiteY94" fmla="*/ 107497 h 241999"/>
                    <a:gd name="connsiteX95" fmla="*/ 124992 w 396915"/>
                    <a:gd name="connsiteY95" fmla="*/ 95459 h 241999"/>
                    <a:gd name="connsiteX96" fmla="*/ 146733 w 396915"/>
                    <a:gd name="connsiteY96" fmla="*/ 99412 h 241999"/>
                    <a:gd name="connsiteX97" fmla="*/ 146733 w 396915"/>
                    <a:gd name="connsiteY97" fmla="*/ 99412 h 24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96915" h="241999">
                      <a:moveTo>
                        <a:pt x="146733" y="99412"/>
                      </a:moveTo>
                      <a:cubicBezTo>
                        <a:pt x="155896" y="97975"/>
                        <a:pt x="179613" y="91327"/>
                        <a:pt x="195424" y="78031"/>
                      </a:cubicBezTo>
                      <a:cubicBezTo>
                        <a:pt x="212492" y="64735"/>
                        <a:pt x="233514" y="60603"/>
                        <a:pt x="223093" y="67431"/>
                      </a:cubicBezTo>
                      <a:cubicBezTo>
                        <a:pt x="212672" y="74078"/>
                        <a:pt x="207282" y="79469"/>
                        <a:pt x="203329" y="84679"/>
                      </a:cubicBezTo>
                      <a:cubicBezTo>
                        <a:pt x="200634" y="91327"/>
                        <a:pt x="202072" y="88632"/>
                        <a:pt x="215188" y="87374"/>
                      </a:cubicBezTo>
                      <a:cubicBezTo>
                        <a:pt x="228303" y="85937"/>
                        <a:pt x="238904" y="85937"/>
                        <a:pt x="228303" y="91327"/>
                      </a:cubicBezTo>
                      <a:cubicBezTo>
                        <a:pt x="219141" y="95280"/>
                        <a:pt x="209797" y="95280"/>
                        <a:pt x="193986" y="99412"/>
                      </a:cubicBezTo>
                      <a:cubicBezTo>
                        <a:pt x="179433" y="103365"/>
                        <a:pt x="163621" y="106060"/>
                        <a:pt x="175660" y="111450"/>
                      </a:cubicBezTo>
                      <a:cubicBezTo>
                        <a:pt x="188776" y="116661"/>
                        <a:pt x="216625" y="128699"/>
                        <a:pt x="203329" y="129956"/>
                      </a:cubicBezTo>
                      <a:cubicBezTo>
                        <a:pt x="190213" y="132651"/>
                        <a:pt x="170270" y="118098"/>
                        <a:pt x="151943" y="115403"/>
                      </a:cubicBezTo>
                      <a:cubicBezTo>
                        <a:pt x="134874" y="114145"/>
                        <a:pt x="111158" y="114145"/>
                        <a:pt x="112415" y="120793"/>
                      </a:cubicBezTo>
                      <a:cubicBezTo>
                        <a:pt x="115110" y="126004"/>
                        <a:pt x="124274" y="132651"/>
                        <a:pt x="140085" y="138042"/>
                      </a:cubicBezTo>
                      <a:cubicBezTo>
                        <a:pt x="155896" y="143252"/>
                        <a:pt x="170449" y="156548"/>
                        <a:pt x="183565" y="153853"/>
                      </a:cubicBezTo>
                      <a:cubicBezTo>
                        <a:pt x="195424" y="152415"/>
                        <a:pt x="203329" y="144510"/>
                        <a:pt x="216445" y="149720"/>
                      </a:cubicBezTo>
                      <a:cubicBezTo>
                        <a:pt x="229741" y="154931"/>
                        <a:pt x="223093" y="156368"/>
                        <a:pt x="211235" y="157626"/>
                      </a:cubicBezTo>
                      <a:cubicBezTo>
                        <a:pt x="199377" y="157626"/>
                        <a:pt x="158591" y="168406"/>
                        <a:pt x="151943" y="172359"/>
                      </a:cubicBezTo>
                      <a:cubicBezTo>
                        <a:pt x="146733" y="175054"/>
                        <a:pt x="141342" y="179007"/>
                        <a:pt x="145295" y="182960"/>
                      </a:cubicBezTo>
                      <a:cubicBezTo>
                        <a:pt x="149248" y="186912"/>
                        <a:pt x="151943" y="192303"/>
                        <a:pt x="159849" y="186912"/>
                      </a:cubicBezTo>
                      <a:cubicBezTo>
                        <a:pt x="167754" y="181522"/>
                        <a:pt x="184823" y="174874"/>
                        <a:pt x="192729" y="181522"/>
                      </a:cubicBezTo>
                      <a:cubicBezTo>
                        <a:pt x="199377" y="186912"/>
                        <a:pt x="200634" y="190865"/>
                        <a:pt x="208539" y="193381"/>
                      </a:cubicBezTo>
                      <a:cubicBezTo>
                        <a:pt x="216445" y="197333"/>
                        <a:pt x="225608" y="197333"/>
                        <a:pt x="223093" y="191943"/>
                      </a:cubicBezTo>
                      <a:cubicBezTo>
                        <a:pt x="219141" y="186733"/>
                        <a:pt x="212492" y="172000"/>
                        <a:pt x="221656" y="177390"/>
                      </a:cubicBezTo>
                      <a:cubicBezTo>
                        <a:pt x="232256" y="182600"/>
                        <a:pt x="237467" y="193381"/>
                        <a:pt x="234951" y="198591"/>
                      </a:cubicBezTo>
                      <a:cubicBezTo>
                        <a:pt x="232256" y="205239"/>
                        <a:pt x="229741" y="206497"/>
                        <a:pt x="217883" y="205239"/>
                      </a:cubicBezTo>
                      <a:cubicBezTo>
                        <a:pt x="204766" y="202544"/>
                        <a:pt x="200814" y="201286"/>
                        <a:pt x="188776" y="197333"/>
                      </a:cubicBezTo>
                      <a:cubicBezTo>
                        <a:pt x="175660" y="193381"/>
                        <a:pt x="170270" y="192123"/>
                        <a:pt x="163801" y="196076"/>
                      </a:cubicBezTo>
                      <a:cubicBezTo>
                        <a:pt x="155896" y="200028"/>
                        <a:pt x="154638" y="205419"/>
                        <a:pt x="165239" y="206676"/>
                      </a:cubicBezTo>
                      <a:cubicBezTo>
                        <a:pt x="175840" y="209371"/>
                        <a:pt x="178355" y="213324"/>
                        <a:pt x="166676" y="216019"/>
                      </a:cubicBezTo>
                      <a:cubicBezTo>
                        <a:pt x="156076" y="217457"/>
                        <a:pt x="146912" y="221409"/>
                        <a:pt x="154818" y="228057"/>
                      </a:cubicBezTo>
                      <a:cubicBezTo>
                        <a:pt x="161466" y="234705"/>
                        <a:pt x="172066" y="238658"/>
                        <a:pt x="179972" y="241353"/>
                      </a:cubicBezTo>
                      <a:cubicBezTo>
                        <a:pt x="187877" y="242611"/>
                        <a:pt x="189135" y="242611"/>
                        <a:pt x="189135" y="235963"/>
                      </a:cubicBezTo>
                      <a:cubicBezTo>
                        <a:pt x="189135" y="229315"/>
                        <a:pt x="187698" y="222667"/>
                        <a:pt x="195783" y="229315"/>
                      </a:cubicBezTo>
                      <a:cubicBezTo>
                        <a:pt x="203689" y="235963"/>
                        <a:pt x="213031" y="238658"/>
                        <a:pt x="223453" y="238478"/>
                      </a:cubicBezTo>
                      <a:cubicBezTo>
                        <a:pt x="235311" y="238478"/>
                        <a:pt x="241959" y="239736"/>
                        <a:pt x="236569" y="230393"/>
                      </a:cubicBezTo>
                      <a:cubicBezTo>
                        <a:pt x="232616" y="219792"/>
                        <a:pt x="225968" y="217097"/>
                        <a:pt x="237826" y="218355"/>
                      </a:cubicBezTo>
                      <a:cubicBezTo>
                        <a:pt x="251122" y="219613"/>
                        <a:pt x="256332" y="222308"/>
                        <a:pt x="266933" y="222308"/>
                      </a:cubicBezTo>
                      <a:cubicBezTo>
                        <a:pt x="276096" y="222308"/>
                        <a:pt x="268191" y="215660"/>
                        <a:pt x="282744" y="218355"/>
                      </a:cubicBezTo>
                      <a:cubicBezTo>
                        <a:pt x="297297" y="221050"/>
                        <a:pt x="309156" y="222308"/>
                        <a:pt x="318319" y="212965"/>
                      </a:cubicBezTo>
                      <a:cubicBezTo>
                        <a:pt x="327483" y="205059"/>
                        <a:pt x="321014" y="207575"/>
                        <a:pt x="330178" y="202364"/>
                      </a:cubicBezTo>
                      <a:cubicBezTo>
                        <a:pt x="339341" y="195716"/>
                        <a:pt x="343293" y="191764"/>
                        <a:pt x="326225" y="191764"/>
                      </a:cubicBezTo>
                      <a:cubicBezTo>
                        <a:pt x="309156" y="193201"/>
                        <a:pt x="311671" y="191764"/>
                        <a:pt x="295860" y="193201"/>
                      </a:cubicBezTo>
                      <a:cubicBezTo>
                        <a:pt x="278791" y="193201"/>
                        <a:pt x="268191" y="197154"/>
                        <a:pt x="257590" y="191943"/>
                      </a:cubicBezTo>
                      <a:cubicBezTo>
                        <a:pt x="246989" y="185295"/>
                        <a:pt x="236389" y="176132"/>
                        <a:pt x="246989" y="177390"/>
                      </a:cubicBezTo>
                      <a:cubicBezTo>
                        <a:pt x="257590" y="180085"/>
                        <a:pt x="266754" y="186733"/>
                        <a:pt x="282565" y="184038"/>
                      </a:cubicBezTo>
                      <a:cubicBezTo>
                        <a:pt x="299633" y="181343"/>
                        <a:pt x="311492" y="179905"/>
                        <a:pt x="314187" y="175952"/>
                      </a:cubicBezTo>
                      <a:cubicBezTo>
                        <a:pt x="315444" y="170562"/>
                        <a:pt x="307539" y="163914"/>
                        <a:pt x="316702" y="162657"/>
                      </a:cubicBezTo>
                      <a:cubicBezTo>
                        <a:pt x="327303" y="161399"/>
                        <a:pt x="339161" y="159962"/>
                        <a:pt x="327123" y="154751"/>
                      </a:cubicBezTo>
                      <a:cubicBezTo>
                        <a:pt x="315265" y="149541"/>
                        <a:pt x="314007" y="152056"/>
                        <a:pt x="313827" y="142893"/>
                      </a:cubicBezTo>
                      <a:cubicBezTo>
                        <a:pt x="313827" y="134987"/>
                        <a:pt x="313827" y="132292"/>
                        <a:pt x="303227" y="129597"/>
                      </a:cubicBezTo>
                      <a:cubicBezTo>
                        <a:pt x="292626" y="128339"/>
                        <a:pt x="286158" y="129597"/>
                        <a:pt x="270347" y="128339"/>
                      </a:cubicBezTo>
                      <a:cubicBezTo>
                        <a:pt x="253278" y="128339"/>
                        <a:pt x="255793" y="120434"/>
                        <a:pt x="267652" y="118996"/>
                      </a:cubicBezTo>
                      <a:cubicBezTo>
                        <a:pt x="280768" y="118996"/>
                        <a:pt x="301969" y="118996"/>
                        <a:pt x="307180" y="116301"/>
                      </a:cubicBezTo>
                      <a:cubicBezTo>
                        <a:pt x="312390" y="113606"/>
                        <a:pt x="305922" y="112348"/>
                        <a:pt x="295321" y="108396"/>
                      </a:cubicBezTo>
                      <a:cubicBezTo>
                        <a:pt x="284721" y="104443"/>
                        <a:pt x="290111" y="100490"/>
                        <a:pt x="303227" y="103006"/>
                      </a:cubicBezTo>
                      <a:cubicBezTo>
                        <a:pt x="316343" y="104263"/>
                        <a:pt x="322991" y="109653"/>
                        <a:pt x="334849" y="104263"/>
                      </a:cubicBezTo>
                      <a:cubicBezTo>
                        <a:pt x="346707" y="98873"/>
                        <a:pt x="358566" y="93663"/>
                        <a:pt x="347965" y="93663"/>
                      </a:cubicBezTo>
                      <a:cubicBezTo>
                        <a:pt x="337364" y="93663"/>
                        <a:pt x="330897" y="96358"/>
                        <a:pt x="324248" y="89710"/>
                      </a:cubicBezTo>
                      <a:cubicBezTo>
                        <a:pt x="316343" y="84499"/>
                        <a:pt x="322991" y="81804"/>
                        <a:pt x="338802" y="83062"/>
                      </a:cubicBezTo>
                      <a:cubicBezTo>
                        <a:pt x="353355" y="84320"/>
                        <a:pt x="353176" y="69766"/>
                        <a:pt x="358566" y="61681"/>
                      </a:cubicBezTo>
                      <a:cubicBezTo>
                        <a:pt x="365213" y="55033"/>
                        <a:pt x="376892" y="37785"/>
                        <a:pt x="363776" y="44433"/>
                      </a:cubicBezTo>
                      <a:cubicBezTo>
                        <a:pt x="351918" y="49823"/>
                        <a:pt x="345450" y="53775"/>
                        <a:pt x="329459" y="49823"/>
                      </a:cubicBezTo>
                      <a:cubicBezTo>
                        <a:pt x="313648" y="45870"/>
                        <a:pt x="314905" y="41917"/>
                        <a:pt x="330717" y="39222"/>
                      </a:cubicBezTo>
                      <a:cubicBezTo>
                        <a:pt x="347785" y="36527"/>
                        <a:pt x="353176" y="37785"/>
                        <a:pt x="370244" y="31137"/>
                      </a:cubicBezTo>
                      <a:cubicBezTo>
                        <a:pt x="387313" y="24489"/>
                        <a:pt x="397914" y="17841"/>
                        <a:pt x="396477" y="11193"/>
                      </a:cubicBezTo>
                      <a:cubicBezTo>
                        <a:pt x="396477" y="3288"/>
                        <a:pt x="400429" y="-3360"/>
                        <a:pt x="384618" y="1850"/>
                      </a:cubicBezTo>
                      <a:cubicBezTo>
                        <a:pt x="368807" y="8498"/>
                        <a:pt x="364854" y="9936"/>
                        <a:pt x="347785" y="7240"/>
                      </a:cubicBezTo>
                      <a:cubicBezTo>
                        <a:pt x="329279" y="5983"/>
                        <a:pt x="320116" y="-665"/>
                        <a:pt x="318858" y="4725"/>
                      </a:cubicBezTo>
                      <a:cubicBezTo>
                        <a:pt x="316163" y="10115"/>
                        <a:pt x="316163" y="14068"/>
                        <a:pt x="304305" y="16763"/>
                      </a:cubicBezTo>
                      <a:cubicBezTo>
                        <a:pt x="291189" y="18200"/>
                        <a:pt x="287236" y="19458"/>
                        <a:pt x="275377" y="19458"/>
                      </a:cubicBezTo>
                      <a:cubicBezTo>
                        <a:pt x="263520" y="19458"/>
                        <a:pt x="266215" y="11553"/>
                        <a:pt x="279330" y="11553"/>
                      </a:cubicBezTo>
                      <a:cubicBezTo>
                        <a:pt x="291189" y="11553"/>
                        <a:pt x="295141" y="11553"/>
                        <a:pt x="295141" y="7600"/>
                      </a:cubicBezTo>
                      <a:cubicBezTo>
                        <a:pt x="295141" y="2210"/>
                        <a:pt x="289931" y="4905"/>
                        <a:pt x="279330" y="6342"/>
                      </a:cubicBezTo>
                      <a:cubicBezTo>
                        <a:pt x="267472" y="6342"/>
                        <a:pt x="247708" y="6342"/>
                        <a:pt x="237108" y="11732"/>
                      </a:cubicBezTo>
                      <a:cubicBezTo>
                        <a:pt x="226507" y="15685"/>
                        <a:pt x="229202" y="22333"/>
                        <a:pt x="217344" y="22333"/>
                      </a:cubicBezTo>
                      <a:cubicBezTo>
                        <a:pt x="205485" y="22333"/>
                        <a:pt x="194885" y="26286"/>
                        <a:pt x="180511" y="30418"/>
                      </a:cubicBezTo>
                      <a:cubicBezTo>
                        <a:pt x="165957" y="33113"/>
                        <a:pt x="144936" y="39761"/>
                        <a:pt x="134515" y="46409"/>
                      </a:cubicBezTo>
                      <a:cubicBezTo>
                        <a:pt x="125352" y="51799"/>
                        <a:pt x="121399" y="53057"/>
                        <a:pt x="131820" y="57010"/>
                      </a:cubicBezTo>
                      <a:cubicBezTo>
                        <a:pt x="142420" y="60962"/>
                        <a:pt x="140983" y="62220"/>
                        <a:pt x="127867" y="62400"/>
                      </a:cubicBezTo>
                      <a:cubicBezTo>
                        <a:pt x="114751" y="63837"/>
                        <a:pt x="101455" y="66353"/>
                        <a:pt x="87082" y="63837"/>
                      </a:cubicBezTo>
                      <a:cubicBezTo>
                        <a:pt x="72528" y="61142"/>
                        <a:pt x="54201" y="58627"/>
                        <a:pt x="56717" y="62579"/>
                      </a:cubicBezTo>
                      <a:cubicBezTo>
                        <a:pt x="57975" y="67970"/>
                        <a:pt x="68575" y="70485"/>
                        <a:pt x="77738" y="71922"/>
                      </a:cubicBezTo>
                      <a:cubicBezTo>
                        <a:pt x="88339" y="71922"/>
                        <a:pt x="88339" y="79828"/>
                        <a:pt x="77738" y="79828"/>
                      </a:cubicBezTo>
                      <a:cubicBezTo>
                        <a:pt x="65880" y="79828"/>
                        <a:pt x="71091" y="77133"/>
                        <a:pt x="51327" y="77133"/>
                      </a:cubicBezTo>
                      <a:cubicBezTo>
                        <a:pt x="31563" y="77133"/>
                        <a:pt x="25095" y="87733"/>
                        <a:pt x="7846" y="93124"/>
                      </a:cubicBezTo>
                      <a:cubicBezTo>
                        <a:pt x="-9223" y="98514"/>
                        <a:pt x="5151" y="103724"/>
                        <a:pt x="17010" y="102467"/>
                      </a:cubicBezTo>
                      <a:cubicBezTo>
                        <a:pt x="28868" y="101029"/>
                        <a:pt x="44679" y="91866"/>
                        <a:pt x="51147" y="90429"/>
                      </a:cubicBezTo>
                      <a:cubicBezTo>
                        <a:pt x="57795" y="89171"/>
                        <a:pt x="65701" y="91686"/>
                        <a:pt x="57795" y="95819"/>
                      </a:cubicBezTo>
                      <a:cubicBezTo>
                        <a:pt x="48632" y="99772"/>
                        <a:pt x="34078" y="103904"/>
                        <a:pt x="34078" y="110552"/>
                      </a:cubicBezTo>
                      <a:cubicBezTo>
                        <a:pt x="34078" y="117200"/>
                        <a:pt x="43242" y="114505"/>
                        <a:pt x="48632" y="111810"/>
                      </a:cubicBezTo>
                      <a:cubicBezTo>
                        <a:pt x="53842" y="109114"/>
                        <a:pt x="70911" y="95819"/>
                        <a:pt x="76301" y="95819"/>
                      </a:cubicBezTo>
                      <a:cubicBezTo>
                        <a:pt x="81512" y="94561"/>
                        <a:pt x="86902" y="99772"/>
                        <a:pt x="76301" y="105162"/>
                      </a:cubicBezTo>
                      <a:cubicBezTo>
                        <a:pt x="64443" y="109114"/>
                        <a:pt x="49889" y="114505"/>
                        <a:pt x="52584" y="118457"/>
                      </a:cubicBezTo>
                      <a:cubicBezTo>
                        <a:pt x="56537" y="122410"/>
                        <a:pt x="69833" y="122410"/>
                        <a:pt x="78996" y="123668"/>
                      </a:cubicBezTo>
                      <a:cubicBezTo>
                        <a:pt x="88160" y="123668"/>
                        <a:pt x="85644" y="120973"/>
                        <a:pt x="92112" y="115583"/>
                      </a:cubicBezTo>
                      <a:cubicBezTo>
                        <a:pt x="98760" y="111630"/>
                        <a:pt x="107924" y="115583"/>
                        <a:pt x="111876" y="107497"/>
                      </a:cubicBezTo>
                      <a:cubicBezTo>
                        <a:pt x="114571" y="99592"/>
                        <a:pt x="111876" y="96897"/>
                        <a:pt x="124992" y="95459"/>
                      </a:cubicBezTo>
                      <a:cubicBezTo>
                        <a:pt x="137569" y="94202"/>
                        <a:pt x="138827" y="100670"/>
                        <a:pt x="146733" y="99412"/>
                      </a:cubicBezTo>
                      <a:lnTo>
                        <a:pt x="146733" y="99412"/>
                      </a:lnTo>
                      <a:close/>
                    </a:path>
                  </a:pathLst>
                </a:custGeom>
                <a:grpFill/>
                <a:ln w="17953" cap="flat">
                  <a:noFill/>
                  <a:prstDash val="solid"/>
                  <a:miter/>
                </a:ln>
              </p:spPr>
              <p:txBody>
                <a:bodyPr rtlCol="0" anchor="ctr"/>
                <a:lstStyle/>
                <a:p>
                  <a:endParaRPr lang="zh-CN" altLang="en-US" sz="1050"/>
                </a:p>
              </p:txBody>
            </p:sp>
            <p:sp>
              <p:nvSpPr>
                <p:cNvPr id="3025" name="任意多边形: 形状 1067"/>
                <p:cNvSpPr/>
                <p:nvPr/>
              </p:nvSpPr>
              <p:spPr>
                <a:xfrm>
                  <a:off x="8113555" y="1399632"/>
                  <a:ext cx="401566" cy="247587"/>
                </a:xfrm>
                <a:custGeom>
                  <a:avLst/>
                  <a:gdLst>
                    <a:gd name="connsiteX0" fmla="*/ 187757 w 401566"/>
                    <a:gd name="connsiteY0" fmla="*/ 247588 h 247587"/>
                    <a:gd name="connsiteX1" fmla="*/ 181469 w 401566"/>
                    <a:gd name="connsiteY1" fmla="*/ 246869 h 247587"/>
                    <a:gd name="connsiteX2" fmla="*/ 181469 w 401566"/>
                    <a:gd name="connsiteY2" fmla="*/ 246869 h 247587"/>
                    <a:gd name="connsiteX3" fmla="*/ 155596 w 401566"/>
                    <a:gd name="connsiteY3" fmla="*/ 233214 h 247587"/>
                    <a:gd name="connsiteX4" fmla="*/ 155596 w 401566"/>
                    <a:gd name="connsiteY4" fmla="*/ 233214 h 247587"/>
                    <a:gd name="connsiteX5" fmla="*/ 151643 w 401566"/>
                    <a:gd name="connsiteY5" fmla="*/ 226566 h 247587"/>
                    <a:gd name="connsiteX6" fmla="*/ 151643 w 401566"/>
                    <a:gd name="connsiteY6" fmla="*/ 226566 h 247587"/>
                    <a:gd name="connsiteX7" fmla="*/ 168532 w 401566"/>
                    <a:gd name="connsiteY7" fmla="*/ 216864 h 247587"/>
                    <a:gd name="connsiteX8" fmla="*/ 168532 w 401566"/>
                    <a:gd name="connsiteY8" fmla="*/ 216864 h 247587"/>
                    <a:gd name="connsiteX9" fmla="*/ 173923 w 401566"/>
                    <a:gd name="connsiteY9" fmla="*/ 215067 h 247587"/>
                    <a:gd name="connsiteX10" fmla="*/ 173923 w 401566"/>
                    <a:gd name="connsiteY10" fmla="*/ 215067 h 247587"/>
                    <a:gd name="connsiteX11" fmla="*/ 173384 w 401566"/>
                    <a:gd name="connsiteY11" fmla="*/ 214708 h 247587"/>
                    <a:gd name="connsiteX12" fmla="*/ 173384 w 401566"/>
                    <a:gd name="connsiteY12" fmla="*/ 214708 h 247587"/>
                    <a:gd name="connsiteX13" fmla="*/ 167634 w 401566"/>
                    <a:gd name="connsiteY13" fmla="*/ 212552 h 247587"/>
                    <a:gd name="connsiteX14" fmla="*/ 167634 w 401566"/>
                    <a:gd name="connsiteY14" fmla="*/ 212552 h 247587"/>
                    <a:gd name="connsiteX15" fmla="*/ 157752 w 401566"/>
                    <a:gd name="connsiteY15" fmla="*/ 205724 h 247587"/>
                    <a:gd name="connsiteX16" fmla="*/ 157752 w 401566"/>
                    <a:gd name="connsiteY16" fmla="*/ 205724 h 247587"/>
                    <a:gd name="connsiteX17" fmla="*/ 165298 w 401566"/>
                    <a:gd name="connsiteY17" fmla="*/ 197280 h 247587"/>
                    <a:gd name="connsiteX18" fmla="*/ 165298 w 401566"/>
                    <a:gd name="connsiteY18" fmla="*/ 197280 h 247587"/>
                    <a:gd name="connsiteX19" fmla="*/ 175001 w 401566"/>
                    <a:gd name="connsiteY19" fmla="*/ 194405 h 247587"/>
                    <a:gd name="connsiteX20" fmla="*/ 175001 w 401566"/>
                    <a:gd name="connsiteY20" fmla="*/ 194405 h 247587"/>
                    <a:gd name="connsiteX21" fmla="*/ 192608 w 401566"/>
                    <a:gd name="connsiteY21" fmla="*/ 198178 h 247587"/>
                    <a:gd name="connsiteX22" fmla="*/ 192608 w 401566"/>
                    <a:gd name="connsiteY22" fmla="*/ 198178 h 247587"/>
                    <a:gd name="connsiteX23" fmla="*/ 220997 w 401566"/>
                    <a:gd name="connsiteY23" fmla="*/ 205904 h 247587"/>
                    <a:gd name="connsiteX24" fmla="*/ 220997 w 401566"/>
                    <a:gd name="connsiteY24" fmla="*/ 205904 h 247587"/>
                    <a:gd name="connsiteX25" fmla="*/ 227465 w 401566"/>
                    <a:gd name="connsiteY25" fmla="*/ 206263 h 247587"/>
                    <a:gd name="connsiteX26" fmla="*/ 227465 w 401566"/>
                    <a:gd name="connsiteY26" fmla="*/ 206263 h 247587"/>
                    <a:gd name="connsiteX27" fmla="*/ 235550 w 401566"/>
                    <a:gd name="connsiteY27" fmla="*/ 200694 h 247587"/>
                    <a:gd name="connsiteX28" fmla="*/ 235550 w 401566"/>
                    <a:gd name="connsiteY28" fmla="*/ 200694 h 247587"/>
                    <a:gd name="connsiteX29" fmla="*/ 235909 w 401566"/>
                    <a:gd name="connsiteY29" fmla="*/ 198537 h 247587"/>
                    <a:gd name="connsiteX30" fmla="*/ 235909 w 401566"/>
                    <a:gd name="connsiteY30" fmla="*/ 198537 h 247587"/>
                    <a:gd name="connsiteX31" fmla="*/ 223333 w 401566"/>
                    <a:gd name="connsiteY31" fmla="*/ 182547 h 247587"/>
                    <a:gd name="connsiteX32" fmla="*/ 223333 w 401566"/>
                    <a:gd name="connsiteY32" fmla="*/ 182547 h 247587"/>
                    <a:gd name="connsiteX33" fmla="*/ 222614 w 401566"/>
                    <a:gd name="connsiteY33" fmla="*/ 182187 h 247587"/>
                    <a:gd name="connsiteX34" fmla="*/ 222614 w 401566"/>
                    <a:gd name="connsiteY34" fmla="*/ 182187 h 247587"/>
                    <a:gd name="connsiteX35" fmla="*/ 228363 w 401566"/>
                    <a:gd name="connsiteY35" fmla="*/ 194046 h 247587"/>
                    <a:gd name="connsiteX36" fmla="*/ 228363 w 401566"/>
                    <a:gd name="connsiteY36" fmla="*/ 194046 h 247587"/>
                    <a:gd name="connsiteX37" fmla="*/ 229082 w 401566"/>
                    <a:gd name="connsiteY37" fmla="*/ 196741 h 247587"/>
                    <a:gd name="connsiteX38" fmla="*/ 229082 w 401566"/>
                    <a:gd name="connsiteY38" fmla="*/ 196741 h 247587"/>
                    <a:gd name="connsiteX39" fmla="*/ 222075 w 401566"/>
                    <a:gd name="connsiteY39" fmla="*/ 201772 h 247587"/>
                    <a:gd name="connsiteX40" fmla="*/ 222075 w 401566"/>
                    <a:gd name="connsiteY40" fmla="*/ 201772 h 247587"/>
                    <a:gd name="connsiteX41" fmla="*/ 210755 w 401566"/>
                    <a:gd name="connsiteY41" fmla="*/ 198897 h 247587"/>
                    <a:gd name="connsiteX42" fmla="*/ 210755 w 401566"/>
                    <a:gd name="connsiteY42" fmla="*/ 198897 h 247587"/>
                    <a:gd name="connsiteX43" fmla="*/ 194046 w 401566"/>
                    <a:gd name="connsiteY43" fmla="*/ 186499 h 247587"/>
                    <a:gd name="connsiteX44" fmla="*/ 194046 w 401566"/>
                    <a:gd name="connsiteY44" fmla="*/ 186499 h 247587"/>
                    <a:gd name="connsiteX45" fmla="*/ 186499 w 401566"/>
                    <a:gd name="connsiteY45" fmla="*/ 184343 h 247587"/>
                    <a:gd name="connsiteX46" fmla="*/ 186499 w 401566"/>
                    <a:gd name="connsiteY46" fmla="*/ 184343 h 247587"/>
                    <a:gd name="connsiteX47" fmla="*/ 164041 w 401566"/>
                    <a:gd name="connsiteY47" fmla="*/ 192069 h 247587"/>
                    <a:gd name="connsiteX48" fmla="*/ 164041 w 401566"/>
                    <a:gd name="connsiteY48" fmla="*/ 192069 h 247587"/>
                    <a:gd name="connsiteX49" fmla="*/ 156674 w 401566"/>
                    <a:gd name="connsiteY49" fmla="*/ 194764 h 247587"/>
                    <a:gd name="connsiteX50" fmla="*/ 156674 w 401566"/>
                    <a:gd name="connsiteY50" fmla="*/ 194764 h 247587"/>
                    <a:gd name="connsiteX51" fmla="*/ 146253 w 401566"/>
                    <a:gd name="connsiteY51" fmla="*/ 187757 h 247587"/>
                    <a:gd name="connsiteX52" fmla="*/ 146253 w 401566"/>
                    <a:gd name="connsiteY52" fmla="*/ 187757 h 247587"/>
                    <a:gd name="connsiteX53" fmla="*/ 144097 w 401566"/>
                    <a:gd name="connsiteY53" fmla="*/ 183086 h 247587"/>
                    <a:gd name="connsiteX54" fmla="*/ 144097 w 401566"/>
                    <a:gd name="connsiteY54" fmla="*/ 183086 h 247587"/>
                    <a:gd name="connsiteX55" fmla="*/ 153261 w 401566"/>
                    <a:gd name="connsiteY55" fmla="*/ 173204 h 247587"/>
                    <a:gd name="connsiteX56" fmla="*/ 153261 w 401566"/>
                    <a:gd name="connsiteY56" fmla="*/ 173204 h 247587"/>
                    <a:gd name="connsiteX57" fmla="*/ 213630 w 401566"/>
                    <a:gd name="connsiteY57" fmla="*/ 158111 h 247587"/>
                    <a:gd name="connsiteX58" fmla="*/ 213630 w 401566"/>
                    <a:gd name="connsiteY58" fmla="*/ 158111 h 247587"/>
                    <a:gd name="connsiteX59" fmla="*/ 222255 w 401566"/>
                    <a:gd name="connsiteY59" fmla="*/ 156854 h 247587"/>
                    <a:gd name="connsiteX60" fmla="*/ 222255 w 401566"/>
                    <a:gd name="connsiteY60" fmla="*/ 156854 h 247587"/>
                    <a:gd name="connsiteX61" fmla="*/ 218302 w 401566"/>
                    <a:gd name="connsiteY61" fmla="*/ 155057 h 247587"/>
                    <a:gd name="connsiteX62" fmla="*/ 218302 w 401566"/>
                    <a:gd name="connsiteY62" fmla="*/ 155057 h 247587"/>
                    <a:gd name="connsiteX63" fmla="*/ 210396 w 401566"/>
                    <a:gd name="connsiteY63" fmla="*/ 153440 h 247587"/>
                    <a:gd name="connsiteX64" fmla="*/ 210396 w 401566"/>
                    <a:gd name="connsiteY64" fmla="*/ 153440 h 247587"/>
                    <a:gd name="connsiteX65" fmla="*/ 186679 w 401566"/>
                    <a:gd name="connsiteY65" fmla="*/ 159189 h 247587"/>
                    <a:gd name="connsiteX66" fmla="*/ 186679 w 401566"/>
                    <a:gd name="connsiteY66" fmla="*/ 159189 h 247587"/>
                    <a:gd name="connsiteX67" fmla="*/ 182547 w 401566"/>
                    <a:gd name="connsiteY67" fmla="*/ 159549 h 247587"/>
                    <a:gd name="connsiteX68" fmla="*/ 182547 w 401566"/>
                    <a:gd name="connsiteY68" fmla="*/ 159549 h 247587"/>
                    <a:gd name="connsiteX69" fmla="*/ 141761 w 401566"/>
                    <a:gd name="connsiteY69" fmla="*/ 143199 h 247587"/>
                    <a:gd name="connsiteX70" fmla="*/ 141761 w 401566"/>
                    <a:gd name="connsiteY70" fmla="*/ 143199 h 247587"/>
                    <a:gd name="connsiteX71" fmla="*/ 112475 w 401566"/>
                    <a:gd name="connsiteY71" fmla="*/ 124513 h 247587"/>
                    <a:gd name="connsiteX72" fmla="*/ 112475 w 401566"/>
                    <a:gd name="connsiteY72" fmla="*/ 124513 h 247587"/>
                    <a:gd name="connsiteX73" fmla="*/ 112295 w 401566"/>
                    <a:gd name="connsiteY73" fmla="*/ 123075 h 247587"/>
                    <a:gd name="connsiteX74" fmla="*/ 112295 w 401566"/>
                    <a:gd name="connsiteY74" fmla="*/ 123075 h 247587"/>
                    <a:gd name="connsiteX75" fmla="*/ 137988 w 401566"/>
                    <a:gd name="connsiteY75" fmla="*/ 114990 h 247587"/>
                    <a:gd name="connsiteX76" fmla="*/ 137988 w 401566"/>
                    <a:gd name="connsiteY76" fmla="*/ 114990 h 247587"/>
                    <a:gd name="connsiteX77" fmla="*/ 154878 w 401566"/>
                    <a:gd name="connsiteY77" fmla="*/ 115709 h 247587"/>
                    <a:gd name="connsiteX78" fmla="*/ 154878 w 401566"/>
                    <a:gd name="connsiteY78" fmla="*/ 115709 h 247587"/>
                    <a:gd name="connsiteX79" fmla="*/ 202491 w 401566"/>
                    <a:gd name="connsiteY79" fmla="*/ 130442 h 247587"/>
                    <a:gd name="connsiteX80" fmla="*/ 202491 w 401566"/>
                    <a:gd name="connsiteY80" fmla="*/ 130442 h 247587"/>
                    <a:gd name="connsiteX81" fmla="*/ 205545 w 401566"/>
                    <a:gd name="connsiteY81" fmla="*/ 130082 h 247587"/>
                    <a:gd name="connsiteX82" fmla="*/ 205545 w 401566"/>
                    <a:gd name="connsiteY82" fmla="*/ 130082 h 247587"/>
                    <a:gd name="connsiteX83" fmla="*/ 204467 w 401566"/>
                    <a:gd name="connsiteY83" fmla="*/ 129364 h 247587"/>
                    <a:gd name="connsiteX84" fmla="*/ 204467 w 401566"/>
                    <a:gd name="connsiteY84" fmla="*/ 129364 h 247587"/>
                    <a:gd name="connsiteX85" fmla="*/ 196561 w 401566"/>
                    <a:gd name="connsiteY85" fmla="*/ 124872 h 247587"/>
                    <a:gd name="connsiteX86" fmla="*/ 196561 w 401566"/>
                    <a:gd name="connsiteY86" fmla="*/ 124872 h 247587"/>
                    <a:gd name="connsiteX87" fmla="*/ 176977 w 401566"/>
                    <a:gd name="connsiteY87" fmla="*/ 116248 h 247587"/>
                    <a:gd name="connsiteX88" fmla="*/ 176977 w 401566"/>
                    <a:gd name="connsiteY88" fmla="*/ 116248 h 247587"/>
                    <a:gd name="connsiteX89" fmla="*/ 171228 w 401566"/>
                    <a:gd name="connsiteY89" fmla="*/ 110498 h 247587"/>
                    <a:gd name="connsiteX90" fmla="*/ 171228 w 401566"/>
                    <a:gd name="connsiteY90" fmla="*/ 110498 h 247587"/>
                    <a:gd name="connsiteX91" fmla="*/ 195843 w 401566"/>
                    <a:gd name="connsiteY91" fmla="*/ 99538 h 247587"/>
                    <a:gd name="connsiteX92" fmla="*/ 195843 w 401566"/>
                    <a:gd name="connsiteY92" fmla="*/ 99538 h 247587"/>
                    <a:gd name="connsiteX93" fmla="*/ 229441 w 401566"/>
                    <a:gd name="connsiteY93" fmla="*/ 91812 h 247587"/>
                    <a:gd name="connsiteX94" fmla="*/ 229441 w 401566"/>
                    <a:gd name="connsiteY94" fmla="*/ 91812 h 247587"/>
                    <a:gd name="connsiteX95" fmla="*/ 229261 w 401566"/>
                    <a:gd name="connsiteY95" fmla="*/ 91812 h 247587"/>
                    <a:gd name="connsiteX96" fmla="*/ 229261 w 401566"/>
                    <a:gd name="connsiteY96" fmla="*/ 91812 h 247587"/>
                    <a:gd name="connsiteX97" fmla="*/ 217763 w 401566"/>
                    <a:gd name="connsiteY97" fmla="*/ 92531 h 247587"/>
                    <a:gd name="connsiteX98" fmla="*/ 217763 w 401566"/>
                    <a:gd name="connsiteY98" fmla="*/ 92531 h 247587"/>
                    <a:gd name="connsiteX99" fmla="*/ 205545 w 401566"/>
                    <a:gd name="connsiteY99" fmla="*/ 94148 h 247587"/>
                    <a:gd name="connsiteX100" fmla="*/ 205545 w 401566"/>
                    <a:gd name="connsiteY100" fmla="*/ 94148 h 247587"/>
                    <a:gd name="connsiteX101" fmla="*/ 201952 w 401566"/>
                    <a:gd name="connsiteY101" fmla="*/ 90734 h 247587"/>
                    <a:gd name="connsiteX102" fmla="*/ 201952 w 401566"/>
                    <a:gd name="connsiteY102" fmla="*/ 90734 h 247587"/>
                    <a:gd name="connsiteX103" fmla="*/ 203569 w 401566"/>
                    <a:gd name="connsiteY103" fmla="*/ 85703 h 247587"/>
                    <a:gd name="connsiteX104" fmla="*/ 203569 w 401566"/>
                    <a:gd name="connsiteY104" fmla="*/ 85703 h 247587"/>
                    <a:gd name="connsiteX105" fmla="*/ 217763 w 401566"/>
                    <a:gd name="connsiteY105" fmla="*/ 71869 h 247587"/>
                    <a:gd name="connsiteX106" fmla="*/ 217763 w 401566"/>
                    <a:gd name="connsiteY106" fmla="*/ 71869 h 247587"/>
                    <a:gd name="connsiteX107" fmla="*/ 199257 w 401566"/>
                    <a:gd name="connsiteY107" fmla="*/ 82469 h 247587"/>
                    <a:gd name="connsiteX108" fmla="*/ 199257 w 401566"/>
                    <a:gd name="connsiteY108" fmla="*/ 82469 h 247587"/>
                    <a:gd name="connsiteX109" fmla="*/ 149308 w 401566"/>
                    <a:gd name="connsiteY109" fmla="*/ 104389 h 247587"/>
                    <a:gd name="connsiteX110" fmla="*/ 149308 w 401566"/>
                    <a:gd name="connsiteY110" fmla="*/ 104389 h 247587"/>
                    <a:gd name="connsiteX111" fmla="*/ 148948 w 401566"/>
                    <a:gd name="connsiteY111" fmla="*/ 101874 h 247587"/>
                    <a:gd name="connsiteX112" fmla="*/ 149308 w 401566"/>
                    <a:gd name="connsiteY112" fmla="*/ 104389 h 247587"/>
                    <a:gd name="connsiteX113" fmla="*/ 146972 w 401566"/>
                    <a:gd name="connsiteY113" fmla="*/ 104569 h 247587"/>
                    <a:gd name="connsiteX114" fmla="*/ 146972 w 401566"/>
                    <a:gd name="connsiteY114" fmla="*/ 104569 h 247587"/>
                    <a:gd name="connsiteX115" fmla="*/ 130981 w 401566"/>
                    <a:gd name="connsiteY115" fmla="*/ 100257 h 247587"/>
                    <a:gd name="connsiteX116" fmla="*/ 130981 w 401566"/>
                    <a:gd name="connsiteY116" fmla="*/ 100257 h 247587"/>
                    <a:gd name="connsiteX117" fmla="*/ 128286 w 401566"/>
                    <a:gd name="connsiteY117" fmla="*/ 100437 h 247587"/>
                    <a:gd name="connsiteX118" fmla="*/ 128286 w 401566"/>
                    <a:gd name="connsiteY118" fmla="*/ 100437 h 247587"/>
                    <a:gd name="connsiteX119" fmla="*/ 117146 w 401566"/>
                    <a:gd name="connsiteY119" fmla="*/ 111037 h 247587"/>
                    <a:gd name="connsiteX120" fmla="*/ 117146 w 401566"/>
                    <a:gd name="connsiteY120" fmla="*/ 111037 h 247587"/>
                    <a:gd name="connsiteX121" fmla="*/ 96664 w 401566"/>
                    <a:gd name="connsiteY121" fmla="*/ 119841 h 247587"/>
                    <a:gd name="connsiteX122" fmla="*/ 96664 w 401566"/>
                    <a:gd name="connsiteY122" fmla="*/ 119841 h 247587"/>
                    <a:gd name="connsiteX123" fmla="*/ 81571 w 401566"/>
                    <a:gd name="connsiteY123" fmla="*/ 128465 h 247587"/>
                    <a:gd name="connsiteX124" fmla="*/ 81571 w 401566"/>
                    <a:gd name="connsiteY124" fmla="*/ 128465 h 247587"/>
                    <a:gd name="connsiteX125" fmla="*/ 53542 w 401566"/>
                    <a:gd name="connsiteY125" fmla="*/ 122177 h 247587"/>
                    <a:gd name="connsiteX126" fmla="*/ 53542 w 401566"/>
                    <a:gd name="connsiteY126" fmla="*/ 122177 h 247587"/>
                    <a:gd name="connsiteX127" fmla="*/ 52644 w 401566"/>
                    <a:gd name="connsiteY127" fmla="*/ 119661 h 247587"/>
                    <a:gd name="connsiteX128" fmla="*/ 52644 w 401566"/>
                    <a:gd name="connsiteY128" fmla="*/ 119661 h 247587"/>
                    <a:gd name="connsiteX129" fmla="*/ 77978 w 401566"/>
                    <a:gd name="connsiteY129" fmla="*/ 105108 h 247587"/>
                    <a:gd name="connsiteX130" fmla="*/ 77978 w 401566"/>
                    <a:gd name="connsiteY130" fmla="*/ 105108 h 247587"/>
                    <a:gd name="connsiteX131" fmla="*/ 82649 w 401566"/>
                    <a:gd name="connsiteY131" fmla="*/ 101155 h 247587"/>
                    <a:gd name="connsiteX132" fmla="*/ 82649 w 401566"/>
                    <a:gd name="connsiteY132" fmla="*/ 101155 h 247587"/>
                    <a:gd name="connsiteX133" fmla="*/ 80852 w 401566"/>
                    <a:gd name="connsiteY133" fmla="*/ 100437 h 247587"/>
                    <a:gd name="connsiteX134" fmla="*/ 80852 w 401566"/>
                    <a:gd name="connsiteY134" fmla="*/ 100437 h 247587"/>
                    <a:gd name="connsiteX135" fmla="*/ 79235 w 401566"/>
                    <a:gd name="connsiteY135" fmla="*/ 100616 h 247587"/>
                    <a:gd name="connsiteX136" fmla="*/ 79235 w 401566"/>
                    <a:gd name="connsiteY136" fmla="*/ 100616 h 247587"/>
                    <a:gd name="connsiteX137" fmla="*/ 52644 w 401566"/>
                    <a:gd name="connsiteY137" fmla="*/ 116427 h 247587"/>
                    <a:gd name="connsiteX138" fmla="*/ 52644 w 401566"/>
                    <a:gd name="connsiteY138" fmla="*/ 116427 h 247587"/>
                    <a:gd name="connsiteX139" fmla="*/ 41684 w 401566"/>
                    <a:gd name="connsiteY139" fmla="*/ 119482 h 247587"/>
                    <a:gd name="connsiteX140" fmla="*/ 41684 w 401566"/>
                    <a:gd name="connsiteY140" fmla="*/ 119482 h 247587"/>
                    <a:gd name="connsiteX141" fmla="*/ 34497 w 401566"/>
                    <a:gd name="connsiteY141" fmla="*/ 112834 h 247587"/>
                    <a:gd name="connsiteX142" fmla="*/ 34497 w 401566"/>
                    <a:gd name="connsiteY142" fmla="*/ 112834 h 247587"/>
                    <a:gd name="connsiteX143" fmla="*/ 34497 w 401566"/>
                    <a:gd name="connsiteY143" fmla="*/ 112834 h 247587"/>
                    <a:gd name="connsiteX144" fmla="*/ 34317 w 401566"/>
                    <a:gd name="connsiteY144" fmla="*/ 112834 h 247587"/>
                    <a:gd name="connsiteX145" fmla="*/ 59292 w 401566"/>
                    <a:gd name="connsiteY145" fmla="*/ 95945 h 247587"/>
                    <a:gd name="connsiteX146" fmla="*/ 59292 w 401566"/>
                    <a:gd name="connsiteY146" fmla="*/ 95945 h 247587"/>
                    <a:gd name="connsiteX147" fmla="*/ 60370 w 401566"/>
                    <a:gd name="connsiteY147" fmla="*/ 95406 h 247587"/>
                    <a:gd name="connsiteX148" fmla="*/ 60370 w 401566"/>
                    <a:gd name="connsiteY148" fmla="*/ 95406 h 247587"/>
                    <a:gd name="connsiteX149" fmla="*/ 57495 w 401566"/>
                    <a:gd name="connsiteY149" fmla="*/ 95046 h 247587"/>
                    <a:gd name="connsiteX150" fmla="*/ 57495 w 401566"/>
                    <a:gd name="connsiteY150" fmla="*/ 95046 h 247587"/>
                    <a:gd name="connsiteX151" fmla="*/ 54441 w 401566"/>
                    <a:gd name="connsiteY151" fmla="*/ 95406 h 247587"/>
                    <a:gd name="connsiteX152" fmla="*/ 54441 w 401566"/>
                    <a:gd name="connsiteY152" fmla="*/ 95406 h 247587"/>
                    <a:gd name="connsiteX153" fmla="*/ 19944 w 401566"/>
                    <a:gd name="connsiteY153" fmla="*/ 107444 h 247587"/>
                    <a:gd name="connsiteX154" fmla="*/ 19944 w 401566"/>
                    <a:gd name="connsiteY154" fmla="*/ 107444 h 247587"/>
                    <a:gd name="connsiteX155" fmla="*/ 15811 w 401566"/>
                    <a:gd name="connsiteY155" fmla="*/ 107623 h 247587"/>
                    <a:gd name="connsiteX156" fmla="*/ 15811 w 401566"/>
                    <a:gd name="connsiteY156" fmla="*/ 107623 h 247587"/>
                    <a:gd name="connsiteX157" fmla="*/ 0 w 401566"/>
                    <a:gd name="connsiteY157" fmla="*/ 100616 h 247587"/>
                    <a:gd name="connsiteX158" fmla="*/ 0 w 401566"/>
                    <a:gd name="connsiteY158" fmla="*/ 100616 h 247587"/>
                    <a:gd name="connsiteX159" fmla="*/ 9702 w 401566"/>
                    <a:gd name="connsiteY159" fmla="*/ 93070 h 247587"/>
                    <a:gd name="connsiteX160" fmla="*/ 9702 w 401566"/>
                    <a:gd name="connsiteY160" fmla="*/ 93070 h 247587"/>
                    <a:gd name="connsiteX161" fmla="*/ 53183 w 401566"/>
                    <a:gd name="connsiteY161" fmla="*/ 77079 h 247587"/>
                    <a:gd name="connsiteX162" fmla="*/ 53183 w 401566"/>
                    <a:gd name="connsiteY162" fmla="*/ 77079 h 247587"/>
                    <a:gd name="connsiteX163" fmla="*/ 54081 w 401566"/>
                    <a:gd name="connsiteY163" fmla="*/ 76900 h 247587"/>
                    <a:gd name="connsiteX164" fmla="*/ 54081 w 401566"/>
                    <a:gd name="connsiteY164" fmla="*/ 76900 h 247587"/>
                    <a:gd name="connsiteX165" fmla="*/ 79954 w 401566"/>
                    <a:gd name="connsiteY165" fmla="*/ 79595 h 247587"/>
                    <a:gd name="connsiteX166" fmla="*/ 79954 w 401566"/>
                    <a:gd name="connsiteY166" fmla="*/ 79595 h 247587"/>
                    <a:gd name="connsiteX167" fmla="*/ 80134 w 401566"/>
                    <a:gd name="connsiteY167" fmla="*/ 79595 h 247587"/>
                    <a:gd name="connsiteX168" fmla="*/ 85344 w 401566"/>
                    <a:gd name="connsiteY168" fmla="*/ 78157 h 247587"/>
                    <a:gd name="connsiteX169" fmla="*/ 85344 w 401566"/>
                    <a:gd name="connsiteY169" fmla="*/ 78157 h 247587"/>
                    <a:gd name="connsiteX170" fmla="*/ 82649 w 401566"/>
                    <a:gd name="connsiteY170" fmla="*/ 76900 h 247587"/>
                    <a:gd name="connsiteX171" fmla="*/ 82649 w 401566"/>
                    <a:gd name="connsiteY171" fmla="*/ 76900 h 247587"/>
                    <a:gd name="connsiteX172" fmla="*/ 82649 w 401566"/>
                    <a:gd name="connsiteY172" fmla="*/ 77079 h 247587"/>
                    <a:gd name="connsiteX173" fmla="*/ 79774 w 401566"/>
                    <a:gd name="connsiteY173" fmla="*/ 76720 h 247587"/>
                    <a:gd name="connsiteX174" fmla="*/ 57136 w 401566"/>
                    <a:gd name="connsiteY174" fmla="*/ 66658 h 247587"/>
                    <a:gd name="connsiteX175" fmla="*/ 57136 w 401566"/>
                    <a:gd name="connsiteY175" fmla="*/ 66658 h 247587"/>
                    <a:gd name="connsiteX176" fmla="*/ 56237 w 401566"/>
                    <a:gd name="connsiteY176" fmla="*/ 64323 h 247587"/>
                    <a:gd name="connsiteX177" fmla="*/ 56237 w 401566"/>
                    <a:gd name="connsiteY177" fmla="*/ 64323 h 247587"/>
                    <a:gd name="connsiteX178" fmla="*/ 63604 w 401566"/>
                    <a:gd name="connsiteY178" fmla="*/ 60370 h 247587"/>
                    <a:gd name="connsiteX179" fmla="*/ 63604 w 401566"/>
                    <a:gd name="connsiteY179" fmla="*/ 60370 h 247587"/>
                    <a:gd name="connsiteX180" fmla="*/ 89836 w 401566"/>
                    <a:gd name="connsiteY180" fmla="*/ 63784 h 247587"/>
                    <a:gd name="connsiteX181" fmla="*/ 89836 w 401566"/>
                    <a:gd name="connsiteY181" fmla="*/ 63784 h 247587"/>
                    <a:gd name="connsiteX182" fmla="*/ 102413 w 401566"/>
                    <a:gd name="connsiteY182" fmla="*/ 64862 h 247587"/>
                    <a:gd name="connsiteX183" fmla="*/ 102413 w 401566"/>
                    <a:gd name="connsiteY183" fmla="*/ 64862 h 247587"/>
                    <a:gd name="connsiteX184" fmla="*/ 130262 w 401566"/>
                    <a:gd name="connsiteY184" fmla="*/ 62346 h 247587"/>
                    <a:gd name="connsiteX185" fmla="*/ 130262 w 401566"/>
                    <a:gd name="connsiteY185" fmla="*/ 62346 h 247587"/>
                    <a:gd name="connsiteX186" fmla="*/ 134036 w 401566"/>
                    <a:gd name="connsiteY186" fmla="*/ 62346 h 247587"/>
                    <a:gd name="connsiteX187" fmla="*/ 134036 w 401566"/>
                    <a:gd name="connsiteY187" fmla="*/ 62346 h 247587"/>
                    <a:gd name="connsiteX188" fmla="*/ 133137 w 401566"/>
                    <a:gd name="connsiteY188" fmla="*/ 61987 h 247587"/>
                    <a:gd name="connsiteX189" fmla="*/ 133137 w 401566"/>
                    <a:gd name="connsiteY189" fmla="*/ 61987 h 247587"/>
                    <a:gd name="connsiteX190" fmla="*/ 125052 w 401566"/>
                    <a:gd name="connsiteY190" fmla="*/ 55519 h 247587"/>
                    <a:gd name="connsiteX191" fmla="*/ 125052 w 401566"/>
                    <a:gd name="connsiteY191" fmla="*/ 55519 h 247587"/>
                    <a:gd name="connsiteX192" fmla="*/ 135293 w 401566"/>
                    <a:gd name="connsiteY192" fmla="*/ 46894 h 247587"/>
                    <a:gd name="connsiteX193" fmla="*/ 135293 w 401566"/>
                    <a:gd name="connsiteY193" fmla="*/ 46894 h 247587"/>
                    <a:gd name="connsiteX194" fmla="*/ 182008 w 401566"/>
                    <a:gd name="connsiteY194" fmla="*/ 30544 h 247587"/>
                    <a:gd name="connsiteX195" fmla="*/ 182008 w 401566"/>
                    <a:gd name="connsiteY195" fmla="*/ 30544 h 247587"/>
                    <a:gd name="connsiteX196" fmla="*/ 219559 w 401566"/>
                    <a:gd name="connsiteY196" fmla="*/ 22459 h 247587"/>
                    <a:gd name="connsiteX197" fmla="*/ 219559 w 401566"/>
                    <a:gd name="connsiteY197" fmla="*/ 22459 h 247587"/>
                    <a:gd name="connsiteX198" fmla="*/ 238245 w 401566"/>
                    <a:gd name="connsiteY198" fmla="*/ 12038 h 247587"/>
                    <a:gd name="connsiteX199" fmla="*/ 238245 w 401566"/>
                    <a:gd name="connsiteY199" fmla="*/ 12038 h 247587"/>
                    <a:gd name="connsiteX200" fmla="*/ 281187 w 401566"/>
                    <a:gd name="connsiteY200" fmla="*/ 6468 h 247587"/>
                    <a:gd name="connsiteX201" fmla="*/ 281187 w 401566"/>
                    <a:gd name="connsiteY201" fmla="*/ 6468 h 247587"/>
                    <a:gd name="connsiteX202" fmla="*/ 294123 w 401566"/>
                    <a:gd name="connsiteY202" fmla="*/ 4492 h 247587"/>
                    <a:gd name="connsiteX203" fmla="*/ 294123 w 401566"/>
                    <a:gd name="connsiteY203" fmla="*/ 4492 h 247587"/>
                    <a:gd name="connsiteX204" fmla="*/ 298255 w 401566"/>
                    <a:gd name="connsiteY204" fmla="*/ 5929 h 247587"/>
                    <a:gd name="connsiteX205" fmla="*/ 298255 w 401566"/>
                    <a:gd name="connsiteY205" fmla="*/ 5929 h 247587"/>
                    <a:gd name="connsiteX206" fmla="*/ 299872 w 401566"/>
                    <a:gd name="connsiteY206" fmla="*/ 10241 h 247587"/>
                    <a:gd name="connsiteX207" fmla="*/ 299872 w 401566"/>
                    <a:gd name="connsiteY207" fmla="*/ 10241 h 247587"/>
                    <a:gd name="connsiteX208" fmla="*/ 294303 w 401566"/>
                    <a:gd name="connsiteY208" fmla="*/ 16170 h 247587"/>
                    <a:gd name="connsiteX209" fmla="*/ 294303 w 401566"/>
                    <a:gd name="connsiteY209" fmla="*/ 16170 h 247587"/>
                    <a:gd name="connsiteX210" fmla="*/ 281546 w 401566"/>
                    <a:gd name="connsiteY210" fmla="*/ 16709 h 247587"/>
                    <a:gd name="connsiteX211" fmla="*/ 281546 w 401566"/>
                    <a:gd name="connsiteY211" fmla="*/ 16709 h 247587"/>
                    <a:gd name="connsiteX212" fmla="*/ 274000 w 401566"/>
                    <a:gd name="connsiteY212" fmla="*/ 17967 h 247587"/>
                    <a:gd name="connsiteX213" fmla="*/ 274000 w 401566"/>
                    <a:gd name="connsiteY213" fmla="*/ 17967 h 247587"/>
                    <a:gd name="connsiteX214" fmla="*/ 272562 w 401566"/>
                    <a:gd name="connsiteY214" fmla="*/ 18866 h 247587"/>
                    <a:gd name="connsiteX215" fmla="*/ 272562 w 401566"/>
                    <a:gd name="connsiteY215" fmla="*/ 18866 h 247587"/>
                    <a:gd name="connsiteX216" fmla="*/ 272922 w 401566"/>
                    <a:gd name="connsiteY216" fmla="*/ 18866 h 247587"/>
                    <a:gd name="connsiteX217" fmla="*/ 277593 w 401566"/>
                    <a:gd name="connsiteY217" fmla="*/ 19584 h 247587"/>
                    <a:gd name="connsiteX218" fmla="*/ 277593 w 401566"/>
                    <a:gd name="connsiteY218" fmla="*/ 19584 h 247587"/>
                    <a:gd name="connsiteX219" fmla="*/ 277593 w 401566"/>
                    <a:gd name="connsiteY219" fmla="*/ 19584 h 247587"/>
                    <a:gd name="connsiteX220" fmla="*/ 277593 w 401566"/>
                    <a:gd name="connsiteY220" fmla="*/ 19584 h 247587"/>
                    <a:gd name="connsiteX221" fmla="*/ 305982 w 401566"/>
                    <a:gd name="connsiteY221" fmla="*/ 16889 h 247587"/>
                    <a:gd name="connsiteX222" fmla="*/ 305982 w 401566"/>
                    <a:gd name="connsiteY222" fmla="*/ 16889 h 247587"/>
                    <a:gd name="connsiteX223" fmla="*/ 318558 w 401566"/>
                    <a:gd name="connsiteY223" fmla="*/ 6828 h 247587"/>
                    <a:gd name="connsiteX224" fmla="*/ 318558 w 401566"/>
                    <a:gd name="connsiteY224" fmla="*/ 6828 h 247587"/>
                    <a:gd name="connsiteX225" fmla="*/ 323949 w 401566"/>
                    <a:gd name="connsiteY225" fmla="*/ 2695 h 247587"/>
                    <a:gd name="connsiteX226" fmla="*/ 323949 w 401566"/>
                    <a:gd name="connsiteY226" fmla="*/ 2695 h 247587"/>
                    <a:gd name="connsiteX227" fmla="*/ 350360 w 401566"/>
                    <a:gd name="connsiteY227" fmla="*/ 7367 h 247587"/>
                    <a:gd name="connsiteX228" fmla="*/ 350360 w 401566"/>
                    <a:gd name="connsiteY228" fmla="*/ 7367 h 247587"/>
                    <a:gd name="connsiteX229" fmla="*/ 362937 w 401566"/>
                    <a:gd name="connsiteY229" fmla="*/ 8624 h 247587"/>
                    <a:gd name="connsiteX230" fmla="*/ 362937 w 401566"/>
                    <a:gd name="connsiteY230" fmla="*/ 8624 h 247587"/>
                    <a:gd name="connsiteX231" fmla="*/ 385935 w 401566"/>
                    <a:gd name="connsiteY231" fmla="*/ 2156 h 247587"/>
                    <a:gd name="connsiteX232" fmla="*/ 385935 w 401566"/>
                    <a:gd name="connsiteY232" fmla="*/ 2156 h 247587"/>
                    <a:gd name="connsiteX233" fmla="*/ 395278 w 401566"/>
                    <a:gd name="connsiteY233" fmla="*/ 0 h 247587"/>
                    <a:gd name="connsiteX234" fmla="*/ 395278 w 401566"/>
                    <a:gd name="connsiteY234" fmla="*/ 0 h 247587"/>
                    <a:gd name="connsiteX235" fmla="*/ 400309 w 401566"/>
                    <a:gd name="connsiteY235" fmla="*/ 2156 h 247587"/>
                    <a:gd name="connsiteX236" fmla="*/ 400309 w 401566"/>
                    <a:gd name="connsiteY236" fmla="*/ 2156 h 247587"/>
                    <a:gd name="connsiteX237" fmla="*/ 401567 w 401566"/>
                    <a:gd name="connsiteY237" fmla="*/ 6648 h 247587"/>
                    <a:gd name="connsiteX238" fmla="*/ 401567 w 401566"/>
                    <a:gd name="connsiteY238" fmla="*/ 6648 h 247587"/>
                    <a:gd name="connsiteX239" fmla="*/ 401208 w 401566"/>
                    <a:gd name="connsiteY239" fmla="*/ 13475 h 247587"/>
                    <a:gd name="connsiteX240" fmla="*/ 401208 w 401566"/>
                    <a:gd name="connsiteY240" fmla="*/ 13475 h 247587"/>
                    <a:gd name="connsiteX241" fmla="*/ 401208 w 401566"/>
                    <a:gd name="connsiteY241" fmla="*/ 13475 h 247587"/>
                    <a:gd name="connsiteX242" fmla="*/ 401387 w 401566"/>
                    <a:gd name="connsiteY242" fmla="*/ 14913 h 247587"/>
                    <a:gd name="connsiteX243" fmla="*/ 401387 w 401566"/>
                    <a:gd name="connsiteY243" fmla="*/ 14913 h 247587"/>
                    <a:gd name="connsiteX244" fmla="*/ 373359 w 401566"/>
                    <a:gd name="connsiteY244" fmla="*/ 36114 h 247587"/>
                    <a:gd name="connsiteX245" fmla="*/ 373359 w 401566"/>
                    <a:gd name="connsiteY245" fmla="*/ 36114 h 247587"/>
                    <a:gd name="connsiteX246" fmla="*/ 333292 w 401566"/>
                    <a:gd name="connsiteY246" fmla="*/ 44379 h 247587"/>
                    <a:gd name="connsiteX247" fmla="*/ 333292 w 401566"/>
                    <a:gd name="connsiteY247" fmla="*/ 44379 h 247587"/>
                    <a:gd name="connsiteX248" fmla="*/ 323409 w 401566"/>
                    <a:gd name="connsiteY248" fmla="*/ 46894 h 247587"/>
                    <a:gd name="connsiteX249" fmla="*/ 323409 w 401566"/>
                    <a:gd name="connsiteY249" fmla="*/ 46894 h 247587"/>
                    <a:gd name="connsiteX250" fmla="*/ 324128 w 401566"/>
                    <a:gd name="connsiteY250" fmla="*/ 47254 h 247587"/>
                    <a:gd name="connsiteX251" fmla="*/ 324128 w 401566"/>
                    <a:gd name="connsiteY251" fmla="*/ 47254 h 247587"/>
                    <a:gd name="connsiteX252" fmla="*/ 332034 w 401566"/>
                    <a:gd name="connsiteY252" fmla="*/ 49949 h 247587"/>
                    <a:gd name="connsiteX253" fmla="*/ 332034 w 401566"/>
                    <a:gd name="connsiteY253" fmla="*/ 49949 h 247587"/>
                    <a:gd name="connsiteX254" fmla="*/ 342994 w 401566"/>
                    <a:gd name="connsiteY254" fmla="*/ 51386 h 247587"/>
                    <a:gd name="connsiteX255" fmla="*/ 342994 w 401566"/>
                    <a:gd name="connsiteY255" fmla="*/ 51386 h 247587"/>
                    <a:gd name="connsiteX256" fmla="*/ 364554 w 401566"/>
                    <a:gd name="connsiteY256" fmla="*/ 44738 h 247587"/>
                    <a:gd name="connsiteX257" fmla="*/ 364554 w 401566"/>
                    <a:gd name="connsiteY257" fmla="*/ 44738 h 247587"/>
                    <a:gd name="connsiteX258" fmla="*/ 370124 w 401566"/>
                    <a:gd name="connsiteY258" fmla="*/ 42942 h 247587"/>
                    <a:gd name="connsiteX259" fmla="*/ 370124 w 401566"/>
                    <a:gd name="connsiteY259" fmla="*/ 42942 h 247587"/>
                    <a:gd name="connsiteX260" fmla="*/ 374077 w 401566"/>
                    <a:gd name="connsiteY260" fmla="*/ 46894 h 247587"/>
                    <a:gd name="connsiteX261" fmla="*/ 374077 w 401566"/>
                    <a:gd name="connsiteY261" fmla="*/ 46894 h 247587"/>
                    <a:gd name="connsiteX262" fmla="*/ 362578 w 401566"/>
                    <a:gd name="connsiteY262" fmla="*/ 65580 h 247587"/>
                    <a:gd name="connsiteX263" fmla="*/ 362578 w 401566"/>
                    <a:gd name="connsiteY263" fmla="*/ 65580 h 247587"/>
                    <a:gd name="connsiteX264" fmla="*/ 342455 w 401566"/>
                    <a:gd name="connsiteY264" fmla="*/ 88039 h 247587"/>
                    <a:gd name="connsiteX265" fmla="*/ 342455 w 401566"/>
                    <a:gd name="connsiteY265" fmla="*/ 88039 h 247587"/>
                    <a:gd name="connsiteX266" fmla="*/ 340478 w 401566"/>
                    <a:gd name="connsiteY266" fmla="*/ 88039 h 247587"/>
                    <a:gd name="connsiteX267" fmla="*/ 340478 w 401566"/>
                    <a:gd name="connsiteY267" fmla="*/ 88039 h 247587"/>
                    <a:gd name="connsiteX268" fmla="*/ 333472 w 401566"/>
                    <a:gd name="connsiteY268" fmla="*/ 87680 h 247587"/>
                    <a:gd name="connsiteX269" fmla="*/ 333472 w 401566"/>
                    <a:gd name="connsiteY269" fmla="*/ 87680 h 247587"/>
                    <a:gd name="connsiteX270" fmla="*/ 325745 w 401566"/>
                    <a:gd name="connsiteY270" fmla="*/ 88578 h 247587"/>
                    <a:gd name="connsiteX271" fmla="*/ 325745 w 401566"/>
                    <a:gd name="connsiteY271" fmla="*/ 88578 h 247587"/>
                    <a:gd name="connsiteX272" fmla="*/ 328081 w 401566"/>
                    <a:gd name="connsiteY272" fmla="*/ 90375 h 247587"/>
                    <a:gd name="connsiteX273" fmla="*/ 328081 w 401566"/>
                    <a:gd name="connsiteY273" fmla="*/ 90375 h 247587"/>
                    <a:gd name="connsiteX274" fmla="*/ 337963 w 401566"/>
                    <a:gd name="connsiteY274" fmla="*/ 94148 h 247587"/>
                    <a:gd name="connsiteX275" fmla="*/ 337963 w 401566"/>
                    <a:gd name="connsiteY275" fmla="*/ 94148 h 247587"/>
                    <a:gd name="connsiteX276" fmla="*/ 350001 w 401566"/>
                    <a:gd name="connsiteY276" fmla="*/ 93609 h 247587"/>
                    <a:gd name="connsiteX277" fmla="*/ 350001 w 401566"/>
                    <a:gd name="connsiteY277" fmla="*/ 93609 h 247587"/>
                    <a:gd name="connsiteX278" fmla="*/ 350181 w 401566"/>
                    <a:gd name="connsiteY278" fmla="*/ 93609 h 247587"/>
                    <a:gd name="connsiteX279" fmla="*/ 350181 w 401566"/>
                    <a:gd name="connsiteY279" fmla="*/ 93609 h 247587"/>
                    <a:gd name="connsiteX280" fmla="*/ 356829 w 401566"/>
                    <a:gd name="connsiteY280" fmla="*/ 97202 h 247587"/>
                    <a:gd name="connsiteX281" fmla="*/ 356829 w 401566"/>
                    <a:gd name="connsiteY281" fmla="*/ 97202 h 247587"/>
                    <a:gd name="connsiteX282" fmla="*/ 338143 w 401566"/>
                    <a:gd name="connsiteY282" fmla="*/ 109061 h 247587"/>
                    <a:gd name="connsiteX283" fmla="*/ 338143 w 401566"/>
                    <a:gd name="connsiteY283" fmla="*/ 109061 h 247587"/>
                    <a:gd name="connsiteX284" fmla="*/ 326823 w 401566"/>
                    <a:gd name="connsiteY284" fmla="*/ 111576 h 247587"/>
                    <a:gd name="connsiteX285" fmla="*/ 326823 w 401566"/>
                    <a:gd name="connsiteY285" fmla="*/ 111576 h 247587"/>
                    <a:gd name="connsiteX286" fmla="*/ 304903 w 401566"/>
                    <a:gd name="connsiteY286" fmla="*/ 107983 h 247587"/>
                    <a:gd name="connsiteX287" fmla="*/ 304903 w 401566"/>
                    <a:gd name="connsiteY287" fmla="*/ 107983 h 247587"/>
                    <a:gd name="connsiteX288" fmla="*/ 297896 w 401566"/>
                    <a:gd name="connsiteY288" fmla="*/ 107084 h 247587"/>
                    <a:gd name="connsiteX289" fmla="*/ 297896 w 401566"/>
                    <a:gd name="connsiteY289" fmla="*/ 107084 h 247587"/>
                    <a:gd name="connsiteX290" fmla="*/ 295920 w 401566"/>
                    <a:gd name="connsiteY290" fmla="*/ 107084 h 247587"/>
                    <a:gd name="connsiteX291" fmla="*/ 295920 w 401566"/>
                    <a:gd name="connsiteY291" fmla="*/ 107084 h 247587"/>
                    <a:gd name="connsiteX292" fmla="*/ 298615 w 401566"/>
                    <a:gd name="connsiteY292" fmla="*/ 108342 h 247587"/>
                    <a:gd name="connsiteX293" fmla="*/ 298615 w 401566"/>
                    <a:gd name="connsiteY293" fmla="*/ 108342 h 247587"/>
                    <a:gd name="connsiteX294" fmla="*/ 314067 w 401566"/>
                    <a:gd name="connsiteY294" fmla="*/ 116966 h 247587"/>
                    <a:gd name="connsiteX295" fmla="*/ 314067 w 401566"/>
                    <a:gd name="connsiteY295" fmla="*/ 116966 h 247587"/>
                    <a:gd name="connsiteX296" fmla="*/ 310833 w 401566"/>
                    <a:gd name="connsiteY296" fmla="*/ 120919 h 247587"/>
                    <a:gd name="connsiteX297" fmla="*/ 310833 w 401566"/>
                    <a:gd name="connsiteY297" fmla="*/ 120919 h 247587"/>
                    <a:gd name="connsiteX298" fmla="*/ 270407 w 401566"/>
                    <a:gd name="connsiteY298" fmla="*/ 123974 h 247587"/>
                    <a:gd name="connsiteX299" fmla="*/ 270407 w 401566"/>
                    <a:gd name="connsiteY299" fmla="*/ 123974 h 247587"/>
                    <a:gd name="connsiteX300" fmla="*/ 264477 w 401566"/>
                    <a:gd name="connsiteY300" fmla="*/ 125591 h 247587"/>
                    <a:gd name="connsiteX301" fmla="*/ 264477 w 401566"/>
                    <a:gd name="connsiteY301" fmla="*/ 125591 h 247587"/>
                    <a:gd name="connsiteX302" fmla="*/ 263220 w 401566"/>
                    <a:gd name="connsiteY302" fmla="*/ 126309 h 247587"/>
                    <a:gd name="connsiteX303" fmla="*/ 263220 w 401566"/>
                    <a:gd name="connsiteY303" fmla="*/ 126309 h 247587"/>
                    <a:gd name="connsiteX304" fmla="*/ 264477 w 401566"/>
                    <a:gd name="connsiteY304" fmla="*/ 127028 h 247587"/>
                    <a:gd name="connsiteX305" fmla="*/ 264477 w 401566"/>
                    <a:gd name="connsiteY305" fmla="*/ 127028 h 247587"/>
                    <a:gd name="connsiteX306" fmla="*/ 272742 w 401566"/>
                    <a:gd name="connsiteY306" fmla="*/ 128106 h 247587"/>
                    <a:gd name="connsiteX307" fmla="*/ 272742 w 401566"/>
                    <a:gd name="connsiteY307" fmla="*/ 128106 h 247587"/>
                    <a:gd name="connsiteX308" fmla="*/ 273101 w 401566"/>
                    <a:gd name="connsiteY308" fmla="*/ 128106 h 247587"/>
                    <a:gd name="connsiteX309" fmla="*/ 273101 w 401566"/>
                    <a:gd name="connsiteY309" fmla="*/ 128106 h 247587"/>
                    <a:gd name="connsiteX310" fmla="*/ 289452 w 401566"/>
                    <a:gd name="connsiteY310" fmla="*/ 128645 h 247587"/>
                    <a:gd name="connsiteX311" fmla="*/ 289452 w 401566"/>
                    <a:gd name="connsiteY311" fmla="*/ 128645 h 247587"/>
                    <a:gd name="connsiteX312" fmla="*/ 293045 w 401566"/>
                    <a:gd name="connsiteY312" fmla="*/ 128645 h 247587"/>
                    <a:gd name="connsiteX313" fmla="*/ 293045 w 401566"/>
                    <a:gd name="connsiteY313" fmla="*/ 128645 h 247587"/>
                    <a:gd name="connsiteX314" fmla="*/ 306341 w 401566"/>
                    <a:gd name="connsiteY314" fmla="*/ 129364 h 247587"/>
                    <a:gd name="connsiteX315" fmla="*/ 306341 w 401566"/>
                    <a:gd name="connsiteY315" fmla="*/ 129364 h 247587"/>
                    <a:gd name="connsiteX316" fmla="*/ 318918 w 401566"/>
                    <a:gd name="connsiteY316" fmla="*/ 145175 h 247587"/>
                    <a:gd name="connsiteX317" fmla="*/ 318918 w 401566"/>
                    <a:gd name="connsiteY317" fmla="*/ 145175 h 247587"/>
                    <a:gd name="connsiteX318" fmla="*/ 330597 w 401566"/>
                    <a:gd name="connsiteY318" fmla="*/ 154698 h 247587"/>
                    <a:gd name="connsiteX319" fmla="*/ 330597 w 401566"/>
                    <a:gd name="connsiteY319" fmla="*/ 154698 h 247587"/>
                    <a:gd name="connsiteX320" fmla="*/ 337065 w 401566"/>
                    <a:gd name="connsiteY320" fmla="*/ 160806 h 247587"/>
                    <a:gd name="connsiteX321" fmla="*/ 337065 w 401566"/>
                    <a:gd name="connsiteY321" fmla="*/ 160806 h 247587"/>
                    <a:gd name="connsiteX322" fmla="*/ 319457 w 401566"/>
                    <a:gd name="connsiteY322" fmla="*/ 167634 h 247587"/>
                    <a:gd name="connsiteX323" fmla="*/ 319457 w 401566"/>
                    <a:gd name="connsiteY323" fmla="*/ 167634 h 247587"/>
                    <a:gd name="connsiteX324" fmla="*/ 317121 w 401566"/>
                    <a:gd name="connsiteY324" fmla="*/ 168532 h 247587"/>
                    <a:gd name="connsiteX325" fmla="*/ 317121 w 401566"/>
                    <a:gd name="connsiteY325" fmla="*/ 168532 h 247587"/>
                    <a:gd name="connsiteX326" fmla="*/ 319277 w 401566"/>
                    <a:gd name="connsiteY326" fmla="*/ 177156 h 247587"/>
                    <a:gd name="connsiteX327" fmla="*/ 319277 w 401566"/>
                    <a:gd name="connsiteY327" fmla="*/ 177156 h 247587"/>
                    <a:gd name="connsiteX328" fmla="*/ 318738 w 401566"/>
                    <a:gd name="connsiteY328" fmla="*/ 179852 h 247587"/>
                    <a:gd name="connsiteX329" fmla="*/ 318738 w 401566"/>
                    <a:gd name="connsiteY329" fmla="*/ 179852 h 247587"/>
                    <a:gd name="connsiteX330" fmla="*/ 285499 w 401566"/>
                    <a:gd name="connsiteY330" fmla="*/ 189015 h 247587"/>
                    <a:gd name="connsiteX331" fmla="*/ 285499 w 401566"/>
                    <a:gd name="connsiteY331" fmla="*/ 189015 h 247587"/>
                    <a:gd name="connsiteX332" fmla="*/ 277773 w 401566"/>
                    <a:gd name="connsiteY332" fmla="*/ 189734 h 247587"/>
                    <a:gd name="connsiteX333" fmla="*/ 277773 w 401566"/>
                    <a:gd name="connsiteY333" fmla="*/ 189734 h 247587"/>
                    <a:gd name="connsiteX334" fmla="*/ 249026 w 401566"/>
                    <a:gd name="connsiteY334" fmla="*/ 182547 h 247587"/>
                    <a:gd name="connsiteX335" fmla="*/ 249026 w 401566"/>
                    <a:gd name="connsiteY335" fmla="*/ 182547 h 247587"/>
                    <a:gd name="connsiteX336" fmla="*/ 248487 w 401566"/>
                    <a:gd name="connsiteY336" fmla="*/ 182547 h 247587"/>
                    <a:gd name="connsiteX337" fmla="*/ 248487 w 401566"/>
                    <a:gd name="connsiteY337" fmla="*/ 182547 h 247587"/>
                    <a:gd name="connsiteX338" fmla="*/ 251361 w 401566"/>
                    <a:gd name="connsiteY338" fmla="*/ 185242 h 247587"/>
                    <a:gd name="connsiteX339" fmla="*/ 251361 w 401566"/>
                    <a:gd name="connsiteY339" fmla="*/ 185242 h 247587"/>
                    <a:gd name="connsiteX340" fmla="*/ 261064 w 401566"/>
                    <a:gd name="connsiteY340" fmla="*/ 192429 h 247587"/>
                    <a:gd name="connsiteX341" fmla="*/ 261064 w 401566"/>
                    <a:gd name="connsiteY341" fmla="*/ 192429 h 247587"/>
                    <a:gd name="connsiteX342" fmla="*/ 272922 w 401566"/>
                    <a:gd name="connsiteY342" fmla="*/ 194944 h 247587"/>
                    <a:gd name="connsiteX343" fmla="*/ 272922 w 401566"/>
                    <a:gd name="connsiteY343" fmla="*/ 194944 h 247587"/>
                    <a:gd name="connsiteX344" fmla="*/ 297896 w 401566"/>
                    <a:gd name="connsiteY344" fmla="*/ 193507 h 247587"/>
                    <a:gd name="connsiteX345" fmla="*/ 297896 w 401566"/>
                    <a:gd name="connsiteY345" fmla="*/ 193507 h 247587"/>
                    <a:gd name="connsiteX346" fmla="*/ 327722 w 401566"/>
                    <a:gd name="connsiteY346" fmla="*/ 192249 h 247587"/>
                    <a:gd name="connsiteX347" fmla="*/ 327722 w 401566"/>
                    <a:gd name="connsiteY347" fmla="*/ 192249 h 247587"/>
                    <a:gd name="connsiteX348" fmla="*/ 328261 w 401566"/>
                    <a:gd name="connsiteY348" fmla="*/ 192249 h 247587"/>
                    <a:gd name="connsiteX349" fmla="*/ 328261 w 401566"/>
                    <a:gd name="connsiteY349" fmla="*/ 192249 h 247587"/>
                    <a:gd name="connsiteX350" fmla="*/ 328620 w 401566"/>
                    <a:gd name="connsiteY350" fmla="*/ 192249 h 247587"/>
                    <a:gd name="connsiteX351" fmla="*/ 328620 w 401566"/>
                    <a:gd name="connsiteY351" fmla="*/ 192249 h 247587"/>
                    <a:gd name="connsiteX352" fmla="*/ 342814 w 401566"/>
                    <a:gd name="connsiteY352" fmla="*/ 197639 h 247587"/>
                    <a:gd name="connsiteX353" fmla="*/ 342814 w 401566"/>
                    <a:gd name="connsiteY353" fmla="*/ 197639 h 247587"/>
                    <a:gd name="connsiteX354" fmla="*/ 333651 w 401566"/>
                    <a:gd name="connsiteY354" fmla="*/ 207701 h 247587"/>
                    <a:gd name="connsiteX355" fmla="*/ 333651 w 401566"/>
                    <a:gd name="connsiteY355" fmla="*/ 207701 h 247587"/>
                    <a:gd name="connsiteX356" fmla="*/ 322331 w 401566"/>
                    <a:gd name="connsiteY356" fmla="*/ 217942 h 247587"/>
                    <a:gd name="connsiteX357" fmla="*/ 322331 w 401566"/>
                    <a:gd name="connsiteY357" fmla="*/ 217942 h 247587"/>
                    <a:gd name="connsiteX358" fmla="*/ 301310 w 401566"/>
                    <a:gd name="connsiteY358" fmla="*/ 226027 h 247587"/>
                    <a:gd name="connsiteX359" fmla="*/ 301310 w 401566"/>
                    <a:gd name="connsiteY359" fmla="*/ 226027 h 247587"/>
                    <a:gd name="connsiteX360" fmla="*/ 284421 w 401566"/>
                    <a:gd name="connsiteY360" fmla="*/ 224051 h 247587"/>
                    <a:gd name="connsiteX361" fmla="*/ 284421 w 401566"/>
                    <a:gd name="connsiteY361" fmla="*/ 224051 h 247587"/>
                    <a:gd name="connsiteX362" fmla="*/ 279390 w 401566"/>
                    <a:gd name="connsiteY362" fmla="*/ 223512 h 247587"/>
                    <a:gd name="connsiteX363" fmla="*/ 279390 w 401566"/>
                    <a:gd name="connsiteY363" fmla="*/ 223512 h 247587"/>
                    <a:gd name="connsiteX364" fmla="*/ 276695 w 401566"/>
                    <a:gd name="connsiteY364" fmla="*/ 224590 h 247587"/>
                    <a:gd name="connsiteX365" fmla="*/ 276695 w 401566"/>
                    <a:gd name="connsiteY365" fmla="*/ 224590 h 247587"/>
                    <a:gd name="connsiteX366" fmla="*/ 268969 w 401566"/>
                    <a:gd name="connsiteY366" fmla="*/ 228004 h 247587"/>
                    <a:gd name="connsiteX367" fmla="*/ 268969 w 401566"/>
                    <a:gd name="connsiteY367" fmla="*/ 228004 h 247587"/>
                    <a:gd name="connsiteX368" fmla="*/ 268969 w 401566"/>
                    <a:gd name="connsiteY368" fmla="*/ 228004 h 247587"/>
                    <a:gd name="connsiteX369" fmla="*/ 268969 w 401566"/>
                    <a:gd name="connsiteY369" fmla="*/ 228004 h 247587"/>
                    <a:gd name="connsiteX370" fmla="*/ 239862 w 401566"/>
                    <a:gd name="connsiteY370" fmla="*/ 224051 h 247587"/>
                    <a:gd name="connsiteX371" fmla="*/ 239862 w 401566"/>
                    <a:gd name="connsiteY371" fmla="*/ 224051 h 247587"/>
                    <a:gd name="connsiteX372" fmla="*/ 236808 w 401566"/>
                    <a:gd name="connsiteY372" fmla="*/ 223692 h 247587"/>
                    <a:gd name="connsiteX373" fmla="*/ 236808 w 401566"/>
                    <a:gd name="connsiteY373" fmla="*/ 223692 h 247587"/>
                    <a:gd name="connsiteX374" fmla="*/ 237526 w 401566"/>
                    <a:gd name="connsiteY374" fmla="*/ 224770 h 247587"/>
                    <a:gd name="connsiteX375" fmla="*/ 237526 w 401566"/>
                    <a:gd name="connsiteY375" fmla="*/ 224770 h 247587"/>
                    <a:gd name="connsiteX376" fmla="*/ 241120 w 401566"/>
                    <a:gd name="connsiteY376" fmla="*/ 232136 h 247587"/>
                    <a:gd name="connsiteX377" fmla="*/ 241120 w 401566"/>
                    <a:gd name="connsiteY377" fmla="*/ 232136 h 247587"/>
                    <a:gd name="connsiteX378" fmla="*/ 243276 w 401566"/>
                    <a:gd name="connsiteY378" fmla="*/ 238425 h 247587"/>
                    <a:gd name="connsiteX379" fmla="*/ 243276 w 401566"/>
                    <a:gd name="connsiteY379" fmla="*/ 238425 h 247587"/>
                    <a:gd name="connsiteX380" fmla="*/ 232495 w 401566"/>
                    <a:gd name="connsiteY380" fmla="*/ 243994 h 247587"/>
                    <a:gd name="connsiteX381" fmla="*/ 232495 w 401566"/>
                    <a:gd name="connsiteY381" fmla="*/ 243994 h 247587"/>
                    <a:gd name="connsiteX382" fmla="*/ 226028 w 401566"/>
                    <a:gd name="connsiteY382" fmla="*/ 243994 h 247587"/>
                    <a:gd name="connsiteX383" fmla="*/ 226028 w 401566"/>
                    <a:gd name="connsiteY383" fmla="*/ 243994 h 247587"/>
                    <a:gd name="connsiteX384" fmla="*/ 225848 w 401566"/>
                    <a:gd name="connsiteY384" fmla="*/ 243994 h 247587"/>
                    <a:gd name="connsiteX385" fmla="*/ 225848 w 401566"/>
                    <a:gd name="connsiteY385" fmla="*/ 243994 h 247587"/>
                    <a:gd name="connsiteX386" fmla="*/ 225848 w 401566"/>
                    <a:gd name="connsiteY386" fmla="*/ 243994 h 247587"/>
                    <a:gd name="connsiteX387" fmla="*/ 225489 w 401566"/>
                    <a:gd name="connsiteY387" fmla="*/ 243994 h 247587"/>
                    <a:gd name="connsiteX388" fmla="*/ 225489 w 401566"/>
                    <a:gd name="connsiteY388" fmla="*/ 243994 h 247587"/>
                    <a:gd name="connsiteX389" fmla="*/ 196561 w 401566"/>
                    <a:gd name="connsiteY389" fmla="*/ 234292 h 247587"/>
                    <a:gd name="connsiteX390" fmla="*/ 196561 w 401566"/>
                    <a:gd name="connsiteY390" fmla="*/ 234292 h 247587"/>
                    <a:gd name="connsiteX391" fmla="*/ 194046 w 401566"/>
                    <a:gd name="connsiteY391" fmla="*/ 232495 h 247587"/>
                    <a:gd name="connsiteX392" fmla="*/ 194046 w 401566"/>
                    <a:gd name="connsiteY392" fmla="*/ 232495 h 247587"/>
                    <a:gd name="connsiteX393" fmla="*/ 194046 w 401566"/>
                    <a:gd name="connsiteY393" fmla="*/ 234113 h 247587"/>
                    <a:gd name="connsiteX394" fmla="*/ 194046 w 401566"/>
                    <a:gd name="connsiteY394" fmla="*/ 234113 h 247587"/>
                    <a:gd name="connsiteX395" fmla="*/ 194226 w 401566"/>
                    <a:gd name="connsiteY395" fmla="*/ 238964 h 247587"/>
                    <a:gd name="connsiteX396" fmla="*/ 194226 w 401566"/>
                    <a:gd name="connsiteY396" fmla="*/ 238964 h 247587"/>
                    <a:gd name="connsiteX397" fmla="*/ 194226 w 401566"/>
                    <a:gd name="connsiteY397" fmla="*/ 239862 h 247587"/>
                    <a:gd name="connsiteX398" fmla="*/ 194226 w 401566"/>
                    <a:gd name="connsiteY398" fmla="*/ 240042 h 247587"/>
                    <a:gd name="connsiteX399" fmla="*/ 193147 w 401566"/>
                    <a:gd name="connsiteY399" fmla="*/ 245073 h 247587"/>
                    <a:gd name="connsiteX400" fmla="*/ 193147 w 401566"/>
                    <a:gd name="connsiteY400" fmla="*/ 245073 h 247587"/>
                    <a:gd name="connsiteX401" fmla="*/ 188296 w 401566"/>
                    <a:gd name="connsiteY401" fmla="*/ 247588 h 247587"/>
                    <a:gd name="connsiteX402" fmla="*/ 188296 w 401566"/>
                    <a:gd name="connsiteY402" fmla="*/ 247588 h 247587"/>
                    <a:gd name="connsiteX403" fmla="*/ 187757 w 401566"/>
                    <a:gd name="connsiteY403" fmla="*/ 247588 h 247587"/>
                    <a:gd name="connsiteX404" fmla="*/ 187757 w 401566"/>
                    <a:gd name="connsiteY404" fmla="*/ 247588 h 247587"/>
                    <a:gd name="connsiteX405" fmla="*/ 167454 w 401566"/>
                    <a:gd name="connsiteY405" fmla="*/ 201412 h 247587"/>
                    <a:gd name="connsiteX406" fmla="*/ 162603 w 401566"/>
                    <a:gd name="connsiteY406" fmla="*/ 205365 h 247587"/>
                    <a:gd name="connsiteX407" fmla="*/ 162603 w 401566"/>
                    <a:gd name="connsiteY407" fmla="*/ 205365 h 247587"/>
                    <a:gd name="connsiteX408" fmla="*/ 168353 w 401566"/>
                    <a:gd name="connsiteY408" fmla="*/ 207162 h 247587"/>
                    <a:gd name="connsiteX409" fmla="*/ 168353 w 401566"/>
                    <a:gd name="connsiteY409" fmla="*/ 207162 h 247587"/>
                    <a:gd name="connsiteX410" fmla="*/ 179493 w 401566"/>
                    <a:gd name="connsiteY410" fmla="*/ 214708 h 247587"/>
                    <a:gd name="connsiteX411" fmla="*/ 179493 w 401566"/>
                    <a:gd name="connsiteY411" fmla="*/ 214708 h 247587"/>
                    <a:gd name="connsiteX412" fmla="*/ 169431 w 401566"/>
                    <a:gd name="connsiteY412" fmla="*/ 221535 h 247587"/>
                    <a:gd name="connsiteX413" fmla="*/ 169431 w 401566"/>
                    <a:gd name="connsiteY413" fmla="*/ 221535 h 247587"/>
                    <a:gd name="connsiteX414" fmla="*/ 159729 w 401566"/>
                    <a:gd name="connsiteY414" fmla="*/ 223871 h 247587"/>
                    <a:gd name="connsiteX415" fmla="*/ 159729 w 401566"/>
                    <a:gd name="connsiteY415" fmla="*/ 223871 h 247587"/>
                    <a:gd name="connsiteX416" fmla="*/ 156674 w 401566"/>
                    <a:gd name="connsiteY416" fmla="*/ 226207 h 247587"/>
                    <a:gd name="connsiteX417" fmla="*/ 156674 w 401566"/>
                    <a:gd name="connsiteY417" fmla="*/ 226207 h 247587"/>
                    <a:gd name="connsiteX418" fmla="*/ 159010 w 401566"/>
                    <a:gd name="connsiteY418" fmla="*/ 229082 h 247587"/>
                    <a:gd name="connsiteX419" fmla="*/ 159010 w 401566"/>
                    <a:gd name="connsiteY419" fmla="*/ 229082 h 247587"/>
                    <a:gd name="connsiteX420" fmla="*/ 182727 w 401566"/>
                    <a:gd name="connsiteY420" fmla="*/ 241659 h 247587"/>
                    <a:gd name="connsiteX421" fmla="*/ 182727 w 401566"/>
                    <a:gd name="connsiteY421" fmla="*/ 241659 h 247587"/>
                    <a:gd name="connsiteX422" fmla="*/ 187937 w 401566"/>
                    <a:gd name="connsiteY422" fmla="*/ 242377 h 247587"/>
                    <a:gd name="connsiteX423" fmla="*/ 187937 w 401566"/>
                    <a:gd name="connsiteY423" fmla="*/ 242377 h 247587"/>
                    <a:gd name="connsiteX424" fmla="*/ 188655 w 401566"/>
                    <a:gd name="connsiteY424" fmla="*/ 242377 h 247587"/>
                    <a:gd name="connsiteX425" fmla="*/ 188655 w 401566"/>
                    <a:gd name="connsiteY425" fmla="*/ 242377 h 247587"/>
                    <a:gd name="connsiteX426" fmla="*/ 188655 w 401566"/>
                    <a:gd name="connsiteY426" fmla="*/ 242377 h 247587"/>
                    <a:gd name="connsiteX427" fmla="*/ 188655 w 401566"/>
                    <a:gd name="connsiteY427" fmla="*/ 242377 h 247587"/>
                    <a:gd name="connsiteX428" fmla="*/ 189015 w 401566"/>
                    <a:gd name="connsiteY428" fmla="*/ 239143 h 247587"/>
                    <a:gd name="connsiteX429" fmla="*/ 189015 w 401566"/>
                    <a:gd name="connsiteY429" fmla="*/ 239143 h 247587"/>
                    <a:gd name="connsiteX430" fmla="*/ 189015 w 401566"/>
                    <a:gd name="connsiteY430" fmla="*/ 238425 h 247587"/>
                    <a:gd name="connsiteX431" fmla="*/ 189015 w 401566"/>
                    <a:gd name="connsiteY431" fmla="*/ 238425 h 247587"/>
                    <a:gd name="connsiteX432" fmla="*/ 188835 w 401566"/>
                    <a:gd name="connsiteY432" fmla="*/ 233933 h 247587"/>
                    <a:gd name="connsiteX433" fmla="*/ 188835 w 401566"/>
                    <a:gd name="connsiteY433" fmla="*/ 233933 h 247587"/>
                    <a:gd name="connsiteX434" fmla="*/ 193147 w 401566"/>
                    <a:gd name="connsiteY434" fmla="*/ 226746 h 247587"/>
                    <a:gd name="connsiteX435" fmla="*/ 193147 w 401566"/>
                    <a:gd name="connsiteY435" fmla="*/ 226746 h 247587"/>
                    <a:gd name="connsiteX436" fmla="*/ 199616 w 401566"/>
                    <a:gd name="connsiteY436" fmla="*/ 230160 h 247587"/>
                    <a:gd name="connsiteX437" fmla="*/ 199616 w 401566"/>
                    <a:gd name="connsiteY437" fmla="*/ 230160 h 247587"/>
                    <a:gd name="connsiteX438" fmla="*/ 225489 w 401566"/>
                    <a:gd name="connsiteY438" fmla="*/ 238784 h 247587"/>
                    <a:gd name="connsiteX439" fmla="*/ 225489 w 401566"/>
                    <a:gd name="connsiteY439" fmla="*/ 238784 h 247587"/>
                    <a:gd name="connsiteX440" fmla="*/ 225848 w 401566"/>
                    <a:gd name="connsiteY440" fmla="*/ 238784 h 247587"/>
                    <a:gd name="connsiteX441" fmla="*/ 225848 w 401566"/>
                    <a:gd name="connsiteY441" fmla="*/ 238784 h 247587"/>
                    <a:gd name="connsiteX442" fmla="*/ 226028 w 401566"/>
                    <a:gd name="connsiteY442" fmla="*/ 238784 h 247587"/>
                    <a:gd name="connsiteX443" fmla="*/ 226028 w 401566"/>
                    <a:gd name="connsiteY443" fmla="*/ 238784 h 247587"/>
                    <a:gd name="connsiteX444" fmla="*/ 232495 w 401566"/>
                    <a:gd name="connsiteY444" fmla="*/ 238784 h 247587"/>
                    <a:gd name="connsiteX445" fmla="*/ 232495 w 401566"/>
                    <a:gd name="connsiteY445" fmla="*/ 238784 h 247587"/>
                    <a:gd name="connsiteX446" fmla="*/ 237706 w 401566"/>
                    <a:gd name="connsiteY446" fmla="*/ 238425 h 247587"/>
                    <a:gd name="connsiteX447" fmla="*/ 237706 w 401566"/>
                    <a:gd name="connsiteY447" fmla="*/ 238425 h 247587"/>
                    <a:gd name="connsiteX448" fmla="*/ 238065 w 401566"/>
                    <a:gd name="connsiteY448" fmla="*/ 238425 h 247587"/>
                    <a:gd name="connsiteX449" fmla="*/ 236448 w 401566"/>
                    <a:gd name="connsiteY449" fmla="*/ 234292 h 247587"/>
                    <a:gd name="connsiteX450" fmla="*/ 236448 w 401566"/>
                    <a:gd name="connsiteY450" fmla="*/ 234292 h 247587"/>
                    <a:gd name="connsiteX451" fmla="*/ 230699 w 401566"/>
                    <a:gd name="connsiteY451" fmla="*/ 222254 h 247587"/>
                    <a:gd name="connsiteX452" fmla="*/ 230699 w 401566"/>
                    <a:gd name="connsiteY452" fmla="*/ 222254 h 247587"/>
                    <a:gd name="connsiteX453" fmla="*/ 235730 w 401566"/>
                    <a:gd name="connsiteY453" fmla="*/ 218661 h 247587"/>
                    <a:gd name="connsiteX454" fmla="*/ 235730 w 401566"/>
                    <a:gd name="connsiteY454" fmla="*/ 218661 h 247587"/>
                    <a:gd name="connsiteX455" fmla="*/ 240222 w 401566"/>
                    <a:gd name="connsiteY455" fmla="*/ 219020 h 247587"/>
                    <a:gd name="connsiteX456" fmla="*/ 240222 w 401566"/>
                    <a:gd name="connsiteY456" fmla="*/ 219020 h 247587"/>
                    <a:gd name="connsiteX457" fmla="*/ 268790 w 401566"/>
                    <a:gd name="connsiteY457" fmla="*/ 222973 h 247587"/>
                    <a:gd name="connsiteX458" fmla="*/ 268790 w 401566"/>
                    <a:gd name="connsiteY458" fmla="*/ 222973 h 247587"/>
                    <a:gd name="connsiteX459" fmla="*/ 268790 w 401566"/>
                    <a:gd name="connsiteY459" fmla="*/ 222973 h 247587"/>
                    <a:gd name="connsiteX460" fmla="*/ 269149 w 401566"/>
                    <a:gd name="connsiteY460" fmla="*/ 222973 h 247587"/>
                    <a:gd name="connsiteX461" fmla="*/ 269149 w 401566"/>
                    <a:gd name="connsiteY461" fmla="*/ 222973 h 247587"/>
                    <a:gd name="connsiteX462" fmla="*/ 272203 w 401566"/>
                    <a:gd name="connsiteY462" fmla="*/ 221895 h 247587"/>
                    <a:gd name="connsiteX463" fmla="*/ 272203 w 401566"/>
                    <a:gd name="connsiteY463" fmla="*/ 221895 h 247587"/>
                    <a:gd name="connsiteX464" fmla="*/ 279031 w 401566"/>
                    <a:gd name="connsiteY464" fmla="*/ 218301 h 247587"/>
                    <a:gd name="connsiteX465" fmla="*/ 279031 w 401566"/>
                    <a:gd name="connsiteY465" fmla="*/ 218301 h 247587"/>
                    <a:gd name="connsiteX466" fmla="*/ 284960 w 401566"/>
                    <a:gd name="connsiteY466" fmla="*/ 219020 h 247587"/>
                    <a:gd name="connsiteX467" fmla="*/ 284960 w 401566"/>
                    <a:gd name="connsiteY467" fmla="*/ 219020 h 247587"/>
                    <a:gd name="connsiteX468" fmla="*/ 300950 w 401566"/>
                    <a:gd name="connsiteY468" fmla="*/ 220817 h 247587"/>
                    <a:gd name="connsiteX469" fmla="*/ 300950 w 401566"/>
                    <a:gd name="connsiteY469" fmla="*/ 220817 h 247587"/>
                    <a:gd name="connsiteX470" fmla="*/ 318379 w 401566"/>
                    <a:gd name="connsiteY470" fmla="*/ 214169 h 247587"/>
                    <a:gd name="connsiteX471" fmla="*/ 318379 w 401566"/>
                    <a:gd name="connsiteY471" fmla="*/ 214169 h 247587"/>
                    <a:gd name="connsiteX472" fmla="*/ 330417 w 401566"/>
                    <a:gd name="connsiteY472" fmla="*/ 203389 h 247587"/>
                    <a:gd name="connsiteX473" fmla="*/ 330417 w 401566"/>
                    <a:gd name="connsiteY473" fmla="*/ 203389 h 247587"/>
                    <a:gd name="connsiteX474" fmla="*/ 335807 w 401566"/>
                    <a:gd name="connsiteY474" fmla="*/ 199076 h 247587"/>
                    <a:gd name="connsiteX475" fmla="*/ 335807 w 401566"/>
                    <a:gd name="connsiteY475" fmla="*/ 199076 h 247587"/>
                    <a:gd name="connsiteX476" fmla="*/ 336885 w 401566"/>
                    <a:gd name="connsiteY476" fmla="*/ 198178 h 247587"/>
                    <a:gd name="connsiteX477" fmla="*/ 336885 w 401566"/>
                    <a:gd name="connsiteY477" fmla="*/ 198178 h 247587"/>
                    <a:gd name="connsiteX478" fmla="*/ 336346 w 401566"/>
                    <a:gd name="connsiteY478" fmla="*/ 197998 h 247587"/>
                    <a:gd name="connsiteX479" fmla="*/ 336346 w 401566"/>
                    <a:gd name="connsiteY479" fmla="*/ 197998 h 247587"/>
                    <a:gd name="connsiteX480" fmla="*/ 328441 w 401566"/>
                    <a:gd name="connsiteY480" fmla="*/ 197280 h 247587"/>
                    <a:gd name="connsiteX481" fmla="*/ 328441 w 401566"/>
                    <a:gd name="connsiteY481" fmla="*/ 197280 h 247587"/>
                    <a:gd name="connsiteX482" fmla="*/ 328081 w 401566"/>
                    <a:gd name="connsiteY482" fmla="*/ 197280 h 247587"/>
                    <a:gd name="connsiteX483" fmla="*/ 297537 w 401566"/>
                    <a:gd name="connsiteY483" fmla="*/ 198717 h 247587"/>
                    <a:gd name="connsiteX484" fmla="*/ 297537 w 401566"/>
                    <a:gd name="connsiteY484" fmla="*/ 198717 h 247587"/>
                    <a:gd name="connsiteX485" fmla="*/ 272203 w 401566"/>
                    <a:gd name="connsiteY485" fmla="*/ 200155 h 247587"/>
                    <a:gd name="connsiteX486" fmla="*/ 272203 w 401566"/>
                    <a:gd name="connsiteY486" fmla="*/ 200155 h 247587"/>
                    <a:gd name="connsiteX487" fmla="*/ 257829 w 401566"/>
                    <a:gd name="connsiteY487" fmla="*/ 197100 h 247587"/>
                    <a:gd name="connsiteX488" fmla="*/ 257829 w 401566"/>
                    <a:gd name="connsiteY488" fmla="*/ 197100 h 247587"/>
                    <a:gd name="connsiteX489" fmla="*/ 241659 w 401566"/>
                    <a:gd name="connsiteY489" fmla="*/ 181648 h 247587"/>
                    <a:gd name="connsiteX490" fmla="*/ 241659 w 401566"/>
                    <a:gd name="connsiteY490" fmla="*/ 181648 h 247587"/>
                    <a:gd name="connsiteX491" fmla="*/ 246870 w 401566"/>
                    <a:gd name="connsiteY491" fmla="*/ 177696 h 247587"/>
                    <a:gd name="connsiteX492" fmla="*/ 246870 w 401566"/>
                    <a:gd name="connsiteY492" fmla="*/ 177696 h 247587"/>
                    <a:gd name="connsiteX493" fmla="*/ 249385 w 401566"/>
                    <a:gd name="connsiteY493" fmla="*/ 177875 h 247587"/>
                    <a:gd name="connsiteX494" fmla="*/ 249385 w 401566"/>
                    <a:gd name="connsiteY494" fmla="*/ 177875 h 247587"/>
                    <a:gd name="connsiteX495" fmla="*/ 277054 w 401566"/>
                    <a:gd name="connsiteY495" fmla="*/ 185062 h 247587"/>
                    <a:gd name="connsiteX496" fmla="*/ 277054 w 401566"/>
                    <a:gd name="connsiteY496" fmla="*/ 185062 h 247587"/>
                    <a:gd name="connsiteX497" fmla="*/ 283882 w 401566"/>
                    <a:gd name="connsiteY497" fmla="*/ 184523 h 247587"/>
                    <a:gd name="connsiteX498" fmla="*/ 283882 w 401566"/>
                    <a:gd name="connsiteY498" fmla="*/ 184523 h 247587"/>
                    <a:gd name="connsiteX499" fmla="*/ 313348 w 401566"/>
                    <a:gd name="connsiteY499" fmla="*/ 178594 h 247587"/>
                    <a:gd name="connsiteX500" fmla="*/ 313348 w 401566"/>
                    <a:gd name="connsiteY500" fmla="*/ 178594 h 247587"/>
                    <a:gd name="connsiteX501" fmla="*/ 313348 w 401566"/>
                    <a:gd name="connsiteY501" fmla="*/ 177875 h 247587"/>
                    <a:gd name="connsiteX502" fmla="*/ 313348 w 401566"/>
                    <a:gd name="connsiteY502" fmla="*/ 177875 h 247587"/>
                    <a:gd name="connsiteX503" fmla="*/ 311192 w 401566"/>
                    <a:gd name="connsiteY503" fmla="*/ 169251 h 247587"/>
                    <a:gd name="connsiteX504" fmla="*/ 311192 w 401566"/>
                    <a:gd name="connsiteY504" fmla="*/ 169251 h 247587"/>
                    <a:gd name="connsiteX505" fmla="*/ 318019 w 401566"/>
                    <a:gd name="connsiteY505" fmla="*/ 163322 h 247587"/>
                    <a:gd name="connsiteX506" fmla="*/ 318019 w 401566"/>
                    <a:gd name="connsiteY506" fmla="*/ 163322 h 247587"/>
                    <a:gd name="connsiteX507" fmla="*/ 330058 w 401566"/>
                    <a:gd name="connsiteY507" fmla="*/ 161345 h 247587"/>
                    <a:gd name="connsiteX508" fmla="*/ 330058 w 401566"/>
                    <a:gd name="connsiteY508" fmla="*/ 161345 h 247587"/>
                    <a:gd name="connsiteX509" fmla="*/ 327901 w 401566"/>
                    <a:gd name="connsiteY509" fmla="*/ 160267 h 247587"/>
                    <a:gd name="connsiteX510" fmla="*/ 327901 w 401566"/>
                    <a:gd name="connsiteY510" fmla="*/ 160267 h 247587"/>
                    <a:gd name="connsiteX511" fmla="*/ 313168 w 401566"/>
                    <a:gd name="connsiteY511" fmla="*/ 146073 h 247587"/>
                    <a:gd name="connsiteX512" fmla="*/ 313168 w 401566"/>
                    <a:gd name="connsiteY512" fmla="*/ 146073 h 247587"/>
                    <a:gd name="connsiteX513" fmla="*/ 304724 w 401566"/>
                    <a:gd name="connsiteY513" fmla="*/ 135293 h 247587"/>
                    <a:gd name="connsiteX514" fmla="*/ 304724 w 401566"/>
                    <a:gd name="connsiteY514" fmla="*/ 135293 h 247587"/>
                    <a:gd name="connsiteX515" fmla="*/ 292326 w 401566"/>
                    <a:gd name="connsiteY515" fmla="*/ 134574 h 247587"/>
                    <a:gd name="connsiteX516" fmla="*/ 292326 w 401566"/>
                    <a:gd name="connsiteY516" fmla="*/ 134574 h 247587"/>
                    <a:gd name="connsiteX517" fmla="*/ 288733 w 401566"/>
                    <a:gd name="connsiteY517" fmla="*/ 134574 h 247587"/>
                    <a:gd name="connsiteX518" fmla="*/ 288733 w 401566"/>
                    <a:gd name="connsiteY518" fmla="*/ 134574 h 247587"/>
                    <a:gd name="connsiteX519" fmla="*/ 272203 w 401566"/>
                    <a:gd name="connsiteY519" fmla="*/ 134035 h 247587"/>
                    <a:gd name="connsiteX520" fmla="*/ 272203 w 401566"/>
                    <a:gd name="connsiteY520" fmla="*/ 134035 h 247587"/>
                    <a:gd name="connsiteX521" fmla="*/ 272023 w 401566"/>
                    <a:gd name="connsiteY521" fmla="*/ 134035 h 247587"/>
                    <a:gd name="connsiteX522" fmla="*/ 257290 w 401566"/>
                    <a:gd name="connsiteY522" fmla="*/ 127387 h 247587"/>
                    <a:gd name="connsiteX523" fmla="*/ 257290 w 401566"/>
                    <a:gd name="connsiteY523" fmla="*/ 127387 h 247587"/>
                    <a:gd name="connsiteX524" fmla="*/ 269508 w 401566"/>
                    <a:gd name="connsiteY524" fmla="*/ 119661 h 247587"/>
                    <a:gd name="connsiteX525" fmla="*/ 269508 w 401566"/>
                    <a:gd name="connsiteY525" fmla="*/ 119661 h 247587"/>
                    <a:gd name="connsiteX526" fmla="*/ 306700 w 401566"/>
                    <a:gd name="connsiteY526" fmla="*/ 117685 h 247587"/>
                    <a:gd name="connsiteX527" fmla="*/ 306700 w 401566"/>
                    <a:gd name="connsiteY527" fmla="*/ 117685 h 247587"/>
                    <a:gd name="connsiteX528" fmla="*/ 306161 w 401566"/>
                    <a:gd name="connsiteY528" fmla="*/ 117505 h 247587"/>
                    <a:gd name="connsiteX529" fmla="*/ 306161 w 401566"/>
                    <a:gd name="connsiteY529" fmla="*/ 117505 h 247587"/>
                    <a:gd name="connsiteX530" fmla="*/ 296279 w 401566"/>
                    <a:gd name="connsiteY530" fmla="*/ 113912 h 247587"/>
                    <a:gd name="connsiteX531" fmla="*/ 296279 w 401566"/>
                    <a:gd name="connsiteY531" fmla="*/ 113912 h 247587"/>
                    <a:gd name="connsiteX532" fmla="*/ 288913 w 401566"/>
                    <a:gd name="connsiteY532" fmla="*/ 107444 h 247587"/>
                    <a:gd name="connsiteX533" fmla="*/ 288913 w 401566"/>
                    <a:gd name="connsiteY533" fmla="*/ 107444 h 247587"/>
                    <a:gd name="connsiteX534" fmla="*/ 297357 w 401566"/>
                    <a:gd name="connsiteY534" fmla="*/ 102772 h 247587"/>
                    <a:gd name="connsiteX535" fmla="*/ 297357 w 401566"/>
                    <a:gd name="connsiteY535" fmla="*/ 102772 h 247587"/>
                    <a:gd name="connsiteX536" fmla="*/ 305263 w 401566"/>
                    <a:gd name="connsiteY536" fmla="*/ 103671 h 247587"/>
                    <a:gd name="connsiteX537" fmla="*/ 305263 w 401566"/>
                    <a:gd name="connsiteY537" fmla="*/ 103671 h 247587"/>
                    <a:gd name="connsiteX538" fmla="*/ 326464 w 401566"/>
                    <a:gd name="connsiteY538" fmla="*/ 107264 h 247587"/>
                    <a:gd name="connsiteX539" fmla="*/ 326464 w 401566"/>
                    <a:gd name="connsiteY539" fmla="*/ 107264 h 247587"/>
                    <a:gd name="connsiteX540" fmla="*/ 335627 w 401566"/>
                    <a:gd name="connsiteY540" fmla="*/ 105108 h 247587"/>
                    <a:gd name="connsiteX541" fmla="*/ 335627 w 401566"/>
                    <a:gd name="connsiteY541" fmla="*/ 105108 h 247587"/>
                    <a:gd name="connsiteX542" fmla="*/ 347845 w 401566"/>
                    <a:gd name="connsiteY542" fmla="*/ 99359 h 247587"/>
                    <a:gd name="connsiteX543" fmla="*/ 347845 w 401566"/>
                    <a:gd name="connsiteY543" fmla="*/ 99359 h 247587"/>
                    <a:gd name="connsiteX544" fmla="*/ 337783 w 401566"/>
                    <a:gd name="connsiteY544" fmla="*/ 99898 h 247587"/>
                    <a:gd name="connsiteX545" fmla="*/ 337783 w 401566"/>
                    <a:gd name="connsiteY545" fmla="*/ 99898 h 247587"/>
                    <a:gd name="connsiteX546" fmla="*/ 324667 w 401566"/>
                    <a:gd name="connsiteY546" fmla="*/ 95046 h 247587"/>
                    <a:gd name="connsiteX547" fmla="*/ 324667 w 401566"/>
                    <a:gd name="connsiteY547" fmla="*/ 95046 h 247587"/>
                    <a:gd name="connsiteX548" fmla="*/ 320175 w 401566"/>
                    <a:gd name="connsiteY548" fmla="*/ 89117 h 247587"/>
                    <a:gd name="connsiteX549" fmla="*/ 320175 w 401566"/>
                    <a:gd name="connsiteY549" fmla="*/ 89117 h 247587"/>
                    <a:gd name="connsiteX550" fmla="*/ 333472 w 401566"/>
                    <a:gd name="connsiteY550" fmla="*/ 83368 h 247587"/>
                    <a:gd name="connsiteX551" fmla="*/ 333472 w 401566"/>
                    <a:gd name="connsiteY551" fmla="*/ 83368 h 247587"/>
                    <a:gd name="connsiteX552" fmla="*/ 340838 w 401566"/>
                    <a:gd name="connsiteY552" fmla="*/ 83727 h 247587"/>
                    <a:gd name="connsiteX553" fmla="*/ 340838 w 401566"/>
                    <a:gd name="connsiteY553" fmla="*/ 83727 h 247587"/>
                    <a:gd name="connsiteX554" fmla="*/ 342275 w 401566"/>
                    <a:gd name="connsiteY554" fmla="*/ 83727 h 247587"/>
                    <a:gd name="connsiteX555" fmla="*/ 342275 w 401566"/>
                    <a:gd name="connsiteY555" fmla="*/ 83727 h 247587"/>
                    <a:gd name="connsiteX556" fmla="*/ 358446 w 401566"/>
                    <a:gd name="connsiteY556" fmla="*/ 63065 h 247587"/>
                    <a:gd name="connsiteX557" fmla="*/ 358446 w 401566"/>
                    <a:gd name="connsiteY557" fmla="*/ 63065 h 247587"/>
                    <a:gd name="connsiteX558" fmla="*/ 368507 w 401566"/>
                    <a:gd name="connsiteY558" fmla="*/ 48871 h 247587"/>
                    <a:gd name="connsiteX559" fmla="*/ 368507 w 401566"/>
                    <a:gd name="connsiteY559" fmla="*/ 48871 h 247587"/>
                    <a:gd name="connsiteX560" fmla="*/ 366531 w 401566"/>
                    <a:gd name="connsiteY560" fmla="*/ 49769 h 247587"/>
                    <a:gd name="connsiteX561" fmla="*/ 366531 w 401566"/>
                    <a:gd name="connsiteY561" fmla="*/ 49769 h 247587"/>
                    <a:gd name="connsiteX562" fmla="*/ 342814 w 401566"/>
                    <a:gd name="connsiteY562" fmla="*/ 56956 h 247587"/>
                    <a:gd name="connsiteX563" fmla="*/ 342814 w 401566"/>
                    <a:gd name="connsiteY563" fmla="*/ 56956 h 247587"/>
                    <a:gd name="connsiteX564" fmla="*/ 330597 w 401566"/>
                    <a:gd name="connsiteY564" fmla="*/ 55339 h 247587"/>
                    <a:gd name="connsiteX565" fmla="*/ 330597 w 401566"/>
                    <a:gd name="connsiteY565" fmla="*/ 55339 h 247587"/>
                    <a:gd name="connsiteX566" fmla="*/ 317480 w 401566"/>
                    <a:gd name="connsiteY566" fmla="*/ 47254 h 247587"/>
                    <a:gd name="connsiteX567" fmla="*/ 317480 w 401566"/>
                    <a:gd name="connsiteY567" fmla="*/ 47254 h 247587"/>
                    <a:gd name="connsiteX568" fmla="*/ 332214 w 401566"/>
                    <a:gd name="connsiteY568" fmla="*/ 39708 h 247587"/>
                    <a:gd name="connsiteX569" fmla="*/ 332214 w 401566"/>
                    <a:gd name="connsiteY569" fmla="*/ 39708 h 247587"/>
                    <a:gd name="connsiteX570" fmla="*/ 371202 w 401566"/>
                    <a:gd name="connsiteY570" fmla="*/ 31802 h 247587"/>
                    <a:gd name="connsiteX571" fmla="*/ 371202 w 401566"/>
                    <a:gd name="connsiteY571" fmla="*/ 31802 h 247587"/>
                    <a:gd name="connsiteX572" fmla="*/ 395997 w 401566"/>
                    <a:gd name="connsiteY572" fmla="*/ 15272 h 247587"/>
                    <a:gd name="connsiteX573" fmla="*/ 395997 w 401566"/>
                    <a:gd name="connsiteY573" fmla="*/ 15272 h 247587"/>
                    <a:gd name="connsiteX574" fmla="*/ 395997 w 401566"/>
                    <a:gd name="connsiteY574" fmla="*/ 14374 h 247587"/>
                    <a:gd name="connsiteX575" fmla="*/ 395997 w 401566"/>
                    <a:gd name="connsiteY575" fmla="*/ 14374 h 247587"/>
                    <a:gd name="connsiteX576" fmla="*/ 395997 w 401566"/>
                    <a:gd name="connsiteY576" fmla="*/ 14374 h 247587"/>
                    <a:gd name="connsiteX577" fmla="*/ 395997 w 401566"/>
                    <a:gd name="connsiteY577" fmla="*/ 14014 h 247587"/>
                    <a:gd name="connsiteX578" fmla="*/ 395997 w 401566"/>
                    <a:gd name="connsiteY578" fmla="*/ 14014 h 247587"/>
                    <a:gd name="connsiteX579" fmla="*/ 396357 w 401566"/>
                    <a:gd name="connsiteY579" fmla="*/ 7007 h 247587"/>
                    <a:gd name="connsiteX580" fmla="*/ 396357 w 401566"/>
                    <a:gd name="connsiteY580" fmla="*/ 7007 h 247587"/>
                    <a:gd name="connsiteX581" fmla="*/ 396177 w 401566"/>
                    <a:gd name="connsiteY581" fmla="*/ 5570 h 247587"/>
                    <a:gd name="connsiteX582" fmla="*/ 396177 w 401566"/>
                    <a:gd name="connsiteY582" fmla="*/ 5570 h 247587"/>
                    <a:gd name="connsiteX583" fmla="*/ 395099 w 401566"/>
                    <a:gd name="connsiteY583" fmla="*/ 5390 h 247587"/>
                    <a:gd name="connsiteX584" fmla="*/ 395099 w 401566"/>
                    <a:gd name="connsiteY584" fmla="*/ 5390 h 247587"/>
                    <a:gd name="connsiteX585" fmla="*/ 387552 w 401566"/>
                    <a:gd name="connsiteY585" fmla="*/ 7187 h 247587"/>
                    <a:gd name="connsiteX586" fmla="*/ 387552 w 401566"/>
                    <a:gd name="connsiteY586" fmla="*/ 7187 h 247587"/>
                    <a:gd name="connsiteX587" fmla="*/ 362758 w 401566"/>
                    <a:gd name="connsiteY587" fmla="*/ 14014 h 247587"/>
                    <a:gd name="connsiteX588" fmla="*/ 362758 w 401566"/>
                    <a:gd name="connsiteY588" fmla="*/ 14014 h 247587"/>
                    <a:gd name="connsiteX589" fmla="*/ 349642 w 401566"/>
                    <a:gd name="connsiteY589" fmla="*/ 12757 h 247587"/>
                    <a:gd name="connsiteX590" fmla="*/ 349642 w 401566"/>
                    <a:gd name="connsiteY590" fmla="*/ 12757 h 247587"/>
                    <a:gd name="connsiteX591" fmla="*/ 323769 w 401566"/>
                    <a:gd name="connsiteY591" fmla="*/ 8085 h 247587"/>
                    <a:gd name="connsiteX592" fmla="*/ 323769 w 401566"/>
                    <a:gd name="connsiteY592" fmla="*/ 8085 h 247587"/>
                    <a:gd name="connsiteX593" fmla="*/ 323050 w 401566"/>
                    <a:gd name="connsiteY593" fmla="*/ 8624 h 247587"/>
                    <a:gd name="connsiteX594" fmla="*/ 323050 w 401566"/>
                    <a:gd name="connsiteY594" fmla="*/ 8624 h 247587"/>
                    <a:gd name="connsiteX595" fmla="*/ 306521 w 401566"/>
                    <a:gd name="connsiteY595" fmla="*/ 22100 h 247587"/>
                    <a:gd name="connsiteX596" fmla="*/ 306521 w 401566"/>
                    <a:gd name="connsiteY596" fmla="*/ 22100 h 247587"/>
                    <a:gd name="connsiteX597" fmla="*/ 277234 w 401566"/>
                    <a:gd name="connsiteY597" fmla="*/ 24795 h 247587"/>
                    <a:gd name="connsiteX598" fmla="*/ 277234 w 401566"/>
                    <a:gd name="connsiteY598" fmla="*/ 24795 h 247587"/>
                    <a:gd name="connsiteX599" fmla="*/ 277054 w 401566"/>
                    <a:gd name="connsiteY599" fmla="*/ 24795 h 247587"/>
                    <a:gd name="connsiteX600" fmla="*/ 266993 w 401566"/>
                    <a:gd name="connsiteY600" fmla="*/ 19045 h 247587"/>
                    <a:gd name="connsiteX601" fmla="*/ 266993 w 401566"/>
                    <a:gd name="connsiteY601" fmla="*/ 19045 h 247587"/>
                    <a:gd name="connsiteX602" fmla="*/ 281187 w 401566"/>
                    <a:gd name="connsiteY602" fmla="*/ 11679 h 247587"/>
                    <a:gd name="connsiteX603" fmla="*/ 281187 w 401566"/>
                    <a:gd name="connsiteY603" fmla="*/ 11679 h 247587"/>
                    <a:gd name="connsiteX604" fmla="*/ 293045 w 401566"/>
                    <a:gd name="connsiteY604" fmla="*/ 11319 h 247587"/>
                    <a:gd name="connsiteX605" fmla="*/ 293045 w 401566"/>
                    <a:gd name="connsiteY605" fmla="*/ 11319 h 247587"/>
                    <a:gd name="connsiteX606" fmla="*/ 294482 w 401566"/>
                    <a:gd name="connsiteY606" fmla="*/ 10241 h 247587"/>
                    <a:gd name="connsiteX607" fmla="*/ 294482 w 401566"/>
                    <a:gd name="connsiteY607" fmla="*/ 10241 h 247587"/>
                    <a:gd name="connsiteX608" fmla="*/ 294482 w 401566"/>
                    <a:gd name="connsiteY608" fmla="*/ 9702 h 247587"/>
                    <a:gd name="connsiteX609" fmla="*/ 294482 w 401566"/>
                    <a:gd name="connsiteY609" fmla="*/ 9702 h 247587"/>
                    <a:gd name="connsiteX610" fmla="*/ 293764 w 401566"/>
                    <a:gd name="connsiteY610" fmla="*/ 9702 h 247587"/>
                    <a:gd name="connsiteX611" fmla="*/ 293764 w 401566"/>
                    <a:gd name="connsiteY611" fmla="*/ 9702 h 247587"/>
                    <a:gd name="connsiteX612" fmla="*/ 281187 w 401566"/>
                    <a:gd name="connsiteY612" fmla="*/ 11499 h 247587"/>
                    <a:gd name="connsiteX613" fmla="*/ 281187 w 401566"/>
                    <a:gd name="connsiteY613" fmla="*/ 11499 h 247587"/>
                    <a:gd name="connsiteX614" fmla="*/ 239862 w 401566"/>
                    <a:gd name="connsiteY614" fmla="*/ 16709 h 247587"/>
                    <a:gd name="connsiteX615" fmla="*/ 239862 w 401566"/>
                    <a:gd name="connsiteY615" fmla="*/ 16709 h 247587"/>
                    <a:gd name="connsiteX616" fmla="*/ 219200 w 401566"/>
                    <a:gd name="connsiteY616" fmla="*/ 27490 h 247587"/>
                    <a:gd name="connsiteX617" fmla="*/ 219200 w 401566"/>
                    <a:gd name="connsiteY617" fmla="*/ 27490 h 247587"/>
                    <a:gd name="connsiteX618" fmla="*/ 182727 w 401566"/>
                    <a:gd name="connsiteY618" fmla="*/ 35575 h 247587"/>
                    <a:gd name="connsiteX619" fmla="*/ 182727 w 401566"/>
                    <a:gd name="connsiteY619" fmla="*/ 35575 h 247587"/>
                    <a:gd name="connsiteX620" fmla="*/ 137449 w 401566"/>
                    <a:gd name="connsiteY620" fmla="*/ 51386 h 247587"/>
                    <a:gd name="connsiteX621" fmla="*/ 137449 w 401566"/>
                    <a:gd name="connsiteY621" fmla="*/ 51386 h 247587"/>
                    <a:gd name="connsiteX622" fmla="*/ 130442 w 401566"/>
                    <a:gd name="connsiteY622" fmla="*/ 55698 h 247587"/>
                    <a:gd name="connsiteX623" fmla="*/ 130442 w 401566"/>
                    <a:gd name="connsiteY623" fmla="*/ 55698 h 247587"/>
                    <a:gd name="connsiteX624" fmla="*/ 134575 w 401566"/>
                    <a:gd name="connsiteY624" fmla="*/ 57495 h 247587"/>
                    <a:gd name="connsiteX625" fmla="*/ 134575 w 401566"/>
                    <a:gd name="connsiteY625" fmla="*/ 57495 h 247587"/>
                    <a:gd name="connsiteX626" fmla="*/ 143199 w 401566"/>
                    <a:gd name="connsiteY626" fmla="*/ 63784 h 247587"/>
                    <a:gd name="connsiteX627" fmla="*/ 143199 w 401566"/>
                    <a:gd name="connsiteY627" fmla="*/ 63784 h 247587"/>
                    <a:gd name="connsiteX628" fmla="*/ 138168 w 401566"/>
                    <a:gd name="connsiteY628" fmla="*/ 67377 h 247587"/>
                    <a:gd name="connsiteX629" fmla="*/ 138168 w 401566"/>
                    <a:gd name="connsiteY629" fmla="*/ 67377 h 247587"/>
                    <a:gd name="connsiteX630" fmla="*/ 129903 w 401566"/>
                    <a:gd name="connsiteY630" fmla="*/ 67736 h 247587"/>
                    <a:gd name="connsiteX631" fmla="*/ 129903 w 401566"/>
                    <a:gd name="connsiteY631" fmla="*/ 67736 h 247587"/>
                    <a:gd name="connsiteX632" fmla="*/ 101694 w 401566"/>
                    <a:gd name="connsiteY632" fmla="*/ 70252 h 247587"/>
                    <a:gd name="connsiteX633" fmla="*/ 101694 w 401566"/>
                    <a:gd name="connsiteY633" fmla="*/ 70252 h 247587"/>
                    <a:gd name="connsiteX634" fmla="*/ 88219 w 401566"/>
                    <a:gd name="connsiteY634" fmla="*/ 69174 h 247587"/>
                    <a:gd name="connsiteX635" fmla="*/ 88219 w 401566"/>
                    <a:gd name="connsiteY635" fmla="*/ 69174 h 247587"/>
                    <a:gd name="connsiteX636" fmla="*/ 62885 w 401566"/>
                    <a:gd name="connsiteY636" fmla="*/ 65940 h 247587"/>
                    <a:gd name="connsiteX637" fmla="*/ 62885 w 401566"/>
                    <a:gd name="connsiteY637" fmla="*/ 65940 h 247587"/>
                    <a:gd name="connsiteX638" fmla="*/ 61448 w 401566"/>
                    <a:gd name="connsiteY638" fmla="*/ 65940 h 247587"/>
                    <a:gd name="connsiteX639" fmla="*/ 61448 w 401566"/>
                    <a:gd name="connsiteY639" fmla="*/ 65940 h 247587"/>
                    <a:gd name="connsiteX640" fmla="*/ 79595 w 401566"/>
                    <a:gd name="connsiteY640" fmla="*/ 72048 h 247587"/>
                    <a:gd name="connsiteX641" fmla="*/ 79595 w 401566"/>
                    <a:gd name="connsiteY641" fmla="*/ 72048 h 247587"/>
                    <a:gd name="connsiteX642" fmla="*/ 79774 w 401566"/>
                    <a:gd name="connsiteY642" fmla="*/ 72048 h 247587"/>
                    <a:gd name="connsiteX643" fmla="*/ 79774 w 401566"/>
                    <a:gd name="connsiteY643" fmla="*/ 72048 h 247587"/>
                    <a:gd name="connsiteX644" fmla="*/ 90016 w 401566"/>
                    <a:gd name="connsiteY644" fmla="*/ 78517 h 247587"/>
                    <a:gd name="connsiteX645" fmla="*/ 90016 w 401566"/>
                    <a:gd name="connsiteY645" fmla="*/ 78517 h 247587"/>
                    <a:gd name="connsiteX646" fmla="*/ 79595 w 401566"/>
                    <a:gd name="connsiteY646" fmla="*/ 84985 h 247587"/>
                    <a:gd name="connsiteX647" fmla="*/ 79595 w 401566"/>
                    <a:gd name="connsiteY647" fmla="*/ 84985 h 247587"/>
                    <a:gd name="connsiteX648" fmla="*/ 79415 w 401566"/>
                    <a:gd name="connsiteY648" fmla="*/ 84985 h 247587"/>
                    <a:gd name="connsiteX649" fmla="*/ 53542 w 401566"/>
                    <a:gd name="connsiteY649" fmla="*/ 82290 h 247587"/>
                    <a:gd name="connsiteX650" fmla="*/ 53542 w 401566"/>
                    <a:gd name="connsiteY650" fmla="*/ 82290 h 247587"/>
                    <a:gd name="connsiteX651" fmla="*/ 53542 w 401566"/>
                    <a:gd name="connsiteY651" fmla="*/ 81032 h 247587"/>
                    <a:gd name="connsiteX652" fmla="*/ 53183 w 401566"/>
                    <a:gd name="connsiteY652" fmla="*/ 82290 h 247587"/>
                    <a:gd name="connsiteX653" fmla="*/ 10421 w 401566"/>
                    <a:gd name="connsiteY653" fmla="*/ 98281 h 247587"/>
                    <a:gd name="connsiteX654" fmla="*/ 10421 w 401566"/>
                    <a:gd name="connsiteY654" fmla="*/ 98281 h 247587"/>
                    <a:gd name="connsiteX655" fmla="*/ 4672 w 401566"/>
                    <a:gd name="connsiteY655" fmla="*/ 100796 h 247587"/>
                    <a:gd name="connsiteX656" fmla="*/ 4672 w 401566"/>
                    <a:gd name="connsiteY656" fmla="*/ 100796 h 247587"/>
                    <a:gd name="connsiteX657" fmla="*/ 6648 w 401566"/>
                    <a:gd name="connsiteY657" fmla="*/ 101694 h 247587"/>
                    <a:gd name="connsiteX658" fmla="*/ 6648 w 401566"/>
                    <a:gd name="connsiteY658" fmla="*/ 101694 h 247587"/>
                    <a:gd name="connsiteX659" fmla="*/ 15093 w 401566"/>
                    <a:gd name="connsiteY659" fmla="*/ 102772 h 247587"/>
                    <a:gd name="connsiteX660" fmla="*/ 15093 w 401566"/>
                    <a:gd name="connsiteY660" fmla="*/ 102772 h 247587"/>
                    <a:gd name="connsiteX661" fmla="*/ 18686 w 401566"/>
                    <a:gd name="connsiteY661" fmla="*/ 102593 h 247587"/>
                    <a:gd name="connsiteX662" fmla="*/ 18686 w 401566"/>
                    <a:gd name="connsiteY662" fmla="*/ 102593 h 247587"/>
                    <a:gd name="connsiteX663" fmla="*/ 52644 w 401566"/>
                    <a:gd name="connsiteY663" fmla="*/ 90555 h 247587"/>
                    <a:gd name="connsiteX664" fmla="*/ 52644 w 401566"/>
                    <a:gd name="connsiteY664" fmla="*/ 90555 h 247587"/>
                    <a:gd name="connsiteX665" fmla="*/ 56776 w 401566"/>
                    <a:gd name="connsiteY665" fmla="*/ 90195 h 247587"/>
                    <a:gd name="connsiteX666" fmla="*/ 56776 w 401566"/>
                    <a:gd name="connsiteY666" fmla="*/ 90195 h 247587"/>
                    <a:gd name="connsiteX667" fmla="*/ 65581 w 401566"/>
                    <a:gd name="connsiteY667" fmla="*/ 95226 h 247587"/>
                    <a:gd name="connsiteX668" fmla="*/ 65581 w 401566"/>
                    <a:gd name="connsiteY668" fmla="*/ 95226 h 247587"/>
                    <a:gd name="connsiteX669" fmla="*/ 60729 w 401566"/>
                    <a:gd name="connsiteY669" fmla="*/ 100796 h 247587"/>
                    <a:gd name="connsiteX670" fmla="*/ 60729 w 401566"/>
                    <a:gd name="connsiteY670" fmla="*/ 100796 h 247587"/>
                    <a:gd name="connsiteX671" fmla="*/ 38630 w 401566"/>
                    <a:gd name="connsiteY671" fmla="*/ 112115 h 247587"/>
                    <a:gd name="connsiteX672" fmla="*/ 38630 w 401566"/>
                    <a:gd name="connsiteY672" fmla="*/ 112115 h 247587"/>
                    <a:gd name="connsiteX673" fmla="*/ 38630 w 401566"/>
                    <a:gd name="connsiteY673" fmla="*/ 113014 h 247587"/>
                    <a:gd name="connsiteX674" fmla="*/ 40786 w 401566"/>
                    <a:gd name="connsiteY674" fmla="*/ 114631 h 247587"/>
                    <a:gd name="connsiteX675" fmla="*/ 40786 w 401566"/>
                    <a:gd name="connsiteY675" fmla="*/ 114631 h 247587"/>
                    <a:gd name="connsiteX676" fmla="*/ 49410 w 401566"/>
                    <a:gd name="connsiteY676" fmla="*/ 112115 h 247587"/>
                    <a:gd name="connsiteX677" fmla="*/ 49410 w 401566"/>
                    <a:gd name="connsiteY677" fmla="*/ 112115 h 247587"/>
                    <a:gd name="connsiteX678" fmla="*/ 77439 w 401566"/>
                    <a:gd name="connsiteY678" fmla="*/ 95945 h 247587"/>
                    <a:gd name="connsiteX679" fmla="*/ 77439 w 401566"/>
                    <a:gd name="connsiteY679" fmla="*/ 95945 h 247587"/>
                    <a:gd name="connsiteX680" fmla="*/ 79774 w 401566"/>
                    <a:gd name="connsiteY680" fmla="*/ 95586 h 247587"/>
                    <a:gd name="connsiteX681" fmla="*/ 79774 w 401566"/>
                    <a:gd name="connsiteY681" fmla="*/ 95586 h 247587"/>
                    <a:gd name="connsiteX682" fmla="*/ 86782 w 401566"/>
                    <a:gd name="connsiteY682" fmla="*/ 101335 h 247587"/>
                    <a:gd name="connsiteX683" fmla="*/ 86782 w 401566"/>
                    <a:gd name="connsiteY683" fmla="*/ 101335 h 247587"/>
                    <a:gd name="connsiteX684" fmla="*/ 79056 w 401566"/>
                    <a:gd name="connsiteY684" fmla="*/ 109959 h 247587"/>
                    <a:gd name="connsiteX685" fmla="*/ 79056 w 401566"/>
                    <a:gd name="connsiteY685" fmla="*/ 109959 h 247587"/>
                    <a:gd name="connsiteX686" fmla="*/ 58034 w 401566"/>
                    <a:gd name="connsiteY686" fmla="*/ 118943 h 247587"/>
                    <a:gd name="connsiteX687" fmla="*/ 58034 w 401566"/>
                    <a:gd name="connsiteY687" fmla="*/ 118943 h 247587"/>
                    <a:gd name="connsiteX688" fmla="*/ 56956 w 401566"/>
                    <a:gd name="connsiteY688" fmla="*/ 119661 h 247587"/>
                    <a:gd name="connsiteX689" fmla="*/ 56956 w 401566"/>
                    <a:gd name="connsiteY689" fmla="*/ 119661 h 247587"/>
                    <a:gd name="connsiteX690" fmla="*/ 80852 w 401566"/>
                    <a:gd name="connsiteY690" fmla="*/ 123614 h 247587"/>
                    <a:gd name="connsiteX691" fmla="*/ 80852 w 401566"/>
                    <a:gd name="connsiteY691" fmla="*/ 123614 h 247587"/>
                    <a:gd name="connsiteX692" fmla="*/ 92711 w 401566"/>
                    <a:gd name="connsiteY692" fmla="*/ 116068 h 247587"/>
                    <a:gd name="connsiteX693" fmla="*/ 92711 w 401566"/>
                    <a:gd name="connsiteY693" fmla="*/ 116068 h 247587"/>
                    <a:gd name="connsiteX694" fmla="*/ 111397 w 401566"/>
                    <a:gd name="connsiteY694" fmla="*/ 109420 h 247587"/>
                    <a:gd name="connsiteX695" fmla="*/ 111397 w 401566"/>
                    <a:gd name="connsiteY695" fmla="*/ 109420 h 247587"/>
                    <a:gd name="connsiteX696" fmla="*/ 126669 w 401566"/>
                    <a:gd name="connsiteY696" fmla="*/ 95765 h 247587"/>
                    <a:gd name="connsiteX697" fmla="*/ 126669 w 401566"/>
                    <a:gd name="connsiteY697" fmla="*/ 95765 h 247587"/>
                    <a:gd name="connsiteX698" fmla="*/ 129903 w 401566"/>
                    <a:gd name="connsiteY698" fmla="*/ 95586 h 247587"/>
                    <a:gd name="connsiteX699" fmla="*/ 129903 w 401566"/>
                    <a:gd name="connsiteY699" fmla="*/ 95586 h 247587"/>
                    <a:gd name="connsiteX700" fmla="*/ 145894 w 401566"/>
                    <a:gd name="connsiteY700" fmla="*/ 99898 h 247587"/>
                    <a:gd name="connsiteX701" fmla="*/ 145894 w 401566"/>
                    <a:gd name="connsiteY701" fmla="*/ 99898 h 247587"/>
                    <a:gd name="connsiteX702" fmla="*/ 147511 w 401566"/>
                    <a:gd name="connsiteY702" fmla="*/ 99718 h 247587"/>
                    <a:gd name="connsiteX703" fmla="*/ 147511 w 401566"/>
                    <a:gd name="connsiteY703" fmla="*/ 99718 h 247587"/>
                    <a:gd name="connsiteX704" fmla="*/ 147511 w 401566"/>
                    <a:gd name="connsiteY704" fmla="*/ 99718 h 247587"/>
                    <a:gd name="connsiteX705" fmla="*/ 194944 w 401566"/>
                    <a:gd name="connsiteY705" fmla="*/ 78876 h 247587"/>
                    <a:gd name="connsiteX706" fmla="*/ 194944 w 401566"/>
                    <a:gd name="connsiteY706" fmla="*/ 78876 h 247587"/>
                    <a:gd name="connsiteX707" fmla="*/ 225668 w 401566"/>
                    <a:gd name="connsiteY707" fmla="*/ 64502 h 247587"/>
                    <a:gd name="connsiteX708" fmla="*/ 225668 w 401566"/>
                    <a:gd name="connsiteY708" fmla="*/ 64502 h 247587"/>
                    <a:gd name="connsiteX709" fmla="*/ 229441 w 401566"/>
                    <a:gd name="connsiteY709" fmla="*/ 67557 h 247587"/>
                    <a:gd name="connsiteX710" fmla="*/ 229441 w 401566"/>
                    <a:gd name="connsiteY710" fmla="*/ 67557 h 247587"/>
                    <a:gd name="connsiteX711" fmla="*/ 225489 w 401566"/>
                    <a:gd name="connsiteY711" fmla="*/ 72408 h 247587"/>
                    <a:gd name="connsiteX712" fmla="*/ 225489 w 401566"/>
                    <a:gd name="connsiteY712" fmla="*/ 72408 h 247587"/>
                    <a:gd name="connsiteX713" fmla="*/ 206803 w 401566"/>
                    <a:gd name="connsiteY713" fmla="*/ 88578 h 247587"/>
                    <a:gd name="connsiteX714" fmla="*/ 206803 w 401566"/>
                    <a:gd name="connsiteY714" fmla="*/ 88578 h 247587"/>
                    <a:gd name="connsiteX715" fmla="*/ 206623 w 401566"/>
                    <a:gd name="connsiteY715" fmla="*/ 89117 h 247587"/>
                    <a:gd name="connsiteX716" fmla="*/ 206623 w 401566"/>
                    <a:gd name="connsiteY716" fmla="*/ 89117 h 247587"/>
                    <a:gd name="connsiteX717" fmla="*/ 216146 w 401566"/>
                    <a:gd name="connsiteY717" fmla="*/ 87860 h 247587"/>
                    <a:gd name="connsiteX718" fmla="*/ 216146 w 401566"/>
                    <a:gd name="connsiteY718" fmla="*/ 87860 h 247587"/>
                    <a:gd name="connsiteX719" fmla="*/ 228004 w 401566"/>
                    <a:gd name="connsiteY719" fmla="*/ 87141 h 247587"/>
                    <a:gd name="connsiteX720" fmla="*/ 228004 w 401566"/>
                    <a:gd name="connsiteY720" fmla="*/ 87141 h 247587"/>
                    <a:gd name="connsiteX721" fmla="*/ 232675 w 401566"/>
                    <a:gd name="connsiteY721" fmla="*/ 87500 h 247587"/>
                    <a:gd name="connsiteX722" fmla="*/ 232675 w 401566"/>
                    <a:gd name="connsiteY722" fmla="*/ 87500 h 247587"/>
                    <a:gd name="connsiteX723" fmla="*/ 236269 w 401566"/>
                    <a:gd name="connsiteY723" fmla="*/ 91094 h 247587"/>
                    <a:gd name="connsiteX724" fmla="*/ 236269 w 401566"/>
                    <a:gd name="connsiteY724" fmla="*/ 91094 h 247587"/>
                    <a:gd name="connsiteX725" fmla="*/ 230519 w 401566"/>
                    <a:gd name="connsiteY725" fmla="*/ 96843 h 247587"/>
                    <a:gd name="connsiteX726" fmla="*/ 230519 w 401566"/>
                    <a:gd name="connsiteY726" fmla="*/ 96843 h 247587"/>
                    <a:gd name="connsiteX727" fmla="*/ 196022 w 401566"/>
                    <a:gd name="connsiteY727" fmla="*/ 105108 h 247587"/>
                    <a:gd name="connsiteX728" fmla="*/ 196022 w 401566"/>
                    <a:gd name="connsiteY728" fmla="*/ 105108 h 247587"/>
                    <a:gd name="connsiteX729" fmla="*/ 175720 w 401566"/>
                    <a:gd name="connsiteY729" fmla="*/ 111217 h 247587"/>
                    <a:gd name="connsiteX730" fmla="*/ 175720 w 401566"/>
                    <a:gd name="connsiteY730" fmla="*/ 111217 h 247587"/>
                    <a:gd name="connsiteX731" fmla="*/ 177876 w 401566"/>
                    <a:gd name="connsiteY731" fmla="*/ 112295 h 247587"/>
                    <a:gd name="connsiteX732" fmla="*/ 177876 w 401566"/>
                    <a:gd name="connsiteY732" fmla="*/ 112295 h 247587"/>
                    <a:gd name="connsiteX733" fmla="*/ 210755 w 401566"/>
                    <a:gd name="connsiteY733" fmla="*/ 131520 h 247587"/>
                    <a:gd name="connsiteX734" fmla="*/ 210755 w 401566"/>
                    <a:gd name="connsiteY734" fmla="*/ 131520 h 247587"/>
                    <a:gd name="connsiteX735" fmla="*/ 205186 w 401566"/>
                    <a:gd name="connsiteY735" fmla="*/ 135652 h 247587"/>
                    <a:gd name="connsiteX736" fmla="*/ 205186 w 401566"/>
                    <a:gd name="connsiteY736" fmla="*/ 135652 h 247587"/>
                    <a:gd name="connsiteX737" fmla="*/ 201233 w 401566"/>
                    <a:gd name="connsiteY737" fmla="*/ 136012 h 247587"/>
                    <a:gd name="connsiteX738" fmla="*/ 201233 w 401566"/>
                    <a:gd name="connsiteY738" fmla="*/ 136012 h 247587"/>
                    <a:gd name="connsiteX739" fmla="*/ 153081 w 401566"/>
                    <a:gd name="connsiteY739" fmla="*/ 121099 h 247587"/>
                    <a:gd name="connsiteX740" fmla="*/ 153081 w 401566"/>
                    <a:gd name="connsiteY740" fmla="*/ 121099 h 247587"/>
                    <a:gd name="connsiteX741" fmla="*/ 136910 w 401566"/>
                    <a:gd name="connsiteY741" fmla="*/ 120380 h 247587"/>
                    <a:gd name="connsiteX742" fmla="*/ 136910 w 401566"/>
                    <a:gd name="connsiteY742" fmla="*/ 120380 h 247587"/>
                    <a:gd name="connsiteX743" fmla="*/ 116967 w 401566"/>
                    <a:gd name="connsiteY743" fmla="*/ 122896 h 247587"/>
                    <a:gd name="connsiteX744" fmla="*/ 116967 w 401566"/>
                    <a:gd name="connsiteY744" fmla="*/ 122896 h 247587"/>
                    <a:gd name="connsiteX745" fmla="*/ 116428 w 401566"/>
                    <a:gd name="connsiteY745" fmla="*/ 123255 h 247587"/>
                    <a:gd name="connsiteX746" fmla="*/ 116428 w 401566"/>
                    <a:gd name="connsiteY746" fmla="*/ 123255 h 247587"/>
                    <a:gd name="connsiteX747" fmla="*/ 142480 w 401566"/>
                    <a:gd name="connsiteY747" fmla="*/ 138707 h 247587"/>
                    <a:gd name="connsiteX748" fmla="*/ 142480 w 401566"/>
                    <a:gd name="connsiteY748" fmla="*/ 138707 h 247587"/>
                    <a:gd name="connsiteX749" fmla="*/ 181649 w 401566"/>
                    <a:gd name="connsiteY749" fmla="*/ 154698 h 247587"/>
                    <a:gd name="connsiteX750" fmla="*/ 181649 w 401566"/>
                    <a:gd name="connsiteY750" fmla="*/ 154698 h 247587"/>
                    <a:gd name="connsiteX751" fmla="*/ 185062 w 401566"/>
                    <a:gd name="connsiteY751" fmla="*/ 154338 h 247587"/>
                    <a:gd name="connsiteX752" fmla="*/ 185062 w 401566"/>
                    <a:gd name="connsiteY752" fmla="*/ 154338 h 247587"/>
                    <a:gd name="connsiteX753" fmla="*/ 209497 w 401566"/>
                    <a:gd name="connsiteY753" fmla="*/ 148409 h 247587"/>
                    <a:gd name="connsiteX754" fmla="*/ 209497 w 401566"/>
                    <a:gd name="connsiteY754" fmla="*/ 148409 h 247587"/>
                    <a:gd name="connsiteX755" fmla="*/ 219200 w 401566"/>
                    <a:gd name="connsiteY755" fmla="*/ 150385 h 247587"/>
                    <a:gd name="connsiteX756" fmla="*/ 219200 w 401566"/>
                    <a:gd name="connsiteY756" fmla="*/ 150385 h 247587"/>
                    <a:gd name="connsiteX757" fmla="*/ 228183 w 401566"/>
                    <a:gd name="connsiteY757" fmla="*/ 157393 h 247587"/>
                    <a:gd name="connsiteX758" fmla="*/ 228183 w 401566"/>
                    <a:gd name="connsiteY758" fmla="*/ 157393 h 247587"/>
                    <a:gd name="connsiteX759" fmla="*/ 213091 w 401566"/>
                    <a:gd name="connsiteY759" fmla="*/ 163322 h 247587"/>
                    <a:gd name="connsiteX760" fmla="*/ 213091 w 401566"/>
                    <a:gd name="connsiteY760" fmla="*/ 163322 h 247587"/>
                    <a:gd name="connsiteX761" fmla="*/ 154878 w 401566"/>
                    <a:gd name="connsiteY761" fmla="*/ 177696 h 247587"/>
                    <a:gd name="connsiteX762" fmla="*/ 154878 w 401566"/>
                    <a:gd name="connsiteY762" fmla="*/ 177696 h 247587"/>
                    <a:gd name="connsiteX763" fmla="*/ 148409 w 401566"/>
                    <a:gd name="connsiteY763" fmla="*/ 183086 h 247587"/>
                    <a:gd name="connsiteX764" fmla="*/ 148409 w 401566"/>
                    <a:gd name="connsiteY764" fmla="*/ 183086 h 247587"/>
                    <a:gd name="connsiteX765" fmla="*/ 149128 w 401566"/>
                    <a:gd name="connsiteY765" fmla="*/ 184164 h 247587"/>
                    <a:gd name="connsiteX766" fmla="*/ 149128 w 401566"/>
                    <a:gd name="connsiteY766" fmla="*/ 184164 h 247587"/>
                    <a:gd name="connsiteX767" fmla="*/ 155956 w 401566"/>
                    <a:gd name="connsiteY767" fmla="*/ 189554 h 247587"/>
                    <a:gd name="connsiteX768" fmla="*/ 155956 w 401566"/>
                    <a:gd name="connsiteY768" fmla="*/ 189554 h 247587"/>
                    <a:gd name="connsiteX769" fmla="*/ 160447 w 401566"/>
                    <a:gd name="connsiteY769" fmla="*/ 187757 h 247587"/>
                    <a:gd name="connsiteX770" fmla="*/ 160447 w 401566"/>
                    <a:gd name="connsiteY770" fmla="*/ 187757 h 247587"/>
                    <a:gd name="connsiteX771" fmla="*/ 185781 w 401566"/>
                    <a:gd name="connsiteY771" fmla="*/ 179133 h 247587"/>
                    <a:gd name="connsiteX772" fmla="*/ 185781 w 401566"/>
                    <a:gd name="connsiteY772" fmla="*/ 179133 h 247587"/>
                    <a:gd name="connsiteX773" fmla="*/ 196382 w 401566"/>
                    <a:gd name="connsiteY773" fmla="*/ 182547 h 247587"/>
                    <a:gd name="connsiteX774" fmla="*/ 196382 w 401566"/>
                    <a:gd name="connsiteY774" fmla="*/ 182547 h 247587"/>
                    <a:gd name="connsiteX775" fmla="*/ 211833 w 401566"/>
                    <a:gd name="connsiteY775" fmla="*/ 194225 h 247587"/>
                    <a:gd name="connsiteX776" fmla="*/ 211833 w 401566"/>
                    <a:gd name="connsiteY776" fmla="*/ 194225 h 247587"/>
                    <a:gd name="connsiteX777" fmla="*/ 221177 w 401566"/>
                    <a:gd name="connsiteY777" fmla="*/ 196741 h 247587"/>
                    <a:gd name="connsiteX778" fmla="*/ 221177 w 401566"/>
                    <a:gd name="connsiteY778" fmla="*/ 196741 h 247587"/>
                    <a:gd name="connsiteX779" fmla="*/ 222973 w 401566"/>
                    <a:gd name="connsiteY779" fmla="*/ 196381 h 247587"/>
                    <a:gd name="connsiteX780" fmla="*/ 222973 w 401566"/>
                    <a:gd name="connsiteY780" fmla="*/ 196381 h 247587"/>
                    <a:gd name="connsiteX781" fmla="*/ 216505 w 401566"/>
                    <a:gd name="connsiteY781" fmla="*/ 181289 h 247587"/>
                    <a:gd name="connsiteX782" fmla="*/ 216505 w 401566"/>
                    <a:gd name="connsiteY782" fmla="*/ 181289 h 247587"/>
                    <a:gd name="connsiteX783" fmla="*/ 220638 w 401566"/>
                    <a:gd name="connsiteY783" fmla="*/ 176797 h 247587"/>
                    <a:gd name="connsiteX784" fmla="*/ 220638 w 401566"/>
                    <a:gd name="connsiteY784" fmla="*/ 176797 h 247587"/>
                    <a:gd name="connsiteX785" fmla="*/ 224950 w 401566"/>
                    <a:gd name="connsiteY785" fmla="*/ 178235 h 247587"/>
                    <a:gd name="connsiteX786" fmla="*/ 224950 w 401566"/>
                    <a:gd name="connsiteY786" fmla="*/ 178235 h 247587"/>
                    <a:gd name="connsiteX787" fmla="*/ 240222 w 401566"/>
                    <a:gd name="connsiteY787" fmla="*/ 198717 h 247587"/>
                    <a:gd name="connsiteX788" fmla="*/ 240222 w 401566"/>
                    <a:gd name="connsiteY788" fmla="*/ 198717 h 247587"/>
                    <a:gd name="connsiteX789" fmla="*/ 239323 w 401566"/>
                    <a:gd name="connsiteY789" fmla="*/ 202850 h 247587"/>
                    <a:gd name="connsiteX790" fmla="*/ 239323 w 401566"/>
                    <a:gd name="connsiteY790" fmla="*/ 202850 h 247587"/>
                    <a:gd name="connsiteX791" fmla="*/ 226567 w 401566"/>
                    <a:gd name="connsiteY791" fmla="*/ 211474 h 247587"/>
                    <a:gd name="connsiteX792" fmla="*/ 226567 w 401566"/>
                    <a:gd name="connsiteY792" fmla="*/ 211474 h 247587"/>
                    <a:gd name="connsiteX793" fmla="*/ 219380 w 401566"/>
                    <a:gd name="connsiteY793" fmla="*/ 210935 h 247587"/>
                    <a:gd name="connsiteX794" fmla="*/ 219380 w 401566"/>
                    <a:gd name="connsiteY794" fmla="*/ 210935 h 247587"/>
                    <a:gd name="connsiteX795" fmla="*/ 190093 w 401566"/>
                    <a:gd name="connsiteY795" fmla="*/ 203029 h 247587"/>
                    <a:gd name="connsiteX796" fmla="*/ 190093 w 401566"/>
                    <a:gd name="connsiteY796" fmla="*/ 203029 h 247587"/>
                    <a:gd name="connsiteX797" fmla="*/ 174102 w 401566"/>
                    <a:gd name="connsiteY797" fmla="*/ 199436 h 247587"/>
                    <a:gd name="connsiteX798" fmla="*/ 174102 w 401566"/>
                    <a:gd name="connsiteY798" fmla="*/ 199436 h 247587"/>
                    <a:gd name="connsiteX799" fmla="*/ 167454 w 401566"/>
                    <a:gd name="connsiteY799" fmla="*/ 201412 h 247587"/>
                    <a:gd name="connsiteX800" fmla="*/ 167454 w 401566"/>
                    <a:gd name="connsiteY800" fmla="*/ 201412 h 247587"/>
                    <a:gd name="connsiteX801" fmla="*/ 225848 w 401566"/>
                    <a:gd name="connsiteY801" fmla="*/ 238964 h 247587"/>
                    <a:gd name="connsiteX802" fmla="*/ 225848 w 401566"/>
                    <a:gd name="connsiteY802" fmla="*/ 238964 h 247587"/>
                    <a:gd name="connsiteX803" fmla="*/ 225848 w 401566"/>
                    <a:gd name="connsiteY803" fmla="*/ 238964 h 247587"/>
                    <a:gd name="connsiteX804" fmla="*/ 225848 w 401566"/>
                    <a:gd name="connsiteY804" fmla="*/ 238964 h 247587"/>
                    <a:gd name="connsiteX805" fmla="*/ 225848 w 401566"/>
                    <a:gd name="connsiteY805" fmla="*/ 238964 h 247587"/>
                    <a:gd name="connsiteX806" fmla="*/ 37192 w 401566"/>
                    <a:gd name="connsiteY806" fmla="*/ 115529 h 247587"/>
                    <a:gd name="connsiteX807" fmla="*/ 37192 w 401566"/>
                    <a:gd name="connsiteY807" fmla="*/ 115529 h 247587"/>
                    <a:gd name="connsiteX808" fmla="*/ 37192 w 401566"/>
                    <a:gd name="connsiteY808" fmla="*/ 115529 h 247587"/>
                    <a:gd name="connsiteX809" fmla="*/ 37192 w 401566"/>
                    <a:gd name="connsiteY809" fmla="*/ 115529 h 247587"/>
                    <a:gd name="connsiteX810" fmla="*/ 37192 w 401566"/>
                    <a:gd name="connsiteY810" fmla="*/ 115529 h 247587"/>
                    <a:gd name="connsiteX811" fmla="*/ 37192 w 401566"/>
                    <a:gd name="connsiteY811" fmla="*/ 115529 h 247587"/>
                    <a:gd name="connsiteX812" fmla="*/ 37192 w 401566"/>
                    <a:gd name="connsiteY812" fmla="*/ 115529 h 247587"/>
                    <a:gd name="connsiteX813" fmla="*/ 37731 w 401566"/>
                    <a:gd name="connsiteY813" fmla="*/ 115529 h 247587"/>
                    <a:gd name="connsiteX814" fmla="*/ 38270 w 401566"/>
                    <a:gd name="connsiteY814" fmla="*/ 115349 h 247587"/>
                    <a:gd name="connsiteX815" fmla="*/ 38270 w 401566"/>
                    <a:gd name="connsiteY815" fmla="*/ 115349 h 247587"/>
                    <a:gd name="connsiteX816" fmla="*/ 37731 w 401566"/>
                    <a:gd name="connsiteY816" fmla="*/ 115529 h 247587"/>
                    <a:gd name="connsiteX817" fmla="*/ 37731 w 401566"/>
                    <a:gd name="connsiteY817" fmla="*/ 115529 h 247587"/>
                    <a:gd name="connsiteX818" fmla="*/ 39348 w 401566"/>
                    <a:gd name="connsiteY818" fmla="*/ 113014 h 247587"/>
                    <a:gd name="connsiteX819" fmla="*/ 39348 w 401566"/>
                    <a:gd name="connsiteY819" fmla="*/ 112654 h 247587"/>
                    <a:gd name="connsiteX820" fmla="*/ 39348 w 401566"/>
                    <a:gd name="connsiteY820" fmla="*/ 112654 h 247587"/>
                    <a:gd name="connsiteX821" fmla="*/ 39348 w 401566"/>
                    <a:gd name="connsiteY821" fmla="*/ 113014 h 247587"/>
                    <a:gd name="connsiteX822" fmla="*/ 39348 w 401566"/>
                    <a:gd name="connsiteY822" fmla="*/ 113014 h 247587"/>
                    <a:gd name="connsiteX823" fmla="*/ 80134 w 401566"/>
                    <a:gd name="connsiteY823" fmla="*/ 76900 h 247587"/>
                    <a:gd name="connsiteX824" fmla="*/ 79415 w 401566"/>
                    <a:gd name="connsiteY824" fmla="*/ 76900 h 247587"/>
                    <a:gd name="connsiteX825" fmla="*/ 79415 w 401566"/>
                    <a:gd name="connsiteY825" fmla="*/ 76900 h 247587"/>
                    <a:gd name="connsiteX826" fmla="*/ 80134 w 401566"/>
                    <a:gd name="connsiteY826" fmla="*/ 76900 h 247587"/>
                    <a:gd name="connsiteX827" fmla="*/ 80134 w 401566"/>
                    <a:gd name="connsiteY827" fmla="*/ 76900 h 247587"/>
                    <a:gd name="connsiteX828" fmla="*/ 225668 w 401566"/>
                    <a:gd name="connsiteY828" fmla="*/ 66838 h 247587"/>
                    <a:gd name="connsiteX829" fmla="*/ 225668 w 401566"/>
                    <a:gd name="connsiteY829" fmla="*/ 66838 h 247587"/>
                    <a:gd name="connsiteX830" fmla="*/ 225668 w 401566"/>
                    <a:gd name="connsiteY830" fmla="*/ 66838 h 247587"/>
                    <a:gd name="connsiteX831" fmla="*/ 225668 w 401566"/>
                    <a:gd name="connsiteY831" fmla="*/ 66838 h 247587"/>
                    <a:gd name="connsiteX832" fmla="*/ 225668 w 401566"/>
                    <a:gd name="connsiteY832" fmla="*/ 66838 h 247587"/>
                    <a:gd name="connsiteX833" fmla="*/ 61268 w 401566"/>
                    <a:gd name="connsiteY833" fmla="*/ 64502 h 247587"/>
                    <a:gd name="connsiteX834" fmla="*/ 59831 w 401566"/>
                    <a:gd name="connsiteY834" fmla="*/ 64502 h 247587"/>
                    <a:gd name="connsiteX835" fmla="*/ 61268 w 401566"/>
                    <a:gd name="connsiteY835" fmla="*/ 64502 h 247587"/>
                    <a:gd name="connsiteX836" fmla="*/ 61268 w 401566"/>
                    <a:gd name="connsiteY836" fmla="*/ 64502 h 247587"/>
                    <a:gd name="connsiteX837" fmla="*/ 323050 w 401566"/>
                    <a:gd name="connsiteY837" fmla="*/ 47613 h 247587"/>
                    <a:gd name="connsiteX838" fmla="*/ 323050 w 401566"/>
                    <a:gd name="connsiteY838" fmla="*/ 47613 h 247587"/>
                    <a:gd name="connsiteX839" fmla="*/ 323050 w 401566"/>
                    <a:gd name="connsiteY839" fmla="*/ 47613 h 247587"/>
                    <a:gd name="connsiteX840" fmla="*/ 323050 w 401566"/>
                    <a:gd name="connsiteY840" fmla="*/ 47613 h 24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Lst>
                  <a:rect l="l" t="t" r="r" b="b"/>
                  <a:pathLst>
                    <a:path w="401566" h="247587">
                      <a:moveTo>
                        <a:pt x="187757" y="247588"/>
                      </a:moveTo>
                      <a:cubicBezTo>
                        <a:pt x="186140" y="247588"/>
                        <a:pt x="184164" y="247229"/>
                        <a:pt x="181469" y="246869"/>
                      </a:cubicBezTo>
                      <a:lnTo>
                        <a:pt x="181469" y="246869"/>
                      </a:lnTo>
                      <a:cubicBezTo>
                        <a:pt x="173384" y="244174"/>
                        <a:pt x="162603" y="240221"/>
                        <a:pt x="155596" y="233214"/>
                      </a:cubicBezTo>
                      <a:lnTo>
                        <a:pt x="155596" y="233214"/>
                      </a:lnTo>
                      <a:cubicBezTo>
                        <a:pt x="153261" y="231238"/>
                        <a:pt x="151643" y="229082"/>
                        <a:pt x="151643" y="226566"/>
                      </a:cubicBezTo>
                      <a:lnTo>
                        <a:pt x="151643" y="226566"/>
                      </a:lnTo>
                      <a:cubicBezTo>
                        <a:pt x="152721" y="219379"/>
                        <a:pt x="160807" y="218122"/>
                        <a:pt x="168532" y="216864"/>
                      </a:cubicBezTo>
                      <a:lnTo>
                        <a:pt x="168532" y="216864"/>
                      </a:lnTo>
                      <a:cubicBezTo>
                        <a:pt x="171228" y="216325"/>
                        <a:pt x="173024" y="215427"/>
                        <a:pt x="173923" y="215067"/>
                      </a:cubicBezTo>
                      <a:lnTo>
                        <a:pt x="173923" y="215067"/>
                      </a:lnTo>
                      <a:cubicBezTo>
                        <a:pt x="173743" y="214888"/>
                        <a:pt x="173563" y="214888"/>
                        <a:pt x="173384" y="214708"/>
                      </a:cubicBezTo>
                      <a:lnTo>
                        <a:pt x="173384" y="214708"/>
                      </a:lnTo>
                      <a:cubicBezTo>
                        <a:pt x="172126" y="213989"/>
                        <a:pt x="169970" y="213271"/>
                        <a:pt x="167634" y="212552"/>
                      </a:cubicBezTo>
                      <a:lnTo>
                        <a:pt x="167634" y="212552"/>
                      </a:lnTo>
                      <a:cubicBezTo>
                        <a:pt x="162244" y="211833"/>
                        <a:pt x="158112" y="210216"/>
                        <a:pt x="157752" y="205724"/>
                      </a:cubicBezTo>
                      <a:lnTo>
                        <a:pt x="157752" y="205724"/>
                      </a:lnTo>
                      <a:cubicBezTo>
                        <a:pt x="158112" y="201772"/>
                        <a:pt x="161346" y="199436"/>
                        <a:pt x="165298" y="197280"/>
                      </a:cubicBezTo>
                      <a:lnTo>
                        <a:pt x="165298" y="197280"/>
                      </a:lnTo>
                      <a:cubicBezTo>
                        <a:pt x="168353" y="195303"/>
                        <a:pt x="171407" y="194405"/>
                        <a:pt x="175001" y="194405"/>
                      </a:cubicBezTo>
                      <a:lnTo>
                        <a:pt x="175001" y="194405"/>
                      </a:lnTo>
                      <a:cubicBezTo>
                        <a:pt x="179672" y="194405"/>
                        <a:pt x="184883" y="196022"/>
                        <a:pt x="192608" y="198178"/>
                      </a:cubicBezTo>
                      <a:lnTo>
                        <a:pt x="192608" y="198178"/>
                      </a:lnTo>
                      <a:cubicBezTo>
                        <a:pt x="204467" y="202131"/>
                        <a:pt x="208240" y="203389"/>
                        <a:pt x="220997" y="205904"/>
                      </a:cubicBezTo>
                      <a:lnTo>
                        <a:pt x="220997" y="205904"/>
                      </a:lnTo>
                      <a:cubicBezTo>
                        <a:pt x="223512" y="206084"/>
                        <a:pt x="225668" y="206263"/>
                        <a:pt x="227465" y="206263"/>
                      </a:cubicBezTo>
                      <a:lnTo>
                        <a:pt x="227465" y="206263"/>
                      </a:lnTo>
                      <a:cubicBezTo>
                        <a:pt x="233394" y="205904"/>
                        <a:pt x="233394" y="205545"/>
                        <a:pt x="235550" y="200694"/>
                      </a:cubicBezTo>
                      <a:lnTo>
                        <a:pt x="235550" y="200694"/>
                      </a:lnTo>
                      <a:cubicBezTo>
                        <a:pt x="235730" y="199975"/>
                        <a:pt x="235909" y="199436"/>
                        <a:pt x="235909" y="198537"/>
                      </a:cubicBezTo>
                      <a:lnTo>
                        <a:pt x="235909" y="198537"/>
                      </a:lnTo>
                      <a:cubicBezTo>
                        <a:pt x="236089" y="194405"/>
                        <a:pt x="231417" y="186679"/>
                        <a:pt x="223333" y="182547"/>
                      </a:cubicBezTo>
                      <a:lnTo>
                        <a:pt x="223333" y="182547"/>
                      </a:lnTo>
                      <a:cubicBezTo>
                        <a:pt x="222973" y="182367"/>
                        <a:pt x="222794" y="182187"/>
                        <a:pt x="222614" y="182187"/>
                      </a:cubicBezTo>
                      <a:lnTo>
                        <a:pt x="222614" y="182187"/>
                      </a:lnTo>
                      <a:cubicBezTo>
                        <a:pt x="223153" y="185062"/>
                        <a:pt x="226207" y="190991"/>
                        <a:pt x="228363" y="194046"/>
                      </a:cubicBezTo>
                      <a:lnTo>
                        <a:pt x="228363" y="194046"/>
                      </a:lnTo>
                      <a:cubicBezTo>
                        <a:pt x="228722" y="194944"/>
                        <a:pt x="229082" y="195842"/>
                        <a:pt x="229082" y="196741"/>
                      </a:cubicBezTo>
                      <a:lnTo>
                        <a:pt x="229082" y="196741"/>
                      </a:lnTo>
                      <a:cubicBezTo>
                        <a:pt x="228902" y="200873"/>
                        <a:pt x="224950" y="201772"/>
                        <a:pt x="222075" y="201772"/>
                      </a:cubicBezTo>
                      <a:lnTo>
                        <a:pt x="222075" y="201772"/>
                      </a:lnTo>
                      <a:cubicBezTo>
                        <a:pt x="218661" y="201772"/>
                        <a:pt x="214349" y="200694"/>
                        <a:pt x="210755" y="198897"/>
                      </a:cubicBezTo>
                      <a:lnTo>
                        <a:pt x="210755" y="198897"/>
                      </a:lnTo>
                      <a:cubicBezTo>
                        <a:pt x="201952" y="195842"/>
                        <a:pt x="200155" y="191351"/>
                        <a:pt x="194046" y="186499"/>
                      </a:cubicBezTo>
                      <a:lnTo>
                        <a:pt x="194046" y="186499"/>
                      </a:lnTo>
                      <a:cubicBezTo>
                        <a:pt x="192249" y="185062"/>
                        <a:pt x="189734" y="184343"/>
                        <a:pt x="186499" y="184343"/>
                      </a:cubicBezTo>
                      <a:lnTo>
                        <a:pt x="186499" y="184343"/>
                      </a:lnTo>
                      <a:cubicBezTo>
                        <a:pt x="179133" y="184343"/>
                        <a:pt x="169251" y="188476"/>
                        <a:pt x="164041" y="192069"/>
                      </a:cubicBezTo>
                      <a:lnTo>
                        <a:pt x="164041" y="192069"/>
                      </a:lnTo>
                      <a:cubicBezTo>
                        <a:pt x="161346" y="193866"/>
                        <a:pt x="159010" y="194764"/>
                        <a:pt x="156674" y="194764"/>
                      </a:cubicBezTo>
                      <a:lnTo>
                        <a:pt x="156674" y="194764"/>
                      </a:lnTo>
                      <a:cubicBezTo>
                        <a:pt x="151104" y="194585"/>
                        <a:pt x="148769" y="190093"/>
                        <a:pt x="146253" y="187757"/>
                      </a:cubicBezTo>
                      <a:lnTo>
                        <a:pt x="146253" y="187757"/>
                      </a:lnTo>
                      <a:cubicBezTo>
                        <a:pt x="144816" y="186499"/>
                        <a:pt x="144097" y="184703"/>
                        <a:pt x="144097" y="183086"/>
                      </a:cubicBezTo>
                      <a:lnTo>
                        <a:pt x="144097" y="183086"/>
                      </a:lnTo>
                      <a:cubicBezTo>
                        <a:pt x="144456" y="177696"/>
                        <a:pt x="149308" y="175360"/>
                        <a:pt x="153261" y="173204"/>
                      </a:cubicBezTo>
                      <a:lnTo>
                        <a:pt x="153261" y="173204"/>
                      </a:lnTo>
                      <a:cubicBezTo>
                        <a:pt x="160986" y="168712"/>
                        <a:pt x="200874" y="158291"/>
                        <a:pt x="213630" y="158111"/>
                      </a:cubicBezTo>
                      <a:lnTo>
                        <a:pt x="213630" y="158111"/>
                      </a:lnTo>
                      <a:cubicBezTo>
                        <a:pt x="217044" y="157752"/>
                        <a:pt x="220278" y="157213"/>
                        <a:pt x="222255" y="156854"/>
                      </a:cubicBezTo>
                      <a:lnTo>
                        <a:pt x="222255" y="156854"/>
                      </a:lnTo>
                      <a:cubicBezTo>
                        <a:pt x="221356" y="156315"/>
                        <a:pt x="219919" y="155776"/>
                        <a:pt x="218302" y="155057"/>
                      </a:cubicBezTo>
                      <a:lnTo>
                        <a:pt x="218302" y="155057"/>
                      </a:lnTo>
                      <a:cubicBezTo>
                        <a:pt x="215427" y="153799"/>
                        <a:pt x="212911" y="153440"/>
                        <a:pt x="210396" y="153440"/>
                      </a:cubicBezTo>
                      <a:lnTo>
                        <a:pt x="210396" y="153440"/>
                      </a:lnTo>
                      <a:cubicBezTo>
                        <a:pt x="203030" y="153260"/>
                        <a:pt x="196382" y="158111"/>
                        <a:pt x="186679" y="159189"/>
                      </a:cubicBezTo>
                      <a:lnTo>
                        <a:pt x="186679" y="159189"/>
                      </a:lnTo>
                      <a:cubicBezTo>
                        <a:pt x="185242" y="159369"/>
                        <a:pt x="183984" y="159549"/>
                        <a:pt x="182547" y="159549"/>
                      </a:cubicBezTo>
                      <a:lnTo>
                        <a:pt x="182547" y="159549"/>
                      </a:lnTo>
                      <a:cubicBezTo>
                        <a:pt x="168892" y="159369"/>
                        <a:pt x="155596" y="147690"/>
                        <a:pt x="141761" y="143199"/>
                      </a:cubicBezTo>
                      <a:lnTo>
                        <a:pt x="141761" y="143199"/>
                      </a:lnTo>
                      <a:cubicBezTo>
                        <a:pt x="125591" y="137808"/>
                        <a:pt x="115889" y="131161"/>
                        <a:pt x="112475" y="124513"/>
                      </a:cubicBezTo>
                      <a:lnTo>
                        <a:pt x="112475" y="124513"/>
                      </a:lnTo>
                      <a:cubicBezTo>
                        <a:pt x="112475" y="124333"/>
                        <a:pt x="112295" y="123794"/>
                        <a:pt x="112295" y="123075"/>
                      </a:cubicBezTo>
                      <a:lnTo>
                        <a:pt x="112295" y="123075"/>
                      </a:lnTo>
                      <a:cubicBezTo>
                        <a:pt x="114272" y="114451"/>
                        <a:pt x="125770" y="115709"/>
                        <a:pt x="137988" y="114990"/>
                      </a:cubicBezTo>
                      <a:lnTo>
                        <a:pt x="137988" y="114990"/>
                      </a:lnTo>
                      <a:cubicBezTo>
                        <a:pt x="143558" y="114990"/>
                        <a:pt x="149487" y="115349"/>
                        <a:pt x="154878" y="115709"/>
                      </a:cubicBezTo>
                      <a:lnTo>
                        <a:pt x="154878" y="115709"/>
                      </a:lnTo>
                      <a:cubicBezTo>
                        <a:pt x="172485" y="118404"/>
                        <a:pt x="190812" y="130621"/>
                        <a:pt x="202491" y="130442"/>
                      </a:cubicBezTo>
                      <a:lnTo>
                        <a:pt x="202491" y="130442"/>
                      </a:lnTo>
                      <a:cubicBezTo>
                        <a:pt x="203569" y="130442"/>
                        <a:pt x="204467" y="130262"/>
                        <a:pt x="205545" y="130082"/>
                      </a:cubicBezTo>
                      <a:lnTo>
                        <a:pt x="205545" y="130082"/>
                      </a:lnTo>
                      <a:cubicBezTo>
                        <a:pt x="205186" y="129903"/>
                        <a:pt x="204826" y="129543"/>
                        <a:pt x="204467" y="129364"/>
                      </a:cubicBezTo>
                      <a:lnTo>
                        <a:pt x="204467" y="129364"/>
                      </a:lnTo>
                      <a:cubicBezTo>
                        <a:pt x="202491" y="128106"/>
                        <a:pt x="199796" y="126489"/>
                        <a:pt x="196561" y="124872"/>
                      </a:cubicBezTo>
                      <a:lnTo>
                        <a:pt x="196561" y="124872"/>
                      </a:lnTo>
                      <a:cubicBezTo>
                        <a:pt x="190273" y="121818"/>
                        <a:pt x="182547" y="118404"/>
                        <a:pt x="176977" y="116248"/>
                      </a:cubicBezTo>
                      <a:lnTo>
                        <a:pt x="176977" y="116248"/>
                      </a:lnTo>
                      <a:cubicBezTo>
                        <a:pt x="173923" y="114810"/>
                        <a:pt x="171587" y="113732"/>
                        <a:pt x="171228" y="110498"/>
                      </a:cubicBezTo>
                      <a:lnTo>
                        <a:pt x="171228" y="110498"/>
                      </a:lnTo>
                      <a:cubicBezTo>
                        <a:pt x="173563" y="102772"/>
                        <a:pt x="184703" y="103491"/>
                        <a:pt x="195843" y="99538"/>
                      </a:cubicBezTo>
                      <a:lnTo>
                        <a:pt x="195843" y="99538"/>
                      </a:lnTo>
                      <a:cubicBezTo>
                        <a:pt x="211833" y="95406"/>
                        <a:pt x="220997" y="95406"/>
                        <a:pt x="229441" y="91812"/>
                      </a:cubicBezTo>
                      <a:lnTo>
                        <a:pt x="229441" y="91812"/>
                      </a:lnTo>
                      <a:cubicBezTo>
                        <a:pt x="229441" y="91812"/>
                        <a:pt x="229261" y="91812"/>
                        <a:pt x="229261" y="91812"/>
                      </a:cubicBezTo>
                      <a:lnTo>
                        <a:pt x="229261" y="91812"/>
                      </a:lnTo>
                      <a:cubicBezTo>
                        <a:pt x="226207" y="91812"/>
                        <a:pt x="222255" y="92172"/>
                        <a:pt x="217763" y="92531"/>
                      </a:cubicBezTo>
                      <a:lnTo>
                        <a:pt x="217763" y="92531"/>
                      </a:lnTo>
                      <a:cubicBezTo>
                        <a:pt x="211114" y="93250"/>
                        <a:pt x="208060" y="94148"/>
                        <a:pt x="205545" y="94148"/>
                      </a:cubicBezTo>
                      <a:lnTo>
                        <a:pt x="205545" y="94148"/>
                      </a:lnTo>
                      <a:cubicBezTo>
                        <a:pt x="204647" y="94148"/>
                        <a:pt x="201952" y="92711"/>
                        <a:pt x="201952" y="90734"/>
                      </a:cubicBezTo>
                      <a:lnTo>
                        <a:pt x="201952" y="90734"/>
                      </a:lnTo>
                      <a:cubicBezTo>
                        <a:pt x="201952" y="89117"/>
                        <a:pt x="202670" y="88039"/>
                        <a:pt x="203569" y="85703"/>
                      </a:cubicBezTo>
                      <a:lnTo>
                        <a:pt x="203569" y="85703"/>
                      </a:lnTo>
                      <a:cubicBezTo>
                        <a:pt x="206803" y="81212"/>
                        <a:pt x="210935" y="76900"/>
                        <a:pt x="217763" y="71869"/>
                      </a:cubicBezTo>
                      <a:lnTo>
                        <a:pt x="217763" y="71869"/>
                      </a:lnTo>
                      <a:cubicBezTo>
                        <a:pt x="212372" y="74025"/>
                        <a:pt x="205365" y="77618"/>
                        <a:pt x="199257" y="82469"/>
                      </a:cubicBezTo>
                      <a:lnTo>
                        <a:pt x="199257" y="82469"/>
                      </a:lnTo>
                      <a:cubicBezTo>
                        <a:pt x="182906" y="96304"/>
                        <a:pt x="159010" y="102952"/>
                        <a:pt x="149308" y="104389"/>
                      </a:cubicBezTo>
                      <a:lnTo>
                        <a:pt x="149308" y="104389"/>
                      </a:lnTo>
                      <a:lnTo>
                        <a:pt x="148948" y="101874"/>
                      </a:lnTo>
                      <a:lnTo>
                        <a:pt x="149308" y="104389"/>
                      </a:lnTo>
                      <a:cubicBezTo>
                        <a:pt x="148409" y="104389"/>
                        <a:pt x="147690" y="104569"/>
                        <a:pt x="146972" y="104569"/>
                      </a:cubicBezTo>
                      <a:lnTo>
                        <a:pt x="146972" y="104569"/>
                      </a:lnTo>
                      <a:cubicBezTo>
                        <a:pt x="139605" y="104210"/>
                        <a:pt x="137988" y="100077"/>
                        <a:pt x="130981" y="100257"/>
                      </a:cubicBezTo>
                      <a:lnTo>
                        <a:pt x="130981" y="100257"/>
                      </a:lnTo>
                      <a:cubicBezTo>
                        <a:pt x="130262" y="100257"/>
                        <a:pt x="129364" y="100257"/>
                        <a:pt x="128286" y="100437"/>
                      </a:cubicBezTo>
                      <a:lnTo>
                        <a:pt x="128286" y="100437"/>
                      </a:lnTo>
                      <a:cubicBezTo>
                        <a:pt x="115529" y="102593"/>
                        <a:pt x="120919" y="101335"/>
                        <a:pt x="117146" y="111037"/>
                      </a:cubicBezTo>
                      <a:lnTo>
                        <a:pt x="117146" y="111037"/>
                      </a:lnTo>
                      <a:cubicBezTo>
                        <a:pt x="111577" y="121099"/>
                        <a:pt x="100976" y="116607"/>
                        <a:pt x="96664" y="119841"/>
                      </a:cubicBezTo>
                      <a:lnTo>
                        <a:pt x="96664" y="119841"/>
                      </a:lnTo>
                      <a:cubicBezTo>
                        <a:pt x="91453" y="123974"/>
                        <a:pt x="91992" y="128645"/>
                        <a:pt x="81571" y="128465"/>
                      </a:cubicBezTo>
                      <a:lnTo>
                        <a:pt x="81571" y="128465"/>
                      </a:lnTo>
                      <a:cubicBezTo>
                        <a:pt x="72588" y="127028"/>
                        <a:pt x="59651" y="127747"/>
                        <a:pt x="53542" y="122177"/>
                      </a:cubicBezTo>
                      <a:lnTo>
                        <a:pt x="53542" y="122177"/>
                      </a:lnTo>
                      <a:cubicBezTo>
                        <a:pt x="53003" y="121458"/>
                        <a:pt x="52644" y="120380"/>
                        <a:pt x="52644" y="119661"/>
                      </a:cubicBezTo>
                      <a:lnTo>
                        <a:pt x="52644" y="119661"/>
                      </a:lnTo>
                      <a:cubicBezTo>
                        <a:pt x="54441" y="111756"/>
                        <a:pt x="67377" y="109420"/>
                        <a:pt x="77978" y="105108"/>
                      </a:cubicBezTo>
                      <a:lnTo>
                        <a:pt x="77978" y="105108"/>
                      </a:lnTo>
                      <a:cubicBezTo>
                        <a:pt x="82110" y="102952"/>
                        <a:pt x="82649" y="101155"/>
                        <a:pt x="82649" y="101155"/>
                      </a:cubicBezTo>
                      <a:lnTo>
                        <a:pt x="82649" y="101155"/>
                      </a:lnTo>
                      <a:cubicBezTo>
                        <a:pt x="82649" y="101155"/>
                        <a:pt x="82470" y="100437"/>
                        <a:pt x="80852" y="100437"/>
                      </a:cubicBezTo>
                      <a:lnTo>
                        <a:pt x="80852" y="100437"/>
                      </a:lnTo>
                      <a:cubicBezTo>
                        <a:pt x="80493" y="100437"/>
                        <a:pt x="80134" y="100437"/>
                        <a:pt x="79235" y="100616"/>
                      </a:cubicBezTo>
                      <a:lnTo>
                        <a:pt x="79235" y="100616"/>
                      </a:lnTo>
                      <a:cubicBezTo>
                        <a:pt x="76181" y="100077"/>
                        <a:pt x="58214" y="113373"/>
                        <a:pt x="52644" y="116427"/>
                      </a:cubicBezTo>
                      <a:lnTo>
                        <a:pt x="52644" y="116427"/>
                      </a:lnTo>
                      <a:cubicBezTo>
                        <a:pt x="49590" y="117865"/>
                        <a:pt x="45458" y="119482"/>
                        <a:pt x="41684" y="119482"/>
                      </a:cubicBezTo>
                      <a:lnTo>
                        <a:pt x="41684" y="119482"/>
                      </a:lnTo>
                      <a:cubicBezTo>
                        <a:pt x="38450" y="119482"/>
                        <a:pt x="34497" y="117146"/>
                        <a:pt x="34497" y="112834"/>
                      </a:cubicBezTo>
                      <a:lnTo>
                        <a:pt x="34497" y="112834"/>
                      </a:lnTo>
                      <a:lnTo>
                        <a:pt x="34497" y="112834"/>
                      </a:lnTo>
                      <a:lnTo>
                        <a:pt x="34317" y="112834"/>
                      </a:lnTo>
                      <a:cubicBezTo>
                        <a:pt x="35575" y="102593"/>
                        <a:pt x="50847" y="100257"/>
                        <a:pt x="59292" y="95945"/>
                      </a:cubicBezTo>
                      <a:lnTo>
                        <a:pt x="59292" y="95945"/>
                      </a:lnTo>
                      <a:cubicBezTo>
                        <a:pt x="59651" y="95765"/>
                        <a:pt x="60011" y="95586"/>
                        <a:pt x="60370" y="95406"/>
                      </a:cubicBezTo>
                      <a:lnTo>
                        <a:pt x="60370" y="95406"/>
                      </a:lnTo>
                      <a:cubicBezTo>
                        <a:pt x="59651" y="95226"/>
                        <a:pt x="58573" y="95046"/>
                        <a:pt x="57495" y="95046"/>
                      </a:cubicBezTo>
                      <a:lnTo>
                        <a:pt x="57495" y="95046"/>
                      </a:lnTo>
                      <a:cubicBezTo>
                        <a:pt x="56417" y="95046"/>
                        <a:pt x="55519" y="95226"/>
                        <a:pt x="54441" y="95406"/>
                      </a:cubicBezTo>
                      <a:lnTo>
                        <a:pt x="54441" y="95406"/>
                      </a:lnTo>
                      <a:cubicBezTo>
                        <a:pt x="48691" y="96484"/>
                        <a:pt x="32700" y="106006"/>
                        <a:pt x="19944" y="107444"/>
                      </a:cubicBezTo>
                      <a:lnTo>
                        <a:pt x="19944" y="107444"/>
                      </a:lnTo>
                      <a:cubicBezTo>
                        <a:pt x="18507" y="107623"/>
                        <a:pt x="17069" y="107623"/>
                        <a:pt x="15811" y="107623"/>
                      </a:cubicBezTo>
                      <a:lnTo>
                        <a:pt x="15811" y="107623"/>
                      </a:lnTo>
                      <a:cubicBezTo>
                        <a:pt x="8804" y="107084"/>
                        <a:pt x="1618" y="107084"/>
                        <a:pt x="0" y="100616"/>
                      </a:cubicBezTo>
                      <a:lnTo>
                        <a:pt x="0" y="100616"/>
                      </a:lnTo>
                      <a:cubicBezTo>
                        <a:pt x="540" y="96484"/>
                        <a:pt x="3953" y="95226"/>
                        <a:pt x="9702" y="93070"/>
                      </a:cubicBezTo>
                      <a:lnTo>
                        <a:pt x="9702" y="93070"/>
                      </a:lnTo>
                      <a:cubicBezTo>
                        <a:pt x="25873" y="88219"/>
                        <a:pt x="32880" y="77079"/>
                        <a:pt x="53183" y="77079"/>
                      </a:cubicBezTo>
                      <a:lnTo>
                        <a:pt x="53183" y="77079"/>
                      </a:lnTo>
                      <a:cubicBezTo>
                        <a:pt x="53722" y="76900"/>
                        <a:pt x="53902" y="77079"/>
                        <a:pt x="54081" y="76900"/>
                      </a:cubicBezTo>
                      <a:lnTo>
                        <a:pt x="54081" y="76900"/>
                      </a:lnTo>
                      <a:cubicBezTo>
                        <a:pt x="73666" y="76900"/>
                        <a:pt x="69354" y="79595"/>
                        <a:pt x="79954" y="79595"/>
                      </a:cubicBezTo>
                      <a:lnTo>
                        <a:pt x="79954" y="79595"/>
                      </a:lnTo>
                      <a:lnTo>
                        <a:pt x="80134" y="79595"/>
                      </a:lnTo>
                      <a:cubicBezTo>
                        <a:pt x="84985" y="79595"/>
                        <a:pt x="85344" y="78157"/>
                        <a:pt x="85344" y="78157"/>
                      </a:cubicBezTo>
                      <a:lnTo>
                        <a:pt x="85344" y="78157"/>
                      </a:lnTo>
                      <a:cubicBezTo>
                        <a:pt x="85344" y="78157"/>
                        <a:pt x="84985" y="77259"/>
                        <a:pt x="82649" y="76900"/>
                      </a:cubicBezTo>
                      <a:lnTo>
                        <a:pt x="82649" y="76900"/>
                      </a:lnTo>
                      <a:lnTo>
                        <a:pt x="82649" y="77079"/>
                      </a:lnTo>
                      <a:lnTo>
                        <a:pt x="79774" y="76720"/>
                      </a:lnTo>
                      <a:cubicBezTo>
                        <a:pt x="70432" y="75103"/>
                        <a:pt x="59292" y="73486"/>
                        <a:pt x="57136" y="66658"/>
                      </a:cubicBezTo>
                      <a:lnTo>
                        <a:pt x="57136" y="66658"/>
                      </a:lnTo>
                      <a:cubicBezTo>
                        <a:pt x="56597" y="66119"/>
                        <a:pt x="56237" y="65041"/>
                        <a:pt x="56237" y="64323"/>
                      </a:cubicBezTo>
                      <a:lnTo>
                        <a:pt x="56237" y="64323"/>
                      </a:lnTo>
                      <a:cubicBezTo>
                        <a:pt x="57675" y="59651"/>
                        <a:pt x="60729" y="60909"/>
                        <a:pt x="63604" y="60370"/>
                      </a:cubicBezTo>
                      <a:lnTo>
                        <a:pt x="63604" y="60370"/>
                      </a:lnTo>
                      <a:cubicBezTo>
                        <a:pt x="70072" y="60370"/>
                        <a:pt x="80673" y="62167"/>
                        <a:pt x="89836" y="63784"/>
                      </a:cubicBezTo>
                      <a:lnTo>
                        <a:pt x="89836" y="63784"/>
                      </a:lnTo>
                      <a:cubicBezTo>
                        <a:pt x="94148" y="64502"/>
                        <a:pt x="98281" y="64862"/>
                        <a:pt x="102413" y="64862"/>
                      </a:cubicBezTo>
                      <a:lnTo>
                        <a:pt x="102413" y="64862"/>
                      </a:lnTo>
                      <a:cubicBezTo>
                        <a:pt x="111756" y="64862"/>
                        <a:pt x="120740" y="63424"/>
                        <a:pt x="130262" y="62346"/>
                      </a:cubicBezTo>
                      <a:lnTo>
                        <a:pt x="130262" y="62346"/>
                      </a:lnTo>
                      <a:cubicBezTo>
                        <a:pt x="131700" y="62346"/>
                        <a:pt x="132958" y="62346"/>
                        <a:pt x="134036" y="62346"/>
                      </a:cubicBezTo>
                      <a:lnTo>
                        <a:pt x="134036" y="62346"/>
                      </a:lnTo>
                      <a:cubicBezTo>
                        <a:pt x="133856" y="62167"/>
                        <a:pt x="133497" y="62167"/>
                        <a:pt x="133137" y="61987"/>
                      </a:cubicBezTo>
                      <a:lnTo>
                        <a:pt x="133137" y="61987"/>
                      </a:lnTo>
                      <a:cubicBezTo>
                        <a:pt x="128645" y="60010"/>
                        <a:pt x="125770" y="59471"/>
                        <a:pt x="125052" y="55519"/>
                      </a:cubicBezTo>
                      <a:lnTo>
                        <a:pt x="125052" y="55519"/>
                      </a:lnTo>
                      <a:cubicBezTo>
                        <a:pt x="126130" y="50488"/>
                        <a:pt x="130083" y="50308"/>
                        <a:pt x="135293" y="46894"/>
                      </a:cubicBezTo>
                      <a:lnTo>
                        <a:pt x="135293" y="46894"/>
                      </a:lnTo>
                      <a:cubicBezTo>
                        <a:pt x="146433" y="39887"/>
                        <a:pt x="167454" y="33239"/>
                        <a:pt x="182008" y="30544"/>
                      </a:cubicBezTo>
                      <a:lnTo>
                        <a:pt x="182008" y="30544"/>
                      </a:lnTo>
                      <a:cubicBezTo>
                        <a:pt x="196382" y="26591"/>
                        <a:pt x="207162" y="22459"/>
                        <a:pt x="219559" y="22459"/>
                      </a:cubicBezTo>
                      <a:lnTo>
                        <a:pt x="219559" y="22459"/>
                      </a:lnTo>
                      <a:cubicBezTo>
                        <a:pt x="229800" y="22639"/>
                        <a:pt x="226207" y="17069"/>
                        <a:pt x="238245" y="12038"/>
                      </a:cubicBezTo>
                      <a:lnTo>
                        <a:pt x="238245" y="12038"/>
                      </a:lnTo>
                      <a:cubicBezTo>
                        <a:pt x="249744" y="6289"/>
                        <a:pt x="269688" y="6468"/>
                        <a:pt x="281187" y="6468"/>
                      </a:cubicBezTo>
                      <a:lnTo>
                        <a:pt x="281187" y="6468"/>
                      </a:lnTo>
                      <a:cubicBezTo>
                        <a:pt x="286757" y="5750"/>
                        <a:pt x="290889" y="4672"/>
                        <a:pt x="294123" y="4492"/>
                      </a:cubicBezTo>
                      <a:lnTo>
                        <a:pt x="294123" y="4492"/>
                      </a:lnTo>
                      <a:cubicBezTo>
                        <a:pt x="295381" y="4492"/>
                        <a:pt x="296998" y="4672"/>
                        <a:pt x="298255" y="5929"/>
                      </a:cubicBezTo>
                      <a:lnTo>
                        <a:pt x="298255" y="5929"/>
                      </a:lnTo>
                      <a:cubicBezTo>
                        <a:pt x="299513" y="7007"/>
                        <a:pt x="299872" y="8804"/>
                        <a:pt x="299872" y="10241"/>
                      </a:cubicBezTo>
                      <a:lnTo>
                        <a:pt x="299872" y="10241"/>
                      </a:lnTo>
                      <a:cubicBezTo>
                        <a:pt x="300232" y="13296"/>
                        <a:pt x="297357" y="15991"/>
                        <a:pt x="294303" y="16170"/>
                      </a:cubicBezTo>
                      <a:lnTo>
                        <a:pt x="294303" y="16170"/>
                      </a:lnTo>
                      <a:cubicBezTo>
                        <a:pt x="291428" y="16709"/>
                        <a:pt x="287475" y="16709"/>
                        <a:pt x="281546" y="16709"/>
                      </a:cubicBezTo>
                      <a:lnTo>
                        <a:pt x="281546" y="16709"/>
                      </a:lnTo>
                      <a:cubicBezTo>
                        <a:pt x="278132" y="16709"/>
                        <a:pt x="275617" y="17249"/>
                        <a:pt x="274000" y="17967"/>
                      </a:cubicBezTo>
                      <a:lnTo>
                        <a:pt x="274000" y="17967"/>
                      </a:lnTo>
                      <a:cubicBezTo>
                        <a:pt x="272383" y="18686"/>
                        <a:pt x="272562" y="18866"/>
                        <a:pt x="272562" y="18866"/>
                      </a:cubicBezTo>
                      <a:lnTo>
                        <a:pt x="272562" y="18866"/>
                      </a:lnTo>
                      <a:lnTo>
                        <a:pt x="272922" y="18866"/>
                      </a:lnTo>
                      <a:cubicBezTo>
                        <a:pt x="273640" y="19225"/>
                        <a:pt x="275257" y="19584"/>
                        <a:pt x="277593" y="19584"/>
                      </a:cubicBezTo>
                      <a:lnTo>
                        <a:pt x="277593" y="19584"/>
                      </a:lnTo>
                      <a:cubicBezTo>
                        <a:pt x="277593" y="19584"/>
                        <a:pt x="277773" y="19584"/>
                        <a:pt x="277593" y="19584"/>
                      </a:cubicBezTo>
                      <a:lnTo>
                        <a:pt x="277593" y="19584"/>
                      </a:lnTo>
                      <a:cubicBezTo>
                        <a:pt x="289272" y="19584"/>
                        <a:pt x="293045" y="18327"/>
                        <a:pt x="305982" y="16889"/>
                      </a:cubicBezTo>
                      <a:lnTo>
                        <a:pt x="305982" y="16889"/>
                      </a:lnTo>
                      <a:cubicBezTo>
                        <a:pt x="317301" y="14014"/>
                        <a:pt x="315504" y="12218"/>
                        <a:pt x="318558" y="6828"/>
                      </a:cubicBezTo>
                      <a:lnTo>
                        <a:pt x="318558" y="6828"/>
                      </a:lnTo>
                      <a:cubicBezTo>
                        <a:pt x="318918" y="4133"/>
                        <a:pt x="321972" y="2515"/>
                        <a:pt x="323949" y="2695"/>
                      </a:cubicBezTo>
                      <a:lnTo>
                        <a:pt x="323949" y="2695"/>
                      </a:lnTo>
                      <a:cubicBezTo>
                        <a:pt x="329339" y="2875"/>
                        <a:pt x="337065" y="6468"/>
                        <a:pt x="350360" y="7367"/>
                      </a:cubicBezTo>
                      <a:lnTo>
                        <a:pt x="350360" y="7367"/>
                      </a:lnTo>
                      <a:cubicBezTo>
                        <a:pt x="355571" y="8265"/>
                        <a:pt x="359703" y="8624"/>
                        <a:pt x="362937" y="8624"/>
                      </a:cubicBezTo>
                      <a:lnTo>
                        <a:pt x="362937" y="8624"/>
                      </a:lnTo>
                      <a:cubicBezTo>
                        <a:pt x="370124" y="8624"/>
                        <a:pt x="374976" y="6828"/>
                        <a:pt x="385935" y="2156"/>
                      </a:cubicBezTo>
                      <a:lnTo>
                        <a:pt x="385935" y="2156"/>
                      </a:lnTo>
                      <a:cubicBezTo>
                        <a:pt x="390068" y="719"/>
                        <a:pt x="392943" y="0"/>
                        <a:pt x="395278" y="0"/>
                      </a:cubicBezTo>
                      <a:lnTo>
                        <a:pt x="395278" y="0"/>
                      </a:lnTo>
                      <a:cubicBezTo>
                        <a:pt x="397255" y="0"/>
                        <a:pt x="399231" y="539"/>
                        <a:pt x="400309" y="2156"/>
                      </a:cubicBezTo>
                      <a:lnTo>
                        <a:pt x="400309" y="2156"/>
                      </a:lnTo>
                      <a:cubicBezTo>
                        <a:pt x="401387" y="3593"/>
                        <a:pt x="401567" y="5211"/>
                        <a:pt x="401567" y="6648"/>
                      </a:cubicBezTo>
                      <a:lnTo>
                        <a:pt x="401567" y="6648"/>
                      </a:lnTo>
                      <a:cubicBezTo>
                        <a:pt x="401567" y="8804"/>
                        <a:pt x="401208" y="11140"/>
                        <a:pt x="401208" y="13475"/>
                      </a:cubicBezTo>
                      <a:lnTo>
                        <a:pt x="401208" y="13475"/>
                      </a:lnTo>
                      <a:lnTo>
                        <a:pt x="401208" y="13475"/>
                      </a:lnTo>
                      <a:cubicBezTo>
                        <a:pt x="401208" y="13835"/>
                        <a:pt x="401387" y="14194"/>
                        <a:pt x="401387" y="14913"/>
                      </a:cubicBezTo>
                      <a:lnTo>
                        <a:pt x="401387" y="14913"/>
                      </a:lnTo>
                      <a:cubicBezTo>
                        <a:pt x="400669" y="24076"/>
                        <a:pt x="389529" y="29466"/>
                        <a:pt x="373359" y="36114"/>
                      </a:cubicBezTo>
                      <a:lnTo>
                        <a:pt x="373359" y="36114"/>
                      </a:lnTo>
                      <a:cubicBezTo>
                        <a:pt x="355930" y="42942"/>
                        <a:pt x="350001" y="41684"/>
                        <a:pt x="333292" y="44379"/>
                      </a:cubicBezTo>
                      <a:lnTo>
                        <a:pt x="333292" y="44379"/>
                      </a:lnTo>
                      <a:cubicBezTo>
                        <a:pt x="328441" y="45098"/>
                        <a:pt x="325027" y="46176"/>
                        <a:pt x="323409" y="46894"/>
                      </a:cubicBezTo>
                      <a:lnTo>
                        <a:pt x="323409" y="46894"/>
                      </a:lnTo>
                      <a:cubicBezTo>
                        <a:pt x="323589" y="47074"/>
                        <a:pt x="323949" y="47074"/>
                        <a:pt x="324128" y="47254"/>
                      </a:cubicBezTo>
                      <a:lnTo>
                        <a:pt x="324128" y="47254"/>
                      </a:lnTo>
                      <a:cubicBezTo>
                        <a:pt x="325745" y="48152"/>
                        <a:pt x="328441" y="49050"/>
                        <a:pt x="332034" y="49949"/>
                      </a:cubicBezTo>
                      <a:lnTo>
                        <a:pt x="332034" y="49949"/>
                      </a:lnTo>
                      <a:cubicBezTo>
                        <a:pt x="336346" y="51027"/>
                        <a:pt x="339939" y="51386"/>
                        <a:pt x="342994" y="51386"/>
                      </a:cubicBezTo>
                      <a:lnTo>
                        <a:pt x="342994" y="51386"/>
                      </a:lnTo>
                      <a:cubicBezTo>
                        <a:pt x="350720" y="51386"/>
                        <a:pt x="356110" y="48511"/>
                        <a:pt x="364554" y="44738"/>
                      </a:cubicBezTo>
                      <a:lnTo>
                        <a:pt x="364554" y="44738"/>
                      </a:lnTo>
                      <a:cubicBezTo>
                        <a:pt x="366710" y="43660"/>
                        <a:pt x="368507" y="42942"/>
                        <a:pt x="370124" y="42942"/>
                      </a:cubicBezTo>
                      <a:lnTo>
                        <a:pt x="370124" y="42942"/>
                      </a:lnTo>
                      <a:cubicBezTo>
                        <a:pt x="372101" y="42942"/>
                        <a:pt x="374077" y="45098"/>
                        <a:pt x="374077" y="46894"/>
                      </a:cubicBezTo>
                      <a:lnTo>
                        <a:pt x="374077" y="46894"/>
                      </a:lnTo>
                      <a:cubicBezTo>
                        <a:pt x="373718" y="52644"/>
                        <a:pt x="366890" y="60909"/>
                        <a:pt x="362578" y="65580"/>
                      </a:cubicBezTo>
                      <a:lnTo>
                        <a:pt x="362578" y="65580"/>
                      </a:lnTo>
                      <a:cubicBezTo>
                        <a:pt x="358086" y="71689"/>
                        <a:pt x="357907" y="87680"/>
                        <a:pt x="342455" y="88039"/>
                      </a:cubicBezTo>
                      <a:lnTo>
                        <a:pt x="342455" y="88039"/>
                      </a:lnTo>
                      <a:cubicBezTo>
                        <a:pt x="341916" y="88039"/>
                        <a:pt x="341197" y="88039"/>
                        <a:pt x="340478" y="88039"/>
                      </a:cubicBezTo>
                      <a:lnTo>
                        <a:pt x="340478" y="88039"/>
                      </a:lnTo>
                      <a:cubicBezTo>
                        <a:pt x="337783" y="87860"/>
                        <a:pt x="335627" y="87680"/>
                        <a:pt x="333472" y="87680"/>
                      </a:cubicBezTo>
                      <a:lnTo>
                        <a:pt x="333472" y="87680"/>
                      </a:lnTo>
                      <a:cubicBezTo>
                        <a:pt x="329698" y="87680"/>
                        <a:pt x="326823" y="88219"/>
                        <a:pt x="325745" y="88578"/>
                      </a:cubicBezTo>
                      <a:lnTo>
                        <a:pt x="325745" y="88578"/>
                      </a:lnTo>
                      <a:cubicBezTo>
                        <a:pt x="326105" y="88938"/>
                        <a:pt x="326823" y="89477"/>
                        <a:pt x="328081" y="90375"/>
                      </a:cubicBezTo>
                      <a:lnTo>
                        <a:pt x="328081" y="90375"/>
                      </a:lnTo>
                      <a:cubicBezTo>
                        <a:pt x="331315" y="93429"/>
                        <a:pt x="333831" y="93968"/>
                        <a:pt x="337963" y="94148"/>
                      </a:cubicBezTo>
                      <a:lnTo>
                        <a:pt x="337963" y="94148"/>
                      </a:lnTo>
                      <a:cubicBezTo>
                        <a:pt x="341197" y="94148"/>
                        <a:pt x="345150" y="93609"/>
                        <a:pt x="350001" y="93609"/>
                      </a:cubicBezTo>
                      <a:lnTo>
                        <a:pt x="350001" y="93609"/>
                      </a:lnTo>
                      <a:cubicBezTo>
                        <a:pt x="350001" y="93609"/>
                        <a:pt x="350181" y="93609"/>
                        <a:pt x="350181" y="93609"/>
                      </a:cubicBezTo>
                      <a:lnTo>
                        <a:pt x="350181" y="93609"/>
                      </a:lnTo>
                      <a:cubicBezTo>
                        <a:pt x="352876" y="93968"/>
                        <a:pt x="355571" y="92890"/>
                        <a:pt x="356829" y="97202"/>
                      </a:cubicBezTo>
                      <a:lnTo>
                        <a:pt x="356829" y="97202"/>
                      </a:lnTo>
                      <a:cubicBezTo>
                        <a:pt x="354852" y="103311"/>
                        <a:pt x="346947" y="104389"/>
                        <a:pt x="338143" y="109061"/>
                      </a:cubicBezTo>
                      <a:lnTo>
                        <a:pt x="338143" y="109061"/>
                      </a:lnTo>
                      <a:cubicBezTo>
                        <a:pt x="334010" y="110858"/>
                        <a:pt x="330417" y="111576"/>
                        <a:pt x="326823" y="111576"/>
                      </a:cubicBezTo>
                      <a:lnTo>
                        <a:pt x="326823" y="111576"/>
                      </a:lnTo>
                      <a:cubicBezTo>
                        <a:pt x="319457" y="111576"/>
                        <a:pt x="313707" y="108702"/>
                        <a:pt x="304903" y="107983"/>
                      </a:cubicBezTo>
                      <a:lnTo>
                        <a:pt x="304903" y="107983"/>
                      </a:lnTo>
                      <a:cubicBezTo>
                        <a:pt x="302029" y="107444"/>
                        <a:pt x="299693" y="107084"/>
                        <a:pt x="297896" y="107084"/>
                      </a:cubicBezTo>
                      <a:lnTo>
                        <a:pt x="297896" y="107084"/>
                      </a:lnTo>
                      <a:cubicBezTo>
                        <a:pt x="296998" y="107084"/>
                        <a:pt x="296459" y="107084"/>
                        <a:pt x="295920" y="107084"/>
                      </a:cubicBezTo>
                      <a:lnTo>
                        <a:pt x="295920" y="107084"/>
                      </a:lnTo>
                      <a:cubicBezTo>
                        <a:pt x="296638" y="107444"/>
                        <a:pt x="297537" y="107803"/>
                        <a:pt x="298615" y="108342"/>
                      </a:cubicBezTo>
                      <a:lnTo>
                        <a:pt x="298615" y="108342"/>
                      </a:lnTo>
                      <a:cubicBezTo>
                        <a:pt x="306521" y="112115"/>
                        <a:pt x="311911" y="110858"/>
                        <a:pt x="314067" y="116966"/>
                      </a:cubicBezTo>
                      <a:lnTo>
                        <a:pt x="314067" y="116966"/>
                      </a:lnTo>
                      <a:cubicBezTo>
                        <a:pt x="313887" y="119482"/>
                        <a:pt x="312270" y="120201"/>
                        <a:pt x="310833" y="120919"/>
                      </a:cubicBezTo>
                      <a:lnTo>
                        <a:pt x="310833" y="120919"/>
                      </a:lnTo>
                      <a:cubicBezTo>
                        <a:pt x="304005" y="124153"/>
                        <a:pt x="283523" y="123794"/>
                        <a:pt x="270407" y="123974"/>
                      </a:cubicBezTo>
                      <a:lnTo>
                        <a:pt x="270407" y="123974"/>
                      </a:lnTo>
                      <a:cubicBezTo>
                        <a:pt x="267712" y="124333"/>
                        <a:pt x="265556" y="124872"/>
                        <a:pt x="264477" y="125591"/>
                      </a:cubicBezTo>
                      <a:lnTo>
                        <a:pt x="264477" y="125591"/>
                      </a:lnTo>
                      <a:cubicBezTo>
                        <a:pt x="263759" y="125950"/>
                        <a:pt x="263399" y="126309"/>
                        <a:pt x="263220" y="126309"/>
                      </a:cubicBezTo>
                      <a:lnTo>
                        <a:pt x="263220" y="126309"/>
                      </a:lnTo>
                      <a:cubicBezTo>
                        <a:pt x="263399" y="126489"/>
                        <a:pt x="263759" y="126669"/>
                        <a:pt x="264477" y="127028"/>
                      </a:cubicBezTo>
                      <a:lnTo>
                        <a:pt x="264477" y="127028"/>
                      </a:lnTo>
                      <a:cubicBezTo>
                        <a:pt x="265915" y="127567"/>
                        <a:pt x="268790" y="128106"/>
                        <a:pt x="272742" y="128106"/>
                      </a:cubicBezTo>
                      <a:lnTo>
                        <a:pt x="272742" y="128106"/>
                      </a:lnTo>
                      <a:cubicBezTo>
                        <a:pt x="272742" y="128106"/>
                        <a:pt x="272922" y="128106"/>
                        <a:pt x="273101" y="128106"/>
                      </a:cubicBezTo>
                      <a:lnTo>
                        <a:pt x="273101" y="128106"/>
                      </a:lnTo>
                      <a:cubicBezTo>
                        <a:pt x="279929" y="128645"/>
                        <a:pt x="284960" y="128645"/>
                        <a:pt x="289452" y="128645"/>
                      </a:cubicBezTo>
                      <a:lnTo>
                        <a:pt x="289452" y="128645"/>
                      </a:lnTo>
                      <a:cubicBezTo>
                        <a:pt x="290710" y="128645"/>
                        <a:pt x="291967" y="128645"/>
                        <a:pt x="293045" y="128645"/>
                      </a:cubicBezTo>
                      <a:lnTo>
                        <a:pt x="293045" y="128645"/>
                      </a:lnTo>
                      <a:cubicBezTo>
                        <a:pt x="297357" y="128645"/>
                        <a:pt x="301310" y="128645"/>
                        <a:pt x="306341" y="129364"/>
                      </a:cubicBezTo>
                      <a:lnTo>
                        <a:pt x="306341" y="129364"/>
                      </a:lnTo>
                      <a:cubicBezTo>
                        <a:pt x="317480" y="131340"/>
                        <a:pt x="319457" y="137449"/>
                        <a:pt x="318918" y="145175"/>
                      </a:cubicBezTo>
                      <a:lnTo>
                        <a:pt x="318918" y="145175"/>
                      </a:lnTo>
                      <a:cubicBezTo>
                        <a:pt x="319457" y="153620"/>
                        <a:pt x="317480" y="148409"/>
                        <a:pt x="330597" y="154698"/>
                      </a:cubicBezTo>
                      <a:lnTo>
                        <a:pt x="330597" y="154698"/>
                      </a:lnTo>
                      <a:cubicBezTo>
                        <a:pt x="334190" y="156494"/>
                        <a:pt x="336526" y="157213"/>
                        <a:pt x="337065" y="160806"/>
                      </a:cubicBezTo>
                      <a:lnTo>
                        <a:pt x="337065" y="160806"/>
                      </a:lnTo>
                      <a:cubicBezTo>
                        <a:pt x="334549" y="167814"/>
                        <a:pt x="326823" y="165658"/>
                        <a:pt x="319457" y="167634"/>
                      </a:cubicBezTo>
                      <a:lnTo>
                        <a:pt x="319457" y="167634"/>
                      </a:lnTo>
                      <a:cubicBezTo>
                        <a:pt x="317121" y="168353"/>
                        <a:pt x="317301" y="168353"/>
                        <a:pt x="317121" y="168532"/>
                      </a:cubicBezTo>
                      <a:lnTo>
                        <a:pt x="317121" y="168532"/>
                      </a:lnTo>
                      <a:cubicBezTo>
                        <a:pt x="316941" y="169610"/>
                        <a:pt x="319097" y="173024"/>
                        <a:pt x="319277" y="177156"/>
                      </a:cubicBezTo>
                      <a:lnTo>
                        <a:pt x="319277" y="177156"/>
                      </a:lnTo>
                      <a:cubicBezTo>
                        <a:pt x="319277" y="177696"/>
                        <a:pt x="319277" y="178235"/>
                        <a:pt x="318738" y="179852"/>
                      </a:cubicBezTo>
                      <a:lnTo>
                        <a:pt x="318738" y="179852"/>
                      </a:lnTo>
                      <a:cubicBezTo>
                        <a:pt x="314067" y="185781"/>
                        <a:pt x="302568" y="185960"/>
                        <a:pt x="285499" y="189015"/>
                      </a:cubicBezTo>
                      <a:lnTo>
                        <a:pt x="285499" y="189015"/>
                      </a:lnTo>
                      <a:cubicBezTo>
                        <a:pt x="282804" y="189374"/>
                        <a:pt x="280109" y="189734"/>
                        <a:pt x="277773" y="189734"/>
                      </a:cubicBezTo>
                      <a:lnTo>
                        <a:pt x="277773" y="189734"/>
                      </a:lnTo>
                      <a:cubicBezTo>
                        <a:pt x="265376" y="189734"/>
                        <a:pt x="257111" y="184523"/>
                        <a:pt x="249026" y="182547"/>
                      </a:cubicBezTo>
                      <a:lnTo>
                        <a:pt x="249026" y="182547"/>
                      </a:lnTo>
                      <a:cubicBezTo>
                        <a:pt x="248846" y="182547"/>
                        <a:pt x="248666" y="182547"/>
                        <a:pt x="248487" y="182547"/>
                      </a:cubicBezTo>
                      <a:lnTo>
                        <a:pt x="248487" y="182547"/>
                      </a:lnTo>
                      <a:cubicBezTo>
                        <a:pt x="249205" y="183265"/>
                        <a:pt x="250103" y="184343"/>
                        <a:pt x="251361" y="185242"/>
                      </a:cubicBezTo>
                      <a:lnTo>
                        <a:pt x="251361" y="185242"/>
                      </a:lnTo>
                      <a:cubicBezTo>
                        <a:pt x="254056" y="187577"/>
                        <a:pt x="257650" y="190093"/>
                        <a:pt x="261064" y="192429"/>
                      </a:cubicBezTo>
                      <a:lnTo>
                        <a:pt x="261064" y="192429"/>
                      </a:lnTo>
                      <a:cubicBezTo>
                        <a:pt x="264837" y="194225"/>
                        <a:pt x="268430" y="194944"/>
                        <a:pt x="272922" y="194944"/>
                      </a:cubicBezTo>
                      <a:lnTo>
                        <a:pt x="272922" y="194944"/>
                      </a:lnTo>
                      <a:cubicBezTo>
                        <a:pt x="279570" y="194944"/>
                        <a:pt x="287655" y="193507"/>
                        <a:pt x="297896" y="193507"/>
                      </a:cubicBezTo>
                      <a:lnTo>
                        <a:pt x="297896" y="193507"/>
                      </a:lnTo>
                      <a:cubicBezTo>
                        <a:pt x="313707" y="192069"/>
                        <a:pt x="311372" y="193507"/>
                        <a:pt x="327722" y="192249"/>
                      </a:cubicBezTo>
                      <a:lnTo>
                        <a:pt x="327722" y="192249"/>
                      </a:lnTo>
                      <a:cubicBezTo>
                        <a:pt x="328081" y="192069"/>
                        <a:pt x="328261" y="192069"/>
                        <a:pt x="328261" y="192249"/>
                      </a:cubicBezTo>
                      <a:lnTo>
                        <a:pt x="328261" y="192249"/>
                      </a:lnTo>
                      <a:cubicBezTo>
                        <a:pt x="328441" y="192249"/>
                        <a:pt x="328441" y="192249"/>
                        <a:pt x="328620" y="192249"/>
                      </a:cubicBezTo>
                      <a:lnTo>
                        <a:pt x="328620" y="192249"/>
                      </a:lnTo>
                      <a:cubicBezTo>
                        <a:pt x="336885" y="192608"/>
                        <a:pt x="341556" y="192069"/>
                        <a:pt x="342814" y="197639"/>
                      </a:cubicBezTo>
                      <a:lnTo>
                        <a:pt x="342814" y="197639"/>
                      </a:lnTo>
                      <a:cubicBezTo>
                        <a:pt x="342095" y="202131"/>
                        <a:pt x="338502" y="203928"/>
                        <a:pt x="333651" y="207701"/>
                      </a:cubicBezTo>
                      <a:lnTo>
                        <a:pt x="333651" y="207701"/>
                      </a:lnTo>
                      <a:cubicBezTo>
                        <a:pt x="324847" y="212732"/>
                        <a:pt x="332214" y="209138"/>
                        <a:pt x="322331" y="217942"/>
                      </a:cubicBezTo>
                      <a:lnTo>
                        <a:pt x="322331" y="217942"/>
                      </a:lnTo>
                      <a:cubicBezTo>
                        <a:pt x="316402" y="224051"/>
                        <a:pt x="309036" y="226027"/>
                        <a:pt x="301310" y="226027"/>
                      </a:cubicBezTo>
                      <a:lnTo>
                        <a:pt x="301310" y="226027"/>
                      </a:lnTo>
                      <a:cubicBezTo>
                        <a:pt x="296099" y="226027"/>
                        <a:pt x="290350" y="225129"/>
                        <a:pt x="284421" y="224051"/>
                      </a:cubicBezTo>
                      <a:lnTo>
                        <a:pt x="284421" y="224051"/>
                      </a:lnTo>
                      <a:cubicBezTo>
                        <a:pt x="282085" y="223692"/>
                        <a:pt x="280468" y="223512"/>
                        <a:pt x="279390" y="223512"/>
                      </a:cubicBezTo>
                      <a:lnTo>
                        <a:pt x="279390" y="223512"/>
                      </a:lnTo>
                      <a:cubicBezTo>
                        <a:pt x="276515" y="223871"/>
                        <a:pt x="277773" y="223512"/>
                        <a:pt x="276695" y="224590"/>
                      </a:cubicBezTo>
                      <a:lnTo>
                        <a:pt x="276695" y="224590"/>
                      </a:lnTo>
                      <a:cubicBezTo>
                        <a:pt x="275976" y="226027"/>
                        <a:pt x="273640" y="228183"/>
                        <a:pt x="268969" y="228004"/>
                      </a:cubicBezTo>
                      <a:lnTo>
                        <a:pt x="268969" y="228004"/>
                      </a:lnTo>
                      <a:lnTo>
                        <a:pt x="268969" y="228004"/>
                      </a:lnTo>
                      <a:lnTo>
                        <a:pt x="268969" y="228004"/>
                      </a:lnTo>
                      <a:cubicBezTo>
                        <a:pt x="258009" y="228004"/>
                        <a:pt x="252619" y="225309"/>
                        <a:pt x="239862" y="224051"/>
                      </a:cubicBezTo>
                      <a:lnTo>
                        <a:pt x="239862" y="224051"/>
                      </a:lnTo>
                      <a:cubicBezTo>
                        <a:pt x="238605" y="223871"/>
                        <a:pt x="237526" y="223871"/>
                        <a:pt x="236808" y="223692"/>
                      </a:cubicBezTo>
                      <a:lnTo>
                        <a:pt x="236808" y="223692"/>
                      </a:lnTo>
                      <a:cubicBezTo>
                        <a:pt x="236987" y="224051"/>
                        <a:pt x="237167" y="224410"/>
                        <a:pt x="237526" y="224770"/>
                      </a:cubicBezTo>
                      <a:lnTo>
                        <a:pt x="237526" y="224770"/>
                      </a:lnTo>
                      <a:cubicBezTo>
                        <a:pt x="238605" y="226566"/>
                        <a:pt x="240042" y="229261"/>
                        <a:pt x="241120" y="232136"/>
                      </a:cubicBezTo>
                      <a:lnTo>
                        <a:pt x="241120" y="232136"/>
                      </a:lnTo>
                      <a:cubicBezTo>
                        <a:pt x="242378" y="234472"/>
                        <a:pt x="243276" y="236269"/>
                        <a:pt x="243276" y="238425"/>
                      </a:cubicBezTo>
                      <a:lnTo>
                        <a:pt x="243276" y="238425"/>
                      </a:lnTo>
                      <a:cubicBezTo>
                        <a:pt x="242557" y="244174"/>
                        <a:pt x="237167" y="243994"/>
                        <a:pt x="232495" y="243994"/>
                      </a:cubicBezTo>
                      <a:lnTo>
                        <a:pt x="232495" y="243994"/>
                      </a:lnTo>
                      <a:cubicBezTo>
                        <a:pt x="230519" y="243994"/>
                        <a:pt x="228363" y="243994"/>
                        <a:pt x="226028" y="243994"/>
                      </a:cubicBezTo>
                      <a:lnTo>
                        <a:pt x="226028" y="243994"/>
                      </a:lnTo>
                      <a:cubicBezTo>
                        <a:pt x="226028" y="243994"/>
                        <a:pt x="226028" y="243994"/>
                        <a:pt x="225848" y="243994"/>
                      </a:cubicBezTo>
                      <a:lnTo>
                        <a:pt x="225848" y="243994"/>
                      </a:lnTo>
                      <a:lnTo>
                        <a:pt x="225848" y="243994"/>
                      </a:lnTo>
                      <a:cubicBezTo>
                        <a:pt x="225668" y="243994"/>
                        <a:pt x="225489" y="243994"/>
                        <a:pt x="225489" y="243994"/>
                      </a:cubicBezTo>
                      <a:lnTo>
                        <a:pt x="225489" y="243994"/>
                      </a:lnTo>
                      <a:cubicBezTo>
                        <a:pt x="214708" y="243994"/>
                        <a:pt x="204826" y="241120"/>
                        <a:pt x="196561" y="234292"/>
                      </a:cubicBezTo>
                      <a:lnTo>
                        <a:pt x="196561" y="234292"/>
                      </a:lnTo>
                      <a:cubicBezTo>
                        <a:pt x="195483" y="233394"/>
                        <a:pt x="194585" y="232675"/>
                        <a:pt x="194046" y="232495"/>
                      </a:cubicBezTo>
                      <a:lnTo>
                        <a:pt x="194046" y="232495"/>
                      </a:lnTo>
                      <a:cubicBezTo>
                        <a:pt x="194046" y="232855"/>
                        <a:pt x="194046" y="233573"/>
                        <a:pt x="194046" y="234113"/>
                      </a:cubicBezTo>
                      <a:lnTo>
                        <a:pt x="194046" y="234113"/>
                      </a:lnTo>
                      <a:cubicBezTo>
                        <a:pt x="194046" y="235370"/>
                        <a:pt x="194226" y="237167"/>
                        <a:pt x="194226" y="238964"/>
                      </a:cubicBezTo>
                      <a:lnTo>
                        <a:pt x="194226" y="238964"/>
                      </a:lnTo>
                      <a:lnTo>
                        <a:pt x="194226" y="239862"/>
                      </a:lnTo>
                      <a:lnTo>
                        <a:pt x="194226" y="240042"/>
                      </a:lnTo>
                      <a:cubicBezTo>
                        <a:pt x="194226" y="242018"/>
                        <a:pt x="194046" y="243455"/>
                        <a:pt x="193147" y="245073"/>
                      </a:cubicBezTo>
                      <a:lnTo>
                        <a:pt x="193147" y="245073"/>
                      </a:lnTo>
                      <a:cubicBezTo>
                        <a:pt x="192069" y="246869"/>
                        <a:pt x="190093" y="247588"/>
                        <a:pt x="188296" y="247588"/>
                      </a:cubicBezTo>
                      <a:lnTo>
                        <a:pt x="188296" y="247588"/>
                      </a:lnTo>
                      <a:cubicBezTo>
                        <a:pt x="187937" y="247588"/>
                        <a:pt x="187937" y="247588"/>
                        <a:pt x="187757" y="247588"/>
                      </a:cubicBezTo>
                      <a:lnTo>
                        <a:pt x="187757" y="247588"/>
                      </a:lnTo>
                      <a:close/>
                      <a:moveTo>
                        <a:pt x="167454" y="201412"/>
                      </a:moveTo>
                      <a:cubicBezTo>
                        <a:pt x="163681" y="203209"/>
                        <a:pt x="162603" y="205365"/>
                        <a:pt x="162603" y="205365"/>
                      </a:cubicBezTo>
                      <a:lnTo>
                        <a:pt x="162603" y="205365"/>
                      </a:lnTo>
                      <a:cubicBezTo>
                        <a:pt x="162603" y="205365"/>
                        <a:pt x="162783" y="206443"/>
                        <a:pt x="168353" y="207162"/>
                      </a:cubicBezTo>
                      <a:lnTo>
                        <a:pt x="168353" y="207162"/>
                      </a:lnTo>
                      <a:cubicBezTo>
                        <a:pt x="174102" y="208958"/>
                        <a:pt x="178594" y="209677"/>
                        <a:pt x="179493" y="214708"/>
                      </a:cubicBezTo>
                      <a:lnTo>
                        <a:pt x="179493" y="214708"/>
                      </a:lnTo>
                      <a:cubicBezTo>
                        <a:pt x="178774" y="219200"/>
                        <a:pt x="175180" y="219918"/>
                        <a:pt x="169431" y="221535"/>
                      </a:cubicBezTo>
                      <a:lnTo>
                        <a:pt x="169431" y="221535"/>
                      </a:lnTo>
                      <a:cubicBezTo>
                        <a:pt x="165657" y="222074"/>
                        <a:pt x="162244" y="222793"/>
                        <a:pt x="159729" y="223871"/>
                      </a:cubicBezTo>
                      <a:lnTo>
                        <a:pt x="159729" y="223871"/>
                      </a:lnTo>
                      <a:cubicBezTo>
                        <a:pt x="157213" y="224949"/>
                        <a:pt x="156674" y="226027"/>
                        <a:pt x="156674" y="226207"/>
                      </a:cubicBezTo>
                      <a:lnTo>
                        <a:pt x="156674" y="226207"/>
                      </a:lnTo>
                      <a:cubicBezTo>
                        <a:pt x="156674" y="226387"/>
                        <a:pt x="156854" y="227465"/>
                        <a:pt x="159010" y="229082"/>
                      </a:cubicBezTo>
                      <a:lnTo>
                        <a:pt x="159010" y="229082"/>
                      </a:lnTo>
                      <a:cubicBezTo>
                        <a:pt x="164939" y="235191"/>
                        <a:pt x="175180" y="239143"/>
                        <a:pt x="182727" y="241659"/>
                      </a:cubicBezTo>
                      <a:lnTo>
                        <a:pt x="182727" y="241659"/>
                      </a:lnTo>
                      <a:cubicBezTo>
                        <a:pt x="185062" y="242018"/>
                        <a:pt x="186859" y="242377"/>
                        <a:pt x="187937" y="242377"/>
                      </a:cubicBezTo>
                      <a:lnTo>
                        <a:pt x="187937" y="242377"/>
                      </a:lnTo>
                      <a:cubicBezTo>
                        <a:pt x="188296" y="242557"/>
                        <a:pt x="188476" y="242377"/>
                        <a:pt x="188655" y="242377"/>
                      </a:cubicBezTo>
                      <a:lnTo>
                        <a:pt x="188655" y="242377"/>
                      </a:lnTo>
                      <a:cubicBezTo>
                        <a:pt x="188655" y="242377"/>
                        <a:pt x="188655" y="242377"/>
                        <a:pt x="188655" y="242377"/>
                      </a:cubicBezTo>
                      <a:lnTo>
                        <a:pt x="188655" y="242377"/>
                      </a:lnTo>
                      <a:cubicBezTo>
                        <a:pt x="188655" y="242377"/>
                        <a:pt x="189015" y="241299"/>
                        <a:pt x="189015" y="239143"/>
                      </a:cubicBezTo>
                      <a:lnTo>
                        <a:pt x="189015" y="239143"/>
                      </a:lnTo>
                      <a:cubicBezTo>
                        <a:pt x="189015" y="238964"/>
                        <a:pt x="189015" y="238784"/>
                        <a:pt x="189015" y="238425"/>
                      </a:cubicBezTo>
                      <a:lnTo>
                        <a:pt x="189015" y="238425"/>
                      </a:lnTo>
                      <a:cubicBezTo>
                        <a:pt x="189015" y="236987"/>
                        <a:pt x="188835" y="235370"/>
                        <a:pt x="188835" y="233933"/>
                      </a:cubicBezTo>
                      <a:lnTo>
                        <a:pt x="188835" y="233933"/>
                      </a:lnTo>
                      <a:cubicBezTo>
                        <a:pt x="188835" y="231597"/>
                        <a:pt x="188476" y="227465"/>
                        <a:pt x="193147" y="226746"/>
                      </a:cubicBezTo>
                      <a:lnTo>
                        <a:pt x="193147" y="226746"/>
                      </a:lnTo>
                      <a:cubicBezTo>
                        <a:pt x="195483" y="226926"/>
                        <a:pt x="197100" y="228004"/>
                        <a:pt x="199616" y="230160"/>
                      </a:cubicBezTo>
                      <a:lnTo>
                        <a:pt x="199616" y="230160"/>
                      </a:lnTo>
                      <a:cubicBezTo>
                        <a:pt x="206982" y="236269"/>
                        <a:pt x="215427" y="238784"/>
                        <a:pt x="225489" y="238784"/>
                      </a:cubicBezTo>
                      <a:lnTo>
                        <a:pt x="225489" y="238784"/>
                      </a:lnTo>
                      <a:cubicBezTo>
                        <a:pt x="225668" y="238784"/>
                        <a:pt x="225848" y="238784"/>
                        <a:pt x="225848" y="238784"/>
                      </a:cubicBezTo>
                      <a:lnTo>
                        <a:pt x="225848" y="238784"/>
                      </a:lnTo>
                      <a:cubicBezTo>
                        <a:pt x="225848" y="238784"/>
                        <a:pt x="226028" y="238784"/>
                        <a:pt x="226028" y="238784"/>
                      </a:cubicBezTo>
                      <a:lnTo>
                        <a:pt x="226028" y="238784"/>
                      </a:lnTo>
                      <a:cubicBezTo>
                        <a:pt x="228363" y="238784"/>
                        <a:pt x="230699" y="238784"/>
                        <a:pt x="232495" y="238784"/>
                      </a:cubicBezTo>
                      <a:lnTo>
                        <a:pt x="232495" y="238784"/>
                      </a:lnTo>
                      <a:cubicBezTo>
                        <a:pt x="235011" y="238784"/>
                        <a:pt x="236987" y="238604"/>
                        <a:pt x="237706" y="238425"/>
                      </a:cubicBezTo>
                      <a:lnTo>
                        <a:pt x="237706" y="238425"/>
                      </a:lnTo>
                      <a:lnTo>
                        <a:pt x="238065" y="238425"/>
                      </a:lnTo>
                      <a:cubicBezTo>
                        <a:pt x="238065" y="238065"/>
                        <a:pt x="237706" y="236628"/>
                        <a:pt x="236448" y="234292"/>
                      </a:cubicBezTo>
                      <a:lnTo>
                        <a:pt x="236448" y="234292"/>
                      </a:lnTo>
                      <a:cubicBezTo>
                        <a:pt x="234292" y="228183"/>
                        <a:pt x="231238" y="226207"/>
                        <a:pt x="230699" y="222254"/>
                      </a:cubicBezTo>
                      <a:lnTo>
                        <a:pt x="230699" y="222254"/>
                      </a:lnTo>
                      <a:cubicBezTo>
                        <a:pt x="230878" y="219200"/>
                        <a:pt x="234113" y="218661"/>
                        <a:pt x="235730" y="218661"/>
                      </a:cubicBezTo>
                      <a:lnTo>
                        <a:pt x="235730" y="218661"/>
                      </a:lnTo>
                      <a:cubicBezTo>
                        <a:pt x="236987" y="218661"/>
                        <a:pt x="238425" y="218840"/>
                        <a:pt x="240222" y="219020"/>
                      </a:cubicBezTo>
                      <a:lnTo>
                        <a:pt x="240222" y="219020"/>
                      </a:lnTo>
                      <a:cubicBezTo>
                        <a:pt x="253697" y="220278"/>
                        <a:pt x="258907" y="222973"/>
                        <a:pt x="268790" y="222973"/>
                      </a:cubicBezTo>
                      <a:lnTo>
                        <a:pt x="268790" y="222973"/>
                      </a:lnTo>
                      <a:lnTo>
                        <a:pt x="268790" y="222973"/>
                      </a:lnTo>
                      <a:cubicBezTo>
                        <a:pt x="268969" y="222973"/>
                        <a:pt x="268969" y="222973"/>
                        <a:pt x="269149" y="222973"/>
                      </a:cubicBezTo>
                      <a:lnTo>
                        <a:pt x="269149" y="222973"/>
                      </a:lnTo>
                      <a:cubicBezTo>
                        <a:pt x="272383" y="222793"/>
                        <a:pt x="271484" y="222614"/>
                        <a:pt x="272203" y="221895"/>
                      </a:cubicBezTo>
                      <a:lnTo>
                        <a:pt x="272203" y="221895"/>
                      </a:lnTo>
                      <a:cubicBezTo>
                        <a:pt x="272742" y="220637"/>
                        <a:pt x="275257" y="218122"/>
                        <a:pt x="279031" y="218301"/>
                      </a:cubicBezTo>
                      <a:lnTo>
                        <a:pt x="279031" y="218301"/>
                      </a:lnTo>
                      <a:cubicBezTo>
                        <a:pt x="280648" y="218301"/>
                        <a:pt x="282444" y="218481"/>
                        <a:pt x="284960" y="219020"/>
                      </a:cubicBezTo>
                      <a:lnTo>
                        <a:pt x="284960" y="219020"/>
                      </a:lnTo>
                      <a:cubicBezTo>
                        <a:pt x="290889" y="220098"/>
                        <a:pt x="296099" y="220817"/>
                        <a:pt x="300950" y="220817"/>
                      </a:cubicBezTo>
                      <a:lnTo>
                        <a:pt x="300950" y="220817"/>
                      </a:lnTo>
                      <a:cubicBezTo>
                        <a:pt x="307778" y="220817"/>
                        <a:pt x="313348" y="219200"/>
                        <a:pt x="318379" y="214169"/>
                      </a:cubicBezTo>
                      <a:lnTo>
                        <a:pt x="318379" y="214169"/>
                      </a:lnTo>
                      <a:cubicBezTo>
                        <a:pt x="326644" y="206982"/>
                        <a:pt x="320894" y="208779"/>
                        <a:pt x="330417" y="203389"/>
                      </a:cubicBezTo>
                      <a:lnTo>
                        <a:pt x="330417" y="203389"/>
                      </a:lnTo>
                      <a:cubicBezTo>
                        <a:pt x="332753" y="201772"/>
                        <a:pt x="334549" y="200334"/>
                        <a:pt x="335807" y="199076"/>
                      </a:cubicBezTo>
                      <a:lnTo>
                        <a:pt x="335807" y="199076"/>
                      </a:lnTo>
                      <a:cubicBezTo>
                        <a:pt x="336346" y="198717"/>
                        <a:pt x="336705" y="198358"/>
                        <a:pt x="336885" y="198178"/>
                      </a:cubicBezTo>
                      <a:lnTo>
                        <a:pt x="336885" y="198178"/>
                      </a:lnTo>
                      <a:cubicBezTo>
                        <a:pt x="336705" y="198178"/>
                        <a:pt x="336526" y="198178"/>
                        <a:pt x="336346" y="197998"/>
                      </a:cubicBezTo>
                      <a:lnTo>
                        <a:pt x="336346" y="197998"/>
                      </a:lnTo>
                      <a:cubicBezTo>
                        <a:pt x="334909" y="197639"/>
                        <a:pt x="332393" y="197459"/>
                        <a:pt x="328441" y="197280"/>
                      </a:cubicBezTo>
                      <a:lnTo>
                        <a:pt x="328441" y="197280"/>
                      </a:lnTo>
                      <a:lnTo>
                        <a:pt x="328081" y="197280"/>
                      </a:lnTo>
                      <a:cubicBezTo>
                        <a:pt x="310833" y="198717"/>
                        <a:pt x="313348" y="197280"/>
                        <a:pt x="297537" y="198717"/>
                      </a:cubicBezTo>
                      <a:lnTo>
                        <a:pt x="297537" y="198717"/>
                      </a:lnTo>
                      <a:cubicBezTo>
                        <a:pt x="287475" y="198717"/>
                        <a:pt x="279570" y="200155"/>
                        <a:pt x="272203" y="200155"/>
                      </a:cubicBezTo>
                      <a:lnTo>
                        <a:pt x="272203" y="200155"/>
                      </a:lnTo>
                      <a:cubicBezTo>
                        <a:pt x="267352" y="200155"/>
                        <a:pt x="262681" y="199436"/>
                        <a:pt x="257829" y="197100"/>
                      </a:cubicBezTo>
                      <a:lnTo>
                        <a:pt x="257829" y="197100"/>
                      </a:lnTo>
                      <a:cubicBezTo>
                        <a:pt x="250103" y="191710"/>
                        <a:pt x="242557" y="187398"/>
                        <a:pt x="241659" y="181648"/>
                      </a:cubicBezTo>
                      <a:lnTo>
                        <a:pt x="241659" y="181648"/>
                      </a:lnTo>
                      <a:cubicBezTo>
                        <a:pt x="241659" y="178774"/>
                        <a:pt x="244893" y="177696"/>
                        <a:pt x="246870" y="177696"/>
                      </a:cubicBezTo>
                      <a:lnTo>
                        <a:pt x="246870" y="177696"/>
                      </a:lnTo>
                      <a:cubicBezTo>
                        <a:pt x="247588" y="177696"/>
                        <a:pt x="248307" y="177696"/>
                        <a:pt x="249385" y="177875"/>
                      </a:cubicBezTo>
                      <a:lnTo>
                        <a:pt x="249385" y="177875"/>
                      </a:lnTo>
                      <a:cubicBezTo>
                        <a:pt x="258728" y="180211"/>
                        <a:pt x="266274" y="185062"/>
                        <a:pt x="277054" y="185062"/>
                      </a:cubicBezTo>
                      <a:lnTo>
                        <a:pt x="277054" y="185062"/>
                      </a:lnTo>
                      <a:cubicBezTo>
                        <a:pt x="279210" y="185062"/>
                        <a:pt x="281366" y="184882"/>
                        <a:pt x="283882" y="184523"/>
                      </a:cubicBezTo>
                      <a:lnTo>
                        <a:pt x="283882" y="184523"/>
                      </a:lnTo>
                      <a:cubicBezTo>
                        <a:pt x="300950" y="182187"/>
                        <a:pt x="313168" y="179672"/>
                        <a:pt x="313348" y="178594"/>
                      </a:cubicBezTo>
                      <a:lnTo>
                        <a:pt x="313348" y="178594"/>
                      </a:lnTo>
                      <a:cubicBezTo>
                        <a:pt x="313348" y="178414"/>
                        <a:pt x="313348" y="178055"/>
                        <a:pt x="313348" y="177875"/>
                      </a:cubicBezTo>
                      <a:lnTo>
                        <a:pt x="313348" y="177875"/>
                      </a:lnTo>
                      <a:cubicBezTo>
                        <a:pt x="313528" y="175899"/>
                        <a:pt x="311372" y="173024"/>
                        <a:pt x="311192" y="169251"/>
                      </a:cubicBezTo>
                      <a:lnTo>
                        <a:pt x="311192" y="169251"/>
                      </a:lnTo>
                      <a:cubicBezTo>
                        <a:pt x="311013" y="166196"/>
                        <a:pt x="314067" y="163501"/>
                        <a:pt x="318019" y="163322"/>
                      </a:cubicBezTo>
                      <a:lnTo>
                        <a:pt x="318019" y="163322"/>
                      </a:lnTo>
                      <a:cubicBezTo>
                        <a:pt x="322511" y="162962"/>
                        <a:pt x="327542" y="161884"/>
                        <a:pt x="330058" y="161345"/>
                      </a:cubicBezTo>
                      <a:lnTo>
                        <a:pt x="330058" y="161345"/>
                      </a:lnTo>
                      <a:cubicBezTo>
                        <a:pt x="329519" y="160986"/>
                        <a:pt x="328800" y="160627"/>
                        <a:pt x="327901" y="160267"/>
                      </a:cubicBezTo>
                      <a:lnTo>
                        <a:pt x="327901" y="160267"/>
                      </a:lnTo>
                      <a:cubicBezTo>
                        <a:pt x="317301" y="156135"/>
                        <a:pt x="312630" y="156135"/>
                        <a:pt x="313168" y="146073"/>
                      </a:cubicBezTo>
                      <a:lnTo>
                        <a:pt x="313168" y="146073"/>
                      </a:lnTo>
                      <a:cubicBezTo>
                        <a:pt x="312450" y="137808"/>
                        <a:pt x="314606" y="138527"/>
                        <a:pt x="304724" y="135293"/>
                      </a:cubicBezTo>
                      <a:lnTo>
                        <a:pt x="304724" y="135293"/>
                      </a:lnTo>
                      <a:cubicBezTo>
                        <a:pt x="300232" y="134754"/>
                        <a:pt x="296459" y="134574"/>
                        <a:pt x="292326" y="134574"/>
                      </a:cubicBezTo>
                      <a:lnTo>
                        <a:pt x="292326" y="134574"/>
                      </a:lnTo>
                      <a:cubicBezTo>
                        <a:pt x="291069" y="134574"/>
                        <a:pt x="289991" y="134574"/>
                        <a:pt x="288733" y="134574"/>
                      </a:cubicBezTo>
                      <a:lnTo>
                        <a:pt x="288733" y="134574"/>
                      </a:lnTo>
                      <a:cubicBezTo>
                        <a:pt x="284241" y="134574"/>
                        <a:pt x="279031" y="134574"/>
                        <a:pt x="272203" y="134035"/>
                      </a:cubicBezTo>
                      <a:lnTo>
                        <a:pt x="272203" y="134035"/>
                      </a:lnTo>
                      <a:lnTo>
                        <a:pt x="272023" y="134035"/>
                      </a:lnTo>
                      <a:cubicBezTo>
                        <a:pt x="263399" y="133856"/>
                        <a:pt x="258189" y="132778"/>
                        <a:pt x="257290" y="127387"/>
                      </a:cubicBezTo>
                      <a:lnTo>
                        <a:pt x="257290" y="127387"/>
                      </a:lnTo>
                      <a:cubicBezTo>
                        <a:pt x="258009" y="122357"/>
                        <a:pt x="262860" y="120740"/>
                        <a:pt x="269508" y="119661"/>
                      </a:cubicBezTo>
                      <a:lnTo>
                        <a:pt x="269508" y="119661"/>
                      </a:lnTo>
                      <a:cubicBezTo>
                        <a:pt x="281366" y="119661"/>
                        <a:pt x="300771" y="119302"/>
                        <a:pt x="306700" y="117685"/>
                      </a:cubicBezTo>
                      <a:lnTo>
                        <a:pt x="306700" y="117685"/>
                      </a:lnTo>
                      <a:cubicBezTo>
                        <a:pt x="306521" y="117685"/>
                        <a:pt x="306341" y="117505"/>
                        <a:pt x="306161" y="117505"/>
                      </a:cubicBezTo>
                      <a:lnTo>
                        <a:pt x="306161" y="117505"/>
                      </a:lnTo>
                      <a:cubicBezTo>
                        <a:pt x="303825" y="116607"/>
                        <a:pt x="300411" y="115529"/>
                        <a:pt x="296279" y="113912"/>
                      </a:cubicBezTo>
                      <a:lnTo>
                        <a:pt x="296279" y="113912"/>
                      </a:lnTo>
                      <a:cubicBezTo>
                        <a:pt x="292326" y="112115"/>
                        <a:pt x="289452" y="111217"/>
                        <a:pt x="288913" y="107444"/>
                      </a:cubicBezTo>
                      <a:lnTo>
                        <a:pt x="288913" y="107444"/>
                      </a:lnTo>
                      <a:cubicBezTo>
                        <a:pt x="289811" y="102772"/>
                        <a:pt x="293584" y="102952"/>
                        <a:pt x="297357" y="102772"/>
                      </a:cubicBezTo>
                      <a:lnTo>
                        <a:pt x="297357" y="102772"/>
                      </a:lnTo>
                      <a:cubicBezTo>
                        <a:pt x="299693" y="102772"/>
                        <a:pt x="302388" y="103132"/>
                        <a:pt x="305263" y="103671"/>
                      </a:cubicBezTo>
                      <a:lnTo>
                        <a:pt x="305263" y="103671"/>
                      </a:lnTo>
                      <a:cubicBezTo>
                        <a:pt x="314606" y="104569"/>
                        <a:pt x="320535" y="107264"/>
                        <a:pt x="326464" y="107264"/>
                      </a:cubicBezTo>
                      <a:lnTo>
                        <a:pt x="326464" y="107264"/>
                      </a:lnTo>
                      <a:cubicBezTo>
                        <a:pt x="329159" y="107264"/>
                        <a:pt x="332034" y="106725"/>
                        <a:pt x="335627" y="105108"/>
                      </a:cubicBezTo>
                      <a:lnTo>
                        <a:pt x="335627" y="105108"/>
                      </a:lnTo>
                      <a:cubicBezTo>
                        <a:pt x="340119" y="103132"/>
                        <a:pt x="344611" y="100976"/>
                        <a:pt x="347845" y="99359"/>
                      </a:cubicBezTo>
                      <a:lnTo>
                        <a:pt x="347845" y="99359"/>
                      </a:lnTo>
                      <a:cubicBezTo>
                        <a:pt x="344072" y="99538"/>
                        <a:pt x="340838" y="99898"/>
                        <a:pt x="337783" y="99898"/>
                      </a:cubicBezTo>
                      <a:lnTo>
                        <a:pt x="337783" y="99898"/>
                      </a:lnTo>
                      <a:cubicBezTo>
                        <a:pt x="333112" y="99898"/>
                        <a:pt x="328441" y="98820"/>
                        <a:pt x="324667" y="95046"/>
                      </a:cubicBezTo>
                      <a:lnTo>
                        <a:pt x="324667" y="95046"/>
                      </a:lnTo>
                      <a:cubicBezTo>
                        <a:pt x="322331" y="93250"/>
                        <a:pt x="320355" y="91992"/>
                        <a:pt x="320175" y="89117"/>
                      </a:cubicBezTo>
                      <a:lnTo>
                        <a:pt x="320175" y="89117"/>
                      </a:lnTo>
                      <a:cubicBezTo>
                        <a:pt x="321433" y="83368"/>
                        <a:pt x="326644" y="83907"/>
                        <a:pt x="333472" y="83368"/>
                      </a:cubicBezTo>
                      <a:lnTo>
                        <a:pt x="333472" y="83368"/>
                      </a:lnTo>
                      <a:cubicBezTo>
                        <a:pt x="335627" y="83368"/>
                        <a:pt x="338143" y="83547"/>
                        <a:pt x="340838" y="83727"/>
                      </a:cubicBezTo>
                      <a:lnTo>
                        <a:pt x="340838" y="83727"/>
                      </a:lnTo>
                      <a:cubicBezTo>
                        <a:pt x="341377" y="83727"/>
                        <a:pt x="341916" y="83727"/>
                        <a:pt x="342275" y="83727"/>
                      </a:cubicBezTo>
                      <a:lnTo>
                        <a:pt x="342275" y="83727"/>
                      </a:lnTo>
                      <a:cubicBezTo>
                        <a:pt x="352337" y="84086"/>
                        <a:pt x="352517" y="72587"/>
                        <a:pt x="358446" y="63065"/>
                      </a:cubicBezTo>
                      <a:lnTo>
                        <a:pt x="358446" y="63065"/>
                      </a:lnTo>
                      <a:cubicBezTo>
                        <a:pt x="361859" y="59831"/>
                        <a:pt x="367070" y="52285"/>
                        <a:pt x="368507" y="48871"/>
                      </a:cubicBezTo>
                      <a:lnTo>
                        <a:pt x="368507" y="48871"/>
                      </a:lnTo>
                      <a:cubicBezTo>
                        <a:pt x="367968" y="49050"/>
                        <a:pt x="367249" y="49410"/>
                        <a:pt x="366531" y="49769"/>
                      </a:cubicBezTo>
                      <a:lnTo>
                        <a:pt x="366531" y="49769"/>
                      </a:lnTo>
                      <a:cubicBezTo>
                        <a:pt x="358086" y="53542"/>
                        <a:pt x="351978" y="56956"/>
                        <a:pt x="342814" y="56956"/>
                      </a:cubicBezTo>
                      <a:lnTo>
                        <a:pt x="342814" y="56956"/>
                      </a:lnTo>
                      <a:cubicBezTo>
                        <a:pt x="339221" y="56956"/>
                        <a:pt x="335268" y="56417"/>
                        <a:pt x="330597" y="55339"/>
                      </a:cubicBezTo>
                      <a:lnTo>
                        <a:pt x="330597" y="55339"/>
                      </a:lnTo>
                      <a:cubicBezTo>
                        <a:pt x="323050" y="53003"/>
                        <a:pt x="318558" y="52464"/>
                        <a:pt x="317480" y="47254"/>
                      </a:cubicBezTo>
                      <a:lnTo>
                        <a:pt x="317480" y="47254"/>
                      </a:lnTo>
                      <a:cubicBezTo>
                        <a:pt x="318738" y="41684"/>
                        <a:pt x="323949" y="41504"/>
                        <a:pt x="332214" y="39708"/>
                      </a:cubicBezTo>
                      <a:lnTo>
                        <a:pt x="332214" y="39708"/>
                      </a:lnTo>
                      <a:cubicBezTo>
                        <a:pt x="349642" y="37012"/>
                        <a:pt x="354493" y="38270"/>
                        <a:pt x="371202" y="31802"/>
                      </a:cubicBezTo>
                      <a:lnTo>
                        <a:pt x="371202" y="31802"/>
                      </a:lnTo>
                      <a:cubicBezTo>
                        <a:pt x="387193" y="25873"/>
                        <a:pt x="396536" y="18686"/>
                        <a:pt x="395997" y="15272"/>
                      </a:cubicBezTo>
                      <a:lnTo>
                        <a:pt x="395997" y="15272"/>
                      </a:lnTo>
                      <a:cubicBezTo>
                        <a:pt x="395997" y="15092"/>
                        <a:pt x="395997" y="14913"/>
                        <a:pt x="395997" y="14374"/>
                      </a:cubicBezTo>
                      <a:lnTo>
                        <a:pt x="395997" y="14374"/>
                      </a:lnTo>
                      <a:lnTo>
                        <a:pt x="395997" y="14374"/>
                      </a:lnTo>
                      <a:cubicBezTo>
                        <a:pt x="395997" y="14374"/>
                        <a:pt x="395997" y="14194"/>
                        <a:pt x="395997" y="14014"/>
                      </a:cubicBezTo>
                      <a:lnTo>
                        <a:pt x="395997" y="14014"/>
                      </a:lnTo>
                      <a:cubicBezTo>
                        <a:pt x="395997" y="11140"/>
                        <a:pt x="396357" y="8624"/>
                        <a:pt x="396357" y="7007"/>
                      </a:cubicBezTo>
                      <a:lnTo>
                        <a:pt x="396357" y="7007"/>
                      </a:lnTo>
                      <a:cubicBezTo>
                        <a:pt x="396357" y="5929"/>
                        <a:pt x="396177" y="5570"/>
                        <a:pt x="396177" y="5570"/>
                      </a:cubicBezTo>
                      <a:lnTo>
                        <a:pt x="396177" y="5570"/>
                      </a:lnTo>
                      <a:cubicBezTo>
                        <a:pt x="396177" y="5570"/>
                        <a:pt x="396177" y="5390"/>
                        <a:pt x="395099" y="5390"/>
                      </a:cubicBezTo>
                      <a:lnTo>
                        <a:pt x="395099" y="5390"/>
                      </a:lnTo>
                      <a:cubicBezTo>
                        <a:pt x="393841" y="5390"/>
                        <a:pt x="391146" y="5929"/>
                        <a:pt x="387552" y="7187"/>
                      </a:cubicBezTo>
                      <a:lnTo>
                        <a:pt x="387552" y="7187"/>
                      </a:lnTo>
                      <a:cubicBezTo>
                        <a:pt x="376772" y="11679"/>
                        <a:pt x="371023" y="14014"/>
                        <a:pt x="362758" y="14014"/>
                      </a:cubicBezTo>
                      <a:lnTo>
                        <a:pt x="362758" y="14014"/>
                      </a:lnTo>
                      <a:cubicBezTo>
                        <a:pt x="358985" y="14014"/>
                        <a:pt x="354852" y="13655"/>
                        <a:pt x="349642" y="12757"/>
                      </a:cubicBezTo>
                      <a:lnTo>
                        <a:pt x="349642" y="12757"/>
                      </a:lnTo>
                      <a:cubicBezTo>
                        <a:pt x="336166" y="11858"/>
                        <a:pt x="326823" y="7906"/>
                        <a:pt x="323769" y="8085"/>
                      </a:cubicBezTo>
                      <a:lnTo>
                        <a:pt x="323769" y="8085"/>
                      </a:lnTo>
                      <a:cubicBezTo>
                        <a:pt x="323230" y="7906"/>
                        <a:pt x="323589" y="8085"/>
                        <a:pt x="323050" y="8624"/>
                      </a:cubicBezTo>
                      <a:lnTo>
                        <a:pt x="323050" y="8624"/>
                      </a:lnTo>
                      <a:cubicBezTo>
                        <a:pt x="320894" y="13296"/>
                        <a:pt x="319277" y="19584"/>
                        <a:pt x="306521" y="22100"/>
                      </a:cubicBezTo>
                      <a:lnTo>
                        <a:pt x="306521" y="22100"/>
                      </a:lnTo>
                      <a:cubicBezTo>
                        <a:pt x="293584" y="23537"/>
                        <a:pt x="289452" y="24795"/>
                        <a:pt x="277234" y="24795"/>
                      </a:cubicBezTo>
                      <a:lnTo>
                        <a:pt x="277234" y="24795"/>
                      </a:lnTo>
                      <a:lnTo>
                        <a:pt x="277054" y="24795"/>
                      </a:lnTo>
                      <a:cubicBezTo>
                        <a:pt x="271664" y="24795"/>
                        <a:pt x="267532" y="23537"/>
                        <a:pt x="266993" y="19045"/>
                      </a:cubicBezTo>
                      <a:lnTo>
                        <a:pt x="266993" y="19045"/>
                      </a:lnTo>
                      <a:cubicBezTo>
                        <a:pt x="267712" y="13655"/>
                        <a:pt x="273281" y="12038"/>
                        <a:pt x="281187" y="11679"/>
                      </a:cubicBezTo>
                      <a:lnTo>
                        <a:pt x="281187" y="11679"/>
                      </a:lnTo>
                      <a:cubicBezTo>
                        <a:pt x="287116" y="11679"/>
                        <a:pt x="291069" y="11679"/>
                        <a:pt x="293045" y="11319"/>
                      </a:cubicBezTo>
                      <a:lnTo>
                        <a:pt x="293045" y="11319"/>
                      </a:lnTo>
                      <a:cubicBezTo>
                        <a:pt x="294482" y="10601"/>
                        <a:pt x="294123" y="11319"/>
                        <a:pt x="294482" y="10241"/>
                      </a:cubicBezTo>
                      <a:lnTo>
                        <a:pt x="294482" y="10241"/>
                      </a:lnTo>
                      <a:cubicBezTo>
                        <a:pt x="294662" y="9702"/>
                        <a:pt x="294482" y="9702"/>
                        <a:pt x="294482" y="9702"/>
                      </a:cubicBezTo>
                      <a:lnTo>
                        <a:pt x="294482" y="9702"/>
                      </a:lnTo>
                      <a:cubicBezTo>
                        <a:pt x="294482" y="9702"/>
                        <a:pt x="294482" y="9702"/>
                        <a:pt x="293764" y="9702"/>
                      </a:cubicBezTo>
                      <a:lnTo>
                        <a:pt x="293764" y="9702"/>
                      </a:lnTo>
                      <a:cubicBezTo>
                        <a:pt x="291788" y="9702"/>
                        <a:pt x="287296" y="10780"/>
                        <a:pt x="281187" y="11499"/>
                      </a:cubicBezTo>
                      <a:lnTo>
                        <a:pt x="281187" y="11499"/>
                      </a:lnTo>
                      <a:cubicBezTo>
                        <a:pt x="269329" y="11499"/>
                        <a:pt x="249564" y="11679"/>
                        <a:pt x="239862" y="16709"/>
                      </a:cubicBezTo>
                      <a:lnTo>
                        <a:pt x="239862" y="16709"/>
                      </a:lnTo>
                      <a:cubicBezTo>
                        <a:pt x="230878" y="19584"/>
                        <a:pt x="232855" y="27310"/>
                        <a:pt x="219200" y="27490"/>
                      </a:cubicBezTo>
                      <a:lnTo>
                        <a:pt x="219200" y="27490"/>
                      </a:lnTo>
                      <a:cubicBezTo>
                        <a:pt x="207880" y="27490"/>
                        <a:pt x="197639" y="31443"/>
                        <a:pt x="182727" y="35575"/>
                      </a:cubicBezTo>
                      <a:lnTo>
                        <a:pt x="182727" y="35575"/>
                      </a:lnTo>
                      <a:cubicBezTo>
                        <a:pt x="168532" y="38090"/>
                        <a:pt x="147511" y="44918"/>
                        <a:pt x="137449" y="51386"/>
                      </a:cubicBezTo>
                      <a:lnTo>
                        <a:pt x="137449" y="51386"/>
                      </a:lnTo>
                      <a:cubicBezTo>
                        <a:pt x="134215" y="53183"/>
                        <a:pt x="131520" y="54800"/>
                        <a:pt x="130442" y="55698"/>
                      </a:cubicBezTo>
                      <a:lnTo>
                        <a:pt x="130442" y="55698"/>
                      </a:lnTo>
                      <a:cubicBezTo>
                        <a:pt x="131161" y="56237"/>
                        <a:pt x="132598" y="56776"/>
                        <a:pt x="134575" y="57495"/>
                      </a:cubicBezTo>
                      <a:lnTo>
                        <a:pt x="134575" y="57495"/>
                      </a:lnTo>
                      <a:cubicBezTo>
                        <a:pt x="139246" y="59831"/>
                        <a:pt x="141941" y="59112"/>
                        <a:pt x="143199" y="63784"/>
                      </a:cubicBezTo>
                      <a:lnTo>
                        <a:pt x="143199" y="63784"/>
                      </a:lnTo>
                      <a:cubicBezTo>
                        <a:pt x="142121" y="67736"/>
                        <a:pt x="139965" y="66838"/>
                        <a:pt x="138168" y="67377"/>
                      </a:cubicBezTo>
                      <a:lnTo>
                        <a:pt x="138168" y="67377"/>
                      </a:lnTo>
                      <a:cubicBezTo>
                        <a:pt x="136192" y="67557"/>
                        <a:pt x="133317" y="67736"/>
                        <a:pt x="129903" y="67736"/>
                      </a:cubicBezTo>
                      <a:lnTo>
                        <a:pt x="129903" y="67736"/>
                      </a:lnTo>
                      <a:cubicBezTo>
                        <a:pt x="120919" y="68635"/>
                        <a:pt x="111577" y="70252"/>
                        <a:pt x="101694" y="70252"/>
                      </a:cubicBezTo>
                      <a:lnTo>
                        <a:pt x="101694" y="70252"/>
                      </a:lnTo>
                      <a:cubicBezTo>
                        <a:pt x="97203" y="70252"/>
                        <a:pt x="92891" y="69892"/>
                        <a:pt x="88219" y="69174"/>
                      </a:cubicBezTo>
                      <a:lnTo>
                        <a:pt x="88219" y="69174"/>
                      </a:lnTo>
                      <a:cubicBezTo>
                        <a:pt x="79056" y="67557"/>
                        <a:pt x="68455" y="65940"/>
                        <a:pt x="62885" y="65940"/>
                      </a:cubicBezTo>
                      <a:lnTo>
                        <a:pt x="62885" y="65940"/>
                      </a:lnTo>
                      <a:cubicBezTo>
                        <a:pt x="62346" y="65940"/>
                        <a:pt x="61807" y="65940"/>
                        <a:pt x="61448" y="65940"/>
                      </a:cubicBezTo>
                      <a:lnTo>
                        <a:pt x="61448" y="65940"/>
                      </a:lnTo>
                      <a:cubicBezTo>
                        <a:pt x="63604" y="68455"/>
                        <a:pt x="71869" y="71150"/>
                        <a:pt x="79595" y="72048"/>
                      </a:cubicBezTo>
                      <a:lnTo>
                        <a:pt x="79595" y="72048"/>
                      </a:lnTo>
                      <a:cubicBezTo>
                        <a:pt x="79595" y="72048"/>
                        <a:pt x="79774" y="72048"/>
                        <a:pt x="79774" y="72048"/>
                      </a:cubicBezTo>
                      <a:lnTo>
                        <a:pt x="79774" y="72048"/>
                      </a:lnTo>
                      <a:cubicBezTo>
                        <a:pt x="85344" y="72228"/>
                        <a:pt x="89657" y="74025"/>
                        <a:pt x="90016" y="78517"/>
                      </a:cubicBezTo>
                      <a:lnTo>
                        <a:pt x="90016" y="78517"/>
                      </a:lnTo>
                      <a:cubicBezTo>
                        <a:pt x="89657" y="83008"/>
                        <a:pt x="85344" y="84985"/>
                        <a:pt x="79595" y="84985"/>
                      </a:cubicBezTo>
                      <a:lnTo>
                        <a:pt x="79595" y="84985"/>
                      </a:lnTo>
                      <a:lnTo>
                        <a:pt x="79415" y="84985"/>
                      </a:lnTo>
                      <a:cubicBezTo>
                        <a:pt x="66838" y="84805"/>
                        <a:pt x="72408" y="82290"/>
                        <a:pt x="53542" y="82290"/>
                      </a:cubicBezTo>
                      <a:lnTo>
                        <a:pt x="53542" y="82290"/>
                      </a:lnTo>
                      <a:lnTo>
                        <a:pt x="53542" y="81032"/>
                      </a:lnTo>
                      <a:lnTo>
                        <a:pt x="53183" y="82290"/>
                      </a:lnTo>
                      <a:cubicBezTo>
                        <a:pt x="34497" y="82290"/>
                        <a:pt x="28568" y="92351"/>
                        <a:pt x="10421" y="98281"/>
                      </a:cubicBezTo>
                      <a:lnTo>
                        <a:pt x="10421" y="98281"/>
                      </a:lnTo>
                      <a:cubicBezTo>
                        <a:pt x="7367" y="99179"/>
                        <a:pt x="5570" y="100257"/>
                        <a:pt x="4672" y="100796"/>
                      </a:cubicBezTo>
                      <a:lnTo>
                        <a:pt x="4672" y="100796"/>
                      </a:lnTo>
                      <a:cubicBezTo>
                        <a:pt x="5031" y="101155"/>
                        <a:pt x="5750" y="101335"/>
                        <a:pt x="6648" y="101694"/>
                      </a:cubicBezTo>
                      <a:lnTo>
                        <a:pt x="6648" y="101694"/>
                      </a:lnTo>
                      <a:cubicBezTo>
                        <a:pt x="8804" y="102413"/>
                        <a:pt x="11858" y="102772"/>
                        <a:pt x="15093" y="102772"/>
                      </a:cubicBezTo>
                      <a:lnTo>
                        <a:pt x="15093" y="102772"/>
                      </a:lnTo>
                      <a:cubicBezTo>
                        <a:pt x="16350" y="102772"/>
                        <a:pt x="17428" y="102772"/>
                        <a:pt x="18686" y="102593"/>
                      </a:cubicBezTo>
                      <a:lnTo>
                        <a:pt x="18686" y="102593"/>
                      </a:lnTo>
                      <a:cubicBezTo>
                        <a:pt x="29826" y="101335"/>
                        <a:pt x="45278" y="92172"/>
                        <a:pt x="52644" y="90555"/>
                      </a:cubicBezTo>
                      <a:lnTo>
                        <a:pt x="52644" y="90555"/>
                      </a:lnTo>
                      <a:cubicBezTo>
                        <a:pt x="54081" y="90195"/>
                        <a:pt x="55339" y="90195"/>
                        <a:pt x="56776" y="90195"/>
                      </a:cubicBezTo>
                      <a:lnTo>
                        <a:pt x="56776" y="90195"/>
                      </a:lnTo>
                      <a:cubicBezTo>
                        <a:pt x="60370" y="90555"/>
                        <a:pt x="64503" y="90195"/>
                        <a:pt x="65581" y="95226"/>
                      </a:cubicBezTo>
                      <a:lnTo>
                        <a:pt x="65581" y="95226"/>
                      </a:lnTo>
                      <a:cubicBezTo>
                        <a:pt x="65401" y="98101"/>
                        <a:pt x="63425" y="99179"/>
                        <a:pt x="60729" y="100796"/>
                      </a:cubicBezTo>
                      <a:lnTo>
                        <a:pt x="60729" y="100796"/>
                      </a:lnTo>
                      <a:cubicBezTo>
                        <a:pt x="51925" y="104030"/>
                        <a:pt x="39887" y="109061"/>
                        <a:pt x="38630" y="112115"/>
                      </a:cubicBezTo>
                      <a:lnTo>
                        <a:pt x="38630" y="112115"/>
                      </a:lnTo>
                      <a:lnTo>
                        <a:pt x="38630" y="113014"/>
                      </a:lnTo>
                      <a:cubicBezTo>
                        <a:pt x="38809" y="114810"/>
                        <a:pt x="38630" y="114271"/>
                        <a:pt x="40786" y="114631"/>
                      </a:cubicBezTo>
                      <a:lnTo>
                        <a:pt x="40786" y="114631"/>
                      </a:lnTo>
                      <a:cubicBezTo>
                        <a:pt x="43122" y="114631"/>
                        <a:pt x="46895" y="113373"/>
                        <a:pt x="49410" y="112115"/>
                      </a:cubicBezTo>
                      <a:lnTo>
                        <a:pt x="49410" y="112115"/>
                      </a:lnTo>
                      <a:cubicBezTo>
                        <a:pt x="54441" y="109780"/>
                        <a:pt x="70611" y="96304"/>
                        <a:pt x="77439" y="95945"/>
                      </a:cubicBezTo>
                      <a:lnTo>
                        <a:pt x="77439" y="95945"/>
                      </a:lnTo>
                      <a:cubicBezTo>
                        <a:pt x="78157" y="95765"/>
                        <a:pt x="79056" y="95586"/>
                        <a:pt x="79774" y="95586"/>
                      </a:cubicBezTo>
                      <a:lnTo>
                        <a:pt x="79774" y="95586"/>
                      </a:lnTo>
                      <a:cubicBezTo>
                        <a:pt x="82829" y="95586"/>
                        <a:pt x="86602" y="97382"/>
                        <a:pt x="86782" y="101335"/>
                      </a:cubicBezTo>
                      <a:lnTo>
                        <a:pt x="86782" y="101335"/>
                      </a:lnTo>
                      <a:cubicBezTo>
                        <a:pt x="86602" y="104749"/>
                        <a:pt x="84087" y="107444"/>
                        <a:pt x="79056" y="109959"/>
                      </a:cubicBezTo>
                      <a:lnTo>
                        <a:pt x="79056" y="109959"/>
                      </a:lnTo>
                      <a:cubicBezTo>
                        <a:pt x="70971" y="112654"/>
                        <a:pt x="61448" y="116248"/>
                        <a:pt x="58034" y="118943"/>
                      </a:cubicBezTo>
                      <a:lnTo>
                        <a:pt x="58034" y="118943"/>
                      </a:lnTo>
                      <a:cubicBezTo>
                        <a:pt x="57495" y="119302"/>
                        <a:pt x="57136" y="119482"/>
                        <a:pt x="56956" y="119661"/>
                      </a:cubicBezTo>
                      <a:lnTo>
                        <a:pt x="56956" y="119661"/>
                      </a:lnTo>
                      <a:cubicBezTo>
                        <a:pt x="60370" y="121997"/>
                        <a:pt x="72588" y="122536"/>
                        <a:pt x="80852" y="123614"/>
                      </a:cubicBezTo>
                      <a:lnTo>
                        <a:pt x="80852" y="123614"/>
                      </a:lnTo>
                      <a:cubicBezTo>
                        <a:pt x="89118" y="123435"/>
                        <a:pt x="84446" y="122716"/>
                        <a:pt x="92711" y="116068"/>
                      </a:cubicBezTo>
                      <a:lnTo>
                        <a:pt x="92711" y="116068"/>
                      </a:lnTo>
                      <a:cubicBezTo>
                        <a:pt x="101335" y="111576"/>
                        <a:pt x="109241" y="115170"/>
                        <a:pt x="111397" y="109420"/>
                      </a:cubicBezTo>
                      <a:lnTo>
                        <a:pt x="111397" y="109420"/>
                      </a:lnTo>
                      <a:cubicBezTo>
                        <a:pt x="113014" y="102772"/>
                        <a:pt x="113014" y="96304"/>
                        <a:pt x="126669" y="95765"/>
                      </a:cubicBezTo>
                      <a:lnTo>
                        <a:pt x="126669" y="95765"/>
                      </a:lnTo>
                      <a:cubicBezTo>
                        <a:pt x="127747" y="95586"/>
                        <a:pt x="129005" y="95586"/>
                        <a:pt x="129903" y="95586"/>
                      </a:cubicBezTo>
                      <a:lnTo>
                        <a:pt x="129903" y="95586"/>
                      </a:lnTo>
                      <a:cubicBezTo>
                        <a:pt x="139246" y="95765"/>
                        <a:pt x="141941" y="100257"/>
                        <a:pt x="145894" y="99898"/>
                      </a:cubicBezTo>
                      <a:lnTo>
                        <a:pt x="145894" y="99898"/>
                      </a:lnTo>
                      <a:cubicBezTo>
                        <a:pt x="146433" y="99898"/>
                        <a:pt x="146972" y="99898"/>
                        <a:pt x="147511" y="99718"/>
                      </a:cubicBezTo>
                      <a:lnTo>
                        <a:pt x="147511" y="99718"/>
                      </a:lnTo>
                      <a:lnTo>
                        <a:pt x="147511" y="99718"/>
                      </a:lnTo>
                      <a:cubicBezTo>
                        <a:pt x="156315" y="98460"/>
                        <a:pt x="179852" y="91812"/>
                        <a:pt x="194944" y="78876"/>
                      </a:cubicBezTo>
                      <a:lnTo>
                        <a:pt x="194944" y="78876"/>
                      </a:lnTo>
                      <a:cubicBezTo>
                        <a:pt x="207162" y="69533"/>
                        <a:pt x="220278" y="64682"/>
                        <a:pt x="225668" y="64502"/>
                      </a:cubicBezTo>
                      <a:lnTo>
                        <a:pt x="225668" y="64502"/>
                      </a:lnTo>
                      <a:cubicBezTo>
                        <a:pt x="226387" y="64502"/>
                        <a:pt x="229082" y="64502"/>
                        <a:pt x="229441" y="67557"/>
                      </a:cubicBezTo>
                      <a:lnTo>
                        <a:pt x="229441" y="67557"/>
                      </a:lnTo>
                      <a:cubicBezTo>
                        <a:pt x="228902" y="70611"/>
                        <a:pt x="227465" y="70611"/>
                        <a:pt x="225489" y="72408"/>
                      </a:cubicBezTo>
                      <a:lnTo>
                        <a:pt x="225489" y="72408"/>
                      </a:lnTo>
                      <a:cubicBezTo>
                        <a:pt x="215247" y="79056"/>
                        <a:pt x="210216" y="84086"/>
                        <a:pt x="206803" y="88578"/>
                      </a:cubicBezTo>
                      <a:lnTo>
                        <a:pt x="206803" y="88578"/>
                      </a:lnTo>
                      <a:cubicBezTo>
                        <a:pt x="206803" y="88758"/>
                        <a:pt x="206623" y="88938"/>
                        <a:pt x="206623" y="89117"/>
                      </a:cubicBezTo>
                      <a:lnTo>
                        <a:pt x="206623" y="89117"/>
                      </a:lnTo>
                      <a:cubicBezTo>
                        <a:pt x="208599" y="88758"/>
                        <a:pt x="211833" y="88219"/>
                        <a:pt x="216146" y="87860"/>
                      </a:cubicBezTo>
                      <a:lnTo>
                        <a:pt x="216146" y="87860"/>
                      </a:lnTo>
                      <a:cubicBezTo>
                        <a:pt x="220638" y="87321"/>
                        <a:pt x="224770" y="87141"/>
                        <a:pt x="228004" y="87141"/>
                      </a:cubicBezTo>
                      <a:lnTo>
                        <a:pt x="228004" y="87141"/>
                      </a:lnTo>
                      <a:cubicBezTo>
                        <a:pt x="229800" y="87141"/>
                        <a:pt x="231417" y="87141"/>
                        <a:pt x="232675" y="87500"/>
                      </a:cubicBezTo>
                      <a:lnTo>
                        <a:pt x="232675" y="87500"/>
                      </a:lnTo>
                      <a:cubicBezTo>
                        <a:pt x="233753" y="87680"/>
                        <a:pt x="235909" y="88039"/>
                        <a:pt x="236269" y="91094"/>
                      </a:cubicBezTo>
                      <a:lnTo>
                        <a:pt x="236269" y="91094"/>
                      </a:lnTo>
                      <a:cubicBezTo>
                        <a:pt x="235550" y="94507"/>
                        <a:pt x="233573" y="94867"/>
                        <a:pt x="230519" y="96843"/>
                      </a:cubicBezTo>
                      <a:lnTo>
                        <a:pt x="230519" y="96843"/>
                      </a:lnTo>
                      <a:cubicBezTo>
                        <a:pt x="220638" y="101155"/>
                        <a:pt x="211474" y="100976"/>
                        <a:pt x="196022" y="105108"/>
                      </a:cubicBezTo>
                      <a:lnTo>
                        <a:pt x="196022" y="105108"/>
                      </a:lnTo>
                      <a:cubicBezTo>
                        <a:pt x="187577" y="107264"/>
                        <a:pt x="178235" y="109600"/>
                        <a:pt x="175720" y="111217"/>
                      </a:cubicBezTo>
                      <a:lnTo>
                        <a:pt x="175720" y="111217"/>
                      </a:lnTo>
                      <a:cubicBezTo>
                        <a:pt x="176259" y="111576"/>
                        <a:pt x="176977" y="111936"/>
                        <a:pt x="177876" y="112295"/>
                      </a:cubicBezTo>
                      <a:lnTo>
                        <a:pt x="177876" y="112295"/>
                      </a:lnTo>
                      <a:cubicBezTo>
                        <a:pt x="189015" y="117505"/>
                        <a:pt x="208599" y="123255"/>
                        <a:pt x="210755" y="131520"/>
                      </a:cubicBezTo>
                      <a:lnTo>
                        <a:pt x="210755" y="131520"/>
                      </a:lnTo>
                      <a:cubicBezTo>
                        <a:pt x="210216" y="135113"/>
                        <a:pt x="207341" y="135473"/>
                        <a:pt x="205186" y="135652"/>
                      </a:cubicBezTo>
                      <a:lnTo>
                        <a:pt x="205186" y="135652"/>
                      </a:lnTo>
                      <a:cubicBezTo>
                        <a:pt x="203928" y="135832"/>
                        <a:pt x="202491" y="136012"/>
                        <a:pt x="201233" y="136012"/>
                      </a:cubicBezTo>
                      <a:lnTo>
                        <a:pt x="201233" y="136012"/>
                      </a:lnTo>
                      <a:cubicBezTo>
                        <a:pt x="186859" y="135832"/>
                        <a:pt x="168892" y="123255"/>
                        <a:pt x="153081" y="121099"/>
                      </a:cubicBezTo>
                      <a:lnTo>
                        <a:pt x="153081" y="121099"/>
                      </a:lnTo>
                      <a:cubicBezTo>
                        <a:pt x="148050" y="120740"/>
                        <a:pt x="142300" y="120380"/>
                        <a:pt x="136910" y="120380"/>
                      </a:cubicBezTo>
                      <a:lnTo>
                        <a:pt x="136910" y="120380"/>
                      </a:lnTo>
                      <a:cubicBezTo>
                        <a:pt x="127927" y="120380"/>
                        <a:pt x="119482" y="121279"/>
                        <a:pt x="116967" y="122896"/>
                      </a:cubicBezTo>
                      <a:lnTo>
                        <a:pt x="116967" y="122896"/>
                      </a:lnTo>
                      <a:cubicBezTo>
                        <a:pt x="116607" y="123075"/>
                        <a:pt x="116428" y="123075"/>
                        <a:pt x="116428" y="123255"/>
                      </a:cubicBezTo>
                      <a:lnTo>
                        <a:pt x="116428" y="123255"/>
                      </a:lnTo>
                      <a:cubicBezTo>
                        <a:pt x="118763" y="127387"/>
                        <a:pt x="127567" y="133856"/>
                        <a:pt x="142480" y="138707"/>
                      </a:cubicBezTo>
                      <a:lnTo>
                        <a:pt x="142480" y="138707"/>
                      </a:lnTo>
                      <a:cubicBezTo>
                        <a:pt x="157393" y="143917"/>
                        <a:pt x="170868" y="154877"/>
                        <a:pt x="181649" y="154698"/>
                      </a:cubicBezTo>
                      <a:lnTo>
                        <a:pt x="181649" y="154698"/>
                      </a:lnTo>
                      <a:cubicBezTo>
                        <a:pt x="182727" y="154698"/>
                        <a:pt x="183805" y="154518"/>
                        <a:pt x="185062" y="154338"/>
                      </a:cubicBezTo>
                      <a:lnTo>
                        <a:pt x="185062" y="154338"/>
                      </a:lnTo>
                      <a:cubicBezTo>
                        <a:pt x="193327" y="153440"/>
                        <a:pt x="199975" y="148589"/>
                        <a:pt x="209497" y="148409"/>
                      </a:cubicBezTo>
                      <a:lnTo>
                        <a:pt x="209497" y="148409"/>
                      </a:lnTo>
                      <a:cubicBezTo>
                        <a:pt x="212552" y="148409"/>
                        <a:pt x="215786" y="148948"/>
                        <a:pt x="219200" y="150385"/>
                      </a:cubicBezTo>
                      <a:lnTo>
                        <a:pt x="219200" y="150385"/>
                      </a:lnTo>
                      <a:cubicBezTo>
                        <a:pt x="224411" y="152901"/>
                        <a:pt x="227106" y="153080"/>
                        <a:pt x="228183" y="157393"/>
                      </a:cubicBezTo>
                      <a:lnTo>
                        <a:pt x="228183" y="157393"/>
                      </a:lnTo>
                      <a:cubicBezTo>
                        <a:pt x="225848" y="163681"/>
                        <a:pt x="220638" y="161705"/>
                        <a:pt x="213091" y="163322"/>
                      </a:cubicBezTo>
                      <a:lnTo>
                        <a:pt x="213091" y="163322"/>
                      </a:lnTo>
                      <a:cubicBezTo>
                        <a:pt x="202311" y="163142"/>
                        <a:pt x="160447" y="174282"/>
                        <a:pt x="154878" y="177696"/>
                      </a:cubicBezTo>
                      <a:lnTo>
                        <a:pt x="154878" y="177696"/>
                      </a:lnTo>
                      <a:cubicBezTo>
                        <a:pt x="150925" y="179492"/>
                        <a:pt x="148050" y="182547"/>
                        <a:pt x="148409" y="183086"/>
                      </a:cubicBezTo>
                      <a:lnTo>
                        <a:pt x="148409" y="183086"/>
                      </a:lnTo>
                      <a:cubicBezTo>
                        <a:pt x="148409" y="183265"/>
                        <a:pt x="148409" y="183445"/>
                        <a:pt x="149128" y="184164"/>
                      </a:cubicBezTo>
                      <a:lnTo>
                        <a:pt x="149128" y="184164"/>
                      </a:lnTo>
                      <a:cubicBezTo>
                        <a:pt x="152182" y="187398"/>
                        <a:pt x="153979" y="189734"/>
                        <a:pt x="155956" y="189554"/>
                      </a:cubicBezTo>
                      <a:lnTo>
                        <a:pt x="155956" y="189554"/>
                      </a:lnTo>
                      <a:cubicBezTo>
                        <a:pt x="156854" y="189554"/>
                        <a:pt x="158291" y="189195"/>
                        <a:pt x="160447" y="187757"/>
                      </a:cubicBezTo>
                      <a:lnTo>
                        <a:pt x="160447" y="187757"/>
                      </a:lnTo>
                      <a:cubicBezTo>
                        <a:pt x="166376" y="183804"/>
                        <a:pt x="176618" y="179133"/>
                        <a:pt x="185781" y="179133"/>
                      </a:cubicBezTo>
                      <a:lnTo>
                        <a:pt x="185781" y="179133"/>
                      </a:lnTo>
                      <a:cubicBezTo>
                        <a:pt x="189554" y="179133"/>
                        <a:pt x="193507" y="180031"/>
                        <a:pt x="196382" y="182547"/>
                      </a:cubicBezTo>
                      <a:lnTo>
                        <a:pt x="196382" y="182547"/>
                      </a:lnTo>
                      <a:cubicBezTo>
                        <a:pt x="203389" y="188296"/>
                        <a:pt x="204287" y="191710"/>
                        <a:pt x="211833" y="194225"/>
                      </a:cubicBezTo>
                      <a:lnTo>
                        <a:pt x="211833" y="194225"/>
                      </a:lnTo>
                      <a:cubicBezTo>
                        <a:pt x="215067" y="195842"/>
                        <a:pt x="218841" y="196741"/>
                        <a:pt x="221177" y="196741"/>
                      </a:cubicBezTo>
                      <a:lnTo>
                        <a:pt x="221177" y="196741"/>
                      </a:lnTo>
                      <a:cubicBezTo>
                        <a:pt x="222075" y="196741"/>
                        <a:pt x="222614" y="196561"/>
                        <a:pt x="222973" y="196381"/>
                      </a:cubicBezTo>
                      <a:lnTo>
                        <a:pt x="222973" y="196381"/>
                      </a:lnTo>
                      <a:cubicBezTo>
                        <a:pt x="220278" y="192429"/>
                        <a:pt x="216685" y="185960"/>
                        <a:pt x="216505" y="181289"/>
                      </a:cubicBezTo>
                      <a:lnTo>
                        <a:pt x="216505" y="181289"/>
                      </a:lnTo>
                      <a:cubicBezTo>
                        <a:pt x="216505" y="179672"/>
                        <a:pt x="217763" y="176797"/>
                        <a:pt x="220638" y="176797"/>
                      </a:cubicBezTo>
                      <a:lnTo>
                        <a:pt x="220638" y="176797"/>
                      </a:lnTo>
                      <a:cubicBezTo>
                        <a:pt x="222255" y="176797"/>
                        <a:pt x="223512" y="177516"/>
                        <a:pt x="224950" y="178235"/>
                      </a:cubicBezTo>
                      <a:lnTo>
                        <a:pt x="224950" y="178235"/>
                      </a:lnTo>
                      <a:cubicBezTo>
                        <a:pt x="234472" y="183086"/>
                        <a:pt x="240042" y="191530"/>
                        <a:pt x="240222" y="198717"/>
                      </a:cubicBezTo>
                      <a:lnTo>
                        <a:pt x="240222" y="198717"/>
                      </a:lnTo>
                      <a:cubicBezTo>
                        <a:pt x="240222" y="200155"/>
                        <a:pt x="239862" y="201592"/>
                        <a:pt x="239323" y="202850"/>
                      </a:cubicBezTo>
                      <a:lnTo>
                        <a:pt x="239323" y="202850"/>
                      </a:lnTo>
                      <a:cubicBezTo>
                        <a:pt x="237526" y="208419"/>
                        <a:pt x="233394" y="211833"/>
                        <a:pt x="226567" y="211474"/>
                      </a:cubicBezTo>
                      <a:lnTo>
                        <a:pt x="226567" y="211474"/>
                      </a:lnTo>
                      <a:cubicBezTo>
                        <a:pt x="224590" y="211474"/>
                        <a:pt x="222255" y="211294"/>
                        <a:pt x="219380" y="210935"/>
                      </a:cubicBezTo>
                      <a:lnTo>
                        <a:pt x="219380" y="210935"/>
                      </a:lnTo>
                      <a:cubicBezTo>
                        <a:pt x="206084" y="208240"/>
                        <a:pt x="201952" y="206982"/>
                        <a:pt x="190093" y="203029"/>
                      </a:cubicBezTo>
                      <a:lnTo>
                        <a:pt x="190093" y="203029"/>
                      </a:lnTo>
                      <a:cubicBezTo>
                        <a:pt x="182547" y="200694"/>
                        <a:pt x="177516" y="199436"/>
                        <a:pt x="174102" y="199436"/>
                      </a:cubicBezTo>
                      <a:lnTo>
                        <a:pt x="174102" y="199436"/>
                      </a:lnTo>
                      <a:cubicBezTo>
                        <a:pt x="171946" y="199256"/>
                        <a:pt x="170149" y="199795"/>
                        <a:pt x="167454" y="201412"/>
                      </a:cubicBezTo>
                      <a:lnTo>
                        <a:pt x="167454" y="201412"/>
                      </a:lnTo>
                      <a:close/>
                      <a:moveTo>
                        <a:pt x="225848" y="238964"/>
                      </a:moveTo>
                      <a:cubicBezTo>
                        <a:pt x="226028" y="238964"/>
                        <a:pt x="226028" y="238964"/>
                        <a:pt x="225848" y="238964"/>
                      </a:cubicBezTo>
                      <a:lnTo>
                        <a:pt x="225848" y="238964"/>
                      </a:lnTo>
                      <a:lnTo>
                        <a:pt x="225848" y="238964"/>
                      </a:lnTo>
                      <a:lnTo>
                        <a:pt x="225848" y="238964"/>
                      </a:lnTo>
                      <a:close/>
                      <a:moveTo>
                        <a:pt x="37192" y="115529"/>
                      </a:moveTo>
                      <a:lnTo>
                        <a:pt x="37192" y="115529"/>
                      </a:lnTo>
                      <a:lnTo>
                        <a:pt x="37192" y="115529"/>
                      </a:lnTo>
                      <a:cubicBezTo>
                        <a:pt x="37192" y="115529"/>
                        <a:pt x="37192" y="115529"/>
                        <a:pt x="37192" y="115529"/>
                      </a:cubicBezTo>
                      <a:lnTo>
                        <a:pt x="37192" y="115529"/>
                      </a:lnTo>
                      <a:lnTo>
                        <a:pt x="37192" y="115529"/>
                      </a:lnTo>
                      <a:lnTo>
                        <a:pt x="37192" y="115529"/>
                      </a:lnTo>
                      <a:close/>
                      <a:moveTo>
                        <a:pt x="37731" y="115529"/>
                      </a:moveTo>
                      <a:cubicBezTo>
                        <a:pt x="37911" y="115529"/>
                        <a:pt x="38091" y="115349"/>
                        <a:pt x="38270" y="115349"/>
                      </a:cubicBezTo>
                      <a:lnTo>
                        <a:pt x="38270" y="115349"/>
                      </a:lnTo>
                      <a:cubicBezTo>
                        <a:pt x="38091" y="115349"/>
                        <a:pt x="37911" y="115349"/>
                        <a:pt x="37731" y="115529"/>
                      </a:cubicBezTo>
                      <a:lnTo>
                        <a:pt x="37731" y="115529"/>
                      </a:lnTo>
                      <a:close/>
                      <a:moveTo>
                        <a:pt x="39348" y="113014"/>
                      </a:moveTo>
                      <a:cubicBezTo>
                        <a:pt x="39348" y="112834"/>
                        <a:pt x="39348" y="112654"/>
                        <a:pt x="39348" y="112654"/>
                      </a:cubicBezTo>
                      <a:lnTo>
                        <a:pt x="39348" y="112654"/>
                      </a:lnTo>
                      <a:cubicBezTo>
                        <a:pt x="39348" y="112654"/>
                        <a:pt x="39348" y="112834"/>
                        <a:pt x="39348" y="113014"/>
                      </a:cubicBezTo>
                      <a:lnTo>
                        <a:pt x="39348" y="113014"/>
                      </a:lnTo>
                      <a:close/>
                      <a:moveTo>
                        <a:pt x="80134" y="76900"/>
                      </a:moveTo>
                      <a:cubicBezTo>
                        <a:pt x="79954" y="76900"/>
                        <a:pt x="79774" y="76900"/>
                        <a:pt x="79415" y="76900"/>
                      </a:cubicBezTo>
                      <a:lnTo>
                        <a:pt x="79415" y="76900"/>
                      </a:lnTo>
                      <a:cubicBezTo>
                        <a:pt x="79774" y="76900"/>
                        <a:pt x="80134" y="77079"/>
                        <a:pt x="80134" y="76900"/>
                      </a:cubicBezTo>
                      <a:lnTo>
                        <a:pt x="80134" y="76900"/>
                      </a:lnTo>
                      <a:close/>
                      <a:moveTo>
                        <a:pt x="225668" y="66838"/>
                      </a:moveTo>
                      <a:cubicBezTo>
                        <a:pt x="225668" y="66838"/>
                        <a:pt x="225489" y="66838"/>
                        <a:pt x="225668" y="66838"/>
                      </a:cubicBezTo>
                      <a:lnTo>
                        <a:pt x="225668" y="66838"/>
                      </a:lnTo>
                      <a:lnTo>
                        <a:pt x="225668" y="66838"/>
                      </a:lnTo>
                      <a:lnTo>
                        <a:pt x="225668" y="66838"/>
                      </a:lnTo>
                      <a:close/>
                      <a:moveTo>
                        <a:pt x="61268" y="64502"/>
                      </a:moveTo>
                      <a:lnTo>
                        <a:pt x="59831" y="64502"/>
                      </a:lnTo>
                      <a:lnTo>
                        <a:pt x="61268" y="64502"/>
                      </a:lnTo>
                      <a:lnTo>
                        <a:pt x="61268" y="64502"/>
                      </a:lnTo>
                      <a:close/>
                      <a:moveTo>
                        <a:pt x="323050" y="47613"/>
                      </a:moveTo>
                      <a:lnTo>
                        <a:pt x="323050" y="47613"/>
                      </a:lnTo>
                      <a:cubicBezTo>
                        <a:pt x="323050" y="47613"/>
                        <a:pt x="323050" y="47613"/>
                        <a:pt x="323050" y="47613"/>
                      </a:cubicBezTo>
                      <a:lnTo>
                        <a:pt x="323050" y="47613"/>
                      </a:lnTo>
                      <a:close/>
                    </a:path>
                  </a:pathLst>
                </a:custGeom>
                <a:grpFill/>
                <a:ln w="17953" cap="flat">
                  <a:noFill/>
                  <a:prstDash val="solid"/>
                  <a:miter/>
                </a:ln>
              </p:spPr>
              <p:txBody>
                <a:bodyPr rtlCol="0" anchor="ctr"/>
                <a:lstStyle/>
                <a:p>
                  <a:endParaRPr lang="zh-CN" altLang="en-US" sz="1050"/>
                </a:p>
              </p:txBody>
            </p:sp>
          </p:grpSp>
          <p:grpSp>
            <p:nvGrpSpPr>
              <p:cNvPr id="362" name="图形 1"/>
              <p:cNvGrpSpPr/>
              <p:nvPr/>
            </p:nvGrpSpPr>
            <p:grpSpPr>
              <a:xfrm>
                <a:off x="7098431" y="1166727"/>
                <a:ext cx="1060243" cy="572434"/>
                <a:chOff x="8471642" y="1364417"/>
                <a:chExt cx="1060243" cy="572434"/>
              </a:xfrm>
              <a:solidFill>
                <a:srgbClr val="0070C0"/>
              </a:solidFill>
            </p:grpSpPr>
            <p:sp>
              <p:nvSpPr>
                <p:cNvPr id="3022" name="任意多边形: 形状 1069"/>
                <p:cNvSpPr/>
                <p:nvPr/>
              </p:nvSpPr>
              <p:spPr>
                <a:xfrm>
                  <a:off x="8474670" y="1365495"/>
                  <a:ext cx="1055402" cy="567864"/>
                </a:xfrm>
                <a:custGeom>
                  <a:avLst/>
                  <a:gdLst>
                    <a:gd name="connsiteX0" fmla="*/ 284986 w 1055402"/>
                    <a:gd name="connsiteY0" fmla="*/ 1976 h 567864"/>
                    <a:gd name="connsiteX1" fmla="*/ 268277 w 1055402"/>
                    <a:gd name="connsiteY1" fmla="*/ 5211 h 567864"/>
                    <a:gd name="connsiteX2" fmla="*/ 244560 w 1055402"/>
                    <a:gd name="connsiteY2" fmla="*/ 10601 h 567864"/>
                    <a:gd name="connsiteX3" fmla="*/ 223538 w 1055402"/>
                    <a:gd name="connsiteY3" fmla="*/ 6648 h 567864"/>
                    <a:gd name="connsiteX4" fmla="*/ 217969 w 1055402"/>
                    <a:gd name="connsiteY4" fmla="*/ 1078 h 567864"/>
                    <a:gd name="connsiteX5" fmla="*/ 171074 w 1055402"/>
                    <a:gd name="connsiteY5" fmla="*/ 1617 h 567864"/>
                    <a:gd name="connsiteX6" fmla="*/ 175925 w 1055402"/>
                    <a:gd name="connsiteY6" fmla="*/ 6828 h 567864"/>
                    <a:gd name="connsiteX7" fmla="*/ 202337 w 1055402"/>
                    <a:gd name="connsiteY7" fmla="*/ 13475 h 567864"/>
                    <a:gd name="connsiteX8" fmla="*/ 186526 w 1055402"/>
                    <a:gd name="connsiteY8" fmla="*/ 22818 h 567864"/>
                    <a:gd name="connsiteX9" fmla="*/ 164067 w 1055402"/>
                    <a:gd name="connsiteY9" fmla="*/ 28208 h 567864"/>
                    <a:gd name="connsiteX10" fmla="*/ 153646 w 1055402"/>
                    <a:gd name="connsiteY10" fmla="*/ 34856 h 567864"/>
                    <a:gd name="connsiteX11" fmla="*/ 122024 w 1055402"/>
                    <a:gd name="connsiteY11" fmla="*/ 20303 h 567864"/>
                    <a:gd name="connsiteX12" fmla="*/ 101002 w 1055402"/>
                    <a:gd name="connsiteY12" fmla="*/ 32341 h 567864"/>
                    <a:gd name="connsiteX13" fmla="*/ 64169 w 1055402"/>
                    <a:gd name="connsiteY13" fmla="*/ 52285 h 567864"/>
                    <a:gd name="connsiteX14" fmla="*/ 70817 w 1055402"/>
                    <a:gd name="connsiteY14" fmla="*/ 78876 h 567864"/>
                    <a:gd name="connsiteX15" fmla="*/ 43148 w 1055402"/>
                    <a:gd name="connsiteY15" fmla="*/ 70970 h 567864"/>
                    <a:gd name="connsiteX16" fmla="*/ 14401 w 1055402"/>
                    <a:gd name="connsiteY16" fmla="*/ 117505 h 567864"/>
                    <a:gd name="connsiteX17" fmla="*/ 42070 w 1055402"/>
                    <a:gd name="connsiteY17" fmla="*/ 112115 h 567864"/>
                    <a:gd name="connsiteX18" fmla="*/ 52671 w 1055402"/>
                    <a:gd name="connsiteY18" fmla="*/ 105467 h 567864"/>
                    <a:gd name="connsiteX19" fmla="*/ 59319 w 1055402"/>
                    <a:gd name="connsiteY19" fmla="*/ 133317 h 567864"/>
                    <a:gd name="connsiteX20" fmla="*/ 19790 w 1055402"/>
                    <a:gd name="connsiteY20" fmla="*/ 154698 h 567864"/>
                    <a:gd name="connsiteX21" fmla="*/ 2721 w 1055402"/>
                    <a:gd name="connsiteY21" fmla="*/ 170688 h 567864"/>
                    <a:gd name="connsiteX22" fmla="*/ 43687 w 1055402"/>
                    <a:gd name="connsiteY22" fmla="*/ 183984 h 567864"/>
                    <a:gd name="connsiteX23" fmla="*/ 75309 w 1055402"/>
                    <a:gd name="connsiteY23" fmla="*/ 183984 h 567864"/>
                    <a:gd name="connsiteX24" fmla="*/ 110884 w 1055402"/>
                    <a:gd name="connsiteY24" fmla="*/ 175899 h 567864"/>
                    <a:gd name="connsiteX25" fmla="*/ 120227 w 1055402"/>
                    <a:gd name="connsiteY25" fmla="*/ 189194 h 567864"/>
                    <a:gd name="connsiteX26" fmla="*/ 79442 w 1055402"/>
                    <a:gd name="connsiteY26" fmla="*/ 197280 h 567864"/>
                    <a:gd name="connsiteX27" fmla="*/ 83394 w 1055402"/>
                    <a:gd name="connsiteY27" fmla="*/ 207880 h 567864"/>
                    <a:gd name="connsiteX28" fmla="*/ 116454 w 1055402"/>
                    <a:gd name="connsiteY28" fmla="*/ 211833 h 567864"/>
                    <a:gd name="connsiteX29" fmla="*/ 155982 w 1055402"/>
                    <a:gd name="connsiteY29" fmla="*/ 219739 h 567864"/>
                    <a:gd name="connsiteX30" fmla="*/ 175746 w 1055402"/>
                    <a:gd name="connsiteY30" fmla="*/ 207701 h 567864"/>
                    <a:gd name="connsiteX31" fmla="*/ 220484 w 1055402"/>
                    <a:gd name="connsiteY31" fmla="*/ 194405 h 567864"/>
                    <a:gd name="connsiteX32" fmla="*/ 297024 w 1055402"/>
                    <a:gd name="connsiteY32" fmla="*/ 198178 h 567864"/>
                    <a:gd name="connsiteX33" fmla="*/ 336552 w 1055402"/>
                    <a:gd name="connsiteY33" fmla="*/ 212732 h 567864"/>
                    <a:gd name="connsiteX34" fmla="*/ 361526 w 1055402"/>
                    <a:gd name="connsiteY34" fmla="*/ 217942 h 567864"/>
                    <a:gd name="connsiteX35" fmla="*/ 374822 w 1055402"/>
                    <a:gd name="connsiteY35" fmla="*/ 227285 h 567864"/>
                    <a:gd name="connsiteX36" fmla="*/ 410397 w 1055402"/>
                    <a:gd name="connsiteY36" fmla="*/ 237886 h 567864"/>
                    <a:gd name="connsiteX37" fmla="*/ 440762 w 1055402"/>
                    <a:gd name="connsiteY37" fmla="*/ 255134 h 567864"/>
                    <a:gd name="connsiteX38" fmla="*/ 461963 w 1055402"/>
                    <a:gd name="connsiteY38" fmla="*/ 273640 h 567864"/>
                    <a:gd name="connsiteX39" fmla="*/ 472564 w 1055402"/>
                    <a:gd name="connsiteY39" fmla="*/ 286936 h 567864"/>
                    <a:gd name="connsiteX40" fmla="*/ 489632 w 1055402"/>
                    <a:gd name="connsiteY40" fmla="*/ 285499 h 567864"/>
                    <a:gd name="connsiteX41" fmla="*/ 477774 w 1055402"/>
                    <a:gd name="connsiteY41" fmla="*/ 261602 h 567864"/>
                    <a:gd name="connsiteX42" fmla="*/ 501491 w 1055402"/>
                    <a:gd name="connsiteY42" fmla="*/ 273461 h 567864"/>
                    <a:gd name="connsiteX43" fmla="*/ 518560 w 1055402"/>
                    <a:gd name="connsiteY43" fmla="*/ 277413 h 567864"/>
                    <a:gd name="connsiteX44" fmla="*/ 551439 w 1055402"/>
                    <a:gd name="connsiteY44" fmla="*/ 279929 h 567864"/>
                    <a:gd name="connsiteX45" fmla="*/ 555392 w 1055402"/>
                    <a:gd name="connsiteY45" fmla="*/ 286577 h 567864"/>
                    <a:gd name="connsiteX46" fmla="*/ 572641 w 1055402"/>
                    <a:gd name="connsiteY46" fmla="*/ 295920 h 567864"/>
                    <a:gd name="connsiteX47" fmla="*/ 522513 w 1055402"/>
                    <a:gd name="connsiteY47" fmla="*/ 298615 h 567864"/>
                    <a:gd name="connsiteX48" fmla="*/ 517302 w 1055402"/>
                    <a:gd name="connsiteY48" fmla="*/ 307958 h 567864"/>
                    <a:gd name="connsiteX49" fmla="*/ 558267 w 1055402"/>
                    <a:gd name="connsiteY49" fmla="*/ 310473 h 567864"/>
                    <a:gd name="connsiteX50" fmla="*/ 585937 w 1055402"/>
                    <a:gd name="connsiteY50" fmla="*/ 309036 h 567864"/>
                    <a:gd name="connsiteX51" fmla="*/ 597795 w 1055402"/>
                    <a:gd name="connsiteY51" fmla="*/ 314246 h 567864"/>
                    <a:gd name="connsiteX52" fmla="*/ 608396 w 1055402"/>
                    <a:gd name="connsiteY52" fmla="*/ 323589 h 567864"/>
                    <a:gd name="connsiteX53" fmla="*/ 626902 w 1055402"/>
                    <a:gd name="connsiteY53" fmla="*/ 344790 h 567864"/>
                    <a:gd name="connsiteX54" fmla="*/ 613786 w 1055402"/>
                    <a:gd name="connsiteY54" fmla="*/ 356828 h 567864"/>
                    <a:gd name="connsiteX55" fmla="*/ 625644 w 1055402"/>
                    <a:gd name="connsiteY55" fmla="*/ 364734 h 567864"/>
                    <a:gd name="connsiteX56" fmla="*/ 653314 w 1055402"/>
                    <a:gd name="connsiteY56" fmla="*/ 362039 h 567864"/>
                    <a:gd name="connsiteX57" fmla="*/ 654751 w 1055402"/>
                    <a:gd name="connsiteY57" fmla="*/ 368687 h 567864"/>
                    <a:gd name="connsiteX58" fmla="*/ 624386 w 1055402"/>
                    <a:gd name="connsiteY58" fmla="*/ 376772 h 567864"/>
                    <a:gd name="connsiteX59" fmla="*/ 628339 w 1055402"/>
                    <a:gd name="connsiteY59" fmla="*/ 392763 h 567864"/>
                    <a:gd name="connsiteX60" fmla="*/ 645408 w 1055402"/>
                    <a:gd name="connsiteY60" fmla="*/ 378030 h 567864"/>
                    <a:gd name="connsiteX61" fmla="*/ 667867 w 1055402"/>
                    <a:gd name="connsiteY61" fmla="*/ 375335 h 567864"/>
                    <a:gd name="connsiteX62" fmla="*/ 673078 w 1055402"/>
                    <a:gd name="connsiteY62" fmla="*/ 384678 h 567864"/>
                    <a:gd name="connsiteX63" fmla="*/ 644150 w 1055402"/>
                    <a:gd name="connsiteY63" fmla="*/ 388810 h 567864"/>
                    <a:gd name="connsiteX64" fmla="*/ 641635 w 1055402"/>
                    <a:gd name="connsiteY64" fmla="*/ 404801 h 567864"/>
                    <a:gd name="connsiteX65" fmla="*/ 660141 w 1055402"/>
                    <a:gd name="connsiteY65" fmla="*/ 410011 h 567864"/>
                    <a:gd name="connsiteX66" fmla="*/ 669304 w 1055402"/>
                    <a:gd name="connsiteY66" fmla="*/ 415222 h 567864"/>
                    <a:gd name="connsiteX67" fmla="*/ 677210 w 1055402"/>
                    <a:gd name="connsiteY67" fmla="*/ 419174 h 567864"/>
                    <a:gd name="connsiteX68" fmla="*/ 686373 w 1055402"/>
                    <a:gd name="connsiteY68" fmla="*/ 420432 h 567864"/>
                    <a:gd name="connsiteX69" fmla="*/ 687810 w 1055402"/>
                    <a:gd name="connsiteY69" fmla="*/ 437681 h 567864"/>
                    <a:gd name="connsiteX70" fmla="*/ 715480 w 1055402"/>
                    <a:gd name="connsiteY70" fmla="*/ 444328 h 567864"/>
                    <a:gd name="connsiteX71" fmla="*/ 729854 w 1055402"/>
                    <a:gd name="connsiteY71" fmla="*/ 431033 h 567864"/>
                    <a:gd name="connsiteX72" fmla="*/ 732549 w 1055402"/>
                    <a:gd name="connsiteY72" fmla="*/ 441634 h 567864"/>
                    <a:gd name="connsiteX73" fmla="*/ 733986 w 1055402"/>
                    <a:gd name="connsiteY73" fmla="*/ 456187 h 567864"/>
                    <a:gd name="connsiteX74" fmla="*/ 764351 w 1055402"/>
                    <a:gd name="connsiteY74" fmla="*/ 478646 h 567864"/>
                    <a:gd name="connsiteX75" fmla="*/ 770819 w 1055402"/>
                    <a:gd name="connsiteY75" fmla="*/ 470740 h 567864"/>
                    <a:gd name="connsiteX76" fmla="*/ 753570 w 1055402"/>
                    <a:gd name="connsiteY76" fmla="*/ 450797 h 567864"/>
                    <a:gd name="connsiteX77" fmla="*/ 764171 w 1055402"/>
                    <a:gd name="connsiteY77" fmla="*/ 449359 h 567864"/>
                    <a:gd name="connsiteX78" fmla="*/ 786630 w 1055402"/>
                    <a:gd name="connsiteY78" fmla="*/ 461218 h 567864"/>
                    <a:gd name="connsiteX79" fmla="*/ 786630 w 1055402"/>
                    <a:gd name="connsiteY79" fmla="*/ 481161 h 567864"/>
                    <a:gd name="connsiteX80" fmla="*/ 807832 w 1055402"/>
                    <a:gd name="connsiteY80" fmla="*/ 496972 h 567864"/>
                    <a:gd name="connsiteX81" fmla="*/ 832986 w 1055402"/>
                    <a:gd name="connsiteY81" fmla="*/ 502183 h 567864"/>
                    <a:gd name="connsiteX82" fmla="*/ 854187 w 1055402"/>
                    <a:gd name="connsiteY82" fmla="*/ 515479 h 567864"/>
                    <a:gd name="connsiteX83" fmla="*/ 877904 w 1055402"/>
                    <a:gd name="connsiteY83" fmla="*/ 530032 h 567864"/>
                    <a:gd name="connsiteX84" fmla="*/ 907010 w 1055402"/>
                    <a:gd name="connsiteY84" fmla="*/ 544585 h 567864"/>
                    <a:gd name="connsiteX85" fmla="*/ 924079 w 1055402"/>
                    <a:gd name="connsiteY85" fmla="*/ 547281 h 567864"/>
                    <a:gd name="connsiteX86" fmla="*/ 935937 w 1055402"/>
                    <a:gd name="connsiteY86" fmla="*/ 552491 h 567864"/>
                    <a:gd name="connsiteX87" fmla="*/ 950491 w 1055402"/>
                    <a:gd name="connsiteY87" fmla="*/ 555186 h 567864"/>
                    <a:gd name="connsiteX88" fmla="*/ 971512 w 1055402"/>
                    <a:gd name="connsiteY88" fmla="*/ 545843 h 567864"/>
                    <a:gd name="connsiteX89" fmla="*/ 987324 w 1055402"/>
                    <a:gd name="connsiteY89" fmla="*/ 537758 h 567864"/>
                    <a:gd name="connsiteX90" fmla="*/ 1003135 w 1055402"/>
                    <a:gd name="connsiteY90" fmla="*/ 552311 h 567864"/>
                    <a:gd name="connsiteX91" fmla="*/ 1014993 w 1055402"/>
                    <a:gd name="connsiteY91" fmla="*/ 557522 h 567864"/>
                    <a:gd name="connsiteX92" fmla="*/ 1021641 w 1055402"/>
                    <a:gd name="connsiteY92" fmla="*/ 565427 h 567864"/>
                    <a:gd name="connsiteX93" fmla="*/ 1033499 w 1055402"/>
                    <a:gd name="connsiteY93" fmla="*/ 564170 h 567864"/>
                    <a:gd name="connsiteX94" fmla="*/ 1049310 w 1055402"/>
                    <a:gd name="connsiteY94" fmla="*/ 558780 h 567864"/>
                    <a:gd name="connsiteX95" fmla="*/ 1049310 w 1055402"/>
                    <a:gd name="connsiteY95" fmla="*/ 545484 h 567864"/>
                    <a:gd name="connsiteX96" fmla="*/ 1049310 w 1055402"/>
                    <a:gd name="connsiteY96" fmla="*/ 536141 h 567864"/>
                    <a:gd name="connsiteX97" fmla="*/ 1025594 w 1055402"/>
                    <a:gd name="connsiteY97" fmla="*/ 517635 h 567864"/>
                    <a:gd name="connsiteX98" fmla="*/ 1018946 w 1055402"/>
                    <a:gd name="connsiteY98" fmla="*/ 505597 h 567864"/>
                    <a:gd name="connsiteX99" fmla="*/ 1005650 w 1055402"/>
                    <a:gd name="connsiteY99" fmla="*/ 488348 h 567864"/>
                    <a:gd name="connsiteX100" fmla="*/ 989839 w 1055402"/>
                    <a:gd name="connsiteY100" fmla="*/ 473795 h 567864"/>
                    <a:gd name="connsiteX101" fmla="*/ 981933 w 1055402"/>
                    <a:gd name="connsiteY101" fmla="*/ 457804 h 567864"/>
                    <a:gd name="connsiteX102" fmla="*/ 972590 w 1055402"/>
                    <a:gd name="connsiteY102" fmla="*/ 441813 h 567864"/>
                    <a:gd name="connsiteX103" fmla="*/ 961990 w 1055402"/>
                    <a:gd name="connsiteY103" fmla="*/ 428517 h 567864"/>
                    <a:gd name="connsiteX104" fmla="*/ 944741 w 1055402"/>
                    <a:gd name="connsiteY104" fmla="*/ 419174 h 567864"/>
                    <a:gd name="connsiteX105" fmla="*/ 927493 w 1055402"/>
                    <a:gd name="connsiteY105" fmla="*/ 401926 h 567864"/>
                    <a:gd name="connsiteX106" fmla="*/ 933961 w 1055402"/>
                    <a:gd name="connsiteY106" fmla="*/ 394020 h 567864"/>
                    <a:gd name="connsiteX107" fmla="*/ 930008 w 1055402"/>
                    <a:gd name="connsiteY107" fmla="*/ 379467 h 567864"/>
                    <a:gd name="connsiteX108" fmla="*/ 933961 w 1055402"/>
                    <a:gd name="connsiteY108" fmla="*/ 368866 h 567864"/>
                    <a:gd name="connsiteX109" fmla="*/ 927313 w 1055402"/>
                    <a:gd name="connsiteY109" fmla="*/ 352876 h 567864"/>
                    <a:gd name="connsiteX110" fmla="*/ 961631 w 1055402"/>
                    <a:gd name="connsiteY110" fmla="*/ 354133 h 567864"/>
                    <a:gd name="connsiteX111" fmla="*/ 961451 w 1055402"/>
                    <a:gd name="connsiteY111" fmla="*/ 319636 h 567864"/>
                    <a:gd name="connsiteX112" fmla="*/ 949413 w 1055402"/>
                    <a:gd name="connsiteY112" fmla="*/ 290350 h 567864"/>
                    <a:gd name="connsiteX113" fmla="*/ 940070 w 1055402"/>
                    <a:gd name="connsiteY113" fmla="*/ 275796 h 567864"/>
                    <a:gd name="connsiteX114" fmla="*/ 926774 w 1055402"/>
                    <a:gd name="connsiteY114" fmla="*/ 265196 h 567864"/>
                    <a:gd name="connsiteX115" fmla="*/ 957139 w 1055402"/>
                    <a:gd name="connsiteY115" fmla="*/ 267711 h 567864"/>
                    <a:gd name="connsiteX116" fmla="*/ 971512 w 1055402"/>
                    <a:gd name="connsiteY116" fmla="*/ 257110 h 567864"/>
                    <a:gd name="connsiteX117" fmla="*/ 968817 w 1055402"/>
                    <a:gd name="connsiteY117" fmla="*/ 253158 h 567864"/>
                    <a:gd name="connsiteX118" fmla="*/ 861733 w 1055402"/>
                    <a:gd name="connsiteY118" fmla="*/ 178953 h 567864"/>
                    <a:gd name="connsiteX119" fmla="*/ 763632 w 1055402"/>
                    <a:gd name="connsiteY119" fmla="*/ 116068 h 567864"/>
                    <a:gd name="connsiteX120" fmla="*/ 712965 w 1055402"/>
                    <a:gd name="connsiteY120" fmla="*/ 84805 h 567864"/>
                    <a:gd name="connsiteX121" fmla="*/ 614684 w 1055402"/>
                    <a:gd name="connsiteY121" fmla="*/ 29107 h 567864"/>
                    <a:gd name="connsiteX122" fmla="*/ 559165 w 1055402"/>
                    <a:gd name="connsiteY122" fmla="*/ 0 h 567864"/>
                    <a:gd name="connsiteX123" fmla="*/ 284986 w 1055402"/>
                    <a:gd name="connsiteY123" fmla="*/ 1976 h 567864"/>
                    <a:gd name="connsiteX124" fmla="*/ 284986 w 1055402"/>
                    <a:gd name="connsiteY124" fmla="*/ 1976 h 56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055402" h="567864">
                      <a:moveTo>
                        <a:pt x="284986" y="1976"/>
                      </a:moveTo>
                      <a:cubicBezTo>
                        <a:pt x="284986" y="1976"/>
                        <a:pt x="274925" y="5211"/>
                        <a:pt x="268277" y="5211"/>
                      </a:cubicBezTo>
                      <a:cubicBezTo>
                        <a:pt x="261629" y="6468"/>
                        <a:pt x="255161" y="9163"/>
                        <a:pt x="244560" y="10601"/>
                      </a:cubicBezTo>
                      <a:cubicBezTo>
                        <a:pt x="233960" y="10601"/>
                        <a:pt x="224796" y="9343"/>
                        <a:pt x="223538" y="6648"/>
                      </a:cubicBezTo>
                      <a:cubicBezTo>
                        <a:pt x="220843" y="2695"/>
                        <a:pt x="217969" y="1078"/>
                        <a:pt x="217969" y="1078"/>
                      </a:cubicBezTo>
                      <a:lnTo>
                        <a:pt x="171074" y="1617"/>
                      </a:lnTo>
                      <a:cubicBezTo>
                        <a:pt x="171074" y="1617"/>
                        <a:pt x="169457" y="6828"/>
                        <a:pt x="175925" y="6828"/>
                      </a:cubicBezTo>
                      <a:cubicBezTo>
                        <a:pt x="182573" y="8085"/>
                        <a:pt x="199642" y="6828"/>
                        <a:pt x="202337" y="13475"/>
                      </a:cubicBezTo>
                      <a:cubicBezTo>
                        <a:pt x="203774" y="18866"/>
                        <a:pt x="194432" y="21381"/>
                        <a:pt x="186526" y="22818"/>
                      </a:cubicBezTo>
                      <a:cubicBezTo>
                        <a:pt x="178620" y="24076"/>
                        <a:pt x="168020" y="21561"/>
                        <a:pt x="164067" y="28208"/>
                      </a:cubicBezTo>
                      <a:cubicBezTo>
                        <a:pt x="161552" y="34856"/>
                        <a:pt x="158856" y="41504"/>
                        <a:pt x="153646" y="34856"/>
                      </a:cubicBezTo>
                      <a:cubicBezTo>
                        <a:pt x="148436" y="28208"/>
                        <a:pt x="137835" y="17608"/>
                        <a:pt x="122024" y="20303"/>
                      </a:cubicBezTo>
                      <a:cubicBezTo>
                        <a:pt x="107470" y="22998"/>
                        <a:pt x="111603" y="29646"/>
                        <a:pt x="101002" y="32341"/>
                      </a:cubicBezTo>
                      <a:cubicBezTo>
                        <a:pt x="91839" y="36294"/>
                        <a:pt x="65427" y="41684"/>
                        <a:pt x="64169" y="52285"/>
                      </a:cubicBezTo>
                      <a:cubicBezTo>
                        <a:pt x="61474" y="62885"/>
                        <a:pt x="78723" y="81571"/>
                        <a:pt x="70817" y="78876"/>
                      </a:cubicBezTo>
                      <a:cubicBezTo>
                        <a:pt x="62912" y="77618"/>
                        <a:pt x="47100" y="67018"/>
                        <a:pt x="43148" y="70970"/>
                      </a:cubicBezTo>
                      <a:cubicBezTo>
                        <a:pt x="39195" y="76361"/>
                        <a:pt x="11705" y="110858"/>
                        <a:pt x="14401" y="117505"/>
                      </a:cubicBezTo>
                      <a:cubicBezTo>
                        <a:pt x="17096" y="122896"/>
                        <a:pt x="35422" y="118763"/>
                        <a:pt x="42070" y="112115"/>
                      </a:cubicBezTo>
                      <a:cubicBezTo>
                        <a:pt x="47280" y="106725"/>
                        <a:pt x="46022" y="97562"/>
                        <a:pt x="52671" y="105467"/>
                      </a:cubicBezTo>
                      <a:cubicBezTo>
                        <a:pt x="59319" y="113373"/>
                        <a:pt x="69919" y="125411"/>
                        <a:pt x="59319" y="133317"/>
                      </a:cubicBezTo>
                      <a:cubicBezTo>
                        <a:pt x="48718" y="141222"/>
                        <a:pt x="33086" y="152002"/>
                        <a:pt x="19790" y="154698"/>
                      </a:cubicBezTo>
                      <a:cubicBezTo>
                        <a:pt x="5237" y="158650"/>
                        <a:pt x="-5184" y="165478"/>
                        <a:pt x="2721" y="170688"/>
                      </a:cubicBezTo>
                      <a:cubicBezTo>
                        <a:pt x="12065" y="177336"/>
                        <a:pt x="29133" y="182547"/>
                        <a:pt x="43687" y="183984"/>
                      </a:cubicBezTo>
                      <a:cubicBezTo>
                        <a:pt x="58241" y="183984"/>
                        <a:pt x="64708" y="183984"/>
                        <a:pt x="75309" y="183984"/>
                      </a:cubicBezTo>
                      <a:cubicBezTo>
                        <a:pt x="85910" y="182547"/>
                        <a:pt x="93815" y="173383"/>
                        <a:pt x="110884" y="175899"/>
                      </a:cubicBezTo>
                      <a:cubicBezTo>
                        <a:pt x="126695" y="177156"/>
                        <a:pt x="125438" y="183804"/>
                        <a:pt x="120227" y="189194"/>
                      </a:cubicBezTo>
                      <a:cubicBezTo>
                        <a:pt x="115016" y="193147"/>
                        <a:pt x="85910" y="191890"/>
                        <a:pt x="79442" y="197280"/>
                      </a:cubicBezTo>
                      <a:cubicBezTo>
                        <a:pt x="74231" y="202670"/>
                        <a:pt x="69020" y="211833"/>
                        <a:pt x="83394" y="207880"/>
                      </a:cubicBezTo>
                      <a:cubicBezTo>
                        <a:pt x="96510" y="205185"/>
                        <a:pt x="99206" y="203928"/>
                        <a:pt x="116454" y="211833"/>
                      </a:cubicBezTo>
                      <a:cubicBezTo>
                        <a:pt x="134960" y="218481"/>
                        <a:pt x="150771" y="220996"/>
                        <a:pt x="155982" y="219739"/>
                      </a:cubicBezTo>
                      <a:cubicBezTo>
                        <a:pt x="161192" y="217044"/>
                        <a:pt x="158497" y="209138"/>
                        <a:pt x="175746" y="207701"/>
                      </a:cubicBezTo>
                      <a:cubicBezTo>
                        <a:pt x="192815" y="205006"/>
                        <a:pt x="190120" y="192968"/>
                        <a:pt x="220484" y="194405"/>
                      </a:cubicBezTo>
                      <a:cubicBezTo>
                        <a:pt x="249411" y="195663"/>
                        <a:pt x="284986" y="191530"/>
                        <a:pt x="297024" y="198178"/>
                      </a:cubicBezTo>
                      <a:cubicBezTo>
                        <a:pt x="310140" y="204826"/>
                        <a:pt x="323436" y="212732"/>
                        <a:pt x="336552" y="212732"/>
                      </a:cubicBezTo>
                      <a:cubicBezTo>
                        <a:pt x="349668" y="212732"/>
                        <a:pt x="361526" y="211294"/>
                        <a:pt x="361526" y="217942"/>
                      </a:cubicBezTo>
                      <a:cubicBezTo>
                        <a:pt x="361526" y="225848"/>
                        <a:pt x="361526" y="228543"/>
                        <a:pt x="374822" y="227285"/>
                      </a:cubicBezTo>
                      <a:cubicBezTo>
                        <a:pt x="387938" y="225848"/>
                        <a:pt x="397281" y="228543"/>
                        <a:pt x="410397" y="237886"/>
                      </a:cubicBezTo>
                      <a:cubicBezTo>
                        <a:pt x="422255" y="245791"/>
                        <a:pt x="432856" y="249744"/>
                        <a:pt x="440762" y="255134"/>
                      </a:cubicBezTo>
                      <a:cubicBezTo>
                        <a:pt x="447409" y="260345"/>
                        <a:pt x="461963" y="266992"/>
                        <a:pt x="461963" y="273640"/>
                      </a:cubicBezTo>
                      <a:cubicBezTo>
                        <a:pt x="461963" y="280288"/>
                        <a:pt x="458010" y="282983"/>
                        <a:pt x="472564" y="286936"/>
                      </a:cubicBezTo>
                      <a:cubicBezTo>
                        <a:pt x="487117" y="292146"/>
                        <a:pt x="495023" y="293584"/>
                        <a:pt x="489632" y="285499"/>
                      </a:cubicBezTo>
                      <a:cubicBezTo>
                        <a:pt x="485680" y="276156"/>
                        <a:pt x="465736" y="258907"/>
                        <a:pt x="477774" y="261602"/>
                      </a:cubicBezTo>
                      <a:cubicBezTo>
                        <a:pt x="489632" y="264297"/>
                        <a:pt x="492327" y="270945"/>
                        <a:pt x="501491" y="273461"/>
                      </a:cubicBezTo>
                      <a:cubicBezTo>
                        <a:pt x="509396" y="276156"/>
                        <a:pt x="504186" y="278851"/>
                        <a:pt x="518560" y="277413"/>
                      </a:cubicBezTo>
                      <a:cubicBezTo>
                        <a:pt x="533113" y="274718"/>
                        <a:pt x="558087" y="275976"/>
                        <a:pt x="551439" y="279929"/>
                      </a:cubicBezTo>
                      <a:cubicBezTo>
                        <a:pt x="544792" y="283882"/>
                        <a:pt x="544792" y="285319"/>
                        <a:pt x="555392" y="286577"/>
                      </a:cubicBezTo>
                      <a:cubicBezTo>
                        <a:pt x="565993" y="287834"/>
                        <a:pt x="579109" y="291787"/>
                        <a:pt x="572641" y="295920"/>
                      </a:cubicBezTo>
                      <a:cubicBezTo>
                        <a:pt x="564736" y="299872"/>
                        <a:pt x="531855" y="295920"/>
                        <a:pt x="522513" y="298615"/>
                      </a:cubicBezTo>
                      <a:cubicBezTo>
                        <a:pt x="513349" y="300052"/>
                        <a:pt x="505444" y="307958"/>
                        <a:pt x="517302" y="307958"/>
                      </a:cubicBezTo>
                      <a:cubicBezTo>
                        <a:pt x="530418" y="309215"/>
                        <a:pt x="544972" y="307958"/>
                        <a:pt x="558267" y="310473"/>
                      </a:cubicBezTo>
                      <a:cubicBezTo>
                        <a:pt x="572820" y="313168"/>
                        <a:pt x="580726" y="311731"/>
                        <a:pt x="585937" y="309036"/>
                      </a:cubicBezTo>
                      <a:cubicBezTo>
                        <a:pt x="589890" y="306341"/>
                        <a:pt x="595100" y="306341"/>
                        <a:pt x="597795" y="314246"/>
                      </a:cubicBezTo>
                      <a:cubicBezTo>
                        <a:pt x="600490" y="320894"/>
                        <a:pt x="601748" y="320894"/>
                        <a:pt x="608396" y="323589"/>
                      </a:cubicBezTo>
                      <a:cubicBezTo>
                        <a:pt x="615043" y="327542"/>
                        <a:pt x="632113" y="336885"/>
                        <a:pt x="626902" y="344790"/>
                      </a:cubicBezTo>
                      <a:cubicBezTo>
                        <a:pt x="620254" y="351438"/>
                        <a:pt x="613786" y="348743"/>
                        <a:pt x="613786" y="356828"/>
                      </a:cubicBezTo>
                      <a:cubicBezTo>
                        <a:pt x="615043" y="364734"/>
                        <a:pt x="616481" y="367429"/>
                        <a:pt x="625644" y="364734"/>
                      </a:cubicBezTo>
                      <a:cubicBezTo>
                        <a:pt x="633550" y="362039"/>
                        <a:pt x="649361" y="363297"/>
                        <a:pt x="653314" y="362039"/>
                      </a:cubicBezTo>
                      <a:cubicBezTo>
                        <a:pt x="656009" y="362039"/>
                        <a:pt x="665172" y="368687"/>
                        <a:pt x="654751" y="368687"/>
                      </a:cubicBezTo>
                      <a:cubicBezTo>
                        <a:pt x="642892" y="368687"/>
                        <a:pt x="628339" y="370124"/>
                        <a:pt x="624386" y="376772"/>
                      </a:cubicBezTo>
                      <a:cubicBezTo>
                        <a:pt x="619176" y="383420"/>
                        <a:pt x="623129" y="396715"/>
                        <a:pt x="628339" y="392763"/>
                      </a:cubicBezTo>
                      <a:cubicBezTo>
                        <a:pt x="632292" y="387373"/>
                        <a:pt x="636245" y="380725"/>
                        <a:pt x="645408" y="378030"/>
                      </a:cubicBezTo>
                      <a:cubicBezTo>
                        <a:pt x="656009" y="375335"/>
                        <a:pt x="662477" y="371382"/>
                        <a:pt x="667867" y="375335"/>
                      </a:cubicBezTo>
                      <a:cubicBezTo>
                        <a:pt x="673078" y="379287"/>
                        <a:pt x="681163" y="384678"/>
                        <a:pt x="673078" y="384678"/>
                      </a:cubicBezTo>
                      <a:cubicBezTo>
                        <a:pt x="665172" y="383420"/>
                        <a:pt x="649361" y="384678"/>
                        <a:pt x="644150" y="388810"/>
                      </a:cubicBezTo>
                      <a:cubicBezTo>
                        <a:pt x="638940" y="392763"/>
                        <a:pt x="633730" y="403363"/>
                        <a:pt x="641635" y="404801"/>
                      </a:cubicBezTo>
                      <a:cubicBezTo>
                        <a:pt x="650798" y="407496"/>
                        <a:pt x="654751" y="412706"/>
                        <a:pt x="660141" y="410011"/>
                      </a:cubicBezTo>
                      <a:cubicBezTo>
                        <a:pt x="665351" y="408754"/>
                        <a:pt x="669304" y="407316"/>
                        <a:pt x="669304" y="415222"/>
                      </a:cubicBezTo>
                      <a:cubicBezTo>
                        <a:pt x="669304" y="421870"/>
                        <a:pt x="673257" y="424565"/>
                        <a:pt x="677210" y="419174"/>
                      </a:cubicBezTo>
                      <a:cubicBezTo>
                        <a:pt x="679905" y="412527"/>
                        <a:pt x="687810" y="412527"/>
                        <a:pt x="686373" y="420432"/>
                      </a:cubicBezTo>
                      <a:cubicBezTo>
                        <a:pt x="683678" y="428338"/>
                        <a:pt x="678468" y="434986"/>
                        <a:pt x="687810" y="437681"/>
                      </a:cubicBezTo>
                      <a:cubicBezTo>
                        <a:pt x="696974" y="440376"/>
                        <a:pt x="708832" y="448281"/>
                        <a:pt x="715480" y="444328"/>
                      </a:cubicBezTo>
                      <a:cubicBezTo>
                        <a:pt x="723386" y="440376"/>
                        <a:pt x="719433" y="431033"/>
                        <a:pt x="729854" y="431033"/>
                      </a:cubicBezTo>
                      <a:cubicBezTo>
                        <a:pt x="741712" y="429595"/>
                        <a:pt x="736502" y="434986"/>
                        <a:pt x="732549" y="441634"/>
                      </a:cubicBezTo>
                      <a:cubicBezTo>
                        <a:pt x="727338" y="448281"/>
                        <a:pt x="727338" y="450976"/>
                        <a:pt x="733986" y="456187"/>
                      </a:cubicBezTo>
                      <a:cubicBezTo>
                        <a:pt x="740634" y="461577"/>
                        <a:pt x="753750" y="469483"/>
                        <a:pt x="764351" y="478646"/>
                      </a:cubicBezTo>
                      <a:cubicBezTo>
                        <a:pt x="774951" y="486551"/>
                        <a:pt x="774951" y="478646"/>
                        <a:pt x="770819" y="470740"/>
                      </a:cubicBezTo>
                      <a:cubicBezTo>
                        <a:pt x="766866" y="464093"/>
                        <a:pt x="758961" y="456187"/>
                        <a:pt x="753570" y="450797"/>
                      </a:cubicBezTo>
                      <a:cubicBezTo>
                        <a:pt x="749618" y="445407"/>
                        <a:pt x="754828" y="444149"/>
                        <a:pt x="764171" y="449359"/>
                      </a:cubicBezTo>
                      <a:cubicBezTo>
                        <a:pt x="773334" y="454750"/>
                        <a:pt x="790583" y="453312"/>
                        <a:pt x="786630" y="461218"/>
                      </a:cubicBezTo>
                      <a:cubicBezTo>
                        <a:pt x="783935" y="467866"/>
                        <a:pt x="777467" y="473256"/>
                        <a:pt x="786630" y="481161"/>
                      </a:cubicBezTo>
                      <a:cubicBezTo>
                        <a:pt x="795793" y="487809"/>
                        <a:pt x="797230" y="497152"/>
                        <a:pt x="807832" y="496972"/>
                      </a:cubicBezTo>
                      <a:cubicBezTo>
                        <a:pt x="818432" y="496972"/>
                        <a:pt x="822385" y="503620"/>
                        <a:pt x="832986" y="502183"/>
                      </a:cubicBezTo>
                      <a:cubicBezTo>
                        <a:pt x="842148" y="500746"/>
                        <a:pt x="848797" y="502183"/>
                        <a:pt x="854187" y="515479"/>
                      </a:cubicBezTo>
                      <a:cubicBezTo>
                        <a:pt x="859577" y="527517"/>
                        <a:pt x="869998" y="527337"/>
                        <a:pt x="877904" y="530032"/>
                      </a:cubicBezTo>
                      <a:cubicBezTo>
                        <a:pt x="887066" y="531290"/>
                        <a:pt x="900363" y="543328"/>
                        <a:pt x="907010" y="544585"/>
                      </a:cubicBezTo>
                      <a:cubicBezTo>
                        <a:pt x="913658" y="544585"/>
                        <a:pt x="920127" y="539195"/>
                        <a:pt x="924079" y="547281"/>
                      </a:cubicBezTo>
                      <a:cubicBezTo>
                        <a:pt x="926774" y="555186"/>
                        <a:pt x="931984" y="555186"/>
                        <a:pt x="935937" y="552491"/>
                      </a:cubicBezTo>
                      <a:cubicBezTo>
                        <a:pt x="941148" y="549796"/>
                        <a:pt x="942585" y="549796"/>
                        <a:pt x="950491" y="555186"/>
                      </a:cubicBezTo>
                      <a:cubicBezTo>
                        <a:pt x="958396" y="559139"/>
                        <a:pt x="963607" y="551233"/>
                        <a:pt x="971512" y="545843"/>
                      </a:cubicBezTo>
                      <a:cubicBezTo>
                        <a:pt x="979418" y="540453"/>
                        <a:pt x="980676" y="529852"/>
                        <a:pt x="987324" y="537758"/>
                      </a:cubicBezTo>
                      <a:cubicBezTo>
                        <a:pt x="993971" y="545664"/>
                        <a:pt x="996666" y="552311"/>
                        <a:pt x="1003135" y="552311"/>
                      </a:cubicBezTo>
                      <a:cubicBezTo>
                        <a:pt x="1008345" y="552311"/>
                        <a:pt x="1013735" y="549616"/>
                        <a:pt x="1014993" y="557522"/>
                      </a:cubicBezTo>
                      <a:cubicBezTo>
                        <a:pt x="1016430" y="566865"/>
                        <a:pt x="1018946" y="570818"/>
                        <a:pt x="1021641" y="565427"/>
                      </a:cubicBezTo>
                      <a:cubicBezTo>
                        <a:pt x="1022899" y="560037"/>
                        <a:pt x="1026851" y="561475"/>
                        <a:pt x="1033499" y="564170"/>
                      </a:cubicBezTo>
                      <a:cubicBezTo>
                        <a:pt x="1041405" y="568123"/>
                        <a:pt x="1045358" y="568123"/>
                        <a:pt x="1049310" y="558780"/>
                      </a:cubicBezTo>
                      <a:cubicBezTo>
                        <a:pt x="1051826" y="550874"/>
                        <a:pt x="1045358" y="550874"/>
                        <a:pt x="1049310" y="545484"/>
                      </a:cubicBezTo>
                      <a:cubicBezTo>
                        <a:pt x="1054521" y="541531"/>
                        <a:pt x="1059911" y="542789"/>
                        <a:pt x="1049310" y="536141"/>
                      </a:cubicBezTo>
                      <a:cubicBezTo>
                        <a:pt x="1038710" y="530930"/>
                        <a:pt x="1026851" y="524283"/>
                        <a:pt x="1025594" y="517635"/>
                      </a:cubicBezTo>
                      <a:cubicBezTo>
                        <a:pt x="1022899" y="510987"/>
                        <a:pt x="1026851" y="510987"/>
                        <a:pt x="1018946" y="505597"/>
                      </a:cubicBezTo>
                      <a:cubicBezTo>
                        <a:pt x="1011040" y="498949"/>
                        <a:pt x="1017688" y="496254"/>
                        <a:pt x="1005650" y="488348"/>
                      </a:cubicBezTo>
                      <a:cubicBezTo>
                        <a:pt x="993792" y="481700"/>
                        <a:pt x="989839" y="483138"/>
                        <a:pt x="989839" y="473795"/>
                      </a:cubicBezTo>
                      <a:cubicBezTo>
                        <a:pt x="989839" y="464452"/>
                        <a:pt x="991097" y="467147"/>
                        <a:pt x="981933" y="457804"/>
                      </a:cubicBezTo>
                      <a:cubicBezTo>
                        <a:pt x="974028" y="449898"/>
                        <a:pt x="975285" y="453851"/>
                        <a:pt x="972590" y="441813"/>
                      </a:cubicBezTo>
                      <a:cubicBezTo>
                        <a:pt x="969895" y="428517"/>
                        <a:pt x="972590" y="429775"/>
                        <a:pt x="961990" y="428517"/>
                      </a:cubicBezTo>
                      <a:cubicBezTo>
                        <a:pt x="951389" y="425822"/>
                        <a:pt x="958037" y="427260"/>
                        <a:pt x="944741" y="419174"/>
                      </a:cubicBezTo>
                      <a:cubicBezTo>
                        <a:pt x="932883" y="409832"/>
                        <a:pt x="923540" y="404621"/>
                        <a:pt x="927493" y="401926"/>
                      </a:cubicBezTo>
                      <a:cubicBezTo>
                        <a:pt x="932703" y="400489"/>
                        <a:pt x="942047" y="397973"/>
                        <a:pt x="933961" y="394020"/>
                      </a:cubicBezTo>
                      <a:cubicBezTo>
                        <a:pt x="926055" y="390068"/>
                        <a:pt x="924618" y="382162"/>
                        <a:pt x="930008" y="379467"/>
                      </a:cubicBezTo>
                      <a:cubicBezTo>
                        <a:pt x="935219" y="376772"/>
                        <a:pt x="939172" y="376772"/>
                        <a:pt x="933961" y="368866"/>
                      </a:cubicBezTo>
                      <a:cubicBezTo>
                        <a:pt x="928750" y="359523"/>
                        <a:pt x="916713" y="348923"/>
                        <a:pt x="927313" y="352876"/>
                      </a:cubicBezTo>
                      <a:cubicBezTo>
                        <a:pt x="937914" y="355571"/>
                        <a:pt x="957678" y="362039"/>
                        <a:pt x="961631" y="354133"/>
                      </a:cubicBezTo>
                      <a:cubicBezTo>
                        <a:pt x="965583" y="346228"/>
                        <a:pt x="961631" y="328979"/>
                        <a:pt x="961451" y="319636"/>
                      </a:cubicBezTo>
                      <a:cubicBezTo>
                        <a:pt x="960014" y="310293"/>
                        <a:pt x="952108" y="296998"/>
                        <a:pt x="949413" y="290350"/>
                      </a:cubicBezTo>
                      <a:cubicBezTo>
                        <a:pt x="946718" y="283702"/>
                        <a:pt x="953365" y="283702"/>
                        <a:pt x="940070" y="275796"/>
                      </a:cubicBezTo>
                      <a:cubicBezTo>
                        <a:pt x="926954" y="269148"/>
                        <a:pt x="920306" y="265196"/>
                        <a:pt x="926774" y="265196"/>
                      </a:cubicBezTo>
                      <a:cubicBezTo>
                        <a:pt x="931984" y="263938"/>
                        <a:pt x="947796" y="267891"/>
                        <a:pt x="957139" y="267711"/>
                      </a:cubicBezTo>
                      <a:cubicBezTo>
                        <a:pt x="965044" y="268969"/>
                        <a:pt x="971692" y="263758"/>
                        <a:pt x="971512" y="257110"/>
                      </a:cubicBezTo>
                      <a:cubicBezTo>
                        <a:pt x="970075" y="251720"/>
                        <a:pt x="968817" y="253158"/>
                        <a:pt x="968817" y="253158"/>
                      </a:cubicBezTo>
                      <a:cubicBezTo>
                        <a:pt x="968817" y="253158"/>
                        <a:pt x="894793" y="198897"/>
                        <a:pt x="861733" y="178953"/>
                      </a:cubicBezTo>
                      <a:cubicBezTo>
                        <a:pt x="842687" y="167454"/>
                        <a:pt x="799566" y="139066"/>
                        <a:pt x="763632" y="116068"/>
                      </a:cubicBezTo>
                      <a:cubicBezTo>
                        <a:pt x="737400" y="99359"/>
                        <a:pt x="713324" y="84985"/>
                        <a:pt x="712965" y="84805"/>
                      </a:cubicBezTo>
                      <a:lnTo>
                        <a:pt x="614684" y="29107"/>
                      </a:lnTo>
                      <a:lnTo>
                        <a:pt x="559165" y="0"/>
                      </a:lnTo>
                      <a:lnTo>
                        <a:pt x="284986" y="1976"/>
                      </a:lnTo>
                      <a:lnTo>
                        <a:pt x="284986" y="1976"/>
                      </a:lnTo>
                      <a:close/>
                    </a:path>
                  </a:pathLst>
                </a:custGeom>
                <a:grpFill/>
                <a:ln w="17953" cap="flat">
                  <a:noFill/>
                  <a:prstDash val="solid"/>
                  <a:miter/>
                </a:ln>
              </p:spPr>
              <p:txBody>
                <a:bodyPr rtlCol="0" anchor="ctr"/>
                <a:lstStyle/>
                <a:p>
                  <a:endParaRPr lang="zh-CN" altLang="en-US" sz="1050"/>
                </a:p>
              </p:txBody>
            </p:sp>
            <p:sp>
              <p:nvSpPr>
                <p:cNvPr id="3023" name="任意多边形: 形状 1070"/>
                <p:cNvSpPr/>
                <p:nvPr/>
              </p:nvSpPr>
              <p:spPr>
                <a:xfrm>
                  <a:off x="8471642" y="1364417"/>
                  <a:ext cx="1060243" cy="572434"/>
                </a:xfrm>
                <a:custGeom>
                  <a:avLst/>
                  <a:gdLst>
                    <a:gd name="connsiteX0" fmla="*/ 1015505 w 1060243"/>
                    <a:gd name="connsiteY0" fmla="*/ 559319 h 572434"/>
                    <a:gd name="connsiteX1" fmla="*/ 1012271 w 1060243"/>
                    <a:gd name="connsiteY1" fmla="*/ 555725 h 572434"/>
                    <a:gd name="connsiteX2" fmla="*/ 1012271 w 1060243"/>
                    <a:gd name="connsiteY2" fmla="*/ 555725 h 572434"/>
                    <a:gd name="connsiteX3" fmla="*/ 1009756 w 1060243"/>
                    <a:gd name="connsiteY3" fmla="*/ 555905 h 572434"/>
                    <a:gd name="connsiteX4" fmla="*/ 1009756 w 1060243"/>
                    <a:gd name="connsiteY4" fmla="*/ 555905 h 572434"/>
                    <a:gd name="connsiteX5" fmla="*/ 1006881 w 1060243"/>
                    <a:gd name="connsiteY5" fmla="*/ 556085 h 572434"/>
                    <a:gd name="connsiteX6" fmla="*/ 1006881 w 1060243"/>
                    <a:gd name="connsiteY6" fmla="*/ 556085 h 572434"/>
                    <a:gd name="connsiteX7" fmla="*/ 1006162 w 1060243"/>
                    <a:gd name="connsiteY7" fmla="*/ 556264 h 572434"/>
                    <a:gd name="connsiteX8" fmla="*/ 1006162 w 1060243"/>
                    <a:gd name="connsiteY8" fmla="*/ 556264 h 572434"/>
                    <a:gd name="connsiteX9" fmla="*/ 1005623 w 1060243"/>
                    <a:gd name="connsiteY9" fmla="*/ 556264 h 572434"/>
                    <a:gd name="connsiteX10" fmla="*/ 1005623 w 1060243"/>
                    <a:gd name="connsiteY10" fmla="*/ 556264 h 572434"/>
                    <a:gd name="connsiteX11" fmla="*/ 988375 w 1060243"/>
                    <a:gd name="connsiteY11" fmla="*/ 540812 h 572434"/>
                    <a:gd name="connsiteX12" fmla="*/ 988375 w 1060243"/>
                    <a:gd name="connsiteY12" fmla="*/ 540812 h 572434"/>
                    <a:gd name="connsiteX13" fmla="*/ 986039 w 1060243"/>
                    <a:gd name="connsiteY13" fmla="*/ 538836 h 572434"/>
                    <a:gd name="connsiteX14" fmla="*/ 986039 w 1060243"/>
                    <a:gd name="connsiteY14" fmla="*/ 538836 h 572434"/>
                    <a:gd name="connsiteX15" fmla="*/ 975977 w 1060243"/>
                    <a:gd name="connsiteY15" fmla="*/ 549257 h 572434"/>
                    <a:gd name="connsiteX16" fmla="*/ 975977 w 1060243"/>
                    <a:gd name="connsiteY16" fmla="*/ 549257 h 572434"/>
                    <a:gd name="connsiteX17" fmla="*/ 957651 w 1060243"/>
                    <a:gd name="connsiteY17" fmla="*/ 560037 h 572434"/>
                    <a:gd name="connsiteX18" fmla="*/ 957651 w 1060243"/>
                    <a:gd name="connsiteY18" fmla="*/ 560037 h 572434"/>
                    <a:gd name="connsiteX19" fmla="*/ 952081 w 1060243"/>
                    <a:gd name="connsiteY19" fmla="*/ 558600 h 572434"/>
                    <a:gd name="connsiteX20" fmla="*/ 952081 w 1060243"/>
                    <a:gd name="connsiteY20" fmla="*/ 558600 h 572434"/>
                    <a:gd name="connsiteX21" fmla="*/ 944175 w 1060243"/>
                    <a:gd name="connsiteY21" fmla="*/ 554647 h 572434"/>
                    <a:gd name="connsiteX22" fmla="*/ 944175 w 1060243"/>
                    <a:gd name="connsiteY22" fmla="*/ 554647 h 572434"/>
                    <a:gd name="connsiteX23" fmla="*/ 940223 w 1060243"/>
                    <a:gd name="connsiteY23" fmla="*/ 556085 h 572434"/>
                    <a:gd name="connsiteX24" fmla="*/ 940223 w 1060243"/>
                    <a:gd name="connsiteY24" fmla="*/ 556085 h 572434"/>
                    <a:gd name="connsiteX25" fmla="*/ 934114 w 1060243"/>
                    <a:gd name="connsiteY25" fmla="*/ 558061 h 572434"/>
                    <a:gd name="connsiteX26" fmla="*/ 934114 w 1060243"/>
                    <a:gd name="connsiteY26" fmla="*/ 558061 h 572434"/>
                    <a:gd name="connsiteX27" fmla="*/ 924591 w 1060243"/>
                    <a:gd name="connsiteY27" fmla="*/ 549796 h 572434"/>
                    <a:gd name="connsiteX28" fmla="*/ 924591 w 1060243"/>
                    <a:gd name="connsiteY28" fmla="*/ 549796 h 572434"/>
                    <a:gd name="connsiteX29" fmla="*/ 920459 w 1060243"/>
                    <a:gd name="connsiteY29" fmla="*/ 546742 h 572434"/>
                    <a:gd name="connsiteX30" fmla="*/ 920459 w 1060243"/>
                    <a:gd name="connsiteY30" fmla="*/ 546742 h 572434"/>
                    <a:gd name="connsiteX31" fmla="*/ 909140 w 1060243"/>
                    <a:gd name="connsiteY31" fmla="*/ 548538 h 572434"/>
                    <a:gd name="connsiteX32" fmla="*/ 909140 w 1060243"/>
                    <a:gd name="connsiteY32" fmla="*/ 548538 h 572434"/>
                    <a:gd name="connsiteX33" fmla="*/ 879853 w 1060243"/>
                    <a:gd name="connsiteY33" fmla="*/ 533985 h 572434"/>
                    <a:gd name="connsiteX34" fmla="*/ 879853 w 1060243"/>
                    <a:gd name="connsiteY34" fmla="*/ 533985 h 572434"/>
                    <a:gd name="connsiteX35" fmla="*/ 854519 w 1060243"/>
                    <a:gd name="connsiteY35" fmla="*/ 517994 h 572434"/>
                    <a:gd name="connsiteX36" fmla="*/ 854519 w 1060243"/>
                    <a:gd name="connsiteY36" fmla="*/ 517994 h 572434"/>
                    <a:gd name="connsiteX37" fmla="*/ 840684 w 1060243"/>
                    <a:gd name="connsiteY37" fmla="*/ 505956 h 572434"/>
                    <a:gd name="connsiteX38" fmla="*/ 840684 w 1060243"/>
                    <a:gd name="connsiteY38" fmla="*/ 505956 h 572434"/>
                    <a:gd name="connsiteX39" fmla="*/ 836013 w 1060243"/>
                    <a:gd name="connsiteY39" fmla="*/ 506315 h 572434"/>
                    <a:gd name="connsiteX40" fmla="*/ 836013 w 1060243"/>
                    <a:gd name="connsiteY40" fmla="*/ 506315 h 572434"/>
                    <a:gd name="connsiteX41" fmla="*/ 832959 w 1060243"/>
                    <a:gd name="connsiteY41" fmla="*/ 506495 h 572434"/>
                    <a:gd name="connsiteX42" fmla="*/ 832959 w 1060243"/>
                    <a:gd name="connsiteY42" fmla="*/ 506495 h 572434"/>
                    <a:gd name="connsiteX43" fmla="*/ 813195 w 1060243"/>
                    <a:gd name="connsiteY43" fmla="*/ 501105 h 572434"/>
                    <a:gd name="connsiteX44" fmla="*/ 813195 w 1060243"/>
                    <a:gd name="connsiteY44" fmla="*/ 501105 h 572434"/>
                    <a:gd name="connsiteX45" fmla="*/ 813195 w 1060243"/>
                    <a:gd name="connsiteY45" fmla="*/ 501824 h 572434"/>
                    <a:gd name="connsiteX46" fmla="*/ 810140 w 1060243"/>
                    <a:gd name="connsiteY46" fmla="*/ 500925 h 572434"/>
                    <a:gd name="connsiteX47" fmla="*/ 787861 w 1060243"/>
                    <a:gd name="connsiteY47" fmla="*/ 484395 h 572434"/>
                    <a:gd name="connsiteX48" fmla="*/ 787861 w 1060243"/>
                    <a:gd name="connsiteY48" fmla="*/ 484395 h 572434"/>
                    <a:gd name="connsiteX49" fmla="*/ 782112 w 1060243"/>
                    <a:gd name="connsiteY49" fmla="*/ 474154 h 572434"/>
                    <a:gd name="connsiteX50" fmla="*/ 782112 w 1060243"/>
                    <a:gd name="connsiteY50" fmla="*/ 474154 h 572434"/>
                    <a:gd name="connsiteX51" fmla="*/ 787142 w 1060243"/>
                    <a:gd name="connsiteY51" fmla="*/ 461397 h 572434"/>
                    <a:gd name="connsiteX52" fmla="*/ 787142 w 1060243"/>
                    <a:gd name="connsiteY52" fmla="*/ 461397 h 572434"/>
                    <a:gd name="connsiteX53" fmla="*/ 787502 w 1060243"/>
                    <a:gd name="connsiteY53" fmla="*/ 460319 h 572434"/>
                    <a:gd name="connsiteX54" fmla="*/ 787502 w 1060243"/>
                    <a:gd name="connsiteY54" fmla="*/ 460319 h 572434"/>
                    <a:gd name="connsiteX55" fmla="*/ 781034 w 1060243"/>
                    <a:gd name="connsiteY55" fmla="*/ 457624 h 572434"/>
                    <a:gd name="connsiteX56" fmla="*/ 781034 w 1060243"/>
                    <a:gd name="connsiteY56" fmla="*/ 457624 h 572434"/>
                    <a:gd name="connsiteX57" fmla="*/ 765761 w 1060243"/>
                    <a:gd name="connsiteY57" fmla="*/ 452773 h 572434"/>
                    <a:gd name="connsiteX58" fmla="*/ 765761 w 1060243"/>
                    <a:gd name="connsiteY58" fmla="*/ 452773 h 572434"/>
                    <a:gd name="connsiteX59" fmla="*/ 758036 w 1060243"/>
                    <a:gd name="connsiteY59" fmla="*/ 449719 h 572434"/>
                    <a:gd name="connsiteX60" fmla="*/ 758036 w 1060243"/>
                    <a:gd name="connsiteY60" fmla="*/ 449719 h 572434"/>
                    <a:gd name="connsiteX61" fmla="*/ 758215 w 1060243"/>
                    <a:gd name="connsiteY61" fmla="*/ 450078 h 572434"/>
                    <a:gd name="connsiteX62" fmla="*/ 758215 w 1060243"/>
                    <a:gd name="connsiteY62" fmla="*/ 450078 h 572434"/>
                    <a:gd name="connsiteX63" fmla="*/ 775823 w 1060243"/>
                    <a:gd name="connsiteY63" fmla="*/ 470740 h 572434"/>
                    <a:gd name="connsiteX64" fmla="*/ 775823 w 1060243"/>
                    <a:gd name="connsiteY64" fmla="*/ 470740 h 572434"/>
                    <a:gd name="connsiteX65" fmla="*/ 778518 w 1060243"/>
                    <a:gd name="connsiteY65" fmla="*/ 480083 h 572434"/>
                    <a:gd name="connsiteX66" fmla="*/ 778518 w 1060243"/>
                    <a:gd name="connsiteY66" fmla="*/ 480083 h 572434"/>
                    <a:gd name="connsiteX67" fmla="*/ 773667 w 1060243"/>
                    <a:gd name="connsiteY67" fmla="*/ 485653 h 572434"/>
                    <a:gd name="connsiteX68" fmla="*/ 773667 w 1060243"/>
                    <a:gd name="connsiteY68" fmla="*/ 485653 h 572434"/>
                    <a:gd name="connsiteX69" fmla="*/ 765222 w 1060243"/>
                    <a:gd name="connsiteY69" fmla="*/ 481700 h 572434"/>
                    <a:gd name="connsiteX70" fmla="*/ 765222 w 1060243"/>
                    <a:gd name="connsiteY70" fmla="*/ 481700 h 572434"/>
                    <a:gd name="connsiteX71" fmla="*/ 734858 w 1060243"/>
                    <a:gd name="connsiteY71" fmla="*/ 459241 h 572434"/>
                    <a:gd name="connsiteX72" fmla="*/ 734858 w 1060243"/>
                    <a:gd name="connsiteY72" fmla="*/ 459241 h 572434"/>
                    <a:gd name="connsiteX73" fmla="*/ 728749 w 1060243"/>
                    <a:gd name="connsiteY73" fmla="*/ 450078 h 572434"/>
                    <a:gd name="connsiteX74" fmla="*/ 728749 w 1060243"/>
                    <a:gd name="connsiteY74" fmla="*/ 450078 h 572434"/>
                    <a:gd name="connsiteX75" fmla="*/ 732881 w 1060243"/>
                    <a:gd name="connsiteY75" fmla="*/ 441454 h 572434"/>
                    <a:gd name="connsiteX76" fmla="*/ 732881 w 1060243"/>
                    <a:gd name="connsiteY76" fmla="*/ 441454 h 572434"/>
                    <a:gd name="connsiteX77" fmla="*/ 737014 w 1060243"/>
                    <a:gd name="connsiteY77" fmla="*/ 434447 h 572434"/>
                    <a:gd name="connsiteX78" fmla="*/ 737014 w 1060243"/>
                    <a:gd name="connsiteY78" fmla="*/ 434447 h 572434"/>
                    <a:gd name="connsiteX79" fmla="*/ 735577 w 1060243"/>
                    <a:gd name="connsiteY79" fmla="*/ 434447 h 572434"/>
                    <a:gd name="connsiteX80" fmla="*/ 735577 w 1060243"/>
                    <a:gd name="connsiteY80" fmla="*/ 434447 h 572434"/>
                    <a:gd name="connsiteX81" fmla="*/ 732342 w 1060243"/>
                    <a:gd name="connsiteY81" fmla="*/ 434626 h 572434"/>
                    <a:gd name="connsiteX82" fmla="*/ 732342 w 1060243"/>
                    <a:gd name="connsiteY82" fmla="*/ 434626 h 572434"/>
                    <a:gd name="connsiteX83" fmla="*/ 719226 w 1060243"/>
                    <a:gd name="connsiteY83" fmla="*/ 447563 h 572434"/>
                    <a:gd name="connsiteX84" fmla="*/ 719226 w 1060243"/>
                    <a:gd name="connsiteY84" fmla="*/ 447563 h 572434"/>
                    <a:gd name="connsiteX85" fmla="*/ 713477 w 1060243"/>
                    <a:gd name="connsiteY85" fmla="*/ 449000 h 572434"/>
                    <a:gd name="connsiteX86" fmla="*/ 713477 w 1060243"/>
                    <a:gd name="connsiteY86" fmla="*/ 449000 h 572434"/>
                    <a:gd name="connsiteX87" fmla="*/ 689401 w 1060243"/>
                    <a:gd name="connsiteY87" fmla="*/ 441274 h 572434"/>
                    <a:gd name="connsiteX88" fmla="*/ 689401 w 1060243"/>
                    <a:gd name="connsiteY88" fmla="*/ 441274 h 572434"/>
                    <a:gd name="connsiteX89" fmla="*/ 682214 w 1060243"/>
                    <a:gd name="connsiteY89" fmla="*/ 433369 h 572434"/>
                    <a:gd name="connsiteX90" fmla="*/ 682214 w 1060243"/>
                    <a:gd name="connsiteY90" fmla="*/ 433369 h 572434"/>
                    <a:gd name="connsiteX91" fmla="*/ 686167 w 1060243"/>
                    <a:gd name="connsiteY91" fmla="*/ 421331 h 572434"/>
                    <a:gd name="connsiteX92" fmla="*/ 686167 w 1060243"/>
                    <a:gd name="connsiteY92" fmla="*/ 421331 h 572434"/>
                    <a:gd name="connsiteX93" fmla="*/ 686167 w 1060243"/>
                    <a:gd name="connsiteY93" fmla="*/ 419893 h 572434"/>
                    <a:gd name="connsiteX94" fmla="*/ 686167 w 1060243"/>
                    <a:gd name="connsiteY94" fmla="*/ 419893 h 572434"/>
                    <a:gd name="connsiteX95" fmla="*/ 685268 w 1060243"/>
                    <a:gd name="connsiteY95" fmla="*/ 417917 h 572434"/>
                    <a:gd name="connsiteX96" fmla="*/ 685268 w 1060243"/>
                    <a:gd name="connsiteY96" fmla="*/ 417917 h 572434"/>
                    <a:gd name="connsiteX97" fmla="*/ 681495 w 1060243"/>
                    <a:gd name="connsiteY97" fmla="*/ 421870 h 572434"/>
                    <a:gd name="connsiteX98" fmla="*/ 681495 w 1060243"/>
                    <a:gd name="connsiteY98" fmla="*/ 421870 h 572434"/>
                    <a:gd name="connsiteX99" fmla="*/ 675207 w 1060243"/>
                    <a:gd name="connsiteY99" fmla="*/ 425643 h 572434"/>
                    <a:gd name="connsiteX100" fmla="*/ 675207 w 1060243"/>
                    <a:gd name="connsiteY100" fmla="*/ 425643 h 572434"/>
                    <a:gd name="connsiteX101" fmla="*/ 668918 w 1060243"/>
                    <a:gd name="connsiteY101" fmla="*/ 416300 h 572434"/>
                    <a:gd name="connsiteX102" fmla="*/ 668918 w 1060243"/>
                    <a:gd name="connsiteY102" fmla="*/ 416300 h 572434"/>
                    <a:gd name="connsiteX103" fmla="*/ 668200 w 1060243"/>
                    <a:gd name="connsiteY103" fmla="*/ 412706 h 572434"/>
                    <a:gd name="connsiteX104" fmla="*/ 668200 w 1060243"/>
                    <a:gd name="connsiteY104" fmla="*/ 412706 h 572434"/>
                    <a:gd name="connsiteX105" fmla="*/ 667481 w 1060243"/>
                    <a:gd name="connsiteY105" fmla="*/ 412527 h 572434"/>
                    <a:gd name="connsiteX106" fmla="*/ 667481 w 1060243"/>
                    <a:gd name="connsiteY106" fmla="*/ 412527 h 572434"/>
                    <a:gd name="connsiteX107" fmla="*/ 663348 w 1060243"/>
                    <a:gd name="connsiteY107" fmla="*/ 413245 h 572434"/>
                    <a:gd name="connsiteX108" fmla="*/ 663348 w 1060243"/>
                    <a:gd name="connsiteY108" fmla="*/ 413245 h 572434"/>
                    <a:gd name="connsiteX109" fmla="*/ 659395 w 1060243"/>
                    <a:gd name="connsiteY109" fmla="*/ 414144 h 572434"/>
                    <a:gd name="connsiteX110" fmla="*/ 659395 w 1060243"/>
                    <a:gd name="connsiteY110" fmla="*/ 414144 h 572434"/>
                    <a:gd name="connsiteX111" fmla="*/ 643405 w 1060243"/>
                    <a:gd name="connsiteY111" fmla="*/ 408215 h 572434"/>
                    <a:gd name="connsiteX112" fmla="*/ 643405 w 1060243"/>
                    <a:gd name="connsiteY112" fmla="*/ 408215 h 572434"/>
                    <a:gd name="connsiteX113" fmla="*/ 637116 w 1060243"/>
                    <a:gd name="connsiteY113" fmla="*/ 401207 h 572434"/>
                    <a:gd name="connsiteX114" fmla="*/ 637116 w 1060243"/>
                    <a:gd name="connsiteY114" fmla="*/ 401207 h 572434"/>
                    <a:gd name="connsiteX115" fmla="*/ 644842 w 1060243"/>
                    <a:gd name="connsiteY115" fmla="*/ 387732 h 572434"/>
                    <a:gd name="connsiteX116" fmla="*/ 644842 w 1060243"/>
                    <a:gd name="connsiteY116" fmla="*/ 387732 h 572434"/>
                    <a:gd name="connsiteX117" fmla="*/ 668379 w 1060243"/>
                    <a:gd name="connsiteY117" fmla="*/ 382701 h 572434"/>
                    <a:gd name="connsiteX118" fmla="*/ 668379 w 1060243"/>
                    <a:gd name="connsiteY118" fmla="*/ 382701 h 572434"/>
                    <a:gd name="connsiteX119" fmla="*/ 674488 w 1060243"/>
                    <a:gd name="connsiteY119" fmla="*/ 383060 h 572434"/>
                    <a:gd name="connsiteX120" fmla="*/ 674488 w 1060243"/>
                    <a:gd name="connsiteY120" fmla="*/ 383060 h 572434"/>
                    <a:gd name="connsiteX121" fmla="*/ 674129 w 1060243"/>
                    <a:gd name="connsiteY121" fmla="*/ 382701 h 572434"/>
                    <a:gd name="connsiteX122" fmla="*/ 674129 w 1060243"/>
                    <a:gd name="connsiteY122" fmla="*/ 382701 h 572434"/>
                    <a:gd name="connsiteX123" fmla="*/ 668559 w 1060243"/>
                    <a:gd name="connsiteY123" fmla="*/ 378389 h 572434"/>
                    <a:gd name="connsiteX124" fmla="*/ 668559 w 1060243"/>
                    <a:gd name="connsiteY124" fmla="*/ 378389 h 572434"/>
                    <a:gd name="connsiteX125" fmla="*/ 664786 w 1060243"/>
                    <a:gd name="connsiteY125" fmla="*/ 377131 h 572434"/>
                    <a:gd name="connsiteX126" fmla="*/ 664786 w 1060243"/>
                    <a:gd name="connsiteY126" fmla="*/ 377131 h 572434"/>
                    <a:gd name="connsiteX127" fmla="*/ 648256 w 1060243"/>
                    <a:gd name="connsiteY127" fmla="*/ 381443 h 572434"/>
                    <a:gd name="connsiteX128" fmla="*/ 648256 w 1060243"/>
                    <a:gd name="connsiteY128" fmla="*/ 381443 h 572434"/>
                    <a:gd name="connsiteX129" fmla="*/ 631906 w 1060243"/>
                    <a:gd name="connsiteY129" fmla="*/ 395817 h 572434"/>
                    <a:gd name="connsiteX130" fmla="*/ 631906 w 1060243"/>
                    <a:gd name="connsiteY130" fmla="*/ 395817 h 572434"/>
                    <a:gd name="connsiteX131" fmla="*/ 628492 w 1060243"/>
                    <a:gd name="connsiteY131" fmla="*/ 396895 h 572434"/>
                    <a:gd name="connsiteX132" fmla="*/ 628492 w 1060243"/>
                    <a:gd name="connsiteY132" fmla="*/ 396895 h 572434"/>
                    <a:gd name="connsiteX133" fmla="*/ 621485 w 1060243"/>
                    <a:gd name="connsiteY133" fmla="*/ 385576 h 572434"/>
                    <a:gd name="connsiteX134" fmla="*/ 621485 w 1060243"/>
                    <a:gd name="connsiteY134" fmla="*/ 385576 h 572434"/>
                    <a:gd name="connsiteX135" fmla="*/ 624360 w 1060243"/>
                    <a:gd name="connsiteY135" fmla="*/ 376413 h 572434"/>
                    <a:gd name="connsiteX136" fmla="*/ 624360 w 1060243"/>
                    <a:gd name="connsiteY136" fmla="*/ 376413 h 572434"/>
                    <a:gd name="connsiteX137" fmla="*/ 656880 w 1060243"/>
                    <a:gd name="connsiteY137" fmla="*/ 367070 h 572434"/>
                    <a:gd name="connsiteX138" fmla="*/ 656880 w 1060243"/>
                    <a:gd name="connsiteY138" fmla="*/ 367070 h 572434"/>
                    <a:gd name="connsiteX139" fmla="*/ 658317 w 1060243"/>
                    <a:gd name="connsiteY139" fmla="*/ 367070 h 572434"/>
                    <a:gd name="connsiteX140" fmla="*/ 658317 w 1060243"/>
                    <a:gd name="connsiteY140" fmla="*/ 367070 h 572434"/>
                    <a:gd name="connsiteX141" fmla="*/ 657958 w 1060243"/>
                    <a:gd name="connsiteY141" fmla="*/ 366710 h 572434"/>
                    <a:gd name="connsiteX142" fmla="*/ 657958 w 1060243"/>
                    <a:gd name="connsiteY142" fmla="*/ 366710 h 572434"/>
                    <a:gd name="connsiteX143" fmla="*/ 656341 w 1060243"/>
                    <a:gd name="connsiteY143" fmla="*/ 365453 h 572434"/>
                    <a:gd name="connsiteX144" fmla="*/ 656341 w 1060243"/>
                    <a:gd name="connsiteY144" fmla="*/ 365453 h 572434"/>
                    <a:gd name="connsiteX145" fmla="*/ 628672 w 1060243"/>
                    <a:gd name="connsiteY145" fmla="*/ 368148 h 572434"/>
                    <a:gd name="connsiteX146" fmla="*/ 628672 w 1060243"/>
                    <a:gd name="connsiteY146" fmla="*/ 368148 h 572434"/>
                    <a:gd name="connsiteX147" fmla="*/ 622383 w 1060243"/>
                    <a:gd name="connsiteY147" fmla="*/ 369226 h 572434"/>
                    <a:gd name="connsiteX148" fmla="*/ 622383 w 1060243"/>
                    <a:gd name="connsiteY148" fmla="*/ 369226 h 572434"/>
                    <a:gd name="connsiteX149" fmla="*/ 613579 w 1060243"/>
                    <a:gd name="connsiteY149" fmla="*/ 358266 h 572434"/>
                    <a:gd name="connsiteX150" fmla="*/ 613579 w 1060243"/>
                    <a:gd name="connsiteY150" fmla="*/ 358266 h 572434"/>
                    <a:gd name="connsiteX151" fmla="*/ 613579 w 1060243"/>
                    <a:gd name="connsiteY151" fmla="*/ 357367 h 572434"/>
                    <a:gd name="connsiteX152" fmla="*/ 613579 w 1060243"/>
                    <a:gd name="connsiteY152" fmla="*/ 357367 h 572434"/>
                    <a:gd name="connsiteX153" fmla="*/ 627055 w 1060243"/>
                    <a:gd name="connsiteY153" fmla="*/ 344611 h 572434"/>
                    <a:gd name="connsiteX154" fmla="*/ 627055 w 1060243"/>
                    <a:gd name="connsiteY154" fmla="*/ 344611 h 572434"/>
                    <a:gd name="connsiteX155" fmla="*/ 627594 w 1060243"/>
                    <a:gd name="connsiteY155" fmla="*/ 342814 h 572434"/>
                    <a:gd name="connsiteX156" fmla="*/ 627594 w 1060243"/>
                    <a:gd name="connsiteY156" fmla="*/ 342814 h 572434"/>
                    <a:gd name="connsiteX157" fmla="*/ 609627 w 1060243"/>
                    <a:gd name="connsiteY157" fmla="*/ 327182 h 572434"/>
                    <a:gd name="connsiteX158" fmla="*/ 609627 w 1060243"/>
                    <a:gd name="connsiteY158" fmla="*/ 327182 h 572434"/>
                    <a:gd name="connsiteX159" fmla="*/ 597588 w 1060243"/>
                    <a:gd name="connsiteY159" fmla="*/ 316402 h 572434"/>
                    <a:gd name="connsiteX160" fmla="*/ 597588 w 1060243"/>
                    <a:gd name="connsiteY160" fmla="*/ 316402 h 572434"/>
                    <a:gd name="connsiteX161" fmla="*/ 592737 w 1060243"/>
                    <a:gd name="connsiteY161" fmla="*/ 311192 h 572434"/>
                    <a:gd name="connsiteX162" fmla="*/ 592737 w 1060243"/>
                    <a:gd name="connsiteY162" fmla="*/ 311192 h 572434"/>
                    <a:gd name="connsiteX163" fmla="*/ 589144 w 1060243"/>
                    <a:gd name="connsiteY163" fmla="*/ 312629 h 572434"/>
                    <a:gd name="connsiteX164" fmla="*/ 589144 w 1060243"/>
                    <a:gd name="connsiteY164" fmla="*/ 312629 h 572434"/>
                    <a:gd name="connsiteX165" fmla="*/ 574231 w 1060243"/>
                    <a:gd name="connsiteY165" fmla="*/ 315684 h 572434"/>
                    <a:gd name="connsiteX166" fmla="*/ 574231 w 1060243"/>
                    <a:gd name="connsiteY166" fmla="*/ 315684 h 572434"/>
                    <a:gd name="connsiteX167" fmla="*/ 559858 w 1060243"/>
                    <a:gd name="connsiteY167" fmla="*/ 314246 h 572434"/>
                    <a:gd name="connsiteX168" fmla="*/ 559858 w 1060243"/>
                    <a:gd name="connsiteY168" fmla="*/ 314246 h 572434"/>
                    <a:gd name="connsiteX169" fmla="*/ 519431 w 1060243"/>
                    <a:gd name="connsiteY169" fmla="*/ 311551 h 572434"/>
                    <a:gd name="connsiteX170" fmla="*/ 519431 w 1060243"/>
                    <a:gd name="connsiteY170" fmla="*/ 311551 h 572434"/>
                    <a:gd name="connsiteX171" fmla="*/ 519431 w 1060243"/>
                    <a:gd name="connsiteY171" fmla="*/ 311731 h 572434"/>
                    <a:gd name="connsiteX172" fmla="*/ 519252 w 1060243"/>
                    <a:gd name="connsiteY172" fmla="*/ 311731 h 572434"/>
                    <a:gd name="connsiteX173" fmla="*/ 519252 w 1060243"/>
                    <a:gd name="connsiteY173" fmla="*/ 311731 h 572434"/>
                    <a:gd name="connsiteX174" fmla="*/ 510987 w 1060243"/>
                    <a:gd name="connsiteY174" fmla="*/ 306880 h 572434"/>
                    <a:gd name="connsiteX175" fmla="*/ 510987 w 1060243"/>
                    <a:gd name="connsiteY175" fmla="*/ 306880 h 572434"/>
                    <a:gd name="connsiteX176" fmla="*/ 524103 w 1060243"/>
                    <a:gd name="connsiteY176" fmla="*/ 297537 h 572434"/>
                    <a:gd name="connsiteX177" fmla="*/ 524103 w 1060243"/>
                    <a:gd name="connsiteY177" fmla="*/ 297537 h 572434"/>
                    <a:gd name="connsiteX178" fmla="*/ 538477 w 1060243"/>
                    <a:gd name="connsiteY178" fmla="*/ 296279 h 572434"/>
                    <a:gd name="connsiteX179" fmla="*/ 538477 w 1060243"/>
                    <a:gd name="connsiteY179" fmla="*/ 296279 h 572434"/>
                    <a:gd name="connsiteX180" fmla="*/ 556623 w 1060243"/>
                    <a:gd name="connsiteY180" fmla="*/ 296459 h 572434"/>
                    <a:gd name="connsiteX181" fmla="*/ 556623 w 1060243"/>
                    <a:gd name="connsiteY181" fmla="*/ 296459 h 572434"/>
                    <a:gd name="connsiteX182" fmla="*/ 573512 w 1060243"/>
                    <a:gd name="connsiteY182" fmla="*/ 295021 h 572434"/>
                    <a:gd name="connsiteX183" fmla="*/ 573512 w 1060243"/>
                    <a:gd name="connsiteY183" fmla="*/ 295021 h 572434"/>
                    <a:gd name="connsiteX184" fmla="*/ 573692 w 1060243"/>
                    <a:gd name="connsiteY184" fmla="*/ 294842 h 572434"/>
                    <a:gd name="connsiteX185" fmla="*/ 573692 w 1060243"/>
                    <a:gd name="connsiteY185" fmla="*/ 294842 h 572434"/>
                    <a:gd name="connsiteX186" fmla="*/ 573512 w 1060243"/>
                    <a:gd name="connsiteY186" fmla="*/ 294662 h 572434"/>
                    <a:gd name="connsiteX187" fmla="*/ 573512 w 1060243"/>
                    <a:gd name="connsiteY187" fmla="*/ 294662 h 572434"/>
                    <a:gd name="connsiteX188" fmla="*/ 569560 w 1060243"/>
                    <a:gd name="connsiteY188" fmla="*/ 292865 h 572434"/>
                    <a:gd name="connsiteX189" fmla="*/ 569560 w 1060243"/>
                    <a:gd name="connsiteY189" fmla="*/ 292865 h 572434"/>
                    <a:gd name="connsiteX190" fmla="*/ 557342 w 1060243"/>
                    <a:gd name="connsiteY190" fmla="*/ 290350 h 572434"/>
                    <a:gd name="connsiteX191" fmla="*/ 557342 w 1060243"/>
                    <a:gd name="connsiteY191" fmla="*/ 290350 h 572434"/>
                    <a:gd name="connsiteX192" fmla="*/ 546562 w 1060243"/>
                    <a:gd name="connsiteY192" fmla="*/ 285139 h 572434"/>
                    <a:gd name="connsiteX193" fmla="*/ 546562 w 1060243"/>
                    <a:gd name="connsiteY193" fmla="*/ 285139 h 572434"/>
                    <a:gd name="connsiteX194" fmla="*/ 549975 w 1060243"/>
                    <a:gd name="connsiteY194" fmla="*/ 280468 h 572434"/>
                    <a:gd name="connsiteX195" fmla="*/ 549975 w 1060243"/>
                    <a:gd name="connsiteY195" fmla="*/ 280468 h 572434"/>
                    <a:gd name="connsiteX196" fmla="*/ 549436 w 1060243"/>
                    <a:gd name="connsiteY196" fmla="*/ 280288 h 572434"/>
                    <a:gd name="connsiteX197" fmla="*/ 549436 w 1060243"/>
                    <a:gd name="connsiteY197" fmla="*/ 280288 h 572434"/>
                    <a:gd name="connsiteX198" fmla="*/ 538297 w 1060243"/>
                    <a:gd name="connsiteY198" fmla="*/ 279569 h 572434"/>
                    <a:gd name="connsiteX199" fmla="*/ 538297 w 1060243"/>
                    <a:gd name="connsiteY199" fmla="*/ 279569 h 572434"/>
                    <a:gd name="connsiteX200" fmla="*/ 520869 w 1060243"/>
                    <a:gd name="connsiteY200" fmla="*/ 281007 h 572434"/>
                    <a:gd name="connsiteX201" fmla="*/ 520869 w 1060243"/>
                    <a:gd name="connsiteY201" fmla="*/ 281007 h 572434"/>
                    <a:gd name="connsiteX202" fmla="*/ 514401 w 1060243"/>
                    <a:gd name="connsiteY202" fmla="*/ 281366 h 572434"/>
                    <a:gd name="connsiteX203" fmla="*/ 514401 w 1060243"/>
                    <a:gd name="connsiteY203" fmla="*/ 281366 h 572434"/>
                    <a:gd name="connsiteX204" fmla="*/ 502901 w 1060243"/>
                    <a:gd name="connsiteY204" fmla="*/ 277054 h 572434"/>
                    <a:gd name="connsiteX205" fmla="*/ 502901 w 1060243"/>
                    <a:gd name="connsiteY205" fmla="*/ 277054 h 572434"/>
                    <a:gd name="connsiteX206" fmla="*/ 479364 w 1060243"/>
                    <a:gd name="connsiteY206" fmla="*/ 265196 h 572434"/>
                    <a:gd name="connsiteX207" fmla="*/ 479364 w 1060243"/>
                    <a:gd name="connsiteY207" fmla="*/ 265196 h 572434"/>
                    <a:gd name="connsiteX208" fmla="*/ 493918 w 1060243"/>
                    <a:gd name="connsiteY208" fmla="*/ 285139 h 572434"/>
                    <a:gd name="connsiteX209" fmla="*/ 493918 w 1060243"/>
                    <a:gd name="connsiteY209" fmla="*/ 285139 h 572434"/>
                    <a:gd name="connsiteX210" fmla="*/ 495894 w 1060243"/>
                    <a:gd name="connsiteY210" fmla="*/ 290350 h 572434"/>
                    <a:gd name="connsiteX211" fmla="*/ 495894 w 1060243"/>
                    <a:gd name="connsiteY211" fmla="*/ 290350 h 572434"/>
                    <a:gd name="connsiteX212" fmla="*/ 490684 w 1060243"/>
                    <a:gd name="connsiteY212" fmla="*/ 294662 h 572434"/>
                    <a:gd name="connsiteX213" fmla="*/ 490684 w 1060243"/>
                    <a:gd name="connsiteY213" fmla="*/ 294662 h 572434"/>
                    <a:gd name="connsiteX214" fmla="*/ 473974 w 1060243"/>
                    <a:gd name="connsiteY214" fmla="*/ 290350 h 572434"/>
                    <a:gd name="connsiteX215" fmla="*/ 473974 w 1060243"/>
                    <a:gd name="connsiteY215" fmla="*/ 290350 h 572434"/>
                    <a:gd name="connsiteX216" fmla="*/ 461038 w 1060243"/>
                    <a:gd name="connsiteY216" fmla="*/ 280288 h 572434"/>
                    <a:gd name="connsiteX217" fmla="*/ 461038 w 1060243"/>
                    <a:gd name="connsiteY217" fmla="*/ 280288 h 572434"/>
                    <a:gd name="connsiteX218" fmla="*/ 461577 w 1060243"/>
                    <a:gd name="connsiteY218" fmla="*/ 274539 h 572434"/>
                    <a:gd name="connsiteX219" fmla="*/ 461577 w 1060243"/>
                    <a:gd name="connsiteY219" fmla="*/ 274539 h 572434"/>
                    <a:gd name="connsiteX220" fmla="*/ 461577 w 1060243"/>
                    <a:gd name="connsiteY220" fmla="*/ 274539 h 572434"/>
                    <a:gd name="connsiteX221" fmla="*/ 441633 w 1060243"/>
                    <a:gd name="connsiteY221" fmla="*/ 258009 h 572434"/>
                    <a:gd name="connsiteX222" fmla="*/ 441633 w 1060243"/>
                    <a:gd name="connsiteY222" fmla="*/ 258009 h 572434"/>
                    <a:gd name="connsiteX223" fmla="*/ 411269 w 1060243"/>
                    <a:gd name="connsiteY223" fmla="*/ 240760 h 572434"/>
                    <a:gd name="connsiteX224" fmla="*/ 411269 w 1060243"/>
                    <a:gd name="connsiteY224" fmla="*/ 240760 h 572434"/>
                    <a:gd name="connsiteX225" fmla="*/ 383240 w 1060243"/>
                    <a:gd name="connsiteY225" fmla="*/ 230339 h 572434"/>
                    <a:gd name="connsiteX226" fmla="*/ 383240 w 1060243"/>
                    <a:gd name="connsiteY226" fmla="*/ 230339 h 572434"/>
                    <a:gd name="connsiteX227" fmla="*/ 377311 w 1060243"/>
                    <a:gd name="connsiteY227" fmla="*/ 230699 h 572434"/>
                    <a:gd name="connsiteX228" fmla="*/ 377311 w 1060243"/>
                    <a:gd name="connsiteY228" fmla="*/ 230699 h 572434"/>
                    <a:gd name="connsiteX229" fmla="*/ 371561 w 1060243"/>
                    <a:gd name="connsiteY229" fmla="*/ 231058 h 572434"/>
                    <a:gd name="connsiteX230" fmla="*/ 371561 w 1060243"/>
                    <a:gd name="connsiteY230" fmla="*/ 231058 h 572434"/>
                    <a:gd name="connsiteX231" fmla="*/ 362578 w 1060243"/>
                    <a:gd name="connsiteY231" fmla="*/ 227644 h 572434"/>
                    <a:gd name="connsiteX232" fmla="*/ 362578 w 1060243"/>
                    <a:gd name="connsiteY232" fmla="*/ 227644 h 572434"/>
                    <a:gd name="connsiteX233" fmla="*/ 361141 w 1060243"/>
                    <a:gd name="connsiteY233" fmla="*/ 219020 h 572434"/>
                    <a:gd name="connsiteX234" fmla="*/ 361141 w 1060243"/>
                    <a:gd name="connsiteY234" fmla="*/ 219020 h 572434"/>
                    <a:gd name="connsiteX235" fmla="*/ 349641 w 1060243"/>
                    <a:gd name="connsiteY235" fmla="*/ 216145 h 572434"/>
                    <a:gd name="connsiteX236" fmla="*/ 349641 w 1060243"/>
                    <a:gd name="connsiteY236" fmla="*/ 216145 h 572434"/>
                    <a:gd name="connsiteX237" fmla="*/ 338682 w 1060243"/>
                    <a:gd name="connsiteY237" fmla="*/ 216325 h 572434"/>
                    <a:gd name="connsiteX238" fmla="*/ 338682 w 1060243"/>
                    <a:gd name="connsiteY238" fmla="*/ 216325 h 572434"/>
                    <a:gd name="connsiteX239" fmla="*/ 338142 w 1060243"/>
                    <a:gd name="connsiteY239" fmla="*/ 216325 h 572434"/>
                    <a:gd name="connsiteX240" fmla="*/ 338142 w 1060243"/>
                    <a:gd name="connsiteY240" fmla="*/ 216325 h 572434"/>
                    <a:gd name="connsiteX241" fmla="*/ 297896 w 1060243"/>
                    <a:gd name="connsiteY241" fmla="*/ 201412 h 572434"/>
                    <a:gd name="connsiteX242" fmla="*/ 297896 w 1060243"/>
                    <a:gd name="connsiteY242" fmla="*/ 201412 h 572434"/>
                    <a:gd name="connsiteX243" fmla="*/ 268250 w 1060243"/>
                    <a:gd name="connsiteY243" fmla="*/ 197819 h 572434"/>
                    <a:gd name="connsiteX244" fmla="*/ 268250 w 1060243"/>
                    <a:gd name="connsiteY244" fmla="*/ 197819 h 572434"/>
                    <a:gd name="connsiteX245" fmla="*/ 236448 w 1060243"/>
                    <a:gd name="connsiteY245" fmla="*/ 198178 h 572434"/>
                    <a:gd name="connsiteX246" fmla="*/ 236448 w 1060243"/>
                    <a:gd name="connsiteY246" fmla="*/ 198178 h 572434"/>
                    <a:gd name="connsiteX247" fmla="*/ 222613 w 1060243"/>
                    <a:gd name="connsiteY247" fmla="*/ 197998 h 572434"/>
                    <a:gd name="connsiteX248" fmla="*/ 222613 w 1060243"/>
                    <a:gd name="connsiteY248" fmla="*/ 197998 h 572434"/>
                    <a:gd name="connsiteX249" fmla="*/ 218481 w 1060243"/>
                    <a:gd name="connsiteY249" fmla="*/ 197819 h 572434"/>
                    <a:gd name="connsiteX250" fmla="*/ 218481 w 1060243"/>
                    <a:gd name="connsiteY250" fmla="*/ 197819 h 572434"/>
                    <a:gd name="connsiteX251" fmla="*/ 178234 w 1060243"/>
                    <a:gd name="connsiteY251" fmla="*/ 211294 h 572434"/>
                    <a:gd name="connsiteX252" fmla="*/ 178234 w 1060243"/>
                    <a:gd name="connsiteY252" fmla="*/ 211294 h 572434"/>
                    <a:gd name="connsiteX253" fmla="*/ 158830 w 1060243"/>
                    <a:gd name="connsiteY253" fmla="*/ 223332 h 572434"/>
                    <a:gd name="connsiteX254" fmla="*/ 158830 w 1060243"/>
                    <a:gd name="connsiteY254" fmla="*/ 223332 h 572434"/>
                    <a:gd name="connsiteX255" fmla="*/ 154697 w 1060243"/>
                    <a:gd name="connsiteY255" fmla="*/ 223692 h 572434"/>
                    <a:gd name="connsiteX256" fmla="*/ 154697 w 1060243"/>
                    <a:gd name="connsiteY256" fmla="*/ 223692 h 572434"/>
                    <a:gd name="connsiteX257" fmla="*/ 117685 w 1060243"/>
                    <a:gd name="connsiteY257" fmla="*/ 215247 h 572434"/>
                    <a:gd name="connsiteX258" fmla="*/ 117685 w 1060243"/>
                    <a:gd name="connsiteY258" fmla="*/ 215247 h 572434"/>
                    <a:gd name="connsiteX259" fmla="*/ 98999 w 1060243"/>
                    <a:gd name="connsiteY259" fmla="*/ 209497 h 572434"/>
                    <a:gd name="connsiteX260" fmla="*/ 98999 w 1060243"/>
                    <a:gd name="connsiteY260" fmla="*/ 209497 h 572434"/>
                    <a:gd name="connsiteX261" fmla="*/ 86422 w 1060243"/>
                    <a:gd name="connsiteY261" fmla="*/ 211474 h 572434"/>
                    <a:gd name="connsiteX262" fmla="*/ 86422 w 1060243"/>
                    <a:gd name="connsiteY262" fmla="*/ 211474 h 572434"/>
                    <a:gd name="connsiteX263" fmla="*/ 79954 w 1060243"/>
                    <a:gd name="connsiteY263" fmla="*/ 212552 h 572434"/>
                    <a:gd name="connsiteX264" fmla="*/ 79954 w 1060243"/>
                    <a:gd name="connsiteY264" fmla="*/ 212552 h 572434"/>
                    <a:gd name="connsiteX265" fmla="*/ 73845 w 1060243"/>
                    <a:gd name="connsiteY265" fmla="*/ 207521 h 572434"/>
                    <a:gd name="connsiteX266" fmla="*/ 73845 w 1060243"/>
                    <a:gd name="connsiteY266" fmla="*/ 207521 h 572434"/>
                    <a:gd name="connsiteX267" fmla="*/ 80134 w 1060243"/>
                    <a:gd name="connsiteY267" fmla="*/ 196561 h 572434"/>
                    <a:gd name="connsiteX268" fmla="*/ 80134 w 1060243"/>
                    <a:gd name="connsiteY268" fmla="*/ 196561 h 572434"/>
                    <a:gd name="connsiteX269" fmla="*/ 120740 w 1060243"/>
                    <a:gd name="connsiteY269" fmla="*/ 188655 h 572434"/>
                    <a:gd name="connsiteX270" fmla="*/ 120740 w 1060243"/>
                    <a:gd name="connsiteY270" fmla="*/ 188655 h 572434"/>
                    <a:gd name="connsiteX271" fmla="*/ 123614 w 1060243"/>
                    <a:gd name="connsiteY271" fmla="*/ 183804 h 572434"/>
                    <a:gd name="connsiteX272" fmla="*/ 123614 w 1060243"/>
                    <a:gd name="connsiteY272" fmla="*/ 183804 h 572434"/>
                    <a:gd name="connsiteX273" fmla="*/ 113013 w 1060243"/>
                    <a:gd name="connsiteY273" fmla="*/ 179672 h 572434"/>
                    <a:gd name="connsiteX274" fmla="*/ 113013 w 1060243"/>
                    <a:gd name="connsiteY274" fmla="*/ 179672 h 572434"/>
                    <a:gd name="connsiteX275" fmla="*/ 107443 w 1060243"/>
                    <a:gd name="connsiteY275" fmla="*/ 179133 h 572434"/>
                    <a:gd name="connsiteX276" fmla="*/ 107443 w 1060243"/>
                    <a:gd name="connsiteY276" fmla="*/ 179133 h 572434"/>
                    <a:gd name="connsiteX277" fmla="*/ 77798 w 1060243"/>
                    <a:gd name="connsiteY277" fmla="*/ 187757 h 572434"/>
                    <a:gd name="connsiteX278" fmla="*/ 77798 w 1060243"/>
                    <a:gd name="connsiteY278" fmla="*/ 187757 h 572434"/>
                    <a:gd name="connsiteX279" fmla="*/ 45996 w 1060243"/>
                    <a:gd name="connsiteY279" fmla="*/ 187757 h 572434"/>
                    <a:gd name="connsiteX280" fmla="*/ 45996 w 1060243"/>
                    <a:gd name="connsiteY280" fmla="*/ 187757 h 572434"/>
                    <a:gd name="connsiteX281" fmla="*/ 3953 w 1060243"/>
                    <a:gd name="connsiteY281" fmla="*/ 174102 h 572434"/>
                    <a:gd name="connsiteX282" fmla="*/ 3953 w 1060243"/>
                    <a:gd name="connsiteY282" fmla="*/ 174102 h 572434"/>
                    <a:gd name="connsiteX283" fmla="*/ 0 w 1060243"/>
                    <a:gd name="connsiteY283" fmla="*/ 167993 h 572434"/>
                    <a:gd name="connsiteX284" fmla="*/ 0 w 1060243"/>
                    <a:gd name="connsiteY284" fmla="*/ 167993 h 572434"/>
                    <a:gd name="connsiteX285" fmla="*/ 21920 w 1060243"/>
                    <a:gd name="connsiteY285" fmla="*/ 153440 h 572434"/>
                    <a:gd name="connsiteX286" fmla="*/ 21920 w 1060243"/>
                    <a:gd name="connsiteY286" fmla="*/ 153440 h 572434"/>
                    <a:gd name="connsiteX287" fmla="*/ 60369 w 1060243"/>
                    <a:gd name="connsiteY287" fmla="*/ 132598 h 572434"/>
                    <a:gd name="connsiteX288" fmla="*/ 60369 w 1060243"/>
                    <a:gd name="connsiteY288" fmla="*/ 132598 h 572434"/>
                    <a:gd name="connsiteX289" fmla="*/ 63783 w 1060243"/>
                    <a:gd name="connsiteY289" fmla="*/ 126489 h 572434"/>
                    <a:gd name="connsiteX290" fmla="*/ 63783 w 1060243"/>
                    <a:gd name="connsiteY290" fmla="*/ 126489 h 572434"/>
                    <a:gd name="connsiteX291" fmla="*/ 53363 w 1060243"/>
                    <a:gd name="connsiteY291" fmla="*/ 108522 h 572434"/>
                    <a:gd name="connsiteX292" fmla="*/ 53363 w 1060243"/>
                    <a:gd name="connsiteY292" fmla="*/ 108522 h 572434"/>
                    <a:gd name="connsiteX293" fmla="*/ 51746 w 1060243"/>
                    <a:gd name="connsiteY293" fmla="*/ 106545 h 572434"/>
                    <a:gd name="connsiteX294" fmla="*/ 51746 w 1060243"/>
                    <a:gd name="connsiteY294" fmla="*/ 106545 h 572434"/>
                    <a:gd name="connsiteX295" fmla="*/ 51027 w 1060243"/>
                    <a:gd name="connsiteY295" fmla="*/ 108162 h 572434"/>
                    <a:gd name="connsiteX296" fmla="*/ 51027 w 1060243"/>
                    <a:gd name="connsiteY296" fmla="*/ 108162 h 572434"/>
                    <a:gd name="connsiteX297" fmla="*/ 46715 w 1060243"/>
                    <a:gd name="connsiteY297" fmla="*/ 115349 h 572434"/>
                    <a:gd name="connsiteX298" fmla="*/ 46715 w 1060243"/>
                    <a:gd name="connsiteY298" fmla="*/ 115349 h 572434"/>
                    <a:gd name="connsiteX299" fmla="*/ 23716 w 1060243"/>
                    <a:gd name="connsiteY299" fmla="*/ 123974 h 572434"/>
                    <a:gd name="connsiteX300" fmla="*/ 23716 w 1060243"/>
                    <a:gd name="connsiteY300" fmla="*/ 123974 h 572434"/>
                    <a:gd name="connsiteX301" fmla="*/ 14913 w 1060243"/>
                    <a:gd name="connsiteY301" fmla="*/ 120201 h 572434"/>
                    <a:gd name="connsiteX302" fmla="*/ 14913 w 1060243"/>
                    <a:gd name="connsiteY302" fmla="*/ 120201 h 572434"/>
                    <a:gd name="connsiteX303" fmla="*/ 14374 w 1060243"/>
                    <a:gd name="connsiteY303" fmla="*/ 117865 h 572434"/>
                    <a:gd name="connsiteX304" fmla="*/ 14374 w 1060243"/>
                    <a:gd name="connsiteY304" fmla="*/ 117865 h 572434"/>
                    <a:gd name="connsiteX305" fmla="*/ 44019 w 1060243"/>
                    <a:gd name="connsiteY305" fmla="*/ 70791 h 572434"/>
                    <a:gd name="connsiteX306" fmla="*/ 44019 w 1060243"/>
                    <a:gd name="connsiteY306" fmla="*/ 70791 h 572434"/>
                    <a:gd name="connsiteX307" fmla="*/ 48511 w 1060243"/>
                    <a:gd name="connsiteY307" fmla="*/ 68994 h 572434"/>
                    <a:gd name="connsiteX308" fmla="*/ 48511 w 1060243"/>
                    <a:gd name="connsiteY308" fmla="*/ 68994 h 572434"/>
                    <a:gd name="connsiteX309" fmla="*/ 72228 w 1060243"/>
                    <a:gd name="connsiteY309" fmla="*/ 77439 h 572434"/>
                    <a:gd name="connsiteX310" fmla="*/ 72228 w 1060243"/>
                    <a:gd name="connsiteY310" fmla="*/ 77439 h 572434"/>
                    <a:gd name="connsiteX311" fmla="*/ 64142 w 1060243"/>
                    <a:gd name="connsiteY311" fmla="*/ 56237 h 572434"/>
                    <a:gd name="connsiteX312" fmla="*/ 64142 w 1060243"/>
                    <a:gd name="connsiteY312" fmla="*/ 56237 h 572434"/>
                    <a:gd name="connsiteX313" fmla="*/ 64502 w 1060243"/>
                    <a:gd name="connsiteY313" fmla="*/ 53542 h 572434"/>
                    <a:gd name="connsiteX314" fmla="*/ 64502 w 1060243"/>
                    <a:gd name="connsiteY314" fmla="*/ 53542 h 572434"/>
                    <a:gd name="connsiteX315" fmla="*/ 103311 w 1060243"/>
                    <a:gd name="connsiteY315" fmla="*/ 31443 h 572434"/>
                    <a:gd name="connsiteX316" fmla="*/ 103311 w 1060243"/>
                    <a:gd name="connsiteY316" fmla="*/ 31443 h 572434"/>
                    <a:gd name="connsiteX317" fmla="*/ 124512 w 1060243"/>
                    <a:gd name="connsiteY317" fmla="*/ 19405 h 572434"/>
                    <a:gd name="connsiteX318" fmla="*/ 124512 w 1060243"/>
                    <a:gd name="connsiteY318" fmla="*/ 19405 h 572434"/>
                    <a:gd name="connsiteX319" fmla="*/ 129902 w 1060243"/>
                    <a:gd name="connsiteY319" fmla="*/ 18866 h 572434"/>
                    <a:gd name="connsiteX320" fmla="*/ 129902 w 1060243"/>
                    <a:gd name="connsiteY320" fmla="*/ 18866 h 572434"/>
                    <a:gd name="connsiteX321" fmla="*/ 158650 w 1060243"/>
                    <a:gd name="connsiteY321" fmla="*/ 34856 h 572434"/>
                    <a:gd name="connsiteX322" fmla="*/ 158650 w 1060243"/>
                    <a:gd name="connsiteY322" fmla="*/ 34856 h 572434"/>
                    <a:gd name="connsiteX323" fmla="*/ 160627 w 1060243"/>
                    <a:gd name="connsiteY323" fmla="*/ 36653 h 572434"/>
                    <a:gd name="connsiteX324" fmla="*/ 160627 w 1060243"/>
                    <a:gd name="connsiteY324" fmla="*/ 36653 h 572434"/>
                    <a:gd name="connsiteX325" fmla="*/ 162064 w 1060243"/>
                    <a:gd name="connsiteY325" fmla="*/ 35036 h 572434"/>
                    <a:gd name="connsiteX326" fmla="*/ 162064 w 1060243"/>
                    <a:gd name="connsiteY326" fmla="*/ 35036 h 572434"/>
                    <a:gd name="connsiteX327" fmla="*/ 164939 w 1060243"/>
                    <a:gd name="connsiteY327" fmla="*/ 28568 h 572434"/>
                    <a:gd name="connsiteX328" fmla="*/ 164939 w 1060243"/>
                    <a:gd name="connsiteY328" fmla="*/ 28568 h 572434"/>
                    <a:gd name="connsiteX329" fmla="*/ 189015 w 1060243"/>
                    <a:gd name="connsiteY329" fmla="*/ 21920 h 572434"/>
                    <a:gd name="connsiteX330" fmla="*/ 189015 w 1060243"/>
                    <a:gd name="connsiteY330" fmla="*/ 21920 h 572434"/>
                    <a:gd name="connsiteX331" fmla="*/ 199076 w 1060243"/>
                    <a:gd name="connsiteY331" fmla="*/ 19225 h 572434"/>
                    <a:gd name="connsiteX332" fmla="*/ 199076 w 1060243"/>
                    <a:gd name="connsiteY332" fmla="*/ 19225 h 572434"/>
                    <a:gd name="connsiteX333" fmla="*/ 202849 w 1060243"/>
                    <a:gd name="connsiteY333" fmla="*/ 16170 h 572434"/>
                    <a:gd name="connsiteX334" fmla="*/ 202849 w 1060243"/>
                    <a:gd name="connsiteY334" fmla="*/ 16170 h 572434"/>
                    <a:gd name="connsiteX335" fmla="*/ 202849 w 1060243"/>
                    <a:gd name="connsiteY335" fmla="*/ 16170 h 572434"/>
                    <a:gd name="connsiteX336" fmla="*/ 202849 w 1060243"/>
                    <a:gd name="connsiteY336" fmla="*/ 16170 h 572434"/>
                    <a:gd name="connsiteX337" fmla="*/ 178773 w 1060243"/>
                    <a:gd name="connsiteY337" fmla="*/ 10960 h 572434"/>
                    <a:gd name="connsiteX338" fmla="*/ 178773 w 1060243"/>
                    <a:gd name="connsiteY338" fmla="*/ 10960 h 572434"/>
                    <a:gd name="connsiteX339" fmla="*/ 178773 w 1060243"/>
                    <a:gd name="connsiteY339" fmla="*/ 11140 h 572434"/>
                    <a:gd name="connsiteX340" fmla="*/ 178594 w 1060243"/>
                    <a:gd name="connsiteY340" fmla="*/ 11140 h 572434"/>
                    <a:gd name="connsiteX341" fmla="*/ 178594 w 1060243"/>
                    <a:gd name="connsiteY341" fmla="*/ 11140 h 572434"/>
                    <a:gd name="connsiteX342" fmla="*/ 171227 w 1060243"/>
                    <a:gd name="connsiteY342" fmla="*/ 4851 h 572434"/>
                    <a:gd name="connsiteX343" fmla="*/ 171227 w 1060243"/>
                    <a:gd name="connsiteY343" fmla="*/ 4851 h 572434"/>
                    <a:gd name="connsiteX344" fmla="*/ 171586 w 1060243"/>
                    <a:gd name="connsiteY344" fmla="*/ 2695 h 572434"/>
                    <a:gd name="connsiteX345" fmla="*/ 171586 w 1060243"/>
                    <a:gd name="connsiteY345" fmla="*/ 2695 h 572434"/>
                    <a:gd name="connsiteX346" fmla="*/ 172305 w 1060243"/>
                    <a:gd name="connsiteY346" fmla="*/ 1078 h 572434"/>
                    <a:gd name="connsiteX347" fmla="*/ 221535 w 1060243"/>
                    <a:gd name="connsiteY347" fmla="*/ 539 h 572434"/>
                    <a:gd name="connsiteX348" fmla="*/ 222074 w 1060243"/>
                    <a:gd name="connsiteY348" fmla="*/ 898 h 572434"/>
                    <a:gd name="connsiteX349" fmla="*/ 228722 w 1060243"/>
                    <a:gd name="connsiteY349" fmla="*/ 7546 h 572434"/>
                    <a:gd name="connsiteX350" fmla="*/ 228722 w 1060243"/>
                    <a:gd name="connsiteY350" fmla="*/ 7546 h 572434"/>
                    <a:gd name="connsiteX351" fmla="*/ 229800 w 1060243"/>
                    <a:gd name="connsiteY351" fmla="*/ 8085 h 572434"/>
                    <a:gd name="connsiteX352" fmla="*/ 229800 w 1060243"/>
                    <a:gd name="connsiteY352" fmla="*/ 8085 h 572434"/>
                    <a:gd name="connsiteX353" fmla="*/ 233933 w 1060243"/>
                    <a:gd name="connsiteY353" fmla="*/ 9163 h 572434"/>
                    <a:gd name="connsiteX354" fmla="*/ 233933 w 1060243"/>
                    <a:gd name="connsiteY354" fmla="*/ 9163 h 572434"/>
                    <a:gd name="connsiteX355" fmla="*/ 247408 w 1060243"/>
                    <a:gd name="connsiteY355" fmla="*/ 10062 h 572434"/>
                    <a:gd name="connsiteX356" fmla="*/ 247408 w 1060243"/>
                    <a:gd name="connsiteY356" fmla="*/ 10062 h 572434"/>
                    <a:gd name="connsiteX357" fmla="*/ 247408 w 1060243"/>
                    <a:gd name="connsiteY357" fmla="*/ 10062 h 572434"/>
                    <a:gd name="connsiteX358" fmla="*/ 247408 w 1060243"/>
                    <a:gd name="connsiteY358" fmla="*/ 10062 h 572434"/>
                    <a:gd name="connsiteX359" fmla="*/ 271305 w 1060243"/>
                    <a:gd name="connsiteY359" fmla="*/ 4672 h 572434"/>
                    <a:gd name="connsiteX360" fmla="*/ 271305 w 1060243"/>
                    <a:gd name="connsiteY360" fmla="*/ 4672 h 572434"/>
                    <a:gd name="connsiteX361" fmla="*/ 287115 w 1060243"/>
                    <a:gd name="connsiteY361" fmla="*/ 1617 h 572434"/>
                    <a:gd name="connsiteX362" fmla="*/ 287115 w 1060243"/>
                    <a:gd name="connsiteY362" fmla="*/ 1617 h 572434"/>
                    <a:gd name="connsiteX363" fmla="*/ 287834 w 1060243"/>
                    <a:gd name="connsiteY363" fmla="*/ 3953 h 572434"/>
                    <a:gd name="connsiteX364" fmla="*/ 287834 w 1060243"/>
                    <a:gd name="connsiteY364" fmla="*/ 1437 h 572434"/>
                    <a:gd name="connsiteX365" fmla="*/ 563092 w 1060243"/>
                    <a:gd name="connsiteY365" fmla="*/ 0 h 572434"/>
                    <a:gd name="connsiteX366" fmla="*/ 619149 w 1060243"/>
                    <a:gd name="connsiteY366" fmla="*/ 29466 h 572434"/>
                    <a:gd name="connsiteX367" fmla="*/ 716711 w 1060243"/>
                    <a:gd name="connsiteY367" fmla="*/ 84805 h 572434"/>
                    <a:gd name="connsiteX368" fmla="*/ 768277 w 1060243"/>
                    <a:gd name="connsiteY368" fmla="*/ 116427 h 572434"/>
                    <a:gd name="connsiteX369" fmla="*/ 768277 w 1060243"/>
                    <a:gd name="connsiteY369" fmla="*/ 116427 h 572434"/>
                    <a:gd name="connsiteX370" fmla="*/ 866198 w 1060243"/>
                    <a:gd name="connsiteY370" fmla="*/ 179133 h 572434"/>
                    <a:gd name="connsiteX371" fmla="*/ 866198 w 1060243"/>
                    <a:gd name="connsiteY371" fmla="*/ 179133 h 572434"/>
                    <a:gd name="connsiteX372" fmla="*/ 972564 w 1060243"/>
                    <a:gd name="connsiteY372" fmla="*/ 252798 h 572434"/>
                    <a:gd name="connsiteX373" fmla="*/ 972564 w 1060243"/>
                    <a:gd name="connsiteY373" fmla="*/ 252798 h 572434"/>
                    <a:gd name="connsiteX374" fmla="*/ 977056 w 1060243"/>
                    <a:gd name="connsiteY374" fmla="*/ 258728 h 572434"/>
                    <a:gd name="connsiteX375" fmla="*/ 977056 w 1060243"/>
                    <a:gd name="connsiteY375" fmla="*/ 258728 h 572434"/>
                    <a:gd name="connsiteX376" fmla="*/ 978493 w 1060243"/>
                    <a:gd name="connsiteY376" fmla="*/ 264118 h 572434"/>
                    <a:gd name="connsiteX377" fmla="*/ 976517 w 1060243"/>
                    <a:gd name="connsiteY377" fmla="*/ 263040 h 572434"/>
                    <a:gd name="connsiteX378" fmla="*/ 962502 w 1060243"/>
                    <a:gd name="connsiteY378" fmla="*/ 272562 h 572434"/>
                    <a:gd name="connsiteX379" fmla="*/ 962502 w 1060243"/>
                    <a:gd name="connsiteY379" fmla="*/ 272562 h 572434"/>
                    <a:gd name="connsiteX380" fmla="*/ 959987 w 1060243"/>
                    <a:gd name="connsiteY380" fmla="*/ 272383 h 572434"/>
                    <a:gd name="connsiteX381" fmla="*/ 959987 w 1060243"/>
                    <a:gd name="connsiteY381" fmla="*/ 272383 h 572434"/>
                    <a:gd name="connsiteX382" fmla="*/ 959987 w 1060243"/>
                    <a:gd name="connsiteY382" fmla="*/ 272383 h 572434"/>
                    <a:gd name="connsiteX383" fmla="*/ 959807 w 1060243"/>
                    <a:gd name="connsiteY383" fmla="*/ 272383 h 572434"/>
                    <a:gd name="connsiteX384" fmla="*/ 959807 w 1060243"/>
                    <a:gd name="connsiteY384" fmla="*/ 272383 h 572434"/>
                    <a:gd name="connsiteX385" fmla="*/ 932677 w 1060243"/>
                    <a:gd name="connsiteY385" fmla="*/ 269508 h 572434"/>
                    <a:gd name="connsiteX386" fmla="*/ 932677 w 1060243"/>
                    <a:gd name="connsiteY386" fmla="*/ 269508 h 572434"/>
                    <a:gd name="connsiteX387" fmla="*/ 932677 w 1060243"/>
                    <a:gd name="connsiteY387" fmla="*/ 269508 h 572434"/>
                    <a:gd name="connsiteX388" fmla="*/ 932677 w 1060243"/>
                    <a:gd name="connsiteY388" fmla="*/ 269508 h 572434"/>
                    <a:gd name="connsiteX389" fmla="*/ 944175 w 1060243"/>
                    <a:gd name="connsiteY389" fmla="*/ 275617 h 572434"/>
                    <a:gd name="connsiteX390" fmla="*/ 944175 w 1060243"/>
                    <a:gd name="connsiteY390" fmla="*/ 275617 h 572434"/>
                    <a:gd name="connsiteX391" fmla="*/ 954058 w 1060243"/>
                    <a:gd name="connsiteY391" fmla="*/ 286397 h 572434"/>
                    <a:gd name="connsiteX392" fmla="*/ 954058 w 1060243"/>
                    <a:gd name="connsiteY392" fmla="*/ 286397 h 572434"/>
                    <a:gd name="connsiteX393" fmla="*/ 954058 w 1060243"/>
                    <a:gd name="connsiteY393" fmla="*/ 288733 h 572434"/>
                    <a:gd name="connsiteX394" fmla="*/ 954058 w 1060243"/>
                    <a:gd name="connsiteY394" fmla="*/ 288733 h 572434"/>
                    <a:gd name="connsiteX395" fmla="*/ 954597 w 1060243"/>
                    <a:gd name="connsiteY395" fmla="*/ 291428 h 572434"/>
                    <a:gd name="connsiteX396" fmla="*/ 954597 w 1060243"/>
                    <a:gd name="connsiteY396" fmla="*/ 291428 h 572434"/>
                    <a:gd name="connsiteX397" fmla="*/ 966814 w 1060243"/>
                    <a:gd name="connsiteY397" fmla="*/ 321613 h 572434"/>
                    <a:gd name="connsiteX398" fmla="*/ 966814 w 1060243"/>
                    <a:gd name="connsiteY398" fmla="*/ 321613 h 572434"/>
                    <a:gd name="connsiteX399" fmla="*/ 968611 w 1060243"/>
                    <a:gd name="connsiteY399" fmla="*/ 345868 h 572434"/>
                    <a:gd name="connsiteX400" fmla="*/ 968611 w 1060243"/>
                    <a:gd name="connsiteY400" fmla="*/ 345868 h 572434"/>
                    <a:gd name="connsiteX401" fmla="*/ 966634 w 1060243"/>
                    <a:gd name="connsiteY401" fmla="*/ 357188 h 572434"/>
                    <a:gd name="connsiteX402" fmla="*/ 966634 w 1060243"/>
                    <a:gd name="connsiteY402" fmla="*/ 357188 h 572434"/>
                    <a:gd name="connsiteX403" fmla="*/ 955315 w 1060243"/>
                    <a:gd name="connsiteY403" fmla="*/ 362398 h 572434"/>
                    <a:gd name="connsiteX404" fmla="*/ 955315 w 1060243"/>
                    <a:gd name="connsiteY404" fmla="*/ 362398 h 572434"/>
                    <a:gd name="connsiteX405" fmla="*/ 930341 w 1060243"/>
                    <a:gd name="connsiteY405" fmla="*/ 357547 h 572434"/>
                    <a:gd name="connsiteX406" fmla="*/ 930341 w 1060243"/>
                    <a:gd name="connsiteY406" fmla="*/ 357547 h 572434"/>
                    <a:gd name="connsiteX407" fmla="*/ 931778 w 1060243"/>
                    <a:gd name="connsiteY407" fmla="*/ 359523 h 572434"/>
                    <a:gd name="connsiteX408" fmla="*/ 931778 w 1060243"/>
                    <a:gd name="connsiteY408" fmla="*/ 359523 h 572434"/>
                    <a:gd name="connsiteX409" fmla="*/ 938786 w 1060243"/>
                    <a:gd name="connsiteY409" fmla="*/ 369405 h 572434"/>
                    <a:gd name="connsiteX410" fmla="*/ 938786 w 1060243"/>
                    <a:gd name="connsiteY410" fmla="*/ 369405 h 572434"/>
                    <a:gd name="connsiteX411" fmla="*/ 941660 w 1060243"/>
                    <a:gd name="connsiteY411" fmla="*/ 376592 h 572434"/>
                    <a:gd name="connsiteX412" fmla="*/ 941660 w 1060243"/>
                    <a:gd name="connsiteY412" fmla="*/ 376592 h 572434"/>
                    <a:gd name="connsiteX413" fmla="*/ 933755 w 1060243"/>
                    <a:gd name="connsiteY413" fmla="*/ 383779 h 572434"/>
                    <a:gd name="connsiteX414" fmla="*/ 933755 w 1060243"/>
                    <a:gd name="connsiteY414" fmla="*/ 383779 h 572434"/>
                    <a:gd name="connsiteX415" fmla="*/ 931958 w 1060243"/>
                    <a:gd name="connsiteY415" fmla="*/ 386654 h 572434"/>
                    <a:gd name="connsiteX416" fmla="*/ 931958 w 1060243"/>
                    <a:gd name="connsiteY416" fmla="*/ 386654 h 572434"/>
                    <a:gd name="connsiteX417" fmla="*/ 937708 w 1060243"/>
                    <a:gd name="connsiteY417" fmla="*/ 393841 h 572434"/>
                    <a:gd name="connsiteX418" fmla="*/ 937708 w 1060243"/>
                    <a:gd name="connsiteY418" fmla="*/ 393841 h 572434"/>
                    <a:gd name="connsiteX419" fmla="*/ 942199 w 1060243"/>
                    <a:gd name="connsiteY419" fmla="*/ 399231 h 572434"/>
                    <a:gd name="connsiteX420" fmla="*/ 942199 w 1060243"/>
                    <a:gd name="connsiteY420" fmla="*/ 399231 h 572434"/>
                    <a:gd name="connsiteX421" fmla="*/ 931958 w 1060243"/>
                    <a:gd name="connsiteY421" fmla="*/ 406059 h 572434"/>
                    <a:gd name="connsiteX422" fmla="*/ 931958 w 1060243"/>
                    <a:gd name="connsiteY422" fmla="*/ 406059 h 572434"/>
                    <a:gd name="connsiteX423" fmla="*/ 932317 w 1060243"/>
                    <a:gd name="connsiteY423" fmla="*/ 406418 h 572434"/>
                    <a:gd name="connsiteX424" fmla="*/ 932317 w 1060243"/>
                    <a:gd name="connsiteY424" fmla="*/ 406418 h 572434"/>
                    <a:gd name="connsiteX425" fmla="*/ 935911 w 1060243"/>
                    <a:gd name="connsiteY425" fmla="*/ 409652 h 572434"/>
                    <a:gd name="connsiteX426" fmla="*/ 935911 w 1060243"/>
                    <a:gd name="connsiteY426" fmla="*/ 409652 h 572434"/>
                    <a:gd name="connsiteX427" fmla="*/ 948487 w 1060243"/>
                    <a:gd name="connsiteY427" fmla="*/ 419175 h 572434"/>
                    <a:gd name="connsiteX428" fmla="*/ 948487 w 1060243"/>
                    <a:gd name="connsiteY428" fmla="*/ 419175 h 572434"/>
                    <a:gd name="connsiteX429" fmla="*/ 964658 w 1060243"/>
                    <a:gd name="connsiteY429" fmla="*/ 428158 h 572434"/>
                    <a:gd name="connsiteX430" fmla="*/ 964658 w 1060243"/>
                    <a:gd name="connsiteY430" fmla="*/ 428158 h 572434"/>
                    <a:gd name="connsiteX431" fmla="*/ 977415 w 1060243"/>
                    <a:gd name="connsiteY431" fmla="*/ 443430 h 572434"/>
                    <a:gd name="connsiteX432" fmla="*/ 977415 w 1060243"/>
                    <a:gd name="connsiteY432" fmla="*/ 443430 h 572434"/>
                    <a:gd name="connsiteX433" fmla="*/ 986039 w 1060243"/>
                    <a:gd name="connsiteY433" fmla="*/ 458163 h 572434"/>
                    <a:gd name="connsiteX434" fmla="*/ 986039 w 1060243"/>
                    <a:gd name="connsiteY434" fmla="*/ 458163 h 572434"/>
                    <a:gd name="connsiteX435" fmla="*/ 994663 w 1060243"/>
                    <a:gd name="connsiteY435" fmla="*/ 471279 h 572434"/>
                    <a:gd name="connsiteX436" fmla="*/ 994663 w 1060243"/>
                    <a:gd name="connsiteY436" fmla="*/ 471279 h 572434"/>
                    <a:gd name="connsiteX437" fmla="*/ 994663 w 1060243"/>
                    <a:gd name="connsiteY437" fmla="*/ 475412 h 572434"/>
                    <a:gd name="connsiteX438" fmla="*/ 994663 w 1060243"/>
                    <a:gd name="connsiteY438" fmla="*/ 475412 h 572434"/>
                    <a:gd name="connsiteX439" fmla="*/ 994663 w 1060243"/>
                    <a:gd name="connsiteY439" fmla="*/ 475771 h 572434"/>
                    <a:gd name="connsiteX440" fmla="*/ 994663 w 1060243"/>
                    <a:gd name="connsiteY440" fmla="*/ 475771 h 572434"/>
                    <a:gd name="connsiteX441" fmla="*/ 1009396 w 1060243"/>
                    <a:gd name="connsiteY441" fmla="*/ 488348 h 572434"/>
                    <a:gd name="connsiteX442" fmla="*/ 1009396 w 1060243"/>
                    <a:gd name="connsiteY442" fmla="*/ 488348 h 572434"/>
                    <a:gd name="connsiteX443" fmla="*/ 1022692 w 1060243"/>
                    <a:gd name="connsiteY443" fmla="*/ 505597 h 572434"/>
                    <a:gd name="connsiteX444" fmla="*/ 1022692 w 1060243"/>
                    <a:gd name="connsiteY444" fmla="*/ 505597 h 572434"/>
                    <a:gd name="connsiteX445" fmla="*/ 1030418 w 1060243"/>
                    <a:gd name="connsiteY445" fmla="*/ 519252 h 572434"/>
                    <a:gd name="connsiteX446" fmla="*/ 1030418 w 1060243"/>
                    <a:gd name="connsiteY446" fmla="*/ 519252 h 572434"/>
                    <a:gd name="connsiteX447" fmla="*/ 1053057 w 1060243"/>
                    <a:gd name="connsiteY447" fmla="*/ 536141 h 572434"/>
                    <a:gd name="connsiteX448" fmla="*/ 1053057 w 1060243"/>
                    <a:gd name="connsiteY448" fmla="*/ 536141 h 572434"/>
                    <a:gd name="connsiteX449" fmla="*/ 1060243 w 1060243"/>
                    <a:gd name="connsiteY449" fmla="*/ 543508 h 572434"/>
                    <a:gd name="connsiteX450" fmla="*/ 1060243 w 1060243"/>
                    <a:gd name="connsiteY450" fmla="*/ 543508 h 572434"/>
                    <a:gd name="connsiteX451" fmla="*/ 1053596 w 1060243"/>
                    <a:gd name="connsiteY451" fmla="*/ 549257 h 572434"/>
                    <a:gd name="connsiteX452" fmla="*/ 1053596 w 1060243"/>
                    <a:gd name="connsiteY452" fmla="*/ 549257 h 572434"/>
                    <a:gd name="connsiteX453" fmla="*/ 1052877 w 1060243"/>
                    <a:gd name="connsiteY453" fmla="*/ 550694 h 572434"/>
                    <a:gd name="connsiteX454" fmla="*/ 1052877 w 1060243"/>
                    <a:gd name="connsiteY454" fmla="*/ 550694 h 572434"/>
                    <a:gd name="connsiteX455" fmla="*/ 1054853 w 1060243"/>
                    <a:gd name="connsiteY455" fmla="*/ 557342 h 572434"/>
                    <a:gd name="connsiteX456" fmla="*/ 1054853 w 1060243"/>
                    <a:gd name="connsiteY456" fmla="*/ 557342 h 572434"/>
                    <a:gd name="connsiteX457" fmla="*/ 1054135 w 1060243"/>
                    <a:gd name="connsiteY457" fmla="*/ 561834 h 572434"/>
                    <a:gd name="connsiteX458" fmla="*/ 1054135 w 1060243"/>
                    <a:gd name="connsiteY458" fmla="*/ 561834 h 572434"/>
                    <a:gd name="connsiteX459" fmla="*/ 1043714 w 1060243"/>
                    <a:gd name="connsiteY459" fmla="*/ 571177 h 572434"/>
                    <a:gd name="connsiteX460" fmla="*/ 1043714 w 1060243"/>
                    <a:gd name="connsiteY460" fmla="*/ 571177 h 572434"/>
                    <a:gd name="connsiteX461" fmla="*/ 1035089 w 1060243"/>
                    <a:gd name="connsiteY461" fmla="*/ 568482 h 572434"/>
                    <a:gd name="connsiteX462" fmla="*/ 1035089 w 1060243"/>
                    <a:gd name="connsiteY462" fmla="*/ 568482 h 572434"/>
                    <a:gd name="connsiteX463" fmla="*/ 1028082 w 1060243"/>
                    <a:gd name="connsiteY463" fmla="*/ 566326 h 572434"/>
                    <a:gd name="connsiteX464" fmla="*/ 1028082 w 1060243"/>
                    <a:gd name="connsiteY464" fmla="*/ 566326 h 572434"/>
                    <a:gd name="connsiteX465" fmla="*/ 1026465 w 1060243"/>
                    <a:gd name="connsiteY465" fmla="*/ 568661 h 572434"/>
                    <a:gd name="connsiteX466" fmla="*/ 1026465 w 1060243"/>
                    <a:gd name="connsiteY466" fmla="*/ 568661 h 572434"/>
                    <a:gd name="connsiteX467" fmla="*/ 1021794 w 1060243"/>
                    <a:gd name="connsiteY467" fmla="*/ 572435 h 572434"/>
                    <a:gd name="connsiteX468" fmla="*/ 1021794 w 1060243"/>
                    <a:gd name="connsiteY468" fmla="*/ 572435 h 572434"/>
                    <a:gd name="connsiteX469" fmla="*/ 1015505 w 1060243"/>
                    <a:gd name="connsiteY469" fmla="*/ 559319 h 572434"/>
                    <a:gd name="connsiteX470" fmla="*/ 1015505 w 1060243"/>
                    <a:gd name="connsiteY470" fmla="*/ 559319 h 572434"/>
                    <a:gd name="connsiteX471" fmla="*/ 1020536 w 1060243"/>
                    <a:gd name="connsiteY471" fmla="*/ 558420 h 572434"/>
                    <a:gd name="connsiteX472" fmla="*/ 1022333 w 1060243"/>
                    <a:gd name="connsiteY472" fmla="*/ 565607 h 572434"/>
                    <a:gd name="connsiteX473" fmla="*/ 1022333 w 1060243"/>
                    <a:gd name="connsiteY473" fmla="*/ 565607 h 572434"/>
                    <a:gd name="connsiteX474" fmla="*/ 1028621 w 1060243"/>
                    <a:gd name="connsiteY474" fmla="*/ 560576 h 572434"/>
                    <a:gd name="connsiteX475" fmla="*/ 1028621 w 1060243"/>
                    <a:gd name="connsiteY475" fmla="*/ 560576 h 572434"/>
                    <a:gd name="connsiteX476" fmla="*/ 1037605 w 1060243"/>
                    <a:gd name="connsiteY476" fmla="*/ 563092 h 572434"/>
                    <a:gd name="connsiteX477" fmla="*/ 1037605 w 1060243"/>
                    <a:gd name="connsiteY477" fmla="*/ 563092 h 572434"/>
                    <a:gd name="connsiteX478" fmla="*/ 1044253 w 1060243"/>
                    <a:gd name="connsiteY478" fmla="*/ 565248 h 572434"/>
                    <a:gd name="connsiteX479" fmla="*/ 1044253 w 1060243"/>
                    <a:gd name="connsiteY479" fmla="*/ 565248 h 572434"/>
                    <a:gd name="connsiteX480" fmla="*/ 1049823 w 1060243"/>
                    <a:gd name="connsiteY480" fmla="*/ 559139 h 572434"/>
                    <a:gd name="connsiteX481" fmla="*/ 1049823 w 1060243"/>
                    <a:gd name="connsiteY481" fmla="*/ 559139 h 572434"/>
                    <a:gd name="connsiteX482" fmla="*/ 1050362 w 1060243"/>
                    <a:gd name="connsiteY482" fmla="*/ 556444 h 572434"/>
                    <a:gd name="connsiteX483" fmla="*/ 1050362 w 1060243"/>
                    <a:gd name="connsiteY483" fmla="*/ 556444 h 572434"/>
                    <a:gd name="connsiteX484" fmla="*/ 1048385 w 1060243"/>
                    <a:gd name="connsiteY484" fmla="*/ 549796 h 572434"/>
                    <a:gd name="connsiteX485" fmla="*/ 1048385 w 1060243"/>
                    <a:gd name="connsiteY485" fmla="*/ 549796 h 572434"/>
                    <a:gd name="connsiteX486" fmla="*/ 1050721 w 1060243"/>
                    <a:gd name="connsiteY486" fmla="*/ 544765 h 572434"/>
                    <a:gd name="connsiteX487" fmla="*/ 1050721 w 1060243"/>
                    <a:gd name="connsiteY487" fmla="*/ 544765 h 572434"/>
                    <a:gd name="connsiteX488" fmla="*/ 1054853 w 1060243"/>
                    <a:gd name="connsiteY488" fmla="*/ 542250 h 572434"/>
                    <a:gd name="connsiteX489" fmla="*/ 1054853 w 1060243"/>
                    <a:gd name="connsiteY489" fmla="*/ 542250 h 572434"/>
                    <a:gd name="connsiteX490" fmla="*/ 1051080 w 1060243"/>
                    <a:gd name="connsiteY490" fmla="*/ 539734 h 572434"/>
                    <a:gd name="connsiteX491" fmla="*/ 1051080 w 1060243"/>
                    <a:gd name="connsiteY491" fmla="*/ 539734 h 572434"/>
                    <a:gd name="connsiteX492" fmla="*/ 1026106 w 1060243"/>
                    <a:gd name="connsiteY492" fmla="*/ 519791 h 572434"/>
                    <a:gd name="connsiteX493" fmla="*/ 1026106 w 1060243"/>
                    <a:gd name="connsiteY493" fmla="*/ 519791 h 572434"/>
                    <a:gd name="connsiteX494" fmla="*/ 1020177 w 1060243"/>
                    <a:gd name="connsiteY494" fmla="*/ 508831 h 572434"/>
                    <a:gd name="connsiteX495" fmla="*/ 1020177 w 1060243"/>
                    <a:gd name="connsiteY495" fmla="*/ 508831 h 572434"/>
                    <a:gd name="connsiteX496" fmla="*/ 1007240 w 1060243"/>
                    <a:gd name="connsiteY496" fmla="*/ 491942 h 572434"/>
                    <a:gd name="connsiteX497" fmla="*/ 1007240 w 1060243"/>
                    <a:gd name="connsiteY497" fmla="*/ 491942 h 572434"/>
                    <a:gd name="connsiteX498" fmla="*/ 990171 w 1060243"/>
                    <a:gd name="connsiteY498" fmla="*/ 475412 h 572434"/>
                    <a:gd name="connsiteX499" fmla="*/ 990171 w 1060243"/>
                    <a:gd name="connsiteY499" fmla="*/ 475412 h 572434"/>
                    <a:gd name="connsiteX500" fmla="*/ 990171 w 1060243"/>
                    <a:gd name="connsiteY500" fmla="*/ 474693 h 572434"/>
                    <a:gd name="connsiteX501" fmla="*/ 990171 w 1060243"/>
                    <a:gd name="connsiteY501" fmla="*/ 474693 h 572434"/>
                    <a:gd name="connsiteX502" fmla="*/ 990171 w 1060243"/>
                    <a:gd name="connsiteY502" fmla="*/ 470561 h 572434"/>
                    <a:gd name="connsiteX503" fmla="*/ 990171 w 1060243"/>
                    <a:gd name="connsiteY503" fmla="*/ 470561 h 572434"/>
                    <a:gd name="connsiteX504" fmla="*/ 982985 w 1060243"/>
                    <a:gd name="connsiteY504" fmla="*/ 461038 h 572434"/>
                    <a:gd name="connsiteX505" fmla="*/ 982985 w 1060243"/>
                    <a:gd name="connsiteY505" fmla="*/ 461038 h 572434"/>
                    <a:gd name="connsiteX506" fmla="*/ 973103 w 1060243"/>
                    <a:gd name="connsiteY506" fmla="*/ 443790 h 572434"/>
                    <a:gd name="connsiteX507" fmla="*/ 973103 w 1060243"/>
                    <a:gd name="connsiteY507" fmla="*/ 443790 h 572434"/>
                    <a:gd name="connsiteX508" fmla="*/ 964299 w 1060243"/>
                    <a:gd name="connsiteY508" fmla="*/ 432470 h 572434"/>
                    <a:gd name="connsiteX509" fmla="*/ 964299 w 1060243"/>
                    <a:gd name="connsiteY509" fmla="*/ 432470 h 572434"/>
                    <a:gd name="connsiteX510" fmla="*/ 946152 w 1060243"/>
                    <a:gd name="connsiteY510" fmla="*/ 422768 h 572434"/>
                    <a:gd name="connsiteX511" fmla="*/ 946152 w 1060243"/>
                    <a:gd name="connsiteY511" fmla="*/ 422768 h 572434"/>
                    <a:gd name="connsiteX512" fmla="*/ 927107 w 1060243"/>
                    <a:gd name="connsiteY512" fmla="*/ 404980 h 572434"/>
                    <a:gd name="connsiteX513" fmla="*/ 927107 w 1060243"/>
                    <a:gd name="connsiteY513" fmla="*/ 404980 h 572434"/>
                    <a:gd name="connsiteX514" fmla="*/ 929981 w 1060243"/>
                    <a:gd name="connsiteY514" fmla="*/ 401028 h 572434"/>
                    <a:gd name="connsiteX515" fmla="*/ 929981 w 1060243"/>
                    <a:gd name="connsiteY515" fmla="*/ 401028 h 572434"/>
                    <a:gd name="connsiteX516" fmla="*/ 937169 w 1060243"/>
                    <a:gd name="connsiteY516" fmla="*/ 398512 h 572434"/>
                    <a:gd name="connsiteX517" fmla="*/ 937169 w 1060243"/>
                    <a:gd name="connsiteY517" fmla="*/ 398512 h 572434"/>
                    <a:gd name="connsiteX518" fmla="*/ 935911 w 1060243"/>
                    <a:gd name="connsiteY518" fmla="*/ 397794 h 572434"/>
                    <a:gd name="connsiteX519" fmla="*/ 935911 w 1060243"/>
                    <a:gd name="connsiteY519" fmla="*/ 397794 h 572434"/>
                    <a:gd name="connsiteX520" fmla="*/ 927286 w 1060243"/>
                    <a:gd name="connsiteY520" fmla="*/ 386115 h 572434"/>
                    <a:gd name="connsiteX521" fmla="*/ 927286 w 1060243"/>
                    <a:gd name="connsiteY521" fmla="*/ 386115 h 572434"/>
                    <a:gd name="connsiteX522" fmla="*/ 931778 w 1060243"/>
                    <a:gd name="connsiteY522" fmla="*/ 378748 h 572434"/>
                    <a:gd name="connsiteX523" fmla="*/ 931778 w 1060243"/>
                    <a:gd name="connsiteY523" fmla="*/ 378748 h 572434"/>
                    <a:gd name="connsiteX524" fmla="*/ 936809 w 1060243"/>
                    <a:gd name="connsiteY524" fmla="*/ 376053 h 572434"/>
                    <a:gd name="connsiteX525" fmla="*/ 936809 w 1060243"/>
                    <a:gd name="connsiteY525" fmla="*/ 376053 h 572434"/>
                    <a:gd name="connsiteX526" fmla="*/ 934653 w 1060243"/>
                    <a:gd name="connsiteY526" fmla="*/ 371561 h 572434"/>
                    <a:gd name="connsiteX527" fmla="*/ 934653 w 1060243"/>
                    <a:gd name="connsiteY527" fmla="*/ 371561 h 572434"/>
                    <a:gd name="connsiteX528" fmla="*/ 923333 w 1060243"/>
                    <a:gd name="connsiteY528" fmla="*/ 354133 h 572434"/>
                    <a:gd name="connsiteX529" fmla="*/ 923333 w 1060243"/>
                    <a:gd name="connsiteY529" fmla="*/ 354133 h 572434"/>
                    <a:gd name="connsiteX530" fmla="*/ 926747 w 1060243"/>
                    <a:gd name="connsiteY530" fmla="*/ 350899 h 572434"/>
                    <a:gd name="connsiteX531" fmla="*/ 926747 w 1060243"/>
                    <a:gd name="connsiteY531" fmla="*/ 350899 h 572434"/>
                    <a:gd name="connsiteX532" fmla="*/ 930700 w 1060243"/>
                    <a:gd name="connsiteY532" fmla="*/ 351798 h 572434"/>
                    <a:gd name="connsiteX533" fmla="*/ 930700 w 1060243"/>
                    <a:gd name="connsiteY533" fmla="*/ 351798 h 572434"/>
                    <a:gd name="connsiteX534" fmla="*/ 955495 w 1060243"/>
                    <a:gd name="connsiteY534" fmla="*/ 356828 h 572434"/>
                    <a:gd name="connsiteX535" fmla="*/ 955495 w 1060243"/>
                    <a:gd name="connsiteY535" fmla="*/ 356828 h 572434"/>
                    <a:gd name="connsiteX536" fmla="*/ 962143 w 1060243"/>
                    <a:gd name="connsiteY536" fmla="*/ 354493 h 572434"/>
                    <a:gd name="connsiteX537" fmla="*/ 962143 w 1060243"/>
                    <a:gd name="connsiteY537" fmla="*/ 354493 h 572434"/>
                    <a:gd name="connsiteX538" fmla="*/ 963580 w 1060243"/>
                    <a:gd name="connsiteY538" fmla="*/ 345329 h 572434"/>
                    <a:gd name="connsiteX539" fmla="*/ 963580 w 1060243"/>
                    <a:gd name="connsiteY539" fmla="*/ 345329 h 572434"/>
                    <a:gd name="connsiteX540" fmla="*/ 961784 w 1060243"/>
                    <a:gd name="connsiteY540" fmla="*/ 321433 h 572434"/>
                    <a:gd name="connsiteX541" fmla="*/ 961784 w 1060243"/>
                    <a:gd name="connsiteY541" fmla="*/ 321433 h 572434"/>
                    <a:gd name="connsiteX542" fmla="*/ 949925 w 1060243"/>
                    <a:gd name="connsiteY542" fmla="*/ 292865 h 572434"/>
                    <a:gd name="connsiteX543" fmla="*/ 949925 w 1060243"/>
                    <a:gd name="connsiteY543" fmla="*/ 292865 h 572434"/>
                    <a:gd name="connsiteX544" fmla="*/ 949026 w 1060243"/>
                    <a:gd name="connsiteY544" fmla="*/ 288373 h 572434"/>
                    <a:gd name="connsiteX545" fmla="*/ 949026 w 1060243"/>
                    <a:gd name="connsiteY545" fmla="*/ 288373 h 572434"/>
                    <a:gd name="connsiteX546" fmla="*/ 949026 w 1060243"/>
                    <a:gd name="connsiteY546" fmla="*/ 286038 h 572434"/>
                    <a:gd name="connsiteX547" fmla="*/ 949026 w 1060243"/>
                    <a:gd name="connsiteY547" fmla="*/ 286038 h 572434"/>
                    <a:gd name="connsiteX548" fmla="*/ 941840 w 1060243"/>
                    <a:gd name="connsiteY548" fmla="*/ 279569 h 572434"/>
                    <a:gd name="connsiteX549" fmla="*/ 941840 w 1060243"/>
                    <a:gd name="connsiteY549" fmla="*/ 279569 h 572434"/>
                    <a:gd name="connsiteX550" fmla="*/ 924591 w 1060243"/>
                    <a:gd name="connsiteY550" fmla="*/ 267531 h 572434"/>
                    <a:gd name="connsiteX551" fmla="*/ 924591 w 1060243"/>
                    <a:gd name="connsiteY551" fmla="*/ 267531 h 572434"/>
                    <a:gd name="connsiteX552" fmla="*/ 928724 w 1060243"/>
                    <a:gd name="connsiteY552" fmla="*/ 264297 h 572434"/>
                    <a:gd name="connsiteX553" fmla="*/ 928724 w 1060243"/>
                    <a:gd name="connsiteY553" fmla="*/ 264297 h 572434"/>
                    <a:gd name="connsiteX554" fmla="*/ 929263 w 1060243"/>
                    <a:gd name="connsiteY554" fmla="*/ 264297 h 572434"/>
                    <a:gd name="connsiteX555" fmla="*/ 929263 w 1060243"/>
                    <a:gd name="connsiteY555" fmla="*/ 264297 h 572434"/>
                    <a:gd name="connsiteX556" fmla="*/ 932856 w 1060243"/>
                    <a:gd name="connsiteY556" fmla="*/ 263938 h 572434"/>
                    <a:gd name="connsiteX557" fmla="*/ 932856 w 1060243"/>
                    <a:gd name="connsiteY557" fmla="*/ 263938 h 572434"/>
                    <a:gd name="connsiteX558" fmla="*/ 960167 w 1060243"/>
                    <a:gd name="connsiteY558" fmla="*/ 266813 h 572434"/>
                    <a:gd name="connsiteX559" fmla="*/ 960167 w 1060243"/>
                    <a:gd name="connsiteY559" fmla="*/ 266813 h 572434"/>
                    <a:gd name="connsiteX560" fmla="*/ 960706 w 1060243"/>
                    <a:gd name="connsiteY560" fmla="*/ 266813 h 572434"/>
                    <a:gd name="connsiteX561" fmla="*/ 960706 w 1060243"/>
                    <a:gd name="connsiteY561" fmla="*/ 266813 h 572434"/>
                    <a:gd name="connsiteX562" fmla="*/ 962682 w 1060243"/>
                    <a:gd name="connsiteY562" fmla="*/ 266992 h 572434"/>
                    <a:gd name="connsiteX563" fmla="*/ 962682 w 1060243"/>
                    <a:gd name="connsiteY563" fmla="*/ 266992 h 572434"/>
                    <a:gd name="connsiteX564" fmla="*/ 972204 w 1060243"/>
                    <a:gd name="connsiteY564" fmla="*/ 258728 h 572434"/>
                    <a:gd name="connsiteX565" fmla="*/ 972204 w 1060243"/>
                    <a:gd name="connsiteY565" fmla="*/ 258728 h 572434"/>
                    <a:gd name="connsiteX566" fmla="*/ 971845 w 1060243"/>
                    <a:gd name="connsiteY566" fmla="*/ 257649 h 572434"/>
                    <a:gd name="connsiteX567" fmla="*/ 971845 w 1060243"/>
                    <a:gd name="connsiteY567" fmla="*/ 257649 h 572434"/>
                    <a:gd name="connsiteX568" fmla="*/ 970587 w 1060243"/>
                    <a:gd name="connsiteY568" fmla="*/ 256751 h 572434"/>
                    <a:gd name="connsiteX569" fmla="*/ 863682 w 1060243"/>
                    <a:gd name="connsiteY569" fmla="*/ 182726 h 572434"/>
                    <a:gd name="connsiteX570" fmla="*/ 863682 w 1060243"/>
                    <a:gd name="connsiteY570" fmla="*/ 182726 h 572434"/>
                    <a:gd name="connsiteX571" fmla="*/ 765582 w 1060243"/>
                    <a:gd name="connsiteY571" fmla="*/ 119841 h 572434"/>
                    <a:gd name="connsiteX572" fmla="*/ 765582 w 1060243"/>
                    <a:gd name="connsiteY572" fmla="*/ 119841 h 572434"/>
                    <a:gd name="connsiteX573" fmla="*/ 715453 w 1060243"/>
                    <a:gd name="connsiteY573" fmla="*/ 88938 h 572434"/>
                    <a:gd name="connsiteX574" fmla="*/ 715453 w 1060243"/>
                    <a:gd name="connsiteY574" fmla="*/ 88938 h 572434"/>
                    <a:gd name="connsiteX575" fmla="*/ 715993 w 1060243"/>
                    <a:gd name="connsiteY575" fmla="*/ 87860 h 572434"/>
                    <a:gd name="connsiteX576" fmla="*/ 715094 w 1060243"/>
                    <a:gd name="connsiteY576" fmla="*/ 88758 h 572434"/>
                    <a:gd name="connsiteX577" fmla="*/ 616813 w 1060243"/>
                    <a:gd name="connsiteY577" fmla="*/ 33239 h 572434"/>
                    <a:gd name="connsiteX578" fmla="*/ 562014 w 1060243"/>
                    <a:gd name="connsiteY578" fmla="*/ 4492 h 572434"/>
                    <a:gd name="connsiteX579" fmla="*/ 288373 w 1060243"/>
                    <a:gd name="connsiteY579" fmla="*/ 5929 h 572434"/>
                    <a:gd name="connsiteX580" fmla="*/ 271844 w 1060243"/>
                    <a:gd name="connsiteY580" fmla="*/ 9163 h 572434"/>
                    <a:gd name="connsiteX581" fmla="*/ 271844 w 1060243"/>
                    <a:gd name="connsiteY581" fmla="*/ 9163 h 572434"/>
                    <a:gd name="connsiteX582" fmla="*/ 247588 w 1060243"/>
                    <a:gd name="connsiteY582" fmla="*/ 14553 h 572434"/>
                    <a:gd name="connsiteX583" fmla="*/ 247588 w 1060243"/>
                    <a:gd name="connsiteY583" fmla="*/ 14553 h 572434"/>
                    <a:gd name="connsiteX584" fmla="*/ 247408 w 1060243"/>
                    <a:gd name="connsiteY584" fmla="*/ 14553 h 572434"/>
                    <a:gd name="connsiteX585" fmla="*/ 224410 w 1060243"/>
                    <a:gd name="connsiteY585" fmla="*/ 9523 h 572434"/>
                    <a:gd name="connsiteX586" fmla="*/ 224410 w 1060243"/>
                    <a:gd name="connsiteY586" fmla="*/ 9523 h 572434"/>
                    <a:gd name="connsiteX587" fmla="*/ 220277 w 1060243"/>
                    <a:gd name="connsiteY587" fmla="*/ 5211 h 572434"/>
                    <a:gd name="connsiteX588" fmla="*/ 220277 w 1060243"/>
                    <a:gd name="connsiteY588" fmla="*/ 5211 h 572434"/>
                    <a:gd name="connsiteX589" fmla="*/ 178414 w 1060243"/>
                    <a:gd name="connsiteY589" fmla="*/ 5570 h 572434"/>
                    <a:gd name="connsiteX590" fmla="*/ 178953 w 1060243"/>
                    <a:gd name="connsiteY590" fmla="*/ 5570 h 572434"/>
                    <a:gd name="connsiteX591" fmla="*/ 178953 w 1060243"/>
                    <a:gd name="connsiteY591" fmla="*/ 5570 h 572434"/>
                    <a:gd name="connsiteX592" fmla="*/ 179133 w 1060243"/>
                    <a:gd name="connsiteY592" fmla="*/ 5570 h 572434"/>
                    <a:gd name="connsiteX593" fmla="*/ 179492 w 1060243"/>
                    <a:gd name="connsiteY593" fmla="*/ 5570 h 572434"/>
                    <a:gd name="connsiteX594" fmla="*/ 179492 w 1060243"/>
                    <a:gd name="connsiteY594" fmla="*/ 5570 h 572434"/>
                    <a:gd name="connsiteX595" fmla="*/ 179492 w 1060243"/>
                    <a:gd name="connsiteY595" fmla="*/ 5570 h 572434"/>
                    <a:gd name="connsiteX596" fmla="*/ 179492 w 1060243"/>
                    <a:gd name="connsiteY596" fmla="*/ 5570 h 572434"/>
                    <a:gd name="connsiteX597" fmla="*/ 179492 w 1060243"/>
                    <a:gd name="connsiteY597" fmla="*/ 5570 h 572434"/>
                    <a:gd name="connsiteX598" fmla="*/ 179492 w 1060243"/>
                    <a:gd name="connsiteY598" fmla="*/ 5570 h 572434"/>
                    <a:gd name="connsiteX599" fmla="*/ 179672 w 1060243"/>
                    <a:gd name="connsiteY599" fmla="*/ 5570 h 572434"/>
                    <a:gd name="connsiteX600" fmla="*/ 179672 w 1060243"/>
                    <a:gd name="connsiteY600" fmla="*/ 5570 h 572434"/>
                    <a:gd name="connsiteX601" fmla="*/ 207701 w 1060243"/>
                    <a:gd name="connsiteY601" fmla="*/ 14014 h 572434"/>
                    <a:gd name="connsiteX602" fmla="*/ 207701 w 1060243"/>
                    <a:gd name="connsiteY602" fmla="*/ 14014 h 572434"/>
                    <a:gd name="connsiteX603" fmla="*/ 207880 w 1060243"/>
                    <a:gd name="connsiteY603" fmla="*/ 15631 h 572434"/>
                    <a:gd name="connsiteX604" fmla="*/ 207880 w 1060243"/>
                    <a:gd name="connsiteY604" fmla="*/ 15631 h 572434"/>
                    <a:gd name="connsiteX605" fmla="*/ 189913 w 1060243"/>
                    <a:gd name="connsiteY605" fmla="*/ 26412 h 572434"/>
                    <a:gd name="connsiteX606" fmla="*/ 189913 w 1060243"/>
                    <a:gd name="connsiteY606" fmla="*/ 26412 h 572434"/>
                    <a:gd name="connsiteX607" fmla="*/ 169430 w 1060243"/>
                    <a:gd name="connsiteY607" fmla="*/ 30185 h 572434"/>
                    <a:gd name="connsiteX608" fmla="*/ 169430 w 1060243"/>
                    <a:gd name="connsiteY608" fmla="*/ 30185 h 572434"/>
                    <a:gd name="connsiteX609" fmla="*/ 160447 w 1060243"/>
                    <a:gd name="connsiteY609" fmla="*/ 41145 h 572434"/>
                    <a:gd name="connsiteX610" fmla="*/ 160447 w 1060243"/>
                    <a:gd name="connsiteY610" fmla="*/ 41145 h 572434"/>
                    <a:gd name="connsiteX611" fmla="*/ 154518 w 1060243"/>
                    <a:gd name="connsiteY611" fmla="*/ 37372 h 572434"/>
                    <a:gd name="connsiteX612" fmla="*/ 154518 w 1060243"/>
                    <a:gd name="connsiteY612" fmla="*/ 37372 h 572434"/>
                    <a:gd name="connsiteX613" fmla="*/ 129723 w 1060243"/>
                    <a:gd name="connsiteY613" fmla="*/ 23357 h 572434"/>
                    <a:gd name="connsiteX614" fmla="*/ 129723 w 1060243"/>
                    <a:gd name="connsiteY614" fmla="*/ 23357 h 572434"/>
                    <a:gd name="connsiteX615" fmla="*/ 125231 w 1060243"/>
                    <a:gd name="connsiteY615" fmla="*/ 23717 h 572434"/>
                    <a:gd name="connsiteX616" fmla="*/ 125231 w 1060243"/>
                    <a:gd name="connsiteY616" fmla="*/ 23717 h 572434"/>
                    <a:gd name="connsiteX617" fmla="*/ 104748 w 1060243"/>
                    <a:gd name="connsiteY617" fmla="*/ 35575 h 572434"/>
                    <a:gd name="connsiteX618" fmla="*/ 104748 w 1060243"/>
                    <a:gd name="connsiteY618" fmla="*/ 35575 h 572434"/>
                    <a:gd name="connsiteX619" fmla="*/ 69353 w 1060243"/>
                    <a:gd name="connsiteY619" fmla="*/ 53902 h 572434"/>
                    <a:gd name="connsiteX620" fmla="*/ 69353 w 1060243"/>
                    <a:gd name="connsiteY620" fmla="*/ 53902 h 572434"/>
                    <a:gd name="connsiteX621" fmla="*/ 69174 w 1060243"/>
                    <a:gd name="connsiteY621" fmla="*/ 55698 h 572434"/>
                    <a:gd name="connsiteX622" fmla="*/ 69174 w 1060243"/>
                    <a:gd name="connsiteY622" fmla="*/ 55698 h 572434"/>
                    <a:gd name="connsiteX623" fmla="*/ 78157 w 1060243"/>
                    <a:gd name="connsiteY623" fmla="*/ 79235 h 572434"/>
                    <a:gd name="connsiteX624" fmla="*/ 78157 w 1060243"/>
                    <a:gd name="connsiteY624" fmla="*/ 79235 h 572434"/>
                    <a:gd name="connsiteX625" fmla="*/ 74744 w 1060243"/>
                    <a:gd name="connsiteY625" fmla="*/ 82649 h 572434"/>
                    <a:gd name="connsiteX626" fmla="*/ 74744 w 1060243"/>
                    <a:gd name="connsiteY626" fmla="*/ 82649 h 572434"/>
                    <a:gd name="connsiteX627" fmla="*/ 73126 w 1060243"/>
                    <a:gd name="connsiteY627" fmla="*/ 82469 h 572434"/>
                    <a:gd name="connsiteX628" fmla="*/ 73126 w 1060243"/>
                    <a:gd name="connsiteY628" fmla="*/ 82469 h 572434"/>
                    <a:gd name="connsiteX629" fmla="*/ 48511 w 1060243"/>
                    <a:gd name="connsiteY629" fmla="*/ 73666 h 572434"/>
                    <a:gd name="connsiteX630" fmla="*/ 48511 w 1060243"/>
                    <a:gd name="connsiteY630" fmla="*/ 73666 h 572434"/>
                    <a:gd name="connsiteX631" fmla="*/ 47793 w 1060243"/>
                    <a:gd name="connsiteY631" fmla="*/ 73666 h 572434"/>
                    <a:gd name="connsiteX632" fmla="*/ 47793 w 1060243"/>
                    <a:gd name="connsiteY632" fmla="*/ 73666 h 572434"/>
                    <a:gd name="connsiteX633" fmla="*/ 19404 w 1060243"/>
                    <a:gd name="connsiteY633" fmla="*/ 117505 h 572434"/>
                    <a:gd name="connsiteX634" fmla="*/ 19404 w 1060243"/>
                    <a:gd name="connsiteY634" fmla="*/ 117505 h 572434"/>
                    <a:gd name="connsiteX635" fmla="*/ 19404 w 1060243"/>
                    <a:gd name="connsiteY635" fmla="*/ 117505 h 572434"/>
                    <a:gd name="connsiteX636" fmla="*/ 23537 w 1060243"/>
                    <a:gd name="connsiteY636" fmla="*/ 118404 h 572434"/>
                    <a:gd name="connsiteX637" fmla="*/ 23537 w 1060243"/>
                    <a:gd name="connsiteY637" fmla="*/ 118404 h 572434"/>
                    <a:gd name="connsiteX638" fmla="*/ 42941 w 1060243"/>
                    <a:gd name="connsiteY638" fmla="*/ 111397 h 572434"/>
                    <a:gd name="connsiteX639" fmla="*/ 42941 w 1060243"/>
                    <a:gd name="connsiteY639" fmla="*/ 111397 h 572434"/>
                    <a:gd name="connsiteX640" fmla="*/ 51207 w 1060243"/>
                    <a:gd name="connsiteY640" fmla="*/ 100976 h 572434"/>
                    <a:gd name="connsiteX641" fmla="*/ 51207 w 1060243"/>
                    <a:gd name="connsiteY641" fmla="*/ 100976 h 572434"/>
                    <a:gd name="connsiteX642" fmla="*/ 57136 w 1060243"/>
                    <a:gd name="connsiteY642" fmla="*/ 104928 h 572434"/>
                    <a:gd name="connsiteX643" fmla="*/ 57136 w 1060243"/>
                    <a:gd name="connsiteY643" fmla="*/ 104928 h 572434"/>
                    <a:gd name="connsiteX644" fmla="*/ 68814 w 1060243"/>
                    <a:gd name="connsiteY644" fmla="*/ 126309 h 572434"/>
                    <a:gd name="connsiteX645" fmla="*/ 68814 w 1060243"/>
                    <a:gd name="connsiteY645" fmla="*/ 126309 h 572434"/>
                    <a:gd name="connsiteX646" fmla="*/ 63424 w 1060243"/>
                    <a:gd name="connsiteY646" fmla="*/ 136551 h 572434"/>
                    <a:gd name="connsiteX647" fmla="*/ 63424 w 1060243"/>
                    <a:gd name="connsiteY647" fmla="*/ 136551 h 572434"/>
                    <a:gd name="connsiteX648" fmla="*/ 23177 w 1060243"/>
                    <a:gd name="connsiteY648" fmla="*/ 158291 h 572434"/>
                    <a:gd name="connsiteX649" fmla="*/ 23177 w 1060243"/>
                    <a:gd name="connsiteY649" fmla="*/ 158291 h 572434"/>
                    <a:gd name="connsiteX650" fmla="*/ 5210 w 1060243"/>
                    <a:gd name="connsiteY650" fmla="*/ 167814 h 572434"/>
                    <a:gd name="connsiteX651" fmla="*/ 5210 w 1060243"/>
                    <a:gd name="connsiteY651" fmla="*/ 167814 h 572434"/>
                    <a:gd name="connsiteX652" fmla="*/ 6828 w 1060243"/>
                    <a:gd name="connsiteY652" fmla="*/ 169610 h 572434"/>
                    <a:gd name="connsiteX653" fmla="*/ 6828 w 1060243"/>
                    <a:gd name="connsiteY653" fmla="*/ 169610 h 572434"/>
                    <a:gd name="connsiteX654" fmla="*/ 46175 w 1060243"/>
                    <a:gd name="connsiteY654" fmla="*/ 182367 h 572434"/>
                    <a:gd name="connsiteX655" fmla="*/ 46175 w 1060243"/>
                    <a:gd name="connsiteY655" fmla="*/ 182367 h 572434"/>
                    <a:gd name="connsiteX656" fmla="*/ 77439 w 1060243"/>
                    <a:gd name="connsiteY656" fmla="*/ 182367 h 572434"/>
                    <a:gd name="connsiteX657" fmla="*/ 77439 w 1060243"/>
                    <a:gd name="connsiteY657" fmla="*/ 182367 h 572434"/>
                    <a:gd name="connsiteX658" fmla="*/ 107443 w 1060243"/>
                    <a:gd name="connsiteY658" fmla="*/ 173743 h 572434"/>
                    <a:gd name="connsiteX659" fmla="*/ 107443 w 1060243"/>
                    <a:gd name="connsiteY659" fmla="*/ 173743 h 572434"/>
                    <a:gd name="connsiteX660" fmla="*/ 113552 w 1060243"/>
                    <a:gd name="connsiteY660" fmla="*/ 174282 h 572434"/>
                    <a:gd name="connsiteX661" fmla="*/ 113552 w 1060243"/>
                    <a:gd name="connsiteY661" fmla="*/ 174282 h 572434"/>
                    <a:gd name="connsiteX662" fmla="*/ 128645 w 1060243"/>
                    <a:gd name="connsiteY662" fmla="*/ 183445 h 572434"/>
                    <a:gd name="connsiteX663" fmla="*/ 128645 w 1060243"/>
                    <a:gd name="connsiteY663" fmla="*/ 183445 h 572434"/>
                    <a:gd name="connsiteX664" fmla="*/ 124153 w 1060243"/>
                    <a:gd name="connsiteY664" fmla="*/ 192069 h 572434"/>
                    <a:gd name="connsiteX665" fmla="*/ 124153 w 1060243"/>
                    <a:gd name="connsiteY665" fmla="*/ 192069 h 572434"/>
                    <a:gd name="connsiteX666" fmla="*/ 83547 w 1060243"/>
                    <a:gd name="connsiteY666" fmla="*/ 199975 h 572434"/>
                    <a:gd name="connsiteX667" fmla="*/ 83547 w 1060243"/>
                    <a:gd name="connsiteY667" fmla="*/ 199975 h 572434"/>
                    <a:gd name="connsiteX668" fmla="*/ 78876 w 1060243"/>
                    <a:gd name="connsiteY668" fmla="*/ 207162 h 572434"/>
                    <a:gd name="connsiteX669" fmla="*/ 78876 w 1060243"/>
                    <a:gd name="connsiteY669" fmla="*/ 207162 h 572434"/>
                    <a:gd name="connsiteX670" fmla="*/ 78876 w 1060243"/>
                    <a:gd name="connsiteY670" fmla="*/ 207162 h 572434"/>
                    <a:gd name="connsiteX671" fmla="*/ 78876 w 1060243"/>
                    <a:gd name="connsiteY671" fmla="*/ 207162 h 572434"/>
                    <a:gd name="connsiteX672" fmla="*/ 79954 w 1060243"/>
                    <a:gd name="connsiteY672" fmla="*/ 207162 h 572434"/>
                    <a:gd name="connsiteX673" fmla="*/ 79954 w 1060243"/>
                    <a:gd name="connsiteY673" fmla="*/ 207162 h 572434"/>
                    <a:gd name="connsiteX674" fmla="*/ 85164 w 1060243"/>
                    <a:gd name="connsiteY674" fmla="*/ 206263 h 572434"/>
                    <a:gd name="connsiteX675" fmla="*/ 85164 w 1060243"/>
                    <a:gd name="connsiteY675" fmla="*/ 206263 h 572434"/>
                    <a:gd name="connsiteX676" fmla="*/ 98999 w 1060243"/>
                    <a:gd name="connsiteY676" fmla="*/ 204107 h 572434"/>
                    <a:gd name="connsiteX677" fmla="*/ 98999 w 1060243"/>
                    <a:gd name="connsiteY677" fmla="*/ 204107 h 572434"/>
                    <a:gd name="connsiteX678" fmla="*/ 119482 w 1060243"/>
                    <a:gd name="connsiteY678" fmla="*/ 210216 h 572434"/>
                    <a:gd name="connsiteX679" fmla="*/ 119482 w 1060243"/>
                    <a:gd name="connsiteY679" fmla="*/ 210216 h 572434"/>
                    <a:gd name="connsiteX680" fmla="*/ 154697 w 1060243"/>
                    <a:gd name="connsiteY680" fmla="*/ 218301 h 572434"/>
                    <a:gd name="connsiteX681" fmla="*/ 154697 w 1060243"/>
                    <a:gd name="connsiteY681" fmla="*/ 218301 h 572434"/>
                    <a:gd name="connsiteX682" fmla="*/ 157033 w 1060243"/>
                    <a:gd name="connsiteY682" fmla="*/ 218301 h 572434"/>
                    <a:gd name="connsiteX683" fmla="*/ 157033 w 1060243"/>
                    <a:gd name="connsiteY683" fmla="*/ 218301 h 572434"/>
                    <a:gd name="connsiteX684" fmla="*/ 177516 w 1060243"/>
                    <a:gd name="connsiteY684" fmla="*/ 206084 h 572434"/>
                    <a:gd name="connsiteX685" fmla="*/ 177516 w 1060243"/>
                    <a:gd name="connsiteY685" fmla="*/ 206084 h 572434"/>
                    <a:gd name="connsiteX686" fmla="*/ 218301 w 1060243"/>
                    <a:gd name="connsiteY686" fmla="*/ 192608 h 572434"/>
                    <a:gd name="connsiteX687" fmla="*/ 218301 w 1060243"/>
                    <a:gd name="connsiteY687" fmla="*/ 192608 h 572434"/>
                    <a:gd name="connsiteX688" fmla="*/ 222793 w 1060243"/>
                    <a:gd name="connsiteY688" fmla="*/ 192788 h 572434"/>
                    <a:gd name="connsiteX689" fmla="*/ 222793 w 1060243"/>
                    <a:gd name="connsiteY689" fmla="*/ 192788 h 572434"/>
                    <a:gd name="connsiteX690" fmla="*/ 236448 w 1060243"/>
                    <a:gd name="connsiteY690" fmla="*/ 192968 h 572434"/>
                    <a:gd name="connsiteX691" fmla="*/ 236448 w 1060243"/>
                    <a:gd name="connsiteY691" fmla="*/ 192968 h 572434"/>
                    <a:gd name="connsiteX692" fmla="*/ 268250 w 1060243"/>
                    <a:gd name="connsiteY692" fmla="*/ 192608 h 572434"/>
                    <a:gd name="connsiteX693" fmla="*/ 268250 w 1060243"/>
                    <a:gd name="connsiteY693" fmla="*/ 192608 h 572434"/>
                    <a:gd name="connsiteX694" fmla="*/ 300411 w 1060243"/>
                    <a:gd name="connsiteY694" fmla="*/ 196741 h 572434"/>
                    <a:gd name="connsiteX695" fmla="*/ 300411 w 1060243"/>
                    <a:gd name="connsiteY695" fmla="*/ 196741 h 572434"/>
                    <a:gd name="connsiteX696" fmla="*/ 338861 w 1060243"/>
                    <a:gd name="connsiteY696" fmla="*/ 210935 h 572434"/>
                    <a:gd name="connsiteX697" fmla="*/ 338861 w 1060243"/>
                    <a:gd name="connsiteY697" fmla="*/ 210935 h 572434"/>
                    <a:gd name="connsiteX698" fmla="*/ 338861 w 1060243"/>
                    <a:gd name="connsiteY698" fmla="*/ 210935 h 572434"/>
                    <a:gd name="connsiteX699" fmla="*/ 338861 w 1060243"/>
                    <a:gd name="connsiteY699" fmla="*/ 210935 h 572434"/>
                    <a:gd name="connsiteX700" fmla="*/ 338861 w 1060243"/>
                    <a:gd name="connsiteY700" fmla="*/ 210935 h 572434"/>
                    <a:gd name="connsiteX701" fmla="*/ 349821 w 1060243"/>
                    <a:gd name="connsiteY701" fmla="*/ 210755 h 572434"/>
                    <a:gd name="connsiteX702" fmla="*/ 349821 w 1060243"/>
                    <a:gd name="connsiteY702" fmla="*/ 210755 h 572434"/>
                    <a:gd name="connsiteX703" fmla="*/ 366351 w 1060243"/>
                    <a:gd name="connsiteY703" fmla="*/ 218661 h 572434"/>
                    <a:gd name="connsiteX704" fmla="*/ 366351 w 1060243"/>
                    <a:gd name="connsiteY704" fmla="*/ 218661 h 572434"/>
                    <a:gd name="connsiteX705" fmla="*/ 371561 w 1060243"/>
                    <a:gd name="connsiteY705" fmla="*/ 225668 h 572434"/>
                    <a:gd name="connsiteX706" fmla="*/ 371561 w 1060243"/>
                    <a:gd name="connsiteY706" fmla="*/ 225668 h 572434"/>
                    <a:gd name="connsiteX707" fmla="*/ 376772 w 1060243"/>
                    <a:gd name="connsiteY707" fmla="*/ 225309 h 572434"/>
                    <a:gd name="connsiteX708" fmla="*/ 376772 w 1060243"/>
                    <a:gd name="connsiteY708" fmla="*/ 225309 h 572434"/>
                    <a:gd name="connsiteX709" fmla="*/ 383060 w 1060243"/>
                    <a:gd name="connsiteY709" fmla="*/ 224949 h 572434"/>
                    <a:gd name="connsiteX710" fmla="*/ 383060 w 1060243"/>
                    <a:gd name="connsiteY710" fmla="*/ 224949 h 572434"/>
                    <a:gd name="connsiteX711" fmla="*/ 413964 w 1060243"/>
                    <a:gd name="connsiteY711" fmla="*/ 236269 h 572434"/>
                    <a:gd name="connsiteX712" fmla="*/ 413964 w 1060243"/>
                    <a:gd name="connsiteY712" fmla="*/ 236269 h 572434"/>
                    <a:gd name="connsiteX713" fmla="*/ 444508 w 1060243"/>
                    <a:gd name="connsiteY713" fmla="*/ 253517 h 572434"/>
                    <a:gd name="connsiteX714" fmla="*/ 444508 w 1060243"/>
                    <a:gd name="connsiteY714" fmla="*/ 253517 h 572434"/>
                    <a:gd name="connsiteX715" fmla="*/ 466608 w 1060243"/>
                    <a:gd name="connsiteY715" fmla="*/ 274179 h 572434"/>
                    <a:gd name="connsiteX716" fmla="*/ 466608 w 1060243"/>
                    <a:gd name="connsiteY716" fmla="*/ 274179 h 572434"/>
                    <a:gd name="connsiteX717" fmla="*/ 466608 w 1060243"/>
                    <a:gd name="connsiteY717" fmla="*/ 274179 h 572434"/>
                    <a:gd name="connsiteX718" fmla="*/ 466069 w 1060243"/>
                    <a:gd name="connsiteY718" fmla="*/ 279929 h 572434"/>
                    <a:gd name="connsiteX719" fmla="*/ 466069 w 1060243"/>
                    <a:gd name="connsiteY719" fmla="*/ 279929 h 572434"/>
                    <a:gd name="connsiteX720" fmla="*/ 475591 w 1060243"/>
                    <a:gd name="connsiteY720" fmla="*/ 285139 h 572434"/>
                    <a:gd name="connsiteX721" fmla="*/ 475591 w 1060243"/>
                    <a:gd name="connsiteY721" fmla="*/ 285139 h 572434"/>
                    <a:gd name="connsiteX722" fmla="*/ 490684 w 1060243"/>
                    <a:gd name="connsiteY722" fmla="*/ 289272 h 572434"/>
                    <a:gd name="connsiteX723" fmla="*/ 490684 w 1060243"/>
                    <a:gd name="connsiteY723" fmla="*/ 289272 h 572434"/>
                    <a:gd name="connsiteX724" fmla="*/ 489606 w 1060243"/>
                    <a:gd name="connsiteY724" fmla="*/ 287116 h 572434"/>
                    <a:gd name="connsiteX725" fmla="*/ 489606 w 1060243"/>
                    <a:gd name="connsiteY725" fmla="*/ 287116 h 572434"/>
                    <a:gd name="connsiteX726" fmla="*/ 473795 w 1060243"/>
                    <a:gd name="connsiteY726" fmla="*/ 263040 h 572434"/>
                    <a:gd name="connsiteX727" fmla="*/ 473795 w 1060243"/>
                    <a:gd name="connsiteY727" fmla="*/ 263040 h 572434"/>
                    <a:gd name="connsiteX728" fmla="*/ 478107 w 1060243"/>
                    <a:gd name="connsiteY728" fmla="*/ 259267 h 572434"/>
                    <a:gd name="connsiteX729" fmla="*/ 478107 w 1060243"/>
                    <a:gd name="connsiteY729" fmla="*/ 259267 h 572434"/>
                    <a:gd name="connsiteX730" fmla="*/ 480802 w 1060243"/>
                    <a:gd name="connsiteY730" fmla="*/ 259626 h 572434"/>
                    <a:gd name="connsiteX731" fmla="*/ 480802 w 1060243"/>
                    <a:gd name="connsiteY731" fmla="*/ 259626 h 572434"/>
                    <a:gd name="connsiteX732" fmla="*/ 504878 w 1060243"/>
                    <a:gd name="connsiteY732" fmla="*/ 271664 h 572434"/>
                    <a:gd name="connsiteX733" fmla="*/ 504878 w 1060243"/>
                    <a:gd name="connsiteY733" fmla="*/ 271664 h 572434"/>
                    <a:gd name="connsiteX734" fmla="*/ 514940 w 1060243"/>
                    <a:gd name="connsiteY734" fmla="*/ 275796 h 572434"/>
                    <a:gd name="connsiteX735" fmla="*/ 514940 w 1060243"/>
                    <a:gd name="connsiteY735" fmla="*/ 275796 h 572434"/>
                    <a:gd name="connsiteX736" fmla="*/ 520689 w 1060243"/>
                    <a:gd name="connsiteY736" fmla="*/ 275437 h 572434"/>
                    <a:gd name="connsiteX737" fmla="*/ 520689 w 1060243"/>
                    <a:gd name="connsiteY737" fmla="*/ 275437 h 572434"/>
                    <a:gd name="connsiteX738" fmla="*/ 538836 w 1060243"/>
                    <a:gd name="connsiteY738" fmla="*/ 274000 h 572434"/>
                    <a:gd name="connsiteX739" fmla="*/ 538836 w 1060243"/>
                    <a:gd name="connsiteY739" fmla="*/ 274000 h 572434"/>
                    <a:gd name="connsiteX740" fmla="*/ 557701 w 1060243"/>
                    <a:gd name="connsiteY740" fmla="*/ 279390 h 572434"/>
                    <a:gd name="connsiteX741" fmla="*/ 557701 w 1060243"/>
                    <a:gd name="connsiteY741" fmla="*/ 279390 h 572434"/>
                    <a:gd name="connsiteX742" fmla="*/ 555366 w 1060243"/>
                    <a:gd name="connsiteY742" fmla="*/ 282804 h 572434"/>
                    <a:gd name="connsiteX743" fmla="*/ 555366 w 1060243"/>
                    <a:gd name="connsiteY743" fmla="*/ 282804 h 572434"/>
                    <a:gd name="connsiteX744" fmla="*/ 553569 w 1060243"/>
                    <a:gd name="connsiteY744" fmla="*/ 283882 h 572434"/>
                    <a:gd name="connsiteX745" fmla="*/ 553569 w 1060243"/>
                    <a:gd name="connsiteY745" fmla="*/ 283882 h 572434"/>
                    <a:gd name="connsiteX746" fmla="*/ 558420 w 1060243"/>
                    <a:gd name="connsiteY746" fmla="*/ 284600 h 572434"/>
                    <a:gd name="connsiteX747" fmla="*/ 558420 w 1060243"/>
                    <a:gd name="connsiteY747" fmla="*/ 284600 h 572434"/>
                    <a:gd name="connsiteX748" fmla="*/ 579621 w 1060243"/>
                    <a:gd name="connsiteY748" fmla="*/ 294123 h 572434"/>
                    <a:gd name="connsiteX749" fmla="*/ 579621 w 1060243"/>
                    <a:gd name="connsiteY749" fmla="*/ 294123 h 572434"/>
                    <a:gd name="connsiteX750" fmla="*/ 576387 w 1060243"/>
                    <a:gd name="connsiteY750" fmla="*/ 298615 h 572434"/>
                    <a:gd name="connsiteX751" fmla="*/ 576387 w 1060243"/>
                    <a:gd name="connsiteY751" fmla="*/ 298615 h 572434"/>
                    <a:gd name="connsiteX752" fmla="*/ 556983 w 1060243"/>
                    <a:gd name="connsiteY752" fmla="*/ 300771 h 572434"/>
                    <a:gd name="connsiteX753" fmla="*/ 556983 w 1060243"/>
                    <a:gd name="connsiteY753" fmla="*/ 300771 h 572434"/>
                    <a:gd name="connsiteX754" fmla="*/ 538836 w 1060243"/>
                    <a:gd name="connsiteY754" fmla="*/ 300591 h 572434"/>
                    <a:gd name="connsiteX755" fmla="*/ 538836 w 1060243"/>
                    <a:gd name="connsiteY755" fmla="*/ 300591 h 572434"/>
                    <a:gd name="connsiteX756" fmla="*/ 525540 w 1060243"/>
                    <a:gd name="connsiteY756" fmla="*/ 301669 h 572434"/>
                    <a:gd name="connsiteX757" fmla="*/ 525540 w 1060243"/>
                    <a:gd name="connsiteY757" fmla="*/ 301669 h 572434"/>
                    <a:gd name="connsiteX758" fmla="*/ 518713 w 1060243"/>
                    <a:gd name="connsiteY758" fmla="*/ 304185 h 572434"/>
                    <a:gd name="connsiteX759" fmla="*/ 518713 w 1060243"/>
                    <a:gd name="connsiteY759" fmla="*/ 304185 h 572434"/>
                    <a:gd name="connsiteX760" fmla="*/ 516736 w 1060243"/>
                    <a:gd name="connsiteY760" fmla="*/ 305622 h 572434"/>
                    <a:gd name="connsiteX761" fmla="*/ 516736 w 1060243"/>
                    <a:gd name="connsiteY761" fmla="*/ 305622 h 572434"/>
                    <a:gd name="connsiteX762" fmla="*/ 519791 w 1060243"/>
                    <a:gd name="connsiteY762" fmla="*/ 305981 h 572434"/>
                    <a:gd name="connsiteX763" fmla="*/ 519791 w 1060243"/>
                    <a:gd name="connsiteY763" fmla="*/ 305981 h 572434"/>
                    <a:gd name="connsiteX764" fmla="*/ 520150 w 1060243"/>
                    <a:gd name="connsiteY764" fmla="*/ 305981 h 572434"/>
                    <a:gd name="connsiteX765" fmla="*/ 520150 w 1060243"/>
                    <a:gd name="connsiteY765" fmla="*/ 305981 h 572434"/>
                    <a:gd name="connsiteX766" fmla="*/ 561295 w 1060243"/>
                    <a:gd name="connsiteY766" fmla="*/ 308497 h 572434"/>
                    <a:gd name="connsiteX767" fmla="*/ 561295 w 1060243"/>
                    <a:gd name="connsiteY767" fmla="*/ 308497 h 572434"/>
                    <a:gd name="connsiteX768" fmla="*/ 574590 w 1060243"/>
                    <a:gd name="connsiteY768" fmla="*/ 309934 h 572434"/>
                    <a:gd name="connsiteX769" fmla="*/ 574590 w 1060243"/>
                    <a:gd name="connsiteY769" fmla="*/ 309934 h 572434"/>
                    <a:gd name="connsiteX770" fmla="*/ 586988 w 1060243"/>
                    <a:gd name="connsiteY770" fmla="*/ 307598 h 572434"/>
                    <a:gd name="connsiteX771" fmla="*/ 586988 w 1060243"/>
                    <a:gd name="connsiteY771" fmla="*/ 307598 h 572434"/>
                    <a:gd name="connsiteX772" fmla="*/ 593096 w 1060243"/>
                    <a:gd name="connsiteY772" fmla="*/ 305622 h 572434"/>
                    <a:gd name="connsiteX773" fmla="*/ 593096 w 1060243"/>
                    <a:gd name="connsiteY773" fmla="*/ 305622 h 572434"/>
                    <a:gd name="connsiteX774" fmla="*/ 602619 w 1060243"/>
                    <a:gd name="connsiteY774" fmla="*/ 314066 h 572434"/>
                    <a:gd name="connsiteX775" fmla="*/ 602619 w 1060243"/>
                    <a:gd name="connsiteY775" fmla="*/ 314066 h 572434"/>
                    <a:gd name="connsiteX776" fmla="*/ 612142 w 1060243"/>
                    <a:gd name="connsiteY776" fmla="*/ 322152 h 572434"/>
                    <a:gd name="connsiteX777" fmla="*/ 612142 w 1060243"/>
                    <a:gd name="connsiteY777" fmla="*/ 322152 h 572434"/>
                    <a:gd name="connsiteX778" fmla="*/ 632984 w 1060243"/>
                    <a:gd name="connsiteY778" fmla="*/ 342455 h 572434"/>
                    <a:gd name="connsiteX779" fmla="*/ 632984 w 1060243"/>
                    <a:gd name="connsiteY779" fmla="*/ 342455 h 572434"/>
                    <a:gd name="connsiteX780" fmla="*/ 631187 w 1060243"/>
                    <a:gd name="connsiteY780" fmla="*/ 347485 h 572434"/>
                    <a:gd name="connsiteX781" fmla="*/ 631187 w 1060243"/>
                    <a:gd name="connsiteY781" fmla="*/ 347485 h 572434"/>
                    <a:gd name="connsiteX782" fmla="*/ 618790 w 1060243"/>
                    <a:gd name="connsiteY782" fmla="*/ 357008 h 572434"/>
                    <a:gd name="connsiteX783" fmla="*/ 618790 w 1060243"/>
                    <a:gd name="connsiteY783" fmla="*/ 357008 h 572434"/>
                    <a:gd name="connsiteX784" fmla="*/ 618790 w 1060243"/>
                    <a:gd name="connsiteY784" fmla="*/ 357188 h 572434"/>
                    <a:gd name="connsiteX785" fmla="*/ 622563 w 1060243"/>
                    <a:gd name="connsiteY785" fmla="*/ 364015 h 572434"/>
                    <a:gd name="connsiteX786" fmla="*/ 622563 w 1060243"/>
                    <a:gd name="connsiteY786" fmla="*/ 364015 h 572434"/>
                    <a:gd name="connsiteX787" fmla="*/ 627414 w 1060243"/>
                    <a:gd name="connsiteY787" fmla="*/ 363117 h 572434"/>
                    <a:gd name="connsiteX788" fmla="*/ 627414 w 1060243"/>
                    <a:gd name="connsiteY788" fmla="*/ 363117 h 572434"/>
                    <a:gd name="connsiteX789" fmla="*/ 655982 w 1060243"/>
                    <a:gd name="connsiteY789" fmla="*/ 360242 h 572434"/>
                    <a:gd name="connsiteX790" fmla="*/ 655982 w 1060243"/>
                    <a:gd name="connsiteY790" fmla="*/ 360242 h 572434"/>
                    <a:gd name="connsiteX791" fmla="*/ 664786 w 1060243"/>
                    <a:gd name="connsiteY791" fmla="*/ 367609 h 572434"/>
                    <a:gd name="connsiteX792" fmla="*/ 664786 w 1060243"/>
                    <a:gd name="connsiteY792" fmla="*/ 367609 h 572434"/>
                    <a:gd name="connsiteX793" fmla="*/ 657239 w 1060243"/>
                    <a:gd name="connsiteY793" fmla="*/ 371921 h 572434"/>
                    <a:gd name="connsiteX794" fmla="*/ 657239 w 1060243"/>
                    <a:gd name="connsiteY794" fmla="*/ 371921 h 572434"/>
                    <a:gd name="connsiteX795" fmla="*/ 628852 w 1060243"/>
                    <a:gd name="connsiteY795" fmla="*/ 378928 h 572434"/>
                    <a:gd name="connsiteX796" fmla="*/ 628852 w 1060243"/>
                    <a:gd name="connsiteY796" fmla="*/ 378928 h 572434"/>
                    <a:gd name="connsiteX797" fmla="*/ 627055 w 1060243"/>
                    <a:gd name="connsiteY797" fmla="*/ 385217 h 572434"/>
                    <a:gd name="connsiteX798" fmla="*/ 627055 w 1060243"/>
                    <a:gd name="connsiteY798" fmla="*/ 385217 h 572434"/>
                    <a:gd name="connsiteX799" fmla="*/ 628133 w 1060243"/>
                    <a:gd name="connsiteY799" fmla="*/ 390247 h 572434"/>
                    <a:gd name="connsiteX800" fmla="*/ 628133 w 1060243"/>
                    <a:gd name="connsiteY800" fmla="*/ 390247 h 572434"/>
                    <a:gd name="connsiteX801" fmla="*/ 629031 w 1060243"/>
                    <a:gd name="connsiteY801" fmla="*/ 391505 h 572434"/>
                    <a:gd name="connsiteX802" fmla="*/ 629031 w 1060243"/>
                    <a:gd name="connsiteY802" fmla="*/ 391505 h 572434"/>
                    <a:gd name="connsiteX803" fmla="*/ 629031 w 1060243"/>
                    <a:gd name="connsiteY803" fmla="*/ 391864 h 572434"/>
                    <a:gd name="connsiteX804" fmla="*/ 629031 w 1060243"/>
                    <a:gd name="connsiteY804" fmla="*/ 391864 h 572434"/>
                    <a:gd name="connsiteX805" fmla="*/ 647537 w 1060243"/>
                    <a:gd name="connsiteY805" fmla="*/ 376233 h 572434"/>
                    <a:gd name="connsiteX806" fmla="*/ 647537 w 1060243"/>
                    <a:gd name="connsiteY806" fmla="*/ 376233 h 572434"/>
                    <a:gd name="connsiteX807" fmla="*/ 665325 w 1060243"/>
                    <a:gd name="connsiteY807" fmla="*/ 371741 h 572434"/>
                    <a:gd name="connsiteX808" fmla="*/ 665325 w 1060243"/>
                    <a:gd name="connsiteY808" fmla="*/ 371741 h 572434"/>
                    <a:gd name="connsiteX809" fmla="*/ 672153 w 1060243"/>
                    <a:gd name="connsiteY809" fmla="*/ 373897 h 572434"/>
                    <a:gd name="connsiteX810" fmla="*/ 672153 w 1060243"/>
                    <a:gd name="connsiteY810" fmla="*/ 373897 h 572434"/>
                    <a:gd name="connsiteX811" fmla="*/ 681854 w 1060243"/>
                    <a:gd name="connsiteY811" fmla="*/ 383959 h 572434"/>
                    <a:gd name="connsiteX812" fmla="*/ 681854 w 1060243"/>
                    <a:gd name="connsiteY812" fmla="*/ 383959 h 572434"/>
                    <a:gd name="connsiteX813" fmla="*/ 675566 w 1060243"/>
                    <a:gd name="connsiteY813" fmla="*/ 387732 h 572434"/>
                    <a:gd name="connsiteX814" fmla="*/ 675566 w 1060243"/>
                    <a:gd name="connsiteY814" fmla="*/ 387732 h 572434"/>
                    <a:gd name="connsiteX815" fmla="*/ 668918 w 1060243"/>
                    <a:gd name="connsiteY815" fmla="*/ 387193 h 572434"/>
                    <a:gd name="connsiteX816" fmla="*/ 668918 w 1060243"/>
                    <a:gd name="connsiteY816" fmla="*/ 387193 h 572434"/>
                    <a:gd name="connsiteX817" fmla="*/ 648436 w 1060243"/>
                    <a:gd name="connsiteY817" fmla="*/ 391146 h 572434"/>
                    <a:gd name="connsiteX818" fmla="*/ 648436 w 1060243"/>
                    <a:gd name="connsiteY818" fmla="*/ 391146 h 572434"/>
                    <a:gd name="connsiteX819" fmla="*/ 642866 w 1060243"/>
                    <a:gd name="connsiteY819" fmla="*/ 400668 h 572434"/>
                    <a:gd name="connsiteX820" fmla="*/ 642866 w 1060243"/>
                    <a:gd name="connsiteY820" fmla="*/ 400668 h 572434"/>
                    <a:gd name="connsiteX821" fmla="*/ 645202 w 1060243"/>
                    <a:gd name="connsiteY821" fmla="*/ 402645 h 572434"/>
                    <a:gd name="connsiteX822" fmla="*/ 645202 w 1060243"/>
                    <a:gd name="connsiteY822" fmla="*/ 402645 h 572434"/>
                    <a:gd name="connsiteX823" fmla="*/ 659934 w 1060243"/>
                    <a:gd name="connsiteY823" fmla="*/ 408574 h 572434"/>
                    <a:gd name="connsiteX824" fmla="*/ 659934 w 1060243"/>
                    <a:gd name="connsiteY824" fmla="*/ 408574 h 572434"/>
                    <a:gd name="connsiteX825" fmla="*/ 662270 w 1060243"/>
                    <a:gd name="connsiteY825" fmla="*/ 407855 h 572434"/>
                    <a:gd name="connsiteX826" fmla="*/ 662270 w 1060243"/>
                    <a:gd name="connsiteY826" fmla="*/ 407855 h 572434"/>
                    <a:gd name="connsiteX827" fmla="*/ 668200 w 1060243"/>
                    <a:gd name="connsiteY827" fmla="*/ 406777 h 572434"/>
                    <a:gd name="connsiteX828" fmla="*/ 668200 w 1060243"/>
                    <a:gd name="connsiteY828" fmla="*/ 406777 h 572434"/>
                    <a:gd name="connsiteX829" fmla="*/ 674668 w 1060243"/>
                    <a:gd name="connsiteY829" fmla="*/ 415581 h 572434"/>
                    <a:gd name="connsiteX830" fmla="*/ 674668 w 1060243"/>
                    <a:gd name="connsiteY830" fmla="*/ 415581 h 572434"/>
                    <a:gd name="connsiteX831" fmla="*/ 675926 w 1060243"/>
                    <a:gd name="connsiteY831" fmla="*/ 419893 h 572434"/>
                    <a:gd name="connsiteX832" fmla="*/ 675926 w 1060243"/>
                    <a:gd name="connsiteY832" fmla="*/ 419893 h 572434"/>
                    <a:gd name="connsiteX833" fmla="*/ 677722 w 1060243"/>
                    <a:gd name="connsiteY833" fmla="*/ 418635 h 572434"/>
                    <a:gd name="connsiteX834" fmla="*/ 677722 w 1060243"/>
                    <a:gd name="connsiteY834" fmla="*/ 418635 h 572434"/>
                    <a:gd name="connsiteX835" fmla="*/ 685807 w 1060243"/>
                    <a:gd name="connsiteY835" fmla="*/ 412167 h 572434"/>
                    <a:gd name="connsiteX836" fmla="*/ 685807 w 1060243"/>
                    <a:gd name="connsiteY836" fmla="*/ 412167 h 572434"/>
                    <a:gd name="connsiteX837" fmla="*/ 691916 w 1060243"/>
                    <a:gd name="connsiteY837" fmla="*/ 419175 h 572434"/>
                    <a:gd name="connsiteX838" fmla="*/ 691916 w 1060243"/>
                    <a:gd name="connsiteY838" fmla="*/ 419175 h 572434"/>
                    <a:gd name="connsiteX839" fmla="*/ 691737 w 1060243"/>
                    <a:gd name="connsiteY839" fmla="*/ 421690 h 572434"/>
                    <a:gd name="connsiteX840" fmla="*/ 691737 w 1060243"/>
                    <a:gd name="connsiteY840" fmla="*/ 421690 h 572434"/>
                    <a:gd name="connsiteX841" fmla="*/ 687963 w 1060243"/>
                    <a:gd name="connsiteY841" fmla="*/ 432830 h 572434"/>
                    <a:gd name="connsiteX842" fmla="*/ 687963 w 1060243"/>
                    <a:gd name="connsiteY842" fmla="*/ 432830 h 572434"/>
                    <a:gd name="connsiteX843" fmla="*/ 691377 w 1060243"/>
                    <a:gd name="connsiteY843" fmla="*/ 435704 h 572434"/>
                    <a:gd name="connsiteX844" fmla="*/ 691377 w 1060243"/>
                    <a:gd name="connsiteY844" fmla="*/ 435704 h 572434"/>
                    <a:gd name="connsiteX845" fmla="*/ 714016 w 1060243"/>
                    <a:gd name="connsiteY845" fmla="*/ 443251 h 572434"/>
                    <a:gd name="connsiteX846" fmla="*/ 714016 w 1060243"/>
                    <a:gd name="connsiteY846" fmla="*/ 443251 h 572434"/>
                    <a:gd name="connsiteX847" fmla="*/ 717250 w 1060243"/>
                    <a:gd name="connsiteY847" fmla="*/ 442532 h 572434"/>
                    <a:gd name="connsiteX848" fmla="*/ 717250 w 1060243"/>
                    <a:gd name="connsiteY848" fmla="*/ 442532 h 572434"/>
                    <a:gd name="connsiteX849" fmla="*/ 732522 w 1060243"/>
                    <a:gd name="connsiteY849" fmla="*/ 428877 h 572434"/>
                    <a:gd name="connsiteX850" fmla="*/ 732522 w 1060243"/>
                    <a:gd name="connsiteY850" fmla="*/ 428877 h 572434"/>
                    <a:gd name="connsiteX851" fmla="*/ 736116 w 1060243"/>
                    <a:gd name="connsiteY851" fmla="*/ 428697 h 572434"/>
                    <a:gd name="connsiteX852" fmla="*/ 736116 w 1060243"/>
                    <a:gd name="connsiteY852" fmla="*/ 428697 h 572434"/>
                    <a:gd name="connsiteX853" fmla="*/ 742763 w 1060243"/>
                    <a:gd name="connsiteY853" fmla="*/ 433369 h 572434"/>
                    <a:gd name="connsiteX854" fmla="*/ 742763 w 1060243"/>
                    <a:gd name="connsiteY854" fmla="*/ 433369 h 572434"/>
                    <a:gd name="connsiteX855" fmla="*/ 737553 w 1060243"/>
                    <a:gd name="connsiteY855" fmla="*/ 443790 h 572434"/>
                    <a:gd name="connsiteX856" fmla="*/ 737553 w 1060243"/>
                    <a:gd name="connsiteY856" fmla="*/ 443790 h 572434"/>
                    <a:gd name="connsiteX857" fmla="*/ 734319 w 1060243"/>
                    <a:gd name="connsiteY857" fmla="*/ 449719 h 572434"/>
                    <a:gd name="connsiteX858" fmla="*/ 734319 w 1060243"/>
                    <a:gd name="connsiteY858" fmla="*/ 449719 h 572434"/>
                    <a:gd name="connsiteX859" fmla="*/ 738452 w 1060243"/>
                    <a:gd name="connsiteY859" fmla="*/ 454929 h 572434"/>
                    <a:gd name="connsiteX860" fmla="*/ 738452 w 1060243"/>
                    <a:gd name="connsiteY860" fmla="*/ 454929 h 572434"/>
                    <a:gd name="connsiteX861" fmla="*/ 768816 w 1060243"/>
                    <a:gd name="connsiteY861" fmla="*/ 477388 h 572434"/>
                    <a:gd name="connsiteX862" fmla="*/ 768816 w 1060243"/>
                    <a:gd name="connsiteY862" fmla="*/ 477388 h 572434"/>
                    <a:gd name="connsiteX863" fmla="*/ 773667 w 1060243"/>
                    <a:gd name="connsiteY863" fmla="*/ 480083 h 572434"/>
                    <a:gd name="connsiteX864" fmla="*/ 773667 w 1060243"/>
                    <a:gd name="connsiteY864" fmla="*/ 480083 h 572434"/>
                    <a:gd name="connsiteX865" fmla="*/ 773667 w 1060243"/>
                    <a:gd name="connsiteY865" fmla="*/ 479544 h 572434"/>
                    <a:gd name="connsiteX866" fmla="*/ 773667 w 1060243"/>
                    <a:gd name="connsiteY866" fmla="*/ 479544 h 572434"/>
                    <a:gd name="connsiteX867" fmla="*/ 771511 w 1060243"/>
                    <a:gd name="connsiteY867" fmla="*/ 472537 h 572434"/>
                    <a:gd name="connsiteX868" fmla="*/ 771511 w 1060243"/>
                    <a:gd name="connsiteY868" fmla="*/ 472537 h 572434"/>
                    <a:gd name="connsiteX869" fmla="*/ 754442 w 1060243"/>
                    <a:gd name="connsiteY869" fmla="*/ 452953 h 572434"/>
                    <a:gd name="connsiteX870" fmla="*/ 754442 w 1060243"/>
                    <a:gd name="connsiteY870" fmla="*/ 452953 h 572434"/>
                    <a:gd name="connsiteX871" fmla="*/ 752645 w 1060243"/>
                    <a:gd name="connsiteY871" fmla="*/ 448461 h 572434"/>
                    <a:gd name="connsiteX872" fmla="*/ 752645 w 1060243"/>
                    <a:gd name="connsiteY872" fmla="*/ 448461 h 572434"/>
                    <a:gd name="connsiteX873" fmla="*/ 757676 w 1060243"/>
                    <a:gd name="connsiteY873" fmla="*/ 444149 h 572434"/>
                    <a:gd name="connsiteX874" fmla="*/ 757676 w 1060243"/>
                    <a:gd name="connsiteY874" fmla="*/ 444149 h 572434"/>
                    <a:gd name="connsiteX875" fmla="*/ 768456 w 1060243"/>
                    <a:gd name="connsiteY875" fmla="*/ 447922 h 572434"/>
                    <a:gd name="connsiteX876" fmla="*/ 768456 w 1060243"/>
                    <a:gd name="connsiteY876" fmla="*/ 447922 h 572434"/>
                    <a:gd name="connsiteX877" fmla="*/ 792712 w 1060243"/>
                    <a:gd name="connsiteY877" fmla="*/ 459960 h 572434"/>
                    <a:gd name="connsiteX878" fmla="*/ 792712 w 1060243"/>
                    <a:gd name="connsiteY878" fmla="*/ 459960 h 572434"/>
                    <a:gd name="connsiteX879" fmla="*/ 791993 w 1060243"/>
                    <a:gd name="connsiteY879" fmla="*/ 463014 h 572434"/>
                    <a:gd name="connsiteX880" fmla="*/ 791993 w 1060243"/>
                    <a:gd name="connsiteY880" fmla="*/ 463014 h 572434"/>
                    <a:gd name="connsiteX881" fmla="*/ 787502 w 1060243"/>
                    <a:gd name="connsiteY881" fmla="*/ 473795 h 572434"/>
                    <a:gd name="connsiteX882" fmla="*/ 787502 w 1060243"/>
                    <a:gd name="connsiteY882" fmla="*/ 473795 h 572434"/>
                    <a:gd name="connsiteX883" fmla="*/ 791275 w 1060243"/>
                    <a:gd name="connsiteY883" fmla="*/ 479904 h 572434"/>
                    <a:gd name="connsiteX884" fmla="*/ 791275 w 1060243"/>
                    <a:gd name="connsiteY884" fmla="*/ 479904 h 572434"/>
                    <a:gd name="connsiteX885" fmla="*/ 810500 w 1060243"/>
                    <a:gd name="connsiteY885" fmla="*/ 495355 h 572434"/>
                    <a:gd name="connsiteX886" fmla="*/ 810500 w 1060243"/>
                    <a:gd name="connsiteY886" fmla="*/ 495355 h 572434"/>
                    <a:gd name="connsiteX887" fmla="*/ 811039 w 1060243"/>
                    <a:gd name="connsiteY887" fmla="*/ 495355 h 572434"/>
                    <a:gd name="connsiteX888" fmla="*/ 811039 w 1060243"/>
                    <a:gd name="connsiteY888" fmla="*/ 495355 h 572434"/>
                    <a:gd name="connsiteX889" fmla="*/ 811039 w 1060243"/>
                    <a:gd name="connsiteY889" fmla="*/ 495355 h 572434"/>
                    <a:gd name="connsiteX890" fmla="*/ 811039 w 1060243"/>
                    <a:gd name="connsiteY890" fmla="*/ 495355 h 572434"/>
                    <a:gd name="connsiteX891" fmla="*/ 833138 w 1060243"/>
                    <a:gd name="connsiteY891" fmla="*/ 500746 h 572434"/>
                    <a:gd name="connsiteX892" fmla="*/ 833138 w 1060243"/>
                    <a:gd name="connsiteY892" fmla="*/ 500746 h 572434"/>
                    <a:gd name="connsiteX893" fmla="*/ 835474 w 1060243"/>
                    <a:gd name="connsiteY893" fmla="*/ 500566 h 572434"/>
                    <a:gd name="connsiteX894" fmla="*/ 835474 w 1060243"/>
                    <a:gd name="connsiteY894" fmla="*/ 500566 h 572434"/>
                    <a:gd name="connsiteX895" fmla="*/ 840864 w 1060243"/>
                    <a:gd name="connsiteY895" fmla="*/ 500027 h 572434"/>
                    <a:gd name="connsiteX896" fmla="*/ 840864 w 1060243"/>
                    <a:gd name="connsiteY896" fmla="*/ 500027 h 572434"/>
                    <a:gd name="connsiteX897" fmla="*/ 859370 w 1060243"/>
                    <a:gd name="connsiteY897" fmla="*/ 515299 h 572434"/>
                    <a:gd name="connsiteX898" fmla="*/ 859370 w 1060243"/>
                    <a:gd name="connsiteY898" fmla="*/ 515299 h 572434"/>
                    <a:gd name="connsiteX899" fmla="*/ 881110 w 1060243"/>
                    <a:gd name="connsiteY899" fmla="*/ 528415 h 572434"/>
                    <a:gd name="connsiteX900" fmla="*/ 881110 w 1060243"/>
                    <a:gd name="connsiteY900" fmla="*/ 528415 h 572434"/>
                    <a:gd name="connsiteX901" fmla="*/ 909858 w 1060243"/>
                    <a:gd name="connsiteY901" fmla="*/ 542968 h 572434"/>
                    <a:gd name="connsiteX902" fmla="*/ 909858 w 1060243"/>
                    <a:gd name="connsiteY902" fmla="*/ 542968 h 572434"/>
                    <a:gd name="connsiteX903" fmla="*/ 920639 w 1060243"/>
                    <a:gd name="connsiteY903" fmla="*/ 541172 h 572434"/>
                    <a:gd name="connsiteX904" fmla="*/ 920639 w 1060243"/>
                    <a:gd name="connsiteY904" fmla="*/ 541172 h 572434"/>
                    <a:gd name="connsiteX905" fmla="*/ 929442 w 1060243"/>
                    <a:gd name="connsiteY905" fmla="*/ 547281 h 572434"/>
                    <a:gd name="connsiteX906" fmla="*/ 929442 w 1060243"/>
                    <a:gd name="connsiteY906" fmla="*/ 547281 h 572434"/>
                    <a:gd name="connsiteX907" fmla="*/ 934114 w 1060243"/>
                    <a:gd name="connsiteY907" fmla="*/ 552311 h 572434"/>
                    <a:gd name="connsiteX908" fmla="*/ 934114 w 1060243"/>
                    <a:gd name="connsiteY908" fmla="*/ 552311 h 572434"/>
                    <a:gd name="connsiteX909" fmla="*/ 937708 w 1060243"/>
                    <a:gd name="connsiteY909" fmla="*/ 551054 h 572434"/>
                    <a:gd name="connsiteX910" fmla="*/ 937708 w 1060243"/>
                    <a:gd name="connsiteY910" fmla="*/ 551054 h 572434"/>
                    <a:gd name="connsiteX911" fmla="*/ 944175 w 1060243"/>
                    <a:gd name="connsiteY911" fmla="*/ 548898 h 572434"/>
                    <a:gd name="connsiteX912" fmla="*/ 944175 w 1060243"/>
                    <a:gd name="connsiteY912" fmla="*/ 548898 h 572434"/>
                    <a:gd name="connsiteX913" fmla="*/ 954597 w 1060243"/>
                    <a:gd name="connsiteY913" fmla="*/ 553569 h 572434"/>
                    <a:gd name="connsiteX914" fmla="*/ 954597 w 1060243"/>
                    <a:gd name="connsiteY914" fmla="*/ 553569 h 572434"/>
                    <a:gd name="connsiteX915" fmla="*/ 957651 w 1060243"/>
                    <a:gd name="connsiteY915" fmla="*/ 554288 h 572434"/>
                    <a:gd name="connsiteX916" fmla="*/ 957651 w 1060243"/>
                    <a:gd name="connsiteY916" fmla="*/ 554288 h 572434"/>
                    <a:gd name="connsiteX917" fmla="*/ 973103 w 1060243"/>
                    <a:gd name="connsiteY917" fmla="*/ 544406 h 572434"/>
                    <a:gd name="connsiteX918" fmla="*/ 973103 w 1060243"/>
                    <a:gd name="connsiteY918" fmla="*/ 544406 h 572434"/>
                    <a:gd name="connsiteX919" fmla="*/ 986039 w 1060243"/>
                    <a:gd name="connsiteY919" fmla="*/ 533087 h 572434"/>
                    <a:gd name="connsiteX920" fmla="*/ 986039 w 1060243"/>
                    <a:gd name="connsiteY920" fmla="*/ 533087 h 572434"/>
                    <a:gd name="connsiteX921" fmla="*/ 992327 w 1060243"/>
                    <a:gd name="connsiteY921" fmla="*/ 536860 h 572434"/>
                    <a:gd name="connsiteX922" fmla="*/ 992327 w 1060243"/>
                    <a:gd name="connsiteY922" fmla="*/ 536860 h 572434"/>
                    <a:gd name="connsiteX923" fmla="*/ 1005803 w 1060243"/>
                    <a:gd name="connsiteY923" fmla="*/ 550515 h 572434"/>
                    <a:gd name="connsiteX924" fmla="*/ 1005803 w 1060243"/>
                    <a:gd name="connsiteY924" fmla="*/ 550515 h 572434"/>
                    <a:gd name="connsiteX925" fmla="*/ 1006162 w 1060243"/>
                    <a:gd name="connsiteY925" fmla="*/ 550515 h 572434"/>
                    <a:gd name="connsiteX926" fmla="*/ 1006162 w 1060243"/>
                    <a:gd name="connsiteY926" fmla="*/ 550515 h 572434"/>
                    <a:gd name="connsiteX927" fmla="*/ 1006162 w 1060243"/>
                    <a:gd name="connsiteY927" fmla="*/ 550515 h 572434"/>
                    <a:gd name="connsiteX928" fmla="*/ 1006162 w 1060243"/>
                    <a:gd name="connsiteY928" fmla="*/ 550515 h 572434"/>
                    <a:gd name="connsiteX929" fmla="*/ 1006162 w 1060243"/>
                    <a:gd name="connsiteY929" fmla="*/ 550515 h 572434"/>
                    <a:gd name="connsiteX930" fmla="*/ 1006162 w 1060243"/>
                    <a:gd name="connsiteY930" fmla="*/ 550515 h 572434"/>
                    <a:gd name="connsiteX931" fmla="*/ 1012271 w 1060243"/>
                    <a:gd name="connsiteY931" fmla="*/ 549976 h 572434"/>
                    <a:gd name="connsiteX932" fmla="*/ 1012271 w 1060243"/>
                    <a:gd name="connsiteY932" fmla="*/ 549976 h 572434"/>
                    <a:gd name="connsiteX933" fmla="*/ 1012810 w 1060243"/>
                    <a:gd name="connsiteY933" fmla="*/ 549976 h 572434"/>
                    <a:gd name="connsiteX934" fmla="*/ 1012810 w 1060243"/>
                    <a:gd name="connsiteY934" fmla="*/ 549976 h 572434"/>
                    <a:gd name="connsiteX935" fmla="*/ 1020536 w 1060243"/>
                    <a:gd name="connsiteY935" fmla="*/ 558420 h 572434"/>
                    <a:gd name="connsiteX936" fmla="*/ 1020536 w 1060243"/>
                    <a:gd name="connsiteY936" fmla="*/ 558420 h 572434"/>
                    <a:gd name="connsiteX937" fmla="*/ 1007779 w 1060243"/>
                    <a:gd name="connsiteY937" fmla="*/ 555366 h 572434"/>
                    <a:gd name="connsiteX938" fmla="*/ 1007779 w 1060243"/>
                    <a:gd name="connsiteY938" fmla="*/ 555366 h 572434"/>
                    <a:gd name="connsiteX939" fmla="*/ 1007779 w 1060243"/>
                    <a:gd name="connsiteY939" fmla="*/ 555366 h 572434"/>
                    <a:gd name="connsiteX940" fmla="*/ 1007779 w 1060243"/>
                    <a:gd name="connsiteY940" fmla="*/ 555366 h 572434"/>
                    <a:gd name="connsiteX941" fmla="*/ 1007779 w 1060243"/>
                    <a:gd name="connsiteY941" fmla="*/ 555366 h 572434"/>
                    <a:gd name="connsiteX942" fmla="*/ 1007779 w 1060243"/>
                    <a:gd name="connsiteY942" fmla="*/ 555366 h 572434"/>
                    <a:gd name="connsiteX943" fmla="*/ 1007779 w 1060243"/>
                    <a:gd name="connsiteY943" fmla="*/ 555366 h 572434"/>
                    <a:gd name="connsiteX944" fmla="*/ 1007959 w 1060243"/>
                    <a:gd name="connsiteY944" fmla="*/ 555007 h 572434"/>
                    <a:gd name="connsiteX945" fmla="*/ 1007959 w 1060243"/>
                    <a:gd name="connsiteY945" fmla="*/ 555007 h 572434"/>
                    <a:gd name="connsiteX946" fmla="*/ 1007959 w 1060243"/>
                    <a:gd name="connsiteY946" fmla="*/ 555007 h 572434"/>
                    <a:gd name="connsiteX947" fmla="*/ 1007959 w 1060243"/>
                    <a:gd name="connsiteY947" fmla="*/ 555007 h 572434"/>
                    <a:gd name="connsiteX948" fmla="*/ 1007959 w 1060243"/>
                    <a:gd name="connsiteY948" fmla="*/ 555007 h 572434"/>
                    <a:gd name="connsiteX949" fmla="*/ 1008498 w 1060243"/>
                    <a:gd name="connsiteY949" fmla="*/ 554468 h 572434"/>
                    <a:gd name="connsiteX950" fmla="*/ 1008678 w 1060243"/>
                    <a:gd name="connsiteY950" fmla="*/ 553569 h 572434"/>
                    <a:gd name="connsiteX951" fmla="*/ 1008678 w 1060243"/>
                    <a:gd name="connsiteY951" fmla="*/ 553569 h 572434"/>
                    <a:gd name="connsiteX952" fmla="*/ 1008498 w 1060243"/>
                    <a:gd name="connsiteY952" fmla="*/ 554468 h 572434"/>
                    <a:gd name="connsiteX953" fmla="*/ 1008498 w 1060243"/>
                    <a:gd name="connsiteY953" fmla="*/ 554468 h 572434"/>
                    <a:gd name="connsiteX954" fmla="*/ 929622 w 1060243"/>
                    <a:gd name="connsiteY954" fmla="*/ 266633 h 572434"/>
                    <a:gd name="connsiteX955" fmla="*/ 929622 w 1060243"/>
                    <a:gd name="connsiteY955" fmla="*/ 266633 h 572434"/>
                    <a:gd name="connsiteX956" fmla="*/ 929622 w 1060243"/>
                    <a:gd name="connsiteY956" fmla="*/ 266633 h 572434"/>
                    <a:gd name="connsiteX957" fmla="*/ 929622 w 1060243"/>
                    <a:gd name="connsiteY957" fmla="*/ 266633 h 572434"/>
                    <a:gd name="connsiteX958" fmla="*/ 520509 w 1060243"/>
                    <a:gd name="connsiteY958" fmla="*/ 306161 h 572434"/>
                    <a:gd name="connsiteX959" fmla="*/ 520509 w 1060243"/>
                    <a:gd name="connsiteY959" fmla="*/ 306161 h 572434"/>
                    <a:gd name="connsiteX960" fmla="*/ 520509 w 1060243"/>
                    <a:gd name="connsiteY960" fmla="*/ 306161 h 57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Lst>
                  <a:rect l="l" t="t" r="r" b="b"/>
                  <a:pathLst>
                    <a:path w="1060243" h="572434">
                      <a:moveTo>
                        <a:pt x="1015505" y="559319"/>
                      </a:moveTo>
                      <a:cubicBezTo>
                        <a:pt x="1014427" y="555186"/>
                        <a:pt x="1014427" y="556085"/>
                        <a:pt x="1012271" y="555725"/>
                      </a:cubicBezTo>
                      <a:lnTo>
                        <a:pt x="1012271" y="555725"/>
                      </a:lnTo>
                      <a:cubicBezTo>
                        <a:pt x="1011552" y="555725"/>
                        <a:pt x="1010654" y="555725"/>
                        <a:pt x="1009756" y="555905"/>
                      </a:cubicBezTo>
                      <a:lnTo>
                        <a:pt x="1009756" y="555905"/>
                      </a:lnTo>
                      <a:cubicBezTo>
                        <a:pt x="1009037" y="555905"/>
                        <a:pt x="1007959" y="556085"/>
                        <a:pt x="1006881" y="556085"/>
                      </a:cubicBezTo>
                      <a:lnTo>
                        <a:pt x="1006881" y="556085"/>
                      </a:lnTo>
                      <a:cubicBezTo>
                        <a:pt x="1006701" y="556085"/>
                        <a:pt x="1006342" y="556264"/>
                        <a:pt x="1006162" y="556264"/>
                      </a:cubicBezTo>
                      <a:lnTo>
                        <a:pt x="1006162" y="556264"/>
                      </a:lnTo>
                      <a:cubicBezTo>
                        <a:pt x="1005983" y="556264"/>
                        <a:pt x="1005803" y="556264"/>
                        <a:pt x="1005623" y="556264"/>
                      </a:cubicBezTo>
                      <a:lnTo>
                        <a:pt x="1005623" y="556264"/>
                      </a:lnTo>
                      <a:cubicBezTo>
                        <a:pt x="997179" y="555725"/>
                        <a:pt x="994484" y="547999"/>
                        <a:pt x="988375" y="540812"/>
                      </a:cubicBezTo>
                      <a:lnTo>
                        <a:pt x="988375" y="540812"/>
                      </a:lnTo>
                      <a:cubicBezTo>
                        <a:pt x="986758" y="539016"/>
                        <a:pt x="986039" y="538836"/>
                        <a:pt x="986039" y="538836"/>
                      </a:cubicBezTo>
                      <a:lnTo>
                        <a:pt x="986039" y="538836"/>
                      </a:lnTo>
                      <a:cubicBezTo>
                        <a:pt x="985320" y="537938"/>
                        <a:pt x="982266" y="544406"/>
                        <a:pt x="975977" y="549257"/>
                      </a:cubicBezTo>
                      <a:lnTo>
                        <a:pt x="975977" y="549257"/>
                      </a:lnTo>
                      <a:cubicBezTo>
                        <a:pt x="969868" y="553030"/>
                        <a:pt x="965377" y="559678"/>
                        <a:pt x="957651" y="560037"/>
                      </a:cubicBezTo>
                      <a:lnTo>
                        <a:pt x="957651" y="560037"/>
                      </a:lnTo>
                      <a:cubicBezTo>
                        <a:pt x="956034" y="560037"/>
                        <a:pt x="954058" y="559678"/>
                        <a:pt x="952081" y="558600"/>
                      </a:cubicBezTo>
                      <a:lnTo>
                        <a:pt x="952081" y="558600"/>
                      </a:lnTo>
                      <a:cubicBezTo>
                        <a:pt x="947409" y="555366"/>
                        <a:pt x="945253" y="554468"/>
                        <a:pt x="944175" y="554647"/>
                      </a:cubicBezTo>
                      <a:lnTo>
                        <a:pt x="944175" y="554647"/>
                      </a:lnTo>
                      <a:cubicBezTo>
                        <a:pt x="943277" y="554647"/>
                        <a:pt x="942199" y="555007"/>
                        <a:pt x="940223" y="556085"/>
                      </a:cubicBezTo>
                      <a:lnTo>
                        <a:pt x="940223" y="556085"/>
                      </a:lnTo>
                      <a:cubicBezTo>
                        <a:pt x="938426" y="557163"/>
                        <a:pt x="936450" y="558061"/>
                        <a:pt x="934114" y="558061"/>
                      </a:cubicBezTo>
                      <a:lnTo>
                        <a:pt x="934114" y="558061"/>
                      </a:lnTo>
                      <a:cubicBezTo>
                        <a:pt x="929981" y="558061"/>
                        <a:pt x="926208" y="555007"/>
                        <a:pt x="924591" y="549796"/>
                      </a:cubicBezTo>
                      <a:lnTo>
                        <a:pt x="924591" y="549796"/>
                      </a:lnTo>
                      <a:cubicBezTo>
                        <a:pt x="922974" y="546921"/>
                        <a:pt x="922255" y="546921"/>
                        <a:pt x="920459" y="546742"/>
                      </a:cubicBezTo>
                      <a:lnTo>
                        <a:pt x="920459" y="546742"/>
                      </a:lnTo>
                      <a:cubicBezTo>
                        <a:pt x="917944" y="546562"/>
                        <a:pt x="914171" y="548359"/>
                        <a:pt x="909140" y="548538"/>
                      </a:cubicBezTo>
                      <a:lnTo>
                        <a:pt x="909140" y="548538"/>
                      </a:lnTo>
                      <a:cubicBezTo>
                        <a:pt x="901234" y="546742"/>
                        <a:pt x="888298" y="534883"/>
                        <a:pt x="879853" y="533985"/>
                      </a:cubicBezTo>
                      <a:lnTo>
                        <a:pt x="879853" y="533985"/>
                      </a:lnTo>
                      <a:cubicBezTo>
                        <a:pt x="872666" y="531469"/>
                        <a:pt x="860448" y="531469"/>
                        <a:pt x="854519" y="517994"/>
                      </a:cubicBezTo>
                      <a:lnTo>
                        <a:pt x="854519" y="517994"/>
                      </a:lnTo>
                      <a:cubicBezTo>
                        <a:pt x="850028" y="507753"/>
                        <a:pt x="846434" y="506136"/>
                        <a:pt x="840684" y="505956"/>
                      </a:cubicBezTo>
                      <a:lnTo>
                        <a:pt x="840684" y="505956"/>
                      </a:lnTo>
                      <a:cubicBezTo>
                        <a:pt x="839247" y="505956"/>
                        <a:pt x="837810" y="506136"/>
                        <a:pt x="836013" y="506315"/>
                      </a:cubicBezTo>
                      <a:lnTo>
                        <a:pt x="836013" y="506315"/>
                      </a:lnTo>
                      <a:cubicBezTo>
                        <a:pt x="834935" y="506495"/>
                        <a:pt x="833857" y="506495"/>
                        <a:pt x="832959" y="506495"/>
                      </a:cubicBezTo>
                      <a:lnTo>
                        <a:pt x="832959" y="506495"/>
                      </a:lnTo>
                      <a:cubicBezTo>
                        <a:pt x="824155" y="506315"/>
                        <a:pt x="820022" y="502003"/>
                        <a:pt x="813195" y="501105"/>
                      </a:cubicBezTo>
                      <a:lnTo>
                        <a:pt x="813195" y="501105"/>
                      </a:lnTo>
                      <a:lnTo>
                        <a:pt x="813195" y="501824"/>
                      </a:lnTo>
                      <a:lnTo>
                        <a:pt x="810140" y="500925"/>
                      </a:lnTo>
                      <a:cubicBezTo>
                        <a:pt x="797923" y="500386"/>
                        <a:pt x="796305" y="489965"/>
                        <a:pt x="787861" y="484395"/>
                      </a:cubicBezTo>
                      <a:lnTo>
                        <a:pt x="787861" y="484395"/>
                      </a:lnTo>
                      <a:cubicBezTo>
                        <a:pt x="783908" y="481161"/>
                        <a:pt x="782112" y="477568"/>
                        <a:pt x="782112" y="474154"/>
                      </a:cubicBezTo>
                      <a:lnTo>
                        <a:pt x="782112" y="474154"/>
                      </a:lnTo>
                      <a:cubicBezTo>
                        <a:pt x="782291" y="468764"/>
                        <a:pt x="785705" y="465171"/>
                        <a:pt x="787142" y="461397"/>
                      </a:cubicBezTo>
                      <a:lnTo>
                        <a:pt x="787142" y="461397"/>
                      </a:lnTo>
                      <a:cubicBezTo>
                        <a:pt x="787322" y="460679"/>
                        <a:pt x="787502" y="460319"/>
                        <a:pt x="787502" y="460319"/>
                      </a:cubicBezTo>
                      <a:lnTo>
                        <a:pt x="787502" y="460319"/>
                      </a:lnTo>
                      <a:cubicBezTo>
                        <a:pt x="787502" y="460140"/>
                        <a:pt x="786064" y="458523"/>
                        <a:pt x="781034" y="457624"/>
                      </a:cubicBezTo>
                      <a:lnTo>
                        <a:pt x="781034" y="457624"/>
                      </a:lnTo>
                      <a:cubicBezTo>
                        <a:pt x="776362" y="456546"/>
                        <a:pt x="770433" y="455468"/>
                        <a:pt x="765761" y="452773"/>
                      </a:cubicBezTo>
                      <a:lnTo>
                        <a:pt x="765761" y="452773"/>
                      </a:lnTo>
                      <a:cubicBezTo>
                        <a:pt x="762348" y="450797"/>
                        <a:pt x="759473" y="449898"/>
                        <a:pt x="758036" y="449719"/>
                      </a:cubicBezTo>
                      <a:lnTo>
                        <a:pt x="758036" y="449719"/>
                      </a:lnTo>
                      <a:cubicBezTo>
                        <a:pt x="758036" y="449898"/>
                        <a:pt x="758215" y="449898"/>
                        <a:pt x="758215" y="450078"/>
                      </a:cubicBezTo>
                      <a:lnTo>
                        <a:pt x="758215" y="450078"/>
                      </a:lnTo>
                      <a:cubicBezTo>
                        <a:pt x="763605" y="455289"/>
                        <a:pt x="771511" y="463374"/>
                        <a:pt x="775823" y="470740"/>
                      </a:cubicBezTo>
                      <a:lnTo>
                        <a:pt x="775823" y="470740"/>
                      </a:lnTo>
                      <a:cubicBezTo>
                        <a:pt x="777440" y="473974"/>
                        <a:pt x="778518" y="477209"/>
                        <a:pt x="778518" y="480083"/>
                      </a:cubicBezTo>
                      <a:lnTo>
                        <a:pt x="778518" y="480083"/>
                      </a:lnTo>
                      <a:cubicBezTo>
                        <a:pt x="778518" y="482419"/>
                        <a:pt x="776901" y="485653"/>
                        <a:pt x="773667" y="485653"/>
                      </a:cubicBezTo>
                      <a:lnTo>
                        <a:pt x="773667" y="485653"/>
                      </a:lnTo>
                      <a:cubicBezTo>
                        <a:pt x="771151" y="485653"/>
                        <a:pt x="768816" y="484216"/>
                        <a:pt x="765222" y="481700"/>
                      </a:cubicBezTo>
                      <a:lnTo>
                        <a:pt x="765222" y="481700"/>
                      </a:lnTo>
                      <a:cubicBezTo>
                        <a:pt x="754801" y="472537"/>
                        <a:pt x="741865" y="464811"/>
                        <a:pt x="734858" y="459241"/>
                      </a:cubicBezTo>
                      <a:lnTo>
                        <a:pt x="734858" y="459241"/>
                      </a:lnTo>
                      <a:cubicBezTo>
                        <a:pt x="731264" y="456367"/>
                        <a:pt x="728749" y="453672"/>
                        <a:pt x="728749" y="450078"/>
                      </a:cubicBezTo>
                      <a:lnTo>
                        <a:pt x="728749" y="450078"/>
                      </a:lnTo>
                      <a:cubicBezTo>
                        <a:pt x="728749" y="446844"/>
                        <a:pt x="730546" y="444329"/>
                        <a:pt x="732881" y="441454"/>
                      </a:cubicBezTo>
                      <a:lnTo>
                        <a:pt x="732881" y="441454"/>
                      </a:lnTo>
                      <a:cubicBezTo>
                        <a:pt x="734678" y="438579"/>
                        <a:pt x="736475" y="435704"/>
                        <a:pt x="737014" y="434447"/>
                      </a:cubicBezTo>
                      <a:lnTo>
                        <a:pt x="737014" y="434447"/>
                      </a:lnTo>
                      <a:cubicBezTo>
                        <a:pt x="736655" y="434447"/>
                        <a:pt x="736295" y="434447"/>
                        <a:pt x="735577" y="434447"/>
                      </a:cubicBezTo>
                      <a:lnTo>
                        <a:pt x="735577" y="434447"/>
                      </a:lnTo>
                      <a:cubicBezTo>
                        <a:pt x="734858" y="434447"/>
                        <a:pt x="733780" y="434447"/>
                        <a:pt x="732342" y="434626"/>
                      </a:cubicBezTo>
                      <a:lnTo>
                        <a:pt x="732342" y="434626"/>
                      </a:lnTo>
                      <a:cubicBezTo>
                        <a:pt x="724257" y="433908"/>
                        <a:pt x="728928" y="441274"/>
                        <a:pt x="719226" y="447563"/>
                      </a:cubicBezTo>
                      <a:lnTo>
                        <a:pt x="719226" y="447563"/>
                      </a:lnTo>
                      <a:cubicBezTo>
                        <a:pt x="717430" y="448641"/>
                        <a:pt x="715453" y="449000"/>
                        <a:pt x="713477" y="449000"/>
                      </a:cubicBezTo>
                      <a:lnTo>
                        <a:pt x="713477" y="449000"/>
                      </a:lnTo>
                      <a:cubicBezTo>
                        <a:pt x="705571" y="448820"/>
                        <a:pt x="696408" y="443071"/>
                        <a:pt x="689401" y="441274"/>
                      </a:cubicBezTo>
                      <a:lnTo>
                        <a:pt x="689401" y="441274"/>
                      </a:lnTo>
                      <a:cubicBezTo>
                        <a:pt x="684909" y="440196"/>
                        <a:pt x="682034" y="436962"/>
                        <a:pt x="682214" y="433369"/>
                      </a:cubicBezTo>
                      <a:lnTo>
                        <a:pt x="682214" y="433369"/>
                      </a:lnTo>
                      <a:cubicBezTo>
                        <a:pt x="682393" y="428877"/>
                        <a:pt x="684909" y="425104"/>
                        <a:pt x="686167" y="421331"/>
                      </a:cubicBezTo>
                      <a:lnTo>
                        <a:pt x="686167" y="421331"/>
                      </a:lnTo>
                      <a:cubicBezTo>
                        <a:pt x="686167" y="420792"/>
                        <a:pt x="686167" y="420253"/>
                        <a:pt x="686167" y="419893"/>
                      </a:cubicBezTo>
                      <a:lnTo>
                        <a:pt x="686167" y="419893"/>
                      </a:lnTo>
                      <a:cubicBezTo>
                        <a:pt x="685987" y="417737"/>
                        <a:pt x="685628" y="418096"/>
                        <a:pt x="685268" y="417917"/>
                      </a:cubicBezTo>
                      <a:lnTo>
                        <a:pt x="685268" y="417917"/>
                      </a:lnTo>
                      <a:cubicBezTo>
                        <a:pt x="684550" y="417917"/>
                        <a:pt x="682753" y="418635"/>
                        <a:pt x="681495" y="421870"/>
                      </a:cubicBezTo>
                      <a:lnTo>
                        <a:pt x="681495" y="421870"/>
                      </a:lnTo>
                      <a:cubicBezTo>
                        <a:pt x="679698" y="424026"/>
                        <a:pt x="677722" y="425643"/>
                        <a:pt x="675207" y="425643"/>
                      </a:cubicBezTo>
                      <a:lnTo>
                        <a:pt x="675207" y="425643"/>
                      </a:lnTo>
                      <a:cubicBezTo>
                        <a:pt x="670535" y="425283"/>
                        <a:pt x="668918" y="420792"/>
                        <a:pt x="668918" y="416300"/>
                      </a:cubicBezTo>
                      <a:lnTo>
                        <a:pt x="668918" y="416300"/>
                      </a:lnTo>
                      <a:cubicBezTo>
                        <a:pt x="668918" y="413964"/>
                        <a:pt x="668559" y="412886"/>
                        <a:pt x="668200" y="412706"/>
                      </a:cubicBezTo>
                      <a:lnTo>
                        <a:pt x="668200" y="412706"/>
                      </a:lnTo>
                      <a:cubicBezTo>
                        <a:pt x="668020" y="412527"/>
                        <a:pt x="668200" y="412527"/>
                        <a:pt x="667481" y="412527"/>
                      </a:cubicBezTo>
                      <a:lnTo>
                        <a:pt x="667481" y="412527"/>
                      </a:lnTo>
                      <a:cubicBezTo>
                        <a:pt x="666583" y="412527"/>
                        <a:pt x="664786" y="412886"/>
                        <a:pt x="663348" y="413245"/>
                      </a:cubicBezTo>
                      <a:lnTo>
                        <a:pt x="663348" y="413245"/>
                      </a:lnTo>
                      <a:cubicBezTo>
                        <a:pt x="662091" y="413784"/>
                        <a:pt x="660653" y="414144"/>
                        <a:pt x="659395" y="414144"/>
                      </a:cubicBezTo>
                      <a:lnTo>
                        <a:pt x="659395" y="414144"/>
                      </a:lnTo>
                      <a:cubicBezTo>
                        <a:pt x="653646" y="413964"/>
                        <a:pt x="650233" y="410011"/>
                        <a:pt x="643405" y="408215"/>
                      </a:cubicBezTo>
                      <a:lnTo>
                        <a:pt x="643405" y="408215"/>
                      </a:lnTo>
                      <a:cubicBezTo>
                        <a:pt x="639452" y="407855"/>
                        <a:pt x="636936" y="404262"/>
                        <a:pt x="637116" y="401207"/>
                      </a:cubicBezTo>
                      <a:lnTo>
                        <a:pt x="637116" y="401207"/>
                      </a:lnTo>
                      <a:cubicBezTo>
                        <a:pt x="637296" y="395997"/>
                        <a:pt x="640889" y="390786"/>
                        <a:pt x="644842" y="387732"/>
                      </a:cubicBezTo>
                      <a:lnTo>
                        <a:pt x="644842" y="387732"/>
                      </a:lnTo>
                      <a:cubicBezTo>
                        <a:pt x="650053" y="383959"/>
                        <a:pt x="659934" y="382701"/>
                        <a:pt x="668379" y="382701"/>
                      </a:cubicBezTo>
                      <a:lnTo>
                        <a:pt x="668379" y="382701"/>
                      </a:lnTo>
                      <a:cubicBezTo>
                        <a:pt x="670715" y="382701"/>
                        <a:pt x="672871" y="382881"/>
                        <a:pt x="674488" y="383060"/>
                      </a:cubicBezTo>
                      <a:lnTo>
                        <a:pt x="674488" y="383060"/>
                      </a:lnTo>
                      <a:cubicBezTo>
                        <a:pt x="674309" y="383060"/>
                        <a:pt x="674309" y="382881"/>
                        <a:pt x="674129" y="382701"/>
                      </a:cubicBezTo>
                      <a:lnTo>
                        <a:pt x="674129" y="382701"/>
                      </a:lnTo>
                      <a:cubicBezTo>
                        <a:pt x="672512" y="381443"/>
                        <a:pt x="670356" y="379826"/>
                        <a:pt x="668559" y="378389"/>
                      </a:cubicBezTo>
                      <a:lnTo>
                        <a:pt x="668559" y="378389"/>
                      </a:lnTo>
                      <a:cubicBezTo>
                        <a:pt x="667301" y="377491"/>
                        <a:pt x="666223" y="377311"/>
                        <a:pt x="664786" y="377131"/>
                      </a:cubicBezTo>
                      <a:lnTo>
                        <a:pt x="664786" y="377131"/>
                      </a:lnTo>
                      <a:cubicBezTo>
                        <a:pt x="661372" y="377131"/>
                        <a:pt x="655802" y="379467"/>
                        <a:pt x="648256" y="381443"/>
                      </a:cubicBezTo>
                      <a:lnTo>
                        <a:pt x="648256" y="381443"/>
                      </a:lnTo>
                      <a:cubicBezTo>
                        <a:pt x="639991" y="383779"/>
                        <a:pt x="636577" y="389708"/>
                        <a:pt x="631906" y="395817"/>
                      </a:cubicBezTo>
                      <a:lnTo>
                        <a:pt x="631906" y="395817"/>
                      </a:lnTo>
                      <a:cubicBezTo>
                        <a:pt x="631008" y="396536"/>
                        <a:pt x="629750" y="396895"/>
                        <a:pt x="628492" y="396895"/>
                      </a:cubicBezTo>
                      <a:lnTo>
                        <a:pt x="628492" y="396895"/>
                      </a:lnTo>
                      <a:cubicBezTo>
                        <a:pt x="622922" y="396176"/>
                        <a:pt x="621665" y="390607"/>
                        <a:pt x="621485" y="385576"/>
                      </a:cubicBezTo>
                      <a:lnTo>
                        <a:pt x="621485" y="385576"/>
                      </a:lnTo>
                      <a:cubicBezTo>
                        <a:pt x="621485" y="382342"/>
                        <a:pt x="622383" y="378928"/>
                        <a:pt x="624360" y="376413"/>
                      </a:cubicBezTo>
                      <a:lnTo>
                        <a:pt x="624360" y="376413"/>
                      </a:lnTo>
                      <a:cubicBezTo>
                        <a:pt x="630109" y="367788"/>
                        <a:pt x="644842" y="367429"/>
                        <a:pt x="656880" y="367070"/>
                      </a:cubicBezTo>
                      <a:lnTo>
                        <a:pt x="656880" y="367070"/>
                      </a:lnTo>
                      <a:cubicBezTo>
                        <a:pt x="657419" y="367070"/>
                        <a:pt x="657958" y="367070"/>
                        <a:pt x="658317" y="367070"/>
                      </a:cubicBezTo>
                      <a:lnTo>
                        <a:pt x="658317" y="367070"/>
                      </a:lnTo>
                      <a:cubicBezTo>
                        <a:pt x="658138" y="366890"/>
                        <a:pt x="657958" y="366890"/>
                        <a:pt x="657958" y="366710"/>
                      </a:cubicBezTo>
                      <a:lnTo>
                        <a:pt x="657958" y="366710"/>
                      </a:lnTo>
                      <a:cubicBezTo>
                        <a:pt x="657239" y="365992"/>
                        <a:pt x="656161" y="365632"/>
                        <a:pt x="656341" y="365453"/>
                      </a:cubicBezTo>
                      <a:lnTo>
                        <a:pt x="656341" y="365453"/>
                      </a:lnTo>
                      <a:cubicBezTo>
                        <a:pt x="650951" y="366890"/>
                        <a:pt x="635858" y="365632"/>
                        <a:pt x="628672" y="368148"/>
                      </a:cubicBezTo>
                      <a:lnTo>
                        <a:pt x="628672" y="368148"/>
                      </a:lnTo>
                      <a:cubicBezTo>
                        <a:pt x="626157" y="368866"/>
                        <a:pt x="624180" y="369226"/>
                        <a:pt x="622383" y="369226"/>
                      </a:cubicBezTo>
                      <a:lnTo>
                        <a:pt x="622383" y="369226"/>
                      </a:lnTo>
                      <a:cubicBezTo>
                        <a:pt x="616274" y="369226"/>
                        <a:pt x="614298" y="363836"/>
                        <a:pt x="613579" y="358266"/>
                      </a:cubicBezTo>
                      <a:lnTo>
                        <a:pt x="613579" y="358266"/>
                      </a:lnTo>
                      <a:cubicBezTo>
                        <a:pt x="613400" y="357906"/>
                        <a:pt x="613400" y="357547"/>
                        <a:pt x="613579" y="357367"/>
                      </a:cubicBezTo>
                      <a:lnTo>
                        <a:pt x="613579" y="357367"/>
                      </a:lnTo>
                      <a:cubicBezTo>
                        <a:pt x="614477" y="347306"/>
                        <a:pt x="622743" y="349641"/>
                        <a:pt x="627055" y="344611"/>
                      </a:cubicBezTo>
                      <a:lnTo>
                        <a:pt x="627055" y="344611"/>
                      </a:lnTo>
                      <a:cubicBezTo>
                        <a:pt x="627414" y="343892"/>
                        <a:pt x="627594" y="343353"/>
                        <a:pt x="627594" y="342814"/>
                      </a:cubicBezTo>
                      <a:lnTo>
                        <a:pt x="627594" y="342814"/>
                      </a:lnTo>
                      <a:cubicBezTo>
                        <a:pt x="628313" y="338682"/>
                        <a:pt x="615196" y="330057"/>
                        <a:pt x="609627" y="327182"/>
                      </a:cubicBezTo>
                      <a:lnTo>
                        <a:pt x="609627" y="327182"/>
                      </a:lnTo>
                      <a:cubicBezTo>
                        <a:pt x="603518" y="324847"/>
                        <a:pt x="600104" y="323409"/>
                        <a:pt x="597588" y="316402"/>
                      </a:cubicBezTo>
                      <a:lnTo>
                        <a:pt x="597588" y="316402"/>
                      </a:lnTo>
                      <a:cubicBezTo>
                        <a:pt x="595971" y="311910"/>
                        <a:pt x="594174" y="311371"/>
                        <a:pt x="592737" y="311192"/>
                      </a:cubicBezTo>
                      <a:lnTo>
                        <a:pt x="592737" y="311192"/>
                      </a:lnTo>
                      <a:cubicBezTo>
                        <a:pt x="591839" y="311192"/>
                        <a:pt x="590581" y="311551"/>
                        <a:pt x="589144" y="312629"/>
                      </a:cubicBezTo>
                      <a:lnTo>
                        <a:pt x="589144" y="312629"/>
                      </a:lnTo>
                      <a:cubicBezTo>
                        <a:pt x="585371" y="314426"/>
                        <a:pt x="580699" y="315684"/>
                        <a:pt x="574231" y="315684"/>
                      </a:cubicBezTo>
                      <a:lnTo>
                        <a:pt x="574231" y="315684"/>
                      </a:lnTo>
                      <a:cubicBezTo>
                        <a:pt x="570278" y="315684"/>
                        <a:pt x="565607" y="315324"/>
                        <a:pt x="559858" y="314246"/>
                      </a:cubicBezTo>
                      <a:lnTo>
                        <a:pt x="559858" y="314246"/>
                      </a:lnTo>
                      <a:cubicBezTo>
                        <a:pt x="547460" y="311731"/>
                        <a:pt x="533446" y="312988"/>
                        <a:pt x="519431" y="311551"/>
                      </a:cubicBezTo>
                      <a:lnTo>
                        <a:pt x="519431" y="311551"/>
                      </a:lnTo>
                      <a:lnTo>
                        <a:pt x="519431" y="311731"/>
                      </a:lnTo>
                      <a:cubicBezTo>
                        <a:pt x="519431" y="311731"/>
                        <a:pt x="519431" y="311731"/>
                        <a:pt x="519252" y="311731"/>
                      </a:cubicBezTo>
                      <a:lnTo>
                        <a:pt x="519252" y="311731"/>
                      </a:lnTo>
                      <a:cubicBezTo>
                        <a:pt x="515119" y="311731"/>
                        <a:pt x="511346" y="310832"/>
                        <a:pt x="510987" y="306880"/>
                      </a:cubicBezTo>
                      <a:lnTo>
                        <a:pt x="510987" y="306880"/>
                      </a:lnTo>
                      <a:cubicBezTo>
                        <a:pt x="511885" y="301310"/>
                        <a:pt x="517814" y="298794"/>
                        <a:pt x="524103" y="297537"/>
                      </a:cubicBezTo>
                      <a:lnTo>
                        <a:pt x="524103" y="297537"/>
                      </a:lnTo>
                      <a:cubicBezTo>
                        <a:pt x="527516" y="296459"/>
                        <a:pt x="532547" y="296459"/>
                        <a:pt x="538477" y="296279"/>
                      </a:cubicBezTo>
                      <a:lnTo>
                        <a:pt x="538477" y="296279"/>
                      </a:lnTo>
                      <a:cubicBezTo>
                        <a:pt x="544226" y="296279"/>
                        <a:pt x="550694" y="296459"/>
                        <a:pt x="556623" y="296459"/>
                      </a:cubicBezTo>
                      <a:lnTo>
                        <a:pt x="556623" y="296459"/>
                      </a:lnTo>
                      <a:cubicBezTo>
                        <a:pt x="564529" y="296459"/>
                        <a:pt x="571715" y="295920"/>
                        <a:pt x="573512" y="295021"/>
                      </a:cubicBezTo>
                      <a:lnTo>
                        <a:pt x="573512" y="295021"/>
                      </a:lnTo>
                      <a:cubicBezTo>
                        <a:pt x="573512" y="295021"/>
                        <a:pt x="573692" y="295021"/>
                        <a:pt x="573692" y="294842"/>
                      </a:cubicBezTo>
                      <a:lnTo>
                        <a:pt x="573692" y="294842"/>
                      </a:lnTo>
                      <a:cubicBezTo>
                        <a:pt x="573692" y="294842"/>
                        <a:pt x="573512" y="294662"/>
                        <a:pt x="573512" y="294662"/>
                      </a:cubicBezTo>
                      <a:lnTo>
                        <a:pt x="573512" y="294662"/>
                      </a:lnTo>
                      <a:cubicBezTo>
                        <a:pt x="572794" y="294123"/>
                        <a:pt x="571356" y="293584"/>
                        <a:pt x="569560" y="292865"/>
                      </a:cubicBezTo>
                      <a:lnTo>
                        <a:pt x="569560" y="292865"/>
                      </a:lnTo>
                      <a:cubicBezTo>
                        <a:pt x="566146" y="291787"/>
                        <a:pt x="561475" y="290709"/>
                        <a:pt x="557342" y="290350"/>
                      </a:cubicBezTo>
                      <a:lnTo>
                        <a:pt x="557342" y="290350"/>
                      </a:lnTo>
                      <a:cubicBezTo>
                        <a:pt x="551592" y="289092"/>
                        <a:pt x="548179" y="290170"/>
                        <a:pt x="546562" y="285139"/>
                      </a:cubicBezTo>
                      <a:lnTo>
                        <a:pt x="546562" y="285139"/>
                      </a:lnTo>
                      <a:cubicBezTo>
                        <a:pt x="547101" y="282444"/>
                        <a:pt x="548358" y="281546"/>
                        <a:pt x="549975" y="280468"/>
                      </a:cubicBezTo>
                      <a:lnTo>
                        <a:pt x="549975" y="280468"/>
                      </a:lnTo>
                      <a:cubicBezTo>
                        <a:pt x="549796" y="280468"/>
                        <a:pt x="549616" y="280468"/>
                        <a:pt x="549436" y="280288"/>
                      </a:cubicBezTo>
                      <a:lnTo>
                        <a:pt x="549436" y="280288"/>
                      </a:lnTo>
                      <a:cubicBezTo>
                        <a:pt x="546741" y="279929"/>
                        <a:pt x="542609" y="279569"/>
                        <a:pt x="538297" y="279569"/>
                      </a:cubicBezTo>
                      <a:lnTo>
                        <a:pt x="538297" y="279569"/>
                      </a:lnTo>
                      <a:cubicBezTo>
                        <a:pt x="532547" y="279569"/>
                        <a:pt x="526079" y="280108"/>
                        <a:pt x="520869" y="281007"/>
                      </a:cubicBezTo>
                      <a:lnTo>
                        <a:pt x="520869" y="281007"/>
                      </a:lnTo>
                      <a:cubicBezTo>
                        <a:pt x="517994" y="281187"/>
                        <a:pt x="516018" y="281366"/>
                        <a:pt x="514401" y="281366"/>
                      </a:cubicBezTo>
                      <a:lnTo>
                        <a:pt x="514401" y="281366"/>
                      </a:lnTo>
                      <a:cubicBezTo>
                        <a:pt x="506495" y="281187"/>
                        <a:pt x="507573" y="278312"/>
                        <a:pt x="502901" y="277054"/>
                      </a:cubicBezTo>
                      <a:lnTo>
                        <a:pt x="502901" y="277054"/>
                      </a:lnTo>
                      <a:cubicBezTo>
                        <a:pt x="492481" y="273820"/>
                        <a:pt x="490145" y="267531"/>
                        <a:pt x="479364" y="265196"/>
                      </a:cubicBezTo>
                      <a:lnTo>
                        <a:pt x="479364" y="265196"/>
                      </a:lnTo>
                      <a:cubicBezTo>
                        <a:pt x="482059" y="269148"/>
                        <a:pt x="491223" y="279210"/>
                        <a:pt x="493918" y="285139"/>
                      </a:cubicBezTo>
                      <a:lnTo>
                        <a:pt x="493918" y="285139"/>
                      </a:lnTo>
                      <a:cubicBezTo>
                        <a:pt x="494996" y="286936"/>
                        <a:pt x="495894" y="288553"/>
                        <a:pt x="495894" y="290350"/>
                      </a:cubicBezTo>
                      <a:lnTo>
                        <a:pt x="495894" y="290350"/>
                      </a:lnTo>
                      <a:cubicBezTo>
                        <a:pt x="495894" y="293404"/>
                        <a:pt x="492660" y="294662"/>
                        <a:pt x="490684" y="294662"/>
                      </a:cubicBezTo>
                      <a:lnTo>
                        <a:pt x="490684" y="294662"/>
                      </a:lnTo>
                      <a:cubicBezTo>
                        <a:pt x="486731" y="294662"/>
                        <a:pt x="481161" y="292865"/>
                        <a:pt x="473974" y="290350"/>
                      </a:cubicBezTo>
                      <a:lnTo>
                        <a:pt x="473974" y="290350"/>
                      </a:lnTo>
                      <a:cubicBezTo>
                        <a:pt x="464631" y="288014"/>
                        <a:pt x="461038" y="284960"/>
                        <a:pt x="461038" y="280288"/>
                      </a:cubicBezTo>
                      <a:lnTo>
                        <a:pt x="461038" y="280288"/>
                      </a:lnTo>
                      <a:cubicBezTo>
                        <a:pt x="461038" y="278132"/>
                        <a:pt x="461577" y="276515"/>
                        <a:pt x="461577" y="274539"/>
                      </a:cubicBezTo>
                      <a:lnTo>
                        <a:pt x="461577" y="274539"/>
                      </a:lnTo>
                      <a:lnTo>
                        <a:pt x="461577" y="274539"/>
                      </a:lnTo>
                      <a:cubicBezTo>
                        <a:pt x="462475" y="271125"/>
                        <a:pt x="448641" y="263219"/>
                        <a:pt x="441633" y="258009"/>
                      </a:cubicBezTo>
                      <a:lnTo>
                        <a:pt x="441633" y="258009"/>
                      </a:lnTo>
                      <a:cubicBezTo>
                        <a:pt x="434087" y="252978"/>
                        <a:pt x="423307" y="248846"/>
                        <a:pt x="411269" y="240760"/>
                      </a:cubicBezTo>
                      <a:lnTo>
                        <a:pt x="411269" y="240760"/>
                      </a:lnTo>
                      <a:cubicBezTo>
                        <a:pt x="400309" y="233034"/>
                        <a:pt x="392762" y="230339"/>
                        <a:pt x="383240" y="230339"/>
                      </a:cubicBezTo>
                      <a:lnTo>
                        <a:pt x="383240" y="230339"/>
                      </a:lnTo>
                      <a:cubicBezTo>
                        <a:pt x="381443" y="230339"/>
                        <a:pt x="379467" y="230519"/>
                        <a:pt x="377311" y="230699"/>
                      </a:cubicBezTo>
                      <a:lnTo>
                        <a:pt x="377311" y="230699"/>
                      </a:lnTo>
                      <a:cubicBezTo>
                        <a:pt x="375155" y="230878"/>
                        <a:pt x="373178" y="231058"/>
                        <a:pt x="371561" y="231058"/>
                      </a:cubicBezTo>
                      <a:lnTo>
                        <a:pt x="371561" y="231058"/>
                      </a:lnTo>
                      <a:cubicBezTo>
                        <a:pt x="367609" y="231058"/>
                        <a:pt x="364375" y="230339"/>
                        <a:pt x="362578" y="227644"/>
                      </a:cubicBezTo>
                      <a:lnTo>
                        <a:pt x="362578" y="227644"/>
                      </a:lnTo>
                      <a:cubicBezTo>
                        <a:pt x="361141" y="224949"/>
                        <a:pt x="361320" y="222254"/>
                        <a:pt x="361141" y="219020"/>
                      </a:cubicBezTo>
                      <a:lnTo>
                        <a:pt x="361141" y="219020"/>
                      </a:lnTo>
                      <a:cubicBezTo>
                        <a:pt x="361141" y="217403"/>
                        <a:pt x="358086" y="215966"/>
                        <a:pt x="349641" y="216145"/>
                      </a:cubicBezTo>
                      <a:lnTo>
                        <a:pt x="349641" y="216145"/>
                      </a:lnTo>
                      <a:cubicBezTo>
                        <a:pt x="346407" y="216145"/>
                        <a:pt x="342634" y="216325"/>
                        <a:pt x="338682" y="216325"/>
                      </a:cubicBezTo>
                      <a:lnTo>
                        <a:pt x="338682" y="216325"/>
                      </a:lnTo>
                      <a:lnTo>
                        <a:pt x="338142" y="216325"/>
                      </a:lnTo>
                      <a:lnTo>
                        <a:pt x="338142" y="216325"/>
                      </a:lnTo>
                      <a:cubicBezTo>
                        <a:pt x="324128" y="215966"/>
                        <a:pt x="311012" y="207880"/>
                        <a:pt x="297896" y="201412"/>
                      </a:cubicBezTo>
                      <a:lnTo>
                        <a:pt x="297896" y="201412"/>
                      </a:lnTo>
                      <a:cubicBezTo>
                        <a:pt x="293045" y="198537"/>
                        <a:pt x="281725" y="197639"/>
                        <a:pt x="268250" y="197819"/>
                      </a:cubicBezTo>
                      <a:lnTo>
                        <a:pt x="268250" y="197819"/>
                      </a:lnTo>
                      <a:cubicBezTo>
                        <a:pt x="258368" y="197819"/>
                        <a:pt x="247408" y="198178"/>
                        <a:pt x="236448" y="198178"/>
                      </a:cubicBezTo>
                      <a:lnTo>
                        <a:pt x="236448" y="198178"/>
                      </a:lnTo>
                      <a:cubicBezTo>
                        <a:pt x="231777" y="198178"/>
                        <a:pt x="227105" y="198178"/>
                        <a:pt x="222613" y="197998"/>
                      </a:cubicBezTo>
                      <a:lnTo>
                        <a:pt x="222613" y="197998"/>
                      </a:lnTo>
                      <a:cubicBezTo>
                        <a:pt x="221176" y="197819"/>
                        <a:pt x="219738" y="197819"/>
                        <a:pt x="218481" y="197819"/>
                      </a:cubicBezTo>
                      <a:lnTo>
                        <a:pt x="218481" y="197819"/>
                      </a:lnTo>
                      <a:cubicBezTo>
                        <a:pt x="193686" y="197639"/>
                        <a:pt x="196561" y="207880"/>
                        <a:pt x="178234" y="211294"/>
                      </a:cubicBezTo>
                      <a:lnTo>
                        <a:pt x="178234" y="211294"/>
                      </a:lnTo>
                      <a:cubicBezTo>
                        <a:pt x="161884" y="212911"/>
                        <a:pt x="167095" y="218122"/>
                        <a:pt x="158830" y="223332"/>
                      </a:cubicBezTo>
                      <a:lnTo>
                        <a:pt x="158830" y="223332"/>
                      </a:lnTo>
                      <a:cubicBezTo>
                        <a:pt x="157752" y="223512"/>
                        <a:pt x="156314" y="223692"/>
                        <a:pt x="154697" y="223692"/>
                      </a:cubicBezTo>
                      <a:lnTo>
                        <a:pt x="154697" y="223692"/>
                      </a:lnTo>
                      <a:cubicBezTo>
                        <a:pt x="146971" y="223692"/>
                        <a:pt x="133496" y="220817"/>
                        <a:pt x="117685" y="215247"/>
                      </a:cubicBezTo>
                      <a:lnTo>
                        <a:pt x="117685" y="215247"/>
                      </a:lnTo>
                      <a:cubicBezTo>
                        <a:pt x="107982" y="210755"/>
                        <a:pt x="103311" y="209497"/>
                        <a:pt x="98999" y="209497"/>
                      </a:cubicBezTo>
                      <a:lnTo>
                        <a:pt x="98999" y="209497"/>
                      </a:lnTo>
                      <a:cubicBezTo>
                        <a:pt x="95585" y="209497"/>
                        <a:pt x="91992" y="210396"/>
                        <a:pt x="86422" y="211474"/>
                      </a:cubicBezTo>
                      <a:lnTo>
                        <a:pt x="86422" y="211474"/>
                      </a:lnTo>
                      <a:cubicBezTo>
                        <a:pt x="83727" y="212193"/>
                        <a:pt x="81750" y="212552"/>
                        <a:pt x="79954" y="212552"/>
                      </a:cubicBezTo>
                      <a:lnTo>
                        <a:pt x="79954" y="212552"/>
                      </a:lnTo>
                      <a:cubicBezTo>
                        <a:pt x="76720" y="212552"/>
                        <a:pt x="73845" y="210396"/>
                        <a:pt x="73845" y="207521"/>
                      </a:cubicBezTo>
                      <a:lnTo>
                        <a:pt x="73845" y="207521"/>
                      </a:lnTo>
                      <a:cubicBezTo>
                        <a:pt x="74025" y="203389"/>
                        <a:pt x="77079" y="199795"/>
                        <a:pt x="80134" y="196561"/>
                      </a:cubicBezTo>
                      <a:lnTo>
                        <a:pt x="80134" y="196561"/>
                      </a:lnTo>
                      <a:cubicBezTo>
                        <a:pt x="88578" y="190273"/>
                        <a:pt x="117865" y="191710"/>
                        <a:pt x="120740" y="188655"/>
                      </a:cubicBezTo>
                      <a:lnTo>
                        <a:pt x="120740" y="188655"/>
                      </a:lnTo>
                      <a:cubicBezTo>
                        <a:pt x="122536" y="186679"/>
                        <a:pt x="123614" y="184703"/>
                        <a:pt x="123614" y="183804"/>
                      </a:cubicBezTo>
                      <a:lnTo>
                        <a:pt x="123614" y="183804"/>
                      </a:lnTo>
                      <a:cubicBezTo>
                        <a:pt x="123614" y="182906"/>
                        <a:pt x="122536" y="180570"/>
                        <a:pt x="113013" y="179672"/>
                      </a:cubicBezTo>
                      <a:lnTo>
                        <a:pt x="113013" y="179672"/>
                      </a:lnTo>
                      <a:cubicBezTo>
                        <a:pt x="111037" y="179313"/>
                        <a:pt x="109240" y="179133"/>
                        <a:pt x="107443" y="179133"/>
                      </a:cubicBezTo>
                      <a:lnTo>
                        <a:pt x="107443" y="179133"/>
                      </a:lnTo>
                      <a:cubicBezTo>
                        <a:pt x="95226" y="179133"/>
                        <a:pt x="88578" y="186140"/>
                        <a:pt x="77798" y="187757"/>
                      </a:cubicBezTo>
                      <a:lnTo>
                        <a:pt x="77798" y="187757"/>
                      </a:lnTo>
                      <a:cubicBezTo>
                        <a:pt x="67197" y="187757"/>
                        <a:pt x="60729" y="187757"/>
                        <a:pt x="45996" y="187757"/>
                      </a:cubicBezTo>
                      <a:lnTo>
                        <a:pt x="45996" y="187757"/>
                      </a:lnTo>
                      <a:cubicBezTo>
                        <a:pt x="31083" y="186320"/>
                        <a:pt x="13835" y="181109"/>
                        <a:pt x="3953" y="174102"/>
                      </a:cubicBezTo>
                      <a:lnTo>
                        <a:pt x="3953" y="174102"/>
                      </a:lnTo>
                      <a:cubicBezTo>
                        <a:pt x="1617" y="172665"/>
                        <a:pt x="0" y="170509"/>
                        <a:pt x="0" y="167993"/>
                      </a:cubicBezTo>
                      <a:lnTo>
                        <a:pt x="0" y="167993"/>
                      </a:lnTo>
                      <a:cubicBezTo>
                        <a:pt x="898" y="160447"/>
                        <a:pt x="10421" y="157033"/>
                        <a:pt x="21920" y="153440"/>
                      </a:cubicBezTo>
                      <a:lnTo>
                        <a:pt x="21920" y="153440"/>
                      </a:lnTo>
                      <a:cubicBezTo>
                        <a:pt x="34317" y="150924"/>
                        <a:pt x="49949" y="140503"/>
                        <a:pt x="60369" y="132598"/>
                      </a:cubicBezTo>
                      <a:lnTo>
                        <a:pt x="60369" y="132598"/>
                      </a:lnTo>
                      <a:cubicBezTo>
                        <a:pt x="63064" y="130442"/>
                        <a:pt x="63783" y="128645"/>
                        <a:pt x="63783" y="126489"/>
                      </a:cubicBezTo>
                      <a:lnTo>
                        <a:pt x="63783" y="126489"/>
                      </a:lnTo>
                      <a:cubicBezTo>
                        <a:pt x="63963" y="121458"/>
                        <a:pt x="58034" y="113912"/>
                        <a:pt x="53363" y="108522"/>
                      </a:cubicBezTo>
                      <a:lnTo>
                        <a:pt x="53363" y="108522"/>
                      </a:lnTo>
                      <a:cubicBezTo>
                        <a:pt x="52464" y="107444"/>
                        <a:pt x="51925" y="106905"/>
                        <a:pt x="51746" y="106545"/>
                      </a:cubicBezTo>
                      <a:lnTo>
                        <a:pt x="51746" y="106545"/>
                      </a:lnTo>
                      <a:cubicBezTo>
                        <a:pt x="51566" y="106905"/>
                        <a:pt x="51207" y="107444"/>
                        <a:pt x="51027" y="108162"/>
                      </a:cubicBezTo>
                      <a:lnTo>
                        <a:pt x="51027" y="108162"/>
                      </a:lnTo>
                      <a:cubicBezTo>
                        <a:pt x="50128" y="110139"/>
                        <a:pt x="49050" y="112834"/>
                        <a:pt x="46715" y="115349"/>
                      </a:cubicBezTo>
                      <a:lnTo>
                        <a:pt x="46715" y="115349"/>
                      </a:lnTo>
                      <a:cubicBezTo>
                        <a:pt x="41324" y="120560"/>
                        <a:pt x="31263" y="123794"/>
                        <a:pt x="23716" y="123974"/>
                      </a:cubicBezTo>
                      <a:lnTo>
                        <a:pt x="23716" y="123974"/>
                      </a:lnTo>
                      <a:cubicBezTo>
                        <a:pt x="20303" y="123974"/>
                        <a:pt x="16709" y="123435"/>
                        <a:pt x="14913" y="120201"/>
                      </a:cubicBezTo>
                      <a:lnTo>
                        <a:pt x="14913" y="120201"/>
                      </a:lnTo>
                      <a:cubicBezTo>
                        <a:pt x="14374" y="119302"/>
                        <a:pt x="14374" y="118404"/>
                        <a:pt x="14374" y="117865"/>
                      </a:cubicBezTo>
                      <a:lnTo>
                        <a:pt x="14374" y="117865"/>
                      </a:lnTo>
                      <a:cubicBezTo>
                        <a:pt x="14913" y="106725"/>
                        <a:pt x="40246" y="76361"/>
                        <a:pt x="44019" y="70791"/>
                      </a:cubicBezTo>
                      <a:lnTo>
                        <a:pt x="44019" y="70791"/>
                      </a:lnTo>
                      <a:cubicBezTo>
                        <a:pt x="45457" y="69353"/>
                        <a:pt x="47074" y="68994"/>
                        <a:pt x="48511" y="68994"/>
                      </a:cubicBezTo>
                      <a:lnTo>
                        <a:pt x="48511" y="68994"/>
                      </a:lnTo>
                      <a:cubicBezTo>
                        <a:pt x="55339" y="69174"/>
                        <a:pt x="65580" y="75462"/>
                        <a:pt x="72228" y="77439"/>
                      </a:cubicBezTo>
                      <a:lnTo>
                        <a:pt x="72228" y="77439"/>
                      </a:lnTo>
                      <a:cubicBezTo>
                        <a:pt x="69892" y="73126"/>
                        <a:pt x="64142" y="63604"/>
                        <a:pt x="64142" y="56237"/>
                      </a:cubicBezTo>
                      <a:lnTo>
                        <a:pt x="64142" y="56237"/>
                      </a:lnTo>
                      <a:cubicBezTo>
                        <a:pt x="64142" y="55159"/>
                        <a:pt x="64322" y="54261"/>
                        <a:pt x="64502" y="53542"/>
                      </a:cubicBezTo>
                      <a:lnTo>
                        <a:pt x="64502" y="53542"/>
                      </a:lnTo>
                      <a:cubicBezTo>
                        <a:pt x="67377" y="39528"/>
                        <a:pt x="94328" y="35755"/>
                        <a:pt x="103311" y="31443"/>
                      </a:cubicBezTo>
                      <a:lnTo>
                        <a:pt x="103311" y="31443"/>
                      </a:lnTo>
                      <a:cubicBezTo>
                        <a:pt x="111935" y="29826"/>
                        <a:pt x="108701" y="22639"/>
                        <a:pt x="124512" y="19405"/>
                      </a:cubicBezTo>
                      <a:lnTo>
                        <a:pt x="124512" y="19405"/>
                      </a:lnTo>
                      <a:cubicBezTo>
                        <a:pt x="126309" y="19045"/>
                        <a:pt x="128285" y="18866"/>
                        <a:pt x="129902" y="18866"/>
                      </a:cubicBezTo>
                      <a:lnTo>
                        <a:pt x="129902" y="18866"/>
                      </a:lnTo>
                      <a:cubicBezTo>
                        <a:pt x="144276" y="18866"/>
                        <a:pt x="153799" y="28748"/>
                        <a:pt x="158650" y="34856"/>
                      </a:cubicBezTo>
                      <a:lnTo>
                        <a:pt x="158650" y="34856"/>
                      </a:lnTo>
                      <a:cubicBezTo>
                        <a:pt x="159908" y="36473"/>
                        <a:pt x="160627" y="36653"/>
                        <a:pt x="160627" y="36653"/>
                      </a:cubicBezTo>
                      <a:lnTo>
                        <a:pt x="160627" y="36653"/>
                      </a:lnTo>
                      <a:cubicBezTo>
                        <a:pt x="160627" y="36653"/>
                        <a:pt x="161166" y="36473"/>
                        <a:pt x="162064" y="35036"/>
                      </a:cubicBezTo>
                      <a:lnTo>
                        <a:pt x="162064" y="35036"/>
                      </a:lnTo>
                      <a:cubicBezTo>
                        <a:pt x="162962" y="33599"/>
                        <a:pt x="163861" y="31263"/>
                        <a:pt x="164939" y="28568"/>
                      </a:cubicBezTo>
                      <a:lnTo>
                        <a:pt x="164939" y="28568"/>
                      </a:lnTo>
                      <a:cubicBezTo>
                        <a:pt x="170688" y="19944"/>
                        <a:pt x="182187" y="23537"/>
                        <a:pt x="189015" y="21920"/>
                      </a:cubicBezTo>
                      <a:lnTo>
                        <a:pt x="189015" y="21920"/>
                      </a:lnTo>
                      <a:cubicBezTo>
                        <a:pt x="192608" y="21381"/>
                        <a:pt x="196381" y="20483"/>
                        <a:pt x="199076" y="19225"/>
                      </a:cubicBezTo>
                      <a:lnTo>
                        <a:pt x="199076" y="19225"/>
                      </a:lnTo>
                      <a:cubicBezTo>
                        <a:pt x="201951" y="17967"/>
                        <a:pt x="202849" y="16709"/>
                        <a:pt x="202849" y="16170"/>
                      </a:cubicBezTo>
                      <a:lnTo>
                        <a:pt x="202849" y="16170"/>
                      </a:lnTo>
                      <a:cubicBezTo>
                        <a:pt x="202849" y="16170"/>
                        <a:pt x="202849" y="15811"/>
                        <a:pt x="202849" y="16170"/>
                      </a:cubicBezTo>
                      <a:lnTo>
                        <a:pt x="202849" y="16170"/>
                      </a:lnTo>
                      <a:cubicBezTo>
                        <a:pt x="202670" y="12577"/>
                        <a:pt x="187038" y="12038"/>
                        <a:pt x="178773" y="10960"/>
                      </a:cubicBezTo>
                      <a:lnTo>
                        <a:pt x="178773" y="10960"/>
                      </a:lnTo>
                      <a:lnTo>
                        <a:pt x="178773" y="11140"/>
                      </a:lnTo>
                      <a:cubicBezTo>
                        <a:pt x="178773" y="11140"/>
                        <a:pt x="178594" y="11140"/>
                        <a:pt x="178594" y="11140"/>
                      </a:cubicBezTo>
                      <a:lnTo>
                        <a:pt x="178594" y="11140"/>
                      </a:lnTo>
                      <a:cubicBezTo>
                        <a:pt x="173383" y="10960"/>
                        <a:pt x="171227" y="7007"/>
                        <a:pt x="171227" y="4851"/>
                      </a:cubicBezTo>
                      <a:lnTo>
                        <a:pt x="171227" y="4851"/>
                      </a:lnTo>
                      <a:cubicBezTo>
                        <a:pt x="171227" y="3593"/>
                        <a:pt x="171586" y="2875"/>
                        <a:pt x="171586" y="2695"/>
                      </a:cubicBezTo>
                      <a:lnTo>
                        <a:pt x="171586" y="2695"/>
                      </a:lnTo>
                      <a:lnTo>
                        <a:pt x="172305" y="1078"/>
                      </a:lnTo>
                      <a:lnTo>
                        <a:pt x="221535" y="539"/>
                      </a:lnTo>
                      <a:lnTo>
                        <a:pt x="222074" y="898"/>
                      </a:lnTo>
                      <a:cubicBezTo>
                        <a:pt x="222254" y="1078"/>
                        <a:pt x="225668" y="2875"/>
                        <a:pt x="228722" y="7546"/>
                      </a:cubicBezTo>
                      <a:lnTo>
                        <a:pt x="228722" y="7546"/>
                      </a:lnTo>
                      <a:cubicBezTo>
                        <a:pt x="228902" y="7546"/>
                        <a:pt x="228722" y="7726"/>
                        <a:pt x="229800" y="8085"/>
                      </a:cubicBezTo>
                      <a:lnTo>
                        <a:pt x="229800" y="8085"/>
                      </a:lnTo>
                      <a:cubicBezTo>
                        <a:pt x="230699" y="8445"/>
                        <a:pt x="232136" y="8804"/>
                        <a:pt x="233933" y="9163"/>
                      </a:cubicBezTo>
                      <a:lnTo>
                        <a:pt x="233933" y="9163"/>
                      </a:lnTo>
                      <a:cubicBezTo>
                        <a:pt x="237526" y="9702"/>
                        <a:pt x="242197" y="10062"/>
                        <a:pt x="247408" y="10062"/>
                      </a:cubicBezTo>
                      <a:lnTo>
                        <a:pt x="247408" y="10062"/>
                      </a:lnTo>
                      <a:cubicBezTo>
                        <a:pt x="247408" y="10062"/>
                        <a:pt x="247588" y="10062"/>
                        <a:pt x="247408" y="10062"/>
                      </a:cubicBezTo>
                      <a:lnTo>
                        <a:pt x="247408" y="10062"/>
                      </a:lnTo>
                      <a:cubicBezTo>
                        <a:pt x="257649" y="8804"/>
                        <a:pt x="263938" y="6109"/>
                        <a:pt x="271305" y="4672"/>
                      </a:cubicBezTo>
                      <a:lnTo>
                        <a:pt x="271305" y="4672"/>
                      </a:lnTo>
                      <a:cubicBezTo>
                        <a:pt x="277234" y="4672"/>
                        <a:pt x="287115" y="1617"/>
                        <a:pt x="287115" y="1617"/>
                      </a:cubicBezTo>
                      <a:lnTo>
                        <a:pt x="287115" y="1617"/>
                      </a:lnTo>
                      <a:lnTo>
                        <a:pt x="287834" y="3953"/>
                      </a:lnTo>
                      <a:lnTo>
                        <a:pt x="287834" y="1437"/>
                      </a:lnTo>
                      <a:lnTo>
                        <a:pt x="563092" y="0"/>
                      </a:lnTo>
                      <a:lnTo>
                        <a:pt x="619149" y="29466"/>
                      </a:lnTo>
                      <a:lnTo>
                        <a:pt x="716711" y="84805"/>
                      </a:lnTo>
                      <a:cubicBezTo>
                        <a:pt x="718688" y="85524"/>
                        <a:pt x="741506" y="99359"/>
                        <a:pt x="768277" y="116427"/>
                      </a:cubicBezTo>
                      <a:lnTo>
                        <a:pt x="768277" y="116427"/>
                      </a:lnTo>
                      <a:cubicBezTo>
                        <a:pt x="804211" y="139425"/>
                        <a:pt x="847333" y="167814"/>
                        <a:pt x="866198" y="179133"/>
                      </a:cubicBezTo>
                      <a:lnTo>
                        <a:pt x="866198" y="179133"/>
                      </a:lnTo>
                      <a:cubicBezTo>
                        <a:pt x="897461" y="197998"/>
                        <a:pt x="964478" y="246869"/>
                        <a:pt x="972564" y="252798"/>
                      </a:cubicBezTo>
                      <a:lnTo>
                        <a:pt x="972564" y="252798"/>
                      </a:lnTo>
                      <a:cubicBezTo>
                        <a:pt x="975259" y="253337"/>
                        <a:pt x="975977" y="255314"/>
                        <a:pt x="977056" y="258728"/>
                      </a:cubicBezTo>
                      <a:lnTo>
                        <a:pt x="977056" y="258728"/>
                      </a:lnTo>
                      <a:lnTo>
                        <a:pt x="978493" y="264118"/>
                      </a:lnTo>
                      <a:lnTo>
                        <a:pt x="976517" y="263040"/>
                      </a:lnTo>
                      <a:cubicBezTo>
                        <a:pt x="974720" y="268609"/>
                        <a:pt x="969150" y="272562"/>
                        <a:pt x="962502" y="272562"/>
                      </a:cubicBezTo>
                      <a:lnTo>
                        <a:pt x="962502" y="272562"/>
                      </a:lnTo>
                      <a:cubicBezTo>
                        <a:pt x="961784" y="272562"/>
                        <a:pt x="961065" y="272562"/>
                        <a:pt x="959987" y="272383"/>
                      </a:cubicBezTo>
                      <a:lnTo>
                        <a:pt x="959987" y="272383"/>
                      </a:lnTo>
                      <a:lnTo>
                        <a:pt x="959987" y="272383"/>
                      </a:lnTo>
                      <a:cubicBezTo>
                        <a:pt x="959987" y="272383"/>
                        <a:pt x="959987" y="272383"/>
                        <a:pt x="959807" y="272383"/>
                      </a:cubicBezTo>
                      <a:lnTo>
                        <a:pt x="959807" y="272383"/>
                      </a:lnTo>
                      <a:cubicBezTo>
                        <a:pt x="951542" y="272383"/>
                        <a:pt x="938965" y="269508"/>
                        <a:pt x="932677" y="269508"/>
                      </a:cubicBezTo>
                      <a:lnTo>
                        <a:pt x="932677" y="269508"/>
                      </a:lnTo>
                      <a:lnTo>
                        <a:pt x="932677" y="269508"/>
                      </a:lnTo>
                      <a:lnTo>
                        <a:pt x="932677" y="269508"/>
                      </a:lnTo>
                      <a:cubicBezTo>
                        <a:pt x="935372" y="271125"/>
                        <a:pt x="939145" y="273101"/>
                        <a:pt x="944175" y="275617"/>
                      </a:cubicBezTo>
                      <a:lnTo>
                        <a:pt x="944175" y="275617"/>
                      </a:lnTo>
                      <a:cubicBezTo>
                        <a:pt x="951722" y="280108"/>
                        <a:pt x="954058" y="282983"/>
                        <a:pt x="954058" y="286397"/>
                      </a:cubicBezTo>
                      <a:lnTo>
                        <a:pt x="954058" y="286397"/>
                      </a:lnTo>
                      <a:cubicBezTo>
                        <a:pt x="954058" y="287295"/>
                        <a:pt x="954058" y="288014"/>
                        <a:pt x="954058" y="288733"/>
                      </a:cubicBezTo>
                      <a:lnTo>
                        <a:pt x="954058" y="288733"/>
                      </a:lnTo>
                      <a:cubicBezTo>
                        <a:pt x="954058" y="289451"/>
                        <a:pt x="954058" y="290170"/>
                        <a:pt x="954597" y="291428"/>
                      </a:cubicBezTo>
                      <a:lnTo>
                        <a:pt x="954597" y="291428"/>
                      </a:lnTo>
                      <a:cubicBezTo>
                        <a:pt x="957112" y="297716"/>
                        <a:pt x="965197" y="311012"/>
                        <a:pt x="966814" y="321613"/>
                      </a:cubicBezTo>
                      <a:lnTo>
                        <a:pt x="966814" y="321613"/>
                      </a:lnTo>
                      <a:cubicBezTo>
                        <a:pt x="966814" y="327362"/>
                        <a:pt x="968611" y="337424"/>
                        <a:pt x="968611" y="345868"/>
                      </a:cubicBezTo>
                      <a:lnTo>
                        <a:pt x="968611" y="345868"/>
                      </a:lnTo>
                      <a:cubicBezTo>
                        <a:pt x="968611" y="350001"/>
                        <a:pt x="968251" y="353954"/>
                        <a:pt x="966634" y="357188"/>
                      </a:cubicBezTo>
                      <a:lnTo>
                        <a:pt x="966634" y="357188"/>
                      </a:lnTo>
                      <a:cubicBezTo>
                        <a:pt x="964478" y="361320"/>
                        <a:pt x="959807" y="362398"/>
                        <a:pt x="955315" y="362398"/>
                      </a:cubicBezTo>
                      <a:lnTo>
                        <a:pt x="955315" y="362398"/>
                      </a:lnTo>
                      <a:cubicBezTo>
                        <a:pt x="947409" y="362398"/>
                        <a:pt x="937348" y="359344"/>
                        <a:pt x="930341" y="357547"/>
                      </a:cubicBezTo>
                      <a:lnTo>
                        <a:pt x="930341" y="357547"/>
                      </a:lnTo>
                      <a:cubicBezTo>
                        <a:pt x="930880" y="358086"/>
                        <a:pt x="931239" y="358805"/>
                        <a:pt x="931778" y="359523"/>
                      </a:cubicBezTo>
                      <a:lnTo>
                        <a:pt x="931778" y="359523"/>
                      </a:lnTo>
                      <a:cubicBezTo>
                        <a:pt x="934114" y="362398"/>
                        <a:pt x="936809" y="365992"/>
                        <a:pt x="938786" y="369405"/>
                      </a:cubicBezTo>
                      <a:lnTo>
                        <a:pt x="938786" y="369405"/>
                      </a:lnTo>
                      <a:cubicBezTo>
                        <a:pt x="940582" y="372100"/>
                        <a:pt x="941660" y="374257"/>
                        <a:pt x="941660" y="376592"/>
                      </a:cubicBezTo>
                      <a:lnTo>
                        <a:pt x="941660" y="376592"/>
                      </a:lnTo>
                      <a:cubicBezTo>
                        <a:pt x="941121" y="381803"/>
                        <a:pt x="936630" y="382162"/>
                        <a:pt x="933755" y="383779"/>
                      </a:cubicBezTo>
                      <a:lnTo>
                        <a:pt x="933755" y="383779"/>
                      </a:lnTo>
                      <a:cubicBezTo>
                        <a:pt x="932497" y="384498"/>
                        <a:pt x="932138" y="385217"/>
                        <a:pt x="931958" y="386654"/>
                      </a:cubicBezTo>
                      <a:lnTo>
                        <a:pt x="931958" y="386654"/>
                      </a:lnTo>
                      <a:cubicBezTo>
                        <a:pt x="931958" y="388630"/>
                        <a:pt x="933575" y="391864"/>
                        <a:pt x="937708" y="393841"/>
                      </a:cubicBezTo>
                      <a:lnTo>
                        <a:pt x="937708" y="393841"/>
                      </a:lnTo>
                      <a:cubicBezTo>
                        <a:pt x="940043" y="395099"/>
                        <a:pt x="942020" y="396356"/>
                        <a:pt x="942199" y="399231"/>
                      </a:cubicBezTo>
                      <a:lnTo>
                        <a:pt x="942199" y="399231"/>
                      </a:lnTo>
                      <a:cubicBezTo>
                        <a:pt x="940942" y="404980"/>
                        <a:pt x="935192" y="405160"/>
                        <a:pt x="931958" y="406059"/>
                      </a:cubicBezTo>
                      <a:lnTo>
                        <a:pt x="931958" y="406059"/>
                      </a:lnTo>
                      <a:cubicBezTo>
                        <a:pt x="931958" y="406238"/>
                        <a:pt x="932138" y="406238"/>
                        <a:pt x="932317" y="406418"/>
                      </a:cubicBezTo>
                      <a:lnTo>
                        <a:pt x="932317" y="406418"/>
                      </a:lnTo>
                      <a:cubicBezTo>
                        <a:pt x="933036" y="407316"/>
                        <a:pt x="934294" y="408394"/>
                        <a:pt x="935911" y="409652"/>
                      </a:cubicBezTo>
                      <a:lnTo>
                        <a:pt x="935911" y="409652"/>
                      </a:lnTo>
                      <a:cubicBezTo>
                        <a:pt x="939145" y="412167"/>
                        <a:pt x="943636" y="415401"/>
                        <a:pt x="948487" y="419175"/>
                      </a:cubicBezTo>
                      <a:lnTo>
                        <a:pt x="948487" y="419175"/>
                      </a:lnTo>
                      <a:cubicBezTo>
                        <a:pt x="962502" y="427619"/>
                        <a:pt x="954597" y="425463"/>
                        <a:pt x="964658" y="428158"/>
                      </a:cubicBezTo>
                      <a:lnTo>
                        <a:pt x="964658" y="428158"/>
                      </a:lnTo>
                      <a:cubicBezTo>
                        <a:pt x="975079" y="428338"/>
                        <a:pt x="976157" y="431392"/>
                        <a:pt x="977415" y="443430"/>
                      </a:cubicBezTo>
                      <a:lnTo>
                        <a:pt x="977415" y="443430"/>
                      </a:lnTo>
                      <a:cubicBezTo>
                        <a:pt x="980469" y="455828"/>
                        <a:pt x="977415" y="449359"/>
                        <a:pt x="986039" y="458163"/>
                      </a:cubicBezTo>
                      <a:lnTo>
                        <a:pt x="986039" y="458163"/>
                      </a:lnTo>
                      <a:cubicBezTo>
                        <a:pt x="992866" y="464811"/>
                        <a:pt x="994843" y="466249"/>
                        <a:pt x="994663" y="471279"/>
                      </a:cubicBezTo>
                      <a:lnTo>
                        <a:pt x="994663" y="471279"/>
                      </a:lnTo>
                      <a:cubicBezTo>
                        <a:pt x="994663" y="472357"/>
                        <a:pt x="994663" y="473615"/>
                        <a:pt x="994663" y="475412"/>
                      </a:cubicBezTo>
                      <a:lnTo>
                        <a:pt x="994663" y="475412"/>
                      </a:lnTo>
                      <a:cubicBezTo>
                        <a:pt x="994663" y="475412"/>
                        <a:pt x="994663" y="475412"/>
                        <a:pt x="994663" y="475771"/>
                      </a:cubicBezTo>
                      <a:lnTo>
                        <a:pt x="994663" y="475771"/>
                      </a:lnTo>
                      <a:cubicBezTo>
                        <a:pt x="994843" y="483497"/>
                        <a:pt x="996280" y="480802"/>
                        <a:pt x="1009396" y="488348"/>
                      </a:cubicBezTo>
                      <a:lnTo>
                        <a:pt x="1009396" y="488348"/>
                      </a:lnTo>
                      <a:cubicBezTo>
                        <a:pt x="1022153" y="497152"/>
                        <a:pt x="1016224" y="500925"/>
                        <a:pt x="1022692" y="505597"/>
                      </a:cubicBezTo>
                      <a:lnTo>
                        <a:pt x="1022692" y="505597"/>
                      </a:lnTo>
                      <a:cubicBezTo>
                        <a:pt x="1031316" y="510987"/>
                        <a:pt x="1028262" y="514221"/>
                        <a:pt x="1030418" y="519252"/>
                      </a:cubicBezTo>
                      <a:lnTo>
                        <a:pt x="1030418" y="519252"/>
                      </a:lnTo>
                      <a:cubicBezTo>
                        <a:pt x="1030777" y="523744"/>
                        <a:pt x="1042276" y="531110"/>
                        <a:pt x="1053057" y="536141"/>
                      </a:cubicBezTo>
                      <a:lnTo>
                        <a:pt x="1053057" y="536141"/>
                      </a:lnTo>
                      <a:cubicBezTo>
                        <a:pt x="1057369" y="539195"/>
                        <a:pt x="1059525" y="539734"/>
                        <a:pt x="1060243" y="543508"/>
                      </a:cubicBezTo>
                      <a:lnTo>
                        <a:pt x="1060243" y="543508"/>
                      </a:lnTo>
                      <a:cubicBezTo>
                        <a:pt x="1058626" y="548718"/>
                        <a:pt x="1055572" y="547101"/>
                        <a:pt x="1053596" y="549257"/>
                      </a:cubicBezTo>
                      <a:lnTo>
                        <a:pt x="1053596" y="549257"/>
                      </a:lnTo>
                      <a:cubicBezTo>
                        <a:pt x="1052877" y="550335"/>
                        <a:pt x="1052877" y="550694"/>
                        <a:pt x="1052877" y="550694"/>
                      </a:cubicBezTo>
                      <a:lnTo>
                        <a:pt x="1052877" y="550694"/>
                      </a:lnTo>
                      <a:cubicBezTo>
                        <a:pt x="1052518" y="550874"/>
                        <a:pt x="1054674" y="553030"/>
                        <a:pt x="1054853" y="557342"/>
                      </a:cubicBezTo>
                      <a:lnTo>
                        <a:pt x="1054853" y="557342"/>
                      </a:lnTo>
                      <a:cubicBezTo>
                        <a:pt x="1054853" y="558600"/>
                        <a:pt x="1054674" y="560037"/>
                        <a:pt x="1054135" y="561834"/>
                      </a:cubicBezTo>
                      <a:lnTo>
                        <a:pt x="1054135" y="561834"/>
                      </a:lnTo>
                      <a:cubicBezTo>
                        <a:pt x="1051799" y="567584"/>
                        <a:pt x="1048385" y="571177"/>
                        <a:pt x="1043714" y="571177"/>
                      </a:cubicBezTo>
                      <a:lnTo>
                        <a:pt x="1043714" y="571177"/>
                      </a:lnTo>
                      <a:cubicBezTo>
                        <a:pt x="1040839" y="571177"/>
                        <a:pt x="1038144" y="570099"/>
                        <a:pt x="1035089" y="568482"/>
                      </a:cubicBezTo>
                      <a:lnTo>
                        <a:pt x="1035089" y="568482"/>
                      </a:lnTo>
                      <a:cubicBezTo>
                        <a:pt x="1031855" y="567045"/>
                        <a:pt x="1029340" y="566326"/>
                        <a:pt x="1028082" y="566326"/>
                      </a:cubicBezTo>
                      <a:lnTo>
                        <a:pt x="1028082" y="566326"/>
                      </a:lnTo>
                      <a:cubicBezTo>
                        <a:pt x="1027184" y="566506"/>
                        <a:pt x="1027364" y="565967"/>
                        <a:pt x="1026465" y="568661"/>
                      </a:cubicBezTo>
                      <a:lnTo>
                        <a:pt x="1026465" y="568661"/>
                      </a:lnTo>
                      <a:cubicBezTo>
                        <a:pt x="1025387" y="570458"/>
                        <a:pt x="1024489" y="572075"/>
                        <a:pt x="1021794" y="572435"/>
                      </a:cubicBezTo>
                      <a:lnTo>
                        <a:pt x="1021794" y="572435"/>
                      </a:lnTo>
                      <a:cubicBezTo>
                        <a:pt x="1016763" y="570458"/>
                        <a:pt x="1016943" y="565607"/>
                        <a:pt x="1015505" y="559319"/>
                      </a:cubicBezTo>
                      <a:lnTo>
                        <a:pt x="1015505" y="559319"/>
                      </a:lnTo>
                      <a:close/>
                      <a:moveTo>
                        <a:pt x="1020536" y="558420"/>
                      </a:moveTo>
                      <a:cubicBezTo>
                        <a:pt x="1020895" y="561654"/>
                        <a:pt x="1021614" y="564170"/>
                        <a:pt x="1022333" y="565607"/>
                      </a:cubicBezTo>
                      <a:lnTo>
                        <a:pt x="1022333" y="565607"/>
                      </a:lnTo>
                      <a:cubicBezTo>
                        <a:pt x="1023052" y="562553"/>
                        <a:pt x="1025927" y="560397"/>
                        <a:pt x="1028621" y="560576"/>
                      </a:cubicBezTo>
                      <a:lnTo>
                        <a:pt x="1028621" y="560576"/>
                      </a:lnTo>
                      <a:cubicBezTo>
                        <a:pt x="1031316" y="560576"/>
                        <a:pt x="1034191" y="561654"/>
                        <a:pt x="1037605" y="563092"/>
                      </a:cubicBezTo>
                      <a:lnTo>
                        <a:pt x="1037605" y="563092"/>
                      </a:lnTo>
                      <a:cubicBezTo>
                        <a:pt x="1040659" y="564529"/>
                        <a:pt x="1042815" y="565427"/>
                        <a:pt x="1044253" y="565248"/>
                      </a:cubicBezTo>
                      <a:lnTo>
                        <a:pt x="1044253" y="565248"/>
                      </a:lnTo>
                      <a:cubicBezTo>
                        <a:pt x="1046050" y="565248"/>
                        <a:pt x="1047487" y="564349"/>
                        <a:pt x="1049823" y="559139"/>
                      </a:cubicBezTo>
                      <a:lnTo>
                        <a:pt x="1049823" y="559139"/>
                      </a:lnTo>
                      <a:cubicBezTo>
                        <a:pt x="1050182" y="558061"/>
                        <a:pt x="1050362" y="557163"/>
                        <a:pt x="1050362" y="556444"/>
                      </a:cubicBezTo>
                      <a:lnTo>
                        <a:pt x="1050362" y="556444"/>
                      </a:lnTo>
                      <a:cubicBezTo>
                        <a:pt x="1050541" y="554288"/>
                        <a:pt x="1048745" y="553749"/>
                        <a:pt x="1048385" y="549796"/>
                      </a:cubicBezTo>
                      <a:lnTo>
                        <a:pt x="1048385" y="549796"/>
                      </a:lnTo>
                      <a:cubicBezTo>
                        <a:pt x="1048385" y="548179"/>
                        <a:pt x="1049104" y="546562"/>
                        <a:pt x="1050721" y="544765"/>
                      </a:cubicBezTo>
                      <a:lnTo>
                        <a:pt x="1050721" y="544765"/>
                      </a:lnTo>
                      <a:cubicBezTo>
                        <a:pt x="1052158" y="543687"/>
                        <a:pt x="1053775" y="542789"/>
                        <a:pt x="1054853" y="542250"/>
                      </a:cubicBezTo>
                      <a:lnTo>
                        <a:pt x="1054853" y="542250"/>
                      </a:lnTo>
                      <a:cubicBezTo>
                        <a:pt x="1053955" y="541531"/>
                        <a:pt x="1052697" y="540812"/>
                        <a:pt x="1051080" y="539734"/>
                      </a:cubicBezTo>
                      <a:lnTo>
                        <a:pt x="1051080" y="539734"/>
                      </a:lnTo>
                      <a:cubicBezTo>
                        <a:pt x="1040480" y="534165"/>
                        <a:pt x="1028262" y="528235"/>
                        <a:pt x="1026106" y="519791"/>
                      </a:cubicBezTo>
                      <a:lnTo>
                        <a:pt x="1026106" y="519791"/>
                      </a:lnTo>
                      <a:cubicBezTo>
                        <a:pt x="1022872" y="510987"/>
                        <a:pt x="1027723" y="514221"/>
                        <a:pt x="1020177" y="508831"/>
                      </a:cubicBezTo>
                      <a:lnTo>
                        <a:pt x="1020177" y="508831"/>
                      </a:lnTo>
                      <a:cubicBezTo>
                        <a:pt x="1011013" y="500386"/>
                        <a:pt x="1018200" y="498769"/>
                        <a:pt x="1007240" y="491942"/>
                      </a:cubicBezTo>
                      <a:lnTo>
                        <a:pt x="1007240" y="491942"/>
                      </a:lnTo>
                      <a:cubicBezTo>
                        <a:pt x="996460" y="486012"/>
                        <a:pt x="989992" y="486012"/>
                        <a:pt x="990171" y="475412"/>
                      </a:cubicBezTo>
                      <a:lnTo>
                        <a:pt x="990171" y="475412"/>
                      </a:lnTo>
                      <a:cubicBezTo>
                        <a:pt x="990171" y="475232"/>
                        <a:pt x="990171" y="475052"/>
                        <a:pt x="990171" y="474693"/>
                      </a:cubicBezTo>
                      <a:lnTo>
                        <a:pt x="990171" y="474693"/>
                      </a:lnTo>
                      <a:cubicBezTo>
                        <a:pt x="990171" y="472896"/>
                        <a:pt x="990171" y="471459"/>
                        <a:pt x="990171" y="470561"/>
                      </a:cubicBezTo>
                      <a:lnTo>
                        <a:pt x="990171" y="470561"/>
                      </a:lnTo>
                      <a:cubicBezTo>
                        <a:pt x="990171" y="467327"/>
                        <a:pt x="990531" y="468944"/>
                        <a:pt x="982985" y="461038"/>
                      </a:cubicBezTo>
                      <a:lnTo>
                        <a:pt x="982985" y="461038"/>
                      </a:lnTo>
                      <a:cubicBezTo>
                        <a:pt x="975618" y="453851"/>
                        <a:pt x="975259" y="455468"/>
                        <a:pt x="973103" y="443790"/>
                      </a:cubicBezTo>
                      <a:lnTo>
                        <a:pt x="973103" y="443790"/>
                      </a:lnTo>
                      <a:cubicBezTo>
                        <a:pt x="969150" y="429236"/>
                        <a:pt x="975438" y="434986"/>
                        <a:pt x="964299" y="432470"/>
                      </a:cubicBezTo>
                      <a:lnTo>
                        <a:pt x="964299" y="432470"/>
                      </a:lnTo>
                      <a:cubicBezTo>
                        <a:pt x="953518" y="429775"/>
                        <a:pt x="958729" y="430314"/>
                        <a:pt x="946152" y="422768"/>
                      </a:cubicBezTo>
                      <a:lnTo>
                        <a:pt x="946152" y="422768"/>
                      </a:lnTo>
                      <a:cubicBezTo>
                        <a:pt x="936270" y="414503"/>
                        <a:pt x="928185" y="411269"/>
                        <a:pt x="927107" y="404980"/>
                      </a:cubicBezTo>
                      <a:lnTo>
                        <a:pt x="927107" y="404980"/>
                      </a:lnTo>
                      <a:cubicBezTo>
                        <a:pt x="927107" y="403543"/>
                        <a:pt x="928005" y="401926"/>
                        <a:pt x="929981" y="401028"/>
                      </a:cubicBezTo>
                      <a:lnTo>
                        <a:pt x="929981" y="401028"/>
                      </a:lnTo>
                      <a:cubicBezTo>
                        <a:pt x="932497" y="400489"/>
                        <a:pt x="935911" y="399411"/>
                        <a:pt x="937169" y="398512"/>
                      </a:cubicBezTo>
                      <a:lnTo>
                        <a:pt x="937169" y="398512"/>
                      </a:lnTo>
                      <a:cubicBezTo>
                        <a:pt x="936809" y="398333"/>
                        <a:pt x="936450" y="398153"/>
                        <a:pt x="935911" y="397794"/>
                      </a:cubicBezTo>
                      <a:lnTo>
                        <a:pt x="935911" y="397794"/>
                      </a:lnTo>
                      <a:cubicBezTo>
                        <a:pt x="930520" y="395099"/>
                        <a:pt x="927466" y="390607"/>
                        <a:pt x="927286" y="386115"/>
                      </a:cubicBezTo>
                      <a:lnTo>
                        <a:pt x="927286" y="386115"/>
                      </a:lnTo>
                      <a:cubicBezTo>
                        <a:pt x="927286" y="383060"/>
                        <a:pt x="928903" y="380186"/>
                        <a:pt x="931778" y="378748"/>
                      </a:cubicBezTo>
                      <a:lnTo>
                        <a:pt x="931778" y="378748"/>
                      </a:lnTo>
                      <a:cubicBezTo>
                        <a:pt x="935911" y="376952"/>
                        <a:pt x="936809" y="376233"/>
                        <a:pt x="936809" y="376053"/>
                      </a:cubicBezTo>
                      <a:lnTo>
                        <a:pt x="936809" y="376053"/>
                      </a:lnTo>
                      <a:cubicBezTo>
                        <a:pt x="936809" y="375694"/>
                        <a:pt x="936450" y="374257"/>
                        <a:pt x="934653" y="371561"/>
                      </a:cubicBezTo>
                      <a:lnTo>
                        <a:pt x="934653" y="371561"/>
                      </a:lnTo>
                      <a:cubicBezTo>
                        <a:pt x="931059" y="364914"/>
                        <a:pt x="924232" y="359164"/>
                        <a:pt x="923333" y="354133"/>
                      </a:cubicBezTo>
                      <a:lnTo>
                        <a:pt x="923333" y="354133"/>
                      </a:lnTo>
                      <a:cubicBezTo>
                        <a:pt x="923333" y="352516"/>
                        <a:pt x="925669" y="350899"/>
                        <a:pt x="926747" y="350899"/>
                      </a:cubicBezTo>
                      <a:lnTo>
                        <a:pt x="926747" y="350899"/>
                      </a:lnTo>
                      <a:cubicBezTo>
                        <a:pt x="928185" y="350899"/>
                        <a:pt x="929263" y="351259"/>
                        <a:pt x="930700" y="351798"/>
                      </a:cubicBezTo>
                      <a:lnTo>
                        <a:pt x="930700" y="351798"/>
                      </a:lnTo>
                      <a:cubicBezTo>
                        <a:pt x="937708" y="353594"/>
                        <a:pt x="948308" y="356828"/>
                        <a:pt x="955495" y="356828"/>
                      </a:cubicBezTo>
                      <a:lnTo>
                        <a:pt x="955495" y="356828"/>
                      </a:lnTo>
                      <a:cubicBezTo>
                        <a:pt x="959448" y="356828"/>
                        <a:pt x="961604" y="355750"/>
                        <a:pt x="962143" y="354493"/>
                      </a:cubicBezTo>
                      <a:lnTo>
                        <a:pt x="962143" y="354493"/>
                      </a:lnTo>
                      <a:cubicBezTo>
                        <a:pt x="963041" y="352516"/>
                        <a:pt x="963580" y="349282"/>
                        <a:pt x="963580" y="345329"/>
                      </a:cubicBezTo>
                      <a:lnTo>
                        <a:pt x="963580" y="345329"/>
                      </a:lnTo>
                      <a:cubicBezTo>
                        <a:pt x="963580" y="337424"/>
                        <a:pt x="961784" y="327722"/>
                        <a:pt x="961784" y="321433"/>
                      </a:cubicBezTo>
                      <a:lnTo>
                        <a:pt x="961784" y="321433"/>
                      </a:lnTo>
                      <a:cubicBezTo>
                        <a:pt x="960526" y="312988"/>
                        <a:pt x="952800" y="299693"/>
                        <a:pt x="949925" y="292865"/>
                      </a:cubicBezTo>
                      <a:lnTo>
                        <a:pt x="949925" y="292865"/>
                      </a:lnTo>
                      <a:cubicBezTo>
                        <a:pt x="949206" y="291068"/>
                        <a:pt x="949026" y="289631"/>
                        <a:pt x="949026" y="288373"/>
                      </a:cubicBezTo>
                      <a:lnTo>
                        <a:pt x="949026" y="288373"/>
                      </a:lnTo>
                      <a:cubicBezTo>
                        <a:pt x="949026" y="287295"/>
                        <a:pt x="949206" y="286577"/>
                        <a:pt x="949026" y="286038"/>
                      </a:cubicBezTo>
                      <a:lnTo>
                        <a:pt x="949026" y="286038"/>
                      </a:lnTo>
                      <a:cubicBezTo>
                        <a:pt x="949026" y="285319"/>
                        <a:pt x="949386" y="284241"/>
                        <a:pt x="941840" y="279569"/>
                      </a:cubicBezTo>
                      <a:lnTo>
                        <a:pt x="941840" y="279569"/>
                      </a:lnTo>
                      <a:cubicBezTo>
                        <a:pt x="931958" y="274000"/>
                        <a:pt x="926208" y="272922"/>
                        <a:pt x="924591" y="267531"/>
                      </a:cubicBezTo>
                      <a:lnTo>
                        <a:pt x="924591" y="267531"/>
                      </a:lnTo>
                      <a:cubicBezTo>
                        <a:pt x="925310" y="264118"/>
                        <a:pt x="927466" y="264297"/>
                        <a:pt x="928724" y="264297"/>
                      </a:cubicBezTo>
                      <a:lnTo>
                        <a:pt x="928724" y="264297"/>
                      </a:lnTo>
                      <a:cubicBezTo>
                        <a:pt x="928903" y="264297"/>
                        <a:pt x="929083" y="264297"/>
                        <a:pt x="929263" y="264297"/>
                      </a:cubicBezTo>
                      <a:lnTo>
                        <a:pt x="929263" y="264297"/>
                      </a:lnTo>
                      <a:cubicBezTo>
                        <a:pt x="930341" y="263938"/>
                        <a:pt x="931599" y="263938"/>
                        <a:pt x="932856" y="263938"/>
                      </a:cubicBezTo>
                      <a:lnTo>
                        <a:pt x="932856" y="263938"/>
                      </a:lnTo>
                      <a:cubicBezTo>
                        <a:pt x="940223" y="263938"/>
                        <a:pt x="952800" y="266813"/>
                        <a:pt x="960167" y="266813"/>
                      </a:cubicBezTo>
                      <a:lnTo>
                        <a:pt x="960167" y="266813"/>
                      </a:lnTo>
                      <a:cubicBezTo>
                        <a:pt x="960167" y="266813"/>
                        <a:pt x="961245" y="266992"/>
                        <a:pt x="960706" y="266813"/>
                      </a:cubicBezTo>
                      <a:lnTo>
                        <a:pt x="960706" y="266813"/>
                      </a:lnTo>
                      <a:cubicBezTo>
                        <a:pt x="961424" y="266992"/>
                        <a:pt x="961963" y="266992"/>
                        <a:pt x="962682" y="266992"/>
                      </a:cubicBezTo>
                      <a:lnTo>
                        <a:pt x="962682" y="266992"/>
                      </a:lnTo>
                      <a:cubicBezTo>
                        <a:pt x="968251" y="266992"/>
                        <a:pt x="972204" y="263040"/>
                        <a:pt x="972204" y="258728"/>
                      </a:cubicBezTo>
                      <a:lnTo>
                        <a:pt x="972204" y="258728"/>
                      </a:lnTo>
                      <a:cubicBezTo>
                        <a:pt x="972025" y="258368"/>
                        <a:pt x="972025" y="258009"/>
                        <a:pt x="971845" y="257649"/>
                      </a:cubicBezTo>
                      <a:lnTo>
                        <a:pt x="971845" y="257649"/>
                      </a:lnTo>
                      <a:lnTo>
                        <a:pt x="970587" y="256751"/>
                      </a:lnTo>
                      <a:cubicBezTo>
                        <a:pt x="970407" y="256751"/>
                        <a:pt x="896563" y="202311"/>
                        <a:pt x="863682" y="182726"/>
                      </a:cubicBezTo>
                      <a:lnTo>
                        <a:pt x="863682" y="182726"/>
                      </a:lnTo>
                      <a:cubicBezTo>
                        <a:pt x="844458" y="171227"/>
                        <a:pt x="801516" y="142839"/>
                        <a:pt x="765582" y="119841"/>
                      </a:cubicBezTo>
                      <a:lnTo>
                        <a:pt x="765582" y="119841"/>
                      </a:lnTo>
                      <a:cubicBezTo>
                        <a:pt x="740967" y="104210"/>
                        <a:pt x="718328" y="90555"/>
                        <a:pt x="715453" y="88938"/>
                      </a:cubicBezTo>
                      <a:lnTo>
                        <a:pt x="715453" y="88938"/>
                      </a:lnTo>
                      <a:lnTo>
                        <a:pt x="715993" y="87860"/>
                      </a:lnTo>
                      <a:lnTo>
                        <a:pt x="715094" y="88758"/>
                      </a:lnTo>
                      <a:lnTo>
                        <a:pt x="616813" y="33239"/>
                      </a:lnTo>
                      <a:lnTo>
                        <a:pt x="562014" y="4492"/>
                      </a:lnTo>
                      <a:lnTo>
                        <a:pt x="288373" y="5929"/>
                      </a:lnTo>
                      <a:cubicBezTo>
                        <a:pt x="286397" y="6468"/>
                        <a:pt x="277952" y="9163"/>
                        <a:pt x="271844" y="9163"/>
                      </a:cubicBezTo>
                      <a:lnTo>
                        <a:pt x="271844" y="9163"/>
                      </a:lnTo>
                      <a:cubicBezTo>
                        <a:pt x="265555" y="10421"/>
                        <a:pt x="258727" y="13116"/>
                        <a:pt x="247588" y="14553"/>
                      </a:cubicBezTo>
                      <a:lnTo>
                        <a:pt x="247588" y="14553"/>
                      </a:lnTo>
                      <a:lnTo>
                        <a:pt x="247408" y="14553"/>
                      </a:lnTo>
                      <a:cubicBezTo>
                        <a:pt x="236448" y="14194"/>
                        <a:pt x="227824" y="14374"/>
                        <a:pt x="224410" y="9523"/>
                      </a:cubicBezTo>
                      <a:lnTo>
                        <a:pt x="224410" y="9523"/>
                      </a:lnTo>
                      <a:cubicBezTo>
                        <a:pt x="222793" y="7007"/>
                        <a:pt x="220996" y="5749"/>
                        <a:pt x="220277" y="5211"/>
                      </a:cubicBezTo>
                      <a:lnTo>
                        <a:pt x="220277" y="5211"/>
                      </a:lnTo>
                      <a:lnTo>
                        <a:pt x="178414" y="5570"/>
                      </a:lnTo>
                      <a:cubicBezTo>
                        <a:pt x="178594" y="5570"/>
                        <a:pt x="178773" y="5570"/>
                        <a:pt x="178953" y="5570"/>
                      </a:cubicBezTo>
                      <a:lnTo>
                        <a:pt x="178953" y="5570"/>
                      </a:lnTo>
                      <a:lnTo>
                        <a:pt x="179133" y="5570"/>
                      </a:lnTo>
                      <a:cubicBezTo>
                        <a:pt x="179312" y="5570"/>
                        <a:pt x="179312" y="5570"/>
                        <a:pt x="179492" y="5570"/>
                      </a:cubicBezTo>
                      <a:lnTo>
                        <a:pt x="179492" y="5570"/>
                      </a:lnTo>
                      <a:cubicBezTo>
                        <a:pt x="179492" y="5570"/>
                        <a:pt x="179492" y="5570"/>
                        <a:pt x="179492" y="5570"/>
                      </a:cubicBezTo>
                      <a:lnTo>
                        <a:pt x="179492" y="5570"/>
                      </a:lnTo>
                      <a:lnTo>
                        <a:pt x="179492" y="5570"/>
                      </a:lnTo>
                      <a:lnTo>
                        <a:pt x="179492" y="5570"/>
                      </a:lnTo>
                      <a:cubicBezTo>
                        <a:pt x="179672" y="5570"/>
                        <a:pt x="179672" y="5570"/>
                        <a:pt x="179672" y="5570"/>
                      </a:cubicBezTo>
                      <a:lnTo>
                        <a:pt x="179672" y="5570"/>
                      </a:lnTo>
                      <a:cubicBezTo>
                        <a:pt x="185781" y="7187"/>
                        <a:pt x="202670" y="4312"/>
                        <a:pt x="207701" y="14014"/>
                      </a:cubicBezTo>
                      <a:lnTo>
                        <a:pt x="207701" y="14014"/>
                      </a:lnTo>
                      <a:cubicBezTo>
                        <a:pt x="207880" y="14553"/>
                        <a:pt x="207880" y="15092"/>
                        <a:pt x="207880" y="15631"/>
                      </a:cubicBezTo>
                      <a:lnTo>
                        <a:pt x="207880" y="15631"/>
                      </a:lnTo>
                      <a:cubicBezTo>
                        <a:pt x="206802" y="23717"/>
                        <a:pt x="197279" y="24795"/>
                        <a:pt x="189913" y="26412"/>
                      </a:cubicBezTo>
                      <a:lnTo>
                        <a:pt x="189913" y="26412"/>
                      </a:lnTo>
                      <a:cubicBezTo>
                        <a:pt x="181109" y="27490"/>
                        <a:pt x="171407" y="25873"/>
                        <a:pt x="169430" y="30185"/>
                      </a:cubicBezTo>
                      <a:lnTo>
                        <a:pt x="169430" y="30185"/>
                      </a:lnTo>
                      <a:cubicBezTo>
                        <a:pt x="167274" y="34677"/>
                        <a:pt x="166376" y="40426"/>
                        <a:pt x="160447" y="41145"/>
                      </a:cubicBezTo>
                      <a:lnTo>
                        <a:pt x="160447" y="41145"/>
                      </a:lnTo>
                      <a:cubicBezTo>
                        <a:pt x="157931" y="41145"/>
                        <a:pt x="156135" y="39528"/>
                        <a:pt x="154518" y="37372"/>
                      </a:cubicBezTo>
                      <a:lnTo>
                        <a:pt x="154518" y="37372"/>
                      </a:lnTo>
                      <a:cubicBezTo>
                        <a:pt x="150026" y="31622"/>
                        <a:pt x="141582" y="23357"/>
                        <a:pt x="129723" y="23357"/>
                      </a:cubicBezTo>
                      <a:lnTo>
                        <a:pt x="129723" y="23357"/>
                      </a:lnTo>
                      <a:cubicBezTo>
                        <a:pt x="128285" y="23357"/>
                        <a:pt x="126668" y="23537"/>
                        <a:pt x="125231" y="23717"/>
                      </a:cubicBezTo>
                      <a:lnTo>
                        <a:pt x="125231" y="23717"/>
                      </a:lnTo>
                      <a:cubicBezTo>
                        <a:pt x="112115" y="25873"/>
                        <a:pt x="116787" y="31802"/>
                        <a:pt x="104748" y="35575"/>
                      </a:cubicBezTo>
                      <a:lnTo>
                        <a:pt x="104748" y="35575"/>
                      </a:lnTo>
                      <a:cubicBezTo>
                        <a:pt x="94867" y="39348"/>
                        <a:pt x="69174" y="46355"/>
                        <a:pt x="69353" y="53902"/>
                      </a:cubicBezTo>
                      <a:lnTo>
                        <a:pt x="69353" y="53902"/>
                      </a:lnTo>
                      <a:cubicBezTo>
                        <a:pt x="69174" y="54441"/>
                        <a:pt x="69174" y="54980"/>
                        <a:pt x="69174" y="55698"/>
                      </a:cubicBezTo>
                      <a:lnTo>
                        <a:pt x="69174" y="55698"/>
                      </a:lnTo>
                      <a:cubicBezTo>
                        <a:pt x="68994" y="63245"/>
                        <a:pt x="77618" y="73845"/>
                        <a:pt x="78157" y="79235"/>
                      </a:cubicBezTo>
                      <a:lnTo>
                        <a:pt x="78157" y="79235"/>
                      </a:lnTo>
                      <a:cubicBezTo>
                        <a:pt x="78157" y="80493"/>
                        <a:pt x="76181" y="82649"/>
                        <a:pt x="74744" y="82649"/>
                      </a:cubicBezTo>
                      <a:lnTo>
                        <a:pt x="74744" y="82649"/>
                      </a:lnTo>
                      <a:cubicBezTo>
                        <a:pt x="74025" y="82649"/>
                        <a:pt x="73486" y="82469"/>
                        <a:pt x="73126" y="82469"/>
                      </a:cubicBezTo>
                      <a:lnTo>
                        <a:pt x="73126" y="82469"/>
                      </a:lnTo>
                      <a:cubicBezTo>
                        <a:pt x="65580" y="81032"/>
                        <a:pt x="53003" y="73486"/>
                        <a:pt x="48511" y="73666"/>
                      </a:cubicBezTo>
                      <a:lnTo>
                        <a:pt x="48511" y="73666"/>
                      </a:lnTo>
                      <a:cubicBezTo>
                        <a:pt x="47972" y="73666"/>
                        <a:pt x="47793" y="73666"/>
                        <a:pt x="47793" y="73666"/>
                      </a:cubicBezTo>
                      <a:lnTo>
                        <a:pt x="47793" y="73666"/>
                      </a:lnTo>
                      <a:cubicBezTo>
                        <a:pt x="43840" y="78696"/>
                        <a:pt x="18685" y="111397"/>
                        <a:pt x="19404" y="117505"/>
                      </a:cubicBezTo>
                      <a:lnTo>
                        <a:pt x="19404" y="117505"/>
                      </a:lnTo>
                      <a:lnTo>
                        <a:pt x="19404" y="117505"/>
                      </a:lnTo>
                      <a:cubicBezTo>
                        <a:pt x="19584" y="117685"/>
                        <a:pt x="20842" y="118583"/>
                        <a:pt x="23537" y="118404"/>
                      </a:cubicBezTo>
                      <a:lnTo>
                        <a:pt x="23537" y="118404"/>
                      </a:lnTo>
                      <a:cubicBezTo>
                        <a:pt x="29466" y="118583"/>
                        <a:pt x="39348" y="115170"/>
                        <a:pt x="42941" y="111397"/>
                      </a:cubicBezTo>
                      <a:lnTo>
                        <a:pt x="42941" y="111397"/>
                      </a:lnTo>
                      <a:cubicBezTo>
                        <a:pt x="46715" y="108701"/>
                        <a:pt x="44738" y="102772"/>
                        <a:pt x="51207" y="100976"/>
                      </a:cubicBezTo>
                      <a:lnTo>
                        <a:pt x="51207" y="100976"/>
                      </a:lnTo>
                      <a:cubicBezTo>
                        <a:pt x="53902" y="101155"/>
                        <a:pt x="54980" y="102593"/>
                        <a:pt x="57136" y="104928"/>
                      </a:cubicBezTo>
                      <a:lnTo>
                        <a:pt x="57136" y="104928"/>
                      </a:lnTo>
                      <a:cubicBezTo>
                        <a:pt x="61627" y="110498"/>
                        <a:pt x="68634" y="117865"/>
                        <a:pt x="68814" y="126309"/>
                      </a:cubicBezTo>
                      <a:lnTo>
                        <a:pt x="68814" y="126309"/>
                      </a:lnTo>
                      <a:cubicBezTo>
                        <a:pt x="68814" y="129903"/>
                        <a:pt x="67017" y="133676"/>
                        <a:pt x="63424" y="136551"/>
                      </a:cubicBezTo>
                      <a:lnTo>
                        <a:pt x="63424" y="136551"/>
                      </a:lnTo>
                      <a:cubicBezTo>
                        <a:pt x="52824" y="144636"/>
                        <a:pt x="37012" y="155416"/>
                        <a:pt x="23177" y="158291"/>
                      </a:cubicBezTo>
                      <a:lnTo>
                        <a:pt x="23177" y="158291"/>
                      </a:lnTo>
                      <a:cubicBezTo>
                        <a:pt x="12218" y="160986"/>
                        <a:pt x="4851" y="166556"/>
                        <a:pt x="5210" y="167814"/>
                      </a:cubicBezTo>
                      <a:lnTo>
                        <a:pt x="5210" y="167814"/>
                      </a:lnTo>
                      <a:cubicBezTo>
                        <a:pt x="5210" y="167993"/>
                        <a:pt x="5210" y="168532"/>
                        <a:pt x="6828" y="169610"/>
                      </a:cubicBezTo>
                      <a:lnTo>
                        <a:pt x="6828" y="169610"/>
                      </a:lnTo>
                      <a:cubicBezTo>
                        <a:pt x="15452" y="175899"/>
                        <a:pt x="32341" y="181109"/>
                        <a:pt x="46175" y="182367"/>
                      </a:cubicBezTo>
                      <a:lnTo>
                        <a:pt x="46175" y="182367"/>
                      </a:lnTo>
                      <a:cubicBezTo>
                        <a:pt x="60729" y="182367"/>
                        <a:pt x="67197" y="182367"/>
                        <a:pt x="77439" y="182367"/>
                      </a:cubicBezTo>
                      <a:lnTo>
                        <a:pt x="77439" y="182367"/>
                      </a:lnTo>
                      <a:cubicBezTo>
                        <a:pt x="85523" y="181469"/>
                        <a:pt x="93250" y="173922"/>
                        <a:pt x="107443" y="173743"/>
                      </a:cubicBezTo>
                      <a:lnTo>
                        <a:pt x="107443" y="173743"/>
                      </a:lnTo>
                      <a:cubicBezTo>
                        <a:pt x="109420" y="173743"/>
                        <a:pt x="111576" y="173922"/>
                        <a:pt x="113552" y="174282"/>
                      </a:cubicBezTo>
                      <a:lnTo>
                        <a:pt x="113552" y="174282"/>
                      </a:lnTo>
                      <a:cubicBezTo>
                        <a:pt x="123075" y="175000"/>
                        <a:pt x="128465" y="178055"/>
                        <a:pt x="128645" y="183445"/>
                      </a:cubicBezTo>
                      <a:lnTo>
                        <a:pt x="128645" y="183445"/>
                      </a:lnTo>
                      <a:cubicBezTo>
                        <a:pt x="128465" y="186859"/>
                        <a:pt x="126668" y="189374"/>
                        <a:pt x="124153" y="192069"/>
                      </a:cubicBezTo>
                      <a:lnTo>
                        <a:pt x="124153" y="192069"/>
                      </a:lnTo>
                      <a:cubicBezTo>
                        <a:pt x="116787" y="196920"/>
                        <a:pt x="88219" y="195663"/>
                        <a:pt x="83547" y="199975"/>
                      </a:cubicBezTo>
                      <a:lnTo>
                        <a:pt x="83547" y="199975"/>
                      </a:lnTo>
                      <a:cubicBezTo>
                        <a:pt x="81032" y="202311"/>
                        <a:pt x="78876" y="205904"/>
                        <a:pt x="78876" y="207162"/>
                      </a:cubicBezTo>
                      <a:lnTo>
                        <a:pt x="78876" y="207162"/>
                      </a:lnTo>
                      <a:cubicBezTo>
                        <a:pt x="78876" y="207162"/>
                        <a:pt x="78876" y="207162"/>
                        <a:pt x="78876" y="207162"/>
                      </a:cubicBezTo>
                      <a:lnTo>
                        <a:pt x="78876" y="207162"/>
                      </a:lnTo>
                      <a:cubicBezTo>
                        <a:pt x="79056" y="207162"/>
                        <a:pt x="79415" y="207162"/>
                        <a:pt x="79954" y="207162"/>
                      </a:cubicBezTo>
                      <a:lnTo>
                        <a:pt x="79954" y="207162"/>
                      </a:lnTo>
                      <a:cubicBezTo>
                        <a:pt x="81032" y="207162"/>
                        <a:pt x="82649" y="206982"/>
                        <a:pt x="85164" y="206263"/>
                      </a:cubicBezTo>
                      <a:lnTo>
                        <a:pt x="85164" y="206263"/>
                      </a:lnTo>
                      <a:cubicBezTo>
                        <a:pt x="90914" y="205185"/>
                        <a:pt x="94687" y="204107"/>
                        <a:pt x="98999" y="204107"/>
                      </a:cubicBezTo>
                      <a:lnTo>
                        <a:pt x="98999" y="204107"/>
                      </a:lnTo>
                      <a:cubicBezTo>
                        <a:pt x="104569" y="204107"/>
                        <a:pt x="109959" y="205904"/>
                        <a:pt x="119482" y="210216"/>
                      </a:cubicBezTo>
                      <a:lnTo>
                        <a:pt x="119482" y="210216"/>
                      </a:lnTo>
                      <a:cubicBezTo>
                        <a:pt x="134574" y="215606"/>
                        <a:pt x="148049" y="218301"/>
                        <a:pt x="154697" y="218301"/>
                      </a:cubicBezTo>
                      <a:lnTo>
                        <a:pt x="154697" y="218301"/>
                      </a:lnTo>
                      <a:cubicBezTo>
                        <a:pt x="155955" y="218301"/>
                        <a:pt x="157033" y="218122"/>
                        <a:pt x="157033" y="218301"/>
                      </a:cubicBezTo>
                      <a:lnTo>
                        <a:pt x="157033" y="218301"/>
                      </a:lnTo>
                      <a:cubicBezTo>
                        <a:pt x="159908" y="217942"/>
                        <a:pt x="159728" y="207162"/>
                        <a:pt x="177516" y="206084"/>
                      </a:cubicBezTo>
                      <a:lnTo>
                        <a:pt x="177516" y="206084"/>
                      </a:lnTo>
                      <a:cubicBezTo>
                        <a:pt x="191889" y="204287"/>
                        <a:pt x="191530" y="192608"/>
                        <a:pt x="218301" y="192608"/>
                      </a:cubicBezTo>
                      <a:lnTo>
                        <a:pt x="218301" y="192608"/>
                      </a:lnTo>
                      <a:cubicBezTo>
                        <a:pt x="219738" y="192608"/>
                        <a:pt x="221176" y="192608"/>
                        <a:pt x="222793" y="192788"/>
                      </a:cubicBezTo>
                      <a:lnTo>
                        <a:pt x="222793" y="192788"/>
                      </a:lnTo>
                      <a:cubicBezTo>
                        <a:pt x="227285" y="192968"/>
                        <a:pt x="231777" y="192968"/>
                        <a:pt x="236448" y="192968"/>
                      </a:cubicBezTo>
                      <a:lnTo>
                        <a:pt x="236448" y="192968"/>
                      </a:lnTo>
                      <a:cubicBezTo>
                        <a:pt x="247228" y="192968"/>
                        <a:pt x="258188" y="192608"/>
                        <a:pt x="268250" y="192608"/>
                      </a:cubicBezTo>
                      <a:lnTo>
                        <a:pt x="268250" y="192608"/>
                      </a:lnTo>
                      <a:cubicBezTo>
                        <a:pt x="282085" y="192608"/>
                        <a:pt x="293584" y="193147"/>
                        <a:pt x="300411" y="196741"/>
                      </a:cubicBezTo>
                      <a:lnTo>
                        <a:pt x="300411" y="196741"/>
                      </a:lnTo>
                      <a:cubicBezTo>
                        <a:pt x="313707" y="203389"/>
                        <a:pt x="326643" y="211114"/>
                        <a:pt x="338861" y="210935"/>
                      </a:cubicBezTo>
                      <a:lnTo>
                        <a:pt x="338861" y="210935"/>
                      </a:lnTo>
                      <a:cubicBezTo>
                        <a:pt x="338861" y="210935"/>
                        <a:pt x="338861" y="210935"/>
                        <a:pt x="338861" y="210935"/>
                      </a:cubicBezTo>
                      <a:lnTo>
                        <a:pt x="338861" y="210935"/>
                      </a:lnTo>
                      <a:lnTo>
                        <a:pt x="338861" y="210935"/>
                      </a:lnTo>
                      <a:cubicBezTo>
                        <a:pt x="342634" y="210935"/>
                        <a:pt x="346407" y="210755"/>
                        <a:pt x="349821" y="210755"/>
                      </a:cubicBezTo>
                      <a:lnTo>
                        <a:pt x="349821" y="210755"/>
                      </a:lnTo>
                      <a:cubicBezTo>
                        <a:pt x="357547" y="210755"/>
                        <a:pt x="365632" y="210755"/>
                        <a:pt x="366351" y="218661"/>
                      </a:cubicBezTo>
                      <a:lnTo>
                        <a:pt x="366351" y="218661"/>
                      </a:lnTo>
                      <a:cubicBezTo>
                        <a:pt x="367249" y="225848"/>
                        <a:pt x="364914" y="224949"/>
                        <a:pt x="371561" y="225668"/>
                      </a:cubicBezTo>
                      <a:lnTo>
                        <a:pt x="371561" y="225668"/>
                      </a:lnTo>
                      <a:cubicBezTo>
                        <a:pt x="372998" y="225668"/>
                        <a:pt x="374616" y="225488"/>
                        <a:pt x="376772" y="225309"/>
                      </a:cubicBezTo>
                      <a:lnTo>
                        <a:pt x="376772" y="225309"/>
                      </a:lnTo>
                      <a:cubicBezTo>
                        <a:pt x="378928" y="225129"/>
                        <a:pt x="381084" y="224949"/>
                        <a:pt x="383060" y="224949"/>
                      </a:cubicBezTo>
                      <a:lnTo>
                        <a:pt x="383060" y="224949"/>
                      </a:lnTo>
                      <a:cubicBezTo>
                        <a:pt x="393661" y="224949"/>
                        <a:pt x="402645" y="228363"/>
                        <a:pt x="413964" y="236269"/>
                      </a:cubicBezTo>
                      <a:lnTo>
                        <a:pt x="413964" y="236269"/>
                      </a:lnTo>
                      <a:cubicBezTo>
                        <a:pt x="425643" y="243994"/>
                        <a:pt x="436063" y="247947"/>
                        <a:pt x="444508" y="253517"/>
                      </a:cubicBezTo>
                      <a:lnTo>
                        <a:pt x="444508" y="253517"/>
                      </a:lnTo>
                      <a:cubicBezTo>
                        <a:pt x="450617" y="258907"/>
                        <a:pt x="465709" y="264118"/>
                        <a:pt x="466608" y="274179"/>
                      </a:cubicBezTo>
                      <a:lnTo>
                        <a:pt x="466608" y="274179"/>
                      </a:lnTo>
                      <a:lnTo>
                        <a:pt x="466608" y="274179"/>
                      </a:lnTo>
                      <a:cubicBezTo>
                        <a:pt x="466608" y="276874"/>
                        <a:pt x="466069" y="278851"/>
                        <a:pt x="466069" y="279929"/>
                      </a:cubicBezTo>
                      <a:lnTo>
                        <a:pt x="466069" y="279929"/>
                      </a:lnTo>
                      <a:cubicBezTo>
                        <a:pt x="466069" y="281187"/>
                        <a:pt x="465709" y="282085"/>
                        <a:pt x="475591" y="285139"/>
                      </a:cubicBezTo>
                      <a:lnTo>
                        <a:pt x="475591" y="285139"/>
                      </a:lnTo>
                      <a:cubicBezTo>
                        <a:pt x="482598" y="287655"/>
                        <a:pt x="488348" y="289272"/>
                        <a:pt x="490684" y="289272"/>
                      </a:cubicBezTo>
                      <a:lnTo>
                        <a:pt x="490684" y="289272"/>
                      </a:lnTo>
                      <a:cubicBezTo>
                        <a:pt x="490504" y="288733"/>
                        <a:pt x="490145" y="288014"/>
                        <a:pt x="489606" y="287116"/>
                      </a:cubicBezTo>
                      <a:lnTo>
                        <a:pt x="489606" y="287116"/>
                      </a:lnTo>
                      <a:cubicBezTo>
                        <a:pt x="487090" y="280288"/>
                        <a:pt x="474513" y="269688"/>
                        <a:pt x="473795" y="263040"/>
                      </a:cubicBezTo>
                      <a:lnTo>
                        <a:pt x="473795" y="263040"/>
                      </a:lnTo>
                      <a:cubicBezTo>
                        <a:pt x="473795" y="260884"/>
                        <a:pt x="476310" y="259267"/>
                        <a:pt x="478107" y="259267"/>
                      </a:cubicBezTo>
                      <a:lnTo>
                        <a:pt x="478107" y="259267"/>
                      </a:lnTo>
                      <a:cubicBezTo>
                        <a:pt x="479005" y="259267"/>
                        <a:pt x="479724" y="259446"/>
                        <a:pt x="480802" y="259626"/>
                      </a:cubicBezTo>
                      <a:lnTo>
                        <a:pt x="480802" y="259626"/>
                      </a:lnTo>
                      <a:cubicBezTo>
                        <a:pt x="493738" y="262680"/>
                        <a:pt x="496613" y="269508"/>
                        <a:pt x="504878" y="271664"/>
                      </a:cubicBezTo>
                      <a:lnTo>
                        <a:pt x="504878" y="271664"/>
                      </a:lnTo>
                      <a:cubicBezTo>
                        <a:pt x="512783" y="274539"/>
                        <a:pt x="509370" y="275976"/>
                        <a:pt x="514940" y="275796"/>
                      </a:cubicBezTo>
                      <a:lnTo>
                        <a:pt x="514940" y="275796"/>
                      </a:lnTo>
                      <a:cubicBezTo>
                        <a:pt x="516377" y="275796"/>
                        <a:pt x="518353" y="275617"/>
                        <a:pt x="520689" y="275437"/>
                      </a:cubicBezTo>
                      <a:lnTo>
                        <a:pt x="520689" y="275437"/>
                      </a:lnTo>
                      <a:cubicBezTo>
                        <a:pt x="526079" y="274539"/>
                        <a:pt x="532727" y="274000"/>
                        <a:pt x="538836" y="274000"/>
                      </a:cubicBezTo>
                      <a:lnTo>
                        <a:pt x="538836" y="274000"/>
                      </a:lnTo>
                      <a:cubicBezTo>
                        <a:pt x="547999" y="275078"/>
                        <a:pt x="554827" y="272742"/>
                        <a:pt x="557701" y="279390"/>
                      </a:cubicBezTo>
                      <a:lnTo>
                        <a:pt x="557701" y="279390"/>
                      </a:lnTo>
                      <a:cubicBezTo>
                        <a:pt x="557701" y="281366"/>
                        <a:pt x="556444" y="282085"/>
                        <a:pt x="555366" y="282804"/>
                      </a:cubicBezTo>
                      <a:lnTo>
                        <a:pt x="555366" y="282804"/>
                      </a:lnTo>
                      <a:cubicBezTo>
                        <a:pt x="554647" y="283163"/>
                        <a:pt x="554108" y="283702"/>
                        <a:pt x="553569" y="283882"/>
                      </a:cubicBezTo>
                      <a:lnTo>
                        <a:pt x="553569" y="283882"/>
                      </a:lnTo>
                      <a:cubicBezTo>
                        <a:pt x="554827" y="284061"/>
                        <a:pt x="556444" y="284421"/>
                        <a:pt x="558420" y="284600"/>
                      </a:cubicBezTo>
                      <a:lnTo>
                        <a:pt x="558420" y="284600"/>
                      </a:lnTo>
                      <a:cubicBezTo>
                        <a:pt x="567224" y="286397"/>
                        <a:pt x="577645" y="286756"/>
                        <a:pt x="579621" y="294123"/>
                      </a:cubicBezTo>
                      <a:lnTo>
                        <a:pt x="579621" y="294123"/>
                      </a:lnTo>
                      <a:cubicBezTo>
                        <a:pt x="579621" y="296279"/>
                        <a:pt x="578184" y="297537"/>
                        <a:pt x="576387" y="298615"/>
                      </a:cubicBezTo>
                      <a:lnTo>
                        <a:pt x="576387" y="298615"/>
                      </a:lnTo>
                      <a:cubicBezTo>
                        <a:pt x="572075" y="300591"/>
                        <a:pt x="565248" y="300771"/>
                        <a:pt x="556983" y="300771"/>
                      </a:cubicBezTo>
                      <a:lnTo>
                        <a:pt x="556983" y="300771"/>
                      </a:lnTo>
                      <a:cubicBezTo>
                        <a:pt x="550874" y="300771"/>
                        <a:pt x="544406" y="300591"/>
                        <a:pt x="538836" y="300591"/>
                      </a:cubicBezTo>
                      <a:lnTo>
                        <a:pt x="538836" y="300591"/>
                      </a:lnTo>
                      <a:cubicBezTo>
                        <a:pt x="533086" y="300591"/>
                        <a:pt x="528055" y="300771"/>
                        <a:pt x="525540" y="301669"/>
                      </a:cubicBezTo>
                      <a:lnTo>
                        <a:pt x="525540" y="301669"/>
                      </a:lnTo>
                      <a:cubicBezTo>
                        <a:pt x="523025" y="302028"/>
                        <a:pt x="520509" y="303106"/>
                        <a:pt x="518713" y="304185"/>
                      </a:cubicBezTo>
                      <a:lnTo>
                        <a:pt x="518713" y="304185"/>
                      </a:lnTo>
                      <a:cubicBezTo>
                        <a:pt x="517635" y="304724"/>
                        <a:pt x="517096" y="305263"/>
                        <a:pt x="516736" y="305622"/>
                      </a:cubicBezTo>
                      <a:lnTo>
                        <a:pt x="516736" y="305622"/>
                      </a:lnTo>
                      <a:cubicBezTo>
                        <a:pt x="517275" y="305802"/>
                        <a:pt x="518353" y="305981"/>
                        <a:pt x="519791" y="305981"/>
                      </a:cubicBezTo>
                      <a:lnTo>
                        <a:pt x="519791" y="305981"/>
                      </a:lnTo>
                      <a:cubicBezTo>
                        <a:pt x="519791" y="305981"/>
                        <a:pt x="519970" y="305981"/>
                        <a:pt x="520150" y="305981"/>
                      </a:cubicBezTo>
                      <a:lnTo>
                        <a:pt x="520150" y="305981"/>
                      </a:lnTo>
                      <a:cubicBezTo>
                        <a:pt x="532907" y="307239"/>
                        <a:pt x="547640" y="305802"/>
                        <a:pt x="561295" y="308497"/>
                      </a:cubicBezTo>
                      <a:lnTo>
                        <a:pt x="561295" y="308497"/>
                      </a:lnTo>
                      <a:cubicBezTo>
                        <a:pt x="566685" y="309395"/>
                        <a:pt x="570997" y="309934"/>
                        <a:pt x="574590" y="309934"/>
                      </a:cubicBezTo>
                      <a:lnTo>
                        <a:pt x="574590" y="309934"/>
                      </a:lnTo>
                      <a:cubicBezTo>
                        <a:pt x="580520" y="309934"/>
                        <a:pt x="584293" y="308856"/>
                        <a:pt x="586988" y="307598"/>
                      </a:cubicBezTo>
                      <a:lnTo>
                        <a:pt x="586988" y="307598"/>
                      </a:lnTo>
                      <a:cubicBezTo>
                        <a:pt x="588785" y="306341"/>
                        <a:pt x="590761" y="305622"/>
                        <a:pt x="593096" y="305622"/>
                      </a:cubicBezTo>
                      <a:lnTo>
                        <a:pt x="593096" y="305622"/>
                      </a:lnTo>
                      <a:cubicBezTo>
                        <a:pt x="597049" y="305622"/>
                        <a:pt x="601002" y="308676"/>
                        <a:pt x="602619" y="314066"/>
                      </a:cubicBezTo>
                      <a:lnTo>
                        <a:pt x="602619" y="314066"/>
                      </a:lnTo>
                      <a:cubicBezTo>
                        <a:pt x="605494" y="320355"/>
                        <a:pt x="604776" y="318918"/>
                        <a:pt x="612142" y="322152"/>
                      </a:cubicBezTo>
                      <a:lnTo>
                        <a:pt x="612142" y="322152"/>
                      </a:lnTo>
                      <a:cubicBezTo>
                        <a:pt x="617712" y="325925"/>
                        <a:pt x="632086" y="332393"/>
                        <a:pt x="632984" y="342455"/>
                      </a:cubicBezTo>
                      <a:lnTo>
                        <a:pt x="632984" y="342455"/>
                      </a:lnTo>
                      <a:cubicBezTo>
                        <a:pt x="632984" y="344072"/>
                        <a:pt x="632445" y="345509"/>
                        <a:pt x="631187" y="347485"/>
                      </a:cubicBezTo>
                      <a:lnTo>
                        <a:pt x="631187" y="347485"/>
                      </a:lnTo>
                      <a:cubicBezTo>
                        <a:pt x="623102" y="354852"/>
                        <a:pt x="618430" y="352516"/>
                        <a:pt x="618790" y="357008"/>
                      </a:cubicBezTo>
                      <a:lnTo>
                        <a:pt x="618790" y="357008"/>
                      </a:lnTo>
                      <a:lnTo>
                        <a:pt x="618790" y="357188"/>
                      </a:lnTo>
                      <a:cubicBezTo>
                        <a:pt x="620047" y="363476"/>
                        <a:pt x="620047" y="363836"/>
                        <a:pt x="622563" y="364015"/>
                      </a:cubicBezTo>
                      <a:lnTo>
                        <a:pt x="622563" y="364015"/>
                      </a:lnTo>
                      <a:cubicBezTo>
                        <a:pt x="623641" y="364015"/>
                        <a:pt x="625258" y="363656"/>
                        <a:pt x="627414" y="363117"/>
                      </a:cubicBezTo>
                      <a:lnTo>
                        <a:pt x="627414" y="363117"/>
                      </a:lnTo>
                      <a:cubicBezTo>
                        <a:pt x="636038" y="360242"/>
                        <a:pt x="652389" y="361500"/>
                        <a:pt x="655982" y="360242"/>
                      </a:cubicBezTo>
                      <a:lnTo>
                        <a:pt x="655982" y="360242"/>
                      </a:lnTo>
                      <a:cubicBezTo>
                        <a:pt x="659575" y="360961"/>
                        <a:pt x="663708" y="362578"/>
                        <a:pt x="664786" y="367609"/>
                      </a:cubicBezTo>
                      <a:lnTo>
                        <a:pt x="664786" y="367609"/>
                      </a:lnTo>
                      <a:cubicBezTo>
                        <a:pt x="664247" y="371561"/>
                        <a:pt x="661012" y="371921"/>
                        <a:pt x="657239" y="371921"/>
                      </a:cubicBezTo>
                      <a:lnTo>
                        <a:pt x="657239" y="371921"/>
                      </a:lnTo>
                      <a:cubicBezTo>
                        <a:pt x="645561" y="371741"/>
                        <a:pt x="631367" y="373897"/>
                        <a:pt x="628852" y="378928"/>
                      </a:cubicBezTo>
                      <a:lnTo>
                        <a:pt x="628852" y="378928"/>
                      </a:lnTo>
                      <a:cubicBezTo>
                        <a:pt x="627594" y="380545"/>
                        <a:pt x="626875" y="382881"/>
                        <a:pt x="627055" y="385217"/>
                      </a:cubicBezTo>
                      <a:lnTo>
                        <a:pt x="627055" y="385217"/>
                      </a:lnTo>
                      <a:cubicBezTo>
                        <a:pt x="627055" y="387193"/>
                        <a:pt x="627414" y="388990"/>
                        <a:pt x="628133" y="390247"/>
                      </a:cubicBezTo>
                      <a:lnTo>
                        <a:pt x="628133" y="390247"/>
                      </a:lnTo>
                      <a:cubicBezTo>
                        <a:pt x="628672" y="391505"/>
                        <a:pt x="629031" y="391505"/>
                        <a:pt x="629031" y="391505"/>
                      </a:cubicBezTo>
                      <a:lnTo>
                        <a:pt x="629031" y="391505"/>
                      </a:lnTo>
                      <a:cubicBezTo>
                        <a:pt x="629031" y="391505"/>
                        <a:pt x="629031" y="391505"/>
                        <a:pt x="629031" y="391864"/>
                      </a:cubicBezTo>
                      <a:lnTo>
                        <a:pt x="629031" y="391864"/>
                      </a:lnTo>
                      <a:cubicBezTo>
                        <a:pt x="632804" y="386654"/>
                        <a:pt x="637296" y="379287"/>
                        <a:pt x="647537" y="376233"/>
                      </a:cubicBezTo>
                      <a:lnTo>
                        <a:pt x="647537" y="376233"/>
                      </a:lnTo>
                      <a:cubicBezTo>
                        <a:pt x="654724" y="374436"/>
                        <a:pt x="659934" y="371921"/>
                        <a:pt x="665325" y="371741"/>
                      </a:cubicBezTo>
                      <a:lnTo>
                        <a:pt x="665325" y="371741"/>
                      </a:lnTo>
                      <a:cubicBezTo>
                        <a:pt x="667661" y="371741"/>
                        <a:pt x="669996" y="372280"/>
                        <a:pt x="672153" y="373897"/>
                      </a:cubicBezTo>
                      <a:lnTo>
                        <a:pt x="672153" y="373897"/>
                      </a:lnTo>
                      <a:cubicBezTo>
                        <a:pt x="675746" y="377131"/>
                        <a:pt x="680776" y="378928"/>
                        <a:pt x="681854" y="383959"/>
                      </a:cubicBezTo>
                      <a:lnTo>
                        <a:pt x="681854" y="383959"/>
                      </a:lnTo>
                      <a:cubicBezTo>
                        <a:pt x="681315" y="387552"/>
                        <a:pt x="678261" y="387732"/>
                        <a:pt x="675566" y="387732"/>
                      </a:cubicBezTo>
                      <a:lnTo>
                        <a:pt x="675566" y="387732"/>
                      </a:lnTo>
                      <a:cubicBezTo>
                        <a:pt x="673770" y="387373"/>
                        <a:pt x="671434" y="387193"/>
                        <a:pt x="668918" y="387193"/>
                      </a:cubicBezTo>
                      <a:lnTo>
                        <a:pt x="668918" y="387193"/>
                      </a:lnTo>
                      <a:cubicBezTo>
                        <a:pt x="661192" y="387013"/>
                        <a:pt x="651131" y="388990"/>
                        <a:pt x="648436" y="391146"/>
                      </a:cubicBezTo>
                      <a:lnTo>
                        <a:pt x="648436" y="391146"/>
                      </a:lnTo>
                      <a:cubicBezTo>
                        <a:pt x="645741" y="393122"/>
                        <a:pt x="642686" y="398153"/>
                        <a:pt x="642866" y="400668"/>
                      </a:cubicBezTo>
                      <a:lnTo>
                        <a:pt x="642866" y="400668"/>
                      </a:lnTo>
                      <a:cubicBezTo>
                        <a:pt x="643045" y="402106"/>
                        <a:pt x="642866" y="402106"/>
                        <a:pt x="645202" y="402645"/>
                      </a:cubicBezTo>
                      <a:lnTo>
                        <a:pt x="645202" y="402645"/>
                      </a:lnTo>
                      <a:cubicBezTo>
                        <a:pt x="653107" y="404980"/>
                        <a:pt x="657599" y="408754"/>
                        <a:pt x="659934" y="408574"/>
                      </a:cubicBezTo>
                      <a:lnTo>
                        <a:pt x="659934" y="408574"/>
                      </a:lnTo>
                      <a:cubicBezTo>
                        <a:pt x="660473" y="408574"/>
                        <a:pt x="661012" y="408394"/>
                        <a:pt x="662270" y="407855"/>
                      </a:cubicBezTo>
                      <a:lnTo>
                        <a:pt x="662270" y="407855"/>
                      </a:lnTo>
                      <a:cubicBezTo>
                        <a:pt x="664247" y="407316"/>
                        <a:pt x="666043" y="406777"/>
                        <a:pt x="668200" y="406777"/>
                      </a:cubicBezTo>
                      <a:lnTo>
                        <a:pt x="668200" y="406777"/>
                      </a:lnTo>
                      <a:cubicBezTo>
                        <a:pt x="671973" y="406777"/>
                        <a:pt x="674668" y="410371"/>
                        <a:pt x="674668" y="415581"/>
                      </a:cubicBezTo>
                      <a:lnTo>
                        <a:pt x="674668" y="415581"/>
                      </a:lnTo>
                      <a:cubicBezTo>
                        <a:pt x="674668" y="419354"/>
                        <a:pt x="675926" y="419893"/>
                        <a:pt x="675926" y="419893"/>
                      </a:cubicBezTo>
                      <a:lnTo>
                        <a:pt x="675926" y="419893"/>
                      </a:lnTo>
                      <a:cubicBezTo>
                        <a:pt x="675926" y="419893"/>
                        <a:pt x="676824" y="419714"/>
                        <a:pt x="677722" y="418635"/>
                      </a:cubicBezTo>
                      <a:lnTo>
                        <a:pt x="677722" y="418635"/>
                      </a:lnTo>
                      <a:cubicBezTo>
                        <a:pt x="679339" y="414683"/>
                        <a:pt x="682393" y="412167"/>
                        <a:pt x="685807" y="412167"/>
                      </a:cubicBezTo>
                      <a:lnTo>
                        <a:pt x="685807" y="412167"/>
                      </a:lnTo>
                      <a:cubicBezTo>
                        <a:pt x="689221" y="412167"/>
                        <a:pt x="691916" y="415222"/>
                        <a:pt x="691916" y="419175"/>
                      </a:cubicBezTo>
                      <a:lnTo>
                        <a:pt x="691916" y="419175"/>
                      </a:lnTo>
                      <a:cubicBezTo>
                        <a:pt x="691916" y="419893"/>
                        <a:pt x="691916" y="420432"/>
                        <a:pt x="691737" y="421690"/>
                      </a:cubicBezTo>
                      <a:lnTo>
                        <a:pt x="691737" y="421690"/>
                      </a:lnTo>
                      <a:cubicBezTo>
                        <a:pt x="690120" y="426541"/>
                        <a:pt x="687784" y="430853"/>
                        <a:pt x="687963" y="432830"/>
                      </a:cubicBezTo>
                      <a:lnTo>
                        <a:pt x="687963" y="432830"/>
                      </a:lnTo>
                      <a:cubicBezTo>
                        <a:pt x="688143" y="434087"/>
                        <a:pt x="687963" y="434447"/>
                        <a:pt x="691377" y="435704"/>
                      </a:cubicBezTo>
                      <a:lnTo>
                        <a:pt x="691377" y="435704"/>
                      </a:lnTo>
                      <a:cubicBezTo>
                        <a:pt x="699283" y="438040"/>
                        <a:pt x="708446" y="443430"/>
                        <a:pt x="714016" y="443251"/>
                      </a:cubicBezTo>
                      <a:lnTo>
                        <a:pt x="714016" y="443251"/>
                      </a:lnTo>
                      <a:cubicBezTo>
                        <a:pt x="715274" y="443251"/>
                        <a:pt x="716352" y="443071"/>
                        <a:pt x="717250" y="442532"/>
                      </a:cubicBezTo>
                      <a:lnTo>
                        <a:pt x="717250" y="442532"/>
                      </a:lnTo>
                      <a:cubicBezTo>
                        <a:pt x="722999" y="440735"/>
                        <a:pt x="719765" y="429595"/>
                        <a:pt x="732522" y="428877"/>
                      </a:cubicBezTo>
                      <a:lnTo>
                        <a:pt x="732522" y="428877"/>
                      </a:lnTo>
                      <a:cubicBezTo>
                        <a:pt x="733780" y="428697"/>
                        <a:pt x="735038" y="428697"/>
                        <a:pt x="736116" y="428697"/>
                      </a:cubicBezTo>
                      <a:lnTo>
                        <a:pt x="736116" y="428697"/>
                      </a:lnTo>
                      <a:cubicBezTo>
                        <a:pt x="739170" y="428697"/>
                        <a:pt x="742763" y="429955"/>
                        <a:pt x="742763" y="433369"/>
                      </a:cubicBezTo>
                      <a:lnTo>
                        <a:pt x="742763" y="433369"/>
                      </a:lnTo>
                      <a:cubicBezTo>
                        <a:pt x="742404" y="437142"/>
                        <a:pt x="739709" y="439837"/>
                        <a:pt x="737553" y="443790"/>
                      </a:cubicBezTo>
                      <a:lnTo>
                        <a:pt x="737553" y="443790"/>
                      </a:lnTo>
                      <a:cubicBezTo>
                        <a:pt x="735217" y="446844"/>
                        <a:pt x="734319" y="448820"/>
                        <a:pt x="734319" y="449719"/>
                      </a:cubicBezTo>
                      <a:lnTo>
                        <a:pt x="734319" y="449719"/>
                      </a:lnTo>
                      <a:cubicBezTo>
                        <a:pt x="734319" y="450617"/>
                        <a:pt x="735038" y="452234"/>
                        <a:pt x="738452" y="454929"/>
                      </a:cubicBezTo>
                      <a:lnTo>
                        <a:pt x="738452" y="454929"/>
                      </a:lnTo>
                      <a:cubicBezTo>
                        <a:pt x="744740" y="459960"/>
                        <a:pt x="758215" y="468045"/>
                        <a:pt x="768816" y="477388"/>
                      </a:cubicBezTo>
                      <a:lnTo>
                        <a:pt x="768816" y="477388"/>
                      </a:lnTo>
                      <a:cubicBezTo>
                        <a:pt x="771151" y="479185"/>
                        <a:pt x="772948" y="479904"/>
                        <a:pt x="773667" y="480083"/>
                      </a:cubicBezTo>
                      <a:lnTo>
                        <a:pt x="773667" y="480083"/>
                      </a:lnTo>
                      <a:cubicBezTo>
                        <a:pt x="773667" y="479904"/>
                        <a:pt x="773667" y="479904"/>
                        <a:pt x="773667" y="479544"/>
                      </a:cubicBezTo>
                      <a:lnTo>
                        <a:pt x="773667" y="479544"/>
                      </a:lnTo>
                      <a:cubicBezTo>
                        <a:pt x="773667" y="478107"/>
                        <a:pt x="772768" y="475232"/>
                        <a:pt x="771511" y="472537"/>
                      </a:cubicBezTo>
                      <a:lnTo>
                        <a:pt x="771511" y="472537"/>
                      </a:lnTo>
                      <a:cubicBezTo>
                        <a:pt x="767738" y="466428"/>
                        <a:pt x="760012" y="458343"/>
                        <a:pt x="754442" y="452953"/>
                      </a:cubicBezTo>
                      <a:lnTo>
                        <a:pt x="754442" y="452953"/>
                      </a:lnTo>
                      <a:cubicBezTo>
                        <a:pt x="753364" y="451515"/>
                        <a:pt x="752645" y="450258"/>
                        <a:pt x="752645" y="448461"/>
                      </a:cubicBezTo>
                      <a:lnTo>
                        <a:pt x="752645" y="448461"/>
                      </a:lnTo>
                      <a:cubicBezTo>
                        <a:pt x="752645" y="445586"/>
                        <a:pt x="755700" y="444149"/>
                        <a:pt x="757676" y="444149"/>
                      </a:cubicBezTo>
                      <a:lnTo>
                        <a:pt x="757676" y="444149"/>
                      </a:lnTo>
                      <a:cubicBezTo>
                        <a:pt x="760551" y="444149"/>
                        <a:pt x="763965" y="445407"/>
                        <a:pt x="768456" y="447922"/>
                      </a:cubicBezTo>
                      <a:lnTo>
                        <a:pt x="768456" y="447922"/>
                      </a:lnTo>
                      <a:cubicBezTo>
                        <a:pt x="775464" y="452953"/>
                        <a:pt x="790556" y="449898"/>
                        <a:pt x="792712" y="459960"/>
                      </a:cubicBezTo>
                      <a:lnTo>
                        <a:pt x="792712" y="459960"/>
                      </a:lnTo>
                      <a:cubicBezTo>
                        <a:pt x="792712" y="461038"/>
                        <a:pt x="792353" y="462116"/>
                        <a:pt x="791993" y="463014"/>
                      </a:cubicBezTo>
                      <a:lnTo>
                        <a:pt x="791993" y="463014"/>
                      </a:lnTo>
                      <a:cubicBezTo>
                        <a:pt x="790017" y="467686"/>
                        <a:pt x="787322" y="471100"/>
                        <a:pt x="787502" y="473795"/>
                      </a:cubicBezTo>
                      <a:lnTo>
                        <a:pt x="787502" y="473795"/>
                      </a:lnTo>
                      <a:cubicBezTo>
                        <a:pt x="787502" y="475412"/>
                        <a:pt x="788041" y="477209"/>
                        <a:pt x="791275" y="479904"/>
                      </a:cubicBezTo>
                      <a:lnTo>
                        <a:pt x="791275" y="479904"/>
                      </a:lnTo>
                      <a:cubicBezTo>
                        <a:pt x="801337" y="487450"/>
                        <a:pt x="802415" y="495535"/>
                        <a:pt x="810500" y="495355"/>
                      </a:cubicBezTo>
                      <a:lnTo>
                        <a:pt x="810500" y="495355"/>
                      </a:lnTo>
                      <a:cubicBezTo>
                        <a:pt x="810859" y="495355"/>
                        <a:pt x="810859" y="495355"/>
                        <a:pt x="811039" y="495355"/>
                      </a:cubicBezTo>
                      <a:lnTo>
                        <a:pt x="811039" y="495355"/>
                      </a:lnTo>
                      <a:cubicBezTo>
                        <a:pt x="811039" y="495355"/>
                        <a:pt x="811039" y="495355"/>
                        <a:pt x="811039" y="495355"/>
                      </a:cubicBezTo>
                      <a:lnTo>
                        <a:pt x="811039" y="495355"/>
                      </a:lnTo>
                      <a:cubicBezTo>
                        <a:pt x="821639" y="495715"/>
                        <a:pt x="825952" y="501105"/>
                        <a:pt x="833138" y="500746"/>
                      </a:cubicBezTo>
                      <a:lnTo>
                        <a:pt x="833138" y="500746"/>
                      </a:lnTo>
                      <a:cubicBezTo>
                        <a:pt x="833857" y="500746"/>
                        <a:pt x="834755" y="500746"/>
                        <a:pt x="835474" y="500566"/>
                      </a:cubicBezTo>
                      <a:lnTo>
                        <a:pt x="835474" y="500566"/>
                      </a:lnTo>
                      <a:cubicBezTo>
                        <a:pt x="837271" y="500386"/>
                        <a:pt x="839067" y="500027"/>
                        <a:pt x="840864" y="500027"/>
                      </a:cubicBezTo>
                      <a:lnTo>
                        <a:pt x="840864" y="500027"/>
                      </a:lnTo>
                      <a:cubicBezTo>
                        <a:pt x="848411" y="499847"/>
                        <a:pt x="855058" y="503980"/>
                        <a:pt x="859370" y="515299"/>
                      </a:cubicBezTo>
                      <a:lnTo>
                        <a:pt x="859370" y="515299"/>
                      </a:lnTo>
                      <a:cubicBezTo>
                        <a:pt x="864042" y="525900"/>
                        <a:pt x="872846" y="525720"/>
                        <a:pt x="881110" y="528415"/>
                      </a:cubicBezTo>
                      <a:lnTo>
                        <a:pt x="881110" y="528415"/>
                      </a:lnTo>
                      <a:cubicBezTo>
                        <a:pt x="891532" y="530032"/>
                        <a:pt x="905007" y="542250"/>
                        <a:pt x="909858" y="542968"/>
                      </a:cubicBezTo>
                      <a:lnTo>
                        <a:pt x="909858" y="542968"/>
                      </a:lnTo>
                      <a:cubicBezTo>
                        <a:pt x="912913" y="542968"/>
                        <a:pt x="916506" y="541351"/>
                        <a:pt x="920639" y="541172"/>
                      </a:cubicBezTo>
                      <a:lnTo>
                        <a:pt x="920639" y="541172"/>
                      </a:lnTo>
                      <a:cubicBezTo>
                        <a:pt x="923693" y="540992"/>
                        <a:pt x="927286" y="542968"/>
                        <a:pt x="929442" y="547281"/>
                      </a:cubicBezTo>
                      <a:lnTo>
                        <a:pt x="929442" y="547281"/>
                      </a:lnTo>
                      <a:cubicBezTo>
                        <a:pt x="931059" y="551772"/>
                        <a:pt x="932677" y="552311"/>
                        <a:pt x="934114" y="552311"/>
                      </a:cubicBezTo>
                      <a:lnTo>
                        <a:pt x="934114" y="552311"/>
                      </a:lnTo>
                      <a:cubicBezTo>
                        <a:pt x="935012" y="552311"/>
                        <a:pt x="936270" y="551952"/>
                        <a:pt x="937708" y="551054"/>
                      </a:cubicBezTo>
                      <a:lnTo>
                        <a:pt x="937708" y="551054"/>
                      </a:lnTo>
                      <a:cubicBezTo>
                        <a:pt x="939864" y="549976"/>
                        <a:pt x="941840" y="548898"/>
                        <a:pt x="944175" y="548898"/>
                      </a:cubicBezTo>
                      <a:lnTo>
                        <a:pt x="944175" y="548898"/>
                      </a:lnTo>
                      <a:cubicBezTo>
                        <a:pt x="947409" y="548898"/>
                        <a:pt x="950105" y="550694"/>
                        <a:pt x="954597" y="553569"/>
                      </a:cubicBezTo>
                      <a:lnTo>
                        <a:pt x="954597" y="553569"/>
                      </a:lnTo>
                      <a:cubicBezTo>
                        <a:pt x="955854" y="554108"/>
                        <a:pt x="956753" y="554288"/>
                        <a:pt x="957651" y="554288"/>
                      </a:cubicBezTo>
                      <a:lnTo>
                        <a:pt x="957651" y="554288"/>
                      </a:lnTo>
                      <a:cubicBezTo>
                        <a:pt x="961424" y="554647"/>
                        <a:pt x="966275" y="549077"/>
                        <a:pt x="973103" y="544406"/>
                      </a:cubicBezTo>
                      <a:lnTo>
                        <a:pt x="973103" y="544406"/>
                      </a:lnTo>
                      <a:cubicBezTo>
                        <a:pt x="978493" y="541172"/>
                        <a:pt x="979391" y="534165"/>
                        <a:pt x="986039" y="533087"/>
                      </a:cubicBezTo>
                      <a:lnTo>
                        <a:pt x="986039" y="533087"/>
                      </a:lnTo>
                      <a:cubicBezTo>
                        <a:pt x="988554" y="533087"/>
                        <a:pt x="990351" y="534704"/>
                        <a:pt x="992327" y="536860"/>
                      </a:cubicBezTo>
                      <a:lnTo>
                        <a:pt x="992327" y="536860"/>
                      </a:lnTo>
                      <a:cubicBezTo>
                        <a:pt x="998976" y="545125"/>
                        <a:pt x="1001671" y="550515"/>
                        <a:pt x="1005803" y="550515"/>
                      </a:cubicBezTo>
                      <a:lnTo>
                        <a:pt x="1005803" y="550515"/>
                      </a:lnTo>
                      <a:cubicBezTo>
                        <a:pt x="1005983" y="550515"/>
                        <a:pt x="1005983" y="550515"/>
                        <a:pt x="1006162" y="550515"/>
                      </a:cubicBezTo>
                      <a:lnTo>
                        <a:pt x="1006162" y="550515"/>
                      </a:lnTo>
                      <a:cubicBezTo>
                        <a:pt x="1006162" y="550515"/>
                        <a:pt x="1006162" y="550515"/>
                        <a:pt x="1006162" y="550515"/>
                      </a:cubicBezTo>
                      <a:lnTo>
                        <a:pt x="1006162" y="550515"/>
                      </a:lnTo>
                      <a:lnTo>
                        <a:pt x="1006162" y="550515"/>
                      </a:lnTo>
                      <a:lnTo>
                        <a:pt x="1006162" y="550515"/>
                      </a:lnTo>
                      <a:cubicBezTo>
                        <a:pt x="1007959" y="550515"/>
                        <a:pt x="1009935" y="550155"/>
                        <a:pt x="1012271" y="549976"/>
                      </a:cubicBezTo>
                      <a:lnTo>
                        <a:pt x="1012271" y="549976"/>
                      </a:lnTo>
                      <a:cubicBezTo>
                        <a:pt x="1012451" y="549976"/>
                        <a:pt x="1012630" y="549976"/>
                        <a:pt x="1012810" y="549976"/>
                      </a:cubicBezTo>
                      <a:lnTo>
                        <a:pt x="1012810" y="549976"/>
                      </a:lnTo>
                      <a:cubicBezTo>
                        <a:pt x="1016044" y="550515"/>
                        <a:pt x="1019997" y="553210"/>
                        <a:pt x="1020536" y="558420"/>
                      </a:cubicBezTo>
                      <a:lnTo>
                        <a:pt x="1020536" y="558420"/>
                      </a:lnTo>
                      <a:close/>
                      <a:moveTo>
                        <a:pt x="1007779" y="555366"/>
                      </a:moveTo>
                      <a:cubicBezTo>
                        <a:pt x="1007779" y="555366"/>
                        <a:pt x="1007779" y="555366"/>
                        <a:pt x="1007779" y="555366"/>
                      </a:cubicBezTo>
                      <a:lnTo>
                        <a:pt x="1007779" y="555366"/>
                      </a:lnTo>
                      <a:cubicBezTo>
                        <a:pt x="1007779" y="555366"/>
                        <a:pt x="1007959" y="555186"/>
                        <a:pt x="1007779" y="555366"/>
                      </a:cubicBezTo>
                      <a:lnTo>
                        <a:pt x="1007779" y="555366"/>
                      </a:lnTo>
                      <a:cubicBezTo>
                        <a:pt x="1007959" y="555186"/>
                        <a:pt x="1007959" y="555186"/>
                        <a:pt x="1007779" y="555366"/>
                      </a:cubicBezTo>
                      <a:lnTo>
                        <a:pt x="1007779" y="555366"/>
                      </a:lnTo>
                      <a:close/>
                      <a:moveTo>
                        <a:pt x="1007959" y="555007"/>
                      </a:moveTo>
                      <a:lnTo>
                        <a:pt x="1007959" y="555007"/>
                      </a:lnTo>
                      <a:lnTo>
                        <a:pt x="1007959" y="555007"/>
                      </a:lnTo>
                      <a:lnTo>
                        <a:pt x="1007959" y="555007"/>
                      </a:lnTo>
                      <a:lnTo>
                        <a:pt x="1007959" y="555007"/>
                      </a:lnTo>
                      <a:close/>
                      <a:moveTo>
                        <a:pt x="1008498" y="554468"/>
                      </a:moveTo>
                      <a:cubicBezTo>
                        <a:pt x="1008678" y="554108"/>
                        <a:pt x="1008678" y="553749"/>
                        <a:pt x="1008678" y="553569"/>
                      </a:cubicBezTo>
                      <a:lnTo>
                        <a:pt x="1008678" y="553569"/>
                      </a:lnTo>
                      <a:cubicBezTo>
                        <a:pt x="1008678" y="553749"/>
                        <a:pt x="1008498" y="554108"/>
                        <a:pt x="1008498" y="554468"/>
                      </a:cubicBezTo>
                      <a:lnTo>
                        <a:pt x="1008498" y="554468"/>
                      </a:lnTo>
                      <a:close/>
                      <a:moveTo>
                        <a:pt x="929622" y="266633"/>
                      </a:moveTo>
                      <a:lnTo>
                        <a:pt x="929622" y="266633"/>
                      </a:lnTo>
                      <a:lnTo>
                        <a:pt x="929622" y="266633"/>
                      </a:lnTo>
                      <a:lnTo>
                        <a:pt x="929622" y="266633"/>
                      </a:lnTo>
                      <a:close/>
                      <a:moveTo>
                        <a:pt x="520509" y="306161"/>
                      </a:moveTo>
                      <a:cubicBezTo>
                        <a:pt x="520509" y="306161"/>
                        <a:pt x="520689" y="306161"/>
                        <a:pt x="520509" y="306161"/>
                      </a:cubicBezTo>
                      <a:lnTo>
                        <a:pt x="520509" y="306161"/>
                      </a:lnTo>
                      <a:close/>
                    </a:path>
                  </a:pathLst>
                </a:custGeom>
                <a:grpFill/>
                <a:ln w="17953" cap="flat">
                  <a:noFill/>
                  <a:prstDash val="solid"/>
                  <a:miter/>
                </a:ln>
              </p:spPr>
              <p:txBody>
                <a:bodyPr rtlCol="0" anchor="ctr"/>
                <a:lstStyle/>
                <a:p>
                  <a:endParaRPr lang="zh-CN" altLang="en-US" sz="1050"/>
                </a:p>
              </p:txBody>
            </p:sp>
          </p:grpSp>
          <p:grpSp>
            <p:nvGrpSpPr>
              <p:cNvPr id="363" name="图形 1"/>
              <p:cNvGrpSpPr/>
              <p:nvPr/>
            </p:nvGrpSpPr>
            <p:grpSpPr>
              <a:xfrm>
                <a:off x="7694212" y="6995822"/>
                <a:ext cx="33249" cy="24794"/>
                <a:chOff x="9067423" y="7193512"/>
                <a:chExt cx="33249" cy="24794"/>
              </a:xfrm>
              <a:solidFill>
                <a:srgbClr val="0070C0"/>
              </a:solidFill>
            </p:grpSpPr>
            <p:sp>
              <p:nvSpPr>
                <p:cNvPr id="3020" name="任意多边形: 形状 1072"/>
                <p:cNvSpPr/>
                <p:nvPr/>
              </p:nvSpPr>
              <p:spPr>
                <a:xfrm>
                  <a:off x="9069899" y="7196001"/>
                  <a:ext cx="29336" cy="18352"/>
                </a:xfrm>
                <a:custGeom>
                  <a:avLst/>
                  <a:gdLst>
                    <a:gd name="connsiteX0" fmla="*/ 29336 w 29336"/>
                    <a:gd name="connsiteY0" fmla="*/ 1643 h 18352"/>
                    <a:gd name="connsiteX1" fmla="*/ 1128 w 29336"/>
                    <a:gd name="connsiteY1" fmla="*/ 18353 h 18352"/>
                    <a:gd name="connsiteX2" fmla="*/ 6697 w 29336"/>
                    <a:gd name="connsiteY2" fmla="*/ 2182 h 18352"/>
                    <a:gd name="connsiteX3" fmla="*/ 29336 w 29336"/>
                    <a:gd name="connsiteY3" fmla="*/ 1643 h 18352"/>
                    <a:gd name="connsiteX4" fmla="*/ 29336 w 29336"/>
                    <a:gd name="connsiteY4" fmla="*/ 1643 h 18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36" h="18352">
                      <a:moveTo>
                        <a:pt x="29336" y="1643"/>
                      </a:moveTo>
                      <a:lnTo>
                        <a:pt x="1128" y="18353"/>
                      </a:lnTo>
                      <a:cubicBezTo>
                        <a:pt x="1128" y="18353"/>
                        <a:pt x="-3723" y="6314"/>
                        <a:pt x="6697" y="2182"/>
                      </a:cubicBezTo>
                      <a:cubicBezTo>
                        <a:pt x="17119" y="-1950"/>
                        <a:pt x="24844" y="924"/>
                        <a:pt x="29336" y="1643"/>
                      </a:cubicBezTo>
                      <a:lnTo>
                        <a:pt x="29336" y="1643"/>
                      </a:lnTo>
                      <a:close/>
                    </a:path>
                  </a:pathLst>
                </a:custGeom>
                <a:grpFill/>
                <a:ln w="17953" cap="flat">
                  <a:noFill/>
                  <a:prstDash val="solid"/>
                  <a:miter/>
                </a:ln>
              </p:spPr>
              <p:txBody>
                <a:bodyPr rtlCol="0" anchor="ctr"/>
                <a:lstStyle/>
                <a:p>
                  <a:endParaRPr lang="zh-CN" altLang="en-US" sz="1050"/>
                </a:p>
              </p:txBody>
            </p:sp>
            <p:sp>
              <p:nvSpPr>
                <p:cNvPr id="3021" name="任意多边形: 形状 1073"/>
                <p:cNvSpPr/>
                <p:nvPr/>
              </p:nvSpPr>
              <p:spPr>
                <a:xfrm>
                  <a:off x="9067423" y="7193512"/>
                  <a:ext cx="33249" cy="24794"/>
                </a:xfrm>
                <a:custGeom>
                  <a:avLst/>
                  <a:gdLst>
                    <a:gd name="connsiteX0" fmla="*/ 1268 w 33249"/>
                    <a:gd name="connsiteY0" fmla="*/ 21740 h 24794"/>
                    <a:gd name="connsiteX1" fmla="*/ 11 w 33249"/>
                    <a:gd name="connsiteY1" fmla="*/ 14733 h 24794"/>
                    <a:gd name="connsiteX2" fmla="*/ 11 w 33249"/>
                    <a:gd name="connsiteY2" fmla="*/ 14733 h 24794"/>
                    <a:gd name="connsiteX3" fmla="*/ 8276 w 33249"/>
                    <a:gd name="connsiteY3" fmla="*/ 2335 h 24794"/>
                    <a:gd name="connsiteX4" fmla="*/ 8276 w 33249"/>
                    <a:gd name="connsiteY4" fmla="*/ 2335 h 24794"/>
                    <a:gd name="connsiteX5" fmla="*/ 20493 w 33249"/>
                    <a:gd name="connsiteY5" fmla="*/ 0 h 24794"/>
                    <a:gd name="connsiteX6" fmla="*/ 20493 w 33249"/>
                    <a:gd name="connsiteY6" fmla="*/ 0 h 24794"/>
                    <a:gd name="connsiteX7" fmla="*/ 32352 w 33249"/>
                    <a:gd name="connsiteY7" fmla="*/ 1796 h 24794"/>
                    <a:gd name="connsiteX8" fmla="*/ 32352 w 33249"/>
                    <a:gd name="connsiteY8" fmla="*/ 1796 h 24794"/>
                    <a:gd name="connsiteX9" fmla="*/ 31813 w 33249"/>
                    <a:gd name="connsiteY9" fmla="*/ 4312 h 24794"/>
                    <a:gd name="connsiteX10" fmla="*/ 32352 w 33249"/>
                    <a:gd name="connsiteY10" fmla="*/ 1796 h 24794"/>
                    <a:gd name="connsiteX11" fmla="*/ 33250 w 33249"/>
                    <a:gd name="connsiteY11" fmla="*/ 6468 h 24794"/>
                    <a:gd name="connsiteX12" fmla="*/ 2526 w 33249"/>
                    <a:gd name="connsiteY12" fmla="*/ 24794 h 24794"/>
                    <a:gd name="connsiteX13" fmla="*/ 1268 w 33249"/>
                    <a:gd name="connsiteY13" fmla="*/ 21740 h 24794"/>
                    <a:gd name="connsiteX14" fmla="*/ 1268 w 33249"/>
                    <a:gd name="connsiteY14" fmla="*/ 21740 h 24794"/>
                    <a:gd name="connsiteX15" fmla="*/ 10073 w 33249"/>
                    <a:gd name="connsiteY15" fmla="*/ 7007 h 24794"/>
                    <a:gd name="connsiteX16" fmla="*/ 5042 w 33249"/>
                    <a:gd name="connsiteY16" fmla="*/ 14553 h 24794"/>
                    <a:gd name="connsiteX17" fmla="*/ 5042 w 33249"/>
                    <a:gd name="connsiteY17" fmla="*/ 14553 h 24794"/>
                    <a:gd name="connsiteX18" fmla="*/ 5221 w 33249"/>
                    <a:gd name="connsiteY18" fmla="*/ 16709 h 24794"/>
                    <a:gd name="connsiteX19" fmla="*/ 5221 w 33249"/>
                    <a:gd name="connsiteY19" fmla="*/ 16709 h 24794"/>
                    <a:gd name="connsiteX20" fmla="*/ 24805 w 33249"/>
                    <a:gd name="connsiteY20" fmla="*/ 5031 h 24794"/>
                    <a:gd name="connsiteX21" fmla="*/ 20314 w 33249"/>
                    <a:gd name="connsiteY21" fmla="*/ 4671 h 24794"/>
                    <a:gd name="connsiteX22" fmla="*/ 20314 w 33249"/>
                    <a:gd name="connsiteY22" fmla="*/ 4671 h 24794"/>
                    <a:gd name="connsiteX23" fmla="*/ 10073 w 33249"/>
                    <a:gd name="connsiteY23" fmla="*/ 7007 h 24794"/>
                    <a:gd name="connsiteX24" fmla="*/ 10073 w 33249"/>
                    <a:gd name="connsiteY24" fmla="*/ 7007 h 24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49" h="24794">
                      <a:moveTo>
                        <a:pt x="1268" y="21740"/>
                      </a:moveTo>
                      <a:cubicBezTo>
                        <a:pt x="1268" y="21560"/>
                        <a:pt x="11" y="18506"/>
                        <a:pt x="11" y="14733"/>
                      </a:cubicBezTo>
                      <a:lnTo>
                        <a:pt x="11" y="14733"/>
                      </a:lnTo>
                      <a:cubicBezTo>
                        <a:pt x="-169" y="10601"/>
                        <a:pt x="1807" y="4851"/>
                        <a:pt x="8276" y="2335"/>
                      </a:cubicBezTo>
                      <a:lnTo>
                        <a:pt x="8276" y="2335"/>
                      </a:lnTo>
                      <a:cubicBezTo>
                        <a:pt x="12768" y="539"/>
                        <a:pt x="16900" y="0"/>
                        <a:pt x="20493" y="0"/>
                      </a:cubicBezTo>
                      <a:lnTo>
                        <a:pt x="20493" y="0"/>
                      </a:lnTo>
                      <a:cubicBezTo>
                        <a:pt x="25704" y="0"/>
                        <a:pt x="29836" y="1257"/>
                        <a:pt x="32352" y="1796"/>
                      </a:cubicBezTo>
                      <a:lnTo>
                        <a:pt x="32352" y="1796"/>
                      </a:lnTo>
                      <a:lnTo>
                        <a:pt x="31813" y="4312"/>
                      </a:lnTo>
                      <a:lnTo>
                        <a:pt x="32352" y="1796"/>
                      </a:lnTo>
                      <a:lnTo>
                        <a:pt x="33250" y="6468"/>
                      </a:lnTo>
                      <a:lnTo>
                        <a:pt x="2526" y="24794"/>
                      </a:lnTo>
                      <a:lnTo>
                        <a:pt x="1268" y="21740"/>
                      </a:lnTo>
                      <a:lnTo>
                        <a:pt x="1268" y="21740"/>
                      </a:lnTo>
                      <a:close/>
                      <a:moveTo>
                        <a:pt x="10073" y="7007"/>
                      </a:moveTo>
                      <a:cubicBezTo>
                        <a:pt x="5760" y="8804"/>
                        <a:pt x="5221" y="11499"/>
                        <a:pt x="5042" y="14553"/>
                      </a:cubicBezTo>
                      <a:lnTo>
                        <a:pt x="5042" y="14553"/>
                      </a:lnTo>
                      <a:cubicBezTo>
                        <a:pt x="5042" y="15272"/>
                        <a:pt x="5042" y="15991"/>
                        <a:pt x="5221" y="16709"/>
                      </a:cubicBezTo>
                      <a:lnTo>
                        <a:pt x="5221" y="16709"/>
                      </a:lnTo>
                      <a:lnTo>
                        <a:pt x="24805" y="5031"/>
                      </a:lnTo>
                      <a:cubicBezTo>
                        <a:pt x="23368" y="4851"/>
                        <a:pt x="21931" y="4671"/>
                        <a:pt x="20314" y="4671"/>
                      </a:cubicBezTo>
                      <a:lnTo>
                        <a:pt x="20314" y="4671"/>
                      </a:lnTo>
                      <a:cubicBezTo>
                        <a:pt x="17439" y="5031"/>
                        <a:pt x="14025" y="5390"/>
                        <a:pt x="10073" y="7007"/>
                      </a:cubicBezTo>
                      <a:lnTo>
                        <a:pt x="10073" y="7007"/>
                      </a:lnTo>
                      <a:close/>
                    </a:path>
                  </a:pathLst>
                </a:custGeom>
                <a:grpFill/>
                <a:ln w="17953" cap="flat">
                  <a:noFill/>
                  <a:prstDash val="solid"/>
                  <a:miter/>
                </a:ln>
              </p:spPr>
              <p:txBody>
                <a:bodyPr rtlCol="0" anchor="ctr"/>
                <a:lstStyle/>
                <a:p>
                  <a:endParaRPr lang="zh-CN" altLang="en-US" sz="1050"/>
                </a:p>
              </p:txBody>
            </p:sp>
          </p:grpSp>
          <p:grpSp>
            <p:nvGrpSpPr>
              <p:cNvPr id="364" name="图形 1"/>
              <p:cNvGrpSpPr/>
              <p:nvPr/>
            </p:nvGrpSpPr>
            <p:grpSpPr>
              <a:xfrm>
                <a:off x="7649305" y="6943896"/>
                <a:ext cx="153799" cy="54620"/>
                <a:chOff x="9022516" y="7141586"/>
                <a:chExt cx="153799" cy="54620"/>
              </a:xfrm>
              <a:solidFill>
                <a:srgbClr val="0070C0"/>
              </a:solidFill>
            </p:grpSpPr>
            <p:sp>
              <p:nvSpPr>
                <p:cNvPr id="3018" name="任意多边形: 形状 1075"/>
                <p:cNvSpPr/>
                <p:nvPr/>
              </p:nvSpPr>
              <p:spPr>
                <a:xfrm>
                  <a:off x="9024848" y="7143920"/>
                  <a:ext cx="145357" cy="49591"/>
                </a:xfrm>
                <a:custGeom>
                  <a:avLst/>
                  <a:gdLst>
                    <a:gd name="connsiteX0" fmla="*/ 145358 w 145357"/>
                    <a:gd name="connsiteY0" fmla="*/ 11321 h 49591"/>
                    <a:gd name="connsiteX1" fmla="*/ 81035 w 145357"/>
                    <a:gd name="connsiteY1" fmla="*/ 49591 h 49591"/>
                    <a:gd name="connsiteX2" fmla="*/ 50491 w 145357"/>
                    <a:gd name="connsiteY2" fmla="*/ 43303 h 49591"/>
                    <a:gd name="connsiteX3" fmla="*/ 5034 w 145357"/>
                    <a:gd name="connsiteY3" fmla="*/ 30905 h 49591"/>
                    <a:gd name="connsiteX4" fmla="*/ 3776 w 145357"/>
                    <a:gd name="connsiteY4" fmla="*/ 15992 h 49591"/>
                    <a:gd name="connsiteX5" fmla="*/ 15275 w 145357"/>
                    <a:gd name="connsiteY5" fmla="*/ 2337 h 49591"/>
                    <a:gd name="connsiteX6" fmla="*/ 23900 w 145357"/>
                    <a:gd name="connsiteY6" fmla="*/ 3595 h 49591"/>
                    <a:gd name="connsiteX7" fmla="*/ 46898 w 145357"/>
                    <a:gd name="connsiteY7" fmla="*/ 5751 h 49591"/>
                    <a:gd name="connsiteX8" fmla="*/ 94690 w 145357"/>
                    <a:gd name="connsiteY8" fmla="*/ 8985 h 49591"/>
                    <a:gd name="connsiteX9" fmla="*/ 116610 w 145357"/>
                    <a:gd name="connsiteY9" fmla="*/ 12758 h 49591"/>
                    <a:gd name="connsiteX10" fmla="*/ 128648 w 145357"/>
                    <a:gd name="connsiteY10" fmla="*/ 11860 h 49591"/>
                    <a:gd name="connsiteX11" fmla="*/ 145358 w 145357"/>
                    <a:gd name="connsiteY11" fmla="*/ 11321 h 49591"/>
                    <a:gd name="connsiteX12" fmla="*/ 145358 w 145357"/>
                    <a:gd name="connsiteY12" fmla="*/ 11321 h 4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357" h="49591">
                      <a:moveTo>
                        <a:pt x="145358" y="11321"/>
                      </a:moveTo>
                      <a:lnTo>
                        <a:pt x="81035" y="49591"/>
                      </a:lnTo>
                      <a:cubicBezTo>
                        <a:pt x="81035" y="49591"/>
                        <a:pt x="66302" y="44201"/>
                        <a:pt x="50491" y="43303"/>
                      </a:cubicBezTo>
                      <a:cubicBezTo>
                        <a:pt x="34859" y="42404"/>
                        <a:pt x="9346" y="38811"/>
                        <a:pt x="5034" y="30905"/>
                      </a:cubicBezTo>
                      <a:cubicBezTo>
                        <a:pt x="902" y="23000"/>
                        <a:pt x="-3231" y="23539"/>
                        <a:pt x="3776" y="15992"/>
                      </a:cubicBezTo>
                      <a:cubicBezTo>
                        <a:pt x="10783" y="8626"/>
                        <a:pt x="13658" y="4853"/>
                        <a:pt x="15275" y="2337"/>
                      </a:cubicBezTo>
                      <a:cubicBezTo>
                        <a:pt x="16892" y="-178"/>
                        <a:pt x="21384" y="-1795"/>
                        <a:pt x="23900" y="3595"/>
                      </a:cubicBezTo>
                      <a:cubicBezTo>
                        <a:pt x="26415" y="8985"/>
                        <a:pt x="34141" y="9344"/>
                        <a:pt x="46898" y="5751"/>
                      </a:cubicBezTo>
                      <a:cubicBezTo>
                        <a:pt x="59654" y="1978"/>
                        <a:pt x="84090" y="4853"/>
                        <a:pt x="94690" y="8985"/>
                      </a:cubicBezTo>
                      <a:cubicBezTo>
                        <a:pt x="105471" y="13118"/>
                        <a:pt x="113196" y="11860"/>
                        <a:pt x="116610" y="12758"/>
                      </a:cubicBezTo>
                      <a:cubicBezTo>
                        <a:pt x="119844" y="13477"/>
                        <a:pt x="123977" y="14016"/>
                        <a:pt x="128648" y="11860"/>
                      </a:cubicBezTo>
                      <a:cubicBezTo>
                        <a:pt x="133499" y="10063"/>
                        <a:pt x="140506" y="9344"/>
                        <a:pt x="145358" y="11321"/>
                      </a:cubicBezTo>
                      <a:lnTo>
                        <a:pt x="145358" y="11321"/>
                      </a:lnTo>
                      <a:close/>
                    </a:path>
                  </a:pathLst>
                </a:custGeom>
                <a:grpFill/>
                <a:ln w="17953" cap="flat">
                  <a:noFill/>
                  <a:prstDash val="solid"/>
                  <a:miter/>
                </a:ln>
              </p:spPr>
              <p:txBody>
                <a:bodyPr rtlCol="0" anchor="ctr"/>
                <a:lstStyle/>
                <a:p>
                  <a:endParaRPr lang="zh-CN" altLang="en-US" sz="1050"/>
                </a:p>
              </p:txBody>
            </p:sp>
            <p:sp>
              <p:nvSpPr>
                <p:cNvPr id="3019" name="任意多边形: 形状 1076"/>
                <p:cNvSpPr/>
                <p:nvPr/>
              </p:nvSpPr>
              <p:spPr>
                <a:xfrm>
                  <a:off x="9022516" y="7141586"/>
                  <a:ext cx="153799" cy="54620"/>
                </a:xfrm>
                <a:custGeom>
                  <a:avLst/>
                  <a:gdLst>
                    <a:gd name="connsiteX0" fmla="*/ 82469 w 153799"/>
                    <a:gd name="connsiteY0" fmla="*/ 54441 h 54620"/>
                    <a:gd name="connsiteX1" fmla="*/ 52824 w 153799"/>
                    <a:gd name="connsiteY1" fmla="*/ 48332 h 54620"/>
                    <a:gd name="connsiteX2" fmla="*/ 52824 w 153799"/>
                    <a:gd name="connsiteY2" fmla="*/ 48332 h 54620"/>
                    <a:gd name="connsiteX3" fmla="*/ 5390 w 153799"/>
                    <a:gd name="connsiteY3" fmla="*/ 34677 h 54620"/>
                    <a:gd name="connsiteX4" fmla="*/ 5390 w 153799"/>
                    <a:gd name="connsiteY4" fmla="*/ 34677 h 54620"/>
                    <a:gd name="connsiteX5" fmla="*/ 0 w 153799"/>
                    <a:gd name="connsiteY5" fmla="*/ 24795 h 54620"/>
                    <a:gd name="connsiteX6" fmla="*/ 0 w 153799"/>
                    <a:gd name="connsiteY6" fmla="*/ 24795 h 54620"/>
                    <a:gd name="connsiteX7" fmla="*/ 4492 w 153799"/>
                    <a:gd name="connsiteY7" fmla="*/ 16889 h 54620"/>
                    <a:gd name="connsiteX8" fmla="*/ 4492 w 153799"/>
                    <a:gd name="connsiteY8" fmla="*/ 16889 h 54620"/>
                    <a:gd name="connsiteX9" fmla="*/ 15811 w 153799"/>
                    <a:gd name="connsiteY9" fmla="*/ 3594 h 54620"/>
                    <a:gd name="connsiteX10" fmla="*/ 15811 w 153799"/>
                    <a:gd name="connsiteY10" fmla="*/ 3594 h 54620"/>
                    <a:gd name="connsiteX11" fmla="*/ 22099 w 153799"/>
                    <a:gd name="connsiteY11" fmla="*/ 0 h 54620"/>
                    <a:gd name="connsiteX12" fmla="*/ 22099 w 153799"/>
                    <a:gd name="connsiteY12" fmla="*/ 0 h 54620"/>
                    <a:gd name="connsiteX13" fmla="*/ 28927 w 153799"/>
                    <a:gd name="connsiteY13" fmla="*/ 5031 h 54620"/>
                    <a:gd name="connsiteX14" fmla="*/ 28927 w 153799"/>
                    <a:gd name="connsiteY14" fmla="*/ 5031 h 54620"/>
                    <a:gd name="connsiteX15" fmla="*/ 35934 w 153799"/>
                    <a:gd name="connsiteY15" fmla="*/ 8085 h 54620"/>
                    <a:gd name="connsiteX16" fmla="*/ 35934 w 153799"/>
                    <a:gd name="connsiteY16" fmla="*/ 8085 h 54620"/>
                    <a:gd name="connsiteX17" fmla="*/ 49050 w 153799"/>
                    <a:gd name="connsiteY17" fmla="*/ 5750 h 54620"/>
                    <a:gd name="connsiteX18" fmla="*/ 49050 w 153799"/>
                    <a:gd name="connsiteY18" fmla="*/ 5750 h 54620"/>
                    <a:gd name="connsiteX19" fmla="*/ 65041 w 153799"/>
                    <a:gd name="connsiteY19" fmla="*/ 3953 h 54620"/>
                    <a:gd name="connsiteX20" fmla="*/ 65041 w 153799"/>
                    <a:gd name="connsiteY20" fmla="*/ 3953 h 54620"/>
                    <a:gd name="connsiteX21" fmla="*/ 98640 w 153799"/>
                    <a:gd name="connsiteY21" fmla="*/ 9163 h 54620"/>
                    <a:gd name="connsiteX22" fmla="*/ 98640 w 153799"/>
                    <a:gd name="connsiteY22" fmla="*/ 9163 h 54620"/>
                    <a:gd name="connsiteX23" fmla="*/ 120201 w 153799"/>
                    <a:gd name="connsiteY23" fmla="*/ 12757 h 54620"/>
                    <a:gd name="connsiteX24" fmla="*/ 120201 w 153799"/>
                    <a:gd name="connsiteY24" fmla="*/ 12757 h 54620"/>
                    <a:gd name="connsiteX25" fmla="*/ 124692 w 153799"/>
                    <a:gd name="connsiteY25" fmla="*/ 13296 h 54620"/>
                    <a:gd name="connsiteX26" fmla="*/ 124692 w 153799"/>
                    <a:gd name="connsiteY26" fmla="*/ 13296 h 54620"/>
                    <a:gd name="connsiteX27" fmla="*/ 130621 w 153799"/>
                    <a:gd name="connsiteY27" fmla="*/ 12038 h 54620"/>
                    <a:gd name="connsiteX28" fmla="*/ 130621 w 153799"/>
                    <a:gd name="connsiteY28" fmla="*/ 12038 h 54620"/>
                    <a:gd name="connsiteX29" fmla="*/ 141402 w 153799"/>
                    <a:gd name="connsiteY29" fmla="*/ 9702 h 54620"/>
                    <a:gd name="connsiteX30" fmla="*/ 141402 w 153799"/>
                    <a:gd name="connsiteY30" fmla="*/ 9702 h 54620"/>
                    <a:gd name="connsiteX31" fmla="*/ 149127 w 153799"/>
                    <a:gd name="connsiteY31" fmla="*/ 11140 h 54620"/>
                    <a:gd name="connsiteX32" fmla="*/ 149127 w 153799"/>
                    <a:gd name="connsiteY32" fmla="*/ 11140 h 54620"/>
                    <a:gd name="connsiteX33" fmla="*/ 148049 w 153799"/>
                    <a:gd name="connsiteY33" fmla="*/ 13475 h 54620"/>
                    <a:gd name="connsiteX34" fmla="*/ 149127 w 153799"/>
                    <a:gd name="connsiteY34" fmla="*/ 11140 h 54620"/>
                    <a:gd name="connsiteX35" fmla="*/ 153799 w 153799"/>
                    <a:gd name="connsiteY35" fmla="*/ 13116 h 54620"/>
                    <a:gd name="connsiteX36" fmla="*/ 84086 w 153799"/>
                    <a:gd name="connsiteY36" fmla="*/ 54620 h 54620"/>
                    <a:gd name="connsiteX37" fmla="*/ 82469 w 153799"/>
                    <a:gd name="connsiteY37" fmla="*/ 54441 h 54620"/>
                    <a:gd name="connsiteX38" fmla="*/ 82469 w 153799"/>
                    <a:gd name="connsiteY38" fmla="*/ 54441 h 54620"/>
                    <a:gd name="connsiteX39" fmla="*/ 19943 w 153799"/>
                    <a:gd name="connsiteY39" fmla="*/ 6468 h 54620"/>
                    <a:gd name="connsiteX40" fmla="*/ 8085 w 153799"/>
                    <a:gd name="connsiteY40" fmla="*/ 20483 h 54620"/>
                    <a:gd name="connsiteX41" fmla="*/ 8085 w 153799"/>
                    <a:gd name="connsiteY41" fmla="*/ 20483 h 54620"/>
                    <a:gd name="connsiteX42" fmla="*/ 5031 w 153799"/>
                    <a:gd name="connsiteY42" fmla="*/ 24795 h 54620"/>
                    <a:gd name="connsiteX43" fmla="*/ 5031 w 153799"/>
                    <a:gd name="connsiteY43" fmla="*/ 24795 h 54620"/>
                    <a:gd name="connsiteX44" fmla="*/ 9702 w 153799"/>
                    <a:gd name="connsiteY44" fmla="*/ 32341 h 54620"/>
                    <a:gd name="connsiteX45" fmla="*/ 9702 w 153799"/>
                    <a:gd name="connsiteY45" fmla="*/ 32341 h 54620"/>
                    <a:gd name="connsiteX46" fmla="*/ 53003 w 153799"/>
                    <a:gd name="connsiteY46" fmla="*/ 43301 h 54620"/>
                    <a:gd name="connsiteX47" fmla="*/ 53003 w 153799"/>
                    <a:gd name="connsiteY47" fmla="*/ 43301 h 54620"/>
                    <a:gd name="connsiteX48" fmla="*/ 83008 w 153799"/>
                    <a:gd name="connsiteY48" fmla="*/ 49230 h 54620"/>
                    <a:gd name="connsiteX49" fmla="*/ 83008 w 153799"/>
                    <a:gd name="connsiteY49" fmla="*/ 49230 h 54620"/>
                    <a:gd name="connsiteX50" fmla="*/ 140503 w 153799"/>
                    <a:gd name="connsiteY50" fmla="*/ 14913 h 54620"/>
                    <a:gd name="connsiteX51" fmla="*/ 132238 w 153799"/>
                    <a:gd name="connsiteY51" fmla="*/ 16709 h 54620"/>
                    <a:gd name="connsiteX52" fmla="*/ 132238 w 153799"/>
                    <a:gd name="connsiteY52" fmla="*/ 16709 h 54620"/>
                    <a:gd name="connsiteX53" fmla="*/ 124333 w 153799"/>
                    <a:gd name="connsiteY53" fmla="*/ 18326 h 54620"/>
                    <a:gd name="connsiteX54" fmla="*/ 124333 w 153799"/>
                    <a:gd name="connsiteY54" fmla="*/ 18326 h 54620"/>
                    <a:gd name="connsiteX55" fmla="*/ 118583 w 153799"/>
                    <a:gd name="connsiteY55" fmla="*/ 17608 h 54620"/>
                    <a:gd name="connsiteX56" fmla="*/ 118583 w 153799"/>
                    <a:gd name="connsiteY56" fmla="*/ 17608 h 54620"/>
                    <a:gd name="connsiteX57" fmla="*/ 96484 w 153799"/>
                    <a:gd name="connsiteY57" fmla="*/ 13835 h 54620"/>
                    <a:gd name="connsiteX58" fmla="*/ 96484 w 153799"/>
                    <a:gd name="connsiteY58" fmla="*/ 13835 h 54620"/>
                    <a:gd name="connsiteX59" fmla="*/ 64861 w 153799"/>
                    <a:gd name="connsiteY59" fmla="*/ 8984 h 54620"/>
                    <a:gd name="connsiteX60" fmla="*/ 64861 w 153799"/>
                    <a:gd name="connsiteY60" fmla="*/ 8984 h 54620"/>
                    <a:gd name="connsiteX61" fmla="*/ 50308 w 153799"/>
                    <a:gd name="connsiteY61" fmla="*/ 10601 h 54620"/>
                    <a:gd name="connsiteX62" fmla="*/ 50308 w 153799"/>
                    <a:gd name="connsiteY62" fmla="*/ 10601 h 54620"/>
                    <a:gd name="connsiteX63" fmla="*/ 35934 w 153799"/>
                    <a:gd name="connsiteY63" fmla="*/ 13116 h 54620"/>
                    <a:gd name="connsiteX64" fmla="*/ 35934 w 153799"/>
                    <a:gd name="connsiteY64" fmla="*/ 13116 h 54620"/>
                    <a:gd name="connsiteX65" fmla="*/ 24255 w 153799"/>
                    <a:gd name="connsiteY65" fmla="*/ 7187 h 54620"/>
                    <a:gd name="connsiteX66" fmla="*/ 24255 w 153799"/>
                    <a:gd name="connsiteY66" fmla="*/ 7187 h 54620"/>
                    <a:gd name="connsiteX67" fmla="*/ 22099 w 153799"/>
                    <a:gd name="connsiteY67" fmla="*/ 5031 h 54620"/>
                    <a:gd name="connsiteX68" fmla="*/ 22099 w 153799"/>
                    <a:gd name="connsiteY68" fmla="*/ 5031 h 54620"/>
                    <a:gd name="connsiteX69" fmla="*/ 21920 w 153799"/>
                    <a:gd name="connsiteY69" fmla="*/ 5031 h 54620"/>
                    <a:gd name="connsiteX70" fmla="*/ 21920 w 153799"/>
                    <a:gd name="connsiteY70" fmla="*/ 5031 h 54620"/>
                    <a:gd name="connsiteX71" fmla="*/ 19943 w 153799"/>
                    <a:gd name="connsiteY71" fmla="*/ 6468 h 54620"/>
                    <a:gd name="connsiteX72" fmla="*/ 19943 w 153799"/>
                    <a:gd name="connsiteY72" fmla="*/ 6468 h 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3799" h="54620">
                      <a:moveTo>
                        <a:pt x="82469" y="54441"/>
                      </a:moveTo>
                      <a:cubicBezTo>
                        <a:pt x="82469" y="54441"/>
                        <a:pt x="67916" y="49230"/>
                        <a:pt x="52824" y="48332"/>
                      </a:cubicBezTo>
                      <a:lnTo>
                        <a:pt x="52824" y="48332"/>
                      </a:lnTo>
                      <a:cubicBezTo>
                        <a:pt x="36653" y="47074"/>
                        <a:pt x="11679" y="44738"/>
                        <a:pt x="5390" y="34677"/>
                      </a:cubicBezTo>
                      <a:lnTo>
                        <a:pt x="5390" y="34677"/>
                      </a:lnTo>
                      <a:cubicBezTo>
                        <a:pt x="3234" y="30185"/>
                        <a:pt x="539" y="29107"/>
                        <a:pt x="0" y="24795"/>
                      </a:cubicBezTo>
                      <a:lnTo>
                        <a:pt x="0" y="24795"/>
                      </a:lnTo>
                      <a:cubicBezTo>
                        <a:pt x="0" y="21920"/>
                        <a:pt x="1617" y="19944"/>
                        <a:pt x="4492" y="16889"/>
                      </a:cubicBezTo>
                      <a:lnTo>
                        <a:pt x="4492" y="16889"/>
                      </a:lnTo>
                      <a:cubicBezTo>
                        <a:pt x="11499" y="9523"/>
                        <a:pt x="14194" y="5929"/>
                        <a:pt x="15811" y="3594"/>
                      </a:cubicBezTo>
                      <a:lnTo>
                        <a:pt x="15811" y="3594"/>
                      </a:lnTo>
                      <a:cubicBezTo>
                        <a:pt x="17068" y="1617"/>
                        <a:pt x="19224" y="180"/>
                        <a:pt x="22099" y="0"/>
                      </a:cubicBezTo>
                      <a:lnTo>
                        <a:pt x="22099" y="0"/>
                      </a:lnTo>
                      <a:cubicBezTo>
                        <a:pt x="24794" y="0"/>
                        <a:pt x="27490" y="1797"/>
                        <a:pt x="28927" y="5031"/>
                      </a:cubicBezTo>
                      <a:lnTo>
                        <a:pt x="28927" y="5031"/>
                      </a:lnTo>
                      <a:cubicBezTo>
                        <a:pt x="29825" y="6828"/>
                        <a:pt x="31443" y="7906"/>
                        <a:pt x="35934" y="8085"/>
                      </a:cubicBezTo>
                      <a:lnTo>
                        <a:pt x="35934" y="8085"/>
                      </a:lnTo>
                      <a:cubicBezTo>
                        <a:pt x="39168" y="8085"/>
                        <a:pt x="43660" y="7367"/>
                        <a:pt x="49050" y="5750"/>
                      </a:cubicBezTo>
                      <a:lnTo>
                        <a:pt x="49050" y="5750"/>
                      </a:lnTo>
                      <a:cubicBezTo>
                        <a:pt x="53542" y="4492"/>
                        <a:pt x="59112" y="3953"/>
                        <a:pt x="65041" y="3953"/>
                      </a:cubicBezTo>
                      <a:lnTo>
                        <a:pt x="65041" y="3953"/>
                      </a:lnTo>
                      <a:cubicBezTo>
                        <a:pt x="77259" y="3953"/>
                        <a:pt x="90734" y="6109"/>
                        <a:pt x="98640" y="9163"/>
                      </a:cubicBezTo>
                      <a:lnTo>
                        <a:pt x="98640" y="9163"/>
                      </a:lnTo>
                      <a:cubicBezTo>
                        <a:pt x="108881" y="13116"/>
                        <a:pt x="115709" y="11858"/>
                        <a:pt x="120201" y="12757"/>
                      </a:cubicBezTo>
                      <a:lnTo>
                        <a:pt x="120201" y="12757"/>
                      </a:lnTo>
                      <a:cubicBezTo>
                        <a:pt x="121458" y="13116"/>
                        <a:pt x="123075" y="13296"/>
                        <a:pt x="124692" y="13296"/>
                      </a:cubicBezTo>
                      <a:lnTo>
                        <a:pt x="124692" y="13296"/>
                      </a:lnTo>
                      <a:cubicBezTo>
                        <a:pt x="126489" y="13296"/>
                        <a:pt x="128465" y="12936"/>
                        <a:pt x="130621" y="12038"/>
                      </a:cubicBezTo>
                      <a:lnTo>
                        <a:pt x="130621" y="12038"/>
                      </a:lnTo>
                      <a:cubicBezTo>
                        <a:pt x="133676" y="10601"/>
                        <a:pt x="137628" y="9702"/>
                        <a:pt x="141402" y="9702"/>
                      </a:cubicBezTo>
                      <a:lnTo>
                        <a:pt x="141402" y="9702"/>
                      </a:lnTo>
                      <a:cubicBezTo>
                        <a:pt x="143917" y="9702"/>
                        <a:pt x="146612" y="10062"/>
                        <a:pt x="149127" y="11140"/>
                      </a:cubicBezTo>
                      <a:lnTo>
                        <a:pt x="149127" y="11140"/>
                      </a:lnTo>
                      <a:lnTo>
                        <a:pt x="148049" y="13475"/>
                      </a:lnTo>
                      <a:lnTo>
                        <a:pt x="149127" y="11140"/>
                      </a:lnTo>
                      <a:lnTo>
                        <a:pt x="153799" y="13116"/>
                      </a:lnTo>
                      <a:lnTo>
                        <a:pt x="84086" y="54620"/>
                      </a:lnTo>
                      <a:lnTo>
                        <a:pt x="82469" y="54441"/>
                      </a:lnTo>
                      <a:lnTo>
                        <a:pt x="82469" y="54441"/>
                      </a:lnTo>
                      <a:close/>
                      <a:moveTo>
                        <a:pt x="19943" y="6468"/>
                      </a:moveTo>
                      <a:cubicBezTo>
                        <a:pt x="18146" y="9163"/>
                        <a:pt x="15272" y="12936"/>
                        <a:pt x="8085" y="20483"/>
                      </a:cubicBezTo>
                      <a:lnTo>
                        <a:pt x="8085" y="20483"/>
                      </a:lnTo>
                      <a:cubicBezTo>
                        <a:pt x="5390" y="23178"/>
                        <a:pt x="4851" y="24615"/>
                        <a:pt x="5031" y="24795"/>
                      </a:cubicBezTo>
                      <a:lnTo>
                        <a:pt x="5031" y="24795"/>
                      </a:lnTo>
                      <a:cubicBezTo>
                        <a:pt x="4671" y="24975"/>
                        <a:pt x="6827" y="27310"/>
                        <a:pt x="9702" y="32341"/>
                      </a:cubicBezTo>
                      <a:lnTo>
                        <a:pt x="9702" y="32341"/>
                      </a:lnTo>
                      <a:cubicBezTo>
                        <a:pt x="11679" y="37911"/>
                        <a:pt x="37731" y="42942"/>
                        <a:pt x="53003" y="43301"/>
                      </a:cubicBezTo>
                      <a:lnTo>
                        <a:pt x="53003" y="43301"/>
                      </a:lnTo>
                      <a:cubicBezTo>
                        <a:pt x="66478" y="44020"/>
                        <a:pt x="79235" y="47973"/>
                        <a:pt x="83008" y="49230"/>
                      </a:cubicBezTo>
                      <a:lnTo>
                        <a:pt x="83008" y="49230"/>
                      </a:lnTo>
                      <a:lnTo>
                        <a:pt x="140503" y="14913"/>
                      </a:lnTo>
                      <a:cubicBezTo>
                        <a:pt x="137628" y="14913"/>
                        <a:pt x="134574" y="15631"/>
                        <a:pt x="132238" y="16709"/>
                      </a:cubicBezTo>
                      <a:lnTo>
                        <a:pt x="132238" y="16709"/>
                      </a:lnTo>
                      <a:cubicBezTo>
                        <a:pt x="129363" y="17967"/>
                        <a:pt x="126848" y="18326"/>
                        <a:pt x="124333" y="18326"/>
                      </a:cubicBezTo>
                      <a:lnTo>
                        <a:pt x="124333" y="18326"/>
                      </a:lnTo>
                      <a:cubicBezTo>
                        <a:pt x="122177" y="18326"/>
                        <a:pt x="120380" y="17967"/>
                        <a:pt x="118583" y="17608"/>
                      </a:cubicBezTo>
                      <a:lnTo>
                        <a:pt x="118583" y="17608"/>
                      </a:lnTo>
                      <a:cubicBezTo>
                        <a:pt x="116427" y="16889"/>
                        <a:pt x="107623" y="18147"/>
                        <a:pt x="96484" y="13835"/>
                      </a:cubicBezTo>
                      <a:lnTo>
                        <a:pt x="96484" y="13835"/>
                      </a:lnTo>
                      <a:cubicBezTo>
                        <a:pt x="89656" y="11140"/>
                        <a:pt x="76361" y="8984"/>
                        <a:pt x="64861" y="8984"/>
                      </a:cubicBezTo>
                      <a:lnTo>
                        <a:pt x="64861" y="8984"/>
                      </a:lnTo>
                      <a:cubicBezTo>
                        <a:pt x="59291" y="8984"/>
                        <a:pt x="54081" y="9523"/>
                        <a:pt x="50308" y="10601"/>
                      </a:cubicBezTo>
                      <a:lnTo>
                        <a:pt x="50308" y="10601"/>
                      </a:lnTo>
                      <a:cubicBezTo>
                        <a:pt x="44558" y="12218"/>
                        <a:pt x="39887" y="13116"/>
                        <a:pt x="35934" y="13116"/>
                      </a:cubicBezTo>
                      <a:lnTo>
                        <a:pt x="35934" y="13116"/>
                      </a:lnTo>
                      <a:cubicBezTo>
                        <a:pt x="30724" y="13116"/>
                        <a:pt x="26232" y="11319"/>
                        <a:pt x="24255" y="7187"/>
                      </a:cubicBezTo>
                      <a:lnTo>
                        <a:pt x="24255" y="7187"/>
                      </a:lnTo>
                      <a:cubicBezTo>
                        <a:pt x="23177" y="5031"/>
                        <a:pt x="22638" y="5031"/>
                        <a:pt x="22099" y="5031"/>
                      </a:cubicBezTo>
                      <a:lnTo>
                        <a:pt x="22099" y="5031"/>
                      </a:lnTo>
                      <a:cubicBezTo>
                        <a:pt x="22099" y="5031"/>
                        <a:pt x="22099" y="5031"/>
                        <a:pt x="21920" y="5031"/>
                      </a:cubicBezTo>
                      <a:lnTo>
                        <a:pt x="21920" y="5031"/>
                      </a:lnTo>
                      <a:cubicBezTo>
                        <a:pt x="21201" y="5211"/>
                        <a:pt x="20302" y="5929"/>
                        <a:pt x="19943" y="6468"/>
                      </a:cubicBezTo>
                      <a:lnTo>
                        <a:pt x="19943" y="6468"/>
                      </a:lnTo>
                      <a:close/>
                    </a:path>
                  </a:pathLst>
                </a:custGeom>
                <a:grpFill/>
                <a:ln w="17953" cap="flat">
                  <a:noFill/>
                  <a:prstDash val="solid"/>
                  <a:miter/>
                </a:ln>
              </p:spPr>
              <p:txBody>
                <a:bodyPr rtlCol="0" anchor="ctr"/>
                <a:lstStyle/>
                <a:p>
                  <a:endParaRPr lang="zh-CN" altLang="en-US" sz="1050"/>
                </a:p>
              </p:txBody>
            </p:sp>
          </p:grpSp>
          <p:grpSp>
            <p:nvGrpSpPr>
              <p:cNvPr id="365" name="图形 1"/>
              <p:cNvGrpSpPr/>
              <p:nvPr/>
            </p:nvGrpSpPr>
            <p:grpSpPr>
              <a:xfrm>
                <a:off x="5726636" y="1964470"/>
                <a:ext cx="7725" cy="6468"/>
                <a:chOff x="7099847" y="2162160"/>
                <a:chExt cx="7725" cy="6468"/>
              </a:xfrm>
              <a:solidFill>
                <a:srgbClr val="0070C0"/>
              </a:solidFill>
            </p:grpSpPr>
            <p:sp>
              <p:nvSpPr>
                <p:cNvPr id="3016" name="任意多边形: 形状 1078"/>
                <p:cNvSpPr/>
                <p:nvPr/>
              </p:nvSpPr>
              <p:spPr>
                <a:xfrm>
                  <a:off x="7102183" y="2164855"/>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3017" name="任意多边形: 形状 1079"/>
                <p:cNvSpPr/>
                <p:nvPr/>
              </p:nvSpPr>
              <p:spPr>
                <a:xfrm>
                  <a:off x="7099847" y="2162160"/>
                  <a:ext cx="7725" cy="6468"/>
                </a:xfrm>
                <a:custGeom>
                  <a:avLst/>
                  <a:gdLst>
                    <a:gd name="connsiteX0" fmla="*/ 2875 w 7725"/>
                    <a:gd name="connsiteY0" fmla="*/ 6468 h 6468"/>
                    <a:gd name="connsiteX1" fmla="*/ 2515 w 7725"/>
                    <a:gd name="connsiteY1" fmla="*/ 6468 h 6468"/>
                    <a:gd name="connsiteX2" fmla="*/ 2515 w 7725"/>
                    <a:gd name="connsiteY2" fmla="*/ 6468 h 6468"/>
                    <a:gd name="connsiteX3" fmla="*/ 0 w 7725"/>
                    <a:gd name="connsiteY3" fmla="*/ 6468 h 6468"/>
                    <a:gd name="connsiteX4" fmla="*/ 0 w 7725"/>
                    <a:gd name="connsiteY4" fmla="*/ 3953 h 6468"/>
                    <a:gd name="connsiteX5" fmla="*/ 0 w 7725"/>
                    <a:gd name="connsiteY5" fmla="*/ 2515 h 6468"/>
                    <a:gd name="connsiteX6" fmla="*/ 0 w 7725"/>
                    <a:gd name="connsiteY6" fmla="*/ 2515 h 6468"/>
                    <a:gd name="connsiteX7" fmla="*/ 0 w 7725"/>
                    <a:gd name="connsiteY7" fmla="*/ 0 h 6468"/>
                    <a:gd name="connsiteX8" fmla="*/ 2515 w 7725"/>
                    <a:gd name="connsiteY8" fmla="*/ 0 h 6468"/>
                    <a:gd name="connsiteX9" fmla="*/ 3773 w 7725"/>
                    <a:gd name="connsiteY9" fmla="*/ 0 h 6468"/>
                    <a:gd name="connsiteX10" fmla="*/ 3773 w 7725"/>
                    <a:gd name="connsiteY10" fmla="*/ 0 h 6468"/>
                    <a:gd name="connsiteX11" fmla="*/ 7726 w 7725"/>
                    <a:gd name="connsiteY11" fmla="*/ 0 h 6468"/>
                    <a:gd name="connsiteX12" fmla="*/ 6289 w 7725"/>
                    <a:gd name="connsiteY12" fmla="*/ 3055 h 6468"/>
                    <a:gd name="connsiteX13" fmla="*/ 5031 w 7725"/>
                    <a:gd name="connsiteY13" fmla="*/ 5749 h 6468"/>
                    <a:gd name="connsiteX14" fmla="*/ 5031 w 7725"/>
                    <a:gd name="connsiteY14" fmla="*/ 5749 h 6468"/>
                    <a:gd name="connsiteX15" fmla="*/ 2875 w 7725"/>
                    <a:gd name="connsiteY15" fmla="*/ 6468 h 6468"/>
                    <a:gd name="connsiteX16" fmla="*/ 2875 w 7725"/>
                    <a:gd name="connsiteY16" fmla="*/ 6468 h 6468"/>
                    <a:gd name="connsiteX17" fmla="*/ 2875 w 7725"/>
                    <a:gd name="connsiteY17" fmla="*/ 6468 h 6468"/>
                    <a:gd name="connsiteX18" fmla="*/ 2875 w 7725"/>
                    <a:gd name="connsiteY18"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25" h="6468">
                      <a:moveTo>
                        <a:pt x="2875" y="6468"/>
                      </a:moveTo>
                      <a:cubicBezTo>
                        <a:pt x="2695" y="6468"/>
                        <a:pt x="2515" y="6468"/>
                        <a:pt x="2515" y="6468"/>
                      </a:cubicBezTo>
                      <a:lnTo>
                        <a:pt x="2515" y="6468"/>
                      </a:lnTo>
                      <a:lnTo>
                        <a:pt x="0" y="6468"/>
                      </a:lnTo>
                      <a:lnTo>
                        <a:pt x="0" y="3953"/>
                      </a:lnTo>
                      <a:cubicBezTo>
                        <a:pt x="0" y="3953"/>
                        <a:pt x="0" y="3953"/>
                        <a:pt x="0" y="2515"/>
                      </a:cubicBezTo>
                      <a:lnTo>
                        <a:pt x="0" y="2515"/>
                      </a:lnTo>
                      <a:lnTo>
                        <a:pt x="0" y="0"/>
                      </a:lnTo>
                      <a:lnTo>
                        <a:pt x="2515" y="0"/>
                      </a:lnTo>
                      <a:cubicBezTo>
                        <a:pt x="3773" y="0"/>
                        <a:pt x="3773" y="0"/>
                        <a:pt x="3773" y="0"/>
                      </a:cubicBezTo>
                      <a:lnTo>
                        <a:pt x="3773" y="0"/>
                      </a:lnTo>
                      <a:lnTo>
                        <a:pt x="7726" y="0"/>
                      </a:lnTo>
                      <a:lnTo>
                        <a:pt x="6289" y="3055"/>
                      </a:lnTo>
                      <a:cubicBezTo>
                        <a:pt x="6289" y="3594"/>
                        <a:pt x="6289" y="4672"/>
                        <a:pt x="5031" y="5749"/>
                      </a:cubicBezTo>
                      <a:lnTo>
                        <a:pt x="5031" y="5749"/>
                      </a:lnTo>
                      <a:cubicBezTo>
                        <a:pt x="3953" y="6468"/>
                        <a:pt x="3414" y="6468"/>
                        <a:pt x="2875" y="6468"/>
                      </a:cubicBezTo>
                      <a:lnTo>
                        <a:pt x="2875" y="6468"/>
                      </a:lnTo>
                      <a:cubicBezTo>
                        <a:pt x="2875" y="6468"/>
                        <a:pt x="2875" y="6468"/>
                        <a:pt x="2875" y="6468"/>
                      </a:cubicBezTo>
                      <a:lnTo>
                        <a:pt x="2875" y="6468"/>
                      </a:lnTo>
                      <a:close/>
                    </a:path>
                  </a:pathLst>
                </a:custGeom>
                <a:grpFill/>
                <a:ln w="17953" cap="flat">
                  <a:noFill/>
                  <a:prstDash val="solid"/>
                  <a:miter/>
                </a:ln>
              </p:spPr>
              <p:txBody>
                <a:bodyPr rtlCol="0" anchor="ctr"/>
                <a:lstStyle/>
                <a:p>
                  <a:endParaRPr lang="zh-CN" altLang="en-US" sz="1050"/>
                </a:p>
              </p:txBody>
            </p:sp>
          </p:grpSp>
          <p:grpSp>
            <p:nvGrpSpPr>
              <p:cNvPr id="366" name="图形 1"/>
              <p:cNvGrpSpPr/>
              <p:nvPr/>
            </p:nvGrpSpPr>
            <p:grpSpPr>
              <a:xfrm>
                <a:off x="5714419" y="1965907"/>
                <a:ext cx="6288" cy="7725"/>
                <a:chOff x="7087630" y="2163597"/>
                <a:chExt cx="6288" cy="7725"/>
              </a:xfrm>
              <a:solidFill>
                <a:srgbClr val="0070C0"/>
              </a:solidFill>
            </p:grpSpPr>
            <p:sp>
              <p:nvSpPr>
                <p:cNvPr id="3014" name="任意多边形: 形状 1081"/>
                <p:cNvSpPr/>
                <p:nvPr/>
              </p:nvSpPr>
              <p:spPr>
                <a:xfrm>
                  <a:off x="7090423" y="2166292"/>
                  <a:ext cx="1338" cy="2515"/>
                </a:xfrm>
                <a:custGeom>
                  <a:avLst/>
                  <a:gdLst>
                    <a:gd name="connsiteX0" fmla="*/ 1339 w 1338"/>
                    <a:gd name="connsiteY0" fmla="*/ 2515 h 2515"/>
                    <a:gd name="connsiteX1" fmla="*/ 1339 w 1338"/>
                    <a:gd name="connsiteY1" fmla="*/ 1258 h 2515"/>
                    <a:gd name="connsiteX2" fmla="*/ 1339 w 1338"/>
                    <a:gd name="connsiteY2" fmla="*/ 0 h 2515"/>
                    <a:gd name="connsiteX3" fmla="*/ 82 w 1338"/>
                    <a:gd name="connsiteY3" fmla="*/ 1258 h 2515"/>
                    <a:gd name="connsiteX4" fmla="*/ 1339 w 1338"/>
                    <a:gd name="connsiteY4" fmla="*/ 2515 h 2515"/>
                    <a:gd name="connsiteX5" fmla="*/ 1339 w 1338"/>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8" h="2515">
                      <a:moveTo>
                        <a:pt x="1339" y="2515"/>
                      </a:moveTo>
                      <a:cubicBezTo>
                        <a:pt x="1339" y="2515"/>
                        <a:pt x="1339" y="2515"/>
                        <a:pt x="1339" y="1258"/>
                      </a:cubicBezTo>
                      <a:lnTo>
                        <a:pt x="1339" y="0"/>
                      </a:lnTo>
                      <a:cubicBezTo>
                        <a:pt x="82" y="0"/>
                        <a:pt x="82" y="1258"/>
                        <a:pt x="82" y="1258"/>
                      </a:cubicBezTo>
                      <a:cubicBezTo>
                        <a:pt x="-98" y="2515"/>
                        <a:pt x="-98" y="2515"/>
                        <a:pt x="1339" y="2515"/>
                      </a:cubicBezTo>
                      <a:lnTo>
                        <a:pt x="1339" y="2515"/>
                      </a:lnTo>
                      <a:close/>
                    </a:path>
                  </a:pathLst>
                </a:custGeom>
                <a:grpFill/>
                <a:ln w="17953" cap="flat">
                  <a:noFill/>
                  <a:prstDash val="solid"/>
                  <a:miter/>
                </a:ln>
              </p:spPr>
              <p:txBody>
                <a:bodyPr rtlCol="0" anchor="ctr"/>
                <a:lstStyle/>
                <a:p>
                  <a:endParaRPr lang="zh-CN" altLang="en-US" sz="1050"/>
                </a:p>
              </p:txBody>
            </p:sp>
            <p:sp>
              <p:nvSpPr>
                <p:cNvPr id="3015" name="任意多边形: 形状 1082"/>
                <p:cNvSpPr/>
                <p:nvPr/>
              </p:nvSpPr>
              <p:spPr>
                <a:xfrm>
                  <a:off x="7087630" y="2163597"/>
                  <a:ext cx="6288" cy="7725"/>
                </a:xfrm>
                <a:custGeom>
                  <a:avLst/>
                  <a:gdLst>
                    <a:gd name="connsiteX0" fmla="*/ 3953 w 6288"/>
                    <a:gd name="connsiteY0" fmla="*/ 7726 h 7725"/>
                    <a:gd name="connsiteX1" fmla="*/ 3414 w 6288"/>
                    <a:gd name="connsiteY1" fmla="*/ 7726 h 7725"/>
                    <a:gd name="connsiteX2" fmla="*/ 3414 w 6288"/>
                    <a:gd name="connsiteY2" fmla="*/ 7726 h 7725"/>
                    <a:gd name="connsiteX3" fmla="*/ 898 w 6288"/>
                    <a:gd name="connsiteY3" fmla="*/ 6828 h 7725"/>
                    <a:gd name="connsiteX4" fmla="*/ 898 w 6288"/>
                    <a:gd name="connsiteY4" fmla="*/ 6828 h 7725"/>
                    <a:gd name="connsiteX5" fmla="*/ 0 w 6288"/>
                    <a:gd name="connsiteY5" fmla="*/ 3953 h 7725"/>
                    <a:gd name="connsiteX6" fmla="*/ 0 w 6288"/>
                    <a:gd name="connsiteY6" fmla="*/ 3953 h 7725"/>
                    <a:gd name="connsiteX7" fmla="*/ 3773 w 6288"/>
                    <a:gd name="connsiteY7" fmla="*/ 0 h 7725"/>
                    <a:gd name="connsiteX8" fmla="*/ 3773 w 6288"/>
                    <a:gd name="connsiteY8" fmla="*/ 0 h 7725"/>
                    <a:gd name="connsiteX9" fmla="*/ 6288 w 6288"/>
                    <a:gd name="connsiteY9" fmla="*/ 0 h 7725"/>
                    <a:gd name="connsiteX10" fmla="*/ 6288 w 6288"/>
                    <a:gd name="connsiteY10" fmla="*/ 2515 h 7725"/>
                    <a:gd name="connsiteX11" fmla="*/ 6288 w 6288"/>
                    <a:gd name="connsiteY11" fmla="*/ 3773 h 7725"/>
                    <a:gd name="connsiteX12" fmla="*/ 6288 w 6288"/>
                    <a:gd name="connsiteY12" fmla="*/ 5211 h 7725"/>
                    <a:gd name="connsiteX13" fmla="*/ 6288 w 6288"/>
                    <a:gd name="connsiteY13" fmla="*/ 5211 h 7725"/>
                    <a:gd name="connsiteX14" fmla="*/ 6288 w 6288"/>
                    <a:gd name="connsiteY14" fmla="*/ 7726 h 7725"/>
                    <a:gd name="connsiteX15" fmla="*/ 3953 w 6288"/>
                    <a:gd name="connsiteY15" fmla="*/ 7726 h 7725"/>
                    <a:gd name="connsiteX16" fmla="*/ 3953 w 6288"/>
                    <a:gd name="connsiteY16" fmla="*/ 7726 h 7725"/>
                    <a:gd name="connsiteX17" fmla="*/ 3953 w 6288"/>
                    <a:gd name="connsiteY17" fmla="*/ 5211 h 7725"/>
                    <a:gd name="connsiteX18" fmla="*/ 3953 w 6288"/>
                    <a:gd name="connsiteY18" fmla="*/ 5211 h 7725"/>
                    <a:gd name="connsiteX19" fmla="*/ 3953 w 6288"/>
                    <a:gd name="connsiteY19" fmla="*/ 5211 h 7725"/>
                    <a:gd name="connsiteX20" fmla="*/ 3953 w 6288"/>
                    <a:gd name="connsiteY20" fmla="*/ 5211 h 7725"/>
                    <a:gd name="connsiteX21" fmla="*/ 3953 w 6288"/>
                    <a:gd name="connsiteY21" fmla="*/ 2875 h 7725"/>
                    <a:gd name="connsiteX22" fmla="*/ 3953 w 6288"/>
                    <a:gd name="connsiteY22" fmla="*/ 2695 h 7725"/>
                    <a:gd name="connsiteX23" fmla="*/ 3953 w 6288"/>
                    <a:gd name="connsiteY23" fmla="*/ 2875 h 7725"/>
                    <a:gd name="connsiteX24" fmla="*/ 3953 w 6288"/>
                    <a:gd name="connsiteY24" fmla="*/ 2875 h 7725"/>
                    <a:gd name="connsiteX25" fmla="*/ 3953 w 6288"/>
                    <a:gd name="connsiteY25" fmla="*/ 2875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8" h="7725">
                      <a:moveTo>
                        <a:pt x="3953" y="7726"/>
                      </a:moveTo>
                      <a:cubicBezTo>
                        <a:pt x="3773" y="7726"/>
                        <a:pt x="3593" y="7726"/>
                        <a:pt x="3414" y="7726"/>
                      </a:cubicBezTo>
                      <a:lnTo>
                        <a:pt x="3414" y="7726"/>
                      </a:lnTo>
                      <a:cubicBezTo>
                        <a:pt x="2875" y="7726"/>
                        <a:pt x="2156" y="7726"/>
                        <a:pt x="898" y="6828"/>
                      </a:cubicBezTo>
                      <a:lnTo>
                        <a:pt x="898" y="6828"/>
                      </a:lnTo>
                      <a:cubicBezTo>
                        <a:pt x="-360" y="5211"/>
                        <a:pt x="179" y="4492"/>
                        <a:pt x="0" y="3953"/>
                      </a:cubicBezTo>
                      <a:lnTo>
                        <a:pt x="0" y="3953"/>
                      </a:lnTo>
                      <a:cubicBezTo>
                        <a:pt x="0" y="3953"/>
                        <a:pt x="0" y="359"/>
                        <a:pt x="3773" y="0"/>
                      </a:cubicBezTo>
                      <a:lnTo>
                        <a:pt x="3773" y="0"/>
                      </a:lnTo>
                      <a:lnTo>
                        <a:pt x="6288" y="0"/>
                      </a:lnTo>
                      <a:lnTo>
                        <a:pt x="6288" y="2515"/>
                      </a:lnTo>
                      <a:lnTo>
                        <a:pt x="6288" y="3773"/>
                      </a:lnTo>
                      <a:cubicBezTo>
                        <a:pt x="6288" y="5211"/>
                        <a:pt x="6288" y="5211"/>
                        <a:pt x="6288" y="5211"/>
                      </a:cubicBezTo>
                      <a:lnTo>
                        <a:pt x="6288" y="5211"/>
                      </a:lnTo>
                      <a:lnTo>
                        <a:pt x="6288" y="7726"/>
                      </a:lnTo>
                      <a:lnTo>
                        <a:pt x="3953" y="7726"/>
                      </a:lnTo>
                      <a:lnTo>
                        <a:pt x="3953" y="7726"/>
                      </a:lnTo>
                      <a:close/>
                      <a:moveTo>
                        <a:pt x="3953" y="5211"/>
                      </a:moveTo>
                      <a:lnTo>
                        <a:pt x="3953" y="5211"/>
                      </a:lnTo>
                      <a:lnTo>
                        <a:pt x="3953" y="5211"/>
                      </a:lnTo>
                      <a:lnTo>
                        <a:pt x="3953" y="5211"/>
                      </a:lnTo>
                      <a:close/>
                      <a:moveTo>
                        <a:pt x="3953" y="2875"/>
                      </a:moveTo>
                      <a:lnTo>
                        <a:pt x="3953" y="2695"/>
                      </a:lnTo>
                      <a:lnTo>
                        <a:pt x="3953" y="2875"/>
                      </a:lnTo>
                      <a:lnTo>
                        <a:pt x="3953" y="2875"/>
                      </a:lnTo>
                      <a:lnTo>
                        <a:pt x="3953" y="2875"/>
                      </a:lnTo>
                      <a:close/>
                    </a:path>
                  </a:pathLst>
                </a:custGeom>
                <a:grpFill/>
                <a:ln w="17953" cap="flat">
                  <a:noFill/>
                  <a:prstDash val="solid"/>
                  <a:miter/>
                </a:ln>
              </p:spPr>
              <p:txBody>
                <a:bodyPr rtlCol="0" anchor="ctr"/>
                <a:lstStyle/>
                <a:p>
                  <a:endParaRPr lang="zh-CN" altLang="en-US" sz="1050"/>
                </a:p>
              </p:txBody>
            </p:sp>
          </p:grpSp>
          <p:grpSp>
            <p:nvGrpSpPr>
              <p:cNvPr id="367" name="图形 1"/>
              <p:cNvGrpSpPr/>
              <p:nvPr/>
            </p:nvGrpSpPr>
            <p:grpSpPr>
              <a:xfrm>
                <a:off x="6061724" y="2832824"/>
                <a:ext cx="7725" cy="6468"/>
                <a:chOff x="7434935" y="3030514"/>
                <a:chExt cx="7725" cy="6468"/>
              </a:xfrm>
              <a:solidFill>
                <a:srgbClr val="0070C0"/>
              </a:solidFill>
            </p:grpSpPr>
            <p:sp>
              <p:nvSpPr>
                <p:cNvPr id="3012" name="任意多边形: 形状 1084"/>
                <p:cNvSpPr/>
                <p:nvPr/>
              </p:nvSpPr>
              <p:spPr>
                <a:xfrm>
                  <a:off x="7437451" y="3033209"/>
                  <a:ext cx="2515" cy="1257"/>
                </a:xfrm>
                <a:custGeom>
                  <a:avLst/>
                  <a:gdLst>
                    <a:gd name="connsiteX0" fmla="*/ 1257 w 2515"/>
                    <a:gd name="connsiteY0" fmla="*/ 1258 h 1257"/>
                    <a:gd name="connsiteX1" fmla="*/ 2515 w 2515"/>
                    <a:gd name="connsiteY1" fmla="*/ 0 h 1257"/>
                    <a:gd name="connsiteX2" fmla="*/ 1257 w 2515"/>
                    <a:gd name="connsiteY2" fmla="*/ 0 h 1257"/>
                    <a:gd name="connsiteX3" fmla="*/ 0 w 2515"/>
                    <a:gd name="connsiteY3" fmla="*/ 0 h 1257"/>
                    <a:gd name="connsiteX4" fmla="*/ 1257 w 2515"/>
                    <a:gd name="connsiteY4" fmla="*/ 1258 h 1257"/>
                    <a:gd name="connsiteX5" fmla="*/ 1257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7" y="1258"/>
                      </a:moveTo>
                      <a:cubicBezTo>
                        <a:pt x="2515" y="1258"/>
                        <a:pt x="2515" y="1258"/>
                        <a:pt x="2515" y="0"/>
                      </a:cubicBezTo>
                      <a:cubicBezTo>
                        <a:pt x="2515" y="0"/>
                        <a:pt x="2515" y="0"/>
                        <a:pt x="1257" y="0"/>
                      </a:cubicBezTo>
                      <a:lnTo>
                        <a:pt x="0" y="0"/>
                      </a:lnTo>
                      <a:cubicBezTo>
                        <a:pt x="0" y="1258"/>
                        <a:pt x="1257" y="1258"/>
                        <a:pt x="1257" y="1258"/>
                      </a:cubicBezTo>
                      <a:lnTo>
                        <a:pt x="1257" y="1258"/>
                      </a:lnTo>
                      <a:close/>
                    </a:path>
                  </a:pathLst>
                </a:custGeom>
                <a:grpFill/>
                <a:ln w="17953" cap="flat">
                  <a:noFill/>
                  <a:prstDash val="solid"/>
                  <a:miter/>
                </a:ln>
              </p:spPr>
              <p:txBody>
                <a:bodyPr rtlCol="0" anchor="ctr"/>
                <a:lstStyle/>
                <a:p>
                  <a:endParaRPr lang="zh-CN" altLang="en-US" sz="1050"/>
                </a:p>
              </p:txBody>
            </p:sp>
            <p:sp>
              <p:nvSpPr>
                <p:cNvPr id="3013" name="任意多边形: 形状 1085"/>
                <p:cNvSpPr/>
                <p:nvPr/>
              </p:nvSpPr>
              <p:spPr>
                <a:xfrm>
                  <a:off x="7434935" y="3030514"/>
                  <a:ext cx="7725" cy="6468"/>
                </a:xfrm>
                <a:custGeom>
                  <a:avLst/>
                  <a:gdLst>
                    <a:gd name="connsiteX0" fmla="*/ 3234 w 7725"/>
                    <a:gd name="connsiteY0" fmla="*/ 6468 h 6468"/>
                    <a:gd name="connsiteX1" fmla="*/ 2875 w 7725"/>
                    <a:gd name="connsiteY1" fmla="*/ 6289 h 6468"/>
                    <a:gd name="connsiteX2" fmla="*/ 0 w 7725"/>
                    <a:gd name="connsiteY2" fmla="*/ 2515 h 6468"/>
                    <a:gd name="connsiteX3" fmla="*/ 0 w 7725"/>
                    <a:gd name="connsiteY3" fmla="*/ 2515 h 6468"/>
                    <a:gd name="connsiteX4" fmla="*/ 0 w 7725"/>
                    <a:gd name="connsiteY4" fmla="*/ 0 h 6468"/>
                    <a:gd name="connsiteX5" fmla="*/ 2516 w 7725"/>
                    <a:gd name="connsiteY5" fmla="*/ 0 h 6468"/>
                    <a:gd name="connsiteX6" fmla="*/ 3953 w 7725"/>
                    <a:gd name="connsiteY6" fmla="*/ 0 h 6468"/>
                    <a:gd name="connsiteX7" fmla="*/ 5211 w 7725"/>
                    <a:gd name="connsiteY7" fmla="*/ 0 h 6468"/>
                    <a:gd name="connsiteX8" fmla="*/ 5211 w 7725"/>
                    <a:gd name="connsiteY8" fmla="*/ 0 h 6468"/>
                    <a:gd name="connsiteX9" fmla="*/ 7726 w 7725"/>
                    <a:gd name="connsiteY9" fmla="*/ 0 h 6468"/>
                    <a:gd name="connsiteX10" fmla="*/ 7726 w 7725"/>
                    <a:gd name="connsiteY10" fmla="*/ 2515 h 6468"/>
                    <a:gd name="connsiteX11" fmla="*/ 6828 w 7725"/>
                    <a:gd name="connsiteY11" fmla="*/ 5570 h 6468"/>
                    <a:gd name="connsiteX12" fmla="*/ 6828 w 7725"/>
                    <a:gd name="connsiteY12" fmla="*/ 5570 h 6468"/>
                    <a:gd name="connsiteX13" fmla="*/ 4312 w 7725"/>
                    <a:gd name="connsiteY13" fmla="*/ 6468 h 6468"/>
                    <a:gd name="connsiteX14" fmla="*/ 4312 w 7725"/>
                    <a:gd name="connsiteY14" fmla="*/ 6468 h 6468"/>
                    <a:gd name="connsiteX15" fmla="*/ 3773 w 7725"/>
                    <a:gd name="connsiteY15" fmla="*/ 6468 h 6468"/>
                    <a:gd name="connsiteX16" fmla="*/ 3773 w 7725"/>
                    <a:gd name="connsiteY16" fmla="*/ 6468 h 6468"/>
                    <a:gd name="connsiteX17" fmla="*/ 3773 w 7725"/>
                    <a:gd name="connsiteY17" fmla="*/ 5211 h 6468"/>
                    <a:gd name="connsiteX18" fmla="*/ 3773 w 7725"/>
                    <a:gd name="connsiteY18" fmla="*/ 6468 h 6468"/>
                    <a:gd name="connsiteX19" fmla="*/ 3234 w 7725"/>
                    <a:gd name="connsiteY19" fmla="*/ 6468 h 6468"/>
                    <a:gd name="connsiteX20" fmla="*/ 3234 w 7725"/>
                    <a:gd name="connsiteY20" fmla="*/ 6468 h 6468"/>
                    <a:gd name="connsiteX21" fmla="*/ 5031 w 7725"/>
                    <a:gd name="connsiteY21" fmla="*/ 2515 h 6468"/>
                    <a:gd name="connsiteX22" fmla="*/ 4492 w 7725"/>
                    <a:gd name="connsiteY22" fmla="*/ 2515 h 6468"/>
                    <a:gd name="connsiteX23" fmla="*/ 5031 w 7725"/>
                    <a:gd name="connsiteY23" fmla="*/ 2515 h 6468"/>
                    <a:gd name="connsiteX24" fmla="*/ 5031 w 7725"/>
                    <a:gd name="connsiteY24"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725" h="6468">
                      <a:moveTo>
                        <a:pt x="3234" y="6468"/>
                      </a:moveTo>
                      <a:lnTo>
                        <a:pt x="2875" y="6289"/>
                      </a:lnTo>
                      <a:cubicBezTo>
                        <a:pt x="1797" y="5929"/>
                        <a:pt x="0" y="5031"/>
                        <a:pt x="0" y="2515"/>
                      </a:cubicBezTo>
                      <a:lnTo>
                        <a:pt x="0" y="2515"/>
                      </a:lnTo>
                      <a:lnTo>
                        <a:pt x="0" y="0"/>
                      </a:lnTo>
                      <a:lnTo>
                        <a:pt x="2516" y="0"/>
                      </a:lnTo>
                      <a:lnTo>
                        <a:pt x="3953" y="0"/>
                      </a:lnTo>
                      <a:cubicBezTo>
                        <a:pt x="5211" y="0"/>
                        <a:pt x="5211" y="0"/>
                        <a:pt x="5211" y="0"/>
                      </a:cubicBezTo>
                      <a:lnTo>
                        <a:pt x="5211" y="0"/>
                      </a:lnTo>
                      <a:lnTo>
                        <a:pt x="7726" y="0"/>
                      </a:lnTo>
                      <a:lnTo>
                        <a:pt x="7726" y="2515"/>
                      </a:lnTo>
                      <a:cubicBezTo>
                        <a:pt x="7546" y="3234"/>
                        <a:pt x="8085" y="3773"/>
                        <a:pt x="6828" y="5570"/>
                      </a:cubicBezTo>
                      <a:lnTo>
                        <a:pt x="6828" y="5570"/>
                      </a:lnTo>
                      <a:cubicBezTo>
                        <a:pt x="5570" y="6468"/>
                        <a:pt x="4851" y="6468"/>
                        <a:pt x="4312" y="6468"/>
                      </a:cubicBezTo>
                      <a:lnTo>
                        <a:pt x="4312" y="6468"/>
                      </a:lnTo>
                      <a:cubicBezTo>
                        <a:pt x="4133" y="6468"/>
                        <a:pt x="3953" y="6468"/>
                        <a:pt x="3773" y="6468"/>
                      </a:cubicBezTo>
                      <a:lnTo>
                        <a:pt x="3773" y="6468"/>
                      </a:lnTo>
                      <a:lnTo>
                        <a:pt x="3773" y="5211"/>
                      </a:lnTo>
                      <a:lnTo>
                        <a:pt x="3773" y="6468"/>
                      </a:lnTo>
                      <a:lnTo>
                        <a:pt x="3234" y="6468"/>
                      </a:lnTo>
                      <a:lnTo>
                        <a:pt x="3234" y="6468"/>
                      </a:lnTo>
                      <a:close/>
                      <a:moveTo>
                        <a:pt x="5031" y="2515"/>
                      </a:moveTo>
                      <a:lnTo>
                        <a:pt x="4492" y="2515"/>
                      </a:lnTo>
                      <a:lnTo>
                        <a:pt x="5031" y="2515"/>
                      </a:lnTo>
                      <a:lnTo>
                        <a:pt x="5031" y="2515"/>
                      </a:lnTo>
                      <a:close/>
                    </a:path>
                  </a:pathLst>
                </a:custGeom>
                <a:grpFill/>
                <a:ln w="17953" cap="flat">
                  <a:noFill/>
                  <a:prstDash val="solid"/>
                  <a:miter/>
                </a:ln>
              </p:spPr>
              <p:txBody>
                <a:bodyPr rtlCol="0" anchor="ctr"/>
                <a:lstStyle/>
                <a:p>
                  <a:endParaRPr lang="zh-CN" altLang="en-US" sz="1050"/>
                </a:p>
              </p:txBody>
            </p:sp>
          </p:grpSp>
          <p:grpSp>
            <p:nvGrpSpPr>
              <p:cNvPr id="368" name="图形 1"/>
              <p:cNvGrpSpPr/>
              <p:nvPr/>
            </p:nvGrpSpPr>
            <p:grpSpPr>
              <a:xfrm>
                <a:off x="6381001" y="2606258"/>
                <a:ext cx="6468" cy="7725"/>
                <a:chOff x="7754212" y="2803948"/>
                <a:chExt cx="6468" cy="7725"/>
              </a:xfrm>
              <a:solidFill>
                <a:srgbClr val="0070C0"/>
              </a:solidFill>
            </p:grpSpPr>
            <p:sp>
              <p:nvSpPr>
                <p:cNvPr id="3010" name="任意多边形: 形状 1087"/>
                <p:cNvSpPr/>
                <p:nvPr/>
              </p:nvSpPr>
              <p:spPr>
                <a:xfrm>
                  <a:off x="7756907" y="2806643"/>
                  <a:ext cx="1257" cy="2515"/>
                </a:xfrm>
                <a:custGeom>
                  <a:avLst/>
                  <a:gdLst>
                    <a:gd name="connsiteX0" fmla="*/ 0 w 1257"/>
                    <a:gd name="connsiteY0" fmla="*/ 2515 h 2515"/>
                    <a:gd name="connsiteX1" fmla="*/ 1257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7" y="2515"/>
                        <a:pt x="1257" y="1258"/>
                        <a:pt x="1257" y="1258"/>
                      </a:cubicBezTo>
                      <a:cubicBezTo>
                        <a:pt x="1257" y="1258"/>
                        <a:pt x="1257" y="0"/>
                        <a:pt x="0" y="0"/>
                      </a:cubicBezTo>
                      <a:lnTo>
                        <a:pt x="0" y="1258"/>
                      </a:ln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3011" name="任意多边形: 形状 1088"/>
                <p:cNvSpPr/>
                <p:nvPr/>
              </p:nvSpPr>
              <p:spPr>
                <a:xfrm>
                  <a:off x="7754212" y="2803948"/>
                  <a:ext cx="6468" cy="7725"/>
                </a:xfrm>
                <a:custGeom>
                  <a:avLst/>
                  <a:gdLst>
                    <a:gd name="connsiteX0" fmla="*/ 0 w 6468"/>
                    <a:gd name="connsiteY0" fmla="*/ 7726 h 7725"/>
                    <a:gd name="connsiteX1" fmla="*/ 0 w 6468"/>
                    <a:gd name="connsiteY1" fmla="*/ 5211 h 7725"/>
                    <a:gd name="connsiteX2" fmla="*/ 0 w 6468"/>
                    <a:gd name="connsiteY2" fmla="*/ 3953 h 7725"/>
                    <a:gd name="connsiteX3" fmla="*/ 0 w 6468"/>
                    <a:gd name="connsiteY3" fmla="*/ 0 h 7725"/>
                    <a:gd name="connsiteX4" fmla="*/ 2516 w 6468"/>
                    <a:gd name="connsiteY4" fmla="*/ 0 h 7725"/>
                    <a:gd name="connsiteX5" fmla="*/ 6468 w 6468"/>
                    <a:gd name="connsiteY5" fmla="*/ 3953 h 7725"/>
                    <a:gd name="connsiteX6" fmla="*/ 6468 w 6468"/>
                    <a:gd name="connsiteY6" fmla="*/ 3953 h 7725"/>
                    <a:gd name="connsiteX7" fmla="*/ 2516 w 6468"/>
                    <a:gd name="connsiteY7" fmla="*/ 7726 h 7725"/>
                    <a:gd name="connsiteX8" fmla="*/ 2516 w 6468"/>
                    <a:gd name="connsiteY8" fmla="*/ 7726 h 7725"/>
                    <a:gd name="connsiteX9" fmla="*/ 0 w 6468"/>
                    <a:gd name="connsiteY9" fmla="*/ 7726 h 7725"/>
                    <a:gd name="connsiteX10" fmla="*/ 0 w 6468"/>
                    <a:gd name="connsiteY10" fmla="*/ 7726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68" h="7725">
                      <a:moveTo>
                        <a:pt x="0" y="7726"/>
                      </a:moveTo>
                      <a:lnTo>
                        <a:pt x="0" y="5211"/>
                      </a:lnTo>
                      <a:lnTo>
                        <a:pt x="0" y="3953"/>
                      </a:lnTo>
                      <a:lnTo>
                        <a:pt x="0" y="0"/>
                      </a:lnTo>
                      <a:lnTo>
                        <a:pt x="2516" y="0"/>
                      </a:lnTo>
                      <a:cubicBezTo>
                        <a:pt x="6289" y="180"/>
                        <a:pt x="6289" y="3773"/>
                        <a:pt x="6468" y="3953"/>
                      </a:cubicBezTo>
                      <a:lnTo>
                        <a:pt x="6468" y="3953"/>
                      </a:lnTo>
                      <a:cubicBezTo>
                        <a:pt x="6468" y="3953"/>
                        <a:pt x="6289" y="7546"/>
                        <a:pt x="2516" y="7726"/>
                      </a:cubicBezTo>
                      <a:lnTo>
                        <a:pt x="2516" y="7726"/>
                      </a:lnTo>
                      <a:lnTo>
                        <a:pt x="0" y="7726"/>
                      </a:lnTo>
                      <a:lnTo>
                        <a:pt x="0" y="7726"/>
                      </a:lnTo>
                      <a:close/>
                    </a:path>
                  </a:pathLst>
                </a:custGeom>
                <a:grpFill/>
                <a:ln w="17953" cap="flat">
                  <a:noFill/>
                  <a:prstDash val="solid"/>
                  <a:miter/>
                </a:ln>
              </p:spPr>
              <p:txBody>
                <a:bodyPr rtlCol="0" anchor="ctr"/>
                <a:lstStyle/>
                <a:p>
                  <a:endParaRPr lang="zh-CN" altLang="en-US" sz="1050"/>
                </a:p>
              </p:txBody>
            </p:sp>
          </p:grpSp>
          <p:grpSp>
            <p:nvGrpSpPr>
              <p:cNvPr id="369" name="图形 1"/>
              <p:cNvGrpSpPr/>
              <p:nvPr/>
            </p:nvGrpSpPr>
            <p:grpSpPr>
              <a:xfrm>
                <a:off x="9107521" y="3977873"/>
                <a:ext cx="12038" cy="19764"/>
                <a:chOff x="10480732" y="4175563"/>
                <a:chExt cx="12038" cy="19764"/>
              </a:xfrm>
              <a:solidFill>
                <a:srgbClr val="B5B5B6"/>
              </a:solidFill>
            </p:grpSpPr>
            <p:sp>
              <p:nvSpPr>
                <p:cNvPr id="3008" name="任意多边形: 形状 1090"/>
                <p:cNvSpPr/>
                <p:nvPr/>
              </p:nvSpPr>
              <p:spPr>
                <a:xfrm>
                  <a:off x="10483248" y="4178797"/>
                  <a:ext cx="7069" cy="13295"/>
                </a:xfrm>
                <a:custGeom>
                  <a:avLst/>
                  <a:gdLst>
                    <a:gd name="connsiteX0" fmla="*/ 5390 w 7069"/>
                    <a:gd name="connsiteY0" fmla="*/ 5390 h 13295"/>
                    <a:gd name="connsiteX1" fmla="*/ 6648 w 7069"/>
                    <a:gd name="connsiteY1" fmla="*/ 9343 h 13295"/>
                    <a:gd name="connsiteX2" fmla="*/ 1437 w 7069"/>
                    <a:gd name="connsiteY2" fmla="*/ 13296 h 13295"/>
                    <a:gd name="connsiteX3" fmla="*/ 0 w 7069"/>
                    <a:gd name="connsiteY3" fmla="*/ 3953 h 13295"/>
                    <a:gd name="connsiteX4" fmla="*/ 3953 w 7069"/>
                    <a:gd name="connsiteY4" fmla="*/ 0 h 13295"/>
                    <a:gd name="connsiteX5" fmla="*/ 5390 w 7069"/>
                    <a:gd name="connsiteY5" fmla="*/ 5390 h 13295"/>
                    <a:gd name="connsiteX6" fmla="*/ 5390 w 7069"/>
                    <a:gd name="connsiteY6" fmla="*/ 5390 h 1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9" h="13295">
                      <a:moveTo>
                        <a:pt x="5390" y="5390"/>
                      </a:moveTo>
                      <a:cubicBezTo>
                        <a:pt x="5390" y="5390"/>
                        <a:pt x="8085" y="6648"/>
                        <a:pt x="6648" y="9343"/>
                      </a:cubicBezTo>
                      <a:cubicBezTo>
                        <a:pt x="6648" y="12038"/>
                        <a:pt x="1437" y="13296"/>
                        <a:pt x="1437" y="13296"/>
                      </a:cubicBezTo>
                      <a:cubicBezTo>
                        <a:pt x="1437" y="13296"/>
                        <a:pt x="0" y="6648"/>
                        <a:pt x="0" y="3953"/>
                      </a:cubicBezTo>
                      <a:cubicBezTo>
                        <a:pt x="0" y="1258"/>
                        <a:pt x="3953" y="0"/>
                        <a:pt x="3953" y="0"/>
                      </a:cubicBezTo>
                      <a:lnTo>
                        <a:pt x="5390" y="5390"/>
                      </a:lnTo>
                      <a:lnTo>
                        <a:pt x="5390" y="5390"/>
                      </a:lnTo>
                      <a:close/>
                    </a:path>
                  </a:pathLst>
                </a:custGeom>
                <a:solidFill>
                  <a:srgbClr val="B5B5B6"/>
                </a:solidFill>
                <a:ln w="17953" cap="flat">
                  <a:noFill/>
                  <a:prstDash val="solid"/>
                  <a:miter/>
                </a:ln>
              </p:spPr>
              <p:txBody>
                <a:bodyPr rtlCol="0" anchor="ctr"/>
                <a:lstStyle/>
                <a:p>
                  <a:endParaRPr lang="zh-CN" altLang="en-US" sz="1500"/>
                </a:p>
              </p:txBody>
            </p:sp>
            <p:sp>
              <p:nvSpPr>
                <p:cNvPr id="3009" name="任意多边形: 形状 1091"/>
                <p:cNvSpPr/>
                <p:nvPr/>
              </p:nvSpPr>
              <p:spPr>
                <a:xfrm>
                  <a:off x="10480732" y="4175563"/>
                  <a:ext cx="12038" cy="19764"/>
                </a:xfrm>
                <a:custGeom>
                  <a:avLst/>
                  <a:gdLst>
                    <a:gd name="connsiteX0" fmla="*/ 1438 w 12038"/>
                    <a:gd name="connsiteY0" fmla="*/ 17069 h 19764"/>
                    <a:gd name="connsiteX1" fmla="*/ 0 w 12038"/>
                    <a:gd name="connsiteY1" fmla="*/ 7726 h 19764"/>
                    <a:gd name="connsiteX2" fmla="*/ 0 w 12038"/>
                    <a:gd name="connsiteY2" fmla="*/ 7726 h 19764"/>
                    <a:gd name="connsiteX3" fmla="*/ 0 w 12038"/>
                    <a:gd name="connsiteY3" fmla="*/ 7187 h 19764"/>
                    <a:gd name="connsiteX4" fmla="*/ 0 w 12038"/>
                    <a:gd name="connsiteY4" fmla="*/ 7187 h 19764"/>
                    <a:gd name="connsiteX5" fmla="*/ 180 w 12038"/>
                    <a:gd name="connsiteY5" fmla="*/ 6289 h 19764"/>
                    <a:gd name="connsiteX6" fmla="*/ 180 w 12038"/>
                    <a:gd name="connsiteY6" fmla="*/ 6289 h 19764"/>
                    <a:gd name="connsiteX7" fmla="*/ 5750 w 12038"/>
                    <a:gd name="connsiteY7" fmla="*/ 898 h 19764"/>
                    <a:gd name="connsiteX8" fmla="*/ 5750 w 12038"/>
                    <a:gd name="connsiteY8" fmla="*/ 898 h 19764"/>
                    <a:gd name="connsiteX9" fmla="*/ 8265 w 12038"/>
                    <a:gd name="connsiteY9" fmla="*/ 0 h 19764"/>
                    <a:gd name="connsiteX10" fmla="*/ 8984 w 12038"/>
                    <a:gd name="connsiteY10" fmla="*/ 2695 h 19764"/>
                    <a:gd name="connsiteX11" fmla="*/ 10062 w 12038"/>
                    <a:gd name="connsiteY11" fmla="*/ 7007 h 19764"/>
                    <a:gd name="connsiteX12" fmla="*/ 12038 w 12038"/>
                    <a:gd name="connsiteY12" fmla="*/ 11140 h 19764"/>
                    <a:gd name="connsiteX13" fmla="*/ 12038 w 12038"/>
                    <a:gd name="connsiteY13" fmla="*/ 11140 h 19764"/>
                    <a:gd name="connsiteX14" fmla="*/ 11679 w 12038"/>
                    <a:gd name="connsiteY14" fmla="*/ 12577 h 19764"/>
                    <a:gd name="connsiteX15" fmla="*/ 11679 w 12038"/>
                    <a:gd name="connsiteY15" fmla="*/ 12577 h 19764"/>
                    <a:gd name="connsiteX16" fmla="*/ 4492 w 12038"/>
                    <a:gd name="connsiteY16" fmla="*/ 19045 h 19764"/>
                    <a:gd name="connsiteX17" fmla="*/ 4492 w 12038"/>
                    <a:gd name="connsiteY17" fmla="*/ 19045 h 19764"/>
                    <a:gd name="connsiteX18" fmla="*/ 1797 w 12038"/>
                    <a:gd name="connsiteY18" fmla="*/ 19764 h 19764"/>
                    <a:gd name="connsiteX19" fmla="*/ 1438 w 12038"/>
                    <a:gd name="connsiteY19" fmla="*/ 17069 h 19764"/>
                    <a:gd name="connsiteX20" fmla="*/ 1438 w 12038"/>
                    <a:gd name="connsiteY20" fmla="*/ 17069 h 19764"/>
                    <a:gd name="connsiteX21" fmla="*/ 5929 w 12038"/>
                    <a:gd name="connsiteY21" fmla="*/ 13116 h 19764"/>
                    <a:gd name="connsiteX22" fmla="*/ 7007 w 12038"/>
                    <a:gd name="connsiteY22" fmla="*/ 11679 h 19764"/>
                    <a:gd name="connsiteX23" fmla="*/ 7007 w 12038"/>
                    <a:gd name="connsiteY23" fmla="*/ 11679 h 19764"/>
                    <a:gd name="connsiteX24" fmla="*/ 7187 w 12038"/>
                    <a:gd name="connsiteY24" fmla="*/ 11319 h 19764"/>
                    <a:gd name="connsiteX25" fmla="*/ 7187 w 12038"/>
                    <a:gd name="connsiteY25" fmla="*/ 11319 h 19764"/>
                    <a:gd name="connsiteX26" fmla="*/ 7007 w 12038"/>
                    <a:gd name="connsiteY26" fmla="*/ 10960 h 19764"/>
                    <a:gd name="connsiteX27" fmla="*/ 7007 w 12038"/>
                    <a:gd name="connsiteY27" fmla="*/ 10960 h 19764"/>
                    <a:gd name="connsiteX28" fmla="*/ 8085 w 12038"/>
                    <a:gd name="connsiteY28" fmla="*/ 8624 h 19764"/>
                    <a:gd name="connsiteX29" fmla="*/ 10601 w 12038"/>
                    <a:gd name="connsiteY29" fmla="*/ 8085 h 19764"/>
                    <a:gd name="connsiteX30" fmla="*/ 8085 w 12038"/>
                    <a:gd name="connsiteY30" fmla="*/ 8624 h 19764"/>
                    <a:gd name="connsiteX31" fmla="*/ 7007 w 12038"/>
                    <a:gd name="connsiteY31" fmla="*/ 10960 h 19764"/>
                    <a:gd name="connsiteX32" fmla="*/ 5929 w 12038"/>
                    <a:gd name="connsiteY32" fmla="*/ 10421 h 19764"/>
                    <a:gd name="connsiteX33" fmla="*/ 5750 w 12038"/>
                    <a:gd name="connsiteY33" fmla="*/ 9343 h 19764"/>
                    <a:gd name="connsiteX34" fmla="*/ 5570 w 12038"/>
                    <a:gd name="connsiteY34" fmla="*/ 8624 h 19764"/>
                    <a:gd name="connsiteX35" fmla="*/ 5929 w 12038"/>
                    <a:gd name="connsiteY35" fmla="*/ 13116 h 19764"/>
                    <a:gd name="connsiteX36" fmla="*/ 5929 w 12038"/>
                    <a:gd name="connsiteY36" fmla="*/ 13116 h 19764"/>
                    <a:gd name="connsiteX37" fmla="*/ 1258 w 12038"/>
                    <a:gd name="connsiteY37" fmla="*/ 9523 h 19764"/>
                    <a:gd name="connsiteX38" fmla="*/ 1618 w 12038"/>
                    <a:gd name="connsiteY38" fmla="*/ 9702 h 19764"/>
                    <a:gd name="connsiteX39" fmla="*/ 1618 w 12038"/>
                    <a:gd name="connsiteY39" fmla="*/ 9702 h 19764"/>
                    <a:gd name="connsiteX40" fmla="*/ 1258 w 12038"/>
                    <a:gd name="connsiteY40" fmla="*/ 9523 h 19764"/>
                    <a:gd name="connsiteX41" fmla="*/ 1258 w 12038"/>
                    <a:gd name="connsiteY41" fmla="*/ 9523 h 19764"/>
                    <a:gd name="connsiteX42" fmla="*/ 1258 w 12038"/>
                    <a:gd name="connsiteY42" fmla="*/ 9523 h 19764"/>
                    <a:gd name="connsiteX43" fmla="*/ 1258 w 12038"/>
                    <a:gd name="connsiteY43" fmla="*/ 9523 h 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038" h="19764">
                      <a:moveTo>
                        <a:pt x="1438" y="17069"/>
                      </a:moveTo>
                      <a:cubicBezTo>
                        <a:pt x="1438" y="16889"/>
                        <a:pt x="180" y="11140"/>
                        <a:pt x="0" y="7726"/>
                      </a:cubicBezTo>
                      <a:lnTo>
                        <a:pt x="0" y="7726"/>
                      </a:lnTo>
                      <a:cubicBezTo>
                        <a:pt x="0" y="7546"/>
                        <a:pt x="0" y="7367"/>
                        <a:pt x="0" y="7187"/>
                      </a:cubicBezTo>
                      <a:lnTo>
                        <a:pt x="0" y="7187"/>
                      </a:lnTo>
                      <a:cubicBezTo>
                        <a:pt x="0" y="7007"/>
                        <a:pt x="0" y="6648"/>
                        <a:pt x="180" y="6289"/>
                      </a:cubicBezTo>
                      <a:lnTo>
                        <a:pt x="180" y="6289"/>
                      </a:lnTo>
                      <a:cubicBezTo>
                        <a:pt x="1258" y="1797"/>
                        <a:pt x="5750" y="1078"/>
                        <a:pt x="5750" y="898"/>
                      </a:cubicBezTo>
                      <a:lnTo>
                        <a:pt x="5750" y="898"/>
                      </a:lnTo>
                      <a:lnTo>
                        <a:pt x="8265" y="0"/>
                      </a:lnTo>
                      <a:lnTo>
                        <a:pt x="8984" y="2695"/>
                      </a:lnTo>
                      <a:lnTo>
                        <a:pt x="10062" y="7007"/>
                      </a:lnTo>
                      <a:cubicBezTo>
                        <a:pt x="10960" y="7726"/>
                        <a:pt x="12038" y="8984"/>
                        <a:pt x="12038" y="11140"/>
                      </a:cubicBezTo>
                      <a:lnTo>
                        <a:pt x="12038" y="11140"/>
                      </a:lnTo>
                      <a:cubicBezTo>
                        <a:pt x="12038" y="12038"/>
                        <a:pt x="11858" y="12757"/>
                        <a:pt x="11679" y="12577"/>
                      </a:cubicBezTo>
                      <a:lnTo>
                        <a:pt x="11679" y="12577"/>
                      </a:lnTo>
                      <a:cubicBezTo>
                        <a:pt x="10601" y="18686"/>
                        <a:pt x="4492" y="18506"/>
                        <a:pt x="4492" y="19045"/>
                      </a:cubicBezTo>
                      <a:lnTo>
                        <a:pt x="4492" y="19045"/>
                      </a:lnTo>
                      <a:lnTo>
                        <a:pt x="1797" y="19764"/>
                      </a:lnTo>
                      <a:lnTo>
                        <a:pt x="1438" y="17069"/>
                      </a:lnTo>
                      <a:lnTo>
                        <a:pt x="1438" y="17069"/>
                      </a:lnTo>
                      <a:close/>
                      <a:moveTo>
                        <a:pt x="5929" y="13116"/>
                      </a:moveTo>
                      <a:cubicBezTo>
                        <a:pt x="6648" y="12757"/>
                        <a:pt x="6828" y="12577"/>
                        <a:pt x="7007" y="11679"/>
                      </a:cubicBezTo>
                      <a:lnTo>
                        <a:pt x="7007" y="11679"/>
                      </a:lnTo>
                      <a:cubicBezTo>
                        <a:pt x="7187" y="11319"/>
                        <a:pt x="7187" y="11319"/>
                        <a:pt x="7187" y="11319"/>
                      </a:cubicBezTo>
                      <a:lnTo>
                        <a:pt x="7187" y="11319"/>
                      </a:lnTo>
                      <a:cubicBezTo>
                        <a:pt x="7187" y="11319"/>
                        <a:pt x="7007" y="10960"/>
                        <a:pt x="7007" y="10960"/>
                      </a:cubicBezTo>
                      <a:lnTo>
                        <a:pt x="7007" y="10960"/>
                      </a:lnTo>
                      <a:lnTo>
                        <a:pt x="8085" y="8624"/>
                      </a:lnTo>
                      <a:lnTo>
                        <a:pt x="10601" y="8085"/>
                      </a:lnTo>
                      <a:lnTo>
                        <a:pt x="8085" y="8624"/>
                      </a:lnTo>
                      <a:lnTo>
                        <a:pt x="7007" y="10960"/>
                      </a:lnTo>
                      <a:lnTo>
                        <a:pt x="5929" y="10421"/>
                      </a:lnTo>
                      <a:lnTo>
                        <a:pt x="5750" y="9343"/>
                      </a:lnTo>
                      <a:lnTo>
                        <a:pt x="5570" y="8624"/>
                      </a:lnTo>
                      <a:cubicBezTo>
                        <a:pt x="5390" y="9702"/>
                        <a:pt x="5750" y="11499"/>
                        <a:pt x="5929" y="13116"/>
                      </a:cubicBezTo>
                      <a:lnTo>
                        <a:pt x="5929" y="13116"/>
                      </a:lnTo>
                      <a:close/>
                      <a:moveTo>
                        <a:pt x="1258" y="9523"/>
                      </a:moveTo>
                      <a:cubicBezTo>
                        <a:pt x="1258" y="9523"/>
                        <a:pt x="1438" y="9523"/>
                        <a:pt x="1618" y="9702"/>
                      </a:cubicBezTo>
                      <a:lnTo>
                        <a:pt x="1618" y="9702"/>
                      </a:lnTo>
                      <a:cubicBezTo>
                        <a:pt x="1438" y="9523"/>
                        <a:pt x="1438" y="9523"/>
                        <a:pt x="1258" y="9523"/>
                      </a:cubicBezTo>
                      <a:lnTo>
                        <a:pt x="1258" y="9523"/>
                      </a:lnTo>
                      <a:cubicBezTo>
                        <a:pt x="1258" y="9523"/>
                        <a:pt x="1258" y="9523"/>
                        <a:pt x="1258" y="9523"/>
                      </a:cubicBezTo>
                      <a:lnTo>
                        <a:pt x="1258" y="9523"/>
                      </a:lnTo>
                      <a:close/>
                    </a:path>
                  </a:pathLst>
                </a:custGeom>
                <a:solidFill>
                  <a:srgbClr val="B5B5B6"/>
                </a:solidFill>
                <a:ln w="17953" cap="flat">
                  <a:noFill/>
                  <a:prstDash val="solid"/>
                  <a:miter/>
                </a:ln>
              </p:spPr>
              <p:txBody>
                <a:bodyPr rtlCol="0" anchor="ctr"/>
                <a:lstStyle/>
                <a:p>
                  <a:endParaRPr lang="zh-CN" altLang="en-US" sz="1500"/>
                </a:p>
              </p:txBody>
            </p:sp>
          </p:grpSp>
          <p:grpSp>
            <p:nvGrpSpPr>
              <p:cNvPr id="370" name="图形 1"/>
              <p:cNvGrpSpPr/>
              <p:nvPr/>
            </p:nvGrpSpPr>
            <p:grpSpPr>
              <a:xfrm>
                <a:off x="9111750" y="4068966"/>
                <a:ext cx="17046" cy="10421"/>
                <a:chOff x="10484961" y="4266656"/>
                <a:chExt cx="17046" cy="10421"/>
              </a:xfrm>
              <a:solidFill>
                <a:srgbClr val="0070C0"/>
              </a:solidFill>
            </p:grpSpPr>
            <p:sp>
              <p:nvSpPr>
                <p:cNvPr id="3006" name="任意多边形: 形状 1093"/>
                <p:cNvSpPr/>
                <p:nvPr/>
              </p:nvSpPr>
              <p:spPr>
                <a:xfrm>
                  <a:off x="10487740" y="4269172"/>
                  <a:ext cx="11858" cy="5210"/>
                </a:xfrm>
                <a:custGeom>
                  <a:avLst/>
                  <a:gdLst>
                    <a:gd name="connsiteX0" fmla="*/ 7906 w 11858"/>
                    <a:gd name="connsiteY0" fmla="*/ 0 h 5210"/>
                    <a:gd name="connsiteX1" fmla="*/ 0 w 11858"/>
                    <a:gd name="connsiteY1" fmla="*/ 1258 h 5210"/>
                    <a:gd name="connsiteX2" fmla="*/ 2695 w 11858"/>
                    <a:gd name="connsiteY2" fmla="*/ 5210 h 5210"/>
                    <a:gd name="connsiteX3" fmla="*/ 11858 w 11858"/>
                    <a:gd name="connsiteY3" fmla="*/ 2515 h 5210"/>
                    <a:gd name="connsiteX4" fmla="*/ 7906 w 11858"/>
                    <a:gd name="connsiteY4" fmla="*/ 0 h 5210"/>
                    <a:gd name="connsiteX5" fmla="*/ 7906 w 11858"/>
                    <a:gd name="connsiteY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8" h="5210">
                      <a:moveTo>
                        <a:pt x="7906" y="0"/>
                      </a:moveTo>
                      <a:cubicBezTo>
                        <a:pt x="7906" y="0"/>
                        <a:pt x="0" y="0"/>
                        <a:pt x="0" y="1258"/>
                      </a:cubicBezTo>
                      <a:cubicBezTo>
                        <a:pt x="0" y="3953"/>
                        <a:pt x="0" y="3953"/>
                        <a:pt x="2695" y="5210"/>
                      </a:cubicBezTo>
                      <a:cubicBezTo>
                        <a:pt x="3953" y="5210"/>
                        <a:pt x="11858" y="5210"/>
                        <a:pt x="11858" y="2515"/>
                      </a:cubicBezTo>
                      <a:cubicBezTo>
                        <a:pt x="11858" y="1437"/>
                        <a:pt x="10421" y="0"/>
                        <a:pt x="7906" y="0"/>
                      </a:cubicBezTo>
                      <a:lnTo>
                        <a:pt x="7906" y="0"/>
                      </a:lnTo>
                      <a:close/>
                    </a:path>
                  </a:pathLst>
                </a:custGeom>
                <a:grpFill/>
                <a:ln w="17953" cap="flat">
                  <a:noFill/>
                  <a:prstDash val="solid"/>
                  <a:miter/>
                </a:ln>
              </p:spPr>
              <p:txBody>
                <a:bodyPr rtlCol="0" anchor="ctr"/>
                <a:lstStyle/>
                <a:p>
                  <a:endParaRPr lang="zh-CN" altLang="en-US" sz="1500"/>
                </a:p>
              </p:txBody>
            </p:sp>
            <p:sp>
              <p:nvSpPr>
                <p:cNvPr id="3007" name="任意多边形: 形状 1094"/>
                <p:cNvSpPr/>
                <p:nvPr/>
              </p:nvSpPr>
              <p:spPr>
                <a:xfrm>
                  <a:off x="10484961" y="4266656"/>
                  <a:ext cx="17046" cy="10421"/>
                </a:xfrm>
                <a:custGeom>
                  <a:avLst/>
                  <a:gdLst>
                    <a:gd name="connsiteX0" fmla="*/ 4754 w 17046"/>
                    <a:gd name="connsiteY0" fmla="*/ 10421 h 10421"/>
                    <a:gd name="connsiteX1" fmla="*/ 4215 w 17046"/>
                    <a:gd name="connsiteY1" fmla="*/ 10241 h 10421"/>
                    <a:gd name="connsiteX2" fmla="*/ 83 w 17046"/>
                    <a:gd name="connsiteY2" fmla="*/ 3953 h 10421"/>
                    <a:gd name="connsiteX3" fmla="*/ 83 w 17046"/>
                    <a:gd name="connsiteY3" fmla="*/ 3953 h 10421"/>
                    <a:gd name="connsiteX4" fmla="*/ 3317 w 17046"/>
                    <a:gd name="connsiteY4" fmla="*/ 719 h 10421"/>
                    <a:gd name="connsiteX5" fmla="*/ 3317 w 17046"/>
                    <a:gd name="connsiteY5" fmla="*/ 719 h 10421"/>
                    <a:gd name="connsiteX6" fmla="*/ 6372 w 17046"/>
                    <a:gd name="connsiteY6" fmla="*/ 180 h 10421"/>
                    <a:gd name="connsiteX7" fmla="*/ 6372 w 17046"/>
                    <a:gd name="connsiteY7" fmla="*/ 180 h 10421"/>
                    <a:gd name="connsiteX8" fmla="*/ 10145 w 17046"/>
                    <a:gd name="connsiteY8" fmla="*/ 0 h 10421"/>
                    <a:gd name="connsiteX9" fmla="*/ 10145 w 17046"/>
                    <a:gd name="connsiteY9" fmla="*/ 0 h 10421"/>
                    <a:gd name="connsiteX10" fmla="*/ 10145 w 17046"/>
                    <a:gd name="connsiteY10" fmla="*/ 0 h 10421"/>
                    <a:gd name="connsiteX11" fmla="*/ 10145 w 17046"/>
                    <a:gd name="connsiteY11" fmla="*/ 0 h 10421"/>
                    <a:gd name="connsiteX12" fmla="*/ 10504 w 17046"/>
                    <a:gd name="connsiteY12" fmla="*/ 0 h 10421"/>
                    <a:gd name="connsiteX13" fmla="*/ 16973 w 17046"/>
                    <a:gd name="connsiteY13" fmla="*/ 5210 h 10421"/>
                    <a:gd name="connsiteX14" fmla="*/ 16973 w 17046"/>
                    <a:gd name="connsiteY14" fmla="*/ 5210 h 10421"/>
                    <a:gd name="connsiteX15" fmla="*/ 16973 w 17046"/>
                    <a:gd name="connsiteY15" fmla="*/ 9343 h 10421"/>
                    <a:gd name="connsiteX16" fmla="*/ 15356 w 17046"/>
                    <a:gd name="connsiteY16" fmla="*/ 8445 h 10421"/>
                    <a:gd name="connsiteX17" fmla="*/ 10684 w 17046"/>
                    <a:gd name="connsiteY17" fmla="*/ 10062 h 10421"/>
                    <a:gd name="connsiteX18" fmla="*/ 10684 w 17046"/>
                    <a:gd name="connsiteY18" fmla="*/ 10062 h 10421"/>
                    <a:gd name="connsiteX19" fmla="*/ 5294 w 17046"/>
                    <a:gd name="connsiteY19" fmla="*/ 10421 h 10421"/>
                    <a:gd name="connsiteX20" fmla="*/ 5294 w 17046"/>
                    <a:gd name="connsiteY20" fmla="*/ 10421 h 10421"/>
                    <a:gd name="connsiteX21" fmla="*/ 4754 w 17046"/>
                    <a:gd name="connsiteY21" fmla="*/ 10421 h 10421"/>
                    <a:gd name="connsiteX22" fmla="*/ 4754 w 17046"/>
                    <a:gd name="connsiteY22" fmla="*/ 10421 h 10421"/>
                    <a:gd name="connsiteX23" fmla="*/ 13379 w 17046"/>
                    <a:gd name="connsiteY23" fmla="*/ 7546 h 10421"/>
                    <a:gd name="connsiteX24" fmla="*/ 13379 w 17046"/>
                    <a:gd name="connsiteY24" fmla="*/ 7546 h 10421"/>
                    <a:gd name="connsiteX25" fmla="*/ 13379 w 17046"/>
                    <a:gd name="connsiteY25" fmla="*/ 7546 h 10421"/>
                    <a:gd name="connsiteX26" fmla="*/ 13379 w 17046"/>
                    <a:gd name="connsiteY26" fmla="*/ 7546 h 10421"/>
                    <a:gd name="connsiteX27" fmla="*/ 13379 w 17046"/>
                    <a:gd name="connsiteY27" fmla="*/ 7546 h 10421"/>
                    <a:gd name="connsiteX28" fmla="*/ 16973 w 17046"/>
                    <a:gd name="connsiteY28" fmla="*/ 5210 h 10421"/>
                    <a:gd name="connsiteX29" fmla="*/ 16793 w 17046"/>
                    <a:gd name="connsiteY29" fmla="*/ 6109 h 10421"/>
                    <a:gd name="connsiteX30" fmla="*/ 16793 w 17046"/>
                    <a:gd name="connsiteY30" fmla="*/ 6109 h 10421"/>
                    <a:gd name="connsiteX31" fmla="*/ 16973 w 17046"/>
                    <a:gd name="connsiteY31" fmla="*/ 5210 h 10421"/>
                    <a:gd name="connsiteX32" fmla="*/ 16973 w 17046"/>
                    <a:gd name="connsiteY32" fmla="*/ 5210 h 10421"/>
                    <a:gd name="connsiteX33" fmla="*/ 16973 w 17046"/>
                    <a:gd name="connsiteY33" fmla="*/ 5210 h 10421"/>
                    <a:gd name="connsiteX34" fmla="*/ 16973 w 17046"/>
                    <a:gd name="connsiteY34" fmla="*/ 5210 h 10421"/>
                    <a:gd name="connsiteX35" fmla="*/ 10684 w 17046"/>
                    <a:gd name="connsiteY35" fmla="*/ 2515 h 10421"/>
                    <a:gd name="connsiteX36" fmla="*/ 10684 w 17046"/>
                    <a:gd name="connsiteY36" fmla="*/ 0 h 10421"/>
                    <a:gd name="connsiteX37" fmla="*/ 10684 w 17046"/>
                    <a:gd name="connsiteY37" fmla="*/ 2515 h 10421"/>
                    <a:gd name="connsiteX38" fmla="*/ 10684 w 17046"/>
                    <a:gd name="connsiteY38" fmla="*/ 2515 h 1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046" h="10421">
                      <a:moveTo>
                        <a:pt x="4754" y="10421"/>
                      </a:moveTo>
                      <a:lnTo>
                        <a:pt x="4215" y="10241"/>
                      </a:lnTo>
                      <a:cubicBezTo>
                        <a:pt x="1700" y="9702"/>
                        <a:pt x="-456" y="6288"/>
                        <a:pt x="83" y="3953"/>
                      </a:cubicBezTo>
                      <a:lnTo>
                        <a:pt x="83" y="3953"/>
                      </a:lnTo>
                      <a:cubicBezTo>
                        <a:pt x="802" y="719"/>
                        <a:pt x="2419" y="1078"/>
                        <a:pt x="3317" y="719"/>
                      </a:cubicBezTo>
                      <a:lnTo>
                        <a:pt x="3317" y="719"/>
                      </a:lnTo>
                      <a:cubicBezTo>
                        <a:pt x="4215" y="539"/>
                        <a:pt x="5294" y="359"/>
                        <a:pt x="6372" y="180"/>
                      </a:cubicBezTo>
                      <a:lnTo>
                        <a:pt x="6372" y="180"/>
                      </a:lnTo>
                      <a:cubicBezTo>
                        <a:pt x="7989" y="0"/>
                        <a:pt x="9426" y="0"/>
                        <a:pt x="10145" y="0"/>
                      </a:cubicBezTo>
                      <a:lnTo>
                        <a:pt x="10145" y="0"/>
                      </a:lnTo>
                      <a:cubicBezTo>
                        <a:pt x="10145" y="0"/>
                        <a:pt x="10145" y="0"/>
                        <a:pt x="10145" y="0"/>
                      </a:cubicBezTo>
                      <a:lnTo>
                        <a:pt x="10145" y="0"/>
                      </a:lnTo>
                      <a:lnTo>
                        <a:pt x="10504" y="0"/>
                      </a:lnTo>
                      <a:cubicBezTo>
                        <a:pt x="13918" y="0"/>
                        <a:pt x="16793" y="2156"/>
                        <a:pt x="16973" y="5210"/>
                      </a:cubicBezTo>
                      <a:lnTo>
                        <a:pt x="16973" y="5210"/>
                      </a:lnTo>
                      <a:lnTo>
                        <a:pt x="16973" y="9343"/>
                      </a:lnTo>
                      <a:lnTo>
                        <a:pt x="15356" y="8445"/>
                      </a:lnTo>
                      <a:cubicBezTo>
                        <a:pt x="13918" y="9523"/>
                        <a:pt x="12121" y="9702"/>
                        <a:pt x="10684" y="10062"/>
                      </a:cubicBezTo>
                      <a:lnTo>
                        <a:pt x="10684" y="10062"/>
                      </a:lnTo>
                      <a:cubicBezTo>
                        <a:pt x="8348" y="10421"/>
                        <a:pt x="6012" y="10421"/>
                        <a:pt x="5294" y="10421"/>
                      </a:cubicBezTo>
                      <a:lnTo>
                        <a:pt x="5294" y="10421"/>
                      </a:lnTo>
                      <a:lnTo>
                        <a:pt x="4754" y="10421"/>
                      </a:lnTo>
                      <a:lnTo>
                        <a:pt x="4754" y="10421"/>
                      </a:lnTo>
                      <a:close/>
                      <a:moveTo>
                        <a:pt x="13379" y="7546"/>
                      </a:moveTo>
                      <a:lnTo>
                        <a:pt x="13379" y="7546"/>
                      </a:lnTo>
                      <a:lnTo>
                        <a:pt x="13379" y="7546"/>
                      </a:lnTo>
                      <a:lnTo>
                        <a:pt x="13379" y="7546"/>
                      </a:lnTo>
                      <a:lnTo>
                        <a:pt x="13379" y="7546"/>
                      </a:lnTo>
                      <a:close/>
                      <a:moveTo>
                        <a:pt x="16973" y="5210"/>
                      </a:moveTo>
                      <a:cubicBezTo>
                        <a:pt x="16973" y="5570"/>
                        <a:pt x="16793" y="5749"/>
                        <a:pt x="16793" y="6109"/>
                      </a:cubicBezTo>
                      <a:lnTo>
                        <a:pt x="16793" y="6109"/>
                      </a:lnTo>
                      <a:cubicBezTo>
                        <a:pt x="16973" y="5749"/>
                        <a:pt x="17152" y="5390"/>
                        <a:pt x="16973" y="5210"/>
                      </a:cubicBezTo>
                      <a:lnTo>
                        <a:pt x="16973" y="5210"/>
                      </a:lnTo>
                      <a:lnTo>
                        <a:pt x="16973" y="5210"/>
                      </a:lnTo>
                      <a:lnTo>
                        <a:pt x="16973" y="5210"/>
                      </a:lnTo>
                      <a:close/>
                      <a:moveTo>
                        <a:pt x="10684" y="2515"/>
                      </a:moveTo>
                      <a:lnTo>
                        <a:pt x="10684" y="0"/>
                      </a:lnTo>
                      <a:lnTo>
                        <a:pt x="10684" y="2515"/>
                      </a:lnTo>
                      <a:lnTo>
                        <a:pt x="10684" y="2515"/>
                      </a:lnTo>
                      <a:close/>
                    </a:path>
                  </a:pathLst>
                </a:custGeom>
                <a:grpFill/>
                <a:ln w="17953" cap="flat">
                  <a:noFill/>
                  <a:prstDash val="solid"/>
                  <a:miter/>
                </a:ln>
              </p:spPr>
              <p:txBody>
                <a:bodyPr rtlCol="0" anchor="ctr"/>
                <a:lstStyle/>
                <a:p>
                  <a:endParaRPr lang="zh-CN" altLang="en-US" sz="1500"/>
                </a:p>
              </p:txBody>
            </p:sp>
          </p:grpSp>
          <p:grpSp>
            <p:nvGrpSpPr>
              <p:cNvPr id="371" name="图形 1"/>
              <p:cNvGrpSpPr/>
              <p:nvPr/>
            </p:nvGrpSpPr>
            <p:grpSpPr>
              <a:xfrm>
                <a:off x="9129082" y="4070224"/>
                <a:ext cx="14913" cy="9163"/>
                <a:chOff x="10502293" y="4267914"/>
                <a:chExt cx="14913" cy="9163"/>
              </a:xfrm>
              <a:solidFill>
                <a:srgbClr val="0070C0"/>
              </a:solidFill>
            </p:grpSpPr>
            <p:sp>
              <p:nvSpPr>
                <p:cNvPr id="3004" name="任意多边形: 形状 1096"/>
                <p:cNvSpPr/>
                <p:nvPr/>
              </p:nvSpPr>
              <p:spPr>
                <a:xfrm>
                  <a:off x="10504809" y="4270609"/>
                  <a:ext cx="9707" cy="3952"/>
                </a:xfrm>
                <a:custGeom>
                  <a:avLst/>
                  <a:gdLst>
                    <a:gd name="connsiteX0" fmla="*/ 5210 w 9707"/>
                    <a:gd name="connsiteY0" fmla="*/ 0 h 3952"/>
                    <a:gd name="connsiteX1" fmla="*/ 0 w 9707"/>
                    <a:gd name="connsiteY1" fmla="*/ 1258 h 3952"/>
                    <a:gd name="connsiteX2" fmla="*/ 9163 w 9707"/>
                    <a:gd name="connsiteY2" fmla="*/ 3953 h 3952"/>
                    <a:gd name="connsiteX3" fmla="*/ 5210 w 9707"/>
                    <a:gd name="connsiteY3" fmla="*/ 0 h 3952"/>
                    <a:gd name="connsiteX4" fmla="*/ 5210 w 9707"/>
                    <a:gd name="connsiteY4" fmla="*/ 0 h 3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7" h="3952">
                      <a:moveTo>
                        <a:pt x="5210" y="0"/>
                      </a:moveTo>
                      <a:cubicBezTo>
                        <a:pt x="5210" y="0"/>
                        <a:pt x="0" y="0"/>
                        <a:pt x="0" y="1258"/>
                      </a:cubicBezTo>
                      <a:cubicBezTo>
                        <a:pt x="0" y="3953"/>
                        <a:pt x="7906" y="3953"/>
                        <a:pt x="9163" y="3953"/>
                      </a:cubicBezTo>
                      <a:cubicBezTo>
                        <a:pt x="10601" y="2515"/>
                        <a:pt x="9163" y="0"/>
                        <a:pt x="5210" y="0"/>
                      </a:cubicBezTo>
                      <a:lnTo>
                        <a:pt x="5210" y="0"/>
                      </a:lnTo>
                      <a:close/>
                    </a:path>
                  </a:pathLst>
                </a:custGeom>
                <a:grpFill/>
                <a:ln w="17953" cap="flat">
                  <a:noFill/>
                  <a:prstDash val="solid"/>
                  <a:miter/>
                </a:ln>
              </p:spPr>
              <p:txBody>
                <a:bodyPr rtlCol="0" anchor="ctr"/>
                <a:lstStyle/>
                <a:p>
                  <a:endParaRPr lang="zh-CN" altLang="en-US" sz="1500"/>
                </a:p>
              </p:txBody>
            </p:sp>
            <p:sp>
              <p:nvSpPr>
                <p:cNvPr id="3005" name="任意多边形: 形状 1097"/>
                <p:cNvSpPr/>
                <p:nvPr/>
              </p:nvSpPr>
              <p:spPr>
                <a:xfrm>
                  <a:off x="10502293" y="4267914"/>
                  <a:ext cx="14913" cy="9163"/>
                </a:xfrm>
                <a:custGeom>
                  <a:avLst/>
                  <a:gdLst>
                    <a:gd name="connsiteX0" fmla="*/ 11858 w 14913"/>
                    <a:gd name="connsiteY0" fmla="*/ 9163 h 9163"/>
                    <a:gd name="connsiteX1" fmla="*/ 11679 w 14913"/>
                    <a:gd name="connsiteY1" fmla="*/ 9163 h 9163"/>
                    <a:gd name="connsiteX2" fmla="*/ 6109 w 14913"/>
                    <a:gd name="connsiteY2" fmla="*/ 8804 h 9163"/>
                    <a:gd name="connsiteX3" fmla="*/ 6109 w 14913"/>
                    <a:gd name="connsiteY3" fmla="*/ 8804 h 9163"/>
                    <a:gd name="connsiteX4" fmla="*/ 0 w 14913"/>
                    <a:gd name="connsiteY4" fmla="*/ 3953 h 9163"/>
                    <a:gd name="connsiteX5" fmla="*/ 0 w 14913"/>
                    <a:gd name="connsiteY5" fmla="*/ 3953 h 9163"/>
                    <a:gd name="connsiteX6" fmla="*/ 4851 w 14913"/>
                    <a:gd name="connsiteY6" fmla="*/ 180 h 9163"/>
                    <a:gd name="connsiteX7" fmla="*/ 4851 w 14913"/>
                    <a:gd name="connsiteY7" fmla="*/ 180 h 9163"/>
                    <a:gd name="connsiteX8" fmla="*/ 7906 w 14913"/>
                    <a:gd name="connsiteY8" fmla="*/ 0 h 9163"/>
                    <a:gd name="connsiteX9" fmla="*/ 7906 w 14913"/>
                    <a:gd name="connsiteY9" fmla="*/ 0 h 9163"/>
                    <a:gd name="connsiteX10" fmla="*/ 7906 w 14913"/>
                    <a:gd name="connsiteY10" fmla="*/ 2515 h 9163"/>
                    <a:gd name="connsiteX11" fmla="*/ 7906 w 14913"/>
                    <a:gd name="connsiteY11" fmla="*/ 3773 h 9163"/>
                    <a:gd name="connsiteX12" fmla="*/ 7906 w 14913"/>
                    <a:gd name="connsiteY12" fmla="*/ 2515 h 9163"/>
                    <a:gd name="connsiteX13" fmla="*/ 7906 w 14913"/>
                    <a:gd name="connsiteY13" fmla="*/ 0 h 9163"/>
                    <a:gd name="connsiteX14" fmla="*/ 14913 w 14913"/>
                    <a:gd name="connsiteY14" fmla="*/ 5390 h 9163"/>
                    <a:gd name="connsiteX15" fmla="*/ 14913 w 14913"/>
                    <a:gd name="connsiteY15" fmla="*/ 5390 h 9163"/>
                    <a:gd name="connsiteX16" fmla="*/ 13655 w 14913"/>
                    <a:gd name="connsiteY16" fmla="*/ 8265 h 9163"/>
                    <a:gd name="connsiteX17" fmla="*/ 13655 w 14913"/>
                    <a:gd name="connsiteY17" fmla="*/ 8265 h 9163"/>
                    <a:gd name="connsiteX18" fmla="*/ 12936 w 14913"/>
                    <a:gd name="connsiteY18" fmla="*/ 8984 h 9163"/>
                    <a:gd name="connsiteX19" fmla="*/ 11858 w 14913"/>
                    <a:gd name="connsiteY19" fmla="*/ 8984 h 9163"/>
                    <a:gd name="connsiteX20" fmla="*/ 11858 w 14913"/>
                    <a:gd name="connsiteY20" fmla="*/ 9163 h 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13" h="9163">
                      <a:moveTo>
                        <a:pt x="11858" y="9163"/>
                      </a:moveTo>
                      <a:lnTo>
                        <a:pt x="11679" y="9163"/>
                      </a:lnTo>
                      <a:cubicBezTo>
                        <a:pt x="10780" y="9163"/>
                        <a:pt x="8445" y="9163"/>
                        <a:pt x="6109" y="8804"/>
                      </a:cubicBezTo>
                      <a:lnTo>
                        <a:pt x="6109" y="8804"/>
                      </a:lnTo>
                      <a:cubicBezTo>
                        <a:pt x="4133" y="8265"/>
                        <a:pt x="719" y="8265"/>
                        <a:pt x="0" y="3953"/>
                      </a:cubicBezTo>
                      <a:lnTo>
                        <a:pt x="0" y="3953"/>
                      </a:lnTo>
                      <a:cubicBezTo>
                        <a:pt x="1258" y="-359"/>
                        <a:pt x="3594" y="898"/>
                        <a:pt x="4851" y="180"/>
                      </a:cubicBezTo>
                      <a:lnTo>
                        <a:pt x="4851" y="180"/>
                      </a:lnTo>
                      <a:cubicBezTo>
                        <a:pt x="6468" y="0"/>
                        <a:pt x="7726" y="0"/>
                        <a:pt x="7906" y="0"/>
                      </a:cubicBezTo>
                      <a:lnTo>
                        <a:pt x="7906" y="0"/>
                      </a:lnTo>
                      <a:lnTo>
                        <a:pt x="7906" y="2515"/>
                      </a:lnTo>
                      <a:lnTo>
                        <a:pt x="7906" y="3773"/>
                      </a:lnTo>
                      <a:lnTo>
                        <a:pt x="7906" y="2515"/>
                      </a:lnTo>
                      <a:lnTo>
                        <a:pt x="7906" y="0"/>
                      </a:lnTo>
                      <a:cubicBezTo>
                        <a:pt x="11499" y="0"/>
                        <a:pt x="14733" y="1976"/>
                        <a:pt x="14913" y="5390"/>
                      </a:cubicBezTo>
                      <a:lnTo>
                        <a:pt x="14913" y="5390"/>
                      </a:lnTo>
                      <a:cubicBezTo>
                        <a:pt x="14913" y="6289"/>
                        <a:pt x="14553" y="7546"/>
                        <a:pt x="13655" y="8265"/>
                      </a:cubicBezTo>
                      <a:lnTo>
                        <a:pt x="13655" y="8265"/>
                      </a:lnTo>
                      <a:lnTo>
                        <a:pt x="12936" y="8984"/>
                      </a:lnTo>
                      <a:lnTo>
                        <a:pt x="11858" y="8984"/>
                      </a:lnTo>
                      <a:lnTo>
                        <a:pt x="11858" y="9163"/>
                      </a:lnTo>
                      <a:close/>
                    </a:path>
                  </a:pathLst>
                </a:custGeom>
                <a:grpFill/>
                <a:ln w="17953" cap="flat">
                  <a:noFill/>
                  <a:prstDash val="solid"/>
                  <a:miter/>
                </a:ln>
              </p:spPr>
              <p:txBody>
                <a:bodyPr rtlCol="0" anchor="ctr"/>
                <a:lstStyle/>
                <a:p>
                  <a:endParaRPr lang="zh-CN" altLang="en-US" sz="1500"/>
                </a:p>
              </p:txBody>
            </p:sp>
          </p:grpSp>
          <p:grpSp>
            <p:nvGrpSpPr>
              <p:cNvPr id="372" name="图形 1"/>
              <p:cNvGrpSpPr/>
              <p:nvPr/>
            </p:nvGrpSpPr>
            <p:grpSpPr>
              <a:xfrm>
                <a:off x="9115607" y="4042555"/>
                <a:ext cx="1437" cy="5030"/>
                <a:chOff x="10488818" y="4240245"/>
                <a:chExt cx="1437" cy="5030"/>
              </a:xfrm>
              <a:solidFill>
                <a:srgbClr val="0070C0"/>
              </a:solidFill>
            </p:grpSpPr>
            <p:sp>
              <p:nvSpPr>
                <p:cNvPr id="3002" name="任意多边形: 形状 1099"/>
                <p:cNvSpPr/>
                <p:nvPr/>
              </p:nvSpPr>
              <p:spPr>
                <a:xfrm>
                  <a:off x="10488818" y="4242760"/>
                  <a:ext cx="1437" cy="17967"/>
                </a:xfrm>
                <a:custGeom>
                  <a:avLst/>
                  <a:gdLst>
                    <a:gd name="connsiteX0" fmla="*/ 0 w 1437"/>
                    <a:gd name="connsiteY0" fmla="*/ 0 h 17967"/>
                    <a:gd name="connsiteX1" fmla="*/ 1438 w 1437"/>
                    <a:gd name="connsiteY1" fmla="*/ 0 h 17967"/>
                    <a:gd name="connsiteX2" fmla="*/ 0 w 1437"/>
                    <a:gd name="connsiteY2" fmla="*/ 0 h 17967"/>
                  </a:gdLst>
                  <a:ahLst/>
                  <a:cxnLst>
                    <a:cxn ang="0">
                      <a:pos x="connsiteX0" y="connsiteY0"/>
                    </a:cxn>
                    <a:cxn ang="0">
                      <a:pos x="connsiteX1" y="connsiteY1"/>
                    </a:cxn>
                    <a:cxn ang="0">
                      <a:pos x="connsiteX2" y="connsiteY2"/>
                    </a:cxn>
                  </a:cxnLst>
                  <a:rect l="l" t="t" r="r" b="b"/>
                  <a:pathLst>
                    <a:path w="1437" h="17967">
                      <a:moveTo>
                        <a:pt x="0" y="0"/>
                      </a:moveTo>
                      <a:lnTo>
                        <a:pt x="1438" y="0"/>
                      </a:lnTo>
                      <a:lnTo>
                        <a:pt x="0" y="0"/>
                      </a:lnTo>
                      <a:close/>
                    </a:path>
                  </a:pathLst>
                </a:custGeom>
                <a:grpFill/>
                <a:ln w="17953" cap="flat">
                  <a:noFill/>
                  <a:prstDash val="solid"/>
                  <a:miter/>
                </a:ln>
              </p:spPr>
              <p:txBody>
                <a:bodyPr rtlCol="0" anchor="ctr"/>
                <a:lstStyle/>
                <a:p>
                  <a:endParaRPr lang="zh-CN" altLang="en-US" sz="1500"/>
                </a:p>
              </p:txBody>
            </p:sp>
            <p:sp>
              <p:nvSpPr>
                <p:cNvPr id="3003" name="任意多边形: 形状 1100"/>
                <p:cNvSpPr/>
                <p:nvPr/>
              </p:nvSpPr>
              <p:spPr>
                <a:xfrm>
                  <a:off x="10488818" y="4240245"/>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5031 h 5030"/>
                    <a:gd name="connsiteX6" fmla="*/ 0 w 1257"/>
                    <a:gd name="connsiteY6" fmla="*/ 5031 h 5030"/>
                    <a:gd name="connsiteX7" fmla="*/ 0 w 1257"/>
                    <a:gd name="connsiteY7" fmla="*/ 5031 h 5030"/>
                    <a:gd name="connsiteX8" fmla="*/ 0 w 1257"/>
                    <a:gd name="connsiteY8" fmla="*/ 2515 h 5030"/>
                    <a:gd name="connsiteX9" fmla="*/ 0 w 1257"/>
                    <a:gd name="connsiteY9" fmla="*/ 5031 h 5030"/>
                    <a:gd name="connsiteX10" fmla="*/ 0 w 1257"/>
                    <a:gd name="connsiteY10" fmla="*/ 2515 h 5030"/>
                    <a:gd name="connsiteX11" fmla="*/ 0 w 1257"/>
                    <a:gd name="connsiteY11"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030">
                      <a:moveTo>
                        <a:pt x="0" y="5031"/>
                      </a:moveTo>
                      <a:lnTo>
                        <a:pt x="0" y="2515"/>
                      </a:lnTo>
                      <a:lnTo>
                        <a:pt x="0" y="5031"/>
                      </a:lnTo>
                      <a:lnTo>
                        <a:pt x="0" y="0"/>
                      </a:lnTo>
                      <a:lnTo>
                        <a:pt x="1258" y="0"/>
                      </a:lnTo>
                      <a:lnTo>
                        <a:pt x="1258" y="5031"/>
                      </a:lnTo>
                      <a:lnTo>
                        <a:pt x="0" y="5031"/>
                      </a:ln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500"/>
                </a:p>
              </p:txBody>
            </p:sp>
          </p:grpSp>
          <p:grpSp>
            <p:nvGrpSpPr>
              <p:cNvPr id="373" name="图形 1"/>
              <p:cNvGrpSpPr/>
              <p:nvPr/>
            </p:nvGrpSpPr>
            <p:grpSpPr>
              <a:xfrm>
                <a:off x="9094945" y="4092863"/>
                <a:ext cx="6288" cy="6468"/>
                <a:chOff x="10468156" y="4290553"/>
                <a:chExt cx="6288" cy="6468"/>
              </a:xfrm>
              <a:solidFill>
                <a:srgbClr val="0070C0"/>
              </a:solidFill>
            </p:grpSpPr>
            <p:sp>
              <p:nvSpPr>
                <p:cNvPr id="3000" name="任意多边形: 形状 1102"/>
                <p:cNvSpPr/>
                <p:nvPr/>
              </p:nvSpPr>
              <p:spPr>
                <a:xfrm>
                  <a:off x="10470671" y="4293248"/>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500"/>
                </a:p>
              </p:txBody>
            </p:sp>
            <p:sp>
              <p:nvSpPr>
                <p:cNvPr id="3001" name="任意多边形: 形状 1103"/>
                <p:cNvSpPr/>
                <p:nvPr/>
              </p:nvSpPr>
              <p:spPr>
                <a:xfrm>
                  <a:off x="10468156" y="4290553"/>
                  <a:ext cx="6288" cy="6468"/>
                </a:xfrm>
                <a:custGeom>
                  <a:avLst/>
                  <a:gdLst>
                    <a:gd name="connsiteX0" fmla="*/ 3773 w 6288"/>
                    <a:gd name="connsiteY0" fmla="*/ 6468 h 6468"/>
                    <a:gd name="connsiteX1" fmla="*/ 2515 w 6288"/>
                    <a:gd name="connsiteY1" fmla="*/ 6468 h 6468"/>
                    <a:gd name="connsiteX2" fmla="*/ 2515 w 6288"/>
                    <a:gd name="connsiteY2" fmla="*/ 6468 h 6468"/>
                    <a:gd name="connsiteX3" fmla="*/ 0 w 6288"/>
                    <a:gd name="connsiteY3" fmla="*/ 6468 h 6468"/>
                    <a:gd name="connsiteX4" fmla="*/ 0 w 6288"/>
                    <a:gd name="connsiteY4" fmla="*/ 3953 h 6468"/>
                    <a:gd name="connsiteX5" fmla="*/ 3773 w 6288"/>
                    <a:gd name="connsiteY5" fmla="*/ 0 h 6468"/>
                    <a:gd name="connsiteX6" fmla="*/ 3773 w 6288"/>
                    <a:gd name="connsiteY6" fmla="*/ 0 h 6468"/>
                    <a:gd name="connsiteX7" fmla="*/ 6289 w 6288"/>
                    <a:gd name="connsiteY7" fmla="*/ 0 h 6468"/>
                    <a:gd name="connsiteX8" fmla="*/ 6289 w 6288"/>
                    <a:gd name="connsiteY8" fmla="*/ 2515 h 6468"/>
                    <a:gd name="connsiteX9" fmla="*/ 6289 w 6288"/>
                    <a:gd name="connsiteY9" fmla="*/ 3953 h 6468"/>
                    <a:gd name="connsiteX10" fmla="*/ 6289 w 6288"/>
                    <a:gd name="connsiteY10" fmla="*/ 6468 h 6468"/>
                    <a:gd name="connsiteX11" fmla="*/ 3773 w 6288"/>
                    <a:gd name="connsiteY11" fmla="*/ 6468 h 6468"/>
                    <a:gd name="connsiteX12" fmla="*/ 3773 w 6288"/>
                    <a:gd name="connsiteY12" fmla="*/ 6468 h 6468"/>
                    <a:gd name="connsiteX13" fmla="*/ 3773 w 6288"/>
                    <a:gd name="connsiteY13" fmla="*/ 3953 h 6468"/>
                    <a:gd name="connsiteX14" fmla="*/ 3773 w 6288"/>
                    <a:gd name="connsiteY14" fmla="*/ 1437 h 6468"/>
                    <a:gd name="connsiteX15" fmla="*/ 3773 w 6288"/>
                    <a:gd name="connsiteY15" fmla="*/ 3953 h 6468"/>
                    <a:gd name="connsiteX16" fmla="*/ 3773 w 6288"/>
                    <a:gd name="connsiteY16"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8" h="6468">
                      <a:moveTo>
                        <a:pt x="3773" y="6468"/>
                      </a:moveTo>
                      <a:cubicBezTo>
                        <a:pt x="2515" y="6468"/>
                        <a:pt x="2515" y="6468"/>
                        <a:pt x="2515" y="6468"/>
                      </a:cubicBezTo>
                      <a:lnTo>
                        <a:pt x="2515" y="6468"/>
                      </a:lnTo>
                      <a:lnTo>
                        <a:pt x="0" y="6468"/>
                      </a:lnTo>
                      <a:lnTo>
                        <a:pt x="0" y="3953"/>
                      </a:lnTo>
                      <a:cubicBezTo>
                        <a:pt x="0" y="3953"/>
                        <a:pt x="180" y="180"/>
                        <a:pt x="3773" y="0"/>
                      </a:cubicBezTo>
                      <a:lnTo>
                        <a:pt x="3773" y="0"/>
                      </a:lnTo>
                      <a:lnTo>
                        <a:pt x="6289" y="0"/>
                      </a:lnTo>
                      <a:lnTo>
                        <a:pt x="6289" y="2515"/>
                      </a:lnTo>
                      <a:lnTo>
                        <a:pt x="6289" y="3953"/>
                      </a:lnTo>
                      <a:lnTo>
                        <a:pt x="6289" y="6468"/>
                      </a:lnTo>
                      <a:lnTo>
                        <a:pt x="3773" y="6468"/>
                      </a:lnTo>
                      <a:lnTo>
                        <a:pt x="3773" y="6468"/>
                      </a:lnTo>
                      <a:close/>
                      <a:moveTo>
                        <a:pt x="3773" y="3953"/>
                      </a:moveTo>
                      <a:lnTo>
                        <a:pt x="3773" y="1437"/>
                      </a:lnTo>
                      <a:lnTo>
                        <a:pt x="3773" y="3953"/>
                      </a:lnTo>
                      <a:lnTo>
                        <a:pt x="3773" y="3953"/>
                      </a:lnTo>
                      <a:close/>
                    </a:path>
                  </a:pathLst>
                </a:custGeom>
                <a:grpFill/>
                <a:ln w="17953" cap="flat">
                  <a:noFill/>
                  <a:prstDash val="solid"/>
                  <a:miter/>
                </a:ln>
              </p:spPr>
              <p:txBody>
                <a:bodyPr rtlCol="0" anchor="ctr"/>
                <a:lstStyle/>
                <a:p>
                  <a:endParaRPr lang="zh-CN" altLang="en-US" sz="1500"/>
                </a:p>
              </p:txBody>
            </p:sp>
          </p:grpSp>
          <p:grpSp>
            <p:nvGrpSpPr>
              <p:cNvPr id="374" name="图形 1"/>
              <p:cNvGrpSpPr/>
              <p:nvPr/>
            </p:nvGrpSpPr>
            <p:grpSpPr>
              <a:xfrm>
                <a:off x="1874651" y="1737724"/>
                <a:ext cx="17248" cy="22279"/>
                <a:chOff x="3247862" y="1935414"/>
                <a:chExt cx="17248" cy="22279"/>
              </a:xfrm>
              <a:solidFill>
                <a:srgbClr val="0070C0"/>
              </a:solidFill>
            </p:grpSpPr>
            <p:sp>
              <p:nvSpPr>
                <p:cNvPr id="2998" name="任意多边形: 形状 1105"/>
                <p:cNvSpPr/>
                <p:nvPr/>
              </p:nvSpPr>
              <p:spPr>
                <a:xfrm>
                  <a:off x="3250257" y="1940085"/>
                  <a:ext cx="12150" cy="14733"/>
                </a:xfrm>
                <a:custGeom>
                  <a:avLst/>
                  <a:gdLst>
                    <a:gd name="connsiteX0" fmla="*/ 6408 w 12150"/>
                    <a:gd name="connsiteY0" fmla="*/ 4133 h 14733"/>
                    <a:gd name="connsiteX1" fmla="*/ 1198 w 12150"/>
                    <a:gd name="connsiteY1" fmla="*/ 10780 h 14733"/>
                    <a:gd name="connsiteX2" fmla="*/ 1198 w 12150"/>
                    <a:gd name="connsiteY2" fmla="*/ 14733 h 14733"/>
                    <a:gd name="connsiteX3" fmla="*/ 7846 w 12150"/>
                    <a:gd name="connsiteY3" fmla="*/ 9343 h 14733"/>
                    <a:gd name="connsiteX4" fmla="*/ 11798 w 12150"/>
                    <a:gd name="connsiteY4" fmla="*/ 5390 h 14733"/>
                    <a:gd name="connsiteX5" fmla="*/ 10541 w 12150"/>
                    <a:gd name="connsiteY5" fmla="*/ 0 h 14733"/>
                    <a:gd name="connsiteX6" fmla="*/ 6408 w 12150"/>
                    <a:gd name="connsiteY6" fmla="*/ 4133 h 14733"/>
                    <a:gd name="connsiteX7" fmla="*/ 6408 w 12150"/>
                    <a:gd name="connsiteY7" fmla="*/ 4133 h 1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0" h="14733">
                      <a:moveTo>
                        <a:pt x="6408" y="4133"/>
                      </a:moveTo>
                      <a:cubicBezTo>
                        <a:pt x="5151" y="4133"/>
                        <a:pt x="1198" y="8085"/>
                        <a:pt x="1198" y="10780"/>
                      </a:cubicBezTo>
                      <a:cubicBezTo>
                        <a:pt x="1198" y="13475"/>
                        <a:pt x="-1497" y="14733"/>
                        <a:pt x="1198" y="14733"/>
                      </a:cubicBezTo>
                      <a:cubicBezTo>
                        <a:pt x="2456" y="13475"/>
                        <a:pt x="5151" y="10780"/>
                        <a:pt x="7846" y="9343"/>
                      </a:cubicBezTo>
                      <a:cubicBezTo>
                        <a:pt x="9103" y="8085"/>
                        <a:pt x="11798" y="8085"/>
                        <a:pt x="11798" y="5390"/>
                      </a:cubicBezTo>
                      <a:cubicBezTo>
                        <a:pt x="13056" y="4133"/>
                        <a:pt x="10541" y="0"/>
                        <a:pt x="10541" y="0"/>
                      </a:cubicBezTo>
                      <a:cubicBezTo>
                        <a:pt x="10541" y="0"/>
                        <a:pt x="7846" y="4133"/>
                        <a:pt x="6408" y="4133"/>
                      </a:cubicBezTo>
                      <a:lnTo>
                        <a:pt x="6408" y="4133"/>
                      </a:lnTo>
                      <a:close/>
                    </a:path>
                  </a:pathLst>
                </a:custGeom>
                <a:grpFill/>
                <a:ln w="17953" cap="flat">
                  <a:noFill/>
                  <a:prstDash val="solid"/>
                  <a:miter/>
                </a:ln>
              </p:spPr>
              <p:txBody>
                <a:bodyPr rtlCol="0" anchor="ctr"/>
                <a:lstStyle/>
                <a:p>
                  <a:endParaRPr lang="zh-CN" altLang="en-US" sz="1050"/>
                </a:p>
              </p:txBody>
            </p:sp>
            <p:sp>
              <p:nvSpPr>
                <p:cNvPr id="2999" name="任意多边形: 形状 1106"/>
                <p:cNvSpPr/>
                <p:nvPr/>
              </p:nvSpPr>
              <p:spPr>
                <a:xfrm>
                  <a:off x="3247862" y="1935414"/>
                  <a:ext cx="17248" cy="22279"/>
                </a:xfrm>
                <a:custGeom>
                  <a:avLst/>
                  <a:gdLst>
                    <a:gd name="connsiteX0" fmla="*/ 3054 w 17248"/>
                    <a:gd name="connsiteY0" fmla="*/ 21920 h 22279"/>
                    <a:gd name="connsiteX1" fmla="*/ 0 w 17248"/>
                    <a:gd name="connsiteY1" fmla="*/ 19045 h 22279"/>
                    <a:gd name="connsiteX2" fmla="*/ 0 w 17248"/>
                    <a:gd name="connsiteY2" fmla="*/ 19045 h 22279"/>
                    <a:gd name="connsiteX3" fmla="*/ 1258 w 17248"/>
                    <a:gd name="connsiteY3" fmla="*/ 15452 h 22279"/>
                    <a:gd name="connsiteX4" fmla="*/ 1258 w 17248"/>
                    <a:gd name="connsiteY4" fmla="*/ 15452 h 22279"/>
                    <a:gd name="connsiteX5" fmla="*/ 1437 w 17248"/>
                    <a:gd name="connsiteY5" fmla="*/ 14374 h 22279"/>
                    <a:gd name="connsiteX6" fmla="*/ 1437 w 17248"/>
                    <a:gd name="connsiteY6" fmla="*/ 14374 h 22279"/>
                    <a:gd name="connsiteX7" fmla="*/ 8265 w 17248"/>
                    <a:gd name="connsiteY7" fmla="*/ 6288 h 22279"/>
                    <a:gd name="connsiteX8" fmla="*/ 8265 w 17248"/>
                    <a:gd name="connsiteY8" fmla="*/ 6288 h 22279"/>
                    <a:gd name="connsiteX9" fmla="*/ 8265 w 17248"/>
                    <a:gd name="connsiteY9" fmla="*/ 6288 h 22279"/>
                    <a:gd name="connsiteX10" fmla="*/ 8444 w 17248"/>
                    <a:gd name="connsiteY10" fmla="*/ 6109 h 22279"/>
                    <a:gd name="connsiteX11" fmla="*/ 9523 w 17248"/>
                    <a:gd name="connsiteY11" fmla="*/ 5031 h 22279"/>
                    <a:gd name="connsiteX12" fmla="*/ 9523 w 17248"/>
                    <a:gd name="connsiteY12" fmla="*/ 5031 h 22279"/>
                    <a:gd name="connsiteX13" fmla="*/ 10780 w 17248"/>
                    <a:gd name="connsiteY13" fmla="*/ 3234 h 22279"/>
                    <a:gd name="connsiteX14" fmla="*/ 10780 w 17248"/>
                    <a:gd name="connsiteY14" fmla="*/ 3234 h 22279"/>
                    <a:gd name="connsiteX15" fmla="*/ 12936 w 17248"/>
                    <a:gd name="connsiteY15" fmla="*/ 0 h 22279"/>
                    <a:gd name="connsiteX16" fmla="*/ 15092 w 17248"/>
                    <a:gd name="connsiteY16" fmla="*/ 3234 h 22279"/>
                    <a:gd name="connsiteX17" fmla="*/ 17248 w 17248"/>
                    <a:gd name="connsiteY17" fmla="*/ 8804 h 22279"/>
                    <a:gd name="connsiteX18" fmla="*/ 17248 w 17248"/>
                    <a:gd name="connsiteY18" fmla="*/ 8804 h 22279"/>
                    <a:gd name="connsiteX19" fmla="*/ 16889 w 17248"/>
                    <a:gd name="connsiteY19" fmla="*/ 10780 h 22279"/>
                    <a:gd name="connsiteX20" fmla="*/ 16889 w 17248"/>
                    <a:gd name="connsiteY20" fmla="*/ 10780 h 22279"/>
                    <a:gd name="connsiteX21" fmla="*/ 11679 w 17248"/>
                    <a:gd name="connsiteY21" fmla="*/ 16170 h 22279"/>
                    <a:gd name="connsiteX22" fmla="*/ 11679 w 17248"/>
                    <a:gd name="connsiteY22" fmla="*/ 16170 h 22279"/>
                    <a:gd name="connsiteX23" fmla="*/ 5749 w 17248"/>
                    <a:gd name="connsiteY23" fmla="*/ 21022 h 22279"/>
                    <a:gd name="connsiteX24" fmla="*/ 5749 w 17248"/>
                    <a:gd name="connsiteY24" fmla="*/ 21022 h 22279"/>
                    <a:gd name="connsiteX25" fmla="*/ 4492 w 17248"/>
                    <a:gd name="connsiteY25" fmla="*/ 22279 h 22279"/>
                    <a:gd name="connsiteX26" fmla="*/ 3054 w 17248"/>
                    <a:gd name="connsiteY26" fmla="*/ 21920 h 22279"/>
                    <a:gd name="connsiteX27" fmla="*/ 3054 w 17248"/>
                    <a:gd name="connsiteY27" fmla="*/ 21920 h 22279"/>
                    <a:gd name="connsiteX28" fmla="*/ 2695 w 17248"/>
                    <a:gd name="connsiteY28" fmla="*/ 21740 h 22279"/>
                    <a:gd name="connsiteX29" fmla="*/ 2695 w 17248"/>
                    <a:gd name="connsiteY29" fmla="*/ 21740 h 22279"/>
                    <a:gd name="connsiteX30" fmla="*/ 2695 w 17248"/>
                    <a:gd name="connsiteY30" fmla="*/ 21740 h 22279"/>
                    <a:gd name="connsiteX31" fmla="*/ 2695 w 17248"/>
                    <a:gd name="connsiteY31" fmla="*/ 21740 h 22279"/>
                    <a:gd name="connsiteX32" fmla="*/ 7905 w 17248"/>
                    <a:gd name="connsiteY32" fmla="*/ 12577 h 22279"/>
                    <a:gd name="connsiteX33" fmla="*/ 8444 w 17248"/>
                    <a:gd name="connsiteY33" fmla="*/ 12218 h 22279"/>
                    <a:gd name="connsiteX34" fmla="*/ 8444 w 17248"/>
                    <a:gd name="connsiteY34" fmla="*/ 12218 h 22279"/>
                    <a:gd name="connsiteX35" fmla="*/ 11679 w 17248"/>
                    <a:gd name="connsiteY35" fmla="*/ 10241 h 22279"/>
                    <a:gd name="connsiteX36" fmla="*/ 11679 w 17248"/>
                    <a:gd name="connsiteY36" fmla="*/ 10241 h 22279"/>
                    <a:gd name="connsiteX37" fmla="*/ 11679 w 17248"/>
                    <a:gd name="connsiteY37" fmla="*/ 10062 h 22279"/>
                    <a:gd name="connsiteX38" fmla="*/ 11679 w 17248"/>
                    <a:gd name="connsiteY38" fmla="*/ 10062 h 22279"/>
                    <a:gd name="connsiteX39" fmla="*/ 8984 w 17248"/>
                    <a:gd name="connsiteY39" fmla="*/ 11319 h 22279"/>
                    <a:gd name="connsiteX40" fmla="*/ 8984 w 17248"/>
                    <a:gd name="connsiteY40" fmla="*/ 11319 h 22279"/>
                    <a:gd name="connsiteX41" fmla="*/ 9163 w 17248"/>
                    <a:gd name="connsiteY41" fmla="*/ 11499 h 22279"/>
                    <a:gd name="connsiteX42" fmla="*/ 7905 w 17248"/>
                    <a:gd name="connsiteY42" fmla="*/ 12577 h 22279"/>
                    <a:gd name="connsiteX43" fmla="*/ 7905 w 17248"/>
                    <a:gd name="connsiteY43" fmla="*/ 12577 h 22279"/>
                    <a:gd name="connsiteX44" fmla="*/ 8804 w 17248"/>
                    <a:gd name="connsiteY44" fmla="*/ 8804 h 22279"/>
                    <a:gd name="connsiteX45" fmla="*/ 8804 w 17248"/>
                    <a:gd name="connsiteY45" fmla="*/ 11319 h 22279"/>
                    <a:gd name="connsiteX46" fmla="*/ 8804 w 17248"/>
                    <a:gd name="connsiteY46" fmla="*/ 8804 h 22279"/>
                    <a:gd name="connsiteX47" fmla="*/ 8804 w 17248"/>
                    <a:gd name="connsiteY47" fmla="*/ 6288 h 22279"/>
                    <a:gd name="connsiteX48" fmla="*/ 8804 w 17248"/>
                    <a:gd name="connsiteY48" fmla="*/ 7546 h 22279"/>
                    <a:gd name="connsiteX49" fmla="*/ 8804 w 17248"/>
                    <a:gd name="connsiteY49" fmla="*/ 8804 h 22279"/>
                    <a:gd name="connsiteX50" fmla="*/ 8804 w 17248"/>
                    <a:gd name="connsiteY50" fmla="*/ 8804 h 22279"/>
                    <a:gd name="connsiteX51" fmla="*/ 11679 w 17248"/>
                    <a:gd name="connsiteY51" fmla="*/ 10062 h 22279"/>
                    <a:gd name="connsiteX52" fmla="*/ 11679 w 17248"/>
                    <a:gd name="connsiteY52" fmla="*/ 10062 h 22279"/>
                    <a:gd name="connsiteX53" fmla="*/ 11679 w 17248"/>
                    <a:gd name="connsiteY53" fmla="*/ 10062 h 22279"/>
                    <a:gd name="connsiteX54" fmla="*/ 11679 w 17248"/>
                    <a:gd name="connsiteY54" fmla="*/ 10062 h 22279"/>
                    <a:gd name="connsiteX55" fmla="*/ 11679 w 17248"/>
                    <a:gd name="connsiteY55" fmla="*/ 10062 h 22279"/>
                    <a:gd name="connsiteX56" fmla="*/ 11679 w 17248"/>
                    <a:gd name="connsiteY56" fmla="*/ 10062 h 22279"/>
                    <a:gd name="connsiteX57" fmla="*/ 16530 w 17248"/>
                    <a:gd name="connsiteY57" fmla="*/ 9343 h 22279"/>
                    <a:gd name="connsiteX58" fmla="*/ 16530 w 17248"/>
                    <a:gd name="connsiteY58" fmla="*/ 9343 h 22279"/>
                    <a:gd name="connsiteX59" fmla="*/ 16530 w 17248"/>
                    <a:gd name="connsiteY59" fmla="*/ 9343 h 22279"/>
                    <a:gd name="connsiteX60" fmla="*/ 16350 w 17248"/>
                    <a:gd name="connsiteY60" fmla="*/ 8804 h 22279"/>
                    <a:gd name="connsiteX61" fmla="*/ 16350 w 17248"/>
                    <a:gd name="connsiteY61" fmla="*/ 8804 h 22279"/>
                    <a:gd name="connsiteX62" fmla="*/ 16530 w 17248"/>
                    <a:gd name="connsiteY62" fmla="*/ 9343 h 22279"/>
                    <a:gd name="connsiteX63" fmla="*/ 16530 w 17248"/>
                    <a:gd name="connsiteY63" fmla="*/ 9343 h 22279"/>
                    <a:gd name="connsiteX64" fmla="*/ 16170 w 17248"/>
                    <a:gd name="connsiteY64" fmla="*/ 8624 h 22279"/>
                    <a:gd name="connsiteX65" fmla="*/ 15991 w 17248"/>
                    <a:gd name="connsiteY65" fmla="*/ 8265 h 22279"/>
                    <a:gd name="connsiteX66" fmla="*/ 15991 w 17248"/>
                    <a:gd name="connsiteY66" fmla="*/ 8265 h 22279"/>
                    <a:gd name="connsiteX67" fmla="*/ 16170 w 17248"/>
                    <a:gd name="connsiteY67" fmla="*/ 8624 h 22279"/>
                    <a:gd name="connsiteX68" fmla="*/ 16170 w 17248"/>
                    <a:gd name="connsiteY68" fmla="*/ 8624 h 2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248" h="22279">
                      <a:moveTo>
                        <a:pt x="3054" y="21920"/>
                      </a:moveTo>
                      <a:cubicBezTo>
                        <a:pt x="1976" y="21740"/>
                        <a:pt x="180" y="21201"/>
                        <a:pt x="0" y="19045"/>
                      </a:cubicBezTo>
                      <a:lnTo>
                        <a:pt x="0" y="19045"/>
                      </a:lnTo>
                      <a:cubicBezTo>
                        <a:pt x="719" y="15991"/>
                        <a:pt x="1258" y="16350"/>
                        <a:pt x="1258" y="15452"/>
                      </a:cubicBezTo>
                      <a:lnTo>
                        <a:pt x="1258" y="15452"/>
                      </a:lnTo>
                      <a:cubicBezTo>
                        <a:pt x="1258" y="15092"/>
                        <a:pt x="1258" y="14733"/>
                        <a:pt x="1437" y="14374"/>
                      </a:cubicBezTo>
                      <a:lnTo>
                        <a:pt x="1437" y="14374"/>
                      </a:lnTo>
                      <a:cubicBezTo>
                        <a:pt x="2336" y="10421"/>
                        <a:pt x="4851" y="7546"/>
                        <a:pt x="8265" y="6288"/>
                      </a:cubicBezTo>
                      <a:lnTo>
                        <a:pt x="8265" y="6288"/>
                      </a:lnTo>
                      <a:lnTo>
                        <a:pt x="8265" y="6288"/>
                      </a:lnTo>
                      <a:lnTo>
                        <a:pt x="8444" y="6109"/>
                      </a:lnTo>
                      <a:cubicBezTo>
                        <a:pt x="8804" y="5929"/>
                        <a:pt x="9163" y="5570"/>
                        <a:pt x="9523" y="5031"/>
                      </a:cubicBezTo>
                      <a:lnTo>
                        <a:pt x="9523" y="5031"/>
                      </a:lnTo>
                      <a:cubicBezTo>
                        <a:pt x="10241" y="4132"/>
                        <a:pt x="10780" y="3234"/>
                        <a:pt x="10780" y="3234"/>
                      </a:cubicBezTo>
                      <a:lnTo>
                        <a:pt x="10780" y="3234"/>
                      </a:lnTo>
                      <a:lnTo>
                        <a:pt x="12936" y="0"/>
                      </a:lnTo>
                      <a:lnTo>
                        <a:pt x="15092" y="3234"/>
                      </a:lnTo>
                      <a:cubicBezTo>
                        <a:pt x="15092" y="3414"/>
                        <a:pt x="17069" y="5749"/>
                        <a:pt x="17248" y="8804"/>
                      </a:cubicBezTo>
                      <a:lnTo>
                        <a:pt x="17248" y="8804"/>
                      </a:lnTo>
                      <a:cubicBezTo>
                        <a:pt x="17248" y="9343"/>
                        <a:pt x="17248" y="10062"/>
                        <a:pt x="16889" y="10780"/>
                      </a:cubicBezTo>
                      <a:lnTo>
                        <a:pt x="16889" y="10780"/>
                      </a:lnTo>
                      <a:cubicBezTo>
                        <a:pt x="16170" y="14913"/>
                        <a:pt x="12038" y="15272"/>
                        <a:pt x="11679" y="16170"/>
                      </a:cubicBezTo>
                      <a:lnTo>
                        <a:pt x="11679" y="16170"/>
                      </a:lnTo>
                      <a:cubicBezTo>
                        <a:pt x="9523" y="17248"/>
                        <a:pt x="7007" y="19764"/>
                        <a:pt x="5749" y="21022"/>
                      </a:cubicBezTo>
                      <a:lnTo>
                        <a:pt x="5749" y="21022"/>
                      </a:lnTo>
                      <a:lnTo>
                        <a:pt x="4492" y="22279"/>
                      </a:lnTo>
                      <a:lnTo>
                        <a:pt x="3054" y="21920"/>
                      </a:lnTo>
                      <a:lnTo>
                        <a:pt x="3054" y="21920"/>
                      </a:lnTo>
                      <a:close/>
                      <a:moveTo>
                        <a:pt x="2695" y="21740"/>
                      </a:moveTo>
                      <a:lnTo>
                        <a:pt x="2695" y="21740"/>
                      </a:lnTo>
                      <a:cubicBezTo>
                        <a:pt x="2695" y="21740"/>
                        <a:pt x="2695" y="21740"/>
                        <a:pt x="2695" y="21740"/>
                      </a:cubicBezTo>
                      <a:lnTo>
                        <a:pt x="2695" y="21740"/>
                      </a:lnTo>
                      <a:close/>
                      <a:moveTo>
                        <a:pt x="7905" y="12577"/>
                      </a:moveTo>
                      <a:cubicBezTo>
                        <a:pt x="8085" y="12397"/>
                        <a:pt x="8265" y="12397"/>
                        <a:pt x="8444" y="12218"/>
                      </a:cubicBezTo>
                      <a:lnTo>
                        <a:pt x="8444" y="12218"/>
                      </a:lnTo>
                      <a:cubicBezTo>
                        <a:pt x="10601" y="10601"/>
                        <a:pt x="11499" y="10241"/>
                        <a:pt x="11679" y="10241"/>
                      </a:cubicBezTo>
                      <a:lnTo>
                        <a:pt x="11679" y="10241"/>
                      </a:lnTo>
                      <a:cubicBezTo>
                        <a:pt x="11679" y="10241"/>
                        <a:pt x="11679" y="10062"/>
                        <a:pt x="11679" y="10062"/>
                      </a:cubicBezTo>
                      <a:lnTo>
                        <a:pt x="11679" y="10062"/>
                      </a:lnTo>
                      <a:cubicBezTo>
                        <a:pt x="10960" y="10601"/>
                        <a:pt x="10062" y="10960"/>
                        <a:pt x="8984" y="11319"/>
                      </a:cubicBezTo>
                      <a:lnTo>
                        <a:pt x="8984" y="11319"/>
                      </a:lnTo>
                      <a:lnTo>
                        <a:pt x="9163" y="11499"/>
                      </a:lnTo>
                      <a:cubicBezTo>
                        <a:pt x="8624" y="11679"/>
                        <a:pt x="8265" y="12038"/>
                        <a:pt x="7905" y="12577"/>
                      </a:cubicBezTo>
                      <a:lnTo>
                        <a:pt x="7905" y="12577"/>
                      </a:lnTo>
                      <a:close/>
                      <a:moveTo>
                        <a:pt x="8804" y="8804"/>
                      </a:moveTo>
                      <a:lnTo>
                        <a:pt x="8804" y="11319"/>
                      </a:lnTo>
                      <a:lnTo>
                        <a:pt x="8804" y="8804"/>
                      </a:lnTo>
                      <a:lnTo>
                        <a:pt x="8804" y="6288"/>
                      </a:lnTo>
                      <a:lnTo>
                        <a:pt x="8804" y="7546"/>
                      </a:lnTo>
                      <a:lnTo>
                        <a:pt x="8804" y="8804"/>
                      </a:lnTo>
                      <a:lnTo>
                        <a:pt x="8804" y="8804"/>
                      </a:lnTo>
                      <a:close/>
                      <a:moveTo>
                        <a:pt x="11679" y="10062"/>
                      </a:moveTo>
                      <a:lnTo>
                        <a:pt x="11679" y="10062"/>
                      </a:lnTo>
                      <a:lnTo>
                        <a:pt x="11679" y="10062"/>
                      </a:lnTo>
                      <a:lnTo>
                        <a:pt x="11679" y="10062"/>
                      </a:lnTo>
                      <a:lnTo>
                        <a:pt x="11679" y="10062"/>
                      </a:lnTo>
                      <a:lnTo>
                        <a:pt x="11679" y="10062"/>
                      </a:lnTo>
                      <a:close/>
                      <a:moveTo>
                        <a:pt x="16530" y="9343"/>
                      </a:moveTo>
                      <a:cubicBezTo>
                        <a:pt x="16530" y="9343"/>
                        <a:pt x="16530" y="9343"/>
                        <a:pt x="16530" y="9343"/>
                      </a:cubicBezTo>
                      <a:lnTo>
                        <a:pt x="16530" y="9343"/>
                      </a:lnTo>
                      <a:cubicBezTo>
                        <a:pt x="16530" y="9163"/>
                        <a:pt x="16350" y="8984"/>
                        <a:pt x="16350" y="8804"/>
                      </a:cubicBezTo>
                      <a:lnTo>
                        <a:pt x="16350" y="8804"/>
                      </a:lnTo>
                      <a:cubicBezTo>
                        <a:pt x="16530" y="8984"/>
                        <a:pt x="16530" y="9163"/>
                        <a:pt x="16530" y="9343"/>
                      </a:cubicBezTo>
                      <a:lnTo>
                        <a:pt x="16530" y="9343"/>
                      </a:lnTo>
                      <a:close/>
                      <a:moveTo>
                        <a:pt x="16170" y="8624"/>
                      </a:moveTo>
                      <a:cubicBezTo>
                        <a:pt x="15991" y="8265"/>
                        <a:pt x="15991" y="8445"/>
                        <a:pt x="15991" y="8265"/>
                      </a:cubicBezTo>
                      <a:lnTo>
                        <a:pt x="15991" y="8265"/>
                      </a:lnTo>
                      <a:cubicBezTo>
                        <a:pt x="15991" y="8265"/>
                        <a:pt x="15991" y="8445"/>
                        <a:pt x="16170" y="8624"/>
                      </a:cubicBezTo>
                      <a:lnTo>
                        <a:pt x="16170" y="8624"/>
                      </a:lnTo>
                      <a:close/>
                    </a:path>
                  </a:pathLst>
                </a:custGeom>
                <a:grpFill/>
                <a:ln w="17953" cap="flat">
                  <a:noFill/>
                  <a:prstDash val="solid"/>
                  <a:miter/>
                </a:ln>
              </p:spPr>
              <p:txBody>
                <a:bodyPr rtlCol="0" anchor="ctr"/>
                <a:lstStyle/>
                <a:p>
                  <a:endParaRPr lang="zh-CN" altLang="en-US" sz="1050"/>
                </a:p>
              </p:txBody>
            </p:sp>
          </p:grpSp>
          <p:grpSp>
            <p:nvGrpSpPr>
              <p:cNvPr id="375" name="图形 1"/>
              <p:cNvGrpSpPr/>
              <p:nvPr/>
            </p:nvGrpSpPr>
            <p:grpSpPr>
              <a:xfrm>
                <a:off x="889690" y="2453537"/>
                <a:ext cx="13295" cy="9163"/>
                <a:chOff x="2262901" y="2651227"/>
                <a:chExt cx="13295" cy="9163"/>
              </a:xfrm>
              <a:solidFill>
                <a:srgbClr val="0070C0"/>
              </a:solidFill>
            </p:grpSpPr>
            <p:sp>
              <p:nvSpPr>
                <p:cNvPr id="2996" name="任意多边形: 形状 1108"/>
                <p:cNvSpPr/>
                <p:nvPr/>
              </p:nvSpPr>
              <p:spPr>
                <a:xfrm>
                  <a:off x="2265416" y="2653902"/>
                  <a:ext cx="8247" cy="3744"/>
                </a:xfrm>
                <a:custGeom>
                  <a:avLst/>
                  <a:gdLst>
                    <a:gd name="connsiteX0" fmla="*/ 5211 w 8247"/>
                    <a:gd name="connsiteY0" fmla="*/ 559 h 3744"/>
                    <a:gd name="connsiteX1" fmla="*/ 0 w 8247"/>
                    <a:gd name="connsiteY1" fmla="*/ 559 h 3744"/>
                    <a:gd name="connsiteX2" fmla="*/ 7906 w 8247"/>
                    <a:gd name="connsiteY2" fmla="*/ 3254 h 3744"/>
                    <a:gd name="connsiteX3" fmla="*/ 5211 w 8247"/>
                    <a:gd name="connsiteY3" fmla="*/ 559 h 3744"/>
                    <a:gd name="connsiteX4" fmla="*/ 5211 w 8247"/>
                    <a:gd name="connsiteY4" fmla="*/ 559 h 3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7" h="3744">
                      <a:moveTo>
                        <a:pt x="5211" y="559"/>
                      </a:moveTo>
                      <a:cubicBezTo>
                        <a:pt x="5211" y="559"/>
                        <a:pt x="0" y="-699"/>
                        <a:pt x="0" y="559"/>
                      </a:cubicBezTo>
                      <a:cubicBezTo>
                        <a:pt x="0" y="3254"/>
                        <a:pt x="6648" y="4512"/>
                        <a:pt x="7906" y="3254"/>
                      </a:cubicBezTo>
                      <a:cubicBezTo>
                        <a:pt x="9163" y="3254"/>
                        <a:pt x="6648" y="559"/>
                        <a:pt x="5211" y="559"/>
                      </a:cubicBezTo>
                      <a:lnTo>
                        <a:pt x="5211" y="559"/>
                      </a:lnTo>
                      <a:close/>
                    </a:path>
                  </a:pathLst>
                </a:custGeom>
                <a:grpFill/>
                <a:ln w="17953" cap="flat">
                  <a:noFill/>
                  <a:prstDash val="solid"/>
                  <a:miter/>
                </a:ln>
              </p:spPr>
              <p:txBody>
                <a:bodyPr rtlCol="0" anchor="ctr"/>
                <a:lstStyle/>
                <a:p>
                  <a:endParaRPr lang="zh-CN" altLang="en-US" sz="1050"/>
                </a:p>
              </p:txBody>
            </p:sp>
            <p:sp>
              <p:nvSpPr>
                <p:cNvPr id="2997" name="任意多边形: 形状 1109"/>
                <p:cNvSpPr/>
                <p:nvPr/>
              </p:nvSpPr>
              <p:spPr>
                <a:xfrm>
                  <a:off x="2262901" y="2651227"/>
                  <a:ext cx="13295" cy="9163"/>
                </a:xfrm>
                <a:custGeom>
                  <a:avLst/>
                  <a:gdLst>
                    <a:gd name="connsiteX0" fmla="*/ 0 w 13295"/>
                    <a:gd name="connsiteY0" fmla="*/ 3234 h 9163"/>
                    <a:gd name="connsiteX1" fmla="*/ 3953 w 13295"/>
                    <a:gd name="connsiteY1" fmla="*/ 0 h 9163"/>
                    <a:gd name="connsiteX2" fmla="*/ 3953 w 13295"/>
                    <a:gd name="connsiteY2" fmla="*/ 0 h 9163"/>
                    <a:gd name="connsiteX3" fmla="*/ 8445 w 13295"/>
                    <a:gd name="connsiteY3" fmla="*/ 719 h 9163"/>
                    <a:gd name="connsiteX4" fmla="*/ 8445 w 13295"/>
                    <a:gd name="connsiteY4" fmla="*/ 719 h 9163"/>
                    <a:gd name="connsiteX5" fmla="*/ 8445 w 13295"/>
                    <a:gd name="connsiteY5" fmla="*/ 898 h 9163"/>
                    <a:gd name="connsiteX6" fmla="*/ 13296 w 13295"/>
                    <a:gd name="connsiteY6" fmla="*/ 5749 h 9163"/>
                    <a:gd name="connsiteX7" fmla="*/ 13296 w 13295"/>
                    <a:gd name="connsiteY7" fmla="*/ 5749 h 9163"/>
                    <a:gd name="connsiteX8" fmla="*/ 12038 w 13295"/>
                    <a:gd name="connsiteY8" fmla="*/ 7906 h 9163"/>
                    <a:gd name="connsiteX9" fmla="*/ 12038 w 13295"/>
                    <a:gd name="connsiteY9" fmla="*/ 7906 h 9163"/>
                    <a:gd name="connsiteX10" fmla="*/ 12038 w 13295"/>
                    <a:gd name="connsiteY10" fmla="*/ 7906 h 9163"/>
                    <a:gd name="connsiteX11" fmla="*/ 8445 w 13295"/>
                    <a:gd name="connsiteY11" fmla="*/ 9163 h 9163"/>
                    <a:gd name="connsiteX12" fmla="*/ 8445 w 13295"/>
                    <a:gd name="connsiteY12" fmla="*/ 9163 h 9163"/>
                    <a:gd name="connsiteX13" fmla="*/ 0 w 13295"/>
                    <a:gd name="connsiteY13" fmla="*/ 3234 h 9163"/>
                    <a:gd name="connsiteX14" fmla="*/ 0 w 13295"/>
                    <a:gd name="connsiteY14" fmla="*/ 3234 h 9163"/>
                    <a:gd name="connsiteX15" fmla="*/ 7726 w 13295"/>
                    <a:gd name="connsiteY15" fmla="*/ 3773 h 9163"/>
                    <a:gd name="connsiteX16" fmla="*/ 7726 w 13295"/>
                    <a:gd name="connsiteY16" fmla="*/ 3234 h 9163"/>
                    <a:gd name="connsiteX17" fmla="*/ 7726 w 13295"/>
                    <a:gd name="connsiteY17" fmla="*/ 3773 h 9163"/>
                    <a:gd name="connsiteX18" fmla="*/ 7726 w 13295"/>
                    <a:gd name="connsiteY18" fmla="*/ 3773 h 9163"/>
                    <a:gd name="connsiteX19" fmla="*/ 7726 w 13295"/>
                    <a:gd name="connsiteY19" fmla="*/ 3773 h 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295" h="9163">
                      <a:moveTo>
                        <a:pt x="0" y="3234"/>
                      </a:moveTo>
                      <a:cubicBezTo>
                        <a:pt x="539" y="-180"/>
                        <a:pt x="3414" y="180"/>
                        <a:pt x="3953" y="0"/>
                      </a:cubicBezTo>
                      <a:lnTo>
                        <a:pt x="3953" y="0"/>
                      </a:lnTo>
                      <a:cubicBezTo>
                        <a:pt x="6109" y="0"/>
                        <a:pt x="8445" y="719"/>
                        <a:pt x="8445" y="719"/>
                      </a:cubicBezTo>
                      <a:lnTo>
                        <a:pt x="8445" y="719"/>
                      </a:lnTo>
                      <a:lnTo>
                        <a:pt x="8445" y="898"/>
                      </a:lnTo>
                      <a:cubicBezTo>
                        <a:pt x="11140" y="1617"/>
                        <a:pt x="12397" y="2336"/>
                        <a:pt x="13296" y="5749"/>
                      </a:cubicBezTo>
                      <a:lnTo>
                        <a:pt x="13296" y="5749"/>
                      </a:lnTo>
                      <a:cubicBezTo>
                        <a:pt x="13296" y="6648"/>
                        <a:pt x="12757" y="7367"/>
                        <a:pt x="12038" y="7906"/>
                      </a:cubicBezTo>
                      <a:lnTo>
                        <a:pt x="12038" y="7906"/>
                      </a:lnTo>
                      <a:lnTo>
                        <a:pt x="12038" y="7906"/>
                      </a:lnTo>
                      <a:cubicBezTo>
                        <a:pt x="10780" y="8984"/>
                        <a:pt x="9523" y="8984"/>
                        <a:pt x="8445" y="9163"/>
                      </a:cubicBezTo>
                      <a:lnTo>
                        <a:pt x="8445" y="9163"/>
                      </a:lnTo>
                      <a:cubicBezTo>
                        <a:pt x="5390" y="8624"/>
                        <a:pt x="898" y="8445"/>
                        <a:pt x="0" y="3234"/>
                      </a:cubicBezTo>
                      <a:lnTo>
                        <a:pt x="0" y="3234"/>
                      </a:lnTo>
                      <a:close/>
                      <a:moveTo>
                        <a:pt x="7726" y="3773"/>
                      </a:moveTo>
                      <a:lnTo>
                        <a:pt x="7726" y="3234"/>
                      </a:lnTo>
                      <a:lnTo>
                        <a:pt x="7726" y="3773"/>
                      </a:lnTo>
                      <a:cubicBezTo>
                        <a:pt x="7726" y="3773"/>
                        <a:pt x="7726" y="3773"/>
                        <a:pt x="7726" y="3773"/>
                      </a:cubicBezTo>
                      <a:lnTo>
                        <a:pt x="7726" y="3773"/>
                      </a:lnTo>
                      <a:close/>
                    </a:path>
                  </a:pathLst>
                </a:custGeom>
                <a:grpFill/>
                <a:ln w="17953" cap="flat">
                  <a:noFill/>
                  <a:prstDash val="solid"/>
                  <a:miter/>
                </a:ln>
              </p:spPr>
              <p:txBody>
                <a:bodyPr rtlCol="0" anchor="ctr"/>
                <a:lstStyle/>
                <a:p>
                  <a:endParaRPr lang="zh-CN" altLang="en-US" sz="1050"/>
                </a:p>
              </p:txBody>
            </p:sp>
          </p:grpSp>
          <p:grpSp>
            <p:nvGrpSpPr>
              <p:cNvPr id="376" name="图形 1"/>
              <p:cNvGrpSpPr/>
              <p:nvPr/>
            </p:nvGrpSpPr>
            <p:grpSpPr>
              <a:xfrm>
                <a:off x="852677" y="2411673"/>
                <a:ext cx="12217" cy="11858"/>
                <a:chOff x="2225888" y="2609363"/>
                <a:chExt cx="12217" cy="11858"/>
              </a:xfrm>
              <a:solidFill>
                <a:srgbClr val="0070C0"/>
              </a:solidFill>
            </p:grpSpPr>
            <p:sp>
              <p:nvSpPr>
                <p:cNvPr id="2994" name="任意多边形: 形状 1111"/>
                <p:cNvSpPr/>
                <p:nvPr/>
              </p:nvSpPr>
              <p:spPr>
                <a:xfrm>
                  <a:off x="2228224" y="2612103"/>
                  <a:ext cx="7069" cy="6797"/>
                </a:xfrm>
                <a:custGeom>
                  <a:avLst/>
                  <a:gdLst>
                    <a:gd name="connsiteX0" fmla="*/ 5390 w 7069"/>
                    <a:gd name="connsiteY0" fmla="*/ 2650 h 6797"/>
                    <a:gd name="connsiteX1" fmla="*/ 6648 w 7069"/>
                    <a:gd name="connsiteY1" fmla="*/ 6603 h 6797"/>
                    <a:gd name="connsiteX2" fmla="*/ 0 w 7069"/>
                    <a:gd name="connsiteY2" fmla="*/ 1392 h 6797"/>
                    <a:gd name="connsiteX3" fmla="*/ 5390 w 7069"/>
                    <a:gd name="connsiteY3" fmla="*/ 2650 h 6797"/>
                    <a:gd name="connsiteX4" fmla="*/ 5390 w 7069"/>
                    <a:gd name="connsiteY4" fmla="*/ 2650 h 6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9" h="6797">
                      <a:moveTo>
                        <a:pt x="5390" y="2650"/>
                      </a:moveTo>
                      <a:cubicBezTo>
                        <a:pt x="5390" y="2650"/>
                        <a:pt x="8085" y="3908"/>
                        <a:pt x="6648" y="6603"/>
                      </a:cubicBezTo>
                      <a:cubicBezTo>
                        <a:pt x="5390" y="7861"/>
                        <a:pt x="0" y="2650"/>
                        <a:pt x="0" y="1392"/>
                      </a:cubicBezTo>
                      <a:cubicBezTo>
                        <a:pt x="1437" y="-45"/>
                        <a:pt x="4132" y="-1303"/>
                        <a:pt x="5390" y="2650"/>
                      </a:cubicBezTo>
                      <a:lnTo>
                        <a:pt x="5390" y="2650"/>
                      </a:lnTo>
                      <a:close/>
                    </a:path>
                  </a:pathLst>
                </a:custGeom>
                <a:grpFill/>
                <a:ln w="17953" cap="flat">
                  <a:noFill/>
                  <a:prstDash val="solid"/>
                  <a:miter/>
                </a:ln>
              </p:spPr>
              <p:txBody>
                <a:bodyPr rtlCol="0" anchor="ctr"/>
                <a:lstStyle/>
                <a:p>
                  <a:endParaRPr lang="zh-CN" altLang="en-US" sz="1050"/>
                </a:p>
              </p:txBody>
            </p:sp>
            <p:sp>
              <p:nvSpPr>
                <p:cNvPr id="2995" name="任意多边形: 形状 1112"/>
                <p:cNvSpPr/>
                <p:nvPr/>
              </p:nvSpPr>
              <p:spPr>
                <a:xfrm>
                  <a:off x="2225888" y="2609363"/>
                  <a:ext cx="12217" cy="11858"/>
                </a:xfrm>
                <a:custGeom>
                  <a:avLst/>
                  <a:gdLst>
                    <a:gd name="connsiteX0" fmla="*/ 0 w 12217"/>
                    <a:gd name="connsiteY0" fmla="*/ 3953 h 11858"/>
                    <a:gd name="connsiteX1" fmla="*/ 0 w 12217"/>
                    <a:gd name="connsiteY1" fmla="*/ 2875 h 11858"/>
                    <a:gd name="connsiteX2" fmla="*/ 719 w 12217"/>
                    <a:gd name="connsiteY2" fmla="*/ 2156 h 11858"/>
                    <a:gd name="connsiteX3" fmla="*/ 5210 w 12217"/>
                    <a:gd name="connsiteY3" fmla="*/ 0 h 11858"/>
                    <a:gd name="connsiteX4" fmla="*/ 5210 w 12217"/>
                    <a:gd name="connsiteY4" fmla="*/ 0 h 11858"/>
                    <a:gd name="connsiteX5" fmla="*/ 10062 w 12217"/>
                    <a:gd name="connsiteY5" fmla="*/ 3594 h 11858"/>
                    <a:gd name="connsiteX6" fmla="*/ 10062 w 12217"/>
                    <a:gd name="connsiteY6" fmla="*/ 3594 h 11858"/>
                    <a:gd name="connsiteX7" fmla="*/ 12218 w 12217"/>
                    <a:gd name="connsiteY7" fmla="*/ 7726 h 11858"/>
                    <a:gd name="connsiteX8" fmla="*/ 12218 w 12217"/>
                    <a:gd name="connsiteY8" fmla="*/ 7726 h 11858"/>
                    <a:gd name="connsiteX9" fmla="*/ 11140 w 12217"/>
                    <a:gd name="connsiteY9" fmla="*/ 10960 h 11858"/>
                    <a:gd name="connsiteX10" fmla="*/ 11140 w 12217"/>
                    <a:gd name="connsiteY10" fmla="*/ 10960 h 11858"/>
                    <a:gd name="connsiteX11" fmla="*/ 8804 w 12217"/>
                    <a:gd name="connsiteY11" fmla="*/ 11858 h 11858"/>
                    <a:gd name="connsiteX12" fmla="*/ 8804 w 12217"/>
                    <a:gd name="connsiteY12" fmla="*/ 11858 h 11858"/>
                    <a:gd name="connsiteX13" fmla="*/ 0 w 12217"/>
                    <a:gd name="connsiteY13" fmla="*/ 3953 h 11858"/>
                    <a:gd name="connsiteX14" fmla="*/ 0 w 12217"/>
                    <a:gd name="connsiteY14" fmla="*/ 3953 h 11858"/>
                    <a:gd name="connsiteX15" fmla="*/ 7367 w 12217"/>
                    <a:gd name="connsiteY15" fmla="*/ 6109 h 11858"/>
                    <a:gd name="connsiteX16" fmla="*/ 7726 w 12217"/>
                    <a:gd name="connsiteY16" fmla="*/ 5390 h 11858"/>
                    <a:gd name="connsiteX17" fmla="*/ 10062 w 12217"/>
                    <a:gd name="connsiteY17" fmla="*/ 4492 h 11858"/>
                    <a:gd name="connsiteX18" fmla="*/ 7726 w 12217"/>
                    <a:gd name="connsiteY18" fmla="*/ 5390 h 11858"/>
                    <a:gd name="connsiteX19" fmla="*/ 7367 w 12217"/>
                    <a:gd name="connsiteY19" fmla="*/ 6109 h 11858"/>
                    <a:gd name="connsiteX20" fmla="*/ 7367 w 12217"/>
                    <a:gd name="connsiteY20" fmla="*/ 6109 h 11858"/>
                    <a:gd name="connsiteX21" fmla="*/ 7367 w 12217"/>
                    <a:gd name="connsiteY21" fmla="*/ 6109 h 1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17" h="11858">
                      <a:moveTo>
                        <a:pt x="0" y="3953"/>
                      </a:moveTo>
                      <a:lnTo>
                        <a:pt x="0" y="2875"/>
                      </a:lnTo>
                      <a:lnTo>
                        <a:pt x="719" y="2156"/>
                      </a:lnTo>
                      <a:cubicBezTo>
                        <a:pt x="1617" y="1258"/>
                        <a:pt x="2875" y="180"/>
                        <a:pt x="5210" y="0"/>
                      </a:cubicBezTo>
                      <a:lnTo>
                        <a:pt x="5210" y="0"/>
                      </a:lnTo>
                      <a:cubicBezTo>
                        <a:pt x="7187" y="0"/>
                        <a:pt x="9163" y="1437"/>
                        <a:pt x="10062" y="3594"/>
                      </a:cubicBezTo>
                      <a:lnTo>
                        <a:pt x="10062" y="3594"/>
                      </a:lnTo>
                      <a:cubicBezTo>
                        <a:pt x="10960" y="4312"/>
                        <a:pt x="12038" y="5570"/>
                        <a:pt x="12218" y="7726"/>
                      </a:cubicBezTo>
                      <a:lnTo>
                        <a:pt x="12218" y="7726"/>
                      </a:lnTo>
                      <a:cubicBezTo>
                        <a:pt x="12218" y="8624"/>
                        <a:pt x="12038" y="9343"/>
                        <a:pt x="11140" y="10960"/>
                      </a:cubicBezTo>
                      <a:lnTo>
                        <a:pt x="11140" y="10960"/>
                      </a:lnTo>
                      <a:cubicBezTo>
                        <a:pt x="10421" y="11679"/>
                        <a:pt x="9523" y="11858"/>
                        <a:pt x="8804" y="11858"/>
                      </a:cubicBezTo>
                      <a:lnTo>
                        <a:pt x="8804" y="11858"/>
                      </a:lnTo>
                      <a:cubicBezTo>
                        <a:pt x="3953" y="10960"/>
                        <a:pt x="1078" y="8265"/>
                        <a:pt x="0" y="3953"/>
                      </a:cubicBezTo>
                      <a:lnTo>
                        <a:pt x="0" y="3953"/>
                      </a:lnTo>
                      <a:close/>
                      <a:moveTo>
                        <a:pt x="7367" y="6109"/>
                      </a:moveTo>
                      <a:lnTo>
                        <a:pt x="7726" y="5390"/>
                      </a:lnTo>
                      <a:lnTo>
                        <a:pt x="10062" y="4492"/>
                      </a:lnTo>
                      <a:lnTo>
                        <a:pt x="7726" y="5390"/>
                      </a:lnTo>
                      <a:lnTo>
                        <a:pt x="7367" y="6109"/>
                      </a:lnTo>
                      <a:lnTo>
                        <a:pt x="7367" y="6109"/>
                      </a:lnTo>
                      <a:lnTo>
                        <a:pt x="7367" y="6109"/>
                      </a:lnTo>
                      <a:close/>
                    </a:path>
                  </a:pathLst>
                </a:custGeom>
                <a:grpFill/>
                <a:ln w="17953" cap="flat">
                  <a:noFill/>
                  <a:prstDash val="solid"/>
                  <a:miter/>
                </a:ln>
              </p:spPr>
              <p:txBody>
                <a:bodyPr rtlCol="0" anchor="ctr"/>
                <a:lstStyle/>
                <a:p>
                  <a:endParaRPr lang="zh-CN" altLang="en-US" sz="1050"/>
                </a:p>
              </p:txBody>
            </p:sp>
          </p:grpSp>
          <p:grpSp>
            <p:nvGrpSpPr>
              <p:cNvPr id="377" name="图形 1"/>
              <p:cNvGrpSpPr/>
              <p:nvPr/>
            </p:nvGrpSpPr>
            <p:grpSpPr>
              <a:xfrm>
                <a:off x="872082" y="2485159"/>
                <a:ext cx="6647" cy="7383"/>
                <a:chOff x="2245293" y="2682849"/>
                <a:chExt cx="6647" cy="7383"/>
              </a:xfrm>
              <a:solidFill>
                <a:srgbClr val="0070C0"/>
              </a:solidFill>
            </p:grpSpPr>
            <p:sp>
              <p:nvSpPr>
                <p:cNvPr id="2992" name="任意多边形: 形状 1114"/>
                <p:cNvSpPr/>
                <p:nvPr/>
              </p:nvSpPr>
              <p:spPr>
                <a:xfrm>
                  <a:off x="2247788" y="2686442"/>
                  <a:ext cx="1637" cy="1257"/>
                </a:xfrm>
                <a:custGeom>
                  <a:avLst/>
                  <a:gdLst>
                    <a:gd name="connsiteX0" fmla="*/ 559 w 1637"/>
                    <a:gd name="connsiteY0" fmla="*/ 0 h 1257"/>
                    <a:gd name="connsiteX1" fmla="*/ 559 w 1637"/>
                    <a:gd name="connsiteY1" fmla="*/ 1258 h 1257"/>
                    <a:gd name="connsiteX2" fmla="*/ 559 w 1637"/>
                    <a:gd name="connsiteY2" fmla="*/ 0 h 1257"/>
                    <a:gd name="connsiteX3" fmla="*/ 559 w 1637"/>
                    <a:gd name="connsiteY3" fmla="*/ 0 h 1257"/>
                  </a:gdLst>
                  <a:ahLst/>
                  <a:cxnLst>
                    <a:cxn ang="0">
                      <a:pos x="connsiteX0" y="connsiteY0"/>
                    </a:cxn>
                    <a:cxn ang="0">
                      <a:pos x="connsiteX1" y="connsiteY1"/>
                    </a:cxn>
                    <a:cxn ang="0">
                      <a:pos x="connsiteX2" y="connsiteY2"/>
                    </a:cxn>
                    <a:cxn ang="0">
                      <a:pos x="connsiteX3" y="connsiteY3"/>
                    </a:cxn>
                  </a:cxnLst>
                  <a:rect l="l" t="t" r="r" b="b"/>
                  <a:pathLst>
                    <a:path w="1637" h="1257">
                      <a:moveTo>
                        <a:pt x="559" y="0"/>
                      </a:moveTo>
                      <a:cubicBezTo>
                        <a:pt x="559" y="0"/>
                        <a:pt x="-699" y="1258"/>
                        <a:pt x="559" y="1258"/>
                      </a:cubicBezTo>
                      <a:cubicBezTo>
                        <a:pt x="1996" y="1258"/>
                        <a:pt x="1996" y="1258"/>
                        <a:pt x="559" y="0"/>
                      </a:cubicBezTo>
                      <a:lnTo>
                        <a:pt x="559" y="0"/>
                      </a:lnTo>
                      <a:close/>
                    </a:path>
                  </a:pathLst>
                </a:custGeom>
                <a:grpFill/>
                <a:ln w="17953" cap="flat">
                  <a:noFill/>
                  <a:prstDash val="solid"/>
                  <a:miter/>
                </a:ln>
              </p:spPr>
              <p:txBody>
                <a:bodyPr rtlCol="0" anchor="ctr"/>
                <a:lstStyle/>
                <a:p>
                  <a:endParaRPr lang="zh-CN" altLang="en-US" sz="1050"/>
                </a:p>
              </p:txBody>
            </p:sp>
            <p:sp>
              <p:nvSpPr>
                <p:cNvPr id="2993" name="任意多边形: 形状 1115"/>
                <p:cNvSpPr/>
                <p:nvPr/>
              </p:nvSpPr>
              <p:spPr>
                <a:xfrm>
                  <a:off x="2245293" y="2682849"/>
                  <a:ext cx="6647" cy="7383"/>
                </a:xfrm>
                <a:custGeom>
                  <a:avLst/>
                  <a:gdLst>
                    <a:gd name="connsiteX0" fmla="*/ 0 w 6647"/>
                    <a:gd name="connsiteY0" fmla="*/ 4492 h 7383"/>
                    <a:gd name="connsiteX1" fmla="*/ 1437 w 6647"/>
                    <a:gd name="connsiteY1" fmla="*/ 1797 h 7383"/>
                    <a:gd name="connsiteX2" fmla="*/ 1437 w 6647"/>
                    <a:gd name="connsiteY2" fmla="*/ 1797 h 7383"/>
                    <a:gd name="connsiteX3" fmla="*/ 3234 w 6647"/>
                    <a:gd name="connsiteY3" fmla="*/ 0 h 7383"/>
                    <a:gd name="connsiteX4" fmla="*/ 5031 w 6647"/>
                    <a:gd name="connsiteY4" fmla="*/ 1797 h 7383"/>
                    <a:gd name="connsiteX5" fmla="*/ 6648 w 6647"/>
                    <a:gd name="connsiteY5" fmla="*/ 4672 h 7383"/>
                    <a:gd name="connsiteX6" fmla="*/ 6648 w 6647"/>
                    <a:gd name="connsiteY6" fmla="*/ 4672 h 7383"/>
                    <a:gd name="connsiteX7" fmla="*/ 4132 w 6647"/>
                    <a:gd name="connsiteY7" fmla="*/ 7366 h 7383"/>
                    <a:gd name="connsiteX8" fmla="*/ 4132 w 6647"/>
                    <a:gd name="connsiteY8" fmla="*/ 7366 h 7383"/>
                    <a:gd name="connsiteX9" fmla="*/ 3054 w 6647"/>
                    <a:gd name="connsiteY9" fmla="*/ 7366 h 7383"/>
                    <a:gd name="connsiteX10" fmla="*/ 3054 w 6647"/>
                    <a:gd name="connsiteY10" fmla="*/ 7366 h 7383"/>
                    <a:gd name="connsiteX11" fmla="*/ 0 w 6647"/>
                    <a:gd name="connsiteY11" fmla="*/ 4492 h 7383"/>
                    <a:gd name="connsiteX12" fmla="*/ 0 w 6647"/>
                    <a:gd name="connsiteY12" fmla="*/ 4492 h 7383"/>
                    <a:gd name="connsiteX13" fmla="*/ 4851 w 6647"/>
                    <a:gd name="connsiteY13" fmla="*/ 5390 h 7383"/>
                    <a:gd name="connsiteX14" fmla="*/ 3953 w 6647"/>
                    <a:gd name="connsiteY14" fmla="*/ 4492 h 7383"/>
                    <a:gd name="connsiteX15" fmla="*/ 5031 w 6647"/>
                    <a:gd name="connsiteY15" fmla="*/ 4492 h 7383"/>
                    <a:gd name="connsiteX16" fmla="*/ 3953 w 6647"/>
                    <a:gd name="connsiteY16" fmla="*/ 4492 h 7383"/>
                    <a:gd name="connsiteX17" fmla="*/ 4851 w 6647"/>
                    <a:gd name="connsiteY17" fmla="*/ 5390 h 7383"/>
                    <a:gd name="connsiteX18" fmla="*/ 4851 w 6647"/>
                    <a:gd name="connsiteY18" fmla="*/ 5390 h 7383"/>
                    <a:gd name="connsiteX19" fmla="*/ 1258 w 6647"/>
                    <a:gd name="connsiteY19" fmla="*/ 5390 h 7383"/>
                    <a:gd name="connsiteX20" fmla="*/ 1437 w 6647"/>
                    <a:gd name="connsiteY20" fmla="*/ 5211 h 7383"/>
                    <a:gd name="connsiteX21" fmla="*/ 1258 w 6647"/>
                    <a:gd name="connsiteY21" fmla="*/ 5390 h 7383"/>
                    <a:gd name="connsiteX22" fmla="*/ 1258 w 6647"/>
                    <a:gd name="connsiteY22" fmla="*/ 5390 h 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47" h="7383">
                      <a:moveTo>
                        <a:pt x="0" y="4492"/>
                      </a:moveTo>
                      <a:cubicBezTo>
                        <a:pt x="359" y="1976"/>
                        <a:pt x="1258" y="1976"/>
                        <a:pt x="1437" y="1797"/>
                      </a:cubicBezTo>
                      <a:lnTo>
                        <a:pt x="1437" y="1797"/>
                      </a:lnTo>
                      <a:lnTo>
                        <a:pt x="3234" y="0"/>
                      </a:lnTo>
                      <a:lnTo>
                        <a:pt x="5031" y="1797"/>
                      </a:lnTo>
                      <a:cubicBezTo>
                        <a:pt x="5570" y="2875"/>
                        <a:pt x="6109" y="1976"/>
                        <a:pt x="6648" y="4672"/>
                      </a:cubicBezTo>
                      <a:lnTo>
                        <a:pt x="6648" y="4672"/>
                      </a:lnTo>
                      <a:cubicBezTo>
                        <a:pt x="6468" y="7007"/>
                        <a:pt x="4312" y="7366"/>
                        <a:pt x="4132" y="7366"/>
                      </a:cubicBezTo>
                      <a:lnTo>
                        <a:pt x="4132" y="7366"/>
                      </a:lnTo>
                      <a:cubicBezTo>
                        <a:pt x="3593" y="7366"/>
                        <a:pt x="3414" y="7366"/>
                        <a:pt x="3054" y="7366"/>
                      </a:cubicBezTo>
                      <a:lnTo>
                        <a:pt x="3054" y="7366"/>
                      </a:lnTo>
                      <a:cubicBezTo>
                        <a:pt x="2336" y="7546"/>
                        <a:pt x="0" y="6288"/>
                        <a:pt x="0" y="4492"/>
                      </a:cubicBezTo>
                      <a:lnTo>
                        <a:pt x="0" y="4492"/>
                      </a:lnTo>
                      <a:close/>
                      <a:moveTo>
                        <a:pt x="4851" y="5390"/>
                      </a:moveTo>
                      <a:lnTo>
                        <a:pt x="3953" y="4492"/>
                      </a:lnTo>
                      <a:lnTo>
                        <a:pt x="5031" y="4492"/>
                      </a:lnTo>
                      <a:lnTo>
                        <a:pt x="3953" y="4492"/>
                      </a:lnTo>
                      <a:lnTo>
                        <a:pt x="4851" y="5390"/>
                      </a:lnTo>
                      <a:lnTo>
                        <a:pt x="4851" y="5390"/>
                      </a:lnTo>
                      <a:close/>
                      <a:moveTo>
                        <a:pt x="1258" y="5390"/>
                      </a:moveTo>
                      <a:lnTo>
                        <a:pt x="1437" y="5211"/>
                      </a:lnTo>
                      <a:lnTo>
                        <a:pt x="1258" y="5390"/>
                      </a:lnTo>
                      <a:lnTo>
                        <a:pt x="1258" y="5390"/>
                      </a:lnTo>
                      <a:close/>
                    </a:path>
                  </a:pathLst>
                </a:custGeom>
                <a:grpFill/>
                <a:ln w="17953" cap="flat">
                  <a:noFill/>
                  <a:prstDash val="solid"/>
                  <a:miter/>
                </a:ln>
              </p:spPr>
              <p:txBody>
                <a:bodyPr rtlCol="0" anchor="ctr"/>
                <a:lstStyle/>
                <a:p>
                  <a:endParaRPr lang="zh-CN" altLang="en-US" sz="1050"/>
                </a:p>
              </p:txBody>
            </p:sp>
          </p:grpSp>
          <p:grpSp>
            <p:nvGrpSpPr>
              <p:cNvPr id="378" name="图形 1"/>
              <p:cNvGrpSpPr/>
              <p:nvPr/>
            </p:nvGrpSpPr>
            <p:grpSpPr>
              <a:xfrm>
                <a:off x="875136" y="2394245"/>
                <a:ext cx="7366" cy="5929"/>
                <a:chOff x="2248347" y="2591935"/>
                <a:chExt cx="7366" cy="5929"/>
              </a:xfrm>
              <a:solidFill>
                <a:srgbClr val="0070C0"/>
              </a:solidFill>
            </p:grpSpPr>
            <p:sp>
              <p:nvSpPr>
                <p:cNvPr id="2990" name="任意多边形: 形状 1117"/>
                <p:cNvSpPr/>
                <p:nvPr/>
              </p:nvSpPr>
              <p:spPr>
                <a:xfrm>
                  <a:off x="2251941" y="2594388"/>
                  <a:ext cx="1339" cy="1679"/>
                </a:xfrm>
                <a:custGeom>
                  <a:avLst/>
                  <a:gdLst>
                    <a:gd name="connsiteX0" fmla="*/ 0 w 1339"/>
                    <a:gd name="connsiteY0" fmla="*/ 422 h 1679"/>
                    <a:gd name="connsiteX1" fmla="*/ 1258 w 1339"/>
                    <a:gd name="connsiteY1" fmla="*/ 1680 h 1679"/>
                    <a:gd name="connsiteX2" fmla="*/ 0 w 1339"/>
                    <a:gd name="connsiteY2" fmla="*/ 422 h 1679"/>
                    <a:gd name="connsiteX3" fmla="*/ 0 w 1339"/>
                    <a:gd name="connsiteY3" fmla="*/ 422 h 1679"/>
                  </a:gdLst>
                  <a:ahLst/>
                  <a:cxnLst>
                    <a:cxn ang="0">
                      <a:pos x="connsiteX0" y="connsiteY0"/>
                    </a:cxn>
                    <a:cxn ang="0">
                      <a:pos x="connsiteX1" y="connsiteY1"/>
                    </a:cxn>
                    <a:cxn ang="0">
                      <a:pos x="connsiteX2" y="connsiteY2"/>
                    </a:cxn>
                    <a:cxn ang="0">
                      <a:pos x="connsiteX3" y="connsiteY3"/>
                    </a:cxn>
                  </a:cxnLst>
                  <a:rect l="l" t="t" r="r" b="b"/>
                  <a:pathLst>
                    <a:path w="1339" h="1679">
                      <a:moveTo>
                        <a:pt x="0" y="422"/>
                      </a:moveTo>
                      <a:lnTo>
                        <a:pt x="1258" y="1680"/>
                      </a:lnTo>
                      <a:cubicBezTo>
                        <a:pt x="1437" y="1680"/>
                        <a:pt x="1437" y="-1015"/>
                        <a:pt x="0" y="422"/>
                      </a:cubicBezTo>
                      <a:lnTo>
                        <a:pt x="0" y="422"/>
                      </a:lnTo>
                      <a:close/>
                    </a:path>
                  </a:pathLst>
                </a:custGeom>
                <a:grpFill/>
                <a:ln w="17953" cap="flat">
                  <a:noFill/>
                  <a:prstDash val="solid"/>
                  <a:miter/>
                </a:ln>
              </p:spPr>
              <p:txBody>
                <a:bodyPr rtlCol="0" anchor="ctr"/>
                <a:lstStyle/>
                <a:p>
                  <a:endParaRPr lang="zh-CN" altLang="en-US" sz="1050"/>
                </a:p>
              </p:txBody>
            </p:sp>
            <p:sp>
              <p:nvSpPr>
                <p:cNvPr id="2991" name="任意多边形: 形状 1118"/>
                <p:cNvSpPr/>
                <p:nvPr/>
              </p:nvSpPr>
              <p:spPr>
                <a:xfrm>
                  <a:off x="2248347" y="2591935"/>
                  <a:ext cx="7366" cy="5929"/>
                </a:xfrm>
                <a:custGeom>
                  <a:avLst/>
                  <a:gdLst>
                    <a:gd name="connsiteX0" fmla="*/ 1797 w 7366"/>
                    <a:gd name="connsiteY0" fmla="*/ 4671 h 5929"/>
                    <a:gd name="connsiteX1" fmla="*/ 0 w 7366"/>
                    <a:gd name="connsiteY1" fmla="*/ 3054 h 5929"/>
                    <a:gd name="connsiteX2" fmla="*/ 1617 w 7366"/>
                    <a:gd name="connsiteY2" fmla="*/ 1258 h 5929"/>
                    <a:gd name="connsiteX3" fmla="*/ 4133 w 7366"/>
                    <a:gd name="connsiteY3" fmla="*/ 0 h 5929"/>
                    <a:gd name="connsiteX4" fmla="*/ 4133 w 7366"/>
                    <a:gd name="connsiteY4" fmla="*/ 0 h 5929"/>
                    <a:gd name="connsiteX5" fmla="*/ 7187 w 7366"/>
                    <a:gd name="connsiteY5" fmla="*/ 2875 h 5929"/>
                    <a:gd name="connsiteX6" fmla="*/ 7187 w 7366"/>
                    <a:gd name="connsiteY6" fmla="*/ 2875 h 5929"/>
                    <a:gd name="connsiteX7" fmla="*/ 7367 w 7366"/>
                    <a:gd name="connsiteY7" fmla="*/ 4132 h 5929"/>
                    <a:gd name="connsiteX8" fmla="*/ 7367 w 7366"/>
                    <a:gd name="connsiteY8" fmla="*/ 4132 h 5929"/>
                    <a:gd name="connsiteX9" fmla="*/ 3054 w 7366"/>
                    <a:gd name="connsiteY9" fmla="*/ 5929 h 5929"/>
                    <a:gd name="connsiteX10" fmla="*/ 1797 w 7366"/>
                    <a:gd name="connsiteY10" fmla="*/ 4671 h 5929"/>
                    <a:gd name="connsiteX11" fmla="*/ 1797 w 7366"/>
                    <a:gd name="connsiteY11" fmla="*/ 4671 h 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 h="5929">
                      <a:moveTo>
                        <a:pt x="1797" y="4671"/>
                      </a:moveTo>
                      <a:lnTo>
                        <a:pt x="0" y="3054"/>
                      </a:lnTo>
                      <a:lnTo>
                        <a:pt x="1617" y="1258"/>
                      </a:lnTo>
                      <a:cubicBezTo>
                        <a:pt x="2156" y="719"/>
                        <a:pt x="3054" y="0"/>
                        <a:pt x="4133" y="0"/>
                      </a:cubicBezTo>
                      <a:lnTo>
                        <a:pt x="4133" y="0"/>
                      </a:lnTo>
                      <a:cubicBezTo>
                        <a:pt x="7007" y="359"/>
                        <a:pt x="7007" y="2336"/>
                        <a:pt x="7187" y="2875"/>
                      </a:cubicBezTo>
                      <a:lnTo>
                        <a:pt x="7187" y="2875"/>
                      </a:lnTo>
                      <a:cubicBezTo>
                        <a:pt x="7367" y="3593"/>
                        <a:pt x="7367" y="4132"/>
                        <a:pt x="7367" y="4132"/>
                      </a:cubicBezTo>
                      <a:lnTo>
                        <a:pt x="7367" y="4132"/>
                      </a:lnTo>
                      <a:lnTo>
                        <a:pt x="3054" y="5929"/>
                      </a:lnTo>
                      <a:lnTo>
                        <a:pt x="1797" y="4671"/>
                      </a:lnTo>
                      <a:lnTo>
                        <a:pt x="1797" y="4671"/>
                      </a:lnTo>
                      <a:close/>
                    </a:path>
                  </a:pathLst>
                </a:custGeom>
                <a:grpFill/>
                <a:ln w="17953" cap="flat">
                  <a:noFill/>
                  <a:prstDash val="solid"/>
                  <a:miter/>
                </a:ln>
              </p:spPr>
              <p:txBody>
                <a:bodyPr rtlCol="0" anchor="ctr"/>
                <a:lstStyle/>
                <a:p>
                  <a:endParaRPr lang="zh-CN" altLang="en-US" sz="1050"/>
                </a:p>
              </p:txBody>
            </p:sp>
          </p:grpSp>
          <p:grpSp>
            <p:nvGrpSpPr>
              <p:cNvPr id="379" name="图形 1"/>
              <p:cNvGrpSpPr/>
              <p:nvPr/>
            </p:nvGrpSpPr>
            <p:grpSpPr>
              <a:xfrm>
                <a:off x="1130630" y="4085676"/>
                <a:ext cx="13475" cy="15631"/>
                <a:chOff x="2503841" y="4283366"/>
                <a:chExt cx="13475" cy="15631"/>
              </a:xfrm>
              <a:solidFill>
                <a:srgbClr val="B5B5B6"/>
              </a:solidFill>
            </p:grpSpPr>
            <p:sp>
              <p:nvSpPr>
                <p:cNvPr id="2988" name="任意多边形: 形状 1120"/>
                <p:cNvSpPr/>
                <p:nvPr/>
              </p:nvSpPr>
              <p:spPr>
                <a:xfrm>
                  <a:off x="2507075" y="4287139"/>
                  <a:ext cx="7546" cy="9590"/>
                </a:xfrm>
                <a:custGeom>
                  <a:avLst/>
                  <a:gdLst>
                    <a:gd name="connsiteX0" fmla="*/ 3953 w 7546"/>
                    <a:gd name="connsiteY0" fmla="*/ 0 h 9590"/>
                    <a:gd name="connsiteX1" fmla="*/ 0 w 7546"/>
                    <a:gd name="connsiteY1" fmla="*/ 6648 h 9590"/>
                    <a:gd name="connsiteX2" fmla="*/ 5211 w 7546"/>
                    <a:gd name="connsiteY2" fmla="*/ 9343 h 9590"/>
                    <a:gd name="connsiteX3" fmla="*/ 3953 w 7546"/>
                    <a:gd name="connsiteY3" fmla="*/ 0 h 9590"/>
                    <a:gd name="connsiteX4" fmla="*/ 3953 w 7546"/>
                    <a:gd name="connsiteY4" fmla="*/ 0 h 9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6" h="9590">
                      <a:moveTo>
                        <a:pt x="3953" y="0"/>
                      </a:moveTo>
                      <a:lnTo>
                        <a:pt x="0" y="6648"/>
                      </a:lnTo>
                      <a:cubicBezTo>
                        <a:pt x="0" y="6648"/>
                        <a:pt x="3953" y="10601"/>
                        <a:pt x="5211" y="9343"/>
                      </a:cubicBezTo>
                      <a:cubicBezTo>
                        <a:pt x="7906" y="6648"/>
                        <a:pt x="9163" y="3953"/>
                        <a:pt x="3953" y="0"/>
                      </a:cubicBezTo>
                      <a:lnTo>
                        <a:pt x="3953" y="0"/>
                      </a:lnTo>
                      <a:close/>
                    </a:path>
                  </a:pathLst>
                </a:custGeom>
                <a:solidFill>
                  <a:srgbClr val="B5B5B6"/>
                </a:solidFill>
                <a:ln w="17953" cap="flat">
                  <a:noFill/>
                  <a:prstDash val="solid"/>
                  <a:miter/>
                </a:ln>
              </p:spPr>
              <p:txBody>
                <a:bodyPr rtlCol="0" anchor="ctr"/>
                <a:lstStyle/>
                <a:p>
                  <a:endParaRPr lang="zh-CN" altLang="en-US" sz="1050"/>
                </a:p>
              </p:txBody>
            </p:sp>
            <p:sp>
              <p:nvSpPr>
                <p:cNvPr id="2989" name="任意多边形: 形状 1121"/>
                <p:cNvSpPr/>
                <p:nvPr/>
              </p:nvSpPr>
              <p:spPr>
                <a:xfrm>
                  <a:off x="2503841" y="4283366"/>
                  <a:ext cx="13475" cy="15631"/>
                </a:xfrm>
                <a:custGeom>
                  <a:avLst/>
                  <a:gdLst>
                    <a:gd name="connsiteX0" fmla="*/ 1437 w 13475"/>
                    <a:gd name="connsiteY0" fmla="*/ 12218 h 15631"/>
                    <a:gd name="connsiteX1" fmla="*/ 0 w 13475"/>
                    <a:gd name="connsiteY1" fmla="*/ 10780 h 15631"/>
                    <a:gd name="connsiteX2" fmla="*/ 1078 w 13475"/>
                    <a:gd name="connsiteY2" fmla="*/ 9163 h 15631"/>
                    <a:gd name="connsiteX3" fmla="*/ 5031 w 13475"/>
                    <a:gd name="connsiteY3" fmla="*/ 2515 h 15631"/>
                    <a:gd name="connsiteX4" fmla="*/ 6468 w 13475"/>
                    <a:gd name="connsiteY4" fmla="*/ 0 h 15631"/>
                    <a:gd name="connsiteX5" fmla="*/ 8804 w 13475"/>
                    <a:gd name="connsiteY5" fmla="*/ 1617 h 15631"/>
                    <a:gd name="connsiteX6" fmla="*/ 13475 w 13475"/>
                    <a:gd name="connsiteY6" fmla="*/ 8804 h 15631"/>
                    <a:gd name="connsiteX7" fmla="*/ 13475 w 13475"/>
                    <a:gd name="connsiteY7" fmla="*/ 8804 h 15631"/>
                    <a:gd name="connsiteX8" fmla="*/ 10062 w 13475"/>
                    <a:gd name="connsiteY8" fmla="*/ 14913 h 15631"/>
                    <a:gd name="connsiteX9" fmla="*/ 10062 w 13475"/>
                    <a:gd name="connsiteY9" fmla="*/ 14913 h 15631"/>
                    <a:gd name="connsiteX10" fmla="*/ 7906 w 13475"/>
                    <a:gd name="connsiteY10" fmla="*/ 15632 h 15631"/>
                    <a:gd name="connsiteX11" fmla="*/ 7906 w 13475"/>
                    <a:gd name="connsiteY11" fmla="*/ 15632 h 15631"/>
                    <a:gd name="connsiteX12" fmla="*/ 1437 w 13475"/>
                    <a:gd name="connsiteY12" fmla="*/ 12218 h 15631"/>
                    <a:gd name="connsiteX13" fmla="*/ 1437 w 13475"/>
                    <a:gd name="connsiteY13" fmla="*/ 12218 h 15631"/>
                    <a:gd name="connsiteX14" fmla="*/ 7367 w 13475"/>
                    <a:gd name="connsiteY14" fmla="*/ 10601 h 15631"/>
                    <a:gd name="connsiteX15" fmla="*/ 8265 w 13475"/>
                    <a:gd name="connsiteY15" fmla="*/ 8984 h 15631"/>
                    <a:gd name="connsiteX16" fmla="*/ 8265 w 13475"/>
                    <a:gd name="connsiteY16" fmla="*/ 8984 h 15631"/>
                    <a:gd name="connsiteX17" fmla="*/ 7726 w 13475"/>
                    <a:gd name="connsiteY17" fmla="*/ 7906 h 15631"/>
                    <a:gd name="connsiteX18" fmla="*/ 7726 w 13475"/>
                    <a:gd name="connsiteY18" fmla="*/ 7906 h 15631"/>
                    <a:gd name="connsiteX19" fmla="*/ 6468 w 13475"/>
                    <a:gd name="connsiteY19" fmla="*/ 10062 h 15631"/>
                    <a:gd name="connsiteX20" fmla="*/ 7367 w 13475"/>
                    <a:gd name="connsiteY20" fmla="*/ 10601 h 15631"/>
                    <a:gd name="connsiteX21" fmla="*/ 7367 w 13475"/>
                    <a:gd name="connsiteY21" fmla="*/ 10601 h 15631"/>
                    <a:gd name="connsiteX22" fmla="*/ 5570 w 13475"/>
                    <a:gd name="connsiteY22" fmla="*/ 5929 h 15631"/>
                    <a:gd name="connsiteX23" fmla="*/ 7007 w 13475"/>
                    <a:gd name="connsiteY23" fmla="*/ 3953 h 15631"/>
                    <a:gd name="connsiteX24" fmla="*/ 5570 w 13475"/>
                    <a:gd name="connsiteY24" fmla="*/ 5929 h 15631"/>
                    <a:gd name="connsiteX25" fmla="*/ 5570 w 13475"/>
                    <a:gd name="connsiteY25" fmla="*/ 5929 h 1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75" h="15631">
                      <a:moveTo>
                        <a:pt x="1437" y="12218"/>
                      </a:moveTo>
                      <a:lnTo>
                        <a:pt x="0" y="10780"/>
                      </a:lnTo>
                      <a:lnTo>
                        <a:pt x="1078" y="9163"/>
                      </a:lnTo>
                      <a:lnTo>
                        <a:pt x="5031" y="2515"/>
                      </a:lnTo>
                      <a:lnTo>
                        <a:pt x="6468" y="0"/>
                      </a:lnTo>
                      <a:lnTo>
                        <a:pt x="8804" y="1617"/>
                      </a:lnTo>
                      <a:cubicBezTo>
                        <a:pt x="11679" y="3773"/>
                        <a:pt x="13475" y="6109"/>
                        <a:pt x="13475" y="8804"/>
                      </a:cubicBezTo>
                      <a:lnTo>
                        <a:pt x="13475" y="8804"/>
                      </a:lnTo>
                      <a:cubicBezTo>
                        <a:pt x="13475" y="11499"/>
                        <a:pt x="11858" y="13296"/>
                        <a:pt x="10062" y="14913"/>
                      </a:cubicBezTo>
                      <a:lnTo>
                        <a:pt x="10062" y="14913"/>
                      </a:lnTo>
                      <a:cubicBezTo>
                        <a:pt x="9523" y="15272"/>
                        <a:pt x="8624" y="15632"/>
                        <a:pt x="7906" y="15632"/>
                      </a:cubicBezTo>
                      <a:lnTo>
                        <a:pt x="7906" y="15632"/>
                      </a:lnTo>
                      <a:cubicBezTo>
                        <a:pt x="3773" y="15452"/>
                        <a:pt x="1797" y="12397"/>
                        <a:pt x="1437" y="12218"/>
                      </a:cubicBezTo>
                      <a:lnTo>
                        <a:pt x="1437" y="12218"/>
                      </a:lnTo>
                      <a:close/>
                      <a:moveTo>
                        <a:pt x="7367" y="10601"/>
                      </a:moveTo>
                      <a:cubicBezTo>
                        <a:pt x="8085" y="9702"/>
                        <a:pt x="8265" y="9163"/>
                        <a:pt x="8265" y="8984"/>
                      </a:cubicBezTo>
                      <a:lnTo>
                        <a:pt x="8265" y="8984"/>
                      </a:lnTo>
                      <a:cubicBezTo>
                        <a:pt x="8265" y="8804"/>
                        <a:pt x="8265" y="8445"/>
                        <a:pt x="7726" y="7906"/>
                      </a:cubicBezTo>
                      <a:lnTo>
                        <a:pt x="7726" y="7906"/>
                      </a:lnTo>
                      <a:lnTo>
                        <a:pt x="6468" y="10062"/>
                      </a:lnTo>
                      <a:cubicBezTo>
                        <a:pt x="6828" y="10241"/>
                        <a:pt x="7007" y="10421"/>
                        <a:pt x="7367" y="10601"/>
                      </a:cubicBezTo>
                      <a:lnTo>
                        <a:pt x="7367" y="10601"/>
                      </a:lnTo>
                      <a:close/>
                      <a:moveTo>
                        <a:pt x="5570" y="5929"/>
                      </a:moveTo>
                      <a:lnTo>
                        <a:pt x="7007" y="3953"/>
                      </a:lnTo>
                      <a:lnTo>
                        <a:pt x="5570" y="5929"/>
                      </a:lnTo>
                      <a:lnTo>
                        <a:pt x="5570" y="5929"/>
                      </a:lnTo>
                      <a:close/>
                    </a:path>
                  </a:pathLst>
                </a:custGeom>
                <a:solidFill>
                  <a:srgbClr val="B5B5B6"/>
                </a:solidFill>
                <a:ln w="17953" cap="flat">
                  <a:noFill/>
                  <a:prstDash val="solid"/>
                  <a:miter/>
                </a:ln>
              </p:spPr>
              <p:txBody>
                <a:bodyPr rtlCol="0" anchor="ctr"/>
                <a:lstStyle/>
                <a:p>
                  <a:endParaRPr lang="zh-CN" altLang="en-US" sz="1050"/>
                </a:p>
              </p:txBody>
            </p:sp>
          </p:grpSp>
          <p:grpSp>
            <p:nvGrpSpPr>
              <p:cNvPr id="380" name="图形 1"/>
              <p:cNvGrpSpPr/>
              <p:nvPr/>
            </p:nvGrpSpPr>
            <p:grpSpPr>
              <a:xfrm>
                <a:off x="1111944" y="4161497"/>
                <a:ext cx="6468" cy="6468"/>
                <a:chOff x="2485155" y="4359187"/>
                <a:chExt cx="6468" cy="6468"/>
              </a:xfrm>
              <a:solidFill>
                <a:srgbClr val="0070C0"/>
              </a:solidFill>
            </p:grpSpPr>
            <p:sp>
              <p:nvSpPr>
                <p:cNvPr id="2986" name="任意多边形: 形状 1123"/>
                <p:cNvSpPr/>
                <p:nvPr/>
              </p:nvSpPr>
              <p:spPr>
                <a:xfrm>
                  <a:off x="2487491" y="4361703"/>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987" name="任意多边形: 形状 1124"/>
                <p:cNvSpPr/>
                <p:nvPr/>
              </p:nvSpPr>
              <p:spPr>
                <a:xfrm>
                  <a:off x="2485155" y="4359187"/>
                  <a:ext cx="6468" cy="6468"/>
                </a:xfrm>
                <a:custGeom>
                  <a:avLst/>
                  <a:gdLst>
                    <a:gd name="connsiteX0" fmla="*/ 3773 w 6468"/>
                    <a:gd name="connsiteY0" fmla="*/ 6289 h 6468"/>
                    <a:gd name="connsiteX1" fmla="*/ 2515 w 6468"/>
                    <a:gd name="connsiteY1" fmla="*/ 6289 h 6468"/>
                    <a:gd name="connsiteX2" fmla="*/ 2515 w 6468"/>
                    <a:gd name="connsiteY2" fmla="*/ 6289 h 6468"/>
                    <a:gd name="connsiteX3" fmla="*/ 2515 w 6468"/>
                    <a:gd name="connsiteY3" fmla="*/ 5031 h 6468"/>
                    <a:gd name="connsiteX4" fmla="*/ 2515 w 6468"/>
                    <a:gd name="connsiteY4" fmla="*/ 6289 h 6468"/>
                    <a:gd name="connsiteX5" fmla="*/ 0 w 6468"/>
                    <a:gd name="connsiteY5" fmla="*/ 6289 h 6468"/>
                    <a:gd name="connsiteX6" fmla="*/ 0 w 6468"/>
                    <a:gd name="connsiteY6" fmla="*/ 3773 h 6468"/>
                    <a:gd name="connsiteX7" fmla="*/ 0 w 6468"/>
                    <a:gd name="connsiteY7" fmla="*/ 2515 h 6468"/>
                    <a:gd name="connsiteX8" fmla="*/ 0 w 6468"/>
                    <a:gd name="connsiteY8" fmla="*/ 2515 h 6468"/>
                    <a:gd name="connsiteX9" fmla="*/ 0 w 6468"/>
                    <a:gd name="connsiteY9" fmla="*/ 0 h 6468"/>
                    <a:gd name="connsiteX10" fmla="*/ 2515 w 6468"/>
                    <a:gd name="connsiteY10" fmla="*/ 0 h 6468"/>
                    <a:gd name="connsiteX11" fmla="*/ 3054 w 6468"/>
                    <a:gd name="connsiteY11" fmla="*/ 0 h 6468"/>
                    <a:gd name="connsiteX12" fmla="*/ 3054 w 6468"/>
                    <a:gd name="connsiteY12" fmla="*/ 0 h 6468"/>
                    <a:gd name="connsiteX13" fmla="*/ 5570 w 6468"/>
                    <a:gd name="connsiteY13" fmla="*/ 898 h 6468"/>
                    <a:gd name="connsiteX14" fmla="*/ 5570 w 6468"/>
                    <a:gd name="connsiteY14" fmla="*/ 898 h 6468"/>
                    <a:gd name="connsiteX15" fmla="*/ 6468 w 6468"/>
                    <a:gd name="connsiteY15" fmla="*/ 3953 h 6468"/>
                    <a:gd name="connsiteX16" fmla="*/ 6468 w 6468"/>
                    <a:gd name="connsiteY16" fmla="*/ 3953 h 6468"/>
                    <a:gd name="connsiteX17" fmla="*/ 6468 w 6468"/>
                    <a:gd name="connsiteY17" fmla="*/ 6468 h 6468"/>
                    <a:gd name="connsiteX18" fmla="*/ 3773 w 6468"/>
                    <a:gd name="connsiteY18" fmla="*/ 6468 h 6468"/>
                    <a:gd name="connsiteX19" fmla="*/ 3773 w 6468"/>
                    <a:gd name="connsiteY19" fmla="*/ 6289 h 6468"/>
                    <a:gd name="connsiteX20" fmla="*/ 3773 w 6468"/>
                    <a:gd name="connsiteY20" fmla="*/ 3773 h 6468"/>
                    <a:gd name="connsiteX21" fmla="*/ 5031 w 6468"/>
                    <a:gd name="connsiteY21" fmla="*/ 3773 h 6468"/>
                    <a:gd name="connsiteX22" fmla="*/ 3773 w 6468"/>
                    <a:gd name="connsiteY22" fmla="*/ 3773 h 6468"/>
                    <a:gd name="connsiteX23" fmla="*/ 3773 w 6468"/>
                    <a:gd name="connsiteY23"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68" h="6468">
                      <a:moveTo>
                        <a:pt x="3773" y="6289"/>
                      </a:moveTo>
                      <a:cubicBezTo>
                        <a:pt x="3773" y="6289"/>
                        <a:pt x="3773" y="6289"/>
                        <a:pt x="2515" y="6289"/>
                      </a:cubicBezTo>
                      <a:lnTo>
                        <a:pt x="2515" y="6289"/>
                      </a:lnTo>
                      <a:lnTo>
                        <a:pt x="2515" y="5031"/>
                      </a:lnTo>
                      <a:lnTo>
                        <a:pt x="2515" y="6289"/>
                      </a:lnTo>
                      <a:lnTo>
                        <a:pt x="0" y="6289"/>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8" y="2515"/>
                        <a:pt x="6289" y="3234"/>
                        <a:pt x="6468" y="3953"/>
                      </a:cubicBezTo>
                      <a:lnTo>
                        <a:pt x="6468" y="3953"/>
                      </a:lnTo>
                      <a:lnTo>
                        <a:pt x="6468" y="6468"/>
                      </a:lnTo>
                      <a:lnTo>
                        <a:pt x="3773" y="6468"/>
                      </a:lnTo>
                      <a:lnTo>
                        <a:pt x="3773" y="6289"/>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381" name="图形 1"/>
              <p:cNvGrpSpPr/>
              <p:nvPr/>
            </p:nvGrpSpPr>
            <p:grpSpPr>
              <a:xfrm>
                <a:off x="932012" y="4780647"/>
                <a:ext cx="9063" cy="12050"/>
                <a:chOff x="2305223" y="4978337"/>
                <a:chExt cx="9063" cy="12050"/>
              </a:xfrm>
              <a:solidFill>
                <a:srgbClr val="B5B5B6"/>
              </a:solidFill>
            </p:grpSpPr>
            <p:sp>
              <p:nvSpPr>
                <p:cNvPr id="2984" name="任意多边形: 形状 1129"/>
                <p:cNvSpPr/>
                <p:nvPr/>
              </p:nvSpPr>
              <p:spPr>
                <a:xfrm>
                  <a:off x="2307819" y="4981016"/>
                  <a:ext cx="3952" cy="6887"/>
                </a:xfrm>
                <a:custGeom>
                  <a:avLst/>
                  <a:gdLst>
                    <a:gd name="connsiteX0" fmla="*/ 1258 w 3952"/>
                    <a:gd name="connsiteY0" fmla="*/ 196 h 6887"/>
                    <a:gd name="connsiteX1" fmla="*/ 0 w 3952"/>
                    <a:gd name="connsiteY1" fmla="*/ 5406 h 6887"/>
                    <a:gd name="connsiteX2" fmla="*/ 3953 w 3952"/>
                    <a:gd name="connsiteY2" fmla="*/ 4149 h 6887"/>
                    <a:gd name="connsiteX3" fmla="*/ 1258 w 3952"/>
                    <a:gd name="connsiteY3" fmla="*/ 196 h 6887"/>
                    <a:gd name="connsiteX4" fmla="*/ 1258 w 3952"/>
                    <a:gd name="connsiteY4" fmla="*/ 196 h 6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2" h="6887">
                      <a:moveTo>
                        <a:pt x="1258" y="196"/>
                      </a:moveTo>
                      <a:cubicBezTo>
                        <a:pt x="1258" y="196"/>
                        <a:pt x="0" y="1453"/>
                        <a:pt x="0" y="5406"/>
                      </a:cubicBezTo>
                      <a:cubicBezTo>
                        <a:pt x="1258" y="9359"/>
                        <a:pt x="3953" y="4149"/>
                        <a:pt x="3953" y="4149"/>
                      </a:cubicBezTo>
                      <a:cubicBezTo>
                        <a:pt x="3953" y="4149"/>
                        <a:pt x="3953" y="-1062"/>
                        <a:pt x="1258" y="196"/>
                      </a:cubicBezTo>
                      <a:lnTo>
                        <a:pt x="1258" y="196"/>
                      </a:lnTo>
                      <a:close/>
                    </a:path>
                  </a:pathLst>
                </a:custGeom>
                <a:solidFill>
                  <a:srgbClr val="B5B5B6"/>
                </a:solidFill>
                <a:ln w="17953" cap="flat">
                  <a:noFill/>
                  <a:prstDash val="solid"/>
                  <a:miter/>
                </a:ln>
              </p:spPr>
              <p:txBody>
                <a:bodyPr rtlCol="0" anchor="ctr"/>
                <a:lstStyle/>
                <a:p>
                  <a:endParaRPr lang="zh-CN" altLang="en-US" sz="1050"/>
                </a:p>
              </p:txBody>
            </p:sp>
            <p:sp>
              <p:nvSpPr>
                <p:cNvPr id="2985" name="任意多边形: 形状 1130"/>
                <p:cNvSpPr/>
                <p:nvPr/>
              </p:nvSpPr>
              <p:spPr>
                <a:xfrm>
                  <a:off x="2305223" y="4978337"/>
                  <a:ext cx="9063" cy="12050"/>
                </a:xfrm>
                <a:custGeom>
                  <a:avLst/>
                  <a:gdLst>
                    <a:gd name="connsiteX0" fmla="*/ 80 w 9063"/>
                    <a:gd name="connsiteY0" fmla="*/ 8804 h 12050"/>
                    <a:gd name="connsiteX1" fmla="*/ 80 w 9063"/>
                    <a:gd name="connsiteY1" fmla="*/ 8085 h 12050"/>
                    <a:gd name="connsiteX2" fmla="*/ 80 w 9063"/>
                    <a:gd name="connsiteY2" fmla="*/ 8085 h 12050"/>
                    <a:gd name="connsiteX3" fmla="*/ 2056 w 9063"/>
                    <a:gd name="connsiteY3" fmla="*/ 1078 h 12050"/>
                    <a:gd name="connsiteX4" fmla="*/ 2056 w 9063"/>
                    <a:gd name="connsiteY4" fmla="*/ 1078 h 12050"/>
                    <a:gd name="connsiteX5" fmla="*/ 3853 w 9063"/>
                    <a:gd name="connsiteY5" fmla="*/ 2875 h 12050"/>
                    <a:gd name="connsiteX6" fmla="*/ 2416 w 9063"/>
                    <a:gd name="connsiteY6" fmla="*/ 719 h 12050"/>
                    <a:gd name="connsiteX7" fmla="*/ 4572 w 9063"/>
                    <a:gd name="connsiteY7" fmla="*/ 0 h 12050"/>
                    <a:gd name="connsiteX8" fmla="*/ 4572 w 9063"/>
                    <a:gd name="connsiteY8" fmla="*/ 0 h 12050"/>
                    <a:gd name="connsiteX9" fmla="*/ 8704 w 9063"/>
                    <a:gd name="connsiteY9" fmla="*/ 4132 h 12050"/>
                    <a:gd name="connsiteX10" fmla="*/ 8704 w 9063"/>
                    <a:gd name="connsiteY10" fmla="*/ 4132 h 12050"/>
                    <a:gd name="connsiteX11" fmla="*/ 9063 w 9063"/>
                    <a:gd name="connsiteY11" fmla="*/ 6828 h 12050"/>
                    <a:gd name="connsiteX12" fmla="*/ 9063 w 9063"/>
                    <a:gd name="connsiteY12" fmla="*/ 6828 h 12050"/>
                    <a:gd name="connsiteX13" fmla="*/ 9063 w 9063"/>
                    <a:gd name="connsiteY13" fmla="*/ 7367 h 12050"/>
                    <a:gd name="connsiteX14" fmla="*/ 8884 w 9063"/>
                    <a:gd name="connsiteY14" fmla="*/ 7906 h 12050"/>
                    <a:gd name="connsiteX15" fmla="*/ 3853 w 9063"/>
                    <a:gd name="connsiteY15" fmla="*/ 12038 h 12050"/>
                    <a:gd name="connsiteX16" fmla="*/ 3853 w 9063"/>
                    <a:gd name="connsiteY16" fmla="*/ 12038 h 12050"/>
                    <a:gd name="connsiteX17" fmla="*/ 80 w 9063"/>
                    <a:gd name="connsiteY17" fmla="*/ 8804 h 12050"/>
                    <a:gd name="connsiteX18" fmla="*/ 80 w 9063"/>
                    <a:gd name="connsiteY18" fmla="*/ 8804 h 12050"/>
                    <a:gd name="connsiteX19" fmla="*/ 3134 w 9063"/>
                    <a:gd name="connsiteY19" fmla="*/ 7367 h 12050"/>
                    <a:gd name="connsiteX20" fmla="*/ 3134 w 9063"/>
                    <a:gd name="connsiteY20" fmla="*/ 7367 h 12050"/>
                    <a:gd name="connsiteX21" fmla="*/ 3134 w 9063"/>
                    <a:gd name="connsiteY21" fmla="*/ 7367 h 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3" h="12050">
                      <a:moveTo>
                        <a:pt x="80" y="8804"/>
                      </a:moveTo>
                      <a:cubicBezTo>
                        <a:pt x="-100" y="8624"/>
                        <a:pt x="80" y="8085"/>
                        <a:pt x="80" y="8085"/>
                      </a:cubicBezTo>
                      <a:lnTo>
                        <a:pt x="80" y="8085"/>
                      </a:lnTo>
                      <a:cubicBezTo>
                        <a:pt x="80" y="3593"/>
                        <a:pt x="1697" y="1617"/>
                        <a:pt x="2056" y="1078"/>
                      </a:cubicBezTo>
                      <a:lnTo>
                        <a:pt x="2056" y="1078"/>
                      </a:lnTo>
                      <a:lnTo>
                        <a:pt x="3853" y="2875"/>
                      </a:lnTo>
                      <a:lnTo>
                        <a:pt x="2416" y="719"/>
                      </a:lnTo>
                      <a:cubicBezTo>
                        <a:pt x="3134" y="180"/>
                        <a:pt x="4212" y="0"/>
                        <a:pt x="4572" y="0"/>
                      </a:cubicBezTo>
                      <a:lnTo>
                        <a:pt x="4572" y="0"/>
                      </a:lnTo>
                      <a:cubicBezTo>
                        <a:pt x="7806" y="359"/>
                        <a:pt x="8345" y="2875"/>
                        <a:pt x="8704" y="4132"/>
                      </a:cubicBezTo>
                      <a:lnTo>
                        <a:pt x="8704" y="4132"/>
                      </a:lnTo>
                      <a:cubicBezTo>
                        <a:pt x="9063" y="5570"/>
                        <a:pt x="9063" y="6648"/>
                        <a:pt x="9063" y="6828"/>
                      </a:cubicBezTo>
                      <a:lnTo>
                        <a:pt x="9063" y="6828"/>
                      </a:lnTo>
                      <a:lnTo>
                        <a:pt x="9063" y="7367"/>
                      </a:lnTo>
                      <a:lnTo>
                        <a:pt x="8884" y="7906"/>
                      </a:lnTo>
                      <a:cubicBezTo>
                        <a:pt x="8345" y="7906"/>
                        <a:pt x="8345" y="11140"/>
                        <a:pt x="3853" y="12038"/>
                      </a:cubicBezTo>
                      <a:lnTo>
                        <a:pt x="3853" y="12038"/>
                      </a:lnTo>
                      <a:cubicBezTo>
                        <a:pt x="1697" y="12218"/>
                        <a:pt x="619" y="10421"/>
                        <a:pt x="80" y="8804"/>
                      </a:cubicBezTo>
                      <a:lnTo>
                        <a:pt x="80" y="8804"/>
                      </a:lnTo>
                      <a:close/>
                      <a:moveTo>
                        <a:pt x="3134" y="7367"/>
                      </a:moveTo>
                      <a:cubicBezTo>
                        <a:pt x="3134" y="7367"/>
                        <a:pt x="3134" y="7367"/>
                        <a:pt x="3134" y="7367"/>
                      </a:cubicBezTo>
                      <a:lnTo>
                        <a:pt x="3134" y="7367"/>
                      </a:lnTo>
                      <a:close/>
                    </a:path>
                  </a:pathLst>
                </a:custGeom>
                <a:solidFill>
                  <a:srgbClr val="B5B5B6"/>
                </a:solidFill>
                <a:ln w="17953" cap="flat">
                  <a:noFill/>
                  <a:prstDash val="solid"/>
                  <a:miter/>
                </a:ln>
              </p:spPr>
              <p:txBody>
                <a:bodyPr rtlCol="0" anchor="ctr"/>
                <a:lstStyle/>
                <a:p>
                  <a:endParaRPr lang="zh-CN" altLang="en-US" sz="1050"/>
                </a:p>
              </p:txBody>
            </p:sp>
          </p:grpSp>
          <p:grpSp>
            <p:nvGrpSpPr>
              <p:cNvPr id="382" name="图形 1"/>
              <p:cNvGrpSpPr/>
              <p:nvPr/>
            </p:nvGrpSpPr>
            <p:grpSpPr>
              <a:xfrm>
                <a:off x="457399" y="5030211"/>
                <a:ext cx="7186" cy="7366"/>
                <a:chOff x="1830610" y="5227901"/>
                <a:chExt cx="7186" cy="7366"/>
              </a:xfrm>
              <a:solidFill>
                <a:srgbClr val="B5B5B6"/>
              </a:solidFill>
            </p:grpSpPr>
            <p:sp>
              <p:nvSpPr>
                <p:cNvPr id="2982" name="任意多边形: 形状 1132"/>
                <p:cNvSpPr/>
                <p:nvPr/>
              </p:nvSpPr>
              <p:spPr>
                <a:xfrm>
                  <a:off x="1832946" y="5230355"/>
                  <a:ext cx="2375" cy="3115"/>
                </a:xfrm>
                <a:custGeom>
                  <a:avLst/>
                  <a:gdLst>
                    <a:gd name="connsiteX0" fmla="*/ 1258 w 2375"/>
                    <a:gd name="connsiteY0" fmla="*/ 420 h 3115"/>
                    <a:gd name="connsiteX1" fmla="*/ 0 w 2375"/>
                    <a:gd name="connsiteY1" fmla="*/ 3115 h 3115"/>
                    <a:gd name="connsiteX2" fmla="*/ 1258 w 2375"/>
                    <a:gd name="connsiteY2" fmla="*/ 1858 h 3115"/>
                    <a:gd name="connsiteX3" fmla="*/ 1258 w 2375"/>
                    <a:gd name="connsiteY3" fmla="*/ 420 h 3115"/>
                    <a:gd name="connsiteX4" fmla="*/ 1258 w 2375"/>
                    <a:gd name="connsiteY4" fmla="*/ 420 h 3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 h="3115">
                      <a:moveTo>
                        <a:pt x="1258" y="420"/>
                      </a:moveTo>
                      <a:lnTo>
                        <a:pt x="0" y="3115"/>
                      </a:lnTo>
                      <a:lnTo>
                        <a:pt x="1258" y="1858"/>
                      </a:lnTo>
                      <a:cubicBezTo>
                        <a:pt x="1258" y="1678"/>
                        <a:pt x="3773" y="-1017"/>
                        <a:pt x="1258" y="420"/>
                      </a:cubicBezTo>
                      <a:lnTo>
                        <a:pt x="1258" y="420"/>
                      </a:lnTo>
                      <a:close/>
                    </a:path>
                  </a:pathLst>
                </a:custGeom>
                <a:solidFill>
                  <a:srgbClr val="B5B5B6"/>
                </a:solidFill>
                <a:ln w="17953" cap="flat">
                  <a:noFill/>
                  <a:prstDash val="solid"/>
                  <a:miter/>
                </a:ln>
              </p:spPr>
              <p:txBody>
                <a:bodyPr rtlCol="0" anchor="ctr"/>
                <a:lstStyle/>
                <a:p>
                  <a:endParaRPr lang="zh-CN" altLang="en-US" sz="1050"/>
                </a:p>
              </p:txBody>
            </p:sp>
            <p:sp>
              <p:nvSpPr>
                <p:cNvPr id="2983" name="任意多边形: 形状 1133"/>
                <p:cNvSpPr/>
                <p:nvPr/>
              </p:nvSpPr>
              <p:spPr>
                <a:xfrm>
                  <a:off x="1830610" y="5227901"/>
                  <a:ext cx="7186" cy="7366"/>
                </a:xfrm>
                <a:custGeom>
                  <a:avLst/>
                  <a:gdLst>
                    <a:gd name="connsiteX0" fmla="*/ 0 w 7186"/>
                    <a:gd name="connsiteY0" fmla="*/ 4492 h 7366"/>
                    <a:gd name="connsiteX1" fmla="*/ 1258 w 7186"/>
                    <a:gd name="connsiteY1" fmla="*/ 1797 h 7366"/>
                    <a:gd name="connsiteX2" fmla="*/ 1976 w 7186"/>
                    <a:gd name="connsiteY2" fmla="*/ 2156 h 7366"/>
                    <a:gd name="connsiteX3" fmla="*/ 2336 w 7186"/>
                    <a:gd name="connsiteY3" fmla="*/ 1797 h 7366"/>
                    <a:gd name="connsiteX4" fmla="*/ 2336 w 7186"/>
                    <a:gd name="connsiteY4" fmla="*/ 1797 h 7366"/>
                    <a:gd name="connsiteX5" fmla="*/ 2336 w 7186"/>
                    <a:gd name="connsiteY5" fmla="*/ 1797 h 7366"/>
                    <a:gd name="connsiteX6" fmla="*/ 2336 w 7186"/>
                    <a:gd name="connsiteY6" fmla="*/ 1797 h 7366"/>
                    <a:gd name="connsiteX7" fmla="*/ 3054 w 7186"/>
                    <a:gd name="connsiteY7" fmla="*/ 2156 h 7366"/>
                    <a:gd name="connsiteX8" fmla="*/ 2156 w 7186"/>
                    <a:gd name="connsiteY8" fmla="*/ 719 h 7366"/>
                    <a:gd name="connsiteX9" fmla="*/ 4492 w 7186"/>
                    <a:gd name="connsiteY9" fmla="*/ 0 h 7366"/>
                    <a:gd name="connsiteX10" fmla="*/ 4492 w 7186"/>
                    <a:gd name="connsiteY10" fmla="*/ 0 h 7366"/>
                    <a:gd name="connsiteX11" fmla="*/ 7187 w 7186"/>
                    <a:gd name="connsiteY11" fmla="*/ 2695 h 7366"/>
                    <a:gd name="connsiteX12" fmla="*/ 7187 w 7186"/>
                    <a:gd name="connsiteY12" fmla="*/ 2695 h 7366"/>
                    <a:gd name="connsiteX13" fmla="*/ 5210 w 7186"/>
                    <a:gd name="connsiteY13" fmla="*/ 6109 h 7366"/>
                    <a:gd name="connsiteX14" fmla="*/ 5210 w 7186"/>
                    <a:gd name="connsiteY14" fmla="*/ 6109 h 7366"/>
                    <a:gd name="connsiteX15" fmla="*/ 3953 w 7186"/>
                    <a:gd name="connsiteY15" fmla="*/ 7367 h 7366"/>
                    <a:gd name="connsiteX16" fmla="*/ 0 w 7186"/>
                    <a:gd name="connsiteY16" fmla="*/ 4492 h 7366"/>
                    <a:gd name="connsiteX17" fmla="*/ 0 w 7186"/>
                    <a:gd name="connsiteY17" fmla="*/ 4492 h 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86" h="7366">
                      <a:moveTo>
                        <a:pt x="0" y="4492"/>
                      </a:moveTo>
                      <a:lnTo>
                        <a:pt x="1258" y="1797"/>
                      </a:lnTo>
                      <a:lnTo>
                        <a:pt x="1976" y="2156"/>
                      </a:lnTo>
                      <a:cubicBezTo>
                        <a:pt x="2156" y="1976"/>
                        <a:pt x="2156" y="1797"/>
                        <a:pt x="2336" y="1797"/>
                      </a:cubicBezTo>
                      <a:lnTo>
                        <a:pt x="2336" y="1797"/>
                      </a:lnTo>
                      <a:cubicBezTo>
                        <a:pt x="2336" y="1797"/>
                        <a:pt x="2336" y="1797"/>
                        <a:pt x="2336" y="1797"/>
                      </a:cubicBezTo>
                      <a:lnTo>
                        <a:pt x="2336" y="1797"/>
                      </a:lnTo>
                      <a:lnTo>
                        <a:pt x="3054" y="2156"/>
                      </a:lnTo>
                      <a:lnTo>
                        <a:pt x="2156" y="719"/>
                      </a:lnTo>
                      <a:cubicBezTo>
                        <a:pt x="2875" y="359"/>
                        <a:pt x="3234" y="0"/>
                        <a:pt x="4492" y="0"/>
                      </a:cubicBezTo>
                      <a:lnTo>
                        <a:pt x="4492" y="0"/>
                      </a:lnTo>
                      <a:cubicBezTo>
                        <a:pt x="5570" y="0"/>
                        <a:pt x="7187" y="1258"/>
                        <a:pt x="7187" y="2695"/>
                      </a:cubicBezTo>
                      <a:lnTo>
                        <a:pt x="7187" y="2695"/>
                      </a:lnTo>
                      <a:cubicBezTo>
                        <a:pt x="6468" y="5749"/>
                        <a:pt x="5390" y="5570"/>
                        <a:pt x="5210" y="6109"/>
                      </a:cubicBezTo>
                      <a:lnTo>
                        <a:pt x="5210" y="6109"/>
                      </a:lnTo>
                      <a:lnTo>
                        <a:pt x="3953" y="7367"/>
                      </a:lnTo>
                      <a:lnTo>
                        <a:pt x="0" y="4492"/>
                      </a:lnTo>
                      <a:lnTo>
                        <a:pt x="0" y="4492"/>
                      </a:lnTo>
                      <a:close/>
                    </a:path>
                  </a:pathLst>
                </a:custGeom>
                <a:solidFill>
                  <a:srgbClr val="B5B5B6"/>
                </a:solidFill>
                <a:ln w="17953" cap="flat">
                  <a:noFill/>
                  <a:prstDash val="solid"/>
                  <a:miter/>
                </a:ln>
              </p:spPr>
              <p:txBody>
                <a:bodyPr rtlCol="0" anchor="ctr"/>
                <a:lstStyle/>
                <a:p>
                  <a:endParaRPr lang="zh-CN" altLang="en-US" sz="1050"/>
                </a:p>
              </p:txBody>
            </p:sp>
          </p:grpSp>
          <p:grpSp>
            <p:nvGrpSpPr>
              <p:cNvPr id="383" name="图形 1"/>
              <p:cNvGrpSpPr/>
              <p:nvPr/>
            </p:nvGrpSpPr>
            <p:grpSpPr>
              <a:xfrm>
                <a:off x="6386750" y="5318584"/>
                <a:ext cx="6288" cy="6288"/>
                <a:chOff x="7759961" y="5516274"/>
                <a:chExt cx="6288" cy="6288"/>
              </a:xfrm>
              <a:solidFill>
                <a:srgbClr val="0070C0"/>
              </a:solidFill>
            </p:grpSpPr>
            <p:sp>
              <p:nvSpPr>
                <p:cNvPr id="2980" name="任意多边形: 形状 1135"/>
                <p:cNvSpPr/>
                <p:nvPr/>
              </p:nvSpPr>
              <p:spPr>
                <a:xfrm>
                  <a:off x="7762395" y="5518790"/>
                  <a:ext cx="1339" cy="1257"/>
                </a:xfrm>
                <a:custGeom>
                  <a:avLst/>
                  <a:gdLst>
                    <a:gd name="connsiteX0" fmla="*/ 1340 w 1339"/>
                    <a:gd name="connsiteY0" fmla="*/ 1258 h 1257"/>
                    <a:gd name="connsiteX1" fmla="*/ 1340 w 1339"/>
                    <a:gd name="connsiteY1" fmla="*/ 0 h 1257"/>
                    <a:gd name="connsiteX2" fmla="*/ 82 w 1339"/>
                    <a:gd name="connsiteY2" fmla="*/ 1258 h 1257"/>
                    <a:gd name="connsiteX3" fmla="*/ 1340 w 1339"/>
                    <a:gd name="connsiteY3" fmla="*/ 1258 h 1257"/>
                    <a:gd name="connsiteX4" fmla="*/ 1340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40" y="1258"/>
                      </a:moveTo>
                      <a:cubicBezTo>
                        <a:pt x="1340" y="0"/>
                        <a:pt x="1340" y="0"/>
                        <a:pt x="1340" y="0"/>
                      </a:cubicBezTo>
                      <a:cubicBezTo>
                        <a:pt x="82" y="0"/>
                        <a:pt x="82" y="0"/>
                        <a:pt x="82" y="1258"/>
                      </a:cubicBezTo>
                      <a:cubicBezTo>
                        <a:pt x="-98" y="1258"/>
                        <a:pt x="-98" y="1258"/>
                        <a:pt x="1340" y="1258"/>
                      </a:cubicBezTo>
                      <a:lnTo>
                        <a:pt x="1340" y="1258"/>
                      </a:lnTo>
                      <a:close/>
                    </a:path>
                  </a:pathLst>
                </a:custGeom>
                <a:grpFill/>
                <a:ln w="17953" cap="flat">
                  <a:noFill/>
                  <a:prstDash val="solid"/>
                  <a:miter/>
                </a:ln>
              </p:spPr>
              <p:txBody>
                <a:bodyPr rtlCol="0" anchor="ctr"/>
                <a:lstStyle/>
                <a:p>
                  <a:endParaRPr lang="zh-CN" altLang="en-US" sz="1050"/>
                </a:p>
              </p:txBody>
            </p:sp>
            <p:sp>
              <p:nvSpPr>
                <p:cNvPr id="2981" name="任意多边形: 形状 1136"/>
                <p:cNvSpPr/>
                <p:nvPr/>
              </p:nvSpPr>
              <p:spPr>
                <a:xfrm>
                  <a:off x="7759961" y="5516274"/>
                  <a:ext cx="6288" cy="6288"/>
                </a:xfrm>
                <a:custGeom>
                  <a:avLst/>
                  <a:gdLst>
                    <a:gd name="connsiteX0" fmla="*/ 3774 w 6288"/>
                    <a:gd name="connsiteY0" fmla="*/ 6289 h 6288"/>
                    <a:gd name="connsiteX1" fmla="*/ 2516 w 6288"/>
                    <a:gd name="connsiteY1" fmla="*/ 6289 h 6288"/>
                    <a:gd name="connsiteX2" fmla="*/ 2516 w 6288"/>
                    <a:gd name="connsiteY2" fmla="*/ 6289 h 6288"/>
                    <a:gd name="connsiteX3" fmla="*/ 0 w 6288"/>
                    <a:gd name="connsiteY3" fmla="*/ 6289 h 6288"/>
                    <a:gd name="connsiteX4" fmla="*/ 0 w 6288"/>
                    <a:gd name="connsiteY4" fmla="*/ 3773 h 6288"/>
                    <a:gd name="connsiteX5" fmla="*/ 899 w 6288"/>
                    <a:gd name="connsiteY5" fmla="*/ 898 h 6288"/>
                    <a:gd name="connsiteX6" fmla="*/ 899 w 6288"/>
                    <a:gd name="connsiteY6" fmla="*/ 898 h 6288"/>
                    <a:gd name="connsiteX7" fmla="*/ 3234 w 6288"/>
                    <a:gd name="connsiteY7" fmla="*/ 0 h 6288"/>
                    <a:gd name="connsiteX8" fmla="*/ 3234 w 6288"/>
                    <a:gd name="connsiteY8" fmla="*/ 0 h 6288"/>
                    <a:gd name="connsiteX9" fmla="*/ 3774 w 6288"/>
                    <a:gd name="connsiteY9" fmla="*/ 0 h 6288"/>
                    <a:gd name="connsiteX10" fmla="*/ 3774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6289 w 6288"/>
                    <a:gd name="connsiteY15" fmla="*/ 6289 h 6288"/>
                    <a:gd name="connsiteX16" fmla="*/ 3774 w 6288"/>
                    <a:gd name="connsiteY16" fmla="*/ 6289 h 6288"/>
                    <a:gd name="connsiteX17" fmla="*/ 3774 w 6288"/>
                    <a:gd name="connsiteY17" fmla="*/ 6289 h 6288"/>
                    <a:gd name="connsiteX18" fmla="*/ 3774 w 6288"/>
                    <a:gd name="connsiteY18" fmla="*/ 3234 h 6288"/>
                    <a:gd name="connsiteX19" fmla="*/ 3774 w 6288"/>
                    <a:gd name="connsiteY19" fmla="*/ 1258 h 6288"/>
                    <a:gd name="connsiteX20" fmla="*/ 3774 w 6288"/>
                    <a:gd name="connsiteY20" fmla="*/ 3234 h 6288"/>
                    <a:gd name="connsiteX21" fmla="*/ 3774 w 6288"/>
                    <a:gd name="connsiteY21" fmla="*/ 3234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88" h="6288">
                      <a:moveTo>
                        <a:pt x="3774" y="6289"/>
                      </a:moveTo>
                      <a:cubicBezTo>
                        <a:pt x="2516" y="6289"/>
                        <a:pt x="2516" y="6289"/>
                        <a:pt x="2516" y="6289"/>
                      </a:cubicBezTo>
                      <a:lnTo>
                        <a:pt x="2516" y="6289"/>
                      </a:lnTo>
                      <a:lnTo>
                        <a:pt x="0" y="6289"/>
                      </a:lnTo>
                      <a:lnTo>
                        <a:pt x="0" y="3773"/>
                      </a:lnTo>
                      <a:cubicBezTo>
                        <a:pt x="180" y="3234"/>
                        <a:pt x="-359" y="2515"/>
                        <a:pt x="899" y="898"/>
                      </a:cubicBezTo>
                      <a:lnTo>
                        <a:pt x="899" y="898"/>
                      </a:lnTo>
                      <a:cubicBezTo>
                        <a:pt x="2156" y="0"/>
                        <a:pt x="2695" y="0"/>
                        <a:pt x="3234" y="0"/>
                      </a:cubicBezTo>
                      <a:lnTo>
                        <a:pt x="3234" y="0"/>
                      </a:lnTo>
                      <a:cubicBezTo>
                        <a:pt x="3414" y="0"/>
                        <a:pt x="3594" y="0"/>
                        <a:pt x="3774" y="0"/>
                      </a:cubicBezTo>
                      <a:lnTo>
                        <a:pt x="3774" y="0"/>
                      </a:lnTo>
                      <a:lnTo>
                        <a:pt x="6289" y="0"/>
                      </a:lnTo>
                      <a:lnTo>
                        <a:pt x="6289" y="2515"/>
                      </a:lnTo>
                      <a:cubicBezTo>
                        <a:pt x="6289" y="2515"/>
                        <a:pt x="6289" y="2515"/>
                        <a:pt x="6289" y="3773"/>
                      </a:cubicBezTo>
                      <a:lnTo>
                        <a:pt x="6289" y="3773"/>
                      </a:lnTo>
                      <a:lnTo>
                        <a:pt x="6289" y="6289"/>
                      </a:lnTo>
                      <a:lnTo>
                        <a:pt x="3774" y="6289"/>
                      </a:lnTo>
                      <a:lnTo>
                        <a:pt x="3774" y="6289"/>
                      </a:lnTo>
                      <a:close/>
                      <a:moveTo>
                        <a:pt x="3774" y="3234"/>
                      </a:moveTo>
                      <a:lnTo>
                        <a:pt x="3774" y="1258"/>
                      </a:lnTo>
                      <a:lnTo>
                        <a:pt x="3774" y="3234"/>
                      </a:lnTo>
                      <a:lnTo>
                        <a:pt x="3774" y="3234"/>
                      </a:lnTo>
                      <a:close/>
                    </a:path>
                  </a:pathLst>
                </a:custGeom>
                <a:grpFill/>
                <a:ln w="17953" cap="flat">
                  <a:noFill/>
                  <a:prstDash val="solid"/>
                  <a:miter/>
                </a:ln>
              </p:spPr>
              <p:txBody>
                <a:bodyPr rtlCol="0" anchor="ctr"/>
                <a:lstStyle/>
                <a:p>
                  <a:endParaRPr lang="zh-CN" altLang="en-US" sz="1050"/>
                </a:p>
              </p:txBody>
            </p:sp>
          </p:grpSp>
          <p:grpSp>
            <p:nvGrpSpPr>
              <p:cNvPr id="384" name="图形 1"/>
              <p:cNvGrpSpPr/>
              <p:nvPr/>
            </p:nvGrpSpPr>
            <p:grpSpPr>
              <a:xfrm>
                <a:off x="6408670" y="5269355"/>
                <a:ext cx="2694" cy="5030"/>
                <a:chOff x="7781881" y="5467045"/>
                <a:chExt cx="2694" cy="5030"/>
              </a:xfrm>
              <a:solidFill>
                <a:srgbClr val="0070C0"/>
              </a:solidFill>
            </p:grpSpPr>
            <p:sp>
              <p:nvSpPr>
                <p:cNvPr id="2978" name="任意多边形: 形状 1138"/>
                <p:cNvSpPr/>
                <p:nvPr/>
              </p:nvSpPr>
              <p:spPr>
                <a:xfrm>
                  <a:off x="7782054" y="5469560"/>
                  <a:ext cx="2522" cy="17967"/>
                </a:xfrm>
                <a:custGeom>
                  <a:avLst/>
                  <a:gdLst>
                    <a:gd name="connsiteX0" fmla="*/ 1265 w 2522"/>
                    <a:gd name="connsiteY0" fmla="*/ 0 h 17967"/>
                    <a:gd name="connsiteX1" fmla="*/ 2522 w 2522"/>
                    <a:gd name="connsiteY1" fmla="*/ 0 h 17967"/>
                    <a:gd name="connsiteX2" fmla="*/ 1265 w 2522"/>
                    <a:gd name="connsiteY2" fmla="*/ 0 h 17967"/>
                    <a:gd name="connsiteX3" fmla="*/ 7 w 2522"/>
                    <a:gd name="connsiteY3" fmla="*/ 0 h 17967"/>
                    <a:gd name="connsiteX4" fmla="*/ 1265 w 2522"/>
                    <a:gd name="connsiteY4" fmla="*/ 0 h 17967"/>
                    <a:gd name="connsiteX5" fmla="*/ 1265 w 2522"/>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7967">
                      <a:moveTo>
                        <a:pt x="1265" y="0"/>
                      </a:moveTo>
                      <a:lnTo>
                        <a:pt x="2522" y="0"/>
                      </a:lnTo>
                      <a:lnTo>
                        <a:pt x="1265" y="0"/>
                      </a:lnTo>
                      <a:cubicBezTo>
                        <a:pt x="7" y="0"/>
                        <a:pt x="7" y="0"/>
                        <a:pt x="7" y="0"/>
                      </a:cubicBezTo>
                      <a:cubicBezTo>
                        <a:pt x="7" y="0"/>
                        <a:pt x="-173"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979" name="任意多边形: 形状 1139"/>
                <p:cNvSpPr/>
                <p:nvPr/>
              </p:nvSpPr>
              <p:spPr>
                <a:xfrm>
                  <a:off x="7781881" y="5467045"/>
                  <a:ext cx="2694" cy="5030"/>
                </a:xfrm>
                <a:custGeom>
                  <a:avLst/>
                  <a:gdLst>
                    <a:gd name="connsiteX0" fmla="*/ 1438 w 2694"/>
                    <a:gd name="connsiteY0" fmla="*/ 5031 h 5030"/>
                    <a:gd name="connsiteX1" fmla="*/ 0 w 2694"/>
                    <a:gd name="connsiteY1" fmla="*/ 5031 h 5030"/>
                    <a:gd name="connsiteX2" fmla="*/ 0 w 2694"/>
                    <a:gd name="connsiteY2" fmla="*/ 5031 h 5030"/>
                    <a:gd name="connsiteX3" fmla="*/ 0 w 2694"/>
                    <a:gd name="connsiteY3" fmla="*/ 0 h 5030"/>
                    <a:gd name="connsiteX4" fmla="*/ 1438 w 2694"/>
                    <a:gd name="connsiteY4" fmla="*/ 0 h 5030"/>
                    <a:gd name="connsiteX5" fmla="*/ 1438 w 2694"/>
                    <a:gd name="connsiteY5" fmla="*/ 0 h 5030"/>
                    <a:gd name="connsiteX6" fmla="*/ 2695 w 2694"/>
                    <a:gd name="connsiteY6" fmla="*/ 0 h 5030"/>
                    <a:gd name="connsiteX7" fmla="*/ 2695 w 2694"/>
                    <a:gd name="connsiteY7" fmla="*/ 5031 h 5030"/>
                    <a:gd name="connsiteX8" fmla="*/ 1438 w 2694"/>
                    <a:gd name="connsiteY8" fmla="*/ 5031 h 5030"/>
                    <a:gd name="connsiteX9" fmla="*/ 1438 w 2694"/>
                    <a:gd name="connsiteY9"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4" h="5030">
                      <a:moveTo>
                        <a:pt x="1438" y="5031"/>
                      </a:moveTo>
                      <a:cubicBezTo>
                        <a:pt x="0" y="5031"/>
                        <a:pt x="0" y="5031"/>
                        <a:pt x="0" y="5031"/>
                      </a:cubicBezTo>
                      <a:lnTo>
                        <a:pt x="0" y="5031"/>
                      </a:lnTo>
                      <a:lnTo>
                        <a:pt x="0" y="0"/>
                      </a:lnTo>
                      <a:cubicBezTo>
                        <a:pt x="0" y="0"/>
                        <a:pt x="0" y="0"/>
                        <a:pt x="1438" y="0"/>
                      </a:cubicBezTo>
                      <a:lnTo>
                        <a:pt x="1438" y="0"/>
                      </a:lnTo>
                      <a:lnTo>
                        <a:pt x="2695" y="0"/>
                      </a:lnTo>
                      <a:lnTo>
                        <a:pt x="2695" y="5031"/>
                      </a:lnTo>
                      <a:lnTo>
                        <a:pt x="1438" y="5031"/>
                      </a:lnTo>
                      <a:lnTo>
                        <a:pt x="1438" y="5031"/>
                      </a:lnTo>
                      <a:close/>
                    </a:path>
                  </a:pathLst>
                </a:custGeom>
                <a:grpFill/>
                <a:ln w="17953" cap="flat">
                  <a:noFill/>
                  <a:prstDash val="solid"/>
                  <a:miter/>
                </a:ln>
              </p:spPr>
              <p:txBody>
                <a:bodyPr rtlCol="0" anchor="ctr"/>
                <a:lstStyle/>
                <a:p>
                  <a:endParaRPr lang="zh-CN" altLang="en-US" sz="1050"/>
                </a:p>
              </p:txBody>
            </p:sp>
          </p:grpSp>
          <p:grpSp>
            <p:nvGrpSpPr>
              <p:cNvPr id="385" name="图形 1"/>
              <p:cNvGrpSpPr/>
              <p:nvPr/>
            </p:nvGrpSpPr>
            <p:grpSpPr>
              <a:xfrm>
                <a:off x="7589115" y="5055545"/>
                <a:ext cx="7725" cy="6468"/>
                <a:chOff x="8962326" y="5253235"/>
                <a:chExt cx="7725" cy="6468"/>
              </a:xfrm>
              <a:solidFill>
                <a:srgbClr val="0070C0"/>
              </a:solidFill>
            </p:grpSpPr>
            <p:sp>
              <p:nvSpPr>
                <p:cNvPr id="2976" name="任意多边形: 形状 1141"/>
                <p:cNvSpPr/>
                <p:nvPr/>
              </p:nvSpPr>
              <p:spPr>
                <a:xfrm>
                  <a:off x="8964841" y="5255930"/>
                  <a:ext cx="2515" cy="1257"/>
                </a:xfrm>
                <a:custGeom>
                  <a:avLst/>
                  <a:gdLst>
                    <a:gd name="connsiteX0" fmla="*/ 1258 w 2515"/>
                    <a:gd name="connsiteY0" fmla="*/ 1257 h 1257"/>
                    <a:gd name="connsiteX1" fmla="*/ 2516 w 2515"/>
                    <a:gd name="connsiteY1" fmla="*/ 0 h 1257"/>
                    <a:gd name="connsiteX2" fmla="*/ 1258 w 2515"/>
                    <a:gd name="connsiteY2" fmla="*/ 0 h 1257"/>
                    <a:gd name="connsiteX3" fmla="*/ 0 w 2515"/>
                    <a:gd name="connsiteY3" fmla="*/ 0 h 1257"/>
                    <a:gd name="connsiteX4" fmla="*/ 1258 w 2515"/>
                    <a:gd name="connsiteY4" fmla="*/ 1257 h 1257"/>
                    <a:gd name="connsiteX5" fmla="*/ 1258 w 2515"/>
                    <a:gd name="connsiteY5" fmla="*/ 1257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7"/>
                      </a:moveTo>
                      <a:cubicBezTo>
                        <a:pt x="1258" y="1257"/>
                        <a:pt x="2516" y="1257"/>
                        <a:pt x="2516" y="0"/>
                      </a:cubicBezTo>
                      <a:lnTo>
                        <a:pt x="1258" y="0"/>
                      </a:lnTo>
                      <a:lnTo>
                        <a:pt x="0" y="0"/>
                      </a:lnTo>
                      <a:cubicBezTo>
                        <a:pt x="0" y="1257"/>
                        <a:pt x="1258" y="1257"/>
                        <a:pt x="1258" y="1257"/>
                      </a:cubicBezTo>
                      <a:lnTo>
                        <a:pt x="1258" y="1257"/>
                      </a:lnTo>
                      <a:close/>
                    </a:path>
                  </a:pathLst>
                </a:custGeom>
                <a:grpFill/>
                <a:ln w="17953" cap="flat">
                  <a:noFill/>
                  <a:prstDash val="solid"/>
                  <a:miter/>
                </a:ln>
              </p:spPr>
              <p:txBody>
                <a:bodyPr rtlCol="0" anchor="ctr"/>
                <a:lstStyle/>
                <a:p>
                  <a:endParaRPr lang="zh-CN" altLang="en-US" sz="1050"/>
                </a:p>
              </p:txBody>
            </p:sp>
            <p:sp>
              <p:nvSpPr>
                <p:cNvPr id="2977" name="任意多边形: 形状 1142"/>
                <p:cNvSpPr/>
                <p:nvPr/>
              </p:nvSpPr>
              <p:spPr>
                <a:xfrm>
                  <a:off x="8962326" y="5253235"/>
                  <a:ext cx="7725" cy="6468"/>
                </a:xfrm>
                <a:custGeom>
                  <a:avLst/>
                  <a:gdLst>
                    <a:gd name="connsiteX0" fmla="*/ 0 w 7725"/>
                    <a:gd name="connsiteY0" fmla="*/ 2516 h 6468"/>
                    <a:gd name="connsiteX1" fmla="*/ 0 w 7725"/>
                    <a:gd name="connsiteY1" fmla="*/ 0 h 6468"/>
                    <a:gd name="connsiteX2" fmla="*/ 2515 w 7725"/>
                    <a:gd name="connsiteY2" fmla="*/ 0 h 6468"/>
                    <a:gd name="connsiteX3" fmla="*/ 3773 w 7725"/>
                    <a:gd name="connsiteY3" fmla="*/ 0 h 6468"/>
                    <a:gd name="connsiteX4" fmla="*/ 7726 w 7725"/>
                    <a:gd name="connsiteY4" fmla="*/ 0 h 6468"/>
                    <a:gd name="connsiteX5" fmla="*/ 7726 w 7725"/>
                    <a:gd name="connsiteY5" fmla="*/ 2516 h 6468"/>
                    <a:gd name="connsiteX6" fmla="*/ 3953 w 7725"/>
                    <a:gd name="connsiteY6" fmla="*/ 6468 h 6468"/>
                    <a:gd name="connsiteX7" fmla="*/ 3953 w 7725"/>
                    <a:gd name="connsiteY7" fmla="*/ 6468 h 6468"/>
                    <a:gd name="connsiteX8" fmla="*/ 3953 w 7725"/>
                    <a:gd name="connsiteY8" fmla="*/ 5211 h 6468"/>
                    <a:gd name="connsiteX9" fmla="*/ 3953 w 7725"/>
                    <a:gd name="connsiteY9" fmla="*/ 6468 h 6468"/>
                    <a:gd name="connsiteX10" fmla="*/ 0 w 7725"/>
                    <a:gd name="connsiteY10" fmla="*/ 2516 h 6468"/>
                    <a:gd name="connsiteX11" fmla="*/ 0 w 7725"/>
                    <a:gd name="connsiteY11" fmla="*/ 2516 h 6468"/>
                    <a:gd name="connsiteX12" fmla="*/ 5031 w 7725"/>
                    <a:gd name="connsiteY12" fmla="*/ 2516 h 6468"/>
                    <a:gd name="connsiteX13" fmla="*/ 3773 w 7725"/>
                    <a:gd name="connsiteY13" fmla="*/ 2516 h 6468"/>
                    <a:gd name="connsiteX14" fmla="*/ 5031 w 7725"/>
                    <a:gd name="connsiteY14" fmla="*/ 2516 h 6468"/>
                    <a:gd name="connsiteX15" fmla="*/ 5031 w 7725"/>
                    <a:gd name="connsiteY15" fmla="*/ 2516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25" h="6468">
                      <a:moveTo>
                        <a:pt x="0" y="2516"/>
                      </a:moveTo>
                      <a:lnTo>
                        <a:pt x="0" y="0"/>
                      </a:lnTo>
                      <a:lnTo>
                        <a:pt x="2515" y="0"/>
                      </a:lnTo>
                      <a:lnTo>
                        <a:pt x="3773" y="0"/>
                      </a:lnTo>
                      <a:lnTo>
                        <a:pt x="7726" y="0"/>
                      </a:lnTo>
                      <a:lnTo>
                        <a:pt x="7726" y="2516"/>
                      </a:lnTo>
                      <a:cubicBezTo>
                        <a:pt x="7546" y="6109"/>
                        <a:pt x="3953" y="6289"/>
                        <a:pt x="3953" y="6468"/>
                      </a:cubicBezTo>
                      <a:lnTo>
                        <a:pt x="3953" y="6468"/>
                      </a:lnTo>
                      <a:lnTo>
                        <a:pt x="3953" y="5211"/>
                      </a:lnTo>
                      <a:lnTo>
                        <a:pt x="3953" y="6468"/>
                      </a:lnTo>
                      <a:cubicBezTo>
                        <a:pt x="3773" y="6468"/>
                        <a:pt x="179" y="6289"/>
                        <a:pt x="0" y="2516"/>
                      </a:cubicBezTo>
                      <a:lnTo>
                        <a:pt x="0" y="2516"/>
                      </a:lnTo>
                      <a:close/>
                      <a:moveTo>
                        <a:pt x="5031" y="2516"/>
                      </a:moveTo>
                      <a:lnTo>
                        <a:pt x="3773" y="2516"/>
                      </a:lnTo>
                      <a:lnTo>
                        <a:pt x="5031" y="2516"/>
                      </a:lnTo>
                      <a:lnTo>
                        <a:pt x="5031" y="2516"/>
                      </a:lnTo>
                      <a:close/>
                    </a:path>
                  </a:pathLst>
                </a:custGeom>
                <a:grpFill/>
                <a:ln w="17953" cap="flat">
                  <a:noFill/>
                  <a:prstDash val="solid"/>
                  <a:miter/>
                </a:ln>
              </p:spPr>
              <p:txBody>
                <a:bodyPr rtlCol="0" anchor="ctr"/>
                <a:lstStyle/>
                <a:p>
                  <a:endParaRPr lang="zh-CN" altLang="en-US" sz="1050"/>
                </a:p>
              </p:txBody>
            </p:sp>
          </p:grpSp>
          <p:grpSp>
            <p:nvGrpSpPr>
              <p:cNvPr id="386" name="图形 1"/>
              <p:cNvGrpSpPr/>
              <p:nvPr/>
            </p:nvGrpSpPr>
            <p:grpSpPr>
              <a:xfrm>
                <a:off x="7479695" y="5071715"/>
                <a:ext cx="8983" cy="6288"/>
                <a:chOff x="8852906" y="5269405"/>
                <a:chExt cx="8983" cy="6288"/>
              </a:xfrm>
              <a:solidFill>
                <a:srgbClr val="0070C0"/>
              </a:solidFill>
            </p:grpSpPr>
            <p:sp>
              <p:nvSpPr>
                <p:cNvPr id="2974" name="任意多边形: 形状 1144"/>
                <p:cNvSpPr/>
                <p:nvPr/>
              </p:nvSpPr>
              <p:spPr>
                <a:xfrm>
                  <a:off x="8855421" y="5271921"/>
                  <a:ext cx="3952" cy="1339"/>
                </a:xfrm>
                <a:custGeom>
                  <a:avLst/>
                  <a:gdLst>
                    <a:gd name="connsiteX0" fmla="*/ 2695 w 3952"/>
                    <a:gd name="connsiteY0" fmla="*/ 1258 h 1339"/>
                    <a:gd name="connsiteX1" fmla="*/ 3953 w 3952"/>
                    <a:gd name="connsiteY1" fmla="*/ 0 h 1339"/>
                    <a:gd name="connsiteX2" fmla="*/ 2695 w 3952"/>
                    <a:gd name="connsiteY2" fmla="*/ 0 h 1339"/>
                    <a:gd name="connsiteX3" fmla="*/ 0 w 3952"/>
                    <a:gd name="connsiteY3" fmla="*/ 0 h 1339"/>
                    <a:gd name="connsiteX4" fmla="*/ 2695 w 3952"/>
                    <a:gd name="connsiteY4" fmla="*/ 1258 h 1339"/>
                    <a:gd name="connsiteX5" fmla="*/ 2695 w 3952"/>
                    <a:gd name="connsiteY5" fmla="*/ 1258 h 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1339">
                      <a:moveTo>
                        <a:pt x="2695" y="1258"/>
                      </a:moveTo>
                      <a:cubicBezTo>
                        <a:pt x="3953" y="1258"/>
                        <a:pt x="3953" y="1258"/>
                        <a:pt x="3953" y="0"/>
                      </a:cubicBezTo>
                      <a:cubicBezTo>
                        <a:pt x="3953" y="0"/>
                        <a:pt x="3953" y="0"/>
                        <a:pt x="2695" y="0"/>
                      </a:cubicBezTo>
                      <a:cubicBezTo>
                        <a:pt x="1438" y="0"/>
                        <a:pt x="0" y="0"/>
                        <a:pt x="0" y="0"/>
                      </a:cubicBezTo>
                      <a:cubicBezTo>
                        <a:pt x="0" y="1437"/>
                        <a:pt x="1438" y="1437"/>
                        <a:pt x="2695" y="1258"/>
                      </a:cubicBezTo>
                      <a:lnTo>
                        <a:pt x="2695" y="1258"/>
                      </a:lnTo>
                      <a:close/>
                    </a:path>
                  </a:pathLst>
                </a:custGeom>
                <a:grpFill/>
                <a:ln w="17953" cap="flat">
                  <a:noFill/>
                  <a:prstDash val="solid"/>
                  <a:miter/>
                </a:ln>
              </p:spPr>
              <p:txBody>
                <a:bodyPr rtlCol="0" anchor="ctr"/>
                <a:lstStyle/>
                <a:p>
                  <a:endParaRPr lang="zh-CN" altLang="en-US" sz="1050"/>
                </a:p>
              </p:txBody>
            </p:sp>
            <p:sp>
              <p:nvSpPr>
                <p:cNvPr id="2975" name="任意多边形: 形状 1145"/>
                <p:cNvSpPr/>
                <p:nvPr/>
              </p:nvSpPr>
              <p:spPr>
                <a:xfrm>
                  <a:off x="8852906" y="5269405"/>
                  <a:ext cx="8983" cy="6288"/>
                </a:xfrm>
                <a:custGeom>
                  <a:avLst/>
                  <a:gdLst>
                    <a:gd name="connsiteX0" fmla="*/ 5210 w 8983"/>
                    <a:gd name="connsiteY0" fmla="*/ 5031 h 6288"/>
                    <a:gd name="connsiteX1" fmla="*/ 5210 w 8983"/>
                    <a:gd name="connsiteY1" fmla="*/ 5031 h 6288"/>
                    <a:gd name="connsiteX2" fmla="*/ 5210 w 8983"/>
                    <a:gd name="connsiteY2" fmla="*/ 5031 h 6288"/>
                    <a:gd name="connsiteX3" fmla="*/ 5031 w 8983"/>
                    <a:gd name="connsiteY3" fmla="*/ 5031 h 6288"/>
                    <a:gd name="connsiteX4" fmla="*/ 5031 w 8983"/>
                    <a:gd name="connsiteY4" fmla="*/ 5031 h 6288"/>
                    <a:gd name="connsiteX5" fmla="*/ 4851 w 8983"/>
                    <a:gd name="connsiteY5" fmla="*/ 6288 h 6288"/>
                    <a:gd name="connsiteX6" fmla="*/ 4671 w 8983"/>
                    <a:gd name="connsiteY6" fmla="*/ 6288 h 6288"/>
                    <a:gd name="connsiteX7" fmla="*/ 0 w 8983"/>
                    <a:gd name="connsiteY7" fmla="*/ 2515 h 6288"/>
                    <a:gd name="connsiteX8" fmla="*/ 0 w 8983"/>
                    <a:gd name="connsiteY8" fmla="*/ 2515 h 6288"/>
                    <a:gd name="connsiteX9" fmla="*/ 0 w 8983"/>
                    <a:gd name="connsiteY9" fmla="*/ 0 h 6288"/>
                    <a:gd name="connsiteX10" fmla="*/ 2515 w 8983"/>
                    <a:gd name="connsiteY10" fmla="*/ 0 h 6288"/>
                    <a:gd name="connsiteX11" fmla="*/ 5210 w 8983"/>
                    <a:gd name="connsiteY11" fmla="*/ 0 h 6288"/>
                    <a:gd name="connsiteX12" fmla="*/ 5210 w 8983"/>
                    <a:gd name="connsiteY12" fmla="*/ 0 h 6288"/>
                    <a:gd name="connsiteX13" fmla="*/ 6468 w 8983"/>
                    <a:gd name="connsiteY13" fmla="*/ 0 h 6288"/>
                    <a:gd name="connsiteX14" fmla="*/ 6468 w 8983"/>
                    <a:gd name="connsiteY14" fmla="*/ 0 h 6288"/>
                    <a:gd name="connsiteX15" fmla="*/ 8984 w 8983"/>
                    <a:gd name="connsiteY15" fmla="*/ 0 h 6288"/>
                    <a:gd name="connsiteX16" fmla="*/ 8984 w 8983"/>
                    <a:gd name="connsiteY16" fmla="*/ 2515 h 6288"/>
                    <a:gd name="connsiteX17" fmla="*/ 8085 w 8983"/>
                    <a:gd name="connsiteY17" fmla="*/ 5390 h 6288"/>
                    <a:gd name="connsiteX18" fmla="*/ 8085 w 8983"/>
                    <a:gd name="connsiteY18" fmla="*/ 5390 h 6288"/>
                    <a:gd name="connsiteX19" fmla="*/ 5570 w 8983"/>
                    <a:gd name="connsiteY19" fmla="*/ 6288 h 6288"/>
                    <a:gd name="connsiteX20" fmla="*/ 5570 w 8983"/>
                    <a:gd name="connsiteY20" fmla="*/ 6288 h 6288"/>
                    <a:gd name="connsiteX21" fmla="*/ 5031 w 8983"/>
                    <a:gd name="connsiteY21" fmla="*/ 6288 h 6288"/>
                    <a:gd name="connsiteX22" fmla="*/ 5031 w 8983"/>
                    <a:gd name="connsiteY22" fmla="*/ 6288 h 6288"/>
                    <a:gd name="connsiteX23" fmla="*/ 5031 w 8983"/>
                    <a:gd name="connsiteY23" fmla="*/ 5031 h 6288"/>
                    <a:gd name="connsiteX24" fmla="*/ 5210 w 8983"/>
                    <a:gd name="connsiteY24" fmla="*/ 5031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983" h="6288">
                      <a:moveTo>
                        <a:pt x="5210" y="5031"/>
                      </a:moveTo>
                      <a:cubicBezTo>
                        <a:pt x="5210" y="5031"/>
                        <a:pt x="5210" y="5031"/>
                        <a:pt x="5210" y="5031"/>
                      </a:cubicBezTo>
                      <a:lnTo>
                        <a:pt x="5210" y="5031"/>
                      </a:lnTo>
                      <a:cubicBezTo>
                        <a:pt x="5210" y="5031"/>
                        <a:pt x="5031" y="5031"/>
                        <a:pt x="5031" y="5031"/>
                      </a:cubicBezTo>
                      <a:lnTo>
                        <a:pt x="5031" y="5031"/>
                      </a:lnTo>
                      <a:lnTo>
                        <a:pt x="4851" y="6288"/>
                      </a:lnTo>
                      <a:lnTo>
                        <a:pt x="4671" y="6288"/>
                      </a:lnTo>
                      <a:cubicBezTo>
                        <a:pt x="3773" y="6288"/>
                        <a:pt x="0" y="5749"/>
                        <a:pt x="0" y="2515"/>
                      </a:cubicBezTo>
                      <a:lnTo>
                        <a:pt x="0" y="2515"/>
                      </a:lnTo>
                      <a:lnTo>
                        <a:pt x="0" y="0"/>
                      </a:lnTo>
                      <a:lnTo>
                        <a:pt x="2515" y="0"/>
                      </a:lnTo>
                      <a:cubicBezTo>
                        <a:pt x="2515" y="0"/>
                        <a:pt x="3773" y="0"/>
                        <a:pt x="5210" y="0"/>
                      </a:cubicBezTo>
                      <a:lnTo>
                        <a:pt x="5210" y="0"/>
                      </a:lnTo>
                      <a:cubicBezTo>
                        <a:pt x="6468" y="0"/>
                        <a:pt x="6468" y="0"/>
                        <a:pt x="6468" y="0"/>
                      </a:cubicBezTo>
                      <a:lnTo>
                        <a:pt x="6468" y="0"/>
                      </a:lnTo>
                      <a:lnTo>
                        <a:pt x="8984" y="0"/>
                      </a:lnTo>
                      <a:lnTo>
                        <a:pt x="8984" y="2515"/>
                      </a:lnTo>
                      <a:cubicBezTo>
                        <a:pt x="8804" y="3054"/>
                        <a:pt x="9343" y="3773"/>
                        <a:pt x="8085" y="5390"/>
                      </a:cubicBezTo>
                      <a:lnTo>
                        <a:pt x="8085" y="5390"/>
                      </a:lnTo>
                      <a:cubicBezTo>
                        <a:pt x="6828" y="6288"/>
                        <a:pt x="6109" y="6288"/>
                        <a:pt x="5570" y="6288"/>
                      </a:cubicBezTo>
                      <a:lnTo>
                        <a:pt x="5570" y="6288"/>
                      </a:lnTo>
                      <a:cubicBezTo>
                        <a:pt x="5390" y="6288"/>
                        <a:pt x="5210" y="6288"/>
                        <a:pt x="5031" y="6288"/>
                      </a:cubicBezTo>
                      <a:lnTo>
                        <a:pt x="5031" y="6288"/>
                      </a:lnTo>
                      <a:lnTo>
                        <a:pt x="5031" y="5031"/>
                      </a:lnTo>
                      <a:lnTo>
                        <a:pt x="5210" y="5031"/>
                      </a:lnTo>
                      <a:close/>
                    </a:path>
                  </a:pathLst>
                </a:custGeom>
                <a:grpFill/>
                <a:ln w="17953" cap="flat">
                  <a:noFill/>
                  <a:prstDash val="solid"/>
                  <a:miter/>
                </a:ln>
              </p:spPr>
              <p:txBody>
                <a:bodyPr rtlCol="0" anchor="ctr"/>
                <a:lstStyle/>
                <a:p>
                  <a:endParaRPr lang="zh-CN" altLang="en-US" sz="1050"/>
                </a:p>
              </p:txBody>
            </p:sp>
          </p:grpSp>
          <p:grpSp>
            <p:nvGrpSpPr>
              <p:cNvPr id="387" name="图形 1"/>
              <p:cNvGrpSpPr/>
              <p:nvPr/>
            </p:nvGrpSpPr>
            <p:grpSpPr>
              <a:xfrm>
                <a:off x="7649305" y="4979543"/>
                <a:ext cx="5210" cy="1437"/>
                <a:chOff x="9022516" y="5177233"/>
                <a:chExt cx="5210" cy="1437"/>
              </a:xfrm>
              <a:solidFill>
                <a:srgbClr val="0070C0"/>
              </a:solidFill>
            </p:grpSpPr>
            <p:sp>
              <p:nvSpPr>
                <p:cNvPr id="2972" name="任意多边形: 形状 1147"/>
                <p:cNvSpPr/>
                <p:nvPr/>
              </p:nvSpPr>
              <p:spPr>
                <a:xfrm>
                  <a:off x="9025211" y="5177233"/>
                  <a:ext cx="17967" cy="1437"/>
                </a:xfrm>
                <a:custGeom>
                  <a:avLst/>
                  <a:gdLst>
                    <a:gd name="connsiteX0" fmla="*/ 0 w 17967"/>
                    <a:gd name="connsiteY0" fmla="*/ 1437 h 1437"/>
                    <a:gd name="connsiteX1" fmla="*/ 0 w 17967"/>
                    <a:gd name="connsiteY1" fmla="*/ 0 h 1437"/>
                    <a:gd name="connsiteX2" fmla="*/ 0 w 17967"/>
                    <a:gd name="connsiteY2" fmla="*/ 1437 h 1437"/>
                  </a:gdLst>
                  <a:ahLst/>
                  <a:cxnLst>
                    <a:cxn ang="0">
                      <a:pos x="connsiteX0" y="connsiteY0"/>
                    </a:cxn>
                    <a:cxn ang="0">
                      <a:pos x="connsiteX1" y="connsiteY1"/>
                    </a:cxn>
                    <a:cxn ang="0">
                      <a:pos x="connsiteX2" y="connsiteY2"/>
                    </a:cxn>
                  </a:cxnLst>
                  <a:rect l="l" t="t" r="r" b="b"/>
                  <a:pathLst>
                    <a:path w="17967" h="1437">
                      <a:moveTo>
                        <a:pt x="0" y="1437"/>
                      </a:moveTo>
                      <a:lnTo>
                        <a:pt x="0" y="0"/>
                      </a:lnTo>
                      <a:lnTo>
                        <a:pt x="0" y="1437"/>
                      </a:lnTo>
                      <a:close/>
                    </a:path>
                  </a:pathLst>
                </a:custGeom>
                <a:grpFill/>
                <a:ln w="17953" cap="flat">
                  <a:noFill/>
                  <a:prstDash val="solid"/>
                  <a:miter/>
                </a:ln>
              </p:spPr>
              <p:txBody>
                <a:bodyPr rtlCol="0" anchor="ctr"/>
                <a:lstStyle/>
                <a:p>
                  <a:endParaRPr lang="zh-CN" altLang="en-US" sz="1050"/>
                </a:p>
              </p:txBody>
            </p:sp>
            <p:sp>
              <p:nvSpPr>
                <p:cNvPr id="2973" name="任意多边形: 形状 1148"/>
                <p:cNvSpPr/>
                <p:nvPr/>
              </p:nvSpPr>
              <p:spPr>
                <a:xfrm>
                  <a:off x="9022516" y="5177233"/>
                  <a:ext cx="5210" cy="1437"/>
                </a:xfrm>
                <a:custGeom>
                  <a:avLst/>
                  <a:gdLst>
                    <a:gd name="connsiteX0" fmla="*/ 0 w 5210"/>
                    <a:gd name="connsiteY0" fmla="*/ 1437 h 1437"/>
                    <a:gd name="connsiteX1" fmla="*/ 0 w 5210"/>
                    <a:gd name="connsiteY1" fmla="*/ 0 h 1437"/>
                    <a:gd name="connsiteX2" fmla="*/ 5031 w 5210"/>
                    <a:gd name="connsiteY2" fmla="*/ 0 h 1437"/>
                    <a:gd name="connsiteX3" fmla="*/ 5031 w 5210"/>
                    <a:gd name="connsiteY3" fmla="*/ 1258 h 1437"/>
                    <a:gd name="connsiteX4" fmla="*/ 0 w 5210"/>
                    <a:gd name="connsiteY4" fmla="*/ 1437 h 1437"/>
                    <a:gd name="connsiteX5" fmla="*/ 0 w 5210"/>
                    <a:gd name="connsiteY5" fmla="*/ 1437 h 1437"/>
                    <a:gd name="connsiteX6" fmla="*/ 5210 w 5210"/>
                    <a:gd name="connsiteY6" fmla="*/ 1258 h 1437"/>
                    <a:gd name="connsiteX7" fmla="*/ 2695 w 5210"/>
                    <a:gd name="connsiteY7" fmla="*/ 1258 h 1437"/>
                    <a:gd name="connsiteX8" fmla="*/ 5210 w 5210"/>
                    <a:gd name="connsiteY8" fmla="*/ 1258 h 1437"/>
                    <a:gd name="connsiteX9" fmla="*/ 2695 w 5210"/>
                    <a:gd name="connsiteY9" fmla="*/ 1258 h 1437"/>
                    <a:gd name="connsiteX10" fmla="*/ 5210 w 5210"/>
                    <a:gd name="connsiteY10" fmla="*/ 1258 h 1437"/>
                    <a:gd name="connsiteX11" fmla="*/ 5210 w 5210"/>
                    <a:gd name="connsiteY11" fmla="*/ 1258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10" h="1437">
                      <a:moveTo>
                        <a:pt x="0" y="1437"/>
                      </a:moveTo>
                      <a:lnTo>
                        <a:pt x="0" y="0"/>
                      </a:lnTo>
                      <a:lnTo>
                        <a:pt x="5031" y="0"/>
                      </a:lnTo>
                      <a:lnTo>
                        <a:pt x="5031" y="1258"/>
                      </a:lnTo>
                      <a:lnTo>
                        <a:pt x="0" y="1437"/>
                      </a:lnTo>
                      <a:lnTo>
                        <a:pt x="0" y="1437"/>
                      </a:lnTo>
                      <a:close/>
                      <a:moveTo>
                        <a:pt x="5210" y="1258"/>
                      </a:moveTo>
                      <a:lnTo>
                        <a:pt x="2695" y="1258"/>
                      </a:lnTo>
                      <a:lnTo>
                        <a:pt x="5210" y="1258"/>
                      </a:lnTo>
                      <a:lnTo>
                        <a:pt x="2695" y="1258"/>
                      </a:lnTo>
                      <a:lnTo>
                        <a:pt x="5210" y="1258"/>
                      </a:lnTo>
                      <a:lnTo>
                        <a:pt x="5210" y="1258"/>
                      </a:lnTo>
                      <a:close/>
                    </a:path>
                  </a:pathLst>
                </a:custGeom>
                <a:grpFill/>
                <a:ln w="17953" cap="flat">
                  <a:noFill/>
                  <a:prstDash val="solid"/>
                  <a:miter/>
                </a:ln>
              </p:spPr>
              <p:txBody>
                <a:bodyPr rtlCol="0" anchor="ctr"/>
                <a:lstStyle/>
                <a:p>
                  <a:endParaRPr lang="zh-CN" altLang="en-US" sz="1050"/>
                </a:p>
              </p:txBody>
            </p:sp>
          </p:grpSp>
          <p:grpSp>
            <p:nvGrpSpPr>
              <p:cNvPr id="388" name="图形 1"/>
              <p:cNvGrpSpPr/>
              <p:nvPr/>
            </p:nvGrpSpPr>
            <p:grpSpPr>
              <a:xfrm>
                <a:off x="8104234" y="5385422"/>
                <a:ext cx="6288" cy="6146"/>
                <a:chOff x="9477445" y="5583112"/>
                <a:chExt cx="6288" cy="6146"/>
              </a:xfrm>
              <a:solidFill>
                <a:srgbClr val="0070C0"/>
              </a:solidFill>
            </p:grpSpPr>
            <p:sp>
              <p:nvSpPr>
                <p:cNvPr id="2970" name="任意多边形: 形状 1150"/>
                <p:cNvSpPr/>
                <p:nvPr/>
              </p:nvSpPr>
              <p:spPr>
                <a:xfrm>
                  <a:off x="9480125" y="5585628"/>
                  <a:ext cx="1272" cy="1257"/>
                </a:xfrm>
                <a:custGeom>
                  <a:avLst/>
                  <a:gdLst>
                    <a:gd name="connsiteX0" fmla="*/ 1273 w 1272"/>
                    <a:gd name="connsiteY0" fmla="*/ 1258 h 1257"/>
                    <a:gd name="connsiteX1" fmla="*/ 1273 w 1272"/>
                    <a:gd name="connsiteY1" fmla="*/ 0 h 1257"/>
                    <a:gd name="connsiteX2" fmla="*/ 16 w 1272"/>
                    <a:gd name="connsiteY2" fmla="*/ 0 h 1257"/>
                    <a:gd name="connsiteX3" fmla="*/ 1273 w 1272"/>
                    <a:gd name="connsiteY3" fmla="*/ 1258 h 1257"/>
                    <a:gd name="connsiteX4" fmla="*/ 1273 w 1272"/>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 h="1257">
                      <a:moveTo>
                        <a:pt x="1273" y="1258"/>
                      </a:moveTo>
                      <a:cubicBezTo>
                        <a:pt x="1273" y="1258"/>
                        <a:pt x="1273" y="1258"/>
                        <a:pt x="1273" y="0"/>
                      </a:cubicBez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971" name="任意多边形: 形状 1151"/>
                <p:cNvSpPr/>
                <p:nvPr/>
              </p:nvSpPr>
              <p:spPr>
                <a:xfrm>
                  <a:off x="9477445" y="5583112"/>
                  <a:ext cx="6288" cy="6146"/>
                </a:xfrm>
                <a:custGeom>
                  <a:avLst/>
                  <a:gdLst>
                    <a:gd name="connsiteX0" fmla="*/ 0 w 6288"/>
                    <a:gd name="connsiteY0" fmla="*/ 2515 h 6146"/>
                    <a:gd name="connsiteX1" fmla="*/ 0 w 6288"/>
                    <a:gd name="connsiteY1" fmla="*/ 0 h 6146"/>
                    <a:gd name="connsiteX2" fmla="*/ 2516 w 6288"/>
                    <a:gd name="connsiteY2" fmla="*/ 0 h 6146"/>
                    <a:gd name="connsiteX3" fmla="*/ 6289 w 6288"/>
                    <a:gd name="connsiteY3" fmla="*/ 0 h 6146"/>
                    <a:gd name="connsiteX4" fmla="*/ 6289 w 6288"/>
                    <a:gd name="connsiteY4" fmla="*/ 2515 h 6146"/>
                    <a:gd name="connsiteX5" fmla="*/ 6289 w 6288"/>
                    <a:gd name="connsiteY5" fmla="*/ 3773 h 6146"/>
                    <a:gd name="connsiteX6" fmla="*/ 6289 w 6288"/>
                    <a:gd name="connsiteY6" fmla="*/ 3773 h 6146"/>
                    <a:gd name="connsiteX7" fmla="*/ 3774 w 6288"/>
                    <a:gd name="connsiteY7" fmla="*/ 3773 h 6146"/>
                    <a:gd name="connsiteX8" fmla="*/ 6109 w 6288"/>
                    <a:gd name="connsiteY8" fmla="*/ 2695 h 6146"/>
                    <a:gd name="connsiteX9" fmla="*/ 3774 w 6288"/>
                    <a:gd name="connsiteY9" fmla="*/ 3773 h 6146"/>
                    <a:gd name="connsiteX10" fmla="*/ 6289 w 6288"/>
                    <a:gd name="connsiteY10" fmla="*/ 3773 h 6146"/>
                    <a:gd name="connsiteX11" fmla="*/ 3774 w 6288"/>
                    <a:gd name="connsiteY11" fmla="*/ 4312 h 6146"/>
                    <a:gd name="connsiteX12" fmla="*/ 3774 w 6288"/>
                    <a:gd name="connsiteY12" fmla="*/ 4851 h 6146"/>
                    <a:gd name="connsiteX13" fmla="*/ 3774 w 6288"/>
                    <a:gd name="connsiteY13" fmla="*/ 6109 h 6146"/>
                    <a:gd name="connsiteX14" fmla="*/ 0 w 6288"/>
                    <a:gd name="connsiteY14" fmla="*/ 2515 h 6146"/>
                    <a:gd name="connsiteX15" fmla="*/ 0 w 6288"/>
                    <a:gd name="connsiteY15" fmla="*/ 2515 h 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6146">
                      <a:moveTo>
                        <a:pt x="0" y="2515"/>
                      </a:moveTo>
                      <a:lnTo>
                        <a:pt x="0" y="0"/>
                      </a:lnTo>
                      <a:lnTo>
                        <a:pt x="2516" y="0"/>
                      </a:lnTo>
                      <a:lnTo>
                        <a:pt x="6289" y="0"/>
                      </a:lnTo>
                      <a:lnTo>
                        <a:pt x="6289" y="2515"/>
                      </a:lnTo>
                      <a:cubicBezTo>
                        <a:pt x="6289" y="3773"/>
                        <a:pt x="6289" y="3773"/>
                        <a:pt x="6289" y="3773"/>
                      </a:cubicBezTo>
                      <a:lnTo>
                        <a:pt x="6289" y="3773"/>
                      </a:lnTo>
                      <a:lnTo>
                        <a:pt x="3774" y="3773"/>
                      </a:lnTo>
                      <a:lnTo>
                        <a:pt x="6109" y="2695"/>
                      </a:lnTo>
                      <a:lnTo>
                        <a:pt x="3774" y="3773"/>
                      </a:lnTo>
                      <a:lnTo>
                        <a:pt x="6289" y="3773"/>
                      </a:lnTo>
                      <a:lnTo>
                        <a:pt x="3774" y="4312"/>
                      </a:lnTo>
                      <a:lnTo>
                        <a:pt x="3774" y="4851"/>
                      </a:lnTo>
                      <a:lnTo>
                        <a:pt x="3774" y="6109"/>
                      </a:lnTo>
                      <a:cubicBezTo>
                        <a:pt x="3774" y="6289"/>
                        <a:pt x="0" y="5929"/>
                        <a:pt x="0" y="2515"/>
                      </a:cubicBezTo>
                      <a:lnTo>
                        <a:pt x="0" y="2515"/>
                      </a:lnTo>
                      <a:close/>
                    </a:path>
                  </a:pathLst>
                </a:custGeom>
                <a:grpFill/>
                <a:ln w="17953" cap="flat">
                  <a:noFill/>
                  <a:prstDash val="solid"/>
                  <a:miter/>
                </a:ln>
              </p:spPr>
              <p:txBody>
                <a:bodyPr rtlCol="0" anchor="ctr"/>
                <a:lstStyle/>
                <a:p>
                  <a:endParaRPr lang="zh-CN" altLang="en-US" sz="1050"/>
                </a:p>
              </p:txBody>
            </p:sp>
          </p:grpSp>
          <p:grpSp>
            <p:nvGrpSpPr>
              <p:cNvPr id="389" name="图形 1"/>
              <p:cNvGrpSpPr/>
              <p:nvPr/>
            </p:nvGrpSpPr>
            <p:grpSpPr>
              <a:xfrm>
                <a:off x="8056801" y="5382907"/>
                <a:ext cx="7545" cy="6468"/>
                <a:chOff x="9430012" y="5580597"/>
                <a:chExt cx="7545" cy="6468"/>
              </a:xfrm>
              <a:solidFill>
                <a:srgbClr val="0070C0"/>
              </a:solidFill>
            </p:grpSpPr>
            <p:sp>
              <p:nvSpPr>
                <p:cNvPr id="2968" name="任意多边形: 形状 1153"/>
                <p:cNvSpPr/>
                <p:nvPr/>
              </p:nvSpPr>
              <p:spPr>
                <a:xfrm>
                  <a:off x="9432691" y="5583112"/>
                  <a:ext cx="2531" cy="1257"/>
                </a:xfrm>
                <a:custGeom>
                  <a:avLst/>
                  <a:gdLst>
                    <a:gd name="connsiteX0" fmla="*/ 1273 w 2531"/>
                    <a:gd name="connsiteY0" fmla="*/ 1258 h 1257"/>
                    <a:gd name="connsiteX1" fmla="*/ 2531 w 2531"/>
                    <a:gd name="connsiteY1" fmla="*/ 0 h 1257"/>
                    <a:gd name="connsiteX2" fmla="*/ 1273 w 2531"/>
                    <a:gd name="connsiteY2" fmla="*/ 0 h 1257"/>
                    <a:gd name="connsiteX3" fmla="*/ 16 w 2531"/>
                    <a:gd name="connsiteY3" fmla="*/ 0 h 1257"/>
                    <a:gd name="connsiteX4" fmla="*/ 1273 w 2531"/>
                    <a:gd name="connsiteY4" fmla="*/ 1258 h 1257"/>
                    <a:gd name="connsiteX5" fmla="*/ 1273 w 2531"/>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1" h="1257">
                      <a:moveTo>
                        <a:pt x="1273" y="1258"/>
                      </a:moveTo>
                      <a:cubicBezTo>
                        <a:pt x="2531" y="1258"/>
                        <a:pt x="2531" y="1258"/>
                        <a:pt x="2531" y="0"/>
                      </a:cubicBezTo>
                      <a:cubicBezTo>
                        <a:pt x="2531" y="0"/>
                        <a:pt x="2531" y="0"/>
                        <a:pt x="1273" y="0"/>
                      </a:cubicBez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969" name="任意多边形: 形状 1154"/>
                <p:cNvSpPr/>
                <p:nvPr/>
              </p:nvSpPr>
              <p:spPr>
                <a:xfrm>
                  <a:off x="9430012" y="5580597"/>
                  <a:ext cx="7545" cy="6468"/>
                </a:xfrm>
                <a:custGeom>
                  <a:avLst/>
                  <a:gdLst>
                    <a:gd name="connsiteX0" fmla="*/ 0 w 7545"/>
                    <a:gd name="connsiteY0" fmla="*/ 2516 h 6468"/>
                    <a:gd name="connsiteX1" fmla="*/ 0 w 7545"/>
                    <a:gd name="connsiteY1" fmla="*/ 0 h 6468"/>
                    <a:gd name="connsiteX2" fmla="*/ 2515 w 7545"/>
                    <a:gd name="connsiteY2" fmla="*/ 0 h 6468"/>
                    <a:gd name="connsiteX3" fmla="*/ 3773 w 7545"/>
                    <a:gd name="connsiteY3" fmla="*/ 0 h 6468"/>
                    <a:gd name="connsiteX4" fmla="*/ 5031 w 7545"/>
                    <a:gd name="connsiteY4" fmla="*/ 0 h 6468"/>
                    <a:gd name="connsiteX5" fmla="*/ 5031 w 7545"/>
                    <a:gd name="connsiteY5" fmla="*/ 0 h 6468"/>
                    <a:gd name="connsiteX6" fmla="*/ 7546 w 7545"/>
                    <a:gd name="connsiteY6" fmla="*/ 0 h 6468"/>
                    <a:gd name="connsiteX7" fmla="*/ 7546 w 7545"/>
                    <a:gd name="connsiteY7" fmla="*/ 2516 h 6468"/>
                    <a:gd name="connsiteX8" fmla="*/ 6648 w 7545"/>
                    <a:gd name="connsiteY8" fmla="*/ 5570 h 6468"/>
                    <a:gd name="connsiteX9" fmla="*/ 6648 w 7545"/>
                    <a:gd name="connsiteY9" fmla="*/ 5570 h 6468"/>
                    <a:gd name="connsiteX10" fmla="*/ 4132 w 7545"/>
                    <a:gd name="connsiteY10" fmla="*/ 6468 h 6468"/>
                    <a:gd name="connsiteX11" fmla="*/ 4132 w 7545"/>
                    <a:gd name="connsiteY11" fmla="*/ 6468 h 6468"/>
                    <a:gd name="connsiteX12" fmla="*/ 3593 w 7545"/>
                    <a:gd name="connsiteY12" fmla="*/ 6468 h 6468"/>
                    <a:gd name="connsiteX13" fmla="*/ 3593 w 7545"/>
                    <a:gd name="connsiteY13" fmla="*/ 6468 h 6468"/>
                    <a:gd name="connsiteX14" fmla="*/ 3593 w 7545"/>
                    <a:gd name="connsiteY14" fmla="*/ 5211 h 6468"/>
                    <a:gd name="connsiteX15" fmla="*/ 3593 w 7545"/>
                    <a:gd name="connsiteY15" fmla="*/ 6468 h 6468"/>
                    <a:gd name="connsiteX16" fmla="*/ 0 w 7545"/>
                    <a:gd name="connsiteY16" fmla="*/ 2516 h 6468"/>
                    <a:gd name="connsiteX17" fmla="*/ 0 w 7545"/>
                    <a:gd name="connsiteY17" fmla="*/ 2516 h 6468"/>
                    <a:gd name="connsiteX18" fmla="*/ 3773 w 7545"/>
                    <a:gd name="connsiteY18" fmla="*/ 1258 h 6468"/>
                    <a:gd name="connsiteX19" fmla="*/ 3773 w 7545"/>
                    <a:gd name="connsiteY19" fmla="*/ 1258 h 6468"/>
                    <a:gd name="connsiteX20" fmla="*/ 3773 w 7545"/>
                    <a:gd name="connsiteY20" fmla="*/ 1258 h 6468"/>
                    <a:gd name="connsiteX21" fmla="*/ 3773 w 7545"/>
                    <a:gd name="connsiteY21" fmla="*/ 125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45" h="6468">
                      <a:moveTo>
                        <a:pt x="0" y="2516"/>
                      </a:moveTo>
                      <a:lnTo>
                        <a:pt x="0" y="0"/>
                      </a:lnTo>
                      <a:lnTo>
                        <a:pt x="2515" y="0"/>
                      </a:lnTo>
                      <a:lnTo>
                        <a:pt x="3773" y="0"/>
                      </a:lnTo>
                      <a:cubicBezTo>
                        <a:pt x="5031" y="0"/>
                        <a:pt x="5031" y="0"/>
                        <a:pt x="5031" y="0"/>
                      </a:cubicBezTo>
                      <a:lnTo>
                        <a:pt x="5031" y="0"/>
                      </a:lnTo>
                      <a:lnTo>
                        <a:pt x="7546" y="0"/>
                      </a:lnTo>
                      <a:lnTo>
                        <a:pt x="7546" y="2516"/>
                      </a:lnTo>
                      <a:cubicBezTo>
                        <a:pt x="7367" y="3055"/>
                        <a:pt x="7906" y="3774"/>
                        <a:pt x="6648" y="5570"/>
                      </a:cubicBezTo>
                      <a:lnTo>
                        <a:pt x="6648" y="5570"/>
                      </a:lnTo>
                      <a:cubicBezTo>
                        <a:pt x="5390" y="6468"/>
                        <a:pt x="4672" y="6468"/>
                        <a:pt x="4132" y="6468"/>
                      </a:cubicBezTo>
                      <a:lnTo>
                        <a:pt x="4132" y="6468"/>
                      </a:lnTo>
                      <a:cubicBezTo>
                        <a:pt x="3953" y="6468"/>
                        <a:pt x="3773" y="6468"/>
                        <a:pt x="3593" y="6468"/>
                      </a:cubicBezTo>
                      <a:lnTo>
                        <a:pt x="3593" y="6468"/>
                      </a:lnTo>
                      <a:lnTo>
                        <a:pt x="3593" y="5211"/>
                      </a:lnTo>
                      <a:lnTo>
                        <a:pt x="3593" y="6468"/>
                      </a:lnTo>
                      <a:cubicBezTo>
                        <a:pt x="3773" y="6289"/>
                        <a:pt x="180" y="6109"/>
                        <a:pt x="0" y="2516"/>
                      </a:cubicBezTo>
                      <a:lnTo>
                        <a:pt x="0" y="2516"/>
                      </a:lnTo>
                      <a:close/>
                      <a:moveTo>
                        <a:pt x="3773" y="1258"/>
                      </a:moveTo>
                      <a:lnTo>
                        <a:pt x="3773" y="1258"/>
                      </a:lnTo>
                      <a:lnTo>
                        <a:pt x="3773" y="1258"/>
                      </a:lnTo>
                      <a:lnTo>
                        <a:pt x="3773" y="1258"/>
                      </a:lnTo>
                      <a:close/>
                    </a:path>
                  </a:pathLst>
                </a:custGeom>
                <a:grpFill/>
                <a:ln w="17953" cap="flat">
                  <a:noFill/>
                  <a:prstDash val="solid"/>
                  <a:miter/>
                </a:ln>
              </p:spPr>
              <p:txBody>
                <a:bodyPr rtlCol="0" anchor="ctr"/>
                <a:lstStyle/>
                <a:p>
                  <a:endParaRPr lang="zh-CN" altLang="en-US" sz="1050"/>
                </a:p>
              </p:txBody>
            </p:sp>
          </p:grpSp>
          <p:grpSp>
            <p:nvGrpSpPr>
              <p:cNvPr id="390" name="图形 1"/>
              <p:cNvGrpSpPr/>
              <p:nvPr/>
            </p:nvGrpSpPr>
            <p:grpSpPr>
              <a:xfrm>
                <a:off x="8379491" y="4970201"/>
                <a:ext cx="2694" cy="5210"/>
                <a:chOff x="9752702" y="5167891"/>
                <a:chExt cx="2694" cy="5210"/>
              </a:xfrm>
              <a:solidFill>
                <a:srgbClr val="0070C0"/>
              </a:solidFill>
            </p:grpSpPr>
            <p:sp>
              <p:nvSpPr>
                <p:cNvPr id="2966" name="任意多边形: 形状 1156"/>
                <p:cNvSpPr/>
                <p:nvPr/>
              </p:nvSpPr>
              <p:spPr>
                <a:xfrm>
                  <a:off x="9752702" y="5170406"/>
                  <a:ext cx="2522" cy="17967"/>
                </a:xfrm>
                <a:custGeom>
                  <a:avLst/>
                  <a:gdLst>
                    <a:gd name="connsiteX0" fmla="*/ 1258 w 2522"/>
                    <a:gd name="connsiteY0" fmla="*/ 0 h 17967"/>
                    <a:gd name="connsiteX1" fmla="*/ 2516 w 2522"/>
                    <a:gd name="connsiteY1" fmla="*/ 0 h 17967"/>
                    <a:gd name="connsiteX2" fmla="*/ 1258 w 2522"/>
                    <a:gd name="connsiteY2" fmla="*/ 0 h 17967"/>
                    <a:gd name="connsiteX3" fmla="*/ 0 w 2522"/>
                    <a:gd name="connsiteY3" fmla="*/ 0 h 17967"/>
                    <a:gd name="connsiteX4" fmla="*/ 1258 w 2522"/>
                    <a:gd name="connsiteY4" fmla="*/ 0 h 17967"/>
                    <a:gd name="connsiteX5" fmla="*/ 1258 w 2522"/>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7967">
                      <a:moveTo>
                        <a:pt x="1258" y="0"/>
                      </a:moveTo>
                      <a:cubicBezTo>
                        <a:pt x="2516" y="0"/>
                        <a:pt x="2516" y="0"/>
                        <a:pt x="2516" y="0"/>
                      </a:cubicBezTo>
                      <a:cubicBezTo>
                        <a:pt x="2516" y="0"/>
                        <a:pt x="2695" y="0"/>
                        <a:pt x="1258" y="0"/>
                      </a:cubicBez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967" name="任意多边形: 形状 1157"/>
                <p:cNvSpPr/>
                <p:nvPr/>
              </p:nvSpPr>
              <p:spPr>
                <a:xfrm>
                  <a:off x="9752702" y="5167891"/>
                  <a:ext cx="2694" cy="5210"/>
                </a:xfrm>
                <a:custGeom>
                  <a:avLst/>
                  <a:gdLst>
                    <a:gd name="connsiteX0" fmla="*/ 0 w 2694"/>
                    <a:gd name="connsiteY0" fmla="*/ 0 h 5210"/>
                    <a:gd name="connsiteX1" fmla="*/ 1438 w 2694"/>
                    <a:gd name="connsiteY1" fmla="*/ 0 h 5210"/>
                    <a:gd name="connsiteX2" fmla="*/ 1438 w 2694"/>
                    <a:gd name="connsiteY2" fmla="*/ 0 h 5210"/>
                    <a:gd name="connsiteX3" fmla="*/ 1438 w 2694"/>
                    <a:gd name="connsiteY3" fmla="*/ 0 h 5210"/>
                    <a:gd name="connsiteX4" fmla="*/ 1438 w 2694"/>
                    <a:gd name="connsiteY4" fmla="*/ 0 h 5210"/>
                    <a:gd name="connsiteX5" fmla="*/ 1438 w 2694"/>
                    <a:gd name="connsiteY5" fmla="*/ 0 h 5210"/>
                    <a:gd name="connsiteX6" fmla="*/ 2695 w 2694"/>
                    <a:gd name="connsiteY6" fmla="*/ 0 h 5210"/>
                    <a:gd name="connsiteX7" fmla="*/ 2695 w 2694"/>
                    <a:gd name="connsiteY7" fmla="*/ 0 h 5210"/>
                    <a:gd name="connsiteX8" fmla="*/ 2695 w 2694"/>
                    <a:gd name="connsiteY8" fmla="*/ 5210 h 5210"/>
                    <a:gd name="connsiteX9" fmla="*/ 1438 w 2694"/>
                    <a:gd name="connsiteY9" fmla="*/ 5210 h 5210"/>
                    <a:gd name="connsiteX10" fmla="*/ 1438 w 2694"/>
                    <a:gd name="connsiteY10" fmla="*/ 5210 h 5210"/>
                    <a:gd name="connsiteX11" fmla="*/ 180 w 2694"/>
                    <a:gd name="connsiteY11" fmla="*/ 5210 h 5210"/>
                    <a:gd name="connsiteX12" fmla="*/ 180 w 2694"/>
                    <a:gd name="connsiteY12" fmla="*/ 5210 h 5210"/>
                    <a:gd name="connsiteX13" fmla="*/ 0 w 2694"/>
                    <a:gd name="connsiteY13" fmla="*/ 0 h 5210"/>
                    <a:gd name="connsiteX14" fmla="*/ 0 w 2694"/>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94" h="5210">
                      <a:moveTo>
                        <a:pt x="0" y="0"/>
                      </a:moveTo>
                      <a:cubicBezTo>
                        <a:pt x="0" y="0"/>
                        <a:pt x="0" y="0"/>
                        <a:pt x="1438" y="0"/>
                      </a:cubicBezTo>
                      <a:lnTo>
                        <a:pt x="1438" y="0"/>
                      </a:lnTo>
                      <a:lnTo>
                        <a:pt x="1438" y="0"/>
                      </a:lnTo>
                      <a:cubicBezTo>
                        <a:pt x="1438" y="0"/>
                        <a:pt x="1438" y="0"/>
                        <a:pt x="1438" y="0"/>
                      </a:cubicBezTo>
                      <a:lnTo>
                        <a:pt x="1438" y="0"/>
                      </a:lnTo>
                      <a:cubicBezTo>
                        <a:pt x="2695" y="0"/>
                        <a:pt x="2695" y="0"/>
                        <a:pt x="2695" y="0"/>
                      </a:cubicBezTo>
                      <a:lnTo>
                        <a:pt x="2695" y="0"/>
                      </a:lnTo>
                      <a:lnTo>
                        <a:pt x="2695" y="5210"/>
                      </a:lnTo>
                      <a:cubicBezTo>
                        <a:pt x="2695" y="5210"/>
                        <a:pt x="2695" y="5210"/>
                        <a:pt x="1438" y="5210"/>
                      </a:cubicBezTo>
                      <a:lnTo>
                        <a:pt x="1438" y="5210"/>
                      </a:lnTo>
                      <a:cubicBezTo>
                        <a:pt x="180" y="5210"/>
                        <a:pt x="180" y="5210"/>
                        <a:pt x="180" y="5210"/>
                      </a:cubicBezTo>
                      <a:lnTo>
                        <a:pt x="180" y="5210"/>
                      </a:lnTo>
                      <a:lnTo>
                        <a:pt x="0" y="0"/>
                      </a:lnTo>
                      <a:lnTo>
                        <a:pt x="0" y="0"/>
                      </a:lnTo>
                      <a:close/>
                    </a:path>
                  </a:pathLst>
                </a:custGeom>
                <a:grpFill/>
                <a:ln w="17953" cap="flat">
                  <a:noFill/>
                  <a:prstDash val="solid"/>
                  <a:miter/>
                </a:ln>
              </p:spPr>
              <p:txBody>
                <a:bodyPr rtlCol="0" anchor="ctr"/>
                <a:lstStyle/>
                <a:p>
                  <a:endParaRPr lang="zh-CN" altLang="en-US" sz="1050"/>
                </a:p>
              </p:txBody>
            </p:sp>
          </p:grpSp>
          <p:grpSp>
            <p:nvGrpSpPr>
              <p:cNvPr id="391" name="图形 1"/>
              <p:cNvGrpSpPr/>
              <p:nvPr/>
            </p:nvGrpSpPr>
            <p:grpSpPr>
              <a:xfrm>
                <a:off x="8311036" y="4950257"/>
                <a:ext cx="7905" cy="6468"/>
                <a:chOff x="9684247" y="5147947"/>
                <a:chExt cx="7905" cy="6468"/>
              </a:xfrm>
              <a:solidFill>
                <a:srgbClr val="0070C0"/>
              </a:solidFill>
            </p:grpSpPr>
            <p:sp>
              <p:nvSpPr>
                <p:cNvPr id="2964" name="任意多边形: 形状 1159"/>
                <p:cNvSpPr/>
                <p:nvPr/>
              </p:nvSpPr>
              <p:spPr>
                <a:xfrm>
                  <a:off x="9686763" y="5150642"/>
                  <a:ext cx="2515" cy="1257"/>
                </a:xfrm>
                <a:custGeom>
                  <a:avLst/>
                  <a:gdLst>
                    <a:gd name="connsiteX0" fmla="*/ 1257 w 2515"/>
                    <a:gd name="connsiteY0" fmla="*/ 1258 h 1257"/>
                    <a:gd name="connsiteX1" fmla="*/ 2515 w 2515"/>
                    <a:gd name="connsiteY1" fmla="*/ 1258 h 1257"/>
                    <a:gd name="connsiteX2" fmla="*/ 1257 w 2515"/>
                    <a:gd name="connsiteY2" fmla="*/ 0 h 1257"/>
                    <a:gd name="connsiteX3" fmla="*/ 0 w 2515"/>
                    <a:gd name="connsiteY3" fmla="*/ 1258 h 1257"/>
                    <a:gd name="connsiteX4" fmla="*/ 1257 w 2515"/>
                    <a:gd name="connsiteY4" fmla="*/ 1258 h 1257"/>
                    <a:gd name="connsiteX5" fmla="*/ 1257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7" y="1258"/>
                      </a:moveTo>
                      <a:cubicBezTo>
                        <a:pt x="2515" y="1258"/>
                        <a:pt x="2515" y="1258"/>
                        <a:pt x="2515" y="1258"/>
                      </a:cubicBezTo>
                      <a:cubicBezTo>
                        <a:pt x="2515" y="0"/>
                        <a:pt x="2515" y="0"/>
                        <a:pt x="1257" y="0"/>
                      </a:cubicBezTo>
                      <a:cubicBezTo>
                        <a:pt x="1257" y="0"/>
                        <a:pt x="0" y="0"/>
                        <a:pt x="0" y="1258"/>
                      </a:cubicBezTo>
                      <a:lnTo>
                        <a:pt x="1257" y="1258"/>
                      </a:lnTo>
                      <a:lnTo>
                        <a:pt x="1257" y="1258"/>
                      </a:lnTo>
                      <a:close/>
                    </a:path>
                  </a:pathLst>
                </a:custGeom>
                <a:grpFill/>
                <a:ln w="17953" cap="flat">
                  <a:noFill/>
                  <a:prstDash val="solid"/>
                  <a:miter/>
                </a:ln>
              </p:spPr>
              <p:txBody>
                <a:bodyPr rtlCol="0" anchor="ctr"/>
                <a:lstStyle/>
                <a:p>
                  <a:endParaRPr lang="zh-CN" altLang="en-US" sz="1050"/>
                </a:p>
              </p:txBody>
            </p:sp>
            <p:sp>
              <p:nvSpPr>
                <p:cNvPr id="2965" name="任意多边形: 形状 1160"/>
                <p:cNvSpPr/>
                <p:nvPr/>
              </p:nvSpPr>
              <p:spPr>
                <a:xfrm>
                  <a:off x="9684247" y="5147947"/>
                  <a:ext cx="7905" cy="6468"/>
                </a:xfrm>
                <a:custGeom>
                  <a:avLst/>
                  <a:gdLst>
                    <a:gd name="connsiteX0" fmla="*/ 5211 w 7905"/>
                    <a:gd name="connsiteY0" fmla="*/ 6468 h 6468"/>
                    <a:gd name="connsiteX1" fmla="*/ 3953 w 7905"/>
                    <a:gd name="connsiteY1" fmla="*/ 6468 h 6468"/>
                    <a:gd name="connsiteX2" fmla="*/ 3953 w 7905"/>
                    <a:gd name="connsiteY2" fmla="*/ 6468 h 6468"/>
                    <a:gd name="connsiteX3" fmla="*/ 3953 w 7905"/>
                    <a:gd name="connsiteY3" fmla="*/ 5210 h 6468"/>
                    <a:gd name="connsiteX4" fmla="*/ 3953 w 7905"/>
                    <a:gd name="connsiteY4" fmla="*/ 6468 h 6468"/>
                    <a:gd name="connsiteX5" fmla="*/ 0 w 7905"/>
                    <a:gd name="connsiteY5" fmla="*/ 6468 h 6468"/>
                    <a:gd name="connsiteX6" fmla="*/ 0 w 7905"/>
                    <a:gd name="connsiteY6" fmla="*/ 3953 h 6468"/>
                    <a:gd name="connsiteX7" fmla="*/ 3953 w 7905"/>
                    <a:gd name="connsiteY7" fmla="*/ 0 h 6468"/>
                    <a:gd name="connsiteX8" fmla="*/ 3953 w 7905"/>
                    <a:gd name="connsiteY8" fmla="*/ 0 h 6468"/>
                    <a:gd name="connsiteX9" fmla="*/ 4492 w 7905"/>
                    <a:gd name="connsiteY9" fmla="*/ 0 h 6468"/>
                    <a:gd name="connsiteX10" fmla="*/ 4492 w 7905"/>
                    <a:gd name="connsiteY10" fmla="*/ 0 h 6468"/>
                    <a:gd name="connsiteX11" fmla="*/ 7007 w 7905"/>
                    <a:gd name="connsiteY11" fmla="*/ 898 h 6468"/>
                    <a:gd name="connsiteX12" fmla="*/ 7007 w 7905"/>
                    <a:gd name="connsiteY12" fmla="*/ 898 h 6468"/>
                    <a:gd name="connsiteX13" fmla="*/ 7906 w 7905"/>
                    <a:gd name="connsiteY13" fmla="*/ 3773 h 6468"/>
                    <a:gd name="connsiteX14" fmla="*/ 7906 w 7905"/>
                    <a:gd name="connsiteY14" fmla="*/ 3773 h 6468"/>
                    <a:gd name="connsiteX15" fmla="*/ 7906 w 7905"/>
                    <a:gd name="connsiteY15" fmla="*/ 6288 h 6468"/>
                    <a:gd name="connsiteX16" fmla="*/ 5211 w 7905"/>
                    <a:gd name="connsiteY16" fmla="*/ 6288 h 6468"/>
                    <a:gd name="connsiteX17" fmla="*/ 5211 w 7905"/>
                    <a:gd name="connsiteY17"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5" h="6468">
                      <a:moveTo>
                        <a:pt x="5211" y="6468"/>
                      </a:moveTo>
                      <a:cubicBezTo>
                        <a:pt x="5211" y="6468"/>
                        <a:pt x="5211" y="6468"/>
                        <a:pt x="3953" y="6468"/>
                      </a:cubicBezTo>
                      <a:lnTo>
                        <a:pt x="3953" y="6468"/>
                      </a:lnTo>
                      <a:lnTo>
                        <a:pt x="3953" y="5210"/>
                      </a:lnTo>
                      <a:lnTo>
                        <a:pt x="3953" y="6468"/>
                      </a:lnTo>
                      <a:lnTo>
                        <a:pt x="0" y="6468"/>
                      </a:lnTo>
                      <a:lnTo>
                        <a:pt x="0" y="3953"/>
                      </a:lnTo>
                      <a:cubicBezTo>
                        <a:pt x="180" y="180"/>
                        <a:pt x="3773" y="0"/>
                        <a:pt x="3953" y="0"/>
                      </a:cubicBezTo>
                      <a:lnTo>
                        <a:pt x="3953" y="0"/>
                      </a:lnTo>
                      <a:cubicBezTo>
                        <a:pt x="4133" y="0"/>
                        <a:pt x="4312" y="0"/>
                        <a:pt x="4492" y="0"/>
                      </a:cubicBezTo>
                      <a:lnTo>
                        <a:pt x="4492" y="0"/>
                      </a:lnTo>
                      <a:cubicBezTo>
                        <a:pt x="5031" y="0"/>
                        <a:pt x="5750" y="0"/>
                        <a:pt x="7007" y="898"/>
                      </a:cubicBezTo>
                      <a:lnTo>
                        <a:pt x="7007" y="898"/>
                      </a:lnTo>
                      <a:cubicBezTo>
                        <a:pt x="8265" y="2515"/>
                        <a:pt x="7726" y="3234"/>
                        <a:pt x="7906" y="3773"/>
                      </a:cubicBezTo>
                      <a:lnTo>
                        <a:pt x="7906" y="3773"/>
                      </a:lnTo>
                      <a:lnTo>
                        <a:pt x="7906" y="6288"/>
                      </a:lnTo>
                      <a:lnTo>
                        <a:pt x="5211" y="6288"/>
                      </a:lnTo>
                      <a:lnTo>
                        <a:pt x="5211" y="6468"/>
                      </a:lnTo>
                      <a:close/>
                    </a:path>
                  </a:pathLst>
                </a:custGeom>
                <a:grpFill/>
                <a:ln w="17953" cap="flat">
                  <a:noFill/>
                  <a:prstDash val="solid"/>
                  <a:miter/>
                </a:ln>
              </p:spPr>
              <p:txBody>
                <a:bodyPr rtlCol="0" anchor="ctr"/>
                <a:lstStyle/>
                <a:p>
                  <a:endParaRPr lang="zh-CN" altLang="en-US" sz="1050"/>
                </a:p>
              </p:txBody>
            </p:sp>
          </p:grpSp>
          <p:grpSp>
            <p:nvGrpSpPr>
              <p:cNvPr id="392" name="图形 1"/>
              <p:cNvGrpSpPr/>
              <p:nvPr/>
            </p:nvGrpSpPr>
            <p:grpSpPr>
              <a:xfrm>
                <a:off x="8307622" y="4762859"/>
                <a:ext cx="6468" cy="6288"/>
                <a:chOff x="9680833" y="4960549"/>
                <a:chExt cx="6468" cy="6288"/>
              </a:xfrm>
              <a:solidFill>
                <a:srgbClr val="0070C0"/>
              </a:solidFill>
            </p:grpSpPr>
            <p:sp>
              <p:nvSpPr>
                <p:cNvPr id="2962" name="任意多边形: 形状 1162"/>
                <p:cNvSpPr/>
                <p:nvPr/>
              </p:nvSpPr>
              <p:spPr>
                <a:xfrm>
                  <a:off x="9683528" y="4963342"/>
                  <a:ext cx="1257" cy="1339"/>
                </a:xfrm>
                <a:custGeom>
                  <a:avLst/>
                  <a:gdLst>
                    <a:gd name="connsiteX0" fmla="*/ 0 w 1257"/>
                    <a:gd name="connsiteY0" fmla="*/ 1339 h 1339"/>
                    <a:gd name="connsiteX1" fmla="*/ 1258 w 1257"/>
                    <a:gd name="connsiteY1" fmla="*/ 1339 h 1339"/>
                    <a:gd name="connsiteX2" fmla="*/ 0 w 1257"/>
                    <a:gd name="connsiteY2" fmla="*/ 82 h 1339"/>
                    <a:gd name="connsiteX3" fmla="*/ 0 w 1257"/>
                    <a:gd name="connsiteY3" fmla="*/ 1339 h 1339"/>
                    <a:gd name="connsiteX4" fmla="*/ 0 w 1257"/>
                    <a:gd name="connsiteY4" fmla="*/ 1339 h 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339">
                      <a:moveTo>
                        <a:pt x="0" y="1339"/>
                      </a:moveTo>
                      <a:cubicBezTo>
                        <a:pt x="1258" y="1339"/>
                        <a:pt x="1258" y="1339"/>
                        <a:pt x="1258" y="1339"/>
                      </a:cubicBezTo>
                      <a:cubicBezTo>
                        <a:pt x="1258" y="82"/>
                        <a:pt x="1258" y="82"/>
                        <a:pt x="0" y="82"/>
                      </a:cubicBezTo>
                      <a:cubicBezTo>
                        <a:pt x="0" y="-98"/>
                        <a:pt x="0" y="-98"/>
                        <a:pt x="0" y="1339"/>
                      </a:cubicBezTo>
                      <a:lnTo>
                        <a:pt x="0" y="1339"/>
                      </a:lnTo>
                      <a:close/>
                    </a:path>
                  </a:pathLst>
                </a:custGeom>
                <a:grpFill/>
                <a:ln w="17953" cap="flat">
                  <a:noFill/>
                  <a:prstDash val="solid"/>
                  <a:miter/>
                </a:ln>
              </p:spPr>
              <p:txBody>
                <a:bodyPr rtlCol="0" anchor="ctr"/>
                <a:lstStyle/>
                <a:p>
                  <a:endParaRPr lang="zh-CN" altLang="en-US" sz="1050"/>
                </a:p>
              </p:txBody>
            </p:sp>
            <p:sp>
              <p:nvSpPr>
                <p:cNvPr id="2963" name="任意多边形: 形状 1163"/>
                <p:cNvSpPr/>
                <p:nvPr/>
              </p:nvSpPr>
              <p:spPr>
                <a:xfrm>
                  <a:off x="9680833" y="4960549"/>
                  <a:ext cx="6468" cy="6288"/>
                </a:xfrm>
                <a:custGeom>
                  <a:avLst/>
                  <a:gdLst>
                    <a:gd name="connsiteX0" fmla="*/ 0 w 6468"/>
                    <a:gd name="connsiteY0" fmla="*/ 4132 h 6288"/>
                    <a:gd name="connsiteX1" fmla="*/ 0 w 6468"/>
                    <a:gd name="connsiteY1" fmla="*/ 2875 h 6288"/>
                    <a:gd name="connsiteX2" fmla="*/ 0 w 6468"/>
                    <a:gd name="connsiteY2" fmla="*/ 2875 h 6288"/>
                    <a:gd name="connsiteX3" fmla="*/ 0 w 6468"/>
                    <a:gd name="connsiteY3" fmla="*/ 898 h 6288"/>
                    <a:gd name="connsiteX4" fmla="*/ 1617 w 6468"/>
                    <a:gd name="connsiteY4" fmla="*/ 180 h 6288"/>
                    <a:gd name="connsiteX5" fmla="*/ 2875 w 6468"/>
                    <a:gd name="connsiteY5" fmla="*/ 0 h 6288"/>
                    <a:gd name="connsiteX6" fmla="*/ 2875 w 6468"/>
                    <a:gd name="connsiteY6" fmla="*/ 0 h 6288"/>
                    <a:gd name="connsiteX7" fmla="*/ 5929 w 6468"/>
                    <a:gd name="connsiteY7" fmla="*/ 1437 h 6288"/>
                    <a:gd name="connsiteX8" fmla="*/ 5929 w 6468"/>
                    <a:gd name="connsiteY8" fmla="*/ 1437 h 6288"/>
                    <a:gd name="connsiteX9" fmla="*/ 6468 w 6468"/>
                    <a:gd name="connsiteY9" fmla="*/ 3773 h 6288"/>
                    <a:gd name="connsiteX10" fmla="*/ 6468 w 6468"/>
                    <a:gd name="connsiteY10" fmla="*/ 3773 h 6288"/>
                    <a:gd name="connsiteX11" fmla="*/ 6468 w 6468"/>
                    <a:gd name="connsiteY11" fmla="*/ 6289 h 6288"/>
                    <a:gd name="connsiteX12" fmla="*/ 3953 w 6468"/>
                    <a:gd name="connsiteY12" fmla="*/ 6289 h 6288"/>
                    <a:gd name="connsiteX13" fmla="*/ 2695 w 6468"/>
                    <a:gd name="connsiteY13" fmla="*/ 6289 h 6288"/>
                    <a:gd name="connsiteX14" fmla="*/ 2695 w 6468"/>
                    <a:gd name="connsiteY14" fmla="*/ 6289 h 6288"/>
                    <a:gd name="connsiteX15" fmla="*/ 2695 w 6468"/>
                    <a:gd name="connsiteY15" fmla="*/ 4851 h 6288"/>
                    <a:gd name="connsiteX16" fmla="*/ 2695 w 6468"/>
                    <a:gd name="connsiteY16" fmla="*/ 6289 h 6288"/>
                    <a:gd name="connsiteX17" fmla="*/ 0 w 6468"/>
                    <a:gd name="connsiteY17" fmla="*/ 6289 h 6288"/>
                    <a:gd name="connsiteX18" fmla="*/ 0 w 6468"/>
                    <a:gd name="connsiteY18" fmla="*/ 4132 h 6288"/>
                    <a:gd name="connsiteX19" fmla="*/ 0 w 6468"/>
                    <a:gd name="connsiteY19" fmla="*/ 4132 h 6288"/>
                    <a:gd name="connsiteX20" fmla="*/ 3414 w 6468"/>
                    <a:gd name="connsiteY20" fmla="*/ 5031 h 6288"/>
                    <a:gd name="connsiteX21" fmla="*/ 3055 w 6468"/>
                    <a:gd name="connsiteY21" fmla="*/ 3953 h 6288"/>
                    <a:gd name="connsiteX22" fmla="*/ 3055 w 6468"/>
                    <a:gd name="connsiteY22" fmla="*/ 3953 h 6288"/>
                    <a:gd name="connsiteX23" fmla="*/ 3414 w 6468"/>
                    <a:gd name="connsiteY23" fmla="*/ 5031 h 6288"/>
                    <a:gd name="connsiteX24" fmla="*/ 3414 w 6468"/>
                    <a:gd name="connsiteY24" fmla="*/ 5031 h 6288"/>
                    <a:gd name="connsiteX25" fmla="*/ 1797 w 6468"/>
                    <a:gd name="connsiteY25" fmla="*/ 4132 h 6288"/>
                    <a:gd name="connsiteX26" fmla="*/ 1438 w 6468"/>
                    <a:gd name="connsiteY26" fmla="*/ 4132 h 6288"/>
                    <a:gd name="connsiteX27" fmla="*/ 1797 w 6468"/>
                    <a:gd name="connsiteY27" fmla="*/ 4132 h 6288"/>
                    <a:gd name="connsiteX28" fmla="*/ 1797 w 6468"/>
                    <a:gd name="connsiteY28" fmla="*/ 4132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68" h="6288">
                      <a:moveTo>
                        <a:pt x="0" y="4132"/>
                      </a:moveTo>
                      <a:cubicBezTo>
                        <a:pt x="0" y="2875"/>
                        <a:pt x="0" y="2875"/>
                        <a:pt x="0" y="2875"/>
                      </a:cubicBezTo>
                      <a:lnTo>
                        <a:pt x="0" y="2875"/>
                      </a:lnTo>
                      <a:lnTo>
                        <a:pt x="0" y="898"/>
                      </a:lnTo>
                      <a:lnTo>
                        <a:pt x="1617" y="180"/>
                      </a:lnTo>
                      <a:cubicBezTo>
                        <a:pt x="2336" y="0"/>
                        <a:pt x="2875" y="0"/>
                        <a:pt x="2875" y="0"/>
                      </a:cubicBezTo>
                      <a:lnTo>
                        <a:pt x="2875" y="0"/>
                      </a:lnTo>
                      <a:cubicBezTo>
                        <a:pt x="3234" y="0"/>
                        <a:pt x="4851" y="0"/>
                        <a:pt x="5929" y="1437"/>
                      </a:cubicBezTo>
                      <a:lnTo>
                        <a:pt x="5929" y="1437"/>
                      </a:lnTo>
                      <a:cubicBezTo>
                        <a:pt x="6468" y="2875"/>
                        <a:pt x="6289" y="3234"/>
                        <a:pt x="6468" y="3773"/>
                      </a:cubicBezTo>
                      <a:lnTo>
                        <a:pt x="6468" y="3773"/>
                      </a:lnTo>
                      <a:lnTo>
                        <a:pt x="6468" y="6289"/>
                      </a:lnTo>
                      <a:lnTo>
                        <a:pt x="3953" y="6289"/>
                      </a:lnTo>
                      <a:cubicBezTo>
                        <a:pt x="3953" y="6289"/>
                        <a:pt x="3953" y="6289"/>
                        <a:pt x="2695" y="6289"/>
                      </a:cubicBezTo>
                      <a:lnTo>
                        <a:pt x="2695" y="6289"/>
                      </a:lnTo>
                      <a:lnTo>
                        <a:pt x="2695" y="4851"/>
                      </a:lnTo>
                      <a:lnTo>
                        <a:pt x="2695" y="6289"/>
                      </a:lnTo>
                      <a:lnTo>
                        <a:pt x="0" y="6289"/>
                      </a:lnTo>
                      <a:lnTo>
                        <a:pt x="0" y="4132"/>
                      </a:lnTo>
                      <a:lnTo>
                        <a:pt x="0" y="4132"/>
                      </a:lnTo>
                      <a:close/>
                      <a:moveTo>
                        <a:pt x="3414" y="5031"/>
                      </a:moveTo>
                      <a:lnTo>
                        <a:pt x="3055" y="3953"/>
                      </a:lnTo>
                      <a:lnTo>
                        <a:pt x="3055" y="3953"/>
                      </a:lnTo>
                      <a:lnTo>
                        <a:pt x="3414" y="5031"/>
                      </a:lnTo>
                      <a:lnTo>
                        <a:pt x="3414" y="5031"/>
                      </a:lnTo>
                      <a:close/>
                      <a:moveTo>
                        <a:pt x="1797" y="4132"/>
                      </a:moveTo>
                      <a:lnTo>
                        <a:pt x="1438" y="4132"/>
                      </a:lnTo>
                      <a:lnTo>
                        <a:pt x="1797" y="4132"/>
                      </a:lnTo>
                      <a:lnTo>
                        <a:pt x="1797" y="4132"/>
                      </a:lnTo>
                      <a:close/>
                    </a:path>
                  </a:pathLst>
                </a:custGeom>
                <a:grpFill/>
                <a:ln w="17953" cap="flat">
                  <a:noFill/>
                  <a:prstDash val="solid"/>
                  <a:miter/>
                </a:ln>
              </p:spPr>
              <p:txBody>
                <a:bodyPr rtlCol="0" anchor="ctr"/>
                <a:lstStyle/>
                <a:p>
                  <a:endParaRPr lang="zh-CN" altLang="en-US" sz="1050"/>
                </a:p>
              </p:txBody>
            </p:sp>
          </p:grpSp>
          <p:grpSp>
            <p:nvGrpSpPr>
              <p:cNvPr id="393" name="图形 1"/>
              <p:cNvGrpSpPr/>
              <p:nvPr/>
            </p:nvGrpSpPr>
            <p:grpSpPr>
              <a:xfrm>
                <a:off x="7956903" y="5490699"/>
                <a:ext cx="6288" cy="6479"/>
                <a:chOff x="9330114" y="5688389"/>
                <a:chExt cx="6288" cy="6479"/>
              </a:xfrm>
              <a:solidFill>
                <a:srgbClr val="0070C0"/>
              </a:solidFill>
            </p:grpSpPr>
            <p:sp>
              <p:nvSpPr>
                <p:cNvPr id="2960" name="任意多边形: 形状 1165"/>
                <p:cNvSpPr/>
                <p:nvPr/>
              </p:nvSpPr>
              <p:spPr>
                <a:xfrm>
                  <a:off x="9332809" y="5690916"/>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961" name="任意多边形: 形状 1166"/>
                <p:cNvSpPr/>
                <p:nvPr/>
              </p:nvSpPr>
              <p:spPr>
                <a:xfrm>
                  <a:off x="9330114" y="5688389"/>
                  <a:ext cx="6288" cy="6479"/>
                </a:xfrm>
                <a:custGeom>
                  <a:avLst/>
                  <a:gdLst>
                    <a:gd name="connsiteX0" fmla="*/ 3953 w 6288"/>
                    <a:gd name="connsiteY0" fmla="*/ 6300 h 6479"/>
                    <a:gd name="connsiteX1" fmla="*/ 2515 w 6288"/>
                    <a:gd name="connsiteY1" fmla="*/ 6300 h 6479"/>
                    <a:gd name="connsiteX2" fmla="*/ 2515 w 6288"/>
                    <a:gd name="connsiteY2" fmla="*/ 6300 h 6479"/>
                    <a:gd name="connsiteX3" fmla="*/ 0 w 6288"/>
                    <a:gd name="connsiteY3" fmla="*/ 6300 h 6479"/>
                    <a:gd name="connsiteX4" fmla="*/ 0 w 6288"/>
                    <a:gd name="connsiteY4" fmla="*/ 3785 h 6479"/>
                    <a:gd name="connsiteX5" fmla="*/ 898 w 6288"/>
                    <a:gd name="connsiteY5" fmla="*/ 910 h 6479"/>
                    <a:gd name="connsiteX6" fmla="*/ 898 w 6288"/>
                    <a:gd name="connsiteY6" fmla="*/ 910 h 6479"/>
                    <a:gd name="connsiteX7" fmla="*/ 3234 w 6288"/>
                    <a:gd name="connsiteY7" fmla="*/ 11 h 6479"/>
                    <a:gd name="connsiteX8" fmla="*/ 3234 w 6288"/>
                    <a:gd name="connsiteY8" fmla="*/ 11 h 6479"/>
                    <a:gd name="connsiteX9" fmla="*/ 3773 w 6288"/>
                    <a:gd name="connsiteY9" fmla="*/ 11 h 6479"/>
                    <a:gd name="connsiteX10" fmla="*/ 3773 w 6288"/>
                    <a:gd name="connsiteY10" fmla="*/ 11 h 6479"/>
                    <a:gd name="connsiteX11" fmla="*/ 6289 w 6288"/>
                    <a:gd name="connsiteY11" fmla="*/ 11 h 6479"/>
                    <a:gd name="connsiteX12" fmla="*/ 6289 w 6288"/>
                    <a:gd name="connsiteY12" fmla="*/ 2527 h 6479"/>
                    <a:gd name="connsiteX13" fmla="*/ 6289 w 6288"/>
                    <a:gd name="connsiteY13" fmla="*/ 3964 h 6479"/>
                    <a:gd name="connsiteX14" fmla="*/ 6289 w 6288"/>
                    <a:gd name="connsiteY14" fmla="*/ 3964 h 6479"/>
                    <a:gd name="connsiteX15" fmla="*/ 6289 w 6288"/>
                    <a:gd name="connsiteY15" fmla="*/ 6480 h 6479"/>
                    <a:gd name="connsiteX16" fmla="*/ 3953 w 6288"/>
                    <a:gd name="connsiteY16" fmla="*/ 6480 h 6479"/>
                    <a:gd name="connsiteX17" fmla="*/ 3953 w 6288"/>
                    <a:gd name="connsiteY17" fmla="*/ 6300 h 6479"/>
                    <a:gd name="connsiteX18" fmla="*/ 3953 w 6288"/>
                    <a:gd name="connsiteY18" fmla="*/ 3246 h 6479"/>
                    <a:gd name="connsiteX19" fmla="*/ 3953 w 6288"/>
                    <a:gd name="connsiteY19" fmla="*/ 1269 h 6479"/>
                    <a:gd name="connsiteX20" fmla="*/ 3953 w 6288"/>
                    <a:gd name="connsiteY20" fmla="*/ 3246 h 6479"/>
                    <a:gd name="connsiteX21" fmla="*/ 3953 w 6288"/>
                    <a:gd name="connsiteY21" fmla="*/ 3246 h 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88" h="6479">
                      <a:moveTo>
                        <a:pt x="3953" y="6300"/>
                      </a:moveTo>
                      <a:cubicBezTo>
                        <a:pt x="2515" y="6300"/>
                        <a:pt x="2515" y="6300"/>
                        <a:pt x="2515" y="6300"/>
                      </a:cubicBezTo>
                      <a:lnTo>
                        <a:pt x="2515" y="6300"/>
                      </a:lnTo>
                      <a:lnTo>
                        <a:pt x="0" y="6300"/>
                      </a:lnTo>
                      <a:lnTo>
                        <a:pt x="0" y="3785"/>
                      </a:lnTo>
                      <a:cubicBezTo>
                        <a:pt x="179" y="3246"/>
                        <a:pt x="-360" y="2527"/>
                        <a:pt x="898" y="910"/>
                      </a:cubicBezTo>
                      <a:lnTo>
                        <a:pt x="898" y="910"/>
                      </a:lnTo>
                      <a:cubicBezTo>
                        <a:pt x="2156" y="-168"/>
                        <a:pt x="2875" y="11"/>
                        <a:pt x="3234" y="11"/>
                      </a:cubicBezTo>
                      <a:lnTo>
                        <a:pt x="3234" y="11"/>
                      </a:lnTo>
                      <a:cubicBezTo>
                        <a:pt x="3414" y="11"/>
                        <a:pt x="3593" y="11"/>
                        <a:pt x="3773" y="11"/>
                      </a:cubicBezTo>
                      <a:lnTo>
                        <a:pt x="3773" y="11"/>
                      </a:lnTo>
                      <a:lnTo>
                        <a:pt x="6289" y="11"/>
                      </a:lnTo>
                      <a:lnTo>
                        <a:pt x="6289" y="2527"/>
                      </a:lnTo>
                      <a:cubicBezTo>
                        <a:pt x="6289" y="2527"/>
                        <a:pt x="6289" y="2527"/>
                        <a:pt x="6289" y="3964"/>
                      </a:cubicBezTo>
                      <a:lnTo>
                        <a:pt x="6289" y="3964"/>
                      </a:lnTo>
                      <a:lnTo>
                        <a:pt x="6289" y="6480"/>
                      </a:lnTo>
                      <a:lnTo>
                        <a:pt x="3953" y="6480"/>
                      </a:lnTo>
                      <a:lnTo>
                        <a:pt x="3953" y="6300"/>
                      </a:lnTo>
                      <a:close/>
                      <a:moveTo>
                        <a:pt x="3953" y="3246"/>
                      </a:moveTo>
                      <a:lnTo>
                        <a:pt x="3953" y="1269"/>
                      </a:lnTo>
                      <a:lnTo>
                        <a:pt x="3953" y="3246"/>
                      </a:lnTo>
                      <a:lnTo>
                        <a:pt x="3953" y="3246"/>
                      </a:lnTo>
                      <a:close/>
                    </a:path>
                  </a:pathLst>
                </a:custGeom>
                <a:grpFill/>
                <a:ln w="17953" cap="flat">
                  <a:noFill/>
                  <a:prstDash val="solid"/>
                  <a:miter/>
                </a:ln>
              </p:spPr>
              <p:txBody>
                <a:bodyPr rtlCol="0" anchor="ctr"/>
                <a:lstStyle/>
                <a:p>
                  <a:endParaRPr lang="zh-CN" altLang="en-US" sz="1050"/>
                </a:p>
              </p:txBody>
            </p:sp>
          </p:grpSp>
          <p:grpSp>
            <p:nvGrpSpPr>
              <p:cNvPr id="394" name="图形 1"/>
              <p:cNvGrpSpPr/>
              <p:nvPr/>
            </p:nvGrpSpPr>
            <p:grpSpPr>
              <a:xfrm>
                <a:off x="7834187" y="6225748"/>
                <a:ext cx="1265" cy="5030"/>
                <a:chOff x="9207398" y="6423438"/>
                <a:chExt cx="1265" cy="5030"/>
              </a:xfrm>
              <a:solidFill>
                <a:srgbClr val="0070C0"/>
              </a:solidFill>
            </p:grpSpPr>
            <p:sp>
              <p:nvSpPr>
                <p:cNvPr id="2958" name="任意多边形: 形状 1168"/>
                <p:cNvSpPr/>
                <p:nvPr/>
              </p:nvSpPr>
              <p:spPr>
                <a:xfrm>
                  <a:off x="9207398" y="6425953"/>
                  <a:ext cx="1265" cy="17967"/>
                </a:xfrm>
                <a:custGeom>
                  <a:avLst/>
                  <a:gdLst>
                    <a:gd name="connsiteX0" fmla="*/ 0 w 1265"/>
                    <a:gd name="connsiteY0" fmla="*/ 0 h 17967"/>
                    <a:gd name="connsiteX1" fmla="*/ 1258 w 1265"/>
                    <a:gd name="connsiteY1" fmla="*/ 0 h 17967"/>
                    <a:gd name="connsiteX2" fmla="*/ 0 w 1265"/>
                    <a:gd name="connsiteY2" fmla="*/ 0 h 17967"/>
                    <a:gd name="connsiteX3" fmla="*/ 0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0" y="0"/>
                      </a:moveTo>
                      <a:cubicBezTo>
                        <a:pt x="1258" y="0"/>
                        <a:pt x="1258" y="0"/>
                        <a:pt x="1258" y="0"/>
                      </a:cubicBezTo>
                      <a:cubicBezTo>
                        <a:pt x="1258" y="0"/>
                        <a:pt x="1438" y="0"/>
                        <a:pt x="0" y="0"/>
                      </a:cubicBezTo>
                      <a:lnTo>
                        <a:pt x="0" y="0"/>
                      </a:lnTo>
                      <a:close/>
                    </a:path>
                  </a:pathLst>
                </a:custGeom>
                <a:grpFill/>
                <a:ln w="17953" cap="flat">
                  <a:noFill/>
                  <a:prstDash val="solid"/>
                  <a:miter/>
                </a:ln>
              </p:spPr>
              <p:txBody>
                <a:bodyPr rtlCol="0" anchor="ctr"/>
                <a:lstStyle/>
                <a:p>
                  <a:endParaRPr lang="zh-CN" altLang="en-US" sz="1050"/>
                </a:p>
              </p:txBody>
            </p:sp>
            <p:sp>
              <p:nvSpPr>
                <p:cNvPr id="2959" name="任意多边形: 形状 1169"/>
                <p:cNvSpPr/>
                <p:nvPr/>
              </p:nvSpPr>
              <p:spPr>
                <a:xfrm>
                  <a:off x="9207398" y="6423438"/>
                  <a:ext cx="1265" cy="5030"/>
                </a:xfrm>
                <a:custGeom>
                  <a:avLst/>
                  <a:gdLst>
                    <a:gd name="connsiteX0" fmla="*/ 0 w 1265"/>
                    <a:gd name="connsiteY0" fmla="*/ 5031 h 5030"/>
                    <a:gd name="connsiteX1" fmla="*/ 0 w 1265"/>
                    <a:gd name="connsiteY1" fmla="*/ 2516 h 5030"/>
                    <a:gd name="connsiteX2" fmla="*/ 0 w 1265"/>
                    <a:gd name="connsiteY2" fmla="*/ 5031 h 5030"/>
                    <a:gd name="connsiteX3" fmla="*/ 0 w 1265"/>
                    <a:gd name="connsiteY3" fmla="*/ 0 h 5030"/>
                    <a:gd name="connsiteX4" fmla="*/ 1258 w 1265"/>
                    <a:gd name="connsiteY4" fmla="*/ 0 h 5030"/>
                    <a:gd name="connsiteX5" fmla="*/ 1258 w 1265"/>
                    <a:gd name="connsiteY5" fmla="*/ 0 h 5030"/>
                    <a:gd name="connsiteX6" fmla="*/ 1258 w 1265"/>
                    <a:gd name="connsiteY6" fmla="*/ 5031 h 5030"/>
                    <a:gd name="connsiteX7" fmla="*/ 0 w 1265"/>
                    <a:gd name="connsiteY7" fmla="*/ 5031 h 5030"/>
                    <a:gd name="connsiteX8" fmla="*/ 0 w 1265"/>
                    <a:gd name="connsiteY8" fmla="*/ 5031 h 5030"/>
                    <a:gd name="connsiteX9" fmla="*/ 0 w 1265"/>
                    <a:gd name="connsiteY9" fmla="*/ 2516 h 5030"/>
                    <a:gd name="connsiteX10" fmla="*/ 0 w 1265"/>
                    <a:gd name="connsiteY10" fmla="*/ 5031 h 5030"/>
                    <a:gd name="connsiteX11" fmla="*/ 0 w 1265"/>
                    <a:gd name="connsiteY11" fmla="*/ 2516 h 5030"/>
                    <a:gd name="connsiteX12" fmla="*/ 0 w 1265"/>
                    <a:gd name="connsiteY12" fmla="*/ 2516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5" h="5030">
                      <a:moveTo>
                        <a:pt x="0" y="5031"/>
                      </a:moveTo>
                      <a:lnTo>
                        <a:pt x="0" y="2516"/>
                      </a:lnTo>
                      <a:lnTo>
                        <a:pt x="0" y="5031"/>
                      </a:lnTo>
                      <a:lnTo>
                        <a:pt x="0" y="0"/>
                      </a:lnTo>
                      <a:cubicBezTo>
                        <a:pt x="1258" y="0"/>
                        <a:pt x="1258" y="0"/>
                        <a:pt x="1258" y="0"/>
                      </a:cubicBezTo>
                      <a:lnTo>
                        <a:pt x="1258" y="0"/>
                      </a:lnTo>
                      <a:lnTo>
                        <a:pt x="1258" y="5031"/>
                      </a:lnTo>
                      <a:cubicBezTo>
                        <a:pt x="1258" y="5031"/>
                        <a:pt x="1438" y="5031"/>
                        <a:pt x="0" y="5031"/>
                      </a:cubicBezTo>
                      <a:lnTo>
                        <a:pt x="0" y="5031"/>
                      </a:lnTo>
                      <a:close/>
                      <a:moveTo>
                        <a:pt x="0" y="2516"/>
                      </a:moveTo>
                      <a:lnTo>
                        <a:pt x="0" y="5031"/>
                      </a:lnTo>
                      <a:lnTo>
                        <a:pt x="0" y="2516"/>
                      </a:lnTo>
                      <a:lnTo>
                        <a:pt x="0" y="2516"/>
                      </a:lnTo>
                      <a:close/>
                    </a:path>
                  </a:pathLst>
                </a:custGeom>
                <a:grpFill/>
                <a:ln w="17953" cap="flat">
                  <a:noFill/>
                  <a:prstDash val="solid"/>
                  <a:miter/>
                </a:ln>
              </p:spPr>
              <p:txBody>
                <a:bodyPr rtlCol="0" anchor="ctr"/>
                <a:lstStyle/>
                <a:p>
                  <a:endParaRPr lang="zh-CN" altLang="en-US" sz="1050"/>
                </a:p>
              </p:txBody>
            </p:sp>
          </p:grpSp>
          <p:grpSp>
            <p:nvGrpSpPr>
              <p:cNvPr id="395" name="图形 1"/>
              <p:cNvGrpSpPr/>
              <p:nvPr/>
            </p:nvGrpSpPr>
            <p:grpSpPr>
              <a:xfrm>
                <a:off x="7834367" y="6209757"/>
                <a:ext cx="6288" cy="6467"/>
                <a:chOff x="9207578" y="6407447"/>
                <a:chExt cx="6288" cy="6467"/>
              </a:xfrm>
              <a:solidFill>
                <a:srgbClr val="0070C0"/>
              </a:solidFill>
            </p:grpSpPr>
            <p:sp>
              <p:nvSpPr>
                <p:cNvPr id="2956" name="任意多边形: 形状 1171"/>
                <p:cNvSpPr/>
                <p:nvPr/>
              </p:nvSpPr>
              <p:spPr>
                <a:xfrm>
                  <a:off x="9210093" y="6409962"/>
                  <a:ext cx="1257" cy="1437"/>
                </a:xfrm>
                <a:custGeom>
                  <a:avLst/>
                  <a:gdLst>
                    <a:gd name="connsiteX0" fmla="*/ 0 w 1257"/>
                    <a:gd name="connsiteY0" fmla="*/ 1438 h 1437"/>
                    <a:gd name="connsiteX1" fmla="*/ 1257 w 1257"/>
                    <a:gd name="connsiteY1" fmla="*/ 0 h 1437"/>
                    <a:gd name="connsiteX2" fmla="*/ 0 w 1257"/>
                    <a:gd name="connsiteY2" fmla="*/ 0 h 1437"/>
                    <a:gd name="connsiteX3" fmla="*/ 0 w 1257"/>
                    <a:gd name="connsiteY3" fmla="*/ 1438 h 1437"/>
                    <a:gd name="connsiteX4" fmla="*/ 0 w 1257"/>
                    <a:gd name="connsiteY4" fmla="*/ 1438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437">
                      <a:moveTo>
                        <a:pt x="0" y="1438"/>
                      </a:moveTo>
                      <a:cubicBezTo>
                        <a:pt x="0" y="1438"/>
                        <a:pt x="1257" y="1438"/>
                        <a:pt x="1257" y="0"/>
                      </a:cubicBezTo>
                      <a:lnTo>
                        <a:pt x="0" y="0"/>
                      </a:lnTo>
                      <a:cubicBezTo>
                        <a:pt x="0" y="1438"/>
                        <a:pt x="0" y="1438"/>
                        <a:pt x="0" y="1438"/>
                      </a:cubicBezTo>
                      <a:lnTo>
                        <a:pt x="0" y="1438"/>
                      </a:lnTo>
                      <a:close/>
                    </a:path>
                  </a:pathLst>
                </a:custGeom>
                <a:grpFill/>
                <a:ln w="17953" cap="flat">
                  <a:noFill/>
                  <a:prstDash val="solid"/>
                  <a:miter/>
                </a:ln>
              </p:spPr>
              <p:txBody>
                <a:bodyPr rtlCol="0" anchor="ctr"/>
                <a:lstStyle/>
                <a:p>
                  <a:endParaRPr lang="zh-CN" altLang="en-US" sz="1050"/>
                </a:p>
              </p:txBody>
            </p:sp>
            <p:sp>
              <p:nvSpPr>
                <p:cNvPr id="2957" name="任意多边形: 形状 1172"/>
                <p:cNvSpPr/>
                <p:nvPr/>
              </p:nvSpPr>
              <p:spPr>
                <a:xfrm>
                  <a:off x="9207578" y="6407447"/>
                  <a:ext cx="6288" cy="6467"/>
                </a:xfrm>
                <a:custGeom>
                  <a:avLst/>
                  <a:gdLst>
                    <a:gd name="connsiteX0" fmla="*/ 0 w 6288"/>
                    <a:gd name="connsiteY0" fmla="*/ 6468 h 6467"/>
                    <a:gd name="connsiteX1" fmla="*/ 0 w 6288"/>
                    <a:gd name="connsiteY1" fmla="*/ 3953 h 6467"/>
                    <a:gd name="connsiteX2" fmla="*/ 0 w 6288"/>
                    <a:gd name="connsiteY2" fmla="*/ 2515 h 6467"/>
                    <a:gd name="connsiteX3" fmla="*/ 0 w 6288"/>
                    <a:gd name="connsiteY3" fmla="*/ 2515 h 6467"/>
                    <a:gd name="connsiteX4" fmla="*/ 0 w 6288"/>
                    <a:gd name="connsiteY4" fmla="*/ 0 h 6467"/>
                    <a:gd name="connsiteX5" fmla="*/ 2516 w 6288"/>
                    <a:gd name="connsiteY5" fmla="*/ 0 h 6467"/>
                    <a:gd name="connsiteX6" fmla="*/ 6289 w 6288"/>
                    <a:gd name="connsiteY6" fmla="*/ 0 h 6467"/>
                    <a:gd name="connsiteX7" fmla="*/ 6289 w 6288"/>
                    <a:gd name="connsiteY7" fmla="*/ 2515 h 6467"/>
                    <a:gd name="connsiteX8" fmla="*/ 2516 w 6288"/>
                    <a:gd name="connsiteY8" fmla="*/ 6468 h 6467"/>
                    <a:gd name="connsiteX9" fmla="*/ 2516 w 6288"/>
                    <a:gd name="connsiteY9" fmla="*/ 6468 h 6467"/>
                    <a:gd name="connsiteX10" fmla="*/ 0 w 6288"/>
                    <a:gd name="connsiteY10" fmla="*/ 6468 h 6467"/>
                    <a:gd name="connsiteX11" fmla="*/ 0 w 6288"/>
                    <a:gd name="connsiteY11" fmla="*/ 6468 h 6467"/>
                    <a:gd name="connsiteX12" fmla="*/ 2516 w 6288"/>
                    <a:gd name="connsiteY12" fmla="*/ 2515 h 6467"/>
                    <a:gd name="connsiteX13" fmla="*/ 2516 w 6288"/>
                    <a:gd name="connsiteY13" fmla="*/ 1257 h 6467"/>
                    <a:gd name="connsiteX14" fmla="*/ 2516 w 6288"/>
                    <a:gd name="connsiteY14" fmla="*/ 2515 h 6467"/>
                    <a:gd name="connsiteX15" fmla="*/ 2516 w 6288"/>
                    <a:gd name="connsiteY15" fmla="*/ 2515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6467">
                      <a:moveTo>
                        <a:pt x="0" y="6468"/>
                      </a:moveTo>
                      <a:lnTo>
                        <a:pt x="0" y="3953"/>
                      </a:lnTo>
                      <a:cubicBezTo>
                        <a:pt x="0" y="3953"/>
                        <a:pt x="0" y="3953"/>
                        <a:pt x="0" y="2515"/>
                      </a:cubicBezTo>
                      <a:lnTo>
                        <a:pt x="0" y="2515"/>
                      </a:lnTo>
                      <a:lnTo>
                        <a:pt x="0" y="0"/>
                      </a:lnTo>
                      <a:lnTo>
                        <a:pt x="2516" y="0"/>
                      </a:lnTo>
                      <a:lnTo>
                        <a:pt x="6289" y="0"/>
                      </a:lnTo>
                      <a:lnTo>
                        <a:pt x="6289" y="2515"/>
                      </a:lnTo>
                      <a:cubicBezTo>
                        <a:pt x="6109" y="6109"/>
                        <a:pt x="2516" y="6468"/>
                        <a:pt x="2516" y="6468"/>
                      </a:cubicBezTo>
                      <a:lnTo>
                        <a:pt x="2516" y="6468"/>
                      </a:lnTo>
                      <a:lnTo>
                        <a:pt x="0" y="6468"/>
                      </a:lnTo>
                      <a:lnTo>
                        <a:pt x="0" y="6468"/>
                      </a:lnTo>
                      <a:close/>
                      <a:moveTo>
                        <a:pt x="2516" y="2515"/>
                      </a:moveTo>
                      <a:lnTo>
                        <a:pt x="2516" y="1257"/>
                      </a:lnTo>
                      <a:lnTo>
                        <a:pt x="2516" y="2515"/>
                      </a:lnTo>
                      <a:lnTo>
                        <a:pt x="2516" y="2515"/>
                      </a:lnTo>
                      <a:close/>
                    </a:path>
                  </a:pathLst>
                </a:custGeom>
                <a:grpFill/>
                <a:ln w="17953" cap="flat">
                  <a:noFill/>
                  <a:prstDash val="solid"/>
                  <a:miter/>
                </a:ln>
              </p:spPr>
              <p:txBody>
                <a:bodyPr rtlCol="0" anchor="ctr"/>
                <a:lstStyle/>
                <a:p>
                  <a:endParaRPr lang="zh-CN" altLang="en-US" sz="1050"/>
                </a:p>
              </p:txBody>
            </p:sp>
          </p:grpSp>
          <p:grpSp>
            <p:nvGrpSpPr>
              <p:cNvPr id="396" name="图形 1"/>
              <p:cNvGrpSpPr/>
              <p:nvPr/>
            </p:nvGrpSpPr>
            <p:grpSpPr>
              <a:xfrm>
                <a:off x="7855209" y="6184423"/>
                <a:ext cx="1257" cy="5210"/>
                <a:chOff x="9228420" y="6382113"/>
                <a:chExt cx="1257" cy="5210"/>
              </a:xfrm>
              <a:solidFill>
                <a:srgbClr val="0070C0"/>
              </a:solidFill>
            </p:grpSpPr>
            <p:sp>
              <p:nvSpPr>
                <p:cNvPr id="2954" name="任意多边形: 形状 1174"/>
                <p:cNvSpPr/>
                <p:nvPr/>
              </p:nvSpPr>
              <p:spPr>
                <a:xfrm>
                  <a:off x="9228420" y="6384808"/>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955" name="任意多边形: 形状 1175"/>
                <p:cNvSpPr/>
                <p:nvPr/>
              </p:nvSpPr>
              <p:spPr>
                <a:xfrm>
                  <a:off x="9228420" y="6382113"/>
                  <a:ext cx="1257" cy="5210"/>
                </a:xfrm>
                <a:custGeom>
                  <a:avLst/>
                  <a:gdLst>
                    <a:gd name="connsiteX0" fmla="*/ 0 w 1257"/>
                    <a:gd name="connsiteY0" fmla="*/ 5210 h 5210"/>
                    <a:gd name="connsiteX1" fmla="*/ 0 w 1257"/>
                    <a:gd name="connsiteY1" fmla="*/ 179 h 5210"/>
                    <a:gd name="connsiteX2" fmla="*/ 1258 w 1257"/>
                    <a:gd name="connsiteY2" fmla="*/ 179 h 5210"/>
                    <a:gd name="connsiteX3" fmla="*/ 1258 w 1257"/>
                    <a:gd name="connsiteY3" fmla="*/ 179 h 5210"/>
                    <a:gd name="connsiteX4" fmla="*/ 1258 w 1257"/>
                    <a:gd name="connsiteY4" fmla="*/ 2695 h 5210"/>
                    <a:gd name="connsiteX5" fmla="*/ 1258 w 1257"/>
                    <a:gd name="connsiteY5" fmla="*/ 5210 h 5210"/>
                    <a:gd name="connsiteX6" fmla="*/ 0 w 1257"/>
                    <a:gd name="connsiteY6" fmla="*/ 5210 h 5210"/>
                    <a:gd name="connsiteX7" fmla="*/ 0 w 1257"/>
                    <a:gd name="connsiteY7" fmla="*/ 5210 h 5210"/>
                    <a:gd name="connsiteX8" fmla="*/ 1258 w 1257"/>
                    <a:gd name="connsiteY8" fmla="*/ 2695 h 5210"/>
                    <a:gd name="connsiteX9" fmla="*/ 1258 w 1257"/>
                    <a:gd name="connsiteY9" fmla="*/ 179 h 5210"/>
                    <a:gd name="connsiteX10" fmla="*/ 1258 w 1257"/>
                    <a:gd name="connsiteY10" fmla="*/ 2695 h 5210"/>
                    <a:gd name="connsiteX11" fmla="*/ 1258 w 1257"/>
                    <a:gd name="connsiteY11" fmla="*/ 2695 h 5210"/>
                    <a:gd name="connsiteX12" fmla="*/ 1258 w 1257"/>
                    <a:gd name="connsiteY12" fmla="*/ 0 h 5210"/>
                    <a:gd name="connsiteX13" fmla="*/ 1258 w 1257"/>
                    <a:gd name="connsiteY13" fmla="*/ 2515 h 5210"/>
                    <a:gd name="connsiteX14" fmla="*/ 1258 w 1257"/>
                    <a:gd name="connsiteY14" fmla="*/ 0 h 5210"/>
                    <a:gd name="connsiteX15" fmla="*/ 1258 w 1257"/>
                    <a:gd name="connsiteY1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210">
                      <a:moveTo>
                        <a:pt x="0" y="5210"/>
                      </a:moveTo>
                      <a:lnTo>
                        <a:pt x="0" y="179"/>
                      </a:lnTo>
                      <a:cubicBezTo>
                        <a:pt x="0" y="179"/>
                        <a:pt x="0" y="179"/>
                        <a:pt x="1258" y="179"/>
                      </a:cubicBezTo>
                      <a:lnTo>
                        <a:pt x="1258" y="179"/>
                      </a:lnTo>
                      <a:lnTo>
                        <a:pt x="1258" y="2695"/>
                      </a:lnTo>
                      <a:lnTo>
                        <a:pt x="1258" y="5210"/>
                      </a:lnTo>
                      <a:cubicBezTo>
                        <a:pt x="0" y="5210"/>
                        <a:pt x="0" y="5210"/>
                        <a:pt x="0" y="5210"/>
                      </a:cubicBezTo>
                      <a:lnTo>
                        <a:pt x="0" y="5210"/>
                      </a:lnTo>
                      <a:close/>
                      <a:moveTo>
                        <a:pt x="1258" y="2695"/>
                      </a:moveTo>
                      <a:lnTo>
                        <a:pt x="1258" y="179"/>
                      </a:lnTo>
                      <a:lnTo>
                        <a:pt x="1258" y="2695"/>
                      </a:lnTo>
                      <a:lnTo>
                        <a:pt x="1258" y="269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397" name="图形 1"/>
              <p:cNvGrpSpPr/>
              <p:nvPr/>
            </p:nvGrpSpPr>
            <p:grpSpPr>
              <a:xfrm>
                <a:off x="7938576" y="6224131"/>
                <a:ext cx="6468" cy="6468"/>
                <a:chOff x="9311787" y="6421821"/>
                <a:chExt cx="6468" cy="6468"/>
              </a:xfrm>
              <a:solidFill>
                <a:srgbClr val="0070C0"/>
              </a:solidFill>
            </p:grpSpPr>
            <p:sp>
              <p:nvSpPr>
                <p:cNvPr id="2952" name="任意多边形: 形状 1177"/>
                <p:cNvSpPr/>
                <p:nvPr/>
              </p:nvSpPr>
              <p:spPr>
                <a:xfrm>
                  <a:off x="9314303" y="6424516"/>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953" name="任意多边形: 形状 1178"/>
                <p:cNvSpPr/>
                <p:nvPr/>
              </p:nvSpPr>
              <p:spPr>
                <a:xfrm>
                  <a:off x="9311787" y="6421821"/>
                  <a:ext cx="6468" cy="6468"/>
                </a:xfrm>
                <a:custGeom>
                  <a:avLst/>
                  <a:gdLst>
                    <a:gd name="connsiteX0" fmla="*/ 3774 w 6468"/>
                    <a:gd name="connsiteY0" fmla="*/ 6468 h 6468"/>
                    <a:gd name="connsiteX1" fmla="*/ 1438 w 6468"/>
                    <a:gd name="connsiteY1" fmla="*/ 6468 h 6468"/>
                    <a:gd name="connsiteX2" fmla="*/ 719 w 6468"/>
                    <a:gd name="connsiteY2" fmla="*/ 5750 h 6468"/>
                    <a:gd name="connsiteX3" fmla="*/ 0 w 6468"/>
                    <a:gd name="connsiteY3" fmla="*/ 3953 h 6468"/>
                    <a:gd name="connsiteX4" fmla="*/ 0 w 6468"/>
                    <a:gd name="connsiteY4" fmla="*/ 3953 h 6468"/>
                    <a:gd name="connsiteX5" fmla="*/ 3953 w 6468"/>
                    <a:gd name="connsiteY5" fmla="*/ 0 h 6468"/>
                    <a:gd name="connsiteX6" fmla="*/ 3953 w 6468"/>
                    <a:gd name="connsiteY6" fmla="*/ 0 h 6468"/>
                    <a:gd name="connsiteX7" fmla="*/ 6468 w 6468"/>
                    <a:gd name="connsiteY7" fmla="*/ 0 h 6468"/>
                    <a:gd name="connsiteX8" fmla="*/ 6468 w 6468"/>
                    <a:gd name="connsiteY8" fmla="*/ 2516 h 6468"/>
                    <a:gd name="connsiteX9" fmla="*/ 6468 w 6468"/>
                    <a:gd name="connsiteY9" fmla="*/ 3953 h 6468"/>
                    <a:gd name="connsiteX10" fmla="*/ 6468 w 6468"/>
                    <a:gd name="connsiteY10" fmla="*/ 3953 h 6468"/>
                    <a:gd name="connsiteX11" fmla="*/ 6468 w 6468"/>
                    <a:gd name="connsiteY11" fmla="*/ 6468 h 6468"/>
                    <a:gd name="connsiteX12" fmla="*/ 3774 w 6468"/>
                    <a:gd name="connsiteY12" fmla="*/ 6468 h 6468"/>
                    <a:gd name="connsiteX13" fmla="*/ 3774 w 6468"/>
                    <a:gd name="connsiteY13" fmla="*/ 6468 h 6468"/>
                    <a:gd name="connsiteX14" fmla="*/ 5031 w 6468"/>
                    <a:gd name="connsiteY14" fmla="*/ 3953 h 6468"/>
                    <a:gd name="connsiteX15" fmla="*/ 3774 w 6468"/>
                    <a:gd name="connsiteY15" fmla="*/ 3953 h 6468"/>
                    <a:gd name="connsiteX16" fmla="*/ 3774 w 6468"/>
                    <a:gd name="connsiteY16" fmla="*/ 3953 h 6468"/>
                    <a:gd name="connsiteX17" fmla="*/ 5031 w 6468"/>
                    <a:gd name="connsiteY17" fmla="*/ 3953 h 6468"/>
                    <a:gd name="connsiteX18" fmla="*/ 5031 w 6468"/>
                    <a:gd name="connsiteY18" fmla="*/ 3953 h 6468"/>
                    <a:gd name="connsiteX19" fmla="*/ 3774 w 6468"/>
                    <a:gd name="connsiteY19" fmla="*/ 2695 h 6468"/>
                    <a:gd name="connsiteX20" fmla="*/ 3774 w 6468"/>
                    <a:gd name="connsiteY20" fmla="*/ 1437 h 6468"/>
                    <a:gd name="connsiteX21" fmla="*/ 3774 w 6468"/>
                    <a:gd name="connsiteY21" fmla="*/ 2695 h 6468"/>
                    <a:gd name="connsiteX22" fmla="*/ 3774 w 6468"/>
                    <a:gd name="connsiteY22" fmla="*/ 2695 h 6468"/>
                    <a:gd name="connsiteX23" fmla="*/ 3774 w 6468"/>
                    <a:gd name="connsiteY23" fmla="*/ 3953 h 6468"/>
                    <a:gd name="connsiteX24" fmla="*/ 3774 w 6468"/>
                    <a:gd name="connsiteY24" fmla="*/ 3953 h 6468"/>
                    <a:gd name="connsiteX25" fmla="*/ 3774 w 6468"/>
                    <a:gd name="connsiteY25" fmla="*/ 3953 h 6468"/>
                    <a:gd name="connsiteX26" fmla="*/ 3774 w 6468"/>
                    <a:gd name="connsiteY26"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68" h="6468">
                      <a:moveTo>
                        <a:pt x="3774" y="6468"/>
                      </a:moveTo>
                      <a:lnTo>
                        <a:pt x="1438" y="6468"/>
                      </a:lnTo>
                      <a:lnTo>
                        <a:pt x="719" y="5750"/>
                      </a:lnTo>
                      <a:cubicBezTo>
                        <a:pt x="539" y="5570"/>
                        <a:pt x="180" y="5570"/>
                        <a:pt x="0" y="3953"/>
                      </a:cubicBezTo>
                      <a:lnTo>
                        <a:pt x="0" y="3953"/>
                      </a:lnTo>
                      <a:cubicBezTo>
                        <a:pt x="180" y="180"/>
                        <a:pt x="3774" y="180"/>
                        <a:pt x="3953" y="0"/>
                      </a:cubicBezTo>
                      <a:lnTo>
                        <a:pt x="3953" y="0"/>
                      </a:lnTo>
                      <a:lnTo>
                        <a:pt x="6468" y="0"/>
                      </a:lnTo>
                      <a:lnTo>
                        <a:pt x="6468" y="2516"/>
                      </a:lnTo>
                      <a:cubicBezTo>
                        <a:pt x="6468" y="2516"/>
                        <a:pt x="6468" y="2516"/>
                        <a:pt x="6468" y="3953"/>
                      </a:cubicBezTo>
                      <a:lnTo>
                        <a:pt x="6468" y="3953"/>
                      </a:lnTo>
                      <a:lnTo>
                        <a:pt x="6468" y="6468"/>
                      </a:lnTo>
                      <a:lnTo>
                        <a:pt x="3774" y="6468"/>
                      </a:lnTo>
                      <a:lnTo>
                        <a:pt x="3774" y="6468"/>
                      </a:lnTo>
                      <a:close/>
                      <a:moveTo>
                        <a:pt x="5031" y="3953"/>
                      </a:moveTo>
                      <a:lnTo>
                        <a:pt x="3774" y="3953"/>
                      </a:lnTo>
                      <a:lnTo>
                        <a:pt x="3774" y="3953"/>
                      </a:lnTo>
                      <a:lnTo>
                        <a:pt x="5031" y="3953"/>
                      </a:lnTo>
                      <a:lnTo>
                        <a:pt x="5031" y="3953"/>
                      </a:lnTo>
                      <a:close/>
                      <a:moveTo>
                        <a:pt x="3774" y="2695"/>
                      </a:moveTo>
                      <a:lnTo>
                        <a:pt x="3774" y="1437"/>
                      </a:lnTo>
                      <a:lnTo>
                        <a:pt x="3774" y="2695"/>
                      </a:lnTo>
                      <a:lnTo>
                        <a:pt x="3774" y="2695"/>
                      </a:lnTo>
                      <a:close/>
                      <a:moveTo>
                        <a:pt x="3774" y="3953"/>
                      </a:moveTo>
                      <a:lnTo>
                        <a:pt x="3774" y="3953"/>
                      </a:lnTo>
                      <a:lnTo>
                        <a:pt x="3774" y="3953"/>
                      </a:lnTo>
                      <a:lnTo>
                        <a:pt x="3774" y="3953"/>
                      </a:lnTo>
                      <a:close/>
                    </a:path>
                  </a:pathLst>
                </a:custGeom>
                <a:grpFill/>
                <a:ln w="17953" cap="flat">
                  <a:noFill/>
                  <a:prstDash val="solid"/>
                  <a:miter/>
                </a:ln>
              </p:spPr>
              <p:txBody>
                <a:bodyPr rtlCol="0" anchor="ctr"/>
                <a:lstStyle/>
                <a:p>
                  <a:endParaRPr lang="zh-CN" altLang="en-US" sz="1050"/>
                </a:p>
              </p:txBody>
            </p:sp>
          </p:grpSp>
          <p:grpSp>
            <p:nvGrpSpPr>
              <p:cNvPr id="398" name="图形 1"/>
              <p:cNvGrpSpPr/>
              <p:nvPr/>
            </p:nvGrpSpPr>
            <p:grpSpPr>
              <a:xfrm>
                <a:off x="7881980" y="6196461"/>
                <a:ext cx="12038" cy="6468"/>
                <a:chOff x="9255191" y="6394151"/>
                <a:chExt cx="12038" cy="6468"/>
              </a:xfrm>
              <a:solidFill>
                <a:srgbClr val="0070C0"/>
              </a:solidFill>
            </p:grpSpPr>
            <p:sp>
              <p:nvSpPr>
                <p:cNvPr id="2950" name="任意多边形: 形状 1180"/>
                <p:cNvSpPr/>
                <p:nvPr/>
              </p:nvSpPr>
              <p:spPr>
                <a:xfrm>
                  <a:off x="9261299" y="6396667"/>
                  <a:ext cx="3952" cy="1257"/>
                </a:xfrm>
                <a:custGeom>
                  <a:avLst/>
                  <a:gdLst>
                    <a:gd name="connsiteX0" fmla="*/ 2696 w 3952"/>
                    <a:gd name="connsiteY0" fmla="*/ 0 h 1257"/>
                    <a:gd name="connsiteX1" fmla="*/ 3953 w 3952"/>
                    <a:gd name="connsiteY1" fmla="*/ 1258 h 1257"/>
                    <a:gd name="connsiteX2" fmla="*/ 2696 w 3952"/>
                    <a:gd name="connsiteY2" fmla="*/ 1258 h 1257"/>
                    <a:gd name="connsiteX3" fmla="*/ 0 w 3952"/>
                    <a:gd name="connsiteY3" fmla="*/ 0 h 1257"/>
                    <a:gd name="connsiteX4" fmla="*/ 2696 w 3952"/>
                    <a:gd name="connsiteY4" fmla="*/ 0 h 1257"/>
                    <a:gd name="connsiteX5" fmla="*/ 2696 w 3952"/>
                    <a:gd name="connsiteY5" fmla="*/ 0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1257">
                      <a:moveTo>
                        <a:pt x="2696" y="0"/>
                      </a:moveTo>
                      <a:cubicBezTo>
                        <a:pt x="3953" y="1258"/>
                        <a:pt x="3953" y="1258"/>
                        <a:pt x="3953" y="1258"/>
                      </a:cubicBezTo>
                      <a:cubicBezTo>
                        <a:pt x="3953" y="1258"/>
                        <a:pt x="3953" y="1258"/>
                        <a:pt x="2696" y="1258"/>
                      </a:cubicBezTo>
                      <a:cubicBezTo>
                        <a:pt x="1438" y="1258"/>
                        <a:pt x="0" y="0"/>
                        <a:pt x="0" y="0"/>
                      </a:cubicBezTo>
                      <a:cubicBezTo>
                        <a:pt x="0" y="0"/>
                        <a:pt x="1438" y="0"/>
                        <a:pt x="2696" y="0"/>
                      </a:cubicBezTo>
                      <a:lnTo>
                        <a:pt x="2696" y="0"/>
                      </a:lnTo>
                      <a:close/>
                    </a:path>
                  </a:pathLst>
                </a:custGeom>
                <a:grpFill/>
                <a:ln w="17953" cap="flat">
                  <a:noFill/>
                  <a:prstDash val="solid"/>
                  <a:miter/>
                </a:ln>
              </p:spPr>
              <p:txBody>
                <a:bodyPr rtlCol="0" anchor="ctr"/>
                <a:lstStyle/>
                <a:p>
                  <a:endParaRPr lang="zh-CN" altLang="en-US" sz="1050"/>
                </a:p>
              </p:txBody>
            </p:sp>
            <p:sp>
              <p:nvSpPr>
                <p:cNvPr id="2951" name="任意多边形: 形状 1181"/>
                <p:cNvSpPr/>
                <p:nvPr/>
              </p:nvSpPr>
              <p:spPr>
                <a:xfrm>
                  <a:off x="9255191" y="6394151"/>
                  <a:ext cx="12038" cy="6468"/>
                </a:xfrm>
                <a:custGeom>
                  <a:avLst/>
                  <a:gdLst>
                    <a:gd name="connsiteX0" fmla="*/ 8804 w 12038"/>
                    <a:gd name="connsiteY0" fmla="*/ 6289 h 6468"/>
                    <a:gd name="connsiteX1" fmla="*/ 4312 w 12038"/>
                    <a:gd name="connsiteY1" fmla="*/ 4312 h 6468"/>
                    <a:gd name="connsiteX2" fmla="*/ 4312 w 12038"/>
                    <a:gd name="connsiteY2" fmla="*/ 4312 h 6468"/>
                    <a:gd name="connsiteX3" fmla="*/ 0 w 12038"/>
                    <a:gd name="connsiteY3" fmla="*/ 0 h 6468"/>
                    <a:gd name="connsiteX4" fmla="*/ 6109 w 12038"/>
                    <a:gd name="connsiteY4" fmla="*/ 0 h 6468"/>
                    <a:gd name="connsiteX5" fmla="*/ 8804 w 12038"/>
                    <a:gd name="connsiteY5" fmla="*/ 0 h 6468"/>
                    <a:gd name="connsiteX6" fmla="*/ 8804 w 12038"/>
                    <a:gd name="connsiteY6" fmla="*/ 0 h 6468"/>
                    <a:gd name="connsiteX7" fmla="*/ 8804 w 12038"/>
                    <a:gd name="connsiteY7" fmla="*/ 1438 h 6468"/>
                    <a:gd name="connsiteX8" fmla="*/ 8804 w 12038"/>
                    <a:gd name="connsiteY8" fmla="*/ 0 h 6468"/>
                    <a:gd name="connsiteX9" fmla="*/ 9882 w 12038"/>
                    <a:gd name="connsiteY9" fmla="*/ 0 h 6468"/>
                    <a:gd name="connsiteX10" fmla="*/ 10601 w 12038"/>
                    <a:gd name="connsiteY10" fmla="*/ 719 h 6468"/>
                    <a:gd name="connsiteX11" fmla="*/ 12038 w 12038"/>
                    <a:gd name="connsiteY11" fmla="*/ 2156 h 6468"/>
                    <a:gd name="connsiteX12" fmla="*/ 12038 w 12038"/>
                    <a:gd name="connsiteY12" fmla="*/ 2156 h 6468"/>
                    <a:gd name="connsiteX13" fmla="*/ 10241 w 12038"/>
                    <a:gd name="connsiteY13" fmla="*/ 6468 h 6468"/>
                    <a:gd name="connsiteX14" fmla="*/ 8804 w 12038"/>
                    <a:gd name="connsiteY14" fmla="*/ 6289 h 6468"/>
                    <a:gd name="connsiteX15" fmla="*/ 8804 w 12038"/>
                    <a:gd name="connsiteY15"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38" h="6468">
                      <a:moveTo>
                        <a:pt x="8804" y="6289"/>
                      </a:moveTo>
                      <a:cubicBezTo>
                        <a:pt x="5750" y="6109"/>
                        <a:pt x="4672" y="4312"/>
                        <a:pt x="4312" y="4312"/>
                      </a:cubicBezTo>
                      <a:lnTo>
                        <a:pt x="4312" y="4312"/>
                      </a:lnTo>
                      <a:lnTo>
                        <a:pt x="0" y="0"/>
                      </a:lnTo>
                      <a:lnTo>
                        <a:pt x="6109" y="0"/>
                      </a:lnTo>
                      <a:cubicBezTo>
                        <a:pt x="6109" y="0"/>
                        <a:pt x="7367" y="0"/>
                        <a:pt x="8804" y="0"/>
                      </a:cubicBezTo>
                      <a:lnTo>
                        <a:pt x="8804" y="0"/>
                      </a:lnTo>
                      <a:lnTo>
                        <a:pt x="8804" y="1438"/>
                      </a:lnTo>
                      <a:lnTo>
                        <a:pt x="8804" y="0"/>
                      </a:lnTo>
                      <a:lnTo>
                        <a:pt x="9882" y="0"/>
                      </a:lnTo>
                      <a:lnTo>
                        <a:pt x="10601" y="719"/>
                      </a:lnTo>
                      <a:cubicBezTo>
                        <a:pt x="12038" y="2156"/>
                        <a:pt x="12038" y="2156"/>
                        <a:pt x="12038" y="2156"/>
                      </a:cubicBezTo>
                      <a:lnTo>
                        <a:pt x="12038" y="2156"/>
                      </a:lnTo>
                      <a:lnTo>
                        <a:pt x="10241" y="6468"/>
                      </a:lnTo>
                      <a:cubicBezTo>
                        <a:pt x="10241" y="6289"/>
                        <a:pt x="10241" y="6289"/>
                        <a:pt x="8804" y="6289"/>
                      </a:cubicBezTo>
                      <a:lnTo>
                        <a:pt x="8804" y="6289"/>
                      </a:lnTo>
                      <a:close/>
                    </a:path>
                  </a:pathLst>
                </a:custGeom>
                <a:grpFill/>
                <a:ln w="17953" cap="flat">
                  <a:noFill/>
                  <a:prstDash val="solid"/>
                  <a:miter/>
                </a:ln>
              </p:spPr>
              <p:txBody>
                <a:bodyPr rtlCol="0" anchor="ctr"/>
                <a:lstStyle/>
                <a:p>
                  <a:endParaRPr lang="zh-CN" altLang="en-US" sz="1050"/>
                </a:p>
              </p:txBody>
            </p:sp>
          </p:grpSp>
          <p:grpSp>
            <p:nvGrpSpPr>
              <p:cNvPr id="399" name="图形 1"/>
              <p:cNvGrpSpPr/>
              <p:nvPr/>
            </p:nvGrpSpPr>
            <p:grpSpPr>
              <a:xfrm>
                <a:off x="7621635" y="6502981"/>
                <a:ext cx="18326" cy="16530"/>
                <a:chOff x="8994846" y="6700671"/>
                <a:chExt cx="18326" cy="16530"/>
              </a:xfrm>
              <a:solidFill>
                <a:srgbClr val="0070C0"/>
              </a:solidFill>
            </p:grpSpPr>
            <p:sp>
              <p:nvSpPr>
                <p:cNvPr id="2948" name="任意多边形: 形状 1183"/>
                <p:cNvSpPr/>
                <p:nvPr/>
              </p:nvSpPr>
              <p:spPr>
                <a:xfrm>
                  <a:off x="8997423" y="6703187"/>
                  <a:ext cx="13234" cy="11537"/>
                </a:xfrm>
                <a:custGeom>
                  <a:avLst/>
                  <a:gdLst>
                    <a:gd name="connsiteX0" fmla="*/ 8024 w 13234"/>
                    <a:gd name="connsiteY0" fmla="*/ 1078 h 11537"/>
                    <a:gd name="connsiteX1" fmla="*/ 119 w 13234"/>
                    <a:gd name="connsiteY1" fmla="*/ 10421 h 11537"/>
                    <a:gd name="connsiteX2" fmla="*/ 9282 w 13234"/>
                    <a:gd name="connsiteY2" fmla="*/ 7726 h 11537"/>
                    <a:gd name="connsiteX3" fmla="*/ 13235 w 13234"/>
                    <a:gd name="connsiteY3" fmla="*/ 1078 h 11537"/>
                    <a:gd name="connsiteX4" fmla="*/ 8024 w 13234"/>
                    <a:gd name="connsiteY4" fmla="*/ 1078 h 11537"/>
                    <a:gd name="connsiteX5" fmla="*/ 8024 w 13234"/>
                    <a:gd name="connsiteY5" fmla="*/ 1078 h 1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4" h="11537">
                      <a:moveTo>
                        <a:pt x="8024" y="1078"/>
                      </a:moveTo>
                      <a:cubicBezTo>
                        <a:pt x="8024" y="1078"/>
                        <a:pt x="-1139" y="7726"/>
                        <a:pt x="119" y="10421"/>
                      </a:cubicBezTo>
                      <a:cubicBezTo>
                        <a:pt x="1376" y="13116"/>
                        <a:pt x="6766" y="10421"/>
                        <a:pt x="9282" y="7726"/>
                      </a:cubicBezTo>
                      <a:cubicBezTo>
                        <a:pt x="11977" y="5031"/>
                        <a:pt x="13235" y="3773"/>
                        <a:pt x="13235" y="1078"/>
                      </a:cubicBezTo>
                      <a:cubicBezTo>
                        <a:pt x="13235" y="-359"/>
                        <a:pt x="9282" y="-359"/>
                        <a:pt x="8024" y="1078"/>
                      </a:cubicBezTo>
                      <a:lnTo>
                        <a:pt x="8024" y="1078"/>
                      </a:lnTo>
                      <a:close/>
                    </a:path>
                  </a:pathLst>
                </a:custGeom>
                <a:grpFill/>
                <a:ln w="17953" cap="flat">
                  <a:noFill/>
                  <a:prstDash val="solid"/>
                  <a:miter/>
                </a:ln>
              </p:spPr>
              <p:txBody>
                <a:bodyPr rtlCol="0" anchor="ctr"/>
                <a:lstStyle/>
                <a:p>
                  <a:endParaRPr lang="zh-CN" altLang="en-US" sz="1050"/>
                </a:p>
              </p:txBody>
            </p:sp>
            <p:sp>
              <p:nvSpPr>
                <p:cNvPr id="2949" name="任意多边形: 形状 1184"/>
                <p:cNvSpPr/>
                <p:nvPr/>
              </p:nvSpPr>
              <p:spPr>
                <a:xfrm>
                  <a:off x="8994846" y="6700671"/>
                  <a:ext cx="18326" cy="16530"/>
                </a:xfrm>
                <a:custGeom>
                  <a:avLst/>
                  <a:gdLst>
                    <a:gd name="connsiteX0" fmla="*/ 539 w 18326"/>
                    <a:gd name="connsiteY0" fmla="*/ 14014 h 16530"/>
                    <a:gd name="connsiteX1" fmla="*/ 0 w 18326"/>
                    <a:gd name="connsiteY1" fmla="*/ 12218 h 16530"/>
                    <a:gd name="connsiteX2" fmla="*/ 0 w 18326"/>
                    <a:gd name="connsiteY2" fmla="*/ 12218 h 16530"/>
                    <a:gd name="connsiteX3" fmla="*/ 8624 w 18326"/>
                    <a:gd name="connsiteY3" fmla="*/ 1797 h 16530"/>
                    <a:gd name="connsiteX4" fmla="*/ 8624 w 18326"/>
                    <a:gd name="connsiteY4" fmla="*/ 1797 h 16530"/>
                    <a:gd name="connsiteX5" fmla="*/ 8984 w 18326"/>
                    <a:gd name="connsiteY5" fmla="*/ 1438 h 16530"/>
                    <a:gd name="connsiteX6" fmla="*/ 8984 w 18326"/>
                    <a:gd name="connsiteY6" fmla="*/ 1438 h 16530"/>
                    <a:gd name="connsiteX7" fmla="*/ 8984 w 18326"/>
                    <a:gd name="connsiteY7" fmla="*/ 1438 h 16530"/>
                    <a:gd name="connsiteX8" fmla="*/ 8984 w 18326"/>
                    <a:gd name="connsiteY8" fmla="*/ 1438 h 16530"/>
                    <a:gd name="connsiteX9" fmla="*/ 8984 w 18326"/>
                    <a:gd name="connsiteY9" fmla="*/ 1438 h 16530"/>
                    <a:gd name="connsiteX10" fmla="*/ 13655 w 18326"/>
                    <a:gd name="connsiteY10" fmla="*/ 0 h 16530"/>
                    <a:gd name="connsiteX11" fmla="*/ 13655 w 18326"/>
                    <a:gd name="connsiteY11" fmla="*/ 0 h 16530"/>
                    <a:gd name="connsiteX12" fmla="*/ 18326 w 18326"/>
                    <a:gd name="connsiteY12" fmla="*/ 3594 h 16530"/>
                    <a:gd name="connsiteX13" fmla="*/ 18326 w 18326"/>
                    <a:gd name="connsiteY13" fmla="*/ 3594 h 16530"/>
                    <a:gd name="connsiteX14" fmla="*/ 13655 w 18326"/>
                    <a:gd name="connsiteY14" fmla="*/ 12038 h 16530"/>
                    <a:gd name="connsiteX15" fmla="*/ 13655 w 18326"/>
                    <a:gd name="connsiteY15" fmla="*/ 12038 h 16530"/>
                    <a:gd name="connsiteX16" fmla="*/ 4672 w 18326"/>
                    <a:gd name="connsiteY16" fmla="*/ 16530 h 16530"/>
                    <a:gd name="connsiteX17" fmla="*/ 4672 w 18326"/>
                    <a:gd name="connsiteY17" fmla="*/ 16530 h 16530"/>
                    <a:gd name="connsiteX18" fmla="*/ 4492 w 18326"/>
                    <a:gd name="connsiteY18" fmla="*/ 16530 h 16530"/>
                    <a:gd name="connsiteX19" fmla="*/ 4492 w 18326"/>
                    <a:gd name="connsiteY19" fmla="*/ 16530 h 16530"/>
                    <a:gd name="connsiteX20" fmla="*/ 539 w 18326"/>
                    <a:gd name="connsiteY20" fmla="*/ 14014 h 16530"/>
                    <a:gd name="connsiteX21" fmla="*/ 539 w 18326"/>
                    <a:gd name="connsiteY21" fmla="*/ 14014 h 16530"/>
                    <a:gd name="connsiteX22" fmla="*/ 12038 w 18326"/>
                    <a:gd name="connsiteY22" fmla="*/ 5570 h 16530"/>
                    <a:gd name="connsiteX23" fmla="*/ 8265 w 18326"/>
                    <a:gd name="connsiteY23" fmla="*/ 8624 h 16530"/>
                    <a:gd name="connsiteX24" fmla="*/ 8265 w 18326"/>
                    <a:gd name="connsiteY24" fmla="*/ 8624 h 16530"/>
                    <a:gd name="connsiteX25" fmla="*/ 5750 w 18326"/>
                    <a:gd name="connsiteY25" fmla="*/ 10960 h 16530"/>
                    <a:gd name="connsiteX26" fmla="*/ 5750 w 18326"/>
                    <a:gd name="connsiteY26" fmla="*/ 10960 h 16530"/>
                    <a:gd name="connsiteX27" fmla="*/ 10062 w 18326"/>
                    <a:gd name="connsiteY27" fmla="*/ 8265 h 16530"/>
                    <a:gd name="connsiteX28" fmla="*/ 10062 w 18326"/>
                    <a:gd name="connsiteY28" fmla="*/ 8265 h 16530"/>
                    <a:gd name="connsiteX29" fmla="*/ 12936 w 18326"/>
                    <a:gd name="connsiteY29" fmla="*/ 4851 h 16530"/>
                    <a:gd name="connsiteX30" fmla="*/ 12936 w 18326"/>
                    <a:gd name="connsiteY30" fmla="*/ 4851 h 16530"/>
                    <a:gd name="connsiteX31" fmla="*/ 12577 w 18326"/>
                    <a:gd name="connsiteY31" fmla="*/ 5031 h 16530"/>
                    <a:gd name="connsiteX32" fmla="*/ 12577 w 18326"/>
                    <a:gd name="connsiteY32" fmla="*/ 5031 h 16530"/>
                    <a:gd name="connsiteX33" fmla="*/ 10601 w 18326"/>
                    <a:gd name="connsiteY33" fmla="*/ 3414 h 16530"/>
                    <a:gd name="connsiteX34" fmla="*/ 12038 w 18326"/>
                    <a:gd name="connsiteY34" fmla="*/ 5570 h 16530"/>
                    <a:gd name="connsiteX35" fmla="*/ 12038 w 18326"/>
                    <a:gd name="connsiteY35" fmla="*/ 5570 h 1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326" h="16530">
                      <a:moveTo>
                        <a:pt x="539" y="14014"/>
                      </a:moveTo>
                      <a:cubicBezTo>
                        <a:pt x="0" y="13296"/>
                        <a:pt x="0" y="12397"/>
                        <a:pt x="0" y="12218"/>
                      </a:cubicBezTo>
                      <a:lnTo>
                        <a:pt x="0" y="12218"/>
                      </a:lnTo>
                      <a:cubicBezTo>
                        <a:pt x="719" y="7007"/>
                        <a:pt x="7007" y="3055"/>
                        <a:pt x="8624" y="1797"/>
                      </a:cubicBezTo>
                      <a:lnTo>
                        <a:pt x="8624" y="1797"/>
                      </a:lnTo>
                      <a:cubicBezTo>
                        <a:pt x="8804" y="1618"/>
                        <a:pt x="8804" y="1438"/>
                        <a:pt x="8984" y="1438"/>
                      </a:cubicBezTo>
                      <a:lnTo>
                        <a:pt x="8984" y="1438"/>
                      </a:lnTo>
                      <a:cubicBezTo>
                        <a:pt x="8984" y="1438"/>
                        <a:pt x="8984" y="1438"/>
                        <a:pt x="8984" y="1438"/>
                      </a:cubicBezTo>
                      <a:lnTo>
                        <a:pt x="8984" y="1438"/>
                      </a:lnTo>
                      <a:lnTo>
                        <a:pt x="8984" y="1438"/>
                      </a:lnTo>
                      <a:cubicBezTo>
                        <a:pt x="10601" y="0"/>
                        <a:pt x="12218" y="0"/>
                        <a:pt x="13655" y="0"/>
                      </a:cubicBezTo>
                      <a:lnTo>
                        <a:pt x="13655" y="0"/>
                      </a:lnTo>
                      <a:cubicBezTo>
                        <a:pt x="15092" y="180"/>
                        <a:pt x="17608" y="-179"/>
                        <a:pt x="18326" y="3594"/>
                      </a:cubicBezTo>
                      <a:lnTo>
                        <a:pt x="18326" y="3594"/>
                      </a:lnTo>
                      <a:cubicBezTo>
                        <a:pt x="18326" y="7367"/>
                        <a:pt x="16170" y="9523"/>
                        <a:pt x="13655" y="12038"/>
                      </a:cubicBezTo>
                      <a:lnTo>
                        <a:pt x="13655" y="12038"/>
                      </a:lnTo>
                      <a:cubicBezTo>
                        <a:pt x="11319" y="14194"/>
                        <a:pt x="8085" y="16350"/>
                        <a:pt x="4672" y="16530"/>
                      </a:cubicBezTo>
                      <a:lnTo>
                        <a:pt x="4672" y="16530"/>
                      </a:lnTo>
                      <a:cubicBezTo>
                        <a:pt x="4672" y="16530"/>
                        <a:pt x="4492" y="16530"/>
                        <a:pt x="4492" y="16530"/>
                      </a:cubicBezTo>
                      <a:lnTo>
                        <a:pt x="4492" y="16530"/>
                      </a:lnTo>
                      <a:cubicBezTo>
                        <a:pt x="3234" y="16350"/>
                        <a:pt x="1258" y="15632"/>
                        <a:pt x="539" y="14014"/>
                      </a:cubicBezTo>
                      <a:lnTo>
                        <a:pt x="539" y="14014"/>
                      </a:lnTo>
                      <a:close/>
                      <a:moveTo>
                        <a:pt x="12038" y="5570"/>
                      </a:moveTo>
                      <a:cubicBezTo>
                        <a:pt x="12038" y="5570"/>
                        <a:pt x="10241" y="7007"/>
                        <a:pt x="8265" y="8624"/>
                      </a:cubicBezTo>
                      <a:lnTo>
                        <a:pt x="8265" y="8624"/>
                      </a:lnTo>
                      <a:cubicBezTo>
                        <a:pt x="7187" y="9343"/>
                        <a:pt x="6289" y="10421"/>
                        <a:pt x="5750" y="10960"/>
                      </a:cubicBezTo>
                      <a:lnTo>
                        <a:pt x="5750" y="10960"/>
                      </a:lnTo>
                      <a:cubicBezTo>
                        <a:pt x="7007" y="10421"/>
                        <a:pt x="8984" y="9343"/>
                        <a:pt x="10062" y="8265"/>
                      </a:cubicBezTo>
                      <a:lnTo>
                        <a:pt x="10062" y="8265"/>
                      </a:lnTo>
                      <a:cubicBezTo>
                        <a:pt x="11679" y="6468"/>
                        <a:pt x="12577" y="5570"/>
                        <a:pt x="12936" y="4851"/>
                      </a:cubicBezTo>
                      <a:lnTo>
                        <a:pt x="12936" y="4851"/>
                      </a:lnTo>
                      <a:cubicBezTo>
                        <a:pt x="12577" y="4851"/>
                        <a:pt x="12577" y="4851"/>
                        <a:pt x="12577" y="5031"/>
                      </a:cubicBezTo>
                      <a:lnTo>
                        <a:pt x="12577" y="5031"/>
                      </a:lnTo>
                      <a:lnTo>
                        <a:pt x="10601" y="3414"/>
                      </a:lnTo>
                      <a:lnTo>
                        <a:pt x="12038" y="5570"/>
                      </a:lnTo>
                      <a:lnTo>
                        <a:pt x="12038" y="5570"/>
                      </a:lnTo>
                      <a:close/>
                    </a:path>
                  </a:pathLst>
                </a:custGeom>
                <a:grpFill/>
                <a:ln w="17953" cap="flat">
                  <a:noFill/>
                  <a:prstDash val="solid"/>
                  <a:miter/>
                </a:ln>
              </p:spPr>
              <p:txBody>
                <a:bodyPr rtlCol="0" anchor="ctr"/>
                <a:lstStyle/>
                <a:p>
                  <a:endParaRPr lang="zh-CN" altLang="en-US" sz="1050"/>
                </a:p>
              </p:txBody>
            </p:sp>
          </p:grpSp>
          <p:grpSp>
            <p:nvGrpSpPr>
              <p:cNvPr id="400" name="图形 1"/>
              <p:cNvGrpSpPr/>
              <p:nvPr/>
            </p:nvGrpSpPr>
            <p:grpSpPr>
              <a:xfrm>
                <a:off x="7592888" y="6516816"/>
                <a:ext cx="13116" cy="10420"/>
                <a:chOff x="8966099" y="6714506"/>
                <a:chExt cx="13116" cy="10420"/>
              </a:xfrm>
              <a:solidFill>
                <a:srgbClr val="0070C0"/>
              </a:solidFill>
            </p:grpSpPr>
            <p:sp>
              <p:nvSpPr>
                <p:cNvPr id="2946" name="任意多边形: 形状 1186"/>
                <p:cNvSpPr/>
                <p:nvPr/>
              </p:nvSpPr>
              <p:spPr>
                <a:xfrm>
                  <a:off x="8968614" y="6716922"/>
                  <a:ext cx="8149" cy="5150"/>
                </a:xfrm>
                <a:custGeom>
                  <a:avLst/>
                  <a:gdLst>
                    <a:gd name="connsiteX0" fmla="*/ 5210 w 8149"/>
                    <a:gd name="connsiteY0" fmla="*/ 639 h 5150"/>
                    <a:gd name="connsiteX1" fmla="*/ 0 w 8149"/>
                    <a:gd name="connsiteY1" fmla="*/ 4592 h 5150"/>
                    <a:gd name="connsiteX2" fmla="*/ 3953 w 8149"/>
                    <a:gd name="connsiteY2" fmla="*/ 4592 h 5150"/>
                    <a:gd name="connsiteX3" fmla="*/ 7906 w 8149"/>
                    <a:gd name="connsiteY3" fmla="*/ 639 h 5150"/>
                    <a:gd name="connsiteX4" fmla="*/ 5210 w 8149"/>
                    <a:gd name="connsiteY4" fmla="*/ 639 h 5150"/>
                    <a:gd name="connsiteX5" fmla="*/ 5210 w 8149"/>
                    <a:gd name="connsiteY5" fmla="*/ 639 h 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9" h="5150">
                      <a:moveTo>
                        <a:pt x="5210" y="639"/>
                      </a:moveTo>
                      <a:cubicBezTo>
                        <a:pt x="5210" y="639"/>
                        <a:pt x="0" y="3334"/>
                        <a:pt x="0" y="4592"/>
                      </a:cubicBezTo>
                      <a:cubicBezTo>
                        <a:pt x="0" y="5849"/>
                        <a:pt x="2695" y="4592"/>
                        <a:pt x="3953" y="4592"/>
                      </a:cubicBezTo>
                      <a:cubicBezTo>
                        <a:pt x="5210" y="4592"/>
                        <a:pt x="9163" y="1897"/>
                        <a:pt x="7906" y="639"/>
                      </a:cubicBezTo>
                      <a:cubicBezTo>
                        <a:pt x="7906" y="-798"/>
                        <a:pt x="5210" y="639"/>
                        <a:pt x="5210" y="639"/>
                      </a:cubicBezTo>
                      <a:lnTo>
                        <a:pt x="5210" y="639"/>
                      </a:lnTo>
                      <a:close/>
                    </a:path>
                  </a:pathLst>
                </a:custGeom>
                <a:grpFill/>
                <a:ln w="17953" cap="flat">
                  <a:noFill/>
                  <a:prstDash val="solid"/>
                  <a:miter/>
                </a:ln>
              </p:spPr>
              <p:txBody>
                <a:bodyPr rtlCol="0" anchor="ctr"/>
                <a:lstStyle/>
                <a:p>
                  <a:endParaRPr lang="zh-CN" altLang="en-US" sz="1050"/>
                </a:p>
              </p:txBody>
            </p:sp>
            <p:sp>
              <p:nvSpPr>
                <p:cNvPr id="2947" name="任意多边形: 形状 1187"/>
                <p:cNvSpPr/>
                <p:nvPr/>
              </p:nvSpPr>
              <p:spPr>
                <a:xfrm>
                  <a:off x="8966099" y="6714506"/>
                  <a:ext cx="13116" cy="10420"/>
                </a:xfrm>
                <a:custGeom>
                  <a:avLst/>
                  <a:gdLst>
                    <a:gd name="connsiteX0" fmla="*/ 0 w 13116"/>
                    <a:gd name="connsiteY0" fmla="*/ 7007 h 10420"/>
                    <a:gd name="connsiteX1" fmla="*/ 6648 w 13116"/>
                    <a:gd name="connsiteY1" fmla="*/ 898 h 10420"/>
                    <a:gd name="connsiteX2" fmla="*/ 6648 w 13116"/>
                    <a:gd name="connsiteY2" fmla="*/ 898 h 10420"/>
                    <a:gd name="connsiteX3" fmla="*/ 6648 w 13116"/>
                    <a:gd name="connsiteY3" fmla="*/ 898 h 10420"/>
                    <a:gd name="connsiteX4" fmla="*/ 6648 w 13116"/>
                    <a:gd name="connsiteY4" fmla="*/ 898 h 10420"/>
                    <a:gd name="connsiteX5" fmla="*/ 6648 w 13116"/>
                    <a:gd name="connsiteY5" fmla="*/ 898 h 10420"/>
                    <a:gd name="connsiteX6" fmla="*/ 6648 w 13116"/>
                    <a:gd name="connsiteY6" fmla="*/ 898 h 10420"/>
                    <a:gd name="connsiteX7" fmla="*/ 6648 w 13116"/>
                    <a:gd name="connsiteY7" fmla="*/ 898 h 10420"/>
                    <a:gd name="connsiteX8" fmla="*/ 6648 w 13116"/>
                    <a:gd name="connsiteY8" fmla="*/ 898 h 10420"/>
                    <a:gd name="connsiteX9" fmla="*/ 9702 w 13116"/>
                    <a:gd name="connsiteY9" fmla="*/ 0 h 10420"/>
                    <a:gd name="connsiteX10" fmla="*/ 9702 w 13116"/>
                    <a:gd name="connsiteY10" fmla="*/ 0 h 10420"/>
                    <a:gd name="connsiteX11" fmla="*/ 12218 w 13116"/>
                    <a:gd name="connsiteY11" fmla="*/ 1437 h 10420"/>
                    <a:gd name="connsiteX12" fmla="*/ 12218 w 13116"/>
                    <a:gd name="connsiteY12" fmla="*/ 1437 h 10420"/>
                    <a:gd name="connsiteX13" fmla="*/ 12218 w 13116"/>
                    <a:gd name="connsiteY13" fmla="*/ 1437 h 10420"/>
                    <a:gd name="connsiteX14" fmla="*/ 13116 w 13116"/>
                    <a:gd name="connsiteY14" fmla="*/ 3953 h 10420"/>
                    <a:gd name="connsiteX15" fmla="*/ 13116 w 13116"/>
                    <a:gd name="connsiteY15" fmla="*/ 3953 h 10420"/>
                    <a:gd name="connsiteX16" fmla="*/ 6289 w 13116"/>
                    <a:gd name="connsiteY16" fmla="*/ 9882 h 10420"/>
                    <a:gd name="connsiteX17" fmla="*/ 6289 w 13116"/>
                    <a:gd name="connsiteY17" fmla="*/ 9882 h 10420"/>
                    <a:gd name="connsiteX18" fmla="*/ 3055 w 13116"/>
                    <a:gd name="connsiteY18" fmla="*/ 10421 h 10420"/>
                    <a:gd name="connsiteX19" fmla="*/ 3055 w 13116"/>
                    <a:gd name="connsiteY19" fmla="*/ 10421 h 10420"/>
                    <a:gd name="connsiteX20" fmla="*/ 0 w 13116"/>
                    <a:gd name="connsiteY20" fmla="*/ 7007 h 10420"/>
                    <a:gd name="connsiteX21" fmla="*/ 0 w 13116"/>
                    <a:gd name="connsiteY21" fmla="*/ 7007 h 10420"/>
                    <a:gd name="connsiteX22" fmla="*/ 7906 w 13116"/>
                    <a:gd name="connsiteY22" fmla="*/ 3054 h 10420"/>
                    <a:gd name="connsiteX23" fmla="*/ 7906 w 13116"/>
                    <a:gd name="connsiteY23" fmla="*/ 3054 h 10420"/>
                    <a:gd name="connsiteX24" fmla="*/ 7906 w 13116"/>
                    <a:gd name="connsiteY24" fmla="*/ 3054 h 10420"/>
                    <a:gd name="connsiteX25" fmla="*/ 7906 w 13116"/>
                    <a:gd name="connsiteY25" fmla="*/ 3054 h 10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16" h="10420">
                      <a:moveTo>
                        <a:pt x="0" y="7007"/>
                      </a:moveTo>
                      <a:cubicBezTo>
                        <a:pt x="1438" y="1976"/>
                        <a:pt x="6109" y="1437"/>
                        <a:pt x="6648" y="898"/>
                      </a:cubicBezTo>
                      <a:lnTo>
                        <a:pt x="6648" y="898"/>
                      </a:lnTo>
                      <a:lnTo>
                        <a:pt x="6648" y="898"/>
                      </a:lnTo>
                      <a:cubicBezTo>
                        <a:pt x="6648" y="898"/>
                        <a:pt x="6648" y="898"/>
                        <a:pt x="6648" y="898"/>
                      </a:cubicBezTo>
                      <a:lnTo>
                        <a:pt x="6648" y="898"/>
                      </a:lnTo>
                      <a:cubicBezTo>
                        <a:pt x="6648" y="898"/>
                        <a:pt x="6648" y="898"/>
                        <a:pt x="6648" y="898"/>
                      </a:cubicBezTo>
                      <a:lnTo>
                        <a:pt x="6648" y="898"/>
                      </a:lnTo>
                      <a:lnTo>
                        <a:pt x="6648" y="898"/>
                      </a:lnTo>
                      <a:cubicBezTo>
                        <a:pt x="7007" y="718"/>
                        <a:pt x="7906" y="0"/>
                        <a:pt x="9702" y="0"/>
                      </a:cubicBezTo>
                      <a:lnTo>
                        <a:pt x="9702" y="0"/>
                      </a:lnTo>
                      <a:cubicBezTo>
                        <a:pt x="10241" y="0"/>
                        <a:pt x="11499" y="539"/>
                        <a:pt x="12218" y="1437"/>
                      </a:cubicBezTo>
                      <a:lnTo>
                        <a:pt x="12218" y="1437"/>
                      </a:lnTo>
                      <a:lnTo>
                        <a:pt x="12218" y="1437"/>
                      </a:lnTo>
                      <a:cubicBezTo>
                        <a:pt x="12936" y="2156"/>
                        <a:pt x="13116" y="3054"/>
                        <a:pt x="13116" y="3953"/>
                      </a:cubicBezTo>
                      <a:lnTo>
                        <a:pt x="13116" y="3953"/>
                      </a:lnTo>
                      <a:cubicBezTo>
                        <a:pt x="12038" y="8265"/>
                        <a:pt x="9343" y="9163"/>
                        <a:pt x="6289" y="9882"/>
                      </a:cubicBezTo>
                      <a:lnTo>
                        <a:pt x="6289" y="9882"/>
                      </a:lnTo>
                      <a:cubicBezTo>
                        <a:pt x="6289" y="9882"/>
                        <a:pt x="4851" y="10421"/>
                        <a:pt x="3055" y="10421"/>
                      </a:cubicBezTo>
                      <a:lnTo>
                        <a:pt x="3055" y="10421"/>
                      </a:lnTo>
                      <a:cubicBezTo>
                        <a:pt x="2516" y="10062"/>
                        <a:pt x="0" y="8804"/>
                        <a:pt x="0" y="7007"/>
                      </a:cubicBezTo>
                      <a:lnTo>
                        <a:pt x="0" y="7007"/>
                      </a:lnTo>
                      <a:close/>
                      <a:moveTo>
                        <a:pt x="7906" y="3054"/>
                      </a:moveTo>
                      <a:lnTo>
                        <a:pt x="7906" y="3054"/>
                      </a:lnTo>
                      <a:lnTo>
                        <a:pt x="7906" y="3054"/>
                      </a:lnTo>
                      <a:lnTo>
                        <a:pt x="7906" y="3054"/>
                      </a:lnTo>
                      <a:close/>
                    </a:path>
                  </a:pathLst>
                </a:custGeom>
                <a:grpFill/>
                <a:ln w="17953" cap="flat">
                  <a:noFill/>
                  <a:prstDash val="solid"/>
                  <a:miter/>
                </a:ln>
              </p:spPr>
              <p:txBody>
                <a:bodyPr rtlCol="0" anchor="ctr"/>
                <a:lstStyle/>
                <a:p>
                  <a:endParaRPr lang="zh-CN" altLang="en-US" sz="1050"/>
                </a:p>
              </p:txBody>
            </p:sp>
          </p:grpSp>
          <p:grpSp>
            <p:nvGrpSpPr>
              <p:cNvPr id="401" name="图形 1"/>
              <p:cNvGrpSpPr/>
              <p:nvPr/>
            </p:nvGrpSpPr>
            <p:grpSpPr>
              <a:xfrm>
                <a:off x="7587138" y="6516097"/>
                <a:ext cx="11499" cy="7007"/>
                <a:chOff x="8960349" y="6713787"/>
                <a:chExt cx="11499" cy="7007"/>
              </a:xfrm>
              <a:solidFill>
                <a:srgbClr val="0070C0"/>
              </a:solidFill>
            </p:grpSpPr>
            <p:sp>
              <p:nvSpPr>
                <p:cNvPr id="2944" name="任意多边形: 形状 1189"/>
                <p:cNvSpPr/>
                <p:nvPr/>
              </p:nvSpPr>
              <p:spPr>
                <a:xfrm>
                  <a:off x="8962983" y="6716303"/>
                  <a:ext cx="3115" cy="1257"/>
                </a:xfrm>
                <a:custGeom>
                  <a:avLst/>
                  <a:gdLst>
                    <a:gd name="connsiteX0" fmla="*/ 421 w 3115"/>
                    <a:gd name="connsiteY0" fmla="*/ 0 h 1257"/>
                    <a:gd name="connsiteX1" fmla="*/ 3115 w 3115"/>
                    <a:gd name="connsiteY1" fmla="*/ 0 h 1257"/>
                    <a:gd name="connsiteX2" fmla="*/ 1858 w 3115"/>
                    <a:gd name="connsiteY2" fmla="*/ 1257 h 1257"/>
                    <a:gd name="connsiteX3" fmla="*/ 421 w 3115"/>
                    <a:gd name="connsiteY3" fmla="*/ 0 h 1257"/>
                    <a:gd name="connsiteX4" fmla="*/ 421 w 3115"/>
                    <a:gd name="connsiteY4" fmla="*/ 0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5" h="1257">
                      <a:moveTo>
                        <a:pt x="421" y="0"/>
                      </a:moveTo>
                      <a:lnTo>
                        <a:pt x="3115" y="0"/>
                      </a:lnTo>
                      <a:lnTo>
                        <a:pt x="1858" y="1257"/>
                      </a:lnTo>
                      <a:cubicBezTo>
                        <a:pt x="1678" y="1257"/>
                        <a:pt x="-1017" y="0"/>
                        <a:pt x="421" y="0"/>
                      </a:cubicBezTo>
                      <a:lnTo>
                        <a:pt x="421" y="0"/>
                      </a:lnTo>
                      <a:close/>
                    </a:path>
                  </a:pathLst>
                </a:custGeom>
                <a:grpFill/>
                <a:ln w="17953" cap="flat">
                  <a:noFill/>
                  <a:prstDash val="solid"/>
                  <a:miter/>
                </a:ln>
              </p:spPr>
              <p:txBody>
                <a:bodyPr rtlCol="0" anchor="ctr"/>
                <a:lstStyle/>
                <a:p>
                  <a:endParaRPr lang="zh-CN" altLang="en-US" sz="1050"/>
                </a:p>
              </p:txBody>
            </p:sp>
            <p:sp>
              <p:nvSpPr>
                <p:cNvPr id="2945" name="任意多边形: 形状 1190"/>
                <p:cNvSpPr/>
                <p:nvPr/>
              </p:nvSpPr>
              <p:spPr>
                <a:xfrm>
                  <a:off x="8960349" y="6713787"/>
                  <a:ext cx="11499" cy="7007"/>
                </a:xfrm>
                <a:custGeom>
                  <a:avLst/>
                  <a:gdLst>
                    <a:gd name="connsiteX0" fmla="*/ 3055 w 11499"/>
                    <a:gd name="connsiteY0" fmla="*/ 6109 h 7007"/>
                    <a:gd name="connsiteX1" fmla="*/ 0 w 11499"/>
                    <a:gd name="connsiteY1" fmla="*/ 2695 h 7007"/>
                    <a:gd name="connsiteX2" fmla="*/ 0 w 11499"/>
                    <a:gd name="connsiteY2" fmla="*/ 2695 h 7007"/>
                    <a:gd name="connsiteX3" fmla="*/ 2875 w 11499"/>
                    <a:gd name="connsiteY3" fmla="*/ 0 h 7007"/>
                    <a:gd name="connsiteX4" fmla="*/ 2875 w 11499"/>
                    <a:gd name="connsiteY4" fmla="*/ 0 h 7007"/>
                    <a:gd name="connsiteX5" fmla="*/ 2875 w 11499"/>
                    <a:gd name="connsiteY5" fmla="*/ 1617 h 7007"/>
                    <a:gd name="connsiteX6" fmla="*/ 2875 w 11499"/>
                    <a:gd name="connsiteY6" fmla="*/ 0 h 7007"/>
                    <a:gd name="connsiteX7" fmla="*/ 11499 w 11499"/>
                    <a:gd name="connsiteY7" fmla="*/ 0 h 7007"/>
                    <a:gd name="connsiteX8" fmla="*/ 7367 w 11499"/>
                    <a:gd name="connsiteY8" fmla="*/ 4312 h 7007"/>
                    <a:gd name="connsiteX9" fmla="*/ 4672 w 11499"/>
                    <a:gd name="connsiteY9" fmla="*/ 7007 h 7007"/>
                    <a:gd name="connsiteX10" fmla="*/ 3055 w 11499"/>
                    <a:gd name="connsiteY10" fmla="*/ 6109 h 7007"/>
                    <a:gd name="connsiteX11" fmla="*/ 3055 w 11499"/>
                    <a:gd name="connsiteY11" fmla="*/ 6109 h 7007"/>
                    <a:gd name="connsiteX12" fmla="*/ 2875 w 11499"/>
                    <a:gd name="connsiteY12" fmla="*/ 3414 h 7007"/>
                    <a:gd name="connsiteX13" fmla="*/ 2875 w 11499"/>
                    <a:gd name="connsiteY13" fmla="*/ 3414 h 7007"/>
                    <a:gd name="connsiteX14" fmla="*/ 2875 w 11499"/>
                    <a:gd name="connsiteY14" fmla="*/ 3414 h 7007"/>
                    <a:gd name="connsiteX15" fmla="*/ 2875 w 11499"/>
                    <a:gd name="connsiteY15" fmla="*/ 3414 h 7007"/>
                    <a:gd name="connsiteX16" fmla="*/ 2875 w 11499"/>
                    <a:gd name="connsiteY16" fmla="*/ 2516 h 7007"/>
                    <a:gd name="connsiteX17" fmla="*/ 2875 w 11499"/>
                    <a:gd name="connsiteY17" fmla="*/ 2516 h 7007"/>
                    <a:gd name="connsiteX18" fmla="*/ 2875 w 11499"/>
                    <a:gd name="connsiteY18" fmla="*/ 2516 h 7007"/>
                    <a:gd name="connsiteX19" fmla="*/ 2875 w 11499"/>
                    <a:gd name="connsiteY19" fmla="*/ 2516 h 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99" h="7007">
                      <a:moveTo>
                        <a:pt x="3055" y="6109"/>
                      </a:moveTo>
                      <a:cubicBezTo>
                        <a:pt x="2875" y="5211"/>
                        <a:pt x="1617" y="7007"/>
                        <a:pt x="0" y="2695"/>
                      </a:cubicBezTo>
                      <a:lnTo>
                        <a:pt x="0" y="2695"/>
                      </a:lnTo>
                      <a:cubicBezTo>
                        <a:pt x="360" y="0"/>
                        <a:pt x="2875" y="0"/>
                        <a:pt x="2875" y="0"/>
                      </a:cubicBezTo>
                      <a:lnTo>
                        <a:pt x="2875" y="0"/>
                      </a:lnTo>
                      <a:lnTo>
                        <a:pt x="2875" y="1617"/>
                      </a:lnTo>
                      <a:lnTo>
                        <a:pt x="2875" y="0"/>
                      </a:lnTo>
                      <a:lnTo>
                        <a:pt x="11499" y="0"/>
                      </a:lnTo>
                      <a:lnTo>
                        <a:pt x="7367" y="4312"/>
                      </a:lnTo>
                      <a:lnTo>
                        <a:pt x="4672" y="7007"/>
                      </a:lnTo>
                      <a:lnTo>
                        <a:pt x="3055" y="6109"/>
                      </a:lnTo>
                      <a:lnTo>
                        <a:pt x="3055" y="6109"/>
                      </a:lnTo>
                      <a:close/>
                      <a:moveTo>
                        <a:pt x="2875" y="3414"/>
                      </a:moveTo>
                      <a:lnTo>
                        <a:pt x="2875" y="3414"/>
                      </a:lnTo>
                      <a:lnTo>
                        <a:pt x="2875" y="3414"/>
                      </a:lnTo>
                      <a:lnTo>
                        <a:pt x="2875" y="3414"/>
                      </a:lnTo>
                      <a:close/>
                      <a:moveTo>
                        <a:pt x="2875" y="2516"/>
                      </a:moveTo>
                      <a:lnTo>
                        <a:pt x="2875" y="2516"/>
                      </a:lnTo>
                      <a:lnTo>
                        <a:pt x="2875" y="2516"/>
                      </a:lnTo>
                      <a:lnTo>
                        <a:pt x="2875" y="2516"/>
                      </a:lnTo>
                      <a:close/>
                    </a:path>
                  </a:pathLst>
                </a:custGeom>
                <a:grpFill/>
                <a:ln w="17953" cap="flat">
                  <a:noFill/>
                  <a:prstDash val="solid"/>
                  <a:miter/>
                </a:ln>
              </p:spPr>
              <p:txBody>
                <a:bodyPr rtlCol="0" anchor="ctr"/>
                <a:lstStyle/>
                <a:p>
                  <a:endParaRPr lang="zh-CN" altLang="en-US" sz="1050"/>
                </a:p>
              </p:txBody>
            </p:sp>
          </p:grpSp>
          <p:grpSp>
            <p:nvGrpSpPr>
              <p:cNvPr id="402" name="图形 1"/>
              <p:cNvGrpSpPr/>
              <p:nvPr/>
            </p:nvGrpSpPr>
            <p:grpSpPr>
              <a:xfrm>
                <a:off x="7579053" y="6531909"/>
                <a:ext cx="10600" cy="7545"/>
                <a:chOff x="8952264" y="6729599"/>
                <a:chExt cx="10600" cy="7545"/>
              </a:xfrm>
              <a:solidFill>
                <a:srgbClr val="0070C0"/>
              </a:solidFill>
            </p:grpSpPr>
            <p:sp>
              <p:nvSpPr>
                <p:cNvPr id="2942" name="任意多边形: 形状 1192"/>
                <p:cNvSpPr/>
                <p:nvPr/>
              </p:nvSpPr>
              <p:spPr>
                <a:xfrm>
                  <a:off x="8954859" y="6732114"/>
                  <a:ext cx="1896" cy="1273"/>
                </a:xfrm>
                <a:custGeom>
                  <a:avLst/>
                  <a:gdLst>
                    <a:gd name="connsiteX0" fmla="*/ 639 w 1896"/>
                    <a:gd name="connsiteY0" fmla="*/ 0 h 1273"/>
                    <a:gd name="connsiteX1" fmla="*/ 1897 w 1896"/>
                    <a:gd name="connsiteY1" fmla="*/ 0 h 1273"/>
                    <a:gd name="connsiteX2" fmla="*/ 639 w 1896"/>
                    <a:gd name="connsiteY2" fmla="*/ 1258 h 1273"/>
                    <a:gd name="connsiteX3" fmla="*/ 639 w 1896"/>
                    <a:gd name="connsiteY3" fmla="*/ 0 h 1273"/>
                    <a:gd name="connsiteX4" fmla="*/ 639 w 1896"/>
                    <a:gd name="connsiteY4" fmla="*/ 0 h 1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 h="1273">
                      <a:moveTo>
                        <a:pt x="639" y="0"/>
                      </a:moveTo>
                      <a:lnTo>
                        <a:pt x="1897" y="0"/>
                      </a:lnTo>
                      <a:lnTo>
                        <a:pt x="639" y="1258"/>
                      </a:lnTo>
                      <a:cubicBezTo>
                        <a:pt x="639" y="1438"/>
                        <a:pt x="-798" y="0"/>
                        <a:pt x="639" y="0"/>
                      </a:cubicBezTo>
                      <a:lnTo>
                        <a:pt x="639" y="0"/>
                      </a:lnTo>
                      <a:close/>
                    </a:path>
                  </a:pathLst>
                </a:custGeom>
                <a:grpFill/>
                <a:ln w="17953" cap="flat">
                  <a:noFill/>
                  <a:prstDash val="solid"/>
                  <a:miter/>
                </a:ln>
              </p:spPr>
              <p:txBody>
                <a:bodyPr rtlCol="0" anchor="ctr"/>
                <a:lstStyle/>
                <a:p>
                  <a:endParaRPr lang="zh-CN" altLang="en-US" sz="1050"/>
                </a:p>
              </p:txBody>
            </p:sp>
            <p:sp>
              <p:nvSpPr>
                <p:cNvPr id="2943" name="任意多边形: 形状 1193"/>
                <p:cNvSpPr/>
                <p:nvPr/>
              </p:nvSpPr>
              <p:spPr>
                <a:xfrm>
                  <a:off x="8952264" y="6729599"/>
                  <a:ext cx="10600" cy="7545"/>
                </a:xfrm>
                <a:custGeom>
                  <a:avLst/>
                  <a:gdLst>
                    <a:gd name="connsiteX0" fmla="*/ 1437 w 10600"/>
                    <a:gd name="connsiteY0" fmla="*/ 5750 h 7545"/>
                    <a:gd name="connsiteX1" fmla="*/ 0 w 10600"/>
                    <a:gd name="connsiteY1" fmla="*/ 2875 h 7545"/>
                    <a:gd name="connsiteX2" fmla="*/ 0 w 10600"/>
                    <a:gd name="connsiteY2" fmla="*/ 2875 h 7545"/>
                    <a:gd name="connsiteX3" fmla="*/ 3234 w 10600"/>
                    <a:gd name="connsiteY3" fmla="*/ 0 h 7545"/>
                    <a:gd name="connsiteX4" fmla="*/ 3234 w 10600"/>
                    <a:gd name="connsiteY4" fmla="*/ 0 h 7545"/>
                    <a:gd name="connsiteX5" fmla="*/ 3234 w 10600"/>
                    <a:gd name="connsiteY5" fmla="*/ 1258 h 7545"/>
                    <a:gd name="connsiteX6" fmla="*/ 3234 w 10600"/>
                    <a:gd name="connsiteY6" fmla="*/ 0 h 7545"/>
                    <a:gd name="connsiteX7" fmla="*/ 10601 w 10600"/>
                    <a:gd name="connsiteY7" fmla="*/ 0 h 7545"/>
                    <a:gd name="connsiteX8" fmla="*/ 6289 w 10600"/>
                    <a:gd name="connsiteY8" fmla="*/ 4312 h 7545"/>
                    <a:gd name="connsiteX9" fmla="*/ 3234 w 10600"/>
                    <a:gd name="connsiteY9" fmla="*/ 7546 h 7545"/>
                    <a:gd name="connsiteX10" fmla="*/ 1437 w 10600"/>
                    <a:gd name="connsiteY10" fmla="*/ 5750 h 7545"/>
                    <a:gd name="connsiteX11" fmla="*/ 1437 w 10600"/>
                    <a:gd name="connsiteY11" fmla="*/ 5750 h 7545"/>
                    <a:gd name="connsiteX12" fmla="*/ 5210 w 10600"/>
                    <a:gd name="connsiteY12" fmla="*/ 2875 h 7545"/>
                    <a:gd name="connsiteX13" fmla="*/ 4671 w 10600"/>
                    <a:gd name="connsiteY13" fmla="*/ 2875 h 7545"/>
                    <a:gd name="connsiteX14" fmla="*/ 5210 w 10600"/>
                    <a:gd name="connsiteY14" fmla="*/ 2875 h 7545"/>
                    <a:gd name="connsiteX15" fmla="*/ 5210 w 10600"/>
                    <a:gd name="connsiteY15" fmla="*/ 2875 h 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00" h="7545">
                      <a:moveTo>
                        <a:pt x="1437" y="5750"/>
                      </a:moveTo>
                      <a:cubicBezTo>
                        <a:pt x="1437" y="5390"/>
                        <a:pt x="359" y="5390"/>
                        <a:pt x="0" y="2875"/>
                      </a:cubicBezTo>
                      <a:lnTo>
                        <a:pt x="0" y="2875"/>
                      </a:lnTo>
                      <a:cubicBezTo>
                        <a:pt x="0" y="1078"/>
                        <a:pt x="2695" y="0"/>
                        <a:pt x="3234" y="0"/>
                      </a:cubicBezTo>
                      <a:lnTo>
                        <a:pt x="3234" y="0"/>
                      </a:lnTo>
                      <a:lnTo>
                        <a:pt x="3234" y="1258"/>
                      </a:lnTo>
                      <a:lnTo>
                        <a:pt x="3234" y="0"/>
                      </a:lnTo>
                      <a:lnTo>
                        <a:pt x="10601" y="0"/>
                      </a:lnTo>
                      <a:lnTo>
                        <a:pt x="6289" y="4312"/>
                      </a:lnTo>
                      <a:lnTo>
                        <a:pt x="3234" y="7546"/>
                      </a:lnTo>
                      <a:lnTo>
                        <a:pt x="1437" y="5750"/>
                      </a:lnTo>
                      <a:lnTo>
                        <a:pt x="1437" y="5750"/>
                      </a:lnTo>
                      <a:close/>
                      <a:moveTo>
                        <a:pt x="5210" y="2875"/>
                      </a:moveTo>
                      <a:lnTo>
                        <a:pt x="4671" y="2875"/>
                      </a:lnTo>
                      <a:lnTo>
                        <a:pt x="5210" y="2875"/>
                      </a:lnTo>
                      <a:lnTo>
                        <a:pt x="5210" y="2875"/>
                      </a:lnTo>
                      <a:close/>
                    </a:path>
                  </a:pathLst>
                </a:custGeom>
                <a:grpFill/>
                <a:ln w="17953" cap="flat">
                  <a:noFill/>
                  <a:prstDash val="solid"/>
                  <a:miter/>
                </a:ln>
              </p:spPr>
              <p:txBody>
                <a:bodyPr rtlCol="0" anchor="ctr"/>
                <a:lstStyle/>
                <a:p>
                  <a:endParaRPr lang="zh-CN" altLang="en-US" sz="1050"/>
                </a:p>
              </p:txBody>
            </p:sp>
          </p:grpSp>
          <p:grpSp>
            <p:nvGrpSpPr>
              <p:cNvPr id="403" name="图形 1"/>
              <p:cNvGrpSpPr/>
              <p:nvPr/>
            </p:nvGrpSpPr>
            <p:grpSpPr>
              <a:xfrm>
                <a:off x="7566117" y="6531010"/>
                <a:ext cx="6827" cy="10601"/>
                <a:chOff x="8939328" y="6728700"/>
                <a:chExt cx="6827" cy="10601"/>
              </a:xfrm>
              <a:solidFill>
                <a:srgbClr val="0070C0"/>
              </a:solidFill>
            </p:grpSpPr>
            <p:sp>
              <p:nvSpPr>
                <p:cNvPr id="2940" name="任意多边形: 形状 1195"/>
                <p:cNvSpPr/>
                <p:nvPr/>
              </p:nvSpPr>
              <p:spPr>
                <a:xfrm>
                  <a:off x="8941960" y="6734989"/>
                  <a:ext cx="1679" cy="1816"/>
                </a:xfrm>
                <a:custGeom>
                  <a:avLst/>
                  <a:gdLst>
                    <a:gd name="connsiteX0" fmla="*/ 422 w 1679"/>
                    <a:gd name="connsiteY0" fmla="*/ 1258 h 1816"/>
                    <a:gd name="connsiteX1" fmla="*/ 1680 w 1679"/>
                    <a:gd name="connsiteY1" fmla="*/ 0 h 1816"/>
                    <a:gd name="connsiteX2" fmla="*/ 1680 w 1679"/>
                    <a:gd name="connsiteY2" fmla="*/ 1258 h 1816"/>
                    <a:gd name="connsiteX3" fmla="*/ 422 w 1679"/>
                    <a:gd name="connsiteY3" fmla="*/ 1258 h 1816"/>
                    <a:gd name="connsiteX4" fmla="*/ 422 w 1679"/>
                    <a:gd name="connsiteY4" fmla="*/ 1258 h 1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 h="1816">
                      <a:moveTo>
                        <a:pt x="422" y="1258"/>
                      </a:moveTo>
                      <a:lnTo>
                        <a:pt x="1680" y="0"/>
                      </a:lnTo>
                      <a:lnTo>
                        <a:pt x="1680" y="1258"/>
                      </a:lnTo>
                      <a:cubicBezTo>
                        <a:pt x="1680" y="1258"/>
                        <a:pt x="-1015" y="2516"/>
                        <a:pt x="422" y="1258"/>
                      </a:cubicBezTo>
                      <a:lnTo>
                        <a:pt x="422" y="1258"/>
                      </a:lnTo>
                      <a:close/>
                    </a:path>
                  </a:pathLst>
                </a:custGeom>
                <a:grpFill/>
                <a:ln w="17953" cap="flat">
                  <a:noFill/>
                  <a:prstDash val="solid"/>
                  <a:miter/>
                </a:ln>
              </p:spPr>
              <p:txBody>
                <a:bodyPr rtlCol="0" anchor="ctr"/>
                <a:lstStyle/>
                <a:p>
                  <a:endParaRPr lang="zh-CN" altLang="en-US" sz="1050"/>
                </a:p>
              </p:txBody>
            </p:sp>
            <p:sp>
              <p:nvSpPr>
                <p:cNvPr id="2941" name="任意多边形: 形状 1196"/>
                <p:cNvSpPr/>
                <p:nvPr/>
              </p:nvSpPr>
              <p:spPr>
                <a:xfrm>
                  <a:off x="8939328" y="6728700"/>
                  <a:ext cx="6827" cy="10601"/>
                </a:xfrm>
                <a:custGeom>
                  <a:avLst/>
                  <a:gdLst>
                    <a:gd name="connsiteX0" fmla="*/ 0 w 6827"/>
                    <a:gd name="connsiteY0" fmla="*/ 7906 h 10601"/>
                    <a:gd name="connsiteX1" fmla="*/ 1258 w 6827"/>
                    <a:gd name="connsiteY1" fmla="*/ 5570 h 10601"/>
                    <a:gd name="connsiteX2" fmla="*/ 1258 w 6827"/>
                    <a:gd name="connsiteY2" fmla="*/ 5570 h 10601"/>
                    <a:gd name="connsiteX3" fmla="*/ 1258 w 6827"/>
                    <a:gd name="connsiteY3" fmla="*/ 5570 h 10601"/>
                    <a:gd name="connsiteX4" fmla="*/ 1437 w 6827"/>
                    <a:gd name="connsiteY4" fmla="*/ 5390 h 10601"/>
                    <a:gd name="connsiteX5" fmla="*/ 1437 w 6827"/>
                    <a:gd name="connsiteY5" fmla="*/ 5390 h 10601"/>
                    <a:gd name="connsiteX6" fmla="*/ 1437 w 6827"/>
                    <a:gd name="connsiteY6" fmla="*/ 5390 h 10601"/>
                    <a:gd name="connsiteX7" fmla="*/ 1437 w 6827"/>
                    <a:gd name="connsiteY7" fmla="*/ 5390 h 10601"/>
                    <a:gd name="connsiteX8" fmla="*/ 6828 w 6827"/>
                    <a:gd name="connsiteY8" fmla="*/ 0 h 10601"/>
                    <a:gd name="connsiteX9" fmla="*/ 6828 w 6827"/>
                    <a:gd name="connsiteY9" fmla="*/ 6109 h 10601"/>
                    <a:gd name="connsiteX10" fmla="*/ 6828 w 6827"/>
                    <a:gd name="connsiteY10" fmla="*/ 8984 h 10601"/>
                    <a:gd name="connsiteX11" fmla="*/ 5390 w 6827"/>
                    <a:gd name="connsiteY11" fmla="*/ 9702 h 10601"/>
                    <a:gd name="connsiteX12" fmla="*/ 2695 w 6827"/>
                    <a:gd name="connsiteY12" fmla="*/ 10601 h 10601"/>
                    <a:gd name="connsiteX13" fmla="*/ 2695 w 6827"/>
                    <a:gd name="connsiteY13" fmla="*/ 10601 h 10601"/>
                    <a:gd name="connsiteX14" fmla="*/ 0 w 6827"/>
                    <a:gd name="connsiteY14" fmla="*/ 7906 h 10601"/>
                    <a:gd name="connsiteX15" fmla="*/ 0 w 6827"/>
                    <a:gd name="connsiteY15" fmla="*/ 7906 h 10601"/>
                    <a:gd name="connsiteX16" fmla="*/ 3414 w 6827"/>
                    <a:gd name="connsiteY16" fmla="*/ 7906 h 10601"/>
                    <a:gd name="connsiteX17" fmla="*/ 3414 w 6827"/>
                    <a:gd name="connsiteY17" fmla="*/ 7906 h 10601"/>
                    <a:gd name="connsiteX18" fmla="*/ 3414 w 6827"/>
                    <a:gd name="connsiteY18" fmla="*/ 7906 h 10601"/>
                    <a:gd name="connsiteX19" fmla="*/ 3414 w 6827"/>
                    <a:gd name="connsiteY19" fmla="*/ 7906 h 1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27" h="10601">
                      <a:moveTo>
                        <a:pt x="0" y="7906"/>
                      </a:moveTo>
                      <a:cubicBezTo>
                        <a:pt x="359" y="6109"/>
                        <a:pt x="718" y="6109"/>
                        <a:pt x="1258" y="5570"/>
                      </a:cubicBezTo>
                      <a:lnTo>
                        <a:pt x="1258" y="5570"/>
                      </a:lnTo>
                      <a:lnTo>
                        <a:pt x="1258" y="5570"/>
                      </a:lnTo>
                      <a:lnTo>
                        <a:pt x="1437" y="5390"/>
                      </a:lnTo>
                      <a:cubicBezTo>
                        <a:pt x="1437" y="5390"/>
                        <a:pt x="1437" y="5390"/>
                        <a:pt x="1437" y="5390"/>
                      </a:cubicBezTo>
                      <a:lnTo>
                        <a:pt x="1437" y="5390"/>
                      </a:lnTo>
                      <a:lnTo>
                        <a:pt x="1437" y="5390"/>
                      </a:lnTo>
                      <a:lnTo>
                        <a:pt x="6828" y="0"/>
                      </a:lnTo>
                      <a:lnTo>
                        <a:pt x="6828" y="6109"/>
                      </a:lnTo>
                      <a:lnTo>
                        <a:pt x="6828" y="8984"/>
                      </a:lnTo>
                      <a:lnTo>
                        <a:pt x="5390" y="9702"/>
                      </a:lnTo>
                      <a:cubicBezTo>
                        <a:pt x="5031" y="9702"/>
                        <a:pt x="4671" y="10421"/>
                        <a:pt x="2695" y="10601"/>
                      </a:cubicBezTo>
                      <a:lnTo>
                        <a:pt x="2695" y="10601"/>
                      </a:lnTo>
                      <a:cubicBezTo>
                        <a:pt x="2156" y="10601"/>
                        <a:pt x="179" y="10241"/>
                        <a:pt x="0" y="7906"/>
                      </a:cubicBezTo>
                      <a:lnTo>
                        <a:pt x="0" y="7906"/>
                      </a:lnTo>
                      <a:close/>
                      <a:moveTo>
                        <a:pt x="3414" y="7906"/>
                      </a:moveTo>
                      <a:lnTo>
                        <a:pt x="3414" y="7906"/>
                      </a:lnTo>
                      <a:lnTo>
                        <a:pt x="3414" y="7906"/>
                      </a:lnTo>
                      <a:lnTo>
                        <a:pt x="3414" y="7906"/>
                      </a:lnTo>
                      <a:close/>
                    </a:path>
                  </a:pathLst>
                </a:custGeom>
                <a:grpFill/>
                <a:ln w="17953" cap="flat">
                  <a:noFill/>
                  <a:prstDash val="solid"/>
                  <a:miter/>
                </a:ln>
              </p:spPr>
              <p:txBody>
                <a:bodyPr rtlCol="0" anchor="ctr"/>
                <a:lstStyle/>
                <a:p>
                  <a:endParaRPr lang="zh-CN" altLang="en-US" sz="1050"/>
                </a:p>
              </p:txBody>
            </p:sp>
          </p:grpSp>
          <p:grpSp>
            <p:nvGrpSpPr>
              <p:cNvPr id="404" name="图形 1"/>
              <p:cNvGrpSpPr/>
              <p:nvPr/>
            </p:nvGrpSpPr>
            <p:grpSpPr>
              <a:xfrm>
                <a:off x="7655593" y="6509270"/>
                <a:ext cx="7366" cy="7546"/>
                <a:chOff x="9028804" y="6706960"/>
                <a:chExt cx="7366" cy="7546"/>
              </a:xfrm>
              <a:solidFill>
                <a:srgbClr val="0070C0"/>
              </a:solidFill>
            </p:grpSpPr>
            <p:sp>
              <p:nvSpPr>
                <p:cNvPr id="2938" name="任意多边形: 形状 1198"/>
                <p:cNvSpPr/>
                <p:nvPr/>
              </p:nvSpPr>
              <p:spPr>
                <a:xfrm>
                  <a:off x="9031508" y="6709475"/>
                  <a:ext cx="3045" cy="1257"/>
                </a:xfrm>
                <a:custGeom>
                  <a:avLst/>
                  <a:gdLst>
                    <a:gd name="connsiteX0" fmla="*/ 351 w 3045"/>
                    <a:gd name="connsiteY0" fmla="*/ 0 h 1257"/>
                    <a:gd name="connsiteX1" fmla="*/ 3046 w 3045"/>
                    <a:gd name="connsiteY1" fmla="*/ 0 h 1257"/>
                    <a:gd name="connsiteX2" fmla="*/ 1788 w 3045"/>
                    <a:gd name="connsiteY2" fmla="*/ 1257 h 1257"/>
                    <a:gd name="connsiteX3" fmla="*/ 351 w 3045"/>
                    <a:gd name="connsiteY3" fmla="*/ 0 h 1257"/>
                    <a:gd name="connsiteX4" fmla="*/ 351 w 3045"/>
                    <a:gd name="connsiteY4" fmla="*/ 0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5" h="1257">
                      <a:moveTo>
                        <a:pt x="351" y="0"/>
                      </a:moveTo>
                      <a:lnTo>
                        <a:pt x="3046" y="0"/>
                      </a:lnTo>
                      <a:lnTo>
                        <a:pt x="1788" y="1257"/>
                      </a:lnTo>
                      <a:cubicBezTo>
                        <a:pt x="1609" y="1257"/>
                        <a:pt x="-907" y="1257"/>
                        <a:pt x="351" y="0"/>
                      </a:cubicBezTo>
                      <a:lnTo>
                        <a:pt x="351" y="0"/>
                      </a:lnTo>
                      <a:close/>
                    </a:path>
                  </a:pathLst>
                </a:custGeom>
                <a:grpFill/>
                <a:ln w="17953" cap="flat">
                  <a:noFill/>
                  <a:prstDash val="solid"/>
                  <a:miter/>
                </a:ln>
              </p:spPr>
              <p:txBody>
                <a:bodyPr rtlCol="0" anchor="ctr"/>
                <a:lstStyle/>
                <a:p>
                  <a:endParaRPr lang="zh-CN" altLang="en-US" sz="1050"/>
                </a:p>
              </p:txBody>
            </p:sp>
            <p:sp>
              <p:nvSpPr>
                <p:cNvPr id="2939" name="任意多边形: 形状 1199"/>
                <p:cNvSpPr/>
                <p:nvPr/>
              </p:nvSpPr>
              <p:spPr>
                <a:xfrm>
                  <a:off x="9028804" y="6706960"/>
                  <a:ext cx="7366" cy="7546"/>
                </a:xfrm>
                <a:custGeom>
                  <a:avLst/>
                  <a:gdLst>
                    <a:gd name="connsiteX0" fmla="*/ 3235 w 7366"/>
                    <a:gd name="connsiteY0" fmla="*/ 6109 h 7546"/>
                    <a:gd name="connsiteX1" fmla="*/ 2875 w 7366"/>
                    <a:gd name="connsiteY1" fmla="*/ 6109 h 7546"/>
                    <a:gd name="connsiteX2" fmla="*/ 2875 w 7366"/>
                    <a:gd name="connsiteY2" fmla="*/ 6109 h 7546"/>
                    <a:gd name="connsiteX3" fmla="*/ 0 w 7366"/>
                    <a:gd name="connsiteY3" fmla="*/ 3055 h 7546"/>
                    <a:gd name="connsiteX4" fmla="*/ 0 w 7366"/>
                    <a:gd name="connsiteY4" fmla="*/ 3055 h 7546"/>
                    <a:gd name="connsiteX5" fmla="*/ 1438 w 7366"/>
                    <a:gd name="connsiteY5" fmla="*/ 360 h 7546"/>
                    <a:gd name="connsiteX6" fmla="*/ 1438 w 7366"/>
                    <a:gd name="connsiteY6" fmla="*/ 360 h 7546"/>
                    <a:gd name="connsiteX7" fmla="*/ 2157 w 7366"/>
                    <a:gd name="connsiteY7" fmla="*/ 0 h 7546"/>
                    <a:gd name="connsiteX8" fmla="*/ 2875 w 7366"/>
                    <a:gd name="connsiteY8" fmla="*/ 0 h 7546"/>
                    <a:gd name="connsiteX9" fmla="*/ 5570 w 7366"/>
                    <a:gd name="connsiteY9" fmla="*/ 0 h 7546"/>
                    <a:gd name="connsiteX10" fmla="*/ 7367 w 7366"/>
                    <a:gd name="connsiteY10" fmla="*/ 4312 h 7546"/>
                    <a:gd name="connsiteX11" fmla="*/ 4312 w 7366"/>
                    <a:gd name="connsiteY11" fmla="*/ 7546 h 7546"/>
                    <a:gd name="connsiteX12" fmla="*/ 3235 w 7366"/>
                    <a:gd name="connsiteY12" fmla="*/ 6109 h 7546"/>
                    <a:gd name="connsiteX13" fmla="*/ 3235 w 7366"/>
                    <a:gd name="connsiteY13" fmla="*/ 6109 h 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66" h="7546">
                      <a:moveTo>
                        <a:pt x="3235" y="6109"/>
                      </a:moveTo>
                      <a:cubicBezTo>
                        <a:pt x="3055" y="6109"/>
                        <a:pt x="3055" y="6109"/>
                        <a:pt x="2875" y="6109"/>
                      </a:cubicBezTo>
                      <a:lnTo>
                        <a:pt x="2875" y="6109"/>
                      </a:lnTo>
                      <a:cubicBezTo>
                        <a:pt x="2336" y="5929"/>
                        <a:pt x="539" y="5929"/>
                        <a:pt x="0" y="3055"/>
                      </a:cubicBezTo>
                      <a:lnTo>
                        <a:pt x="0" y="3055"/>
                      </a:lnTo>
                      <a:cubicBezTo>
                        <a:pt x="0" y="1977"/>
                        <a:pt x="719" y="899"/>
                        <a:pt x="1438" y="360"/>
                      </a:cubicBezTo>
                      <a:lnTo>
                        <a:pt x="1438" y="360"/>
                      </a:lnTo>
                      <a:lnTo>
                        <a:pt x="2157" y="0"/>
                      </a:lnTo>
                      <a:lnTo>
                        <a:pt x="2875" y="0"/>
                      </a:lnTo>
                      <a:lnTo>
                        <a:pt x="5570" y="0"/>
                      </a:lnTo>
                      <a:lnTo>
                        <a:pt x="7367" y="4312"/>
                      </a:lnTo>
                      <a:lnTo>
                        <a:pt x="4312" y="7546"/>
                      </a:lnTo>
                      <a:lnTo>
                        <a:pt x="3235" y="6109"/>
                      </a:lnTo>
                      <a:lnTo>
                        <a:pt x="3235" y="6109"/>
                      </a:lnTo>
                      <a:close/>
                    </a:path>
                  </a:pathLst>
                </a:custGeom>
                <a:grpFill/>
                <a:ln w="17953" cap="flat">
                  <a:noFill/>
                  <a:prstDash val="solid"/>
                  <a:miter/>
                </a:ln>
              </p:spPr>
              <p:txBody>
                <a:bodyPr rtlCol="0" anchor="ctr"/>
                <a:lstStyle/>
                <a:p>
                  <a:endParaRPr lang="zh-CN" altLang="en-US" sz="1050"/>
                </a:p>
              </p:txBody>
            </p:sp>
          </p:grpSp>
          <p:grpSp>
            <p:nvGrpSpPr>
              <p:cNvPr id="405" name="图形 1"/>
              <p:cNvGrpSpPr/>
              <p:nvPr/>
            </p:nvGrpSpPr>
            <p:grpSpPr>
              <a:xfrm>
                <a:off x="7634572" y="6511785"/>
                <a:ext cx="7006" cy="6467"/>
                <a:chOff x="9007783" y="6709475"/>
                <a:chExt cx="7006" cy="6467"/>
              </a:xfrm>
              <a:solidFill>
                <a:srgbClr val="0070C0"/>
              </a:solidFill>
            </p:grpSpPr>
            <p:sp>
              <p:nvSpPr>
                <p:cNvPr id="2936" name="任意多边形: 形状 1201"/>
                <p:cNvSpPr/>
                <p:nvPr/>
              </p:nvSpPr>
              <p:spPr>
                <a:xfrm>
                  <a:off x="9010415" y="6712170"/>
                  <a:ext cx="1679" cy="1257"/>
                </a:xfrm>
                <a:custGeom>
                  <a:avLst/>
                  <a:gdLst>
                    <a:gd name="connsiteX0" fmla="*/ 422 w 1679"/>
                    <a:gd name="connsiteY0" fmla="*/ 0 h 1257"/>
                    <a:gd name="connsiteX1" fmla="*/ 1680 w 1679"/>
                    <a:gd name="connsiteY1" fmla="*/ 0 h 1257"/>
                    <a:gd name="connsiteX2" fmla="*/ 1680 w 1679"/>
                    <a:gd name="connsiteY2" fmla="*/ 1258 h 1257"/>
                    <a:gd name="connsiteX3" fmla="*/ 422 w 1679"/>
                    <a:gd name="connsiteY3" fmla="*/ 0 h 1257"/>
                    <a:gd name="connsiteX4" fmla="*/ 422 w 1679"/>
                    <a:gd name="connsiteY4" fmla="*/ 0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 h="1257">
                      <a:moveTo>
                        <a:pt x="422" y="0"/>
                      </a:moveTo>
                      <a:lnTo>
                        <a:pt x="1680" y="0"/>
                      </a:lnTo>
                      <a:lnTo>
                        <a:pt x="1680" y="1258"/>
                      </a:lnTo>
                      <a:cubicBezTo>
                        <a:pt x="1680" y="1258"/>
                        <a:pt x="-1015" y="1258"/>
                        <a:pt x="422" y="0"/>
                      </a:cubicBezTo>
                      <a:lnTo>
                        <a:pt x="422" y="0"/>
                      </a:lnTo>
                      <a:close/>
                    </a:path>
                  </a:pathLst>
                </a:custGeom>
                <a:grpFill/>
                <a:ln w="17953" cap="flat">
                  <a:noFill/>
                  <a:prstDash val="solid"/>
                  <a:miter/>
                </a:ln>
              </p:spPr>
              <p:txBody>
                <a:bodyPr rtlCol="0" anchor="ctr"/>
                <a:lstStyle/>
                <a:p>
                  <a:endParaRPr lang="zh-CN" altLang="en-US" sz="1050"/>
                </a:p>
              </p:txBody>
            </p:sp>
            <p:sp>
              <p:nvSpPr>
                <p:cNvPr id="2937" name="任意多边形: 形状 1202"/>
                <p:cNvSpPr/>
                <p:nvPr/>
              </p:nvSpPr>
              <p:spPr>
                <a:xfrm>
                  <a:off x="9007783" y="6709475"/>
                  <a:ext cx="7006" cy="6467"/>
                </a:xfrm>
                <a:custGeom>
                  <a:avLst/>
                  <a:gdLst>
                    <a:gd name="connsiteX0" fmla="*/ 4312 w 7006"/>
                    <a:gd name="connsiteY0" fmla="*/ 6468 h 6467"/>
                    <a:gd name="connsiteX1" fmla="*/ 2875 w 7006"/>
                    <a:gd name="connsiteY1" fmla="*/ 6289 h 6467"/>
                    <a:gd name="connsiteX2" fmla="*/ 2875 w 7006"/>
                    <a:gd name="connsiteY2" fmla="*/ 6289 h 6467"/>
                    <a:gd name="connsiteX3" fmla="*/ 0 w 7006"/>
                    <a:gd name="connsiteY3" fmla="*/ 3234 h 6467"/>
                    <a:gd name="connsiteX4" fmla="*/ 0 w 7006"/>
                    <a:gd name="connsiteY4" fmla="*/ 3234 h 6467"/>
                    <a:gd name="connsiteX5" fmla="*/ 1437 w 7006"/>
                    <a:gd name="connsiteY5" fmla="*/ 539 h 6467"/>
                    <a:gd name="connsiteX6" fmla="*/ 1437 w 7006"/>
                    <a:gd name="connsiteY6" fmla="*/ 539 h 6467"/>
                    <a:gd name="connsiteX7" fmla="*/ 2156 w 7006"/>
                    <a:gd name="connsiteY7" fmla="*/ 0 h 6467"/>
                    <a:gd name="connsiteX8" fmla="*/ 3054 w 7006"/>
                    <a:gd name="connsiteY8" fmla="*/ 0 h 6467"/>
                    <a:gd name="connsiteX9" fmla="*/ 7007 w 7006"/>
                    <a:gd name="connsiteY9" fmla="*/ 0 h 6467"/>
                    <a:gd name="connsiteX10" fmla="*/ 7007 w 7006"/>
                    <a:gd name="connsiteY10" fmla="*/ 2515 h 6467"/>
                    <a:gd name="connsiteX11" fmla="*/ 7007 w 7006"/>
                    <a:gd name="connsiteY11" fmla="*/ 6468 h 6467"/>
                    <a:gd name="connsiteX12" fmla="*/ 4312 w 7006"/>
                    <a:gd name="connsiteY12" fmla="*/ 6468 h 6467"/>
                    <a:gd name="connsiteX13" fmla="*/ 4312 w 7006"/>
                    <a:gd name="connsiteY13" fmla="*/ 6468 h 6467"/>
                    <a:gd name="connsiteX14" fmla="*/ 4492 w 7006"/>
                    <a:gd name="connsiteY14" fmla="*/ 4671 h 6467"/>
                    <a:gd name="connsiteX15" fmla="*/ 4312 w 7006"/>
                    <a:gd name="connsiteY15" fmla="*/ 4492 h 6467"/>
                    <a:gd name="connsiteX16" fmla="*/ 4312 w 7006"/>
                    <a:gd name="connsiteY16" fmla="*/ 4492 h 6467"/>
                    <a:gd name="connsiteX17" fmla="*/ 4492 w 7006"/>
                    <a:gd name="connsiteY17" fmla="*/ 4671 h 6467"/>
                    <a:gd name="connsiteX18" fmla="*/ 4492 w 7006"/>
                    <a:gd name="connsiteY18" fmla="*/ 4671 h 6467"/>
                    <a:gd name="connsiteX19" fmla="*/ 5031 w 7006"/>
                    <a:gd name="connsiteY19" fmla="*/ 3234 h 6467"/>
                    <a:gd name="connsiteX20" fmla="*/ 4132 w 7006"/>
                    <a:gd name="connsiteY20" fmla="*/ 3234 h 6467"/>
                    <a:gd name="connsiteX21" fmla="*/ 5031 w 7006"/>
                    <a:gd name="connsiteY21" fmla="*/ 3234 h 6467"/>
                    <a:gd name="connsiteX22" fmla="*/ 5031 w 7006"/>
                    <a:gd name="connsiteY22" fmla="*/ 3234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06" h="6467">
                      <a:moveTo>
                        <a:pt x="4312" y="6468"/>
                      </a:moveTo>
                      <a:cubicBezTo>
                        <a:pt x="4312" y="6468"/>
                        <a:pt x="3773" y="6468"/>
                        <a:pt x="2875" y="6289"/>
                      </a:cubicBezTo>
                      <a:lnTo>
                        <a:pt x="2875" y="6289"/>
                      </a:lnTo>
                      <a:cubicBezTo>
                        <a:pt x="2336" y="6109"/>
                        <a:pt x="359" y="6109"/>
                        <a:pt x="0" y="3234"/>
                      </a:cubicBezTo>
                      <a:lnTo>
                        <a:pt x="0" y="3234"/>
                      </a:lnTo>
                      <a:cubicBezTo>
                        <a:pt x="0" y="2336"/>
                        <a:pt x="539" y="1078"/>
                        <a:pt x="1437" y="539"/>
                      </a:cubicBezTo>
                      <a:lnTo>
                        <a:pt x="1437" y="539"/>
                      </a:lnTo>
                      <a:lnTo>
                        <a:pt x="2156" y="0"/>
                      </a:lnTo>
                      <a:lnTo>
                        <a:pt x="3054" y="0"/>
                      </a:lnTo>
                      <a:lnTo>
                        <a:pt x="7007" y="0"/>
                      </a:lnTo>
                      <a:lnTo>
                        <a:pt x="7007" y="2515"/>
                      </a:lnTo>
                      <a:lnTo>
                        <a:pt x="7007" y="6468"/>
                      </a:lnTo>
                      <a:lnTo>
                        <a:pt x="4312" y="6468"/>
                      </a:lnTo>
                      <a:lnTo>
                        <a:pt x="4312" y="6468"/>
                      </a:lnTo>
                      <a:close/>
                      <a:moveTo>
                        <a:pt x="4492" y="4671"/>
                      </a:moveTo>
                      <a:lnTo>
                        <a:pt x="4312" y="4492"/>
                      </a:lnTo>
                      <a:lnTo>
                        <a:pt x="4312" y="4492"/>
                      </a:lnTo>
                      <a:lnTo>
                        <a:pt x="4492" y="4671"/>
                      </a:lnTo>
                      <a:lnTo>
                        <a:pt x="4492" y="4671"/>
                      </a:lnTo>
                      <a:close/>
                      <a:moveTo>
                        <a:pt x="5031" y="3234"/>
                      </a:moveTo>
                      <a:lnTo>
                        <a:pt x="4132" y="3234"/>
                      </a:lnTo>
                      <a:lnTo>
                        <a:pt x="5031" y="3234"/>
                      </a:lnTo>
                      <a:lnTo>
                        <a:pt x="5031" y="3234"/>
                      </a:lnTo>
                      <a:close/>
                    </a:path>
                  </a:pathLst>
                </a:custGeom>
                <a:grpFill/>
                <a:ln w="17953" cap="flat">
                  <a:noFill/>
                  <a:prstDash val="solid"/>
                  <a:miter/>
                </a:ln>
              </p:spPr>
              <p:txBody>
                <a:bodyPr rtlCol="0" anchor="ctr"/>
                <a:lstStyle/>
                <a:p>
                  <a:endParaRPr lang="zh-CN" altLang="en-US" sz="1050"/>
                </a:p>
              </p:txBody>
            </p:sp>
          </p:grpSp>
          <p:grpSp>
            <p:nvGrpSpPr>
              <p:cNvPr id="406" name="图形 1"/>
              <p:cNvGrpSpPr/>
              <p:nvPr/>
            </p:nvGrpSpPr>
            <p:grpSpPr>
              <a:xfrm>
                <a:off x="7639962" y="6506575"/>
                <a:ext cx="6647" cy="6467"/>
                <a:chOff x="9013173" y="6704265"/>
                <a:chExt cx="6647" cy="6467"/>
              </a:xfrm>
              <a:solidFill>
                <a:srgbClr val="0070C0"/>
              </a:solidFill>
            </p:grpSpPr>
            <p:sp>
              <p:nvSpPr>
                <p:cNvPr id="2934" name="任意多边形: 形状 1204"/>
                <p:cNvSpPr/>
                <p:nvPr/>
              </p:nvSpPr>
              <p:spPr>
                <a:xfrm>
                  <a:off x="9015697" y="6706781"/>
                  <a:ext cx="3045" cy="1272"/>
                </a:xfrm>
                <a:custGeom>
                  <a:avLst/>
                  <a:gdLst>
                    <a:gd name="connsiteX0" fmla="*/ 351 w 3045"/>
                    <a:gd name="connsiteY0" fmla="*/ 0 h 1272"/>
                    <a:gd name="connsiteX1" fmla="*/ 3046 w 3045"/>
                    <a:gd name="connsiteY1" fmla="*/ 1257 h 1272"/>
                    <a:gd name="connsiteX2" fmla="*/ 1788 w 3045"/>
                    <a:gd name="connsiteY2" fmla="*/ 1257 h 1272"/>
                    <a:gd name="connsiteX3" fmla="*/ 351 w 3045"/>
                    <a:gd name="connsiteY3" fmla="*/ 0 h 1272"/>
                    <a:gd name="connsiteX4" fmla="*/ 351 w 3045"/>
                    <a:gd name="connsiteY4" fmla="*/ 0 h 1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5" h="1272">
                      <a:moveTo>
                        <a:pt x="351" y="0"/>
                      </a:moveTo>
                      <a:lnTo>
                        <a:pt x="3046" y="1257"/>
                      </a:lnTo>
                      <a:lnTo>
                        <a:pt x="1788" y="1257"/>
                      </a:lnTo>
                      <a:cubicBezTo>
                        <a:pt x="1609" y="1437"/>
                        <a:pt x="-907" y="0"/>
                        <a:pt x="351" y="0"/>
                      </a:cubicBezTo>
                      <a:lnTo>
                        <a:pt x="351" y="0"/>
                      </a:lnTo>
                      <a:close/>
                    </a:path>
                  </a:pathLst>
                </a:custGeom>
                <a:grpFill/>
                <a:ln w="17953" cap="flat">
                  <a:noFill/>
                  <a:prstDash val="solid"/>
                  <a:miter/>
                </a:ln>
              </p:spPr>
              <p:txBody>
                <a:bodyPr rtlCol="0" anchor="ctr"/>
                <a:lstStyle/>
                <a:p>
                  <a:endParaRPr lang="zh-CN" altLang="en-US" sz="1050"/>
                </a:p>
              </p:txBody>
            </p:sp>
            <p:sp>
              <p:nvSpPr>
                <p:cNvPr id="2935" name="任意多边形: 形状 1205"/>
                <p:cNvSpPr/>
                <p:nvPr/>
              </p:nvSpPr>
              <p:spPr>
                <a:xfrm>
                  <a:off x="9013173" y="6704265"/>
                  <a:ext cx="6647" cy="6467"/>
                </a:xfrm>
                <a:custGeom>
                  <a:avLst/>
                  <a:gdLst>
                    <a:gd name="connsiteX0" fmla="*/ 3594 w 6647"/>
                    <a:gd name="connsiteY0" fmla="*/ 6468 h 6467"/>
                    <a:gd name="connsiteX1" fmla="*/ 3055 w 6647"/>
                    <a:gd name="connsiteY1" fmla="*/ 6289 h 6467"/>
                    <a:gd name="connsiteX2" fmla="*/ 0 w 6647"/>
                    <a:gd name="connsiteY2" fmla="*/ 2695 h 6467"/>
                    <a:gd name="connsiteX3" fmla="*/ 0 w 6647"/>
                    <a:gd name="connsiteY3" fmla="*/ 2695 h 6467"/>
                    <a:gd name="connsiteX4" fmla="*/ 2875 w 6647"/>
                    <a:gd name="connsiteY4" fmla="*/ 0 h 6467"/>
                    <a:gd name="connsiteX5" fmla="*/ 2875 w 6647"/>
                    <a:gd name="connsiteY5" fmla="*/ 0 h 6467"/>
                    <a:gd name="connsiteX6" fmla="*/ 2875 w 6647"/>
                    <a:gd name="connsiteY6" fmla="*/ 2516 h 6467"/>
                    <a:gd name="connsiteX7" fmla="*/ 2875 w 6647"/>
                    <a:gd name="connsiteY7" fmla="*/ 0 h 6467"/>
                    <a:gd name="connsiteX8" fmla="*/ 3414 w 6647"/>
                    <a:gd name="connsiteY8" fmla="*/ 0 h 6467"/>
                    <a:gd name="connsiteX9" fmla="*/ 3953 w 6647"/>
                    <a:gd name="connsiteY9" fmla="*/ 180 h 6467"/>
                    <a:gd name="connsiteX10" fmla="*/ 6648 w 6647"/>
                    <a:gd name="connsiteY10" fmla="*/ 1617 h 6467"/>
                    <a:gd name="connsiteX11" fmla="*/ 5570 w 6647"/>
                    <a:gd name="connsiteY11" fmla="*/ 6468 h 6467"/>
                    <a:gd name="connsiteX12" fmla="*/ 3594 w 6647"/>
                    <a:gd name="connsiteY12" fmla="*/ 6468 h 6467"/>
                    <a:gd name="connsiteX13" fmla="*/ 3594 w 6647"/>
                    <a:gd name="connsiteY13" fmla="*/ 6468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7" h="6467">
                      <a:moveTo>
                        <a:pt x="3594" y="6468"/>
                      </a:moveTo>
                      <a:lnTo>
                        <a:pt x="3055" y="6289"/>
                      </a:lnTo>
                      <a:cubicBezTo>
                        <a:pt x="2875" y="5390"/>
                        <a:pt x="1617" y="7187"/>
                        <a:pt x="0" y="2695"/>
                      </a:cubicBezTo>
                      <a:lnTo>
                        <a:pt x="0" y="2695"/>
                      </a:lnTo>
                      <a:cubicBezTo>
                        <a:pt x="360" y="0"/>
                        <a:pt x="2875" y="0"/>
                        <a:pt x="2875" y="0"/>
                      </a:cubicBezTo>
                      <a:lnTo>
                        <a:pt x="2875" y="0"/>
                      </a:lnTo>
                      <a:lnTo>
                        <a:pt x="2875" y="2516"/>
                      </a:lnTo>
                      <a:lnTo>
                        <a:pt x="2875" y="0"/>
                      </a:lnTo>
                      <a:lnTo>
                        <a:pt x="3414" y="0"/>
                      </a:lnTo>
                      <a:lnTo>
                        <a:pt x="3953" y="180"/>
                      </a:lnTo>
                      <a:lnTo>
                        <a:pt x="6648" y="1617"/>
                      </a:lnTo>
                      <a:lnTo>
                        <a:pt x="5570" y="6468"/>
                      </a:lnTo>
                      <a:lnTo>
                        <a:pt x="3594" y="6468"/>
                      </a:lnTo>
                      <a:lnTo>
                        <a:pt x="3594" y="6468"/>
                      </a:lnTo>
                      <a:close/>
                    </a:path>
                  </a:pathLst>
                </a:custGeom>
                <a:grpFill/>
                <a:ln w="17953" cap="flat">
                  <a:noFill/>
                  <a:prstDash val="solid"/>
                  <a:miter/>
                </a:ln>
              </p:spPr>
              <p:txBody>
                <a:bodyPr rtlCol="0" anchor="ctr"/>
                <a:lstStyle/>
                <a:p>
                  <a:endParaRPr lang="zh-CN" altLang="en-US" sz="1050"/>
                </a:p>
              </p:txBody>
            </p:sp>
          </p:grpSp>
          <p:grpSp>
            <p:nvGrpSpPr>
              <p:cNvPr id="407" name="图形 1"/>
              <p:cNvGrpSpPr/>
              <p:nvPr/>
            </p:nvGrpSpPr>
            <p:grpSpPr>
              <a:xfrm>
                <a:off x="7641938" y="6503700"/>
                <a:ext cx="14912" cy="7725"/>
                <a:chOff x="9015149" y="6701390"/>
                <a:chExt cx="14912" cy="7725"/>
              </a:xfrm>
              <a:solidFill>
                <a:srgbClr val="0070C0"/>
              </a:solidFill>
            </p:grpSpPr>
            <p:sp>
              <p:nvSpPr>
                <p:cNvPr id="2932" name="任意多边形: 形状 1207"/>
                <p:cNvSpPr/>
                <p:nvPr/>
              </p:nvSpPr>
              <p:spPr>
                <a:xfrm>
                  <a:off x="9021258" y="6704085"/>
                  <a:ext cx="2694" cy="1437"/>
                </a:xfrm>
                <a:custGeom>
                  <a:avLst/>
                  <a:gdLst>
                    <a:gd name="connsiteX0" fmla="*/ 0 w 2694"/>
                    <a:gd name="connsiteY0" fmla="*/ 0 h 1437"/>
                    <a:gd name="connsiteX1" fmla="*/ 2695 w 2694"/>
                    <a:gd name="connsiteY1" fmla="*/ 0 h 1437"/>
                    <a:gd name="connsiteX2" fmla="*/ 1437 w 2694"/>
                    <a:gd name="connsiteY2" fmla="*/ 1438 h 1437"/>
                    <a:gd name="connsiteX3" fmla="*/ 0 w 2694"/>
                    <a:gd name="connsiteY3" fmla="*/ 0 h 1437"/>
                  </a:gdLst>
                  <a:ahLst/>
                  <a:cxnLst>
                    <a:cxn ang="0">
                      <a:pos x="connsiteX0" y="connsiteY0"/>
                    </a:cxn>
                    <a:cxn ang="0">
                      <a:pos x="connsiteX1" y="connsiteY1"/>
                    </a:cxn>
                    <a:cxn ang="0">
                      <a:pos x="connsiteX2" y="connsiteY2"/>
                    </a:cxn>
                    <a:cxn ang="0">
                      <a:pos x="connsiteX3" y="connsiteY3"/>
                    </a:cxn>
                  </a:cxnLst>
                  <a:rect l="l" t="t" r="r" b="b"/>
                  <a:pathLst>
                    <a:path w="2694" h="1437">
                      <a:moveTo>
                        <a:pt x="0" y="0"/>
                      </a:moveTo>
                      <a:lnTo>
                        <a:pt x="2695" y="0"/>
                      </a:lnTo>
                      <a:lnTo>
                        <a:pt x="1437" y="1438"/>
                      </a:lnTo>
                      <a:lnTo>
                        <a:pt x="0" y="0"/>
                      </a:lnTo>
                      <a:close/>
                    </a:path>
                  </a:pathLst>
                </a:custGeom>
                <a:grpFill/>
                <a:ln w="17953" cap="flat">
                  <a:noFill/>
                  <a:prstDash val="solid"/>
                  <a:miter/>
                </a:ln>
              </p:spPr>
              <p:txBody>
                <a:bodyPr rtlCol="0" anchor="ctr"/>
                <a:lstStyle/>
                <a:p>
                  <a:endParaRPr lang="zh-CN" altLang="en-US" sz="1050"/>
                </a:p>
              </p:txBody>
            </p:sp>
            <p:sp>
              <p:nvSpPr>
                <p:cNvPr id="2933" name="任意多边形: 形状 1208"/>
                <p:cNvSpPr/>
                <p:nvPr/>
              </p:nvSpPr>
              <p:spPr>
                <a:xfrm>
                  <a:off x="9015149" y="6701390"/>
                  <a:ext cx="14912" cy="7725"/>
                </a:xfrm>
                <a:custGeom>
                  <a:avLst/>
                  <a:gdLst>
                    <a:gd name="connsiteX0" fmla="*/ 5570 w 14912"/>
                    <a:gd name="connsiteY0" fmla="*/ 5929 h 7725"/>
                    <a:gd name="connsiteX1" fmla="*/ 4312 w 14912"/>
                    <a:gd name="connsiteY1" fmla="*/ 4492 h 7725"/>
                    <a:gd name="connsiteX2" fmla="*/ 6109 w 14912"/>
                    <a:gd name="connsiteY2" fmla="*/ 2875 h 7725"/>
                    <a:gd name="connsiteX3" fmla="*/ 4312 w 14912"/>
                    <a:gd name="connsiteY3" fmla="*/ 4492 h 7725"/>
                    <a:gd name="connsiteX4" fmla="*/ 0 w 14912"/>
                    <a:gd name="connsiteY4" fmla="*/ 180 h 7725"/>
                    <a:gd name="connsiteX5" fmla="*/ 6109 w 14912"/>
                    <a:gd name="connsiteY5" fmla="*/ 180 h 7725"/>
                    <a:gd name="connsiteX6" fmla="*/ 14913 w 14912"/>
                    <a:gd name="connsiteY6" fmla="*/ 0 h 7725"/>
                    <a:gd name="connsiteX7" fmla="*/ 10601 w 14912"/>
                    <a:gd name="connsiteY7" fmla="*/ 4492 h 7725"/>
                    <a:gd name="connsiteX8" fmla="*/ 7367 w 14912"/>
                    <a:gd name="connsiteY8" fmla="*/ 7726 h 7725"/>
                    <a:gd name="connsiteX9" fmla="*/ 5570 w 14912"/>
                    <a:gd name="connsiteY9" fmla="*/ 5929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12" h="7725">
                      <a:moveTo>
                        <a:pt x="5570" y="5929"/>
                      </a:moveTo>
                      <a:lnTo>
                        <a:pt x="4312" y="4492"/>
                      </a:lnTo>
                      <a:lnTo>
                        <a:pt x="6109" y="2875"/>
                      </a:lnTo>
                      <a:lnTo>
                        <a:pt x="4312" y="4492"/>
                      </a:lnTo>
                      <a:lnTo>
                        <a:pt x="0" y="180"/>
                      </a:lnTo>
                      <a:lnTo>
                        <a:pt x="6109" y="180"/>
                      </a:lnTo>
                      <a:lnTo>
                        <a:pt x="14913" y="0"/>
                      </a:lnTo>
                      <a:lnTo>
                        <a:pt x="10601" y="4492"/>
                      </a:lnTo>
                      <a:lnTo>
                        <a:pt x="7367" y="7726"/>
                      </a:lnTo>
                      <a:lnTo>
                        <a:pt x="5570" y="5929"/>
                      </a:lnTo>
                      <a:close/>
                    </a:path>
                  </a:pathLst>
                </a:custGeom>
                <a:grpFill/>
                <a:ln w="17953" cap="flat">
                  <a:noFill/>
                  <a:prstDash val="solid"/>
                  <a:miter/>
                </a:ln>
              </p:spPr>
              <p:txBody>
                <a:bodyPr rtlCol="0" anchor="ctr"/>
                <a:lstStyle/>
                <a:p>
                  <a:endParaRPr lang="zh-CN" altLang="en-US" sz="1050"/>
                </a:p>
              </p:txBody>
            </p:sp>
          </p:grpSp>
          <p:grpSp>
            <p:nvGrpSpPr>
              <p:cNvPr id="408" name="图形 1"/>
              <p:cNvGrpSpPr/>
              <p:nvPr/>
            </p:nvGrpSpPr>
            <p:grpSpPr>
              <a:xfrm>
                <a:off x="7639782" y="6500107"/>
                <a:ext cx="6827" cy="6467"/>
                <a:chOff x="9012993" y="6697797"/>
                <a:chExt cx="6827" cy="6467"/>
              </a:xfrm>
              <a:solidFill>
                <a:srgbClr val="0070C0"/>
              </a:solidFill>
            </p:grpSpPr>
            <p:sp>
              <p:nvSpPr>
                <p:cNvPr id="2930" name="任意多边形: 形状 1210"/>
                <p:cNvSpPr/>
                <p:nvPr/>
              </p:nvSpPr>
              <p:spPr>
                <a:xfrm>
                  <a:off x="9015409" y="6700132"/>
                  <a:ext cx="3333" cy="1257"/>
                </a:xfrm>
                <a:custGeom>
                  <a:avLst/>
                  <a:gdLst>
                    <a:gd name="connsiteX0" fmla="*/ 639 w 3333"/>
                    <a:gd name="connsiteY0" fmla="*/ 0 h 1257"/>
                    <a:gd name="connsiteX1" fmla="*/ 3334 w 3333"/>
                    <a:gd name="connsiteY1" fmla="*/ 1258 h 1257"/>
                    <a:gd name="connsiteX2" fmla="*/ 639 w 3333"/>
                    <a:gd name="connsiteY2" fmla="*/ 1258 h 1257"/>
                    <a:gd name="connsiteX3" fmla="*/ 639 w 3333"/>
                    <a:gd name="connsiteY3" fmla="*/ 0 h 1257"/>
                    <a:gd name="connsiteX4" fmla="*/ 639 w 3333"/>
                    <a:gd name="connsiteY4" fmla="*/ 0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3" h="1257">
                      <a:moveTo>
                        <a:pt x="639" y="0"/>
                      </a:moveTo>
                      <a:lnTo>
                        <a:pt x="3334" y="1258"/>
                      </a:lnTo>
                      <a:lnTo>
                        <a:pt x="639" y="1258"/>
                      </a:lnTo>
                      <a:cubicBezTo>
                        <a:pt x="639" y="1258"/>
                        <a:pt x="-798" y="0"/>
                        <a:pt x="639" y="0"/>
                      </a:cubicBezTo>
                      <a:lnTo>
                        <a:pt x="639" y="0"/>
                      </a:lnTo>
                      <a:close/>
                    </a:path>
                  </a:pathLst>
                </a:custGeom>
                <a:grpFill/>
                <a:ln w="17953" cap="flat">
                  <a:noFill/>
                  <a:prstDash val="solid"/>
                  <a:miter/>
                </a:ln>
              </p:spPr>
              <p:txBody>
                <a:bodyPr rtlCol="0" anchor="ctr"/>
                <a:lstStyle/>
                <a:p>
                  <a:endParaRPr lang="zh-CN" altLang="en-US" sz="1050"/>
                </a:p>
              </p:txBody>
            </p:sp>
            <p:sp>
              <p:nvSpPr>
                <p:cNvPr id="2931" name="任意多边形: 形状 1211"/>
                <p:cNvSpPr/>
                <p:nvPr/>
              </p:nvSpPr>
              <p:spPr>
                <a:xfrm>
                  <a:off x="9012993" y="6697797"/>
                  <a:ext cx="6827" cy="6467"/>
                </a:xfrm>
                <a:custGeom>
                  <a:avLst/>
                  <a:gdLst>
                    <a:gd name="connsiteX0" fmla="*/ 1976 w 6827"/>
                    <a:gd name="connsiteY0" fmla="*/ 6288 h 6467"/>
                    <a:gd name="connsiteX1" fmla="*/ 1257 w 6827"/>
                    <a:gd name="connsiteY1" fmla="*/ 5570 h 6467"/>
                    <a:gd name="connsiteX2" fmla="*/ 0 w 6827"/>
                    <a:gd name="connsiteY2" fmla="*/ 2874 h 6467"/>
                    <a:gd name="connsiteX3" fmla="*/ 0 w 6827"/>
                    <a:gd name="connsiteY3" fmla="*/ 2874 h 6467"/>
                    <a:gd name="connsiteX4" fmla="*/ 3054 w 6827"/>
                    <a:gd name="connsiteY4" fmla="*/ 0 h 6467"/>
                    <a:gd name="connsiteX5" fmla="*/ 3054 w 6827"/>
                    <a:gd name="connsiteY5" fmla="*/ 0 h 6467"/>
                    <a:gd name="connsiteX6" fmla="*/ 3054 w 6827"/>
                    <a:gd name="connsiteY6" fmla="*/ 2515 h 6467"/>
                    <a:gd name="connsiteX7" fmla="*/ 3054 w 6827"/>
                    <a:gd name="connsiteY7" fmla="*/ 0 h 6467"/>
                    <a:gd name="connsiteX8" fmla="*/ 3593 w 6827"/>
                    <a:gd name="connsiteY8" fmla="*/ 0 h 6467"/>
                    <a:gd name="connsiteX9" fmla="*/ 4132 w 6827"/>
                    <a:gd name="connsiteY9" fmla="*/ 359 h 6467"/>
                    <a:gd name="connsiteX10" fmla="*/ 6827 w 6827"/>
                    <a:gd name="connsiteY10" fmla="*/ 1617 h 6467"/>
                    <a:gd name="connsiteX11" fmla="*/ 5749 w 6827"/>
                    <a:gd name="connsiteY11" fmla="*/ 6468 h 6467"/>
                    <a:gd name="connsiteX12" fmla="*/ 1976 w 6827"/>
                    <a:gd name="connsiteY12" fmla="*/ 6468 h 6467"/>
                    <a:gd name="connsiteX13" fmla="*/ 1976 w 6827"/>
                    <a:gd name="connsiteY13" fmla="*/ 6288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7" h="6467">
                      <a:moveTo>
                        <a:pt x="1976" y="6288"/>
                      </a:moveTo>
                      <a:lnTo>
                        <a:pt x="1257" y="5570"/>
                      </a:lnTo>
                      <a:cubicBezTo>
                        <a:pt x="1257" y="5210"/>
                        <a:pt x="359" y="5210"/>
                        <a:pt x="0" y="2874"/>
                      </a:cubicBezTo>
                      <a:lnTo>
                        <a:pt x="0" y="2874"/>
                      </a:lnTo>
                      <a:cubicBezTo>
                        <a:pt x="0" y="1078"/>
                        <a:pt x="2695" y="0"/>
                        <a:pt x="3054" y="0"/>
                      </a:cubicBezTo>
                      <a:lnTo>
                        <a:pt x="3054" y="0"/>
                      </a:lnTo>
                      <a:lnTo>
                        <a:pt x="3054" y="2515"/>
                      </a:lnTo>
                      <a:lnTo>
                        <a:pt x="3054" y="0"/>
                      </a:lnTo>
                      <a:lnTo>
                        <a:pt x="3593" y="0"/>
                      </a:lnTo>
                      <a:lnTo>
                        <a:pt x="4132" y="359"/>
                      </a:lnTo>
                      <a:lnTo>
                        <a:pt x="6827" y="1617"/>
                      </a:lnTo>
                      <a:lnTo>
                        <a:pt x="5749" y="6468"/>
                      </a:lnTo>
                      <a:lnTo>
                        <a:pt x="1976" y="6468"/>
                      </a:lnTo>
                      <a:lnTo>
                        <a:pt x="1976" y="6288"/>
                      </a:lnTo>
                      <a:close/>
                    </a:path>
                  </a:pathLst>
                </a:custGeom>
                <a:grpFill/>
                <a:ln w="17953" cap="flat">
                  <a:noFill/>
                  <a:prstDash val="solid"/>
                  <a:miter/>
                </a:ln>
              </p:spPr>
              <p:txBody>
                <a:bodyPr rtlCol="0" anchor="ctr"/>
                <a:lstStyle/>
                <a:p>
                  <a:endParaRPr lang="zh-CN" altLang="en-US" sz="1050"/>
                </a:p>
              </p:txBody>
            </p:sp>
          </p:grpSp>
          <p:grpSp>
            <p:nvGrpSpPr>
              <p:cNvPr id="409" name="图形 1"/>
              <p:cNvGrpSpPr/>
              <p:nvPr/>
            </p:nvGrpSpPr>
            <p:grpSpPr>
              <a:xfrm>
                <a:off x="7395428" y="6593356"/>
                <a:ext cx="10600" cy="16709"/>
                <a:chOff x="8768639" y="6791046"/>
                <a:chExt cx="10600" cy="16709"/>
              </a:xfrm>
              <a:solidFill>
                <a:srgbClr val="0070C0"/>
              </a:solidFill>
            </p:grpSpPr>
            <p:sp>
              <p:nvSpPr>
                <p:cNvPr id="2928" name="任意多边形: 形状 1213"/>
                <p:cNvSpPr/>
                <p:nvPr/>
              </p:nvSpPr>
              <p:spPr>
                <a:xfrm>
                  <a:off x="8771395" y="6793742"/>
                  <a:ext cx="5671" cy="11501"/>
                </a:xfrm>
                <a:custGeom>
                  <a:avLst/>
                  <a:gdLst>
                    <a:gd name="connsiteX0" fmla="*/ 1198 w 5671"/>
                    <a:gd name="connsiteY0" fmla="*/ 2695 h 11501"/>
                    <a:gd name="connsiteX1" fmla="*/ 1198 w 5671"/>
                    <a:gd name="connsiteY1" fmla="*/ 10601 h 11501"/>
                    <a:gd name="connsiteX2" fmla="*/ 5151 w 5671"/>
                    <a:gd name="connsiteY2" fmla="*/ 6648 h 11501"/>
                    <a:gd name="connsiteX3" fmla="*/ 3893 w 5671"/>
                    <a:gd name="connsiteY3" fmla="*/ 0 h 11501"/>
                    <a:gd name="connsiteX4" fmla="*/ 1198 w 5671"/>
                    <a:gd name="connsiteY4" fmla="*/ 2695 h 11501"/>
                    <a:gd name="connsiteX5" fmla="*/ 1198 w 5671"/>
                    <a:gd name="connsiteY5" fmla="*/ 2695 h 11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1" h="11501">
                      <a:moveTo>
                        <a:pt x="1198" y="2695"/>
                      </a:moveTo>
                      <a:cubicBezTo>
                        <a:pt x="1198" y="2695"/>
                        <a:pt x="-1497" y="9343"/>
                        <a:pt x="1198" y="10601"/>
                      </a:cubicBezTo>
                      <a:cubicBezTo>
                        <a:pt x="2455" y="13296"/>
                        <a:pt x="5151" y="9343"/>
                        <a:pt x="5151" y="6648"/>
                      </a:cubicBezTo>
                      <a:cubicBezTo>
                        <a:pt x="6408" y="2695"/>
                        <a:pt x="5151" y="0"/>
                        <a:pt x="3893" y="0"/>
                      </a:cubicBezTo>
                      <a:cubicBezTo>
                        <a:pt x="2455" y="0"/>
                        <a:pt x="1198" y="2695"/>
                        <a:pt x="1198" y="2695"/>
                      </a:cubicBezTo>
                      <a:lnTo>
                        <a:pt x="1198" y="2695"/>
                      </a:lnTo>
                      <a:close/>
                    </a:path>
                  </a:pathLst>
                </a:custGeom>
                <a:grpFill/>
                <a:ln w="17953" cap="flat">
                  <a:noFill/>
                  <a:prstDash val="solid"/>
                  <a:miter/>
                </a:ln>
              </p:spPr>
              <p:txBody>
                <a:bodyPr rtlCol="0" anchor="ctr"/>
                <a:lstStyle/>
                <a:p>
                  <a:endParaRPr lang="zh-CN" altLang="en-US" sz="1050"/>
                </a:p>
              </p:txBody>
            </p:sp>
            <p:sp>
              <p:nvSpPr>
                <p:cNvPr id="2929" name="任意多边形: 形状 1214"/>
                <p:cNvSpPr/>
                <p:nvPr/>
              </p:nvSpPr>
              <p:spPr>
                <a:xfrm>
                  <a:off x="8768639" y="6791046"/>
                  <a:ext cx="10600" cy="16709"/>
                </a:xfrm>
                <a:custGeom>
                  <a:avLst/>
                  <a:gdLst>
                    <a:gd name="connsiteX0" fmla="*/ 2695 w 10600"/>
                    <a:gd name="connsiteY0" fmla="*/ 15452 h 16709"/>
                    <a:gd name="connsiteX1" fmla="*/ 0 w 10600"/>
                    <a:gd name="connsiteY1" fmla="*/ 10601 h 16709"/>
                    <a:gd name="connsiteX2" fmla="*/ 0 w 10600"/>
                    <a:gd name="connsiteY2" fmla="*/ 10601 h 16709"/>
                    <a:gd name="connsiteX3" fmla="*/ 1437 w 10600"/>
                    <a:gd name="connsiteY3" fmla="*/ 4312 h 16709"/>
                    <a:gd name="connsiteX4" fmla="*/ 1437 w 10600"/>
                    <a:gd name="connsiteY4" fmla="*/ 4312 h 16709"/>
                    <a:gd name="connsiteX5" fmla="*/ 3773 w 10600"/>
                    <a:gd name="connsiteY5" fmla="*/ 5211 h 16709"/>
                    <a:gd name="connsiteX6" fmla="*/ 1437 w 10600"/>
                    <a:gd name="connsiteY6" fmla="*/ 4133 h 16709"/>
                    <a:gd name="connsiteX7" fmla="*/ 6289 w 10600"/>
                    <a:gd name="connsiteY7" fmla="*/ 0 h 16709"/>
                    <a:gd name="connsiteX8" fmla="*/ 6289 w 10600"/>
                    <a:gd name="connsiteY8" fmla="*/ 0 h 16709"/>
                    <a:gd name="connsiteX9" fmla="*/ 10601 w 10600"/>
                    <a:gd name="connsiteY9" fmla="*/ 6109 h 16709"/>
                    <a:gd name="connsiteX10" fmla="*/ 10601 w 10600"/>
                    <a:gd name="connsiteY10" fmla="*/ 6109 h 16709"/>
                    <a:gd name="connsiteX11" fmla="*/ 9882 w 10600"/>
                    <a:gd name="connsiteY11" fmla="*/ 10062 h 16709"/>
                    <a:gd name="connsiteX12" fmla="*/ 9882 w 10600"/>
                    <a:gd name="connsiteY12" fmla="*/ 10062 h 16709"/>
                    <a:gd name="connsiteX13" fmla="*/ 9882 w 10600"/>
                    <a:gd name="connsiteY13" fmla="*/ 10062 h 16709"/>
                    <a:gd name="connsiteX14" fmla="*/ 4671 w 10600"/>
                    <a:gd name="connsiteY14" fmla="*/ 16710 h 16709"/>
                    <a:gd name="connsiteX15" fmla="*/ 4671 w 10600"/>
                    <a:gd name="connsiteY15" fmla="*/ 16710 h 16709"/>
                    <a:gd name="connsiteX16" fmla="*/ 2695 w 10600"/>
                    <a:gd name="connsiteY16" fmla="*/ 15452 h 16709"/>
                    <a:gd name="connsiteX17" fmla="*/ 2695 w 10600"/>
                    <a:gd name="connsiteY17" fmla="*/ 15452 h 16709"/>
                    <a:gd name="connsiteX18" fmla="*/ 4312 w 10600"/>
                    <a:gd name="connsiteY18" fmla="*/ 11679 h 16709"/>
                    <a:gd name="connsiteX19" fmla="*/ 4312 w 10600"/>
                    <a:gd name="connsiteY19" fmla="*/ 11679 h 16709"/>
                    <a:gd name="connsiteX20" fmla="*/ 4312 w 10600"/>
                    <a:gd name="connsiteY20" fmla="*/ 11679 h 16709"/>
                    <a:gd name="connsiteX21" fmla="*/ 4312 w 10600"/>
                    <a:gd name="connsiteY21" fmla="*/ 11679 h 16709"/>
                    <a:gd name="connsiteX22" fmla="*/ 10241 w 10600"/>
                    <a:gd name="connsiteY22" fmla="*/ 9882 h 16709"/>
                    <a:gd name="connsiteX23" fmla="*/ 10241 w 10600"/>
                    <a:gd name="connsiteY23" fmla="*/ 9882 h 16709"/>
                    <a:gd name="connsiteX24" fmla="*/ 10241 w 10600"/>
                    <a:gd name="connsiteY24" fmla="*/ 9882 h 16709"/>
                    <a:gd name="connsiteX25" fmla="*/ 10421 w 10600"/>
                    <a:gd name="connsiteY25" fmla="*/ 9343 h 16709"/>
                    <a:gd name="connsiteX26" fmla="*/ 10421 w 10600"/>
                    <a:gd name="connsiteY26" fmla="*/ 9343 h 16709"/>
                    <a:gd name="connsiteX27" fmla="*/ 10241 w 10600"/>
                    <a:gd name="connsiteY27" fmla="*/ 9882 h 16709"/>
                    <a:gd name="connsiteX28" fmla="*/ 10241 w 10600"/>
                    <a:gd name="connsiteY28" fmla="*/ 9882 h 16709"/>
                    <a:gd name="connsiteX29" fmla="*/ 10241 w 10600"/>
                    <a:gd name="connsiteY29" fmla="*/ 9882 h 16709"/>
                    <a:gd name="connsiteX30" fmla="*/ 10241 w 10600"/>
                    <a:gd name="connsiteY30" fmla="*/ 9882 h 16709"/>
                    <a:gd name="connsiteX31" fmla="*/ 5210 w 10600"/>
                    <a:gd name="connsiteY31" fmla="*/ 9163 h 16709"/>
                    <a:gd name="connsiteX32" fmla="*/ 5210 w 10600"/>
                    <a:gd name="connsiteY32" fmla="*/ 9163 h 16709"/>
                    <a:gd name="connsiteX33" fmla="*/ 5210 w 10600"/>
                    <a:gd name="connsiteY33" fmla="*/ 9163 h 16709"/>
                    <a:gd name="connsiteX34" fmla="*/ 5210 w 10600"/>
                    <a:gd name="connsiteY34" fmla="*/ 8984 h 16709"/>
                    <a:gd name="connsiteX35" fmla="*/ 5210 w 10600"/>
                    <a:gd name="connsiteY35" fmla="*/ 8984 h 16709"/>
                    <a:gd name="connsiteX36" fmla="*/ 5210 w 10600"/>
                    <a:gd name="connsiteY36" fmla="*/ 9163 h 16709"/>
                    <a:gd name="connsiteX37" fmla="*/ 5210 w 10600"/>
                    <a:gd name="connsiteY37" fmla="*/ 9163 h 1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600" h="16709">
                      <a:moveTo>
                        <a:pt x="2695" y="15452"/>
                      </a:moveTo>
                      <a:cubicBezTo>
                        <a:pt x="359" y="14194"/>
                        <a:pt x="0" y="11858"/>
                        <a:pt x="0" y="10601"/>
                      </a:cubicBezTo>
                      <a:lnTo>
                        <a:pt x="0" y="10601"/>
                      </a:lnTo>
                      <a:cubicBezTo>
                        <a:pt x="0" y="7546"/>
                        <a:pt x="1258" y="4492"/>
                        <a:pt x="1437" y="4312"/>
                      </a:cubicBezTo>
                      <a:lnTo>
                        <a:pt x="1437" y="4312"/>
                      </a:lnTo>
                      <a:lnTo>
                        <a:pt x="3773" y="5211"/>
                      </a:lnTo>
                      <a:lnTo>
                        <a:pt x="1437" y="4133"/>
                      </a:lnTo>
                      <a:cubicBezTo>
                        <a:pt x="1976" y="4133"/>
                        <a:pt x="1976" y="899"/>
                        <a:pt x="6289" y="0"/>
                      </a:cubicBezTo>
                      <a:lnTo>
                        <a:pt x="6289" y="0"/>
                      </a:lnTo>
                      <a:cubicBezTo>
                        <a:pt x="9702" y="360"/>
                        <a:pt x="10601" y="3235"/>
                        <a:pt x="10601" y="6109"/>
                      </a:cubicBezTo>
                      <a:lnTo>
                        <a:pt x="10601" y="6109"/>
                      </a:lnTo>
                      <a:cubicBezTo>
                        <a:pt x="10601" y="7187"/>
                        <a:pt x="10421" y="8624"/>
                        <a:pt x="9882" y="10062"/>
                      </a:cubicBezTo>
                      <a:lnTo>
                        <a:pt x="9882" y="10062"/>
                      </a:lnTo>
                      <a:lnTo>
                        <a:pt x="9882" y="10062"/>
                      </a:lnTo>
                      <a:cubicBezTo>
                        <a:pt x="9343" y="12936"/>
                        <a:pt x="8624" y="15632"/>
                        <a:pt x="4671" y="16710"/>
                      </a:cubicBezTo>
                      <a:lnTo>
                        <a:pt x="4671" y="16710"/>
                      </a:lnTo>
                      <a:cubicBezTo>
                        <a:pt x="3414" y="16710"/>
                        <a:pt x="1976" y="15452"/>
                        <a:pt x="2695" y="15452"/>
                      </a:cubicBezTo>
                      <a:lnTo>
                        <a:pt x="2695" y="15452"/>
                      </a:lnTo>
                      <a:close/>
                      <a:moveTo>
                        <a:pt x="4312" y="11679"/>
                      </a:moveTo>
                      <a:lnTo>
                        <a:pt x="4312" y="11679"/>
                      </a:lnTo>
                      <a:cubicBezTo>
                        <a:pt x="4312" y="11679"/>
                        <a:pt x="4312" y="11679"/>
                        <a:pt x="4312" y="11679"/>
                      </a:cubicBezTo>
                      <a:lnTo>
                        <a:pt x="4312" y="11679"/>
                      </a:lnTo>
                      <a:close/>
                      <a:moveTo>
                        <a:pt x="10241" y="9882"/>
                      </a:moveTo>
                      <a:cubicBezTo>
                        <a:pt x="10241" y="9882"/>
                        <a:pt x="10241" y="9882"/>
                        <a:pt x="10241" y="9882"/>
                      </a:cubicBezTo>
                      <a:lnTo>
                        <a:pt x="10241" y="9882"/>
                      </a:lnTo>
                      <a:cubicBezTo>
                        <a:pt x="10241" y="9702"/>
                        <a:pt x="10421" y="9523"/>
                        <a:pt x="10421" y="9343"/>
                      </a:cubicBezTo>
                      <a:lnTo>
                        <a:pt x="10421" y="9343"/>
                      </a:lnTo>
                      <a:cubicBezTo>
                        <a:pt x="10241" y="9523"/>
                        <a:pt x="10241" y="9702"/>
                        <a:pt x="10241" y="9882"/>
                      </a:cubicBezTo>
                      <a:lnTo>
                        <a:pt x="10241" y="9882"/>
                      </a:lnTo>
                      <a:cubicBezTo>
                        <a:pt x="10241" y="9882"/>
                        <a:pt x="10241" y="9882"/>
                        <a:pt x="10241" y="9882"/>
                      </a:cubicBezTo>
                      <a:lnTo>
                        <a:pt x="10241" y="9882"/>
                      </a:lnTo>
                      <a:close/>
                      <a:moveTo>
                        <a:pt x="5210" y="9163"/>
                      </a:moveTo>
                      <a:cubicBezTo>
                        <a:pt x="5210" y="9163"/>
                        <a:pt x="5210" y="9163"/>
                        <a:pt x="5210" y="9163"/>
                      </a:cubicBezTo>
                      <a:lnTo>
                        <a:pt x="5210" y="9163"/>
                      </a:lnTo>
                      <a:cubicBezTo>
                        <a:pt x="5210" y="8984"/>
                        <a:pt x="5210" y="8984"/>
                        <a:pt x="5210" y="8984"/>
                      </a:cubicBezTo>
                      <a:lnTo>
                        <a:pt x="5210" y="8984"/>
                      </a:lnTo>
                      <a:cubicBezTo>
                        <a:pt x="5210" y="8984"/>
                        <a:pt x="5210" y="9163"/>
                        <a:pt x="5210" y="9163"/>
                      </a:cubicBezTo>
                      <a:lnTo>
                        <a:pt x="5210" y="9163"/>
                      </a:lnTo>
                      <a:close/>
                    </a:path>
                  </a:pathLst>
                </a:custGeom>
                <a:grpFill/>
                <a:ln w="17953" cap="flat">
                  <a:noFill/>
                  <a:prstDash val="solid"/>
                  <a:miter/>
                </a:ln>
              </p:spPr>
              <p:txBody>
                <a:bodyPr rtlCol="0" anchor="ctr"/>
                <a:lstStyle/>
                <a:p>
                  <a:endParaRPr lang="zh-CN" altLang="en-US" sz="1050"/>
                </a:p>
              </p:txBody>
            </p:sp>
          </p:grpSp>
          <p:grpSp>
            <p:nvGrpSpPr>
              <p:cNvPr id="410" name="图形 1"/>
              <p:cNvGrpSpPr/>
              <p:nvPr/>
            </p:nvGrpSpPr>
            <p:grpSpPr>
              <a:xfrm>
                <a:off x="8114655" y="6433808"/>
                <a:ext cx="6467" cy="6467"/>
                <a:chOff x="9487866" y="6631498"/>
                <a:chExt cx="6467" cy="6467"/>
              </a:xfrm>
              <a:solidFill>
                <a:srgbClr val="0070C0"/>
              </a:solidFill>
            </p:grpSpPr>
            <p:sp>
              <p:nvSpPr>
                <p:cNvPr id="2926" name="任意多边形: 形状 1216"/>
                <p:cNvSpPr/>
                <p:nvPr/>
              </p:nvSpPr>
              <p:spPr>
                <a:xfrm>
                  <a:off x="9490374" y="6634193"/>
                  <a:ext cx="1264" cy="1257"/>
                </a:xfrm>
                <a:custGeom>
                  <a:avLst/>
                  <a:gdLst>
                    <a:gd name="connsiteX0" fmla="*/ 1265 w 1264"/>
                    <a:gd name="connsiteY0" fmla="*/ 1258 h 1257"/>
                    <a:gd name="connsiteX1" fmla="*/ 1265 w 1264"/>
                    <a:gd name="connsiteY1" fmla="*/ 0 h 1257"/>
                    <a:gd name="connsiteX2" fmla="*/ 7 w 1264"/>
                    <a:gd name="connsiteY2" fmla="*/ 1258 h 1257"/>
                    <a:gd name="connsiteX3" fmla="*/ 1265 w 1264"/>
                    <a:gd name="connsiteY3" fmla="*/ 1258 h 1257"/>
                    <a:gd name="connsiteX4" fmla="*/ 1265 w 1264"/>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 h="1257">
                      <a:moveTo>
                        <a:pt x="1265" y="1258"/>
                      </a:moveTo>
                      <a:lnTo>
                        <a:pt x="1265" y="0"/>
                      </a:lnTo>
                      <a:cubicBezTo>
                        <a:pt x="7" y="0"/>
                        <a:pt x="7" y="1258"/>
                        <a:pt x="7" y="1258"/>
                      </a:cubicBezTo>
                      <a:cubicBezTo>
                        <a:pt x="7" y="1258"/>
                        <a:pt x="-172"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2927" name="任意多边形: 形状 1217"/>
                <p:cNvSpPr/>
                <p:nvPr/>
              </p:nvSpPr>
              <p:spPr>
                <a:xfrm>
                  <a:off x="9487866" y="6631498"/>
                  <a:ext cx="6467" cy="6467"/>
                </a:xfrm>
                <a:custGeom>
                  <a:avLst/>
                  <a:gdLst>
                    <a:gd name="connsiteX0" fmla="*/ 3773 w 6467"/>
                    <a:gd name="connsiteY0" fmla="*/ 6468 h 6467"/>
                    <a:gd name="connsiteX1" fmla="*/ 2515 w 6467"/>
                    <a:gd name="connsiteY1" fmla="*/ 6468 h 6467"/>
                    <a:gd name="connsiteX2" fmla="*/ 2515 w 6467"/>
                    <a:gd name="connsiteY2" fmla="*/ 6468 h 6467"/>
                    <a:gd name="connsiteX3" fmla="*/ 0 w 6467"/>
                    <a:gd name="connsiteY3" fmla="*/ 6468 h 6467"/>
                    <a:gd name="connsiteX4" fmla="*/ 0 w 6467"/>
                    <a:gd name="connsiteY4" fmla="*/ 3953 h 6467"/>
                    <a:gd name="connsiteX5" fmla="*/ 3953 w 6467"/>
                    <a:gd name="connsiteY5" fmla="*/ 0 h 6467"/>
                    <a:gd name="connsiteX6" fmla="*/ 3953 w 6467"/>
                    <a:gd name="connsiteY6" fmla="*/ 0 h 6467"/>
                    <a:gd name="connsiteX7" fmla="*/ 6468 w 6467"/>
                    <a:gd name="connsiteY7" fmla="*/ 0 h 6467"/>
                    <a:gd name="connsiteX8" fmla="*/ 6468 w 6467"/>
                    <a:gd name="connsiteY8" fmla="*/ 2515 h 6467"/>
                    <a:gd name="connsiteX9" fmla="*/ 6468 w 6467"/>
                    <a:gd name="connsiteY9" fmla="*/ 3773 h 6467"/>
                    <a:gd name="connsiteX10" fmla="*/ 6468 w 6467"/>
                    <a:gd name="connsiteY10" fmla="*/ 6288 h 6467"/>
                    <a:gd name="connsiteX11" fmla="*/ 3773 w 6467"/>
                    <a:gd name="connsiteY11" fmla="*/ 6288 h 6467"/>
                    <a:gd name="connsiteX12" fmla="*/ 3773 w 6467"/>
                    <a:gd name="connsiteY12" fmla="*/ 6468 h 6467"/>
                    <a:gd name="connsiteX13" fmla="*/ 3773 w 6467"/>
                    <a:gd name="connsiteY13" fmla="*/ 3953 h 6467"/>
                    <a:gd name="connsiteX14" fmla="*/ 3773 w 6467"/>
                    <a:gd name="connsiteY14" fmla="*/ 1437 h 6467"/>
                    <a:gd name="connsiteX15" fmla="*/ 3773 w 6467"/>
                    <a:gd name="connsiteY15" fmla="*/ 3953 h 6467"/>
                    <a:gd name="connsiteX16" fmla="*/ 3773 w 6467"/>
                    <a:gd name="connsiteY16" fmla="*/ 3953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7" h="6467">
                      <a:moveTo>
                        <a:pt x="3773" y="6468"/>
                      </a:moveTo>
                      <a:cubicBezTo>
                        <a:pt x="2515" y="6468"/>
                        <a:pt x="2515" y="6468"/>
                        <a:pt x="2515" y="6468"/>
                      </a:cubicBezTo>
                      <a:lnTo>
                        <a:pt x="2515" y="6468"/>
                      </a:lnTo>
                      <a:lnTo>
                        <a:pt x="0" y="6468"/>
                      </a:lnTo>
                      <a:lnTo>
                        <a:pt x="0" y="3953"/>
                      </a:lnTo>
                      <a:cubicBezTo>
                        <a:pt x="0" y="3953"/>
                        <a:pt x="179" y="179"/>
                        <a:pt x="3953" y="0"/>
                      </a:cubicBezTo>
                      <a:lnTo>
                        <a:pt x="3953" y="0"/>
                      </a:lnTo>
                      <a:lnTo>
                        <a:pt x="6468" y="0"/>
                      </a:lnTo>
                      <a:lnTo>
                        <a:pt x="6468" y="2515"/>
                      </a:lnTo>
                      <a:lnTo>
                        <a:pt x="6468" y="3773"/>
                      </a:lnTo>
                      <a:lnTo>
                        <a:pt x="6468" y="6288"/>
                      </a:lnTo>
                      <a:lnTo>
                        <a:pt x="3773" y="6288"/>
                      </a:lnTo>
                      <a:lnTo>
                        <a:pt x="3773" y="6468"/>
                      </a:lnTo>
                      <a:close/>
                      <a:moveTo>
                        <a:pt x="3773" y="3953"/>
                      </a:moveTo>
                      <a:lnTo>
                        <a:pt x="3773" y="1437"/>
                      </a:lnTo>
                      <a:lnTo>
                        <a:pt x="3773" y="3953"/>
                      </a:lnTo>
                      <a:lnTo>
                        <a:pt x="3773" y="3953"/>
                      </a:lnTo>
                      <a:close/>
                    </a:path>
                  </a:pathLst>
                </a:custGeom>
                <a:grpFill/>
                <a:ln w="17953" cap="flat">
                  <a:noFill/>
                  <a:prstDash val="solid"/>
                  <a:miter/>
                </a:ln>
              </p:spPr>
              <p:txBody>
                <a:bodyPr rtlCol="0" anchor="ctr"/>
                <a:lstStyle/>
                <a:p>
                  <a:endParaRPr lang="zh-CN" altLang="en-US" sz="1050"/>
                </a:p>
              </p:txBody>
            </p:sp>
          </p:grpSp>
          <p:grpSp>
            <p:nvGrpSpPr>
              <p:cNvPr id="411" name="图形 1"/>
              <p:cNvGrpSpPr/>
              <p:nvPr/>
            </p:nvGrpSpPr>
            <p:grpSpPr>
              <a:xfrm>
                <a:off x="8151487" y="6466688"/>
                <a:ext cx="5030" cy="1437"/>
                <a:chOff x="9524698" y="6664378"/>
                <a:chExt cx="5030" cy="1437"/>
              </a:xfrm>
              <a:solidFill>
                <a:srgbClr val="0070C0"/>
              </a:solidFill>
            </p:grpSpPr>
            <p:sp>
              <p:nvSpPr>
                <p:cNvPr id="2924" name="任意多边形: 形状 1219"/>
                <p:cNvSpPr/>
                <p:nvPr/>
              </p:nvSpPr>
              <p:spPr>
                <a:xfrm>
                  <a:off x="9527214" y="6664558"/>
                  <a:ext cx="17967" cy="1257"/>
                </a:xfrm>
                <a:custGeom>
                  <a:avLst/>
                  <a:gdLst>
                    <a:gd name="connsiteX0" fmla="*/ 0 w 17967"/>
                    <a:gd name="connsiteY0" fmla="*/ 1257 h 1257"/>
                    <a:gd name="connsiteX1" fmla="*/ 0 w 17967"/>
                    <a:gd name="connsiteY1" fmla="*/ 0 h 1257"/>
                    <a:gd name="connsiteX2" fmla="*/ 0 w 17967"/>
                    <a:gd name="connsiteY2" fmla="*/ 1257 h 1257"/>
                    <a:gd name="connsiteX3" fmla="*/ 0 w 17967"/>
                    <a:gd name="connsiteY3" fmla="*/ 1257 h 1257"/>
                  </a:gdLst>
                  <a:ahLst/>
                  <a:cxnLst>
                    <a:cxn ang="0">
                      <a:pos x="connsiteX0" y="connsiteY0"/>
                    </a:cxn>
                    <a:cxn ang="0">
                      <a:pos x="connsiteX1" y="connsiteY1"/>
                    </a:cxn>
                    <a:cxn ang="0">
                      <a:pos x="connsiteX2" y="connsiteY2"/>
                    </a:cxn>
                    <a:cxn ang="0">
                      <a:pos x="connsiteX3" y="connsiteY3"/>
                    </a:cxn>
                  </a:cxnLst>
                  <a:rect l="l" t="t" r="r" b="b"/>
                  <a:pathLst>
                    <a:path w="17967" h="1257">
                      <a:moveTo>
                        <a:pt x="0" y="1257"/>
                      </a:moveTo>
                      <a:cubicBezTo>
                        <a:pt x="0" y="1257"/>
                        <a:pt x="0" y="1257"/>
                        <a:pt x="0" y="0"/>
                      </a:cubicBezTo>
                      <a:cubicBezTo>
                        <a:pt x="0" y="1257"/>
                        <a:pt x="0" y="1257"/>
                        <a:pt x="0" y="1257"/>
                      </a:cubicBezTo>
                      <a:lnTo>
                        <a:pt x="0" y="1257"/>
                      </a:lnTo>
                      <a:close/>
                    </a:path>
                  </a:pathLst>
                </a:custGeom>
                <a:grpFill/>
                <a:ln w="17953" cap="flat">
                  <a:noFill/>
                  <a:prstDash val="solid"/>
                  <a:miter/>
                </a:ln>
              </p:spPr>
              <p:txBody>
                <a:bodyPr rtlCol="0" anchor="ctr"/>
                <a:lstStyle/>
                <a:p>
                  <a:endParaRPr lang="zh-CN" altLang="en-US" sz="1050"/>
                </a:p>
              </p:txBody>
            </p:sp>
            <p:sp>
              <p:nvSpPr>
                <p:cNvPr id="2925" name="任意多边形: 形状 1220"/>
                <p:cNvSpPr/>
                <p:nvPr/>
              </p:nvSpPr>
              <p:spPr>
                <a:xfrm>
                  <a:off x="9524698" y="6664378"/>
                  <a:ext cx="5030" cy="1437"/>
                </a:xfrm>
                <a:custGeom>
                  <a:avLst/>
                  <a:gdLst>
                    <a:gd name="connsiteX0" fmla="*/ 0 w 5030"/>
                    <a:gd name="connsiteY0" fmla="*/ 1437 h 1437"/>
                    <a:gd name="connsiteX1" fmla="*/ 0 w 5030"/>
                    <a:gd name="connsiteY1" fmla="*/ 0 h 1437"/>
                    <a:gd name="connsiteX2" fmla="*/ 0 w 5030"/>
                    <a:gd name="connsiteY2" fmla="*/ 0 h 1437"/>
                    <a:gd name="connsiteX3" fmla="*/ 5031 w 5030"/>
                    <a:gd name="connsiteY3" fmla="*/ 0 h 1437"/>
                    <a:gd name="connsiteX4" fmla="*/ 5031 w 5030"/>
                    <a:gd name="connsiteY4" fmla="*/ 1437 h 1437"/>
                    <a:gd name="connsiteX5" fmla="*/ 5031 w 5030"/>
                    <a:gd name="connsiteY5" fmla="*/ 1437 h 1437"/>
                    <a:gd name="connsiteX6" fmla="*/ 0 w 5030"/>
                    <a:gd name="connsiteY6" fmla="*/ 1437 h 1437"/>
                    <a:gd name="connsiteX7" fmla="*/ 0 w 5030"/>
                    <a:gd name="connsiteY7"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437">
                      <a:moveTo>
                        <a:pt x="0" y="1437"/>
                      </a:moveTo>
                      <a:cubicBezTo>
                        <a:pt x="0" y="1437"/>
                        <a:pt x="0" y="1437"/>
                        <a:pt x="0" y="0"/>
                      </a:cubicBezTo>
                      <a:lnTo>
                        <a:pt x="0" y="0"/>
                      </a:lnTo>
                      <a:lnTo>
                        <a:pt x="5031" y="0"/>
                      </a:lnTo>
                      <a:cubicBezTo>
                        <a:pt x="5031" y="1437"/>
                        <a:pt x="5031" y="1258"/>
                        <a:pt x="5031" y="1437"/>
                      </a:cubicBezTo>
                      <a:lnTo>
                        <a:pt x="5031" y="1437"/>
                      </a:lnTo>
                      <a:lnTo>
                        <a:pt x="0" y="1437"/>
                      </a:lnTo>
                      <a:lnTo>
                        <a:pt x="0" y="1437"/>
                      </a:lnTo>
                      <a:close/>
                    </a:path>
                  </a:pathLst>
                </a:custGeom>
                <a:grpFill/>
                <a:ln w="17953" cap="flat">
                  <a:noFill/>
                  <a:prstDash val="solid"/>
                  <a:miter/>
                </a:ln>
              </p:spPr>
              <p:txBody>
                <a:bodyPr rtlCol="0" anchor="ctr"/>
                <a:lstStyle/>
                <a:p>
                  <a:endParaRPr lang="zh-CN" altLang="en-US" sz="1050"/>
                </a:p>
              </p:txBody>
            </p:sp>
          </p:grpSp>
          <p:grpSp>
            <p:nvGrpSpPr>
              <p:cNvPr id="412" name="图形 1"/>
              <p:cNvGrpSpPr/>
              <p:nvPr/>
            </p:nvGrpSpPr>
            <p:grpSpPr>
              <a:xfrm>
                <a:off x="8117530" y="6426082"/>
                <a:ext cx="10600" cy="7546"/>
                <a:chOff x="9490741" y="6623772"/>
                <a:chExt cx="10600" cy="7546"/>
              </a:xfrm>
              <a:solidFill>
                <a:srgbClr val="0070C0"/>
              </a:solidFill>
            </p:grpSpPr>
            <p:sp>
              <p:nvSpPr>
                <p:cNvPr id="2922" name="任意多边形: 形状 1222"/>
                <p:cNvSpPr/>
                <p:nvPr/>
              </p:nvSpPr>
              <p:spPr>
                <a:xfrm>
                  <a:off x="9496850" y="6627365"/>
                  <a:ext cx="2694" cy="1437"/>
                </a:xfrm>
                <a:custGeom>
                  <a:avLst/>
                  <a:gdLst>
                    <a:gd name="connsiteX0" fmla="*/ 1258 w 2694"/>
                    <a:gd name="connsiteY0" fmla="*/ 1437 h 1437"/>
                    <a:gd name="connsiteX1" fmla="*/ 2695 w 2694"/>
                    <a:gd name="connsiteY1" fmla="*/ 1437 h 1437"/>
                    <a:gd name="connsiteX2" fmla="*/ 1258 w 2694"/>
                    <a:gd name="connsiteY2" fmla="*/ 0 h 1437"/>
                    <a:gd name="connsiteX3" fmla="*/ 0 w 2694"/>
                    <a:gd name="connsiteY3" fmla="*/ 1437 h 1437"/>
                    <a:gd name="connsiteX4" fmla="*/ 1258 w 2694"/>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 h="1437">
                      <a:moveTo>
                        <a:pt x="1258" y="1437"/>
                      </a:moveTo>
                      <a:lnTo>
                        <a:pt x="2695" y="1437"/>
                      </a:lnTo>
                      <a:lnTo>
                        <a:pt x="1258" y="0"/>
                      </a:lnTo>
                      <a:lnTo>
                        <a:pt x="0" y="1437"/>
                      </a:lnTo>
                      <a:lnTo>
                        <a:pt x="1258" y="1437"/>
                      </a:lnTo>
                      <a:close/>
                    </a:path>
                  </a:pathLst>
                </a:custGeom>
                <a:grpFill/>
                <a:ln w="17953" cap="flat">
                  <a:noFill/>
                  <a:prstDash val="solid"/>
                  <a:miter/>
                </a:ln>
              </p:spPr>
              <p:txBody>
                <a:bodyPr rtlCol="0" anchor="ctr"/>
                <a:lstStyle/>
                <a:p>
                  <a:endParaRPr lang="zh-CN" altLang="en-US" sz="1050"/>
                </a:p>
              </p:txBody>
            </p:sp>
            <p:sp>
              <p:nvSpPr>
                <p:cNvPr id="2923" name="任意多边形: 形状 1223"/>
                <p:cNvSpPr/>
                <p:nvPr/>
              </p:nvSpPr>
              <p:spPr>
                <a:xfrm>
                  <a:off x="9490741" y="6623772"/>
                  <a:ext cx="10600" cy="7546"/>
                </a:xfrm>
                <a:custGeom>
                  <a:avLst/>
                  <a:gdLst>
                    <a:gd name="connsiteX0" fmla="*/ 7367 w 10600"/>
                    <a:gd name="connsiteY0" fmla="*/ 7546 h 7546"/>
                    <a:gd name="connsiteX1" fmla="*/ 7367 w 10600"/>
                    <a:gd name="connsiteY1" fmla="*/ 6289 h 7546"/>
                    <a:gd name="connsiteX2" fmla="*/ 7367 w 10600"/>
                    <a:gd name="connsiteY2" fmla="*/ 7546 h 7546"/>
                    <a:gd name="connsiteX3" fmla="*/ 0 w 10600"/>
                    <a:gd name="connsiteY3" fmla="*/ 7546 h 7546"/>
                    <a:gd name="connsiteX4" fmla="*/ 4312 w 10600"/>
                    <a:gd name="connsiteY4" fmla="*/ 3235 h 7546"/>
                    <a:gd name="connsiteX5" fmla="*/ 7367 w 10600"/>
                    <a:gd name="connsiteY5" fmla="*/ 0 h 7546"/>
                    <a:gd name="connsiteX6" fmla="*/ 9163 w 10600"/>
                    <a:gd name="connsiteY6" fmla="*/ 1797 h 7546"/>
                    <a:gd name="connsiteX7" fmla="*/ 10601 w 10600"/>
                    <a:gd name="connsiteY7" fmla="*/ 3235 h 7546"/>
                    <a:gd name="connsiteX8" fmla="*/ 8804 w 10600"/>
                    <a:gd name="connsiteY8" fmla="*/ 7546 h 7546"/>
                    <a:gd name="connsiteX9" fmla="*/ 7367 w 10600"/>
                    <a:gd name="connsiteY9" fmla="*/ 7546 h 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00" h="7546">
                      <a:moveTo>
                        <a:pt x="7367" y="7546"/>
                      </a:moveTo>
                      <a:lnTo>
                        <a:pt x="7367" y="6289"/>
                      </a:lnTo>
                      <a:lnTo>
                        <a:pt x="7367" y="7546"/>
                      </a:lnTo>
                      <a:lnTo>
                        <a:pt x="0" y="7546"/>
                      </a:lnTo>
                      <a:lnTo>
                        <a:pt x="4312" y="3235"/>
                      </a:lnTo>
                      <a:lnTo>
                        <a:pt x="7367" y="0"/>
                      </a:lnTo>
                      <a:lnTo>
                        <a:pt x="9163" y="1797"/>
                      </a:lnTo>
                      <a:lnTo>
                        <a:pt x="10601" y="3235"/>
                      </a:lnTo>
                      <a:lnTo>
                        <a:pt x="8804" y="7546"/>
                      </a:lnTo>
                      <a:lnTo>
                        <a:pt x="7367" y="7546"/>
                      </a:lnTo>
                      <a:close/>
                    </a:path>
                  </a:pathLst>
                </a:custGeom>
                <a:grpFill/>
                <a:ln w="17953" cap="flat">
                  <a:noFill/>
                  <a:prstDash val="solid"/>
                  <a:miter/>
                </a:ln>
              </p:spPr>
              <p:txBody>
                <a:bodyPr rtlCol="0" anchor="ctr"/>
                <a:lstStyle/>
                <a:p>
                  <a:endParaRPr lang="zh-CN" altLang="en-US" sz="1050"/>
                </a:p>
              </p:txBody>
            </p:sp>
          </p:grpSp>
          <p:grpSp>
            <p:nvGrpSpPr>
              <p:cNvPr id="413" name="图形 1"/>
              <p:cNvGrpSpPr/>
              <p:nvPr/>
            </p:nvGrpSpPr>
            <p:grpSpPr>
              <a:xfrm>
                <a:off x="8155260" y="6448541"/>
                <a:ext cx="6288" cy="6468"/>
                <a:chOff x="9528471" y="6646231"/>
                <a:chExt cx="6288" cy="6468"/>
              </a:xfrm>
              <a:solidFill>
                <a:srgbClr val="0070C0"/>
              </a:solidFill>
            </p:grpSpPr>
            <p:sp>
              <p:nvSpPr>
                <p:cNvPr id="2920" name="任意多边形: 形状 1225"/>
                <p:cNvSpPr/>
                <p:nvPr/>
              </p:nvSpPr>
              <p:spPr>
                <a:xfrm>
                  <a:off x="9531167" y="6648746"/>
                  <a:ext cx="1257" cy="1257"/>
                </a:xfrm>
                <a:custGeom>
                  <a:avLst/>
                  <a:gdLst>
                    <a:gd name="connsiteX0" fmla="*/ 1257 w 1257"/>
                    <a:gd name="connsiteY0" fmla="*/ 1258 h 1257"/>
                    <a:gd name="connsiteX1" fmla="*/ 1257 w 1257"/>
                    <a:gd name="connsiteY1" fmla="*/ 0 h 1257"/>
                    <a:gd name="connsiteX2" fmla="*/ 0 w 1257"/>
                    <a:gd name="connsiteY2" fmla="*/ 0 h 1257"/>
                    <a:gd name="connsiteX3" fmla="*/ 1257 w 1257"/>
                    <a:gd name="connsiteY3" fmla="*/ 1258 h 1257"/>
                    <a:gd name="connsiteX4" fmla="*/ 1257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7" y="1258"/>
                      </a:moveTo>
                      <a:cubicBezTo>
                        <a:pt x="1257" y="1258"/>
                        <a:pt x="1257" y="1258"/>
                        <a:pt x="1257" y="0"/>
                      </a:cubicBezTo>
                      <a:cubicBezTo>
                        <a:pt x="0" y="0"/>
                        <a:pt x="0" y="0"/>
                        <a:pt x="0" y="0"/>
                      </a:cubicBezTo>
                      <a:cubicBezTo>
                        <a:pt x="0" y="1258"/>
                        <a:pt x="0" y="1258"/>
                        <a:pt x="1257" y="1258"/>
                      </a:cubicBezTo>
                      <a:lnTo>
                        <a:pt x="1257" y="1258"/>
                      </a:lnTo>
                      <a:close/>
                    </a:path>
                  </a:pathLst>
                </a:custGeom>
                <a:grpFill/>
                <a:ln w="17953" cap="flat">
                  <a:noFill/>
                  <a:prstDash val="solid"/>
                  <a:miter/>
                </a:ln>
              </p:spPr>
              <p:txBody>
                <a:bodyPr rtlCol="0" anchor="ctr"/>
                <a:lstStyle/>
                <a:p>
                  <a:endParaRPr lang="zh-CN" altLang="en-US" sz="1050"/>
                </a:p>
              </p:txBody>
            </p:sp>
            <p:sp>
              <p:nvSpPr>
                <p:cNvPr id="2921" name="任意多边形: 形状 1226"/>
                <p:cNvSpPr/>
                <p:nvPr/>
              </p:nvSpPr>
              <p:spPr>
                <a:xfrm>
                  <a:off x="9528471" y="6646231"/>
                  <a:ext cx="6288" cy="6468"/>
                </a:xfrm>
                <a:custGeom>
                  <a:avLst/>
                  <a:gdLst>
                    <a:gd name="connsiteX0" fmla="*/ 3953 w 6288"/>
                    <a:gd name="connsiteY0" fmla="*/ 6289 h 6468"/>
                    <a:gd name="connsiteX1" fmla="*/ 3414 w 6288"/>
                    <a:gd name="connsiteY1" fmla="*/ 6289 h 6468"/>
                    <a:gd name="connsiteX2" fmla="*/ 3414 w 6288"/>
                    <a:gd name="connsiteY2" fmla="*/ 6289 h 6468"/>
                    <a:gd name="connsiteX3" fmla="*/ 899 w 6288"/>
                    <a:gd name="connsiteY3" fmla="*/ 5390 h 6468"/>
                    <a:gd name="connsiteX4" fmla="*/ 899 w 6288"/>
                    <a:gd name="connsiteY4" fmla="*/ 5390 h 6468"/>
                    <a:gd name="connsiteX5" fmla="*/ 0 w 6288"/>
                    <a:gd name="connsiteY5" fmla="*/ 2516 h 6468"/>
                    <a:gd name="connsiteX6" fmla="*/ 0 w 6288"/>
                    <a:gd name="connsiteY6" fmla="*/ 2516 h 6468"/>
                    <a:gd name="connsiteX7" fmla="*/ 0 w 6288"/>
                    <a:gd name="connsiteY7" fmla="*/ 0 h 6468"/>
                    <a:gd name="connsiteX8" fmla="*/ 2516 w 6288"/>
                    <a:gd name="connsiteY8" fmla="*/ 0 h 6468"/>
                    <a:gd name="connsiteX9" fmla="*/ 3774 w 6288"/>
                    <a:gd name="connsiteY9" fmla="*/ 0 h 6468"/>
                    <a:gd name="connsiteX10" fmla="*/ 3774 w 6288"/>
                    <a:gd name="connsiteY10" fmla="*/ 0 h 6468"/>
                    <a:gd name="connsiteX11" fmla="*/ 6289 w 6288"/>
                    <a:gd name="connsiteY11" fmla="*/ 0 h 6468"/>
                    <a:gd name="connsiteX12" fmla="*/ 6289 w 6288"/>
                    <a:gd name="connsiteY12" fmla="*/ 2516 h 6468"/>
                    <a:gd name="connsiteX13" fmla="*/ 6289 w 6288"/>
                    <a:gd name="connsiteY13" fmla="*/ 3953 h 6468"/>
                    <a:gd name="connsiteX14" fmla="*/ 6289 w 6288"/>
                    <a:gd name="connsiteY14" fmla="*/ 3953 h 6468"/>
                    <a:gd name="connsiteX15" fmla="*/ 6289 w 6288"/>
                    <a:gd name="connsiteY15" fmla="*/ 6468 h 6468"/>
                    <a:gd name="connsiteX16" fmla="*/ 3953 w 6288"/>
                    <a:gd name="connsiteY16" fmla="*/ 6468 h 6468"/>
                    <a:gd name="connsiteX17" fmla="*/ 3953 w 6288"/>
                    <a:gd name="connsiteY17" fmla="*/ 6289 h 6468"/>
                    <a:gd name="connsiteX18" fmla="*/ 3953 w 6288"/>
                    <a:gd name="connsiteY18" fmla="*/ 3594 h 6468"/>
                    <a:gd name="connsiteX19" fmla="*/ 3953 w 6288"/>
                    <a:gd name="connsiteY19" fmla="*/ 2875 h 6468"/>
                    <a:gd name="connsiteX20" fmla="*/ 3953 w 6288"/>
                    <a:gd name="connsiteY20" fmla="*/ 3594 h 6468"/>
                    <a:gd name="connsiteX21" fmla="*/ 3953 w 6288"/>
                    <a:gd name="connsiteY21" fmla="*/ 3594 h 6468"/>
                    <a:gd name="connsiteX22" fmla="*/ 3953 w 6288"/>
                    <a:gd name="connsiteY22" fmla="*/ 1258 h 6468"/>
                    <a:gd name="connsiteX23" fmla="*/ 3953 w 6288"/>
                    <a:gd name="connsiteY23" fmla="*/ 1078 h 6468"/>
                    <a:gd name="connsiteX24" fmla="*/ 3953 w 6288"/>
                    <a:gd name="connsiteY24" fmla="*/ 1258 h 6468"/>
                    <a:gd name="connsiteX25" fmla="*/ 3953 w 6288"/>
                    <a:gd name="connsiteY25" fmla="*/ 1258 h 6468"/>
                    <a:gd name="connsiteX26" fmla="*/ 3953 w 6288"/>
                    <a:gd name="connsiteY26" fmla="*/ 125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468">
                      <a:moveTo>
                        <a:pt x="3953" y="6289"/>
                      </a:moveTo>
                      <a:cubicBezTo>
                        <a:pt x="3774" y="6289"/>
                        <a:pt x="3594" y="6289"/>
                        <a:pt x="3414" y="6289"/>
                      </a:cubicBezTo>
                      <a:lnTo>
                        <a:pt x="3414" y="6289"/>
                      </a:lnTo>
                      <a:cubicBezTo>
                        <a:pt x="2875" y="6289"/>
                        <a:pt x="2157" y="6289"/>
                        <a:pt x="899" y="5390"/>
                      </a:cubicBezTo>
                      <a:lnTo>
                        <a:pt x="899" y="5390"/>
                      </a:lnTo>
                      <a:cubicBezTo>
                        <a:pt x="-359" y="3774"/>
                        <a:pt x="180" y="3055"/>
                        <a:pt x="0" y="2516"/>
                      </a:cubicBezTo>
                      <a:lnTo>
                        <a:pt x="0" y="2516"/>
                      </a:lnTo>
                      <a:lnTo>
                        <a:pt x="0" y="0"/>
                      </a:lnTo>
                      <a:lnTo>
                        <a:pt x="2516" y="0"/>
                      </a:lnTo>
                      <a:cubicBezTo>
                        <a:pt x="2516" y="0"/>
                        <a:pt x="2516" y="0"/>
                        <a:pt x="3774" y="0"/>
                      </a:cubicBezTo>
                      <a:lnTo>
                        <a:pt x="3774" y="0"/>
                      </a:lnTo>
                      <a:lnTo>
                        <a:pt x="6289" y="0"/>
                      </a:lnTo>
                      <a:lnTo>
                        <a:pt x="6289" y="2516"/>
                      </a:lnTo>
                      <a:cubicBezTo>
                        <a:pt x="6289" y="3953"/>
                        <a:pt x="6289" y="3953"/>
                        <a:pt x="6289" y="3953"/>
                      </a:cubicBezTo>
                      <a:lnTo>
                        <a:pt x="6289" y="3953"/>
                      </a:lnTo>
                      <a:lnTo>
                        <a:pt x="6289" y="6468"/>
                      </a:lnTo>
                      <a:lnTo>
                        <a:pt x="3953" y="6468"/>
                      </a:lnTo>
                      <a:lnTo>
                        <a:pt x="3953" y="6289"/>
                      </a:lnTo>
                      <a:close/>
                      <a:moveTo>
                        <a:pt x="3953" y="3594"/>
                      </a:moveTo>
                      <a:lnTo>
                        <a:pt x="3953" y="2875"/>
                      </a:lnTo>
                      <a:lnTo>
                        <a:pt x="3953" y="3594"/>
                      </a:lnTo>
                      <a:lnTo>
                        <a:pt x="3953" y="3594"/>
                      </a:lnTo>
                      <a:close/>
                      <a:moveTo>
                        <a:pt x="3953" y="1258"/>
                      </a:moveTo>
                      <a:lnTo>
                        <a:pt x="3953" y="1078"/>
                      </a:lnTo>
                      <a:lnTo>
                        <a:pt x="3953" y="1258"/>
                      </a:lnTo>
                      <a:lnTo>
                        <a:pt x="3953" y="1258"/>
                      </a:lnTo>
                      <a:lnTo>
                        <a:pt x="3953" y="1258"/>
                      </a:lnTo>
                      <a:close/>
                    </a:path>
                  </a:pathLst>
                </a:custGeom>
                <a:grpFill/>
                <a:ln w="17953" cap="flat">
                  <a:noFill/>
                  <a:prstDash val="solid"/>
                  <a:miter/>
                </a:ln>
              </p:spPr>
              <p:txBody>
                <a:bodyPr rtlCol="0" anchor="ctr"/>
                <a:lstStyle/>
                <a:p>
                  <a:endParaRPr lang="zh-CN" altLang="en-US" sz="1050"/>
                </a:p>
              </p:txBody>
            </p:sp>
          </p:grpSp>
          <p:grpSp>
            <p:nvGrpSpPr>
              <p:cNvPr id="414" name="图形 1"/>
              <p:cNvGrpSpPr/>
              <p:nvPr/>
            </p:nvGrpSpPr>
            <p:grpSpPr>
              <a:xfrm>
                <a:off x="8193710" y="6487710"/>
                <a:ext cx="6467" cy="8444"/>
                <a:chOff x="9566921" y="6685400"/>
                <a:chExt cx="6467" cy="8444"/>
              </a:xfrm>
              <a:solidFill>
                <a:srgbClr val="0070C0"/>
              </a:solidFill>
            </p:grpSpPr>
            <p:sp>
              <p:nvSpPr>
                <p:cNvPr id="2918" name="任意多边形: 形状 1228"/>
                <p:cNvSpPr/>
                <p:nvPr/>
              </p:nvSpPr>
              <p:spPr>
                <a:xfrm>
                  <a:off x="9569616" y="6687017"/>
                  <a:ext cx="1257" cy="3952"/>
                </a:xfrm>
                <a:custGeom>
                  <a:avLst/>
                  <a:gdLst>
                    <a:gd name="connsiteX0" fmla="*/ 0 w 1257"/>
                    <a:gd name="connsiteY0" fmla="*/ 3953 h 3952"/>
                    <a:gd name="connsiteX1" fmla="*/ 1258 w 1257"/>
                    <a:gd name="connsiteY1" fmla="*/ 2695 h 3952"/>
                    <a:gd name="connsiteX2" fmla="*/ 0 w 1257"/>
                    <a:gd name="connsiteY2" fmla="*/ 0 h 3952"/>
                    <a:gd name="connsiteX3" fmla="*/ 0 w 1257"/>
                    <a:gd name="connsiteY3" fmla="*/ 2695 h 3952"/>
                    <a:gd name="connsiteX4" fmla="*/ 0 w 1257"/>
                    <a:gd name="connsiteY4" fmla="*/ 3953 h 3952"/>
                    <a:gd name="connsiteX5" fmla="*/ 0 w 1257"/>
                    <a:gd name="connsiteY5" fmla="*/ 3953 h 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3952">
                      <a:moveTo>
                        <a:pt x="0" y="3953"/>
                      </a:moveTo>
                      <a:cubicBezTo>
                        <a:pt x="0" y="3953"/>
                        <a:pt x="1258" y="3953"/>
                        <a:pt x="1258" y="2695"/>
                      </a:cubicBezTo>
                      <a:cubicBezTo>
                        <a:pt x="1258" y="1437"/>
                        <a:pt x="0" y="0"/>
                        <a:pt x="0" y="0"/>
                      </a:cubicBezTo>
                      <a:cubicBezTo>
                        <a:pt x="0" y="0"/>
                        <a:pt x="0" y="1257"/>
                        <a:pt x="0" y="2695"/>
                      </a:cubicBezTo>
                      <a:cubicBezTo>
                        <a:pt x="0" y="3953"/>
                        <a:pt x="0" y="3953"/>
                        <a:pt x="0" y="3953"/>
                      </a:cubicBezTo>
                      <a:lnTo>
                        <a:pt x="0" y="3953"/>
                      </a:lnTo>
                      <a:close/>
                    </a:path>
                  </a:pathLst>
                </a:custGeom>
                <a:grpFill/>
                <a:ln w="17953" cap="flat">
                  <a:noFill/>
                  <a:prstDash val="solid"/>
                  <a:miter/>
                </a:ln>
              </p:spPr>
              <p:txBody>
                <a:bodyPr rtlCol="0" anchor="ctr"/>
                <a:lstStyle/>
                <a:p>
                  <a:endParaRPr lang="zh-CN" altLang="en-US" sz="1050"/>
                </a:p>
              </p:txBody>
            </p:sp>
            <p:sp>
              <p:nvSpPr>
                <p:cNvPr id="2919" name="任意多边形: 形状 1229"/>
                <p:cNvSpPr/>
                <p:nvPr/>
              </p:nvSpPr>
              <p:spPr>
                <a:xfrm>
                  <a:off x="9566921" y="6685400"/>
                  <a:ext cx="6467" cy="8444"/>
                </a:xfrm>
                <a:custGeom>
                  <a:avLst/>
                  <a:gdLst>
                    <a:gd name="connsiteX0" fmla="*/ 0 w 6467"/>
                    <a:gd name="connsiteY0" fmla="*/ 8265 h 8444"/>
                    <a:gd name="connsiteX1" fmla="*/ 0 w 6467"/>
                    <a:gd name="connsiteY1" fmla="*/ 5749 h 8444"/>
                    <a:gd name="connsiteX2" fmla="*/ 0 w 6467"/>
                    <a:gd name="connsiteY2" fmla="*/ 4312 h 8444"/>
                    <a:gd name="connsiteX3" fmla="*/ 0 w 6467"/>
                    <a:gd name="connsiteY3" fmla="*/ 4312 h 8444"/>
                    <a:gd name="connsiteX4" fmla="*/ 0 w 6467"/>
                    <a:gd name="connsiteY4" fmla="*/ 1796 h 8444"/>
                    <a:gd name="connsiteX5" fmla="*/ 0 w 6467"/>
                    <a:gd name="connsiteY5" fmla="*/ 1796 h 8444"/>
                    <a:gd name="connsiteX6" fmla="*/ 4312 w 6467"/>
                    <a:gd name="connsiteY6" fmla="*/ 0 h 8444"/>
                    <a:gd name="connsiteX7" fmla="*/ 6468 w 6467"/>
                    <a:gd name="connsiteY7" fmla="*/ 4492 h 8444"/>
                    <a:gd name="connsiteX8" fmla="*/ 6468 w 6467"/>
                    <a:gd name="connsiteY8" fmla="*/ 4492 h 8444"/>
                    <a:gd name="connsiteX9" fmla="*/ 2695 w 6467"/>
                    <a:gd name="connsiteY9" fmla="*/ 8445 h 8444"/>
                    <a:gd name="connsiteX10" fmla="*/ 2695 w 6467"/>
                    <a:gd name="connsiteY10" fmla="*/ 8445 h 8444"/>
                    <a:gd name="connsiteX11" fmla="*/ 2695 w 6467"/>
                    <a:gd name="connsiteY11" fmla="*/ 5929 h 8444"/>
                    <a:gd name="connsiteX12" fmla="*/ 5211 w 6467"/>
                    <a:gd name="connsiteY12" fmla="*/ 5929 h 8444"/>
                    <a:gd name="connsiteX13" fmla="*/ 2695 w 6467"/>
                    <a:gd name="connsiteY13" fmla="*/ 5929 h 8444"/>
                    <a:gd name="connsiteX14" fmla="*/ 2695 w 6467"/>
                    <a:gd name="connsiteY14" fmla="*/ 8445 h 8444"/>
                    <a:gd name="connsiteX15" fmla="*/ 0 w 6467"/>
                    <a:gd name="connsiteY15" fmla="*/ 8445 h 8444"/>
                    <a:gd name="connsiteX16" fmla="*/ 0 w 6467"/>
                    <a:gd name="connsiteY16" fmla="*/ 8265 h 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7" h="8444">
                      <a:moveTo>
                        <a:pt x="0" y="8265"/>
                      </a:moveTo>
                      <a:lnTo>
                        <a:pt x="0" y="5749"/>
                      </a:lnTo>
                      <a:cubicBezTo>
                        <a:pt x="0" y="5749"/>
                        <a:pt x="0" y="5749"/>
                        <a:pt x="0" y="4312"/>
                      </a:cubicBezTo>
                      <a:lnTo>
                        <a:pt x="0" y="4312"/>
                      </a:lnTo>
                      <a:cubicBezTo>
                        <a:pt x="0" y="3054"/>
                        <a:pt x="0" y="1796"/>
                        <a:pt x="0" y="1796"/>
                      </a:cubicBezTo>
                      <a:lnTo>
                        <a:pt x="0" y="1796"/>
                      </a:lnTo>
                      <a:lnTo>
                        <a:pt x="4312" y="0"/>
                      </a:lnTo>
                      <a:cubicBezTo>
                        <a:pt x="4312" y="179"/>
                        <a:pt x="6109" y="1437"/>
                        <a:pt x="6468" y="4492"/>
                      </a:cubicBezTo>
                      <a:lnTo>
                        <a:pt x="6468" y="4492"/>
                      </a:lnTo>
                      <a:cubicBezTo>
                        <a:pt x="6289" y="8265"/>
                        <a:pt x="2695" y="8265"/>
                        <a:pt x="2695" y="8445"/>
                      </a:cubicBezTo>
                      <a:lnTo>
                        <a:pt x="2695" y="8445"/>
                      </a:lnTo>
                      <a:lnTo>
                        <a:pt x="2695" y="5929"/>
                      </a:lnTo>
                      <a:lnTo>
                        <a:pt x="5211" y="5929"/>
                      </a:lnTo>
                      <a:lnTo>
                        <a:pt x="2695" y="5929"/>
                      </a:lnTo>
                      <a:lnTo>
                        <a:pt x="2695" y="8445"/>
                      </a:lnTo>
                      <a:lnTo>
                        <a:pt x="0" y="8445"/>
                      </a:lnTo>
                      <a:lnTo>
                        <a:pt x="0" y="8265"/>
                      </a:lnTo>
                      <a:close/>
                    </a:path>
                  </a:pathLst>
                </a:custGeom>
                <a:grpFill/>
                <a:ln w="17953" cap="flat">
                  <a:noFill/>
                  <a:prstDash val="solid"/>
                  <a:miter/>
                </a:ln>
              </p:spPr>
              <p:txBody>
                <a:bodyPr rtlCol="0" anchor="ctr"/>
                <a:lstStyle/>
                <a:p>
                  <a:endParaRPr lang="zh-CN" altLang="en-US" sz="1050"/>
                </a:p>
              </p:txBody>
            </p:sp>
          </p:grpSp>
          <p:grpSp>
            <p:nvGrpSpPr>
              <p:cNvPr id="415" name="图形 1"/>
              <p:cNvGrpSpPr/>
              <p:nvPr/>
            </p:nvGrpSpPr>
            <p:grpSpPr>
              <a:xfrm>
                <a:off x="8226051" y="6251441"/>
                <a:ext cx="6468" cy="6468"/>
                <a:chOff x="9599262" y="6449131"/>
                <a:chExt cx="6468" cy="6468"/>
              </a:xfrm>
              <a:solidFill>
                <a:srgbClr val="0070C0"/>
              </a:solidFill>
            </p:grpSpPr>
            <p:sp>
              <p:nvSpPr>
                <p:cNvPr id="2916" name="任意多边形: 形状 1231"/>
                <p:cNvSpPr/>
                <p:nvPr/>
              </p:nvSpPr>
              <p:spPr>
                <a:xfrm>
                  <a:off x="9601598" y="6451826"/>
                  <a:ext cx="1257" cy="1257"/>
                </a:xfrm>
                <a:custGeom>
                  <a:avLst/>
                  <a:gdLst>
                    <a:gd name="connsiteX0" fmla="*/ 0 w 1257"/>
                    <a:gd name="connsiteY0" fmla="*/ 1257 h 1257"/>
                    <a:gd name="connsiteX1" fmla="*/ 1258 w 1257"/>
                    <a:gd name="connsiteY1" fmla="*/ 1257 h 1257"/>
                    <a:gd name="connsiteX2" fmla="*/ 0 w 1257"/>
                    <a:gd name="connsiteY2" fmla="*/ 0 h 1257"/>
                    <a:gd name="connsiteX3" fmla="*/ 0 w 1257"/>
                    <a:gd name="connsiteY3" fmla="*/ 1257 h 1257"/>
                    <a:gd name="connsiteX4" fmla="*/ 0 w 1257"/>
                    <a:gd name="connsiteY4" fmla="*/ 1257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7"/>
                      </a:moveTo>
                      <a:cubicBezTo>
                        <a:pt x="1258" y="1257"/>
                        <a:pt x="1258" y="1257"/>
                        <a:pt x="1258" y="1257"/>
                      </a:cubicBezTo>
                      <a:cubicBezTo>
                        <a:pt x="1258" y="1257"/>
                        <a:pt x="1258" y="0"/>
                        <a:pt x="0" y="0"/>
                      </a:cubicBezTo>
                      <a:lnTo>
                        <a:pt x="0" y="1257"/>
                      </a:lnTo>
                      <a:lnTo>
                        <a:pt x="0" y="1257"/>
                      </a:lnTo>
                      <a:close/>
                    </a:path>
                  </a:pathLst>
                </a:custGeom>
                <a:grpFill/>
                <a:ln w="17953" cap="flat">
                  <a:noFill/>
                  <a:prstDash val="solid"/>
                  <a:miter/>
                </a:ln>
              </p:spPr>
              <p:txBody>
                <a:bodyPr rtlCol="0" anchor="ctr"/>
                <a:lstStyle/>
                <a:p>
                  <a:endParaRPr lang="zh-CN" altLang="en-US" sz="1050"/>
                </a:p>
              </p:txBody>
            </p:sp>
            <p:sp>
              <p:nvSpPr>
                <p:cNvPr id="2917" name="任意多边形: 形状 1232"/>
                <p:cNvSpPr/>
                <p:nvPr/>
              </p:nvSpPr>
              <p:spPr>
                <a:xfrm>
                  <a:off x="9599262" y="6449131"/>
                  <a:ext cx="6468" cy="6468"/>
                </a:xfrm>
                <a:custGeom>
                  <a:avLst/>
                  <a:gdLst>
                    <a:gd name="connsiteX0" fmla="*/ 3774 w 6468"/>
                    <a:gd name="connsiteY0" fmla="*/ 6468 h 6468"/>
                    <a:gd name="connsiteX1" fmla="*/ 2516 w 6468"/>
                    <a:gd name="connsiteY1" fmla="*/ 6468 h 6468"/>
                    <a:gd name="connsiteX2" fmla="*/ 2516 w 6468"/>
                    <a:gd name="connsiteY2" fmla="*/ 6468 h 6468"/>
                    <a:gd name="connsiteX3" fmla="*/ 0 w 6468"/>
                    <a:gd name="connsiteY3" fmla="*/ 6468 h 6468"/>
                    <a:gd name="connsiteX4" fmla="*/ 0 w 6468"/>
                    <a:gd name="connsiteY4" fmla="*/ 3953 h 6468"/>
                    <a:gd name="connsiteX5" fmla="*/ 0 w 6468"/>
                    <a:gd name="connsiteY5" fmla="*/ 0 h 6468"/>
                    <a:gd name="connsiteX6" fmla="*/ 2516 w 6468"/>
                    <a:gd name="connsiteY6" fmla="*/ 0 h 6468"/>
                    <a:gd name="connsiteX7" fmla="*/ 6468 w 6468"/>
                    <a:gd name="connsiteY7" fmla="*/ 3774 h 6468"/>
                    <a:gd name="connsiteX8" fmla="*/ 6468 w 6468"/>
                    <a:gd name="connsiteY8" fmla="*/ 3774 h 6468"/>
                    <a:gd name="connsiteX9" fmla="*/ 6468 w 6468"/>
                    <a:gd name="connsiteY9" fmla="*/ 6289 h 6468"/>
                    <a:gd name="connsiteX10" fmla="*/ 3774 w 6468"/>
                    <a:gd name="connsiteY10" fmla="*/ 6289 h 6468"/>
                    <a:gd name="connsiteX11" fmla="*/ 3774 w 6468"/>
                    <a:gd name="connsiteY11" fmla="*/ 6468 h 6468"/>
                    <a:gd name="connsiteX12" fmla="*/ 2336 w 6468"/>
                    <a:gd name="connsiteY12" fmla="*/ 3953 h 6468"/>
                    <a:gd name="connsiteX13" fmla="*/ 2336 w 6468"/>
                    <a:gd name="connsiteY13" fmla="*/ 3953 h 6468"/>
                    <a:gd name="connsiteX14" fmla="*/ 2336 w 6468"/>
                    <a:gd name="connsiteY14" fmla="*/ 3953 h 6468"/>
                    <a:gd name="connsiteX15" fmla="*/ 2336 w 6468"/>
                    <a:gd name="connsiteY15" fmla="*/ 3953 h 6468"/>
                    <a:gd name="connsiteX16" fmla="*/ 2336 w 6468"/>
                    <a:gd name="connsiteY16" fmla="*/ 3953 h 6468"/>
                    <a:gd name="connsiteX17" fmla="*/ 2336 w 6468"/>
                    <a:gd name="connsiteY17" fmla="*/ 3953 h 6468"/>
                    <a:gd name="connsiteX18" fmla="*/ 1078 w 6468"/>
                    <a:gd name="connsiteY18" fmla="*/ 3953 h 6468"/>
                    <a:gd name="connsiteX19" fmla="*/ 2336 w 6468"/>
                    <a:gd name="connsiteY19" fmla="*/ 3953 h 6468"/>
                    <a:gd name="connsiteX20" fmla="*/ 2336 w 6468"/>
                    <a:gd name="connsiteY20"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8" h="6468">
                      <a:moveTo>
                        <a:pt x="3774" y="6468"/>
                      </a:moveTo>
                      <a:cubicBezTo>
                        <a:pt x="3774" y="6468"/>
                        <a:pt x="3774" y="6468"/>
                        <a:pt x="2516" y="6468"/>
                      </a:cubicBezTo>
                      <a:lnTo>
                        <a:pt x="2516" y="6468"/>
                      </a:lnTo>
                      <a:lnTo>
                        <a:pt x="0" y="6468"/>
                      </a:lnTo>
                      <a:lnTo>
                        <a:pt x="0" y="3953"/>
                      </a:lnTo>
                      <a:lnTo>
                        <a:pt x="0" y="0"/>
                      </a:lnTo>
                      <a:lnTo>
                        <a:pt x="2516" y="0"/>
                      </a:lnTo>
                      <a:cubicBezTo>
                        <a:pt x="6289" y="180"/>
                        <a:pt x="6468" y="3774"/>
                        <a:pt x="6468" y="3774"/>
                      </a:cubicBezTo>
                      <a:lnTo>
                        <a:pt x="6468" y="3774"/>
                      </a:lnTo>
                      <a:lnTo>
                        <a:pt x="6468" y="6289"/>
                      </a:lnTo>
                      <a:lnTo>
                        <a:pt x="3774" y="6289"/>
                      </a:lnTo>
                      <a:lnTo>
                        <a:pt x="3774" y="6468"/>
                      </a:lnTo>
                      <a:close/>
                      <a:moveTo>
                        <a:pt x="2336" y="3953"/>
                      </a:moveTo>
                      <a:lnTo>
                        <a:pt x="2336" y="3953"/>
                      </a:lnTo>
                      <a:lnTo>
                        <a:pt x="2336" y="3953"/>
                      </a:lnTo>
                      <a:lnTo>
                        <a:pt x="2336" y="3953"/>
                      </a:lnTo>
                      <a:close/>
                      <a:moveTo>
                        <a:pt x="2336" y="3953"/>
                      </a:moveTo>
                      <a:lnTo>
                        <a:pt x="2336" y="3953"/>
                      </a:lnTo>
                      <a:lnTo>
                        <a:pt x="1078" y="3953"/>
                      </a:lnTo>
                      <a:lnTo>
                        <a:pt x="2336" y="3953"/>
                      </a:lnTo>
                      <a:lnTo>
                        <a:pt x="2336" y="3953"/>
                      </a:lnTo>
                      <a:close/>
                    </a:path>
                  </a:pathLst>
                </a:custGeom>
                <a:grpFill/>
                <a:ln w="17953" cap="flat">
                  <a:noFill/>
                  <a:prstDash val="solid"/>
                  <a:miter/>
                </a:ln>
              </p:spPr>
              <p:txBody>
                <a:bodyPr rtlCol="0" anchor="ctr"/>
                <a:lstStyle/>
                <a:p>
                  <a:endParaRPr lang="zh-CN" altLang="en-US" sz="1050"/>
                </a:p>
              </p:txBody>
            </p:sp>
          </p:grpSp>
          <p:grpSp>
            <p:nvGrpSpPr>
              <p:cNvPr id="416" name="图形 1"/>
              <p:cNvGrpSpPr/>
              <p:nvPr/>
            </p:nvGrpSpPr>
            <p:grpSpPr>
              <a:xfrm>
                <a:off x="8432674" y="6233653"/>
                <a:ext cx="5210" cy="2694"/>
                <a:chOff x="9805885" y="6431343"/>
                <a:chExt cx="5210" cy="2694"/>
              </a:xfrm>
              <a:solidFill>
                <a:srgbClr val="0070C0"/>
              </a:solidFill>
            </p:grpSpPr>
            <p:sp>
              <p:nvSpPr>
                <p:cNvPr id="2914" name="任意多边形: 形状 1234"/>
                <p:cNvSpPr/>
                <p:nvPr/>
              </p:nvSpPr>
              <p:spPr>
                <a:xfrm>
                  <a:off x="9808580" y="6431343"/>
                  <a:ext cx="17967" cy="2694"/>
                </a:xfrm>
                <a:custGeom>
                  <a:avLst/>
                  <a:gdLst>
                    <a:gd name="connsiteX0" fmla="*/ 0 w 17967"/>
                    <a:gd name="connsiteY0" fmla="*/ 2695 h 2694"/>
                    <a:gd name="connsiteX1" fmla="*/ 0 w 17967"/>
                    <a:gd name="connsiteY1" fmla="*/ 1438 h 2694"/>
                    <a:gd name="connsiteX2" fmla="*/ 0 w 17967"/>
                    <a:gd name="connsiteY2" fmla="*/ 0 h 2694"/>
                    <a:gd name="connsiteX3" fmla="*/ 0 w 17967"/>
                    <a:gd name="connsiteY3" fmla="*/ 1438 h 2694"/>
                    <a:gd name="connsiteX4" fmla="*/ 0 w 17967"/>
                    <a:gd name="connsiteY4" fmla="*/ 2695 h 2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7" h="2694">
                      <a:moveTo>
                        <a:pt x="0" y="2695"/>
                      </a:moveTo>
                      <a:lnTo>
                        <a:pt x="0" y="1438"/>
                      </a:lnTo>
                      <a:lnTo>
                        <a:pt x="0" y="0"/>
                      </a:lnTo>
                      <a:lnTo>
                        <a:pt x="0" y="1438"/>
                      </a:lnTo>
                      <a:lnTo>
                        <a:pt x="0" y="2695"/>
                      </a:lnTo>
                      <a:close/>
                    </a:path>
                  </a:pathLst>
                </a:custGeom>
                <a:grpFill/>
                <a:ln w="17953" cap="flat">
                  <a:noFill/>
                  <a:prstDash val="solid"/>
                  <a:miter/>
                </a:ln>
              </p:spPr>
              <p:txBody>
                <a:bodyPr rtlCol="0" anchor="ctr"/>
                <a:lstStyle/>
                <a:p>
                  <a:endParaRPr lang="zh-CN" altLang="en-US" sz="1050"/>
                </a:p>
              </p:txBody>
            </p:sp>
            <p:sp>
              <p:nvSpPr>
                <p:cNvPr id="2915" name="任意多边形: 形状 1235"/>
                <p:cNvSpPr/>
                <p:nvPr/>
              </p:nvSpPr>
              <p:spPr>
                <a:xfrm>
                  <a:off x="9805885" y="6431343"/>
                  <a:ext cx="5210" cy="2694"/>
                </a:xfrm>
                <a:custGeom>
                  <a:avLst/>
                  <a:gdLst>
                    <a:gd name="connsiteX0" fmla="*/ 5211 w 5210"/>
                    <a:gd name="connsiteY0" fmla="*/ 2695 h 2694"/>
                    <a:gd name="connsiteX1" fmla="*/ 2696 w 5210"/>
                    <a:gd name="connsiteY1" fmla="*/ 2695 h 2694"/>
                    <a:gd name="connsiteX2" fmla="*/ 5211 w 5210"/>
                    <a:gd name="connsiteY2" fmla="*/ 2695 h 2694"/>
                    <a:gd name="connsiteX3" fmla="*/ 2696 w 5210"/>
                    <a:gd name="connsiteY3" fmla="*/ 2695 h 2694"/>
                    <a:gd name="connsiteX4" fmla="*/ 5211 w 5210"/>
                    <a:gd name="connsiteY4" fmla="*/ 2695 h 2694"/>
                    <a:gd name="connsiteX5" fmla="*/ 5211 w 5210"/>
                    <a:gd name="connsiteY5" fmla="*/ 2695 h 2694"/>
                    <a:gd name="connsiteX6" fmla="*/ 0 w 5210"/>
                    <a:gd name="connsiteY6" fmla="*/ 2695 h 2694"/>
                    <a:gd name="connsiteX7" fmla="*/ 0 w 5210"/>
                    <a:gd name="connsiteY7" fmla="*/ 1438 h 2694"/>
                    <a:gd name="connsiteX8" fmla="*/ 0 w 5210"/>
                    <a:gd name="connsiteY8" fmla="*/ 0 h 2694"/>
                    <a:gd name="connsiteX9" fmla="*/ 5031 w 5210"/>
                    <a:gd name="connsiteY9" fmla="*/ 0 h 2694"/>
                    <a:gd name="connsiteX10" fmla="*/ 5031 w 5210"/>
                    <a:gd name="connsiteY10" fmla="*/ 1258 h 2694"/>
                    <a:gd name="connsiteX11" fmla="*/ 5031 w 5210"/>
                    <a:gd name="connsiteY11" fmla="*/ 2516 h 2694"/>
                    <a:gd name="connsiteX12" fmla="*/ 0 w 5210"/>
                    <a:gd name="connsiteY12" fmla="*/ 2695 h 2694"/>
                    <a:gd name="connsiteX13" fmla="*/ 0 w 5210"/>
                    <a:gd name="connsiteY13" fmla="*/ 2695 h 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10" h="2694">
                      <a:moveTo>
                        <a:pt x="5211" y="2695"/>
                      </a:moveTo>
                      <a:lnTo>
                        <a:pt x="2696" y="2695"/>
                      </a:lnTo>
                      <a:lnTo>
                        <a:pt x="5211" y="2695"/>
                      </a:lnTo>
                      <a:lnTo>
                        <a:pt x="2696" y="2695"/>
                      </a:lnTo>
                      <a:lnTo>
                        <a:pt x="5211" y="2695"/>
                      </a:lnTo>
                      <a:lnTo>
                        <a:pt x="5211" y="2695"/>
                      </a:lnTo>
                      <a:close/>
                      <a:moveTo>
                        <a:pt x="0" y="2695"/>
                      </a:moveTo>
                      <a:lnTo>
                        <a:pt x="0" y="1438"/>
                      </a:lnTo>
                      <a:lnTo>
                        <a:pt x="0" y="0"/>
                      </a:lnTo>
                      <a:lnTo>
                        <a:pt x="5031" y="0"/>
                      </a:lnTo>
                      <a:lnTo>
                        <a:pt x="5031" y="1258"/>
                      </a:lnTo>
                      <a:lnTo>
                        <a:pt x="5031" y="2516"/>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417" name="图形 1"/>
              <p:cNvGrpSpPr/>
              <p:nvPr/>
            </p:nvGrpSpPr>
            <p:grpSpPr>
              <a:xfrm>
                <a:off x="8436627" y="6245691"/>
                <a:ext cx="5210" cy="1257"/>
                <a:chOff x="9809838" y="6443381"/>
                <a:chExt cx="5210" cy="1257"/>
              </a:xfrm>
              <a:solidFill>
                <a:srgbClr val="0070C0"/>
              </a:solidFill>
            </p:grpSpPr>
            <p:sp>
              <p:nvSpPr>
                <p:cNvPr id="2912" name="任意多边形: 形状 1237"/>
                <p:cNvSpPr/>
                <p:nvPr/>
              </p:nvSpPr>
              <p:spPr>
                <a:xfrm>
                  <a:off x="9812533" y="6443381"/>
                  <a:ext cx="17967" cy="1257"/>
                </a:xfrm>
                <a:custGeom>
                  <a:avLst/>
                  <a:gdLst>
                    <a:gd name="connsiteX0" fmla="*/ 0 w 17967"/>
                    <a:gd name="connsiteY0" fmla="*/ 1257 h 1257"/>
                    <a:gd name="connsiteX1" fmla="*/ 0 w 17967"/>
                    <a:gd name="connsiteY1" fmla="*/ 0 h 1257"/>
                    <a:gd name="connsiteX2" fmla="*/ 0 w 17967"/>
                    <a:gd name="connsiteY2" fmla="*/ 1257 h 1257"/>
                  </a:gdLst>
                  <a:ahLst/>
                  <a:cxnLst>
                    <a:cxn ang="0">
                      <a:pos x="connsiteX0" y="connsiteY0"/>
                    </a:cxn>
                    <a:cxn ang="0">
                      <a:pos x="connsiteX1" y="connsiteY1"/>
                    </a:cxn>
                    <a:cxn ang="0">
                      <a:pos x="connsiteX2" y="connsiteY2"/>
                    </a:cxn>
                  </a:cxnLst>
                  <a:rect l="l" t="t" r="r" b="b"/>
                  <a:pathLst>
                    <a:path w="17967" h="1257">
                      <a:moveTo>
                        <a:pt x="0" y="1257"/>
                      </a:moveTo>
                      <a:lnTo>
                        <a:pt x="0" y="0"/>
                      </a:lnTo>
                      <a:lnTo>
                        <a:pt x="0" y="1257"/>
                      </a:lnTo>
                      <a:close/>
                    </a:path>
                  </a:pathLst>
                </a:custGeom>
                <a:grpFill/>
                <a:ln w="17953" cap="flat">
                  <a:noFill/>
                  <a:prstDash val="solid"/>
                  <a:miter/>
                </a:ln>
              </p:spPr>
              <p:txBody>
                <a:bodyPr rtlCol="0" anchor="ctr"/>
                <a:lstStyle/>
                <a:p>
                  <a:endParaRPr lang="zh-CN" altLang="en-US" sz="1050"/>
                </a:p>
              </p:txBody>
            </p:sp>
            <p:sp>
              <p:nvSpPr>
                <p:cNvPr id="2913" name="任意多边形: 形状 1238"/>
                <p:cNvSpPr/>
                <p:nvPr/>
              </p:nvSpPr>
              <p:spPr>
                <a:xfrm>
                  <a:off x="9809838" y="6443381"/>
                  <a:ext cx="5210" cy="1257"/>
                </a:xfrm>
                <a:custGeom>
                  <a:avLst/>
                  <a:gdLst>
                    <a:gd name="connsiteX0" fmla="*/ 0 w 5210"/>
                    <a:gd name="connsiteY0" fmla="*/ 1257 h 1257"/>
                    <a:gd name="connsiteX1" fmla="*/ 0 w 5210"/>
                    <a:gd name="connsiteY1" fmla="*/ 0 h 1257"/>
                    <a:gd name="connsiteX2" fmla="*/ 5211 w 5210"/>
                    <a:gd name="connsiteY2" fmla="*/ 0 h 1257"/>
                    <a:gd name="connsiteX3" fmla="*/ 5211 w 5210"/>
                    <a:gd name="connsiteY3" fmla="*/ 1257 h 1257"/>
                    <a:gd name="connsiteX4" fmla="*/ 0 w 5210"/>
                    <a:gd name="connsiteY4" fmla="*/ 1257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1257">
                      <a:moveTo>
                        <a:pt x="0" y="1257"/>
                      </a:moveTo>
                      <a:lnTo>
                        <a:pt x="0" y="0"/>
                      </a:lnTo>
                      <a:lnTo>
                        <a:pt x="5211" y="0"/>
                      </a:lnTo>
                      <a:lnTo>
                        <a:pt x="5211" y="1257"/>
                      </a:lnTo>
                      <a:lnTo>
                        <a:pt x="0" y="1257"/>
                      </a:lnTo>
                      <a:close/>
                    </a:path>
                  </a:pathLst>
                </a:custGeom>
                <a:grpFill/>
                <a:ln w="17953" cap="flat">
                  <a:noFill/>
                  <a:prstDash val="solid"/>
                  <a:miter/>
                </a:ln>
              </p:spPr>
              <p:txBody>
                <a:bodyPr rtlCol="0" anchor="ctr"/>
                <a:lstStyle/>
                <a:p>
                  <a:endParaRPr lang="zh-CN" altLang="en-US" sz="1050"/>
                </a:p>
              </p:txBody>
            </p:sp>
          </p:grpSp>
          <p:grpSp>
            <p:nvGrpSpPr>
              <p:cNvPr id="418" name="图形 1"/>
              <p:cNvGrpSpPr/>
              <p:nvPr/>
            </p:nvGrpSpPr>
            <p:grpSpPr>
              <a:xfrm>
                <a:off x="3866673" y="1565778"/>
                <a:ext cx="8804" cy="6468"/>
                <a:chOff x="5239884" y="1763468"/>
                <a:chExt cx="8804" cy="6468"/>
              </a:xfrm>
              <a:solidFill>
                <a:srgbClr val="0070C0"/>
              </a:solidFill>
            </p:grpSpPr>
            <p:sp>
              <p:nvSpPr>
                <p:cNvPr id="2910" name="任意多边形: 形状 1240"/>
                <p:cNvSpPr/>
                <p:nvPr/>
              </p:nvSpPr>
              <p:spPr>
                <a:xfrm>
                  <a:off x="5242220" y="1765983"/>
                  <a:ext cx="3952" cy="1257"/>
                </a:xfrm>
                <a:custGeom>
                  <a:avLst/>
                  <a:gdLst>
                    <a:gd name="connsiteX0" fmla="*/ 1437 w 3952"/>
                    <a:gd name="connsiteY0" fmla="*/ 0 h 1257"/>
                    <a:gd name="connsiteX1" fmla="*/ 2695 w 3952"/>
                    <a:gd name="connsiteY1" fmla="*/ 0 h 1257"/>
                    <a:gd name="connsiteX2" fmla="*/ 3953 w 3952"/>
                    <a:gd name="connsiteY2" fmla="*/ 0 h 1257"/>
                    <a:gd name="connsiteX3" fmla="*/ 1258 w 3952"/>
                    <a:gd name="connsiteY3" fmla="*/ 1258 h 1257"/>
                    <a:gd name="connsiteX4" fmla="*/ 0 w 3952"/>
                    <a:gd name="connsiteY4" fmla="*/ 0 h 1257"/>
                    <a:gd name="connsiteX5" fmla="*/ 1437 w 3952"/>
                    <a:gd name="connsiteY5" fmla="*/ 0 h 1257"/>
                    <a:gd name="connsiteX6" fmla="*/ 2695 w 3952"/>
                    <a:gd name="connsiteY6" fmla="*/ 0 h 1257"/>
                    <a:gd name="connsiteX7" fmla="*/ 1437 w 3952"/>
                    <a:gd name="connsiteY7" fmla="*/ 0 h 1257"/>
                    <a:gd name="connsiteX8" fmla="*/ 1437 w 3952"/>
                    <a:gd name="connsiteY8" fmla="*/ 0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52" h="1257">
                      <a:moveTo>
                        <a:pt x="1437" y="0"/>
                      </a:moveTo>
                      <a:lnTo>
                        <a:pt x="2695" y="0"/>
                      </a:lnTo>
                      <a:lnTo>
                        <a:pt x="3953" y="0"/>
                      </a:lnTo>
                      <a:cubicBezTo>
                        <a:pt x="3953" y="1258"/>
                        <a:pt x="2695" y="1258"/>
                        <a:pt x="1258" y="1258"/>
                      </a:cubicBezTo>
                      <a:cubicBezTo>
                        <a:pt x="1258" y="1258"/>
                        <a:pt x="0" y="1258"/>
                        <a:pt x="0" y="0"/>
                      </a:cubicBezTo>
                      <a:lnTo>
                        <a:pt x="1437" y="0"/>
                      </a:lnTo>
                      <a:cubicBezTo>
                        <a:pt x="2695" y="0"/>
                        <a:pt x="2695" y="0"/>
                        <a:pt x="2695" y="0"/>
                      </a:cubicBezTo>
                      <a:lnTo>
                        <a:pt x="1437" y="0"/>
                      </a:lnTo>
                      <a:lnTo>
                        <a:pt x="1437" y="0"/>
                      </a:lnTo>
                      <a:close/>
                    </a:path>
                  </a:pathLst>
                </a:custGeom>
                <a:grpFill/>
                <a:ln w="17953" cap="flat">
                  <a:noFill/>
                  <a:prstDash val="solid"/>
                  <a:miter/>
                </a:ln>
              </p:spPr>
              <p:txBody>
                <a:bodyPr rtlCol="0" anchor="ctr"/>
                <a:lstStyle/>
                <a:p>
                  <a:endParaRPr lang="zh-CN" altLang="en-US" sz="1050"/>
                </a:p>
              </p:txBody>
            </p:sp>
            <p:sp>
              <p:nvSpPr>
                <p:cNvPr id="2911" name="任意多边形: 形状 1241"/>
                <p:cNvSpPr/>
                <p:nvPr/>
              </p:nvSpPr>
              <p:spPr>
                <a:xfrm>
                  <a:off x="5239884" y="1763468"/>
                  <a:ext cx="8804" cy="6468"/>
                </a:xfrm>
                <a:custGeom>
                  <a:avLst/>
                  <a:gdLst>
                    <a:gd name="connsiteX0" fmla="*/ 0 w 8804"/>
                    <a:gd name="connsiteY0" fmla="*/ 2515 h 6468"/>
                    <a:gd name="connsiteX1" fmla="*/ 0 w 8804"/>
                    <a:gd name="connsiteY1" fmla="*/ 0 h 6468"/>
                    <a:gd name="connsiteX2" fmla="*/ 2515 w 8804"/>
                    <a:gd name="connsiteY2" fmla="*/ 0 h 6468"/>
                    <a:gd name="connsiteX3" fmla="*/ 3773 w 8804"/>
                    <a:gd name="connsiteY3" fmla="*/ 0 h 6468"/>
                    <a:gd name="connsiteX4" fmla="*/ 5031 w 8804"/>
                    <a:gd name="connsiteY4" fmla="*/ 0 h 6468"/>
                    <a:gd name="connsiteX5" fmla="*/ 6289 w 8804"/>
                    <a:gd name="connsiteY5" fmla="*/ 0 h 6468"/>
                    <a:gd name="connsiteX6" fmla="*/ 6289 w 8804"/>
                    <a:gd name="connsiteY6" fmla="*/ 2515 h 6468"/>
                    <a:gd name="connsiteX7" fmla="*/ 8804 w 8804"/>
                    <a:gd name="connsiteY7" fmla="*/ 2515 h 6468"/>
                    <a:gd name="connsiteX8" fmla="*/ 3593 w 8804"/>
                    <a:gd name="connsiteY8" fmla="*/ 6468 h 6468"/>
                    <a:gd name="connsiteX9" fmla="*/ 3593 w 8804"/>
                    <a:gd name="connsiteY9" fmla="*/ 6468 h 6468"/>
                    <a:gd name="connsiteX10" fmla="*/ 0 w 8804"/>
                    <a:gd name="connsiteY10" fmla="*/ 2515 h 6468"/>
                    <a:gd name="connsiteX11" fmla="*/ 0 w 8804"/>
                    <a:gd name="connsiteY11"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04" h="6468">
                      <a:moveTo>
                        <a:pt x="0" y="2515"/>
                      </a:moveTo>
                      <a:lnTo>
                        <a:pt x="0" y="0"/>
                      </a:lnTo>
                      <a:lnTo>
                        <a:pt x="2515" y="0"/>
                      </a:lnTo>
                      <a:lnTo>
                        <a:pt x="3773" y="0"/>
                      </a:lnTo>
                      <a:lnTo>
                        <a:pt x="5031" y="0"/>
                      </a:lnTo>
                      <a:lnTo>
                        <a:pt x="6289" y="0"/>
                      </a:lnTo>
                      <a:lnTo>
                        <a:pt x="6289" y="2515"/>
                      </a:lnTo>
                      <a:lnTo>
                        <a:pt x="8804" y="2515"/>
                      </a:lnTo>
                      <a:cubicBezTo>
                        <a:pt x="8445" y="6289"/>
                        <a:pt x="4312" y="6289"/>
                        <a:pt x="3593" y="6468"/>
                      </a:cubicBezTo>
                      <a:lnTo>
                        <a:pt x="3593" y="6468"/>
                      </a:lnTo>
                      <a:cubicBezTo>
                        <a:pt x="3773" y="6289"/>
                        <a:pt x="180" y="6109"/>
                        <a:pt x="0" y="2515"/>
                      </a:cubicBezTo>
                      <a:lnTo>
                        <a:pt x="0" y="2515"/>
                      </a:lnTo>
                      <a:close/>
                    </a:path>
                  </a:pathLst>
                </a:custGeom>
                <a:grpFill/>
                <a:ln w="17953" cap="flat">
                  <a:noFill/>
                  <a:prstDash val="solid"/>
                  <a:miter/>
                </a:ln>
              </p:spPr>
              <p:txBody>
                <a:bodyPr rtlCol="0" anchor="ctr"/>
                <a:lstStyle/>
                <a:p>
                  <a:endParaRPr lang="zh-CN" altLang="en-US" sz="1050"/>
                </a:p>
              </p:txBody>
            </p:sp>
          </p:grpSp>
          <p:grpSp>
            <p:nvGrpSpPr>
              <p:cNvPr id="419" name="图形 1"/>
              <p:cNvGrpSpPr/>
              <p:nvPr/>
            </p:nvGrpSpPr>
            <p:grpSpPr>
              <a:xfrm>
                <a:off x="3977530" y="1578535"/>
                <a:ext cx="15631" cy="10600"/>
                <a:chOff x="5350741" y="1776225"/>
                <a:chExt cx="15631" cy="10600"/>
              </a:xfrm>
              <a:solidFill>
                <a:srgbClr val="0070C0"/>
              </a:solidFill>
            </p:grpSpPr>
            <p:sp>
              <p:nvSpPr>
                <p:cNvPr id="2908" name="任意多边形: 形状 1243"/>
                <p:cNvSpPr/>
                <p:nvPr/>
              </p:nvSpPr>
              <p:spPr>
                <a:xfrm>
                  <a:off x="5353257" y="1778920"/>
                  <a:ext cx="10600" cy="5210"/>
                </a:xfrm>
                <a:custGeom>
                  <a:avLst/>
                  <a:gdLst>
                    <a:gd name="connsiteX0" fmla="*/ 5211 w 10600"/>
                    <a:gd name="connsiteY0" fmla="*/ 0 h 5210"/>
                    <a:gd name="connsiteX1" fmla="*/ 0 w 10600"/>
                    <a:gd name="connsiteY1" fmla="*/ 3953 h 5210"/>
                    <a:gd name="connsiteX2" fmla="*/ 7906 w 10600"/>
                    <a:gd name="connsiteY2" fmla="*/ 5211 h 5210"/>
                    <a:gd name="connsiteX3" fmla="*/ 10601 w 10600"/>
                    <a:gd name="connsiteY3" fmla="*/ 1258 h 5210"/>
                    <a:gd name="connsiteX4" fmla="*/ 5211 w 10600"/>
                    <a:gd name="connsiteY4" fmla="*/ 0 h 5210"/>
                    <a:gd name="connsiteX5" fmla="*/ 5211 w 10600"/>
                    <a:gd name="connsiteY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0" h="5210">
                      <a:moveTo>
                        <a:pt x="5211" y="0"/>
                      </a:moveTo>
                      <a:cubicBezTo>
                        <a:pt x="5211" y="0"/>
                        <a:pt x="0" y="2695"/>
                        <a:pt x="0" y="3953"/>
                      </a:cubicBezTo>
                      <a:cubicBezTo>
                        <a:pt x="0" y="5211"/>
                        <a:pt x="5211" y="5211"/>
                        <a:pt x="7906" y="5211"/>
                      </a:cubicBezTo>
                      <a:cubicBezTo>
                        <a:pt x="9163" y="3953"/>
                        <a:pt x="10601" y="2515"/>
                        <a:pt x="10601" y="1258"/>
                      </a:cubicBezTo>
                      <a:cubicBezTo>
                        <a:pt x="9163" y="0"/>
                        <a:pt x="5211" y="0"/>
                        <a:pt x="5211" y="0"/>
                      </a:cubicBezTo>
                      <a:lnTo>
                        <a:pt x="5211" y="0"/>
                      </a:lnTo>
                      <a:close/>
                    </a:path>
                  </a:pathLst>
                </a:custGeom>
                <a:grpFill/>
                <a:ln w="17953" cap="flat">
                  <a:noFill/>
                  <a:prstDash val="solid"/>
                  <a:miter/>
                </a:ln>
              </p:spPr>
              <p:txBody>
                <a:bodyPr rtlCol="0" anchor="ctr"/>
                <a:lstStyle/>
                <a:p>
                  <a:endParaRPr lang="zh-CN" altLang="en-US" sz="1050"/>
                </a:p>
              </p:txBody>
            </p:sp>
            <p:sp>
              <p:nvSpPr>
                <p:cNvPr id="2909" name="任意多边形: 形状 1244"/>
                <p:cNvSpPr/>
                <p:nvPr/>
              </p:nvSpPr>
              <p:spPr>
                <a:xfrm>
                  <a:off x="5350741" y="1776225"/>
                  <a:ext cx="15631" cy="10600"/>
                </a:xfrm>
                <a:custGeom>
                  <a:avLst/>
                  <a:gdLst>
                    <a:gd name="connsiteX0" fmla="*/ 10421 w 15631"/>
                    <a:gd name="connsiteY0" fmla="*/ 10601 h 10600"/>
                    <a:gd name="connsiteX1" fmla="*/ 10421 w 15631"/>
                    <a:gd name="connsiteY1" fmla="*/ 10601 h 10600"/>
                    <a:gd name="connsiteX2" fmla="*/ 5211 w 15631"/>
                    <a:gd name="connsiteY2" fmla="*/ 10421 h 10600"/>
                    <a:gd name="connsiteX3" fmla="*/ 5211 w 15631"/>
                    <a:gd name="connsiteY3" fmla="*/ 10421 h 10600"/>
                    <a:gd name="connsiteX4" fmla="*/ 0 w 15631"/>
                    <a:gd name="connsiteY4" fmla="*/ 6648 h 10600"/>
                    <a:gd name="connsiteX5" fmla="*/ 0 w 15631"/>
                    <a:gd name="connsiteY5" fmla="*/ 6648 h 10600"/>
                    <a:gd name="connsiteX6" fmla="*/ 5929 w 15631"/>
                    <a:gd name="connsiteY6" fmla="*/ 898 h 10600"/>
                    <a:gd name="connsiteX7" fmla="*/ 5929 w 15631"/>
                    <a:gd name="connsiteY7" fmla="*/ 898 h 10600"/>
                    <a:gd name="connsiteX8" fmla="*/ 7726 w 15631"/>
                    <a:gd name="connsiteY8" fmla="*/ 0 h 10600"/>
                    <a:gd name="connsiteX9" fmla="*/ 7726 w 15631"/>
                    <a:gd name="connsiteY9" fmla="*/ 0 h 10600"/>
                    <a:gd name="connsiteX10" fmla="*/ 14913 w 15631"/>
                    <a:gd name="connsiteY10" fmla="*/ 2156 h 10600"/>
                    <a:gd name="connsiteX11" fmla="*/ 14913 w 15631"/>
                    <a:gd name="connsiteY11" fmla="*/ 2156 h 10600"/>
                    <a:gd name="connsiteX12" fmla="*/ 15632 w 15631"/>
                    <a:gd name="connsiteY12" fmla="*/ 2875 h 10600"/>
                    <a:gd name="connsiteX13" fmla="*/ 15632 w 15631"/>
                    <a:gd name="connsiteY13" fmla="*/ 3953 h 10600"/>
                    <a:gd name="connsiteX14" fmla="*/ 12218 w 15631"/>
                    <a:gd name="connsiteY14" fmla="*/ 9702 h 10600"/>
                    <a:gd name="connsiteX15" fmla="*/ 12218 w 15631"/>
                    <a:gd name="connsiteY15" fmla="*/ 9702 h 10600"/>
                    <a:gd name="connsiteX16" fmla="*/ 11499 w 15631"/>
                    <a:gd name="connsiteY16" fmla="*/ 10421 h 10600"/>
                    <a:gd name="connsiteX17" fmla="*/ 10421 w 15631"/>
                    <a:gd name="connsiteY17" fmla="*/ 10421 h 10600"/>
                    <a:gd name="connsiteX18" fmla="*/ 10421 w 15631"/>
                    <a:gd name="connsiteY18" fmla="*/ 10601 h 10600"/>
                    <a:gd name="connsiteX19" fmla="*/ 9343 w 15631"/>
                    <a:gd name="connsiteY19" fmla="*/ 5570 h 10600"/>
                    <a:gd name="connsiteX20" fmla="*/ 9343 w 15631"/>
                    <a:gd name="connsiteY20" fmla="*/ 5570 h 10600"/>
                    <a:gd name="connsiteX21" fmla="*/ 9343 w 15631"/>
                    <a:gd name="connsiteY21" fmla="*/ 5570 h 10600"/>
                    <a:gd name="connsiteX22" fmla="*/ 8265 w 15631"/>
                    <a:gd name="connsiteY22" fmla="*/ 5390 h 10600"/>
                    <a:gd name="connsiteX23" fmla="*/ 8265 w 15631"/>
                    <a:gd name="connsiteY23" fmla="*/ 5390 h 10600"/>
                    <a:gd name="connsiteX24" fmla="*/ 7906 w 15631"/>
                    <a:gd name="connsiteY24" fmla="*/ 5570 h 10600"/>
                    <a:gd name="connsiteX25" fmla="*/ 7906 w 15631"/>
                    <a:gd name="connsiteY25" fmla="*/ 5570 h 10600"/>
                    <a:gd name="connsiteX26" fmla="*/ 9343 w 15631"/>
                    <a:gd name="connsiteY26" fmla="*/ 5570 h 10600"/>
                    <a:gd name="connsiteX27" fmla="*/ 9343 w 15631"/>
                    <a:gd name="connsiteY27" fmla="*/ 5570 h 10600"/>
                    <a:gd name="connsiteX28" fmla="*/ 7726 w 15631"/>
                    <a:gd name="connsiteY28" fmla="*/ 2695 h 10600"/>
                    <a:gd name="connsiteX29" fmla="*/ 9523 w 15631"/>
                    <a:gd name="connsiteY29" fmla="*/ 898 h 10600"/>
                    <a:gd name="connsiteX30" fmla="*/ 7726 w 15631"/>
                    <a:gd name="connsiteY30" fmla="*/ 2695 h 10600"/>
                    <a:gd name="connsiteX31" fmla="*/ 7726 w 15631"/>
                    <a:gd name="connsiteY31" fmla="*/ 2695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631" h="10600">
                      <a:moveTo>
                        <a:pt x="10421" y="10601"/>
                      </a:moveTo>
                      <a:lnTo>
                        <a:pt x="10421" y="10601"/>
                      </a:lnTo>
                      <a:cubicBezTo>
                        <a:pt x="8984" y="10601"/>
                        <a:pt x="7007" y="10601"/>
                        <a:pt x="5211" y="10421"/>
                      </a:cubicBezTo>
                      <a:lnTo>
                        <a:pt x="5211" y="10421"/>
                      </a:lnTo>
                      <a:cubicBezTo>
                        <a:pt x="3593" y="9882"/>
                        <a:pt x="1258" y="10960"/>
                        <a:pt x="0" y="6648"/>
                      </a:cubicBezTo>
                      <a:lnTo>
                        <a:pt x="0" y="6648"/>
                      </a:lnTo>
                      <a:cubicBezTo>
                        <a:pt x="1078" y="2695"/>
                        <a:pt x="4492" y="1617"/>
                        <a:pt x="5929" y="898"/>
                      </a:cubicBezTo>
                      <a:lnTo>
                        <a:pt x="5929" y="898"/>
                      </a:lnTo>
                      <a:cubicBezTo>
                        <a:pt x="6648" y="180"/>
                        <a:pt x="7546" y="0"/>
                        <a:pt x="7726" y="0"/>
                      </a:cubicBezTo>
                      <a:lnTo>
                        <a:pt x="7726" y="0"/>
                      </a:lnTo>
                      <a:cubicBezTo>
                        <a:pt x="8085" y="180"/>
                        <a:pt x="11858" y="-359"/>
                        <a:pt x="14913" y="2156"/>
                      </a:cubicBezTo>
                      <a:lnTo>
                        <a:pt x="14913" y="2156"/>
                      </a:lnTo>
                      <a:lnTo>
                        <a:pt x="15632" y="2875"/>
                      </a:lnTo>
                      <a:lnTo>
                        <a:pt x="15632" y="3953"/>
                      </a:lnTo>
                      <a:cubicBezTo>
                        <a:pt x="15452" y="7007"/>
                        <a:pt x="13475" y="8265"/>
                        <a:pt x="12218" y="9702"/>
                      </a:cubicBezTo>
                      <a:lnTo>
                        <a:pt x="12218" y="9702"/>
                      </a:lnTo>
                      <a:lnTo>
                        <a:pt x="11499" y="10421"/>
                      </a:lnTo>
                      <a:lnTo>
                        <a:pt x="10421" y="10421"/>
                      </a:lnTo>
                      <a:lnTo>
                        <a:pt x="10421" y="10601"/>
                      </a:lnTo>
                      <a:close/>
                      <a:moveTo>
                        <a:pt x="9343" y="5570"/>
                      </a:moveTo>
                      <a:cubicBezTo>
                        <a:pt x="9343" y="5570"/>
                        <a:pt x="9343" y="5570"/>
                        <a:pt x="9343" y="5570"/>
                      </a:cubicBezTo>
                      <a:lnTo>
                        <a:pt x="9343" y="5570"/>
                      </a:lnTo>
                      <a:cubicBezTo>
                        <a:pt x="8984" y="5570"/>
                        <a:pt x="8624" y="5390"/>
                        <a:pt x="8265" y="5390"/>
                      </a:cubicBezTo>
                      <a:lnTo>
                        <a:pt x="8265" y="5390"/>
                      </a:lnTo>
                      <a:cubicBezTo>
                        <a:pt x="8265" y="5390"/>
                        <a:pt x="8085" y="5570"/>
                        <a:pt x="7906" y="5570"/>
                      </a:cubicBezTo>
                      <a:lnTo>
                        <a:pt x="7906" y="5570"/>
                      </a:lnTo>
                      <a:cubicBezTo>
                        <a:pt x="8445" y="5570"/>
                        <a:pt x="8984" y="5570"/>
                        <a:pt x="9343" y="5570"/>
                      </a:cubicBezTo>
                      <a:lnTo>
                        <a:pt x="9343" y="5570"/>
                      </a:lnTo>
                      <a:close/>
                      <a:moveTo>
                        <a:pt x="7726" y="2695"/>
                      </a:moveTo>
                      <a:lnTo>
                        <a:pt x="9523" y="898"/>
                      </a:lnTo>
                      <a:lnTo>
                        <a:pt x="7726" y="2695"/>
                      </a:lnTo>
                      <a:lnTo>
                        <a:pt x="7726" y="2695"/>
                      </a:lnTo>
                      <a:close/>
                    </a:path>
                  </a:pathLst>
                </a:custGeom>
                <a:grpFill/>
                <a:ln w="17953" cap="flat">
                  <a:noFill/>
                  <a:prstDash val="solid"/>
                  <a:miter/>
                </a:ln>
              </p:spPr>
              <p:txBody>
                <a:bodyPr rtlCol="0" anchor="ctr"/>
                <a:lstStyle/>
                <a:p>
                  <a:endParaRPr lang="zh-CN" altLang="en-US" sz="1050"/>
                </a:p>
              </p:txBody>
            </p:sp>
          </p:grpSp>
          <p:grpSp>
            <p:nvGrpSpPr>
              <p:cNvPr id="420" name="图形 1"/>
              <p:cNvGrpSpPr/>
              <p:nvPr/>
            </p:nvGrpSpPr>
            <p:grpSpPr>
              <a:xfrm>
                <a:off x="8958214" y="2336391"/>
                <a:ext cx="7905" cy="6468"/>
                <a:chOff x="10331425" y="2534081"/>
                <a:chExt cx="7905" cy="6468"/>
              </a:xfrm>
              <a:solidFill>
                <a:srgbClr val="0070C0"/>
              </a:solidFill>
            </p:grpSpPr>
            <p:sp>
              <p:nvSpPr>
                <p:cNvPr id="2906" name="任意多边形: 形状 1246"/>
                <p:cNvSpPr/>
                <p:nvPr/>
              </p:nvSpPr>
              <p:spPr>
                <a:xfrm>
                  <a:off x="10334121" y="2536776"/>
                  <a:ext cx="2515" cy="1257"/>
                </a:xfrm>
                <a:custGeom>
                  <a:avLst/>
                  <a:gdLst>
                    <a:gd name="connsiteX0" fmla="*/ 1257 w 2515"/>
                    <a:gd name="connsiteY0" fmla="*/ 1258 h 1257"/>
                    <a:gd name="connsiteX1" fmla="*/ 2515 w 2515"/>
                    <a:gd name="connsiteY1" fmla="*/ 1258 h 1257"/>
                    <a:gd name="connsiteX2" fmla="*/ 1257 w 2515"/>
                    <a:gd name="connsiteY2" fmla="*/ 0 h 1257"/>
                    <a:gd name="connsiteX3" fmla="*/ 0 w 2515"/>
                    <a:gd name="connsiteY3" fmla="*/ 1258 h 1257"/>
                    <a:gd name="connsiteX4" fmla="*/ 1257 w 2515"/>
                    <a:gd name="connsiteY4" fmla="*/ 1258 h 1257"/>
                    <a:gd name="connsiteX5" fmla="*/ 1257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7" y="1258"/>
                      </a:moveTo>
                      <a:cubicBezTo>
                        <a:pt x="2515" y="1258"/>
                        <a:pt x="2515" y="1258"/>
                        <a:pt x="2515" y="1258"/>
                      </a:cubicBezTo>
                      <a:cubicBezTo>
                        <a:pt x="2515" y="0"/>
                        <a:pt x="2515" y="0"/>
                        <a:pt x="1257" y="0"/>
                      </a:cubicBezTo>
                      <a:cubicBezTo>
                        <a:pt x="1257" y="0"/>
                        <a:pt x="0" y="0"/>
                        <a:pt x="0" y="1258"/>
                      </a:cubicBezTo>
                      <a:lnTo>
                        <a:pt x="1257" y="1258"/>
                      </a:lnTo>
                      <a:lnTo>
                        <a:pt x="1257" y="1258"/>
                      </a:lnTo>
                      <a:close/>
                    </a:path>
                  </a:pathLst>
                </a:custGeom>
                <a:grpFill/>
                <a:ln w="17953" cap="flat">
                  <a:noFill/>
                  <a:prstDash val="solid"/>
                  <a:miter/>
                </a:ln>
              </p:spPr>
              <p:txBody>
                <a:bodyPr rtlCol="0" anchor="ctr"/>
                <a:lstStyle/>
                <a:p>
                  <a:endParaRPr lang="zh-CN" altLang="en-US" sz="1050"/>
                </a:p>
              </p:txBody>
            </p:sp>
            <p:sp>
              <p:nvSpPr>
                <p:cNvPr id="2907" name="任意多边形: 形状 1247"/>
                <p:cNvSpPr/>
                <p:nvPr/>
              </p:nvSpPr>
              <p:spPr>
                <a:xfrm>
                  <a:off x="10331425" y="2534081"/>
                  <a:ext cx="7905" cy="6468"/>
                </a:xfrm>
                <a:custGeom>
                  <a:avLst/>
                  <a:gdLst>
                    <a:gd name="connsiteX0" fmla="*/ 5211 w 7905"/>
                    <a:gd name="connsiteY0" fmla="*/ 6468 h 6468"/>
                    <a:gd name="connsiteX1" fmla="*/ 3953 w 7905"/>
                    <a:gd name="connsiteY1" fmla="*/ 6468 h 6468"/>
                    <a:gd name="connsiteX2" fmla="*/ 3953 w 7905"/>
                    <a:gd name="connsiteY2" fmla="*/ 6468 h 6468"/>
                    <a:gd name="connsiteX3" fmla="*/ 3953 w 7905"/>
                    <a:gd name="connsiteY3" fmla="*/ 5211 h 6468"/>
                    <a:gd name="connsiteX4" fmla="*/ 3953 w 7905"/>
                    <a:gd name="connsiteY4" fmla="*/ 5031 h 6468"/>
                    <a:gd name="connsiteX5" fmla="*/ 3953 w 7905"/>
                    <a:gd name="connsiteY5" fmla="*/ 6468 h 6468"/>
                    <a:gd name="connsiteX6" fmla="*/ 0 w 7905"/>
                    <a:gd name="connsiteY6" fmla="*/ 6468 h 6468"/>
                    <a:gd name="connsiteX7" fmla="*/ 0 w 7905"/>
                    <a:gd name="connsiteY7" fmla="*/ 3953 h 6468"/>
                    <a:gd name="connsiteX8" fmla="*/ 3953 w 7905"/>
                    <a:gd name="connsiteY8" fmla="*/ 0 h 6468"/>
                    <a:gd name="connsiteX9" fmla="*/ 3953 w 7905"/>
                    <a:gd name="connsiteY9" fmla="*/ 0 h 6468"/>
                    <a:gd name="connsiteX10" fmla="*/ 4492 w 7905"/>
                    <a:gd name="connsiteY10" fmla="*/ 0 h 6468"/>
                    <a:gd name="connsiteX11" fmla="*/ 4492 w 7905"/>
                    <a:gd name="connsiteY11" fmla="*/ 0 h 6468"/>
                    <a:gd name="connsiteX12" fmla="*/ 7007 w 7905"/>
                    <a:gd name="connsiteY12" fmla="*/ 898 h 6468"/>
                    <a:gd name="connsiteX13" fmla="*/ 7007 w 7905"/>
                    <a:gd name="connsiteY13" fmla="*/ 898 h 6468"/>
                    <a:gd name="connsiteX14" fmla="*/ 7906 w 7905"/>
                    <a:gd name="connsiteY14" fmla="*/ 3773 h 6468"/>
                    <a:gd name="connsiteX15" fmla="*/ 7906 w 7905"/>
                    <a:gd name="connsiteY15" fmla="*/ 3773 h 6468"/>
                    <a:gd name="connsiteX16" fmla="*/ 7906 w 7905"/>
                    <a:gd name="connsiteY16" fmla="*/ 6288 h 6468"/>
                    <a:gd name="connsiteX17" fmla="*/ 5211 w 7905"/>
                    <a:gd name="connsiteY17" fmla="*/ 6288 h 6468"/>
                    <a:gd name="connsiteX18" fmla="*/ 5211 w 7905"/>
                    <a:gd name="connsiteY18"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05" h="6468">
                      <a:moveTo>
                        <a:pt x="5211" y="6468"/>
                      </a:moveTo>
                      <a:cubicBezTo>
                        <a:pt x="5211" y="6468"/>
                        <a:pt x="5211" y="6468"/>
                        <a:pt x="3953" y="6468"/>
                      </a:cubicBezTo>
                      <a:lnTo>
                        <a:pt x="3953" y="6468"/>
                      </a:lnTo>
                      <a:lnTo>
                        <a:pt x="3953" y="5211"/>
                      </a:lnTo>
                      <a:lnTo>
                        <a:pt x="3953" y="5031"/>
                      </a:lnTo>
                      <a:lnTo>
                        <a:pt x="3953" y="6468"/>
                      </a:lnTo>
                      <a:lnTo>
                        <a:pt x="0" y="6468"/>
                      </a:lnTo>
                      <a:lnTo>
                        <a:pt x="0" y="3953"/>
                      </a:lnTo>
                      <a:cubicBezTo>
                        <a:pt x="180" y="180"/>
                        <a:pt x="3953" y="0"/>
                        <a:pt x="3953" y="0"/>
                      </a:cubicBezTo>
                      <a:lnTo>
                        <a:pt x="3953" y="0"/>
                      </a:lnTo>
                      <a:cubicBezTo>
                        <a:pt x="4133" y="0"/>
                        <a:pt x="4312" y="0"/>
                        <a:pt x="4492" y="0"/>
                      </a:cubicBezTo>
                      <a:lnTo>
                        <a:pt x="4492" y="0"/>
                      </a:lnTo>
                      <a:cubicBezTo>
                        <a:pt x="5031" y="0"/>
                        <a:pt x="5750" y="0"/>
                        <a:pt x="7007" y="898"/>
                      </a:cubicBezTo>
                      <a:lnTo>
                        <a:pt x="7007" y="898"/>
                      </a:lnTo>
                      <a:cubicBezTo>
                        <a:pt x="8265" y="2515"/>
                        <a:pt x="7726" y="3234"/>
                        <a:pt x="7906" y="3773"/>
                      </a:cubicBezTo>
                      <a:lnTo>
                        <a:pt x="7906" y="3773"/>
                      </a:lnTo>
                      <a:lnTo>
                        <a:pt x="7906" y="6288"/>
                      </a:lnTo>
                      <a:lnTo>
                        <a:pt x="5211" y="6288"/>
                      </a:lnTo>
                      <a:lnTo>
                        <a:pt x="5211" y="6468"/>
                      </a:lnTo>
                      <a:close/>
                    </a:path>
                  </a:pathLst>
                </a:custGeom>
                <a:grpFill/>
                <a:ln w="17953" cap="flat">
                  <a:noFill/>
                  <a:prstDash val="solid"/>
                  <a:miter/>
                </a:ln>
              </p:spPr>
              <p:txBody>
                <a:bodyPr rtlCol="0" anchor="ctr"/>
                <a:lstStyle/>
                <a:p>
                  <a:endParaRPr lang="zh-CN" altLang="en-US" sz="1050"/>
                </a:p>
              </p:txBody>
            </p:sp>
          </p:grpSp>
          <p:grpSp>
            <p:nvGrpSpPr>
              <p:cNvPr id="421" name="图形 1"/>
              <p:cNvGrpSpPr/>
              <p:nvPr/>
            </p:nvGrpSpPr>
            <p:grpSpPr>
              <a:xfrm>
                <a:off x="8966299" y="2344476"/>
                <a:ext cx="6288" cy="6468"/>
                <a:chOff x="10339510" y="2542166"/>
                <a:chExt cx="6288" cy="6468"/>
              </a:xfrm>
              <a:solidFill>
                <a:srgbClr val="0070C0"/>
              </a:solidFill>
            </p:grpSpPr>
            <p:sp>
              <p:nvSpPr>
                <p:cNvPr id="2904" name="任意多边形: 形状 1249"/>
                <p:cNvSpPr/>
                <p:nvPr/>
              </p:nvSpPr>
              <p:spPr>
                <a:xfrm>
                  <a:off x="10342026" y="2544681"/>
                  <a:ext cx="1257" cy="1257"/>
                </a:xfrm>
                <a:custGeom>
                  <a:avLst/>
                  <a:gdLst>
                    <a:gd name="connsiteX0" fmla="*/ 1257 w 1257"/>
                    <a:gd name="connsiteY0" fmla="*/ 1258 h 1257"/>
                    <a:gd name="connsiteX1" fmla="*/ 1257 w 1257"/>
                    <a:gd name="connsiteY1" fmla="*/ 0 h 1257"/>
                    <a:gd name="connsiteX2" fmla="*/ 0 w 1257"/>
                    <a:gd name="connsiteY2" fmla="*/ 0 h 1257"/>
                    <a:gd name="connsiteX3" fmla="*/ 1257 w 1257"/>
                    <a:gd name="connsiteY3" fmla="*/ 1258 h 1257"/>
                    <a:gd name="connsiteX4" fmla="*/ 1257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7" y="1258"/>
                      </a:moveTo>
                      <a:cubicBezTo>
                        <a:pt x="1257" y="1258"/>
                        <a:pt x="1257" y="1258"/>
                        <a:pt x="1257" y="0"/>
                      </a:cubicBezTo>
                      <a:cubicBezTo>
                        <a:pt x="0" y="0"/>
                        <a:pt x="0" y="0"/>
                        <a:pt x="0" y="0"/>
                      </a:cubicBezTo>
                      <a:cubicBezTo>
                        <a:pt x="0" y="1258"/>
                        <a:pt x="0" y="1258"/>
                        <a:pt x="1257" y="1258"/>
                      </a:cubicBezTo>
                      <a:lnTo>
                        <a:pt x="1257" y="1258"/>
                      </a:lnTo>
                      <a:close/>
                    </a:path>
                  </a:pathLst>
                </a:custGeom>
                <a:grpFill/>
                <a:ln w="17953" cap="flat">
                  <a:noFill/>
                  <a:prstDash val="solid"/>
                  <a:miter/>
                </a:ln>
              </p:spPr>
              <p:txBody>
                <a:bodyPr rtlCol="0" anchor="ctr"/>
                <a:lstStyle/>
                <a:p>
                  <a:endParaRPr lang="zh-CN" altLang="en-US" sz="1050"/>
                </a:p>
              </p:txBody>
            </p:sp>
            <p:sp>
              <p:nvSpPr>
                <p:cNvPr id="2905" name="任意多边形: 形状 1250"/>
                <p:cNvSpPr/>
                <p:nvPr/>
              </p:nvSpPr>
              <p:spPr>
                <a:xfrm>
                  <a:off x="10339510" y="2542166"/>
                  <a:ext cx="6288" cy="6468"/>
                </a:xfrm>
                <a:custGeom>
                  <a:avLst/>
                  <a:gdLst>
                    <a:gd name="connsiteX0" fmla="*/ 3773 w 6288"/>
                    <a:gd name="connsiteY0" fmla="*/ 6468 h 6468"/>
                    <a:gd name="connsiteX1" fmla="*/ 3234 w 6288"/>
                    <a:gd name="connsiteY1" fmla="*/ 6468 h 6468"/>
                    <a:gd name="connsiteX2" fmla="*/ 3234 w 6288"/>
                    <a:gd name="connsiteY2" fmla="*/ 6468 h 6468"/>
                    <a:gd name="connsiteX3" fmla="*/ 898 w 6288"/>
                    <a:gd name="connsiteY3" fmla="*/ 5570 h 6468"/>
                    <a:gd name="connsiteX4" fmla="*/ 898 w 6288"/>
                    <a:gd name="connsiteY4" fmla="*/ 5570 h 6468"/>
                    <a:gd name="connsiteX5" fmla="*/ 0 w 6288"/>
                    <a:gd name="connsiteY5" fmla="*/ 2515 h 6468"/>
                    <a:gd name="connsiteX6" fmla="*/ 0 w 6288"/>
                    <a:gd name="connsiteY6" fmla="*/ 2515 h 6468"/>
                    <a:gd name="connsiteX7" fmla="*/ 0 w 6288"/>
                    <a:gd name="connsiteY7" fmla="*/ 0 h 6468"/>
                    <a:gd name="connsiteX8" fmla="*/ 2516 w 6288"/>
                    <a:gd name="connsiteY8" fmla="*/ 0 h 6468"/>
                    <a:gd name="connsiteX9" fmla="*/ 3773 w 6288"/>
                    <a:gd name="connsiteY9" fmla="*/ 0 h 6468"/>
                    <a:gd name="connsiteX10" fmla="*/ 3773 w 6288"/>
                    <a:gd name="connsiteY10" fmla="*/ 0 h 6468"/>
                    <a:gd name="connsiteX11" fmla="*/ 6289 w 6288"/>
                    <a:gd name="connsiteY11" fmla="*/ 0 h 6468"/>
                    <a:gd name="connsiteX12" fmla="*/ 6289 w 6288"/>
                    <a:gd name="connsiteY12" fmla="*/ 2515 h 6468"/>
                    <a:gd name="connsiteX13" fmla="*/ 6289 w 6288"/>
                    <a:gd name="connsiteY13" fmla="*/ 3773 h 6468"/>
                    <a:gd name="connsiteX14" fmla="*/ 6289 w 6288"/>
                    <a:gd name="connsiteY14" fmla="*/ 3773 h 6468"/>
                    <a:gd name="connsiteX15" fmla="*/ 3773 w 6288"/>
                    <a:gd name="connsiteY15" fmla="*/ 3773 h 6468"/>
                    <a:gd name="connsiteX16" fmla="*/ 3773 w 6288"/>
                    <a:gd name="connsiteY16" fmla="*/ 3054 h 6468"/>
                    <a:gd name="connsiteX17" fmla="*/ 3773 w 6288"/>
                    <a:gd name="connsiteY17" fmla="*/ 3773 h 6468"/>
                    <a:gd name="connsiteX18" fmla="*/ 6289 w 6288"/>
                    <a:gd name="connsiteY18" fmla="*/ 3773 h 6468"/>
                    <a:gd name="connsiteX19" fmla="*/ 6289 w 6288"/>
                    <a:gd name="connsiteY19" fmla="*/ 6468 h 6468"/>
                    <a:gd name="connsiteX20" fmla="*/ 3773 w 6288"/>
                    <a:gd name="connsiteY20" fmla="*/ 6468 h 6468"/>
                    <a:gd name="connsiteX21" fmla="*/ 3773 w 6288"/>
                    <a:gd name="connsiteY21" fmla="*/ 6468 h 6468"/>
                    <a:gd name="connsiteX22" fmla="*/ 3773 w 6288"/>
                    <a:gd name="connsiteY22" fmla="*/ 1437 h 6468"/>
                    <a:gd name="connsiteX23" fmla="*/ 3773 w 6288"/>
                    <a:gd name="connsiteY23" fmla="*/ 1258 h 6468"/>
                    <a:gd name="connsiteX24" fmla="*/ 3773 w 6288"/>
                    <a:gd name="connsiteY24" fmla="*/ 1437 h 6468"/>
                    <a:gd name="connsiteX25" fmla="*/ 3773 w 6288"/>
                    <a:gd name="connsiteY25" fmla="*/ 1437 h 6468"/>
                    <a:gd name="connsiteX26" fmla="*/ 3773 w 6288"/>
                    <a:gd name="connsiteY26" fmla="*/ 143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468">
                      <a:moveTo>
                        <a:pt x="3773" y="6468"/>
                      </a:moveTo>
                      <a:cubicBezTo>
                        <a:pt x="3594" y="6468"/>
                        <a:pt x="3414" y="6468"/>
                        <a:pt x="3234" y="6468"/>
                      </a:cubicBezTo>
                      <a:lnTo>
                        <a:pt x="3234" y="6468"/>
                      </a:lnTo>
                      <a:cubicBezTo>
                        <a:pt x="2695" y="6468"/>
                        <a:pt x="1976" y="6468"/>
                        <a:pt x="898" y="5570"/>
                      </a:cubicBezTo>
                      <a:lnTo>
                        <a:pt x="898" y="5570"/>
                      </a:lnTo>
                      <a:cubicBezTo>
                        <a:pt x="-359" y="3773"/>
                        <a:pt x="180" y="3234"/>
                        <a:pt x="0" y="2515"/>
                      </a:cubicBezTo>
                      <a:lnTo>
                        <a:pt x="0" y="2515"/>
                      </a:lnTo>
                      <a:lnTo>
                        <a:pt x="0" y="0"/>
                      </a:lnTo>
                      <a:lnTo>
                        <a:pt x="2516" y="0"/>
                      </a:lnTo>
                      <a:cubicBezTo>
                        <a:pt x="2516" y="0"/>
                        <a:pt x="2516" y="0"/>
                        <a:pt x="3773" y="0"/>
                      </a:cubicBezTo>
                      <a:lnTo>
                        <a:pt x="3773" y="0"/>
                      </a:lnTo>
                      <a:lnTo>
                        <a:pt x="6289" y="0"/>
                      </a:lnTo>
                      <a:lnTo>
                        <a:pt x="6289" y="2515"/>
                      </a:lnTo>
                      <a:cubicBezTo>
                        <a:pt x="6289" y="3773"/>
                        <a:pt x="6289" y="3773"/>
                        <a:pt x="6289" y="3773"/>
                      </a:cubicBezTo>
                      <a:lnTo>
                        <a:pt x="6289" y="3773"/>
                      </a:lnTo>
                      <a:lnTo>
                        <a:pt x="3773" y="3773"/>
                      </a:lnTo>
                      <a:lnTo>
                        <a:pt x="3773" y="3054"/>
                      </a:lnTo>
                      <a:lnTo>
                        <a:pt x="3773" y="3773"/>
                      </a:lnTo>
                      <a:lnTo>
                        <a:pt x="6289" y="3773"/>
                      </a:lnTo>
                      <a:lnTo>
                        <a:pt x="6289" y="6468"/>
                      </a:lnTo>
                      <a:lnTo>
                        <a:pt x="3773" y="6468"/>
                      </a:lnTo>
                      <a:lnTo>
                        <a:pt x="3773" y="6468"/>
                      </a:lnTo>
                      <a:close/>
                      <a:moveTo>
                        <a:pt x="3773" y="1437"/>
                      </a:moveTo>
                      <a:lnTo>
                        <a:pt x="3773" y="1258"/>
                      </a:lnTo>
                      <a:lnTo>
                        <a:pt x="3773" y="1437"/>
                      </a:lnTo>
                      <a:lnTo>
                        <a:pt x="3773" y="1437"/>
                      </a:lnTo>
                      <a:lnTo>
                        <a:pt x="3773" y="1437"/>
                      </a:lnTo>
                      <a:close/>
                    </a:path>
                  </a:pathLst>
                </a:custGeom>
                <a:grpFill/>
                <a:ln w="17953" cap="flat">
                  <a:noFill/>
                  <a:prstDash val="solid"/>
                  <a:miter/>
                </a:ln>
              </p:spPr>
              <p:txBody>
                <a:bodyPr rtlCol="0" anchor="ctr"/>
                <a:lstStyle/>
                <a:p>
                  <a:endParaRPr lang="zh-CN" altLang="en-US" sz="1050"/>
                </a:p>
              </p:txBody>
            </p:sp>
          </p:grpSp>
          <p:grpSp>
            <p:nvGrpSpPr>
              <p:cNvPr id="422" name="图形 1"/>
              <p:cNvGrpSpPr/>
              <p:nvPr/>
            </p:nvGrpSpPr>
            <p:grpSpPr>
              <a:xfrm>
                <a:off x="4193496" y="3321711"/>
                <a:ext cx="14732" cy="7366"/>
                <a:chOff x="5566707" y="3519401"/>
                <a:chExt cx="14732" cy="7366"/>
              </a:xfrm>
              <a:solidFill>
                <a:srgbClr val="0070C0"/>
              </a:solidFill>
            </p:grpSpPr>
            <p:sp>
              <p:nvSpPr>
                <p:cNvPr id="2902" name="任意多边形: 形状 1252"/>
                <p:cNvSpPr/>
                <p:nvPr/>
              </p:nvSpPr>
              <p:spPr>
                <a:xfrm>
                  <a:off x="5572816" y="3522096"/>
                  <a:ext cx="2515" cy="1257"/>
                </a:xfrm>
                <a:custGeom>
                  <a:avLst/>
                  <a:gdLst>
                    <a:gd name="connsiteX0" fmla="*/ 1258 w 2515"/>
                    <a:gd name="connsiteY0" fmla="*/ 1258 h 1257"/>
                    <a:gd name="connsiteX1" fmla="*/ 2515 w 2515"/>
                    <a:gd name="connsiteY1" fmla="*/ 0 h 1257"/>
                    <a:gd name="connsiteX2" fmla="*/ 1258 w 2515"/>
                    <a:gd name="connsiteY2" fmla="*/ 0 h 1257"/>
                    <a:gd name="connsiteX3" fmla="*/ 0 w 2515"/>
                    <a:gd name="connsiteY3" fmla="*/ 0 h 1257"/>
                    <a:gd name="connsiteX4" fmla="*/ 1258 w 2515"/>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5" h="1257">
                      <a:moveTo>
                        <a:pt x="1258" y="1258"/>
                      </a:moveTo>
                      <a:lnTo>
                        <a:pt x="2515" y="0"/>
                      </a:lnTo>
                      <a:lnTo>
                        <a:pt x="1258" y="0"/>
                      </a:lnTo>
                      <a:lnTo>
                        <a:pt x="0" y="0"/>
                      </a:lnTo>
                      <a:lnTo>
                        <a:pt x="1258" y="1258"/>
                      </a:lnTo>
                      <a:close/>
                    </a:path>
                  </a:pathLst>
                </a:custGeom>
                <a:grpFill/>
                <a:ln w="17953" cap="flat">
                  <a:noFill/>
                  <a:prstDash val="solid"/>
                  <a:miter/>
                </a:ln>
              </p:spPr>
              <p:txBody>
                <a:bodyPr rtlCol="0" anchor="ctr"/>
                <a:lstStyle/>
                <a:p>
                  <a:endParaRPr lang="zh-CN" altLang="en-US" sz="1050"/>
                </a:p>
              </p:txBody>
            </p:sp>
            <p:sp>
              <p:nvSpPr>
                <p:cNvPr id="2903" name="任意多边形: 形状 1253"/>
                <p:cNvSpPr/>
                <p:nvPr/>
              </p:nvSpPr>
              <p:spPr>
                <a:xfrm>
                  <a:off x="5566707" y="3519401"/>
                  <a:ext cx="14732" cy="7366"/>
                </a:xfrm>
                <a:custGeom>
                  <a:avLst/>
                  <a:gdLst>
                    <a:gd name="connsiteX0" fmla="*/ 5570 w 14732"/>
                    <a:gd name="connsiteY0" fmla="*/ 5749 h 7366"/>
                    <a:gd name="connsiteX1" fmla="*/ 0 w 14732"/>
                    <a:gd name="connsiteY1" fmla="*/ 0 h 7366"/>
                    <a:gd name="connsiteX2" fmla="*/ 6109 w 14732"/>
                    <a:gd name="connsiteY2" fmla="*/ 0 h 7366"/>
                    <a:gd name="connsiteX3" fmla="*/ 7367 w 14732"/>
                    <a:gd name="connsiteY3" fmla="*/ 0 h 7366"/>
                    <a:gd name="connsiteX4" fmla="*/ 14733 w 14732"/>
                    <a:gd name="connsiteY4" fmla="*/ 0 h 7366"/>
                    <a:gd name="connsiteX5" fmla="*/ 10421 w 14732"/>
                    <a:gd name="connsiteY5" fmla="*/ 4312 h 7366"/>
                    <a:gd name="connsiteX6" fmla="*/ 9163 w 14732"/>
                    <a:gd name="connsiteY6" fmla="*/ 5570 h 7366"/>
                    <a:gd name="connsiteX7" fmla="*/ 7367 w 14732"/>
                    <a:gd name="connsiteY7" fmla="*/ 7366 h 7366"/>
                    <a:gd name="connsiteX8" fmla="*/ 5570 w 14732"/>
                    <a:gd name="connsiteY8" fmla="*/ 5749 h 7366"/>
                    <a:gd name="connsiteX9" fmla="*/ 5570 w 14732"/>
                    <a:gd name="connsiteY9" fmla="*/ 5749 h 7366"/>
                    <a:gd name="connsiteX10" fmla="*/ 8624 w 14732"/>
                    <a:gd name="connsiteY10" fmla="*/ 2695 h 7366"/>
                    <a:gd name="connsiteX11" fmla="*/ 9163 w 14732"/>
                    <a:gd name="connsiteY11" fmla="*/ 2156 h 7366"/>
                    <a:gd name="connsiteX12" fmla="*/ 8624 w 14732"/>
                    <a:gd name="connsiteY12" fmla="*/ 2695 h 7366"/>
                    <a:gd name="connsiteX13" fmla="*/ 8624 w 14732"/>
                    <a:gd name="connsiteY13" fmla="*/ 2695 h 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2" h="7366">
                      <a:moveTo>
                        <a:pt x="5570" y="5749"/>
                      </a:moveTo>
                      <a:lnTo>
                        <a:pt x="0" y="0"/>
                      </a:lnTo>
                      <a:lnTo>
                        <a:pt x="6109" y="0"/>
                      </a:lnTo>
                      <a:lnTo>
                        <a:pt x="7367" y="0"/>
                      </a:lnTo>
                      <a:lnTo>
                        <a:pt x="14733" y="0"/>
                      </a:lnTo>
                      <a:lnTo>
                        <a:pt x="10421" y="4312"/>
                      </a:lnTo>
                      <a:lnTo>
                        <a:pt x="9163" y="5570"/>
                      </a:lnTo>
                      <a:lnTo>
                        <a:pt x="7367" y="7366"/>
                      </a:lnTo>
                      <a:lnTo>
                        <a:pt x="5570" y="5749"/>
                      </a:lnTo>
                      <a:lnTo>
                        <a:pt x="5570" y="5749"/>
                      </a:lnTo>
                      <a:close/>
                      <a:moveTo>
                        <a:pt x="8624" y="2695"/>
                      </a:moveTo>
                      <a:lnTo>
                        <a:pt x="9163" y="2156"/>
                      </a:lnTo>
                      <a:lnTo>
                        <a:pt x="8624" y="2695"/>
                      </a:lnTo>
                      <a:lnTo>
                        <a:pt x="8624" y="2695"/>
                      </a:lnTo>
                      <a:close/>
                    </a:path>
                  </a:pathLst>
                </a:custGeom>
                <a:grpFill/>
                <a:ln w="17953" cap="flat">
                  <a:noFill/>
                  <a:prstDash val="solid"/>
                  <a:miter/>
                </a:ln>
              </p:spPr>
              <p:txBody>
                <a:bodyPr rtlCol="0" anchor="ctr"/>
                <a:lstStyle/>
                <a:p>
                  <a:endParaRPr lang="zh-CN" altLang="en-US" sz="1050"/>
                </a:p>
              </p:txBody>
            </p:sp>
          </p:grpSp>
          <p:grpSp>
            <p:nvGrpSpPr>
              <p:cNvPr id="423" name="图形 1"/>
              <p:cNvGrpSpPr/>
              <p:nvPr/>
            </p:nvGrpSpPr>
            <p:grpSpPr>
              <a:xfrm>
                <a:off x="4254944" y="3312548"/>
                <a:ext cx="6468" cy="7905"/>
                <a:chOff x="5628155" y="3510238"/>
                <a:chExt cx="6468" cy="7905"/>
              </a:xfrm>
              <a:solidFill>
                <a:srgbClr val="0070C0"/>
              </a:solidFill>
            </p:grpSpPr>
            <p:sp>
              <p:nvSpPr>
                <p:cNvPr id="2900" name="任意多边形: 形状 1255"/>
                <p:cNvSpPr/>
                <p:nvPr/>
              </p:nvSpPr>
              <p:spPr>
                <a:xfrm>
                  <a:off x="5630670" y="3512753"/>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1258"/>
                        <a:pt x="1258" y="1258"/>
                      </a:cubicBezTo>
                      <a:cubicBezTo>
                        <a:pt x="1258" y="0"/>
                        <a:pt x="1258" y="0"/>
                        <a:pt x="0" y="0"/>
                      </a:cubicBezTo>
                      <a:cubicBezTo>
                        <a:pt x="0" y="0"/>
                        <a:pt x="0" y="0"/>
                        <a:pt x="0" y="1258"/>
                      </a:cubicBez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2901" name="任意多边形: 形状 1256"/>
                <p:cNvSpPr/>
                <p:nvPr/>
              </p:nvSpPr>
              <p:spPr>
                <a:xfrm>
                  <a:off x="5628155" y="3510238"/>
                  <a:ext cx="6468" cy="7905"/>
                </a:xfrm>
                <a:custGeom>
                  <a:avLst/>
                  <a:gdLst>
                    <a:gd name="connsiteX0" fmla="*/ 0 w 6468"/>
                    <a:gd name="connsiteY0" fmla="*/ 7546 h 7905"/>
                    <a:gd name="connsiteX1" fmla="*/ 0 w 6468"/>
                    <a:gd name="connsiteY1" fmla="*/ 5031 h 7905"/>
                    <a:gd name="connsiteX2" fmla="*/ 0 w 6468"/>
                    <a:gd name="connsiteY2" fmla="*/ 3773 h 7905"/>
                    <a:gd name="connsiteX3" fmla="*/ 0 w 6468"/>
                    <a:gd name="connsiteY3" fmla="*/ 2515 h 7905"/>
                    <a:gd name="connsiteX4" fmla="*/ 0 w 6468"/>
                    <a:gd name="connsiteY4" fmla="*/ 2515 h 7905"/>
                    <a:gd name="connsiteX5" fmla="*/ 0 w 6468"/>
                    <a:gd name="connsiteY5" fmla="*/ 0 h 7905"/>
                    <a:gd name="connsiteX6" fmla="*/ 2515 w 6468"/>
                    <a:gd name="connsiteY6" fmla="*/ 0 h 7905"/>
                    <a:gd name="connsiteX7" fmla="*/ 3054 w 6468"/>
                    <a:gd name="connsiteY7" fmla="*/ 0 h 7905"/>
                    <a:gd name="connsiteX8" fmla="*/ 3054 w 6468"/>
                    <a:gd name="connsiteY8" fmla="*/ 0 h 7905"/>
                    <a:gd name="connsiteX9" fmla="*/ 5570 w 6468"/>
                    <a:gd name="connsiteY9" fmla="*/ 898 h 7905"/>
                    <a:gd name="connsiteX10" fmla="*/ 5570 w 6468"/>
                    <a:gd name="connsiteY10" fmla="*/ 898 h 7905"/>
                    <a:gd name="connsiteX11" fmla="*/ 6468 w 6468"/>
                    <a:gd name="connsiteY11" fmla="*/ 3953 h 7905"/>
                    <a:gd name="connsiteX12" fmla="*/ 6468 w 6468"/>
                    <a:gd name="connsiteY12" fmla="*/ 3953 h 7905"/>
                    <a:gd name="connsiteX13" fmla="*/ 6468 w 6468"/>
                    <a:gd name="connsiteY13" fmla="*/ 3953 h 7905"/>
                    <a:gd name="connsiteX14" fmla="*/ 6468 w 6468"/>
                    <a:gd name="connsiteY14" fmla="*/ 3953 h 7905"/>
                    <a:gd name="connsiteX15" fmla="*/ 6468 w 6468"/>
                    <a:gd name="connsiteY15" fmla="*/ 3953 h 7905"/>
                    <a:gd name="connsiteX16" fmla="*/ 6289 w 6468"/>
                    <a:gd name="connsiteY16" fmla="*/ 4851 h 7905"/>
                    <a:gd name="connsiteX17" fmla="*/ 6289 w 6468"/>
                    <a:gd name="connsiteY17" fmla="*/ 4851 h 7905"/>
                    <a:gd name="connsiteX18" fmla="*/ 2695 w 6468"/>
                    <a:gd name="connsiteY18" fmla="*/ 7906 h 7905"/>
                    <a:gd name="connsiteX19" fmla="*/ 2695 w 6468"/>
                    <a:gd name="connsiteY19" fmla="*/ 7906 h 7905"/>
                    <a:gd name="connsiteX20" fmla="*/ 0 w 6468"/>
                    <a:gd name="connsiteY20" fmla="*/ 7906 h 7905"/>
                    <a:gd name="connsiteX21" fmla="*/ 0 w 6468"/>
                    <a:gd name="connsiteY21" fmla="*/ 7546 h 7905"/>
                    <a:gd name="connsiteX22" fmla="*/ 5929 w 6468"/>
                    <a:gd name="connsiteY22" fmla="*/ 5031 h 7905"/>
                    <a:gd name="connsiteX23" fmla="*/ 5031 w 6468"/>
                    <a:gd name="connsiteY23" fmla="*/ 4492 h 7905"/>
                    <a:gd name="connsiteX24" fmla="*/ 5031 w 6468"/>
                    <a:gd name="connsiteY24" fmla="*/ 5031 h 7905"/>
                    <a:gd name="connsiteX25" fmla="*/ 3234 w 6468"/>
                    <a:gd name="connsiteY25" fmla="*/ 5031 h 7905"/>
                    <a:gd name="connsiteX26" fmla="*/ 2875 w 6468"/>
                    <a:gd name="connsiteY26" fmla="*/ 6109 h 7905"/>
                    <a:gd name="connsiteX27" fmla="*/ 5929 w 6468"/>
                    <a:gd name="connsiteY27" fmla="*/ 5031 h 7905"/>
                    <a:gd name="connsiteX28" fmla="*/ 5929 w 6468"/>
                    <a:gd name="connsiteY28" fmla="*/ 5031 h 7905"/>
                    <a:gd name="connsiteX29" fmla="*/ 1617 w 6468"/>
                    <a:gd name="connsiteY29" fmla="*/ 5031 h 7905"/>
                    <a:gd name="connsiteX30" fmla="*/ 2156 w 6468"/>
                    <a:gd name="connsiteY30" fmla="*/ 4672 h 7905"/>
                    <a:gd name="connsiteX31" fmla="*/ 2156 w 6468"/>
                    <a:gd name="connsiteY31" fmla="*/ 4672 h 7905"/>
                    <a:gd name="connsiteX32" fmla="*/ 1617 w 6468"/>
                    <a:gd name="connsiteY32" fmla="*/ 5031 h 7905"/>
                    <a:gd name="connsiteX33" fmla="*/ 1617 w 6468"/>
                    <a:gd name="connsiteY33" fmla="*/ 5031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468" h="7905">
                      <a:moveTo>
                        <a:pt x="0" y="7546"/>
                      </a:moveTo>
                      <a:lnTo>
                        <a:pt x="0" y="5031"/>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8" y="2695"/>
                        <a:pt x="6289" y="3234"/>
                        <a:pt x="6468" y="3953"/>
                      </a:cubicBezTo>
                      <a:lnTo>
                        <a:pt x="6468" y="3953"/>
                      </a:lnTo>
                      <a:lnTo>
                        <a:pt x="6468" y="3953"/>
                      </a:lnTo>
                      <a:cubicBezTo>
                        <a:pt x="6468" y="3953"/>
                        <a:pt x="6468" y="3953"/>
                        <a:pt x="6468" y="3953"/>
                      </a:cubicBezTo>
                      <a:lnTo>
                        <a:pt x="6468" y="3953"/>
                      </a:lnTo>
                      <a:cubicBezTo>
                        <a:pt x="6468" y="4133"/>
                        <a:pt x="6468" y="4312"/>
                        <a:pt x="6289" y="4851"/>
                      </a:cubicBezTo>
                      <a:lnTo>
                        <a:pt x="6289" y="4851"/>
                      </a:lnTo>
                      <a:cubicBezTo>
                        <a:pt x="5929" y="5929"/>
                        <a:pt x="5211" y="7726"/>
                        <a:pt x="2695" y="7906"/>
                      </a:cubicBezTo>
                      <a:lnTo>
                        <a:pt x="2695" y="7906"/>
                      </a:lnTo>
                      <a:lnTo>
                        <a:pt x="0" y="7906"/>
                      </a:lnTo>
                      <a:lnTo>
                        <a:pt x="0" y="7546"/>
                      </a:lnTo>
                      <a:close/>
                      <a:moveTo>
                        <a:pt x="5929" y="5031"/>
                      </a:moveTo>
                      <a:lnTo>
                        <a:pt x="5031" y="4492"/>
                      </a:lnTo>
                      <a:lnTo>
                        <a:pt x="5031" y="5031"/>
                      </a:lnTo>
                      <a:lnTo>
                        <a:pt x="3234" y="5031"/>
                      </a:lnTo>
                      <a:lnTo>
                        <a:pt x="2875" y="6109"/>
                      </a:lnTo>
                      <a:cubicBezTo>
                        <a:pt x="3593" y="6468"/>
                        <a:pt x="5570" y="6109"/>
                        <a:pt x="5929" y="5031"/>
                      </a:cubicBezTo>
                      <a:lnTo>
                        <a:pt x="5929" y="5031"/>
                      </a:lnTo>
                      <a:close/>
                      <a:moveTo>
                        <a:pt x="1617" y="5031"/>
                      </a:moveTo>
                      <a:lnTo>
                        <a:pt x="2156" y="4672"/>
                      </a:lnTo>
                      <a:lnTo>
                        <a:pt x="2156" y="4672"/>
                      </a:lnTo>
                      <a:lnTo>
                        <a:pt x="1617" y="5031"/>
                      </a:lnTo>
                      <a:lnTo>
                        <a:pt x="1617" y="5031"/>
                      </a:lnTo>
                      <a:close/>
                    </a:path>
                  </a:pathLst>
                </a:custGeom>
                <a:grpFill/>
                <a:ln w="17953" cap="flat">
                  <a:noFill/>
                  <a:prstDash val="solid"/>
                  <a:miter/>
                </a:ln>
              </p:spPr>
              <p:txBody>
                <a:bodyPr rtlCol="0" anchor="ctr"/>
                <a:lstStyle/>
                <a:p>
                  <a:endParaRPr lang="zh-CN" altLang="en-US" sz="1050"/>
                </a:p>
              </p:txBody>
            </p:sp>
          </p:grpSp>
          <p:grpSp>
            <p:nvGrpSpPr>
              <p:cNvPr id="424" name="图形 1"/>
              <p:cNvGrpSpPr/>
              <p:nvPr/>
            </p:nvGrpSpPr>
            <p:grpSpPr>
              <a:xfrm>
                <a:off x="4159179" y="3454848"/>
                <a:ext cx="6468" cy="9882"/>
                <a:chOff x="5532390" y="3652538"/>
                <a:chExt cx="6468" cy="9882"/>
              </a:xfrm>
              <a:solidFill>
                <a:srgbClr val="0070C0"/>
              </a:solidFill>
            </p:grpSpPr>
            <p:sp>
              <p:nvSpPr>
                <p:cNvPr id="2898" name="任意多边形: 形状 1258"/>
                <p:cNvSpPr/>
                <p:nvPr/>
              </p:nvSpPr>
              <p:spPr>
                <a:xfrm>
                  <a:off x="5535085" y="3655053"/>
                  <a:ext cx="1257" cy="2530"/>
                </a:xfrm>
                <a:custGeom>
                  <a:avLst/>
                  <a:gdLst>
                    <a:gd name="connsiteX0" fmla="*/ 1258 w 1257"/>
                    <a:gd name="connsiteY0" fmla="*/ 2515 h 2530"/>
                    <a:gd name="connsiteX1" fmla="*/ 1258 w 1257"/>
                    <a:gd name="connsiteY1" fmla="*/ 1258 h 2530"/>
                    <a:gd name="connsiteX2" fmla="*/ 1258 w 1257"/>
                    <a:gd name="connsiteY2" fmla="*/ 0 h 2530"/>
                    <a:gd name="connsiteX3" fmla="*/ 0 w 1257"/>
                    <a:gd name="connsiteY3" fmla="*/ 1258 h 2530"/>
                    <a:gd name="connsiteX4" fmla="*/ 1258 w 1257"/>
                    <a:gd name="connsiteY4" fmla="*/ 2515 h 2530"/>
                    <a:gd name="connsiteX5" fmla="*/ 1258 w 1257"/>
                    <a:gd name="connsiteY5" fmla="*/ 2515 h 2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30">
                      <a:moveTo>
                        <a:pt x="1258" y="2515"/>
                      </a:moveTo>
                      <a:lnTo>
                        <a:pt x="1258" y="1258"/>
                      </a:lnTo>
                      <a:lnTo>
                        <a:pt x="1258" y="0"/>
                      </a:lnTo>
                      <a:cubicBezTo>
                        <a:pt x="0" y="0"/>
                        <a:pt x="0" y="1258"/>
                        <a:pt x="0" y="1258"/>
                      </a:cubicBezTo>
                      <a:cubicBezTo>
                        <a:pt x="0" y="1258"/>
                        <a:pt x="0" y="269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2899" name="任意多边形: 形状 1259"/>
                <p:cNvSpPr/>
                <p:nvPr/>
              </p:nvSpPr>
              <p:spPr>
                <a:xfrm>
                  <a:off x="5532390" y="3652538"/>
                  <a:ext cx="6468" cy="9882"/>
                </a:xfrm>
                <a:custGeom>
                  <a:avLst/>
                  <a:gdLst>
                    <a:gd name="connsiteX0" fmla="*/ 2875 w 6468"/>
                    <a:gd name="connsiteY0" fmla="*/ 7546 h 9882"/>
                    <a:gd name="connsiteX1" fmla="*/ 0 w 6468"/>
                    <a:gd name="connsiteY1" fmla="*/ 3953 h 9882"/>
                    <a:gd name="connsiteX2" fmla="*/ 0 w 6468"/>
                    <a:gd name="connsiteY2" fmla="*/ 3953 h 9882"/>
                    <a:gd name="connsiteX3" fmla="*/ 0 w 6468"/>
                    <a:gd name="connsiteY3" fmla="*/ 3953 h 9882"/>
                    <a:gd name="connsiteX4" fmla="*/ 0 w 6468"/>
                    <a:gd name="connsiteY4" fmla="*/ 3953 h 9882"/>
                    <a:gd name="connsiteX5" fmla="*/ 3953 w 6468"/>
                    <a:gd name="connsiteY5" fmla="*/ 0 h 9882"/>
                    <a:gd name="connsiteX6" fmla="*/ 3953 w 6468"/>
                    <a:gd name="connsiteY6" fmla="*/ 0 h 9882"/>
                    <a:gd name="connsiteX7" fmla="*/ 6468 w 6468"/>
                    <a:gd name="connsiteY7" fmla="*/ 0 h 9882"/>
                    <a:gd name="connsiteX8" fmla="*/ 6468 w 6468"/>
                    <a:gd name="connsiteY8" fmla="*/ 2515 h 9882"/>
                    <a:gd name="connsiteX9" fmla="*/ 6468 w 6468"/>
                    <a:gd name="connsiteY9" fmla="*/ 3773 h 9882"/>
                    <a:gd name="connsiteX10" fmla="*/ 6468 w 6468"/>
                    <a:gd name="connsiteY10" fmla="*/ 5031 h 9882"/>
                    <a:gd name="connsiteX11" fmla="*/ 6468 w 6468"/>
                    <a:gd name="connsiteY11" fmla="*/ 9882 h 9882"/>
                    <a:gd name="connsiteX12" fmla="*/ 2875 w 6468"/>
                    <a:gd name="connsiteY12" fmla="*/ 7546 h 9882"/>
                    <a:gd name="connsiteX13" fmla="*/ 2875 w 6468"/>
                    <a:gd name="connsiteY13" fmla="*/ 7546 h 9882"/>
                    <a:gd name="connsiteX14" fmla="*/ 3953 w 6468"/>
                    <a:gd name="connsiteY14" fmla="*/ 5031 h 9882"/>
                    <a:gd name="connsiteX15" fmla="*/ 3953 w 6468"/>
                    <a:gd name="connsiteY15" fmla="*/ 5031 h 9882"/>
                    <a:gd name="connsiteX16" fmla="*/ 3953 w 6468"/>
                    <a:gd name="connsiteY16" fmla="*/ 5031 h 9882"/>
                    <a:gd name="connsiteX17" fmla="*/ 3953 w 6468"/>
                    <a:gd name="connsiteY17" fmla="*/ 5031 h 9882"/>
                    <a:gd name="connsiteX18" fmla="*/ 5211 w 6468"/>
                    <a:gd name="connsiteY18" fmla="*/ 3234 h 9882"/>
                    <a:gd name="connsiteX19" fmla="*/ 5390 w 6468"/>
                    <a:gd name="connsiteY19" fmla="*/ 2875 h 9882"/>
                    <a:gd name="connsiteX20" fmla="*/ 5211 w 6468"/>
                    <a:gd name="connsiteY20" fmla="*/ 3234 h 9882"/>
                    <a:gd name="connsiteX21" fmla="*/ 5211 w 6468"/>
                    <a:gd name="connsiteY21" fmla="*/ 3234 h 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8" h="9882">
                      <a:moveTo>
                        <a:pt x="2875" y="7546"/>
                      </a:moveTo>
                      <a:cubicBezTo>
                        <a:pt x="180" y="6828"/>
                        <a:pt x="0" y="3953"/>
                        <a:pt x="0" y="3953"/>
                      </a:cubicBezTo>
                      <a:lnTo>
                        <a:pt x="0" y="3953"/>
                      </a:lnTo>
                      <a:lnTo>
                        <a:pt x="0" y="3953"/>
                      </a:lnTo>
                      <a:lnTo>
                        <a:pt x="0" y="3953"/>
                      </a:lnTo>
                      <a:cubicBezTo>
                        <a:pt x="0" y="3953"/>
                        <a:pt x="180" y="180"/>
                        <a:pt x="3953" y="0"/>
                      </a:cubicBezTo>
                      <a:lnTo>
                        <a:pt x="3953" y="0"/>
                      </a:lnTo>
                      <a:lnTo>
                        <a:pt x="6468" y="0"/>
                      </a:lnTo>
                      <a:lnTo>
                        <a:pt x="6468" y="2515"/>
                      </a:lnTo>
                      <a:lnTo>
                        <a:pt x="6468" y="3773"/>
                      </a:lnTo>
                      <a:lnTo>
                        <a:pt x="6468" y="5031"/>
                      </a:lnTo>
                      <a:lnTo>
                        <a:pt x="6468" y="9882"/>
                      </a:lnTo>
                      <a:lnTo>
                        <a:pt x="2875" y="7546"/>
                      </a:lnTo>
                      <a:lnTo>
                        <a:pt x="2875" y="7546"/>
                      </a:lnTo>
                      <a:close/>
                      <a:moveTo>
                        <a:pt x="3953" y="5031"/>
                      </a:moveTo>
                      <a:lnTo>
                        <a:pt x="3953" y="5031"/>
                      </a:lnTo>
                      <a:lnTo>
                        <a:pt x="3953" y="5031"/>
                      </a:lnTo>
                      <a:lnTo>
                        <a:pt x="3953" y="5031"/>
                      </a:lnTo>
                      <a:close/>
                      <a:moveTo>
                        <a:pt x="5211" y="3234"/>
                      </a:moveTo>
                      <a:lnTo>
                        <a:pt x="5390" y="2875"/>
                      </a:lnTo>
                      <a:lnTo>
                        <a:pt x="5211" y="3234"/>
                      </a:lnTo>
                      <a:lnTo>
                        <a:pt x="5211" y="3234"/>
                      </a:lnTo>
                      <a:close/>
                    </a:path>
                  </a:pathLst>
                </a:custGeom>
                <a:grpFill/>
                <a:ln w="17953" cap="flat">
                  <a:noFill/>
                  <a:prstDash val="solid"/>
                  <a:miter/>
                </a:ln>
              </p:spPr>
              <p:txBody>
                <a:bodyPr rtlCol="0" anchor="ctr"/>
                <a:lstStyle/>
                <a:p>
                  <a:endParaRPr lang="zh-CN" altLang="en-US" sz="1050"/>
                </a:p>
              </p:txBody>
            </p:sp>
          </p:grpSp>
          <p:grpSp>
            <p:nvGrpSpPr>
              <p:cNvPr id="425" name="图形 1"/>
              <p:cNvGrpSpPr/>
              <p:nvPr/>
            </p:nvGrpSpPr>
            <p:grpSpPr>
              <a:xfrm>
                <a:off x="4156484" y="3466886"/>
                <a:ext cx="6288" cy="6288"/>
                <a:chOff x="5529695" y="3664576"/>
                <a:chExt cx="6288" cy="6288"/>
              </a:xfrm>
              <a:solidFill>
                <a:srgbClr val="0070C0"/>
              </a:solidFill>
            </p:grpSpPr>
            <p:sp>
              <p:nvSpPr>
                <p:cNvPr id="2896" name="任意多边形: 形状 1261"/>
                <p:cNvSpPr/>
                <p:nvPr/>
              </p:nvSpPr>
              <p:spPr>
                <a:xfrm>
                  <a:off x="5532390" y="3667092"/>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897" name="任意多边形: 形状 1262"/>
                <p:cNvSpPr/>
                <p:nvPr/>
              </p:nvSpPr>
              <p:spPr>
                <a:xfrm>
                  <a:off x="5529695" y="3664576"/>
                  <a:ext cx="6288" cy="6288"/>
                </a:xfrm>
                <a:custGeom>
                  <a:avLst/>
                  <a:gdLst>
                    <a:gd name="connsiteX0" fmla="*/ 3953 w 6288"/>
                    <a:gd name="connsiteY0" fmla="*/ 6288 h 6288"/>
                    <a:gd name="connsiteX1" fmla="*/ 0 w 6288"/>
                    <a:gd name="connsiteY1" fmla="*/ 2515 h 6288"/>
                    <a:gd name="connsiteX2" fmla="*/ 0 w 6288"/>
                    <a:gd name="connsiteY2" fmla="*/ 2515 h 6288"/>
                    <a:gd name="connsiteX3" fmla="*/ 0 w 6288"/>
                    <a:gd name="connsiteY3" fmla="*/ 0 h 6288"/>
                    <a:gd name="connsiteX4" fmla="*/ 2515 w 6288"/>
                    <a:gd name="connsiteY4" fmla="*/ 0 h 6288"/>
                    <a:gd name="connsiteX5" fmla="*/ 3773 w 6288"/>
                    <a:gd name="connsiteY5" fmla="*/ 0 h 6288"/>
                    <a:gd name="connsiteX6" fmla="*/ 3773 w 6288"/>
                    <a:gd name="connsiteY6" fmla="*/ 0 h 6288"/>
                    <a:gd name="connsiteX7" fmla="*/ 6288 w 6288"/>
                    <a:gd name="connsiteY7" fmla="*/ 0 h 6288"/>
                    <a:gd name="connsiteX8" fmla="*/ 6288 w 6288"/>
                    <a:gd name="connsiteY8" fmla="*/ 2515 h 6288"/>
                    <a:gd name="connsiteX9" fmla="*/ 6288 w 6288"/>
                    <a:gd name="connsiteY9" fmla="*/ 3773 h 6288"/>
                    <a:gd name="connsiteX10" fmla="*/ 6288 w 6288"/>
                    <a:gd name="connsiteY10" fmla="*/ 6288 h 6288"/>
                    <a:gd name="connsiteX11" fmla="*/ 3953 w 6288"/>
                    <a:gd name="connsiteY11" fmla="*/ 6288 h 6288"/>
                    <a:gd name="connsiteX12" fmla="*/ 3953 w 6288"/>
                    <a:gd name="connsiteY12" fmla="*/ 6288 h 6288"/>
                    <a:gd name="connsiteX13" fmla="*/ 3953 w 6288"/>
                    <a:gd name="connsiteY13" fmla="*/ 3773 h 6288"/>
                    <a:gd name="connsiteX14" fmla="*/ 3953 w 6288"/>
                    <a:gd name="connsiteY14" fmla="*/ 2515 h 6288"/>
                    <a:gd name="connsiteX15" fmla="*/ 5210 w 6288"/>
                    <a:gd name="connsiteY15" fmla="*/ 2515 h 6288"/>
                    <a:gd name="connsiteX16" fmla="*/ 3953 w 6288"/>
                    <a:gd name="connsiteY16" fmla="*/ 2515 h 6288"/>
                    <a:gd name="connsiteX17" fmla="*/ 3953 w 6288"/>
                    <a:gd name="connsiteY17" fmla="*/ 1258 h 6288"/>
                    <a:gd name="connsiteX18" fmla="*/ 3953 w 6288"/>
                    <a:gd name="connsiteY18" fmla="*/ 2515 h 6288"/>
                    <a:gd name="connsiteX19" fmla="*/ 3953 w 6288"/>
                    <a:gd name="connsiteY19" fmla="*/ 3773 h 6288"/>
                    <a:gd name="connsiteX20" fmla="*/ 3953 w 6288"/>
                    <a:gd name="connsiteY20"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88" h="6288">
                      <a:moveTo>
                        <a:pt x="3953" y="6288"/>
                      </a:moveTo>
                      <a:cubicBezTo>
                        <a:pt x="180" y="6109"/>
                        <a:pt x="0" y="2515"/>
                        <a:pt x="0" y="2515"/>
                      </a:cubicBezTo>
                      <a:lnTo>
                        <a:pt x="0" y="2515"/>
                      </a:lnTo>
                      <a:lnTo>
                        <a:pt x="0" y="0"/>
                      </a:lnTo>
                      <a:lnTo>
                        <a:pt x="2515" y="0"/>
                      </a:lnTo>
                      <a:cubicBezTo>
                        <a:pt x="2515" y="0"/>
                        <a:pt x="2515" y="0"/>
                        <a:pt x="3773" y="0"/>
                      </a:cubicBezTo>
                      <a:lnTo>
                        <a:pt x="3773" y="0"/>
                      </a:lnTo>
                      <a:lnTo>
                        <a:pt x="6288" y="0"/>
                      </a:lnTo>
                      <a:lnTo>
                        <a:pt x="6288" y="2515"/>
                      </a:lnTo>
                      <a:lnTo>
                        <a:pt x="6288" y="3773"/>
                      </a:lnTo>
                      <a:lnTo>
                        <a:pt x="6288" y="6288"/>
                      </a:lnTo>
                      <a:lnTo>
                        <a:pt x="3953" y="6288"/>
                      </a:lnTo>
                      <a:lnTo>
                        <a:pt x="3953" y="6288"/>
                      </a:lnTo>
                      <a:close/>
                      <a:moveTo>
                        <a:pt x="3953" y="3773"/>
                      </a:moveTo>
                      <a:lnTo>
                        <a:pt x="3953" y="2515"/>
                      </a:lnTo>
                      <a:lnTo>
                        <a:pt x="5210" y="2515"/>
                      </a:lnTo>
                      <a:lnTo>
                        <a:pt x="3953" y="2515"/>
                      </a:lnTo>
                      <a:lnTo>
                        <a:pt x="3953" y="1258"/>
                      </a:lnTo>
                      <a:lnTo>
                        <a:pt x="3953" y="2515"/>
                      </a:lnTo>
                      <a:lnTo>
                        <a:pt x="3953" y="3773"/>
                      </a:lnTo>
                      <a:lnTo>
                        <a:pt x="3953" y="3773"/>
                      </a:lnTo>
                      <a:close/>
                    </a:path>
                  </a:pathLst>
                </a:custGeom>
                <a:grpFill/>
                <a:ln w="17953" cap="flat">
                  <a:noFill/>
                  <a:prstDash val="solid"/>
                  <a:miter/>
                </a:ln>
              </p:spPr>
              <p:txBody>
                <a:bodyPr rtlCol="0" anchor="ctr"/>
                <a:lstStyle/>
                <a:p>
                  <a:endParaRPr lang="zh-CN" altLang="en-US" sz="1050"/>
                </a:p>
              </p:txBody>
            </p:sp>
          </p:grpSp>
          <p:grpSp>
            <p:nvGrpSpPr>
              <p:cNvPr id="426" name="图形 1"/>
              <p:cNvGrpSpPr/>
              <p:nvPr/>
            </p:nvGrpSpPr>
            <p:grpSpPr>
              <a:xfrm>
                <a:off x="4369215" y="3203128"/>
                <a:ext cx="6468" cy="6468"/>
                <a:chOff x="5742426" y="3400818"/>
                <a:chExt cx="6468" cy="6468"/>
              </a:xfrm>
              <a:solidFill>
                <a:srgbClr val="0070C0"/>
              </a:solidFill>
            </p:grpSpPr>
            <p:sp>
              <p:nvSpPr>
                <p:cNvPr id="2894" name="任意多边形: 形状 1264"/>
                <p:cNvSpPr/>
                <p:nvPr/>
              </p:nvSpPr>
              <p:spPr>
                <a:xfrm>
                  <a:off x="5744941" y="3403505"/>
                  <a:ext cx="1257" cy="1265"/>
                </a:xfrm>
                <a:custGeom>
                  <a:avLst/>
                  <a:gdLst>
                    <a:gd name="connsiteX0" fmla="*/ 0 w 1257"/>
                    <a:gd name="connsiteY0" fmla="*/ 1265 h 1265"/>
                    <a:gd name="connsiteX1" fmla="*/ 1258 w 1257"/>
                    <a:gd name="connsiteY1" fmla="*/ 1265 h 1265"/>
                    <a:gd name="connsiteX2" fmla="*/ 0 w 1257"/>
                    <a:gd name="connsiteY2" fmla="*/ 7 h 1265"/>
                    <a:gd name="connsiteX3" fmla="*/ 0 w 1257"/>
                    <a:gd name="connsiteY3" fmla="*/ 1265 h 1265"/>
                    <a:gd name="connsiteX4" fmla="*/ 0 w 1257"/>
                    <a:gd name="connsiteY4" fmla="*/ 1265 h 1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65">
                      <a:moveTo>
                        <a:pt x="0" y="1265"/>
                      </a:moveTo>
                      <a:lnTo>
                        <a:pt x="1258" y="1265"/>
                      </a:lnTo>
                      <a:cubicBezTo>
                        <a:pt x="1258"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2895" name="任意多边形: 形状 1265"/>
                <p:cNvSpPr/>
                <p:nvPr/>
              </p:nvSpPr>
              <p:spPr>
                <a:xfrm>
                  <a:off x="5742426" y="3400818"/>
                  <a:ext cx="6468" cy="6468"/>
                </a:xfrm>
                <a:custGeom>
                  <a:avLst/>
                  <a:gdLst>
                    <a:gd name="connsiteX0" fmla="*/ 0 w 6468"/>
                    <a:gd name="connsiteY0" fmla="*/ 3953 h 6468"/>
                    <a:gd name="connsiteX1" fmla="*/ 0 w 6468"/>
                    <a:gd name="connsiteY1" fmla="*/ 2875 h 6468"/>
                    <a:gd name="connsiteX2" fmla="*/ 0 w 6468"/>
                    <a:gd name="connsiteY2" fmla="*/ 2875 h 6468"/>
                    <a:gd name="connsiteX3" fmla="*/ 539 w 6468"/>
                    <a:gd name="connsiteY3" fmla="*/ 1078 h 6468"/>
                    <a:gd name="connsiteX4" fmla="*/ 539 w 6468"/>
                    <a:gd name="connsiteY4" fmla="*/ 1078 h 6468"/>
                    <a:gd name="connsiteX5" fmla="*/ 2515 w 6468"/>
                    <a:gd name="connsiteY5" fmla="*/ 0 h 6468"/>
                    <a:gd name="connsiteX6" fmla="*/ 2515 w 6468"/>
                    <a:gd name="connsiteY6" fmla="*/ 0 h 6468"/>
                    <a:gd name="connsiteX7" fmla="*/ 6468 w 6468"/>
                    <a:gd name="connsiteY7" fmla="*/ 3953 h 6468"/>
                    <a:gd name="connsiteX8" fmla="*/ 6468 w 6468"/>
                    <a:gd name="connsiteY8" fmla="*/ 3953 h 6468"/>
                    <a:gd name="connsiteX9" fmla="*/ 6468 w 6468"/>
                    <a:gd name="connsiteY9" fmla="*/ 6468 h 6468"/>
                    <a:gd name="connsiteX10" fmla="*/ 3953 w 6468"/>
                    <a:gd name="connsiteY10" fmla="*/ 6468 h 6468"/>
                    <a:gd name="connsiteX11" fmla="*/ 2695 w 6468"/>
                    <a:gd name="connsiteY11" fmla="*/ 6468 h 6468"/>
                    <a:gd name="connsiteX12" fmla="*/ 180 w 6468"/>
                    <a:gd name="connsiteY12" fmla="*/ 6468 h 6468"/>
                    <a:gd name="connsiteX13" fmla="*/ 180 w 6468"/>
                    <a:gd name="connsiteY13" fmla="*/ 3953 h 6468"/>
                    <a:gd name="connsiteX14" fmla="*/ 0 w 6468"/>
                    <a:gd name="connsiteY14" fmla="*/ 3953 h 6468"/>
                    <a:gd name="connsiteX15" fmla="*/ 4671 w 6468"/>
                    <a:gd name="connsiteY15" fmla="*/ 4132 h 6468"/>
                    <a:gd name="connsiteX16" fmla="*/ 4851 w 6468"/>
                    <a:gd name="connsiteY16" fmla="*/ 3953 h 6468"/>
                    <a:gd name="connsiteX17" fmla="*/ 4851 w 6468"/>
                    <a:gd name="connsiteY17" fmla="*/ 3953 h 6468"/>
                    <a:gd name="connsiteX18" fmla="*/ 4492 w 6468"/>
                    <a:gd name="connsiteY18" fmla="*/ 3953 h 6468"/>
                    <a:gd name="connsiteX19" fmla="*/ 4671 w 6468"/>
                    <a:gd name="connsiteY19" fmla="*/ 4132 h 6468"/>
                    <a:gd name="connsiteX20" fmla="*/ 4671 w 6468"/>
                    <a:gd name="connsiteY20" fmla="*/ 4132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8" h="6468">
                      <a:moveTo>
                        <a:pt x="0" y="3953"/>
                      </a:moveTo>
                      <a:cubicBezTo>
                        <a:pt x="0" y="3414"/>
                        <a:pt x="0" y="3054"/>
                        <a:pt x="0" y="2875"/>
                      </a:cubicBezTo>
                      <a:lnTo>
                        <a:pt x="0" y="2875"/>
                      </a:lnTo>
                      <a:cubicBezTo>
                        <a:pt x="0" y="2515"/>
                        <a:pt x="0" y="1797"/>
                        <a:pt x="539" y="1078"/>
                      </a:cubicBezTo>
                      <a:lnTo>
                        <a:pt x="539" y="1078"/>
                      </a:lnTo>
                      <a:cubicBezTo>
                        <a:pt x="1258" y="180"/>
                        <a:pt x="2156" y="0"/>
                        <a:pt x="2515" y="0"/>
                      </a:cubicBezTo>
                      <a:lnTo>
                        <a:pt x="2515" y="0"/>
                      </a:lnTo>
                      <a:cubicBezTo>
                        <a:pt x="2695" y="0"/>
                        <a:pt x="6289" y="180"/>
                        <a:pt x="6468" y="3953"/>
                      </a:cubicBezTo>
                      <a:lnTo>
                        <a:pt x="6468" y="3953"/>
                      </a:lnTo>
                      <a:lnTo>
                        <a:pt x="6468" y="6468"/>
                      </a:lnTo>
                      <a:lnTo>
                        <a:pt x="3953" y="6468"/>
                      </a:lnTo>
                      <a:lnTo>
                        <a:pt x="2695" y="6468"/>
                      </a:lnTo>
                      <a:lnTo>
                        <a:pt x="180" y="6468"/>
                      </a:lnTo>
                      <a:lnTo>
                        <a:pt x="180" y="3953"/>
                      </a:lnTo>
                      <a:lnTo>
                        <a:pt x="0" y="3953"/>
                      </a:lnTo>
                      <a:close/>
                      <a:moveTo>
                        <a:pt x="4671" y="4132"/>
                      </a:moveTo>
                      <a:cubicBezTo>
                        <a:pt x="4671" y="4132"/>
                        <a:pt x="4671" y="3953"/>
                        <a:pt x="4851" y="3953"/>
                      </a:cubicBezTo>
                      <a:lnTo>
                        <a:pt x="4851" y="3953"/>
                      </a:lnTo>
                      <a:lnTo>
                        <a:pt x="4492" y="3953"/>
                      </a:lnTo>
                      <a:lnTo>
                        <a:pt x="4671" y="4132"/>
                      </a:lnTo>
                      <a:lnTo>
                        <a:pt x="4671" y="4132"/>
                      </a:lnTo>
                      <a:close/>
                    </a:path>
                  </a:pathLst>
                </a:custGeom>
                <a:grpFill/>
                <a:ln w="17953" cap="flat">
                  <a:noFill/>
                  <a:prstDash val="solid"/>
                  <a:miter/>
                </a:ln>
              </p:spPr>
              <p:txBody>
                <a:bodyPr rtlCol="0" anchor="ctr"/>
                <a:lstStyle/>
                <a:p>
                  <a:endParaRPr lang="zh-CN" altLang="en-US" sz="1050"/>
                </a:p>
              </p:txBody>
            </p:sp>
          </p:grpSp>
          <p:grpSp>
            <p:nvGrpSpPr>
              <p:cNvPr id="427" name="图形 1"/>
              <p:cNvGrpSpPr/>
              <p:nvPr/>
            </p:nvGrpSpPr>
            <p:grpSpPr>
              <a:xfrm>
                <a:off x="4380894" y="3150125"/>
                <a:ext cx="1257" cy="5030"/>
                <a:chOff x="5754105" y="3347815"/>
                <a:chExt cx="1257" cy="5030"/>
              </a:xfrm>
              <a:solidFill>
                <a:srgbClr val="0070C0"/>
              </a:solidFill>
            </p:grpSpPr>
            <p:sp>
              <p:nvSpPr>
                <p:cNvPr id="2892" name="任意多边形: 形状 1267"/>
                <p:cNvSpPr/>
                <p:nvPr/>
              </p:nvSpPr>
              <p:spPr>
                <a:xfrm>
                  <a:off x="5754105" y="3350150"/>
                  <a:ext cx="1257" cy="17967"/>
                </a:xfrm>
                <a:custGeom>
                  <a:avLst/>
                  <a:gdLst>
                    <a:gd name="connsiteX0" fmla="*/ 0 w 1257"/>
                    <a:gd name="connsiteY0" fmla="*/ 0 h 17967"/>
                    <a:gd name="connsiteX1" fmla="*/ 1258 w 1257"/>
                    <a:gd name="connsiteY1" fmla="*/ 0 h 17967"/>
                    <a:gd name="connsiteX2" fmla="*/ 0 w 1257"/>
                    <a:gd name="connsiteY2" fmla="*/ 0 h 17967"/>
                  </a:gdLst>
                  <a:ahLst/>
                  <a:cxnLst>
                    <a:cxn ang="0">
                      <a:pos x="connsiteX0" y="connsiteY0"/>
                    </a:cxn>
                    <a:cxn ang="0">
                      <a:pos x="connsiteX1" y="connsiteY1"/>
                    </a:cxn>
                    <a:cxn ang="0">
                      <a:pos x="connsiteX2" y="connsiteY2"/>
                    </a:cxn>
                  </a:cxnLst>
                  <a:rect l="l" t="t" r="r" b="b"/>
                  <a:pathLst>
                    <a:path w="1257" h="17967">
                      <a:moveTo>
                        <a:pt x="0" y="0"/>
                      </a:moveTo>
                      <a:lnTo>
                        <a:pt x="1258" y="0"/>
                      </a:lnTo>
                      <a:lnTo>
                        <a:pt x="0" y="0"/>
                      </a:lnTo>
                      <a:close/>
                    </a:path>
                  </a:pathLst>
                </a:custGeom>
                <a:grpFill/>
                <a:ln w="17953" cap="flat">
                  <a:noFill/>
                  <a:prstDash val="solid"/>
                  <a:miter/>
                </a:ln>
              </p:spPr>
              <p:txBody>
                <a:bodyPr rtlCol="0" anchor="ctr"/>
                <a:lstStyle/>
                <a:p>
                  <a:endParaRPr lang="zh-CN" altLang="en-US" sz="1050"/>
                </a:p>
              </p:txBody>
            </p:sp>
            <p:sp>
              <p:nvSpPr>
                <p:cNvPr id="2893" name="任意多边形: 形状 1268"/>
                <p:cNvSpPr/>
                <p:nvPr/>
              </p:nvSpPr>
              <p:spPr>
                <a:xfrm>
                  <a:off x="5754105" y="3347815"/>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5031 h 5030"/>
                    <a:gd name="connsiteX6" fmla="*/ 0 w 1257"/>
                    <a:gd name="connsiteY6" fmla="*/ 5031 h 5030"/>
                    <a:gd name="connsiteX7" fmla="*/ 0 w 1257"/>
                    <a:gd name="connsiteY7" fmla="*/ 5031 h 5030"/>
                    <a:gd name="connsiteX8" fmla="*/ 0 w 1257"/>
                    <a:gd name="connsiteY8" fmla="*/ 2336 h 5030"/>
                    <a:gd name="connsiteX9" fmla="*/ 0 w 1257"/>
                    <a:gd name="connsiteY9" fmla="*/ 4851 h 5030"/>
                    <a:gd name="connsiteX10" fmla="*/ 0 w 1257"/>
                    <a:gd name="connsiteY10" fmla="*/ 2336 h 5030"/>
                    <a:gd name="connsiteX11" fmla="*/ 0 w 1257"/>
                    <a:gd name="connsiteY11" fmla="*/ 2336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030">
                      <a:moveTo>
                        <a:pt x="0" y="5031"/>
                      </a:moveTo>
                      <a:lnTo>
                        <a:pt x="0" y="2515"/>
                      </a:lnTo>
                      <a:lnTo>
                        <a:pt x="0" y="5031"/>
                      </a:lnTo>
                      <a:lnTo>
                        <a:pt x="0" y="0"/>
                      </a:lnTo>
                      <a:lnTo>
                        <a:pt x="1258" y="0"/>
                      </a:lnTo>
                      <a:lnTo>
                        <a:pt x="1258" y="5031"/>
                      </a:lnTo>
                      <a:lnTo>
                        <a:pt x="0" y="5031"/>
                      </a:lnTo>
                      <a:lnTo>
                        <a:pt x="0" y="5031"/>
                      </a:lnTo>
                      <a:close/>
                      <a:moveTo>
                        <a:pt x="0" y="2336"/>
                      </a:moveTo>
                      <a:lnTo>
                        <a:pt x="0" y="4851"/>
                      </a:lnTo>
                      <a:lnTo>
                        <a:pt x="0" y="2336"/>
                      </a:lnTo>
                      <a:lnTo>
                        <a:pt x="0" y="2336"/>
                      </a:lnTo>
                      <a:close/>
                    </a:path>
                  </a:pathLst>
                </a:custGeom>
                <a:grpFill/>
                <a:ln w="17953" cap="flat">
                  <a:noFill/>
                  <a:prstDash val="solid"/>
                  <a:miter/>
                </a:ln>
              </p:spPr>
              <p:txBody>
                <a:bodyPr rtlCol="0" anchor="ctr"/>
                <a:lstStyle/>
                <a:p>
                  <a:endParaRPr lang="zh-CN" altLang="en-US" sz="1050"/>
                </a:p>
              </p:txBody>
            </p:sp>
          </p:grpSp>
          <p:grpSp>
            <p:nvGrpSpPr>
              <p:cNvPr id="428" name="图形 1"/>
              <p:cNvGrpSpPr/>
              <p:nvPr/>
            </p:nvGrpSpPr>
            <p:grpSpPr>
              <a:xfrm>
                <a:off x="4387362" y="3155335"/>
                <a:ext cx="1339" cy="5030"/>
                <a:chOff x="5760573" y="3353025"/>
                <a:chExt cx="1339" cy="5030"/>
              </a:xfrm>
              <a:solidFill>
                <a:srgbClr val="0070C0"/>
              </a:solidFill>
            </p:grpSpPr>
            <p:sp>
              <p:nvSpPr>
                <p:cNvPr id="2890" name="任意多边形: 形状 1270"/>
                <p:cNvSpPr/>
                <p:nvPr/>
              </p:nvSpPr>
              <p:spPr>
                <a:xfrm>
                  <a:off x="5760573" y="3355540"/>
                  <a:ext cx="1265" cy="17967"/>
                </a:xfrm>
                <a:custGeom>
                  <a:avLst/>
                  <a:gdLst>
                    <a:gd name="connsiteX0" fmla="*/ 0 w 1265"/>
                    <a:gd name="connsiteY0" fmla="*/ 0 h 17967"/>
                    <a:gd name="connsiteX1" fmla="*/ 1258 w 1265"/>
                    <a:gd name="connsiteY1" fmla="*/ 0 h 17967"/>
                    <a:gd name="connsiteX2" fmla="*/ 0 w 1265"/>
                    <a:gd name="connsiteY2" fmla="*/ 0 h 17967"/>
                    <a:gd name="connsiteX3" fmla="*/ 0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0" y="0"/>
                      </a:moveTo>
                      <a:cubicBezTo>
                        <a:pt x="1258" y="0"/>
                        <a:pt x="1258" y="0"/>
                        <a:pt x="1258" y="0"/>
                      </a:cubicBezTo>
                      <a:cubicBezTo>
                        <a:pt x="1258" y="0"/>
                        <a:pt x="1437" y="0"/>
                        <a:pt x="0" y="0"/>
                      </a:cubicBezTo>
                      <a:lnTo>
                        <a:pt x="0" y="0"/>
                      </a:lnTo>
                      <a:close/>
                    </a:path>
                  </a:pathLst>
                </a:custGeom>
                <a:grpFill/>
                <a:ln w="17953" cap="flat">
                  <a:noFill/>
                  <a:prstDash val="solid"/>
                  <a:miter/>
                </a:ln>
              </p:spPr>
              <p:txBody>
                <a:bodyPr rtlCol="0" anchor="ctr"/>
                <a:lstStyle/>
                <a:p>
                  <a:endParaRPr lang="zh-CN" altLang="en-US" sz="1050"/>
                </a:p>
              </p:txBody>
            </p:sp>
            <p:sp>
              <p:nvSpPr>
                <p:cNvPr id="2891" name="任意多边形: 形状 1271"/>
                <p:cNvSpPr/>
                <p:nvPr/>
              </p:nvSpPr>
              <p:spPr>
                <a:xfrm>
                  <a:off x="5760573" y="3353025"/>
                  <a:ext cx="1339" cy="5030"/>
                </a:xfrm>
                <a:custGeom>
                  <a:avLst/>
                  <a:gdLst>
                    <a:gd name="connsiteX0" fmla="*/ 0 w 1339"/>
                    <a:gd name="connsiteY0" fmla="*/ 5031 h 5030"/>
                    <a:gd name="connsiteX1" fmla="*/ 0 w 1339"/>
                    <a:gd name="connsiteY1" fmla="*/ 2515 h 5030"/>
                    <a:gd name="connsiteX2" fmla="*/ 0 w 1339"/>
                    <a:gd name="connsiteY2" fmla="*/ 5031 h 5030"/>
                    <a:gd name="connsiteX3" fmla="*/ 0 w 1339"/>
                    <a:gd name="connsiteY3" fmla="*/ 0 h 5030"/>
                    <a:gd name="connsiteX4" fmla="*/ 1258 w 1339"/>
                    <a:gd name="connsiteY4" fmla="*/ 0 h 5030"/>
                    <a:gd name="connsiteX5" fmla="*/ 1258 w 1339"/>
                    <a:gd name="connsiteY5" fmla="*/ 0 h 5030"/>
                    <a:gd name="connsiteX6" fmla="*/ 1258 w 1339"/>
                    <a:gd name="connsiteY6" fmla="*/ 5031 h 5030"/>
                    <a:gd name="connsiteX7" fmla="*/ 0 w 1339"/>
                    <a:gd name="connsiteY7" fmla="*/ 5031 h 5030"/>
                    <a:gd name="connsiteX8" fmla="*/ 0 w 1339"/>
                    <a:gd name="connsiteY8" fmla="*/ 5031 h 5030"/>
                    <a:gd name="connsiteX9" fmla="*/ 0 w 1339"/>
                    <a:gd name="connsiteY9" fmla="*/ 2515 h 5030"/>
                    <a:gd name="connsiteX10" fmla="*/ 0 w 1339"/>
                    <a:gd name="connsiteY10" fmla="*/ 5031 h 5030"/>
                    <a:gd name="connsiteX11" fmla="*/ 0 w 1339"/>
                    <a:gd name="connsiteY11" fmla="*/ 2515 h 5030"/>
                    <a:gd name="connsiteX12" fmla="*/ 0 w 1339"/>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9" h="5030">
                      <a:moveTo>
                        <a:pt x="0" y="5031"/>
                      </a:moveTo>
                      <a:lnTo>
                        <a:pt x="0" y="2515"/>
                      </a:lnTo>
                      <a:lnTo>
                        <a:pt x="0" y="5031"/>
                      </a:lnTo>
                      <a:lnTo>
                        <a:pt x="0" y="0"/>
                      </a:lnTo>
                      <a:cubicBezTo>
                        <a:pt x="1258" y="0"/>
                        <a:pt x="1258" y="0"/>
                        <a:pt x="1258" y="0"/>
                      </a:cubicBezTo>
                      <a:lnTo>
                        <a:pt x="1258" y="0"/>
                      </a:lnTo>
                      <a:lnTo>
                        <a:pt x="1258" y="5031"/>
                      </a:lnTo>
                      <a:cubicBezTo>
                        <a:pt x="1437" y="5031"/>
                        <a:pt x="1437"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429" name="图形 1"/>
              <p:cNvGrpSpPr/>
              <p:nvPr/>
            </p:nvGrpSpPr>
            <p:grpSpPr>
              <a:xfrm>
                <a:off x="4401736" y="3119400"/>
                <a:ext cx="1437" cy="5030"/>
                <a:chOff x="5774947" y="3317090"/>
                <a:chExt cx="1437" cy="5030"/>
              </a:xfrm>
              <a:solidFill>
                <a:srgbClr val="0070C0"/>
              </a:solidFill>
            </p:grpSpPr>
            <p:sp>
              <p:nvSpPr>
                <p:cNvPr id="2888" name="任意多边形: 形状 1273"/>
                <p:cNvSpPr/>
                <p:nvPr/>
              </p:nvSpPr>
              <p:spPr>
                <a:xfrm>
                  <a:off x="5774947" y="3319606"/>
                  <a:ext cx="1437" cy="17967"/>
                </a:xfrm>
                <a:custGeom>
                  <a:avLst/>
                  <a:gdLst>
                    <a:gd name="connsiteX0" fmla="*/ 0 w 1437"/>
                    <a:gd name="connsiteY0" fmla="*/ 0 h 17967"/>
                    <a:gd name="connsiteX1" fmla="*/ 1437 w 1437"/>
                    <a:gd name="connsiteY1" fmla="*/ 0 h 17967"/>
                    <a:gd name="connsiteX2" fmla="*/ 0 w 1437"/>
                    <a:gd name="connsiteY2" fmla="*/ 0 h 17967"/>
                  </a:gdLst>
                  <a:ahLst/>
                  <a:cxnLst>
                    <a:cxn ang="0">
                      <a:pos x="connsiteX0" y="connsiteY0"/>
                    </a:cxn>
                    <a:cxn ang="0">
                      <a:pos x="connsiteX1" y="connsiteY1"/>
                    </a:cxn>
                    <a:cxn ang="0">
                      <a:pos x="connsiteX2" y="connsiteY2"/>
                    </a:cxn>
                  </a:cxnLst>
                  <a:rect l="l" t="t" r="r" b="b"/>
                  <a:pathLst>
                    <a:path w="1437" h="17967">
                      <a:moveTo>
                        <a:pt x="0" y="0"/>
                      </a:moveTo>
                      <a:lnTo>
                        <a:pt x="1437" y="0"/>
                      </a:lnTo>
                      <a:lnTo>
                        <a:pt x="0" y="0"/>
                      </a:lnTo>
                      <a:close/>
                    </a:path>
                  </a:pathLst>
                </a:custGeom>
                <a:grpFill/>
                <a:ln w="17953" cap="flat">
                  <a:noFill/>
                  <a:prstDash val="solid"/>
                  <a:miter/>
                </a:ln>
              </p:spPr>
              <p:txBody>
                <a:bodyPr rtlCol="0" anchor="ctr"/>
                <a:lstStyle/>
                <a:p>
                  <a:endParaRPr lang="zh-CN" altLang="en-US" sz="1050"/>
                </a:p>
              </p:txBody>
            </p:sp>
            <p:sp>
              <p:nvSpPr>
                <p:cNvPr id="2889" name="任意多边形: 形状 1274"/>
                <p:cNvSpPr/>
                <p:nvPr/>
              </p:nvSpPr>
              <p:spPr>
                <a:xfrm>
                  <a:off x="5774947" y="3317090"/>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5031 h 5030"/>
                    <a:gd name="connsiteX6" fmla="*/ 0 w 1257"/>
                    <a:gd name="connsiteY6" fmla="*/ 5031 h 5030"/>
                    <a:gd name="connsiteX7" fmla="*/ 0 w 1257"/>
                    <a:gd name="connsiteY7" fmla="*/ 5031 h 5030"/>
                    <a:gd name="connsiteX8" fmla="*/ 0 w 1257"/>
                    <a:gd name="connsiteY8" fmla="*/ 2515 h 5030"/>
                    <a:gd name="connsiteX9" fmla="*/ 0 w 1257"/>
                    <a:gd name="connsiteY9" fmla="*/ 5031 h 5030"/>
                    <a:gd name="connsiteX10" fmla="*/ 0 w 1257"/>
                    <a:gd name="connsiteY10" fmla="*/ 2515 h 5030"/>
                    <a:gd name="connsiteX11" fmla="*/ 0 w 1257"/>
                    <a:gd name="connsiteY11"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030">
                      <a:moveTo>
                        <a:pt x="0" y="5031"/>
                      </a:moveTo>
                      <a:lnTo>
                        <a:pt x="0" y="2515"/>
                      </a:lnTo>
                      <a:lnTo>
                        <a:pt x="0" y="5031"/>
                      </a:lnTo>
                      <a:lnTo>
                        <a:pt x="0" y="0"/>
                      </a:lnTo>
                      <a:lnTo>
                        <a:pt x="1258" y="0"/>
                      </a:lnTo>
                      <a:lnTo>
                        <a:pt x="1258" y="5031"/>
                      </a:lnTo>
                      <a:lnTo>
                        <a:pt x="0" y="5031"/>
                      </a:ln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430" name="图形 1"/>
              <p:cNvGrpSpPr/>
              <p:nvPr/>
            </p:nvGrpSpPr>
            <p:grpSpPr>
              <a:xfrm>
                <a:off x="4395267" y="3119400"/>
                <a:ext cx="1257" cy="5030"/>
                <a:chOff x="5768478" y="3317090"/>
                <a:chExt cx="1257" cy="5030"/>
              </a:xfrm>
              <a:solidFill>
                <a:srgbClr val="0070C0"/>
              </a:solidFill>
            </p:grpSpPr>
            <p:sp>
              <p:nvSpPr>
                <p:cNvPr id="2886" name="任意多边形: 形状 1276"/>
                <p:cNvSpPr/>
                <p:nvPr/>
              </p:nvSpPr>
              <p:spPr>
                <a:xfrm>
                  <a:off x="5768478" y="3319606"/>
                  <a:ext cx="1257" cy="17967"/>
                </a:xfrm>
                <a:custGeom>
                  <a:avLst/>
                  <a:gdLst>
                    <a:gd name="connsiteX0" fmla="*/ 0 w 1257"/>
                    <a:gd name="connsiteY0" fmla="*/ 0 h 17967"/>
                    <a:gd name="connsiteX1" fmla="*/ 1258 w 1257"/>
                    <a:gd name="connsiteY1" fmla="*/ 0 h 17967"/>
                    <a:gd name="connsiteX2" fmla="*/ 0 w 1257"/>
                    <a:gd name="connsiteY2" fmla="*/ 0 h 17967"/>
                  </a:gdLst>
                  <a:ahLst/>
                  <a:cxnLst>
                    <a:cxn ang="0">
                      <a:pos x="connsiteX0" y="connsiteY0"/>
                    </a:cxn>
                    <a:cxn ang="0">
                      <a:pos x="connsiteX1" y="connsiteY1"/>
                    </a:cxn>
                    <a:cxn ang="0">
                      <a:pos x="connsiteX2" y="connsiteY2"/>
                    </a:cxn>
                  </a:cxnLst>
                  <a:rect l="l" t="t" r="r" b="b"/>
                  <a:pathLst>
                    <a:path w="1257" h="17967">
                      <a:moveTo>
                        <a:pt x="0" y="0"/>
                      </a:moveTo>
                      <a:lnTo>
                        <a:pt x="1258" y="0"/>
                      </a:lnTo>
                      <a:lnTo>
                        <a:pt x="0" y="0"/>
                      </a:lnTo>
                      <a:close/>
                    </a:path>
                  </a:pathLst>
                </a:custGeom>
                <a:grpFill/>
                <a:ln w="17953" cap="flat">
                  <a:noFill/>
                  <a:prstDash val="solid"/>
                  <a:miter/>
                </a:ln>
              </p:spPr>
              <p:txBody>
                <a:bodyPr rtlCol="0" anchor="ctr"/>
                <a:lstStyle/>
                <a:p>
                  <a:endParaRPr lang="zh-CN" altLang="en-US" sz="1050"/>
                </a:p>
              </p:txBody>
            </p:sp>
            <p:sp>
              <p:nvSpPr>
                <p:cNvPr id="2887" name="任意多边形: 形状 1277"/>
                <p:cNvSpPr/>
                <p:nvPr/>
              </p:nvSpPr>
              <p:spPr>
                <a:xfrm>
                  <a:off x="5768478" y="3317090"/>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5031 h 5030"/>
                    <a:gd name="connsiteX6" fmla="*/ 0 w 1257"/>
                    <a:gd name="connsiteY6" fmla="*/ 5031 h 5030"/>
                    <a:gd name="connsiteX7" fmla="*/ 0 w 1257"/>
                    <a:gd name="connsiteY7" fmla="*/ 5031 h 5030"/>
                    <a:gd name="connsiteX8" fmla="*/ 0 w 1257"/>
                    <a:gd name="connsiteY8" fmla="*/ 2515 h 5030"/>
                    <a:gd name="connsiteX9" fmla="*/ 0 w 1257"/>
                    <a:gd name="connsiteY9" fmla="*/ 5031 h 5030"/>
                    <a:gd name="connsiteX10" fmla="*/ 0 w 1257"/>
                    <a:gd name="connsiteY10" fmla="*/ 2515 h 5030"/>
                    <a:gd name="connsiteX11" fmla="*/ 0 w 1257"/>
                    <a:gd name="connsiteY11"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030">
                      <a:moveTo>
                        <a:pt x="0" y="5031"/>
                      </a:moveTo>
                      <a:lnTo>
                        <a:pt x="0" y="2515"/>
                      </a:lnTo>
                      <a:lnTo>
                        <a:pt x="0" y="5031"/>
                      </a:lnTo>
                      <a:lnTo>
                        <a:pt x="0" y="0"/>
                      </a:lnTo>
                      <a:lnTo>
                        <a:pt x="1258" y="0"/>
                      </a:lnTo>
                      <a:lnTo>
                        <a:pt x="1258" y="5031"/>
                      </a:lnTo>
                      <a:lnTo>
                        <a:pt x="0" y="5031"/>
                      </a:ln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431" name="图形 1"/>
              <p:cNvGrpSpPr/>
              <p:nvPr/>
            </p:nvGrpSpPr>
            <p:grpSpPr>
              <a:xfrm>
                <a:off x="4387362" y="3110058"/>
                <a:ext cx="6288" cy="6468"/>
                <a:chOff x="5760573" y="3307748"/>
                <a:chExt cx="6288" cy="6468"/>
              </a:xfrm>
              <a:solidFill>
                <a:srgbClr val="0070C0"/>
              </a:solidFill>
            </p:grpSpPr>
            <p:sp>
              <p:nvSpPr>
                <p:cNvPr id="2884" name="任意多边形: 形状 1279"/>
                <p:cNvSpPr/>
                <p:nvPr/>
              </p:nvSpPr>
              <p:spPr>
                <a:xfrm>
                  <a:off x="5763088" y="3310443"/>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885" name="任意多边形: 形状 1280"/>
                <p:cNvSpPr/>
                <p:nvPr/>
              </p:nvSpPr>
              <p:spPr>
                <a:xfrm>
                  <a:off x="5760573" y="3307748"/>
                  <a:ext cx="6288" cy="6468"/>
                </a:xfrm>
                <a:custGeom>
                  <a:avLst/>
                  <a:gdLst>
                    <a:gd name="connsiteX0" fmla="*/ 0 w 6288"/>
                    <a:gd name="connsiteY0" fmla="*/ 3953 h 6468"/>
                    <a:gd name="connsiteX1" fmla="*/ 0 w 6288"/>
                    <a:gd name="connsiteY1" fmla="*/ 0 h 6468"/>
                    <a:gd name="connsiteX2" fmla="*/ 2515 w 6288"/>
                    <a:gd name="connsiteY2" fmla="*/ 0 h 6468"/>
                    <a:gd name="connsiteX3" fmla="*/ 6289 w 6288"/>
                    <a:gd name="connsiteY3" fmla="*/ 3953 h 6468"/>
                    <a:gd name="connsiteX4" fmla="*/ 6289 w 6288"/>
                    <a:gd name="connsiteY4" fmla="*/ 3953 h 6468"/>
                    <a:gd name="connsiteX5" fmla="*/ 6289 w 6288"/>
                    <a:gd name="connsiteY5" fmla="*/ 6468 h 6468"/>
                    <a:gd name="connsiteX6" fmla="*/ 3773 w 6288"/>
                    <a:gd name="connsiteY6" fmla="*/ 6468 h 6468"/>
                    <a:gd name="connsiteX7" fmla="*/ 2515 w 6288"/>
                    <a:gd name="connsiteY7" fmla="*/ 6468 h 6468"/>
                    <a:gd name="connsiteX8" fmla="*/ 2515 w 6288"/>
                    <a:gd name="connsiteY8" fmla="*/ 6468 h 6468"/>
                    <a:gd name="connsiteX9" fmla="*/ 2515 w 6288"/>
                    <a:gd name="connsiteY9" fmla="*/ 3953 h 6468"/>
                    <a:gd name="connsiteX10" fmla="*/ 2515 w 6288"/>
                    <a:gd name="connsiteY10" fmla="*/ 5210 h 6468"/>
                    <a:gd name="connsiteX11" fmla="*/ 2515 w 6288"/>
                    <a:gd name="connsiteY11" fmla="*/ 6468 h 6468"/>
                    <a:gd name="connsiteX12" fmla="*/ 0 w 6288"/>
                    <a:gd name="connsiteY12" fmla="*/ 6468 h 6468"/>
                    <a:gd name="connsiteX13" fmla="*/ 0 w 6288"/>
                    <a:gd name="connsiteY13" fmla="*/ 3953 h 6468"/>
                    <a:gd name="connsiteX14" fmla="*/ 0 w 6288"/>
                    <a:gd name="connsiteY14" fmla="*/ 3953 h 6468"/>
                    <a:gd name="connsiteX15" fmla="*/ 3953 w 6288"/>
                    <a:gd name="connsiteY15" fmla="*/ 3953 h 6468"/>
                    <a:gd name="connsiteX16" fmla="*/ 5211 w 6288"/>
                    <a:gd name="connsiteY16" fmla="*/ 3953 h 6468"/>
                    <a:gd name="connsiteX17" fmla="*/ 3953 w 6288"/>
                    <a:gd name="connsiteY17" fmla="*/ 3953 h 6468"/>
                    <a:gd name="connsiteX18" fmla="*/ 3953 w 6288"/>
                    <a:gd name="connsiteY18"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88" h="6468">
                      <a:moveTo>
                        <a:pt x="0" y="3953"/>
                      </a:moveTo>
                      <a:lnTo>
                        <a:pt x="0" y="0"/>
                      </a:lnTo>
                      <a:lnTo>
                        <a:pt x="2515" y="0"/>
                      </a:lnTo>
                      <a:cubicBezTo>
                        <a:pt x="6289" y="180"/>
                        <a:pt x="6289" y="3773"/>
                        <a:pt x="6289" y="3953"/>
                      </a:cubicBezTo>
                      <a:lnTo>
                        <a:pt x="6289" y="3953"/>
                      </a:lnTo>
                      <a:lnTo>
                        <a:pt x="6289" y="6468"/>
                      </a:lnTo>
                      <a:lnTo>
                        <a:pt x="3773" y="6468"/>
                      </a:lnTo>
                      <a:cubicBezTo>
                        <a:pt x="3773" y="6468"/>
                        <a:pt x="3773" y="6468"/>
                        <a:pt x="2515" y="6468"/>
                      </a:cubicBezTo>
                      <a:lnTo>
                        <a:pt x="2515" y="6468"/>
                      </a:lnTo>
                      <a:lnTo>
                        <a:pt x="2515" y="3953"/>
                      </a:lnTo>
                      <a:lnTo>
                        <a:pt x="2515" y="5210"/>
                      </a:lnTo>
                      <a:lnTo>
                        <a:pt x="2515" y="6468"/>
                      </a:lnTo>
                      <a:lnTo>
                        <a:pt x="0" y="6468"/>
                      </a:lnTo>
                      <a:lnTo>
                        <a:pt x="0" y="3953"/>
                      </a:lnTo>
                      <a:lnTo>
                        <a:pt x="0" y="3953"/>
                      </a:lnTo>
                      <a:close/>
                      <a:moveTo>
                        <a:pt x="3953" y="3953"/>
                      </a:moveTo>
                      <a:lnTo>
                        <a:pt x="5211" y="3953"/>
                      </a:lnTo>
                      <a:lnTo>
                        <a:pt x="3953" y="3953"/>
                      </a:lnTo>
                      <a:lnTo>
                        <a:pt x="3953" y="3953"/>
                      </a:lnTo>
                      <a:close/>
                    </a:path>
                  </a:pathLst>
                </a:custGeom>
                <a:grpFill/>
                <a:ln w="17953" cap="flat">
                  <a:noFill/>
                  <a:prstDash val="solid"/>
                  <a:miter/>
                </a:ln>
              </p:spPr>
              <p:txBody>
                <a:bodyPr rtlCol="0" anchor="ctr"/>
                <a:lstStyle/>
                <a:p>
                  <a:endParaRPr lang="zh-CN" altLang="en-US" sz="1050"/>
                </a:p>
              </p:txBody>
            </p:sp>
          </p:grpSp>
          <p:grpSp>
            <p:nvGrpSpPr>
              <p:cNvPr id="432" name="图形 1"/>
              <p:cNvGrpSpPr/>
              <p:nvPr/>
            </p:nvGrpSpPr>
            <p:grpSpPr>
              <a:xfrm>
                <a:off x="4389877" y="3100176"/>
                <a:ext cx="5749" cy="5749"/>
                <a:chOff x="5763088" y="3297866"/>
                <a:chExt cx="5749" cy="5749"/>
              </a:xfrm>
              <a:solidFill>
                <a:srgbClr val="0070C0"/>
              </a:solidFill>
            </p:grpSpPr>
            <p:sp>
              <p:nvSpPr>
                <p:cNvPr id="2882" name="任意多边形: 形状 1282"/>
                <p:cNvSpPr/>
                <p:nvPr/>
              </p:nvSpPr>
              <p:spPr>
                <a:xfrm>
                  <a:off x="5765783" y="3299662"/>
                  <a:ext cx="1257" cy="1437"/>
                </a:xfrm>
                <a:custGeom>
                  <a:avLst/>
                  <a:gdLst>
                    <a:gd name="connsiteX0" fmla="*/ 0 w 1257"/>
                    <a:gd name="connsiteY0" fmla="*/ 1437 h 1437"/>
                    <a:gd name="connsiteX1" fmla="*/ 1258 w 1257"/>
                    <a:gd name="connsiteY1" fmla="*/ 1437 h 1437"/>
                    <a:gd name="connsiteX2" fmla="*/ 0 w 1257"/>
                    <a:gd name="connsiteY2" fmla="*/ 0 h 1437"/>
                    <a:gd name="connsiteX3" fmla="*/ 0 w 1257"/>
                    <a:gd name="connsiteY3" fmla="*/ 1437 h 1437"/>
                  </a:gdLst>
                  <a:ahLst/>
                  <a:cxnLst>
                    <a:cxn ang="0">
                      <a:pos x="connsiteX0" y="connsiteY0"/>
                    </a:cxn>
                    <a:cxn ang="0">
                      <a:pos x="connsiteX1" y="connsiteY1"/>
                    </a:cxn>
                    <a:cxn ang="0">
                      <a:pos x="connsiteX2" y="connsiteY2"/>
                    </a:cxn>
                    <a:cxn ang="0">
                      <a:pos x="connsiteX3" y="connsiteY3"/>
                    </a:cxn>
                  </a:cxnLst>
                  <a:rect l="l" t="t" r="r" b="b"/>
                  <a:pathLst>
                    <a:path w="1257" h="1437">
                      <a:moveTo>
                        <a:pt x="0" y="1437"/>
                      </a:moveTo>
                      <a:lnTo>
                        <a:pt x="1258" y="1437"/>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2883" name="任意多边形: 形状 1283"/>
                <p:cNvSpPr/>
                <p:nvPr/>
              </p:nvSpPr>
              <p:spPr>
                <a:xfrm>
                  <a:off x="5763088" y="3297866"/>
                  <a:ext cx="5749" cy="5749"/>
                </a:xfrm>
                <a:custGeom>
                  <a:avLst/>
                  <a:gdLst>
                    <a:gd name="connsiteX0" fmla="*/ 2695 w 5749"/>
                    <a:gd name="connsiteY0" fmla="*/ 5749 h 5749"/>
                    <a:gd name="connsiteX1" fmla="*/ 0 w 5749"/>
                    <a:gd name="connsiteY1" fmla="*/ 5749 h 5749"/>
                    <a:gd name="connsiteX2" fmla="*/ 0 w 5749"/>
                    <a:gd name="connsiteY2" fmla="*/ 3234 h 5749"/>
                    <a:gd name="connsiteX3" fmla="*/ 0 w 5749"/>
                    <a:gd name="connsiteY3" fmla="*/ 1797 h 5749"/>
                    <a:gd name="connsiteX4" fmla="*/ 2695 w 5749"/>
                    <a:gd name="connsiteY4" fmla="*/ 719 h 5749"/>
                    <a:gd name="connsiteX5" fmla="*/ 2695 w 5749"/>
                    <a:gd name="connsiteY5" fmla="*/ 539 h 5749"/>
                    <a:gd name="connsiteX6" fmla="*/ 3055 w 5749"/>
                    <a:gd name="connsiteY6" fmla="*/ 539 h 5749"/>
                    <a:gd name="connsiteX7" fmla="*/ 4492 w 5749"/>
                    <a:gd name="connsiteY7" fmla="*/ 0 h 5749"/>
                    <a:gd name="connsiteX8" fmla="*/ 5750 w 5749"/>
                    <a:gd name="connsiteY8" fmla="*/ 1437 h 5749"/>
                    <a:gd name="connsiteX9" fmla="*/ 5211 w 5749"/>
                    <a:gd name="connsiteY9" fmla="*/ 2695 h 5749"/>
                    <a:gd name="connsiteX10" fmla="*/ 5211 w 5749"/>
                    <a:gd name="connsiteY10" fmla="*/ 3234 h 5749"/>
                    <a:gd name="connsiteX11" fmla="*/ 5031 w 5749"/>
                    <a:gd name="connsiteY11" fmla="*/ 3234 h 5749"/>
                    <a:gd name="connsiteX12" fmla="*/ 3953 w 5749"/>
                    <a:gd name="connsiteY12" fmla="*/ 5749 h 5749"/>
                    <a:gd name="connsiteX13" fmla="*/ 2695 w 5749"/>
                    <a:gd name="connsiteY13" fmla="*/ 5749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9" h="5749">
                      <a:moveTo>
                        <a:pt x="2695" y="5749"/>
                      </a:moveTo>
                      <a:lnTo>
                        <a:pt x="0" y="5749"/>
                      </a:lnTo>
                      <a:lnTo>
                        <a:pt x="0" y="3234"/>
                      </a:lnTo>
                      <a:lnTo>
                        <a:pt x="0" y="1797"/>
                      </a:lnTo>
                      <a:lnTo>
                        <a:pt x="2695" y="719"/>
                      </a:lnTo>
                      <a:lnTo>
                        <a:pt x="2695" y="539"/>
                      </a:lnTo>
                      <a:lnTo>
                        <a:pt x="3055" y="539"/>
                      </a:lnTo>
                      <a:lnTo>
                        <a:pt x="4492" y="0"/>
                      </a:lnTo>
                      <a:lnTo>
                        <a:pt x="5750" y="1437"/>
                      </a:lnTo>
                      <a:lnTo>
                        <a:pt x="5211" y="2695"/>
                      </a:lnTo>
                      <a:lnTo>
                        <a:pt x="5211" y="3234"/>
                      </a:lnTo>
                      <a:lnTo>
                        <a:pt x="5031" y="3234"/>
                      </a:lnTo>
                      <a:lnTo>
                        <a:pt x="3953" y="5749"/>
                      </a:lnTo>
                      <a:lnTo>
                        <a:pt x="2695" y="5749"/>
                      </a:lnTo>
                      <a:close/>
                    </a:path>
                  </a:pathLst>
                </a:custGeom>
                <a:grpFill/>
                <a:ln w="17953" cap="flat">
                  <a:noFill/>
                  <a:prstDash val="solid"/>
                  <a:miter/>
                </a:ln>
              </p:spPr>
              <p:txBody>
                <a:bodyPr rtlCol="0" anchor="ctr"/>
                <a:lstStyle/>
                <a:p>
                  <a:endParaRPr lang="zh-CN" altLang="en-US" sz="1050"/>
                </a:p>
              </p:txBody>
            </p:sp>
          </p:grpSp>
          <p:grpSp>
            <p:nvGrpSpPr>
              <p:cNvPr id="433" name="图形 1"/>
              <p:cNvGrpSpPr/>
              <p:nvPr/>
            </p:nvGrpSpPr>
            <p:grpSpPr>
              <a:xfrm>
                <a:off x="4714724" y="3259545"/>
                <a:ext cx="1257" cy="5210"/>
                <a:chOff x="6087935" y="3457235"/>
                <a:chExt cx="1257" cy="5210"/>
              </a:xfrm>
              <a:solidFill>
                <a:srgbClr val="0070C0"/>
              </a:solidFill>
            </p:grpSpPr>
            <p:sp>
              <p:nvSpPr>
                <p:cNvPr id="2880" name="任意多边形: 形状 1285"/>
                <p:cNvSpPr/>
                <p:nvPr/>
              </p:nvSpPr>
              <p:spPr>
                <a:xfrm>
                  <a:off x="6087935" y="3459750"/>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881" name="任意多边形: 形状 1286"/>
                <p:cNvSpPr/>
                <p:nvPr/>
              </p:nvSpPr>
              <p:spPr>
                <a:xfrm>
                  <a:off x="6087935" y="3457235"/>
                  <a:ext cx="1257" cy="5210"/>
                </a:xfrm>
                <a:custGeom>
                  <a:avLst/>
                  <a:gdLst>
                    <a:gd name="connsiteX0" fmla="*/ 180 w 1257"/>
                    <a:gd name="connsiteY0" fmla="*/ 5211 h 5210"/>
                    <a:gd name="connsiteX1" fmla="*/ 180 w 1257"/>
                    <a:gd name="connsiteY1" fmla="*/ 5211 h 5210"/>
                    <a:gd name="connsiteX2" fmla="*/ 0 w 1257"/>
                    <a:gd name="connsiteY2" fmla="*/ 180 h 5210"/>
                    <a:gd name="connsiteX3" fmla="*/ 1258 w 1257"/>
                    <a:gd name="connsiteY3" fmla="*/ 180 h 5210"/>
                    <a:gd name="connsiteX4" fmla="*/ 1258 w 1257"/>
                    <a:gd name="connsiteY4" fmla="*/ 180 h 5210"/>
                    <a:gd name="connsiteX5" fmla="*/ 1258 w 1257"/>
                    <a:gd name="connsiteY5" fmla="*/ 2695 h 5210"/>
                    <a:gd name="connsiteX6" fmla="*/ 1258 w 1257"/>
                    <a:gd name="connsiteY6" fmla="*/ 5211 h 5210"/>
                    <a:gd name="connsiteX7" fmla="*/ 180 w 1257"/>
                    <a:gd name="connsiteY7" fmla="*/ 5211 h 5210"/>
                    <a:gd name="connsiteX8" fmla="*/ 180 w 1257"/>
                    <a:gd name="connsiteY8" fmla="*/ 5211 h 5210"/>
                    <a:gd name="connsiteX9" fmla="*/ 1258 w 1257"/>
                    <a:gd name="connsiteY9" fmla="*/ 2695 h 5210"/>
                    <a:gd name="connsiteX10" fmla="*/ 1258 w 1257"/>
                    <a:gd name="connsiteY10" fmla="*/ 180 h 5210"/>
                    <a:gd name="connsiteX11" fmla="*/ 1258 w 1257"/>
                    <a:gd name="connsiteY11" fmla="*/ 2695 h 5210"/>
                    <a:gd name="connsiteX12" fmla="*/ 1258 w 1257"/>
                    <a:gd name="connsiteY12" fmla="*/ 2695 h 5210"/>
                    <a:gd name="connsiteX13" fmla="*/ 1258 w 1257"/>
                    <a:gd name="connsiteY13" fmla="*/ 0 h 5210"/>
                    <a:gd name="connsiteX14" fmla="*/ 1258 w 1257"/>
                    <a:gd name="connsiteY14" fmla="*/ 2515 h 5210"/>
                    <a:gd name="connsiteX15" fmla="*/ 1258 w 1257"/>
                    <a:gd name="connsiteY15" fmla="*/ 0 h 5210"/>
                    <a:gd name="connsiteX16" fmla="*/ 1258 w 1257"/>
                    <a:gd name="connsiteY16"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7" h="5210">
                      <a:moveTo>
                        <a:pt x="180" y="5211"/>
                      </a:moveTo>
                      <a:lnTo>
                        <a:pt x="180" y="5211"/>
                      </a:lnTo>
                      <a:lnTo>
                        <a:pt x="0" y="180"/>
                      </a:lnTo>
                      <a:cubicBezTo>
                        <a:pt x="0" y="180"/>
                        <a:pt x="0" y="180"/>
                        <a:pt x="1258" y="180"/>
                      </a:cubicBezTo>
                      <a:lnTo>
                        <a:pt x="1258" y="180"/>
                      </a:lnTo>
                      <a:lnTo>
                        <a:pt x="1258" y="2695"/>
                      </a:lnTo>
                      <a:lnTo>
                        <a:pt x="1258" y="5211"/>
                      </a:lnTo>
                      <a:cubicBezTo>
                        <a:pt x="539" y="5211"/>
                        <a:pt x="359" y="5211"/>
                        <a:pt x="180" y="5211"/>
                      </a:cubicBezTo>
                      <a:lnTo>
                        <a:pt x="180" y="5211"/>
                      </a:lnTo>
                      <a:close/>
                      <a:moveTo>
                        <a:pt x="1258" y="2695"/>
                      </a:moveTo>
                      <a:lnTo>
                        <a:pt x="1258" y="180"/>
                      </a:lnTo>
                      <a:lnTo>
                        <a:pt x="1258" y="2695"/>
                      </a:lnTo>
                      <a:lnTo>
                        <a:pt x="1258" y="269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434" name="图形 1"/>
              <p:cNvGrpSpPr/>
              <p:nvPr/>
            </p:nvGrpSpPr>
            <p:grpSpPr>
              <a:xfrm>
                <a:off x="4680766" y="3320633"/>
                <a:ext cx="5030" cy="1437"/>
                <a:chOff x="6053977" y="3518323"/>
                <a:chExt cx="5030" cy="1437"/>
              </a:xfrm>
              <a:solidFill>
                <a:srgbClr val="0070C0"/>
              </a:solidFill>
            </p:grpSpPr>
            <p:sp>
              <p:nvSpPr>
                <p:cNvPr id="2878" name="任意多边形: 形状 1288"/>
                <p:cNvSpPr/>
                <p:nvPr/>
              </p:nvSpPr>
              <p:spPr>
                <a:xfrm>
                  <a:off x="6056492" y="3518323"/>
                  <a:ext cx="17967" cy="1437"/>
                </a:xfrm>
                <a:custGeom>
                  <a:avLst/>
                  <a:gdLst>
                    <a:gd name="connsiteX0" fmla="*/ 0 w 17967"/>
                    <a:gd name="connsiteY0" fmla="*/ 1437 h 1437"/>
                    <a:gd name="connsiteX1" fmla="*/ 0 w 17967"/>
                    <a:gd name="connsiteY1" fmla="*/ 0 h 1437"/>
                    <a:gd name="connsiteX2" fmla="*/ 0 w 17967"/>
                    <a:gd name="connsiteY2" fmla="*/ 1437 h 1437"/>
                  </a:gdLst>
                  <a:ahLst/>
                  <a:cxnLst>
                    <a:cxn ang="0">
                      <a:pos x="connsiteX0" y="connsiteY0"/>
                    </a:cxn>
                    <a:cxn ang="0">
                      <a:pos x="connsiteX1" y="connsiteY1"/>
                    </a:cxn>
                    <a:cxn ang="0">
                      <a:pos x="connsiteX2" y="connsiteY2"/>
                    </a:cxn>
                  </a:cxnLst>
                  <a:rect l="l" t="t" r="r" b="b"/>
                  <a:pathLst>
                    <a:path w="17967" h="1437">
                      <a:moveTo>
                        <a:pt x="0" y="1437"/>
                      </a:moveTo>
                      <a:lnTo>
                        <a:pt x="0" y="0"/>
                      </a:lnTo>
                      <a:lnTo>
                        <a:pt x="0" y="1437"/>
                      </a:lnTo>
                      <a:close/>
                    </a:path>
                  </a:pathLst>
                </a:custGeom>
                <a:grpFill/>
                <a:ln w="17953" cap="flat">
                  <a:noFill/>
                  <a:prstDash val="solid"/>
                  <a:miter/>
                </a:ln>
              </p:spPr>
              <p:txBody>
                <a:bodyPr rtlCol="0" anchor="ctr"/>
                <a:lstStyle/>
                <a:p>
                  <a:endParaRPr lang="zh-CN" altLang="en-US" sz="1050"/>
                </a:p>
              </p:txBody>
            </p:sp>
            <p:sp>
              <p:nvSpPr>
                <p:cNvPr id="2879" name="任意多边形: 形状 1289"/>
                <p:cNvSpPr/>
                <p:nvPr/>
              </p:nvSpPr>
              <p:spPr>
                <a:xfrm>
                  <a:off x="6053977" y="3518323"/>
                  <a:ext cx="5030" cy="1437"/>
                </a:xfrm>
                <a:custGeom>
                  <a:avLst/>
                  <a:gdLst>
                    <a:gd name="connsiteX0" fmla="*/ 0 w 5030"/>
                    <a:gd name="connsiteY0" fmla="*/ 1437 h 1437"/>
                    <a:gd name="connsiteX1" fmla="*/ 0 w 5030"/>
                    <a:gd name="connsiteY1" fmla="*/ 0 h 1437"/>
                    <a:gd name="connsiteX2" fmla="*/ 5031 w 5030"/>
                    <a:gd name="connsiteY2" fmla="*/ 0 h 1437"/>
                    <a:gd name="connsiteX3" fmla="*/ 5031 w 5030"/>
                    <a:gd name="connsiteY3" fmla="*/ 1437 h 1437"/>
                    <a:gd name="connsiteX4" fmla="*/ 0 w 5030"/>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 h="1437">
                      <a:moveTo>
                        <a:pt x="0" y="1437"/>
                      </a:moveTo>
                      <a:lnTo>
                        <a:pt x="0" y="0"/>
                      </a:lnTo>
                      <a:lnTo>
                        <a:pt x="5031" y="0"/>
                      </a:lnTo>
                      <a:lnTo>
                        <a:pt x="5031" y="1437"/>
                      </a:lnTo>
                      <a:lnTo>
                        <a:pt x="0" y="1437"/>
                      </a:lnTo>
                      <a:close/>
                    </a:path>
                  </a:pathLst>
                </a:custGeom>
                <a:grpFill/>
                <a:ln w="17953" cap="flat">
                  <a:noFill/>
                  <a:prstDash val="solid"/>
                  <a:miter/>
                </a:ln>
              </p:spPr>
              <p:txBody>
                <a:bodyPr rtlCol="0" anchor="ctr"/>
                <a:lstStyle/>
                <a:p>
                  <a:endParaRPr lang="zh-CN" altLang="en-US" sz="1050"/>
                </a:p>
              </p:txBody>
            </p:sp>
          </p:grpSp>
          <p:grpSp>
            <p:nvGrpSpPr>
              <p:cNvPr id="435" name="图形 1"/>
              <p:cNvGrpSpPr/>
              <p:nvPr/>
            </p:nvGrpSpPr>
            <p:grpSpPr>
              <a:xfrm>
                <a:off x="4682024" y="3336624"/>
                <a:ext cx="7546" cy="6467"/>
                <a:chOff x="6055235" y="3534314"/>
                <a:chExt cx="7546" cy="6467"/>
              </a:xfrm>
              <a:solidFill>
                <a:srgbClr val="0070C0"/>
              </a:solidFill>
            </p:grpSpPr>
            <p:sp>
              <p:nvSpPr>
                <p:cNvPr id="2876" name="任意多边形: 形状 1291"/>
                <p:cNvSpPr/>
                <p:nvPr/>
              </p:nvSpPr>
              <p:spPr>
                <a:xfrm>
                  <a:off x="6057930" y="3537009"/>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877" name="任意多边形: 形状 1292"/>
                <p:cNvSpPr/>
                <p:nvPr/>
              </p:nvSpPr>
              <p:spPr>
                <a:xfrm>
                  <a:off x="6055235" y="3534314"/>
                  <a:ext cx="7546" cy="6467"/>
                </a:xfrm>
                <a:custGeom>
                  <a:avLst/>
                  <a:gdLst>
                    <a:gd name="connsiteX0" fmla="*/ 0 w 7546"/>
                    <a:gd name="connsiteY0" fmla="*/ 6468 h 6467"/>
                    <a:gd name="connsiteX1" fmla="*/ 0 w 7546"/>
                    <a:gd name="connsiteY1" fmla="*/ 3953 h 6467"/>
                    <a:gd name="connsiteX2" fmla="*/ 0 w 7546"/>
                    <a:gd name="connsiteY2" fmla="*/ 2515 h 6467"/>
                    <a:gd name="connsiteX3" fmla="*/ 0 w 7546"/>
                    <a:gd name="connsiteY3" fmla="*/ 2515 h 6467"/>
                    <a:gd name="connsiteX4" fmla="*/ 0 w 7546"/>
                    <a:gd name="connsiteY4" fmla="*/ 0 h 6467"/>
                    <a:gd name="connsiteX5" fmla="*/ 2515 w 7546"/>
                    <a:gd name="connsiteY5" fmla="*/ 0 h 6467"/>
                    <a:gd name="connsiteX6" fmla="*/ 3773 w 7546"/>
                    <a:gd name="connsiteY6" fmla="*/ 0 h 6467"/>
                    <a:gd name="connsiteX7" fmla="*/ 3773 w 7546"/>
                    <a:gd name="connsiteY7" fmla="*/ 0 h 6467"/>
                    <a:gd name="connsiteX8" fmla="*/ 7546 w 7546"/>
                    <a:gd name="connsiteY8" fmla="*/ 0 h 6467"/>
                    <a:gd name="connsiteX9" fmla="*/ 6288 w 7546"/>
                    <a:gd name="connsiteY9" fmla="*/ 3054 h 6467"/>
                    <a:gd name="connsiteX10" fmla="*/ 5210 w 7546"/>
                    <a:gd name="connsiteY10" fmla="*/ 5749 h 6467"/>
                    <a:gd name="connsiteX11" fmla="*/ 5210 w 7546"/>
                    <a:gd name="connsiteY11" fmla="*/ 5749 h 6467"/>
                    <a:gd name="connsiteX12" fmla="*/ 3054 w 7546"/>
                    <a:gd name="connsiteY12" fmla="*/ 6288 h 6467"/>
                    <a:gd name="connsiteX13" fmla="*/ 3054 w 7546"/>
                    <a:gd name="connsiteY13" fmla="*/ 6288 h 6467"/>
                    <a:gd name="connsiteX14" fmla="*/ 2515 w 7546"/>
                    <a:gd name="connsiteY14" fmla="*/ 6288 h 6467"/>
                    <a:gd name="connsiteX15" fmla="*/ 2515 w 7546"/>
                    <a:gd name="connsiteY15" fmla="*/ 6288 h 6467"/>
                    <a:gd name="connsiteX16" fmla="*/ 0 w 7546"/>
                    <a:gd name="connsiteY16" fmla="*/ 6288 h 6467"/>
                    <a:gd name="connsiteX17" fmla="*/ 0 w 7546"/>
                    <a:gd name="connsiteY17" fmla="*/ 6468 h 6467"/>
                    <a:gd name="connsiteX18" fmla="*/ 2336 w 7546"/>
                    <a:gd name="connsiteY18" fmla="*/ 1976 h 6467"/>
                    <a:gd name="connsiteX19" fmla="*/ 2336 w 7546"/>
                    <a:gd name="connsiteY19" fmla="*/ 1976 h 6467"/>
                    <a:gd name="connsiteX20" fmla="*/ 2336 w 7546"/>
                    <a:gd name="connsiteY20" fmla="*/ 1976 h 6467"/>
                    <a:gd name="connsiteX21" fmla="*/ 2336 w 7546"/>
                    <a:gd name="connsiteY21" fmla="*/ 1976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46" h="6467">
                      <a:moveTo>
                        <a:pt x="0" y="6468"/>
                      </a:moveTo>
                      <a:lnTo>
                        <a:pt x="0" y="3953"/>
                      </a:lnTo>
                      <a:cubicBezTo>
                        <a:pt x="0" y="3953"/>
                        <a:pt x="0" y="3953"/>
                        <a:pt x="0" y="2515"/>
                      </a:cubicBezTo>
                      <a:lnTo>
                        <a:pt x="0" y="2515"/>
                      </a:lnTo>
                      <a:lnTo>
                        <a:pt x="0" y="0"/>
                      </a:lnTo>
                      <a:lnTo>
                        <a:pt x="2515" y="0"/>
                      </a:lnTo>
                      <a:cubicBezTo>
                        <a:pt x="3773" y="0"/>
                        <a:pt x="3773" y="0"/>
                        <a:pt x="3773" y="0"/>
                      </a:cubicBezTo>
                      <a:lnTo>
                        <a:pt x="3773" y="0"/>
                      </a:lnTo>
                      <a:lnTo>
                        <a:pt x="7546" y="0"/>
                      </a:lnTo>
                      <a:lnTo>
                        <a:pt x="6288" y="3054"/>
                      </a:lnTo>
                      <a:cubicBezTo>
                        <a:pt x="6288" y="3593"/>
                        <a:pt x="6468" y="4492"/>
                        <a:pt x="5210" y="5749"/>
                      </a:cubicBezTo>
                      <a:lnTo>
                        <a:pt x="5210" y="5749"/>
                      </a:lnTo>
                      <a:cubicBezTo>
                        <a:pt x="3953" y="6468"/>
                        <a:pt x="3414" y="6468"/>
                        <a:pt x="3054" y="6288"/>
                      </a:cubicBezTo>
                      <a:lnTo>
                        <a:pt x="3054" y="6288"/>
                      </a:lnTo>
                      <a:cubicBezTo>
                        <a:pt x="2875" y="6288"/>
                        <a:pt x="2695" y="6288"/>
                        <a:pt x="2515" y="6288"/>
                      </a:cubicBezTo>
                      <a:lnTo>
                        <a:pt x="2515" y="6288"/>
                      </a:lnTo>
                      <a:lnTo>
                        <a:pt x="0" y="6288"/>
                      </a:lnTo>
                      <a:lnTo>
                        <a:pt x="0" y="6468"/>
                      </a:lnTo>
                      <a:close/>
                      <a:moveTo>
                        <a:pt x="2336" y="1976"/>
                      </a:moveTo>
                      <a:lnTo>
                        <a:pt x="2336" y="1976"/>
                      </a:lnTo>
                      <a:lnTo>
                        <a:pt x="2336" y="1976"/>
                      </a:lnTo>
                      <a:lnTo>
                        <a:pt x="2336" y="1976"/>
                      </a:lnTo>
                      <a:close/>
                    </a:path>
                  </a:pathLst>
                </a:custGeom>
                <a:grpFill/>
                <a:ln w="17953" cap="flat">
                  <a:noFill/>
                  <a:prstDash val="solid"/>
                  <a:miter/>
                </a:ln>
              </p:spPr>
              <p:txBody>
                <a:bodyPr rtlCol="0" anchor="ctr"/>
                <a:lstStyle/>
                <a:p>
                  <a:endParaRPr lang="zh-CN" altLang="en-US" sz="1050"/>
                </a:p>
              </p:txBody>
            </p:sp>
          </p:grpSp>
          <p:grpSp>
            <p:nvGrpSpPr>
              <p:cNvPr id="436" name="图形 1"/>
              <p:cNvGrpSpPr/>
              <p:nvPr/>
            </p:nvGrpSpPr>
            <p:grpSpPr>
              <a:xfrm>
                <a:off x="4710592" y="3222353"/>
                <a:ext cx="6288" cy="6468"/>
                <a:chOff x="6083803" y="3420043"/>
                <a:chExt cx="6288" cy="6468"/>
              </a:xfrm>
              <a:solidFill>
                <a:srgbClr val="0070C0"/>
              </a:solidFill>
            </p:grpSpPr>
            <p:sp>
              <p:nvSpPr>
                <p:cNvPr id="2874" name="任意多边形: 形状 1294"/>
                <p:cNvSpPr/>
                <p:nvPr/>
              </p:nvSpPr>
              <p:spPr>
                <a:xfrm>
                  <a:off x="6086498" y="3422738"/>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875" name="任意多边形: 形状 1295"/>
                <p:cNvSpPr/>
                <p:nvPr/>
              </p:nvSpPr>
              <p:spPr>
                <a:xfrm>
                  <a:off x="6083803" y="3420043"/>
                  <a:ext cx="6288" cy="6468"/>
                </a:xfrm>
                <a:custGeom>
                  <a:avLst/>
                  <a:gdLst>
                    <a:gd name="connsiteX0" fmla="*/ 0 w 6288"/>
                    <a:gd name="connsiteY0" fmla="*/ 6468 h 6468"/>
                    <a:gd name="connsiteX1" fmla="*/ 0 w 6288"/>
                    <a:gd name="connsiteY1" fmla="*/ 3953 h 6468"/>
                    <a:gd name="connsiteX2" fmla="*/ 0 w 6288"/>
                    <a:gd name="connsiteY2" fmla="*/ 0 h 6468"/>
                    <a:gd name="connsiteX3" fmla="*/ 2515 w 6288"/>
                    <a:gd name="connsiteY3" fmla="*/ 0 h 6468"/>
                    <a:gd name="connsiteX4" fmla="*/ 3773 w 6288"/>
                    <a:gd name="connsiteY4" fmla="*/ 0 h 6468"/>
                    <a:gd name="connsiteX5" fmla="*/ 3773 w 6288"/>
                    <a:gd name="connsiteY5" fmla="*/ 0 h 6468"/>
                    <a:gd name="connsiteX6" fmla="*/ 6289 w 6288"/>
                    <a:gd name="connsiteY6" fmla="*/ 0 h 6468"/>
                    <a:gd name="connsiteX7" fmla="*/ 6289 w 6288"/>
                    <a:gd name="connsiteY7" fmla="*/ 2515 h 6468"/>
                    <a:gd name="connsiteX8" fmla="*/ 2336 w 6288"/>
                    <a:gd name="connsiteY8" fmla="*/ 6468 h 6468"/>
                    <a:gd name="connsiteX9" fmla="*/ 2336 w 6288"/>
                    <a:gd name="connsiteY9" fmla="*/ 6468 h 6468"/>
                    <a:gd name="connsiteX10" fmla="*/ 0 w 6288"/>
                    <a:gd name="connsiteY10" fmla="*/ 6468 h 6468"/>
                    <a:gd name="connsiteX11" fmla="*/ 0 w 6288"/>
                    <a:gd name="connsiteY11" fmla="*/ 6468 h 6468"/>
                    <a:gd name="connsiteX12" fmla="*/ 2695 w 6288"/>
                    <a:gd name="connsiteY12" fmla="*/ 2515 h 6468"/>
                    <a:gd name="connsiteX13" fmla="*/ 2695 w 6288"/>
                    <a:gd name="connsiteY13" fmla="*/ 1258 h 6468"/>
                    <a:gd name="connsiteX14" fmla="*/ 2695 w 6288"/>
                    <a:gd name="connsiteY14" fmla="*/ 2515 h 6468"/>
                    <a:gd name="connsiteX15" fmla="*/ 2695 w 6288"/>
                    <a:gd name="connsiteY15"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6468">
                      <a:moveTo>
                        <a:pt x="0" y="6468"/>
                      </a:moveTo>
                      <a:lnTo>
                        <a:pt x="0" y="3953"/>
                      </a:lnTo>
                      <a:lnTo>
                        <a:pt x="0" y="0"/>
                      </a:lnTo>
                      <a:lnTo>
                        <a:pt x="2515" y="0"/>
                      </a:lnTo>
                      <a:cubicBezTo>
                        <a:pt x="3773" y="0"/>
                        <a:pt x="3773" y="0"/>
                        <a:pt x="3773" y="0"/>
                      </a:cubicBezTo>
                      <a:lnTo>
                        <a:pt x="3773" y="0"/>
                      </a:lnTo>
                      <a:lnTo>
                        <a:pt x="6289" y="0"/>
                      </a:lnTo>
                      <a:lnTo>
                        <a:pt x="6289" y="2515"/>
                      </a:lnTo>
                      <a:cubicBezTo>
                        <a:pt x="6289" y="2515"/>
                        <a:pt x="6109" y="6109"/>
                        <a:pt x="2336" y="6468"/>
                      </a:cubicBezTo>
                      <a:lnTo>
                        <a:pt x="2336" y="6468"/>
                      </a:lnTo>
                      <a:lnTo>
                        <a:pt x="0" y="6468"/>
                      </a:lnTo>
                      <a:lnTo>
                        <a:pt x="0" y="6468"/>
                      </a:lnTo>
                      <a:close/>
                      <a:moveTo>
                        <a:pt x="2695" y="2515"/>
                      </a:moveTo>
                      <a:lnTo>
                        <a:pt x="2695" y="1258"/>
                      </a:lnTo>
                      <a:lnTo>
                        <a:pt x="2695" y="2515"/>
                      </a:lnTo>
                      <a:lnTo>
                        <a:pt x="2695" y="2515"/>
                      </a:lnTo>
                      <a:close/>
                    </a:path>
                  </a:pathLst>
                </a:custGeom>
                <a:grpFill/>
                <a:ln w="17953" cap="flat">
                  <a:noFill/>
                  <a:prstDash val="solid"/>
                  <a:miter/>
                </a:ln>
              </p:spPr>
              <p:txBody>
                <a:bodyPr rtlCol="0" anchor="ctr"/>
                <a:lstStyle/>
                <a:p>
                  <a:endParaRPr lang="zh-CN" altLang="en-US" sz="1050"/>
                </a:p>
              </p:txBody>
            </p:sp>
          </p:grpSp>
          <p:grpSp>
            <p:nvGrpSpPr>
              <p:cNvPr id="437" name="图形 1"/>
              <p:cNvGrpSpPr/>
              <p:nvPr/>
            </p:nvGrpSpPr>
            <p:grpSpPr>
              <a:xfrm>
                <a:off x="3368263" y="3653026"/>
                <a:ext cx="14733" cy="7366"/>
                <a:chOff x="4741474" y="3850716"/>
                <a:chExt cx="14733" cy="7366"/>
              </a:xfrm>
              <a:solidFill>
                <a:srgbClr val="0070C0"/>
              </a:solidFill>
            </p:grpSpPr>
            <p:sp>
              <p:nvSpPr>
                <p:cNvPr id="2872" name="任意多边形: 形状 1297"/>
                <p:cNvSpPr/>
                <p:nvPr/>
              </p:nvSpPr>
              <p:spPr>
                <a:xfrm>
                  <a:off x="4747583" y="3853232"/>
                  <a:ext cx="2515" cy="1437"/>
                </a:xfrm>
                <a:custGeom>
                  <a:avLst/>
                  <a:gdLst>
                    <a:gd name="connsiteX0" fmla="*/ 1258 w 2515"/>
                    <a:gd name="connsiteY0" fmla="*/ 1437 h 1437"/>
                    <a:gd name="connsiteX1" fmla="*/ 2515 w 2515"/>
                    <a:gd name="connsiteY1" fmla="*/ 0 h 1437"/>
                    <a:gd name="connsiteX2" fmla="*/ 1258 w 2515"/>
                    <a:gd name="connsiteY2" fmla="*/ 0 h 1437"/>
                    <a:gd name="connsiteX3" fmla="*/ 0 w 2515"/>
                    <a:gd name="connsiteY3" fmla="*/ 0 h 1437"/>
                    <a:gd name="connsiteX4" fmla="*/ 1258 w 2515"/>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5" h="1437">
                      <a:moveTo>
                        <a:pt x="1258" y="1437"/>
                      </a:moveTo>
                      <a:lnTo>
                        <a:pt x="2515" y="0"/>
                      </a:lnTo>
                      <a:lnTo>
                        <a:pt x="1258" y="0"/>
                      </a:lnTo>
                      <a:lnTo>
                        <a:pt x="0" y="0"/>
                      </a:lnTo>
                      <a:lnTo>
                        <a:pt x="1258" y="1437"/>
                      </a:lnTo>
                      <a:close/>
                    </a:path>
                  </a:pathLst>
                </a:custGeom>
                <a:grpFill/>
                <a:ln w="17953" cap="flat">
                  <a:noFill/>
                  <a:prstDash val="solid"/>
                  <a:miter/>
                </a:ln>
              </p:spPr>
              <p:txBody>
                <a:bodyPr rtlCol="0" anchor="ctr"/>
                <a:lstStyle/>
                <a:p>
                  <a:endParaRPr lang="zh-CN" altLang="en-US" sz="1050"/>
                </a:p>
              </p:txBody>
            </p:sp>
            <p:sp>
              <p:nvSpPr>
                <p:cNvPr id="2873" name="任意多边形: 形状 1298"/>
                <p:cNvSpPr/>
                <p:nvPr/>
              </p:nvSpPr>
              <p:spPr>
                <a:xfrm>
                  <a:off x="4741474" y="3850716"/>
                  <a:ext cx="14733" cy="7366"/>
                </a:xfrm>
                <a:custGeom>
                  <a:avLst/>
                  <a:gdLst>
                    <a:gd name="connsiteX0" fmla="*/ 5570 w 14733"/>
                    <a:gd name="connsiteY0" fmla="*/ 5750 h 7366"/>
                    <a:gd name="connsiteX1" fmla="*/ 0 w 14733"/>
                    <a:gd name="connsiteY1" fmla="*/ 0 h 7366"/>
                    <a:gd name="connsiteX2" fmla="*/ 6109 w 14733"/>
                    <a:gd name="connsiteY2" fmla="*/ 0 h 7366"/>
                    <a:gd name="connsiteX3" fmla="*/ 7367 w 14733"/>
                    <a:gd name="connsiteY3" fmla="*/ 0 h 7366"/>
                    <a:gd name="connsiteX4" fmla="*/ 14733 w 14733"/>
                    <a:gd name="connsiteY4" fmla="*/ 0 h 7366"/>
                    <a:gd name="connsiteX5" fmla="*/ 10421 w 14733"/>
                    <a:gd name="connsiteY5" fmla="*/ 4312 h 7366"/>
                    <a:gd name="connsiteX6" fmla="*/ 9163 w 14733"/>
                    <a:gd name="connsiteY6" fmla="*/ 5570 h 7366"/>
                    <a:gd name="connsiteX7" fmla="*/ 7367 w 14733"/>
                    <a:gd name="connsiteY7" fmla="*/ 7367 h 7366"/>
                    <a:gd name="connsiteX8" fmla="*/ 5570 w 14733"/>
                    <a:gd name="connsiteY8" fmla="*/ 5750 h 7366"/>
                    <a:gd name="connsiteX9" fmla="*/ 5570 w 14733"/>
                    <a:gd name="connsiteY9" fmla="*/ 5750 h 7366"/>
                    <a:gd name="connsiteX10" fmla="*/ 8624 w 14733"/>
                    <a:gd name="connsiteY10" fmla="*/ 2516 h 7366"/>
                    <a:gd name="connsiteX11" fmla="*/ 9163 w 14733"/>
                    <a:gd name="connsiteY11" fmla="*/ 1976 h 7366"/>
                    <a:gd name="connsiteX12" fmla="*/ 8624 w 14733"/>
                    <a:gd name="connsiteY12" fmla="*/ 2516 h 7366"/>
                    <a:gd name="connsiteX13" fmla="*/ 8624 w 14733"/>
                    <a:gd name="connsiteY13" fmla="*/ 2516 h 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3" h="7366">
                      <a:moveTo>
                        <a:pt x="5570" y="5750"/>
                      </a:moveTo>
                      <a:lnTo>
                        <a:pt x="0" y="0"/>
                      </a:lnTo>
                      <a:lnTo>
                        <a:pt x="6109" y="0"/>
                      </a:lnTo>
                      <a:lnTo>
                        <a:pt x="7367" y="0"/>
                      </a:lnTo>
                      <a:lnTo>
                        <a:pt x="14733" y="0"/>
                      </a:lnTo>
                      <a:lnTo>
                        <a:pt x="10421" y="4312"/>
                      </a:lnTo>
                      <a:lnTo>
                        <a:pt x="9163" y="5570"/>
                      </a:lnTo>
                      <a:lnTo>
                        <a:pt x="7367" y="7367"/>
                      </a:lnTo>
                      <a:lnTo>
                        <a:pt x="5570" y="5750"/>
                      </a:lnTo>
                      <a:lnTo>
                        <a:pt x="5570" y="5750"/>
                      </a:lnTo>
                      <a:close/>
                      <a:moveTo>
                        <a:pt x="8624" y="2516"/>
                      </a:moveTo>
                      <a:lnTo>
                        <a:pt x="9163" y="1976"/>
                      </a:lnTo>
                      <a:lnTo>
                        <a:pt x="8624" y="2516"/>
                      </a:lnTo>
                      <a:lnTo>
                        <a:pt x="8624" y="2516"/>
                      </a:lnTo>
                      <a:close/>
                    </a:path>
                  </a:pathLst>
                </a:custGeom>
                <a:grpFill/>
                <a:ln w="17953" cap="flat">
                  <a:noFill/>
                  <a:prstDash val="solid"/>
                  <a:miter/>
                </a:ln>
              </p:spPr>
              <p:txBody>
                <a:bodyPr rtlCol="0" anchor="ctr"/>
                <a:lstStyle/>
                <a:p>
                  <a:endParaRPr lang="zh-CN" altLang="en-US" sz="1050"/>
                </a:p>
              </p:txBody>
            </p:sp>
          </p:grpSp>
          <p:grpSp>
            <p:nvGrpSpPr>
              <p:cNvPr id="438" name="图形 1"/>
              <p:cNvGrpSpPr/>
              <p:nvPr/>
            </p:nvGrpSpPr>
            <p:grpSpPr>
              <a:xfrm>
                <a:off x="3336281" y="3714115"/>
                <a:ext cx="8983" cy="6288"/>
                <a:chOff x="4709492" y="3911805"/>
                <a:chExt cx="8983" cy="6288"/>
              </a:xfrm>
              <a:solidFill>
                <a:srgbClr val="0070C0"/>
              </a:solidFill>
            </p:grpSpPr>
            <p:sp>
              <p:nvSpPr>
                <p:cNvPr id="2870" name="任意多边形: 形状 1300"/>
                <p:cNvSpPr/>
                <p:nvPr/>
              </p:nvSpPr>
              <p:spPr>
                <a:xfrm>
                  <a:off x="4712008" y="3914500"/>
                  <a:ext cx="3952" cy="1337"/>
                </a:xfrm>
                <a:custGeom>
                  <a:avLst/>
                  <a:gdLst>
                    <a:gd name="connsiteX0" fmla="*/ 2695 w 3952"/>
                    <a:gd name="connsiteY0" fmla="*/ 1258 h 1337"/>
                    <a:gd name="connsiteX1" fmla="*/ 3953 w 3952"/>
                    <a:gd name="connsiteY1" fmla="*/ 1258 h 1337"/>
                    <a:gd name="connsiteX2" fmla="*/ 2695 w 3952"/>
                    <a:gd name="connsiteY2" fmla="*/ 0 h 1337"/>
                    <a:gd name="connsiteX3" fmla="*/ 0 w 3952"/>
                    <a:gd name="connsiteY3" fmla="*/ 1258 h 1337"/>
                    <a:gd name="connsiteX4" fmla="*/ 2695 w 3952"/>
                    <a:gd name="connsiteY4" fmla="*/ 1258 h 1337"/>
                    <a:gd name="connsiteX5" fmla="*/ 2695 w 3952"/>
                    <a:gd name="connsiteY5" fmla="*/ 1258 h 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1337">
                      <a:moveTo>
                        <a:pt x="2695" y="1258"/>
                      </a:moveTo>
                      <a:lnTo>
                        <a:pt x="3953" y="1258"/>
                      </a:lnTo>
                      <a:cubicBezTo>
                        <a:pt x="3953" y="0"/>
                        <a:pt x="2695" y="0"/>
                        <a:pt x="2695" y="0"/>
                      </a:cubicBezTo>
                      <a:cubicBezTo>
                        <a:pt x="1437" y="0"/>
                        <a:pt x="0" y="0"/>
                        <a:pt x="0" y="1258"/>
                      </a:cubicBezTo>
                      <a:cubicBezTo>
                        <a:pt x="180" y="1437"/>
                        <a:pt x="1437" y="1258"/>
                        <a:pt x="2695" y="1258"/>
                      </a:cubicBezTo>
                      <a:lnTo>
                        <a:pt x="2695" y="1258"/>
                      </a:lnTo>
                      <a:close/>
                    </a:path>
                  </a:pathLst>
                </a:custGeom>
                <a:grpFill/>
                <a:ln w="17953" cap="flat">
                  <a:noFill/>
                  <a:prstDash val="solid"/>
                  <a:miter/>
                </a:ln>
              </p:spPr>
              <p:txBody>
                <a:bodyPr rtlCol="0" anchor="ctr"/>
                <a:lstStyle/>
                <a:p>
                  <a:endParaRPr lang="zh-CN" altLang="en-US" sz="1050"/>
                </a:p>
              </p:txBody>
            </p:sp>
            <p:sp>
              <p:nvSpPr>
                <p:cNvPr id="2871" name="任意多边形: 形状 1301"/>
                <p:cNvSpPr/>
                <p:nvPr/>
              </p:nvSpPr>
              <p:spPr>
                <a:xfrm>
                  <a:off x="4709492" y="3911805"/>
                  <a:ext cx="8983" cy="6288"/>
                </a:xfrm>
                <a:custGeom>
                  <a:avLst/>
                  <a:gdLst>
                    <a:gd name="connsiteX0" fmla="*/ 0 w 8983"/>
                    <a:gd name="connsiteY0" fmla="*/ 3953 h 6288"/>
                    <a:gd name="connsiteX1" fmla="*/ 4851 w 8983"/>
                    <a:gd name="connsiteY1" fmla="*/ 0 h 6288"/>
                    <a:gd name="connsiteX2" fmla="*/ 4851 w 8983"/>
                    <a:gd name="connsiteY2" fmla="*/ 0 h 6288"/>
                    <a:gd name="connsiteX3" fmla="*/ 5211 w 8983"/>
                    <a:gd name="connsiteY3" fmla="*/ 0 h 6288"/>
                    <a:gd name="connsiteX4" fmla="*/ 5211 w 8983"/>
                    <a:gd name="connsiteY4" fmla="*/ 0 h 6288"/>
                    <a:gd name="connsiteX5" fmla="*/ 5211 w 8983"/>
                    <a:gd name="connsiteY5" fmla="*/ 0 h 6288"/>
                    <a:gd name="connsiteX6" fmla="*/ 5211 w 8983"/>
                    <a:gd name="connsiteY6" fmla="*/ 0 h 6288"/>
                    <a:gd name="connsiteX7" fmla="*/ 5211 w 8983"/>
                    <a:gd name="connsiteY7" fmla="*/ 0 h 6288"/>
                    <a:gd name="connsiteX8" fmla="*/ 5211 w 8983"/>
                    <a:gd name="connsiteY8" fmla="*/ 0 h 6288"/>
                    <a:gd name="connsiteX9" fmla="*/ 5211 w 8983"/>
                    <a:gd name="connsiteY9" fmla="*/ 0 h 6288"/>
                    <a:gd name="connsiteX10" fmla="*/ 8984 w 8983"/>
                    <a:gd name="connsiteY10" fmla="*/ 3773 h 6288"/>
                    <a:gd name="connsiteX11" fmla="*/ 8984 w 8983"/>
                    <a:gd name="connsiteY11" fmla="*/ 3773 h 6288"/>
                    <a:gd name="connsiteX12" fmla="*/ 8984 w 8983"/>
                    <a:gd name="connsiteY12" fmla="*/ 6288 h 6288"/>
                    <a:gd name="connsiteX13" fmla="*/ 6468 w 8983"/>
                    <a:gd name="connsiteY13" fmla="*/ 6288 h 6288"/>
                    <a:gd name="connsiteX14" fmla="*/ 5211 w 8983"/>
                    <a:gd name="connsiteY14" fmla="*/ 6288 h 6288"/>
                    <a:gd name="connsiteX15" fmla="*/ 5211 w 8983"/>
                    <a:gd name="connsiteY15" fmla="*/ 5031 h 6288"/>
                    <a:gd name="connsiteX16" fmla="*/ 5211 w 8983"/>
                    <a:gd name="connsiteY16" fmla="*/ 6288 h 6288"/>
                    <a:gd name="connsiteX17" fmla="*/ 2515 w 8983"/>
                    <a:gd name="connsiteY17" fmla="*/ 6288 h 6288"/>
                    <a:gd name="connsiteX18" fmla="*/ 2515 w 8983"/>
                    <a:gd name="connsiteY18" fmla="*/ 6288 h 6288"/>
                    <a:gd name="connsiteX19" fmla="*/ 0 w 8983"/>
                    <a:gd name="connsiteY19" fmla="*/ 6288 h 6288"/>
                    <a:gd name="connsiteX20" fmla="*/ 0 w 8983"/>
                    <a:gd name="connsiteY20" fmla="*/ 3953 h 6288"/>
                    <a:gd name="connsiteX21" fmla="*/ 0 w 8983"/>
                    <a:gd name="connsiteY21" fmla="*/ 3953 h 6288"/>
                    <a:gd name="connsiteX22" fmla="*/ 5211 w 8983"/>
                    <a:gd name="connsiteY22" fmla="*/ 5210 h 6288"/>
                    <a:gd name="connsiteX23" fmla="*/ 5211 w 8983"/>
                    <a:gd name="connsiteY23" fmla="*/ 3953 h 6288"/>
                    <a:gd name="connsiteX24" fmla="*/ 5211 w 8983"/>
                    <a:gd name="connsiteY24" fmla="*/ 5210 h 6288"/>
                    <a:gd name="connsiteX25" fmla="*/ 5211 w 8983"/>
                    <a:gd name="connsiteY25" fmla="*/ 5210 h 6288"/>
                    <a:gd name="connsiteX26" fmla="*/ 5211 w 8983"/>
                    <a:gd name="connsiteY26" fmla="*/ 5210 h 6288"/>
                    <a:gd name="connsiteX27" fmla="*/ 7187 w 8983"/>
                    <a:gd name="connsiteY27" fmla="*/ 4132 h 6288"/>
                    <a:gd name="connsiteX28" fmla="*/ 7187 w 8983"/>
                    <a:gd name="connsiteY28" fmla="*/ 4132 h 6288"/>
                    <a:gd name="connsiteX29" fmla="*/ 7546 w 8983"/>
                    <a:gd name="connsiteY29" fmla="*/ 1976 h 6288"/>
                    <a:gd name="connsiteX30" fmla="*/ 7546 w 8983"/>
                    <a:gd name="connsiteY30" fmla="*/ 1976 h 6288"/>
                    <a:gd name="connsiteX31" fmla="*/ 7187 w 8983"/>
                    <a:gd name="connsiteY31" fmla="*/ 1078 h 6288"/>
                    <a:gd name="connsiteX32" fmla="*/ 7187 w 8983"/>
                    <a:gd name="connsiteY32" fmla="*/ 1078 h 6288"/>
                    <a:gd name="connsiteX33" fmla="*/ 6648 w 8983"/>
                    <a:gd name="connsiteY33" fmla="*/ 1437 h 6288"/>
                    <a:gd name="connsiteX34" fmla="*/ 6468 w 8983"/>
                    <a:gd name="connsiteY34" fmla="*/ 1976 h 6288"/>
                    <a:gd name="connsiteX35" fmla="*/ 6468 w 8983"/>
                    <a:gd name="connsiteY35" fmla="*/ 3953 h 6288"/>
                    <a:gd name="connsiteX36" fmla="*/ 5570 w 8983"/>
                    <a:gd name="connsiteY36" fmla="*/ 3953 h 6288"/>
                    <a:gd name="connsiteX37" fmla="*/ 5211 w 8983"/>
                    <a:gd name="connsiteY37" fmla="*/ 5210 h 6288"/>
                    <a:gd name="connsiteX38" fmla="*/ 5211 w 8983"/>
                    <a:gd name="connsiteY38" fmla="*/ 5210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983" h="6288">
                      <a:moveTo>
                        <a:pt x="0" y="3953"/>
                      </a:moveTo>
                      <a:cubicBezTo>
                        <a:pt x="359" y="539"/>
                        <a:pt x="3594" y="180"/>
                        <a:pt x="4851" y="0"/>
                      </a:cubicBezTo>
                      <a:lnTo>
                        <a:pt x="4851" y="0"/>
                      </a:lnTo>
                      <a:cubicBezTo>
                        <a:pt x="5031" y="0"/>
                        <a:pt x="5031" y="0"/>
                        <a:pt x="5211" y="0"/>
                      </a:cubicBezTo>
                      <a:lnTo>
                        <a:pt x="5211" y="0"/>
                      </a:lnTo>
                      <a:lnTo>
                        <a:pt x="5211" y="0"/>
                      </a:lnTo>
                      <a:lnTo>
                        <a:pt x="5211" y="0"/>
                      </a:lnTo>
                      <a:cubicBezTo>
                        <a:pt x="5211" y="0"/>
                        <a:pt x="5211" y="0"/>
                        <a:pt x="5211" y="0"/>
                      </a:cubicBezTo>
                      <a:lnTo>
                        <a:pt x="5211" y="0"/>
                      </a:lnTo>
                      <a:lnTo>
                        <a:pt x="5211" y="0"/>
                      </a:lnTo>
                      <a:cubicBezTo>
                        <a:pt x="5570" y="0"/>
                        <a:pt x="8804" y="359"/>
                        <a:pt x="8984" y="3773"/>
                      </a:cubicBezTo>
                      <a:lnTo>
                        <a:pt x="8984" y="3773"/>
                      </a:lnTo>
                      <a:lnTo>
                        <a:pt x="8984" y="6288"/>
                      </a:lnTo>
                      <a:lnTo>
                        <a:pt x="6468" y="6288"/>
                      </a:lnTo>
                      <a:lnTo>
                        <a:pt x="5211" y="6288"/>
                      </a:lnTo>
                      <a:lnTo>
                        <a:pt x="5211" y="5031"/>
                      </a:lnTo>
                      <a:lnTo>
                        <a:pt x="5211" y="6288"/>
                      </a:lnTo>
                      <a:cubicBezTo>
                        <a:pt x="3953" y="6288"/>
                        <a:pt x="2515" y="6288"/>
                        <a:pt x="2515" y="6288"/>
                      </a:cubicBezTo>
                      <a:lnTo>
                        <a:pt x="2515" y="6288"/>
                      </a:lnTo>
                      <a:lnTo>
                        <a:pt x="0" y="6288"/>
                      </a:lnTo>
                      <a:lnTo>
                        <a:pt x="0" y="3953"/>
                      </a:lnTo>
                      <a:lnTo>
                        <a:pt x="0" y="3953"/>
                      </a:lnTo>
                      <a:close/>
                      <a:moveTo>
                        <a:pt x="5211" y="5210"/>
                      </a:moveTo>
                      <a:lnTo>
                        <a:pt x="5211" y="3953"/>
                      </a:lnTo>
                      <a:lnTo>
                        <a:pt x="5211" y="5210"/>
                      </a:lnTo>
                      <a:lnTo>
                        <a:pt x="5211" y="5210"/>
                      </a:lnTo>
                      <a:close/>
                      <a:moveTo>
                        <a:pt x="5211" y="5210"/>
                      </a:moveTo>
                      <a:cubicBezTo>
                        <a:pt x="5570" y="5210"/>
                        <a:pt x="6468" y="5031"/>
                        <a:pt x="7187" y="4132"/>
                      </a:cubicBezTo>
                      <a:lnTo>
                        <a:pt x="7187" y="4132"/>
                      </a:lnTo>
                      <a:cubicBezTo>
                        <a:pt x="7906" y="3234"/>
                        <a:pt x="7726" y="2336"/>
                        <a:pt x="7546" y="1976"/>
                      </a:cubicBezTo>
                      <a:lnTo>
                        <a:pt x="7546" y="1976"/>
                      </a:lnTo>
                      <a:cubicBezTo>
                        <a:pt x="7367" y="1258"/>
                        <a:pt x="7187" y="1258"/>
                        <a:pt x="7187" y="1078"/>
                      </a:cubicBezTo>
                      <a:lnTo>
                        <a:pt x="7187" y="1078"/>
                      </a:lnTo>
                      <a:lnTo>
                        <a:pt x="6648" y="1437"/>
                      </a:lnTo>
                      <a:lnTo>
                        <a:pt x="6468" y="1976"/>
                      </a:lnTo>
                      <a:lnTo>
                        <a:pt x="6468" y="3953"/>
                      </a:lnTo>
                      <a:lnTo>
                        <a:pt x="5570" y="3953"/>
                      </a:lnTo>
                      <a:lnTo>
                        <a:pt x="5211" y="5210"/>
                      </a:lnTo>
                      <a:lnTo>
                        <a:pt x="5211" y="5210"/>
                      </a:lnTo>
                      <a:close/>
                    </a:path>
                  </a:pathLst>
                </a:custGeom>
                <a:grpFill/>
                <a:ln w="17953" cap="flat">
                  <a:noFill/>
                  <a:prstDash val="solid"/>
                  <a:miter/>
                </a:ln>
              </p:spPr>
              <p:txBody>
                <a:bodyPr rtlCol="0" anchor="ctr"/>
                <a:lstStyle/>
                <a:p>
                  <a:endParaRPr lang="zh-CN" altLang="en-US" sz="1050"/>
                </a:p>
              </p:txBody>
            </p:sp>
          </p:grpSp>
          <p:grpSp>
            <p:nvGrpSpPr>
              <p:cNvPr id="439" name="图形 1"/>
              <p:cNvGrpSpPr/>
              <p:nvPr/>
            </p:nvGrpSpPr>
            <p:grpSpPr>
              <a:xfrm>
                <a:off x="3476246" y="3812395"/>
                <a:ext cx="1339" cy="5030"/>
                <a:chOff x="4849457" y="4010085"/>
                <a:chExt cx="1339" cy="5030"/>
              </a:xfrm>
              <a:solidFill>
                <a:srgbClr val="0070C0"/>
              </a:solidFill>
            </p:grpSpPr>
            <p:sp>
              <p:nvSpPr>
                <p:cNvPr id="2868" name="任意多边形: 形状 1303"/>
                <p:cNvSpPr/>
                <p:nvPr/>
              </p:nvSpPr>
              <p:spPr>
                <a:xfrm>
                  <a:off x="4849457" y="4012600"/>
                  <a:ext cx="1264" cy="17967"/>
                </a:xfrm>
                <a:custGeom>
                  <a:avLst/>
                  <a:gdLst>
                    <a:gd name="connsiteX0" fmla="*/ 0 w 1264"/>
                    <a:gd name="connsiteY0" fmla="*/ 0 h 17967"/>
                    <a:gd name="connsiteX1" fmla="*/ 1258 w 1264"/>
                    <a:gd name="connsiteY1" fmla="*/ 0 h 17967"/>
                    <a:gd name="connsiteX2" fmla="*/ 0 w 1264"/>
                    <a:gd name="connsiteY2" fmla="*/ 0 h 17967"/>
                    <a:gd name="connsiteX3" fmla="*/ 0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0" y="0"/>
                      </a:moveTo>
                      <a:cubicBezTo>
                        <a:pt x="1258" y="0"/>
                        <a:pt x="1258" y="0"/>
                        <a:pt x="1258" y="0"/>
                      </a:cubicBezTo>
                      <a:cubicBezTo>
                        <a:pt x="1258" y="0"/>
                        <a:pt x="1437" y="0"/>
                        <a:pt x="0" y="0"/>
                      </a:cubicBezTo>
                      <a:lnTo>
                        <a:pt x="0" y="0"/>
                      </a:lnTo>
                      <a:close/>
                    </a:path>
                  </a:pathLst>
                </a:custGeom>
                <a:grpFill/>
                <a:ln w="17953" cap="flat">
                  <a:noFill/>
                  <a:prstDash val="solid"/>
                  <a:miter/>
                </a:ln>
              </p:spPr>
              <p:txBody>
                <a:bodyPr rtlCol="0" anchor="ctr"/>
                <a:lstStyle/>
                <a:p>
                  <a:endParaRPr lang="zh-CN" altLang="en-US" sz="1050"/>
                </a:p>
              </p:txBody>
            </p:sp>
            <p:sp>
              <p:nvSpPr>
                <p:cNvPr id="2869" name="任意多边形: 形状 1304"/>
                <p:cNvSpPr/>
                <p:nvPr/>
              </p:nvSpPr>
              <p:spPr>
                <a:xfrm>
                  <a:off x="4849457" y="4010085"/>
                  <a:ext cx="1339" cy="5030"/>
                </a:xfrm>
                <a:custGeom>
                  <a:avLst/>
                  <a:gdLst>
                    <a:gd name="connsiteX0" fmla="*/ 0 w 1339"/>
                    <a:gd name="connsiteY0" fmla="*/ 5031 h 5030"/>
                    <a:gd name="connsiteX1" fmla="*/ 0 w 1339"/>
                    <a:gd name="connsiteY1" fmla="*/ 2515 h 5030"/>
                    <a:gd name="connsiteX2" fmla="*/ 0 w 1339"/>
                    <a:gd name="connsiteY2" fmla="*/ 5031 h 5030"/>
                    <a:gd name="connsiteX3" fmla="*/ 0 w 1339"/>
                    <a:gd name="connsiteY3" fmla="*/ 0 h 5030"/>
                    <a:gd name="connsiteX4" fmla="*/ 1258 w 1339"/>
                    <a:gd name="connsiteY4" fmla="*/ 0 h 5030"/>
                    <a:gd name="connsiteX5" fmla="*/ 1258 w 1339"/>
                    <a:gd name="connsiteY5" fmla="*/ 0 h 5030"/>
                    <a:gd name="connsiteX6" fmla="*/ 1258 w 1339"/>
                    <a:gd name="connsiteY6" fmla="*/ 5031 h 5030"/>
                    <a:gd name="connsiteX7" fmla="*/ 0 w 1339"/>
                    <a:gd name="connsiteY7" fmla="*/ 5031 h 5030"/>
                    <a:gd name="connsiteX8" fmla="*/ 0 w 1339"/>
                    <a:gd name="connsiteY8" fmla="*/ 5031 h 5030"/>
                    <a:gd name="connsiteX9" fmla="*/ 0 w 1339"/>
                    <a:gd name="connsiteY9" fmla="*/ 2515 h 5030"/>
                    <a:gd name="connsiteX10" fmla="*/ 0 w 1339"/>
                    <a:gd name="connsiteY10" fmla="*/ 5031 h 5030"/>
                    <a:gd name="connsiteX11" fmla="*/ 0 w 1339"/>
                    <a:gd name="connsiteY11" fmla="*/ 2515 h 5030"/>
                    <a:gd name="connsiteX12" fmla="*/ 0 w 1339"/>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9" h="5030">
                      <a:moveTo>
                        <a:pt x="0" y="5031"/>
                      </a:moveTo>
                      <a:lnTo>
                        <a:pt x="0" y="2515"/>
                      </a:lnTo>
                      <a:lnTo>
                        <a:pt x="0" y="5031"/>
                      </a:lnTo>
                      <a:lnTo>
                        <a:pt x="0" y="0"/>
                      </a:lnTo>
                      <a:cubicBezTo>
                        <a:pt x="1258" y="0"/>
                        <a:pt x="1258" y="0"/>
                        <a:pt x="1258" y="0"/>
                      </a:cubicBezTo>
                      <a:lnTo>
                        <a:pt x="1258" y="0"/>
                      </a:lnTo>
                      <a:lnTo>
                        <a:pt x="1258" y="5031"/>
                      </a:lnTo>
                      <a:cubicBezTo>
                        <a:pt x="1437" y="5031"/>
                        <a:pt x="1437"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440" name="图形 1"/>
              <p:cNvGrpSpPr/>
              <p:nvPr/>
            </p:nvGrpSpPr>
            <p:grpSpPr>
              <a:xfrm>
                <a:off x="3473910" y="3821558"/>
                <a:ext cx="9882" cy="10061"/>
                <a:chOff x="4847121" y="4019248"/>
                <a:chExt cx="9882" cy="10061"/>
              </a:xfrm>
              <a:solidFill>
                <a:srgbClr val="0070C0"/>
              </a:solidFill>
            </p:grpSpPr>
            <p:sp>
              <p:nvSpPr>
                <p:cNvPr id="2866" name="任意多边形: 形状 1306"/>
                <p:cNvSpPr/>
                <p:nvPr/>
              </p:nvSpPr>
              <p:spPr>
                <a:xfrm>
                  <a:off x="4849637" y="4021943"/>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0" y="1258"/>
                      </a:moveTo>
                      <a:lnTo>
                        <a:pt x="1258" y="0"/>
                      </a:lnTo>
                      <a:lnTo>
                        <a:pt x="0" y="0"/>
                      </a:lnTo>
                      <a:lnTo>
                        <a:pt x="0" y="1258"/>
                      </a:lnTo>
                      <a:close/>
                    </a:path>
                  </a:pathLst>
                </a:custGeom>
                <a:grpFill/>
                <a:ln w="17953" cap="flat">
                  <a:noFill/>
                  <a:prstDash val="solid"/>
                  <a:miter/>
                </a:ln>
              </p:spPr>
              <p:txBody>
                <a:bodyPr rtlCol="0" anchor="ctr"/>
                <a:lstStyle/>
                <a:p>
                  <a:endParaRPr lang="zh-CN" altLang="en-US" sz="1050"/>
                </a:p>
              </p:txBody>
            </p:sp>
            <p:sp>
              <p:nvSpPr>
                <p:cNvPr id="2867" name="任意多边形: 形状 1307"/>
                <p:cNvSpPr/>
                <p:nvPr/>
              </p:nvSpPr>
              <p:spPr>
                <a:xfrm>
                  <a:off x="4847121" y="4019248"/>
                  <a:ext cx="9882" cy="10061"/>
                </a:xfrm>
                <a:custGeom>
                  <a:avLst/>
                  <a:gdLst>
                    <a:gd name="connsiteX0" fmla="*/ 0 w 9882"/>
                    <a:gd name="connsiteY0" fmla="*/ 3953 h 10061"/>
                    <a:gd name="connsiteX1" fmla="*/ 0 w 9882"/>
                    <a:gd name="connsiteY1" fmla="*/ 0 h 10061"/>
                    <a:gd name="connsiteX2" fmla="*/ 2515 w 9882"/>
                    <a:gd name="connsiteY2" fmla="*/ 0 h 10061"/>
                    <a:gd name="connsiteX3" fmla="*/ 9882 w 9882"/>
                    <a:gd name="connsiteY3" fmla="*/ 0 h 10061"/>
                    <a:gd name="connsiteX4" fmla="*/ 5570 w 9882"/>
                    <a:gd name="connsiteY4" fmla="*/ 4492 h 10061"/>
                    <a:gd name="connsiteX5" fmla="*/ 4312 w 9882"/>
                    <a:gd name="connsiteY5" fmla="*/ 5750 h 10061"/>
                    <a:gd name="connsiteX6" fmla="*/ 3593 w 9882"/>
                    <a:gd name="connsiteY6" fmla="*/ 5211 h 10061"/>
                    <a:gd name="connsiteX7" fmla="*/ 4312 w 9882"/>
                    <a:gd name="connsiteY7" fmla="*/ 5750 h 10061"/>
                    <a:gd name="connsiteX8" fmla="*/ 0 w 9882"/>
                    <a:gd name="connsiteY8" fmla="*/ 10062 h 10061"/>
                    <a:gd name="connsiteX9" fmla="*/ 0 w 9882"/>
                    <a:gd name="connsiteY9" fmla="*/ 3953 h 1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82" h="10061">
                      <a:moveTo>
                        <a:pt x="0" y="3953"/>
                      </a:moveTo>
                      <a:lnTo>
                        <a:pt x="0" y="0"/>
                      </a:lnTo>
                      <a:lnTo>
                        <a:pt x="2515" y="0"/>
                      </a:lnTo>
                      <a:lnTo>
                        <a:pt x="9882" y="0"/>
                      </a:lnTo>
                      <a:lnTo>
                        <a:pt x="5570" y="4492"/>
                      </a:lnTo>
                      <a:lnTo>
                        <a:pt x="4312" y="5750"/>
                      </a:lnTo>
                      <a:lnTo>
                        <a:pt x="3593" y="5211"/>
                      </a:lnTo>
                      <a:lnTo>
                        <a:pt x="4312" y="5750"/>
                      </a:lnTo>
                      <a:lnTo>
                        <a:pt x="0" y="10062"/>
                      </a:lnTo>
                      <a:lnTo>
                        <a:pt x="0" y="3953"/>
                      </a:lnTo>
                      <a:close/>
                    </a:path>
                  </a:pathLst>
                </a:custGeom>
                <a:grpFill/>
                <a:ln w="17953" cap="flat">
                  <a:noFill/>
                  <a:prstDash val="solid"/>
                  <a:miter/>
                </a:ln>
              </p:spPr>
              <p:txBody>
                <a:bodyPr rtlCol="0" anchor="ctr"/>
                <a:lstStyle/>
                <a:p>
                  <a:endParaRPr lang="zh-CN" altLang="en-US" sz="1050"/>
                </a:p>
              </p:txBody>
            </p:sp>
          </p:grpSp>
          <p:grpSp>
            <p:nvGrpSpPr>
              <p:cNvPr id="441" name="图形 1"/>
              <p:cNvGrpSpPr/>
              <p:nvPr/>
            </p:nvGrpSpPr>
            <p:grpSpPr>
              <a:xfrm>
                <a:off x="4243085" y="5193892"/>
                <a:ext cx="5030" cy="1437"/>
                <a:chOff x="5616296" y="5391582"/>
                <a:chExt cx="5030" cy="1437"/>
              </a:xfrm>
              <a:solidFill>
                <a:srgbClr val="0070C0"/>
              </a:solidFill>
            </p:grpSpPr>
            <p:sp>
              <p:nvSpPr>
                <p:cNvPr id="2864" name="任意多边形: 形状 1309"/>
                <p:cNvSpPr/>
                <p:nvPr/>
              </p:nvSpPr>
              <p:spPr>
                <a:xfrm>
                  <a:off x="5618812" y="5391582"/>
                  <a:ext cx="17967" cy="1437"/>
                </a:xfrm>
                <a:custGeom>
                  <a:avLst/>
                  <a:gdLst>
                    <a:gd name="connsiteX0" fmla="*/ 0 w 17967"/>
                    <a:gd name="connsiteY0" fmla="*/ 1437 h 1437"/>
                    <a:gd name="connsiteX1" fmla="*/ 0 w 17967"/>
                    <a:gd name="connsiteY1" fmla="*/ 0 h 1437"/>
                    <a:gd name="connsiteX2" fmla="*/ 0 w 17967"/>
                    <a:gd name="connsiteY2" fmla="*/ 1437 h 1437"/>
                  </a:gdLst>
                  <a:ahLst/>
                  <a:cxnLst>
                    <a:cxn ang="0">
                      <a:pos x="connsiteX0" y="connsiteY0"/>
                    </a:cxn>
                    <a:cxn ang="0">
                      <a:pos x="connsiteX1" y="connsiteY1"/>
                    </a:cxn>
                    <a:cxn ang="0">
                      <a:pos x="connsiteX2" y="connsiteY2"/>
                    </a:cxn>
                  </a:cxnLst>
                  <a:rect l="l" t="t" r="r" b="b"/>
                  <a:pathLst>
                    <a:path w="17967" h="1437">
                      <a:moveTo>
                        <a:pt x="0" y="1437"/>
                      </a:moveTo>
                      <a:lnTo>
                        <a:pt x="0" y="0"/>
                      </a:lnTo>
                      <a:lnTo>
                        <a:pt x="0" y="1437"/>
                      </a:lnTo>
                      <a:close/>
                    </a:path>
                  </a:pathLst>
                </a:custGeom>
                <a:grpFill/>
                <a:ln w="17953" cap="flat">
                  <a:noFill/>
                  <a:prstDash val="solid"/>
                  <a:miter/>
                </a:ln>
              </p:spPr>
              <p:txBody>
                <a:bodyPr rtlCol="0" anchor="ctr"/>
                <a:lstStyle/>
                <a:p>
                  <a:endParaRPr lang="zh-CN" altLang="en-US" sz="1050"/>
                </a:p>
              </p:txBody>
            </p:sp>
            <p:sp>
              <p:nvSpPr>
                <p:cNvPr id="2865" name="任意多边形: 形状 1310"/>
                <p:cNvSpPr/>
                <p:nvPr/>
              </p:nvSpPr>
              <p:spPr>
                <a:xfrm>
                  <a:off x="5616296" y="5391582"/>
                  <a:ext cx="5030" cy="1437"/>
                </a:xfrm>
                <a:custGeom>
                  <a:avLst/>
                  <a:gdLst>
                    <a:gd name="connsiteX0" fmla="*/ 0 w 5030"/>
                    <a:gd name="connsiteY0" fmla="*/ 1437 h 1437"/>
                    <a:gd name="connsiteX1" fmla="*/ 0 w 5030"/>
                    <a:gd name="connsiteY1" fmla="*/ 0 h 1437"/>
                    <a:gd name="connsiteX2" fmla="*/ 5031 w 5030"/>
                    <a:gd name="connsiteY2" fmla="*/ 0 h 1437"/>
                    <a:gd name="connsiteX3" fmla="*/ 5031 w 5030"/>
                    <a:gd name="connsiteY3" fmla="*/ 1437 h 1437"/>
                    <a:gd name="connsiteX4" fmla="*/ 0 w 5030"/>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 h="1437">
                      <a:moveTo>
                        <a:pt x="0" y="1437"/>
                      </a:moveTo>
                      <a:lnTo>
                        <a:pt x="0" y="0"/>
                      </a:lnTo>
                      <a:lnTo>
                        <a:pt x="5031" y="0"/>
                      </a:lnTo>
                      <a:lnTo>
                        <a:pt x="5031" y="1437"/>
                      </a:lnTo>
                      <a:lnTo>
                        <a:pt x="0" y="1437"/>
                      </a:lnTo>
                      <a:close/>
                    </a:path>
                  </a:pathLst>
                </a:custGeom>
                <a:grpFill/>
                <a:ln w="17953" cap="flat">
                  <a:noFill/>
                  <a:prstDash val="solid"/>
                  <a:miter/>
                </a:ln>
              </p:spPr>
              <p:txBody>
                <a:bodyPr rtlCol="0" anchor="ctr"/>
                <a:lstStyle/>
                <a:p>
                  <a:endParaRPr lang="zh-CN" altLang="en-US" sz="1050"/>
                </a:p>
              </p:txBody>
            </p:sp>
          </p:grpSp>
          <p:grpSp>
            <p:nvGrpSpPr>
              <p:cNvPr id="442" name="图形 1"/>
              <p:cNvGrpSpPr/>
              <p:nvPr/>
            </p:nvGrpSpPr>
            <p:grpSpPr>
              <a:xfrm>
                <a:off x="4219369" y="5188682"/>
                <a:ext cx="6468" cy="6468"/>
                <a:chOff x="5592580" y="5386372"/>
                <a:chExt cx="6468" cy="6468"/>
              </a:xfrm>
              <a:solidFill>
                <a:srgbClr val="0070C0"/>
              </a:solidFill>
            </p:grpSpPr>
            <p:sp>
              <p:nvSpPr>
                <p:cNvPr id="2862" name="任意多边形: 形状 1312"/>
                <p:cNvSpPr/>
                <p:nvPr/>
              </p:nvSpPr>
              <p:spPr>
                <a:xfrm>
                  <a:off x="5595095" y="5389066"/>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863" name="任意多边形: 形状 1313"/>
                <p:cNvSpPr/>
                <p:nvPr/>
              </p:nvSpPr>
              <p:spPr>
                <a:xfrm>
                  <a:off x="5592580" y="5386372"/>
                  <a:ext cx="6468" cy="6468"/>
                </a:xfrm>
                <a:custGeom>
                  <a:avLst/>
                  <a:gdLst>
                    <a:gd name="connsiteX0" fmla="*/ 3773 w 6468"/>
                    <a:gd name="connsiteY0" fmla="*/ 6468 h 6468"/>
                    <a:gd name="connsiteX1" fmla="*/ 2695 w 6468"/>
                    <a:gd name="connsiteY1" fmla="*/ 6468 h 6468"/>
                    <a:gd name="connsiteX2" fmla="*/ 2695 w 6468"/>
                    <a:gd name="connsiteY2" fmla="*/ 6468 h 6468"/>
                    <a:gd name="connsiteX3" fmla="*/ 2515 w 6468"/>
                    <a:gd name="connsiteY3" fmla="*/ 6468 h 6468"/>
                    <a:gd name="connsiteX4" fmla="*/ 1437 w 6468"/>
                    <a:gd name="connsiteY4" fmla="*/ 6468 h 6468"/>
                    <a:gd name="connsiteX5" fmla="*/ 719 w 6468"/>
                    <a:gd name="connsiteY5" fmla="*/ 5750 h 6468"/>
                    <a:gd name="connsiteX6" fmla="*/ 0 w 6468"/>
                    <a:gd name="connsiteY6" fmla="*/ 3953 h 6468"/>
                    <a:gd name="connsiteX7" fmla="*/ 3953 w 6468"/>
                    <a:gd name="connsiteY7" fmla="*/ 0 h 6468"/>
                    <a:gd name="connsiteX8" fmla="*/ 3953 w 6468"/>
                    <a:gd name="connsiteY8" fmla="*/ 0 h 6468"/>
                    <a:gd name="connsiteX9" fmla="*/ 6468 w 6468"/>
                    <a:gd name="connsiteY9" fmla="*/ 0 h 6468"/>
                    <a:gd name="connsiteX10" fmla="*/ 6468 w 6468"/>
                    <a:gd name="connsiteY10" fmla="*/ 2516 h 6468"/>
                    <a:gd name="connsiteX11" fmla="*/ 6468 w 6468"/>
                    <a:gd name="connsiteY11" fmla="*/ 3953 h 6468"/>
                    <a:gd name="connsiteX12" fmla="*/ 6468 w 6468"/>
                    <a:gd name="connsiteY12" fmla="*/ 6468 h 6468"/>
                    <a:gd name="connsiteX13" fmla="*/ 3773 w 6468"/>
                    <a:gd name="connsiteY13" fmla="*/ 6468 h 6468"/>
                    <a:gd name="connsiteX14" fmla="*/ 3773 w 6468"/>
                    <a:gd name="connsiteY14" fmla="*/ 6468 h 6468"/>
                    <a:gd name="connsiteX15" fmla="*/ 3773 w 6468"/>
                    <a:gd name="connsiteY15" fmla="*/ 3953 h 6468"/>
                    <a:gd name="connsiteX16" fmla="*/ 3773 w 6468"/>
                    <a:gd name="connsiteY16" fmla="*/ 2695 h 6468"/>
                    <a:gd name="connsiteX17" fmla="*/ 3773 w 6468"/>
                    <a:gd name="connsiteY17" fmla="*/ 3953 h 6468"/>
                    <a:gd name="connsiteX18" fmla="*/ 3773 w 6468"/>
                    <a:gd name="connsiteY18" fmla="*/ 3953 h 6468"/>
                    <a:gd name="connsiteX19" fmla="*/ 3773 w 6468"/>
                    <a:gd name="connsiteY19" fmla="*/ 2516 h 6468"/>
                    <a:gd name="connsiteX20" fmla="*/ 3773 w 6468"/>
                    <a:gd name="connsiteY20" fmla="*/ 1258 h 6468"/>
                    <a:gd name="connsiteX21" fmla="*/ 3773 w 6468"/>
                    <a:gd name="connsiteY21" fmla="*/ 2516 h 6468"/>
                    <a:gd name="connsiteX22" fmla="*/ 3773 w 6468"/>
                    <a:gd name="connsiteY22" fmla="*/ 2516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68" h="6468">
                      <a:moveTo>
                        <a:pt x="3773" y="6468"/>
                      </a:moveTo>
                      <a:cubicBezTo>
                        <a:pt x="3054" y="6468"/>
                        <a:pt x="2695" y="6468"/>
                        <a:pt x="2695" y="6468"/>
                      </a:cubicBezTo>
                      <a:lnTo>
                        <a:pt x="2695" y="6468"/>
                      </a:lnTo>
                      <a:lnTo>
                        <a:pt x="2515" y="6468"/>
                      </a:lnTo>
                      <a:lnTo>
                        <a:pt x="1437" y="6468"/>
                      </a:lnTo>
                      <a:lnTo>
                        <a:pt x="719" y="5750"/>
                      </a:lnTo>
                      <a:lnTo>
                        <a:pt x="0" y="3953"/>
                      </a:lnTo>
                      <a:cubicBezTo>
                        <a:pt x="0" y="3773"/>
                        <a:pt x="180" y="180"/>
                        <a:pt x="3953" y="0"/>
                      </a:cubicBezTo>
                      <a:lnTo>
                        <a:pt x="3953" y="0"/>
                      </a:lnTo>
                      <a:lnTo>
                        <a:pt x="6468" y="0"/>
                      </a:lnTo>
                      <a:lnTo>
                        <a:pt x="6468" y="2516"/>
                      </a:lnTo>
                      <a:lnTo>
                        <a:pt x="6468" y="3953"/>
                      </a:lnTo>
                      <a:lnTo>
                        <a:pt x="6468" y="6468"/>
                      </a:lnTo>
                      <a:lnTo>
                        <a:pt x="3773" y="6468"/>
                      </a:lnTo>
                      <a:lnTo>
                        <a:pt x="3773" y="6468"/>
                      </a:lnTo>
                      <a:close/>
                      <a:moveTo>
                        <a:pt x="3773" y="3953"/>
                      </a:moveTo>
                      <a:lnTo>
                        <a:pt x="3773" y="2695"/>
                      </a:lnTo>
                      <a:lnTo>
                        <a:pt x="3773" y="3953"/>
                      </a:lnTo>
                      <a:lnTo>
                        <a:pt x="3773" y="3953"/>
                      </a:lnTo>
                      <a:close/>
                      <a:moveTo>
                        <a:pt x="3773" y="2516"/>
                      </a:moveTo>
                      <a:lnTo>
                        <a:pt x="3773" y="1258"/>
                      </a:lnTo>
                      <a:lnTo>
                        <a:pt x="3773" y="2516"/>
                      </a:lnTo>
                      <a:lnTo>
                        <a:pt x="3773" y="2516"/>
                      </a:lnTo>
                      <a:close/>
                    </a:path>
                  </a:pathLst>
                </a:custGeom>
                <a:grpFill/>
                <a:ln w="17953" cap="flat">
                  <a:noFill/>
                  <a:prstDash val="solid"/>
                  <a:miter/>
                </a:ln>
              </p:spPr>
              <p:txBody>
                <a:bodyPr rtlCol="0" anchor="ctr"/>
                <a:lstStyle/>
                <a:p>
                  <a:endParaRPr lang="zh-CN" altLang="en-US" sz="1050"/>
                </a:p>
              </p:txBody>
            </p:sp>
          </p:grpSp>
          <p:grpSp>
            <p:nvGrpSpPr>
              <p:cNvPr id="443" name="图形 1"/>
              <p:cNvGrpSpPr/>
              <p:nvPr/>
            </p:nvGrpSpPr>
            <p:grpSpPr>
              <a:xfrm>
                <a:off x="4199598" y="5194251"/>
                <a:ext cx="2522" cy="5030"/>
                <a:chOff x="5572809" y="5391941"/>
                <a:chExt cx="2522" cy="5030"/>
              </a:xfrm>
              <a:solidFill>
                <a:srgbClr val="0070C0"/>
              </a:solidFill>
            </p:grpSpPr>
            <p:sp>
              <p:nvSpPr>
                <p:cNvPr id="2860" name="任意多边形: 形状 1315"/>
                <p:cNvSpPr/>
                <p:nvPr/>
              </p:nvSpPr>
              <p:spPr>
                <a:xfrm>
                  <a:off x="5572809" y="5394457"/>
                  <a:ext cx="2522" cy="17967"/>
                </a:xfrm>
                <a:custGeom>
                  <a:avLst/>
                  <a:gdLst>
                    <a:gd name="connsiteX0" fmla="*/ 1265 w 2522"/>
                    <a:gd name="connsiteY0" fmla="*/ 0 h 17967"/>
                    <a:gd name="connsiteX1" fmla="*/ 2523 w 2522"/>
                    <a:gd name="connsiteY1" fmla="*/ 0 h 17967"/>
                    <a:gd name="connsiteX2" fmla="*/ 1265 w 2522"/>
                    <a:gd name="connsiteY2" fmla="*/ 0 h 17967"/>
                    <a:gd name="connsiteX3" fmla="*/ 7 w 2522"/>
                    <a:gd name="connsiteY3" fmla="*/ 0 h 17967"/>
                    <a:gd name="connsiteX4" fmla="*/ 1265 w 2522"/>
                    <a:gd name="connsiteY4" fmla="*/ 0 h 17967"/>
                    <a:gd name="connsiteX5" fmla="*/ 1265 w 2522"/>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7967">
                      <a:moveTo>
                        <a:pt x="1265" y="0"/>
                      </a:moveTo>
                      <a:cubicBezTo>
                        <a:pt x="2523" y="0"/>
                        <a:pt x="2523" y="0"/>
                        <a:pt x="2523" y="0"/>
                      </a:cubicBezTo>
                      <a:cubicBezTo>
                        <a:pt x="2523" y="0"/>
                        <a:pt x="2523" y="0"/>
                        <a:pt x="1265" y="0"/>
                      </a:cubicBezTo>
                      <a:cubicBezTo>
                        <a:pt x="7" y="0"/>
                        <a:pt x="7" y="0"/>
                        <a:pt x="7" y="0"/>
                      </a:cubicBezTo>
                      <a:cubicBezTo>
                        <a:pt x="7" y="0"/>
                        <a:pt x="-172"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861" name="任意多边形: 形状 1316"/>
                <p:cNvSpPr/>
                <p:nvPr/>
              </p:nvSpPr>
              <p:spPr>
                <a:xfrm>
                  <a:off x="5572816" y="5391941"/>
                  <a:ext cx="2515" cy="5030"/>
                </a:xfrm>
                <a:custGeom>
                  <a:avLst/>
                  <a:gdLst>
                    <a:gd name="connsiteX0" fmla="*/ 1258 w 2515"/>
                    <a:gd name="connsiteY0" fmla="*/ 5031 h 5030"/>
                    <a:gd name="connsiteX1" fmla="*/ 0 w 2515"/>
                    <a:gd name="connsiteY1" fmla="*/ 5031 h 5030"/>
                    <a:gd name="connsiteX2" fmla="*/ 0 w 2515"/>
                    <a:gd name="connsiteY2" fmla="*/ 5031 h 5030"/>
                    <a:gd name="connsiteX3" fmla="*/ 0 w 2515"/>
                    <a:gd name="connsiteY3" fmla="*/ 0 h 5030"/>
                    <a:gd name="connsiteX4" fmla="*/ 1258 w 2515"/>
                    <a:gd name="connsiteY4" fmla="*/ 0 h 5030"/>
                    <a:gd name="connsiteX5" fmla="*/ 1258 w 2515"/>
                    <a:gd name="connsiteY5" fmla="*/ 0 h 5030"/>
                    <a:gd name="connsiteX6" fmla="*/ 2515 w 2515"/>
                    <a:gd name="connsiteY6" fmla="*/ 0 h 5030"/>
                    <a:gd name="connsiteX7" fmla="*/ 2515 w 2515"/>
                    <a:gd name="connsiteY7" fmla="*/ 0 h 5030"/>
                    <a:gd name="connsiteX8" fmla="*/ 2515 w 2515"/>
                    <a:gd name="connsiteY8" fmla="*/ 5031 h 5030"/>
                    <a:gd name="connsiteX9" fmla="*/ 1258 w 2515"/>
                    <a:gd name="connsiteY9" fmla="*/ 5031 h 5030"/>
                    <a:gd name="connsiteX10" fmla="*/ 1258 w 2515"/>
                    <a:gd name="connsiteY10"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15" h="5030">
                      <a:moveTo>
                        <a:pt x="1258" y="5031"/>
                      </a:moveTo>
                      <a:cubicBezTo>
                        <a:pt x="0" y="5031"/>
                        <a:pt x="0" y="5031"/>
                        <a:pt x="0" y="5031"/>
                      </a:cubicBezTo>
                      <a:lnTo>
                        <a:pt x="0" y="5031"/>
                      </a:lnTo>
                      <a:lnTo>
                        <a:pt x="0" y="0"/>
                      </a:lnTo>
                      <a:cubicBezTo>
                        <a:pt x="0" y="0"/>
                        <a:pt x="0" y="0"/>
                        <a:pt x="1258" y="0"/>
                      </a:cubicBezTo>
                      <a:lnTo>
                        <a:pt x="1258" y="0"/>
                      </a:lnTo>
                      <a:cubicBezTo>
                        <a:pt x="2515" y="0"/>
                        <a:pt x="2515" y="0"/>
                        <a:pt x="2515" y="0"/>
                      </a:cubicBezTo>
                      <a:lnTo>
                        <a:pt x="2515" y="0"/>
                      </a:lnTo>
                      <a:lnTo>
                        <a:pt x="2515" y="5031"/>
                      </a:lnTo>
                      <a:cubicBezTo>
                        <a:pt x="2515" y="5031"/>
                        <a:pt x="2515" y="5031"/>
                        <a:pt x="1258" y="5031"/>
                      </a:cubicBezTo>
                      <a:lnTo>
                        <a:pt x="1258" y="5031"/>
                      </a:lnTo>
                      <a:close/>
                    </a:path>
                  </a:pathLst>
                </a:custGeom>
                <a:grpFill/>
                <a:ln w="17953" cap="flat">
                  <a:noFill/>
                  <a:prstDash val="solid"/>
                  <a:miter/>
                </a:ln>
              </p:spPr>
              <p:txBody>
                <a:bodyPr rtlCol="0" anchor="ctr"/>
                <a:lstStyle/>
                <a:p>
                  <a:endParaRPr lang="zh-CN" altLang="en-US" sz="1050"/>
                </a:p>
              </p:txBody>
            </p:sp>
          </p:grpSp>
          <p:grpSp>
            <p:nvGrpSpPr>
              <p:cNvPr id="444" name="图形 1"/>
              <p:cNvGrpSpPr/>
              <p:nvPr/>
            </p:nvGrpSpPr>
            <p:grpSpPr>
              <a:xfrm>
                <a:off x="4173193" y="5190119"/>
                <a:ext cx="6468" cy="9162"/>
                <a:chOff x="5546404" y="5387809"/>
                <a:chExt cx="6468" cy="9162"/>
              </a:xfrm>
              <a:solidFill>
                <a:srgbClr val="0070C0"/>
              </a:solidFill>
            </p:grpSpPr>
            <p:sp>
              <p:nvSpPr>
                <p:cNvPr id="2858" name="任意多边形: 形状 1318"/>
                <p:cNvSpPr/>
                <p:nvPr/>
              </p:nvSpPr>
              <p:spPr>
                <a:xfrm>
                  <a:off x="5549018" y="5390504"/>
                  <a:ext cx="1339" cy="3952"/>
                </a:xfrm>
                <a:custGeom>
                  <a:avLst/>
                  <a:gdLst>
                    <a:gd name="connsiteX0" fmla="*/ 1339 w 1339"/>
                    <a:gd name="connsiteY0" fmla="*/ 3953 h 3952"/>
                    <a:gd name="connsiteX1" fmla="*/ 1339 w 1339"/>
                    <a:gd name="connsiteY1" fmla="*/ 2695 h 3952"/>
                    <a:gd name="connsiteX2" fmla="*/ 1339 w 1339"/>
                    <a:gd name="connsiteY2" fmla="*/ 0 h 3952"/>
                    <a:gd name="connsiteX3" fmla="*/ 82 w 1339"/>
                    <a:gd name="connsiteY3" fmla="*/ 2695 h 3952"/>
                    <a:gd name="connsiteX4" fmla="*/ 1339 w 1339"/>
                    <a:gd name="connsiteY4" fmla="*/ 3953 h 3952"/>
                    <a:gd name="connsiteX5" fmla="*/ 1339 w 1339"/>
                    <a:gd name="connsiteY5" fmla="*/ 3953 h 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 h="3952">
                      <a:moveTo>
                        <a:pt x="1339" y="3953"/>
                      </a:moveTo>
                      <a:lnTo>
                        <a:pt x="1339" y="2695"/>
                      </a:lnTo>
                      <a:cubicBezTo>
                        <a:pt x="1339" y="1437"/>
                        <a:pt x="1339" y="0"/>
                        <a:pt x="1339" y="0"/>
                      </a:cubicBezTo>
                      <a:cubicBezTo>
                        <a:pt x="82" y="0"/>
                        <a:pt x="82" y="1258"/>
                        <a:pt x="82" y="2695"/>
                      </a:cubicBezTo>
                      <a:cubicBezTo>
                        <a:pt x="-98" y="2695"/>
                        <a:pt x="-98" y="3953"/>
                        <a:pt x="1339" y="3953"/>
                      </a:cubicBezTo>
                      <a:lnTo>
                        <a:pt x="1339" y="3953"/>
                      </a:lnTo>
                      <a:close/>
                    </a:path>
                  </a:pathLst>
                </a:custGeom>
                <a:grpFill/>
                <a:ln w="17953" cap="flat">
                  <a:noFill/>
                  <a:prstDash val="solid"/>
                  <a:miter/>
                </a:ln>
              </p:spPr>
              <p:txBody>
                <a:bodyPr rtlCol="0" anchor="ctr"/>
                <a:lstStyle/>
                <a:p>
                  <a:endParaRPr lang="zh-CN" altLang="en-US" sz="1050"/>
                </a:p>
              </p:txBody>
            </p:sp>
            <p:sp>
              <p:nvSpPr>
                <p:cNvPr id="2859" name="任意多边形: 形状 1319"/>
                <p:cNvSpPr/>
                <p:nvPr/>
              </p:nvSpPr>
              <p:spPr>
                <a:xfrm>
                  <a:off x="5546404" y="5387809"/>
                  <a:ext cx="6468" cy="9162"/>
                </a:xfrm>
                <a:custGeom>
                  <a:avLst/>
                  <a:gdLst>
                    <a:gd name="connsiteX0" fmla="*/ 3953 w 6468"/>
                    <a:gd name="connsiteY0" fmla="*/ 9163 h 9162"/>
                    <a:gd name="connsiteX1" fmla="*/ 180 w 6468"/>
                    <a:gd name="connsiteY1" fmla="*/ 6109 h 9162"/>
                    <a:gd name="connsiteX2" fmla="*/ 180 w 6468"/>
                    <a:gd name="connsiteY2" fmla="*/ 6109 h 9162"/>
                    <a:gd name="connsiteX3" fmla="*/ 0 w 6468"/>
                    <a:gd name="connsiteY3" fmla="*/ 5210 h 9162"/>
                    <a:gd name="connsiteX4" fmla="*/ 0 w 6468"/>
                    <a:gd name="connsiteY4" fmla="*/ 5210 h 9162"/>
                    <a:gd name="connsiteX5" fmla="*/ 3953 w 6468"/>
                    <a:gd name="connsiteY5" fmla="*/ 0 h 9162"/>
                    <a:gd name="connsiteX6" fmla="*/ 3953 w 6468"/>
                    <a:gd name="connsiteY6" fmla="*/ 0 h 9162"/>
                    <a:gd name="connsiteX7" fmla="*/ 6468 w 6468"/>
                    <a:gd name="connsiteY7" fmla="*/ 0 h 9162"/>
                    <a:gd name="connsiteX8" fmla="*/ 6468 w 6468"/>
                    <a:gd name="connsiteY8" fmla="*/ 2515 h 9162"/>
                    <a:gd name="connsiteX9" fmla="*/ 6468 w 6468"/>
                    <a:gd name="connsiteY9" fmla="*/ 5210 h 9162"/>
                    <a:gd name="connsiteX10" fmla="*/ 6468 w 6468"/>
                    <a:gd name="connsiteY10" fmla="*/ 5210 h 9162"/>
                    <a:gd name="connsiteX11" fmla="*/ 6468 w 6468"/>
                    <a:gd name="connsiteY11" fmla="*/ 6468 h 9162"/>
                    <a:gd name="connsiteX12" fmla="*/ 6468 w 6468"/>
                    <a:gd name="connsiteY12" fmla="*/ 8984 h 9162"/>
                    <a:gd name="connsiteX13" fmla="*/ 3953 w 6468"/>
                    <a:gd name="connsiteY13" fmla="*/ 8984 h 9162"/>
                    <a:gd name="connsiteX14" fmla="*/ 3953 w 6468"/>
                    <a:gd name="connsiteY14" fmla="*/ 9163 h 9162"/>
                    <a:gd name="connsiteX15" fmla="*/ 3953 w 6468"/>
                    <a:gd name="connsiteY15" fmla="*/ 6648 h 9162"/>
                    <a:gd name="connsiteX16" fmla="*/ 3953 w 6468"/>
                    <a:gd name="connsiteY16" fmla="*/ 5210 h 9162"/>
                    <a:gd name="connsiteX17" fmla="*/ 3953 w 6468"/>
                    <a:gd name="connsiteY17" fmla="*/ 6648 h 9162"/>
                    <a:gd name="connsiteX18" fmla="*/ 3953 w 6468"/>
                    <a:gd name="connsiteY18" fmla="*/ 6648 h 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68" h="9162">
                      <a:moveTo>
                        <a:pt x="3953" y="9163"/>
                      </a:moveTo>
                      <a:cubicBezTo>
                        <a:pt x="1258" y="8984"/>
                        <a:pt x="359" y="7187"/>
                        <a:pt x="180" y="6109"/>
                      </a:cubicBezTo>
                      <a:lnTo>
                        <a:pt x="180" y="6109"/>
                      </a:lnTo>
                      <a:cubicBezTo>
                        <a:pt x="0" y="5929"/>
                        <a:pt x="0" y="5570"/>
                        <a:pt x="0" y="5210"/>
                      </a:cubicBezTo>
                      <a:lnTo>
                        <a:pt x="0" y="5210"/>
                      </a:lnTo>
                      <a:cubicBezTo>
                        <a:pt x="0" y="4492"/>
                        <a:pt x="0" y="359"/>
                        <a:pt x="3953" y="0"/>
                      </a:cubicBezTo>
                      <a:lnTo>
                        <a:pt x="3953" y="0"/>
                      </a:lnTo>
                      <a:lnTo>
                        <a:pt x="6468" y="0"/>
                      </a:lnTo>
                      <a:lnTo>
                        <a:pt x="6468" y="2515"/>
                      </a:lnTo>
                      <a:cubicBezTo>
                        <a:pt x="6468" y="2515"/>
                        <a:pt x="6468" y="3773"/>
                        <a:pt x="6468" y="5210"/>
                      </a:cubicBezTo>
                      <a:lnTo>
                        <a:pt x="6468" y="5210"/>
                      </a:lnTo>
                      <a:lnTo>
                        <a:pt x="6468" y="6468"/>
                      </a:lnTo>
                      <a:lnTo>
                        <a:pt x="6468" y="8984"/>
                      </a:lnTo>
                      <a:lnTo>
                        <a:pt x="3953" y="8984"/>
                      </a:lnTo>
                      <a:lnTo>
                        <a:pt x="3953" y="9163"/>
                      </a:lnTo>
                      <a:close/>
                      <a:moveTo>
                        <a:pt x="3953" y="6648"/>
                      </a:moveTo>
                      <a:lnTo>
                        <a:pt x="3953" y="5210"/>
                      </a:lnTo>
                      <a:lnTo>
                        <a:pt x="3953" y="6648"/>
                      </a:lnTo>
                      <a:lnTo>
                        <a:pt x="3953" y="6648"/>
                      </a:lnTo>
                      <a:close/>
                    </a:path>
                  </a:pathLst>
                </a:custGeom>
                <a:grpFill/>
                <a:ln w="17953" cap="flat">
                  <a:noFill/>
                  <a:prstDash val="solid"/>
                  <a:miter/>
                </a:ln>
              </p:spPr>
              <p:txBody>
                <a:bodyPr rtlCol="0" anchor="ctr"/>
                <a:lstStyle/>
                <a:p>
                  <a:endParaRPr lang="zh-CN" altLang="en-US" sz="1050"/>
                </a:p>
              </p:txBody>
            </p:sp>
          </p:grpSp>
          <p:grpSp>
            <p:nvGrpSpPr>
              <p:cNvPr id="445" name="图形 1"/>
              <p:cNvGrpSpPr/>
              <p:nvPr/>
            </p:nvGrpSpPr>
            <p:grpSpPr>
              <a:xfrm>
                <a:off x="4152171" y="5201978"/>
                <a:ext cx="7726" cy="8803"/>
                <a:chOff x="5525382" y="5399668"/>
                <a:chExt cx="7726" cy="8803"/>
              </a:xfrm>
              <a:solidFill>
                <a:srgbClr val="0070C0"/>
              </a:solidFill>
            </p:grpSpPr>
            <p:sp>
              <p:nvSpPr>
                <p:cNvPr id="2856" name="任意多边形: 形状 1321"/>
                <p:cNvSpPr/>
                <p:nvPr/>
              </p:nvSpPr>
              <p:spPr>
                <a:xfrm>
                  <a:off x="5527898" y="5402542"/>
                  <a:ext cx="2515" cy="2515"/>
                </a:xfrm>
                <a:custGeom>
                  <a:avLst/>
                  <a:gdLst>
                    <a:gd name="connsiteX0" fmla="*/ 1258 w 2515"/>
                    <a:gd name="connsiteY0" fmla="*/ 2516 h 2515"/>
                    <a:gd name="connsiteX1" fmla="*/ 2515 w 2515"/>
                    <a:gd name="connsiteY1" fmla="*/ 1258 h 2515"/>
                    <a:gd name="connsiteX2" fmla="*/ 1258 w 2515"/>
                    <a:gd name="connsiteY2" fmla="*/ 0 h 2515"/>
                    <a:gd name="connsiteX3" fmla="*/ 0 w 2515"/>
                    <a:gd name="connsiteY3" fmla="*/ 1258 h 2515"/>
                    <a:gd name="connsiteX4" fmla="*/ 1258 w 2515"/>
                    <a:gd name="connsiteY4" fmla="*/ 2516 h 2515"/>
                    <a:gd name="connsiteX5" fmla="*/ 1258 w 2515"/>
                    <a:gd name="connsiteY5" fmla="*/ 2516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2515">
                      <a:moveTo>
                        <a:pt x="1258" y="2516"/>
                      </a:moveTo>
                      <a:lnTo>
                        <a:pt x="2515" y="1258"/>
                      </a:lnTo>
                      <a:cubicBezTo>
                        <a:pt x="2515" y="0"/>
                        <a:pt x="1258" y="0"/>
                        <a:pt x="1258" y="0"/>
                      </a:cubicBezTo>
                      <a:cubicBezTo>
                        <a:pt x="1258" y="0"/>
                        <a:pt x="0" y="0"/>
                        <a:pt x="0" y="1258"/>
                      </a:cubicBezTo>
                      <a:lnTo>
                        <a:pt x="1258" y="2516"/>
                      </a:lnTo>
                      <a:lnTo>
                        <a:pt x="1258" y="2516"/>
                      </a:lnTo>
                      <a:close/>
                    </a:path>
                  </a:pathLst>
                </a:custGeom>
                <a:grpFill/>
                <a:ln w="17953" cap="flat">
                  <a:noFill/>
                  <a:prstDash val="solid"/>
                  <a:miter/>
                </a:ln>
              </p:spPr>
              <p:txBody>
                <a:bodyPr rtlCol="0" anchor="ctr"/>
                <a:lstStyle/>
                <a:p>
                  <a:endParaRPr lang="zh-CN" altLang="en-US" sz="1050"/>
                </a:p>
              </p:txBody>
            </p:sp>
            <p:sp>
              <p:nvSpPr>
                <p:cNvPr id="2857" name="任意多边形: 形状 1322"/>
                <p:cNvSpPr/>
                <p:nvPr/>
              </p:nvSpPr>
              <p:spPr>
                <a:xfrm>
                  <a:off x="5525382" y="5399668"/>
                  <a:ext cx="7726" cy="8803"/>
                </a:xfrm>
                <a:custGeom>
                  <a:avLst/>
                  <a:gdLst>
                    <a:gd name="connsiteX0" fmla="*/ 1976 w 7726"/>
                    <a:gd name="connsiteY0" fmla="*/ 7187 h 8803"/>
                    <a:gd name="connsiteX1" fmla="*/ 719 w 7726"/>
                    <a:gd name="connsiteY1" fmla="*/ 5749 h 8803"/>
                    <a:gd name="connsiteX2" fmla="*/ 0 w 7726"/>
                    <a:gd name="connsiteY2" fmla="*/ 3952 h 8803"/>
                    <a:gd name="connsiteX3" fmla="*/ 0 w 7726"/>
                    <a:gd name="connsiteY3" fmla="*/ 3952 h 8803"/>
                    <a:gd name="connsiteX4" fmla="*/ 3953 w 7726"/>
                    <a:gd name="connsiteY4" fmla="*/ 0 h 8803"/>
                    <a:gd name="connsiteX5" fmla="*/ 3953 w 7726"/>
                    <a:gd name="connsiteY5" fmla="*/ 0 h 8803"/>
                    <a:gd name="connsiteX6" fmla="*/ 7726 w 7726"/>
                    <a:gd name="connsiteY6" fmla="*/ 3952 h 8803"/>
                    <a:gd name="connsiteX7" fmla="*/ 7726 w 7726"/>
                    <a:gd name="connsiteY7" fmla="*/ 3952 h 8803"/>
                    <a:gd name="connsiteX8" fmla="*/ 7726 w 7726"/>
                    <a:gd name="connsiteY8" fmla="*/ 5031 h 8803"/>
                    <a:gd name="connsiteX9" fmla="*/ 7007 w 7726"/>
                    <a:gd name="connsiteY9" fmla="*/ 5749 h 8803"/>
                    <a:gd name="connsiteX10" fmla="*/ 5750 w 7726"/>
                    <a:gd name="connsiteY10" fmla="*/ 7007 h 8803"/>
                    <a:gd name="connsiteX11" fmla="*/ 3953 w 7726"/>
                    <a:gd name="connsiteY11" fmla="*/ 8804 h 8803"/>
                    <a:gd name="connsiteX12" fmla="*/ 1976 w 7726"/>
                    <a:gd name="connsiteY12" fmla="*/ 7187 h 8803"/>
                    <a:gd name="connsiteX13" fmla="*/ 1976 w 7726"/>
                    <a:gd name="connsiteY13" fmla="*/ 7187 h 8803"/>
                    <a:gd name="connsiteX14" fmla="*/ 3773 w 7726"/>
                    <a:gd name="connsiteY14" fmla="*/ 5390 h 8803"/>
                    <a:gd name="connsiteX15" fmla="*/ 3953 w 7726"/>
                    <a:gd name="connsiteY15" fmla="*/ 5210 h 8803"/>
                    <a:gd name="connsiteX16" fmla="*/ 3773 w 7726"/>
                    <a:gd name="connsiteY16" fmla="*/ 5390 h 8803"/>
                    <a:gd name="connsiteX17" fmla="*/ 3773 w 7726"/>
                    <a:gd name="connsiteY17" fmla="*/ 5390 h 8803"/>
                    <a:gd name="connsiteX18" fmla="*/ 5031 w 7726"/>
                    <a:gd name="connsiteY18" fmla="*/ 4312 h 8803"/>
                    <a:gd name="connsiteX19" fmla="*/ 5031 w 7726"/>
                    <a:gd name="connsiteY19" fmla="*/ 4312 h 8803"/>
                    <a:gd name="connsiteX20" fmla="*/ 5031 w 7726"/>
                    <a:gd name="connsiteY20" fmla="*/ 4312 h 8803"/>
                    <a:gd name="connsiteX21" fmla="*/ 5031 w 7726"/>
                    <a:gd name="connsiteY21" fmla="*/ 4312 h 8803"/>
                    <a:gd name="connsiteX22" fmla="*/ 5031 w 7726"/>
                    <a:gd name="connsiteY22" fmla="*/ 4312 h 8803"/>
                    <a:gd name="connsiteX23" fmla="*/ 5031 w 7726"/>
                    <a:gd name="connsiteY23" fmla="*/ 4312 h 8803"/>
                    <a:gd name="connsiteX24" fmla="*/ 5570 w 7726"/>
                    <a:gd name="connsiteY24" fmla="*/ 3773 h 8803"/>
                    <a:gd name="connsiteX25" fmla="*/ 5031 w 7726"/>
                    <a:gd name="connsiteY25" fmla="*/ 4312 h 8803"/>
                    <a:gd name="connsiteX26" fmla="*/ 5031 w 7726"/>
                    <a:gd name="connsiteY26" fmla="*/ 4312 h 8803"/>
                    <a:gd name="connsiteX27" fmla="*/ 5031 w 7726"/>
                    <a:gd name="connsiteY27" fmla="*/ 4312 h 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26" h="8803">
                      <a:moveTo>
                        <a:pt x="1976" y="7187"/>
                      </a:moveTo>
                      <a:lnTo>
                        <a:pt x="719" y="5749"/>
                      </a:lnTo>
                      <a:cubicBezTo>
                        <a:pt x="539" y="5570"/>
                        <a:pt x="180" y="5570"/>
                        <a:pt x="0" y="3952"/>
                      </a:cubicBezTo>
                      <a:lnTo>
                        <a:pt x="0" y="3952"/>
                      </a:lnTo>
                      <a:cubicBezTo>
                        <a:pt x="180" y="179"/>
                        <a:pt x="3773" y="0"/>
                        <a:pt x="3953" y="0"/>
                      </a:cubicBezTo>
                      <a:lnTo>
                        <a:pt x="3953" y="0"/>
                      </a:lnTo>
                      <a:cubicBezTo>
                        <a:pt x="3953" y="0"/>
                        <a:pt x="7546" y="179"/>
                        <a:pt x="7726" y="3952"/>
                      </a:cubicBezTo>
                      <a:lnTo>
                        <a:pt x="7726" y="3952"/>
                      </a:lnTo>
                      <a:lnTo>
                        <a:pt x="7726" y="5031"/>
                      </a:lnTo>
                      <a:lnTo>
                        <a:pt x="7007" y="5749"/>
                      </a:lnTo>
                      <a:lnTo>
                        <a:pt x="5750" y="7007"/>
                      </a:lnTo>
                      <a:lnTo>
                        <a:pt x="3953" y="8804"/>
                      </a:lnTo>
                      <a:lnTo>
                        <a:pt x="1976" y="7187"/>
                      </a:lnTo>
                      <a:lnTo>
                        <a:pt x="1976" y="7187"/>
                      </a:lnTo>
                      <a:close/>
                      <a:moveTo>
                        <a:pt x="3773" y="5390"/>
                      </a:moveTo>
                      <a:lnTo>
                        <a:pt x="3953" y="5210"/>
                      </a:lnTo>
                      <a:lnTo>
                        <a:pt x="3773" y="5390"/>
                      </a:lnTo>
                      <a:lnTo>
                        <a:pt x="3773" y="5390"/>
                      </a:lnTo>
                      <a:close/>
                      <a:moveTo>
                        <a:pt x="5031" y="4312"/>
                      </a:moveTo>
                      <a:lnTo>
                        <a:pt x="5031" y="4312"/>
                      </a:lnTo>
                      <a:lnTo>
                        <a:pt x="5031" y="4312"/>
                      </a:lnTo>
                      <a:lnTo>
                        <a:pt x="5031" y="4312"/>
                      </a:lnTo>
                      <a:lnTo>
                        <a:pt x="5031" y="4312"/>
                      </a:lnTo>
                      <a:close/>
                      <a:moveTo>
                        <a:pt x="5031" y="4312"/>
                      </a:moveTo>
                      <a:lnTo>
                        <a:pt x="5570" y="3773"/>
                      </a:lnTo>
                      <a:lnTo>
                        <a:pt x="5031" y="4312"/>
                      </a:lnTo>
                      <a:lnTo>
                        <a:pt x="5031" y="4312"/>
                      </a:lnTo>
                      <a:lnTo>
                        <a:pt x="5031" y="4312"/>
                      </a:lnTo>
                      <a:close/>
                    </a:path>
                  </a:pathLst>
                </a:custGeom>
                <a:grpFill/>
                <a:ln w="17953" cap="flat">
                  <a:noFill/>
                  <a:prstDash val="solid"/>
                  <a:miter/>
                </a:ln>
              </p:spPr>
              <p:txBody>
                <a:bodyPr rtlCol="0" anchor="ctr"/>
                <a:lstStyle/>
                <a:p>
                  <a:endParaRPr lang="zh-CN" altLang="en-US" sz="1050"/>
                </a:p>
              </p:txBody>
            </p:sp>
          </p:grpSp>
          <p:grpSp>
            <p:nvGrpSpPr>
              <p:cNvPr id="446" name="图形 1"/>
              <p:cNvGrpSpPr/>
              <p:nvPr/>
            </p:nvGrpSpPr>
            <p:grpSpPr>
              <a:xfrm>
                <a:off x="3937464" y="4910370"/>
                <a:ext cx="6288" cy="6468"/>
                <a:chOff x="5310675" y="5108060"/>
                <a:chExt cx="6288" cy="6468"/>
              </a:xfrm>
              <a:solidFill>
                <a:srgbClr val="0070C0"/>
              </a:solidFill>
            </p:grpSpPr>
            <p:sp>
              <p:nvSpPr>
                <p:cNvPr id="2854" name="任意多边形: 形状 1324"/>
                <p:cNvSpPr/>
                <p:nvPr/>
              </p:nvSpPr>
              <p:spPr>
                <a:xfrm>
                  <a:off x="5313370" y="5110575"/>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855" name="任意多边形: 形状 1325"/>
                <p:cNvSpPr/>
                <p:nvPr/>
              </p:nvSpPr>
              <p:spPr>
                <a:xfrm>
                  <a:off x="5310675" y="5108060"/>
                  <a:ext cx="6288" cy="6468"/>
                </a:xfrm>
                <a:custGeom>
                  <a:avLst/>
                  <a:gdLst>
                    <a:gd name="connsiteX0" fmla="*/ 3953 w 6288"/>
                    <a:gd name="connsiteY0" fmla="*/ 6468 h 6468"/>
                    <a:gd name="connsiteX1" fmla="*/ 0 w 6288"/>
                    <a:gd name="connsiteY1" fmla="*/ 2515 h 6468"/>
                    <a:gd name="connsiteX2" fmla="*/ 0 w 6288"/>
                    <a:gd name="connsiteY2" fmla="*/ 2515 h 6468"/>
                    <a:gd name="connsiteX3" fmla="*/ 0 w 6288"/>
                    <a:gd name="connsiteY3" fmla="*/ 0 h 6468"/>
                    <a:gd name="connsiteX4" fmla="*/ 2515 w 6288"/>
                    <a:gd name="connsiteY4" fmla="*/ 0 h 6468"/>
                    <a:gd name="connsiteX5" fmla="*/ 6289 w 6288"/>
                    <a:gd name="connsiteY5" fmla="*/ 0 h 6468"/>
                    <a:gd name="connsiteX6" fmla="*/ 6289 w 6288"/>
                    <a:gd name="connsiteY6" fmla="*/ 2515 h 6468"/>
                    <a:gd name="connsiteX7" fmla="*/ 6289 w 6288"/>
                    <a:gd name="connsiteY7" fmla="*/ 3773 h 6468"/>
                    <a:gd name="connsiteX8" fmla="*/ 6289 w 6288"/>
                    <a:gd name="connsiteY8" fmla="*/ 3773 h 6468"/>
                    <a:gd name="connsiteX9" fmla="*/ 6289 w 6288"/>
                    <a:gd name="connsiteY9" fmla="*/ 6288 h 6468"/>
                    <a:gd name="connsiteX10" fmla="*/ 3953 w 6288"/>
                    <a:gd name="connsiteY10" fmla="*/ 6288 h 6468"/>
                    <a:gd name="connsiteX11" fmla="*/ 3953 w 6288"/>
                    <a:gd name="connsiteY11" fmla="*/ 6468 h 6468"/>
                    <a:gd name="connsiteX12" fmla="*/ 3953 w 6288"/>
                    <a:gd name="connsiteY12" fmla="*/ 3773 h 6468"/>
                    <a:gd name="connsiteX13" fmla="*/ 3953 w 6288"/>
                    <a:gd name="connsiteY13" fmla="*/ 2515 h 6468"/>
                    <a:gd name="connsiteX14" fmla="*/ 5210 w 6288"/>
                    <a:gd name="connsiteY14" fmla="*/ 2515 h 6468"/>
                    <a:gd name="connsiteX15" fmla="*/ 3953 w 6288"/>
                    <a:gd name="connsiteY15" fmla="*/ 2515 h 6468"/>
                    <a:gd name="connsiteX16" fmla="*/ 3953 w 6288"/>
                    <a:gd name="connsiteY16" fmla="*/ 1258 h 6468"/>
                    <a:gd name="connsiteX17" fmla="*/ 3953 w 6288"/>
                    <a:gd name="connsiteY17" fmla="*/ 2515 h 6468"/>
                    <a:gd name="connsiteX18" fmla="*/ 3953 w 6288"/>
                    <a:gd name="connsiteY18" fmla="*/ 3773 h 6468"/>
                    <a:gd name="connsiteX19" fmla="*/ 3953 w 6288"/>
                    <a:gd name="connsiteY19"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8" h="6468">
                      <a:moveTo>
                        <a:pt x="3953" y="6468"/>
                      </a:moveTo>
                      <a:cubicBezTo>
                        <a:pt x="3953" y="6468"/>
                        <a:pt x="180" y="6288"/>
                        <a:pt x="0" y="2515"/>
                      </a:cubicBezTo>
                      <a:lnTo>
                        <a:pt x="0" y="2515"/>
                      </a:lnTo>
                      <a:lnTo>
                        <a:pt x="0" y="0"/>
                      </a:lnTo>
                      <a:lnTo>
                        <a:pt x="2515" y="0"/>
                      </a:lnTo>
                      <a:lnTo>
                        <a:pt x="6289" y="0"/>
                      </a:lnTo>
                      <a:lnTo>
                        <a:pt x="6289" y="2515"/>
                      </a:lnTo>
                      <a:cubicBezTo>
                        <a:pt x="6289" y="3773"/>
                        <a:pt x="6289" y="3773"/>
                        <a:pt x="6289" y="3773"/>
                      </a:cubicBezTo>
                      <a:lnTo>
                        <a:pt x="6289" y="3773"/>
                      </a:lnTo>
                      <a:lnTo>
                        <a:pt x="6289" y="6288"/>
                      </a:lnTo>
                      <a:lnTo>
                        <a:pt x="3953" y="6288"/>
                      </a:lnTo>
                      <a:lnTo>
                        <a:pt x="3953" y="6468"/>
                      </a:lnTo>
                      <a:close/>
                      <a:moveTo>
                        <a:pt x="3953" y="3773"/>
                      </a:moveTo>
                      <a:lnTo>
                        <a:pt x="3953" y="2515"/>
                      </a:lnTo>
                      <a:lnTo>
                        <a:pt x="5210" y="2515"/>
                      </a:lnTo>
                      <a:lnTo>
                        <a:pt x="3953" y="2515"/>
                      </a:lnTo>
                      <a:lnTo>
                        <a:pt x="3953" y="1258"/>
                      </a:lnTo>
                      <a:lnTo>
                        <a:pt x="3953" y="2515"/>
                      </a:lnTo>
                      <a:lnTo>
                        <a:pt x="3953" y="3773"/>
                      </a:lnTo>
                      <a:lnTo>
                        <a:pt x="3953" y="3773"/>
                      </a:lnTo>
                      <a:close/>
                    </a:path>
                  </a:pathLst>
                </a:custGeom>
                <a:grpFill/>
                <a:ln w="17953" cap="flat">
                  <a:noFill/>
                  <a:prstDash val="solid"/>
                  <a:miter/>
                </a:ln>
              </p:spPr>
              <p:txBody>
                <a:bodyPr rtlCol="0" anchor="ctr"/>
                <a:lstStyle/>
                <a:p>
                  <a:endParaRPr lang="zh-CN" altLang="en-US" sz="1050"/>
                </a:p>
              </p:txBody>
            </p:sp>
          </p:grpSp>
          <p:grpSp>
            <p:nvGrpSpPr>
              <p:cNvPr id="447" name="图形 1"/>
              <p:cNvGrpSpPr/>
              <p:nvPr/>
            </p:nvGrpSpPr>
            <p:grpSpPr>
              <a:xfrm>
                <a:off x="3937643" y="4920252"/>
                <a:ext cx="11858" cy="20841"/>
                <a:chOff x="5310854" y="5117942"/>
                <a:chExt cx="11858" cy="20841"/>
              </a:xfrm>
              <a:solidFill>
                <a:srgbClr val="0070C0"/>
              </a:solidFill>
            </p:grpSpPr>
            <p:sp>
              <p:nvSpPr>
                <p:cNvPr id="2852" name="任意多边形: 形状 1327"/>
                <p:cNvSpPr/>
                <p:nvPr/>
              </p:nvSpPr>
              <p:spPr>
                <a:xfrm>
                  <a:off x="5313370" y="5120754"/>
                  <a:ext cx="6895" cy="15606"/>
                </a:xfrm>
                <a:custGeom>
                  <a:avLst/>
                  <a:gdLst>
                    <a:gd name="connsiteX0" fmla="*/ 3953 w 6895"/>
                    <a:gd name="connsiteY0" fmla="*/ 3117 h 15606"/>
                    <a:gd name="connsiteX1" fmla="*/ 3953 w 6895"/>
                    <a:gd name="connsiteY1" fmla="*/ 11202 h 15606"/>
                    <a:gd name="connsiteX2" fmla="*/ 6648 w 6895"/>
                    <a:gd name="connsiteY2" fmla="*/ 15155 h 15606"/>
                    <a:gd name="connsiteX3" fmla="*/ 0 w 6895"/>
                    <a:gd name="connsiteY3" fmla="*/ 9944 h 15606"/>
                    <a:gd name="connsiteX4" fmla="*/ 1258 w 6895"/>
                    <a:gd name="connsiteY4" fmla="*/ 601 h 15606"/>
                    <a:gd name="connsiteX5" fmla="*/ 3953 w 6895"/>
                    <a:gd name="connsiteY5" fmla="*/ 3117 h 15606"/>
                    <a:gd name="connsiteX6" fmla="*/ 3953 w 6895"/>
                    <a:gd name="connsiteY6" fmla="*/ 3117 h 15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5" h="15606">
                      <a:moveTo>
                        <a:pt x="3953" y="3117"/>
                      </a:moveTo>
                      <a:cubicBezTo>
                        <a:pt x="3953" y="4374"/>
                        <a:pt x="3953" y="11202"/>
                        <a:pt x="3953" y="11202"/>
                      </a:cubicBezTo>
                      <a:cubicBezTo>
                        <a:pt x="3953" y="11202"/>
                        <a:pt x="7906" y="13897"/>
                        <a:pt x="6648" y="15155"/>
                      </a:cubicBezTo>
                      <a:cubicBezTo>
                        <a:pt x="5390" y="16412"/>
                        <a:pt x="0" y="15155"/>
                        <a:pt x="0" y="9944"/>
                      </a:cubicBezTo>
                      <a:cubicBezTo>
                        <a:pt x="0" y="4554"/>
                        <a:pt x="0" y="2039"/>
                        <a:pt x="1258" y="601"/>
                      </a:cubicBezTo>
                      <a:cubicBezTo>
                        <a:pt x="2695" y="-836"/>
                        <a:pt x="3953" y="422"/>
                        <a:pt x="3953" y="3117"/>
                      </a:cubicBezTo>
                      <a:lnTo>
                        <a:pt x="3953" y="3117"/>
                      </a:lnTo>
                      <a:close/>
                    </a:path>
                  </a:pathLst>
                </a:custGeom>
                <a:grpFill/>
                <a:ln w="17953" cap="flat">
                  <a:noFill/>
                  <a:prstDash val="solid"/>
                  <a:miter/>
                </a:ln>
              </p:spPr>
              <p:txBody>
                <a:bodyPr rtlCol="0" anchor="ctr"/>
                <a:lstStyle/>
                <a:p>
                  <a:endParaRPr lang="zh-CN" altLang="en-US" sz="1050"/>
                </a:p>
              </p:txBody>
            </p:sp>
            <p:sp>
              <p:nvSpPr>
                <p:cNvPr id="2853" name="任意多边形: 形状 1328"/>
                <p:cNvSpPr/>
                <p:nvPr/>
              </p:nvSpPr>
              <p:spPr>
                <a:xfrm>
                  <a:off x="5310854" y="5117942"/>
                  <a:ext cx="11858" cy="20841"/>
                </a:xfrm>
                <a:custGeom>
                  <a:avLst/>
                  <a:gdLst>
                    <a:gd name="connsiteX0" fmla="*/ 0 w 11858"/>
                    <a:gd name="connsiteY0" fmla="*/ 12577 h 20841"/>
                    <a:gd name="connsiteX1" fmla="*/ 0 w 11858"/>
                    <a:gd name="connsiteY1" fmla="*/ 10960 h 20841"/>
                    <a:gd name="connsiteX2" fmla="*/ 0 w 11858"/>
                    <a:gd name="connsiteY2" fmla="*/ 10960 h 20841"/>
                    <a:gd name="connsiteX3" fmla="*/ 1976 w 11858"/>
                    <a:gd name="connsiteY3" fmla="*/ 1437 h 20841"/>
                    <a:gd name="connsiteX4" fmla="*/ 1976 w 11858"/>
                    <a:gd name="connsiteY4" fmla="*/ 1437 h 20841"/>
                    <a:gd name="connsiteX5" fmla="*/ 4851 w 11858"/>
                    <a:gd name="connsiteY5" fmla="*/ 0 h 20841"/>
                    <a:gd name="connsiteX6" fmla="*/ 4851 w 11858"/>
                    <a:gd name="connsiteY6" fmla="*/ 0 h 20841"/>
                    <a:gd name="connsiteX7" fmla="*/ 8984 w 11858"/>
                    <a:gd name="connsiteY7" fmla="*/ 5749 h 20841"/>
                    <a:gd name="connsiteX8" fmla="*/ 8984 w 11858"/>
                    <a:gd name="connsiteY8" fmla="*/ 5749 h 20841"/>
                    <a:gd name="connsiteX9" fmla="*/ 6468 w 11858"/>
                    <a:gd name="connsiteY9" fmla="*/ 5749 h 20841"/>
                    <a:gd name="connsiteX10" fmla="*/ 8984 w 11858"/>
                    <a:gd name="connsiteY10" fmla="*/ 5749 h 20841"/>
                    <a:gd name="connsiteX11" fmla="*/ 8984 w 11858"/>
                    <a:gd name="connsiteY11" fmla="*/ 12397 h 20841"/>
                    <a:gd name="connsiteX12" fmla="*/ 8984 w 11858"/>
                    <a:gd name="connsiteY12" fmla="*/ 12397 h 20841"/>
                    <a:gd name="connsiteX13" fmla="*/ 11858 w 11858"/>
                    <a:gd name="connsiteY13" fmla="*/ 17069 h 20841"/>
                    <a:gd name="connsiteX14" fmla="*/ 11858 w 11858"/>
                    <a:gd name="connsiteY14" fmla="*/ 17069 h 20841"/>
                    <a:gd name="connsiteX15" fmla="*/ 10780 w 11858"/>
                    <a:gd name="connsiteY15" fmla="*/ 19584 h 20841"/>
                    <a:gd name="connsiteX16" fmla="*/ 10780 w 11858"/>
                    <a:gd name="connsiteY16" fmla="*/ 19584 h 20841"/>
                    <a:gd name="connsiteX17" fmla="*/ 7546 w 11858"/>
                    <a:gd name="connsiteY17" fmla="*/ 20842 h 20841"/>
                    <a:gd name="connsiteX18" fmla="*/ 7546 w 11858"/>
                    <a:gd name="connsiteY18" fmla="*/ 20842 h 20841"/>
                    <a:gd name="connsiteX19" fmla="*/ 0 w 11858"/>
                    <a:gd name="connsiteY19" fmla="*/ 12577 h 20841"/>
                    <a:gd name="connsiteX20" fmla="*/ 0 w 11858"/>
                    <a:gd name="connsiteY20" fmla="*/ 12577 h 2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58" h="20841">
                      <a:moveTo>
                        <a:pt x="0" y="12577"/>
                      </a:moveTo>
                      <a:cubicBezTo>
                        <a:pt x="0" y="12038"/>
                        <a:pt x="0" y="11499"/>
                        <a:pt x="0" y="10960"/>
                      </a:cubicBezTo>
                      <a:lnTo>
                        <a:pt x="0" y="10960"/>
                      </a:lnTo>
                      <a:cubicBezTo>
                        <a:pt x="180" y="6648"/>
                        <a:pt x="-180" y="3953"/>
                        <a:pt x="1976" y="1437"/>
                      </a:cubicBezTo>
                      <a:lnTo>
                        <a:pt x="1976" y="1437"/>
                      </a:lnTo>
                      <a:cubicBezTo>
                        <a:pt x="2515" y="898"/>
                        <a:pt x="3414" y="180"/>
                        <a:pt x="4851" y="0"/>
                      </a:cubicBezTo>
                      <a:lnTo>
                        <a:pt x="4851" y="0"/>
                      </a:lnTo>
                      <a:cubicBezTo>
                        <a:pt x="8445" y="539"/>
                        <a:pt x="8984" y="3414"/>
                        <a:pt x="8984" y="5749"/>
                      </a:cubicBezTo>
                      <a:lnTo>
                        <a:pt x="8984" y="5749"/>
                      </a:lnTo>
                      <a:lnTo>
                        <a:pt x="6468" y="5749"/>
                      </a:lnTo>
                      <a:lnTo>
                        <a:pt x="8984" y="5749"/>
                      </a:lnTo>
                      <a:cubicBezTo>
                        <a:pt x="8984" y="6648"/>
                        <a:pt x="8984" y="10421"/>
                        <a:pt x="8984" y="12397"/>
                      </a:cubicBezTo>
                      <a:lnTo>
                        <a:pt x="8984" y="12397"/>
                      </a:lnTo>
                      <a:cubicBezTo>
                        <a:pt x="10062" y="13116"/>
                        <a:pt x="11499" y="14374"/>
                        <a:pt x="11858" y="17069"/>
                      </a:cubicBezTo>
                      <a:lnTo>
                        <a:pt x="11858" y="17069"/>
                      </a:lnTo>
                      <a:cubicBezTo>
                        <a:pt x="11858" y="17967"/>
                        <a:pt x="11499" y="18865"/>
                        <a:pt x="10780" y="19584"/>
                      </a:cubicBezTo>
                      <a:lnTo>
                        <a:pt x="10780" y="19584"/>
                      </a:lnTo>
                      <a:cubicBezTo>
                        <a:pt x="9702" y="20483"/>
                        <a:pt x="8624" y="20662"/>
                        <a:pt x="7546" y="20842"/>
                      </a:cubicBezTo>
                      <a:lnTo>
                        <a:pt x="7546" y="20842"/>
                      </a:lnTo>
                      <a:cubicBezTo>
                        <a:pt x="4492" y="20842"/>
                        <a:pt x="0" y="18147"/>
                        <a:pt x="0" y="12577"/>
                      </a:cubicBezTo>
                      <a:lnTo>
                        <a:pt x="0" y="12577"/>
                      </a:lnTo>
                      <a:close/>
                    </a:path>
                  </a:pathLst>
                </a:custGeom>
                <a:grpFill/>
                <a:ln w="17953" cap="flat">
                  <a:noFill/>
                  <a:prstDash val="solid"/>
                  <a:miter/>
                </a:ln>
              </p:spPr>
              <p:txBody>
                <a:bodyPr rtlCol="0" anchor="ctr"/>
                <a:lstStyle/>
                <a:p>
                  <a:endParaRPr lang="zh-CN" altLang="en-US" sz="1050"/>
                </a:p>
              </p:txBody>
            </p:sp>
          </p:grpSp>
          <p:grpSp>
            <p:nvGrpSpPr>
              <p:cNvPr id="448" name="图形 1"/>
              <p:cNvGrpSpPr/>
              <p:nvPr/>
            </p:nvGrpSpPr>
            <p:grpSpPr>
              <a:xfrm>
                <a:off x="3965672" y="5016556"/>
                <a:ext cx="6288" cy="9163"/>
                <a:chOff x="5338883" y="5214246"/>
                <a:chExt cx="6288" cy="9163"/>
              </a:xfrm>
              <a:solidFill>
                <a:srgbClr val="0070C0"/>
              </a:solidFill>
            </p:grpSpPr>
            <p:sp>
              <p:nvSpPr>
                <p:cNvPr id="2850" name="任意多边形: 形状 1330"/>
                <p:cNvSpPr/>
                <p:nvPr/>
              </p:nvSpPr>
              <p:spPr>
                <a:xfrm>
                  <a:off x="5341399" y="5216941"/>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851" name="任意多边形: 形状 1331"/>
                <p:cNvSpPr/>
                <p:nvPr/>
              </p:nvSpPr>
              <p:spPr>
                <a:xfrm>
                  <a:off x="5338883" y="5214246"/>
                  <a:ext cx="6288" cy="9163"/>
                </a:xfrm>
                <a:custGeom>
                  <a:avLst/>
                  <a:gdLst>
                    <a:gd name="connsiteX0" fmla="*/ 2695 w 6288"/>
                    <a:gd name="connsiteY0" fmla="*/ 6109 h 9163"/>
                    <a:gd name="connsiteX1" fmla="*/ 0 w 6288"/>
                    <a:gd name="connsiteY1" fmla="*/ 2515 h 9163"/>
                    <a:gd name="connsiteX2" fmla="*/ 0 w 6288"/>
                    <a:gd name="connsiteY2" fmla="*/ 2515 h 9163"/>
                    <a:gd name="connsiteX3" fmla="*/ 0 w 6288"/>
                    <a:gd name="connsiteY3" fmla="*/ 0 h 9163"/>
                    <a:gd name="connsiteX4" fmla="*/ 2516 w 6288"/>
                    <a:gd name="connsiteY4" fmla="*/ 0 h 9163"/>
                    <a:gd name="connsiteX5" fmla="*/ 3773 w 6288"/>
                    <a:gd name="connsiteY5" fmla="*/ 0 h 9163"/>
                    <a:gd name="connsiteX6" fmla="*/ 3773 w 6288"/>
                    <a:gd name="connsiteY6" fmla="*/ 0 h 9163"/>
                    <a:gd name="connsiteX7" fmla="*/ 6289 w 6288"/>
                    <a:gd name="connsiteY7" fmla="*/ 0 h 9163"/>
                    <a:gd name="connsiteX8" fmla="*/ 6289 w 6288"/>
                    <a:gd name="connsiteY8" fmla="*/ 2515 h 9163"/>
                    <a:gd name="connsiteX9" fmla="*/ 6289 w 6288"/>
                    <a:gd name="connsiteY9" fmla="*/ 3773 h 9163"/>
                    <a:gd name="connsiteX10" fmla="*/ 6289 w 6288"/>
                    <a:gd name="connsiteY10" fmla="*/ 9163 h 9163"/>
                    <a:gd name="connsiteX11" fmla="*/ 2695 w 6288"/>
                    <a:gd name="connsiteY11" fmla="*/ 6109 h 9163"/>
                    <a:gd name="connsiteX12" fmla="*/ 2695 w 6288"/>
                    <a:gd name="connsiteY12" fmla="*/ 6109 h 9163"/>
                    <a:gd name="connsiteX13" fmla="*/ 3773 w 6288"/>
                    <a:gd name="connsiteY13" fmla="*/ 3953 h 9163"/>
                    <a:gd name="connsiteX14" fmla="*/ 4851 w 6288"/>
                    <a:gd name="connsiteY14" fmla="*/ 2695 h 9163"/>
                    <a:gd name="connsiteX15" fmla="*/ 5031 w 6288"/>
                    <a:gd name="connsiteY15" fmla="*/ 2695 h 9163"/>
                    <a:gd name="connsiteX16" fmla="*/ 4851 w 6288"/>
                    <a:gd name="connsiteY16" fmla="*/ 2695 h 9163"/>
                    <a:gd name="connsiteX17" fmla="*/ 3773 w 6288"/>
                    <a:gd name="connsiteY17" fmla="*/ 3953 h 9163"/>
                    <a:gd name="connsiteX18" fmla="*/ 3773 w 6288"/>
                    <a:gd name="connsiteY18" fmla="*/ 3953 h 9163"/>
                    <a:gd name="connsiteX19" fmla="*/ 5031 w 6288"/>
                    <a:gd name="connsiteY19" fmla="*/ 2336 h 9163"/>
                    <a:gd name="connsiteX20" fmla="*/ 5390 w 6288"/>
                    <a:gd name="connsiteY20" fmla="*/ 1797 h 9163"/>
                    <a:gd name="connsiteX21" fmla="*/ 5031 w 6288"/>
                    <a:gd name="connsiteY21" fmla="*/ 2336 h 9163"/>
                    <a:gd name="connsiteX22" fmla="*/ 5031 w 6288"/>
                    <a:gd name="connsiteY22" fmla="*/ 2336 h 9163"/>
                    <a:gd name="connsiteX23" fmla="*/ 5031 w 6288"/>
                    <a:gd name="connsiteY23" fmla="*/ 2336 h 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88" h="9163">
                      <a:moveTo>
                        <a:pt x="2695" y="6109"/>
                      </a:moveTo>
                      <a:cubicBezTo>
                        <a:pt x="180" y="5390"/>
                        <a:pt x="0" y="2515"/>
                        <a:pt x="0" y="2515"/>
                      </a:cubicBezTo>
                      <a:lnTo>
                        <a:pt x="0" y="2515"/>
                      </a:lnTo>
                      <a:lnTo>
                        <a:pt x="0" y="0"/>
                      </a:lnTo>
                      <a:lnTo>
                        <a:pt x="2516" y="0"/>
                      </a:lnTo>
                      <a:cubicBezTo>
                        <a:pt x="2516" y="0"/>
                        <a:pt x="2516" y="0"/>
                        <a:pt x="3773" y="0"/>
                      </a:cubicBezTo>
                      <a:lnTo>
                        <a:pt x="3773" y="0"/>
                      </a:lnTo>
                      <a:lnTo>
                        <a:pt x="6289" y="0"/>
                      </a:lnTo>
                      <a:lnTo>
                        <a:pt x="6289" y="2515"/>
                      </a:lnTo>
                      <a:lnTo>
                        <a:pt x="6289" y="3773"/>
                      </a:lnTo>
                      <a:lnTo>
                        <a:pt x="6289" y="9163"/>
                      </a:lnTo>
                      <a:lnTo>
                        <a:pt x="2695" y="6109"/>
                      </a:lnTo>
                      <a:lnTo>
                        <a:pt x="2695" y="6109"/>
                      </a:lnTo>
                      <a:close/>
                      <a:moveTo>
                        <a:pt x="3773" y="3953"/>
                      </a:moveTo>
                      <a:lnTo>
                        <a:pt x="4851" y="2695"/>
                      </a:lnTo>
                      <a:lnTo>
                        <a:pt x="5031" y="2695"/>
                      </a:lnTo>
                      <a:lnTo>
                        <a:pt x="4851" y="2695"/>
                      </a:lnTo>
                      <a:lnTo>
                        <a:pt x="3773" y="3953"/>
                      </a:lnTo>
                      <a:lnTo>
                        <a:pt x="3773" y="3953"/>
                      </a:lnTo>
                      <a:close/>
                      <a:moveTo>
                        <a:pt x="5031" y="2336"/>
                      </a:moveTo>
                      <a:lnTo>
                        <a:pt x="5390" y="1797"/>
                      </a:lnTo>
                      <a:lnTo>
                        <a:pt x="5031" y="2336"/>
                      </a:lnTo>
                      <a:lnTo>
                        <a:pt x="5031" y="2336"/>
                      </a:lnTo>
                      <a:lnTo>
                        <a:pt x="5031" y="2336"/>
                      </a:lnTo>
                      <a:close/>
                    </a:path>
                  </a:pathLst>
                </a:custGeom>
                <a:grpFill/>
                <a:ln w="17953" cap="flat">
                  <a:noFill/>
                  <a:prstDash val="solid"/>
                  <a:miter/>
                </a:ln>
              </p:spPr>
              <p:txBody>
                <a:bodyPr rtlCol="0" anchor="ctr"/>
                <a:lstStyle/>
                <a:p>
                  <a:endParaRPr lang="zh-CN" altLang="en-US" sz="1050"/>
                </a:p>
              </p:txBody>
            </p:sp>
          </p:grpSp>
          <p:grpSp>
            <p:nvGrpSpPr>
              <p:cNvPr id="449" name="图形 1"/>
              <p:cNvGrpSpPr/>
              <p:nvPr/>
            </p:nvGrpSpPr>
            <p:grpSpPr>
              <a:xfrm>
                <a:off x="3695985" y="4446996"/>
                <a:ext cx="5210" cy="1257"/>
                <a:chOff x="5069196" y="4644686"/>
                <a:chExt cx="5210" cy="1257"/>
              </a:xfrm>
              <a:solidFill>
                <a:srgbClr val="0070C0"/>
              </a:solidFill>
            </p:grpSpPr>
            <p:sp>
              <p:nvSpPr>
                <p:cNvPr id="2848" name="任意多边形: 形状 1333"/>
                <p:cNvSpPr/>
                <p:nvPr/>
              </p:nvSpPr>
              <p:spPr>
                <a:xfrm>
                  <a:off x="5071891" y="4644686"/>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849" name="任意多边形: 形状 1334"/>
                <p:cNvSpPr/>
                <p:nvPr/>
              </p:nvSpPr>
              <p:spPr>
                <a:xfrm>
                  <a:off x="5069196" y="4644686"/>
                  <a:ext cx="5210" cy="1257"/>
                </a:xfrm>
                <a:custGeom>
                  <a:avLst/>
                  <a:gdLst>
                    <a:gd name="connsiteX0" fmla="*/ 5211 w 5210"/>
                    <a:gd name="connsiteY0" fmla="*/ 1258 h 1257"/>
                    <a:gd name="connsiteX1" fmla="*/ 2695 w 5210"/>
                    <a:gd name="connsiteY1" fmla="*/ 1258 h 1257"/>
                    <a:gd name="connsiteX2" fmla="*/ 5211 w 5210"/>
                    <a:gd name="connsiteY2" fmla="*/ 1258 h 1257"/>
                    <a:gd name="connsiteX3" fmla="*/ 2695 w 5210"/>
                    <a:gd name="connsiteY3" fmla="*/ 1258 h 1257"/>
                    <a:gd name="connsiteX4" fmla="*/ 5211 w 5210"/>
                    <a:gd name="connsiteY4" fmla="*/ 1258 h 1257"/>
                    <a:gd name="connsiteX5" fmla="*/ 5211 w 5210"/>
                    <a:gd name="connsiteY5" fmla="*/ 1258 h 1257"/>
                    <a:gd name="connsiteX6" fmla="*/ 0 w 5210"/>
                    <a:gd name="connsiteY6" fmla="*/ 1258 h 1257"/>
                    <a:gd name="connsiteX7" fmla="*/ 0 w 5210"/>
                    <a:gd name="connsiteY7" fmla="*/ 0 h 1257"/>
                    <a:gd name="connsiteX8" fmla="*/ 0 w 5210"/>
                    <a:gd name="connsiteY8" fmla="*/ 0 h 1257"/>
                    <a:gd name="connsiteX9" fmla="*/ 5211 w 5210"/>
                    <a:gd name="connsiteY9" fmla="*/ 0 h 1257"/>
                    <a:gd name="connsiteX10" fmla="*/ 5211 w 5210"/>
                    <a:gd name="connsiteY10" fmla="*/ 1258 h 1257"/>
                    <a:gd name="connsiteX11" fmla="*/ 5211 w 5210"/>
                    <a:gd name="connsiteY11" fmla="*/ 1258 h 1257"/>
                    <a:gd name="connsiteX12" fmla="*/ 0 w 5210"/>
                    <a:gd name="connsiteY12" fmla="*/ 1258 h 1257"/>
                    <a:gd name="connsiteX13" fmla="*/ 0 w 5210"/>
                    <a:gd name="connsiteY13" fmla="*/ 1258 h 1257"/>
                    <a:gd name="connsiteX14" fmla="*/ 0 w 5210"/>
                    <a:gd name="connsiteY14"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10" h="1257">
                      <a:moveTo>
                        <a:pt x="5211" y="1258"/>
                      </a:moveTo>
                      <a:lnTo>
                        <a:pt x="2695" y="1258"/>
                      </a:lnTo>
                      <a:lnTo>
                        <a:pt x="5211" y="1258"/>
                      </a:lnTo>
                      <a:lnTo>
                        <a:pt x="2695" y="1258"/>
                      </a:lnTo>
                      <a:lnTo>
                        <a:pt x="5211" y="1258"/>
                      </a:lnTo>
                      <a:lnTo>
                        <a:pt x="5211" y="1258"/>
                      </a:lnTo>
                      <a:close/>
                      <a:moveTo>
                        <a:pt x="0" y="1258"/>
                      </a:moveTo>
                      <a:cubicBezTo>
                        <a:pt x="0" y="1258"/>
                        <a:pt x="0" y="1258"/>
                        <a:pt x="0" y="0"/>
                      </a:cubicBezTo>
                      <a:lnTo>
                        <a:pt x="0" y="0"/>
                      </a:lnTo>
                      <a:lnTo>
                        <a:pt x="5211" y="0"/>
                      </a:lnTo>
                      <a:cubicBezTo>
                        <a:pt x="5211" y="1258"/>
                        <a:pt x="5211" y="1258"/>
                        <a:pt x="5211" y="1258"/>
                      </a:cubicBezTo>
                      <a:lnTo>
                        <a:pt x="521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450" name="图形 1"/>
              <p:cNvGrpSpPr/>
              <p:nvPr/>
            </p:nvGrpSpPr>
            <p:grpSpPr>
              <a:xfrm>
                <a:off x="3955790" y="4811371"/>
                <a:ext cx="7366" cy="10600"/>
                <a:chOff x="5329001" y="5009061"/>
                <a:chExt cx="7366" cy="10600"/>
              </a:xfrm>
              <a:solidFill>
                <a:srgbClr val="0070C0"/>
              </a:solidFill>
            </p:grpSpPr>
            <p:sp>
              <p:nvSpPr>
                <p:cNvPr id="2846" name="任意多边形: 形状 1336"/>
                <p:cNvSpPr/>
                <p:nvPr/>
              </p:nvSpPr>
              <p:spPr>
                <a:xfrm>
                  <a:off x="5331517" y="5010857"/>
                  <a:ext cx="1257" cy="2694"/>
                </a:xfrm>
                <a:custGeom>
                  <a:avLst/>
                  <a:gdLst>
                    <a:gd name="connsiteX0" fmla="*/ 0 w 1257"/>
                    <a:gd name="connsiteY0" fmla="*/ 2695 h 2694"/>
                    <a:gd name="connsiteX1" fmla="*/ 1258 w 1257"/>
                    <a:gd name="connsiteY1" fmla="*/ 1437 h 2694"/>
                    <a:gd name="connsiteX2" fmla="*/ 0 w 1257"/>
                    <a:gd name="connsiteY2" fmla="*/ 0 h 2694"/>
                    <a:gd name="connsiteX3" fmla="*/ 0 w 1257"/>
                    <a:gd name="connsiteY3" fmla="*/ 1437 h 2694"/>
                    <a:gd name="connsiteX4" fmla="*/ 0 w 1257"/>
                    <a:gd name="connsiteY4" fmla="*/ 2695 h 2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2694">
                      <a:moveTo>
                        <a:pt x="0" y="2695"/>
                      </a:moveTo>
                      <a:lnTo>
                        <a:pt x="1258" y="1437"/>
                      </a:lnTo>
                      <a:lnTo>
                        <a:pt x="0" y="0"/>
                      </a:lnTo>
                      <a:lnTo>
                        <a:pt x="0" y="1437"/>
                      </a:lnTo>
                      <a:lnTo>
                        <a:pt x="0" y="2695"/>
                      </a:lnTo>
                      <a:close/>
                    </a:path>
                  </a:pathLst>
                </a:custGeom>
                <a:grpFill/>
                <a:ln w="17953" cap="flat">
                  <a:noFill/>
                  <a:prstDash val="solid"/>
                  <a:miter/>
                </a:ln>
              </p:spPr>
              <p:txBody>
                <a:bodyPr rtlCol="0" anchor="ctr"/>
                <a:lstStyle/>
                <a:p>
                  <a:endParaRPr lang="zh-CN" altLang="en-US" sz="1050"/>
                </a:p>
              </p:txBody>
            </p:sp>
            <p:sp>
              <p:nvSpPr>
                <p:cNvPr id="2847" name="任意多边形: 形状 1337"/>
                <p:cNvSpPr/>
                <p:nvPr/>
              </p:nvSpPr>
              <p:spPr>
                <a:xfrm>
                  <a:off x="5329001" y="5009061"/>
                  <a:ext cx="7366" cy="10600"/>
                </a:xfrm>
                <a:custGeom>
                  <a:avLst/>
                  <a:gdLst>
                    <a:gd name="connsiteX0" fmla="*/ 0 w 7366"/>
                    <a:gd name="connsiteY0" fmla="*/ 4492 h 10600"/>
                    <a:gd name="connsiteX1" fmla="*/ 0 w 7366"/>
                    <a:gd name="connsiteY1" fmla="*/ 3055 h 10600"/>
                    <a:gd name="connsiteX2" fmla="*/ 0 w 7366"/>
                    <a:gd name="connsiteY2" fmla="*/ 1797 h 10600"/>
                    <a:gd name="connsiteX3" fmla="*/ 4312 w 7366"/>
                    <a:gd name="connsiteY3" fmla="*/ 0 h 10600"/>
                    <a:gd name="connsiteX4" fmla="*/ 7366 w 7366"/>
                    <a:gd name="connsiteY4" fmla="*/ 3055 h 10600"/>
                    <a:gd name="connsiteX5" fmla="*/ 5570 w 7366"/>
                    <a:gd name="connsiteY5" fmla="*/ 4851 h 10600"/>
                    <a:gd name="connsiteX6" fmla="*/ 4312 w 7366"/>
                    <a:gd name="connsiteY6" fmla="*/ 6289 h 10600"/>
                    <a:gd name="connsiteX7" fmla="*/ 2515 w 7366"/>
                    <a:gd name="connsiteY7" fmla="*/ 4492 h 10600"/>
                    <a:gd name="connsiteX8" fmla="*/ 4312 w 7366"/>
                    <a:gd name="connsiteY8" fmla="*/ 6289 h 10600"/>
                    <a:gd name="connsiteX9" fmla="*/ 0 w 7366"/>
                    <a:gd name="connsiteY9" fmla="*/ 10601 h 10600"/>
                    <a:gd name="connsiteX10" fmla="*/ 0 w 7366"/>
                    <a:gd name="connsiteY10" fmla="*/ 4492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66" h="10600">
                      <a:moveTo>
                        <a:pt x="0" y="4492"/>
                      </a:moveTo>
                      <a:lnTo>
                        <a:pt x="0" y="3055"/>
                      </a:lnTo>
                      <a:lnTo>
                        <a:pt x="0" y="1797"/>
                      </a:lnTo>
                      <a:lnTo>
                        <a:pt x="4312" y="0"/>
                      </a:lnTo>
                      <a:lnTo>
                        <a:pt x="7366" y="3055"/>
                      </a:lnTo>
                      <a:lnTo>
                        <a:pt x="5570" y="4851"/>
                      </a:lnTo>
                      <a:lnTo>
                        <a:pt x="4312" y="6289"/>
                      </a:lnTo>
                      <a:lnTo>
                        <a:pt x="2515" y="4492"/>
                      </a:lnTo>
                      <a:lnTo>
                        <a:pt x="4312" y="6289"/>
                      </a:lnTo>
                      <a:lnTo>
                        <a:pt x="0" y="10601"/>
                      </a:lnTo>
                      <a:lnTo>
                        <a:pt x="0" y="4492"/>
                      </a:lnTo>
                      <a:close/>
                    </a:path>
                  </a:pathLst>
                </a:custGeom>
                <a:grpFill/>
                <a:ln w="17953" cap="flat">
                  <a:noFill/>
                  <a:prstDash val="solid"/>
                  <a:miter/>
                </a:ln>
              </p:spPr>
              <p:txBody>
                <a:bodyPr rtlCol="0" anchor="ctr"/>
                <a:lstStyle/>
                <a:p>
                  <a:endParaRPr lang="zh-CN" altLang="en-US" sz="1050"/>
                </a:p>
              </p:txBody>
            </p:sp>
          </p:grpSp>
          <p:grpSp>
            <p:nvGrpSpPr>
              <p:cNvPr id="451" name="图形 1"/>
              <p:cNvGrpSpPr/>
              <p:nvPr/>
            </p:nvGrpSpPr>
            <p:grpSpPr>
              <a:xfrm>
                <a:off x="3955790" y="4804184"/>
                <a:ext cx="6468" cy="6288"/>
                <a:chOff x="5329001" y="5001874"/>
                <a:chExt cx="6468" cy="6288"/>
              </a:xfrm>
              <a:solidFill>
                <a:srgbClr val="0070C0"/>
              </a:solidFill>
            </p:grpSpPr>
            <p:sp>
              <p:nvSpPr>
                <p:cNvPr id="2844" name="任意多边形: 形状 1339"/>
                <p:cNvSpPr/>
                <p:nvPr/>
              </p:nvSpPr>
              <p:spPr>
                <a:xfrm>
                  <a:off x="5331517" y="5004210"/>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lnTo>
                        <a:pt x="1258" y="1258"/>
                      </a:lnTo>
                      <a:cubicBezTo>
                        <a:pt x="1258"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845" name="任意多边形: 形状 1340"/>
                <p:cNvSpPr/>
                <p:nvPr/>
              </p:nvSpPr>
              <p:spPr>
                <a:xfrm>
                  <a:off x="5329001" y="5001874"/>
                  <a:ext cx="6468" cy="6288"/>
                </a:xfrm>
                <a:custGeom>
                  <a:avLst/>
                  <a:gdLst>
                    <a:gd name="connsiteX0" fmla="*/ 3773 w 6468"/>
                    <a:gd name="connsiteY0" fmla="*/ 6289 h 6288"/>
                    <a:gd name="connsiteX1" fmla="*/ 2515 w 6468"/>
                    <a:gd name="connsiteY1" fmla="*/ 6289 h 6288"/>
                    <a:gd name="connsiteX2" fmla="*/ 0 w 6468"/>
                    <a:gd name="connsiteY2" fmla="*/ 6289 h 6288"/>
                    <a:gd name="connsiteX3" fmla="*/ 0 w 6468"/>
                    <a:gd name="connsiteY3" fmla="*/ 3773 h 6288"/>
                    <a:gd name="connsiteX4" fmla="*/ 0 w 6468"/>
                    <a:gd name="connsiteY4" fmla="*/ 2515 h 6288"/>
                    <a:gd name="connsiteX5" fmla="*/ 0 w 6468"/>
                    <a:gd name="connsiteY5" fmla="*/ 2515 h 6288"/>
                    <a:gd name="connsiteX6" fmla="*/ 0 w 6468"/>
                    <a:gd name="connsiteY6" fmla="*/ 0 h 6288"/>
                    <a:gd name="connsiteX7" fmla="*/ 2515 w 6468"/>
                    <a:gd name="connsiteY7" fmla="*/ 0 h 6288"/>
                    <a:gd name="connsiteX8" fmla="*/ 6468 w 6468"/>
                    <a:gd name="connsiteY8" fmla="*/ 3773 h 6288"/>
                    <a:gd name="connsiteX9" fmla="*/ 6468 w 6468"/>
                    <a:gd name="connsiteY9" fmla="*/ 3773 h 6288"/>
                    <a:gd name="connsiteX10" fmla="*/ 6468 w 6468"/>
                    <a:gd name="connsiteY10" fmla="*/ 6289 h 6288"/>
                    <a:gd name="connsiteX11" fmla="*/ 3773 w 6468"/>
                    <a:gd name="connsiteY11" fmla="*/ 6289 h 6288"/>
                    <a:gd name="connsiteX12" fmla="*/ 3773 w 6468"/>
                    <a:gd name="connsiteY12" fmla="*/ 628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68" h="6288">
                      <a:moveTo>
                        <a:pt x="3773" y="6289"/>
                      </a:moveTo>
                      <a:lnTo>
                        <a:pt x="2515" y="6289"/>
                      </a:lnTo>
                      <a:lnTo>
                        <a:pt x="0" y="6289"/>
                      </a:lnTo>
                      <a:lnTo>
                        <a:pt x="0" y="3773"/>
                      </a:lnTo>
                      <a:cubicBezTo>
                        <a:pt x="0" y="2515"/>
                        <a:pt x="0" y="2515"/>
                        <a:pt x="0" y="2515"/>
                      </a:cubicBezTo>
                      <a:lnTo>
                        <a:pt x="0" y="2515"/>
                      </a:lnTo>
                      <a:lnTo>
                        <a:pt x="0" y="0"/>
                      </a:lnTo>
                      <a:lnTo>
                        <a:pt x="2515" y="0"/>
                      </a:lnTo>
                      <a:cubicBezTo>
                        <a:pt x="2515" y="0"/>
                        <a:pt x="6288" y="180"/>
                        <a:pt x="6468" y="3773"/>
                      </a:cubicBezTo>
                      <a:lnTo>
                        <a:pt x="6468" y="3773"/>
                      </a:lnTo>
                      <a:lnTo>
                        <a:pt x="6468" y="6289"/>
                      </a:lnTo>
                      <a:lnTo>
                        <a:pt x="3773" y="6289"/>
                      </a:lnTo>
                      <a:lnTo>
                        <a:pt x="3773" y="6289"/>
                      </a:lnTo>
                      <a:close/>
                    </a:path>
                  </a:pathLst>
                </a:custGeom>
                <a:grpFill/>
                <a:ln w="17953" cap="flat">
                  <a:noFill/>
                  <a:prstDash val="solid"/>
                  <a:miter/>
                </a:ln>
              </p:spPr>
              <p:txBody>
                <a:bodyPr rtlCol="0" anchor="ctr"/>
                <a:lstStyle/>
                <a:p>
                  <a:endParaRPr lang="zh-CN" altLang="en-US" sz="1050"/>
                </a:p>
              </p:txBody>
            </p:sp>
          </p:grpSp>
          <p:grpSp>
            <p:nvGrpSpPr>
              <p:cNvPr id="452" name="图形 1"/>
              <p:cNvGrpSpPr/>
              <p:nvPr/>
            </p:nvGrpSpPr>
            <p:grpSpPr>
              <a:xfrm>
                <a:off x="3951837" y="4793572"/>
                <a:ext cx="6468" cy="6299"/>
                <a:chOff x="5325048" y="4991262"/>
                <a:chExt cx="6468" cy="6299"/>
              </a:xfrm>
              <a:solidFill>
                <a:srgbClr val="0070C0"/>
              </a:solidFill>
            </p:grpSpPr>
            <p:sp>
              <p:nvSpPr>
                <p:cNvPr id="2842" name="任意多边形: 形状 1342"/>
                <p:cNvSpPr/>
                <p:nvPr/>
              </p:nvSpPr>
              <p:spPr>
                <a:xfrm>
                  <a:off x="5327482" y="4993609"/>
                  <a:ext cx="1339" cy="1257"/>
                </a:xfrm>
                <a:custGeom>
                  <a:avLst/>
                  <a:gdLst>
                    <a:gd name="connsiteX0" fmla="*/ 1339 w 1339"/>
                    <a:gd name="connsiteY0" fmla="*/ 1258 h 1257"/>
                    <a:gd name="connsiteX1" fmla="*/ 1339 w 1339"/>
                    <a:gd name="connsiteY1" fmla="*/ 0 h 1257"/>
                    <a:gd name="connsiteX2" fmla="*/ 82 w 1339"/>
                    <a:gd name="connsiteY2" fmla="*/ 1258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0"/>
                        <a:pt x="1339" y="0"/>
                        <a:pt x="1339" y="0"/>
                      </a:cubicBezTo>
                      <a:cubicBezTo>
                        <a:pt x="82" y="0"/>
                        <a:pt x="82" y="0"/>
                        <a:pt x="82" y="1258"/>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2843" name="任意多边形: 形状 1343"/>
                <p:cNvSpPr/>
                <p:nvPr/>
              </p:nvSpPr>
              <p:spPr>
                <a:xfrm>
                  <a:off x="5325048" y="4991262"/>
                  <a:ext cx="6468" cy="6299"/>
                </a:xfrm>
                <a:custGeom>
                  <a:avLst/>
                  <a:gdLst>
                    <a:gd name="connsiteX0" fmla="*/ 3773 w 6468"/>
                    <a:gd name="connsiteY0" fmla="*/ 6300 h 6299"/>
                    <a:gd name="connsiteX1" fmla="*/ 2695 w 6468"/>
                    <a:gd name="connsiteY1" fmla="*/ 6300 h 6299"/>
                    <a:gd name="connsiteX2" fmla="*/ 2695 w 6468"/>
                    <a:gd name="connsiteY2" fmla="*/ 6300 h 6299"/>
                    <a:gd name="connsiteX3" fmla="*/ 2515 w 6468"/>
                    <a:gd name="connsiteY3" fmla="*/ 6300 h 6299"/>
                    <a:gd name="connsiteX4" fmla="*/ 0 w 6468"/>
                    <a:gd name="connsiteY4" fmla="*/ 6300 h 6299"/>
                    <a:gd name="connsiteX5" fmla="*/ 0 w 6468"/>
                    <a:gd name="connsiteY5" fmla="*/ 3784 h 6299"/>
                    <a:gd name="connsiteX6" fmla="*/ 898 w 6468"/>
                    <a:gd name="connsiteY6" fmla="*/ 910 h 6299"/>
                    <a:gd name="connsiteX7" fmla="*/ 898 w 6468"/>
                    <a:gd name="connsiteY7" fmla="*/ 910 h 6299"/>
                    <a:gd name="connsiteX8" fmla="*/ 3414 w 6468"/>
                    <a:gd name="connsiteY8" fmla="*/ 11 h 6299"/>
                    <a:gd name="connsiteX9" fmla="*/ 3414 w 6468"/>
                    <a:gd name="connsiteY9" fmla="*/ 11 h 6299"/>
                    <a:gd name="connsiteX10" fmla="*/ 3953 w 6468"/>
                    <a:gd name="connsiteY10" fmla="*/ 11 h 6299"/>
                    <a:gd name="connsiteX11" fmla="*/ 3953 w 6468"/>
                    <a:gd name="connsiteY11" fmla="*/ 11 h 6299"/>
                    <a:gd name="connsiteX12" fmla="*/ 6468 w 6468"/>
                    <a:gd name="connsiteY12" fmla="*/ 11 h 6299"/>
                    <a:gd name="connsiteX13" fmla="*/ 6468 w 6468"/>
                    <a:gd name="connsiteY13" fmla="*/ 2527 h 6299"/>
                    <a:gd name="connsiteX14" fmla="*/ 6468 w 6468"/>
                    <a:gd name="connsiteY14" fmla="*/ 3784 h 6299"/>
                    <a:gd name="connsiteX15" fmla="*/ 6468 w 6468"/>
                    <a:gd name="connsiteY15" fmla="*/ 3784 h 6299"/>
                    <a:gd name="connsiteX16" fmla="*/ 6468 w 6468"/>
                    <a:gd name="connsiteY16" fmla="*/ 6300 h 6299"/>
                    <a:gd name="connsiteX17" fmla="*/ 3773 w 6468"/>
                    <a:gd name="connsiteY17" fmla="*/ 6300 h 6299"/>
                    <a:gd name="connsiteX18" fmla="*/ 3773 w 6468"/>
                    <a:gd name="connsiteY18" fmla="*/ 6300 h 6299"/>
                    <a:gd name="connsiteX19" fmla="*/ 3773 w 6468"/>
                    <a:gd name="connsiteY19" fmla="*/ 3066 h 6299"/>
                    <a:gd name="connsiteX20" fmla="*/ 3773 w 6468"/>
                    <a:gd name="connsiteY20" fmla="*/ 1089 h 6299"/>
                    <a:gd name="connsiteX21" fmla="*/ 3773 w 6468"/>
                    <a:gd name="connsiteY21" fmla="*/ 3066 h 6299"/>
                    <a:gd name="connsiteX22" fmla="*/ 3773 w 6468"/>
                    <a:gd name="connsiteY22" fmla="*/ 3066 h 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68" h="6299">
                      <a:moveTo>
                        <a:pt x="3773" y="6300"/>
                      </a:moveTo>
                      <a:cubicBezTo>
                        <a:pt x="3054" y="6300"/>
                        <a:pt x="2875" y="6300"/>
                        <a:pt x="2695" y="6300"/>
                      </a:cubicBezTo>
                      <a:lnTo>
                        <a:pt x="2695" y="6300"/>
                      </a:lnTo>
                      <a:lnTo>
                        <a:pt x="2515" y="6300"/>
                      </a:lnTo>
                      <a:lnTo>
                        <a:pt x="0" y="6300"/>
                      </a:lnTo>
                      <a:lnTo>
                        <a:pt x="0" y="3784"/>
                      </a:lnTo>
                      <a:cubicBezTo>
                        <a:pt x="180" y="3245"/>
                        <a:pt x="-359" y="2527"/>
                        <a:pt x="898" y="910"/>
                      </a:cubicBezTo>
                      <a:lnTo>
                        <a:pt x="898" y="910"/>
                      </a:lnTo>
                      <a:cubicBezTo>
                        <a:pt x="2156" y="-169"/>
                        <a:pt x="2875" y="11"/>
                        <a:pt x="3414" y="11"/>
                      </a:cubicBezTo>
                      <a:lnTo>
                        <a:pt x="3414" y="11"/>
                      </a:lnTo>
                      <a:cubicBezTo>
                        <a:pt x="3593" y="11"/>
                        <a:pt x="3773" y="11"/>
                        <a:pt x="3953" y="11"/>
                      </a:cubicBezTo>
                      <a:lnTo>
                        <a:pt x="3953" y="11"/>
                      </a:lnTo>
                      <a:lnTo>
                        <a:pt x="6468" y="11"/>
                      </a:lnTo>
                      <a:lnTo>
                        <a:pt x="6468" y="2527"/>
                      </a:lnTo>
                      <a:cubicBezTo>
                        <a:pt x="6468" y="2527"/>
                        <a:pt x="6468" y="2527"/>
                        <a:pt x="6468" y="3784"/>
                      </a:cubicBezTo>
                      <a:lnTo>
                        <a:pt x="6468" y="3784"/>
                      </a:lnTo>
                      <a:lnTo>
                        <a:pt x="6468" y="6300"/>
                      </a:lnTo>
                      <a:lnTo>
                        <a:pt x="3773" y="6300"/>
                      </a:lnTo>
                      <a:lnTo>
                        <a:pt x="3773" y="6300"/>
                      </a:lnTo>
                      <a:close/>
                      <a:moveTo>
                        <a:pt x="3773" y="3066"/>
                      </a:moveTo>
                      <a:lnTo>
                        <a:pt x="3773" y="1089"/>
                      </a:lnTo>
                      <a:lnTo>
                        <a:pt x="3773" y="3066"/>
                      </a:lnTo>
                      <a:lnTo>
                        <a:pt x="3773" y="3066"/>
                      </a:lnTo>
                      <a:close/>
                    </a:path>
                  </a:pathLst>
                </a:custGeom>
                <a:grpFill/>
                <a:ln w="17953" cap="flat">
                  <a:noFill/>
                  <a:prstDash val="solid"/>
                  <a:miter/>
                </a:ln>
              </p:spPr>
              <p:txBody>
                <a:bodyPr rtlCol="0" anchor="ctr"/>
                <a:lstStyle/>
                <a:p>
                  <a:endParaRPr lang="zh-CN" altLang="en-US" sz="1050"/>
                </a:p>
              </p:txBody>
            </p:sp>
          </p:grpSp>
          <p:grpSp>
            <p:nvGrpSpPr>
              <p:cNvPr id="453" name="图形 1"/>
              <p:cNvGrpSpPr/>
              <p:nvPr/>
            </p:nvGrpSpPr>
            <p:grpSpPr>
              <a:xfrm>
                <a:off x="3957048" y="4790708"/>
                <a:ext cx="6288" cy="6468"/>
                <a:chOff x="5330259" y="4988398"/>
                <a:chExt cx="6288" cy="6468"/>
              </a:xfrm>
              <a:solidFill>
                <a:srgbClr val="0070C0"/>
              </a:solidFill>
            </p:grpSpPr>
            <p:sp>
              <p:nvSpPr>
                <p:cNvPr id="2840" name="任意多边形: 形状 1345"/>
                <p:cNvSpPr/>
                <p:nvPr/>
              </p:nvSpPr>
              <p:spPr>
                <a:xfrm>
                  <a:off x="5332774" y="4991093"/>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841" name="任意多边形: 形状 1346"/>
                <p:cNvSpPr/>
                <p:nvPr/>
              </p:nvSpPr>
              <p:spPr>
                <a:xfrm>
                  <a:off x="5330259" y="4988398"/>
                  <a:ext cx="6288" cy="6468"/>
                </a:xfrm>
                <a:custGeom>
                  <a:avLst/>
                  <a:gdLst>
                    <a:gd name="connsiteX0" fmla="*/ 0 w 6288"/>
                    <a:gd name="connsiteY0" fmla="*/ 6468 h 6468"/>
                    <a:gd name="connsiteX1" fmla="*/ 0 w 6288"/>
                    <a:gd name="connsiteY1" fmla="*/ 3953 h 6468"/>
                    <a:gd name="connsiteX2" fmla="*/ 0 w 6288"/>
                    <a:gd name="connsiteY2" fmla="*/ 2515 h 6468"/>
                    <a:gd name="connsiteX3" fmla="*/ 0 w 6288"/>
                    <a:gd name="connsiteY3" fmla="*/ 2515 h 6468"/>
                    <a:gd name="connsiteX4" fmla="*/ 0 w 6288"/>
                    <a:gd name="connsiteY4" fmla="*/ 0 h 6468"/>
                    <a:gd name="connsiteX5" fmla="*/ 2515 w 6288"/>
                    <a:gd name="connsiteY5" fmla="*/ 0 h 6468"/>
                    <a:gd name="connsiteX6" fmla="*/ 3773 w 6288"/>
                    <a:gd name="connsiteY6" fmla="*/ 0 h 6468"/>
                    <a:gd name="connsiteX7" fmla="*/ 3773 w 6288"/>
                    <a:gd name="connsiteY7" fmla="*/ 0 h 6468"/>
                    <a:gd name="connsiteX8" fmla="*/ 6289 w 6288"/>
                    <a:gd name="connsiteY8" fmla="*/ 0 h 6468"/>
                    <a:gd name="connsiteX9" fmla="*/ 6289 w 6288"/>
                    <a:gd name="connsiteY9" fmla="*/ 2515 h 6468"/>
                    <a:gd name="connsiteX10" fmla="*/ 5390 w 6288"/>
                    <a:gd name="connsiteY10" fmla="*/ 5570 h 6468"/>
                    <a:gd name="connsiteX11" fmla="*/ 5390 w 6288"/>
                    <a:gd name="connsiteY11" fmla="*/ 5570 h 6468"/>
                    <a:gd name="connsiteX12" fmla="*/ 2875 w 6288"/>
                    <a:gd name="connsiteY12" fmla="*/ 6468 h 6468"/>
                    <a:gd name="connsiteX13" fmla="*/ 2875 w 6288"/>
                    <a:gd name="connsiteY13" fmla="*/ 6468 h 6468"/>
                    <a:gd name="connsiteX14" fmla="*/ 2336 w 6288"/>
                    <a:gd name="connsiteY14" fmla="*/ 6468 h 6468"/>
                    <a:gd name="connsiteX15" fmla="*/ 2336 w 6288"/>
                    <a:gd name="connsiteY15" fmla="*/ 6468 h 6468"/>
                    <a:gd name="connsiteX16" fmla="*/ 0 w 6288"/>
                    <a:gd name="connsiteY16" fmla="*/ 6468 h 6468"/>
                    <a:gd name="connsiteX17" fmla="*/ 0 w 6288"/>
                    <a:gd name="connsiteY17"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468">
                      <a:moveTo>
                        <a:pt x="0" y="6468"/>
                      </a:moveTo>
                      <a:lnTo>
                        <a:pt x="0" y="3953"/>
                      </a:lnTo>
                      <a:cubicBezTo>
                        <a:pt x="0" y="3953"/>
                        <a:pt x="0" y="3953"/>
                        <a:pt x="0" y="2515"/>
                      </a:cubicBezTo>
                      <a:lnTo>
                        <a:pt x="0" y="2515"/>
                      </a:lnTo>
                      <a:lnTo>
                        <a:pt x="0" y="0"/>
                      </a:lnTo>
                      <a:lnTo>
                        <a:pt x="2515" y="0"/>
                      </a:lnTo>
                      <a:cubicBezTo>
                        <a:pt x="3773" y="0"/>
                        <a:pt x="3773" y="0"/>
                        <a:pt x="3773" y="0"/>
                      </a:cubicBezTo>
                      <a:lnTo>
                        <a:pt x="3773" y="0"/>
                      </a:lnTo>
                      <a:lnTo>
                        <a:pt x="6289" y="0"/>
                      </a:lnTo>
                      <a:lnTo>
                        <a:pt x="6289" y="2515"/>
                      </a:lnTo>
                      <a:cubicBezTo>
                        <a:pt x="6109" y="3234"/>
                        <a:pt x="6648" y="3773"/>
                        <a:pt x="5390" y="5570"/>
                      </a:cubicBezTo>
                      <a:lnTo>
                        <a:pt x="5390" y="5570"/>
                      </a:lnTo>
                      <a:cubicBezTo>
                        <a:pt x="4132" y="6468"/>
                        <a:pt x="3414" y="6468"/>
                        <a:pt x="2875" y="6468"/>
                      </a:cubicBezTo>
                      <a:lnTo>
                        <a:pt x="2875" y="6468"/>
                      </a:lnTo>
                      <a:cubicBezTo>
                        <a:pt x="2695" y="6468"/>
                        <a:pt x="2515" y="6468"/>
                        <a:pt x="2336" y="6468"/>
                      </a:cubicBezTo>
                      <a:lnTo>
                        <a:pt x="2336" y="6468"/>
                      </a:lnTo>
                      <a:lnTo>
                        <a:pt x="0" y="6468"/>
                      </a:lnTo>
                      <a:lnTo>
                        <a:pt x="0" y="6468"/>
                      </a:lnTo>
                      <a:close/>
                    </a:path>
                  </a:pathLst>
                </a:custGeom>
                <a:grpFill/>
                <a:ln w="17953" cap="flat">
                  <a:noFill/>
                  <a:prstDash val="solid"/>
                  <a:miter/>
                </a:ln>
              </p:spPr>
              <p:txBody>
                <a:bodyPr rtlCol="0" anchor="ctr"/>
                <a:lstStyle/>
                <a:p>
                  <a:endParaRPr lang="zh-CN" altLang="en-US" sz="1050"/>
                </a:p>
              </p:txBody>
            </p:sp>
          </p:grpSp>
          <p:grpSp>
            <p:nvGrpSpPr>
              <p:cNvPr id="454" name="图形 1"/>
              <p:cNvGrpSpPr/>
              <p:nvPr/>
            </p:nvGrpSpPr>
            <p:grpSpPr>
              <a:xfrm>
                <a:off x="3963336" y="4790708"/>
                <a:ext cx="1437" cy="5030"/>
                <a:chOff x="5336547" y="4988398"/>
                <a:chExt cx="1437" cy="5030"/>
              </a:xfrm>
              <a:solidFill>
                <a:srgbClr val="0070C0"/>
              </a:solidFill>
            </p:grpSpPr>
            <p:sp>
              <p:nvSpPr>
                <p:cNvPr id="2838" name="任意多边形: 形状 1348"/>
                <p:cNvSpPr/>
                <p:nvPr/>
              </p:nvSpPr>
              <p:spPr>
                <a:xfrm>
                  <a:off x="5336727" y="4990914"/>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839" name="任意多边形: 形状 1349"/>
                <p:cNvSpPr/>
                <p:nvPr/>
              </p:nvSpPr>
              <p:spPr>
                <a:xfrm>
                  <a:off x="5336547" y="4988398"/>
                  <a:ext cx="1437" cy="5030"/>
                </a:xfrm>
                <a:custGeom>
                  <a:avLst/>
                  <a:gdLst>
                    <a:gd name="connsiteX0" fmla="*/ 180 w 1437"/>
                    <a:gd name="connsiteY0" fmla="*/ 5031 h 5030"/>
                    <a:gd name="connsiteX1" fmla="*/ 180 w 1437"/>
                    <a:gd name="connsiteY1" fmla="*/ 5031 h 5030"/>
                    <a:gd name="connsiteX2" fmla="*/ 0 w 1437"/>
                    <a:gd name="connsiteY2" fmla="*/ 0 h 5030"/>
                    <a:gd name="connsiteX3" fmla="*/ 1258 w 1437"/>
                    <a:gd name="connsiteY3" fmla="*/ 0 h 5030"/>
                    <a:gd name="connsiteX4" fmla="*/ 1258 w 1437"/>
                    <a:gd name="connsiteY4" fmla="*/ 0 h 5030"/>
                    <a:gd name="connsiteX5" fmla="*/ 1258 w 1437"/>
                    <a:gd name="connsiteY5" fmla="*/ 2515 h 5030"/>
                    <a:gd name="connsiteX6" fmla="*/ 1258 w 1437"/>
                    <a:gd name="connsiteY6" fmla="*/ 5031 h 5030"/>
                    <a:gd name="connsiteX7" fmla="*/ 180 w 1437"/>
                    <a:gd name="connsiteY7" fmla="*/ 5031 h 5030"/>
                    <a:gd name="connsiteX8" fmla="*/ 180 w 1437"/>
                    <a:gd name="connsiteY8" fmla="*/ 5031 h 5030"/>
                    <a:gd name="connsiteX9" fmla="*/ 1437 w 1437"/>
                    <a:gd name="connsiteY9" fmla="*/ 2515 h 5030"/>
                    <a:gd name="connsiteX10" fmla="*/ 1437 w 1437"/>
                    <a:gd name="connsiteY10" fmla="*/ 0 h 5030"/>
                    <a:gd name="connsiteX11" fmla="*/ 1437 w 1437"/>
                    <a:gd name="connsiteY11" fmla="*/ 2515 h 5030"/>
                    <a:gd name="connsiteX12" fmla="*/ 1437 w 1437"/>
                    <a:gd name="connsiteY12" fmla="*/ 2515 h 5030"/>
                    <a:gd name="connsiteX13" fmla="*/ 1437 w 1437"/>
                    <a:gd name="connsiteY13" fmla="*/ 0 h 5030"/>
                    <a:gd name="connsiteX14" fmla="*/ 1437 w 1437"/>
                    <a:gd name="connsiteY14" fmla="*/ 2515 h 5030"/>
                    <a:gd name="connsiteX15" fmla="*/ 1437 w 1437"/>
                    <a:gd name="connsiteY15" fmla="*/ 0 h 5030"/>
                    <a:gd name="connsiteX16" fmla="*/ 1437 w 1437"/>
                    <a:gd name="connsiteY16"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 h="5030">
                      <a:moveTo>
                        <a:pt x="180" y="5031"/>
                      </a:moveTo>
                      <a:lnTo>
                        <a:pt x="180" y="5031"/>
                      </a:lnTo>
                      <a:lnTo>
                        <a:pt x="0" y="0"/>
                      </a:lnTo>
                      <a:cubicBezTo>
                        <a:pt x="0" y="0"/>
                        <a:pt x="0" y="0"/>
                        <a:pt x="1258" y="0"/>
                      </a:cubicBezTo>
                      <a:lnTo>
                        <a:pt x="1258" y="0"/>
                      </a:lnTo>
                      <a:lnTo>
                        <a:pt x="1258" y="2515"/>
                      </a:lnTo>
                      <a:lnTo>
                        <a:pt x="1258" y="5031"/>
                      </a:lnTo>
                      <a:cubicBezTo>
                        <a:pt x="719" y="5031"/>
                        <a:pt x="539" y="5031"/>
                        <a:pt x="180" y="5031"/>
                      </a:cubicBezTo>
                      <a:lnTo>
                        <a:pt x="18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455" name="图形 1"/>
              <p:cNvGrpSpPr/>
              <p:nvPr/>
            </p:nvGrpSpPr>
            <p:grpSpPr>
              <a:xfrm>
                <a:off x="3968727" y="4789271"/>
                <a:ext cx="1257" cy="5210"/>
                <a:chOff x="5341938" y="4986961"/>
                <a:chExt cx="1257" cy="5210"/>
              </a:xfrm>
              <a:solidFill>
                <a:srgbClr val="0070C0"/>
              </a:solidFill>
            </p:grpSpPr>
            <p:sp>
              <p:nvSpPr>
                <p:cNvPr id="2836" name="任意多边形: 形状 1351"/>
                <p:cNvSpPr/>
                <p:nvPr/>
              </p:nvSpPr>
              <p:spPr>
                <a:xfrm>
                  <a:off x="5341938" y="4989656"/>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837" name="任意多边形: 形状 1352"/>
                <p:cNvSpPr/>
                <p:nvPr/>
              </p:nvSpPr>
              <p:spPr>
                <a:xfrm>
                  <a:off x="5341938" y="4986961"/>
                  <a:ext cx="1257" cy="5210"/>
                </a:xfrm>
                <a:custGeom>
                  <a:avLst/>
                  <a:gdLst>
                    <a:gd name="connsiteX0" fmla="*/ 0 w 1257"/>
                    <a:gd name="connsiteY0" fmla="*/ 5211 h 5210"/>
                    <a:gd name="connsiteX1" fmla="*/ 0 w 1257"/>
                    <a:gd name="connsiteY1" fmla="*/ 2695 h 5210"/>
                    <a:gd name="connsiteX2" fmla="*/ 0 w 1257"/>
                    <a:gd name="connsiteY2" fmla="*/ 5211 h 5210"/>
                    <a:gd name="connsiteX3" fmla="*/ 0 w 1257"/>
                    <a:gd name="connsiteY3" fmla="*/ 0 h 5210"/>
                    <a:gd name="connsiteX4" fmla="*/ 1258 w 1257"/>
                    <a:gd name="connsiteY4" fmla="*/ 0 h 5210"/>
                    <a:gd name="connsiteX5" fmla="*/ 1258 w 1257"/>
                    <a:gd name="connsiteY5" fmla="*/ 0 h 5210"/>
                    <a:gd name="connsiteX6" fmla="*/ 1258 w 1257"/>
                    <a:gd name="connsiteY6" fmla="*/ 5211 h 5210"/>
                    <a:gd name="connsiteX7" fmla="*/ 0 w 1257"/>
                    <a:gd name="connsiteY7" fmla="*/ 5211 h 5210"/>
                    <a:gd name="connsiteX8" fmla="*/ 0 w 1257"/>
                    <a:gd name="connsiteY8" fmla="*/ 5211 h 5210"/>
                    <a:gd name="connsiteX9" fmla="*/ 0 w 1257"/>
                    <a:gd name="connsiteY9" fmla="*/ 2515 h 5210"/>
                    <a:gd name="connsiteX10" fmla="*/ 0 w 1257"/>
                    <a:gd name="connsiteY10" fmla="*/ 5031 h 5210"/>
                    <a:gd name="connsiteX11" fmla="*/ 0 w 1257"/>
                    <a:gd name="connsiteY11" fmla="*/ 2515 h 5210"/>
                    <a:gd name="connsiteX12" fmla="*/ 0 w 1257"/>
                    <a:gd name="connsiteY12" fmla="*/ 251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210">
                      <a:moveTo>
                        <a:pt x="0" y="5211"/>
                      </a:moveTo>
                      <a:lnTo>
                        <a:pt x="0" y="2695"/>
                      </a:lnTo>
                      <a:lnTo>
                        <a:pt x="0" y="5211"/>
                      </a:lnTo>
                      <a:lnTo>
                        <a:pt x="0" y="0"/>
                      </a:lnTo>
                      <a:cubicBezTo>
                        <a:pt x="1258" y="0"/>
                        <a:pt x="1258" y="0"/>
                        <a:pt x="1258" y="0"/>
                      </a:cubicBezTo>
                      <a:lnTo>
                        <a:pt x="1258" y="0"/>
                      </a:lnTo>
                      <a:lnTo>
                        <a:pt x="1258" y="5211"/>
                      </a:lnTo>
                      <a:cubicBezTo>
                        <a:pt x="1258" y="5211"/>
                        <a:pt x="1258" y="5211"/>
                        <a:pt x="0" y="5211"/>
                      </a:cubicBezTo>
                      <a:lnTo>
                        <a:pt x="0" y="521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456" name="图形 1"/>
              <p:cNvGrpSpPr/>
              <p:nvPr/>
            </p:nvGrpSpPr>
            <p:grpSpPr>
              <a:xfrm>
                <a:off x="3975554" y="4786756"/>
                <a:ext cx="6468" cy="6288"/>
                <a:chOff x="5348765" y="4984446"/>
                <a:chExt cx="6468" cy="6288"/>
              </a:xfrm>
              <a:solidFill>
                <a:srgbClr val="0070C0"/>
              </a:solidFill>
            </p:grpSpPr>
            <p:sp>
              <p:nvSpPr>
                <p:cNvPr id="2834" name="任意多边形: 形状 1354"/>
                <p:cNvSpPr/>
                <p:nvPr/>
              </p:nvSpPr>
              <p:spPr>
                <a:xfrm>
                  <a:off x="5351101" y="4986961"/>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835" name="任意多边形: 形状 1355"/>
                <p:cNvSpPr/>
                <p:nvPr/>
              </p:nvSpPr>
              <p:spPr>
                <a:xfrm>
                  <a:off x="5348765" y="4984446"/>
                  <a:ext cx="6468" cy="6288"/>
                </a:xfrm>
                <a:custGeom>
                  <a:avLst/>
                  <a:gdLst>
                    <a:gd name="connsiteX0" fmla="*/ 3773 w 6468"/>
                    <a:gd name="connsiteY0" fmla="*/ 6289 h 6288"/>
                    <a:gd name="connsiteX1" fmla="*/ 2515 w 6468"/>
                    <a:gd name="connsiteY1" fmla="*/ 6289 h 6288"/>
                    <a:gd name="connsiteX2" fmla="*/ 2515 w 6468"/>
                    <a:gd name="connsiteY2" fmla="*/ 6289 h 6288"/>
                    <a:gd name="connsiteX3" fmla="*/ 0 w 6468"/>
                    <a:gd name="connsiteY3" fmla="*/ 6289 h 6288"/>
                    <a:gd name="connsiteX4" fmla="*/ 0 w 6468"/>
                    <a:gd name="connsiteY4" fmla="*/ 3773 h 6288"/>
                    <a:gd name="connsiteX5" fmla="*/ 0 w 6468"/>
                    <a:gd name="connsiteY5" fmla="*/ 2515 h 6288"/>
                    <a:gd name="connsiteX6" fmla="*/ 0 w 6468"/>
                    <a:gd name="connsiteY6" fmla="*/ 2515 h 6288"/>
                    <a:gd name="connsiteX7" fmla="*/ 0 w 6468"/>
                    <a:gd name="connsiteY7" fmla="*/ 0 h 6288"/>
                    <a:gd name="connsiteX8" fmla="*/ 2515 w 6468"/>
                    <a:gd name="connsiteY8" fmla="*/ 0 h 6288"/>
                    <a:gd name="connsiteX9" fmla="*/ 3054 w 6468"/>
                    <a:gd name="connsiteY9" fmla="*/ 0 h 6288"/>
                    <a:gd name="connsiteX10" fmla="*/ 3054 w 6468"/>
                    <a:gd name="connsiteY10" fmla="*/ 0 h 6288"/>
                    <a:gd name="connsiteX11" fmla="*/ 5570 w 6468"/>
                    <a:gd name="connsiteY11" fmla="*/ 898 h 6288"/>
                    <a:gd name="connsiteX12" fmla="*/ 5570 w 6468"/>
                    <a:gd name="connsiteY12" fmla="*/ 898 h 6288"/>
                    <a:gd name="connsiteX13" fmla="*/ 6468 w 6468"/>
                    <a:gd name="connsiteY13" fmla="*/ 3773 h 6288"/>
                    <a:gd name="connsiteX14" fmla="*/ 6468 w 6468"/>
                    <a:gd name="connsiteY14" fmla="*/ 3773 h 6288"/>
                    <a:gd name="connsiteX15" fmla="*/ 6468 w 6468"/>
                    <a:gd name="connsiteY15" fmla="*/ 6289 h 6288"/>
                    <a:gd name="connsiteX16" fmla="*/ 3773 w 6468"/>
                    <a:gd name="connsiteY16" fmla="*/ 6289 h 6288"/>
                    <a:gd name="connsiteX17" fmla="*/ 3773 w 6468"/>
                    <a:gd name="connsiteY17" fmla="*/ 628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288">
                      <a:moveTo>
                        <a:pt x="3773" y="6289"/>
                      </a:moveTo>
                      <a:cubicBezTo>
                        <a:pt x="3773" y="6289"/>
                        <a:pt x="3773" y="6289"/>
                        <a:pt x="2515" y="6289"/>
                      </a:cubicBezTo>
                      <a:lnTo>
                        <a:pt x="2515" y="6289"/>
                      </a:lnTo>
                      <a:lnTo>
                        <a:pt x="0" y="6289"/>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8" y="2515"/>
                        <a:pt x="6289" y="3234"/>
                        <a:pt x="6468" y="3773"/>
                      </a:cubicBezTo>
                      <a:lnTo>
                        <a:pt x="6468" y="3773"/>
                      </a:lnTo>
                      <a:lnTo>
                        <a:pt x="6468" y="6289"/>
                      </a:lnTo>
                      <a:lnTo>
                        <a:pt x="3773" y="6289"/>
                      </a:lnTo>
                      <a:lnTo>
                        <a:pt x="3773" y="6289"/>
                      </a:lnTo>
                      <a:close/>
                    </a:path>
                  </a:pathLst>
                </a:custGeom>
                <a:grpFill/>
                <a:ln w="17953" cap="flat">
                  <a:noFill/>
                  <a:prstDash val="solid"/>
                  <a:miter/>
                </a:ln>
              </p:spPr>
              <p:txBody>
                <a:bodyPr rtlCol="0" anchor="ctr"/>
                <a:lstStyle/>
                <a:p>
                  <a:endParaRPr lang="zh-CN" altLang="en-US" sz="1050"/>
                </a:p>
              </p:txBody>
            </p:sp>
          </p:grpSp>
          <p:grpSp>
            <p:nvGrpSpPr>
              <p:cNvPr id="457" name="图形 1"/>
              <p:cNvGrpSpPr/>
              <p:nvPr/>
            </p:nvGrpSpPr>
            <p:grpSpPr>
              <a:xfrm>
                <a:off x="3982022" y="4759984"/>
                <a:ext cx="6468" cy="10600"/>
                <a:chOff x="5355233" y="4957674"/>
                <a:chExt cx="6468" cy="10600"/>
              </a:xfrm>
              <a:solidFill>
                <a:srgbClr val="0070C0"/>
              </a:solidFill>
            </p:grpSpPr>
            <p:sp>
              <p:nvSpPr>
                <p:cNvPr id="2832" name="任意多边形: 形状 1357"/>
                <p:cNvSpPr/>
                <p:nvPr/>
              </p:nvSpPr>
              <p:spPr>
                <a:xfrm>
                  <a:off x="5357749" y="4960190"/>
                  <a:ext cx="1257" cy="5390"/>
                </a:xfrm>
                <a:custGeom>
                  <a:avLst/>
                  <a:gdLst>
                    <a:gd name="connsiteX0" fmla="*/ 1258 w 1257"/>
                    <a:gd name="connsiteY0" fmla="*/ 5390 h 5390"/>
                    <a:gd name="connsiteX1" fmla="*/ 1258 w 1257"/>
                    <a:gd name="connsiteY1" fmla="*/ 2695 h 5390"/>
                    <a:gd name="connsiteX2" fmla="*/ 1258 w 1257"/>
                    <a:gd name="connsiteY2" fmla="*/ 0 h 5390"/>
                    <a:gd name="connsiteX3" fmla="*/ 0 w 1257"/>
                    <a:gd name="connsiteY3" fmla="*/ 2695 h 5390"/>
                    <a:gd name="connsiteX4" fmla="*/ 1258 w 1257"/>
                    <a:gd name="connsiteY4" fmla="*/ 5390 h 5390"/>
                    <a:gd name="connsiteX5" fmla="*/ 1258 w 1257"/>
                    <a:gd name="connsiteY5" fmla="*/ 5390 h 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5390">
                      <a:moveTo>
                        <a:pt x="1258" y="5390"/>
                      </a:moveTo>
                      <a:cubicBezTo>
                        <a:pt x="1258" y="5390"/>
                        <a:pt x="1258" y="4133"/>
                        <a:pt x="1258" y="2695"/>
                      </a:cubicBezTo>
                      <a:cubicBezTo>
                        <a:pt x="1258" y="1437"/>
                        <a:pt x="1258" y="0"/>
                        <a:pt x="1258" y="0"/>
                      </a:cubicBezTo>
                      <a:cubicBezTo>
                        <a:pt x="0" y="0"/>
                        <a:pt x="0" y="1258"/>
                        <a:pt x="0" y="2695"/>
                      </a:cubicBezTo>
                      <a:cubicBezTo>
                        <a:pt x="0" y="4133"/>
                        <a:pt x="0" y="5390"/>
                        <a:pt x="1258" y="5390"/>
                      </a:cubicBezTo>
                      <a:lnTo>
                        <a:pt x="1258" y="5390"/>
                      </a:lnTo>
                      <a:close/>
                    </a:path>
                  </a:pathLst>
                </a:custGeom>
                <a:grpFill/>
                <a:ln w="17953" cap="flat">
                  <a:noFill/>
                  <a:prstDash val="solid"/>
                  <a:miter/>
                </a:ln>
              </p:spPr>
              <p:txBody>
                <a:bodyPr rtlCol="0" anchor="ctr"/>
                <a:lstStyle/>
                <a:p>
                  <a:endParaRPr lang="zh-CN" altLang="en-US" sz="1050"/>
                </a:p>
              </p:txBody>
            </p:sp>
            <p:sp>
              <p:nvSpPr>
                <p:cNvPr id="2833" name="任意多边形: 形状 1358"/>
                <p:cNvSpPr/>
                <p:nvPr/>
              </p:nvSpPr>
              <p:spPr>
                <a:xfrm>
                  <a:off x="5355233" y="4957674"/>
                  <a:ext cx="6468" cy="10600"/>
                </a:xfrm>
                <a:custGeom>
                  <a:avLst/>
                  <a:gdLst>
                    <a:gd name="connsiteX0" fmla="*/ 3773 w 6468"/>
                    <a:gd name="connsiteY0" fmla="*/ 10601 h 10600"/>
                    <a:gd name="connsiteX1" fmla="*/ 0 w 6468"/>
                    <a:gd name="connsiteY1" fmla="*/ 5750 h 10600"/>
                    <a:gd name="connsiteX2" fmla="*/ 0 w 6468"/>
                    <a:gd name="connsiteY2" fmla="*/ 5750 h 10600"/>
                    <a:gd name="connsiteX3" fmla="*/ 0 w 6468"/>
                    <a:gd name="connsiteY3" fmla="*/ 5211 h 10600"/>
                    <a:gd name="connsiteX4" fmla="*/ 0 w 6468"/>
                    <a:gd name="connsiteY4" fmla="*/ 5211 h 10600"/>
                    <a:gd name="connsiteX5" fmla="*/ 3953 w 6468"/>
                    <a:gd name="connsiteY5" fmla="*/ 0 h 10600"/>
                    <a:gd name="connsiteX6" fmla="*/ 3953 w 6468"/>
                    <a:gd name="connsiteY6" fmla="*/ 0 h 10600"/>
                    <a:gd name="connsiteX7" fmla="*/ 6468 w 6468"/>
                    <a:gd name="connsiteY7" fmla="*/ 0 h 10600"/>
                    <a:gd name="connsiteX8" fmla="*/ 6468 w 6468"/>
                    <a:gd name="connsiteY8" fmla="*/ 2515 h 10600"/>
                    <a:gd name="connsiteX9" fmla="*/ 6468 w 6468"/>
                    <a:gd name="connsiteY9" fmla="*/ 5211 h 10600"/>
                    <a:gd name="connsiteX10" fmla="*/ 6468 w 6468"/>
                    <a:gd name="connsiteY10" fmla="*/ 5211 h 10600"/>
                    <a:gd name="connsiteX11" fmla="*/ 6468 w 6468"/>
                    <a:gd name="connsiteY11" fmla="*/ 7906 h 10600"/>
                    <a:gd name="connsiteX12" fmla="*/ 6468 w 6468"/>
                    <a:gd name="connsiteY12" fmla="*/ 7906 h 10600"/>
                    <a:gd name="connsiteX13" fmla="*/ 6468 w 6468"/>
                    <a:gd name="connsiteY13" fmla="*/ 10421 h 10600"/>
                    <a:gd name="connsiteX14" fmla="*/ 3773 w 6468"/>
                    <a:gd name="connsiteY14" fmla="*/ 10421 h 10600"/>
                    <a:gd name="connsiteX15" fmla="*/ 3773 w 6468"/>
                    <a:gd name="connsiteY15" fmla="*/ 10601 h 10600"/>
                    <a:gd name="connsiteX16" fmla="*/ 3773 w 6468"/>
                    <a:gd name="connsiteY16" fmla="*/ 7906 h 10600"/>
                    <a:gd name="connsiteX17" fmla="*/ 3773 w 6468"/>
                    <a:gd name="connsiteY17" fmla="*/ 6648 h 10600"/>
                    <a:gd name="connsiteX18" fmla="*/ 3773 w 6468"/>
                    <a:gd name="connsiteY18" fmla="*/ 7906 h 10600"/>
                    <a:gd name="connsiteX19" fmla="*/ 3773 w 6468"/>
                    <a:gd name="connsiteY19" fmla="*/ 7906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 h="10600">
                      <a:moveTo>
                        <a:pt x="3773" y="10601"/>
                      </a:moveTo>
                      <a:cubicBezTo>
                        <a:pt x="359" y="10241"/>
                        <a:pt x="0" y="7007"/>
                        <a:pt x="0" y="5750"/>
                      </a:cubicBezTo>
                      <a:lnTo>
                        <a:pt x="0" y="5750"/>
                      </a:lnTo>
                      <a:cubicBezTo>
                        <a:pt x="0" y="5570"/>
                        <a:pt x="0" y="5390"/>
                        <a:pt x="0" y="5211"/>
                      </a:cubicBezTo>
                      <a:lnTo>
                        <a:pt x="0" y="5211"/>
                      </a:lnTo>
                      <a:cubicBezTo>
                        <a:pt x="0" y="4492"/>
                        <a:pt x="0" y="359"/>
                        <a:pt x="3953" y="0"/>
                      </a:cubicBezTo>
                      <a:lnTo>
                        <a:pt x="3953" y="0"/>
                      </a:lnTo>
                      <a:lnTo>
                        <a:pt x="6468" y="0"/>
                      </a:lnTo>
                      <a:lnTo>
                        <a:pt x="6468" y="2515"/>
                      </a:lnTo>
                      <a:cubicBezTo>
                        <a:pt x="6468" y="2515"/>
                        <a:pt x="6468" y="3773"/>
                        <a:pt x="6468" y="5211"/>
                      </a:cubicBezTo>
                      <a:lnTo>
                        <a:pt x="6468" y="5211"/>
                      </a:lnTo>
                      <a:cubicBezTo>
                        <a:pt x="6468" y="6468"/>
                        <a:pt x="6468" y="7906"/>
                        <a:pt x="6468" y="7906"/>
                      </a:cubicBezTo>
                      <a:lnTo>
                        <a:pt x="6468" y="7906"/>
                      </a:lnTo>
                      <a:lnTo>
                        <a:pt x="6468" y="10421"/>
                      </a:lnTo>
                      <a:lnTo>
                        <a:pt x="3773" y="10421"/>
                      </a:lnTo>
                      <a:lnTo>
                        <a:pt x="3773" y="10601"/>
                      </a:lnTo>
                      <a:close/>
                      <a:moveTo>
                        <a:pt x="3773" y="7906"/>
                      </a:moveTo>
                      <a:lnTo>
                        <a:pt x="3773" y="6648"/>
                      </a:lnTo>
                      <a:lnTo>
                        <a:pt x="3773" y="7906"/>
                      </a:lnTo>
                      <a:lnTo>
                        <a:pt x="3773" y="7906"/>
                      </a:lnTo>
                      <a:close/>
                    </a:path>
                  </a:pathLst>
                </a:custGeom>
                <a:grpFill/>
                <a:ln w="17953" cap="flat">
                  <a:noFill/>
                  <a:prstDash val="solid"/>
                  <a:miter/>
                </a:ln>
              </p:spPr>
              <p:txBody>
                <a:bodyPr rtlCol="0" anchor="ctr"/>
                <a:lstStyle/>
                <a:p>
                  <a:endParaRPr lang="zh-CN" altLang="en-US" sz="1050"/>
                </a:p>
              </p:txBody>
            </p:sp>
          </p:grpSp>
          <p:grpSp>
            <p:nvGrpSpPr>
              <p:cNvPr id="458" name="图形 1"/>
              <p:cNvGrpSpPr/>
              <p:nvPr/>
            </p:nvGrpSpPr>
            <p:grpSpPr>
              <a:xfrm>
                <a:off x="3984358" y="4746868"/>
                <a:ext cx="6288" cy="6468"/>
                <a:chOff x="5357569" y="4944558"/>
                <a:chExt cx="6288" cy="6468"/>
              </a:xfrm>
              <a:solidFill>
                <a:srgbClr val="0070C0"/>
              </a:solidFill>
            </p:grpSpPr>
            <p:sp>
              <p:nvSpPr>
                <p:cNvPr id="2830" name="任意多边形: 形状 1360"/>
                <p:cNvSpPr/>
                <p:nvPr/>
              </p:nvSpPr>
              <p:spPr>
                <a:xfrm>
                  <a:off x="5360264" y="4947074"/>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831" name="任意多边形: 形状 1361"/>
                <p:cNvSpPr/>
                <p:nvPr/>
              </p:nvSpPr>
              <p:spPr>
                <a:xfrm>
                  <a:off x="5357569" y="4944558"/>
                  <a:ext cx="6288" cy="6468"/>
                </a:xfrm>
                <a:custGeom>
                  <a:avLst/>
                  <a:gdLst>
                    <a:gd name="connsiteX0" fmla="*/ 3953 w 6288"/>
                    <a:gd name="connsiteY0" fmla="*/ 6289 h 6468"/>
                    <a:gd name="connsiteX1" fmla="*/ 3414 w 6288"/>
                    <a:gd name="connsiteY1" fmla="*/ 6289 h 6468"/>
                    <a:gd name="connsiteX2" fmla="*/ 3414 w 6288"/>
                    <a:gd name="connsiteY2" fmla="*/ 6289 h 6468"/>
                    <a:gd name="connsiteX3" fmla="*/ 898 w 6288"/>
                    <a:gd name="connsiteY3" fmla="*/ 5390 h 6468"/>
                    <a:gd name="connsiteX4" fmla="*/ 898 w 6288"/>
                    <a:gd name="connsiteY4" fmla="*/ 5390 h 6468"/>
                    <a:gd name="connsiteX5" fmla="*/ 0 w 6288"/>
                    <a:gd name="connsiteY5" fmla="*/ 2515 h 6468"/>
                    <a:gd name="connsiteX6" fmla="*/ 0 w 6288"/>
                    <a:gd name="connsiteY6" fmla="*/ 2515 h 6468"/>
                    <a:gd name="connsiteX7" fmla="*/ 0 w 6288"/>
                    <a:gd name="connsiteY7" fmla="*/ 0 h 6468"/>
                    <a:gd name="connsiteX8" fmla="*/ 2515 w 6288"/>
                    <a:gd name="connsiteY8" fmla="*/ 0 h 6468"/>
                    <a:gd name="connsiteX9" fmla="*/ 3773 w 6288"/>
                    <a:gd name="connsiteY9" fmla="*/ 0 h 6468"/>
                    <a:gd name="connsiteX10" fmla="*/ 3773 w 6288"/>
                    <a:gd name="connsiteY10" fmla="*/ 0 h 6468"/>
                    <a:gd name="connsiteX11" fmla="*/ 6289 w 6288"/>
                    <a:gd name="connsiteY11" fmla="*/ 0 h 6468"/>
                    <a:gd name="connsiteX12" fmla="*/ 6289 w 6288"/>
                    <a:gd name="connsiteY12" fmla="*/ 2695 h 6468"/>
                    <a:gd name="connsiteX13" fmla="*/ 6289 w 6288"/>
                    <a:gd name="connsiteY13" fmla="*/ 3953 h 6468"/>
                    <a:gd name="connsiteX14" fmla="*/ 6289 w 6288"/>
                    <a:gd name="connsiteY14" fmla="*/ 3953 h 6468"/>
                    <a:gd name="connsiteX15" fmla="*/ 3773 w 6288"/>
                    <a:gd name="connsiteY15" fmla="*/ 3953 h 6468"/>
                    <a:gd name="connsiteX16" fmla="*/ 6289 w 6288"/>
                    <a:gd name="connsiteY16" fmla="*/ 3953 h 6468"/>
                    <a:gd name="connsiteX17" fmla="*/ 6289 w 6288"/>
                    <a:gd name="connsiteY17" fmla="*/ 6468 h 6468"/>
                    <a:gd name="connsiteX18" fmla="*/ 3953 w 6288"/>
                    <a:gd name="connsiteY18" fmla="*/ 6468 h 6468"/>
                    <a:gd name="connsiteX19" fmla="*/ 3953 w 6288"/>
                    <a:gd name="connsiteY19" fmla="*/ 6289 h 6468"/>
                    <a:gd name="connsiteX20" fmla="*/ 3953 w 6288"/>
                    <a:gd name="connsiteY20" fmla="*/ 3773 h 6468"/>
                    <a:gd name="connsiteX21" fmla="*/ 3953 w 6288"/>
                    <a:gd name="connsiteY21" fmla="*/ 3054 h 6468"/>
                    <a:gd name="connsiteX22" fmla="*/ 3953 w 6288"/>
                    <a:gd name="connsiteY22" fmla="*/ 3773 h 6468"/>
                    <a:gd name="connsiteX23" fmla="*/ 3953 w 6288"/>
                    <a:gd name="connsiteY23" fmla="*/ 3773 h 6468"/>
                    <a:gd name="connsiteX24" fmla="*/ 3953 w 6288"/>
                    <a:gd name="connsiteY24" fmla="*/ 1437 h 6468"/>
                    <a:gd name="connsiteX25" fmla="*/ 3953 w 6288"/>
                    <a:gd name="connsiteY25" fmla="*/ 1258 h 6468"/>
                    <a:gd name="connsiteX26" fmla="*/ 3953 w 6288"/>
                    <a:gd name="connsiteY26" fmla="*/ 1437 h 6468"/>
                    <a:gd name="connsiteX27" fmla="*/ 3953 w 6288"/>
                    <a:gd name="connsiteY27" fmla="*/ 1437 h 6468"/>
                    <a:gd name="connsiteX28" fmla="*/ 3953 w 6288"/>
                    <a:gd name="connsiteY28" fmla="*/ 143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288" h="6468">
                      <a:moveTo>
                        <a:pt x="3953" y="6289"/>
                      </a:moveTo>
                      <a:cubicBezTo>
                        <a:pt x="3773" y="6289"/>
                        <a:pt x="3593" y="6289"/>
                        <a:pt x="3414" y="6289"/>
                      </a:cubicBezTo>
                      <a:lnTo>
                        <a:pt x="3414" y="6289"/>
                      </a:lnTo>
                      <a:cubicBezTo>
                        <a:pt x="2875" y="6289"/>
                        <a:pt x="2156" y="6289"/>
                        <a:pt x="898" y="5390"/>
                      </a:cubicBezTo>
                      <a:lnTo>
                        <a:pt x="898" y="5390"/>
                      </a:lnTo>
                      <a:cubicBezTo>
                        <a:pt x="-359" y="3773"/>
                        <a:pt x="180" y="3054"/>
                        <a:pt x="0" y="2515"/>
                      </a:cubicBezTo>
                      <a:lnTo>
                        <a:pt x="0" y="2515"/>
                      </a:lnTo>
                      <a:lnTo>
                        <a:pt x="0" y="0"/>
                      </a:lnTo>
                      <a:lnTo>
                        <a:pt x="2515" y="0"/>
                      </a:lnTo>
                      <a:cubicBezTo>
                        <a:pt x="2515" y="0"/>
                        <a:pt x="2515" y="0"/>
                        <a:pt x="3773" y="0"/>
                      </a:cubicBezTo>
                      <a:lnTo>
                        <a:pt x="3773" y="0"/>
                      </a:lnTo>
                      <a:lnTo>
                        <a:pt x="6289" y="0"/>
                      </a:lnTo>
                      <a:lnTo>
                        <a:pt x="6289" y="2695"/>
                      </a:lnTo>
                      <a:cubicBezTo>
                        <a:pt x="6289" y="3953"/>
                        <a:pt x="6289" y="3953"/>
                        <a:pt x="6289" y="3953"/>
                      </a:cubicBezTo>
                      <a:lnTo>
                        <a:pt x="6289" y="3953"/>
                      </a:lnTo>
                      <a:lnTo>
                        <a:pt x="3773" y="3953"/>
                      </a:lnTo>
                      <a:lnTo>
                        <a:pt x="6289" y="3953"/>
                      </a:lnTo>
                      <a:lnTo>
                        <a:pt x="6289" y="6468"/>
                      </a:lnTo>
                      <a:lnTo>
                        <a:pt x="3953" y="6468"/>
                      </a:lnTo>
                      <a:lnTo>
                        <a:pt x="3953" y="6289"/>
                      </a:lnTo>
                      <a:close/>
                      <a:moveTo>
                        <a:pt x="3953" y="3773"/>
                      </a:moveTo>
                      <a:lnTo>
                        <a:pt x="3953" y="3054"/>
                      </a:lnTo>
                      <a:lnTo>
                        <a:pt x="3953" y="3773"/>
                      </a:lnTo>
                      <a:lnTo>
                        <a:pt x="3953" y="3773"/>
                      </a:lnTo>
                      <a:close/>
                      <a:moveTo>
                        <a:pt x="3953" y="1437"/>
                      </a:moveTo>
                      <a:lnTo>
                        <a:pt x="3953" y="1258"/>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459" name="图形 1"/>
              <p:cNvGrpSpPr/>
              <p:nvPr/>
            </p:nvGrpSpPr>
            <p:grpSpPr>
              <a:xfrm>
                <a:off x="4013465" y="4756032"/>
                <a:ext cx="6288" cy="6288"/>
                <a:chOff x="5386676" y="4953722"/>
                <a:chExt cx="6288" cy="6288"/>
              </a:xfrm>
              <a:solidFill>
                <a:srgbClr val="0070C0"/>
              </a:solidFill>
            </p:grpSpPr>
            <p:sp>
              <p:nvSpPr>
                <p:cNvPr id="2828" name="任意多边形: 形状 1363"/>
                <p:cNvSpPr/>
                <p:nvPr/>
              </p:nvSpPr>
              <p:spPr>
                <a:xfrm>
                  <a:off x="5389191" y="4956237"/>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829" name="任意多边形: 形状 1364"/>
                <p:cNvSpPr/>
                <p:nvPr/>
              </p:nvSpPr>
              <p:spPr>
                <a:xfrm>
                  <a:off x="5386676" y="4953722"/>
                  <a:ext cx="6288" cy="6288"/>
                </a:xfrm>
                <a:custGeom>
                  <a:avLst/>
                  <a:gdLst>
                    <a:gd name="connsiteX0" fmla="*/ 3054 w 6288"/>
                    <a:gd name="connsiteY0" fmla="*/ 6288 h 6288"/>
                    <a:gd name="connsiteX1" fmla="*/ 2515 w 6288"/>
                    <a:gd name="connsiteY1" fmla="*/ 6288 h 6288"/>
                    <a:gd name="connsiteX2" fmla="*/ 2515 w 6288"/>
                    <a:gd name="connsiteY2" fmla="*/ 6288 h 6288"/>
                    <a:gd name="connsiteX3" fmla="*/ 0 w 6288"/>
                    <a:gd name="connsiteY3" fmla="*/ 6288 h 6288"/>
                    <a:gd name="connsiteX4" fmla="*/ 0 w 6288"/>
                    <a:gd name="connsiteY4" fmla="*/ 3773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9 w 6288"/>
                    <a:gd name="connsiteY11" fmla="*/ 0 h 6288"/>
                    <a:gd name="connsiteX12" fmla="*/ 6289 w 6288"/>
                    <a:gd name="connsiteY12" fmla="*/ 2515 h 6288"/>
                    <a:gd name="connsiteX13" fmla="*/ 5390 w 6288"/>
                    <a:gd name="connsiteY13" fmla="*/ 5390 h 6288"/>
                    <a:gd name="connsiteX14" fmla="*/ 5390 w 6288"/>
                    <a:gd name="connsiteY14" fmla="*/ 5390 h 6288"/>
                    <a:gd name="connsiteX15" fmla="*/ 3234 w 6288"/>
                    <a:gd name="connsiteY15" fmla="*/ 6288 h 6288"/>
                    <a:gd name="connsiteX16" fmla="*/ 3234 w 6288"/>
                    <a:gd name="connsiteY16" fmla="*/ 6288 h 6288"/>
                    <a:gd name="connsiteX17" fmla="*/ 3054 w 6288"/>
                    <a:gd name="connsiteY17" fmla="*/ 6288 h 6288"/>
                    <a:gd name="connsiteX18" fmla="*/ 3054 w 6288"/>
                    <a:gd name="connsiteY18" fmla="*/ 628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88" h="6288">
                      <a:moveTo>
                        <a:pt x="3054" y="6288"/>
                      </a:moveTo>
                      <a:cubicBezTo>
                        <a:pt x="2875" y="6288"/>
                        <a:pt x="2695" y="6288"/>
                        <a:pt x="2515" y="6288"/>
                      </a:cubicBezTo>
                      <a:lnTo>
                        <a:pt x="2515" y="6288"/>
                      </a:lnTo>
                      <a:lnTo>
                        <a:pt x="0" y="6288"/>
                      </a:lnTo>
                      <a:lnTo>
                        <a:pt x="0" y="3773"/>
                      </a:lnTo>
                      <a:cubicBezTo>
                        <a:pt x="0" y="3773"/>
                        <a:pt x="0" y="3773"/>
                        <a:pt x="0" y="2515"/>
                      </a:cubicBezTo>
                      <a:lnTo>
                        <a:pt x="0" y="2515"/>
                      </a:lnTo>
                      <a:lnTo>
                        <a:pt x="0" y="0"/>
                      </a:lnTo>
                      <a:lnTo>
                        <a:pt x="2515" y="0"/>
                      </a:lnTo>
                      <a:cubicBezTo>
                        <a:pt x="3773" y="0"/>
                        <a:pt x="3773" y="0"/>
                        <a:pt x="3773" y="0"/>
                      </a:cubicBezTo>
                      <a:lnTo>
                        <a:pt x="3773" y="0"/>
                      </a:lnTo>
                      <a:lnTo>
                        <a:pt x="6289" y="0"/>
                      </a:lnTo>
                      <a:lnTo>
                        <a:pt x="6289" y="2515"/>
                      </a:lnTo>
                      <a:cubicBezTo>
                        <a:pt x="6109" y="3054"/>
                        <a:pt x="6648" y="3773"/>
                        <a:pt x="5390" y="5390"/>
                      </a:cubicBezTo>
                      <a:lnTo>
                        <a:pt x="5390" y="5390"/>
                      </a:lnTo>
                      <a:cubicBezTo>
                        <a:pt x="4312" y="6109"/>
                        <a:pt x="3593" y="6288"/>
                        <a:pt x="3234" y="6288"/>
                      </a:cubicBezTo>
                      <a:lnTo>
                        <a:pt x="3234" y="6288"/>
                      </a:lnTo>
                      <a:cubicBezTo>
                        <a:pt x="3234" y="6288"/>
                        <a:pt x="3234" y="6288"/>
                        <a:pt x="3054" y="6288"/>
                      </a:cubicBezTo>
                      <a:lnTo>
                        <a:pt x="3054" y="6288"/>
                      </a:lnTo>
                      <a:close/>
                    </a:path>
                  </a:pathLst>
                </a:custGeom>
                <a:grpFill/>
                <a:ln w="17953" cap="flat">
                  <a:noFill/>
                  <a:prstDash val="solid"/>
                  <a:miter/>
                </a:ln>
              </p:spPr>
              <p:txBody>
                <a:bodyPr rtlCol="0" anchor="ctr"/>
                <a:lstStyle/>
                <a:p>
                  <a:endParaRPr lang="zh-CN" altLang="en-US" sz="1050"/>
                </a:p>
              </p:txBody>
            </p:sp>
          </p:grpSp>
          <p:grpSp>
            <p:nvGrpSpPr>
              <p:cNvPr id="460" name="图形 1"/>
              <p:cNvGrpSpPr/>
              <p:nvPr/>
            </p:nvGrpSpPr>
            <p:grpSpPr>
              <a:xfrm>
                <a:off x="4018855" y="4752079"/>
                <a:ext cx="6468" cy="7905"/>
                <a:chOff x="5392066" y="4949769"/>
                <a:chExt cx="6468" cy="7905"/>
              </a:xfrm>
              <a:solidFill>
                <a:srgbClr val="0070C0"/>
              </a:solidFill>
            </p:grpSpPr>
            <p:sp>
              <p:nvSpPr>
                <p:cNvPr id="2826" name="任意多边形: 形状 1366"/>
                <p:cNvSpPr/>
                <p:nvPr/>
              </p:nvSpPr>
              <p:spPr>
                <a:xfrm>
                  <a:off x="5394581" y="4952464"/>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1258"/>
                        <a:pt x="1258" y="1258"/>
                      </a:cubicBezTo>
                      <a:cubicBezTo>
                        <a:pt x="1258" y="1258"/>
                        <a:pt x="1258" y="0"/>
                        <a:pt x="0" y="0"/>
                      </a:cubicBezTo>
                      <a:lnTo>
                        <a:pt x="0" y="1258"/>
                      </a:ln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2827" name="任意多边形: 形状 1367"/>
                <p:cNvSpPr/>
                <p:nvPr/>
              </p:nvSpPr>
              <p:spPr>
                <a:xfrm>
                  <a:off x="5392066" y="4949769"/>
                  <a:ext cx="6468" cy="7905"/>
                </a:xfrm>
                <a:custGeom>
                  <a:avLst/>
                  <a:gdLst>
                    <a:gd name="connsiteX0" fmla="*/ 0 w 6468"/>
                    <a:gd name="connsiteY0" fmla="*/ 7726 h 7905"/>
                    <a:gd name="connsiteX1" fmla="*/ 0 w 6468"/>
                    <a:gd name="connsiteY1" fmla="*/ 5210 h 7905"/>
                    <a:gd name="connsiteX2" fmla="*/ 0 w 6468"/>
                    <a:gd name="connsiteY2" fmla="*/ 3953 h 7905"/>
                    <a:gd name="connsiteX3" fmla="*/ 0 w 6468"/>
                    <a:gd name="connsiteY3" fmla="*/ 0 h 7905"/>
                    <a:gd name="connsiteX4" fmla="*/ 2515 w 6468"/>
                    <a:gd name="connsiteY4" fmla="*/ 0 h 7905"/>
                    <a:gd name="connsiteX5" fmla="*/ 6468 w 6468"/>
                    <a:gd name="connsiteY5" fmla="*/ 3953 h 7905"/>
                    <a:gd name="connsiteX6" fmla="*/ 6468 w 6468"/>
                    <a:gd name="connsiteY6" fmla="*/ 3953 h 7905"/>
                    <a:gd name="connsiteX7" fmla="*/ 2695 w 6468"/>
                    <a:gd name="connsiteY7" fmla="*/ 7905 h 7905"/>
                    <a:gd name="connsiteX8" fmla="*/ 2695 w 6468"/>
                    <a:gd name="connsiteY8" fmla="*/ 7905 h 7905"/>
                    <a:gd name="connsiteX9" fmla="*/ 0 w 6468"/>
                    <a:gd name="connsiteY9" fmla="*/ 7905 h 7905"/>
                    <a:gd name="connsiteX10" fmla="*/ 0 w 6468"/>
                    <a:gd name="connsiteY10" fmla="*/ 7726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68" h="7905">
                      <a:moveTo>
                        <a:pt x="0" y="7726"/>
                      </a:moveTo>
                      <a:lnTo>
                        <a:pt x="0" y="5210"/>
                      </a:lnTo>
                      <a:lnTo>
                        <a:pt x="0" y="3953"/>
                      </a:lnTo>
                      <a:lnTo>
                        <a:pt x="0" y="0"/>
                      </a:lnTo>
                      <a:lnTo>
                        <a:pt x="2515" y="0"/>
                      </a:lnTo>
                      <a:cubicBezTo>
                        <a:pt x="6289" y="180"/>
                        <a:pt x="6468" y="3773"/>
                        <a:pt x="6468" y="3953"/>
                      </a:cubicBezTo>
                      <a:lnTo>
                        <a:pt x="6468" y="3953"/>
                      </a:lnTo>
                      <a:cubicBezTo>
                        <a:pt x="6468" y="3953"/>
                        <a:pt x="6289" y="7726"/>
                        <a:pt x="2695" y="7905"/>
                      </a:cubicBezTo>
                      <a:lnTo>
                        <a:pt x="2695" y="7905"/>
                      </a:lnTo>
                      <a:lnTo>
                        <a:pt x="0" y="7905"/>
                      </a:lnTo>
                      <a:lnTo>
                        <a:pt x="0" y="7726"/>
                      </a:lnTo>
                      <a:close/>
                    </a:path>
                  </a:pathLst>
                </a:custGeom>
                <a:grpFill/>
                <a:ln w="17953" cap="flat">
                  <a:noFill/>
                  <a:prstDash val="solid"/>
                  <a:miter/>
                </a:ln>
              </p:spPr>
              <p:txBody>
                <a:bodyPr rtlCol="0" anchor="ctr"/>
                <a:lstStyle/>
                <a:p>
                  <a:endParaRPr lang="zh-CN" altLang="en-US" sz="1050"/>
                </a:p>
              </p:txBody>
            </p:sp>
          </p:grpSp>
          <p:grpSp>
            <p:nvGrpSpPr>
              <p:cNvPr id="461" name="图形 1"/>
              <p:cNvGrpSpPr/>
              <p:nvPr/>
            </p:nvGrpSpPr>
            <p:grpSpPr>
              <a:xfrm>
                <a:off x="4023886" y="4747946"/>
                <a:ext cx="1437" cy="5210"/>
                <a:chOff x="5397097" y="4945636"/>
                <a:chExt cx="1437" cy="5210"/>
              </a:xfrm>
              <a:solidFill>
                <a:srgbClr val="0070C0"/>
              </a:solidFill>
            </p:grpSpPr>
            <p:sp>
              <p:nvSpPr>
                <p:cNvPr id="2824" name="任意多边形: 形状 1369"/>
                <p:cNvSpPr/>
                <p:nvPr/>
              </p:nvSpPr>
              <p:spPr>
                <a:xfrm>
                  <a:off x="5397097" y="4948332"/>
                  <a:ext cx="1437" cy="17967"/>
                </a:xfrm>
                <a:custGeom>
                  <a:avLst/>
                  <a:gdLst>
                    <a:gd name="connsiteX0" fmla="*/ 1437 w 1437"/>
                    <a:gd name="connsiteY0" fmla="*/ 0 h 17967"/>
                    <a:gd name="connsiteX1" fmla="*/ 0 w 1437"/>
                    <a:gd name="connsiteY1" fmla="*/ 0 h 17967"/>
                    <a:gd name="connsiteX2" fmla="*/ 1437 w 1437"/>
                    <a:gd name="connsiteY2" fmla="*/ 0 h 17967"/>
                  </a:gdLst>
                  <a:ahLst/>
                  <a:cxnLst>
                    <a:cxn ang="0">
                      <a:pos x="connsiteX0" y="connsiteY0"/>
                    </a:cxn>
                    <a:cxn ang="0">
                      <a:pos x="connsiteX1" y="connsiteY1"/>
                    </a:cxn>
                    <a:cxn ang="0">
                      <a:pos x="connsiteX2" y="connsiteY2"/>
                    </a:cxn>
                  </a:cxnLst>
                  <a:rect l="l" t="t" r="r" b="b"/>
                  <a:pathLst>
                    <a:path w="1437" h="17967">
                      <a:moveTo>
                        <a:pt x="1437" y="0"/>
                      </a:moveTo>
                      <a:lnTo>
                        <a:pt x="0" y="0"/>
                      </a:lnTo>
                      <a:lnTo>
                        <a:pt x="1437" y="0"/>
                      </a:lnTo>
                      <a:close/>
                    </a:path>
                  </a:pathLst>
                </a:custGeom>
                <a:grpFill/>
                <a:ln w="17953" cap="flat">
                  <a:noFill/>
                  <a:prstDash val="solid"/>
                  <a:miter/>
                </a:ln>
              </p:spPr>
              <p:txBody>
                <a:bodyPr rtlCol="0" anchor="ctr"/>
                <a:lstStyle/>
                <a:p>
                  <a:endParaRPr lang="zh-CN" altLang="en-US" sz="1050"/>
                </a:p>
              </p:txBody>
            </p:sp>
            <p:sp>
              <p:nvSpPr>
                <p:cNvPr id="2825" name="任意多边形: 形状 1370"/>
                <p:cNvSpPr/>
                <p:nvPr/>
              </p:nvSpPr>
              <p:spPr>
                <a:xfrm>
                  <a:off x="5397097" y="4945636"/>
                  <a:ext cx="1437" cy="5210"/>
                </a:xfrm>
                <a:custGeom>
                  <a:avLst/>
                  <a:gdLst>
                    <a:gd name="connsiteX0" fmla="*/ 0 w 1437"/>
                    <a:gd name="connsiteY0" fmla="*/ 5211 h 5210"/>
                    <a:gd name="connsiteX1" fmla="*/ 0 w 1437"/>
                    <a:gd name="connsiteY1" fmla="*/ 0 h 5210"/>
                    <a:gd name="connsiteX2" fmla="*/ 1258 w 1437"/>
                    <a:gd name="connsiteY2" fmla="*/ 0 h 5210"/>
                    <a:gd name="connsiteX3" fmla="*/ 1258 w 1437"/>
                    <a:gd name="connsiteY3" fmla="*/ 2515 h 5210"/>
                    <a:gd name="connsiteX4" fmla="*/ 1258 w 1437"/>
                    <a:gd name="connsiteY4" fmla="*/ 5031 h 5210"/>
                    <a:gd name="connsiteX5" fmla="*/ 0 w 1437"/>
                    <a:gd name="connsiteY5" fmla="*/ 5031 h 5210"/>
                    <a:gd name="connsiteX6" fmla="*/ 0 w 1437"/>
                    <a:gd name="connsiteY6" fmla="*/ 5211 h 5210"/>
                    <a:gd name="connsiteX7" fmla="*/ 1437 w 1437"/>
                    <a:gd name="connsiteY7" fmla="*/ 2695 h 5210"/>
                    <a:gd name="connsiteX8" fmla="*/ 1437 w 1437"/>
                    <a:gd name="connsiteY8" fmla="*/ 180 h 5210"/>
                    <a:gd name="connsiteX9" fmla="*/ 1437 w 1437"/>
                    <a:gd name="connsiteY9" fmla="*/ 2695 h 5210"/>
                    <a:gd name="connsiteX10" fmla="*/ 1437 w 1437"/>
                    <a:gd name="connsiteY10" fmla="*/ 2695 h 5210"/>
                    <a:gd name="connsiteX11" fmla="*/ 1437 w 1437"/>
                    <a:gd name="connsiteY11" fmla="*/ 0 h 5210"/>
                    <a:gd name="connsiteX12" fmla="*/ 1437 w 1437"/>
                    <a:gd name="connsiteY12" fmla="*/ 2515 h 5210"/>
                    <a:gd name="connsiteX13" fmla="*/ 1437 w 1437"/>
                    <a:gd name="connsiteY13" fmla="*/ 0 h 5210"/>
                    <a:gd name="connsiteX14" fmla="*/ 1437 w 1437"/>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 h="5210">
                      <a:moveTo>
                        <a:pt x="0" y="5211"/>
                      </a:moveTo>
                      <a:lnTo>
                        <a:pt x="0" y="0"/>
                      </a:lnTo>
                      <a:lnTo>
                        <a:pt x="1258" y="0"/>
                      </a:lnTo>
                      <a:lnTo>
                        <a:pt x="1258" y="2515"/>
                      </a:lnTo>
                      <a:lnTo>
                        <a:pt x="1258" y="5031"/>
                      </a:lnTo>
                      <a:lnTo>
                        <a:pt x="0" y="5031"/>
                      </a:lnTo>
                      <a:lnTo>
                        <a:pt x="0" y="5211"/>
                      </a:lnTo>
                      <a:close/>
                      <a:moveTo>
                        <a:pt x="1437" y="2695"/>
                      </a:moveTo>
                      <a:lnTo>
                        <a:pt x="1437" y="180"/>
                      </a:lnTo>
                      <a:lnTo>
                        <a:pt x="1437" y="2695"/>
                      </a:lnTo>
                      <a:lnTo>
                        <a:pt x="1437" y="269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462" name="图形 1"/>
              <p:cNvGrpSpPr/>
              <p:nvPr/>
            </p:nvGrpSpPr>
            <p:grpSpPr>
              <a:xfrm>
                <a:off x="4026581" y="4752259"/>
                <a:ext cx="6288" cy="6468"/>
                <a:chOff x="5399792" y="4949949"/>
                <a:chExt cx="6288" cy="6468"/>
              </a:xfrm>
              <a:solidFill>
                <a:srgbClr val="0070C0"/>
              </a:solidFill>
            </p:grpSpPr>
            <p:sp>
              <p:nvSpPr>
                <p:cNvPr id="2822" name="任意多边形: 形状 1372"/>
                <p:cNvSpPr/>
                <p:nvPr/>
              </p:nvSpPr>
              <p:spPr>
                <a:xfrm>
                  <a:off x="5402487" y="4952284"/>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823" name="任意多边形: 形状 1373"/>
                <p:cNvSpPr/>
                <p:nvPr/>
              </p:nvSpPr>
              <p:spPr>
                <a:xfrm>
                  <a:off x="5399792" y="4949949"/>
                  <a:ext cx="6288" cy="6468"/>
                </a:xfrm>
                <a:custGeom>
                  <a:avLst/>
                  <a:gdLst>
                    <a:gd name="connsiteX0" fmla="*/ 3953 w 6288"/>
                    <a:gd name="connsiteY0" fmla="*/ 6289 h 6468"/>
                    <a:gd name="connsiteX1" fmla="*/ 3414 w 6288"/>
                    <a:gd name="connsiteY1" fmla="*/ 6289 h 6468"/>
                    <a:gd name="connsiteX2" fmla="*/ 3414 w 6288"/>
                    <a:gd name="connsiteY2" fmla="*/ 6289 h 6468"/>
                    <a:gd name="connsiteX3" fmla="*/ 898 w 6288"/>
                    <a:gd name="connsiteY3" fmla="*/ 5390 h 6468"/>
                    <a:gd name="connsiteX4" fmla="*/ 898 w 6288"/>
                    <a:gd name="connsiteY4" fmla="*/ 5390 h 6468"/>
                    <a:gd name="connsiteX5" fmla="*/ 0 w 6288"/>
                    <a:gd name="connsiteY5" fmla="*/ 2515 h 6468"/>
                    <a:gd name="connsiteX6" fmla="*/ 0 w 6288"/>
                    <a:gd name="connsiteY6" fmla="*/ 2515 h 6468"/>
                    <a:gd name="connsiteX7" fmla="*/ 0 w 6288"/>
                    <a:gd name="connsiteY7" fmla="*/ 0 h 6468"/>
                    <a:gd name="connsiteX8" fmla="*/ 2515 w 6288"/>
                    <a:gd name="connsiteY8" fmla="*/ 0 h 6468"/>
                    <a:gd name="connsiteX9" fmla="*/ 3773 w 6288"/>
                    <a:gd name="connsiteY9" fmla="*/ 0 h 6468"/>
                    <a:gd name="connsiteX10" fmla="*/ 3773 w 6288"/>
                    <a:gd name="connsiteY10" fmla="*/ 0 h 6468"/>
                    <a:gd name="connsiteX11" fmla="*/ 6288 w 6288"/>
                    <a:gd name="connsiteY11" fmla="*/ 0 h 6468"/>
                    <a:gd name="connsiteX12" fmla="*/ 6288 w 6288"/>
                    <a:gd name="connsiteY12" fmla="*/ 2515 h 6468"/>
                    <a:gd name="connsiteX13" fmla="*/ 6288 w 6288"/>
                    <a:gd name="connsiteY13" fmla="*/ 3953 h 6468"/>
                    <a:gd name="connsiteX14" fmla="*/ 6288 w 6288"/>
                    <a:gd name="connsiteY14" fmla="*/ 3953 h 6468"/>
                    <a:gd name="connsiteX15" fmla="*/ 6288 w 6288"/>
                    <a:gd name="connsiteY15" fmla="*/ 6468 h 6468"/>
                    <a:gd name="connsiteX16" fmla="*/ 3953 w 6288"/>
                    <a:gd name="connsiteY16" fmla="*/ 6468 h 6468"/>
                    <a:gd name="connsiteX17" fmla="*/ 3953 w 6288"/>
                    <a:gd name="connsiteY17" fmla="*/ 6289 h 6468"/>
                    <a:gd name="connsiteX18" fmla="*/ 3953 w 6288"/>
                    <a:gd name="connsiteY18" fmla="*/ 3593 h 6468"/>
                    <a:gd name="connsiteX19" fmla="*/ 3953 w 6288"/>
                    <a:gd name="connsiteY19" fmla="*/ 2695 h 6468"/>
                    <a:gd name="connsiteX20" fmla="*/ 3953 w 6288"/>
                    <a:gd name="connsiteY20" fmla="*/ 3593 h 6468"/>
                    <a:gd name="connsiteX21" fmla="*/ 3953 w 6288"/>
                    <a:gd name="connsiteY21" fmla="*/ 3593 h 6468"/>
                    <a:gd name="connsiteX22" fmla="*/ 3953 w 6288"/>
                    <a:gd name="connsiteY22" fmla="*/ 1258 h 6468"/>
                    <a:gd name="connsiteX23" fmla="*/ 3953 w 6288"/>
                    <a:gd name="connsiteY23" fmla="*/ 1258 h 6468"/>
                    <a:gd name="connsiteX24" fmla="*/ 3953 w 6288"/>
                    <a:gd name="connsiteY24" fmla="*/ 1258 h 6468"/>
                    <a:gd name="connsiteX25" fmla="*/ 3953 w 6288"/>
                    <a:gd name="connsiteY25" fmla="*/ 1258 h 6468"/>
                    <a:gd name="connsiteX26" fmla="*/ 3953 w 6288"/>
                    <a:gd name="connsiteY26" fmla="*/ 125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468">
                      <a:moveTo>
                        <a:pt x="3953" y="6289"/>
                      </a:moveTo>
                      <a:cubicBezTo>
                        <a:pt x="3773" y="6289"/>
                        <a:pt x="3593" y="6289"/>
                        <a:pt x="3414" y="6289"/>
                      </a:cubicBezTo>
                      <a:lnTo>
                        <a:pt x="3414" y="6289"/>
                      </a:lnTo>
                      <a:cubicBezTo>
                        <a:pt x="2875" y="6289"/>
                        <a:pt x="2156" y="6289"/>
                        <a:pt x="898" y="5390"/>
                      </a:cubicBezTo>
                      <a:lnTo>
                        <a:pt x="898" y="5390"/>
                      </a:lnTo>
                      <a:cubicBezTo>
                        <a:pt x="-359" y="3593"/>
                        <a:pt x="180" y="3054"/>
                        <a:pt x="0" y="2515"/>
                      </a:cubicBezTo>
                      <a:lnTo>
                        <a:pt x="0" y="2515"/>
                      </a:lnTo>
                      <a:lnTo>
                        <a:pt x="0" y="0"/>
                      </a:lnTo>
                      <a:lnTo>
                        <a:pt x="2515" y="0"/>
                      </a:lnTo>
                      <a:cubicBezTo>
                        <a:pt x="2515" y="0"/>
                        <a:pt x="2515" y="0"/>
                        <a:pt x="3773" y="0"/>
                      </a:cubicBezTo>
                      <a:lnTo>
                        <a:pt x="3773" y="0"/>
                      </a:lnTo>
                      <a:lnTo>
                        <a:pt x="6288" y="0"/>
                      </a:lnTo>
                      <a:lnTo>
                        <a:pt x="6288" y="2515"/>
                      </a:lnTo>
                      <a:cubicBezTo>
                        <a:pt x="6288" y="3953"/>
                        <a:pt x="6288" y="3773"/>
                        <a:pt x="6288" y="3953"/>
                      </a:cubicBezTo>
                      <a:lnTo>
                        <a:pt x="6288" y="3953"/>
                      </a:lnTo>
                      <a:lnTo>
                        <a:pt x="6288" y="6468"/>
                      </a:lnTo>
                      <a:lnTo>
                        <a:pt x="3953" y="6468"/>
                      </a:lnTo>
                      <a:lnTo>
                        <a:pt x="3953" y="6289"/>
                      </a:lnTo>
                      <a:close/>
                      <a:moveTo>
                        <a:pt x="3953" y="3593"/>
                      </a:moveTo>
                      <a:lnTo>
                        <a:pt x="3953" y="2695"/>
                      </a:lnTo>
                      <a:lnTo>
                        <a:pt x="3953" y="3593"/>
                      </a:lnTo>
                      <a:lnTo>
                        <a:pt x="3953" y="3593"/>
                      </a:lnTo>
                      <a:close/>
                      <a:moveTo>
                        <a:pt x="3953" y="1258"/>
                      </a:moveTo>
                      <a:lnTo>
                        <a:pt x="3953" y="1258"/>
                      </a:lnTo>
                      <a:lnTo>
                        <a:pt x="3953" y="1258"/>
                      </a:lnTo>
                      <a:lnTo>
                        <a:pt x="3953" y="1258"/>
                      </a:lnTo>
                      <a:lnTo>
                        <a:pt x="3953" y="1258"/>
                      </a:lnTo>
                      <a:close/>
                    </a:path>
                  </a:pathLst>
                </a:custGeom>
                <a:grpFill/>
                <a:ln w="17953" cap="flat">
                  <a:noFill/>
                  <a:prstDash val="solid"/>
                  <a:miter/>
                </a:ln>
              </p:spPr>
              <p:txBody>
                <a:bodyPr rtlCol="0" anchor="ctr"/>
                <a:lstStyle/>
                <a:p>
                  <a:endParaRPr lang="zh-CN" altLang="en-US" sz="1050"/>
                </a:p>
              </p:txBody>
            </p:sp>
          </p:grpSp>
          <p:grpSp>
            <p:nvGrpSpPr>
              <p:cNvPr id="463" name="图形 1"/>
              <p:cNvGrpSpPr/>
              <p:nvPr/>
            </p:nvGrpSpPr>
            <p:grpSpPr>
              <a:xfrm>
                <a:off x="4035924" y="4757289"/>
                <a:ext cx="6468" cy="6468"/>
                <a:chOff x="5409135" y="4954979"/>
                <a:chExt cx="6468" cy="6468"/>
              </a:xfrm>
              <a:solidFill>
                <a:srgbClr val="0070C0"/>
              </a:solidFill>
            </p:grpSpPr>
            <p:sp>
              <p:nvSpPr>
                <p:cNvPr id="2820" name="任意多边形: 形状 1375"/>
                <p:cNvSpPr/>
                <p:nvPr/>
              </p:nvSpPr>
              <p:spPr>
                <a:xfrm>
                  <a:off x="5411748" y="4957674"/>
                  <a:ext cx="1339" cy="1257"/>
                </a:xfrm>
                <a:custGeom>
                  <a:avLst/>
                  <a:gdLst>
                    <a:gd name="connsiteX0" fmla="*/ 1339 w 1339"/>
                    <a:gd name="connsiteY0" fmla="*/ 1258 h 1257"/>
                    <a:gd name="connsiteX1" fmla="*/ 1339 w 1339"/>
                    <a:gd name="connsiteY1" fmla="*/ 0 h 1257"/>
                    <a:gd name="connsiteX2" fmla="*/ 82 w 1339"/>
                    <a:gd name="connsiteY2" fmla="*/ 1258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0"/>
                        <a:pt x="1339" y="0"/>
                        <a:pt x="1339" y="0"/>
                      </a:cubicBezTo>
                      <a:cubicBezTo>
                        <a:pt x="82" y="0"/>
                        <a:pt x="82" y="0"/>
                        <a:pt x="82" y="1258"/>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2821" name="任意多边形: 形状 1376"/>
                <p:cNvSpPr/>
                <p:nvPr/>
              </p:nvSpPr>
              <p:spPr>
                <a:xfrm>
                  <a:off x="5409135" y="4954979"/>
                  <a:ext cx="6468" cy="6468"/>
                </a:xfrm>
                <a:custGeom>
                  <a:avLst/>
                  <a:gdLst>
                    <a:gd name="connsiteX0" fmla="*/ 3773 w 6468"/>
                    <a:gd name="connsiteY0" fmla="*/ 6468 h 6468"/>
                    <a:gd name="connsiteX1" fmla="*/ 2695 w 6468"/>
                    <a:gd name="connsiteY1" fmla="*/ 6468 h 6468"/>
                    <a:gd name="connsiteX2" fmla="*/ 2695 w 6468"/>
                    <a:gd name="connsiteY2" fmla="*/ 6468 h 6468"/>
                    <a:gd name="connsiteX3" fmla="*/ 2515 w 6468"/>
                    <a:gd name="connsiteY3" fmla="*/ 6468 h 6468"/>
                    <a:gd name="connsiteX4" fmla="*/ 0 w 6468"/>
                    <a:gd name="connsiteY4" fmla="*/ 6468 h 6468"/>
                    <a:gd name="connsiteX5" fmla="*/ 0 w 6468"/>
                    <a:gd name="connsiteY5" fmla="*/ 3953 h 6468"/>
                    <a:gd name="connsiteX6" fmla="*/ 898 w 6468"/>
                    <a:gd name="connsiteY6" fmla="*/ 898 h 6468"/>
                    <a:gd name="connsiteX7" fmla="*/ 898 w 6468"/>
                    <a:gd name="connsiteY7" fmla="*/ 898 h 6468"/>
                    <a:gd name="connsiteX8" fmla="*/ 3414 w 6468"/>
                    <a:gd name="connsiteY8" fmla="*/ 0 h 6468"/>
                    <a:gd name="connsiteX9" fmla="*/ 3414 w 6468"/>
                    <a:gd name="connsiteY9" fmla="*/ 0 h 6468"/>
                    <a:gd name="connsiteX10" fmla="*/ 3953 w 6468"/>
                    <a:gd name="connsiteY10" fmla="*/ 0 h 6468"/>
                    <a:gd name="connsiteX11" fmla="*/ 3953 w 6468"/>
                    <a:gd name="connsiteY11" fmla="*/ 0 h 6468"/>
                    <a:gd name="connsiteX12" fmla="*/ 6468 w 6468"/>
                    <a:gd name="connsiteY12" fmla="*/ 0 h 6468"/>
                    <a:gd name="connsiteX13" fmla="*/ 6468 w 6468"/>
                    <a:gd name="connsiteY13" fmla="*/ 2515 h 6468"/>
                    <a:gd name="connsiteX14" fmla="*/ 6468 w 6468"/>
                    <a:gd name="connsiteY14" fmla="*/ 3773 h 6468"/>
                    <a:gd name="connsiteX15" fmla="*/ 6468 w 6468"/>
                    <a:gd name="connsiteY15" fmla="*/ 3773 h 6468"/>
                    <a:gd name="connsiteX16" fmla="*/ 6468 w 6468"/>
                    <a:gd name="connsiteY16" fmla="*/ 6468 h 6468"/>
                    <a:gd name="connsiteX17" fmla="*/ 3773 w 6468"/>
                    <a:gd name="connsiteY17" fmla="*/ 6468 h 6468"/>
                    <a:gd name="connsiteX18" fmla="*/ 3773 w 6468"/>
                    <a:gd name="connsiteY18" fmla="*/ 6468 h 6468"/>
                    <a:gd name="connsiteX19" fmla="*/ 3773 w 6468"/>
                    <a:gd name="connsiteY19" fmla="*/ 3234 h 6468"/>
                    <a:gd name="connsiteX20" fmla="*/ 3773 w 6468"/>
                    <a:gd name="connsiteY20" fmla="*/ 1258 h 6468"/>
                    <a:gd name="connsiteX21" fmla="*/ 3773 w 6468"/>
                    <a:gd name="connsiteY21" fmla="*/ 3234 h 6468"/>
                    <a:gd name="connsiteX22" fmla="*/ 3773 w 6468"/>
                    <a:gd name="connsiteY22" fmla="*/ 3234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68" h="6468">
                      <a:moveTo>
                        <a:pt x="3773" y="6468"/>
                      </a:moveTo>
                      <a:cubicBezTo>
                        <a:pt x="3054" y="6468"/>
                        <a:pt x="2875" y="6468"/>
                        <a:pt x="2695" y="6468"/>
                      </a:cubicBezTo>
                      <a:lnTo>
                        <a:pt x="2695" y="6468"/>
                      </a:lnTo>
                      <a:lnTo>
                        <a:pt x="2515" y="6468"/>
                      </a:lnTo>
                      <a:lnTo>
                        <a:pt x="0" y="6468"/>
                      </a:lnTo>
                      <a:lnTo>
                        <a:pt x="0" y="3953"/>
                      </a:lnTo>
                      <a:cubicBezTo>
                        <a:pt x="180" y="3414"/>
                        <a:pt x="-359" y="2695"/>
                        <a:pt x="898" y="898"/>
                      </a:cubicBezTo>
                      <a:lnTo>
                        <a:pt x="898" y="898"/>
                      </a:lnTo>
                      <a:cubicBezTo>
                        <a:pt x="2156" y="0"/>
                        <a:pt x="2875" y="0"/>
                        <a:pt x="3414" y="0"/>
                      </a:cubicBezTo>
                      <a:lnTo>
                        <a:pt x="3414" y="0"/>
                      </a:lnTo>
                      <a:cubicBezTo>
                        <a:pt x="3593" y="0"/>
                        <a:pt x="3773" y="0"/>
                        <a:pt x="3953" y="0"/>
                      </a:cubicBezTo>
                      <a:lnTo>
                        <a:pt x="3953" y="0"/>
                      </a:lnTo>
                      <a:lnTo>
                        <a:pt x="6468" y="0"/>
                      </a:lnTo>
                      <a:lnTo>
                        <a:pt x="6468" y="2515"/>
                      </a:lnTo>
                      <a:cubicBezTo>
                        <a:pt x="6468" y="2515"/>
                        <a:pt x="6468" y="2515"/>
                        <a:pt x="6468" y="3773"/>
                      </a:cubicBezTo>
                      <a:lnTo>
                        <a:pt x="6468" y="3773"/>
                      </a:lnTo>
                      <a:lnTo>
                        <a:pt x="6468" y="6468"/>
                      </a:lnTo>
                      <a:lnTo>
                        <a:pt x="3773" y="6468"/>
                      </a:lnTo>
                      <a:lnTo>
                        <a:pt x="3773" y="6468"/>
                      </a:lnTo>
                      <a:close/>
                      <a:moveTo>
                        <a:pt x="3773" y="3234"/>
                      </a:moveTo>
                      <a:lnTo>
                        <a:pt x="3773" y="1258"/>
                      </a:lnTo>
                      <a:lnTo>
                        <a:pt x="3773" y="3234"/>
                      </a:lnTo>
                      <a:lnTo>
                        <a:pt x="3773" y="3234"/>
                      </a:lnTo>
                      <a:close/>
                    </a:path>
                  </a:pathLst>
                </a:custGeom>
                <a:grpFill/>
                <a:ln w="17953" cap="flat">
                  <a:noFill/>
                  <a:prstDash val="solid"/>
                  <a:miter/>
                </a:ln>
              </p:spPr>
              <p:txBody>
                <a:bodyPr rtlCol="0" anchor="ctr"/>
                <a:lstStyle/>
                <a:p>
                  <a:endParaRPr lang="zh-CN" altLang="en-US" sz="1050"/>
                </a:p>
              </p:txBody>
            </p:sp>
          </p:grpSp>
          <p:grpSp>
            <p:nvGrpSpPr>
              <p:cNvPr id="464" name="图形 1"/>
              <p:cNvGrpSpPr/>
              <p:nvPr/>
            </p:nvGrpSpPr>
            <p:grpSpPr>
              <a:xfrm>
                <a:off x="4070062" y="4662782"/>
                <a:ext cx="6288" cy="6468"/>
                <a:chOff x="5443273" y="4860472"/>
                <a:chExt cx="6288" cy="6468"/>
              </a:xfrm>
              <a:solidFill>
                <a:srgbClr val="0070C0"/>
              </a:solidFill>
            </p:grpSpPr>
            <p:sp>
              <p:nvSpPr>
                <p:cNvPr id="2818" name="任意多边形: 形状 1378"/>
                <p:cNvSpPr/>
                <p:nvPr/>
              </p:nvSpPr>
              <p:spPr>
                <a:xfrm>
                  <a:off x="5445608" y="4863167"/>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819" name="任意多边形: 形状 1379"/>
                <p:cNvSpPr/>
                <p:nvPr/>
              </p:nvSpPr>
              <p:spPr>
                <a:xfrm>
                  <a:off x="5443273" y="4860472"/>
                  <a:ext cx="6288" cy="6468"/>
                </a:xfrm>
                <a:custGeom>
                  <a:avLst/>
                  <a:gdLst>
                    <a:gd name="connsiteX0" fmla="*/ 3773 w 6288"/>
                    <a:gd name="connsiteY0" fmla="*/ 6468 h 6468"/>
                    <a:gd name="connsiteX1" fmla="*/ 2695 w 6288"/>
                    <a:gd name="connsiteY1" fmla="*/ 6468 h 6468"/>
                    <a:gd name="connsiteX2" fmla="*/ 2695 w 6288"/>
                    <a:gd name="connsiteY2" fmla="*/ 6468 h 6468"/>
                    <a:gd name="connsiteX3" fmla="*/ 2515 w 6288"/>
                    <a:gd name="connsiteY3" fmla="*/ 6468 h 6468"/>
                    <a:gd name="connsiteX4" fmla="*/ 1437 w 6288"/>
                    <a:gd name="connsiteY4" fmla="*/ 6468 h 6468"/>
                    <a:gd name="connsiteX5" fmla="*/ 719 w 6288"/>
                    <a:gd name="connsiteY5" fmla="*/ 5749 h 6468"/>
                    <a:gd name="connsiteX6" fmla="*/ 719 w 6288"/>
                    <a:gd name="connsiteY6" fmla="*/ 5749 h 6468"/>
                    <a:gd name="connsiteX7" fmla="*/ 0 w 6288"/>
                    <a:gd name="connsiteY7" fmla="*/ 3953 h 6468"/>
                    <a:gd name="connsiteX8" fmla="*/ 3773 w 6288"/>
                    <a:gd name="connsiteY8" fmla="*/ 0 h 6468"/>
                    <a:gd name="connsiteX9" fmla="*/ 3773 w 6288"/>
                    <a:gd name="connsiteY9" fmla="*/ 0 h 6468"/>
                    <a:gd name="connsiteX10" fmla="*/ 6288 w 6288"/>
                    <a:gd name="connsiteY10" fmla="*/ 0 h 6468"/>
                    <a:gd name="connsiteX11" fmla="*/ 6288 w 6288"/>
                    <a:gd name="connsiteY11" fmla="*/ 2515 h 6468"/>
                    <a:gd name="connsiteX12" fmla="*/ 6288 w 6288"/>
                    <a:gd name="connsiteY12" fmla="*/ 3773 h 6468"/>
                    <a:gd name="connsiteX13" fmla="*/ 6288 w 6288"/>
                    <a:gd name="connsiteY13" fmla="*/ 6288 h 6468"/>
                    <a:gd name="connsiteX14" fmla="*/ 3773 w 6288"/>
                    <a:gd name="connsiteY14" fmla="*/ 6288 h 6468"/>
                    <a:gd name="connsiteX15" fmla="*/ 3773 w 6288"/>
                    <a:gd name="connsiteY15" fmla="*/ 6468 h 6468"/>
                    <a:gd name="connsiteX16" fmla="*/ 3773 w 6288"/>
                    <a:gd name="connsiteY16" fmla="*/ 3953 h 6468"/>
                    <a:gd name="connsiteX17" fmla="*/ 3773 w 6288"/>
                    <a:gd name="connsiteY17" fmla="*/ 2695 h 6468"/>
                    <a:gd name="connsiteX18" fmla="*/ 3773 w 6288"/>
                    <a:gd name="connsiteY18" fmla="*/ 3953 h 6468"/>
                    <a:gd name="connsiteX19" fmla="*/ 3773 w 6288"/>
                    <a:gd name="connsiteY19" fmla="*/ 3953 h 6468"/>
                    <a:gd name="connsiteX20" fmla="*/ 3773 w 6288"/>
                    <a:gd name="connsiteY20" fmla="*/ 2695 h 6468"/>
                    <a:gd name="connsiteX21" fmla="*/ 3773 w 6288"/>
                    <a:gd name="connsiteY21" fmla="*/ 1437 h 6468"/>
                    <a:gd name="connsiteX22" fmla="*/ 3773 w 6288"/>
                    <a:gd name="connsiteY22" fmla="*/ 2695 h 6468"/>
                    <a:gd name="connsiteX23" fmla="*/ 3773 w 6288"/>
                    <a:gd name="connsiteY23" fmla="*/ 269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88" h="6468">
                      <a:moveTo>
                        <a:pt x="3773" y="6468"/>
                      </a:moveTo>
                      <a:cubicBezTo>
                        <a:pt x="3054" y="6468"/>
                        <a:pt x="2695" y="6468"/>
                        <a:pt x="2695" y="6468"/>
                      </a:cubicBezTo>
                      <a:lnTo>
                        <a:pt x="2695" y="6468"/>
                      </a:lnTo>
                      <a:lnTo>
                        <a:pt x="2515" y="6468"/>
                      </a:lnTo>
                      <a:lnTo>
                        <a:pt x="1437" y="6468"/>
                      </a:lnTo>
                      <a:lnTo>
                        <a:pt x="719" y="5749"/>
                      </a:lnTo>
                      <a:lnTo>
                        <a:pt x="719" y="5749"/>
                      </a:lnTo>
                      <a:lnTo>
                        <a:pt x="0" y="3953"/>
                      </a:lnTo>
                      <a:cubicBezTo>
                        <a:pt x="0" y="3773"/>
                        <a:pt x="180" y="180"/>
                        <a:pt x="3773" y="0"/>
                      </a:cubicBezTo>
                      <a:lnTo>
                        <a:pt x="3773" y="0"/>
                      </a:lnTo>
                      <a:lnTo>
                        <a:pt x="6288" y="0"/>
                      </a:lnTo>
                      <a:lnTo>
                        <a:pt x="6288" y="2515"/>
                      </a:lnTo>
                      <a:lnTo>
                        <a:pt x="6288" y="3773"/>
                      </a:lnTo>
                      <a:lnTo>
                        <a:pt x="6288" y="6288"/>
                      </a:lnTo>
                      <a:lnTo>
                        <a:pt x="3773" y="6288"/>
                      </a:lnTo>
                      <a:lnTo>
                        <a:pt x="3773" y="6468"/>
                      </a:lnTo>
                      <a:close/>
                      <a:moveTo>
                        <a:pt x="3773" y="3953"/>
                      </a:moveTo>
                      <a:lnTo>
                        <a:pt x="3773" y="2695"/>
                      </a:lnTo>
                      <a:lnTo>
                        <a:pt x="3773" y="3953"/>
                      </a:lnTo>
                      <a:lnTo>
                        <a:pt x="3773" y="3953"/>
                      </a:lnTo>
                      <a:close/>
                      <a:moveTo>
                        <a:pt x="3773" y="2695"/>
                      </a:moveTo>
                      <a:lnTo>
                        <a:pt x="3773" y="1437"/>
                      </a:lnTo>
                      <a:lnTo>
                        <a:pt x="3773" y="2695"/>
                      </a:lnTo>
                      <a:lnTo>
                        <a:pt x="3773" y="2695"/>
                      </a:lnTo>
                      <a:close/>
                    </a:path>
                  </a:pathLst>
                </a:custGeom>
                <a:grpFill/>
                <a:ln w="17953" cap="flat">
                  <a:noFill/>
                  <a:prstDash val="solid"/>
                  <a:miter/>
                </a:ln>
              </p:spPr>
              <p:txBody>
                <a:bodyPr rtlCol="0" anchor="ctr"/>
                <a:lstStyle/>
                <a:p>
                  <a:endParaRPr lang="zh-CN" altLang="en-US" sz="1050"/>
                </a:p>
              </p:txBody>
            </p:sp>
          </p:grpSp>
          <p:grpSp>
            <p:nvGrpSpPr>
              <p:cNvPr id="465" name="图形 1"/>
              <p:cNvGrpSpPr/>
              <p:nvPr/>
            </p:nvGrpSpPr>
            <p:grpSpPr>
              <a:xfrm>
                <a:off x="4081740" y="4650924"/>
                <a:ext cx="6288" cy="7725"/>
                <a:chOff x="5454951" y="4848614"/>
                <a:chExt cx="6288" cy="7725"/>
              </a:xfrm>
              <a:solidFill>
                <a:srgbClr val="0070C0"/>
              </a:solidFill>
            </p:grpSpPr>
            <p:sp>
              <p:nvSpPr>
                <p:cNvPr id="2816" name="任意多边形: 形状 1381"/>
                <p:cNvSpPr/>
                <p:nvPr/>
              </p:nvSpPr>
              <p:spPr>
                <a:xfrm>
                  <a:off x="5457466" y="4851309"/>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1258"/>
                        <a:pt x="1258" y="1258"/>
                      </a:cubicBezTo>
                      <a:cubicBezTo>
                        <a:pt x="1258" y="0"/>
                        <a:pt x="1258" y="0"/>
                        <a:pt x="0" y="0"/>
                      </a:cubicBezTo>
                      <a:cubicBezTo>
                        <a:pt x="0" y="0"/>
                        <a:pt x="0" y="0"/>
                        <a:pt x="0" y="1258"/>
                      </a:cubicBez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2817" name="任意多边形: 形状 1382"/>
                <p:cNvSpPr/>
                <p:nvPr/>
              </p:nvSpPr>
              <p:spPr>
                <a:xfrm>
                  <a:off x="5454951" y="4848614"/>
                  <a:ext cx="6288" cy="7725"/>
                </a:xfrm>
                <a:custGeom>
                  <a:avLst/>
                  <a:gdLst>
                    <a:gd name="connsiteX0" fmla="*/ 0 w 6288"/>
                    <a:gd name="connsiteY0" fmla="*/ 7726 h 7725"/>
                    <a:gd name="connsiteX1" fmla="*/ 0 w 6288"/>
                    <a:gd name="connsiteY1" fmla="*/ 5210 h 7725"/>
                    <a:gd name="connsiteX2" fmla="*/ 0 w 6288"/>
                    <a:gd name="connsiteY2" fmla="*/ 3953 h 7725"/>
                    <a:gd name="connsiteX3" fmla="*/ 0 w 6288"/>
                    <a:gd name="connsiteY3" fmla="*/ 2515 h 7725"/>
                    <a:gd name="connsiteX4" fmla="*/ 0 w 6288"/>
                    <a:gd name="connsiteY4" fmla="*/ 2515 h 7725"/>
                    <a:gd name="connsiteX5" fmla="*/ 0 w 6288"/>
                    <a:gd name="connsiteY5" fmla="*/ 0 h 7725"/>
                    <a:gd name="connsiteX6" fmla="*/ 2515 w 6288"/>
                    <a:gd name="connsiteY6" fmla="*/ 0 h 7725"/>
                    <a:gd name="connsiteX7" fmla="*/ 2875 w 6288"/>
                    <a:gd name="connsiteY7" fmla="*/ 0 h 7725"/>
                    <a:gd name="connsiteX8" fmla="*/ 2875 w 6288"/>
                    <a:gd name="connsiteY8" fmla="*/ 0 h 7725"/>
                    <a:gd name="connsiteX9" fmla="*/ 5390 w 6288"/>
                    <a:gd name="connsiteY9" fmla="*/ 898 h 7725"/>
                    <a:gd name="connsiteX10" fmla="*/ 5390 w 6288"/>
                    <a:gd name="connsiteY10" fmla="*/ 898 h 7725"/>
                    <a:gd name="connsiteX11" fmla="*/ 6289 w 6288"/>
                    <a:gd name="connsiteY11" fmla="*/ 3773 h 7725"/>
                    <a:gd name="connsiteX12" fmla="*/ 6289 w 6288"/>
                    <a:gd name="connsiteY12" fmla="*/ 3773 h 7725"/>
                    <a:gd name="connsiteX13" fmla="*/ 2336 w 6288"/>
                    <a:gd name="connsiteY13" fmla="*/ 7726 h 7725"/>
                    <a:gd name="connsiteX14" fmla="*/ 2336 w 6288"/>
                    <a:gd name="connsiteY14" fmla="*/ 7726 h 7725"/>
                    <a:gd name="connsiteX15" fmla="*/ 0 w 6288"/>
                    <a:gd name="connsiteY15" fmla="*/ 7726 h 7725"/>
                    <a:gd name="connsiteX16" fmla="*/ 0 w 6288"/>
                    <a:gd name="connsiteY16" fmla="*/ 7726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8" h="7725">
                      <a:moveTo>
                        <a:pt x="0" y="7726"/>
                      </a:moveTo>
                      <a:lnTo>
                        <a:pt x="0" y="5210"/>
                      </a:lnTo>
                      <a:lnTo>
                        <a:pt x="0" y="3953"/>
                      </a:lnTo>
                      <a:cubicBezTo>
                        <a:pt x="0" y="2515"/>
                        <a:pt x="0" y="2515"/>
                        <a:pt x="0" y="2515"/>
                      </a:cubicBezTo>
                      <a:lnTo>
                        <a:pt x="0" y="2515"/>
                      </a:lnTo>
                      <a:lnTo>
                        <a:pt x="0" y="0"/>
                      </a:lnTo>
                      <a:lnTo>
                        <a:pt x="2515" y="0"/>
                      </a:lnTo>
                      <a:cubicBezTo>
                        <a:pt x="2695" y="0"/>
                        <a:pt x="2875" y="0"/>
                        <a:pt x="2875" y="0"/>
                      </a:cubicBezTo>
                      <a:lnTo>
                        <a:pt x="2875" y="0"/>
                      </a:lnTo>
                      <a:cubicBezTo>
                        <a:pt x="3414" y="0"/>
                        <a:pt x="4132" y="0"/>
                        <a:pt x="5390" y="898"/>
                      </a:cubicBezTo>
                      <a:lnTo>
                        <a:pt x="5390" y="898"/>
                      </a:lnTo>
                      <a:cubicBezTo>
                        <a:pt x="6648" y="2515"/>
                        <a:pt x="6109" y="3234"/>
                        <a:pt x="6289" y="3773"/>
                      </a:cubicBezTo>
                      <a:lnTo>
                        <a:pt x="6289" y="3773"/>
                      </a:lnTo>
                      <a:cubicBezTo>
                        <a:pt x="6289" y="3773"/>
                        <a:pt x="6109" y="7367"/>
                        <a:pt x="2336" y="7726"/>
                      </a:cubicBezTo>
                      <a:lnTo>
                        <a:pt x="2336" y="7726"/>
                      </a:lnTo>
                      <a:lnTo>
                        <a:pt x="0" y="7726"/>
                      </a:lnTo>
                      <a:lnTo>
                        <a:pt x="0" y="7726"/>
                      </a:lnTo>
                      <a:close/>
                    </a:path>
                  </a:pathLst>
                </a:custGeom>
                <a:grpFill/>
                <a:ln w="17953" cap="flat">
                  <a:noFill/>
                  <a:prstDash val="solid"/>
                  <a:miter/>
                </a:ln>
              </p:spPr>
              <p:txBody>
                <a:bodyPr rtlCol="0" anchor="ctr"/>
                <a:lstStyle/>
                <a:p>
                  <a:endParaRPr lang="zh-CN" altLang="en-US" sz="1050"/>
                </a:p>
              </p:txBody>
            </p:sp>
          </p:grpSp>
          <p:grpSp>
            <p:nvGrpSpPr>
              <p:cNvPr id="466" name="图形 1"/>
              <p:cNvGrpSpPr/>
              <p:nvPr/>
            </p:nvGrpSpPr>
            <p:grpSpPr>
              <a:xfrm>
                <a:off x="4171037" y="4581750"/>
                <a:ext cx="6496" cy="6468"/>
                <a:chOff x="5544248" y="4779440"/>
                <a:chExt cx="6496" cy="6468"/>
              </a:xfrm>
              <a:solidFill>
                <a:srgbClr val="0070C0"/>
              </a:solidFill>
            </p:grpSpPr>
            <p:sp>
              <p:nvSpPr>
                <p:cNvPr id="2814" name="任意多边形: 形状 1384"/>
                <p:cNvSpPr/>
                <p:nvPr/>
              </p:nvSpPr>
              <p:spPr>
                <a:xfrm>
                  <a:off x="5546763" y="4781874"/>
                  <a:ext cx="1257" cy="1339"/>
                </a:xfrm>
                <a:custGeom>
                  <a:avLst/>
                  <a:gdLst>
                    <a:gd name="connsiteX0" fmla="*/ 0 w 1257"/>
                    <a:gd name="connsiteY0" fmla="*/ 1339 h 1339"/>
                    <a:gd name="connsiteX1" fmla="*/ 1258 w 1257"/>
                    <a:gd name="connsiteY1" fmla="*/ 1339 h 1339"/>
                    <a:gd name="connsiteX2" fmla="*/ 0 w 1257"/>
                    <a:gd name="connsiteY2" fmla="*/ 82 h 1339"/>
                    <a:gd name="connsiteX3" fmla="*/ 0 w 1257"/>
                    <a:gd name="connsiteY3" fmla="*/ 1339 h 1339"/>
                    <a:gd name="connsiteX4" fmla="*/ 0 w 1257"/>
                    <a:gd name="connsiteY4" fmla="*/ 1339 h 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339">
                      <a:moveTo>
                        <a:pt x="0" y="1339"/>
                      </a:moveTo>
                      <a:cubicBezTo>
                        <a:pt x="1258" y="1339"/>
                        <a:pt x="1258" y="1339"/>
                        <a:pt x="1258" y="1339"/>
                      </a:cubicBezTo>
                      <a:cubicBezTo>
                        <a:pt x="1258" y="82"/>
                        <a:pt x="1258" y="82"/>
                        <a:pt x="0" y="82"/>
                      </a:cubicBezTo>
                      <a:cubicBezTo>
                        <a:pt x="0" y="-98"/>
                        <a:pt x="0" y="-98"/>
                        <a:pt x="0" y="1339"/>
                      </a:cubicBezTo>
                      <a:lnTo>
                        <a:pt x="0" y="1339"/>
                      </a:lnTo>
                      <a:close/>
                    </a:path>
                  </a:pathLst>
                </a:custGeom>
                <a:grpFill/>
                <a:ln w="17953" cap="flat">
                  <a:noFill/>
                  <a:prstDash val="solid"/>
                  <a:miter/>
                </a:ln>
              </p:spPr>
              <p:txBody>
                <a:bodyPr rtlCol="0" anchor="ctr"/>
                <a:lstStyle/>
                <a:p>
                  <a:endParaRPr lang="zh-CN" altLang="en-US" sz="1050"/>
                </a:p>
              </p:txBody>
            </p:sp>
            <p:sp>
              <p:nvSpPr>
                <p:cNvPr id="2815" name="任意多边形: 形状 1385"/>
                <p:cNvSpPr/>
                <p:nvPr/>
              </p:nvSpPr>
              <p:spPr>
                <a:xfrm>
                  <a:off x="5544248" y="4779440"/>
                  <a:ext cx="6496" cy="6468"/>
                </a:xfrm>
                <a:custGeom>
                  <a:avLst/>
                  <a:gdLst>
                    <a:gd name="connsiteX0" fmla="*/ 0 w 6496"/>
                    <a:gd name="connsiteY0" fmla="*/ 3773 h 6468"/>
                    <a:gd name="connsiteX1" fmla="*/ 0 w 6496"/>
                    <a:gd name="connsiteY1" fmla="*/ 2515 h 6468"/>
                    <a:gd name="connsiteX2" fmla="*/ 0 w 6496"/>
                    <a:gd name="connsiteY2" fmla="*/ 2515 h 6468"/>
                    <a:gd name="connsiteX3" fmla="*/ 0 w 6496"/>
                    <a:gd name="connsiteY3" fmla="*/ 719 h 6468"/>
                    <a:gd name="connsiteX4" fmla="*/ 1797 w 6496"/>
                    <a:gd name="connsiteY4" fmla="*/ 180 h 6468"/>
                    <a:gd name="connsiteX5" fmla="*/ 3054 w 6496"/>
                    <a:gd name="connsiteY5" fmla="*/ 0 h 6468"/>
                    <a:gd name="connsiteX6" fmla="*/ 3054 w 6496"/>
                    <a:gd name="connsiteY6" fmla="*/ 0 h 6468"/>
                    <a:gd name="connsiteX7" fmla="*/ 6109 w 6496"/>
                    <a:gd name="connsiteY7" fmla="*/ 1617 h 6468"/>
                    <a:gd name="connsiteX8" fmla="*/ 6109 w 6496"/>
                    <a:gd name="connsiteY8" fmla="*/ 1617 h 6468"/>
                    <a:gd name="connsiteX9" fmla="*/ 6468 w 6496"/>
                    <a:gd name="connsiteY9" fmla="*/ 3953 h 6468"/>
                    <a:gd name="connsiteX10" fmla="*/ 6468 w 6496"/>
                    <a:gd name="connsiteY10" fmla="*/ 3953 h 6468"/>
                    <a:gd name="connsiteX11" fmla="*/ 6468 w 6496"/>
                    <a:gd name="connsiteY11" fmla="*/ 6468 h 6468"/>
                    <a:gd name="connsiteX12" fmla="*/ 3953 w 6496"/>
                    <a:gd name="connsiteY12" fmla="*/ 6468 h 6468"/>
                    <a:gd name="connsiteX13" fmla="*/ 2695 w 6496"/>
                    <a:gd name="connsiteY13" fmla="*/ 6468 h 6468"/>
                    <a:gd name="connsiteX14" fmla="*/ 2695 w 6496"/>
                    <a:gd name="connsiteY14" fmla="*/ 6468 h 6468"/>
                    <a:gd name="connsiteX15" fmla="*/ 0 w 6496"/>
                    <a:gd name="connsiteY15" fmla="*/ 6468 h 6468"/>
                    <a:gd name="connsiteX16" fmla="*/ 0 w 6496"/>
                    <a:gd name="connsiteY16" fmla="*/ 3773 h 6468"/>
                    <a:gd name="connsiteX17" fmla="*/ 0 w 6496"/>
                    <a:gd name="connsiteY17" fmla="*/ 3773 h 6468"/>
                    <a:gd name="connsiteX18" fmla="*/ 3414 w 6496"/>
                    <a:gd name="connsiteY18" fmla="*/ 4851 h 6468"/>
                    <a:gd name="connsiteX19" fmla="*/ 3054 w 6496"/>
                    <a:gd name="connsiteY19" fmla="*/ 3773 h 6468"/>
                    <a:gd name="connsiteX20" fmla="*/ 3054 w 6496"/>
                    <a:gd name="connsiteY20" fmla="*/ 3773 h 6468"/>
                    <a:gd name="connsiteX21" fmla="*/ 3414 w 6496"/>
                    <a:gd name="connsiteY21" fmla="*/ 4851 h 6468"/>
                    <a:gd name="connsiteX22" fmla="*/ 3414 w 6496"/>
                    <a:gd name="connsiteY22" fmla="*/ 4851 h 6468"/>
                    <a:gd name="connsiteX23" fmla="*/ 1617 w 6496"/>
                    <a:gd name="connsiteY23" fmla="*/ 3773 h 6468"/>
                    <a:gd name="connsiteX24" fmla="*/ 1797 w 6496"/>
                    <a:gd name="connsiteY24" fmla="*/ 3594 h 6468"/>
                    <a:gd name="connsiteX25" fmla="*/ 1797 w 6496"/>
                    <a:gd name="connsiteY25" fmla="*/ 3594 h 6468"/>
                    <a:gd name="connsiteX26" fmla="*/ 1617 w 6496"/>
                    <a:gd name="connsiteY26" fmla="*/ 3773 h 6468"/>
                    <a:gd name="connsiteX27" fmla="*/ 1617 w 6496"/>
                    <a:gd name="connsiteY27" fmla="*/ 3773 h 6468"/>
                    <a:gd name="connsiteX28" fmla="*/ 3054 w 6496"/>
                    <a:gd name="connsiteY28" fmla="*/ 3773 h 6468"/>
                    <a:gd name="connsiteX29" fmla="*/ 5210 w 6496"/>
                    <a:gd name="connsiteY29" fmla="*/ 3773 h 6468"/>
                    <a:gd name="connsiteX30" fmla="*/ 3054 w 6496"/>
                    <a:gd name="connsiteY30" fmla="*/ 3773 h 6468"/>
                    <a:gd name="connsiteX31" fmla="*/ 3054 w 6496"/>
                    <a:gd name="connsiteY31"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496" h="6468">
                      <a:moveTo>
                        <a:pt x="0" y="3773"/>
                      </a:moveTo>
                      <a:cubicBezTo>
                        <a:pt x="0" y="2515"/>
                        <a:pt x="0" y="2515"/>
                        <a:pt x="0" y="2515"/>
                      </a:cubicBezTo>
                      <a:lnTo>
                        <a:pt x="0" y="2515"/>
                      </a:lnTo>
                      <a:lnTo>
                        <a:pt x="0" y="719"/>
                      </a:lnTo>
                      <a:lnTo>
                        <a:pt x="1797" y="180"/>
                      </a:lnTo>
                      <a:cubicBezTo>
                        <a:pt x="2515" y="0"/>
                        <a:pt x="2875" y="0"/>
                        <a:pt x="3054" y="0"/>
                      </a:cubicBezTo>
                      <a:lnTo>
                        <a:pt x="3054" y="0"/>
                      </a:lnTo>
                      <a:cubicBezTo>
                        <a:pt x="3414" y="0"/>
                        <a:pt x="5031" y="0"/>
                        <a:pt x="6109" y="1617"/>
                      </a:cubicBezTo>
                      <a:lnTo>
                        <a:pt x="6109" y="1617"/>
                      </a:lnTo>
                      <a:cubicBezTo>
                        <a:pt x="6648" y="2875"/>
                        <a:pt x="6468" y="3414"/>
                        <a:pt x="6468" y="3953"/>
                      </a:cubicBezTo>
                      <a:lnTo>
                        <a:pt x="6468" y="3953"/>
                      </a:lnTo>
                      <a:lnTo>
                        <a:pt x="6468" y="6468"/>
                      </a:lnTo>
                      <a:lnTo>
                        <a:pt x="3953" y="6468"/>
                      </a:lnTo>
                      <a:cubicBezTo>
                        <a:pt x="3953" y="6468"/>
                        <a:pt x="3953" y="6468"/>
                        <a:pt x="2695" y="6468"/>
                      </a:cubicBezTo>
                      <a:lnTo>
                        <a:pt x="2695" y="6468"/>
                      </a:lnTo>
                      <a:lnTo>
                        <a:pt x="0" y="6468"/>
                      </a:lnTo>
                      <a:lnTo>
                        <a:pt x="0" y="3773"/>
                      </a:lnTo>
                      <a:lnTo>
                        <a:pt x="0" y="3773"/>
                      </a:lnTo>
                      <a:close/>
                      <a:moveTo>
                        <a:pt x="3414" y="4851"/>
                      </a:moveTo>
                      <a:lnTo>
                        <a:pt x="3054" y="3773"/>
                      </a:lnTo>
                      <a:lnTo>
                        <a:pt x="3054" y="3773"/>
                      </a:lnTo>
                      <a:lnTo>
                        <a:pt x="3414" y="4851"/>
                      </a:lnTo>
                      <a:lnTo>
                        <a:pt x="3414" y="4851"/>
                      </a:lnTo>
                      <a:close/>
                      <a:moveTo>
                        <a:pt x="1617" y="3773"/>
                      </a:moveTo>
                      <a:lnTo>
                        <a:pt x="1797" y="3594"/>
                      </a:lnTo>
                      <a:lnTo>
                        <a:pt x="1797" y="3594"/>
                      </a:lnTo>
                      <a:lnTo>
                        <a:pt x="1617" y="3773"/>
                      </a:lnTo>
                      <a:lnTo>
                        <a:pt x="1617" y="3773"/>
                      </a:lnTo>
                      <a:close/>
                      <a:moveTo>
                        <a:pt x="3054" y="3773"/>
                      </a:moveTo>
                      <a:lnTo>
                        <a:pt x="5210" y="3773"/>
                      </a:lnTo>
                      <a:lnTo>
                        <a:pt x="3054" y="3773"/>
                      </a:lnTo>
                      <a:lnTo>
                        <a:pt x="3054" y="3773"/>
                      </a:lnTo>
                      <a:close/>
                    </a:path>
                  </a:pathLst>
                </a:custGeom>
                <a:grpFill/>
                <a:ln w="17953" cap="flat">
                  <a:noFill/>
                  <a:prstDash val="solid"/>
                  <a:miter/>
                </a:ln>
              </p:spPr>
              <p:txBody>
                <a:bodyPr rtlCol="0" anchor="ctr"/>
                <a:lstStyle/>
                <a:p>
                  <a:endParaRPr lang="zh-CN" altLang="en-US" sz="1050"/>
                </a:p>
              </p:txBody>
            </p:sp>
          </p:grpSp>
          <p:grpSp>
            <p:nvGrpSpPr>
              <p:cNvPr id="467" name="图形 1"/>
              <p:cNvGrpSpPr/>
              <p:nvPr/>
            </p:nvGrpSpPr>
            <p:grpSpPr>
              <a:xfrm>
                <a:off x="4216135" y="4623962"/>
                <a:ext cx="6468" cy="6479"/>
                <a:chOff x="5589346" y="4821652"/>
                <a:chExt cx="6468" cy="6479"/>
              </a:xfrm>
              <a:solidFill>
                <a:srgbClr val="0070C0"/>
              </a:solidFill>
            </p:grpSpPr>
            <p:sp>
              <p:nvSpPr>
                <p:cNvPr id="2812" name="任意多边形: 形状 1387"/>
                <p:cNvSpPr/>
                <p:nvPr/>
              </p:nvSpPr>
              <p:spPr>
                <a:xfrm>
                  <a:off x="5591861" y="4824358"/>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813" name="任意多边形: 形状 1388"/>
                <p:cNvSpPr/>
                <p:nvPr/>
              </p:nvSpPr>
              <p:spPr>
                <a:xfrm>
                  <a:off x="5589346" y="4821652"/>
                  <a:ext cx="6468" cy="6479"/>
                </a:xfrm>
                <a:custGeom>
                  <a:avLst/>
                  <a:gdLst>
                    <a:gd name="connsiteX0" fmla="*/ 3773 w 6468"/>
                    <a:gd name="connsiteY0" fmla="*/ 6479 h 6479"/>
                    <a:gd name="connsiteX1" fmla="*/ 2695 w 6468"/>
                    <a:gd name="connsiteY1" fmla="*/ 6479 h 6479"/>
                    <a:gd name="connsiteX2" fmla="*/ 2695 w 6468"/>
                    <a:gd name="connsiteY2" fmla="*/ 6479 h 6479"/>
                    <a:gd name="connsiteX3" fmla="*/ 2515 w 6468"/>
                    <a:gd name="connsiteY3" fmla="*/ 6479 h 6479"/>
                    <a:gd name="connsiteX4" fmla="*/ 0 w 6468"/>
                    <a:gd name="connsiteY4" fmla="*/ 6479 h 6479"/>
                    <a:gd name="connsiteX5" fmla="*/ 0 w 6468"/>
                    <a:gd name="connsiteY5" fmla="*/ 3964 h 6479"/>
                    <a:gd name="connsiteX6" fmla="*/ 898 w 6468"/>
                    <a:gd name="connsiteY6" fmla="*/ 910 h 6479"/>
                    <a:gd name="connsiteX7" fmla="*/ 898 w 6468"/>
                    <a:gd name="connsiteY7" fmla="*/ 910 h 6479"/>
                    <a:gd name="connsiteX8" fmla="*/ 3414 w 6468"/>
                    <a:gd name="connsiteY8" fmla="*/ 11 h 6479"/>
                    <a:gd name="connsiteX9" fmla="*/ 3414 w 6468"/>
                    <a:gd name="connsiteY9" fmla="*/ 11 h 6479"/>
                    <a:gd name="connsiteX10" fmla="*/ 3953 w 6468"/>
                    <a:gd name="connsiteY10" fmla="*/ 11 h 6479"/>
                    <a:gd name="connsiteX11" fmla="*/ 3953 w 6468"/>
                    <a:gd name="connsiteY11" fmla="*/ 11 h 6479"/>
                    <a:gd name="connsiteX12" fmla="*/ 6468 w 6468"/>
                    <a:gd name="connsiteY12" fmla="*/ 11 h 6479"/>
                    <a:gd name="connsiteX13" fmla="*/ 6468 w 6468"/>
                    <a:gd name="connsiteY13" fmla="*/ 2527 h 6479"/>
                    <a:gd name="connsiteX14" fmla="*/ 6468 w 6468"/>
                    <a:gd name="connsiteY14" fmla="*/ 3784 h 6479"/>
                    <a:gd name="connsiteX15" fmla="*/ 6468 w 6468"/>
                    <a:gd name="connsiteY15" fmla="*/ 3784 h 6479"/>
                    <a:gd name="connsiteX16" fmla="*/ 5211 w 6468"/>
                    <a:gd name="connsiteY16" fmla="*/ 3784 h 6479"/>
                    <a:gd name="connsiteX17" fmla="*/ 6468 w 6468"/>
                    <a:gd name="connsiteY17" fmla="*/ 3784 h 6479"/>
                    <a:gd name="connsiteX18" fmla="*/ 6468 w 6468"/>
                    <a:gd name="connsiteY18" fmla="*/ 6300 h 6479"/>
                    <a:gd name="connsiteX19" fmla="*/ 3773 w 6468"/>
                    <a:gd name="connsiteY19" fmla="*/ 6300 h 6479"/>
                    <a:gd name="connsiteX20" fmla="*/ 3773 w 6468"/>
                    <a:gd name="connsiteY20" fmla="*/ 6479 h 6479"/>
                    <a:gd name="connsiteX21" fmla="*/ 3773 w 6468"/>
                    <a:gd name="connsiteY21" fmla="*/ 3245 h 6479"/>
                    <a:gd name="connsiteX22" fmla="*/ 3773 w 6468"/>
                    <a:gd name="connsiteY22" fmla="*/ 1269 h 6479"/>
                    <a:gd name="connsiteX23" fmla="*/ 3773 w 6468"/>
                    <a:gd name="connsiteY23" fmla="*/ 3245 h 6479"/>
                    <a:gd name="connsiteX24" fmla="*/ 3773 w 6468"/>
                    <a:gd name="connsiteY24" fmla="*/ 3245 h 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6479">
                      <a:moveTo>
                        <a:pt x="3773" y="6479"/>
                      </a:moveTo>
                      <a:cubicBezTo>
                        <a:pt x="3054" y="6479"/>
                        <a:pt x="2695" y="6479"/>
                        <a:pt x="2695" y="6479"/>
                      </a:cubicBezTo>
                      <a:lnTo>
                        <a:pt x="2695" y="6479"/>
                      </a:lnTo>
                      <a:lnTo>
                        <a:pt x="2515" y="6479"/>
                      </a:lnTo>
                      <a:lnTo>
                        <a:pt x="0" y="6479"/>
                      </a:lnTo>
                      <a:lnTo>
                        <a:pt x="0" y="3964"/>
                      </a:lnTo>
                      <a:cubicBezTo>
                        <a:pt x="180" y="3245"/>
                        <a:pt x="-359" y="2706"/>
                        <a:pt x="898" y="910"/>
                      </a:cubicBezTo>
                      <a:lnTo>
                        <a:pt x="898" y="910"/>
                      </a:lnTo>
                      <a:cubicBezTo>
                        <a:pt x="2156" y="-168"/>
                        <a:pt x="2875" y="11"/>
                        <a:pt x="3414" y="11"/>
                      </a:cubicBezTo>
                      <a:lnTo>
                        <a:pt x="3414" y="11"/>
                      </a:lnTo>
                      <a:cubicBezTo>
                        <a:pt x="3594" y="11"/>
                        <a:pt x="3773" y="11"/>
                        <a:pt x="3953" y="11"/>
                      </a:cubicBezTo>
                      <a:lnTo>
                        <a:pt x="3953" y="11"/>
                      </a:lnTo>
                      <a:lnTo>
                        <a:pt x="6468" y="11"/>
                      </a:lnTo>
                      <a:lnTo>
                        <a:pt x="6468" y="2527"/>
                      </a:lnTo>
                      <a:cubicBezTo>
                        <a:pt x="6468" y="2527"/>
                        <a:pt x="6468" y="2527"/>
                        <a:pt x="6468" y="3784"/>
                      </a:cubicBezTo>
                      <a:lnTo>
                        <a:pt x="6468" y="3784"/>
                      </a:lnTo>
                      <a:lnTo>
                        <a:pt x="5211" y="3784"/>
                      </a:lnTo>
                      <a:lnTo>
                        <a:pt x="6468" y="3784"/>
                      </a:lnTo>
                      <a:lnTo>
                        <a:pt x="6468" y="6300"/>
                      </a:lnTo>
                      <a:lnTo>
                        <a:pt x="3773" y="6300"/>
                      </a:lnTo>
                      <a:lnTo>
                        <a:pt x="3773" y="6479"/>
                      </a:lnTo>
                      <a:close/>
                      <a:moveTo>
                        <a:pt x="3773" y="3245"/>
                      </a:moveTo>
                      <a:lnTo>
                        <a:pt x="3773" y="1269"/>
                      </a:lnTo>
                      <a:lnTo>
                        <a:pt x="3773" y="3245"/>
                      </a:lnTo>
                      <a:lnTo>
                        <a:pt x="3773" y="3245"/>
                      </a:lnTo>
                      <a:close/>
                    </a:path>
                  </a:pathLst>
                </a:custGeom>
                <a:grpFill/>
                <a:ln w="17953" cap="flat">
                  <a:noFill/>
                  <a:prstDash val="solid"/>
                  <a:miter/>
                </a:ln>
              </p:spPr>
              <p:txBody>
                <a:bodyPr rtlCol="0" anchor="ctr"/>
                <a:lstStyle/>
                <a:p>
                  <a:endParaRPr lang="zh-CN" altLang="en-US" sz="1050"/>
                </a:p>
              </p:txBody>
            </p:sp>
          </p:grpSp>
          <p:grpSp>
            <p:nvGrpSpPr>
              <p:cNvPr id="468" name="图形 1"/>
              <p:cNvGrpSpPr/>
              <p:nvPr/>
            </p:nvGrpSpPr>
            <p:grpSpPr>
              <a:xfrm>
                <a:off x="4208229" y="4607982"/>
                <a:ext cx="6468" cy="6468"/>
                <a:chOff x="5581440" y="4805672"/>
                <a:chExt cx="6468" cy="6468"/>
              </a:xfrm>
              <a:solidFill>
                <a:srgbClr val="0070C0"/>
              </a:solidFill>
            </p:grpSpPr>
            <p:sp>
              <p:nvSpPr>
                <p:cNvPr id="2810" name="任意多边形: 形状 1390"/>
                <p:cNvSpPr/>
                <p:nvPr/>
              </p:nvSpPr>
              <p:spPr>
                <a:xfrm>
                  <a:off x="5583776" y="4808367"/>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811" name="任意多边形: 形状 1391"/>
                <p:cNvSpPr/>
                <p:nvPr/>
              </p:nvSpPr>
              <p:spPr>
                <a:xfrm>
                  <a:off x="5581440" y="4805672"/>
                  <a:ext cx="6468" cy="6468"/>
                </a:xfrm>
                <a:custGeom>
                  <a:avLst/>
                  <a:gdLst>
                    <a:gd name="connsiteX0" fmla="*/ 3773 w 6468"/>
                    <a:gd name="connsiteY0" fmla="*/ 6468 h 6468"/>
                    <a:gd name="connsiteX1" fmla="*/ 2516 w 6468"/>
                    <a:gd name="connsiteY1" fmla="*/ 6468 h 6468"/>
                    <a:gd name="connsiteX2" fmla="*/ 2516 w 6468"/>
                    <a:gd name="connsiteY2" fmla="*/ 6468 h 6468"/>
                    <a:gd name="connsiteX3" fmla="*/ 0 w 6468"/>
                    <a:gd name="connsiteY3" fmla="*/ 6468 h 6468"/>
                    <a:gd name="connsiteX4" fmla="*/ 0 w 6468"/>
                    <a:gd name="connsiteY4" fmla="*/ 3953 h 6468"/>
                    <a:gd name="connsiteX5" fmla="*/ 0 w 6468"/>
                    <a:gd name="connsiteY5" fmla="*/ 2515 h 6468"/>
                    <a:gd name="connsiteX6" fmla="*/ 0 w 6468"/>
                    <a:gd name="connsiteY6" fmla="*/ 2515 h 6468"/>
                    <a:gd name="connsiteX7" fmla="*/ 0 w 6468"/>
                    <a:gd name="connsiteY7" fmla="*/ 0 h 6468"/>
                    <a:gd name="connsiteX8" fmla="*/ 2516 w 6468"/>
                    <a:gd name="connsiteY8" fmla="*/ 0 h 6468"/>
                    <a:gd name="connsiteX9" fmla="*/ 3055 w 6468"/>
                    <a:gd name="connsiteY9" fmla="*/ 0 h 6468"/>
                    <a:gd name="connsiteX10" fmla="*/ 3055 w 6468"/>
                    <a:gd name="connsiteY10" fmla="*/ 0 h 6468"/>
                    <a:gd name="connsiteX11" fmla="*/ 5570 w 6468"/>
                    <a:gd name="connsiteY11" fmla="*/ 898 h 6468"/>
                    <a:gd name="connsiteX12" fmla="*/ 5570 w 6468"/>
                    <a:gd name="connsiteY12" fmla="*/ 898 h 6468"/>
                    <a:gd name="connsiteX13" fmla="*/ 6468 w 6468"/>
                    <a:gd name="connsiteY13" fmla="*/ 3773 h 6468"/>
                    <a:gd name="connsiteX14" fmla="*/ 6468 w 6468"/>
                    <a:gd name="connsiteY14" fmla="*/ 3773 h 6468"/>
                    <a:gd name="connsiteX15" fmla="*/ 6468 w 6468"/>
                    <a:gd name="connsiteY15" fmla="*/ 6288 h 6468"/>
                    <a:gd name="connsiteX16" fmla="*/ 3773 w 6468"/>
                    <a:gd name="connsiteY16" fmla="*/ 6288 h 6468"/>
                    <a:gd name="connsiteX17" fmla="*/ 3773 w 6468"/>
                    <a:gd name="connsiteY17"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468">
                      <a:moveTo>
                        <a:pt x="3773" y="6468"/>
                      </a:moveTo>
                      <a:cubicBezTo>
                        <a:pt x="3773" y="6468"/>
                        <a:pt x="3773" y="6468"/>
                        <a:pt x="2516" y="6468"/>
                      </a:cubicBezTo>
                      <a:lnTo>
                        <a:pt x="2516" y="6468"/>
                      </a:lnTo>
                      <a:lnTo>
                        <a:pt x="0" y="6468"/>
                      </a:lnTo>
                      <a:lnTo>
                        <a:pt x="0" y="3953"/>
                      </a:lnTo>
                      <a:cubicBezTo>
                        <a:pt x="0" y="2515"/>
                        <a:pt x="0" y="2515"/>
                        <a:pt x="0" y="2515"/>
                      </a:cubicBezTo>
                      <a:lnTo>
                        <a:pt x="0" y="2515"/>
                      </a:lnTo>
                      <a:lnTo>
                        <a:pt x="0" y="0"/>
                      </a:lnTo>
                      <a:lnTo>
                        <a:pt x="2516" y="0"/>
                      </a:lnTo>
                      <a:cubicBezTo>
                        <a:pt x="2695" y="0"/>
                        <a:pt x="2875" y="0"/>
                        <a:pt x="3055" y="0"/>
                      </a:cubicBezTo>
                      <a:lnTo>
                        <a:pt x="3055" y="0"/>
                      </a:lnTo>
                      <a:cubicBezTo>
                        <a:pt x="3594" y="0"/>
                        <a:pt x="4312" y="0"/>
                        <a:pt x="5570" y="898"/>
                      </a:cubicBezTo>
                      <a:lnTo>
                        <a:pt x="5570" y="898"/>
                      </a:lnTo>
                      <a:cubicBezTo>
                        <a:pt x="6828" y="2515"/>
                        <a:pt x="6289" y="3234"/>
                        <a:pt x="6468" y="3773"/>
                      </a:cubicBezTo>
                      <a:lnTo>
                        <a:pt x="6468" y="3773"/>
                      </a:lnTo>
                      <a:lnTo>
                        <a:pt x="6468" y="6288"/>
                      </a:lnTo>
                      <a:lnTo>
                        <a:pt x="3773" y="6288"/>
                      </a:lnTo>
                      <a:lnTo>
                        <a:pt x="3773" y="6468"/>
                      </a:lnTo>
                      <a:close/>
                    </a:path>
                  </a:pathLst>
                </a:custGeom>
                <a:grpFill/>
                <a:ln w="17953" cap="flat">
                  <a:noFill/>
                  <a:prstDash val="solid"/>
                  <a:miter/>
                </a:ln>
              </p:spPr>
              <p:txBody>
                <a:bodyPr rtlCol="0" anchor="ctr"/>
                <a:lstStyle/>
                <a:p>
                  <a:endParaRPr lang="zh-CN" altLang="en-US" sz="1050"/>
                </a:p>
              </p:txBody>
            </p:sp>
          </p:grpSp>
          <p:grpSp>
            <p:nvGrpSpPr>
              <p:cNvPr id="469" name="图形 1"/>
              <p:cNvGrpSpPr/>
              <p:nvPr/>
            </p:nvGrpSpPr>
            <p:grpSpPr>
              <a:xfrm>
                <a:off x="4208049" y="4594686"/>
                <a:ext cx="5030" cy="2695"/>
                <a:chOff x="5581260" y="4792376"/>
                <a:chExt cx="5030" cy="2695"/>
              </a:xfrm>
              <a:solidFill>
                <a:srgbClr val="0070C0"/>
              </a:solidFill>
            </p:grpSpPr>
            <p:sp>
              <p:nvSpPr>
                <p:cNvPr id="2808" name="任意多边形: 形状 1393"/>
                <p:cNvSpPr/>
                <p:nvPr/>
              </p:nvSpPr>
              <p:spPr>
                <a:xfrm>
                  <a:off x="5583776" y="4792376"/>
                  <a:ext cx="17967" cy="2695"/>
                </a:xfrm>
                <a:custGeom>
                  <a:avLst/>
                  <a:gdLst>
                    <a:gd name="connsiteX0" fmla="*/ 0 w 17967"/>
                    <a:gd name="connsiteY0" fmla="*/ 2695 h 2695"/>
                    <a:gd name="connsiteX1" fmla="*/ 0 w 17967"/>
                    <a:gd name="connsiteY1" fmla="*/ 1258 h 2695"/>
                    <a:gd name="connsiteX2" fmla="*/ 0 w 17967"/>
                    <a:gd name="connsiteY2" fmla="*/ 0 h 2695"/>
                    <a:gd name="connsiteX3" fmla="*/ 0 w 17967"/>
                    <a:gd name="connsiteY3" fmla="*/ 1258 h 2695"/>
                    <a:gd name="connsiteX4" fmla="*/ 0 w 17967"/>
                    <a:gd name="connsiteY4" fmla="*/ 2695 h 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7" h="2695">
                      <a:moveTo>
                        <a:pt x="0" y="2695"/>
                      </a:moveTo>
                      <a:lnTo>
                        <a:pt x="0" y="1258"/>
                      </a:lnTo>
                      <a:lnTo>
                        <a:pt x="0" y="0"/>
                      </a:lnTo>
                      <a:lnTo>
                        <a:pt x="0" y="1258"/>
                      </a:lnTo>
                      <a:lnTo>
                        <a:pt x="0" y="2695"/>
                      </a:lnTo>
                      <a:close/>
                    </a:path>
                  </a:pathLst>
                </a:custGeom>
                <a:grpFill/>
                <a:ln w="17953" cap="flat">
                  <a:noFill/>
                  <a:prstDash val="solid"/>
                  <a:miter/>
                </a:ln>
              </p:spPr>
              <p:txBody>
                <a:bodyPr rtlCol="0" anchor="ctr"/>
                <a:lstStyle/>
                <a:p>
                  <a:endParaRPr lang="zh-CN" altLang="en-US" sz="1050"/>
                </a:p>
              </p:txBody>
            </p:sp>
            <p:sp>
              <p:nvSpPr>
                <p:cNvPr id="2809" name="任意多边形: 形状 1394"/>
                <p:cNvSpPr/>
                <p:nvPr/>
              </p:nvSpPr>
              <p:spPr>
                <a:xfrm>
                  <a:off x="5581260" y="4792376"/>
                  <a:ext cx="5030" cy="2695"/>
                </a:xfrm>
                <a:custGeom>
                  <a:avLst/>
                  <a:gdLst>
                    <a:gd name="connsiteX0" fmla="*/ 0 w 5030"/>
                    <a:gd name="connsiteY0" fmla="*/ 2695 h 2695"/>
                    <a:gd name="connsiteX1" fmla="*/ 0 w 5030"/>
                    <a:gd name="connsiteY1" fmla="*/ 1258 h 2695"/>
                    <a:gd name="connsiteX2" fmla="*/ 0 w 5030"/>
                    <a:gd name="connsiteY2" fmla="*/ 0 h 2695"/>
                    <a:gd name="connsiteX3" fmla="*/ 5031 w 5030"/>
                    <a:gd name="connsiteY3" fmla="*/ 0 h 2695"/>
                    <a:gd name="connsiteX4" fmla="*/ 5031 w 5030"/>
                    <a:gd name="connsiteY4" fmla="*/ 1258 h 2695"/>
                    <a:gd name="connsiteX5" fmla="*/ 5031 w 5030"/>
                    <a:gd name="connsiteY5" fmla="*/ 2695 h 2695"/>
                    <a:gd name="connsiteX6" fmla="*/ 0 w 5030"/>
                    <a:gd name="connsiteY6" fmla="*/ 2695 h 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0" h="2695">
                      <a:moveTo>
                        <a:pt x="0" y="2695"/>
                      </a:moveTo>
                      <a:lnTo>
                        <a:pt x="0" y="1258"/>
                      </a:lnTo>
                      <a:lnTo>
                        <a:pt x="0" y="0"/>
                      </a:lnTo>
                      <a:lnTo>
                        <a:pt x="5031" y="0"/>
                      </a:lnTo>
                      <a:lnTo>
                        <a:pt x="5031" y="1258"/>
                      </a:lnTo>
                      <a:lnTo>
                        <a:pt x="5031" y="2695"/>
                      </a:lnTo>
                      <a:lnTo>
                        <a:pt x="0" y="2695"/>
                      </a:lnTo>
                      <a:close/>
                    </a:path>
                  </a:pathLst>
                </a:custGeom>
                <a:grpFill/>
                <a:ln w="17953" cap="flat">
                  <a:noFill/>
                  <a:prstDash val="solid"/>
                  <a:miter/>
                </a:ln>
              </p:spPr>
              <p:txBody>
                <a:bodyPr rtlCol="0" anchor="ctr"/>
                <a:lstStyle/>
                <a:p>
                  <a:endParaRPr lang="zh-CN" altLang="en-US" sz="1050"/>
                </a:p>
              </p:txBody>
            </p:sp>
          </p:grpSp>
          <p:grpSp>
            <p:nvGrpSpPr>
              <p:cNvPr id="470" name="图形 1"/>
              <p:cNvGrpSpPr/>
              <p:nvPr/>
            </p:nvGrpSpPr>
            <p:grpSpPr>
              <a:xfrm>
                <a:off x="4218650" y="4592351"/>
                <a:ext cx="6288" cy="9163"/>
                <a:chOff x="5591861" y="4790041"/>
                <a:chExt cx="6288" cy="9163"/>
              </a:xfrm>
              <a:solidFill>
                <a:srgbClr val="0070C0"/>
              </a:solidFill>
            </p:grpSpPr>
            <p:sp>
              <p:nvSpPr>
                <p:cNvPr id="2806" name="任意多边形: 形状 1396"/>
                <p:cNvSpPr/>
                <p:nvPr/>
              </p:nvSpPr>
              <p:spPr>
                <a:xfrm>
                  <a:off x="5594376" y="4792376"/>
                  <a:ext cx="1257" cy="3952"/>
                </a:xfrm>
                <a:custGeom>
                  <a:avLst/>
                  <a:gdLst>
                    <a:gd name="connsiteX0" fmla="*/ 0 w 1257"/>
                    <a:gd name="connsiteY0" fmla="*/ 3953 h 3952"/>
                    <a:gd name="connsiteX1" fmla="*/ 1258 w 1257"/>
                    <a:gd name="connsiteY1" fmla="*/ 2695 h 3952"/>
                    <a:gd name="connsiteX2" fmla="*/ 0 w 1257"/>
                    <a:gd name="connsiteY2" fmla="*/ 0 h 3952"/>
                    <a:gd name="connsiteX3" fmla="*/ 0 w 1257"/>
                    <a:gd name="connsiteY3" fmla="*/ 2695 h 3952"/>
                    <a:gd name="connsiteX4" fmla="*/ 0 w 1257"/>
                    <a:gd name="connsiteY4" fmla="*/ 3953 h 3952"/>
                    <a:gd name="connsiteX5" fmla="*/ 0 w 1257"/>
                    <a:gd name="connsiteY5" fmla="*/ 3953 h 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3952">
                      <a:moveTo>
                        <a:pt x="0" y="3953"/>
                      </a:moveTo>
                      <a:cubicBezTo>
                        <a:pt x="1258" y="3953"/>
                        <a:pt x="1258" y="2695"/>
                        <a:pt x="1258" y="2695"/>
                      </a:cubicBezTo>
                      <a:cubicBezTo>
                        <a:pt x="1258" y="1437"/>
                        <a:pt x="1258" y="0"/>
                        <a:pt x="0" y="0"/>
                      </a:cubicBezTo>
                      <a:cubicBezTo>
                        <a:pt x="0" y="0"/>
                        <a:pt x="0" y="1258"/>
                        <a:pt x="0" y="2695"/>
                      </a:cubicBezTo>
                      <a:lnTo>
                        <a:pt x="0" y="3953"/>
                      </a:lnTo>
                      <a:lnTo>
                        <a:pt x="0" y="3953"/>
                      </a:lnTo>
                      <a:close/>
                    </a:path>
                  </a:pathLst>
                </a:custGeom>
                <a:grpFill/>
                <a:ln w="17953" cap="flat">
                  <a:noFill/>
                  <a:prstDash val="solid"/>
                  <a:miter/>
                </a:ln>
              </p:spPr>
              <p:txBody>
                <a:bodyPr rtlCol="0" anchor="ctr"/>
                <a:lstStyle/>
                <a:p>
                  <a:endParaRPr lang="zh-CN" altLang="en-US" sz="1050"/>
                </a:p>
              </p:txBody>
            </p:sp>
            <p:sp>
              <p:nvSpPr>
                <p:cNvPr id="2807" name="任意多边形: 形状 1397"/>
                <p:cNvSpPr/>
                <p:nvPr/>
              </p:nvSpPr>
              <p:spPr>
                <a:xfrm>
                  <a:off x="5591861" y="4790041"/>
                  <a:ext cx="6288" cy="9163"/>
                </a:xfrm>
                <a:custGeom>
                  <a:avLst/>
                  <a:gdLst>
                    <a:gd name="connsiteX0" fmla="*/ 0 w 6288"/>
                    <a:gd name="connsiteY0" fmla="*/ 8984 h 9163"/>
                    <a:gd name="connsiteX1" fmla="*/ 0 w 6288"/>
                    <a:gd name="connsiteY1" fmla="*/ 6468 h 9163"/>
                    <a:gd name="connsiteX2" fmla="*/ 0 w 6288"/>
                    <a:gd name="connsiteY2" fmla="*/ 5210 h 9163"/>
                    <a:gd name="connsiteX3" fmla="*/ 0 w 6288"/>
                    <a:gd name="connsiteY3" fmla="*/ 2515 h 9163"/>
                    <a:gd name="connsiteX4" fmla="*/ 0 w 6288"/>
                    <a:gd name="connsiteY4" fmla="*/ 2515 h 9163"/>
                    <a:gd name="connsiteX5" fmla="*/ 0 w 6288"/>
                    <a:gd name="connsiteY5" fmla="*/ 0 h 9163"/>
                    <a:gd name="connsiteX6" fmla="*/ 2515 w 6288"/>
                    <a:gd name="connsiteY6" fmla="*/ 0 h 9163"/>
                    <a:gd name="connsiteX7" fmla="*/ 6289 w 6288"/>
                    <a:gd name="connsiteY7" fmla="*/ 5210 h 9163"/>
                    <a:gd name="connsiteX8" fmla="*/ 6289 w 6288"/>
                    <a:gd name="connsiteY8" fmla="*/ 5210 h 9163"/>
                    <a:gd name="connsiteX9" fmla="*/ 2515 w 6288"/>
                    <a:gd name="connsiteY9" fmla="*/ 9163 h 9163"/>
                    <a:gd name="connsiteX10" fmla="*/ 2515 w 6288"/>
                    <a:gd name="connsiteY10" fmla="*/ 9163 h 9163"/>
                    <a:gd name="connsiteX11" fmla="*/ 0 w 6288"/>
                    <a:gd name="connsiteY11" fmla="*/ 9163 h 9163"/>
                    <a:gd name="connsiteX12" fmla="*/ 0 w 6288"/>
                    <a:gd name="connsiteY12" fmla="*/ 8984 h 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 h="9163">
                      <a:moveTo>
                        <a:pt x="0" y="8984"/>
                      </a:moveTo>
                      <a:lnTo>
                        <a:pt x="0" y="6468"/>
                      </a:lnTo>
                      <a:lnTo>
                        <a:pt x="0" y="5210"/>
                      </a:lnTo>
                      <a:cubicBezTo>
                        <a:pt x="0" y="3953"/>
                        <a:pt x="0" y="2515"/>
                        <a:pt x="0" y="2515"/>
                      </a:cubicBezTo>
                      <a:lnTo>
                        <a:pt x="0" y="2515"/>
                      </a:lnTo>
                      <a:lnTo>
                        <a:pt x="0" y="0"/>
                      </a:lnTo>
                      <a:lnTo>
                        <a:pt x="2515" y="0"/>
                      </a:lnTo>
                      <a:cubicBezTo>
                        <a:pt x="6289" y="359"/>
                        <a:pt x="6289" y="4492"/>
                        <a:pt x="6289" y="5210"/>
                      </a:cubicBezTo>
                      <a:lnTo>
                        <a:pt x="6289" y="5210"/>
                      </a:lnTo>
                      <a:cubicBezTo>
                        <a:pt x="6289" y="5210"/>
                        <a:pt x="6289" y="8804"/>
                        <a:pt x="2515" y="9163"/>
                      </a:cubicBezTo>
                      <a:lnTo>
                        <a:pt x="2515" y="9163"/>
                      </a:lnTo>
                      <a:lnTo>
                        <a:pt x="0" y="9163"/>
                      </a:lnTo>
                      <a:lnTo>
                        <a:pt x="0" y="8984"/>
                      </a:lnTo>
                      <a:close/>
                    </a:path>
                  </a:pathLst>
                </a:custGeom>
                <a:grpFill/>
                <a:ln w="17953" cap="flat">
                  <a:noFill/>
                  <a:prstDash val="solid"/>
                  <a:miter/>
                </a:ln>
              </p:spPr>
              <p:txBody>
                <a:bodyPr rtlCol="0" anchor="ctr"/>
                <a:lstStyle/>
                <a:p>
                  <a:endParaRPr lang="zh-CN" altLang="en-US" sz="1050"/>
                </a:p>
              </p:txBody>
            </p:sp>
          </p:grpSp>
          <p:grpSp>
            <p:nvGrpSpPr>
              <p:cNvPr id="471" name="图形 1"/>
              <p:cNvGrpSpPr/>
              <p:nvPr/>
            </p:nvGrpSpPr>
            <p:grpSpPr>
              <a:xfrm>
                <a:off x="4214518" y="4585344"/>
                <a:ext cx="1257" cy="5210"/>
                <a:chOff x="5587729" y="4783034"/>
                <a:chExt cx="1257" cy="5210"/>
              </a:xfrm>
              <a:solidFill>
                <a:srgbClr val="0070C0"/>
              </a:solidFill>
            </p:grpSpPr>
            <p:sp>
              <p:nvSpPr>
                <p:cNvPr id="2804" name="任意多边形: 形状 1399"/>
                <p:cNvSpPr/>
                <p:nvPr/>
              </p:nvSpPr>
              <p:spPr>
                <a:xfrm>
                  <a:off x="5587729" y="4785729"/>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2805" name="任意多边形: 形状 1400"/>
                <p:cNvSpPr/>
                <p:nvPr/>
              </p:nvSpPr>
              <p:spPr>
                <a:xfrm>
                  <a:off x="5587729" y="4783034"/>
                  <a:ext cx="1257" cy="5210"/>
                </a:xfrm>
                <a:custGeom>
                  <a:avLst/>
                  <a:gdLst>
                    <a:gd name="connsiteX0" fmla="*/ 0 w 1257"/>
                    <a:gd name="connsiteY0" fmla="*/ 5210 h 5210"/>
                    <a:gd name="connsiteX1" fmla="*/ 0 w 1257"/>
                    <a:gd name="connsiteY1" fmla="*/ 0 h 5210"/>
                    <a:gd name="connsiteX2" fmla="*/ 1258 w 1257"/>
                    <a:gd name="connsiteY2" fmla="*/ 0 h 5210"/>
                    <a:gd name="connsiteX3" fmla="*/ 1258 w 1257"/>
                    <a:gd name="connsiteY3" fmla="*/ 2515 h 5210"/>
                    <a:gd name="connsiteX4" fmla="*/ 1258 w 1257"/>
                    <a:gd name="connsiteY4" fmla="*/ 5031 h 5210"/>
                    <a:gd name="connsiteX5" fmla="*/ 0 w 1257"/>
                    <a:gd name="connsiteY5" fmla="*/ 5031 h 5210"/>
                    <a:gd name="connsiteX6" fmla="*/ 0 w 1257"/>
                    <a:gd name="connsiteY6" fmla="*/ 5210 h 5210"/>
                    <a:gd name="connsiteX7" fmla="*/ 1258 w 1257"/>
                    <a:gd name="connsiteY7" fmla="*/ 2695 h 5210"/>
                    <a:gd name="connsiteX8" fmla="*/ 1258 w 1257"/>
                    <a:gd name="connsiteY8" fmla="*/ 180 h 5210"/>
                    <a:gd name="connsiteX9" fmla="*/ 1258 w 1257"/>
                    <a:gd name="connsiteY9" fmla="*/ 2695 h 5210"/>
                    <a:gd name="connsiteX10" fmla="*/ 1258 w 1257"/>
                    <a:gd name="connsiteY10" fmla="*/ 2695 h 5210"/>
                    <a:gd name="connsiteX11" fmla="*/ 1258 w 1257"/>
                    <a:gd name="connsiteY11" fmla="*/ 180 h 5210"/>
                    <a:gd name="connsiteX12" fmla="*/ 1258 w 1257"/>
                    <a:gd name="connsiteY12" fmla="*/ 2695 h 5210"/>
                    <a:gd name="connsiteX13" fmla="*/ 1258 w 1257"/>
                    <a:gd name="connsiteY13" fmla="*/ 180 h 5210"/>
                    <a:gd name="connsiteX14" fmla="*/ 1258 w 1257"/>
                    <a:gd name="connsiteY14" fmla="*/ 18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210">
                      <a:moveTo>
                        <a:pt x="0" y="5210"/>
                      </a:moveTo>
                      <a:lnTo>
                        <a:pt x="0" y="0"/>
                      </a:lnTo>
                      <a:lnTo>
                        <a:pt x="1258" y="0"/>
                      </a:lnTo>
                      <a:lnTo>
                        <a:pt x="1258" y="2515"/>
                      </a:lnTo>
                      <a:lnTo>
                        <a:pt x="1258" y="5031"/>
                      </a:lnTo>
                      <a:lnTo>
                        <a:pt x="0" y="5031"/>
                      </a:lnTo>
                      <a:lnTo>
                        <a:pt x="0" y="5210"/>
                      </a:lnTo>
                      <a:close/>
                      <a:moveTo>
                        <a:pt x="1258" y="2695"/>
                      </a:moveTo>
                      <a:lnTo>
                        <a:pt x="1258" y="180"/>
                      </a:lnTo>
                      <a:lnTo>
                        <a:pt x="1258" y="2695"/>
                      </a:lnTo>
                      <a:lnTo>
                        <a:pt x="1258" y="2695"/>
                      </a:lnTo>
                      <a:close/>
                      <a:moveTo>
                        <a:pt x="1258" y="180"/>
                      </a:moveTo>
                      <a:lnTo>
                        <a:pt x="1258" y="2695"/>
                      </a:lnTo>
                      <a:lnTo>
                        <a:pt x="1258" y="180"/>
                      </a:lnTo>
                      <a:lnTo>
                        <a:pt x="1258" y="180"/>
                      </a:lnTo>
                      <a:close/>
                    </a:path>
                  </a:pathLst>
                </a:custGeom>
                <a:grpFill/>
                <a:ln w="17953" cap="flat">
                  <a:noFill/>
                  <a:prstDash val="solid"/>
                  <a:miter/>
                </a:ln>
              </p:spPr>
              <p:txBody>
                <a:bodyPr rtlCol="0" anchor="ctr"/>
                <a:lstStyle/>
                <a:p>
                  <a:endParaRPr lang="zh-CN" altLang="en-US" sz="1050"/>
                </a:p>
              </p:txBody>
            </p:sp>
          </p:grpSp>
          <p:grpSp>
            <p:nvGrpSpPr>
              <p:cNvPr id="472" name="图形 1"/>
              <p:cNvGrpSpPr/>
              <p:nvPr/>
            </p:nvGrpSpPr>
            <p:grpSpPr>
              <a:xfrm>
                <a:off x="4215057" y="4582828"/>
                <a:ext cx="9882" cy="5570"/>
                <a:chOff x="5588268" y="4780518"/>
                <a:chExt cx="9882" cy="5570"/>
              </a:xfrm>
              <a:solidFill>
                <a:srgbClr val="0070C0"/>
              </a:solidFill>
            </p:grpSpPr>
            <p:sp>
              <p:nvSpPr>
                <p:cNvPr id="2802" name="任意多边形: 形状 1402"/>
                <p:cNvSpPr/>
                <p:nvPr/>
              </p:nvSpPr>
              <p:spPr>
                <a:xfrm>
                  <a:off x="5594197" y="4783034"/>
                  <a:ext cx="1437" cy="1437"/>
                </a:xfrm>
                <a:custGeom>
                  <a:avLst/>
                  <a:gdLst>
                    <a:gd name="connsiteX0" fmla="*/ 1437 w 1437"/>
                    <a:gd name="connsiteY0" fmla="*/ 1437 h 1437"/>
                    <a:gd name="connsiteX1" fmla="*/ 1437 w 1437"/>
                    <a:gd name="connsiteY1" fmla="*/ 0 h 1437"/>
                    <a:gd name="connsiteX2" fmla="*/ 0 w 1437"/>
                    <a:gd name="connsiteY2" fmla="*/ 0 h 1437"/>
                    <a:gd name="connsiteX3" fmla="*/ 1437 w 1437"/>
                    <a:gd name="connsiteY3" fmla="*/ 1437 h 1437"/>
                  </a:gdLst>
                  <a:ahLst/>
                  <a:cxnLst>
                    <a:cxn ang="0">
                      <a:pos x="connsiteX0" y="connsiteY0"/>
                    </a:cxn>
                    <a:cxn ang="0">
                      <a:pos x="connsiteX1" y="connsiteY1"/>
                    </a:cxn>
                    <a:cxn ang="0">
                      <a:pos x="connsiteX2" y="connsiteY2"/>
                    </a:cxn>
                    <a:cxn ang="0">
                      <a:pos x="connsiteX3" y="connsiteY3"/>
                    </a:cxn>
                  </a:cxnLst>
                  <a:rect l="l" t="t" r="r" b="b"/>
                  <a:pathLst>
                    <a:path w="1437" h="1437">
                      <a:moveTo>
                        <a:pt x="1437" y="1437"/>
                      </a:moveTo>
                      <a:lnTo>
                        <a:pt x="1437" y="0"/>
                      </a:lnTo>
                      <a:lnTo>
                        <a:pt x="0" y="0"/>
                      </a:lnTo>
                      <a:lnTo>
                        <a:pt x="1437" y="1437"/>
                      </a:lnTo>
                      <a:close/>
                    </a:path>
                  </a:pathLst>
                </a:custGeom>
                <a:grpFill/>
                <a:ln w="17953" cap="flat">
                  <a:noFill/>
                  <a:prstDash val="solid"/>
                  <a:miter/>
                </a:ln>
              </p:spPr>
              <p:txBody>
                <a:bodyPr rtlCol="0" anchor="ctr"/>
                <a:lstStyle/>
                <a:p>
                  <a:endParaRPr lang="zh-CN" altLang="en-US" sz="1050"/>
                </a:p>
              </p:txBody>
            </p:sp>
            <p:sp>
              <p:nvSpPr>
                <p:cNvPr id="2803" name="任意多边形: 形状 1403"/>
                <p:cNvSpPr/>
                <p:nvPr/>
              </p:nvSpPr>
              <p:spPr>
                <a:xfrm>
                  <a:off x="5588268" y="4780518"/>
                  <a:ext cx="9882" cy="5570"/>
                </a:xfrm>
                <a:custGeom>
                  <a:avLst/>
                  <a:gdLst>
                    <a:gd name="connsiteX0" fmla="*/ 0 w 9882"/>
                    <a:gd name="connsiteY0" fmla="*/ 0 h 5570"/>
                    <a:gd name="connsiteX1" fmla="*/ 6109 w 9882"/>
                    <a:gd name="connsiteY1" fmla="*/ 0 h 5570"/>
                    <a:gd name="connsiteX2" fmla="*/ 9882 w 9882"/>
                    <a:gd name="connsiteY2" fmla="*/ 0 h 5570"/>
                    <a:gd name="connsiteX3" fmla="*/ 9882 w 9882"/>
                    <a:gd name="connsiteY3" fmla="*/ 2516 h 5570"/>
                    <a:gd name="connsiteX4" fmla="*/ 9882 w 9882"/>
                    <a:gd name="connsiteY4" fmla="*/ 3773 h 5570"/>
                    <a:gd name="connsiteX5" fmla="*/ 7367 w 9882"/>
                    <a:gd name="connsiteY5" fmla="*/ 4851 h 5570"/>
                    <a:gd name="connsiteX6" fmla="*/ 7367 w 9882"/>
                    <a:gd name="connsiteY6" fmla="*/ 5031 h 5570"/>
                    <a:gd name="connsiteX7" fmla="*/ 7007 w 9882"/>
                    <a:gd name="connsiteY7" fmla="*/ 5031 h 5570"/>
                    <a:gd name="connsiteX8" fmla="*/ 5570 w 9882"/>
                    <a:gd name="connsiteY8" fmla="*/ 5570 h 5570"/>
                    <a:gd name="connsiteX9" fmla="*/ 0 w 9882"/>
                    <a:gd name="connsiteY9" fmla="*/ 0 h 5570"/>
                    <a:gd name="connsiteX10" fmla="*/ 0 w 9882"/>
                    <a:gd name="connsiteY10" fmla="*/ 0 h 5570"/>
                    <a:gd name="connsiteX11" fmla="*/ 7367 w 9882"/>
                    <a:gd name="connsiteY11" fmla="*/ 3953 h 5570"/>
                    <a:gd name="connsiteX12" fmla="*/ 9163 w 9882"/>
                    <a:gd name="connsiteY12" fmla="*/ 2156 h 5570"/>
                    <a:gd name="connsiteX13" fmla="*/ 7367 w 9882"/>
                    <a:gd name="connsiteY13" fmla="*/ 3953 h 5570"/>
                    <a:gd name="connsiteX14" fmla="*/ 7367 w 9882"/>
                    <a:gd name="connsiteY14" fmla="*/ 3953 h 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82" h="5570">
                      <a:moveTo>
                        <a:pt x="0" y="0"/>
                      </a:moveTo>
                      <a:lnTo>
                        <a:pt x="6109" y="0"/>
                      </a:lnTo>
                      <a:lnTo>
                        <a:pt x="9882" y="0"/>
                      </a:lnTo>
                      <a:lnTo>
                        <a:pt x="9882" y="2516"/>
                      </a:lnTo>
                      <a:lnTo>
                        <a:pt x="9882" y="3773"/>
                      </a:lnTo>
                      <a:lnTo>
                        <a:pt x="7367" y="4851"/>
                      </a:lnTo>
                      <a:lnTo>
                        <a:pt x="7367" y="5031"/>
                      </a:lnTo>
                      <a:lnTo>
                        <a:pt x="7007" y="5031"/>
                      </a:lnTo>
                      <a:lnTo>
                        <a:pt x="5570" y="5570"/>
                      </a:lnTo>
                      <a:lnTo>
                        <a:pt x="0" y="0"/>
                      </a:lnTo>
                      <a:lnTo>
                        <a:pt x="0" y="0"/>
                      </a:lnTo>
                      <a:close/>
                      <a:moveTo>
                        <a:pt x="7367" y="3953"/>
                      </a:moveTo>
                      <a:lnTo>
                        <a:pt x="9163" y="2156"/>
                      </a:lnTo>
                      <a:lnTo>
                        <a:pt x="7367" y="3953"/>
                      </a:lnTo>
                      <a:lnTo>
                        <a:pt x="7367" y="3953"/>
                      </a:lnTo>
                      <a:close/>
                    </a:path>
                  </a:pathLst>
                </a:custGeom>
                <a:grpFill/>
                <a:ln w="17953" cap="flat">
                  <a:noFill/>
                  <a:prstDash val="solid"/>
                  <a:miter/>
                </a:ln>
              </p:spPr>
              <p:txBody>
                <a:bodyPr rtlCol="0" anchor="ctr"/>
                <a:lstStyle/>
                <a:p>
                  <a:endParaRPr lang="zh-CN" altLang="en-US" sz="1050"/>
                </a:p>
              </p:txBody>
            </p:sp>
          </p:grpSp>
          <p:grpSp>
            <p:nvGrpSpPr>
              <p:cNvPr id="473" name="图形 1"/>
              <p:cNvGrpSpPr/>
              <p:nvPr/>
            </p:nvGrpSpPr>
            <p:grpSpPr>
              <a:xfrm>
                <a:off x="4176068" y="4490117"/>
                <a:ext cx="7905" cy="6468"/>
                <a:chOff x="5549279" y="4687807"/>
                <a:chExt cx="7905" cy="6468"/>
              </a:xfrm>
              <a:solidFill>
                <a:srgbClr val="0070C0"/>
              </a:solidFill>
            </p:grpSpPr>
            <p:sp>
              <p:nvSpPr>
                <p:cNvPr id="2800" name="任意多边形: 形状 1405"/>
                <p:cNvSpPr/>
                <p:nvPr/>
              </p:nvSpPr>
              <p:spPr>
                <a:xfrm>
                  <a:off x="5551794" y="4690143"/>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801" name="任意多边形: 形状 1406"/>
                <p:cNvSpPr/>
                <p:nvPr/>
              </p:nvSpPr>
              <p:spPr>
                <a:xfrm>
                  <a:off x="5549279" y="4687807"/>
                  <a:ext cx="7905" cy="6468"/>
                </a:xfrm>
                <a:custGeom>
                  <a:avLst/>
                  <a:gdLst>
                    <a:gd name="connsiteX0" fmla="*/ 0 w 7905"/>
                    <a:gd name="connsiteY0" fmla="*/ 6288 h 6468"/>
                    <a:gd name="connsiteX1" fmla="*/ 0 w 7905"/>
                    <a:gd name="connsiteY1" fmla="*/ 3773 h 6468"/>
                    <a:gd name="connsiteX2" fmla="*/ 0 w 7905"/>
                    <a:gd name="connsiteY2" fmla="*/ 2515 h 6468"/>
                    <a:gd name="connsiteX3" fmla="*/ 0 w 7905"/>
                    <a:gd name="connsiteY3" fmla="*/ 2515 h 6468"/>
                    <a:gd name="connsiteX4" fmla="*/ 0 w 7905"/>
                    <a:gd name="connsiteY4" fmla="*/ 0 h 6468"/>
                    <a:gd name="connsiteX5" fmla="*/ 2515 w 7905"/>
                    <a:gd name="connsiteY5" fmla="*/ 0 h 6468"/>
                    <a:gd name="connsiteX6" fmla="*/ 3773 w 7905"/>
                    <a:gd name="connsiteY6" fmla="*/ 0 h 6468"/>
                    <a:gd name="connsiteX7" fmla="*/ 3773 w 7905"/>
                    <a:gd name="connsiteY7" fmla="*/ 0 h 6468"/>
                    <a:gd name="connsiteX8" fmla="*/ 7906 w 7905"/>
                    <a:gd name="connsiteY8" fmla="*/ 0 h 6468"/>
                    <a:gd name="connsiteX9" fmla="*/ 6289 w 7905"/>
                    <a:gd name="connsiteY9" fmla="*/ 3234 h 6468"/>
                    <a:gd name="connsiteX10" fmla="*/ 5210 w 7905"/>
                    <a:gd name="connsiteY10" fmla="*/ 5749 h 6468"/>
                    <a:gd name="connsiteX11" fmla="*/ 5210 w 7905"/>
                    <a:gd name="connsiteY11" fmla="*/ 5749 h 6468"/>
                    <a:gd name="connsiteX12" fmla="*/ 3054 w 7905"/>
                    <a:gd name="connsiteY12" fmla="*/ 6468 h 6468"/>
                    <a:gd name="connsiteX13" fmla="*/ 3054 w 7905"/>
                    <a:gd name="connsiteY13" fmla="*/ 6468 h 6468"/>
                    <a:gd name="connsiteX14" fmla="*/ 2515 w 7905"/>
                    <a:gd name="connsiteY14" fmla="*/ 6468 h 6468"/>
                    <a:gd name="connsiteX15" fmla="*/ 2515 w 7905"/>
                    <a:gd name="connsiteY15" fmla="*/ 6468 h 6468"/>
                    <a:gd name="connsiteX16" fmla="*/ 0 w 7905"/>
                    <a:gd name="connsiteY16" fmla="*/ 6468 h 6468"/>
                    <a:gd name="connsiteX17" fmla="*/ 0 w 7905"/>
                    <a:gd name="connsiteY17"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5" h="6468">
                      <a:moveTo>
                        <a:pt x="0" y="6288"/>
                      </a:moveTo>
                      <a:lnTo>
                        <a:pt x="0" y="3773"/>
                      </a:lnTo>
                      <a:cubicBezTo>
                        <a:pt x="0" y="3773"/>
                        <a:pt x="0" y="3773"/>
                        <a:pt x="0" y="2515"/>
                      </a:cubicBezTo>
                      <a:lnTo>
                        <a:pt x="0" y="2515"/>
                      </a:lnTo>
                      <a:lnTo>
                        <a:pt x="0" y="0"/>
                      </a:lnTo>
                      <a:lnTo>
                        <a:pt x="2515" y="0"/>
                      </a:lnTo>
                      <a:cubicBezTo>
                        <a:pt x="3773" y="0"/>
                        <a:pt x="3773" y="0"/>
                        <a:pt x="3773" y="0"/>
                      </a:cubicBezTo>
                      <a:lnTo>
                        <a:pt x="3773" y="0"/>
                      </a:lnTo>
                      <a:lnTo>
                        <a:pt x="7906" y="0"/>
                      </a:lnTo>
                      <a:lnTo>
                        <a:pt x="6289" y="3234"/>
                      </a:lnTo>
                      <a:cubicBezTo>
                        <a:pt x="6289" y="3773"/>
                        <a:pt x="6289" y="4671"/>
                        <a:pt x="5210" y="5749"/>
                      </a:cubicBezTo>
                      <a:lnTo>
                        <a:pt x="5210" y="5749"/>
                      </a:lnTo>
                      <a:cubicBezTo>
                        <a:pt x="4132" y="6468"/>
                        <a:pt x="3414" y="6468"/>
                        <a:pt x="3054" y="6468"/>
                      </a:cubicBezTo>
                      <a:lnTo>
                        <a:pt x="3054" y="6468"/>
                      </a:lnTo>
                      <a:cubicBezTo>
                        <a:pt x="2875" y="6468"/>
                        <a:pt x="2695" y="6468"/>
                        <a:pt x="2515" y="6468"/>
                      </a:cubicBezTo>
                      <a:lnTo>
                        <a:pt x="2515" y="6468"/>
                      </a:lnTo>
                      <a:lnTo>
                        <a:pt x="0" y="6468"/>
                      </a:lnTo>
                      <a:lnTo>
                        <a:pt x="0" y="6288"/>
                      </a:lnTo>
                      <a:close/>
                    </a:path>
                  </a:pathLst>
                </a:custGeom>
                <a:grpFill/>
                <a:ln w="17953" cap="flat">
                  <a:noFill/>
                  <a:prstDash val="solid"/>
                  <a:miter/>
                </a:ln>
              </p:spPr>
              <p:txBody>
                <a:bodyPr rtlCol="0" anchor="ctr"/>
                <a:lstStyle/>
                <a:p>
                  <a:endParaRPr lang="zh-CN" altLang="en-US" sz="1050"/>
                </a:p>
              </p:txBody>
            </p:sp>
          </p:grpSp>
          <p:grpSp>
            <p:nvGrpSpPr>
              <p:cNvPr id="474" name="图形 1"/>
              <p:cNvGrpSpPr/>
              <p:nvPr/>
            </p:nvGrpSpPr>
            <p:grpSpPr>
              <a:xfrm>
                <a:off x="4185231" y="4501796"/>
                <a:ext cx="9882" cy="5749"/>
                <a:chOff x="5558442" y="4699486"/>
                <a:chExt cx="9882" cy="5749"/>
              </a:xfrm>
              <a:solidFill>
                <a:srgbClr val="0070C0"/>
              </a:solidFill>
            </p:grpSpPr>
            <p:sp>
              <p:nvSpPr>
                <p:cNvPr id="2798" name="任意多边形: 形状 1408"/>
                <p:cNvSpPr/>
                <p:nvPr/>
              </p:nvSpPr>
              <p:spPr>
                <a:xfrm>
                  <a:off x="5561137" y="4702181"/>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0" y="1258"/>
                      </a:moveTo>
                      <a:lnTo>
                        <a:pt x="1258" y="0"/>
                      </a:lnTo>
                      <a:lnTo>
                        <a:pt x="0" y="0"/>
                      </a:lnTo>
                      <a:lnTo>
                        <a:pt x="0" y="1258"/>
                      </a:lnTo>
                      <a:close/>
                    </a:path>
                  </a:pathLst>
                </a:custGeom>
                <a:grpFill/>
                <a:ln w="17953" cap="flat">
                  <a:noFill/>
                  <a:prstDash val="solid"/>
                  <a:miter/>
                </a:ln>
              </p:spPr>
              <p:txBody>
                <a:bodyPr rtlCol="0" anchor="ctr"/>
                <a:lstStyle/>
                <a:p>
                  <a:endParaRPr lang="zh-CN" altLang="en-US" sz="1050"/>
                </a:p>
              </p:txBody>
            </p:sp>
            <p:sp>
              <p:nvSpPr>
                <p:cNvPr id="2799" name="任意多边形: 形状 1409"/>
                <p:cNvSpPr/>
                <p:nvPr/>
              </p:nvSpPr>
              <p:spPr>
                <a:xfrm>
                  <a:off x="5558442" y="4699486"/>
                  <a:ext cx="9882" cy="5749"/>
                </a:xfrm>
                <a:custGeom>
                  <a:avLst/>
                  <a:gdLst>
                    <a:gd name="connsiteX0" fmla="*/ 4492 w 9882"/>
                    <a:gd name="connsiteY0" fmla="*/ 5750 h 5749"/>
                    <a:gd name="connsiteX1" fmla="*/ 3055 w 9882"/>
                    <a:gd name="connsiteY1" fmla="*/ 5211 h 5749"/>
                    <a:gd name="connsiteX2" fmla="*/ 2515 w 9882"/>
                    <a:gd name="connsiteY2" fmla="*/ 5211 h 5749"/>
                    <a:gd name="connsiteX3" fmla="*/ 2515 w 9882"/>
                    <a:gd name="connsiteY3" fmla="*/ 5031 h 5749"/>
                    <a:gd name="connsiteX4" fmla="*/ 0 w 9882"/>
                    <a:gd name="connsiteY4" fmla="*/ 3953 h 5749"/>
                    <a:gd name="connsiteX5" fmla="*/ 0 w 9882"/>
                    <a:gd name="connsiteY5" fmla="*/ 0 h 5749"/>
                    <a:gd name="connsiteX6" fmla="*/ 2515 w 9882"/>
                    <a:gd name="connsiteY6" fmla="*/ 0 h 5749"/>
                    <a:gd name="connsiteX7" fmla="*/ 9882 w 9882"/>
                    <a:gd name="connsiteY7" fmla="*/ 0 h 5749"/>
                    <a:gd name="connsiteX8" fmla="*/ 5750 w 9882"/>
                    <a:gd name="connsiteY8" fmla="*/ 4312 h 5749"/>
                    <a:gd name="connsiteX9" fmla="*/ 4492 w 9882"/>
                    <a:gd name="connsiteY9" fmla="*/ 5750 h 5749"/>
                    <a:gd name="connsiteX10" fmla="*/ 4492 w 9882"/>
                    <a:gd name="connsiteY10" fmla="*/ 5750 h 5749"/>
                    <a:gd name="connsiteX11" fmla="*/ 3953 w 9882"/>
                    <a:gd name="connsiteY11" fmla="*/ 3953 h 5749"/>
                    <a:gd name="connsiteX12" fmla="*/ 5211 w 9882"/>
                    <a:gd name="connsiteY12" fmla="*/ 3953 h 5749"/>
                    <a:gd name="connsiteX13" fmla="*/ 3953 w 9882"/>
                    <a:gd name="connsiteY13" fmla="*/ 3953 h 5749"/>
                    <a:gd name="connsiteX14" fmla="*/ 3953 w 9882"/>
                    <a:gd name="connsiteY14" fmla="*/ 3953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82" h="5749">
                      <a:moveTo>
                        <a:pt x="4492" y="5750"/>
                      </a:moveTo>
                      <a:lnTo>
                        <a:pt x="3055" y="5211"/>
                      </a:lnTo>
                      <a:lnTo>
                        <a:pt x="2515" y="5211"/>
                      </a:lnTo>
                      <a:lnTo>
                        <a:pt x="2515" y="5031"/>
                      </a:lnTo>
                      <a:lnTo>
                        <a:pt x="0" y="3953"/>
                      </a:lnTo>
                      <a:lnTo>
                        <a:pt x="0" y="0"/>
                      </a:lnTo>
                      <a:lnTo>
                        <a:pt x="2515" y="0"/>
                      </a:lnTo>
                      <a:lnTo>
                        <a:pt x="9882" y="0"/>
                      </a:lnTo>
                      <a:lnTo>
                        <a:pt x="5750" y="4312"/>
                      </a:lnTo>
                      <a:lnTo>
                        <a:pt x="4492" y="5750"/>
                      </a:lnTo>
                      <a:lnTo>
                        <a:pt x="4492" y="5750"/>
                      </a:lnTo>
                      <a:close/>
                      <a:moveTo>
                        <a:pt x="3953" y="3953"/>
                      </a:moveTo>
                      <a:lnTo>
                        <a:pt x="5211" y="3953"/>
                      </a:lnTo>
                      <a:lnTo>
                        <a:pt x="3953" y="3953"/>
                      </a:lnTo>
                      <a:lnTo>
                        <a:pt x="3953" y="3953"/>
                      </a:lnTo>
                      <a:close/>
                    </a:path>
                  </a:pathLst>
                </a:custGeom>
                <a:grpFill/>
                <a:ln w="17953" cap="flat">
                  <a:noFill/>
                  <a:prstDash val="solid"/>
                  <a:miter/>
                </a:ln>
              </p:spPr>
              <p:txBody>
                <a:bodyPr rtlCol="0" anchor="ctr"/>
                <a:lstStyle/>
                <a:p>
                  <a:endParaRPr lang="zh-CN" altLang="en-US" sz="1050"/>
                </a:p>
              </p:txBody>
            </p:sp>
          </p:grpSp>
          <p:grpSp>
            <p:nvGrpSpPr>
              <p:cNvPr id="475" name="图形 1"/>
              <p:cNvGrpSpPr/>
              <p:nvPr/>
            </p:nvGrpSpPr>
            <p:grpSpPr>
              <a:xfrm>
                <a:off x="4136720" y="4549589"/>
                <a:ext cx="5210" cy="1437"/>
                <a:chOff x="5509931" y="4747279"/>
                <a:chExt cx="5210" cy="1437"/>
              </a:xfrm>
              <a:solidFill>
                <a:srgbClr val="0070C0"/>
              </a:solidFill>
            </p:grpSpPr>
            <p:sp>
              <p:nvSpPr>
                <p:cNvPr id="2796" name="任意多边形: 形状 1411"/>
                <p:cNvSpPr/>
                <p:nvPr/>
              </p:nvSpPr>
              <p:spPr>
                <a:xfrm>
                  <a:off x="5512446" y="4747458"/>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797" name="任意多边形: 形状 1412"/>
                <p:cNvSpPr/>
                <p:nvPr/>
              </p:nvSpPr>
              <p:spPr>
                <a:xfrm>
                  <a:off x="5509931" y="4747279"/>
                  <a:ext cx="5210" cy="1437"/>
                </a:xfrm>
                <a:custGeom>
                  <a:avLst/>
                  <a:gdLst>
                    <a:gd name="connsiteX0" fmla="*/ 5031 w 5210"/>
                    <a:gd name="connsiteY0" fmla="*/ 1437 h 1437"/>
                    <a:gd name="connsiteX1" fmla="*/ 2515 w 5210"/>
                    <a:gd name="connsiteY1" fmla="*/ 1437 h 1437"/>
                    <a:gd name="connsiteX2" fmla="*/ 5031 w 5210"/>
                    <a:gd name="connsiteY2" fmla="*/ 1437 h 1437"/>
                    <a:gd name="connsiteX3" fmla="*/ 2515 w 5210"/>
                    <a:gd name="connsiteY3" fmla="*/ 1437 h 1437"/>
                    <a:gd name="connsiteX4" fmla="*/ 5031 w 5210"/>
                    <a:gd name="connsiteY4" fmla="*/ 1437 h 1437"/>
                    <a:gd name="connsiteX5" fmla="*/ 5031 w 5210"/>
                    <a:gd name="connsiteY5" fmla="*/ 1437 h 1437"/>
                    <a:gd name="connsiteX6" fmla="*/ 0 w 5210"/>
                    <a:gd name="connsiteY6" fmla="*/ 1437 h 1437"/>
                    <a:gd name="connsiteX7" fmla="*/ 0 w 5210"/>
                    <a:gd name="connsiteY7" fmla="*/ 0 h 1437"/>
                    <a:gd name="connsiteX8" fmla="*/ 0 w 5210"/>
                    <a:gd name="connsiteY8" fmla="*/ 0 h 1437"/>
                    <a:gd name="connsiteX9" fmla="*/ 5211 w 5210"/>
                    <a:gd name="connsiteY9" fmla="*/ 0 h 1437"/>
                    <a:gd name="connsiteX10" fmla="*/ 5211 w 5210"/>
                    <a:gd name="connsiteY10" fmla="*/ 1258 h 1437"/>
                    <a:gd name="connsiteX11" fmla="*/ 5211 w 5210"/>
                    <a:gd name="connsiteY11" fmla="*/ 1258 h 1437"/>
                    <a:gd name="connsiteX12" fmla="*/ 0 w 5210"/>
                    <a:gd name="connsiteY12" fmla="*/ 1437 h 1437"/>
                    <a:gd name="connsiteX13" fmla="*/ 0 w 5210"/>
                    <a:gd name="connsiteY13" fmla="*/ 1437 h 1437"/>
                    <a:gd name="connsiteX14" fmla="*/ 0 w 5210"/>
                    <a:gd name="connsiteY14"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10" h="1437">
                      <a:moveTo>
                        <a:pt x="5031" y="1437"/>
                      </a:moveTo>
                      <a:lnTo>
                        <a:pt x="2515" y="1437"/>
                      </a:lnTo>
                      <a:lnTo>
                        <a:pt x="5031" y="1437"/>
                      </a:lnTo>
                      <a:lnTo>
                        <a:pt x="2515" y="1437"/>
                      </a:lnTo>
                      <a:lnTo>
                        <a:pt x="5031" y="1437"/>
                      </a:lnTo>
                      <a:lnTo>
                        <a:pt x="5031" y="1437"/>
                      </a:lnTo>
                      <a:close/>
                      <a:moveTo>
                        <a:pt x="0" y="1437"/>
                      </a:moveTo>
                      <a:cubicBezTo>
                        <a:pt x="0" y="1437"/>
                        <a:pt x="0" y="1437"/>
                        <a:pt x="0" y="0"/>
                      </a:cubicBezTo>
                      <a:lnTo>
                        <a:pt x="0" y="0"/>
                      </a:lnTo>
                      <a:lnTo>
                        <a:pt x="5211" y="0"/>
                      </a:lnTo>
                      <a:cubicBezTo>
                        <a:pt x="5211" y="1258"/>
                        <a:pt x="5211" y="1258"/>
                        <a:pt x="5211" y="1258"/>
                      </a:cubicBezTo>
                      <a:lnTo>
                        <a:pt x="5211" y="1258"/>
                      </a:lnTo>
                      <a:lnTo>
                        <a:pt x="0" y="1437"/>
                      </a:lnTo>
                      <a:lnTo>
                        <a:pt x="0" y="1437"/>
                      </a:lnTo>
                      <a:lnTo>
                        <a:pt x="0" y="1437"/>
                      </a:lnTo>
                      <a:close/>
                    </a:path>
                  </a:pathLst>
                </a:custGeom>
                <a:grpFill/>
                <a:ln w="17953" cap="flat">
                  <a:noFill/>
                  <a:prstDash val="solid"/>
                  <a:miter/>
                </a:ln>
              </p:spPr>
              <p:txBody>
                <a:bodyPr rtlCol="0" anchor="ctr"/>
                <a:lstStyle/>
                <a:p>
                  <a:endParaRPr lang="zh-CN" altLang="en-US" sz="1050"/>
                </a:p>
              </p:txBody>
            </p:sp>
          </p:grpSp>
          <p:grpSp>
            <p:nvGrpSpPr>
              <p:cNvPr id="476" name="图形 1"/>
              <p:cNvGrpSpPr/>
              <p:nvPr/>
            </p:nvGrpSpPr>
            <p:grpSpPr>
              <a:xfrm>
                <a:off x="4185590" y="4554081"/>
                <a:ext cx="5569" cy="10061"/>
                <a:chOff x="5558801" y="4751771"/>
                <a:chExt cx="5569" cy="10061"/>
              </a:xfrm>
              <a:solidFill>
                <a:srgbClr val="0070C0"/>
              </a:solidFill>
            </p:grpSpPr>
            <p:sp>
              <p:nvSpPr>
                <p:cNvPr id="2794" name="任意多边形: 形状 1414"/>
                <p:cNvSpPr/>
                <p:nvPr/>
              </p:nvSpPr>
              <p:spPr>
                <a:xfrm>
                  <a:off x="5561317" y="4757879"/>
                  <a:ext cx="1257" cy="1437"/>
                </a:xfrm>
                <a:custGeom>
                  <a:avLst/>
                  <a:gdLst>
                    <a:gd name="connsiteX0" fmla="*/ 0 w 1257"/>
                    <a:gd name="connsiteY0" fmla="*/ 1437 h 1437"/>
                    <a:gd name="connsiteX1" fmla="*/ 1258 w 1257"/>
                    <a:gd name="connsiteY1" fmla="*/ 1437 h 1437"/>
                    <a:gd name="connsiteX2" fmla="*/ 0 w 1257"/>
                    <a:gd name="connsiteY2" fmla="*/ 0 h 1437"/>
                    <a:gd name="connsiteX3" fmla="*/ 0 w 1257"/>
                    <a:gd name="connsiteY3" fmla="*/ 1437 h 1437"/>
                  </a:gdLst>
                  <a:ahLst/>
                  <a:cxnLst>
                    <a:cxn ang="0">
                      <a:pos x="connsiteX0" y="connsiteY0"/>
                    </a:cxn>
                    <a:cxn ang="0">
                      <a:pos x="connsiteX1" y="connsiteY1"/>
                    </a:cxn>
                    <a:cxn ang="0">
                      <a:pos x="connsiteX2" y="connsiteY2"/>
                    </a:cxn>
                    <a:cxn ang="0">
                      <a:pos x="connsiteX3" y="connsiteY3"/>
                    </a:cxn>
                  </a:cxnLst>
                  <a:rect l="l" t="t" r="r" b="b"/>
                  <a:pathLst>
                    <a:path w="1257" h="1437">
                      <a:moveTo>
                        <a:pt x="0" y="1437"/>
                      </a:moveTo>
                      <a:lnTo>
                        <a:pt x="1258" y="1437"/>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2795" name="任意多边形: 形状 1415"/>
                <p:cNvSpPr/>
                <p:nvPr/>
              </p:nvSpPr>
              <p:spPr>
                <a:xfrm>
                  <a:off x="5558801" y="4751771"/>
                  <a:ext cx="5569" cy="10061"/>
                </a:xfrm>
                <a:custGeom>
                  <a:avLst/>
                  <a:gdLst>
                    <a:gd name="connsiteX0" fmla="*/ 2515 w 5569"/>
                    <a:gd name="connsiteY0" fmla="*/ 10062 h 10061"/>
                    <a:gd name="connsiteX1" fmla="*/ 0 w 5569"/>
                    <a:gd name="connsiteY1" fmla="*/ 10062 h 10061"/>
                    <a:gd name="connsiteX2" fmla="*/ 0 w 5569"/>
                    <a:gd name="connsiteY2" fmla="*/ 7367 h 10061"/>
                    <a:gd name="connsiteX3" fmla="*/ 0 w 5569"/>
                    <a:gd name="connsiteY3" fmla="*/ 0 h 10061"/>
                    <a:gd name="connsiteX4" fmla="*/ 4312 w 5569"/>
                    <a:gd name="connsiteY4" fmla="*/ 4312 h 10061"/>
                    <a:gd name="connsiteX5" fmla="*/ 5570 w 5569"/>
                    <a:gd name="connsiteY5" fmla="*/ 5570 h 10061"/>
                    <a:gd name="connsiteX6" fmla="*/ 5031 w 5569"/>
                    <a:gd name="connsiteY6" fmla="*/ 7007 h 10061"/>
                    <a:gd name="connsiteX7" fmla="*/ 5031 w 5569"/>
                    <a:gd name="connsiteY7" fmla="*/ 7367 h 10061"/>
                    <a:gd name="connsiteX8" fmla="*/ 4851 w 5569"/>
                    <a:gd name="connsiteY8" fmla="*/ 7367 h 10061"/>
                    <a:gd name="connsiteX9" fmla="*/ 3773 w 5569"/>
                    <a:gd name="connsiteY9" fmla="*/ 10062 h 10061"/>
                    <a:gd name="connsiteX10" fmla="*/ 2515 w 5569"/>
                    <a:gd name="connsiteY10" fmla="*/ 10062 h 1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69" h="10061">
                      <a:moveTo>
                        <a:pt x="2515" y="10062"/>
                      </a:moveTo>
                      <a:lnTo>
                        <a:pt x="0" y="10062"/>
                      </a:lnTo>
                      <a:lnTo>
                        <a:pt x="0" y="7367"/>
                      </a:lnTo>
                      <a:lnTo>
                        <a:pt x="0" y="0"/>
                      </a:lnTo>
                      <a:lnTo>
                        <a:pt x="4312" y="4312"/>
                      </a:lnTo>
                      <a:lnTo>
                        <a:pt x="5570" y="5570"/>
                      </a:lnTo>
                      <a:lnTo>
                        <a:pt x="5031" y="7007"/>
                      </a:lnTo>
                      <a:lnTo>
                        <a:pt x="5031" y="7367"/>
                      </a:lnTo>
                      <a:lnTo>
                        <a:pt x="4851" y="7367"/>
                      </a:lnTo>
                      <a:lnTo>
                        <a:pt x="3773" y="10062"/>
                      </a:lnTo>
                      <a:lnTo>
                        <a:pt x="2515" y="10062"/>
                      </a:lnTo>
                      <a:close/>
                    </a:path>
                  </a:pathLst>
                </a:custGeom>
                <a:grpFill/>
                <a:ln w="17953" cap="flat">
                  <a:noFill/>
                  <a:prstDash val="solid"/>
                  <a:miter/>
                </a:ln>
              </p:spPr>
              <p:txBody>
                <a:bodyPr rtlCol="0" anchor="ctr"/>
                <a:lstStyle/>
                <a:p>
                  <a:endParaRPr lang="zh-CN" altLang="en-US" sz="1050"/>
                </a:p>
              </p:txBody>
            </p:sp>
          </p:grpSp>
          <p:grpSp>
            <p:nvGrpSpPr>
              <p:cNvPr id="477" name="图形 1"/>
              <p:cNvGrpSpPr/>
              <p:nvPr/>
            </p:nvGrpSpPr>
            <p:grpSpPr>
              <a:xfrm>
                <a:off x="4429046" y="4472150"/>
                <a:ext cx="5030" cy="1257"/>
                <a:chOff x="5802257" y="4669840"/>
                <a:chExt cx="5030" cy="1257"/>
              </a:xfrm>
              <a:solidFill>
                <a:srgbClr val="0070C0"/>
              </a:solidFill>
            </p:grpSpPr>
            <p:sp>
              <p:nvSpPr>
                <p:cNvPr id="2792" name="任意多边形: 形状 1417"/>
                <p:cNvSpPr/>
                <p:nvPr/>
              </p:nvSpPr>
              <p:spPr>
                <a:xfrm>
                  <a:off x="5804772" y="4669840"/>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793" name="任意多边形: 形状 1418"/>
                <p:cNvSpPr/>
                <p:nvPr/>
              </p:nvSpPr>
              <p:spPr>
                <a:xfrm>
                  <a:off x="5802257" y="4669840"/>
                  <a:ext cx="5030" cy="1257"/>
                </a:xfrm>
                <a:custGeom>
                  <a:avLst/>
                  <a:gdLst>
                    <a:gd name="connsiteX0" fmla="*/ 5031 w 5030"/>
                    <a:gd name="connsiteY0" fmla="*/ 1078 h 1257"/>
                    <a:gd name="connsiteX1" fmla="*/ 2515 w 5030"/>
                    <a:gd name="connsiteY1" fmla="*/ 1078 h 1257"/>
                    <a:gd name="connsiteX2" fmla="*/ 5031 w 5030"/>
                    <a:gd name="connsiteY2" fmla="*/ 1078 h 1257"/>
                    <a:gd name="connsiteX3" fmla="*/ 2515 w 5030"/>
                    <a:gd name="connsiteY3" fmla="*/ 1078 h 1257"/>
                    <a:gd name="connsiteX4" fmla="*/ 5031 w 5030"/>
                    <a:gd name="connsiteY4" fmla="*/ 1078 h 1257"/>
                    <a:gd name="connsiteX5" fmla="*/ 5031 w 5030"/>
                    <a:gd name="connsiteY5" fmla="*/ 1078 h 1257"/>
                    <a:gd name="connsiteX6" fmla="*/ 0 w 5030"/>
                    <a:gd name="connsiteY6" fmla="*/ 1258 h 1257"/>
                    <a:gd name="connsiteX7" fmla="*/ 0 w 5030"/>
                    <a:gd name="connsiteY7" fmla="*/ 0 h 1257"/>
                    <a:gd name="connsiteX8" fmla="*/ 0 w 5030"/>
                    <a:gd name="connsiteY8" fmla="*/ 0 h 1257"/>
                    <a:gd name="connsiteX9" fmla="*/ 5031 w 5030"/>
                    <a:gd name="connsiteY9" fmla="*/ 0 h 1257"/>
                    <a:gd name="connsiteX10" fmla="*/ 5031 w 5030"/>
                    <a:gd name="connsiteY10" fmla="*/ 1258 h 1257"/>
                    <a:gd name="connsiteX11" fmla="*/ 5031 w 5030"/>
                    <a:gd name="connsiteY11" fmla="*/ 1258 h 1257"/>
                    <a:gd name="connsiteX12" fmla="*/ 0 w 5030"/>
                    <a:gd name="connsiteY12" fmla="*/ 1258 h 1257"/>
                    <a:gd name="connsiteX13" fmla="*/ 0 w 5030"/>
                    <a:gd name="connsiteY13" fmla="*/ 1258 h 1257"/>
                    <a:gd name="connsiteX14" fmla="*/ 0 w 5030"/>
                    <a:gd name="connsiteY14"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0" h="1257">
                      <a:moveTo>
                        <a:pt x="5031" y="1078"/>
                      </a:moveTo>
                      <a:lnTo>
                        <a:pt x="2515" y="1078"/>
                      </a:lnTo>
                      <a:lnTo>
                        <a:pt x="5031" y="1078"/>
                      </a:lnTo>
                      <a:lnTo>
                        <a:pt x="2515" y="1078"/>
                      </a:lnTo>
                      <a:lnTo>
                        <a:pt x="5031" y="1078"/>
                      </a:lnTo>
                      <a:lnTo>
                        <a:pt x="5031" y="1078"/>
                      </a:lnTo>
                      <a:close/>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478" name="图形 1"/>
              <p:cNvGrpSpPr/>
              <p:nvPr/>
            </p:nvGrpSpPr>
            <p:grpSpPr>
              <a:xfrm>
                <a:off x="4434256" y="4449691"/>
                <a:ext cx="6288" cy="7546"/>
                <a:chOff x="5807467" y="4647381"/>
                <a:chExt cx="6288" cy="7546"/>
              </a:xfrm>
              <a:solidFill>
                <a:srgbClr val="0070C0"/>
              </a:solidFill>
            </p:grpSpPr>
            <p:sp>
              <p:nvSpPr>
                <p:cNvPr id="2790" name="任意多边形: 形状 1420"/>
                <p:cNvSpPr/>
                <p:nvPr/>
              </p:nvSpPr>
              <p:spPr>
                <a:xfrm>
                  <a:off x="5809983" y="4649897"/>
                  <a:ext cx="1257" cy="2515"/>
                </a:xfrm>
                <a:custGeom>
                  <a:avLst/>
                  <a:gdLst>
                    <a:gd name="connsiteX0" fmla="*/ 1258 w 1257"/>
                    <a:gd name="connsiteY0" fmla="*/ 2515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5 h 2515"/>
                    <a:gd name="connsiteX5" fmla="*/ 1258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5"/>
                      </a:moveTo>
                      <a:cubicBezTo>
                        <a:pt x="1258" y="2515"/>
                        <a:pt x="1258" y="2515"/>
                        <a:pt x="1258" y="1258"/>
                      </a:cubicBezTo>
                      <a:lnTo>
                        <a:pt x="1258" y="0"/>
                      </a:lnTo>
                      <a:cubicBezTo>
                        <a:pt x="0" y="0"/>
                        <a:pt x="0" y="1258"/>
                        <a:pt x="0" y="1258"/>
                      </a:cubicBezTo>
                      <a:cubicBezTo>
                        <a:pt x="0" y="2515"/>
                        <a:pt x="0"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2791" name="任意多边形: 形状 1421"/>
                <p:cNvSpPr/>
                <p:nvPr/>
              </p:nvSpPr>
              <p:spPr>
                <a:xfrm>
                  <a:off x="5807467" y="4647381"/>
                  <a:ext cx="6288" cy="7546"/>
                </a:xfrm>
                <a:custGeom>
                  <a:avLst/>
                  <a:gdLst>
                    <a:gd name="connsiteX0" fmla="*/ 3773 w 6288"/>
                    <a:gd name="connsiteY0" fmla="*/ 7546 h 7546"/>
                    <a:gd name="connsiteX1" fmla="*/ 3234 w 6288"/>
                    <a:gd name="connsiteY1" fmla="*/ 7546 h 7546"/>
                    <a:gd name="connsiteX2" fmla="*/ 3234 w 6288"/>
                    <a:gd name="connsiteY2" fmla="*/ 7546 h 7546"/>
                    <a:gd name="connsiteX3" fmla="*/ 898 w 6288"/>
                    <a:gd name="connsiteY3" fmla="*/ 6648 h 7546"/>
                    <a:gd name="connsiteX4" fmla="*/ 898 w 6288"/>
                    <a:gd name="connsiteY4" fmla="*/ 6648 h 7546"/>
                    <a:gd name="connsiteX5" fmla="*/ 0 w 6288"/>
                    <a:gd name="connsiteY5" fmla="*/ 3773 h 7546"/>
                    <a:gd name="connsiteX6" fmla="*/ 0 w 6288"/>
                    <a:gd name="connsiteY6" fmla="*/ 3773 h 7546"/>
                    <a:gd name="connsiteX7" fmla="*/ 3773 w 6288"/>
                    <a:gd name="connsiteY7" fmla="*/ 0 h 7546"/>
                    <a:gd name="connsiteX8" fmla="*/ 3773 w 6288"/>
                    <a:gd name="connsiteY8" fmla="*/ 0 h 7546"/>
                    <a:gd name="connsiteX9" fmla="*/ 6289 w 6288"/>
                    <a:gd name="connsiteY9" fmla="*/ 0 h 7546"/>
                    <a:gd name="connsiteX10" fmla="*/ 6289 w 6288"/>
                    <a:gd name="connsiteY10" fmla="*/ 2515 h 7546"/>
                    <a:gd name="connsiteX11" fmla="*/ 6289 w 6288"/>
                    <a:gd name="connsiteY11" fmla="*/ 3773 h 7546"/>
                    <a:gd name="connsiteX12" fmla="*/ 6289 w 6288"/>
                    <a:gd name="connsiteY12" fmla="*/ 5031 h 7546"/>
                    <a:gd name="connsiteX13" fmla="*/ 6289 w 6288"/>
                    <a:gd name="connsiteY13" fmla="*/ 5031 h 7546"/>
                    <a:gd name="connsiteX14" fmla="*/ 6289 w 6288"/>
                    <a:gd name="connsiteY14" fmla="*/ 7546 h 7546"/>
                    <a:gd name="connsiteX15" fmla="*/ 3773 w 6288"/>
                    <a:gd name="connsiteY15" fmla="*/ 7546 h 7546"/>
                    <a:gd name="connsiteX16" fmla="*/ 3773 w 6288"/>
                    <a:gd name="connsiteY16" fmla="*/ 7546 h 7546"/>
                    <a:gd name="connsiteX17" fmla="*/ 3773 w 6288"/>
                    <a:gd name="connsiteY17" fmla="*/ 5031 h 7546"/>
                    <a:gd name="connsiteX18" fmla="*/ 3773 w 6288"/>
                    <a:gd name="connsiteY18" fmla="*/ 5031 h 7546"/>
                    <a:gd name="connsiteX19" fmla="*/ 3773 w 6288"/>
                    <a:gd name="connsiteY19" fmla="*/ 5031 h 7546"/>
                    <a:gd name="connsiteX20" fmla="*/ 3773 w 6288"/>
                    <a:gd name="connsiteY20" fmla="*/ 5031 h 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88" h="7546">
                      <a:moveTo>
                        <a:pt x="3773" y="7546"/>
                      </a:moveTo>
                      <a:cubicBezTo>
                        <a:pt x="3594" y="7546"/>
                        <a:pt x="3414" y="7546"/>
                        <a:pt x="3234" y="7546"/>
                      </a:cubicBezTo>
                      <a:lnTo>
                        <a:pt x="3234" y="7546"/>
                      </a:lnTo>
                      <a:cubicBezTo>
                        <a:pt x="2695" y="7546"/>
                        <a:pt x="1976" y="7546"/>
                        <a:pt x="898" y="6648"/>
                      </a:cubicBezTo>
                      <a:lnTo>
                        <a:pt x="898" y="6648"/>
                      </a:lnTo>
                      <a:cubicBezTo>
                        <a:pt x="-359" y="4851"/>
                        <a:pt x="180" y="4312"/>
                        <a:pt x="0" y="3773"/>
                      </a:cubicBezTo>
                      <a:lnTo>
                        <a:pt x="0" y="3773"/>
                      </a:lnTo>
                      <a:cubicBezTo>
                        <a:pt x="0" y="3593"/>
                        <a:pt x="180" y="0"/>
                        <a:pt x="3773" y="0"/>
                      </a:cubicBezTo>
                      <a:lnTo>
                        <a:pt x="3773" y="0"/>
                      </a:lnTo>
                      <a:lnTo>
                        <a:pt x="6289" y="0"/>
                      </a:lnTo>
                      <a:lnTo>
                        <a:pt x="6289" y="2515"/>
                      </a:lnTo>
                      <a:lnTo>
                        <a:pt x="6289" y="3773"/>
                      </a:lnTo>
                      <a:cubicBezTo>
                        <a:pt x="6289" y="5031"/>
                        <a:pt x="6289" y="5031"/>
                        <a:pt x="6289" y="5031"/>
                      </a:cubicBezTo>
                      <a:lnTo>
                        <a:pt x="6289" y="5031"/>
                      </a:lnTo>
                      <a:lnTo>
                        <a:pt x="6289" y="7546"/>
                      </a:lnTo>
                      <a:lnTo>
                        <a:pt x="3773" y="7546"/>
                      </a:lnTo>
                      <a:lnTo>
                        <a:pt x="3773" y="7546"/>
                      </a:lnTo>
                      <a:close/>
                      <a:moveTo>
                        <a:pt x="3773" y="5031"/>
                      </a:moveTo>
                      <a:lnTo>
                        <a:pt x="3773" y="5031"/>
                      </a:lnTo>
                      <a:lnTo>
                        <a:pt x="3773" y="5031"/>
                      </a:lnTo>
                      <a:lnTo>
                        <a:pt x="3773" y="5031"/>
                      </a:lnTo>
                      <a:close/>
                    </a:path>
                  </a:pathLst>
                </a:custGeom>
                <a:grpFill/>
                <a:ln w="17953" cap="flat">
                  <a:noFill/>
                  <a:prstDash val="solid"/>
                  <a:miter/>
                </a:ln>
              </p:spPr>
              <p:txBody>
                <a:bodyPr rtlCol="0" anchor="ctr"/>
                <a:lstStyle/>
                <a:p>
                  <a:endParaRPr lang="zh-CN" altLang="en-US" sz="1050"/>
                </a:p>
              </p:txBody>
            </p:sp>
          </p:grpSp>
          <p:grpSp>
            <p:nvGrpSpPr>
              <p:cNvPr id="479" name="图形 1"/>
              <p:cNvGrpSpPr/>
              <p:nvPr/>
            </p:nvGrpSpPr>
            <p:grpSpPr>
              <a:xfrm>
                <a:off x="4461926" y="4468018"/>
                <a:ext cx="6288" cy="6468"/>
                <a:chOff x="5835137" y="4665708"/>
                <a:chExt cx="6288" cy="6468"/>
              </a:xfrm>
              <a:solidFill>
                <a:srgbClr val="0070C0"/>
              </a:solidFill>
            </p:grpSpPr>
            <p:sp>
              <p:nvSpPr>
                <p:cNvPr id="2788" name="任意多边形: 形状 1423"/>
                <p:cNvSpPr/>
                <p:nvPr/>
              </p:nvSpPr>
              <p:spPr>
                <a:xfrm>
                  <a:off x="5837816" y="4668403"/>
                  <a:ext cx="1273" cy="1257"/>
                </a:xfrm>
                <a:custGeom>
                  <a:avLst/>
                  <a:gdLst>
                    <a:gd name="connsiteX0" fmla="*/ 1273 w 1273"/>
                    <a:gd name="connsiteY0" fmla="*/ 1258 h 1257"/>
                    <a:gd name="connsiteX1" fmla="*/ 1273 w 1273"/>
                    <a:gd name="connsiteY1" fmla="*/ 0 h 1257"/>
                    <a:gd name="connsiteX2" fmla="*/ 16 w 1273"/>
                    <a:gd name="connsiteY2" fmla="*/ 0 h 1257"/>
                    <a:gd name="connsiteX3" fmla="*/ 1273 w 1273"/>
                    <a:gd name="connsiteY3" fmla="*/ 1258 h 1257"/>
                    <a:gd name="connsiteX4" fmla="*/ 1273 w 1273"/>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 h="1257">
                      <a:moveTo>
                        <a:pt x="1273" y="1258"/>
                      </a:moveTo>
                      <a:cubicBezTo>
                        <a:pt x="1273" y="1258"/>
                        <a:pt x="1273" y="1258"/>
                        <a:pt x="1273" y="0"/>
                      </a:cubicBez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789" name="任意多边形: 形状 1424"/>
                <p:cNvSpPr/>
                <p:nvPr/>
              </p:nvSpPr>
              <p:spPr>
                <a:xfrm>
                  <a:off x="5835137" y="4665708"/>
                  <a:ext cx="6288" cy="6468"/>
                </a:xfrm>
                <a:custGeom>
                  <a:avLst/>
                  <a:gdLst>
                    <a:gd name="connsiteX0" fmla="*/ 3953 w 6288"/>
                    <a:gd name="connsiteY0" fmla="*/ 6468 h 6468"/>
                    <a:gd name="connsiteX1" fmla="*/ 0 w 6288"/>
                    <a:gd name="connsiteY1" fmla="*/ 2515 h 6468"/>
                    <a:gd name="connsiteX2" fmla="*/ 0 w 6288"/>
                    <a:gd name="connsiteY2" fmla="*/ 2515 h 6468"/>
                    <a:gd name="connsiteX3" fmla="*/ 0 w 6288"/>
                    <a:gd name="connsiteY3" fmla="*/ 0 h 6468"/>
                    <a:gd name="connsiteX4" fmla="*/ 2515 w 6288"/>
                    <a:gd name="connsiteY4" fmla="*/ 0 h 6468"/>
                    <a:gd name="connsiteX5" fmla="*/ 6288 w 6288"/>
                    <a:gd name="connsiteY5" fmla="*/ 0 h 6468"/>
                    <a:gd name="connsiteX6" fmla="*/ 6288 w 6288"/>
                    <a:gd name="connsiteY6" fmla="*/ 2515 h 6468"/>
                    <a:gd name="connsiteX7" fmla="*/ 6288 w 6288"/>
                    <a:gd name="connsiteY7" fmla="*/ 3773 h 6468"/>
                    <a:gd name="connsiteX8" fmla="*/ 6288 w 6288"/>
                    <a:gd name="connsiteY8" fmla="*/ 3773 h 6468"/>
                    <a:gd name="connsiteX9" fmla="*/ 6288 w 6288"/>
                    <a:gd name="connsiteY9" fmla="*/ 6289 h 6468"/>
                    <a:gd name="connsiteX10" fmla="*/ 3953 w 6288"/>
                    <a:gd name="connsiteY10" fmla="*/ 6289 h 6468"/>
                    <a:gd name="connsiteX11" fmla="*/ 3953 w 6288"/>
                    <a:gd name="connsiteY11" fmla="*/ 6468 h 6468"/>
                    <a:gd name="connsiteX12" fmla="*/ 3953 w 6288"/>
                    <a:gd name="connsiteY12" fmla="*/ 3953 h 6468"/>
                    <a:gd name="connsiteX13" fmla="*/ 3953 w 6288"/>
                    <a:gd name="connsiteY13" fmla="*/ 2695 h 6468"/>
                    <a:gd name="connsiteX14" fmla="*/ 5210 w 6288"/>
                    <a:gd name="connsiteY14" fmla="*/ 2695 h 6468"/>
                    <a:gd name="connsiteX15" fmla="*/ 3953 w 6288"/>
                    <a:gd name="connsiteY15" fmla="*/ 2695 h 6468"/>
                    <a:gd name="connsiteX16" fmla="*/ 3953 w 6288"/>
                    <a:gd name="connsiteY16" fmla="*/ 1437 h 6468"/>
                    <a:gd name="connsiteX17" fmla="*/ 3953 w 6288"/>
                    <a:gd name="connsiteY17" fmla="*/ 2695 h 6468"/>
                    <a:gd name="connsiteX18" fmla="*/ 3953 w 6288"/>
                    <a:gd name="connsiteY18" fmla="*/ 3953 h 6468"/>
                    <a:gd name="connsiteX19" fmla="*/ 3953 w 6288"/>
                    <a:gd name="connsiteY19"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8" h="6468">
                      <a:moveTo>
                        <a:pt x="3953" y="6468"/>
                      </a:moveTo>
                      <a:cubicBezTo>
                        <a:pt x="3953" y="6468"/>
                        <a:pt x="180" y="6289"/>
                        <a:pt x="0" y="2515"/>
                      </a:cubicBezTo>
                      <a:lnTo>
                        <a:pt x="0" y="2515"/>
                      </a:lnTo>
                      <a:lnTo>
                        <a:pt x="0" y="0"/>
                      </a:lnTo>
                      <a:lnTo>
                        <a:pt x="2515" y="0"/>
                      </a:lnTo>
                      <a:lnTo>
                        <a:pt x="6288" y="0"/>
                      </a:lnTo>
                      <a:lnTo>
                        <a:pt x="6288" y="2515"/>
                      </a:lnTo>
                      <a:cubicBezTo>
                        <a:pt x="6288" y="3773"/>
                        <a:pt x="6288" y="3773"/>
                        <a:pt x="6288" y="3773"/>
                      </a:cubicBezTo>
                      <a:lnTo>
                        <a:pt x="6288" y="3773"/>
                      </a:lnTo>
                      <a:lnTo>
                        <a:pt x="6288" y="6289"/>
                      </a:lnTo>
                      <a:lnTo>
                        <a:pt x="3953" y="6289"/>
                      </a:lnTo>
                      <a:lnTo>
                        <a:pt x="3953" y="6468"/>
                      </a:lnTo>
                      <a:close/>
                      <a:moveTo>
                        <a:pt x="3953" y="3953"/>
                      </a:moveTo>
                      <a:lnTo>
                        <a:pt x="3953" y="2695"/>
                      </a:lnTo>
                      <a:lnTo>
                        <a:pt x="5210" y="2695"/>
                      </a:lnTo>
                      <a:lnTo>
                        <a:pt x="3953" y="2695"/>
                      </a:lnTo>
                      <a:lnTo>
                        <a:pt x="3953" y="1437"/>
                      </a:lnTo>
                      <a:lnTo>
                        <a:pt x="3953" y="2695"/>
                      </a:lnTo>
                      <a:lnTo>
                        <a:pt x="3953" y="3953"/>
                      </a:lnTo>
                      <a:lnTo>
                        <a:pt x="3953" y="3953"/>
                      </a:lnTo>
                      <a:close/>
                    </a:path>
                  </a:pathLst>
                </a:custGeom>
                <a:grpFill/>
                <a:ln w="17953" cap="flat">
                  <a:noFill/>
                  <a:prstDash val="solid"/>
                  <a:miter/>
                </a:ln>
              </p:spPr>
              <p:txBody>
                <a:bodyPr rtlCol="0" anchor="ctr"/>
                <a:lstStyle/>
                <a:p>
                  <a:endParaRPr lang="zh-CN" altLang="en-US" sz="1050"/>
                </a:p>
              </p:txBody>
            </p:sp>
          </p:grpSp>
          <p:grpSp>
            <p:nvGrpSpPr>
              <p:cNvPr id="480" name="图形 1"/>
              <p:cNvGrpSpPr/>
              <p:nvPr/>
            </p:nvGrpSpPr>
            <p:grpSpPr>
              <a:xfrm>
                <a:off x="4543677" y="4448613"/>
                <a:ext cx="14193" cy="12756"/>
                <a:chOff x="5916888" y="4646303"/>
                <a:chExt cx="14193" cy="12756"/>
              </a:xfrm>
              <a:solidFill>
                <a:srgbClr val="0070C0"/>
              </a:solidFill>
            </p:grpSpPr>
            <p:sp>
              <p:nvSpPr>
                <p:cNvPr id="2786" name="任意多边形: 形状 1426"/>
                <p:cNvSpPr/>
                <p:nvPr/>
              </p:nvSpPr>
              <p:spPr>
                <a:xfrm>
                  <a:off x="5919403" y="4648711"/>
                  <a:ext cx="9163" cy="7815"/>
                </a:xfrm>
                <a:custGeom>
                  <a:avLst/>
                  <a:gdLst>
                    <a:gd name="connsiteX0" fmla="*/ 5210 w 9163"/>
                    <a:gd name="connsiteY0" fmla="*/ 826 h 7815"/>
                    <a:gd name="connsiteX1" fmla="*/ 0 w 9163"/>
                    <a:gd name="connsiteY1" fmla="*/ 7474 h 7815"/>
                    <a:gd name="connsiteX2" fmla="*/ 3953 w 9163"/>
                    <a:gd name="connsiteY2" fmla="*/ 4779 h 7815"/>
                    <a:gd name="connsiteX3" fmla="*/ 9163 w 9163"/>
                    <a:gd name="connsiteY3" fmla="*/ 2084 h 7815"/>
                    <a:gd name="connsiteX4" fmla="*/ 5210 w 9163"/>
                    <a:gd name="connsiteY4" fmla="*/ 826 h 7815"/>
                    <a:gd name="connsiteX5" fmla="*/ 5210 w 9163"/>
                    <a:gd name="connsiteY5" fmla="*/ 826 h 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3" h="7815">
                      <a:moveTo>
                        <a:pt x="5210" y="826"/>
                      </a:moveTo>
                      <a:cubicBezTo>
                        <a:pt x="5210" y="826"/>
                        <a:pt x="0" y="6216"/>
                        <a:pt x="0" y="7474"/>
                      </a:cubicBezTo>
                      <a:cubicBezTo>
                        <a:pt x="0" y="8732"/>
                        <a:pt x="2695" y="6216"/>
                        <a:pt x="3953" y="4779"/>
                      </a:cubicBezTo>
                      <a:cubicBezTo>
                        <a:pt x="5210" y="4779"/>
                        <a:pt x="9163" y="3521"/>
                        <a:pt x="9163" y="2084"/>
                      </a:cubicBezTo>
                      <a:cubicBezTo>
                        <a:pt x="9163" y="-432"/>
                        <a:pt x="6468" y="-432"/>
                        <a:pt x="5210" y="826"/>
                      </a:cubicBezTo>
                      <a:lnTo>
                        <a:pt x="5210" y="826"/>
                      </a:lnTo>
                      <a:close/>
                    </a:path>
                  </a:pathLst>
                </a:custGeom>
                <a:grpFill/>
                <a:ln w="17953" cap="flat">
                  <a:noFill/>
                  <a:prstDash val="solid"/>
                  <a:miter/>
                </a:ln>
              </p:spPr>
              <p:txBody>
                <a:bodyPr rtlCol="0" anchor="ctr"/>
                <a:lstStyle/>
                <a:p>
                  <a:endParaRPr lang="zh-CN" altLang="en-US" sz="1050"/>
                </a:p>
              </p:txBody>
            </p:sp>
            <p:sp>
              <p:nvSpPr>
                <p:cNvPr id="2787" name="任意多边形: 形状 1427"/>
                <p:cNvSpPr/>
                <p:nvPr/>
              </p:nvSpPr>
              <p:spPr>
                <a:xfrm>
                  <a:off x="5916888" y="4646303"/>
                  <a:ext cx="14193" cy="12756"/>
                </a:xfrm>
                <a:custGeom>
                  <a:avLst/>
                  <a:gdLst>
                    <a:gd name="connsiteX0" fmla="*/ 719 w 14193"/>
                    <a:gd name="connsiteY0" fmla="*/ 11499 h 12756"/>
                    <a:gd name="connsiteX1" fmla="*/ 719 w 14193"/>
                    <a:gd name="connsiteY1" fmla="*/ 11499 h 12756"/>
                    <a:gd name="connsiteX2" fmla="*/ 0 w 14193"/>
                    <a:gd name="connsiteY2" fmla="*/ 10062 h 12756"/>
                    <a:gd name="connsiteX3" fmla="*/ 0 w 14193"/>
                    <a:gd name="connsiteY3" fmla="*/ 10062 h 12756"/>
                    <a:gd name="connsiteX4" fmla="*/ 0 w 14193"/>
                    <a:gd name="connsiteY4" fmla="*/ 9882 h 12756"/>
                    <a:gd name="connsiteX5" fmla="*/ 0 w 14193"/>
                    <a:gd name="connsiteY5" fmla="*/ 9882 h 12756"/>
                    <a:gd name="connsiteX6" fmla="*/ 0 w 14193"/>
                    <a:gd name="connsiteY6" fmla="*/ 9882 h 12756"/>
                    <a:gd name="connsiteX7" fmla="*/ 0 w 14193"/>
                    <a:gd name="connsiteY7" fmla="*/ 9882 h 12756"/>
                    <a:gd name="connsiteX8" fmla="*/ 0 w 14193"/>
                    <a:gd name="connsiteY8" fmla="*/ 9882 h 12756"/>
                    <a:gd name="connsiteX9" fmla="*/ 359 w 14193"/>
                    <a:gd name="connsiteY9" fmla="*/ 8624 h 12756"/>
                    <a:gd name="connsiteX10" fmla="*/ 359 w 14193"/>
                    <a:gd name="connsiteY10" fmla="*/ 8624 h 12756"/>
                    <a:gd name="connsiteX11" fmla="*/ 5929 w 14193"/>
                    <a:gd name="connsiteY11" fmla="*/ 1617 h 12756"/>
                    <a:gd name="connsiteX12" fmla="*/ 5929 w 14193"/>
                    <a:gd name="connsiteY12" fmla="*/ 1617 h 12756"/>
                    <a:gd name="connsiteX13" fmla="*/ 5929 w 14193"/>
                    <a:gd name="connsiteY13" fmla="*/ 1617 h 12756"/>
                    <a:gd name="connsiteX14" fmla="*/ 5929 w 14193"/>
                    <a:gd name="connsiteY14" fmla="*/ 1617 h 12756"/>
                    <a:gd name="connsiteX15" fmla="*/ 5929 w 14193"/>
                    <a:gd name="connsiteY15" fmla="*/ 1617 h 12756"/>
                    <a:gd name="connsiteX16" fmla="*/ 5929 w 14193"/>
                    <a:gd name="connsiteY16" fmla="*/ 1617 h 12756"/>
                    <a:gd name="connsiteX17" fmla="*/ 5929 w 14193"/>
                    <a:gd name="connsiteY17" fmla="*/ 1617 h 12756"/>
                    <a:gd name="connsiteX18" fmla="*/ 5929 w 14193"/>
                    <a:gd name="connsiteY18" fmla="*/ 1617 h 12756"/>
                    <a:gd name="connsiteX19" fmla="*/ 9702 w 14193"/>
                    <a:gd name="connsiteY19" fmla="*/ 0 h 12756"/>
                    <a:gd name="connsiteX20" fmla="*/ 9702 w 14193"/>
                    <a:gd name="connsiteY20" fmla="*/ 0 h 12756"/>
                    <a:gd name="connsiteX21" fmla="*/ 14194 w 14193"/>
                    <a:gd name="connsiteY21" fmla="*/ 4671 h 12756"/>
                    <a:gd name="connsiteX22" fmla="*/ 14194 w 14193"/>
                    <a:gd name="connsiteY22" fmla="*/ 4671 h 12756"/>
                    <a:gd name="connsiteX23" fmla="*/ 7546 w 14193"/>
                    <a:gd name="connsiteY23" fmla="*/ 9523 h 12756"/>
                    <a:gd name="connsiteX24" fmla="*/ 7546 w 14193"/>
                    <a:gd name="connsiteY24" fmla="*/ 9523 h 12756"/>
                    <a:gd name="connsiteX25" fmla="*/ 2695 w 14193"/>
                    <a:gd name="connsiteY25" fmla="*/ 12757 h 12756"/>
                    <a:gd name="connsiteX26" fmla="*/ 2695 w 14193"/>
                    <a:gd name="connsiteY26" fmla="*/ 12757 h 12756"/>
                    <a:gd name="connsiteX27" fmla="*/ 719 w 14193"/>
                    <a:gd name="connsiteY27" fmla="*/ 11499 h 12756"/>
                    <a:gd name="connsiteX28" fmla="*/ 719 w 14193"/>
                    <a:gd name="connsiteY28" fmla="*/ 11499 h 12756"/>
                    <a:gd name="connsiteX29" fmla="*/ 8624 w 14193"/>
                    <a:gd name="connsiteY29" fmla="*/ 3953 h 12756"/>
                    <a:gd name="connsiteX30" fmla="*/ 8624 w 14193"/>
                    <a:gd name="connsiteY30" fmla="*/ 3953 h 12756"/>
                    <a:gd name="connsiteX31" fmla="*/ 8624 w 14193"/>
                    <a:gd name="connsiteY31" fmla="*/ 3953 h 12756"/>
                    <a:gd name="connsiteX32" fmla="*/ 7905 w 14193"/>
                    <a:gd name="connsiteY32" fmla="*/ 3234 h 12756"/>
                    <a:gd name="connsiteX33" fmla="*/ 8624 w 14193"/>
                    <a:gd name="connsiteY33" fmla="*/ 3953 h 12756"/>
                    <a:gd name="connsiteX34" fmla="*/ 8624 w 14193"/>
                    <a:gd name="connsiteY34" fmla="*/ 3953 h 1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193" h="12756">
                      <a:moveTo>
                        <a:pt x="719" y="11499"/>
                      </a:moveTo>
                      <a:lnTo>
                        <a:pt x="719" y="11499"/>
                      </a:lnTo>
                      <a:cubicBezTo>
                        <a:pt x="539" y="11319"/>
                        <a:pt x="180" y="11319"/>
                        <a:pt x="0" y="10062"/>
                      </a:cubicBezTo>
                      <a:lnTo>
                        <a:pt x="0" y="10062"/>
                      </a:lnTo>
                      <a:cubicBezTo>
                        <a:pt x="0" y="9882"/>
                        <a:pt x="0" y="9882"/>
                        <a:pt x="0" y="9882"/>
                      </a:cubicBezTo>
                      <a:lnTo>
                        <a:pt x="0" y="9882"/>
                      </a:lnTo>
                      <a:lnTo>
                        <a:pt x="0" y="9882"/>
                      </a:lnTo>
                      <a:cubicBezTo>
                        <a:pt x="0" y="9882"/>
                        <a:pt x="0" y="9882"/>
                        <a:pt x="0" y="9882"/>
                      </a:cubicBezTo>
                      <a:lnTo>
                        <a:pt x="0" y="9882"/>
                      </a:lnTo>
                      <a:cubicBezTo>
                        <a:pt x="0" y="9343"/>
                        <a:pt x="180" y="8984"/>
                        <a:pt x="359" y="8624"/>
                      </a:cubicBezTo>
                      <a:lnTo>
                        <a:pt x="359" y="8624"/>
                      </a:lnTo>
                      <a:cubicBezTo>
                        <a:pt x="1617" y="5031"/>
                        <a:pt x="5210" y="2336"/>
                        <a:pt x="5929" y="1617"/>
                      </a:cubicBezTo>
                      <a:lnTo>
                        <a:pt x="5929" y="1617"/>
                      </a:lnTo>
                      <a:lnTo>
                        <a:pt x="5929" y="1617"/>
                      </a:lnTo>
                      <a:cubicBezTo>
                        <a:pt x="5929" y="1617"/>
                        <a:pt x="5929" y="1617"/>
                        <a:pt x="5929" y="1617"/>
                      </a:cubicBezTo>
                      <a:lnTo>
                        <a:pt x="5929" y="1617"/>
                      </a:lnTo>
                      <a:cubicBezTo>
                        <a:pt x="5929" y="1617"/>
                        <a:pt x="5929" y="1617"/>
                        <a:pt x="5929" y="1617"/>
                      </a:cubicBezTo>
                      <a:lnTo>
                        <a:pt x="5929" y="1617"/>
                      </a:lnTo>
                      <a:lnTo>
                        <a:pt x="5929" y="1617"/>
                      </a:lnTo>
                      <a:cubicBezTo>
                        <a:pt x="7007" y="359"/>
                        <a:pt x="8445" y="0"/>
                        <a:pt x="9702" y="0"/>
                      </a:cubicBezTo>
                      <a:lnTo>
                        <a:pt x="9702" y="0"/>
                      </a:lnTo>
                      <a:cubicBezTo>
                        <a:pt x="11858" y="0"/>
                        <a:pt x="14194" y="2156"/>
                        <a:pt x="14194" y="4671"/>
                      </a:cubicBezTo>
                      <a:lnTo>
                        <a:pt x="14194" y="4671"/>
                      </a:lnTo>
                      <a:cubicBezTo>
                        <a:pt x="12757" y="9163"/>
                        <a:pt x="9882" y="9163"/>
                        <a:pt x="7546" y="9523"/>
                      </a:cubicBezTo>
                      <a:lnTo>
                        <a:pt x="7546" y="9523"/>
                      </a:lnTo>
                      <a:cubicBezTo>
                        <a:pt x="6468" y="10601"/>
                        <a:pt x="5749" y="12218"/>
                        <a:pt x="2695" y="12757"/>
                      </a:cubicBezTo>
                      <a:lnTo>
                        <a:pt x="2695" y="12757"/>
                      </a:lnTo>
                      <a:cubicBezTo>
                        <a:pt x="1976" y="12757"/>
                        <a:pt x="1258" y="12218"/>
                        <a:pt x="719" y="11499"/>
                      </a:cubicBezTo>
                      <a:lnTo>
                        <a:pt x="719" y="11499"/>
                      </a:lnTo>
                      <a:close/>
                      <a:moveTo>
                        <a:pt x="8624" y="3953"/>
                      </a:moveTo>
                      <a:cubicBezTo>
                        <a:pt x="8624" y="3953"/>
                        <a:pt x="8624" y="3953"/>
                        <a:pt x="8624" y="3953"/>
                      </a:cubicBezTo>
                      <a:lnTo>
                        <a:pt x="8624" y="3953"/>
                      </a:lnTo>
                      <a:lnTo>
                        <a:pt x="7905" y="3234"/>
                      </a:lnTo>
                      <a:lnTo>
                        <a:pt x="8624" y="3953"/>
                      </a:lnTo>
                      <a:lnTo>
                        <a:pt x="8624" y="3953"/>
                      </a:lnTo>
                      <a:close/>
                    </a:path>
                  </a:pathLst>
                </a:custGeom>
                <a:grpFill/>
                <a:ln w="17953" cap="flat">
                  <a:noFill/>
                  <a:prstDash val="solid"/>
                  <a:miter/>
                </a:ln>
              </p:spPr>
              <p:txBody>
                <a:bodyPr rtlCol="0" anchor="ctr"/>
                <a:lstStyle/>
                <a:p>
                  <a:endParaRPr lang="zh-CN" altLang="en-US" sz="1050"/>
                </a:p>
              </p:txBody>
            </p:sp>
          </p:grpSp>
          <p:grpSp>
            <p:nvGrpSpPr>
              <p:cNvPr id="481" name="图形 1"/>
              <p:cNvGrpSpPr/>
              <p:nvPr/>
            </p:nvGrpSpPr>
            <p:grpSpPr>
              <a:xfrm>
                <a:off x="4529123" y="4465323"/>
                <a:ext cx="7905" cy="6288"/>
                <a:chOff x="5902334" y="4663013"/>
                <a:chExt cx="7905" cy="6288"/>
              </a:xfrm>
              <a:solidFill>
                <a:srgbClr val="0070C0"/>
              </a:solidFill>
            </p:grpSpPr>
            <p:sp>
              <p:nvSpPr>
                <p:cNvPr id="2784" name="任意多边形: 形状 1429"/>
                <p:cNvSpPr/>
                <p:nvPr/>
              </p:nvSpPr>
              <p:spPr>
                <a:xfrm>
                  <a:off x="5905029" y="4665528"/>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0" y="1258"/>
                        <a:pt x="1258" y="1258"/>
                        <a:pt x="1258" y="0"/>
                      </a:cubicBezTo>
                      <a:lnTo>
                        <a:pt x="0" y="0"/>
                      </a:ln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785" name="任意多边形: 形状 1430"/>
                <p:cNvSpPr/>
                <p:nvPr/>
              </p:nvSpPr>
              <p:spPr>
                <a:xfrm>
                  <a:off x="5902334" y="4663013"/>
                  <a:ext cx="7905" cy="6288"/>
                </a:xfrm>
                <a:custGeom>
                  <a:avLst/>
                  <a:gdLst>
                    <a:gd name="connsiteX0" fmla="*/ 0 w 7905"/>
                    <a:gd name="connsiteY0" fmla="*/ 6289 h 6288"/>
                    <a:gd name="connsiteX1" fmla="*/ 0 w 7905"/>
                    <a:gd name="connsiteY1" fmla="*/ 3773 h 6288"/>
                    <a:gd name="connsiteX2" fmla="*/ 0 w 7905"/>
                    <a:gd name="connsiteY2" fmla="*/ 2515 h 6288"/>
                    <a:gd name="connsiteX3" fmla="*/ 0 w 7905"/>
                    <a:gd name="connsiteY3" fmla="*/ 2515 h 6288"/>
                    <a:gd name="connsiteX4" fmla="*/ 0 w 7905"/>
                    <a:gd name="connsiteY4" fmla="*/ 0 h 6288"/>
                    <a:gd name="connsiteX5" fmla="*/ 2515 w 7905"/>
                    <a:gd name="connsiteY5" fmla="*/ 0 h 6288"/>
                    <a:gd name="connsiteX6" fmla="*/ 3773 w 7905"/>
                    <a:gd name="connsiteY6" fmla="*/ 0 h 6288"/>
                    <a:gd name="connsiteX7" fmla="*/ 3773 w 7905"/>
                    <a:gd name="connsiteY7" fmla="*/ 0 h 6288"/>
                    <a:gd name="connsiteX8" fmla="*/ 5929 w 7905"/>
                    <a:gd name="connsiteY8" fmla="*/ 1078 h 6288"/>
                    <a:gd name="connsiteX9" fmla="*/ 5929 w 7905"/>
                    <a:gd name="connsiteY9" fmla="*/ 1078 h 6288"/>
                    <a:gd name="connsiteX10" fmla="*/ 6109 w 7905"/>
                    <a:gd name="connsiteY10" fmla="*/ 1258 h 6288"/>
                    <a:gd name="connsiteX11" fmla="*/ 6109 w 7905"/>
                    <a:gd name="connsiteY11" fmla="*/ 1258 h 6288"/>
                    <a:gd name="connsiteX12" fmla="*/ 7906 w 7905"/>
                    <a:gd name="connsiteY12" fmla="*/ 5031 h 6288"/>
                    <a:gd name="connsiteX13" fmla="*/ 5390 w 7905"/>
                    <a:gd name="connsiteY13" fmla="*/ 5031 h 6288"/>
                    <a:gd name="connsiteX14" fmla="*/ 2515 w 7905"/>
                    <a:gd name="connsiteY14" fmla="*/ 6289 h 6288"/>
                    <a:gd name="connsiteX15" fmla="*/ 2515 w 7905"/>
                    <a:gd name="connsiteY15" fmla="*/ 6289 h 6288"/>
                    <a:gd name="connsiteX16" fmla="*/ 0 w 7905"/>
                    <a:gd name="connsiteY16" fmla="*/ 6289 h 6288"/>
                    <a:gd name="connsiteX17" fmla="*/ 0 w 7905"/>
                    <a:gd name="connsiteY17" fmla="*/ 6289 h 6288"/>
                    <a:gd name="connsiteX18" fmla="*/ 2695 w 7905"/>
                    <a:gd name="connsiteY18" fmla="*/ 4671 h 6288"/>
                    <a:gd name="connsiteX19" fmla="*/ 2695 w 7905"/>
                    <a:gd name="connsiteY19" fmla="*/ 3773 h 6288"/>
                    <a:gd name="connsiteX20" fmla="*/ 2695 w 7905"/>
                    <a:gd name="connsiteY20" fmla="*/ 4671 h 6288"/>
                    <a:gd name="connsiteX21" fmla="*/ 2695 w 7905"/>
                    <a:gd name="connsiteY21" fmla="*/ 4671 h 6288"/>
                    <a:gd name="connsiteX22" fmla="*/ 2695 w 7905"/>
                    <a:gd name="connsiteY22" fmla="*/ 4671 h 6288"/>
                    <a:gd name="connsiteX23" fmla="*/ 2695 w 7905"/>
                    <a:gd name="connsiteY23" fmla="*/ 4671 h 6288"/>
                    <a:gd name="connsiteX24" fmla="*/ 2695 w 7905"/>
                    <a:gd name="connsiteY24" fmla="*/ 3773 h 6288"/>
                    <a:gd name="connsiteX25" fmla="*/ 2695 w 7905"/>
                    <a:gd name="connsiteY25" fmla="*/ 3773 h 6288"/>
                    <a:gd name="connsiteX26" fmla="*/ 2156 w 7905"/>
                    <a:gd name="connsiteY26" fmla="*/ 4312 h 6288"/>
                    <a:gd name="connsiteX27" fmla="*/ 2695 w 7905"/>
                    <a:gd name="connsiteY27" fmla="*/ 4671 h 6288"/>
                    <a:gd name="connsiteX28" fmla="*/ 2695 w 7905"/>
                    <a:gd name="connsiteY28" fmla="*/ 4671 h 6288"/>
                    <a:gd name="connsiteX29" fmla="*/ 1617 w 7905"/>
                    <a:gd name="connsiteY29" fmla="*/ 3593 h 6288"/>
                    <a:gd name="connsiteX30" fmla="*/ 2515 w 7905"/>
                    <a:gd name="connsiteY30" fmla="*/ 3054 h 6288"/>
                    <a:gd name="connsiteX31" fmla="*/ 2515 w 7905"/>
                    <a:gd name="connsiteY31" fmla="*/ 3054 h 6288"/>
                    <a:gd name="connsiteX32" fmla="*/ 1617 w 7905"/>
                    <a:gd name="connsiteY32" fmla="*/ 3593 h 6288"/>
                    <a:gd name="connsiteX33" fmla="*/ 1617 w 7905"/>
                    <a:gd name="connsiteY33" fmla="*/ 3593 h 6288"/>
                    <a:gd name="connsiteX34" fmla="*/ 6289 w 7905"/>
                    <a:gd name="connsiteY34" fmla="*/ 3234 h 6288"/>
                    <a:gd name="connsiteX35" fmla="*/ 6289 w 7905"/>
                    <a:gd name="connsiteY35" fmla="*/ 2695 h 6288"/>
                    <a:gd name="connsiteX36" fmla="*/ 6289 w 7905"/>
                    <a:gd name="connsiteY36" fmla="*/ 2695 h 6288"/>
                    <a:gd name="connsiteX37" fmla="*/ 6289 w 7905"/>
                    <a:gd name="connsiteY37" fmla="*/ 3234 h 6288"/>
                    <a:gd name="connsiteX38" fmla="*/ 6289 w 7905"/>
                    <a:gd name="connsiteY38" fmla="*/ 3234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05" h="6288">
                      <a:moveTo>
                        <a:pt x="0" y="6289"/>
                      </a:moveTo>
                      <a:lnTo>
                        <a:pt x="0" y="3773"/>
                      </a:lnTo>
                      <a:cubicBezTo>
                        <a:pt x="0" y="3773"/>
                        <a:pt x="0" y="3773"/>
                        <a:pt x="0" y="2515"/>
                      </a:cubicBezTo>
                      <a:lnTo>
                        <a:pt x="0" y="2515"/>
                      </a:lnTo>
                      <a:lnTo>
                        <a:pt x="0" y="0"/>
                      </a:lnTo>
                      <a:lnTo>
                        <a:pt x="2515" y="0"/>
                      </a:lnTo>
                      <a:lnTo>
                        <a:pt x="3773" y="0"/>
                      </a:lnTo>
                      <a:lnTo>
                        <a:pt x="3773" y="0"/>
                      </a:lnTo>
                      <a:cubicBezTo>
                        <a:pt x="6109" y="359"/>
                        <a:pt x="5570" y="1078"/>
                        <a:pt x="5929" y="1078"/>
                      </a:cubicBezTo>
                      <a:lnTo>
                        <a:pt x="5929" y="1078"/>
                      </a:lnTo>
                      <a:lnTo>
                        <a:pt x="6109" y="1258"/>
                      </a:lnTo>
                      <a:lnTo>
                        <a:pt x="6109" y="1258"/>
                      </a:lnTo>
                      <a:lnTo>
                        <a:pt x="7906" y="5031"/>
                      </a:lnTo>
                      <a:lnTo>
                        <a:pt x="5390" y="5031"/>
                      </a:lnTo>
                      <a:cubicBezTo>
                        <a:pt x="4312" y="6289"/>
                        <a:pt x="2515" y="6289"/>
                        <a:pt x="2515" y="6289"/>
                      </a:cubicBezTo>
                      <a:lnTo>
                        <a:pt x="2515" y="6289"/>
                      </a:lnTo>
                      <a:lnTo>
                        <a:pt x="0" y="6289"/>
                      </a:lnTo>
                      <a:lnTo>
                        <a:pt x="0" y="6289"/>
                      </a:lnTo>
                      <a:close/>
                      <a:moveTo>
                        <a:pt x="2695" y="4671"/>
                      </a:moveTo>
                      <a:lnTo>
                        <a:pt x="2695" y="3773"/>
                      </a:lnTo>
                      <a:lnTo>
                        <a:pt x="2695" y="4671"/>
                      </a:lnTo>
                      <a:lnTo>
                        <a:pt x="2695" y="4671"/>
                      </a:lnTo>
                      <a:lnTo>
                        <a:pt x="2695" y="4671"/>
                      </a:lnTo>
                      <a:close/>
                      <a:moveTo>
                        <a:pt x="2695" y="4671"/>
                      </a:moveTo>
                      <a:lnTo>
                        <a:pt x="2695" y="3773"/>
                      </a:lnTo>
                      <a:lnTo>
                        <a:pt x="2695" y="3773"/>
                      </a:lnTo>
                      <a:lnTo>
                        <a:pt x="2156" y="4312"/>
                      </a:lnTo>
                      <a:cubicBezTo>
                        <a:pt x="2156" y="4312"/>
                        <a:pt x="2336" y="4492"/>
                        <a:pt x="2695" y="4671"/>
                      </a:cubicBezTo>
                      <a:lnTo>
                        <a:pt x="2695" y="4671"/>
                      </a:lnTo>
                      <a:close/>
                      <a:moveTo>
                        <a:pt x="1617" y="3593"/>
                      </a:moveTo>
                      <a:lnTo>
                        <a:pt x="2515" y="3054"/>
                      </a:lnTo>
                      <a:lnTo>
                        <a:pt x="2515" y="3054"/>
                      </a:lnTo>
                      <a:lnTo>
                        <a:pt x="1617" y="3593"/>
                      </a:lnTo>
                      <a:lnTo>
                        <a:pt x="1617" y="3593"/>
                      </a:lnTo>
                      <a:close/>
                      <a:moveTo>
                        <a:pt x="6289" y="3234"/>
                      </a:moveTo>
                      <a:cubicBezTo>
                        <a:pt x="6468" y="2875"/>
                        <a:pt x="6468" y="2695"/>
                        <a:pt x="6289" y="2695"/>
                      </a:cubicBezTo>
                      <a:lnTo>
                        <a:pt x="6289" y="2695"/>
                      </a:lnTo>
                      <a:cubicBezTo>
                        <a:pt x="6468" y="2875"/>
                        <a:pt x="6289" y="3054"/>
                        <a:pt x="6289" y="3234"/>
                      </a:cubicBezTo>
                      <a:lnTo>
                        <a:pt x="6289" y="3234"/>
                      </a:lnTo>
                      <a:close/>
                    </a:path>
                  </a:pathLst>
                </a:custGeom>
                <a:grpFill/>
                <a:ln w="17953" cap="flat">
                  <a:noFill/>
                  <a:prstDash val="solid"/>
                  <a:miter/>
                </a:ln>
              </p:spPr>
              <p:txBody>
                <a:bodyPr rtlCol="0" anchor="ctr"/>
                <a:lstStyle/>
                <a:p>
                  <a:endParaRPr lang="zh-CN" altLang="en-US" sz="1050"/>
                </a:p>
              </p:txBody>
            </p:sp>
          </p:grpSp>
          <p:grpSp>
            <p:nvGrpSpPr>
              <p:cNvPr id="482" name="图形 1"/>
              <p:cNvGrpSpPr/>
              <p:nvPr/>
            </p:nvGrpSpPr>
            <p:grpSpPr>
              <a:xfrm>
                <a:off x="4537208" y="4465143"/>
                <a:ext cx="7546" cy="6468"/>
                <a:chOff x="5910419" y="4662833"/>
                <a:chExt cx="7546" cy="6468"/>
              </a:xfrm>
              <a:solidFill>
                <a:srgbClr val="0070C0"/>
              </a:solidFill>
            </p:grpSpPr>
            <p:sp>
              <p:nvSpPr>
                <p:cNvPr id="2782" name="任意多边形: 形状 1432"/>
                <p:cNvSpPr/>
                <p:nvPr/>
              </p:nvSpPr>
              <p:spPr>
                <a:xfrm>
                  <a:off x="5912935" y="4665528"/>
                  <a:ext cx="2515" cy="1257"/>
                </a:xfrm>
                <a:custGeom>
                  <a:avLst/>
                  <a:gdLst>
                    <a:gd name="connsiteX0" fmla="*/ 1258 w 2515"/>
                    <a:gd name="connsiteY0" fmla="*/ 1258 h 1257"/>
                    <a:gd name="connsiteX1" fmla="*/ 2515 w 2515"/>
                    <a:gd name="connsiteY1" fmla="*/ 1258 h 1257"/>
                    <a:gd name="connsiteX2" fmla="*/ 1258 w 2515"/>
                    <a:gd name="connsiteY2" fmla="*/ 0 h 1257"/>
                    <a:gd name="connsiteX3" fmla="*/ 0 w 2515"/>
                    <a:gd name="connsiteY3" fmla="*/ 1258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lnTo>
                        <a:pt x="2515" y="1258"/>
                      </a:lnTo>
                      <a:cubicBezTo>
                        <a:pt x="2515"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783" name="任意多边形: 形状 1433"/>
                <p:cNvSpPr/>
                <p:nvPr/>
              </p:nvSpPr>
              <p:spPr>
                <a:xfrm>
                  <a:off x="5910419" y="4662833"/>
                  <a:ext cx="7546" cy="6468"/>
                </a:xfrm>
                <a:custGeom>
                  <a:avLst/>
                  <a:gdLst>
                    <a:gd name="connsiteX0" fmla="*/ 5031 w 7546"/>
                    <a:gd name="connsiteY0" fmla="*/ 6468 h 6468"/>
                    <a:gd name="connsiteX1" fmla="*/ 3773 w 7546"/>
                    <a:gd name="connsiteY1" fmla="*/ 6468 h 6468"/>
                    <a:gd name="connsiteX2" fmla="*/ 3773 w 7546"/>
                    <a:gd name="connsiteY2" fmla="*/ 6109 h 6468"/>
                    <a:gd name="connsiteX3" fmla="*/ 3773 w 7546"/>
                    <a:gd name="connsiteY3" fmla="*/ 6468 h 6468"/>
                    <a:gd name="connsiteX4" fmla="*/ 1437 w 7546"/>
                    <a:gd name="connsiteY4" fmla="*/ 6468 h 6468"/>
                    <a:gd name="connsiteX5" fmla="*/ 719 w 7546"/>
                    <a:gd name="connsiteY5" fmla="*/ 5749 h 6468"/>
                    <a:gd name="connsiteX6" fmla="*/ 0 w 7546"/>
                    <a:gd name="connsiteY6" fmla="*/ 3953 h 6468"/>
                    <a:gd name="connsiteX7" fmla="*/ 0 w 7546"/>
                    <a:gd name="connsiteY7" fmla="*/ 3953 h 6468"/>
                    <a:gd name="connsiteX8" fmla="*/ 3773 w 7546"/>
                    <a:gd name="connsiteY8" fmla="*/ 0 h 6468"/>
                    <a:gd name="connsiteX9" fmla="*/ 3773 w 7546"/>
                    <a:gd name="connsiteY9" fmla="*/ 0 h 6468"/>
                    <a:gd name="connsiteX10" fmla="*/ 7546 w 7546"/>
                    <a:gd name="connsiteY10" fmla="*/ 3953 h 6468"/>
                    <a:gd name="connsiteX11" fmla="*/ 7546 w 7546"/>
                    <a:gd name="connsiteY11" fmla="*/ 3953 h 6468"/>
                    <a:gd name="connsiteX12" fmla="*/ 7546 w 7546"/>
                    <a:gd name="connsiteY12" fmla="*/ 6468 h 6468"/>
                    <a:gd name="connsiteX13" fmla="*/ 5031 w 7546"/>
                    <a:gd name="connsiteY13" fmla="*/ 6468 h 6468"/>
                    <a:gd name="connsiteX14" fmla="*/ 5031 w 7546"/>
                    <a:gd name="connsiteY14" fmla="*/ 6468 h 6468"/>
                    <a:gd name="connsiteX15" fmla="*/ 3773 w 7546"/>
                    <a:gd name="connsiteY15" fmla="*/ 6109 h 6468"/>
                    <a:gd name="connsiteX16" fmla="*/ 3773 w 7546"/>
                    <a:gd name="connsiteY16" fmla="*/ 5210 h 6468"/>
                    <a:gd name="connsiteX17" fmla="*/ 3773 w 7546"/>
                    <a:gd name="connsiteY17" fmla="*/ 6109 h 6468"/>
                    <a:gd name="connsiteX18" fmla="*/ 3773 w 7546"/>
                    <a:gd name="connsiteY18" fmla="*/ 610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46" h="6468">
                      <a:moveTo>
                        <a:pt x="5031" y="6468"/>
                      </a:moveTo>
                      <a:lnTo>
                        <a:pt x="3773" y="6468"/>
                      </a:lnTo>
                      <a:lnTo>
                        <a:pt x="3773" y="6109"/>
                      </a:lnTo>
                      <a:lnTo>
                        <a:pt x="3773" y="6468"/>
                      </a:lnTo>
                      <a:lnTo>
                        <a:pt x="1437" y="6468"/>
                      </a:lnTo>
                      <a:lnTo>
                        <a:pt x="719" y="5749"/>
                      </a:lnTo>
                      <a:cubicBezTo>
                        <a:pt x="719" y="5570"/>
                        <a:pt x="180" y="5570"/>
                        <a:pt x="0" y="3953"/>
                      </a:cubicBezTo>
                      <a:lnTo>
                        <a:pt x="0" y="3953"/>
                      </a:lnTo>
                      <a:cubicBezTo>
                        <a:pt x="180" y="180"/>
                        <a:pt x="3773" y="180"/>
                        <a:pt x="3773" y="0"/>
                      </a:cubicBezTo>
                      <a:lnTo>
                        <a:pt x="3773" y="0"/>
                      </a:lnTo>
                      <a:cubicBezTo>
                        <a:pt x="3773" y="0"/>
                        <a:pt x="7366" y="180"/>
                        <a:pt x="7546" y="3953"/>
                      </a:cubicBezTo>
                      <a:lnTo>
                        <a:pt x="7546" y="3953"/>
                      </a:lnTo>
                      <a:lnTo>
                        <a:pt x="7546" y="6468"/>
                      </a:lnTo>
                      <a:lnTo>
                        <a:pt x="5031" y="6468"/>
                      </a:lnTo>
                      <a:lnTo>
                        <a:pt x="5031" y="6468"/>
                      </a:lnTo>
                      <a:close/>
                      <a:moveTo>
                        <a:pt x="3773" y="6109"/>
                      </a:moveTo>
                      <a:lnTo>
                        <a:pt x="3773" y="5210"/>
                      </a:lnTo>
                      <a:lnTo>
                        <a:pt x="3773" y="6109"/>
                      </a:lnTo>
                      <a:lnTo>
                        <a:pt x="3773" y="6109"/>
                      </a:lnTo>
                      <a:close/>
                    </a:path>
                  </a:pathLst>
                </a:custGeom>
                <a:grpFill/>
                <a:ln w="17953" cap="flat">
                  <a:noFill/>
                  <a:prstDash val="solid"/>
                  <a:miter/>
                </a:ln>
              </p:spPr>
              <p:txBody>
                <a:bodyPr rtlCol="0" anchor="ctr"/>
                <a:lstStyle/>
                <a:p>
                  <a:endParaRPr lang="zh-CN" altLang="en-US" sz="1050"/>
                </a:p>
              </p:txBody>
            </p:sp>
          </p:grpSp>
          <p:grpSp>
            <p:nvGrpSpPr>
              <p:cNvPr id="483" name="图形 1"/>
              <p:cNvGrpSpPr/>
              <p:nvPr/>
            </p:nvGrpSpPr>
            <p:grpSpPr>
              <a:xfrm>
                <a:off x="3720420" y="4206584"/>
                <a:ext cx="6468" cy="7737"/>
                <a:chOff x="5093631" y="4404274"/>
                <a:chExt cx="6468" cy="7737"/>
              </a:xfrm>
              <a:solidFill>
                <a:srgbClr val="0070C0"/>
              </a:solidFill>
            </p:grpSpPr>
            <p:sp>
              <p:nvSpPr>
                <p:cNvPr id="2780" name="任意多边形: 形状 1435"/>
                <p:cNvSpPr/>
                <p:nvPr/>
              </p:nvSpPr>
              <p:spPr>
                <a:xfrm>
                  <a:off x="5096146" y="4406801"/>
                  <a:ext cx="1257" cy="2515"/>
                </a:xfrm>
                <a:custGeom>
                  <a:avLst/>
                  <a:gdLst>
                    <a:gd name="connsiteX0" fmla="*/ 1258 w 1257"/>
                    <a:gd name="connsiteY0" fmla="*/ 2515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5 h 2515"/>
                    <a:gd name="connsiteX5" fmla="*/ 1258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5"/>
                      </a:moveTo>
                      <a:lnTo>
                        <a:pt x="1258" y="1258"/>
                      </a:lnTo>
                      <a:cubicBezTo>
                        <a:pt x="1258" y="0"/>
                        <a:pt x="1258" y="0"/>
                        <a:pt x="1258" y="0"/>
                      </a:cubicBezTo>
                      <a:cubicBezTo>
                        <a:pt x="0" y="0"/>
                        <a:pt x="0" y="0"/>
                        <a:pt x="0" y="1258"/>
                      </a:cubicBezTo>
                      <a:cubicBezTo>
                        <a:pt x="0" y="1258"/>
                        <a:pt x="0"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2781" name="任意多边形: 形状 1436"/>
                <p:cNvSpPr/>
                <p:nvPr/>
              </p:nvSpPr>
              <p:spPr>
                <a:xfrm>
                  <a:off x="5093631" y="4404274"/>
                  <a:ext cx="6468" cy="7737"/>
                </a:xfrm>
                <a:custGeom>
                  <a:avLst/>
                  <a:gdLst>
                    <a:gd name="connsiteX0" fmla="*/ 3773 w 6468"/>
                    <a:gd name="connsiteY0" fmla="*/ 7737 h 7737"/>
                    <a:gd name="connsiteX1" fmla="*/ 0 w 6468"/>
                    <a:gd name="connsiteY1" fmla="*/ 3784 h 7737"/>
                    <a:gd name="connsiteX2" fmla="*/ 0 w 6468"/>
                    <a:gd name="connsiteY2" fmla="*/ 3784 h 7737"/>
                    <a:gd name="connsiteX3" fmla="*/ 898 w 6468"/>
                    <a:gd name="connsiteY3" fmla="*/ 909 h 7737"/>
                    <a:gd name="connsiteX4" fmla="*/ 898 w 6468"/>
                    <a:gd name="connsiteY4" fmla="*/ 909 h 7737"/>
                    <a:gd name="connsiteX5" fmla="*/ 3414 w 6468"/>
                    <a:gd name="connsiteY5" fmla="*/ 11 h 7737"/>
                    <a:gd name="connsiteX6" fmla="*/ 3414 w 6468"/>
                    <a:gd name="connsiteY6" fmla="*/ 11 h 7737"/>
                    <a:gd name="connsiteX7" fmla="*/ 3953 w 6468"/>
                    <a:gd name="connsiteY7" fmla="*/ 11 h 7737"/>
                    <a:gd name="connsiteX8" fmla="*/ 3953 w 6468"/>
                    <a:gd name="connsiteY8" fmla="*/ 11 h 7737"/>
                    <a:gd name="connsiteX9" fmla="*/ 6468 w 6468"/>
                    <a:gd name="connsiteY9" fmla="*/ 11 h 7737"/>
                    <a:gd name="connsiteX10" fmla="*/ 6468 w 6468"/>
                    <a:gd name="connsiteY10" fmla="*/ 2527 h 7737"/>
                    <a:gd name="connsiteX11" fmla="*/ 6468 w 6468"/>
                    <a:gd name="connsiteY11" fmla="*/ 3784 h 7737"/>
                    <a:gd name="connsiteX12" fmla="*/ 6468 w 6468"/>
                    <a:gd name="connsiteY12" fmla="*/ 3784 h 7737"/>
                    <a:gd name="connsiteX13" fmla="*/ 6468 w 6468"/>
                    <a:gd name="connsiteY13" fmla="*/ 5042 h 7737"/>
                    <a:gd name="connsiteX14" fmla="*/ 6468 w 6468"/>
                    <a:gd name="connsiteY14" fmla="*/ 7557 h 7737"/>
                    <a:gd name="connsiteX15" fmla="*/ 3773 w 6468"/>
                    <a:gd name="connsiteY15" fmla="*/ 7557 h 7737"/>
                    <a:gd name="connsiteX16" fmla="*/ 3773 w 6468"/>
                    <a:gd name="connsiteY16" fmla="*/ 7737 h 7737"/>
                    <a:gd name="connsiteX17" fmla="*/ 3773 w 6468"/>
                    <a:gd name="connsiteY17" fmla="*/ 5042 h 7737"/>
                    <a:gd name="connsiteX18" fmla="*/ 3773 w 6468"/>
                    <a:gd name="connsiteY18" fmla="*/ 4862 h 7737"/>
                    <a:gd name="connsiteX19" fmla="*/ 3773 w 6468"/>
                    <a:gd name="connsiteY19" fmla="*/ 5042 h 7737"/>
                    <a:gd name="connsiteX20" fmla="*/ 3773 w 6468"/>
                    <a:gd name="connsiteY20" fmla="*/ 5042 h 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8" h="7737">
                      <a:moveTo>
                        <a:pt x="3773" y="7737"/>
                      </a:moveTo>
                      <a:cubicBezTo>
                        <a:pt x="0" y="7557"/>
                        <a:pt x="0" y="3784"/>
                        <a:pt x="0" y="3784"/>
                      </a:cubicBezTo>
                      <a:lnTo>
                        <a:pt x="0" y="3784"/>
                      </a:lnTo>
                      <a:cubicBezTo>
                        <a:pt x="180" y="3066"/>
                        <a:pt x="-359" y="2527"/>
                        <a:pt x="898" y="909"/>
                      </a:cubicBezTo>
                      <a:lnTo>
                        <a:pt x="898" y="909"/>
                      </a:lnTo>
                      <a:cubicBezTo>
                        <a:pt x="2156" y="-169"/>
                        <a:pt x="2875" y="11"/>
                        <a:pt x="3414" y="11"/>
                      </a:cubicBezTo>
                      <a:lnTo>
                        <a:pt x="3414" y="11"/>
                      </a:lnTo>
                      <a:cubicBezTo>
                        <a:pt x="3593" y="11"/>
                        <a:pt x="3773" y="11"/>
                        <a:pt x="3953" y="11"/>
                      </a:cubicBezTo>
                      <a:lnTo>
                        <a:pt x="3953" y="11"/>
                      </a:lnTo>
                      <a:lnTo>
                        <a:pt x="6468" y="11"/>
                      </a:lnTo>
                      <a:lnTo>
                        <a:pt x="6468" y="2527"/>
                      </a:lnTo>
                      <a:cubicBezTo>
                        <a:pt x="6468" y="2527"/>
                        <a:pt x="6468" y="2527"/>
                        <a:pt x="6468" y="3784"/>
                      </a:cubicBezTo>
                      <a:lnTo>
                        <a:pt x="6468" y="3784"/>
                      </a:lnTo>
                      <a:lnTo>
                        <a:pt x="6468" y="5042"/>
                      </a:lnTo>
                      <a:lnTo>
                        <a:pt x="6468" y="7557"/>
                      </a:lnTo>
                      <a:lnTo>
                        <a:pt x="3773" y="7557"/>
                      </a:lnTo>
                      <a:lnTo>
                        <a:pt x="3773" y="7737"/>
                      </a:lnTo>
                      <a:close/>
                      <a:moveTo>
                        <a:pt x="3773" y="5042"/>
                      </a:moveTo>
                      <a:lnTo>
                        <a:pt x="3773" y="4862"/>
                      </a:lnTo>
                      <a:lnTo>
                        <a:pt x="3773" y="5042"/>
                      </a:lnTo>
                      <a:lnTo>
                        <a:pt x="3773" y="5042"/>
                      </a:lnTo>
                      <a:close/>
                    </a:path>
                  </a:pathLst>
                </a:custGeom>
                <a:grpFill/>
                <a:ln w="17953" cap="flat">
                  <a:noFill/>
                  <a:prstDash val="solid"/>
                  <a:miter/>
                </a:ln>
              </p:spPr>
              <p:txBody>
                <a:bodyPr rtlCol="0" anchor="ctr"/>
                <a:lstStyle/>
                <a:p>
                  <a:endParaRPr lang="zh-CN" altLang="en-US" sz="1050"/>
                </a:p>
              </p:txBody>
            </p:sp>
          </p:grpSp>
          <p:grpSp>
            <p:nvGrpSpPr>
              <p:cNvPr id="484" name="图形 1"/>
              <p:cNvGrpSpPr/>
              <p:nvPr/>
            </p:nvGrpSpPr>
            <p:grpSpPr>
              <a:xfrm>
                <a:off x="4064491" y="4376026"/>
                <a:ext cx="11499" cy="9522"/>
                <a:chOff x="5437702" y="4573716"/>
                <a:chExt cx="11499" cy="9522"/>
              </a:xfrm>
              <a:solidFill>
                <a:srgbClr val="0070C0"/>
              </a:solidFill>
            </p:grpSpPr>
            <p:sp>
              <p:nvSpPr>
                <p:cNvPr id="2778" name="任意多边形: 形状 1438"/>
                <p:cNvSpPr/>
                <p:nvPr/>
              </p:nvSpPr>
              <p:spPr>
                <a:xfrm>
                  <a:off x="5442015" y="4576372"/>
                  <a:ext cx="4779" cy="4370"/>
                </a:xfrm>
                <a:custGeom>
                  <a:avLst/>
                  <a:gdLst>
                    <a:gd name="connsiteX0" fmla="*/ 2695 w 4779"/>
                    <a:gd name="connsiteY0" fmla="*/ 1116 h 4370"/>
                    <a:gd name="connsiteX1" fmla="*/ 0 w 4779"/>
                    <a:gd name="connsiteY1" fmla="*/ 3811 h 4370"/>
                    <a:gd name="connsiteX2" fmla="*/ 3953 w 4779"/>
                    <a:gd name="connsiteY2" fmla="*/ 3811 h 4370"/>
                    <a:gd name="connsiteX3" fmla="*/ 2695 w 4779"/>
                    <a:gd name="connsiteY3" fmla="*/ 1116 h 4370"/>
                    <a:gd name="connsiteX4" fmla="*/ 2695 w 4779"/>
                    <a:gd name="connsiteY4" fmla="*/ 1116 h 4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9" h="4370">
                      <a:moveTo>
                        <a:pt x="2695" y="1116"/>
                      </a:moveTo>
                      <a:lnTo>
                        <a:pt x="0" y="3811"/>
                      </a:lnTo>
                      <a:cubicBezTo>
                        <a:pt x="0" y="3811"/>
                        <a:pt x="2695" y="5069"/>
                        <a:pt x="3953" y="3811"/>
                      </a:cubicBezTo>
                      <a:cubicBezTo>
                        <a:pt x="5211" y="1116"/>
                        <a:pt x="5211" y="-1579"/>
                        <a:pt x="2695" y="1116"/>
                      </a:cubicBezTo>
                      <a:lnTo>
                        <a:pt x="2695" y="1116"/>
                      </a:lnTo>
                      <a:close/>
                    </a:path>
                  </a:pathLst>
                </a:custGeom>
                <a:grpFill/>
                <a:ln w="17953" cap="flat">
                  <a:noFill/>
                  <a:prstDash val="solid"/>
                  <a:miter/>
                </a:ln>
              </p:spPr>
              <p:txBody>
                <a:bodyPr rtlCol="0" anchor="ctr"/>
                <a:lstStyle/>
                <a:p>
                  <a:endParaRPr lang="zh-CN" altLang="en-US" sz="1050"/>
                </a:p>
              </p:txBody>
            </p:sp>
            <p:sp>
              <p:nvSpPr>
                <p:cNvPr id="2779" name="任意多边形: 形状 1439"/>
                <p:cNvSpPr/>
                <p:nvPr/>
              </p:nvSpPr>
              <p:spPr>
                <a:xfrm>
                  <a:off x="5437702" y="4573716"/>
                  <a:ext cx="11499" cy="9522"/>
                </a:xfrm>
                <a:custGeom>
                  <a:avLst/>
                  <a:gdLst>
                    <a:gd name="connsiteX0" fmla="*/ 3234 w 11499"/>
                    <a:gd name="connsiteY0" fmla="*/ 8624 h 9522"/>
                    <a:gd name="connsiteX1" fmla="*/ 0 w 11499"/>
                    <a:gd name="connsiteY1" fmla="*/ 7007 h 9522"/>
                    <a:gd name="connsiteX2" fmla="*/ 2516 w 11499"/>
                    <a:gd name="connsiteY2" fmla="*/ 4492 h 9522"/>
                    <a:gd name="connsiteX3" fmla="*/ 5031 w 11499"/>
                    <a:gd name="connsiteY3" fmla="*/ 1976 h 9522"/>
                    <a:gd name="connsiteX4" fmla="*/ 5031 w 11499"/>
                    <a:gd name="connsiteY4" fmla="*/ 1976 h 9522"/>
                    <a:gd name="connsiteX5" fmla="*/ 5031 w 11499"/>
                    <a:gd name="connsiteY5" fmla="*/ 1976 h 9522"/>
                    <a:gd name="connsiteX6" fmla="*/ 5031 w 11499"/>
                    <a:gd name="connsiteY6" fmla="*/ 1976 h 9522"/>
                    <a:gd name="connsiteX7" fmla="*/ 5031 w 11499"/>
                    <a:gd name="connsiteY7" fmla="*/ 1976 h 9522"/>
                    <a:gd name="connsiteX8" fmla="*/ 5031 w 11499"/>
                    <a:gd name="connsiteY8" fmla="*/ 1976 h 9522"/>
                    <a:gd name="connsiteX9" fmla="*/ 8445 w 11499"/>
                    <a:gd name="connsiteY9" fmla="*/ 0 h 9522"/>
                    <a:gd name="connsiteX10" fmla="*/ 8445 w 11499"/>
                    <a:gd name="connsiteY10" fmla="*/ 0 h 9522"/>
                    <a:gd name="connsiteX11" fmla="*/ 11499 w 11499"/>
                    <a:gd name="connsiteY11" fmla="*/ 3414 h 9522"/>
                    <a:gd name="connsiteX12" fmla="*/ 11499 w 11499"/>
                    <a:gd name="connsiteY12" fmla="*/ 3414 h 9522"/>
                    <a:gd name="connsiteX13" fmla="*/ 9882 w 11499"/>
                    <a:gd name="connsiteY13" fmla="*/ 8265 h 9522"/>
                    <a:gd name="connsiteX14" fmla="*/ 9882 w 11499"/>
                    <a:gd name="connsiteY14" fmla="*/ 8265 h 9522"/>
                    <a:gd name="connsiteX15" fmla="*/ 6468 w 11499"/>
                    <a:gd name="connsiteY15" fmla="*/ 9523 h 9522"/>
                    <a:gd name="connsiteX16" fmla="*/ 6468 w 11499"/>
                    <a:gd name="connsiteY16" fmla="*/ 9523 h 9522"/>
                    <a:gd name="connsiteX17" fmla="*/ 3234 w 11499"/>
                    <a:gd name="connsiteY17" fmla="*/ 8624 h 9522"/>
                    <a:gd name="connsiteX18" fmla="*/ 3234 w 11499"/>
                    <a:gd name="connsiteY18" fmla="*/ 8624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99" h="9522">
                      <a:moveTo>
                        <a:pt x="3234" y="8624"/>
                      </a:moveTo>
                      <a:lnTo>
                        <a:pt x="0" y="7007"/>
                      </a:lnTo>
                      <a:lnTo>
                        <a:pt x="2516" y="4492"/>
                      </a:lnTo>
                      <a:lnTo>
                        <a:pt x="5031" y="1976"/>
                      </a:lnTo>
                      <a:lnTo>
                        <a:pt x="5031" y="1976"/>
                      </a:lnTo>
                      <a:cubicBezTo>
                        <a:pt x="5031" y="1976"/>
                        <a:pt x="5031" y="1976"/>
                        <a:pt x="5031" y="1976"/>
                      </a:cubicBezTo>
                      <a:lnTo>
                        <a:pt x="5031" y="1976"/>
                      </a:lnTo>
                      <a:lnTo>
                        <a:pt x="5031" y="1976"/>
                      </a:lnTo>
                      <a:lnTo>
                        <a:pt x="5031" y="1976"/>
                      </a:lnTo>
                      <a:cubicBezTo>
                        <a:pt x="5929" y="1078"/>
                        <a:pt x="6648" y="180"/>
                        <a:pt x="8445" y="0"/>
                      </a:cubicBezTo>
                      <a:lnTo>
                        <a:pt x="8445" y="0"/>
                      </a:lnTo>
                      <a:cubicBezTo>
                        <a:pt x="10960" y="180"/>
                        <a:pt x="11499" y="2695"/>
                        <a:pt x="11499" y="3414"/>
                      </a:cubicBezTo>
                      <a:lnTo>
                        <a:pt x="11499" y="3414"/>
                      </a:lnTo>
                      <a:cubicBezTo>
                        <a:pt x="11499" y="4851"/>
                        <a:pt x="11140" y="6109"/>
                        <a:pt x="9882" y="8265"/>
                      </a:cubicBezTo>
                      <a:lnTo>
                        <a:pt x="9882" y="8265"/>
                      </a:lnTo>
                      <a:cubicBezTo>
                        <a:pt x="8804" y="9163"/>
                        <a:pt x="7546" y="9523"/>
                        <a:pt x="6468" y="9523"/>
                      </a:cubicBezTo>
                      <a:lnTo>
                        <a:pt x="6468" y="9523"/>
                      </a:lnTo>
                      <a:cubicBezTo>
                        <a:pt x="4672" y="9343"/>
                        <a:pt x="3234" y="8624"/>
                        <a:pt x="3234" y="8624"/>
                      </a:cubicBezTo>
                      <a:lnTo>
                        <a:pt x="3234" y="8624"/>
                      </a:lnTo>
                      <a:close/>
                    </a:path>
                  </a:pathLst>
                </a:custGeom>
                <a:grpFill/>
                <a:ln w="17953" cap="flat">
                  <a:noFill/>
                  <a:prstDash val="solid"/>
                  <a:miter/>
                </a:ln>
              </p:spPr>
              <p:txBody>
                <a:bodyPr rtlCol="0" anchor="ctr"/>
                <a:lstStyle/>
                <a:p>
                  <a:endParaRPr lang="zh-CN" altLang="en-US" sz="1050"/>
                </a:p>
              </p:txBody>
            </p:sp>
          </p:grpSp>
          <p:grpSp>
            <p:nvGrpSpPr>
              <p:cNvPr id="485" name="图形 1"/>
              <p:cNvGrpSpPr/>
              <p:nvPr/>
            </p:nvGrpSpPr>
            <p:grpSpPr>
              <a:xfrm>
                <a:off x="4025144" y="4343865"/>
                <a:ext cx="1257" cy="5210"/>
                <a:chOff x="5398355" y="4541555"/>
                <a:chExt cx="1257" cy="5210"/>
              </a:xfrm>
              <a:solidFill>
                <a:srgbClr val="0070C0"/>
              </a:solidFill>
            </p:grpSpPr>
            <p:sp>
              <p:nvSpPr>
                <p:cNvPr id="2776" name="任意多边形: 形状 1441"/>
                <p:cNvSpPr/>
                <p:nvPr/>
              </p:nvSpPr>
              <p:spPr>
                <a:xfrm>
                  <a:off x="5398355" y="4544249"/>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777" name="任意多边形: 形状 1442"/>
                <p:cNvSpPr/>
                <p:nvPr/>
              </p:nvSpPr>
              <p:spPr>
                <a:xfrm>
                  <a:off x="5398355" y="4541555"/>
                  <a:ext cx="1257" cy="5210"/>
                </a:xfrm>
                <a:custGeom>
                  <a:avLst/>
                  <a:gdLst>
                    <a:gd name="connsiteX0" fmla="*/ 0 w 1257"/>
                    <a:gd name="connsiteY0" fmla="*/ 5210 h 5210"/>
                    <a:gd name="connsiteX1" fmla="*/ 0 w 1257"/>
                    <a:gd name="connsiteY1" fmla="*/ 2695 h 5210"/>
                    <a:gd name="connsiteX2" fmla="*/ 0 w 1257"/>
                    <a:gd name="connsiteY2" fmla="*/ 5210 h 5210"/>
                    <a:gd name="connsiteX3" fmla="*/ 0 w 1257"/>
                    <a:gd name="connsiteY3" fmla="*/ 0 h 5210"/>
                    <a:gd name="connsiteX4" fmla="*/ 1258 w 1257"/>
                    <a:gd name="connsiteY4" fmla="*/ 0 h 5210"/>
                    <a:gd name="connsiteX5" fmla="*/ 1258 w 1257"/>
                    <a:gd name="connsiteY5" fmla="*/ 0 h 5210"/>
                    <a:gd name="connsiteX6" fmla="*/ 1258 w 1257"/>
                    <a:gd name="connsiteY6" fmla="*/ 5210 h 5210"/>
                    <a:gd name="connsiteX7" fmla="*/ 0 w 1257"/>
                    <a:gd name="connsiteY7" fmla="*/ 5210 h 5210"/>
                    <a:gd name="connsiteX8" fmla="*/ 0 w 1257"/>
                    <a:gd name="connsiteY8" fmla="*/ 5210 h 5210"/>
                    <a:gd name="connsiteX9" fmla="*/ 0 w 1257"/>
                    <a:gd name="connsiteY9" fmla="*/ 2695 h 5210"/>
                    <a:gd name="connsiteX10" fmla="*/ 0 w 1257"/>
                    <a:gd name="connsiteY10" fmla="*/ 5210 h 5210"/>
                    <a:gd name="connsiteX11" fmla="*/ 0 w 1257"/>
                    <a:gd name="connsiteY11" fmla="*/ 2695 h 5210"/>
                    <a:gd name="connsiteX12" fmla="*/ 0 w 1257"/>
                    <a:gd name="connsiteY12" fmla="*/ 269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210">
                      <a:moveTo>
                        <a:pt x="0" y="5210"/>
                      </a:moveTo>
                      <a:lnTo>
                        <a:pt x="0" y="2695"/>
                      </a:lnTo>
                      <a:lnTo>
                        <a:pt x="0" y="5210"/>
                      </a:lnTo>
                      <a:lnTo>
                        <a:pt x="0" y="0"/>
                      </a:lnTo>
                      <a:cubicBezTo>
                        <a:pt x="1258" y="0"/>
                        <a:pt x="1258" y="0"/>
                        <a:pt x="1258" y="0"/>
                      </a:cubicBezTo>
                      <a:lnTo>
                        <a:pt x="1258" y="0"/>
                      </a:lnTo>
                      <a:lnTo>
                        <a:pt x="1258" y="5210"/>
                      </a:lnTo>
                      <a:cubicBezTo>
                        <a:pt x="1258" y="5210"/>
                        <a:pt x="1258" y="5210"/>
                        <a:pt x="0" y="5210"/>
                      </a:cubicBezTo>
                      <a:lnTo>
                        <a:pt x="0" y="5210"/>
                      </a:lnTo>
                      <a:close/>
                      <a:moveTo>
                        <a:pt x="0" y="2695"/>
                      </a:moveTo>
                      <a:lnTo>
                        <a:pt x="0" y="5210"/>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486" name="图形 1"/>
              <p:cNvGrpSpPr/>
              <p:nvPr/>
            </p:nvGrpSpPr>
            <p:grpSpPr>
              <a:xfrm>
                <a:off x="4051555" y="4322663"/>
                <a:ext cx="5030" cy="2695"/>
                <a:chOff x="5424766" y="4520353"/>
                <a:chExt cx="5030" cy="2695"/>
              </a:xfrm>
              <a:solidFill>
                <a:srgbClr val="0070C0"/>
              </a:solidFill>
            </p:grpSpPr>
            <p:sp>
              <p:nvSpPr>
                <p:cNvPr id="2774" name="任意多边形: 形状 1444"/>
                <p:cNvSpPr/>
                <p:nvPr/>
              </p:nvSpPr>
              <p:spPr>
                <a:xfrm>
                  <a:off x="5427282" y="4520533"/>
                  <a:ext cx="17967" cy="2515"/>
                </a:xfrm>
                <a:custGeom>
                  <a:avLst/>
                  <a:gdLst>
                    <a:gd name="connsiteX0" fmla="*/ 0 w 17967"/>
                    <a:gd name="connsiteY0" fmla="*/ 2515 h 2515"/>
                    <a:gd name="connsiteX1" fmla="*/ 0 w 17967"/>
                    <a:gd name="connsiteY1" fmla="*/ 1258 h 2515"/>
                    <a:gd name="connsiteX2" fmla="*/ 0 w 17967"/>
                    <a:gd name="connsiteY2" fmla="*/ 0 h 2515"/>
                    <a:gd name="connsiteX3" fmla="*/ 0 w 17967"/>
                    <a:gd name="connsiteY3" fmla="*/ 1258 h 2515"/>
                    <a:gd name="connsiteX4" fmla="*/ 0 w 17967"/>
                    <a:gd name="connsiteY4" fmla="*/ 2515 h 2515"/>
                    <a:gd name="connsiteX5" fmla="*/ 0 w 1796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7" h="2515">
                      <a:moveTo>
                        <a:pt x="0" y="2515"/>
                      </a:moveTo>
                      <a:lnTo>
                        <a:pt x="0" y="1258"/>
                      </a:lnTo>
                      <a:cubicBezTo>
                        <a:pt x="0" y="0"/>
                        <a:pt x="0" y="0"/>
                        <a:pt x="0" y="0"/>
                      </a:cubicBezTo>
                      <a:cubicBezTo>
                        <a:pt x="0" y="0"/>
                        <a:pt x="0" y="0"/>
                        <a:pt x="0" y="1258"/>
                      </a:cubicBez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2775" name="任意多边形: 形状 1445"/>
                <p:cNvSpPr/>
                <p:nvPr/>
              </p:nvSpPr>
              <p:spPr>
                <a:xfrm>
                  <a:off x="5424766" y="4520353"/>
                  <a:ext cx="5030" cy="2515"/>
                </a:xfrm>
                <a:custGeom>
                  <a:avLst/>
                  <a:gdLst>
                    <a:gd name="connsiteX0" fmla="*/ 5031 w 5030"/>
                    <a:gd name="connsiteY0" fmla="*/ 2515 h 2515"/>
                    <a:gd name="connsiteX1" fmla="*/ 2515 w 5030"/>
                    <a:gd name="connsiteY1" fmla="*/ 2515 h 2515"/>
                    <a:gd name="connsiteX2" fmla="*/ 5031 w 5030"/>
                    <a:gd name="connsiteY2" fmla="*/ 2515 h 2515"/>
                    <a:gd name="connsiteX3" fmla="*/ 2515 w 5030"/>
                    <a:gd name="connsiteY3" fmla="*/ 2515 h 2515"/>
                    <a:gd name="connsiteX4" fmla="*/ 5031 w 5030"/>
                    <a:gd name="connsiteY4" fmla="*/ 2515 h 2515"/>
                    <a:gd name="connsiteX5" fmla="*/ 5031 w 5030"/>
                    <a:gd name="connsiteY5" fmla="*/ 2515 h 2515"/>
                    <a:gd name="connsiteX6" fmla="*/ 0 w 5030"/>
                    <a:gd name="connsiteY6" fmla="*/ 1258 h 2515"/>
                    <a:gd name="connsiteX7" fmla="*/ 0 w 5030"/>
                    <a:gd name="connsiteY7" fmla="*/ 0 h 2515"/>
                    <a:gd name="connsiteX8" fmla="*/ 0 w 5030"/>
                    <a:gd name="connsiteY8" fmla="*/ 0 h 2515"/>
                    <a:gd name="connsiteX9" fmla="*/ 5031 w 5030"/>
                    <a:gd name="connsiteY9" fmla="*/ 0 h 2515"/>
                    <a:gd name="connsiteX10" fmla="*/ 5031 w 5030"/>
                    <a:gd name="connsiteY10" fmla="*/ 1258 h 2515"/>
                    <a:gd name="connsiteX11" fmla="*/ 5031 w 5030"/>
                    <a:gd name="connsiteY11" fmla="*/ 1258 h 2515"/>
                    <a:gd name="connsiteX12" fmla="*/ 5031 w 5030"/>
                    <a:gd name="connsiteY12" fmla="*/ 2515 h 2515"/>
                    <a:gd name="connsiteX13" fmla="*/ 0 w 5030"/>
                    <a:gd name="connsiteY13" fmla="*/ 2515 h 2515"/>
                    <a:gd name="connsiteX14" fmla="*/ 0 w 5030"/>
                    <a:gd name="connsiteY14" fmla="*/ 1258 h 2515"/>
                    <a:gd name="connsiteX15" fmla="*/ 0 w 5030"/>
                    <a:gd name="connsiteY15" fmla="*/ 1258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30" h="2515">
                      <a:moveTo>
                        <a:pt x="5031" y="2515"/>
                      </a:moveTo>
                      <a:lnTo>
                        <a:pt x="2515" y="2515"/>
                      </a:lnTo>
                      <a:lnTo>
                        <a:pt x="5031" y="2515"/>
                      </a:lnTo>
                      <a:lnTo>
                        <a:pt x="2515" y="2515"/>
                      </a:lnTo>
                      <a:lnTo>
                        <a:pt x="5031" y="2515"/>
                      </a:lnTo>
                      <a:lnTo>
                        <a:pt x="5031" y="2515"/>
                      </a:lnTo>
                      <a:close/>
                      <a:moveTo>
                        <a:pt x="0" y="1258"/>
                      </a:moveTo>
                      <a:cubicBezTo>
                        <a:pt x="0" y="0"/>
                        <a:pt x="0" y="0"/>
                        <a:pt x="0" y="0"/>
                      </a:cubicBezTo>
                      <a:lnTo>
                        <a:pt x="0" y="0"/>
                      </a:lnTo>
                      <a:lnTo>
                        <a:pt x="5031" y="0"/>
                      </a:lnTo>
                      <a:cubicBezTo>
                        <a:pt x="5031" y="0"/>
                        <a:pt x="5031" y="0"/>
                        <a:pt x="5031" y="1258"/>
                      </a:cubicBezTo>
                      <a:lnTo>
                        <a:pt x="5031" y="1258"/>
                      </a:lnTo>
                      <a:lnTo>
                        <a:pt x="5031" y="2515"/>
                      </a:lnTo>
                      <a:lnTo>
                        <a:pt x="0" y="2515"/>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487" name="图形 1"/>
              <p:cNvGrpSpPr/>
              <p:nvPr/>
            </p:nvGrpSpPr>
            <p:grpSpPr>
              <a:xfrm>
                <a:off x="3956688" y="4323023"/>
                <a:ext cx="10421" cy="7725"/>
                <a:chOff x="5329899" y="4520713"/>
                <a:chExt cx="10421" cy="7725"/>
              </a:xfrm>
              <a:solidFill>
                <a:srgbClr val="0070C0"/>
              </a:solidFill>
            </p:grpSpPr>
            <p:sp>
              <p:nvSpPr>
                <p:cNvPr id="2772" name="任意多边形: 形状 1447"/>
                <p:cNvSpPr/>
                <p:nvPr/>
              </p:nvSpPr>
              <p:spPr>
                <a:xfrm>
                  <a:off x="5332415" y="4523228"/>
                  <a:ext cx="5389" cy="2515"/>
                </a:xfrm>
                <a:custGeom>
                  <a:avLst/>
                  <a:gdLst>
                    <a:gd name="connsiteX0" fmla="*/ 2695 w 5389"/>
                    <a:gd name="connsiteY0" fmla="*/ 2515 h 2515"/>
                    <a:gd name="connsiteX1" fmla="*/ 5390 w 5389"/>
                    <a:gd name="connsiteY1" fmla="*/ 1258 h 2515"/>
                    <a:gd name="connsiteX2" fmla="*/ 2695 w 5389"/>
                    <a:gd name="connsiteY2" fmla="*/ 0 h 2515"/>
                    <a:gd name="connsiteX3" fmla="*/ 0 w 5389"/>
                    <a:gd name="connsiteY3" fmla="*/ 1258 h 2515"/>
                    <a:gd name="connsiteX4" fmla="*/ 2695 w 5389"/>
                    <a:gd name="connsiteY4" fmla="*/ 2515 h 2515"/>
                    <a:gd name="connsiteX5" fmla="*/ 2695 w 5389"/>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89" h="2515">
                      <a:moveTo>
                        <a:pt x="2695" y="2515"/>
                      </a:moveTo>
                      <a:cubicBezTo>
                        <a:pt x="3953" y="2515"/>
                        <a:pt x="5390" y="1258"/>
                        <a:pt x="5390" y="1258"/>
                      </a:cubicBezTo>
                      <a:cubicBezTo>
                        <a:pt x="5390" y="0"/>
                        <a:pt x="4132" y="0"/>
                        <a:pt x="2695" y="0"/>
                      </a:cubicBezTo>
                      <a:cubicBezTo>
                        <a:pt x="1437" y="0"/>
                        <a:pt x="0" y="0"/>
                        <a:pt x="0" y="1258"/>
                      </a:cubicBezTo>
                      <a:cubicBezTo>
                        <a:pt x="0" y="1258"/>
                        <a:pt x="1258" y="2515"/>
                        <a:pt x="2695" y="2515"/>
                      </a:cubicBezTo>
                      <a:lnTo>
                        <a:pt x="2695" y="2515"/>
                      </a:lnTo>
                      <a:close/>
                    </a:path>
                  </a:pathLst>
                </a:custGeom>
                <a:grpFill/>
                <a:ln w="17953" cap="flat">
                  <a:noFill/>
                  <a:prstDash val="solid"/>
                  <a:miter/>
                </a:ln>
              </p:spPr>
              <p:txBody>
                <a:bodyPr rtlCol="0" anchor="ctr"/>
                <a:lstStyle/>
                <a:p>
                  <a:endParaRPr lang="zh-CN" altLang="en-US" sz="1050"/>
                </a:p>
              </p:txBody>
            </p:sp>
            <p:sp>
              <p:nvSpPr>
                <p:cNvPr id="2773" name="任意多边形: 形状 1448"/>
                <p:cNvSpPr/>
                <p:nvPr/>
              </p:nvSpPr>
              <p:spPr>
                <a:xfrm>
                  <a:off x="5329899" y="4520713"/>
                  <a:ext cx="10421" cy="7725"/>
                </a:xfrm>
                <a:custGeom>
                  <a:avLst/>
                  <a:gdLst>
                    <a:gd name="connsiteX0" fmla="*/ 719 w 10421"/>
                    <a:gd name="connsiteY0" fmla="*/ 5570 h 7725"/>
                    <a:gd name="connsiteX1" fmla="*/ 0 w 10421"/>
                    <a:gd name="connsiteY1" fmla="*/ 3773 h 7725"/>
                    <a:gd name="connsiteX2" fmla="*/ 0 w 10421"/>
                    <a:gd name="connsiteY2" fmla="*/ 3773 h 7725"/>
                    <a:gd name="connsiteX3" fmla="*/ 5211 w 10421"/>
                    <a:gd name="connsiteY3" fmla="*/ 0 h 7725"/>
                    <a:gd name="connsiteX4" fmla="*/ 5211 w 10421"/>
                    <a:gd name="connsiteY4" fmla="*/ 0 h 7725"/>
                    <a:gd name="connsiteX5" fmla="*/ 10421 w 10421"/>
                    <a:gd name="connsiteY5" fmla="*/ 3773 h 7725"/>
                    <a:gd name="connsiteX6" fmla="*/ 10421 w 10421"/>
                    <a:gd name="connsiteY6" fmla="*/ 3773 h 7725"/>
                    <a:gd name="connsiteX7" fmla="*/ 10421 w 10421"/>
                    <a:gd name="connsiteY7" fmla="*/ 4851 h 7725"/>
                    <a:gd name="connsiteX8" fmla="*/ 9702 w 10421"/>
                    <a:gd name="connsiteY8" fmla="*/ 5570 h 7725"/>
                    <a:gd name="connsiteX9" fmla="*/ 5211 w 10421"/>
                    <a:gd name="connsiteY9" fmla="*/ 7726 h 7725"/>
                    <a:gd name="connsiteX10" fmla="*/ 5211 w 10421"/>
                    <a:gd name="connsiteY10" fmla="*/ 7726 h 7725"/>
                    <a:gd name="connsiteX11" fmla="*/ 5211 w 10421"/>
                    <a:gd name="connsiteY11" fmla="*/ 5210 h 7725"/>
                    <a:gd name="connsiteX12" fmla="*/ 5211 w 10421"/>
                    <a:gd name="connsiteY12" fmla="*/ 5031 h 7725"/>
                    <a:gd name="connsiteX13" fmla="*/ 5211 w 10421"/>
                    <a:gd name="connsiteY13" fmla="*/ 5210 h 7725"/>
                    <a:gd name="connsiteX14" fmla="*/ 5211 w 10421"/>
                    <a:gd name="connsiteY14" fmla="*/ 7726 h 7725"/>
                    <a:gd name="connsiteX15" fmla="*/ 719 w 10421"/>
                    <a:gd name="connsiteY15" fmla="*/ 5570 h 7725"/>
                    <a:gd name="connsiteX16" fmla="*/ 719 w 10421"/>
                    <a:gd name="connsiteY16" fmla="*/ 5570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21" h="7725">
                      <a:moveTo>
                        <a:pt x="719" y="5570"/>
                      </a:moveTo>
                      <a:cubicBezTo>
                        <a:pt x="539" y="5390"/>
                        <a:pt x="180" y="5390"/>
                        <a:pt x="0" y="3773"/>
                      </a:cubicBezTo>
                      <a:lnTo>
                        <a:pt x="0" y="3773"/>
                      </a:lnTo>
                      <a:cubicBezTo>
                        <a:pt x="359" y="0"/>
                        <a:pt x="4492" y="0"/>
                        <a:pt x="5211" y="0"/>
                      </a:cubicBezTo>
                      <a:lnTo>
                        <a:pt x="5211" y="0"/>
                      </a:lnTo>
                      <a:cubicBezTo>
                        <a:pt x="5929" y="0"/>
                        <a:pt x="10062" y="0"/>
                        <a:pt x="10421" y="3773"/>
                      </a:cubicBezTo>
                      <a:lnTo>
                        <a:pt x="10421" y="3773"/>
                      </a:lnTo>
                      <a:lnTo>
                        <a:pt x="10421" y="4851"/>
                      </a:lnTo>
                      <a:lnTo>
                        <a:pt x="9702" y="5570"/>
                      </a:lnTo>
                      <a:cubicBezTo>
                        <a:pt x="9523" y="5570"/>
                        <a:pt x="8265" y="7546"/>
                        <a:pt x="5211" y="7726"/>
                      </a:cubicBezTo>
                      <a:lnTo>
                        <a:pt x="5211" y="7726"/>
                      </a:lnTo>
                      <a:lnTo>
                        <a:pt x="5211" y="5210"/>
                      </a:lnTo>
                      <a:lnTo>
                        <a:pt x="5211" y="5031"/>
                      </a:lnTo>
                      <a:lnTo>
                        <a:pt x="5211" y="5210"/>
                      </a:lnTo>
                      <a:lnTo>
                        <a:pt x="5211" y="7726"/>
                      </a:lnTo>
                      <a:cubicBezTo>
                        <a:pt x="2156" y="7367"/>
                        <a:pt x="898" y="5570"/>
                        <a:pt x="719" y="5570"/>
                      </a:cubicBezTo>
                      <a:lnTo>
                        <a:pt x="719" y="5570"/>
                      </a:lnTo>
                      <a:close/>
                    </a:path>
                  </a:pathLst>
                </a:custGeom>
                <a:grpFill/>
                <a:ln w="17953" cap="flat">
                  <a:noFill/>
                  <a:prstDash val="solid"/>
                  <a:miter/>
                </a:ln>
              </p:spPr>
              <p:txBody>
                <a:bodyPr rtlCol="0" anchor="ctr"/>
                <a:lstStyle/>
                <a:p>
                  <a:endParaRPr lang="zh-CN" altLang="en-US" sz="1050"/>
                </a:p>
              </p:txBody>
            </p:sp>
          </p:grpSp>
          <p:grpSp>
            <p:nvGrpSpPr>
              <p:cNvPr id="488" name="图形 1"/>
              <p:cNvGrpSpPr/>
              <p:nvPr/>
            </p:nvGrpSpPr>
            <p:grpSpPr>
              <a:xfrm>
                <a:off x="3972320" y="4330928"/>
                <a:ext cx="1437" cy="5030"/>
                <a:chOff x="5345531" y="4528618"/>
                <a:chExt cx="1437" cy="5030"/>
              </a:xfrm>
              <a:solidFill>
                <a:srgbClr val="0070C0"/>
              </a:solidFill>
            </p:grpSpPr>
            <p:sp>
              <p:nvSpPr>
                <p:cNvPr id="2770" name="任意多边形: 形状 1450"/>
                <p:cNvSpPr/>
                <p:nvPr/>
              </p:nvSpPr>
              <p:spPr>
                <a:xfrm>
                  <a:off x="5345531" y="4531134"/>
                  <a:ext cx="1437" cy="17967"/>
                </a:xfrm>
                <a:custGeom>
                  <a:avLst/>
                  <a:gdLst>
                    <a:gd name="connsiteX0" fmla="*/ 1437 w 1437"/>
                    <a:gd name="connsiteY0" fmla="*/ 0 h 17967"/>
                    <a:gd name="connsiteX1" fmla="*/ 0 w 1437"/>
                    <a:gd name="connsiteY1" fmla="*/ 0 h 17967"/>
                    <a:gd name="connsiteX2" fmla="*/ 1437 w 1437"/>
                    <a:gd name="connsiteY2" fmla="*/ 0 h 17967"/>
                  </a:gdLst>
                  <a:ahLst/>
                  <a:cxnLst>
                    <a:cxn ang="0">
                      <a:pos x="connsiteX0" y="connsiteY0"/>
                    </a:cxn>
                    <a:cxn ang="0">
                      <a:pos x="connsiteX1" y="connsiteY1"/>
                    </a:cxn>
                    <a:cxn ang="0">
                      <a:pos x="connsiteX2" y="connsiteY2"/>
                    </a:cxn>
                  </a:cxnLst>
                  <a:rect l="l" t="t" r="r" b="b"/>
                  <a:pathLst>
                    <a:path w="1437" h="17967">
                      <a:moveTo>
                        <a:pt x="1437" y="0"/>
                      </a:moveTo>
                      <a:lnTo>
                        <a:pt x="0" y="0"/>
                      </a:lnTo>
                      <a:lnTo>
                        <a:pt x="1437" y="0"/>
                      </a:lnTo>
                      <a:close/>
                    </a:path>
                  </a:pathLst>
                </a:custGeom>
                <a:grpFill/>
                <a:ln w="17953" cap="flat">
                  <a:noFill/>
                  <a:prstDash val="solid"/>
                  <a:miter/>
                </a:ln>
              </p:spPr>
              <p:txBody>
                <a:bodyPr rtlCol="0" anchor="ctr"/>
                <a:lstStyle/>
                <a:p>
                  <a:endParaRPr lang="zh-CN" altLang="en-US" sz="1050"/>
                </a:p>
              </p:txBody>
            </p:sp>
            <p:sp>
              <p:nvSpPr>
                <p:cNvPr id="2771" name="任意多边形: 形状 1451"/>
                <p:cNvSpPr/>
                <p:nvPr/>
              </p:nvSpPr>
              <p:spPr>
                <a:xfrm>
                  <a:off x="5345531" y="4528618"/>
                  <a:ext cx="1437" cy="5030"/>
                </a:xfrm>
                <a:custGeom>
                  <a:avLst/>
                  <a:gdLst>
                    <a:gd name="connsiteX0" fmla="*/ 0 w 1437"/>
                    <a:gd name="connsiteY0" fmla="*/ 5031 h 5030"/>
                    <a:gd name="connsiteX1" fmla="*/ 0 w 1437"/>
                    <a:gd name="connsiteY1" fmla="*/ 0 h 5030"/>
                    <a:gd name="connsiteX2" fmla="*/ 1258 w 1437"/>
                    <a:gd name="connsiteY2" fmla="*/ 0 h 5030"/>
                    <a:gd name="connsiteX3" fmla="*/ 1258 w 1437"/>
                    <a:gd name="connsiteY3" fmla="*/ 2515 h 5030"/>
                    <a:gd name="connsiteX4" fmla="*/ 1258 w 1437"/>
                    <a:gd name="connsiteY4" fmla="*/ 5031 h 5030"/>
                    <a:gd name="connsiteX5" fmla="*/ 0 w 1437"/>
                    <a:gd name="connsiteY5" fmla="*/ 5031 h 5030"/>
                    <a:gd name="connsiteX6" fmla="*/ 0 w 1437"/>
                    <a:gd name="connsiteY6" fmla="*/ 5031 h 5030"/>
                    <a:gd name="connsiteX7" fmla="*/ 1437 w 1437"/>
                    <a:gd name="connsiteY7" fmla="*/ 2515 h 5030"/>
                    <a:gd name="connsiteX8" fmla="*/ 1437 w 1437"/>
                    <a:gd name="connsiteY8" fmla="*/ 0 h 5030"/>
                    <a:gd name="connsiteX9" fmla="*/ 1437 w 1437"/>
                    <a:gd name="connsiteY9" fmla="*/ 2515 h 5030"/>
                    <a:gd name="connsiteX10" fmla="*/ 1437 w 1437"/>
                    <a:gd name="connsiteY10" fmla="*/ 2515 h 5030"/>
                    <a:gd name="connsiteX11" fmla="*/ 1437 w 1437"/>
                    <a:gd name="connsiteY11" fmla="*/ 0 h 5030"/>
                    <a:gd name="connsiteX12" fmla="*/ 1437 w 1437"/>
                    <a:gd name="connsiteY12" fmla="*/ 2515 h 5030"/>
                    <a:gd name="connsiteX13" fmla="*/ 1437 w 1437"/>
                    <a:gd name="connsiteY13" fmla="*/ 0 h 5030"/>
                    <a:gd name="connsiteX14" fmla="*/ 1437 w 143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 h="5030">
                      <a:moveTo>
                        <a:pt x="0" y="5031"/>
                      </a:moveTo>
                      <a:lnTo>
                        <a:pt x="0" y="0"/>
                      </a:lnTo>
                      <a:lnTo>
                        <a:pt x="1258" y="0"/>
                      </a:lnTo>
                      <a:lnTo>
                        <a:pt x="1258" y="2515"/>
                      </a:lnTo>
                      <a:lnTo>
                        <a:pt x="1258" y="5031"/>
                      </a:lnTo>
                      <a:lnTo>
                        <a:pt x="0" y="5031"/>
                      </a:lnTo>
                      <a:lnTo>
                        <a:pt x="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489" name="图形 1"/>
              <p:cNvGrpSpPr/>
              <p:nvPr/>
            </p:nvGrpSpPr>
            <p:grpSpPr>
              <a:xfrm>
                <a:off x="3940877" y="4333444"/>
                <a:ext cx="5030" cy="1437"/>
                <a:chOff x="5314088" y="4531134"/>
                <a:chExt cx="5030" cy="1437"/>
              </a:xfrm>
              <a:solidFill>
                <a:srgbClr val="0070C0"/>
              </a:solidFill>
            </p:grpSpPr>
            <p:sp>
              <p:nvSpPr>
                <p:cNvPr id="2768" name="任意多边形: 形状 1453"/>
                <p:cNvSpPr/>
                <p:nvPr/>
              </p:nvSpPr>
              <p:spPr>
                <a:xfrm>
                  <a:off x="5316604" y="4531134"/>
                  <a:ext cx="17967" cy="1437"/>
                </a:xfrm>
                <a:custGeom>
                  <a:avLst/>
                  <a:gdLst>
                    <a:gd name="connsiteX0" fmla="*/ 0 w 17967"/>
                    <a:gd name="connsiteY0" fmla="*/ 1437 h 1437"/>
                    <a:gd name="connsiteX1" fmla="*/ 0 w 17967"/>
                    <a:gd name="connsiteY1" fmla="*/ 0 h 1437"/>
                    <a:gd name="connsiteX2" fmla="*/ 0 w 17967"/>
                    <a:gd name="connsiteY2" fmla="*/ 1437 h 1437"/>
                  </a:gdLst>
                  <a:ahLst/>
                  <a:cxnLst>
                    <a:cxn ang="0">
                      <a:pos x="connsiteX0" y="connsiteY0"/>
                    </a:cxn>
                    <a:cxn ang="0">
                      <a:pos x="connsiteX1" y="connsiteY1"/>
                    </a:cxn>
                    <a:cxn ang="0">
                      <a:pos x="connsiteX2" y="connsiteY2"/>
                    </a:cxn>
                  </a:cxnLst>
                  <a:rect l="l" t="t" r="r" b="b"/>
                  <a:pathLst>
                    <a:path w="17967" h="1437">
                      <a:moveTo>
                        <a:pt x="0" y="1437"/>
                      </a:moveTo>
                      <a:lnTo>
                        <a:pt x="0" y="0"/>
                      </a:lnTo>
                      <a:lnTo>
                        <a:pt x="0" y="1437"/>
                      </a:lnTo>
                      <a:close/>
                    </a:path>
                  </a:pathLst>
                </a:custGeom>
                <a:grpFill/>
                <a:ln w="17953" cap="flat">
                  <a:noFill/>
                  <a:prstDash val="solid"/>
                  <a:miter/>
                </a:ln>
              </p:spPr>
              <p:txBody>
                <a:bodyPr rtlCol="0" anchor="ctr"/>
                <a:lstStyle/>
                <a:p>
                  <a:endParaRPr lang="zh-CN" altLang="en-US" sz="1050"/>
                </a:p>
              </p:txBody>
            </p:sp>
            <p:sp>
              <p:nvSpPr>
                <p:cNvPr id="2769" name="任意多边形: 形状 1454"/>
                <p:cNvSpPr/>
                <p:nvPr/>
              </p:nvSpPr>
              <p:spPr>
                <a:xfrm>
                  <a:off x="5314088" y="4531134"/>
                  <a:ext cx="5030" cy="1437"/>
                </a:xfrm>
                <a:custGeom>
                  <a:avLst/>
                  <a:gdLst>
                    <a:gd name="connsiteX0" fmla="*/ 0 w 5030"/>
                    <a:gd name="connsiteY0" fmla="*/ 1437 h 1437"/>
                    <a:gd name="connsiteX1" fmla="*/ 0 w 5030"/>
                    <a:gd name="connsiteY1" fmla="*/ 0 h 1437"/>
                    <a:gd name="connsiteX2" fmla="*/ 5031 w 5030"/>
                    <a:gd name="connsiteY2" fmla="*/ 0 h 1437"/>
                    <a:gd name="connsiteX3" fmla="*/ 5031 w 5030"/>
                    <a:gd name="connsiteY3" fmla="*/ 1437 h 1437"/>
                    <a:gd name="connsiteX4" fmla="*/ 0 w 5030"/>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 h="1437">
                      <a:moveTo>
                        <a:pt x="0" y="1437"/>
                      </a:moveTo>
                      <a:lnTo>
                        <a:pt x="0" y="0"/>
                      </a:lnTo>
                      <a:lnTo>
                        <a:pt x="5031" y="0"/>
                      </a:lnTo>
                      <a:lnTo>
                        <a:pt x="5031" y="1437"/>
                      </a:lnTo>
                      <a:lnTo>
                        <a:pt x="0" y="1437"/>
                      </a:lnTo>
                      <a:close/>
                    </a:path>
                  </a:pathLst>
                </a:custGeom>
                <a:grpFill/>
                <a:ln w="17953" cap="flat">
                  <a:noFill/>
                  <a:prstDash val="solid"/>
                  <a:miter/>
                </a:ln>
              </p:spPr>
              <p:txBody>
                <a:bodyPr rtlCol="0" anchor="ctr"/>
                <a:lstStyle/>
                <a:p>
                  <a:endParaRPr lang="zh-CN" altLang="en-US" sz="1050"/>
                </a:p>
              </p:txBody>
            </p:sp>
          </p:grpSp>
          <p:grpSp>
            <p:nvGrpSpPr>
              <p:cNvPr id="490" name="图形 1"/>
              <p:cNvGrpSpPr/>
              <p:nvPr/>
            </p:nvGrpSpPr>
            <p:grpSpPr>
              <a:xfrm>
                <a:off x="3928839" y="4287088"/>
                <a:ext cx="7546" cy="6468"/>
                <a:chOff x="5302050" y="4484778"/>
                <a:chExt cx="7546" cy="6468"/>
              </a:xfrm>
              <a:solidFill>
                <a:srgbClr val="0070C0"/>
              </a:solidFill>
            </p:grpSpPr>
            <p:sp>
              <p:nvSpPr>
                <p:cNvPr id="2766" name="任意多边形: 形状 1456"/>
                <p:cNvSpPr/>
                <p:nvPr/>
              </p:nvSpPr>
              <p:spPr>
                <a:xfrm>
                  <a:off x="5304566" y="4487473"/>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767" name="任意多边形: 形状 1457"/>
                <p:cNvSpPr/>
                <p:nvPr/>
              </p:nvSpPr>
              <p:spPr>
                <a:xfrm>
                  <a:off x="5302050" y="4484778"/>
                  <a:ext cx="7546" cy="6468"/>
                </a:xfrm>
                <a:custGeom>
                  <a:avLst/>
                  <a:gdLst>
                    <a:gd name="connsiteX0" fmla="*/ 0 w 7546"/>
                    <a:gd name="connsiteY0" fmla="*/ 6468 h 6468"/>
                    <a:gd name="connsiteX1" fmla="*/ 0 w 7546"/>
                    <a:gd name="connsiteY1" fmla="*/ 3953 h 6468"/>
                    <a:gd name="connsiteX2" fmla="*/ 0 w 7546"/>
                    <a:gd name="connsiteY2" fmla="*/ 2695 h 6468"/>
                    <a:gd name="connsiteX3" fmla="*/ 0 w 7546"/>
                    <a:gd name="connsiteY3" fmla="*/ 2695 h 6468"/>
                    <a:gd name="connsiteX4" fmla="*/ 0 w 7546"/>
                    <a:gd name="connsiteY4" fmla="*/ 180 h 6468"/>
                    <a:gd name="connsiteX5" fmla="*/ 2515 w 7546"/>
                    <a:gd name="connsiteY5" fmla="*/ 180 h 6468"/>
                    <a:gd name="connsiteX6" fmla="*/ 3773 w 7546"/>
                    <a:gd name="connsiteY6" fmla="*/ 180 h 6468"/>
                    <a:gd name="connsiteX7" fmla="*/ 3773 w 7546"/>
                    <a:gd name="connsiteY7" fmla="*/ 180 h 6468"/>
                    <a:gd name="connsiteX8" fmla="*/ 7546 w 7546"/>
                    <a:gd name="connsiteY8" fmla="*/ 0 h 6468"/>
                    <a:gd name="connsiteX9" fmla="*/ 6468 w 7546"/>
                    <a:gd name="connsiteY9" fmla="*/ 3054 h 6468"/>
                    <a:gd name="connsiteX10" fmla="*/ 6468 w 7546"/>
                    <a:gd name="connsiteY10" fmla="*/ 3054 h 6468"/>
                    <a:gd name="connsiteX11" fmla="*/ 6468 w 7546"/>
                    <a:gd name="connsiteY11" fmla="*/ 3054 h 6468"/>
                    <a:gd name="connsiteX12" fmla="*/ 5210 w 7546"/>
                    <a:gd name="connsiteY12" fmla="*/ 5749 h 6468"/>
                    <a:gd name="connsiteX13" fmla="*/ 5210 w 7546"/>
                    <a:gd name="connsiteY13" fmla="*/ 5749 h 6468"/>
                    <a:gd name="connsiteX14" fmla="*/ 3054 w 7546"/>
                    <a:gd name="connsiteY14" fmla="*/ 6468 h 6468"/>
                    <a:gd name="connsiteX15" fmla="*/ 3054 w 7546"/>
                    <a:gd name="connsiteY15" fmla="*/ 6468 h 6468"/>
                    <a:gd name="connsiteX16" fmla="*/ 2515 w 7546"/>
                    <a:gd name="connsiteY16" fmla="*/ 6468 h 6468"/>
                    <a:gd name="connsiteX17" fmla="*/ 2515 w 7546"/>
                    <a:gd name="connsiteY17" fmla="*/ 6468 h 6468"/>
                    <a:gd name="connsiteX18" fmla="*/ 0 w 7546"/>
                    <a:gd name="connsiteY18" fmla="*/ 6468 h 6468"/>
                    <a:gd name="connsiteX19" fmla="*/ 0 w 7546"/>
                    <a:gd name="connsiteY19"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6" h="6468">
                      <a:moveTo>
                        <a:pt x="0" y="6468"/>
                      </a:moveTo>
                      <a:lnTo>
                        <a:pt x="0" y="3953"/>
                      </a:lnTo>
                      <a:cubicBezTo>
                        <a:pt x="0" y="3953"/>
                        <a:pt x="0" y="3953"/>
                        <a:pt x="0" y="2695"/>
                      </a:cubicBezTo>
                      <a:lnTo>
                        <a:pt x="0" y="2695"/>
                      </a:lnTo>
                      <a:lnTo>
                        <a:pt x="0" y="180"/>
                      </a:lnTo>
                      <a:lnTo>
                        <a:pt x="2515" y="180"/>
                      </a:lnTo>
                      <a:cubicBezTo>
                        <a:pt x="3773" y="180"/>
                        <a:pt x="3773" y="180"/>
                        <a:pt x="3773" y="180"/>
                      </a:cubicBezTo>
                      <a:lnTo>
                        <a:pt x="3773" y="180"/>
                      </a:lnTo>
                      <a:lnTo>
                        <a:pt x="7546" y="0"/>
                      </a:lnTo>
                      <a:lnTo>
                        <a:pt x="6468" y="3054"/>
                      </a:lnTo>
                      <a:cubicBezTo>
                        <a:pt x="6468" y="3054"/>
                        <a:pt x="6468" y="3054"/>
                        <a:pt x="6468" y="3054"/>
                      </a:cubicBezTo>
                      <a:lnTo>
                        <a:pt x="6468" y="3054"/>
                      </a:lnTo>
                      <a:cubicBezTo>
                        <a:pt x="6468" y="3593"/>
                        <a:pt x="6468" y="4492"/>
                        <a:pt x="5210" y="5749"/>
                      </a:cubicBezTo>
                      <a:lnTo>
                        <a:pt x="5210" y="5749"/>
                      </a:lnTo>
                      <a:cubicBezTo>
                        <a:pt x="4132" y="6468"/>
                        <a:pt x="3593" y="6468"/>
                        <a:pt x="3054" y="6468"/>
                      </a:cubicBezTo>
                      <a:lnTo>
                        <a:pt x="3054" y="6468"/>
                      </a:lnTo>
                      <a:cubicBezTo>
                        <a:pt x="2875" y="6468"/>
                        <a:pt x="2695" y="6468"/>
                        <a:pt x="2515" y="6468"/>
                      </a:cubicBezTo>
                      <a:lnTo>
                        <a:pt x="2515" y="6468"/>
                      </a:lnTo>
                      <a:lnTo>
                        <a:pt x="0" y="6468"/>
                      </a:lnTo>
                      <a:lnTo>
                        <a:pt x="0" y="6468"/>
                      </a:lnTo>
                      <a:close/>
                    </a:path>
                  </a:pathLst>
                </a:custGeom>
                <a:grpFill/>
                <a:ln w="17953" cap="flat">
                  <a:noFill/>
                  <a:prstDash val="solid"/>
                  <a:miter/>
                </a:ln>
              </p:spPr>
              <p:txBody>
                <a:bodyPr rtlCol="0" anchor="ctr"/>
                <a:lstStyle/>
                <a:p>
                  <a:endParaRPr lang="zh-CN" altLang="en-US" sz="1050"/>
                </a:p>
              </p:txBody>
            </p:sp>
          </p:grpSp>
          <p:grpSp>
            <p:nvGrpSpPr>
              <p:cNvPr id="491" name="图形 1"/>
              <p:cNvGrpSpPr/>
              <p:nvPr/>
            </p:nvGrpSpPr>
            <p:grpSpPr>
              <a:xfrm>
                <a:off x="3815467" y="4284752"/>
                <a:ext cx="6288" cy="6288"/>
                <a:chOff x="5188678" y="4482442"/>
                <a:chExt cx="6288" cy="6288"/>
              </a:xfrm>
              <a:solidFill>
                <a:srgbClr val="0070C0"/>
              </a:solidFill>
            </p:grpSpPr>
            <p:sp>
              <p:nvSpPr>
                <p:cNvPr id="2764" name="任意多边形: 形状 1459"/>
                <p:cNvSpPr/>
                <p:nvPr/>
              </p:nvSpPr>
              <p:spPr>
                <a:xfrm>
                  <a:off x="5191357" y="4484958"/>
                  <a:ext cx="1273" cy="1257"/>
                </a:xfrm>
                <a:custGeom>
                  <a:avLst/>
                  <a:gdLst>
                    <a:gd name="connsiteX0" fmla="*/ 1273 w 1273"/>
                    <a:gd name="connsiteY0" fmla="*/ 1258 h 1257"/>
                    <a:gd name="connsiteX1" fmla="*/ 1273 w 1273"/>
                    <a:gd name="connsiteY1" fmla="*/ 0 h 1257"/>
                    <a:gd name="connsiteX2" fmla="*/ 16 w 1273"/>
                    <a:gd name="connsiteY2" fmla="*/ 0 h 1257"/>
                    <a:gd name="connsiteX3" fmla="*/ 1273 w 1273"/>
                    <a:gd name="connsiteY3" fmla="*/ 1258 h 1257"/>
                    <a:gd name="connsiteX4" fmla="*/ 1273 w 1273"/>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 h="1257">
                      <a:moveTo>
                        <a:pt x="1273" y="1258"/>
                      </a:moveTo>
                      <a:cubicBezTo>
                        <a:pt x="1273" y="1258"/>
                        <a:pt x="1273" y="1258"/>
                        <a:pt x="1273" y="0"/>
                      </a:cubicBez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765" name="任意多边形: 形状 1460"/>
                <p:cNvSpPr/>
                <p:nvPr/>
              </p:nvSpPr>
              <p:spPr>
                <a:xfrm>
                  <a:off x="5188678" y="4482442"/>
                  <a:ext cx="6288" cy="6288"/>
                </a:xfrm>
                <a:custGeom>
                  <a:avLst/>
                  <a:gdLst>
                    <a:gd name="connsiteX0" fmla="*/ 3953 w 6288"/>
                    <a:gd name="connsiteY0" fmla="*/ 6289 h 6288"/>
                    <a:gd name="connsiteX1" fmla="*/ 0 w 6288"/>
                    <a:gd name="connsiteY1" fmla="*/ 2515 h 6288"/>
                    <a:gd name="connsiteX2" fmla="*/ 0 w 6288"/>
                    <a:gd name="connsiteY2" fmla="*/ 2515 h 6288"/>
                    <a:gd name="connsiteX3" fmla="*/ 0 w 6288"/>
                    <a:gd name="connsiteY3" fmla="*/ 0 h 6288"/>
                    <a:gd name="connsiteX4" fmla="*/ 2515 w 6288"/>
                    <a:gd name="connsiteY4" fmla="*/ 0 h 6288"/>
                    <a:gd name="connsiteX5" fmla="*/ 6288 w 6288"/>
                    <a:gd name="connsiteY5" fmla="*/ 0 h 6288"/>
                    <a:gd name="connsiteX6" fmla="*/ 6288 w 6288"/>
                    <a:gd name="connsiteY6" fmla="*/ 2515 h 6288"/>
                    <a:gd name="connsiteX7" fmla="*/ 6288 w 6288"/>
                    <a:gd name="connsiteY7" fmla="*/ 3773 h 6288"/>
                    <a:gd name="connsiteX8" fmla="*/ 6288 w 6288"/>
                    <a:gd name="connsiteY8" fmla="*/ 3773 h 6288"/>
                    <a:gd name="connsiteX9" fmla="*/ 6288 w 6288"/>
                    <a:gd name="connsiteY9" fmla="*/ 6289 h 6288"/>
                    <a:gd name="connsiteX10" fmla="*/ 3953 w 6288"/>
                    <a:gd name="connsiteY10" fmla="*/ 6289 h 6288"/>
                    <a:gd name="connsiteX11" fmla="*/ 3953 w 6288"/>
                    <a:gd name="connsiteY11" fmla="*/ 6289 h 6288"/>
                    <a:gd name="connsiteX12" fmla="*/ 3953 w 6288"/>
                    <a:gd name="connsiteY12" fmla="*/ 3773 h 6288"/>
                    <a:gd name="connsiteX13" fmla="*/ 3953 w 6288"/>
                    <a:gd name="connsiteY13" fmla="*/ 2515 h 6288"/>
                    <a:gd name="connsiteX14" fmla="*/ 5210 w 6288"/>
                    <a:gd name="connsiteY14" fmla="*/ 2515 h 6288"/>
                    <a:gd name="connsiteX15" fmla="*/ 3953 w 6288"/>
                    <a:gd name="connsiteY15" fmla="*/ 2515 h 6288"/>
                    <a:gd name="connsiteX16" fmla="*/ 3953 w 6288"/>
                    <a:gd name="connsiteY16" fmla="*/ 1258 h 6288"/>
                    <a:gd name="connsiteX17" fmla="*/ 3953 w 6288"/>
                    <a:gd name="connsiteY17" fmla="*/ 2515 h 6288"/>
                    <a:gd name="connsiteX18" fmla="*/ 3953 w 6288"/>
                    <a:gd name="connsiteY18" fmla="*/ 3773 h 6288"/>
                    <a:gd name="connsiteX19" fmla="*/ 3953 w 6288"/>
                    <a:gd name="connsiteY19"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8" h="6288">
                      <a:moveTo>
                        <a:pt x="3953" y="6289"/>
                      </a:moveTo>
                      <a:cubicBezTo>
                        <a:pt x="3953" y="6289"/>
                        <a:pt x="359" y="6109"/>
                        <a:pt x="0" y="2515"/>
                      </a:cubicBezTo>
                      <a:lnTo>
                        <a:pt x="0" y="2515"/>
                      </a:lnTo>
                      <a:lnTo>
                        <a:pt x="0" y="0"/>
                      </a:lnTo>
                      <a:lnTo>
                        <a:pt x="2515" y="0"/>
                      </a:lnTo>
                      <a:lnTo>
                        <a:pt x="6288" y="0"/>
                      </a:lnTo>
                      <a:lnTo>
                        <a:pt x="6288" y="2515"/>
                      </a:lnTo>
                      <a:cubicBezTo>
                        <a:pt x="6288" y="3773"/>
                        <a:pt x="6288" y="3773"/>
                        <a:pt x="6288" y="3773"/>
                      </a:cubicBezTo>
                      <a:lnTo>
                        <a:pt x="6288" y="3773"/>
                      </a:lnTo>
                      <a:lnTo>
                        <a:pt x="6288" y="6289"/>
                      </a:lnTo>
                      <a:lnTo>
                        <a:pt x="3953" y="6289"/>
                      </a:lnTo>
                      <a:lnTo>
                        <a:pt x="3953" y="6289"/>
                      </a:lnTo>
                      <a:close/>
                      <a:moveTo>
                        <a:pt x="3953" y="3773"/>
                      </a:moveTo>
                      <a:lnTo>
                        <a:pt x="3953" y="2515"/>
                      </a:lnTo>
                      <a:lnTo>
                        <a:pt x="5210" y="2515"/>
                      </a:lnTo>
                      <a:lnTo>
                        <a:pt x="3953" y="2515"/>
                      </a:lnTo>
                      <a:lnTo>
                        <a:pt x="3953" y="1258"/>
                      </a:lnTo>
                      <a:lnTo>
                        <a:pt x="3953" y="2515"/>
                      </a:lnTo>
                      <a:lnTo>
                        <a:pt x="3953" y="3773"/>
                      </a:lnTo>
                      <a:lnTo>
                        <a:pt x="3953" y="3773"/>
                      </a:lnTo>
                      <a:close/>
                    </a:path>
                  </a:pathLst>
                </a:custGeom>
                <a:grpFill/>
                <a:ln w="17953" cap="flat">
                  <a:noFill/>
                  <a:prstDash val="solid"/>
                  <a:miter/>
                </a:ln>
              </p:spPr>
              <p:txBody>
                <a:bodyPr rtlCol="0" anchor="ctr"/>
                <a:lstStyle/>
                <a:p>
                  <a:endParaRPr lang="zh-CN" altLang="en-US" sz="1050"/>
                </a:p>
              </p:txBody>
            </p:sp>
          </p:grpSp>
          <p:grpSp>
            <p:nvGrpSpPr>
              <p:cNvPr id="492" name="图形 1"/>
              <p:cNvGrpSpPr/>
              <p:nvPr/>
            </p:nvGrpSpPr>
            <p:grpSpPr>
              <a:xfrm>
                <a:off x="4436233" y="4268762"/>
                <a:ext cx="13116" cy="21021"/>
                <a:chOff x="5809444" y="4466452"/>
                <a:chExt cx="13116" cy="21021"/>
              </a:xfrm>
              <a:solidFill>
                <a:srgbClr val="0070C0"/>
              </a:solidFill>
            </p:grpSpPr>
            <p:sp>
              <p:nvSpPr>
                <p:cNvPr id="2762" name="任意多边形: 形状 1462"/>
                <p:cNvSpPr/>
                <p:nvPr/>
              </p:nvSpPr>
              <p:spPr>
                <a:xfrm>
                  <a:off x="5811959" y="4468967"/>
                  <a:ext cx="7905" cy="16113"/>
                </a:xfrm>
                <a:custGeom>
                  <a:avLst/>
                  <a:gdLst>
                    <a:gd name="connsiteX0" fmla="*/ 3953 w 7905"/>
                    <a:gd name="connsiteY0" fmla="*/ 5390 h 16113"/>
                    <a:gd name="connsiteX1" fmla="*/ 0 w 7905"/>
                    <a:gd name="connsiteY1" fmla="*/ 14733 h 16113"/>
                    <a:gd name="connsiteX2" fmla="*/ 3953 w 7905"/>
                    <a:gd name="connsiteY2" fmla="*/ 12038 h 16113"/>
                    <a:gd name="connsiteX3" fmla="*/ 7906 w 7905"/>
                    <a:gd name="connsiteY3" fmla="*/ 2695 h 16113"/>
                    <a:gd name="connsiteX4" fmla="*/ 5211 w 7905"/>
                    <a:gd name="connsiteY4" fmla="*/ 0 h 16113"/>
                    <a:gd name="connsiteX5" fmla="*/ 3953 w 7905"/>
                    <a:gd name="connsiteY5" fmla="*/ 5390 h 16113"/>
                    <a:gd name="connsiteX6" fmla="*/ 3953 w 7905"/>
                    <a:gd name="connsiteY6" fmla="*/ 5390 h 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05" h="16113">
                      <a:moveTo>
                        <a:pt x="3953" y="5390"/>
                      </a:moveTo>
                      <a:cubicBezTo>
                        <a:pt x="3953" y="5390"/>
                        <a:pt x="0" y="12038"/>
                        <a:pt x="0" y="14733"/>
                      </a:cubicBezTo>
                      <a:cubicBezTo>
                        <a:pt x="0" y="17428"/>
                        <a:pt x="1258" y="15991"/>
                        <a:pt x="3953" y="12038"/>
                      </a:cubicBezTo>
                      <a:cubicBezTo>
                        <a:pt x="6648" y="9343"/>
                        <a:pt x="7906" y="5390"/>
                        <a:pt x="7906" y="2695"/>
                      </a:cubicBezTo>
                      <a:cubicBezTo>
                        <a:pt x="7906" y="0"/>
                        <a:pt x="5211" y="0"/>
                        <a:pt x="5211" y="0"/>
                      </a:cubicBezTo>
                      <a:lnTo>
                        <a:pt x="3953" y="5390"/>
                      </a:lnTo>
                      <a:lnTo>
                        <a:pt x="3953" y="5390"/>
                      </a:lnTo>
                      <a:close/>
                    </a:path>
                  </a:pathLst>
                </a:custGeom>
                <a:grpFill/>
                <a:ln w="17953" cap="flat">
                  <a:noFill/>
                  <a:prstDash val="solid"/>
                  <a:miter/>
                </a:ln>
              </p:spPr>
              <p:txBody>
                <a:bodyPr rtlCol="0" anchor="ctr"/>
                <a:lstStyle/>
                <a:p>
                  <a:endParaRPr lang="zh-CN" altLang="en-US" sz="1050"/>
                </a:p>
              </p:txBody>
            </p:sp>
            <p:sp>
              <p:nvSpPr>
                <p:cNvPr id="2763" name="任意多边形: 形状 1463"/>
                <p:cNvSpPr/>
                <p:nvPr/>
              </p:nvSpPr>
              <p:spPr>
                <a:xfrm>
                  <a:off x="5809444" y="4466452"/>
                  <a:ext cx="13116" cy="21021"/>
                </a:xfrm>
                <a:custGeom>
                  <a:avLst/>
                  <a:gdLst>
                    <a:gd name="connsiteX0" fmla="*/ 0 w 13116"/>
                    <a:gd name="connsiteY0" fmla="*/ 17249 h 21021"/>
                    <a:gd name="connsiteX1" fmla="*/ 0 w 13116"/>
                    <a:gd name="connsiteY1" fmla="*/ 17249 h 21021"/>
                    <a:gd name="connsiteX2" fmla="*/ 0 w 13116"/>
                    <a:gd name="connsiteY2" fmla="*/ 17249 h 21021"/>
                    <a:gd name="connsiteX3" fmla="*/ 0 w 13116"/>
                    <a:gd name="connsiteY3" fmla="*/ 17249 h 21021"/>
                    <a:gd name="connsiteX4" fmla="*/ 4133 w 13116"/>
                    <a:gd name="connsiteY4" fmla="*/ 7007 h 21021"/>
                    <a:gd name="connsiteX5" fmla="*/ 4133 w 13116"/>
                    <a:gd name="connsiteY5" fmla="*/ 7007 h 21021"/>
                    <a:gd name="connsiteX6" fmla="*/ 5929 w 13116"/>
                    <a:gd name="connsiteY6" fmla="*/ 0 h 21021"/>
                    <a:gd name="connsiteX7" fmla="*/ 7906 w 13116"/>
                    <a:gd name="connsiteY7" fmla="*/ 0 h 21021"/>
                    <a:gd name="connsiteX8" fmla="*/ 13116 w 13116"/>
                    <a:gd name="connsiteY8" fmla="*/ 5211 h 21021"/>
                    <a:gd name="connsiteX9" fmla="*/ 13116 w 13116"/>
                    <a:gd name="connsiteY9" fmla="*/ 5211 h 21021"/>
                    <a:gd name="connsiteX10" fmla="*/ 13116 w 13116"/>
                    <a:gd name="connsiteY10" fmla="*/ 5211 h 21021"/>
                    <a:gd name="connsiteX11" fmla="*/ 13116 w 13116"/>
                    <a:gd name="connsiteY11" fmla="*/ 5211 h 21021"/>
                    <a:gd name="connsiteX12" fmla="*/ 13116 w 13116"/>
                    <a:gd name="connsiteY12" fmla="*/ 5211 h 21021"/>
                    <a:gd name="connsiteX13" fmla="*/ 13116 w 13116"/>
                    <a:gd name="connsiteY13" fmla="*/ 5211 h 21021"/>
                    <a:gd name="connsiteX14" fmla="*/ 13116 w 13116"/>
                    <a:gd name="connsiteY14" fmla="*/ 5211 h 21021"/>
                    <a:gd name="connsiteX15" fmla="*/ 13116 w 13116"/>
                    <a:gd name="connsiteY15" fmla="*/ 5211 h 21021"/>
                    <a:gd name="connsiteX16" fmla="*/ 9523 w 13116"/>
                    <a:gd name="connsiteY16" fmla="*/ 6648 h 21021"/>
                    <a:gd name="connsiteX17" fmla="*/ 9343 w 13116"/>
                    <a:gd name="connsiteY17" fmla="*/ 7367 h 21021"/>
                    <a:gd name="connsiteX18" fmla="*/ 11499 w 13116"/>
                    <a:gd name="connsiteY18" fmla="*/ 7546 h 21021"/>
                    <a:gd name="connsiteX19" fmla="*/ 11499 w 13116"/>
                    <a:gd name="connsiteY19" fmla="*/ 7546 h 21021"/>
                    <a:gd name="connsiteX20" fmla="*/ 13116 w 13116"/>
                    <a:gd name="connsiteY20" fmla="*/ 5390 h 21021"/>
                    <a:gd name="connsiteX21" fmla="*/ 13116 w 13116"/>
                    <a:gd name="connsiteY21" fmla="*/ 5390 h 21021"/>
                    <a:gd name="connsiteX22" fmla="*/ 8804 w 13116"/>
                    <a:gd name="connsiteY22" fmla="*/ 15811 h 21021"/>
                    <a:gd name="connsiteX23" fmla="*/ 8804 w 13116"/>
                    <a:gd name="connsiteY23" fmla="*/ 15811 h 21021"/>
                    <a:gd name="connsiteX24" fmla="*/ 3234 w 13116"/>
                    <a:gd name="connsiteY24" fmla="*/ 21022 h 21021"/>
                    <a:gd name="connsiteX25" fmla="*/ 3234 w 13116"/>
                    <a:gd name="connsiteY25" fmla="*/ 21022 h 21021"/>
                    <a:gd name="connsiteX26" fmla="*/ 0 w 13116"/>
                    <a:gd name="connsiteY26" fmla="*/ 17249 h 21021"/>
                    <a:gd name="connsiteX27" fmla="*/ 0 w 13116"/>
                    <a:gd name="connsiteY27" fmla="*/ 17249 h 21021"/>
                    <a:gd name="connsiteX28" fmla="*/ 7367 w 13116"/>
                    <a:gd name="connsiteY28" fmla="*/ 8265 h 21021"/>
                    <a:gd name="connsiteX29" fmla="*/ 7367 w 13116"/>
                    <a:gd name="connsiteY29" fmla="*/ 8085 h 21021"/>
                    <a:gd name="connsiteX30" fmla="*/ 7367 w 13116"/>
                    <a:gd name="connsiteY30" fmla="*/ 8085 h 21021"/>
                    <a:gd name="connsiteX31" fmla="*/ 6468 w 13116"/>
                    <a:gd name="connsiteY31" fmla="*/ 7906 h 21021"/>
                    <a:gd name="connsiteX32" fmla="*/ 7367 w 13116"/>
                    <a:gd name="connsiteY32" fmla="*/ 8265 h 21021"/>
                    <a:gd name="connsiteX33" fmla="*/ 7367 w 13116"/>
                    <a:gd name="connsiteY33" fmla="*/ 8265 h 21021"/>
                    <a:gd name="connsiteX34" fmla="*/ 12936 w 13116"/>
                    <a:gd name="connsiteY34" fmla="*/ 5211 h 21021"/>
                    <a:gd name="connsiteX35" fmla="*/ 12936 w 13116"/>
                    <a:gd name="connsiteY35" fmla="*/ 5211 h 21021"/>
                    <a:gd name="connsiteX36" fmla="*/ 12936 w 13116"/>
                    <a:gd name="connsiteY36" fmla="*/ 5390 h 21021"/>
                    <a:gd name="connsiteX37" fmla="*/ 12936 w 13116"/>
                    <a:gd name="connsiteY37" fmla="*/ 5390 h 21021"/>
                    <a:gd name="connsiteX38" fmla="*/ 12936 w 13116"/>
                    <a:gd name="connsiteY38" fmla="*/ 5211 h 21021"/>
                    <a:gd name="connsiteX39" fmla="*/ 12936 w 13116"/>
                    <a:gd name="connsiteY39" fmla="*/ 5211 h 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116" h="21021">
                      <a:moveTo>
                        <a:pt x="0" y="17249"/>
                      </a:moveTo>
                      <a:lnTo>
                        <a:pt x="0" y="17249"/>
                      </a:lnTo>
                      <a:cubicBezTo>
                        <a:pt x="0" y="17249"/>
                        <a:pt x="0" y="17249"/>
                        <a:pt x="0" y="17249"/>
                      </a:cubicBezTo>
                      <a:lnTo>
                        <a:pt x="0" y="17249"/>
                      </a:lnTo>
                      <a:cubicBezTo>
                        <a:pt x="180" y="13475"/>
                        <a:pt x="3234" y="8445"/>
                        <a:pt x="4133" y="7007"/>
                      </a:cubicBezTo>
                      <a:lnTo>
                        <a:pt x="4133" y="7007"/>
                      </a:lnTo>
                      <a:lnTo>
                        <a:pt x="5929" y="0"/>
                      </a:lnTo>
                      <a:lnTo>
                        <a:pt x="7906" y="0"/>
                      </a:lnTo>
                      <a:cubicBezTo>
                        <a:pt x="7906" y="0"/>
                        <a:pt x="12936" y="180"/>
                        <a:pt x="13116" y="5211"/>
                      </a:cubicBezTo>
                      <a:lnTo>
                        <a:pt x="13116" y="5211"/>
                      </a:lnTo>
                      <a:lnTo>
                        <a:pt x="13116" y="5211"/>
                      </a:lnTo>
                      <a:cubicBezTo>
                        <a:pt x="13116" y="5211"/>
                        <a:pt x="13116" y="5211"/>
                        <a:pt x="13116" y="5211"/>
                      </a:cubicBezTo>
                      <a:lnTo>
                        <a:pt x="13116" y="5211"/>
                      </a:lnTo>
                      <a:lnTo>
                        <a:pt x="13116" y="5211"/>
                      </a:lnTo>
                      <a:cubicBezTo>
                        <a:pt x="13116" y="5211"/>
                        <a:pt x="13116" y="5211"/>
                        <a:pt x="13116" y="5211"/>
                      </a:cubicBezTo>
                      <a:lnTo>
                        <a:pt x="13116" y="5211"/>
                      </a:lnTo>
                      <a:lnTo>
                        <a:pt x="9523" y="6648"/>
                      </a:lnTo>
                      <a:lnTo>
                        <a:pt x="9343" y="7367"/>
                      </a:lnTo>
                      <a:cubicBezTo>
                        <a:pt x="9523" y="7546"/>
                        <a:pt x="10062" y="7726"/>
                        <a:pt x="11499" y="7546"/>
                      </a:cubicBezTo>
                      <a:lnTo>
                        <a:pt x="11499" y="7546"/>
                      </a:lnTo>
                      <a:cubicBezTo>
                        <a:pt x="12757" y="7007"/>
                        <a:pt x="13116" y="5929"/>
                        <a:pt x="13116" y="5390"/>
                      </a:cubicBezTo>
                      <a:lnTo>
                        <a:pt x="13116" y="5390"/>
                      </a:lnTo>
                      <a:cubicBezTo>
                        <a:pt x="12936" y="8804"/>
                        <a:pt x="11679" y="12936"/>
                        <a:pt x="8804" y="15811"/>
                      </a:cubicBezTo>
                      <a:lnTo>
                        <a:pt x="8804" y="15811"/>
                      </a:lnTo>
                      <a:cubicBezTo>
                        <a:pt x="6648" y="18327"/>
                        <a:pt x="7007" y="19944"/>
                        <a:pt x="3234" y="21022"/>
                      </a:cubicBezTo>
                      <a:lnTo>
                        <a:pt x="3234" y="21022"/>
                      </a:lnTo>
                      <a:cubicBezTo>
                        <a:pt x="-180" y="20483"/>
                        <a:pt x="180" y="17967"/>
                        <a:pt x="0" y="17249"/>
                      </a:cubicBezTo>
                      <a:lnTo>
                        <a:pt x="0" y="17249"/>
                      </a:lnTo>
                      <a:close/>
                      <a:moveTo>
                        <a:pt x="7367" y="8265"/>
                      </a:moveTo>
                      <a:cubicBezTo>
                        <a:pt x="7367" y="8265"/>
                        <a:pt x="7367" y="8085"/>
                        <a:pt x="7367" y="8085"/>
                      </a:cubicBezTo>
                      <a:lnTo>
                        <a:pt x="7367" y="8085"/>
                      </a:lnTo>
                      <a:lnTo>
                        <a:pt x="6468" y="7906"/>
                      </a:lnTo>
                      <a:lnTo>
                        <a:pt x="7367" y="8265"/>
                      </a:lnTo>
                      <a:lnTo>
                        <a:pt x="7367" y="8265"/>
                      </a:lnTo>
                      <a:close/>
                      <a:moveTo>
                        <a:pt x="12936" y="5211"/>
                      </a:moveTo>
                      <a:lnTo>
                        <a:pt x="12936" y="5211"/>
                      </a:lnTo>
                      <a:cubicBezTo>
                        <a:pt x="12936" y="5211"/>
                        <a:pt x="12936" y="5390"/>
                        <a:pt x="12936" y="5390"/>
                      </a:cubicBezTo>
                      <a:lnTo>
                        <a:pt x="12936" y="5390"/>
                      </a:lnTo>
                      <a:cubicBezTo>
                        <a:pt x="12936" y="5390"/>
                        <a:pt x="12936" y="5211"/>
                        <a:pt x="12936" y="5211"/>
                      </a:cubicBezTo>
                      <a:lnTo>
                        <a:pt x="12936" y="5211"/>
                      </a:lnTo>
                      <a:close/>
                    </a:path>
                  </a:pathLst>
                </a:custGeom>
                <a:grpFill/>
                <a:ln w="17953" cap="flat">
                  <a:noFill/>
                  <a:prstDash val="solid"/>
                  <a:miter/>
                </a:ln>
              </p:spPr>
              <p:txBody>
                <a:bodyPr rtlCol="0" anchor="ctr"/>
                <a:lstStyle/>
                <a:p>
                  <a:endParaRPr lang="zh-CN" altLang="en-US" sz="1050"/>
                </a:p>
              </p:txBody>
            </p:sp>
          </p:grpSp>
          <p:grpSp>
            <p:nvGrpSpPr>
              <p:cNvPr id="493" name="图形 1"/>
              <p:cNvGrpSpPr/>
              <p:nvPr/>
            </p:nvGrpSpPr>
            <p:grpSpPr>
              <a:xfrm>
                <a:off x="4098809" y="3914628"/>
                <a:ext cx="1257" cy="5210"/>
                <a:chOff x="5472020" y="4112318"/>
                <a:chExt cx="1257" cy="5210"/>
              </a:xfrm>
              <a:solidFill>
                <a:srgbClr val="0070C0"/>
              </a:solidFill>
            </p:grpSpPr>
            <p:sp>
              <p:nvSpPr>
                <p:cNvPr id="2760" name="任意多边形: 形状 1465"/>
                <p:cNvSpPr/>
                <p:nvPr/>
              </p:nvSpPr>
              <p:spPr>
                <a:xfrm>
                  <a:off x="5472020" y="4115013"/>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761" name="任意多边形: 形状 1466"/>
                <p:cNvSpPr/>
                <p:nvPr/>
              </p:nvSpPr>
              <p:spPr>
                <a:xfrm>
                  <a:off x="5472020" y="4112318"/>
                  <a:ext cx="1257" cy="5210"/>
                </a:xfrm>
                <a:custGeom>
                  <a:avLst/>
                  <a:gdLst>
                    <a:gd name="connsiteX0" fmla="*/ 180 w 1257"/>
                    <a:gd name="connsiteY0" fmla="*/ 5210 h 5210"/>
                    <a:gd name="connsiteX1" fmla="*/ 180 w 1257"/>
                    <a:gd name="connsiteY1" fmla="*/ 5210 h 5210"/>
                    <a:gd name="connsiteX2" fmla="*/ 0 w 1257"/>
                    <a:gd name="connsiteY2" fmla="*/ 0 h 5210"/>
                    <a:gd name="connsiteX3" fmla="*/ 1258 w 1257"/>
                    <a:gd name="connsiteY3" fmla="*/ 0 h 5210"/>
                    <a:gd name="connsiteX4" fmla="*/ 1258 w 1257"/>
                    <a:gd name="connsiteY4" fmla="*/ 0 h 5210"/>
                    <a:gd name="connsiteX5" fmla="*/ 1258 w 1257"/>
                    <a:gd name="connsiteY5" fmla="*/ 2515 h 5210"/>
                    <a:gd name="connsiteX6" fmla="*/ 1258 w 1257"/>
                    <a:gd name="connsiteY6" fmla="*/ 5031 h 5210"/>
                    <a:gd name="connsiteX7" fmla="*/ 180 w 1257"/>
                    <a:gd name="connsiteY7" fmla="*/ 5210 h 5210"/>
                    <a:gd name="connsiteX8" fmla="*/ 180 w 1257"/>
                    <a:gd name="connsiteY8" fmla="*/ 5210 h 5210"/>
                    <a:gd name="connsiteX9" fmla="*/ 1258 w 1257"/>
                    <a:gd name="connsiteY9" fmla="*/ 2695 h 5210"/>
                    <a:gd name="connsiteX10" fmla="*/ 1258 w 1257"/>
                    <a:gd name="connsiteY10" fmla="*/ 180 h 5210"/>
                    <a:gd name="connsiteX11" fmla="*/ 1258 w 1257"/>
                    <a:gd name="connsiteY11" fmla="*/ 2695 h 5210"/>
                    <a:gd name="connsiteX12" fmla="*/ 1258 w 1257"/>
                    <a:gd name="connsiteY12" fmla="*/ 2695 h 5210"/>
                    <a:gd name="connsiteX13" fmla="*/ 1258 w 1257"/>
                    <a:gd name="connsiteY13" fmla="*/ 0 h 5210"/>
                    <a:gd name="connsiteX14" fmla="*/ 1258 w 1257"/>
                    <a:gd name="connsiteY14" fmla="*/ 2515 h 5210"/>
                    <a:gd name="connsiteX15" fmla="*/ 1258 w 1257"/>
                    <a:gd name="connsiteY15" fmla="*/ 0 h 5210"/>
                    <a:gd name="connsiteX16" fmla="*/ 1258 w 1257"/>
                    <a:gd name="connsiteY16"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7" h="5210">
                      <a:moveTo>
                        <a:pt x="180" y="5210"/>
                      </a:moveTo>
                      <a:lnTo>
                        <a:pt x="180" y="5210"/>
                      </a:lnTo>
                      <a:lnTo>
                        <a:pt x="0" y="0"/>
                      </a:lnTo>
                      <a:cubicBezTo>
                        <a:pt x="0" y="0"/>
                        <a:pt x="0" y="0"/>
                        <a:pt x="1258" y="0"/>
                      </a:cubicBezTo>
                      <a:lnTo>
                        <a:pt x="1258" y="0"/>
                      </a:lnTo>
                      <a:lnTo>
                        <a:pt x="1258" y="2515"/>
                      </a:lnTo>
                      <a:lnTo>
                        <a:pt x="1258" y="5031"/>
                      </a:lnTo>
                      <a:cubicBezTo>
                        <a:pt x="539" y="5210"/>
                        <a:pt x="359" y="5210"/>
                        <a:pt x="180" y="5210"/>
                      </a:cubicBezTo>
                      <a:lnTo>
                        <a:pt x="180" y="5210"/>
                      </a:lnTo>
                      <a:close/>
                      <a:moveTo>
                        <a:pt x="1258" y="2695"/>
                      </a:moveTo>
                      <a:lnTo>
                        <a:pt x="1258" y="180"/>
                      </a:lnTo>
                      <a:lnTo>
                        <a:pt x="1258" y="2695"/>
                      </a:lnTo>
                      <a:lnTo>
                        <a:pt x="1258" y="269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494" name="图形 1"/>
              <p:cNvGrpSpPr/>
              <p:nvPr/>
            </p:nvGrpSpPr>
            <p:grpSpPr>
              <a:xfrm>
                <a:off x="4031612" y="3906723"/>
                <a:ext cx="6288" cy="6468"/>
                <a:chOff x="5404823" y="4104413"/>
                <a:chExt cx="6288" cy="6468"/>
              </a:xfrm>
              <a:solidFill>
                <a:srgbClr val="0070C0"/>
              </a:solidFill>
            </p:grpSpPr>
            <p:sp>
              <p:nvSpPr>
                <p:cNvPr id="2758" name="任意多边形: 形状 1468"/>
                <p:cNvSpPr/>
                <p:nvPr/>
              </p:nvSpPr>
              <p:spPr>
                <a:xfrm>
                  <a:off x="5407338" y="4107108"/>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759" name="任意多边形: 形状 1469"/>
                <p:cNvSpPr/>
                <p:nvPr/>
              </p:nvSpPr>
              <p:spPr>
                <a:xfrm>
                  <a:off x="5404823" y="4104413"/>
                  <a:ext cx="6288" cy="6468"/>
                </a:xfrm>
                <a:custGeom>
                  <a:avLst/>
                  <a:gdLst>
                    <a:gd name="connsiteX0" fmla="*/ 0 w 6288"/>
                    <a:gd name="connsiteY0" fmla="*/ 6468 h 6468"/>
                    <a:gd name="connsiteX1" fmla="*/ 0 w 6288"/>
                    <a:gd name="connsiteY1" fmla="*/ 3953 h 6468"/>
                    <a:gd name="connsiteX2" fmla="*/ 0 w 6288"/>
                    <a:gd name="connsiteY2" fmla="*/ 0 h 6468"/>
                    <a:gd name="connsiteX3" fmla="*/ 2515 w 6288"/>
                    <a:gd name="connsiteY3" fmla="*/ 0 h 6468"/>
                    <a:gd name="connsiteX4" fmla="*/ 3773 w 6288"/>
                    <a:gd name="connsiteY4" fmla="*/ 0 h 6468"/>
                    <a:gd name="connsiteX5" fmla="*/ 3773 w 6288"/>
                    <a:gd name="connsiteY5" fmla="*/ 0 h 6468"/>
                    <a:gd name="connsiteX6" fmla="*/ 6288 w 6288"/>
                    <a:gd name="connsiteY6" fmla="*/ 0 h 6468"/>
                    <a:gd name="connsiteX7" fmla="*/ 6288 w 6288"/>
                    <a:gd name="connsiteY7" fmla="*/ 2515 h 6468"/>
                    <a:gd name="connsiteX8" fmla="*/ 2336 w 6288"/>
                    <a:gd name="connsiteY8" fmla="*/ 6468 h 6468"/>
                    <a:gd name="connsiteX9" fmla="*/ 2336 w 6288"/>
                    <a:gd name="connsiteY9" fmla="*/ 6468 h 6468"/>
                    <a:gd name="connsiteX10" fmla="*/ 0 w 6288"/>
                    <a:gd name="connsiteY10" fmla="*/ 6468 h 6468"/>
                    <a:gd name="connsiteX11" fmla="*/ 0 w 6288"/>
                    <a:gd name="connsiteY11" fmla="*/ 6468 h 6468"/>
                    <a:gd name="connsiteX12" fmla="*/ 2515 w 6288"/>
                    <a:gd name="connsiteY12" fmla="*/ 2695 h 6468"/>
                    <a:gd name="connsiteX13" fmla="*/ 2515 w 6288"/>
                    <a:gd name="connsiteY13" fmla="*/ 1437 h 6468"/>
                    <a:gd name="connsiteX14" fmla="*/ 2515 w 6288"/>
                    <a:gd name="connsiteY14" fmla="*/ 2695 h 6468"/>
                    <a:gd name="connsiteX15" fmla="*/ 2515 w 6288"/>
                    <a:gd name="connsiteY15" fmla="*/ 269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6468">
                      <a:moveTo>
                        <a:pt x="0" y="6468"/>
                      </a:moveTo>
                      <a:lnTo>
                        <a:pt x="0" y="3953"/>
                      </a:lnTo>
                      <a:lnTo>
                        <a:pt x="0" y="0"/>
                      </a:lnTo>
                      <a:lnTo>
                        <a:pt x="2515" y="0"/>
                      </a:lnTo>
                      <a:cubicBezTo>
                        <a:pt x="3773" y="0"/>
                        <a:pt x="3773" y="0"/>
                        <a:pt x="3773" y="0"/>
                      </a:cubicBezTo>
                      <a:lnTo>
                        <a:pt x="3773" y="0"/>
                      </a:lnTo>
                      <a:lnTo>
                        <a:pt x="6288" y="0"/>
                      </a:lnTo>
                      <a:lnTo>
                        <a:pt x="6288" y="2515"/>
                      </a:lnTo>
                      <a:cubicBezTo>
                        <a:pt x="6288" y="2515"/>
                        <a:pt x="6109" y="6109"/>
                        <a:pt x="2336" y="6468"/>
                      </a:cubicBezTo>
                      <a:lnTo>
                        <a:pt x="2336" y="6468"/>
                      </a:lnTo>
                      <a:lnTo>
                        <a:pt x="0" y="6468"/>
                      </a:lnTo>
                      <a:lnTo>
                        <a:pt x="0" y="6468"/>
                      </a:lnTo>
                      <a:close/>
                      <a:moveTo>
                        <a:pt x="2515" y="2695"/>
                      </a:moveTo>
                      <a:lnTo>
                        <a:pt x="2515" y="1437"/>
                      </a:lnTo>
                      <a:lnTo>
                        <a:pt x="2515" y="2695"/>
                      </a:lnTo>
                      <a:lnTo>
                        <a:pt x="2515" y="2695"/>
                      </a:lnTo>
                      <a:close/>
                    </a:path>
                  </a:pathLst>
                </a:custGeom>
                <a:grpFill/>
                <a:ln w="17953" cap="flat">
                  <a:noFill/>
                  <a:prstDash val="solid"/>
                  <a:miter/>
                </a:ln>
              </p:spPr>
              <p:txBody>
                <a:bodyPr rtlCol="0" anchor="ctr"/>
                <a:lstStyle/>
                <a:p>
                  <a:endParaRPr lang="zh-CN" altLang="en-US" sz="1050"/>
                </a:p>
              </p:txBody>
            </p:sp>
          </p:grpSp>
          <p:grpSp>
            <p:nvGrpSpPr>
              <p:cNvPr id="495" name="图形 1"/>
              <p:cNvGrpSpPr/>
              <p:nvPr/>
            </p:nvGrpSpPr>
            <p:grpSpPr>
              <a:xfrm>
                <a:off x="4230688" y="3952898"/>
                <a:ext cx="2695" cy="5030"/>
                <a:chOff x="5603899" y="4150588"/>
                <a:chExt cx="2695" cy="5030"/>
              </a:xfrm>
              <a:solidFill>
                <a:srgbClr val="0070C0"/>
              </a:solidFill>
            </p:grpSpPr>
            <p:sp>
              <p:nvSpPr>
                <p:cNvPr id="2756" name="任意多边形: 形状 1471"/>
                <p:cNvSpPr/>
                <p:nvPr/>
              </p:nvSpPr>
              <p:spPr>
                <a:xfrm>
                  <a:off x="5603899" y="4153104"/>
                  <a:ext cx="2695" cy="17967"/>
                </a:xfrm>
                <a:custGeom>
                  <a:avLst/>
                  <a:gdLst>
                    <a:gd name="connsiteX0" fmla="*/ 1437 w 2695"/>
                    <a:gd name="connsiteY0" fmla="*/ 0 h 17967"/>
                    <a:gd name="connsiteX1" fmla="*/ 2695 w 2695"/>
                    <a:gd name="connsiteY1" fmla="*/ 0 h 17967"/>
                    <a:gd name="connsiteX2" fmla="*/ 1437 w 2695"/>
                    <a:gd name="connsiteY2" fmla="*/ 0 h 17967"/>
                    <a:gd name="connsiteX3" fmla="*/ 0 w 2695"/>
                    <a:gd name="connsiteY3" fmla="*/ 0 h 17967"/>
                    <a:gd name="connsiteX4" fmla="*/ 1437 w 2695"/>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5" h="17967">
                      <a:moveTo>
                        <a:pt x="1437" y="0"/>
                      </a:moveTo>
                      <a:lnTo>
                        <a:pt x="2695" y="0"/>
                      </a:lnTo>
                      <a:lnTo>
                        <a:pt x="1437" y="0"/>
                      </a:lnTo>
                      <a:lnTo>
                        <a:pt x="0" y="0"/>
                      </a:lnTo>
                      <a:lnTo>
                        <a:pt x="1437" y="0"/>
                      </a:lnTo>
                      <a:close/>
                    </a:path>
                  </a:pathLst>
                </a:custGeom>
                <a:grpFill/>
                <a:ln w="17953" cap="flat">
                  <a:noFill/>
                  <a:prstDash val="solid"/>
                  <a:miter/>
                </a:ln>
              </p:spPr>
              <p:txBody>
                <a:bodyPr rtlCol="0" anchor="ctr"/>
                <a:lstStyle/>
                <a:p>
                  <a:endParaRPr lang="zh-CN" altLang="en-US" sz="1050"/>
                </a:p>
              </p:txBody>
            </p:sp>
            <p:sp>
              <p:nvSpPr>
                <p:cNvPr id="2757" name="任意多边形: 形状 1472"/>
                <p:cNvSpPr/>
                <p:nvPr/>
              </p:nvSpPr>
              <p:spPr>
                <a:xfrm>
                  <a:off x="5603899" y="4150588"/>
                  <a:ext cx="2695" cy="5030"/>
                </a:xfrm>
                <a:custGeom>
                  <a:avLst/>
                  <a:gdLst>
                    <a:gd name="connsiteX0" fmla="*/ 1437 w 2695"/>
                    <a:gd name="connsiteY0" fmla="*/ 5031 h 5030"/>
                    <a:gd name="connsiteX1" fmla="*/ 0 w 2695"/>
                    <a:gd name="connsiteY1" fmla="*/ 5031 h 5030"/>
                    <a:gd name="connsiteX2" fmla="*/ 0 w 2695"/>
                    <a:gd name="connsiteY2" fmla="*/ 0 h 5030"/>
                    <a:gd name="connsiteX3" fmla="*/ 1437 w 2695"/>
                    <a:gd name="connsiteY3" fmla="*/ 0 h 5030"/>
                    <a:gd name="connsiteX4" fmla="*/ 2695 w 2695"/>
                    <a:gd name="connsiteY4" fmla="*/ 0 h 5030"/>
                    <a:gd name="connsiteX5" fmla="*/ 2695 w 2695"/>
                    <a:gd name="connsiteY5" fmla="*/ 5031 h 5030"/>
                    <a:gd name="connsiteX6" fmla="*/ 1437 w 2695"/>
                    <a:gd name="connsiteY6"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5" h="5030">
                      <a:moveTo>
                        <a:pt x="1437" y="5031"/>
                      </a:moveTo>
                      <a:lnTo>
                        <a:pt x="0" y="5031"/>
                      </a:lnTo>
                      <a:lnTo>
                        <a:pt x="0" y="0"/>
                      </a:lnTo>
                      <a:lnTo>
                        <a:pt x="1437" y="0"/>
                      </a:lnTo>
                      <a:lnTo>
                        <a:pt x="2695" y="0"/>
                      </a:lnTo>
                      <a:lnTo>
                        <a:pt x="2695" y="5031"/>
                      </a:lnTo>
                      <a:lnTo>
                        <a:pt x="1437" y="5031"/>
                      </a:lnTo>
                      <a:close/>
                    </a:path>
                  </a:pathLst>
                </a:custGeom>
                <a:grpFill/>
                <a:ln w="17953" cap="flat">
                  <a:noFill/>
                  <a:prstDash val="solid"/>
                  <a:miter/>
                </a:ln>
              </p:spPr>
              <p:txBody>
                <a:bodyPr rtlCol="0" anchor="ctr"/>
                <a:lstStyle/>
                <a:p>
                  <a:endParaRPr lang="zh-CN" altLang="en-US" sz="1050"/>
                </a:p>
              </p:txBody>
            </p:sp>
          </p:grpSp>
          <p:grpSp>
            <p:nvGrpSpPr>
              <p:cNvPr id="496" name="图形 1"/>
              <p:cNvGrpSpPr/>
              <p:nvPr/>
            </p:nvGrpSpPr>
            <p:grpSpPr>
              <a:xfrm>
                <a:off x="4308845" y="4028529"/>
                <a:ext cx="6468" cy="6479"/>
                <a:chOff x="5682056" y="4226219"/>
                <a:chExt cx="6468" cy="6479"/>
              </a:xfrm>
              <a:solidFill>
                <a:srgbClr val="0070C0"/>
              </a:solidFill>
            </p:grpSpPr>
            <p:sp>
              <p:nvSpPr>
                <p:cNvPr id="2754" name="任意多边形: 形状 1474"/>
                <p:cNvSpPr/>
                <p:nvPr/>
              </p:nvSpPr>
              <p:spPr>
                <a:xfrm>
                  <a:off x="5684670" y="4228925"/>
                  <a:ext cx="1339" cy="1257"/>
                </a:xfrm>
                <a:custGeom>
                  <a:avLst/>
                  <a:gdLst>
                    <a:gd name="connsiteX0" fmla="*/ 1339 w 1339"/>
                    <a:gd name="connsiteY0" fmla="*/ 1258 h 1257"/>
                    <a:gd name="connsiteX1" fmla="*/ 1339 w 1339"/>
                    <a:gd name="connsiteY1" fmla="*/ 0 h 1257"/>
                    <a:gd name="connsiteX2" fmla="*/ 82 w 1339"/>
                    <a:gd name="connsiteY2" fmla="*/ 1258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0"/>
                        <a:pt x="1339" y="0"/>
                        <a:pt x="1339" y="0"/>
                      </a:cubicBezTo>
                      <a:cubicBezTo>
                        <a:pt x="82" y="0"/>
                        <a:pt x="82" y="0"/>
                        <a:pt x="82" y="1258"/>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2755" name="任意多边形: 形状 1475"/>
                <p:cNvSpPr/>
                <p:nvPr/>
              </p:nvSpPr>
              <p:spPr>
                <a:xfrm>
                  <a:off x="5682056" y="4226219"/>
                  <a:ext cx="6468" cy="6479"/>
                </a:xfrm>
                <a:custGeom>
                  <a:avLst/>
                  <a:gdLst>
                    <a:gd name="connsiteX0" fmla="*/ 3953 w 6468"/>
                    <a:gd name="connsiteY0" fmla="*/ 6479 h 6479"/>
                    <a:gd name="connsiteX1" fmla="*/ 2695 w 6468"/>
                    <a:gd name="connsiteY1" fmla="*/ 6479 h 6479"/>
                    <a:gd name="connsiteX2" fmla="*/ 2695 w 6468"/>
                    <a:gd name="connsiteY2" fmla="*/ 6479 h 6479"/>
                    <a:gd name="connsiteX3" fmla="*/ 2515 w 6468"/>
                    <a:gd name="connsiteY3" fmla="*/ 6479 h 6479"/>
                    <a:gd name="connsiteX4" fmla="*/ 0 w 6468"/>
                    <a:gd name="connsiteY4" fmla="*/ 6479 h 6479"/>
                    <a:gd name="connsiteX5" fmla="*/ 0 w 6468"/>
                    <a:gd name="connsiteY5" fmla="*/ 3964 h 6479"/>
                    <a:gd name="connsiteX6" fmla="*/ 898 w 6468"/>
                    <a:gd name="connsiteY6" fmla="*/ 910 h 6479"/>
                    <a:gd name="connsiteX7" fmla="*/ 898 w 6468"/>
                    <a:gd name="connsiteY7" fmla="*/ 910 h 6479"/>
                    <a:gd name="connsiteX8" fmla="*/ 3414 w 6468"/>
                    <a:gd name="connsiteY8" fmla="*/ 11 h 6479"/>
                    <a:gd name="connsiteX9" fmla="*/ 3414 w 6468"/>
                    <a:gd name="connsiteY9" fmla="*/ 11 h 6479"/>
                    <a:gd name="connsiteX10" fmla="*/ 3953 w 6468"/>
                    <a:gd name="connsiteY10" fmla="*/ 11 h 6479"/>
                    <a:gd name="connsiteX11" fmla="*/ 3953 w 6468"/>
                    <a:gd name="connsiteY11" fmla="*/ 11 h 6479"/>
                    <a:gd name="connsiteX12" fmla="*/ 6468 w 6468"/>
                    <a:gd name="connsiteY12" fmla="*/ 11 h 6479"/>
                    <a:gd name="connsiteX13" fmla="*/ 6468 w 6468"/>
                    <a:gd name="connsiteY13" fmla="*/ 2527 h 6479"/>
                    <a:gd name="connsiteX14" fmla="*/ 6468 w 6468"/>
                    <a:gd name="connsiteY14" fmla="*/ 3784 h 6479"/>
                    <a:gd name="connsiteX15" fmla="*/ 6468 w 6468"/>
                    <a:gd name="connsiteY15" fmla="*/ 3784 h 6479"/>
                    <a:gd name="connsiteX16" fmla="*/ 5211 w 6468"/>
                    <a:gd name="connsiteY16" fmla="*/ 3784 h 6479"/>
                    <a:gd name="connsiteX17" fmla="*/ 6468 w 6468"/>
                    <a:gd name="connsiteY17" fmla="*/ 3784 h 6479"/>
                    <a:gd name="connsiteX18" fmla="*/ 6468 w 6468"/>
                    <a:gd name="connsiteY18" fmla="*/ 6300 h 6479"/>
                    <a:gd name="connsiteX19" fmla="*/ 3953 w 6468"/>
                    <a:gd name="connsiteY19" fmla="*/ 6300 h 6479"/>
                    <a:gd name="connsiteX20" fmla="*/ 3953 w 6468"/>
                    <a:gd name="connsiteY20" fmla="*/ 6479 h 6479"/>
                    <a:gd name="connsiteX21" fmla="*/ 3953 w 6468"/>
                    <a:gd name="connsiteY21" fmla="*/ 3245 h 6479"/>
                    <a:gd name="connsiteX22" fmla="*/ 3953 w 6468"/>
                    <a:gd name="connsiteY22" fmla="*/ 1269 h 6479"/>
                    <a:gd name="connsiteX23" fmla="*/ 3953 w 6468"/>
                    <a:gd name="connsiteY23" fmla="*/ 3245 h 6479"/>
                    <a:gd name="connsiteX24" fmla="*/ 3953 w 6468"/>
                    <a:gd name="connsiteY24" fmla="*/ 3245 h 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6479">
                      <a:moveTo>
                        <a:pt x="3953" y="6479"/>
                      </a:moveTo>
                      <a:cubicBezTo>
                        <a:pt x="3234" y="6479"/>
                        <a:pt x="2875" y="6479"/>
                        <a:pt x="2695" y="6479"/>
                      </a:cubicBezTo>
                      <a:lnTo>
                        <a:pt x="2695" y="6479"/>
                      </a:lnTo>
                      <a:lnTo>
                        <a:pt x="2515" y="6479"/>
                      </a:lnTo>
                      <a:lnTo>
                        <a:pt x="0" y="6479"/>
                      </a:lnTo>
                      <a:lnTo>
                        <a:pt x="0" y="3964"/>
                      </a:lnTo>
                      <a:cubicBezTo>
                        <a:pt x="180" y="3245"/>
                        <a:pt x="-359" y="2706"/>
                        <a:pt x="898" y="910"/>
                      </a:cubicBezTo>
                      <a:lnTo>
                        <a:pt x="898" y="910"/>
                      </a:lnTo>
                      <a:cubicBezTo>
                        <a:pt x="2156" y="-168"/>
                        <a:pt x="2875" y="11"/>
                        <a:pt x="3414" y="11"/>
                      </a:cubicBezTo>
                      <a:lnTo>
                        <a:pt x="3414" y="11"/>
                      </a:lnTo>
                      <a:cubicBezTo>
                        <a:pt x="3593" y="11"/>
                        <a:pt x="3773" y="11"/>
                        <a:pt x="3953" y="11"/>
                      </a:cubicBezTo>
                      <a:lnTo>
                        <a:pt x="3953" y="11"/>
                      </a:lnTo>
                      <a:lnTo>
                        <a:pt x="6468" y="11"/>
                      </a:lnTo>
                      <a:lnTo>
                        <a:pt x="6468" y="2527"/>
                      </a:lnTo>
                      <a:cubicBezTo>
                        <a:pt x="6468" y="2527"/>
                        <a:pt x="6468" y="2527"/>
                        <a:pt x="6468" y="3784"/>
                      </a:cubicBezTo>
                      <a:lnTo>
                        <a:pt x="6468" y="3784"/>
                      </a:lnTo>
                      <a:lnTo>
                        <a:pt x="5211" y="3784"/>
                      </a:lnTo>
                      <a:lnTo>
                        <a:pt x="6468" y="3784"/>
                      </a:lnTo>
                      <a:lnTo>
                        <a:pt x="6468" y="6300"/>
                      </a:lnTo>
                      <a:lnTo>
                        <a:pt x="3953" y="6300"/>
                      </a:lnTo>
                      <a:lnTo>
                        <a:pt x="3953" y="6479"/>
                      </a:lnTo>
                      <a:close/>
                      <a:moveTo>
                        <a:pt x="3953" y="3245"/>
                      </a:moveTo>
                      <a:lnTo>
                        <a:pt x="3953" y="1269"/>
                      </a:lnTo>
                      <a:lnTo>
                        <a:pt x="3953" y="3245"/>
                      </a:lnTo>
                      <a:lnTo>
                        <a:pt x="3953" y="3245"/>
                      </a:lnTo>
                      <a:close/>
                    </a:path>
                  </a:pathLst>
                </a:custGeom>
                <a:grpFill/>
                <a:ln w="17953" cap="flat">
                  <a:noFill/>
                  <a:prstDash val="solid"/>
                  <a:miter/>
                </a:ln>
              </p:spPr>
              <p:txBody>
                <a:bodyPr rtlCol="0" anchor="ctr"/>
                <a:lstStyle/>
                <a:p>
                  <a:endParaRPr lang="zh-CN" altLang="en-US" sz="1050"/>
                </a:p>
              </p:txBody>
            </p:sp>
          </p:grpSp>
          <p:grpSp>
            <p:nvGrpSpPr>
              <p:cNvPr id="497" name="图形 1"/>
              <p:cNvGrpSpPr/>
              <p:nvPr/>
            </p:nvGrpSpPr>
            <p:grpSpPr>
              <a:xfrm>
                <a:off x="4385385" y="4070943"/>
                <a:ext cx="6468" cy="6288"/>
                <a:chOff x="5758596" y="4268633"/>
                <a:chExt cx="6468" cy="6288"/>
              </a:xfrm>
              <a:solidFill>
                <a:srgbClr val="0070C0"/>
              </a:solidFill>
            </p:grpSpPr>
            <p:sp>
              <p:nvSpPr>
                <p:cNvPr id="2752" name="任意多边形: 形状 1477"/>
                <p:cNvSpPr/>
                <p:nvPr/>
              </p:nvSpPr>
              <p:spPr>
                <a:xfrm>
                  <a:off x="5761292" y="4271148"/>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753" name="任意多边形: 形状 1478"/>
                <p:cNvSpPr/>
                <p:nvPr/>
              </p:nvSpPr>
              <p:spPr>
                <a:xfrm>
                  <a:off x="5758596" y="4268633"/>
                  <a:ext cx="6468" cy="6288"/>
                </a:xfrm>
                <a:custGeom>
                  <a:avLst/>
                  <a:gdLst>
                    <a:gd name="connsiteX0" fmla="*/ 3953 w 6468"/>
                    <a:gd name="connsiteY0" fmla="*/ 6288 h 6288"/>
                    <a:gd name="connsiteX1" fmla="*/ 2695 w 6468"/>
                    <a:gd name="connsiteY1" fmla="*/ 6288 h 6288"/>
                    <a:gd name="connsiteX2" fmla="*/ 2695 w 6468"/>
                    <a:gd name="connsiteY2" fmla="*/ 6288 h 6288"/>
                    <a:gd name="connsiteX3" fmla="*/ 2515 w 6468"/>
                    <a:gd name="connsiteY3" fmla="*/ 6288 h 6288"/>
                    <a:gd name="connsiteX4" fmla="*/ 0 w 6468"/>
                    <a:gd name="connsiteY4" fmla="*/ 6288 h 6288"/>
                    <a:gd name="connsiteX5" fmla="*/ 0 w 6468"/>
                    <a:gd name="connsiteY5" fmla="*/ 3773 h 6288"/>
                    <a:gd name="connsiteX6" fmla="*/ 3953 w 6468"/>
                    <a:gd name="connsiteY6" fmla="*/ 0 h 6288"/>
                    <a:gd name="connsiteX7" fmla="*/ 3953 w 6468"/>
                    <a:gd name="connsiteY7" fmla="*/ 0 h 6288"/>
                    <a:gd name="connsiteX8" fmla="*/ 6468 w 6468"/>
                    <a:gd name="connsiteY8" fmla="*/ 0 h 6288"/>
                    <a:gd name="connsiteX9" fmla="*/ 6468 w 6468"/>
                    <a:gd name="connsiteY9" fmla="*/ 2515 h 6288"/>
                    <a:gd name="connsiteX10" fmla="*/ 6468 w 6468"/>
                    <a:gd name="connsiteY10" fmla="*/ 3773 h 6288"/>
                    <a:gd name="connsiteX11" fmla="*/ 6468 w 6468"/>
                    <a:gd name="connsiteY11" fmla="*/ 6288 h 6288"/>
                    <a:gd name="connsiteX12" fmla="*/ 3953 w 6468"/>
                    <a:gd name="connsiteY12" fmla="*/ 6288 h 6288"/>
                    <a:gd name="connsiteX13" fmla="*/ 3953 w 6468"/>
                    <a:gd name="connsiteY13" fmla="*/ 6288 h 6288"/>
                    <a:gd name="connsiteX14" fmla="*/ 3953 w 6468"/>
                    <a:gd name="connsiteY14" fmla="*/ 3773 h 6288"/>
                    <a:gd name="connsiteX15" fmla="*/ 3953 w 6468"/>
                    <a:gd name="connsiteY15" fmla="*/ 1258 h 6288"/>
                    <a:gd name="connsiteX16" fmla="*/ 3953 w 6468"/>
                    <a:gd name="connsiteY16" fmla="*/ 3773 h 6288"/>
                    <a:gd name="connsiteX17" fmla="*/ 3953 w 6468"/>
                    <a:gd name="connsiteY17"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288">
                      <a:moveTo>
                        <a:pt x="3953" y="6288"/>
                      </a:moveTo>
                      <a:cubicBezTo>
                        <a:pt x="3234" y="6288"/>
                        <a:pt x="2875" y="6288"/>
                        <a:pt x="2695" y="6288"/>
                      </a:cubicBezTo>
                      <a:lnTo>
                        <a:pt x="2695" y="6288"/>
                      </a:lnTo>
                      <a:lnTo>
                        <a:pt x="2515" y="6288"/>
                      </a:lnTo>
                      <a:lnTo>
                        <a:pt x="0" y="6288"/>
                      </a:lnTo>
                      <a:lnTo>
                        <a:pt x="0" y="3773"/>
                      </a:lnTo>
                      <a:cubicBezTo>
                        <a:pt x="0" y="3773"/>
                        <a:pt x="180" y="180"/>
                        <a:pt x="3953" y="0"/>
                      </a:cubicBezTo>
                      <a:lnTo>
                        <a:pt x="3953" y="0"/>
                      </a:lnTo>
                      <a:lnTo>
                        <a:pt x="6468" y="0"/>
                      </a:lnTo>
                      <a:lnTo>
                        <a:pt x="6468" y="2515"/>
                      </a:lnTo>
                      <a:lnTo>
                        <a:pt x="6468" y="3773"/>
                      </a:lnTo>
                      <a:lnTo>
                        <a:pt x="6468" y="6288"/>
                      </a:lnTo>
                      <a:lnTo>
                        <a:pt x="3953" y="6288"/>
                      </a:lnTo>
                      <a:lnTo>
                        <a:pt x="3953" y="6288"/>
                      </a:lnTo>
                      <a:close/>
                      <a:moveTo>
                        <a:pt x="3953" y="3773"/>
                      </a:moveTo>
                      <a:lnTo>
                        <a:pt x="3953" y="1258"/>
                      </a:lnTo>
                      <a:lnTo>
                        <a:pt x="3953" y="3773"/>
                      </a:lnTo>
                      <a:lnTo>
                        <a:pt x="3953" y="3773"/>
                      </a:lnTo>
                      <a:close/>
                    </a:path>
                  </a:pathLst>
                </a:custGeom>
                <a:grpFill/>
                <a:ln w="17953" cap="flat">
                  <a:noFill/>
                  <a:prstDash val="solid"/>
                  <a:miter/>
                </a:ln>
              </p:spPr>
              <p:txBody>
                <a:bodyPr rtlCol="0" anchor="ctr"/>
                <a:lstStyle/>
                <a:p>
                  <a:endParaRPr lang="zh-CN" altLang="en-US" sz="1050"/>
                </a:p>
              </p:txBody>
            </p:sp>
          </p:grpSp>
          <p:grpSp>
            <p:nvGrpSpPr>
              <p:cNvPr id="498" name="图形 1"/>
              <p:cNvGrpSpPr/>
              <p:nvPr/>
            </p:nvGrpSpPr>
            <p:grpSpPr>
              <a:xfrm>
                <a:off x="4381612" y="4084238"/>
                <a:ext cx="6468" cy="6288"/>
                <a:chOff x="5754823" y="4281928"/>
                <a:chExt cx="6468" cy="6288"/>
              </a:xfrm>
              <a:solidFill>
                <a:srgbClr val="0070C0"/>
              </a:solidFill>
            </p:grpSpPr>
            <p:sp>
              <p:nvSpPr>
                <p:cNvPr id="2750" name="任意多边形: 形状 1480"/>
                <p:cNvSpPr/>
                <p:nvPr/>
              </p:nvSpPr>
              <p:spPr>
                <a:xfrm>
                  <a:off x="5757339" y="4284444"/>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751" name="任意多边形: 形状 1481"/>
                <p:cNvSpPr/>
                <p:nvPr/>
              </p:nvSpPr>
              <p:spPr>
                <a:xfrm>
                  <a:off x="5754823" y="4281928"/>
                  <a:ext cx="6468" cy="6288"/>
                </a:xfrm>
                <a:custGeom>
                  <a:avLst/>
                  <a:gdLst>
                    <a:gd name="connsiteX0" fmla="*/ 3773 w 6468"/>
                    <a:gd name="connsiteY0" fmla="*/ 6289 h 6288"/>
                    <a:gd name="connsiteX1" fmla="*/ 2515 w 6468"/>
                    <a:gd name="connsiteY1" fmla="*/ 6289 h 6288"/>
                    <a:gd name="connsiteX2" fmla="*/ 1437 w 6468"/>
                    <a:gd name="connsiteY2" fmla="*/ 6289 h 6288"/>
                    <a:gd name="connsiteX3" fmla="*/ 719 w 6468"/>
                    <a:gd name="connsiteY3" fmla="*/ 5570 h 6288"/>
                    <a:gd name="connsiteX4" fmla="*/ 0 w 6468"/>
                    <a:gd name="connsiteY4" fmla="*/ 3773 h 6288"/>
                    <a:gd name="connsiteX5" fmla="*/ 0 w 6468"/>
                    <a:gd name="connsiteY5" fmla="*/ 3773 h 6288"/>
                    <a:gd name="connsiteX6" fmla="*/ 3953 w 6468"/>
                    <a:gd name="connsiteY6" fmla="*/ 0 h 6288"/>
                    <a:gd name="connsiteX7" fmla="*/ 3953 w 6468"/>
                    <a:gd name="connsiteY7" fmla="*/ 0 h 6288"/>
                    <a:gd name="connsiteX8" fmla="*/ 6468 w 6468"/>
                    <a:gd name="connsiteY8" fmla="*/ 0 h 6288"/>
                    <a:gd name="connsiteX9" fmla="*/ 6468 w 6468"/>
                    <a:gd name="connsiteY9" fmla="*/ 2516 h 6288"/>
                    <a:gd name="connsiteX10" fmla="*/ 6468 w 6468"/>
                    <a:gd name="connsiteY10" fmla="*/ 3773 h 6288"/>
                    <a:gd name="connsiteX11" fmla="*/ 6468 w 6468"/>
                    <a:gd name="connsiteY11" fmla="*/ 3773 h 6288"/>
                    <a:gd name="connsiteX12" fmla="*/ 5210 w 6468"/>
                    <a:gd name="connsiteY12" fmla="*/ 3773 h 6288"/>
                    <a:gd name="connsiteX13" fmla="*/ 6468 w 6468"/>
                    <a:gd name="connsiteY13" fmla="*/ 3773 h 6288"/>
                    <a:gd name="connsiteX14" fmla="*/ 6468 w 6468"/>
                    <a:gd name="connsiteY14" fmla="*/ 6289 h 6288"/>
                    <a:gd name="connsiteX15" fmla="*/ 3773 w 6468"/>
                    <a:gd name="connsiteY15" fmla="*/ 6289 h 6288"/>
                    <a:gd name="connsiteX16" fmla="*/ 3773 w 6468"/>
                    <a:gd name="connsiteY16" fmla="*/ 6289 h 6288"/>
                    <a:gd name="connsiteX17" fmla="*/ 5031 w 6468"/>
                    <a:gd name="connsiteY17" fmla="*/ 3773 h 6288"/>
                    <a:gd name="connsiteX18" fmla="*/ 3773 w 6468"/>
                    <a:gd name="connsiteY18" fmla="*/ 3773 h 6288"/>
                    <a:gd name="connsiteX19" fmla="*/ 5031 w 6468"/>
                    <a:gd name="connsiteY19" fmla="*/ 3773 h 6288"/>
                    <a:gd name="connsiteX20" fmla="*/ 5031 w 6468"/>
                    <a:gd name="connsiteY20" fmla="*/ 3773 h 6288"/>
                    <a:gd name="connsiteX21" fmla="*/ 3773 w 6468"/>
                    <a:gd name="connsiteY21" fmla="*/ 2516 h 6288"/>
                    <a:gd name="connsiteX22" fmla="*/ 3773 w 6468"/>
                    <a:gd name="connsiteY22" fmla="*/ 1258 h 6288"/>
                    <a:gd name="connsiteX23" fmla="*/ 3773 w 6468"/>
                    <a:gd name="connsiteY23" fmla="*/ 2516 h 6288"/>
                    <a:gd name="connsiteX24" fmla="*/ 3773 w 6468"/>
                    <a:gd name="connsiteY24" fmla="*/ 2516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6288">
                      <a:moveTo>
                        <a:pt x="3773" y="6289"/>
                      </a:moveTo>
                      <a:lnTo>
                        <a:pt x="2515" y="6289"/>
                      </a:lnTo>
                      <a:lnTo>
                        <a:pt x="1437" y="6289"/>
                      </a:lnTo>
                      <a:lnTo>
                        <a:pt x="719" y="5570"/>
                      </a:lnTo>
                      <a:cubicBezTo>
                        <a:pt x="539" y="5390"/>
                        <a:pt x="180" y="5390"/>
                        <a:pt x="0" y="3773"/>
                      </a:cubicBezTo>
                      <a:lnTo>
                        <a:pt x="0" y="3773"/>
                      </a:lnTo>
                      <a:cubicBezTo>
                        <a:pt x="180" y="0"/>
                        <a:pt x="3773" y="0"/>
                        <a:pt x="3953" y="0"/>
                      </a:cubicBezTo>
                      <a:lnTo>
                        <a:pt x="3953" y="0"/>
                      </a:lnTo>
                      <a:lnTo>
                        <a:pt x="6468" y="0"/>
                      </a:lnTo>
                      <a:lnTo>
                        <a:pt x="6468" y="2516"/>
                      </a:lnTo>
                      <a:cubicBezTo>
                        <a:pt x="6468" y="2516"/>
                        <a:pt x="6468" y="2516"/>
                        <a:pt x="6468" y="3773"/>
                      </a:cubicBezTo>
                      <a:lnTo>
                        <a:pt x="6468" y="3773"/>
                      </a:lnTo>
                      <a:lnTo>
                        <a:pt x="5210" y="3773"/>
                      </a:lnTo>
                      <a:lnTo>
                        <a:pt x="6468" y="3773"/>
                      </a:lnTo>
                      <a:lnTo>
                        <a:pt x="6468" y="6289"/>
                      </a:lnTo>
                      <a:lnTo>
                        <a:pt x="3773" y="6289"/>
                      </a:lnTo>
                      <a:lnTo>
                        <a:pt x="3773" y="6289"/>
                      </a:lnTo>
                      <a:close/>
                      <a:moveTo>
                        <a:pt x="5031" y="3773"/>
                      </a:moveTo>
                      <a:lnTo>
                        <a:pt x="3773" y="3773"/>
                      </a:lnTo>
                      <a:lnTo>
                        <a:pt x="5031" y="3773"/>
                      </a:lnTo>
                      <a:lnTo>
                        <a:pt x="5031" y="3773"/>
                      </a:lnTo>
                      <a:close/>
                      <a:moveTo>
                        <a:pt x="3773" y="2516"/>
                      </a:moveTo>
                      <a:lnTo>
                        <a:pt x="3773" y="1258"/>
                      </a:lnTo>
                      <a:lnTo>
                        <a:pt x="3773" y="2516"/>
                      </a:lnTo>
                      <a:lnTo>
                        <a:pt x="3773" y="2516"/>
                      </a:lnTo>
                      <a:close/>
                    </a:path>
                  </a:pathLst>
                </a:custGeom>
                <a:grpFill/>
                <a:ln w="17953" cap="flat">
                  <a:noFill/>
                  <a:prstDash val="solid"/>
                  <a:miter/>
                </a:ln>
              </p:spPr>
              <p:txBody>
                <a:bodyPr rtlCol="0" anchor="ctr"/>
                <a:lstStyle/>
                <a:p>
                  <a:endParaRPr lang="zh-CN" altLang="en-US" sz="1050"/>
                </a:p>
              </p:txBody>
            </p:sp>
          </p:grpSp>
          <p:grpSp>
            <p:nvGrpSpPr>
              <p:cNvPr id="499" name="图形 1"/>
              <p:cNvGrpSpPr/>
              <p:nvPr/>
            </p:nvGrpSpPr>
            <p:grpSpPr>
              <a:xfrm>
                <a:off x="4381433" y="4095019"/>
                <a:ext cx="7186" cy="6468"/>
                <a:chOff x="5754644" y="4292709"/>
                <a:chExt cx="7186" cy="6468"/>
              </a:xfrm>
              <a:solidFill>
                <a:srgbClr val="0070C0"/>
              </a:solidFill>
            </p:grpSpPr>
            <p:sp>
              <p:nvSpPr>
                <p:cNvPr id="2748" name="任意多边形: 形状 1483"/>
                <p:cNvSpPr/>
                <p:nvPr/>
              </p:nvSpPr>
              <p:spPr>
                <a:xfrm>
                  <a:off x="5757339" y="4295045"/>
                  <a:ext cx="1257" cy="1437"/>
                </a:xfrm>
                <a:custGeom>
                  <a:avLst/>
                  <a:gdLst>
                    <a:gd name="connsiteX0" fmla="*/ 0 w 1257"/>
                    <a:gd name="connsiteY0" fmla="*/ 1437 h 1437"/>
                    <a:gd name="connsiteX1" fmla="*/ 1258 w 1257"/>
                    <a:gd name="connsiteY1" fmla="*/ 0 h 1437"/>
                    <a:gd name="connsiteX2" fmla="*/ 0 w 1257"/>
                    <a:gd name="connsiteY2" fmla="*/ 0 h 1437"/>
                    <a:gd name="connsiteX3" fmla="*/ 0 w 1257"/>
                    <a:gd name="connsiteY3" fmla="*/ 1437 h 1437"/>
                    <a:gd name="connsiteX4" fmla="*/ 0 w 1257"/>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437">
                      <a:moveTo>
                        <a:pt x="0" y="1437"/>
                      </a:moveTo>
                      <a:cubicBezTo>
                        <a:pt x="1258" y="1437"/>
                        <a:pt x="1258" y="0"/>
                        <a:pt x="1258" y="0"/>
                      </a:cubicBezTo>
                      <a:cubicBezTo>
                        <a:pt x="1258" y="0"/>
                        <a:pt x="1258" y="0"/>
                        <a:pt x="0" y="0"/>
                      </a:cubicBezTo>
                      <a:lnTo>
                        <a:pt x="0" y="1437"/>
                      </a:lnTo>
                      <a:lnTo>
                        <a:pt x="0" y="1437"/>
                      </a:lnTo>
                      <a:close/>
                    </a:path>
                  </a:pathLst>
                </a:custGeom>
                <a:grpFill/>
                <a:ln w="17953" cap="flat">
                  <a:noFill/>
                  <a:prstDash val="solid"/>
                  <a:miter/>
                </a:ln>
              </p:spPr>
              <p:txBody>
                <a:bodyPr rtlCol="0" anchor="ctr"/>
                <a:lstStyle/>
                <a:p>
                  <a:endParaRPr lang="zh-CN" altLang="en-US" sz="1050"/>
                </a:p>
              </p:txBody>
            </p:sp>
            <p:sp>
              <p:nvSpPr>
                <p:cNvPr id="2749" name="任意多边形: 形状 1484"/>
                <p:cNvSpPr/>
                <p:nvPr/>
              </p:nvSpPr>
              <p:spPr>
                <a:xfrm>
                  <a:off x="5754644" y="4292709"/>
                  <a:ext cx="7186" cy="6468"/>
                </a:xfrm>
                <a:custGeom>
                  <a:avLst/>
                  <a:gdLst>
                    <a:gd name="connsiteX0" fmla="*/ 180 w 7186"/>
                    <a:gd name="connsiteY0" fmla="*/ 3773 h 6468"/>
                    <a:gd name="connsiteX1" fmla="*/ 180 w 7186"/>
                    <a:gd name="connsiteY1" fmla="*/ 0 h 6468"/>
                    <a:gd name="connsiteX2" fmla="*/ 2695 w 7186"/>
                    <a:gd name="connsiteY2" fmla="*/ 0 h 6468"/>
                    <a:gd name="connsiteX3" fmla="*/ 3953 w 7186"/>
                    <a:gd name="connsiteY3" fmla="*/ 0 h 6468"/>
                    <a:gd name="connsiteX4" fmla="*/ 3953 w 7186"/>
                    <a:gd name="connsiteY4" fmla="*/ 0 h 6468"/>
                    <a:gd name="connsiteX5" fmla="*/ 3953 w 7186"/>
                    <a:gd name="connsiteY5" fmla="*/ 0 h 6468"/>
                    <a:gd name="connsiteX6" fmla="*/ 5749 w 7186"/>
                    <a:gd name="connsiteY6" fmla="*/ 719 h 6468"/>
                    <a:gd name="connsiteX7" fmla="*/ 5749 w 7186"/>
                    <a:gd name="connsiteY7" fmla="*/ 719 h 6468"/>
                    <a:gd name="connsiteX8" fmla="*/ 6288 w 7186"/>
                    <a:gd name="connsiteY8" fmla="*/ 1797 h 6468"/>
                    <a:gd name="connsiteX9" fmla="*/ 6288 w 7186"/>
                    <a:gd name="connsiteY9" fmla="*/ 1797 h 6468"/>
                    <a:gd name="connsiteX10" fmla="*/ 6288 w 7186"/>
                    <a:gd name="connsiteY10" fmla="*/ 1976 h 6468"/>
                    <a:gd name="connsiteX11" fmla="*/ 7187 w 7186"/>
                    <a:gd name="connsiteY11" fmla="*/ 5031 h 6468"/>
                    <a:gd name="connsiteX12" fmla="*/ 5570 w 7186"/>
                    <a:gd name="connsiteY12" fmla="*/ 5031 h 6468"/>
                    <a:gd name="connsiteX13" fmla="*/ 2695 w 7186"/>
                    <a:gd name="connsiteY13" fmla="*/ 6468 h 6468"/>
                    <a:gd name="connsiteX14" fmla="*/ 2695 w 7186"/>
                    <a:gd name="connsiteY14" fmla="*/ 6468 h 6468"/>
                    <a:gd name="connsiteX15" fmla="*/ 0 w 7186"/>
                    <a:gd name="connsiteY15" fmla="*/ 6468 h 6468"/>
                    <a:gd name="connsiteX16" fmla="*/ 0 w 7186"/>
                    <a:gd name="connsiteY16" fmla="*/ 3773 h 6468"/>
                    <a:gd name="connsiteX17" fmla="*/ 180 w 7186"/>
                    <a:gd name="connsiteY17" fmla="*/ 3773 h 6468"/>
                    <a:gd name="connsiteX18" fmla="*/ 2695 w 7186"/>
                    <a:gd name="connsiteY18" fmla="*/ 4492 h 6468"/>
                    <a:gd name="connsiteX19" fmla="*/ 2695 w 7186"/>
                    <a:gd name="connsiteY19" fmla="*/ 3593 h 6468"/>
                    <a:gd name="connsiteX20" fmla="*/ 5210 w 7186"/>
                    <a:gd name="connsiteY20" fmla="*/ 3593 h 6468"/>
                    <a:gd name="connsiteX21" fmla="*/ 2695 w 7186"/>
                    <a:gd name="connsiteY21" fmla="*/ 3593 h 6468"/>
                    <a:gd name="connsiteX22" fmla="*/ 2695 w 7186"/>
                    <a:gd name="connsiteY22" fmla="*/ 3593 h 6468"/>
                    <a:gd name="connsiteX23" fmla="*/ 2695 w 7186"/>
                    <a:gd name="connsiteY23" fmla="*/ 3054 h 6468"/>
                    <a:gd name="connsiteX24" fmla="*/ 1976 w 7186"/>
                    <a:gd name="connsiteY24" fmla="*/ 3593 h 6468"/>
                    <a:gd name="connsiteX25" fmla="*/ 2695 w 7186"/>
                    <a:gd name="connsiteY25" fmla="*/ 4492 h 6468"/>
                    <a:gd name="connsiteX26" fmla="*/ 2695 w 7186"/>
                    <a:gd name="connsiteY26" fmla="*/ 4492 h 6468"/>
                    <a:gd name="connsiteX27" fmla="*/ 2695 w 7186"/>
                    <a:gd name="connsiteY27" fmla="*/ 3593 h 6468"/>
                    <a:gd name="connsiteX28" fmla="*/ 2695 w 7186"/>
                    <a:gd name="connsiteY28" fmla="*/ 4492 h 6468"/>
                    <a:gd name="connsiteX29" fmla="*/ 2695 w 7186"/>
                    <a:gd name="connsiteY29" fmla="*/ 4492 h 6468"/>
                    <a:gd name="connsiteX30" fmla="*/ 2695 w 7186"/>
                    <a:gd name="connsiteY30" fmla="*/ 4492 h 6468"/>
                    <a:gd name="connsiteX31" fmla="*/ 1437 w 7186"/>
                    <a:gd name="connsiteY31" fmla="*/ 2875 h 6468"/>
                    <a:gd name="connsiteX32" fmla="*/ 2515 w 7186"/>
                    <a:gd name="connsiteY32" fmla="*/ 2695 h 6468"/>
                    <a:gd name="connsiteX33" fmla="*/ 2515 w 7186"/>
                    <a:gd name="connsiteY33" fmla="*/ 2695 h 6468"/>
                    <a:gd name="connsiteX34" fmla="*/ 1437 w 7186"/>
                    <a:gd name="connsiteY34" fmla="*/ 2875 h 6468"/>
                    <a:gd name="connsiteX35" fmla="*/ 1437 w 7186"/>
                    <a:gd name="connsiteY35" fmla="*/ 2875 h 6468"/>
                    <a:gd name="connsiteX36" fmla="*/ 2695 w 7186"/>
                    <a:gd name="connsiteY36" fmla="*/ 3773 h 6468"/>
                    <a:gd name="connsiteX37" fmla="*/ 2695 w 7186"/>
                    <a:gd name="connsiteY37" fmla="*/ 3773 h 6468"/>
                    <a:gd name="connsiteX38" fmla="*/ 2695 w 7186"/>
                    <a:gd name="connsiteY38" fmla="*/ 3773 h 6468"/>
                    <a:gd name="connsiteX39" fmla="*/ 2695 w 7186"/>
                    <a:gd name="connsiteY39"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186" h="6468">
                      <a:moveTo>
                        <a:pt x="180" y="3773"/>
                      </a:moveTo>
                      <a:lnTo>
                        <a:pt x="180" y="0"/>
                      </a:lnTo>
                      <a:lnTo>
                        <a:pt x="2695" y="0"/>
                      </a:lnTo>
                      <a:cubicBezTo>
                        <a:pt x="3953" y="0"/>
                        <a:pt x="3953" y="0"/>
                        <a:pt x="3953" y="0"/>
                      </a:cubicBezTo>
                      <a:lnTo>
                        <a:pt x="3953" y="0"/>
                      </a:lnTo>
                      <a:lnTo>
                        <a:pt x="3953" y="0"/>
                      </a:lnTo>
                      <a:cubicBezTo>
                        <a:pt x="5031" y="0"/>
                        <a:pt x="5570" y="539"/>
                        <a:pt x="5749" y="719"/>
                      </a:cubicBezTo>
                      <a:lnTo>
                        <a:pt x="5749" y="719"/>
                      </a:lnTo>
                      <a:cubicBezTo>
                        <a:pt x="6468" y="1797"/>
                        <a:pt x="6288" y="1617"/>
                        <a:pt x="6288" y="1797"/>
                      </a:cubicBezTo>
                      <a:lnTo>
                        <a:pt x="6288" y="1797"/>
                      </a:lnTo>
                      <a:lnTo>
                        <a:pt x="6288" y="1976"/>
                      </a:lnTo>
                      <a:lnTo>
                        <a:pt x="7187" y="5031"/>
                      </a:lnTo>
                      <a:lnTo>
                        <a:pt x="5570" y="5031"/>
                      </a:lnTo>
                      <a:cubicBezTo>
                        <a:pt x="5031" y="5750"/>
                        <a:pt x="4132" y="6289"/>
                        <a:pt x="2695" y="6468"/>
                      </a:cubicBezTo>
                      <a:lnTo>
                        <a:pt x="2695" y="6468"/>
                      </a:lnTo>
                      <a:lnTo>
                        <a:pt x="0" y="6468"/>
                      </a:lnTo>
                      <a:lnTo>
                        <a:pt x="0" y="3773"/>
                      </a:lnTo>
                      <a:lnTo>
                        <a:pt x="180" y="3773"/>
                      </a:lnTo>
                      <a:close/>
                      <a:moveTo>
                        <a:pt x="2695" y="4492"/>
                      </a:moveTo>
                      <a:lnTo>
                        <a:pt x="2695" y="3593"/>
                      </a:lnTo>
                      <a:lnTo>
                        <a:pt x="5210" y="3593"/>
                      </a:lnTo>
                      <a:lnTo>
                        <a:pt x="2695" y="3593"/>
                      </a:lnTo>
                      <a:lnTo>
                        <a:pt x="2695" y="3593"/>
                      </a:lnTo>
                      <a:lnTo>
                        <a:pt x="2695" y="3054"/>
                      </a:lnTo>
                      <a:lnTo>
                        <a:pt x="1976" y="3593"/>
                      </a:lnTo>
                      <a:cubicBezTo>
                        <a:pt x="1976" y="3773"/>
                        <a:pt x="2156" y="4132"/>
                        <a:pt x="2695" y="4492"/>
                      </a:cubicBezTo>
                      <a:lnTo>
                        <a:pt x="2695" y="4492"/>
                      </a:lnTo>
                      <a:lnTo>
                        <a:pt x="2695" y="3593"/>
                      </a:lnTo>
                      <a:lnTo>
                        <a:pt x="2695" y="4492"/>
                      </a:lnTo>
                      <a:lnTo>
                        <a:pt x="2695" y="4492"/>
                      </a:lnTo>
                      <a:lnTo>
                        <a:pt x="2695" y="4492"/>
                      </a:lnTo>
                      <a:close/>
                      <a:moveTo>
                        <a:pt x="1437" y="2875"/>
                      </a:moveTo>
                      <a:lnTo>
                        <a:pt x="2515" y="2695"/>
                      </a:lnTo>
                      <a:lnTo>
                        <a:pt x="2515" y="2695"/>
                      </a:lnTo>
                      <a:lnTo>
                        <a:pt x="1437" y="2875"/>
                      </a:lnTo>
                      <a:lnTo>
                        <a:pt x="1437" y="2875"/>
                      </a:lnTo>
                      <a:close/>
                      <a:moveTo>
                        <a:pt x="2695" y="3773"/>
                      </a:moveTo>
                      <a:lnTo>
                        <a:pt x="2695" y="3773"/>
                      </a:lnTo>
                      <a:lnTo>
                        <a:pt x="2695" y="3773"/>
                      </a:lnTo>
                      <a:lnTo>
                        <a:pt x="2695" y="3773"/>
                      </a:lnTo>
                      <a:close/>
                    </a:path>
                  </a:pathLst>
                </a:custGeom>
                <a:grpFill/>
                <a:ln w="17953" cap="flat">
                  <a:noFill/>
                  <a:prstDash val="solid"/>
                  <a:miter/>
                </a:ln>
              </p:spPr>
              <p:txBody>
                <a:bodyPr rtlCol="0" anchor="ctr"/>
                <a:lstStyle/>
                <a:p>
                  <a:endParaRPr lang="zh-CN" altLang="en-US" sz="1050"/>
                </a:p>
              </p:txBody>
            </p:sp>
          </p:grpSp>
          <p:grpSp>
            <p:nvGrpSpPr>
              <p:cNvPr id="500" name="图形 1"/>
              <p:cNvGrpSpPr/>
              <p:nvPr/>
            </p:nvGrpSpPr>
            <p:grpSpPr>
              <a:xfrm>
                <a:off x="4322321" y="4122868"/>
                <a:ext cx="6288" cy="6468"/>
                <a:chOff x="5695532" y="4320558"/>
                <a:chExt cx="6288" cy="6468"/>
              </a:xfrm>
              <a:solidFill>
                <a:srgbClr val="0070C0"/>
              </a:solidFill>
            </p:grpSpPr>
            <p:sp>
              <p:nvSpPr>
                <p:cNvPr id="2746" name="任意多边形: 形状 1486"/>
                <p:cNvSpPr/>
                <p:nvPr/>
              </p:nvSpPr>
              <p:spPr>
                <a:xfrm>
                  <a:off x="5698220" y="4323073"/>
                  <a:ext cx="1265" cy="1257"/>
                </a:xfrm>
                <a:custGeom>
                  <a:avLst/>
                  <a:gdLst>
                    <a:gd name="connsiteX0" fmla="*/ 1265 w 1265"/>
                    <a:gd name="connsiteY0" fmla="*/ 1258 h 1257"/>
                    <a:gd name="connsiteX1" fmla="*/ 1265 w 1265"/>
                    <a:gd name="connsiteY1" fmla="*/ 0 h 1257"/>
                    <a:gd name="connsiteX2" fmla="*/ 7 w 1265"/>
                    <a:gd name="connsiteY2" fmla="*/ 0 h 1257"/>
                    <a:gd name="connsiteX3" fmla="*/ 1265 w 1265"/>
                    <a:gd name="connsiteY3" fmla="*/ 1258 h 1257"/>
                    <a:gd name="connsiteX4" fmla="*/ 1265 w 1265"/>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 h="1257">
                      <a:moveTo>
                        <a:pt x="1265" y="1258"/>
                      </a:moveTo>
                      <a:lnTo>
                        <a:pt x="1265" y="0"/>
                      </a:lnTo>
                      <a:cubicBezTo>
                        <a:pt x="7" y="0"/>
                        <a:pt x="7" y="0"/>
                        <a:pt x="7" y="0"/>
                      </a:cubicBezTo>
                      <a:cubicBezTo>
                        <a:pt x="7" y="0"/>
                        <a:pt x="-172"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2747" name="任意多边形: 形状 1487"/>
                <p:cNvSpPr/>
                <p:nvPr/>
              </p:nvSpPr>
              <p:spPr>
                <a:xfrm>
                  <a:off x="5695532" y="4320558"/>
                  <a:ext cx="6288" cy="6468"/>
                </a:xfrm>
                <a:custGeom>
                  <a:avLst/>
                  <a:gdLst>
                    <a:gd name="connsiteX0" fmla="*/ 3953 w 6288"/>
                    <a:gd name="connsiteY0" fmla="*/ 6468 h 6468"/>
                    <a:gd name="connsiteX1" fmla="*/ 0 w 6288"/>
                    <a:gd name="connsiteY1" fmla="*/ 2515 h 6468"/>
                    <a:gd name="connsiteX2" fmla="*/ 0 w 6288"/>
                    <a:gd name="connsiteY2" fmla="*/ 2515 h 6468"/>
                    <a:gd name="connsiteX3" fmla="*/ 0 w 6288"/>
                    <a:gd name="connsiteY3" fmla="*/ 0 h 6468"/>
                    <a:gd name="connsiteX4" fmla="*/ 2515 w 6288"/>
                    <a:gd name="connsiteY4" fmla="*/ 0 h 6468"/>
                    <a:gd name="connsiteX5" fmla="*/ 3773 w 6288"/>
                    <a:gd name="connsiteY5" fmla="*/ 0 h 6468"/>
                    <a:gd name="connsiteX6" fmla="*/ 3773 w 6288"/>
                    <a:gd name="connsiteY6" fmla="*/ 0 h 6468"/>
                    <a:gd name="connsiteX7" fmla="*/ 6289 w 6288"/>
                    <a:gd name="connsiteY7" fmla="*/ 0 h 6468"/>
                    <a:gd name="connsiteX8" fmla="*/ 6289 w 6288"/>
                    <a:gd name="connsiteY8" fmla="*/ 2515 h 6468"/>
                    <a:gd name="connsiteX9" fmla="*/ 6289 w 6288"/>
                    <a:gd name="connsiteY9" fmla="*/ 3773 h 6468"/>
                    <a:gd name="connsiteX10" fmla="*/ 6289 w 6288"/>
                    <a:gd name="connsiteY10" fmla="*/ 6288 h 6468"/>
                    <a:gd name="connsiteX11" fmla="*/ 3953 w 6288"/>
                    <a:gd name="connsiteY11" fmla="*/ 6288 h 6468"/>
                    <a:gd name="connsiteX12" fmla="*/ 3953 w 6288"/>
                    <a:gd name="connsiteY12" fmla="*/ 6468 h 6468"/>
                    <a:gd name="connsiteX13" fmla="*/ 3953 w 6288"/>
                    <a:gd name="connsiteY13" fmla="*/ 3773 h 6468"/>
                    <a:gd name="connsiteX14" fmla="*/ 3953 w 6288"/>
                    <a:gd name="connsiteY14" fmla="*/ 2515 h 6468"/>
                    <a:gd name="connsiteX15" fmla="*/ 5211 w 6288"/>
                    <a:gd name="connsiteY15" fmla="*/ 2515 h 6468"/>
                    <a:gd name="connsiteX16" fmla="*/ 3953 w 6288"/>
                    <a:gd name="connsiteY16" fmla="*/ 2515 h 6468"/>
                    <a:gd name="connsiteX17" fmla="*/ 3953 w 6288"/>
                    <a:gd name="connsiteY17" fmla="*/ 1258 h 6468"/>
                    <a:gd name="connsiteX18" fmla="*/ 3953 w 6288"/>
                    <a:gd name="connsiteY18" fmla="*/ 2515 h 6468"/>
                    <a:gd name="connsiteX19" fmla="*/ 3953 w 6288"/>
                    <a:gd name="connsiteY19" fmla="*/ 3773 h 6468"/>
                    <a:gd name="connsiteX20" fmla="*/ 3953 w 6288"/>
                    <a:gd name="connsiteY20"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88" h="6468">
                      <a:moveTo>
                        <a:pt x="3953" y="6468"/>
                      </a:moveTo>
                      <a:cubicBezTo>
                        <a:pt x="180" y="6288"/>
                        <a:pt x="180" y="2515"/>
                        <a:pt x="0" y="2515"/>
                      </a:cubicBezTo>
                      <a:lnTo>
                        <a:pt x="0" y="2515"/>
                      </a:lnTo>
                      <a:lnTo>
                        <a:pt x="0" y="0"/>
                      </a:lnTo>
                      <a:lnTo>
                        <a:pt x="2515" y="0"/>
                      </a:lnTo>
                      <a:cubicBezTo>
                        <a:pt x="2515" y="0"/>
                        <a:pt x="2515" y="0"/>
                        <a:pt x="3773" y="0"/>
                      </a:cubicBezTo>
                      <a:lnTo>
                        <a:pt x="3773" y="0"/>
                      </a:lnTo>
                      <a:lnTo>
                        <a:pt x="6289" y="0"/>
                      </a:lnTo>
                      <a:lnTo>
                        <a:pt x="6289" y="2515"/>
                      </a:lnTo>
                      <a:lnTo>
                        <a:pt x="6289" y="3773"/>
                      </a:lnTo>
                      <a:lnTo>
                        <a:pt x="6289" y="6288"/>
                      </a:lnTo>
                      <a:lnTo>
                        <a:pt x="3953" y="6288"/>
                      </a:lnTo>
                      <a:lnTo>
                        <a:pt x="3953" y="6468"/>
                      </a:lnTo>
                      <a:close/>
                      <a:moveTo>
                        <a:pt x="3953" y="3773"/>
                      </a:moveTo>
                      <a:lnTo>
                        <a:pt x="3953" y="2515"/>
                      </a:lnTo>
                      <a:lnTo>
                        <a:pt x="5211" y="2515"/>
                      </a:lnTo>
                      <a:lnTo>
                        <a:pt x="3953" y="2515"/>
                      </a:lnTo>
                      <a:lnTo>
                        <a:pt x="3953" y="1258"/>
                      </a:lnTo>
                      <a:lnTo>
                        <a:pt x="3953" y="2515"/>
                      </a:lnTo>
                      <a:lnTo>
                        <a:pt x="3953" y="3773"/>
                      </a:lnTo>
                      <a:lnTo>
                        <a:pt x="3953" y="3773"/>
                      </a:lnTo>
                      <a:close/>
                    </a:path>
                  </a:pathLst>
                </a:custGeom>
                <a:grpFill/>
                <a:ln w="17953" cap="flat">
                  <a:noFill/>
                  <a:prstDash val="solid"/>
                  <a:miter/>
                </a:ln>
              </p:spPr>
              <p:txBody>
                <a:bodyPr rtlCol="0" anchor="ctr"/>
                <a:lstStyle/>
                <a:p>
                  <a:endParaRPr lang="zh-CN" altLang="en-US" sz="1050"/>
                </a:p>
              </p:txBody>
            </p:sp>
          </p:grpSp>
          <p:grpSp>
            <p:nvGrpSpPr>
              <p:cNvPr id="501" name="图形 1"/>
              <p:cNvGrpSpPr/>
              <p:nvPr/>
            </p:nvGrpSpPr>
            <p:grpSpPr>
              <a:xfrm>
                <a:off x="4332921" y="4123946"/>
                <a:ext cx="6468" cy="6647"/>
                <a:chOff x="5706132" y="4321636"/>
                <a:chExt cx="6468" cy="6647"/>
              </a:xfrm>
              <a:solidFill>
                <a:srgbClr val="0070C0"/>
              </a:solidFill>
            </p:grpSpPr>
            <p:sp>
              <p:nvSpPr>
                <p:cNvPr id="2744" name="任意多边形: 形状 1489"/>
                <p:cNvSpPr/>
                <p:nvPr/>
              </p:nvSpPr>
              <p:spPr>
                <a:xfrm>
                  <a:off x="5708812" y="4324511"/>
                  <a:ext cx="1273" cy="1257"/>
                </a:xfrm>
                <a:custGeom>
                  <a:avLst/>
                  <a:gdLst>
                    <a:gd name="connsiteX0" fmla="*/ 1273 w 1273"/>
                    <a:gd name="connsiteY0" fmla="*/ 1258 h 1257"/>
                    <a:gd name="connsiteX1" fmla="*/ 1273 w 1273"/>
                    <a:gd name="connsiteY1" fmla="*/ 0 h 1257"/>
                    <a:gd name="connsiteX2" fmla="*/ 16 w 1273"/>
                    <a:gd name="connsiteY2" fmla="*/ 0 h 1257"/>
                    <a:gd name="connsiteX3" fmla="*/ 1273 w 1273"/>
                    <a:gd name="connsiteY3" fmla="*/ 1258 h 1257"/>
                    <a:gd name="connsiteX4" fmla="*/ 1273 w 1273"/>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 h="1257">
                      <a:moveTo>
                        <a:pt x="1273" y="1258"/>
                      </a:moveTo>
                      <a:cubicBezTo>
                        <a:pt x="1273" y="1258"/>
                        <a:pt x="1273" y="1258"/>
                        <a:pt x="1273" y="0"/>
                      </a:cubicBez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745" name="任意多边形: 形状 1490"/>
                <p:cNvSpPr/>
                <p:nvPr/>
              </p:nvSpPr>
              <p:spPr>
                <a:xfrm>
                  <a:off x="5706132" y="4321636"/>
                  <a:ext cx="6468" cy="6647"/>
                </a:xfrm>
                <a:custGeom>
                  <a:avLst/>
                  <a:gdLst>
                    <a:gd name="connsiteX0" fmla="*/ 0 w 6468"/>
                    <a:gd name="connsiteY0" fmla="*/ 2695 h 6647"/>
                    <a:gd name="connsiteX1" fmla="*/ 0 w 6468"/>
                    <a:gd name="connsiteY1" fmla="*/ 180 h 6647"/>
                    <a:gd name="connsiteX2" fmla="*/ 2515 w 6468"/>
                    <a:gd name="connsiteY2" fmla="*/ 180 h 6647"/>
                    <a:gd name="connsiteX3" fmla="*/ 6468 w 6468"/>
                    <a:gd name="connsiteY3" fmla="*/ 0 h 6647"/>
                    <a:gd name="connsiteX4" fmla="*/ 6468 w 6468"/>
                    <a:gd name="connsiteY4" fmla="*/ 2695 h 6647"/>
                    <a:gd name="connsiteX5" fmla="*/ 6468 w 6468"/>
                    <a:gd name="connsiteY5" fmla="*/ 4132 h 6647"/>
                    <a:gd name="connsiteX6" fmla="*/ 6468 w 6468"/>
                    <a:gd name="connsiteY6" fmla="*/ 4132 h 6647"/>
                    <a:gd name="connsiteX7" fmla="*/ 3953 w 6468"/>
                    <a:gd name="connsiteY7" fmla="*/ 5031 h 6647"/>
                    <a:gd name="connsiteX8" fmla="*/ 3953 w 6468"/>
                    <a:gd name="connsiteY8" fmla="*/ 5390 h 6647"/>
                    <a:gd name="connsiteX9" fmla="*/ 3953 w 6468"/>
                    <a:gd name="connsiteY9" fmla="*/ 5390 h 6647"/>
                    <a:gd name="connsiteX10" fmla="*/ 3953 w 6468"/>
                    <a:gd name="connsiteY10" fmla="*/ 6648 h 6647"/>
                    <a:gd name="connsiteX11" fmla="*/ 0 w 6468"/>
                    <a:gd name="connsiteY11" fmla="*/ 2695 h 6647"/>
                    <a:gd name="connsiteX12" fmla="*/ 0 w 6468"/>
                    <a:gd name="connsiteY12" fmla="*/ 2695 h 6647"/>
                    <a:gd name="connsiteX13" fmla="*/ 3953 w 6468"/>
                    <a:gd name="connsiteY13" fmla="*/ 3953 h 6647"/>
                    <a:gd name="connsiteX14" fmla="*/ 5929 w 6468"/>
                    <a:gd name="connsiteY14" fmla="*/ 2515 h 6647"/>
                    <a:gd name="connsiteX15" fmla="*/ 3953 w 6468"/>
                    <a:gd name="connsiteY15" fmla="*/ 3953 h 6647"/>
                    <a:gd name="connsiteX16" fmla="*/ 3953 w 6468"/>
                    <a:gd name="connsiteY16" fmla="*/ 3953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8" h="6647">
                      <a:moveTo>
                        <a:pt x="0" y="2695"/>
                      </a:moveTo>
                      <a:lnTo>
                        <a:pt x="0" y="180"/>
                      </a:lnTo>
                      <a:lnTo>
                        <a:pt x="2515" y="180"/>
                      </a:lnTo>
                      <a:lnTo>
                        <a:pt x="6468" y="0"/>
                      </a:lnTo>
                      <a:lnTo>
                        <a:pt x="6468" y="2695"/>
                      </a:lnTo>
                      <a:cubicBezTo>
                        <a:pt x="6468" y="4132"/>
                        <a:pt x="6468" y="4132"/>
                        <a:pt x="6468" y="4132"/>
                      </a:cubicBezTo>
                      <a:lnTo>
                        <a:pt x="6468" y="4132"/>
                      </a:lnTo>
                      <a:lnTo>
                        <a:pt x="3953" y="5031"/>
                      </a:lnTo>
                      <a:lnTo>
                        <a:pt x="3953" y="5390"/>
                      </a:lnTo>
                      <a:lnTo>
                        <a:pt x="3953" y="5390"/>
                      </a:lnTo>
                      <a:lnTo>
                        <a:pt x="3953" y="6648"/>
                      </a:lnTo>
                      <a:cubicBezTo>
                        <a:pt x="3773" y="6468"/>
                        <a:pt x="0" y="6289"/>
                        <a:pt x="0" y="2695"/>
                      </a:cubicBezTo>
                      <a:lnTo>
                        <a:pt x="0" y="2695"/>
                      </a:lnTo>
                      <a:close/>
                      <a:moveTo>
                        <a:pt x="3953" y="3953"/>
                      </a:moveTo>
                      <a:lnTo>
                        <a:pt x="5929" y="2515"/>
                      </a:lnTo>
                      <a:lnTo>
                        <a:pt x="3953" y="3953"/>
                      </a:lnTo>
                      <a:lnTo>
                        <a:pt x="3953" y="3953"/>
                      </a:lnTo>
                      <a:close/>
                    </a:path>
                  </a:pathLst>
                </a:custGeom>
                <a:grpFill/>
                <a:ln w="17953" cap="flat">
                  <a:noFill/>
                  <a:prstDash val="solid"/>
                  <a:miter/>
                </a:ln>
              </p:spPr>
              <p:txBody>
                <a:bodyPr rtlCol="0" anchor="ctr"/>
                <a:lstStyle/>
                <a:p>
                  <a:endParaRPr lang="zh-CN" altLang="en-US" sz="1050"/>
                </a:p>
              </p:txBody>
            </p:sp>
          </p:grpSp>
          <p:grpSp>
            <p:nvGrpSpPr>
              <p:cNvPr id="502" name="图形 1"/>
              <p:cNvGrpSpPr/>
              <p:nvPr/>
            </p:nvGrpSpPr>
            <p:grpSpPr>
              <a:xfrm>
                <a:off x="4280457" y="4153592"/>
                <a:ext cx="6288" cy="6288"/>
                <a:chOff x="5653668" y="4351282"/>
                <a:chExt cx="6288" cy="6288"/>
              </a:xfrm>
              <a:solidFill>
                <a:srgbClr val="0070C0"/>
              </a:solidFill>
            </p:grpSpPr>
            <p:sp>
              <p:nvSpPr>
                <p:cNvPr id="2742" name="任意多边形: 形状 1492"/>
                <p:cNvSpPr/>
                <p:nvPr/>
              </p:nvSpPr>
              <p:spPr>
                <a:xfrm>
                  <a:off x="5656168" y="4353797"/>
                  <a:ext cx="1273" cy="1257"/>
                </a:xfrm>
                <a:custGeom>
                  <a:avLst/>
                  <a:gdLst>
                    <a:gd name="connsiteX0" fmla="*/ 1273 w 1273"/>
                    <a:gd name="connsiteY0" fmla="*/ 1258 h 1257"/>
                    <a:gd name="connsiteX1" fmla="*/ 1273 w 1273"/>
                    <a:gd name="connsiteY1" fmla="*/ 0 h 1257"/>
                    <a:gd name="connsiteX2" fmla="*/ 16 w 1273"/>
                    <a:gd name="connsiteY2" fmla="*/ 0 h 1257"/>
                    <a:gd name="connsiteX3" fmla="*/ 1273 w 1273"/>
                    <a:gd name="connsiteY3" fmla="*/ 1258 h 1257"/>
                    <a:gd name="connsiteX4" fmla="*/ 1273 w 1273"/>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 h="1257">
                      <a:moveTo>
                        <a:pt x="1273" y="1258"/>
                      </a:moveTo>
                      <a:cubicBezTo>
                        <a:pt x="1273" y="1258"/>
                        <a:pt x="1273" y="1258"/>
                        <a:pt x="1273" y="0"/>
                      </a:cubicBez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743" name="任意多边形: 形状 1493"/>
                <p:cNvSpPr/>
                <p:nvPr/>
              </p:nvSpPr>
              <p:spPr>
                <a:xfrm>
                  <a:off x="5653668" y="4351282"/>
                  <a:ext cx="6288" cy="6288"/>
                </a:xfrm>
                <a:custGeom>
                  <a:avLst/>
                  <a:gdLst>
                    <a:gd name="connsiteX0" fmla="*/ 3773 w 6288"/>
                    <a:gd name="connsiteY0" fmla="*/ 6289 h 6288"/>
                    <a:gd name="connsiteX1" fmla="*/ 0 w 6288"/>
                    <a:gd name="connsiteY1" fmla="*/ 2515 h 6288"/>
                    <a:gd name="connsiteX2" fmla="*/ 0 w 6288"/>
                    <a:gd name="connsiteY2" fmla="*/ 2515 h 6288"/>
                    <a:gd name="connsiteX3" fmla="*/ 0 w 6288"/>
                    <a:gd name="connsiteY3" fmla="*/ 0 h 6288"/>
                    <a:gd name="connsiteX4" fmla="*/ 2515 w 6288"/>
                    <a:gd name="connsiteY4" fmla="*/ 0 h 6288"/>
                    <a:gd name="connsiteX5" fmla="*/ 6289 w 6288"/>
                    <a:gd name="connsiteY5" fmla="*/ 0 h 6288"/>
                    <a:gd name="connsiteX6" fmla="*/ 6289 w 6288"/>
                    <a:gd name="connsiteY6" fmla="*/ 2515 h 6288"/>
                    <a:gd name="connsiteX7" fmla="*/ 6289 w 6288"/>
                    <a:gd name="connsiteY7" fmla="*/ 3773 h 6288"/>
                    <a:gd name="connsiteX8" fmla="*/ 6289 w 6288"/>
                    <a:gd name="connsiteY8" fmla="*/ 3773 h 6288"/>
                    <a:gd name="connsiteX9" fmla="*/ 6289 w 6288"/>
                    <a:gd name="connsiteY9" fmla="*/ 6289 h 6288"/>
                    <a:gd name="connsiteX10" fmla="*/ 3773 w 6288"/>
                    <a:gd name="connsiteY10" fmla="*/ 6289 h 6288"/>
                    <a:gd name="connsiteX11" fmla="*/ 3773 w 6288"/>
                    <a:gd name="connsiteY11" fmla="*/ 6289 h 6288"/>
                    <a:gd name="connsiteX12" fmla="*/ 3773 w 6288"/>
                    <a:gd name="connsiteY12" fmla="*/ 3773 h 6288"/>
                    <a:gd name="connsiteX13" fmla="*/ 3773 w 6288"/>
                    <a:gd name="connsiteY13" fmla="*/ 2515 h 6288"/>
                    <a:gd name="connsiteX14" fmla="*/ 5031 w 6288"/>
                    <a:gd name="connsiteY14" fmla="*/ 2515 h 6288"/>
                    <a:gd name="connsiteX15" fmla="*/ 3773 w 6288"/>
                    <a:gd name="connsiteY15" fmla="*/ 2515 h 6288"/>
                    <a:gd name="connsiteX16" fmla="*/ 3773 w 6288"/>
                    <a:gd name="connsiteY16" fmla="*/ 1258 h 6288"/>
                    <a:gd name="connsiteX17" fmla="*/ 3773 w 6288"/>
                    <a:gd name="connsiteY17" fmla="*/ 2515 h 6288"/>
                    <a:gd name="connsiteX18" fmla="*/ 3773 w 6288"/>
                    <a:gd name="connsiteY18" fmla="*/ 3773 h 6288"/>
                    <a:gd name="connsiteX19" fmla="*/ 3773 w 6288"/>
                    <a:gd name="connsiteY19"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8" h="6288">
                      <a:moveTo>
                        <a:pt x="3773" y="6289"/>
                      </a:moveTo>
                      <a:cubicBezTo>
                        <a:pt x="3773" y="6289"/>
                        <a:pt x="180" y="6109"/>
                        <a:pt x="0" y="2515"/>
                      </a:cubicBezTo>
                      <a:lnTo>
                        <a:pt x="0" y="2515"/>
                      </a:lnTo>
                      <a:lnTo>
                        <a:pt x="0" y="0"/>
                      </a:lnTo>
                      <a:lnTo>
                        <a:pt x="2515" y="0"/>
                      </a:lnTo>
                      <a:lnTo>
                        <a:pt x="6289" y="0"/>
                      </a:lnTo>
                      <a:lnTo>
                        <a:pt x="6289" y="2515"/>
                      </a:lnTo>
                      <a:cubicBezTo>
                        <a:pt x="6289" y="3773"/>
                        <a:pt x="6289" y="3773"/>
                        <a:pt x="6289" y="3773"/>
                      </a:cubicBezTo>
                      <a:lnTo>
                        <a:pt x="6289" y="3773"/>
                      </a:lnTo>
                      <a:lnTo>
                        <a:pt x="6289" y="6289"/>
                      </a:lnTo>
                      <a:lnTo>
                        <a:pt x="3773" y="6289"/>
                      </a:lnTo>
                      <a:lnTo>
                        <a:pt x="3773" y="6289"/>
                      </a:lnTo>
                      <a:close/>
                      <a:moveTo>
                        <a:pt x="3773" y="3773"/>
                      </a:moveTo>
                      <a:lnTo>
                        <a:pt x="3773" y="2515"/>
                      </a:lnTo>
                      <a:lnTo>
                        <a:pt x="5031" y="2515"/>
                      </a:lnTo>
                      <a:lnTo>
                        <a:pt x="3773" y="2515"/>
                      </a:lnTo>
                      <a:lnTo>
                        <a:pt x="3773" y="1258"/>
                      </a:lnTo>
                      <a:lnTo>
                        <a:pt x="3773" y="2515"/>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503" name="图形 1"/>
              <p:cNvGrpSpPr/>
              <p:nvPr/>
            </p:nvGrpSpPr>
            <p:grpSpPr>
              <a:xfrm>
                <a:off x="4281535" y="4108466"/>
                <a:ext cx="7007" cy="6496"/>
                <a:chOff x="5654746" y="4306156"/>
                <a:chExt cx="7007" cy="6496"/>
              </a:xfrm>
              <a:solidFill>
                <a:srgbClr val="0070C0"/>
              </a:solidFill>
            </p:grpSpPr>
            <p:sp>
              <p:nvSpPr>
                <p:cNvPr id="2740" name="任意多边形: 形状 1495"/>
                <p:cNvSpPr/>
                <p:nvPr/>
              </p:nvSpPr>
              <p:spPr>
                <a:xfrm>
                  <a:off x="5657262" y="4308700"/>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741" name="任意多边形: 形状 1496"/>
                <p:cNvSpPr/>
                <p:nvPr/>
              </p:nvSpPr>
              <p:spPr>
                <a:xfrm>
                  <a:off x="5654746" y="4306156"/>
                  <a:ext cx="7007" cy="6496"/>
                </a:xfrm>
                <a:custGeom>
                  <a:avLst/>
                  <a:gdLst>
                    <a:gd name="connsiteX0" fmla="*/ 0 w 7007"/>
                    <a:gd name="connsiteY0" fmla="*/ 6317 h 6496"/>
                    <a:gd name="connsiteX1" fmla="*/ 0 w 7007"/>
                    <a:gd name="connsiteY1" fmla="*/ 3802 h 6496"/>
                    <a:gd name="connsiteX2" fmla="*/ 0 w 7007"/>
                    <a:gd name="connsiteY2" fmla="*/ 29 h 6496"/>
                    <a:gd name="connsiteX3" fmla="*/ 2515 w 7007"/>
                    <a:gd name="connsiteY3" fmla="*/ 29 h 6496"/>
                    <a:gd name="connsiteX4" fmla="*/ 3594 w 7007"/>
                    <a:gd name="connsiteY4" fmla="*/ 29 h 6496"/>
                    <a:gd name="connsiteX5" fmla="*/ 3594 w 7007"/>
                    <a:gd name="connsiteY5" fmla="*/ 29 h 6496"/>
                    <a:gd name="connsiteX6" fmla="*/ 5750 w 7007"/>
                    <a:gd name="connsiteY6" fmla="*/ 747 h 6496"/>
                    <a:gd name="connsiteX7" fmla="*/ 5750 w 7007"/>
                    <a:gd name="connsiteY7" fmla="*/ 747 h 6496"/>
                    <a:gd name="connsiteX8" fmla="*/ 6289 w 7007"/>
                    <a:gd name="connsiteY8" fmla="*/ 1825 h 6496"/>
                    <a:gd name="connsiteX9" fmla="*/ 6289 w 7007"/>
                    <a:gd name="connsiteY9" fmla="*/ 1825 h 6496"/>
                    <a:gd name="connsiteX10" fmla="*/ 6289 w 7007"/>
                    <a:gd name="connsiteY10" fmla="*/ 2005 h 6496"/>
                    <a:gd name="connsiteX11" fmla="*/ 7007 w 7007"/>
                    <a:gd name="connsiteY11" fmla="*/ 5059 h 6496"/>
                    <a:gd name="connsiteX12" fmla="*/ 5390 w 7007"/>
                    <a:gd name="connsiteY12" fmla="*/ 5059 h 6496"/>
                    <a:gd name="connsiteX13" fmla="*/ 2515 w 7007"/>
                    <a:gd name="connsiteY13" fmla="*/ 6497 h 6496"/>
                    <a:gd name="connsiteX14" fmla="*/ 2515 w 7007"/>
                    <a:gd name="connsiteY14" fmla="*/ 6497 h 6496"/>
                    <a:gd name="connsiteX15" fmla="*/ 0 w 7007"/>
                    <a:gd name="connsiteY15" fmla="*/ 6497 h 6496"/>
                    <a:gd name="connsiteX16" fmla="*/ 0 w 7007"/>
                    <a:gd name="connsiteY16" fmla="*/ 6317 h 6496"/>
                    <a:gd name="connsiteX17" fmla="*/ 2515 w 7007"/>
                    <a:gd name="connsiteY17" fmla="*/ 4520 h 6496"/>
                    <a:gd name="connsiteX18" fmla="*/ 2515 w 7007"/>
                    <a:gd name="connsiteY18" fmla="*/ 3622 h 6496"/>
                    <a:gd name="connsiteX19" fmla="*/ 2515 w 7007"/>
                    <a:gd name="connsiteY19" fmla="*/ 3622 h 6496"/>
                    <a:gd name="connsiteX20" fmla="*/ 2515 w 7007"/>
                    <a:gd name="connsiteY20" fmla="*/ 4520 h 6496"/>
                    <a:gd name="connsiteX21" fmla="*/ 2515 w 7007"/>
                    <a:gd name="connsiteY21" fmla="*/ 4520 h 6496"/>
                    <a:gd name="connsiteX22" fmla="*/ 2515 w 7007"/>
                    <a:gd name="connsiteY22" fmla="*/ 4520 h 6496"/>
                    <a:gd name="connsiteX23" fmla="*/ 2156 w 7007"/>
                    <a:gd name="connsiteY23" fmla="*/ 4341 h 6496"/>
                    <a:gd name="connsiteX24" fmla="*/ 2515 w 7007"/>
                    <a:gd name="connsiteY24" fmla="*/ 4520 h 6496"/>
                    <a:gd name="connsiteX25" fmla="*/ 2515 w 7007"/>
                    <a:gd name="connsiteY25" fmla="*/ 4520 h 6496"/>
                    <a:gd name="connsiteX26" fmla="*/ 2515 w 7007"/>
                    <a:gd name="connsiteY26" fmla="*/ 3622 h 6496"/>
                    <a:gd name="connsiteX27" fmla="*/ 2515 w 7007"/>
                    <a:gd name="connsiteY27" fmla="*/ 3083 h 6496"/>
                    <a:gd name="connsiteX28" fmla="*/ 1797 w 7007"/>
                    <a:gd name="connsiteY28" fmla="*/ 3622 h 6496"/>
                    <a:gd name="connsiteX29" fmla="*/ 2156 w 7007"/>
                    <a:gd name="connsiteY29" fmla="*/ 4341 h 6496"/>
                    <a:gd name="connsiteX30" fmla="*/ 2156 w 7007"/>
                    <a:gd name="connsiteY30" fmla="*/ 4341 h 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007" h="6496">
                      <a:moveTo>
                        <a:pt x="0" y="6317"/>
                      </a:moveTo>
                      <a:lnTo>
                        <a:pt x="0" y="3802"/>
                      </a:lnTo>
                      <a:lnTo>
                        <a:pt x="0" y="29"/>
                      </a:lnTo>
                      <a:lnTo>
                        <a:pt x="2515" y="29"/>
                      </a:lnTo>
                      <a:cubicBezTo>
                        <a:pt x="3054" y="29"/>
                        <a:pt x="3414" y="29"/>
                        <a:pt x="3594" y="29"/>
                      </a:cubicBezTo>
                      <a:lnTo>
                        <a:pt x="3594" y="29"/>
                      </a:lnTo>
                      <a:cubicBezTo>
                        <a:pt x="4851" y="-151"/>
                        <a:pt x="5570" y="568"/>
                        <a:pt x="5750" y="747"/>
                      </a:cubicBezTo>
                      <a:lnTo>
                        <a:pt x="5750" y="747"/>
                      </a:lnTo>
                      <a:cubicBezTo>
                        <a:pt x="6648" y="1825"/>
                        <a:pt x="6289" y="1646"/>
                        <a:pt x="6289" y="1825"/>
                      </a:cubicBezTo>
                      <a:lnTo>
                        <a:pt x="6289" y="1825"/>
                      </a:lnTo>
                      <a:lnTo>
                        <a:pt x="6289" y="2005"/>
                      </a:lnTo>
                      <a:lnTo>
                        <a:pt x="7007" y="5059"/>
                      </a:lnTo>
                      <a:lnTo>
                        <a:pt x="5390" y="5059"/>
                      </a:lnTo>
                      <a:cubicBezTo>
                        <a:pt x="4851" y="5778"/>
                        <a:pt x="3953" y="6317"/>
                        <a:pt x="2515" y="6497"/>
                      </a:cubicBezTo>
                      <a:lnTo>
                        <a:pt x="2515" y="6497"/>
                      </a:lnTo>
                      <a:lnTo>
                        <a:pt x="0" y="6497"/>
                      </a:lnTo>
                      <a:lnTo>
                        <a:pt x="0" y="6317"/>
                      </a:lnTo>
                      <a:close/>
                      <a:moveTo>
                        <a:pt x="2515" y="4520"/>
                      </a:moveTo>
                      <a:lnTo>
                        <a:pt x="2515" y="3622"/>
                      </a:lnTo>
                      <a:lnTo>
                        <a:pt x="2515" y="3622"/>
                      </a:lnTo>
                      <a:lnTo>
                        <a:pt x="2515" y="4520"/>
                      </a:lnTo>
                      <a:cubicBezTo>
                        <a:pt x="2515" y="4520"/>
                        <a:pt x="2515" y="4520"/>
                        <a:pt x="2515" y="4520"/>
                      </a:cubicBezTo>
                      <a:lnTo>
                        <a:pt x="2515" y="4520"/>
                      </a:lnTo>
                      <a:close/>
                      <a:moveTo>
                        <a:pt x="2156" y="4341"/>
                      </a:moveTo>
                      <a:cubicBezTo>
                        <a:pt x="2336" y="4341"/>
                        <a:pt x="2336" y="4520"/>
                        <a:pt x="2515" y="4520"/>
                      </a:cubicBezTo>
                      <a:lnTo>
                        <a:pt x="2515" y="4520"/>
                      </a:lnTo>
                      <a:lnTo>
                        <a:pt x="2515" y="3622"/>
                      </a:lnTo>
                      <a:lnTo>
                        <a:pt x="2515" y="3083"/>
                      </a:lnTo>
                      <a:lnTo>
                        <a:pt x="1797" y="3622"/>
                      </a:lnTo>
                      <a:cubicBezTo>
                        <a:pt x="1617" y="3802"/>
                        <a:pt x="1797" y="3981"/>
                        <a:pt x="2156" y="4341"/>
                      </a:cubicBezTo>
                      <a:lnTo>
                        <a:pt x="2156" y="4341"/>
                      </a:lnTo>
                      <a:close/>
                    </a:path>
                  </a:pathLst>
                </a:custGeom>
                <a:grpFill/>
                <a:ln w="17953" cap="flat">
                  <a:noFill/>
                  <a:prstDash val="solid"/>
                  <a:miter/>
                </a:ln>
              </p:spPr>
              <p:txBody>
                <a:bodyPr rtlCol="0" anchor="ctr"/>
                <a:lstStyle/>
                <a:p>
                  <a:endParaRPr lang="zh-CN" altLang="en-US" sz="1050"/>
                </a:p>
              </p:txBody>
            </p:sp>
          </p:grpSp>
          <p:grpSp>
            <p:nvGrpSpPr>
              <p:cNvPr id="504" name="图形 1"/>
              <p:cNvGrpSpPr/>
              <p:nvPr/>
            </p:nvGrpSpPr>
            <p:grpSpPr>
              <a:xfrm>
                <a:off x="4265724" y="4096456"/>
                <a:ext cx="6468" cy="6468"/>
                <a:chOff x="5638935" y="4294146"/>
                <a:chExt cx="6468" cy="6468"/>
              </a:xfrm>
              <a:solidFill>
                <a:srgbClr val="0070C0"/>
              </a:solidFill>
            </p:grpSpPr>
            <p:sp>
              <p:nvSpPr>
                <p:cNvPr id="2738" name="任意多边形: 形状 1498"/>
                <p:cNvSpPr/>
                <p:nvPr/>
              </p:nvSpPr>
              <p:spPr>
                <a:xfrm>
                  <a:off x="5641316" y="4296662"/>
                  <a:ext cx="1392" cy="1257"/>
                </a:xfrm>
                <a:custGeom>
                  <a:avLst/>
                  <a:gdLst>
                    <a:gd name="connsiteX0" fmla="*/ 135 w 1392"/>
                    <a:gd name="connsiteY0" fmla="*/ 1258 h 1257"/>
                    <a:gd name="connsiteX1" fmla="*/ 1392 w 1392"/>
                    <a:gd name="connsiteY1" fmla="*/ 1258 h 1257"/>
                    <a:gd name="connsiteX2" fmla="*/ 135 w 1392"/>
                    <a:gd name="connsiteY2" fmla="*/ 0 h 1257"/>
                    <a:gd name="connsiteX3" fmla="*/ 135 w 1392"/>
                    <a:gd name="connsiteY3" fmla="*/ 1258 h 1257"/>
                    <a:gd name="connsiteX4" fmla="*/ 135 w 1392"/>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 h="1257">
                      <a:moveTo>
                        <a:pt x="135" y="1258"/>
                      </a:moveTo>
                      <a:cubicBezTo>
                        <a:pt x="1392" y="1258"/>
                        <a:pt x="1392" y="1258"/>
                        <a:pt x="1392" y="1258"/>
                      </a:cubicBezTo>
                      <a:cubicBezTo>
                        <a:pt x="1392" y="0"/>
                        <a:pt x="1392" y="0"/>
                        <a:pt x="135" y="0"/>
                      </a:cubicBezTo>
                      <a:cubicBezTo>
                        <a:pt x="-45" y="0"/>
                        <a:pt x="-45" y="0"/>
                        <a:pt x="135" y="1258"/>
                      </a:cubicBezTo>
                      <a:lnTo>
                        <a:pt x="135" y="1258"/>
                      </a:lnTo>
                      <a:close/>
                    </a:path>
                  </a:pathLst>
                </a:custGeom>
                <a:grpFill/>
                <a:ln w="17953" cap="flat">
                  <a:noFill/>
                  <a:prstDash val="solid"/>
                  <a:miter/>
                </a:ln>
              </p:spPr>
              <p:txBody>
                <a:bodyPr rtlCol="0" anchor="ctr"/>
                <a:lstStyle/>
                <a:p>
                  <a:endParaRPr lang="zh-CN" altLang="en-US" sz="1050"/>
                </a:p>
              </p:txBody>
            </p:sp>
            <p:sp>
              <p:nvSpPr>
                <p:cNvPr id="2739" name="任意多边形: 形状 1499"/>
                <p:cNvSpPr/>
                <p:nvPr/>
              </p:nvSpPr>
              <p:spPr>
                <a:xfrm>
                  <a:off x="5638935" y="4294146"/>
                  <a:ext cx="6468" cy="6468"/>
                </a:xfrm>
                <a:custGeom>
                  <a:avLst/>
                  <a:gdLst>
                    <a:gd name="connsiteX0" fmla="*/ 3773 w 6468"/>
                    <a:gd name="connsiteY0" fmla="*/ 6289 h 6468"/>
                    <a:gd name="connsiteX1" fmla="*/ 2515 w 6468"/>
                    <a:gd name="connsiteY1" fmla="*/ 6289 h 6468"/>
                    <a:gd name="connsiteX2" fmla="*/ 2515 w 6468"/>
                    <a:gd name="connsiteY2" fmla="*/ 6289 h 6468"/>
                    <a:gd name="connsiteX3" fmla="*/ 2515 w 6468"/>
                    <a:gd name="connsiteY3" fmla="*/ 5031 h 6468"/>
                    <a:gd name="connsiteX4" fmla="*/ 2515 w 6468"/>
                    <a:gd name="connsiteY4" fmla="*/ 6289 h 6468"/>
                    <a:gd name="connsiteX5" fmla="*/ 0 w 6468"/>
                    <a:gd name="connsiteY5" fmla="*/ 6289 h 6468"/>
                    <a:gd name="connsiteX6" fmla="*/ 0 w 6468"/>
                    <a:gd name="connsiteY6" fmla="*/ 3773 h 6468"/>
                    <a:gd name="connsiteX7" fmla="*/ 0 w 6468"/>
                    <a:gd name="connsiteY7" fmla="*/ 2515 h 6468"/>
                    <a:gd name="connsiteX8" fmla="*/ 0 w 6468"/>
                    <a:gd name="connsiteY8" fmla="*/ 2515 h 6468"/>
                    <a:gd name="connsiteX9" fmla="*/ 0 w 6468"/>
                    <a:gd name="connsiteY9" fmla="*/ 0 h 6468"/>
                    <a:gd name="connsiteX10" fmla="*/ 2515 w 6468"/>
                    <a:gd name="connsiteY10" fmla="*/ 0 h 6468"/>
                    <a:gd name="connsiteX11" fmla="*/ 3054 w 6468"/>
                    <a:gd name="connsiteY11" fmla="*/ 0 h 6468"/>
                    <a:gd name="connsiteX12" fmla="*/ 3054 w 6468"/>
                    <a:gd name="connsiteY12" fmla="*/ 0 h 6468"/>
                    <a:gd name="connsiteX13" fmla="*/ 5570 w 6468"/>
                    <a:gd name="connsiteY13" fmla="*/ 898 h 6468"/>
                    <a:gd name="connsiteX14" fmla="*/ 5570 w 6468"/>
                    <a:gd name="connsiteY14" fmla="*/ 898 h 6468"/>
                    <a:gd name="connsiteX15" fmla="*/ 6468 w 6468"/>
                    <a:gd name="connsiteY15" fmla="*/ 3953 h 6468"/>
                    <a:gd name="connsiteX16" fmla="*/ 6468 w 6468"/>
                    <a:gd name="connsiteY16" fmla="*/ 3953 h 6468"/>
                    <a:gd name="connsiteX17" fmla="*/ 6468 w 6468"/>
                    <a:gd name="connsiteY17" fmla="*/ 6468 h 6468"/>
                    <a:gd name="connsiteX18" fmla="*/ 3773 w 6468"/>
                    <a:gd name="connsiteY18" fmla="*/ 6468 h 6468"/>
                    <a:gd name="connsiteX19" fmla="*/ 3773 w 6468"/>
                    <a:gd name="connsiteY19" fmla="*/ 6289 h 6468"/>
                    <a:gd name="connsiteX20" fmla="*/ 3773 w 6468"/>
                    <a:gd name="connsiteY20" fmla="*/ 3773 h 6468"/>
                    <a:gd name="connsiteX21" fmla="*/ 5031 w 6468"/>
                    <a:gd name="connsiteY21" fmla="*/ 3773 h 6468"/>
                    <a:gd name="connsiteX22" fmla="*/ 3773 w 6468"/>
                    <a:gd name="connsiteY22" fmla="*/ 3773 h 6468"/>
                    <a:gd name="connsiteX23" fmla="*/ 3773 w 6468"/>
                    <a:gd name="connsiteY23"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68" h="6468">
                      <a:moveTo>
                        <a:pt x="3773" y="6289"/>
                      </a:moveTo>
                      <a:cubicBezTo>
                        <a:pt x="3773" y="6289"/>
                        <a:pt x="3773" y="6289"/>
                        <a:pt x="2515" y="6289"/>
                      </a:cubicBezTo>
                      <a:lnTo>
                        <a:pt x="2515" y="6289"/>
                      </a:lnTo>
                      <a:lnTo>
                        <a:pt x="2515" y="5031"/>
                      </a:lnTo>
                      <a:lnTo>
                        <a:pt x="2515" y="6289"/>
                      </a:lnTo>
                      <a:lnTo>
                        <a:pt x="0" y="6289"/>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7" y="2515"/>
                        <a:pt x="6288" y="3234"/>
                        <a:pt x="6468" y="3953"/>
                      </a:cubicBezTo>
                      <a:lnTo>
                        <a:pt x="6468" y="3953"/>
                      </a:lnTo>
                      <a:lnTo>
                        <a:pt x="6468" y="6468"/>
                      </a:lnTo>
                      <a:lnTo>
                        <a:pt x="3773" y="6468"/>
                      </a:lnTo>
                      <a:lnTo>
                        <a:pt x="3773" y="6289"/>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505" name="图形 1"/>
              <p:cNvGrpSpPr/>
              <p:nvPr/>
            </p:nvGrpSpPr>
            <p:grpSpPr>
              <a:xfrm>
                <a:off x="4207510" y="4087293"/>
                <a:ext cx="1257" cy="5030"/>
                <a:chOff x="5580721" y="4284983"/>
                <a:chExt cx="1257" cy="5030"/>
              </a:xfrm>
              <a:solidFill>
                <a:srgbClr val="0070C0"/>
              </a:solidFill>
            </p:grpSpPr>
            <p:sp>
              <p:nvSpPr>
                <p:cNvPr id="2736" name="任意多边形: 形状 1501"/>
                <p:cNvSpPr/>
                <p:nvPr/>
              </p:nvSpPr>
              <p:spPr>
                <a:xfrm>
                  <a:off x="5580721" y="4287498"/>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737" name="任意多边形: 形状 1502"/>
                <p:cNvSpPr/>
                <p:nvPr/>
              </p:nvSpPr>
              <p:spPr>
                <a:xfrm>
                  <a:off x="5580721" y="4284983"/>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0 h 5030"/>
                    <a:gd name="connsiteX6" fmla="*/ 1258 w 1257"/>
                    <a:gd name="connsiteY6" fmla="*/ 5031 h 5030"/>
                    <a:gd name="connsiteX7" fmla="*/ 0 w 1257"/>
                    <a:gd name="connsiteY7" fmla="*/ 5031 h 5030"/>
                    <a:gd name="connsiteX8" fmla="*/ 0 w 1257"/>
                    <a:gd name="connsiteY8" fmla="*/ 5031 h 5030"/>
                    <a:gd name="connsiteX9" fmla="*/ 0 w 1257"/>
                    <a:gd name="connsiteY9" fmla="*/ 2515 h 5030"/>
                    <a:gd name="connsiteX10" fmla="*/ 0 w 1257"/>
                    <a:gd name="connsiteY10" fmla="*/ 5031 h 5030"/>
                    <a:gd name="connsiteX11" fmla="*/ 0 w 1257"/>
                    <a:gd name="connsiteY11" fmla="*/ 2515 h 5030"/>
                    <a:gd name="connsiteX12" fmla="*/ 0 w 1257"/>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0">
                      <a:moveTo>
                        <a:pt x="0" y="5031"/>
                      </a:moveTo>
                      <a:lnTo>
                        <a:pt x="0" y="2515"/>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506" name="图形 1"/>
              <p:cNvGrpSpPr/>
              <p:nvPr/>
            </p:nvGrpSpPr>
            <p:grpSpPr>
              <a:xfrm>
                <a:off x="4185231" y="4133828"/>
                <a:ext cx="6288" cy="6288"/>
                <a:chOff x="5558442" y="4331518"/>
                <a:chExt cx="6288" cy="6288"/>
              </a:xfrm>
              <a:solidFill>
                <a:srgbClr val="0070C0"/>
              </a:solidFill>
            </p:grpSpPr>
            <p:sp>
              <p:nvSpPr>
                <p:cNvPr id="2734" name="任意多边形: 形状 1504"/>
                <p:cNvSpPr/>
                <p:nvPr/>
              </p:nvSpPr>
              <p:spPr>
                <a:xfrm>
                  <a:off x="5561137" y="4334033"/>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735" name="任意多边形: 形状 1505"/>
                <p:cNvSpPr/>
                <p:nvPr/>
              </p:nvSpPr>
              <p:spPr>
                <a:xfrm>
                  <a:off x="5558442" y="4331518"/>
                  <a:ext cx="6288" cy="6288"/>
                </a:xfrm>
                <a:custGeom>
                  <a:avLst/>
                  <a:gdLst>
                    <a:gd name="connsiteX0" fmla="*/ 3953 w 6288"/>
                    <a:gd name="connsiteY0" fmla="*/ 6288 h 6288"/>
                    <a:gd name="connsiteX1" fmla="*/ 0 w 6288"/>
                    <a:gd name="connsiteY1" fmla="*/ 2515 h 6288"/>
                    <a:gd name="connsiteX2" fmla="*/ 0 w 6288"/>
                    <a:gd name="connsiteY2" fmla="*/ 2515 h 6288"/>
                    <a:gd name="connsiteX3" fmla="*/ 0 w 6288"/>
                    <a:gd name="connsiteY3" fmla="*/ 0 h 6288"/>
                    <a:gd name="connsiteX4" fmla="*/ 2515 w 6288"/>
                    <a:gd name="connsiteY4" fmla="*/ 0 h 6288"/>
                    <a:gd name="connsiteX5" fmla="*/ 6289 w 6288"/>
                    <a:gd name="connsiteY5" fmla="*/ 0 h 6288"/>
                    <a:gd name="connsiteX6" fmla="*/ 6289 w 6288"/>
                    <a:gd name="connsiteY6" fmla="*/ 2515 h 6288"/>
                    <a:gd name="connsiteX7" fmla="*/ 6289 w 6288"/>
                    <a:gd name="connsiteY7" fmla="*/ 3773 h 6288"/>
                    <a:gd name="connsiteX8" fmla="*/ 6289 w 6288"/>
                    <a:gd name="connsiteY8" fmla="*/ 3773 h 6288"/>
                    <a:gd name="connsiteX9" fmla="*/ 3773 w 6288"/>
                    <a:gd name="connsiteY9" fmla="*/ 3773 h 6288"/>
                    <a:gd name="connsiteX10" fmla="*/ 3773 w 6288"/>
                    <a:gd name="connsiteY10" fmla="*/ 2515 h 6288"/>
                    <a:gd name="connsiteX11" fmla="*/ 5031 w 6288"/>
                    <a:gd name="connsiteY11" fmla="*/ 2515 h 6288"/>
                    <a:gd name="connsiteX12" fmla="*/ 3773 w 6288"/>
                    <a:gd name="connsiteY12" fmla="*/ 2515 h 6288"/>
                    <a:gd name="connsiteX13" fmla="*/ 3773 w 6288"/>
                    <a:gd name="connsiteY13" fmla="*/ 1258 h 6288"/>
                    <a:gd name="connsiteX14" fmla="*/ 3773 w 6288"/>
                    <a:gd name="connsiteY14" fmla="*/ 2515 h 6288"/>
                    <a:gd name="connsiteX15" fmla="*/ 3773 w 6288"/>
                    <a:gd name="connsiteY15" fmla="*/ 3773 h 6288"/>
                    <a:gd name="connsiteX16" fmla="*/ 6289 w 6288"/>
                    <a:gd name="connsiteY16" fmla="*/ 3773 h 6288"/>
                    <a:gd name="connsiteX17" fmla="*/ 6289 w 6288"/>
                    <a:gd name="connsiteY17" fmla="*/ 6288 h 6288"/>
                    <a:gd name="connsiteX18" fmla="*/ 3953 w 6288"/>
                    <a:gd name="connsiteY18" fmla="*/ 6288 h 6288"/>
                    <a:gd name="connsiteX19" fmla="*/ 3953 w 6288"/>
                    <a:gd name="connsiteY19" fmla="*/ 6288 h 6288"/>
                    <a:gd name="connsiteX20" fmla="*/ 3953 w 6288"/>
                    <a:gd name="connsiteY20" fmla="*/ 2515 h 6288"/>
                    <a:gd name="connsiteX21" fmla="*/ 3953 w 6288"/>
                    <a:gd name="connsiteY21" fmla="*/ 2515 h 6288"/>
                    <a:gd name="connsiteX22" fmla="*/ 3953 w 6288"/>
                    <a:gd name="connsiteY22" fmla="*/ 2515 h 6288"/>
                    <a:gd name="connsiteX23" fmla="*/ 3953 w 6288"/>
                    <a:gd name="connsiteY23" fmla="*/ 2515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88" h="6288">
                      <a:moveTo>
                        <a:pt x="3953" y="6288"/>
                      </a:moveTo>
                      <a:cubicBezTo>
                        <a:pt x="3953" y="6288"/>
                        <a:pt x="180" y="6109"/>
                        <a:pt x="0" y="2515"/>
                      </a:cubicBezTo>
                      <a:lnTo>
                        <a:pt x="0" y="2515"/>
                      </a:lnTo>
                      <a:lnTo>
                        <a:pt x="0" y="0"/>
                      </a:lnTo>
                      <a:lnTo>
                        <a:pt x="2515" y="0"/>
                      </a:lnTo>
                      <a:lnTo>
                        <a:pt x="6289" y="0"/>
                      </a:lnTo>
                      <a:lnTo>
                        <a:pt x="6289" y="2515"/>
                      </a:lnTo>
                      <a:cubicBezTo>
                        <a:pt x="6289" y="3773"/>
                        <a:pt x="6289" y="3773"/>
                        <a:pt x="6289" y="3773"/>
                      </a:cubicBezTo>
                      <a:lnTo>
                        <a:pt x="6289" y="3773"/>
                      </a:lnTo>
                      <a:lnTo>
                        <a:pt x="3773" y="3773"/>
                      </a:lnTo>
                      <a:lnTo>
                        <a:pt x="3773" y="2515"/>
                      </a:lnTo>
                      <a:lnTo>
                        <a:pt x="5031" y="2515"/>
                      </a:lnTo>
                      <a:lnTo>
                        <a:pt x="3773" y="2515"/>
                      </a:lnTo>
                      <a:lnTo>
                        <a:pt x="3773" y="1258"/>
                      </a:lnTo>
                      <a:lnTo>
                        <a:pt x="3773" y="2515"/>
                      </a:lnTo>
                      <a:lnTo>
                        <a:pt x="3773" y="3773"/>
                      </a:lnTo>
                      <a:lnTo>
                        <a:pt x="6289" y="3773"/>
                      </a:lnTo>
                      <a:lnTo>
                        <a:pt x="6289" y="6288"/>
                      </a:lnTo>
                      <a:lnTo>
                        <a:pt x="3953" y="6288"/>
                      </a:lnTo>
                      <a:lnTo>
                        <a:pt x="3953" y="6288"/>
                      </a:lnTo>
                      <a:close/>
                      <a:moveTo>
                        <a:pt x="3953" y="2515"/>
                      </a:moveTo>
                      <a:lnTo>
                        <a:pt x="3953" y="2515"/>
                      </a:lnTo>
                      <a:lnTo>
                        <a:pt x="3953" y="2515"/>
                      </a:lnTo>
                      <a:lnTo>
                        <a:pt x="3953" y="2515"/>
                      </a:lnTo>
                      <a:close/>
                    </a:path>
                  </a:pathLst>
                </a:custGeom>
                <a:grpFill/>
                <a:ln w="17953" cap="flat">
                  <a:noFill/>
                  <a:prstDash val="solid"/>
                  <a:miter/>
                </a:ln>
              </p:spPr>
              <p:txBody>
                <a:bodyPr rtlCol="0" anchor="ctr"/>
                <a:lstStyle/>
                <a:p>
                  <a:endParaRPr lang="zh-CN" altLang="en-US" sz="1050"/>
                </a:p>
              </p:txBody>
            </p:sp>
          </p:grpSp>
          <p:grpSp>
            <p:nvGrpSpPr>
              <p:cNvPr id="507" name="图形 1"/>
              <p:cNvGrpSpPr/>
              <p:nvPr/>
            </p:nvGrpSpPr>
            <p:grpSpPr>
              <a:xfrm>
                <a:off x="4254045" y="4161497"/>
                <a:ext cx="6288" cy="6468"/>
                <a:chOff x="5627256" y="4359187"/>
                <a:chExt cx="6288" cy="6468"/>
              </a:xfrm>
              <a:solidFill>
                <a:srgbClr val="0070C0"/>
              </a:solidFill>
            </p:grpSpPr>
            <p:sp>
              <p:nvSpPr>
                <p:cNvPr id="2732" name="任意多边形: 形状 1507"/>
                <p:cNvSpPr/>
                <p:nvPr/>
              </p:nvSpPr>
              <p:spPr>
                <a:xfrm>
                  <a:off x="5629772" y="4361883"/>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733" name="任意多边形: 形状 1508"/>
                <p:cNvSpPr/>
                <p:nvPr/>
              </p:nvSpPr>
              <p:spPr>
                <a:xfrm>
                  <a:off x="5627256" y="4359187"/>
                  <a:ext cx="6288" cy="6468"/>
                </a:xfrm>
                <a:custGeom>
                  <a:avLst/>
                  <a:gdLst>
                    <a:gd name="connsiteX0" fmla="*/ 3773 w 6288"/>
                    <a:gd name="connsiteY0" fmla="*/ 6468 h 6468"/>
                    <a:gd name="connsiteX1" fmla="*/ 0 w 6288"/>
                    <a:gd name="connsiteY1" fmla="*/ 2515 h 6468"/>
                    <a:gd name="connsiteX2" fmla="*/ 0 w 6288"/>
                    <a:gd name="connsiteY2" fmla="*/ 2515 h 6468"/>
                    <a:gd name="connsiteX3" fmla="*/ 0 w 6288"/>
                    <a:gd name="connsiteY3" fmla="*/ 0 h 6468"/>
                    <a:gd name="connsiteX4" fmla="*/ 2515 w 6288"/>
                    <a:gd name="connsiteY4" fmla="*/ 0 h 6468"/>
                    <a:gd name="connsiteX5" fmla="*/ 3773 w 6288"/>
                    <a:gd name="connsiteY5" fmla="*/ 0 h 6468"/>
                    <a:gd name="connsiteX6" fmla="*/ 3773 w 6288"/>
                    <a:gd name="connsiteY6" fmla="*/ 0 h 6468"/>
                    <a:gd name="connsiteX7" fmla="*/ 6289 w 6288"/>
                    <a:gd name="connsiteY7" fmla="*/ 0 h 6468"/>
                    <a:gd name="connsiteX8" fmla="*/ 6289 w 6288"/>
                    <a:gd name="connsiteY8" fmla="*/ 2515 h 6468"/>
                    <a:gd name="connsiteX9" fmla="*/ 6289 w 6288"/>
                    <a:gd name="connsiteY9" fmla="*/ 3773 h 6468"/>
                    <a:gd name="connsiteX10" fmla="*/ 3773 w 6288"/>
                    <a:gd name="connsiteY10" fmla="*/ 3773 h 6468"/>
                    <a:gd name="connsiteX11" fmla="*/ 3773 w 6288"/>
                    <a:gd name="connsiteY11" fmla="*/ 2336 h 6468"/>
                    <a:gd name="connsiteX12" fmla="*/ 5031 w 6288"/>
                    <a:gd name="connsiteY12" fmla="*/ 2336 h 6468"/>
                    <a:gd name="connsiteX13" fmla="*/ 3773 w 6288"/>
                    <a:gd name="connsiteY13" fmla="*/ 2336 h 6468"/>
                    <a:gd name="connsiteX14" fmla="*/ 3773 w 6288"/>
                    <a:gd name="connsiteY14" fmla="*/ 1078 h 6468"/>
                    <a:gd name="connsiteX15" fmla="*/ 3773 w 6288"/>
                    <a:gd name="connsiteY15" fmla="*/ 2336 h 6468"/>
                    <a:gd name="connsiteX16" fmla="*/ 3773 w 6288"/>
                    <a:gd name="connsiteY16" fmla="*/ 3773 h 6468"/>
                    <a:gd name="connsiteX17" fmla="*/ 6289 w 6288"/>
                    <a:gd name="connsiteY17" fmla="*/ 3773 h 6468"/>
                    <a:gd name="connsiteX18" fmla="*/ 6289 w 6288"/>
                    <a:gd name="connsiteY18" fmla="*/ 6289 h 6468"/>
                    <a:gd name="connsiteX19" fmla="*/ 3773 w 6288"/>
                    <a:gd name="connsiteY19" fmla="*/ 6289 h 6468"/>
                    <a:gd name="connsiteX20" fmla="*/ 3773 w 6288"/>
                    <a:gd name="connsiteY20" fmla="*/ 6468 h 6468"/>
                    <a:gd name="connsiteX21" fmla="*/ 3773 w 6288"/>
                    <a:gd name="connsiteY21" fmla="*/ 2515 h 6468"/>
                    <a:gd name="connsiteX22" fmla="*/ 3773 w 6288"/>
                    <a:gd name="connsiteY22" fmla="*/ 2515 h 6468"/>
                    <a:gd name="connsiteX23" fmla="*/ 3773 w 6288"/>
                    <a:gd name="connsiteY23" fmla="*/ 2515 h 6468"/>
                    <a:gd name="connsiteX24" fmla="*/ 3773 w 6288"/>
                    <a:gd name="connsiteY24"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8" h="6468">
                      <a:moveTo>
                        <a:pt x="3773" y="6468"/>
                      </a:moveTo>
                      <a:cubicBezTo>
                        <a:pt x="0" y="6289"/>
                        <a:pt x="0" y="2515"/>
                        <a:pt x="0" y="2515"/>
                      </a:cubicBezTo>
                      <a:lnTo>
                        <a:pt x="0" y="2515"/>
                      </a:lnTo>
                      <a:lnTo>
                        <a:pt x="0" y="0"/>
                      </a:lnTo>
                      <a:lnTo>
                        <a:pt x="2515" y="0"/>
                      </a:lnTo>
                      <a:cubicBezTo>
                        <a:pt x="2515" y="0"/>
                        <a:pt x="2515" y="0"/>
                        <a:pt x="3773" y="0"/>
                      </a:cubicBezTo>
                      <a:lnTo>
                        <a:pt x="3773" y="0"/>
                      </a:lnTo>
                      <a:lnTo>
                        <a:pt x="6289" y="0"/>
                      </a:lnTo>
                      <a:lnTo>
                        <a:pt x="6289" y="2515"/>
                      </a:lnTo>
                      <a:lnTo>
                        <a:pt x="6289" y="3773"/>
                      </a:lnTo>
                      <a:lnTo>
                        <a:pt x="3773" y="3773"/>
                      </a:lnTo>
                      <a:lnTo>
                        <a:pt x="3773" y="2336"/>
                      </a:lnTo>
                      <a:lnTo>
                        <a:pt x="5031" y="2336"/>
                      </a:lnTo>
                      <a:lnTo>
                        <a:pt x="3773" y="2336"/>
                      </a:lnTo>
                      <a:lnTo>
                        <a:pt x="3773" y="1078"/>
                      </a:lnTo>
                      <a:lnTo>
                        <a:pt x="3773" y="2336"/>
                      </a:lnTo>
                      <a:lnTo>
                        <a:pt x="3773" y="3773"/>
                      </a:lnTo>
                      <a:lnTo>
                        <a:pt x="6289" y="3773"/>
                      </a:lnTo>
                      <a:lnTo>
                        <a:pt x="6289" y="6289"/>
                      </a:lnTo>
                      <a:lnTo>
                        <a:pt x="3773" y="6289"/>
                      </a:lnTo>
                      <a:lnTo>
                        <a:pt x="3773" y="6468"/>
                      </a:lnTo>
                      <a:close/>
                      <a:moveTo>
                        <a:pt x="3773" y="2515"/>
                      </a:moveTo>
                      <a:lnTo>
                        <a:pt x="3773" y="2515"/>
                      </a:lnTo>
                      <a:lnTo>
                        <a:pt x="3773" y="2515"/>
                      </a:lnTo>
                      <a:lnTo>
                        <a:pt x="3773" y="2515"/>
                      </a:lnTo>
                      <a:close/>
                    </a:path>
                  </a:pathLst>
                </a:custGeom>
                <a:grpFill/>
                <a:ln w="17953" cap="flat">
                  <a:noFill/>
                  <a:prstDash val="solid"/>
                  <a:miter/>
                </a:ln>
              </p:spPr>
              <p:txBody>
                <a:bodyPr rtlCol="0" anchor="ctr"/>
                <a:lstStyle/>
                <a:p>
                  <a:endParaRPr lang="zh-CN" altLang="en-US" sz="1050"/>
                </a:p>
              </p:txBody>
            </p:sp>
          </p:grpSp>
          <p:grpSp>
            <p:nvGrpSpPr>
              <p:cNvPr id="508" name="图形 1"/>
              <p:cNvGrpSpPr/>
              <p:nvPr/>
            </p:nvGrpSpPr>
            <p:grpSpPr>
              <a:xfrm>
                <a:off x="4300221" y="4199768"/>
                <a:ext cx="5030" cy="2694"/>
                <a:chOff x="5673432" y="4397458"/>
                <a:chExt cx="5030" cy="2694"/>
              </a:xfrm>
              <a:solidFill>
                <a:srgbClr val="0070C0"/>
              </a:solidFill>
            </p:grpSpPr>
            <p:sp>
              <p:nvSpPr>
                <p:cNvPr id="2730" name="任意多边形: 形状 1510"/>
                <p:cNvSpPr/>
                <p:nvPr/>
              </p:nvSpPr>
              <p:spPr>
                <a:xfrm>
                  <a:off x="5675948" y="4397458"/>
                  <a:ext cx="17967" cy="2694"/>
                </a:xfrm>
                <a:custGeom>
                  <a:avLst/>
                  <a:gdLst>
                    <a:gd name="connsiteX0" fmla="*/ 0 w 17967"/>
                    <a:gd name="connsiteY0" fmla="*/ 2695 h 2694"/>
                    <a:gd name="connsiteX1" fmla="*/ 0 w 17967"/>
                    <a:gd name="connsiteY1" fmla="*/ 1437 h 2694"/>
                    <a:gd name="connsiteX2" fmla="*/ 0 w 17967"/>
                    <a:gd name="connsiteY2" fmla="*/ 0 h 2694"/>
                    <a:gd name="connsiteX3" fmla="*/ 0 w 17967"/>
                    <a:gd name="connsiteY3" fmla="*/ 1437 h 2694"/>
                    <a:gd name="connsiteX4" fmla="*/ 0 w 17967"/>
                    <a:gd name="connsiteY4" fmla="*/ 2695 h 2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7" h="2694">
                      <a:moveTo>
                        <a:pt x="0" y="2695"/>
                      </a:moveTo>
                      <a:lnTo>
                        <a:pt x="0" y="1437"/>
                      </a:lnTo>
                      <a:lnTo>
                        <a:pt x="0" y="0"/>
                      </a:lnTo>
                      <a:lnTo>
                        <a:pt x="0" y="1437"/>
                      </a:lnTo>
                      <a:lnTo>
                        <a:pt x="0" y="2695"/>
                      </a:lnTo>
                      <a:close/>
                    </a:path>
                  </a:pathLst>
                </a:custGeom>
                <a:grpFill/>
                <a:ln w="17953" cap="flat">
                  <a:noFill/>
                  <a:prstDash val="solid"/>
                  <a:miter/>
                </a:ln>
              </p:spPr>
              <p:txBody>
                <a:bodyPr rtlCol="0" anchor="ctr"/>
                <a:lstStyle/>
                <a:p>
                  <a:endParaRPr lang="zh-CN" altLang="en-US" sz="1050"/>
                </a:p>
              </p:txBody>
            </p:sp>
            <p:sp>
              <p:nvSpPr>
                <p:cNvPr id="2731" name="任意多边形: 形状 1511"/>
                <p:cNvSpPr/>
                <p:nvPr/>
              </p:nvSpPr>
              <p:spPr>
                <a:xfrm>
                  <a:off x="5673432" y="4397637"/>
                  <a:ext cx="5030" cy="2515"/>
                </a:xfrm>
                <a:custGeom>
                  <a:avLst/>
                  <a:gdLst>
                    <a:gd name="connsiteX0" fmla="*/ 5031 w 5030"/>
                    <a:gd name="connsiteY0" fmla="*/ 2515 h 2515"/>
                    <a:gd name="connsiteX1" fmla="*/ 2515 w 5030"/>
                    <a:gd name="connsiteY1" fmla="*/ 2515 h 2515"/>
                    <a:gd name="connsiteX2" fmla="*/ 5031 w 5030"/>
                    <a:gd name="connsiteY2" fmla="*/ 2515 h 2515"/>
                    <a:gd name="connsiteX3" fmla="*/ 2515 w 5030"/>
                    <a:gd name="connsiteY3" fmla="*/ 2515 h 2515"/>
                    <a:gd name="connsiteX4" fmla="*/ 5031 w 5030"/>
                    <a:gd name="connsiteY4" fmla="*/ 2515 h 2515"/>
                    <a:gd name="connsiteX5" fmla="*/ 5031 w 5030"/>
                    <a:gd name="connsiteY5" fmla="*/ 2515 h 2515"/>
                    <a:gd name="connsiteX6" fmla="*/ 0 w 5030"/>
                    <a:gd name="connsiteY6" fmla="*/ 2515 h 2515"/>
                    <a:gd name="connsiteX7" fmla="*/ 0 w 5030"/>
                    <a:gd name="connsiteY7" fmla="*/ 1258 h 2515"/>
                    <a:gd name="connsiteX8" fmla="*/ 0 w 5030"/>
                    <a:gd name="connsiteY8" fmla="*/ 0 h 2515"/>
                    <a:gd name="connsiteX9" fmla="*/ 5031 w 5030"/>
                    <a:gd name="connsiteY9" fmla="*/ 0 h 2515"/>
                    <a:gd name="connsiteX10" fmla="*/ 5031 w 5030"/>
                    <a:gd name="connsiteY10" fmla="*/ 1258 h 2515"/>
                    <a:gd name="connsiteX11" fmla="*/ 5031 w 5030"/>
                    <a:gd name="connsiteY11" fmla="*/ 2515 h 2515"/>
                    <a:gd name="connsiteX12" fmla="*/ 0 w 5030"/>
                    <a:gd name="connsiteY12" fmla="*/ 2515 h 2515"/>
                    <a:gd name="connsiteX13" fmla="*/ 0 w 5030"/>
                    <a:gd name="connsiteY13"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30" h="2515">
                      <a:moveTo>
                        <a:pt x="5031" y="2515"/>
                      </a:moveTo>
                      <a:lnTo>
                        <a:pt x="2515" y="2515"/>
                      </a:lnTo>
                      <a:lnTo>
                        <a:pt x="5031" y="2515"/>
                      </a:lnTo>
                      <a:lnTo>
                        <a:pt x="2515" y="2515"/>
                      </a:lnTo>
                      <a:lnTo>
                        <a:pt x="5031" y="2515"/>
                      </a:lnTo>
                      <a:lnTo>
                        <a:pt x="5031" y="2515"/>
                      </a:lnTo>
                      <a:close/>
                      <a:moveTo>
                        <a:pt x="0" y="2515"/>
                      </a:moveTo>
                      <a:lnTo>
                        <a:pt x="0" y="1258"/>
                      </a:lnTo>
                      <a:lnTo>
                        <a:pt x="0" y="0"/>
                      </a:lnTo>
                      <a:lnTo>
                        <a:pt x="5031" y="0"/>
                      </a:lnTo>
                      <a:lnTo>
                        <a:pt x="5031" y="1258"/>
                      </a:lnTo>
                      <a:lnTo>
                        <a:pt x="5031" y="2515"/>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509" name="图形 1"/>
              <p:cNvGrpSpPr/>
              <p:nvPr/>
            </p:nvGrpSpPr>
            <p:grpSpPr>
              <a:xfrm>
                <a:off x="4368676" y="4166708"/>
                <a:ext cx="6288" cy="6288"/>
                <a:chOff x="5741887" y="4364398"/>
                <a:chExt cx="6288" cy="6288"/>
              </a:xfrm>
              <a:solidFill>
                <a:srgbClr val="0070C0"/>
              </a:solidFill>
            </p:grpSpPr>
            <p:sp>
              <p:nvSpPr>
                <p:cNvPr id="2728" name="任意多边形: 形状 1513"/>
                <p:cNvSpPr/>
                <p:nvPr/>
              </p:nvSpPr>
              <p:spPr>
                <a:xfrm>
                  <a:off x="5744402" y="4366913"/>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729" name="任意多边形: 形状 1514"/>
                <p:cNvSpPr/>
                <p:nvPr/>
              </p:nvSpPr>
              <p:spPr>
                <a:xfrm>
                  <a:off x="5741887" y="4364398"/>
                  <a:ext cx="6288" cy="6288"/>
                </a:xfrm>
                <a:custGeom>
                  <a:avLst/>
                  <a:gdLst>
                    <a:gd name="connsiteX0" fmla="*/ 3773 w 6288"/>
                    <a:gd name="connsiteY0" fmla="*/ 6288 h 6288"/>
                    <a:gd name="connsiteX1" fmla="*/ 2515 w 6288"/>
                    <a:gd name="connsiteY1" fmla="*/ 6288 h 6288"/>
                    <a:gd name="connsiteX2" fmla="*/ 2515 w 6288"/>
                    <a:gd name="connsiteY2" fmla="*/ 6288 h 6288"/>
                    <a:gd name="connsiteX3" fmla="*/ 0 w 6288"/>
                    <a:gd name="connsiteY3" fmla="*/ 6288 h 6288"/>
                    <a:gd name="connsiteX4" fmla="*/ 0 w 6288"/>
                    <a:gd name="connsiteY4" fmla="*/ 3773 h 6288"/>
                    <a:gd name="connsiteX5" fmla="*/ 0 w 6288"/>
                    <a:gd name="connsiteY5" fmla="*/ 0 h 6288"/>
                    <a:gd name="connsiteX6" fmla="*/ 2515 w 6288"/>
                    <a:gd name="connsiteY6" fmla="*/ 0 h 6288"/>
                    <a:gd name="connsiteX7" fmla="*/ 6289 w 6288"/>
                    <a:gd name="connsiteY7" fmla="*/ 3773 h 6288"/>
                    <a:gd name="connsiteX8" fmla="*/ 6289 w 6288"/>
                    <a:gd name="connsiteY8" fmla="*/ 3773 h 6288"/>
                    <a:gd name="connsiteX9" fmla="*/ 6289 w 6288"/>
                    <a:gd name="connsiteY9" fmla="*/ 6288 h 6288"/>
                    <a:gd name="connsiteX10" fmla="*/ 3773 w 6288"/>
                    <a:gd name="connsiteY10" fmla="*/ 6288 h 6288"/>
                    <a:gd name="connsiteX11" fmla="*/ 3773 w 6288"/>
                    <a:gd name="connsiteY11" fmla="*/ 628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8" h="6288">
                      <a:moveTo>
                        <a:pt x="3773" y="6288"/>
                      </a:moveTo>
                      <a:cubicBezTo>
                        <a:pt x="3773" y="6288"/>
                        <a:pt x="3773" y="6288"/>
                        <a:pt x="2515" y="6288"/>
                      </a:cubicBezTo>
                      <a:lnTo>
                        <a:pt x="2515" y="6288"/>
                      </a:lnTo>
                      <a:lnTo>
                        <a:pt x="0" y="6288"/>
                      </a:lnTo>
                      <a:lnTo>
                        <a:pt x="0" y="3773"/>
                      </a:lnTo>
                      <a:lnTo>
                        <a:pt x="0" y="0"/>
                      </a:lnTo>
                      <a:lnTo>
                        <a:pt x="2515" y="0"/>
                      </a:lnTo>
                      <a:cubicBezTo>
                        <a:pt x="6109" y="180"/>
                        <a:pt x="6289" y="3773"/>
                        <a:pt x="6289" y="3773"/>
                      </a:cubicBezTo>
                      <a:lnTo>
                        <a:pt x="6289" y="3773"/>
                      </a:lnTo>
                      <a:lnTo>
                        <a:pt x="6289" y="6288"/>
                      </a:lnTo>
                      <a:lnTo>
                        <a:pt x="3773" y="6288"/>
                      </a:lnTo>
                      <a:lnTo>
                        <a:pt x="3773" y="6288"/>
                      </a:lnTo>
                      <a:close/>
                    </a:path>
                  </a:pathLst>
                </a:custGeom>
                <a:grpFill/>
                <a:ln w="17953" cap="flat">
                  <a:noFill/>
                  <a:prstDash val="solid"/>
                  <a:miter/>
                </a:ln>
              </p:spPr>
              <p:txBody>
                <a:bodyPr rtlCol="0" anchor="ctr"/>
                <a:lstStyle/>
                <a:p>
                  <a:endParaRPr lang="zh-CN" altLang="en-US" sz="1050"/>
                </a:p>
              </p:txBody>
            </p:sp>
          </p:grpSp>
          <p:grpSp>
            <p:nvGrpSpPr>
              <p:cNvPr id="510" name="图形 1"/>
              <p:cNvGrpSpPr/>
              <p:nvPr/>
            </p:nvGrpSpPr>
            <p:grpSpPr>
              <a:xfrm>
                <a:off x="4348014" y="4139038"/>
                <a:ext cx="9881" cy="10061"/>
                <a:chOff x="5721225" y="4336728"/>
                <a:chExt cx="9881" cy="10061"/>
              </a:xfrm>
              <a:solidFill>
                <a:srgbClr val="0070C0"/>
              </a:solidFill>
            </p:grpSpPr>
            <p:sp>
              <p:nvSpPr>
                <p:cNvPr id="2726" name="任意多边形: 形状 1516"/>
                <p:cNvSpPr/>
                <p:nvPr/>
              </p:nvSpPr>
              <p:spPr>
                <a:xfrm>
                  <a:off x="5727154" y="4343017"/>
                  <a:ext cx="1437" cy="1257"/>
                </a:xfrm>
                <a:custGeom>
                  <a:avLst/>
                  <a:gdLst>
                    <a:gd name="connsiteX0" fmla="*/ 1437 w 1437"/>
                    <a:gd name="connsiteY0" fmla="*/ 1258 h 1257"/>
                    <a:gd name="connsiteX1" fmla="*/ 1437 w 1437"/>
                    <a:gd name="connsiteY1" fmla="*/ 0 h 1257"/>
                    <a:gd name="connsiteX2" fmla="*/ 0 w 1437"/>
                    <a:gd name="connsiteY2" fmla="*/ 1258 h 1257"/>
                    <a:gd name="connsiteX3" fmla="*/ 1437 w 1437"/>
                    <a:gd name="connsiteY3" fmla="*/ 1258 h 1257"/>
                  </a:gdLst>
                  <a:ahLst/>
                  <a:cxnLst>
                    <a:cxn ang="0">
                      <a:pos x="connsiteX0" y="connsiteY0"/>
                    </a:cxn>
                    <a:cxn ang="0">
                      <a:pos x="connsiteX1" y="connsiteY1"/>
                    </a:cxn>
                    <a:cxn ang="0">
                      <a:pos x="connsiteX2" y="connsiteY2"/>
                    </a:cxn>
                    <a:cxn ang="0">
                      <a:pos x="connsiteX3" y="connsiteY3"/>
                    </a:cxn>
                  </a:cxnLst>
                  <a:rect l="l" t="t" r="r" b="b"/>
                  <a:pathLst>
                    <a:path w="1437" h="1257">
                      <a:moveTo>
                        <a:pt x="1437" y="1258"/>
                      </a:moveTo>
                      <a:lnTo>
                        <a:pt x="1437" y="0"/>
                      </a:lnTo>
                      <a:lnTo>
                        <a:pt x="0" y="1258"/>
                      </a:lnTo>
                      <a:lnTo>
                        <a:pt x="1437" y="1258"/>
                      </a:lnTo>
                      <a:close/>
                    </a:path>
                  </a:pathLst>
                </a:custGeom>
                <a:grpFill/>
                <a:ln w="17953" cap="flat">
                  <a:noFill/>
                  <a:prstDash val="solid"/>
                  <a:miter/>
                </a:ln>
              </p:spPr>
              <p:txBody>
                <a:bodyPr rtlCol="0" anchor="ctr"/>
                <a:lstStyle/>
                <a:p>
                  <a:endParaRPr lang="zh-CN" altLang="en-US" sz="1050"/>
                </a:p>
              </p:txBody>
            </p:sp>
            <p:sp>
              <p:nvSpPr>
                <p:cNvPr id="2727" name="任意多边形: 形状 1517"/>
                <p:cNvSpPr/>
                <p:nvPr/>
              </p:nvSpPr>
              <p:spPr>
                <a:xfrm>
                  <a:off x="5721225" y="4336728"/>
                  <a:ext cx="9881" cy="10061"/>
                </a:xfrm>
                <a:custGeom>
                  <a:avLst/>
                  <a:gdLst>
                    <a:gd name="connsiteX0" fmla="*/ 7366 w 9881"/>
                    <a:gd name="connsiteY0" fmla="*/ 10062 h 10061"/>
                    <a:gd name="connsiteX1" fmla="*/ 0 w 9881"/>
                    <a:gd name="connsiteY1" fmla="*/ 10062 h 10061"/>
                    <a:gd name="connsiteX2" fmla="*/ 4312 w 9881"/>
                    <a:gd name="connsiteY2" fmla="*/ 5750 h 10061"/>
                    <a:gd name="connsiteX3" fmla="*/ 9882 w 9881"/>
                    <a:gd name="connsiteY3" fmla="*/ 0 h 10061"/>
                    <a:gd name="connsiteX4" fmla="*/ 9882 w 9881"/>
                    <a:gd name="connsiteY4" fmla="*/ 6109 h 10061"/>
                    <a:gd name="connsiteX5" fmla="*/ 9882 w 9881"/>
                    <a:gd name="connsiteY5" fmla="*/ 7367 h 10061"/>
                    <a:gd name="connsiteX6" fmla="*/ 8624 w 9881"/>
                    <a:gd name="connsiteY6" fmla="*/ 7367 h 10061"/>
                    <a:gd name="connsiteX7" fmla="*/ 9882 w 9881"/>
                    <a:gd name="connsiteY7" fmla="*/ 7367 h 10061"/>
                    <a:gd name="connsiteX8" fmla="*/ 9882 w 9881"/>
                    <a:gd name="connsiteY8" fmla="*/ 9882 h 10061"/>
                    <a:gd name="connsiteX9" fmla="*/ 7366 w 9881"/>
                    <a:gd name="connsiteY9" fmla="*/ 9882 h 10061"/>
                    <a:gd name="connsiteX10" fmla="*/ 7366 w 9881"/>
                    <a:gd name="connsiteY10" fmla="*/ 10062 h 10061"/>
                    <a:gd name="connsiteX11" fmla="*/ 7366 w 9881"/>
                    <a:gd name="connsiteY11" fmla="*/ 6289 h 10061"/>
                    <a:gd name="connsiteX12" fmla="*/ 7366 w 9881"/>
                    <a:gd name="connsiteY12" fmla="*/ 5031 h 10061"/>
                    <a:gd name="connsiteX13" fmla="*/ 7366 w 9881"/>
                    <a:gd name="connsiteY13" fmla="*/ 6289 h 10061"/>
                    <a:gd name="connsiteX14" fmla="*/ 7366 w 9881"/>
                    <a:gd name="connsiteY14" fmla="*/ 6289 h 1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81" h="10061">
                      <a:moveTo>
                        <a:pt x="7366" y="10062"/>
                      </a:moveTo>
                      <a:lnTo>
                        <a:pt x="0" y="10062"/>
                      </a:lnTo>
                      <a:lnTo>
                        <a:pt x="4312" y="5750"/>
                      </a:lnTo>
                      <a:lnTo>
                        <a:pt x="9882" y="0"/>
                      </a:lnTo>
                      <a:lnTo>
                        <a:pt x="9882" y="6109"/>
                      </a:lnTo>
                      <a:lnTo>
                        <a:pt x="9882" y="7367"/>
                      </a:lnTo>
                      <a:lnTo>
                        <a:pt x="8624" y="7367"/>
                      </a:lnTo>
                      <a:lnTo>
                        <a:pt x="9882" y="7367"/>
                      </a:lnTo>
                      <a:lnTo>
                        <a:pt x="9882" y="9882"/>
                      </a:lnTo>
                      <a:lnTo>
                        <a:pt x="7366" y="9882"/>
                      </a:lnTo>
                      <a:lnTo>
                        <a:pt x="7366" y="10062"/>
                      </a:lnTo>
                      <a:close/>
                      <a:moveTo>
                        <a:pt x="7366" y="6289"/>
                      </a:moveTo>
                      <a:lnTo>
                        <a:pt x="7366" y="5031"/>
                      </a:lnTo>
                      <a:lnTo>
                        <a:pt x="7366" y="6289"/>
                      </a:lnTo>
                      <a:lnTo>
                        <a:pt x="7366" y="6289"/>
                      </a:lnTo>
                      <a:close/>
                    </a:path>
                  </a:pathLst>
                </a:custGeom>
                <a:grpFill/>
                <a:ln w="17953" cap="flat">
                  <a:noFill/>
                  <a:prstDash val="solid"/>
                  <a:miter/>
                </a:ln>
              </p:spPr>
              <p:txBody>
                <a:bodyPr rtlCol="0" anchor="ctr"/>
                <a:lstStyle/>
                <a:p>
                  <a:endParaRPr lang="zh-CN" altLang="en-US" sz="1050"/>
                </a:p>
              </p:txBody>
            </p:sp>
          </p:grpSp>
          <p:grpSp>
            <p:nvGrpSpPr>
              <p:cNvPr id="511" name="图形 1"/>
              <p:cNvGrpSpPr/>
              <p:nvPr/>
            </p:nvGrpSpPr>
            <p:grpSpPr>
              <a:xfrm>
                <a:off x="4368317" y="4143890"/>
                <a:ext cx="1616" cy="5210"/>
                <a:chOff x="5741528" y="4341580"/>
                <a:chExt cx="1616" cy="5210"/>
              </a:xfrm>
              <a:solidFill>
                <a:srgbClr val="0070C0"/>
              </a:solidFill>
            </p:grpSpPr>
            <p:sp>
              <p:nvSpPr>
                <p:cNvPr id="2724" name="任意多边形: 形状 1519"/>
                <p:cNvSpPr/>
                <p:nvPr/>
              </p:nvSpPr>
              <p:spPr>
                <a:xfrm>
                  <a:off x="5741708" y="4344275"/>
                  <a:ext cx="1257" cy="17967"/>
                </a:xfrm>
                <a:custGeom>
                  <a:avLst/>
                  <a:gdLst>
                    <a:gd name="connsiteX0" fmla="*/ 0 w 1257"/>
                    <a:gd name="connsiteY0" fmla="*/ 0 h 17967"/>
                    <a:gd name="connsiteX1" fmla="*/ 1258 w 1257"/>
                    <a:gd name="connsiteY1" fmla="*/ 0 h 17967"/>
                    <a:gd name="connsiteX2" fmla="*/ 0 w 1257"/>
                    <a:gd name="connsiteY2" fmla="*/ 0 h 17967"/>
                  </a:gdLst>
                  <a:ahLst/>
                  <a:cxnLst>
                    <a:cxn ang="0">
                      <a:pos x="connsiteX0" y="connsiteY0"/>
                    </a:cxn>
                    <a:cxn ang="0">
                      <a:pos x="connsiteX1" y="connsiteY1"/>
                    </a:cxn>
                    <a:cxn ang="0">
                      <a:pos x="connsiteX2" y="connsiteY2"/>
                    </a:cxn>
                  </a:cxnLst>
                  <a:rect l="l" t="t" r="r" b="b"/>
                  <a:pathLst>
                    <a:path w="1257" h="17967">
                      <a:moveTo>
                        <a:pt x="0" y="0"/>
                      </a:moveTo>
                      <a:lnTo>
                        <a:pt x="1258" y="0"/>
                      </a:lnTo>
                      <a:lnTo>
                        <a:pt x="0" y="0"/>
                      </a:lnTo>
                      <a:close/>
                    </a:path>
                  </a:pathLst>
                </a:custGeom>
                <a:grpFill/>
                <a:ln w="17953" cap="flat">
                  <a:noFill/>
                  <a:prstDash val="solid"/>
                  <a:miter/>
                </a:ln>
              </p:spPr>
              <p:txBody>
                <a:bodyPr rtlCol="0" anchor="ctr"/>
                <a:lstStyle/>
                <a:p>
                  <a:endParaRPr lang="zh-CN" altLang="en-US" sz="1050"/>
                </a:p>
              </p:txBody>
            </p:sp>
            <p:sp>
              <p:nvSpPr>
                <p:cNvPr id="2725" name="任意多边形: 形状 1520"/>
                <p:cNvSpPr/>
                <p:nvPr/>
              </p:nvSpPr>
              <p:spPr>
                <a:xfrm>
                  <a:off x="5741528" y="4341580"/>
                  <a:ext cx="1616" cy="5210"/>
                </a:xfrm>
                <a:custGeom>
                  <a:avLst/>
                  <a:gdLst>
                    <a:gd name="connsiteX0" fmla="*/ 0 w 1616"/>
                    <a:gd name="connsiteY0" fmla="*/ 180 h 5210"/>
                    <a:gd name="connsiteX1" fmla="*/ 1437 w 1616"/>
                    <a:gd name="connsiteY1" fmla="*/ 0 h 5210"/>
                    <a:gd name="connsiteX2" fmla="*/ 1617 w 1616"/>
                    <a:gd name="connsiteY2" fmla="*/ 5210 h 5210"/>
                    <a:gd name="connsiteX3" fmla="*/ 180 w 1616"/>
                    <a:gd name="connsiteY3" fmla="*/ 5210 h 5210"/>
                    <a:gd name="connsiteX4" fmla="*/ 0 w 1616"/>
                    <a:gd name="connsiteY4" fmla="*/ 180 h 5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 h="5210">
                      <a:moveTo>
                        <a:pt x="0" y="180"/>
                      </a:moveTo>
                      <a:lnTo>
                        <a:pt x="1437" y="0"/>
                      </a:lnTo>
                      <a:lnTo>
                        <a:pt x="1617" y="5210"/>
                      </a:lnTo>
                      <a:lnTo>
                        <a:pt x="180" y="5210"/>
                      </a:lnTo>
                      <a:lnTo>
                        <a:pt x="0" y="180"/>
                      </a:lnTo>
                      <a:close/>
                    </a:path>
                  </a:pathLst>
                </a:custGeom>
                <a:grpFill/>
                <a:ln w="17953" cap="flat">
                  <a:noFill/>
                  <a:prstDash val="solid"/>
                  <a:miter/>
                </a:ln>
              </p:spPr>
              <p:txBody>
                <a:bodyPr rtlCol="0" anchor="ctr"/>
                <a:lstStyle/>
                <a:p>
                  <a:endParaRPr lang="zh-CN" altLang="en-US" sz="1050"/>
                </a:p>
              </p:txBody>
            </p:sp>
          </p:grpSp>
          <p:grpSp>
            <p:nvGrpSpPr>
              <p:cNvPr id="512" name="图形 1"/>
              <p:cNvGrpSpPr/>
              <p:nvPr/>
            </p:nvGrpSpPr>
            <p:grpSpPr>
              <a:xfrm>
                <a:off x="4472526" y="4079387"/>
                <a:ext cx="9882" cy="5749"/>
                <a:chOff x="5845737" y="4277077"/>
                <a:chExt cx="9882" cy="5749"/>
              </a:xfrm>
              <a:solidFill>
                <a:srgbClr val="0070C0"/>
              </a:solidFill>
            </p:grpSpPr>
            <p:sp>
              <p:nvSpPr>
                <p:cNvPr id="2722" name="任意多边形: 形状 1522"/>
                <p:cNvSpPr/>
                <p:nvPr/>
              </p:nvSpPr>
              <p:spPr>
                <a:xfrm>
                  <a:off x="5848253" y="4278874"/>
                  <a:ext cx="1257" cy="1437"/>
                </a:xfrm>
                <a:custGeom>
                  <a:avLst/>
                  <a:gdLst>
                    <a:gd name="connsiteX0" fmla="*/ 0 w 1257"/>
                    <a:gd name="connsiteY0" fmla="*/ 1437 h 1437"/>
                    <a:gd name="connsiteX1" fmla="*/ 1258 w 1257"/>
                    <a:gd name="connsiteY1" fmla="*/ 1437 h 1437"/>
                    <a:gd name="connsiteX2" fmla="*/ 0 w 1257"/>
                    <a:gd name="connsiteY2" fmla="*/ 0 h 1437"/>
                    <a:gd name="connsiteX3" fmla="*/ 0 w 1257"/>
                    <a:gd name="connsiteY3" fmla="*/ 1437 h 1437"/>
                  </a:gdLst>
                  <a:ahLst/>
                  <a:cxnLst>
                    <a:cxn ang="0">
                      <a:pos x="connsiteX0" y="connsiteY0"/>
                    </a:cxn>
                    <a:cxn ang="0">
                      <a:pos x="connsiteX1" y="connsiteY1"/>
                    </a:cxn>
                    <a:cxn ang="0">
                      <a:pos x="connsiteX2" y="connsiteY2"/>
                    </a:cxn>
                    <a:cxn ang="0">
                      <a:pos x="connsiteX3" y="connsiteY3"/>
                    </a:cxn>
                  </a:cxnLst>
                  <a:rect l="l" t="t" r="r" b="b"/>
                  <a:pathLst>
                    <a:path w="1257" h="1437">
                      <a:moveTo>
                        <a:pt x="0" y="1437"/>
                      </a:moveTo>
                      <a:lnTo>
                        <a:pt x="1258" y="1437"/>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2723" name="任意多边形: 形状 1523"/>
                <p:cNvSpPr/>
                <p:nvPr/>
              </p:nvSpPr>
              <p:spPr>
                <a:xfrm>
                  <a:off x="5845737" y="4277077"/>
                  <a:ext cx="9882" cy="5749"/>
                </a:xfrm>
                <a:custGeom>
                  <a:avLst/>
                  <a:gdLst>
                    <a:gd name="connsiteX0" fmla="*/ 3773 w 9882"/>
                    <a:gd name="connsiteY0" fmla="*/ 5749 h 5749"/>
                    <a:gd name="connsiteX1" fmla="*/ 2515 w 9882"/>
                    <a:gd name="connsiteY1" fmla="*/ 5749 h 5749"/>
                    <a:gd name="connsiteX2" fmla="*/ 2515 w 9882"/>
                    <a:gd name="connsiteY2" fmla="*/ 4492 h 5749"/>
                    <a:gd name="connsiteX3" fmla="*/ 2515 w 9882"/>
                    <a:gd name="connsiteY3" fmla="*/ 5749 h 5749"/>
                    <a:gd name="connsiteX4" fmla="*/ 0 w 9882"/>
                    <a:gd name="connsiteY4" fmla="*/ 5749 h 5749"/>
                    <a:gd name="connsiteX5" fmla="*/ 0 w 9882"/>
                    <a:gd name="connsiteY5" fmla="*/ 3234 h 5749"/>
                    <a:gd name="connsiteX6" fmla="*/ 0 w 9882"/>
                    <a:gd name="connsiteY6" fmla="*/ 1797 h 5749"/>
                    <a:gd name="connsiteX7" fmla="*/ 2515 w 9882"/>
                    <a:gd name="connsiteY7" fmla="*/ 719 h 5749"/>
                    <a:gd name="connsiteX8" fmla="*/ 2515 w 9882"/>
                    <a:gd name="connsiteY8" fmla="*/ 539 h 5749"/>
                    <a:gd name="connsiteX9" fmla="*/ 2875 w 9882"/>
                    <a:gd name="connsiteY9" fmla="*/ 539 h 5749"/>
                    <a:gd name="connsiteX10" fmla="*/ 4312 w 9882"/>
                    <a:gd name="connsiteY10" fmla="*/ 0 h 5749"/>
                    <a:gd name="connsiteX11" fmla="*/ 9882 w 9882"/>
                    <a:gd name="connsiteY11" fmla="*/ 5570 h 5749"/>
                    <a:gd name="connsiteX12" fmla="*/ 3773 w 9882"/>
                    <a:gd name="connsiteY12" fmla="*/ 5570 h 5749"/>
                    <a:gd name="connsiteX13" fmla="*/ 3773 w 9882"/>
                    <a:gd name="connsiteY13" fmla="*/ 5749 h 5749"/>
                    <a:gd name="connsiteX14" fmla="*/ 3773 w 9882"/>
                    <a:gd name="connsiteY14" fmla="*/ 3234 h 5749"/>
                    <a:gd name="connsiteX15" fmla="*/ 5031 w 9882"/>
                    <a:gd name="connsiteY15" fmla="*/ 3234 h 5749"/>
                    <a:gd name="connsiteX16" fmla="*/ 3773 w 9882"/>
                    <a:gd name="connsiteY16" fmla="*/ 3234 h 5749"/>
                    <a:gd name="connsiteX17" fmla="*/ 3773 w 9882"/>
                    <a:gd name="connsiteY17" fmla="*/ 3234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2" h="5749">
                      <a:moveTo>
                        <a:pt x="3773" y="5749"/>
                      </a:moveTo>
                      <a:lnTo>
                        <a:pt x="2515" y="5749"/>
                      </a:lnTo>
                      <a:lnTo>
                        <a:pt x="2515" y="4492"/>
                      </a:lnTo>
                      <a:lnTo>
                        <a:pt x="2515" y="5749"/>
                      </a:lnTo>
                      <a:lnTo>
                        <a:pt x="0" y="5749"/>
                      </a:lnTo>
                      <a:lnTo>
                        <a:pt x="0" y="3234"/>
                      </a:lnTo>
                      <a:lnTo>
                        <a:pt x="0" y="1797"/>
                      </a:lnTo>
                      <a:lnTo>
                        <a:pt x="2515" y="719"/>
                      </a:lnTo>
                      <a:lnTo>
                        <a:pt x="2515" y="539"/>
                      </a:lnTo>
                      <a:lnTo>
                        <a:pt x="2875" y="539"/>
                      </a:lnTo>
                      <a:lnTo>
                        <a:pt x="4312" y="0"/>
                      </a:lnTo>
                      <a:lnTo>
                        <a:pt x="9882" y="5570"/>
                      </a:lnTo>
                      <a:lnTo>
                        <a:pt x="3773" y="5570"/>
                      </a:lnTo>
                      <a:lnTo>
                        <a:pt x="3773" y="5749"/>
                      </a:lnTo>
                      <a:close/>
                      <a:moveTo>
                        <a:pt x="3773" y="3234"/>
                      </a:moveTo>
                      <a:lnTo>
                        <a:pt x="5031" y="3234"/>
                      </a:lnTo>
                      <a:lnTo>
                        <a:pt x="3773" y="3234"/>
                      </a:lnTo>
                      <a:lnTo>
                        <a:pt x="3773" y="3234"/>
                      </a:lnTo>
                      <a:close/>
                    </a:path>
                  </a:pathLst>
                </a:custGeom>
                <a:grpFill/>
                <a:ln w="17953" cap="flat">
                  <a:noFill/>
                  <a:prstDash val="solid"/>
                  <a:miter/>
                </a:ln>
              </p:spPr>
              <p:txBody>
                <a:bodyPr rtlCol="0" anchor="ctr"/>
                <a:lstStyle/>
                <a:p>
                  <a:endParaRPr lang="zh-CN" altLang="en-US" sz="1050"/>
                </a:p>
              </p:txBody>
            </p:sp>
          </p:grpSp>
          <p:grpSp>
            <p:nvGrpSpPr>
              <p:cNvPr id="513" name="图形 1"/>
              <p:cNvGrpSpPr/>
              <p:nvPr/>
            </p:nvGrpSpPr>
            <p:grpSpPr>
              <a:xfrm>
                <a:off x="4547450" y="4082621"/>
                <a:ext cx="6288" cy="6288"/>
                <a:chOff x="5920661" y="4280311"/>
                <a:chExt cx="6288" cy="6288"/>
              </a:xfrm>
              <a:solidFill>
                <a:srgbClr val="0070C0"/>
              </a:solidFill>
            </p:grpSpPr>
            <p:sp>
              <p:nvSpPr>
                <p:cNvPr id="2720" name="任意多边形: 形状 1525"/>
                <p:cNvSpPr/>
                <p:nvPr/>
              </p:nvSpPr>
              <p:spPr>
                <a:xfrm>
                  <a:off x="5923356" y="4282827"/>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721" name="任意多边形: 形状 1526"/>
                <p:cNvSpPr/>
                <p:nvPr/>
              </p:nvSpPr>
              <p:spPr>
                <a:xfrm>
                  <a:off x="5920661" y="4280311"/>
                  <a:ext cx="6288" cy="6288"/>
                </a:xfrm>
                <a:custGeom>
                  <a:avLst/>
                  <a:gdLst>
                    <a:gd name="connsiteX0" fmla="*/ 3953 w 6288"/>
                    <a:gd name="connsiteY0" fmla="*/ 6289 h 6288"/>
                    <a:gd name="connsiteX1" fmla="*/ 3414 w 6288"/>
                    <a:gd name="connsiteY1" fmla="*/ 6289 h 6288"/>
                    <a:gd name="connsiteX2" fmla="*/ 3414 w 6288"/>
                    <a:gd name="connsiteY2" fmla="*/ 6289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6289 w 6288"/>
                    <a:gd name="connsiteY15" fmla="*/ 6289 h 6288"/>
                    <a:gd name="connsiteX16" fmla="*/ 3953 w 6288"/>
                    <a:gd name="connsiteY16" fmla="*/ 6289 h 6288"/>
                    <a:gd name="connsiteX17" fmla="*/ 3953 w 6288"/>
                    <a:gd name="connsiteY17" fmla="*/ 6289 h 6288"/>
                    <a:gd name="connsiteX18" fmla="*/ 3953 w 6288"/>
                    <a:gd name="connsiteY18" fmla="*/ 3773 h 6288"/>
                    <a:gd name="connsiteX19" fmla="*/ 3953 w 6288"/>
                    <a:gd name="connsiteY19" fmla="*/ 3054 h 6288"/>
                    <a:gd name="connsiteX20" fmla="*/ 3953 w 6288"/>
                    <a:gd name="connsiteY20" fmla="*/ 3773 h 6288"/>
                    <a:gd name="connsiteX21" fmla="*/ 3953 w 6288"/>
                    <a:gd name="connsiteY21" fmla="*/ 3773 h 6288"/>
                    <a:gd name="connsiteX22" fmla="*/ 3953 w 6288"/>
                    <a:gd name="connsiteY22" fmla="*/ 1437 h 6288"/>
                    <a:gd name="connsiteX23" fmla="*/ 3953 w 6288"/>
                    <a:gd name="connsiteY23" fmla="*/ 1437 h 6288"/>
                    <a:gd name="connsiteX24" fmla="*/ 3953 w 6288"/>
                    <a:gd name="connsiteY24" fmla="*/ 1437 h 6288"/>
                    <a:gd name="connsiteX25" fmla="*/ 3953 w 6288"/>
                    <a:gd name="connsiteY25" fmla="*/ 1437 h 6288"/>
                    <a:gd name="connsiteX26" fmla="*/ 3953 w 6288"/>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9"/>
                      </a:moveTo>
                      <a:cubicBezTo>
                        <a:pt x="3773" y="6289"/>
                        <a:pt x="3593" y="6289"/>
                        <a:pt x="3414" y="6289"/>
                      </a:cubicBezTo>
                      <a:lnTo>
                        <a:pt x="3414" y="6289"/>
                      </a:lnTo>
                      <a:cubicBezTo>
                        <a:pt x="2875" y="6289"/>
                        <a:pt x="2156" y="6289"/>
                        <a:pt x="898" y="5390"/>
                      </a:cubicBezTo>
                      <a:lnTo>
                        <a:pt x="898" y="5390"/>
                      </a:lnTo>
                      <a:cubicBezTo>
                        <a:pt x="-359" y="3773"/>
                        <a:pt x="180" y="3054"/>
                        <a:pt x="0" y="2515"/>
                      </a:cubicBezTo>
                      <a:lnTo>
                        <a:pt x="0" y="2515"/>
                      </a:lnTo>
                      <a:lnTo>
                        <a:pt x="0" y="0"/>
                      </a:lnTo>
                      <a:lnTo>
                        <a:pt x="2515" y="0"/>
                      </a:lnTo>
                      <a:cubicBezTo>
                        <a:pt x="2515" y="0"/>
                        <a:pt x="2515" y="0"/>
                        <a:pt x="3773" y="0"/>
                      </a:cubicBezTo>
                      <a:lnTo>
                        <a:pt x="3773" y="0"/>
                      </a:lnTo>
                      <a:lnTo>
                        <a:pt x="6289" y="0"/>
                      </a:lnTo>
                      <a:lnTo>
                        <a:pt x="6289" y="2515"/>
                      </a:lnTo>
                      <a:cubicBezTo>
                        <a:pt x="6289" y="3773"/>
                        <a:pt x="6289" y="3773"/>
                        <a:pt x="6289" y="3773"/>
                      </a:cubicBezTo>
                      <a:lnTo>
                        <a:pt x="6289" y="3773"/>
                      </a:lnTo>
                      <a:lnTo>
                        <a:pt x="6289" y="6289"/>
                      </a:lnTo>
                      <a:lnTo>
                        <a:pt x="3953" y="6289"/>
                      </a:lnTo>
                      <a:lnTo>
                        <a:pt x="3953" y="6289"/>
                      </a:lnTo>
                      <a:close/>
                      <a:moveTo>
                        <a:pt x="3953" y="3773"/>
                      </a:moveTo>
                      <a:lnTo>
                        <a:pt x="3953" y="3054"/>
                      </a:lnTo>
                      <a:lnTo>
                        <a:pt x="3953" y="3773"/>
                      </a:lnTo>
                      <a:lnTo>
                        <a:pt x="3953" y="3773"/>
                      </a:lnTo>
                      <a:close/>
                      <a:moveTo>
                        <a:pt x="3953" y="1437"/>
                      </a:moveTo>
                      <a:lnTo>
                        <a:pt x="3953" y="1437"/>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514" name="图形 1"/>
              <p:cNvGrpSpPr/>
              <p:nvPr/>
            </p:nvGrpSpPr>
            <p:grpSpPr>
              <a:xfrm>
                <a:off x="4401017" y="4007159"/>
                <a:ext cx="6468" cy="7726"/>
                <a:chOff x="5774228" y="4204849"/>
                <a:chExt cx="6468" cy="7726"/>
              </a:xfrm>
              <a:solidFill>
                <a:srgbClr val="0070C0"/>
              </a:solidFill>
            </p:grpSpPr>
            <p:sp>
              <p:nvSpPr>
                <p:cNvPr id="2718" name="任意多边形: 形状 1528"/>
                <p:cNvSpPr/>
                <p:nvPr/>
              </p:nvSpPr>
              <p:spPr>
                <a:xfrm>
                  <a:off x="5776743" y="4207365"/>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2515"/>
                        <a:pt x="1258" y="1258"/>
                      </a:cubicBezTo>
                      <a:cubicBezTo>
                        <a:pt x="1258" y="1258"/>
                        <a:pt x="1258" y="0"/>
                        <a:pt x="0" y="0"/>
                      </a:cubicBezTo>
                      <a:lnTo>
                        <a:pt x="0" y="1258"/>
                      </a:ln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2719" name="任意多边形: 形状 1529"/>
                <p:cNvSpPr/>
                <p:nvPr/>
              </p:nvSpPr>
              <p:spPr>
                <a:xfrm>
                  <a:off x="5774228" y="4204849"/>
                  <a:ext cx="6468" cy="7726"/>
                </a:xfrm>
                <a:custGeom>
                  <a:avLst/>
                  <a:gdLst>
                    <a:gd name="connsiteX0" fmla="*/ 0 w 6468"/>
                    <a:gd name="connsiteY0" fmla="*/ 7726 h 7726"/>
                    <a:gd name="connsiteX1" fmla="*/ 0 w 6468"/>
                    <a:gd name="connsiteY1" fmla="*/ 5210 h 7726"/>
                    <a:gd name="connsiteX2" fmla="*/ 0 w 6468"/>
                    <a:gd name="connsiteY2" fmla="*/ 3953 h 7726"/>
                    <a:gd name="connsiteX3" fmla="*/ 0 w 6468"/>
                    <a:gd name="connsiteY3" fmla="*/ 3953 h 7726"/>
                    <a:gd name="connsiteX4" fmla="*/ 0 w 6468"/>
                    <a:gd name="connsiteY4" fmla="*/ 0 h 7726"/>
                    <a:gd name="connsiteX5" fmla="*/ 2515 w 6468"/>
                    <a:gd name="connsiteY5" fmla="*/ 0 h 7726"/>
                    <a:gd name="connsiteX6" fmla="*/ 6468 w 6468"/>
                    <a:gd name="connsiteY6" fmla="*/ 3773 h 7726"/>
                    <a:gd name="connsiteX7" fmla="*/ 6468 w 6468"/>
                    <a:gd name="connsiteY7" fmla="*/ 3773 h 7726"/>
                    <a:gd name="connsiteX8" fmla="*/ 6468 w 6468"/>
                    <a:gd name="connsiteY8" fmla="*/ 4312 h 7726"/>
                    <a:gd name="connsiteX9" fmla="*/ 6468 w 6468"/>
                    <a:gd name="connsiteY9" fmla="*/ 4312 h 7726"/>
                    <a:gd name="connsiteX10" fmla="*/ 5390 w 6468"/>
                    <a:gd name="connsiteY10" fmla="*/ 6828 h 7726"/>
                    <a:gd name="connsiteX11" fmla="*/ 5390 w 6468"/>
                    <a:gd name="connsiteY11" fmla="*/ 6828 h 7726"/>
                    <a:gd name="connsiteX12" fmla="*/ 3234 w 6468"/>
                    <a:gd name="connsiteY12" fmla="*/ 7546 h 7726"/>
                    <a:gd name="connsiteX13" fmla="*/ 3234 w 6468"/>
                    <a:gd name="connsiteY13" fmla="*/ 7546 h 7726"/>
                    <a:gd name="connsiteX14" fmla="*/ 2695 w 6468"/>
                    <a:gd name="connsiteY14" fmla="*/ 7546 h 7726"/>
                    <a:gd name="connsiteX15" fmla="*/ 2695 w 6468"/>
                    <a:gd name="connsiteY15" fmla="*/ 7546 h 7726"/>
                    <a:gd name="connsiteX16" fmla="*/ 0 w 6468"/>
                    <a:gd name="connsiteY16" fmla="*/ 7546 h 7726"/>
                    <a:gd name="connsiteX17" fmla="*/ 0 w 6468"/>
                    <a:gd name="connsiteY17" fmla="*/ 7726 h 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7726">
                      <a:moveTo>
                        <a:pt x="0" y="7726"/>
                      </a:moveTo>
                      <a:lnTo>
                        <a:pt x="0" y="5210"/>
                      </a:lnTo>
                      <a:cubicBezTo>
                        <a:pt x="0" y="5210"/>
                        <a:pt x="0" y="5210"/>
                        <a:pt x="0" y="3953"/>
                      </a:cubicBezTo>
                      <a:lnTo>
                        <a:pt x="0" y="3953"/>
                      </a:lnTo>
                      <a:lnTo>
                        <a:pt x="0" y="0"/>
                      </a:lnTo>
                      <a:lnTo>
                        <a:pt x="2515" y="0"/>
                      </a:lnTo>
                      <a:cubicBezTo>
                        <a:pt x="6288" y="180"/>
                        <a:pt x="6468" y="3773"/>
                        <a:pt x="6468" y="3773"/>
                      </a:cubicBezTo>
                      <a:lnTo>
                        <a:pt x="6468" y="3773"/>
                      </a:lnTo>
                      <a:lnTo>
                        <a:pt x="6468" y="4312"/>
                      </a:lnTo>
                      <a:lnTo>
                        <a:pt x="6468" y="4312"/>
                      </a:lnTo>
                      <a:cubicBezTo>
                        <a:pt x="6468" y="4851"/>
                        <a:pt x="6468" y="5750"/>
                        <a:pt x="5390" y="6828"/>
                      </a:cubicBezTo>
                      <a:lnTo>
                        <a:pt x="5390" y="6828"/>
                      </a:lnTo>
                      <a:cubicBezTo>
                        <a:pt x="4132" y="7546"/>
                        <a:pt x="3593" y="7546"/>
                        <a:pt x="3234" y="7546"/>
                      </a:cubicBezTo>
                      <a:lnTo>
                        <a:pt x="3234" y="7546"/>
                      </a:lnTo>
                      <a:cubicBezTo>
                        <a:pt x="3054" y="7546"/>
                        <a:pt x="2875" y="7546"/>
                        <a:pt x="2695" y="7546"/>
                      </a:cubicBezTo>
                      <a:lnTo>
                        <a:pt x="2695" y="7546"/>
                      </a:lnTo>
                      <a:lnTo>
                        <a:pt x="0" y="7546"/>
                      </a:lnTo>
                      <a:lnTo>
                        <a:pt x="0" y="7726"/>
                      </a:lnTo>
                      <a:close/>
                    </a:path>
                  </a:pathLst>
                </a:custGeom>
                <a:grpFill/>
                <a:ln w="17953" cap="flat">
                  <a:noFill/>
                  <a:prstDash val="solid"/>
                  <a:miter/>
                </a:ln>
              </p:spPr>
              <p:txBody>
                <a:bodyPr rtlCol="0" anchor="ctr"/>
                <a:lstStyle/>
                <a:p>
                  <a:endParaRPr lang="zh-CN" altLang="en-US" sz="1050"/>
                </a:p>
              </p:txBody>
            </p:sp>
          </p:grpSp>
          <p:grpSp>
            <p:nvGrpSpPr>
              <p:cNvPr id="515" name="图形 1"/>
              <p:cNvGrpSpPr/>
              <p:nvPr/>
            </p:nvGrpSpPr>
            <p:grpSpPr>
              <a:xfrm>
                <a:off x="4407485" y="3956492"/>
                <a:ext cx="6288" cy="6467"/>
                <a:chOff x="5780696" y="4154182"/>
                <a:chExt cx="6288" cy="6467"/>
              </a:xfrm>
              <a:solidFill>
                <a:srgbClr val="0070C0"/>
              </a:solidFill>
            </p:grpSpPr>
            <p:sp>
              <p:nvSpPr>
                <p:cNvPr id="2716" name="任意多边形: 形状 1531"/>
                <p:cNvSpPr/>
                <p:nvPr/>
              </p:nvSpPr>
              <p:spPr>
                <a:xfrm>
                  <a:off x="5783212" y="4156877"/>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717" name="任意多边形: 形状 1532"/>
                <p:cNvSpPr/>
                <p:nvPr/>
              </p:nvSpPr>
              <p:spPr>
                <a:xfrm>
                  <a:off x="5780696" y="4154182"/>
                  <a:ext cx="6288" cy="6467"/>
                </a:xfrm>
                <a:custGeom>
                  <a:avLst/>
                  <a:gdLst>
                    <a:gd name="connsiteX0" fmla="*/ 3773 w 6288"/>
                    <a:gd name="connsiteY0" fmla="*/ 6468 h 6467"/>
                    <a:gd name="connsiteX1" fmla="*/ 0 w 6288"/>
                    <a:gd name="connsiteY1" fmla="*/ 2515 h 6467"/>
                    <a:gd name="connsiteX2" fmla="*/ 0 w 6288"/>
                    <a:gd name="connsiteY2" fmla="*/ 2515 h 6467"/>
                    <a:gd name="connsiteX3" fmla="*/ 0 w 6288"/>
                    <a:gd name="connsiteY3" fmla="*/ 0 h 6467"/>
                    <a:gd name="connsiteX4" fmla="*/ 2515 w 6288"/>
                    <a:gd name="connsiteY4" fmla="*/ 0 h 6467"/>
                    <a:gd name="connsiteX5" fmla="*/ 6288 w 6288"/>
                    <a:gd name="connsiteY5" fmla="*/ 0 h 6467"/>
                    <a:gd name="connsiteX6" fmla="*/ 6288 w 6288"/>
                    <a:gd name="connsiteY6" fmla="*/ 2515 h 6467"/>
                    <a:gd name="connsiteX7" fmla="*/ 6288 w 6288"/>
                    <a:gd name="connsiteY7" fmla="*/ 3773 h 6467"/>
                    <a:gd name="connsiteX8" fmla="*/ 6288 w 6288"/>
                    <a:gd name="connsiteY8" fmla="*/ 3773 h 6467"/>
                    <a:gd name="connsiteX9" fmla="*/ 6288 w 6288"/>
                    <a:gd name="connsiteY9" fmla="*/ 6288 h 6467"/>
                    <a:gd name="connsiteX10" fmla="*/ 3773 w 6288"/>
                    <a:gd name="connsiteY10" fmla="*/ 6288 h 6467"/>
                    <a:gd name="connsiteX11" fmla="*/ 3773 w 6288"/>
                    <a:gd name="connsiteY11" fmla="*/ 6468 h 6467"/>
                    <a:gd name="connsiteX12" fmla="*/ 3773 w 6288"/>
                    <a:gd name="connsiteY12" fmla="*/ 3953 h 6467"/>
                    <a:gd name="connsiteX13" fmla="*/ 3773 w 6288"/>
                    <a:gd name="connsiteY13" fmla="*/ 2695 h 6467"/>
                    <a:gd name="connsiteX14" fmla="*/ 5031 w 6288"/>
                    <a:gd name="connsiteY14" fmla="*/ 2695 h 6467"/>
                    <a:gd name="connsiteX15" fmla="*/ 3773 w 6288"/>
                    <a:gd name="connsiteY15" fmla="*/ 2695 h 6467"/>
                    <a:gd name="connsiteX16" fmla="*/ 3773 w 6288"/>
                    <a:gd name="connsiteY16" fmla="*/ 1437 h 6467"/>
                    <a:gd name="connsiteX17" fmla="*/ 3773 w 6288"/>
                    <a:gd name="connsiteY17" fmla="*/ 2695 h 6467"/>
                    <a:gd name="connsiteX18" fmla="*/ 3773 w 6288"/>
                    <a:gd name="connsiteY18" fmla="*/ 3953 h 6467"/>
                    <a:gd name="connsiteX19" fmla="*/ 3773 w 6288"/>
                    <a:gd name="connsiteY19" fmla="*/ 3953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8" h="6467">
                      <a:moveTo>
                        <a:pt x="3773" y="6468"/>
                      </a:moveTo>
                      <a:cubicBezTo>
                        <a:pt x="3773" y="6468"/>
                        <a:pt x="0" y="6288"/>
                        <a:pt x="0" y="2515"/>
                      </a:cubicBezTo>
                      <a:lnTo>
                        <a:pt x="0" y="2515"/>
                      </a:lnTo>
                      <a:lnTo>
                        <a:pt x="0" y="0"/>
                      </a:lnTo>
                      <a:lnTo>
                        <a:pt x="2515" y="0"/>
                      </a:lnTo>
                      <a:lnTo>
                        <a:pt x="6288" y="0"/>
                      </a:lnTo>
                      <a:lnTo>
                        <a:pt x="6288" y="2515"/>
                      </a:lnTo>
                      <a:cubicBezTo>
                        <a:pt x="6288" y="3773"/>
                        <a:pt x="6288" y="3773"/>
                        <a:pt x="6288" y="3773"/>
                      </a:cubicBezTo>
                      <a:lnTo>
                        <a:pt x="6288" y="3773"/>
                      </a:lnTo>
                      <a:lnTo>
                        <a:pt x="6288" y="6288"/>
                      </a:lnTo>
                      <a:lnTo>
                        <a:pt x="3773" y="6288"/>
                      </a:lnTo>
                      <a:lnTo>
                        <a:pt x="3773" y="6468"/>
                      </a:lnTo>
                      <a:close/>
                      <a:moveTo>
                        <a:pt x="3773" y="3953"/>
                      </a:moveTo>
                      <a:lnTo>
                        <a:pt x="3773" y="2695"/>
                      </a:lnTo>
                      <a:lnTo>
                        <a:pt x="5031" y="2695"/>
                      </a:lnTo>
                      <a:lnTo>
                        <a:pt x="3773" y="2695"/>
                      </a:lnTo>
                      <a:lnTo>
                        <a:pt x="3773" y="1437"/>
                      </a:lnTo>
                      <a:lnTo>
                        <a:pt x="3773" y="2695"/>
                      </a:lnTo>
                      <a:lnTo>
                        <a:pt x="3773" y="3953"/>
                      </a:lnTo>
                      <a:lnTo>
                        <a:pt x="3773" y="3953"/>
                      </a:lnTo>
                      <a:close/>
                    </a:path>
                  </a:pathLst>
                </a:custGeom>
                <a:grpFill/>
                <a:ln w="17953" cap="flat">
                  <a:noFill/>
                  <a:prstDash val="solid"/>
                  <a:miter/>
                </a:ln>
              </p:spPr>
              <p:txBody>
                <a:bodyPr rtlCol="0" anchor="ctr"/>
                <a:lstStyle/>
                <a:p>
                  <a:endParaRPr lang="zh-CN" altLang="en-US" sz="1050"/>
                </a:p>
              </p:txBody>
            </p:sp>
          </p:grpSp>
          <p:grpSp>
            <p:nvGrpSpPr>
              <p:cNvPr id="516" name="图形 1"/>
              <p:cNvGrpSpPr/>
              <p:nvPr/>
            </p:nvGrpSpPr>
            <p:grpSpPr>
              <a:xfrm>
                <a:off x="4482049" y="4173176"/>
                <a:ext cx="7905" cy="6468"/>
                <a:chOff x="5855260" y="4370866"/>
                <a:chExt cx="7905" cy="6468"/>
              </a:xfrm>
              <a:solidFill>
                <a:srgbClr val="0070C0"/>
              </a:solidFill>
            </p:grpSpPr>
            <p:sp>
              <p:nvSpPr>
                <p:cNvPr id="2714" name="任意多边形: 形状 1534"/>
                <p:cNvSpPr/>
                <p:nvPr/>
              </p:nvSpPr>
              <p:spPr>
                <a:xfrm>
                  <a:off x="5857775" y="4373382"/>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715" name="任意多边形: 形状 1535"/>
                <p:cNvSpPr/>
                <p:nvPr/>
              </p:nvSpPr>
              <p:spPr>
                <a:xfrm>
                  <a:off x="5855260" y="4370866"/>
                  <a:ext cx="7905" cy="6468"/>
                </a:xfrm>
                <a:custGeom>
                  <a:avLst/>
                  <a:gdLst>
                    <a:gd name="connsiteX0" fmla="*/ 0 w 7905"/>
                    <a:gd name="connsiteY0" fmla="*/ 6288 h 6468"/>
                    <a:gd name="connsiteX1" fmla="*/ 0 w 7905"/>
                    <a:gd name="connsiteY1" fmla="*/ 3773 h 6468"/>
                    <a:gd name="connsiteX2" fmla="*/ 0 w 7905"/>
                    <a:gd name="connsiteY2" fmla="*/ 2515 h 6468"/>
                    <a:gd name="connsiteX3" fmla="*/ 0 w 7905"/>
                    <a:gd name="connsiteY3" fmla="*/ 2515 h 6468"/>
                    <a:gd name="connsiteX4" fmla="*/ 0 w 7905"/>
                    <a:gd name="connsiteY4" fmla="*/ 0 h 6468"/>
                    <a:gd name="connsiteX5" fmla="*/ 2515 w 7905"/>
                    <a:gd name="connsiteY5" fmla="*/ 0 h 6468"/>
                    <a:gd name="connsiteX6" fmla="*/ 3773 w 7905"/>
                    <a:gd name="connsiteY6" fmla="*/ 0 h 6468"/>
                    <a:gd name="connsiteX7" fmla="*/ 3773 w 7905"/>
                    <a:gd name="connsiteY7" fmla="*/ 0 h 6468"/>
                    <a:gd name="connsiteX8" fmla="*/ 7906 w 7905"/>
                    <a:gd name="connsiteY8" fmla="*/ 0 h 6468"/>
                    <a:gd name="connsiteX9" fmla="*/ 6289 w 7905"/>
                    <a:gd name="connsiteY9" fmla="*/ 3234 h 6468"/>
                    <a:gd name="connsiteX10" fmla="*/ 5211 w 7905"/>
                    <a:gd name="connsiteY10" fmla="*/ 5749 h 6468"/>
                    <a:gd name="connsiteX11" fmla="*/ 5211 w 7905"/>
                    <a:gd name="connsiteY11" fmla="*/ 5749 h 6468"/>
                    <a:gd name="connsiteX12" fmla="*/ 3054 w 7905"/>
                    <a:gd name="connsiteY12" fmla="*/ 6468 h 6468"/>
                    <a:gd name="connsiteX13" fmla="*/ 3054 w 7905"/>
                    <a:gd name="connsiteY13" fmla="*/ 6468 h 6468"/>
                    <a:gd name="connsiteX14" fmla="*/ 2515 w 7905"/>
                    <a:gd name="connsiteY14" fmla="*/ 6468 h 6468"/>
                    <a:gd name="connsiteX15" fmla="*/ 2515 w 7905"/>
                    <a:gd name="connsiteY15" fmla="*/ 6468 h 6468"/>
                    <a:gd name="connsiteX16" fmla="*/ 0 w 7905"/>
                    <a:gd name="connsiteY16" fmla="*/ 6468 h 6468"/>
                    <a:gd name="connsiteX17" fmla="*/ 0 w 7905"/>
                    <a:gd name="connsiteY17"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5" h="6468">
                      <a:moveTo>
                        <a:pt x="0" y="6288"/>
                      </a:moveTo>
                      <a:lnTo>
                        <a:pt x="0" y="3773"/>
                      </a:lnTo>
                      <a:cubicBezTo>
                        <a:pt x="0" y="3773"/>
                        <a:pt x="0" y="3773"/>
                        <a:pt x="0" y="2515"/>
                      </a:cubicBezTo>
                      <a:lnTo>
                        <a:pt x="0" y="2515"/>
                      </a:lnTo>
                      <a:lnTo>
                        <a:pt x="0" y="0"/>
                      </a:lnTo>
                      <a:lnTo>
                        <a:pt x="2515" y="0"/>
                      </a:lnTo>
                      <a:cubicBezTo>
                        <a:pt x="3773" y="0"/>
                        <a:pt x="3773" y="0"/>
                        <a:pt x="3773" y="0"/>
                      </a:cubicBezTo>
                      <a:lnTo>
                        <a:pt x="3773" y="0"/>
                      </a:lnTo>
                      <a:lnTo>
                        <a:pt x="7906" y="0"/>
                      </a:lnTo>
                      <a:lnTo>
                        <a:pt x="6289" y="3234"/>
                      </a:lnTo>
                      <a:cubicBezTo>
                        <a:pt x="6289" y="3773"/>
                        <a:pt x="6289" y="4671"/>
                        <a:pt x="5211" y="5749"/>
                      </a:cubicBezTo>
                      <a:lnTo>
                        <a:pt x="5211" y="5749"/>
                      </a:lnTo>
                      <a:cubicBezTo>
                        <a:pt x="4132" y="6468"/>
                        <a:pt x="3593" y="6468"/>
                        <a:pt x="3054" y="6468"/>
                      </a:cubicBezTo>
                      <a:lnTo>
                        <a:pt x="3054" y="6468"/>
                      </a:lnTo>
                      <a:cubicBezTo>
                        <a:pt x="2875" y="6468"/>
                        <a:pt x="2695" y="6468"/>
                        <a:pt x="2515" y="6468"/>
                      </a:cubicBezTo>
                      <a:lnTo>
                        <a:pt x="2515" y="6468"/>
                      </a:lnTo>
                      <a:lnTo>
                        <a:pt x="0" y="6468"/>
                      </a:lnTo>
                      <a:lnTo>
                        <a:pt x="0" y="6288"/>
                      </a:lnTo>
                      <a:close/>
                    </a:path>
                  </a:pathLst>
                </a:custGeom>
                <a:grpFill/>
                <a:ln w="17953" cap="flat">
                  <a:noFill/>
                  <a:prstDash val="solid"/>
                  <a:miter/>
                </a:ln>
              </p:spPr>
              <p:txBody>
                <a:bodyPr rtlCol="0" anchor="ctr"/>
                <a:lstStyle/>
                <a:p>
                  <a:endParaRPr lang="zh-CN" altLang="en-US" sz="1050"/>
                </a:p>
              </p:txBody>
            </p:sp>
          </p:grpSp>
          <p:grpSp>
            <p:nvGrpSpPr>
              <p:cNvPr id="517" name="图形 1"/>
              <p:cNvGrpSpPr/>
              <p:nvPr/>
            </p:nvGrpSpPr>
            <p:grpSpPr>
              <a:xfrm>
                <a:off x="4489775" y="4133109"/>
                <a:ext cx="6468" cy="10421"/>
                <a:chOff x="5862986" y="4330799"/>
                <a:chExt cx="6468" cy="10421"/>
              </a:xfrm>
              <a:solidFill>
                <a:srgbClr val="0070C0"/>
              </a:solidFill>
            </p:grpSpPr>
            <p:sp>
              <p:nvSpPr>
                <p:cNvPr id="2712" name="任意多边形: 形状 1537"/>
                <p:cNvSpPr/>
                <p:nvPr/>
              </p:nvSpPr>
              <p:spPr>
                <a:xfrm>
                  <a:off x="5865501" y="4333315"/>
                  <a:ext cx="1257" cy="5390"/>
                </a:xfrm>
                <a:custGeom>
                  <a:avLst/>
                  <a:gdLst>
                    <a:gd name="connsiteX0" fmla="*/ 0 w 1257"/>
                    <a:gd name="connsiteY0" fmla="*/ 5390 h 5390"/>
                    <a:gd name="connsiteX1" fmla="*/ 1258 w 1257"/>
                    <a:gd name="connsiteY1" fmla="*/ 2695 h 5390"/>
                    <a:gd name="connsiteX2" fmla="*/ 0 w 1257"/>
                    <a:gd name="connsiteY2" fmla="*/ 0 h 5390"/>
                    <a:gd name="connsiteX3" fmla="*/ 0 w 1257"/>
                    <a:gd name="connsiteY3" fmla="*/ 2695 h 5390"/>
                    <a:gd name="connsiteX4" fmla="*/ 0 w 1257"/>
                    <a:gd name="connsiteY4" fmla="*/ 5390 h 5390"/>
                    <a:gd name="connsiteX5" fmla="*/ 0 w 1257"/>
                    <a:gd name="connsiteY5" fmla="*/ 5390 h 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5390">
                      <a:moveTo>
                        <a:pt x="0" y="5390"/>
                      </a:moveTo>
                      <a:cubicBezTo>
                        <a:pt x="1258" y="5390"/>
                        <a:pt x="1258" y="4133"/>
                        <a:pt x="1258" y="2695"/>
                      </a:cubicBezTo>
                      <a:cubicBezTo>
                        <a:pt x="1258" y="1437"/>
                        <a:pt x="1258" y="0"/>
                        <a:pt x="0" y="0"/>
                      </a:cubicBezTo>
                      <a:cubicBezTo>
                        <a:pt x="0" y="0"/>
                        <a:pt x="0" y="1258"/>
                        <a:pt x="0" y="2695"/>
                      </a:cubicBezTo>
                      <a:cubicBezTo>
                        <a:pt x="0" y="3953"/>
                        <a:pt x="0" y="5390"/>
                        <a:pt x="0" y="5390"/>
                      </a:cubicBezTo>
                      <a:lnTo>
                        <a:pt x="0" y="5390"/>
                      </a:lnTo>
                      <a:close/>
                    </a:path>
                  </a:pathLst>
                </a:custGeom>
                <a:grpFill/>
                <a:ln w="17953" cap="flat">
                  <a:noFill/>
                  <a:prstDash val="solid"/>
                  <a:miter/>
                </a:ln>
              </p:spPr>
              <p:txBody>
                <a:bodyPr rtlCol="0" anchor="ctr"/>
                <a:lstStyle/>
                <a:p>
                  <a:endParaRPr lang="zh-CN" altLang="en-US" sz="1050"/>
                </a:p>
              </p:txBody>
            </p:sp>
            <p:sp>
              <p:nvSpPr>
                <p:cNvPr id="2713" name="任意多边形: 形状 1538"/>
                <p:cNvSpPr/>
                <p:nvPr/>
              </p:nvSpPr>
              <p:spPr>
                <a:xfrm>
                  <a:off x="5862986" y="4330799"/>
                  <a:ext cx="6468" cy="10421"/>
                </a:xfrm>
                <a:custGeom>
                  <a:avLst/>
                  <a:gdLst>
                    <a:gd name="connsiteX0" fmla="*/ 0 w 6468"/>
                    <a:gd name="connsiteY0" fmla="*/ 10421 h 10421"/>
                    <a:gd name="connsiteX1" fmla="*/ 0 w 6468"/>
                    <a:gd name="connsiteY1" fmla="*/ 7906 h 10421"/>
                    <a:gd name="connsiteX2" fmla="*/ 0 w 6468"/>
                    <a:gd name="connsiteY2" fmla="*/ 5211 h 10421"/>
                    <a:gd name="connsiteX3" fmla="*/ 0 w 6468"/>
                    <a:gd name="connsiteY3" fmla="*/ 5211 h 10421"/>
                    <a:gd name="connsiteX4" fmla="*/ 0 w 6468"/>
                    <a:gd name="connsiteY4" fmla="*/ 2515 h 10421"/>
                    <a:gd name="connsiteX5" fmla="*/ 0 w 6468"/>
                    <a:gd name="connsiteY5" fmla="*/ 2515 h 10421"/>
                    <a:gd name="connsiteX6" fmla="*/ 0 w 6468"/>
                    <a:gd name="connsiteY6" fmla="*/ 0 h 10421"/>
                    <a:gd name="connsiteX7" fmla="*/ 2515 w 6468"/>
                    <a:gd name="connsiteY7" fmla="*/ 0 h 10421"/>
                    <a:gd name="connsiteX8" fmla="*/ 6468 w 6468"/>
                    <a:gd name="connsiteY8" fmla="*/ 5211 h 10421"/>
                    <a:gd name="connsiteX9" fmla="*/ 6468 w 6468"/>
                    <a:gd name="connsiteY9" fmla="*/ 5211 h 10421"/>
                    <a:gd name="connsiteX10" fmla="*/ 6468 w 6468"/>
                    <a:gd name="connsiteY10" fmla="*/ 5929 h 10421"/>
                    <a:gd name="connsiteX11" fmla="*/ 6468 w 6468"/>
                    <a:gd name="connsiteY11" fmla="*/ 5929 h 10421"/>
                    <a:gd name="connsiteX12" fmla="*/ 2695 w 6468"/>
                    <a:gd name="connsiteY12" fmla="*/ 10421 h 10421"/>
                    <a:gd name="connsiteX13" fmla="*/ 2695 w 6468"/>
                    <a:gd name="connsiteY13" fmla="*/ 10421 h 10421"/>
                    <a:gd name="connsiteX14" fmla="*/ 0 w 6468"/>
                    <a:gd name="connsiteY14" fmla="*/ 10421 h 10421"/>
                    <a:gd name="connsiteX15" fmla="*/ 0 w 6468"/>
                    <a:gd name="connsiteY15" fmla="*/ 10421 h 1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8" h="10421">
                      <a:moveTo>
                        <a:pt x="0" y="10421"/>
                      </a:moveTo>
                      <a:lnTo>
                        <a:pt x="0" y="7906"/>
                      </a:lnTo>
                      <a:cubicBezTo>
                        <a:pt x="0" y="7906"/>
                        <a:pt x="0" y="6648"/>
                        <a:pt x="0" y="5211"/>
                      </a:cubicBezTo>
                      <a:lnTo>
                        <a:pt x="0" y="5211"/>
                      </a:lnTo>
                      <a:cubicBezTo>
                        <a:pt x="0" y="3953"/>
                        <a:pt x="0" y="2515"/>
                        <a:pt x="0" y="2515"/>
                      </a:cubicBezTo>
                      <a:lnTo>
                        <a:pt x="0" y="2515"/>
                      </a:lnTo>
                      <a:lnTo>
                        <a:pt x="0" y="0"/>
                      </a:lnTo>
                      <a:lnTo>
                        <a:pt x="2515" y="0"/>
                      </a:lnTo>
                      <a:cubicBezTo>
                        <a:pt x="6468" y="359"/>
                        <a:pt x="6468" y="4492"/>
                        <a:pt x="6468" y="5211"/>
                      </a:cubicBezTo>
                      <a:lnTo>
                        <a:pt x="6468" y="5211"/>
                      </a:lnTo>
                      <a:lnTo>
                        <a:pt x="6468" y="5929"/>
                      </a:lnTo>
                      <a:lnTo>
                        <a:pt x="6468" y="5929"/>
                      </a:lnTo>
                      <a:cubicBezTo>
                        <a:pt x="6468" y="7187"/>
                        <a:pt x="5929" y="10062"/>
                        <a:pt x="2695" y="10421"/>
                      </a:cubicBezTo>
                      <a:lnTo>
                        <a:pt x="2695" y="10421"/>
                      </a:lnTo>
                      <a:lnTo>
                        <a:pt x="0" y="10421"/>
                      </a:lnTo>
                      <a:lnTo>
                        <a:pt x="0" y="10421"/>
                      </a:lnTo>
                      <a:close/>
                    </a:path>
                  </a:pathLst>
                </a:custGeom>
                <a:grpFill/>
                <a:ln w="17953" cap="flat">
                  <a:noFill/>
                  <a:prstDash val="solid"/>
                  <a:miter/>
                </a:ln>
              </p:spPr>
              <p:txBody>
                <a:bodyPr rtlCol="0" anchor="ctr"/>
                <a:lstStyle/>
                <a:p>
                  <a:endParaRPr lang="zh-CN" altLang="en-US" sz="1050"/>
                </a:p>
              </p:txBody>
            </p:sp>
          </p:grpSp>
          <p:grpSp>
            <p:nvGrpSpPr>
              <p:cNvPr id="518" name="图形 1"/>
              <p:cNvGrpSpPr/>
              <p:nvPr/>
            </p:nvGrpSpPr>
            <p:grpSpPr>
              <a:xfrm>
                <a:off x="4551762" y="4160958"/>
                <a:ext cx="1257" cy="5030"/>
                <a:chOff x="5924973" y="4358648"/>
                <a:chExt cx="1257" cy="5030"/>
              </a:xfrm>
              <a:solidFill>
                <a:srgbClr val="0070C0"/>
              </a:solidFill>
            </p:grpSpPr>
            <p:sp>
              <p:nvSpPr>
                <p:cNvPr id="2710" name="任意多边形: 形状 1540"/>
                <p:cNvSpPr/>
                <p:nvPr/>
              </p:nvSpPr>
              <p:spPr>
                <a:xfrm>
                  <a:off x="5924973" y="4361164"/>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711" name="任意多边形: 形状 1541"/>
                <p:cNvSpPr/>
                <p:nvPr/>
              </p:nvSpPr>
              <p:spPr>
                <a:xfrm>
                  <a:off x="5924973" y="4358648"/>
                  <a:ext cx="1257" cy="5030"/>
                </a:xfrm>
                <a:custGeom>
                  <a:avLst/>
                  <a:gdLst>
                    <a:gd name="connsiteX0" fmla="*/ 180 w 1257"/>
                    <a:gd name="connsiteY0" fmla="*/ 5031 h 5030"/>
                    <a:gd name="connsiteX1" fmla="*/ 180 w 1257"/>
                    <a:gd name="connsiteY1" fmla="*/ 5031 h 5030"/>
                    <a:gd name="connsiteX2" fmla="*/ 0 w 1257"/>
                    <a:gd name="connsiteY2" fmla="*/ 0 h 5030"/>
                    <a:gd name="connsiteX3" fmla="*/ 1258 w 1257"/>
                    <a:gd name="connsiteY3" fmla="*/ 0 h 5030"/>
                    <a:gd name="connsiteX4" fmla="*/ 1258 w 1257"/>
                    <a:gd name="connsiteY4" fmla="*/ 0 h 5030"/>
                    <a:gd name="connsiteX5" fmla="*/ 1258 w 1257"/>
                    <a:gd name="connsiteY5" fmla="*/ 2515 h 5030"/>
                    <a:gd name="connsiteX6" fmla="*/ 1258 w 1257"/>
                    <a:gd name="connsiteY6" fmla="*/ 5031 h 5030"/>
                    <a:gd name="connsiteX7" fmla="*/ 180 w 1257"/>
                    <a:gd name="connsiteY7" fmla="*/ 5031 h 5030"/>
                    <a:gd name="connsiteX8" fmla="*/ 180 w 1257"/>
                    <a:gd name="connsiteY8" fmla="*/ 5031 h 5030"/>
                    <a:gd name="connsiteX9" fmla="*/ 1258 w 1257"/>
                    <a:gd name="connsiteY9" fmla="*/ 2515 h 5030"/>
                    <a:gd name="connsiteX10" fmla="*/ 1258 w 1257"/>
                    <a:gd name="connsiteY10" fmla="*/ 0 h 5030"/>
                    <a:gd name="connsiteX11" fmla="*/ 1258 w 1257"/>
                    <a:gd name="connsiteY11" fmla="*/ 2515 h 5030"/>
                    <a:gd name="connsiteX12" fmla="*/ 1258 w 1257"/>
                    <a:gd name="connsiteY12" fmla="*/ 2515 h 5030"/>
                    <a:gd name="connsiteX13" fmla="*/ 1258 w 1257"/>
                    <a:gd name="connsiteY13" fmla="*/ 0 h 5030"/>
                    <a:gd name="connsiteX14" fmla="*/ 1258 w 1257"/>
                    <a:gd name="connsiteY14" fmla="*/ 2515 h 5030"/>
                    <a:gd name="connsiteX15" fmla="*/ 1258 w 1257"/>
                    <a:gd name="connsiteY15" fmla="*/ 0 h 5030"/>
                    <a:gd name="connsiteX16" fmla="*/ 1258 w 1257"/>
                    <a:gd name="connsiteY16"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7" h="5030">
                      <a:moveTo>
                        <a:pt x="180" y="5031"/>
                      </a:moveTo>
                      <a:lnTo>
                        <a:pt x="180" y="5031"/>
                      </a:lnTo>
                      <a:lnTo>
                        <a:pt x="0" y="0"/>
                      </a:lnTo>
                      <a:cubicBezTo>
                        <a:pt x="0" y="0"/>
                        <a:pt x="0" y="0"/>
                        <a:pt x="1258" y="0"/>
                      </a:cubicBezTo>
                      <a:lnTo>
                        <a:pt x="1258" y="0"/>
                      </a:lnTo>
                      <a:lnTo>
                        <a:pt x="1258" y="2515"/>
                      </a:lnTo>
                      <a:lnTo>
                        <a:pt x="1258" y="5031"/>
                      </a:lnTo>
                      <a:cubicBezTo>
                        <a:pt x="539" y="5031"/>
                        <a:pt x="359" y="5031"/>
                        <a:pt x="180" y="5031"/>
                      </a:cubicBezTo>
                      <a:lnTo>
                        <a:pt x="18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519" name="图形 1"/>
              <p:cNvGrpSpPr/>
              <p:nvPr/>
            </p:nvGrpSpPr>
            <p:grpSpPr>
              <a:xfrm>
                <a:off x="4528225" y="4142273"/>
                <a:ext cx="7546" cy="6468"/>
                <a:chOff x="5901436" y="4339963"/>
                <a:chExt cx="7546" cy="6468"/>
              </a:xfrm>
              <a:solidFill>
                <a:srgbClr val="0070C0"/>
              </a:solidFill>
            </p:grpSpPr>
            <p:sp>
              <p:nvSpPr>
                <p:cNvPr id="2708" name="任意多边形: 形状 1543"/>
                <p:cNvSpPr/>
                <p:nvPr/>
              </p:nvSpPr>
              <p:spPr>
                <a:xfrm>
                  <a:off x="5903951" y="4342658"/>
                  <a:ext cx="2515" cy="1257"/>
                </a:xfrm>
                <a:custGeom>
                  <a:avLst/>
                  <a:gdLst>
                    <a:gd name="connsiteX0" fmla="*/ 1258 w 2515"/>
                    <a:gd name="connsiteY0" fmla="*/ 1258 h 1257"/>
                    <a:gd name="connsiteX1" fmla="*/ 2515 w 2515"/>
                    <a:gd name="connsiteY1" fmla="*/ 1258 h 1257"/>
                    <a:gd name="connsiteX2" fmla="*/ 1258 w 2515"/>
                    <a:gd name="connsiteY2" fmla="*/ 0 h 1257"/>
                    <a:gd name="connsiteX3" fmla="*/ 0 w 2515"/>
                    <a:gd name="connsiteY3" fmla="*/ 1258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lnTo>
                        <a:pt x="2515" y="1258"/>
                      </a:lnTo>
                      <a:cubicBezTo>
                        <a:pt x="2515"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709" name="任意多边形: 形状 1544"/>
                <p:cNvSpPr/>
                <p:nvPr/>
              </p:nvSpPr>
              <p:spPr>
                <a:xfrm>
                  <a:off x="5901436" y="4339963"/>
                  <a:ext cx="7546" cy="6468"/>
                </a:xfrm>
                <a:custGeom>
                  <a:avLst/>
                  <a:gdLst>
                    <a:gd name="connsiteX0" fmla="*/ 5031 w 7546"/>
                    <a:gd name="connsiteY0" fmla="*/ 6468 h 6468"/>
                    <a:gd name="connsiteX1" fmla="*/ 3773 w 7546"/>
                    <a:gd name="connsiteY1" fmla="*/ 6468 h 6468"/>
                    <a:gd name="connsiteX2" fmla="*/ 3773 w 7546"/>
                    <a:gd name="connsiteY2" fmla="*/ 5210 h 6468"/>
                    <a:gd name="connsiteX3" fmla="*/ 3773 w 7546"/>
                    <a:gd name="connsiteY3" fmla="*/ 6468 h 6468"/>
                    <a:gd name="connsiteX4" fmla="*/ 0 w 7546"/>
                    <a:gd name="connsiteY4" fmla="*/ 6468 h 6468"/>
                    <a:gd name="connsiteX5" fmla="*/ 0 w 7546"/>
                    <a:gd name="connsiteY5" fmla="*/ 3953 h 6468"/>
                    <a:gd name="connsiteX6" fmla="*/ 3773 w 7546"/>
                    <a:gd name="connsiteY6" fmla="*/ 0 h 6468"/>
                    <a:gd name="connsiteX7" fmla="*/ 3773 w 7546"/>
                    <a:gd name="connsiteY7" fmla="*/ 0 h 6468"/>
                    <a:gd name="connsiteX8" fmla="*/ 7546 w 7546"/>
                    <a:gd name="connsiteY8" fmla="*/ 3953 h 6468"/>
                    <a:gd name="connsiteX9" fmla="*/ 7546 w 7546"/>
                    <a:gd name="connsiteY9" fmla="*/ 3953 h 6468"/>
                    <a:gd name="connsiteX10" fmla="*/ 7546 w 7546"/>
                    <a:gd name="connsiteY10" fmla="*/ 6468 h 6468"/>
                    <a:gd name="connsiteX11" fmla="*/ 5031 w 7546"/>
                    <a:gd name="connsiteY11" fmla="*/ 6468 h 6468"/>
                    <a:gd name="connsiteX12" fmla="*/ 5031 w 7546"/>
                    <a:gd name="connsiteY12"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46" h="6468">
                      <a:moveTo>
                        <a:pt x="5031" y="6468"/>
                      </a:moveTo>
                      <a:lnTo>
                        <a:pt x="3773" y="6468"/>
                      </a:lnTo>
                      <a:lnTo>
                        <a:pt x="3773" y="5210"/>
                      </a:lnTo>
                      <a:lnTo>
                        <a:pt x="3773" y="6468"/>
                      </a:lnTo>
                      <a:lnTo>
                        <a:pt x="0" y="6468"/>
                      </a:lnTo>
                      <a:lnTo>
                        <a:pt x="0" y="3953"/>
                      </a:lnTo>
                      <a:cubicBezTo>
                        <a:pt x="180" y="359"/>
                        <a:pt x="3773" y="0"/>
                        <a:pt x="3773" y="0"/>
                      </a:cubicBezTo>
                      <a:lnTo>
                        <a:pt x="3773" y="0"/>
                      </a:lnTo>
                      <a:cubicBezTo>
                        <a:pt x="3773" y="0"/>
                        <a:pt x="7366" y="180"/>
                        <a:pt x="7546" y="3953"/>
                      </a:cubicBezTo>
                      <a:lnTo>
                        <a:pt x="7546" y="3953"/>
                      </a:lnTo>
                      <a:lnTo>
                        <a:pt x="7546" y="6468"/>
                      </a:lnTo>
                      <a:lnTo>
                        <a:pt x="5031" y="6468"/>
                      </a:lnTo>
                      <a:lnTo>
                        <a:pt x="5031" y="6468"/>
                      </a:lnTo>
                      <a:close/>
                    </a:path>
                  </a:pathLst>
                </a:custGeom>
                <a:grpFill/>
                <a:ln w="17953" cap="flat">
                  <a:noFill/>
                  <a:prstDash val="solid"/>
                  <a:miter/>
                </a:ln>
              </p:spPr>
              <p:txBody>
                <a:bodyPr rtlCol="0" anchor="ctr"/>
                <a:lstStyle/>
                <a:p>
                  <a:endParaRPr lang="zh-CN" altLang="en-US" sz="1050"/>
                </a:p>
              </p:txBody>
            </p:sp>
          </p:grpSp>
          <p:grpSp>
            <p:nvGrpSpPr>
              <p:cNvPr id="520" name="图形 1"/>
              <p:cNvGrpSpPr/>
              <p:nvPr/>
            </p:nvGrpSpPr>
            <p:grpSpPr>
              <a:xfrm>
                <a:off x="4539903" y="4133109"/>
                <a:ext cx="6468" cy="6468"/>
                <a:chOff x="5913114" y="4330799"/>
                <a:chExt cx="6468" cy="6468"/>
              </a:xfrm>
              <a:solidFill>
                <a:srgbClr val="0070C0"/>
              </a:solidFill>
            </p:grpSpPr>
            <p:sp>
              <p:nvSpPr>
                <p:cNvPr id="2706" name="任意多边形: 形状 1546"/>
                <p:cNvSpPr/>
                <p:nvPr/>
              </p:nvSpPr>
              <p:spPr>
                <a:xfrm>
                  <a:off x="5915630" y="4333315"/>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707" name="任意多边形: 形状 1547"/>
                <p:cNvSpPr/>
                <p:nvPr/>
              </p:nvSpPr>
              <p:spPr>
                <a:xfrm>
                  <a:off x="5913114" y="4330799"/>
                  <a:ext cx="6468" cy="6468"/>
                </a:xfrm>
                <a:custGeom>
                  <a:avLst/>
                  <a:gdLst>
                    <a:gd name="connsiteX0" fmla="*/ 3773 w 6468"/>
                    <a:gd name="connsiteY0" fmla="*/ 6289 h 6468"/>
                    <a:gd name="connsiteX1" fmla="*/ 2515 w 6468"/>
                    <a:gd name="connsiteY1" fmla="*/ 6289 h 6468"/>
                    <a:gd name="connsiteX2" fmla="*/ 2515 w 6468"/>
                    <a:gd name="connsiteY2" fmla="*/ 6289 h 6468"/>
                    <a:gd name="connsiteX3" fmla="*/ 2515 w 6468"/>
                    <a:gd name="connsiteY3" fmla="*/ 5031 h 6468"/>
                    <a:gd name="connsiteX4" fmla="*/ 2515 w 6468"/>
                    <a:gd name="connsiteY4" fmla="*/ 6289 h 6468"/>
                    <a:gd name="connsiteX5" fmla="*/ 0 w 6468"/>
                    <a:gd name="connsiteY5" fmla="*/ 6289 h 6468"/>
                    <a:gd name="connsiteX6" fmla="*/ 0 w 6468"/>
                    <a:gd name="connsiteY6" fmla="*/ 3773 h 6468"/>
                    <a:gd name="connsiteX7" fmla="*/ 0 w 6468"/>
                    <a:gd name="connsiteY7" fmla="*/ 2515 h 6468"/>
                    <a:gd name="connsiteX8" fmla="*/ 0 w 6468"/>
                    <a:gd name="connsiteY8" fmla="*/ 2515 h 6468"/>
                    <a:gd name="connsiteX9" fmla="*/ 0 w 6468"/>
                    <a:gd name="connsiteY9" fmla="*/ 0 h 6468"/>
                    <a:gd name="connsiteX10" fmla="*/ 2515 w 6468"/>
                    <a:gd name="connsiteY10" fmla="*/ 0 h 6468"/>
                    <a:gd name="connsiteX11" fmla="*/ 3054 w 6468"/>
                    <a:gd name="connsiteY11" fmla="*/ 0 h 6468"/>
                    <a:gd name="connsiteX12" fmla="*/ 3054 w 6468"/>
                    <a:gd name="connsiteY12" fmla="*/ 0 h 6468"/>
                    <a:gd name="connsiteX13" fmla="*/ 5570 w 6468"/>
                    <a:gd name="connsiteY13" fmla="*/ 898 h 6468"/>
                    <a:gd name="connsiteX14" fmla="*/ 5570 w 6468"/>
                    <a:gd name="connsiteY14" fmla="*/ 898 h 6468"/>
                    <a:gd name="connsiteX15" fmla="*/ 6468 w 6468"/>
                    <a:gd name="connsiteY15" fmla="*/ 3953 h 6468"/>
                    <a:gd name="connsiteX16" fmla="*/ 6468 w 6468"/>
                    <a:gd name="connsiteY16" fmla="*/ 3953 h 6468"/>
                    <a:gd name="connsiteX17" fmla="*/ 6468 w 6468"/>
                    <a:gd name="connsiteY17" fmla="*/ 6468 h 6468"/>
                    <a:gd name="connsiteX18" fmla="*/ 3773 w 6468"/>
                    <a:gd name="connsiteY18" fmla="*/ 6468 h 6468"/>
                    <a:gd name="connsiteX19" fmla="*/ 3773 w 6468"/>
                    <a:gd name="connsiteY19" fmla="*/ 6289 h 6468"/>
                    <a:gd name="connsiteX20" fmla="*/ 3773 w 6468"/>
                    <a:gd name="connsiteY20" fmla="*/ 3773 h 6468"/>
                    <a:gd name="connsiteX21" fmla="*/ 5031 w 6468"/>
                    <a:gd name="connsiteY21" fmla="*/ 3773 h 6468"/>
                    <a:gd name="connsiteX22" fmla="*/ 3773 w 6468"/>
                    <a:gd name="connsiteY22" fmla="*/ 3773 h 6468"/>
                    <a:gd name="connsiteX23" fmla="*/ 3773 w 6468"/>
                    <a:gd name="connsiteY23"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68" h="6468">
                      <a:moveTo>
                        <a:pt x="3773" y="6289"/>
                      </a:moveTo>
                      <a:cubicBezTo>
                        <a:pt x="3773" y="6289"/>
                        <a:pt x="3773" y="6289"/>
                        <a:pt x="2515" y="6289"/>
                      </a:cubicBezTo>
                      <a:lnTo>
                        <a:pt x="2515" y="6289"/>
                      </a:lnTo>
                      <a:lnTo>
                        <a:pt x="2515" y="5031"/>
                      </a:lnTo>
                      <a:lnTo>
                        <a:pt x="2515" y="6289"/>
                      </a:lnTo>
                      <a:lnTo>
                        <a:pt x="0" y="6289"/>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8" y="2515"/>
                        <a:pt x="6289" y="3234"/>
                        <a:pt x="6468" y="3953"/>
                      </a:cubicBezTo>
                      <a:lnTo>
                        <a:pt x="6468" y="3953"/>
                      </a:lnTo>
                      <a:lnTo>
                        <a:pt x="6468" y="6468"/>
                      </a:lnTo>
                      <a:lnTo>
                        <a:pt x="3773" y="6468"/>
                      </a:lnTo>
                      <a:lnTo>
                        <a:pt x="3773" y="6289"/>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521" name="图形 1"/>
              <p:cNvGrpSpPr/>
              <p:nvPr/>
            </p:nvGrpSpPr>
            <p:grpSpPr>
              <a:xfrm>
                <a:off x="4489236" y="4317992"/>
                <a:ext cx="6467" cy="6468"/>
                <a:chOff x="5862447" y="4515682"/>
                <a:chExt cx="6467" cy="6468"/>
              </a:xfrm>
              <a:solidFill>
                <a:srgbClr val="0070C0"/>
              </a:solidFill>
            </p:grpSpPr>
            <p:sp>
              <p:nvSpPr>
                <p:cNvPr id="2704" name="任意多边形: 形状 1549"/>
                <p:cNvSpPr/>
                <p:nvPr/>
              </p:nvSpPr>
              <p:spPr>
                <a:xfrm>
                  <a:off x="5864962" y="4518116"/>
                  <a:ext cx="1257" cy="1339"/>
                </a:xfrm>
                <a:custGeom>
                  <a:avLst/>
                  <a:gdLst>
                    <a:gd name="connsiteX0" fmla="*/ 0 w 1257"/>
                    <a:gd name="connsiteY0" fmla="*/ 1339 h 1339"/>
                    <a:gd name="connsiteX1" fmla="*/ 1258 w 1257"/>
                    <a:gd name="connsiteY1" fmla="*/ 1339 h 1339"/>
                    <a:gd name="connsiteX2" fmla="*/ 0 w 1257"/>
                    <a:gd name="connsiteY2" fmla="*/ 82 h 1339"/>
                    <a:gd name="connsiteX3" fmla="*/ 0 w 1257"/>
                    <a:gd name="connsiteY3" fmla="*/ 1339 h 1339"/>
                    <a:gd name="connsiteX4" fmla="*/ 0 w 1257"/>
                    <a:gd name="connsiteY4" fmla="*/ 1339 h 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339">
                      <a:moveTo>
                        <a:pt x="0" y="1339"/>
                      </a:moveTo>
                      <a:cubicBezTo>
                        <a:pt x="1258" y="1339"/>
                        <a:pt x="1258" y="1339"/>
                        <a:pt x="1258" y="1339"/>
                      </a:cubicBezTo>
                      <a:cubicBezTo>
                        <a:pt x="1258" y="82"/>
                        <a:pt x="1258" y="82"/>
                        <a:pt x="0" y="82"/>
                      </a:cubicBezTo>
                      <a:cubicBezTo>
                        <a:pt x="0" y="-98"/>
                        <a:pt x="0" y="-98"/>
                        <a:pt x="0" y="1339"/>
                      </a:cubicBezTo>
                      <a:lnTo>
                        <a:pt x="0" y="1339"/>
                      </a:lnTo>
                      <a:close/>
                    </a:path>
                  </a:pathLst>
                </a:custGeom>
                <a:grpFill/>
                <a:ln w="17953" cap="flat">
                  <a:noFill/>
                  <a:prstDash val="solid"/>
                  <a:miter/>
                </a:ln>
              </p:spPr>
              <p:txBody>
                <a:bodyPr rtlCol="0" anchor="ctr"/>
                <a:lstStyle/>
                <a:p>
                  <a:endParaRPr lang="zh-CN" altLang="en-US" sz="1050"/>
                </a:p>
              </p:txBody>
            </p:sp>
            <p:sp>
              <p:nvSpPr>
                <p:cNvPr id="2705" name="任意多边形: 形状 1550"/>
                <p:cNvSpPr/>
                <p:nvPr/>
              </p:nvSpPr>
              <p:spPr>
                <a:xfrm>
                  <a:off x="5862447" y="4515682"/>
                  <a:ext cx="6467" cy="6468"/>
                </a:xfrm>
                <a:custGeom>
                  <a:avLst/>
                  <a:gdLst>
                    <a:gd name="connsiteX0" fmla="*/ 3773 w 6467"/>
                    <a:gd name="connsiteY0" fmla="*/ 6288 h 6468"/>
                    <a:gd name="connsiteX1" fmla="*/ 2515 w 6467"/>
                    <a:gd name="connsiteY1" fmla="*/ 6288 h 6468"/>
                    <a:gd name="connsiteX2" fmla="*/ 2515 w 6467"/>
                    <a:gd name="connsiteY2" fmla="*/ 6288 h 6468"/>
                    <a:gd name="connsiteX3" fmla="*/ 0 w 6467"/>
                    <a:gd name="connsiteY3" fmla="*/ 6288 h 6468"/>
                    <a:gd name="connsiteX4" fmla="*/ 0 w 6467"/>
                    <a:gd name="connsiteY4" fmla="*/ 3773 h 6468"/>
                    <a:gd name="connsiteX5" fmla="*/ 0 w 6467"/>
                    <a:gd name="connsiteY5" fmla="*/ 2515 h 6468"/>
                    <a:gd name="connsiteX6" fmla="*/ 0 w 6467"/>
                    <a:gd name="connsiteY6" fmla="*/ 2515 h 6468"/>
                    <a:gd name="connsiteX7" fmla="*/ 0 w 6467"/>
                    <a:gd name="connsiteY7" fmla="*/ 0 h 6468"/>
                    <a:gd name="connsiteX8" fmla="*/ 2515 w 6467"/>
                    <a:gd name="connsiteY8" fmla="*/ 0 h 6468"/>
                    <a:gd name="connsiteX9" fmla="*/ 3054 w 6467"/>
                    <a:gd name="connsiteY9" fmla="*/ 0 h 6468"/>
                    <a:gd name="connsiteX10" fmla="*/ 3054 w 6467"/>
                    <a:gd name="connsiteY10" fmla="*/ 0 h 6468"/>
                    <a:gd name="connsiteX11" fmla="*/ 5570 w 6467"/>
                    <a:gd name="connsiteY11" fmla="*/ 898 h 6468"/>
                    <a:gd name="connsiteX12" fmla="*/ 5570 w 6467"/>
                    <a:gd name="connsiteY12" fmla="*/ 898 h 6468"/>
                    <a:gd name="connsiteX13" fmla="*/ 6468 w 6467"/>
                    <a:gd name="connsiteY13" fmla="*/ 3953 h 6468"/>
                    <a:gd name="connsiteX14" fmla="*/ 6468 w 6467"/>
                    <a:gd name="connsiteY14" fmla="*/ 3953 h 6468"/>
                    <a:gd name="connsiteX15" fmla="*/ 6468 w 6467"/>
                    <a:gd name="connsiteY15" fmla="*/ 6468 h 6468"/>
                    <a:gd name="connsiteX16" fmla="*/ 3773 w 6467"/>
                    <a:gd name="connsiteY16" fmla="*/ 6468 h 6468"/>
                    <a:gd name="connsiteX17" fmla="*/ 3773 w 6467"/>
                    <a:gd name="connsiteY17"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7" h="6468">
                      <a:moveTo>
                        <a:pt x="3773" y="6288"/>
                      </a:moveTo>
                      <a:cubicBezTo>
                        <a:pt x="3773" y="6288"/>
                        <a:pt x="3773" y="6288"/>
                        <a:pt x="2515" y="6288"/>
                      </a:cubicBezTo>
                      <a:lnTo>
                        <a:pt x="2515" y="6288"/>
                      </a:lnTo>
                      <a:lnTo>
                        <a:pt x="0" y="6288"/>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7" y="2515"/>
                        <a:pt x="6288" y="3234"/>
                        <a:pt x="6468" y="3953"/>
                      </a:cubicBezTo>
                      <a:lnTo>
                        <a:pt x="6468" y="3953"/>
                      </a:lnTo>
                      <a:lnTo>
                        <a:pt x="6468" y="6468"/>
                      </a:lnTo>
                      <a:lnTo>
                        <a:pt x="3773" y="6468"/>
                      </a:lnTo>
                      <a:lnTo>
                        <a:pt x="3773" y="6288"/>
                      </a:lnTo>
                      <a:close/>
                    </a:path>
                  </a:pathLst>
                </a:custGeom>
                <a:grpFill/>
                <a:ln w="17953" cap="flat">
                  <a:noFill/>
                  <a:prstDash val="solid"/>
                  <a:miter/>
                </a:ln>
              </p:spPr>
              <p:txBody>
                <a:bodyPr rtlCol="0" anchor="ctr"/>
                <a:lstStyle/>
                <a:p>
                  <a:endParaRPr lang="zh-CN" altLang="en-US" sz="1050"/>
                </a:p>
              </p:txBody>
            </p:sp>
          </p:grpSp>
          <p:grpSp>
            <p:nvGrpSpPr>
              <p:cNvPr id="522" name="图形 1"/>
              <p:cNvGrpSpPr/>
              <p:nvPr/>
            </p:nvGrpSpPr>
            <p:grpSpPr>
              <a:xfrm>
                <a:off x="4498220" y="4259239"/>
                <a:ext cx="11139" cy="6468"/>
                <a:chOff x="5871431" y="4456929"/>
                <a:chExt cx="11139" cy="6468"/>
              </a:xfrm>
              <a:solidFill>
                <a:srgbClr val="0070C0"/>
              </a:solidFill>
            </p:grpSpPr>
            <p:sp>
              <p:nvSpPr>
                <p:cNvPr id="2702" name="任意多边形: 形状 1552"/>
                <p:cNvSpPr/>
                <p:nvPr/>
              </p:nvSpPr>
              <p:spPr>
                <a:xfrm>
                  <a:off x="5873946" y="4459624"/>
                  <a:ext cx="2515" cy="1257"/>
                </a:xfrm>
                <a:custGeom>
                  <a:avLst/>
                  <a:gdLst>
                    <a:gd name="connsiteX0" fmla="*/ 1258 w 2515"/>
                    <a:gd name="connsiteY0" fmla="*/ 1258 h 1257"/>
                    <a:gd name="connsiteX1" fmla="*/ 2515 w 2515"/>
                    <a:gd name="connsiteY1" fmla="*/ 0 h 1257"/>
                    <a:gd name="connsiteX2" fmla="*/ 1258 w 2515"/>
                    <a:gd name="connsiteY2" fmla="*/ 0 h 1257"/>
                    <a:gd name="connsiteX3" fmla="*/ 0 w 2515"/>
                    <a:gd name="connsiteY3" fmla="*/ 0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lnTo>
                        <a:pt x="2515" y="0"/>
                      </a:ln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703" name="任意多边形: 形状 1553"/>
                <p:cNvSpPr/>
                <p:nvPr/>
              </p:nvSpPr>
              <p:spPr>
                <a:xfrm>
                  <a:off x="5871431" y="4456929"/>
                  <a:ext cx="11139" cy="6468"/>
                </a:xfrm>
                <a:custGeom>
                  <a:avLst/>
                  <a:gdLst>
                    <a:gd name="connsiteX0" fmla="*/ 3773 w 11139"/>
                    <a:gd name="connsiteY0" fmla="*/ 6468 h 6468"/>
                    <a:gd name="connsiteX1" fmla="*/ 0 w 11139"/>
                    <a:gd name="connsiteY1" fmla="*/ 2515 h 6468"/>
                    <a:gd name="connsiteX2" fmla="*/ 0 w 11139"/>
                    <a:gd name="connsiteY2" fmla="*/ 2515 h 6468"/>
                    <a:gd name="connsiteX3" fmla="*/ 0 w 11139"/>
                    <a:gd name="connsiteY3" fmla="*/ 0 h 6468"/>
                    <a:gd name="connsiteX4" fmla="*/ 2515 w 11139"/>
                    <a:gd name="connsiteY4" fmla="*/ 0 h 6468"/>
                    <a:gd name="connsiteX5" fmla="*/ 3773 w 11139"/>
                    <a:gd name="connsiteY5" fmla="*/ 0 h 6468"/>
                    <a:gd name="connsiteX6" fmla="*/ 3773 w 11139"/>
                    <a:gd name="connsiteY6" fmla="*/ 0 h 6468"/>
                    <a:gd name="connsiteX7" fmla="*/ 11140 w 11139"/>
                    <a:gd name="connsiteY7" fmla="*/ 0 h 6468"/>
                    <a:gd name="connsiteX8" fmla="*/ 7007 w 11139"/>
                    <a:gd name="connsiteY8" fmla="*/ 4312 h 6468"/>
                    <a:gd name="connsiteX9" fmla="*/ 5749 w 11139"/>
                    <a:gd name="connsiteY9" fmla="*/ 5570 h 6468"/>
                    <a:gd name="connsiteX10" fmla="*/ 5031 w 11139"/>
                    <a:gd name="connsiteY10" fmla="*/ 6289 h 6468"/>
                    <a:gd name="connsiteX11" fmla="*/ 3773 w 11139"/>
                    <a:gd name="connsiteY11" fmla="*/ 6289 h 6468"/>
                    <a:gd name="connsiteX12" fmla="*/ 3773 w 11139"/>
                    <a:gd name="connsiteY12"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39" h="6468">
                      <a:moveTo>
                        <a:pt x="3773" y="6468"/>
                      </a:moveTo>
                      <a:cubicBezTo>
                        <a:pt x="0" y="6289"/>
                        <a:pt x="0" y="2515"/>
                        <a:pt x="0" y="2515"/>
                      </a:cubicBezTo>
                      <a:lnTo>
                        <a:pt x="0" y="2515"/>
                      </a:lnTo>
                      <a:lnTo>
                        <a:pt x="0" y="0"/>
                      </a:lnTo>
                      <a:lnTo>
                        <a:pt x="2515" y="0"/>
                      </a:lnTo>
                      <a:cubicBezTo>
                        <a:pt x="2515" y="0"/>
                        <a:pt x="2515" y="0"/>
                        <a:pt x="3773" y="0"/>
                      </a:cubicBezTo>
                      <a:lnTo>
                        <a:pt x="3773" y="0"/>
                      </a:lnTo>
                      <a:lnTo>
                        <a:pt x="11140" y="0"/>
                      </a:lnTo>
                      <a:lnTo>
                        <a:pt x="7007" y="4312"/>
                      </a:lnTo>
                      <a:lnTo>
                        <a:pt x="5749" y="5570"/>
                      </a:lnTo>
                      <a:lnTo>
                        <a:pt x="5031" y="6289"/>
                      </a:lnTo>
                      <a:lnTo>
                        <a:pt x="3773" y="6289"/>
                      </a:lnTo>
                      <a:lnTo>
                        <a:pt x="3773" y="6468"/>
                      </a:lnTo>
                      <a:close/>
                    </a:path>
                  </a:pathLst>
                </a:custGeom>
                <a:grpFill/>
                <a:ln w="17953" cap="flat">
                  <a:noFill/>
                  <a:prstDash val="solid"/>
                  <a:miter/>
                </a:ln>
              </p:spPr>
              <p:txBody>
                <a:bodyPr rtlCol="0" anchor="ctr"/>
                <a:lstStyle/>
                <a:p>
                  <a:endParaRPr lang="zh-CN" altLang="en-US" sz="1050"/>
                </a:p>
              </p:txBody>
            </p:sp>
          </p:grpSp>
          <p:grpSp>
            <p:nvGrpSpPr>
              <p:cNvPr id="523" name="图形 1"/>
              <p:cNvGrpSpPr/>
              <p:nvPr/>
            </p:nvGrpSpPr>
            <p:grpSpPr>
              <a:xfrm>
                <a:off x="4455817" y="4235522"/>
                <a:ext cx="1257" cy="5030"/>
                <a:chOff x="5829028" y="4433212"/>
                <a:chExt cx="1257" cy="5030"/>
              </a:xfrm>
              <a:solidFill>
                <a:srgbClr val="0070C0"/>
              </a:solidFill>
            </p:grpSpPr>
            <p:sp>
              <p:nvSpPr>
                <p:cNvPr id="2700" name="任意多边形: 形状 1555"/>
                <p:cNvSpPr/>
                <p:nvPr/>
              </p:nvSpPr>
              <p:spPr>
                <a:xfrm>
                  <a:off x="5829028" y="4435728"/>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701" name="任意多边形: 形状 1556"/>
                <p:cNvSpPr/>
                <p:nvPr/>
              </p:nvSpPr>
              <p:spPr>
                <a:xfrm>
                  <a:off x="5829028" y="4433212"/>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0 h 5030"/>
                    <a:gd name="connsiteX6" fmla="*/ 1258 w 1257"/>
                    <a:gd name="connsiteY6" fmla="*/ 5031 h 5030"/>
                    <a:gd name="connsiteX7" fmla="*/ 0 w 1257"/>
                    <a:gd name="connsiteY7" fmla="*/ 5031 h 5030"/>
                    <a:gd name="connsiteX8" fmla="*/ 0 w 1257"/>
                    <a:gd name="connsiteY8" fmla="*/ 5031 h 5030"/>
                    <a:gd name="connsiteX9" fmla="*/ 0 w 1257"/>
                    <a:gd name="connsiteY9" fmla="*/ 2515 h 5030"/>
                    <a:gd name="connsiteX10" fmla="*/ 0 w 1257"/>
                    <a:gd name="connsiteY10" fmla="*/ 5031 h 5030"/>
                    <a:gd name="connsiteX11" fmla="*/ 0 w 1257"/>
                    <a:gd name="connsiteY11" fmla="*/ 2515 h 5030"/>
                    <a:gd name="connsiteX12" fmla="*/ 0 w 1257"/>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0">
                      <a:moveTo>
                        <a:pt x="0" y="5031"/>
                      </a:moveTo>
                      <a:lnTo>
                        <a:pt x="0" y="2515"/>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524" name="图形 1"/>
              <p:cNvGrpSpPr/>
              <p:nvPr/>
            </p:nvGrpSpPr>
            <p:grpSpPr>
              <a:xfrm>
                <a:off x="4421679" y="4288705"/>
                <a:ext cx="6288" cy="6468"/>
                <a:chOff x="5794890" y="4486395"/>
                <a:chExt cx="6288" cy="6468"/>
              </a:xfrm>
              <a:solidFill>
                <a:srgbClr val="0070C0"/>
              </a:solidFill>
            </p:grpSpPr>
            <p:sp>
              <p:nvSpPr>
                <p:cNvPr id="2698" name="任意多边形: 形状 1558"/>
                <p:cNvSpPr/>
                <p:nvPr/>
              </p:nvSpPr>
              <p:spPr>
                <a:xfrm>
                  <a:off x="5797585" y="4489090"/>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699" name="任意多边形: 形状 1559"/>
                <p:cNvSpPr/>
                <p:nvPr/>
              </p:nvSpPr>
              <p:spPr>
                <a:xfrm>
                  <a:off x="5794890" y="4486395"/>
                  <a:ext cx="6288" cy="6468"/>
                </a:xfrm>
                <a:custGeom>
                  <a:avLst/>
                  <a:gdLst>
                    <a:gd name="connsiteX0" fmla="*/ 3953 w 6288"/>
                    <a:gd name="connsiteY0" fmla="*/ 6468 h 6468"/>
                    <a:gd name="connsiteX1" fmla="*/ 0 w 6288"/>
                    <a:gd name="connsiteY1" fmla="*/ 2515 h 6468"/>
                    <a:gd name="connsiteX2" fmla="*/ 0 w 6288"/>
                    <a:gd name="connsiteY2" fmla="*/ 2515 h 6468"/>
                    <a:gd name="connsiteX3" fmla="*/ 0 w 6288"/>
                    <a:gd name="connsiteY3" fmla="*/ 0 h 6468"/>
                    <a:gd name="connsiteX4" fmla="*/ 2515 w 6288"/>
                    <a:gd name="connsiteY4" fmla="*/ 0 h 6468"/>
                    <a:gd name="connsiteX5" fmla="*/ 6289 w 6288"/>
                    <a:gd name="connsiteY5" fmla="*/ 0 h 6468"/>
                    <a:gd name="connsiteX6" fmla="*/ 6289 w 6288"/>
                    <a:gd name="connsiteY6" fmla="*/ 2515 h 6468"/>
                    <a:gd name="connsiteX7" fmla="*/ 6289 w 6288"/>
                    <a:gd name="connsiteY7" fmla="*/ 3773 h 6468"/>
                    <a:gd name="connsiteX8" fmla="*/ 6289 w 6288"/>
                    <a:gd name="connsiteY8" fmla="*/ 3773 h 6468"/>
                    <a:gd name="connsiteX9" fmla="*/ 6289 w 6288"/>
                    <a:gd name="connsiteY9" fmla="*/ 6289 h 6468"/>
                    <a:gd name="connsiteX10" fmla="*/ 3953 w 6288"/>
                    <a:gd name="connsiteY10" fmla="*/ 6289 h 6468"/>
                    <a:gd name="connsiteX11" fmla="*/ 3953 w 6288"/>
                    <a:gd name="connsiteY11" fmla="*/ 6468 h 6468"/>
                    <a:gd name="connsiteX12" fmla="*/ 3953 w 6288"/>
                    <a:gd name="connsiteY12" fmla="*/ 3953 h 6468"/>
                    <a:gd name="connsiteX13" fmla="*/ 3953 w 6288"/>
                    <a:gd name="connsiteY13" fmla="*/ 2515 h 6468"/>
                    <a:gd name="connsiteX14" fmla="*/ 5211 w 6288"/>
                    <a:gd name="connsiteY14" fmla="*/ 2515 h 6468"/>
                    <a:gd name="connsiteX15" fmla="*/ 3953 w 6288"/>
                    <a:gd name="connsiteY15" fmla="*/ 2515 h 6468"/>
                    <a:gd name="connsiteX16" fmla="*/ 3953 w 6288"/>
                    <a:gd name="connsiteY16" fmla="*/ 1258 h 6468"/>
                    <a:gd name="connsiteX17" fmla="*/ 3953 w 6288"/>
                    <a:gd name="connsiteY17" fmla="*/ 2515 h 6468"/>
                    <a:gd name="connsiteX18" fmla="*/ 3953 w 6288"/>
                    <a:gd name="connsiteY18" fmla="*/ 3953 h 6468"/>
                    <a:gd name="connsiteX19" fmla="*/ 3953 w 6288"/>
                    <a:gd name="connsiteY19" fmla="*/ 3953 h 6468"/>
                    <a:gd name="connsiteX20" fmla="*/ 3953 w 6288"/>
                    <a:gd name="connsiteY20" fmla="*/ 2515 h 6468"/>
                    <a:gd name="connsiteX21" fmla="*/ 3953 w 6288"/>
                    <a:gd name="connsiteY21" fmla="*/ 2515 h 6468"/>
                    <a:gd name="connsiteX22" fmla="*/ 3953 w 6288"/>
                    <a:gd name="connsiteY22" fmla="*/ 2515 h 6468"/>
                    <a:gd name="connsiteX23" fmla="*/ 3953 w 6288"/>
                    <a:gd name="connsiteY23"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88" h="6468">
                      <a:moveTo>
                        <a:pt x="3953" y="6468"/>
                      </a:moveTo>
                      <a:cubicBezTo>
                        <a:pt x="3953" y="6468"/>
                        <a:pt x="180" y="6289"/>
                        <a:pt x="0" y="2515"/>
                      </a:cubicBezTo>
                      <a:lnTo>
                        <a:pt x="0" y="2515"/>
                      </a:lnTo>
                      <a:lnTo>
                        <a:pt x="0" y="0"/>
                      </a:lnTo>
                      <a:lnTo>
                        <a:pt x="2515" y="0"/>
                      </a:lnTo>
                      <a:lnTo>
                        <a:pt x="6289" y="0"/>
                      </a:lnTo>
                      <a:lnTo>
                        <a:pt x="6289" y="2515"/>
                      </a:lnTo>
                      <a:cubicBezTo>
                        <a:pt x="6289" y="3773"/>
                        <a:pt x="6289" y="3773"/>
                        <a:pt x="6289" y="3773"/>
                      </a:cubicBezTo>
                      <a:lnTo>
                        <a:pt x="6289" y="3773"/>
                      </a:lnTo>
                      <a:lnTo>
                        <a:pt x="6289" y="6289"/>
                      </a:lnTo>
                      <a:lnTo>
                        <a:pt x="3953" y="6289"/>
                      </a:lnTo>
                      <a:lnTo>
                        <a:pt x="3953" y="6468"/>
                      </a:lnTo>
                      <a:close/>
                      <a:moveTo>
                        <a:pt x="3953" y="3953"/>
                      </a:moveTo>
                      <a:lnTo>
                        <a:pt x="3953" y="2515"/>
                      </a:lnTo>
                      <a:lnTo>
                        <a:pt x="5211" y="2515"/>
                      </a:lnTo>
                      <a:lnTo>
                        <a:pt x="3953" y="2515"/>
                      </a:lnTo>
                      <a:lnTo>
                        <a:pt x="3953" y="1258"/>
                      </a:lnTo>
                      <a:lnTo>
                        <a:pt x="3953" y="2515"/>
                      </a:lnTo>
                      <a:lnTo>
                        <a:pt x="3953" y="3953"/>
                      </a:lnTo>
                      <a:lnTo>
                        <a:pt x="3953" y="3953"/>
                      </a:lnTo>
                      <a:close/>
                      <a:moveTo>
                        <a:pt x="3953" y="2515"/>
                      </a:moveTo>
                      <a:lnTo>
                        <a:pt x="3953" y="2515"/>
                      </a:lnTo>
                      <a:lnTo>
                        <a:pt x="3953" y="2515"/>
                      </a:lnTo>
                      <a:lnTo>
                        <a:pt x="3953" y="2515"/>
                      </a:lnTo>
                      <a:close/>
                    </a:path>
                  </a:pathLst>
                </a:custGeom>
                <a:grpFill/>
                <a:ln w="17953" cap="flat">
                  <a:noFill/>
                  <a:prstDash val="solid"/>
                  <a:miter/>
                </a:ln>
              </p:spPr>
              <p:txBody>
                <a:bodyPr rtlCol="0" anchor="ctr"/>
                <a:lstStyle/>
                <a:p>
                  <a:endParaRPr lang="zh-CN" altLang="en-US" sz="1050"/>
                </a:p>
              </p:txBody>
            </p:sp>
          </p:grpSp>
          <p:grpSp>
            <p:nvGrpSpPr>
              <p:cNvPr id="525" name="图形 1"/>
              <p:cNvGrpSpPr/>
              <p:nvPr/>
            </p:nvGrpSpPr>
            <p:grpSpPr>
              <a:xfrm>
                <a:off x="4412516" y="4288705"/>
                <a:ext cx="1257" cy="5210"/>
                <a:chOff x="5785727" y="4486395"/>
                <a:chExt cx="1257" cy="5210"/>
              </a:xfrm>
              <a:solidFill>
                <a:srgbClr val="0070C0"/>
              </a:solidFill>
            </p:grpSpPr>
            <p:sp>
              <p:nvSpPr>
                <p:cNvPr id="2696" name="任意多边形: 形状 1561"/>
                <p:cNvSpPr/>
                <p:nvPr/>
              </p:nvSpPr>
              <p:spPr>
                <a:xfrm>
                  <a:off x="5785727" y="4488911"/>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697" name="任意多边形: 形状 1562"/>
                <p:cNvSpPr/>
                <p:nvPr/>
              </p:nvSpPr>
              <p:spPr>
                <a:xfrm>
                  <a:off x="5785727" y="4486395"/>
                  <a:ext cx="1257" cy="5210"/>
                </a:xfrm>
                <a:custGeom>
                  <a:avLst/>
                  <a:gdLst>
                    <a:gd name="connsiteX0" fmla="*/ 180 w 1257"/>
                    <a:gd name="connsiteY0" fmla="*/ 5211 h 5210"/>
                    <a:gd name="connsiteX1" fmla="*/ 180 w 1257"/>
                    <a:gd name="connsiteY1" fmla="*/ 5211 h 5210"/>
                    <a:gd name="connsiteX2" fmla="*/ 0 w 1257"/>
                    <a:gd name="connsiteY2" fmla="*/ 180 h 5210"/>
                    <a:gd name="connsiteX3" fmla="*/ 1258 w 1257"/>
                    <a:gd name="connsiteY3" fmla="*/ 180 h 5210"/>
                    <a:gd name="connsiteX4" fmla="*/ 1258 w 1257"/>
                    <a:gd name="connsiteY4" fmla="*/ 180 h 5210"/>
                    <a:gd name="connsiteX5" fmla="*/ 1258 w 1257"/>
                    <a:gd name="connsiteY5" fmla="*/ 2695 h 5210"/>
                    <a:gd name="connsiteX6" fmla="*/ 1258 w 1257"/>
                    <a:gd name="connsiteY6" fmla="*/ 5211 h 5210"/>
                    <a:gd name="connsiteX7" fmla="*/ 180 w 1257"/>
                    <a:gd name="connsiteY7" fmla="*/ 5211 h 5210"/>
                    <a:gd name="connsiteX8" fmla="*/ 180 w 1257"/>
                    <a:gd name="connsiteY8" fmla="*/ 5211 h 5210"/>
                    <a:gd name="connsiteX9" fmla="*/ 1258 w 1257"/>
                    <a:gd name="connsiteY9" fmla="*/ 2515 h 5210"/>
                    <a:gd name="connsiteX10" fmla="*/ 1258 w 1257"/>
                    <a:gd name="connsiteY10" fmla="*/ 0 h 5210"/>
                    <a:gd name="connsiteX11" fmla="*/ 1258 w 1257"/>
                    <a:gd name="connsiteY11" fmla="*/ 2515 h 5210"/>
                    <a:gd name="connsiteX12" fmla="*/ 1258 w 1257"/>
                    <a:gd name="connsiteY12" fmla="*/ 2515 h 5210"/>
                    <a:gd name="connsiteX13" fmla="*/ 1258 w 1257"/>
                    <a:gd name="connsiteY13" fmla="*/ 0 h 5210"/>
                    <a:gd name="connsiteX14" fmla="*/ 1258 w 1257"/>
                    <a:gd name="connsiteY14" fmla="*/ 2515 h 5210"/>
                    <a:gd name="connsiteX15" fmla="*/ 1258 w 1257"/>
                    <a:gd name="connsiteY15" fmla="*/ 0 h 5210"/>
                    <a:gd name="connsiteX16" fmla="*/ 1258 w 1257"/>
                    <a:gd name="connsiteY16"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7" h="5210">
                      <a:moveTo>
                        <a:pt x="180" y="5211"/>
                      </a:moveTo>
                      <a:lnTo>
                        <a:pt x="180" y="5211"/>
                      </a:lnTo>
                      <a:lnTo>
                        <a:pt x="0" y="180"/>
                      </a:lnTo>
                      <a:cubicBezTo>
                        <a:pt x="0" y="180"/>
                        <a:pt x="0" y="180"/>
                        <a:pt x="1258" y="180"/>
                      </a:cubicBezTo>
                      <a:lnTo>
                        <a:pt x="1258" y="180"/>
                      </a:lnTo>
                      <a:lnTo>
                        <a:pt x="1258" y="2695"/>
                      </a:lnTo>
                      <a:lnTo>
                        <a:pt x="1258" y="5211"/>
                      </a:lnTo>
                      <a:cubicBezTo>
                        <a:pt x="539" y="5211"/>
                        <a:pt x="180" y="5211"/>
                        <a:pt x="180" y="5211"/>
                      </a:cubicBezTo>
                      <a:lnTo>
                        <a:pt x="180" y="521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526" name="图形 1"/>
              <p:cNvGrpSpPr/>
              <p:nvPr/>
            </p:nvGrpSpPr>
            <p:grpSpPr>
              <a:xfrm>
                <a:off x="4412516" y="4275410"/>
                <a:ext cx="6288" cy="6467"/>
                <a:chOff x="5785727" y="4473100"/>
                <a:chExt cx="6288" cy="6467"/>
              </a:xfrm>
              <a:solidFill>
                <a:srgbClr val="0070C0"/>
              </a:solidFill>
            </p:grpSpPr>
            <p:sp>
              <p:nvSpPr>
                <p:cNvPr id="2694" name="任意多边形: 形状 1564"/>
                <p:cNvSpPr/>
                <p:nvPr/>
              </p:nvSpPr>
              <p:spPr>
                <a:xfrm>
                  <a:off x="5788340" y="4475795"/>
                  <a:ext cx="1339" cy="1257"/>
                </a:xfrm>
                <a:custGeom>
                  <a:avLst/>
                  <a:gdLst>
                    <a:gd name="connsiteX0" fmla="*/ 1339 w 1339"/>
                    <a:gd name="connsiteY0" fmla="*/ 1258 h 1257"/>
                    <a:gd name="connsiteX1" fmla="*/ 1339 w 1339"/>
                    <a:gd name="connsiteY1" fmla="*/ 0 h 1257"/>
                    <a:gd name="connsiteX2" fmla="*/ 82 w 1339"/>
                    <a:gd name="connsiteY2" fmla="*/ 0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1258"/>
                        <a:pt x="1339" y="1258"/>
                        <a:pt x="1339" y="0"/>
                      </a:cubicBezTo>
                      <a:cubicBezTo>
                        <a:pt x="82" y="0"/>
                        <a:pt x="82" y="0"/>
                        <a:pt x="82" y="0"/>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2695" name="任意多边形: 形状 1565"/>
                <p:cNvSpPr/>
                <p:nvPr/>
              </p:nvSpPr>
              <p:spPr>
                <a:xfrm>
                  <a:off x="5785727" y="4473100"/>
                  <a:ext cx="6288" cy="6467"/>
                </a:xfrm>
                <a:custGeom>
                  <a:avLst/>
                  <a:gdLst>
                    <a:gd name="connsiteX0" fmla="*/ 3953 w 6288"/>
                    <a:gd name="connsiteY0" fmla="*/ 6468 h 6467"/>
                    <a:gd name="connsiteX1" fmla="*/ 3414 w 6288"/>
                    <a:gd name="connsiteY1" fmla="*/ 6468 h 6467"/>
                    <a:gd name="connsiteX2" fmla="*/ 3414 w 6288"/>
                    <a:gd name="connsiteY2" fmla="*/ 6468 h 6467"/>
                    <a:gd name="connsiteX3" fmla="*/ 898 w 6288"/>
                    <a:gd name="connsiteY3" fmla="*/ 5570 h 6467"/>
                    <a:gd name="connsiteX4" fmla="*/ 898 w 6288"/>
                    <a:gd name="connsiteY4" fmla="*/ 5570 h 6467"/>
                    <a:gd name="connsiteX5" fmla="*/ 0 w 6288"/>
                    <a:gd name="connsiteY5" fmla="*/ 2515 h 6467"/>
                    <a:gd name="connsiteX6" fmla="*/ 0 w 6288"/>
                    <a:gd name="connsiteY6" fmla="*/ 2515 h 6467"/>
                    <a:gd name="connsiteX7" fmla="*/ 0 w 6288"/>
                    <a:gd name="connsiteY7" fmla="*/ 0 h 6467"/>
                    <a:gd name="connsiteX8" fmla="*/ 2515 w 6288"/>
                    <a:gd name="connsiteY8" fmla="*/ 0 h 6467"/>
                    <a:gd name="connsiteX9" fmla="*/ 3773 w 6288"/>
                    <a:gd name="connsiteY9" fmla="*/ 0 h 6467"/>
                    <a:gd name="connsiteX10" fmla="*/ 3773 w 6288"/>
                    <a:gd name="connsiteY10" fmla="*/ 0 h 6467"/>
                    <a:gd name="connsiteX11" fmla="*/ 6288 w 6288"/>
                    <a:gd name="connsiteY11" fmla="*/ 0 h 6467"/>
                    <a:gd name="connsiteX12" fmla="*/ 6288 w 6288"/>
                    <a:gd name="connsiteY12" fmla="*/ 2515 h 6467"/>
                    <a:gd name="connsiteX13" fmla="*/ 6288 w 6288"/>
                    <a:gd name="connsiteY13" fmla="*/ 3773 h 6467"/>
                    <a:gd name="connsiteX14" fmla="*/ 6288 w 6288"/>
                    <a:gd name="connsiteY14" fmla="*/ 3773 h 6467"/>
                    <a:gd name="connsiteX15" fmla="*/ 6288 w 6288"/>
                    <a:gd name="connsiteY15" fmla="*/ 6288 h 6467"/>
                    <a:gd name="connsiteX16" fmla="*/ 3953 w 6288"/>
                    <a:gd name="connsiteY16" fmla="*/ 6288 h 6467"/>
                    <a:gd name="connsiteX17" fmla="*/ 3953 w 6288"/>
                    <a:gd name="connsiteY17" fmla="*/ 6468 h 6467"/>
                    <a:gd name="connsiteX18" fmla="*/ 3953 w 6288"/>
                    <a:gd name="connsiteY18" fmla="*/ 3953 h 6467"/>
                    <a:gd name="connsiteX19" fmla="*/ 3953 w 6288"/>
                    <a:gd name="connsiteY19" fmla="*/ 3234 h 6467"/>
                    <a:gd name="connsiteX20" fmla="*/ 3953 w 6288"/>
                    <a:gd name="connsiteY20" fmla="*/ 3953 h 6467"/>
                    <a:gd name="connsiteX21" fmla="*/ 3953 w 6288"/>
                    <a:gd name="connsiteY21" fmla="*/ 3953 h 6467"/>
                    <a:gd name="connsiteX22" fmla="*/ 3953 w 6288"/>
                    <a:gd name="connsiteY22" fmla="*/ 1617 h 6467"/>
                    <a:gd name="connsiteX23" fmla="*/ 3953 w 6288"/>
                    <a:gd name="connsiteY23" fmla="*/ 1437 h 6467"/>
                    <a:gd name="connsiteX24" fmla="*/ 3953 w 6288"/>
                    <a:gd name="connsiteY24" fmla="*/ 1617 h 6467"/>
                    <a:gd name="connsiteX25" fmla="*/ 3953 w 6288"/>
                    <a:gd name="connsiteY25" fmla="*/ 1617 h 6467"/>
                    <a:gd name="connsiteX26" fmla="*/ 3953 w 6288"/>
                    <a:gd name="connsiteY26" fmla="*/ 1617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467">
                      <a:moveTo>
                        <a:pt x="3953" y="6468"/>
                      </a:moveTo>
                      <a:cubicBezTo>
                        <a:pt x="3773" y="6468"/>
                        <a:pt x="3593" y="6468"/>
                        <a:pt x="3414" y="6468"/>
                      </a:cubicBezTo>
                      <a:lnTo>
                        <a:pt x="3414" y="6468"/>
                      </a:lnTo>
                      <a:cubicBezTo>
                        <a:pt x="2875" y="6468"/>
                        <a:pt x="2156" y="6468"/>
                        <a:pt x="898" y="5570"/>
                      </a:cubicBezTo>
                      <a:lnTo>
                        <a:pt x="898" y="5570"/>
                      </a:lnTo>
                      <a:cubicBezTo>
                        <a:pt x="-359" y="3953"/>
                        <a:pt x="180" y="3234"/>
                        <a:pt x="0" y="2515"/>
                      </a:cubicBezTo>
                      <a:lnTo>
                        <a:pt x="0" y="2515"/>
                      </a:lnTo>
                      <a:lnTo>
                        <a:pt x="0" y="0"/>
                      </a:lnTo>
                      <a:lnTo>
                        <a:pt x="2515" y="0"/>
                      </a:lnTo>
                      <a:cubicBezTo>
                        <a:pt x="2515" y="0"/>
                        <a:pt x="2515" y="0"/>
                        <a:pt x="3773" y="0"/>
                      </a:cubicBezTo>
                      <a:lnTo>
                        <a:pt x="3773" y="0"/>
                      </a:lnTo>
                      <a:lnTo>
                        <a:pt x="6288" y="0"/>
                      </a:lnTo>
                      <a:lnTo>
                        <a:pt x="6288" y="2515"/>
                      </a:lnTo>
                      <a:cubicBezTo>
                        <a:pt x="6288" y="3773"/>
                        <a:pt x="6288" y="3773"/>
                        <a:pt x="6288" y="3773"/>
                      </a:cubicBezTo>
                      <a:lnTo>
                        <a:pt x="6288" y="3773"/>
                      </a:lnTo>
                      <a:lnTo>
                        <a:pt x="6288" y="6288"/>
                      </a:lnTo>
                      <a:lnTo>
                        <a:pt x="3953" y="6288"/>
                      </a:lnTo>
                      <a:lnTo>
                        <a:pt x="3953" y="6468"/>
                      </a:lnTo>
                      <a:close/>
                      <a:moveTo>
                        <a:pt x="3953" y="3953"/>
                      </a:moveTo>
                      <a:lnTo>
                        <a:pt x="3953" y="3234"/>
                      </a:lnTo>
                      <a:lnTo>
                        <a:pt x="3953" y="3953"/>
                      </a:lnTo>
                      <a:lnTo>
                        <a:pt x="3953" y="3953"/>
                      </a:lnTo>
                      <a:close/>
                      <a:moveTo>
                        <a:pt x="3953" y="1617"/>
                      </a:moveTo>
                      <a:lnTo>
                        <a:pt x="3953" y="1437"/>
                      </a:lnTo>
                      <a:lnTo>
                        <a:pt x="3953" y="1617"/>
                      </a:lnTo>
                      <a:lnTo>
                        <a:pt x="3953" y="1617"/>
                      </a:lnTo>
                      <a:lnTo>
                        <a:pt x="3953" y="1617"/>
                      </a:lnTo>
                      <a:close/>
                    </a:path>
                  </a:pathLst>
                </a:custGeom>
                <a:grpFill/>
                <a:ln w="17953" cap="flat">
                  <a:noFill/>
                  <a:prstDash val="solid"/>
                  <a:miter/>
                </a:ln>
              </p:spPr>
              <p:txBody>
                <a:bodyPr rtlCol="0" anchor="ctr"/>
                <a:lstStyle/>
                <a:p>
                  <a:endParaRPr lang="zh-CN" altLang="en-US" sz="1050"/>
                </a:p>
              </p:txBody>
            </p:sp>
          </p:grpSp>
          <p:grpSp>
            <p:nvGrpSpPr>
              <p:cNvPr id="527" name="图形 1"/>
              <p:cNvGrpSpPr/>
              <p:nvPr/>
            </p:nvGrpSpPr>
            <p:grpSpPr>
              <a:xfrm>
                <a:off x="4350170" y="4234444"/>
                <a:ext cx="2715" cy="5031"/>
                <a:chOff x="5723381" y="4432134"/>
                <a:chExt cx="2715" cy="5031"/>
              </a:xfrm>
              <a:solidFill>
                <a:srgbClr val="0070C0"/>
              </a:solidFill>
            </p:grpSpPr>
            <p:sp>
              <p:nvSpPr>
                <p:cNvPr id="2692" name="任意多边形: 形状 1567"/>
                <p:cNvSpPr/>
                <p:nvPr/>
              </p:nvSpPr>
              <p:spPr>
                <a:xfrm>
                  <a:off x="5723560" y="4434650"/>
                  <a:ext cx="2522" cy="17967"/>
                </a:xfrm>
                <a:custGeom>
                  <a:avLst/>
                  <a:gdLst>
                    <a:gd name="connsiteX0" fmla="*/ 1258 w 2522"/>
                    <a:gd name="connsiteY0" fmla="*/ 0 h 17967"/>
                    <a:gd name="connsiteX1" fmla="*/ 2515 w 2522"/>
                    <a:gd name="connsiteY1" fmla="*/ 0 h 17967"/>
                    <a:gd name="connsiteX2" fmla="*/ 1258 w 2522"/>
                    <a:gd name="connsiteY2" fmla="*/ 0 h 17967"/>
                    <a:gd name="connsiteX3" fmla="*/ 0 w 2522"/>
                    <a:gd name="connsiteY3" fmla="*/ 0 h 17967"/>
                    <a:gd name="connsiteX4" fmla="*/ 1258 w 2522"/>
                    <a:gd name="connsiteY4" fmla="*/ 0 h 17967"/>
                    <a:gd name="connsiteX5" fmla="*/ 1258 w 2522"/>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7967">
                      <a:moveTo>
                        <a:pt x="1258" y="0"/>
                      </a:moveTo>
                      <a:cubicBezTo>
                        <a:pt x="2515" y="0"/>
                        <a:pt x="2515" y="0"/>
                        <a:pt x="2515" y="0"/>
                      </a:cubicBezTo>
                      <a:cubicBezTo>
                        <a:pt x="2515" y="0"/>
                        <a:pt x="2695" y="0"/>
                        <a:pt x="1258" y="0"/>
                      </a:cubicBez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693" name="任意多边形: 形状 1568"/>
                <p:cNvSpPr/>
                <p:nvPr/>
              </p:nvSpPr>
              <p:spPr>
                <a:xfrm>
                  <a:off x="5723381" y="4432134"/>
                  <a:ext cx="2715" cy="5031"/>
                </a:xfrm>
                <a:custGeom>
                  <a:avLst/>
                  <a:gdLst>
                    <a:gd name="connsiteX0" fmla="*/ 1437 w 2715"/>
                    <a:gd name="connsiteY0" fmla="*/ 5031 h 5031"/>
                    <a:gd name="connsiteX1" fmla="*/ 180 w 2715"/>
                    <a:gd name="connsiteY1" fmla="*/ 5031 h 5031"/>
                    <a:gd name="connsiteX2" fmla="*/ 180 w 2715"/>
                    <a:gd name="connsiteY2" fmla="*/ 5031 h 5031"/>
                    <a:gd name="connsiteX3" fmla="*/ 0 w 2715"/>
                    <a:gd name="connsiteY3" fmla="*/ 5031 h 5031"/>
                    <a:gd name="connsiteX4" fmla="*/ 0 w 2715"/>
                    <a:gd name="connsiteY4" fmla="*/ 0 h 5031"/>
                    <a:gd name="connsiteX5" fmla="*/ 1258 w 2715"/>
                    <a:gd name="connsiteY5" fmla="*/ 0 h 5031"/>
                    <a:gd name="connsiteX6" fmla="*/ 1258 w 2715"/>
                    <a:gd name="connsiteY6" fmla="*/ 0 h 5031"/>
                    <a:gd name="connsiteX7" fmla="*/ 2515 w 2715"/>
                    <a:gd name="connsiteY7" fmla="*/ 0 h 5031"/>
                    <a:gd name="connsiteX8" fmla="*/ 2515 w 2715"/>
                    <a:gd name="connsiteY8" fmla="*/ 0 h 5031"/>
                    <a:gd name="connsiteX9" fmla="*/ 2515 w 2715"/>
                    <a:gd name="connsiteY9" fmla="*/ 5031 h 5031"/>
                    <a:gd name="connsiteX10" fmla="*/ 1437 w 2715"/>
                    <a:gd name="connsiteY10" fmla="*/ 5031 h 5031"/>
                    <a:gd name="connsiteX11" fmla="*/ 1437 w 2715"/>
                    <a:gd name="connsiteY11" fmla="*/ 5031 h 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15" h="5031">
                      <a:moveTo>
                        <a:pt x="1437" y="5031"/>
                      </a:moveTo>
                      <a:cubicBezTo>
                        <a:pt x="719" y="5031"/>
                        <a:pt x="359" y="5031"/>
                        <a:pt x="180" y="5031"/>
                      </a:cubicBezTo>
                      <a:lnTo>
                        <a:pt x="180" y="5031"/>
                      </a:lnTo>
                      <a:lnTo>
                        <a:pt x="0" y="5031"/>
                      </a:lnTo>
                      <a:lnTo>
                        <a:pt x="0" y="0"/>
                      </a:lnTo>
                      <a:cubicBezTo>
                        <a:pt x="0" y="0"/>
                        <a:pt x="0" y="0"/>
                        <a:pt x="1258" y="0"/>
                      </a:cubicBezTo>
                      <a:lnTo>
                        <a:pt x="1258" y="0"/>
                      </a:lnTo>
                      <a:cubicBezTo>
                        <a:pt x="2515" y="0"/>
                        <a:pt x="2515" y="0"/>
                        <a:pt x="2515" y="0"/>
                      </a:cubicBezTo>
                      <a:lnTo>
                        <a:pt x="2515" y="0"/>
                      </a:lnTo>
                      <a:lnTo>
                        <a:pt x="2515" y="5031"/>
                      </a:lnTo>
                      <a:cubicBezTo>
                        <a:pt x="2875" y="5031"/>
                        <a:pt x="2875" y="5031"/>
                        <a:pt x="1437" y="5031"/>
                      </a:cubicBezTo>
                      <a:lnTo>
                        <a:pt x="1437" y="5031"/>
                      </a:lnTo>
                      <a:close/>
                    </a:path>
                  </a:pathLst>
                </a:custGeom>
                <a:grpFill/>
                <a:ln w="17953" cap="flat">
                  <a:noFill/>
                  <a:prstDash val="solid"/>
                  <a:miter/>
                </a:ln>
              </p:spPr>
              <p:txBody>
                <a:bodyPr rtlCol="0" anchor="ctr"/>
                <a:lstStyle/>
                <a:p>
                  <a:endParaRPr lang="zh-CN" altLang="en-US" sz="1050"/>
                </a:p>
              </p:txBody>
            </p:sp>
          </p:grpSp>
          <p:grpSp>
            <p:nvGrpSpPr>
              <p:cNvPr id="528" name="图形 1"/>
              <p:cNvGrpSpPr/>
              <p:nvPr/>
            </p:nvGrpSpPr>
            <p:grpSpPr>
              <a:xfrm>
                <a:off x="4300760" y="4358058"/>
                <a:ext cx="11678" cy="9163"/>
                <a:chOff x="5673971" y="4555748"/>
                <a:chExt cx="11678" cy="9163"/>
              </a:xfrm>
              <a:solidFill>
                <a:srgbClr val="0070C0"/>
              </a:solidFill>
            </p:grpSpPr>
            <p:sp>
              <p:nvSpPr>
                <p:cNvPr id="2690" name="任意多边形: 形状 1570"/>
                <p:cNvSpPr/>
                <p:nvPr/>
              </p:nvSpPr>
              <p:spPr>
                <a:xfrm>
                  <a:off x="5676487" y="4558444"/>
                  <a:ext cx="6647" cy="3952"/>
                </a:xfrm>
                <a:custGeom>
                  <a:avLst/>
                  <a:gdLst>
                    <a:gd name="connsiteX0" fmla="*/ 2695 w 6647"/>
                    <a:gd name="connsiteY0" fmla="*/ 3953 h 3952"/>
                    <a:gd name="connsiteX1" fmla="*/ 6648 w 6647"/>
                    <a:gd name="connsiteY1" fmla="*/ 1258 h 3952"/>
                    <a:gd name="connsiteX2" fmla="*/ 2695 w 6647"/>
                    <a:gd name="connsiteY2" fmla="*/ 0 h 3952"/>
                    <a:gd name="connsiteX3" fmla="*/ 0 w 6647"/>
                    <a:gd name="connsiteY3" fmla="*/ 1258 h 3952"/>
                    <a:gd name="connsiteX4" fmla="*/ 2695 w 6647"/>
                    <a:gd name="connsiteY4" fmla="*/ 3953 h 3952"/>
                    <a:gd name="connsiteX5" fmla="*/ 2695 w 6647"/>
                    <a:gd name="connsiteY5" fmla="*/ 3953 h 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7" h="3952">
                      <a:moveTo>
                        <a:pt x="2695" y="3953"/>
                      </a:moveTo>
                      <a:cubicBezTo>
                        <a:pt x="5390" y="3953"/>
                        <a:pt x="6648" y="2695"/>
                        <a:pt x="6648" y="1258"/>
                      </a:cubicBezTo>
                      <a:cubicBezTo>
                        <a:pt x="6648" y="1258"/>
                        <a:pt x="5390" y="0"/>
                        <a:pt x="2695" y="0"/>
                      </a:cubicBezTo>
                      <a:cubicBezTo>
                        <a:pt x="1437" y="0"/>
                        <a:pt x="0" y="1258"/>
                        <a:pt x="0" y="1258"/>
                      </a:cubicBezTo>
                      <a:cubicBezTo>
                        <a:pt x="0" y="2515"/>
                        <a:pt x="1437" y="3953"/>
                        <a:pt x="2695" y="3953"/>
                      </a:cubicBezTo>
                      <a:lnTo>
                        <a:pt x="2695" y="3953"/>
                      </a:lnTo>
                      <a:close/>
                    </a:path>
                  </a:pathLst>
                </a:custGeom>
                <a:grpFill/>
                <a:ln w="17953" cap="flat">
                  <a:noFill/>
                  <a:prstDash val="solid"/>
                  <a:miter/>
                </a:ln>
              </p:spPr>
              <p:txBody>
                <a:bodyPr rtlCol="0" anchor="ctr"/>
                <a:lstStyle/>
                <a:p>
                  <a:endParaRPr lang="zh-CN" altLang="en-US" sz="1050"/>
                </a:p>
              </p:txBody>
            </p:sp>
            <p:sp>
              <p:nvSpPr>
                <p:cNvPr id="2691" name="任意多边形: 形状 1571"/>
                <p:cNvSpPr/>
                <p:nvPr/>
              </p:nvSpPr>
              <p:spPr>
                <a:xfrm>
                  <a:off x="5673971" y="4555748"/>
                  <a:ext cx="11678" cy="9163"/>
                </a:xfrm>
                <a:custGeom>
                  <a:avLst/>
                  <a:gdLst>
                    <a:gd name="connsiteX0" fmla="*/ 0 w 11678"/>
                    <a:gd name="connsiteY0" fmla="*/ 3953 h 9163"/>
                    <a:gd name="connsiteX1" fmla="*/ 0 w 11678"/>
                    <a:gd name="connsiteY1" fmla="*/ 2875 h 9163"/>
                    <a:gd name="connsiteX2" fmla="*/ 719 w 11678"/>
                    <a:gd name="connsiteY2" fmla="*/ 2156 h 9163"/>
                    <a:gd name="connsiteX3" fmla="*/ 5210 w 11678"/>
                    <a:gd name="connsiteY3" fmla="*/ 0 h 9163"/>
                    <a:gd name="connsiteX4" fmla="*/ 5210 w 11678"/>
                    <a:gd name="connsiteY4" fmla="*/ 0 h 9163"/>
                    <a:gd name="connsiteX5" fmla="*/ 10960 w 11678"/>
                    <a:gd name="connsiteY5" fmla="*/ 2156 h 9163"/>
                    <a:gd name="connsiteX6" fmla="*/ 10960 w 11678"/>
                    <a:gd name="connsiteY6" fmla="*/ 2156 h 9163"/>
                    <a:gd name="connsiteX7" fmla="*/ 11679 w 11678"/>
                    <a:gd name="connsiteY7" fmla="*/ 2875 h 9163"/>
                    <a:gd name="connsiteX8" fmla="*/ 11679 w 11678"/>
                    <a:gd name="connsiteY8" fmla="*/ 3953 h 9163"/>
                    <a:gd name="connsiteX9" fmla="*/ 5210 w 11678"/>
                    <a:gd name="connsiteY9" fmla="*/ 9163 h 9163"/>
                    <a:gd name="connsiteX10" fmla="*/ 5210 w 11678"/>
                    <a:gd name="connsiteY10" fmla="*/ 9163 h 9163"/>
                    <a:gd name="connsiteX11" fmla="*/ 5210 w 11678"/>
                    <a:gd name="connsiteY11" fmla="*/ 6648 h 9163"/>
                    <a:gd name="connsiteX12" fmla="*/ 5210 w 11678"/>
                    <a:gd name="connsiteY12" fmla="*/ 5211 h 9163"/>
                    <a:gd name="connsiteX13" fmla="*/ 5210 w 11678"/>
                    <a:gd name="connsiteY13" fmla="*/ 6648 h 9163"/>
                    <a:gd name="connsiteX14" fmla="*/ 5210 w 11678"/>
                    <a:gd name="connsiteY14" fmla="*/ 9163 h 9163"/>
                    <a:gd name="connsiteX15" fmla="*/ 0 w 11678"/>
                    <a:gd name="connsiteY15" fmla="*/ 3953 h 9163"/>
                    <a:gd name="connsiteX16" fmla="*/ 0 w 11678"/>
                    <a:gd name="connsiteY16" fmla="*/ 3953 h 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78" h="9163">
                      <a:moveTo>
                        <a:pt x="0" y="3953"/>
                      </a:moveTo>
                      <a:lnTo>
                        <a:pt x="0" y="2875"/>
                      </a:lnTo>
                      <a:lnTo>
                        <a:pt x="719" y="2156"/>
                      </a:lnTo>
                      <a:cubicBezTo>
                        <a:pt x="898" y="2156"/>
                        <a:pt x="2156" y="180"/>
                        <a:pt x="5210" y="0"/>
                      </a:cubicBezTo>
                      <a:lnTo>
                        <a:pt x="5210" y="0"/>
                      </a:lnTo>
                      <a:cubicBezTo>
                        <a:pt x="8804" y="0"/>
                        <a:pt x="10780" y="1797"/>
                        <a:pt x="10960" y="2156"/>
                      </a:cubicBezTo>
                      <a:lnTo>
                        <a:pt x="10960" y="2156"/>
                      </a:lnTo>
                      <a:lnTo>
                        <a:pt x="11679" y="2875"/>
                      </a:lnTo>
                      <a:lnTo>
                        <a:pt x="11679" y="3953"/>
                      </a:lnTo>
                      <a:cubicBezTo>
                        <a:pt x="11679" y="7187"/>
                        <a:pt x="8624" y="9163"/>
                        <a:pt x="5210" y="9163"/>
                      </a:cubicBezTo>
                      <a:lnTo>
                        <a:pt x="5210" y="9163"/>
                      </a:lnTo>
                      <a:lnTo>
                        <a:pt x="5210" y="6648"/>
                      </a:lnTo>
                      <a:lnTo>
                        <a:pt x="5210" y="5211"/>
                      </a:lnTo>
                      <a:lnTo>
                        <a:pt x="5210" y="6648"/>
                      </a:lnTo>
                      <a:lnTo>
                        <a:pt x="5210" y="9163"/>
                      </a:lnTo>
                      <a:cubicBezTo>
                        <a:pt x="2156" y="8984"/>
                        <a:pt x="180" y="6828"/>
                        <a:pt x="0" y="3953"/>
                      </a:cubicBezTo>
                      <a:lnTo>
                        <a:pt x="0" y="3953"/>
                      </a:lnTo>
                      <a:close/>
                    </a:path>
                  </a:pathLst>
                </a:custGeom>
                <a:grpFill/>
                <a:ln w="17953" cap="flat">
                  <a:noFill/>
                  <a:prstDash val="solid"/>
                  <a:miter/>
                </a:ln>
              </p:spPr>
              <p:txBody>
                <a:bodyPr rtlCol="0" anchor="ctr"/>
                <a:lstStyle/>
                <a:p>
                  <a:endParaRPr lang="zh-CN" altLang="en-US" sz="1050"/>
                </a:p>
              </p:txBody>
            </p:sp>
          </p:grpSp>
          <p:grpSp>
            <p:nvGrpSpPr>
              <p:cNvPr id="529" name="图形 1"/>
              <p:cNvGrpSpPr/>
              <p:nvPr/>
            </p:nvGrpSpPr>
            <p:grpSpPr>
              <a:xfrm>
                <a:off x="4313876" y="4366144"/>
                <a:ext cx="1257" cy="5030"/>
                <a:chOff x="5687087" y="4563834"/>
                <a:chExt cx="1257" cy="5030"/>
              </a:xfrm>
              <a:solidFill>
                <a:srgbClr val="0070C0"/>
              </a:solidFill>
            </p:grpSpPr>
            <p:sp>
              <p:nvSpPr>
                <p:cNvPr id="2688" name="任意多边形: 形状 1573"/>
                <p:cNvSpPr/>
                <p:nvPr/>
              </p:nvSpPr>
              <p:spPr>
                <a:xfrm>
                  <a:off x="5687087" y="4566349"/>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689" name="任意多边形: 形状 1574"/>
                <p:cNvSpPr/>
                <p:nvPr/>
              </p:nvSpPr>
              <p:spPr>
                <a:xfrm>
                  <a:off x="5687087" y="4563834"/>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0 h 5030"/>
                    <a:gd name="connsiteX6" fmla="*/ 1258 w 1257"/>
                    <a:gd name="connsiteY6" fmla="*/ 5031 h 5030"/>
                    <a:gd name="connsiteX7" fmla="*/ 0 w 1257"/>
                    <a:gd name="connsiteY7" fmla="*/ 5031 h 5030"/>
                    <a:gd name="connsiteX8" fmla="*/ 0 w 1257"/>
                    <a:gd name="connsiteY8" fmla="*/ 5031 h 5030"/>
                    <a:gd name="connsiteX9" fmla="*/ 0 w 1257"/>
                    <a:gd name="connsiteY9" fmla="*/ 2515 h 5030"/>
                    <a:gd name="connsiteX10" fmla="*/ 0 w 1257"/>
                    <a:gd name="connsiteY10" fmla="*/ 5031 h 5030"/>
                    <a:gd name="connsiteX11" fmla="*/ 0 w 1257"/>
                    <a:gd name="connsiteY11" fmla="*/ 2515 h 5030"/>
                    <a:gd name="connsiteX12" fmla="*/ 0 w 1257"/>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0">
                      <a:moveTo>
                        <a:pt x="0" y="5031"/>
                      </a:moveTo>
                      <a:lnTo>
                        <a:pt x="0" y="2515"/>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530" name="图形 1"/>
              <p:cNvGrpSpPr/>
              <p:nvPr/>
            </p:nvGrpSpPr>
            <p:grpSpPr>
              <a:xfrm>
                <a:off x="4328429" y="4363449"/>
                <a:ext cx="6288" cy="6288"/>
                <a:chOff x="5701640" y="4561139"/>
                <a:chExt cx="6288" cy="6288"/>
              </a:xfrm>
              <a:solidFill>
                <a:srgbClr val="0070C0"/>
              </a:solidFill>
            </p:grpSpPr>
            <p:sp>
              <p:nvSpPr>
                <p:cNvPr id="2686" name="任意多边形: 形状 1576"/>
                <p:cNvSpPr/>
                <p:nvPr/>
              </p:nvSpPr>
              <p:spPr>
                <a:xfrm>
                  <a:off x="5704156" y="4563654"/>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687" name="任意多边形: 形状 1577"/>
                <p:cNvSpPr/>
                <p:nvPr/>
              </p:nvSpPr>
              <p:spPr>
                <a:xfrm>
                  <a:off x="5701640" y="4561139"/>
                  <a:ext cx="6288" cy="6288"/>
                </a:xfrm>
                <a:custGeom>
                  <a:avLst/>
                  <a:gdLst>
                    <a:gd name="connsiteX0" fmla="*/ 0 w 6288"/>
                    <a:gd name="connsiteY0" fmla="*/ 6289 h 6288"/>
                    <a:gd name="connsiteX1" fmla="*/ 0 w 6288"/>
                    <a:gd name="connsiteY1" fmla="*/ 3773 h 6288"/>
                    <a:gd name="connsiteX2" fmla="*/ 0 w 6288"/>
                    <a:gd name="connsiteY2" fmla="*/ 2515 h 6288"/>
                    <a:gd name="connsiteX3" fmla="*/ 0 w 6288"/>
                    <a:gd name="connsiteY3" fmla="*/ 2515 h 6288"/>
                    <a:gd name="connsiteX4" fmla="*/ 0 w 6288"/>
                    <a:gd name="connsiteY4" fmla="*/ 0 h 6288"/>
                    <a:gd name="connsiteX5" fmla="*/ 2515 w 6288"/>
                    <a:gd name="connsiteY5" fmla="*/ 0 h 6288"/>
                    <a:gd name="connsiteX6" fmla="*/ 3773 w 6288"/>
                    <a:gd name="connsiteY6" fmla="*/ 0 h 6288"/>
                    <a:gd name="connsiteX7" fmla="*/ 3773 w 6288"/>
                    <a:gd name="connsiteY7" fmla="*/ 0 h 6288"/>
                    <a:gd name="connsiteX8" fmla="*/ 6289 w 6288"/>
                    <a:gd name="connsiteY8" fmla="*/ 0 h 6288"/>
                    <a:gd name="connsiteX9" fmla="*/ 6289 w 6288"/>
                    <a:gd name="connsiteY9" fmla="*/ 2515 h 6288"/>
                    <a:gd name="connsiteX10" fmla="*/ 5390 w 6288"/>
                    <a:gd name="connsiteY10" fmla="*/ 5390 h 6288"/>
                    <a:gd name="connsiteX11" fmla="*/ 5390 w 6288"/>
                    <a:gd name="connsiteY11" fmla="*/ 5390 h 6288"/>
                    <a:gd name="connsiteX12" fmla="*/ 2875 w 6288"/>
                    <a:gd name="connsiteY12" fmla="*/ 6289 h 6288"/>
                    <a:gd name="connsiteX13" fmla="*/ 2875 w 6288"/>
                    <a:gd name="connsiteY13" fmla="*/ 6289 h 6288"/>
                    <a:gd name="connsiteX14" fmla="*/ 2336 w 6288"/>
                    <a:gd name="connsiteY14" fmla="*/ 6289 h 6288"/>
                    <a:gd name="connsiteX15" fmla="*/ 2336 w 6288"/>
                    <a:gd name="connsiteY15" fmla="*/ 6289 h 6288"/>
                    <a:gd name="connsiteX16" fmla="*/ 0 w 6288"/>
                    <a:gd name="connsiteY16" fmla="*/ 6289 h 6288"/>
                    <a:gd name="connsiteX17" fmla="*/ 0 w 6288"/>
                    <a:gd name="connsiteY17" fmla="*/ 628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288">
                      <a:moveTo>
                        <a:pt x="0" y="6289"/>
                      </a:moveTo>
                      <a:lnTo>
                        <a:pt x="0" y="3773"/>
                      </a:lnTo>
                      <a:cubicBezTo>
                        <a:pt x="0" y="3773"/>
                        <a:pt x="0" y="3773"/>
                        <a:pt x="0" y="2515"/>
                      </a:cubicBezTo>
                      <a:lnTo>
                        <a:pt x="0" y="2515"/>
                      </a:lnTo>
                      <a:lnTo>
                        <a:pt x="0" y="0"/>
                      </a:lnTo>
                      <a:lnTo>
                        <a:pt x="2515" y="0"/>
                      </a:lnTo>
                      <a:cubicBezTo>
                        <a:pt x="3773" y="0"/>
                        <a:pt x="3773" y="0"/>
                        <a:pt x="3773" y="0"/>
                      </a:cubicBezTo>
                      <a:lnTo>
                        <a:pt x="3773" y="0"/>
                      </a:lnTo>
                      <a:lnTo>
                        <a:pt x="6289" y="0"/>
                      </a:lnTo>
                      <a:lnTo>
                        <a:pt x="6289" y="2515"/>
                      </a:lnTo>
                      <a:cubicBezTo>
                        <a:pt x="6109" y="3054"/>
                        <a:pt x="6648" y="3773"/>
                        <a:pt x="5390" y="5390"/>
                      </a:cubicBezTo>
                      <a:lnTo>
                        <a:pt x="5390" y="5390"/>
                      </a:lnTo>
                      <a:cubicBezTo>
                        <a:pt x="4133" y="6289"/>
                        <a:pt x="3414" y="6289"/>
                        <a:pt x="2875" y="6289"/>
                      </a:cubicBezTo>
                      <a:lnTo>
                        <a:pt x="2875" y="6289"/>
                      </a:lnTo>
                      <a:cubicBezTo>
                        <a:pt x="2695" y="6289"/>
                        <a:pt x="2515" y="6289"/>
                        <a:pt x="2336" y="6289"/>
                      </a:cubicBezTo>
                      <a:lnTo>
                        <a:pt x="2336" y="6289"/>
                      </a:lnTo>
                      <a:lnTo>
                        <a:pt x="0" y="6289"/>
                      </a:lnTo>
                      <a:lnTo>
                        <a:pt x="0" y="6289"/>
                      </a:lnTo>
                      <a:close/>
                    </a:path>
                  </a:pathLst>
                </a:custGeom>
                <a:grpFill/>
                <a:ln w="17953" cap="flat">
                  <a:noFill/>
                  <a:prstDash val="solid"/>
                  <a:miter/>
                </a:ln>
              </p:spPr>
              <p:txBody>
                <a:bodyPr rtlCol="0" anchor="ctr"/>
                <a:lstStyle/>
                <a:p>
                  <a:endParaRPr lang="zh-CN" altLang="en-US" sz="1050"/>
                </a:p>
              </p:txBody>
            </p:sp>
          </p:grpSp>
          <p:grpSp>
            <p:nvGrpSpPr>
              <p:cNvPr id="531" name="图形 1"/>
              <p:cNvGrpSpPr/>
              <p:nvPr/>
            </p:nvGrpSpPr>
            <p:grpSpPr>
              <a:xfrm>
                <a:off x="4349631" y="4343505"/>
                <a:ext cx="6468" cy="6288"/>
                <a:chOff x="5722842" y="4541195"/>
                <a:chExt cx="6468" cy="6288"/>
              </a:xfrm>
              <a:solidFill>
                <a:srgbClr val="0070C0"/>
              </a:solidFill>
            </p:grpSpPr>
            <p:sp>
              <p:nvSpPr>
                <p:cNvPr id="2684" name="任意多边形: 形状 1579"/>
                <p:cNvSpPr/>
                <p:nvPr/>
              </p:nvSpPr>
              <p:spPr>
                <a:xfrm>
                  <a:off x="5725222" y="4543711"/>
                  <a:ext cx="1392" cy="1257"/>
                </a:xfrm>
                <a:custGeom>
                  <a:avLst/>
                  <a:gdLst>
                    <a:gd name="connsiteX0" fmla="*/ 135 w 1392"/>
                    <a:gd name="connsiteY0" fmla="*/ 1258 h 1257"/>
                    <a:gd name="connsiteX1" fmla="*/ 1392 w 1392"/>
                    <a:gd name="connsiteY1" fmla="*/ 1258 h 1257"/>
                    <a:gd name="connsiteX2" fmla="*/ 135 w 1392"/>
                    <a:gd name="connsiteY2" fmla="*/ 0 h 1257"/>
                    <a:gd name="connsiteX3" fmla="*/ 135 w 1392"/>
                    <a:gd name="connsiteY3" fmla="*/ 1258 h 1257"/>
                    <a:gd name="connsiteX4" fmla="*/ 135 w 1392"/>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 h="1257">
                      <a:moveTo>
                        <a:pt x="135" y="1258"/>
                      </a:moveTo>
                      <a:cubicBezTo>
                        <a:pt x="1392" y="1258"/>
                        <a:pt x="1392" y="1258"/>
                        <a:pt x="1392" y="1258"/>
                      </a:cubicBezTo>
                      <a:cubicBezTo>
                        <a:pt x="1392" y="0"/>
                        <a:pt x="1392" y="0"/>
                        <a:pt x="135" y="0"/>
                      </a:cubicBezTo>
                      <a:cubicBezTo>
                        <a:pt x="-45" y="0"/>
                        <a:pt x="-45" y="0"/>
                        <a:pt x="135" y="1258"/>
                      </a:cubicBezTo>
                      <a:lnTo>
                        <a:pt x="135" y="1258"/>
                      </a:lnTo>
                      <a:close/>
                    </a:path>
                  </a:pathLst>
                </a:custGeom>
                <a:grpFill/>
                <a:ln w="17953" cap="flat">
                  <a:noFill/>
                  <a:prstDash val="solid"/>
                  <a:miter/>
                </a:ln>
              </p:spPr>
              <p:txBody>
                <a:bodyPr rtlCol="0" anchor="ctr"/>
                <a:lstStyle/>
                <a:p>
                  <a:endParaRPr lang="zh-CN" altLang="en-US" sz="1050"/>
                </a:p>
              </p:txBody>
            </p:sp>
            <p:sp>
              <p:nvSpPr>
                <p:cNvPr id="2685" name="任意多边形: 形状 1580"/>
                <p:cNvSpPr/>
                <p:nvPr/>
              </p:nvSpPr>
              <p:spPr>
                <a:xfrm>
                  <a:off x="5722842" y="4541195"/>
                  <a:ext cx="6468" cy="6288"/>
                </a:xfrm>
                <a:custGeom>
                  <a:avLst/>
                  <a:gdLst>
                    <a:gd name="connsiteX0" fmla="*/ 3773 w 6468"/>
                    <a:gd name="connsiteY0" fmla="*/ 6289 h 6288"/>
                    <a:gd name="connsiteX1" fmla="*/ 2515 w 6468"/>
                    <a:gd name="connsiteY1" fmla="*/ 6289 h 6288"/>
                    <a:gd name="connsiteX2" fmla="*/ 2515 w 6468"/>
                    <a:gd name="connsiteY2" fmla="*/ 6289 h 6288"/>
                    <a:gd name="connsiteX3" fmla="*/ 2515 w 6468"/>
                    <a:gd name="connsiteY3" fmla="*/ 4851 h 6288"/>
                    <a:gd name="connsiteX4" fmla="*/ 2515 w 6468"/>
                    <a:gd name="connsiteY4" fmla="*/ 4671 h 6288"/>
                    <a:gd name="connsiteX5" fmla="*/ 2515 w 6468"/>
                    <a:gd name="connsiteY5" fmla="*/ 6289 h 6288"/>
                    <a:gd name="connsiteX6" fmla="*/ 0 w 6468"/>
                    <a:gd name="connsiteY6" fmla="*/ 6289 h 6288"/>
                    <a:gd name="connsiteX7" fmla="*/ 0 w 6468"/>
                    <a:gd name="connsiteY7" fmla="*/ 3773 h 6288"/>
                    <a:gd name="connsiteX8" fmla="*/ 0 w 6468"/>
                    <a:gd name="connsiteY8" fmla="*/ 2515 h 6288"/>
                    <a:gd name="connsiteX9" fmla="*/ 0 w 6468"/>
                    <a:gd name="connsiteY9" fmla="*/ 2515 h 6288"/>
                    <a:gd name="connsiteX10" fmla="*/ 0 w 6468"/>
                    <a:gd name="connsiteY10" fmla="*/ 0 h 6288"/>
                    <a:gd name="connsiteX11" fmla="*/ 2515 w 6468"/>
                    <a:gd name="connsiteY11" fmla="*/ 0 h 6288"/>
                    <a:gd name="connsiteX12" fmla="*/ 3054 w 6468"/>
                    <a:gd name="connsiteY12" fmla="*/ 0 h 6288"/>
                    <a:gd name="connsiteX13" fmla="*/ 3054 w 6468"/>
                    <a:gd name="connsiteY13" fmla="*/ 0 h 6288"/>
                    <a:gd name="connsiteX14" fmla="*/ 5570 w 6468"/>
                    <a:gd name="connsiteY14" fmla="*/ 898 h 6288"/>
                    <a:gd name="connsiteX15" fmla="*/ 5570 w 6468"/>
                    <a:gd name="connsiteY15" fmla="*/ 898 h 6288"/>
                    <a:gd name="connsiteX16" fmla="*/ 6468 w 6468"/>
                    <a:gd name="connsiteY16" fmla="*/ 3773 h 6288"/>
                    <a:gd name="connsiteX17" fmla="*/ 6468 w 6468"/>
                    <a:gd name="connsiteY17" fmla="*/ 3773 h 6288"/>
                    <a:gd name="connsiteX18" fmla="*/ 6468 w 6468"/>
                    <a:gd name="connsiteY18" fmla="*/ 6289 h 6288"/>
                    <a:gd name="connsiteX19" fmla="*/ 3773 w 6468"/>
                    <a:gd name="connsiteY19" fmla="*/ 6289 h 6288"/>
                    <a:gd name="connsiteX20" fmla="*/ 3773 w 6468"/>
                    <a:gd name="connsiteY20" fmla="*/ 6289 h 6288"/>
                    <a:gd name="connsiteX21" fmla="*/ 3773 w 6468"/>
                    <a:gd name="connsiteY21" fmla="*/ 3773 h 6288"/>
                    <a:gd name="connsiteX22" fmla="*/ 5031 w 6468"/>
                    <a:gd name="connsiteY22" fmla="*/ 3773 h 6288"/>
                    <a:gd name="connsiteX23" fmla="*/ 3773 w 6468"/>
                    <a:gd name="connsiteY23" fmla="*/ 3773 h 6288"/>
                    <a:gd name="connsiteX24" fmla="*/ 3773 w 6468"/>
                    <a:gd name="connsiteY24"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6288">
                      <a:moveTo>
                        <a:pt x="3773" y="6289"/>
                      </a:moveTo>
                      <a:cubicBezTo>
                        <a:pt x="3773" y="6289"/>
                        <a:pt x="3773" y="6289"/>
                        <a:pt x="2515" y="6289"/>
                      </a:cubicBezTo>
                      <a:lnTo>
                        <a:pt x="2515" y="6289"/>
                      </a:lnTo>
                      <a:lnTo>
                        <a:pt x="2515" y="4851"/>
                      </a:lnTo>
                      <a:lnTo>
                        <a:pt x="2515" y="4671"/>
                      </a:lnTo>
                      <a:lnTo>
                        <a:pt x="2515" y="6289"/>
                      </a:lnTo>
                      <a:lnTo>
                        <a:pt x="0" y="6289"/>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7" y="2515"/>
                        <a:pt x="6288" y="3234"/>
                        <a:pt x="6468" y="3773"/>
                      </a:cubicBezTo>
                      <a:lnTo>
                        <a:pt x="6468" y="3773"/>
                      </a:lnTo>
                      <a:lnTo>
                        <a:pt x="6468" y="6289"/>
                      </a:lnTo>
                      <a:lnTo>
                        <a:pt x="3773" y="6289"/>
                      </a:lnTo>
                      <a:lnTo>
                        <a:pt x="3773" y="6289"/>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532" name="图形 1"/>
              <p:cNvGrpSpPr/>
              <p:nvPr/>
            </p:nvGrpSpPr>
            <p:grpSpPr>
              <a:xfrm>
                <a:off x="4353224" y="4352668"/>
                <a:ext cx="2694" cy="5210"/>
                <a:chOff x="5726435" y="4550358"/>
                <a:chExt cx="2694" cy="5210"/>
              </a:xfrm>
              <a:solidFill>
                <a:srgbClr val="0070C0"/>
              </a:solidFill>
            </p:grpSpPr>
            <p:sp>
              <p:nvSpPr>
                <p:cNvPr id="2682" name="任意多边形: 形状 1582"/>
                <p:cNvSpPr/>
                <p:nvPr/>
              </p:nvSpPr>
              <p:spPr>
                <a:xfrm>
                  <a:off x="5726615" y="4552874"/>
                  <a:ext cx="2515" cy="17967"/>
                </a:xfrm>
                <a:custGeom>
                  <a:avLst/>
                  <a:gdLst>
                    <a:gd name="connsiteX0" fmla="*/ 1258 w 2515"/>
                    <a:gd name="connsiteY0" fmla="*/ 0 h 17967"/>
                    <a:gd name="connsiteX1" fmla="*/ 2515 w 2515"/>
                    <a:gd name="connsiteY1" fmla="*/ 0 h 17967"/>
                    <a:gd name="connsiteX2" fmla="*/ 1258 w 2515"/>
                    <a:gd name="connsiteY2" fmla="*/ 0 h 17967"/>
                    <a:gd name="connsiteX3" fmla="*/ 0 w 2515"/>
                    <a:gd name="connsiteY3" fmla="*/ 0 h 17967"/>
                    <a:gd name="connsiteX4" fmla="*/ 1258 w 2515"/>
                    <a:gd name="connsiteY4" fmla="*/ 0 h 17967"/>
                    <a:gd name="connsiteX5" fmla="*/ 1258 w 2515"/>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7967">
                      <a:moveTo>
                        <a:pt x="1258" y="0"/>
                      </a:moveTo>
                      <a:lnTo>
                        <a:pt x="2515" y="0"/>
                      </a:lnTo>
                      <a:lnTo>
                        <a:pt x="1258" y="0"/>
                      </a:ln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683" name="任意多边形: 形状 1583"/>
                <p:cNvSpPr/>
                <p:nvPr/>
              </p:nvSpPr>
              <p:spPr>
                <a:xfrm>
                  <a:off x="5726435" y="4550358"/>
                  <a:ext cx="2694" cy="5210"/>
                </a:xfrm>
                <a:custGeom>
                  <a:avLst/>
                  <a:gdLst>
                    <a:gd name="connsiteX0" fmla="*/ 1437 w 2694"/>
                    <a:gd name="connsiteY0" fmla="*/ 5031 h 5210"/>
                    <a:gd name="connsiteX1" fmla="*/ 1437 w 2694"/>
                    <a:gd name="connsiteY1" fmla="*/ 5031 h 5210"/>
                    <a:gd name="connsiteX2" fmla="*/ 180 w 2694"/>
                    <a:gd name="connsiteY2" fmla="*/ 5031 h 5210"/>
                    <a:gd name="connsiteX3" fmla="*/ 180 w 2694"/>
                    <a:gd name="connsiteY3" fmla="*/ 5031 h 5210"/>
                    <a:gd name="connsiteX4" fmla="*/ 0 w 2694"/>
                    <a:gd name="connsiteY4" fmla="*/ 5031 h 5210"/>
                    <a:gd name="connsiteX5" fmla="*/ 0 w 2694"/>
                    <a:gd name="connsiteY5" fmla="*/ 0 h 5210"/>
                    <a:gd name="connsiteX6" fmla="*/ 1258 w 2694"/>
                    <a:gd name="connsiteY6" fmla="*/ 0 h 5210"/>
                    <a:gd name="connsiteX7" fmla="*/ 1258 w 2694"/>
                    <a:gd name="connsiteY7" fmla="*/ 0 h 5210"/>
                    <a:gd name="connsiteX8" fmla="*/ 2515 w 2694"/>
                    <a:gd name="connsiteY8" fmla="*/ 0 h 5210"/>
                    <a:gd name="connsiteX9" fmla="*/ 2695 w 2694"/>
                    <a:gd name="connsiteY9" fmla="*/ 5211 h 5210"/>
                    <a:gd name="connsiteX10" fmla="*/ 1437 w 2694"/>
                    <a:gd name="connsiteY10" fmla="*/ 5031 h 5210"/>
                    <a:gd name="connsiteX11" fmla="*/ 1437 w 2694"/>
                    <a:gd name="connsiteY11" fmla="*/ 5031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 h="5210">
                      <a:moveTo>
                        <a:pt x="1437" y="5031"/>
                      </a:moveTo>
                      <a:lnTo>
                        <a:pt x="1437" y="5031"/>
                      </a:lnTo>
                      <a:cubicBezTo>
                        <a:pt x="719" y="5031"/>
                        <a:pt x="359" y="5031"/>
                        <a:pt x="180" y="5031"/>
                      </a:cubicBezTo>
                      <a:lnTo>
                        <a:pt x="180" y="5031"/>
                      </a:lnTo>
                      <a:lnTo>
                        <a:pt x="0" y="5031"/>
                      </a:lnTo>
                      <a:lnTo>
                        <a:pt x="0" y="0"/>
                      </a:lnTo>
                      <a:cubicBezTo>
                        <a:pt x="0" y="0"/>
                        <a:pt x="0" y="0"/>
                        <a:pt x="1258" y="0"/>
                      </a:cubicBezTo>
                      <a:lnTo>
                        <a:pt x="1258" y="0"/>
                      </a:lnTo>
                      <a:lnTo>
                        <a:pt x="2515" y="0"/>
                      </a:lnTo>
                      <a:lnTo>
                        <a:pt x="2695" y="5211"/>
                      </a:lnTo>
                      <a:lnTo>
                        <a:pt x="1437" y="5031"/>
                      </a:lnTo>
                      <a:lnTo>
                        <a:pt x="1437" y="5031"/>
                      </a:lnTo>
                      <a:close/>
                    </a:path>
                  </a:pathLst>
                </a:custGeom>
                <a:grpFill/>
                <a:ln w="17953" cap="flat">
                  <a:noFill/>
                  <a:prstDash val="solid"/>
                  <a:miter/>
                </a:ln>
              </p:spPr>
              <p:txBody>
                <a:bodyPr rtlCol="0" anchor="ctr"/>
                <a:lstStyle/>
                <a:p>
                  <a:endParaRPr lang="zh-CN" altLang="en-US" sz="1050"/>
                </a:p>
              </p:txBody>
            </p:sp>
          </p:grpSp>
          <p:grpSp>
            <p:nvGrpSpPr>
              <p:cNvPr id="533" name="图形 1"/>
              <p:cNvGrpSpPr/>
              <p:nvPr/>
            </p:nvGrpSpPr>
            <p:grpSpPr>
              <a:xfrm>
                <a:off x="4373527" y="4341888"/>
                <a:ext cx="9881" cy="5569"/>
                <a:chOff x="5746738" y="4539578"/>
                <a:chExt cx="9881" cy="5569"/>
              </a:xfrm>
              <a:solidFill>
                <a:srgbClr val="0070C0"/>
              </a:solidFill>
            </p:grpSpPr>
            <p:sp>
              <p:nvSpPr>
                <p:cNvPr id="2680" name="任意多边形: 形状 1585"/>
                <p:cNvSpPr/>
                <p:nvPr/>
              </p:nvSpPr>
              <p:spPr>
                <a:xfrm>
                  <a:off x="5752847" y="4542273"/>
                  <a:ext cx="1437" cy="1257"/>
                </a:xfrm>
                <a:custGeom>
                  <a:avLst/>
                  <a:gdLst>
                    <a:gd name="connsiteX0" fmla="*/ 1437 w 1437"/>
                    <a:gd name="connsiteY0" fmla="*/ 1258 h 1257"/>
                    <a:gd name="connsiteX1" fmla="*/ 1437 w 1437"/>
                    <a:gd name="connsiteY1" fmla="*/ 0 h 1257"/>
                    <a:gd name="connsiteX2" fmla="*/ 0 w 1437"/>
                    <a:gd name="connsiteY2" fmla="*/ 0 h 1257"/>
                    <a:gd name="connsiteX3" fmla="*/ 1437 w 1437"/>
                    <a:gd name="connsiteY3" fmla="*/ 1258 h 1257"/>
                  </a:gdLst>
                  <a:ahLst/>
                  <a:cxnLst>
                    <a:cxn ang="0">
                      <a:pos x="connsiteX0" y="connsiteY0"/>
                    </a:cxn>
                    <a:cxn ang="0">
                      <a:pos x="connsiteX1" y="connsiteY1"/>
                    </a:cxn>
                    <a:cxn ang="0">
                      <a:pos x="connsiteX2" y="connsiteY2"/>
                    </a:cxn>
                    <a:cxn ang="0">
                      <a:pos x="connsiteX3" y="connsiteY3"/>
                    </a:cxn>
                  </a:cxnLst>
                  <a:rect l="l" t="t" r="r" b="b"/>
                  <a:pathLst>
                    <a:path w="1437" h="1257">
                      <a:moveTo>
                        <a:pt x="1437" y="1258"/>
                      </a:moveTo>
                      <a:lnTo>
                        <a:pt x="1437" y="0"/>
                      </a:lnTo>
                      <a:lnTo>
                        <a:pt x="0" y="0"/>
                      </a:lnTo>
                      <a:lnTo>
                        <a:pt x="1437" y="1258"/>
                      </a:lnTo>
                      <a:close/>
                    </a:path>
                  </a:pathLst>
                </a:custGeom>
                <a:grpFill/>
                <a:ln w="17953" cap="flat">
                  <a:noFill/>
                  <a:prstDash val="solid"/>
                  <a:miter/>
                </a:ln>
              </p:spPr>
              <p:txBody>
                <a:bodyPr rtlCol="0" anchor="ctr"/>
                <a:lstStyle/>
                <a:p>
                  <a:endParaRPr lang="zh-CN" altLang="en-US" sz="1050"/>
                </a:p>
              </p:txBody>
            </p:sp>
            <p:sp>
              <p:nvSpPr>
                <p:cNvPr id="2681" name="任意多边形: 形状 1586"/>
                <p:cNvSpPr/>
                <p:nvPr/>
              </p:nvSpPr>
              <p:spPr>
                <a:xfrm>
                  <a:off x="5746738" y="4539578"/>
                  <a:ext cx="9881" cy="5569"/>
                </a:xfrm>
                <a:custGeom>
                  <a:avLst/>
                  <a:gdLst>
                    <a:gd name="connsiteX0" fmla="*/ 0 w 9881"/>
                    <a:gd name="connsiteY0" fmla="*/ 0 h 5569"/>
                    <a:gd name="connsiteX1" fmla="*/ 6109 w 9881"/>
                    <a:gd name="connsiteY1" fmla="*/ 0 h 5569"/>
                    <a:gd name="connsiteX2" fmla="*/ 9882 w 9881"/>
                    <a:gd name="connsiteY2" fmla="*/ 0 h 5569"/>
                    <a:gd name="connsiteX3" fmla="*/ 9882 w 9881"/>
                    <a:gd name="connsiteY3" fmla="*/ 2515 h 5569"/>
                    <a:gd name="connsiteX4" fmla="*/ 9882 w 9881"/>
                    <a:gd name="connsiteY4" fmla="*/ 3773 h 5569"/>
                    <a:gd name="connsiteX5" fmla="*/ 7366 w 9881"/>
                    <a:gd name="connsiteY5" fmla="*/ 4851 h 5569"/>
                    <a:gd name="connsiteX6" fmla="*/ 7366 w 9881"/>
                    <a:gd name="connsiteY6" fmla="*/ 5031 h 5569"/>
                    <a:gd name="connsiteX7" fmla="*/ 6827 w 9881"/>
                    <a:gd name="connsiteY7" fmla="*/ 5031 h 5569"/>
                    <a:gd name="connsiteX8" fmla="*/ 5390 w 9881"/>
                    <a:gd name="connsiteY8" fmla="*/ 5570 h 5569"/>
                    <a:gd name="connsiteX9" fmla="*/ 0 w 9881"/>
                    <a:gd name="connsiteY9" fmla="*/ 0 h 5569"/>
                    <a:gd name="connsiteX10" fmla="*/ 0 w 9881"/>
                    <a:gd name="connsiteY10" fmla="*/ 0 h 5569"/>
                    <a:gd name="connsiteX11" fmla="*/ 7546 w 9881"/>
                    <a:gd name="connsiteY11" fmla="*/ 3953 h 5569"/>
                    <a:gd name="connsiteX12" fmla="*/ 9343 w 9881"/>
                    <a:gd name="connsiteY12" fmla="*/ 2156 h 5569"/>
                    <a:gd name="connsiteX13" fmla="*/ 7546 w 9881"/>
                    <a:gd name="connsiteY13" fmla="*/ 3953 h 5569"/>
                    <a:gd name="connsiteX14" fmla="*/ 7546 w 9881"/>
                    <a:gd name="connsiteY14" fmla="*/ 3953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81" h="5569">
                      <a:moveTo>
                        <a:pt x="0" y="0"/>
                      </a:moveTo>
                      <a:lnTo>
                        <a:pt x="6109" y="0"/>
                      </a:lnTo>
                      <a:lnTo>
                        <a:pt x="9882" y="0"/>
                      </a:lnTo>
                      <a:lnTo>
                        <a:pt x="9882" y="2515"/>
                      </a:lnTo>
                      <a:lnTo>
                        <a:pt x="9882" y="3773"/>
                      </a:lnTo>
                      <a:lnTo>
                        <a:pt x="7366" y="4851"/>
                      </a:lnTo>
                      <a:lnTo>
                        <a:pt x="7366" y="5031"/>
                      </a:lnTo>
                      <a:lnTo>
                        <a:pt x="6827" y="5031"/>
                      </a:lnTo>
                      <a:lnTo>
                        <a:pt x="5390" y="5570"/>
                      </a:lnTo>
                      <a:lnTo>
                        <a:pt x="0" y="0"/>
                      </a:lnTo>
                      <a:lnTo>
                        <a:pt x="0" y="0"/>
                      </a:lnTo>
                      <a:close/>
                      <a:moveTo>
                        <a:pt x="7546" y="3953"/>
                      </a:moveTo>
                      <a:lnTo>
                        <a:pt x="9343" y="2156"/>
                      </a:lnTo>
                      <a:lnTo>
                        <a:pt x="7546" y="3953"/>
                      </a:lnTo>
                      <a:lnTo>
                        <a:pt x="7546" y="3953"/>
                      </a:lnTo>
                      <a:close/>
                    </a:path>
                  </a:pathLst>
                </a:custGeom>
                <a:grpFill/>
                <a:ln w="17953" cap="flat">
                  <a:noFill/>
                  <a:prstDash val="solid"/>
                  <a:miter/>
                </a:ln>
              </p:spPr>
              <p:txBody>
                <a:bodyPr rtlCol="0" anchor="ctr"/>
                <a:lstStyle/>
                <a:p>
                  <a:endParaRPr lang="zh-CN" altLang="en-US" sz="1050"/>
                </a:p>
              </p:txBody>
            </p:sp>
          </p:grpSp>
          <p:grpSp>
            <p:nvGrpSpPr>
              <p:cNvPr id="534" name="图形 1"/>
              <p:cNvGrpSpPr/>
              <p:nvPr/>
            </p:nvGrpSpPr>
            <p:grpSpPr>
              <a:xfrm>
                <a:off x="4378199" y="4355184"/>
                <a:ext cx="15272" cy="14599"/>
                <a:chOff x="5751410" y="4552874"/>
                <a:chExt cx="15272" cy="14599"/>
              </a:xfrm>
              <a:solidFill>
                <a:srgbClr val="0070C0"/>
              </a:solidFill>
            </p:grpSpPr>
            <p:sp>
              <p:nvSpPr>
                <p:cNvPr id="2678" name="任意多边形: 形状 1588"/>
                <p:cNvSpPr/>
                <p:nvPr/>
              </p:nvSpPr>
              <p:spPr>
                <a:xfrm>
                  <a:off x="5754037" y="4555569"/>
                  <a:ext cx="10080" cy="9407"/>
                </a:xfrm>
                <a:custGeom>
                  <a:avLst/>
                  <a:gdLst>
                    <a:gd name="connsiteX0" fmla="*/ 2942 w 10080"/>
                    <a:gd name="connsiteY0" fmla="*/ 5210 h 9407"/>
                    <a:gd name="connsiteX1" fmla="*/ 247 w 10080"/>
                    <a:gd name="connsiteY1" fmla="*/ 9163 h 9407"/>
                    <a:gd name="connsiteX2" fmla="*/ 6895 w 10080"/>
                    <a:gd name="connsiteY2" fmla="*/ 5210 h 9407"/>
                    <a:gd name="connsiteX3" fmla="*/ 9590 w 10080"/>
                    <a:gd name="connsiteY3" fmla="*/ 0 h 9407"/>
                    <a:gd name="connsiteX4" fmla="*/ 2942 w 10080"/>
                    <a:gd name="connsiteY4" fmla="*/ 5210 h 9407"/>
                    <a:gd name="connsiteX5" fmla="*/ 2942 w 10080"/>
                    <a:gd name="connsiteY5" fmla="*/ 5210 h 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80" h="9407">
                      <a:moveTo>
                        <a:pt x="2942" y="5210"/>
                      </a:moveTo>
                      <a:cubicBezTo>
                        <a:pt x="2942" y="5210"/>
                        <a:pt x="-1011" y="7906"/>
                        <a:pt x="247" y="9163"/>
                      </a:cubicBezTo>
                      <a:cubicBezTo>
                        <a:pt x="1505" y="10421"/>
                        <a:pt x="5458" y="6468"/>
                        <a:pt x="6895" y="5210"/>
                      </a:cubicBezTo>
                      <a:cubicBezTo>
                        <a:pt x="9590" y="3953"/>
                        <a:pt x="10848" y="1258"/>
                        <a:pt x="9590" y="0"/>
                      </a:cubicBezTo>
                      <a:cubicBezTo>
                        <a:pt x="6895" y="0"/>
                        <a:pt x="2942" y="5210"/>
                        <a:pt x="2942" y="5210"/>
                      </a:cubicBezTo>
                      <a:lnTo>
                        <a:pt x="2942" y="5210"/>
                      </a:lnTo>
                      <a:close/>
                    </a:path>
                  </a:pathLst>
                </a:custGeom>
                <a:grpFill/>
                <a:ln w="17953" cap="flat">
                  <a:noFill/>
                  <a:prstDash val="solid"/>
                  <a:miter/>
                </a:ln>
              </p:spPr>
              <p:txBody>
                <a:bodyPr rtlCol="0" anchor="ctr"/>
                <a:lstStyle/>
                <a:p>
                  <a:endParaRPr lang="zh-CN" altLang="en-US" sz="1050"/>
                </a:p>
              </p:txBody>
            </p:sp>
            <p:sp>
              <p:nvSpPr>
                <p:cNvPr id="2679" name="任意多边形: 形状 1589"/>
                <p:cNvSpPr/>
                <p:nvPr/>
              </p:nvSpPr>
              <p:spPr>
                <a:xfrm>
                  <a:off x="5751410" y="4552874"/>
                  <a:ext cx="15272" cy="14599"/>
                </a:xfrm>
                <a:custGeom>
                  <a:avLst/>
                  <a:gdLst>
                    <a:gd name="connsiteX0" fmla="*/ 1078 w 15272"/>
                    <a:gd name="connsiteY0" fmla="*/ 13655 h 14599"/>
                    <a:gd name="connsiteX1" fmla="*/ 0 w 15272"/>
                    <a:gd name="connsiteY1" fmla="*/ 11319 h 14599"/>
                    <a:gd name="connsiteX2" fmla="*/ 0 w 15272"/>
                    <a:gd name="connsiteY2" fmla="*/ 11319 h 14599"/>
                    <a:gd name="connsiteX3" fmla="*/ 3773 w 15272"/>
                    <a:gd name="connsiteY3" fmla="*/ 6109 h 14599"/>
                    <a:gd name="connsiteX4" fmla="*/ 3773 w 15272"/>
                    <a:gd name="connsiteY4" fmla="*/ 6109 h 14599"/>
                    <a:gd name="connsiteX5" fmla="*/ 12218 w 15272"/>
                    <a:gd name="connsiteY5" fmla="*/ 0 h 14599"/>
                    <a:gd name="connsiteX6" fmla="*/ 12218 w 15272"/>
                    <a:gd name="connsiteY6" fmla="*/ 0 h 14599"/>
                    <a:gd name="connsiteX7" fmla="*/ 13296 w 15272"/>
                    <a:gd name="connsiteY7" fmla="*/ 0 h 14599"/>
                    <a:gd name="connsiteX8" fmla="*/ 14014 w 15272"/>
                    <a:gd name="connsiteY8" fmla="*/ 719 h 14599"/>
                    <a:gd name="connsiteX9" fmla="*/ 15272 w 15272"/>
                    <a:gd name="connsiteY9" fmla="*/ 3773 h 14599"/>
                    <a:gd name="connsiteX10" fmla="*/ 15272 w 15272"/>
                    <a:gd name="connsiteY10" fmla="*/ 3773 h 14599"/>
                    <a:gd name="connsiteX11" fmla="*/ 11319 w 15272"/>
                    <a:gd name="connsiteY11" fmla="*/ 9702 h 14599"/>
                    <a:gd name="connsiteX12" fmla="*/ 11319 w 15272"/>
                    <a:gd name="connsiteY12" fmla="*/ 9702 h 14599"/>
                    <a:gd name="connsiteX13" fmla="*/ 3593 w 15272"/>
                    <a:gd name="connsiteY13" fmla="*/ 14554 h 14599"/>
                    <a:gd name="connsiteX14" fmla="*/ 3593 w 15272"/>
                    <a:gd name="connsiteY14" fmla="*/ 14554 h 14599"/>
                    <a:gd name="connsiteX15" fmla="*/ 3414 w 15272"/>
                    <a:gd name="connsiteY15" fmla="*/ 14554 h 14599"/>
                    <a:gd name="connsiteX16" fmla="*/ 3414 w 15272"/>
                    <a:gd name="connsiteY16" fmla="*/ 14554 h 14599"/>
                    <a:gd name="connsiteX17" fmla="*/ 1078 w 15272"/>
                    <a:gd name="connsiteY17" fmla="*/ 13655 h 14599"/>
                    <a:gd name="connsiteX18" fmla="*/ 1078 w 15272"/>
                    <a:gd name="connsiteY18" fmla="*/ 13655 h 14599"/>
                    <a:gd name="connsiteX19" fmla="*/ 5570 w 15272"/>
                    <a:gd name="connsiteY19" fmla="*/ 8085 h 14599"/>
                    <a:gd name="connsiteX20" fmla="*/ 5570 w 15272"/>
                    <a:gd name="connsiteY20" fmla="*/ 8085 h 14599"/>
                    <a:gd name="connsiteX21" fmla="*/ 5570 w 15272"/>
                    <a:gd name="connsiteY21" fmla="*/ 8085 h 14599"/>
                    <a:gd name="connsiteX22" fmla="*/ 5570 w 15272"/>
                    <a:gd name="connsiteY22" fmla="*/ 8085 h 14599"/>
                    <a:gd name="connsiteX23" fmla="*/ 5570 w 15272"/>
                    <a:gd name="connsiteY23" fmla="*/ 8085 h 14599"/>
                    <a:gd name="connsiteX24" fmla="*/ 5570 w 15272"/>
                    <a:gd name="connsiteY24" fmla="*/ 8085 h 1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72" h="14599">
                      <a:moveTo>
                        <a:pt x="1078" y="13655"/>
                      </a:moveTo>
                      <a:cubicBezTo>
                        <a:pt x="539" y="13116"/>
                        <a:pt x="0" y="12038"/>
                        <a:pt x="0" y="11319"/>
                      </a:cubicBezTo>
                      <a:lnTo>
                        <a:pt x="0" y="11319"/>
                      </a:lnTo>
                      <a:cubicBezTo>
                        <a:pt x="539" y="7906"/>
                        <a:pt x="2875" y="6828"/>
                        <a:pt x="3773" y="6109"/>
                      </a:cubicBezTo>
                      <a:lnTo>
                        <a:pt x="3773" y="6109"/>
                      </a:lnTo>
                      <a:cubicBezTo>
                        <a:pt x="4671" y="5031"/>
                        <a:pt x="7546" y="539"/>
                        <a:pt x="12218" y="0"/>
                      </a:cubicBezTo>
                      <a:lnTo>
                        <a:pt x="12218" y="0"/>
                      </a:lnTo>
                      <a:lnTo>
                        <a:pt x="13296" y="0"/>
                      </a:lnTo>
                      <a:lnTo>
                        <a:pt x="14014" y="719"/>
                      </a:lnTo>
                      <a:cubicBezTo>
                        <a:pt x="14913" y="1617"/>
                        <a:pt x="15272" y="2695"/>
                        <a:pt x="15272" y="3773"/>
                      </a:cubicBezTo>
                      <a:lnTo>
                        <a:pt x="15272" y="3773"/>
                      </a:lnTo>
                      <a:cubicBezTo>
                        <a:pt x="15092" y="6648"/>
                        <a:pt x="13296" y="8624"/>
                        <a:pt x="11319" y="9702"/>
                      </a:cubicBezTo>
                      <a:lnTo>
                        <a:pt x="11319" y="9702"/>
                      </a:lnTo>
                      <a:cubicBezTo>
                        <a:pt x="9882" y="10780"/>
                        <a:pt x="7726" y="14194"/>
                        <a:pt x="3593" y="14554"/>
                      </a:cubicBezTo>
                      <a:lnTo>
                        <a:pt x="3593" y="14554"/>
                      </a:lnTo>
                      <a:cubicBezTo>
                        <a:pt x="3593" y="14554"/>
                        <a:pt x="3593" y="14554"/>
                        <a:pt x="3414" y="14554"/>
                      </a:cubicBezTo>
                      <a:lnTo>
                        <a:pt x="3414" y="14554"/>
                      </a:lnTo>
                      <a:cubicBezTo>
                        <a:pt x="2875" y="14733"/>
                        <a:pt x="1797" y="14374"/>
                        <a:pt x="1078" y="13655"/>
                      </a:cubicBezTo>
                      <a:lnTo>
                        <a:pt x="1078" y="13655"/>
                      </a:lnTo>
                      <a:close/>
                      <a:moveTo>
                        <a:pt x="5570" y="8085"/>
                      </a:moveTo>
                      <a:cubicBezTo>
                        <a:pt x="5570" y="8085"/>
                        <a:pt x="5570" y="8085"/>
                        <a:pt x="5570" y="8085"/>
                      </a:cubicBezTo>
                      <a:lnTo>
                        <a:pt x="5570" y="8085"/>
                      </a:lnTo>
                      <a:lnTo>
                        <a:pt x="5570" y="8085"/>
                      </a:lnTo>
                      <a:lnTo>
                        <a:pt x="5570" y="8085"/>
                      </a:lnTo>
                      <a:lnTo>
                        <a:pt x="5570" y="8085"/>
                      </a:lnTo>
                      <a:close/>
                    </a:path>
                  </a:pathLst>
                </a:custGeom>
                <a:grpFill/>
                <a:ln w="17953" cap="flat">
                  <a:noFill/>
                  <a:prstDash val="solid"/>
                  <a:miter/>
                </a:ln>
              </p:spPr>
              <p:txBody>
                <a:bodyPr rtlCol="0" anchor="ctr"/>
                <a:lstStyle/>
                <a:p>
                  <a:endParaRPr lang="zh-CN" altLang="en-US" sz="1050"/>
                </a:p>
              </p:txBody>
            </p:sp>
          </p:grpSp>
          <p:grpSp>
            <p:nvGrpSpPr>
              <p:cNvPr id="535" name="图形 1"/>
              <p:cNvGrpSpPr/>
              <p:nvPr/>
            </p:nvGrpSpPr>
            <p:grpSpPr>
              <a:xfrm>
                <a:off x="4227993" y="4316914"/>
                <a:ext cx="1339" cy="5210"/>
                <a:chOff x="5601204" y="4514604"/>
                <a:chExt cx="1339" cy="5210"/>
              </a:xfrm>
              <a:solidFill>
                <a:srgbClr val="0070C0"/>
              </a:solidFill>
            </p:grpSpPr>
            <p:sp>
              <p:nvSpPr>
                <p:cNvPr id="2676" name="任意多边形: 形状 1591"/>
                <p:cNvSpPr/>
                <p:nvPr/>
              </p:nvSpPr>
              <p:spPr>
                <a:xfrm>
                  <a:off x="5601204" y="4517299"/>
                  <a:ext cx="1265" cy="17967"/>
                </a:xfrm>
                <a:custGeom>
                  <a:avLst/>
                  <a:gdLst>
                    <a:gd name="connsiteX0" fmla="*/ 0 w 1265"/>
                    <a:gd name="connsiteY0" fmla="*/ 0 h 17967"/>
                    <a:gd name="connsiteX1" fmla="*/ 1258 w 1265"/>
                    <a:gd name="connsiteY1" fmla="*/ 0 h 17967"/>
                    <a:gd name="connsiteX2" fmla="*/ 0 w 1265"/>
                    <a:gd name="connsiteY2" fmla="*/ 0 h 17967"/>
                    <a:gd name="connsiteX3" fmla="*/ 0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0" y="0"/>
                      </a:moveTo>
                      <a:cubicBezTo>
                        <a:pt x="1258" y="0"/>
                        <a:pt x="1258" y="0"/>
                        <a:pt x="1258" y="0"/>
                      </a:cubicBezTo>
                      <a:cubicBezTo>
                        <a:pt x="1258" y="0"/>
                        <a:pt x="1437" y="0"/>
                        <a:pt x="0" y="0"/>
                      </a:cubicBezTo>
                      <a:lnTo>
                        <a:pt x="0" y="0"/>
                      </a:lnTo>
                      <a:close/>
                    </a:path>
                  </a:pathLst>
                </a:custGeom>
                <a:grpFill/>
                <a:ln w="17953" cap="flat">
                  <a:noFill/>
                  <a:prstDash val="solid"/>
                  <a:miter/>
                </a:ln>
              </p:spPr>
              <p:txBody>
                <a:bodyPr rtlCol="0" anchor="ctr"/>
                <a:lstStyle/>
                <a:p>
                  <a:endParaRPr lang="zh-CN" altLang="en-US" sz="1050"/>
                </a:p>
              </p:txBody>
            </p:sp>
            <p:sp>
              <p:nvSpPr>
                <p:cNvPr id="2677" name="任意多边形: 形状 1592"/>
                <p:cNvSpPr/>
                <p:nvPr/>
              </p:nvSpPr>
              <p:spPr>
                <a:xfrm>
                  <a:off x="5601204" y="4514604"/>
                  <a:ext cx="1339" cy="5210"/>
                </a:xfrm>
                <a:custGeom>
                  <a:avLst/>
                  <a:gdLst>
                    <a:gd name="connsiteX0" fmla="*/ 0 w 1339"/>
                    <a:gd name="connsiteY0" fmla="*/ 5210 h 5210"/>
                    <a:gd name="connsiteX1" fmla="*/ 0 w 1339"/>
                    <a:gd name="connsiteY1" fmla="*/ 2695 h 5210"/>
                    <a:gd name="connsiteX2" fmla="*/ 0 w 1339"/>
                    <a:gd name="connsiteY2" fmla="*/ 5210 h 5210"/>
                    <a:gd name="connsiteX3" fmla="*/ 0 w 1339"/>
                    <a:gd name="connsiteY3" fmla="*/ 0 h 5210"/>
                    <a:gd name="connsiteX4" fmla="*/ 1258 w 1339"/>
                    <a:gd name="connsiteY4" fmla="*/ 0 h 5210"/>
                    <a:gd name="connsiteX5" fmla="*/ 1258 w 1339"/>
                    <a:gd name="connsiteY5" fmla="*/ 0 h 5210"/>
                    <a:gd name="connsiteX6" fmla="*/ 1258 w 1339"/>
                    <a:gd name="connsiteY6" fmla="*/ 5210 h 5210"/>
                    <a:gd name="connsiteX7" fmla="*/ 0 w 1339"/>
                    <a:gd name="connsiteY7" fmla="*/ 5210 h 5210"/>
                    <a:gd name="connsiteX8" fmla="*/ 0 w 1339"/>
                    <a:gd name="connsiteY8" fmla="*/ 5210 h 5210"/>
                    <a:gd name="connsiteX9" fmla="*/ 0 w 1339"/>
                    <a:gd name="connsiteY9" fmla="*/ 2695 h 5210"/>
                    <a:gd name="connsiteX10" fmla="*/ 0 w 1339"/>
                    <a:gd name="connsiteY10" fmla="*/ 5210 h 5210"/>
                    <a:gd name="connsiteX11" fmla="*/ 0 w 1339"/>
                    <a:gd name="connsiteY11" fmla="*/ 2695 h 5210"/>
                    <a:gd name="connsiteX12" fmla="*/ 0 w 1339"/>
                    <a:gd name="connsiteY12" fmla="*/ 269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9" h="5210">
                      <a:moveTo>
                        <a:pt x="0" y="5210"/>
                      </a:moveTo>
                      <a:lnTo>
                        <a:pt x="0" y="2695"/>
                      </a:lnTo>
                      <a:lnTo>
                        <a:pt x="0" y="5210"/>
                      </a:lnTo>
                      <a:lnTo>
                        <a:pt x="0" y="0"/>
                      </a:lnTo>
                      <a:cubicBezTo>
                        <a:pt x="1258" y="0"/>
                        <a:pt x="1258" y="0"/>
                        <a:pt x="1258" y="0"/>
                      </a:cubicBezTo>
                      <a:lnTo>
                        <a:pt x="1258" y="0"/>
                      </a:lnTo>
                      <a:lnTo>
                        <a:pt x="1258" y="5210"/>
                      </a:lnTo>
                      <a:cubicBezTo>
                        <a:pt x="1437" y="5210"/>
                        <a:pt x="1437" y="5210"/>
                        <a:pt x="0" y="5210"/>
                      </a:cubicBezTo>
                      <a:lnTo>
                        <a:pt x="0" y="5210"/>
                      </a:lnTo>
                      <a:close/>
                      <a:moveTo>
                        <a:pt x="0" y="2695"/>
                      </a:moveTo>
                      <a:lnTo>
                        <a:pt x="0" y="5210"/>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536" name="图形 1"/>
              <p:cNvGrpSpPr/>
              <p:nvPr/>
            </p:nvGrpSpPr>
            <p:grpSpPr>
              <a:xfrm>
                <a:off x="4175888" y="4427591"/>
                <a:ext cx="6468" cy="6288"/>
                <a:chOff x="5549099" y="4625281"/>
                <a:chExt cx="6468" cy="6288"/>
              </a:xfrm>
              <a:solidFill>
                <a:srgbClr val="0070C0"/>
              </a:solidFill>
            </p:grpSpPr>
            <p:sp>
              <p:nvSpPr>
                <p:cNvPr id="2674" name="任意多边形: 形状 1594"/>
                <p:cNvSpPr/>
                <p:nvPr/>
              </p:nvSpPr>
              <p:spPr>
                <a:xfrm>
                  <a:off x="5551615" y="4627797"/>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675" name="任意多边形: 形状 1595"/>
                <p:cNvSpPr/>
                <p:nvPr/>
              </p:nvSpPr>
              <p:spPr>
                <a:xfrm>
                  <a:off x="5549099" y="4625281"/>
                  <a:ext cx="6468" cy="6288"/>
                </a:xfrm>
                <a:custGeom>
                  <a:avLst/>
                  <a:gdLst>
                    <a:gd name="connsiteX0" fmla="*/ 3773 w 6468"/>
                    <a:gd name="connsiteY0" fmla="*/ 6289 h 6288"/>
                    <a:gd name="connsiteX1" fmla="*/ 2515 w 6468"/>
                    <a:gd name="connsiteY1" fmla="*/ 6289 h 6288"/>
                    <a:gd name="connsiteX2" fmla="*/ 1437 w 6468"/>
                    <a:gd name="connsiteY2" fmla="*/ 6289 h 6288"/>
                    <a:gd name="connsiteX3" fmla="*/ 719 w 6468"/>
                    <a:gd name="connsiteY3" fmla="*/ 5570 h 6288"/>
                    <a:gd name="connsiteX4" fmla="*/ 0 w 6468"/>
                    <a:gd name="connsiteY4" fmla="*/ 3773 h 6288"/>
                    <a:gd name="connsiteX5" fmla="*/ 0 w 6468"/>
                    <a:gd name="connsiteY5" fmla="*/ 3773 h 6288"/>
                    <a:gd name="connsiteX6" fmla="*/ 3953 w 6468"/>
                    <a:gd name="connsiteY6" fmla="*/ 0 h 6288"/>
                    <a:gd name="connsiteX7" fmla="*/ 3953 w 6468"/>
                    <a:gd name="connsiteY7" fmla="*/ 0 h 6288"/>
                    <a:gd name="connsiteX8" fmla="*/ 6468 w 6468"/>
                    <a:gd name="connsiteY8" fmla="*/ 0 h 6288"/>
                    <a:gd name="connsiteX9" fmla="*/ 6468 w 6468"/>
                    <a:gd name="connsiteY9" fmla="*/ 2515 h 6288"/>
                    <a:gd name="connsiteX10" fmla="*/ 6468 w 6468"/>
                    <a:gd name="connsiteY10" fmla="*/ 3773 h 6288"/>
                    <a:gd name="connsiteX11" fmla="*/ 6468 w 6468"/>
                    <a:gd name="connsiteY11" fmla="*/ 3773 h 6288"/>
                    <a:gd name="connsiteX12" fmla="*/ 6468 w 6468"/>
                    <a:gd name="connsiteY12" fmla="*/ 6289 h 6288"/>
                    <a:gd name="connsiteX13" fmla="*/ 3773 w 6468"/>
                    <a:gd name="connsiteY13" fmla="*/ 6289 h 6288"/>
                    <a:gd name="connsiteX14" fmla="*/ 3773 w 6468"/>
                    <a:gd name="connsiteY14" fmla="*/ 6289 h 6288"/>
                    <a:gd name="connsiteX15" fmla="*/ 5031 w 6468"/>
                    <a:gd name="connsiteY15" fmla="*/ 3773 h 6288"/>
                    <a:gd name="connsiteX16" fmla="*/ 3773 w 6468"/>
                    <a:gd name="connsiteY16" fmla="*/ 3773 h 6288"/>
                    <a:gd name="connsiteX17" fmla="*/ 5031 w 6468"/>
                    <a:gd name="connsiteY17" fmla="*/ 3773 h 6288"/>
                    <a:gd name="connsiteX18" fmla="*/ 5031 w 6468"/>
                    <a:gd name="connsiteY18" fmla="*/ 3773 h 6288"/>
                    <a:gd name="connsiteX19" fmla="*/ 3773 w 6468"/>
                    <a:gd name="connsiteY19" fmla="*/ 2336 h 6288"/>
                    <a:gd name="connsiteX20" fmla="*/ 3773 w 6468"/>
                    <a:gd name="connsiteY20" fmla="*/ 1078 h 6288"/>
                    <a:gd name="connsiteX21" fmla="*/ 3773 w 6468"/>
                    <a:gd name="connsiteY21" fmla="*/ 2336 h 6288"/>
                    <a:gd name="connsiteX22" fmla="*/ 3773 w 6468"/>
                    <a:gd name="connsiteY22" fmla="*/ 2336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68" h="6288">
                      <a:moveTo>
                        <a:pt x="3773" y="6289"/>
                      </a:moveTo>
                      <a:lnTo>
                        <a:pt x="2515" y="6289"/>
                      </a:lnTo>
                      <a:lnTo>
                        <a:pt x="1437" y="6289"/>
                      </a:lnTo>
                      <a:lnTo>
                        <a:pt x="719" y="5570"/>
                      </a:lnTo>
                      <a:cubicBezTo>
                        <a:pt x="719" y="5390"/>
                        <a:pt x="180" y="5390"/>
                        <a:pt x="0" y="3773"/>
                      </a:cubicBezTo>
                      <a:lnTo>
                        <a:pt x="0" y="3773"/>
                      </a:lnTo>
                      <a:cubicBezTo>
                        <a:pt x="180" y="0"/>
                        <a:pt x="3773" y="0"/>
                        <a:pt x="3953" y="0"/>
                      </a:cubicBezTo>
                      <a:lnTo>
                        <a:pt x="3953" y="0"/>
                      </a:lnTo>
                      <a:lnTo>
                        <a:pt x="6468" y="0"/>
                      </a:lnTo>
                      <a:lnTo>
                        <a:pt x="6468" y="2515"/>
                      </a:lnTo>
                      <a:cubicBezTo>
                        <a:pt x="6468" y="2515"/>
                        <a:pt x="6468" y="2515"/>
                        <a:pt x="6468" y="3773"/>
                      </a:cubicBezTo>
                      <a:lnTo>
                        <a:pt x="6468" y="3773"/>
                      </a:lnTo>
                      <a:lnTo>
                        <a:pt x="6468" y="6289"/>
                      </a:lnTo>
                      <a:lnTo>
                        <a:pt x="3773" y="6289"/>
                      </a:lnTo>
                      <a:lnTo>
                        <a:pt x="3773" y="6289"/>
                      </a:lnTo>
                      <a:close/>
                      <a:moveTo>
                        <a:pt x="5031" y="3773"/>
                      </a:moveTo>
                      <a:lnTo>
                        <a:pt x="3773" y="3773"/>
                      </a:lnTo>
                      <a:lnTo>
                        <a:pt x="5031" y="3773"/>
                      </a:lnTo>
                      <a:lnTo>
                        <a:pt x="5031" y="3773"/>
                      </a:lnTo>
                      <a:close/>
                      <a:moveTo>
                        <a:pt x="3773" y="2336"/>
                      </a:moveTo>
                      <a:lnTo>
                        <a:pt x="3773" y="1078"/>
                      </a:lnTo>
                      <a:lnTo>
                        <a:pt x="3773" y="2336"/>
                      </a:lnTo>
                      <a:lnTo>
                        <a:pt x="3773" y="2336"/>
                      </a:lnTo>
                      <a:close/>
                    </a:path>
                  </a:pathLst>
                </a:custGeom>
                <a:grpFill/>
                <a:ln w="17953" cap="flat">
                  <a:noFill/>
                  <a:prstDash val="solid"/>
                  <a:miter/>
                </a:ln>
              </p:spPr>
              <p:txBody>
                <a:bodyPr rtlCol="0" anchor="ctr"/>
                <a:lstStyle/>
                <a:p>
                  <a:endParaRPr lang="zh-CN" altLang="en-US" sz="1050"/>
                </a:p>
              </p:txBody>
            </p:sp>
          </p:grpSp>
          <p:grpSp>
            <p:nvGrpSpPr>
              <p:cNvPr id="537" name="图形 1"/>
              <p:cNvGrpSpPr/>
              <p:nvPr/>
            </p:nvGrpSpPr>
            <p:grpSpPr>
              <a:xfrm>
                <a:off x="4162233" y="4441426"/>
                <a:ext cx="23552" cy="15811"/>
                <a:chOff x="5535444" y="4639116"/>
                <a:chExt cx="23552" cy="15811"/>
              </a:xfrm>
              <a:solidFill>
                <a:srgbClr val="0070C0"/>
              </a:solidFill>
            </p:grpSpPr>
            <p:sp>
              <p:nvSpPr>
                <p:cNvPr id="2672" name="任意多边形: 形状 1597"/>
                <p:cNvSpPr/>
                <p:nvPr/>
              </p:nvSpPr>
              <p:spPr>
                <a:xfrm>
                  <a:off x="5539936" y="4641712"/>
                  <a:ext cx="16588" cy="10878"/>
                </a:xfrm>
                <a:custGeom>
                  <a:avLst/>
                  <a:gdLst>
                    <a:gd name="connsiteX0" fmla="*/ 10421 w 16588"/>
                    <a:gd name="connsiteY0" fmla="*/ 639 h 10878"/>
                    <a:gd name="connsiteX1" fmla="*/ 5211 w 16588"/>
                    <a:gd name="connsiteY1" fmla="*/ 7287 h 10878"/>
                    <a:gd name="connsiteX2" fmla="*/ 0 w 16588"/>
                    <a:gd name="connsiteY2" fmla="*/ 9982 h 10878"/>
                    <a:gd name="connsiteX3" fmla="*/ 9163 w 16588"/>
                    <a:gd name="connsiteY3" fmla="*/ 8724 h 10878"/>
                    <a:gd name="connsiteX4" fmla="*/ 15811 w 16588"/>
                    <a:gd name="connsiteY4" fmla="*/ 639 h 10878"/>
                    <a:gd name="connsiteX5" fmla="*/ 10421 w 16588"/>
                    <a:gd name="connsiteY5" fmla="*/ 639 h 10878"/>
                    <a:gd name="connsiteX6" fmla="*/ 10421 w 16588"/>
                    <a:gd name="connsiteY6" fmla="*/ 639 h 1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88" h="10878">
                      <a:moveTo>
                        <a:pt x="10421" y="639"/>
                      </a:moveTo>
                      <a:cubicBezTo>
                        <a:pt x="10421" y="639"/>
                        <a:pt x="7726" y="6029"/>
                        <a:pt x="5211" y="7287"/>
                      </a:cubicBezTo>
                      <a:cubicBezTo>
                        <a:pt x="2515" y="7287"/>
                        <a:pt x="0" y="9982"/>
                        <a:pt x="0" y="9982"/>
                      </a:cubicBezTo>
                      <a:cubicBezTo>
                        <a:pt x="0" y="9982"/>
                        <a:pt x="5211" y="12677"/>
                        <a:pt x="9163" y="8724"/>
                      </a:cubicBezTo>
                      <a:cubicBezTo>
                        <a:pt x="14374" y="4771"/>
                        <a:pt x="18327" y="2076"/>
                        <a:pt x="15811" y="639"/>
                      </a:cubicBezTo>
                      <a:cubicBezTo>
                        <a:pt x="12936" y="-799"/>
                        <a:pt x="10421" y="639"/>
                        <a:pt x="10421" y="639"/>
                      </a:cubicBezTo>
                      <a:lnTo>
                        <a:pt x="10421" y="639"/>
                      </a:lnTo>
                      <a:close/>
                    </a:path>
                  </a:pathLst>
                </a:custGeom>
                <a:grpFill/>
                <a:ln w="17953" cap="flat">
                  <a:noFill/>
                  <a:prstDash val="solid"/>
                  <a:miter/>
                </a:ln>
              </p:spPr>
              <p:txBody>
                <a:bodyPr rtlCol="0" anchor="ctr"/>
                <a:lstStyle/>
                <a:p>
                  <a:endParaRPr lang="zh-CN" altLang="en-US" sz="1050"/>
                </a:p>
              </p:txBody>
            </p:sp>
            <p:sp>
              <p:nvSpPr>
                <p:cNvPr id="2673" name="任意多边形: 形状 1598"/>
                <p:cNvSpPr/>
                <p:nvPr/>
              </p:nvSpPr>
              <p:spPr>
                <a:xfrm>
                  <a:off x="5535444" y="4639116"/>
                  <a:ext cx="23552" cy="15811"/>
                </a:xfrm>
                <a:custGeom>
                  <a:avLst/>
                  <a:gdLst>
                    <a:gd name="connsiteX0" fmla="*/ 8265 w 23552"/>
                    <a:gd name="connsiteY0" fmla="*/ 15811 h 15811"/>
                    <a:gd name="connsiteX1" fmla="*/ 3234 w 23552"/>
                    <a:gd name="connsiteY1" fmla="*/ 14733 h 15811"/>
                    <a:gd name="connsiteX2" fmla="*/ 3234 w 23552"/>
                    <a:gd name="connsiteY2" fmla="*/ 14733 h 15811"/>
                    <a:gd name="connsiteX3" fmla="*/ 0 w 23552"/>
                    <a:gd name="connsiteY3" fmla="*/ 13116 h 15811"/>
                    <a:gd name="connsiteX4" fmla="*/ 2515 w 23552"/>
                    <a:gd name="connsiteY4" fmla="*/ 10601 h 15811"/>
                    <a:gd name="connsiteX5" fmla="*/ 8804 w 23552"/>
                    <a:gd name="connsiteY5" fmla="*/ 7187 h 15811"/>
                    <a:gd name="connsiteX6" fmla="*/ 8804 w 23552"/>
                    <a:gd name="connsiteY6" fmla="*/ 7187 h 15811"/>
                    <a:gd name="connsiteX7" fmla="*/ 12577 w 23552"/>
                    <a:gd name="connsiteY7" fmla="*/ 1976 h 15811"/>
                    <a:gd name="connsiteX8" fmla="*/ 12577 w 23552"/>
                    <a:gd name="connsiteY8" fmla="*/ 1976 h 15811"/>
                    <a:gd name="connsiteX9" fmla="*/ 12936 w 23552"/>
                    <a:gd name="connsiteY9" fmla="*/ 1258 h 15811"/>
                    <a:gd name="connsiteX10" fmla="*/ 13655 w 23552"/>
                    <a:gd name="connsiteY10" fmla="*/ 898 h 15811"/>
                    <a:gd name="connsiteX11" fmla="*/ 17608 w 23552"/>
                    <a:gd name="connsiteY11" fmla="*/ 0 h 15811"/>
                    <a:gd name="connsiteX12" fmla="*/ 17608 w 23552"/>
                    <a:gd name="connsiteY12" fmla="*/ 0 h 15811"/>
                    <a:gd name="connsiteX13" fmla="*/ 21201 w 23552"/>
                    <a:gd name="connsiteY13" fmla="*/ 719 h 15811"/>
                    <a:gd name="connsiteX14" fmla="*/ 21201 w 23552"/>
                    <a:gd name="connsiteY14" fmla="*/ 719 h 15811"/>
                    <a:gd name="connsiteX15" fmla="*/ 23537 w 23552"/>
                    <a:gd name="connsiteY15" fmla="*/ 4132 h 15811"/>
                    <a:gd name="connsiteX16" fmla="*/ 23537 w 23552"/>
                    <a:gd name="connsiteY16" fmla="*/ 4132 h 15811"/>
                    <a:gd name="connsiteX17" fmla="*/ 15452 w 23552"/>
                    <a:gd name="connsiteY17" fmla="*/ 12936 h 15811"/>
                    <a:gd name="connsiteX18" fmla="*/ 15452 w 23552"/>
                    <a:gd name="connsiteY18" fmla="*/ 12936 h 15811"/>
                    <a:gd name="connsiteX19" fmla="*/ 8265 w 23552"/>
                    <a:gd name="connsiteY19" fmla="*/ 15811 h 15811"/>
                    <a:gd name="connsiteX20" fmla="*/ 8265 w 23552"/>
                    <a:gd name="connsiteY20" fmla="*/ 15811 h 15811"/>
                    <a:gd name="connsiteX21" fmla="*/ 8265 w 23552"/>
                    <a:gd name="connsiteY21" fmla="*/ 15811 h 15811"/>
                    <a:gd name="connsiteX22" fmla="*/ 8265 w 23552"/>
                    <a:gd name="connsiteY22" fmla="*/ 15811 h 15811"/>
                    <a:gd name="connsiteX23" fmla="*/ 16350 w 23552"/>
                    <a:gd name="connsiteY23" fmla="*/ 5929 h 15811"/>
                    <a:gd name="connsiteX24" fmla="*/ 17249 w 23552"/>
                    <a:gd name="connsiteY24" fmla="*/ 5211 h 15811"/>
                    <a:gd name="connsiteX25" fmla="*/ 17249 w 23552"/>
                    <a:gd name="connsiteY25" fmla="*/ 5211 h 15811"/>
                    <a:gd name="connsiteX26" fmla="*/ 16710 w 23552"/>
                    <a:gd name="connsiteY26" fmla="*/ 5211 h 15811"/>
                    <a:gd name="connsiteX27" fmla="*/ 16710 w 23552"/>
                    <a:gd name="connsiteY27" fmla="*/ 5211 h 15811"/>
                    <a:gd name="connsiteX28" fmla="*/ 16350 w 23552"/>
                    <a:gd name="connsiteY28" fmla="*/ 5929 h 15811"/>
                    <a:gd name="connsiteX29" fmla="*/ 16350 w 23552"/>
                    <a:gd name="connsiteY29" fmla="*/ 5929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52" h="15811">
                      <a:moveTo>
                        <a:pt x="8265" y="15811"/>
                      </a:moveTo>
                      <a:cubicBezTo>
                        <a:pt x="5390" y="15811"/>
                        <a:pt x="3414" y="14733"/>
                        <a:pt x="3234" y="14733"/>
                      </a:cubicBezTo>
                      <a:lnTo>
                        <a:pt x="3234" y="14733"/>
                      </a:lnTo>
                      <a:lnTo>
                        <a:pt x="0" y="13116"/>
                      </a:lnTo>
                      <a:lnTo>
                        <a:pt x="2515" y="10601"/>
                      </a:lnTo>
                      <a:cubicBezTo>
                        <a:pt x="2695" y="10421"/>
                        <a:pt x="5031" y="7726"/>
                        <a:pt x="8804" y="7187"/>
                      </a:cubicBezTo>
                      <a:lnTo>
                        <a:pt x="8804" y="7187"/>
                      </a:lnTo>
                      <a:cubicBezTo>
                        <a:pt x="10241" y="6109"/>
                        <a:pt x="12577" y="1976"/>
                        <a:pt x="12577" y="1976"/>
                      </a:cubicBezTo>
                      <a:lnTo>
                        <a:pt x="12577" y="1976"/>
                      </a:lnTo>
                      <a:lnTo>
                        <a:pt x="12936" y="1258"/>
                      </a:lnTo>
                      <a:lnTo>
                        <a:pt x="13655" y="898"/>
                      </a:lnTo>
                      <a:cubicBezTo>
                        <a:pt x="13835" y="898"/>
                        <a:pt x="15272" y="0"/>
                        <a:pt x="17608" y="0"/>
                      </a:cubicBezTo>
                      <a:lnTo>
                        <a:pt x="17608" y="0"/>
                      </a:lnTo>
                      <a:cubicBezTo>
                        <a:pt x="18686" y="0"/>
                        <a:pt x="19944" y="180"/>
                        <a:pt x="21201" y="719"/>
                      </a:cubicBezTo>
                      <a:lnTo>
                        <a:pt x="21201" y="719"/>
                      </a:lnTo>
                      <a:cubicBezTo>
                        <a:pt x="22279" y="1078"/>
                        <a:pt x="23717" y="2515"/>
                        <a:pt x="23537" y="4132"/>
                      </a:cubicBezTo>
                      <a:lnTo>
                        <a:pt x="23537" y="4132"/>
                      </a:lnTo>
                      <a:cubicBezTo>
                        <a:pt x="22639" y="8624"/>
                        <a:pt x="19225" y="9523"/>
                        <a:pt x="15452" y="12936"/>
                      </a:cubicBezTo>
                      <a:lnTo>
                        <a:pt x="15452" y="12936"/>
                      </a:lnTo>
                      <a:cubicBezTo>
                        <a:pt x="13116" y="15092"/>
                        <a:pt x="10601" y="15811"/>
                        <a:pt x="8265" y="15811"/>
                      </a:cubicBezTo>
                      <a:lnTo>
                        <a:pt x="8265" y="15811"/>
                      </a:lnTo>
                      <a:cubicBezTo>
                        <a:pt x="8445" y="15811"/>
                        <a:pt x="8265" y="15811"/>
                        <a:pt x="8265" y="15811"/>
                      </a:cubicBezTo>
                      <a:lnTo>
                        <a:pt x="8265" y="15811"/>
                      </a:lnTo>
                      <a:close/>
                      <a:moveTo>
                        <a:pt x="16350" y="5929"/>
                      </a:moveTo>
                      <a:cubicBezTo>
                        <a:pt x="16710" y="5750"/>
                        <a:pt x="16889" y="5390"/>
                        <a:pt x="17249" y="5211"/>
                      </a:cubicBezTo>
                      <a:lnTo>
                        <a:pt x="17249" y="5211"/>
                      </a:lnTo>
                      <a:cubicBezTo>
                        <a:pt x="17069" y="5211"/>
                        <a:pt x="16889" y="5211"/>
                        <a:pt x="16710" y="5211"/>
                      </a:cubicBezTo>
                      <a:lnTo>
                        <a:pt x="16710" y="5211"/>
                      </a:lnTo>
                      <a:cubicBezTo>
                        <a:pt x="16530" y="5390"/>
                        <a:pt x="16350" y="5570"/>
                        <a:pt x="16350" y="5929"/>
                      </a:cubicBezTo>
                      <a:lnTo>
                        <a:pt x="16350" y="5929"/>
                      </a:lnTo>
                      <a:close/>
                    </a:path>
                  </a:pathLst>
                </a:custGeom>
                <a:grpFill/>
                <a:ln w="17953" cap="flat">
                  <a:noFill/>
                  <a:prstDash val="solid"/>
                  <a:miter/>
                </a:ln>
              </p:spPr>
              <p:txBody>
                <a:bodyPr rtlCol="0" anchor="ctr"/>
                <a:lstStyle/>
                <a:p>
                  <a:endParaRPr lang="zh-CN" altLang="en-US" sz="1050"/>
                </a:p>
              </p:txBody>
            </p:sp>
          </p:grpSp>
          <p:grpSp>
            <p:nvGrpSpPr>
              <p:cNvPr id="538" name="图形 1"/>
              <p:cNvGrpSpPr/>
              <p:nvPr/>
            </p:nvGrpSpPr>
            <p:grpSpPr>
              <a:xfrm>
                <a:off x="4132228" y="4431005"/>
                <a:ext cx="11498" cy="13295"/>
                <a:chOff x="5505439" y="4628695"/>
                <a:chExt cx="11498" cy="13295"/>
              </a:xfrm>
              <a:solidFill>
                <a:srgbClr val="0070C0"/>
              </a:solidFill>
            </p:grpSpPr>
            <p:sp>
              <p:nvSpPr>
                <p:cNvPr id="2670" name="任意多边形: 形状 1600"/>
                <p:cNvSpPr/>
                <p:nvPr/>
              </p:nvSpPr>
              <p:spPr>
                <a:xfrm>
                  <a:off x="5508134" y="4631205"/>
                  <a:ext cx="6647" cy="8111"/>
                </a:xfrm>
                <a:custGeom>
                  <a:avLst/>
                  <a:gdLst>
                    <a:gd name="connsiteX0" fmla="*/ 3953 w 6647"/>
                    <a:gd name="connsiteY0" fmla="*/ 3240 h 8111"/>
                    <a:gd name="connsiteX1" fmla="*/ 0 w 6647"/>
                    <a:gd name="connsiteY1" fmla="*/ 7193 h 8111"/>
                    <a:gd name="connsiteX2" fmla="*/ 6648 w 6647"/>
                    <a:gd name="connsiteY2" fmla="*/ 4498 h 8111"/>
                    <a:gd name="connsiteX3" fmla="*/ 3953 w 6647"/>
                    <a:gd name="connsiteY3" fmla="*/ 3240 h 8111"/>
                    <a:gd name="connsiteX4" fmla="*/ 3953 w 6647"/>
                    <a:gd name="connsiteY4" fmla="*/ 3240 h 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7" h="8111">
                      <a:moveTo>
                        <a:pt x="3953" y="3240"/>
                      </a:moveTo>
                      <a:cubicBezTo>
                        <a:pt x="3953" y="3240"/>
                        <a:pt x="0" y="4498"/>
                        <a:pt x="0" y="7193"/>
                      </a:cubicBezTo>
                      <a:cubicBezTo>
                        <a:pt x="1258" y="9888"/>
                        <a:pt x="6648" y="5935"/>
                        <a:pt x="6648" y="4498"/>
                      </a:cubicBezTo>
                      <a:cubicBezTo>
                        <a:pt x="6468" y="1803"/>
                        <a:pt x="5210" y="-3408"/>
                        <a:pt x="3953" y="3240"/>
                      </a:cubicBezTo>
                      <a:lnTo>
                        <a:pt x="3953" y="3240"/>
                      </a:lnTo>
                      <a:close/>
                    </a:path>
                  </a:pathLst>
                </a:custGeom>
                <a:grpFill/>
                <a:ln w="17953" cap="flat">
                  <a:noFill/>
                  <a:prstDash val="solid"/>
                  <a:miter/>
                </a:ln>
              </p:spPr>
              <p:txBody>
                <a:bodyPr rtlCol="0" anchor="ctr"/>
                <a:lstStyle/>
                <a:p>
                  <a:endParaRPr lang="zh-CN" altLang="en-US" sz="1050"/>
                </a:p>
              </p:txBody>
            </p:sp>
            <p:sp>
              <p:nvSpPr>
                <p:cNvPr id="2671" name="任意多边形: 形状 1601"/>
                <p:cNvSpPr/>
                <p:nvPr/>
              </p:nvSpPr>
              <p:spPr>
                <a:xfrm>
                  <a:off x="5505439" y="4628695"/>
                  <a:ext cx="11498" cy="13295"/>
                </a:xfrm>
                <a:custGeom>
                  <a:avLst/>
                  <a:gdLst>
                    <a:gd name="connsiteX0" fmla="*/ 359 w 11498"/>
                    <a:gd name="connsiteY0" fmla="*/ 10780 h 13295"/>
                    <a:gd name="connsiteX1" fmla="*/ 0 w 11498"/>
                    <a:gd name="connsiteY1" fmla="*/ 9702 h 13295"/>
                    <a:gd name="connsiteX2" fmla="*/ 0 w 11498"/>
                    <a:gd name="connsiteY2" fmla="*/ 9702 h 13295"/>
                    <a:gd name="connsiteX3" fmla="*/ 0 w 11498"/>
                    <a:gd name="connsiteY3" fmla="*/ 9523 h 13295"/>
                    <a:gd name="connsiteX4" fmla="*/ 0 w 11498"/>
                    <a:gd name="connsiteY4" fmla="*/ 9523 h 13295"/>
                    <a:gd name="connsiteX5" fmla="*/ 4312 w 11498"/>
                    <a:gd name="connsiteY5" fmla="*/ 3953 h 13295"/>
                    <a:gd name="connsiteX6" fmla="*/ 4312 w 11498"/>
                    <a:gd name="connsiteY6" fmla="*/ 3953 h 13295"/>
                    <a:gd name="connsiteX7" fmla="*/ 7726 w 11498"/>
                    <a:gd name="connsiteY7" fmla="*/ 0 h 13295"/>
                    <a:gd name="connsiteX8" fmla="*/ 7726 w 11498"/>
                    <a:gd name="connsiteY8" fmla="*/ 0 h 13295"/>
                    <a:gd name="connsiteX9" fmla="*/ 11140 w 11498"/>
                    <a:gd name="connsiteY9" fmla="*/ 3593 h 13295"/>
                    <a:gd name="connsiteX10" fmla="*/ 11140 w 11498"/>
                    <a:gd name="connsiteY10" fmla="*/ 3593 h 13295"/>
                    <a:gd name="connsiteX11" fmla="*/ 11499 w 11498"/>
                    <a:gd name="connsiteY11" fmla="*/ 7187 h 13295"/>
                    <a:gd name="connsiteX12" fmla="*/ 11499 w 11498"/>
                    <a:gd name="connsiteY12" fmla="*/ 7187 h 13295"/>
                    <a:gd name="connsiteX13" fmla="*/ 11499 w 11498"/>
                    <a:gd name="connsiteY13" fmla="*/ 7187 h 13295"/>
                    <a:gd name="connsiteX14" fmla="*/ 3953 w 11498"/>
                    <a:gd name="connsiteY14" fmla="*/ 13296 h 13295"/>
                    <a:gd name="connsiteX15" fmla="*/ 3953 w 11498"/>
                    <a:gd name="connsiteY15" fmla="*/ 13296 h 13295"/>
                    <a:gd name="connsiteX16" fmla="*/ 3773 w 11498"/>
                    <a:gd name="connsiteY16" fmla="*/ 13296 h 13295"/>
                    <a:gd name="connsiteX17" fmla="*/ 3773 w 11498"/>
                    <a:gd name="connsiteY17" fmla="*/ 13296 h 13295"/>
                    <a:gd name="connsiteX18" fmla="*/ 359 w 11498"/>
                    <a:gd name="connsiteY18" fmla="*/ 10780 h 13295"/>
                    <a:gd name="connsiteX19" fmla="*/ 359 w 11498"/>
                    <a:gd name="connsiteY19" fmla="*/ 10780 h 1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98" h="13295">
                      <a:moveTo>
                        <a:pt x="359" y="10780"/>
                      </a:moveTo>
                      <a:cubicBezTo>
                        <a:pt x="359" y="10601"/>
                        <a:pt x="180" y="10421"/>
                        <a:pt x="0" y="9702"/>
                      </a:cubicBezTo>
                      <a:lnTo>
                        <a:pt x="0" y="9702"/>
                      </a:lnTo>
                      <a:cubicBezTo>
                        <a:pt x="0" y="9702"/>
                        <a:pt x="0" y="9523"/>
                        <a:pt x="0" y="9523"/>
                      </a:cubicBezTo>
                      <a:lnTo>
                        <a:pt x="0" y="9523"/>
                      </a:lnTo>
                      <a:cubicBezTo>
                        <a:pt x="539" y="6109"/>
                        <a:pt x="2875" y="4672"/>
                        <a:pt x="4312" y="3953"/>
                      </a:cubicBezTo>
                      <a:lnTo>
                        <a:pt x="4312" y="3953"/>
                      </a:lnTo>
                      <a:cubicBezTo>
                        <a:pt x="4672" y="2336"/>
                        <a:pt x="4672" y="898"/>
                        <a:pt x="7726" y="0"/>
                      </a:cubicBezTo>
                      <a:lnTo>
                        <a:pt x="7726" y="0"/>
                      </a:lnTo>
                      <a:cubicBezTo>
                        <a:pt x="11319" y="898"/>
                        <a:pt x="10421" y="2515"/>
                        <a:pt x="11140" y="3593"/>
                      </a:cubicBezTo>
                      <a:lnTo>
                        <a:pt x="11140" y="3593"/>
                      </a:lnTo>
                      <a:cubicBezTo>
                        <a:pt x="11499" y="4672"/>
                        <a:pt x="11499" y="5929"/>
                        <a:pt x="11499" y="7187"/>
                      </a:cubicBezTo>
                      <a:lnTo>
                        <a:pt x="11499" y="7187"/>
                      </a:lnTo>
                      <a:lnTo>
                        <a:pt x="11499" y="7187"/>
                      </a:lnTo>
                      <a:cubicBezTo>
                        <a:pt x="10421" y="11140"/>
                        <a:pt x="7906" y="12397"/>
                        <a:pt x="3953" y="13296"/>
                      </a:cubicBezTo>
                      <a:lnTo>
                        <a:pt x="3953" y="13296"/>
                      </a:lnTo>
                      <a:cubicBezTo>
                        <a:pt x="3953" y="13296"/>
                        <a:pt x="3773" y="13296"/>
                        <a:pt x="3773" y="13296"/>
                      </a:cubicBezTo>
                      <a:lnTo>
                        <a:pt x="3773" y="13296"/>
                      </a:lnTo>
                      <a:cubicBezTo>
                        <a:pt x="2695" y="13116"/>
                        <a:pt x="1078" y="12218"/>
                        <a:pt x="359" y="10780"/>
                      </a:cubicBezTo>
                      <a:lnTo>
                        <a:pt x="359" y="10780"/>
                      </a:lnTo>
                      <a:close/>
                    </a:path>
                  </a:pathLst>
                </a:custGeom>
                <a:grpFill/>
                <a:ln w="17953" cap="flat">
                  <a:noFill/>
                  <a:prstDash val="solid"/>
                  <a:miter/>
                </a:ln>
              </p:spPr>
              <p:txBody>
                <a:bodyPr rtlCol="0" anchor="ctr"/>
                <a:lstStyle/>
                <a:p>
                  <a:endParaRPr lang="zh-CN" altLang="en-US" sz="1050"/>
                </a:p>
              </p:txBody>
            </p:sp>
          </p:grpSp>
          <p:grpSp>
            <p:nvGrpSpPr>
              <p:cNvPr id="539" name="图形 1"/>
              <p:cNvGrpSpPr/>
              <p:nvPr/>
            </p:nvGrpSpPr>
            <p:grpSpPr>
              <a:xfrm>
                <a:off x="4080842" y="4369378"/>
                <a:ext cx="6468" cy="6468"/>
                <a:chOff x="5454053" y="4567068"/>
                <a:chExt cx="6468" cy="6468"/>
              </a:xfrm>
              <a:solidFill>
                <a:srgbClr val="0070C0"/>
              </a:solidFill>
            </p:grpSpPr>
            <p:sp>
              <p:nvSpPr>
                <p:cNvPr id="2668" name="任意多边形: 形状 1603"/>
                <p:cNvSpPr/>
                <p:nvPr/>
              </p:nvSpPr>
              <p:spPr>
                <a:xfrm>
                  <a:off x="5456389" y="4569403"/>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669" name="任意多边形: 形状 1604"/>
                <p:cNvSpPr/>
                <p:nvPr/>
              </p:nvSpPr>
              <p:spPr>
                <a:xfrm>
                  <a:off x="5454053" y="4567068"/>
                  <a:ext cx="6468" cy="6468"/>
                </a:xfrm>
                <a:custGeom>
                  <a:avLst/>
                  <a:gdLst>
                    <a:gd name="connsiteX0" fmla="*/ 3773 w 6468"/>
                    <a:gd name="connsiteY0" fmla="*/ 6288 h 6468"/>
                    <a:gd name="connsiteX1" fmla="*/ 2515 w 6468"/>
                    <a:gd name="connsiteY1" fmla="*/ 6288 h 6468"/>
                    <a:gd name="connsiteX2" fmla="*/ 2515 w 6468"/>
                    <a:gd name="connsiteY2" fmla="*/ 6288 h 6468"/>
                    <a:gd name="connsiteX3" fmla="*/ 0 w 6468"/>
                    <a:gd name="connsiteY3" fmla="*/ 6288 h 6468"/>
                    <a:gd name="connsiteX4" fmla="*/ 0 w 6468"/>
                    <a:gd name="connsiteY4" fmla="*/ 3773 h 6468"/>
                    <a:gd name="connsiteX5" fmla="*/ 0 w 6468"/>
                    <a:gd name="connsiteY5" fmla="*/ 2515 h 6468"/>
                    <a:gd name="connsiteX6" fmla="*/ 0 w 6468"/>
                    <a:gd name="connsiteY6" fmla="*/ 2515 h 6468"/>
                    <a:gd name="connsiteX7" fmla="*/ 0 w 6468"/>
                    <a:gd name="connsiteY7" fmla="*/ 0 h 6468"/>
                    <a:gd name="connsiteX8" fmla="*/ 2515 w 6468"/>
                    <a:gd name="connsiteY8" fmla="*/ 0 h 6468"/>
                    <a:gd name="connsiteX9" fmla="*/ 3054 w 6468"/>
                    <a:gd name="connsiteY9" fmla="*/ 0 h 6468"/>
                    <a:gd name="connsiteX10" fmla="*/ 3054 w 6468"/>
                    <a:gd name="connsiteY10" fmla="*/ 0 h 6468"/>
                    <a:gd name="connsiteX11" fmla="*/ 5570 w 6468"/>
                    <a:gd name="connsiteY11" fmla="*/ 898 h 6468"/>
                    <a:gd name="connsiteX12" fmla="*/ 5570 w 6468"/>
                    <a:gd name="connsiteY12" fmla="*/ 898 h 6468"/>
                    <a:gd name="connsiteX13" fmla="*/ 6468 w 6468"/>
                    <a:gd name="connsiteY13" fmla="*/ 3953 h 6468"/>
                    <a:gd name="connsiteX14" fmla="*/ 6468 w 6468"/>
                    <a:gd name="connsiteY14" fmla="*/ 3953 h 6468"/>
                    <a:gd name="connsiteX15" fmla="*/ 6468 w 6468"/>
                    <a:gd name="connsiteY15" fmla="*/ 6468 h 6468"/>
                    <a:gd name="connsiteX16" fmla="*/ 3773 w 6468"/>
                    <a:gd name="connsiteY16" fmla="*/ 6468 h 6468"/>
                    <a:gd name="connsiteX17" fmla="*/ 3773 w 6468"/>
                    <a:gd name="connsiteY17"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468">
                      <a:moveTo>
                        <a:pt x="3773" y="6288"/>
                      </a:moveTo>
                      <a:cubicBezTo>
                        <a:pt x="3773" y="6288"/>
                        <a:pt x="3773" y="6288"/>
                        <a:pt x="2515" y="6288"/>
                      </a:cubicBezTo>
                      <a:lnTo>
                        <a:pt x="2515" y="6288"/>
                      </a:lnTo>
                      <a:lnTo>
                        <a:pt x="0" y="6288"/>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8" y="2515"/>
                        <a:pt x="6289" y="3234"/>
                        <a:pt x="6468" y="3953"/>
                      </a:cubicBezTo>
                      <a:lnTo>
                        <a:pt x="6468" y="3953"/>
                      </a:lnTo>
                      <a:lnTo>
                        <a:pt x="6468" y="6468"/>
                      </a:lnTo>
                      <a:lnTo>
                        <a:pt x="3773" y="6468"/>
                      </a:lnTo>
                      <a:lnTo>
                        <a:pt x="3773" y="6288"/>
                      </a:lnTo>
                      <a:close/>
                    </a:path>
                  </a:pathLst>
                </a:custGeom>
                <a:grpFill/>
                <a:ln w="17953" cap="flat">
                  <a:noFill/>
                  <a:prstDash val="solid"/>
                  <a:miter/>
                </a:ln>
              </p:spPr>
              <p:txBody>
                <a:bodyPr rtlCol="0" anchor="ctr"/>
                <a:lstStyle/>
                <a:p>
                  <a:endParaRPr lang="zh-CN" altLang="en-US" sz="1050"/>
                </a:p>
              </p:txBody>
            </p:sp>
          </p:grpSp>
          <p:grpSp>
            <p:nvGrpSpPr>
              <p:cNvPr id="540" name="图形 1"/>
              <p:cNvGrpSpPr/>
              <p:nvPr/>
            </p:nvGrpSpPr>
            <p:grpSpPr>
              <a:xfrm>
                <a:off x="4130431" y="4317273"/>
                <a:ext cx="1437" cy="5030"/>
                <a:chOff x="5503642" y="4514963"/>
                <a:chExt cx="1437" cy="5030"/>
              </a:xfrm>
              <a:solidFill>
                <a:srgbClr val="0070C0"/>
              </a:solidFill>
            </p:grpSpPr>
            <p:sp>
              <p:nvSpPr>
                <p:cNvPr id="2666" name="任意多边形: 形状 1606"/>
                <p:cNvSpPr/>
                <p:nvPr/>
              </p:nvSpPr>
              <p:spPr>
                <a:xfrm>
                  <a:off x="5503815" y="4517478"/>
                  <a:ext cx="1264" cy="17967"/>
                </a:xfrm>
                <a:custGeom>
                  <a:avLst/>
                  <a:gdLst>
                    <a:gd name="connsiteX0" fmla="*/ 1265 w 1264"/>
                    <a:gd name="connsiteY0" fmla="*/ 0 h 17967"/>
                    <a:gd name="connsiteX1" fmla="*/ 7 w 1264"/>
                    <a:gd name="connsiteY1" fmla="*/ 0 h 17967"/>
                    <a:gd name="connsiteX2" fmla="*/ 1265 w 1264"/>
                    <a:gd name="connsiteY2" fmla="*/ 0 h 17967"/>
                    <a:gd name="connsiteX3" fmla="*/ 1265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1265" y="0"/>
                      </a:moveTo>
                      <a:cubicBezTo>
                        <a:pt x="7" y="0"/>
                        <a:pt x="7" y="0"/>
                        <a:pt x="7" y="0"/>
                      </a:cubicBezTo>
                      <a:cubicBezTo>
                        <a:pt x="7" y="0"/>
                        <a:pt x="-172"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667" name="任意多边形: 形状 1607"/>
                <p:cNvSpPr/>
                <p:nvPr/>
              </p:nvSpPr>
              <p:spPr>
                <a:xfrm>
                  <a:off x="5503642" y="4514963"/>
                  <a:ext cx="1437" cy="5030"/>
                </a:xfrm>
                <a:custGeom>
                  <a:avLst/>
                  <a:gdLst>
                    <a:gd name="connsiteX0" fmla="*/ 180 w 1437"/>
                    <a:gd name="connsiteY0" fmla="*/ 5031 h 5030"/>
                    <a:gd name="connsiteX1" fmla="*/ 180 w 1437"/>
                    <a:gd name="connsiteY1" fmla="*/ 5031 h 5030"/>
                    <a:gd name="connsiteX2" fmla="*/ 0 w 1437"/>
                    <a:gd name="connsiteY2" fmla="*/ 0 h 5030"/>
                    <a:gd name="connsiteX3" fmla="*/ 1258 w 1437"/>
                    <a:gd name="connsiteY3" fmla="*/ 0 h 5030"/>
                    <a:gd name="connsiteX4" fmla="*/ 1258 w 1437"/>
                    <a:gd name="connsiteY4" fmla="*/ 0 h 5030"/>
                    <a:gd name="connsiteX5" fmla="*/ 1258 w 1437"/>
                    <a:gd name="connsiteY5" fmla="*/ 2515 h 5030"/>
                    <a:gd name="connsiteX6" fmla="*/ 1258 w 1437"/>
                    <a:gd name="connsiteY6" fmla="*/ 5031 h 5030"/>
                    <a:gd name="connsiteX7" fmla="*/ 180 w 1437"/>
                    <a:gd name="connsiteY7" fmla="*/ 5031 h 5030"/>
                    <a:gd name="connsiteX8" fmla="*/ 180 w 1437"/>
                    <a:gd name="connsiteY8" fmla="*/ 5031 h 5030"/>
                    <a:gd name="connsiteX9" fmla="*/ 1437 w 1437"/>
                    <a:gd name="connsiteY9" fmla="*/ 2515 h 5030"/>
                    <a:gd name="connsiteX10" fmla="*/ 1437 w 1437"/>
                    <a:gd name="connsiteY10" fmla="*/ 0 h 5030"/>
                    <a:gd name="connsiteX11" fmla="*/ 1437 w 1437"/>
                    <a:gd name="connsiteY11" fmla="*/ 2515 h 5030"/>
                    <a:gd name="connsiteX12" fmla="*/ 1437 w 1437"/>
                    <a:gd name="connsiteY12" fmla="*/ 2515 h 5030"/>
                    <a:gd name="connsiteX13" fmla="*/ 1437 w 1437"/>
                    <a:gd name="connsiteY13" fmla="*/ 0 h 5030"/>
                    <a:gd name="connsiteX14" fmla="*/ 1437 w 1437"/>
                    <a:gd name="connsiteY14" fmla="*/ 2515 h 5030"/>
                    <a:gd name="connsiteX15" fmla="*/ 1437 w 1437"/>
                    <a:gd name="connsiteY15" fmla="*/ 0 h 5030"/>
                    <a:gd name="connsiteX16" fmla="*/ 1437 w 1437"/>
                    <a:gd name="connsiteY16"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 h="5030">
                      <a:moveTo>
                        <a:pt x="180" y="5031"/>
                      </a:moveTo>
                      <a:lnTo>
                        <a:pt x="180" y="5031"/>
                      </a:lnTo>
                      <a:lnTo>
                        <a:pt x="0" y="0"/>
                      </a:lnTo>
                      <a:cubicBezTo>
                        <a:pt x="0" y="0"/>
                        <a:pt x="0" y="0"/>
                        <a:pt x="1258" y="0"/>
                      </a:cubicBezTo>
                      <a:lnTo>
                        <a:pt x="1258" y="0"/>
                      </a:lnTo>
                      <a:lnTo>
                        <a:pt x="1258" y="2515"/>
                      </a:lnTo>
                      <a:lnTo>
                        <a:pt x="1258" y="5031"/>
                      </a:lnTo>
                      <a:cubicBezTo>
                        <a:pt x="719" y="5031"/>
                        <a:pt x="359" y="5031"/>
                        <a:pt x="180" y="5031"/>
                      </a:cubicBezTo>
                      <a:lnTo>
                        <a:pt x="18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541" name="图形 1"/>
              <p:cNvGrpSpPr/>
              <p:nvPr/>
            </p:nvGrpSpPr>
            <p:grpSpPr>
              <a:xfrm>
                <a:off x="4151632" y="4309188"/>
                <a:ext cx="5210" cy="1257"/>
                <a:chOff x="5524843" y="4506878"/>
                <a:chExt cx="5210" cy="1257"/>
              </a:xfrm>
              <a:solidFill>
                <a:srgbClr val="0070C0"/>
              </a:solidFill>
            </p:grpSpPr>
            <p:sp>
              <p:nvSpPr>
                <p:cNvPr id="2664" name="任意多边形: 形状 1609"/>
                <p:cNvSpPr/>
                <p:nvPr/>
              </p:nvSpPr>
              <p:spPr>
                <a:xfrm>
                  <a:off x="5527359" y="4506878"/>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665" name="任意多边形: 形状 1610"/>
                <p:cNvSpPr/>
                <p:nvPr/>
              </p:nvSpPr>
              <p:spPr>
                <a:xfrm>
                  <a:off x="5524843" y="4506878"/>
                  <a:ext cx="5210" cy="1257"/>
                </a:xfrm>
                <a:custGeom>
                  <a:avLst/>
                  <a:gdLst>
                    <a:gd name="connsiteX0" fmla="*/ 5211 w 5210"/>
                    <a:gd name="connsiteY0" fmla="*/ 1258 h 1257"/>
                    <a:gd name="connsiteX1" fmla="*/ 2695 w 5210"/>
                    <a:gd name="connsiteY1" fmla="*/ 1258 h 1257"/>
                    <a:gd name="connsiteX2" fmla="*/ 5211 w 5210"/>
                    <a:gd name="connsiteY2" fmla="*/ 1258 h 1257"/>
                    <a:gd name="connsiteX3" fmla="*/ 2695 w 5210"/>
                    <a:gd name="connsiteY3" fmla="*/ 1258 h 1257"/>
                    <a:gd name="connsiteX4" fmla="*/ 5211 w 5210"/>
                    <a:gd name="connsiteY4" fmla="*/ 1258 h 1257"/>
                    <a:gd name="connsiteX5" fmla="*/ 5211 w 5210"/>
                    <a:gd name="connsiteY5" fmla="*/ 1258 h 1257"/>
                    <a:gd name="connsiteX6" fmla="*/ 0 w 5210"/>
                    <a:gd name="connsiteY6" fmla="*/ 1258 h 1257"/>
                    <a:gd name="connsiteX7" fmla="*/ 0 w 5210"/>
                    <a:gd name="connsiteY7" fmla="*/ 0 h 1257"/>
                    <a:gd name="connsiteX8" fmla="*/ 0 w 5210"/>
                    <a:gd name="connsiteY8" fmla="*/ 0 h 1257"/>
                    <a:gd name="connsiteX9" fmla="*/ 5031 w 5210"/>
                    <a:gd name="connsiteY9" fmla="*/ 0 h 1257"/>
                    <a:gd name="connsiteX10" fmla="*/ 5031 w 5210"/>
                    <a:gd name="connsiteY10" fmla="*/ 1258 h 1257"/>
                    <a:gd name="connsiteX11" fmla="*/ 5031 w 5210"/>
                    <a:gd name="connsiteY11" fmla="*/ 1258 h 1257"/>
                    <a:gd name="connsiteX12" fmla="*/ 5031 w 5210"/>
                    <a:gd name="connsiteY12" fmla="*/ 1258 h 1257"/>
                    <a:gd name="connsiteX13" fmla="*/ 5031 w 5210"/>
                    <a:gd name="connsiteY13" fmla="*/ 1258 h 1257"/>
                    <a:gd name="connsiteX14" fmla="*/ 5031 w 5210"/>
                    <a:gd name="connsiteY14" fmla="*/ 1258 h 1257"/>
                    <a:gd name="connsiteX15" fmla="*/ 5031 w 5210"/>
                    <a:gd name="connsiteY15" fmla="*/ 1258 h 1257"/>
                    <a:gd name="connsiteX16" fmla="*/ 0 w 5210"/>
                    <a:gd name="connsiteY16" fmla="*/ 1258 h 1257"/>
                    <a:gd name="connsiteX17" fmla="*/ 0 w 5210"/>
                    <a:gd name="connsiteY17" fmla="*/ 1258 h 1257"/>
                    <a:gd name="connsiteX18" fmla="*/ 0 w 5210"/>
                    <a:gd name="connsiteY18"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10" h="1257">
                      <a:moveTo>
                        <a:pt x="5211" y="1258"/>
                      </a:moveTo>
                      <a:lnTo>
                        <a:pt x="2695" y="1258"/>
                      </a:lnTo>
                      <a:lnTo>
                        <a:pt x="5211" y="1258"/>
                      </a:lnTo>
                      <a:lnTo>
                        <a:pt x="2695" y="1258"/>
                      </a:lnTo>
                      <a:lnTo>
                        <a:pt x="5211" y="1258"/>
                      </a:lnTo>
                      <a:lnTo>
                        <a:pt x="5211" y="1258"/>
                      </a:lnTo>
                      <a:close/>
                      <a:moveTo>
                        <a:pt x="0" y="1258"/>
                      </a:moveTo>
                      <a:cubicBezTo>
                        <a:pt x="0" y="1258"/>
                        <a:pt x="0" y="1258"/>
                        <a:pt x="0" y="0"/>
                      </a:cubicBezTo>
                      <a:lnTo>
                        <a:pt x="0" y="0"/>
                      </a:lnTo>
                      <a:lnTo>
                        <a:pt x="5031" y="0"/>
                      </a:lnTo>
                      <a:cubicBezTo>
                        <a:pt x="5031" y="1078"/>
                        <a:pt x="5031" y="1258"/>
                        <a:pt x="5031" y="1258"/>
                      </a:cubicBezTo>
                      <a:lnTo>
                        <a:pt x="5031" y="1258"/>
                      </a:lnTo>
                      <a:lnTo>
                        <a:pt x="5031" y="1258"/>
                      </a:lnTo>
                      <a:lnTo>
                        <a:pt x="5031" y="1258"/>
                      </a:lnTo>
                      <a:lnTo>
                        <a:pt x="5031" y="1258"/>
                      </a:ln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542" name="图形 1"/>
              <p:cNvGrpSpPr/>
              <p:nvPr/>
            </p:nvGrpSpPr>
            <p:grpSpPr>
              <a:xfrm>
                <a:off x="4283512" y="4343505"/>
                <a:ext cx="6468" cy="7725"/>
                <a:chOff x="5656723" y="4541195"/>
                <a:chExt cx="6468" cy="7725"/>
              </a:xfrm>
              <a:solidFill>
                <a:srgbClr val="0070C0"/>
              </a:solidFill>
            </p:grpSpPr>
            <p:sp>
              <p:nvSpPr>
                <p:cNvPr id="2662" name="任意多边形: 形状 1612"/>
                <p:cNvSpPr/>
                <p:nvPr/>
              </p:nvSpPr>
              <p:spPr>
                <a:xfrm>
                  <a:off x="5659418" y="4543890"/>
                  <a:ext cx="1257" cy="2515"/>
                </a:xfrm>
                <a:custGeom>
                  <a:avLst/>
                  <a:gdLst>
                    <a:gd name="connsiteX0" fmla="*/ 1258 w 1257"/>
                    <a:gd name="connsiteY0" fmla="*/ 2515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5 h 2515"/>
                    <a:gd name="connsiteX5" fmla="*/ 1258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5"/>
                      </a:moveTo>
                      <a:lnTo>
                        <a:pt x="1258" y="1258"/>
                      </a:lnTo>
                      <a:lnTo>
                        <a:pt x="1258" y="0"/>
                      </a:lnTo>
                      <a:cubicBezTo>
                        <a:pt x="0" y="0"/>
                        <a:pt x="0" y="1258"/>
                        <a:pt x="0" y="1258"/>
                      </a:cubicBezTo>
                      <a:cubicBezTo>
                        <a:pt x="0" y="1258"/>
                        <a:pt x="0"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2663" name="任意多边形: 形状 1613"/>
                <p:cNvSpPr/>
                <p:nvPr/>
              </p:nvSpPr>
              <p:spPr>
                <a:xfrm>
                  <a:off x="5656723" y="4541195"/>
                  <a:ext cx="6468" cy="7725"/>
                </a:xfrm>
                <a:custGeom>
                  <a:avLst/>
                  <a:gdLst>
                    <a:gd name="connsiteX0" fmla="*/ 3953 w 6468"/>
                    <a:gd name="connsiteY0" fmla="*/ 7726 h 7725"/>
                    <a:gd name="connsiteX1" fmla="*/ 0 w 6468"/>
                    <a:gd name="connsiteY1" fmla="*/ 3953 h 7725"/>
                    <a:gd name="connsiteX2" fmla="*/ 0 w 6468"/>
                    <a:gd name="connsiteY2" fmla="*/ 3953 h 7725"/>
                    <a:gd name="connsiteX3" fmla="*/ 3953 w 6468"/>
                    <a:gd name="connsiteY3" fmla="*/ 0 h 7725"/>
                    <a:gd name="connsiteX4" fmla="*/ 3953 w 6468"/>
                    <a:gd name="connsiteY4" fmla="*/ 0 h 7725"/>
                    <a:gd name="connsiteX5" fmla="*/ 6468 w 6468"/>
                    <a:gd name="connsiteY5" fmla="*/ 0 h 7725"/>
                    <a:gd name="connsiteX6" fmla="*/ 6468 w 6468"/>
                    <a:gd name="connsiteY6" fmla="*/ 2515 h 7725"/>
                    <a:gd name="connsiteX7" fmla="*/ 6468 w 6468"/>
                    <a:gd name="connsiteY7" fmla="*/ 3953 h 7725"/>
                    <a:gd name="connsiteX8" fmla="*/ 6468 w 6468"/>
                    <a:gd name="connsiteY8" fmla="*/ 5210 h 7725"/>
                    <a:gd name="connsiteX9" fmla="*/ 6468 w 6468"/>
                    <a:gd name="connsiteY9" fmla="*/ 7726 h 7725"/>
                    <a:gd name="connsiteX10" fmla="*/ 3953 w 6468"/>
                    <a:gd name="connsiteY10" fmla="*/ 7726 h 7725"/>
                    <a:gd name="connsiteX11" fmla="*/ 3953 w 6468"/>
                    <a:gd name="connsiteY11" fmla="*/ 7726 h 7725"/>
                    <a:gd name="connsiteX12" fmla="*/ 3953 w 6468"/>
                    <a:gd name="connsiteY12" fmla="*/ 5210 h 7725"/>
                    <a:gd name="connsiteX13" fmla="*/ 3953 w 6468"/>
                    <a:gd name="connsiteY13" fmla="*/ 5210 h 7725"/>
                    <a:gd name="connsiteX14" fmla="*/ 3953 w 6468"/>
                    <a:gd name="connsiteY14" fmla="*/ 5210 h 7725"/>
                    <a:gd name="connsiteX15" fmla="*/ 3953 w 6468"/>
                    <a:gd name="connsiteY15" fmla="*/ 5210 h 7725"/>
                    <a:gd name="connsiteX16" fmla="*/ 5211 w 6468"/>
                    <a:gd name="connsiteY16" fmla="*/ 3953 h 7725"/>
                    <a:gd name="connsiteX17" fmla="*/ 3953 w 6468"/>
                    <a:gd name="connsiteY17" fmla="*/ 3953 h 7725"/>
                    <a:gd name="connsiteX18" fmla="*/ 5211 w 6468"/>
                    <a:gd name="connsiteY18" fmla="*/ 3953 h 7725"/>
                    <a:gd name="connsiteX19" fmla="*/ 5211 w 6468"/>
                    <a:gd name="connsiteY19" fmla="*/ 3953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 h="7725">
                      <a:moveTo>
                        <a:pt x="3953" y="7726"/>
                      </a:moveTo>
                      <a:cubicBezTo>
                        <a:pt x="359" y="7546"/>
                        <a:pt x="0" y="3953"/>
                        <a:pt x="0" y="3953"/>
                      </a:cubicBezTo>
                      <a:lnTo>
                        <a:pt x="0" y="3953"/>
                      </a:lnTo>
                      <a:cubicBezTo>
                        <a:pt x="0" y="3773"/>
                        <a:pt x="180" y="180"/>
                        <a:pt x="3953" y="0"/>
                      </a:cubicBezTo>
                      <a:lnTo>
                        <a:pt x="3953" y="0"/>
                      </a:lnTo>
                      <a:lnTo>
                        <a:pt x="6468" y="0"/>
                      </a:lnTo>
                      <a:lnTo>
                        <a:pt x="6468" y="2515"/>
                      </a:lnTo>
                      <a:lnTo>
                        <a:pt x="6468" y="3953"/>
                      </a:lnTo>
                      <a:lnTo>
                        <a:pt x="6468" y="5210"/>
                      </a:lnTo>
                      <a:lnTo>
                        <a:pt x="6468" y="7726"/>
                      </a:lnTo>
                      <a:lnTo>
                        <a:pt x="3953" y="7726"/>
                      </a:lnTo>
                      <a:lnTo>
                        <a:pt x="3953" y="7726"/>
                      </a:lnTo>
                      <a:close/>
                      <a:moveTo>
                        <a:pt x="3953" y="5210"/>
                      </a:moveTo>
                      <a:lnTo>
                        <a:pt x="3953" y="5210"/>
                      </a:lnTo>
                      <a:lnTo>
                        <a:pt x="3953" y="5210"/>
                      </a:lnTo>
                      <a:lnTo>
                        <a:pt x="3953" y="5210"/>
                      </a:lnTo>
                      <a:close/>
                      <a:moveTo>
                        <a:pt x="5211" y="3953"/>
                      </a:moveTo>
                      <a:lnTo>
                        <a:pt x="3953" y="3953"/>
                      </a:lnTo>
                      <a:lnTo>
                        <a:pt x="5211" y="3953"/>
                      </a:lnTo>
                      <a:lnTo>
                        <a:pt x="5211" y="3953"/>
                      </a:lnTo>
                      <a:close/>
                    </a:path>
                  </a:pathLst>
                </a:custGeom>
                <a:grpFill/>
                <a:ln w="17953" cap="flat">
                  <a:noFill/>
                  <a:prstDash val="solid"/>
                  <a:miter/>
                </a:ln>
              </p:spPr>
              <p:txBody>
                <a:bodyPr rtlCol="0" anchor="ctr"/>
                <a:lstStyle/>
                <a:p>
                  <a:endParaRPr lang="zh-CN" altLang="en-US" sz="1050"/>
                </a:p>
              </p:txBody>
            </p:sp>
          </p:grpSp>
          <p:grpSp>
            <p:nvGrpSpPr>
              <p:cNvPr id="543" name="图形 1"/>
              <p:cNvGrpSpPr/>
              <p:nvPr/>
            </p:nvGrpSpPr>
            <p:grpSpPr>
              <a:xfrm>
                <a:off x="4167803" y="4374409"/>
                <a:ext cx="6468" cy="6288"/>
                <a:chOff x="5541014" y="4572099"/>
                <a:chExt cx="6468" cy="6288"/>
              </a:xfrm>
              <a:solidFill>
                <a:srgbClr val="0070C0"/>
              </a:solidFill>
            </p:grpSpPr>
            <p:sp>
              <p:nvSpPr>
                <p:cNvPr id="2660" name="任意多边形: 形状 1615"/>
                <p:cNvSpPr/>
                <p:nvPr/>
              </p:nvSpPr>
              <p:spPr>
                <a:xfrm>
                  <a:off x="5543529" y="4574614"/>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661" name="任意多边形: 形状 1616"/>
                <p:cNvSpPr/>
                <p:nvPr/>
              </p:nvSpPr>
              <p:spPr>
                <a:xfrm>
                  <a:off x="5541014" y="4572099"/>
                  <a:ext cx="6468" cy="6288"/>
                </a:xfrm>
                <a:custGeom>
                  <a:avLst/>
                  <a:gdLst>
                    <a:gd name="connsiteX0" fmla="*/ 3773 w 6468"/>
                    <a:gd name="connsiteY0" fmla="*/ 6288 h 6288"/>
                    <a:gd name="connsiteX1" fmla="*/ 1437 w 6468"/>
                    <a:gd name="connsiteY1" fmla="*/ 6288 h 6288"/>
                    <a:gd name="connsiteX2" fmla="*/ 719 w 6468"/>
                    <a:gd name="connsiteY2" fmla="*/ 5570 h 6288"/>
                    <a:gd name="connsiteX3" fmla="*/ 0 w 6468"/>
                    <a:gd name="connsiteY3" fmla="*/ 3773 h 6288"/>
                    <a:gd name="connsiteX4" fmla="*/ 0 w 6468"/>
                    <a:gd name="connsiteY4" fmla="*/ 3773 h 6288"/>
                    <a:gd name="connsiteX5" fmla="*/ 3953 w 6468"/>
                    <a:gd name="connsiteY5" fmla="*/ 0 h 6288"/>
                    <a:gd name="connsiteX6" fmla="*/ 3953 w 6468"/>
                    <a:gd name="connsiteY6" fmla="*/ 0 h 6288"/>
                    <a:gd name="connsiteX7" fmla="*/ 6468 w 6468"/>
                    <a:gd name="connsiteY7" fmla="*/ 0 h 6288"/>
                    <a:gd name="connsiteX8" fmla="*/ 6468 w 6468"/>
                    <a:gd name="connsiteY8" fmla="*/ 2515 h 6288"/>
                    <a:gd name="connsiteX9" fmla="*/ 6468 w 6468"/>
                    <a:gd name="connsiteY9" fmla="*/ 3773 h 6288"/>
                    <a:gd name="connsiteX10" fmla="*/ 6468 w 6468"/>
                    <a:gd name="connsiteY10" fmla="*/ 3773 h 6288"/>
                    <a:gd name="connsiteX11" fmla="*/ 6468 w 6468"/>
                    <a:gd name="connsiteY11" fmla="*/ 6288 h 6288"/>
                    <a:gd name="connsiteX12" fmla="*/ 3773 w 6468"/>
                    <a:gd name="connsiteY12" fmla="*/ 6288 h 6288"/>
                    <a:gd name="connsiteX13" fmla="*/ 3773 w 6468"/>
                    <a:gd name="connsiteY13" fmla="*/ 6288 h 6288"/>
                    <a:gd name="connsiteX14" fmla="*/ 5031 w 6468"/>
                    <a:gd name="connsiteY14" fmla="*/ 3773 h 6288"/>
                    <a:gd name="connsiteX15" fmla="*/ 3773 w 6468"/>
                    <a:gd name="connsiteY15" fmla="*/ 3773 h 6288"/>
                    <a:gd name="connsiteX16" fmla="*/ 5031 w 6468"/>
                    <a:gd name="connsiteY16" fmla="*/ 3773 h 6288"/>
                    <a:gd name="connsiteX17" fmla="*/ 5031 w 6468"/>
                    <a:gd name="connsiteY17" fmla="*/ 3773 h 6288"/>
                    <a:gd name="connsiteX18" fmla="*/ 3773 w 6468"/>
                    <a:gd name="connsiteY18" fmla="*/ 2336 h 6288"/>
                    <a:gd name="connsiteX19" fmla="*/ 3773 w 6468"/>
                    <a:gd name="connsiteY19" fmla="*/ 1078 h 6288"/>
                    <a:gd name="connsiteX20" fmla="*/ 3773 w 6468"/>
                    <a:gd name="connsiteY20" fmla="*/ 2336 h 6288"/>
                    <a:gd name="connsiteX21" fmla="*/ 3773 w 6468"/>
                    <a:gd name="connsiteY21" fmla="*/ 2336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8" h="6288">
                      <a:moveTo>
                        <a:pt x="3773" y="6288"/>
                      </a:moveTo>
                      <a:lnTo>
                        <a:pt x="1437" y="6288"/>
                      </a:lnTo>
                      <a:lnTo>
                        <a:pt x="719" y="5570"/>
                      </a:lnTo>
                      <a:cubicBezTo>
                        <a:pt x="719" y="5390"/>
                        <a:pt x="180" y="5390"/>
                        <a:pt x="0" y="3773"/>
                      </a:cubicBezTo>
                      <a:lnTo>
                        <a:pt x="0" y="3773"/>
                      </a:lnTo>
                      <a:cubicBezTo>
                        <a:pt x="180" y="0"/>
                        <a:pt x="3773" y="0"/>
                        <a:pt x="3953" y="0"/>
                      </a:cubicBezTo>
                      <a:lnTo>
                        <a:pt x="3953" y="0"/>
                      </a:lnTo>
                      <a:lnTo>
                        <a:pt x="6468" y="0"/>
                      </a:lnTo>
                      <a:lnTo>
                        <a:pt x="6468" y="2515"/>
                      </a:lnTo>
                      <a:cubicBezTo>
                        <a:pt x="6468" y="2515"/>
                        <a:pt x="6468" y="2515"/>
                        <a:pt x="6468" y="3773"/>
                      </a:cubicBezTo>
                      <a:lnTo>
                        <a:pt x="6468" y="3773"/>
                      </a:lnTo>
                      <a:lnTo>
                        <a:pt x="6468" y="6288"/>
                      </a:lnTo>
                      <a:lnTo>
                        <a:pt x="3773" y="6288"/>
                      </a:lnTo>
                      <a:lnTo>
                        <a:pt x="3773" y="6288"/>
                      </a:lnTo>
                      <a:close/>
                      <a:moveTo>
                        <a:pt x="5031" y="3773"/>
                      </a:moveTo>
                      <a:lnTo>
                        <a:pt x="3773" y="3773"/>
                      </a:lnTo>
                      <a:lnTo>
                        <a:pt x="5031" y="3773"/>
                      </a:lnTo>
                      <a:lnTo>
                        <a:pt x="5031" y="3773"/>
                      </a:lnTo>
                      <a:close/>
                      <a:moveTo>
                        <a:pt x="3773" y="2336"/>
                      </a:moveTo>
                      <a:lnTo>
                        <a:pt x="3773" y="1078"/>
                      </a:lnTo>
                      <a:lnTo>
                        <a:pt x="3773" y="2336"/>
                      </a:lnTo>
                      <a:lnTo>
                        <a:pt x="3773" y="2336"/>
                      </a:lnTo>
                      <a:close/>
                    </a:path>
                  </a:pathLst>
                </a:custGeom>
                <a:grpFill/>
                <a:ln w="17953" cap="flat">
                  <a:noFill/>
                  <a:prstDash val="solid"/>
                  <a:miter/>
                </a:ln>
              </p:spPr>
              <p:txBody>
                <a:bodyPr rtlCol="0" anchor="ctr"/>
                <a:lstStyle/>
                <a:p>
                  <a:endParaRPr lang="zh-CN" altLang="en-US" sz="1050"/>
                </a:p>
              </p:txBody>
            </p:sp>
          </p:grpSp>
          <p:grpSp>
            <p:nvGrpSpPr>
              <p:cNvPr id="544" name="图形 1"/>
              <p:cNvGrpSpPr/>
              <p:nvPr/>
            </p:nvGrpSpPr>
            <p:grpSpPr>
              <a:xfrm>
                <a:off x="4206971" y="4297301"/>
                <a:ext cx="7186" cy="6496"/>
                <a:chOff x="5580182" y="4494991"/>
                <a:chExt cx="7186" cy="6496"/>
              </a:xfrm>
              <a:solidFill>
                <a:srgbClr val="0070C0"/>
              </a:solidFill>
            </p:grpSpPr>
            <p:sp>
              <p:nvSpPr>
                <p:cNvPr id="2658" name="任意多边形: 形状 1618"/>
                <p:cNvSpPr/>
                <p:nvPr/>
              </p:nvSpPr>
              <p:spPr>
                <a:xfrm>
                  <a:off x="5582698" y="4497535"/>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659" name="任意多边形: 形状 1619"/>
                <p:cNvSpPr/>
                <p:nvPr/>
              </p:nvSpPr>
              <p:spPr>
                <a:xfrm>
                  <a:off x="5580182" y="4494991"/>
                  <a:ext cx="7186" cy="6496"/>
                </a:xfrm>
                <a:custGeom>
                  <a:avLst/>
                  <a:gdLst>
                    <a:gd name="connsiteX0" fmla="*/ 0 w 7186"/>
                    <a:gd name="connsiteY0" fmla="*/ 6317 h 6496"/>
                    <a:gd name="connsiteX1" fmla="*/ 0 w 7186"/>
                    <a:gd name="connsiteY1" fmla="*/ 3802 h 6496"/>
                    <a:gd name="connsiteX2" fmla="*/ 0 w 7186"/>
                    <a:gd name="connsiteY2" fmla="*/ 29 h 6496"/>
                    <a:gd name="connsiteX3" fmla="*/ 2515 w 7186"/>
                    <a:gd name="connsiteY3" fmla="*/ 29 h 6496"/>
                    <a:gd name="connsiteX4" fmla="*/ 3593 w 7186"/>
                    <a:gd name="connsiteY4" fmla="*/ 29 h 6496"/>
                    <a:gd name="connsiteX5" fmla="*/ 3593 w 7186"/>
                    <a:gd name="connsiteY5" fmla="*/ 29 h 6496"/>
                    <a:gd name="connsiteX6" fmla="*/ 5570 w 7186"/>
                    <a:gd name="connsiteY6" fmla="*/ 747 h 6496"/>
                    <a:gd name="connsiteX7" fmla="*/ 5570 w 7186"/>
                    <a:gd name="connsiteY7" fmla="*/ 747 h 6496"/>
                    <a:gd name="connsiteX8" fmla="*/ 6289 w 7186"/>
                    <a:gd name="connsiteY8" fmla="*/ 1825 h 6496"/>
                    <a:gd name="connsiteX9" fmla="*/ 6289 w 7186"/>
                    <a:gd name="connsiteY9" fmla="*/ 1825 h 6496"/>
                    <a:gd name="connsiteX10" fmla="*/ 6289 w 7186"/>
                    <a:gd name="connsiteY10" fmla="*/ 2005 h 6496"/>
                    <a:gd name="connsiteX11" fmla="*/ 7187 w 7186"/>
                    <a:gd name="connsiteY11" fmla="*/ 5239 h 6496"/>
                    <a:gd name="connsiteX12" fmla="*/ 5390 w 7186"/>
                    <a:gd name="connsiteY12" fmla="*/ 5239 h 6496"/>
                    <a:gd name="connsiteX13" fmla="*/ 2515 w 7186"/>
                    <a:gd name="connsiteY13" fmla="*/ 6497 h 6496"/>
                    <a:gd name="connsiteX14" fmla="*/ 2515 w 7186"/>
                    <a:gd name="connsiteY14" fmla="*/ 6497 h 6496"/>
                    <a:gd name="connsiteX15" fmla="*/ 0 w 7186"/>
                    <a:gd name="connsiteY15" fmla="*/ 6497 h 6496"/>
                    <a:gd name="connsiteX16" fmla="*/ 0 w 7186"/>
                    <a:gd name="connsiteY16" fmla="*/ 6317 h 6496"/>
                    <a:gd name="connsiteX17" fmla="*/ 2515 w 7186"/>
                    <a:gd name="connsiteY17" fmla="*/ 4520 h 6496"/>
                    <a:gd name="connsiteX18" fmla="*/ 2515 w 7186"/>
                    <a:gd name="connsiteY18" fmla="*/ 3622 h 6496"/>
                    <a:gd name="connsiteX19" fmla="*/ 2515 w 7186"/>
                    <a:gd name="connsiteY19" fmla="*/ 4520 h 6496"/>
                    <a:gd name="connsiteX20" fmla="*/ 2515 w 7186"/>
                    <a:gd name="connsiteY20" fmla="*/ 4520 h 6496"/>
                    <a:gd name="connsiteX21" fmla="*/ 2515 w 7186"/>
                    <a:gd name="connsiteY21" fmla="*/ 4520 h 6496"/>
                    <a:gd name="connsiteX22" fmla="*/ 2156 w 7186"/>
                    <a:gd name="connsiteY22" fmla="*/ 4341 h 6496"/>
                    <a:gd name="connsiteX23" fmla="*/ 2515 w 7186"/>
                    <a:gd name="connsiteY23" fmla="*/ 4520 h 6496"/>
                    <a:gd name="connsiteX24" fmla="*/ 2515 w 7186"/>
                    <a:gd name="connsiteY24" fmla="*/ 4520 h 6496"/>
                    <a:gd name="connsiteX25" fmla="*/ 2515 w 7186"/>
                    <a:gd name="connsiteY25" fmla="*/ 3622 h 6496"/>
                    <a:gd name="connsiteX26" fmla="*/ 2515 w 7186"/>
                    <a:gd name="connsiteY26" fmla="*/ 3263 h 6496"/>
                    <a:gd name="connsiteX27" fmla="*/ 1617 w 7186"/>
                    <a:gd name="connsiteY27" fmla="*/ 3802 h 6496"/>
                    <a:gd name="connsiteX28" fmla="*/ 2156 w 7186"/>
                    <a:gd name="connsiteY28" fmla="*/ 4341 h 6496"/>
                    <a:gd name="connsiteX29" fmla="*/ 2156 w 7186"/>
                    <a:gd name="connsiteY29" fmla="*/ 4341 h 6496"/>
                    <a:gd name="connsiteX30" fmla="*/ 6289 w 7186"/>
                    <a:gd name="connsiteY30" fmla="*/ 3263 h 6496"/>
                    <a:gd name="connsiteX31" fmla="*/ 6289 w 7186"/>
                    <a:gd name="connsiteY31" fmla="*/ 3263 h 6496"/>
                    <a:gd name="connsiteX32" fmla="*/ 6289 w 7186"/>
                    <a:gd name="connsiteY32" fmla="*/ 3263 h 6496"/>
                    <a:gd name="connsiteX33" fmla="*/ 6289 w 7186"/>
                    <a:gd name="connsiteY33" fmla="*/ 3263 h 6496"/>
                    <a:gd name="connsiteX34" fmla="*/ 6289 w 7186"/>
                    <a:gd name="connsiteY34" fmla="*/ 3263 h 6496"/>
                    <a:gd name="connsiteX35" fmla="*/ 6289 w 7186"/>
                    <a:gd name="connsiteY35" fmla="*/ 3263 h 6496"/>
                    <a:gd name="connsiteX36" fmla="*/ 1437 w 7186"/>
                    <a:gd name="connsiteY36" fmla="*/ 3083 h 6496"/>
                    <a:gd name="connsiteX37" fmla="*/ 2695 w 7186"/>
                    <a:gd name="connsiteY37" fmla="*/ 2724 h 6496"/>
                    <a:gd name="connsiteX38" fmla="*/ 2695 w 7186"/>
                    <a:gd name="connsiteY38" fmla="*/ 2724 h 6496"/>
                    <a:gd name="connsiteX39" fmla="*/ 1437 w 7186"/>
                    <a:gd name="connsiteY39" fmla="*/ 3083 h 6496"/>
                    <a:gd name="connsiteX40" fmla="*/ 1437 w 7186"/>
                    <a:gd name="connsiteY40" fmla="*/ 3083 h 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86" h="6496">
                      <a:moveTo>
                        <a:pt x="0" y="6317"/>
                      </a:moveTo>
                      <a:lnTo>
                        <a:pt x="0" y="3802"/>
                      </a:lnTo>
                      <a:lnTo>
                        <a:pt x="0" y="29"/>
                      </a:lnTo>
                      <a:lnTo>
                        <a:pt x="2515" y="29"/>
                      </a:lnTo>
                      <a:cubicBezTo>
                        <a:pt x="3054" y="29"/>
                        <a:pt x="3414" y="29"/>
                        <a:pt x="3593" y="29"/>
                      </a:cubicBezTo>
                      <a:lnTo>
                        <a:pt x="3593" y="29"/>
                      </a:lnTo>
                      <a:cubicBezTo>
                        <a:pt x="4671" y="-151"/>
                        <a:pt x="5390" y="568"/>
                        <a:pt x="5570" y="747"/>
                      </a:cubicBezTo>
                      <a:lnTo>
                        <a:pt x="5570" y="747"/>
                      </a:lnTo>
                      <a:cubicBezTo>
                        <a:pt x="6468" y="1825"/>
                        <a:pt x="6109" y="1466"/>
                        <a:pt x="6289" y="1825"/>
                      </a:cubicBezTo>
                      <a:lnTo>
                        <a:pt x="6289" y="1825"/>
                      </a:lnTo>
                      <a:lnTo>
                        <a:pt x="6289" y="2005"/>
                      </a:lnTo>
                      <a:lnTo>
                        <a:pt x="7187" y="5239"/>
                      </a:lnTo>
                      <a:lnTo>
                        <a:pt x="5390" y="5239"/>
                      </a:lnTo>
                      <a:cubicBezTo>
                        <a:pt x="4851" y="5958"/>
                        <a:pt x="3953" y="6497"/>
                        <a:pt x="2515" y="6497"/>
                      </a:cubicBezTo>
                      <a:lnTo>
                        <a:pt x="2515" y="6497"/>
                      </a:lnTo>
                      <a:lnTo>
                        <a:pt x="0" y="6497"/>
                      </a:lnTo>
                      <a:lnTo>
                        <a:pt x="0" y="6317"/>
                      </a:lnTo>
                      <a:close/>
                      <a:moveTo>
                        <a:pt x="2515" y="4520"/>
                      </a:moveTo>
                      <a:lnTo>
                        <a:pt x="2515" y="3622"/>
                      </a:lnTo>
                      <a:lnTo>
                        <a:pt x="2515" y="4520"/>
                      </a:lnTo>
                      <a:lnTo>
                        <a:pt x="2515" y="4520"/>
                      </a:lnTo>
                      <a:lnTo>
                        <a:pt x="2515" y="4520"/>
                      </a:lnTo>
                      <a:close/>
                      <a:moveTo>
                        <a:pt x="2156" y="4341"/>
                      </a:moveTo>
                      <a:cubicBezTo>
                        <a:pt x="2336" y="4341"/>
                        <a:pt x="2336" y="4520"/>
                        <a:pt x="2515" y="4520"/>
                      </a:cubicBezTo>
                      <a:lnTo>
                        <a:pt x="2515" y="4520"/>
                      </a:lnTo>
                      <a:lnTo>
                        <a:pt x="2515" y="3622"/>
                      </a:lnTo>
                      <a:lnTo>
                        <a:pt x="2515" y="3263"/>
                      </a:lnTo>
                      <a:lnTo>
                        <a:pt x="1617" y="3802"/>
                      </a:lnTo>
                      <a:cubicBezTo>
                        <a:pt x="1797" y="3802"/>
                        <a:pt x="1976" y="4161"/>
                        <a:pt x="2156" y="4341"/>
                      </a:cubicBezTo>
                      <a:lnTo>
                        <a:pt x="2156" y="4341"/>
                      </a:lnTo>
                      <a:close/>
                      <a:moveTo>
                        <a:pt x="6289" y="3263"/>
                      </a:moveTo>
                      <a:cubicBezTo>
                        <a:pt x="6289" y="3263"/>
                        <a:pt x="6289" y="3263"/>
                        <a:pt x="6289" y="3263"/>
                      </a:cubicBezTo>
                      <a:lnTo>
                        <a:pt x="6289" y="3263"/>
                      </a:lnTo>
                      <a:lnTo>
                        <a:pt x="6289" y="3263"/>
                      </a:lnTo>
                      <a:cubicBezTo>
                        <a:pt x="6289" y="3263"/>
                        <a:pt x="6289" y="3263"/>
                        <a:pt x="6289" y="3263"/>
                      </a:cubicBezTo>
                      <a:lnTo>
                        <a:pt x="6289" y="3263"/>
                      </a:lnTo>
                      <a:close/>
                      <a:moveTo>
                        <a:pt x="1437" y="3083"/>
                      </a:moveTo>
                      <a:lnTo>
                        <a:pt x="2695" y="2724"/>
                      </a:lnTo>
                      <a:lnTo>
                        <a:pt x="2695" y="2724"/>
                      </a:lnTo>
                      <a:lnTo>
                        <a:pt x="1437" y="3083"/>
                      </a:lnTo>
                      <a:lnTo>
                        <a:pt x="1437" y="3083"/>
                      </a:lnTo>
                      <a:close/>
                    </a:path>
                  </a:pathLst>
                </a:custGeom>
                <a:grpFill/>
                <a:ln w="17953" cap="flat">
                  <a:noFill/>
                  <a:prstDash val="solid"/>
                  <a:miter/>
                </a:ln>
              </p:spPr>
              <p:txBody>
                <a:bodyPr rtlCol="0" anchor="ctr"/>
                <a:lstStyle/>
                <a:p>
                  <a:endParaRPr lang="zh-CN" altLang="en-US" sz="1050"/>
                </a:p>
              </p:txBody>
            </p:sp>
          </p:grpSp>
          <p:grpSp>
            <p:nvGrpSpPr>
              <p:cNvPr id="545" name="图形 1"/>
              <p:cNvGrpSpPr/>
              <p:nvPr/>
            </p:nvGrpSpPr>
            <p:grpSpPr>
              <a:xfrm>
                <a:off x="4193676" y="4278464"/>
                <a:ext cx="5210" cy="2694"/>
                <a:chOff x="5566887" y="4476154"/>
                <a:chExt cx="5210" cy="2694"/>
              </a:xfrm>
              <a:solidFill>
                <a:srgbClr val="0070C0"/>
              </a:solidFill>
            </p:grpSpPr>
            <p:sp>
              <p:nvSpPr>
                <p:cNvPr id="2656" name="任意多边形: 形状 1621"/>
                <p:cNvSpPr/>
                <p:nvPr/>
              </p:nvSpPr>
              <p:spPr>
                <a:xfrm>
                  <a:off x="5569582" y="4476334"/>
                  <a:ext cx="17967" cy="2515"/>
                </a:xfrm>
                <a:custGeom>
                  <a:avLst/>
                  <a:gdLst>
                    <a:gd name="connsiteX0" fmla="*/ 0 w 17967"/>
                    <a:gd name="connsiteY0" fmla="*/ 2515 h 2515"/>
                    <a:gd name="connsiteX1" fmla="*/ 0 w 17967"/>
                    <a:gd name="connsiteY1" fmla="*/ 1258 h 2515"/>
                    <a:gd name="connsiteX2" fmla="*/ 0 w 17967"/>
                    <a:gd name="connsiteY2" fmla="*/ 0 h 2515"/>
                    <a:gd name="connsiteX3" fmla="*/ 0 w 17967"/>
                    <a:gd name="connsiteY3" fmla="*/ 1258 h 2515"/>
                    <a:gd name="connsiteX4" fmla="*/ 0 w 17967"/>
                    <a:gd name="connsiteY4" fmla="*/ 2515 h 2515"/>
                    <a:gd name="connsiteX5" fmla="*/ 0 w 1796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7" h="2515">
                      <a:moveTo>
                        <a:pt x="0" y="2515"/>
                      </a:moveTo>
                      <a:cubicBezTo>
                        <a:pt x="0" y="2515"/>
                        <a:pt x="0" y="2515"/>
                        <a:pt x="0" y="1258"/>
                      </a:cubicBezTo>
                      <a:lnTo>
                        <a:pt x="0" y="0"/>
                      </a:lnTo>
                      <a:lnTo>
                        <a:pt x="0" y="1258"/>
                      </a:ln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2657" name="任意多边形: 形状 1622"/>
                <p:cNvSpPr/>
                <p:nvPr/>
              </p:nvSpPr>
              <p:spPr>
                <a:xfrm>
                  <a:off x="5566887" y="4476154"/>
                  <a:ext cx="5210" cy="2694"/>
                </a:xfrm>
                <a:custGeom>
                  <a:avLst/>
                  <a:gdLst>
                    <a:gd name="connsiteX0" fmla="*/ 5211 w 5210"/>
                    <a:gd name="connsiteY0" fmla="*/ 2695 h 2694"/>
                    <a:gd name="connsiteX1" fmla="*/ 2695 w 5210"/>
                    <a:gd name="connsiteY1" fmla="*/ 2695 h 2694"/>
                    <a:gd name="connsiteX2" fmla="*/ 5211 w 5210"/>
                    <a:gd name="connsiteY2" fmla="*/ 2695 h 2694"/>
                    <a:gd name="connsiteX3" fmla="*/ 2695 w 5210"/>
                    <a:gd name="connsiteY3" fmla="*/ 2695 h 2694"/>
                    <a:gd name="connsiteX4" fmla="*/ 5211 w 5210"/>
                    <a:gd name="connsiteY4" fmla="*/ 2695 h 2694"/>
                    <a:gd name="connsiteX5" fmla="*/ 5211 w 5210"/>
                    <a:gd name="connsiteY5" fmla="*/ 2695 h 2694"/>
                    <a:gd name="connsiteX6" fmla="*/ 0 w 5210"/>
                    <a:gd name="connsiteY6" fmla="*/ 2695 h 2694"/>
                    <a:gd name="connsiteX7" fmla="*/ 0 w 5210"/>
                    <a:gd name="connsiteY7" fmla="*/ 1437 h 2694"/>
                    <a:gd name="connsiteX8" fmla="*/ 0 w 5210"/>
                    <a:gd name="connsiteY8" fmla="*/ 1437 h 2694"/>
                    <a:gd name="connsiteX9" fmla="*/ 0 w 5210"/>
                    <a:gd name="connsiteY9" fmla="*/ 0 h 2694"/>
                    <a:gd name="connsiteX10" fmla="*/ 5031 w 5210"/>
                    <a:gd name="connsiteY10" fmla="*/ 0 h 2694"/>
                    <a:gd name="connsiteX11" fmla="*/ 5031 w 5210"/>
                    <a:gd name="connsiteY11" fmla="*/ 1258 h 2694"/>
                    <a:gd name="connsiteX12" fmla="*/ 5031 w 5210"/>
                    <a:gd name="connsiteY12" fmla="*/ 2515 h 2694"/>
                    <a:gd name="connsiteX13" fmla="*/ 5031 w 5210"/>
                    <a:gd name="connsiteY13" fmla="*/ 2515 h 2694"/>
                    <a:gd name="connsiteX14" fmla="*/ 0 w 5210"/>
                    <a:gd name="connsiteY14" fmla="*/ 2695 h 2694"/>
                    <a:gd name="connsiteX15" fmla="*/ 0 w 5210"/>
                    <a:gd name="connsiteY15" fmla="*/ 2695 h 2694"/>
                    <a:gd name="connsiteX16" fmla="*/ 0 w 5210"/>
                    <a:gd name="connsiteY16" fmla="*/ 2695 h 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10" h="2694">
                      <a:moveTo>
                        <a:pt x="5211" y="2695"/>
                      </a:moveTo>
                      <a:lnTo>
                        <a:pt x="2695" y="2695"/>
                      </a:lnTo>
                      <a:lnTo>
                        <a:pt x="5211" y="2695"/>
                      </a:lnTo>
                      <a:lnTo>
                        <a:pt x="2695" y="2695"/>
                      </a:lnTo>
                      <a:lnTo>
                        <a:pt x="5211" y="2695"/>
                      </a:lnTo>
                      <a:lnTo>
                        <a:pt x="5211" y="2695"/>
                      </a:lnTo>
                      <a:close/>
                      <a:moveTo>
                        <a:pt x="0" y="2695"/>
                      </a:moveTo>
                      <a:cubicBezTo>
                        <a:pt x="0" y="2695"/>
                        <a:pt x="0" y="2695"/>
                        <a:pt x="0" y="1437"/>
                      </a:cubicBezTo>
                      <a:lnTo>
                        <a:pt x="0" y="1437"/>
                      </a:lnTo>
                      <a:lnTo>
                        <a:pt x="0" y="0"/>
                      </a:lnTo>
                      <a:lnTo>
                        <a:pt x="5031" y="0"/>
                      </a:lnTo>
                      <a:lnTo>
                        <a:pt x="5031" y="1258"/>
                      </a:lnTo>
                      <a:cubicBezTo>
                        <a:pt x="5031" y="2515"/>
                        <a:pt x="5031" y="2515"/>
                        <a:pt x="5031" y="2515"/>
                      </a:cubicBezTo>
                      <a:lnTo>
                        <a:pt x="5031" y="2515"/>
                      </a:lnTo>
                      <a:lnTo>
                        <a:pt x="0" y="2695"/>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546" name="图形 1"/>
              <p:cNvGrpSpPr/>
              <p:nvPr/>
            </p:nvGrpSpPr>
            <p:grpSpPr>
              <a:xfrm>
                <a:off x="4172474" y="4274691"/>
                <a:ext cx="6288" cy="6288"/>
                <a:chOff x="5545685" y="4472381"/>
                <a:chExt cx="6288" cy="6288"/>
              </a:xfrm>
              <a:solidFill>
                <a:srgbClr val="0070C0"/>
              </a:solidFill>
            </p:grpSpPr>
            <p:sp>
              <p:nvSpPr>
                <p:cNvPr id="2654" name="任意多边形: 形状 1624"/>
                <p:cNvSpPr/>
                <p:nvPr/>
              </p:nvSpPr>
              <p:spPr>
                <a:xfrm>
                  <a:off x="5548380" y="4474896"/>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655" name="任意多边形: 形状 1625"/>
                <p:cNvSpPr/>
                <p:nvPr/>
              </p:nvSpPr>
              <p:spPr>
                <a:xfrm>
                  <a:off x="5545685" y="4472381"/>
                  <a:ext cx="6288" cy="6288"/>
                </a:xfrm>
                <a:custGeom>
                  <a:avLst/>
                  <a:gdLst>
                    <a:gd name="connsiteX0" fmla="*/ 3953 w 6288"/>
                    <a:gd name="connsiteY0" fmla="*/ 6289 h 6288"/>
                    <a:gd name="connsiteX1" fmla="*/ 3414 w 6288"/>
                    <a:gd name="connsiteY1" fmla="*/ 6289 h 6288"/>
                    <a:gd name="connsiteX2" fmla="*/ 3414 w 6288"/>
                    <a:gd name="connsiteY2" fmla="*/ 6289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8 w 6288"/>
                    <a:gd name="connsiteY11" fmla="*/ 0 h 6288"/>
                    <a:gd name="connsiteX12" fmla="*/ 6288 w 6288"/>
                    <a:gd name="connsiteY12" fmla="*/ 2515 h 6288"/>
                    <a:gd name="connsiteX13" fmla="*/ 6288 w 6288"/>
                    <a:gd name="connsiteY13" fmla="*/ 3773 h 6288"/>
                    <a:gd name="connsiteX14" fmla="*/ 6288 w 6288"/>
                    <a:gd name="connsiteY14" fmla="*/ 3773 h 6288"/>
                    <a:gd name="connsiteX15" fmla="*/ 3773 w 6288"/>
                    <a:gd name="connsiteY15" fmla="*/ 3773 h 6288"/>
                    <a:gd name="connsiteX16" fmla="*/ 3773 w 6288"/>
                    <a:gd name="connsiteY16" fmla="*/ 2875 h 6288"/>
                    <a:gd name="connsiteX17" fmla="*/ 3773 w 6288"/>
                    <a:gd name="connsiteY17" fmla="*/ 3773 h 6288"/>
                    <a:gd name="connsiteX18" fmla="*/ 6288 w 6288"/>
                    <a:gd name="connsiteY18" fmla="*/ 3773 h 6288"/>
                    <a:gd name="connsiteX19" fmla="*/ 6288 w 6288"/>
                    <a:gd name="connsiteY19" fmla="*/ 6289 h 6288"/>
                    <a:gd name="connsiteX20" fmla="*/ 3953 w 6288"/>
                    <a:gd name="connsiteY20" fmla="*/ 6289 h 6288"/>
                    <a:gd name="connsiteX21" fmla="*/ 3953 w 6288"/>
                    <a:gd name="connsiteY21" fmla="*/ 6289 h 6288"/>
                    <a:gd name="connsiteX22" fmla="*/ 3953 w 6288"/>
                    <a:gd name="connsiteY22" fmla="*/ 1437 h 6288"/>
                    <a:gd name="connsiteX23" fmla="*/ 3953 w 6288"/>
                    <a:gd name="connsiteY23" fmla="*/ 1258 h 6288"/>
                    <a:gd name="connsiteX24" fmla="*/ 3953 w 6288"/>
                    <a:gd name="connsiteY24" fmla="*/ 1437 h 6288"/>
                    <a:gd name="connsiteX25" fmla="*/ 3953 w 6288"/>
                    <a:gd name="connsiteY25" fmla="*/ 1437 h 6288"/>
                    <a:gd name="connsiteX26" fmla="*/ 3953 w 6288"/>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9"/>
                      </a:moveTo>
                      <a:cubicBezTo>
                        <a:pt x="3773" y="6289"/>
                        <a:pt x="3593" y="6289"/>
                        <a:pt x="3414" y="6289"/>
                      </a:cubicBezTo>
                      <a:lnTo>
                        <a:pt x="3414" y="6289"/>
                      </a:lnTo>
                      <a:cubicBezTo>
                        <a:pt x="2875" y="6289"/>
                        <a:pt x="2156" y="6289"/>
                        <a:pt x="898" y="5390"/>
                      </a:cubicBezTo>
                      <a:lnTo>
                        <a:pt x="898" y="5390"/>
                      </a:lnTo>
                      <a:cubicBezTo>
                        <a:pt x="-359" y="3773"/>
                        <a:pt x="180" y="3054"/>
                        <a:pt x="0" y="2515"/>
                      </a:cubicBezTo>
                      <a:lnTo>
                        <a:pt x="0" y="2515"/>
                      </a:lnTo>
                      <a:lnTo>
                        <a:pt x="0" y="0"/>
                      </a:lnTo>
                      <a:lnTo>
                        <a:pt x="2515" y="0"/>
                      </a:lnTo>
                      <a:cubicBezTo>
                        <a:pt x="2515" y="0"/>
                        <a:pt x="2515" y="0"/>
                        <a:pt x="3773" y="0"/>
                      </a:cubicBezTo>
                      <a:lnTo>
                        <a:pt x="3773" y="0"/>
                      </a:lnTo>
                      <a:lnTo>
                        <a:pt x="6288" y="0"/>
                      </a:lnTo>
                      <a:lnTo>
                        <a:pt x="6288" y="2515"/>
                      </a:lnTo>
                      <a:cubicBezTo>
                        <a:pt x="6288" y="3773"/>
                        <a:pt x="6288" y="3773"/>
                        <a:pt x="6288" y="3773"/>
                      </a:cubicBezTo>
                      <a:lnTo>
                        <a:pt x="6288" y="3773"/>
                      </a:lnTo>
                      <a:lnTo>
                        <a:pt x="3773" y="3773"/>
                      </a:lnTo>
                      <a:lnTo>
                        <a:pt x="3773" y="2875"/>
                      </a:lnTo>
                      <a:lnTo>
                        <a:pt x="3773" y="3773"/>
                      </a:lnTo>
                      <a:lnTo>
                        <a:pt x="6288" y="3773"/>
                      </a:lnTo>
                      <a:lnTo>
                        <a:pt x="6288" y="6289"/>
                      </a:lnTo>
                      <a:lnTo>
                        <a:pt x="3953" y="6289"/>
                      </a:lnTo>
                      <a:lnTo>
                        <a:pt x="3953" y="6289"/>
                      </a:lnTo>
                      <a:close/>
                      <a:moveTo>
                        <a:pt x="3953" y="1437"/>
                      </a:moveTo>
                      <a:lnTo>
                        <a:pt x="3953" y="1258"/>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547" name="图形 1"/>
              <p:cNvGrpSpPr/>
              <p:nvPr/>
            </p:nvGrpSpPr>
            <p:grpSpPr>
              <a:xfrm>
                <a:off x="4184512" y="4268043"/>
                <a:ext cx="6468" cy="6288"/>
                <a:chOff x="5557723" y="4465733"/>
                <a:chExt cx="6468" cy="6288"/>
              </a:xfrm>
              <a:solidFill>
                <a:srgbClr val="0070C0"/>
              </a:solidFill>
            </p:grpSpPr>
            <p:sp>
              <p:nvSpPr>
                <p:cNvPr id="2652" name="任意多边形: 形状 1627"/>
                <p:cNvSpPr/>
                <p:nvPr/>
              </p:nvSpPr>
              <p:spPr>
                <a:xfrm>
                  <a:off x="5560239" y="4468248"/>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653" name="任意多边形: 形状 1628"/>
                <p:cNvSpPr/>
                <p:nvPr/>
              </p:nvSpPr>
              <p:spPr>
                <a:xfrm>
                  <a:off x="5557723" y="4465733"/>
                  <a:ext cx="6468" cy="6288"/>
                </a:xfrm>
                <a:custGeom>
                  <a:avLst/>
                  <a:gdLst>
                    <a:gd name="connsiteX0" fmla="*/ 3773 w 6468"/>
                    <a:gd name="connsiteY0" fmla="*/ 6288 h 6288"/>
                    <a:gd name="connsiteX1" fmla="*/ 2515 w 6468"/>
                    <a:gd name="connsiteY1" fmla="*/ 6288 h 6288"/>
                    <a:gd name="connsiteX2" fmla="*/ 2515 w 6468"/>
                    <a:gd name="connsiteY2" fmla="*/ 6288 h 6288"/>
                    <a:gd name="connsiteX3" fmla="*/ 0 w 6468"/>
                    <a:gd name="connsiteY3" fmla="*/ 6288 h 6288"/>
                    <a:gd name="connsiteX4" fmla="*/ 0 w 6468"/>
                    <a:gd name="connsiteY4" fmla="*/ 3773 h 6288"/>
                    <a:gd name="connsiteX5" fmla="*/ 0 w 6468"/>
                    <a:gd name="connsiteY5" fmla="*/ 2515 h 6288"/>
                    <a:gd name="connsiteX6" fmla="*/ 0 w 6468"/>
                    <a:gd name="connsiteY6" fmla="*/ 2515 h 6288"/>
                    <a:gd name="connsiteX7" fmla="*/ 0 w 6468"/>
                    <a:gd name="connsiteY7" fmla="*/ 0 h 6288"/>
                    <a:gd name="connsiteX8" fmla="*/ 2515 w 6468"/>
                    <a:gd name="connsiteY8" fmla="*/ 0 h 6288"/>
                    <a:gd name="connsiteX9" fmla="*/ 3054 w 6468"/>
                    <a:gd name="connsiteY9" fmla="*/ 0 h 6288"/>
                    <a:gd name="connsiteX10" fmla="*/ 3054 w 6468"/>
                    <a:gd name="connsiteY10" fmla="*/ 0 h 6288"/>
                    <a:gd name="connsiteX11" fmla="*/ 5570 w 6468"/>
                    <a:gd name="connsiteY11" fmla="*/ 898 h 6288"/>
                    <a:gd name="connsiteX12" fmla="*/ 5570 w 6468"/>
                    <a:gd name="connsiteY12" fmla="*/ 898 h 6288"/>
                    <a:gd name="connsiteX13" fmla="*/ 6468 w 6468"/>
                    <a:gd name="connsiteY13" fmla="*/ 3773 h 6288"/>
                    <a:gd name="connsiteX14" fmla="*/ 6468 w 6468"/>
                    <a:gd name="connsiteY14" fmla="*/ 3773 h 6288"/>
                    <a:gd name="connsiteX15" fmla="*/ 6468 w 6468"/>
                    <a:gd name="connsiteY15" fmla="*/ 6288 h 6288"/>
                    <a:gd name="connsiteX16" fmla="*/ 3773 w 6468"/>
                    <a:gd name="connsiteY16" fmla="*/ 6288 h 6288"/>
                    <a:gd name="connsiteX17" fmla="*/ 3773 w 6468"/>
                    <a:gd name="connsiteY17" fmla="*/ 628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288">
                      <a:moveTo>
                        <a:pt x="3773" y="6288"/>
                      </a:moveTo>
                      <a:cubicBezTo>
                        <a:pt x="3773" y="6288"/>
                        <a:pt x="3773" y="6288"/>
                        <a:pt x="2515" y="6288"/>
                      </a:cubicBezTo>
                      <a:lnTo>
                        <a:pt x="2515" y="6288"/>
                      </a:lnTo>
                      <a:lnTo>
                        <a:pt x="0" y="6288"/>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8" y="2515"/>
                        <a:pt x="6289" y="3234"/>
                        <a:pt x="6468" y="3773"/>
                      </a:cubicBezTo>
                      <a:lnTo>
                        <a:pt x="6468" y="3773"/>
                      </a:lnTo>
                      <a:lnTo>
                        <a:pt x="6468" y="6288"/>
                      </a:lnTo>
                      <a:lnTo>
                        <a:pt x="3773" y="6288"/>
                      </a:lnTo>
                      <a:lnTo>
                        <a:pt x="3773" y="6288"/>
                      </a:lnTo>
                      <a:close/>
                    </a:path>
                  </a:pathLst>
                </a:custGeom>
                <a:grpFill/>
                <a:ln w="17953" cap="flat">
                  <a:noFill/>
                  <a:prstDash val="solid"/>
                  <a:miter/>
                </a:ln>
              </p:spPr>
              <p:txBody>
                <a:bodyPr rtlCol="0" anchor="ctr"/>
                <a:lstStyle/>
                <a:p>
                  <a:endParaRPr lang="zh-CN" altLang="en-US" sz="1050"/>
                </a:p>
              </p:txBody>
            </p:sp>
          </p:grpSp>
          <p:grpSp>
            <p:nvGrpSpPr>
              <p:cNvPr id="548" name="图形 1"/>
              <p:cNvGrpSpPr/>
              <p:nvPr/>
            </p:nvGrpSpPr>
            <p:grpSpPr>
              <a:xfrm>
                <a:off x="4146781" y="4214860"/>
                <a:ext cx="5749" cy="5749"/>
                <a:chOff x="5519992" y="4412550"/>
                <a:chExt cx="5749" cy="5749"/>
              </a:xfrm>
              <a:solidFill>
                <a:srgbClr val="0070C0"/>
              </a:solidFill>
            </p:grpSpPr>
            <p:sp>
              <p:nvSpPr>
                <p:cNvPr id="2650" name="任意多边形: 形状 1630"/>
                <p:cNvSpPr/>
                <p:nvPr/>
              </p:nvSpPr>
              <p:spPr>
                <a:xfrm>
                  <a:off x="5521789" y="4415065"/>
                  <a:ext cx="1437" cy="1437"/>
                </a:xfrm>
                <a:custGeom>
                  <a:avLst/>
                  <a:gdLst>
                    <a:gd name="connsiteX0" fmla="*/ 1437 w 1437"/>
                    <a:gd name="connsiteY0" fmla="*/ 1437 h 1437"/>
                    <a:gd name="connsiteX1" fmla="*/ 1437 w 1437"/>
                    <a:gd name="connsiteY1" fmla="*/ 0 h 1437"/>
                    <a:gd name="connsiteX2" fmla="*/ 0 w 1437"/>
                    <a:gd name="connsiteY2" fmla="*/ 0 h 1437"/>
                    <a:gd name="connsiteX3" fmla="*/ 1437 w 1437"/>
                    <a:gd name="connsiteY3" fmla="*/ 1437 h 1437"/>
                  </a:gdLst>
                  <a:ahLst/>
                  <a:cxnLst>
                    <a:cxn ang="0">
                      <a:pos x="connsiteX0" y="connsiteY0"/>
                    </a:cxn>
                    <a:cxn ang="0">
                      <a:pos x="connsiteX1" y="connsiteY1"/>
                    </a:cxn>
                    <a:cxn ang="0">
                      <a:pos x="connsiteX2" y="connsiteY2"/>
                    </a:cxn>
                    <a:cxn ang="0">
                      <a:pos x="connsiteX3" y="connsiteY3"/>
                    </a:cxn>
                  </a:cxnLst>
                  <a:rect l="l" t="t" r="r" b="b"/>
                  <a:pathLst>
                    <a:path w="1437" h="1437">
                      <a:moveTo>
                        <a:pt x="1437" y="1437"/>
                      </a:moveTo>
                      <a:lnTo>
                        <a:pt x="1437" y="0"/>
                      </a:lnTo>
                      <a:lnTo>
                        <a:pt x="0" y="0"/>
                      </a:lnTo>
                      <a:lnTo>
                        <a:pt x="1437" y="1437"/>
                      </a:lnTo>
                      <a:close/>
                    </a:path>
                  </a:pathLst>
                </a:custGeom>
                <a:grpFill/>
                <a:ln w="17953" cap="flat">
                  <a:noFill/>
                  <a:prstDash val="solid"/>
                  <a:miter/>
                </a:ln>
              </p:spPr>
              <p:txBody>
                <a:bodyPr rtlCol="0" anchor="ctr"/>
                <a:lstStyle/>
                <a:p>
                  <a:endParaRPr lang="zh-CN" altLang="en-US" sz="1050"/>
                </a:p>
              </p:txBody>
            </p:sp>
            <p:sp>
              <p:nvSpPr>
                <p:cNvPr id="2651" name="任意多边形: 形状 1631"/>
                <p:cNvSpPr/>
                <p:nvPr/>
              </p:nvSpPr>
              <p:spPr>
                <a:xfrm>
                  <a:off x="5519992" y="4412550"/>
                  <a:ext cx="5749" cy="5749"/>
                </a:xfrm>
                <a:custGeom>
                  <a:avLst/>
                  <a:gdLst>
                    <a:gd name="connsiteX0" fmla="*/ 0 w 5749"/>
                    <a:gd name="connsiteY0" fmla="*/ 4492 h 5749"/>
                    <a:gd name="connsiteX1" fmla="*/ 539 w 5749"/>
                    <a:gd name="connsiteY1" fmla="*/ 3054 h 5749"/>
                    <a:gd name="connsiteX2" fmla="*/ 539 w 5749"/>
                    <a:gd name="connsiteY2" fmla="*/ 2515 h 5749"/>
                    <a:gd name="connsiteX3" fmla="*/ 719 w 5749"/>
                    <a:gd name="connsiteY3" fmla="*/ 2515 h 5749"/>
                    <a:gd name="connsiteX4" fmla="*/ 1797 w 5749"/>
                    <a:gd name="connsiteY4" fmla="*/ 0 h 5749"/>
                    <a:gd name="connsiteX5" fmla="*/ 5750 w 5749"/>
                    <a:gd name="connsiteY5" fmla="*/ 0 h 5749"/>
                    <a:gd name="connsiteX6" fmla="*/ 5750 w 5749"/>
                    <a:gd name="connsiteY6" fmla="*/ 2515 h 5749"/>
                    <a:gd name="connsiteX7" fmla="*/ 5750 w 5749"/>
                    <a:gd name="connsiteY7" fmla="*/ 3773 h 5749"/>
                    <a:gd name="connsiteX8" fmla="*/ 3234 w 5749"/>
                    <a:gd name="connsiteY8" fmla="*/ 3953 h 5749"/>
                    <a:gd name="connsiteX9" fmla="*/ 5031 w 5749"/>
                    <a:gd name="connsiteY9" fmla="*/ 2156 h 5749"/>
                    <a:gd name="connsiteX10" fmla="*/ 3234 w 5749"/>
                    <a:gd name="connsiteY10" fmla="*/ 3953 h 5749"/>
                    <a:gd name="connsiteX11" fmla="*/ 5750 w 5749"/>
                    <a:gd name="connsiteY11" fmla="*/ 3773 h 5749"/>
                    <a:gd name="connsiteX12" fmla="*/ 3234 w 5749"/>
                    <a:gd name="connsiteY12" fmla="*/ 4851 h 5749"/>
                    <a:gd name="connsiteX13" fmla="*/ 3234 w 5749"/>
                    <a:gd name="connsiteY13" fmla="*/ 5211 h 5749"/>
                    <a:gd name="connsiteX14" fmla="*/ 2695 w 5749"/>
                    <a:gd name="connsiteY14" fmla="*/ 5211 h 5749"/>
                    <a:gd name="connsiteX15" fmla="*/ 1437 w 5749"/>
                    <a:gd name="connsiteY15" fmla="*/ 5750 h 5749"/>
                    <a:gd name="connsiteX16" fmla="*/ 0 w 5749"/>
                    <a:gd name="connsiteY16" fmla="*/ 4492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49" h="5749">
                      <a:moveTo>
                        <a:pt x="0" y="4492"/>
                      </a:moveTo>
                      <a:lnTo>
                        <a:pt x="539" y="3054"/>
                      </a:lnTo>
                      <a:lnTo>
                        <a:pt x="539" y="2515"/>
                      </a:lnTo>
                      <a:lnTo>
                        <a:pt x="719" y="2515"/>
                      </a:lnTo>
                      <a:lnTo>
                        <a:pt x="1797" y="0"/>
                      </a:lnTo>
                      <a:lnTo>
                        <a:pt x="5750" y="0"/>
                      </a:lnTo>
                      <a:lnTo>
                        <a:pt x="5750" y="2515"/>
                      </a:lnTo>
                      <a:lnTo>
                        <a:pt x="5750" y="3773"/>
                      </a:lnTo>
                      <a:lnTo>
                        <a:pt x="3234" y="3953"/>
                      </a:lnTo>
                      <a:lnTo>
                        <a:pt x="5031" y="2156"/>
                      </a:lnTo>
                      <a:lnTo>
                        <a:pt x="3234" y="3953"/>
                      </a:lnTo>
                      <a:lnTo>
                        <a:pt x="5750" y="3773"/>
                      </a:lnTo>
                      <a:lnTo>
                        <a:pt x="3234" y="4851"/>
                      </a:lnTo>
                      <a:lnTo>
                        <a:pt x="3234" y="5211"/>
                      </a:lnTo>
                      <a:lnTo>
                        <a:pt x="2695" y="5211"/>
                      </a:lnTo>
                      <a:lnTo>
                        <a:pt x="1437" y="5750"/>
                      </a:lnTo>
                      <a:lnTo>
                        <a:pt x="0" y="4492"/>
                      </a:lnTo>
                      <a:close/>
                    </a:path>
                  </a:pathLst>
                </a:custGeom>
                <a:grpFill/>
                <a:ln w="17953" cap="flat">
                  <a:noFill/>
                  <a:prstDash val="solid"/>
                  <a:miter/>
                </a:ln>
              </p:spPr>
              <p:txBody>
                <a:bodyPr rtlCol="0" anchor="ctr"/>
                <a:lstStyle/>
                <a:p>
                  <a:endParaRPr lang="zh-CN" altLang="en-US" sz="1050"/>
                </a:p>
              </p:txBody>
            </p:sp>
          </p:grpSp>
          <p:grpSp>
            <p:nvGrpSpPr>
              <p:cNvPr id="549" name="图形 1"/>
              <p:cNvGrpSpPr/>
              <p:nvPr/>
            </p:nvGrpSpPr>
            <p:grpSpPr>
              <a:xfrm>
                <a:off x="4153968" y="4210907"/>
                <a:ext cx="5030" cy="1257"/>
                <a:chOff x="5527179" y="4408597"/>
                <a:chExt cx="5030" cy="1257"/>
              </a:xfrm>
              <a:solidFill>
                <a:srgbClr val="0070C0"/>
              </a:solidFill>
            </p:grpSpPr>
            <p:sp>
              <p:nvSpPr>
                <p:cNvPr id="2648" name="任意多边形: 形状 1633"/>
                <p:cNvSpPr/>
                <p:nvPr/>
              </p:nvSpPr>
              <p:spPr>
                <a:xfrm>
                  <a:off x="5529695" y="4408597"/>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649" name="任意多边形: 形状 1634"/>
                <p:cNvSpPr/>
                <p:nvPr/>
              </p:nvSpPr>
              <p:spPr>
                <a:xfrm>
                  <a:off x="5527179" y="4408597"/>
                  <a:ext cx="5030" cy="1257"/>
                </a:xfrm>
                <a:custGeom>
                  <a:avLst/>
                  <a:gdLst>
                    <a:gd name="connsiteX0" fmla="*/ 5031 w 5030"/>
                    <a:gd name="connsiteY0" fmla="*/ 1078 h 1257"/>
                    <a:gd name="connsiteX1" fmla="*/ 2515 w 5030"/>
                    <a:gd name="connsiteY1" fmla="*/ 1078 h 1257"/>
                    <a:gd name="connsiteX2" fmla="*/ 5031 w 5030"/>
                    <a:gd name="connsiteY2" fmla="*/ 1078 h 1257"/>
                    <a:gd name="connsiteX3" fmla="*/ 2515 w 5030"/>
                    <a:gd name="connsiteY3" fmla="*/ 1078 h 1257"/>
                    <a:gd name="connsiteX4" fmla="*/ 5031 w 5030"/>
                    <a:gd name="connsiteY4" fmla="*/ 1078 h 1257"/>
                    <a:gd name="connsiteX5" fmla="*/ 5031 w 5030"/>
                    <a:gd name="connsiteY5" fmla="*/ 1078 h 1257"/>
                    <a:gd name="connsiteX6" fmla="*/ 0 w 5030"/>
                    <a:gd name="connsiteY6" fmla="*/ 1258 h 1257"/>
                    <a:gd name="connsiteX7" fmla="*/ 0 w 5030"/>
                    <a:gd name="connsiteY7" fmla="*/ 0 h 1257"/>
                    <a:gd name="connsiteX8" fmla="*/ 0 w 5030"/>
                    <a:gd name="connsiteY8" fmla="*/ 0 h 1257"/>
                    <a:gd name="connsiteX9" fmla="*/ 5031 w 5030"/>
                    <a:gd name="connsiteY9" fmla="*/ 0 h 1257"/>
                    <a:gd name="connsiteX10" fmla="*/ 5031 w 5030"/>
                    <a:gd name="connsiteY10" fmla="*/ 1258 h 1257"/>
                    <a:gd name="connsiteX11" fmla="*/ 5031 w 5030"/>
                    <a:gd name="connsiteY11" fmla="*/ 1258 h 1257"/>
                    <a:gd name="connsiteX12" fmla="*/ 0 w 5030"/>
                    <a:gd name="connsiteY12" fmla="*/ 1258 h 1257"/>
                    <a:gd name="connsiteX13" fmla="*/ 0 w 5030"/>
                    <a:gd name="connsiteY13" fmla="*/ 1258 h 1257"/>
                    <a:gd name="connsiteX14" fmla="*/ 0 w 5030"/>
                    <a:gd name="connsiteY14"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0" h="1257">
                      <a:moveTo>
                        <a:pt x="5031" y="1078"/>
                      </a:moveTo>
                      <a:lnTo>
                        <a:pt x="2515" y="1078"/>
                      </a:lnTo>
                      <a:lnTo>
                        <a:pt x="5031" y="1078"/>
                      </a:lnTo>
                      <a:lnTo>
                        <a:pt x="2515" y="1078"/>
                      </a:lnTo>
                      <a:lnTo>
                        <a:pt x="5031" y="1078"/>
                      </a:lnTo>
                      <a:lnTo>
                        <a:pt x="5031" y="1078"/>
                      </a:lnTo>
                      <a:close/>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550" name="图形 1"/>
              <p:cNvGrpSpPr/>
              <p:nvPr/>
            </p:nvGrpSpPr>
            <p:grpSpPr>
              <a:xfrm>
                <a:off x="4173552" y="4174973"/>
                <a:ext cx="5030" cy="1257"/>
                <a:chOff x="5546763" y="4372663"/>
                <a:chExt cx="5030" cy="1257"/>
              </a:xfrm>
              <a:solidFill>
                <a:srgbClr val="0070C0"/>
              </a:solidFill>
            </p:grpSpPr>
            <p:sp>
              <p:nvSpPr>
                <p:cNvPr id="2646" name="任意多边形: 形状 1636"/>
                <p:cNvSpPr/>
                <p:nvPr/>
              </p:nvSpPr>
              <p:spPr>
                <a:xfrm>
                  <a:off x="5549279" y="4372663"/>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647" name="任意多边形: 形状 1637"/>
                <p:cNvSpPr/>
                <p:nvPr/>
              </p:nvSpPr>
              <p:spPr>
                <a:xfrm>
                  <a:off x="5546763" y="4372663"/>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551" name="图形 1"/>
              <p:cNvGrpSpPr/>
              <p:nvPr/>
            </p:nvGrpSpPr>
            <p:grpSpPr>
              <a:xfrm>
                <a:off x="4161874" y="4162036"/>
                <a:ext cx="6468" cy="6288"/>
                <a:chOff x="5535085" y="4359726"/>
                <a:chExt cx="6468" cy="6288"/>
              </a:xfrm>
              <a:solidFill>
                <a:srgbClr val="0070C0"/>
              </a:solidFill>
            </p:grpSpPr>
            <p:sp>
              <p:nvSpPr>
                <p:cNvPr id="2644" name="任意多边形: 形状 1639"/>
                <p:cNvSpPr/>
                <p:nvPr/>
              </p:nvSpPr>
              <p:spPr>
                <a:xfrm>
                  <a:off x="5537420" y="4361981"/>
                  <a:ext cx="1257" cy="1339"/>
                </a:xfrm>
                <a:custGeom>
                  <a:avLst/>
                  <a:gdLst>
                    <a:gd name="connsiteX0" fmla="*/ 0 w 1257"/>
                    <a:gd name="connsiteY0" fmla="*/ 1339 h 1339"/>
                    <a:gd name="connsiteX1" fmla="*/ 1258 w 1257"/>
                    <a:gd name="connsiteY1" fmla="*/ 1339 h 1339"/>
                    <a:gd name="connsiteX2" fmla="*/ 0 w 1257"/>
                    <a:gd name="connsiteY2" fmla="*/ 82 h 1339"/>
                    <a:gd name="connsiteX3" fmla="*/ 0 w 1257"/>
                    <a:gd name="connsiteY3" fmla="*/ 1339 h 1339"/>
                    <a:gd name="connsiteX4" fmla="*/ 0 w 1257"/>
                    <a:gd name="connsiteY4" fmla="*/ 1339 h 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339">
                      <a:moveTo>
                        <a:pt x="0" y="1339"/>
                      </a:moveTo>
                      <a:cubicBezTo>
                        <a:pt x="1258" y="1339"/>
                        <a:pt x="1258" y="1339"/>
                        <a:pt x="1258" y="1339"/>
                      </a:cubicBezTo>
                      <a:cubicBezTo>
                        <a:pt x="1258" y="82"/>
                        <a:pt x="1258" y="82"/>
                        <a:pt x="0" y="82"/>
                      </a:cubicBezTo>
                      <a:cubicBezTo>
                        <a:pt x="0" y="-98"/>
                        <a:pt x="0" y="-98"/>
                        <a:pt x="0" y="1339"/>
                      </a:cubicBezTo>
                      <a:lnTo>
                        <a:pt x="0" y="1339"/>
                      </a:lnTo>
                      <a:close/>
                    </a:path>
                  </a:pathLst>
                </a:custGeom>
                <a:grpFill/>
                <a:ln w="17953" cap="flat">
                  <a:noFill/>
                  <a:prstDash val="solid"/>
                  <a:miter/>
                </a:ln>
              </p:spPr>
              <p:txBody>
                <a:bodyPr rtlCol="0" anchor="ctr"/>
                <a:lstStyle/>
                <a:p>
                  <a:endParaRPr lang="zh-CN" altLang="en-US" sz="1050"/>
                </a:p>
              </p:txBody>
            </p:sp>
            <p:sp>
              <p:nvSpPr>
                <p:cNvPr id="2645" name="任意多边形: 形状 1640"/>
                <p:cNvSpPr/>
                <p:nvPr/>
              </p:nvSpPr>
              <p:spPr>
                <a:xfrm>
                  <a:off x="5535085" y="4359726"/>
                  <a:ext cx="6468" cy="6288"/>
                </a:xfrm>
                <a:custGeom>
                  <a:avLst/>
                  <a:gdLst>
                    <a:gd name="connsiteX0" fmla="*/ 3773 w 6468"/>
                    <a:gd name="connsiteY0" fmla="*/ 6109 h 6288"/>
                    <a:gd name="connsiteX1" fmla="*/ 2515 w 6468"/>
                    <a:gd name="connsiteY1" fmla="*/ 6109 h 6288"/>
                    <a:gd name="connsiteX2" fmla="*/ 2515 w 6468"/>
                    <a:gd name="connsiteY2" fmla="*/ 6109 h 6288"/>
                    <a:gd name="connsiteX3" fmla="*/ 2515 w 6468"/>
                    <a:gd name="connsiteY3" fmla="*/ 4851 h 6288"/>
                    <a:gd name="connsiteX4" fmla="*/ 2515 w 6468"/>
                    <a:gd name="connsiteY4" fmla="*/ 4672 h 6288"/>
                    <a:gd name="connsiteX5" fmla="*/ 2515 w 6468"/>
                    <a:gd name="connsiteY5" fmla="*/ 6289 h 6288"/>
                    <a:gd name="connsiteX6" fmla="*/ 0 w 6468"/>
                    <a:gd name="connsiteY6" fmla="*/ 6289 h 6288"/>
                    <a:gd name="connsiteX7" fmla="*/ 0 w 6468"/>
                    <a:gd name="connsiteY7" fmla="*/ 3773 h 6288"/>
                    <a:gd name="connsiteX8" fmla="*/ 0 w 6468"/>
                    <a:gd name="connsiteY8" fmla="*/ 2515 h 6288"/>
                    <a:gd name="connsiteX9" fmla="*/ 0 w 6468"/>
                    <a:gd name="connsiteY9" fmla="*/ 2515 h 6288"/>
                    <a:gd name="connsiteX10" fmla="*/ 0 w 6468"/>
                    <a:gd name="connsiteY10" fmla="*/ 0 h 6288"/>
                    <a:gd name="connsiteX11" fmla="*/ 2515 w 6468"/>
                    <a:gd name="connsiteY11" fmla="*/ 0 h 6288"/>
                    <a:gd name="connsiteX12" fmla="*/ 3054 w 6468"/>
                    <a:gd name="connsiteY12" fmla="*/ 0 h 6288"/>
                    <a:gd name="connsiteX13" fmla="*/ 3054 w 6468"/>
                    <a:gd name="connsiteY13" fmla="*/ 0 h 6288"/>
                    <a:gd name="connsiteX14" fmla="*/ 5570 w 6468"/>
                    <a:gd name="connsiteY14" fmla="*/ 898 h 6288"/>
                    <a:gd name="connsiteX15" fmla="*/ 5570 w 6468"/>
                    <a:gd name="connsiteY15" fmla="*/ 898 h 6288"/>
                    <a:gd name="connsiteX16" fmla="*/ 6468 w 6468"/>
                    <a:gd name="connsiteY16" fmla="*/ 3773 h 6288"/>
                    <a:gd name="connsiteX17" fmla="*/ 6468 w 6468"/>
                    <a:gd name="connsiteY17" fmla="*/ 3773 h 6288"/>
                    <a:gd name="connsiteX18" fmla="*/ 6468 w 6468"/>
                    <a:gd name="connsiteY18" fmla="*/ 6289 h 6288"/>
                    <a:gd name="connsiteX19" fmla="*/ 3773 w 6468"/>
                    <a:gd name="connsiteY19" fmla="*/ 6289 h 6288"/>
                    <a:gd name="connsiteX20" fmla="*/ 3773 w 6468"/>
                    <a:gd name="connsiteY20" fmla="*/ 6109 h 6288"/>
                    <a:gd name="connsiteX21" fmla="*/ 3773 w 6468"/>
                    <a:gd name="connsiteY21" fmla="*/ 3594 h 6288"/>
                    <a:gd name="connsiteX22" fmla="*/ 5031 w 6468"/>
                    <a:gd name="connsiteY22" fmla="*/ 3594 h 6288"/>
                    <a:gd name="connsiteX23" fmla="*/ 3773 w 6468"/>
                    <a:gd name="connsiteY23" fmla="*/ 3594 h 6288"/>
                    <a:gd name="connsiteX24" fmla="*/ 3773 w 6468"/>
                    <a:gd name="connsiteY24" fmla="*/ 3594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6288">
                      <a:moveTo>
                        <a:pt x="3773" y="6109"/>
                      </a:moveTo>
                      <a:cubicBezTo>
                        <a:pt x="3773" y="6109"/>
                        <a:pt x="3773" y="6109"/>
                        <a:pt x="2515" y="6109"/>
                      </a:cubicBezTo>
                      <a:lnTo>
                        <a:pt x="2515" y="6109"/>
                      </a:lnTo>
                      <a:lnTo>
                        <a:pt x="2515" y="4851"/>
                      </a:lnTo>
                      <a:lnTo>
                        <a:pt x="2515" y="4672"/>
                      </a:lnTo>
                      <a:lnTo>
                        <a:pt x="2515" y="6289"/>
                      </a:lnTo>
                      <a:lnTo>
                        <a:pt x="0" y="6289"/>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7" y="2515"/>
                        <a:pt x="6288" y="3234"/>
                        <a:pt x="6468" y="3773"/>
                      </a:cubicBezTo>
                      <a:lnTo>
                        <a:pt x="6468" y="3773"/>
                      </a:lnTo>
                      <a:lnTo>
                        <a:pt x="6468" y="6289"/>
                      </a:lnTo>
                      <a:lnTo>
                        <a:pt x="3773" y="6289"/>
                      </a:lnTo>
                      <a:lnTo>
                        <a:pt x="3773" y="6109"/>
                      </a:lnTo>
                      <a:close/>
                      <a:moveTo>
                        <a:pt x="3773" y="3594"/>
                      </a:moveTo>
                      <a:lnTo>
                        <a:pt x="5031" y="3594"/>
                      </a:lnTo>
                      <a:lnTo>
                        <a:pt x="3773" y="3594"/>
                      </a:lnTo>
                      <a:lnTo>
                        <a:pt x="3773" y="3594"/>
                      </a:lnTo>
                      <a:close/>
                    </a:path>
                  </a:pathLst>
                </a:custGeom>
                <a:grpFill/>
                <a:ln w="17953" cap="flat">
                  <a:noFill/>
                  <a:prstDash val="solid"/>
                  <a:miter/>
                </a:ln>
              </p:spPr>
              <p:txBody>
                <a:bodyPr rtlCol="0" anchor="ctr"/>
                <a:lstStyle/>
                <a:p>
                  <a:endParaRPr lang="zh-CN" altLang="en-US" sz="1050"/>
                </a:p>
              </p:txBody>
            </p:sp>
          </p:grpSp>
          <p:grpSp>
            <p:nvGrpSpPr>
              <p:cNvPr id="552" name="图形 1"/>
              <p:cNvGrpSpPr/>
              <p:nvPr/>
            </p:nvGrpSpPr>
            <p:grpSpPr>
              <a:xfrm>
                <a:off x="4008614" y="4112806"/>
                <a:ext cx="6467" cy="6468"/>
                <a:chOff x="5381825" y="4310496"/>
                <a:chExt cx="6467" cy="6468"/>
              </a:xfrm>
              <a:solidFill>
                <a:srgbClr val="0070C0"/>
              </a:solidFill>
            </p:grpSpPr>
            <p:sp>
              <p:nvSpPr>
                <p:cNvPr id="2642" name="任意多边形: 形状 1642"/>
                <p:cNvSpPr/>
                <p:nvPr/>
              </p:nvSpPr>
              <p:spPr>
                <a:xfrm>
                  <a:off x="5384520" y="4313191"/>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643" name="任意多边形: 形状 1643"/>
                <p:cNvSpPr/>
                <p:nvPr/>
              </p:nvSpPr>
              <p:spPr>
                <a:xfrm>
                  <a:off x="5381825" y="4310496"/>
                  <a:ext cx="6467" cy="6468"/>
                </a:xfrm>
                <a:custGeom>
                  <a:avLst/>
                  <a:gdLst>
                    <a:gd name="connsiteX0" fmla="*/ 3953 w 6467"/>
                    <a:gd name="connsiteY0" fmla="*/ 6468 h 6468"/>
                    <a:gd name="connsiteX1" fmla="*/ 0 w 6467"/>
                    <a:gd name="connsiteY1" fmla="*/ 6468 h 6468"/>
                    <a:gd name="connsiteX2" fmla="*/ 0 w 6467"/>
                    <a:gd name="connsiteY2" fmla="*/ 3953 h 6468"/>
                    <a:gd name="connsiteX3" fmla="*/ 3953 w 6467"/>
                    <a:gd name="connsiteY3" fmla="*/ 0 h 6468"/>
                    <a:gd name="connsiteX4" fmla="*/ 3953 w 6467"/>
                    <a:gd name="connsiteY4" fmla="*/ 0 h 6468"/>
                    <a:gd name="connsiteX5" fmla="*/ 6468 w 6467"/>
                    <a:gd name="connsiteY5" fmla="*/ 0 h 6468"/>
                    <a:gd name="connsiteX6" fmla="*/ 6468 w 6467"/>
                    <a:gd name="connsiteY6" fmla="*/ 2515 h 6468"/>
                    <a:gd name="connsiteX7" fmla="*/ 6468 w 6467"/>
                    <a:gd name="connsiteY7" fmla="*/ 3773 h 6468"/>
                    <a:gd name="connsiteX8" fmla="*/ 6468 w 6467"/>
                    <a:gd name="connsiteY8" fmla="*/ 3773 h 6468"/>
                    <a:gd name="connsiteX9" fmla="*/ 3953 w 6467"/>
                    <a:gd name="connsiteY9" fmla="*/ 3773 h 6468"/>
                    <a:gd name="connsiteX10" fmla="*/ 3953 w 6467"/>
                    <a:gd name="connsiteY10" fmla="*/ 1258 h 6468"/>
                    <a:gd name="connsiteX11" fmla="*/ 3953 w 6467"/>
                    <a:gd name="connsiteY11" fmla="*/ 3773 h 6468"/>
                    <a:gd name="connsiteX12" fmla="*/ 5210 w 6467"/>
                    <a:gd name="connsiteY12" fmla="*/ 3773 h 6468"/>
                    <a:gd name="connsiteX13" fmla="*/ 3953 w 6467"/>
                    <a:gd name="connsiteY13" fmla="*/ 3773 h 6468"/>
                    <a:gd name="connsiteX14" fmla="*/ 6468 w 6467"/>
                    <a:gd name="connsiteY14" fmla="*/ 3773 h 6468"/>
                    <a:gd name="connsiteX15" fmla="*/ 6468 w 6467"/>
                    <a:gd name="connsiteY15" fmla="*/ 6288 h 6468"/>
                    <a:gd name="connsiteX16" fmla="*/ 3953 w 6467"/>
                    <a:gd name="connsiteY16" fmla="*/ 6288 h 6468"/>
                    <a:gd name="connsiteX17" fmla="*/ 3953 w 6467"/>
                    <a:gd name="connsiteY17"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7" h="6468">
                      <a:moveTo>
                        <a:pt x="3953" y="6468"/>
                      </a:moveTo>
                      <a:lnTo>
                        <a:pt x="0" y="6468"/>
                      </a:lnTo>
                      <a:lnTo>
                        <a:pt x="0" y="3953"/>
                      </a:lnTo>
                      <a:cubicBezTo>
                        <a:pt x="180" y="180"/>
                        <a:pt x="3773" y="0"/>
                        <a:pt x="3953" y="0"/>
                      </a:cubicBezTo>
                      <a:lnTo>
                        <a:pt x="3953" y="0"/>
                      </a:lnTo>
                      <a:lnTo>
                        <a:pt x="6468" y="0"/>
                      </a:lnTo>
                      <a:lnTo>
                        <a:pt x="6468" y="2515"/>
                      </a:lnTo>
                      <a:cubicBezTo>
                        <a:pt x="6468" y="2515"/>
                        <a:pt x="6468" y="2515"/>
                        <a:pt x="6468" y="3773"/>
                      </a:cubicBezTo>
                      <a:lnTo>
                        <a:pt x="6468" y="3773"/>
                      </a:lnTo>
                      <a:lnTo>
                        <a:pt x="3953" y="3773"/>
                      </a:lnTo>
                      <a:lnTo>
                        <a:pt x="3953" y="1258"/>
                      </a:lnTo>
                      <a:lnTo>
                        <a:pt x="3953" y="3773"/>
                      </a:lnTo>
                      <a:lnTo>
                        <a:pt x="5210" y="3773"/>
                      </a:lnTo>
                      <a:lnTo>
                        <a:pt x="3953" y="3773"/>
                      </a:lnTo>
                      <a:lnTo>
                        <a:pt x="6468" y="3773"/>
                      </a:lnTo>
                      <a:lnTo>
                        <a:pt x="6468" y="6288"/>
                      </a:lnTo>
                      <a:lnTo>
                        <a:pt x="3953" y="6288"/>
                      </a:lnTo>
                      <a:lnTo>
                        <a:pt x="3953" y="6468"/>
                      </a:lnTo>
                      <a:close/>
                    </a:path>
                  </a:pathLst>
                </a:custGeom>
                <a:grpFill/>
                <a:ln w="17953" cap="flat">
                  <a:noFill/>
                  <a:prstDash val="solid"/>
                  <a:miter/>
                </a:ln>
              </p:spPr>
              <p:txBody>
                <a:bodyPr rtlCol="0" anchor="ctr"/>
                <a:lstStyle/>
                <a:p>
                  <a:endParaRPr lang="zh-CN" altLang="en-US" sz="1050"/>
                </a:p>
              </p:txBody>
            </p:sp>
          </p:grpSp>
          <p:grpSp>
            <p:nvGrpSpPr>
              <p:cNvPr id="553" name="图形 1"/>
              <p:cNvGrpSpPr/>
              <p:nvPr/>
            </p:nvGrpSpPr>
            <p:grpSpPr>
              <a:xfrm>
                <a:off x="4000888" y="4176590"/>
                <a:ext cx="6288" cy="6467"/>
                <a:chOff x="5374099" y="4374280"/>
                <a:chExt cx="6288" cy="6467"/>
              </a:xfrm>
              <a:solidFill>
                <a:srgbClr val="0070C0"/>
              </a:solidFill>
            </p:grpSpPr>
            <p:sp>
              <p:nvSpPr>
                <p:cNvPr id="2640" name="任意多边形: 形状 1645"/>
                <p:cNvSpPr/>
                <p:nvPr/>
              </p:nvSpPr>
              <p:spPr>
                <a:xfrm>
                  <a:off x="5376794" y="4376975"/>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641" name="任意多边形: 形状 1646"/>
                <p:cNvSpPr/>
                <p:nvPr/>
              </p:nvSpPr>
              <p:spPr>
                <a:xfrm>
                  <a:off x="5374099" y="4374280"/>
                  <a:ext cx="6288" cy="6467"/>
                </a:xfrm>
                <a:custGeom>
                  <a:avLst/>
                  <a:gdLst>
                    <a:gd name="connsiteX0" fmla="*/ 3953 w 6288"/>
                    <a:gd name="connsiteY0" fmla="*/ 6468 h 6467"/>
                    <a:gd name="connsiteX1" fmla="*/ 2695 w 6288"/>
                    <a:gd name="connsiteY1" fmla="*/ 6468 h 6467"/>
                    <a:gd name="connsiteX2" fmla="*/ 2695 w 6288"/>
                    <a:gd name="connsiteY2" fmla="*/ 6468 h 6467"/>
                    <a:gd name="connsiteX3" fmla="*/ 2515 w 6288"/>
                    <a:gd name="connsiteY3" fmla="*/ 6468 h 6467"/>
                    <a:gd name="connsiteX4" fmla="*/ 0 w 6288"/>
                    <a:gd name="connsiteY4" fmla="*/ 6468 h 6467"/>
                    <a:gd name="connsiteX5" fmla="*/ 0 w 6288"/>
                    <a:gd name="connsiteY5" fmla="*/ 3953 h 6467"/>
                    <a:gd name="connsiteX6" fmla="*/ 3773 w 6288"/>
                    <a:gd name="connsiteY6" fmla="*/ 0 h 6467"/>
                    <a:gd name="connsiteX7" fmla="*/ 3773 w 6288"/>
                    <a:gd name="connsiteY7" fmla="*/ 0 h 6467"/>
                    <a:gd name="connsiteX8" fmla="*/ 6289 w 6288"/>
                    <a:gd name="connsiteY8" fmla="*/ 0 h 6467"/>
                    <a:gd name="connsiteX9" fmla="*/ 6289 w 6288"/>
                    <a:gd name="connsiteY9" fmla="*/ 2515 h 6467"/>
                    <a:gd name="connsiteX10" fmla="*/ 6289 w 6288"/>
                    <a:gd name="connsiteY10" fmla="*/ 3953 h 6467"/>
                    <a:gd name="connsiteX11" fmla="*/ 6289 w 6288"/>
                    <a:gd name="connsiteY11" fmla="*/ 6468 h 6467"/>
                    <a:gd name="connsiteX12" fmla="*/ 3953 w 6288"/>
                    <a:gd name="connsiteY12" fmla="*/ 6468 h 6467"/>
                    <a:gd name="connsiteX13" fmla="*/ 3953 w 6288"/>
                    <a:gd name="connsiteY13" fmla="*/ 6468 h 6467"/>
                    <a:gd name="connsiteX14" fmla="*/ 3953 w 6288"/>
                    <a:gd name="connsiteY14" fmla="*/ 3953 h 6467"/>
                    <a:gd name="connsiteX15" fmla="*/ 3953 w 6288"/>
                    <a:gd name="connsiteY15" fmla="*/ 1437 h 6467"/>
                    <a:gd name="connsiteX16" fmla="*/ 3953 w 6288"/>
                    <a:gd name="connsiteY16" fmla="*/ 3953 h 6467"/>
                    <a:gd name="connsiteX17" fmla="*/ 3953 w 6288"/>
                    <a:gd name="connsiteY17" fmla="*/ 3953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467">
                      <a:moveTo>
                        <a:pt x="3953" y="6468"/>
                      </a:moveTo>
                      <a:cubicBezTo>
                        <a:pt x="3234" y="6468"/>
                        <a:pt x="2875" y="6468"/>
                        <a:pt x="2695" y="6468"/>
                      </a:cubicBezTo>
                      <a:lnTo>
                        <a:pt x="2695" y="6468"/>
                      </a:lnTo>
                      <a:lnTo>
                        <a:pt x="2515" y="6468"/>
                      </a:lnTo>
                      <a:lnTo>
                        <a:pt x="0" y="6468"/>
                      </a:lnTo>
                      <a:lnTo>
                        <a:pt x="0" y="3953"/>
                      </a:lnTo>
                      <a:cubicBezTo>
                        <a:pt x="0" y="3953"/>
                        <a:pt x="180" y="359"/>
                        <a:pt x="3773" y="0"/>
                      </a:cubicBezTo>
                      <a:lnTo>
                        <a:pt x="3773" y="0"/>
                      </a:lnTo>
                      <a:lnTo>
                        <a:pt x="6289" y="0"/>
                      </a:lnTo>
                      <a:lnTo>
                        <a:pt x="6289" y="2515"/>
                      </a:lnTo>
                      <a:lnTo>
                        <a:pt x="6289" y="3953"/>
                      </a:lnTo>
                      <a:lnTo>
                        <a:pt x="6289" y="6468"/>
                      </a:lnTo>
                      <a:lnTo>
                        <a:pt x="3953" y="6468"/>
                      </a:lnTo>
                      <a:lnTo>
                        <a:pt x="3953" y="6468"/>
                      </a:lnTo>
                      <a:close/>
                      <a:moveTo>
                        <a:pt x="3953" y="3953"/>
                      </a:moveTo>
                      <a:lnTo>
                        <a:pt x="3953" y="1437"/>
                      </a:lnTo>
                      <a:lnTo>
                        <a:pt x="3953" y="3953"/>
                      </a:lnTo>
                      <a:lnTo>
                        <a:pt x="3953" y="3953"/>
                      </a:lnTo>
                      <a:close/>
                    </a:path>
                  </a:pathLst>
                </a:custGeom>
                <a:grpFill/>
                <a:ln w="17953" cap="flat">
                  <a:noFill/>
                  <a:prstDash val="solid"/>
                  <a:miter/>
                </a:ln>
              </p:spPr>
              <p:txBody>
                <a:bodyPr rtlCol="0" anchor="ctr"/>
                <a:lstStyle/>
                <a:p>
                  <a:endParaRPr lang="zh-CN" altLang="en-US" sz="1050"/>
                </a:p>
              </p:txBody>
            </p:sp>
          </p:grpSp>
          <p:grpSp>
            <p:nvGrpSpPr>
              <p:cNvPr id="554" name="图形 1"/>
              <p:cNvGrpSpPr/>
              <p:nvPr/>
            </p:nvGrpSpPr>
            <p:grpSpPr>
              <a:xfrm>
                <a:off x="4020831" y="4185394"/>
                <a:ext cx="6288" cy="7007"/>
                <a:chOff x="5394042" y="4383084"/>
                <a:chExt cx="6288" cy="7007"/>
              </a:xfrm>
              <a:solidFill>
                <a:srgbClr val="0070C0"/>
              </a:solidFill>
            </p:grpSpPr>
            <p:sp>
              <p:nvSpPr>
                <p:cNvPr id="2638" name="任意多边形: 形状 1648"/>
                <p:cNvSpPr/>
                <p:nvPr/>
              </p:nvSpPr>
              <p:spPr>
                <a:xfrm>
                  <a:off x="5396558" y="4385060"/>
                  <a:ext cx="1257" cy="2515"/>
                </a:xfrm>
                <a:custGeom>
                  <a:avLst/>
                  <a:gdLst>
                    <a:gd name="connsiteX0" fmla="*/ 1258 w 1257"/>
                    <a:gd name="connsiteY0" fmla="*/ 2515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5 h 2515"/>
                    <a:gd name="connsiteX5" fmla="*/ 1258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5"/>
                      </a:moveTo>
                      <a:cubicBezTo>
                        <a:pt x="1258" y="2515"/>
                        <a:pt x="1258" y="2515"/>
                        <a:pt x="1258" y="1258"/>
                      </a:cubicBezTo>
                      <a:lnTo>
                        <a:pt x="1258" y="0"/>
                      </a:lnTo>
                      <a:lnTo>
                        <a:pt x="0" y="1258"/>
                      </a:lnTo>
                      <a:cubicBezTo>
                        <a:pt x="0" y="2515"/>
                        <a:pt x="1258"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2639" name="任意多边形: 形状 1649"/>
                <p:cNvSpPr/>
                <p:nvPr/>
              </p:nvSpPr>
              <p:spPr>
                <a:xfrm>
                  <a:off x="5394042" y="4383084"/>
                  <a:ext cx="6288" cy="7007"/>
                </a:xfrm>
                <a:custGeom>
                  <a:avLst/>
                  <a:gdLst>
                    <a:gd name="connsiteX0" fmla="*/ 3773 w 6288"/>
                    <a:gd name="connsiteY0" fmla="*/ 7007 h 7007"/>
                    <a:gd name="connsiteX1" fmla="*/ 0 w 6288"/>
                    <a:gd name="connsiteY1" fmla="*/ 3054 h 7007"/>
                    <a:gd name="connsiteX2" fmla="*/ 0 w 6288"/>
                    <a:gd name="connsiteY2" fmla="*/ 3054 h 7007"/>
                    <a:gd name="connsiteX3" fmla="*/ 0 w 6288"/>
                    <a:gd name="connsiteY3" fmla="*/ 1976 h 7007"/>
                    <a:gd name="connsiteX4" fmla="*/ 719 w 6288"/>
                    <a:gd name="connsiteY4" fmla="*/ 1258 h 7007"/>
                    <a:gd name="connsiteX5" fmla="*/ 1976 w 6288"/>
                    <a:gd name="connsiteY5" fmla="*/ 0 h 7007"/>
                    <a:gd name="connsiteX6" fmla="*/ 6289 w 6288"/>
                    <a:gd name="connsiteY6" fmla="*/ 1797 h 7007"/>
                    <a:gd name="connsiteX7" fmla="*/ 6289 w 6288"/>
                    <a:gd name="connsiteY7" fmla="*/ 3054 h 7007"/>
                    <a:gd name="connsiteX8" fmla="*/ 6289 w 6288"/>
                    <a:gd name="connsiteY8" fmla="*/ 4312 h 7007"/>
                    <a:gd name="connsiteX9" fmla="*/ 6289 w 6288"/>
                    <a:gd name="connsiteY9" fmla="*/ 4312 h 7007"/>
                    <a:gd name="connsiteX10" fmla="*/ 4671 w 6288"/>
                    <a:gd name="connsiteY10" fmla="*/ 4312 h 7007"/>
                    <a:gd name="connsiteX11" fmla="*/ 6289 w 6288"/>
                    <a:gd name="connsiteY11" fmla="*/ 4312 h 7007"/>
                    <a:gd name="connsiteX12" fmla="*/ 6289 w 6288"/>
                    <a:gd name="connsiteY12" fmla="*/ 6828 h 7007"/>
                    <a:gd name="connsiteX13" fmla="*/ 3773 w 6288"/>
                    <a:gd name="connsiteY13" fmla="*/ 6828 h 7007"/>
                    <a:gd name="connsiteX14" fmla="*/ 3773 w 6288"/>
                    <a:gd name="connsiteY14" fmla="*/ 7007 h 7007"/>
                    <a:gd name="connsiteX15" fmla="*/ 3773 w 6288"/>
                    <a:gd name="connsiteY15" fmla="*/ 4492 h 7007"/>
                    <a:gd name="connsiteX16" fmla="*/ 3773 w 6288"/>
                    <a:gd name="connsiteY16" fmla="*/ 4492 h 7007"/>
                    <a:gd name="connsiteX17" fmla="*/ 3773 w 6288"/>
                    <a:gd name="connsiteY17" fmla="*/ 4492 h 7007"/>
                    <a:gd name="connsiteX18" fmla="*/ 3773 w 6288"/>
                    <a:gd name="connsiteY18" fmla="*/ 4492 h 7007"/>
                    <a:gd name="connsiteX19" fmla="*/ 3773 w 6288"/>
                    <a:gd name="connsiteY19" fmla="*/ 4492 h 7007"/>
                    <a:gd name="connsiteX20" fmla="*/ 3773 w 6288"/>
                    <a:gd name="connsiteY20" fmla="*/ 4492 h 7007"/>
                    <a:gd name="connsiteX21" fmla="*/ 3773 w 6288"/>
                    <a:gd name="connsiteY21" fmla="*/ 3054 h 7007"/>
                    <a:gd name="connsiteX22" fmla="*/ 3773 w 6288"/>
                    <a:gd name="connsiteY22" fmla="*/ 3054 h 7007"/>
                    <a:gd name="connsiteX23" fmla="*/ 3773 w 6288"/>
                    <a:gd name="connsiteY23" fmla="*/ 3054 h 7007"/>
                    <a:gd name="connsiteX24" fmla="*/ 3773 w 6288"/>
                    <a:gd name="connsiteY24" fmla="*/ 3054 h 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8" h="7007">
                      <a:moveTo>
                        <a:pt x="3773" y="7007"/>
                      </a:moveTo>
                      <a:cubicBezTo>
                        <a:pt x="3773" y="7007"/>
                        <a:pt x="0" y="6828"/>
                        <a:pt x="0" y="3054"/>
                      </a:cubicBezTo>
                      <a:lnTo>
                        <a:pt x="0" y="3054"/>
                      </a:lnTo>
                      <a:lnTo>
                        <a:pt x="0" y="1976"/>
                      </a:lnTo>
                      <a:lnTo>
                        <a:pt x="719" y="1258"/>
                      </a:lnTo>
                      <a:lnTo>
                        <a:pt x="1976" y="0"/>
                      </a:lnTo>
                      <a:lnTo>
                        <a:pt x="6289" y="1797"/>
                      </a:lnTo>
                      <a:lnTo>
                        <a:pt x="6289" y="3054"/>
                      </a:lnTo>
                      <a:cubicBezTo>
                        <a:pt x="6289" y="4312"/>
                        <a:pt x="6289" y="4312"/>
                        <a:pt x="6289" y="4312"/>
                      </a:cubicBezTo>
                      <a:lnTo>
                        <a:pt x="6289" y="4312"/>
                      </a:lnTo>
                      <a:lnTo>
                        <a:pt x="4671" y="4312"/>
                      </a:lnTo>
                      <a:lnTo>
                        <a:pt x="6289" y="4312"/>
                      </a:lnTo>
                      <a:lnTo>
                        <a:pt x="6289" y="6828"/>
                      </a:lnTo>
                      <a:lnTo>
                        <a:pt x="3773" y="6828"/>
                      </a:lnTo>
                      <a:lnTo>
                        <a:pt x="3773" y="7007"/>
                      </a:lnTo>
                      <a:close/>
                      <a:moveTo>
                        <a:pt x="3773" y="4492"/>
                      </a:moveTo>
                      <a:lnTo>
                        <a:pt x="3773" y="4492"/>
                      </a:lnTo>
                      <a:lnTo>
                        <a:pt x="3773" y="4492"/>
                      </a:lnTo>
                      <a:lnTo>
                        <a:pt x="3773" y="4492"/>
                      </a:lnTo>
                      <a:lnTo>
                        <a:pt x="3773" y="4492"/>
                      </a:lnTo>
                      <a:lnTo>
                        <a:pt x="3773" y="4492"/>
                      </a:lnTo>
                      <a:close/>
                      <a:moveTo>
                        <a:pt x="3773" y="3054"/>
                      </a:moveTo>
                      <a:lnTo>
                        <a:pt x="3773" y="3054"/>
                      </a:lnTo>
                      <a:lnTo>
                        <a:pt x="3773" y="3054"/>
                      </a:lnTo>
                      <a:lnTo>
                        <a:pt x="3773" y="3054"/>
                      </a:lnTo>
                      <a:close/>
                    </a:path>
                  </a:pathLst>
                </a:custGeom>
                <a:grpFill/>
                <a:ln w="17953" cap="flat">
                  <a:noFill/>
                  <a:prstDash val="solid"/>
                  <a:miter/>
                </a:ln>
              </p:spPr>
              <p:txBody>
                <a:bodyPr rtlCol="0" anchor="ctr"/>
                <a:lstStyle/>
                <a:p>
                  <a:endParaRPr lang="zh-CN" altLang="en-US" sz="1050"/>
                </a:p>
              </p:txBody>
            </p:sp>
          </p:grpSp>
          <p:grpSp>
            <p:nvGrpSpPr>
              <p:cNvPr id="555" name="图形 1"/>
              <p:cNvGrpSpPr/>
              <p:nvPr/>
            </p:nvGrpSpPr>
            <p:grpSpPr>
              <a:xfrm>
                <a:off x="3961719" y="4259958"/>
                <a:ext cx="9881" cy="5569"/>
                <a:chOff x="5334930" y="4457648"/>
                <a:chExt cx="9881" cy="5569"/>
              </a:xfrm>
              <a:solidFill>
                <a:srgbClr val="0070C0"/>
              </a:solidFill>
            </p:grpSpPr>
            <p:sp>
              <p:nvSpPr>
                <p:cNvPr id="2636" name="任意多边形: 形状 1651"/>
                <p:cNvSpPr/>
                <p:nvPr/>
              </p:nvSpPr>
              <p:spPr>
                <a:xfrm>
                  <a:off x="5337446" y="4459444"/>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0" y="1258"/>
                      </a:moveTo>
                      <a:lnTo>
                        <a:pt x="1258" y="1258"/>
                      </a:lnTo>
                      <a:lnTo>
                        <a:pt x="0" y="0"/>
                      </a:lnTo>
                      <a:lnTo>
                        <a:pt x="0" y="1258"/>
                      </a:lnTo>
                      <a:close/>
                    </a:path>
                  </a:pathLst>
                </a:custGeom>
                <a:grpFill/>
                <a:ln w="17953" cap="flat">
                  <a:noFill/>
                  <a:prstDash val="solid"/>
                  <a:miter/>
                </a:ln>
              </p:spPr>
              <p:txBody>
                <a:bodyPr rtlCol="0" anchor="ctr"/>
                <a:lstStyle/>
                <a:p>
                  <a:endParaRPr lang="zh-CN" altLang="en-US" sz="1050"/>
                </a:p>
              </p:txBody>
            </p:sp>
            <p:sp>
              <p:nvSpPr>
                <p:cNvPr id="2637" name="任意多边形: 形状 1652"/>
                <p:cNvSpPr/>
                <p:nvPr/>
              </p:nvSpPr>
              <p:spPr>
                <a:xfrm>
                  <a:off x="5334930" y="4457648"/>
                  <a:ext cx="9881" cy="5569"/>
                </a:xfrm>
                <a:custGeom>
                  <a:avLst/>
                  <a:gdLst>
                    <a:gd name="connsiteX0" fmla="*/ 3773 w 9881"/>
                    <a:gd name="connsiteY0" fmla="*/ 5570 h 5569"/>
                    <a:gd name="connsiteX1" fmla="*/ 2515 w 9881"/>
                    <a:gd name="connsiteY1" fmla="*/ 5570 h 5569"/>
                    <a:gd name="connsiteX2" fmla="*/ 0 w 9881"/>
                    <a:gd name="connsiteY2" fmla="*/ 5570 h 5569"/>
                    <a:gd name="connsiteX3" fmla="*/ 0 w 9881"/>
                    <a:gd name="connsiteY3" fmla="*/ 3054 h 5569"/>
                    <a:gd name="connsiteX4" fmla="*/ 0 w 9881"/>
                    <a:gd name="connsiteY4" fmla="*/ 1617 h 5569"/>
                    <a:gd name="connsiteX5" fmla="*/ 2515 w 9881"/>
                    <a:gd name="connsiteY5" fmla="*/ 719 h 5569"/>
                    <a:gd name="connsiteX6" fmla="*/ 2515 w 9881"/>
                    <a:gd name="connsiteY6" fmla="*/ 539 h 5569"/>
                    <a:gd name="connsiteX7" fmla="*/ 3054 w 9881"/>
                    <a:gd name="connsiteY7" fmla="*/ 539 h 5569"/>
                    <a:gd name="connsiteX8" fmla="*/ 4312 w 9881"/>
                    <a:gd name="connsiteY8" fmla="*/ 0 h 5569"/>
                    <a:gd name="connsiteX9" fmla="*/ 9882 w 9881"/>
                    <a:gd name="connsiteY9" fmla="*/ 5570 h 5569"/>
                    <a:gd name="connsiteX10" fmla="*/ 3773 w 9881"/>
                    <a:gd name="connsiteY10" fmla="*/ 5570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81" h="5569">
                      <a:moveTo>
                        <a:pt x="3773" y="5570"/>
                      </a:moveTo>
                      <a:lnTo>
                        <a:pt x="2515" y="5570"/>
                      </a:lnTo>
                      <a:lnTo>
                        <a:pt x="0" y="5570"/>
                      </a:lnTo>
                      <a:lnTo>
                        <a:pt x="0" y="3054"/>
                      </a:lnTo>
                      <a:lnTo>
                        <a:pt x="0" y="1617"/>
                      </a:lnTo>
                      <a:lnTo>
                        <a:pt x="2515" y="719"/>
                      </a:lnTo>
                      <a:lnTo>
                        <a:pt x="2515" y="539"/>
                      </a:lnTo>
                      <a:lnTo>
                        <a:pt x="3054" y="539"/>
                      </a:lnTo>
                      <a:lnTo>
                        <a:pt x="4312" y="0"/>
                      </a:lnTo>
                      <a:lnTo>
                        <a:pt x="9882" y="5570"/>
                      </a:lnTo>
                      <a:lnTo>
                        <a:pt x="3773" y="5570"/>
                      </a:lnTo>
                      <a:close/>
                    </a:path>
                  </a:pathLst>
                </a:custGeom>
                <a:grpFill/>
                <a:ln w="17953" cap="flat">
                  <a:noFill/>
                  <a:prstDash val="solid"/>
                  <a:miter/>
                </a:ln>
              </p:spPr>
              <p:txBody>
                <a:bodyPr rtlCol="0" anchor="ctr"/>
                <a:lstStyle/>
                <a:p>
                  <a:endParaRPr lang="zh-CN" altLang="en-US" sz="1050"/>
                </a:p>
              </p:txBody>
            </p:sp>
          </p:grpSp>
          <p:grpSp>
            <p:nvGrpSpPr>
              <p:cNvPr id="556" name="图形 1"/>
              <p:cNvGrpSpPr/>
              <p:nvPr/>
            </p:nvGrpSpPr>
            <p:grpSpPr>
              <a:xfrm>
                <a:off x="3960462" y="4251333"/>
                <a:ext cx="6288" cy="6468"/>
                <a:chOff x="5333673" y="4449023"/>
                <a:chExt cx="6288" cy="6468"/>
              </a:xfrm>
              <a:solidFill>
                <a:srgbClr val="0070C0"/>
              </a:solidFill>
            </p:grpSpPr>
            <p:sp>
              <p:nvSpPr>
                <p:cNvPr id="2634" name="任意多边形: 形状 1654"/>
                <p:cNvSpPr/>
                <p:nvPr/>
              </p:nvSpPr>
              <p:spPr>
                <a:xfrm>
                  <a:off x="5336188" y="4451532"/>
                  <a:ext cx="1257" cy="1265"/>
                </a:xfrm>
                <a:custGeom>
                  <a:avLst/>
                  <a:gdLst>
                    <a:gd name="connsiteX0" fmla="*/ 0 w 1257"/>
                    <a:gd name="connsiteY0" fmla="*/ 1265 h 1265"/>
                    <a:gd name="connsiteX1" fmla="*/ 1258 w 1257"/>
                    <a:gd name="connsiteY1" fmla="*/ 1265 h 1265"/>
                    <a:gd name="connsiteX2" fmla="*/ 0 w 1257"/>
                    <a:gd name="connsiteY2" fmla="*/ 7 h 1265"/>
                    <a:gd name="connsiteX3" fmla="*/ 0 w 1257"/>
                    <a:gd name="connsiteY3" fmla="*/ 1265 h 1265"/>
                    <a:gd name="connsiteX4" fmla="*/ 0 w 1257"/>
                    <a:gd name="connsiteY4" fmla="*/ 1265 h 1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65">
                      <a:moveTo>
                        <a:pt x="0" y="1265"/>
                      </a:moveTo>
                      <a:lnTo>
                        <a:pt x="1258" y="1265"/>
                      </a:lnTo>
                      <a:cubicBezTo>
                        <a:pt x="1258"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2635" name="任意多边形: 形状 1655"/>
                <p:cNvSpPr/>
                <p:nvPr/>
              </p:nvSpPr>
              <p:spPr>
                <a:xfrm>
                  <a:off x="5333673" y="4449023"/>
                  <a:ext cx="6288" cy="6468"/>
                </a:xfrm>
                <a:custGeom>
                  <a:avLst/>
                  <a:gdLst>
                    <a:gd name="connsiteX0" fmla="*/ 3773 w 6288"/>
                    <a:gd name="connsiteY0" fmla="*/ 6289 h 6468"/>
                    <a:gd name="connsiteX1" fmla="*/ 2515 w 6288"/>
                    <a:gd name="connsiteY1" fmla="*/ 6289 h 6468"/>
                    <a:gd name="connsiteX2" fmla="*/ 0 w 6288"/>
                    <a:gd name="connsiteY2" fmla="*/ 6289 h 6468"/>
                    <a:gd name="connsiteX3" fmla="*/ 0 w 6288"/>
                    <a:gd name="connsiteY3" fmla="*/ 3773 h 6468"/>
                    <a:gd name="connsiteX4" fmla="*/ 0 w 6288"/>
                    <a:gd name="connsiteY4" fmla="*/ 2515 h 6468"/>
                    <a:gd name="connsiteX5" fmla="*/ 0 w 6288"/>
                    <a:gd name="connsiteY5" fmla="*/ 2515 h 6468"/>
                    <a:gd name="connsiteX6" fmla="*/ 0 w 6288"/>
                    <a:gd name="connsiteY6" fmla="*/ 0 h 6468"/>
                    <a:gd name="connsiteX7" fmla="*/ 2515 w 6288"/>
                    <a:gd name="connsiteY7" fmla="*/ 0 h 6468"/>
                    <a:gd name="connsiteX8" fmla="*/ 6289 w 6288"/>
                    <a:gd name="connsiteY8" fmla="*/ 3953 h 6468"/>
                    <a:gd name="connsiteX9" fmla="*/ 6289 w 6288"/>
                    <a:gd name="connsiteY9" fmla="*/ 3953 h 6468"/>
                    <a:gd name="connsiteX10" fmla="*/ 6289 w 6288"/>
                    <a:gd name="connsiteY10" fmla="*/ 6468 h 6468"/>
                    <a:gd name="connsiteX11" fmla="*/ 3773 w 6288"/>
                    <a:gd name="connsiteY11" fmla="*/ 6468 h 6468"/>
                    <a:gd name="connsiteX12" fmla="*/ 3773 w 6288"/>
                    <a:gd name="connsiteY12"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 h="6468">
                      <a:moveTo>
                        <a:pt x="3773" y="6289"/>
                      </a:moveTo>
                      <a:lnTo>
                        <a:pt x="2515" y="6289"/>
                      </a:lnTo>
                      <a:lnTo>
                        <a:pt x="0" y="6289"/>
                      </a:lnTo>
                      <a:lnTo>
                        <a:pt x="0" y="3773"/>
                      </a:lnTo>
                      <a:cubicBezTo>
                        <a:pt x="0" y="2515"/>
                        <a:pt x="0" y="2515"/>
                        <a:pt x="0" y="2515"/>
                      </a:cubicBezTo>
                      <a:lnTo>
                        <a:pt x="0" y="2515"/>
                      </a:lnTo>
                      <a:lnTo>
                        <a:pt x="0" y="0"/>
                      </a:lnTo>
                      <a:lnTo>
                        <a:pt x="2515" y="0"/>
                      </a:lnTo>
                      <a:cubicBezTo>
                        <a:pt x="2515" y="0"/>
                        <a:pt x="6109" y="180"/>
                        <a:pt x="6289" y="3953"/>
                      </a:cubicBezTo>
                      <a:lnTo>
                        <a:pt x="6289" y="3953"/>
                      </a:lnTo>
                      <a:lnTo>
                        <a:pt x="6289" y="6468"/>
                      </a:lnTo>
                      <a:lnTo>
                        <a:pt x="3773" y="6468"/>
                      </a:lnTo>
                      <a:lnTo>
                        <a:pt x="3773" y="6289"/>
                      </a:lnTo>
                      <a:close/>
                    </a:path>
                  </a:pathLst>
                </a:custGeom>
                <a:grpFill/>
                <a:ln w="17953" cap="flat">
                  <a:noFill/>
                  <a:prstDash val="solid"/>
                  <a:miter/>
                </a:ln>
              </p:spPr>
              <p:txBody>
                <a:bodyPr rtlCol="0" anchor="ctr"/>
                <a:lstStyle/>
                <a:p>
                  <a:endParaRPr lang="zh-CN" altLang="en-US" sz="1050"/>
                </a:p>
              </p:txBody>
            </p:sp>
          </p:grpSp>
          <p:grpSp>
            <p:nvGrpSpPr>
              <p:cNvPr id="557" name="图形 1"/>
              <p:cNvGrpSpPr/>
              <p:nvPr/>
            </p:nvGrpSpPr>
            <p:grpSpPr>
              <a:xfrm>
                <a:off x="3962977" y="3912113"/>
                <a:ext cx="1437" cy="5210"/>
                <a:chOff x="5336188" y="4109803"/>
                <a:chExt cx="1437" cy="5210"/>
              </a:xfrm>
              <a:solidFill>
                <a:srgbClr val="0070C0"/>
              </a:solidFill>
            </p:grpSpPr>
            <p:sp>
              <p:nvSpPr>
                <p:cNvPr id="2632" name="任意多边形: 形状 1657"/>
                <p:cNvSpPr/>
                <p:nvPr/>
              </p:nvSpPr>
              <p:spPr>
                <a:xfrm>
                  <a:off x="5336360" y="4112498"/>
                  <a:ext cx="1265" cy="17967"/>
                </a:xfrm>
                <a:custGeom>
                  <a:avLst/>
                  <a:gdLst>
                    <a:gd name="connsiteX0" fmla="*/ 1265 w 1265"/>
                    <a:gd name="connsiteY0" fmla="*/ 0 h 17967"/>
                    <a:gd name="connsiteX1" fmla="*/ 7 w 1265"/>
                    <a:gd name="connsiteY1" fmla="*/ 0 h 17967"/>
                    <a:gd name="connsiteX2" fmla="*/ 1265 w 1265"/>
                    <a:gd name="connsiteY2" fmla="*/ 0 h 17967"/>
                    <a:gd name="connsiteX3" fmla="*/ 1265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1265" y="0"/>
                      </a:moveTo>
                      <a:cubicBezTo>
                        <a:pt x="7" y="0"/>
                        <a:pt x="7" y="0"/>
                        <a:pt x="7" y="0"/>
                      </a:cubicBezTo>
                      <a:cubicBezTo>
                        <a:pt x="7" y="0"/>
                        <a:pt x="-172"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633" name="任意多边形: 形状 1658"/>
                <p:cNvSpPr/>
                <p:nvPr/>
              </p:nvSpPr>
              <p:spPr>
                <a:xfrm>
                  <a:off x="5336188" y="4109803"/>
                  <a:ext cx="1437" cy="5210"/>
                </a:xfrm>
                <a:custGeom>
                  <a:avLst/>
                  <a:gdLst>
                    <a:gd name="connsiteX0" fmla="*/ 180 w 1437"/>
                    <a:gd name="connsiteY0" fmla="*/ 5210 h 5210"/>
                    <a:gd name="connsiteX1" fmla="*/ 0 w 1437"/>
                    <a:gd name="connsiteY1" fmla="*/ 5210 h 5210"/>
                    <a:gd name="connsiteX2" fmla="*/ 0 w 1437"/>
                    <a:gd name="connsiteY2" fmla="*/ 0 h 5210"/>
                    <a:gd name="connsiteX3" fmla="*/ 1258 w 1437"/>
                    <a:gd name="connsiteY3" fmla="*/ 0 h 5210"/>
                    <a:gd name="connsiteX4" fmla="*/ 1258 w 1437"/>
                    <a:gd name="connsiteY4" fmla="*/ 0 h 5210"/>
                    <a:gd name="connsiteX5" fmla="*/ 1258 w 1437"/>
                    <a:gd name="connsiteY5" fmla="*/ 2515 h 5210"/>
                    <a:gd name="connsiteX6" fmla="*/ 1258 w 1437"/>
                    <a:gd name="connsiteY6" fmla="*/ 5031 h 5210"/>
                    <a:gd name="connsiteX7" fmla="*/ 180 w 1437"/>
                    <a:gd name="connsiteY7" fmla="*/ 5210 h 5210"/>
                    <a:gd name="connsiteX8" fmla="*/ 180 w 1437"/>
                    <a:gd name="connsiteY8" fmla="*/ 5210 h 5210"/>
                    <a:gd name="connsiteX9" fmla="*/ 1437 w 1437"/>
                    <a:gd name="connsiteY9" fmla="*/ 2695 h 5210"/>
                    <a:gd name="connsiteX10" fmla="*/ 1437 w 1437"/>
                    <a:gd name="connsiteY10" fmla="*/ 180 h 5210"/>
                    <a:gd name="connsiteX11" fmla="*/ 1437 w 1437"/>
                    <a:gd name="connsiteY11" fmla="*/ 2695 h 5210"/>
                    <a:gd name="connsiteX12" fmla="*/ 1437 w 1437"/>
                    <a:gd name="connsiteY12" fmla="*/ 2695 h 5210"/>
                    <a:gd name="connsiteX13" fmla="*/ 1437 w 1437"/>
                    <a:gd name="connsiteY13" fmla="*/ 180 h 5210"/>
                    <a:gd name="connsiteX14" fmla="*/ 1437 w 1437"/>
                    <a:gd name="connsiteY14" fmla="*/ 2695 h 5210"/>
                    <a:gd name="connsiteX15" fmla="*/ 1437 w 1437"/>
                    <a:gd name="connsiteY15" fmla="*/ 180 h 5210"/>
                    <a:gd name="connsiteX16" fmla="*/ 1437 w 1437"/>
                    <a:gd name="connsiteY16" fmla="*/ 18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 h="5210">
                      <a:moveTo>
                        <a:pt x="180" y="5210"/>
                      </a:moveTo>
                      <a:lnTo>
                        <a:pt x="0" y="5210"/>
                      </a:lnTo>
                      <a:lnTo>
                        <a:pt x="0" y="0"/>
                      </a:lnTo>
                      <a:cubicBezTo>
                        <a:pt x="0" y="0"/>
                        <a:pt x="0" y="0"/>
                        <a:pt x="1258" y="0"/>
                      </a:cubicBezTo>
                      <a:lnTo>
                        <a:pt x="1258" y="0"/>
                      </a:lnTo>
                      <a:lnTo>
                        <a:pt x="1258" y="2515"/>
                      </a:lnTo>
                      <a:lnTo>
                        <a:pt x="1258" y="5031"/>
                      </a:lnTo>
                      <a:cubicBezTo>
                        <a:pt x="719" y="5210"/>
                        <a:pt x="359" y="5210"/>
                        <a:pt x="180" y="5210"/>
                      </a:cubicBezTo>
                      <a:lnTo>
                        <a:pt x="180" y="5210"/>
                      </a:lnTo>
                      <a:close/>
                      <a:moveTo>
                        <a:pt x="1437" y="2695"/>
                      </a:moveTo>
                      <a:lnTo>
                        <a:pt x="1437" y="180"/>
                      </a:lnTo>
                      <a:lnTo>
                        <a:pt x="1437" y="2695"/>
                      </a:lnTo>
                      <a:lnTo>
                        <a:pt x="1437" y="2695"/>
                      </a:lnTo>
                      <a:close/>
                      <a:moveTo>
                        <a:pt x="1437" y="180"/>
                      </a:moveTo>
                      <a:lnTo>
                        <a:pt x="1437" y="2695"/>
                      </a:lnTo>
                      <a:lnTo>
                        <a:pt x="1437" y="180"/>
                      </a:lnTo>
                      <a:lnTo>
                        <a:pt x="1437" y="180"/>
                      </a:lnTo>
                      <a:close/>
                    </a:path>
                  </a:pathLst>
                </a:custGeom>
                <a:grpFill/>
                <a:ln w="17953" cap="flat">
                  <a:noFill/>
                  <a:prstDash val="solid"/>
                  <a:miter/>
                </a:ln>
              </p:spPr>
              <p:txBody>
                <a:bodyPr rtlCol="0" anchor="ctr"/>
                <a:lstStyle/>
                <a:p>
                  <a:endParaRPr lang="zh-CN" altLang="en-US" sz="1050"/>
                </a:p>
              </p:txBody>
            </p:sp>
          </p:grpSp>
          <p:grpSp>
            <p:nvGrpSpPr>
              <p:cNvPr id="558" name="图形 1"/>
              <p:cNvGrpSpPr/>
              <p:nvPr/>
            </p:nvGrpSpPr>
            <p:grpSpPr>
              <a:xfrm>
                <a:off x="4020113" y="4035727"/>
                <a:ext cx="6288" cy="6468"/>
                <a:chOff x="5393324" y="4233417"/>
                <a:chExt cx="6288" cy="6468"/>
              </a:xfrm>
              <a:solidFill>
                <a:srgbClr val="0070C0"/>
              </a:solidFill>
            </p:grpSpPr>
            <p:sp>
              <p:nvSpPr>
                <p:cNvPr id="2630" name="任意多边形: 形状 1660"/>
                <p:cNvSpPr/>
                <p:nvPr/>
              </p:nvSpPr>
              <p:spPr>
                <a:xfrm>
                  <a:off x="5396019" y="4236112"/>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631" name="任意多边形: 形状 1661"/>
                <p:cNvSpPr/>
                <p:nvPr/>
              </p:nvSpPr>
              <p:spPr>
                <a:xfrm>
                  <a:off x="5393324" y="4233417"/>
                  <a:ext cx="6288" cy="6468"/>
                </a:xfrm>
                <a:custGeom>
                  <a:avLst/>
                  <a:gdLst>
                    <a:gd name="connsiteX0" fmla="*/ 3953 w 6288"/>
                    <a:gd name="connsiteY0" fmla="*/ 6468 h 6468"/>
                    <a:gd name="connsiteX1" fmla="*/ 3414 w 6288"/>
                    <a:gd name="connsiteY1" fmla="*/ 6468 h 6468"/>
                    <a:gd name="connsiteX2" fmla="*/ 3414 w 6288"/>
                    <a:gd name="connsiteY2" fmla="*/ 6468 h 6468"/>
                    <a:gd name="connsiteX3" fmla="*/ 898 w 6288"/>
                    <a:gd name="connsiteY3" fmla="*/ 5570 h 6468"/>
                    <a:gd name="connsiteX4" fmla="*/ 898 w 6288"/>
                    <a:gd name="connsiteY4" fmla="*/ 5570 h 6468"/>
                    <a:gd name="connsiteX5" fmla="*/ 0 w 6288"/>
                    <a:gd name="connsiteY5" fmla="*/ 2515 h 6468"/>
                    <a:gd name="connsiteX6" fmla="*/ 0 w 6288"/>
                    <a:gd name="connsiteY6" fmla="*/ 2515 h 6468"/>
                    <a:gd name="connsiteX7" fmla="*/ 0 w 6288"/>
                    <a:gd name="connsiteY7" fmla="*/ 0 h 6468"/>
                    <a:gd name="connsiteX8" fmla="*/ 2515 w 6288"/>
                    <a:gd name="connsiteY8" fmla="*/ 0 h 6468"/>
                    <a:gd name="connsiteX9" fmla="*/ 3773 w 6288"/>
                    <a:gd name="connsiteY9" fmla="*/ 0 h 6468"/>
                    <a:gd name="connsiteX10" fmla="*/ 3773 w 6288"/>
                    <a:gd name="connsiteY10" fmla="*/ 0 h 6468"/>
                    <a:gd name="connsiteX11" fmla="*/ 6288 w 6288"/>
                    <a:gd name="connsiteY11" fmla="*/ 0 h 6468"/>
                    <a:gd name="connsiteX12" fmla="*/ 6288 w 6288"/>
                    <a:gd name="connsiteY12" fmla="*/ 2515 h 6468"/>
                    <a:gd name="connsiteX13" fmla="*/ 6288 w 6288"/>
                    <a:gd name="connsiteY13" fmla="*/ 3773 h 6468"/>
                    <a:gd name="connsiteX14" fmla="*/ 6288 w 6288"/>
                    <a:gd name="connsiteY14" fmla="*/ 3773 h 6468"/>
                    <a:gd name="connsiteX15" fmla="*/ 6288 w 6288"/>
                    <a:gd name="connsiteY15" fmla="*/ 6289 h 6468"/>
                    <a:gd name="connsiteX16" fmla="*/ 3953 w 6288"/>
                    <a:gd name="connsiteY16" fmla="*/ 6289 h 6468"/>
                    <a:gd name="connsiteX17" fmla="*/ 3953 w 6288"/>
                    <a:gd name="connsiteY17" fmla="*/ 6468 h 6468"/>
                    <a:gd name="connsiteX18" fmla="*/ 3953 w 6288"/>
                    <a:gd name="connsiteY18" fmla="*/ 3953 h 6468"/>
                    <a:gd name="connsiteX19" fmla="*/ 3953 w 6288"/>
                    <a:gd name="connsiteY19" fmla="*/ 3234 h 6468"/>
                    <a:gd name="connsiteX20" fmla="*/ 3953 w 6288"/>
                    <a:gd name="connsiteY20" fmla="*/ 3953 h 6468"/>
                    <a:gd name="connsiteX21" fmla="*/ 3953 w 6288"/>
                    <a:gd name="connsiteY21" fmla="*/ 3953 h 6468"/>
                    <a:gd name="connsiteX22" fmla="*/ 3953 w 6288"/>
                    <a:gd name="connsiteY22" fmla="*/ 1617 h 6468"/>
                    <a:gd name="connsiteX23" fmla="*/ 3953 w 6288"/>
                    <a:gd name="connsiteY23" fmla="*/ 1617 h 6468"/>
                    <a:gd name="connsiteX24" fmla="*/ 3953 w 6288"/>
                    <a:gd name="connsiteY24" fmla="*/ 1617 h 6468"/>
                    <a:gd name="connsiteX25" fmla="*/ 3953 w 6288"/>
                    <a:gd name="connsiteY25" fmla="*/ 1617 h 6468"/>
                    <a:gd name="connsiteX26" fmla="*/ 3953 w 6288"/>
                    <a:gd name="connsiteY26" fmla="*/ 161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468">
                      <a:moveTo>
                        <a:pt x="3953" y="6468"/>
                      </a:moveTo>
                      <a:cubicBezTo>
                        <a:pt x="3773" y="6468"/>
                        <a:pt x="3593" y="6468"/>
                        <a:pt x="3414" y="6468"/>
                      </a:cubicBezTo>
                      <a:lnTo>
                        <a:pt x="3414" y="6468"/>
                      </a:lnTo>
                      <a:cubicBezTo>
                        <a:pt x="2875" y="6468"/>
                        <a:pt x="2156" y="6468"/>
                        <a:pt x="898" y="5570"/>
                      </a:cubicBezTo>
                      <a:lnTo>
                        <a:pt x="898" y="5570"/>
                      </a:lnTo>
                      <a:cubicBezTo>
                        <a:pt x="-359" y="3773"/>
                        <a:pt x="180" y="3234"/>
                        <a:pt x="0" y="2515"/>
                      </a:cubicBezTo>
                      <a:lnTo>
                        <a:pt x="0" y="2515"/>
                      </a:lnTo>
                      <a:lnTo>
                        <a:pt x="0" y="0"/>
                      </a:lnTo>
                      <a:lnTo>
                        <a:pt x="2515" y="0"/>
                      </a:lnTo>
                      <a:cubicBezTo>
                        <a:pt x="2515" y="0"/>
                        <a:pt x="2515" y="0"/>
                        <a:pt x="3773" y="0"/>
                      </a:cubicBezTo>
                      <a:lnTo>
                        <a:pt x="3773" y="0"/>
                      </a:lnTo>
                      <a:lnTo>
                        <a:pt x="6288" y="0"/>
                      </a:lnTo>
                      <a:lnTo>
                        <a:pt x="6288" y="2515"/>
                      </a:lnTo>
                      <a:cubicBezTo>
                        <a:pt x="6288" y="3773"/>
                        <a:pt x="6288" y="3773"/>
                        <a:pt x="6288" y="3773"/>
                      </a:cubicBezTo>
                      <a:lnTo>
                        <a:pt x="6288" y="3773"/>
                      </a:lnTo>
                      <a:lnTo>
                        <a:pt x="6288" y="6289"/>
                      </a:lnTo>
                      <a:lnTo>
                        <a:pt x="3953" y="6289"/>
                      </a:lnTo>
                      <a:lnTo>
                        <a:pt x="3953" y="6468"/>
                      </a:lnTo>
                      <a:close/>
                      <a:moveTo>
                        <a:pt x="3953" y="3953"/>
                      </a:moveTo>
                      <a:lnTo>
                        <a:pt x="3953" y="3234"/>
                      </a:lnTo>
                      <a:lnTo>
                        <a:pt x="3953" y="3953"/>
                      </a:lnTo>
                      <a:lnTo>
                        <a:pt x="3953" y="3953"/>
                      </a:lnTo>
                      <a:close/>
                      <a:moveTo>
                        <a:pt x="3953" y="1617"/>
                      </a:moveTo>
                      <a:lnTo>
                        <a:pt x="3953" y="1617"/>
                      </a:lnTo>
                      <a:lnTo>
                        <a:pt x="3953" y="1617"/>
                      </a:lnTo>
                      <a:lnTo>
                        <a:pt x="3953" y="1617"/>
                      </a:lnTo>
                      <a:lnTo>
                        <a:pt x="3953" y="1617"/>
                      </a:lnTo>
                      <a:close/>
                    </a:path>
                  </a:pathLst>
                </a:custGeom>
                <a:grpFill/>
                <a:ln w="17953" cap="flat">
                  <a:noFill/>
                  <a:prstDash val="solid"/>
                  <a:miter/>
                </a:ln>
              </p:spPr>
              <p:txBody>
                <a:bodyPr rtlCol="0" anchor="ctr"/>
                <a:lstStyle/>
                <a:p>
                  <a:endParaRPr lang="zh-CN" altLang="en-US" sz="1050"/>
                </a:p>
              </p:txBody>
            </p:sp>
          </p:grpSp>
          <p:grpSp>
            <p:nvGrpSpPr>
              <p:cNvPr id="559" name="图形 1"/>
              <p:cNvGrpSpPr/>
              <p:nvPr/>
            </p:nvGrpSpPr>
            <p:grpSpPr>
              <a:xfrm>
                <a:off x="4033408" y="4026384"/>
                <a:ext cx="5030" cy="1257"/>
                <a:chOff x="5406619" y="4224074"/>
                <a:chExt cx="5030" cy="1257"/>
              </a:xfrm>
              <a:solidFill>
                <a:srgbClr val="0070C0"/>
              </a:solidFill>
            </p:grpSpPr>
            <p:sp>
              <p:nvSpPr>
                <p:cNvPr id="2628" name="任意多边形: 形状 1663"/>
                <p:cNvSpPr/>
                <p:nvPr/>
              </p:nvSpPr>
              <p:spPr>
                <a:xfrm>
                  <a:off x="5409135" y="4224074"/>
                  <a:ext cx="17967" cy="1257"/>
                </a:xfrm>
                <a:custGeom>
                  <a:avLst/>
                  <a:gdLst>
                    <a:gd name="connsiteX0" fmla="*/ 0 w 17967"/>
                    <a:gd name="connsiteY0" fmla="*/ 1258 h 1257"/>
                    <a:gd name="connsiteX1" fmla="*/ 0 w 17967"/>
                    <a:gd name="connsiteY1" fmla="*/ 0 h 1257"/>
                    <a:gd name="connsiteX2" fmla="*/ 0 w 17967"/>
                    <a:gd name="connsiteY2" fmla="*/ 1258 h 1257"/>
                  </a:gdLst>
                  <a:ahLst/>
                  <a:cxnLst>
                    <a:cxn ang="0">
                      <a:pos x="connsiteX0" y="connsiteY0"/>
                    </a:cxn>
                    <a:cxn ang="0">
                      <a:pos x="connsiteX1" y="connsiteY1"/>
                    </a:cxn>
                    <a:cxn ang="0">
                      <a:pos x="connsiteX2" y="connsiteY2"/>
                    </a:cxn>
                  </a:cxnLst>
                  <a:rect l="l" t="t" r="r" b="b"/>
                  <a:pathLst>
                    <a:path w="17967" h="1257">
                      <a:moveTo>
                        <a:pt x="0" y="1258"/>
                      </a:moveTo>
                      <a:lnTo>
                        <a:pt x="0" y="0"/>
                      </a:lnTo>
                      <a:lnTo>
                        <a:pt x="0" y="1258"/>
                      </a:lnTo>
                      <a:close/>
                    </a:path>
                  </a:pathLst>
                </a:custGeom>
                <a:grpFill/>
                <a:ln w="17953" cap="flat">
                  <a:noFill/>
                  <a:prstDash val="solid"/>
                  <a:miter/>
                </a:ln>
              </p:spPr>
              <p:txBody>
                <a:bodyPr rtlCol="0" anchor="ctr"/>
                <a:lstStyle/>
                <a:p>
                  <a:endParaRPr lang="zh-CN" altLang="en-US" sz="1050"/>
                </a:p>
              </p:txBody>
            </p:sp>
            <p:sp>
              <p:nvSpPr>
                <p:cNvPr id="2629" name="任意多边形: 形状 1664"/>
                <p:cNvSpPr/>
                <p:nvPr/>
              </p:nvSpPr>
              <p:spPr>
                <a:xfrm>
                  <a:off x="5406619" y="4224074"/>
                  <a:ext cx="5030" cy="1257"/>
                </a:xfrm>
                <a:custGeom>
                  <a:avLst/>
                  <a:gdLst>
                    <a:gd name="connsiteX0" fmla="*/ 5031 w 5030"/>
                    <a:gd name="connsiteY0" fmla="*/ 1258 h 1257"/>
                    <a:gd name="connsiteX1" fmla="*/ 2515 w 5030"/>
                    <a:gd name="connsiteY1" fmla="*/ 1258 h 1257"/>
                    <a:gd name="connsiteX2" fmla="*/ 5031 w 5030"/>
                    <a:gd name="connsiteY2" fmla="*/ 1258 h 1257"/>
                    <a:gd name="connsiteX3" fmla="*/ 2515 w 5030"/>
                    <a:gd name="connsiteY3" fmla="*/ 1258 h 1257"/>
                    <a:gd name="connsiteX4" fmla="*/ 5031 w 5030"/>
                    <a:gd name="connsiteY4" fmla="*/ 1258 h 1257"/>
                    <a:gd name="connsiteX5" fmla="*/ 5031 w 5030"/>
                    <a:gd name="connsiteY5" fmla="*/ 1258 h 1257"/>
                    <a:gd name="connsiteX6" fmla="*/ 0 w 5030"/>
                    <a:gd name="connsiteY6" fmla="*/ 1258 h 1257"/>
                    <a:gd name="connsiteX7" fmla="*/ 0 w 5030"/>
                    <a:gd name="connsiteY7" fmla="*/ 0 h 1257"/>
                    <a:gd name="connsiteX8" fmla="*/ 5031 w 5030"/>
                    <a:gd name="connsiteY8" fmla="*/ 0 h 1257"/>
                    <a:gd name="connsiteX9" fmla="*/ 5031 w 5030"/>
                    <a:gd name="connsiteY9" fmla="*/ 1258 h 1257"/>
                    <a:gd name="connsiteX10" fmla="*/ 0 w 5030"/>
                    <a:gd name="connsiteY10" fmla="*/ 1258 h 1257"/>
                    <a:gd name="connsiteX11" fmla="*/ 0 w 5030"/>
                    <a:gd name="connsiteY11"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0" h="1257">
                      <a:moveTo>
                        <a:pt x="5031" y="1258"/>
                      </a:moveTo>
                      <a:lnTo>
                        <a:pt x="2515" y="1258"/>
                      </a:lnTo>
                      <a:lnTo>
                        <a:pt x="5031" y="1258"/>
                      </a:lnTo>
                      <a:lnTo>
                        <a:pt x="2515" y="1258"/>
                      </a:lnTo>
                      <a:lnTo>
                        <a:pt x="5031" y="1258"/>
                      </a:lnTo>
                      <a:lnTo>
                        <a:pt x="5031" y="1258"/>
                      </a:lnTo>
                      <a:close/>
                      <a:moveTo>
                        <a:pt x="0" y="1258"/>
                      </a:moveTo>
                      <a:lnTo>
                        <a:pt x="0" y="0"/>
                      </a:lnTo>
                      <a:lnTo>
                        <a:pt x="5031" y="0"/>
                      </a:ln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560" name="图形 1"/>
              <p:cNvGrpSpPr/>
              <p:nvPr/>
            </p:nvGrpSpPr>
            <p:grpSpPr>
              <a:xfrm>
                <a:off x="4039877" y="4035548"/>
                <a:ext cx="6288" cy="6647"/>
                <a:chOff x="5413088" y="4233238"/>
                <a:chExt cx="6288" cy="6647"/>
              </a:xfrm>
              <a:solidFill>
                <a:srgbClr val="0070C0"/>
              </a:solidFill>
            </p:grpSpPr>
            <p:sp>
              <p:nvSpPr>
                <p:cNvPr id="2626" name="任意多边形: 形状 1666"/>
                <p:cNvSpPr/>
                <p:nvPr/>
              </p:nvSpPr>
              <p:spPr>
                <a:xfrm>
                  <a:off x="5415783" y="4235932"/>
                  <a:ext cx="1257" cy="1437"/>
                </a:xfrm>
                <a:custGeom>
                  <a:avLst/>
                  <a:gdLst>
                    <a:gd name="connsiteX0" fmla="*/ 1258 w 1257"/>
                    <a:gd name="connsiteY0" fmla="*/ 1437 h 1437"/>
                    <a:gd name="connsiteX1" fmla="*/ 1258 w 1257"/>
                    <a:gd name="connsiteY1" fmla="*/ 0 h 1437"/>
                    <a:gd name="connsiteX2" fmla="*/ 0 w 1257"/>
                    <a:gd name="connsiteY2" fmla="*/ 1437 h 1437"/>
                    <a:gd name="connsiteX3" fmla="*/ 1258 w 1257"/>
                    <a:gd name="connsiteY3" fmla="*/ 1437 h 1437"/>
                    <a:gd name="connsiteX4" fmla="*/ 1258 w 1257"/>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437">
                      <a:moveTo>
                        <a:pt x="1258" y="1437"/>
                      </a:moveTo>
                      <a:cubicBezTo>
                        <a:pt x="1258" y="0"/>
                        <a:pt x="1258" y="0"/>
                        <a:pt x="1258" y="0"/>
                      </a:cubicBezTo>
                      <a:cubicBezTo>
                        <a:pt x="0" y="0"/>
                        <a:pt x="0" y="0"/>
                        <a:pt x="0" y="1437"/>
                      </a:cubicBezTo>
                      <a:cubicBezTo>
                        <a:pt x="0" y="1437"/>
                        <a:pt x="0" y="1437"/>
                        <a:pt x="1258" y="1437"/>
                      </a:cubicBezTo>
                      <a:lnTo>
                        <a:pt x="1258" y="1437"/>
                      </a:lnTo>
                      <a:close/>
                    </a:path>
                  </a:pathLst>
                </a:custGeom>
                <a:grpFill/>
                <a:ln w="17953" cap="flat">
                  <a:noFill/>
                  <a:prstDash val="solid"/>
                  <a:miter/>
                </a:ln>
              </p:spPr>
              <p:txBody>
                <a:bodyPr rtlCol="0" anchor="ctr"/>
                <a:lstStyle/>
                <a:p>
                  <a:endParaRPr lang="zh-CN" altLang="en-US" sz="1050"/>
                </a:p>
              </p:txBody>
            </p:sp>
            <p:sp>
              <p:nvSpPr>
                <p:cNvPr id="2627" name="任意多边形: 形状 1667"/>
                <p:cNvSpPr/>
                <p:nvPr/>
              </p:nvSpPr>
              <p:spPr>
                <a:xfrm>
                  <a:off x="5413088" y="4233238"/>
                  <a:ext cx="6288" cy="6647"/>
                </a:xfrm>
                <a:custGeom>
                  <a:avLst/>
                  <a:gdLst>
                    <a:gd name="connsiteX0" fmla="*/ 3953 w 6288"/>
                    <a:gd name="connsiteY0" fmla="*/ 6648 h 6647"/>
                    <a:gd name="connsiteX1" fmla="*/ 2695 w 6288"/>
                    <a:gd name="connsiteY1" fmla="*/ 6648 h 6647"/>
                    <a:gd name="connsiteX2" fmla="*/ 2695 w 6288"/>
                    <a:gd name="connsiteY2" fmla="*/ 6648 h 6647"/>
                    <a:gd name="connsiteX3" fmla="*/ 2515 w 6288"/>
                    <a:gd name="connsiteY3" fmla="*/ 6648 h 6647"/>
                    <a:gd name="connsiteX4" fmla="*/ 0 w 6288"/>
                    <a:gd name="connsiteY4" fmla="*/ 6648 h 6647"/>
                    <a:gd name="connsiteX5" fmla="*/ 0 w 6288"/>
                    <a:gd name="connsiteY5" fmla="*/ 4132 h 6647"/>
                    <a:gd name="connsiteX6" fmla="*/ 898 w 6288"/>
                    <a:gd name="connsiteY6" fmla="*/ 1078 h 6647"/>
                    <a:gd name="connsiteX7" fmla="*/ 898 w 6288"/>
                    <a:gd name="connsiteY7" fmla="*/ 1078 h 6647"/>
                    <a:gd name="connsiteX8" fmla="*/ 3234 w 6288"/>
                    <a:gd name="connsiteY8" fmla="*/ 180 h 6647"/>
                    <a:gd name="connsiteX9" fmla="*/ 3234 w 6288"/>
                    <a:gd name="connsiteY9" fmla="*/ 180 h 6647"/>
                    <a:gd name="connsiteX10" fmla="*/ 3773 w 6288"/>
                    <a:gd name="connsiteY10" fmla="*/ 180 h 6647"/>
                    <a:gd name="connsiteX11" fmla="*/ 3773 w 6288"/>
                    <a:gd name="connsiteY11" fmla="*/ 180 h 6647"/>
                    <a:gd name="connsiteX12" fmla="*/ 6289 w 6288"/>
                    <a:gd name="connsiteY12" fmla="*/ 0 h 6647"/>
                    <a:gd name="connsiteX13" fmla="*/ 6289 w 6288"/>
                    <a:gd name="connsiteY13" fmla="*/ 2695 h 6647"/>
                    <a:gd name="connsiteX14" fmla="*/ 6289 w 6288"/>
                    <a:gd name="connsiteY14" fmla="*/ 4132 h 6647"/>
                    <a:gd name="connsiteX15" fmla="*/ 6289 w 6288"/>
                    <a:gd name="connsiteY15" fmla="*/ 4132 h 6647"/>
                    <a:gd name="connsiteX16" fmla="*/ 6289 w 6288"/>
                    <a:gd name="connsiteY16" fmla="*/ 6648 h 6647"/>
                    <a:gd name="connsiteX17" fmla="*/ 3953 w 6288"/>
                    <a:gd name="connsiteY17" fmla="*/ 6648 h 6647"/>
                    <a:gd name="connsiteX18" fmla="*/ 3953 w 6288"/>
                    <a:gd name="connsiteY18" fmla="*/ 6648 h 6647"/>
                    <a:gd name="connsiteX19" fmla="*/ 3953 w 6288"/>
                    <a:gd name="connsiteY19" fmla="*/ 2695 h 6647"/>
                    <a:gd name="connsiteX20" fmla="*/ 3953 w 6288"/>
                    <a:gd name="connsiteY20" fmla="*/ 1437 h 6647"/>
                    <a:gd name="connsiteX21" fmla="*/ 3953 w 6288"/>
                    <a:gd name="connsiteY21" fmla="*/ 2695 h 6647"/>
                    <a:gd name="connsiteX22" fmla="*/ 3953 w 6288"/>
                    <a:gd name="connsiteY22" fmla="*/ 2695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8" h="6647">
                      <a:moveTo>
                        <a:pt x="3953" y="6648"/>
                      </a:moveTo>
                      <a:cubicBezTo>
                        <a:pt x="3234" y="6648"/>
                        <a:pt x="2875" y="6648"/>
                        <a:pt x="2695" y="6648"/>
                      </a:cubicBezTo>
                      <a:lnTo>
                        <a:pt x="2695" y="6648"/>
                      </a:lnTo>
                      <a:lnTo>
                        <a:pt x="2515" y="6648"/>
                      </a:lnTo>
                      <a:lnTo>
                        <a:pt x="0" y="6648"/>
                      </a:lnTo>
                      <a:lnTo>
                        <a:pt x="0" y="4132"/>
                      </a:lnTo>
                      <a:cubicBezTo>
                        <a:pt x="180" y="3414"/>
                        <a:pt x="-359" y="2875"/>
                        <a:pt x="898" y="1078"/>
                      </a:cubicBezTo>
                      <a:lnTo>
                        <a:pt x="898" y="1078"/>
                      </a:lnTo>
                      <a:cubicBezTo>
                        <a:pt x="2156" y="0"/>
                        <a:pt x="2875" y="180"/>
                        <a:pt x="3234" y="180"/>
                      </a:cubicBezTo>
                      <a:lnTo>
                        <a:pt x="3234" y="180"/>
                      </a:lnTo>
                      <a:cubicBezTo>
                        <a:pt x="3414" y="180"/>
                        <a:pt x="3593" y="180"/>
                        <a:pt x="3773" y="180"/>
                      </a:cubicBezTo>
                      <a:lnTo>
                        <a:pt x="3773" y="180"/>
                      </a:lnTo>
                      <a:lnTo>
                        <a:pt x="6289" y="0"/>
                      </a:lnTo>
                      <a:lnTo>
                        <a:pt x="6289" y="2695"/>
                      </a:lnTo>
                      <a:cubicBezTo>
                        <a:pt x="6289" y="2695"/>
                        <a:pt x="6289" y="2695"/>
                        <a:pt x="6289" y="4132"/>
                      </a:cubicBezTo>
                      <a:lnTo>
                        <a:pt x="6289" y="4132"/>
                      </a:lnTo>
                      <a:lnTo>
                        <a:pt x="6289" y="6648"/>
                      </a:lnTo>
                      <a:lnTo>
                        <a:pt x="3953" y="6648"/>
                      </a:lnTo>
                      <a:lnTo>
                        <a:pt x="3953" y="6648"/>
                      </a:lnTo>
                      <a:close/>
                      <a:moveTo>
                        <a:pt x="3953" y="2695"/>
                      </a:moveTo>
                      <a:lnTo>
                        <a:pt x="3953" y="1437"/>
                      </a:lnTo>
                      <a:lnTo>
                        <a:pt x="3953" y="2695"/>
                      </a:lnTo>
                      <a:lnTo>
                        <a:pt x="3953" y="2695"/>
                      </a:lnTo>
                      <a:close/>
                    </a:path>
                  </a:pathLst>
                </a:custGeom>
                <a:grpFill/>
                <a:ln w="17953" cap="flat">
                  <a:noFill/>
                  <a:prstDash val="solid"/>
                  <a:miter/>
                </a:ln>
              </p:spPr>
              <p:txBody>
                <a:bodyPr rtlCol="0" anchor="ctr"/>
                <a:lstStyle/>
                <a:p>
                  <a:endParaRPr lang="zh-CN" altLang="en-US" sz="1050"/>
                </a:p>
              </p:txBody>
            </p:sp>
          </p:grpSp>
          <p:grpSp>
            <p:nvGrpSpPr>
              <p:cNvPr id="561" name="图形 1"/>
              <p:cNvGrpSpPr/>
              <p:nvPr/>
            </p:nvGrpSpPr>
            <p:grpSpPr>
              <a:xfrm>
                <a:off x="3622499" y="4115142"/>
                <a:ext cx="6288" cy="6288"/>
                <a:chOff x="4995710" y="4312832"/>
                <a:chExt cx="6288" cy="6288"/>
              </a:xfrm>
              <a:solidFill>
                <a:srgbClr val="0070C0"/>
              </a:solidFill>
            </p:grpSpPr>
            <p:sp>
              <p:nvSpPr>
                <p:cNvPr id="2624" name="任意多边形: 形状 1669"/>
                <p:cNvSpPr/>
                <p:nvPr/>
              </p:nvSpPr>
              <p:spPr>
                <a:xfrm>
                  <a:off x="4998225" y="4315347"/>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625" name="任意多边形: 形状 1670"/>
                <p:cNvSpPr/>
                <p:nvPr/>
              </p:nvSpPr>
              <p:spPr>
                <a:xfrm>
                  <a:off x="4995710" y="4312832"/>
                  <a:ext cx="6288" cy="6288"/>
                </a:xfrm>
                <a:custGeom>
                  <a:avLst/>
                  <a:gdLst>
                    <a:gd name="connsiteX0" fmla="*/ 0 w 6288"/>
                    <a:gd name="connsiteY0" fmla="*/ 6289 h 6288"/>
                    <a:gd name="connsiteX1" fmla="*/ 0 w 6288"/>
                    <a:gd name="connsiteY1" fmla="*/ 3773 h 6288"/>
                    <a:gd name="connsiteX2" fmla="*/ 0 w 6288"/>
                    <a:gd name="connsiteY2" fmla="*/ 2515 h 6288"/>
                    <a:gd name="connsiteX3" fmla="*/ 0 w 6288"/>
                    <a:gd name="connsiteY3" fmla="*/ 2515 h 6288"/>
                    <a:gd name="connsiteX4" fmla="*/ 0 w 6288"/>
                    <a:gd name="connsiteY4" fmla="*/ 0 h 6288"/>
                    <a:gd name="connsiteX5" fmla="*/ 2515 w 6288"/>
                    <a:gd name="connsiteY5" fmla="*/ 0 h 6288"/>
                    <a:gd name="connsiteX6" fmla="*/ 3773 w 6288"/>
                    <a:gd name="connsiteY6" fmla="*/ 0 h 6288"/>
                    <a:gd name="connsiteX7" fmla="*/ 3773 w 6288"/>
                    <a:gd name="connsiteY7" fmla="*/ 0 h 6288"/>
                    <a:gd name="connsiteX8" fmla="*/ 6288 w 6288"/>
                    <a:gd name="connsiteY8" fmla="*/ 0 h 6288"/>
                    <a:gd name="connsiteX9" fmla="*/ 6288 w 6288"/>
                    <a:gd name="connsiteY9" fmla="*/ 2515 h 6288"/>
                    <a:gd name="connsiteX10" fmla="*/ 5390 w 6288"/>
                    <a:gd name="connsiteY10" fmla="*/ 5390 h 6288"/>
                    <a:gd name="connsiteX11" fmla="*/ 5390 w 6288"/>
                    <a:gd name="connsiteY11" fmla="*/ 5390 h 6288"/>
                    <a:gd name="connsiteX12" fmla="*/ 2875 w 6288"/>
                    <a:gd name="connsiteY12" fmla="*/ 6289 h 6288"/>
                    <a:gd name="connsiteX13" fmla="*/ 2875 w 6288"/>
                    <a:gd name="connsiteY13" fmla="*/ 6289 h 6288"/>
                    <a:gd name="connsiteX14" fmla="*/ 2336 w 6288"/>
                    <a:gd name="connsiteY14" fmla="*/ 6289 h 6288"/>
                    <a:gd name="connsiteX15" fmla="*/ 2336 w 6288"/>
                    <a:gd name="connsiteY15" fmla="*/ 6289 h 6288"/>
                    <a:gd name="connsiteX16" fmla="*/ 2336 w 6288"/>
                    <a:gd name="connsiteY16" fmla="*/ 5031 h 6288"/>
                    <a:gd name="connsiteX17" fmla="*/ 2336 w 6288"/>
                    <a:gd name="connsiteY17" fmla="*/ 3773 h 6288"/>
                    <a:gd name="connsiteX18" fmla="*/ 2336 w 6288"/>
                    <a:gd name="connsiteY18" fmla="*/ 6289 h 6288"/>
                    <a:gd name="connsiteX19" fmla="*/ 0 w 6288"/>
                    <a:gd name="connsiteY19" fmla="*/ 6289 h 6288"/>
                    <a:gd name="connsiteX20" fmla="*/ 0 w 6288"/>
                    <a:gd name="connsiteY20" fmla="*/ 6289 h 6288"/>
                    <a:gd name="connsiteX21" fmla="*/ 3773 w 6288"/>
                    <a:gd name="connsiteY21" fmla="*/ 3773 h 6288"/>
                    <a:gd name="connsiteX22" fmla="*/ 5031 w 6288"/>
                    <a:gd name="connsiteY22" fmla="*/ 3773 h 6288"/>
                    <a:gd name="connsiteX23" fmla="*/ 3773 w 6288"/>
                    <a:gd name="connsiteY23" fmla="*/ 3773 h 6288"/>
                    <a:gd name="connsiteX24" fmla="*/ 3773 w 6288"/>
                    <a:gd name="connsiteY24"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8" h="6288">
                      <a:moveTo>
                        <a:pt x="0" y="6289"/>
                      </a:moveTo>
                      <a:lnTo>
                        <a:pt x="0" y="3773"/>
                      </a:lnTo>
                      <a:cubicBezTo>
                        <a:pt x="0" y="3773"/>
                        <a:pt x="0" y="3773"/>
                        <a:pt x="0" y="2515"/>
                      </a:cubicBezTo>
                      <a:lnTo>
                        <a:pt x="0" y="2515"/>
                      </a:lnTo>
                      <a:lnTo>
                        <a:pt x="0" y="0"/>
                      </a:lnTo>
                      <a:lnTo>
                        <a:pt x="2515" y="0"/>
                      </a:lnTo>
                      <a:cubicBezTo>
                        <a:pt x="3773" y="0"/>
                        <a:pt x="3773" y="0"/>
                        <a:pt x="3773" y="0"/>
                      </a:cubicBezTo>
                      <a:lnTo>
                        <a:pt x="3773" y="0"/>
                      </a:lnTo>
                      <a:lnTo>
                        <a:pt x="6288" y="0"/>
                      </a:lnTo>
                      <a:lnTo>
                        <a:pt x="6288" y="2515"/>
                      </a:lnTo>
                      <a:cubicBezTo>
                        <a:pt x="6109" y="3055"/>
                        <a:pt x="6648" y="3773"/>
                        <a:pt x="5390" y="5390"/>
                      </a:cubicBezTo>
                      <a:lnTo>
                        <a:pt x="5390" y="5390"/>
                      </a:lnTo>
                      <a:cubicBezTo>
                        <a:pt x="4132" y="6289"/>
                        <a:pt x="3414" y="6289"/>
                        <a:pt x="2875" y="6289"/>
                      </a:cubicBezTo>
                      <a:lnTo>
                        <a:pt x="2875" y="6289"/>
                      </a:lnTo>
                      <a:cubicBezTo>
                        <a:pt x="2695" y="6289"/>
                        <a:pt x="2515" y="6289"/>
                        <a:pt x="2336" y="6289"/>
                      </a:cubicBezTo>
                      <a:lnTo>
                        <a:pt x="2336" y="6289"/>
                      </a:lnTo>
                      <a:lnTo>
                        <a:pt x="2336" y="5031"/>
                      </a:lnTo>
                      <a:lnTo>
                        <a:pt x="2336" y="3773"/>
                      </a:lnTo>
                      <a:lnTo>
                        <a:pt x="2336" y="6289"/>
                      </a:lnTo>
                      <a:lnTo>
                        <a:pt x="0" y="6289"/>
                      </a:lnTo>
                      <a:lnTo>
                        <a:pt x="0" y="6289"/>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562" name="图形 1"/>
              <p:cNvGrpSpPr/>
              <p:nvPr/>
            </p:nvGrpSpPr>
            <p:grpSpPr>
              <a:xfrm>
                <a:off x="3616929" y="4083160"/>
                <a:ext cx="6288" cy="6288"/>
                <a:chOff x="4990140" y="4280850"/>
                <a:chExt cx="6288" cy="6288"/>
              </a:xfrm>
              <a:solidFill>
                <a:srgbClr val="0070C0"/>
              </a:solidFill>
            </p:grpSpPr>
            <p:sp>
              <p:nvSpPr>
                <p:cNvPr id="2622" name="任意多边形: 形状 1672"/>
                <p:cNvSpPr/>
                <p:nvPr/>
              </p:nvSpPr>
              <p:spPr>
                <a:xfrm>
                  <a:off x="4992835" y="4283366"/>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623" name="任意多边形: 形状 1673"/>
                <p:cNvSpPr/>
                <p:nvPr/>
              </p:nvSpPr>
              <p:spPr>
                <a:xfrm>
                  <a:off x="4990140" y="4280850"/>
                  <a:ext cx="6288" cy="6288"/>
                </a:xfrm>
                <a:custGeom>
                  <a:avLst/>
                  <a:gdLst>
                    <a:gd name="connsiteX0" fmla="*/ 3953 w 6288"/>
                    <a:gd name="connsiteY0" fmla="*/ 6289 h 6288"/>
                    <a:gd name="connsiteX1" fmla="*/ 3414 w 6288"/>
                    <a:gd name="connsiteY1" fmla="*/ 6289 h 6288"/>
                    <a:gd name="connsiteX2" fmla="*/ 3414 w 6288"/>
                    <a:gd name="connsiteY2" fmla="*/ 6289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8 w 6288"/>
                    <a:gd name="connsiteY11" fmla="*/ 0 h 6288"/>
                    <a:gd name="connsiteX12" fmla="*/ 6288 w 6288"/>
                    <a:gd name="connsiteY12" fmla="*/ 2515 h 6288"/>
                    <a:gd name="connsiteX13" fmla="*/ 6288 w 6288"/>
                    <a:gd name="connsiteY13" fmla="*/ 3773 h 6288"/>
                    <a:gd name="connsiteX14" fmla="*/ 6288 w 6288"/>
                    <a:gd name="connsiteY14" fmla="*/ 3773 h 6288"/>
                    <a:gd name="connsiteX15" fmla="*/ 6288 w 6288"/>
                    <a:gd name="connsiteY15" fmla="*/ 6289 h 6288"/>
                    <a:gd name="connsiteX16" fmla="*/ 3953 w 6288"/>
                    <a:gd name="connsiteY16" fmla="*/ 6289 h 6288"/>
                    <a:gd name="connsiteX17" fmla="*/ 3953 w 6288"/>
                    <a:gd name="connsiteY17" fmla="*/ 6289 h 6288"/>
                    <a:gd name="connsiteX18" fmla="*/ 3953 w 6288"/>
                    <a:gd name="connsiteY18" fmla="*/ 3773 h 6288"/>
                    <a:gd name="connsiteX19" fmla="*/ 3953 w 6288"/>
                    <a:gd name="connsiteY19" fmla="*/ 3054 h 6288"/>
                    <a:gd name="connsiteX20" fmla="*/ 3953 w 6288"/>
                    <a:gd name="connsiteY20" fmla="*/ 3773 h 6288"/>
                    <a:gd name="connsiteX21" fmla="*/ 3953 w 6288"/>
                    <a:gd name="connsiteY21" fmla="*/ 3773 h 6288"/>
                    <a:gd name="connsiteX22" fmla="*/ 3953 w 6288"/>
                    <a:gd name="connsiteY22" fmla="*/ 1437 h 6288"/>
                    <a:gd name="connsiteX23" fmla="*/ 3953 w 6288"/>
                    <a:gd name="connsiteY23" fmla="*/ 1258 h 6288"/>
                    <a:gd name="connsiteX24" fmla="*/ 3953 w 6288"/>
                    <a:gd name="connsiteY24" fmla="*/ 1437 h 6288"/>
                    <a:gd name="connsiteX25" fmla="*/ 3953 w 6288"/>
                    <a:gd name="connsiteY25" fmla="*/ 1437 h 6288"/>
                    <a:gd name="connsiteX26" fmla="*/ 3953 w 6288"/>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9"/>
                      </a:moveTo>
                      <a:cubicBezTo>
                        <a:pt x="3773" y="6289"/>
                        <a:pt x="3593" y="6289"/>
                        <a:pt x="3414" y="6289"/>
                      </a:cubicBezTo>
                      <a:lnTo>
                        <a:pt x="3414" y="6289"/>
                      </a:lnTo>
                      <a:cubicBezTo>
                        <a:pt x="2875" y="6289"/>
                        <a:pt x="2156" y="6289"/>
                        <a:pt x="898" y="5390"/>
                      </a:cubicBezTo>
                      <a:lnTo>
                        <a:pt x="898" y="5390"/>
                      </a:lnTo>
                      <a:cubicBezTo>
                        <a:pt x="-359" y="3773"/>
                        <a:pt x="180" y="3054"/>
                        <a:pt x="0" y="2515"/>
                      </a:cubicBezTo>
                      <a:lnTo>
                        <a:pt x="0" y="2515"/>
                      </a:lnTo>
                      <a:lnTo>
                        <a:pt x="0" y="0"/>
                      </a:lnTo>
                      <a:lnTo>
                        <a:pt x="2515" y="0"/>
                      </a:lnTo>
                      <a:cubicBezTo>
                        <a:pt x="2515" y="0"/>
                        <a:pt x="2515" y="0"/>
                        <a:pt x="3773" y="0"/>
                      </a:cubicBezTo>
                      <a:lnTo>
                        <a:pt x="3773" y="0"/>
                      </a:lnTo>
                      <a:lnTo>
                        <a:pt x="6288" y="0"/>
                      </a:lnTo>
                      <a:lnTo>
                        <a:pt x="6288" y="2515"/>
                      </a:lnTo>
                      <a:cubicBezTo>
                        <a:pt x="6288" y="3773"/>
                        <a:pt x="6288" y="3773"/>
                        <a:pt x="6288" y="3773"/>
                      </a:cubicBezTo>
                      <a:lnTo>
                        <a:pt x="6288" y="3773"/>
                      </a:lnTo>
                      <a:lnTo>
                        <a:pt x="6288" y="6289"/>
                      </a:lnTo>
                      <a:lnTo>
                        <a:pt x="3953" y="6289"/>
                      </a:lnTo>
                      <a:lnTo>
                        <a:pt x="3953" y="6289"/>
                      </a:lnTo>
                      <a:close/>
                      <a:moveTo>
                        <a:pt x="3953" y="3773"/>
                      </a:moveTo>
                      <a:lnTo>
                        <a:pt x="3953" y="3054"/>
                      </a:lnTo>
                      <a:lnTo>
                        <a:pt x="3953" y="3773"/>
                      </a:lnTo>
                      <a:lnTo>
                        <a:pt x="3953" y="3773"/>
                      </a:lnTo>
                      <a:close/>
                      <a:moveTo>
                        <a:pt x="3953" y="1437"/>
                      </a:moveTo>
                      <a:lnTo>
                        <a:pt x="3953" y="1258"/>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563" name="图形 1"/>
              <p:cNvGrpSpPr/>
              <p:nvPr/>
            </p:nvGrpSpPr>
            <p:grpSpPr>
              <a:xfrm>
                <a:off x="3628787" y="4080465"/>
                <a:ext cx="1437" cy="5030"/>
                <a:chOff x="5001998" y="4278155"/>
                <a:chExt cx="1437" cy="5030"/>
              </a:xfrm>
              <a:solidFill>
                <a:srgbClr val="0070C0"/>
              </a:solidFill>
            </p:grpSpPr>
            <p:sp>
              <p:nvSpPr>
                <p:cNvPr id="2620" name="任意多边形: 形状 1675"/>
                <p:cNvSpPr/>
                <p:nvPr/>
              </p:nvSpPr>
              <p:spPr>
                <a:xfrm>
                  <a:off x="5002171" y="4280671"/>
                  <a:ext cx="1264" cy="17967"/>
                </a:xfrm>
                <a:custGeom>
                  <a:avLst/>
                  <a:gdLst>
                    <a:gd name="connsiteX0" fmla="*/ 1265 w 1264"/>
                    <a:gd name="connsiteY0" fmla="*/ 0 h 17967"/>
                    <a:gd name="connsiteX1" fmla="*/ 7 w 1264"/>
                    <a:gd name="connsiteY1" fmla="*/ 0 h 17967"/>
                    <a:gd name="connsiteX2" fmla="*/ 1265 w 1264"/>
                    <a:gd name="connsiteY2" fmla="*/ 0 h 17967"/>
                    <a:gd name="connsiteX3" fmla="*/ 1265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1265" y="0"/>
                      </a:moveTo>
                      <a:cubicBezTo>
                        <a:pt x="7" y="0"/>
                        <a:pt x="7" y="0"/>
                        <a:pt x="7" y="0"/>
                      </a:cubicBezTo>
                      <a:cubicBezTo>
                        <a:pt x="7" y="0"/>
                        <a:pt x="-173"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621" name="任意多边形: 形状 1676"/>
                <p:cNvSpPr/>
                <p:nvPr/>
              </p:nvSpPr>
              <p:spPr>
                <a:xfrm>
                  <a:off x="5001998" y="4278155"/>
                  <a:ext cx="1437" cy="5030"/>
                </a:xfrm>
                <a:custGeom>
                  <a:avLst/>
                  <a:gdLst>
                    <a:gd name="connsiteX0" fmla="*/ 180 w 1437"/>
                    <a:gd name="connsiteY0" fmla="*/ 5031 h 5030"/>
                    <a:gd name="connsiteX1" fmla="*/ 180 w 1437"/>
                    <a:gd name="connsiteY1" fmla="*/ 5031 h 5030"/>
                    <a:gd name="connsiteX2" fmla="*/ 0 w 1437"/>
                    <a:gd name="connsiteY2" fmla="*/ 0 h 5030"/>
                    <a:gd name="connsiteX3" fmla="*/ 1258 w 1437"/>
                    <a:gd name="connsiteY3" fmla="*/ 0 h 5030"/>
                    <a:gd name="connsiteX4" fmla="*/ 1258 w 1437"/>
                    <a:gd name="connsiteY4" fmla="*/ 0 h 5030"/>
                    <a:gd name="connsiteX5" fmla="*/ 1258 w 1437"/>
                    <a:gd name="connsiteY5" fmla="*/ 2515 h 5030"/>
                    <a:gd name="connsiteX6" fmla="*/ 1258 w 1437"/>
                    <a:gd name="connsiteY6" fmla="*/ 5031 h 5030"/>
                    <a:gd name="connsiteX7" fmla="*/ 180 w 1437"/>
                    <a:gd name="connsiteY7" fmla="*/ 5031 h 5030"/>
                    <a:gd name="connsiteX8" fmla="*/ 180 w 1437"/>
                    <a:gd name="connsiteY8" fmla="*/ 5031 h 5030"/>
                    <a:gd name="connsiteX9" fmla="*/ 1437 w 1437"/>
                    <a:gd name="connsiteY9" fmla="*/ 2515 h 5030"/>
                    <a:gd name="connsiteX10" fmla="*/ 1437 w 1437"/>
                    <a:gd name="connsiteY10" fmla="*/ 0 h 5030"/>
                    <a:gd name="connsiteX11" fmla="*/ 1437 w 1437"/>
                    <a:gd name="connsiteY11" fmla="*/ 2515 h 5030"/>
                    <a:gd name="connsiteX12" fmla="*/ 1437 w 1437"/>
                    <a:gd name="connsiteY12" fmla="*/ 2515 h 5030"/>
                    <a:gd name="connsiteX13" fmla="*/ 1437 w 1437"/>
                    <a:gd name="connsiteY13" fmla="*/ 0 h 5030"/>
                    <a:gd name="connsiteX14" fmla="*/ 1437 w 1437"/>
                    <a:gd name="connsiteY14" fmla="*/ 2515 h 5030"/>
                    <a:gd name="connsiteX15" fmla="*/ 1437 w 1437"/>
                    <a:gd name="connsiteY15" fmla="*/ 0 h 5030"/>
                    <a:gd name="connsiteX16" fmla="*/ 1437 w 1437"/>
                    <a:gd name="connsiteY16"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 h="5030">
                      <a:moveTo>
                        <a:pt x="180" y="5031"/>
                      </a:moveTo>
                      <a:lnTo>
                        <a:pt x="180" y="5031"/>
                      </a:lnTo>
                      <a:lnTo>
                        <a:pt x="0" y="0"/>
                      </a:lnTo>
                      <a:cubicBezTo>
                        <a:pt x="0" y="0"/>
                        <a:pt x="0" y="0"/>
                        <a:pt x="1258" y="0"/>
                      </a:cubicBezTo>
                      <a:lnTo>
                        <a:pt x="1258" y="0"/>
                      </a:lnTo>
                      <a:lnTo>
                        <a:pt x="1258" y="2515"/>
                      </a:lnTo>
                      <a:lnTo>
                        <a:pt x="1258" y="5031"/>
                      </a:lnTo>
                      <a:cubicBezTo>
                        <a:pt x="719" y="5031"/>
                        <a:pt x="359" y="5031"/>
                        <a:pt x="180" y="5031"/>
                      </a:cubicBezTo>
                      <a:lnTo>
                        <a:pt x="18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564" name="图形 1"/>
              <p:cNvGrpSpPr/>
              <p:nvPr/>
            </p:nvGrpSpPr>
            <p:grpSpPr>
              <a:xfrm>
                <a:off x="3635435" y="4081364"/>
                <a:ext cx="9343" cy="9702"/>
                <a:chOff x="5008646" y="4279054"/>
                <a:chExt cx="9343" cy="9702"/>
              </a:xfrm>
              <a:solidFill>
                <a:srgbClr val="0070C0"/>
              </a:solidFill>
            </p:grpSpPr>
            <p:sp>
              <p:nvSpPr>
                <p:cNvPr id="2618" name="任意多边形: 形状 1678"/>
                <p:cNvSpPr/>
                <p:nvPr/>
              </p:nvSpPr>
              <p:spPr>
                <a:xfrm>
                  <a:off x="5011341" y="4281738"/>
                  <a:ext cx="2695" cy="2885"/>
                </a:xfrm>
                <a:custGeom>
                  <a:avLst/>
                  <a:gdLst>
                    <a:gd name="connsiteX0" fmla="*/ 0 w 2695"/>
                    <a:gd name="connsiteY0" fmla="*/ 2885 h 2885"/>
                    <a:gd name="connsiteX1" fmla="*/ 2695 w 2695"/>
                    <a:gd name="connsiteY1" fmla="*/ 190 h 2885"/>
                    <a:gd name="connsiteX2" fmla="*/ 0 w 2695"/>
                    <a:gd name="connsiteY2" fmla="*/ 2885 h 2885"/>
                    <a:gd name="connsiteX3" fmla="*/ 0 w 2695"/>
                    <a:gd name="connsiteY3" fmla="*/ 2885 h 2885"/>
                  </a:gdLst>
                  <a:ahLst/>
                  <a:cxnLst>
                    <a:cxn ang="0">
                      <a:pos x="connsiteX0" y="connsiteY0"/>
                    </a:cxn>
                    <a:cxn ang="0">
                      <a:pos x="connsiteX1" y="connsiteY1"/>
                    </a:cxn>
                    <a:cxn ang="0">
                      <a:pos x="connsiteX2" y="connsiteY2"/>
                    </a:cxn>
                    <a:cxn ang="0">
                      <a:pos x="connsiteX3" y="connsiteY3"/>
                    </a:cxn>
                  </a:cxnLst>
                  <a:rect l="l" t="t" r="r" b="b"/>
                  <a:pathLst>
                    <a:path w="2695" h="2885">
                      <a:moveTo>
                        <a:pt x="0" y="2885"/>
                      </a:moveTo>
                      <a:lnTo>
                        <a:pt x="2695" y="190"/>
                      </a:lnTo>
                      <a:cubicBezTo>
                        <a:pt x="2515" y="190"/>
                        <a:pt x="0" y="-1067"/>
                        <a:pt x="0" y="2885"/>
                      </a:cubicBezTo>
                      <a:lnTo>
                        <a:pt x="0" y="2885"/>
                      </a:lnTo>
                      <a:close/>
                    </a:path>
                  </a:pathLst>
                </a:custGeom>
                <a:grpFill/>
                <a:ln w="17953" cap="flat">
                  <a:noFill/>
                  <a:prstDash val="solid"/>
                  <a:miter/>
                </a:ln>
              </p:spPr>
              <p:txBody>
                <a:bodyPr rtlCol="0" anchor="ctr"/>
                <a:lstStyle/>
                <a:p>
                  <a:endParaRPr lang="zh-CN" altLang="en-US" sz="1050"/>
                </a:p>
              </p:txBody>
            </p:sp>
            <p:sp>
              <p:nvSpPr>
                <p:cNvPr id="2619" name="任意多边形: 形状 1679"/>
                <p:cNvSpPr/>
                <p:nvPr/>
              </p:nvSpPr>
              <p:spPr>
                <a:xfrm>
                  <a:off x="5008646" y="4279054"/>
                  <a:ext cx="9343" cy="9702"/>
                </a:xfrm>
                <a:custGeom>
                  <a:avLst/>
                  <a:gdLst>
                    <a:gd name="connsiteX0" fmla="*/ 359 w 9343"/>
                    <a:gd name="connsiteY0" fmla="*/ 6648 h 9702"/>
                    <a:gd name="connsiteX1" fmla="*/ 359 w 9343"/>
                    <a:gd name="connsiteY1" fmla="*/ 6648 h 9702"/>
                    <a:gd name="connsiteX2" fmla="*/ 0 w 9343"/>
                    <a:gd name="connsiteY2" fmla="*/ 5390 h 9702"/>
                    <a:gd name="connsiteX3" fmla="*/ 0 w 9343"/>
                    <a:gd name="connsiteY3" fmla="*/ 5390 h 9702"/>
                    <a:gd name="connsiteX4" fmla="*/ 4312 w 9343"/>
                    <a:gd name="connsiteY4" fmla="*/ 0 h 9702"/>
                    <a:gd name="connsiteX5" fmla="*/ 4312 w 9343"/>
                    <a:gd name="connsiteY5" fmla="*/ 0 h 9702"/>
                    <a:gd name="connsiteX6" fmla="*/ 6468 w 9343"/>
                    <a:gd name="connsiteY6" fmla="*/ 539 h 9702"/>
                    <a:gd name="connsiteX7" fmla="*/ 6468 w 9343"/>
                    <a:gd name="connsiteY7" fmla="*/ 539 h 9702"/>
                    <a:gd name="connsiteX8" fmla="*/ 9343 w 9343"/>
                    <a:gd name="connsiteY8" fmla="*/ 2156 h 9702"/>
                    <a:gd name="connsiteX9" fmla="*/ 7007 w 9343"/>
                    <a:gd name="connsiteY9" fmla="*/ 4492 h 9702"/>
                    <a:gd name="connsiteX10" fmla="*/ 4312 w 9343"/>
                    <a:gd name="connsiteY10" fmla="*/ 7187 h 9702"/>
                    <a:gd name="connsiteX11" fmla="*/ 1797 w 9343"/>
                    <a:gd name="connsiteY11" fmla="*/ 9702 h 9702"/>
                    <a:gd name="connsiteX12" fmla="*/ 359 w 9343"/>
                    <a:gd name="connsiteY12" fmla="*/ 6648 h 9702"/>
                    <a:gd name="connsiteX13" fmla="*/ 359 w 9343"/>
                    <a:gd name="connsiteY13" fmla="*/ 6648 h 9702"/>
                    <a:gd name="connsiteX14" fmla="*/ 2695 w 9343"/>
                    <a:gd name="connsiteY14" fmla="*/ 5570 h 9702"/>
                    <a:gd name="connsiteX15" fmla="*/ 2695 w 9343"/>
                    <a:gd name="connsiteY15" fmla="*/ 5570 h 9702"/>
                    <a:gd name="connsiteX16" fmla="*/ 2695 w 9343"/>
                    <a:gd name="connsiteY16" fmla="*/ 5570 h 9702"/>
                    <a:gd name="connsiteX17" fmla="*/ 2695 w 9343"/>
                    <a:gd name="connsiteY17" fmla="*/ 5570 h 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43" h="9702">
                      <a:moveTo>
                        <a:pt x="359" y="6648"/>
                      </a:moveTo>
                      <a:lnTo>
                        <a:pt x="359" y="6648"/>
                      </a:lnTo>
                      <a:cubicBezTo>
                        <a:pt x="180" y="6288"/>
                        <a:pt x="0" y="5570"/>
                        <a:pt x="0" y="5390"/>
                      </a:cubicBezTo>
                      <a:lnTo>
                        <a:pt x="0" y="5390"/>
                      </a:lnTo>
                      <a:cubicBezTo>
                        <a:pt x="0" y="2515"/>
                        <a:pt x="2156" y="0"/>
                        <a:pt x="4312" y="0"/>
                      </a:cubicBezTo>
                      <a:lnTo>
                        <a:pt x="4312" y="0"/>
                      </a:lnTo>
                      <a:cubicBezTo>
                        <a:pt x="5570" y="0"/>
                        <a:pt x="6288" y="539"/>
                        <a:pt x="6468" y="539"/>
                      </a:cubicBezTo>
                      <a:lnTo>
                        <a:pt x="6468" y="539"/>
                      </a:lnTo>
                      <a:lnTo>
                        <a:pt x="9343" y="2156"/>
                      </a:lnTo>
                      <a:lnTo>
                        <a:pt x="7007" y="4492"/>
                      </a:lnTo>
                      <a:lnTo>
                        <a:pt x="4312" y="7187"/>
                      </a:lnTo>
                      <a:lnTo>
                        <a:pt x="1797" y="9702"/>
                      </a:lnTo>
                      <a:lnTo>
                        <a:pt x="359" y="6648"/>
                      </a:lnTo>
                      <a:lnTo>
                        <a:pt x="359" y="6648"/>
                      </a:lnTo>
                      <a:close/>
                      <a:moveTo>
                        <a:pt x="2695" y="5570"/>
                      </a:moveTo>
                      <a:lnTo>
                        <a:pt x="2695" y="5570"/>
                      </a:lnTo>
                      <a:lnTo>
                        <a:pt x="2695" y="5570"/>
                      </a:lnTo>
                      <a:lnTo>
                        <a:pt x="2695" y="5570"/>
                      </a:lnTo>
                      <a:close/>
                    </a:path>
                  </a:pathLst>
                </a:custGeom>
                <a:grpFill/>
                <a:ln w="17953" cap="flat">
                  <a:noFill/>
                  <a:prstDash val="solid"/>
                  <a:miter/>
                </a:ln>
              </p:spPr>
              <p:txBody>
                <a:bodyPr rtlCol="0" anchor="ctr"/>
                <a:lstStyle/>
                <a:p>
                  <a:endParaRPr lang="zh-CN" altLang="en-US" sz="1050"/>
                </a:p>
              </p:txBody>
            </p:sp>
          </p:grpSp>
          <p:grpSp>
            <p:nvGrpSpPr>
              <p:cNvPr id="565" name="图形 1"/>
              <p:cNvGrpSpPr/>
              <p:nvPr/>
            </p:nvGrpSpPr>
            <p:grpSpPr>
              <a:xfrm>
                <a:off x="3606328" y="4060162"/>
                <a:ext cx="11499" cy="6827"/>
                <a:chOff x="4979539" y="4257852"/>
                <a:chExt cx="11499" cy="6827"/>
              </a:xfrm>
              <a:solidFill>
                <a:srgbClr val="0070C0"/>
              </a:solidFill>
            </p:grpSpPr>
            <p:sp>
              <p:nvSpPr>
                <p:cNvPr id="2616" name="任意多边形: 形状 1681"/>
                <p:cNvSpPr/>
                <p:nvPr/>
              </p:nvSpPr>
              <p:spPr>
                <a:xfrm>
                  <a:off x="4983492" y="4260392"/>
                  <a:ext cx="6648" cy="1602"/>
                </a:xfrm>
                <a:custGeom>
                  <a:avLst/>
                  <a:gdLst>
                    <a:gd name="connsiteX0" fmla="*/ 0 w 6648"/>
                    <a:gd name="connsiteY0" fmla="*/ 336 h 1602"/>
                    <a:gd name="connsiteX1" fmla="*/ 2695 w 6648"/>
                    <a:gd name="connsiteY1" fmla="*/ 1594 h 1602"/>
                    <a:gd name="connsiteX2" fmla="*/ 6648 w 6648"/>
                    <a:gd name="connsiteY2" fmla="*/ 1594 h 1602"/>
                    <a:gd name="connsiteX3" fmla="*/ 0 w 6648"/>
                    <a:gd name="connsiteY3" fmla="*/ 336 h 1602"/>
                    <a:gd name="connsiteX4" fmla="*/ 0 w 6648"/>
                    <a:gd name="connsiteY4" fmla="*/ 336 h 1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8" h="1602">
                      <a:moveTo>
                        <a:pt x="0" y="336"/>
                      </a:moveTo>
                      <a:lnTo>
                        <a:pt x="2695" y="1594"/>
                      </a:lnTo>
                      <a:lnTo>
                        <a:pt x="6648" y="1594"/>
                      </a:lnTo>
                      <a:cubicBezTo>
                        <a:pt x="6648" y="1773"/>
                        <a:pt x="1437" y="-922"/>
                        <a:pt x="0" y="336"/>
                      </a:cubicBezTo>
                      <a:lnTo>
                        <a:pt x="0" y="336"/>
                      </a:lnTo>
                      <a:close/>
                    </a:path>
                  </a:pathLst>
                </a:custGeom>
                <a:grpFill/>
                <a:ln w="17953" cap="flat">
                  <a:noFill/>
                  <a:prstDash val="solid"/>
                  <a:miter/>
                </a:ln>
              </p:spPr>
              <p:txBody>
                <a:bodyPr rtlCol="0" anchor="ctr"/>
                <a:lstStyle/>
                <a:p>
                  <a:endParaRPr lang="zh-CN" altLang="en-US" sz="1050"/>
                </a:p>
              </p:txBody>
            </p:sp>
            <p:sp>
              <p:nvSpPr>
                <p:cNvPr id="2617" name="任意多边形: 形状 1682"/>
                <p:cNvSpPr/>
                <p:nvPr/>
              </p:nvSpPr>
              <p:spPr>
                <a:xfrm>
                  <a:off x="4979539" y="4257852"/>
                  <a:ext cx="11499" cy="6827"/>
                </a:xfrm>
                <a:custGeom>
                  <a:avLst/>
                  <a:gdLst>
                    <a:gd name="connsiteX0" fmla="*/ 6109 w 11499"/>
                    <a:gd name="connsiteY0" fmla="*/ 6828 h 6827"/>
                    <a:gd name="connsiteX1" fmla="*/ 5570 w 11499"/>
                    <a:gd name="connsiteY1" fmla="*/ 6468 h 6827"/>
                    <a:gd name="connsiteX2" fmla="*/ 2875 w 11499"/>
                    <a:gd name="connsiteY2" fmla="*/ 5211 h 6827"/>
                    <a:gd name="connsiteX3" fmla="*/ 0 w 11499"/>
                    <a:gd name="connsiteY3" fmla="*/ 3773 h 6827"/>
                    <a:gd name="connsiteX4" fmla="*/ 1976 w 11499"/>
                    <a:gd name="connsiteY4" fmla="*/ 1258 h 6827"/>
                    <a:gd name="connsiteX5" fmla="*/ 5031 w 11499"/>
                    <a:gd name="connsiteY5" fmla="*/ 0 h 6827"/>
                    <a:gd name="connsiteX6" fmla="*/ 5031 w 11499"/>
                    <a:gd name="connsiteY6" fmla="*/ 0 h 6827"/>
                    <a:gd name="connsiteX7" fmla="*/ 11499 w 11499"/>
                    <a:gd name="connsiteY7" fmla="*/ 1976 h 6827"/>
                    <a:gd name="connsiteX8" fmla="*/ 11499 w 11499"/>
                    <a:gd name="connsiteY8" fmla="*/ 1976 h 6827"/>
                    <a:gd name="connsiteX9" fmla="*/ 10421 w 11499"/>
                    <a:gd name="connsiteY9" fmla="*/ 6828 h 6827"/>
                    <a:gd name="connsiteX10" fmla="*/ 6109 w 11499"/>
                    <a:gd name="connsiteY10" fmla="*/ 6828 h 6827"/>
                    <a:gd name="connsiteX11" fmla="*/ 6109 w 11499"/>
                    <a:gd name="connsiteY11" fmla="*/ 6828 h 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99" h="6827">
                      <a:moveTo>
                        <a:pt x="6109" y="6828"/>
                      </a:moveTo>
                      <a:lnTo>
                        <a:pt x="5570" y="6468"/>
                      </a:lnTo>
                      <a:lnTo>
                        <a:pt x="2875" y="5211"/>
                      </a:lnTo>
                      <a:lnTo>
                        <a:pt x="0" y="3773"/>
                      </a:lnTo>
                      <a:lnTo>
                        <a:pt x="1976" y="1258"/>
                      </a:lnTo>
                      <a:cubicBezTo>
                        <a:pt x="3055" y="0"/>
                        <a:pt x="4312" y="0"/>
                        <a:pt x="5031" y="0"/>
                      </a:cubicBezTo>
                      <a:lnTo>
                        <a:pt x="5031" y="0"/>
                      </a:lnTo>
                      <a:cubicBezTo>
                        <a:pt x="8265" y="180"/>
                        <a:pt x="11319" y="1976"/>
                        <a:pt x="11499" y="1976"/>
                      </a:cubicBezTo>
                      <a:lnTo>
                        <a:pt x="11499" y="1976"/>
                      </a:lnTo>
                      <a:lnTo>
                        <a:pt x="10421" y="6828"/>
                      </a:lnTo>
                      <a:lnTo>
                        <a:pt x="6109" y="6828"/>
                      </a:lnTo>
                      <a:lnTo>
                        <a:pt x="6109" y="6828"/>
                      </a:lnTo>
                      <a:close/>
                    </a:path>
                  </a:pathLst>
                </a:custGeom>
                <a:grpFill/>
                <a:ln w="17953" cap="flat">
                  <a:noFill/>
                  <a:prstDash val="solid"/>
                  <a:miter/>
                </a:ln>
              </p:spPr>
              <p:txBody>
                <a:bodyPr rtlCol="0" anchor="ctr"/>
                <a:lstStyle/>
                <a:p>
                  <a:endParaRPr lang="zh-CN" altLang="en-US" sz="1050"/>
                </a:p>
              </p:txBody>
            </p:sp>
          </p:grpSp>
          <p:grpSp>
            <p:nvGrpSpPr>
              <p:cNvPr id="566" name="图形 1"/>
              <p:cNvGrpSpPr/>
              <p:nvPr/>
            </p:nvGrpSpPr>
            <p:grpSpPr>
              <a:xfrm>
                <a:off x="3776657" y="4159880"/>
                <a:ext cx="1437" cy="5030"/>
                <a:chOff x="5149868" y="4357570"/>
                <a:chExt cx="1437" cy="5030"/>
              </a:xfrm>
              <a:solidFill>
                <a:srgbClr val="0070C0"/>
              </a:solidFill>
            </p:grpSpPr>
            <p:sp>
              <p:nvSpPr>
                <p:cNvPr id="2614" name="任意多边形: 形状 1684"/>
                <p:cNvSpPr/>
                <p:nvPr/>
              </p:nvSpPr>
              <p:spPr>
                <a:xfrm>
                  <a:off x="5150041" y="4360086"/>
                  <a:ext cx="1265" cy="17967"/>
                </a:xfrm>
                <a:custGeom>
                  <a:avLst/>
                  <a:gdLst>
                    <a:gd name="connsiteX0" fmla="*/ 1265 w 1265"/>
                    <a:gd name="connsiteY0" fmla="*/ 0 h 17967"/>
                    <a:gd name="connsiteX1" fmla="*/ 7 w 1265"/>
                    <a:gd name="connsiteY1" fmla="*/ 0 h 17967"/>
                    <a:gd name="connsiteX2" fmla="*/ 1265 w 1265"/>
                    <a:gd name="connsiteY2" fmla="*/ 0 h 17967"/>
                    <a:gd name="connsiteX3" fmla="*/ 1265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1265" y="0"/>
                      </a:moveTo>
                      <a:cubicBezTo>
                        <a:pt x="7" y="0"/>
                        <a:pt x="7" y="0"/>
                        <a:pt x="7" y="0"/>
                      </a:cubicBezTo>
                      <a:cubicBezTo>
                        <a:pt x="7" y="0"/>
                        <a:pt x="-172"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615" name="任意多边形: 形状 1685"/>
                <p:cNvSpPr/>
                <p:nvPr/>
              </p:nvSpPr>
              <p:spPr>
                <a:xfrm>
                  <a:off x="5149868" y="4357570"/>
                  <a:ext cx="1437" cy="5030"/>
                </a:xfrm>
                <a:custGeom>
                  <a:avLst/>
                  <a:gdLst>
                    <a:gd name="connsiteX0" fmla="*/ 180 w 1437"/>
                    <a:gd name="connsiteY0" fmla="*/ 5031 h 5030"/>
                    <a:gd name="connsiteX1" fmla="*/ 180 w 1437"/>
                    <a:gd name="connsiteY1" fmla="*/ 5031 h 5030"/>
                    <a:gd name="connsiteX2" fmla="*/ 0 w 1437"/>
                    <a:gd name="connsiteY2" fmla="*/ 0 h 5030"/>
                    <a:gd name="connsiteX3" fmla="*/ 1258 w 1437"/>
                    <a:gd name="connsiteY3" fmla="*/ 0 h 5030"/>
                    <a:gd name="connsiteX4" fmla="*/ 1258 w 1437"/>
                    <a:gd name="connsiteY4" fmla="*/ 0 h 5030"/>
                    <a:gd name="connsiteX5" fmla="*/ 1258 w 1437"/>
                    <a:gd name="connsiteY5" fmla="*/ 2515 h 5030"/>
                    <a:gd name="connsiteX6" fmla="*/ 1258 w 1437"/>
                    <a:gd name="connsiteY6" fmla="*/ 5031 h 5030"/>
                    <a:gd name="connsiteX7" fmla="*/ 180 w 1437"/>
                    <a:gd name="connsiteY7" fmla="*/ 5031 h 5030"/>
                    <a:gd name="connsiteX8" fmla="*/ 180 w 1437"/>
                    <a:gd name="connsiteY8" fmla="*/ 5031 h 5030"/>
                    <a:gd name="connsiteX9" fmla="*/ 1437 w 1437"/>
                    <a:gd name="connsiteY9" fmla="*/ 2515 h 5030"/>
                    <a:gd name="connsiteX10" fmla="*/ 1437 w 1437"/>
                    <a:gd name="connsiteY10" fmla="*/ 0 h 5030"/>
                    <a:gd name="connsiteX11" fmla="*/ 1437 w 1437"/>
                    <a:gd name="connsiteY11" fmla="*/ 2515 h 5030"/>
                    <a:gd name="connsiteX12" fmla="*/ 1437 w 1437"/>
                    <a:gd name="connsiteY12" fmla="*/ 2515 h 5030"/>
                    <a:gd name="connsiteX13" fmla="*/ 1437 w 1437"/>
                    <a:gd name="connsiteY13" fmla="*/ 0 h 5030"/>
                    <a:gd name="connsiteX14" fmla="*/ 1437 w 1437"/>
                    <a:gd name="connsiteY14" fmla="*/ 2515 h 5030"/>
                    <a:gd name="connsiteX15" fmla="*/ 1437 w 1437"/>
                    <a:gd name="connsiteY15" fmla="*/ 0 h 5030"/>
                    <a:gd name="connsiteX16" fmla="*/ 1437 w 1437"/>
                    <a:gd name="connsiteY16"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 h="5030">
                      <a:moveTo>
                        <a:pt x="180" y="5031"/>
                      </a:moveTo>
                      <a:lnTo>
                        <a:pt x="180" y="5031"/>
                      </a:lnTo>
                      <a:lnTo>
                        <a:pt x="0" y="0"/>
                      </a:lnTo>
                      <a:cubicBezTo>
                        <a:pt x="0" y="0"/>
                        <a:pt x="0" y="0"/>
                        <a:pt x="1258" y="0"/>
                      </a:cubicBezTo>
                      <a:lnTo>
                        <a:pt x="1258" y="0"/>
                      </a:lnTo>
                      <a:lnTo>
                        <a:pt x="1258" y="2515"/>
                      </a:lnTo>
                      <a:lnTo>
                        <a:pt x="1258" y="5031"/>
                      </a:lnTo>
                      <a:cubicBezTo>
                        <a:pt x="719" y="5031"/>
                        <a:pt x="359" y="5031"/>
                        <a:pt x="180" y="5031"/>
                      </a:cubicBezTo>
                      <a:lnTo>
                        <a:pt x="18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567" name="图形 1"/>
              <p:cNvGrpSpPr/>
              <p:nvPr/>
            </p:nvGrpSpPr>
            <p:grpSpPr>
              <a:xfrm>
                <a:off x="3782227" y="4151795"/>
                <a:ext cx="6288" cy="6468"/>
                <a:chOff x="5155438" y="4349485"/>
                <a:chExt cx="6288" cy="6468"/>
              </a:xfrm>
              <a:solidFill>
                <a:srgbClr val="0070C0"/>
              </a:solidFill>
            </p:grpSpPr>
            <p:sp>
              <p:nvSpPr>
                <p:cNvPr id="2612" name="任意多边形: 形状 1687"/>
                <p:cNvSpPr/>
                <p:nvPr/>
              </p:nvSpPr>
              <p:spPr>
                <a:xfrm>
                  <a:off x="5157774" y="4352180"/>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613" name="任意多边形: 形状 1688"/>
                <p:cNvSpPr/>
                <p:nvPr/>
              </p:nvSpPr>
              <p:spPr>
                <a:xfrm>
                  <a:off x="5155438" y="4349485"/>
                  <a:ext cx="6288" cy="6468"/>
                </a:xfrm>
                <a:custGeom>
                  <a:avLst/>
                  <a:gdLst>
                    <a:gd name="connsiteX0" fmla="*/ 3773 w 6288"/>
                    <a:gd name="connsiteY0" fmla="*/ 6468 h 6468"/>
                    <a:gd name="connsiteX1" fmla="*/ 2515 w 6288"/>
                    <a:gd name="connsiteY1" fmla="*/ 6468 h 6468"/>
                    <a:gd name="connsiteX2" fmla="*/ 2515 w 6288"/>
                    <a:gd name="connsiteY2" fmla="*/ 6468 h 6468"/>
                    <a:gd name="connsiteX3" fmla="*/ 2515 w 6288"/>
                    <a:gd name="connsiteY3" fmla="*/ 3953 h 6468"/>
                    <a:gd name="connsiteX4" fmla="*/ 2515 w 6288"/>
                    <a:gd name="connsiteY4" fmla="*/ 5210 h 6468"/>
                    <a:gd name="connsiteX5" fmla="*/ 2515 w 6288"/>
                    <a:gd name="connsiteY5" fmla="*/ 6468 h 6468"/>
                    <a:gd name="connsiteX6" fmla="*/ 0 w 6288"/>
                    <a:gd name="connsiteY6" fmla="*/ 6468 h 6468"/>
                    <a:gd name="connsiteX7" fmla="*/ 0 w 6288"/>
                    <a:gd name="connsiteY7" fmla="*/ 3953 h 6468"/>
                    <a:gd name="connsiteX8" fmla="*/ 0 w 6288"/>
                    <a:gd name="connsiteY8" fmla="*/ 0 h 6468"/>
                    <a:gd name="connsiteX9" fmla="*/ 2515 w 6288"/>
                    <a:gd name="connsiteY9" fmla="*/ 0 h 6468"/>
                    <a:gd name="connsiteX10" fmla="*/ 6289 w 6288"/>
                    <a:gd name="connsiteY10" fmla="*/ 3773 h 6468"/>
                    <a:gd name="connsiteX11" fmla="*/ 6289 w 6288"/>
                    <a:gd name="connsiteY11" fmla="*/ 3773 h 6468"/>
                    <a:gd name="connsiteX12" fmla="*/ 6289 w 6288"/>
                    <a:gd name="connsiteY12" fmla="*/ 6288 h 6468"/>
                    <a:gd name="connsiteX13" fmla="*/ 3773 w 6288"/>
                    <a:gd name="connsiteY13" fmla="*/ 6288 h 6468"/>
                    <a:gd name="connsiteX14" fmla="*/ 3773 w 6288"/>
                    <a:gd name="connsiteY14" fmla="*/ 6468 h 6468"/>
                    <a:gd name="connsiteX15" fmla="*/ 3773 w 6288"/>
                    <a:gd name="connsiteY15" fmla="*/ 3953 h 6468"/>
                    <a:gd name="connsiteX16" fmla="*/ 5031 w 6288"/>
                    <a:gd name="connsiteY16" fmla="*/ 3953 h 6468"/>
                    <a:gd name="connsiteX17" fmla="*/ 3773 w 6288"/>
                    <a:gd name="connsiteY17" fmla="*/ 3953 h 6468"/>
                    <a:gd name="connsiteX18" fmla="*/ 3773 w 6288"/>
                    <a:gd name="connsiteY18"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88" h="6468">
                      <a:moveTo>
                        <a:pt x="3773" y="6468"/>
                      </a:moveTo>
                      <a:cubicBezTo>
                        <a:pt x="3773" y="6468"/>
                        <a:pt x="3773" y="6468"/>
                        <a:pt x="2515" y="6468"/>
                      </a:cubicBezTo>
                      <a:lnTo>
                        <a:pt x="2515" y="6468"/>
                      </a:lnTo>
                      <a:lnTo>
                        <a:pt x="2515" y="3953"/>
                      </a:lnTo>
                      <a:lnTo>
                        <a:pt x="2515" y="5210"/>
                      </a:lnTo>
                      <a:lnTo>
                        <a:pt x="2515" y="6468"/>
                      </a:lnTo>
                      <a:lnTo>
                        <a:pt x="0" y="6468"/>
                      </a:lnTo>
                      <a:lnTo>
                        <a:pt x="0" y="3953"/>
                      </a:lnTo>
                      <a:lnTo>
                        <a:pt x="0" y="0"/>
                      </a:lnTo>
                      <a:lnTo>
                        <a:pt x="2515" y="0"/>
                      </a:lnTo>
                      <a:cubicBezTo>
                        <a:pt x="6289" y="180"/>
                        <a:pt x="6289" y="3773"/>
                        <a:pt x="6289" y="3773"/>
                      </a:cubicBezTo>
                      <a:lnTo>
                        <a:pt x="6289" y="3773"/>
                      </a:lnTo>
                      <a:lnTo>
                        <a:pt x="6289" y="6288"/>
                      </a:lnTo>
                      <a:lnTo>
                        <a:pt x="3773" y="6288"/>
                      </a:lnTo>
                      <a:lnTo>
                        <a:pt x="3773" y="6468"/>
                      </a:lnTo>
                      <a:close/>
                      <a:moveTo>
                        <a:pt x="3773" y="3953"/>
                      </a:moveTo>
                      <a:lnTo>
                        <a:pt x="5031" y="3953"/>
                      </a:lnTo>
                      <a:lnTo>
                        <a:pt x="3773" y="3953"/>
                      </a:lnTo>
                      <a:lnTo>
                        <a:pt x="3773" y="3953"/>
                      </a:lnTo>
                      <a:close/>
                    </a:path>
                  </a:pathLst>
                </a:custGeom>
                <a:grpFill/>
                <a:ln w="17953" cap="flat">
                  <a:noFill/>
                  <a:prstDash val="solid"/>
                  <a:miter/>
                </a:ln>
              </p:spPr>
              <p:txBody>
                <a:bodyPr rtlCol="0" anchor="ctr"/>
                <a:lstStyle/>
                <a:p>
                  <a:endParaRPr lang="zh-CN" altLang="en-US" sz="1050"/>
                </a:p>
              </p:txBody>
            </p:sp>
          </p:grpSp>
          <p:grpSp>
            <p:nvGrpSpPr>
              <p:cNvPr id="568" name="图形 1"/>
              <p:cNvGrpSpPr/>
              <p:nvPr/>
            </p:nvGrpSpPr>
            <p:grpSpPr>
              <a:xfrm>
                <a:off x="3781688" y="4126641"/>
                <a:ext cx="15990" cy="11498"/>
                <a:chOff x="5154899" y="4324331"/>
                <a:chExt cx="15990" cy="11498"/>
              </a:xfrm>
              <a:solidFill>
                <a:srgbClr val="0070C0"/>
              </a:solidFill>
            </p:grpSpPr>
            <p:sp>
              <p:nvSpPr>
                <p:cNvPr id="2610" name="任意多边形: 形状 1690"/>
                <p:cNvSpPr/>
                <p:nvPr/>
              </p:nvSpPr>
              <p:spPr>
                <a:xfrm>
                  <a:off x="5157533" y="4326906"/>
                  <a:ext cx="10661" cy="6408"/>
                </a:xfrm>
                <a:custGeom>
                  <a:avLst/>
                  <a:gdLst>
                    <a:gd name="connsiteX0" fmla="*/ 6889 w 10661"/>
                    <a:gd name="connsiteY0" fmla="*/ 1198 h 6408"/>
                    <a:gd name="connsiteX1" fmla="*/ 241 w 10661"/>
                    <a:gd name="connsiteY1" fmla="*/ 1198 h 6408"/>
                    <a:gd name="connsiteX2" fmla="*/ 5451 w 10661"/>
                    <a:gd name="connsiteY2" fmla="*/ 6408 h 6408"/>
                    <a:gd name="connsiteX3" fmla="*/ 10662 w 10661"/>
                    <a:gd name="connsiteY3" fmla="*/ 5151 h 6408"/>
                    <a:gd name="connsiteX4" fmla="*/ 6889 w 10661"/>
                    <a:gd name="connsiteY4" fmla="*/ 1198 h 6408"/>
                    <a:gd name="connsiteX5" fmla="*/ 6889 w 10661"/>
                    <a:gd name="connsiteY5" fmla="*/ 1198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61" h="6408">
                      <a:moveTo>
                        <a:pt x="6889" y="1198"/>
                      </a:moveTo>
                      <a:cubicBezTo>
                        <a:pt x="6889" y="1198"/>
                        <a:pt x="241" y="-1497"/>
                        <a:pt x="241" y="1198"/>
                      </a:cubicBezTo>
                      <a:cubicBezTo>
                        <a:pt x="-1017" y="3893"/>
                        <a:pt x="2936" y="6408"/>
                        <a:pt x="5451" y="6408"/>
                      </a:cubicBezTo>
                      <a:cubicBezTo>
                        <a:pt x="6709" y="6408"/>
                        <a:pt x="10662" y="6408"/>
                        <a:pt x="10662" y="5151"/>
                      </a:cubicBezTo>
                      <a:cubicBezTo>
                        <a:pt x="9404" y="3893"/>
                        <a:pt x="6889" y="1198"/>
                        <a:pt x="6889" y="1198"/>
                      </a:cubicBezTo>
                      <a:lnTo>
                        <a:pt x="6889" y="1198"/>
                      </a:lnTo>
                      <a:close/>
                    </a:path>
                  </a:pathLst>
                </a:custGeom>
                <a:grpFill/>
                <a:ln w="17953" cap="flat">
                  <a:noFill/>
                  <a:prstDash val="solid"/>
                  <a:miter/>
                </a:ln>
              </p:spPr>
              <p:txBody>
                <a:bodyPr rtlCol="0" anchor="ctr"/>
                <a:lstStyle/>
                <a:p>
                  <a:endParaRPr lang="zh-CN" altLang="en-US" sz="1050"/>
                </a:p>
              </p:txBody>
            </p:sp>
            <p:sp>
              <p:nvSpPr>
                <p:cNvPr id="2611" name="任意多边形: 形状 1691"/>
                <p:cNvSpPr/>
                <p:nvPr/>
              </p:nvSpPr>
              <p:spPr>
                <a:xfrm>
                  <a:off x="5154899" y="4324331"/>
                  <a:ext cx="15990" cy="11498"/>
                </a:xfrm>
                <a:custGeom>
                  <a:avLst/>
                  <a:gdLst>
                    <a:gd name="connsiteX0" fmla="*/ 0 w 15990"/>
                    <a:gd name="connsiteY0" fmla="*/ 4851 h 11498"/>
                    <a:gd name="connsiteX1" fmla="*/ 180 w 15990"/>
                    <a:gd name="connsiteY1" fmla="*/ 3414 h 11498"/>
                    <a:gd name="connsiteX2" fmla="*/ 180 w 15990"/>
                    <a:gd name="connsiteY2" fmla="*/ 3414 h 11498"/>
                    <a:gd name="connsiteX3" fmla="*/ 4492 w 15990"/>
                    <a:gd name="connsiteY3" fmla="*/ 0 h 11498"/>
                    <a:gd name="connsiteX4" fmla="*/ 4492 w 15990"/>
                    <a:gd name="connsiteY4" fmla="*/ 0 h 11498"/>
                    <a:gd name="connsiteX5" fmla="*/ 10421 w 15990"/>
                    <a:gd name="connsiteY5" fmla="*/ 1437 h 11498"/>
                    <a:gd name="connsiteX6" fmla="*/ 10421 w 15990"/>
                    <a:gd name="connsiteY6" fmla="*/ 1437 h 11498"/>
                    <a:gd name="connsiteX7" fmla="*/ 9523 w 15990"/>
                    <a:gd name="connsiteY7" fmla="*/ 3773 h 11498"/>
                    <a:gd name="connsiteX8" fmla="*/ 11319 w 15990"/>
                    <a:gd name="connsiteY8" fmla="*/ 1976 h 11498"/>
                    <a:gd name="connsiteX9" fmla="*/ 15092 w 15990"/>
                    <a:gd name="connsiteY9" fmla="*/ 5570 h 11498"/>
                    <a:gd name="connsiteX10" fmla="*/ 15092 w 15990"/>
                    <a:gd name="connsiteY10" fmla="*/ 5570 h 11498"/>
                    <a:gd name="connsiteX11" fmla="*/ 15631 w 15990"/>
                    <a:gd name="connsiteY11" fmla="*/ 6289 h 11498"/>
                    <a:gd name="connsiteX12" fmla="*/ 15631 w 15990"/>
                    <a:gd name="connsiteY12" fmla="*/ 6289 h 11498"/>
                    <a:gd name="connsiteX13" fmla="*/ 15811 w 15990"/>
                    <a:gd name="connsiteY13" fmla="*/ 6468 h 11498"/>
                    <a:gd name="connsiteX14" fmla="*/ 15811 w 15990"/>
                    <a:gd name="connsiteY14" fmla="*/ 6648 h 11498"/>
                    <a:gd name="connsiteX15" fmla="*/ 11679 w 15990"/>
                    <a:gd name="connsiteY15" fmla="*/ 9523 h 11498"/>
                    <a:gd name="connsiteX16" fmla="*/ 14913 w 15990"/>
                    <a:gd name="connsiteY16" fmla="*/ 9702 h 11498"/>
                    <a:gd name="connsiteX17" fmla="*/ 14913 w 15990"/>
                    <a:gd name="connsiteY17" fmla="*/ 9702 h 11498"/>
                    <a:gd name="connsiteX18" fmla="*/ 15631 w 15990"/>
                    <a:gd name="connsiteY18" fmla="*/ 8804 h 11498"/>
                    <a:gd name="connsiteX19" fmla="*/ 15631 w 15990"/>
                    <a:gd name="connsiteY19" fmla="*/ 8804 h 11498"/>
                    <a:gd name="connsiteX20" fmla="*/ 11679 w 15990"/>
                    <a:gd name="connsiteY20" fmla="*/ 11319 h 11498"/>
                    <a:gd name="connsiteX21" fmla="*/ 11679 w 15990"/>
                    <a:gd name="connsiteY21" fmla="*/ 11319 h 11498"/>
                    <a:gd name="connsiteX22" fmla="*/ 8265 w 15990"/>
                    <a:gd name="connsiteY22" fmla="*/ 11499 h 11498"/>
                    <a:gd name="connsiteX23" fmla="*/ 8265 w 15990"/>
                    <a:gd name="connsiteY23" fmla="*/ 11499 h 11498"/>
                    <a:gd name="connsiteX24" fmla="*/ 0 w 15990"/>
                    <a:gd name="connsiteY24" fmla="*/ 4851 h 11498"/>
                    <a:gd name="connsiteX25" fmla="*/ 0 w 15990"/>
                    <a:gd name="connsiteY25" fmla="*/ 4851 h 11498"/>
                    <a:gd name="connsiteX26" fmla="*/ 8085 w 15990"/>
                    <a:gd name="connsiteY26" fmla="*/ 6648 h 11498"/>
                    <a:gd name="connsiteX27" fmla="*/ 8445 w 15990"/>
                    <a:gd name="connsiteY27" fmla="*/ 6648 h 11498"/>
                    <a:gd name="connsiteX28" fmla="*/ 8445 w 15990"/>
                    <a:gd name="connsiteY28" fmla="*/ 6648 h 11498"/>
                    <a:gd name="connsiteX29" fmla="*/ 7906 w 15990"/>
                    <a:gd name="connsiteY29" fmla="*/ 6109 h 11498"/>
                    <a:gd name="connsiteX30" fmla="*/ 7906 w 15990"/>
                    <a:gd name="connsiteY30" fmla="*/ 6109 h 11498"/>
                    <a:gd name="connsiteX31" fmla="*/ 6828 w 15990"/>
                    <a:gd name="connsiteY31" fmla="*/ 5750 h 11498"/>
                    <a:gd name="connsiteX32" fmla="*/ 6828 w 15990"/>
                    <a:gd name="connsiteY32" fmla="*/ 5750 h 11498"/>
                    <a:gd name="connsiteX33" fmla="*/ 5570 w 15990"/>
                    <a:gd name="connsiteY33" fmla="*/ 5390 h 11498"/>
                    <a:gd name="connsiteX34" fmla="*/ 5570 w 15990"/>
                    <a:gd name="connsiteY34" fmla="*/ 5390 h 11498"/>
                    <a:gd name="connsiteX35" fmla="*/ 8085 w 15990"/>
                    <a:gd name="connsiteY35" fmla="*/ 6648 h 11498"/>
                    <a:gd name="connsiteX36" fmla="*/ 8085 w 15990"/>
                    <a:gd name="connsiteY36" fmla="*/ 6648 h 11498"/>
                    <a:gd name="connsiteX37" fmla="*/ 1078 w 15990"/>
                    <a:gd name="connsiteY37" fmla="*/ 5570 h 11498"/>
                    <a:gd name="connsiteX38" fmla="*/ 1078 w 15990"/>
                    <a:gd name="connsiteY38" fmla="*/ 5570 h 11498"/>
                    <a:gd name="connsiteX39" fmla="*/ 1078 w 15990"/>
                    <a:gd name="connsiteY39" fmla="*/ 5570 h 11498"/>
                    <a:gd name="connsiteX40" fmla="*/ 1078 w 15990"/>
                    <a:gd name="connsiteY40" fmla="*/ 5570 h 11498"/>
                    <a:gd name="connsiteX41" fmla="*/ 1078 w 15990"/>
                    <a:gd name="connsiteY41" fmla="*/ 5570 h 11498"/>
                    <a:gd name="connsiteX42" fmla="*/ 4671 w 15990"/>
                    <a:gd name="connsiteY42" fmla="*/ 1976 h 11498"/>
                    <a:gd name="connsiteX43" fmla="*/ 4671 w 15990"/>
                    <a:gd name="connsiteY43" fmla="*/ 1976 h 11498"/>
                    <a:gd name="connsiteX44" fmla="*/ 4671 w 15990"/>
                    <a:gd name="connsiteY44" fmla="*/ 1976 h 11498"/>
                    <a:gd name="connsiteX45" fmla="*/ 4671 w 15990"/>
                    <a:gd name="connsiteY45" fmla="*/ 1976 h 11498"/>
                    <a:gd name="connsiteX46" fmla="*/ 4671 w 15990"/>
                    <a:gd name="connsiteY46" fmla="*/ 1976 h 11498"/>
                    <a:gd name="connsiteX47" fmla="*/ 15991 w 15990"/>
                    <a:gd name="connsiteY47" fmla="*/ 7906 h 11498"/>
                    <a:gd name="connsiteX48" fmla="*/ 15631 w 15990"/>
                    <a:gd name="connsiteY48" fmla="*/ 8804 h 11498"/>
                    <a:gd name="connsiteX49" fmla="*/ 15631 w 15990"/>
                    <a:gd name="connsiteY49" fmla="*/ 8804 h 11498"/>
                    <a:gd name="connsiteX50" fmla="*/ 15991 w 15990"/>
                    <a:gd name="connsiteY50" fmla="*/ 7906 h 11498"/>
                    <a:gd name="connsiteX51" fmla="*/ 15991 w 15990"/>
                    <a:gd name="connsiteY51" fmla="*/ 7906 h 11498"/>
                    <a:gd name="connsiteX52" fmla="*/ 15991 w 15990"/>
                    <a:gd name="connsiteY52" fmla="*/ 7726 h 11498"/>
                    <a:gd name="connsiteX53" fmla="*/ 15991 w 15990"/>
                    <a:gd name="connsiteY53" fmla="*/ 7726 h 11498"/>
                    <a:gd name="connsiteX54" fmla="*/ 15991 w 15990"/>
                    <a:gd name="connsiteY54" fmla="*/ 7906 h 11498"/>
                    <a:gd name="connsiteX55" fmla="*/ 15991 w 15990"/>
                    <a:gd name="connsiteY55" fmla="*/ 7906 h 11498"/>
                    <a:gd name="connsiteX56" fmla="*/ 15991 w 15990"/>
                    <a:gd name="connsiteY56" fmla="*/ 7726 h 11498"/>
                    <a:gd name="connsiteX57" fmla="*/ 15991 w 15990"/>
                    <a:gd name="connsiteY57" fmla="*/ 7726 h 1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5990" h="11498">
                      <a:moveTo>
                        <a:pt x="0" y="4851"/>
                      </a:moveTo>
                      <a:cubicBezTo>
                        <a:pt x="0" y="4312"/>
                        <a:pt x="180" y="3773"/>
                        <a:pt x="180" y="3414"/>
                      </a:cubicBezTo>
                      <a:lnTo>
                        <a:pt x="180" y="3414"/>
                      </a:lnTo>
                      <a:cubicBezTo>
                        <a:pt x="539" y="719"/>
                        <a:pt x="3414" y="180"/>
                        <a:pt x="4492" y="0"/>
                      </a:cubicBezTo>
                      <a:lnTo>
                        <a:pt x="4492" y="0"/>
                      </a:lnTo>
                      <a:cubicBezTo>
                        <a:pt x="7367" y="0"/>
                        <a:pt x="10241" y="1437"/>
                        <a:pt x="10421" y="1437"/>
                      </a:cubicBezTo>
                      <a:lnTo>
                        <a:pt x="10421" y="1437"/>
                      </a:lnTo>
                      <a:lnTo>
                        <a:pt x="9523" y="3773"/>
                      </a:lnTo>
                      <a:lnTo>
                        <a:pt x="11319" y="1976"/>
                      </a:lnTo>
                      <a:cubicBezTo>
                        <a:pt x="11319" y="1976"/>
                        <a:pt x="13655" y="4312"/>
                        <a:pt x="15092" y="5570"/>
                      </a:cubicBezTo>
                      <a:lnTo>
                        <a:pt x="15092" y="5570"/>
                      </a:lnTo>
                      <a:cubicBezTo>
                        <a:pt x="15631" y="5929"/>
                        <a:pt x="15452" y="6289"/>
                        <a:pt x="15631" y="6289"/>
                      </a:cubicBezTo>
                      <a:lnTo>
                        <a:pt x="15631" y="6289"/>
                      </a:lnTo>
                      <a:lnTo>
                        <a:pt x="15811" y="6468"/>
                      </a:lnTo>
                      <a:lnTo>
                        <a:pt x="15811" y="6648"/>
                      </a:lnTo>
                      <a:lnTo>
                        <a:pt x="11679" y="9523"/>
                      </a:lnTo>
                      <a:cubicBezTo>
                        <a:pt x="11679" y="9523"/>
                        <a:pt x="12936" y="10960"/>
                        <a:pt x="14913" y="9702"/>
                      </a:cubicBezTo>
                      <a:lnTo>
                        <a:pt x="14913" y="9702"/>
                      </a:lnTo>
                      <a:cubicBezTo>
                        <a:pt x="15272" y="9343"/>
                        <a:pt x="15452" y="8984"/>
                        <a:pt x="15631" y="8804"/>
                      </a:cubicBezTo>
                      <a:lnTo>
                        <a:pt x="15631" y="8804"/>
                      </a:lnTo>
                      <a:cubicBezTo>
                        <a:pt x="14733" y="11319"/>
                        <a:pt x="12577" y="10960"/>
                        <a:pt x="11679" y="11319"/>
                      </a:cubicBezTo>
                      <a:lnTo>
                        <a:pt x="11679" y="11319"/>
                      </a:lnTo>
                      <a:cubicBezTo>
                        <a:pt x="10241" y="11499"/>
                        <a:pt x="8804" y="11499"/>
                        <a:pt x="8265" y="11499"/>
                      </a:cubicBezTo>
                      <a:lnTo>
                        <a:pt x="8265" y="11499"/>
                      </a:lnTo>
                      <a:cubicBezTo>
                        <a:pt x="4671" y="11499"/>
                        <a:pt x="539" y="9702"/>
                        <a:pt x="0" y="4851"/>
                      </a:cubicBezTo>
                      <a:lnTo>
                        <a:pt x="0" y="4851"/>
                      </a:lnTo>
                      <a:close/>
                      <a:moveTo>
                        <a:pt x="8085" y="6648"/>
                      </a:moveTo>
                      <a:cubicBezTo>
                        <a:pt x="8265" y="6648"/>
                        <a:pt x="8445" y="6648"/>
                        <a:pt x="8445" y="6648"/>
                      </a:cubicBezTo>
                      <a:lnTo>
                        <a:pt x="8445" y="6648"/>
                      </a:lnTo>
                      <a:cubicBezTo>
                        <a:pt x="8265" y="6468"/>
                        <a:pt x="8085" y="6289"/>
                        <a:pt x="7906" y="6109"/>
                      </a:cubicBezTo>
                      <a:lnTo>
                        <a:pt x="7906" y="6109"/>
                      </a:lnTo>
                      <a:cubicBezTo>
                        <a:pt x="7546" y="5929"/>
                        <a:pt x="7187" y="5929"/>
                        <a:pt x="6828" y="5750"/>
                      </a:cubicBezTo>
                      <a:lnTo>
                        <a:pt x="6828" y="5750"/>
                      </a:lnTo>
                      <a:cubicBezTo>
                        <a:pt x="6468" y="5570"/>
                        <a:pt x="5929" y="5570"/>
                        <a:pt x="5570" y="5390"/>
                      </a:cubicBezTo>
                      <a:lnTo>
                        <a:pt x="5570" y="5390"/>
                      </a:lnTo>
                      <a:cubicBezTo>
                        <a:pt x="6288" y="5750"/>
                        <a:pt x="7367" y="6648"/>
                        <a:pt x="8085" y="6648"/>
                      </a:cubicBezTo>
                      <a:lnTo>
                        <a:pt x="8085" y="6648"/>
                      </a:lnTo>
                      <a:close/>
                      <a:moveTo>
                        <a:pt x="1078" y="5570"/>
                      </a:moveTo>
                      <a:cubicBezTo>
                        <a:pt x="1078" y="5570"/>
                        <a:pt x="1078" y="5570"/>
                        <a:pt x="1078" y="5570"/>
                      </a:cubicBezTo>
                      <a:lnTo>
                        <a:pt x="1078" y="5570"/>
                      </a:lnTo>
                      <a:lnTo>
                        <a:pt x="1078" y="5570"/>
                      </a:lnTo>
                      <a:lnTo>
                        <a:pt x="1078" y="5570"/>
                      </a:lnTo>
                      <a:close/>
                      <a:moveTo>
                        <a:pt x="4671" y="1976"/>
                      </a:moveTo>
                      <a:cubicBezTo>
                        <a:pt x="4671" y="1976"/>
                        <a:pt x="4671" y="1976"/>
                        <a:pt x="4671" y="1976"/>
                      </a:cubicBezTo>
                      <a:lnTo>
                        <a:pt x="4671" y="1976"/>
                      </a:lnTo>
                      <a:cubicBezTo>
                        <a:pt x="4671" y="1976"/>
                        <a:pt x="4671" y="1976"/>
                        <a:pt x="4671" y="1976"/>
                      </a:cubicBezTo>
                      <a:lnTo>
                        <a:pt x="4671" y="1976"/>
                      </a:lnTo>
                      <a:close/>
                      <a:moveTo>
                        <a:pt x="15991" y="7906"/>
                      </a:moveTo>
                      <a:cubicBezTo>
                        <a:pt x="15991" y="8085"/>
                        <a:pt x="15991" y="8445"/>
                        <a:pt x="15631" y="8804"/>
                      </a:cubicBezTo>
                      <a:lnTo>
                        <a:pt x="15631" y="8804"/>
                      </a:lnTo>
                      <a:cubicBezTo>
                        <a:pt x="15811" y="8624"/>
                        <a:pt x="15811" y="8265"/>
                        <a:pt x="15991" y="7906"/>
                      </a:cubicBezTo>
                      <a:lnTo>
                        <a:pt x="15991" y="7906"/>
                      </a:lnTo>
                      <a:close/>
                      <a:moveTo>
                        <a:pt x="15991" y="7726"/>
                      </a:moveTo>
                      <a:lnTo>
                        <a:pt x="15991" y="7726"/>
                      </a:lnTo>
                      <a:cubicBezTo>
                        <a:pt x="15991" y="7726"/>
                        <a:pt x="15991" y="7906"/>
                        <a:pt x="15991" y="7906"/>
                      </a:cubicBezTo>
                      <a:lnTo>
                        <a:pt x="15991" y="7906"/>
                      </a:lnTo>
                      <a:cubicBezTo>
                        <a:pt x="15991" y="7906"/>
                        <a:pt x="15991" y="7906"/>
                        <a:pt x="15991" y="7726"/>
                      </a:cubicBezTo>
                      <a:lnTo>
                        <a:pt x="15991" y="7726"/>
                      </a:lnTo>
                      <a:close/>
                    </a:path>
                  </a:pathLst>
                </a:custGeom>
                <a:grpFill/>
                <a:ln w="17953" cap="flat">
                  <a:noFill/>
                  <a:prstDash val="solid"/>
                  <a:miter/>
                </a:ln>
              </p:spPr>
              <p:txBody>
                <a:bodyPr rtlCol="0" anchor="ctr"/>
                <a:lstStyle/>
                <a:p>
                  <a:endParaRPr lang="zh-CN" altLang="en-US" sz="1050"/>
                </a:p>
              </p:txBody>
            </p:sp>
          </p:grpSp>
          <p:grpSp>
            <p:nvGrpSpPr>
              <p:cNvPr id="569" name="图形 1"/>
              <p:cNvGrpSpPr/>
              <p:nvPr/>
            </p:nvGrpSpPr>
            <p:grpSpPr>
              <a:xfrm>
                <a:off x="3718623" y="4114783"/>
                <a:ext cx="1257" cy="5030"/>
                <a:chOff x="5091834" y="4312473"/>
                <a:chExt cx="1257" cy="5030"/>
              </a:xfrm>
              <a:solidFill>
                <a:srgbClr val="0070C0"/>
              </a:solidFill>
            </p:grpSpPr>
            <p:sp>
              <p:nvSpPr>
                <p:cNvPr id="2608" name="任意多边形: 形状 1693"/>
                <p:cNvSpPr/>
                <p:nvPr/>
              </p:nvSpPr>
              <p:spPr>
                <a:xfrm>
                  <a:off x="5091834" y="4314988"/>
                  <a:ext cx="1257" cy="17967"/>
                </a:xfrm>
                <a:custGeom>
                  <a:avLst/>
                  <a:gdLst>
                    <a:gd name="connsiteX0" fmla="*/ 0 w 1257"/>
                    <a:gd name="connsiteY0" fmla="*/ 0 h 17967"/>
                    <a:gd name="connsiteX1" fmla="*/ 1258 w 1257"/>
                    <a:gd name="connsiteY1" fmla="*/ 0 h 17967"/>
                    <a:gd name="connsiteX2" fmla="*/ 0 w 1257"/>
                    <a:gd name="connsiteY2" fmla="*/ 0 h 17967"/>
                  </a:gdLst>
                  <a:ahLst/>
                  <a:cxnLst>
                    <a:cxn ang="0">
                      <a:pos x="connsiteX0" y="connsiteY0"/>
                    </a:cxn>
                    <a:cxn ang="0">
                      <a:pos x="connsiteX1" y="connsiteY1"/>
                    </a:cxn>
                    <a:cxn ang="0">
                      <a:pos x="connsiteX2" y="connsiteY2"/>
                    </a:cxn>
                  </a:cxnLst>
                  <a:rect l="l" t="t" r="r" b="b"/>
                  <a:pathLst>
                    <a:path w="1257" h="17967">
                      <a:moveTo>
                        <a:pt x="0" y="0"/>
                      </a:moveTo>
                      <a:lnTo>
                        <a:pt x="1258" y="0"/>
                      </a:lnTo>
                      <a:lnTo>
                        <a:pt x="0" y="0"/>
                      </a:lnTo>
                      <a:close/>
                    </a:path>
                  </a:pathLst>
                </a:custGeom>
                <a:grpFill/>
                <a:ln w="17953" cap="flat">
                  <a:noFill/>
                  <a:prstDash val="solid"/>
                  <a:miter/>
                </a:ln>
              </p:spPr>
              <p:txBody>
                <a:bodyPr rtlCol="0" anchor="ctr"/>
                <a:lstStyle/>
                <a:p>
                  <a:endParaRPr lang="zh-CN" altLang="en-US" sz="1050"/>
                </a:p>
              </p:txBody>
            </p:sp>
            <p:sp>
              <p:nvSpPr>
                <p:cNvPr id="2609" name="任意多边形: 形状 1694"/>
                <p:cNvSpPr/>
                <p:nvPr/>
              </p:nvSpPr>
              <p:spPr>
                <a:xfrm>
                  <a:off x="5091834" y="4312473"/>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5031 h 5030"/>
                    <a:gd name="connsiteX6" fmla="*/ 0 w 1257"/>
                    <a:gd name="connsiteY6" fmla="*/ 5031 h 5030"/>
                    <a:gd name="connsiteX7" fmla="*/ 0 w 1257"/>
                    <a:gd name="connsiteY7" fmla="*/ 5031 h 5030"/>
                    <a:gd name="connsiteX8" fmla="*/ 0 w 1257"/>
                    <a:gd name="connsiteY8" fmla="*/ 2515 h 5030"/>
                    <a:gd name="connsiteX9" fmla="*/ 0 w 1257"/>
                    <a:gd name="connsiteY9" fmla="*/ 5031 h 5030"/>
                    <a:gd name="connsiteX10" fmla="*/ 0 w 1257"/>
                    <a:gd name="connsiteY10" fmla="*/ 2515 h 5030"/>
                    <a:gd name="connsiteX11" fmla="*/ 0 w 1257"/>
                    <a:gd name="connsiteY11"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030">
                      <a:moveTo>
                        <a:pt x="0" y="5031"/>
                      </a:moveTo>
                      <a:lnTo>
                        <a:pt x="0" y="2515"/>
                      </a:lnTo>
                      <a:lnTo>
                        <a:pt x="0" y="5031"/>
                      </a:lnTo>
                      <a:lnTo>
                        <a:pt x="0" y="0"/>
                      </a:lnTo>
                      <a:lnTo>
                        <a:pt x="1258" y="0"/>
                      </a:lnTo>
                      <a:lnTo>
                        <a:pt x="1258" y="5031"/>
                      </a:lnTo>
                      <a:lnTo>
                        <a:pt x="0" y="5031"/>
                      </a:ln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570" name="图形 1"/>
              <p:cNvGrpSpPr/>
              <p:nvPr/>
            </p:nvGrpSpPr>
            <p:grpSpPr>
              <a:xfrm>
                <a:off x="3710538" y="4070943"/>
                <a:ext cx="6288" cy="6468"/>
                <a:chOff x="5083749" y="4268633"/>
                <a:chExt cx="6288" cy="6468"/>
              </a:xfrm>
              <a:solidFill>
                <a:srgbClr val="0070C0"/>
              </a:solidFill>
            </p:grpSpPr>
            <p:sp>
              <p:nvSpPr>
                <p:cNvPr id="2606" name="任意多边形: 形状 1696"/>
                <p:cNvSpPr/>
                <p:nvPr/>
              </p:nvSpPr>
              <p:spPr>
                <a:xfrm>
                  <a:off x="5086444" y="4271328"/>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607" name="任意多边形: 形状 1697"/>
                <p:cNvSpPr/>
                <p:nvPr/>
              </p:nvSpPr>
              <p:spPr>
                <a:xfrm>
                  <a:off x="5083749" y="4268633"/>
                  <a:ext cx="6288" cy="6468"/>
                </a:xfrm>
                <a:custGeom>
                  <a:avLst/>
                  <a:gdLst>
                    <a:gd name="connsiteX0" fmla="*/ 3953 w 6288"/>
                    <a:gd name="connsiteY0" fmla="*/ 6468 h 6468"/>
                    <a:gd name="connsiteX1" fmla="*/ 3414 w 6288"/>
                    <a:gd name="connsiteY1" fmla="*/ 6468 h 6468"/>
                    <a:gd name="connsiteX2" fmla="*/ 3414 w 6288"/>
                    <a:gd name="connsiteY2" fmla="*/ 6468 h 6468"/>
                    <a:gd name="connsiteX3" fmla="*/ 898 w 6288"/>
                    <a:gd name="connsiteY3" fmla="*/ 5570 h 6468"/>
                    <a:gd name="connsiteX4" fmla="*/ 898 w 6288"/>
                    <a:gd name="connsiteY4" fmla="*/ 5570 h 6468"/>
                    <a:gd name="connsiteX5" fmla="*/ 0 w 6288"/>
                    <a:gd name="connsiteY5" fmla="*/ 2515 h 6468"/>
                    <a:gd name="connsiteX6" fmla="*/ 0 w 6288"/>
                    <a:gd name="connsiteY6" fmla="*/ 2515 h 6468"/>
                    <a:gd name="connsiteX7" fmla="*/ 0 w 6288"/>
                    <a:gd name="connsiteY7" fmla="*/ 0 h 6468"/>
                    <a:gd name="connsiteX8" fmla="*/ 2515 w 6288"/>
                    <a:gd name="connsiteY8" fmla="*/ 0 h 6468"/>
                    <a:gd name="connsiteX9" fmla="*/ 3773 w 6288"/>
                    <a:gd name="connsiteY9" fmla="*/ 0 h 6468"/>
                    <a:gd name="connsiteX10" fmla="*/ 3773 w 6288"/>
                    <a:gd name="connsiteY10" fmla="*/ 0 h 6468"/>
                    <a:gd name="connsiteX11" fmla="*/ 6289 w 6288"/>
                    <a:gd name="connsiteY11" fmla="*/ 0 h 6468"/>
                    <a:gd name="connsiteX12" fmla="*/ 6289 w 6288"/>
                    <a:gd name="connsiteY12" fmla="*/ 2515 h 6468"/>
                    <a:gd name="connsiteX13" fmla="*/ 6289 w 6288"/>
                    <a:gd name="connsiteY13" fmla="*/ 3773 h 6468"/>
                    <a:gd name="connsiteX14" fmla="*/ 6289 w 6288"/>
                    <a:gd name="connsiteY14" fmla="*/ 3773 h 6468"/>
                    <a:gd name="connsiteX15" fmla="*/ 6289 w 6288"/>
                    <a:gd name="connsiteY15" fmla="*/ 6288 h 6468"/>
                    <a:gd name="connsiteX16" fmla="*/ 3953 w 6288"/>
                    <a:gd name="connsiteY16" fmla="*/ 6288 h 6468"/>
                    <a:gd name="connsiteX17" fmla="*/ 3953 w 6288"/>
                    <a:gd name="connsiteY17" fmla="*/ 6468 h 6468"/>
                    <a:gd name="connsiteX18" fmla="*/ 3953 w 6288"/>
                    <a:gd name="connsiteY18" fmla="*/ 3953 h 6468"/>
                    <a:gd name="connsiteX19" fmla="*/ 3953 w 6288"/>
                    <a:gd name="connsiteY19" fmla="*/ 3234 h 6468"/>
                    <a:gd name="connsiteX20" fmla="*/ 3953 w 6288"/>
                    <a:gd name="connsiteY20" fmla="*/ 3953 h 6468"/>
                    <a:gd name="connsiteX21" fmla="*/ 3953 w 6288"/>
                    <a:gd name="connsiteY21" fmla="*/ 3953 h 6468"/>
                    <a:gd name="connsiteX22" fmla="*/ 3953 w 6288"/>
                    <a:gd name="connsiteY22" fmla="*/ 1437 h 6468"/>
                    <a:gd name="connsiteX23" fmla="*/ 3953 w 6288"/>
                    <a:gd name="connsiteY23" fmla="*/ 1437 h 6468"/>
                    <a:gd name="connsiteX24" fmla="*/ 3953 w 6288"/>
                    <a:gd name="connsiteY24" fmla="*/ 1437 h 6468"/>
                    <a:gd name="connsiteX25" fmla="*/ 3953 w 6288"/>
                    <a:gd name="connsiteY25" fmla="*/ 1437 h 6468"/>
                    <a:gd name="connsiteX26" fmla="*/ 3953 w 6288"/>
                    <a:gd name="connsiteY26" fmla="*/ 143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468">
                      <a:moveTo>
                        <a:pt x="3953" y="6468"/>
                      </a:moveTo>
                      <a:cubicBezTo>
                        <a:pt x="3773" y="6468"/>
                        <a:pt x="3593" y="6468"/>
                        <a:pt x="3414" y="6468"/>
                      </a:cubicBezTo>
                      <a:lnTo>
                        <a:pt x="3414" y="6468"/>
                      </a:lnTo>
                      <a:cubicBezTo>
                        <a:pt x="2875" y="6468"/>
                        <a:pt x="2156" y="6468"/>
                        <a:pt x="898" y="5570"/>
                      </a:cubicBezTo>
                      <a:lnTo>
                        <a:pt x="898" y="5570"/>
                      </a:lnTo>
                      <a:cubicBezTo>
                        <a:pt x="-359" y="3773"/>
                        <a:pt x="180" y="3234"/>
                        <a:pt x="0" y="2515"/>
                      </a:cubicBezTo>
                      <a:lnTo>
                        <a:pt x="0" y="2515"/>
                      </a:lnTo>
                      <a:lnTo>
                        <a:pt x="0" y="0"/>
                      </a:lnTo>
                      <a:lnTo>
                        <a:pt x="2515" y="0"/>
                      </a:lnTo>
                      <a:cubicBezTo>
                        <a:pt x="2515" y="0"/>
                        <a:pt x="2515" y="0"/>
                        <a:pt x="3773" y="0"/>
                      </a:cubicBezTo>
                      <a:lnTo>
                        <a:pt x="3773" y="0"/>
                      </a:lnTo>
                      <a:lnTo>
                        <a:pt x="6289" y="0"/>
                      </a:lnTo>
                      <a:lnTo>
                        <a:pt x="6289" y="2515"/>
                      </a:lnTo>
                      <a:cubicBezTo>
                        <a:pt x="6289" y="3773"/>
                        <a:pt x="6289" y="3773"/>
                        <a:pt x="6289" y="3773"/>
                      </a:cubicBezTo>
                      <a:lnTo>
                        <a:pt x="6289" y="3773"/>
                      </a:lnTo>
                      <a:lnTo>
                        <a:pt x="6289" y="6288"/>
                      </a:lnTo>
                      <a:lnTo>
                        <a:pt x="3953" y="6288"/>
                      </a:lnTo>
                      <a:lnTo>
                        <a:pt x="3953" y="6468"/>
                      </a:lnTo>
                      <a:close/>
                      <a:moveTo>
                        <a:pt x="3953" y="3953"/>
                      </a:moveTo>
                      <a:lnTo>
                        <a:pt x="3953" y="3234"/>
                      </a:lnTo>
                      <a:lnTo>
                        <a:pt x="3953" y="3953"/>
                      </a:lnTo>
                      <a:lnTo>
                        <a:pt x="3953" y="3953"/>
                      </a:lnTo>
                      <a:close/>
                      <a:moveTo>
                        <a:pt x="3953" y="1437"/>
                      </a:moveTo>
                      <a:lnTo>
                        <a:pt x="3953" y="1437"/>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571" name="图形 1"/>
              <p:cNvGrpSpPr/>
              <p:nvPr/>
            </p:nvGrpSpPr>
            <p:grpSpPr>
              <a:xfrm>
                <a:off x="3738387" y="4065193"/>
                <a:ext cx="7366" cy="6109"/>
                <a:chOff x="5111598" y="4262883"/>
                <a:chExt cx="7366" cy="6109"/>
              </a:xfrm>
              <a:solidFill>
                <a:srgbClr val="0070C0"/>
              </a:solidFill>
            </p:grpSpPr>
            <p:sp>
              <p:nvSpPr>
                <p:cNvPr id="2604" name="任意多边形: 形状 1699"/>
                <p:cNvSpPr/>
                <p:nvPr/>
              </p:nvSpPr>
              <p:spPr>
                <a:xfrm>
                  <a:off x="5114114" y="4264501"/>
                  <a:ext cx="1257" cy="2694"/>
                </a:xfrm>
                <a:custGeom>
                  <a:avLst/>
                  <a:gdLst>
                    <a:gd name="connsiteX0" fmla="*/ 0 w 1257"/>
                    <a:gd name="connsiteY0" fmla="*/ 2695 h 2694"/>
                    <a:gd name="connsiteX1" fmla="*/ 1258 w 1257"/>
                    <a:gd name="connsiteY1" fmla="*/ 1258 h 2694"/>
                    <a:gd name="connsiteX2" fmla="*/ 0 w 1257"/>
                    <a:gd name="connsiteY2" fmla="*/ 0 h 2694"/>
                    <a:gd name="connsiteX3" fmla="*/ 0 w 1257"/>
                    <a:gd name="connsiteY3" fmla="*/ 1258 h 2694"/>
                    <a:gd name="connsiteX4" fmla="*/ 0 w 1257"/>
                    <a:gd name="connsiteY4" fmla="*/ 2695 h 2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2694">
                      <a:moveTo>
                        <a:pt x="0" y="2695"/>
                      </a:moveTo>
                      <a:lnTo>
                        <a:pt x="1258" y="1258"/>
                      </a:lnTo>
                      <a:lnTo>
                        <a:pt x="0" y="0"/>
                      </a:lnTo>
                      <a:lnTo>
                        <a:pt x="0" y="1258"/>
                      </a:lnTo>
                      <a:lnTo>
                        <a:pt x="0" y="2695"/>
                      </a:lnTo>
                      <a:close/>
                    </a:path>
                  </a:pathLst>
                </a:custGeom>
                <a:grpFill/>
                <a:ln w="17953" cap="flat">
                  <a:noFill/>
                  <a:prstDash val="solid"/>
                  <a:miter/>
                </a:ln>
              </p:spPr>
              <p:txBody>
                <a:bodyPr rtlCol="0" anchor="ctr"/>
                <a:lstStyle/>
                <a:p>
                  <a:endParaRPr lang="zh-CN" altLang="en-US" sz="1050"/>
                </a:p>
              </p:txBody>
            </p:sp>
            <p:sp>
              <p:nvSpPr>
                <p:cNvPr id="2605" name="任意多边形: 形状 1700"/>
                <p:cNvSpPr/>
                <p:nvPr/>
              </p:nvSpPr>
              <p:spPr>
                <a:xfrm>
                  <a:off x="5111598" y="4262883"/>
                  <a:ext cx="7366" cy="6109"/>
                </a:xfrm>
                <a:custGeom>
                  <a:avLst/>
                  <a:gdLst>
                    <a:gd name="connsiteX0" fmla="*/ 4312 w 7366"/>
                    <a:gd name="connsiteY0" fmla="*/ 6109 h 6109"/>
                    <a:gd name="connsiteX1" fmla="*/ 0 w 7366"/>
                    <a:gd name="connsiteY1" fmla="*/ 4312 h 6109"/>
                    <a:gd name="connsiteX2" fmla="*/ 0 w 7366"/>
                    <a:gd name="connsiteY2" fmla="*/ 3054 h 6109"/>
                    <a:gd name="connsiteX3" fmla="*/ 0 w 7366"/>
                    <a:gd name="connsiteY3" fmla="*/ 1797 h 6109"/>
                    <a:gd name="connsiteX4" fmla="*/ 4312 w 7366"/>
                    <a:gd name="connsiteY4" fmla="*/ 0 h 6109"/>
                    <a:gd name="connsiteX5" fmla="*/ 7367 w 7366"/>
                    <a:gd name="connsiteY5" fmla="*/ 3054 h 6109"/>
                    <a:gd name="connsiteX6" fmla="*/ 5570 w 7366"/>
                    <a:gd name="connsiteY6" fmla="*/ 4851 h 6109"/>
                    <a:gd name="connsiteX7" fmla="*/ 4312 w 7366"/>
                    <a:gd name="connsiteY7" fmla="*/ 6109 h 6109"/>
                    <a:gd name="connsiteX8" fmla="*/ 4312 w 7366"/>
                    <a:gd name="connsiteY8" fmla="*/ 6109 h 6109"/>
                    <a:gd name="connsiteX9" fmla="*/ 2515 w 7366"/>
                    <a:gd name="connsiteY9" fmla="*/ 4312 h 6109"/>
                    <a:gd name="connsiteX10" fmla="*/ 5031 w 7366"/>
                    <a:gd name="connsiteY10" fmla="*/ 4312 h 6109"/>
                    <a:gd name="connsiteX11" fmla="*/ 2515 w 7366"/>
                    <a:gd name="connsiteY11" fmla="*/ 4312 h 6109"/>
                    <a:gd name="connsiteX12" fmla="*/ 2515 w 7366"/>
                    <a:gd name="connsiteY12" fmla="*/ 4312 h 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66" h="6109">
                      <a:moveTo>
                        <a:pt x="4312" y="6109"/>
                      </a:moveTo>
                      <a:lnTo>
                        <a:pt x="0" y="4312"/>
                      </a:lnTo>
                      <a:lnTo>
                        <a:pt x="0" y="3054"/>
                      </a:lnTo>
                      <a:lnTo>
                        <a:pt x="0" y="1797"/>
                      </a:lnTo>
                      <a:lnTo>
                        <a:pt x="4312" y="0"/>
                      </a:lnTo>
                      <a:lnTo>
                        <a:pt x="7367" y="3054"/>
                      </a:lnTo>
                      <a:lnTo>
                        <a:pt x="5570" y="4851"/>
                      </a:lnTo>
                      <a:lnTo>
                        <a:pt x="4312" y="6109"/>
                      </a:lnTo>
                      <a:lnTo>
                        <a:pt x="4312" y="6109"/>
                      </a:lnTo>
                      <a:close/>
                      <a:moveTo>
                        <a:pt x="2515" y="4312"/>
                      </a:moveTo>
                      <a:lnTo>
                        <a:pt x="5031" y="4312"/>
                      </a:lnTo>
                      <a:lnTo>
                        <a:pt x="2515" y="4312"/>
                      </a:lnTo>
                      <a:lnTo>
                        <a:pt x="2515" y="4312"/>
                      </a:lnTo>
                      <a:close/>
                    </a:path>
                  </a:pathLst>
                </a:custGeom>
                <a:grpFill/>
                <a:ln w="17953" cap="flat">
                  <a:noFill/>
                  <a:prstDash val="solid"/>
                  <a:miter/>
                </a:ln>
              </p:spPr>
              <p:txBody>
                <a:bodyPr rtlCol="0" anchor="ctr"/>
                <a:lstStyle/>
                <a:p>
                  <a:endParaRPr lang="zh-CN" altLang="en-US" sz="1050"/>
                </a:p>
              </p:txBody>
            </p:sp>
          </p:grpSp>
          <p:grpSp>
            <p:nvGrpSpPr>
              <p:cNvPr id="572" name="图形 1"/>
              <p:cNvGrpSpPr/>
              <p:nvPr/>
            </p:nvGrpSpPr>
            <p:grpSpPr>
              <a:xfrm>
                <a:off x="3743418" y="4074716"/>
                <a:ext cx="6468" cy="6468"/>
                <a:chOff x="5116629" y="4272406"/>
                <a:chExt cx="6468" cy="6468"/>
              </a:xfrm>
              <a:solidFill>
                <a:srgbClr val="0070C0"/>
              </a:solidFill>
            </p:grpSpPr>
            <p:sp>
              <p:nvSpPr>
                <p:cNvPr id="2602" name="任意多边形: 形状 1702"/>
                <p:cNvSpPr/>
                <p:nvPr/>
              </p:nvSpPr>
              <p:spPr>
                <a:xfrm>
                  <a:off x="5119324" y="4275101"/>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603" name="任意多边形: 形状 1703"/>
                <p:cNvSpPr/>
                <p:nvPr/>
              </p:nvSpPr>
              <p:spPr>
                <a:xfrm>
                  <a:off x="5116629" y="4272406"/>
                  <a:ext cx="6468" cy="6468"/>
                </a:xfrm>
                <a:custGeom>
                  <a:avLst/>
                  <a:gdLst>
                    <a:gd name="connsiteX0" fmla="*/ 3953 w 6468"/>
                    <a:gd name="connsiteY0" fmla="*/ 6468 h 6468"/>
                    <a:gd name="connsiteX1" fmla="*/ 0 w 6468"/>
                    <a:gd name="connsiteY1" fmla="*/ 6468 h 6468"/>
                    <a:gd name="connsiteX2" fmla="*/ 0 w 6468"/>
                    <a:gd name="connsiteY2" fmla="*/ 3953 h 6468"/>
                    <a:gd name="connsiteX3" fmla="*/ 3953 w 6468"/>
                    <a:gd name="connsiteY3" fmla="*/ 0 h 6468"/>
                    <a:gd name="connsiteX4" fmla="*/ 3953 w 6468"/>
                    <a:gd name="connsiteY4" fmla="*/ 0 h 6468"/>
                    <a:gd name="connsiteX5" fmla="*/ 6468 w 6468"/>
                    <a:gd name="connsiteY5" fmla="*/ 0 h 6468"/>
                    <a:gd name="connsiteX6" fmla="*/ 6468 w 6468"/>
                    <a:gd name="connsiteY6" fmla="*/ 2515 h 6468"/>
                    <a:gd name="connsiteX7" fmla="*/ 6468 w 6468"/>
                    <a:gd name="connsiteY7" fmla="*/ 3773 h 6468"/>
                    <a:gd name="connsiteX8" fmla="*/ 6468 w 6468"/>
                    <a:gd name="connsiteY8" fmla="*/ 3773 h 6468"/>
                    <a:gd name="connsiteX9" fmla="*/ 6468 w 6468"/>
                    <a:gd name="connsiteY9" fmla="*/ 6289 h 6468"/>
                    <a:gd name="connsiteX10" fmla="*/ 3953 w 6468"/>
                    <a:gd name="connsiteY10" fmla="*/ 6289 h 6468"/>
                    <a:gd name="connsiteX11" fmla="*/ 3953 w 6468"/>
                    <a:gd name="connsiteY11" fmla="*/ 6468 h 6468"/>
                    <a:gd name="connsiteX12" fmla="*/ 3953 w 6468"/>
                    <a:gd name="connsiteY12" fmla="*/ 3953 h 6468"/>
                    <a:gd name="connsiteX13" fmla="*/ 3953 w 6468"/>
                    <a:gd name="connsiteY13" fmla="*/ 1437 h 6468"/>
                    <a:gd name="connsiteX14" fmla="*/ 3953 w 6468"/>
                    <a:gd name="connsiteY14" fmla="*/ 3953 h 6468"/>
                    <a:gd name="connsiteX15" fmla="*/ 3953 w 6468"/>
                    <a:gd name="connsiteY15"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8" h="6468">
                      <a:moveTo>
                        <a:pt x="3953" y="6468"/>
                      </a:moveTo>
                      <a:lnTo>
                        <a:pt x="0" y="6468"/>
                      </a:lnTo>
                      <a:lnTo>
                        <a:pt x="0" y="3953"/>
                      </a:lnTo>
                      <a:cubicBezTo>
                        <a:pt x="180" y="180"/>
                        <a:pt x="3773" y="0"/>
                        <a:pt x="3953" y="0"/>
                      </a:cubicBezTo>
                      <a:lnTo>
                        <a:pt x="3953" y="0"/>
                      </a:lnTo>
                      <a:lnTo>
                        <a:pt x="6468" y="0"/>
                      </a:lnTo>
                      <a:lnTo>
                        <a:pt x="6468" y="2515"/>
                      </a:lnTo>
                      <a:cubicBezTo>
                        <a:pt x="6468" y="2515"/>
                        <a:pt x="6468" y="2515"/>
                        <a:pt x="6468" y="3773"/>
                      </a:cubicBezTo>
                      <a:lnTo>
                        <a:pt x="6468" y="3773"/>
                      </a:lnTo>
                      <a:lnTo>
                        <a:pt x="6468" y="6289"/>
                      </a:lnTo>
                      <a:lnTo>
                        <a:pt x="3953" y="6289"/>
                      </a:lnTo>
                      <a:lnTo>
                        <a:pt x="3953" y="6468"/>
                      </a:lnTo>
                      <a:close/>
                      <a:moveTo>
                        <a:pt x="3953" y="3953"/>
                      </a:moveTo>
                      <a:lnTo>
                        <a:pt x="3953" y="1437"/>
                      </a:lnTo>
                      <a:lnTo>
                        <a:pt x="3953" y="3953"/>
                      </a:lnTo>
                      <a:lnTo>
                        <a:pt x="3953" y="3953"/>
                      </a:lnTo>
                      <a:close/>
                    </a:path>
                  </a:pathLst>
                </a:custGeom>
                <a:grpFill/>
                <a:ln w="17953" cap="flat">
                  <a:noFill/>
                  <a:prstDash val="solid"/>
                  <a:miter/>
                </a:ln>
              </p:spPr>
              <p:txBody>
                <a:bodyPr rtlCol="0" anchor="ctr"/>
                <a:lstStyle/>
                <a:p>
                  <a:endParaRPr lang="zh-CN" altLang="en-US" sz="1050"/>
                </a:p>
              </p:txBody>
            </p:sp>
          </p:grpSp>
          <p:grpSp>
            <p:nvGrpSpPr>
              <p:cNvPr id="573" name="图形 1"/>
              <p:cNvGrpSpPr/>
              <p:nvPr/>
            </p:nvGrpSpPr>
            <p:grpSpPr>
              <a:xfrm>
                <a:off x="3690594" y="4020455"/>
                <a:ext cx="6288" cy="6468"/>
                <a:chOff x="5063805" y="4218145"/>
                <a:chExt cx="6288" cy="6468"/>
              </a:xfrm>
              <a:solidFill>
                <a:srgbClr val="0070C0"/>
              </a:solidFill>
            </p:grpSpPr>
            <p:sp>
              <p:nvSpPr>
                <p:cNvPr id="2600" name="任意多边形: 形状 1705"/>
                <p:cNvSpPr/>
                <p:nvPr/>
              </p:nvSpPr>
              <p:spPr>
                <a:xfrm>
                  <a:off x="5066501" y="4220840"/>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601" name="任意多边形: 形状 1706"/>
                <p:cNvSpPr/>
                <p:nvPr/>
              </p:nvSpPr>
              <p:spPr>
                <a:xfrm>
                  <a:off x="5063805" y="4218145"/>
                  <a:ext cx="6288" cy="6468"/>
                </a:xfrm>
                <a:custGeom>
                  <a:avLst/>
                  <a:gdLst>
                    <a:gd name="connsiteX0" fmla="*/ 3953 w 6288"/>
                    <a:gd name="connsiteY0" fmla="*/ 6468 h 6468"/>
                    <a:gd name="connsiteX1" fmla="*/ 0 w 6288"/>
                    <a:gd name="connsiteY1" fmla="*/ 2515 h 6468"/>
                    <a:gd name="connsiteX2" fmla="*/ 0 w 6288"/>
                    <a:gd name="connsiteY2" fmla="*/ 2515 h 6468"/>
                    <a:gd name="connsiteX3" fmla="*/ 0 w 6288"/>
                    <a:gd name="connsiteY3" fmla="*/ 0 h 6468"/>
                    <a:gd name="connsiteX4" fmla="*/ 2515 w 6288"/>
                    <a:gd name="connsiteY4" fmla="*/ 0 h 6468"/>
                    <a:gd name="connsiteX5" fmla="*/ 3773 w 6288"/>
                    <a:gd name="connsiteY5" fmla="*/ 0 h 6468"/>
                    <a:gd name="connsiteX6" fmla="*/ 3773 w 6288"/>
                    <a:gd name="connsiteY6" fmla="*/ 0 h 6468"/>
                    <a:gd name="connsiteX7" fmla="*/ 6289 w 6288"/>
                    <a:gd name="connsiteY7" fmla="*/ 0 h 6468"/>
                    <a:gd name="connsiteX8" fmla="*/ 6289 w 6288"/>
                    <a:gd name="connsiteY8" fmla="*/ 2515 h 6468"/>
                    <a:gd name="connsiteX9" fmla="*/ 6289 w 6288"/>
                    <a:gd name="connsiteY9" fmla="*/ 3773 h 6468"/>
                    <a:gd name="connsiteX10" fmla="*/ 3773 w 6288"/>
                    <a:gd name="connsiteY10" fmla="*/ 3773 h 6468"/>
                    <a:gd name="connsiteX11" fmla="*/ 3773 w 6288"/>
                    <a:gd name="connsiteY11" fmla="*/ 2515 h 6468"/>
                    <a:gd name="connsiteX12" fmla="*/ 5031 w 6288"/>
                    <a:gd name="connsiteY12" fmla="*/ 2515 h 6468"/>
                    <a:gd name="connsiteX13" fmla="*/ 3773 w 6288"/>
                    <a:gd name="connsiteY13" fmla="*/ 2515 h 6468"/>
                    <a:gd name="connsiteX14" fmla="*/ 3773 w 6288"/>
                    <a:gd name="connsiteY14" fmla="*/ 1258 h 6468"/>
                    <a:gd name="connsiteX15" fmla="*/ 3773 w 6288"/>
                    <a:gd name="connsiteY15" fmla="*/ 2515 h 6468"/>
                    <a:gd name="connsiteX16" fmla="*/ 3773 w 6288"/>
                    <a:gd name="connsiteY16" fmla="*/ 3773 h 6468"/>
                    <a:gd name="connsiteX17" fmla="*/ 6289 w 6288"/>
                    <a:gd name="connsiteY17" fmla="*/ 3773 h 6468"/>
                    <a:gd name="connsiteX18" fmla="*/ 6289 w 6288"/>
                    <a:gd name="connsiteY18" fmla="*/ 6288 h 6468"/>
                    <a:gd name="connsiteX19" fmla="*/ 3953 w 6288"/>
                    <a:gd name="connsiteY19" fmla="*/ 6288 h 6468"/>
                    <a:gd name="connsiteX20" fmla="*/ 3953 w 6288"/>
                    <a:gd name="connsiteY20" fmla="*/ 6468 h 6468"/>
                    <a:gd name="connsiteX21" fmla="*/ 3953 w 6288"/>
                    <a:gd name="connsiteY21" fmla="*/ 2515 h 6468"/>
                    <a:gd name="connsiteX22" fmla="*/ 3953 w 6288"/>
                    <a:gd name="connsiteY22" fmla="*/ 2515 h 6468"/>
                    <a:gd name="connsiteX23" fmla="*/ 3953 w 6288"/>
                    <a:gd name="connsiteY23" fmla="*/ 2515 h 6468"/>
                    <a:gd name="connsiteX24" fmla="*/ 3953 w 6288"/>
                    <a:gd name="connsiteY24"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8" h="6468">
                      <a:moveTo>
                        <a:pt x="3953" y="6468"/>
                      </a:moveTo>
                      <a:cubicBezTo>
                        <a:pt x="180" y="6288"/>
                        <a:pt x="0" y="2515"/>
                        <a:pt x="0" y="2515"/>
                      </a:cubicBezTo>
                      <a:lnTo>
                        <a:pt x="0" y="2515"/>
                      </a:lnTo>
                      <a:lnTo>
                        <a:pt x="0" y="0"/>
                      </a:lnTo>
                      <a:lnTo>
                        <a:pt x="2515" y="0"/>
                      </a:lnTo>
                      <a:cubicBezTo>
                        <a:pt x="2515" y="0"/>
                        <a:pt x="2515" y="0"/>
                        <a:pt x="3773" y="0"/>
                      </a:cubicBezTo>
                      <a:lnTo>
                        <a:pt x="3773" y="0"/>
                      </a:lnTo>
                      <a:lnTo>
                        <a:pt x="6289" y="0"/>
                      </a:lnTo>
                      <a:lnTo>
                        <a:pt x="6289" y="2515"/>
                      </a:lnTo>
                      <a:lnTo>
                        <a:pt x="6289" y="3773"/>
                      </a:lnTo>
                      <a:lnTo>
                        <a:pt x="3773" y="3773"/>
                      </a:lnTo>
                      <a:lnTo>
                        <a:pt x="3773" y="2515"/>
                      </a:lnTo>
                      <a:lnTo>
                        <a:pt x="5031" y="2515"/>
                      </a:lnTo>
                      <a:lnTo>
                        <a:pt x="3773" y="2515"/>
                      </a:lnTo>
                      <a:lnTo>
                        <a:pt x="3773" y="1258"/>
                      </a:lnTo>
                      <a:lnTo>
                        <a:pt x="3773" y="2515"/>
                      </a:lnTo>
                      <a:lnTo>
                        <a:pt x="3773" y="3773"/>
                      </a:lnTo>
                      <a:lnTo>
                        <a:pt x="6289" y="3773"/>
                      </a:lnTo>
                      <a:lnTo>
                        <a:pt x="6289" y="6288"/>
                      </a:lnTo>
                      <a:lnTo>
                        <a:pt x="3953" y="6288"/>
                      </a:lnTo>
                      <a:lnTo>
                        <a:pt x="3953" y="6468"/>
                      </a:lnTo>
                      <a:close/>
                      <a:moveTo>
                        <a:pt x="3953" y="2515"/>
                      </a:moveTo>
                      <a:lnTo>
                        <a:pt x="3953" y="2515"/>
                      </a:lnTo>
                      <a:lnTo>
                        <a:pt x="3953" y="2515"/>
                      </a:lnTo>
                      <a:lnTo>
                        <a:pt x="3953" y="2515"/>
                      </a:lnTo>
                      <a:close/>
                    </a:path>
                  </a:pathLst>
                </a:custGeom>
                <a:grpFill/>
                <a:ln w="17953" cap="flat">
                  <a:noFill/>
                  <a:prstDash val="solid"/>
                  <a:miter/>
                </a:ln>
              </p:spPr>
              <p:txBody>
                <a:bodyPr rtlCol="0" anchor="ctr"/>
                <a:lstStyle/>
                <a:p>
                  <a:endParaRPr lang="zh-CN" altLang="en-US" sz="1050"/>
                </a:p>
              </p:txBody>
            </p:sp>
          </p:grpSp>
          <p:grpSp>
            <p:nvGrpSpPr>
              <p:cNvPr id="574" name="图形 1"/>
              <p:cNvGrpSpPr/>
              <p:nvPr/>
            </p:nvGrpSpPr>
            <p:grpSpPr>
              <a:xfrm>
                <a:off x="3685384" y="4005895"/>
                <a:ext cx="5030" cy="1264"/>
                <a:chOff x="5058595" y="4203585"/>
                <a:chExt cx="5030" cy="1264"/>
              </a:xfrm>
              <a:solidFill>
                <a:srgbClr val="0070C0"/>
              </a:solidFill>
            </p:grpSpPr>
            <p:sp>
              <p:nvSpPr>
                <p:cNvPr id="2598" name="任意多边形: 形状 1708"/>
                <p:cNvSpPr/>
                <p:nvPr/>
              </p:nvSpPr>
              <p:spPr>
                <a:xfrm>
                  <a:off x="5061110" y="4203585"/>
                  <a:ext cx="17967" cy="1264"/>
                </a:xfrm>
                <a:custGeom>
                  <a:avLst/>
                  <a:gdLst>
                    <a:gd name="connsiteX0" fmla="*/ 0 w 17967"/>
                    <a:gd name="connsiteY0" fmla="*/ 1265 h 1264"/>
                    <a:gd name="connsiteX1" fmla="*/ 0 w 17967"/>
                    <a:gd name="connsiteY1" fmla="*/ 7 h 1264"/>
                    <a:gd name="connsiteX2" fmla="*/ 0 w 17967"/>
                    <a:gd name="connsiteY2" fmla="*/ 1265 h 1264"/>
                    <a:gd name="connsiteX3" fmla="*/ 0 w 17967"/>
                    <a:gd name="connsiteY3" fmla="*/ 1265 h 1264"/>
                  </a:gdLst>
                  <a:ahLst/>
                  <a:cxnLst>
                    <a:cxn ang="0">
                      <a:pos x="connsiteX0" y="connsiteY0"/>
                    </a:cxn>
                    <a:cxn ang="0">
                      <a:pos x="connsiteX1" y="connsiteY1"/>
                    </a:cxn>
                    <a:cxn ang="0">
                      <a:pos x="connsiteX2" y="connsiteY2"/>
                    </a:cxn>
                    <a:cxn ang="0">
                      <a:pos x="connsiteX3" y="connsiteY3"/>
                    </a:cxn>
                  </a:cxnLst>
                  <a:rect l="l" t="t" r="r" b="b"/>
                  <a:pathLst>
                    <a:path w="17967" h="1264">
                      <a:moveTo>
                        <a:pt x="0" y="1265"/>
                      </a:moveTo>
                      <a:cubicBezTo>
                        <a:pt x="0" y="7"/>
                        <a:pt x="0" y="7"/>
                        <a:pt x="0" y="7"/>
                      </a:cubicBezTo>
                      <a:cubicBezTo>
                        <a:pt x="0" y="7"/>
                        <a:pt x="0" y="-173"/>
                        <a:pt x="0" y="1265"/>
                      </a:cubicBezTo>
                      <a:lnTo>
                        <a:pt x="0" y="1265"/>
                      </a:lnTo>
                      <a:close/>
                    </a:path>
                  </a:pathLst>
                </a:custGeom>
                <a:grpFill/>
                <a:ln w="17953" cap="flat">
                  <a:noFill/>
                  <a:prstDash val="solid"/>
                  <a:miter/>
                </a:ln>
              </p:spPr>
              <p:txBody>
                <a:bodyPr rtlCol="0" anchor="ctr"/>
                <a:lstStyle/>
                <a:p>
                  <a:endParaRPr lang="zh-CN" altLang="en-US" sz="1050"/>
                </a:p>
              </p:txBody>
            </p:sp>
            <p:sp>
              <p:nvSpPr>
                <p:cNvPr id="2599" name="任意多边形: 形状 1709"/>
                <p:cNvSpPr/>
                <p:nvPr/>
              </p:nvSpPr>
              <p:spPr>
                <a:xfrm>
                  <a:off x="5058595" y="4203592"/>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0"/>
                        <a:pt x="0" y="0"/>
                        <a:pt x="0" y="0"/>
                      </a:cubicBez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575" name="图形 1"/>
              <p:cNvGrpSpPr/>
              <p:nvPr/>
            </p:nvGrpSpPr>
            <p:grpSpPr>
              <a:xfrm>
                <a:off x="3717006" y="4001949"/>
                <a:ext cx="6468" cy="6468"/>
                <a:chOff x="5090217" y="4199639"/>
                <a:chExt cx="6468" cy="6468"/>
              </a:xfrm>
              <a:solidFill>
                <a:srgbClr val="0070C0"/>
              </a:solidFill>
            </p:grpSpPr>
            <p:sp>
              <p:nvSpPr>
                <p:cNvPr id="2596" name="任意多边形: 形状 1711"/>
                <p:cNvSpPr/>
                <p:nvPr/>
              </p:nvSpPr>
              <p:spPr>
                <a:xfrm>
                  <a:off x="5092733" y="4202154"/>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597" name="任意多边形: 形状 1712"/>
                <p:cNvSpPr/>
                <p:nvPr/>
              </p:nvSpPr>
              <p:spPr>
                <a:xfrm>
                  <a:off x="5090217" y="4199639"/>
                  <a:ext cx="6468" cy="6468"/>
                </a:xfrm>
                <a:custGeom>
                  <a:avLst/>
                  <a:gdLst>
                    <a:gd name="connsiteX0" fmla="*/ 3773 w 6468"/>
                    <a:gd name="connsiteY0" fmla="*/ 6288 h 6468"/>
                    <a:gd name="connsiteX1" fmla="*/ 2515 w 6468"/>
                    <a:gd name="connsiteY1" fmla="*/ 6288 h 6468"/>
                    <a:gd name="connsiteX2" fmla="*/ 2515 w 6468"/>
                    <a:gd name="connsiteY2" fmla="*/ 6288 h 6468"/>
                    <a:gd name="connsiteX3" fmla="*/ 2515 w 6468"/>
                    <a:gd name="connsiteY3" fmla="*/ 5031 h 6468"/>
                    <a:gd name="connsiteX4" fmla="*/ 2515 w 6468"/>
                    <a:gd name="connsiteY4" fmla="*/ 4851 h 6468"/>
                    <a:gd name="connsiteX5" fmla="*/ 2515 w 6468"/>
                    <a:gd name="connsiteY5" fmla="*/ 6288 h 6468"/>
                    <a:gd name="connsiteX6" fmla="*/ 0 w 6468"/>
                    <a:gd name="connsiteY6" fmla="*/ 6288 h 6468"/>
                    <a:gd name="connsiteX7" fmla="*/ 0 w 6468"/>
                    <a:gd name="connsiteY7" fmla="*/ 3773 h 6468"/>
                    <a:gd name="connsiteX8" fmla="*/ 0 w 6468"/>
                    <a:gd name="connsiteY8" fmla="*/ 2515 h 6468"/>
                    <a:gd name="connsiteX9" fmla="*/ 0 w 6468"/>
                    <a:gd name="connsiteY9" fmla="*/ 2515 h 6468"/>
                    <a:gd name="connsiteX10" fmla="*/ 0 w 6468"/>
                    <a:gd name="connsiteY10" fmla="*/ 0 h 6468"/>
                    <a:gd name="connsiteX11" fmla="*/ 2515 w 6468"/>
                    <a:gd name="connsiteY11" fmla="*/ 0 h 6468"/>
                    <a:gd name="connsiteX12" fmla="*/ 3054 w 6468"/>
                    <a:gd name="connsiteY12" fmla="*/ 0 h 6468"/>
                    <a:gd name="connsiteX13" fmla="*/ 3054 w 6468"/>
                    <a:gd name="connsiteY13" fmla="*/ 0 h 6468"/>
                    <a:gd name="connsiteX14" fmla="*/ 5570 w 6468"/>
                    <a:gd name="connsiteY14" fmla="*/ 898 h 6468"/>
                    <a:gd name="connsiteX15" fmla="*/ 5570 w 6468"/>
                    <a:gd name="connsiteY15" fmla="*/ 898 h 6468"/>
                    <a:gd name="connsiteX16" fmla="*/ 6468 w 6468"/>
                    <a:gd name="connsiteY16" fmla="*/ 3953 h 6468"/>
                    <a:gd name="connsiteX17" fmla="*/ 6468 w 6468"/>
                    <a:gd name="connsiteY17" fmla="*/ 3953 h 6468"/>
                    <a:gd name="connsiteX18" fmla="*/ 6468 w 6468"/>
                    <a:gd name="connsiteY18" fmla="*/ 6468 h 6468"/>
                    <a:gd name="connsiteX19" fmla="*/ 3773 w 6468"/>
                    <a:gd name="connsiteY19" fmla="*/ 6468 h 6468"/>
                    <a:gd name="connsiteX20" fmla="*/ 3773 w 6468"/>
                    <a:gd name="connsiteY20" fmla="*/ 6288 h 6468"/>
                    <a:gd name="connsiteX21" fmla="*/ 3773 w 6468"/>
                    <a:gd name="connsiteY21" fmla="*/ 3773 h 6468"/>
                    <a:gd name="connsiteX22" fmla="*/ 5031 w 6468"/>
                    <a:gd name="connsiteY22" fmla="*/ 3773 h 6468"/>
                    <a:gd name="connsiteX23" fmla="*/ 3773 w 6468"/>
                    <a:gd name="connsiteY23" fmla="*/ 3773 h 6468"/>
                    <a:gd name="connsiteX24" fmla="*/ 3773 w 6468"/>
                    <a:gd name="connsiteY24"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6468">
                      <a:moveTo>
                        <a:pt x="3773" y="6288"/>
                      </a:moveTo>
                      <a:cubicBezTo>
                        <a:pt x="3773" y="6288"/>
                        <a:pt x="3773" y="6288"/>
                        <a:pt x="2515" y="6288"/>
                      </a:cubicBezTo>
                      <a:lnTo>
                        <a:pt x="2515" y="6288"/>
                      </a:lnTo>
                      <a:lnTo>
                        <a:pt x="2515" y="5031"/>
                      </a:lnTo>
                      <a:lnTo>
                        <a:pt x="2515" y="4851"/>
                      </a:lnTo>
                      <a:lnTo>
                        <a:pt x="2515" y="6288"/>
                      </a:lnTo>
                      <a:lnTo>
                        <a:pt x="0" y="6288"/>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133" y="0"/>
                        <a:pt x="5570" y="898"/>
                      </a:cubicBezTo>
                      <a:lnTo>
                        <a:pt x="5570" y="898"/>
                      </a:lnTo>
                      <a:cubicBezTo>
                        <a:pt x="6828" y="2515"/>
                        <a:pt x="6289" y="3234"/>
                        <a:pt x="6468" y="3953"/>
                      </a:cubicBezTo>
                      <a:lnTo>
                        <a:pt x="6468" y="3953"/>
                      </a:lnTo>
                      <a:lnTo>
                        <a:pt x="6468" y="6468"/>
                      </a:lnTo>
                      <a:lnTo>
                        <a:pt x="3773" y="6468"/>
                      </a:lnTo>
                      <a:lnTo>
                        <a:pt x="3773" y="6288"/>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576" name="图形 1"/>
              <p:cNvGrpSpPr/>
              <p:nvPr/>
            </p:nvGrpSpPr>
            <p:grpSpPr>
              <a:xfrm>
                <a:off x="3704968" y="3991169"/>
                <a:ext cx="6288" cy="6468"/>
                <a:chOff x="5078179" y="4188859"/>
                <a:chExt cx="6288" cy="6468"/>
              </a:xfrm>
              <a:solidFill>
                <a:srgbClr val="0070C0"/>
              </a:solidFill>
            </p:grpSpPr>
            <p:sp>
              <p:nvSpPr>
                <p:cNvPr id="2594" name="任意多边形: 形状 1714"/>
                <p:cNvSpPr/>
                <p:nvPr/>
              </p:nvSpPr>
              <p:spPr>
                <a:xfrm>
                  <a:off x="5080874" y="4191554"/>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595" name="任意多边形: 形状 1715"/>
                <p:cNvSpPr/>
                <p:nvPr/>
              </p:nvSpPr>
              <p:spPr>
                <a:xfrm>
                  <a:off x="5078179" y="4188859"/>
                  <a:ext cx="6288" cy="6468"/>
                </a:xfrm>
                <a:custGeom>
                  <a:avLst/>
                  <a:gdLst>
                    <a:gd name="connsiteX0" fmla="*/ 0 w 6288"/>
                    <a:gd name="connsiteY0" fmla="*/ 6468 h 6468"/>
                    <a:gd name="connsiteX1" fmla="*/ 0 w 6288"/>
                    <a:gd name="connsiteY1" fmla="*/ 3953 h 6468"/>
                    <a:gd name="connsiteX2" fmla="*/ 0 w 6288"/>
                    <a:gd name="connsiteY2" fmla="*/ 0 h 6468"/>
                    <a:gd name="connsiteX3" fmla="*/ 2515 w 6288"/>
                    <a:gd name="connsiteY3" fmla="*/ 0 h 6468"/>
                    <a:gd name="connsiteX4" fmla="*/ 3773 w 6288"/>
                    <a:gd name="connsiteY4" fmla="*/ 0 h 6468"/>
                    <a:gd name="connsiteX5" fmla="*/ 3773 w 6288"/>
                    <a:gd name="connsiteY5" fmla="*/ 0 h 6468"/>
                    <a:gd name="connsiteX6" fmla="*/ 6289 w 6288"/>
                    <a:gd name="connsiteY6" fmla="*/ 0 h 6468"/>
                    <a:gd name="connsiteX7" fmla="*/ 6289 w 6288"/>
                    <a:gd name="connsiteY7" fmla="*/ 2515 h 6468"/>
                    <a:gd name="connsiteX8" fmla="*/ 2336 w 6288"/>
                    <a:gd name="connsiteY8" fmla="*/ 6468 h 6468"/>
                    <a:gd name="connsiteX9" fmla="*/ 2336 w 6288"/>
                    <a:gd name="connsiteY9" fmla="*/ 6468 h 6468"/>
                    <a:gd name="connsiteX10" fmla="*/ 0 w 6288"/>
                    <a:gd name="connsiteY10" fmla="*/ 6468 h 6468"/>
                    <a:gd name="connsiteX11" fmla="*/ 0 w 6288"/>
                    <a:gd name="connsiteY11" fmla="*/ 6468 h 6468"/>
                    <a:gd name="connsiteX12" fmla="*/ 2695 w 6288"/>
                    <a:gd name="connsiteY12" fmla="*/ 2695 h 6468"/>
                    <a:gd name="connsiteX13" fmla="*/ 2695 w 6288"/>
                    <a:gd name="connsiteY13" fmla="*/ 1437 h 6468"/>
                    <a:gd name="connsiteX14" fmla="*/ 2695 w 6288"/>
                    <a:gd name="connsiteY14" fmla="*/ 2695 h 6468"/>
                    <a:gd name="connsiteX15" fmla="*/ 2695 w 6288"/>
                    <a:gd name="connsiteY15" fmla="*/ 269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6468">
                      <a:moveTo>
                        <a:pt x="0" y="6468"/>
                      </a:moveTo>
                      <a:lnTo>
                        <a:pt x="0" y="3953"/>
                      </a:lnTo>
                      <a:lnTo>
                        <a:pt x="0" y="0"/>
                      </a:lnTo>
                      <a:lnTo>
                        <a:pt x="2515" y="0"/>
                      </a:lnTo>
                      <a:cubicBezTo>
                        <a:pt x="3773" y="0"/>
                        <a:pt x="3773" y="0"/>
                        <a:pt x="3773" y="0"/>
                      </a:cubicBezTo>
                      <a:lnTo>
                        <a:pt x="3773" y="0"/>
                      </a:lnTo>
                      <a:lnTo>
                        <a:pt x="6289" y="0"/>
                      </a:lnTo>
                      <a:lnTo>
                        <a:pt x="6289" y="2515"/>
                      </a:lnTo>
                      <a:cubicBezTo>
                        <a:pt x="6289" y="2515"/>
                        <a:pt x="6109" y="6109"/>
                        <a:pt x="2336" y="6468"/>
                      </a:cubicBezTo>
                      <a:lnTo>
                        <a:pt x="2336" y="6468"/>
                      </a:lnTo>
                      <a:lnTo>
                        <a:pt x="0" y="6468"/>
                      </a:lnTo>
                      <a:lnTo>
                        <a:pt x="0" y="6468"/>
                      </a:lnTo>
                      <a:close/>
                      <a:moveTo>
                        <a:pt x="2695" y="2695"/>
                      </a:moveTo>
                      <a:lnTo>
                        <a:pt x="2695" y="1437"/>
                      </a:lnTo>
                      <a:lnTo>
                        <a:pt x="2695" y="2695"/>
                      </a:lnTo>
                      <a:lnTo>
                        <a:pt x="2695" y="2695"/>
                      </a:lnTo>
                      <a:close/>
                    </a:path>
                  </a:pathLst>
                </a:custGeom>
                <a:grpFill/>
                <a:ln w="17953" cap="flat">
                  <a:noFill/>
                  <a:prstDash val="solid"/>
                  <a:miter/>
                </a:ln>
              </p:spPr>
              <p:txBody>
                <a:bodyPr rtlCol="0" anchor="ctr"/>
                <a:lstStyle/>
                <a:p>
                  <a:endParaRPr lang="zh-CN" altLang="en-US" sz="1050"/>
                </a:p>
              </p:txBody>
            </p:sp>
          </p:grpSp>
          <p:grpSp>
            <p:nvGrpSpPr>
              <p:cNvPr id="577" name="图形 1"/>
              <p:cNvGrpSpPr/>
              <p:nvPr/>
            </p:nvGrpSpPr>
            <p:grpSpPr>
              <a:xfrm>
                <a:off x="3716827" y="3988653"/>
                <a:ext cx="1257" cy="5030"/>
                <a:chOff x="5090038" y="4186343"/>
                <a:chExt cx="1257" cy="5030"/>
              </a:xfrm>
              <a:solidFill>
                <a:srgbClr val="0070C0"/>
              </a:solidFill>
            </p:grpSpPr>
            <p:sp>
              <p:nvSpPr>
                <p:cNvPr id="2592" name="任意多边形: 形状 1717"/>
                <p:cNvSpPr/>
                <p:nvPr/>
              </p:nvSpPr>
              <p:spPr>
                <a:xfrm>
                  <a:off x="5090038" y="4188859"/>
                  <a:ext cx="1257" cy="17967"/>
                </a:xfrm>
                <a:custGeom>
                  <a:avLst/>
                  <a:gdLst>
                    <a:gd name="connsiteX0" fmla="*/ 0 w 1257"/>
                    <a:gd name="connsiteY0" fmla="*/ 0 h 17967"/>
                    <a:gd name="connsiteX1" fmla="*/ 1258 w 1257"/>
                    <a:gd name="connsiteY1" fmla="*/ 0 h 17967"/>
                    <a:gd name="connsiteX2" fmla="*/ 0 w 1257"/>
                    <a:gd name="connsiteY2" fmla="*/ 0 h 17967"/>
                  </a:gdLst>
                  <a:ahLst/>
                  <a:cxnLst>
                    <a:cxn ang="0">
                      <a:pos x="connsiteX0" y="connsiteY0"/>
                    </a:cxn>
                    <a:cxn ang="0">
                      <a:pos x="connsiteX1" y="connsiteY1"/>
                    </a:cxn>
                    <a:cxn ang="0">
                      <a:pos x="connsiteX2" y="connsiteY2"/>
                    </a:cxn>
                  </a:cxnLst>
                  <a:rect l="l" t="t" r="r" b="b"/>
                  <a:pathLst>
                    <a:path w="1257" h="17967">
                      <a:moveTo>
                        <a:pt x="0" y="0"/>
                      </a:moveTo>
                      <a:lnTo>
                        <a:pt x="1258" y="0"/>
                      </a:lnTo>
                      <a:lnTo>
                        <a:pt x="0" y="0"/>
                      </a:lnTo>
                      <a:close/>
                    </a:path>
                  </a:pathLst>
                </a:custGeom>
                <a:grpFill/>
                <a:ln w="17953" cap="flat">
                  <a:noFill/>
                  <a:prstDash val="solid"/>
                  <a:miter/>
                </a:ln>
              </p:spPr>
              <p:txBody>
                <a:bodyPr rtlCol="0" anchor="ctr"/>
                <a:lstStyle/>
                <a:p>
                  <a:endParaRPr lang="zh-CN" altLang="en-US" sz="1050"/>
                </a:p>
              </p:txBody>
            </p:sp>
            <p:sp>
              <p:nvSpPr>
                <p:cNvPr id="2593" name="任意多边形: 形状 1718"/>
                <p:cNvSpPr/>
                <p:nvPr/>
              </p:nvSpPr>
              <p:spPr>
                <a:xfrm>
                  <a:off x="5090038" y="4186343"/>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5031 h 5030"/>
                    <a:gd name="connsiteX6" fmla="*/ 0 w 1257"/>
                    <a:gd name="connsiteY6" fmla="*/ 5031 h 5030"/>
                    <a:gd name="connsiteX7" fmla="*/ 0 w 1257"/>
                    <a:gd name="connsiteY7" fmla="*/ 5031 h 5030"/>
                    <a:gd name="connsiteX8" fmla="*/ 0 w 1257"/>
                    <a:gd name="connsiteY8" fmla="*/ 2515 h 5030"/>
                    <a:gd name="connsiteX9" fmla="*/ 0 w 1257"/>
                    <a:gd name="connsiteY9" fmla="*/ 5031 h 5030"/>
                    <a:gd name="connsiteX10" fmla="*/ 0 w 1257"/>
                    <a:gd name="connsiteY10" fmla="*/ 2515 h 5030"/>
                    <a:gd name="connsiteX11" fmla="*/ 0 w 1257"/>
                    <a:gd name="connsiteY11"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030">
                      <a:moveTo>
                        <a:pt x="0" y="5031"/>
                      </a:moveTo>
                      <a:lnTo>
                        <a:pt x="0" y="2515"/>
                      </a:lnTo>
                      <a:lnTo>
                        <a:pt x="0" y="5031"/>
                      </a:lnTo>
                      <a:lnTo>
                        <a:pt x="0" y="0"/>
                      </a:lnTo>
                      <a:lnTo>
                        <a:pt x="1258" y="0"/>
                      </a:lnTo>
                      <a:lnTo>
                        <a:pt x="1258" y="5031"/>
                      </a:lnTo>
                      <a:lnTo>
                        <a:pt x="0" y="5031"/>
                      </a:ln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578" name="图形 1"/>
              <p:cNvGrpSpPr/>
              <p:nvPr/>
            </p:nvGrpSpPr>
            <p:grpSpPr>
              <a:xfrm>
                <a:off x="3636334" y="3950203"/>
                <a:ext cx="6288" cy="6468"/>
                <a:chOff x="5009545" y="4147893"/>
                <a:chExt cx="6288" cy="6468"/>
              </a:xfrm>
              <a:solidFill>
                <a:srgbClr val="0070C0"/>
              </a:solidFill>
            </p:grpSpPr>
            <p:sp>
              <p:nvSpPr>
                <p:cNvPr id="2590" name="任意多边形: 形状 1720"/>
                <p:cNvSpPr/>
                <p:nvPr/>
              </p:nvSpPr>
              <p:spPr>
                <a:xfrm>
                  <a:off x="5012240" y="4150409"/>
                  <a:ext cx="1257" cy="1437"/>
                </a:xfrm>
                <a:custGeom>
                  <a:avLst/>
                  <a:gdLst>
                    <a:gd name="connsiteX0" fmla="*/ 1258 w 1257"/>
                    <a:gd name="connsiteY0" fmla="*/ 1437 h 1437"/>
                    <a:gd name="connsiteX1" fmla="*/ 1258 w 1257"/>
                    <a:gd name="connsiteY1" fmla="*/ 0 h 1437"/>
                    <a:gd name="connsiteX2" fmla="*/ 0 w 1257"/>
                    <a:gd name="connsiteY2" fmla="*/ 0 h 1437"/>
                    <a:gd name="connsiteX3" fmla="*/ 1258 w 1257"/>
                    <a:gd name="connsiteY3" fmla="*/ 1437 h 1437"/>
                    <a:gd name="connsiteX4" fmla="*/ 1258 w 1257"/>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437">
                      <a:moveTo>
                        <a:pt x="1258" y="1437"/>
                      </a:moveTo>
                      <a:cubicBezTo>
                        <a:pt x="1258" y="1437"/>
                        <a:pt x="1258" y="1437"/>
                        <a:pt x="1258" y="0"/>
                      </a:cubicBezTo>
                      <a:cubicBezTo>
                        <a:pt x="0" y="0"/>
                        <a:pt x="0" y="0"/>
                        <a:pt x="0" y="0"/>
                      </a:cubicBezTo>
                      <a:cubicBezTo>
                        <a:pt x="0" y="1437"/>
                        <a:pt x="0" y="1437"/>
                        <a:pt x="1258" y="1437"/>
                      </a:cubicBezTo>
                      <a:lnTo>
                        <a:pt x="1258" y="1437"/>
                      </a:lnTo>
                      <a:close/>
                    </a:path>
                  </a:pathLst>
                </a:custGeom>
                <a:grpFill/>
                <a:ln w="17953" cap="flat">
                  <a:noFill/>
                  <a:prstDash val="solid"/>
                  <a:miter/>
                </a:ln>
              </p:spPr>
              <p:txBody>
                <a:bodyPr rtlCol="0" anchor="ctr"/>
                <a:lstStyle/>
                <a:p>
                  <a:endParaRPr lang="zh-CN" altLang="en-US" sz="1050"/>
                </a:p>
              </p:txBody>
            </p:sp>
            <p:sp>
              <p:nvSpPr>
                <p:cNvPr id="2591" name="任意多边形: 形状 1721"/>
                <p:cNvSpPr/>
                <p:nvPr/>
              </p:nvSpPr>
              <p:spPr>
                <a:xfrm>
                  <a:off x="5009545" y="4147893"/>
                  <a:ext cx="6288" cy="6468"/>
                </a:xfrm>
                <a:custGeom>
                  <a:avLst/>
                  <a:gdLst>
                    <a:gd name="connsiteX0" fmla="*/ 3953 w 6288"/>
                    <a:gd name="connsiteY0" fmla="*/ 6468 h 6468"/>
                    <a:gd name="connsiteX1" fmla="*/ 3414 w 6288"/>
                    <a:gd name="connsiteY1" fmla="*/ 6468 h 6468"/>
                    <a:gd name="connsiteX2" fmla="*/ 3414 w 6288"/>
                    <a:gd name="connsiteY2" fmla="*/ 6468 h 6468"/>
                    <a:gd name="connsiteX3" fmla="*/ 898 w 6288"/>
                    <a:gd name="connsiteY3" fmla="*/ 5570 h 6468"/>
                    <a:gd name="connsiteX4" fmla="*/ 898 w 6288"/>
                    <a:gd name="connsiteY4" fmla="*/ 5570 h 6468"/>
                    <a:gd name="connsiteX5" fmla="*/ 0 w 6288"/>
                    <a:gd name="connsiteY5" fmla="*/ 2515 h 6468"/>
                    <a:gd name="connsiteX6" fmla="*/ 0 w 6288"/>
                    <a:gd name="connsiteY6" fmla="*/ 2515 h 6468"/>
                    <a:gd name="connsiteX7" fmla="*/ 0 w 6288"/>
                    <a:gd name="connsiteY7" fmla="*/ 0 h 6468"/>
                    <a:gd name="connsiteX8" fmla="*/ 2515 w 6288"/>
                    <a:gd name="connsiteY8" fmla="*/ 0 h 6468"/>
                    <a:gd name="connsiteX9" fmla="*/ 3773 w 6288"/>
                    <a:gd name="connsiteY9" fmla="*/ 0 h 6468"/>
                    <a:gd name="connsiteX10" fmla="*/ 3773 w 6288"/>
                    <a:gd name="connsiteY10" fmla="*/ 0 h 6468"/>
                    <a:gd name="connsiteX11" fmla="*/ 6288 w 6288"/>
                    <a:gd name="connsiteY11" fmla="*/ 0 h 6468"/>
                    <a:gd name="connsiteX12" fmla="*/ 6288 w 6288"/>
                    <a:gd name="connsiteY12" fmla="*/ 2515 h 6468"/>
                    <a:gd name="connsiteX13" fmla="*/ 6288 w 6288"/>
                    <a:gd name="connsiteY13" fmla="*/ 3953 h 6468"/>
                    <a:gd name="connsiteX14" fmla="*/ 6288 w 6288"/>
                    <a:gd name="connsiteY14" fmla="*/ 3953 h 6468"/>
                    <a:gd name="connsiteX15" fmla="*/ 6288 w 6288"/>
                    <a:gd name="connsiteY15" fmla="*/ 6468 h 6468"/>
                    <a:gd name="connsiteX16" fmla="*/ 3953 w 6288"/>
                    <a:gd name="connsiteY16" fmla="*/ 6468 h 6468"/>
                    <a:gd name="connsiteX17" fmla="*/ 3953 w 6288"/>
                    <a:gd name="connsiteY17" fmla="*/ 6468 h 6468"/>
                    <a:gd name="connsiteX18" fmla="*/ 3953 w 6288"/>
                    <a:gd name="connsiteY18" fmla="*/ 3953 h 6468"/>
                    <a:gd name="connsiteX19" fmla="*/ 3953 w 6288"/>
                    <a:gd name="connsiteY19" fmla="*/ 3234 h 6468"/>
                    <a:gd name="connsiteX20" fmla="*/ 3953 w 6288"/>
                    <a:gd name="connsiteY20" fmla="*/ 3953 h 6468"/>
                    <a:gd name="connsiteX21" fmla="*/ 3953 w 6288"/>
                    <a:gd name="connsiteY21" fmla="*/ 3953 h 6468"/>
                    <a:gd name="connsiteX22" fmla="*/ 3953 w 6288"/>
                    <a:gd name="connsiteY22" fmla="*/ 1437 h 6468"/>
                    <a:gd name="connsiteX23" fmla="*/ 3953 w 6288"/>
                    <a:gd name="connsiteY23" fmla="*/ 1437 h 6468"/>
                    <a:gd name="connsiteX24" fmla="*/ 3953 w 6288"/>
                    <a:gd name="connsiteY24" fmla="*/ 1437 h 6468"/>
                    <a:gd name="connsiteX25" fmla="*/ 3953 w 6288"/>
                    <a:gd name="connsiteY25" fmla="*/ 1437 h 6468"/>
                    <a:gd name="connsiteX26" fmla="*/ 3953 w 6288"/>
                    <a:gd name="connsiteY26" fmla="*/ 143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468">
                      <a:moveTo>
                        <a:pt x="3953" y="6468"/>
                      </a:moveTo>
                      <a:cubicBezTo>
                        <a:pt x="3773" y="6468"/>
                        <a:pt x="3593" y="6468"/>
                        <a:pt x="3414" y="6468"/>
                      </a:cubicBezTo>
                      <a:lnTo>
                        <a:pt x="3414" y="6468"/>
                      </a:lnTo>
                      <a:cubicBezTo>
                        <a:pt x="2875" y="6468"/>
                        <a:pt x="2156" y="6468"/>
                        <a:pt x="898" y="5570"/>
                      </a:cubicBezTo>
                      <a:lnTo>
                        <a:pt x="898" y="5570"/>
                      </a:lnTo>
                      <a:cubicBezTo>
                        <a:pt x="-359" y="3953"/>
                        <a:pt x="180" y="3234"/>
                        <a:pt x="0" y="2515"/>
                      </a:cubicBezTo>
                      <a:lnTo>
                        <a:pt x="0" y="2515"/>
                      </a:lnTo>
                      <a:lnTo>
                        <a:pt x="0" y="0"/>
                      </a:lnTo>
                      <a:lnTo>
                        <a:pt x="2515" y="0"/>
                      </a:lnTo>
                      <a:cubicBezTo>
                        <a:pt x="2515" y="0"/>
                        <a:pt x="2515" y="0"/>
                        <a:pt x="3773" y="0"/>
                      </a:cubicBezTo>
                      <a:lnTo>
                        <a:pt x="3773" y="0"/>
                      </a:lnTo>
                      <a:lnTo>
                        <a:pt x="6288" y="0"/>
                      </a:lnTo>
                      <a:lnTo>
                        <a:pt x="6288" y="2515"/>
                      </a:lnTo>
                      <a:cubicBezTo>
                        <a:pt x="6288" y="3953"/>
                        <a:pt x="6288" y="3953"/>
                        <a:pt x="6288" y="3953"/>
                      </a:cubicBezTo>
                      <a:lnTo>
                        <a:pt x="6288" y="3953"/>
                      </a:lnTo>
                      <a:lnTo>
                        <a:pt x="6288" y="6468"/>
                      </a:lnTo>
                      <a:lnTo>
                        <a:pt x="3953" y="6468"/>
                      </a:lnTo>
                      <a:lnTo>
                        <a:pt x="3953" y="6468"/>
                      </a:lnTo>
                      <a:close/>
                      <a:moveTo>
                        <a:pt x="3953" y="3953"/>
                      </a:moveTo>
                      <a:lnTo>
                        <a:pt x="3953" y="3234"/>
                      </a:lnTo>
                      <a:lnTo>
                        <a:pt x="3953" y="3953"/>
                      </a:lnTo>
                      <a:lnTo>
                        <a:pt x="3953" y="3953"/>
                      </a:lnTo>
                      <a:close/>
                      <a:moveTo>
                        <a:pt x="3953" y="1437"/>
                      </a:moveTo>
                      <a:lnTo>
                        <a:pt x="3953" y="1437"/>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579" name="图形 1"/>
              <p:cNvGrpSpPr/>
              <p:nvPr/>
            </p:nvGrpSpPr>
            <p:grpSpPr>
              <a:xfrm>
                <a:off x="3782946" y="4029618"/>
                <a:ext cx="9163" cy="6468"/>
                <a:chOff x="5156157" y="4227308"/>
                <a:chExt cx="9163" cy="6468"/>
              </a:xfrm>
              <a:solidFill>
                <a:srgbClr val="0070C0"/>
              </a:solidFill>
            </p:grpSpPr>
            <p:sp>
              <p:nvSpPr>
                <p:cNvPr id="2588" name="任意多边形: 形状 1723"/>
                <p:cNvSpPr/>
                <p:nvPr/>
              </p:nvSpPr>
              <p:spPr>
                <a:xfrm>
                  <a:off x="5158836" y="4230003"/>
                  <a:ext cx="2530" cy="1257"/>
                </a:xfrm>
                <a:custGeom>
                  <a:avLst/>
                  <a:gdLst>
                    <a:gd name="connsiteX0" fmla="*/ 1273 w 2530"/>
                    <a:gd name="connsiteY0" fmla="*/ 1258 h 1257"/>
                    <a:gd name="connsiteX1" fmla="*/ 2531 w 2530"/>
                    <a:gd name="connsiteY1" fmla="*/ 0 h 1257"/>
                    <a:gd name="connsiteX2" fmla="*/ 1273 w 2530"/>
                    <a:gd name="connsiteY2" fmla="*/ 0 h 1257"/>
                    <a:gd name="connsiteX3" fmla="*/ 16 w 2530"/>
                    <a:gd name="connsiteY3" fmla="*/ 0 h 1257"/>
                    <a:gd name="connsiteX4" fmla="*/ 1273 w 2530"/>
                    <a:gd name="connsiteY4" fmla="*/ 1258 h 1257"/>
                    <a:gd name="connsiteX5" fmla="*/ 1273 w 2530"/>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 h="1257">
                      <a:moveTo>
                        <a:pt x="1273" y="1258"/>
                      </a:moveTo>
                      <a:cubicBezTo>
                        <a:pt x="2531" y="1258"/>
                        <a:pt x="2531" y="1258"/>
                        <a:pt x="2531" y="0"/>
                      </a:cubicBezTo>
                      <a:cubicBezTo>
                        <a:pt x="2531" y="0"/>
                        <a:pt x="2531" y="0"/>
                        <a:pt x="1273" y="0"/>
                      </a:cubicBez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589" name="任意多边形: 形状 1724"/>
                <p:cNvSpPr/>
                <p:nvPr/>
              </p:nvSpPr>
              <p:spPr>
                <a:xfrm>
                  <a:off x="5156157" y="4227308"/>
                  <a:ext cx="9163" cy="6468"/>
                </a:xfrm>
                <a:custGeom>
                  <a:avLst/>
                  <a:gdLst>
                    <a:gd name="connsiteX0" fmla="*/ 0 w 9163"/>
                    <a:gd name="connsiteY0" fmla="*/ 2515 h 6468"/>
                    <a:gd name="connsiteX1" fmla="*/ 0 w 9163"/>
                    <a:gd name="connsiteY1" fmla="*/ 0 h 6468"/>
                    <a:gd name="connsiteX2" fmla="*/ 2515 w 9163"/>
                    <a:gd name="connsiteY2" fmla="*/ 0 h 6468"/>
                    <a:gd name="connsiteX3" fmla="*/ 3773 w 9163"/>
                    <a:gd name="connsiteY3" fmla="*/ 0 h 6468"/>
                    <a:gd name="connsiteX4" fmla="*/ 5031 w 9163"/>
                    <a:gd name="connsiteY4" fmla="*/ 0 h 6468"/>
                    <a:gd name="connsiteX5" fmla="*/ 5031 w 9163"/>
                    <a:gd name="connsiteY5" fmla="*/ 0 h 6468"/>
                    <a:gd name="connsiteX6" fmla="*/ 9163 w 9163"/>
                    <a:gd name="connsiteY6" fmla="*/ 0 h 6468"/>
                    <a:gd name="connsiteX7" fmla="*/ 7546 w 9163"/>
                    <a:gd name="connsiteY7" fmla="*/ 3234 h 6468"/>
                    <a:gd name="connsiteX8" fmla="*/ 6468 w 9163"/>
                    <a:gd name="connsiteY8" fmla="*/ 5750 h 6468"/>
                    <a:gd name="connsiteX9" fmla="*/ 6468 w 9163"/>
                    <a:gd name="connsiteY9" fmla="*/ 5750 h 6468"/>
                    <a:gd name="connsiteX10" fmla="*/ 4312 w 9163"/>
                    <a:gd name="connsiteY10" fmla="*/ 6468 h 6468"/>
                    <a:gd name="connsiteX11" fmla="*/ 4312 w 9163"/>
                    <a:gd name="connsiteY11" fmla="*/ 6468 h 6468"/>
                    <a:gd name="connsiteX12" fmla="*/ 3773 w 9163"/>
                    <a:gd name="connsiteY12" fmla="*/ 6468 h 6468"/>
                    <a:gd name="connsiteX13" fmla="*/ 3773 w 9163"/>
                    <a:gd name="connsiteY13" fmla="*/ 6468 h 6468"/>
                    <a:gd name="connsiteX14" fmla="*/ 3773 w 9163"/>
                    <a:gd name="connsiteY14" fmla="*/ 5031 h 6468"/>
                    <a:gd name="connsiteX15" fmla="*/ 3773 w 9163"/>
                    <a:gd name="connsiteY15" fmla="*/ 6468 h 6468"/>
                    <a:gd name="connsiteX16" fmla="*/ 0 w 9163"/>
                    <a:gd name="connsiteY16" fmla="*/ 2515 h 6468"/>
                    <a:gd name="connsiteX17" fmla="*/ 0 w 9163"/>
                    <a:gd name="connsiteY17" fmla="*/ 2515 h 6468"/>
                    <a:gd name="connsiteX18" fmla="*/ 3953 w 9163"/>
                    <a:gd name="connsiteY18" fmla="*/ 1437 h 6468"/>
                    <a:gd name="connsiteX19" fmla="*/ 3953 w 9163"/>
                    <a:gd name="connsiteY19" fmla="*/ 1437 h 6468"/>
                    <a:gd name="connsiteX20" fmla="*/ 3953 w 9163"/>
                    <a:gd name="connsiteY20" fmla="*/ 1437 h 6468"/>
                    <a:gd name="connsiteX21" fmla="*/ 3953 w 9163"/>
                    <a:gd name="connsiteY21" fmla="*/ 143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63" h="6468">
                      <a:moveTo>
                        <a:pt x="0" y="2515"/>
                      </a:moveTo>
                      <a:lnTo>
                        <a:pt x="0" y="0"/>
                      </a:lnTo>
                      <a:lnTo>
                        <a:pt x="2515" y="0"/>
                      </a:lnTo>
                      <a:lnTo>
                        <a:pt x="3773" y="0"/>
                      </a:lnTo>
                      <a:cubicBezTo>
                        <a:pt x="5031" y="0"/>
                        <a:pt x="5031" y="0"/>
                        <a:pt x="5031" y="0"/>
                      </a:cubicBezTo>
                      <a:lnTo>
                        <a:pt x="5031" y="0"/>
                      </a:lnTo>
                      <a:lnTo>
                        <a:pt x="9163" y="0"/>
                      </a:lnTo>
                      <a:lnTo>
                        <a:pt x="7546" y="3234"/>
                      </a:lnTo>
                      <a:cubicBezTo>
                        <a:pt x="7546" y="3773"/>
                        <a:pt x="7546" y="4671"/>
                        <a:pt x="6468" y="5750"/>
                      </a:cubicBezTo>
                      <a:lnTo>
                        <a:pt x="6468" y="5750"/>
                      </a:lnTo>
                      <a:cubicBezTo>
                        <a:pt x="5390" y="6468"/>
                        <a:pt x="4851" y="6468"/>
                        <a:pt x="4312" y="6468"/>
                      </a:cubicBezTo>
                      <a:lnTo>
                        <a:pt x="4312" y="6468"/>
                      </a:lnTo>
                      <a:cubicBezTo>
                        <a:pt x="4133" y="6468"/>
                        <a:pt x="3953" y="6468"/>
                        <a:pt x="3773" y="6468"/>
                      </a:cubicBezTo>
                      <a:lnTo>
                        <a:pt x="3773" y="6468"/>
                      </a:lnTo>
                      <a:lnTo>
                        <a:pt x="3773" y="5031"/>
                      </a:lnTo>
                      <a:lnTo>
                        <a:pt x="3773" y="6468"/>
                      </a:lnTo>
                      <a:cubicBezTo>
                        <a:pt x="3773" y="6468"/>
                        <a:pt x="180" y="6289"/>
                        <a:pt x="0" y="2515"/>
                      </a:cubicBezTo>
                      <a:lnTo>
                        <a:pt x="0" y="2515"/>
                      </a:lnTo>
                      <a:close/>
                      <a:moveTo>
                        <a:pt x="3953" y="1437"/>
                      </a:move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580" name="图形 1"/>
              <p:cNvGrpSpPr/>
              <p:nvPr/>
            </p:nvGrpSpPr>
            <p:grpSpPr>
              <a:xfrm>
                <a:off x="4821988" y="4157904"/>
                <a:ext cx="25513" cy="15631"/>
                <a:chOff x="6195199" y="4355594"/>
                <a:chExt cx="25513" cy="15631"/>
              </a:xfrm>
              <a:solidFill>
                <a:srgbClr val="0070C0"/>
              </a:solidFill>
            </p:grpSpPr>
            <p:sp>
              <p:nvSpPr>
                <p:cNvPr id="2586" name="任意多边形: 形状 1726"/>
                <p:cNvSpPr/>
                <p:nvPr/>
              </p:nvSpPr>
              <p:spPr>
                <a:xfrm>
                  <a:off x="6199152" y="4357990"/>
                  <a:ext cx="18506" cy="10540"/>
                </a:xfrm>
                <a:custGeom>
                  <a:avLst/>
                  <a:gdLst>
                    <a:gd name="connsiteX0" fmla="*/ 14374 w 18506"/>
                    <a:gd name="connsiteY0" fmla="*/ 1198 h 10540"/>
                    <a:gd name="connsiteX1" fmla="*/ 5211 w 18506"/>
                    <a:gd name="connsiteY1" fmla="*/ 1198 h 10540"/>
                    <a:gd name="connsiteX2" fmla="*/ 0 w 18506"/>
                    <a:gd name="connsiteY2" fmla="*/ 10541 h 10540"/>
                    <a:gd name="connsiteX3" fmla="*/ 6648 w 18506"/>
                    <a:gd name="connsiteY3" fmla="*/ 10541 h 10540"/>
                    <a:gd name="connsiteX4" fmla="*/ 10601 w 18506"/>
                    <a:gd name="connsiteY4" fmla="*/ 9103 h 10540"/>
                    <a:gd name="connsiteX5" fmla="*/ 14553 w 18506"/>
                    <a:gd name="connsiteY5" fmla="*/ 9103 h 10540"/>
                    <a:gd name="connsiteX6" fmla="*/ 18506 w 18506"/>
                    <a:gd name="connsiteY6" fmla="*/ 3713 h 10540"/>
                    <a:gd name="connsiteX7" fmla="*/ 14374 w 18506"/>
                    <a:gd name="connsiteY7" fmla="*/ 1198 h 10540"/>
                    <a:gd name="connsiteX8" fmla="*/ 14374 w 18506"/>
                    <a:gd name="connsiteY8" fmla="*/ 1198 h 1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06" h="10540">
                      <a:moveTo>
                        <a:pt x="14374" y="1198"/>
                      </a:moveTo>
                      <a:cubicBezTo>
                        <a:pt x="14374" y="1198"/>
                        <a:pt x="7726" y="-1497"/>
                        <a:pt x="5211" y="1198"/>
                      </a:cubicBezTo>
                      <a:cubicBezTo>
                        <a:pt x="2515" y="3893"/>
                        <a:pt x="0" y="10541"/>
                        <a:pt x="0" y="10541"/>
                      </a:cubicBezTo>
                      <a:cubicBezTo>
                        <a:pt x="0" y="10541"/>
                        <a:pt x="2695" y="10541"/>
                        <a:pt x="6648" y="10541"/>
                      </a:cubicBezTo>
                      <a:cubicBezTo>
                        <a:pt x="7906" y="10541"/>
                        <a:pt x="9343" y="10541"/>
                        <a:pt x="10601" y="9103"/>
                      </a:cubicBezTo>
                      <a:cubicBezTo>
                        <a:pt x="11858" y="9103"/>
                        <a:pt x="13296" y="9103"/>
                        <a:pt x="14553" y="9103"/>
                      </a:cubicBezTo>
                      <a:cubicBezTo>
                        <a:pt x="17249" y="7846"/>
                        <a:pt x="18506" y="3713"/>
                        <a:pt x="18506" y="3713"/>
                      </a:cubicBezTo>
                      <a:cubicBezTo>
                        <a:pt x="18506" y="3713"/>
                        <a:pt x="14374" y="2635"/>
                        <a:pt x="14374" y="1198"/>
                      </a:cubicBezTo>
                      <a:lnTo>
                        <a:pt x="14374" y="1198"/>
                      </a:lnTo>
                      <a:close/>
                    </a:path>
                  </a:pathLst>
                </a:custGeom>
                <a:grpFill/>
                <a:ln w="17953" cap="flat">
                  <a:noFill/>
                  <a:prstDash val="solid"/>
                  <a:miter/>
                </a:ln>
              </p:spPr>
              <p:txBody>
                <a:bodyPr rtlCol="0" anchor="ctr"/>
                <a:lstStyle/>
                <a:p>
                  <a:endParaRPr lang="zh-CN" altLang="en-US" sz="1050"/>
                </a:p>
              </p:txBody>
            </p:sp>
            <p:sp>
              <p:nvSpPr>
                <p:cNvPr id="2587" name="任意多边形: 形状 1727"/>
                <p:cNvSpPr/>
                <p:nvPr/>
              </p:nvSpPr>
              <p:spPr>
                <a:xfrm>
                  <a:off x="6195199" y="4355594"/>
                  <a:ext cx="25513" cy="15631"/>
                </a:xfrm>
                <a:custGeom>
                  <a:avLst/>
                  <a:gdLst>
                    <a:gd name="connsiteX0" fmla="*/ 10421 w 25513"/>
                    <a:gd name="connsiteY0" fmla="*/ 15452 h 15631"/>
                    <a:gd name="connsiteX1" fmla="*/ 5570 w 25513"/>
                    <a:gd name="connsiteY1" fmla="*/ 15452 h 15631"/>
                    <a:gd name="connsiteX2" fmla="*/ 5570 w 25513"/>
                    <a:gd name="connsiteY2" fmla="*/ 15452 h 15631"/>
                    <a:gd name="connsiteX3" fmla="*/ 3773 w 25513"/>
                    <a:gd name="connsiteY3" fmla="*/ 15452 h 15631"/>
                    <a:gd name="connsiteX4" fmla="*/ 3773 w 25513"/>
                    <a:gd name="connsiteY4" fmla="*/ 15452 h 15631"/>
                    <a:gd name="connsiteX5" fmla="*/ 0 w 25513"/>
                    <a:gd name="connsiteY5" fmla="*/ 15452 h 15631"/>
                    <a:gd name="connsiteX6" fmla="*/ 1437 w 25513"/>
                    <a:gd name="connsiteY6" fmla="*/ 12038 h 15631"/>
                    <a:gd name="connsiteX7" fmla="*/ 7187 w 25513"/>
                    <a:gd name="connsiteY7" fmla="*/ 1976 h 15631"/>
                    <a:gd name="connsiteX8" fmla="*/ 7187 w 25513"/>
                    <a:gd name="connsiteY8" fmla="*/ 1976 h 15631"/>
                    <a:gd name="connsiteX9" fmla="*/ 12757 w 25513"/>
                    <a:gd name="connsiteY9" fmla="*/ 0 h 15631"/>
                    <a:gd name="connsiteX10" fmla="*/ 12757 w 25513"/>
                    <a:gd name="connsiteY10" fmla="*/ 0 h 15631"/>
                    <a:gd name="connsiteX11" fmla="*/ 19405 w 25513"/>
                    <a:gd name="connsiteY11" fmla="*/ 1437 h 15631"/>
                    <a:gd name="connsiteX12" fmla="*/ 19405 w 25513"/>
                    <a:gd name="connsiteY12" fmla="*/ 1437 h 15631"/>
                    <a:gd name="connsiteX13" fmla="*/ 18506 w 25513"/>
                    <a:gd name="connsiteY13" fmla="*/ 3773 h 15631"/>
                    <a:gd name="connsiteX14" fmla="*/ 19405 w 25513"/>
                    <a:gd name="connsiteY14" fmla="*/ 1437 h 15631"/>
                    <a:gd name="connsiteX15" fmla="*/ 21022 w 25513"/>
                    <a:gd name="connsiteY15" fmla="*/ 2156 h 15631"/>
                    <a:gd name="connsiteX16" fmla="*/ 21022 w 25513"/>
                    <a:gd name="connsiteY16" fmla="*/ 3054 h 15631"/>
                    <a:gd name="connsiteX17" fmla="*/ 21561 w 25513"/>
                    <a:gd name="connsiteY17" fmla="*/ 3414 h 15631"/>
                    <a:gd name="connsiteX18" fmla="*/ 21561 w 25513"/>
                    <a:gd name="connsiteY18" fmla="*/ 3414 h 15631"/>
                    <a:gd name="connsiteX19" fmla="*/ 23178 w 25513"/>
                    <a:gd name="connsiteY19" fmla="*/ 4132 h 15631"/>
                    <a:gd name="connsiteX20" fmla="*/ 23178 w 25513"/>
                    <a:gd name="connsiteY20" fmla="*/ 4132 h 15631"/>
                    <a:gd name="connsiteX21" fmla="*/ 25513 w 25513"/>
                    <a:gd name="connsiteY21" fmla="*/ 4851 h 15631"/>
                    <a:gd name="connsiteX22" fmla="*/ 24795 w 25513"/>
                    <a:gd name="connsiteY22" fmla="*/ 7187 h 15631"/>
                    <a:gd name="connsiteX23" fmla="*/ 19584 w 25513"/>
                    <a:gd name="connsiteY23" fmla="*/ 14014 h 15631"/>
                    <a:gd name="connsiteX24" fmla="*/ 19584 w 25513"/>
                    <a:gd name="connsiteY24" fmla="*/ 14014 h 15631"/>
                    <a:gd name="connsiteX25" fmla="*/ 19045 w 25513"/>
                    <a:gd name="connsiteY25" fmla="*/ 14194 h 15631"/>
                    <a:gd name="connsiteX26" fmla="*/ 18506 w 25513"/>
                    <a:gd name="connsiteY26" fmla="*/ 14194 h 15631"/>
                    <a:gd name="connsiteX27" fmla="*/ 15632 w 25513"/>
                    <a:gd name="connsiteY27" fmla="*/ 14194 h 15631"/>
                    <a:gd name="connsiteX28" fmla="*/ 15632 w 25513"/>
                    <a:gd name="connsiteY28" fmla="*/ 14194 h 15631"/>
                    <a:gd name="connsiteX29" fmla="*/ 11140 w 25513"/>
                    <a:gd name="connsiteY29" fmla="*/ 15631 h 15631"/>
                    <a:gd name="connsiteX30" fmla="*/ 11140 w 25513"/>
                    <a:gd name="connsiteY30" fmla="*/ 15631 h 15631"/>
                    <a:gd name="connsiteX31" fmla="*/ 10421 w 25513"/>
                    <a:gd name="connsiteY31" fmla="*/ 15452 h 15631"/>
                    <a:gd name="connsiteX32" fmla="*/ 10421 w 25513"/>
                    <a:gd name="connsiteY32" fmla="*/ 15452 h 15631"/>
                    <a:gd name="connsiteX33" fmla="*/ 10421 w 25513"/>
                    <a:gd name="connsiteY33" fmla="*/ 10421 h 15631"/>
                    <a:gd name="connsiteX34" fmla="*/ 12577 w 25513"/>
                    <a:gd name="connsiteY34" fmla="*/ 9882 h 15631"/>
                    <a:gd name="connsiteX35" fmla="*/ 12577 w 25513"/>
                    <a:gd name="connsiteY35" fmla="*/ 9882 h 15631"/>
                    <a:gd name="connsiteX36" fmla="*/ 13296 w 25513"/>
                    <a:gd name="connsiteY36" fmla="*/ 8984 h 15631"/>
                    <a:gd name="connsiteX37" fmla="*/ 14374 w 25513"/>
                    <a:gd name="connsiteY37" fmla="*/ 8984 h 15631"/>
                    <a:gd name="connsiteX38" fmla="*/ 17608 w 25513"/>
                    <a:gd name="connsiteY38" fmla="*/ 8984 h 15631"/>
                    <a:gd name="connsiteX39" fmla="*/ 17608 w 25513"/>
                    <a:gd name="connsiteY39" fmla="*/ 8984 h 15631"/>
                    <a:gd name="connsiteX40" fmla="*/ 18686 w 25513"/>
                    <a:gd name="connsiteY40" fmla="*/ 7546 h 15631"/>
                    <a:gd name="connsiteX41" fmla="*/ 18686 w 25513"/>
                    <a:gd name="connsiteY41" fmla="*/ 7546 h 15631"/>
                    <a:gd name="connsiteX42" fmla="*/ 16710 w 25513"/>
                    <a:gd name="connsiteY42" fmla="*/ 5750 h 15631"/>
                    <a:gd name="connsiteX43" fmla="*/ 16710 w 25513"/>
                    <a:gd name="connsiteY43" fmla="*/ 5750 h 15631"/>
                    <a:gd name="connsiteX44" fmla="*/ 12757 w 25513"/>
                    <a:gd name="connsiteY44" fmla="*/ 5031 h 15631"/>
                    <a:gd name="connsiteX45" fmla="*/ 12757 w 25513"/>
                    <a:gd name="connsiteY45" fmla="*/ 5031 h 15631"/>
                    <a:gd name="connsiteX46" fmla="*/ 10960 w 25513"/>
                    <a:gd name="connsiteY46" fmla="*/ 5570 h 15631"/>
                    <a:gd name="connsiteX47" fmla="*/ 10960 w 25513"/>
                    <a:gd name="connsiteY47" fmla="*/ 5570 h 15631"/>
                    <a:gd name="connsiteX48" fmla="*/ 7906 w 25513"/>
                    <a:gd name="connsiteY48" fmla="*/ 10421 h 15631"/>
                    <a:gd name="connsiteX49" fmla="*/ 7906 w 25513"/>
                    <a:gd name="connsiteY49" fmla="*/ 10421 h 15631"/>
                    <a:gd name="connsiteX50" fmla="*/ 10421 w 25513"/>
                    <a:gd name="connsiteY50" fmla="*/ 10421 h 15631"/>
                    <a:gd name="connsiteX51" fmla="*/ 10421 w 25513"/>
                    <a:gd name="connsiteY51" fmla="*/ 10421 h 15631"/>
                    <a:gd name="connsiteX52" fmla="*/ 20662 w 25513"/>
                    <a:gd name="connsiteY52" fmla="*/ 2695 h 15631"/>
                    <a:gd name="connsiteX53" fmla="*/ 20662 w 25513"/>
                    <a:gd name="connsiteY53" fmla="*/ 2695 h 15631"/>
                    <a:gd name="connsiteX54" fmla="*/ 20662 w 25513"/>
                    <a:gd name="connsiteY54" fmla="*/ 2695 h 15631"/>
                    <a:gd name="connsiteX55" fmla="*/ 20662 w 25513"/>
                    <a:gd name="connsiteY55" fmla="*/ 2695 h 15631"/>
                    <a:gd name="connsiteX56" fmla="*/ 20662 w 25513"/>
                    <a:gd name="connsiteY56" fmla="*/ 2695 h 15631"/>
                    <a:gd name="connsiteX57" fmla="*/ 20662 w 25513"/>
                    <a:gd name="connsiteY57" fmla="*/ 2695 h 1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5513" h="15631">
                      <a:moveTo>
                        <a:pt x="10421" y="15452"/>
                      </a:moveTo>
                      <a:cubicBezTo>
                        <a:pt x="8445" y="15452"/>
                        <a:pt x="6828" y="15452"/>
                        <a:pt x="5570" y="15452"/>
                      </a:cubicBezTo>
                      <a:lnTo>
                        <a:pt x="5570" y="15452"/>
                      </a:lnTo>
                      <a:cubicBezTo>
                        <a:pt x="4492" y="15452"/>
                        <a:pt x="3773" y="15452"/>
                        <a:pt x="3773" y="15452"/>
                      </a:cubicBezTo>
                      <a:lnTo>
                        <a:pt x="3773" y="15452"/>
                      </a:lnTo>
                      <a:lnTo>
                        <a:pt x="0" y="15452"/>
                      </a:lnTo>
                      <a:lnTo>
                        <a:pt x="1437" y="12038"/>
                      </a:lnTo>
                      <a:cubicBezTo>
                        <a:pt x="1617" y="11858"/>
                        <a:pt x="3953" y="5390"/>
                        <a:pt x="7187" y="1976"/>
                      </a:cubicBezTo>
                      <a:lnTo>
                        <a:pt x="7187" y="1976"/>
                      </a:lnTo>
                      <a:cubicBezTo>
                        <a:pt x="8804" y="180"/>
                        <a:pt x="10960" y="0"/>
                        <a:pt x="12757" y="0"/>
                      </a:cubicBezTo>
                      <a:lnTo>
                        <a:pt x="12757" y="0"/>
                      </a:lnTo>
                      <a:cubicBezTo>
                        <a:pt x="16171" y="0"/>
                        <a:pt x="19225" y="1258"/>
                        <a:pt x="19405" y="1437"/>
                      </a:cubicBezTo>
                      <a:lnTo>
                        <a:pt x="19405" y="1437"/>
                      </a:lnTo>
                      <a:lnTo>
                        <a:pt x="18506" y="3773"/>
                      </a:lnTo>
                      <a:lnTo>
                        <a:pt x="19405" y="1437"/>
                      </a:lnTo>
                      <a:lnTo>
                        <a:pt x="21022" y="2156"/>
                      </a:lnTo>
                      <a:lnTo>
                        <a:pt x="21022" y="3054"/>
                      </a:lnTo>
                      <a:cubicBezTo>
                        <a:pt x="21201" y="3234"/>
                        <a:pt x="21381" y="3234"/>
                        <a:pt x="21561" y="3414"/>
                      </a:cubicBezTo>
                      <a:lnTo>
                        <a:pt x="21561" y="3414"/>
                      </a:lnTo>
                      <a:cubicBezTo>
                        <a:pt x="22279" y="3773"/>
                        <a:pt x="23178" y="4132"/>
                        <a:pt x="23178" y="4132"/>
                      </a:cubicBezTo>
                      <a:lnTo>
                        <a:pt x="23178" y="4132"/>
                      </a:lnTo>
                      <a:lnTo>
                        <a:pt x="25513" y="4851"/>
                      </a:lnTo>
                      <a:lnTo>
                        <a:pt x="24795" y="7187"/>
                      </a:lnTo>
                      <a:cubicBezTo>
                        <a:pt x="24615" y="7367"/>
                        <a:pt x="23537" y="11858"/>
                        <a:pt x="19584" y="14014"/>
                      </a:cubicBezTo>
                      <a:lnTo>
                        <a:pt x="19584" y="14014"/>
                      </a:lnTo>
                      <a:lnTo>
                        <a:pt x="19045" y="14194"/>
                      </a:lnTo>
                      <a:lnTo>
                        <a:pt x="18506" y="14194"/>
                      </a:lnTo>
                      <a:cubicBezTo>
                        <a:pt x="17428" y="14194"/>
                        <a:pt x="16530" y="14194"/>
                        <a:pt x="15632" y="14194"/>
                      </a:cubicBezTo>
                      <a:lnTo>
                        <a:pt x="15632" y="14194"/>
                      </a:lnTo>
                      <a:cubicBezTo>
                        <a:pt x="14014" y="15272"/>
                        <a:pt x="12397" y="15631"/>
                        <a:pt x="11140" y="15631"/>
                      </a:cubicBezTo>
                      <a:lnTo>
                        <a:pt x="11140" y="15631"/>
                      </a:lnTo>
                      <a:cubicBezTo>
                        <a:pt x="10780" y="15452"/>
                        <a:pt x="10601" y="15452"/>
                        <a:pt x="10421" y="15452"/>
                      </a:cubicBezTo>
                      <a:lnTo>
                        <a:pt x="10421" y="15452"/>
                      </a:lnTo>
                      <a:close/>
                      <a:moveTo>
                        <a:pt x="10421" y="10421"/>
                      </a:moveTo>
                      <a:cubicBezTo>
                        <a:pt x="11858" y="10421"/>
                        <a:pt x="11858" y="10421"/>
                        <a:pt x="12577" y="9882"/>
                      </a:cubicBezTo>
                      <a:lnTo>
                        <a:pt x="12577" y="9882"/>
                      </a:lnTo>
                      <a:lnTo>
                        <a:pt x="13296" y="8984"/>
                      </a:lnTo>
                      <a:lnTo>
                        <a:pt x="14374" y="8984"/>
                      </a:lnTo>
                      <a:cubicBezTo>
                        <a:pt x="15452" y="8984"/>
                        <a:pt x="16530" y="8984"/>
                        <a:pt x="17608" y="8984"/>
                      </a:cubicBezTo>
                      <a:lnTo>
                        <a:pt x="17608" y="8984"/>
                      </a:lnTo>
                      <a:cubicBezTo>
                        <a:pt x="17967" y="8624"/>
                        <a:pt x="18327" y="8085"/>
                        <a:pt x="18686" y="7546"/>
                      </a:cubicBezTo>
                      <a:lnTo>
                        <a:pt x="18686" y="7546"/>
                      </a:lnTo>
                      <a:cubicBezTo>
                        <a:pt x="17967" y="7187"/>
                        <a:pt x="17249" y="6648"/>
                        <a:pt x="16710" y="5750"/>
                      </a:cubicBezTo>
                      <a:lnTo>
                        <a:pt x="16710" y="5750"/>
                      </a:lnTo>
                      <a:cubicBezTo>
                        <a:pt x="15811" y="5390"/>
                        <a:pt x="14014" y="5031"/>
                        <a:pt x="12757" y="5031"/>
                      </a:cubicBezTo>
                      <a:lnTo>
                        <a:pt x="12757" y="5031"/>
                      </a:lnTo>
                      <a:cubicBezTo>
                        <a:pt x="11679" y="5031"/>
                        <a:pt x="11140" y="5390"/>
                        <a:pt x="10960" y="5570"/>
                      </a:cubicBezTo>
                      <a:lnTo>
                        <a:pt x="10960" y="5570"/>
                      </a:lnTo>
                      <a:cubicBezTo>
                        <a:pt x="9882" y="6468"/>
                        <a:pt x="8804" y="8624"/>
                        <a:pt x="7906" y="10421"/>
                      </a:cubicBezTo>
                      <a:lnTo>
                        <a:pt x="7906" y="10421"/>
                      </a:lnTo>
                      <a:cubicBezTo>
                        <a:pt x="8624" y="10421"/>
                        <a:pt x="9523" y="10421"/>
                        <a:pt x="10421" y="10421"/>
                      </a:cubicBezTo>
                      <a:lnTo>
                        <a:pt x="10421" y="10421"/>
                      </a:lnTo>
                      <a:close/>
                      <a:moveTo>
                        <a:pt x="20662" y="2695"/>
                      </a:moveTo>
                      <a:lnTo>
                        <a:pt x="20662" y="2695"/>
                      </a:lnTo>
                      <a:lnTo>
                        <a:pt x="20662" y="2695"/>
                      </a:lnTo>
                      <a:lnTo>
                        <a:pt x="20662" y="2695"/>
                      </a:lnTo>
                      <a:cubicBezTo>
                        <a:pt x="20662" y="2695"/>
                        <a:pt x="20662" y="2695"/>
                        <a:pt x="20662" y="2695"/>
                      </a:cubicBezTo>
                      <a:lnTo>
                        <a:pt x="20662" y="2695"/>
                      </a:lnTo>
                      <a:close/>
                    </a:path>
                  </a:pathLst>
                </a:custGeom>
                <a:grpFill/>
                <a:ln w="17953" cap="flat">
                  <a:noFill/>
                  <a:prstDash val="solid"/>
                  <a:miter/>
                </a:ln>
              </p:spPr>
              <p:txBody>
                <a:bodyPr rtlCol="0" anchor="ctr"/>
                <a:lstStyle/>
                <a:p>
                  <a:endParaRPr lang="zh-CN" altLang="en-US" sz="1050"/>
                </a:p>
              </p:txBody>
            </p:sp>
          </p:grpSp>
          <p:grpSp>
            <p:nvGrpSpPr>
              <p:cNvPr id="581" name="图形 1"/>
              <p:cNvGrpSpPr/>
              <p:nvPr/>
            </p:nvGrpSpPr>
            <p:grpSpPr>
              <a:xfrm>
                <a:off x="4857743" y="4269480"/>
                <a:ext cx="14912" cy="12037"/>
                <a:chOff x="6230954" y="4467170"/>
                <a:chExt cx="14912" cy="12037"/>
              </a:xfrm>
              <a:solidFill>
                <a:srgbClr val="0070C0"/>
              </a:solidFill>
            </p:grpSpPr>
            <p:sp>
              <p:nvSpPr>
                <p:cNvPr id="2584" name="任意多边形: 形状 1729"/>
                <p:cNvSpPr/>
                <p:nvPr/>
              </p:nvSpPr>
              <p:spPr>
                <a:xfrm>
                  <a:off x="6233582" y="4469566"/>
                  <a:ext cx="9589" cy="6830"/>
                </a:xfrm>
                <a:custGeom>
                  <a:avLst/>
                  <a:gdLst>
                    <a:gd name="connsiteX0" fmla="*/ 5458 w 9589"/>
                    <a:gd name="connsiteY0" fmla="*/ 1198 h 6830"/>
                    <a:gd name="connsiteX1" fmla="*/ 247 w 9589"/>
                    <a:gd name="connsiteY1" fmla="*/ 1198 h 6830"/>
                    <a:gd name="connsiteX2" fmla="*/ 2942 w 9589"/>
                    <a:gd name="connsiteY2" fmla="*/ 5151 h 6830"/>
                    <a:gd name="connsiteX3" fmla="*/ 9590 w 9589"/>
                    <a:gd name="connsiteY3" fmla="*/ 6408 h 6830"/>
                    <a:gd name="connsiteX4" fmla="*/ 5458 w 9589"/>
                    <a:gd name="connsiteY4" fmla="*/ 1198 h 6830"/>
                    <a:gd name="connsiteX5" fmla="*/ 5458 w 9589"/>
                    <a:gd name="connsiteY5" fmla="*/ 1198 h 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9" h="6830">
                      <a:moveTo>
                        <a:pt x="5458" y="1198"/>
                      </a:moveTo>
                      <a:cubicBezTo>
                        <a:pt x="5458" y="1198"/>
                        <a:pt x="247" y="-1497"/>
                        <a:pt x="247" y="1198"/>
                      </a:cubicBezTo>
                      <a:cubicBezTo>
                        <a:pt x="-1011" y="3893"/>
                        <a:pt x="2942" y="5151"/>
                        <a:pt x="2942" y="5151"/>
                      </a:cubicBezTo>
                      <a:cubicBezTo>
                        <a:pt x="2942" y="5151"/>
                        <a:pt x="9590" y="7846"/>
                        <a:pt x="9590" y="6408"/>
                      </a:cubicBezTo>
                      <a:cubicBezTo>
                        <a:pt x="9410" y="3893"/>
                        <a:pt x="6715" y="1198"/>
                        <a:pt x="5458" y="1198"/>
                      </a:cubicBezTo>
                      <a:lnTo>
                        <a:pt x="5458" y="1198"/>
                      </a:lnTo>
                      <a:close/>
                    </a:path>
                  </a:pathLst>
                </a:custGeom>
                <a:grpFill/>
                <a:ln w="17953" cap="flat">
                  <a:noFill/>
                  <a:prstDash val="solid"/>
                  <a:miter/>
                </a:ln>
              </p:spPr>
              <p:txBody>
                <a:bodyPr rtlCol="0" anchor="ctr"/>
                <a:lstStyle/>
                <a:p>
                  <a:endParaRPr lang="zh-CN" altLang="en-US" sz="1050"/>
                </a:p>
              </p:txBody>
            </p:sp>
            <p:sp>
              <p:nvSpPr>
                <p:cNvPr id="2585" name="任意多边形: 形状 1730"/>
                <p:cNvSpPr/>
                <p:nvPr/>
              </p:nvSpPr>
              <p:spPr>
                <a:xfrm>
                  <a:off x="6230954" y="4467170"/>
                  <a:ext cx="14912" cy="12037"/>
                </a:xfrm>
                <a:custGeom>
                  <a:avLst/>
                  <a:gdLst>
                    <a:gd name="connsiteX0" fmla="*/ 4671 w 14912"/>
                    <a:gd name="connsiteY0" fmla="*/ 10062 h 12037"/>
                    <a:gd name="connsiteX1" fmla="*/ 0 w 14912"/>
                    <a:gd name="connsiteY1" fmla="*/ 4851 h 12037"/>
                    <a:gd name="connsiteX2" fmla="*/ 0 w 14912"/>
                    <a:gd name="connsiteY2" fmla="*/ 4851 h 12037"/>
                    <a:gd name="connsiteX3" fmla="*/ 359 w 14912"/>
                    <a:gd name="connsiteY3" fmla="*/ 3234 h 12037"/>
                    <a:gd name="connsiteX4" fmla="*/ 359 w 14912"/>
                    <a:gd name="connsiteY4" fmla="*/ 3234 h 12037"/>
                    <a:gd name="connsiteX5" fmla="*/ 4312 w 14912"/>
                    <a:gd name="connsiteY5" fmla="*/ 0 h 12037"/>
                    <a:gd name="connsiteX6" fmla="*/ 4312 w 14912"/>
                    <a:gd name="connsiteY6" fmla="*/ 0 h 12037"/>
                    <a:gd name="connsiteX7" fmla="*/ 9163 w 14912"/>
                    <a:gd name="connsiteY7" fmla="*/ 1437 h 12037"/>
                    <a:gd name="connsiteX8" fmla="*/ 9163 w 14912"/>
                    <a:gd name="connsiteY8" fmla="*/ 1437 h 12037"/>
                    <a:gd name="connsiteX9" fmla="*/ 14913 w 14912"/>
                    <a:gd name="connsiteY9" fmla="*/ 9163 h 12037"/>
                    <a:gd name="connsiteX10" fmla="*/ 14913 w 14912"/>
                    <a:gd name="connsiteY10" fmla="*/ 9163 h 12037"/>
                    <a:gd name="connsiteX11" fmla="*/ 14913 w 14912"/>
                    <a:gd name="connsiteY11" fmla="*/ 9163 h 12037"/>
                    <a:gd name="connsiteX12" fmla="*/ 11679 w 14912"/>
                    <a:gd name="connsiteY12" fmla="*/ 12038 h 12037"/>
                    <a:gd name="connsiteX13" fmla="*/ 11679 w 14912"/>
                    <a:gd name="connsiteY13" fmla="*/ 12038 h 12037"/>
                    <a:gd name="connsiteX14" fmla="*/ 4671 w 14912"/>
                    <a:gd name="connsiteY14" fmla="*/ 10062 h 12037"/>
                    <a:gd name="connsiteX15" fmla="*/ 4671 w 14912"/>
                    <a:gd name="connsiteY15" fmla="*/ 10062 h 12037"/>
                    <a:gd name="connsiteX16" fmla="*/ 8085 w 14912"/>
                    <a:gd name="connsiteY16" fmla="*/ 3593 h 12037"/>
                    <a:gd name="connsiteX17" fmla="*/ 8085 w 14912"/>
                    <a:gd name="connsiteY17" fmla="*/ 3593 h 12037"/>
                    <a:gd name="connsiteX18" fmla="*/ 8085 w 14912"/>
                    <a:gd name="connsiteY18" fmla="*/ 3593 h 12037"/>
                    <a:gd name="connsiteX19" fmla="*/ 8085 w 14912"/>
                    <a:gd name="connsiteY19" fmla="*/ 3593 h 12037"/>
                    <a:gd name="connsiteX20" fmla="*/ 8085 w 14912"/>
                    <a:gd name="connsiteY20" fmla="*/ 3593 h 12037"/>
                    <a:gd name="connsiteX21" fmla="*/ 8085 w 14912"/>
                    <a:gd name="connsiteY21" fmla="*/ 3593 h 12037"/>
                    <a:gd name="connsiteX22" fmla="*/ 8085 w 14912"/>
                    <a:gd name="connsiteY22" fmla="*/ 3593 h 12037"/>
                    <a:gd name="connsiteX23" fmla="*/ 9163 w 14912"/>
                    <a:gd name="connsiteY23" fmla="*/ 1437 h 12037"/>
                    <a:gd name="connsiteX24" fmla="*/ 8085 w 14912"/>
                    <a:gd name="connsiteY24" fmla="*/ 3593 h 12037"/>
                    <a:gd name="connsiteX25" fmla="*/ 8085 w 14912"/>
                    <a:gd name="connsiteY25" fmla="*/ 3593 h 1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912" h="12037">
                      <a:moveTo>
                        <a:pt x="4671" y="10062"/>
                      </a:moveTo>
                      <a:cubicBezTo>
                        <a:pt x="4671" y="9882"/>
                        <a:pt x="719" y="9523"/>
                        <a:pt x="0" y="4851"/>
                      </a:cubicBezTo>
                      <a:lnTo>
                        <a:pt x="0" y="4851"/>
                      </a:lnTo>
                      <a:cubicBezTo>
                        <a:pt x="0" y="4312"/>
                        <a:pt x="180" y="3773"/>
                        <a:pt x="359" y="3234"/>
                      </a:cubicBezTo>
                      <a:lnTo>
                        <a:pt x="359" y="3234"/>
                      </a:lnTo>
                      <a:cubicBezTo>
                        <a:pt x="719" y="1078"/>
                        <a:pt x="3234" y="0"/>
                        <a:pt x="4312" y="0"/>
                      </a:cubicBezTo>
                      <a:lnTo>
                        <a:pt x="4312" y="0"/>
                      </a:lnTo>
                      <a:cubicBezTo>
                        <a:pt x="6468" y="0"/>
                        <a:pt x="8445" y="1078"/>
                        <a:pt x="9163" y="1437"/>
                      </a:cubicBezTo>
                      <a:lnTo>
                        <a:pt x="9163" y="1437"/>
                      </a:lnTo>
                      <a:cubicBezTo>
                        <a:pt x="12397" y="2336"/>
                        <a:pt x="14374" y="5210"/>
                        <a:pt x="14913" y="9163"/>
                      </a:cubicBezTo>
                      <a:lnTo>
                        <a:pt x="14913" y="9163"/>
                      </a:lnTo>
                      <a:lnTo>
                        <a:pt x="14913" y="9163"/>
                      </a:lnTo>
                      <a:cubicBezTo>
                        <a:pt x="14733" y="11679"/>
                        <a:pt x="12218" y="12038"/>
                        <a:pt x="11679" y="12038"/>
                      </a:cubicBezTo>
                      <a:lnTo>
                        <a:pt x="11679" y="12038"/>
                      </a:lnTo>
                      <a:cubicBezTo>
                        <a:pt x="8624" y="11679"/>
                        <a:pt x="4671" y="9882"/>
                        <a:pt x="4671" y="10062"/>
                      </a:cubicBezTo>
                      <a:lnTo>
                        <a:pt x="4671" y="10062"/>
                      </a:lnTo>
                      <a:close/>
                      <a:moveTo>
                        <a:pt x="8085" y="3593"/>
                      </a:moveTo>
                      <a:lnTo>
                        <a:pt x="8085" y="3593"/>
                      </a:lnTo>
                      <a:lnTo>
                        <a:pt x="8085" y="3593"/>
                      </a:lnTo>
                      <a:lnTo>
                        <a:pt x="8085" y="3593"/>
                      </a:lnTo>
                      <a:lnTo>
                        <a:pt x="8085" y="3593"/>
                      </a:lnTo>
                      <a:lnTo>
                        <a:pt x="8085" y="3593"/>
                      </a:lnTo>
                      <a:close/>
                      <a:moveTo>
                        <a:pt x="8085" y="3593"/>
                      </a:moveTo>
                      <a:lnTo>
                        <a:pt x="9163" y="1437"/>
                      </a:lnTo>
                      <a:lnTo>
                        <a:pt x="8085" y="3593"/>
                      </a:lnTo>
                      <a:lnTo>
                        <a:pt x="8085" y="3593"/>
                      </a:lnTo>
                      <a:close/>
                    </a:path>
                  </a:pathLst>
                </a:custGeom>
                <a:grpFill/>
                <a:ln w="17953" cap="flat">
                  <a:noFill/>
                  <a:prstDash val="solid"/>
                  <a:miter/>
                </a:ln>
              </p:spPr>
              <p:txBody>
                <a:bodyPr rtlCol="0" anchor="ctr"/>
                <a:lstStyle/>
                <a:p>
                  <a:endParaRPr lang="zh-CN" altLang="en-US" sz="1050"/>
                </a:p>
              </p:txBody>
            </p:sp>
          </p:grpSp>
          <p:grpSp>
            <p:nvGrpSpPr>
              <p:cNvPr id="582" name="图形 1"/>
              <p:cNvGrpSpPr/>
              <p:nvPr/>
            </p:nvGrpSpPr>
            <p:grpSpPr>
              <a:xfrm>
                <a:off x="4752096" y="4148381"/>
                <a:ext cx="5210" cy="1437"/>
                <a:chOff x="6125307" y="4346071"/>
                <a:chExt cx="5210" cy="1437"/>
              </a:xfrm>
              <a:solidFill>
                <a:srgbClr val="0070C0"/>
              </a:solidFill>
            </p:grpSpPr>
            <p:sp>
              <p:nvSpPr>
                <p:cNvPr id="2582" name="任意多边形: 形状 1732"/>
                <p:cNvSpPr/>
                <p:nvPr/>
              </p:nvSpPr>
              <p:spPr>
                <a:xfrm>
                  <a:off x="6127822" y="4346071"/>
                  <a:ext cx="17967" cy="1437"/>
                </a:xfrm>
                <a:custGeom>
                  <a:avLst/>
                  <a:gdLst>
                    <a:gd name="connsiteX0" fmla="*/ 0 w 17967"/>
                    <a:gd name="connsiteY0" fmla="*/ 1437 h 1437"/>
                    <a:gd name="connsiteX1" fmla="*/ 0 w 17967"/>
                    <a:gd name="connsiteY1" fmla="*/ 0 h 1437"/>
                    <a:gd name="connsiteX2" fmla="*/ 0 w 17967"/>
                    <a:gd name="connsiteY2" fmla="*/ 1437 h 1437"/>
                  </a:gdLst>
                  <a:ahLst/>
                  <a:cxnLst>
                    <a:cxn ang="0">
                      <a:pos x="connsiteX0" y="connsiteY0"/>
                    </a:cxn>
                    <a:cxn ang="0">
                      <a:pos x="connsiteX1" y="connsiteY1"/>
                    </a:cxn>
                    <a:cxn ang="0">
                      <a:pos x="connsiteX2" y="connsiteY2"/>
                    </a:cxn>
                  </a:cxnLst>
                  <a:rect l="l" t="t" r="r" b="b"/>
                  <a:pathLst>
                    <a:path w="17967" h="1437">
                      <a:moveTo>
                        <a:pt x="0" y="1437"/>
                      </a:moveTo>
                      <a:lnTo>
                        <a:pt x="0" y="0"/>
                      </a:lnTo>
                      <a:lnTo>
                        <a:pt x="0" y="1437"/>
                      </a:lnTo>
                      <a:close/>
                    </a:path>
                  </a:pathLst>
                </a:custGeom>
                <a:grpFill/>
                <a:ln w="17953" cap="flat">
                  <a:noFill/>
                  <a:prstDash val="solid"/>
                  <a:miter/>
                </a:ln>
              </p:spPr>
              <p:txBody>
                <a:bodyPr rtlCol="0" anchor="ctr"/>
                <a:lstStyle/>
                <a:p>
                  <a:endParaRPr lang="zh-CN" altLang="en-US" sz="1050"/>
                </a:p>
              </p:txBody>
            </p:sp>
            <p:sp>
              <p:nvSpPr>
                <p:cNvPr id="2583" name="任意多边形: 形状 1733"/>
                <p:cNvSpPr/>
                <p:nvPr/>
              </p:nvSpPr>
              <p:spPr>
                <a:xfrm>
                  <a:off x="6125307" y="4346251"/>
                  <a:ext cx="5210" cy="1257"/>
                </a:xfrm>
                <a:custGeom>
                  <a:avLst/>
                  <a:gdLst>
                    <a:gd name="connsiteX0" fmla="*/ 5211 w 5210"/>
                    <a:gd name="connsiteY0" fmla="*/ 1078 h 1257"/>
                    <a:gd name="connsiteX1" fmla="*/ 2695 w 5210"/>
                    <a:gd name="connsiteY1" fmla="*/ 1078 h 1257"/>
                    <a:gd name="connsiteX2" fmla="*/ 5211 w 5210"/>
                    <a:gd name="connsiteY2" fmla="*/ 1078 h 1257"/>
                    <a:gd name="connsiteX3" fmla="*/ 2695 w 5210"/>
                    <a:gd name="connsiteY3" fmla="*/ 1078 h 1257"/>
                    <a:gd name="connsiteX4" fmla="*/ 5211 w 5210"/>
                    <a:gd name="connsiteY4" fmla="*/ 1078 h 1257"/>
                    <a:gd name="connsiteX5" fmla="*/ 5211 w 5210"/>
                    <a:gd name="connsiteY5" fmla="*/ 1078 h 1257"/>
                    <a:gd name="connsiteX6" fmla="*/ 0 w 5210"/>
                    <a:gd name="connsiteY6" fmla="*/ 1258 h 1257"/>
                    <a:gd name="connsiteX7" fmla="*/ 0 w 5210"/>
                    <a:gd name="connsiteY7" fmla="*/ 0 h 1257"/>
                    <a:gd name="connsiteX8" fmla="*/ 5031 w 5210"/>
                    <a:gd name="connsiteY8" fmla="*/ 0 h 1257"/>
                    <a:gd name="connsiteX9" fmla="*/ 5031 w 5210"/>
                    <a:gd name="connsiteY9" fmla="*/ 1258 h 1257"/>
                    <a:gd name="connsiteX10" fmla="*/ 0 w 5210"/>
                    <a:gd name="connsiteY10" fmla="*/ 1258 h 1257"/>
                    <a:gd name="connsiteX11" fmla="*/ 0 w 5210"/>
                    <a:gd name="connsiteY11"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10" h="1257">
                      <a:moveTo>
                        <a:pt x="5211" y="1078"/>
                      </a:moveTo>
                      <a:lnTo>
                        <a:pt x="2695" y="1078"/>
                      </a:lnTo>
                      <a:lnTo>
                        <a:pt x="5211" y="1078"/>
                      </a:lnTo>
                      <a:lnTo>
                        <a:pt x="2695" y="1078"/>
                      </a:lnTo>
                      <a:lnTo>
                        <a:pt x="5211" y="1078"/>
                      </a:lnTo>
                      <a:lnTo>
                        <a:pt x="5211" y="1078"/>
                      </a:lnTo>
                      <a:close/>
                      <a:moveTo>
                        <a:pt x="0" y="1258"/>
                      </a:moveTo>
                      <a:lnTo>
                        <a:pt x="0" y="0"/>
                      </a:lnTo>
                      <a:lnTo>
                        <a:pt x="5031" y="0"/>
                      </a:ln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583" name="图形 1"/>
              <p:cNvGrpSpPr/>
              <p:nvPr/>
            </p:nvGrpSpPr>
            <p:grpSpPr>
              <a:xfrm>
                <a:off x="4760181" y="4136703"/>
                <a:ext cx="7905" cy="6288"/>
                <a:chOff x="6133392" y="4334393"/>
                <a:chExt cx="7905" cy="6288"/>
              </a:xfrm>
              <a:solidFill>
                <a:srgbClr val="0070C0"/>
              </a:solidFill>
            </p:grpSpPr>
            <p:sp>
              <p:nvSpPr>
                <p:cNvPr id="2580" name="任意多边形: 形状 1735"/>
                <p:cNvSpPr/>
                <p:nvPr/>
              </p:nvSpPr>
              <p:spPr>
                <a:xfrm>
                  <a:off x="6135907" y="4336908"/>
                  <a:ext cx="2515" cy="1257"/>
                </a:xfrm>
                <a:custGeom>
                  <a:avLst/>
                  <a:gdLst>
                    <a:gd name="connsiteX0" fmla="*/ 1258 w 2515"/>
                    <a:gd name="connsiteY0" fmla="*/ 1258 h 1257"/>
                    <a:gd name="connsiteX1" fmla="*/ 2515 w 2515"/>
                    <a:gd name="connsiteY1" fmla="*/ 1258 h 1257"/>
                    <a:gd name="connsiteX2" fmla="*/ 1258 w 2515"/>
                    <a:gd name="connsiteY2" fmla="*/ 0 h 1257"/>
                    <a:gd name="connsiteX3" fmla="*/ 0 w 2515"/>
                    <a:gd name="connsiteY3" fmla="*/ 1258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2515" y="1258"/>
                        <a:pt x="2515" y="1258"/>
                        <a:pt x="2515" y="1258"/>
                      </a:cubicBezTo>
                      <a:cubicBezTo>
                        <a:pt x="2515" y="0"/>
                        <a:pt x="2515"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581" name="任意多边形: 形状 1736"/>
                <p:cNvSpPr/>
                <p:nvPr/>
              </p:nvSpPr>
              <p:spPr>
                <a:xfrm>
                  <a:off x="6133392" y="4334393"/>
                  <a:ext cx="7905" cy="6288"/>
                </a:xfrm>
                <a:custGeom>
                  <a:avLst/>
                  <a:gdLst>
                    <a:gd name="connsiteX0" fmla="*/ 5031 w 7905"/>
                    <a:gd name="connsiteY0" fmla="*/ 6288 h 6288"/>
                    <a:gd name="connsiteX1" fmla="*/ 3773 w 7905"/>
                    <a:gd name="connsiteY1" fmla="*/ 6288 h 6288"/>
                    <a:gd name="connsiteX2" fmla="*/ 3773 w 7905"/>
                    <a:gd name="connsiteY2" fmla="*/ 6288 h 6288"/>
                    <a:gd name="connsiteX3" fmla="*/ 3773 w 7905"/>
                    <a:gd name="connsiteY3" fmla="*/ 5929 h 6288"/>
                    <a:gd name="connsiteX4" fmla="*/ 3773 w 7905"/>
                    <a:gd name="connsiteY4" fmla="*/ 6288 h 6288"/>
                    <a:gd name="connsiteX5" fmla="*/ 1437 w 7905"/>
                    <a:gd name="connsiteY5" fmla="*/ 6288 h 6288"/>
                    <a:gd name="connsiteX6" fmla="*/ 719 w 7905"/>
                    <a:gd name="connsiteY6" fmla="*/ 5570 h 6288"/>
                    <a:gd name="connsiteX7" fmla="*/ 0 w 7905"/>
                    <a:gd name="connsiteY7" fmla="*/ 3773 h 6288"/>
                    <a:gd name="connsiteX8" fmla="*/ 0 w 7905"/>
                    <a:gd name="connsiteY8" fmla="*/ 3773 h 6288"/>
                    <a:gd name="connsiteX9" fmla="*/ 3953 w 7905"/>
                    <a:gd name="connsiteY9" fmla="*/ 0 h 6288"/>
                    <a:gd name="connsiteX10" fmla="*/ 3953 w 7905"/>
                    <a:gd name="connsiteY10" fmla="*/ 0 h 6288"/>
                    <a:gd name="connsiteX11" fmla="*/ 4492 w 7905"/>
                    <a:gd name="connsiteY11" fmla="*/ 0 h 6288"/>
                    <a:gd name="connsiteX12" fmla="*/ 4492 w 7905"/>
                    <a:gd name="connsiteY12" fmla="*/ 0 h 6288"/>
                    <a:gd name="connsiteX13" fmla="*/ 7007 w 7905"/>
                    <a:gd name="connsiteY13" fmla="*/ 898 h 6288"/>
                    <a:gd name="connsiteX14" fmla="*/ 7007 w 7905"/>
                    <a:gd name="connsiteY14" fmla="*/ 898 h 6288"/>
                    <a:gd name="connsiteX15" fmla="*/ 7906 w 7905"/>
                    <a:gd name="connsiteY15" fmla="*/ 3773 h 6288"/>
                    <a:gd name="connsiteX16" fmla="*/ 7906 w 7905"/>
                    <a:gd name="connsiteY16" fmla="*/ 3773 h 6288"/>
                    <a:gd name="connsiteX17" fmla="*/ 7906 w 7905"/>
                    <a:gd name="connsiteY17" fmla="*/ 6288 h 6288"/>
                    <a:gd name="connsiteX18" fmla="*/ 5031 w 7905"/>
                    <a:gd name="connsiteY18" fmla="*/ 6288 h 6288"/>
                    <a:gd name="connsiteX19" fmla="*/ 5031 w 7905"/>
                    <a:gd name="connsiteY19" fmla="*/ 6288 h 6288"/>
                    <a:gd name="connsiteX20" fmla="*/ 3594 w 7905"/>
                    <a:gd name="connsiteY20" fmla="*/ 5749 h 6288"/>
                    <a:gd name="connsiteX21" fmla="*/ 3594 w 7905"/>
                    <a:gd name="connsiteY21" fmla="*/ 4851 h 6288"/>
                    <a:gd name="connsiteX22" fmla="*/ 3594 w 7905"/>
                    <a:gd name="connsiteY22" fmla="*/ 4671 h 6288"/>
                    <a:gd name="connsiteX23" fmla="*/ 3594 w 7905"/>
                    <a:gd name="connsiteY23" fmla="*/ 5749 h 6288"/>
                    <a:gd name="connsiteX24" fmla="*/ 3594 w 7905"/>
                    <a:gd name="connsiteY24" fmla="*/ 574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05" h="6288">
                      <a:moveTo>
                        <a:pt x="5031" y="6288"/>
                      </a:moveTo>
                      <a:cubicBezTo>
                        <a:pt x="5031" y="6288"/>
                        <a:pt x="5031" y="6288"/>
                        <a:pt x="3773" y="6288"/>
                      </a:cubicBezTo>
                      <a:lnTo>
                        <a:pt x="3773" y="6288"/>
                      </a:lnTo>
                      <a:lnTo>
                        <a:pt x="3773" y="5929"/>
                      </a:lnTo>
                      <a:lnTo>
                        <a:pt x="3773" y="6288"/>
                      </a:lnTo>
                      <a:lnTo>
                        <a:pt x="1437" y="6288"/>
                      </a:lnTo>
                      <a:lnTo>
                        <a:pt x="719" y="5570"/>
                      </a:lnTo>
                      <a:cubicBezTo>
                        <a:pt x="539" y="5390"/>
                        <a:pt x="180" y="5390"/>
                        <a:pt x="0" y="3773"/>
                      </a:cubicBezTo>
                      <a:lnTo>
                        <a:pt x="0" y="3773"/>
                      </a:lnTo>
                      <a:cubicBezTo>
                        <a:pt x="180" y="0"/>
                        <a:pt x="3953" y="0"/>
                        <a:pt x="3953" y="0"/>
                      </a:cubicBezTo>
                      <a:lnTo>
                        <a:pt x="3953" y="0"/>
                      </a:lnTo>
                      <a:cubicBezTo>
                        <a:pt x="4133" y="0"/>
                        <a:pt x="4312" y="0"/>
                        <a:pt x="4492" y="0"/>
                      </a:cubicBezTo>
                      <a:lnTo>
                        <a:pt x="4492" y="0"/>
                      </a:lnTo>
                      <a:cubicBezTo>
                        <a:pt x="5031" y="0"/>
                        <a:pt x="5750" y="0"/>
                        <a:pt x="7007" y="898"/>
                      </a:cubicBezTo>
                      <a:lnTo>
                        <a:pt x="7007" y="898"/>
                      </a:lnTo>
                      <a:cubicBezTo>
                        <a:pt x="8265" y="2515"/>
                        <a:pt x="7726" y="3234"/>
                        <a:pt x="7906" y="3773"/>
                      </a:cubicBezTo>
                      <a:lnTo>
                        <a:pt x="7906" y="3773"/>
                      </a:lnTo>
                      <a:lnTo>
                        <a:pt x="7906" y="6288"/>
                      </a:lnTo>
                      <a:lnTo>
                        <a:pt x="5031" y="6288"/>
                      </a:lnTo>
                      <a:lnTo>
                        <a:pt x="5031" y="6288"/>
                      </a:lnTo>
                      <a:close/>
                      <a:moveTo>
                        <a:pt x="3594" y="5749"/>
                      </a:moveTo>
                      <a:lnTo>
                        <a:pt x="3594" y="4851"/>
                      </a:lnTo>
                      <a:lnTo>
                        <a:pt x="3594" y="4671"/>
                      </a:lnTo>
                      <a:lnTo>
                        <a:pt x="3594" y="5749"/>
                      </a:lnTo>
                      <a:lnTo>
                        <a:pt x="3594" y="5749"/>
                      </a:lnTo>
                      <a:close/>
                    </a:path>
                  </a:pathLst>
                </a:custGeom>
                <a:grpFill/>
                <a:ln w="17953" cap="flat">
                  <a:noFill/>
                  <a:prstDash val="solid"/>
                  <a:miter/>
                </a:ln>
              </p:spPr>
              <p:txBody>
                <a:bodyPr rtlCol="0" anchor="ctr"/>
                <a:lstStyle/>
                <a:p>
                  <a:endParaRPr lang="zh-CN" altLang="en-US" sz="1050"/>
                </a:p>
              </p:txBody>
            </p:sp>
          </p:grpSp>
          <p:grpSp>
            <p:nvGrpSpPr>
              <p:cNvPr id="584" name="图形 1"/>
              <p:cNvGrpSpPr/>
              <p:nvPr/>
            </p:nvGrpSpPr>
            <p:grpSpPr>
              <a:xfrm>
                <a:off x="4784976" y="4124665"/>
                <a:ext cx="1257" cy="5031"/>
                <a:chOff x="6158187" y="4322355"/>
                <a:chExt cx="1257" cy="5031"/>
              </a:xfrm>
              <a:solidFill>
                <a:srgbClr val="0070C0"/>
              </a:solidFill>
            </p:grpSpPr>
            <p:sp>
              <p:nvSpPr>
                <p:cNvPr id="2578" name="任意多边形: 形状 1738"/>
                <p:cNvSpPr/>
                <p:nvPr/>
              </p:nvSpPr>
              <p:spPr>
                <a:xfrm>
                  <a:off x="6158187" y="4324870"/>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579" name="任意多边形: 形状 1739"/>
                <p:cNvSpPr/>
                <p:nvPr/>
              </p:nvSpPr>
              <p:spPr>
                <a:xfrm>
                  <a:off x="6158187" y="4322355"/>
                  <a:ext cx="1257" cy="5031"/>
                </a:xfrm>
                <a:custGeom>
                  <a:avLst/>
                  <a:gdLst>
                    <a:gd name="connsiteX0" fmla="*/ 0 w 1257"/>
                    <a:gd name="connsiteY0" fmla="*/ 5031 h 5031"/>
                    <a:gd name="connsiteX1" fmla="*/ 0 w 1257"/>
                    <a:gd name="connsiteY1" fmla="*/ 2516 h 5031"/>
                    <a:gd name="connsiteX2" fmla="*/ 0 w 1257"/>
                    <a:gd name="connsiteY2" fmla="*/ 5031 h 5031"/>
                    <a:gd name="connsiteX3" fmla="*/ 0 w 1257"/>
                    <a:gd name="connsiteY3" fmla="*/ 0 h 5031"/>
                    <a:gd name="connsiteX4" fmla="*/ 1258 w 1257"/>
                    <a:gd name="connsiteY4" fmla="*/ 0 h 5031"/>
                    <a:gd name="connsiteX5" fmla="*/ 1258 w 1257"/>
                    <a:gd name="connsiteY5" fmla="*/ 0 h 5031"/>
                    <a:gd name="connsiteX6" fmla="*/ 1258 w 1257"/>
                    <a:gd name="connsiteY6" fmla="*/ 5031 h 5031"/>
                    <a:gd name="connsiteX7" fmla="*/ 0 w 1257"/>
                    <a:gd name="connsiteY7" fmla="*/ 5031 h 5031"/>
                    <a:gd name="connsiteX8" fmla="*/ 0 w 1257"/>
                    <a:gd name="connsiteY8" fmla="*/ 5031 h 5031"/>
                    <a:gd name="connsiteX9" fmla="*/ 0 w 1257"/>
                    <a:gd name="connsiteY9" fmla="*/ 2516 h 5031"/>
                    <a:gd name="connsiteX10" fmla="*/ 0 w 1257"/>
                    <a:gd name="connsiteY10" fmla="*/ 5031 h 5031"/>
                    <a:gd name="connsiteX11" fmla="*/ 0 w 1257"/>
                    <a:gd name="connsiteY11" fmla="*/ 2516 h 5031"/>
                    <a:gd name="connsiteX12" fmla="*/ 0 w 1257"/>
                    <a:gd name="connsiteY12" fmla="*/ 2516 h 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1">
                      <a:moveTo>
                        <a:pt x="0" y="5031"/>
                      </a:moveTo>
                      <a:lnTo>
                        <a:pt x="0" y="2516"/>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6"/>
                      </a:moveTo>
                      <a:lnTo>
                        <a:pt x="0" y="5031"/>
                      </a:lnTo>
                      <a:lnTo>
                        <a:pt x="0" y="2516"/>
                      </a:lnTo>
                      <a:lnTo>
                        <a:pt x="0" y="2516"/>
                      </a:lnTo>
                      <a:close/>
                    </a:path>
                  </a:pathLst>
                </a:custGeom>
                <a:grpFill/>
                <a:ln w="17953" cap="flat">
                  <a:noFill/>
                  <a:prstDash val="solid"/>
                  <a:miter/>
                </a:ln>
              </p:spPr>
              <p:txBody>
                <a:bodyPr rtlCol="0" anchor="ctr"/>
                <a:lstStyle/>
                <a:p>
                  <a:endParaRPr lang="zh-CN" altLang="en-US" sz="1050"/>
                </a:p>
              </p:txBody>
            </p:sp>
          </p:grpSp>
          <p:grpSp>
            <p:nvGrpSpPr>
              <p:cNvPr id="585" name="图形 1"/>
              <p:cNvGrpSpPr/>
              <p:nvPr/>
            </p:nvGrpSpPr>
            <p:grpSpPr>
              <a:xfrm>
                <a:off x="4778508" y="4148561"/>
                <a:ext cx="7905" cy="6468"/>
                <a:chOff x="6151719" y="4346251"/>
                <a:chExt cx="7905" cy="6468"/>
              </a:xfrm>
              <a:solidFill>
                <a:srgbClr val="0070C0"/>
              </a:solidFill>
            </p:grpSpPr>
            <p:sp>
              <p:nvSpPr>
                <p:cNvPr id="2576" name="任意多边形: 形状 1741"/>
                <p:cNvSpPr/>
                <p:nvPr/>
              </p:nvSpPr>
              <p:spPr>
                <a:xfrm>
                  <a:off x="6154234" y="4348766"/>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0" y="1258"/>
                        <a:pt x="1258" y="1258"/>
                        <a:pt x="1258" y="0"/>
                      </a:cubicBezTo>
                      <a:lnTo>
                        <a:pt x="0" y="0"/>
                      </a:ln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577" name="任意多边形: 形状 1742"/>
                <p:cNvSpPr/>
                <p:nvPr/>
              </p:nvSpPr>
              <p:spPr>
                <a:xfrm>
                  <a:off x="6151719" y="4346251"/>
                  <a:ext cx="7905" cy="6468"/>
                </a:xfrm>
                <a:custGeom>
                  <a:avLst/>
                  <a:gdLst>
                    <a:gd name="connsiteX0" fmla="*/ 0 w 7905"/>
                    <a:gd name="connsiteY0" fmla="*/ 6289 h 6468"/>
                    <a:gd name="connsiteX1" fmla="*/ 0 w 7905"/>
                    <a:gd name="connsiteY1" fmla="*/ 3773 h 6468"/>
                    <a:gd name="connsiteX2" fmla="*/ 0 w 7905"/>
                    <a:gd name="connsiteY2" fmla="*/ 2515 h 6468"/>
                    <a:gd name="connsiteX3" fmla="*/ 0 w 7905"/>
                    <a:gd name="connsiteY3" fmla="*/ 2515 h 6468"/>
                    <a:gd name="connsiteX4" fmla="*/ 0 w 7905"/>
                    <a:gd name="connsiteY4" fmla="*/ 0 h 6468"/>
                    <a:gd name="connsiteX5" fmla="*/ 2515 w 7905"/>
                    <a:gd name="connsiteY5" fmla="*/ 0 h 6468"/>
                    <a:gd name="connsiteX6" fmla="*/ 3773 w 7905"/>
                    <a:gd name="connsiteY6" fmla="*/ 0 h 6468"/>
                    <a:gd name="connsiteX7" fmla="*/ 3773 w 7905"/>
                    <a:gd name="connsiteY7" fmla="*/ 0 h 6468"/>
                    <a:gd name="connsiteX8" fmla="*/ 5929 w 7905"/>
                    <a:gd name="connsiteY8" fmla="*/ 1078 h 6468"/>
                    <a:gd name="connsiteX9" fmla="*/ 5929 w 7905"/>
                    <a:gd name="connsiteY9" fmla="*/ 1078 h 6468"/>
                    <a:gd name="connsiteX10" fmla="*/ 6109 w 7905"/>
                    <a:gd name="connsiteY10" fmla="*/ 1258 h 6468"/>
                    <a:gd name="connsiteX11" fmla="*/ 6109 w 7905"/>
                    <a:gd name="connsiteY11" fmla="*/ 1437 h 6468"/>
                    <a:gd name="connsiteX12" fmla="*/ 7906 w 7905"/>
                    <a:gd name="connsiteY12" fmla="*/ 5211 h 6468"/>
                    <a:gd name="connsiteX13" fmla="*/ 5390 w 7905"/>
                    <a:gd name="connsiteY13" fmla="*/ 5211 h 6468"/>
                    <a:gd name="connsiteX14" fmla="*/ 2515 w 7905"/>
                    <a:gd name="connsiteY14" fmla="*/ 6468 h 6468"/>
                    <a:gd name="connsiteX15" fmla="*/ 2515 w 7905"/>
                    <a:gd name="connsiteY15" fmla="*/ 6468 h 6468"/>
                    <a:gd name="connsiteX16" fmla="*/ 2515 w 7905"/>
                    <a:gd name="connsiteY16" fmla="*/ 5211 h 6468"/>
                    <a:gd name="connsiteX17" fmla="*/ 2515 w 7905"/>
                    <a:gd name="connsiteY17" fmla="*/ 4851 h 6468"/>
                    <a:gd name="connsiteX18" fmla="*/ 2515 w 7905"/>
                    <a:gd name="connsiteY18" fmla="*/ 3953 h 6468"/>
                    <a:gd name="connsiteX19" fmla="*/ 5031 w 7905"/>
                    <a:gd name="connsiteY19" fmla="*/ 3953 h 6468"/>
                    <a:gd name="connsiteX20" fmla="*/ 2515 w 7905"/>
                    <a:gd name="connsiteY20" fmla="*/ 3953 h 6468"/>
                    <a:gd name="connsiteX21" fmla="*/ 2515 w 7905"/>
                    <a:gd name="connsiteY21" fmla="*/ 3953 h 6468"/>
                    <a:gd name="connsiteX22" fmla="*/ 1976 w 7905"/>
                    <a:gd name="connsiteY22" fmla="*/ 4492 h 6468"/>
                    <a:gd name="connsiteX23" fmla="*/ 2515 w 7905"/>
                    <a:gd name="connsiteY23" fmla="*/ 4851 h 6468"/>
                    <a:gd name="connsiteX24" fmla="*/ 2515 w 7905"/>
                    <a:gd name="connsiteY24" fmla="*/ 4851 h 6468"/>
                    <a:gd name="connsiteX25" fmla="*/ 2515 w 7905"/>
                    <a:gd name="connsiteY25" fmla="*/ 6468 h 6468"/>
                    <a:gd name="connsiteX26" fmla="*/ 0 w 7905"/>
                    <a:gd name="connsiteY26" fmla="*/ 6468 h 6468"/>
                    <a:gd name="connsiteX27" fmla="*/ 0 w 7905"/>
                    <a:gd name="connsiteY27" fmla="*/ 6289 h 6468"/>
                    <a:gd name="connsiteX28" fmla="*/ 6289 w 7905"/>
                    <a:gd name="connsiteY28" fmla="*/ 3234 h 6468"/>
                    <a:gd name="connsiteX29" fmla="*/ 6289 w 7905"/>
                    <a:gd name="connsiteY29" fmla="*/ 2875 h 6468"/>
                    <a:gd name="connsiteX30" fmla="*/ 6289 w 7905"/>
                    <a:gd name="connsiteY30" fmla="*/ 2875 h 6468"/>
                    <a:gd name="connsiteX31" fmla="*/ 6289 w 7905"/>
                    <a:gd name="connsiteY31" fmla="*/ 3234 h 6468"/>
                    <a:gd name="connsiteX32" fmla="*/ 6289 w 7905"/>
                    <a:gd name="connsiteY32" fmla="*/ 3234 h 6468"/>
                    <a:gd name="connsiteX33" fmla="*/ 2515 w 7905"/>
                    <a:gd name="connsiteY33" fmla="*/ 4672 h 6468"/>
                    <a:gd name="connsiteX34" fmla="*/ 2515 w 7905"/>
                    <a:gd name="connsiteY34" fmla="*/ 3773 h 6468"/>
                    <a:gd name="connsiteX35" fmla="*/ 2515 w 7905"/>
                    <a:gd name="connsiteY35" fmla="*/ 4672 h 6468"/>
                    <a:gd name="connsiteX36" fmla="*/ 2515 w 7905"/>
                    <a:gd name="connsiteY36" fmla="*/ 4672 h 6468"/>
                    <a:gd name="connsiteX37" fmla="*/ 2515 w 7905"/>
                    <a:gd name="connsiteY37" fmla="*/ 4672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905" h="6468">
                      <a:moveTo>
                        <a:pt x="0" y="6289"/>
                      </a:moveTo>
                      <a:lnTo>
                        <a:pt x="0" y="3773"/>
                      </a:lnTo>
                      <a:cubicBezTo>
                        <a:pt x="0" y="3773"/>
                        <a:pt x="0" y="3773"/>
                        <a:pt x="0" y="2515"/>
                      </a:cubicBezTo>
                      <a:lnTo>
                        <a:pt x="0" y="2515"/>
                      </a:lnTo>
                      <a:lnTo>
                        <a:pt x="0" y="0"/>
                      </a:lnTo>
                      <a:lnTo>
                        <a:pt x="2515" y="0"/>
                      </a:lnTo>
                      <a:lnTo>
                        <a:pt x="3773" y="0"/>
                      </a:lnTo>
                      <a:lnTo>
                        <a:pt x="3773" y="0"/>
                      </a:lnTo>
                      <a:cubicBezTo>
                        <a:pt x="6109" y="359"/>
                        <a:pt x="5570" y="1078"/>
                        <a:pt x="5929" y="1078"/>
                      </a:cubicBezTo>
                      <a:lnTo>
                        <a:pt x="5929" y="1078"/>
                      </a:lnTo>
                      <a:lnTo>
                        <a:pt x="6109" y="1258"/>
                      </a:lnTo>
                      <a:lnTo>
                        <a:pt x="6109" y="1437"/>
                      </a:lnTo>
                      <a:lnTo>
                        <a:pt x="7906" y="5211"/>
                      </a:lnTo>
                      <a:lnTo>
                        <a:pt x="5390" y="5211"/>
                      </a:lnTo>
                      <a:cubicBezTo>
                        <a:pt x="4312" y="6468"/>
                        <a:pt x="2515" y="6468"/>
                        <a:pt x="2515" y="6468"/>
                      </a:cubicBezTo>
                      <a:lnTo>
                        <a:pt x="2515" y="6468"/>
                      </a:lnTo>
                      <a:lnTo>
                        <a:pt x="2515" y="5211"/>
                      </a:lnTo>
                      <a:lnTo>
                        <a:pt x="2515" y="4851"/>
                      </a:lnTo>
                      <a:lnTo>
                        <a:pt x="2515" y="3953"/>
                      </a:lnTo>
                      <a:lnTo>
                        <a:pt x="5031" y="3953"/>
                      </a:lnTo>
                      <a:lnTo>
                        <a:pt x="2515" y="3953"/>
                      </a:lnTo>
                      <a:lnTo>
                        <a:pt x="2515" y="3953"/>
                      </a:lnTo>
                      <a:lnTo>
                        <a:pt x="1976" y="4492"/>
                      </a:lnTo>
                      <a:cubicBezTo>
                        <a:pt x="1976" y="4492"/>
                        <a:pt x="2156" y="4672"/>
                        <a:pt x="2515" y="4851"/>
                      </a:cubicBezTo>
                      <a:lnTo>
                        <a:pt x="2515" y="4851"/>
                      </a:lnTo>
                      <a:lnTo>
                        <a:pt x="2515" y="6468"/>
                      </a:lnTo>
                      <a:lnTo>
                        <a:pt x="0" y="6468"/>
                      </a:lnTo>
                      <a:lnTo>
                        <a:pt x="0" y="6289"/>
                      </a:lnTo>
                      <a:close/>
                      <a:moveTo>
                        <a:pt x="6289" y="3234"/>
                      </a:moveTo>
                      <a:cubicBezTo>
                        <a:pt x="6289" y="3054"/>
                        <a:pt x="6289" y="2875"/>
                        <a:pt x="6289" y="2875"/>
                      </a:cubicBezTo>
                      <a:lnTo>
                        <a:pt x="6289" y="2875"/>
                      </a:lnTo>
                      <a:cubicBezTo>
                        <a:pt x="6289" y="2875"/>
                        <a:pt x="6289" y="3054"/>
                        <a:pt x="6289" y="3234"/>
                      </a:cubicBezTo>
                      <a:lnTo>
                        <a:pt x="6289" y="3234"/>
                      </a:lnTo>
                      <a:close/>
                      <a:moveTo>
                        <a:pt x="2515" y="4672"/>
                      </a:moveTo>
                      <a:lnTo>
                        <a:pt x="2515" y="3773"/>
                      </a:lnTo>
                      <a:lnTo>
                        <a:pt x="2515" y="4672"/>
                      </a:lnTo>
                      <a:lnTo>
                        <a:pt x="2515" y="4672"/>
                      </a:lnTo>
                      <a:lnTo>
                        <a:pt x="2515" y="4672"/>
                      </a:lnTo>
                      <a:close/>
                    </a:path>
                  </a:pathLst>
                </a:custGeom>
                <a:grpFill/>
                <a:ln w="17953" cap="flat">
                  <a:noFill/>
                  <a:prstDash val="solid"/>
                  <a:miter/>
                </a:ln>
              </p:spPr>
              <p:txBody>
                <a:bodyPr rtlCol="0" anchor="ctr"/>
                <a:lstStyle/>
                <a:p>
                  <a:endParaRPr lang="zh-CN" altLang="en-US" sz="1050"/>
                </a:p>
              </p:txBody>
            </p:sp>
          </p:grpSp>
          <p:grpSp>
            <p:nvGrpSpPr>
              <p:cNvPr id="586" name="图形 1"/>
              <p:cNvGrpSpPr/>
              <p:nvPr/>
            </p:nvGrpSpPr>
            <p:grpSpPr>
              <a:xfrm>
                <a:off x="4828636" y="4136523"/>
                <a:ext cx="6288" cy="6468"/>
                <a:chOff x="6201847" y="4334213"/>
                <a:chExt cx="6288" cy="6468"/>
              </a:xfrm>
              <a:solidFill>
                <a:srgbClr val="0070C0"/>
              </a:solidFill>
            </p:grpSpPr>
            <p:sp>
              <p:nvSpPr>
                <p:cNvPr id="2574" name="任意多边形: 形状 1744"/>
                <p:cNvSpPr/>
                <p:nvPr/>
              </p:nvSpPr>
              <p:spPr>
                <a:xfrm>
                  <a:off x="6204363" y="4336728"/>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lnTo>
                        <a:pt x="1258" y="1258"/>
                      </a:lnTo>
                      <a:cubicBezTo>
                        <a:pt x="1258"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575" name="任意多边形: 形状 1745"/>
                <p:cNvSpPr/>
                <p:nvPr/>
              </p:nvSpPr>
              <p:spPr>
                <a:xfrm>
                  <a:off x="6201847" y="4334213"/>
                  <a:ext cx="6288" cy="6468"/>
                </a:xfrm>
                <a:custGeom>
                  <a:avLst/>
                  <a:gdLst>
                    <a:gd name="connsiteX0" fmla="*/ 3773 w 6288"/>
                    <a:gd name="connsiteY0" fmla="*/ 6289 h 6468"/>
                    <a:gd name="connsiteX1" fmla="*/ 2515 w 6288"/>
                    <a:gd name="connsiteY1" fmla="*/ 6289 h 6468"/>
                    <a:gd name="connsiteX2" fmla="*/ 0 w 6288"/>
                    <a:gd name="connsiteY2" fmla="*/ 6289 h 6468"/>
                    <a:gd name="connsiteX3" fmla="*/ 0 w 6288"/>
                    <a:gd name="connsiteY3" fmla="*/ 3773 h 6468"/>
                    <a:gd name="connsiteX4" fmla="*/ 0 w 6288"/>
                    <a:gd name="connsiteY4" fmla="*/ 2515 h 6468"/>
                    <a:gd name="connsiteX5" fmla="*/ 0 w 6288"/>
                    <a:gd name="connsiteY5" fmla="*/ 2515 h 6468"/>
                    <a:gd name="connsiteX6" fmla="*/ 0 w 6288"/>
                    <a:gd name="connsiteY6" fmla="*/ 0 h 6468"/>
                    <a:gd name="connsiteX7" fmla="*/ 2515 w 6288"/>
                    <a:gd name="connsiteY7" fmla="*/ 0 h 6468"/>
                    <a:gd name="connsiteX8" fmla="*/ 6288 w 6288"/>
                    <a:gd name="connsiteY8" fmla="*/ 3953 h 6468"/>
                    <a:gd name="connsiteX9" fmla="*/ 6288 w 6288"/>
                    <a:gd name="connsiteY9" fmla="*/ 3953 h 6468"/>
                    <a:gd name="connsiteX10" fmla="*/ 6288 w 6288"/>
                    <a:gd name="connsiteY10" fmla="*/ 6468 h 6468"/>
                    <a:gd name="connsiteX11" fmla="*/ 3773 w 6288"/>
                    <a:gd name="connsiteY11" fmla="*/ 6468 h 6468"/>
                    <a:gd name="connsiteX12" fmla="*/ 3773 w 6288"/>
                    <a:gd name="connsiteY12"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 h="6468">
                      <a:moveTo>
                        <a:pt x="3773" y="6289"/>
                      </a:moveTo>
                      <a:lnTo>
                        <a:pt x="2515" y="6289"/>
                      </a:lnTo>
                      <a:lnTo>
                        <a:pt x="0" y="6289"/>
                      </a:lnTo>
                      <a:lnTo>
                        <a:pt x="0" y="3773"/>
                      </a:lnTo>
                      <a:cubicBezTo>
                        <a:pt x="0" y="2515"/>
                        <a:pt x="0" y="2515"/>
                        <a:pt x="0" y="2515"/>
                      </a:cubicBezTo>
                      <a:lnTo>
                        <a:pt x="0" y="2515"/>
                      </a:lnTo>
                      <a:lnTo>
                        <a:pt x="0" y="0"/>
                      </a:lnTo>
                      <a:lnTo>
                        <a:pt x="2515" y="0"/>
                      </a:lnTo>
                      <a:cubicBezTo>
                        <a:pt x="2515" y="0"/>
                        <a:pt x="6109" y="180"/>
                        <a:pt x="6288" y="3953"/>
                      </a:cubicBezTo>
                      <a:lnTo>
                        <a:pt x="6288" y="3953"/>
                      </a:lnTo>
                      <a:lnTo>
                        <a:pt x="6288" y="6468"/>
                      </a:lnTo>
                      <a:lnTo>
                        <a:pt x="3773" y="6468"/>
                      </a:lnTo>
                      <a:lnTo>
                        <a:pt x="3773" y="6289"/>
                      </a:lnTo>
                      <a:close/>
                    </a:path>
                  </a:pathLst>
                </a:custGeom>
                <a:grpFill/>
                <a:ln w="17953" cap="flat">
                  <a:noFill/>
                  <a:prstDash val="solid"/>
                  <a:miter/>
                </a:ln>
              </p:spPr>
              <p:txBody>
                <a:bodyPr rtlCol="0" anchor="ctr"/>
                <a:lstStyle/>
                <a:p>
                  <a:endParaRPr lang="zh-CN" altLang="en-US" sz="1050"/>
                </a:p>
              </p:txBody>
            </p:sp>
          </p:grpSp>
          <p:grpSp>
            <p:nvGrpSpPr>
              <p:cNvPr id="587" name="图形 1"/>
              <p:cNvGrpSpPr/>
              <p:nvPr/>
            </p:nvGrpSpPr>
            <p:grpSpPr>
              <a:xfrm>
                <a:off x="4816598" y="4158982"/>
                <a:ext cx="2695" cy="5210"/>
                <a:chOff x="6189809" y="4356672"/>
                <a:chExt cx="2695" cy="5210"/>
              </a:xfrm>
              <a:solidFill>
                <a:srgbClr val="0070C0"/>
              </a:solidFill>
            </p:grpSpPr>
            <p:sp>
              <p:nvSpPr>
                <p:cNvPr id="2572" name="任意多边形: 形状 1747"/>
                <p:cNvSpPr/>
                <p:nvPr/>
              </p:nvSpPr>
              <p:spPr>
                <a:xfrm>
                  <a:off x="6189809" y="4359367"/>
                  <a:ext cx="2695" cy="17967"/>
                </a:xfrm>
                <a:custGeom>
                  <a:avLst/>
                  <a:gdLst>
                    <a:gd name="connsiteX0" fmla="*/ 1437 w 2695"/>
                    <a:gd name="connsiteY0" fmla="*/ 0 h 17967"/>
                    <a:gd name="connsiteX1" fmla="*/ 2695 w 2695"/>
                    <a:gd name="connsiteY1" fmla="*/ 0 h 17967"/>
                    <a:gd name="connsiteX2" fmla="*/ 1437 w 2695"/>
                    <a:gd name="connsiteY2" fmla="*/ 0 h 17967"/>
                    <a:gd name="connsiteX3" fmla="*/ 0 w 2695"/>
                    <a:gd name="connsiteY3" fmla="*/ 0 h 17967"/>
                    <a:gd name="connsiteX4" fmla="*/ 1437 w 2695"/>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5" h="17967">
                      <a:moveTo>
                        <a:pt x="1437" y="0"/>
                      </a:moveTo>
                      <a:lnTo>
                        <a:pt x="2695" y="0"/>
                      </a:lnTo>
                      <a:lnTo>
                        <a:pt x="1437" y="0"/>
                      </a:lnTo>
                      <a:lnTo>
                        <a:pt x="0" y="0"/>
                      </a:lnTo>
                      <a:lnTo>
                        <a:pt x="1437" y="0"/>
                      </a:lnTo>
                      <a:close/>
                    </a:path>
                  </a:pathLst>
                </a:custGeom>
                <a:grpFill/>
                <a:ln w="17953" cap="flat">
                  <a:noFill/>
                  <a:prstDash val="solid"/>
                  <a:miter/>
                </a:ln>
              </p:spPr>
              <p:txBody>
                <a:bodyPr rtlCol="0" anchor="ctr"/>
                <a:lstStyle/>
                <a:p>
                  <a:endParaRPr lang="zh-CN" altLang="en-US" sz="1050"/>
                </a:p>
              </p:txBody>
            </p:sp>
            <p:sp>
              <p:nvSpPr>
                <p:cNvPr id="2573" name="任意多边形: 形状 1748"/>
                <p:cNvSpPr/>
                <p:nvPr/>
              </p:nvSpPr>
              <p:spPr>
                <a:xfrm>
                  <a:off x="6189809" y="4356672"/>
                  <a:ext cx="2695" cy="5210"/>
                </a:xfrm>
                <a:custGeom>
                  <a:avLst/>
                  <a:gdLst>
                    <a:gd name="connsiteX0" fmla="*/ 1437 w 2695"/>
                    <a:gd name="connsiteY0" fmla="*/ 5211 h 5210"/>
                    <a:gd name="connsiteX1" fmla="*/ 0 w 2695"/>
                    <a:gd name="connsiteY1" fmla="*/ 5211 h 5210"/>
                    <a:gd name="connsiteX2" fmla="*/ 0 w 2695"/>
                    <a:gd name="connsiteY2" fmla="*/ 0 h 5210"/>
                    <a:gd name="connsiteX3" fmla="*/ 1437 w 2695"/>
                    <a:gd name="connsiteY3" fmla="*/ 0 h 5210"/>
                    <a:gd name="connsiteX4" fmla="*/ 2695 w 2695"/>
                    <a:gd name="connsiteY4" fmla="*/ 0 h 5210"/>
                    <a:gd name="connsiteX5" fmla="*/ 2695 w 2695"/>
                    <a:gd name="connsiteY5" fmla="*/ 5211 h 5210"/>
                    <a:gd name="connsiteX6" fmla="*/ 1437 w 2695"/>
                    <a:gd name="connsiteY6" fmla="*/ 5211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5" h="5210">
                      <a:moveTo>
                        <a:pt x="1437" y="5211"/>
                      </a:moveTo>
                      <a:lnTo>
                        <a:pt x="0" y="5211"/>
                      </a:lnTo>
                      <a:lnTo>
                        <a:pt x="0" y="0"/>
                      </a:lnTo>
                      <a:lnTo>
                        <a:pt x="1437" y="0"/>
                      </a:lnTo>
                      <a:lnTo>
                        <a:pt x="2695" y="0"/>
                      </a:lnTo>
                      <a:lnTo>
                        <a:pt x="2695" y="5211"/>
                      </a:lnTo>
                      <a:lnTo>
                        <a:pt x="1437" y="5211"/>
                      </a:lnTo>
                      <a:close/>
                    </a:path>
                  </a:pathLst>
                </a:custGeom>
                <a:grpFill/>
                <a:ln w="17953" cap="flat">
                  <a:noFill/>
                  <a:prstDash val="solid"/>
                  <a:miter/>
                </a:ln>
              </p:spPr>
              <p:txBody>
                <a:bodyPr rtlCol="0" anchor="ctr"/>
                <a:lstStyle/>
                <a:p>
                  <a:endParaRPr lang="zh-CN" altLang="en-US" sz="1050"/>
                </a:p>
              </p:txBody>
            </p:sp>
          </p:grpSp>
          <p:grpSp>
            <p:nvGrpSpPr>
              <p:cNvPr id="588" name="图形 1"/>
              <p:cNvGrpSpPr/>
              <p:nvPr/>
            </p:nvGrpSpPr>
            <p:grpSpPr>
              <a:xfrm>
                <a:off x="4859000" y="4175692"/>
                <a:ext cx="7366" cy="6108"/>
                <a:chOff x="6232211" y="4373382"/>
                <a:chExt cx="7366" cy="6108"/>
              </a:xfrm>
              <a:solidFill>
                <a:srgbClr val="0070C0"/>
              </a:solidFill>
            </p:grpSpPr>
            <p:sp>
              <p:nvSpPr>
                <p:cNvPr id="2570" name="任意多边形: 形状 1750"/>
                <p:cNvSpPr/>
                <p:nvPr/>
              </p:nvSpPr>
              <p:spPr>
                <a:xfrm>
                  <a:off x="6234727" y="4375178"/>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2515">
                      <a:moveTo>
                        <a:pt x="0" y="2515"/>
                      </a:moveTo>
                      <a:lnTo>
                        <a:pt x="1258" y="1258"/>
                      </a:lnTo>
                      <a:lnTo>
                        <a:pt x="0" y="0"/>
                      </a:lnTo>
                      <a:lnTo>
                        <a:pt x="0" y="1258"/>
                      </a:lnTo>
                      <a:lnTo>
                        <a:pt x="0" y="2515"/>
                      </a:lnTo>
                      <a:close/>
                    </a:path>
                  </a:pathLst>
                </a:custGeom>
                <a:grpFill/>
                <a:ln w="17953" cap="flat">
                  <a:noFill/>
                  <a:prstDash val="solid"/>
                  <a:miter/>
                </a:ln>
              </p:spPr>
              <p:txBody>
                <a:bodyPr rtlCol="0" anchor="ctr"/>
                <a:lstStyle/>
                <a:p>
                  <a:endParaRPr lang="zh-CN" altLang="en-US" sz="1050"/>
                </a:p>
              </p:txBody>
            </p:sp>
            <p:sp>
              <p:nvSpPr>
                <p:cNvPr id="2571" name="任意多边形: 形状 1751"/>
                <p:cNvSpPr/>
                <p:nvPr/>
              </p:nvSpPr>
              <p:spPr>
                <a:xfrm>
                  <a:off x="6232211" y="4373382"/>
                  <a:ext cx="7366" cy="6108"/>
                </a:xfrm>
                <a:custGeom>
                  <a:avLst/>
                  <a:gdLst>
                    <a:gd name="connsiteX0" fmla="*/ 4312 w 7366"/>
                    <a:gd name="connsiteY0" fmla="*/ 6109 h 6108"/>
                    <a:gd name="connsiteX1" fmla="*/ 0 w 7366"/>
                    <a:gd name="connsiteY1" fmla="*/ 4312 h 6108"/>
                    <a:gd name="connsiteX2" fmla="*/ 0 w 7366"/>
                    <a:gd name="connsiteY2" fmla="*/ 3054 h 6108"/>
                    <a:gd name="connsiteX3" fmla="*/ 0 w 7366"/>
                    <a:gd name="connsiteY3" fmla="*/ 1797 h 6108"/>
                    <a:gd name="connsiteX4" fmla="*/ 4312 w 7366"/>
                    <a:gd name="connsiteY4" fmla="*/ 0 h 6108"/>
                    <a:gd name="connsiteX5" fmla="*/ 7367 w 7366"/>
                    <a:gd name="connsiteY5" fmla="*/ 3054 h 6108"/>
                    <a:gd name="connsiteX6" fmla="*/ 5570 w 7366"/>
                    <a:gd name="connsiteY6" fmla="*/ 4851 h 6108"/>
                    <a:gd name="connsiteX7" fmla="*/ 4312 w 7366"/>
                    <a:gd name="connsiteY7" fmla="*/ 6109 h 6108"/>
                    <a:gd name="connsiteX8" fmla="*/ 4312 w 7366"/>
                    <a:gd name="connsiteY8" fmla="*/ 6109 h 6108"/>
                    <a:gd name="connsiteX9" fmla="*/ 2515 w 7366"/>
                    <a:gd name="connsiteY9" fmla="*/ 4312 h 6108"/>
                    <a:gd name="connsiteX10" fmla="*/ 5031 w 7366"/>
                    <a:gd name="connsiteY10" fmla="*/ 4312 h 6108"/>
                    <a:gd name="connsiteX11" fmla="*/ 2515 w 7366"/>
                    <a:gd name="connsiteY11" fmla="*/ 4312 h 6108"/>
                    <a:gd name="connsiteX12" fmla="*/ 2515 w 7366"/>
                    <a:gd name="connsiteY12" fmla="*/ 4312 h 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66" h="6108">
                      <a:moveTo>
                        <a:pt x="4312" y="6109"/>
                      </a:moveTo>
                      <a:lnTo>
                        <a:pt x="0" y="4312"/>
                      </a:lnTo>
                      <a:lnTo>
                        <a:pt x="0" y="3054"/>
                      </a:lnTo>
                      <a:lnTo>
                        <a:pt x="0" y="1797"/>
                      </a:lnTo>
                      <a:lnTo>
                        <a:pt x="4312" y="0"/>
                      </a:lnTo>
                      <a:lnTo>
                        <a:pt x="7367" y="3054"/>
                      </a:lnTo>
                      <a:lnTo>
                        <a:pt x="5570" y="4851"/>
                      </a:lnTo>
                      <a:lnTo>
                        <a:pt x="4312" y="6109"/>
                      </a:lnTo>
                      <a:lnTo>
                        <a:pt x="4312" y="6109"/>
                      </a:lnTo>
                      <a:close/>
                      <a:moveTo>
                        <a:pt x="2515" y="4312"/>
                      </a:moveTo>
                      <a:lnTo>
                        <a:pt x="5031" y="4312"/>
                      </a:lnTo>
                      <a:lnTo>
                        <a:pt x="2515" y="4312"/>
                      </a:lnTo>
                      <a:lnTo>
                        <a:pt x="2515" y="4312"/>
                      </a:lnTo>
                      <a:close/>
                    </a:path>
                  </a:pathLst>
                </a:custGeom>
                <a:grpFill/>
                <a:ln w="17953" cap="flat">
                  <a:noFill/>
                  <a:prstDash val="solid"/>
                  <a:miter/>
                </a:ln>
              </p:spPr>
              <p:txBody>
                <a:bodyPr rtlCol="0" anchor="ctr"/>
                <a:lstStyle/>
                <a:p>
                  <a:endParaRPr lang="zh-CN" altLang="en-US" sz="1050"/>
                </a:p>
              </p:txBody>
            </p:sp>
          </p:grpSp>
          <p:grpSp>
            <p:nvGrpSpPr>
              <p:cNvPr id="589" name="图形 1"/>
              <p:cNvGrpSpPr/>
              <p:nvPr/>
            </p:nvGrpSpPr>
            <p:grpSpPr>
              <a:xfrm>
                <a:off x="4818215" y="4186831"/>
                <a:ext cx="5030" cy="1257"/>
                <a:chOff x="6191426" y="4384521"/>
                <a:chExt cx="5030" cy="1257"/>
              </a:xfrm>
              <a:solidFill>
                <a:srgbClr val="0070C0"/>
              </a:solidFill>
            </p:grpSpPr>
            <p:sp>
              <p:nvSpPr>
                <p:cNvPr id="2568" name="任意多边形: 形状 1753"/>
                <p:cNvSpPr/>
                <p:nvPr/>
              </p:nvSpPr>
              <p:spPr>
                <a:xfrm>
                  <a:off x="6193942" y="4384521"/>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569" name="任意多边形: 形状 1754"/>
                <p:cNvSpPr/>
                <p:nvPr/>
              </p:nvSpPr>
              <p:spPr>
                <a:xfrm>
                  <a:off x="6191426" y="4384521"/>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0"/>
                        <a:pt x="0" y="0"/>
                        <a:pt x="0" y="0"/>
                      </a:cubicBez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590" name="图形 1"/>
              <p:cNvGrpSpPr/>
              <p:nvPr/>
            </p:nvGrpSpPr>
            <p:grpSpPr>
              <a:xfrm>
                <a:off x="4890264" y="4120341"/>
                <a:ext cx="6467" cy="6299"/>
                <a:chOff x="6263475" y="4318031"/>
                <a:chExt cx="6467" cy="6299"/>
              </a:xfrm>
              <a:solidFill>
                <a:srgbClr val="0070C0"/>
              </a:solidFill>
            </p:grpSpPr>
            <p:sp>
              <p:nvSpPr>
                <p:cNvPr id="2566" name="任意多边形: 形状 1756"/>
                <p:cNvSpPr/>
                <p:nvPr/>
              </p:nvSpPr>
              <p:spPr>
                <a:xfrm>
                  <a:off x="6266170" y="4320558"/>
                  <a:ext cx="1257" cy="1257"/>
                </a:xfrm>
                <a:custGeom>
                  <a:avLst/>
                  <a:gdLst>
                    <a:gd name="connsiteX0" fmla="*/ 1257 w 1257"/>
                    <a:gd name="connsiteY0" fmla="*/ 1258 h 1257"/>
                    <a:gd name="connsiteX1" fmla="*/ 1257 w 1257"/>
                    <a:gd name="connsiteY1" fmla="*/ 0 h 1257"/>
                    <a:gd name="connsiteX2" fmla="*/ 0 w 1257"/>
                    <a:gd name="connsiteY2" fmla="*/ 1258 h 1257"/>
                    <a:gd name="connsiteX3" fmla="*/ 1257 w 1257"/>
                    <a:gd name="connsiteY3" fmla="*/ 1258 h 1257"/>
                    <a:gd name="connsiteX4" fmla="*/ 1257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7" y="1258"/>
                      </a:moveTo>
                      <a:cubicBezTo>
                        <a:pt x="1257" y="0"/>
                        <a:pt x="1257" y="0"/>
                        <a:pt x="1257" y="0"/>
                      </a:cubicBezTo>
                      <a:cubicBezTo>
                        <a:pt x="0" y="0"/>
                        <a:pt x="0" y="0"/>
                        <a:pt x="0" y="1258"/>
                      </a:cubicBezTo>
                      <a:cubicBezTo>
                        <a:pt x="0" y="1258"/>
                        <a:pt x="0" y="1258"/>
                        <a:pt x="1257" y="1258"/>
                      </a:cubicBezTo>
                      <a:lnTo>
                        <a:pt x="1257" y="1258"/>
                      </a:lnTo>
                      <a:close/>
                    </a:path>
                  </a:pathLst>
                </a:custGeom>
                <a:grpFill/>
                <a:ln w="17953" cap="flat">
                  <a:noFill/>
                  <a:prstDash val="solid"/>
                  <a:miter/>
                </a:ln>
              </p:spPr>
              <p:txBody>
                <a:bodyPr rtlCol="0" anchor="ctr"/>
                <a:lstStyle/>
                <a:p>
                  <a:endParaRPr lang="zh-CN" altLang="en-US" sz="1050"/>
                </a:p>
              </p:txBody>
            </p:sp>
            <p:sp>
              <p:nvSpPr>
                <p:cNvPr id="2567" name="任意多边形: 形状 1757"/>
                <p:cNvSpPr/>
                <p:nvPr/>
              </p:nvSpPr>
              <p:spPr>
                <a:xfrm>
                  <a:off x="6263475" y="4318031"/>
                  <a:ext cx="6467" cy="6299"/>
                </a:xfrm>
                <a:custGeom>
                  <a:avLst/>
                  <a:gdLst>
                    <a:gd name="connsiteX0" fmla="*/ 3952 w 6467"/>
                    <a:gd name="connsiteY0" fmla="*/ 6300 h 6299"/>
                    <a:gd name="connsiteX1" fmla="*/ 2695 w 6467"/>
                    <a:gd name="connsiteY1" fmla="*/ 6300 h 6299"/>
                    <a:gd name="connsiteX2" fmla="*/ 2695 w 6467"/>
                    <a:gd name="connsiteY2" fmla="*/ 6300 h 6299"/>
                    <a:gd name="connsiteX3" fmla="*/ 2515 w 6467"/>
                    <a:gd name="connsiteY3" fmla="*/ 6300 h 6299"/>
                    <a:gd name="connsiteX4" fmla="*/ 0 w 6467"/>
                    <a:gd name="connsiteY4" fmla="*/ 6300 h 6299"/>
                    <a:gd name="connsiteX5" fmla="*/ 0 w 6467"/>
                    <a:gd name="connsiteY5" fmla="*/ 3784 h 6299"/>
                    <a:gd name="connsiteX6" fmla="*/ 898 w 6467"/>
                    <a:gd name="connsiteY6" fmla="*/ 910 h 6299"/>
                    <a:gd name="connsiteX7" fmla="*/ 898 w 6467"/>
                    <a:gd name="connsiteY7" fmla="*/ 910 h 6299"/>
                    <a:gd name="connsiteX8" fmla="*/ 3413 w 6467"/>
                    <a:gd name="connsiteY8" fmla="*/ 11 h 6299"/>
                    <a:gd name="connsiteX9" fmla="*/ 3413 w 6467"/>
                    <a:gd name="connsiteY9" fmla="*/ 11 h 6299"/>
                    <a:gd name="connsiteX10" fmla="*/ 3952 w 6467"/>
                    <a:gd name="connsiteY10" fmla="*/ 11 h 6299"/>
                    <a:gd name="connsiteX11" fmla="*/ 3952 w 6467"/>
                    <a:gd name="connsiteY11" fmla="*/ 11 h 6299"/>
                    <a:gd name="connsiteX12" fmla="*/ 6468 w 6467"/>
                    <a:gd name="connsiteY12" fmla="*/ 11 h 6299"/>
                    <a:gd name="connsiteX13" fmla="*/ 6468 w 6467"/>
                    <a:gd name="connsiteY13" fmla="*/ 2527 h 6299"/>
                    <a:gd name="connsiteX14" fmla="*/ 6468 w 6467"/>
                    <a:gd name="connsiteY14" fmla="*/ 3784 h 6299"/>
                    <a:gd name="connsiteX15" fmla="*/ 6468 w 6467"/>
                    <a:gd name="connsiteY15" fmla="*/ 3784 h 6299"/>
                    <a:gd name="connsiteX16" fmla="*/ 6468 w 6467"/>
                    <a:gd name="connsiteY16" fmla="*/ 6300 h 6299"/>
                    <a:gd name="connsiteX17" fmla="*/ 3952 w 6467"/>
                    <a:gd name="connsiteY17" fmla="*/ 6300 h 6299"/>
                    <a:gd name="connsiteX18" fmla="*/ 3952 w 6467"/>
                    <a:gd name="connsiteY18" fmla="*/ 6300 h 6299"/>
                    <a:gd name="connsiteX19" fmla="*/ 3952 w 6467"/>
                    <a:gd name="connsiteY19" fmla="*/ 3245 h 6299"/>
                    <a:gd name="connsiteX20" fmla="*/ 3952 w 6467"/>
                    <a:gd name="connsiteY20" fmla="*/ 1269 h 6299"/>
                    <a:gd name="connsiteX21" fmla="*/ 3952 w 6467"/>
                    <a:gd name="connsiteY21" fmla="*/ 3245 h 6299"/>
                    <a:gd name="connsiteX22" fmla="*/ 3952 w 6467"/>
                    <a:gd name="connsiteY22" fmla="*/ 3245 h 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67" h="6299">
                      <a:moveTo>
                        <a:pt x="3952" y="6300"/>
                      </a:moveTo>
                      <a:cubicBezTo>
                        <a:pt x="3234" y="6300"/>
                        <a:pt x="2874" y="6300"/>
                        <a:pt x="2695" y="6300"/>
                      </a:cubicBezTo>
                      <a:lnTo>
                        <a:pt x="2695" y="6300"/>
                      </a:lnTo>
                      <a:lnTo>
                        <a:pt x="2515" y="6300"/>
                      </a:lnTo>
                      <a:lnTo>
                        <a:pt x="0" y="6300"/>
                      </a:lnTo>
                      <a:lnTo>
                        <a:pt x="0" y="3784"/>
                      </a:lnTo>
                      <a:cubicBezTo>
                        <a:pt x="179" y="3066"/>
                        <a:pt x="-360" y="2527"/>
                        <a:pt x="898" y="910"/>
                      </a:cubicBezTo>
                      <a:lnTo>
                        <a:pt x="898" y="910"/>
                      </a:lnTo>
                      <a:cubicBezTo>
                        <a:pt x="2156" y="-169"/>
                        <a:pt x="2874" y="11"/>
                        <a:pt x="3413" y="11"/>
                      </a:cubicBezTo>
                      <a:lnTo>
                        <a:pt x="3413" y="11"/>
                      </a:lnTo>
                      <a:cubicBezTo>
                        <a:pt x="3593" y="11"/>
                        <a:pt x="3773" y="11"/>
                        <a:pt x="3952" y="11"/>
                      </a:cubicBezTo>
                      <a:lnTo>
                        <a:pt x="3952" y="11"/>
                      </a:lnTo>
                      <a:lnTo>
                        <a:pt x="6468" y="11"/>
                      </a:lnTo>
                      <a:lnTo>
                        <a:pt x="6468" y="2527"/>
                      </a:lnTo>
                      <a:cubicBezTo>
                        <a:pt x="6468" y="2527"/>
                        <a:pt x="6468" y="2527"/>
                        <a:pt x="6468" y="3784"/>
                      </a:cubicBezTo>
                      <a:lnTo>
                        <a:pt x="6468" y="3784"/>
                      </a:lnTo>
                      <a:lnTo>
                        <a:pt x="6468" y="6300"/>
                      </a:lnTo>
                      <a:lnTo>
                        <a:pt x="3952" y="6300"/>
                      </a:lnTo>
                      <a:lnTo>
                        <a:pt x="3952" y="6300"/>
                      </a:lnTo>
                      <a:close/>
                      <a:moveTo>
                        <a:pt x="3952" y="3245"/>
                      </a:moveTo>
                      <a:lnTo>
                        <a:pt x="3952" y="1269"/>
                      </a:lnTo>
                      <a:lnTo>
                        <a:pt x="3952" y="3245"/>
                      </a:lnTo>
                      <a:lnTo>
                        <a:pt x="3952" y="3245"/>
                      </a:lnTo>
                      <a:close/>
                    </a:path>
                  </a:pathLst>
                </a:custGeom>
                <a:grpFill/>
                <a:ln w="17953" cap="flat">
                  <a:noFill/>
                  <a:prstDash val="solid"/>
                  <a:miter/>
                </a:ln>
              </p:spPr>
              <p:txBody>
                <a:bodyPr rtlCol="0" anchor="ctr"/>
                <a:lstStyle/>
                <a:p>
                  <a:endParaRPr lang="zh-CN" altLang="en-US" sz="1050"/>
                </a:p>
              </p:txBody>
            </p:sp>
          </p:grpSp>
          <p:grpSp>
            <p:nvGrpSpPr>
              <p:cNvPr id="591" name="图形 1"/>
              <p:cNvGrpSpPr/>
              <p:nvPr/>
            </p:nvGrpSpPr>
            <p:grpSpPr>
              <a:xfrm>
                <a:off x="4908949" y="4144429"/>
                <a:ext cx="6468" cy="6647"/>
                <a:chOff x="6282160" y="4342119"/>
                <a:chExt cx="6468" cy="6647"/>
              </a:xfrm>
              <a:solidFill>
                <a:srgbClr val="0070C0"/>
              </a:solidFill>
            </p:grpSpPr>
            <p:sp>
              <p:nvSpPr>
                <p:cNvPr id="2564" name="任意多边形: 形状 1759"/>
                <p:cNvSpPr/>
                <p:nvPr/>
              </p:nvSpPr>
              <p:spPr>
                <a:xfrm>
                  <a:off x="6284676" y="4344454"/>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565" name="任意多边形: 形状 1760"/>
                <p:cNvSpPr/>
                <p:nvPr/>
              </p:nvSpPr>
              <p:spPr>
                <a:xfrm>
                  <a:off x="6282160" y="4342119"/>
                  <a:ext cx="6468" cy="6647"/>
                </a:xfrm>
                <a:custGeom>
                  <a:avLst/>
                  <a:gdLst>
                    <a:gd name="connsiteX0" fmla="*/ 0 w 6468"/>
                    <a:gd name="connsiteY0" fmla="*/ 6289 h 6647"/>
                    <a:gd name="connsiteX1" fmla="*/ 0 w 6468"/>
                    <a:gd name="connsiteY1" fmla="*/ 3773 h 6647"/>
                    <a:gd name="connsiteX2" fmla="*/ 0 w 6468"/>
                    <a:gd name="connsiteY2" fmla="*/ 2515 h 6647"/>
                    <a:gd name="connsiteX3" fmla="*/ 0 w 6468"/>
                    <a:gd name="connsiteY3" fmla="*/ 2515 h 6647"/>
                    <a:gd name="connsiteX4" fmla="*/ 0 w 6468"/>
                    <a:gd name="connsiteY4" fmla="*/ 0 h 6647"/>
                    <a:gd name="connsiteX5" fmla="*/ 2516 w 6468"/>
                    <a:gd name="connsiteY5" fmla="*/ 0 h 6647"/>
                    <a:gd name="connsiteX6" fmla="*/ 3774 w 6468"/>
                    <a:gd name="connsiteY6" fmla="*/ 0 h 6647"/>
                    <a:gd name="connsiteX7" fmla="*/ 3774 w 6468"/>
                    <a:gd name="connsiteY7" fmla="*/ 0 h 6647"/>
                    <a:gd name="connsiteX8" fmla="*/ 6468 w 6468"/>
                    <a:gd name="connsiteY8" fmla="*/ 0 h 6647"/>
                    <a:gd name="connsiteX9" fmla="*/ 6468 w 6468"/>
                    <a:gd name="connsiteY9" fmla="*/ 2695 h 6647"/>
                    <a:gd name="connsiteX10" fmla="*/ 5570 w 6468"/>
                    <a:gd name="connsiteY10" fmla="*/ 5750 h 6647"/>
                    <a:gd name="connsiteX11" fmla="*/ 5570 w 6468"/>
                    <a:gd name="connsiteY11" fmla="*/ 5750 h 6647"/>
                    <a:gd name="connsiteX12" fmla="*/ 3055 w 6468"/>
                    <a:gd name="connsiteY12" fmla="*/ 6648 h 6647"/>
                    <a:gd name="connsiteX13" fmla="*/ 3055 w 6468"/>
                    <a:gd name="connsiteY13" fmla="*/ 6648 h 6647"/>
                    <a:gd name="connsiteX14" fmla="*/ 2516 w 6468"/>
                    <a:gd name="connsiteY14" fmla="*/ 6648 h 6647"/>
                    <a:gd name="connsiteX15" fmla="*/ 2516 w 6468"/>
                    <a:gd name="connsiteY15" fmla="*/ 6648 h 6647"/>
                    <a:gd name="connsiteX16" fmla="*/ 0 w 6468"/>
                    <a:gd name="connsiteY16" fmla="*/ 6648 h 6647"/>
                    <a:gd name="connsiteX17" fmla="*/ 0 w 6468"/>
                    <a:gd name="connsiteY17" fmla="*/ 6289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647">
                      <a:moveTo>
                        <a:pt x="0" y="6289"/>
                      </a:moveTo>
                      <a:lnTo>
                        <a:pt x="0" y="3773"/>
                      </a:lnTo>
                      <a:cubicBezTo>
                        <a:pt x="0" y="3773"/>
                        <a:pt x="0" y="3773"/>
                        <a:pt x="0" y="2515"/>
                      </a:cubicBezTo>
                      <a:lnTo>
                        <a:pt x="0" y="2515"/>
                      </a:lnTo>
                      <a:lnTo>
                        <a:pt x="0" y="0"/>
                      </a:lnTo>
                      <a:lnTo>
                        <a:pt x="2516" y="0"/>
                      </a:lnTo>
                      <a:cubicBezTo>
                        <a:pt x="3774" y="0"/>
                        <a:pt x="3774" y="0"/>
                        <a:pt x="3774" y="0"/>
                      </a:cubicBezTo>
                      <a:lnTo>
                        <a:pt x="3774" y="0"/>
                      </a:lnTo>
                      <a:lnTo>
                        <a:pt x="6468" y="0"/>
                      </a:lnTo>
                      <a:lnTo>
                        <a:pt x="6468" y="2695"/>
                      </a:lnTo>
                      <a:cubicBezTo>
                        <a:pt x="6289" y="3234"/>
                        <a:pt x="6828" y="3953"/>
                        <a:pt x="5570" y="5750"/>
                      </a:cubicBezTo>
                      <a:lnTo>
                        <a:pt x="5570" y="5750"/>
                      </a:lnTo>
                      <a:cubicBezTo>
                        <a:pt x="4312" y="6648"/>
                        <a:pt x="3594" y="6648"/>
                        <a:pt x="3055" y="6648"/>
                      </a:cubicBezTo>
                      <a:lnTo>
                        <a:pt x="3055" y="6648"/>
                      </a:lnTo>
                      <a:cubicBezTo>
                        <a:pt x="2875" y="6648"/>
                        <a:pt x="2695" y="6648"/>
                        <a:pt x="2516" y="6648"/>
                      </a:cubicBezTo>
                      <a:lnTo>
                        <a:pt x="2516" y="6648"/>
                      </a:lnTo>
                      <a:lnTo>
                        <a:pt x="0" y="6648"/>
                      </a:lnTo>
                      <a:lnTo>
                        <a:pt x="0" y="6289"/>
                      </a:lnTo>
                      <a:close/>
                    </a:path>
                  </a:pathLst>
                </a:custGeom>
                <a:grpFill/>
                <a:ln w="17953" cap="flat">
                  <a:noFill/>
                  <a:prstDash val="solid"/>
                  <a:miter/>
                </a:ln>
              </p:spPr>
              <p:txBody>
                <a:bodyPr rtlCol="0" anchor="ctr"/>
                <a:lstStyle/>
                <a:p>
                  <a:endParaRPr lang="zh-CN" altLang="en-US" sz="1050"/>
                </a:p>
              </p:txBody>
            </p:sp>
          </p:grpSp>
          <p:grpSp>
            <p:nvGrpSpPr>
              <p:cNvPr id="592" name="图形 1"/>
              <p:cNvGrpSpPr/>
              <p:nvPr/>
            </p:nvGrpSpPr>
            <p:grpSpPr>
              <a:xfrm>
                <a:off x="4908949" y="4177488"/>
                <a:ext cx="1437" cy="5030"/>
                <a:chOff x="6282160" y="4375178"/>
                <a:chExt cx="1437" cy="5030"/>
              </a:xfrm>
              <a:solidFill>
                <a:srgbClr val="0070C0"/>
              </a:solidFill>
            </p:grpSpPr>
            <p:sp>
              <p:nvSpPr>
                <p:cNvPr id="2562" name="任意多边形: 形状 1762"/>
                <p:cNvSpPr/>
                <p:nvPr/>
              </p:nvSpPr>
              <p:spPr>
                <a:xfrm>
                  <a:off x="6282333" y="4377694"/>
                  <a:ext cx="1265" cy="17967"/>
                </a:xfrm>
                <a:custGeom>
                  <a:avLst/>
                  <a:gdLst>
                    <a:gd name="connsiteX0" fmla="*/ 1265 w 1265"/>
                    <a:gd name="connsiteY0" fmla="*/ 0 h 17967"/>
                    <a:gd name="connsiteX1" fmla="*/ 7 w 1265"/>
                    <a:gd name="connsiteY1" fmla="*/ 0 h 17967"/>
                    <a:gd name="connsiteX2" fmla="*/ 1265 w 1265"/>
                    <a:gd name="connsiteY2" fmla="*/ 0 h 17967"/>
                    <a:gd name="connsiteX3" fmla="*/ 1265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1265" y="0"/>
                      </a:moveTo>
                      <a:cubicBezTo>
                        <a:pt x="7" y="0"/>
                        <a:pt x="7" y="0"/>
                        <a:pt x="7" y="0"/>
                      </a:cubicBezTo>
                      <a:cubicBezTo>
                        <a:pt x="7" y="0"/>
                        <a:pt x="-173"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563" name="任意多边形: 形状 1763"/>
                <p:cNvSpPr/>
                <p:nvPr/>
              </p:nvSpPr>
              <p:spPr>
                <a:xfrm>
                  <a:off x="6282160" y="4375178"/>
                  <a:ext cx="1257" cy="5030"/>
                </a:xfrm>
                <a:custGeom>
                  <a:avLst/>
                  <a:gdLst>
                    <a:gd name="connsiteX0" fmla="*/ 180 w 1257"/>
                    <a:gd name="connsiteY0" fmla="*/ 5031 h 5030"/>
                    <a:gd name="connsiteX1" fmla="*/ 180 w 1257"/>
                    <a:gd name="connsiteY1" fmla="*/ 5031 h 5030"/>
                    <a:gd name="connsiteX2" fmla="*/ 0 w 1257"/>
                    <a:gd name="connsiteY2" fmla="*/ 0 h 5030"/>
                    <a:gd name="connsiteX3" fmla="*/ 1258 w 1257"/>
                    <a:gd name="connsiteY3" fmla="*/ 0 h 5030"/>
                    <a:gd name="connsiteX4" fmla="*/ 1258 w 1257"/>
                    <a:gd name="connsiteY4" fmla="*/ 0 h 5030"/>
                    <a:gd name="connsiteX5" fmla="*/ 1258 w 1257"/>
                    <a:gd name="connsiteY5" fmla="*/ 2515 h 5030"/>
                    <a:gd name="connsiteX6" fmla="*/ 1258 w 1257"/>
                    <a:gd name="connsiteY6" fmla="*/ 5031 h 5030"/>
                    <a:gd name="connsiteX7" fmla="*/ 180 w 1257"/>
                    <a:gd name="connsiteY7" fmla="*/ 5031 h 5030"/>
                    <a:gd name="connsiteX8" fmla="*/ 180 w 1257"/>
                    <a:gd name="connsiteY8" fmla="*/ 5031 h 5030"/>
                    <a:gd name="connsiteX9" fmla="*/ 1258 w 1257"/>
                    <a:gd name="connsiteY9" fmla="*/ 2515 h 5030"/>
                    <a:gd name="connsiteX10" fmla="*/ 1258 w 1257"/>
                    <a:gd name="connsiteY10" fmla="*/ 0 h 5030"/>
                    <a:gd name="connsiteX11" fmla="*/ 1258 w 1257"/>
                    <a:gd name="connsiteY11" fmla="*/ 2515 h 5030"/>
                    <a:gd name="connsiteX12" fmla="*/ 1258 w 1257"/>
                    <a:gd name="connsiteY12" fmla="*/ 2515 h 5030"/>
                    <a:gd name="connsiteX13" fmla="*/ 1258 w 1257"/>
                    <a:gd name="connsiteY13" fmla="*/ 0 h 5030"/>
                    <a:gd name="connsiteX14" fmla="*/ 1258 w 1257"/>
                    <a:gd name="connsiteY14" fmla="*/ 2515 h 5030"/>
                    <a:gd name="connsiteX15" fmla="*/ 1258 w 1257"/>
                    <a:gd name="connsiteY15" fmla="*/ 0 h 5030"/>
                    <a:gd name="connsiteX16" fmla="*/ 1258 w 1257"/>
                    <a:gd name="connsiteY16"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7" h="5030">
                      <a:moveTo>
                        <a:pt x="180" y="5031"/>
                      </a:moveTo>
                      <a:lnTo>
                        <a:pt x="180" y="5031"/>
                      </a:lnTo>
                      <a:lnTo>
                        <a:pt x="0" y="0"/>
                      </a:lnTo>
                      <a:cubicBezTo>
                        <a:pt x="0" y="0"/>
                        <a:pt x="0" y="0"/>
                        <a:pt x="1258" y="0"/>
                      </a:cubicBezTo>
                      <a:lnTo>
                        <a:pt x="1258" y="0"/>
                      </a:lnTo>
                      <a:lnTo>
                        <a:pt x="1258" y="2515"/>
                      </a:lnTo>
                      <a:lnTo>
                        <a:pt x="1258" y="5031"/>
                      </a:lnTo>
                      <a:cubicBezTo>
                        <a:pt x="719" y="5031"/>
                        <a:pt x="360" y="5031"/>
                        <a:pt x="180" y="5031"/>
                      </a:cubicBezTo>
                      <a:lnTo>
                        <a:pt x="18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593" name="图形 1"/>
              <p:cNvGrpSpPr/>
              <p:nvPr/>
            </p:nvGrpSpPr>
            <p:grpSpPr>
              <a:xfrm>
                <a:off x="4936799" y="4177488"/>
                <a:ext cx="8803" cy="6288"/>
                <a:chOff x="6310010" y="4375178"/>
                <a:chExt cx="8803" cy="6288"/>
              </a:xfrm>
              <a:solidFill>
                <a:srgbClr val="0070C0"/>
              </a:solidFill>
            </p:grpSpPr>
            <p:sp>
              <p:nvSpPr>
                <p:cNvPr id="2560" name="任意多边形: 形状 1765"/>
                <p:cNvSpPr/>
                <p:nvPr/>
              </p:nvSpPr>
              <p:spPr>
                <a:xfrm>
                  <a:off x="6312525" y="4377694"/>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0" y="1258"/>
                        <a:pt x="1258" y="1258"/>
                        <a:pt x="1258" y="0"/>
                      </a:cubicBezTo>
                      <a:lnTo>
                        <a:pt x="0" y="0"/>
                      </a:ln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561" name="任意多边形: 形状 1766"/>
                <p:cNvSpPr/>
                <p:nvPr/>
              </p:nvSpPr>
              <p:spPr>
                <a:xfrm>
                  <a:off x="6310010" y="4375178"/>
                  <a:ext cx="8803" cy="6288"/>
                </a:xfrm>
                <a:custGeom>
                  <a:avLst/>
                  <a:gdLst>
                    <a:gd name="connsiteX0" fmla="*/ 0 w 8803"/>
                    <a:gd name="connsiteY0" fmla="*/ 6289 h 6288"/>
                    <a:gd name="connsiteX1" fmla="*/ 0 w 8803"/>
                    <a:gd name="connsiteY1" fmla="*/ 3773 h 6288"/>
                    <a:gd name="connsiteX2" fmla="*/ 0 w 8803"/>
                    <a:gd name="connsiteY2" fmla="*/ 2515 h 6288"/>
                    <a:gd name="connsiteX3" fmla="*/ 0 w 8803"/>
                    <a:gd name="connsiteY3" fmla="*/ 2515 h 6288"/>
                    <a:gd name="connsiteX4" fmla="*/ 0 w 8803"/>
                    <a:gd name="connsiteY4" fmla="*/ 0 h 6288"/>
                    <a:gd name="connsiteX5" fmla="*/ 2515 w 8803"/>
                    <a:gd name="connsiteY5" fmla="*/ 0 h 6288"/>
                    <a:gd name="connsiteX6" fmla="*/ 3234 w 8803"/>
                    <a:gd name="connsiteY6" fmla="*/ 0 h 6288"/>
                    <a:gd name="connsiteX7" fmla="*/ 3773 w 8803"/>
                    <a:gd name="connsiteY7" fmla="*/ 0 h 6288"/>
                    <a:gd name="connsiteX8" fmla="*/ 3773 w 8803"/>
                    <a:gd name="connsiteY8" fmla="*/ 0 h 6288"/>
                    <a:gd name="connsiteX9" fmla="*/ 5570 w 8803"/>
                    <a:gd name="connsiteY9" fmla="*/ 719 h 6288"/>
                    <a:gd name="connsiteX10" fmla="*/ 5570 w 8803"/>
                    <a:gd name="connsiteY10" fmla="*/ 719 h 6288"/>
                    <a:gd name="connsiteX11" fmla="*/ 5749 w 8803"/>
                    <a:gd name="connsiteY11" fmla="*/ 898 h 6288"/>
                    <a:gd name="connsiteX12" fmla="*/ 5749 w 8803"/>
                    <a:gd name="connsiteY12" fmla="*/ 898 h 6288"/>
                    <a:gd name="connsiteX13" fmla="*/ 5749 w 8803"/>
                    <a:gd name="connsiteY13" fmla="*/ 898 h 6288"/>
                    <a:gd name="connsiteX14" fmla="*/ 8804 w 8803"/>
                    <a:gd name="connsiteY14" fmla="*/ 5031 h 6288"/>
                    <a:gd name="connsiteX15" fmla="*/ 5210 w 8803"/>
                    <a:gd name="connsiteY15" fmla="*/ 5031 h 6288"/>
                    <a:gd name="connsiteX16" fmla="*/ 2335 w 8803"/>
                    <a:gd name="connsiteY16" fmla="*/ 6289 h 6288"/>
                    <a:gd name="connsiteX17" fmla="*/ 2335 w 8803"/>
                    <a:gd name="connsiteY17" fmla="*/ 6289 h 6288"/>
                    <a:gd name="connsiteX18" fmla="*/ 0 w 8803"/>
                    <a:gd name="connsiteY18" fmla="*/ 6289 h 6288"/>
                    <a:gd name="connsiteX19" fmla="*/ 0 w 8803"/>
                    <a:gd name="connsiteY19" fmla="*/ 6289 h 6288"/>
                    <a:gd name="connsiteX20" fmla="*/ 2515 w 8803"/>
                    <a:gd name="connsiteY20" fmla="*/ 4672 h 6288"/>
                    <a:gd name="connsiteX21" fmla="*/ 2515 w 8803"/>
                    <a:gd name="connsiteY21" fmla="*/ 3773 h 6288"/>
                    <a:gd name="connsiteX22" fmla="*/ 2515 w 8803"/>
                    <a:gd name="connsiteY22" fmla="*/ 4672 h 6288"/>
                    <a:gd name="connsiteX23" fmla="*/ 2515 w 8803"/>
                    <a:gd name="connsiteY23" fmla="*/ 4672 h 6288"/>
                    <a:gd name="connsiteX24" fmla="*/ 2515 w 8803"/>
                    <a:gd name="connsiteY24" fmla="*/ 4672 h 6288"/>
                    <a:gd name="connsiteX25" fmla="*/ 2156 w 8803"/>
                    <a:gd name="connsiteY25" fmla="*/ 4312 h 6288"/>
                    <a:gd name="connsiteX26" fmla="*/ 2515 w 8803"/>
                    <a:gd name="connsiteY26" fmla="*/ 4492 h 6288"/>
                    <a:gd name="connsiteX27" fmla="*/ 2515 w 8803"/>
                    <a:gd name="connsiteY27" fmla="*/ 4492 h 6288"/>
                    <a:gd name="connsiteX28" fmla="*/ 2515 w 8803"/>
                    <a:gd name="connsiteY28" fmla="*/ 3594 h 6288"/>
                    <a:gd name="connsiteX29" fmla="*/ 2515 w 8803"/>
                    <a:gd name="connsiteY29" fmla="*/ 3234 h 6288"/>
                    <a:gd name="connsiteX30" fmla="*/ 1796 w 8803"/>
                    <a:gd name="connsiteY30" fmla="*/ 3773 h 6288"/>
                    <a:gd name="connsiteX31" fmla="*/ 2156 w 8803"/>
                    <a:gd name="connsiteY31" fmla="*/ 4312 h 6288"/>
                    <a:gd name="connsiteX32" fmla="*/ 2156 w 8803"/>
                    <a:gd name="connsiteY32" fmla="*/ 4312 h 6288"/>
                    <a:gd name="connsiteX33" fmla="*/ 6288 w 8803"/>
                    <a:gd name="connsiteY33" fmla="*/ 3054 h 6288"/>
                    <a:gd name="connsiteX34" fmla="*/ 6288 w 8803"/>
                    <a:gd name="connsiteY34" fmla="*/ 2515 h 6288"/>
                    <a:gd name="connsiteX35" fmla="*/ 6288 w 8803"/>
                    <a:gd name="connsiteY35" fmla="*/ 2515 h 6288"/>
                    <a:gd name="connsiteX36" fmla="*/ 6288 w 8803"/>
                    <a:gd name="connsiteY36" fmla="*/ 3054 h 6288"/>
                    <a:gd name="connsiteX37" fmla="*/ 6288 w 8803"/>
                    <a:gd name="connsiteY37" fmla="*/ 3054 h 6288"/>
                    <a:gd name="connsiteX38" fmla="*/ 6288 w 8803"/>
                    <a:gd name="connsiteY38" fmla="*/ 1976 h 6288"/>
                    <a:gd name="connsiteX39" fmla="*/ 6288 w 8803"/>
                    <a:gd name="connsiteY39" fmla="*/ 1976 h 6288"/>
                    <a:gd name="connsiteX40" fmla="*/ 6288 w 8803"/>
                    <a:gd name="connsiteY40" fmla="*/ 1976 h 6288"/>
                    <a:gd name="connsiteX41" fmla="*/ 6109 w 8803"/>
                    <a:gd name="connsiteY41" fmla="*/ 1617 h 6288"/>
                    <a:gd name="connsiteX42" fmla="*/ 6109 w 8803"/>
                    <a:gd name="connsiteY42" fmla="*/ 1617 h 6288"/>
                    <a:gd name="connsiteX43" fmla="*/ 6288 w 8803"/>
                    <a:gd name="connsiteY43" fmla="*/ 1976 h 6288"/>
                    <a:gd name="connsiteX44" fmla="*/ 6288 w 8803"/>
                    <a:gd name="connsiteY44" fmla="*/ 1976 h 6288"/>
                    <a:gd name="connsiteX45" fmla="*/ 6109 w 8803"/>
                    <a:gd name="connsiteY45" fmla="*/ 1258 h 6288"/>
                    <a:gd name="connsiteX46" fmla="*/ 6109 w 8803"/>
                    <a:gd name="connsiteY46" fmla="*/ 1258 h 6288"/>
                    <a:gd name="connsiteX47" fmla="*/ 6109 w 8803"/>
                    <a:gd name="connsiteY47" fmla="*/ 1258 h 6288"/>
                    <a:gd name="connsiteX48" fmla="*/ 6109 w 8803"/>
                    <a:gd name="connsiteY48" fmla="*/ 125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803" h="6288">
                      <a:moveTo>
                        <a:pt x="0" y="6289"/>
                      </a:moveTo>
                      <a:lnTo>
                        <a:pt x="0" y="3773"/>
                      </a:lnTo>
                      <a:cubicBezTo>
                        <a:pt x="0" y="3773"/>
                        <a:pt x="0" y="3773"/>
                        <a:pt x="0" y="2515"/>
                      </a:cubicBezTo>
                      <a:lnTo>
                        <a:pt x="0" y="2515"/>
                      </a:lnTo>
                      <a:lnTo>
                        <a:pt x="0" y="0"/>
                      </a:lnTo>
                      <a:lnTo>
                        <a:pt x="2515" y="0"/>
                      </a:lnTo>
                      <a:lnTo>
                        <a:pt x="3234" y="0"/>
                      </a:lnTo>
                      <a:cubicBezTo>
                        <a:pt x="3414" y="0"/>
                        <a:pt x="3593" y="0"/>
                        <a:pt x="3773" y="0"/>
                      </a:cubicBezTo>
                      <a:lnTo>
                        <a:pt x="3773" y="0"/>
                      </a:lnTo>
                      <a:cubicBezTo>
                        <a:pt x="5570" y="359"/>
                        <a:pt x="5210" y="719"/>
                        <a:pt x="5570" y="719"/>
                      </a:cubicBezTo>
                      <a:lnTo>
                        <a:pt x="5570" y="719"/>
                      </a:lnTo>
                      <a:lnTo>
                        <a:pt x="5749" y="898"/>
                      </a:lnTo>
                      <a:lnTo>
                        <a:pt x="5749" y="898"/>
                      </a:lnTo>
                      <a:lnTo>
                        <a:pt x="5749" y="898"/>
                      </a:lnTo>
                      <a:lnTo>
                        <a:pt x="8804" y="5031"/>
                      </a:lnTo>
                      <a:lnTo>
                        <a:pt x="5210" y="5031"/>
                      </a:lnTo>
                      <a:cubicBezTo>
                        <a:pt x="4132" y="6289"/>
                        <a:pt x="2335" y="6289"/>
                        <a:pt x="2335" y="6289"/>
                      </a:cubicBezTo>
                      <a:lnTo>
                        <a:pt x="2335" y="6289"/>
                      </a:lnTo>
                      <a:lnTo>
                        <a:pt x="0" y="6289"/>
                      </a:lnTo>
                      <a:lnTo>
                        <a:pt x="0" y="6289"/>
                      </a:lnTo>
                      <a:close/>
                      <a:moveTo>
                        <a:pt x="2515" y="4672"/>
                      </a:moveTo>
                      <a:lnTo>
                        <a:pt x="2515" y="3773"/>
                      </a:lnTo>
                      <a:lnTo>
                        <a:pt x="2515" y="4672"/>
                      </a:lnTo>
                      <a:lnTo>
                        <a:pt x="2515" y="4672"/>
                      </a:lnTo>
                      <a:lnTo>
                        <a:pt x="2515" y="4672"/>
                      </a:lnTo>
                      <a:close/>
                      <a:moveTo>
                        <a:pt x="2156" y="4312"/>
                      </a:moveTo>
                      <a:cubicBezTo>
                        <a:pt x="2156" y="4312"/>
                        <a:pt x="2335" y="4492"/>
                        <a:pt x="2515" y="4492"/>
                      </a:cubicBezTo>
                      <a:lnTo>
                        <a:pt x="2515" y="4492"/>
                      </a:lnTo>
                      <a:lnTo>
                        <a:pt x="2515" y="3594"/>
                      </a:lnTo>
                      <a:lnTo>
                        <a:pt x="2515" y="3234"/>
                      </a:lnTo>
                      <a:lnTo>
                        <a:pt x="1796" y="3773"/>
                      </a:lnTo>
                      <a:cubicBezTo>
                        <a:pt x="1796" y="3953"/>
                        <a:pt x="1976" y="4133"/>
                        <a:pt x="2156" y="4312"/>
                      </a:cubicBezTo>
                      <a:lnTo>
                        <a:pt x="2156" y="4312"/>
                      </a:lnTo>
                      <a:close/>
                      <a:moveTo>
                        <a:pt x="6288" y="3054"/>
                      </a:moveTo>
                      <a:cubicBezTo>
                        <a:pt x="6288" y="2875"/>
                        <a:pt x="6288" y="2695"/>
                        <a:pt x="6288" y="2515"/>
                      </a:cubicBezTo>
                      <a:lnTo>
                        <a:pt x="6288" y="2515"/>
                      </a:lnTo>
                      <a:cubicBezTo>
                        <a:pt x="6288" y="2695"/>
                        <a:pt x="6288" y="2875"/>
                        <a:pt x="6288" y="3054"/>
                      </a:cubicBezTo>
                      <a:lnTo>
                        <a:pt x="6288" y="3054"/>
                      </a:lnTo>
                      <a:close/>
                      <a:moveTo>
                        <a:pt x="6288" y="1976"/>
                      </a:moveTo>
                      <a:cubicBezTo>
                        <a:pt x="6288" y="1976"/>
                        <a:pt x="6288" y="1976"/>
                        <a:pt x="6288" y="1976"/>
                      </a:cubicBezTo>
                      <a:lnTo>
                        <a:pt x="6288" y="1976"/>
                      </a:lnTo>
                      <a:cubicBezTo>
                        <a:pt x="6288" y="1617"/>
                        <a:pt x="6288" y="1617"/>
                        <a:pt x="6109" y="1617"/>
                      </a:cubicBezTo>
                      <a:lnTo>
                        <a:pt x="6109" y="1617"/>
                      </a:lnTo>
                      <a:cubicBezTo>
                        <a:pt x="6288" y="1617"/>
                        <a:pt x="6288" y="1797"/>
                        <a:pt x="6288" y="1976"/>
                      </a:cubicBezTo>
                      <a:lnTo>
                        <a:pt x="6288" y="1976"/>
                      </a:lnTo>
                      <a:close/>
                      <a:moveTo>
                        <a:pt x="6109" y="1258"/>
                      </a:moveTo>
                      <a:lnTo>
                        <a:pt x="6109" y="1258"/>
                      </a:lnTo>
                      <a:cubicBezTo>
                        <a:pt x="6109" y="1258"/>
                        <a:pt x="6109" y="1258"/>
                        <a:pt x="6109" y="1258"/>
                      </a:cubicBezTo>
                      <a:lnTo>
                        <a:pt x="6109" y="1258"/>
                      </a:lnTo>
                      <a:close/>
                    </a:path>
                  </a:pathLst>
                </a:custGeom>
                <a:grpFill/>
                <a:ln w="17953" cap="flat">
                  <a:noFill/>
                  <a:prstDash val="solid"/>
                  <a:miter/>
                </a:ln>
              </p:spPr>
              <p:txBody>
                <a:bodyPr rtlCol="0" anchor="ctr"/>
                <a:lstStyle/>
                <a:p>
                  <a:endParaRPr lang="zh-CN" altLang="en-US" sz="1050"/>
                </a:p>
              </p:txBody>
            </p:sp>
          </p:grpSp>
          <p:grpSp>
            <p:nvGrpSpPr>
              <p:cNvPr id="594" name="图形 1"/>
              <p:cNvGrpSpPr/>
              <p:nvPr/>
            </p:nvGrpSpPr>
            <p:grpSpPr>
              <a:xfrm>
                <a:off x="4944704" y="4193299"/>
                <a:ext cx="6288" cy="7725"/>
                <a:chOff x="6317915" y="4390989"/>
                <a:chExt cx="6288" cy="7725"/>
              </a:xfrm>
              <a:solidFill>
                <a:srgbClr val="0070C0"/>
              </a:solidFill>
            </p:grpSpPr>
            <p:sp>
              <p:nvSpPr>
                <p:cNvPr id="2558" name="任意多边形: 形状 1768"/>
                <p:cNvSpPr/>
                <p:nvPr/>
              </p:nvSpPr>
              <p:spPr>
                <a:xfrm>
                  <a:off x="6320430" y="4393684"/>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2515"/>
                        <a:pt x="1258" y="1258"/>
                      </a:cubicBezTo>
                      <a:cubicBezTo>
                        <a:pt x="1258" y="1258"/>
                        <a:pt x="1258" y="0"/>
                        <a:pt x="0" y="0"/>
                      </a:cubicBezTo>
                      <a:lnTo>
                        <a:pt x="0" y="1258"/>
                      </a:ln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2559" name="任意多边形: 形状 1769"/>
                <p:cNvSpPr/>
                <p:nvPr/>
              </p:nvSpPr>
              <p:spPr>
                <a:xfrm>
                  <a:off x="6317915" y="4390989"/>
                  <a:ext cx="6288" cy="7725"/>
                </a:xfrm>
                <a:custGeom>
                  <a:avLst/>
                  <a:gdLst>
                    <a:gd name="connsiteX0" fmla="*/ 0 w 6288"/>
                    <a:gd name="connsiteY0" fmla="*/ 7726 h 7725"/>
                    <a:gd name="connsiteX1" fmla="*/ 0 w 6288"/>
                    <a:gd name="connsiteY1" fmla="*/ 5210 h 7725"/>
                    <a:gd name="connsiteX2" fmla="*/ 0 w 6288"/>
                    <a:gd name="connsiteY2" fmla="*/ 3953 h 7725"/>
                    <a:gd name="connsiteX3" fmla="*/ 0 w 6288"/>
                    <a:gd name="connsiteY3" fmla="*/ 3953 h 7725"/>
                    <a:gd name="connsiteX4" fmla="*/ 0 w 6288"/>
                    <a:gd name="connsiteY4" fmla="*/ 0 h 7725"/>
                    <a:gd name="connsiteX5" fmla="*/ 2515 w 6288"/>
                    <a:gd name="connsiteY5" fmla="*/ 0 h 7725"/>
                    <a:gd name="connsiteX6" fmla="*/ 6109 w 6288"/>
                    <a:gd name="connsiteY6" fmla="*/ 4132 h 7725"/>
                    <a:gd name="connsiteX7" fmla="*/ 6109 w 6288"/>
                    <a:gd name="connsiteY7" fmla="*/ 4132 h 7725"/>
                    <a:gd name="connsiteX8" fmla="*/ 6288 w 6288"/>
                    <a:gd name="connsiteY8" fmla="*/ 4132 h 7725"/>
                    <a:gd name="connsiteX9" fmla="*/ 6288 w 6288"/>
                    <a:gd name="connsiteY9" fmla="*/ 4132 h 7725"/>
                    <a:gd name="connsiteX10" fmla="*/ 6288 w 6288"/>
                    <a:gd name="connsiteY10" fmla="*/ 4132 h 7725"/>
                    <a:gd name="connsiteX11" fmla="*/ 6288 w 6288"/>
                    <a:gd name="connsiteY11" fmla="*/ 4312 h 7725"/>
                    <a:gd name="connsiteX12" fmla="*/ 6288 w 6288"/>
                    <a:gd name="connsiteY12" fmla="*/ 4312 h 7725"/>
                    <a:gd name="connsiteX13" fmla="*/ 5210 w 6288"/>
                    <a:gd name="connsiteY13" fmla="*/ 7007 h 7725"/>
                    <a:gd name="connsiteX14" fmla="*/ 5210 w 6288"/>
                    <a:gd name="connsiteY14" fmla="*/ 7007 h 7725"/>
                    <a:gd name="connsiteX15" fmla="*/ 3054 w 6288"/>
                    <a:gd name="connsiteY15" fmla="*/ 7546 h 7725"/>
                    <a:gd name="connsiteX16" fmla="*/ 3054 w 6288"/>
                    <a:gd name="connsiteY16" fmla="*/ 7546 h 7725"/>
                    <a:gd name="connsiteX17" fmla="*/ 2515 w 6288"/>
                    <a:gd name="connsiteY17" fmla="*/ 7546 h 7725"/>
                    <a:gd name="connsiteX18" fmla="*/ 2515 w 6288"/>
                    <a:gd name="connsiteY18" fmla="*/ 7546 h 7725"/>
                    <a:gd name="connsiteX19" fmla="*/ 2515 w 6288"/>
                    <a:gd name="connsiteY19" fmla="*/ 5031 h 7725"/>
                    <a:gd name="connsiteX20" fmla="*/ 5031 w 6288"/>
                    <a:gd name="connsiteY20" fmla="*/ 5031 h 7725"/>
                    <a:gd name="connsiteX21" fmla="*/ 2515 w 6288"/>
                    <a:gd name="connsiteY21" fmla="*/ 5031 h 7725"/>
                    <a:gd name="connsiteX22" fmla="*/ 2515 w 6288"/>
                    <a:gd name="connsiteY22" fmla="*/ 7546 h 7725"/>
                    <a:gd name="connsiteX23" fmla="*/ 0 w 6288"/>
                    <a:gd name="connsiteY23" fmla="*/ 7546 h 7725"/>
                    <a:gd name="connsiteX24" fmla="*/ 0 w 6288"/>
                    <a:gd name="connsiteY24" fmla="*/ 7726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8" h="7725">
                      <a:moveTo>
                        <a:pt x="0" y="7726"/>
                      </a:moveTo>
                      <a:lnTo>
                        <a:pt x="0" y="5210"/>
                      </a:lnTo>
                      <a:cubicBezTo>
                        <a:pt x="0" y="5210"/>
                        <a:pt x="0" y="5210"/>
                        <a:pt x="0" y="3953"/>
                      </a:cubicBezTo>
                      <a:lnTo>
                        <a:pt x="0" y="3953"/>
                      </a:lnTo>
                      <a:lnTo>
                        <a:pt x="0" y="0"/>
                      </a:lnTo>
                      <a:lnTo>
                        <a:pt x="2515" y="0"/>
                      </a:lnTo>
                      <a:cubicBezTo>
                        <a:pt x="5570" y="180"/>
                        <a:pt x="6288" y="2695"/>
                        <a:pt x="6109" y="4132"/>
                      </a:cubicBezTo>
                      <a:lnTo>
                        <a:pt x="6109" y="4132"/>
                      </a:lnTo>
                      <a:lnTo>
                        <a:pt x="6288" y="4132"/>
                      </a:lnTo>
                      <a:lnTo>
                        <a:pt x="6288" y="4132"/>
                      </a:lnTo>
                      <a:lnTo>
                        <a:pt x="6288" y="4132"/>
                      </a:lnTo>
                      <a:cubicBezTo>
                        <a:pt x="6288" y="4132"/>
                        <a:pt x="6288" y="4312"/>
                        <a:pt x="6288" y="4312"/>
                      </a:cubicBezTo>
                      <a:lnTo>
                        <a:pt x="6288" y="4312"/>
                      </a:lnTo>
                      <a:cubicBezTo>
                        <a:pt x="6288" y="4851"/>
                        <a:pt x="6288" y="5750"/>
                        <a:pt x="5210" y="7007"/>
                      </a:cubicBezTo>
                      <a:lnTo>
                        <a:pt x="5210" y="7007"/>
                      </a:lnTo>
                      <a:cubicBezTo>
                        <a:pt x="4132" y="7726"/>
                        <a:pt x="3413" y="7726"/>
                        <a:pt x="3054" y="7546"/>
                      </a:cubicBezTo>
                      <a:lnTo>
                        <a:pt x="3054" y="7546"/>
                      </a:lnTo>
                      <a:cubicBezTo>
                        <a:pt x="2874" y="7546"/>
                        <a:pt x="2695" y="7546"/>
                        <a:pt x="2515" y="7546"/>
                      </a:cubicBezTo>
                      <a:lnTo>
                        <a:pt x="2515" y="7546"/>
                      </a:lnTo>
                      <a:lnTo>
                        <a:pt x="2515" y="5031"/>
                      </a:lnTo>
                      <a:lnTo>
                        <a:pt x="5031" y="5031"/>
                      </a:lnTo>
                      <a:lnTo>
                        <a:pt x="2515" y="5031"/>
                      </a:lnTo>
                      <a:lnTo>
                        <a:pt x="2515" y="7546"/>
                      </a:lnTo>
                      <a:lnTo>
                        <a:pt x="0" y="7546"/>
                      </a:lnTo>
                      <a:lnTo>
                        <a:pt x="0" y="7726"/>
                      </a:lnTo>
                      <a:close/>
                    </a:path>
                  </a:pathLst>
                </a:custGeom>
                <a:grpFill/>
                <a:ln w="17953" cap="flat">
                  <a:noFill/>
                  <a:prstDash val="solid"/>
                  <a:miter/>
                </a:ln>
              </p:spPr>
              <p:txBody>
                <a:bodyPr rtlCol="0" anchor="ctr"/>
                <a:lstStyle/>
                <a:p>
                  <a:endParaRPr lang="zh-CN" altLang="en-US" sz="1050"/>
                </a:p>
              </p:txBody>
            </p:sp>
          </p:grpSp>
          <p:grpSp>
            <p:nvGrpSpPr>
              <p:cNvPr id="595" name="图形 1"/>
              <p:cNvGrpSpPr/>
              <p:nvPr/>
            </p:nvGrpSpPr>
            <p:grpSpPr>
              <a:xfrm>
                <a:off x="4920269" y="4175692"/>
                <a:ext cx="12217" cy="13834"/>
                <a:chOff x="6293480" y="4373382"/>
                <a:chExt cx="12217" cy="13834"/>
              </a:xfrm>
              <a:solidFill>
                <a:srgbClr val="0070C0"/>
              </a:solidFill>
            </p:grpSpPr>
            <p:sp>
              <p:nvSpPr>
                <p:cNvPr id="2556" name="任意多边形: 形状 1771"/>
                <p:cNvSpPr/>
                <p:nvPr/>
              </p:nvSpPr>
              <p:spPr>
                <a:xfrm>
                  <a:off x="6296155" y="4376014"/>
                  <a:ext cx="7206" cy="8523"/>
                </a:xfrm>
                <a:custGeom>
                  <a:avLst/>
                  <a:gdLst>
                    <a:gd name="connsiteX0" fmla="*/ 5769 w 7206"/>
                    <a:gd name="connsiteY0" fmla="*/ 1680 h 8523"/>
                    <a:gd name="connsiteX1" fmla="*/ 559 w 7206"/>
                    <a:gd name="connsiteY1" fmla="*/ 422 h 8523"/>
                    <a:gd name="connsiteX2" fmla="*/ 559 w 7206"/>
                    <a:gd name="connsiteY2" fmla="*/ 4375 h 8523"/>
                    <a:gd name="connsiteX3" fmla="*/ 7207 w 7206"/>
                    <a:gd name="connsiteY3" fmla="*/ 8328 h 8523"/>
                    <a:gd name="connsiteX4" fmla="*/ 5769 w 7206"/>
                    <a:gd name="connsiteY4" fmla="*/ 1680 h 8523"/>
                    <a:gd name="connsiteX5" fmla="*/ 5769 w 7206"/>
                    <a:gd name="connsiteY5" fmla="*/ 1680 h 8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06" h="8523">
                      <a:moveTo>
                        <a:pt x="5769" y="1680"/>
                      </a:moveTo>
                      <a:cubicBezTo>
                        <a:pt x="5769" y="1680"/>
                        <a:pt x="1817" y="-1015"/>
                        <a:pt x="559" y="422"/>
                      </a:cubicBezTo>
                      <a:cubicBezTo>
                        <a:pt x="-698" y="1680"/>
                        <a:pt x="559" y="4375"/>
                        <a:pt x="559" y="4375"/>
                      </a:cubicBezTo>
                      <a:cubicBezTo>
                        <a:pt x="559" y="4375"/>
                        <a:pt x="5769" y="9585"/>
                        <a:pt x="7207" y="8328"/>
                      </a:cubicBezTo>
                      <a:cubicBezTo>
                        <a:pt x="7207" y="5632"/>
                        <a:pt x="5769" y="2937"/>
                        <a:pt x="5769" y="1680"/>
                      </a:cubicBezTo>
                      <a:lnTo>
                        <a:pt x="5769" y="1680"/>
                      </a:lnTo>
                      <a:close/>
                    </a:path>
                  </a:pathLst>
                </a:custGeom>
                <a:grpFill/>
                <a:ln w="17953" cap="flat">
                  <a:noFill/>
                  <a:prstDash val="solid"/>
                  <a:miter/>
                </a:ln>
              </p:spPr>
              <p:txBody>
                <a:bodyPr rtlCol="0" anchor="ctr"/>
                <a:lstStyle/>
                <a:p>
                  <a:endParaRPr lang="zh-CN" altLang="en-US" sz="1050"/>
                </a:p>
              </p:txBody>
            </p:sp>
            <p:sp>
              <p:nvSpPr>
                <p:cNvPr id="2557" name="任意多边形: 形状 1772"/>
                <p:cNvSpPr/>
                <p:nvPr/>
              </p:nvSpPr>
              <p:spPr>
                <a:xfrm>
                  <a:off x="6293480" y="4373382"/>
                  <a:ext cx="12217" cy="13834"/>
                </a:xfrm>
                <a:custGeom>
                  <a:avLst/>
                  <a:gdLst>
                    <a:gd name="connsiteX0" fmla="*/ 898 w 12217"/>
                    <a:gd name="connsiteY0" fmla="*/ 8085 h 13834"/>
                    <a:gd name="connsiteX1" fmla="*/ 0 w 12217"/>
                    <a:gd name="connsiteY1" fmla="*/ 4492 h 13834"/>
                    <a:gd name="connsiteX2" fmla="*/ 0 w 12217"/>
                    <a:gd name="connsiteY2" fmla="*/ 4492 h 13834"/>
                    <a:gd name="connsiteX3" fmla="*/ 1078 w 12217"/>
                    <a:gd name="connsiteY3" fmla="*/ 1258 h 13834"/>
                    <a:gd name="connsiteX4" fmla="*/ 1078 w 12217"/>
                    <a:gd name="connsiteY4" fmla="*/ 1258 h 13834"/>
                    <a:gd name="connsiteX5" fmla="*/ 4133 w 12217"/>
                    <a:gd name="connsiteY5" fmla="*/ 0 h 13834"/>
                    <a:gd name="connsiteX6" fmla="*/ 4133 w 12217"/>
                    <a:gd name="connsiteY6" fmla="*/ 0 h 13834"/>
                    <a:gd name="connsiteX7" fmla="*/ 9702 w 12217"/>
                    <a:gd name="connsiteY7" fmla="*/ 2156 h 13834"/>
                    <a:gd name="connsiteX8" fmla="*/ 9702 w 12217"/>
                    <a:gd name="connsiteY8" fmla="*/ 2156 h 13834"/>
                    <a:gd name="connsiteX9" fmla="*/ 8265 w 12217"/>
                    <a:gd name="connsiteY9" fmla="*/ 4312 h 13834"/>
                    <a:gd name="connsiteX10" fmla="*/ 9702 w 12217"/>
                    <a:gd name="connsiteY10" fmla="*/ 2156 h 13834"/>
                    <a:gd name="connsiteX11" fmla="*/ 10780 w 12217"/>
                    <a:gd name="connsiteY11" fmla="*/ 2875 h 13834"/>
                    <a:gd name="connsiteX12" fmla="*/ 10780 w 12217"/>
                    <a:gd name="connsiteY12" fmla="*/ 4312 h 13834"/>
                    <a:gd name="connsiteX13" fmla="*/ 12218 w 12217"/>
                    <a:gd name="connsiteY13" fmla="*/ 10960 h 13834"/>
                    <a:gd name="connsiteX14" fmla="*/ 12218 w 12217"/>
                    <a:gd name="connsiteY14" fmla="*/ 10960 h 13834"/>
                    <a:gd name="connsiteX15" fmla="*/ 12218 w 12217"/>
                    <a:gd name="connsiteY15" fmla="*/ 12397 h 13834"/>
                    <a:gd name="connsiteX16" fmla="*/ 10960 w 12217"/>
                    <a:gd name="connsiteY16" fmla="*/ 13116 h 13834"/>
                    <a:gd name="connsiteX17" fmla="*/ 8984 w 12217"/>
                    <a:gd name="connsiteY17" fmla="*/ 13835 h 13834"/>
                    <a:gd name="connsiteX18" fmla="*/ 8984 w 12217"/>
                    <a:gd name="connsiteY18" fmla="*/ 13835 h 13834"/>
                    <a:gd name="connsiteX19" fmla="*/ 898 w 12217"/>
                    <a:gd name="connsiteY19" fmla="*/ 8085 h 13834"/>
                    <a:gd name="connsiteX20" fmla="*/ 898 w 12217"/>
                    <a:gd name="connsiteY20" fmla="*/ 8085 h 13834"/>
                    <a:gd name="connsiteX21" fmla="*/ 6289 w 12217"/>
                    <a:gd name="connsiteY21" fmla="*/ 6288 h 13834"/>
                    <a:gd name="connsiteX22" fmla="*/ 6289 w 12217"/>
                    <a:gd name="connsiteY22" fmla="*/ 5929 h 13834"/>
                    <a:gd name="connsiteX23" fmla="*/ 6289 w 12217"/>
                    <a:gd name="connsiteY23" fmla="*/ 5929 h 13834"/>
                    <a:gd name="connsiteX24" fmla="*/ 5570 w 12217"/>
                    <a:gd name="connsiteY24" fmla="*/ 5570 h 13834"/>
                    <a:gd name="connsiteX25" fmla="*/ 5570 w 12217"/>
                    <a:gd name="connsiteY25" fmla="*/ 5570 h 13834"/>
                    <a:gd name="connsiteX26" fmla="*/ 6289 w 12217"/>
                    <a:gd name="connsiteY26" fmla="*/ 6288 h 13834"/>
                    <a:gd name="connsiteX27" fmla="*/ 6289 w 12217"/>
                    <a:gd name="connsiteY27" fmla="*/ 6288 h 1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217" h="13834">
                      <a:moveTo>
                        <a:pt x="898" y="8085"/>
                      </a:moveTo>
                      <a:cubicBezTo>
                        <a:pt x="898" y="7906"/>
                        <a:pt x="180" y="6648"/>
                        <a:pt x="0" y="4492"/>
                      </a:cubicBezTo>
                      <a:lnTo>
                        <a:pt x="0" y="4492"/>
                      </a:lnTo>
                      <a:cubicBezTo>
                        <a:pt x="0" y="3414"/>
                        <a:pt x="359" y="2156"/>
                        <a:pt x="1078" y="1258"/>
                      </a:cubicBezTo>
                      <a:lnTo>
                        <a:pt x="1078" y="1258"/>
                      </a:lnTo>
                      <a:cubicBezTo>
                        <a:pt x="2156" y="0"/>
                        <a:pt x="3414" y="0"/>
                        <a:pt x="4133" y="0"/>
                      </a:cubicBezTo>
                      <a:lnTo>
                        <a:pt x="4133" y="0"/>
                      </a:lnTo>
                      <a:cubicBezTo>
                        <a:pt x="7187" y="180"/>
                        <a:pt x="9523" y="2156"/>
                        <a:pt x="9702" y="2156"/>
                      </a:cubicBezTo>
                      <a:lnTo>
                        <a:pt x="9702" y="2156"/>
                      </a:lnTo>
                      <a:lnTo>
                        <a:pt x="8265" y="4312"/>
                      </a:lnTo>
                      <a:lnTo>
                        <a:pt x="9702" y="2156"/>
                      </a:lnTo>
                      <a:lnTo>
                        <a:pt x="10780" y="2875"/>
                      </a:lnTo>
                      <a:lnTo>
                        <a:pt x="10780" y="4312"/>
                      </a:lnTo>
                      <a:cubicBezTo>
                        <a:pt x="10601" y="4312"/>
                        <a:pt x="12038" y="7546"/>
                        <a:pt x="12218" y="10960"/>
                      </a:cubicBezTo>
                      <a:lnTo>
                        <a:pt x="12218" y="10960"/>
                      </a:lnTo>
                      <a:lnTo>
                        <a:pt x="12218" y="12397"/>
                      </a:lnTo>
                      <a:lnTo>
                        <a:pt x="10960" y="13116"/>
                      </a:lnTo>
                      <a:cubicBezTo>
                        <a:pt x="10601" y="13296"/>
                        <a:pt x="9882" y="13835"/>
                        <a:pt x="8984" y="13835"/>
                      </a:cubicBezTo>
                      <a:lnTo>
                        <a:pt x="8984" y="13835"/>
                      </a:lnTo>
                      <a:cubicBezTo>
                        <a:pt x="4851" y="12936"/>
                        <a:pt x="1797" y="8804"/>
                        <a:pt x="898" y="8085"/>
                      </a:cubicBezTo>
                      <a:lnTo>
                        <a:pt x="898" y="8085"/>
                      </a:lnTo>
                      <a:close/>
                      <a:moveTo>
                        <a:pt x="6289" y="6288"/>
                      </a:moveTo>
                      <a:cubicBezTo>
                        <a:pt x="6289" y="6109"/>
                        <a:pt x="6289" y="6109"/>
                        <a:pt x="6289" y="5929"/>
                      </a:cubicBezTo>
                      <a:lnTo>
                        <a:pt x="6289" y="5929"/>
                      </a:lnTo>
                      <a:cubicBezTo>
                        <a:pt x="6109" y="5749"/>
                        <a:pt x="5750" y="5749"/>
                        <a:pt x="5570" y="5570"/>
                      </a:cubicBezTo>
                      <a:lnTo>
                        <a:pt x="5570" y="5570"/>
                      </a:lnTo>
                      <a:cubicBezTo>
                        <a:pt x="5750" y="5749"/>
                        <a:pt x="5929" y="5929"/>
                        <a:pt x="6289" y="6288"/>
                      </a:cubicBezTo>
                      <a:lnTo>
                        <a:pt x="6289" y="6288"/>
                      </a:lnTo>
                      <a:close/>
                    </a:path>
                  </a:pathLst>
                </a:custGeom>
                <a:grpFill/>
                <a:ln w="17953" cap="flat">
                  <a:noFill/>
                  <a:prstDash val="solid"/>
                  <a:miter/>
                </a:ln>
              </p:spPr>
              <p:txBody>
                <a:bodyPr rtlCol="0" anchor="ctr"/>
                <a:lstStyle/>
                <a:p>
                  <a:endParaRPr lang="zh-CN" altLang="en-US" sz="1050"/>
                </a:p>
              </p:txBody>
            </p:sp>
          </p:grpSp>
          <p:grpSp>
            <p:nvGrpSpPr>
              <p:cNvPr id="596" name="图形 1"/>
              <p:cNvGrpSpPr/>
              <p:nvPr/>
            </p:nvGrpSpPr>
            <p:grpSpPr>
              <a:xfrm>
                <a:off x="4994832" y="4201205"/>
                <a:ext cx="6288" cy="6288"/>
                <a:chOff x="6368043" y="4398895"/>
                <a:chExt cx="6288" cy="6288"/>
              </a:xfrm>
              <a:solidFill>
                <a:srgbClr val="0070C0"/>
              </a:solidFill>
            </p:grpSpPr>
            <p:sp>
              <p:nvSpPr>
                <p:cNvPr id="2554" name="任意多边形: 形状 1774"/>
                <p:cNvSpPr/>
                <p:nvPr/>
              </p:nvSpPr>
              <p:spPr>
                <a:xfrm>
                  <a:off x="6370559" y="4401410"/>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555" name="任意多边形: 形状 1775"/>
                <p:cNvSpPr/>
                <p:nvPr/>
              </p:nvSpPr>
              <p:spPr>
                <a:xfrm>
                  <a:off x="6368043" y="4398895"/>
                  <a:ext cx="6288" cy="6288"/>
                </a:xfrm>
                <a:custGeom>
                  <a:avLst/>
                  <a:gdLst>
                    <a:gd name="connsiteX0" fmla="*/ 3774 w 6288"/>
                    <a:gd name="connsiteY0" fmla="*/ 6288 h 6288"/>
                    <a:gd name="connsiteX1" fmla="*/ 3235 w 6288"/>
                    <a:gd name="connsiteY1" fmla="*/ 6288 h 6288"/>
                    <a:gd name="connsiteX2" fmla="*/ 3235 w 6288"/>
                    <a:gd name="connsiteY2" fmla="*/ 6288 h 6288"/>
                    <a:gd name="connsiteX3" fmla="*/ 899 w 6288"/>
                    <a:gd name="connsiteY3" fmla="*/ 5390 h 6288"/>
                    <a:gd name="connsiteX4" fmla="*/ 899 w 6288"/>
                    <a:gd name="connsiteY4" fmla="*/ 5390 h 6288"/>
                    <a:gd name="connsiteX5" fmla="*/ 0 w 6288"/>
                    <a:gd name="connsiteY5" fmla="*/ 2515 h 6288"/>
                    <a:gd name="connsiteX6" fmla="*/ 0 w 6288"/>
                    <a:gd name="connsiteY6" fmla="*/ 2515 h 6288"/>
                    <a:gd name="connsiteX7" fmla="*/ 0 w 6288"/>
                    <a:gd name="connsiteY7" fmla="*/ 0 h 6288"/>
                    <a:gd name="connsiteX8" fmla="*/ 2516 w 6288"/>
                    <a:gd name="connsiteY8" fmla="*/ 0 h 6288"/>
                    <a:gd name="connsiteX9" fmla="*/ 3774 w 6288"/>
                    <a:gd name="connsiteY9" fmla="*/ 0 h 6288"/>
                    <a:gd name="connsiteX10" fmla="*/ 3774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6289 w 6288"/>
                    <a:gd name="connsiteY15" fmla="*/ 6288 h 6288"/>
                    <a:gd name="connsiteX16" fmla="*/ 3774 w 6288"/>
                    <a:gd name="connsiteY16" fmla="*/ 6288 h 6288"/>
                    <a:gd name="connsiteX17" fmla="*/ 3774 w 6288"/>
                    <a:gd name="connsiteY17" fmla="*/ 6288 h 6288"/>
                    <a:gd name="connsiteX18" fmla="*/ 3774 w 6288"/>
                    <a:gd name="connsiteY18" fmla="*/ 3773 h 6288"/>
                    <a:gd name="connsiteX19" fmla="*/ 3774 w 6288"/>
                    <a:gd name="connsiteY19" fmla="*/ 3054 h 6288"/>
                    <a:gd name="connsiteX20" fmla="*/ 3774 w 6288"/>
                    <a:gd name="connsiteY20" fmla="*/ 3773 h 6288"/>
                    <a:gd name="connsiteX21" fmla="*/ 3774 w 6288"/>
                    <a:gd name="connsiteY21" fmla="*/ 3773 h 6288"/>
                    <a:gd name="connsiteX22" fmla="*/ 3774 w 6288"/>
                    <a:gd name="connsiteY22" fmla="*/ 1437 h 6288"/>
                    <a:gd name="connsiteX23" fmla="*/ 3774 w 6288"/>
                    <a:gd name="connsiteY23" fmla="*/ 1437 h 6288"/>
                    <a:gd name="connsiteX24" fmla="*/ 3774 w 6288"/>
                    <a:gd name="connsiteY24" fmla="*/ 1437 h 6288"/>
                    <a:gd name="connsiteX25" fmla="*/ 3774 w 6288"/>
                    <a:gd name="connsiteY25" fmla="*/ 1437 h 6288"/>
                    <a:gd name="connsiteX26" fmla="*/ 3774 w 6288"/>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774" y="6288"/>
                      </a:moveTo>
                      <a:cubicBezTo>
                        <a:pt x="3594" y="6288"/>
                        <a:pt x="3414" y="6288"/>
                        <a:pt x="3235" y="6288"/>
                      </a:cubicBezTo>
                      <a:lnTo>
                        <a:pt x="3235" y="6288"/>
                      </a:lnTo>
                      <a:cubicBezTo>
                        <a:pt x="2695" y="6288"/>
                        <a:pt x="1977" y="6288"/>
                        <a:pt x="899" y="5390"/>
                      </a:cubicBezTo>
                      <a:lnTo>
                        <a:pt x="899" y="5390"/>
                      </a:lnTo>
                      <a:cubicBezTo>
                        <a:pt x="-359" y="3773"/>
                        <a:pt x="180" y="3054"/>
                        <a:pt x="0" y="2515"/>
                      </a:cubicBezTo>
                      <a:lnTo>
                        <a:pt x="0" y="2515"/>
                      </a:lnTo>
                      <a:lnTo>
                        <a:pt x="0" y="0"/>
                      </a:lnTo>
                      <a:lnTo>
                        <a:pt x="2516" y="0"/>
                      </a:lnTo>
                      <a:cubicBezTo>
                        <a:pt x="2516" y="0"/>
                        <a:pt x="2516" y="0"/>
                        <a:pt x="3774" y="0"/>
                      </a:cubicBezTo>
                      <a:lnTo>
                        <a:pt x="3774" y="0"/>
                      </a:lnTo>
                      <a:lnTo>
                        <a:pt x="6289" y="0"/>
                      </a:lnTo>
                      <a:lnTo>
                        <a:pt x="6289" y="2515"/>
                      </a:lnTo>
                      <a:cubicBezTo>
                        <a:pt x="6289" y="3773"/>
                        <a:pt x="6289" y="3773"/>
                        <a:pt x="6289" y="3773"/>
                      </a:cubicBezTo>
                      <a:lnTo>
                        <a:pt x="6289" y="3773"/>
                      </a:lnTo>
                      <a:lnTo>
                        <a:pt x="6289" y="6288"/>
                      </a:lnTo>
                      <a:lnTo>
                        <a:pt x="3774" y="6288"/>
                      </a:lnTo>
                      <a:lnTo>
                        <a:pt x="3774" y="6288"/>
                      </a:lnTo>
                      <a:close/>
                      <a:moveTo>
                        <a:pt x="3774" y="3773"/>
                      </a:moveTo>
                      <a:lnTo>
                        <a:pt x="3774" y="3054"/>
                      </a:lnTo>
                      <a:lnTo>
                        <a:pt x="3774" y="3773"/>
                      </a:lnTo>
                      <a:lnTo>
                        <a:pt x="3774" y="3773"/>
                      </a:lnTo>
                      <a:close/>
                      <a:moveTo>
                        <a:pt x="3774" y="1437"/>
                      </a:moveTo>
                      <a:lnTo>
                        <a:pt x="3774" y="1437"/>
                      </a:lnTo>
                      <a:lnTo>
                        <a:pt x="3774" y="1437"/>
                      </a:lnTo>
                      <a:lnTo>
                        <a:pt x="3774" y="1437"/>
                      </a:lnTo>
                      <a:lnTo>
                        <a:pt x="3774" y="1437"/>
                      </a:lnTo>
                      <a:close/>
                    </a:path>
                  </a:pathLst>
                </a:custGeom>
                <a:grpFill/>
                <a:ln w="17953" cap="flat">
                  <a:noFill/>
                  <a:prstDash val="solid"/>
                  <a:miter/>
                </a:ln>
              </p:spPr>
              <p:txBody>
                <a:bodyPr rtlCol="0" anchor="ctr"/>
                <a:lstStyle/>
                <a:p>
                  <a:endParaRPr lang="zh-CN" altLang="en-US" sz="1050"/>
                </a:p>
              </p:txBody>
            </p:sp>
          </p:grpSp>
          <p:grpSp>
            <p:nvGrpSpPr>
              <p:cNvPr id="597" name="图形 1"/>
              <p:cNvGrpSpPr/>
              <p:nvPr/>
            </p:nvGrpSpPr>
            <p:grpSpPr>
              <a:xfrm>
                <a:off x="4835643" y="4266785"/>
                <a:ext cx="7905" cy="6468"/>
                <a:chOff x="6208854" y="4464475"/>
                <a:chExt cx="7905" cy="6468"/>
              </a:xfrm>
              <a:solidFill>
                <a:srgbClr val="0070C0"/>
              </a:solidFill>
            </p:grpSpPr>
            <p:sp>
              <p:nvSpPr>
                <p:cNvPr id="2552" name="任意多边形: 形状 1777"/>
                <p:cNvSpPr/>
                <p:nvPr/>
              </p:nvSpPr>
              <p:spPr>
                <a:xfrm>
                  <a:off x="6211370" y="4466991"/>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0" y="1258"/>
                        <a:pt x="1258" y="1258"/>
                        <a:pt x="1258" y="0"/>
                      </a:cubicBezTo>
                      <a:lnTo>
                        <a:pt x="0" y="0"/>
                      </a:ln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553" name="任意多边形: 形状 1778"/>
                <p:cNvSpPr/>
                <p:nvPr/>
              </p:nvSpPr>
              <p:spPr>
                <a:xfrm>
                  <a:off x="6208854" y="4464475"/>
                  <a:ext cx="7905" cy="6468"/>
                </a:xfrm>
                <a:custGeom>
                  <a:avLst/>
                  <a:gdLst>
                    <a:gd name="connsiteX0" fmla="*/ 0 w 7905"/>
                    <a:gd name="connsiteY0" fmla="*/ 6289 h 6468"/>
                    <a:gd name="connsiteX1" fmla="*/ 0 w 7905"/>
                    <a:gd name="connsiteY1" fmla="*/ 3773 h 6468"/>
                    <a:gd name="connsiteX2" fmla="*/ 0 w 7905"/>
                    <a:gd name="connsiteY2" fmla="*/ 2515 h 6468"/>
                    <a:gd name="connsiteX3" fmla="*/ 0 w 7905"/>
                    <a:gd name="connsiteY3" fmla="*/ 2515 h 6468"/>
                    <a:gd name="connsiteX4" fmla="*/ 0 w 7905"/>
                    <a:gd name="connsiteY4" fmla="*/ 0 h 6468"/>
                    <a:gd name="connsiteX5" fmla="*/ 2515 w 7905"/>
                    <a:gd name="connsiteY5" fmla="*/ 0 h 6468"/>
                    <a:gd name="connsiteX6" fmla="*/ 3773 w 7905"/>
                    <a:gd name="connsiteY6" fmla="*/ 0 h 6468"/>
                    <a:gd name="connsiteX7" fmla="*/ 3773 w 7905"/>
                    <a:gd name="connsiteY7" fmla="*/ 0 h 6468"/>
                    <a:gd name="connsiteX8" fmla="*/ 5929 w 7905"/>
                    <a:gd name="connsiteY8" fmla="*/ 1078 h 6468"/>
                    <a:gd name="connsiteX9" fmla="*/ 5929 w 7905"/>
                    <a:gd name="connsiteY9" fmla="*/ 1078 h 6468"/>
                    <a:gd name="connsiteX10" fmla="*/ 6109 w 7905"/>
                    <a:gd name="connsiteY10" fmla="*/ 1258 h 6468"/>
                    <a:gd name="connsiteX11" fmla="*/ 6109 w 7905"/>
                    <a:gd name="connsiteY11" fmla="*/ 1437 h 6468"/>
                    <a:gd name="connsiteX12" fmla="*/ 7905 w 7905"/>
                    <a:gd name="connsiteY12" fmla="*/ 5211 h 6468"/>
                    <a:gd name="connsiteX13" fmla="*/ 5390 w 7905"/>
                    <a:gd name="connsiteY13" fmla="*/ 5211 h 6468"/>
                    <a:gd name="connsiteX14" fmla="*/ 2515 w 7905"/>
                    <a:gd name="connsiteY14" fmla="*/ 6468 h 6468"/>
                    <a:gd name="connsiteX15" fmla="*/ 2515 w 7905"/>
                    <a:gd name="connsiteY15" fmla="*/ 6468 h 6468"/>
                    <a:gd name="connsiteX16" fmla="*/ 0 w 7905"/>
                    <a:gd name="connsiteY16" fmla="*/ 6468 h 6468"/>
                    <a:gd name="connsiteX17" fmla="*/ 0 w 7905"/>
                    <a:gd name="connsiteY17" fmla="*/ 6289 h 6468"/>
                    <a:gd name="connsiteX18" fmla="*/ 2515 w 7905"/>
                    <a:gd name="connsiteY18" fmla="*/ 4492 h 6468"/>
                    <a:gd name="connsiteX19" fmla="*/ 2515 w 7905"/>
                    <a:gd name="connsiteY19" fmla="*/ 3593 h 6468"/>
                    <a:gd name="connsiteX20" fmla="*/ 2515 w 7905"/>
                    <a:gd name="connsiteY20" fmla="*/ 4492 h 6468"/>
                    <a:gd name="connsiteX21" fmla="*/ 2515 w 7905"/>
                    <a:gd name="connsiteY21" fmla="*/ 4492 h 6468"/>
                    <a:gd name="connsiteX22" fmla="*/ 2515 w 7905"/>
                    <a:gd name="connsiteY22" fmla="*/ 4492 h 6468"/>
                    <a:gd name="connsiteX23" fmla="*/ 2515 w 7905"/>
                    <a:gd name="connsiteY23" fmla="*/ 4492 h 6468"/>
                    <a:gd name="connsiteX24" fmla="*/ 2515 w 7905"/>
                    <a:gd name="connsiteY24" fmla="*/ 3593 h 6468"/>
                    <a:gd name="connsiteX25" fmla="*/ 2515 w 7905"/>
                    <a:gd name="connsiteY25" fmla="*/ 3593 h 6468"/>
                    <a:gd name="connsiteX26" fmla="*/ 1976 w 7905"/>
                    <a:gd name="connsiteY26" fmla="*/ 4133 h 6468"/>
                    <a:gd name="connsiteX27" fmla="*/ 2515 w 7905"/>
                    <a:gd name="connsiteY27" fmla="*/ 4492 h 6468"/>
                    <a:gd name="connsiteX28" fmla="*/ 2515 w 7905"/>
                    <a:gd name="connsiteY28" fmla="*/ 4492 h 6468"/>
                    <a:gd name="connsiteX29" fmla="*/ 6288 w 7905"/>
                    <a:gd name="connsiteY29" fmla="*/ 3234 h 6468"/>
                    <a:gd name="connsiteX30" fmla="*/ 6288 w 7905"/>
                    <a:gd name="connsiteY30" fmla="*/ 2695 h 6468"/>
                    <a:gd name="connsiteX31" fmla="*/ 6288 w 7905"/>
                    <a:gd name="connsiteY31" fmla="*/ 2695 h 6468"/>
                    <a:gd name="connsiteX32" fmla="*/ 6288 w 7905"/>
                    <a:gd name="connsiteY32" fmla="*/ 3234 h 6468"/>
                    <a:gd name="connsiteX33" fmla="*/ 6288 w 7905"/>
                    <a:gd name="connsiteY33" fmla="*/ 3234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905" h="6468">
                      <a:moveTo>
                        <a:pt x="0" y="6289"/>
                      </a:moveTo>
                      <a:lnTo>
                        <a:pt x="0" y="3773"/>
                      </a:lnTo>
                      <a:cubicBezTo>
                        <a:pt x="0" y="3773"/>
                        <a:pt x="0" y="3773"/>
                        <a:pt x="0" y="2515"/>
                      </a:cubicBezTo>
                      <a:lnTo>
                        <a:pt x="0" y="2515"/>
                      </a:lnTo>
                      <a:lnTo>
                        <a:pt x="0" y="0"/>
                      </a:lnTo>
                      <a:lnTo>
                        <a:pt x="2515" y="0"/>
                      </a:lnTo>
                      <a:lnTo>
                        <a:pt x="3773" y="0"/>
                      </a:lnTo>
                      <a:lnTo>
                        <a:pt x="3773" y="0"/>
                      </a:lnTo>
                      <a:cubicBezTo>
                        <a:pt x="6109" y="359"/>
                        <a:pt x="5570" y="1078"/>
                        <a:pt x="5929" y="1078"/>
                      </a:cubicBezTo>
                      <a:lnTo>
                        <a:pt x="5929" y="1078"/>
                      </a:lnTo>
                      <a:lnTo>
                        <a:pt x="6109" y="1258"/>
                      </a:lnTo>
                      <a:lnTo>
                        <a:pt x="6109" y="1437"/>
                      </a:lnTo>
                      <a:lnTo>
                        <a:pt x="7905" y="5211"/>
                      </a:lnTo>
                      <a:lnTo>
                        <a:pt x="5390" y="5211"/>
                      </a:lnTo>
                      <a:cubicBezTo>
                        <a:pt x="4312" y="6468"/>
                        <a:pt x="2515" y="6468"/>
                        <a:pt x="2515" y="6468"/>
                      </a:cubicBezTo>
                      <a:lnTo>
                        <a:pt x="2515" y="6468"/>
                      </a:lnTo>
                      <a:lnTo>
                        <a:pt x="0" y="6468"/>
                      </a:lnTo>
                      <a:lnTo>
                        <a:pt x="0" y="6289"/>
                      </a:lnTo>
                      <a:close/>
                      <a:moveTo>
                        <a:pt x="2515" y="4492"/>
                      </a:moveTo>
                      <a:lnTo>
                        <a:pt x="2515" y="3593"/>
                      </a:lnTo>
                      <a:lnTo>
                        <a:pt x="2515" y="4492"/>
                      </a:lnTo>
                      <a:lnTo>
                        <a:pt x="2515" y="4492"/>
                      </a:lnTo>
                      <a:lnTo>
                        <a:pt x="2515" y="4492"/>
                      </a:lnTo>
                      <a:close/>
                      <a:moveTo>
                        <a:pt x="2515" y="4492"/>
                      </a:moveTo>
                      <a:lnTo>
                        <a:pt x="2515" y="3593"/>
                      </a:lnTo>
                      <a:lnTo>
                        <a:pt x="2515" y="3593"/>
                      </a:lnTo>
                      <a:lnTo>
                        <a:pt x="1976" y="4133"/>
                      </a:lnTo>
                      <a:cubicBezTo>
                        <a:pt x="1976" y="4133"/>
                        <a:pt x="2156" y="4312"/>
                        <a:pt x="2515" y="4492"/>
                      </a:cubicBezTo>
                      <a:lnTo>
                        <a:pt x="2515" y="4492"/>
                      </a:lnTo>
                      <a:close/>
                      <a:moveTo>
                        <a:pt x="6288" y="3234"/>
                      </a:moveTo>
                      <a:cubicBezTo>
                        <a:pt x="6288" y="3054"/>
                        <a:pt x="6288" y="2875"/>
                        <a:pt x="6288" y="2695"/>
                      </a:cubicBezTo>
                      <a:lnTo>
                        <a:pt x="6288" y="2695"/>
                      </a:lnTo>
                      <a:cubicBezTo>
                        <a:pt x="6288" y="2875"/>
                        <a:pt x="6288" y="3054"/>
                        <a:pt x="6288" y="3234"/>
                      </a:cubicBezTo>
                      <a:lnTo>
                        <a:pt x="6288" y="3234"/>
                      </a:lnTo>
                      <a:close/>
                    </a:path>
                  </a:pathLst>
                </a:custGeom>
                <a:grpFill/>
                <a:ln w="17953" cap="flat">
                  <a:noFill/>
                  <a:prstDash val="solid"/>
                  <a:miter/>
                </a:ln>
              </p:spPr>
              <p:txBody>
                <a:bodyPr rtlCol="0" anchor="ctr"/>
                <a:lstStyle/>
                <a:p>
                  <a:endParaRPr lang="zh-CN" altLang="en-US" sz="1050"/>
                </a:p>
              </p:txBody>
            </p:sp>
          </p:grpSp>
          <p:grpSp>
            <p:nvGrpSpPr>
              <p:cNvPr id="598" name="图形 1"/>
              <p:cNvGrpSpPr/>
              <p:nvPr/>
            </p:nvGrpSpPr>
            <p:grpSpPr>
              <a:xfrm>
                <a:off x="4851275" y="4261204"/>
                <a:ext cx="6468" cy="7737"/>
                <a:chOff x="6224486" y="4458894"/>
                <a:chExt cx="6468" cy="7737"/>
              </a:xfrm>
              <a:solidFill>
                <a:srgbClr val="0070C0"/>
              </a:solidFill>
            </p:grpSpPr>
            <p:sp>
              <p:nvSpPr>
                <p:cNvPr id="2550" name="任意多边形: 形状 1780"/>
                <p:cNvSpPr/>
                <p:nvPr/>
              </p:nvSpPr>
              <p:spPr>
                <a:xfrm>
                  <a:off x="6227181" y="4461600"/>
                  <a:ext cx="1257" cy="2515"/>
                </a:xfrm>
                <a:custGeom>
                  <a:avLst/>
                  <a:gdLst>
                    <a:gd name="connsiteX0" fmla="*/ 1258 w 1257"/>
                    <a:gd name="connsiteY0" fmla="*/ 2516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6 h 2515"/>
                    <a:gd name="connsiteX5" fmla="*/ 1258 w 1257"/>
                    <a:gd name="connsiteY5" fmla="*/ 2516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6"/>
                      </a:moveTo>
                      <a:lnTo>
                        <a:pt x="1258" y="1258"/>
                      </a:lnTo>
                      <a:cubicBezTo>
                        <a:pt x="1258" y="0"/>
                        <a:pt x="1258" y="0"/>
                        <a:pt x="1258" y="0"/>
                      </a:cubicBezTo>
                      <a:cubicBezTo>
                        <a:pt x="0" y="0"/>
                        <a:pt x="0" y="0"/>
                        <a:pt x="0" y="1258"/>
                      </a:cubicBezTo>
                      <a:cubicBezTo>
                        <a:pt x="0" y="1258"/>
                        <a:pt x="0" y="2516"/>
                        <a:pt x="1258" y="2516"/>
                      </a:cubicBezTo>
                      <a:lnTo>
                        <a:pt x="1258" y="2516"/>
                      </a:lnTo>
                      <a:close/>
                    </a:path>
                  </a:pathLst>
                </a:custGeom>
                <a:grpFill/>
                <a:ln w="17953" cap="flat">
                  <a:noFill/>
                  <a:prstDash val="solid"/>
                  <a:miter/>
                </a:ln>
              </p:spPr>
              <p:txBody>
                <a:bodyPr rtlCol="0" anchor="ctr"/>
                <a:lstStyle/>
                <a:p>
                  <a:endParaRPr lang="zh-CN" altLang="en-US" sz="1050"/>
                </a:p>
              </p:txBody>
            </p:sp>
            <p:sp>
              <p:nvSpPr>
                <p:cNvPr id="2551" name="任意多边形: 形状 1781"/>
                <p:cNvSpPr/>
                <p:nvPr/>
              </p:nvSpPr>
              <p:spPr>
                <a:xfrm>
                  <a:off x="6224486" y="4458894"/>
                  <a:ext cx="6468" cy="7737"/>
                </a:xfrm>
                <a:custGeom>
                  <a:avLst/>
                  <a:gdLst>
                    <a:gd name="connsiteX0" fmla="*/ 3953 w 6468"/>
                    <a:gd name="connsiteY0" fmla="*/ 7737 h 7737"/>
                    <a:gd name="connsiteX1" fmla="*/ 0 w 6468"/>
                    <a:gd name="connsiteY1" fmla="*/ 3784 h 7737"/>
                    <a:gd name="connsiteX2" fmla="*/ 0 w 6468"/>
                    <a:gd name="connsiteY2" fmla="*/ 3784 h 7737"/>
                    <a:gd name="connsiteX3" fmla="*/ 898 w 6468"/>
                    <a:gd name="connsiteY3" fmla="*/ 910 h 7737"/>
                    <a:gd name="connsiteX4" fmla="*/ 898 w 6468"/>
                    <a:gd name="connsiteY4" fmla="*/ 910 h 7737"/>
                    <a:gd name="connsiteX5" fmla="*/ 3414 w 6468"/>
                    <a:gd name="connsiteY5" fmla="*/ 11 h 7737"/>
                    <a:gd name="connsiteX6" fmla="*/ 3414 w 6468"/>
                    <a:gd name="connsiteY6" fmla="*/ 11 h 7737"/>
                    <a:gd name="connsiteX7" fmla="*/ 3953 w 6468"/>
                    <a:gd name="connsiteY7" fmla="*/ 11 h 7737"/>
                    <a:gd name="connsiteX8" fmla="*/ 3953 w 6468"/>
                    <a:gd name="connsiteY8" fmla="*/ 11 h 7737"/>
                    <a:gd name="connsiteX9" fmla="*/ 6468 w 6468"/>
                    <a:gd name="connsiteY9" fmla="*/ 11 h 7737"/>
                    <a:gd name="connsiteX10" fmla="*/ 6468 w 6468"/>
                    <a:gd name="connsiteY10" fmla="*/ 2527 h 7737"/>
                    <a:gd name="connsiteX11" fmla="*/ 6468 w 6468"/>
                    <a:gd name="connsiteY11" fmla="*/ 3784 h 7737"/>
                    <a:gd name="connsiteX12" fmla="*/ 6468 w 6468"/>
                    <a:gd name="connsiteY12" fmla="*/ 3784 h 7737"/>
                    <a:gd name="connsiteX13" fmla="*/ 6468 w 6468"/>
                    <a:gd name="connsiteY13" fmla="*/ 5042 h 7737"/>
                    <a:gd name="connsiteX14" fmla="*/ 3953 w 6468"/>
                    <a:gd name="connsiteY14" fmla="*/ 5042 h 7737"/>
                    <a:gd name="connsiteX15" fmla="*/ 3953 w 6468"/>
                    <a:gd name="connsiteY15" fmla="*/ 4862 h 7737"/>
                    <a:gd name="connsiteX16" fmla="*/ 3953 w 6468"/>
                    <a:gd name="connsiteY16" fmla="*/ 5042 h 7737"/>
                    <a:gd name="connsiteX17" fmla="*/ 6468 w 6468"/>
                    <a:gd name="connsiteY17" fmla="*/ 5042 h 7737"/>
                    <a:gd name="connsiteX18" fmla="*/ 6468 w 6468"/>
                    <a:gd name="connsiteY18" fmla="*/ 7557 h 7737"/>
                    <a:gd name="connsiteX19" fmla="*/ 3953 w 6468"/>
                    <a:gd name="connsiteY19" fmla="*/ 7557 h 7737"/>
                    <a:gd name="connsiteX20" fmla="*/ 3953 w 6468"/>
                    <a:gd name="connsiteY20" fmla="*/ 7737 h 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8" h="7737">
                      <a:moveTo>
                        <a:pt x="3953" y="7737"/>
                      </a:moveTo>
                      <a:cubicBezTo>
                        <a:pt x="180" y="7557"/>
                        <a:pt x="180" y="3784"/>
                        <a:pt x="0" y="3784"/>
                      </a:cubicBezTo>
                      <a:lnTo>
                        <a:pt x="0" y="3784"/>
                      </a:lnTo>
                      <a:cubicBezTo>
                        <a:pt x="180" y="3066"/>
                        <a:pt x="-359" y="2527"/>
                        <a:pt x="898" y="910"/>
                      </a:cubicBezTo>
                      <a:lnTo>
                        <a:pt x="898" y="910"/>
                      </a:lnTo>
                      <a:cubicBezTo>
                        <a:pt x="2156" y="-168"/>
                        <a:pt x="2875" y="11"/>
                        <a:pt x="3414" y="11"/>
                      </a:cubicBezTo>
                      <a:lnTo>
                        <a:pt x="3414" y="11"/>
                      </a:lnTo>
                      <a:cubicBezTo>
                        <a:pt x="3593" y="11"/>
                        <a:pt x="3773" y="11"/>
                        <a:pt x="3953" y="11"/>
                      </a:cubicBezTo>
                      <a:lnTo>
                        <a:pt x="3953" y="11"/>
                      </a:lnTo>
                      <a:lnTo>
                        <a:pt x="6468" y="11"/>
                      </a:lnTo>
                      <a:lnTo>
                        <a:pt x="6468" y="2527"/>
                      </a:lnTo>
                      <a:cubicBezTo>
                        <a:pt x="6468" y="2527"/>
                        <a:pt x="6468" y="2527"/>
                        <a:pt x="6468" y="3784"/>
                      </a:cubicBezTo>
                      <a:lnTo>
                        <a:pt x="6468" y="3784"/>
                      </a:lnTo>
                      <a:lnTo>
                        <a:pt x="6468" y="5042"/>
                      </a:lnTo>
                      <a:lnTo>
                        <a:pt x="3953" y="5042"/>
                      </a:lnTo>
                      <a:lnTo>
                        <a:pt x="3953" y="4862"/>
                      </a:lnTo>
                      <a:lnTo>
                        <a:pt x="3953" y="5042"/>
                      </a:lnTo>
                      <a:lnTo>
                        <a:pt x="6468" y="5042"/>
                      </a:lnTo>
                      <a:lnTo>
                        <a:pt x="6468" y="7557"/>
                      </a:lnTo>
                      <a:lnTo>
                        <a:pt x="3953" y="7557"/>
                      </a:lnTo>
                      <a:lnTo>
                        <a:pt x="3953" y="7737"/>
                      </a:lnTo>
                      <a:close/>
                    </a:path>
                  </a:pathLst>
                </a:custGeom>
                <a:grpFill/>
                <a:ln w="17953" cap="flat">
                  <a:noFill/>
                  <a:prstDash val="solid"/>
                  <a:miter/>
                </a:ln>
              </p:spPr>
              <p:txBody>
                <a:bodyPr rtlCol="0" anchor="ctr"/>
                <a:lstStyle/>
                <a:p>
                  <a:endParaRPr lang="zh-CN" altLang="en-US" sz="1050"/>
                </a:p>
              </p:txBody>
            </p:sp>
          </p:grpSp>
          <p:grpSp>
            <p:nvGrpSpPr>
              <p:cNvPr id="599" name="图形 1"/>
              <p:cNvGrpSpPr/>
              <p:nvPr/>
            </p:nvGrpSpPr>
            <p:grpSpPr>
              <a:xfrm>
                <a:off x="4867266" y="4263731"/>
                <a:ext cx="7546" cy="6468"/>
                <a:chOff x="6240477" y="4461421"/>
                <a:chExt cx="7546" cy="6468"/>
              </a:xfrm>
              <a:solidFill>
                <a:srgbClr val="0070C0"/>
              </a:solidFill>
            </p:grpSpPr>
            <p:sp>
              <p:nvSpPr>
                <p:cNvPr id="2548" name="任意多边形: 形状 1783"/>
                <p:cNvSpPr/>
                <p:nvPr/>
              </p:nvSpPr>
              <p:spPr>
                <a:xfrm>
                  <a:off x="6242992" y="4464296"/>
                  <a:ext cx="2515" cy="1257"/>
                </a:xfrm>
                <a:custGeom>
                  <a:avLst/>
                  <a:gdLst>
                    <a:gd name="connsiteX0" fmla="*/ 1258 w 2515"/>
                    <a:gd name="connsiteY0" fmla="*/ 1258 h 1257"/>
                    <a:gd name="connsiteX1" fmla="*/ 2515 w 2515"/>
                    <a:gd name="connsiteY1" fmla="*/ 0 h 1257"/>
                    <a:gd name="connsiteX2" fmla="*/ 1258 w 2515"/>
                    <a:gd name="connsiteY2" fmla="*/ 0 h 1257"/>
                    <a:gd name="connsiteX3" fmla="*/ 0 w 2515"/>
                    <a:gd name="connsiteY3" fmla="*/ 0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1258" y="1258"/>
                        <a:pt x="2515" y="1258"/>
                        <a:pt x="2515" y="0"/>
                      </a:cubicBezTo>
                      <a:lnTo>
                        <a:pt x="1258" y="0"/>
                      </a:ln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549" name="任意多边形: 形状 1784"/>
                <p:cNvSpPr/>
                <p:nvPr/>
              </p:nvSpPr>
              <p:spPr>
                <a:xfrm>
                  <a:off x="6240477" y="4461421"/>
                  <a:ext cx="7546" cy="6468"/>
                </a:xfrm>
                <a:custGeom>
                  <a:avLst/>
                  <a:gdLst>
                    <a:gd name="connsiteX0" fmla="*/ 3773 w 7546"/>
                    <a:gd name="connsiteY0" fmla="*/ 5211 h 6468"/>
                    <a:gd name="connsiteX1" fmla="*/ 3773 w 7546"/>
                    <a:gd name="connsiteY1" fmla="*/ 5211 h 6468"/>
                    <a:gd name="connsiteX2" fmla="*/ 3773 w 7546"/>
                    <a:gd name="connsiteY2" fmla="*/ 6468 h 6468"/>
                    <a:gd name="connsiteX3" fmla="*/ 3234 w 7546"/>
                    <a:gd name="connsiteY3" fmla="*/ 6468 h 6468"/>
                    <a:gd name="connsiteX4" fmla="*/ 3234 w 7546"/>
                    <a:gd name="connsiteY4" fmla="*/ 6468 h 6468"/>
                    <a:gd name="connsiteX5" fmla="*/ 898 w 7546"/>
                    <a:gd name="connsiteY5" fmla="*/ 5570 h 6468"/>
                    <a:gd name="connsiteX6" fmla="*/ 898 w 7546"/>
                    <a:gd name="connsiteY6" fmla="*/ 5570 h 6468"/>
                    <a:gd name="connsiteX7" fmla="*/ 0 w 7546"/>
                    <a:gd name="connsiteY7" fmla="*/ 2515 h 6468"/>
                    <a:gd name="connsiteX8" fmla="*/ 0 w 7546"/>
                    <a:gd name="connsiteY8" fmla="*/ 2515 h 6468"/>
                    <a:gd name="connsiteX9" fmla="*/ 0 w 7546"/>
                    <a:gd name="connsiteY9" fmla="*/ 0 h 6468"/>
                    <a:gd name="connsiteX10" fmla="*/ 2515 w 7546"/>
                    <a:gd name="connsiteY10" fmla="*/ 0 h 6468"/>
                    <a:gd name="connsiteX11" fmla="*/ 3773 w 7546"/>
                    <a:gd name="connsiteY11" fmla="*/ 0 h 6468"/>
                    <a:gd name="connsiteX12" fmla="*/ 3773 w 7546"/>
                    <a:gd name="connsiteY12" fmla="*/ 0 h 6468"/>
                    <a:gd name="connsiteX13" fmla="*/ 7546 w 7546"/>
                    <a:gd name="connsiteY13" fmla="*/ 0 h 6468"/>
                    <a:gd name="connsiteX14" fmla="*/ 7546 w 7546"/>
                    <a:gd name="connsiteY14" fmla="*/ 2515 h 6468"/>
                    <a:gd name="connsiteX15" fmla="*/ 3773 w 7546"/>
                    <a:gd name="connsiteY15" fmla="*/ 6289 h 6468"/>
                    <a:gd name="connsiteX16" fmla="*/ 3773 w 7546"/>
                    <a:gd name="connsiteY16" fmla="*/ 6289 h 6468"/>
                    <a:gd name="connsiteX17" fmla="*/ 3773 w 7546"/>
                    <a:gd name="connsiteY17" fmla="*/ 5211 h 6468"/>
                    <a:gd name="connsiteX18" fmla="*/ 3773 w 7546"/>
                    <a:gd name="connsiteY18" fmla="*/ 5211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46" h="6468">
                      <a:moveTo>
                        <a:pt x="3773" y="5211"/>
                      </a:moveTo>
                      <a:lnTo>
                        <a:pt x="3773" y="5211"/>
                      </a:lnTo>
                      <a:lnTo>
                        <a:pt x="3773" y="6468"/>
                      </a:lnTo>
                      <a:cubicBezTo>
                        <a:pt x="3593" y="6468"/>
                        <a:pt x="3414" y="6468"/>
                        <a:pt x="3234" y="6468"/>
                      </a:cubicBezTo>
                      <a:lnTo>
                        <a:pt x="3234" y="6468"/>
                      </a:lnTo>
                      <a:cubicBezTo>
                        <a:pt x="2695" y="6468"/>
                        <a:pt x="1976" y="6468"/>
                        <a:pt x="898" y="5570"/>
                      </a:cubicBezTo>
                      <a:lnTo>
                        <a:pt x="898" y="5570"/>
                      </a:lnTo>
                      <a:cubicBezTo>
                        <a:pt x="-359" y="3953"/>
                        <a:pt x="180" y="3234"/>
                        <a:pt x="0" y="2515"/>
                      </a:cubicBezTo>
                      <a:lnTo>
                        <a:pt x="0" y="2515"/>
                      </a:lnTo>
                      <a:lnTo>
                        <a:pt x="0" y="0"/>
                      </a:lnTo>
                      <a:lnTo>
                        <a:pt x="2515" y="0"/>
                      </a:lnTo>
                      <a:cubicBezTo>
                        <a:pt x="2515" y="0"/>
                        <a:pt x="2515" y="0"/>
                        <a:pt x="3773" y="0"/>
                      </a:cubicBezTo>
                      <a:lnTo>
                        <a:pt x="3773" y="0"/>
                      </a:lnTo>
                      <a:lnTo>
                        <a:pt x="7546" y="0"/>
                      </a:lnTo>
                      <a:lnTo>
                        <a:pt x="7546" y="2515"/>
                      </a:lnTo>
                      <a:cubicBezTo>
                        <a:pt x="7367" y="6109"/>
                        <a:pt x="3773" y="6289"/>
                        <a:pt x="3773" y="6289"/>
                      </a:cubicBezTo>
                      <a:lnTo>
                        <a:pt x="3773" y="6289"/>
                      </a:lnTo>
                      <a:lnTo>
                        <a:pt x="3773" y="5211"/>
                      </a:lnTo>
                      <a:lnTo>
                        <a:pt x="3773" y="5211"/>
                      </a:lnTo>
                      <a:close/>
                    </a:path>
                  </a:pathLst>
                </a:custGeom>
                <a:grpFill/>
                <a:ln w="17953" cap="flat">
                  <a:noFill/>
                  <a:prstDash val="solid"/>
                  <a:miter/>
                </a:ln>
              </p:spPr>
              <p:txBody>
                <a:bodyPr rtlCol="0" anchor="ctr"/>
                <a:lstStyle/>
                <a:p>
                  <a:endParaRPr lang="zh-CN" altLang="en-US" sz="1050"/>
                </a:p>
              </p:txBody>
            </p:sp>
          </p:grpSp>
          <p:grpSp>
            <p:nvGrpSpPr>
              <p:cNvPr id="600" name="图形 1"/>
              <p:cNvGrpSpPr/>
              <p:nvPr/>
            </p:nvGrpSpPr>
            <p:grpSpPr>
              <a:xfrm>
                <a:off x="4733769" y="4199229"/>
                <a:ext cx="6288" cy="6288"/>
                <a:chOff x="6106980" y="4396919"/>
                <a:chExt cx="6288" cy="6288"/>
              </a:xfrm>
              <a:solidFill>
                <a:srgbClr val="0070C0"/>
              </a:solidFill>
            </p:grpSpPr>
            <p:sp>
              <p:nvSpPr>
                <p:cNvPr id="2546" name="任意多边形: 形状 1786"/>
                <p:cNvSpPr/>
                <p:nvPr/>
              </p:nvSpPr>
              <p:spPr>
                <a:xfrm>
                  <a:off x="6109675" y="4399434"/>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547" name="任意多边形: 形状 1787"/>
                <p:cNvSpPr/>
                <p:nvPr/>
              </p:nvSpPr>
              <p:spPr>
                <a:xfrm>
                  <a:off x="6106980" y="4396919"/>
                  <a:ext cx="6288" cy="6288"/>
                </a:xfrm>
                <a:custGeom>
                  <a:avLst/>
                  <a:gdLst>
                    <a:gd name="connsiteX0" fmla="*/ 3953 w 6288"/>
                    <a:gd name="connsiteY0" fmla="*/ 6288 h 6288"/>
                    <a:gd name="connsiteX1" fmla="*/ 3414 w 6288"/>
                    <a:gd name="connsiteY1" fmla="*/ 6288 h 6288"/>
                    <a:gd name="connsiteX2" fmla="*/ 3414 w 6288"/>
                    <a:gd name="connsiteY2" fmla="*/ 6288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6 w 6288"/>
                    <a:gd name="connsiteY8" fmla="*/ 0 h 6288"/>
                    <a:gd name="connsiteX9" fmla="*/ 3773 w 6288"/>
                    <a:gd name="connsiteY9" fmla="*/ 0 h 6288"/>
                    <a:gd name="connsiteX10" fmla="*/ 3773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6289 w 6288"/>
                    <a:gd name="connsiteY15" fmla="*/ 6288 h 6288"/>
                    <a:gd name="connsiteX16" fmla="*/ 3953 w 6288"/>
                    <a:gd name="connsiteY16" fmla="*/ 6288 h 6288"/>
                    <a:gd name="connsiteX17" fmla="*/ 3953 w 6288"/>
                    <a:gd name="connsiteY17" fmla="*/ 6288 h 6288"/>
                    <a:gd name="connsiteX18" fmla="*/ 3953 w 6288"/>
                    <a:gd name="connsiteY18" fmla="*/ 3773 h 6288"/>
                    <a:gd name="connsiteX19" fmla="*/ 3953 w 6288"/>
                    <a:gd name="connsiteY19" fmla="*/ 2875 h 6288"/>
                    <a:gd name="connsiteX20" fmla="*/ 3953 w 6288"/>
                    <a:gd name="connsiteY20" fmla="*/ 3773 h 6288"/>
                    <a:gd name="connsiteX21" fmla="*/ 3953 w 6288"/>
                    <a:gd name="connsiteY21" fmla="*/ 3773 h 6288"/>
                    <a:gd name="connsiteX22" fmla="*/ 3953 w 6288"/>
                    <a:gd name="connsiteY22" fmla="*/ 1258 h 6288"/>
                    <a:gd name="connsiteX23" fmla="*/ 3953 w 6288"/>
                    <a:gd name="connsiteY23" fmla="*/ 1078 h 6288"/>
                    <a:gd name="connsiteX24" fmla="*/ 3953 w 6288"/>
                    <a:gd name="connsiteY24" fmla="*/ 1258 h 6288"/>
                    <a:gd name="connsiteX25" fmla="*/ 3953 w 6288"/>
                    <a:gd name="connsiteY25" fmla="*/ 1258 h 6288"/>
                    <a:gd name="connsiteX26" fmla="*/ 3953 w 6288"/>
                    <a:gd name="connsiteY26" fmla="*/ 125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8"/>
                      </a:moveTo>
                      <a:cubicBezTo>
                        <a:pt x="3773" y="6288"/>
                        <a:pt x="3594" y="6288"/>
                        <a:pt x="3414" y="6288"/>
                      </a:cubicBezTo>
                      <a:lnTo>
                        <a:pt x="3414" y="6288"/>
                      </a:lnTo>
                      <a:cubicBezTo>
                        <a:pt x="2875" y="6288"/>
                        <a:pt x="2156" y="6288"/>
                        <a:pt x="898" y="5390"/>
                      </a:cubicBezTo>
                      <a:lnTo>
                        <a:pt x="898" y="5390"/>
                      </a:lnTo>
                      <a:cubicBezTo>
                        <a:pt x="-359" y="3773"/>
                        <a:pt x="180" y="3054"/>
                        <a:pt x="0" y="2515"/>
                      </a:cubicBezTo>
                      <a:lnTo>
                        <a:pt x="0" y="2515"/>
                      </a:lnTo>
                      <a:lnTo>
                        <a:pt x="0" y="0"/>
                      </a:lnTo>
                      <a:lnTo>
                        <a:pt x="2516" y="0"/>
                      </a:lnTo>
                      <a:cubicBezTo>
                        <a:pt x="2516" y="0"/>
                        <a:pt x="2516" y="0"/>
                        <a:pt x="3773" y="0"/>
                      </a:cubicBezTo>
                      <a:lnTo>
                        <a:pt x="3773" y="0"/>
                      </a:lnTo>
                      <a:lnTo>
                        <a:pt x="6289" y="0"/>
                      </a:lnTo>
                      <a:lnTo>
                        <a:pt x="6289" y="2515"/>
                      </a:lnTo>
                      <a:cubicBezTo>
                        <a:pt x="6289" y="3773"/>
                        <a:pt x="6289" y="3773"/>
                        <a:pt x="6289" y="3773"/>
                      </a:cubicBezTo>
                      <a:lnTo>
                        <a:pt x="6289" y="3773"/>
                      </a:lnTo>
                      <a:lnTo>
                        <a:pt x="6289" y="6288"/>
                      </a:lnTo>
                      <a:lnTo>
                        <a:pt x="3953" y="6288"/>
                      </a:lnTo>
                      <a:lnTo>
                        <a:pt x="3953" y="6288"/>
                      </a:lnTo>
                      <a:close/>
                      <a:moveTo>
                        <a:pt x="3953" y="3773"/>
                      </a:moveTo>
                      <a:lnTo>
                        <a:pt x="3953" y="2875"/>
                      </a:lnTo>
                      <a:lnTo>
                        <a:pt x="3953" y="3773"/>
                      </a:lnTo>
                      <a:lnTo>
                        <a:pt x="3953" y="3773"/>
                      </a:lnTo>
                      <a:close/>
                      <a:moveTo>
                        <a:pt x="3953" y="1258"/>
                      </a:moveTo>
                      <a:lnTo>
                        <a:pt x="3953" y="1078"/>
                      </a:lnTo>
                      <a:lnTo>
                        <a:pt x="3953" y="1258"/>
                      </a:lnTo>
                      <a:lnTo>
                        <a:pt x="3953" y="1258"/>
                      </a:lnTo>
                      <a:lnTo>
                        <a:pt x="3953" y="1258"/>
                      </a:lnTo>
                      <a:close/>
                    </a:path>
                  </a:pathLst>
                </a:custGeom>
                <a:grpFill/>
                <a:ln w="17953" cap="flat">
                  <a:noFill/>
                  <a:prstDash val="solid"/>
                  <a:miter/>
                </a:ln>
              </p:spPr>
              <p:txBody>
                <a:bodyPr rtlCol="0" anchor="ctr"/>
                <a:lstStyle/>
                <a:p>
                  <a:endParaRPr lang="zh-CN" altLang="en-US" sz="1050"/>
                </a:p>
              </p:txBody>
            </p:sp>
          </p:grpSp>
          <p:grpSp>
            <p:nvGrpSpPr>
              <p:cNvPr id="601" name="图形 1"/>
              <p:cNvGrpSpPr/>
              <p:nvPr/>
            </p:nvGrpSpPr>
            <p:grpSpPr>
              <a:xfrm>
                <a:off x="5104762" y="4345661"/>
                <a:ext cx="10989" cy="9702"/>
                <a:chOff x="6477973" y="4543351"/>
                <a:chExt cx="10989" cy="9702"/>
              </a:xfrm>
              <a:solidFill>
                <a:srgbClr val="0070C0"/>
              </a:solidFill>
            </p:grpSpPr>
            <p:sp>
              <p:nvSpPr>
                <p:cNvPr id="2544" name="任意多边形: 形状 1789"/>
                <p:cNvSpPr/>
                <p:nvPr/>
              </p:nvSpPr>
              <p:spPr>
                <a:xfrm>
                  <a:off x="6480632" y="4546046"/>
                  <a:ext cx="5962" cy="4473"/>
                </a:xfrm>
                <a:custGeom>
                  <a:avLst/>
                  <a:gdLst>
                    <a:gd name="connsiteX0" fmla="*/ 2581 w 5962"/>
                    <a:gd name="connsiteY0" fmla="*/ 0 h 4473"/>
                    <a:gd name="connsiteX1" fmla="*/ 5276 w 5962"/>
                    <a:gd name="connsiteY1" fmla="*/ 3953 h 4473"/>
                    <a:gd name="connsiteX2" fmla="*/ 66 w 5962"/>
                    <a:gd name="connsiteY2" fmla="*/ 2695 h 4473"/>
                    <a:gd name="connsiteX3" fmla="*/ 2581 w 5962"/>
                    <a:gd name="connsiteY3" fmla="*/ 0 h 4473"/>
                    <a:gd name="connsiteX4" fmla="*/ 2581 w 5962"/>
                    <a:gd name="connsiteY4" fmla="*/ 0 h 4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 h="4473">
                      <a:moveTo>
                        <a:pt x="2581" y="0"/>
                      </a:moveTo>
                      <a:cubicBezTo>
                        <a:pt x="2581" y="0"/>
                        <a:pt x="7792" y="1258"/>
                        <a:pt x="5276" y="3953"/>
                      </a:cubicBezTo>
                      <a:cubicBezTo>
                        <a:pt x="4019" y="5210"/>
                        <a:pt x="1324" y="3953"/>
                        <a:pt x="66" y="2695"/>
                      </a:cubicBezTo>
                      <a:cubicBezTo>
                        <a:pt x="-114" y="0"/>
                        <a:pt x="-114" y="0"/>
                        <a:pt x="2581" y="0"/>
                      </a:cubicBezTo>
                      <a:lnTo>
                        <a:pt x="2581" y="0"/>
                      </a:lnTo>
                      <a:close/>
                    </a:path>
                  </a:pathLst>
                </a:custGeom>
                <a:grpFill/>
                <a:ln w="17953" cap="flat">
                  <a:noFill/>
                  <a:prstDash val="solid"/>
                  <a:miter/>
                </a:ln>
              </p:spPr>
              <p:txBody>
                <a:bodyPr rtlCol="0" anchor="ctr"/>
                <a:lstStyle/>
                <a:p>
                  <a:endParaRPr lang="zh-CN" altLang="en-US" sz="1050"/>
                </a:p>
              </p:txBody>
            </p:sp>
            <p:sp>
              <p:nvSpPr>
                <p:cNvPr id="2545" name="任意多边形: 形状 1790"/>
                <p:cNvSpPr/>
                <p:nvPr/>
              </p:nvSpPr>
              <p:spPr>
                <a:xfrm>
                  <a:off x="6477973" y="4543351"/>
                  <a:ext cx="10989" cy="9702"/>
                </a:xfrm>
                <a:custGeom>
                  <a:avLst/>
                  <a:gdLst>
                    <a:gd name="connsiteX0" fmla="*/ 6318 w 10989"/>
                    <a:gd name="connsiteY0" fmla="*/ 9702 h 9702"/>
                    <a:gd name="connsiteX1" fmla="*/ 748 w 10989"/>
                    <a:gd name="connsiteY1" fmla="*/ 7187 h 9702"/>
                    <a:gd name="connsiteX2" fmla="*/ 748 w 10989"/>
                    <a:gd name="connsiteY2" fmla="*/ 7187 h 9702"/>
                    <a:gd name="connsiteX3" fmla="*/ 29 w 10989"/>
                    <a:gd name="connsiteY3" fmla="*/ 6468 h 9702"/>
                    <a:gd name="connsiteX4" fmla="*/ 29 w 10989"/>
                    <a:gd name="connsiteY4" fmla="*/ 5390 h 9702"/>
                    <a:gd name="connsiteX5" fmla="*/ 29 w 10989"/>
                    <a:gd name="connsiteY5" fmla="*/ 4672 h 9702"/>
                    <a:gd name="connsiteX6" fmla="*/ 29 w 10989"/>
                    <a:gd name="connsiteY6" fmla="*/ 4672 h 9702"/>
                    <a:gd name="connsiteX7" fmla="*/ 1467 w 10989"/>
                    <a:gd name="connsiteY7" fmla="*/ 719 h 9702"/>
                    <a:gd name="connsiteX8" fmla="*/ 1467 w 10989"/>
                    <a:gd name="connsiteY8" fmla="*/ 719 h 9702"/>
                    <a:gd name="connsiteX9" fmla="*/ 4342 w 10989"/>
                    <a:gd name="connsiteY9" fmla="*/ 0 h 9702"/>
                    <a:gd name="connsiteX10" fmla="*/ 4342 w 10989"/>
                    <a:gd name="connsiteY10" fmla="*/ 0 h 9702"/>
                    <a:gd name="connsiteX11" fmla="*/ 5240 w 10989"/>
                    <a:gd name="connsiteY11" fmla="*/ 0 h 9702"/>
                    <a:gd name="connsiteX12" fmla="*/ 5240 w 10989"/>
                    <a:gd name="connsiteY12" fmla="*/ 0 h 9702"/>
                    <a:gd name="connsiteX13" fmla="*/ 5240 w 10989"/>
                    <a:gd name="connsiteY13" fmla="*/ 2515 h 9702"/>
                    <a:gd name="connsiteX14" fmla="*/ 5779 w 10989"/>
                    <a:gd name="connsiteY14" fmla="*/ 0 h 9702"/>
                    <a:gd name="connsiteX15" fmla="*/ 10990 w 10989"/>
                    <a:gd name="connsiteY15" fmla="*/ 5031 h 9702"/>
                    <a:gd name="connsiteX16" fmla="*/ 10990 w 10989"/>
                    <a:gd name="connsiteY16" fmla="*/ 5031 h 9702"/>
                    <a:gd name="connsiteX17" fmla="*/ 9552 w 10989"/>
                    <a:gd name="connsiteY17" fmla="*/ 8265 h 9702"/>
                    <a:gd name="connsiteX18" fmla="*/ 9552 w 10989"/>
                    <a:gd name="connsiteY18" fmla="*/ 8265 h 9702"/>
                    <a:gd name="connsiteX19" fmla="*/ 6318 w 10989"/>
                    <a:gd name="connsiteY19" fmla="*/ 9702 h 9702"/>
                    <a:gd name="connsiteX20" fmla="*/ 6318 w 10989"/>
                    <a:gd name="connsiteY20" fmla="*/ 9702 h 9702"/>
                    <a:gd name="connsiteX21" fmla="*/ 6318 w 10989"/>
                    <a:gd name="connsiteY21" fmla="*/ 9702 h 9702"/>
                    <a:gd name="connsiteX22" fmla="*/ 6318 w 10989"/>
                    <a:gd name="connsiteY22" fmla="*/ 9702 h 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89" h="9702">
                      <a:moveTo>
                        <a:pt x="6318" y="9702"/>
                      </a:moveTo>
                      <a:cubicBezTo>
                        <a:pt x="3803" y="9523"/>
                        <a:pt x="2006" y="8265"/>
                        <a:pt x="748" y="7187"/>
                      </a:cubicBezTo>
                      <a:lnTo>
                        <a:pt x="748" y="7187"/>
                      </a:lnTo>
                      <a:lnTo>
                        <a:pt x="29" y="6468"/>
                      </a:lnTo>
                      <a:lnTo>
                        <a:pt x="29" y="5390"/>
                      </a:lnTo>
                      <a:cubicBezTo>
                        <a:pt x="29" y="5031"/>
                        <a:pt x="29" y="4851"/>
                        <a:pt x="29" y="4672"/>
                      </a:cubicBezTo>
                      <a:lnTo>
                        <a:pt x="29" y="4672"/>
                      </a:lnTo>
                      <a:cubicBezTo>
                        <a:pt x="29" y="3773"/>
                        <a:pt x="-330" y="2336"/>
                        <a:pt x="1467" y="719"/>
                      </a:cubicBezTo>
                      <a:lnTo>
                        <a:pt x="1467" y="719"/>
                      </a:lnTo>
                      <a:cubicBezTo>
                        <a:pt x="2725" y="0"/>
                        <a:pt x="3443" y="0"/>
                        <a:pt x="4342" y="0"/>
                      </a:cubicBezTo>
                      <a:lnTo>
                        <a:pt x="4342" y="0"/>
                      </a:lnTo>
                      <a:cubicBezTo>
                        <a:pt x="4701" y="0"/>
                        <a:pt x="4881" y="0"/>
                        <a:pt x="5240" y="0"/>
                      </a:cubicBezTo>
                      <a:lnTo>
                        <a:pt x="5240" y="0"/>
                      </a:lnTo>
                      <a:lnTo>
                        <a:pt x="5240" y="2515"/>
                      </a:lnTo>
                      <a:lnTo>
                        <a:pt x="5779" y="0"/>
                      </a:lnTo>
                      <a:cubicBezTo>
                        <a:pt x="5779" y="359"/>
                        <a:pt x="10091" y="0"/>
                        <a:pt x="10990" y="5031"/>
                      </a:cubicBezTo>
                      <a:lnTo>
                        <a:pt x="10990" y="5031"/>
                      </a:lnTo>
                      <a:cubicBezTo>
                        <a:pt x="10990" y="6289"/>
                        <a:pt x="10271" y="7367"/>
                        <a:pt x="9552" y="8265"/>
                      </a:cubicBezTo>
                      <a:lnTo>
                        <a:pt x="9552" y="8265"/>
                      </a:lnTo>
                      <a:cubicBezTo>
                        <a:pt x="8654" y="9343"/>
                        <a:pt x="7396" y="9702"/>
                        <a:pt x="6318" y="9702"/>
                      </a:cubicBezTo>
                      <a:lnTo>
                        <a:pt x="6318" y="9702"/>
                      </a:lnTo>
                      <a:cubicBezTo>
                        <a:pt x="6498" y="9702"/>
                        <a:pt x="6318" y="9702"/>
                        <a:pt x="6318" y="9702"/>
                      </a:cubicBezTo>
                      <a:lnTo>
                        <a:pt x="6318" y="9702"/>
                      </a:lnTo>
                      <a:close/>
                    </a:path>
                  </a:pathLst>
                </a:custGeom>
                <a:grpFill/>
                <a:ln w="17953" cap="flat">
                  <a:noFill/>
                  <a:prstDash val="solid"/>
                  <a:miter/>
                </a:ln>
              </p:spPr>
              <p:txBody>
                <a:bodyPr rtlCol="0" anchor="ctr"/>
                <a:lstStyle/>
                <a:p>
                  <a:endParaRPr lang="zh-CN" altLang="en-US" sz="1050"/>
                </a:p>
              </p:txBody>
            </p:sp>
          </p:grpSp>
          <p:grpSp>
            <p:nvGrpSpPr>
              <p:cNvPr id="602" name="图形 1"/>
              <p:cNvGrpSpPr/>
              <p:nvPr/>
            </p:nvGrpSpPr>
            <p:grpSpPr>
              <a:xfrm>
                <a:off x="5114998" y="4350692"/>
                <a:ext cx="10635" cy="8444"/>
                <a:chOff x="6488209" y="4548382"/>
                <a:chExt cx="10635" cy="8444"/>
              </a:xfrm>
              <a:solidFill>
                <a:srgbClr val="0070C0"/>
              </a:solidFill>
            </p:grpSpPr>
            <p:sp>
              <p:nvSpPr>
                <p:cNvPr id="2542" name="任意多边形: 形状 1792"/>
                <p:cNvSpPr/>
                <p:nvPr/>
              </p:nvSpPr>
              <p:spPr>
                <a:xfrm>
                  <a:off x="6490692" y="4550922"/>
                  <a:ext cx="5460" cy="3381"/>
                </a:xfrm>
                <a:custGeom>
                  <a:avLst/>
                  <a:gdLst>
                    <a:gd name="connsiteX0" fmla="*/ 2942 w 5460"/>
                    <a:gd name="connsiteY0" fmla="*/ 334 h 3381"/>
                    <a:gd name="connsiteX1" fmla="*/ 247 w 5460"/>
                    <a:gd name="connsiteY1" fmla="*/ 3030 h 3381"/>
                    <a:gd name="connsiteX2" fmla="*/ 5458 w 5460"/>
                    <a:gd name="connsiteY2" fmla="*/ 1772 h 3381"/>
                    <a:gd name="connsiteX3" fmla="*/ 2942 w 5460"/>
                    <a:gd name="connsiteY3" fmla="*/ 334 h 3381"/>
                    <a:gd name="connsiteX4" fmla="*/ 2942 w 5460"/>
                    <a:gd name="connsiteY4" fmla="*/ 334 h 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0" h="3381">
                      <a:moveTo>
                        <a:pt x="2942" y="334"/>
                      </a:moveTo>
                      <a:cubicBezTo>
                        <a:pt x="2942" y="334"/>
                        <a:pt x="-1010" y="1592"/>
                        <a:pt x="247" y="3030"/>
                      </a:cubicBezTo>
                      <a:cubicBezTo>
                        <a:pt x="247" y="4287"/>
                        <a:pt x="5458" y="1772"/>
                        <a:pt x="5458" y="1772"/>
                      </a:cubicBezTo>
                      <a:cubicBezTo>
                        <a:pt x="5458" y="1772"/>
                        <a:pt x="5637" y="-923"/>
                        <a:pt x="2942" y="334"/>
                      </a:cubicBezTo>
                      <a:lnTo>
                        <a:pt x="2942" y="334"/>
                      </a:lnTo>
                      <a:close/>
                    </a:path>
                  </a:pathLst>
                </a:custGeom>
                <a:grpFill/>
                <a:ln w="17953" cap="flat">
                  <a:noFill/>
                  <a:prstDash val="solid"/>
                  <a:miter/>
                </a:ln>
              </p:spPr>
              <p:txBody>
                <a:bodyPr rtlCol="0" anchor="ctr"/>
                <a:lstStyle/>
                <a:p>
                  <a:endParaRPr lang="zh-CN" altLang="en-US" sz="1050"/>
                </a:p>
              </p:txBody>
            </p:sp>
            <p:sp>
              <p:nvSpPr>
                <p:cNvPr id="2543" name="任意多边形: 形状 1793"/>
                <p:cNvSpPr/>
                <p:nvPr/>
              </p:nvSpPr>
              <p:spPr>
                <a:xfrm>
                  <a:off x="6488209" y="4548382"/>
                  <a:ext cx="10635" cy="8444"/>
                </a:xfrm>
                <a:custGeom>
                  <a:avLst/>
                  <a:gdLst>
                    <a:gd name="connsiteX0" fmla="*/ 934 w 10635"/>
                    <a:gd name="connsiteY0" fmla="*/ 7367 h 8444"/>
                    <a:gd name="connsiteX1" fmla="*/ 934 w 10635"/>
                    <a:gd name="connsiteY1" fmla="*/ 7367 h 8444"/>
                    <a:gd name="connsiteX2" fmla="*/ 35 w 10635"/>
                    <a:gd name="connsiteY2" fmla="*/ 5031 h 8444"/>
                    <a:gd name="connsiteX3" fmla="*/ 35 w 10635"/>
                    <a:gd name="connsiteY3" fmla="*/ 5031 h 8444"/>
                    <a:gd name="connsiteX4" fmla="*/ 4168 w 10635"/>
                    <a:gd name="connsiteY4" fmla="*/ 719 h 8444"/>
                    <a:gd name="connsiteX5" fmla="*/ 4168 w 10635"/>
                    <a:gd name="connsiteY5" fmla="*/ 719 h 8444"/>
                    <a:gd name="connsiteX6" fmla="*/ 4168 w 10635"/>
                    <a:gd name="connsiteY6" fmla="*/ 719 h 8444"/>
                    <a:gd name="connsiteX7" fmla="*/ 6683 w 10635"/>
                    <a:gd name="connsiteY7" fmla="*/ 0 h 8444"/>
                    <a:gd name="connsiteX8" fmla="*/ 6683 w 10635"/>
                    <a:gd name="connsiteY8" fmla="*/ 0 h 8444"/>
                    <a:gd name="connsiteX9" fmla="*/ 10636 w 10635"/>
                    <a:gd name="connsiteY9" fmla="*/ 4312 h 8444"/>
                    <a:gd name="connsiteX10" fmla="*/ 10636 w 10635"/>
                    <a:gd name="connsiteY10" fmla="*/ 4312 h 8444"/>
                    <a:gd name="connsiteX11" fmla="*/ 10636 w 10635"/>
                    <a:gd name="connsiteY11" fmla="*/ 5750 h 8444"/>
                    <a:gd name="connsiteX12" fmla="*/ 9199 w 10635"/>
                    <a:gd name="connsiteY12" fmla="*/ 6468 h 8444"/>
                    <a:gd name="connsiteX13" fmla="*/ 3269 w 10635"/>
                    <a:gd name="connsiteY13" fmla="*/ 8445 h 8444"/>
                    <a:gd name="connsiteX14" fmla="*/ 3269 w 10635"/>
                    <a:gd name="connsiteY14" fmla="*/ 8445 h 8444"/>
                    <a:gd name="connsiteX15" fmla="*/ 934 w 10635"/>
                    <a:gd name="connsiteY15" fmla="*/ 7367 h 8444"/>
                    <a:gd name="connsiteX16" fmla="*/ 934 w 10635"/>
                    <a:gd name="connsiteY16" fmla="*/ 7367 h 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35" h="8444">
                      <a:moveTo>
                        <a:pt x="934" y="7367"/>
                      </a:moveTo>
                      <a:lnTo>
                        <a:pt x="934" y="7367"/>
                      </a:lnTo>
                      <a:cubicBezTo>
                        <a:pt x="395" y="7007"/>
                        <a:pt x="-144" y="5929"/>
                        <a:pt x="35" y="5031"/>
                      </a:cubicBezTo>
                      <a:lnTo>
                        <a:pt x="35" y="5031"/>
                      </a:lnTo>
                      <a:cubicBezTo>
                        <a:pt x="1113" y="1258"/>
                        <a:pt x="3269" y="1078"/>
                        <a:pt x="4168" y="719"/>
                      </a:cubicBezTo>
                      <a:lnTo>
                        <a:pt x="4168" y="719"/>
                      </a:lnTo>
                      <a:lnTo>
                        <a:pt x="4168" y="719"/>
                      </a:lnTo>
                      <a:cubicBezTo>
                        <a:pt x="5066" y="180"/>
                        <a:pt x="5965" y="0"/>
                        <a:pt x="6683" y="0"/>
                      </a:cubicBezTo>
                      <a:lnTo>
                        <a:pt x="6683" y="0"/>
                      </a:lnTo>
                      <a:cubicBezTo>
                        <a:pt x="10636" y="539"/>
                        <a:pt x="10636" y="4312"/>
                        <a:pt x="10636" y="4312"/>
                      </a:cubicBezTo>
                      <a:lnTo>
                        <a:pt x="10636" y="4312"/>
                      </a:lnTo>
                      <a:lnTo>
                        <a:pt x="10636" y="5750"/>
                      </a:lnTo>
                      <a:lnTo>
                        <a:pt x="9199" y="6468"/>
                      </a:lnTo>
                      <a:cubicBezTo>
                        <a:pt x="9019" y="6468"/>
                        <a:pt x="6144" y="8265"/>
                        <a:pt x="3269" y="8445"/>
                      </a:cubicBezTo>
                      <a:lnTo>
                        <a:pt x="3269" y="8445"/>
                      </a:lnTo>
                      <a:cubicBezTo>
                        <a:pt x="3090" y="8445"/>
                        <a:pt x="1832" y="8085"/>
                        <a:pt x="934" y="7367"/>
                      </a:cubicBezTo>
                      <a:lnTo>
                        <a:pt x="934" y="7367"/>
                      </a:lnTo>
                      <a:close/>
                    </a:path>
                  </a:pathLst>
                </a:custGeom>
                <a:grpFill/>
                <a:ln w="17953" cap="flat">
                  <a:noFill/>
                  <a:prstDash val="solid"/>
                  <a:miter/>
                </a:ln>
              </p:spPr>
              <p:txBody>
                <a:bodyPr rtlCol="0" anchor="ctr"/>
                <a:lstStyle/>
                <a:p>
                  <a:endParaRPr lang="zh-CN" altLang="en-US" sz="1050"/>
                </a:p>
              </p:txBody>
            </p:sp>
          </p:grpSp>
          <p:grpSp>
            <p:nvGrpSpPr>
              <p:cNvPr id="603" name="图形 1"/>
              <p:cNvGrpSpPr/>
              <p:nvPr/>
            </p:nvGrpSpPr>
            <p:grpSpPr>
              <a:xfrm>
                <a:off x="5179895" y="4396329"/>
                <a:ext cx="39707" cy="24255"/>
                <a:chOff x="6553106" y="4594019"/>
                <a:chExt cx="39707" cy="24255"/>
              </a:xfrm>
              <a:solidFill>
                <a:srgbClr val="0070C0"/>
              </a:solidFill>
            </p:grpSpPr>
            <p:sp>
              <p:nvSpPr>
                <p:cNvPr id="2540" name="任意多边形: 形状 1795"/>
                <p:cNvSpPr/>
                <p:nvPr/>
              </p:nvSpPr>
              <p:spPr>
                <a:xfrm>
                  <a:off x="6555565" y="4596354"/>
                  <a:ext cx="34552" cy="18506"/>
                </a:xfrm>
                <a:custGeom>
                  <a:avLst/>
                  <a:gdLst>
                    <a:gd name="connsiteX0" fmla="*/ 23952 w 34552"/>
                    <a:gd name="connsiteY0" fmla="*/ 5211 h 18506"/>
                    <a:gd name="connsiteX1" fmla="*/ 9399 w 34552"/>
                    <a:gd name="connsiteY1" fmla="*/ 0 h 18506"/>
                    <a:gd name="connsiteX2" fmla="*/ 235 w 34552"/>
                    <a:gd name="connsiteY2" fmla="*/ 5390 h 18506"/>
                    <a:gd name="connsiteX3" fmla="*/ 8141 w 34552"/>
                    <a:gd name="connsiteY3" fmla="*/ 13296 h 18506"/>
                    <a:gd name="connsiteX4" fmla="*/ 22694 w 34552"/>
                    <a:gd name="connsiteY4" fmla="*/ 14554 h 18506"/>
                    <a:gd name="connsiteX5" fmla="*/ 29342 w 34552"/>
                    <a:gd name="connsiteY5" fmla="*/ 18506 h 18506"/>
                    <a:gd name="connsiteX6" fmla="*/ 34553 w 34552"/>
                    <a:gd name="connsiteY6" fmla="*/ 10601 h 18506"/>
                    <a:gd name="connsiteX7" fmla="*/ 23952 w 34552"/>
                    <a:gd name="connsiteY7" fmla="*/ 5211 h 18506"/>
                    <a:gd name="connsiteX8" fmla="*/ 23952 w 34552"/>
                    <a:gd name="connsiteY8" fmla="*/ 5211 h 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552" h="18506">
                      <a:moveTo>
                        <a:pt x="23952" y="5211"/>
                      </a:moveTo>
                      <a:cubicBezTo>
                        <a:pt x="23952" y="5211"/>
                        <a:pt x="13351" y="0"/>
                        <a:pt x="9399" y="0"/>
                      </a:cubicBezTo>
                      <a:cubicBezTo>
                        <a:pt x="5446" y="0"/>
                        <a:pt x="235" y="0"/>
                        <a:pt x="235" y="5390"/>
                      </a:cubicBezTo>
                      <a:cubicBezTo>
                        <a:pt x="-1023" y="9343"/>
                        <a:pt x="2930" y="12038"/>
                        <a:pt x="8141" y="13296"/>
                      </a:cubicBezTo>
                      <a:cubicBezTo>
                        <a:pt x="13351" y="13296"/>
                        <a:pt x="21257" y="13296"/>
                        <a:pt x="22694" y="14554"/>
                      </a:cubicBezTo>
                      <a:cubicBezTo>
                        <a:pt x="23952" y="15811"/>
                        <a:pt x="29342" y="18506"/>
                        <a:pt x="29342" y="18506"/>
                      </a:cubicBezTo>
                      <a:cubicBezTo>
                        <a:pt x="29342" y="18506"/>
                        <a:pt x="34553" y="11858"/>
                        <a:pt x="34553" y="10601"/>
                      </a:cubicBezTo>
                      <a:cubicBezTo>
                        <a:pt x="33115" y="7906"/>
                        <a:pt x="23952" y="5211"/>
                        <a:pt x="23952" y="5211"/>
                      </a:cubicBezTo>
                      <a:lnTo>
                        <a:pt x="23952" y="5211"/>
                      </a:lnTo>
                      <a:close/>
                    </a:path>
                  </a:pathLst>
                </a:custGeom>
                <a:grpFill/>
                <a:ln w="17953" cap="flat">
                  <a:noFill/>
                  <a:prstDash val="solid"/>
                  <a:miter/>
                </a:ln>
              </p:spPr>
              <p:txBody>
                <a:bodyPr rtlCol="0" anchor="ctr"/>
                <a:lstStyle/>
                <a:p>
                  <a:endParaRPr lang="zh-CN" altLang="en-US" sz="1050"/>
                </a:p>
              </p:txBody>
            </p:sp>
            <p:sp>
              <p:nvSpPr>
                <p:cNvPr id="2541" name="任意多边形: 形状 1796"/>
                <p:cNvSpPr/>
                <p:nvPr/>
              </p:nvSpPr>
              <p:spPr>
                <a:xfrm>
                  <a:off x="6553106" y="4594019"/>
                  <a:ext cx="39707" cy="24255"/>
                </a:xfrm>
                <a:custGeom>
                  <a:avLst/>
                  <a:gdLst>
                    <a:gd name="connsiteX0" fmla="*/ 30544 w 39707"/>
                    <a:gd name="connsiteY0" fmla="*/ 23178 h 24255"/>
                    <a:gd name="connsiteX1" fmla="*/ 23357 w 39707"/>
                    <a:gd name="connsiteY1" fmla="*/ 18866 h 24255"/>
                    <a:gd name="connsiteX2" fmla="*/ 23357 w 39707"/>
                    <a:gd name="connsiteY2" fmla="*/ 18866 h 24255"/>
                    <a:gd name="connsiteX3" fmla="*/ 23357 w 39707"/>
                    <a:gd name="connsiteY3" fmla="*/ 18866 h 24255"/>
                    <a:gd name="connsiteX4" fmla="*/ 22638 w 39707"/>
                    <a:gd name="connsiteY4" fmla="*/ 18686 h 24255"/>
                    <a:gd name="connsiteX5" fmla="*/ 22638 w 39707"/>
                    <a:gd name="connsiteY5" fmla="*/ 18686 h 24255"/>
                    <a:gd name="connsiteX6" fmla="*/ 19584 w 39707"/>
                    <a:gd name="connsiteY6" fmla="*/ 18327 h 24255"/>
                    <a:gd name="connsiteX7" fmla="*/ 19584 w 39707"/>
                    <a:gd name="connsiteY7" fmla="*/ 18327 h 24255"/>
                    <a:gd name="connsiteX8" fmla="*/ 11499 w 39707"/>
                    <a:gd name="connsiteY8" fmla="*/ 18147 h 24255"/>
                    <a:gd name="connsiteX9" fmla="*/ 11499 w 39707"/>
                    <a:gd name="connsiteY9" fmla="*/ 18147 h 24255"/>
                    <a:gd name="connsiteX10" fmla="*/ 10062 w 39707"/>
                    <a:gd name="connsiteY10" fmla="*/ 18147 h 24255"/>
                    <a:gd name="connsiteX11" fmla="*/ 10062 w 39707"/>
                    <a:gd name="connsiteY11" fmla="*/ 18147 h 24255"/>
                    <a:gd name="connsiteX12" fmla="*/ 0 w 39707"/>
                    <a:gd name="connsiteY12" fmla="*/ 9163 h 24255"/>
                    <a:gd name="connsiteX13" fmla="*/ 0 w 39707"/>
                    <a:gd name="connsiteY13" fmla="*/ 9163 h 24255"/>
                    <a:gd name="connsiteX14" fmla="*/ 359 w 39707"/>
                    <a:gd name="connsiteY14" fmla="*/ 7367 h 24255"/>
                    <a:gd name="connsiteX15" fmla="*/ 359 w 39707"/>
                    <a:gd name="connsiteY15" fmla="*/ 7367 h 24255"/>
                    <a:gd name="connsiteX16" fmla="*/ 11858 w 39707"/>
                    <a:gd name="connsiteY16" fmla="*/ 0 h 24255"/>
                    <a:gd name="connsiteX17" fmla="*/ 11858 w 39707"/>
                    <a:gd name="connsiteY17" fmla="*/ 0 h 24255"/>
                    <a:gd name="connsiteX18" fmla="*/ 12218 w 39707"/>
                    <a:gd name="connsiteY18" fmla="*/ 0 h 24255"/>
                    <a:gd name="connsiteX19" fmla="*/ 12218 w 39707"/>
                    <a:gd name="connsiteY19" fmla="*/ 0 h 24255"/>
                    <a:gd name="connsiteX20" fmla="*/ 12218 w 39707"/>
                    <a:gd name="connsiteY20" fmla="*/ 0 h 24255"/>
                    <a:gd name="connsiteX21" fmla="*/ 27849 w 39707"/>
                    <a:gd name="connsiteY21" fmla="*/ 5570 h 24255"/>
                    <a:gd name="connsiteX22" fmla="*/ 27849 w 39707"/>
                    <a:gd name="connsiteY22" fmla="*/ 5570 h 24255"/>
                    <a:gd name="connsiteX23" fmla="*/ 27849 w 39707"/>
                    <a:gd name="connsiteY23" fmla="*/ 5570 h 24255"/>
                    <a:gd name="connsiteX24" fmla="*/ 38988 w 39707"/>
                    <a:gd name="connsiteY24" fmla="*/ 11140 h 24255"/>
                    <a:gd name="connsiteX25" fmla="*/ 38988 w 39707"/>
                    <a:gd name="connsiteY25" fmla="*/ 11140 h 24255"/>
                    <a:gd name="connsiteX26" fmla="*/ 39707 w 39707"/>
                    <a:gd name="connsiteY26" fmla="*/ 12218 h 24255"/>
                    <a:gd name="connsiteX27" fmla="*/ 39707 w 39707"/>
                    <a:gd name="connsiteY27" fmla="*/ 12218 h 24255"/>
                    <a:gd name="connsiteX28" fmla="*/ 39707 w 39707"/>
                    <a:gd name="connsiteY28" fmla="*/ 12218 h 24255"/>
                    <a:gd name="connsiteX29" fmla="*/ 39707 w 39707"/>
                    <a:gd name="connsiteY29" fmla="*/ 12397 h 24255"/>
                    <a:gd name="connsiteX30" fmla="*/ 39707 w 39707"/>
                    <a:gd name="connsiteY30" fmla="*/ 13116 h 24255"/>
                    <a:gd name="connsiteX31" fmla="*/ 39707 w 39707"/>
                    <a:gd name="connsiteY31" fmla="*/ 13116 h 24255"/>
                    <a:gd name="connsiteX32" fmla="*/ 33958 w 39707"/>
                    <a:gd name="connsiteY32" fmla="*/ 22639 h 24255"/>
                    <a:gd name="connsiteX33" fmla="*/ 33958 w 39707"/>
                    <a:gd name="connsiteY33" fmla="*/ 22639 h 24255"/>
                    <a:gd name="connsiteX34" fmla="*/ 32700 w 39707"/>
                    <a:gd name="connsiteY34" fmla="*/ 24256 h 24255"/>
                    <a:gd name="connsiteX35" fmla="*/ 30544 w 39707"/>
                    <a:gd name="connsiteY35" fmla="*/ 23178 h 24255"/>
                    <a:gd name="connsiteX36" fmla="*/ 30544 w 39707"/>
                    <a:gd name="connsiteY36" fmla="*/ 23178 h 24255"/>
                    <a:gd name="connsiteX37" fmla="*/ 26951 w 39707"/>
                    <a:gd name="connsiteY37" fmla="*/ 15092 h 24255"/>
                    <a:gd name="connsiteX38" fmla="*/ 31083 w 39707"/>
                    <a:gd name="connsiteY38" fmla="*/ 17608 h 24255"/>
                    <a:gd name="connsiteX39" fmla="*/ 31083 w 39707"/>
                    <a:gd name="connsiteY39" fmla="*/ 17608 h 24255"/>
                    <a:gd name="connsiteX40" fmla="*/ 33958 w 39707"/>
                    <a:gd name="connsiteY40" fmla="*/ 13475 h 24255"/>
                    <a:gd name="connsiteX41" fmla="*/ 33958 w 39707"/>
                    <a:gd name="connsiteY41" fmla="*/ 13475 h 24255"/>
                    <a:gd name="connsiteX42" fmla="*/ 25693 w 39707"/>
                    <a:gd name="connsiteY42" fmla="*/ 10062 h 24255"/>
                    <a:gd name="connsiteX43" fmla="*/ 25693 w 39707"/>
                    <a:gd name="connsiteY43" fmla="*/ 10062 h 24255"/>
                    <a:gd name="connsiteX44" fmla="*/ 26412 w 39707"/>
                    <a:gd name="connsiteY44" fmla="*/ 7546 h 24255"/>
                    <a:gd name="connsiteX45" fmla="*/ 25334 w 39707"/>
                    <a:gd name="connsiteY45" fmla="*/ 9882 h 24255"/>
                    <a:gd name="connsiteX46" fmla="*/ 12577 w 39707"/>
                    <a:gd name="connsiteY46" fmla="*/ 4851 h 24255"/>
                    <a:gd name="connsiteX47" fmla="*/ 12577 w 39707"/>
                    <a:gd name="connsiteY47" fmla="*/ 4851 h 24255"/>
                    <a:gd name="connsiteX48" fmla="*/ 11858 w 39707"/>
                    <a:gd name="connsiteY48" fmla="*/ 4851 h 24255"/>
                    <a:gd name="connsiteX49" fmla="*/ 5210 w 39707"/>
                    <a:gd name="connsiteY49" fmla="*/ 7367 h 24255"/>
                    <a:gd name="connsiteX50" fmla="*/ 5210 w 39707"/>
                    <a:gd name="connsiteY50" fmla="*/ 7367 h 24255"/>
                    <a:gd name="connsiteX51" fmla="*/ 5390 w 39707"/>
                    <a:gd name="connsiteY51" fmla="*/ 7726 h 24255"/>
                    <a:gd name="connsiteX52" fmla="*/ 5210 w 39707"/>
                    <a:gd name="connsiteY52" fmla="*/ 8445 h 24255"/>
                    <a:gd name="connsiteX53" fmla="*/ 5031 w 39707"/>
                    <a:gd name="connsiteY53" fmla="*/ 9163 h 24255"/>
                    <a:gd name="connsiteX54" fmla="*/ 5031 w 39707"/>
                    <a:gd name="connsiteY54" fmla="*/ 9163 h 24255"/>
                    <a:gd name="connsiteX55" fmla="*/ 10601 w 39707"/>
                    <a:gd name="connsiteY55" fmla="*/ 13116 h 24255"/>
                    <a:gd name="connsiteX56" fmla="*/ 10601 w 39707"/>
                    <a:gd name="connsiteY56" fmla="*/ 13116 h 24255"/>
                    <a:gd name="connsiteX57" fmla="*/ 11319 w 39707"/>
                    <a:gd name="connsiteY57" fmla="*/ 13116 h 24255"/>
                    <a:gd name="connsiteX58" fmla="*/ 11319 w 39707"/>
                    <a:gd name="connsiteY58" fmla="*/ 13116 h 24255"/>
                    <a:gd name="connsiteX59" fmla="*/ 15811 w 39707"/>
                    <a:gd name="connsiteY59" fmla="*/ 13116 h 24255"/>
                    <a:gd name="connsiteX60" fmla="*/ 15811 w 39707"/>
                    <a:gd name="connsiteY60" fmla="*/ 13116 h 24255"/>
                    <a:gd name="connsiteX61" fmla="*/ 26951 w 39707"/>
                    <a:gd name="connsiteY61" fmla="*/ 15092 h 24255"/>
                    <a:gd name="connsiteX62" fmla="*/ 26951 w 39707"/>
                    <a:gd name="connsiteY62" fmla="*/ 15092 h 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9707" h="24255">
                      <a:moveTo>
                        <a:pt x="30544" y="23178"/>
                      </a:moveTo>
                      <a:cubicBezTo>
                        <a:pt x="30365" y="22998"/>
                        <a:pt x="25693" y="20842"/>
                        <a:pt x="23357" y="18866"/>
                      </a:cubicBezTo>
                      <a:lnTo>
                        <a:pt x="23357" y="18866"/>
                      </a:lnTo>
                      <a:lnTo>
                        <a:pt x="23357" y="18866"/>
                      </a:lnTo>
                      <a:cubicBezTo>
                        <a:pt x="23177" y="18866"/>
                        <a:pt x="22998" y="18686"/>
                        <a:pt x="22638" y="18686"/>
                      </a:cubicBezTo>
                      <a:lnTo>
                        <a:pt x="22638" y="18686"/>
                      </a:lnTo>
                      <a:cubicBezTo>
                        <a:pt x="21920" y="18506"/>
                        <a:pt x="20842" y="18506"/>
                        <a:pt x="19584" y="18327"/>
                      </a:cubicBezTo>
                      <a:lnTo>
                        <a:pt x="19584" y="18327"/>
                      </a:lnTo>
                      <a:cubicBezTo>
                        <a:pt x="17068" y="18147"/>
                        <a:pt x="14014" y="18147"/>
                        <a:pt x="11499" y="18147"/>
                      </a:cubicBezTo>
                      <a:lnTo>
                        <a:pt x="11499" y="18147"/>
                      </a:lnTo>
                      <a:cubicBezTo>
                        <a:pt x="11319" y="18147"/>
                        <a:pt x="11140" y="18147"/>
                        <a:pt x="10062" y="18147"/>
                      </a:cubicBezTo>
                      <a:lnTo>
                        <a:pt x="10062" y="18147"/>
                      </a:lnTo>
                      <a:cubicBezTo>
                        <a:pt x="5210" y="16889"/>
                        <a:pt x="359" y="14553"/>
                        <a:pt x="0" y="9163"/>
                      </a:cubicBezTo>
                      <a:lnTo>
                        <a:pt x="0" y="9163"/>
                      </a:lnTo>
                      <a:cubicBezTo>
                        <a:pt x="0" y="8445"/>
                        <a:pt x="179" y="7906"/>
                        <a:pt x="359" y="7367"/>
                      </a:cubicBezTo>
                      <a:lnTo>
                        <a:pt x="359" y="7367"/>
                      </a:lnTo>
                      <a:cubicBezTo>
                        <a:pt x="898" y="180"/>
                        <a:pt x="8265" y="0"/>
                        <a:pt x="11858" y="0"/>
                      </a:cubicBezTo>
                      <a:lnTo>
                        <a:pt x="11858" y="0"/>
                      </a:lnTo>
                      <a:cubicBezTo>
                        <a:pt x="12038" y="0"/>
                        <a:pt x="12038" y="0"/>
                        <a:pt x="12218" y="0"/>
                      </a:cubicBezTo>
                      <a:lnTo>
                        <a:pt x="12218" y="0"/>
                      </a:lnTo>
                      <a:lnTo>
                        <a:pt x="12218" y="0"/>
                      </a:lnTo>
                      <a:cubicBezTo>
                        <a:pt x="17607" y="180"/>
                        <a:pt x="27669" y="5570"/>
                        <a:pt x="27849" y="5570"/>
                      </a:cubicBezTo>
                      <a:lnTo>
                        <a:pt x="27849" y="5570"/>
                      </a:lnTo>
                      <a:lnTo>
                        <a:pt x="27849" y="5570"/>
                      </a:lnTo>
                      <a:cubicBezTo>
                        <a:pt x="29646" y="6109"/>
                        <a:pt x="35934" y="7546"/>
                        <a:pt x="38988" y="11140"/>
                      </a:cubicBezTo>
                      <a:lnTo>
                        <a:pt x="38988" y="11140"/>
                      </a:lnTo>
                      <a:cubicBezTo>
                        <a:pt x="39348" y="11499"/>
                        <a:pt x="39527" y="11858"/>
                        <a:pt x="39707" y="12218"/>
                      </a:cubicBezTo>
                      <a:lnTo>
                        <a:pt x="39707" y="12218"/>
                      </a:lnTo>
                      <a:lnTo>
                        <a:pt x="39707" y="12218"/>
                      </a:lnTo>
                      <a:lnTo>
                        <a:pt x="39707" y="12397"/>
                      </a:lnTo>
                      <a:cubicBezTo>
                        <a:pt x="39707" y="12577"/>
                        <a:pt x="39707" y="12577"/>
                        <a:pt x="39707" y="13116"/>
                      </a:cubicBezTo>
                      <a:lnTo>
                        <a:pt x="39707" y="13116"/>
                      </a:lnTo>
                      <a:cubicBezTo>
                        <a:pt x="38988" y="17069"/>
                        <a:pt x="34138" y="22100"/>
                        <a:pt x="33958" y="22639"/>
                      </a:cubicBezTo>
                      <a:lnTo>
                        <a:pt x="33958" y="22639"/>
                      </a:lnTo>
                      <a:lnTo>
                        <a:pt x="32700" y="24256"/>
                      </a:lnTo>
                      <a:lnTo>
                        <a:pt x="30544" y="23178"/>
                      </a:lnTo>
                      <a:lnTo>
                        <a:pt x="30544" y="23178"/>
                      </a:lnTo>
                      <a:close/>
                      <a:moveTo>
                        <a:pt x="26951" y="15092"/>
                      </a:moveTo>
                      <a:cubicBezTo>
                        <a:pt x="27310" y="15452"/>
                        <a:pt x="29466" y="16709"/>
                        <a:pt x="31083" y="17608"/>
                      </a:cubicBezTo>
                      <a:lnTo>
                        <a:pt x="31083" y="17608"/>
                      </a:lnTo>
                      <a:cubicBezTo>
                        <a:pt x="31982" y="16350"/>
                        <a:pt x="33239" y="14553"/>
                        <a:pt x="33958" y="13475"/>
                      </a:cubicBezTo>
                      <a:lnTo>
                        <a:pt x="33958" y="13475"/>
                      </a:lnTo>
                      <a:cubicBezTo>
                        <a:pt x="31802" y="12218"/>
                        <a:pt x="25873" y="10062"/>
                        <a:pt x="25693" y="10062"/>
                      </a:cubicBezTo>
                      <a:lnTo>
                        <a:pt x="25693" y="10062"/>
                      </a:lnTo>
                      <a:lnTo>
                        <a:pt x="26412" y="7546"/>
                      </a:lnTo>
                      <a:lnTo>
                        <a:pt x="25334" y="9882"/>
                      </a:lnTo>
                      <a:cubicBezTo>
                        <a:pt x="25334" y="9882"/>
                        <a:pt x="15991" y="5390"/>
                        <a:pt x="12577" y="4851"/>
                      </a:cubicBezTo>
                      <a:lnTo>
                        <a:pt x="12577" y="4851"/>
                      </a:lnTo>
                      <a:lnTo>
                        <a:pt x="11858" y="4851"/>
                      </a:lnTo>
                      <a:cubicBezTo>
                        <a:pt x="7546" y="5031"/>
                        <a:pt x="5390" y="4851"/>
                        <a:pt x="5210" y="7367"/>
                      </a:cubicBezTo>
                      <a:lnTo>
                        <a:pt x="5210" y="7367"/>
                      </a:lnTo>
                      <a:lnTo>
                        <a:pt x="5390" y="7726"/>
                      </a:lnTo>
                      <a:lnTo>
                        <a:pt x="5210" y="8445"/>
                      </a:lnTo>
                      <a:cubicBezTo>
                        <a:pt x="5031" y="8804"/>
                        <a:pt x="5031" y="8984"/>
                        <a:pt x="5031" y="9163"/>
                      </a:cubicBezTo>
                      <a:lnTo>
                        <a:pt x="5031" y="9163"/>
                      </a:lnTo>
                      <a:cubicBezTo>
                        <a:pt x="4851" y="10062"/>
                        <a:pt x="6828" y="12218"/>
                        <a:pt x="10601" y="13116"/>
                      </a:cubicBezTo>
                      <a:lnTo>
                        <a:pt x="10601" y="13116"/>
                      </a:lnTo>
                      <a:cubicBezTo>
                        <a:pt x="10780" y="13116"/>
                        <a:pt x="10960" y="13116"/>
                        <a:pt x="11319" y="13116"/>
                      </a:cubicBezTo>
                      <a:lnTo>
                        <a:pt x="11319" y="13116"/>
                      </a:lnTo>
                      <a:cubicBezTo>
                        <a:pt x="12757" y="13116"/>
                        <a:pt x="14374" y="13116"/>
                        <a:pt x="15811" y="13116"/>
                      </a:cubicBezTo>
                      <a:lnTo>
                        <a:pt x="15811" y="13116"/>
                      </a:lnTo>
                      <a:cubicBezTo>
                        <a:pt x="20123" y="13116"/>
                        <a:pt x="24076" y="12936"/>
                        <a:pt x="26951" y="15092"/>
                      </a:cubicBezTo>
                      <a:lnTo>
                        <a:pt x="26951" y="15092"/>
                      </a:lnTo>
                      <a:close/>
                    </a:path>
                  </a:pathLst>
                </a:custGeom>
                <a:grpFill/>
                <a:ln w="17953" cap="flat">
                  <a:noFill/>
                  <a:prstDash val="solid"/>
                  <a:miter/>
                </a:ln>
              </p:spPr>
              <p:txBody>
                <a:bodyPr rtlCol="0" anchor="ctr"/>
                <a:lstStyle/>
                <a:p>
                  <a:endParaRPr lang="zh-CN" altLang="en-US" sz="1050"/>
                </a:p>
              </p:txBody>
            </p:sp>
          </p:grpSp>
          <p:grpSp>
            <p:nvGrpSpPr>
              <p:cNvPr id="604" name="图形 1"/>
              <p:cNvGrpSpPr/>
              <p:nvPr/>
            </p:nvGrpSpPr>
            <p:grpSpPr>
              <a:xfrm>
                <a:off x="5193370" y="4464245"/>
                <a:ext cx="22818" cy="12576"/>
                <a:chOff x="6566581" y="4661935"/>
                <a:chExt cx="22818" cy="12576"/>
              </a:xfrm>
              <a:solidFill>
                <a:srgbClr val="0070C0"/>
              </a:solidFill>
            </p:grpSpPr>
            <p:sp>
              <p:nvSpPr>
                <p:cNvPr id="2538" name="任意多边形: 形状 1798"/>
                <p:cNvSpPr/>
                <p:nvPr/>
              </p:nvSpPr>
              <p:spPr>
                <a:xfrm>
                  <a:off x="6569096" y="4664587"/>
                  <a:ext cx="14553" cy="7588"/>
                </a:xfrm>
                <a:custGeom>
                  <a:avLst/>
                  <a:gdLst>
                    <a:gd name="connsiteX0" fmla="*/ 9343 w 14553"/>
                    <a:gd name="connsiteY0" fmla="*/ 2198 h 7588"/>
                    <a:gd name="connsiteX1" fmla="*/ 0 w 14553"/>
                    <a:gd name="connsiteY1" fmla="*/ 941 h 7588"/>
                    <a:gd name="connsiteX2" fmla="*/ 5390 w 14553"/>
                    <a:gd name="connsiteY2" fmla="*/ 7588 h 7588"/>
                    <a:gd name="connsiteX3" fmla="*/ 14553 w 14553"/>
                    <a:gd name="connsiteY3" fmla="*/ 4893 h 7588"/>
                    <a:gd name="connsiteX4" fmla="*/ 9343 w 14553"/>
                    <a:gd name="connsiteY4" fmla="*/ 2198 h 7588"/>
                    <a:gd name="connsiteX5" fmla="*/ 9343 w 14553"/>
                    <a:gd name="connsiteY5" fmla="*/ 2198 h 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3" h="7588">
                      <a:moveTo>
                        <a:pt x="9343" y="2198"/>
                      </a:moveTo>
                      <a:cubicBezTo>
                        <a:pt x="9343" y="2198"/>
                        <a:pt x="0" y="-1754"/>
                        <a:pt x="0" y="941"/>
                      </a:cubicBezTo>
                      <a:cubicBezTo>
                        <a:pt x="0" y="4893"/>
                        <a:pt x="1438" y="7588"/>
                        <a:pt x="5390" y="7588"/>
                      </a:cubicBezTo>
                      <a:cubicBezTo>
                        <a:pt x="9343" y="7588"/>
                        <a:pt x="14553" y="4893"/>
                        <a:pt x="14553" y="4893"/>
                      </a:cubicBezTo>
                      <a:lnTo>
                        <a:pt x="9343" y="2198"/>
                      </a:lnTo>
                      <a:lnTo>
                        <a:pt x="9343" y="2198"/>
                      </a:lnTo>
                      <a:close/>
                    </a:path>
                  </a:pathLst>
                </a:custGeom>
                <a:grpFill/>
                <a:ln w="17953" cap="flat">
                  <a:noFill/>
                  <a:prstDash val="solid"/>
                  <a:miter/>
                </a:ln>
              </p:spPr>
              <p:txBody>
                <a:bodyPr rtlCol="0" anchor="ctr"/>
                <a:lstStyle/>
                <a:p>
                  <a:endParaRPr lang="zh-CN" altLang="en-US" sz="1050"/>
                </a:p>
              </p:txBody>
            </p:sp>
            <p:sp>
              <p:nvSpPr>
                <p:cNvPr id="2539" name="任意多边形: 形状 1799"/>
                <p:cNvSpPr/>
                <p:nvPr/>
              </p:nvSpPr>
              <p:spPr>
                <a:xfrm>
                  <a:off x="6566581" y="4661935"/>
                  <a:ext cx="22818" cy="12576"/>
                </a:xfrm>
                <a:custGeom>
                  <a:avLst/>
                  <a:gdLst>
                    <a:gd name="connsiteX0" fmla="*/ 6828 w 22818"/>
                    <a:gd name="connsiteY0" fmla="*/ 12577 h 12576"/>
                    <a:gd name="connsiteX1" fmla="*/ 6828 w 22818"/>
                    <a:gd name="connsiteY1" fmla="*/ 12577 h 12576"/>
                    <a:gd name="connsiteX2" fmla="*/ 0 w 22818"/>
                    <a:gd name="connsiteY2" fmla="*/ 3773 h 12576"/>
                    <a:gd name="connsiteX3" fmla="*/ 0 w 22818"/>
                    <a:gd name="connsiteY3" fmla="*/ 3773 h 12576"/>
                    <a:gd name="connsiteX4" fmla="*/ 0 w 22818"/>
                    <a:gd name="connsiteY4" fmla="*/ 3414 h 12576"/>
                    <a:gd name="connsiteX5" fmla="*/ 0 w 22818"/>
                    <a:gd name="connsiteY5" fmla="*/ 3414 h 12576"/>
                    <a:gd name="connsiteX6" fmla="*/ 4132 w 22818"/>
                    <a:gd name="connsiteY6" fmla="*/ 0 h 12576"/>
                    <a:gd name="connsiteX7" fmla="*/ 4132 w 22818"/>
                    <a:gd name="connsiteY7" fmla="*/ 0 h 12576"/>
                    <a:gd name="connsiteX8" fmla="*/ 12936 w 22818"/>
                    <a:gd name="connsiteY8" fmla="*/ 2515 h 12576"/>
                    <a:gd name="connsiteX9" fmla="*/ 12936 w 22818"/>
                    <a:gd name="connsiteY9" fmla="*/ 2515 h 12576"/>
                    <a:gd name="connsiteX10" fmla="*/ 11858 w 22818"/>
                    <a:gd name="connsiteY10" fmla="*/ 4851 h 12576"/>
                    <a:gd name="connsiteX11" fmla="*/ 12936 w 22818"/>
                    <a:gd name="connsiteY11" fmla="*/ 2515 h 12576"/>
                    <a:gd name="connsiteX12" fmla="*/ 22818 w 22818"/>
                    <a:gd name="connsiteY12" fmla="*/ 7367 h 12576"/>
                    <a:gd name="connsiteX13" fmla="*/ 18326 w 22818"/>
                    <a:gd name="connsiteY13" fmla="*/ 9702 h 12576"/>
                    <a:gd name="connsiteX14" fmla="*/ 7906 w 22818"/>
                    <a:gd name="connsiteY14" fmla="*/ 12577 h 12576"/>
                    <a:gd name="connsiteX15" fmla="*/ 7906 w 22818"/>
                    <a:gd name="connsiteY15" fmla="*/ 12577 h 12576"/>
                    <a:gd name="connsiteX16" fmla="*/ 6828 w 22818"/>
                    <a:gd name="connsiteY16" fmla="*/ 12577 h 12576"/>
                    <a:gd name="connsiteX17" fmla="*/ 6828 w 22818"/>
                    <a:gd name="connsiteY17" fmla="*/ 12577 h 12576"/>
                    <a:gd name="connsiteX18" fmla="*/ 8265 w 22818"/>
                    <a:gd name="connsiteY18" fmla="*/ 7546 h 12576"/>
                    <a:gd name="connsiteX19" fmla="*/ 10780 w 22818"/>
                    <a:gd name="connsiteY19" fmla="*/ 7187 h 12576"/>
                    <a:gd name="connsiteX20" fmla="*/ 10780 w 22818"/>
                    <a:gd name="connsiteY20" fmla="*/ 7187 h 12576"/>
                    <a:gd name="connsiteX21" fmla="*/ 8085 w 22818"/>
                    <a:gd name="connsiteY21" fmla="*/ 6109 h 12576"/>
                    <a:gd name="connsiteX22" fmla="*/ 8085 w 22818"/>
                    <a:gd name="connsiteY22" fmla="*/ 6109 h 12576"/>
                    <a:gd name="connsiteX23" fmla="*/ 5390 w 22818"/>
                    <a:gd name="connsiteY23" fmla="*/ 5390 h 12576"/>
                    <a:gd name="connsiteX24" fmla="*/ 5390 w 22818"/>
                    <a:gd name="connsiteY24" fmla="*/ 5390 h 12576"/>
                    <a:gd name="connsiteX25" fmla="*/ 7906 w 22818"/>
                    <a:gd name="connsiteY25" fmla="*/ 7546 h 12576"/>
                    <a:gd name="connsiteX26" fmla="*/ 7906 w 22818"/>
                    <a:gd name="connsiteY26" fmla="*/ 7546 h 12576"/>
                    <a:gd name="connsiteX27" fmla="*/ 7906 w 22818"/>
                    <a:gd name="connsiteY27" fmla="*/ 7546 h 12576"/>
                    <a:gd name="connsiteX28" fmla="*/ 7906 w 22818"/>
                    <a:gd name="connsiteY28" fmla="*/ 7546 h 12576"/>
                    <a:gd name="connsiteX29" fmla="*/ 8265 w 22818"/>
                    <a:gd name="connsiteY29" fmla="*/ 7546 h 12576"/>
                    <a:gd name="connsiteX30" fmla="*/ 8265 w 22818"/>
                    <a:gd name="connsiteY30" fmla="*/ 7546 h 1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818" h="12576">
                      <a:moveTo>
                        <a:pt x="6828" y="12577"/>
                      </a:moveTo>
                      <a:lnTo>
                        <a:pt x="6828" y="12577"/>
                      </a:lnTo>
                      <a:cubicBezTo>
                        <a:pt x="2156" y="11858"/>
                        <a:pt x="179" y="7726"/>
                        <a:pt x="0" y="3773"/>
                      </a:cubicBezTo>
                      <a:lnTo>
                        <a:pt x="0" y="3773"/>
                      </a:lnTo>
                      <a:cubicBezTo>
                        <a:pt x="0" y="3593"/>
                        <a:pt x="0" y="3414"/>
                        <a:pt x="0" y="3414"/>
                      </a:cubicBezTo>
                      <a:lnTo>
                        <a:pt x="0" y="3414"/>
                      </a:lnTo>
                      <a:cubicBezTo>
                        <a:pt x="179" y="539"/>
                        <a:pt x="3054" y="0"/>
                        <a:pt x="4132" y="0"/>
                      </a:cubicBezTo>
                      <a:lnTo>
                        <a:pt x="4132" y="0"/>
                      </a:lnTo>
                      <a:cubicBezTo>
                        <a:pt x="7906" y="180"/>
                        <a:pt x="12757" y="2336"/>
                        <a:pt x="12936" y="2515"/>
                      </a:cubicBezTo>
                      <a:lnTo>
                        <a:pt x="12936" y="2515"/>
                      </a:lnTo>
                      <a:lnTo>
                        <a:pt x="11858" y="4851"/>
                      </a:lnTo>
                      <a:lnTo>
                        <a:pt x="12936" y="2515"/>
                      </a:lnTo>
                      <a:lnTo>
                        <a:pt x="22818" y="7367"/>
                      </a:lnTo>
                      <a:lnTo>
                        <a:pt x="18326" y="9702"/>
                      </a:lnTo>
                      <a:cubicBezTo>
                        <a:pt x="18146" y="9702"/>
                        <a:pt x="12936" y="12577"/>
                        <a:pt x="7906" y="12577"/>
                      </a:cubicBezTo>
                      <a:lnTo>
                        <a:pt x="7906" y="12577"/>
                      </a:lnTo>
                      <a:lnTo>
                        <a:pt x="6828" y="12577"/>
                      </a:lnTo>
                      <a:lnTo>
                        <a:pt x="6828" y="12577"/>
                      </a:lnTo>
                      <a:close/>
                      <a:moveTo>
                        <a:pt x="8265" y="7546"/>
                      </a:moveTo>
                      <a:cubicBezTo>
                        <a:pt x="8984" y="7546"/>
                        <a:pt x="9882" y="7367"/>
                        <a:pt x="10780" y="7187"/>
                      </a:cubicBezTo>
                      <a:lnTo>
                        <a:pt x="10780" y="7187"/>
                      </a:lnTo>
                      <a:cubicBezTo>
                        <a:pt x="10421" y="7007"/>
                        <a:pt x="9343" y="6648"/>
                        <a:pt x="8085" y="6109"/>
                      </a:cubicBezTo>
                      <a:lnTo>
                        <a:pt x="8085" y="6109"/>
                      </a:lnTo>
                      <a:cubicBezTo>
                        <a:pt x="7187" y="5749"/>
                        <a:pt x="6109" y="5570"/>
                        <a:pt x="5390" y="5390"/>
                      </a:cubicBezTo>
                      <a:lnTo>
                        <a:pt x="5390" y="5390"/>
                      </a:lnTo>
                      <a:cubicBezTo>
                        <a:pt x="5570" y="7187"/>
                        <a:pt x="5929" y="7367"/>
                        <a:pt x="7906" y="7546"/>
                      </a:cubicBezTo>
                      <a:lnTo>
                        <a:pt x="7906" y="7546"/>
                      </a:lnTo>
                      <a:cubicBezTo>
                        <a:pt x="7906" y="7546"/>
                        <a:pt x="7906" y="7546"/>
                        <a:pt x="7906" y="7546"/>
                      </a:cubicBezTo>
                      <a:lnTo>
                        <a:pt x="7906" y="7546"/>
                      </a:lnTo>
                      <a:cubicBezTo>
                        <a:pt x="7906" y="7546"/>
                        <a:pt x="8085" y="7546"/>
                        <a:pt x="8265" y="7546"/>
                      </a:cubicBezTo>
                      <a:lnTo>
                        <a:pt x="8265" y="7546"/>
                      </a:lnTo>
                      <a:close/>
                    </a:path>
                  </a:pathLst>
                </a:custGeom>
                <a:grpFill/>
                <a:ln w="17953" cap="flat">
                  <a:noFill/>
                  <a:prstDash val="solid"/>
                  <a:miter/>
                </a:ln>
              </p:spPr>
              <p:txBody>
                <a:bodyPr rtlCol="0" anchor="ctr"/>
                <a:lstStyle/>
                <a:p>
                  <a:endParaRPr lang="zh-CN" altLang="en-US" sz="1050"/>
                </a:p>
              </p:txBody>
            </p:sp>
          </p:grpSp>
          <p:grpSp>
            <p:nvGrpSpPr>
              <p:cNvPr id="605" name="图形 1"/>
              <p:cNvGrpSpPr/>
              <p:nvPr/>
            </p:nvGrpSpPr>
            <p:grpSpPr>
              <a:xfrm>
                <a:off x="5011901" y="4215758"/>
                <a:ext cx="1257" cy="5030"/>
                <a:chOff x="6385112" y="4413448"/>
                <a:chExt cx="1257" cy="5030"/>
              </a:xfrm>
              <a:solidFill>
                <a:srgbClr val="0070C0"/>
              </a:solidFill>
            </p:grpSpPr>
            <p:sp>
              <p:nvSpPr>
                <p:cNvPr id="2536" name="任意多边形: 形状 1801"/>
                <p:cNvSpPr/>
                <p:nvPr/>
              </p:nvSpPr>
              <p:spPr>
                <a:xfrm>
                  <a:off x="6385112" y="4415964"/>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537" name="任意多边形: 形状 1802"/>
                <p:cNvSpPr/>
                <p:nvPr/>
              </p:nvSpPr>
              <p:spPr>
                <a:xfrm>
                  <a:off x="6385112" y="4413448"/>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0 h 5030"/>
                    <a:gd name="connsiteX6" fmla="*/ 1258 w 1257"/>
                    <a:gd name="connsiteY6" fmla="*/ 5031 h 5030"/>
                    <a:gd name="connsiteX7" fmla="*/ 0 w 1257"/>
                    <a:gd name="connsiteY7" fmla="*/ 5031 h 5030"/>
                    <a:gd name="connsiteX8" fmla="*/ 0 w 1257"/>
                    <a:gd name="connsiteY8" fmla="*/ 5031 h 5030"/>
                    <a:gd name="connsiteX9" fmla="*/ 0 w 1257"/>
                    <a:gd name="connsiteY9" fmla="*/ 2515 h 5030"/>
                    <a:gd name="connsiteX10" fmla="*/ 0 w 1257"/>
                    <a:gd name="connsiteY10" fmla="*/ 5031 h 5030"/>
                    <a:gd name="connsiteX11" fmla="*/ 0 w 1257"/>
                    <a:gd name="connsiteY11" fmla="*/ 2515 h 5030"/>
                    <a:gd name="connsiteX12" fmla="*/ 0 w 1257"/>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0">
                      <a:moveTo>
                        <a:pt x="0" y="5031"/>
                      </a:moveTo>
                      <a:lnTo>
                        <a:pt x="0" y="2515"/>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606" name="图形 1"/>
              <p:cNvGrpSpPr/>
              <p:nvPr/>
            </p:nvGrpSpPr>
            <p:grpSpPr>
              <a:xfrm>
                <a:off x="5050351" y="4209829"/>
                <a:ext cx="5569" cy="5569"/>
                <a:chOff x="6423562" y="4407519"/>
                <a:chExt cx="5569" cy="5569"/>
              </a:xfrm>
              <a:solidFill>
                <a:srgbClr val="0070C0"/>
              </a:solidFill>
            </p:grpSpPr>
            <p:sp>
              <p:nvSpPr>
                <p:cNvPr id="2534" name="任意多边形: 形状 1804"/>
                <p:cNvSpPr/>
                <p:nvPr/>
              </p:nvSpPr>
              <p:spPr>
                <a:xfrm>
                  <a:off x="6425898" y="4409316"/>
                  <a:ext cx="1437" cy="1257"/>
                </a:xfrm>
                <a:custGeom>
                  <a:avLst/>
                  <a:gdLst>
                    <a:gd name="connsiteX0" fmla="*/ 0 w 1437"/>
                    <a:gd name="connsiteY0" fmla="*/ 1258 h 1257"/>
                    <a:gd name="connsiteX1" fmla="*/ 1438 w 1437"/>
                    <a:gd name="connsiteY1" fmla="*/ 1258 h 1257"/>
                    <a:gd name="connsiteX2" fmla="*/ 0 w 1437"/>
                    <a:gd name="connsiteY2" fmla="*/ 0 h 1257"/>
                    <a:gd name="connsiteX3" fmla="*/ 0 w 1437"/>
                    <a:gd name="connsiteY3" fmla="*/ 1258 h 1257"/>
                  </a:gdLst>
                  <a:ahLst/>
                  <a:cxnLst>
                    <a:cxn ang="0">
                      <a:pos x="connsiteX0" y="connsiteY0"/>
                    </a:cxn>
                    <a:cxn ang="0">
                      <a:pos x="connsiteX1" y="connsiteY1"/>
                    </a:cxn>
                    <a:cxn ang="0">
                      <a:pos x="connsiteX2" y="connsiteY2"/>
                    </a:cxn>
                    <a:cxn ang="0">
                      <a:pos x="connsiteX3" y="connsiteY3"/>
                    </a:cxn>
                  </a:cxnLst>
                  <a:rect l="l" t="t" r="r" b="b"/>
                  <a:pathLst>
                    <a:path w="1437" h="1257">
                      <a:moveTo>
                        <a:pt x="0" y="1258"/>
                      </a:moveTo>
                      <a:lnTo>
                        <a:pt x="1438" y="1258"/>
                      </a:lnTo>
                      <a:lnTo>
                        <a:pt x="0" y="0"/>
                      </a:lnTo>
                      <a:lnTo>
                        <a:pt x="0" y="1258"/>
                      </a:lnTo>
                      <a:close/>
                    </a:path>
                  </a:pathLst>
                </a:custGeom>
                <a:grpFill/>
                <a:ln w="17953" cap="flat">
                  <a:noFill/>
                  <a:prstDash val="solid"/>
                  <a:miter/>
                </a:ln>
              </p:spPr>
              <p:txBody>
                <a:bodyPr rtlCol="0" anchor="ctr"/>
                <a:lstStyle/>
                <a:p>
                  <a:endParaRPr lang="zh-CN" altLang="en-US" sz="1050"/>
                </a:p>
              </p:txBody>
            </p:sp>
            <p:sp>
              <p:nvSpPr>
                <p:cNvPr id="2535" name="任意多边形: 形状 1805"/>
                <p:cNvSpPr/>
                <p:nvPr/>
              </p:nvSpPr>
              <p:spPr>
                <a:xfrm>
                  <a:off x="6423562" y="4407519"/>
                  <a:ext cx="5569" cy="5569"/>
                </a:xfrm>
                <a:custGeom>
                  <a:avLst/>
                  <a:gdLst>
                    <a:gd name="connsiteX0" fmla="*/ 2516 w 5569"/>
                    <a:gd name="connsiteY0" fmla="*/ 5570 h 5569"/>
                    <a:gd name="connsiteX1" fmla="*/ 2516 w 5569"/>
                    <a:gd name="connsiteY1" fmla="*/ 4312 h 5569"/>
                    <a:gd name="connsiteX2" fmla="*/ 2516 w 5569"/>
                    <a:gd name="connsiteY2" fmla="*/ 5570 h 5569"/>
                    <a:gd name="connsiteX3" fmla="*/ 0 w 5569"/>
                    <a:gd name="connsiteY3" fmla="*/ 5570 h 5569"/>
                    <a:gd name="connsiteX4" fmla="*/ 0 w 5569"/>
                    <a:gd name="connsiteY4" fmla="*/ 3054 h 5569"/>
                    <a:gd name="connsiteX5" fmla="*/ 0 w 5569"/>
                    <a:gd name="connsiteY5" fmla="*/ 1797 h 5569"/>
                    <a:gd name="connsiteX6" fmla="*/ 2516 w 5569"/>
                    <a:gd name="connsiteY6" fmla="*/ 719 h 5569"/>
                    <a:gd name="connsiteX7" fmla="*/ 2516 w 5569"/>
                    <a:gd name="connsiteY7" fmla="*/ 539 h 5569"/>
                    <a:gd name="connsiteX8" fmla="*/ 2875 w 5569"/>
                    <a:gd name="connsiteY8" fmla="*/ 539 h 5569"/>
                    <a:gd name="connsiteX9" fmla="*/ 4312 w 5569"/>
                    <a:gd name="connsiteY9" fmla="*/ 0 h 5569"/>
                    <a:gd name="connsiteX10" fmla="*/ 5570 w 5569"/>
                    <a:gd name="connsiteY10" fmla="*/ 1258 h 5569"/>
                    <a:gd name="connsiteX11" fmla="*/ 5031 w 5569"/>
                    <a:gd name="connsiteY11" fmla="*/ 2695 h 5569"/>
                    <a:gd name="connsiteX12" fmla="*/ 5031 w 5569"/>
                    <a:gd name="connsiteY12" fmla="*/ 3054 h 5569"/>
                    <a:gd name="connsiteX13" fmla="*/ 4851 w 5569"/>
                    <a:gd name="connsiteY13" fmla="*/ 3054 h 5569"/>
                    <a:gd name="connsiteX14" fmla="*/ 3774 w 5569"/>
                    <a:gd name="connsiteY14" fmla="*/ 3054 h 5569"/>
                    <a:gd name="connsiteX15" fmla="*/ 4851 w 5569"/>
                    <a:gd name="connsiteY15" fmla="*/ 3054 h 5569"/>
                    <a:gd name="connsiteX16" fmla="*/ 3774 w 5569"/>
                    <a:gd name="connsiteY16" fmla="*/ 5570 h 5569"/>
                    <a:gd name="connsiteX17" fmla="*/ 2516 w 5569"/>
                    <a:gd name="connsiteY17" fmla="*/ 5570 h 5569"/>
                    <a:gd name="connsiteX18" fmla="*/ 2516 w 5569"/>
                    <a:gd name="connsiteY18" fmla="*/ 5570 h 5569"/>
                    <a:gd name="connsiteX19" fmla="*/ 4851 w 5569"/>
                    <a:gd name="connsiteY19" fmla="*/ 3054 h 5569"/>
                    <a:gd name="connsiteX20" fmla="*/ 4851 w 5569"/>
                    <a:gd name="connsiteY20" fmla="*/ 3054 h 5569"/>
                    <a:gd name="connsiteX21" fmla="*/ 4851 w 5569"/>
                    <a:gd name="connsiteY21" fmla="*/ 3054 h 5569"/>
                    <a:gd name="connsiteX22" fmla="*/ 4851 w 5569"/>
                    <a:gd name="connsiteY22" fmla="*/ 3054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69" h="5569">
                      <a:moveTo>
                        <a:pt x="2516" y="5570"/>
                      </a:moveTo>
                      <a:lnTo>
                        <a:pt x="2516" y="4312"/>
                      </a:lnTo>
                      <a:lnTo>
                        <a:pt x="2516" y="5570"/>
                      </a:lnTo>
                      <a:lnTo>
                        <a:pt x="0" y="5570"/>
                      </a:lnTo>
                      <a:lnTo>
                        <a:pt x="0" y="3054"/>
                      </a:lnTo>
                      <a:lnTo>
                        <a:pt x="0" y="1797"/>
                      </a:lnTo>
                      <a:lnTo>
                        <a:pt x="2516" y="719"/>
                      </a:lnTo>
                      <a:lnTo>
                        <a:pt x="2516" y="539"/>
                      </a:lnTo>
                      <a:lnTo>
                        <a:pt x="2875" y="539"/>
                      </a:lnTo>
                      <a:lnTo>
                        <a:pt x="4312" y="0"/>
                      </a:lnTo>
                      <a:lnTo>
                        <a:pt x="5570" y="1258"/>
                      </a:lnTo>
                      <a:lnTo>
                        <a:pt x="5031" y="2695"/>
                      </a:lnTo>
                      <a:lnTo>
                        <a:pt x="5031" y="3054"/>
                      </a:lnTo>
                      <a:lnTo>
                        <a:pt x="4851" y="3054"/>
                      </a:lnTo>
                      <a:lnTo>
                        <a:pt x="3774" y="3054"/>
                      </a:lnTo>
                      <a:lnTo>
                        <a:pt x="4851" y="3054"/>
                      </a:lnTo>
                      <a:lnTo>
                        <a:pt x="3774" y="5570"/>
                      </a:lnTo>
                      <a:lnTo>
                        <a:pt x="2516" y="5570"/>
                      </a:lnTo>
                      <a:lnTo>
                        <a:pt x="2516" y="5570"/>
                      </a:lnTo>
                      <a:close/>
                      <a:moveTo>
                        <a:pt x="4851" y="3054"/>
                      </a:moveTo>
                      <a:lnTo>
                        <a:pt x="4851" y="3054"/>
                      </a:lnTo>
                      <a:lnTo>
                        <a:pt x="4851" y="3054"/>
                      </a:lnTo>
                      <a:lnTo>
                        <a:pt x="4851" y="3054"/>
                      </a:lnTo>
                      <a:close/>
                    </a:path>
                  </a:pathLst>
                </a:custGeom>
                <a:grpFill/>
                <a:ln w="17953" cap="flat">
                  <a:noFill/>
                  <a:prstDash val="solid"/>
                  <a:miter/>
                </a:ln>
              </p:spPr>
              <p:txBody>
                <a:bodyPr rtlCol="0" anchor="ctr"/>
                <a:lstStyle/>
                <a:p>
                  <a:endParaRPr lang="zh-CN" altLang="en-US" sz="1050"/>
                </a:p>
              </p:txBody>
            </p:sp>
          </p:grpSp>
          <p:grpSp>
            <p:nvGrpSpPr>
              <p:cNvPr id="607" name="图形 1"/>
              <p:cNvGrpSpPr/>
              <p:nvPr/>
            </p:nvGrpSpPr>
            <p:grpSpPr>
              <a:xfrm>
                <a:off x="5045141" y="4259419"/>
                <a:ext cx="7725" cy="10421"/>
                <a:chOff x="6418352" y="4457109"/>
                <a:chExt cx="7725" cy="10421"/>
              </a:xfrm>
              <a:solidFill>
                <a:srgbClr val="0070C0"/>
              </a:solidFill>
            </p:grpSpPr>
            <p:sp>
              <p:nvSpPr>
                <p:cNvPr id="2532" name="任意多边形: 形状 1807"/>
                <p:cNvSpPr/>
                <p:nvPr/>
              </p:nvSpPr>
              <p:spPr>
                <a:xfrm>
                  <a:off x="6420965" y="4459624"/>
                  <a:ext cx="2596" cy="5389"/>
                </a:xfrm>
                <a:custGeom>
                  <a:avLst/>
                  <a:gdLst>
                    <a:gd name="connsiteX0" fmla="*/ 1340 w 2596"/>
                    <a:gd name="connsiteY0" fmla="*/ 5390 h 5389"/>
                    <a:gd name="connsiteX1" fmla="*/ 2597 w 2596"/>
                    <a:gd name="connsiteY1" fmla="*/ 2695 h 5389"/>
                    <a:gd name="connsiteX2" fmla="*/ 1340 w 2596"/>
                    <a:gd name="connsiteY2" fmla="*/ 0 h 5389"/>
                    <a:gd name="connsiteX3" fmla="*/ 82 w 2596"/>
                    <a:gd name="connsiteY3" fmla="*/ 2695 h 5389"/>
                    <a:gd name="connsiteX4" fmla="*/ 1340 w 2596"/>
                    <a:gd name="connsiteY4" fmla="*/ 5390 h 5389"/>
                    <a:gd name="connsiteX5" fmla="*/ 1340 w 2596"/>
                    <a:gd name="connsiteY5" fmla="*/ 5390 h 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6" h="5389">
                      <a:moveTo>
                        <a:pt x="1340" y="5390"/>
                      </a:moveTo>
                      <a:cubicBezTo>
                        <a:pt x="2597" y="5390"/>
                        <a:pt x="2597" y="4132"/>
                        <a:pt x="2597" y="2695"/>
                      </a:cubicBezTo>
                      <a:cubicBezTo>
                        <a:pt x="2597" y="1437"/>
                        <a:pt x="2597" y="0"/>
                        <a:pt x="1340" y="0"/>
                      </a:cubicBezTo>
                      <a:cubicBezTo>
                        <a:pt x="82" y="0"/>
                        <a:pt x="82" y="1437"/>
                        <a:pt x="82" y="2695"/>
                      </a:cubicBezTo>
                      <a:cubicBezTo>
                        <a:pt x="-98" y="4132"/>
                        <a:pt x="-98" y="5390"/>
                        <a:pt x="1340" y="5390"/>
                      </a:cubicBezTo>
                      <a:lnTo>
                        <a:pt x="1340" y="5390"/>
                      </a:lnTo>
                      <a:close/>
                    </a:path>
                  </a:pathLst>
                </a:custGeom>
                <a:grpFill/>
                <a:ln w="17953" cap="flat">
                  <a:noFill/>
                  <a:prstDash val="solid"/>
                  <a:miter/>
                </a:ln>
              </p:spPr>
              <p:txBody>
                <a:bodyPr rtlCol="0" anchor="ctr"/>
                <a:lstStyle/>
                <a:p>
                  <a:endParaRPr lang="zh-CN" altLang="en-US" sz="1050"/>
                </a:p>
              </p:txBody>
            </p:sp>
            <p:sp>
              <p:nvSpPr>
                <p:cNvPr id="2533" name="任意多边形: 形状 1808"/>
                <p:cNvSpPr/>
                <p:nvPr/>
              </p:nvSpPr>
              <p:spPr>
                <a:xfrm>
                  <a:off x="6418352" y="4457109"/>
                  <a:ext cx="7725" cy="10421"/>
                </a:xfrm>
                <a:custGeom>
                  <a:avLst/>
                  <a:gdLst>
                    <a:gd name="connsiteX0" fmla="*/ 0 w 7725"/>
                    <a:gd name="connsiteY0" fmla="*/ 5570 h 10421"/>
                    <a:gd name="connsiteX1" fmla="*/ 0 w 7725"/>
                    <a:gd name="connsiteY1" fmla="*/ 4851 h 10421"/>
                    <a:gd name="connsiteX2" fmla="*/ 0 w 7725"/>
                    <a:gd name="connsiteY2" fmla="*/ 4851 h 10421"/>
                    <a:gd name="connsiteX3" fmla="*/ 3773 w 7725"/>
                    <a:gd name="connsiteY3" fmla="*/ 0 h 10421"/>
                    <a:gd name="connsiteX4" fmla="*/ 3773 w 7725"/>
                    <a:gd name="connsiteY4" fmla="*/ 0 h 10421"/>
                    <a:gd name="connsiteX5" fmla="*/ 7546 w 7725"/>
                    <a:gd name="connsiteY5" fmla="*/ 5570 h 10421"/>
                    <a:gd name="connsiteX6" fmla="*/ 7546 w 7725"/>
                    <a:gd name="connsiteY6" fmla="*/ 5570 h 10421"/>
                    <a:gd name="connsiteX7" fmla="*/ 7726 w 7725"/>
                    <a:gd name="connsiteY7" fmla="*/ 5570 h 10421"/>
                    <a:gd name="connsiteX8" fmla="*/ 7726 w 7725"/>
                    <a:gd name="connsiteY8" fmla="*/ 5570 h 10421"/>
                    <a:gd name="connsiteX9" fmla="*/ 7726 w 7725"/>
                    <a:gd name="connsiteY9" fmla="*/ 5570 h 10421"/>
                    <a:gd name="connsiteX10" fmla="*/ 7726 w 7725"/>
                    <a:gd name="connsiteY10" fmla="*/ 5750 h 10421"/>
                    <a:gd name="connsiteX11" fmla="*/ 7726 w 7725"/>
                    <a:gd name="connsiteY11" fmla="*/ 5750 h 10421"/>
                    <a:gd name="connsiteX12" fmla="*/ 3953 w 7725"/>
                    <a:gd name="connsiteY12" fmla="*/ 10421 h 10421"/>
                    <a:gd name="connsiteX13" fmla="*/ 3953 w 7725"/>
                    <a:gd name="connsiteY13" fmla="*/ 10421 h 10421"/>
                    <a:gd name="connsiteX14" fmla="*/ 3953 w 7725"/>
                    <a:gd name="connsiteY14" fmla="*/ 7906 h 10421"/>
                    <a:gd name="connsiteX15" fmla="*/ 3953 w 7725"/>
                    <a:gd name="connsiteY15" fmla="*/ 6648 h 10421"/>
                    <a:gd name="connsiteX16" fmla="*/ 3953 w 7725"/>
                    <a:gd name="connsiteY16" fmla="*/ 6648 h 10421"/>
                    <a:gd name="connsiteX17" fmla="*/ 3953 w 7725"/>
                    <a:gd name="connsiteY17" fmla="*/ 7906 h 10421"/>
                    <a:gd name="connsiteX18" fmla="*/ 3953 w 7725"/>
                    <a:gd name="connsiteY18" fmla="*/ 10421 h 10421"/>
                    <a:gd name="connsiteX19" fmla="*/ 0 w 7725"/>
                    <a:gd name="connsiteY19" fmla="*/ 5570 h 10421"/>
                    <a:gd name="connsiteX20" fmla="*/ 0 w 7725"/>
                    <a:gd name="connsiteY20" fmla="*/ 5570 h 1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25" h="10421">
                      <a:moveTo>
                        <a:pt x="0" y="5570"/>
                      </a:moveTo>
                      <a:cubicBezTo>
                        <a:pt x="0" y="5390"/>
                        <a:pt x="0" y="5031"/>
                        <a:pt x="0" y="4851"/>
                      </a:cubicBezTo>
                      <a:lnTo>
                        <a:pt x="0" y="4851"/>
                      </a:lnTo>
                      <a:cubicBezTo>
                        <a:pt x="0" y="3953"/>
                        <a:pt x="179" y="180"/>
                        <a:pt x="3773" y="0"/>
                      </a:cubicBezTo>
                      <a:lnTo>
                        <a:pt x="3773" y="0"/>
                      </a:lnTo>
                      <a:cubicBezTo>
                        <a:pt x="7187" y="359"/>
                        <a:pt x="7546" y="3773"/>
                        <a:pt x="7546" y="5570"/>
                      </a:cubicBezTo>
                      <a:lnTo>
                        <a:pt x="7546" y="5570"/>
                      </a:lnTo>
                      <a:lnTo>
                        <a:pt x="7726" y="5570"/>
                      </a:lnTo>
                      <a:cubicBezTo>
                        <a:pt x="7726" y="5570"/>
                        <a:pt x="7726" y="5570"/>
                        <a:pt x="7726" y="5570"/>
                      </a:cubicBezTo>
                      <a:lnTo>
                        <a:pt x="7726" y="5570"/>
                      </a:lnTo>
                      <a:cubicBezTo>
                        <a:pt x="7726" y="5570"/>
                        <a:pt x="7726" y="5570"/>
                        <a:pt x="7726" y="5750"/>
                      </a:cubicBezTo>
                      <a:lnTo>
                        <a:pt x="7726" y="5750"/>
                      </a:lnTo>
                      <a:cubicBezTo>
                        <a:pt x="7726" y="6828"/>
                        <a:pt x="7367" y="10241"/>
                        <a:pt x="3953" y="10421"/>
                      </a:cubicBezTo>
                      <a:lnTo>
                        <a:pt x="3953" y="10421"/>
                      </a:lnTo>
                      <a:lnTo>
                        <a:pt x="3953" y="7906"/>
                      </a:lnTo>
                      <a:lnTo>
                        <a:pt x="3953" y="6648"/>
                      </a:lnTo>
                      <a:lnTo>
                        <a:pt x="3953" y="6648"/>
                      </a:lnTo>
                      <a:lnTo>
                        <a:pt x="3953" y="7906"/>
                      </a:lnTo>
                      <a:lnTo>
                        <a:pt x="3953" y="10421"/>
                      </a:lnTo>
                      <a:cubicBezTo>
                        <a:pt x="0" y="10241"/>
                        <a:pt x="0" y="6109"/>
                        <a:pt x="0" y="5570"/>
                      </a:cubicBezTo>
                      <a:lnTo>
                        <a:pt x="0" y="5570"/>
                      </a:lnTo>
                      <a:close/>
                    </a:path>
                  </a:pathLst>
                </a:custGeom>
                <a:grpFill/>
                <a:ln w="17953" cap="flat">
                  <a:noFill/>
                  <a:prstDash val="solid"/>
                  <a:miter/>
                </a:ln>
              </p:spPr>
              <p:txBody>
                <a:bodyPr rtlCol="0" anchor="ctr"/>
                <a:lstStyle/>
                <a:p>
                  <a:endParaRPr lang="zh-CN" altLang="en-US" sz="1050"/>
                </a:p>
              </p:txBody>
            </p:sp>
          </p:grpSp>
          <p:grpSp>
            <p:nvGrpSpPr>
              <p:cNvPr id="608" name="图形 1"/>
              <p:cNvGrpSpPr/>
              <p:nvPr/>
            </p:nvGrpSpPr>
            <p:grpSpPr>
              <a:xfrm>
                <a:off x="5121501" y="4248610"/>
                <a:ext cx="7006" cy="6496"/>
                <a:chOff x="6494712" y="4446300"/>
                <a:chExt cx="7006" cy="6496"/>
              </a:xfrm>
              <a:solidFill>
                <a:srgbClr val="0070C0"/>
              </a:solidFill>
            </p:grpSpPr>
            <p:sp>
              <p:nvSpPr>
                <p:cNvPr id="2530" name="任意多边形: 形状 1810"/>
                <p:cNvSpPr/>
                <p:nvPr/>
              </p:nvSpPr>
              <p:spPr>
                <a:xfrm>
                  <a:off x="6497227" y="4449023"/>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531" name="任意多边形: 形状 1811"/>
                <p:cNvSpPr/>
                <p:nvPr/>
              </p:nvSpPr>
              <p:spPr>
                <a:xfrm>
                  <a:off x="6494712" y="4446300"/>
                  <a:ext cx="7006" cy="6496"/>
                </a:xfrm>
                <a:custGeom>
                  <a:avLst/>
                  <a:gdLst>
                    <a:gd name="connsiteX0" fmla="*/ 0 w 7006"/>
                    <a:gd name="connsiteY0" fmla="*/ 6497 h 6496"/>
                    <a:gd name="connsiteX1" fmla="*/ 0 w 7006"/>
                    <a:gd name="connsiteY1" fmla="*/ 3981 h 6496"/>
                    <a:gd name="connsiteX2" fmla="*/ 0 w 7006"/>
                    <a:gd name="connsiteY2" fmla="*/ 29 h 6496"/>
                    <a:gd name="connsiteX3" fmla="*/ 2515 w 7006"/>
                    <a:gd name="connsiteY3" fmla="*/ 29 h 6496"/>
                    <a:gd name="connsiteX4" fmla="*/ 3593 w 7006"/>
                    <a:gd name="connsiteY4" fmla="*/ 29 h 6496"/>
                    <a:gd name="connsiteX5" fmla="*/ 3593 w 7006"/>
                    <a:gd name="connsiteY5" fmla="*/ 29 h 6496"/>
                    <a:gd name="connsiteX6" fmla="*/ 5570 w 7006"/>
                    <a:gd name="connsiteY6" fmla="*/ 747 h 6496"/>
                    <a:gd name="connsiteX7" fmla="*/ 5570 w 7006"/>
                    <a:gd name="connsiteY7" fmla="*/ 747 h 6496"/>
                    <a:gd name="connsiteX8" fmla="*/ 6109 w 7006"/>
                    <a:gd name="connsiteY8" fmla="*/ 1825 h 6496"/>
                    <a:gd name="connsiteX9" fmla="*/ 6109 w 7006"/>
                    <a:gd name="connsiteY9" fmla="*/ 1825 h 6496"/>
                    <a:gd name="connsiteX10" fmla="*/ 6109 w 7006"/>
                    <a:gd name="connsiteY10" fmla="*/ 2005 h 6496"/>
                    <a:gd name="connsiteX11" fmla="*/ 7007 w 7006"/>
                    <a:gd name="connsiteY11" fmla="*/ 5239 h 6496"/>
                    <a:gd name="connsiteX12" fmla="*/ 5210 w 7006"/>
                    <a:gd name="connsiteY12" fmla="*/ 5239 h 6496"/>
                    <a:gd name="connsiteX13" fmla="*/ 2336 w 7006"/>
                    <a:gd name="connsiteY13" fmla="*/ 6497 h 6496"/>
                    <a:gd name="connsiteX14" fmla="*/ 2336 w 7006"/>
                    <a:gd name="connsiteY14" fmla="*/ 6497 h 6496"/>
                    <a:gd name="connsiteX15" fmla="*/ 2336 w 7006"/>
                    <a:gd name="connsiteY15" fmla="*/ 5239 h 6496"/>
                    <a:gd name="connsiteX16" fmla="*/ 2336 w 7006"/>
                    <a:gd name="connsiteY16" fmla="*/ 6497 h 6496"/>
                    <a:gd name="connsiteX17" fmla="*/ 0 w 7006"/>
                    <a:gd name="connsiteY17" fmla="*/ 6497 h 6496"/>
                    <a:gd name="connsiteX18" fmla="*/ 0 w 7006"/>
                    <a:gd name="connsiteY18" fmla="*/ 6497 h 6496"/>
                    <a:gd name="connsiteX19" fmla="*/ 2515 w 7006"/>
                    <a:gd name="connsiteY19" fmla="*/ 4880 h 6496"/>
                    <a:gd name="connsiteX20" fmla="*/ 2515 w 7006"/>
                    <a:gd name="connsiteY20" fmla="*/ 3981 h 6496"/>
                    <a:gd name="connsiteX21" fmla="*/ 5031 w 7006"/>
                    <a:gd name="connsiteY21" fmla="*/ 3981 h 6496"/>
                    <a:gd name="connsiteX22" fmla="*/ 2515 w 7006"/>
                    <a:gd name="connsiteY22" fmla="*/ 3981 h 6496"/>
                    <a:gd name="connsiteX23" fmla="*/ 2515 w 7006"/>
                    <a:gd name="connsiteY23" fmla="*/ 4880 h 6496"/>
                    <a:gd name="connsiteX24" fmla="*/ 2515 w 7006"/>
                    <a:gd name="connsiteY24" fmla="*/ 4880 h 6496"/>
                    <a:gd name="connsiteX25" fmla="*/ 2515 w 7006"/>
                    <a:gd name="connsiteY25" fmla="*/ 4880 h 6496"/>
                    <a:gd name="connsiteX26" fmla="*/ 2156 w 7006"/>
                    <a:gd name="connsiteY26" fmla="*/ 4520 h 6496"/>
                    <a:gd name="connsiteX27" fmla="*/ 2515 w 7006"/>
                    <a:gd name="connsiteY27" fmla="*/ 4700 h 6496"/>
                    <a:gd name="connsiteX28" fmla="*/ 2515 w 7006"/>
                    <a:gd name="connsiteY28" fmla="*/ 4700 h 6496"/>
                    <a:gd name="connsiteX29" fmla="*/ 2515 w 7006"/>
                    <a:gd name="connsiteY29" fmla="*/ 3442 h 6496"/>
                    <a:gd name="connsiteX30" fmla="*/ 1796 w 7006"/>
                    <a:gd name="connsiteY30" fmla="*/ 3981 h 6496"/>
                    <a:gd name="connsiteX31" fmla="*/ 2156 w 7006"/>
                    <a:gd name="connsiteY31" fmla="*/ 4520 h 6496"/>
                    <a:gd name="connsiteX32" fmla="*/ 2156 w 7006"/>
                    <a:gd name="connsiteY32" fmla="*/ 4520 h 6496"/>
                    <a:gd name="connsiteX33" fmla="*/ 6288 w 7006"/>
                    <a:gd name="connsiteY33" fmla="*/ 3442 h 6496"/>
                    <a:gd name="connsiteX34" fmla="*/ 6288 w 7006"/>
                    <a:gd name="connsiteY34" fmla="*/ 3442 h 6496"/>
                    <a:gd name="connsiteX35" fmla="*/ 6288 w 7006"/>
                    <a:gd name="connsiteY35" fmla="*/ 3442 h 6496"/>
                    <a:gd name="connsiteX36" fmla="*/ 6288 w 7006"/>
                    <a:gd name="connsiteY36" fmla="*/ 3442 h 6496"/>
                    <a:gd name="connsiteX37" fmla="*/ 6288 w 7006"/>
                    <a:gd name="connsiteY37" fmla="*/ 3442 h 6496"/>
                    <a:gd name="connsiteX38" fmla="*/ 6288 w 7006"/>
                    <a:gd name="connsiteY38" fmla="*/ 3442 h 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006" h="6496">
                      <a:moveTo>
                        <a:pt x="0" y="6497"/>
                      </a:moveTo>
                      <a:lnTo>
                        <a:pt x="0" y="3981"/>
                      </a:lnTo>
                      <a:lnTo>
                        <a:pt x="0" y="29"/>
                      </a:lnTo>
                      <a:lnTo>
                        <a:pt x="2515" y="29"/>
                      </a:lnTo>
                      <a:cubicBezTo>
                        <a:pt x="3054" y="29"/>
                        <a:pt x="3414" y="29"/>
                        <a:pt x="3593" y="29"/>
                      </a:cubicBezTo>
                      <a:lnTo>
                        <a:pt x="3593" y="29"/>
                      </a:lnTo>
                      <a:cubicBezTo>
                        <a:pt x="4671" y="-151"/>
                        <a:pt x="5390" y="568"/>
                        <a:pt x="5570" y="747"/>
                      </a:cubicBezTo>
                      <a:lnTo>
                        <a:pt x="5570" y="747"/>
                      </a:lnTo>
                      <a:cubicBezTo>
                        <a:pt x="6468" y="1825"/>
                        <a:pt x="6109" y="1646"/>
                        <a:pt x="6109" y="1825"/>
                      </a:cubicBezTo>
                      <a:lnTo>
                        <a:pt x="6109" y="1825"/>
                      </a:lnTo>
                      <a:lnTo>
                        <a:pt x="6109" y="2005"/>
                      </a:lnTo>
                      <a:lnTo>
                        <a:pt x="7007" y="5239"/>
                      </a:lnTo>
                      <a:lnTo>
                        <a:pt x="5210" y="5239"/>
                      </a:lnTo>
                      <a:cubicBezTo>
                        <a:pt x="4671" y="5958"/>
                        <a:pt x="3773" y="6497"/>
                        <a:pt x="2336" y="6497"/>
                      </a:cubicBezTo>
                      <a:lnTo>
                        <a:pt x="2336" y="6497"/>
                      </a:lnTo>
                      <a:lnTo>
                        <a:pt x="2336" y="5239"/>
                      </a:lnTo>
                      <a:lnTo>
                        <a:pt x="2336" y="6497"/>
                      </a:lnTo>
                      <a:lnTo>
                        <a:pt x="0" y="6497"/>
                      </a:lnTo>
                      <a:lnTo>
                        <a:pt x="0" y="6497"/>
                      </a:lnTo>
                      <a:close/>
                      <a:moveTo>
                        <a:pt x="2515" y="4880"/>
                      </a:moveTo>
                      <a:lnTo>
                        <a:pt x="2515" y="3981"/>
                      </a:lnTo>
                      <a:lnTo>
                        <a:pt x="5031" y="3981"/>
                      </a:lnTo>
                      <a:lnTo>
                        <a:pt x="2515" y="3981"/>
                      </a:lnTo>
                      <a:lnTo>
                        <a:pt x="2515" y="4880"/>
                      </a:lnTo>
                      <a:lnTo>
                        <a:pt x="2515" y="4880"/>
                      </a:lnTo>
                      <a:lnTo>
                        <a:pt x="2515" y="4880"/>
                      </a:lnTo>
                      <a:close/>
                      <a:moveTo>
                        <a:pt x="2156" y="4520"/>
                      </a:moveTo>
                      <a:cubicBezTo>
                        <a:pt x="2156" y="4520"/>
                        <a:pt x="2336" y="4700"/>
                        <a:pt x="2515" y="4700"/>
                      </a:cubicBezTo>
                      <a:lnTo>
                        <a:pt x="2515" y="4700"/>
                      </a:lnTo>
                      <a:lnTo>
                        <a:pt x="2515" y="3442"/>
                      </a:lnTo>
                      <a:lnTo>
                        <a:pt x="1796" y="3981"/>
                      </a:lnTo>
                      <a:cubicBezTo>
                        <a:pt x="1796" y="4161"/>
                        <a:pt x="1976" y="4341"/>
                        <a:pt x="2156" y="4520"/>
                      </a:cubicBezTo>
                      <a:lnTo>
                        <a:pt x="2156" y="4520"/>
                      </a:lnTo>
                      <a:close/>
                      <a:moveTo>
                        <a:pt x="6288" y="3442"/>
                      </a:moveTo>
                      <a:lnTo>
                        <a:pt x="6288" y="3442"/>
                      </a:lnTo>
                      <a:lnTo>
                        <a:pt x="6288" y="3442"/>
                      </a:lnTo>
                      <a:lnTo>
                        <a:pt x="6288" y="3442"/>
                      </a:lnTo>
                      <a:lnTo>
                        <a:pt x="6288" y="3442"/>
                      </a:lnTo>
                      <a:lnTo>
                        <a:pt x="6288" y="3442"/>
                      </a:lnTo>
                      <a:close/>
                    </a:path>
                  </a:pathLst>
                </a:custGeom>
                <a:grpFill/>
                <a:ln w="17953" cap="flat">
                  <a:noFill/>
                  <a:prstDash val="solid"/>
                  <a:miter/>
                </a:ln>
              </p:spPr>
              <p:txBody>
                <a:bodyPr rtlCol="0" anchor="ctr"/>
                <a:lstStyle/>
                <a:p>
                  <a:endParaRPr lang="zh-CN" altLang="en-US" sz="1050"/>
                </a:p>
              </p:txBody>
            </p:sp>
          </p:grpSp>
          <p:grpSp>
            <p:nvGrpSpPr>
              <p:cNvPr id="609" name="图形 1"/>
              <p:cNvGrpSpPr/>
              <p:nvPr/>
            </p:nvGrpSpPr>
            <p:grpSpPr>
              <a:xfrm>
                <a:off x="5120064" y="4187537"/>
                <a:ext cx="6288" cy="7738"/>
                <a:chOff x="6493275" y="4385227"/>
                <a:chExt cx="6288" cy="7738"/>
              </a:xfrm>
              <a:solidFill>
                <a:srgbClr val="0070C0"/>
              </a:solidFill>
            </p:grpSpPr>
            <p:sp>
              <p:nvSpPr>
                <p:cNvPr id="2528" name="任意多边形: 形状 1813"/>
                <p:cNvSpPr/>
                <p:nvPr/>
              </p:nvSpPr>
              <p:spPr>
                <a:xfrm>
                  <a:off x="6495790" y="4387935"/>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1258"/>
                        <a:pt x="1258" y="1258"/>
                      </a:cubicBezTo>
                      <a:cubicBezTo>
                        <a:pt x="1258" y="1258"/>
                        <a:pt x="1258" y="0"/>
                        <a:pt x="0" y="0"/>
                      </a:cubicBezTo>
                      <a:lnTo>
                        <a:pt x="0" y="1258"/>
                      </a:ln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2529" name="任意多边形: 形状 1814"/>
                <p:cNvSpPr/>
                <p:nvPr/>
              </p:nvSpPr>
              <p:spPr>
                <a:xfrm>
                  <a:off x="6493275" y="4385227"/>
                  <a:ext cx="6288" cy="7738"/>
                </a:xfrm>
                <a:custGeom>
                  <a:avLst/>
                  <a:gdLst>
                    <a:gd name="connsiteX0" fmla="*/ 0 w 6288"/>
                    <a:gd name="connsiteY0" fmla="*/ 7739 h 7738"/>
                    <a:gd name="connsiteX1" fmla="*/ 0 w 6288"/>
                    <a:gd name="connsiteY1" fmla="*/ 5223 h 7738"/>
                    <a:gd name="connsiteX2" fmla="*/ 0 w 6288"/>
                    <a:gd name="connsiteY2" fmla="*/ 3965 h 7738"/>
                    <a:gd name="connsiteX3" fmla="*/ 0 w 6288"/>
                    <a:gd name="connsiteY3" fmla="*/ 1989 h 7738"/>
                    <a:gd name="connsiteX4" fmla="*/ 2516 w 6288"/>
                    <a:gd name="connsiteY4" fmla="*/ 13 h 7738"/>
                    <a:gd name="connsiteX5" fmla="*/ 2516 w 6288"/>
                    <a:gd name="connsiteY5" fmla="*/ 13 h 7738"/>
                    <a:gd name="connsiteX6" fmla="*/ 2516 w 6288"/>
                    <a:gd name="connsiteY6" fmla="*/ 13 h 7738"/>
                    <a:gd name="connsiteX7" fmla="*/ 6289 w 6288"/>
                    <a:gd name="connsiteY7" fmla="*/ 3247 h 7738"/>
                    <a:gd name="connsiteX8" fmla="*/ 6289 w 6288"/>
                    <a:gd name="connsiteY8" fmla="*/ 3247 h 7738"/>
                    <a:gd name="connsiteX9" fmla="*/ 6289 w 6288"/>
                    <a:gd name="connsiteY9" fmla="*/ 3247 h 7738"/>
                    <a:gd name="connsiteX10" fmla="*/ 6289 w 6288"/>
                    <a:gd name="connsiteY10" fmla="*/ 3247 h 7738"/>
                    <a:gd name="connsiteX11" fmla="*/ 6289 w 6288"/>
                    <a:gd name="connsiteY11" fmla="*/ 3786 h 7738"/>
                    <a:gd name="connsiteX12" fmla="*/ 6289 w 6288"/>
                    <a:gd name="connsiteY12" fmla="*/ 3786 h 7738"/>
                    <a:gd name="connsiteX13" fmla="*/ 6289 w 6288"/>
                    <a:gd name="connsiteY13" fmla="*/ 3786 h 7738"/>
                    <a:gd name="connsiteX14" fmla="*/ 6289 w 6288"/>
                    <a:gd name="connsiteY14" fmla="*/ 3786 h 7738"/>
                    <a:gd name="connsiteX15" fmla="*/ 6289 w 6288"/>
                    <a:gd name="connsiteY15" fmla="*/ 3786 h 7738"/>
                    <a:gd name="connsiteX16" fmla="*/ 6289 w 6288"/>
                    <a:gd name="connsiteY16" fmla="*/ 3786 h 7738"/>
                    <a:gd name="connsiteX17" fmla="*/ 6289 w 6288"/>
                    <a:gd name="connsiteY17" fmla="*/ 3786 h 7738"/>
                    <a:gd name="connsiteX18" fmla="*/ 6289 w 6288"/>
                    <a:gd name="connsiteY18" fmla="*/ 3786 h 7738"/>
                    <a:gd name="connsiteX19" fmla="*/ 6289 w 6288"/>
                    <a:gd name="connsiteY19" fmla="*/ 3965 h 7738"/>
                    <a:gd name="connsiteX20" fmla="*/ 6289 w 6288"/>
                    <a:gd name="connsiteY20" fmla="*/ 3965 h 7738"/>
                    <a:gd name="connsiteX21" fmla="*/ 6289 w 6288"/>
                    <a:gd name="connsiteY21" fmla="*/ 4325 h 7738"/>
                    <a:gd name="connsiteX22" fmla="*/ 6289 w 6288"/>
                    <a:gd name="connsiteY22" fmla="*/ 4325 h 7738"/>
                    <a:gd name="connsiteX23" fmla="*/ 2516 w 6288"/>
                    <a:gd name="connsiteY23" fmla="*/ 7739 h 7738"/>
                    <a:gd name="connsiteX24" fmla="*/ 2516 w 6288"/>
                    <a:gd name="connsiteY24" fmla="*/ 7739 h 7738"/>
                    <a:gd name="connsiteX25" fmla="*/ 0 w 6288"/>
                    <a:gd name="connsiteY25" fmla="*/ 7739 h 7738"/>
                    <a:gd name="connsiteX26" fmla="*/ 0 w 6288"/>
                    <a:gd name="connsiteY26" fmla="*/ 7739 h 7738"/>
                    <a:gd name="connsiteX27" fmla="*/ 5031 w 6288"/>
                    <a:gd name="connsiteY27" fmla="*/ 6122 h 7738"/>
                    <a:gd name="connsiteX28" fmla="*/ 6109 w 6288"/>
                    <a:gd name="connsiteY28" fmla="*/ 4684 h 7738"/>
                    <a:gd name="connsiteX29" fmla="*/ 6109 w 6288"/>
                    <a:gd name="connsiteY29" fmla="*/ 4684 h 7738"/>
                    <a:gd name="connsiteX30" fmla="*/ 5031 w 6288"/>
                    <a:gd name="connsiteY30" fmla="*/ 4325 h 7738"/>
                    <a:gd name="connsiteX31" fmla="*/ 5031 w 6288"/>
                    <a:gd name="connsiteY31" fmla="*/ 5223 h 7738"/>
                    <a:gd name="connsiteX32" fmla="*/ 2516 w 6288"/>
                    <a:gd name="connsiteY32" fmla="*/ 5223 h 7738"/>
                    <a:gd name="connsiteX33" fmla="*/ 2516 w 6288"/>
                    <a:gd name="connsiteY33" fmla="*/ 6122 h 7738"/>
                    <a:gd name="connsiteX34" fmla="*/ 5031 w 6288"/>
                    <a:gd name="connsiteY34" fmla="*/ 6122 h 7738"/>
                    <a:gd name="connsiteX35" fmla="*/ 5031 w 6288"/>
                    <a:gd name="connsiteY35" fmla="*/ 6122 h 7738"/>
                    <a:gd name="connsiteX36" fmla="*/ 2156 w 6288"/>
                    <a:gd name="connsiteY36" fmla="*/ 5942 h 7738"/>
                    <a:gd name="connsiteX37" fmla="*/ 2516 w 6288"/>
                    <a:gd name="connsiteY37" fmla="*/ 6122 h 7738"/>
                    <a:gd name="connsiteX38" fmla="*/ 2516 w 6288"/>
                    <a:gd name="connsiteY38" fmla="*/ 6122 h 7738"/>
                    <a:gd name="connsiteX39" fmla="*/ 2516 w 6288"/>
                    <a:gd name="connsiteY39" fmla="*/ 5223 h 7738"/>
                    <a:gd name="connsiteX40" fmla="*/ 2516 w 6288"/>
                    <a:gd name="connsiteY40" fmla="*/ 5044 h 7738"/>
                    <a:gd name="connsiteX41" fmla="*/ 2516 w 6288"/>
                    <a:gd name="connsiteY41" fmla="*/ 5044 h 7738"/>
                    <a:gd name="connsiteX42" fmla="*/ 2156 w 6288"/>
                    <a:gd name="connsiteY42" fmla="*/ 4864 h 7738"/>
                    <a:gd name="connsiteX43" fmla="*/ 2156 w 6288"/>
                    <a:gd name="connsiteY43" fmla="*/ 4864 h 7738"/>
                    <a:gd name="connsiteX44" fmla="*/ 1797 w 6288"/>
                    <a:gd name="connsiteY44" fmla="*/ 5223 h 7738"/>
                    <a:gd name="connsiteX45" fmla="*/ 2156 w 6288"/>
                    <a:gd name="connsiteY45" fmla="*/ 5942 h 7738"/>
                    <a:gd name="connsiteX46" fmla="*/ 2156 w 6288"/>
                    <a:gd name="connsiteY46" fmla="*/ 5942 h 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88" h="7738">
                      <a:moveTo>
                        <a:pt x="0" y="7739"/>
                      </a:moveTo>
                      <a:lnTo>
                        <a:pt x="0" y="5223"/>
                      </a:lnTo>
                      <a:lnTo>
                        <a:pt x="0" y="3965"/>
                      </a:lnTo>
                      <a:lnTo>
                        <a:pt x="0" y="1989"/>
                      </a:lnTo>
                      <a:cubicBezTo>
                        <a:pt x="0" y="1630"/>
                        <a:pt x="1258" y="-167"/>
                        <a:pt x="2516" y="13"/>
                      </a:cubicBezTo>
                      <a:lnTo>
                        <a:pt x="2516" y="13"/>
                      </a:lnTo>
                      <a:lnTo>
                        <a:pt x="2516" y="13"/>
                      </a:lnTo>
                      <a:cubicBezTo>
                        <a:pt x="5211" y="192"/>
                        <a:pt x="6109" y="2169"/>
                        <a:pt x="6289" y="3247"/>
                      </a:cubicBezTo>
                      <a:lnTo>
                        <a:pt x="6289" y="3247"/>
                      </a:lnTo>
                      <a:lnTo>
                        <a:pt x="6289" y="3247"/>
                      </a:lnTo>
                      <a:lnTo>
                        <a:pt x="6289" y="3247"/>
                      </a:lnTo>
                      <a:cubicBezTo>
                        <a:pt x="6289" y="3606"/>
                        <a:pt x="6289" y="3786"/>
                        <a:pt x="6289" y="3786"/>
                      </a:cubicBezTo>
                      <a:lnTo>
                        <a:pt x="6289" y="3786"/>
                      </a:lnTo>
                      <a:lnTo>
                        <a:pt x="6289" y="3786"/>
                      </a:lnTo>
                      <a:cubicBezTo>
                        <a:pt x="6289" y="3786"/>
                        <a:pt x="6289" y="3786"/>
                        <a:pt x="6289" y="3786"/>
                      </a:cubicBezTo>
                      <a:lnTo>
                        <a:pt x="6289" y="3786"/>
                      </a:lnTo>
                      <a:lnTo>
                        <a:pt x="6289" y="3786"/>
                      </a:lnTo>
                      <a:lnTo>
                        <a:pt x="6289" y="3786"/>
                      </a:lnTo>
                      <a:lnTo>
                        <a:pt x="6289" y="3786"/>
                      </a:lnTo>
                      <a:cubicBezTo>
                        <a:pt x="6289" y="3786"/>
                        <a:pt x="6289" y="3786"/>
                        <a:pt x="6289" y="3965"/>
                      </a:cubicBezTo>
                      <a:lnTo>
                        <a:pt x="6289" y="3965"/>
                      </a:lnTo>
                      <a:cubicBezTo>
                        <a:pt x="6289" y="3965"/>
                        <a:pt x="6289" y="4145"/>
                        <a:pt x="6289" y="4325"/>
                      </a:cubicBezTo>
                      <a:lnTo>
                        <a:pt x="6289" y="4325"/>
                      </a:lnTo>
                      <a:cubicBezTo>
                        <a:pt x="6109" y="5403"/>
                        <a:pt x="5390" y="7559"/>
                        <a:pt x="2516" y="7739"/>
                      </a:cubicBezTo>
                      <a:lnTo>
                        <a:pt x="2516" y="7739"/>
                      </a:lnTo>
                      <a:lnTo>
                        <a:pt x="0" y="7739"/>
                      </a:lnTo>
                      <a:lnTo>
                        <a:pt x="0" y="7739"/>
                      </a:lnTo>
                      <a:close/>
                      <a:moveTo>
                        <a:pt x="5031" y="6122"/>
                      </a:moveTo>
                      <a:cubicBezTo>
                        <a:pt x="5929" y="5583"/>
                        <a:pt x="6109" y="4864"/>
                        <a:pt x="6109" y="4684"/>
                      </a:cubicBezTo>
                      <a:lnTo>
                        <a:pt x="6109" y="4684"/>
                      </a:lnTo>
                      <a:lnTo>
                        <a:pt x="5031" y="4325"/>
                      </a:lnTo>
                      <a:lnTo>
                        <a:pt x="5031" y="5223"/>
                      </a:lnTo>
                      <a:lnTo>
                        <a:pt x="2516" y="5223"/>
                      </a:lnTo>
                      <a:lnTo>
                        <a:pt x="2516" y="6122"/>
                      </a:lnTo>
                      <a:cubicBezTo>
                        <a:pt x="3055" y="6481"/>
                        <a:pt x="3774" y="6481"/>
                        <a:pt x="5031" y="6122"/>
                      </a:cubicBezTo>
                      <a:lnTo>
                        <a:pt x="5031" y="6122"/>
                      </a:lnTo>
                      <a:close/>
                      <a:moveTo>
                        <a:pt x="2156" y="5942"/>
                      </a:moveTo>
                      <a:cubicBezTo>
                        <a:pt x="2336" y="5942"/>
                        <a:pt x="2336" y="6122"/>
                        <a:pt x="2516" y="6122"/>
                      </a:cubicBezTo>
                      <a:lnTo>
                        <a:pt x="2516" y="6122"/>
                      </a:lnTo>
                      <a:lnTo>
                        <a:pt x="2516" y="5223"/>
                      </a:lnTo>
                      <a:lnTo>
                        <a:pt x="2516" y="5044"/>
                      </a:lnTo>
                      <a:lnTo>
                        <a:pt x="2516" y="5044"/>
                      </a:lnTo>
                      <a:cubicBezTo>
                        <a:pt x="2336" y="5044"/>
                        <a:pt x="2336" y="5044"/>
                        <a:pt x="2156" y="4864"/>
                      </a:cubicBezTo>
                      <a:lnTo>
                        <a:pt x="2156" y="4864"/>
                      </a:lnTo>
                      <a:lnTo>
                        <a:pt x="1797" y="5223"/>
                      </a:lnTo>
                      <a:cubicBezTo>
                        <a:pt x="1617" y="5403"/>
                        <a:pt x="1797" y="5583"/>
                        <a:pt x="2156" y="5942"/>
                      </a:cubicBezTo>
                      <a:lnTo>
                        <a:pt x="2156" y="5942"/>
                      </a:lnTo>
                      <a:close/>
                    </a:path>
                  </a:pathLst>
                </a:custGeom>
                <a:grpFill/>
                <a:ln w="17953" cap="flat">
                  <a:noFill/>
                  <a:prstDash val="solid"/>
                  <a:miter/>
                </a:ln>
              </p:spPr>
              <p:txBody>
                <a:bodyPr rtlCol="0" anchor="ctr"/>
                <a:lstStyle/>
                <a:p>
                  <a:endParaRPr lang="zh-CN" altLang="en-US" sz="1050"/>
                </a:p>
              </p:txBody>
            </p:sp>
          </p:grpSp>
          <p:grpSp>
            <p:nvGrpSpPr>
              <p:cNvPr id="610" name="图形 1"/>
              <p:cNvGrpSpPr/>
              <p:nvPr/>
            </p:nvGrpSpPr>
            <p:grpSpPr>
              <a:xfrm>
                <a:off x="5170372" y="4259239"/>
                <a:ext cx="5030" cy="2515"/>
                <a:chOff x="6543583" y="4456929"/>
                <a:chExt cx="5030" cy="2515"/>
              </a:xfrm>
              <a:solidFill>
                <a:srgbClr val="0070C0"/>
              </a:solidFill>
            </p:grpSpPr>
            <p:sp>
              <p:nvSpPr>
                <p:cNvPr id="2526" name="任意多边形: 形状 1816"/>
                <p:cNvSpPr/>
                <p:nvPr/>
              </p:nvSpPr>
              <p:spPr>
                <a:xfrm>
                  <a:off x="6546098" y="4456929"/>
                  <a:ext cx="17967" cy="2515"/>
                </a:xfrm>
                <a:custGeom>
                  <a:avLst/>
                  <a:gdLst>
                    <a:gd name="connsiteX0" fmla="*/ 0 w 17967"/>
                    <a:gd name="connsiteY0" fmla="*/ 2515 h 2515"/>
                    <a:gd name="connsiteX1" fmla="*/ 0 w 17967"/>
                    <a:gd name="connsiteY1" fmla="*/ 1258 h 2515"/>
                    <a:gd name="connsiteX2" fmla="*/ 0 w 17967"/>
                    <a:gd name="connsiteY2" fmla="*/ 0 h 2515"/>
                    <a:gd name="connsiteX3" fmla="*/ 0 w 17967"/>
                    <a:gd name="connsiteY3" fmla="*/ 1258 h 2515"/>
                    <a:gd name="connsiteX4" fmla="*/ 0 w 17967"/>
                    <a:gd name="connsiteY4" fmla="*/ 2515 h 2515"/>
                    <a:gd name="connsiteX5" fmla="*/ 0 w 1796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7" h="2515">
                      <a:moveTo>
                        <a:pt x="0" y="2515"/>
                      </a:moveTo>
                      <a:cubicBezTo>
                        <a:pt x="0" y="2515"/>
                        <a:pt x="0" y="2515"/>
                        <a:pt x="0" y="1258"/>
                      </a:cubicBezTo>
                      <a:lnTo>
                        <a:pt x="0" y="0"/>
                      </a:lnTo>
                      <a:lnTo>
                        <a:pt x="0" y="1258"/>
                      </a:ln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2527" name="任意多边形: 形状 1817"/>
                <p:cNvSpPr/>
                <p:nvPr/>
              </p:nvSpPr>
              <p:spPr>
                <a:xfrm>
                  <a:off x="6543583" y="4456929"/>
                  <a:ext cx="5030" cy="2515"/>
                </a:xfrm>
                <a:custGeom>
                  <a:avLst/>
                  <a:gdLst>
                    <a:gd name="connsiteX0" fmla="*/ 5031 w 5030"/>
                    <a:gd name="connsiteY0" fmla="*/ 2515 h 2515"/>
                    <a:gd name="connsiteX1" fmla="*/ 2515 w 5030"/>
                    <a:gd name="connsiteY1" fmla="*/ 2515 h 2515"/>
                    <a:gd name="connsiteX2" fmla="*/ 5031 w 5030"/>
                    <a:gd name="connsiteY2" fmla="*/ 2515 h 2515"/>
                    <a:gd name="connsiteX3" fmla="*/ 2515 w 5030"/>
                    <a:gd name="connsiteY3" fmla="*/ 2515 h 2515"/>
                    <a:gd name="connsiteX4" fmla="*/ 5031 w 5030"/>
                    <a:gd name="connsiteY4" fmla="*/ 2515 h 2515"/>
                    <a:gd name="connsiteX5" fmla="*/ 5031 w 5030"/>
                    <a:gd name="connsiteY5" fmla="*/ 2515 h 2515"/>
                    <a:gd name="connsiteX6" fmla="*/ 0 w 5030"/>
                    <a:gd name="connsiteY6" fmla="*/ 2515 h 2515"/>
                    <a:gd name="connsiteX7" fmla="*/ 0 w 5030"/>
                    <a:gd name="connsiteY7" fmla="*/ 1258 h 2515"/>
                    <a:gd name="connsiteX8" fmla="*/ 0 w 5030"/>
                    <a:gd name="connsiteY8" fmla="*/ 1258 h 2515"/>
                    <a:gd name="connsiteX9" fmla="*/ 0 w 5030"/>
                    <a:gd name="connsiteY9" fmla="*/ 0 h 2515"/>
                    <a:gd name="connsiteX10" fmla="*/ 5031 w 5030"/>
                    <a:gd name="connsiteY10" fmla="*/ 0 h 2515"/>
                    <a:gd name="connsiteX11" fmla="*/ 5031 w 5030"/>
                    <a:gd name="connsiteY11" fmla="*/ 1258 h 2515"/>
                    <a:gd name="connsiteX12" fmla="*/ 5031 w 5030"/>
                    <a:gd name="connsiteY12" fmla="*/ 2515 h 2515"/>
                    <a:gd name="connsiteX13" fmla="*/ 5031 w 5030"/>
                    <a:gd name="connsiteY13" fmla="*/ 2515 h 2515"/>
                    <a:gd name="connsiteX14" fmla="*/ 0 w 5030"/>
                    <a:gd name="connsiteY14" fmla="*/ 2515 h 2515"/>
                    <a:gd name="connsiteX15" fmla="*/ 0 w 5030"/>
                    <a:gd name="connsiteY15" fmla="*/ 2515 h 2515"/>
                    <a:gd name="connsiteX16" fmla="*/ 0 w 5030"/>
                    <a:gd name="connsiteY16"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30" h="2515">
                      <a:moveTo>
                        <a:pt x="5031" y="2515"/>
                      </a:moveTo>
                      <a:lnTo>
                        <a:pt x="2515" y="2515"/>
                      </a:lnTo>
                      <a:lnTo>
                        <a:pt x="5031" y="2515"/>
                      </a:lnTo>
                      <a:lnTo>
                        <a:pt x="2515" y="2515"/>
                      </a:lnTo>
                      <a:lnTo>
                        <a:pt x="5031" y="2515"/>
                      </a:lnTo>
                      <a:lnTo>
                        <a:pt x="5031" y="2515"/>
                      </a:lnTo>
                      <a:close/>
                      <a:moveTo>
                        <a:pt x="0" y="2515"/>
                      </a:moveTo>
                      <a:cubicBezTo>
                        <a:pt x="0" y="2515"/>
                        <a:pt x="0" y="2336"/>
                        <a:pt x="0" y="1258"/>
                      </a:cubicBezTo>
                      <a:lnTo>
                        <a:pt x="0" y="1258"/>
                      </a:lnTo>
                      <a:lnTo>
                        <a:pt x="0" y="0"/>
                      </a:lnTo>
                      <a:lnTo>
                        <a:pt x="5031" y="0"/>
                      </a:lnTo>
                      <a:lnTo>
                        <a:pt x="5031" y="1258"/>
                      </a:lnTo>
                      <a:cubicBezTo>
                        <a:pt x="5031" y="2515"/>
                        <a:pt x="5031" y="2515"/>
                        <a:pt x="5031" y="2515"/>
                      </a:cubicBezTo>
                      <a:lnTo>
                        <a:pt x="5031" y="2515"/>
                      </a:lnTo>
                      <a:lnTo>
                        <a:pt x="0" y="2515"/>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611" name="图形 1"/>
              <p:cNvGrpSpPr/>
              <p:nvPr/>
            </p:nvGrpSpPr>
            <p:grpSpPr>
              <a:xfrm>
                <a:off x="5168216" y="4263371"/>
                <a:ext cx="14553" cy="7726"/>
                <a:chOff x="6541427" y="4461061"/>
                <a:chExt cx="14553" cy="7726"/>
              </a:xfrm>
              <a:solidFill>
                <a:srgbClr val="0070C0"/>
              </a:solidFill>
            </p:grpSpPr>
            <p:sp>
              <p:nvSpPr>
                <p:cNvPr id="2524" name="任意多边形: 形状 1819"/>
                <p:cNvSpPr/>
                <p:nvPr/>
              </p:nvSpPr>
              <p:spPr>
                <a:xfrm>
                  <a:off x="6547356" y="4464835"/>
                  <a:ext cx="2694" cy="1257"/>
                </a:xfrm>
                <a:custGeom>
                  <a:avLst/>
                  <a:gdLst>
                    <a:gd name="connsiteX0" fmla="*/ 1437 w 2694"/>
                    <a:gd name="connsiteY0" fmla="*/ 1258 h 1257"/>
                    <a:gd name="connsiteX1" fmla="*/ 2695 w 2694"/>
                    <a:gd name="connsiteY1" fmla="*/ 1258 h 1257"/>
                    <a:gd name="connsiteX2" fmla="*/ 1437 w 2694"/>
                    <a:gd name="connsiteY2" fmla="*/ 0 h 1257"/>
                    <a:gd name="connsiteX3" fmla="*/ 0 w 2694"/>
                    <a:gd name="connsiteY3" fmla="*/ 1258 h 1257"/>
                    <a:gd name="connsiteX4" fmla="*/ 1437 w 2694"/>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 h="1257">
                      <a:moveTo>
                        <a:pt x="1437" y="1258"/>
                      </a:moveTo>
                      <a:lnTo>
                        <a:pt x="2695" y="1258"/>
                      </a:lnTo>
                      <a:lnTo>
                        <a:pt x="1437" y="0"/>
                      </a:lnTo>
                      <a:lnTo>
                        <a:pt x="0" y="1258"/>
                      </a:lnTo>
                      <a:lnTo>
                        <a:pt x="1437" y="1258"/>
                      </a:lnTo>
                      <a:close/>
                    </a:path>
                  </a:pathLst>
                </a:custGeom>
                <a:grpFill/>
                <a:ln w="17953" cap="flat">
                  <a:noFill/>
                  <a:prstDash val="solid"/>
                  <a:miter/>
                </a:ln>
              </p:spPr>
              <p:txBody>
                <a:bodyPr rtlCol="0" anchor="ctr"/>
                <a:lstStyle/>
                <a:p>
                  <a:endParaRPr lang="zh-CN" altLang="en-US" sz="1050"/>
                </a:p>
              </p:txBody>
            </p:sp>
            <p:sp>
              <p:nvSpPr>
                <p:cNvPr id="2525" name="任意多边形: 形状 1820"/>
                <p:cNvSpPr/>
                <p:nvPr/>
              </p:nvSpPr>
              <p:spPr>
                <a:xfrm>
                  <a:off x="6541427" y="4461061"/>
                  <a:ext cx="14553" cy="7726"/>
                </a:xfrm>
                <a:custGeom>
                  <a:avLst/>
                  <a:gdLst>
                    <a:gd name="connsiteX0" fmla="*/ 8624 w 14553"/>
                    <a:gd name="connsiteY0" fmla="*/ 7726 h 7726"/>
                    <a:gd name="connsiteX1" fmla="*/ 7367 w 14553"/>
                    <a:gd name="connsiteY1" fmla="*/ 7726 h 7726"/>
                    <a:gd name="connsiteX2" fmla="*/ 7367 w 14553"/>
                    <a:gd name="connsiteY2" fmla="*/ 6289 h 7726"/>
                    <a:gd name="connsiteX3" fmla="*/ 7367 w 14553"/>
                    <a:gd name="connsiteY3" fmla="*/ 7726 h 7726"/>
                    <a:gd name="connsiteX4" fmla="*/ 0 w 14553"/>
                    <a:gd name="connsiteY4" fmla="*/ 7726 h 7726"/>
                    <a:gd name="connsiteX5" fmla="*/ 4133 w 14553"/>
                    <a:gd name="connsiteY5" fmla="*/ 3414 h 7726"/>
                    <a:gd name="connsiteX6" fmla="*/ 7367 w 14553"/>
                    <a:gd name="connsiteY6" fmla="*/ 0 h 7726"/>
                    <a:gd name="connsiteX7" fmla="*/ 9163 w 14553"/>
                    <a:gd name="connsiteY7" fmla="*/ 1976 h 7726"/>
                    <a:gd name="connsiteX8" fmla="*/ 14554 w 14553"/>
                    <a:gd name="connsiteY8" fmla="*/ 7726 h 7726"/>
                    <a:gd name="connsiteX9" fmla="*/ 8624 w 14553"/>
                    <a:gd name="connsiteY9" fmla="*/ 7726 h 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53" h="7726">
                      <a:moveTo>
                        <a:pt x="8624" y="7726"/>
                      </a:moveTo>
                      <a:lnTo>
                        <a:pt x="7367" y="7726"/>
                      </a:lnTo>
                      <a:lnTo>
                        <a:pt x="7367" y="6289"/>
                      </a:lnTo>
                      <a:lnTo>
                        <a:pt x="7367" y="7726"/>
                      </a:lnTo>
                      <a:lnTo>
                        <a:pt x="0" y="7726"/>
                      </a:lnTo>
                      <a:lnTo>
                        <a:pt x="4133" y="3414"/>
                      </a:lnTo>
                      <a:lnTo>
                        <a:pt x="7367" y="0"/>
                      </a:lnTo>
                      <a:lnTo>
                        <a:pt x="9163" y="1976"/>
                      </a:lnTo>
                      <a:lnTo>
                        <a:pt x="14554" y="7726"/>
                      </a:lnTo>
                      <a:lnTo>
                        <a:pt x="8624" y="7726"/>
                      </a:lnTo>
                      <a:close/>
                    </a:path>
                  </a:pathLst>
                </a:custGeom>
                <a:grpFill/>
                <a:ln w="17953" cap="flat">
                  <a:noFill/>
                  <a:prstDash val="solid"/>
                  <a:miter/>
                </a:ln>
              </p:spPr>
              <p:txBody>
                <a:bodyPr rtlCol="0" anchor="ctr"/>
                <a:lstStyle/>
                <a:p>
                  <a:endParaRPr lang="zh-CN" altLang="en-US" sz="1050"/>
                </a:p>
              </p:txBody>
            </p:sp>
          </p:grpSp>
          <p:grpSp>
            <p:nvGrpSpPr>
              <p:cNvPr id="612" name="图形 1"/>
              <p:cNvGrpSpPr/>
              <p:nvPr/>
            </p:nvGrpSpPr>
            <p:grpSpPr>
              <a:xfrm>
                <a:off x="5177020" y="4269840"/>
                <a:ext cx="6467" cy="6468"/>
                <a:chOff x="6550231" y="4467530"/>
                <a:chExt cx="6467" cy="6468"/>
              </a:xfrm>
              <a:solidFill>
                <a:srgbClr val="0070C0"/>
              </a:solidFill>
            </p:grpSpPr>
            <p:sp>
              <p:nvSpPr>
                <p:cNvPr id="2522" name="任意多边形: 形状 1822"/>
                <p:cNvSpPr/>
                <p:nvPr/>
              </p:nvSpPr>
              <p:spPr>
                <a:xfrm>
                  <a:off x="6552746" y="4470225"/>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523" name="任意多边形: 形状 1823"/>
                <p:cNvSpPr/>
                <p:nvPr/>
              </p:nvSpPr>
              <p:spPr>
                <a:xfrm>
                  <a:off x="6550231" y="4467530"/>
                  <a:ext cx="6467" cy="6468"/>
                </a:xfrm>
                <a:custGeom>
                  <a:avLst/>
                  <a:gdLst>
                    <a:gd name="connsiteX0" fmla="*/ 3773 w 6467"/>
                    <a:gd name="connsiteY0" fmla="*/ 6468 h 6468"/>
                    <a:gd name="connsiteX1" fmla="*/ 2515 w 6467"/>
                    <a:gd name="connsiteY1" fmla="*/ 6468 h 6468"/>
                    <a:gd name="connsiteX2" fmla="*/ 2515 w 6467"/>
                    <a:gd name="connsiteY2" fmla="*/ 6468 h 6468"/>
                    <a:gd name="connsiteX3" fmla="*/ 0 w 6467"/>
                    <a:gd name="connsiteY3" fmla="*/ 6468 h 6468"/>
                    <a:gd name="connsiteX4" fmla="*/ 0 w 6467"/>
                    <a:gd name="connsiteY4" fmla="*/ 3953 h 6468"/>
                    <a:gd name="connsiteX5" fmla="*/ 0 w 6467"/>
                    <a:gd name="connsiteY5" fmla="*/ 0 h 6468"/>
                    <a:gd name="connsiteX6" fmla="*/ 2515 w 6467"/>
                    <a:gd name="connsiteY6" fmla="*/ 0 h 6468"/>
                    <a:gd name="connsiteX7" fmla="*/ 6468 w 6467"/>
                    <a:gd name="connsiteY7" fmla="*/ 3953 h 6468"/>
                    <a:gd name="connsiteX8" fmla="*/ 6468 w 6467"/>
                    <a:gd name="connsiteY8" fmla="*/ 3953 h 6468"/>
                    <a:gd name="connsiteX9" fmla="*/ 6468 w 6467"/>
                    <a:gd name="connsiteY9" fmla="*/ 6468 h 6468"/>
                    <a:gd name="connsiteX10" fmla="*/ 3773 w 6467"/>
                    <a:gd name="connsiteY10" fmla="*/ 6468 h 6468"/>
                    <a:gd name="connsiteX11" fmla="*/ 3773 w 6467"/>
                    <a:gd name="connsiteY11"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67" h="6468">
                      <a:moveTo>
                        <a:pt x="3773" y="6468"/>
                      </a:moveTo>
                      <a:cubicBezTo>
                        <a:pt x="3773" y="6468"/>
                        <a:pt x="3773" y="6468"/>
                        <a:pt x="2515" y="6468"/>
                      </a:cubicBezTo>
                      <a:lnTo>
                        <a:pt x="2515" y="6468"/>
                      </a:lnTo>
                      <a:lnTo>
                        <a:pt x="0" y="6468"/>
                      </a:lnTo>
                      <a:lnTo>
                        <a:pt x="0" y="3953"/>
                      </a:lnTo>
                      <a:lnTo>
                        <a:pt x="0" y="0"/>
                      </a:lnTo>
                      <a:lnTo>
                        <a:pt x="2515" y="0"/>
                      </a:lnTo>
                      <a:cubicBezTo>
                        <a:pt x="6289" y="180"/>
                        <a:pt x="6289" y="3773"/>
                        <a:pt x="6468" y="3953"/>
                      </a:cubicBezTo>
                      <a:lnTo>
                        <a:pt x="6468" y="3953"/>
                      </a:lnTo>
                      <a:lnTo>
                        <a:pt x="6468" y="6468"/>
                      </a:lnTo>
                      <a:lnTo>
                        <a:pt x="3773" y="6468"/>
                      </a:lnTo>
                      <a:lnTo>
                        <a:pt x="3773" y="6468"/>
                      </a:lnTo>
                      <a:close/>
                    </a:path>
                  </a:pathLst>
                </a:custGeom>
                <a:grpFill/>
                <a:ln w="17953" cap="flat">
                  <a:noFill/>
                  <a:prstDash val="solid"/>
                  <a:miter/>
                </a:ln>
              </p:spPr>
              <p:txBody>
                <a:bodyPr rtlCol="0" anchor="ctr"/>
                <a:lstStyle/>
                <a:p>
                  <a:endParaRPr lang="zh-CN" altLang="en-US" sz="1050"/>
                </a:p>
              </p:txBody>
            </p:sp>
          </p:grpSp>
          <p:grpSp>
            <p:nvGrpSpPr>
              <p:cNvPr id="613" name="图形 1"/>
              <p:cNvGrpSpPr/>
              <p:nvPr/>
            </p:nvGrpSpPr>
            <p:grpSpPr>
              <a:xfrm>
                <a:off x="5184926" y="4275230"/>
                <a:ext cx="6467" cy="6288"/>
                <a:chOff x="6558137" y="4472920"/>
                <a:chExt cx="6467" cy="6288"/>
              </a:xfrm>
              <a:solidFill>
                <a:srgbClr val="0070C0"/>
              </a:solidFill>
            </p:grpSpPr>
            <p:sp>
              <p:nvSpPr>
                <p:cNvPr id="2520" name="任意多边形: 形状 1825"/>
                <p:cNvSpPr/>
                <p:nvPr/>
              </p:nvSpPr>
              <p:spPr>
                <a:xfrm>
                  <a:off x="6560652" y="4475435"/>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521" name="任意多边形: 形状 1826"/>
                <p:cNvSpPr/>
                <p:nvPr/>
              </p:nvSpPr>
              <p:spPr>
                <a:xfrm>
                  <a:off x="6558137" y="4472920"/>
                  <a:ext cx="6467" cy="6288"/>
                </a:xfrm>
                <a:custGeom>
                  <a:avLst/>
                  <a:gdLst>
                    <a:gd name="connsiteX0" fmla="*/ 3773 w 6467"/>
                    <a:gd name="connsiteY0" fmla="*/ 6289 h 6288"/>
                    <a:gd name="connsiteX1" fmla="*/ 2695 w 6467"/>
                    <a:gd name="connsiteY1" fmla="*/ 6289 h 6288"/>
                    <a:gd name="connsiteX2" fmla="*/ 2695 w 6467"/>
                    <a:gd name="connsiteY2" fmla="*/ 6289 h 6288"/>
                    <a:gd name="connsiteX3" fmla="*/ 2515 w 6467"/>
                    <a:gd name="connsiteY3" fmla="*/ 6289 h 6288"/>
                    <a:gd name="connsiteX4" fmla="*/ 1437 w 6467"/>
                    <a:gd name="connsiteY4" fmla="*/ 6289 h 6288"/>
                    <a:gd name="connsiteX5" fmla="*/ 718 w 6467"/>
                    <a:gd name="connsiteY5" fmla="*/ 5570 h 6288"/>
                    <a:gd name="connsiteX6" fmla="*/ 718 w 6467"/>
                    <a:gd name="connsiteY6" fmla="*/ 5570 h 6288"/>
                    <a:gd name="connsiteX7" fmla="*/ 0 w 6467"/>
                    <a:gd name="connsiteY7" fmla="*/ 3773 h 6288"/>
                    <a:gd name="connsiteX8" fmla="*/ 3953 w 6467"/>
                    <a:gd name="connsiteY8" fmla="*/ 0 h 6288"/>
                    <a:gd name="connsiteX9" fmla="*/ 3953 w 6467"/>
                    <a:gd name="connsiteY9" fmla="*/ 0 h 6288"/>
                    <a:gd name="connsiteX10" fmla="*/ 6468 w 6467"/>
                    <a:gd name="connsiteY10" fmla="*/ 0 h 6288"/>
                    <a:gd name="connsiteX11" fmla="*/ 6468 w 6467"/>
                    <a:gd name="connsiteY11" fmla="*/ 2515 h 6288"/>
                    <a:gd name="connsiteX12" fmla="*/ 6468 w 6467"/>
                    <a:gd name="connsiteY12" fmla="*/ 3773 h 6288"/>
                    <a:gd name="connsiteX13" fmla="*/ 5210 w 6467"/>
                    <a:gd name="connsiteY13" fmla="*/ 3773 h 6288"/>
                    <a:gd name="connsiteX14" fmla="*/ 6468 w 6467"/>
                    <a:gd name="connsiteY14" fmla="*/ 3773 h 6288"/>
                    <a:gd name="connsiteX15" fmla="*/ 6468 w 6467"/>
                    <a:gd name="connsiteY15" fmla="*/ 6289 h 6288"/>
                    <a:gd name="connsiteX16" fmla="*/ 3773 w 6467"/>
                    <a:gd name="connsiteY16" fmla="*/ 6289 h 6288"/>
                    <a:gd name="connsiteX17" fmla="*/ 3773 w 6467"/>
                    <a:gd name="connsiteY17" fmla="*/ 6289 h 6288"/>
                    <a:gd name="connsiteX18" fmla="*/ 5031 w 6467"/>
                    <a:gd name="connsiteY18" fmla="*/ 3773 h 6288"/>
                    <a:gd name="connsiteX19" fmla="*/ 3773 w 6467"/>
                    <a:gd name="connsiteY19" fmla="*/ 3773 h 6288"/>
                    <a:gd name="connsiteX20" fmla="*/ 3773 w 6467"/>
                    <a:gd name="connsiteY20" fmla="*/ 2515 h 6288"/>
                    <a:gd name="connsiteX21" fmla="*/ 3773 w 6467"/>
                    <a:gd name="connsiteY21" fmla="*/ 3773 h 6288"/>
                    <a:gd name="connsiteX22" fmla="*/ 5031 w 6467"/>
                    <a:gd name="connsiteY22" fmla="*/ 3773 h 6288"/>
                    <a:gd name="connsiteX23" fmla="*/ 5031 w 6467"/>
                    <a:gd name="connsiteY23" fmla="*/ 3773 h 6288"/>
                    <a:gd name="connsiteX24" fmla="*/ 3773 w 6467"/>
                    <a:gd name="connsiteY24" fmla="*/ 2515 h 6288"/>
                    <a:gd name="connsiteX25" fmla="*/ 3773 w 6467"/>
                    <a:gd name="connsiteY25" fmla="*/ 1258 h 6288"/>
                    <a:gd name="connsiteX26" fmla="*/ 3773 w 6467"/>
                    <a:gd name="connsiteY26" fmla="*/ 2515 h 6288"/>
                    <a:gd name="connsiteX27" fmla="*/ 3773 w 6467"/>
                    <a:gd name="connsiteY27" fmla="*/ 2515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67" h="6288">
                      <a:moveTo>
                        <a:pt x="3773" y="6289"/>
                      </a:moveTo>
                      <a:cubicBezTo>
                        <a:pt x="3054" y="6289"/>
                        <a:pt x="2695" y="6289"/>
                        <a:pt x="2695" y="6289"/>
                      </a:cubicBezTo>
                      <a:lnTo>
                        <a:pt x="2695" y="6289"/>
                      </a:lnTo>
                      <a:lnTo>
                        <a:pt x="2515" y="6289"/>
                      </a:lnTo>
                      <a:lnTo>
                        <a:pt x="1437" y="6289"/>
                      </a:lnTo>
                      <a:lnTo>
                        <a:pt x="718" y="5570"/>
                      </a:lnTo>
                      <a:lnTo>
                        <a:pt x="718" y="5570"/>
                      </a:lnTo>
                      <a:lnTo>
                        <a:pt x="0" y="3773"/>
                      </a:lnTo>
                      <a:cubicBezTo>
                        <a:pt x="0" y="3593"/>
                        <a:pt x="359" y="0"/>
                        <a:pt x="3953" y="0"/>
                      </a:cubicBezTo>
                      <a:lnTo>
                        <a:pt x="3953" y="0"/>
                      </a:lnTo>
                      <a:lnTo>
                        <a:pt x="6468" y="0"/>
                      </a:lnTo>
                      <a:lnTo>
                        <a:pt x="6468" y="2515"/>
                      </a:lnTo>
                      <a:lnTo>
                        <a:pt x="6468" y="3773"/>
                      </a:lnTo>
                      <a:lnTo>
                        <a:pt x="5210" y="3773"/>
                      </a:lnTo>
                      <a:lnTo>
                        <a:pt x="6468" y="3773"/>
                      </a:lnTo>
                      <a:lnTo>
                        <a:pt x="6468" y="6289"/>
                      </a:lnTo>
                      <a:lnTo>
                        <a:pt x="3773" y="6289"/>
                      </a:lnTo>
                      <a:lnTo>
                        <a:pt x="3773" y="6289"/>
                      </a:lnTo>
                      <a:close/>
                      <a:moveTo>
                        <a:pt x="5031" y="3773"/>
                      </a:moveTo>
                      <a:lnTo>
                        <a:pt x="3773" y="3773"/>
                      </a:lnTo>
                      <a:lnTo>
                        <a:pt x="3773" y="2515"/>
                      </a:lnTo>
                      <a:lnTo>
                        <a:pt x="3773" y="3773"/>
                      </a:lnTo>
                      <a:lnTo>
                        <a:pt x="5031" y="3773"/>
                      </a:lnTo>
                      <a:lnTo>
                        <a:pt x="5031" y="3773"/>
                      </a:lnTo>
                      <a:close/>
                      <a:moveTo>
                        <a:pt x="3773" y="2515"/>
                      </a:moveTo>
                      <a:lnTo>
                        <a:pt x="3773" y="1258"/>
                      </a:lnTo>
                      <a:lnTo>
                        <a:pt x="3773" y="2515"/>
                      </a:lnTo>
                      <a:lnTo>
                        <a:pt x="3773" y="2515"/>
                      </a:lnTo>
                      <a:close/>
                    </a:path>
                  </a:pathLst>
                </a:custGeom>
                <a:grpFill/>
                <a:ln w="17953" cap="flat">
                  <a:noFill/>
                  <a:prstDash val="solid"/>
                  <a:miter/>
                </a:ln>
              </p:spPr>
              <p:txBody>
                <a:bodyPr rtlCol="0" anchor="ctr"/>
                <a:lstStyle/>
                <a:p>
                  <a:endParaRPr lang="zh-CN" altLang="en-US" sz="1050"/>
                </a:p>
              </p:txBody>
            </p:sp>
          </p:grpSp>
          <p:grpSp>
            <p:nvGrpSpPr>
              <p:cNvPr id="614" name="图形 1"/>
              <p:cNvGrpSpPr/>
              <p:nvPr/>
            </p:nvGrpSpPr>
            <p:grpSpPr>
              <a:xfrm>
                <a:off x="5143601" y="4332725"/>
                <a:ext cx="6288" cy="7366"/>
                <a:chOff x="6516812" y="4530415"/>
                <a:chExt cx="6288" cy="7366"/>
              </a:xfrm>
              <a:solidFill>
                <a:srgbClr val="0070C0"/>
              </a:solidFill>
            </p:grpSpPr>
            <p:sp>
              <p:nvSpPr>
                <p:cNvPr id="2518" name="任意多边形: 形状 1828"/>
                <p:cNvSpPr/>
                <p:nvPr/>
              </p:nvSpPr>
              <p:spPr>
                <a:xfrm>
                  <a:off x="6518608" y="4534008"/>
                  <a:ext cx="2694" cy="1257"/>
                </a:xfrm>
                <a:custGeom>
                  <a:avLst/>
                  <a:gdLst>
                    <a:gd name="connsiteX0" fmla="*/ 1438 w 2694"/>
                    <a:gd name="connsiteY0" fmla="*/ 1258 h 1257"/>
                    <a:gd name="connsiteX1" fmla="*/ 2695 w 2694"/>
                    <a:gd name="connsiteY1" fmla="*/ 1258 h 1257"/>
                    <a:gd name="connsiteX2" fmla="*/ 1438 w 2694"/>
                    <a:gd name="connsiteY2" fmla="*/ 0 h 1257"/>
                    <a:gd name="connsiteX3" fmla="*/ 0 w 2694"/>
                    <a:gd name="connsiteY3" fmla="*/ 1258 h 1257"/>
                    <a:gd name="connsiteX4" fmla="*/ 1438 w 2694"/>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 h="1257">
                      <a:moveTo>
                        <a:pt x="1438" y="1258"/>
                      </a:moveTo>
                      <a:lnTo>
                        <a:pt x="2695" y="1258"/>
                      </a:lnTo>
                      <a:lnTo>
                        <a:pt x="1438" y="0"/>
                      </a:lnTo>
                      <a:lnTo>
                        <a:pt x="0" y="1258"/>
                      </a:lnTo>
                      <a:lnTo>
                        <a:pt x="1438" y="1258"/>
                      </a:lnTo>
                      <a:close/>
                    </a:path>
                  </a:pathLst>
                </a:custGeom>
                <a:grpFill/>
                <a:ln w="17953" cap="flat">
                  <a:noFill/>
                  <a:prstDash val="solid"/>
                  <a:miter/>
                </a:ln>
              </p:spPr>
              <p:txBody>
                <a:bodyPr rtlCol="0" anchor="ctr"/>
                <a:lstStyle/>
                <a:p>
                  <a:endParaRPr lang="zh-CN" altLang="en-US" sz="1050"/>
                </a:p>
              </p:txBody>
            </p:sp>
            <p:sp>
              <p:nvSpPr>
                <p:cNvPr id="2519" name="任意多边形: 形状 1829"/>
                <p:cNvSpPr/>
                <p:nvPr/>
              </p:nvSpPr>
              <p:spPr>
                <a:xfrm>
                  <a:off x="6516812" y="4530415"/>
                  <a:ext cx="6288" cy="7366"/>
                </a:xfrm>
                <a:custGeom>
                  <a:avLst/>
                  <a:gdLst>
                    <a:gd name="connsiteX0" fmla="*/ 3235 w 6288"/>
                    <a:gd name="connsiteY0" fmla="*/ 7367 h 7366"/>
                    <a:gd name="connsiteX1" fmla="*/ 3235 w 6288"/>
                    <a:gd name="connsiteY1" fmla="*/ 6289 h 7366"/>
                    <a:gd name="connsiteX2" fmla="*/ 3235 w 6288"/>
                    <a:gd name="connsiteY2" fmla="*/ 7367 h 7366"/>
                    <a:gd name="connsiteX3" fmla="*/ 1797 w 6288"/>
                    <a:gd name="connsiteY3" fmla="*/ 7367 h 7366"/>
                    <a:gd name="connsiteX4" fmla="*/ 0 w 6288"/>
                    <a:gd name="connsiteY4" fmla="*/ 3054 h 7366"/>
                    <a:gd name="connsiteX5" fmla="*/ 3235 w 6288"/>
                    <a:gd name="connsiteY5" fmla="*/ 0 h 7366"/>
                    <a:gd name="connsiteX6" fmla="*/ 5031 w 6288"/>
                    <a:gd name="connsiteY6" fmla="*/ 1797 h 7366"/>
                    <a:gd name="connsiteX7" fmla="*/ 6289 w 6288"/>
                    <a:gd name="connsiteY7" fmla="*/ 3054 h 7366"/>
                    <a:gd name="connsiteX8" fmla="*/ 4492 w 6288"/>
                    <a:gd name="connsiteY8" fmla="*/ 7367 h 7366"/>
                    <a:gd name="connsiteX9" fmla="*/ 3235 w 6288"/>
                    <a:gd name="connsiteY9" fmla="*/ 7367 h 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88" h="7366">
                      <a:moveTo>
                        <a:pt x="3235" y="7367"/>
                      </a:moveTo>
                      <a:lnTo>
                        <a:pt x="3235" y="6289"/>
                      </a:lnTo>
                      <a:lnTo>
                        <a:pt x="3235" y="7367"/>
                      </a:lnTo>
                      <a:lnTo>
                        <a:pt x="1797" y="7367"/>
                      </a:lnTo>
                      <a:lnTo>
                        <a:pt x="0" y="3054"/>
                      </a:lnTo>
                      <a:lnTo>
                        <a:pt x="3235" y="0"/>
                      </a:lnTo>
                      <a:lnTo>
                        <a:pt x="5031" y="1797"/>
                      </a:lnTo>
                      <a:lnTo>
                        <a:pt x="6289" y="3054"/>
                      </a:lnTo>
                      <a:lnTo>
                        <a:pt x="4492" y="7367"/>
                      </a:lnTo>
                      <a:lnTo>
                        <a:pt x="3235" y="7367"/>
                      </a:lnTo>
                      <a:close/>
                    </a:path>
                  </a:pathLst>
                </a:custGeom>
                <a:grpFill/>
                <a:ln w="17953" cap="flat">
                  <a:noFill/>
                  <a:prstDash val="solid"/>
                  <a:miter/>
                </a:ln>
              </p:spPr>
              <p:txBody>
                <a:bodyPr rtlCol="0" anchor="ctr"/>
                <a:lstStyle/>
                <a:p>
                  <a:endParaRPr lang="zh-CN" altLang="en-US" sz="1050"/>
                </a:p>
              </p:txBody>
            </p:sp>
          </p:grpSp>
          <p:grpSp>
            <p:nvGrpSpPr>
              <p:cNvPr id="615" name="图形 1"/>
              <p:cNvGrpSpPr/>
              <p:nvPr/>
            </p:nvGrpSpPr>
            <p:grpSpPr>
              <a:xfrm>
                <a:off x="5147374" y="4342607"/>
                <a:ext cx="10061" cy="5569"/>
                <a:chOff x="6520585" y="4540297"/>
                <a:chExt cx="10061" cy="5569"/>
              </a:xfrm>
              <a:solidFill>
                <a:srgbClr val="0070C0"/>
              </a:solidFill>
            </p:grpSpPr>
            <p:sp>
              <p:nvSpPr>
                <p:cNvPr id="2516" name="任意多边形: 形状 1831"/>
                <p:cNvSpPr/>
                <p:nvPr/>
              </p:nvSpPr>
              <p:spPr>
                <a:xfrm>
                  <a:off x="6526694" y="4541914"/>
                  <a:ext cx="1257" cy="1437"/>
                </a:xfrm>
                <a:custGeom>
                  <a:avLst/>
                  <a:gdLst>
                    <a:gd name="connsiteX0" fmla="*/ 1257 w 1257"/>
                    <a:gd name="connsiteY0" fmla="*/ 1437 h 1437"/>
                    <a:gd name="connsiteX1" fmla="*/ 1257 w 1257"/>
                    <a:gd name="connsiteY1" fmla="*/ 0 h 1437"/>
                    <a:gd name="connsiteX2" fmla="*/ 0 w 1257"/>
                    <a:gd name="connsiteY2" fmla="*/ 1437 h 1437"/>
                    <a:gd name="connsiteX3" fmla="*/ 1257 w 1257"/>
                    <a:gd name="connsiteY3" fmla="*/ 1437 h 1437"/>
                  </a:gdLst>
                  <a:ahLst/>
                  <a:cxnLst>
                    <a:cxn ang="0">
                      <a:pos x="connsiteX0" y="connsiteY0"/>
                    </a:cxn>
                    <a:cxn ang="0">
                      <a:pos x="connsiteX1" y="connsiteY1"/>
                    </a:cxn>
                    <a:cxn ang="0">
                      <a:pos x="connsiteX2" y="connsiteY2"/>
                    </a:cxn>
                    <a:cxn ang="0">
                      <a:pos x="connsiteX3" y="connsiteY3"/>
                    </a:cxn>
                  </a:cxnLst>
                  <a:rect l="l" t="t" r="r" b="b"/>
                  <a:pathLst>
                    <a:path w="1257" h="1437">
                      <a:moveTo>
                        <a:pt x="1257" y="1437"/>
                      </a:moveTo>
                      <a:lnTo>
                        <a:pt x="1257" y="0"/>
                      </a:lnTo>
                      <a:lnTo>
                        <a:pt x="0" y="1437"/>
                      </a:lnTo>
                      <a:lnTo>
                        <a:pt x="1257" y="1437"/>
                      </a:lnTo>
                      <a:close/>
                    </a:path>
                  </a:pathLst>
                </a:custGeom>
                <a:grpFill/>
                <a:ln w="17953" cap="flat">
                  <a:noFill/>
                  <a:prstDash val="solid"/>
                  <a:miter/>
                </a:ln>
              </p:spPr>
              <p:txBody>
                <a:bodyPr rtlCol="0" anchor="ctr"/>
                <a:lstStyle/>
                <a:p>
                  <a:endParaRPr lang="zh-CN" altLang="en-US" sz="1050"/>
                </a:p>
              </p:txBody>
            </p:sp>
            <p:sp>
              <p:nvSpPr>
                <p:cNvPr id="2517" name="任意多边形: 形状 1832"/>
                <p:cNvSpPr/>
                <p:nvPr/>
              </p:nvSpPr>
              <p:spPr>
                <a:xfrm>
                  <a:off x="6520585" y="4540297"/>
                  <a:ext cx="10061" cy="5569"/>
                </a:xfrm>
                <a:custGeom>
                  <a:avLst/>
                  <a:gdLst>
                    <a:gd name="connsiteX0" fmla="*/ 7366 w 10061"/>
                    <a:gd name="connsiteY0" fmla="*/ 5570 h 5569"/>
                    <a:gd name="connsiteX1" fmla="*/ 0 w 10061"/>
                    <a:gd name="connsiteY1" fmla="*/ 5570 h 5569"/>
                    <a:gd name="connsiteX2" fmla="*/ 4312 w 10061"/>
                    <a:gd name="connsiteY2" fmla="*/ 1258 h 5569"/>
                    <a:gd name="connsiteX3" fmla="*/ 5570 w 10061"/>
                    <a:gd name="connsiteY3" fmla="*/ 0 h 5569"/>
                    <a:gd name="connsiteX4" fmla="*/ 7007 w 10061"/>
                    <a:gd name="connsiteY4" fmla="*/ 539 h 5569"/>
                    <a:gd name="connsiteX5" fmla="*/ 7546 w 10061"/>
                    <a:gd name="connsiteY5" fmla="*/ 539 h 5569"/>
                    <a:gd name="connsiteX6" fmla="*/ 7546 w 10061"/>
                    <a:gd name="connsiteY6" fmla="*/ 719 h 5569"/>
                    <a:gd name="connsiteX7" fmla="*/ 7546 w 10061"/>
                    <a:gd name="connsiteY7" fmla="*/ 1797 h 5569"/>
                    <a:gd name="connsiteX8" fmla="*/ 7546 w 10061"/>
                    <a:gd name="connsiteY8" fmla="*/ 719 h 5569"/>
                    <a:gd name="connsiteX9" fmla="*/ 10062 w 10061"/>
                    <a:gd name="connsiteY9" fmla="*/ 1797 h 5569"/>
                    <a:gd name="connsiteX10" fmla="*/ 10062 w 10061"/>
                    <a:gd name="connsiteY10" fmla="*/ 3054 h 5569"/>
                    <a:gd name="connsiteX11" fmla="*/ 10062 w 10061"/>
                    <a:gd name="connsiteY11" fmla="*/ 5570 h 5569"/>
                    <a:gd name="connsiteX12" fmla="*/ 7366 w 10061"/>
                    <a:gd name="connsiteY12" fmla="*/ 5570 h 5569"/>
                    <a:gd name="connsiteX13" fmla="*/ 7366 w 10061"/>
                    <a:gd name="connsiteY13" fmla="*/ 5570 h 5569"/>
                    <a:gd name="connsiteX14" fmla="*/ 7366 w 10061"/>
                    <a:gd name="connsiteY14" fmla="*/ 539 h 5569"/>
                    <a:gd name="connsiteX15" fmla="*/ 7366 w 10061"/>
                    <a:gd name="connsiteY15" fmla="*/ 359 h 5569"/>
                    <a:gd name="connsiteX16" fmla="*/ 7366 w 10061"/>
                    <a:gd name="connsiteY16" fmla="*/ 539 h 5569"/>
                    <a:gd name="connsiteX17" fmla="*/ 7366 w 10061"/>
                    <a:gd name="connsiteY17" fmla="*/ 539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61" h="5569">
                      <a:moveTo>
                        <a:pt x="7366" y="5570"/>
                      </a:moveTo>
                      <a:lnTo>
                        <a:pt x="0" y="5570"/>
                      </a:lnTo>
                      <a:lnTo>
                        <a:pt x="4312" y="1258"/>
                      </a:lnTo>
                      <a:lnTo>
                        <a:pt x="5570" y="0"/>
                      </a:lnTo>
                      <a:lnTo>
                        <a:pt x="7007" y="539"/>
                      </a:lnTo>
                      <a:lnTo>
                        <a:pt x="7546" y="539"/>
                      </a:lnTo>
                      <a:lnTo>
                        <a:pt x="7546" y="719"/>
                      </a:lnTo>
                      <a:lnTo>
                        <a:pt x="7546" y="1797"/>
                      </a:lnTo>
                      <a:lnTo>
                        <a:pt x="7546" y="719"/>
                      </a:lnTo>
                      <a:lnTo>
                        <a:pt x="10062" y="1797"/>
                      </a:lnTo>
                      <a:lnTo>
                        <a:pt x="10062" y="3054"/>
                      </a:lnTo>
                      <a:lnTo>
                        <a:pt x="10062" y="5570"/>
                      </a:lnTo>
                      <a:lnTo>
                        <a:pt x="7366" y="5570"/>
                      </a:lnTo>
                      <a:lnTo>
                        <a:pt x="7366" y="5570"/>
                      </a:lnTo>
                      <a:close/>
                      <a:moveTo>
                        <a:pt x="7366" y="539"/>
                      </a:moveTo>
                      <a:lnTo>
                        <a:pt x="7366" y="359"/>
                      </a:lnTo>
                      <a:lnTo>
                        <a:pt x="7366" y="539"/>
                      </a:lnTo>
                      <a:lnTo>
                        <a:pt x="7366" y="539"/>
                      </a:lnTo>
                      <a:close/>
                    </a:path>
                  </a:pathLst>
                </a:custGeom>
                <a:grpFill/>
                <a:ln w="17953" cap="flat">
                  <a:noFill/>
                  <a:prstDash val="solid"/>
                  <a:miter/>
                </a:ln>
              </p:spPr>
              <p:txBody>
                <a:bodyPr rtlCol="0" anchor="ctr"/>
                <a:lstStyle/>
                <a:p>
                  <a:endParaRPr lang="zh-CN" altLang="en-US" sz="1050"/>
                </a:p>
              </p:txBody>
            </p:sp>
          </p:grpSp>
          <p:grpSp>
            <p:nvGrpSpPr>
              <p:cNvPr id="616" name="图形 1"/>
              <p:cNvGrpSpPr/>
              <p:nvPr/>
            </p:nvGrpSpPr>
            <p:grpSpPr>
              <a:xfrm>
                <a:off x="5099402" y="4357699"/>
                <a:ext cx="5210" cy="1257"/>
                <a:chOff x="6472613" y="4555389"/>
                <a:chExt cx="5210" cy="1257"/>
              </a:xfrm>
              <a:solidFill>
                <a:srgbClr val="0070C0"/>
              </a:solidFill>
            </p:grpSpPr>
            <p:sp>
              <p:nvSpPr>
                <p:cNvPr id="2514" name="任意多边形: 形状 1834"/>
                <p:cNvSpPr/>
                <p:nvPr/>
              </p:nvSpPr>
              <p:spPr>
                <a:xfrm>
                  <a:off x="6475308" y="4555389"/>
                  <a:ext cx="17967" cy="1257"/>
                </a:xfrm>
                <a:custGeom>
                  <a:avLst/>
                  <a:gdLst>
                    <a:gd name="connsiteX0" fmla="*/ 0 w 17967"/>
                    <a:gd name="connsiteY0" fmla="*/ 1258 h 1257"/>
                    <a:gd name="connsiteX1" fmla="*/ 0 w 17967"/>
                    <a:gd name="connsiteY1" fmla="*/ 0 h 1257"/>
                    <a:gd name="connsiteX2" fmla="*/ 0 w 17967"/>
                    <a:gd name="connsiteY2" fmla="*/ 1258 h 1257"/>
                  </a:gdLst>
                  <a:ahLst/>
                  <a:cxnLst>
                    <a:cxn ang="0">
                      <a:pos x="connsiteX0" y="connsiteY0"/>
                    </a:cxn>
                    <a:cxn ang="0">
                      <a:pos x="connsiteX1" y="connsiteY1"/>
                    </a:cxn>
                    <a:cxn ang="0">
                      <a:pos x="connsiteX2" y="connsiteY2"/>
                    </a:cxn>
                  </a:cxnLst>
                  <a:rect l="l" t="t" r="r" b="b"/>
                  <a:pathLst>
                    <a:path w="17967" h="1257">
                      <a:moveTo>
                        <a:pt x="0" y="1258"/>
                      </a:moveTo>
                      <a:lnTo>
                        <a:pt x="0" y="0"/>
                      </a:lnTo>
                      <a:lnTo>
                        <a:pt x="0" y="1258"/>
                      </a:lnTo>
                      <a:close/>
                    </a:path>
                  </a:pathLst>
                </a:custGeom>
                <a:grpFill/>
                <a:ln w="17953" cap="flat">
                  <a:noFill/>
                  <a:prstDash val="solid"/>
                  <a:miter/>
                </a:ln>
              </p:spPr>
              <p:txBody>
                <a:bodyPr rtlCol="0" anchor="ctr"/>
                <a:lstStyle/>
                <a:p>
                  <a:endParaRPr lang="zh-CN" altLang="en-US" sz="1050"/>
                </a:p>
              </p:txBody>
            </p:sp>
            <p:sp>
              <p:nvSpPr>
                <p:cNvPr id="2515" name="任意多边形: 形状 1835"/>
                <p:cNvSpPr/>
                <p:nvPr/>
              </p:nvSpPr>
              <p:spPr>
                <a:xfrm>
                  <a:off x="6472613" y="4555389"/>
                  <a:ext cx="5210" cy="1257"/>
                </a:xfrm>
                <a:custGeom>
                  <a:avLst/>
                  <a:gdLst>
                    <a:gd name="connsiteX0" fmla="*/ 0 w 5210"/>
                    <a:gd name="connsiteY0" fmla="*/ 1258 h 1257"/>
                    <a:gd name="connsiteX1" fmla="*/ 0 w 5210"/>
                    <a:gd name="connsiteY1" fmla="*/ 0 h 1257"/>
                    <a:gd name="connsiteX2" fmla="*/ 5211 w 5210"/>
                    <a:gd name="connsiteY2" fmla="*/ 0 h 1257"/>
                    <a:gd name="connsiteX3" fmla="*/ 5211 w 5210"/>
                    <a:gd name="connsiteY3" fmla="*/ 1258 h 1257"/>
                    <a:gd name="connsiteX4" fmla="*/ 0 w 5210"/>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1257">
                      <a:moveTo>
                        <a:pt x="0" y="1258"/>
                      </a:moveTo>
                      <a:lnTo>
                        <a:pt x="0" y="0"/>
                      </a:lnTo>
                      <a:lnTo>
                        <a:pt x="5211" y="0"/>
                      </a:lnTo>
                      <a:lnTo>
                        <a:pt x="5211" y="1258"/>
                      </a:lnTo>
                      <a:lnTo>
                        <a:pt x="0" y="1258"/>
                      </a:lnTo>
                      <a:close/>
                    </a:path>
                  </a:pathLst>
                </a:custGeom>
                <a:grpFill/>
                <a:ln w="17953" cap="flat">
                  <a:noFill/>
                  <a:prstDash val="solid"/>
                  <a:miter/>
                </a:ln>
              </p:spPr>
              <p:txBody>
                <a:bodyPr rtlCol="0" anchor="ctr"/>
                <a:lstStyle/>
                <a:p>
                  <a:endParaRPr lang="zh-CN" altLang="en-US" sz="1050"/>
                </a:p>
              </p:txBody>
            </p:sp>
          </p:grpSp>
          <p:grpSp>
            <p:nvGrpSpPr>
              <p:cNvPr id="617" name="图形 1"/>
              <p:cNvGrpSpPr/>
              <p:nvPr/>
            </p:nvGrpSpPr>
            <p:grpSpPr>
              <a:xfrm>
                <a:off x="5115213" y="4361652"/>
                <a:ext cx="1437" cy="5210"/>
                <a:chOff x="6488424" y="4559342"/>
                <a:chExt cx="1437" cy="5210"/>
              </a:xfrm>
              <a:solidFill>
                <a:srgbClr val="0070C0"/>
              </a:solidFill>
            </p:grpSpPr>
            <p:sp>
              <p:nvSpPr>
                <p:cNvPr id="2512" name="任意多边形: 形状 1837"/>
                <p:cNvSpPr/>
                <p:nvPr/>
              </p:nvSpPr>
              <p:spPr>
                <a:xfrm>
                  <a:off x="6488596" y="4561857"/>
                  <a:ext cx="1264" cy="17967"/>
                </a:xfrm>
                <a:custGeom>
                  <a:avLst/>
                  <a:gdLst>
                    <a:gd name="connsiteX0" fmla="*/ 1264 w 1264"/>
                    <a:gd name="connsiteY0" fmla="*/ 0 h 17967"/>
                    <a:gd name="connsiteX1" fmla="*/ 7 w 1264"/>
                    <a:gd name="connsiteY1" fmla="*/ 0 h 17967"/>
                    <a:gd name="connsiteX2" fmla="*/ 1264 w 1264"/>
                    <a:gd name="connsiteY2" fmla="*/ 0 h 17967"/>
                    <a:gd name="connsiteX3" fmla="*/ 1264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1264" y="0"/>
                      </a:moveTo>
                      <a:cubicBezTo>
                        <a:pt x="7" y="0"/>
                        <a:pt x="7" y="0"/>
                        <a:pt x="7" y="0"/>
                      </a:cubicBezTo>
                      <a:cubicBezTo>
                        <a:pt x="7" y="0"/>
                        <a:pt x="-173" y="0"/>
                        <a:pt x="1264" y="0"/>
                      </a:cubicBezTo>
                      <a:lnTo>
                        <a:pt x="1264" y="0"/>
                      </a:lnTo>
                      <a:close/>
                    </a:path>
                  </a:pathLst>
                </a:custGeom>
                <a:grpFill/>
                <a:ln w="17953" cap="flat">
                  <a:noFill/>
                  <a:prstDash val="solid"/>
                  <a:miter/>
                </a:ln>
              </p:spPr>
              <p:txBody>
                <a:bodyPr rtlCol="0" anchor="ctr"/>
                <a:lstStyle/>
                <a:p>
                  <a:endParaRPr lang="zh-CN" altLang="en-US" sz="1050"/>
                </a:p>
              </p:txBody>
            </p:sp>
            <p:sp>
              <p:nvSpPr>
                <p:cNvPr id="2513" name="任意多边形: 形状 1838"/>
                <p:cNvSpPr/>
                <p:nvPr/>
              </p:nvSpPr>
              <p:spPr>
                <a:xfrm>
                  <a:off x="6488424" y="4559342"/>
                  <a:ext cx="1257" cy="5210"/>
                </a:xfrm>
                <a:custGeom>
                  <a:avLst/>
                  <a:gdLst>
                    <a:gd name="connsiteX0" fmla="*/ 180 w 1257"/>
                    <a:gd name="connsiteY0" fmla="*/ 5211 h 5210"/>
                    <a:gd name="connsiteX1" fmla="*/ 180 w 1257"/>
                    <a:gd name="connsiteY1" fmla="*/ 5211 h 5210"/>
                    <a:gd name="connsiteX2" fmla="*/ 0 w 1257"/>
                    <a:gd name="connsiteY2" fmla="*/ 180 h 5210"/>
                    <a:gd name="connsiteX3" fmla="*/ 1258 w 1257"/>
                    <a:gd name="connsiteY3" fmla="*/ 180 h 5210"/>
                    <a:gd name="connsiteX4" fmla="*/ 1258 w 1257"/>
                    <a:gd name="connsiteY4" fmla="*/ 180 h 5210"/>
                    <a:gd name="connsiteX5" fmla="*/ 1258 w 1257"/>
                    <a:gd name="connsiteY5" fmla="*/ 2695 h 5210"/>
                    <a:gd name="connsiteX6" fmla="*/ 1258 w 1257"/>
                    <a:gd name="connsiteY6" fmla="*/ 5211 h 5210"/>
                    <a:gd name="connsiteX7" fmla="*/ 180 w 1257"/>
                    <a:gd name="connsiteY7" fmla="*/ 5211 h 5210"/>
                    <a:gd name="connsiteX8" fmla="*/ 180 w 1257"/>
                    <a:gd name="connsiteY8" fmla="*/ 5211 h 5210"/>
                    <a:gd name="connsiteX9" fmla="*/ 1258 w 1257"/>
                    <a:gd name="connsiteY9" fmla="*/ 2515 h 5210"/>
                    <a:gd name="connsiteX10" fmla="*/ 1258 w 1257"/>
                    <a:gd name="connsiteY10" fmla="*/ 0 h 5210"/>
                    <a:gd name="connsiteX11" fmla="*/ 1258 w 1257"/>
                    <a:gd name="connsiteY11" fmla="*/ 2515 h 5210"/>
                    <a:gd name="connsiteX12" fmla="*/ 1258 w 1257"/>
                    <a:gd name="connsiteY12" fmla="*/ 2515 h 5210"/>
                    <a:gd name="connsiteX13" fmla="*/ 1258 w 1257"/>
                    <a:gd name="connsiteY13" fmla="*/ 0 h 5210"/>
                    <a:gd name="connsiteX14" fmla="*/ 1258 w 1257"/>
                    <a:gd name="connsiteY14" fmla="*/ 2515 h 5210"/>
                    <a:gd name="connsiteX15" fmla="*/ 1258 w 1257"/>
                    <a:gd name="connsiteY15" fmla="*/ 0 h 5210"/>
                    <a:gd name="connsiteX16" fmla="*/ 1258 w 1257"/>
                    <a:gd name="connsiteY16"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7" h="5210">
                      <a:moveTo>
                        <a:pt x="180" y="5211"/>
                      </a:moveTo>
                      <a:lnTo>
                        <a:pt x="180" y="5211"/>
                      </a:lnTo>
                      <a:lnTo>
                        <a:pt x="0" y="180"/>
                      </a:lnTo>
                      <a:cubicBezTo>
                        <a:pt x="0" y="180"/>
                        <a:pt x="0" y="180"/>
                        <a:pt x="1258" y="180"/>
                      </a:cubicBezTo>
                      <a:lnTo>
                        <a:pt x="1258" y="180"/>
                      </a:lnTo>
                      <a:lnTo>
                        <a:pt x="1258" y="2695"/>
                      </a:lnTo>
                      <a:lnTo>
                        <a:pt x="1258" y="5211"/>
                      </a:lnTo>
                      <a:cubicBezTo>
                        <a:pt x="719" y="5211"/>
                        <a:pt x="359" y="5211"/>
                        <a:pt x="180" y="5211"/>
                      </a:cubicBezTo>
                      <a:lnTo>
                        <a:pt x="180" y="521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618" name="图形 1"/>
              <p:cNvGrpSpPr/>
              <p:nvPr/>
            </p:nvGrpSpPr>
            <p:grpSpPr>
              <a:xfrm>
                <a:off x="5078380" y="4323382"/>
                <a:ext cx="10421" cy="7725"/>
                <a:chOff x="6451591" y="4521072"/>
                <a:chExt cx="10421" cy="7725"/>
              </a:xfrm>
              <a:solidFill>
                <a:srgbClr val="0070C0"/>
              </a:solidFill>
            </p:grpSpPr>
            <p:sp>
              <p:nvSpPr>
                <p:cNvPr id="2510" name="任意多边形: 形状 1840"/>
                <p:cNvSpPr/>
                <p:nvPr/>
              </p:nvSpPr>
              <p:spPr>
                <a:xfrm>
                  <a:off x="6453927" y="4523587"/>
                  <a:ext cx="5390" cy="2515"/>
                </a:xfrm>
                <a:custGeom>
                  <a:avLst/>
                  <a:gdLst>
                    <a:gd name="connsiteX0" fmla="*/ 2696 w 5390"/>
                    <a:gd name="connsiteY0" fmla="*/ 2515 h 2515"/>
                    <a:gd name="connsiteX1" fmla="*/ 5390 w 5390"/>
                    <a:gd name="connsiteY1" fmla="*/ 1258 h 2515"/>
                    <a:gd name="connsiteX2" fmla="*/ 2696 w 5390"/>
                    <a:gd name="connsiteY2" fmla="*/ 0 h 2515"/>
                    <a:gd name="connsiteX3" fmla="*/ 0 w 5390"/>
                    <a:gd name="connsiteY3" fmla="*/ 1258 h 2515"/>
                    <a:gd name="connsiteX4" fmla="*/ 2696 w 5390"/>
                    <a:gd name="connsiteY4" fmla="*/ 2515 h 2515"/>
                    <a:gd name="connsiteX5" fmla="*/ 2696 w 5390"/>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0" h="2515">
                      <a:moveTo>
                        <a:pt x="2696" y="2515"/>
                      </a:moveTo>
                      <a:cubicBezTo>
                        <a:pt x="3953" y="2515"/>
                        <a:pt x="5390" y="1258"/>
                        <a:pt x="5390" y="1258"/>
                      </a:cubicBezTo>
                      <a:cubicBezTo>
                        <a:pt x="5390" y="0"/>
                        <a:pt x="4133" y="0"/>
                        <a:pt x="2696" y="0"/>
                      </a:cubicBezTo>
                      <a:cubicBezTo>
                        <a:pt x="1438" y="0"/>
                        <a:pt x="0" y="0"/>
                        <a:pt x="0" y="1258"/>
                      </a:cubicBezTo>
                      <a:cubicBezTo>
                        <a:pt x="180" y="1258"/>
                        <a:pt x="1438" y="2515"/>
                        <a:pt x="2696" y="2515"/>
                      </a:cubicBezTo>
                      <a:lnTo>
                        <a:pt x="2696" y="2515"/>
                      </a:lnTo>
                      <a:close/>
                    </a:path>
                  </a:pathLst>
                </a:custGeom>
                <a:grpFill/>
                <a:ln w="17953" cap="flat">
                  <a:noFill/>
                  <a:prstDash val="solid"/>
                  <a:miter/>
                </a:ln>
              </p:spPr>
              <p:txBody>
                <a:bodyPr rtlCol="0" anchor="ctr"/>
                <a:lstStyle/>
                <a:p>
                  <a:endParaRPr lang="zh-CN" altLang="en-US" sz="1050"/>
                </a:p>
              </p:txBody>
            </p:sp>
            <p:sp>
              <p:nvSpPr>
                <p:cNvPr id="2511" name="任意多边形: 形状 1841"/>
                <p:cNvSpPr/>
                <p:nvPr/>
              </p:nvSpPr>
              <p:spPr>
                <a:xfrm>
                  <a:off x="6451591" y="4521072"/>
                  <a:ext cx="10421" cy="7725"/>
                </a:xfrm>
                <a:custGeom>
                  <a:avLst/>
                  <a:gdLst>
                    <a:gd name="connsiteX0" fmla="*/ 719 w 10421"/>
                    <a:gd name="connsiteY0" fmla="*/ 5570 h 7725"/>
                    <a:gd name="connsiteX1" fmla="*/ 0 w 10421"/>
                    <a:gd name="connsiteY1" fmla="*/ 3773 h 7725"/>
                    <a:gd name="connsiteX2" fmla="*/ 0 w 10421"/>
                    <a:gd name="connsiteY2" fmla="*/ 3773 h 7725"/>
                    <a:gd name="connsiteX3" fmla="*/ 0 w 10421"/>
                    <a:gd name="connsiteY3" fmla="*/ 3593 h 7725"/>
                    <a:gd name="connsiteX4" fmla="*/ 0 w 10421"/>
                    <a:gd name="connsiteY4" fmla="*/ 3593 h 7725"/>
                    <a:gd name="connsiteX5" fmla="*/ 5211 w 10421"/>
                    <a:gd name="connsiteY5" fmla="*/ 0 h 7725"/>
                    <a:gd name="connsiteX6" fmla="*/ 5211 w 10421"/>
                    <a:gd name="connsiteY6" fmla="*/ 0 h 7725"/>
                    <a:gd name="connsiteX7" fmla="*/ 10421 w 10421"/>
                    <a:gd name="connsiteY7" fmla="*/ 3773 h 7725"/>
                    <a:gd name="connsiteX8" fmla="*/ 10421 w 10421"/>
                    <a:gd name="connsiteY8" fmla="*/ 3773 h 7725"/>
                    <a:gd name="connsiteX9" fmla="*/ 10421 w 10421"/>
                    <a:gd name="connsiteY9" fmla="*/ 4851 h 7725"/>
                    <a:gd name="connsiteX10" fmla="*/ 9702 w 10421"/>
                    <a:gd name="connsiteY10" fmla="*/ 5570 h 7725"/>
                    <a:gd name="connsiteX11" fmla="*/ 5211 w 10421"/>
                    <a:gd name="connsiteY11" fmla="*/ 7726 h 7725"/>
                    <a:gd name="connsiteX12" fmla="*/ 5211 w 10421"/>
                    <a:gd name="connsiteY12" fmla="*/ 7726 h 7725"/>
                    <a:gd name="connsiteX13" fmla="*/ 5211 w 10421"/>
                    <a:gd name="connsiteY13" fmla="*/ 5210 h 7725"/>
                    <a:gd name="connsiteX14" fmla="*/ 5211 w 10421"/>
                    <a:gd name="connsiteY14" fmla="*/ 5031 h 7725"/>
                    <a:gd name="connsiteX15" fmla="*/ 5211 w 10421"/>
                    <a:gd name="connsiteY15" fmla="*/ 5210 h 7725"/>
                    <a:gd name="connsiteX16" fmla="*/ 5211 w 10421"/>
                    <a:gd name="connsiteY16" fmla="*/ 7726 h 7725"/>
                    <a:gd name="connsiteX17" fmla="*/ 719 w 10421"/>
                    <a:gd name="connsiteY17" fmla="*/ 5570 h 7725"/>
                    <a:gd name="connsiteX18" fmla="*/ 719 w 10421"/>
                    <a:gd name="connsiteY18" fmla="*/ 5570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21" h="7725">
                      <a:moveTo>
                        <a:pt x="719" y="5570"/>
                      </a:moveTo>
                      <a:cubicBezTo>
                        <a:pt x="719" y="5390"/>
                        <a:pt x="180" y="5390"/>
                        <a:pt x="0" y="3773"/>
                      </a:cubicBezTo>
                      <a:lnTo>
                        <a:pt x="0" y="3773"/>
                      </a:lnTo>
                      <a:cubicBezTo>
                        <a:pt x="0" y="3593"/>
                        <a:pt x="0" y="3593"/>
                        <a:pt x="0" y="3593"/>
                      </a:cubicBezTo>
                      <a:lnTo>
                        <a:pt x="0" y="3593"/>
                      </a:lnTo>
                      <a:cubicBezTo>
                        <a:pt x="540" y="0"/>
                        <a:pt x="4492" y="0"/>
                        <a:pt x="5211" y="0"/>
                      </a:cubicBezTo>
                      <a:lnTo>
                        <a:pt x="5211" y="0"/>
                      </a:lnTo>
                      <a:cubicBezTo>
                        <a:pt x="5929" y="0"/>
                        <a:pt x="10062" y="0"/>
                        <a:pt x="10421" y="3773"/>
                      </a:cubicBezTo>
                      <a:lnTo>
                        <a:pt x="10421" y="3773"/>
                      </a:lnTo>
                      <a:lnTo>
                        <a:pt x="10421" y="4851"/>
                      </a:lnTo>
                      <a:lnTo>
                        <a:pt x="9702" y="5570"/>
                      </a:lnTo>
                      <a:cubicBezTo>
                        <a:pt x="9523" y="5570"/>
                        <a:pt x="8265" y="7546"/>
                        <a:pt x="5211" y="7726"/>
                      </a:cubicBezTo>
                      <a:lnTo>
                        <a:pt x="5211" y="7726"/>
                      </a:lnTo>
                      <a:lnTo>
                        <a:pt x="5211" y="5210"/>
                      </a:lnTo>
                      <a:lnTo>
                        <a:pt x="5211" y="5031"/>
                      </a:lnTo>
                      <a:lnTo>
                        <a:pt x="5211" y="5210"/>
                      </a:lnTo>
                      <a:lnTo>
                        <a:pt x="5211" y="7726"/>
                      </a:lnTo>
                      <a:cubicBezTo>
                        <a:pt x="2157" y="7366"/>
                        <a:pt x="899" y="5570"/>
                        <a:pt x="719" y="5570"/>
                      </a:cubicBezTo>
                      <a:lnTo>
                        <a:pt x="719" y="5570"/>
                      </a:lnTo>
                      <a:close/>
                    </a:path>
                  </a:pathLst>
                </a:custGeom>
                <a:grpFill/>
                <a:ln w="17953" cap="flat">
                  <a:noFill/>
                  <a:prstDash val="solid"/>
                  <a:miter/>
                </a:ln>
              </p:spPr>
              <p:txBody>
                <a:bodyPr rtlCol="0" anchor="ctr"/>
                <a:lstStyle/>
                <a:p>
                  <a:endParaRPr lang="zh-CN" altLang="en-US" sz="1050"/>
                </a:p>
              </p:txBody>
            </p:sp>
          </p:grpSp>
          <p:grpSp>
            <p:nvGrpSpPr>
              <p:cNvPr id="619" name="图形 1"/>
              <p:cNvGrpSpPr/>
              <p:nvPr/>
            </p:nvGrpSpPr>
            <p:grpSpPr>
              <a:xfrm>
                <a:off x="5068318" y="4241272"/>
                <a:ext cx="5749" cy="10061"/>
                <a:chOff x="6441529" y="4438962"/>
                <a:chExt cx="5749" cy="10061"/>
              </a:xfrm>
              <a:solidFill>
                <a:srgbClr val="0070C0"/>
              </a:solidFill>
            </p:grpSpPr>
            <p:sp>
              <p:nvSpPr>
                <p:cNvPr id="2508" name="任意多边形: 形状 1843"/>
                <p:cNvSpPr/>
                <p:nvPr/>
              </p:nvSpPr>
              <p:spPr>
                <a:xfrm>
                  <a:off x="6443147" y="4445071"/>
                  <a:ext cx="1437" cy="1437"/>
                </a:xfrm>
                <a:custGeom>
                  <a:avLst/>
                  <a:gdLst>
                    <a:gd name="connsiteX0" fmla="*/ 1437 w 1437"/>
                    <a:gd name="connsiteY0" fmla="*/ 1437 h 1437"/>
                    <a:gd name="connsiteX1" fmla="*/ 1437 w 1437"/>
                    <a:gd name="connsiteY1" fmla="*/ 0 h 1437"/>
                    <a:gd name="connsiteX2" fmla="*/ 0 w 1437"/>
                    <a:gd name="connsiteY2" fmla="*/ 1437 h 1437"/>
                    <a:gd name="connsiteX3" fmla="*/ 1437 w 1437"/>
                    <a:gd name="connsiteY3" fmla="*/ 1437 h 1437"/>
                  </a:gdLst>
                  <a:ahLst/>
                  <a:cxnLst>
                    <a:cxn ang="0">
                      <a:pos x="connsiteX0" y="connsiteY0"/>
                    </a:cxn>
                    <a:cxn ang="0">
                      <a:pos x="connsiteX1" y="connsiteY1"/>
                    </a:cxn>
                    <a:cxn ang="0">
                      <a:pos x="connsiteX2" y="connsiteY2"/>
                    </a:cxn>
                    <a:cxn ang="0">
                      <a:pos x="connsiteX3" y="connsiteY3"/>
                    </a:cxn>
                  </a:cxnLst>
                  <a:rect l="l" t="t" r="r" b="b"/>
                  <a:pathLst>
                    <a:path w="1437" h="1437">
                      <a:moveTo>
                        <a:pt x="1437" y="1437"/>
                      </a:moveTo>
                      <a:lnTo>
                        <a:pt x="1437" y="0"/>
                      </a:lnTo>
                      <a:lnTo>
                        <a:pt x="0" y="1437"/>
                      </a:lnTo>
                      <a:lnTo>
                        <a:pt x="1437" y="1437"/>
                      </a:lnTo>
                      <a:close/>
                    </a:path>
                  </a:pathLst>
                </a:custGeom>
                <a:grpFill/>
                <a:ln w="17953" cap="flat">
                  <a:noFill/>
                  <a:prstDash val="solid"/>
                  <a:miter/>
                </a:ln>
              </p:spPr>
              <p:txBody>
                <a:bodyPr rtlCol="0" anchor="ctr"/>
                <a:lstStyle/>
                <a:p>
                  <a:endParaRPr lang="zh-CN" altLang="en-US" sz="1050"/>
                </a:p>
              </p:txBody>
            </p:sp>
            <p:sp>
              <p:nvSpPr>
                <p:cNvPr id="2509" name="任意多边形: 形状 1844"/>
                <p:cNvSpPr/>
                <p:nvPr/>
              </p:nvSpPr>
              <p:spPr>
                <a:xfrm>
                  <a:off x="6441529" y="4438962"/>
                  <a:ext cx="5749" cy="10061"/>
                </a:xfrm>
                <a:custGeom>
                  <a:avLst/>
                  <a:gdLst>
                    <a:gd name="connsiteX0" fmla="*/ 3055 w 5749"/>
                    <a:gd name="connsiteY0" fmla="*/ 10062 h 10061"/>
                    <a:gd name="connsiteX1" fmla="*/ 1797 w 5749"/>
                    <a:gd name="connsiteY1" fmla="*/ 10062 h 10061"/>
                    <a:gd name="connsiteX2" fmla="*/ 719 w 5749"/>
                    <a:gd name="connsiteY2" fmla="*/ 7546 h 10061"/>
                    <a:gd name="connsiteX3" fmla="*/ 539 w 5749"/>
                    <a:gd name="connsiteY3" fmla="*/ 7546 h 10061"/>
                    <a:gd name="connsiteX4" fmla="*/ 539 w 5749"/>
                    <a:gd name="connsiteY4" fmla="*/ 7187 h 10061"/>
                    <a:gd name="connsiteX5" fmla="*/ 0 w 5749"/>
                    <a:gd name="connsiteY5" fmla="*/ 5750 h 10061"/>
                    <a:gd name="connsiteX6" fmla="*/ 5750 w 5749"/>
                    <a:gd name="connsiteY6" fmla="*/ 0 h 10061"/>
                    <a:gd name="connsiteX7" fmla="*/ 5750 w 5749"/>
                    <a:gd name="connsiteY7" fmla="*/ 6109 h 10061"/>
                    <a:gd name="connsiteX8" fmla="*/ 5750 w 5749"/>
                    <a:gd name="connsiteY8" fmla="*/ 7367 h 10061"/>
                    <a:gd name="connsiteX9" fmla="*/ 5750 w 5749"/>
                    <a:gd name="connsiteY9" fmla="*/ 9882 h 10061"/>
                    <a:gd name="connsiteX10" fmla="*/ 3055 w 5749"/>
                    <a:gd name="connsiteY10" fmla="*/ 9882 h 10061"/>
                    <a:gd name="connsiteX11" fmla="*/ 3055 w 5749"/>
                    <a:gd name="connsiteY11" fmla="*/ 10062 h 10061"/>
                    <a:gd name="connsiteX12" fmla="*/ 3055 w 5749"/>
                    <a:gd name="connsiteY12" fmla="*/ 6109 h 10061"/>
                    <a:gd name="connsiteX13" fmla="*/ 3055 w 5749"/>
                    <a:gd name="connsiteY13" fmla="*/ 4851 h 10061"/>
                    <a:gd name="connsiteX14" fmla="*/ 3055 w 5749"/>
                    <a:gd name="connsiteY14" fmla="*/ 6109 h 10061"/>
                    <a:gd name="connsiteX15" fmla="*/ 3055 w 5749"/>
                    <a:gd name="connsiteY15" fmla="*/ 6109 h 1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49" h="10061">
                      <a:moveTo>
                        <a:pt x="3055" y="10062"/>
                      </a:moveTo>
                      <a:lnTo>
                        <a:pt x="1797" y="10062"/>
                      </a:lnTo>
                      <a:lnTo>
                        <a:pt x="719" y="7546"/>
                      </a:lnTo>
                      <a:lnTo>
                        <a:pt x="539" y="7546"/>
                      </a:lnTo>
                      <a:lnTo>
                        <a:pt x="539" y="7187"/>
                      </a:lnTo>
                      <a:lnTo>
                        <a:pt x="0" y="5750"/>
                      </a:lnTo>
                      <a:lnTo>
                        <a:pt x="5750" y="0"/>
                      </a:lnTo>
                      <a:lnTo>
                        <a:pt x="5750" y="6109"/>
                      </a:lnTo>
                      <a:lnTo>
                        <a:pt x="5750" y="7367"/>
                      </a:lnTo>
                      <a:lnTo>
                        <a:pt x="5750" y="9882"/>
                      </a:lnTo>
                      <a:lnTo>
                        <a:pt x="3055" y="9882"/>
                      </a:lnTo>
                      <a:lnTo>
                        <a:pt x="3055" y="10062"/>
                      </a:lnTo>
                      <a:close/>
                      <a:moveTo>
                        <a:pt x="3055" y="6109"/>
                      </a:moveTo>
                      <a:lnTo>
                        <a:pt x="3055" y="4851"/>
                      </a:lnTo>
                      <a:lnTo>
                        <a:pt x="3055" y="6109"/>
                      </a:lnTo>
                      <a:lnTo>
                        <a:pt x="3055" y="6109"/>
                      </a:lnTo>
                      <a:close/>
                    </a:path>
                  </a:pathLst>
                </a:custGeom>
                <a:grpFill/>
                <a:ln w="17953" cap="flat">
                  <a:noFill/>
                  <a:prstDash val="solid"/>
                  <a:miter/>
                </a:ln>
              </p:spPr>
              <p:txBody>
                <a:bodyPr rtlCol="0" anchor="ctr"/>
                <a:lstStyle/>
                <a:p>
                  <a:endParaRPr lang="zh-CN" altLang="en-US" sz="1050"/>
                </a:p>
              </p:txBody>
            </p:sp>
          </p:grpSp>
          <p:grpSp>
            <p:nvGrpSpPr>
              <p:cNvPr id="620" name="图形 1"/>
              <p:cNvGrpSpPr/>
              <p:nvPr/>
            </p:nvGrpSpPr>
            <p:grpSpPr>
              <a:xfrm>
                <a:off x="5249967" y="4423998"/>
                <a:ext cx="6288" cy="6288"/>
                <a:chOff x="6623178" y="4621688"/>
                <a:chExt cx="6288" cy="6288"/>
              </a:xfrm>
              <a:solidFill>
                <a:srgbClr val="0070C0"/>
              </a:solidFill>
            </p:grpSpPr>
            <p:sp>
              <p:nvSpPr>
                <p:cNvPr id="2506" name="任意多边形: 形状 1846"/>
                <p:cNvSpPr/>
                <p:nvPr/>
              </p:nvSpPr>
              <p:spPr>
                <a:xfrm>
                  <a:off x="6625693" y="4624203"/>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507" name="任意多边形: 形状 1847"/>
                <p:cNvSpPr/>
                <p:nvPr/>
              </p:nvSpPr>
              <p:spPr>
                <a:xfrm>
                  <a:off x="6623178" y="4621688"/>
                  <a:ext cx="6288" cy="6288"/>
                </a:xfrm>
                <a:custGeom>
                  <a:avLst/>
                  <a:gdLst>
                    <a:gd name="connsiteX0" fmla="*/ 0 w 6288"/>
                    <a:gd name="connsiteY0" fmla="*/ 6289 h 6288"/>
                    <a:gd name="connsiteX1" fmla="*/ 0 w 6288"/>
                    <a:gd name="connsiteY1" fmla="*/ 3773 h 6288"/>
                    <a:gd name="connsiteX2" fmla="*/ 0 w 6288"/>
                    <a:gd name="connsiteY2" fmla="*/ 2515 h 6288"/>
                    <a:gd name="connsiteX3" fmla="*/ 0 w 6288"/>
                    <a:gd name="connsiteY3" fmla="*/ 2515 h 6288"/>
                    <a:gd name="connsiteX4" fmla="*/ 0 w 6288"/>
                    <a:gd name="connsiteY4" fmla="*/ 0 h 6288"/>
                    <a:gd name="connsiteX5" fmla="*/ 2515 w 6288"/>
                    <a:gd name="connsiteY5" fmla="*/ 0 h 6288"/>
                    <a:gd name="connsiteX6" fmla="*/ 3773 w 6288"/>
                    <a:gd name="connsiteY6" fmla="*/ 0 h 6288"/>
                    <a:gd name="connsiteX7" fmla="*/ 3773 w 6288"/>
                    <a:gd name="connsiteY7" fmla="*/ 0 h 6288"/>
                    <a:gd name="connsiteX8" fmla="*/ 6289 w 6288"/>
                    <a:gd name="connsiteY8" fmla="*/ 0 h 6288"/>
                    <a:gd name="connsiteX9" fmla="*/ 6289 w 6288"/>
                    <a:gd name="connsiteY9" fmla="*/ 2515 h 6288"/>
                    <a:gd name="connsiteX10" fmla="*/ 5390 w 6288"/>
                    <a:gd name="connsiteY10" fmla="*/ 5390 h 6288"/>
                    <a:gd name="connsiteX11" fmla="*/ 5390 w 6288"/>
                    <a:gd name="connsiteY11" fmla="*/ 5390 h 6288"/>
                    <a:gd name="connsiteX12" fmla="*/ 2875 w 6288"/>
                    <a:gd name="connsiteY12" fmla="*/ 6289 h 6288"/>
                    <a:gd name="connsiteX13" fmla="*/ 2875 w 6288"/>
                    <a:gd name="connsiteY13" fmla="*/ 6289 h 6288"/>
                    <a:gd name="connsiteX14" fmla="*/ 2336 w 6288"/>
                    <a:gd name="connsiteY14" fmla="*/ 6289 h 6288"/>
                    <a:gd name="connsiteX15" fmla="*/ 2336 w 6288"/>
                    <a:gd name="connsiteY15" fmla="*/ 6289 h 6288"/>
                    <a:gd name="connsiteX16" fmla="*/ 0 w 6288"/>
                    <a:gd name="connsiteY16" fmla="*/ 6289 h 6288"/>
                    <a:gd name="connsiteX17" fmla="*/ 0 w 6288"/>
                    <a:gd name="connsiteY17" fmla="*/ 628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288">
                      <a:moveTo>
                        <a:pt x="0" y="6289"/>
                      </a:moveTo>
                      <a:lnTo>
                        <a:pt x="0" y="3773"/>
                      </a:lnTo>
                      <a:cubicBezTo>
                        <a:pt x="0" y="3773"/>
                        <a:pt x="0" y="3773"/>
                        <a:pt x="0" y="2515"/>
                      </a:cubicBezTo>
                      <a:lnTo>
                        <a:pt x="0" y="2515"/>
                      </a:lnTo>
                      <a:lnTo>
                        <a:pt x="0" y="0"/>
                      </a:lnTo>
                      <a:lnTo>
                        <a:pt x="2515" y="0"/>
                      </a:lnTo>
                      <a:cubicBezTo>
                        <a:pt x="3773" y="0"/>
                        <a:pt x="3773" y="0"/>
                        <a:pt x="3773" y="0"/>
                      </a:cubicBezTo>
                      <a:lnTo>
                        <a:pt x="3773" y="0"/>
                      </a:lnTo>
                      <a:lnTo>
                        <a:pt x="6289" y="0"/>
                      </a:lnTo>
                      <a:lnTo>
                        <a:pt x="6289" y="2515"/>
                      </a:lnTo>
                      <a:cubicBezTo>
                        <a:pt x="6109" y="3054"/>
                        <a:pt x="6648" y="3773"/>
                        <a:pt x="5390" y="5390"/>
                      </a:cubicBezTo>
                      <a:lnTo>
                        <a:pt x="5390" y="5390"/>
                      </a:lnTo>
                      <a:cubicBezTo>
                        <a:pt x="4133" y="6289"/>
                        <a:pt x="3414" y="6289"/>
                        <a:pt x="2875" y="6289"/>
                      </a:cubicBezTo>
                      <a:lnTo>
                        <a:pt x="2875" y="6289"/>
                      </a:lnTo>
                      <a:cubicBezTo>
                        <a:pt x="2695" y="6289"/>
                        <a:pt x="2515" y="6289"/>
                        <a:pt x="2336" y="6289"/>
                      </a:cubicBezTo>
                      <a:lnTo>
                        <a:pt x="2336" y="6289"/>
                      </a:lnTo>
                      <a:lnTo>
                        <a:pt x="0" y="6289"/>
                      </a:lnTo>
                      <a:lnTo>
                        <a:pt x="0" y="6289"/>
                      </a:lnTo>
                      <a:close/>
                    </a:path>
                  </a:pathLst>
                </a:custGeom>
                <a:grpFill/>
                <a:ln w="17953" cap="flat">
                  <a:noFill/>
                  <a:prstDash val="solid"/>
                  <a:miter/>
                </a:ln>
              </p:spPr>
              <p:txBody>
                <a:bodyPr rtlCol="0" anchor="ctr"/>
                <a:lstStyle/>
                <a:p>
                  <a:endParaRPr lang="zh-CN" altLang="en-US" sz="1050"/>
                </a:p>
              </p:txBody>
            </p:sp>
          </p:grpSp>
          <p:grpSp>
            <p:nvGrpSpPr>
              <p:cNvPr id="621" name="图形 1"/>
              <p:cNvGrpSpPr/>
              <p:nvPr/>
            </p:nvGrpSpPr>
            <p:grpSpPr>
              <a:xfrm>
                <a:off x="5058796" y="4383213"/>
                <a:ext cx="6336" cy="6467"/>
                <a:chOff x="6432007" y="4580903"/>
                <a:chExt cx="6336" cy="6467"/>
              </a:xfrm>
              <a:solidFill>
                <a:srgbClr val="0070C0"/>
              </a:solidFill>
            </p:grpSpPr>
            <p:sp>
              <p:nvSpPr>
                <p:cNvPr id="2504" name="任意多边形: 形状 1849"/>
                <p:cNvSpPr/>
                <p:nvPr/>
              </p:nvSpPr>
              <p:spPr>
                <a:xfrm>
                  <a:off x="6434522" y="4583418"/>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505" name="任意多边形: 形状 1850"/>
                <p:cNvSpPr/>
                <p:nvPr/>
              </p:nvSpPr>
              <p:spPr>
                <a:xfrm>
                  <a:off x="6432007" y="4580903"/>
                  <a:ext cx="6336" cy="6467"/>
                </a:xfrm>
                <a:custGeom>
                  <a:avLst/>
                  <a:gdLst>
                    <a:gd name="connsiteX0" fmla="*/ 3774 w 6336"/>
                    <a:gd name="connsiteY0" fmla="*/ 6288 h 6467"/>
                    <a:gd name="connsiteX1" fmla="*/ 2516 w 6336"/>
                    <a:gd name="connsiteY1" fmla="*/ 6288 h 6467"/>
                    <a:gd name="connsiteX2" fmla="*/ 2516 w 6336"/>
                    <a:gd name="connsiteY2" fmla="*/ 6288 h 6467"/>
                    <a:gd name="connsiteX3" fmla="*/ 0 w 6336"/>
                    <a:gd name="connsiteY3" fmla="*/ 6288 h 6467"/>
                    <a:gd name="connsiteX4" fmla="*/ 0 w 6336"/>
                    <a:gd name="connsiteY4" fmla="*/ 3773 h 6467"/>
                    <a:gd name="connsiteX5" fmla="*/ 0 w 6336"/>
                    <a:gd name="connsiteY5" fmla="*/ 2515 h 6467"/>
                    <a:gd name="connsiteX6" fmla="*/ 0 w 6336"/>
                    <a:gd name="connsiteY6" fmla="*/ 2515 h 6467"/>
                    <a:gd name="connsiteX7" fmla="*/ 0 w 6336"/>
                    <a:gd name="connsiteY7" fmla="*/ 0 h 6467"/>
                    <a:gd name="connsiteX8" fmla="*/ 2516 w 6336"/>
                    <a:gd name="connsiteY8" fmla="*/ 0 h 6467"/>
                    <a:gd name="connsiteX9" fmla="*/ 3055 w 6336"/>
                    <a:gd name="connsiteY9" fmla="*/ 0 h 6467"/>
                    <a:gd name="connsiteX10" fmla="*/ 3055 w 6336"/>
                    <a:gd name="connsiteY10" fmla="*/ 0 h 6467"/>
                    <a:gd name="connsiteX11" fmla="*/ 5390 w 6336"/>
                    <a:gd name="connsiteY11" fmla="*/ 898 h 6467"/>
                    <a:gd name="connsiteX12" fmla="*/ 5390 w 6336"/>
                    <a:gd name="connsiteY12" fmla="*/ 898 h 6467"/>
                    <a:gd name="connsiteX13" fmla="*/ 6289 w 6336"/>
                    <a:gd name="connsiteY13" fmla="*/ 3953 h 6467"/>
                    <a:gd name="connsiteX14" fmla="*/ 6289 w 6336"/>
                    <a:gd name="connsiteY14" fmla="*/ 3953 h 6467"/>
                    <a:gd name="connsiteX15" fmla="*/ 6289 w 6336"/>
                    <a:gd name="connsiteY15" fmla="*/ 6468 h 6467"/>
                    <a:gd name="connsiteX16" fmla="*/ 3774 w 6336"/>
                    <a:gd name="connsiteY16" fmla="*/ 6468 h 6467"/>
                    <a:gd name="connsiteX17" fmla="*/ 3774 w 6336"/>
                    <a:gd name="connsiteY17" fmla="*/ 6288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36" h="6467">
                      <a:moveTo>
                        <a:pt x="3774" y="6288"/>
                      </a:moveTo>
                      <a:cubicBezTo>
                        <a:pt x="3774" y="6288"/>
                        <a:pt x="3774" y="6288"/>
                        <a:pt x="2516" y="6288"/>
                      </a:cubicBezTo>
                      <a:lnTo>
                        <a:pt x="2516" y="6288"/>
                      </a:lnTo>
                      <a:lnTo>
                        <a:pt x="0" y="6288"/>
                      </a:lnTo>
                      <a:lnTo>
                        <a:pt x="0" y="3773"/>
                      </a:lnTo>
                      <a:cubicBezTo>
                        <a:pt x="0" y="2515"/>
                        <a:pt x="0" y="2515"/>
                        <a:pt x="0" y="2515"/>
                      </a:cubicBezTo>
                      <a:lnTo>
                        <a:pt x="0" y="2515"/>
                      </a:lnTo>
                      <a:lnTo>
                        <a:pt x="0" y="0"/>
                      </a:lnTo>
                      <a:lnTo>
                        <a:pt x="2516" y="0"/>
                      </a:lnTo>
                      <a:cubicBezTo>
                        <a:pt x="2696" y="0"/>
                        <a:pt x="2875" y="0"/>
                        <a:pt x="3055" y="0"/>
                      </a:cubicBezTo>
                      <a:lnTo>
                        <a:pt x="3055" y="0"/>
                      </a:lnTo>
                      <a:cubicBezTo>
                        <a:pt x="3594" y="0"/>
                        <a:pt x="4133" y="0"/>
                        <a:pt x="5390" y="898"/>
                      </a:cubicBezTo>
                      <a:lnTo>
                        <a:pt x="5390" y="898"/>
                      </a:lnTo>
                      <a:cubicBezTo>
                        <a:pt x="6648" y="2515"/>
                        <a:pt x="6289" y="3234"/>
                        <a:pt x="6289" y="3953"/>
                      </a:cubicBezTo>
                      <a:lnTo>
                        <a:pt x="6289" y="3953"/>
                      </a:lnTo>
                      <a:lnTo>
                        <a:pt x="6289" y="6468"/>
                      </a:lnTo>
                      <a:lnTo>
                        <a:pt x="3774" y="6468"/>
                      </a:lnTo>
                      <a:lnTo>
                        <a:pt x="3774" y="6288"/>
                      </a:lnTo>
                      <a:close/>
                    </a:path>
                  </a:pathLst>
                </a:custGeom>
                <a:grpFill/>
                <a:ln w="17953" cap="flat">
                  <a:noFill/>
                  <a:prstDash val="solid"/>
                  <a:miter/>
                </a:ln>
              </p:spPr>
              <p:txBody>
                <a:bodyPr rtlCol="0" anchor="ctr"/>
                <a:lstStyle/>
                <a:p>
                  <a:endParaRPr lang="zh-CN" altLang="en-US" sz="1050"/>
                </a:p>
              </p:txBody>
            </p:sp>
          </p:grpSp>
          <p:grpSp>
            <p:nvGrpSpPr>
              <p:cNvPr id="622" name="图形 1"/>
              <p:cNvGrpSpPr/>
              <p:nvPr/>
            </p:nvGrpSpPr>
            <p:grpSpPr>
              <a:xfrm>
                <a:off x="4945243" y="4356980"/>
                <a:ext cx="6288" cy="6288"/>
                <a:chOff x="6318454" y="4554670"/>
                <a:chExt cx="6288" cy="6288"/>
              </a:xfrm>
              <a:solidFill>
                <a:srgbClr val="0070C0"/>
              </a:solidFill>
            </p:grpSpPr>
            <p:sp>
              <p:nvSpPr>
                <p:cNvPr id="2502" name="任意多边形: 形状 1852"/>
                <p:cNvSpPr/>
                <p:nvPr/>
              </p:nvSpPr>
              <p:spPr>
                <a:xfrm>
                  <a:off x="6321068" y="4557006"/>
                  <a:ext cx="1339" cy="1257"/>
                </a:xfrm>
                <a:custGeom>
                  <a:avLst/>
                  <a:gdLst>
                    <a:gd name="connsiteX0" fmla="*/ 1340 w 1339"/>
                    <a:gd name="connsiteY0" fmla="*/ 1258 h 1257"/>
                    <a:gd name="connsiteX1" fmla="*/ 1340 w 1339"/>
                    <a:gd name="connsiteY1" fmla="*/ 0 h 1257"/>
                    <a:gd name="connsiteX2" fmla="*/ 82 w 1339"/>
                    <a:gd name="connsiteY2" fmla="*/ 0 h 1257"/>
                    <a:gd name="connsiteX3" fmla="*/ 1340 w 1339"/>
                    <a:gd name="connsiteY3" fmla="*/ 1258 h 1257"/>
                    <a:gd name="connsiteX4" fmla="*/ 1340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40" y="1258"/>
                      </a:moveTo>
                      <a:cubicBezTo>
                        <a:pt x="1340" y="1258"/>
                        <a:pt x="1340" y="1258"/>
                        <a:pt x="1340" y="0"/>
                      </a:cubicBezTo>
                      <a:cubicBezTo>
                        <a:pt x="82" y="0"/>
                        <a:pt x="82" y="0"/>
                        <a:pt x="82" y="0"/>
                      </a:cubicBezTo>
                      <a:cubicBezTo>
                        <a:pt x="-98" y="1258"/>
                        <a:pt x="-98" y="1258"/>
                        <a:pt x="1340" y="1258"/>
                      </a:cubicBezTo>
                      <a:lnTo>
                        <a:pt x="1340" y="1258"/>
                      </a:lnTo>
                      <a:close/>
                    </a:path>
                  </a:pathLst>
                </a:custGeom>
                <a:grpFill/>
                <a:ln w="17953" cap="flat">
                  <a:noFill/>
                  <a:prstDash val="solid"/>
                  <a:miter/>
                </a:ln>
              </p:spPr>
              <p:txBody>
                <a:bodyPr rtlCol="0" anchor="ctr"/>
                <a:lstStyle/>
                <a:p>
                  <a:endParaRPr lang="zh-CN" altLang="en-US" sz="1050"/>
                </a:p>
              </p:txBody>
            </p:sp>
            <p:sp>
              <p:nvSpPr>
                <p:cNvPr id="2503" name="任意多边形: 形状 1853"/>
                <p:cNvSpPr/>
                <p:nvPr/>
              </p:nvSpPr>
              <p:spPr>
                <a:xfrm>
                  <a:off x="6318454" y="4554670"/>
                  <a:ext cx="6288" cy="6288"/>
                </a:xfrm>
                <a:custGeom>
                  <a:avLst/>
                  <a:gdLst>
                    <a:gd name="connsiteX0" fmla="*/ 3953 w 6288"/>
                    <a:gd name="connsiteY0" fmla="*/ 6289 h 6288"/>
                    <a:gd name="connsiteX1" fmla="*/ 3414 w 6288"/>
                    <a:gd name="connsiteY1" fmla="*/ 6289 h 6288"/>
                    <a:gd name="connsiteX2" fmla="*/ 3414 w 6288"/>
                    <a:gd name="connsiteY2" fmla="*/ 6289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8 w 6288"/>
                    <a:gd name="connsiteY11" fmla="*/ 0 h 6288"/>
                    <a:gd name="connsiteX12" fmla="*/ 6288 w 6288"/>
                    <a:gd name="connsiteY12" fmla="*/ 2515 h 6288"/>
                    <a:gd name="connsiteX13" fmla="*/ 6288 w 6288"/>
                    <a:gd name="connsiteY13" fmla="*/ 3773 h 6288"/>
                    <a:gd name="connsiteX14" fmla="*/ 6288 w 6288"/>
                    <a:gd name="connsiteY14" fmla="*/ 3773 h 6288"/>
                    <a:gd name="connsiteX15" fmla="*/ 6288 w 6288"/>
                    <a:gd name="connsiteY15" fmla="*/ 6289 h 6288"/>
                    <a:gd name="connsiteX16" fmla="*/ 3953 w 6288"/>
                    <a:gd name="connsiteY16" fmla="*/ 6289 h 6288"/>
                    <a:gd name="connsiteX17" fmla="*/ 3953 w 6288"/>
                    <a:gd name="connsiteY17" fmla="*/ 6289 h 6288"/>
                    <a:gd name="connsiteX18" fmla="*/ 3953 w 6288"/>
                    <a:gd name="connsiteY18" fmla="*/ 3593 h 6288"/>
                    <a:gd name="connsiteX19" fmla="*/ 3953 w 6288"/>
                    <a:gd name="connsiteY19" fmla="*/ 2875 h 6288"/>
                    <a:gd name="connsiteX20" fmla="*/ 3953 w 6288"/>
                    <a:gd name="connsiteY20" fmla="*/ 3593 h 6288"/>
                    <a:gd name="connsiteX21" fmla="*/ 3953 w 6288"/>
                    <a:gd name="connsiteY21" fmla="*/ 3593 h 6288"/>
                    <a:gd name="connsiteX22" fmla="*/ 3953 w 6288"/>
                    <a:gd name="connsiteY22" fmla="*/ 1258 h 6288"/>
                    <a:gd name="connsiteX23" fmla="*/ 3953 w 6288"/>
                    <a:gd name="connsiteY23" fmla="*/ 1078 h 6288"/>
                    <a:gd name="connsiteX24" fmla="*/ 3953 w 6288"/>
                    <a:gd name="connsiteY24" fmla="*/ 1258 h 6288"/>
                    <a:gd name="connsiteX25" fmla="*/ 3953 w 6288"/>
                    <a:gd name="connsiteY25" fmla="*/ 1258 h 6288"/>
                    <a:gd name="connsiteX26" fmla="*/ 3953 w 6288"/>
                    <a:gd name="connsiteY26" fmla="*/ 125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9"/>
                      </a:moveTo>
                      <a:cubicBezTo>
                        <a:pt x="3773" y="6289"/>
                        <a:pt x="3593" y="6289"/>
                        <a:pt x="3414" y="6289"/>
                      </a:cubicBezTo>
                      <a:lnTo>
                        <a:pt x="3414" y="6289"/>
                      </a:lnTo>
                      <a:cubicBezTo>
                        <a:pt x="2874" y="6289"/>
                        <a:pt x="2156" y="6289"/>
                        <a:pt x="898" y="5390"/>
                      </a:cubicBezTo>
                      <a:lnTo>
                        <a:pt x="898" y="5390"/>
                      </a:lnTo>
                      <a:cubicBezTo>
                        <a:pt x="-360" y="3773"/>
                        <a:pt x="179" y="3054"/>
                        <a:pt x="0" y="2515"/>
                      </a:cubicBezTo>
                      <a:lnTo>
                        <a:pt x="0" y="2515"/>
                      </a:lnTo>
                      <a:lnTo>
                        <a:pt x="0" y="0"/>
                      </a:lnTo>
                      <a:lnTo>
                        <a:pt x="2515" y="0"/>
                      </a:lnTo>
                      <a:cubicBezTo>
                        <a:pt x="2515" y="0"/>
                        <a:pt x="2515" y="0"/>
                        <a:pt x="3773" y="0"/>
                      </a:cubicBezTo>
                      <a:lnTo>
                        <a:pt x="3773" y="0"/>
                      </a:lnTo>
                      <a:lnTo>
                        <a:pt x="6288" y="0"/>
                      </a:lnTo>
                      <a:lnTo>
                        <a:pt x="6288" y="2515"/>
                      </a:lnTo>
                      <a:cubicBezTo>
                        <a:pt x="6288" y="3773"/>
                        <a:pt x="6288" y="3773"/>
                        <a:pt x="6288" y="3773"/>
                      </a:cubicBezTo>
                      <a:lnTo>
                        <a:pt x="6288" y="3773"/>
                      </a:lnTo>
                      <a:lnTo>
                        <a:pt x="6288" y="6289"/>
                      </a:lnTo>
                      <a:lnTo>
                        <a:pt x="3953" y="6289"/>
                      </a:lnTo>
                      <a:lnTo>
                        <a:pt x="3953" y="6289"/>
                      </a:lnTo>
                      <a:close/>
                      <a:moveTo>
                        <a:pt x="3953" y="3593"/>
                      </a:moveTo>
                      <a:lnTo>
                        <a:pt x="3953" y="2875"/>
                      </a:lnTo>
                      <a:lnTo>
                        <a:pt x="3953" y="3593"/>
                      </a:lnTo>
                      <a:lnTo>
                        <a:pt x="3953" y="3593"/>
                      </a:lnTo>
                      <a:close/>
                      <a:moveTo>
                        <a:pt x="3953" y="1258"/>
                      </a:moveTo>
                      <a:lnTo>
                        <a:pt x="3953" y="1078"/>
                      </a:lnTo>
                      <a:lnTo>
                        <a:pt x="3953" y="1258"/>
                      </a:lnTo>
                      <a:lnTo>
                        <a:pt x="3953" y="1258"/>
                      </a:lnTo>
                      <a:lnTo>
                        <a:pt x="3953" y="1258"/>
                      </a:lnTo>
                      <a:close/>
                    </a:path>
                  </a:pathLst>
                </a:custGeom>
                <a:grpFill/>
                <a:ln w="17953" cap="flat">
                  <a:noFill/>
                  <a:prstDash val="solid"/>
                  <a:miter/>
                </a:ln>
              </p:spPr>
              <p:txBody>
                <a:bodyPr rtlCol="0" anchor="ctr"/>
                <a:lstStyle/>
                <a:p>
                  <a:endParaRPr lang="zh-CN" altLang="en-US" sz="1050"/>
                </a:p>
              </p:txBody>
            </p:sp>
          </p:grpSp>
          <p:grpSp>
            <p:nvGrpSpPr>
              <p:cNvPr id="623" name="图形 1"/>
              <p:cNvGrpSpPr/>
              <p:nvPr/>
            </p:nvGrpSpPr>
            <p:grpSpPr>
              <a:xfrm>
                <a:off x="4970397" y="4379260"/>
                <a:ext cx="9881" cy="5749"/>
                <a:chOff x="6343608" y="4576950"/>
                <a:chExt cx="9881" cy="5749"/>
              </a:xfrm>
              <a:solidFill>
                <a:srgbClr val="0070C0"/>
              </a:solidFill>
            </p:grpSpPr>
            <p:sp>
              <p:nvSpPr>
                <p:cNvPr id="2500" name="任意多边形: 形状 1855"/>
                <p:cNvSpPr/>
                <p:nvPr/>
              </p:nvSpPr>
              <p:spPr>
                <a:xfrm>
                  <a:off x="6346123" y="4579465"/>
                  <a:ext cx="1437" cy="1437"/>
                </a:xfrm>
                <a:custGeom>
                  <a:avLst/>
                  <a:gdLst>
                    <a:gd name="connsiteX0" fmla="*/ 0 w 1437"/>
                    <a:gd name="connsiteY0" fmla="*/ 1437 h 1437"/>
                    <a:gd name="connsiteX1" fmla="*/ 1438 w 1437"/>
                    <a:gd name="connsiteY1" fmla="*/ 0 h 1437"/>
                    <a:gd name="connsiteX2" fmla="*/ 0 w 1437"/>
                    <a:gd name="connsiteY2" fmla="*/ 0 h 1437"/>
                    <a:gd name="connsiteX3" fmla="*/ 0 w 1437"/>
                    <a:gd name="connsiteY3" fmla="*/ 1437 h 1437"/>
                  </a:gdLst>
                  <a:ahLst/>
                  <a:cxnLst>
                    <a:cxn ang="0">
                      <a:pos x="connsiteX0" y="connsiteY0"/>
                    </a:cxn>
                    <a:cxn ang="0">
                      <a:pos x="connsiteX1" y="connsiteY1"/>
                    </a:cxn>
                    <a:cxn ang="0">
                      <a:pos x="connsiteX2" y="connsiteY2"/>
                    </a:cxn>
                    <a:cxn ang="0">
                      <a:pos x="connsiteX3" y="connsiteY3"/>
                    </a:cxn>
                  </a:cxnLst>
                  <a:rect l="l" t="t" r="r" b="b"/>
                  <a:pathLst>
                    <a:path w="1437" h="1437">
                      <a:moveTo>
                        <a:pt x="0" y="1437"/>
                      </a:moveTo>
                      <a:lnTo>
                        <a:pt x="1438" y="0"/>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2501" name="任意多边形: 形状 1856"/>
                <p:cNvSpPr/>
                <p:nvPr/>
              </p:nvSpPr>
              <p:spPr>
                <a:xfrm>
                  <a:off x="6343608" y="4576950"/>
                  <a:ext cx="9881" cy="5749"/>
                </a:xfrm>
                <a:custGeom>
                  <a:avLst/>
                  <a:gdLst>
                    <a:gd name="connsiteX0" fmla="*/ 3773 w 9881"/>
                    <a:gd name="connsiteY0" fmla="*/ 5031 h 5749"/>
                    <a:gd name="connsiteX1" fmla="*/ 4312 w 9881"/>
                    <a:gd name="connsiteY1" fmla="*/ 5749 h 5749"/>
                    <a:gd name="connsiteX2" fmla="*/ 2875 w 9881"/>
                    <a:gd name="connsiteY2" fmla="*/ 5031 h 5749"/>
                    <a:gd name="connsiteX3" fmla="*/ 2515 w 9881"/>
                    <a:gd name="connsiteY3" fmla="*/ 5031 h 5749"/>
                    <a:gd name="connsiteX4" fmla="*/ 2515 w 9881"/>
                    <a:gd name="connsiteY4" fmla="*/ 5031 h 5749"/>
                    <a:gd name="connsiteX5" fmla="*/ 0 w 9881"/>
                    <a:gd name="connsiteY5" fmla="*/ 3953 h 5749"/>
                    <a:gd name="connsiteX6" fmla="*/ 0 w 9881"/>
                    <a:gd name="connsiteY6" fmla="*/ 0 h 5749"/>
                    <a:gd name="connsiteX7" fmla="*/ 2515 w 9881"/>
                    <a:gd name="connsiteY7" fmla="*/ 0 h 5749"/>
                    <a:gd name="connsiteX8" fmla="*/ 9882 w 9881"/>
                    <a:gd name="connsiteY8" fmla="*/ 0 h 5749"/>
                    <a:gd name="connsiteX9" fmla="*/ 5750 w 9881"/>
                    <a:gd name="connsiteY9" fmla="*/ 4312 h 5749"/>
                    <a:gd name="connsiteX10" fmla="*/ 4312 w 9881"/>
                    <a:gd name="connsiteY10" fmla="*/ 5749 h 5749"/>
                    <a:gd name="connsiteX11" fmla="*/ 3773 w 9881"/>
                    <a:gd name="connsiteY11" fmla="*/ 5031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1" h="5749">
                      <a:moveTo>
                        <a:pt x="3773" y="5031"/>
                      </a:moveTo>
                      <a:lnTo>
                        <a:pt x="4312" y="5749"/>
                      </a:lnTo>
                      <a:lnTo>
                        <a:pt x="2875" y="5031"/>
                      </a:lnTo>
                      <a:lnTo>
                        <a:pt x="2515" y="5031"/>
                      </a:lnTo>
                      <a:lnTo>
                        <a:pt x="2515" y="5031"/>
                      </a:lnTo>
                      <a:lnTo>
                        <a:pt x="0" y="3953"/>
                      </a:lnTo>
                      <a:lnTo>
                        <a:pt x="0" y="0"/>
                      </a:lnTo>
                      <a:lnTo>
                        <a:pt x="2515" y="0"/>
                      </a:lnTo>
                      <a:lnTo>
                        <a:pt x="9882" y="0"/>
                      </a:lnTo>
                      <a:lnTo>
                        <a:pt x="5750" y="4312"/>
                      </a:lnTo>
                      <a:lnTo>
                        <a:pt x="4312" y="5749"/>
                      </a:lnTo>
                      <a:lnTo>
                        <a:pt x="3773" y="5031"/>
                      </a:lnTo>
                      <a:close/>
                    </a:path>
                  </a:pathLst>
                </a:custGeom>
                <a:grpFill/>
                <a:ln w="17953" cap="flat">
                  <a:noFill/>
                  <a:prstDash val="solid"/>
                  <a:miter/>
                </a:ln>
              </p:spPr>
              <p:txBody>
                <a:bodyPr rtlCol="0" anchor="ctr"/>
                <a:lstStyle/>
                <a:p>
                  <a:endParaRPr lang="zh-CN" altLang="en-US" sz="1050"/>
                </a:p>
              </p:txBody>
            </p:sp>
          </p:grpSp>
          <p:grpSp>
            <p:nvGrpSpPr>
              <p:cNvPr id="624" name="图形 1"/>
              <p:cNvGrpSpPr/>
              <p:nvPr/>
            </p:nvGrpSpPr>
            <p:grpSpPr>
              <a:xfrm>
                <a:off x="4973092" y="4395251"/>
                <a:ext cx="7905" cy="6468"/>
                <a:chOff x="6346303" y="4592941"/>
                <a:chExt cx="7905" cy="6468"/>
              </a:xfrm>
              <a:solidFill>
                <a:srgbClr val="0070C0"/>
              </a:solidFill>
            </p:grpSpPr>
            <p:sp>
              <p:nvSpPr>
                <p:cNvPr id="2498" name="任意多边形: 形状 1858"/>
                <p:cNvSpPr/>
                <p:nvPr/>
              </p:nvSpPr>
              <p:spPr>
                <a:xfrm>
                  <a:off x="6348819" y="4595456"/>
                  <a:ext cx="1257" cy="1257"/>
                </a:xfrm>
                <a:custGeom>
                  <a:avLst/>
                  <a:gdLst>
                    <a:gd name="connsiteX0" fmla="*/ 0 w 1257"/>
                    <a:gd name="connsiteY0" fmla="*/ 1258 h 1257"/>
                    <a:gd name="connsiteX1" fmla="*/ 1257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0" y="1258"/>
                        <a:pt x="1257" y="1258"/>
                        <a:pt x="1257" y="0"/>
                      </a:cubicBezTo>
                      <a:lnTo>
                        <a:pt x="0" y="0"/>
                      </a:ln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499" name="任意多边形: 形状 1859"/>
                <p:cNvSpPr/>
                <p:nvPr/>
              </p:nvSpPr>
              <p:spPr>
                <a:xfrm>
                  <a:off x="6346303" y="4592941"/>
                  <a:ext cx="7905" cy="6468"/>
                </a:xfrm>
                <a:custGeom>
                  <a:avLst/>
                  <a:gdLst>
                    <a:gd name="connsiteX0" fmla="*/ 0 w 7905"/>
                    <a:gd name="connsiteY0" fmla="*/ 6288 h 6468"/>
                    <a:gd name="connsiteX1" fmla="*/ 0 w 7905"/>
                    <a:gd name="connsiteY1" fmla="*/ 3773 h 6468"/>
                    <a:gd name="connsiteX2" fmla="*/ 0 w 7905"/>
                    <a:gd name="connsiteY2" fmla="*/ 2515 h 6468"/>
                    <a:gd name="connsiteX3" fmla="*/ 0 w 7905"/>
                    <a:gd name="connsiteY3" fmla="*/ 2515 h 6468"/>
                    <a:gd name="connsiteX4" fmla="*/ 0 w 7905"/>
                    <a:gd name="connsiteY4" fmla="*/ 0 h 6468"/>
                    <a:gd name="connsiteX5" fmla="*/ 2516 w 7905"/>
                    <a:gd name="connsiteY5" fmla="*/ 0 h 6468"/>
                    <a:gd name="connsiteX6" fmla="*/ 3773 w 7905"/>
                    <a:gd name="connsiteY6" fmla="*/ 0 h 6468"/>
                    <a:gd name="connsiteX7" fmla="*/ 3773 w 7905"/>
                    <a:gd name="connsiteY7" fmla="*/ 0 h 6468"/>
                    <a:gd name="connsiteX8" fmla="*/ 5929 w 7905"/>
                    <a:gd name="connsiteY8" fmla="*/ 1078 h 6468"/>
                    <a:gd name="connsiteX9" fmla="*/ 5929 w 7905"/>
                    <a:gd name="connsiteY9" fmla="*/ 1078 h 6468"/>
                    <a:gd name="connsiteX10" fmla="*/ 6109 w 7905"/>
                    <a:gd name="connsiteY10" fmla="*/ 1258 h 6468"/>
                    <a:gd name="connsiteX11" fmla="*/ 6109 w 7905"/>
                    <a:gd name="connsiteY11" fmla="*/ 1437 h 6468"/>
                    <a:gd name="connsiteX12" fmla="*/ 7906 w 7905"/>
                    <a:gd name="connsiteY12" fmla="*/ 5031 h 6468"/>
                    <a:gd name="connsiteX13" fmla="*/ 5390 w 7905"/>
                    <a:gd name="connsiteY13" fmla="*/ 5031 h 6468"/>
                    <a:gd name="connsiteX14" fmla="*/ 2516 w 7905"/>
                    <a:gd name="connsiteY14" fmla="*/ 6468 h 6468"/>
                    <a:gd name="connsiteX15" fmla="*/ 2516 w 7905"/>
                    <a:gd name="connsiteY15" fmla="*/ 6468 h 6468"/>
                    <a:gd name="connsiteX16" fmla="*/ 2516 w 7905"/>
                    <a:gd name="connsiteY16" fmla="*/ 5031 h 6468"/>
                    <a:gd name="connsiteX17" fmla="*/ 2516 w 7905"/>
                    <a:gd name="connsiteY17" fmla="*/ 4671 h 6468"/>
                    <a:gd name="connsiteX18" fmla="*/ 2516 w 7905"/>
                    <a:gd name="connsiteY18" fmla="*/ 3773 h 6468"/>
                    <a:gd name="connsiteX19" fmla="*/ 5031 w 7905"/>
                    <a:gd name="connsiteY19" fmla="*/ 3773 h 6468"/>
                    <a:gd name="connsiteX20" fmla="*/ 2516 w 7905"/>
                    <a:gd name="connsiteY20" fmla="*/ 3773 h 6468"/>
                    <a:gd name="connsiteX21" fmla="*/ 2516 w 7905"/>
                    <a:gd name="connsiteY21" fmla="*/ 3773 h 6468"/>
                    <a:gd name="connsiteX22" fmla="*/ 1976 w 7905"/>
                    <a:gd name="connsiteY22" fmla="*/ 4312 h 6468"/>
                    <a:gd name="connsiteX23" fmla="*/ 2516 w 7905"/>
                    <a:gd name="connsiteY23" fmla="*/ 4671 h 6468"/>
                    <a:gd name="connsiteX24" fmla="*/ 2516 w 7905"/>
                    <a:gd name="connsiteY24" fmla="*/ 4671 h 6468"/>
                    <a:gd name="connsiteX25" fmla="*/ 2516 w 7905"/>
                    <a:gd name="connsiteY25" fmla="*/ 6288 h 6468"/>
                    <a:gd name="connsiteX26" fmla="*/ 0 w 7905"/>
                    <a:gd name="connsiteY26" fmla="*/ 6288 h 6468"/>
                    <a:gd name="connsiteX27" fmla="*/ 0 w 7905"/>
                    <a:gd name="connsiteY27" fmla="*/ 6288 h 6468"/>
                    <a:gd name="connsiteX28" fmla="*/ 6289 w 7905"/>
                    <a:gd name="connsiteY28" fmla="*/ 3234 h 6468"/>
                    <a:gd name="connsiteX29" fmla="*/ 6289 w 7905"/>
                    <a:gd name="connsiteY29" fmla="*/ 2875 h 6468"/>
                    <a:gd name="connsiteX30" fmla="*/ 6289 w 7905"/>
                    <a:gd name="connsiteY30" fmla="*/ 2875 h 6468"/>
                    <a:gd name="connsiteX31" fmla="*/ 6289 w 7905"/>
                    <a:gd name="connsiteY31" fmla="*/ 3234 h 6468"/>
                    <a:gd name="connsiteX32" fmla="*/ 6289 w 7905"/>
                    <a:gd name="connsiteY32" fmla="*/ 3234 h 6468"/>
                    <a:gd name="connsiteX33" fmla="*/ 2516 w 7905"/>
                    <a:gd name="connsiteY33" fmla="*/ 4671 h 6468"/>
                    <a:gd name="connsiteX34" fmla="*/ 2516 w 7905"/>
                    <a:gd name="connsiteY34" fmla="*/ 3773 h 6468"/>
                    <a:gd name="connsiteX35" fmla="*/ 2516 w 7905"/>
                    <a:gd name="connsiteY35" fmla="*/ 4671 h 6468"/>
                    <a:gd name="connsiteX36" fmla="*/ 2516 w 7905"/>
                    <a:gd name="connsiteY36" fmla="*/ 4671 h 6468"/>
                    <a:gd name="connsiteX37" fmla="*/ 2516 w 7905"/>
                    <a:gd name="connsiteY37" fmla="*/ 4671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905" h="6468">
                      <a:moveTo>
                        <a:pt x="0" y="6288"/>
                      </a:moveTo>
                      <a:lnTo>
                        <a:pt x="0" y="3773"/>
                      </a:lnTo>
                      <a:cubicBezTo>
                        <a:pt x="0" y="3773"/>
                        <a:pt x="0" y="3773"/>
                        <a:pt x="0" y="2515"/>
                      </a:cubicBezTo>
                      <a:lnTo>
                        <a:pt x="0" y="2515"/>
                      </a:lnTo>
                      <a:lnTo>
                        <a:pt x="0" y="0"/>
                      </a:lnTo>
                      <a:lnTo>
                        <a:pt x="2516" y="0"/>
                      </a:lnTo>
                      <a:lnTo>
                        <a:pt x="3773" y="0"/>
                      </a:lnTo>
                      <a:lnTo>
                        <a:pt x="3773" y="0"/>
                      </a:lnTo>
                      <a:cubicBezTo>
                        <a:pt x="6289" y="359"/>
                        <a:pt x="5570" y="1078"/>
                        <a:pt x="5929" y="1078"/>
                      </a:cubicBezTo>
                      <a:lnTo>
                        <a:pt x="5929" y="1078"/>
                      </a:lnTo>
                      <a:lnTo>
                        <a:pt x="6109" y="1258"/>
                      </a:lnTo>
                      <a:lnTo>
                        <a:pt x="6109" y="1437"/>
                      </a:lnTo>
                      <a:lnTo>
                        <a:pt x="7906" y="5031"/>
                      </a:lnTo>
                      <a:lnTo>
                        <a:pt x="5390" y="5031"/>
                      </a:lnTo>
                      <a:cubicBezTo>
                        <a:pt x="4312" y="6288"/>
                        <a:pt x="2516" y="6468"/>
                        <a:pt x="2516" y="6468"/>
                      </a:cubicBezTo>
                      <a:lnTo>
                        <a:pt x="2516" y="6468"/>
                      </a:lnTo>
                      <a:lnTo>
                        <a:pt x="2516" y="5031"/>
                      </a:lnTo>
                      <a:lnTo>
                        <a:pt x="2516" y="4671"/>
                      </a:lnTo>
                      <a:lnTo>
                        <a:pt x="2516" y="3773"/>
                      </a:lnTo>
                      <a:lnTo>
                        <a:pt x="5031" y="3773"/>
                      </a:lnTo>
                      <a:lnTo>
                        <a:pt x="2516" y="3773"/>
                      </a:lnTo>
                      <a:lnTo>
                        <a:pt x="2516" y="3773"/>
                      </a:lnTo>
                      <a:lnTo>
                        <a:pt x="1976" y="4312"/>
                      </a:lnTo>
                      <a:cubicBezTo>
                        <a:pt x="1976" y="4312"/>
                        <a:pt x="2156" y="4492"/>
                        <a:pt x="2516" y="4671"/>
                      </a:cubicBezTo>
                      <a:lnTo>
                        <a:pt x="2516" y="4671"/>
                      </a:lnTo>
                      <a:lnTo>
                        <a:pt x="2516" y="6288"/>
                      </a:lnTo>
                      <a:lnTo>
                        <a:pt x="0" y="6288"/>
                      </a:lnTo>
                      <a:lnTo>
                        <a:pt x="0" y="6288"/>
                      </a:lnTo>
                      <a:close/>
                      <a:moveTo>
                        <a:pt x="6289" y="3234"/>
                      </a:moveTo>
                      <a:cubicBezTo>
                        <a:pt x="6289" y="3054"/>
                        <a:pt x="6289" y="2875"/>
                        <a:pt x="6289" y="2875"/>
                      </a:cubicBezTo>
                      <a:lnTo>
                        <a:pt x="6289" y="2875"/>
                      </a:lnTo>
                      <a:cubicBezTo>
                        <a:pt x="6289" y="2875"/>
                        <a:pt x="6289" y="3054"/>
                        <a:pt x="6289" y="3234"/>
                      </a:cubicBezTo>
                      <a:lnTo>
                        <a:pt x="6289" y="3234"/>
                      </a:lnTo>
                      <a:close/>
                      <a:moveTo>
                        <a:pt x="2516" y="4671"/>
                      </a:moveTo>
                      <a:lnTo>
                        <a:pt x="2516" y="3773"/>
                      </a:lnTo>
                      <a:lnTo>
                        <a:pt x="2516" y="4671"/>
                      </a:lnTo>
                      <a:lnTo>
                        <a:pt x="2516" y="4671"/>
                      </a:lnTo>
                      <a:lnTo>
                        <a:pt x="2516" y="4671"/>
                      </a:lnTo>
                      <a:close/>
                    </a:path>
                  </a:pathLst>
                </a:custGeom>
                <a:grpFill/>
                <a:ln w="17953" cap="flat">
                  <a:noFill/>
                  <a:prstDash val="solid"/>
                  <a:miter/>
                </a:ln>
              </p:spPr>
              <p:txBody>
                <a:bodyPr rtlCol="0" anchor="ctr"/>
                <a:lstStyle/>
                <a:p>
                  <a:endParaRPr lang="zh-CN" altLang="en-US" sz="1050"/>
                </a:p>
              </p:txBody>
            </p:sp>
          </p:grpSp>
          <p:grpSp>
            <p:nvGrpSpPr>
              <p:cNvPr id="625" name="图形 1"/>
              <p:cNvGrpSpPr/>
              <p:nvPr/>
            </p:nvGrpSpPr>
            <p:grpSpPr>
              <a:xfrm>
                <a:off x="4978662" y="4395251"/>
                <a:ext cx="9881" cy="5749"/>
                <a:chOff x="6351873" y="4592941"/>
                <a:chExt cx="9881" cy="5749"/>
              </a:xfrm>
              <a:solidFill>
                <a:srgbClr val="0070C0"/>
              </a:solidFill>
            </p:grpSpPr>
            <p:sp>
              <p:nvSpPr>
                <p:cNvPr id="2496" name="任意多边形: 形状 1861"/>
                <p:cNvSpPr/>
                <p:nvPr/>
              </p:nvSpPr>
              <p:spPr>
                <a:xfrm>
                  <a:off x="6358162" y="4595456"/>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1258" y="1258"/>
                      </a:moveTo>
                      <a:lnTo>
                        <a:pt x="1258" y="0"/>
                      </a:lnTo>
                      <a:lnTo>
                        <a:pt x="0" y="0"/>
                      </a:lnTo>
                      <a:lnTo>
                        <a:pt x="1258" y="1258"/>
                      </a:lnTo>
                      <a:close/>
                    </a:path>
                  </a:pathLst>
                </a:custGeom>
                <a:grpFill/>
                <a:ln w="17953" cap="flat">
                  <a:noFill/>
                  <a:prstDash val="solid"/>
                  <a:miter/>
                </a:ln>
              </p:spPr>
              <p:txBody>
                <a:bodyPr rtlCol="0" anchor="ctr"/>
                <a:lstStyle/>
                <a:p>
                  <a:endParaRPr lang="zh-CN" altLang="en-US" sz="1050"/>
                </a:p>
              </p:txBody>
            </p:sp>
            <p:sp>
              <p:nvSpPr>
                <p:cNvPr id="2497" name="任意多边形: 形状 1862"/>
                <p:cNvSpPr/>
                <p:nvPr/>
              </p:nvSpPr>
              <p:spPr>
                <a:xfrm>
                  <a:off x="6351873" y="4592941"/>
                  <a:ext cx="9881" cy="5749"/>
                </a:xfrm>
                <a:custGeom>
                  <a:avLst/>
                  <a:gdLst>
                    <a:gd name="connsiteX0" fmla="*/ 0 w 9881"/>
                    <a:gd name="connsiteY0" fmla="*/ 0 h 5749"/>
                    <a:gd name="connsiteX1" fmla="*/ 6109 w 9881"/>
                    <a:gd name="connsiteY1" fmla="*/ 0 h 5749"/>
                    <a:gd name="connsiteX2" fmla="*/ 9882 w 9881"/>
                    <a:gd name="connsiteY2" fmla="*/ 0 h 5749"/>
                    <a:gd name="connsiteX3" fmla="*/ 9882 w 9881"/>
                    <a:gd name="connsiteY3" fmla="*/ 2515 h 5749"/>
                    <a:gd name="connsiteX4" fmla="*/ 9882 w 9881"/>
                    <a:gd name="connsiteY4" fmla="*/ 3953 h 5749"/>
                    <a:gd name="connsiteX5" fmla="*/ 7367 w 9881"/>
                    <a:gd name="connsiteY5" fmla="*/ 5031 h 5749"/>
                    <a:gd name="connsiteX6" fmla="*/ 7367 w 9881"/>
                    <a:gd name="connsiteY6" fmla="*/ 5210 h 5749"/>
                    <a:gd name="connsiteX7" fmla="*/ 7007 w 9881"/>
                    <a:gd name="connsiteY7" fmla="*/ 5210 h 5749"/>
                    <a:gd name="connsiteX8" fmla="*/ 5570 w 9881"/>
                    <a:gd name="connsiteY8" fmla="*/ 5749 h 5749"/>
                    <a:gd name="connsiteX9" fmla="*/ 0 w 9881"/>
                    <a:gd name="connsiteY9" fmla="*/ 0 h 5749"/>
                    <a:gd name="connsiteX10" fmla="*/ 0 w 9881"/>
                    <a:gd name="connsiteY10" fmla="*/ 0 h 5749"/>
                    <a:gd name="connsiteX11" fmla="*/ 7546 w 9881"/>
                    <a:gd name="connsiteY11" fmla="*/ 3773 h 5749"/>
                    <a:gd name="connsiteX12" fmla="*/ 9343 w 9881"/>
                    <a:gd name="connsiteY12" fmla="*/ 1976 h 5749"/>
                    <a:gd name="connsiteX13" fmla="*/ 7546 w 9881"/>
                    <a:gd name="connsiteY13" fmla="*/ 3773 h 5749"/>
                    <a:gd name="connsiteX14" fmla="*/ 7546 w 9881"/>
                    <a:gd name="connsiteY14" fmla="*/ 3773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81" h="5749">
                      <a:moveTo>
                        <a:pt x="0" y="0"/>
                      </a:moveTo>
                      <a:lnTo>
                        <a:pt x="6109" y="0"/>
                      </a:lnTo>
                      <a:lnTo>
                        <a:pt x="9882" y="0"/>
                      </a:lnTo>
                      <a:lnTo>
                        <a:pt x="9882" y="2515"/>
                      </a:lnTo>
                      <a:lnTo>
                        <a:pt x="9882" y="3953"/>
                      </a:lnTo>
                      <a:lnTo>
                        <a:pt x="7367" y="5031"/>
                      </a:lnTo>
                      <a:lnTo>
                        <a:pt x="7367" y="5210"/>
                      </a:lnTo>
                      <a:lnTo>
                        <a:pt x="7007" y="5210"/>
                      </a:lnTo>
                      <a:lnTo>
                        <a:pt x="5570" y="5749"/>
                      </a:lnTo>
                      <a:lnTo>
                        <a:pt x="0" y="0"/>
                      </a:lnTo>
                      <a:lnTo>
                        <a:pt x="0" y="0"/>
                      </a:lnTo>
                      <a:close/>
                      <a:moveTo>
                        <a:pt x="7546" y="3773"/>
                      </a:moveTo>
                      <a:lnTo>
                        <a:pt x="9343" y="1976"/>
                      </a:lnTo>
                      <a:lnTo>
                        <a:pt x="7546" y="3773"/>
                      </a:lnTo>
                      <a:lnTo>
                        <a:pt x="7546" y="3773"/>
                      </a:lnTo>
                      <a:close/>
                    </a:path>
                  </a:pathLst>
                </a:custGeom>
                <a:grpFill/>
                <a:ln w="17953" cap="flat">
                  <a:noFill/>
                  <a:prstDash val="solid"/>
                  <a:miter/>
                </a:ln>
              </p:spPr>
              <p:txBody>
                <a:bodyPr rtlCol="0" anchor="ctr"/>
                <a:lstStyle/>
                <a:p>
                  <a:endParaRPr lang="zh-CN" altLang="en-US" sz="1050"/>
                </a:p>
              </p:txBody>
            </p:sp>
          </p:grpSp>
          <p:grpSp>
            <p:nvGrpSpPr>
              <p:cNvPr id="626" name="图形 1"/>
              <p:cNvGrpSpPr/>
              <p:nvPr/>
            </p:nvGrpSpPr>
            <p:grpSpPr>
              <a:xfrm>
                <a:off x="5015315" y="4388423"/>
                <a:ext cx="9881" cy="5749"/>
                <a:chOff x="6388526" y="4586113"/>
                <a:chExt cx="9881" cy="5749"/>
              </a:xfrm>
              <a:solidFill>
                <a:srgbClr val="0070C0"/>
              </a:solidFill>
            </p:grpSpPr>
            <p:sp>
              <p:nvSpPr>
                <p:cNvPr id="2494" name="任意多边形: 形状 1864"/>
                <p:cNvSpPr/>
                <p:nvPr/>
              </p:nvSpPr>
              <p:spPr>
                <a:xfrm>
                  <a:off x="6391041" y="4588808"/>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0" y="1258"/>
                      </a:moveTo>
                      <a:lnTo>
                        <a:pt x="1258" y="0"/>
                      </a:lnTo>
                      <a:lnTo>
                        <a:pt x="0" y="0"/>
                      </a:lnTo>
                      <a:lnTo>
                        <a:pt x="0" y="1258"/>
                      </a:lnTo>
                      <a:close/>
                    </a:path>
                  </a:pathLst>
                </a:custGeom>
                <a:grpFill/>
                <a:ln w="17953" cap="flat">
                  <a:noFill/>
                  <a:prstDash val="solid"/>
                  <a:miter/>
                </a:ln>
              </p:spPr>
              <p:txBody>
                <a:bodyPr rtlCol="0" anchor="ctr"/>
                <a:lstStyle/>
                <a:p>
                  <a:endParaRPr lang="zh-CN" altLang="en-US" sz="1050"/>
                </a:p>
              </p:txBody>
            </p:sp>
            <p:sp>
              <p:nvSpPr>
                <p:cNvPr id="2495" name="任意多边形: 形状 1865"/>
                <p:cNvSpPr/>
                <p:nvPr/>
              </p:nvSpPr>
              <p:spPr>
                <a:xfrm>
                  <a:off x="6388526" y="4586113"/>
                  <a:ext cx="9881" cy="5749"/>
                </a:xfrm>
                <a:custGeom>
                  <a:avLst/>
                  <a:gdLst>
                    <a:gd name="connsiteX0" fmla="*/ 3773 w 9881"/>
                    <a:gd name="connsiteY0" fmla="*/ 5210 h 5749"/>
                    <a:gd name="connsiteX1" fmla="*/ 4312 w 9881"/>
                    <a:gd name="connsiteY1" fmla="*/ 5749 h 5749"/>
                    <a:gd name="connsiteX2" fmla="*/ 2875 w 9881"/>
                    <a:gd name="connsiteY2" fmla="*/ 5210 h 5749"/>
                    <a:gd name="connsiteX3" fmla="*/ 2515 w 9881"/>
                    <a:gd name="connsiteY3" fmla="*/ 5210 h 5749"/>
                    <a:gd name="connsiteX4" fmla="*/ 2515 w 9881"/>
                    <a:gd name="connsiteY4" fmla="*/ 5031 h 5749"/>
                    <a:gd name="connsiteX5" fmla="*/ 0 w 9881"/>
                    <a:gd name="connsiteY5" fmla="*/ 3953 h 5749"/>
                    <a:gd name="connsiteX6" fmla="*/ 0 w 9881"/>
                    <a:gd name="connsiteY6" fmla="*/ 0 h 5749"/>
                    <a:gd name="connsiteX7" fmla="*/ 2515 w 9881"/>
                    <a:gd name="connsiteY7" fmla="*/ 0 h 5749"/>
                    <a:gd name="connsiteX8" fmla="*/ 9882 w 9881"/>
                    <a:gd name="connsiteY8" fmla="*/ 0 h 5749"/>
                    <a:gd name="connsiteX9" fmla="*/ 5570 w 9881"/>
                    <a:gd name="connsiteY9" fmla="*/ 4492 h 5749"/>
                    <a:gd name="connsiteX10" fmla="*/ 4312 w 9881"/>
                    <a:gd name="connsiteY10" fmla="*/ 5749 h 5749"/>
                    <a:gd name="connsiteX11" fmla="*/ 3773 w 9881"/>
                    <a:gd name="connsiteY11" fmla="*/ 5210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1" h="5749">
                      <a:moveTo>
                        <a:pt x="3773" y="5210"/>
                      </a:moveTo>
                      <a:lnTo>
                        <a:pt x="4312" y="5749"/>
                      </a:lnTo>
                      <a:lnTo>
                        <a:pt x="2875" y="5210"/>
                      </a:lnTo>
                      <a:lnTo>
                        <a:pt x="2515" y="5210"/>
                      </a:lnTo>
                      <a:lnTo>
                        <a:pt x="2515" y="5031"/>
                      </a:lnTo>
                      <a:lnTo>
                        <a:pt x="0" y="3953"/>
                      </a:lnTo>
                      <a:lnTo>
                        <a:pt x="0" y="0"/>
                      </a:lnTo>
                      <a:lnTo>
                        <a:pt x="2515" y="0"/>
                      </a:lnTo>
                      <a:lnTo>
                        <a:pt x="9882" y="0"/>
                      </a:lnTo>
                      <a:lnTo>
                        <a:pt x="5570" y="4492"/>
                      </a:lnTo>
                      <a:lnTo>
                        <a:pt x="4312" y="5749"/>
                      </a:lnTo>
                      <a:lnTo>
                        <a:pt x="3773" y="5210"/>
                      </a:lnTo>
                      <a:close/>
                    </a:path>
                  </a:pathLst>
                </a:custGeom>
                <a:grpFill/>
                <a:ln w="17953" cap="flat">
                  <a:noFill/>
                  <a:prstDash val="solid"/>
                  <a:miter/>
                </a:ln>
              </p:spPr>
              <p:txBody>
                <a:bodyPr rtlCol="0" anchor="ctr"/>
                <a:lstStyle/>
                <a:p>
                  <a:endParaRPr lang="zh-CN" altLang="en-US" sz="1050"/>
                </a:p>
              </p:txBody>
            </p:sp>
          </p:grpSp>
          <p:grpSp>
            <p:nvGrpSpPr>
              <p:cNvPr id="627" name="图形 1"/>
              <p:cNvGrpSpPr/>
              <p:nvPr/>
            </p:nvGrpSpPr>
            <p:grpSpPr>
              <a:xfrm>
                <a:off x="4933564" y="4396508"/>
                <a:ext cx="11679" cy="9163"/>
                <a:chOff x="6306775" y="4594198"/>
                <a:chExt cx="11679" cy="9163"/>
              </a:xfrm>
              <a:solidFill>
                <a:srgbClr val="0070C0"/>
              </a:solidFill>
            </p:grpSpPr>
            <p:sp>
              <p:nvSpPr>
                <p:cNvPr id="2492" name="任意多边形: 形状 1867"/>
                <p:cNvSpPr/>
                <p:nvPr/>
              </p:nvSpPr>
              <p:spPr>
                <a:xfrm>
                  <a:off x="6309291" y="4596893"/>
                  <a:ext cx="6647" cy="3952"/>
                </a:xfrm>
                <a:custGeom>
                  <a:avLst/>
                  <a:gdLst>
                    <a:gd name="connsiteX0" fmla="*/ 3953 w 6647"/>
                    <a:gd name="connsiteY0" fmla="*/ 3953 h 3952"/>
                    <a:gd name="connsiteX1" fmla="*/ 6648 w 6647"/>
                    <a:gd name="connsiteY1" fmla="*/ 2695 h 3952"/>
                    <a:gd name="connsiteX2" fmla="*/ 3953 w 6647"/>
                    <a:gd name="connsiteY2" fmla="*/ 0 h 3952"/>
                    <a:gd name="connsiteX3" fmla="*/ 0 w 6647"/>
                    <a:gd name="connsiteY3" fmla="*/ 2695 h 3952"/>
                    <a:gd name="connsiteX4" fmla="*/ 3953 w 6647"/>
                    <a:gd name="connsiteY4" fmla="*/ 3953 h 3952"/>
                    <a:gd name="connsiteX5" fmla="*/ 3953 w 6647"/>
                    <a:gd name="connsiteY5" fmla="*/ 3953 h 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7" h="3952">
                      <a:moveTo>
                        <a:pt x="3953" y="3953"/>
                      </a:moveTo>
                      <a:cubicBezTo>
                        <a:pt x="5211" y="3953"/>
                        <a:pt x="6648" y="2695"/>
                        <a:pt x="6648" y="2695"/>
                      </a:cubicBezTo>
                      <a:cubicBezTo>
                        <a:pt x="6648" y="1437"/>
                        <a:pt x="5390" y="0"/>
                        <a:pt x="3953" y="0"/>
                      </a:cubicBezTo>
                      <a:cubicBezTo>
                        <a:pt x="2695" y="0"/>
                        <a:pt x="0" y="1437"/>
                        <a:pt x="0" y="2695"/>
                      </a:cubicBezTo>
                      <a:cubicBezTo>
                        <a:pt x="0" y="2695"/>
                        <a:pt x="2695" y="3953"/>
                        <a:pt x="3953" y="3953"/>
                      </a:cubicBezTo>
                      <a:lnTo>
                        <a:pt x="3953" y="3953"/>
                      </a:lnTo>
                      <a:close/>
                    </a:path>
                  </a:pathLst>
                </a:custGeom>
                <a:grpFill/>
                <a:ln w="17953" cap="flat">
                  <a:noFill/>
                  <a:prstDash val="solid"/>
                  <a:miter/>
                </a:ln>
              </p:spPr>
              <p:txBody>
                <a:bodyPr rtlCol="0" anchor="ctr"/>
                <a:lstStyle/>
                <a:p>
                  <a:endParaRPr lang="zh-CN" altLang="en-US" sz="1050"/>
                </a:p>
              </p:txBody>
            </p:sp>
            <p:sp>
              <p:nvSpPr>
                <p:cNvPr id="2493" name="任意多边形: 形状 1868"/>
                <p:cNvSpPr/>
                <p:nvPr/>
              </p:nvSpPr>
              <p:spPr>
                <a:xfrm>
                  <a:off x="6306775" y="4594198"/>
                  <a:ext cx="11679" cy="9163"/>
                </a:xfrm>
                <a:custGeom>
                  <a:avLst/>
                  <a:gdLst>
                    <a:gd name="connsiteX0" fmla="*/ 1438 w 11679"/>
                    <a:gd name="connsiteY0" fmla="*/ 7546 h 9163"/>
                    <a:gd name="connsiteX1" fmla="*/ 0 w 11679"/>
                    <a:gd name="connsiteY1" fmla="*/ 6828 h 9163"/>
                    <a:gd name="connsiteX2" fmla="*/ 0 w 11679"/>
                    <a:gd name="connsiteY2" fmla="*/ 5211 h 9163"/>
                    <a:gd name="connsiteX3" fmla="*/ 6468 w 11679"/>
                    <a:gd name="connsiteY3" fmla="*/ 0 h 9163"/>
                    <a:gd name="connsiteX4" fmla="*/ 6468 w 11679"/>
                    <a:gd name="connsiteY4" fmla="*/ 0 h 9163"/>
                    <a:gd name="connsiteX5" fmla="*/ 11679 w 11679"/>
                    <a:gd name="connsiteY5" fmla="*/ 5211 h 9163"/>
                    <a:gd name="connsiteX6" fmla="*/ 11679 w 11679"/>
                    <a:gd name="connsiteY6" fmla="*/ 5211 h 9163"/>
                    <a:gd name="connsiteX7" fmla="*/ 11679 w 11679"/>
                    <a:gd name="connsiteY7" fmla="*/ 6289 h 9163"/>
                    <a:gd name="connsiteX8" fmla="*/ 10960 w 11679"/>
                    <a:gd name="connsiteY8" fmla="*/ 7007 h 9163"/>
                    <a:gd name="connsiteX9" fmla="*/ 6468 w 11679"/>
                    <a:gd name="connsiteY9" fmla="*/ 9163 h 9163"/>
                    <a:gd name="connsiteX10" fmla="*/ 6468 w 11679"/>
                    <a:gd name="connsiteY10" fmla="*/ 9163 h 9163"/>
                    <a:gd name="connsiteX11" fmla="*/ 6468 w 11679"/>
                    <a:gd name="connsiteY11" fmla="*/ 6648 h 9163"/>
                    <a:gd name="connsiteX12" fmla="*/ 6468 w 11679"/>
                    <a:gd name="connsiteY12" fmla="*/ 5211 h 9163"/>
                    <a:gd name="connsiteX13" fmla="*/ 6468 w 11679"/>
                    <a:gd name="connsiteY13" fmla="*/ 6648 h 9163"/>
                    <a:gd name="connsiteX14" fmla="*/ 6468 w 11679"/>
                    <a:gd name="connsiteY14" fmla="*/ 9163 h 9163"/>
                    <a:gd name="connsiteX15" fmla="*/ 1438 w 11679"/>
                    <a:gd name="connsiteY15" fmla="*/ 7546 h 9163"/>
                    <a:gd name="connsiteX16" fmla="*/ 1438 w 11679"/>
                    <a:gd name="connsiteY16" fmla="*/ 7546 h 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79" h="9163">
                      <a:moveTo>
                        <a:pt x="1438" y="7546"/>
                      </a:moveTo>
                      <a:lnTo>
                        <a:pt x="0" y="6828"/>
                      </a:lnTo>
                      <a:lnTo>
                        <a:pt x="0" y="5211"/>
                      </a:lnTo>
                      <a:cubicBezTo>
                        <a:pt x="899" y="898"/>
                        <a:pt x="3953" y="359"/>
                        <a:pt x="6468" y="0"/>
                      </a:cubicBezTo>
                      <a:lnTo>
                        <a:pt x="6468" y="0"/>
                      </a:lnTo>
                      <a:cubicBezTo>
                        <a:pt x="9523" y="180"/>
                        <a:pt x="11499" y="2336"/>
                        <a:pt x="11679" y="5211"/>
                      </a:cubicBezTo>
                      <a:lnTo>
                        <a:pt x="11679" y="5211"/>
                      </a:lnTo>
                      <a:lnTo>
                        <a:pt x="11679" y="6289"/>
                      </a:lnTo>
                      <a:lnTo>
                        <a:pt x="10960" y="7007"/>
                      </a:lnTo>
                      <a:cubicBezTo>
                        <a:pt x="10780" y="7007"/>
                        <a:pt x="9523" y="8984"/>
                        <a:pt x="6468" y="9163"/>
                      </a:cubicBezTo>
                      <a:lnTo>
                        <a:pt x="6468" y="9163"/>
                      </a:lnTo>
                      <a:lnTo>
                        <a:pt x="6468" y="6648"/>
                      </a:lnTo>
                      <a:lnTo>
                        <a:pt x="6468" y="5211"/>
                      </a:lnTo>
                      <a:lnTo>
                        <a:pt x="6468" y="6648"/>
                      </a:lnTo>
                      <a:lnTo>
                        <a:pt x="6468" y="9163"/>
                      </a:lnTo>
                      <a:cubicBezTo>
                        <a:pt x="3953" y="8984"/>
                        <a:pt x="1618" y="7726"/>
                        <a:pt x="1438" y="7546"/>
                      </a:cubicBezTo>
                      <a:lnTo>
                        <a:pt x="1438" y="7546"/>
                      </a:lnTo>
                      <a:close/>
                    </a:path>
                  </a:pathLst>
                </a:custGeom>
                <a:grpFill/>
                <a:ln w="17953" cap="flat">
                  <a:noFill/>
                  <a:prstDash val="solid"/>
                  <a:miter/>
                </a:ln>
              </p:spPr>
              <p:txBody>
                <a:bodyPr rtlCol="0" anchor="ctr"/>
                <a:lstStyle/>
                <a:p>
                  <a:endParaRPr lang="zh-CN" altLang="en-US" sz="1050"/>
                </a:p>
              </p:txBody>
            </p:sp>
          </p:grpSp>
          <p:grpSp>
            <p:nvGrpSpPr>
              <p:cNvPr id="628" name="图形 1"/>
              <p:cNvGrpSpPr/>
              <p:nvPr/>
            </p:nvGrpSpPr>
            <p:grpSpPr>
              <a:xfrm>
                <a:off x="4936439" y="4453824"/>
                <a:ext cx="5030" cy="2515"/>
                <a:chOff x="6309650" y="4651514"/>
                <a:chExt cx="5030" cy="2515"/>
              </a:xfrm>
              <a:solidFill>
                <a:srgbClr val="0070C0"/>
              </a:solidFill>
            </p:grpSpPr>
            <p:sp>
              <p:nvSpPr>
                <p:cNvPr id="2490" name="任意多边形: 形状 1870"/>
                <p:cNvSpPr/>
                <p:nvPr/>
              </p:nvSpPr>
              <p:spPr>
                <a:xfrm>
                  <a:off x="6312166" y="4651514"/>
                  <a:ext cx="17967" cy="2515"/>
                </a:xfrm>
                <a:custGeom>
                  <a:avLst/>
                  <a:gdLst>
                    <a:gd name="connsiteX0" fmla="*/ 0 w 17967"/>
                    <a:gd name="connsiteY0" fmla="*/ 2515 h 2515"/>
                    <a:gd name="connsiteX1" fmla="*/ 0 w 17967"/>
                    <a:gd name="connsiteY1" fmla="*/ 1258 h 2515"/>
                    <a:gd name="connsiteX2" fmla="*/ 0 w 17967"/>
                    <a:gd name="connsiteY2" fmla="*/ 0 h 2515"/>
                    <a:gd name="connsiteX3" fmla="*/ 0 w 17967"/>
                    <a:gd name="connsiteY3" fmla="*/ 1258 h 2515"/>
                    <a:gd name="connsiteX4" fmla="*/ 0 w 17967"/>
                    <a:gd name="connsiteY4" fmla="*/ 2515 h 2515"/>
                    <a:gd name="connsiteX5" fmla="*/ 0 w 1796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7" h="2515">
                      <a:moveTo>
                        <a:pt x="0" y="2515"/>
                      </a:moveTo>
                      <a:cubicBezTo>
                        <a:pt x="0" y="2515"/>
                        <a:pt x="0" y="2515"/>
                        <a:pt x="0" y="1258"/>
                      </a:cubicBezTo>
                      <a:lnTo>
                        <a:pt x="0" y="0"/>
                      </a:lnTo>
                      <a:lnTo>
                        <a:pt x="0" y="1258"/>
                      </a:ln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2491" name="任意多边形: 形状 1871"/>
                <p:cNvSpPr/>
                <p:nvPr/>
              </p:nvSpPr>
              <p:spPr>
                <a:xfrm>
                  <a:off x="6309650" y="4651514"/>
                  <a:ext cx="5030" cy="2515"/>
                </a:xfrm>
                <a:custGeom>
                  <a:avLst/>
                  <a:gdLst>
                    <a:gd name="connsiteX0" fmla="*/ 5031 w 5030"/>
                    <a:gd name="connsiteY0" fmla="*/ 2515 h 2515"/>
                    <a:gd name="connsiteX1" fmla="*/ 2516 w 5030"/>
                    <a:gd name="connsiteY1" fmla="*/ 2515 h 2515"/>
                    <a:gd name="connsiteX2" fmla="*/ 5031 w 5030"/>
                    <a:gd name="connsiteY2" fmla="*/ 2515 h 2515"/>
                    <a:gd name="connsiteX3" fmla="*/ 2516 w 5030"/>
                    <a:gd name="connsiteY3" fmla="*/ 2515 h 2515"/>
                    <a:gd name="connsiteX4" fmla="*/ 5031 w 5030"/>
                    <a:gd name="connsiteY4" fmla="*/ 2515 h 2515"/>
                    <a:gd name="connsiteX5" fmla="*/ 5031 w 5030"/>
                    <a:gd name="connsiteY5" fmla="*/ 2515 h 2515"/>
                    <a:gd name="connsiteX6" fmla="*/ 0 w 5030"/>
                    <a:gd name="connsiteY6" fmla="*/ 2515 h 2515"/>
                    <a:gd name="connsiteX7" fmla="*/ 0 w 5030"/>
                    <a:gd name="connsiteY7" fmla="*/ 1258 h 2515"/>
                    <a:gd name="connsiteX8" fmla="*/ 0 w 5030"/>
                    <a:gd name="connsiteY8" fmla="*/ 1258 h 2515"/>
                    <a:gd name="connsiteX9" fmla="*/ 0 w 5030"/>
                    <a:gd name="connsiteY9" fmla="*/ 0 h 2515"/>
                    <a:gd name="connsiteX10" fmla="*/ 5031 w 5030"/>
                    <a:gd name="connsiteY10" fmla="*/ 0 h 2515"/>
                    <a:gd name="connsiteX11" fmla="*/ 5031 w 5030"/>
                    <a:gd name="connsiteY11" fmla="*/ 1258 h 2515"/>
                    <a:gd name="connsiteX12" fmla="*/ 5031 w 5030"/>
                    <a:gd name="connsiteY12" fmla="*/ 2515 h 2515"/>
                    <a:gd name="connsiteX13" fmla="*/ 5031 w 5030"/>
                    <a:gd name="connsiteY13" fmla="*/ 2515 h 2515"/>
                    <a:gd name="connsiteX14" fmla="*/ 0 w 5030"/>
                    <a:gd name="connsiteY14" fmla="*/ 2515 h 2515"/>
                    <a:gd name="connsiteX15" fmla="*/ 0 w 5030"/>
                    <a:gd name="connsiteY15" fmla="*/ 2515 h 2515"/>
                    <a:gd name="connsiteX16" fmla="*/ 0 w 5030"/>
                    <a:gd name="connsiteY16"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30" h="2515">
                      <a:moveTo>
                        <a:pt x="5031" y="2515"/>
                      </a:moveTo>
                      <a:lnTo>
                        <a:pt x="2516" y="2515"/>
                      </a:lnTo>
                      <a:lnTo>
                        <a:pt x="5031" y="2515"/>
                      </a:lnTo>
                      <a:lnTo>
                        <a:pt x="2516" y="2515"/>
                      </a:lnTo>
                      <a:lnTo>
                        <a:pt x="5031" y="2515"/>
                      </a:lnTo>
                      <a:lnTo>
                        <a:pt x="5031" y="2515"/>
                      </a:lnTo>
                      <a:close/>
                      <a:moveTo>
                        <a:pt x="0" y="2515"/>
                      </a:moveTo>
                      <a:cubicBezTo>
                        <a:pt x="0" y="2515"/>
                        <a:pt x="0" y="2515"/>
                        <a:pt x="0" y="1258"/>
                      </a:cubicBezTo>
                      <a:lnTo>
                        <a:pt x="0" y="1258"/>
                      </a:lnTo>
                      <a:lnTo>
                        <a:pt x="0" y="0"/>
                      </a:lnTo>
                      <a:lnTo>
                        <a:pt x="5031" y="0"/>
                      </a:lnTo>
                      <a:lnTo>
                        <a:pt x="5031" y="1258"/>
                      </a:lnTo>
                      <a:cubicBezTo>
                        <a:pt x="5031" y="2515"/>
                        <a:pt x="5031" y="2515"/>
                        <a:pt x="5031" y="2515"/>
                      </a:cubicBezTo>
                      <a:lnTo>
                        <a:pt x="5031" y="2515"/>
                      </a:lnTo>
                      <a:lnTo>
                        <a:pt x="0" y="2515"/>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629" name="图形 1"/>
              <p:cNvGrpSpPr/>
              <p:nvPr/>
            </p:nvGrpSpPr>
            <p:grpSpPr>
              <a:xfrm>
                <a:off x="4991778" y="4432443"/>
                <a:ext cx="14386" cy="7681"/>
                <a:chOff x="6364989" y="4630133"/>
                <a:chExt cx="14386" cy="7681"/>
              </a:xfrm>
              <a:solidFill>
                <a:srgbClr val="0070C0"/>
              </a:solidFill>
            </p:grpSpPr>
            <p:sp>
              <p:nvSpPr>
                <p:cNvPr id="2488" name="任意多边形: 形状 1873"/>
                <p:cNvSpPr/>
                <p:nvPr/>
              </p:nvSpPr>
              <p:spPr>
                <a:xfrm>
                  <a:off x="6367504" y="4632828"/>
                  <a:ext cx="9163" cy="2515"/>
                </a:xfrm>
                <a:custGeom>
                  <a:avLst/>
                  <a:gdLst>
                    <a:gd name="connsiteX0" fmla="*/ 5211 w 9163"/>
                    <a:gd name="connsiteY0" fmla="*/ 2515 h 2515"/>
                    <a:gd name="connsiteX1" fmla="*/ 9163 w 9163"/>
                    <a:gd name="connsiteY1" fmla="*/ 1258 h 2515"/>
                    <a:gd name="connsiteX2" fmla="*/ 5211 w 9163"/>
                    <a:gd name="connsiteY2" fmla="*/ 0 h 2515"/>
                    <a:gd name="connsiteX3" fmla="*/ 0 w 9163"/>
                    <a:gd name="connsiteY3" fmla="*/ 1258 h 2515"/>
                    <a:gd name="connsiteX4" fmla="*/ 5211 w 9163"/>
                    <a:gd name="connsiteY4" fmla="*/ 2515 h 2515"/>
                    <a:gd name="connsiteX5" fmla="*/ 5211 w 9163"/>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3" h="2515">
                      <a:moveTo>
                        <a:pt x="5211" y="2515"/>
                      </a:moveTo>
                      <a:cubicBezTo>
                        <a:pt x="7906" y="2515"/>
                        <a:pt x="9163" y="2515"/>
                        <a:pt x="9163" y="1258"/>
                      </a:cubicBezTo>
                      <a:cubicBezTo>
                        <a:pt x="9163" y="1258"/>
                        <a:pt x="7906" y="0"/>
                        <a:pt x="5211" y="0"/>
                      </a:cubicBezTo>
                      <a:cubicBezTo>
                        <a:pt x="2516" y="0"/>
                        <a:pt x="0" y="1258"/>
                        <a:pt x="0" y="1258"/>
                      </a:cubicBezTo>
                      <a:cubicBezTo>
                        <a:pt x="0" y="2515"/>
                        <a:pt x="2516" y="2515"/>
                        <a:pt x="5211" y="2515"/>
                      </a:cubicBezTo>
                      <a:lnTo>
                        <a:pt x="5211" y="2515"/>
                      </a:lnTo>
                      <a:close/>
                    </a:path>
                  </a:pathLst>
                </a:custGeom>
                <a:grpFill/>
                <a:ln w="17953" cap="flat">
                  <a:noFill/>
                  <a:prstDash val="solid"/>
                  <a:miter/>
                </a:ln>
              </p:spPr>
              <p:txBody>
                <a:bodyPr rtlCol="0" anchor="ctr"/>
                <a:lstStyle/>
                <a:p>
                  <a:endParaRPr lang="zh-CN" altLang="en-US" sz="1050"/>
                </a:p>
              </p:txBody>
            </p:sp>
            <p:sp>
              <p:nvSpPr>
                <p:cNvPr id="2489" name="任意多边形: 形状 1874"/>
                <p:cNvSpPr/>
                <p:nvPr/>
              </p:nvSpPr>
              <p:spPr>
                <a:xfrm>
                  <a:off x="6364989" y="4630133"/>
                  <a:ext cx="14386" cy="7681"/>
                </a:xfrm>
                <a:custGeom>
                  <a:avLst/>
                  <a:gdLst>
                    <a:gd name="connsiteX0" fmla="*/ 3773 w 14386"/>
                    <a:gd name="connsiteY0" fmla="*/ 7546 h 7681"/>
                    <a:gd name="connsiteX1" fmla="*/ 0 w 14386"/>
                    <a:gd name="connsiteY1" fmla="*/ 3953 h 7681"/>
                    <a:gd name="connsiteX2" fmla="*/ 0 w 14386"/>
                    <a:gd name="connsiteY2" fmla="*/ 3953 h 7681"/>
                    <a:gd name="connsiteX3" fmla="*/ 0 w 14386"/>
                    <a:gd name="connsiteY3" fmla="*/ 2336 h 7681"/>
                    <a:gd name="connsiteX4" fmla="*/ 1437 w 14386"/>
                    <a:gd name="connsiteY4" fmla="*/ 1617 h 7681"/>
                    <a:gd name="connsiteX5" fmla="*/ 7367 w 14386"/>
                    <a:gd name="connsiteY5" fmla="*/ 0 h 7681"/>
                    <a:gd name="connsiteX6" fmla="*/ 7367 w 14386"/>
                    <a:gd name="connsiteY6" fmla="*/ 0 h 7681"/>
                    <a:gd name="connsiteX7" fmla="*/ 7906 w 14386"/>
                    <a:gd name="connsiteY7" fmla="*/ 0 h 7681"/>
                    <a:gd name="connsiteX8" fmla="*/ 7906 w 14386"/>
                    <a:gd name="connsiteY8" fmla="*/ 0 h 7681"/>
                    <a:gd name="connsiteX9" fmla="*/ 7906 w 14386"/>
                    <a:gd name="connsiteY9" fmla="*/ 0 h 7681"/>
                    <a:gd name="connsiteX10" fmla="*/ 13116 w 14386"/>
                    <a:gd name="connsiteY10" fmla="*/ 1797 h 7681"/>
                    <a:gd name="connsiteX11" fmla="*/ 13116 w 14386"/>
                    <a:gd name="connsiteY11" fmla="*/ 1797 h 7681"/>
                    <a:gd name="connsiteX12" fmla="*/ 13835 w 14386"/>
                    <a:gd name="connsiteY12" fmla="*/ 2515 h 7681"/>
                    <a:gd name="connsiteX13" fmla="*/ 13835 w 14386"/>
                    <a:gd name="connsiteY13" fmla="*/ 2515 h 7681"/>
                    <a:gd name="connsiteX14" fmla="*/ 14014 w 14386"/>
                    <a:gd name="connsiteY14" fmla="*/ 2695 h 7681"/>
                    <a:gd name="connsiteX15" fmla="*/ 14014 w 14386"/>
                    <a:gd name="connsiteY15" fmla="*/ 2875 h 7681"/>
                    <a:gd name="connsiteX16" fmla="*/ 10241 w 14386"/>
                    <a:gd name="connsiteY16" fmla="*/ 5570 h 7681"/>
                    <a:gd name="connsiteX17" fmla="*/ 10062 w 14386"/>
                    <a:gd name="connsiteY17" fmla="*/ 5750 h 7681"/>
                    <a:gd name="connsiteX18" fmla="*/ 13296 w 14386"/>
                    <a:gd name="connsiteY18" fmla="*/ 5929 h 7681"/>
                    <a:gd name="connsiteX19" fmla="*/ 13296 w 14386"/>
                    <a:gd name="connsiteY19" fmla="*/ 5929 h 7681"/>
                    <a:gd name="connsiteX20" fmla="*/ 14374 w 14386"/>
                    <a:gd name="connsiteY20" fmla="*/ 3773 h 7681"/>
                    <a:gd name="connsiteX21" fmla="*/ 14374 w 14386"/>
                    <a:gd name="connsiteY21" fmla="*/ 3773 h 7681"/>
                    <a:gd name="connsiteX22" fmla="*/ 14374 w 14386"/>
                    <a:gd name="connsiteY22" fmla="*/ 3773 h 7681"/>
                    <a:gd name="connsiteX23" fmla="*/ 11499 w 14386"/>
                    <a:gd name="connsiteY23" fmla="*/ 7367 h 7681"/>
                    <a:gd name="connsiteX24" fmla="*/ 11499 w 14386"/>
                    <a:gd name="connsiteY24" fmla="*/ 7367 h 7681"/>
                    <a:gd name="connsiteX25" fmla="*/ 7906 w 14386"/>
                    <a:gd name="connsiteY25" fmla="*/ 7546 h 7681"/>
                    <a:gd name="connsiteX26" fmla="*/ 7906 w 14386"/>
                    <a:gd name="connsiteY26" fmla="*/ 7546 h 7681"/>
                    <a:gd name="connsiteX27" fmla="*/ 7906 w 14386"/>
                    <a:gd name="connsiteY27" fmla="*/ 5031 h 7681"/>
                    <a:gd name="connsiteX28" fmla="*/ 7906 w 14386"/>
                    <a:gd name="connsiteY28" fmla="*/ 5031 h 7681"/>
                    <a:gd name="connsiteX29" fmla="*/ 7906 w 14386"/>
                    <a:gd name="connsiteY29" fmla="*/ 5031 h 7681"/>
                    <a:gd name="connsiteX30" fmla="*/ 7906 w 14386"/>
                    <a:gd name="connsiteY30" fmla="*/ 7546 h 7681"/>
                    <a:gd name="connsiteX31" fmla="*/ 3773 w 14386"/>
                    <a:gd name="connsiteY31" fmla="*/ 7546 h 7681"/>
                    <a:gd name="connsiteX32" fmla="*/ 3773 w 14386"/>
                    <a:gd name="connsiteY32" fmla="*/ 7546 h 7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386" h="7681">
                      <a:moveTo>
                        <a:pt x="3773" y="7546"/>
                      </a:moveTo>
                      <a:cubicBezTo>
                        <a:pt x="2695" y="7367"/>
                        <a:pt x="179" y="6828"/>
                        <a:pt x="0" y="3953"/>
                      </a:cubicBezTo>
                      <a:lnTo>
                        <a:pt x="0" y="3953"/>
                      </a:lnTo>
                      <a:lnTo>
                        <a:pt x="0" y="2336"/>
                      </a:lnTo>
                      <a:lnTo>
                        <a:pt x="1437" y="1617"/>
                      </a:lnTo>
                      <a:cubicBezTo>
                        <a:pt x="1617" y="1617"/>
                        <a:pt x="4132" y="180"/>
                        <a:pt x="7367" y="0"/>
                      </a:cubicBezTo>
                      <a:lnTo>
                        <a:pt x="7367" y="0"/>
                      </a:lnTo>
                      <a:cubicBezTo>
                        <a:pt x="7546" y="0"/>
                        <a:pt x="7726" y="0"/>
                        <a:pt x="7906" y="0"/>
                      </a:cubicBezTo>
                      <a:lnTo>
                        <a:pt x="7906" y="0"/>
                      </a:lnTo>
                      <a:lnTo>
                        <a:pt x="7906" y="0"/>
                      </a:lnTo>
                      <a:cubicBezTo>
                        <a:pt x="10601" y="0"/>
                        <a:pt x="12397" y="1078"/>
                        <a:pt x="13116" y="1797"/>
                      </a:cubicBezTo>
                      <a:lnTo>
                        <a:pt x="13116" y="1797"/>
                      </a:lnTo>
                      <a:cubicBezTo>
                        <a:pt x="13835" y="2156"/>
                        <a:pt x="13475" y="2515"/>
                        <a:pt x="13835" y="2515"/>
                      </a:cubicBezTo>
                      <a:lnTo>
                        <a:pt x="13835" y="2515"/>
                      </a:lnTo>
                      <a:lnTo>
                        <a:pt x="14014" y="2695"/>
                      </a:lnTo>
                      <a:lnTo>
                        <a:pt x="14014" y="2875"/>
                      </a:lnTo>
                      <a:lnTo>
                        <a:pt x="10241" y="5570"/>
                      </a:lnTo>
                      <a:lnTo>
                        <a:pt x="10062" y="5750"/>
                      </a:lnTo>
                      <a:cubicBezTo>
                        <a:pt x="10062" y="5750"/>
                        <a:pt x="11140" y="7187"/>
                        <a:pt x="13296" y="5929"/>
                      </a:cubicBezTo>
                      <a:lnTo>
                        <a:pt x="13296" y="5929"/>
                      </a:lnTo>
                      <a:cubicBezTo>
                        <a:pt x="14733" y="4492"/>
                        <a:pt x="14194" y="4132"/>
                        <a:pt x="14374" y="3773"/>
                      </a:cubicBezTo>
                      <a:lnTo>
                        <a:pt x="14374" y="3773"/>
                      </a:lnTo>
                      <a:lnTo>
                        <a:pt x="14374" y="3773"/>
                      </a:lnTo>
                      <a:cubicBezTo>
                        <a:pt x="14553" y="5390"/>
                        <a:pt x="12757" y="7367"/>
                        <a:pt x="11499" y="7367"/>
                      </a:cubicBezTo>
                      <a:lnTo>
                        <a:pt x="11499" y="7367"/>
                      </a:lnTo>
                      <a:cubicBezTo>
                        <a:pt x="10241" y="7726"/>
                        <a:pt x="9343" y="7546"/>
                        <a:pt x="7906" y="7546"/>
                      </a:cubicBezTo>
                      <a:lnTo>
                        <a:pt x="7906" y="7546"/>
                      </a:lnTo>
                      <a:lnTo>
                        <a:pt x="7906" y="5031"/>
                      </a:lnTo>
                      <a:lnTo>
                        <a:pt x="7906" y="5031"/>
                      </a:lnTo>
                      <a:lnTo>
                        <a:pt x="7906" y="5031"/>
                      </a:lnTo>
                      <a:lnTo>
                        <a:pt x="7906" y="7546"/>
                      </a:lnTo>
                      <a:cubicBezTo>
                        <a:pt x="6468" y="7726"/>
                        <a:pt x="5031" y="7726"/>
                        <a:pt x="3773" y="7546"/>
                      </a:cubicBezTo>
                      <a:lnTo>
                        <a:pt x="3773" y="7546"/>
                      </a:lnTo>
                      <a:close/>
                    </a:path>
                  </a:pathLst>
                </a:custGeom>
                <a:grpFill/>
                <a:ln w="17953" cap="flat">
                  <a:noFill/>
                  <a:prstDash val="solid"/>
                  <a:miter/>
                </a:ln>
              </p:spPr>
              <p:txBody>
                <a:bodyPr rtlCol="0" anchor="ctr"/>
                <a:lstStyle/>
                <a:p>
                  <a:endParaRPr lang="zh-CN" altLang="en-US" sz="1050"/>
                </a:p>
              </p:txBody>
            </p:sp>
          </p:grpSp>
          <p:grpSp>
            <p:nvGrpSpPr>
              <p:cNvPr id="630" name="图形 1"/>
              <p:cNvGrpSpPr/>
              <p:nvPr/>
            </p:nvGrpSpPr>
            <p:grpSpPr>
              <a:xfrm>
                <a:off x="5008667" y="4453644"/>
                <a:ext cx="1437" cy="5210"/>
                <a:chOff x="6381878" y="4651334"/>
                <a:chExt cx="1437" cy="5210"/>
              </a:xfrm>
              <a:solidFill>
                <a:srgbClr val="0070C0"/>
              </a:solidFill>
            </p:grpSpPr>
            <p:sp>
              <p:nvSpPr>
                <p:cNvPr id="2486" name="任意多边形: 形状 1876"/>
                <p:cNvSpPr/>
                <p:nvPr/>
              </p:nvSpPr>
              <p:spPr>
                <a:xfrm>
                  <a:off x="6382058" y="4653849"/>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487" name="任意多边形: 形状 1877"/>
                <p:cNvSpPr/>
                <p:nvPr/>
              </p:nvSpPr>
              <p:spPr>
                <a:xfrm>
                  <a:off x="6381878" y="4651334"/>
                  <a:ext cx="1437" cy="5210"/>
                </a:xfrm>
                <a:custGeom>
                  <a:avLst/>
                  <a:gdLst>
                    <a:gd name="connsiteX0" fmla="*/ 0 w 1437"/>
                    <a:gd name="connsiteY0" fmla="*/ 0 h 5210"/>
                    <a:gd name="connsiteX1" fmla="*/ 1257 w 1437"/>
                    <a:gd name="connsiteY1" fmla="*/ 0 h 5210"/>
                    <a:gd name="connsiteX2" fmla="*/ 1257 w 1437"/>
                    <a:gd name="connsiteY2" fmla="*/ 0 h 5210"/>
                    <a:gd name="connsiteX3" fmla="*/ 1437 w 1437"/>
                    <a:gd name="connsiteY3" fmla="*/ 5210 h 5210"/>
                    <a:gd name="connsiteX4" fmla="*/ 179 w 1437"/>
                    <a:gd name="connsiteY4" fmla="*/ 5210 h 5210"/>
                    <a:gd name="connsiteX5" fmla="*/ 179 w 1437"/>
                    <a:gd name="connsiteY5" fmla="*/ 5210 h 5210"/>
                    <a:gd name="connsiteX6" fmla="*/ 0 w 1437"/>
                    <a:gd name="connsiteY6" fmla="*/ 0 h 5210"/>
                    <a:gd name="connsiteX7" fmla="*/ 0 w 1437"/>
                    <a:gd name="connsiteY7"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 h="5210">
                      <a:moveTo>
                        <a:pt x="0" y="0"/>
                      </a:moveTo>
                      <a:cubicBezTo>
                        <a:pt x="0" y="0"/>
                        <a:pt x="0" y="0"/>
                        <a:pt x="1257" y="0"/>
                      </a:cubicBezTo>
                      <a:lnTo>
                        <a:pt x="1257" y="0"/>
                      </a:lnTo>
                      <a:lnTo>
                        <a:pt x="1437" y="5210"/>
                      </a:lnTo>
                      <a:cubicBezTo>
                        <a:pt x="179" y="5210"/>
                        <a:pt x="179" y="5210"/>
                        <a:pt x="179" y="5210"/>
                      </a:cubicBezTo>
                      <a:lnTo>
                        <a:pt x="179" y="5210"/>
                      </a:lnTo>
                      <a:lnTo>
                        <a:pt x="0" y="0"/>
                      </a:lnTo>
                      <a:lnTo>
                        <a:pt x="0" y="0"/>
                      </a:lnTo>
                      <a:close/>
                    </a:path>
                  </a:pathLst>
                </a:custGeom>
                <a:grpFill/>
                <a:ln w="17953" cap="flat">
                  <a:noFill/>
                  <a:prstDash val="solid"/>
                  <a:miter/>
                </a:ln>
              </p:spPr>
              <p:txBody>
                <a:bodyPr rtlCol="0" anchor="ctr"/>
                <a:lstStyle/>
                <a:p>
                  <a:endParaRPr lang="zh-CN" altLang="en-US" sz="1050"/>
                </a:p>
              </p:txBody>
            </p:sp>
          </p:grpSp>
          <p:grpSp>
            <p:nvGrpSpPr>
              <p:cNvPr id="631" name="图形 1"/>
              <p:cNvGrpSpPr/>
              <p:nvPr/>
            </p:nvGrpSpPr>
            <p:grpSpPr>
              <a:xfrm>
                <a:off x="4994473" y="4449691"/>
                <a:ext cx="7905" cy="6647"/>
                <a:chOff x="6367684" y="4647381"/>
                <a:chExt cx="7905" cy="6647"/>
              </a:xfrm>
              <a:solidFill>
                <a:srgbClr val="0070C0"/>
              </a:solidFill>
            </p:grpSpPr>
            <p:sp>
              <p:nvSpPr>
                <p:cNvPr id="2484" name="任意多边形: 形状 1879"/>
                <p:cNvSpPr/>
                <p:nvPr/>
              </p:nvSpPr>
              <p:spPr>
                <a:xfrm>
                  <a:off x="6370199" y="4650076"/>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0" y="1258"/>
                        <a:pt x="1258" y="1258"/>
                        <a:pt x="1258" y="0"/>
                      </a:cubicBezTo>
                      <a:lnTo>
                        <a:pt x="0" y="0"/>
                      </a:ln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485" name="任意多边形: 形状 1880"/>
                <p:cNvSpPr/>
                <p:nvPr/>
              </p:nvSpPr>
              <p:spPr>
                <a:xfrm>
                  <a:off x="6367684" y="4647381"/>
                  <a:ext cx="7905" cy="6647"/>
                </a:xfrm>
                <a:custGeom>
                  <a:avLst/>
                  <a:gdLst>
                    <a:gd name="connsiteX0" fmla="*/ 0 w 7905"/>
                    <a:gd name="connsiteY0" fmla="*/ 6468 h 6647"/>
                    <a:gd name="connsiteX1" fmla="*/ 0 w 7905"/>
                    <a:gd name="connsiteY1" fmla="*/ 3953 h 6647"/>
                    <a:gd name="connsiteX2" fmla="*/ 0 w 7905"/>
                    <a:gd name="connsiteY2" fmla="*/ 2515 h 6647"/>
                    <a:gd name="connsiteX3" fmla="*/ 0 w 7905"/>
                    <a:gd name="connsiteY3" fmla="*/ 2515 h 6647"/>
                    <a:gd name="connsiteX4" fmla="*/ 0 w 7905"/>
                    <a:gd name="connsiteY4" fmla="*/ 0 h 6647"/>
                    <a:gd name="connsiteX5" fmla="*/ 2515 w 7905"/>
                    <a:gd name="connsiteY5" fmla="*/ 0 h 6647"/>
                    <a:gd name="connsiteX6" fmla="*/ 3773 w 7905"/>
                    <a:gd name="connsiteY6" fmla="*/ 0 h 6647"/>
                    <a:gd name="connsiteX7" fmla="*/ 3773 w 7905"/>
                    <a:gd name="connsiteY7" fmla="*/ 0 h 6647"/>
                    <a:gd name="connsiteX8" fmla="*/ 5929 w 7905"/>
                    <a:gd name="connsiteY8" fmla="*/ 1078 h 6647"/>
                    <a:gd name="connsiteX9" fmla="*/ 5929 w 7905"/>
                    <a:gd name="connsiteY9" fmla="*/ 1078 h 6647"/>
                    <a:gd name="connsiteX10" fmla="*/ 6109 w 7905"/>
                    <a:gd name="connsiteY10" fmla="*/ 1258 h 6647"/>
                    <a:gd name="connsiteX11" fmla="*/ 6109 w 7905"/>
                    <a:gd name="connsiteY11" fmla="*/ 1437 h 6647"/>
                    <a:gd name="connsiteX12" fmla="*/ 7906 w 7905"/>
                    <a:gd name="connsiteY12" fmla="*/ 5210 h 6647"/>
                    <a:gd name="connsiteX13" fmla="*/ 5390 w 7905"/>
                    <a:gd name="connsiteY13" fmla="*/ 5210 h 6647"/>
                    <a:gd name="connsiteX14" fmla="*/ 2515 w 7905"/>
                    <a:gd name="connsiteY14" fmla="*/ 6648 h 6647"/>
                    <a:gd name="connsiteX15" fmla="*/ 2515 w 7905"/>
                    <a:gd name="connsiteY15" fmla="*/ 6648 h 6647"/>
                    <a:gd name="connsiteX16" fmla="*/ 2515 w 7905"/>
                    <a:gd name="connsiteY16" fmla="*/ 5210 h 6647"/>
                    <a:gd name="connsiteX17" fmla="*/ 2515 w 7905"/>
                    <a:gd name="connsiteY17" fmla="*/ 4851 h 6647"/>
                    <a:gd name="connsiteX18" fmla="*/ 2515 w 7905"/>
                    <a:gd name="connsiteY18" fmla="*/ 3953 h 6647"/>
                    <a:gd name="connsiteX19" fmla="*/ 5031 w 7905"/>
                    <a:gd name="connsiteY19" fmla="*/ 3953 h 6647"/>
                    <a:gd name="connsiteX20" fmla="*/ 2515 w 7905"/>
                    <a:gd name="connsiteY20" fmla="*/ 3953 h 6647"/>
                    <a:gd name="connsiteX21" fmla="*/ 2515 w 7905"/>
                    <a:gd name="connsiteY21" fmla="*/ 3953 h 6647"/>
                    <a:gd name="connsiteX22" fmla="*/ 1976 w 7905"/>
                    <a:gd name="connsiteY22" fmla="*/ 4492 h 6647"/>
                    <a:gd name="connsiteX23" fmla="*/ 2515 w 7905"/>
                    <a:gd name="connsiteY23" fmla="*/ 4851 h 6647"/>
                    <a:gd name="connsiteX24" fmla="*/ 2515 w 7905"/>
                    <a:gd name="connsiteY24" fmla="*/ 4851 h 6647"/>
                    <a:gd name="connsiteX25" fmla="*/ 2515 w 7905"/>
                    <a:gd name="connsiteY25" fmla="*/ 6648 h 6647"/>
                    <a:gd name="connsiteX26" fmla="*/ 0 w 7905"/>
                    <a:gd name="connsiteY26" fmla="*/ 6648 h 6647"/>
                    <a:gd name="connsiteX27" fmla="*/ 0 w 7905"/>
                    <a:gd name="connsiteY27" fmla="*/ 6468 h 6647"/>
                    <a:gd name="connsiteX28" fmla="*/ 6289 w 7905"/>
                    <a:gd name="connsiteY28" fmla="*/ 3234 h 6647"/>
                    <a:gd name="connsiteX29" fmla="*/ 6289 w 7905"/>
                    <a:gd name="connsiteY29" fmla="*/ 2875 h 6647"/>
                    <a:gd name="connsiteX30" fmla="*/ 6289 w 7905"/>
                    <a:gd name="connsiteY30" fmla="*/ 2875 h 6647"/>
                    <a:gd name="connsiteX31" fmla="*/ 6289 w 7905"/>
                    <a:gd name="connsiteY31" fmla="*/ 3234 h 6647"/>
                    <a:gd name="connsiteX32" fmla="*/ 6289 w 7905"/>
                    <a:gd name="connsiteY32" fmla="*/ 3234 h 6647"/>
                    <a:gd name="connsiteX33" fmla="*/ 2515 w 7905"/>
                    <a:gd name="connsiteY33" fmla="*/ 4671 h 6647"/>
                    <a:gd name="connsiteX34" fmla="*/ 2515 w 7905"/>
                    <a:gd name="connsiteY34" fmla="*/ 3773 h 6647"/>
                    <a:gd name="connsiteX35" fmla="*/ 2515 w 7905"/>
                    <a:gd name="connsiteY35" fmla="*/ 4671 h 6647"/>
                    <a:gd name="connsiteX36" fmla="*/ 2515 w 7905"/>
                    <a:gd name="connsiteY36" fmla="*/ 4671 h 6647"/>
                    <a:gd name="connsiteX37" fmla="*/ 2515 w 7905"/>
                    <a:gd name="connsiteY37" fmla="*/ 4671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905" h="6647">
                      <a:moveTo>
                        <a:pt x="0" y="6468"/>
                      </a:moveTo>
                      <a:lnTo>
                        <a:pt x="0" y="3953"/>
                      </a:lnTo>
                      <a:cubicBezTo>
                        <a:pt x="0" y="3953"/>
                        <a:pt x="0" y="3953"/>
                        <a:pt x="0" y="2515"/>
                      </a:cubicBezTo>
                      <a:lnTo>
                        <a:pt x="0" y="2515"/>
                      </a:lnTo>
                      <a:lnTo>
                        <a:pt x="0" y="0"/>
                      </a:lnTo>
                      <a:lnTo>
                        <a:pt x="2515" y="0"/>
                      </a:lnTo>
                      <a:lnTo>
                        <a:pt x="3773" y="0"/>
                      </a:lnTo>
                      <a:lnTo>
                        <a:pt x="3773" y="0"/>
                      </a:lnTo>
                      <a:cubicBezTo>
                        <a:pt x="6109" y="359"/>
                        <a:pt x="5570" y="1078"/>
                        <a:pt x="5929" y="1078"/>
                      </a:cubicBezTo>
                      <a:lnTo>
                        <a:pt x="5929" y="1078"/>
                      </a:lnTo>
                      <a:lnTo>
                        <a:pt x="6109" y="1258"/>
                      </a:lnTo>
                      <a:lnTo>
                        <a:pt x="6109" y="1437"/>
                      </a:lnTo>
                      <a:lnTo>
                        <a:pt x="7906" y="5210"/>
                      </a:lnTo>
                      <a:lnTo>
                        <a:pt x="5390" y="5210"/>
                      </a:lnTo>
                      <a:cubicBezTo>
                        <a:pt x="4312" y="6468"/>
                        <a:pt x="2515" y="6468"/>
                        <a:pt x="2515" y="6648"/>
                      </a:cubicBezTo>
                      <a:lnTo>
                        <a:pt x="2515" y="6648"/>
                      </a:lnTo>
                      <a:lnTo>
                        <a:pt x="2515" y="5210"/>
                      </a:lnTo>
                      <a:lnTo>
                        <a:pt x="2515" y="4851"/>
                      </a:lnTo>
                      <a:lnTo>
                        <a:pt x="2515" y="3953"/>
                      </a:lnTo>
                      <a:lnTo>
                        <a:pt x="5031" y="3953"/>
                      </a:lnTo>
                      <a:lnTo>
                        <a:pt x="2515" y="3953"/>
                      </a:lnTo>
                      <a:lnTo>
                        <a:pt x="2515" y="3953"/>
                      </a:lnTo>
                      <a:lnTo>
                        <a:pt x="1976" y="4492"/>
                      </a:lnTo>
                      <a:cubicBezTo>
                        <a:pt x="1976" y="4492"/>
                        <a:pt x="2156" y="4671"/>
                        <a:pt x="2515" y="4851"/>
                      </a:cubicBezTo>
                      <a:lnTo>
                        <a:pt x="2515" y="4851"/>
                      </a:lnTo>
                      <a:lnTo>
                        <a:pt x="2515" y="6648"/>
                      </a:lnTo>
                      <a:lnTo>
                        <a:pt x="0" y="6648"/>
                      </a:lnTo>
                      <a:lnTo>
                        <a:pt x="0" y="6468"/>
                      </a:lnTo>
                      <a:close/>
                      <a:moveTo>
                        <a:pt x="6289" y="3234"/>
                      </a:moveTo>
                      <a:cubicBezTo>
                        <a:pt x="6289" y="3054"/>
                        <a:pt x="6289" y="2875"/>
                        <a:pt x="6289" y="2875"/>
                      </a:cubicBezTo>
                      <a:lnTo>
                        <a:pt x="6289" y="2875"/>
                      </a:lnTo>
                      <a:cubicBezTo>
                        <a:pt x="6289" y="3054"/>
                        <a:pt x="6289" y="3054"/>
                        <a:pt x="6289" y="3234"/>
                      </a:cubicBezTo>
                      <a:lnTo>
                        <a:pt x="6289" y="3234"/>
                      </a:lnTo>
                      <a:close/>
                      <a:moveTo>
                        <a:pt x="2515" y="4671"/>
                      </a:moveTo>
                      <a:lnTo>
                        <a:pt x="2515" y="3773"/>
                      </a:lnTo>
                      <a:lnTo>
                        <a:pt x="2515" y="4671"/>
                      </a:lnTo>
                      <a:lnTo>
                        <a:pt x="2515" y="4671"/>
                      </a:lnTo>
                      <a:lnTo>
                        <a:pt x="2515" y="4671"/>
                      </a:lnTo>
                      <a:close/>
                    </a:path>
                  </a:pathLst>
                </a:custGeom>
                <a:grpFill/>
                <a:ln w="17953" cap="flat">
                  <a:noFill/>
                  <a:prstDash val="solid"/>
                  <a:miter/>
                </a:ln>
              </p:spPr>
              <p:txBody>
                <a:bodyPr rtlCol="0" anchor="ctr"/>
                <a:lstStyle/>
                <a:p>
                  <a:endParaRPr lang="zh-CN" altLang="en-US" sz="1050"/>
                </a:p>
              </p:txBody>
            </p:sp>
          </p:grpSp>
          <p:grpSp>
            <p:nvGrpSpPr>
              <p:cNvPr id="632" name="图形 1"/>
              <p:cNvGrpSpPr/>
              <p:nvPr/>
            </p:nvGrpSpPr>
            <p:grpSpPr>
              <a:xfrm>
                <a:off x="5032743" y="4456159"/>
                <a:ext cx="6288" cy="6468"/>
                <a:chOff x="6405954" y="4653849"/>
                <a:chExt cx="6288" cy="6468"/>
              </a:xfrm>
              <a:solidFill>
                <a:srgbClr val="0070C0"/>
              </a:solidFill>
            </p:grpSpPr>
            <p:sp>
              <p:nvSpPr>
                <p:cNvPr id="2482" name="任意多边形: 形状 1882"/>
                <p:cNvSpPr/>
                <p:nvPr/>
              </p:nvSpPr>
              <p:spPr>
                <a:xfrm>
                  <a:off x="6408470" y="4656544"/>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483" name="任意多边形: 形状 1883"/>
                <p:cNvSpPr/>
                <p:nvPr/>
              </p:nvSpPr>
              <p:spPr>
                <a:xfrm>
                  <a:off x="6405954" y="4653849"/>
                  <a:ext cx="6288" cy="6468"/>
                </a:xfrm>
                <a:custGeom>
                  <a:avLst/>
                  <a:gdLst>
                    <a:gd name="connsiteX0" fmla="*/ 3773 w 6288"/>
                    <a:gd name="connsiteY0" fmla="*/ 6468 h 6468"/>
                    <a:gd name="connsiteX1" fmla="*/ 0 w 6288"/>
                    <a:gd name="connsiteY1" fmla="*/ 2515 h 6468"/>
                    <a:gd name="connsiteX2" fmla="*/ 0 w 6288"/>
                    <a:gd name="connsiteY2" fmla="*/ 2515 h 6468"/>
                    <a:gd name="connsiteX3" fmla="*/ 0 w 6288"/>
                    <a:gd name="connsiteY3" fmla="*/ 0 h 6468"/>
                    <a:gd name="connsiteX4" fmla="*/ 2515 w 6288"/>
                    <a:gd name="connsiteY4" fmla="*/ 0 h 6468"/>
                    <a:gd name="connsiteX5" fmla="*/ 3773 w 6288"/>
                    <a:gd name="connsiteY5" fmla="*/ 0 h 6468"/>
                    <a:gd name="connsiteX6" fmla="*/ 3773 w 6288"/>
                    <a:gd name="connsiteY6" fmla="*/ 0 h 6468"/>
                    <a:gd name="connsiteX7" fmla="*/ 6289 w 6288"/>
                    <a:gd name="connsiteY7" fmla="*/ 0 h 6468"/>
                    <a:gd name="connsiteX8" fmla="*/ 6289 w 6288"/>
                    <a:gd name="connsiteY8" fmla="*/ 2515 h 6468"/>
                    <a:gd name="connsiteX9" fmla="*/ 6289 w 6288"/>
                    <a:gd name="connsiteY9" fmla="*/ 3773 h 6468"/>
                    <a:gd name="connsiteX10" fmla="*/ 6289 w 6288"/>
                    <a:gd name="connsiteY10" fmla="*/ 6288 h 6468"/>
                    <a:gd name="connsiteX11" fmla="*/ 3773 w 6288"/>
                    <a:gd name="connsiteY11" fmla="*/ 6288 h 6468"/>
                    <a:gd name="connsiteX12" fmla="*/ 3773 w 6288"/>
                    <a:gd name="connsiteY12" fmla="*/ 6468 h 6468"/>
                    <a:gd name="connsiteX13" fmla="*/ 3773 w 6288"/>
                    <a:gd name="connsiteY13" fmla="*/ 3953 h 6468"/>
                    <a:gd name="connsiteX14" fmla="*/ 3773 w 6288"/>
                    <a:gd name="connsiteY14" fmla="*/ 2695 h 6468"/>
                    <a:gd name="connsiteX15" fmla="*/ 5031 w 6288"/>
                    <a:gd name="connsiteY15" fmla="*/ 2695 h 6468"/>
                    <a:gd name="connsiteX16" fmla="*/ 3773 w 6288"/>
                    <a:gd name="connsiteY16" fmla="*/ 2695 h 6468"/>
                    <a:gd name="connsiteX17" fmla="*/ 3773 w 6288"/>
                    <a:gd name="connsiteY17" fmla="*/ 1437 h 6468"/>
                    <a:gd name="connsiteX18" fmla="*/ 3773 w 6288"/>
                    <a:gd name="connsiteY18" fmla="*/ 2695 h 6468"/>
                    <a:gd name="connsiteX19" fmla="*/ 3773 w 6288"/>
                    <a:gd name="connsiteY19" fmla="*/ 3953 h 6468"/>
                    <a:gd name="connsiteX20" fmla="*/ 3773 w 6288"/>
                    <a:gd name="connsiteY20"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88" h="6468">
                      <a:moveTo>
                        <a:pt x="3773" y="6468"/>
                      </a:moveTo>
                      <a:cubicBezTo>
                        <a:pt x="0" y="6288"/>
                        <a:pt x="0" y="2695"/>
                        <a:pt x="0" y="2515"/>
                      </a:cubicBezTo>
                      <a:lnTo>
                        <a:pt x="0" y="2515"/>
                      </a:lnTo>
                      <a:lnTo>
                        <a:pt x="0" y="0"/>
                      </a:lnTo>
                      <a:lnTo>
                        <a:pt x="2515" y="0"/>
                      </a:lnTo>
                      <a:cubicBezTo>
                        <a:pt x="2515" y="0"/>
                        <a:pt x="2515" y="0"/>
                        <a:pt x="3773" y="0"/>
                      </a:cubicBezTo>
                      <a:lnTo>
                        <a:pt x="3773" y="0"/>
                      </a:lnTo>
                      <a:lnTo>
                        <a:pt x="6289" y="0"/>
                      </a:lnTo>
                      <a:lnTo>
                        <a:pt x="6289" y="2515"/>
                      </a:lnTo>
                      <a:lnTo>
                        <a:pt x="6289" y="3773"/>
                      </a:lnTo>
                      <a:lnTo>
                        <a:pt x="6289" y="6288"/>
                      </a:lnTo>
                      <a:lnTo>
                        <a:pt x="3773" y="6288"/>
                      </a:lnTo>
                      <a:lnTo>
                        <a:pt x="3773" y="6468"/>
                      </a:lnTo>
                      <a:close/>
                      <a:moveTo>
                        <a:pt x="3773" y="3953"/>
                      </a:moveTo>
                      <a:lnTo>
                        <a:pt x="3773" y="2695"/>
                      </a:lnTo>
                      <a:lnTo>
                        <a:pt x="5031" y="2695"/>
                      </a:lnTo>
                      <a:lnTo>
                        <a:pt x="3773" y="2695"/>
                      </a:lnTo>
                      <a:lnTo>
                        <a:pt x="3773" y="1437"/>
                      </a:lnTo>
                      <a:lnTo>
                        <a:pt x="3773" y="2695"/>
                      </a:lnTo>
                      <a:lnTo>
                        <a:pt x="3773" y="3953"/>
                      </a:lnTo>
                      <a:lnTo>
                        <a:pt x="3773" y="3953"/>
                      </a:lnTo>
                      <a:close/>
                    </a:path>
                  </a:pathLst>
                </a:custGeom>
                <a:grpFill/>
                <a:ln w="17953" cap="flat">
                  <a:noFill/>
                  <a:prstDash val="solid"/>
                  <a:miter/>
                </a:ln>
              </p:spPr>
              <p:txBody>
                <a:bodyPr rtlCol="0" anchor="ctr"/>
                <a:lstStyle/>
                <a:p>
                  <a:endParaRPr lang="zh-CN" altLang="en-US" sz="1050"/>
                </a:p>
              </p:txBody>
            </p:sp>
          </p:grpSp>
          <p:grpSp>
            <p:nvGrpSpPr>
              <p:cNvPr id="633" name="图形 1"/>
              <p:cNvGrpSpPr/>
              <p:nvPr/>
            </p:nvGrpSpPr>
            <p:grpSpPr>
              <a:xfrm>
                <a:off x="5567267" y="5249411"/>
                <a:ext cx="5569" cy="10061"/>
                <a:chOff x="6940478" y="5447101"/>
                <a:chExt cx="5569" cy="10061"/>
              </a:xfrm>
              <a:solidFill>
                <a:srgbClr val="0070C0"/>
              </a:solidFill>
            </p:grpSpPr>
            <p:sp>
              <p:nvSpPr>
                <p:cNvPr id="2480" name="任意多边形: 形状 1885"/>
                <p:cNvSpPr/>
                <p:nvPr/>
              </p:nvSpPr>
              <p:spPr>
                <a:xfrm>
                  <a:off x="6943073" y="5452670"/>
                  <a:ext cx="638" cy="2694"/>
                </a:xfrm>
                <a:custGeom>
                  <a:avLst/>
                  <a:gdLst>
                    <a:gd name="connsiteX0" fmla="*/ 639 w 638"/>
                    <a:gd name="connsiteY0" fmla="*/ 0 h 2694"/>
                    <a:gd name="connsiteX1" fmla="*/ 639 w 638"/>
                    <a:gd name="connsiteY1" fmla="*/ 2695 h 2694"/>
                    <a:gd name="connsiteX2" fmla="*/ 639 w 638"/>
                    <a:gd name="connsiteY2" fmla="*/ 0 h 2694"/>
                    <a:gd name="connsiteX3" fmla="*/ 639 w 638"/>
                    <a:gd name="connsiteY3" fmla="*/ 0 h 2694"/>
                  </a:gdLst>
                  <a:ahLst/>
                  <a:cxnLst>
                    <a:cxn ang="0">
                      <a:pos x="connsiteX0" y="connsiteY0"/>
                    </a:cxn>
                    <a:cxn ang="0">
                      <a:pos x="connsiteX1" y="connsiteY1"/>
                    </a:cxn>
                    <a:cxn ang="0">
                      <a:pos x="connsiteX2" y="connsiteY2"/>
                    </a:cxn>
                    <a:cxn ang="0">
                      <a:pos x="connsiteX3" y="connsiteY3"/>
                    </a:cxn>
                  </a:cxnLst>
                  <a:rect l="l" t="t" r="r" b="b"/>
                  <a:pathLst>
                    <a:path w="638" h="2694">
                      <a:moveTo>
                        <a:pt x="639" y="0"/>
                      </a:moveTo>
                      <a:lnTo>
                        <a:pt x="639" y="2695"/>
                      </a:lnTo>
                      <a:cubicBezTo>
                        <a:pt x="639" y="2695"/>
                        <a:pt x="-798" y="1438"/>
                        <a:pt x="639" y="0"/>
                      </a:cubicBezTo>
                      <a:lnTo>
                        <a:pt x="639" y="0"/>
                      </a:lnTo>
                      <a:close/>
                    </a:path>
                  </a:pathLst>
                </a:custGeom>
                <a:grpFill/>
                <a:ln w="17953" cap="flat">
                  <a:noFill/>
                  <a:prstDash val="solid"/>
                  <a:miter/>
                </a:ln>
              </p:spPr>
              <p:txBody>
                <a:bodyPr rtlCol="0" anchor="ctr"/>
                <a:lstStyle/>
                <a:p>
                  <a:endParaRPr lang="zh-CN" altLang="en-US" sz="1050"/>
                </a:p>
              </p:txBody>
            </p:sp>
            <p:sp>
              <p:nvSpPr>
                <p:cNvPr id="2481" name="任意多边形: 形状 1886"/>
                <p:cNvSpPr/>
                <p:nvPr/>
              </p:nvSpPr>
              <p:spPr>
                <a:xfrm>
                  <a:off x="6940478" y="5447101"/>
                  <a:ext cx="5569" cy="10061"/>
                </a:xfrm>
                <a:custGeom>
                  <a:avLst/>
                  <a:gdLst>
                    <a:gd name="connsiteX0" fmla="*/ 0 w 5569"/>
                    <a:gd name="connsiteY0" fmla="*/ 6828 h 10061"/>
                    <a:gd name="connsiteX1" fmla="*/ 1437 w 5569"/>
                    <a:gd name="connsiteY1" fmla="*/ 3594 h 10061"/>
                    <a:gd name="connsiteX2" fmla="*/ 1437 w 5569"/>
                    <a:gd name="connsiteY2" fmla="*/ 3594 h 10061"/>
                    <a:gd name="connsiteX3" fmla="*/ 5570 w 5569"/>
                    <a:gd name="connsiteY3" fmla="*/ 0 h 10061"/>
                    <a:gd name="connsiteX4" fmla="*/ 5570 w 5569"/>
                    <a:gd name="connsiteY4" fmla="*/ 5570 h 10061"/>
                    <a:gd name="connsiteX5" fmla="*/ 5570 w 5569"/>
                    <a:gd name="connsiteY5" fmla="*/ 8265 h 10061"/>
                    <a:gd name="connsiteX6" fmla="*/ 1258 w 5569"/>
                    <a:gd name="connsiteY6" fmla="*/ 10062 h 10061"/>
                    <a:gd name="connsiteX7" fmla="*/ 0 w 5569"/>
                    <a:gd name="connsiteY7" fmla="*/ 6828 h 10061"/>
                    <a:gd name="connsiteX8" fmla="*/ 0 w 5569"/>
                    <a:gd name="connsiteY8" fmla="*/ 6828 h 10061"/>
                    <a:gd name="connsiteX9" fmla="*/ 4851 w 5569"/>
                    <a:gd name="connsiteY9" fmla="*/ 7546 h 10061"/>
                    <a:gd name="connsiteX10" fmla="*/ 4492 w 5569"/>
                    <a:gd name="connsiteY10" fmla="*/ 7007 h 10061"/>
                    <a:gd name="connsiteX11" fmla="*/ 4492 w 5569"/>
                    <a:gd name="connsiteY11" fmla="*/ 7007 h 10061"/>
                    <a:gd name="connsiteX12" fmla="*/ 4851 w 5569"/>
                    <a:gd name="connsiteY12" fmla="*/ 7546 h 10061"/>
                    <a:gd name="connsiteX13" fmla="*/ 4851 w 5569"/>
                    <a:gd name="connsiteY13" fmla="*/ 7546 h 10061"/>
                    <a:gd name="connsiteX14" fmla="*/ 5031 w 5569"/>
                    <a:gd name="connsiteY14" fmla="*/ 6828 h 10061"/>
                    <a:gd name="connsiteX15" fmla="*/ 4492 w 5569"/>
                    <a:gd name="connsiteY15" fmla="*/ 6828 h 10061"/>
                    <a:gd name="connsiteX16" fmla="*/ 5031 w 5569"/>
                    <a:gd name="connsiteY16" fmla="*/ 6828 h 10061"/>
                    <a:gd name="connsiteX17" fmla="*/ 5031 w 5569"/>
                    <a:gd name="connsiteY17" fmla="*/ 6828 h 1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69" h="10061">
                      <a:moveTo>
                        <a:pt x="0" y="6828"/>
                      </a:moveTo>
                      <a:cubicBezTo>
                        <a:pt x="0" y="5929"/>
                        <a:pt x="359" y="4492"/>
                        <a:pt x="1437" y="3594"/>
                      </a:cubicBezTo>
                      <a:lnTo>
                        <a:pt x="1437" y="3594"/>
                      </a:lnTo>
                      <a:lnTo>
                        <a:pt x="5570" y="0"/>
                      </a:lnTo>
                      <a:lnTo>
                        <a:pt x="5570" y="5570"/>
                      </a:lnTo>
                      <a:lnTo>
                        <a:pt x="5570" y="8265"/>
                      </a:lnTo>
                      <a:lnTo>
                        <a:pt x="1258" y="10062"/>
                      </a:lnTo>
                      <a:cubicBezTo>
                        <a:pt x="1258" y="9882"/>
                        <a:pt x="179" y="8984"/>
                        <a:pt x="0" y="6828"/>
                      </a:cubicBezTo>
                      <a:lnTo>
                        <a:pt x="0" y="6828"/>
                      </a:lnTo>
                      <a:close/>
                      <a:moveTo>
                        <a:pt x="4851" y="7546"/>
                      </a:moveTo>
                      <a:lnTo>
                        <a:pt x="4492" y="7007"/>
                      </a:lnTo>
                      <a:lnTo>
                        <a:pt x="4492" y="7007"/>
                      </a:lnTo>
                      <a:lnTo>
                        <a:pt x="4851" y="7546"/>
                      </a:lnTo>
                      <a:lnTo>
                        <a:pt x="4851" y="7546"/>
                      </a:lnTo>
                      <a:close/>
                      <a:moveTo>
                        <a:pt x="5031" y="6828"/>
                      </a:moveTo>
                      <a:lnTo>
                        <a:pt x="4492" y="6828"/>
                      </a:lnTo>
                      <a:lnTo>
                        <a:pt x="5031" y="6828"/>
                      </a:lnTo>
                      <a:lnTo>
                        <a:pt x="5031" y="6828"/>
                      </a:lnTo>
                      <a:close/>
                    </a:path>
                  </a:pathLst>
                </a:custGeom>
                <a:grpFill/>
                <a:ln w="17953" cap="flat">
                  <a:noFill/>
                  <a:prstDash val="solid"/>
                  <a:miter/>
                </a:ln>
              </p:spPr>
              <p:txBody>
                <a:bodyPr rtlCol="0" anchor="ctr"/>
                <a:lstStyle/>
                <a:p>
                  <a:endParaRPr lang="zh-CN" altLang="en-US" sz="1050"/>
                </a:p>
              </p:txBody>
            </p:sp>
          </p:grpSp>
          <p:grpSp>
            <p:nvGrpSpPr>
              <p:cNvPr id="634" name="图形 1"/>
              <p:cNvGrpSpPr/>
              <p:nvPr/>
            </p:nvGrpSpPr>
            <p:grpSpPr>
              <a:xfrm>
                <a:off x="5600507" y="5203235"/>
                <a:ext cx="2694" cy="5030"/>
                <a:chOff x="6973718" y="5400925"/>
                <a:chExt cx="2694" cy="5030"/>
              </a:xfrm>
              <a:solidFill>
                <a:srgbClr val="0070C0"/>
              </a:solidFill>
            </p:grpSpPr>
            <p:sp>
              <p:nvSpPr>
                <p:cNvPr id="2478" name="任意多边形: 形状 1888"/>
                <p:cNvSpPr/>
                <p:nvPr/>
              </p:nvSpPr>
              <p:spPr>
                <a:xfrm>
                  <a:off x="6973897" y="5403441"/>
                  <a:ext cx="2515" cy="17967"/>
                </a:xfrm>
                <a:custGeom>
                  <a:avLst/>
                  <a:gdLst>
                    <a:gd name="connsiteX0" fmla="*/ 1258 w 2515"/>
                    <a:gd name="connsiteY0" fmla="*/ 0 h 17967"/>
                    <a:gd name="connsiteX1" fmla="*/ 2516 w 2515"/>
                    <a:gd name="connsiteY1" fmla="*/ 0 h 17967"/>
                    <a:gd name="connsiteX2" fmla="*/ 1258 w 2515"/>
                    <a:gd name="connsiteY2" fmla="*/ 0 h 17967"/>
                    <a:gd name="connsiteX3" fmla="*/ 0 w 2515"/>
                    <a:gd name="connsiteY3" fmla="*/ 0 h 17967"/>
                    <a:gd name="connsiteX4" fmla="*/ 1258 w 2515"/>
                    <a:gd name="connsiteY4" fmla="*/ 0 h 17967"/>
                    <a:gd name="connsiteX5" fmla="*/ 1258 w 2515"/>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7967">
                      <a:moveTo>
                        <a:pt x="1258" y="0"/>
                      </a:moveTo>
                      <a:cubicBezTo>
                        <a:pt x="2516" y="0"/>
                        <a:pt x="2516" y="0"/>
                        <a:pt x="2516" y="0"/>
                      </a:cubicBezTo>
                      <a:cubicBezTo>
                        <a:pt x="2516" y="0"/>
                        <a:pt x="2516" y="0"/>
                        <a:pt x="1258" y="0"/>
                      </a:cubicBezTo>
                      <a:lnTo>
                        <a:pt x="0" y="0"/>
                      </a:lnTo>
                      <a:lnTo>
                        <a:pt x="1258" y="0"/>
                      </a:lnTo>
                      <a:lnTo>
                        <a:pt x="1258" y="0"/>
                      </a:lnTo>
                      <a:close/>
                    </a:path>
                  </a:pathLst>
                </a:custGeom>
                <a:grpFill/>
                <a:ln w="17953" cap="flat">
                  <a:noFill/>
                  <a:prstDash val="solid"/>
                  <a:miter/>
                </a:ln>
              </p:spPr>
              <p:txBody>
                <a:bodyPr rtlCol="0" anchor="ctr"/>
                <a:lstStyle/>
                <a:p>
                  <a:endParaRPr lang="zh-CN" altLang="en-US" sz="1050"/>
                </a:p>
              </p:txBody>
            </p:sp>
            <p:sp>
              <p:nvSpPr>
                <p:cNvPr id="2479" name="任意多边形: 形状 1889"/>
                <p:cNvSpPr/>
                <p:nvPr/>
              </p:nvSpPr>
              <p:spPr>
                <a:xfrm>
                  <a:off x="6973718" y="5400925"/>
                  <a:ext cx="2694" cy="5030"/>
                </a:xfrm>
                <a:custGeom>
                  <a:avLst/>
                  <a:gdLst>
                    <a:gd name="connsiteX0" fmla="*/ 1437 w 2694"/>
                    <a:gd name="connsiteY0" fmla="*/ 5031 h 5030"/>
                    <a:gd name="connsiteX1" fmla="*/ 1437 w 2694"/>
                    <a:gd name="connsiteY1" fmla="*/ 5031 h 5030"/>
                    <a:gd name="connsiteX2" fmla="*/ 1437 w 2694"/>
                    <a:gd name="connsiteY2" fmla="*/ 5031 h 5030"/>
                    <a:gd name="connsiteX3" fmla="*/ 0 w 2694"/>
                    <a:gd name="connsiteY3" fmla="*/ 5031 h 5030"/>
                    <a:gd name="connsiteX4" fmla="*/ 0 w 2694"/>
                    <a:gd name="connsiteY4" fmla="*/ 0 h 5030"/>
                    <a:gd name="connsiteX5" fmla="*/ 1257 w 2694"/>
                    <a:gd name="connsiteY5" fmla="*/ 0 h 5030"/>
                    <a:gd name="connsiteX6" fmla="*/ 2515 w 2694"/>
                    <a:gd name="connsiteY6" fmla="*/ 0 h 5030"/>
                    <a:gd name="connsiteX7" fmla="*/ 2515 w 2694"/>
                    <a:gd name="connsiteY7" fmla="*/ 0 h 5030"/>
                    <a:gd name="connsiteX8" fmla="*/ 2695 w 2694"/>
                    <a:gd name="connsiteY8" fmla="*/ 5031 h 5030"/>
                    <a:gd name="connsiteX9" fmla="*/ 1437 w 2694"/>
                    <a:gd name="connsiteY9" fmla="*/ 5031 h 5030"/>
                    <a:gd name="connsiteX10" fmla="*/ 1437 w 2694"/>
                    <a:gd name="connsiteY10" fmla="*/ 5031 h 5030"/>
                    <a:gd name="connsiteX11" fmla="*/ 1437 w 2694"/>
                    <a:gd name="connsiteY11"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 h="5030">
                      <a:moveTo>
                        <a:pt x="1437" y="5031"/>
                      </a:moveTo>
                      <a:cubicBezTo>
                        <a:pt x="1437" y="5031"/>
                        <a:pt x="1437" y="5031"/>
                        <a:pt x="1437" y="5031"/>
                      </a:cubicBezTo>
                      <a:lnTo>
                        <a:pt x="1437" y="5031"/>
                      </a:lnTo>
                      <a:lnTo>
                        <a:pt x="0" y="5031"/>
                      </a:lnTo>
                      <a:lnTo>
                        <a:pt x="0" y="0"/>
                      </a:lnTo>
                      <a:lnTo>
                        <a:pt x="1257" y="0"/>
                      </a:lnTo>
                      <a:cubicBezTo>
                        <a:pt x="2515" y="0"/>
                        <a:pt x="2515" y="0"/>
                        <a:pt x="2515" y="0"/>
                      </a:cubicBezTo>
                      <a:lnTo>
                        <a:pt x="2515" y="0"/>
                      </a:lnTo>
                      <a:lnTo>
                        <a:pt x="2695" y="5031"/>
                      </a:lnTo>
                      <a:cubicBezTo>
                        <a:pt x="2695" y="5031"/>
                        <a:pt x="2695" y="5031"/>
                        <a:pt x="1437" y="5031"/>
                      </a:cubicBezTo>
                      <a:lnTo>
                        <a:pt x="1437" y="5031"/>
                      </a:lnTo>
                      <a:lnTo>
                        <a:pt x="1437" y="5031"/>
                      </a:lnTo>
                      <a:close/>
                    </a:path>
                  </a:pathLst>
                </a:custGeom>
                <a:grpFill/>
                <a:ln w="17953" cap="flat">
                  <a:noFill/>
                  <a:prstDash val="solid"/>
                  <a:miter/>
                </a:ln>
              </p:spPr>
              <p:txBody>
                <a:bodyPr rtlCol="0" anchor="ctr"/>
                <a:lstStyle/>
                <a:p>
                  <a:endParaRPr lang="zh-CN" altLang="en-US" sz="1050"/>
                </a:p>
              </p:txBody>
            </p:sp>
          </p:grpSp>
          <p:grpSp>
            <p:nvGrpSpPr>
              <p:cNvPr id="635" name="图形 1"/>
              <p:cNvGrpSpPr/>
              <p:nvPr/>
            </p:nvGrpSpPr>
            <p:grpSpPr>
              <a:xfrm>
                <a:off x="5487852" y="5183651"/>
                <a:ext cx="5749" cy="9882"/>
                <a:chOff x="6861063" y="5381341"/>
                <a:chExt cx="5749" cy="9882"/>
              </a:xfrm>
              <a:solidFill>
                <a:srgbClr val="0070C0"/>
              </a:solidFill>
            </p:grpSpPr>
            <p:sp>
              <p:nvSpPr>
                <p:cNvPr id="2476" name="任意多边形: 形状 1891"/>
                <p:cNvSpPr/>
                <p:nvPr/>
              </p:nvSpPr>
              <p:spPr>
                <a:xfrm>
                  <a:off x="6863040" y="5383677"/>
                  <a:ext cx="1257" cy="1273"/>
                </a:xfrm>
                <a:custGeom>
                  <a:avLst/>
                  <a:gdLst>
                    <a:gd name="connsiteX0" fmla="*/ 0 w 1257"/>
                    <a:gd name="connsiteY0" fmla="*/ 0 h 1273"/>
                    <a:gd name="connsiteX1" fmla="*/ 1257 w 1257"/>
                    <a:gd name="connsiteY1" fmla="*/ 1258 h 1273"/>
                    <a:gd name="connsiteX2" fmla="*/ 0 w 1257"/>
                    <a:gd name="connsiteY2" fmla="*/ 0 h 1273"/>
                    <a:gd name="connsiteX3" fmla="*/ 0 w 1257"/>
                    <a:gd name="connsiteY3" fmla="*/ 0 h 1273"/>
                  </a:gdLst>
                  <a:ahLst/>
                  <a:cxnLst>
                    <a:cxn ang="0">
                      <a:pos x="connsiteX0" y="connsiteY0"/>
                    </a:cxn>
                    <a:cxn ang="0">
                      <a:pos x="connsiteX1" y="connsiteY1"/>
                    </a:cxn>
                    <a:cxn ang="0">
                      <a:pos x="connsiteX2" y="connsiteY2"/>
                    </a:cxn>
                    <a:cxn ang="0">
                      <a:pos x="connsiteX3" y="connsiteY3"/>
                    </a:cxn>
                  </a:cxnLst>
                  <a:rect l="l" t="t" r="r" b="b"/>
                  <a:pathLst>
                    <a:path w="1257" h="1273">
                      <a:moveTo>
                        <a:pt x="0" y="0"/>
                      </a:moveTo>
                      <a:lnTo>
                        <a:pt x="1257" y="1258"/>
                      </a:lnTo>
                      <a:cubicBezTo>
                        <a:pt x="1257" y="1437"/>
                        <a:pt x="1257" y="0"/>
                        <a:pt x="0" y="0"/>
                      </a:cubicBezTo>
                      <a:lnTo>
                        <a:pt x="0" y="0"/>
                      </a:lnTo>
                      <a:close/>
                    </a:path>
                  </a:pathLst>
                </a:custGeom>
                <a:grpFill/>
                <a:ln w="17953" cap="flat">
                  <a:noFill/>
                  <a:prstDash val="solid"/>
                  <a:miter/>
                </a:ln>
              </p:spPr>
              <p:txBody>
                <a:bodyPr rtlCol="0" anchor="ctr"/>
                <a:lstStyle/>
                <a:p>
                  <a:endParaRPr lang="zh-CN" altLang="en-US" sz="1050"/>
                </a:p>
              </p:txBody>
            </p:sp>
            <p:sp>
              <p:nvSpPr>
                <p:cNvPr id="2477" name="任意多边形: 形状 1892"/>
                <p:cNvSpPr/>
                <p:nvPr/>
              </p:nvSpPr>
              <p:spPr>
                <a:xfrm>
                  <a:off x="6861063" y="5381341"/>
                  <a:ext cx="5749" cy="9882"/>
                </a:xfrm>
                <a:custGeom>
                  <a:avLst/>
                  <a:gdLst>
                    <a:gd name="connsiteX0" fmla="*/ 1438 w 5749"/>
                    <a:gd name="connsiteY0" fmla="*/ 5570 h 9882"/>
                    <a:gd name="connsiteX1" fmla="*/ 0 w 5749"/>
                    <a:gd name="connsiteY1" fmla="*/ 4312 h 9882"/>
                    <a:gd name="connsiteX2" fmla="*/ 1797 w 5749"/>
                    <a:gd name="connsiteY2" fmla="*/ 0 h 9882"/>
                    <a:gd name="connsiteX3" fmla="*/ 5750 w 5749"/>
                    <a:gd name="connsiteY3" fmla="*/ 3773 h 9882"/>
                    <a:gd name="connsiteX4" fmla="*/ 5750 w 5749"/>
                    <a:gd name="connsiteY4" fmla="*/ 3773 h 9882"/>
                    <a:gd name="connsiteX5" fmla="*/ 5750 w 5749"/>
                    <a:gd name="connsiteY5" fmla="*/ 9882 h 9882"/>
                    <a:gd name="connsiteX6" fmla="*/ 1438 w 5749"/>
                    <a:gd name="connsiteY6" fmla="*/ 5570 h 9882"/>
                    <a:gd name="connsiteX7" fmla="*/ 1438 w 5749"/>
                    <a:gd name="connsiteY7" fmla="*/ 5570 h 9882"/>
                    <a:gd name="connsiteX8" fmla="*/ 1977 w 5749"/>
                    <a:gd name="connsiteY8" fmla="*/ 5031 h 9882"/>
                    <a:gd name="connsiteX9" fmla="*/ 1977 w 5749"/>
                    <a:gd name="connsiteY9" fmla="*/ 3773 h 9882"/>
                    <a:gd name="connsiteX10" fmla="*/ 1977 w 5749"/>
                    <a:gd name="connsiteY10" fmla="*/ 5031 h 9882"/>
                    <a:gd name="connsiteX11" fmla="*/ 1977 w 5749"/>
                    <a:gd name="connsiteY11" fmla="*/ 5031 h 9882"/>
                    <a:gd name="connsiteX12" fmla="*/ 1977 w 5749"/>
                    <a:gd name="connsiteY12" fmla="*/ 3773 h 9882"/>
                    <a:gd name="connsiteX13" fmla="*/ 1977 w 5749"/>
                    <a:gd name="connsiteY13" fmla="*/ 2516 h 9882"/>
                    <a:gd name="connsiteX14" fmla="*/ 1977 w 5749"/>
                    <a:gd name="connsiteY14" fmla="*/ 3773 h 9882"/>
                    <a:gd name="connsiteX15" fmla="*/ 1977 w 5749"/>
                    <a:gd name="connsiteY15" fmla="*/ 3773 h 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49" h="9882">
                      <a:moveTo>
                        <a:pt x="1438" y="5570"/>
                      </a:moveTo>
                      <a:lnTo>
                        <a:pt x="0" y="4312"/>
                      </a:lnTo>
                      <a:lnTo>
                        <a:pt x="1797" y="0"/>
                      </a:lnTo>
                      <a:cubicBezTo>
                        <a:pt x="5390" y="180"/>
                        <a:pt x="5750" y="3773"/>
                        <a:pt x="5750" y="3773"/>
                      </a:cubicBezTo>
                      <a:lnTo>
                        <a:pt x="5750" y="3773"/>
                      </a:lnTo>
                      <a:lnTo>
                        <a:pt x="5750" y="9882"/>
                      </a:lnTo>
                      <a:lnTo>
                        <a:pt x="1438" y="5570"/>
                      </a:lnTo>
                      <a:lnTo>
                        <a:pt x="1438" y="5570"/>
                      </a:lnTo>
                      <a:close/>
                      <a:moveTo>
                        <a:pt x="1977" y="5031"/>
                      </a:moveTo>
                      <a:lnTo>
                        <a:pt x="1977" y="3773"/>
                      </a:lnTo>
                      <a:lnTo>
                        <a:pt x="1977" y="5031"/>
                      </a:lnTo>
                      <a:lnTo>
                        <a:pt x="1977" y="5031"/>
                      </a:lnTo>
                      <a:close/>
                      <a:moveTo>
                        <a:pt x="1977" y="3773"/>
                      </a:moveTo>
                      <a:lnTo>
                        <a:pt x="1977" y="2516"/>
                      </a:lnTo>
                      <a:lnTo>
                        <a:pt x="1977" y="3773"/>
                      </a:lnTo>
                      <a:lnTo>
                        <a:pt x="1977" y="3773"/>
                      </a:lnTo>
                      <a:close/>
                    </a:path>
                  </a:pathLst>
                </a:custGeom>
                <a:grpFill/>
                <a:ln w="17953" cap="flat">
                  <a:noFill/>
                  <a:prstDash val="solid"/>
                  <a:miter/>
                </a:ln>
              </p:spPr>
              <p:txBody>
                <a:bodyPr rtlCol="0" anchor="ctr"/>
                <a:lstStyle/>
                <a:p>
                  <a:endParaRPr lang="zh-CN" altLang="en-US" sz="1050"/>
                </a:p>
              </p:txBody>
            </p:sp>
          </p:grpSp>
          <p:grpSp>
            <p:nvGrpSpPr>
              <p:cNvPr id="636" name="图形 1"/>
              <p:cNvGrpSpPr/>
              <p:nvPr/>
            </p:nvGrpSpPr>
            <p:grpSpPr>
              <a:xfrm>
                <a:off x="5721425" y="5107290"/>
                <a:ext cx="1437" cy="5030"/>
                <a:chOff x="7094636" y="5304980"/>
                <a:chExt cx="1437" cy="5030"/>
              </a:xfrm>
              <a:solidFill>
                <a:srgbClr val="0070C0"/>
              </a:solidFill>
            </p:grpSpPr>
            <p:sp>
              <p:nvSpPr>
                <p:cNvPr id="2474" name="任意多边形: 形状 1894"/>
                <p:cNvSpPr/>
                <p:nvPr/>
              </p:nvSpPr>
              <p:spPr>
                <a:xfrm>
                  <a:off x="7094636" y="5307496"/>
                  <a:ext cx="1437" cy="17967"/>
                </a:xfrm>
                <a:custGeom>
                  <a:avLst/>
                  <a:gdLst>
                    <a:gd name="connsiteX0" fmla="*/ 1438 w 1437"/>
                    <a:gd name="connsiteY0" fmla="*/ 0 h 17967"/>
                    <a:gd name="connsiteX1" fmla="*/ 0 w 1437"/>
                    <a:gd name="connsiteY1" fmla="*/ 0 h 17967"/>
                    <a:gd name="connsiteX2" fmla="*/ 1438 w 1437"/>
                    <a:gd name="connsiteY2" fmla="*/ 0 h 17967"/>
                  </a:gdLst>
                  <a:ahLst/>
                  <a:cxnLst>
                    <a:cxn ang="0">
                      <a:pos x="connsiteX0" y="connsiteY0"/>
                    </a:cxn>
                    <a:cxn ang="0">
                      <a:pos x="connsiteX1" y="connsiteY1"/>
                    </a:cxn>
                    <a:cxn ang="0">
                      <a:pos x="connsiteX2" y="connsiteY2"/>
                    </a:cxn>
                  </a:cxnLst>
                  <a:rect l="l" t="t" r="r" b="b"/>
                  <a:pathLst>
                    <a:path w="1437" h="17967">
                      <a:moveTo>
                        <a:pt x="1438" y="0"/>
                      </a:moveTo>
                      <a:lnTo>
                        <a:pt x="0" y="0"/>
                      </a:lnTo>
                      <a:lnTo>
                        <a:pt x="1438" y="0"/>
                      </a:lnTo>
                      <a:close/>
                    </a:path>
                  </a:pathLst>
                </a:custGeom>
                <a:grpFill/>
                <a:ln w="17953" cap="flat">
                  <a:noFill/>
                  <a:prstDash val="solid"/>
                  <a:miter/>
                </a:ln>
              </p:spPr>
              <p:txBody>
                <a:bodyPr rtlCol="0" anchor="ctr"/>
                <a:lstStyle/>
                <a:p>
                  <a:endParaRPr lang="zh-CN" altLang="en-US" sz="1050"/>
                </a:p>
              </p:txBody>
            </p:sp>
            <p:sp>
              <p:nvSpPr>
                <p:cNvPr id="2475" name="任意多边形: 形状 1895"/>
                <p:cNvSpPr/>
                <p:nvPr/>
              </p:nvSpPr>
              <p:spPr>
                <a:xfrm>
                  <a:off x="7094636" y="5304980"/>
                  <a:ext cx="1437" cy="5030"/>
                </a:xfrm>
                <a:custGeom>
                  <a:avLst/>
                  <a:gdLst>
                    <a:gd name="connsiteX0" fmla="*/ 0 w 1437"/>
                    <a:gd name="connsiteY0" fmla="*/ 5031 h 5030"/>
                    <a:gd name="connsiteX1" fmla="*/ 0 w 1437"/>
                    <a:gd name="connsiteY1" fmla="*/ 0 h 5030"/>
                    <a:gd name="connsiteX2" fmla="*/ 1258 w 1437"/>
                    <a:gd name="connsiteY2" fmla="*/ 0 h 5030"/>
                    <a:gd name="connsiteX3" fmla="*/ 1258 w 1437"/>
                    <a:gd name="connsiteY3" fmla="*/ 2516 h 5030"/>
                    <a:gd name="connsiteX4" fmla="*/ 1258 w 1437"/>
                    <a:gd name="connsiteY4" fmla="*/ 5031 h 5030"/>
                    <a:gd name="connsiteX5" fmla="*/ 0 w 1437"/>
                    <a:gd name="connsiteY5" fmla="*/ 5031 h 5030"/>
                    <a:gd name="connsiteX6" fmla="*/ 0 w 1437"/>
                    <a:gd name="connsiteY6" fmla="*/ 5031 h 5030"/>
                    <a:gd name="connsiteX7" fmla="*/ 1438 w 1437"/>
                    <a:gd name="connsiteY7" fmla="*/ 2516 h 5030"/>
                    <a:gd name="connsiteX8" fmla="*/ 1438 w 1437"/>
                    <a:gd name="connsiteY8" fmla="*/ 0 h 5030"/>
                    <a:gd name="connsiteX9" fmla="*/ 1438 w 1437"/>
                    <a:gd name="connsiteY9" fmla="*/ 2516 h 5030"/>
                    <a:gd name="connsiteX10" fmla="*/ 1438 w 1437"/>
                    <a:gd name="connsiteY10" fmla="*/ 2516 h 5030"/>
                    <a:gd name="connsiteX11" fmla="*/ 1438 w 1437"/>
                    <a:gd name="connsiteY11" fmla="*/ 0 h 5030"/>
                    <a:gd name="connsiteX12" fmla="*/ 1438 w 1437"/>
                    <a:gd name="connsiteY12" fmla="*/ 2516 h 5030"/>
                    <a:gd name="connsiteX13" fmla="*/ 1438 w 1437"/>
                    <a:gd name="connsiteY13" fmla="*/ 0 h 5030"/>
                    <a:gd name="connsiteX14" fmla="*/ 1438 w 143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 h="5030">
                      <a:moveTo>
                        <a:pt x="0" y="5031"/>
                      </a:moveTo>
                      <a:lnTo>
                        <a:pt x="0" y="0"/>
                      </a:lnTo>
                      <a:lnTo>
                        <a:pt x="1258" y="0"/>
                      </a:lnTo>
                      <a:lnTo>
                        <a:pt x="1258" y="2516"/>
                      </a:lnTo>
                      <a:lnTo>
                        <a:pt x="1258" y="5031"/>
                      </a:lnTo>
                      <a:lnTo>
                        <a:pt x="0" y="5031"/>
                      </a:lnTo>
                      <a:lnTo>
                        <a:pt x="0" y="5031"/>
                      </a:lnTo>
                      <a:close/>
                      <a:moveTo>
                        <a:pt x="1438" y="2516"/>
                      </a:moveTo>
                      <a:lnTo>
                        <a:pt x="1438" y="0"/>
                      </a:lnTo>
                      <a:lnTo>
                        <a:pt x="1438" y="2516"/>
                      </a:lnTo>
                      <a:lnTo>
                        <a:pt x="1438" y="2516"/>
                      </a:lnTo>
                      <a:close/>
                      <a:moveTo>
                        <a:pt x="1438" y="0"/>
                      </a:moveTo>
                      <a:lnTo>
                        <a:pt x="1438" y="2516"/>
                      </a:lnTo>
                      <a:lnTo>
                        <a:pt x="1438" y="0"/>
                      </a:lnTo>
                      <a:lnTo>
                        <a:pt x="1438" y="0"/>
                      </a:lnTo>
                      <a:close/>
                    </a:path>
                  </a:pathLst>
                </a:custGeom>
                <a:grpFill/>
                <a:ln w="17953" cap="flat">
                  <a:noFill/>
                  <a:prstDash val="solid"/>
                  <a:miter/>
                </a:ln>
              </p:spPr>
              <p:txBody>
                <a:bodyPr rtlCol="0" anchor="ctr"/>
                <a:lstStyle/>
                <a:p>
                  <a:endParaRPr lang="zh-CN" altLang="en-US" sz="1050"/>
                </a:p>
              </p:txBody>
            </p:sp>
          </p:grpSp>
          <p:grpSp>
            <p:nvGrpSpPr>
              <p:cNvPr id="637" name="图形 1"/>
              <p:cNvGrpSpPr/>
              <p:nvPr/>
            </p:nvGrpSpPr>
            <p:grpSpPr>
              <a:xfrm>
                <a:off x="5729511" y="5113938"/>
                <a:ext cx="2515" cy="5030"/>
                <a:chOff x="7102722" y="5311628"/>
                <a:chExt cx="2515" cy="5030"/>
              </a:xfrm>
              <a:solidFill>
                <a:srgbClr val="0070C0"/>
              </a:solidFill>
            </p:grpSpPr>
            <p:sp>
              <p:nvSpPr>
                <p:cNvPr id="2472" name="任意多边形: 形状 1897"/>
                <p:cNvSpPr/>
                <p:nvPr/>
              </p:nvSpPr>
              <p:spPr>
                <a:xfrm>
                  <a:off x="7102722" y="5314144"/>
                  <a:ext cx="2515" cy="17967"/>
                </a:xfrm>
                <a:custGeom>
                  <a:avLst/>
                  <a:gdLst>
                    <a:gd name="connsiteX0" fmla="*/ 1258 w 2515"/>
                    <a:gd name="connsiteY0" fmla="*/ 0 h 17967"/>
                    <a:gd name="connsiteX1" fmla="*/ 2515 w 2515"/>
                    <a:gd name="connsiteY1" fmla="*/ 0 h 17967"/>
                    <a:gd name="connsiteX2" fmla="*/ 1258 w 2515"/>
                    <a:gd name="connsiteY2" fmla="*/ 0 h 17967"/>
                    <a:gd name="connsiteX3" fmla="*/ 0 w 2515"/>
                    <a:gd name="connsiteY3" fmla="*/ 0 h 17967"/>
                    <a:gd name="connsiteX4" fmla="*/ 1258 w 2515"/>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5" h="17967">
                      <a:moveTo>
                        <a:pt x="1258" y="0"/>
                      </a:moveTo>
                      <a:lnTo>
                        <a:pt x="2515" y="0"/>
                      </a:lnTo>
                      <a:lnTo>
                        <a:pt x="1258" y="0"/>
                      </a:lnTo>
                      <a:lnTo>
                        <a:pt x="0" y="0"/>
                      </a:lnTo>
                      <a:lnTo>
                        <a:pt x="1258" y="0"/>
                      </a:lnTo>
                      <a:close/>
                    </a:path>
                  </a:pathLst>
                </a:custGeom>
                <a:grpFill/>
                <a:ln w="17953" cap="flat">
                  <a:noFill/>
                  <a:prstDash val="solid"/>
                  <a:miter/>
                </a:ln>
              </p:spPr>
              <p:txBody>
                <a:bodyPr rtlCol="0" anchor="ctr"/>
                <a:lstStyle/>
                <a:p>
                  <a:endParaRPr lang="zh-CN" altLang="en-US" sz="1050"/>
                </a:p>
              </p:txBody>
            </p:sp>
            <p:sp>
              <p:nvSpPr>
                <p:cNvPr id="2473" name="任意多边形: 形状 1898"/>
                <p:cNvSpPr/>
                <p:nvPr/>
              </p:nvSpPr>
              <p:spPr>
                <a:xfrm>
                  <a:off x="7102722" y="5311628"/>
                  <a:ext cx="2515" cy="5030"/>
                </a:xfrm>
                <a:custGeom>
                  <a:avLst/>
                  <a:gdLst>
                    <a:gd name="connsiteX0" fmla="*/ 1258 w 2515"/>
                    <a:gd name="connsiteY0" fmla="*/ 5031 h 5030"/>
                    <a:gd name="connsiteX1" fmla="*/ 0 w 2515"/>
                    <a:gd name="connsiteY1" fmla="*/ 5031 h 5030"/>
                    <a:gd name="connsiteX2" fmla="*/ 0 w 2515"/>
                    <a:gd name="connsiteY2" fmla="*/ 0 h 5030"/>
                    <a:gd name="connsiteX3" fmla="*/ 1258 w 2515"/>
                    <a:gd name="connsiteY3" fmla="*/ 0 h 5030"/>
                    <a:gd name="connsiteX4" fmla="*/ 2515 w 2515"/>
                    <a:gd name="connsiteY4" fmla="*/ 0 h 5030"/>
                    <a:gd name="connsiteX5" fmla="*/ 2515 w 2515"/>
                    <a:gd name="connsiteY5" fmla="*/ 5031 h 5030"/>
                    <a:gd name="connsiteX6" fmla="*/ 1258 w 2515"/>
                    <a:gd name="connsiteY6"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5" h="5030">
                      <a:moveTo>
                        <a:pt x="1258" y="5031"/>
                      </a:moveTo>
                      <a:lnTo>
                        <a:pt x="0" y="5031"/>
                      </a:lnTo>
                      <a:lnTo>
                        <a:pt x="0" y="0"/>
                      </a:lnTo>
                      <a:lnTo>
                        <a:pt x="1258" y="0"/>
                      </a:lnTo>
                      <a:lnTo>
                        <a:pt x="2515" y="0"/>
                      </a:lnTo>
                      <a:lnTo>
                        <a:pt x="2515" y="5031"/>
                      </a:lnTo>
                      <a:lnTo>
                        <a:pt x="1258" y="5031"/>
                      </a:lnTo>
                      <a:close/>
                    </a:path>
                  </a:pathLst>
                </a:custGeom>
                <a:grpFill/>
                <a:ln w="17953" cap="flat">
                  <a:noFill/>
                  <a:prstDash val="solid"/>
                  <a:miter/>
                </a:ln>
              </p:spPr>
              <p:txBody>
                <a:bodyPr rtlCol="0" anchor="ctr"/>
                <a:lstStyle/>
                <a:p>
                  <a:endParaRPr lang="zh-CN" altLang="en-US" sz="1050"/>
                </a:p>
              </p:txBody>
            </p:sp>
          </p:grpSp>
          <p:grpSp>
            <p:nvGrpSpPr>
              <p:cNvPr id="638" name="图形 1"/>
              <p:cNvGrpSpPr/>
              <p:nvPr/>
            </p:nvGrpSpPr>
            <p:grpSpPr>
              <a:xfrm>
                <a:off x="5726810" y="5071356"/>
                <a:ext cx="6473" cy="6468"/>
                <a:chOff x="7100021" y="5269046"/>
                <a:chExt cx="6473" cy="6468"/>
              </a:xfrm>
              <a:solidFill>
                <a:srgbClr val="0070C0"/>
              </a:solidFill>
            </p:grpSpPr>
            <p:sp>
              <p:nvSpPr>
                <p:cNvPr id="2470" name="任意多边形: 形状 1900"/>
                <p:cNvSpPr/>
                <p:nvPr/>
              </p:nvSpPr>
              <p:spPr>
                <a:xfrm>
                  <a:off x="7102542" y="5271741"/>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471" name="任意多边形: 形状 1901"/>
                <p:cNvSpPr/>
                <p:nvPr/>
              </p:nvSpPr>
              <p:spPr>
                <a:xfrm>
                  <a:off x="7100021" y="5269046"/>
                  <a:ext cx="6473" cy="6468"/>
                </a:xfrm>
                <a:custGeom>
                  <a:avLst/>
                  <a:gdLst>
                    <a:gd name="connsiteX0" fmla="*/ 3779 w 6473"/>
                    <a:gd name="connsiteY0" fmla="*/ 6468 h 6468"/>
                    <a:gd name="connsiteX1" fmla="*/ 2521 w 6473"/>
                    <a:gd name="connsiteY1" fmla="*/ 6468 h 6468"/>
                    <a:gd name="connsiteX2" fmla="*/ 2521 w 6473"/>
                    <a:gd name="connsiteY2" fmla="*/ 6468 h 6468"/>
                    <a:gd name="connsiteX3" fmla="*/ 724 w 6473"/>
                    <a:gd name="connsiteY3" fmla="*/ 6468 h 6468"/>
                    <a:gd name="connsiteX4" fmla="*/ 185 w 6473"/>
                    <a:gd name="connsiteY4" fmla="*/ 4672 h 6468"/>
                    <a:gd name="connsiteX5" fmla="*/ 6 w 6473"/>
                    <a:gd name="connsiteY5" fmla="*/ 3594 h 6468"/>
                    <a:gd name="connsiteX6" fmla="*/ 6 w 6473"/>
                    <a:gd name="connsiteY6" fmla="*/ 3594 h 6468"/>
                    <a:gd name="connsiteX7" fmla="*/ 1443 w 6473"/>
                    <a:gd name="connsiteY7" fmla="*/ 539 h 6468"/>
                    <a:gd name="connsiteX8" fmla="*/ 1443 w 6473"/>
                    <a:gd name="connsiteY8" fmla="*/ 539 h 6468"/>
                    <a:gd name="connsiteX9" fmla="*/ 3420 w 6473"/>
                    <a:gd name="connsiteY9" fmla="*/ 0 h 6468"/>
                    <a:gd name="connsiteX10" fmla="*/ 3420 w 6473"/>
                    <a:gd name="connsiteY10" fmla="*/ 0 h 6468"/>
                    <a:gd name="connsiteX11" fmla="*/ 3959 w 6473"/>
                    <a:gd name="connsiteY11" fmla="*/ 0 h 6468"/>
                    <a:gd name="connsiteX12" fmla="*/ 3959 w 6473"/>
                    <a:gd name="connsiteY12" fmla="*/ 0 h 6468"/>
                    <a:gd name="connsiteX13" fmla="*/ 6474 w 6473"/>
                    <a:gd name="connsiteY13" fmla="*/ 0 h 6468"/>
                    <a:gd name="connsiteX14" fmla="*/ 6474 w 6473"/>
                    <a:gd name="connsiteY14" fmla="*/ 2516 h 6468"/>
                    <a:gd name="connsiteX15" fmla="*/ 6474 w 6473"/>
                    <a:gd name="connsiteY15" fmla="*/ 3773 h 6468"/>
                    <a:gd name="connsiteX16" fmla="*/ 6474 w 6473"/>
                    <a:gd name="connsiteY16" fmla="*/ 3773 h 6468"/>
                    <a:gd name="connsiteX17" fmla="*/ 5037 w 6473"/>
                    <a:gd name="connsiteY17" fmla="*/ 3773 h 6468"/>
                    <a:gd name="connsiteX18" fmla="*/ 6474 w 6473"/>
                    <a:gd name="connsiteY18" fmla="*/ 3773 h 6468"/>
                    <a:gd name="connsiteX19" fmla="*/ 6474 w 6473"/>
                    <a:gd name="connsiteY19" fmla="*/ 6289 h 6468"/>
                    <a:gd name="connsiteX20" fmla="*/ 3779 w 6473"/>
                    <a:gd name="connsiteY20" fmla="*/ 6289 h 6468"/>
                    <a:gd name="connsiteX21" fmla="*/ 3779 w 6473"/>
                    <a:gd name="connsiteY21" fmla="*/ 6468 h 6468"/>
                    <a:gd name="connsiteX22" fmla="*/ 5037 w 6473"/>
                    <a:gd name="connsiteY22" fmla="*/ 3594 h 6468"/>
                    <a:gd name="connsiteX23" fmla="*/ 3779 w 6473"/>
                    <a:gd name="connsiteY23" fmla="*/ 3594 h 6468"/>
                    <a:gd name="connsiteX24" fmla="*/ 5037 w 6473"/>
                    <a:gd name="connsiteY24" fmla="*/ 3594 h 6468"/>
                    <a:gd name="connsiteX25" fmla="*/ 5037 w 6473"/>
                    <a:gd name="connsiteY25" fmla="*/ 3594 h 6468"/>
                    <a:gd name="connsiteX26" fmla="*/ 3779 w 6473"/>
                    <a:gd name="connsiteY26" fmla="*/ 3414 h 6468"/>
                    <a:gd name="connsiteX27" fmla="*/ 3779 w 6473"/>
                    <a:gd name="connsiteY27" fmla="*/ 1258 h 6468"/>
                    <a:gd name="connsiteX28" fmla="*/ 3779 w 6473"/>
                    <a:gd name="connsiteY28" fmla="*/ 3414 h 6468"/>
                    <a:gd name="connsiteX29" fmla="*/ 3779 w 6473"/>
                    <a:gd name="connsiteY29" fmla="*/ 3414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73" h="6468">
                      <a:moveTo>
                        <a:pt x="3779" y="6468"/>
                      </a:moveTo>
                      <a:cubicBezTo>
                        <a:pt x="2521" y="6468"/>
                        <a:pt x="2521" y="6468"/>
                        <a:pt x="2521" y="6468"/>
                      </a:cubicBezTo>
                      <a:lnTo>
                        <a:pt x="2521" y="6468"/>
                      </a:lnTo>
                      <a:lnTo>
                        <a:pt x="724" y="6468"/>
                      </a:lnTo>
                      <a:lnTo>
                        <a:pt x="185" y="4672"/>
                      </a:lnTo>
                      <a:cubicBezTo>
                        <a:pt x="6" y="3953"/>
                        <a:pt x="6" y="3594"/>
                        <a:pt x="6" y="3594"/>
                      </a:cubicBezTo>
                      <a:lnTo>
                        <a:pt x="6" y="3594"/>
                      </a:lnTo>
                      <a:cubicBezTo>
                        <a:pt x="6" y="3234"/>
                        <a:pt x="-174" y="1797"/>
                        <a:pt x="1443" y="539"/>
                      </a:cubicBezTo>
                      <a:lnTo>
                        <a:pt x="1443" y="539"/>
                      </a:lnTo>
                      <a:cubicBezTo>
                        <a:pt x="2521" y="0"/>
                        <a:pt x="3060" y="0"/>
                        <a:pt x="3420" y="0"/>
                      </a:cubicBezTo>
                      <a:lnTo>
                        <a:pt x="3420" y="0"/>
                      </a:lnTo>
                      <a:cubicBezTo>
                        <a:pt x="3599" y="0"/>
                        <a:pt x="3779" y="0"/>
                        <a:pt x="3959" y="0"/>
                      </a:cubicBezTo>
                      <a:lnTo>
                        <a:pt x="3959" y="0"/>
                      </a:lnTo>
                      <a:lnTo>
                        <a:pt x="6474" y="0"/>
                      </a:lnTo>
                      <a:lnTo>
                        <a:pt x="6474" y="2516"/>
                      </a:lnTo>
                      <a:cubicBezTo>
                        <a:pt x="6474" y="2516"/>
                        <a:pt x="6474" y="2516"/>
                        <a:pt x="6474" y="3773"/>
                      </a:cubicBezTo>
                      <a:lnTo>
                        <a:pt x="6474" y="3773"/>
                      </a:lnTo>
                      <a:lnTo>
                        <a:pt x="5037" y="3773"/>
                      </a:lnTo>
                      <a:lnTo>
                        <a:pt x="6474" y="3773"/>
                      </a:lnTo>
                      <a:lnTo>
                        <a:pt x="6474" y="6289"/>
                      </a:lnTo>
                      <a:lnTo>
                        <a:pt x="3779" y="6289"/>
                      </a:lnTo>
                      <a:lnTo>
                        <a:pt x="3779" y="6468"/>
                      </a:lnTo>
                      <a:close/>
                      <a:moveTo>
                        <a:pt x="5037" y="3594"/>
                      </a:moveTo>
                      <a:lnTo>
                        <a:pt x="3779" y="3594"/>
                      </a:lnTo>
                      <a:lnTo>
                        <a:pt x="5037" y="3594"/>
                      </a:lnTo>
                      <a:lnTo>
                        <a:pt x="5037" y="3594"/>
                      </a:lnTo>
                      <a:close/>
                      <a:moveTo>
                        <a:pt x="3779" y="3414"/>
                      </a:moveTo>
                      <a:lnTo>
                        <a:pt x="3779" y="1258"/>
                      </a:lnTo>
                      <a:lnTo>
                        <a:pt x="3779" y="3414"/>
                      </a:lnTo>
                      <a:lnTo>
                        <a:pt x="3779" y="3414"/>
                      </a:lnTo>
                      <a:close/>
                    </a:path>
                  </a:pathLst>
                </a:custGeom>
                <a:grpFill/>
                <a:ln w="17953" cap="flat">
                  <a:noFill/>
                  <a:prstDash val="solid"/>
                  <a:miter/>
                </a:ln>
              </p:spPr>
              <p:txBody>
                <a:bodyPr rtlCol="0" anchor="ctr"/>
                <a:lstStyle/>
                <a:p>
                  <a:endParaRPr lang="zh-CN" altLang="en-US" sz="1050"/>
                </a:p>
              </p:txBody>
            </p:sp>
          </p:grpSp>
          <p:grpSp>
            <p:nvGrpSpPr>
              <p:cNvPr id="639" name="图形 1"/>
              <p:cNvGrpSpPr/>
              <p:nvPr/>
            </p:nvGrpSpPr>
            <p:grpSpPr>
              <a:xfrm>
                <a:off x="5734722" y="5064888"/>
                <a:ext cx="6288" cy="6288"/>
                <a:chOff x="7107933" y="5262578"/>
                <a:chExt cx="6288" cy="6288"/>
              </a:xfrm>
              <a:solidFill>
                <a:srgbClr val="0070C0"/>
              </a:solidFill>
            </p:grpSpPr>
            <p:sp>
              <p:nvSpPr>
                <p:cNvPr id="2468" name="任意多边形: 形状 1903"/>
                <p:cNvSpPr/>
                <p:nvPr/>
              </p:nvSpPr>
              <p:spPr>
                <a:xfrm>
                  <a:off x="7110448" y="5265012"/>
                  <a:ext cx="1257" cy="1339"/>
                </a:xfrm>
                <a:custGeom>
                  <a:avLst/>
                  <a:gdLst>
                    <a:gd name="connsiteX0" fmla="*/ 0 w 1257"/>
                    <a:gd name="connsiteY0" fmla="*/ 1339 h 1339"/>
                    <a:gd name="connsiteX1" fmla="*/ 1258 w 1257"/>
                    <a:gd name="connsiteY1" fmla="*/ 1339 h 1339"/>
                    <a:gd name="connsiteX2" fmla="*/ 0 w 1257"/>
                    <a:gd name="connsiteY2" fmla="*/ 81 h 1339"/>
                    <a:gd name="connsiteX3" fmla="*/ 0 w 1257"/>
                    <a:gd name="connsiteY3" fmla="*/ 1339 h 1339"/>
                    <a:gd name="connsiteX4" fmla="*/ 0 w 1257"/>
                    <a:gd name="connsiteY4" fmla="*/ 1339 h 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339">
                      <a:moveTo>
                        <a:pt x="0" y="1339"/>
                      </a:moveTo>
                      <a:cubicBezTo>
                        <a:pt x="1258" y="1339"/>
                        <a:pt x="1258" y="1339"/>
                        <a:pt x="1258" y="1339"/>
                      </a:cubicBezTo>
                      <a:cubicBezTo>
                        <a:pt x="1258" y="81"/>
                        <a:pt x="1258" y="81"/>
                        <a:pt x="0" y="81"/>
                      </a:cubicBezTo>
                      <a:cubicBezTo>
                        <a:pt x="0" y="-98"/>
                        <a:pt x="0" y="-98"/>
                        <a:pt x="0" y="1339"/>
                      </a:cubicBezTo>
                      <a:lnTo>
                        <a:pt x="0" y="1339"/>
                      </a:lnTo>
                      <a:close/>
                    </a:path>
                  </a:pathLst>
                </a:custGeom>
                <a:grpFill/>
                <a:ln w="17953" cap="flat">
                  <a:noFill/>
                  <a:prstDash val="solid"/>
                  <a:miter/>
                </a:ln>
              </p:spPr>
              <p:txBody>
                <a:bodyPr rtlCol="0" anchor="ctr"/>
                <a:lstStyle/>
                <a:p>
                  <a:endParaRPr lang="zh-CN" altLang="en-US" sz="1050"/>
                </a:p>
              </p:txBody>
            </p:sp>
            <p:sp>
              <p:nvSpPr>
                <p:cNvPr id="2469" name="任意多边形: 形状 1904"/>
                <p:cNvSpPr/>
                <p:nvPr/>
              </p:nvSpPr>
              <p:spPr>
                <a:xfrm>
                  <a:off x="7107933" y="5262578"/>
                  <a:ext cx="6288" cy="6288"/>
                </a:xfrm>
                <a:custGeom>
                  <a:avLst/>
                  <a:gdLst>
                    <a:gd name="connsiteX0" fmla="*/ 3773 w 6288"/>
                    <a:gd name="connsiteY0" fmla="*/ 6288 h 6288"/>
                    <a:gd name="connsiteX1" fmla="*/ 2515 w 6288"/>
                    <a:gd name="connsiteY1" fmla="*/ 6288 h 6288"/>
                    <a:gd name="connsiteX2" fmla="*/ 2515 w 6288"/>
                    <a:gd name="connsiteY2" fmla="*/ 6288 h 6288"/>
                    <a:gd name="connsiteX3" fmla="*/ 0 w 6288"/>
                    <a:gd name="connsiteY3" fmla="*/ 6288 h 6288"/>
                    <a:gd name="connsiteX4" fmla="*/ 0 w 6288"/>
                    <a:gd name="connsiteY4" fmla="*/ 3773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054 w 6288"/>
                    <a:gd name="connsiteY9" fmla="*/ 0 h 6288"/>
                    <a:gd name="connsiteX10" fmla="*/ 3054 w 6288"/>
                    <a:gd name="connsiteY10" fmla="*/ 0 h 6288"/>
                    <a:gd name="connsiteX11" fmla="*/ 5390 w 6288"/>
                    <a:gd name="connsiteY11" fmla="*/ 898 h 6288"/>
                    <a:gd name="connsiteX12" fmla="*/ 5390 w 6288"/>
                    <a:gd name="connsiteY12" fmla="*/ 898 h 6288"/>
                    <a:gd name="connsiteX13" fmla="*/ 6288 w 6288"/>
                    <a:gd name="connsiteY13" fmla="*/ 3773 h 6288"/>
                    <a:gd name="connsiteX14" fmla="*/ 6288 w 6288"/>
                    <a:gd name="connsiteY14" fmla="*/ 3773 h 6288"/>
                    <a:gd name="connsiteX15" fmla="*/ 6288 w 6288"/>
                    <a:gd name="connsiteY15" fmla="*/ 6288 h 6288"/>
                    <a:gd name="connsiteX16" fmla="*/ 3773 w 6288"/>
                    <a:gd name="connsiteY16" fmla="*/ 6288 h 6288"/>
                    <a:gd name="connsiteX17" fmla="*/ 3773 w 6288"/>
                    <a:gd name="connsiteY17" fmla="*/ 628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288">
                      <a:moveTo>
                        <a:pt x="3773" y="6288"/>
                      </a:moveTo>
                      <a:cubicBezTo>
                        <a:pt x="3773" y="6288"/>
                        <a:pt x="3773" y="6288"/>
                        <a:pt x="2515" y="6288"/>
                      </a:cubicBezTo>
                      <a:lnTo>
                        <a:pt x="2515" y="6288"/>
                      </a:lnTo>
                      <a:lnTo>
                        <a:pt x="0" y="6288"/>
                      </a:lnTo>
                      <a:lnTo>
                        <a:pt x="0" y="3773"/>
                      </a:lnTo>
                      <a:cubicBezTo>
                        <a:pt x="0" y="2515"/>
                        <a:pt x="0" y="2515"/>
                        <a:pt x="0" y="2515"/>
                      </a:cubicBezTo>
                      <a:lnTo>
                        <a:pt x="0" y="2515"/>
                      </a:lnTo>
                      <a:lnTo>
                        <a:pt x="0" y="0"/>
                      </a:lnTo>
                      <a:lnTo>
                        <a:pt x="2515" y="0"/>
                      </a:lnTo>
                      <a:cubicBezTo>
                        <a:pt x="2695" y="0"/>
                        <a:pt x="2874" y="0"/>
                        <a:pt x="3054" y="0"/>
                      </a:cubicBezTo>
                      <a:lnTo>
                        <a:pt x="3054" y="0"/>
                      </a:lnTo>
                      <a:cubicBezTo>
                        <a:pt x="3593" y="0"/>
                        <a:pt x="4132" y="0"/>
                        <a:pt x="5390" y="898"/>
                      </a:cubicBezTo>
                      <a:lnTo>
                        <a:pt x="5390" y="898"/>
                      </a:lnTo>
                      <a:cubicBezTo>
                        <a:pt x="6648" y="2695"/>
                        <a:pt x="6109" y="3234"/>
                        <a:pt x="6288" y="3773"/>
                      </a:cubicBezTo>
                      <a:lnTo>
                        <a:pt x="6288" y="3773"/>
                      </a:lnTo>
                      <a:lnTo>
                        <a:pt x="6288" y="6288"/>
                      </a:lnTo>
                      <a:lnTo>
                        <a:pt x="3773" y="6288"/>
                      </a:lnTo>
                      <a:lnTo>
                        <a:pt x="3773" y="6288"/>
                      </a:lnTo>
                      <a:close/>
                    </a:path>
                  </a:pathLst>
                </a:custGeom>
                <a:grpFill/>
                <a:ln w="17953" cap="flat">
                  <a:noFill/>
                  <a:prstDash val="solid"/>
                  <a:miter/>
                </a:ln>
              </p:spPr>
              <p:txBody>
                <a:bodyPr rtlCol="0" anchor="ctr"/>
                <a:lstStyle/>
                <a:p>
                  <a:endParaRPr lang="zh-CN" altLang="en-US" sz="1050"/>
                </a:p>
              </p:txBody>
            </p:sp>
          </p:grpSp>
          <p:grpSp>
            <p:nvGrpSpPr>
              <p:cNvPr id="640" name="图形 1"/>
              <p:cNvGrpSpPr/>
              <p:nvPr/>
            </p:nvGrpSpPr>
            <p:grpSpPr>
              <a:xfrm>
                <a:off x="5753407" y="5028774"/>
                <a:ext cx="12757" cy="6468"/>
                <a:chOff x="7126618" y="5226464"/>
                <a:chExt cx="12757" cy="6468"/>
              </a:xfrm>
              <a:solidFill>
                <a:srgbClr val="0070C0"/>
              </a:solidFill>
            </p:grpSpPr>
            <p:sp>
              <p:nvSpPr>
                <p:cNvPr id="2466" name="任意多边形: 形状 1906"/>
                <p:cNvSpPr/>
                <p:nvPr/>
              </p:nvSpPr>
              <p:spPr>
                <a:xfrm>
                  <a:off x="7132727" y="5228979"/>
                  <a:ext cx="2515" cy="1437"/>
                </a:xfrm>
                <a:custGeom>
                  <a:avLst/>
                  <a:gdLst>
                    <a:gd name="connsiteX0" fmla="*/ 1258 w 2515"/>
                    <a:gd name="connsiteY0" fmla="*/ 1437 h 1437"/>
                    <a:gd name="connsiteX1" fmla="*/ 2516 w 2515"/>
                    <a:gd name="connsiteY1" fmla="*/ 0 h 1437"/>
                    <a:gd name="connsiteX2" fmla="*/ 1258 w 2515"/>
                    <a:gd name="connsiteY2" fmla="*/ 0 h 1437"/>
                    <a:gd name="connsiteX3" fmla="*/ 0 w 2515"/>
                    <a:gd name="connsiteY3" fmla="*/ 0 h 1437"/>
                    <a:gd name="connsiteX4" fmla="*/ 1258 w 2515"/>
                    <a:gd name="connsiteY4" fmla="*/ 1437 h 1437"/>
                    <a:gd name="connsiteX5" fmla="*/ 1258 w 2515"/>
                    <a:gd name="connsiteY5"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437">
                      <a:moveTo>
                        <a:pt x="1258" y="1437"/>
                      </a:moveTo>
                      <a:cubicBezTo>
                        <a:pt x="2516" y="1437"/>
                        <a:pt x="2516" y="0"/>
                        <a:pt x="2516" y="0"/>
                      </a:cubicBezTo>
                      <a:cubicBezTo>
                        <a:pt x="2516" y="0"/>
                        <a:pt x="2516" y="0"/>
                        <a:pt x="1258" y="0"/>
                      </a:cubicBezTo>
                      <a:lnTo>
                        <a:pt x="0" y="0"/>
                      </a:lnTo>
                      <a:lnTo>
                        <a:pt x="1258" y="1437"/>
                      </a:lnTo>
                      <a:lnTo>
                        <a:pt x="1258" y="1437"/>
                      </a:lnTo>
                      <a:close/>
                    </a:path>
                  </a:pathLst>
                </a:custGeom>
                <a:grpFill/>
                <a:ln w="17953" cap="flat">
                  <a:noFill/>
                  <a:prstDash val="solid"/>
                  <a:miter/>
                </a:ln>
              </p:spPr>
              <p:txBody>
                <a:bodyPr rtlCol="0" anchor="ctr"/>
                <a:lstStyle/>
                <a:p>
                  <a:endParaRPr lang="zh-CN" altLang="en-US" sz="1050"/>
                </a:p>
              </p:txBody>
            </p:sp>
            <p:sp>
              <p:nvSpPr>
                <p:cNvPr id="2467" name="任意多边形: 形状 1907"/>
                <p:cNvSpPr/>
                <p:nvPr/>
              </p:nvSpPr>
              <p:spPr>
                <a:xfrm>
                  <a:off x="7126618" y="5226464"/>
                  <a:ext cx="12757" cy="6468"/>
                </a:xfrm>
                <a:custGeom>
                  <a:avLst/>
                  <a:gdLst>
                    <a:gd name="connsiteX0" fmla="*/ 6289 w 12757"/>
                    <a:gd name="connsiteY0" fmla="*/ 6468 h 6468"/>
                    <a:gd name="connsiteX1" fmla="*/ 5570 w 12757"/>
                    <a:gd name="connsiteY1" fmla="*/ 5750 h 6468"/>
                    <a:gd name="connsiteX2" fmla="*/ 0 w 12757"/>
                    <a:gd name="connsiteY2" fmla="*/ 0 h 6468"/>
                    <a:gd name="connsiteX3" fmla="*/ 6109 w 12757"/>
                    <a:gd name="connsiteY3" fmla="*/ 0 h 6468"/>
                    <a:gd name="connsiteX4" fmla="*/ 7367 w 12757"/>
                    <a:gd name="connsiteY4" fmla="*/ 0 h 6468"/>
                    <a:gd name="connsiteX5" fmla="*/ 8624 w 12757"/>
                    <a:gd name="connsiteY5" fmla="*/ 0 h 6468"/>
                    <a:gd name="connsiteX6" fmla="*/ 8624 w 12757"/>
                    <a:gd name="connsiteY6" fmla="*/ 0 h 6468"/>
                    <a:gd name="connsiteX7" fmla="*/ 8624 w 12757"/>
                    <a:gd name="connsiteY7" fmla="*/ 0 h 6468"/>
                    <a:gd name="connsiteX8" fmla="*/ 9882 w 12757"/>
                    <a:gd name="connsiteY8" fmla="*/ 180 h 6468"/>
                    <a:gd name="connsiteX9" fmla="*/ 9882 w 12757"/>
                    <a:gd name="connsiteY9" fmla="*/ 180 h 6468"/>
                    <a:gd name="connsiteX10" fmla="*/ 10780 w 12757"/>
                    <a:gd name="connsiteY10" fmla="*/ 1078 h 6468"/>
                    <a:gd name="connsiteX11" fmla="*/ 10780 w 12757"/>
                    <a:gd name="connsiteY11" fmla="*/ 1078 h 6468"/>
                    <a:gd name="connsiteX12" fmla="*/ 10960 w 12757"/>
                    <a:gd name="connsiteY12" fmla="*/ 1437 h 6468"/>
                    <a:gd name="connsiteX13" fmla="*/ 10960 w 12757"/>
                    <a:gd name="connsiteY13" fmla="*/ 1437 h 6468"/>
                    <a:gd name="connsiteX14" fmla="*/ 12757 w 12757"/>
                    <a:gd name="connsiteY14" fmla="*/ 5031 h 6468"/>
                    <a:gd name="connsiteX15" fmla="*/ 10241 w 12757"/>
                    <a:gd name="connsiteY15" fmla="*/ 5031 h 6468"/>
                    <a:gd name="connsiteX16" fmla="*/ 7367 w 12757"/>
                    <a:gd name="connsiteY16" fmla="*/ 6468 h 6468"/>
                    <a:gd name="connsiteX17" fmla="*/ 7367 w 12757"/>
                    <a:gd name="connsiteY17" fmla="*/ 6468 h 6468"/>
                    <a:gd name="connsiteX18" fmla="*/ 7367 w 12757"/>
                    <a:gd name="connsiteY18" fmla="*/ 5210 h 6468"/>
                    <a:gd name="connsiteX19" fmla="*/ 7367 w 12757"/>
                    <a:gd name="connsiteY19" fmla="*/ 6468 h 6468"/>
                    <a:gd name="connsiteX20" fmla="*/ 6289 w 12757"/>
                    <a:gd name="connsiteY20" fmla="*/ 6468 h 6468"/>
                    <a:gd name="connsiteX21" fmla="*/ 6289 w 12757"/>
                    <a:gd name="connsiteY21" fmla="*/ 6468 h 6468"/>
                    <a:gd name="connsiteX22" fmla="*/ 8624 w 12757"/>
                    <a:gd name="connsiteY22" fmla="*/ 2695 h 6468"/>
                    <a:gd name="connsiteX23" fmla="*/ 8624 w 12757"/>
                    <a:gd name="connsiteY23" fmla="*/ 2695 h 6468"/>
                    <a:gd name="connsiteX24" fmla="*/ 8624 w 12757"/>
                    <a:gd name="connsiteY24" fmla="*/ 2695 h 6468"/>
                    <a:gd name="connsiteX25" fmla="*/ 8624 w 12757"/>
                    <a:gd name="connsiteY25" fmla="*/ 2695 h 6468"/>
                    <a:gd name="connsiteX26" fmla="*/ 8804 w 12757"/>
                    <a:gd name="connsiteY26" fmla="*/ 2515 h 6468"/>
                    <a:gd name="connsiteX27" fmla="*/ 9163 w 12757"/>
                    <a:gd name="connsiteY27" fmla="*/ 2156 h 6468"/>
                    <a:gd name="connsiteX28" fmla="*/ 8804 w 12757"/>
                    <a:gd name="connsiteY28" fmla="*/ 2515 h 6468"/>
                    <a:gd name="connsiteX29" fmla="*/ 8804 w 12757"/>
                    <a:gd name="connsiteY29"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757" h="6468">
                      <a:moveTo>
                        <a:pt x="6289" y="6468"/>
                      </a:moveTo>
                      <a:lnTo>
                        <a:pt x="5570" y="5750"/>
                      </a:lnTo>
                      <a:lnTo>
                        <a:pt x="0" y="0"/>
                      </a:lnTo>
                      <a:lnTo>
                        <a:pt x="6109" y="0"/>
                      </a:lnTo>
                      <a:lnTo>
                        <a:pt x="7367" y="0"/>
                      </a:lnTo>
                      <a:cubicBezTo>
                        <a:pt x="8624" y="0"/>
                        <a:pt x="8624" y="0"/>
                        <a:pt x="8624" y="0"/>
                      </a:cubicBezTo>
                      <a:lnTo>
                        <a:pt x="8624" y="0"/>
                      </a:lnTo>
                      <a:lnTo>
                        <a:pt x="8624" y="0"/>
                      </a:lnTo>
                      <a:cubicBezTo>
                        <a:pt x="9163" y="0"/>
                        <a:pt x="9523" y="0"/>
                        <a:pt x="9882" y="180"/>
                      </a:cubicBezTo>
                      <a:lnTo>
                        <a:pt x="9882" y="180"/>
                      </a:lnTo>
                      <a:cubicBezTo>
                        <a:pt x="10960" y="719"/>
                        <a:pt x="10601" y="898"/>
                        <a:pt x="10780" y="1078"/>
                      </a:cubicBezTo>
                      <a:lnTo>
                        <a:pt x="10780" y="1078"/>
                      </a:lnTo>
                      <a:cubicBezTo>
                        <a:pt x="10960" y="1258"/>
                        <a:pt x="10960" y="1258"/>
                        <a:pt x="10960" y="1437"/>
                      </a:cubicBezTo>
                      <a:lnTo>
                        <a:pt x="10960" y="1437"/>
                      </a:lnTo>
                      <a:lnTo>
                        <a:pt x="12757" y="5031"/>
                      </a:lnTo>
                      <a:lnTo>
                        <a:pt x="10241" y="5031"/>
                      </a:lnTo>
                      <a:cubicBezTo>
                        <a:pt x="9702" y="5750"/>
                        <a:pt x="8804" y="6289"/>
                        <a:pt x="7367" y="6468"/>
                      </a:cubicBezTo>
                      <a:lnTo>
                        <a:pt x="7367" y="6468"/>
                      </a:lnTo>
                      <a:lnTo>
                        <a:pt x="7367" y="5210"/>
                      </a:lnTo>
                      <a:lnTo>
                        <a:pt x="7367" y="6468"/>
                      </a:lnTo>
                      <a:lnTo>
                        <a:pt x="6289" y="6468"/>
                      </a:lnTo>
                      <a:lnTo>
                        <a:pt x="6289" y="6468"/>
                      </a:lnTo>
                      <a:close/>
                      <a:moveTo>
                        <a:pt x="8624" y="2695"/>
                      </a:moveTo>
                      <a:lnTo>
                        <a:pt x="8624" y="2695"/>
                      </a:lnTo>
                      <a:lnTo>
                        <a:pt x="8624" y="2695"/>
                      </a:lnTo>
                      <a:lnTo>
                        <a:pt x="8624" y="2695"/>
                      </a:lnTo>
                      <a:close/>
                      <a:moveTo>
                        <a:pt x="8804" y="2515"/>
                      </a:moveTo>
                      <a:lnTo>
                        <a:pt x="9163" y="2156"/>
                      </a:lnTo>
                      <a:lnTo>
                        <a:pt x="8804" y="2515"/>
                      </a:lnTo>
                      <a:lnTo>
                        <a:pt x="8804" y="2515"/>
                      </a:lnTo>
                      <a:close/>
                    </a:path>
                  </a:pathLst>
                </a:custGeom>
                <a:grpFill/>
                <a:ln w="17953" cap="flat">
                  <a:noFill/>
                  <a:prstDash val="solid"/>
                  <a:miter/>
                </a:ln>
              </p:spPr>
              <p:txBody>
                <a:bodyPr rtlCol="0" anchor="ctr"/>
                <a:lstStyle/>
                <a:p>
                  <a:endParaRPr lang="zh-CN" altLang="en-US" sz="1050"/>
                </a:p>
              </p:txBody>
            </p:sp>
          </p:grpSp>
          <p:grpSp>
            <p:nvGrpSpPr>
              <p:cNvPr id="641" name="图形 1"/>
              <p:cNvGrpSpPr/>
              <p:nvPr/>
            </p:nvGrpSpPr>
            <p:grpSpPr>
              <a:xfrm>
                <a:off x="5635542" y="5030391"/>
                <a:ext cx="1437" cy="5030"/>
                <a:chOff x="7008753" y="5228081"/>
                <a:chExt cx="1437" cy="5030"/>
              </a:xfrm>
              <a:solidFill>
                <a:srgbClr val="0070C0"/>
              </a:solidFill>
            </p:grpSpPr>
            <p:sp>
              <p:nvSpPr>
                <p:cNvPr id="2464" name="任意多边形: 形状 1909"/>
                <p:cNvSpPr/>
                <p:nvPr/>
              </p:nvSpPr>
              <p:spPr>
                <a:xfrm>
                  <a:off x="7008753" y="5230596"/>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465" name="任意多边形: 形状 1910"/>
                <p:cNvSpPr/>
                <p:nvPr/>
              </p:nvSpPr>
              <p:spPr>
                <a:xfrm>
                  <a:off x="7008753" y="5228081"/>
                  <a:ext cx="1437" cy="5030"/>
                </a:xfrm>
                <a:custGeom>
                  <a:avLst/>
                  <a:gdLst>
                    <a:gd name="connsiteX0" fmla="*/ 0 w 1437"/>
                    <a:gd name="connsiteY0" fmla="*/ 5031 h 5030"/>
                    <a:gd name="connsiteX1" fmla="*/ 0 w 1437"/>
                    <a:gd name="connsiteY1" fmla="*/ 0 h 5030"/>
                    <a:gd name="connsiteX2" fmla="*/ 1438 w 1437"/>
                    <a:gd name="connsiteY2" fmla="*/ 0 h 5030"/>
                    <a:gd name="connsiteX3" fmla="*/ 1438 w 1437"/>
                    <a:gd name="connsiteY3" fmla="*/ 0 h 5030"/>
                    <a:gd name="connsiteX4" fmla="*/ 1438 w 1437"/>
                    <a:gd name="connsiteY4" fmla="*/ 2515 h 5030"/>
                    <a:gd name="connsiteX5" fmla="*/ 1438 w 1437"/>
                    <a:gd name="connsiteY5" fmla="*/ 5031 h 5030"/>
                    <a:gd name="connsiteX6" fmla="*/ 0 w 1437"/>
                    <a:gd name="connsiteY6" fmla="*/ 5031 h 5030"/>
                    <a:gd name="connsiteX7" fmla="*/ 0 w 1437"/>
                    <a:gd name="connsiteY7" fmla="*/ 5031 h 5030"/>
                    <a:gd name="connsiteX8" fmla="*/ 1258 w 1437"/>
                    <a:gd name="connsiteY8" fmla="*/ 2515 h 5030"/>
                    <a:gd name="connsiteX9" fmla="*/ 1258 w 1437"/>
                    <a:gd name="connsiteY9" fmla="*/ 0 h 5030"/>
                    <a:gd name="connsiteX10" fmla="*/ 1258 w 1437"/>
                    <a:gd name="connsiteY10" fmla="*/ 2515 h 5030"/>
                    <a:gd name="connsiteX11" fmla="*/ 1258 w 1437"/>
                    <a:gd name="connsiteY11" fmla="*/ 2515 h 5030"/>
                    <a:gd name="connsiteX12" fmla="*/ 1258 w 1437"/>
                    <a:gd name="connsiteY12" fmla="*/ 0 h 5030"/>
                    <a:gd name="connsiteX13" fmla="*/ 1258 w 1437"/>
                    <a:gd name="connsiteY13" fmla="*/ 2515 h 5030"/>
                    <a:gd name="connsiteX14" fmla="*/ 1258 w 1437"/>
                    <a:gd name="connsiteY14" fmla="*/ 0 h 5030"/>
                    <a:gd name="connsiteX15" fmla="*/ 1258 w 1437"/>
                    <a:gd name="connsiteY15"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7" h="5030">
                      <a:moveTo>
                        <a:pt x="0" y="5031"/>
                      </a:moveTo>
                      <a:lnTo>
                        <a:pt x="0" y="0"/>
                      </a:lnTo>
                      <a:cubicBezTo>
                        <a:pt x="0" y="0"/>
                        <a:pt x="0" y="0"/>
                        <a:pt x="1438" y="0"/>
                      </a:cubicBezTo>
                      <a:lnTo>
                        <a:pt x="1438" y="0"/>
                      </a:lnTo>
                      <a:lnTo>
                        <a:pt x="1438" y="2515"/>
                      </a:lnTo>
                      <a:lnTo>
                        <a:pt x="1438" y="5031"/>
                      </a:lnTo>
                      <a:cubicBezTo>
                        <a:pt x="0" y="5031"/>
                        <a:pt x="0" y="5031"/>
                        <a:pt x="0" y="5031"/>
                      </a:cubicBezTo>
                      <a:lnTo>
                        <a:pt x="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642" name="图形 1"/>
              <p:cNvGrpSpPr/>
              <p:nvPr/>
            </p:nvGrpSpPr>
            <p:grpSpPr>
              <a:xfrm>
                <a:off x="5515522" y="5005237"/>
                <a:ext cx="1437" cy="5210"/>
                <a:chOff x="6888733" y="5202927"/>
                <a:chExt cx="1437" cy="5210"/>
              </a:xfrm>
              <a:solidFill>
                <a:srgbClr val="0070C0"/>
              </a:solidFill>
            </p:grpSpPr>
            <p:sp>
              <p:nvSpPr>
                <p:cNvPr id="2462" name="任意多边形: 形状 1912"/>
                <p:cNvSpPr/>
                <p:nvPr/>
              </p:nvSpPr>
              <p:spPr>
                <a:xfrm>
                  <a:off x="6888733" y="5205622"/>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463" name="任意多边形: 形状 1913"/>
                <p:cNvSpPr/>
                <p:nvPr/>
              </p:nvSpPr>
              <p:spPr>
                <a:xfrm>
                  <a:off x="6888733" y="5202927"/>
                  <a:ext cx="1437" cy="5210"/>
                </a:xfrm>
                <a:custGeom>
                  <a:avLst/>
                  <a:gdLst>
                    <a:gd name="connsiteX0" fmla="*/ 0 w 1437"/>
                    <a:gd name="connsiteY0" fmla="*/ 5210 h 5210"/>
                    <a:gd name="connsiteX1" fmla="*/ 0 w 1437"/>
                    <a:gd name="connsiteY1" fmla="*/ 0 h 5210"/>
                    <a:gd name="connsiteX2" fmla="*/ 1437 w 1437"/>
                    <a:gd name="connsiteY2" fmla="*/ 0 h 5210"/>
                    <a:gd name="connsiteX3" fmla="*/ 1437 w 1437"/>
                    <a:gd name="connsiteY3" fmla="*/ 0 h 5210"/>
                    <a:gd name="connsiteX4" fmla="*/ 1437 w 1437"/>
                    <a:gd name="connsiteY4" fmla="*/ 2515 h 5210"/>
                    <a:gd name="connsiteX5" fmla="*/ 1437 w 1437"/>
                    <a:gd name="connsiteY5" fmla="*/ 5031 h 5210"/>
                    <a:gd name="connsiteX6" fmla="*/ 0 w 1437"/>
                    <a:gd name="connsiteY6" fmla="*/ 5210 h 5210"/>
                    <a:gd name="connsiteX7" fmla="*/ 0 w 1437"/>
                    <a:gd name="connsiteY7" fmla="*/ 5210 h 5210"/>
                    <a:gd name="connsiteX8" fmla="*/ 1437 w 1437"/>
                    <a:gd name="connsiteY8" fmla="*/ 2695 h 5210"/>
                    <a:gd name="connsiteX9" fmla="*/ 1437 w 1437"/>
                    <a:gd name="connsiteY9" fmla="*/ 180 h 5210"/>
                    <a:gd name="connsiteX10" fmla="*/ 1437 w 1437"/>
                    <a:gd name="connsiteY10" fmla="*/ 2695 h 5210"/>
                    <a:gd name="connsiteX11" fmla="*/ 1437 w 1437"/>
                    <a:gd name="connsiteY11" fmla="*/ 2695 h 5210"/>
                    <a:gd name="connsiteX12" fmla="*/ 1437 w 1437"/>
                    <a:gd name="connsiteY12" fmla="*/ 180 h 5210"/>
                    <a:gd name="connsiteX13" fmla="*/ 1437 w 1437"/>
                    <a:gd name="connsiteY13" fmla="*/ 2695 h 5210"/>
                    <a:gd name="connsiteX14" fmla="*/ 1437 w 1437"/>
                    <a:gd name="connsiteY14" fmla="*/ 180 h 5210"/>
                    <a:gd name="connsiteX15" fmla="*/ 1437 w 1437"/>
                    <a:gd name="connsiteY15" fmla="*/ 18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7" h="5210">
                      <a:moveTo>
                        <a:pt x="0" y="5210"/>
                      </a:moveTo>
                      <a:lnTo>
                        <a:pt x="0" y="0"/>
                      </a:lnTo>
                      <a:cubicBezTo>
                        <a:pt x="0" y="0"/>
                        <a:pt x="0" y="0"/>
                        <a:pt x="1437" y="0"/>
                      </a:cubicBezTo>
                      <a:lnTo>
                        <a:pt x="1437" y="0"/>
                      </a:lnTo>
                      <a:lnTo>
                        <a:pt x="1437" y="2515"/>
                      </a:lnTo>
                      <a:lnTo>
                        <a:pt x="1437" y="5031"/>
                      </a:lnTo>
                      <a:cubicBezTo>
                        <a:pt x="0" y="5210"/>
                        <a:pt x="0" y="5210"/>
                        <a:pt x="0" y="5210"/>
                      </a:cubicBezTo>
                      <a:lnTo>
                        <a:pt x="0" y="5210"/>
                      </a:lnTo>
                      <a:close/>
                      <a:moveTo>
                        <a:pt x="1437" y="2695"/>
                      </a:moveTo>
                      <a:lnTo>
                        <a:pt x="1437" y="180"/>
                      </a:lnTo>
                      <a:lnTo>
                        <a:pt x="1437" y="2695"/>
                      </a:lnTo>
                      <a:lnTo>
                        <a:pt x="1437" y="2695"/>
                      </a:lnTo>
                      <a:close/>
                      <a:moveTo>
                        <a:pt x="1437" y="180"/>
                      </a:moveTo>
                      <a:lnTo>
                        <a:pt x="1437" y="2695"/>
                      </a:lnTo>
                      <a:lnTo>
                        <a:pt x="1437" y="180"/>
                      </a:lnTo>
                      <a:lnTo>
                        <a:pt x="1437" y="180"/>
                      </a:lnTo>
                      <a:close/>
                    </a:path>
                  </a:pathLst>
                </a:custGeom>
                <a:grpFill/>
                <a:ln w="17953" cap="flat">
                  <a:noFill/>
                  <a:prstDash val="solid"/>
                  <a:miter/>
                </a:ln>
              </p:spPr>
              <p:txBody>
                <a:bodyPr rtlCol="0" anchor="ctr"/>
                <a:lstStyle/>
                <a:p>
                  <a:endParaRPr lang="zh-CN" altLang="en-US" sz="1050"/>
                </a:p>
              </p:txBody>
            </p:sp>
          </p:grpSp>
          <p:grpSp>
            <p:nvGrpSpPr>
              <p:cNvPr id="643" name="图形 1"/>
              <p:cNvGrpSpPr/>
              <p:nvPr/>
            </p:nvGrpSpPr>
            <p:grpSpPr>
              <a:xfrm>
                <a:off x="5378073" y="4525872"/>
                <a:ext cx="6288" cy="6468"/>
                <a:chOff x="6751284" y="4723562"/>
                <a:chExt cx="6288" cy="6468"/>
              </a:xfrm>
              <a:solidFill>
                <a:srgbClr val="0070C0"/>
              </a:solidFill>
            </p:grpSpPr>
            <p:sp>
              <p:nvSpPr>
                <p:cNvPr id="2460" name="任意多边形: 形状 1915"/>
                <p:cNvSpPr/>
                <p:nvPr/>
              </p:nvSpPr>
              <p:spPr>
                <a:xfrm>
                  <a:off x="6753979" y="4726257"/>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461" name="任意多边形: 形状 1916"/>
                <p:cNvSpPr/>
                <p:nvPr/>
              </p:nvSpPr>
              <p:spPr>
                <a:xfrm>
                  <a:off x="6751284" y="4723562"/>
                  <a:ext cx="6288" cy="6468"/>
                </a:xfrm>
                <a:custGeom>
                  <a:avLst/>
                  <a:gdLst>
                    <a:gd name="connsiteX0" fmla="*/ 3953 w 6288"/>
                    <a:gd name="connsiteY0" fmla="*/ 6468 h 6468"/>
                    <a:gd name="connsiteX1" fmla="*/ 2695 w 6288"/>
                    <a:gd name="connsiteY1" fmla="*/ 6468 h 6468"/>
                    <a:gd name="connsiteX2" fmla="*/ 2695 w 6288"/>
                    <a:gd name="connsiteY2" fmla="*/ 6468 h 6468"/>
                    <a:gd name="connsiteX3" fmla="*/ 2515 w 6288"/>
                    <a:gd name="connsiteY3" fmla="*/ 6468 h 6468"/>
                    <a:gd name="connsiteX4" fmla="*/ 0 w 6288"/>
                    <a:gd name="connsiteY4" fmla="*/ 6468 h 6468"/>
                    <a:gd name="connsiteX5" fmla="*/ 0 w 6288"/>
                    <a:gd name="connsiteY5" fmla="*/ 3953 h 6468"/>
                    <a:gd name="connsiteX6" fmla="*/ 898 w 6288"/>
                    <a:gd name="connsiteY6" fmla="*/ 898 h 6468"/>
                    <a:gd name="connsiteX7" fmla="*/ 898 w 6288"/>
                    <a:gd name="connsiteY7" fmla="*/ 898 h 6468"/>
                    <a:gd name="connsiteX8" fmla="*/ 3234 w 6288"/>
                    <a:gd name="connsiteY8" fmla="*/ 0 h 6468"/>
                    <a:gd name="connsiteX9" fmla="*/ 3234 w 6288"/>
                    <a:gd name="connsiteY9" fmla="*/ 0 h 6468"/>
                    <a:gd name="connsiteX10" fmla="*/ 3773 w 6288"/>
                    <a:gd name="connsiteY10" fmla="*/ 0 h 6468"/>
                    <a:gd name="connsiteX11" fmla="*/ 3773 w 6288"/>
                    <a:gd name="connsiteY11" fmla="*/ 0 h 6468"/>
                    <a:gd name="connsiteX12" fmla="*/ 6289 w 6288"/>
                    <a:gd name="connsiteY12" fmla="*/ 0 h 6468"/>
                    <a:gd name="connsiteX13" fmla="*/ 6289 w 6288"/>
                    <a:gd name="connsiteY13" fmla="*/ 2515 h 6468"/>
                    <a:gd name="connsiteX14" fmla="*/ 6289 w 6288"/>
                    <a:gd name="connsiteY14" fmla="*/ 3773 h 6468"/>
                    <a:gd name="connsiteX15" fmla="*/ 6289 w 6288"/>
                    <a:gd name="connsiteY15" fmla="*/ 3773 h 6468"/>
                    <a:gd name="connsiteX16" fmla="*/ 6289 w 6288"/>
                    <a:gd name="connsiteY16" fmla="*/ 6289 h 6468"/>
                    <a:gd name="connsiteX17" fmla="*/ 3953 w 6288"/>
                    <a:gd name="connsiteY17" fmla="*/ 6289 h 6468"/>
                    <a:gd name="connsiteX18" fmla="*/ 3953 w 6288"/>
                    <a:gd name="connsiteY18" fmla="*/ 6468 h 6468"/>
                    <a:gd name="connsiteX19" fmla="*/ 3953 w 6288"/>
                    <a:gd name="connsiteY19" fmla="*/ 3234 h 6468"/>
                    <a:gd name="connsiteX20" fmla="*/ 3953 w 6288"/>
                    <a:gd name="connsiteY20" fmla="*/ 1258 h 6468"/>
                    <a:gd name="connsiteX21" fmla="*/ 3953 w 6288"/>
                    <a:gd name="connsiteY21" fmla="*/ 3234 h 6468"/>
                    <a:gd name="connsiteX22" fmla="*/ 3953 w 6288"/>
                    <a:gd name="connsiteY22" fmla="*/ 3234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8" h="6468">
                      <a:moveTo>
                        <a:pt x="3953" y="6468"/>
                      </a:moveTo>
                      <a:cubicBezTo>
                        <a:pt x="3234" y="6468"/>
                        <a:pt x="2875" y="6468"/>
                        <a:pt x="2695" y="6468"/>
                      </a:cubicBezTo>
                      <a:lnTo>
                        <a:pt x="2695" y="6468"/>
                      </a:lnTo>
                      <a:lnTo>
                        <a:pt x="2515" y="6468"/>
                      </a:lnTo>
                      <a:lnTo>
                        <a:pt x="0" y="6468"/>
                      </a:lnTo>
                      <a:lnTo>
                        <a:pt x="0" y="3953"/>
                      </a:lnTo>
                      <a:cubicBezTo>
                        <a:pt x="179" y="3414"/>
                        <a:pt x="-360" y="2695"/>
                        <a:pt x="898" y="898"/>
                      </a:cubicBezTo>
                      <a:lnTo>
                        <a:pt x="898" y="898"/>
                      </a:lnTo>
                      <a:cubicBezTo>
                        <a:pt x="2156" y="0"/>
                        <a:pt x="2875" y="0"/>
                        <a:pt x="3234" y="0"/>
                      </a:cubicBezTo>
                      <a:lnTo>
                        <a:pt x="3234" y="0"/>
                      </a:lnTo>
                      <a:cubicBezTo>
                        <a:pt x="3414" y="0"/>
                        <a:pt x="3593" y="0"/>
                        <a:pt x="3773" y="0"/>
                      </a:cubicBezTo>
                      <a:lnTo>
                        <a:pt x="3773" y="0"/>
                      </a:lnTo>
                      <a:lnTo>
                        <a:pt x="6289" y="0"/>
                      </a:lnTo>
                      <a:lnTo>
                        <a:pt x="6289" y="2515"/>
                      </a:lnTo>
                      <a:cubicBezTo>
                        <a:pt x="6289" y="2515"/>
                        <a:pt x="6289" y="2515"/>
                        <a:pt x="6289" y="3773"/>
                      </a:cubicBezTo>
                      <a:lnTo>
                        <a:pt x="6289" y="3773"/>
                      </a:lnTo>
                      <a:lnTo>
                        <a:pt x="6289" y="6289"/>
                      </a:lnTo>
                      <a:lnTo>
                        <a:pt x="3953" y="6289"/>
                      </a:lnTo>
                      <a:lnTo>
                        <a:pt x="3953" y="6468"/>
                      </a:lnTo>
                      <a:close/>
                      <a:moveTo>
                        <a:pt x="3953" y="3234"/>
                      </a:moveTo>
                      <a:lnTo>
                        <a:pt x="3953" y="1258"/>
                      </a:lnTo>
                      <a:lnTo>
                        <a:pt x="3953" y="3234"/>
                      </a:lnTo>
                      <a:lnTo>
                        <a:pt x="3953" y="3234"/>
                      </a:lnTo>
                      <a:close/>
                    </a:path>
                  </a:pathLst>
                </a:custGeom>
                <a:grpFill/>
                <a:ln w="17953" cap="flat">
                  <a:noFill/>
                  <a:prstDash val="solid"/>
                  <a:miter/>
                </a:ln>
              </p:spPr>
              <p:txBody>
                <a:bodyPr rtlCol="0" anchor="ctr"/>
                <a:lstStyle/>
                <a:p>
                  <a:endParaRPr lang="zh-CN" altLang="en-US" sz="1050"/>
                </a:p>
              </p:txBody>
            </p:sp>
          </p:grpSp>
          <p:grpSp>
            <p:nvGrpSpPr>
              <p:cNvPr id="644" name="图形 1"/>
              <p:cNvGrpSpPr/>
              <p:nvPr/>
            </p:nvGrpSpPr>
            <p:grpSpPr>
              <a:xfrm>
                <a:off x="5394063" y="4532520"/>
                <a:ext cx="9882" cy="5749"/>
                <a:chOff x="6767274" y="4730210"/>
                <a:chExt cx="9882" cy="5749"/>
              </a:xfrm>
              <a:solidFill>
                <a:srgbClr val="0070C0"/>
              </a:solidFill>
            </p:grpSpPr>
            <p:sp>
              <p:nvSpPr>
                <p:cNvPr id="2458" name="任意多边形: 形状 1918"/>
                <p:cNvSpPr/>
                <p:nvPr/>
              </p:nvSpPr>
              <p:spPr>
                <a:xfrm>
                  <a:off x="6769790" y="4732725"/>
                  <a:ext cx="1257" cy="1437"/>
                </a:xfrm>
                <a:custGeom>
                  <a:avLst/>
                  <a:gdLst>
                    <a:gd name="connsiteX0" fmla="*/ 0 w 1257"/>
                    <a:gd name="connsiteY0" fmla="*/ 1437 h 1437"/>
                    <a:gd name="connsiteX1" fmla="*/ 1258 w 1257"/>
                    <a:gd name="connsiteY1" fmla="*/ 0 h 1437"/>
                    <a:gd name="connsiteX2" fmla="*/ 0 w 1257"/>
                    <a:gd name="connsiteY2" fmla="*/ 0 h 1437"/>
                    <a:gd name="connsiteX3" fmla="*/ 0 w 1257"/>
                    <a:gd name="connsiteY3" fmla="*/ 1437 h 1437"/>
                  </a:gdLst>
                  <a:ahLst/>
                  <a:cxnLst>
                    <a:cxn ang="0">
                      <a:pos x="connsiteX0" y="connsiteY0"/>
                    </a:cxn>
                    <a:cxn ang="0">
                      <a:pos x="connsiteX1" y="connsiteY1"/>
                    </a:cxn>
                    <a:cxn ang="0">
                      <a:pos x="connsiteX2" y="connsiteY2"/>
                    </a:cxn>
                    <a:cxn ang="0">
                      <a:pos x="connsiteX3" y="connsiteY3"/>
                    </a:cxn>
                  </a:cxnLst>
                  <a:rect l="l" t="t" r="r" b="b"/>
                  <a:pathLst>
                    <a:path w="1257" h="1437">
                      <a:moveTo>
                        <a:pt x="0" y="1437"/>
                      </a:moveTo>
                      <a:lnTo>
                        <a:pt x="1258" y="0"/>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2459" name="任意多边形: 形状 1919"/>
                <p:cNvSpPr/>
                <p:nvPr/>
              </p:nvSpPr>
              <p:spPr>
                <a:xfrm>
                  <a:off x="6767274" y="4730210"/>
                  <a:ext cx="9882" cy="5749"/>
                </a:xfrm>
                <a:custGeom>
                  <a:avLst/>
                  <a:gdLst>
                    <a:gd name="connsiteX0" fmla="*/ 3774 w 9882"/>
                    <a:gd name="connsiteY0" fmla="*/ 5210 h 5749"/>
                    <a:gd name="connsiteX1" fmla="*/ 4312 w 9882"/>
                    <a:gd name="connsiteY1" fmla="*/ 5749 h 5749"/>
                    <a:gd name="connsiteX2" fmla="*/ 3055 w 9882"/>
                    <a:gd name="connsiteY2" fmla="*/ 5210 h 5749"/>
                    <a:gd name="connsiteX3" fmla="*/ 2516 w 9882"/>
                    <a:gd name="connsiteY3" fmla="*/ 5210 h 5749"/>
                    <a:gd name="connsiteX4" fmla="*/ 2516 w 9882"/>
                    <a:gd name="connsiteY4" fmla="*/ 5031 h 5749"/>
                    <a:gd name="connsiteX5" fmla="*/ 0 w 9882"/>
                    <a:gd name="connsiteY5" fmla="*/ 3953 h 5749"/>
                    <a:gd name="connsiteX6" fmla="*/ 0 w 9882"/>
                    <a:gd name="connsiteY6" fmla="*/ 0 h 5749"/>
                    <a:gd name="connsiteX7" fmla="*/ 2516 w 9882"/>
                    <a:gd name="connsiteY7" fmla="*/ 0 h 5749"/>
                    <a:gd name="connsiteX8" fmla="*/ 9882 w 9882"/>
                    <a:gd name="connsiteY8" fmla="*/ 0 h 5749"/>
                    <a:gd name="connsiteX9" fmla="*/ 5570 w 9882"/>
                    <a:gd name="connsiteY9" fmla="*/ 4312 h 5749"/>
                    <a:gd name="connsiteX10" fmla="*/ 4312 w 9882"/>
                    <a:gd name="connsiteY10" fmla="*/ 5749 h 5749"/>
                    <a:gd name="connsiteX11" fmla="*/ 3774 w 9882"/>
                    <a:gd name="connsiteY11" fmla="*/ 5210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2" h="5749">
                      <a:moveTo>
                        <a:pt x="3774" y="5210"/>
                      </a:moveTo>
                      <a:lnTo>
                        <a:pt x="4312" y="5749"/>
                      </a:lnTo>
                      <a:lnTo>
                        <a:pt x="3055" y="5210"/>
                      </a:lnTo>
                      <a:lnTo>
                        <a:pt x="2516" y="5210"/>
                      </a:lnTo>
                      <a:lnTo>
                        <a:pt x="2516" y="5031"/>
                      </a:lnTo>
                      <a:lnTo>
                        <a:pt x="0" y="3953"/>
                      </a:lnTo>
                      <a:lnTo>
                        <a:pt x="0" y="0"/>
                      </a:lnTo>
                      <a:lnTo>
                        <a:pt x="2516" y="0"/>
                      </a:lnTo>
                      <a:lnTo>
                        <a:pt x="9882" y="0"/>
                      </a:lnTo>
                      <a:lnTo>
                        <a:pt x="5570" y="4312"/>
                      </a:lnTo>
                      <a:lnTo>
                        <a:pt x="4312" y="5749"/>
                      </a:lnTo>
                      <a:lnTo>
                        <a:pt x="3774" y="5210"/>
                      </a:lnTo>
                      <a:close/>
                    </a:path>
                  </a:pathLst>
                </a:custGeom>
                <a:grpFill/>
                <a:ln w="17953" cap="flat">
                  <a:noFill/>
                  <a:prstDash val="solid"/>
                  <a:miter/>
                </a:ln>
              </p:spPr>
              <p:txBody>
                <a:bodyPr rtlCol="0" anchor="ctr"/>
                <a:lstStyle/>
                <a:p>
                  <a:endParaRPr lang="zh-CN" altLang="en-US" sz="1050"/>
                </a:p>
              </p:txBody>
            </p:sp>
          </p:grpSp>
          <p:grpSp>
            <p:nvGrpSpPr>
              <p:cNvPr id="645" name="图形 1"/>
              <p:cNvGrpSpPr/>
              <p:nvPr/>
            </p:nvGrpSpPr>
            <p:grpSpPr>
              <a:xfrm>
                <a:off x="5405742" y="4533778"/>
                <a:ext cx="1437" cy="5210"/>
                <a:chOff x="6778953" y="4731468"/>
                <a:chExt cx="1437" cy="5210"/>
              </a:xfrm>
              <a:solidFill>
                <a:srgbClr val="0070C0"/>
              </a:solidFill>
            </p:grpSpPr>
            <p:sp>
              <p:nvSpPr>
                <p:cNvPr id="2456" name="任意多边形: 形状 1921"/>
                <p:cNvSpPr/>
                <p:nvPr/>
              </p:nvSpPr>
              <p:spPr>
                <a:xfrm>
                  <a:off x="6779125" y="4734163"/>
                  <a:ext cx="1265" cy="0"/>
                </a:xfrm>
                <a:custGeom>
                  <a:avLst/>
                  <a:gdLst>
                    <a:gd name="connsiteX0" fmla="*/ 1265 w 1265"/>
                    <a:gd name="connsiteY0" fmla="*/ 0 h 0"/>
                    <a:gd name="connsiteX1" fmla="*/ 7 w 1265"/>
                    <a:gd name="connsiteY1" fmla="*/ 0 h 0"/>
                    <a:gd name="connsiteX2" fmla="*/ 1265 w 1265"/>
                    <a:gd name="connsiteY2" fmla="*/ 0 h 0"/>
                    <a:gd name="connsiteX3" fmla="*/ 1265 w 1265"/>
                    <a:gd name="connsiteY3" fmla="*/ 0 h 0"/>
                  </a:gdLst>
                  <a:ahLst/>
                  <a:cxnLst>
                    <a:cxn ang="0">
                      <a:pos x="connsiteX0" y="connsiteY0"/>
                    </a:cxn>
                    <a:cxn ang="0">
                      <a:pos x="connsiteX1" y="connsiteY1"/>
                    </a:cxn>
                    <a:cxn ang="0">
                      <a:pos x="connsiteX2" y="connsiteY2"/>
                    </a:cxn>
                    <a:cxn ang="0">
                      <a:pos x="connsiteX3" y="connsiteY3"/>
                    </a:cxn>
                  </a:cxnLst>
                  <a:rect l="l" t="t" r="r" b="b"/>
                  <a:pathLst>
                    <a:path w="1265">
                      <a:moveTo>
                        <a:pt x="1265" y="0"/>
                      </a:moveTo>
                      <a:cubicBezTo>
                        <a:pt x="7" y="0"/>
                        <a:pt x="7" y="0"/>
                        <a:pt x="7" y="0"/>
                      </a:cubicBezTo>
                      <a:cubicBezTo>
                        <a:pt x="7" y="0"/>
                        <a:pt x="-173"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457" name="任意多边形: 形状 1922"/>
                <p:cNvSpPr/>
                <p:nvPr/>
              </p:nvSpPr>
              <p:spPr>
                <a:xfrm>
                  <a:off x="6778953" y="4731468"/>
                  <a:ext cx="1437" cy="5210"/>
                </a:xfrm>
                <a:custGeom>
                  <a:avLst/>
                  <a:gdLst>
                    <a:gd name="connsiteX0" fmla="*/ 0 w 1437"/>
                    <a:gd name="connsiteY0" fmla="*/ 5211 h 5210"/>
                    <a:gd name="connsiteX1" fmla="*/ 0 w 1437"/>
                    <a:gd name="connsiteY1" fmla="*/ 180 h 5210"/>
                    <a:gd name="connsiteX2" fmla="*/ 1258 w 1437"/>
                    <a:gd name="connsiteY2" fmla="*/ 180 h 5210"/>
                    <a:gd name="connsiteX3" fmla="*/ 1258 w 1437"/>
                    <a:gd name="connsiteY3" fmla="*/ 180 h 5210"/>
                    <a:gd name="connsiteX4" fmla="*/ 1258 w 1437"/>
                    <a:gd name="connsiteY4" fmla="*/ 2695 h 5210"/>
                    <a:gd name="connsiteX5" fmla="*/ 1258 w 1437"/>
                    <a:gd name="connsiteY5" fmla="*/ 5211 h 5210"/>
                    <a:gd name="connsiteX6" fmla="*/ 0 w 1437"/>
                    <a:gd name="connsiteY6" fmla="*/ 5211 h 5210"/>
                    <a:gd name="connsiteX7" fmla="*/ 0 w 1437"/>
                    <a:gd name="connsiteY7" fmla="*/ 5211 h 5210"/>
                    <a:gd name="connsiteX8" fmla="*/ 1438 w 1437"/>
                    <a:gd name="connsiteY8" fmla="*/ 2695 h 5210"/>
                    <a:gd name="connsiteX9" fmla="*/ 1438 w 1437"/>
                    <a:gd name="connsiteY9" fmla="*/ 180 h 5210"/>
                    <a:gd name="connsiteX10" fmla="*/ 1438 w 1437"/>
                    <a:gd name="connsiteY10" fmla="*/ 2695 h 5210"/>
                    <a:gd name="connsiteX11" fmla="*/ 1438 w 1437"/>
                    <a:gd name="connsiteY11" fmla="*/ 2695 h 5210"/>
                    <a:gd name="connsiteX12" fmla="*/ 1438 w 1437"/>
                    <a:gd name="connsiteY12" fmla="*/ 0 h 5210"/>
                    <a:gd name="connsiteX13" fmla="*/ 1438 w 1437"/>
                    <a:gd name="connsiteY13" fmla="*/ 2515 h 5210"/>
                    <a:gd name="connsiteX14" fmla="*/ 1438 w 1437"/>
                    <a:gd name="connsiteY14" fmla="*/ 0 h 5210"/>
                    <a:gd name="connsiteX15" fmla="*/ 1438 w 1437"/>
                    <a:gd name="connsiteY1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7" h="5210">
                      <a:moveTo>
                        <a:pt x="0" y="5211"/>
                      </a:moveTo>
                      <a:lnTo>
                        <a:pt x="0" y="180"/>
                      </a:lnTo>
                      <a:cubicBezTo>
                        <a:pt x="0" y="180"/>
                        <a:pt x="0" y="180"/>
                        <a:pt x="1258" y="180"/>
                      </a:cubicBezTo>
                      <a:lnTo>
                        <a:pt x="1258" y="180"/>
                      </a:lnTo>
                      <a:lnTo>
                        <a:pt x="1258" y="2695"/>
                      </a:lnTo>
                      <a:lnTo>
                        <a:pt x="1258" y="5211"/>
                      </a:lnTo>
                      <a:cubicBezTo>
                        <a:pt x="0" y="5211"/>
                        <a:pt x="0" y="5211"/>
                        <a:pt x="0" y="5211"/>
                      </a:cubicBezTo>
                      <a:lnTo>
                        <a:pt x="0" y="5211"/>
                      </a:lnTo>
                      <a:close/>
                      <a:moveTo>
                        <a:pt x="1438" y="2695"/>
                      </a:moveTo>
                      <a:lnTo>
                        <a:pt x="1438" y="180"/>
                      </a:lnTo>
                      <a:lnTo>
                        <a:pt x="1438" y="2695"/>
                      </a:lnTo>
                      <a:lnTo>
                        <a:pt x="1438" y="2695"/>
                      </a:lnTo>
                      <a:close/>
                      <a:moveTo>
                        <a:pt x="1438" y="0"/>
                      </a:moveTo>
                      <a:lnTo>
                        <a:pt x="1438" y="2515"/>
                      </a:lnTo>
                      <a:lnTo>
                        <a:pt x="1438" y="0"/>
                      </a:lnTo>
                      <a:lnTo>
                        <a:pt x="1438" y="0"/>
                      </a:lnTo>
                      <a:close/>
                    </a:path>
                  </a:pathLst>
                </a:custGeom>
                <a:grpFill/>
                <a:ln w="17953" cap="flat">
                  <a:noFill/>
                  <a:prstDash val="solid"/>
                  <a:miter/>
                </a:ln>
              </p:spPr>
              <p:txBody>
                <a:bodyPr rtlCol="0" anchor="ctr"/>
                <a:lstStyle/>
                <a:p>
                  <a:endParaRPr lang="zh-CN" altLang="en-US" sz="1050"/>
                </a:p>
              </p:txBody>
            </p:sp>
          </p:grpSp>
          <p:grpSp>
            <p:nvGrpSpPr>
              <p:cNvPr id="646" name="图形 1"/>
              <p:cNvGrpSpPr/>
              <p:nvPr/>
            </p:nvGrpSpPr>
            <p:grpSpPr>
              <a:xfrm>
                <a:off x="5399364" y="4549768"/>
                <a:ext cx="7815" cy="8085"/>
                <a:chOff x="6772575" y="4747458"/>
                <a:chExt cx="7815" cy="8085"/>
              </a:xfrm>
              <a:solidFill>
                <a:srgbClr val="0070C0"/>
              </a:solidFill>
            </p:grpSpPr>
            <p:sp>
              <p:nvSpPr>
                <p:cNvPr id="2454" name="任意多边形: 形状 1924"/>
                <p:cNvSpPr/>
                <p:nvPr/>
              </p:nvSpPr>
              <p:spPr>
                <a:xfrm>
                  <a:off x="6775180" y="4750154"/>
                  <a:ext cx="2515" cy="2515"/>
                </a:xfrm>
                <a:custGeom>
                  <a:avLst/>
                  <a:gdLst>
                    <a:gd name="connsiteX0" fmla="*/ 1258 w 2515"/>
                    <a:gd name="connsiteY0" fmla="*/ 2515 h 2515"/>
                    <a:gd name="connsiteX1" fmla="*/ 2516 w 2515"/>
                    <a:gd name="connsiteY1" fmla="*/ 1258 h 2515"/>
                    <a:gd name="connsiteX2" fmla="*/ 1258 w 2515"/>
                    <a:gd name="connsiteY2" fmla="*/ 0 h 2515"/>
                    <a:gd name="connsiteX3" fmla="*/ 0 w 2515"/>
                    <a:gd name="connsiteY3" fmla="*/ 1437 h 2515"/>
                    <a:gd name="connsiteX4" fmla="*/ 1258 w 2515"/>
                    <a:gd name="connsiteY4" fmla="*/ 2515 h 2515"/>
                    <a:gd name="connsiteX5" fmla="*/ 1258 w 2515"/>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2515">
                      <a:moveTo>
                        <a:pt x="1258" y="2515"/>
                      </a:moveTo>
                      <a:cubicBezTo>
                        <a:pt x="1258" y="2515"/>
                        <a:pt x="2516" y="2515"/>
                        <a:pt x="2516" y="1258"/>
                      </a:cubicBezTo>
                      <a:lnTo>
                        <a:pt x="1258" y="0"/>
                      </a:lnTo>
                      <a:cubicBezTo>
                        <a:pt x="0" y="0"/>
                        <a:pt x="0" y="1437"/>
                        <a:pt x="0" y="1437"/>
                      </a:cubicBezTo>
                      <a:cubicBezTo>
                        <a:pt x="0" y="2515"/>
                        <a:pt x="0"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2455" name="任意多边形: 形状 1925"/>
                <p:cNvSpPr/>
                <p:nvPr/>
              </p:nvSpPr>
              <p:spPr>
                <a:xfrm>
                  <a:off x="6772575" y="4747458"/>
                  <a:ext cx="7815" cy="8085"/>
                </a:xfrm>
                <a:custGeom>
                  <a:avLst/>
                  <a:gdLst>
                    <a:gd name="connsiteX0" fmla="*/ 449 w 7815"/>
                    <a:gd name="connsiteY0" fmla="*/ 6289 h 8085"/>
                    <a:gd name="connsiteX1" fmla="*/ 90 w 7815"/>
                    <a:gd name="connsiteY1" fmla="*/ 3953 h 8085"/>
                    <a:gd name="connsiteX2" fmla="*/ 90 w 7815"/>
                    <a:gd name="connsiteY2" fmla="*/ 3953 h 8085"/>
                    <a:gd name="connsiteX3" fmla="*/ 3863 w 7815"/>
                    <a:gd name="connsiteY3" fmla="*/ 0 h 8085"/>
                    <a:gd name="connsiteX4" fmla="*/ 3863 w 7815"/>
                    <a:gd name="connsiteY4" fmla="*/ 0 h 8085"/>
                    <a:gd name="connsiteX5" fmla="*/ 4941 w 7815"/>
                    <a:gd name="connsiteY5" fmla="*/ 0 h 8085"/>
                    <a:gd name="connsiteX6" fmla="*/ 5660 w 7815"/>
                    <a:gd name="connsiteY6" fmla="*/ 898 h 8085"/>
                    <a:gd name="connsiteX7" fmla="*/ 6738 w 7815"/>
                    <a:gd name="connsiteY7" fmla="*/ 1976 h 8085"/>
                    <a:gd name="connsiteX8" fmla="*/ 7277 w 7815"/>
                    <a:gd name="connsiteY8" fmla="*/ 2695 h 8085"/>
                    <a:gd name="connsiteX9" fmla="*/ 7277 w 7815"/>
                    <a:gd name="connsiteY9" fmla="*/ 2695 h 8085"/>
                    <a:gd name="connsiteX10" fmla="*/ 7457 w 7815"/>
                    <a:gd name="connsiteY10" fmla="*/ 2875 h 8085"/>
                    <a:gd name="connsiteX11" fmla="*/ 7457 w 7815"/>
                    <a:gd name="connsiteY11" fmla="*/ 3054 h 8085"/>
                    <a:gd name="connsiteX12" fmla="*/ 3863 w 7815"/>
                    <a:gd name="connsiteY12" fmla="*/ 5570 h 8085"/>
                    <a:gd name="connsiteX13" fmla="*/ 3863 w 7815"/>
                    <a:gd name="connsiteY13" fmla="*/ 5390 h 8085"/>
                    <a:gd name="connsiteX14" fmla="*/ 3863 w 7815"/>
                    <a:gd name="connsiteY14" fmla="*/ 5570 h 8085"/>
                    <a:gd name="connsiteX15" fmla="*/ 3324 w 7815"/>
                    <a:gd name="connsiteY15" fmla="*/ 5929 h 8085"/>
                    <a:gd name="connsiteX16" fmla="*/ 3683 w 7815"/>
                    <a:gd name="connsiteY16" fmla="*/ 6289 h 8085"/>
                    <a:gd name="connsiteX17" fmla="*/ 3683 w 7815"/>
                    <a:gd name="connsiteY17" fmla="*/ 6289 h 8085"/>
                    <a:gd name="connsiteX18" fmla="*/ 3324 w 7815"/>
                    <a:gd name="connsiteY18" fmla="*/ 8085 h 8085"/>
                    <a:gd name="connsiteX19" fmla="*/ 3324 w 7815"/>
                    <a:gd name="connsiteY19" fmla="*/ 8085 h 8085"/>
                    <a:gd name="connsiteX20" fmla="*/ 3144 w 7815"/>
                    <a:gd name="connsiteY20" fmla="*/ 8085 h 8085"/>
                    <a:gd name="connsiteX21" fmla="*/ 3144 w 7815"/>
                    <a:gd name="connsiteY21" fmla="*/ 8085 h 8085"/>
                    <a:gd name="connsiteX22" fmla="*/ 449 w 7815"/>
                    <a:gd name="connsiteY22" fmla="*/ 6289 h 8085"/>
                    <a:gd name="connsiteX23" fmla="*/ 449 w 7815"/>
                    <a:gd name="connsiteY23" fmla="*/ 6289 h 8085"/>
                    <a:gd name="connsiteX24" fmla="*/ 3863 w 7815"/>
                    <a:gd name="connsiteY24" fmla="*/ 6109 h 8085"/>
                    <a:gd name="connsiteX25" fmla="*/ 6738 w 7815"/>
                    <a:gd name="connsiteY25" fmla="*/ 5929 h 8085"/>
                    <a:gd name="connsiteX26" fmla="*/ 6738 w 7815"/>
                    <a:gd name="connsiteY26" fmla="*/ 5929 h 8085"/>
                    <a:gd name="connsiteX27" fmla="*/ 7816 w 7815"/>
                    <a:gd name="connsiteY27" fmla="*/ 4492 h 8085"/>
                    <a:gd name="connsiteX28" fmla="*/ 7816 w 7815"/>
                    <a:gd name="connsiteY28" fmla="*/ 4492 h 8085"/>
                    <a:gd name="connsiteX29" fmla="*/ 4043 w 7815"/>
                    <a:gd name="connsiteY29" fmla="*/ 7726 h 8085"/>
                    <a:gd name="connsiteX30" fmla="*/ 4043 w 7815"/>
                    <a:gd name="connsiteY30" fmla="*/ 7726 h 8085"/>
                    <a:gd name="connsiteX31" fmla="*/ 4043 w 7815"/>
                    <a:gd name="connsiteY31" fmla="*/ 6109 h 8085"/>
                    <a:gd name="connsiteX32" fmla="*/ 3863 w 7815"/>
                    <a:gd name="connsiteY32" fmla="*/ 6109 h 8085"/>
                    <a:gd name="connsiteX33" fmla="*/ 3683 w 7815"/>
                    <a:gd name="connsiteY33" fmla="*/ 5929 h 8085"/>
                    <a:gd name="connsiteX34" fmla="*/ 3863 w 7815"/>
                    <a:gd name="connsiteY34" fmla="*/ 5390 h 8085"/>
                    <a:gd name="connsiteX35" fmla="*/ 3863 w 7815"/>
                    <a:gd name="connsiteY35" fmla="*/ 5390 h 8085"/>
                    <a:gd name="connsiteX36" fmla="*/ 3683 w 7815"/>
                    <a:gd name="connsiteY36" fmla="*/ 5929 h 8085"/>
                    <a:gd name="connsiteX37" fmla="*/ 3683 w 7815"/>
                    <a:gd name="connsiteY37" fmla="*/ 5929 h 8085"/>
                    <a:gd name="connsiteX38" fmla="*/ 3683 w 7815"/>
                    <a:gd name="connsiteY38" fmla="*/ 5929 h 8085"/>
                    <a:gd name="connsiteX39" fmla="*/ 7636 w 7815"/>
                    <a:gd name="connsiteY39" fmla="*/ 4312 h 8085"/>
                    <a:gd name="connsiteX40" fmla="*/ 7636 w 7815"/>
                    <a:gd name="connsiteY40" fmla="*/ 4492 h 8085"/>
                    <a:gd name="connsiteX41" fmla="*/ 7636 w 7815"/>
                    <a:gd name="connsiteY41" fmla="*/ 4492 h 8085"/>
                    <a:gd name="connsiteX42" fmla="*/ 7636 w 7815"/>
                    <a:gd name="connsiteY42" fmla="*/ 4312 h 8085"/>
                    <a:gd name="connsiteX43" fmla="*/ 7636 w 7815"/>
                    <a:gd name="connsiteY43" fmla="*/ 4312 h 8085"/>
                    <a:gd name="connsiteX44" fmla="*/ 7816 w 7815"/>
                    <a:gd name="connsiteY44" fmla="*/ 3773 h 8085"/>
                    <a:gd name="connsiteX45" fmla="*/ 7816 w 7815"/>
                    <a:gd name="connsiteY45" fmla="*/ 3773 h 8085"/>
                    <a:gd name="connsiteX46" fmla="*/ 7816 w 7815"/>
                    <a:gd name="connsiteY46" fmla="*/ 4133 h 8085"/>
                    <a:gd name="connsiteX47" fmla="*/ 7816 w 7815"/>
                    <a:gd name="connsiteY47" fmla="*/ 4133 h 8085"/>
                    <a:gd name="connsiteX48" fmla="*/ 7816 w 7815"/>
                    <a:gd name="connsiteY48" fmla="*/ 3773 h 8085"/>
                    <a:gd name="connsiteX49" fmla="*/ 7816 w 7815"/>
                    <a:gd name="connsiteY49" fmla="*/ 3773 h 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815" h="8085">
                      <a:moveTo>
                        <a:pt x="449" y="6289"/>
                      </a:moveTo>
                      <a:cubicBezTo>
                        <a:pt x="-270" y="4851"/>
                        <a:pt x="90" y="4492"/>
                        <a:pt x="90" y="3953"/>
                      </a:cubicBezTo>
                      <a:lnTo>
                        <a:pt x="90" y="3953"/>
                      </a:lnTo>
                      <a:cubicBezTo>
                        <a:pt x="90" y="3953"/>
                        <a:pt x="269" y="359"/>
                        <a:pt x="3863" y="0"/>
                      </a:cubicBezTo>
                      <a:lnTo>
                        <a:pt x="3863" y="0"/>
                      </a:lnTo>
                      <a:lnTo>
                        <a:pt x="4941" y="0"/>
                      </a:lnTo>
                      <a:lnTo>
                        <a:pt x="5660" y="898"/>
                      </a:lnTo>
                      <a:lnTo>
                        <a:pt x="6738" y="1976"/>
                      </a:lnTo>
                      <a:cubicBezTo>
                        <a:pt x="7277" y="2336"/>
                        <a:pt x="7097" y="2695"/>
                        <a:pt x="7277" y="2695"/>
                      </a:cubicBezTo>
                      <a:lnTo>
                        <a:pt x="7277" y="2695"/>
                      </a:lnTo>
                      <a:lnTo>
                        <a:pt x="7457" y="2875"/>
                      </a:lnTo>
                      <a:lnTo>
                        <a:pt x="7457" y="3054"/>
                      </a:lnTo>
                      <a:lnTo>
                        <a:pt x="3863" y="5570"/>
                      </a:lnTo>
                      <a:lnTo>
                        <a:pt x="3863" y="5390"/>
                      </a:lnTo>
                      <a:lnTo>
                        <a:pt x="3863" y="5570"/>
                      </a:lnTo>
                      <a:lnTo>
                        <a:pt x="3324" y="5929"/>
                      </a:lnTo>
                      <a:cubicBezTo>
                        <a:pt x="3324" y="5929"/>
                        <a:pt x="3504" y="6109"/>
                        <a:pt x="3683" y="6289"/>
                      </a:cubicBezTo>
                      <a:lnTo>
                        <a:pt x="3683" y="6289"/>
                      </a:lnTo>
                      <a:lnTo>
                        <a:pt x="3324" y="8085"/>
                      </a:lnTo>
                      <a:lnTo>
                        <a:pt x="3324" y="8085"/>
                      </a:lnTo>
                      <a:cubicBezTo>
                        <a:pt x="3324" y="8085"/>
                        <a:pt x="3144" y="8085"/>
                        <a:pt x="3144" y="8085"/>
                      </a:cubicBezTo>
                      <a:lnTo>
                        <a:pt x="3144" y="8085"/>
                      </a:lnTo>
                      <a:cubicBezTo>
                        <a:pt x="2605" y="7726"/>
                        <a:pt x="1347" y="7726"/>
                        <a:pt x="449" y="6289"/>
                      </a:cubicBezTo>
                      <a:lnTo>
                        <a:pt x="449" y="6289"/>
                      </a:lnTo>
                      <a:close/>
                      <a:moveTo>
                        <a:pt x="3863" y="6109"/>
                      </a:moveTo>
                      <a:cubicBezTo>
                        <a:pt x="4402" y="6468"/>
                        <a:pt x="5300" y="6648"/>
                        <a:pt x="6738" y="5929"/>
                      </a:cubicBezTo>
                      <a:lnTo>
                        <a:pt x="6738" y="5929"/>
                      </a:lnTo>
                      <a:cubicBezTo>
                        <a:pt x="7457" y="5211"/>
                        <a:pt x="7636" y="4851"/>
                        <a:pt x="7816" y="4492"/>
                      </a:cubicBezTo>
                      <a:lnTo>
                        <a:pt x="7816" y="4492"/>
                      </a:lnTo>
                      <a:cubicBezTo>
                        <a:pt x="7277" y="7546"/>
                        <a:pt x="4043" y="7726"/>
                        <a:pt x="4043" y="7726"/>
                      </a:cubicBezTo>
                      <a:lnTo>
                        <a:pt x="4043" y="7726"/>
                      </a:lnTo>
                      <a:lnTo>
                        <a:pt x="4043" y="6109"/>
                      </a:lnTo>
                      <a:lnTo>
                        <a:pt x="3863" y="6109"/>
                      </a:lnTo>
                      <a:close/>
                      <a:moveTo>
                        <a:pt x="3683" y="5929"/>
                      </a:moveTo>
                      <a:lnTo>
                        <a:pt x="3863" y="5390"/>
                      </a:lnTo>
                      <a:lnTo>
                        <a:pt x="3863" y="5390"/>
                      </a:lnTo>
                      <a:lnTo>
                        <a:pt x="3683" y="5929"/>
                      </a:lnTo>
                      <a:cubicBezTo>
                        <a:pt x="3863" y="6109"/>
                        <a:pt x="3863" y="5929"/>
                        <a:pt x="3683" y="5929"/>
                      </a:cubicBezTo>
                      <a:lnTo>
                        <a:pt x="3683" y="5929"/>
                      </a:lnTo>
                      <a:close/>
                      <a:moveTo>
                        <a:pt x="7636" y="4312"/>
                      </a:moveTo>
                      <a:cubicBezTo>
                        <a:pt x="7636" y="4312"/>
                        <a:pt x="7636" y="4492"/>
                        <a:pt x="7636" y="4492"/>
                      </a:cubicBezTo>
                      <a:lnTo>
                        <a:pt x="7636" y="4492"/>
                      </a:lnTo>
                      <a:cubicBezTo>
                        <a:pt x="7636" y="4492"/>
                        <a:pt x="7636" y="4312"/>
                        <a:pt x="7636" y="4312"/>
                      </a:cubicBezTo>
                      <a:lnTo>
                        <a:pt x="7636" y="4312"/>
                      </a:lnTo>
                      <a:close/>
                      <a:moveTo>
                        <a:pt x="7816" y="3773"/>
                      </a:moveTo>
                      <a:lnTo>
                        <a:pt x="7816" y="3773"/>
                      </a:lnTo>
                      <a:cubicBezTo>
                        <a:pt x="7816" y="3953"/>
                        <a:pt x="7816" y="4133"/>
                        <a:pt x="7816" y="4133"/>
                      </a:cubicBezTo>
                      <a:lnTo>
                        <a:pt x="7816" y="4133"/>
                      </a:lnTo>
                      <a:cubicBezTo>
                        <a:pt x="7636" y="4133"/>
                        <a:pt x="7636" y="3953"/>
                        <a:pt x="7816" y="3773"/>
                      </a:cubicBezTo>
                      <a:lnTo>
                        <a:pt x="7816" y="3773"/>
                      </a:lnTo>
                      <a:close/>
                    </a:path>
                  </a:pathLst>
                </a:custGeom>
                <a:grpFill/>
                <a:ln w="17953" cap="flat">
                  <a:noFill/>
                  <a:prstDash val="solid"/>
                  <a:miter/>
                </a:ln>
              </p:spPr>
              <p:txBody>
                <a:bodyPr rtlCol="0" anchor="ctr"/>
                <a:lstStyle/>
                <a:p>
                  <a:endParaRPr lang="zh-CN" altLang="en-US" sz="1050"/>
                </a:p>
              </p:txBody>
            </p:sp>
          </p:grpSp>
          <p:grpSp>
            <p:nvGrpSpPr>
              <p:cNvPr id="647" name="图形 1"/>
              <p:cNvGrpSpPr/>
              <p:nvPr/>
            </p:nvGrpSpPr>
            <p:grpSpPr>
              <a:xfrm>
                <a:off x="5416622" y="4576360"/>
                <a:ext cx="9063" cy="11139"/>
                <a:chOff x="6789833" y="4774050"/>
                <a:chExt cx="9063" cy="11139"/>
              </a:xfrm>
              <a:solidFill>
                <a:srgbClr val="0070C0"/>
              </a:solidFill>
            </p:grpSpPr>
            <p:sp>
              <p:nvSpPr>
                <p:cNvPr id="2452" name="任意多边形: 形状 1927"/>
                <p:cNvSpPr/>
                <p:nvPr/>
              </p:nvSpPr>
              <p:spPr>
                <a:xfrm>
                  <a:off x="6792249" y="4776565"/>
                  <a:ext cx="3952" cy="5389"/>
                </a:xfrm>
                <a:custGeom>
                  <a:avLst/>
                  <a:gdLst>
                    <a:gd name="connsiteX0" fmla="*/ 2695 w 3952"/>
                    <a:gd name="connsiteY0" fmla="*/ 5390 h 5389"/>
                    <a:gd name="connsiteX1" fmla="*/ 3953 w 3952"/>
                    <a:gd name="connsiteY1" fmla="*/ 2695 h 5389"/>
                    <a:gd name="connsiteX2" fmla="*/ 2695 w 3952"/>
                    <a:gd name="connsiteY2" fmla="*/ 0 h 5389"/>
                    <a:gd name="connsiteX3" fmla="*/ 0 w 3952"/>
                    <a:gd name="connsiteY3" fmla="*/ 2695 h 5389"/>
                    <a:gd name="connsiteX4" fmla="*/ 2695 w 3952"/>
                    <a:gd name="connsiteY4" fmla="*/ 5390 h 5389"/>
                    <a:gd name="connsiteX5" fmla="*/ 2695 w 3952"/>
                    <a:gd name="connsiteY5" fmla="*/ 5390 h 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5389">
                      <a:moveTo>
                        <a:pt x="2695" y="5390"/>
                      </a:moveTo>
                      <a:cubicBezTo>
                        <a:pt x="2695" y="5390"/>
                        <a:pt x="3953" y="4132"/>
                        <a:pt x="3953" y="2695"/>
                      </a:cubicBezTo>
                      <a:cubicBezTo>
                        <a:pt x="3953" y="1437"/>
                        <a:pt x="2695" y="0"/>
                        <a:pt x="2695" y="0"/>
                      </a:cubicBezTo>
                      <a:cubicBezTo>
                        <a:pt x="1437" y="0"/>
                        <a:pt x="0" y="1258"/>
                        <a:pt x="0" y="2695"/>
                      </a:cubicBezTo>
                      <a:cubicBezTo>
                        <a:pt x="179" y="3953"/>
                        <a:pt x="1437" y="5390"/>
                        <a:pt x="2695" y="5390"/>
                      </a:cubicBezTo>
                      <a:lnTo>
                        <a:pt x="2695" y="5390"/>
                      </a:lnTo>
                      <a:close/>
                    </a:path>
                  </a:pathLst>
                </a:custGeom>
                <a:grpFill/>
                <a:ln w="17953" cap="flat">
                  <a:noFill/>
                  <a:prstDash val="solid"/>
                  <a:miter/>
                </a:ln>
              </p:spPr>
              <p:txBody>
                <a:bodyPr rtlCol="0" anchor="ctr"/>
                <a:lstStyle/>
                <a:p>
                  <a:endParaRPr lang="zh-CN" altLang="en-US" sz="1050"/>
                </a:p>
              </p:txBody>
            </p:sp>
            <p:sp>
              <p:nvSpPr>
                <p:cNvPr id="2453" name="任意多边形: 形状 1928"/>
                <p:cNvSpPr/>
                <p:nvPr/>
              </p:nvSpPr>
              <p:spPr>
                <a:xfrm>
                  <a:off x="6789833" y="4774050"/>
                  <a:ext cx="9063" cy="11139"/>
                </a:xfrm>
                <a:custGeom>
                  <a:avLst/>
                  <a:gdLst>
                    <a:gd name="connsiteX0" fmla="*/ 4213 w 9063"/>
                    <a:gd name="connsiteY0" fmla="*/ 10241 h 11139"/>
                    <a:gd name="connsiteX1" fmla="*/ 80 w 9063"/>
                    <a:gd name="connsiteY1" fmla="*/ 5749 h 11139"/>
                    <a:gd name="connsiteX2" fmla="*/ 80 w 9063"/>
                    <a:gd name="connsiteY2" fmla="*/ 5749 h 11139"/>
                    <a:gd name="connsiteX3" fmla="*/ 80 w 9063"/>
                    <a:gd name="connsiteY3" fmla="*/ 4671 h 11139"/>
                    <a:gd name="connsiteX4" fmla="*/ 80 w 9063"/>
                    <a:gd name="connsiteY4" fmla="*/ 4671 h 11139"/>
                    <a:gd name="connsiteX5" fmla="*/ 5111 w 9063"/>
                    <a:gd name="connsiteY5" fmla="*/ 0 h 11139"/>
                    <a:gd name="connsiteX6" fmla="*/ 5111 w 9063"/>
                    <a:gd name="connsiteY6" fmla="*/ 0 h 11139"/>
                    <a:gd name="connsiteX7" fmla="*/ 6189 w 9063"/>
                    <a:gd name="connsiteY7" fmla="*/ 0 h 11139"/>
                    <a:gd name="connsiteX8" fmla="*/ 6908 w 9063"/>
                    <a:gd name="connsiteY8" fmla="*/ 719 h 11139"/>
                    <a:gd name="connsiteX9" fmla="*/ 9064 w 9063"/>
                    <a:gd name="connsiteY9" fmla="*/ 5210 h 11139"/>
                    <a:gd name="connsiteX10" fmla="*/ 9064 w 9063"/>
                    <a:gd name="connsiteY10" fmla="*/ 5210 h 11139"/>
                    <a:gd name="connsiteX11" fmla="*/ 9064 w 9063"/>
                    <a:gd name="connsiteY11" fmla="*/ 5210 h 11139"/>
                    <a:gd name="connsiteX12" fmla="*/ 9064 w 9063"/>
                    <a:gd name="connsiteY12" fmla="*/ 5390 h 11139"/>
                    <a:gd name="connsiteX13" fmla="*/ 9064 w 9063"/>
                    <a:gd name="connsiteY13" fmla="*/ 5390 h 11139"/>
                    <a:gd name="connsiteX14" fmla="*/ 9064 w 9063"/>
                    <a:gd name="connsiteY14" fmla="*/ 5210 h 11139"/>
                    <a:gd name="connsiteX15" fmla="*/ 9064 w 9063"/>
                    <a:gd name="connsiteY15" fmla="*/ 5210 h 11139"/>
                    <a:gd name="connsiteX16" fmla="*/ 6728 w 9063"/>
                    <a:gd name="connsiteY16" fmla="*/ 5749 h 11139"/>
                    <a:gd name="connsiteX17" fmla="*/ 6728 w 9063"/>
                    <a:gd name="connsiteY17" fmla="*/ 5749 h 11139"/>
                    <a:gd name="connsiteX18" fmla="*/ 6728 w 9063"/>
                    <a:gd name="connsiteY18" fmla="*/ 5749 h 11139"/>
                    <a:gd name="connsiteX19" fmla="*/ 5650 w 9063"/>
                    <a:gd name="connsiteY19" fmla="*/ 7546 h 11139"/>
                    <a:gd name="connsiteX20" fmla="*/ 5470 w 9063"/>
                    <a:gd name="connsiteY20" fmla="*/ 7905 h 11139"/>
                    <a:gd name="connsiteX21" fmla="*/ 5650 w 9063"/>
                    <a:gd name="connsiteY21" fmla="*/ 7546 h 11139"/>
                    <a:gd name="connsiteX22" fmla="*/ 8165 w 9063"/>
                    <a:gd name="connsiteY22" fmla="*/ 7187 h 11139"/>
                    <a:gd name="connsiteX23" fmla="*/ 8165 w 9063"/>
                    <a:gd name="connsiteY23" fmla="*/ 7187 h 11139"/>
                    <a:gd name="connsiteX24" fmla="*/ 9064 w 9063"/>
                    <a:gd name="connsiteY24" fmla="*/ 5929 h 11139"/>
                    <a:gd name="connsiteX25" fmla="*/ 9064 w 9063"/>
                    <a:gd name="connsiteY25" fmla="*/ 5929 h 11139"/>
                    <a:gd name="connsiteX26" fmla="*/ 7087 w 9063"/>
                    <a:gd name="connsiteY26" fmla="*/ 9702 h 11139"/>
                    <a:gd name="connsiteX27" fmla="*/ 7087 w 9063"/>
                    <a:gd name="connsiteY27" fmla="*/ 9702 h 11139"/>
                    <a:gd name="connsiteX28" fmla="*/ 5650 w 9063"/>
                    <a:gd name="connsiteY28" fmla="*/ 11140 h 11139"/>
                    <a:gd name="connsiteX29" fmla="*/ 4213 w 9063"/>
                    <a:gd name="connsiteY29" fmla="*/ 10241 h 11139"/>
                    <a:gd name="connsiteX30" fmla="*/ 4213 w 9063"/>
                    <a:gd name="connsiteY30" fmla="*/ 10241 h 11139"/>
                    <a:gd name="connsiteX31" fmla="*/ 5470 w 9063"/>
                    <a:gd name="connsiteY31" fmla="*/ 7546 h 11139"/>
                    <a:gd name="connsiteX32" fmla="*/ 6548 w 9063"/>
                    <a:gd name="connsiteY32" fmla="*/ 5749 h 11139"/>
                    <a:gd name="connsiteX33" fmla="*/ 5470 w 9063"/>
                    <a:gd name="connsiteY33" fmla="*/ 7546 h 11139"/>
                    <a:gd name="connsiteX34" fmla="*/ 5470 w 9063"/>
                    <a:gd name="connsiteY34" fmla="*/ 7546 h 11139"/>
                    <a:gd name="connsiteX35" fmla="*/ 5470 w 9063"/>
                    <a:gd name="connsiteY35" fmla="*/ 7546 h 11139"/>
                    <a:gd name="connsiteX36" fmla="*/ 9064 w 9063"/>
                    <a:gd name="connsiteY36" fmla="*/ 5390 h 11139"/>
                    <a:gd name="connsiteX37" fmla="*/ 9064 w 9063"/>
                    <a:gd name="connsiteY37" fmla="*/ 5929 h 11139"/>
                    <a:gd name="connsiteX38" fmla="*/ 9064 w 9063"/>
                    <a:gd name="connsiteY38" fmla="*/ 5929 h 11139"/>
                    <a:gd name="connsiteX39" fmla="*/ 9064 w 9063"/>
                    <a:gd name="connsiteY39" fmla="*/ 5390 h 11139"/>
                    <a:gd name="connsiteX40" fmla="*/ 9064 w 9063"/>
                    <a:gd name="connsiteY40" fmla="*/ 5390 h 1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063" h="11139">
                      <a:moveTo>
                        <a:pt x="4213" y="10241"/>
                      </a:moveTo>
                      <a:cubicBezTo>
                        <a:pt x="2056" y="9702"/>
                        <a:pt x="439" y="8085"/>
                        <a:pt x="80" y="5749"/>
                      </a:cubicBezTo>
                      <a:lnTo>
                        <a:pt x="80" y="5749"/>
                      </a:lnTo>
                      <a:cubicBezTo>
                        <a:pt x="80" y="5570"/>
                        <a:pt x="-100" y="5031"/>
                        <a:pt x="80" y="4671"/>
                      </a:cubicBezTo>
                      <a:lnTo>
                        <a:pt x="80" y="4671"/>
                      </a:lnTo>
                      <a:cubicBezTo>
                        <a:pt x="439" y="1976"/>
                        <a:pt x="2416" y="180"/>
                        <a:pt x="5111" y="0"/>
                      </a:cubicBezTo>
                      <a:lnTo>
                        <a:pt x="5111" y="0"/>
                      </a:lnTo>
                      <a:lnTo>
                        <a:pt x="6189" y="0"/>
                      </a:lnTo>
                      <a:lnTo>
                        <a:pt x="6908" y="719"/>
                      </a:lnTo>
                      <a:cubicBezTo>
                        <a:pt x="6908" y="898"/>
                        <a:pt x="8704" y="2156"/>
                        <a:pt x="9064" y="5210"/>
                      </a:cubicBezTo>
                      <a:lnTo>
                        <a:pt x="9064" y="5210"/>
                      </a:lnTo>
                      <a:lnTo>
                        <a:pt x="9064" y="5210"/>
                      </a:lnTo>
                      <a:cubicBezTo>
                        <a:pt x="9064" y="5210"/>
                        <a:pt x="9064" y="5390"/>
                        <a:pt x="9064" y="5390"/>
                      </a:cubicBezTo>
                      <a:lnTo>
                        <a:pt x="9064" y="5390"/>
                      </a:lnTo>
                      <a:cubicBezTo>
                        <a:pt x="9064" y="5390"/>
                        <a:pt x="9064" y="5210"/>
                        <a:pt x="9064" y="5210"/>
                      </a:cubicBezTo>
                      <a:lnTo>
                        <a:pt x="9064" y="5210"/>
                      </a:lnTo>
                      <a:lnTo>
                        <a:pt x="6728" y="5749"/>
                      </a:lnTo>
                      <a:lnTo>
                        <a:pt x="6728" y="5749"/>
                      </a:lnTo>
                      <a:lnTo>
                        <a:pt x="6728" y="5749"/>
                      </a:lnTo>
                      <a:lnTo>
                        <a:pt x="5650" y="7546"/>
                      </a:lnTo>
                      <a:lnTo>
                        <a:pt x="5470" y="7905"/>
                      </a:lnTo>
                      <a:lnTo>
                        <a:pt x="5650" y="7546"/>
                      </a:lnTo>
                      <a:cubicBezTo>
                        <a:pt x="6189" y="7726"/>
                        <a:pt x="7087" y="7905"/>
                        <a:pt x="8165" y="7187"/>
                      </a:cubicBezTo>
                      <a:lnTo>
                        <a:pt x="8165" y="7187"/>
                      </a:lnTo>
                      <a:cubicBezTo>
                        <a:pt x="8704" y="6648"/>
                        <a:pt x="9064" y="6288"/>
                        <a:pt x="9064" y="5929"/>
                      </a:cubicBezTo>
                      <a:lnTo>
                        <a:pt x="9064" y="5929"/>
                      </a:lnTo>
                      <a:cubicBezTo>
                        <a:pt x="8704" y="8265"/>
                        <a:pt x="7267" y="9343"/>
                        <a:pt x="7087" y="9702"/>
                      </a:cubicBezTo>
                      <a:lnTo>
                        <a:pt x="7087" y="9702"/>
                      </a:lnTo>
                      <a:lnTo>
                        <a:pt x="5650" y="11140"/>
                      </a:lnTo>
                      <a:lnTo>
                        <a:pt x="4213" y="10241"/>
                      </a:lnTo>
                      <a:lnTo>
                        <a:pt x="4213" y="10241"/>
                      </a:lnTo>
                      <a:close/>
                      <a:moveTo>
                        <a:pt x="5470" y="7546"/>
                      </a:moveTo>
                      <a:lnTo>
                        <a:pt x="6548" y="5749"/>
                      </a:lnTo>
                      <a:lnTo>
                        <a:pt x="5470" y="7546"/>
                      </a:lnTo>
                      <a:lnTo>
                        <a:pt x="5470" y="7546"/>
                      </a:lnTo>
                      <a:lnTo>
                        <a:pt x="5470" y="7546"/>
                      </a:lnTo>
                      <a:close/>
                      <a:moveTo>
                        <a:pt x="9064" y="5390"/>
                      </a:moveTo>
                      <a:cubicBezTo>
                        <a:pt x="9064" y="5570"/>
                        <a:pt x="9064" y="5749"/>
                        <a:pt x="9064" y="5929"/>
                      </a:cubicBezTo>
                      <a:lnTo>
                        <a:pt x="9064" y="5929"/>
                      </a:lnTo>
                      <a:cubicBezTo>
                        <a:pt x="8884" y="5749"/>
                        <a:pt x="8884" y="5570"/>
                        <a:pt x="9064" y="5390"/>
                      </a:cubicBezTo>
                      <a:lnTo>
                        <a:pt x="9064" y="5390"/>
                      </a:lnTo>
                      <a:close/>
                    </a:path>
                  </a:pathLst>
                </a:custGeom>
                <a:grpFill/>
                <a:ln w="17953" cap="flat">
                  <a:noFill/>
                  <a:prstDash val="solid"/>
                  <a:miter/>
                </a:ln>
              </p:spPr>
              <p:txBody>
                <a:bodyPr rtlCol="0" anchor="ctr"/>
                <a:lstStyle/>
                <a:p>
                  <a:endParaRPr lang="zh-CN" altLang="en-US" sz="1050"/>
                </a:p>
              </p:txBody>
            </p:sp>
          </p:grpSp>
          <p:grpSp>
            <p:nvGrpSpPr>
              <p:cNvPr id="648" name="图形 1"/>
              <p:cNvGrpSpPr/>
              <p:nvPr/>
            </p:nvGrpSpPr>
            <p:grpSpPr>
              <a:xfrm>
                <a:off x="5415264" y="4609599"/>
                <a:ext cx="7905" cy="10421"/>
                <a:chOff x="6788475" y="4807289"/>
                <a:chExt cx="7905" cy="10421"/>
              </a:xfrm>
              <a:solidFill>
                <a:srgbClr val="0070C0"/>
              </a:solidFill>
            </p:grpSpPr>
            <p:sp>
              <p:nvSpPr>
                <p:cNvPr id="2450" name="任意多边形: 形状 1930"/>
                <p:cNvSpPr/>
                <p:nvPr/>
              </p:nvSpPr>
              <p:spPr>
                <a:xfrm>
                  <a:off x="6791171" y="4809805"/>
                  <a:ext cx="2515" cy="5390"/>
                </a:xfrm>
                <a:custGeom>
                  <a:avLst/>
                  <a:gdLst>
                    <a:gd name="connsiteX0" fmla="*/ 1257 w 2515"/>
                    <a:gd name="connsiteY0" fmla="*/ 5390 h 5390"/>
                    <a:gd name="connsiteX1" fmla="*/ 2515 w 2515"/>
                    <a:gd name="connsiteY1" fmla="*/ 2695 h 5390"/>
                    <a:gd name="connsiteX2" fmla="*/ 1257 w 2515"/>
                    <a:gd name="connsiteY2" fmla="*/ 0 h 5390"/>
                    <a:gd name="connsiteX3" fmla="*/ 0 w 2515"/>
                    <a:gd name="connsiteY3" fmla="*/ 2695 h 5390"/>
                    <a:gd name="connsiteX4" fmla="*/ 1257 w 2515"/>
                    <a:gd name="connsiteY4" fmla="*/ 5390 h 5390"/>
                    <a:gd name="connsiteX5" fmla="*/ 1257 w 2515"/>
                    <a:gd name="connsiteY5" fmla="*/ 5390 h 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5390">
                      <a:moveTo>
                        <a:pt x="1257" y="5390"/>
                      </a:moveTo>
                      <a:cubicBezTo>
                        <a:pt x="1257" y="5390"/>
                        <a:pt x="2515" y="4132"/>
                        <a:pt x="2515" y="2695"/>
                      </a:cubicBezTo>
                      <a:cubicBezTo>
                        <a:pt x="2515" y="1437"/>
                        <a:pt x="1257" y="0"/>
                        <a:pt x="1257" y="0"/>
                      </a:cubicBezTo>
                      <a:cubicBezTo>
                        <a:pt x="0" y="0"/>
                        <a:pt x="0" y="1258"/>
                        <a:pt x="0" y="2695"/>
                      </a:cubicBezTo>
                      <a:cubicBezTo>
                        <a:pt x="0" y="3953"/>
                        <a:pt x="0" y="5390"/>
                        <a:pt x="1257" y="5390"/>
                      </a:cubicBezTo>
                      <a:lnTo>
                        <a:pt x="1257" y="5390"/>
                      </a:lnTo>
                      <a:close/>
                    </a:path>
                  </a:pathLst>
                </a:custGeom>
                <a:grpFill/>
                <a:ln w="17953" cap="flat">
                  <a:noFill/>
                  <a:prstDash val="solid"/>
                  <a:miter/>
                </a:ln>
              </p:spPr>
              <p:txBody>
                <a:bodyPr rtlCol="0" anchor="ctr"/>
                <a:lstStyle/>
                <a:p>
                  <a:endParaRPr lang="zh-CN" altLang="en-US" sz="1050"/>
                </a:p>
              </p:txBody>
            </p:sp>
            <p:sp>
              <p:nvSpPr>
                <p:cNvPr id="2451" name="任意多边形: 形状 1931"/>
                <p:cNvSpPr/>
                <p:nvPr/>
              </p:nvSpPr>
              <p:spPr>
                <a:xfrm>
                  <a:off x="6788475" y="4807289"/>
                  <a:ext cx="7905" cy="10421"/>
                </a:xfrm>
                <a:custGeom>
                  <a:avLst/>
                  <a:gdLst>
                    <a:gd name="connsiteX0" fmla="*/ 3953 w 7905"/>
                    <a:gd name="connsiteY0" fmla="*/ 10421 h 10421"/>
                    <a:gd name="connsiteX1" fmla="*/ 0 w 7905"/>
                    <a:gd name="connsiteY1" fmla="*/ 5211 h 10421"/>
                    <a:gd name="connsiteX2" fmla="*/ 0 w 7905"/>
                    <a:gd name="connsiteY2" fmla="*/ 5211 h 10421"/>
                    <a:gd name="connsiteX3" fmla="*/ 0 w 7905"/>
                    <a:gd name="connsiteY3" fmla="*/ 5211 h 10421"/>
                    <a:gd name="connsiteX4" fmla="*/ 0 w 7905"/>
                    <a:gd name="connsiteY4" fmla="*/ 5211 h 10421"/>
                    <a:gd name="connsiteX5" fmla="*/ 0 w 7905"/>
                    <a:gd name="connsiteY5" fmla="*/ 5211 h 10421"/>
                    <a:gd name="connsiteX6" fmla="*/ 3774 w 7905"/>
                    <a:gd name="connsiteY6" fmla="*/ 0 h 10421"/>
                    <a:gd name="connsiteX7" fmla="*/ 3774 w 7905"/>
                    <a:gd name="connsiteY7" fmla="*/ 0 h 10421"/>
                    <a:gd name="connsiteX8" fmla="*/ 4851 w 7905"/>
                    <a:gd name="connsiteY8" fmla="*/ 0 h 10421"/>
                    <a:gd name="connsiteX9" fmla="*/ 5570 w 7905"/>
                    <a:gd name="connsiteY9" fmla="*/ 719 h 10421"/>
                    <a:gd name="connsiteX10" fmla="*/ 7546 w 7905"/>
                    <a:gd name="connsiteY10" fmla="*/ 4671 h 10421"/>
                    <a:gd name="connsiteX11" fmla="*/ 7546 w 7905"/>
                    <a:gd name="connsiteY11" fmla="*/ 4671 h 10421"/>
                    <a:gd name="connsiteX12" fmla="*/ 7367 w 7905"/>
                    <a:gd name="connsiteY12" fmla="*/ 4312 h 10421"/>
                    <a:gd name="connsiteX13" fmla="*/ 7367 w 7905"/>
                    <a:gd name="connsiteY13" fmla="*/ 4312 h 10421"/>
                    <a:gd name="connsiteX14" fmla="*/ 7546 w 7905"/>
                    <a:gd name="connsiteY14" fmla="*/ 4671 h 10421"/>
                    <a:gd name="connsiteX15" fmla="*/ 7546 w 7905"/>
                    <a:gd name="connsiteY15" fmla="*/ 4671 h 10421"/>
                    <a:gd name="connsiteX16" fmla="*/ 7546 w 7905"/>
                    <a:gd name="connsiteY16" fmla="*/ 4671 h 10421"/>
                    <a:gd name="connsiteX17" fmla="*/ 7546 w 7905"/>
                    <a:gd name="connsiteY17" fmla="*/ 4671 h 10421"/>
                    <a:gd name="connsiteX18" fmla="*/ 7546 w 7905"/>
                    <a:gd name="connsiteY18" fmla="*/ 4671 h 10421"/>
                    <a:gd name="connsiteX19" fmla="*/ 7546 w 7905"/>
                    <a:gd name="connsiteY19" fmla="*/ 4671 h 10421"/>
                    <a:gd name="connsiteX20" fmla="*/ 7546 w 7905"/>
                    <a:gd name="connsiteY20" fmla="*/ 5031 h 10421"/>
                    <a:gd name="connsiteX21" fmla="*/ 7546 w 7905"/>
                    <a:gd name="connsiteY21" fmla="*/ 5031 h 10421"/>
                    <a:gd name="connsiteX22" fmla="*/ 7546 w 7905"/>
                    <a:gd name="connsiteY22" fmla="*/ 5031 h 10421"/>
                    <a:gd name="connsiteX23" fmla="*/ 7546 w 7905"/>
                    <a:gd name="connsiteY23" fmla="*/ 5031 h 10421"/>
                    <a:gd name="connsiteX24" fmla="*/ 7546 w 7905"/>
                    <a:gd name="connsiteY24" fmla="*/ 5031 h 10421"/>
                    <a:gd name="connsiteX25" fmla="*/ 7546 w 7905"/>
                    <a:gd name="connsiteY25" fmla="*/ 5031 h 10421"/>
                    <a:gd name="connsiteX26" fmla="*/ 5031 w 7905"/>
                    <a:gd name="connsiteY26" fmla="*/ 5929 h 10421"/>
                    <a:gd name="connsiteX27" fmla="*/ 5031 w 7905"/>
                    <a:gd name="connsiteY27" fmla="*/ 6109 h 10421"/>
                    <a:gd name="connsiteX28" fmla="*/ 5031 w 7905"/>
                    <a:gd name="connsiteY28" fmla="*/ 6109 h 10421"/>
                    <a:gd name="connsiteX29" fmla="*/ 3774 w 7905"/>
                    <a:gd name="connsiteY29" fmla="*/ 6468 h 10421"/>
                    <a:gd name="connsiteX30" fmla="*/ 3774 w 7905"/>
                    <a:gd name="connsiteY30" fmla="*/ 6289 h 10421"/>
                    <a:gd name="connsiteX31" fmla="*/ 3774 w 7905"/>
                    <a:gd name="connsiteY31" fmla="*/ 7187 h 10421"/>
                    <a:gd name="connsiteX32" fmla="*/ 3774 w 7905"/>
                    <a:gd name="connsiteY32" fmla="*/ 7546 h 10421"/>
                    <a:gd name="connsiteX33" fmla="*/ 3774 w 7905"/>
                    <a:gd name="connsiteY33" fmla="*/ 7187 h 10421"/>
                    <a:gd name="connsiteX34" fmla="*/ 3774 w 7905"/>
                    <a:gd name="connsiteY34" fmla="*/ 7187 h 10421"/>
                    <a:gd name="connsiteX35" fmla="*/ 3774 w 7905"/>
                    <a:gd name="connsiteY35" fmla="*/ 7187 h 10421"/>
                    <a:gd name="connsiteX36" fmla="*/ 6109 w 7905"/>
                    <a:gd name="connsiteY36" fmla="*/ 7187 h 10421"/>
                    <a:gd name="connsiteX37" fmla="*/ 6109 w 7905"/>
                    <a:gd name="connsiteY37" fmla="*/ 7187 h 10421"/>
                    <a:gd name="connsiteX38" fmla="*/ 7546 w 7905"/>
                    <a:gd name="connsiteY38" fmla="*/ 5570 h 10421"/>
                    <a:gd name="connsiteX39" fmla="*/ 7546 w 7905"/>
                    <a:gd name="connsiteY39" fmla="*/ 5570 h 10421"/>
                    <a:gd name="connsiteX40" fmla="*/ 5570 w 7905"/>
                    <a:gd name="connsiteY40" fmla="*/ 9343 h 10421"/>
                    <a:gd name="connsiteX41" fmla="*/ 5570 w 7905"/>
                    <a:gd name="connsiteY41" fmla="*/ 9343 h 10421"/>
                    <a:gd name="connsiteX42" fmla="*/ 4851 w 7905"/>
                    <a:gd name="connsiteY42" fmla="*/ 10062 h 10421"/>
                    <a:gd name="connsiteX43" fmla="*/ 3953 w 7905"/>
                    <a:gd name="connsiteY43" fmla="*/ 10062 h 10421"/>
                    <a:gd name="connsiteX44" fmla="*/ 3953 w 7905"/>
                    <a:gd name="connsiteY44" fmla="*/ 10421 h 10421"/>
                    <a:gd name="connsiteX45" fmla="*/ 2696 w 7905"/>
                    <a:gd name="connsiteY45" fmla="*/ 7726 h 10421"/>
                    <a:gd name="connsiteX46" fmla="*/ 1797 w 7905"/>
                    <a:gd name="connsiteY46" fmla="*/ 7546 h 10421"/>
                    <a:gd name="connsiteX47" fmla="*/ 1797 w 7905"/>
                    <a:gd name="connsiteY47" fmla="*/ 7546 h 10421"/>
                    <a:gd name="connsiteX48" fmla="*/ 2696 w 7905"/>
                    <a:gd name="connsiteY48" fmla="*/ 7726 h 10421"/>
                    <a:gd name="connsiteX49" fmla="*/ 2696 w 7905"/>
                    <a:gd name="connsiteY49" fmla="*/ 7726 h 10421"/>
                    <a:gd name="connsiteX50" fmla="*/ 1079 w 7905"/>
                    <a:gd name="connsiteY50" fmla="*/ 7007 h 10421"/>
                    <a:gd name="connsiteX51" fmla="*/ 1079 w 7905"/>
                    <a:gd name="connsiteY51" fmla="*/ 7007 h 10421"/>
                    <a:gd name="connsiteX52" fmla="*/ 1079 w 7905"/>
                    <a:gd name="connsiteY52" fmla="*/ 7007 h 10421"/>
                    <a:gd name="connsiteX53" fmla="*/ 360 w 7905"/>
                    <a:gd name="connsiteY53" fmla="*/ 6289 h 10421"/>
                    <a:gd name="connsiteX54" fmla="*/ 360 w 7905"/>
                    <a:gd name="connsiteY54" fmla="*/ 6289 h 10421"/>
                    <a:gd name="connsiteX55" fmla="*/ 360 w 7905"/>
                    <a:gd name="connsiteY55" fmla="*/ 6289 h 10421"/>
                    <a:gd name="connsiteX56" fmla="*/ 1079 w 7905"/>
                    <a:gd name="connsiteY56" fmla="*/ 7007 h 10421"/>
                    <a:gd name="connsiteX57" fmla="*/ 1079 w 7905"/>
                    <a:gd name="connsiteY57" fmla="*/ 7007 h 10421"/>
                    <a:gd name="connsiteX58" fmla="*/ 7546 w 7905"/>
                    <a:gd name="connsiteY58" fmla="*/ 4132 h 10421"/>
                    <a:gd name="connsiteX59" fmla="*/ 7546 w 7905"/>
                    <a:gd name="connsiteY59" fmla="*/ 4132 h 10421"/>
                    <a:gd name="connsiteX60" fmla="*/ 7546 w 7905"/>
                    <a:gd name="connsiteY60" fmla="*/ 4132 h 10421"/>
                    <a:gd name="connsiteX61" fmla="*/ 7546 w 7905"/>
                    <a:gd name="connsiteY61" fmla="*/ 4132 h 10421"/>
                    <a:gd name="connsiteX62" fmla="*/ 3953 w 7905"/>
                    <a:gd name="connsiteY62" fmla="*/ 7367 h 10421"/>
                    <a:gd name="connsiteX63" fmla="*/ 3953 w 7905"/>
                    <a:gd name="connsiteY63" fmla="*/ 6648 h 10421"/>
                    <a:gd name="connsiteX64" fmla="*/ 3953 w 7905"/>
                    <a:gd name="connsiteY64" fmla="*/ 7367 h 10421"/>
                    <a:gd name="connsiteX65" fmla="*/ 3953 w 7905"/>
                    <a:gd name="connsiteY65" fmla="*/ 7367 h 10421"/>
                    <a:gd name="connsiteX66" fmla="*/ 3953 w 7905"/>
                    <a:gd name="connsiteY66" fmla="*/ 7367 h 10421"/>
                    <a:gd name="connsiteX67" fmla="*/ 7906 w 7905"/>
                    <a:gd name="connsiteY67" fmla="*/ 5211 h 10421"/>
                    <a:gd name="connsiteX68" fmla="*/ 7906 w 7905"/>
                    <a:gd name="connsiteY68" fmla="*/ 5750 h 10421"/>
                    <a:gd name="connsiteX69" fmla="*/ 7906 w 7905"/>
                    <a:gd name="connsiteY69" fmla="*/ 5750 h 10421"/>
                    <a:gd name="connsiteX70" fmla="*/ 7906 w 7905"/>
                    <a:gd name="connsiteY70" fmla="*/ 5211 h 10421"/>
                    <a:gd name="connsiteX71" fmla="*/ 7906 w 7905"/>
                    <a:gd name="connsiteY71" fmla="*/ 5211 h 10421"/>
                    <a:gd name="connsiteX72" fmla="*/ 7726 w 7905"/>
                    <a:gd name="connsiteY72" fmla="*/ 4671 h 10421"/>
                    <a:gd name="connsiteX73" fmla="*/ 7726 w 7905"/>
                    <a:gd name="connsiteY73" fmla="*/ 4671 h 10421"/>
                    <a:gd name="connsiteX74" fmla="*/ 7726 w 7905"/>
                    <a:gd name="connsiteY74" fmla="*/ 4671 h 10421"/>
                    <a:gd name="connsiteX75" fmla="*/ 7726 w 7905"/>
                    <a:gd name="connsiteY75" fmla="*/ 4671 h 10421"/>
                    <a:gd name="connsiteX76" fmla="*/ 7726 w 7905"/>
                    <a:gd name="connsiteY76" fmla="*/ 4671 h 10421"/>
                    <a:gd name="connsiteX77" fmla="*/ 7726 w 7905"/>
                    <a:gd name="connsiteY77" fmla="*/ 4671 h 10421"/>
                    <a:gd name="connsiteX78" fmla="*/ 7726 w 7905"/>
                    <a:gd name="connsiteY78" fmla="*/ 4671 h 1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905" h="10421">
                      <a:moveTo>
                        <a:pt x="3953" y="10421"/>
                      </a:moveTo>
                      <a:cubicBezTo>
                        <a:pt x="0" y="10062"/>
                        <a:pt x="0" y="5929"/>
                        <a:pt x="0" y="5211"/>
                      </a:cubicBezTo>
                      <a:lnTo>
                        <a:pt x="0" y="5211"/>
                      </a:lnTo>
                      <a:lnTo>
                        <a:pt x="0" y="5211"/>
                      </a:lnTo>
                      <a:cubicBezTo>
                        <a:pt x="0" y="5211"/>
                        <a:pt x="0" y="5211"/>
                        <a:pt x="0" y="5211"/>
                      </a:cubicBezTo>
                      <a:lnTo>
                        <a:pt x="0" y="5211"/>
                      </a:lnTo>
                      <a:cubicBezTo>
                        <a:pt x="0" y="4492"/>
                        <a:pt x="0" y="359"/>
                        <a:pt x="3774" y="0"/>
                      </a:cubicBezTo>
                      <a:lnTo>
                        <a:pt x="3774" y="0"/>
                      </a:lnTo>
                      <a:lnTo>
                        <a:pt x="4851" y="0"/>
                      </a:lnTo>
                      <a:lnTo>
                        <a:pt x="5570" y="719"/>
                      </a:lnTo>
                      <a:cubicBezTo>
                        <a:pt x="5570" y="898"/>
                        <a:pt x="7187" y="2156"/>
                        <a:pt x="7546" y="4671"/>
                      </a:cubicBezTo>
                      <a:lnTo>
                        <a:pt x="7546" y="4671"/>
                      </a:lnTo>
                      <a:cubicBezTo>
                        <a:pt x="7546" y="4492"/>
                        <a:pt x="7546" y="4312"/>
                        <a:pt x="7367" y="4312"/>
                      </a:cubicBezTo>
                      <a:lnTo>
                        <a:pt x="7367" y="4312"/>
                      </a:lnTo>
                      <a:cubicBezTo>
                        <a:pt x="7367" y="4492"/>
                        <a:pt x="7367" y="4492"/>
                        <a:pt x="7546" y="4671"/>
                      </a:cubicBezTo>
                      <a:lnTo>
                        <a:pt x="7546" y="4671"/>
                      </a:lnTo>
                      <a:lnTo>
                        <a:pt x="7546" y="4671"/>
                      </a:lnTo>
                      <a:lnTo>
                        <a:pt x="7546" y="4671"/>
                      </a:lnTo>
                      <a:cubicBezTo>
                        <a:pt x="7546" y="4671"/>
                        <a:pt x="7546" y="4671"/>
                        <a:pt x="7546" y="4671"/>
                      </a:cubicBezTo>
                      <a:lnTo>
                        <a:pt x="7546" y="4671"/>
                      </a:lnTo>
                      <a:cubicBezTo>
                        <a:pt x="7546" y="4851"/>
                        <a:pt x="7546" y="4851"/>
                        <a:pt x="7546" y="5031"/>
                      </a:cubicBezTo>
                      <a:lnTo>
                        <a:pt x="7546" y="5031"/>
                      </a:lnTo>
                      <a:cubicBezTo>
                        <a:pt x="7546" y="5031"/>
                        <a:pt x="7546" y="5031"/>
                        <a:pt x="7546" y="5031"/>
                      </a:cubicBezTo>
                      <a:lnTo>
                        <a:pt x="7546" y="5031"/>
                      </a:lnTo>
                      <a:cubicBezTo>
                        <a:pt x="7546" y="5031"/>
                        <a:pt x="7546" y="5031"/>
                        <a:pt x="7546" y="5031"/>
                      </a:cubicBezTo>
                      <a:lnTo>
                        <a:pt x="7546" y="5031"/>
                      </a:lnTo>
                      <a:lnTo>
                        <a:pt x="5031" y="5929"/>
                      </a:lnTo>
                      <a:cubicBezTo>
                        <a:pt x="5031" y="5929"/>
                        <a:pt x="5031" y="6109"/>
                        <a:pt x="5031" y="6109"/>
                      </a:cubicBezTo>
                      <a:lnTo>
                        <a:pt x="5031" y="6109"/>
                      </a:lnTo>
                      <a:lnTo>
                        <a:pt x="3774" y="6468"/>
                      </a:lnTo>
                      <a:lnTo>
                        <a:pt x="3774" y="6289"/>
                      </a:lnTo>
                      <a:lnTo>
                        <a:pt x="3774" y="7187"/>
                      </a:lnTo>
                      <a:lnTo>
                        <a:pt x="3774" y="7546"/>
                      </a:lnTo>
                      <a:lnTo>
                        <a:pt x="3774" y="7187"/>
                      </a:lnTo>
                      <a:cubicBezTo>
                        <a:pt x="3774" y="7187"/>
                        <a:pt x="3774" y="7187"/>
                        <a:pt x="3774" y="7187"/>
                      </a:cubicBezTo>
                      <a:lnTo>
                        <a:pt x="3774" y="7187"/>
                      </a:lnTo>
                      <a:cubicBezTo>
                        <a:pt x="4133" y="7367"/>
                        <a:pt x="4672" y="7726"/>
                        <a:pt x="6109" y="7187"/>
                      </a:cubicBezTo>
                      <a:lnTo>
                        <a:pt x="6109" y="7187"/>
                      </a:lnTo>
                      <a:cubicBezTo>
                        <a:pt x="7007" y="6468"/>
                        <a:pt x="7367" y="5929"/>
                        <a:pt x="7546" y="5570"/>
                      </a:cubicBezTo>
                      <a:lnTo>
                        <a:pt x="7546" y="5570"/>
                      </a:lnTo>
                      <a:cubicBezTo>
                        <a:pt x="7187" y="8085"/>
                        <a:pt x="5750" y="9163"/>
                        <a:pt x="5570" y="9343"/>
                      </a:cubicBezTo>
                      <a:lnTo>
                        <a:pt x="5570" y="9343"/>
                      </a:lnTo>
                      <a:lnTo>
                        <a:pt x="4851" y="10062"/>
                      </a:lnTo>
                      <a:lnTo>
                        <a:pt x="3953" y="10062"/>
                      </a:lnTo>
                      <a:lnTo>
                        <a:pt x="3953" y="10421"/>
                      </a:lnTo>
                      <a:close/>
                      <a:moveTo>
                        <a:pt x="2696" y="7726"/>
                      </a:moveTo>
                      <a:cubicBezTo>
                        <a:pt x="2336" y="7726"/>
                        <a:pt x="2157" y="7726"/>
                        <a:pt x="1797" y="7546"/>
                      </a:cubicBezTo>
                      <a:lnTo>
                        <a:pt x="1797" y="7546"/>
                      </a:lnTo>
                      <a:cubicBezTo>
                        <a:pt x="2157" y="7546"/>
                        <a:pt x="2336" y="7726"/>
                        <a:pt x="2696" y="7726"/>
                      </a:cubicBezTo>
                      <a:lnTo>
                        <a:pt x="2696" y="7726"/>
                      </a:lnTo>
                      <a:close/>
                      <a:moveTo>
                        <a:pt x="1079" y="7007"/>
                      </a:moveTo>
                      <a:cubicBezTo>
                        <a:pt x="899" y="7007"/>
                        <a:pt x="899" y="7007"/>
                        <a:pt x="1079" y="7007"/>
                      </a:cubicBezTo>
                      <a:lnTo>
                        <a:pt x="1079" y="7007"/>
                      </a:lnTo>
                      <a:cubicBezTo>
                        <a:pt x="719" y="6648"/>
                        <a:pt x="540" y="6468"/>
                        <a:pt x="360" y="6289"/>
                      </a:cubicBezTo>
                      <a:lnTo>
                        <a:pt x="360" y="6289"/>
                      </a:lnTo>
                      <a:lnTo>
                        <a:pt x="360" y="6289"/>
                      </a:lnTo>
                      <a:cubicBezTo>
                        <a:pt x="540" y="6468"/>
                        <a:pt x="719" y="6828"/>
                        <a:pt x="1079" y="7007"/>
                      </a:cubicBezTo>
                      <a:lnTo>
                        <a:pt x="1079" y="7007"/>
                      </a:lnTo>
                      <a:close/>
                      <a:moveTo>
                        <a:pt x="7546" y="4132"/>
                      </a:moveTo>
                      <a:lnTo>
                        <a:pt x="7546" y="4132"/>
                      </a:lnTo>
                      <a:cubicBezTo>
                        <a:pt x="7546" y="3953"/>
                        <a:pt x="7546" y="3953"/>
                        <a:pt x="7546" y="4132"/>
                      </a:cubicBezTo>
                      <a:lnTo>
                        <a:pt x="7546" y="4132"/>
                      </a:lnTo>
                      <a:close/>
                      <a:moveTo>
                        <a:pt x="3953" y="7367"/>
                      </a:moveTo>
                      <a:lnTo>
                        <a:pt x="3953" y="6648"/>
                      </a:lnTo>
                      <a:lnTo>
                        <a:pt x="3953" y="7367"/>
                      </a:lnTo>
                      <a:lnTo>
                        <a:pt x="3953" y="7367"/>
                      </a:lnTo>
                      <a:lnTo>
                        <a:pt x="3953" y="7367"/>
                      </a:lnTo>
                      <a:close/>
                      <a:moveTo>
                        <a:pt x="7906" y="5211"/>
                      </a:moveTo>
                      <a:cubicBezTo>
                        <a:pt x="7906" y="5390"/>
                        <a:pt x="7906" y="5570"/>
                        <a:pt x="7906" y="5750"/>
                      </a:cubicBezTo>
                      <a:lnTo>
                        <a:pt x="7906" y="5750"/>
                      </a:lnTo>
                      <a:cubicBezTo>
                        <a:pt x="7726" y="5570"/>
                        <a:pt x="7906" y="5390"/>
                        <a:pt x="7906" y="5211"/>
                      </a:cubicBezTo>
                      <a:lnTo>
                        <a:pt x="7906" y="5211"/>
                      </a:lnTo>
                      <a:close/>
                      <a:moveTo>
                        <a:pt x="7726" y="4671"/>
                      </a:moveTo>
                      <a:cubicBezTo>
                        <a:pt x="7726" y="4671"/>
                        <a:pt x="7726" y="4851"/>
                        <a:pt x="7726" y="4671"/>
                      </a:cubicBezTo>
                      <a:lnTo>
                        <a:pt x="7726" y="4671"/>
                      </a:lnTo>
                      <a:lnTo>
                        <a:pt x="7726" y="4671"/>
                      </a:lnTo>
                      <a:lnTo>
                        <a:pt x="7726" y="4671"/>
                      </a:lnTo>
                      <a:cubicBezTo>
                        <a:pt x="7726" y="4851"/>
                        <a:pt x="7726" y="4671"/>
                        <a:pt x="7726" y="4671"/>
                      </a:cubicBezTo>
                      <a:lnTo>
                        <a:pt x="7726" y="4671"/>
                      </a:lnTo>
                      <a:close/>
                    </a:path>
                  </a:pathLst>
                </a:custGeom>
                <a:grpFill/>
                <a:ln w="17953" cap="flat">
                  <a:noFill/>
                  <a:prstDash val="solid"/>
                  <a:miter/>
                </a:ln>
              </p:spPr>
              <p:txBody>
                <a:bodyPr rtlCol="0" anchor="ctr"/>
                <a:lstStyle/>
                <a:p>
                  <a:endParaRPr lang="zh-CN" altLang="en-US" sz="1050"/>
                </a:p>
              </p:txBody>
            </p:sp>
          </p:grpSp>
          <p:grpSp>
            <p:nvGrpSpPr>
              <p:cNvPr id="649" name="图形 1"/>
              <p:cNvGrpSpPr/>
              <p:nvPr/>
            </p:nvGrpSpPr>
            <p:grpSpPr>
              <a:xfrm>
                <a:off x="5417915" y="4589656"/>
                <a:ext cx="7590" cy="14733"/>
                <a:chOff x="6791126" y="4787346"/>
                <a:chExt cx="7590" cy="14733"/>
              </a:xfrm>
              <a:solidFill>
                <a:srgbClr val="0070C0"/>
              </a:solidFill>
            </p:grpSpPr>
            <p:sp>
              <p:nvSpPr>
                <p:cNvPr id="2448" name="任意多边形: 形状 1933"/>
                <p:cNvSpPr/>
                <p:nvPr/>
              </p:nvSpPr>
              <p:spPr>
                <a:xfrm>
                  <a:off x="6793784" y="4789861"/>
                  <a:ext cx="2596" cy="9343"/>
                </a:xfrm>
                <a:custGeom>
                  <a:avLst/>
                  <a:gdLst>
                    <a:gd name="connsiteX0" fmla="*/ 1340 w 2596"/>
                    <a:gd name="connsiteY0" fmla="*/ 9343 h 9343"/>
                    <a:gd name="connsiteX1" fmla="*/ 2597 w 2596"/>
                    <a:gd name="connsiteY1" fmla="*/ 5390 h 9343"/>
                    <a:gd name="connsiteX2" fmla="*/ 1340 w 2596"/>
                    <a:gd name="connsiteY2" fmla="*/ 0 h 9343"/>
                    <a:gd name="connsiteX3" fmla="*/ 82 w 2596"/>
                    <a:gd name="connsiteY3" fmla="*/ 5390 h 9343"/>
                    <a:gd name="connsiteX4" fmla="*/ 1340 w 2596"/>
                    <a:gd name="connsiteY4" fmla="*/ 9343 h 9343"/>
                    <a:gd name="connsiteX5" fmla="*/ 1340 w 2596"/>
                    <a:gd name="connsiteY5" fmla="*/ 9343 h 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6" h="9343">
                      <a:moveTo>
                        <a:pt x="1340" y="9343"/>
                      </a:moveTo>
                      <a:cubicBezTo>
                        <a:pt x="2597" y="9343"/>
                        <a:pt x="2597" y="8085"/>
                        <a:pt x="2597" y="5390"/>
                      </a:cubicBezTo>
                      <a:cubicBezTo>
                        <a:pt x="2597" y="2695"/>
                        <a:pt x="2597" y="0"/>
                        <a:pt x="1340" y="0"/>
                      </a:cubicBezTo>
                      <a:cubicBezTo>
                        <a:pt x="82" y="0"/>
                        <a:pt x="82" y="2695"/>
                        <a:pt x="82" y="5390"/>
                      </a:cubicBezTo>
                      <a:cubicBezTo>
                        <a:pt x="-98" y="8085"/>
                        <a:pt x="-98" y="9343"/>
                        <a:pt x="1340" y="9343"/>
                      </a:cubicBezTo>
                      <a:lnTo>
                        <a:pt x="1340" y="9343"/>
                      </a:lnTo>
                      <a:close/>
                    </a:path>
                  </a:pathLst>
                </a:custGeom>
                <a:grpFill/>
                <a:ln w="17953" cap="flat">
                  <a:noFill/>
                  <a:prstDash val="solid"/>
                  <a:miter/>
                </a:ln>
              </p:spPr>
              <p:txBody>
                <a:bodyPr rtlCol="0" anchor="ctr"/>
                <a:lstStyle/>
                <a:p>
                  <a:endParaRPr lang="zh-CN" altLang="en-US" sz="1050"/>
                </a:p>
              </p:txBody>
            </p:sp>
            <p:sp>
              <p:nvSpPr>
                <p:cNvPr id="2449" name="任意多边形: 形状 1934"/>
                <p:cNvSpPr/>
                <p:nvPr/>
              </p:nvSpPr>
              <p:spPr>
                <a:xfrm>
                  <a:off x="6791126" y="4787346"/>
                  <a:ext cx="7590" cy="14733"/>
                </a:xfrm>
                <a:custGeom>
                  <a:avLst/>
                  <a:gdLst>
                    <a:gd name="connsiteX0" fmla="*/ 224 w 7590"/>
                    <a:gd name="connsiteY0" fmla="*/ 11499 h 14733"/>
                    <a:gd name="connsiteX1" fmla="*/ 45 w 7590"/>
                    <a:gd name="connsiteY1" fmla="*/ 8085 h 14733"/>
                    <a:gd name="connsiteX2" fmla="*/ 45 w 7590"/>
                    <a:gd name="connsiteY2" fmla="*/ 8085 h 14733"/>
                    <a:gd name="connsiteX3" fmla="*/ 45 w 7590"/>
                    <a:gd name="connsiteY3" fmla="*/ 7187 h 14733"/>
                    <a:gd name="connsiteX4" fmla="*/ 45 w 7590"/>
                    <a:gd name="connsiteY4" fmla="*/ 7187 h 14733"/>
                    <a:gd name="connsiteX5" fmla="*/ 224 w 7590"/>
                    <a:gd name="connsiteY5" fmla="*/ 3414 h 14733"/>
                    <a:gd name="connsiteX6" fmla="*/ 224 w 7590"/>
                    <a:gd name="connsiteY6" fmla="*/ 3414 h 14733"/>
                    <a:gd name="connsiteX7" fmla="*/ 3818 w 7590"/>
                    <a:gd name="connsiteY7" fmla="*/ 0 h 14733"/>
                    <a:gd name="connsiteX8" fmla="*/ 3818 w 7590"/>
                    <a:gd name="connsiteY8" fmla="*/ 0 h 14733"/>
                    <a:gd name="connsiteX9" fmla="*/ 7412 w 7590"/>
                    <a:gd name="connsiteY9" fmla="*/ 3773 h 14733"/>
                    <a:gd name="connsiteX10" fmla="*/ 7412 w 7590"/>
                    <a:gd name="connsiteY10" fmla="*/ 3773 h 14733"/>
                    <a:gd name="connsiteX11" fmla="*/ 7591 w 7590"/>
                    <a:gd name="connsiteY11" fmla="*/ 8445 h 14733"/>
                    <a:gd name="connsiteX12" fmla="*/ 7591 w 7590"/>
                    <a:gd name="connsiteY12" fmla="*/ 8445 h 14733"/>
                    <a:gd name="connsiteX13" fmla="*/ 7591 w 7590"/>
                    <a:gd name="connsiteY13" fmla="*/ 8624 h 14733"/>
                    <a:gd name="connsiteX14" fmla="*/ 3818 w 7590"/>
                    <a:gd name="connsiteY14" fmla="*/ 14553 h 14733"/>
                    <a:gd name="connsiteX15" fmla="*/ 3818 w 7590"/>
                    <a:gd name="connsiteY15" fmla="*/ 14553 h 14733"/>
                    <a:gd name="connsiteX16" fmla="*/ 3818 w 7590"/>
                    <a:gd name="connsiteY16" fmla="*/ 12038 h 14733"/>
                    <a:gd name="connsiteX17" fmla="*/ 3818 w 7590"/>
                    <a:gd name="connsiteY17" fmla="*/ 10780 h 14733"/>
                    <a:gd name="connsiteX18" fmla="*/ 3818 w 7590"/>
                    <a:gd name="connsiteY18" fmla="*/ 10960 h 14733"/>
                    <a:gd name="connsiteX19" fmla="*/ 3818 w 7590"/>
                    <a:gd name="connsiteY19" fmla="*/ 12218 h 14733"/>
                    <a:gd name="connsiteX20" fmla="*/ 3818 w 7590"/>
                    <a:gd name="connsiteY20" fmla="*/ 14733 h 14733"/>
                    <a:gd name="connsiteX21" fmla="*/ 3459 w 7590"/>
                    <a:gd name="connsiteY21" fmla="*/ 14733 h 14733"/>
                    <a:gd name="connsiteX22" fmla="*/ 3459 w 7590"/>
                    <a:gd name="connsiteY22" fmla="*/ 14733 h 14733"/>
                    <a:gd name="connsiteX23" fmla="*/ 224 w 7590"/>
                    <a:gd name="connsiteY23" fmla="*/ 11499 h 14733"/>
                    <a:gd name="connsiteX24" fmla="*/ 224 w 7590"/>
                    <a:gd name="connsiteY24" fmla="*/ 11499 h 1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590" h="14733">
                      <a:moveTo>
                        <a:pt x="224" y="11499"/>
                      </a:moveTo>
                      <a:cubicBezTo>
                        <a:pt x="-135" y="10241"/>
                        <a:pt x="45" y="9163"/>
                        <a:pt x="45" y="8085"/>
                      </a:cubicBezTo>
                      <a:lnTo>
                        <a:pt x="45" y="8085"/>
                      </a:lnTo>
                      <a:cubicBezTo>
                        <a:pt x="45" y="7546"/>
                        <a:pt x="45" y="7187"/>
                        <a:pt x="45" y="7187"/>
                      </a:cubicBezTo>
                      <a:lnTo>
                        <a:pt x="45" y="7187"/>
                      </a:lnTo>
                      <a:cubicBezTo>
                        <a:pt x="45" y="5929"/>
                        <a:pt x="45" y="4672"/>
                        <a:pt x="224" y="3414"/>
                      </a:cubicBezTo>
                      <a:lnTo>
                        <a:pt x="224" y="3414"/>
                      </a:lnTo>
                      <a:cubicBezTo>
                        <a:pt x="404" y="2336"/>
                        <a:pt x="1123" y="0"/>
                        <a:pt x="3818" y="0"/>
                      </a:cubicBezTo>
                      <a:lnTo>
                        <a:pt x="3818" y="0"/>
                      </a:lnTo>
                      <a:cubicBezTo>
                        <a:pt x="6693" y="180"/>
                        <a:pt x="7412" y="2695"/>
                        <a:pt x="7412" y="3773"/>
                      </a:cubicBezTo>
                      <a:lnTo>
                        <a:pt x="7412" y="3773"/>
                      </a:lnTo>
                      <a:cubicBezTo>
                        <a:pt x="7591" y="5211"/>
                        <a:pt x="7591" y="6468"/>
                        <a:pt x="7591" y="8445"/>
                      </a:cubicBezTo>
                      <a:lnTo>
                        <a:pt x="7591" y="8445"/>
                      </a:lnTo>
                      <a:lnTo>
                        <a:pt x="7591" y="8624"/>
                      </a:lnTo>
                      <a:cubicBezTo>
                        <a:pt x="7591" y="10241"/>
                        <a:pt x="7591" y="14194"/>
                        <a:pt x="3818" y="14553"/>
                      </a:cubicBezTo>
                      <a:lnTo>
                        <a:pt x="3818" y="14553"/>
                      </a:lnTo>
                      <a:lnTo>
                        <a:pt x="3818" y="12038"/>
                      </a:lnTo>
                      <a:lnTo>
                        <a:pt x="3818" y="10780"/>
                      </a:lnTo>
                      <a:lnTo>
                        <a:pt x="3818" y="10960"/>
                      </a:lnTo>
                      <a:lnTo>
                        <a:pt x="3818" y="12218"/>
                      </a:lnTo>
                      <a:lnTo>
                        <a:pt x="3818" y="14733"/>
                      </a:lnTo>
                      <a:cubicBezTo>
                        <a:pt x="3638" y="14733"/>
                        <a:pt x="3638" y="14733"/>
                        <a:pt x="3459" y="14733"/>
                      </a:cubicBezTo>
                      <a:lnTo>
                        <a:pt x="3459" y="14733"/>
                      </a:lnTo>
                      <a:cubicBezTo>
                        <a:pt x="2021" y="14374"/>
                        <a:pt x="404" y="12577"/>
                        <a:pt x="224" y="11499"/>
                      </a:cubicBezTo>
                      <a:lnTo>
                        <a:pt x="224" y="11499"/>
                      </a:lnTo>
                      <a:close/>
                    </a:path>
                  </a:pathLst>
                </a:custGeom>
                <a:grpFill/>
                <a:ln w="17953" cap="flat">
                  <a:noFill/>
                  <a:prstDash val="solid"/>
                  <a:miter/>
                </a:ln>
              </p:spPr>
              <p:txBody>
                <a:bodyPr rtlCol="0" anchor="ctr"/>
                <a:lstStyle/>
                <a:p>
                  <a:endParaRPr lang="zh-CN" altLang="en-US" sz="1050"/>
                </a:p>
              </p:txBody>
            </p:sp>
          </p:grpSp>
          <p:grpSp>
            <p:nvGrpSpPr>
              <p:cNvPr id="650" name="图形 1"/>
              <p:cNvGrpSpPr/>
              <p:nvPr/>
            </p:nvGrpSpPr>
            <p:grpSpPr>
              <a:xfrm>
                <a:off x="5415444" y="4620739"/>
                <a:ext cx="7725" cy="8983"/>
                <a:chOff x="6788655" y="4818429"/>
                <a:chExt cx="7725" cy="8983"/>
              </a:xfrm>
              <a:solidFill>
                <a:srgbClr val="0070C0"/>
              </a:solidFill>
            </p:grpSpPr>
            <p:sp>
              <p:nvSpPr>
                <p:cNvPr id="2446" name="任意多边形: 形状 1936"/>
                <p:cNvSpPr/>
                <p:nvPr/>
              </p:nvSpPr>
              <p:spPr>
                <a:xfrm>
                  <a:off x="6791171" y="4821284"/>
                  <a:ext cx="2694" cy="3813"/>
                </a:xfrm>
                <a:custGeom>
                  <a:avLst/>
                  <a:gdLst>
                    <a:gd name="connsiteX0" fmla="*/ 0 w 2694"/>
                    <a:gd name="connsiteY0" fmla="*/ 559 h 3813"/>
                    <a:gd name="connsiteX1" fmla="*/ 2695 w 2694"/>
                    <a:gd name="connsiteY1" fmla="*/ 559 h 3813"/>
                    <a:gd name="connsiteX2" fmla="*/ 2695 w 2694"/>
                    <a:gd name="connsiteY2" fmla="*/ 3254 h 3813"/>
                    <a:gd name="connsiteX3" fmla="*/ 0 w 2694"/>
                    <a:gd name="connsiteY3" fmla="*/ 3254 h 3813"/>
                    <a:gd name="connsiteX4" fmla="*/ 0 w 2694"/>
                    <a:gd name="connsiteY4" fmla="*/ 559 h 3813"/>
                    <a:gd name="connsiteX5" fmla="*/ 0 w 2694"/>
                    <a:gd name="connsiteY5" fmla="*/ 559 h 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4" h="3813">
                      <a:moveTo>
                        <a:pt x="0" y="559"/>
                      </a:moveTo>
                      <a:cubicBezTo>
                        <a:pt x="1257" y="-699"/>
                        <a:pt x="1257" y="559"/>
                        <a:pt x="2695" y="559"/>
                      </a:cubicBezTo>
                      <a:cubicBezTo>
                        <a:pt x="2695" y="1817"/>
                        <a:pt x="2695" y="3254"/>
                        <a:pt x="2695" y="3254"/>
                      </a:cubicBezTo>
                      <a:cubicBezTo>
                        <a:pt x="2695" y="4512"/>
                        <a:pt x="1437" y="3254"/>
                        <a:pt x="0" y="3254"/>
                      </a:cubicBezTo>
                      <a:cubicBezTo>
                        <a:pt x="0" y="1817"/>
                        <a:pt x="0" y="559"/>
                        <a:pt x="0" y="559"/>
                      </a:cubicBezTo>
                      <a:lnTo>
                        <a:pt x="0" y="559"/>
                      </a:lnTo>
                      <a:close/>
                    </a:path>
                  </a:pathLst>
                </a:custGeom>
                <a:grpFill/>
                <a:ln w="17953" cap="flat">
                  <a:noFill/>
                  <a:prstDash val="solid"/>
                  <a:miter/>
                </a:ln>
              </p:spPr>
              <p:txBody>
                <a:bodyPr rtlCol="0" anchor="ctr"/>
                <a:lstStyle/>
                <a:p>
                  <a:endParaRPr lang="zh-CN" altLang="en-US" sz="1050"/>
                </a:p>
              </p:txBody>
            </p:sp>
            <p:sp>
              <p:nvSpPr>
                <p:cNvPr id="2447" name="任意多边形: 形状 1937"/>
                <p:cNvSpPr/>
                <p:nvPr/>
              </p:nvSpPr>
              <p:spPr>
                <a:xfrm>
                  <a:off x="6788655" y="4818429"/>
                  <a:ext cx="7725" cy="8983"/>
                </a:xfrm>
                <a:custGeom>
                  <a:avLst/>
                  <a:gdLst>
                    <a:gd name="connsiteX0" fmla="*/ 2516 w 7725"/>
                    <a:gd name="connsiteY0" fmla="*/ 8445 h 8983"/>
                    <a:gd name="connsiteX1" fmla="*/ 0 w 7725"/>
                    <a:gd name="connsiteY1" fmla="*/ 8445 h 8983"/>
                    <a:gd name="connsiteX2" fmla="*/ 0 w 7725"/>
                    <a:gd name="connsiteY2" fmla="*/ 5929 h 8983"/>
                    <a:gd name="connsiteX3" fmla="*/ 0 w 7725"/>
                    <a:gd name="connsiteY3" fmla="*/ 3234 h 8983"/>
                    <a:gd name="connsiteX4" fmla="*/ 0 w 7725"/>
                    <a:gd name="connsiteY4" fmla="*/ 3234 h 8983"/>
                    <a:gd name="connsiteX5" fmla="*/ 0 w 7725"/>
                    <a:gd name="connsiteY5" fmla="*/ 2156 h 8983"/>
                    <a:gd name="connsiteX6" fmla="*/ 719 w 7725"/>
                    <a:gd name="connsiteY6" fmla="*/ 1437 h 8983"/>
                    <a:gd name="connsiteX7" fmla="*/ 3594 w 7725"/>
                    <a:gd name="connsiteY7" fmla="*/ 0 h 8983"/>
                    <a:gd name="connsiteX8" fmla="*/ 3594 w 7725"/>
                    <a:gd name="connsiteY8" fmla="*/ 0 h 8983"/>
                    <a:gd name="connsiteX9" fmla="*/ 5390 w 7725"/>
                    <a:gd name="connsiteY9" fmla="*/ 719 h 8983"/>
                    <a:gd name="connsiteX10" fmla="*/ 5390 w 7725"/>
                    <a:gd name="connsiteY10" fmla="*/ 719 h 8983"/>
                    <a:gd name="connsiteX11" fmla="*/ 7726 w 7725"/>
                    <a:gd name="connsiteY11" fmla="*/ 719 h 8983"/>
                    <a:gd name="connsiteX12" fmla="*/ 7726 w 7725"/>
                    <a:gd name="connsiteY12" fmla="*/ 3234 h 8983"/>
                    <a:gd name="connsiteX13" fmla="*/ 7726 w 7725"/>
                    <a:gd name="connsiteY13" fmla="*/ 5929 h 8983"/>
                    <a:gd name="connsiteX14" fmla="*/ 7726 w 7725"/>
                    <a:gd name="connsiteY14" fmla="*/ 5929 h 8983"/>
                    <a:gd name="connsiteX15" fmla="*/ 4851 w 7725"/>
                    <a:gd name="connsiteY15" fmla="*/ 8984 h 8983"/>
                    <a:gd name="connsiteX16" fmla="*/ 4851 w 7725"/>
                    <a:gd name="connsiteY16" fmla="*/ 8984 h 8983"/>
                    <a:gd name="connsiteX17" fmla="*/ 2516 w 7725"/>
                    <a:gd name="connsiteY17" fmla="*/ 8445 h 8983"/>
                    <a:gd name="connsiteX18" fmla="*/ 2516 w 7725"/>
                    <a:gd name="connsiteY18" fmla="*/ 8445 h 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25" h="8983">
                      <a:moveTo>
                        <a:pt x="2516" y="8445"/>
                      </a:moveTo>
                      <a:lnTo>
                        <a:pt x="0" y="8445"/>
                      </a:lnTo>
                      <a:lnTo>
                        <a:pt x="0" y="5929"/>
                      </a:lnTo>
                      <a:cubicBezTo>
                        <a:pt x="0" y="4672"/>
                        <a:pt x="0" y="3234"/>
                        <a:pt x="0" y="3234"/>
                      </a:cubicBezTo>
                      <a:lnTo>
                        <a:pt x="0" y="3234"/>
                      </a:lnTo>
                      <a:lnTo>
                        <a:pt x="0" y="2156"/>
                      </a:lnTo>
                      <a:lnTo>
                        <a:pt x="719" y="1437"/>
                      </a:lnTo>
                      <a:cubicBezTo>
                        <a:pt x="1258" y="898"/>
                        <a:pt x="1977" y="180"/>
                        <a:pt x="3594" y="0"/>
                      </a:cubicBezTo>
                      <a:lnTo>
                        <a:pt x="3594" y="0"/>
                      </a:lnTo>
                      <a:cubicBezTo>
                        <a:pt x="4672" y="0"/>
                        <a:pt x="5211" y="359"/>
                        <a:pt x="5390" y="719"/>
                      </a:cubicBezTo>
                      <a:lnTo>
                        <a:pt x="5390" y="719"/>
                      </a:lnTo>
                      <a:lnTo>
                        <a:pt x="7726" y="719"/>
                      </a:lnTo>
                      <a:lnTo>
                        <a:pt x="7726" y="3234"/>
                      </a:lnTo>
                      <a:cubicBezTo>
                        <a:pt x="7726" y="4492"/>
                        <a:pt x="7726" y="5929"/>
                        <a:pt x="7726" y="5929"/>
                      </a:cubicBezTo>
                      <a:lnTo>
                        <a:pt x="7726" y="5929"/>
                      </a:lnTo>
                      <a:cubicBezTo>
                        <a:pt x="7726" y="6648"/>
                        <a:pt x="6468" y="8984"/>
                        <a:pt x="4851" y="8984"/>
                      </a:cubicBezTo>
                      <a:lnTo>
                        <a:pt x="4851" y="8984"/>
                      </a:lnTo>
                      <a:cubicBezTo>
                        <a:pt x="2695" y="8804"/>
                        <a:pt x="2516" y="8445"/>
                        <a:pt x="2516" y="8445"/>
                      </a:cubicBezTo>
                      <a:lnTo>
                        <a:pt x="2516" y="8445"/>
                      </a:lnTo>
                      <a:close/>
                    </a:path>
                  </a:pathLst>
                </a:custGeom>
                <a:grpFill/>
                <a:ln w="17953" cap="flat">
                  <a:noFill/>
                  <a:prstDash val="solid"/>
                  <a:miter/>
                </a:ln>
              </p:spPr>
              <p:txBody>
                <a:bodyPr rtlCol="0" anchor="ctr"/>
                <a:lstStyle/>
                <a:p>
                  <a:endParaRPr lang="zh-CN" altLang="en-US" sz="1050"/>
                </a:p>
              </p:txBody>
            </p:sp>
          </p:grpSp>
          <p:grpSp>
            <p:nvGrpSpPr>
              <p:cNvPr id="651" name="图形 1"/>
              <p:cNvGrpSpPr/>
              <p:nvPr/>
            </p:nvGrpSpPr>
            <p:grpSpPr>
              <a:xfrm>
                <a:off x="5422452" y="4626309"/>
                <a:ext cx="7366" cy="10420"/>
                <a:chOff x="6795663" y="4823999"/>
                <a:chExt cx="7366" cy="10420"/>
              </a:xfrm>
              <a:solidFill>
                <a:srgbClr val="0070C0"/>
              </a:solidFill>
            </p:grpSpPr>
            <p:sp>
              <p:nvSpPr>
                <p:cNvPr id="2444" name="任意多边形: 形状 1939"/>
                <p:cNvSpPr/>
                <p:nvPr/>
              </p:nvSpPr>
              <p:spPr>
                <a:xfrm>
                  <a:off x="6799077" y="4825795"/>
                  <a:ext cx="1437" cy="2515"/>
                </a:xfrm>
                <a:custGeom>
                  <a:avLst/>
                  <a:gdLst>
                    <a:gd name="connsiteX0" fmla="*/ 1437 w 1437"/>
                    <a:gd name="connsiteY0" fmla="*/ 2515 h 2515"/>
                    <a:gd name="connsiteX1" fmla="*/ 1437 w 1437"/>
                    <a:gd name="connsiteY1" fmla="*/ 1258 h 2515"/>
                    <a:gd name="connsiteX2" fmla="*/ 1437 w 1437"/>
                    <a:gd name="connsiteY2" fmla="*/ 0 h 2515"/>
                    <a:gd name="connsiteX3" fmla="*/ 0 w 1437"/>
                    <a:gd name="connsiteY3" fmla="*/ 1258 h 2515"/>
                    <a:gd name="connsiteX4" fmla="*/ 1437 w 1437"/>
                    <a:gd name="connsiteY4" fmla="*/ 2515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7" h="2515">
                      <a:moveTo>
                        <a:pt x="1437" y="2515"/>
                      </a:moveTo>
                      <a:lnTo>
                        <a:pt x="1437" y="1258"/>
                      </a:lnTo>
                      <a:lnTo>
                        <a:pt x="1437" y="0"/>
                      </a:lnTo>
                      <a:lnTo>
                        <a:pt x="0" y="1258"/>
                      </a:lnTo>
                      <a:lnTo>
                        <a:pt x="1437" y="2515"/>
                      </a:lnTo>
                      <a:close/>
                    </a:path>
                  </a:pathLst>
                </a:custGeom>
                <a:grpFill/>
                <a:ln w="17953" cap="flat">
                  <a:noFill/>
                  <a:prstDash val="solid"/>
                  <a:miter/>
                </a:ln>
              </p:spPr>
              <p:txBody>
                <a:bodyPr rtlCol="0" anchor="ctr"/>
                <a:lstStyle/>
                <a:p>
                  <a:endParaRPr lang="zh-CN" altLang="en-US" sz="1050"/>
                </a:p>
              </p:txBody>
            </p:sp>
            <p:sp>
              <p:nvSpPr>
                <p:cNvPr id="2445" name="任意多边形: 形状 1940"/>
                <p:cNvSpPr/>
                <p:nvPr/>
              </p:nvSpPr>
              <p:spPr>
                <a:xfrm>
                  <a:off x="6795663" y="4823999"/>
                  <a:ext cx="7366" cy="10420"/>
                </a:xfrm>
                <a:custGeom>
                  <a:avLst/>
                  <a:gdLst>
                    <a:gd name="connsiteX0" fmla="*/ 3054 w 7366"/>
                    <a:gd name="connsiteY0" fmla="*/ 6109 h 10420"/>
                    <a:gd name="connsiteX1" fmla="*/ 0 w 7366"/>
                    <a:gd name="connsiteY1" fmla="*/ 3054 h 10420"/>
                    <a:gd name="connsiteX2" fmla="*/ 1796 w 7366"/>
                    <a:gd name="connsiteY2" fmla="*/ 1258 h 10420"/>
                    <a:gd name="connsiteX3" fmla="*/ 3054 w 7366"/>
                    <a:gd name="connsiteY3" fmla="*/ 0 h 10420"/>
                    <a:gd name="connsiteX4" fmla="*/ 7367 w 7366"/>
                    <a:gd name="connsiteY4" fmla="*/ 1797 h 10420"/>
                    <a:gd name="connsiteX5" fmla="*/ 7367 w 7366"/>
                    <a:gd name="connsiteY5" fmla="*/ 3054 h 10420"/>
                    <a:gd name="connsiteX6" fmla="*/ 7367 w 7366"/>
                    <a:gd name="connsiteY6" fmla="*/ 4312 h 10420"/>
                    <a:gd name="connsiteX7" fmla="*/ 7367 w 7366"/>
                    <a:gd name="connsiteY7" fmla="*/ 10421 h 10420"/>
                    <a:gd name="connsiteX8" fmla="*/ 3054 w 7366"/>
                    <a:gd name="connsiteY8" fmla="*/ 6109 h 10420"/>
                    <a:gd name="connsiteX9" fmla="*/ 3054 w 7366"/>
                    <a:gd name="connsiteY9" fmla="*/ 6109 h 10420"/>
                    <a:gd name="connsiteX10" fmla="*/ 4671 w 7366"/>
                    <a:gd name="connsiteY10" fmla="*/ 4312 h 10420"/>
                    <a:gd name="connsiteX11" fmla="*/ 4671 w 7366"/>
                    <a:gd name="connsiteY11" fmla="*/ 4312 h 10420"/>
                    <a:gd name="connsiteX12" fmla="*/ 4671 w 7366"/>
                    <a:gd name="connsiteY12" fmla="*/ 4312 h 10420"/>
                    <a:gd name="connsiteX13" fmla="*/ 4671 w 7366"/>
                    <a:gd name="connsiteY13" fmla="*/ 4312 h 10420"/>
                    <a:gd name="connsiteX14" fmla="*/ 6109 w 7366"/>
                    <a:gd name="connsiteY14" fmla="*/ 3054 h 10420"/>
                    <a:gd name="connsiteX15" fmla="*/ 6648 w 7366"/>
                    <a:gd name="connsiteY15" fmla="*/ 2515 h 10420"/>
                    <a:gd name="connsiteX16" fmla="*/ 6109 w 7366"/>
                    <a:gd name="connsiteY16" fmla="*/ 3054 h 10420"/>
                    <a:gd name="connsiteX17" fmla="*/ 6109 w 7366"/>
                    <a:gd name="connsiteY17" fmla="*/ 3054 h 10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66" h="10420">
                      <a:moveTo>
                        <a:pt x="3054" y="6109"/>
                      </a:moveTo>
                      <a:lnTo>
                        <a:pt x="0" y="3054"/>
                      </a:lnTo>
                      <a:lnTo>
                        <a:pt x="1796" y="1258"/>
                      </a:lnTo>
                      <a:lnTo>
                        <a:pt x="3054" y="0"/>
                      </a:lnTo>
                      <a:lnTo>
                        <a:pt x="7367" y="1797"/>
                      </a:lnTo>
                      <a:lnTo>
                        <a:pt x="7367" y="3054"/>
                      </a:lnTo>
                      <a:lnTo>
                        <a:pt x="7367" y="4312"/>
                      </a:lnTo>
                      <a:lnTo>
                        <a:pt x="7367" y="10421"/>
                      </a:lnTo>
                      <a:lnTo>
                        <a:pt x="3054" y="6109"/>
                      </a:lnTo>
                      <a:lnTo>
                        <a:pt x="3054" y="6109"/>
                      </a:lnTo>
                      <a:close/>
                      <a:moveTo>
                        <a:pt x="4671" y="4312"/>
                      </a:moveTo>
                      <a:lnTo>
                        <a:pt x="4671" y="4312"/>
                      </a:lnTo>
                      <a:lnTo>
                        <a:pt x="4671" y="4312"/>
                      </a:lnTo>
                      <a:lnTo>
                        <a:pt x="4671" y="4312"/>
                      </a:lnTo>
                      <a:close/>
                      <a:moveTo>
                        <a:pt x="6109" y="3054"/>
                      </a:moveTo>
                      <a:lnTo>
                        <a:pt x="6648" y="2515"/>
                      </a:lnTo>
                      <a:lnTo>
                        <a:pt x="6109" y="3054"/>
                      </a:lnTo>
                      <a:lnTo>
                        <a:pt x="6109" y="3054"/>
                      </a:lnTo>
                      <a:close/>
                    </a:path>
                  </a:pathLst>
                </a:custGeom>
                <a:grpFill/>
                <a:ln w="17953" cap="flat">
                  <a:noFill/>
                  <a:prstDash val="solid"/>
                  <a:miter/>
                </a:ln>
              </p:spPr>
              <p:txBody>
                <a:bodyPr rtlCol="0" anchor="ctr"/>
                <a:lstStyle/>
                <a:p>
                  <a:endParaRPr lang="zh-CN" altLang="en-US" sz="1050"/>
                </a:p>
              </p:txBody>
            </p:sp>
          </p:grpSp>
          <p:grpSp>
            <p:nvGrpSpPr>
              <p:cNvPr id="652" name="图形 1"/>
              <p:cNvGrpSpPr/>
              <p:nvPr/>
            </p:nvGrpSpPr>
            <p:grpSpPr>
              <a:xfrm>
                <a:off x="5440239" y="4689194"/>
                <a:ext cx="8265" cy="14373"/>
                <a:chOff x="6813450" y="4886884"/>
                <a:chExt cx="8265" cy="14373"/>
              </a:xfrm>
              <a:solidFill>
                <a:srgbClr val="0070C0"/>
              </a:solidFill>
            </p:grpSpPr>
            <p:sp>
              <p:nvSpPr>
                <p:cNvPr id="2442" name="任意多边形: 形状 1942"/>
                <p:cNvSpPr/>
                <p:nvPr/>
              </p:nvSpPr>
              <p:spPr>
                <a:xfrm>
                  <a:off x="6816505" y="4889579"/>
                  <a:ext cx="2988" cy="6647"/>
                </a:xfrm>
                <a:custGeom>
                  <a:avLst/>
                  <a:gdLst>
                    <a:gd name="connsiteX0" fmla="*/ 1257 w 2988"/>
                    <a:gd name="connsiteY0" fmla="*/ 0 h 6647"/>
                    <a:gd name="connsiteX1" fmla="*/ 0 w 2988"/>
                    <a:gd name="connsiteY1" fmla="*/ 3953 h 6647"/>
                    <a:gd name="connsiteX2" fmla="*/ 2695 w 2988"/>
                    <a:gd name="connsiteY2" fmla="*/ 6648 h 6647"/>
                    <a:gd name="connsiteX3" fmla="*/ 1257 w 2988"/>
                    <a:gd name="connsiteY3" fmla="*/ 0 h 6647"/>
                    <a:gd name="connsiteX4" fmla="*/ 1257 w 2988"/>
                    <a:gd name="connsiteY4" fmla="*/ 0 h 6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8" h="6647">
                      <a:moveTo>
                        <a:pt x="1257" y="0"/>
                      </a:moveTo>
                      <a:lnTo>
                        <a:pt x="0" y="3953"/>
                      </a:lnTo>
                      <a:lnTo>
                        <a:pt x="2695" y="6648"/>
                      </a:lnTo>
                      <a:cubicBezTo>
                        <a:pt x="2695" y="6468"/>
                        <a:pt x="3953" y="0"/>
                        <a:pt x="1257" y="0"/>
                      </a:cubicBezTo>
                      <a:lnTo>
                        <a:pt x="1257" y="0"/>
                      </a:lnTo>
                      <a:close/>
                    </a:path>
                  </a:pathLst>
                </a:custGeom>
                <a:grpFill/>
                <a:ln w="17953" cap="flat">
                  <a:noFill/>
                  <a:prstDash val="solid"/>
                  <a:miter/>
                </a:ln>
              </p:spPr>
              <p:txBody>
                <a:bodyPr rtlCol="0" anchor="ctr"/>
                <a:lstStyle/>
                <a:p>
                  <a:endParaRPr lang="zh-CN" altLang="en-US" sz="1050"/>
                </a:p>
              </p:txBody>
            </p:sp>
            <p:sp>
              <p:nvSpPr>
                <p:cNvPr id="2443" name="任意多边形: 形状 1943"/>
                <p:cNvSpPr/>
                <p:nvPr/>
              </p:nvSpPr>
              <p:spPr>
                <a:xfrm>
                  <a:off x="6813450" y="4886884"/>
                  <a:ext cx="8265" cy="14373"/>
                </a:xfrm>
                <a:custGeom>
                  <a:avLst/>
                  <a:gdLst>
                    <a:gd name="connsiteX0" fmla="*/ 3773 w 8265"/>
                    <a:gd name="connsiteY0" fmla="*/ 10960 h 14373"/>
                    <a:gd name="connsiteX1" fmla="*/ 0 w 8265"/>
                    <a:gd name="connsiteY1" fmla="*/ 7187 h 14373"/>
                    <a:gd name="connsiteX2" fmla="*/ 539 w 8265"/>
                    <a:gd name="connsiteY2" fmla="*/ 5749 h 14373"/>
                    <a:gd name="connsiteX3" fmla="*/ 1797 w 8265"/>
                    <a:gd name="connsiteY3" fmla="*/ 1797 h 14373"/>
                    <a:gd name="connsiteX4" fmla="*/ 2336 w 8265"/>
                    <a:gd name="connsiteY4" fmla="*/ 0 h 14373"/>
                    <a:gd name="connsiteX5" fmla="*/ 4133 w 8265"/>
                    <a:gd name="connsiteY5" fmla="*/ 0 h 14373"/>
                    <a:gd name="connsiteX6" fmla="*/ 8265 w 8265"/>
                    <a:gd name="connsiteY6" fmla="*/ 5929 h 14373"/>
                    <a:gd name="connsiteX7" fmla="*/ 8265 w 8265"/>
                    <a:gd name="connsiteY7" fmla="*/ 5929 h 14373"/>
                    <a:gd name="connsiteX8" fmla="*/ 7906 w 8265"/>
                    <a:gd name="connsiteY8" fmla="*/ 9702 h 14373"/>
                    <a:gd name="connsiteX9" fmla="*/ 7906 w 8265"/>
                    <a:gd name="connsiteY9" fmla="*/ 9702 h 14373"/>
                    <a:gd name="connsiteX10" fmla="*/ 7007 w 8265"/>
                    <a:gd name="connsiteY10" fmla="*/ 14374 h 14373"/>
                    <a:gd name="connsiteX11" fmla="*/ 3773 w 8265"/>
                    <a:gd name="connsiteY11" fmla="*/ 10960 h 14373"/>
                    <a:gd name="connsiteX12" fmla="*/ 3773 w 8265"/>
                    <a:gd name="connsiteY12" fmla="*/ 10960 h 14373"/>
                    <a:gd name="connsiteX13" fmla="*/ 3234 w 8265"/>
                    <a:gd name="connsiteY13" fmla="*/ 4492 h 14373"/>
                    <a:gd name="connsiteX14" fmla="*/ 3234 w 8265"/>
                    <a:gd name="connsiteY14" fmla="*/ 4492 h 14373"/>
                    <a:gd name="connsiteX15" fmla="*/ 3234 w 8265"/>
                    <a:gd name="connsiteY15" fmla="*/ 4492 h 14373"/>
                    <a:gd name="connsiteX16" fmla="*/ 3234 w 8265"/>
                    <a:gd name="connsiteY16" fmla="*/ 4492 h 14373"/>
                    <a:gd name="connsiteX17" fmla="*/ 3234 w 8265"/>
                    <a:gd name="connsiteY17" fmla="*/ 4492 h 14373"/>
                    <a:gd name="connsiteX18" fmla="*/ 3234 w 8265"/>
                    <a:gd name="connsiteY18" fmla="*/ 4492 h 14373"/>
                    <a:gd name="connsiteX19" fmla="*/ 4312 w 8265"/>
                    <a:gd name="connsiteY19" fmla="*/ 4132 h 14373"/>
                    <a:gd name="connsiteX20" fmla="*/ 4312 w 8265"/>
                    <a:gd name="connsiteY20" fmla="*/ 2695 h 14373"/>
                    <a:gd name="connsiteX21" fmla="*/ 4312 w 8265"/>
                    <a:gd name="connsiteY21" fmla="*/ 4132 h 14373"/>
                    <a:gd name="connsiteX22" fmla="*/ 4312 w 8265"/>
                    <a:gd name="connsiteY22" fmla="*/ 4132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65" h="14373">
                      <a:moveTo>
                        <a:pt x="3773" y="10960"/>
                      </a:moveTo>
                      <a:lnTo>
                        <a:pt x="0" y="7187"/>
                      </a:lnTo>
                      <a:lnTo>
                        <a:pt x="539" y="5749"/>
                      </a:lnTo>
                      <a:lnTo>
                        <a:pt x="1797" y="1797"/>
                      </a:lnTo>
                      <a:lnTo>
                        <a:pt x="2336" y="0"/>
                      </a:lnTo>
                      <a:lnTo>
                        <a:pt x="4133" y="0"/>
                      </a:lnTo>
                      <a:cubicBezTo>
                        <a:pt x="8445" y="539"/>
                        <a:pt x="8265" y="4312"/>
                        <a:pt x="8265" y="5929"/>
                      </a:cubicBezTo>
                      <a:lnTo>
                        <a:pt x="8265" y="5929"/>
                      </a:lnTo>
                      <a:cubicBezTo>
                        <a:pt x="8265" y="7905"/>
                        <a:pt x="7906" y="9523"/>
                        <a:pt x="7906" y="9702"/>
                      </a:cubicBezTo>
                      <a:lnTo>
                        <a:pt x="7906" y="9702"/>
                      </a:lnTo>
                      <a:lnTo>
                        <a:pt x="7007" y="14374"/>
                      </a:lnTo>
                      <a:lnTo>
                        <a:pt x="3773" y="10960"/>
                      </a:lnTo>
                      <a:lnTo>
                        <a:pt x="3773" y="10960"/>
                      </a:lnTo>
                      <a:close/>
                      <a:moveTo>
                        <a:pt x="3234" y="4492"/>
                      </a:moveTo>
                      <a:lnTo>
                        <a:pt x="3234" y="4492"/>
                      </a:lnTo>
                      <a:cubicBezTo>
                        <a:pt x="3234" y="4492"/>
                        <a:pt x="3234" y="4492"/>
                        <a:pt x="3234" y="4492"/>
                      </a:cubicBezTo>
                      <a:lnTo>
                        <a:pt x="3234" y="4492"/>
                      </a:lnTo>
                      <a:lnTo>
                        <a:pt x="3234" y="4492"/>
                      </a:lnTo>
                      <a:lnTo>
                        <a:pt x="3234" y="4492"/>
                      </a:lnTo>
                      <a:close/>
                      <a:moveTo>
                        <a:pt x="4312" y="4132"/>
                      </a:moveTo>
                      <a:lnTo>
                        <a:pt x="4312" y="2695"/>
                      </a:lnTo>
                      <a:lnTo>
                        <a:pt x="4312" y="4132"/>
                      </a:lnTo>
                      <a:lnTo>
                        <a:pt x="4312" y="4132"/>
                      </a:lnTo>
                      <a:close/>
                    </a:path>
                  </a:pathLst>
                </a:custGeom>
                <a:grpFill/>
                <a:ln w="17953" cap="flat">
                  <a:noFill/>
                  <a:prstDash val="solid"/>
                  <a:miter/>
                </a:ln>
              </p:spPr>
              <p:txBody>
                <a:bodyPr rtlCol="0" anchor="ctr"/>
                <a:lstStyle/>
                <a:p>
                  <a:endParaRPr lang="zh-CN" altLang="en-US" sz="1050"/>
                </a:p>
              </p:txBody>
            </p:sp>
          </p:grpSp>
          <p:grpSp>
            <p:nvGrpSpPr>
              <p:cNvPr id="653" name="图形 1"/>
              <p:cNvGrpSpPr/>
              <p:nvPr/>
            </p:nvGrpSpPr>
            <p:grpSpPr>
              <a:xfrm>
                <a:off x="5451379" y="4710395"/>
                <a:ext cx="6827" cy="6468"/>
                <a:chOff x="6824590" y="4908085"/>
                <a:chExt cx="6827" cy="6468"/>
              </a:xfrm>
              <a:solidFill>
                <a:srgbClr val="0070C0"/>
              </a:solidFill>
            </p:grpSpPr>
            <p:sp>
              <p:nvSpPr>
                <p:cNvPr id="2440" name="任意多边形: 形状 1945"/>
                <p:cNvSpPr/>
                <p:nvPr/>
              </p:nvSpPr>
              <p:spPr>
                <a:xfrm>
                  <a:off x="6827105" y="4910780"/>
                  <a:ext cx="1257" cy="1257"/>
                </a:xfrm>
                <a:custGeom>
                  <a:avLst/>
                  <a:gdLst>
                    <a:gd name="connsiteX0" fmla="*/ 0 w 1257"/>
                    <a:gd name="connsiteY0" fmla="*/ 1258 h 1257"/>
                    <a:gd name="connsiteX1" fmla="*/ 1257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7" y="1258"/>
                        <a:pt x="1257" y="0"/>
                        <a:pt x="1257" y="0"/>
                      </a:cubicBezTo>
                      <a:cubicBezTo>
                        <a:pt x="1257" y="0"/>
                        <a:pt x="1257"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441" name="任意多边形: 形状 1946"/>
                <p:cNvSpPr/>
                <p:nvPr/>
              </p:nvSpPr>
              <p:spPr>
                <a:xfrm>
                  <a:off x="6824590" y="4908085"/>
                  <a:ext cx="6827" cy="6468"/>
                </a:xfrm>
                <a:custGeom>
                  <a:avLst/>
                  <a:gdLst>
                    <a:gd name="connsiteX0" fmla="*/ 0 w 6827"/>
                    <a:gd name="connsiteY0" fmla="*/ 6468 h 6468"/>
                    <a:gd name="connsiteX1" fmla="*/ 0 w 6827"/>
                    <a:gd name="connsiteY1" fmla="*/ 3953 h 6468"/>
                    <a:gd name="connsiteX2" fmla="*/ 0 w 6827"/>
                    <a:gd name="connsiteY2" fmla="*/ 0 h 6468"/>
                    <a:gd name="connsiteX3" fmla="*/ 2516 w 6827"/>
                    <a:gd name="connsiteY3" fmla="*/ 0 h 6468"/>
                    <a:gd name="connsiteX4" fmla="*/ 3773 w 6827"/>
                    <a:gd name="connsiteY4" fmla="*/ 0 h 6468"/>
                    <a:gd name="connsiteX5" fmla="*/ 3773 w 6827"/>
                    <a:gd name="connsiteY5" fmla="*/ 0 h 6468"/>
                    <a:gd name="connsiteX6" fmla="*/ 3773 w 6827"/>
                    <a:gd name="connsiteY6" fmla="*/ 0 h 6468"/>
                    <a:gd name="connsiteX7" fmla="*/ 5570 w 6827"/>
                    <a:gd name="connsiteY7" fmla="*/ 719 h 6468"/>
                    <a:gd name="connsiteX8" fmla="*/ 5570 w 6827"/>
                    <a:gd name="connsiteY8" fmla="*/ 719 h 6468"/>
                    <a:gd name="connsiteX9" fmla="*/ 6109 w 6827"/>
                    <a:gd name="connsiteY9" fmla="*/ 1797 h 6468"/>
                    <a:gd name="connsiteX10" fmla="*/ 6109 w 6827"/>
                    <a:gd name="connsiteY10" fmla="*/ 1797 h 6468"/>
                    <a:gd name="connsiteX11" fmla="*/ 6109 w 6827"/>
                    <a:gd name="connsiteY11" fmla="*/ 1976 h 6468"/>
                    <a:gd name="connsiteX12" fmla="*/ 6828 w 6827"/>
                    <a:gd name="connsiteY12" fmla="*/ 5211 h 6468"/>
                    <a:gd name="connsiteX13" fmla="*/ 5031 w 6827"/>
                    <a:gd name="connsiteY13" fmla="*/ 5211 h 6468"/>
                    <a:gd name="connsiteX14" fmla="*/ 2156 w 6827"/>
                    <a:gd name="connsiteY14" fmla="*/ 6468 h 6468"/>
                    <a:gd name="connsiteX15" fmla="*/ 2156 w 6827"/>
                    <a:gd name="connsiteY15" fmla="*/ 6468 h 6468"/>
                    <a:gd name="connsiteX16" fmla="*/ 0 w 6827"/>
                    <a:gd name="connsiteY16" fmla="*/ 6468 h 6468"/>
                    <a:gd name="connsiteX17" fmla="*/ 0 w 6827"/>
                    <a:gd name="connsiteY17" fmla="*/ 6468 h 6468"/>
                    <a:gd name="connsiteX18" fmla="*/ 2516 w 6827"/>
                    <a:gd name="connsiteY18" fmla="*/ 4851 h 6468"/>
                    <a:gd name="connsiteX19" fmla="*/ 2516 w 6827"/>
                    <a:gd name="connsiteY19" fmla="*/ 3953 h 6468"/>
                    <a:gd name="connsiteX20" fmla="*/ 2516 w 6827"/>
                    <a:gd name="connsiteY20" fmla="*/ 4851 h 6468"/>
                    <a:gd name="connsiteX21" fmla="*/ 2516 w 6827"/>
                    <a:gd name="connsiteY21" fmla="*/ 4851 h 6468"/>
                    <a:gd name="connsiteX22" fmla="*/ 2516 w 6827"/>
                    <a:gd name="connsiteY22" fmla="*/ 4851 h 6468"/>
                    <a:gd name="connsiteX23" fmla="*/ 2516 w 6827"/>
                    <a:gd name="connsiteY23" fmla="*/ 4851 h 6468"/>
                    <a:gd name="connsiteX24" fmla="*/ 2516 w 6827"/>
                    <a:gd name="connsiteY24" fmla="*/ 3953 h 6468"/>
                    <a:gd name="connsiteX25" fmla="*/ 2516 w 6827"/>
                    <a:gd name="connsiteY25" fmla="*/ 3593 h 6468"/>
                    <a:gd name="connsiteX26" fmla="*/ 1797 w 6827"/>
                    <a:gd name="connsiteY26" fmla="*/ 4132 h 6468"/>
                    <a:gd name="connsiteX27" fmla="*/ 2516 w 6827"/>
                    <a:gd name="connsiteY27" fmla="*/ 4851 h 6468"/>
                    <a:gd name="connsiteX28" fmla="*/ 2516 w 6827"/>
                    <a:gd name="connsiteY28" fmla="*/ 4851 h 6468"/>
                    <a:gd name="connsiteX29" fmla="*/ 1258 w 6827"/>
                    <a:gd name="connsiteY29" fmla="*/ 3234 h 6468"/>
                    <a:gd name="connsiteX30" fmla="*/ 2336 w 6827"/>
                    <a:gd name="connsiteY30" fmla="*/ 2875 h 6468"/>
                    <a:gd name="connsiteX31" fmla="*/ 2336 w 6827"/>
                    <a:gd name="connsiteY31" fmla="*/ 2875 h 6468"/>
                    <a:gd name="connsiteX32" fmla="*/ 1258 w 6827"/>
                    <a:gd name="connsiteY32" fmla="*/ 3234 h 6468"/>
                    <a:gd name="connsiteX33" fmla="*/ 1258 w 6827"/>
                    <a:gd name="connsiteY33" fmla="*/ 3234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827" h="6468">
                      <a:moveTo>
                        <a:pt x="0" y="6468"/>
                      </a:moveTo>
                      <a:lnTo>
                        <a:pt x="0" y="3953"/>
                      </a:lnTo>
                      <a:lnTo>
                        <a:pt x="0" y="0"/>
                      </a:lnTo>
                      <a:lnTo>
                        <a:pt x="2516" y="0"/>
                      </a:lnTo>
                      <a:cubicBezTo>
                        <a:pt x="3773" y="0"/>
                        <a:pt x="3773" y="0"/>
                        <a:pt x="3773" y="0"/>
                      </a:cubicBezTo>
                      <a:lnTo>
                        <a:pt x="3773" y="0"/>
                      </a:lnTo>
                      <a:lnTo>
                        <a:pt x="3773" y="0"/>
                      </a:lnTo>
                      <a:cubicBezTo>
                        <a:pt x="4851" y="0"/>
                        <a:pt x="5390" y="539"/>
                        <a:pt x="5570" y="719"/>
                      </a:cubicBezTo>
                      <a:lnTo>
                        <a:pt x="5570" y="719"/>
                      </a:lnTo>
                      <a:cubicBezTo>
                        <a:pt x="6289" y="1797"/>
                        <a:pt x="6109" y="1437"/>
                        <a:pt x="6109" y="1797"/>
                      </a:cubicBezTo>
                      <a:lnTo>
                        <a:pt x="6109" y="1797"/>
                      </a:lnTo>
                      <a:lnTo>
                        <a:pt x="6109" y="1976"/>
                      </a:lnTo>
                      <a:lnTo>
                        <a:pt x="6828" y="5211"/>
                      </a:lnTo>
                      <a:lnTo>
                        <a:pt x="5031" y="5211"/>
                      </a:lnTo>
                      <a:cubicBezTo>
                        <a:pt x="4492" y="5929"/>
                        <a:pt x="3594" y="6468"/>
                        <a:pt x="2156" y="6468"/>
                      </a:cubicBezTo>
                      <a:lnTo>
                        <a:pt x="2156" y="6468"/>
                      </a:lnTo>
                      <a:lnTo>
                        <a:pt x="0" y="6468"/>
                      </a:lnTo>
                      <a:lnTo>
                        <a:pt x="0" y="6468"/>
                      </a:lnTo>
                      <a:close/>
                      <a:moveTo>
                        <a:pt x="2516" y="4851"/>
                      </a:moveTo>
                      <a:lnTo>
                        <a:pt x="2516" y="3953"/>
                      </a:lnTo>
                      <a:lnTo>
                        <a:pt x="2516" y="4851"/>
                      </a:lnTo>
                      <a:lnTo>
                        <a:pt x="2516" y="4851"/>
                      </a:lnTo>
                      <a:lnTo>
                        <a:pt x="2516" y="4851"/>
                      </a:lnTo>
                      <a:close/>
                      <a:moveTo>
                        <a:pt x="2516" y="4851"/>
                      </a:moveTo>
                      <a:lnTo>
                        <a:pt x="2516" y="3953"/>
                      </a:lnTo>
                      <a:lnTo>
                        <a:pt x="2516" y="3593"/>
                      </a:lnTo>
                      <a:lnTo>
                        <a:pt x="1797" y="4132"/>
                      </a:lnTo>
                      <a:cubicBezTo>
                        <a:pt x="1797" y="4132"/>
                        <a:pt x="1977" y="4492"/>
                        <a:pt x="2516" y="4851"/>
                      </a:cubicBezTo>
                      <a:lnTo>
                        <a:pt x="2516" y="4851"/>
                      </a:lnTo>
                      <a:close/>
                      <a:moveTo>
                        <a:pt x="1258" y="3234"/>
                      </a:moveTo>
                      <a:lnTo>
                        <a:pt x="2336" y="2875"/>
                      </a:lnTo>
                      <a:lnTo>
                        <a:pt x="2336" y="2875"/>
                      </a:lnTo>
                      <a:lnTo>
                        <a:pt x="1258" y="3234"/>
                      </a:lnTo>
                      <a:lnTo>
                        <a:pt x="1258" y="3234"/>
                      </a:lnTo>
                      <a:close/>
                    </a:path>
                  </a:pathLst>
                </a:custGeom>
                <a:grpFill/>
                <a:ln w="17953" cap="flat">
                  <a:noFill/>
                  <a:prstDash val="solid"/>
                  <a:miter/>
                </a:ln>
              </p:spPr>
              <p:txBody>
                <a:bodyPr rtlCol="0" anchor="ctr"/>
                <a:lstStyle/>
                <a:p>
                  <a:endParaRPr lang="zh-CN" altLang="en-US" sz="1050"/>
                </a:p>
              </p:txBody>
            </p:sp>
          </p:grpSp>
          <p:grpSp>
            <p:nvGrpSpPr>
              <p:cNvPr id="654" name="图形 1"/>
              <p:cNvGrpSpPr/>
              <p:nvPr/>
            </p:nvGrpSpPr>
            <p:grpSpPr>
              <a:xfrm>
                <a:off x="5455331" y="4738604"/>
                <a:ext cx="6288" cy="6288"/>
                <a:chOff x="6828542" y="4936294"/>
                <a:chExt cx="6288" cy="6288"/>
              </a:xfrm>
              <a:solidFill>
                <a:srgbClr val="0070C0"/>
              </a:solidFill>
            </p:grpSpPr>
            <p:sp>
              <p:nvSpPr>
                <p:cNvPr id="2438" name="任意多边形: 形状 1948"/>
                <p:cNvSpPr/>
                <p:nvPr/>
              </p:nvSpPr>
              <p:spPr>
                <a:xfrm>
                  <a:off x="6831237" y="4938809"/>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439" name="任意多边形: 形状 1949"/>
                <p:cNvSpPr/>
                <p:nvPr/>
              </p:nvSpPr>
              <p:spPr>
                <a:xfrm>
                  <a:off x="6828542" y="4936294"/>
                  <a:ext cx="6288" cy="6288"/>
                </a:xfrm>
                <a:custGeom>
                  <a:avLst/>
                  <a:gdLst>
                    <a:gd name="connsiteX0" fmla="*/ 3953 w 6288"/>
                    <a:gd name="connsiteY0" fmla="*/ 6288 h 6288"/>
                    <a:gd name="connsiteX1" fmla="*/ 3414 w 6288"/>
                    <a:gd name="connsiteY1" fmla="*/ 6288 h 6288"/>
                    <a:gd name="connsiteX2" fmla="*/ 3414 w 6288"/>
                    <a:gd name="connsiteY2" fmla="*/ 6288 h 6288"/>
                    <a:gd name="connsiteX3" fmla="*/ 899 w 6288"/>
                    <a:gd name="connsiteY3" fmla="*/ 5390 h 6288"/>
                    <a:gd name="connsiteX4" fmla="*/ 899 w 6288"/>
                    <a:gd name="connsiteY4" fmla="*/ 5390 h 6288"/>
                    <a:gd name="connsiteX5" fmla="*/ 0 w 6288"/>
                    <a:gd name="connsiteY5" fmla="*/ 2515 h 6288"/>
                    <a:gd name="connsiteX6" fmla="*/ 0 w 6288"/>
                    <a:gd name="connsiteY6" fmla="*/ 2515 h 6288"/>
                    <a:gd name="connsiteX7" fmla="*/ 0 w 6288"/>
                    <a:gd name="connsiteY7" fmla="*/ 0 h 6288"/>
                    <a:gd name="connsiteX8" fmla="*/ 2516 w 6288"/>
                    <a:gd name="connsiteY8" fmla="*/ 0 h 6288"/>
                    <a:gd name="connsiteX9" fmla="*/ 3773 w 6288"/>
                    <a:gd name="connsiteY9" fmla="*/ 0 h 6288"/>
                    <a:gd name="connsiteX10" fmla="*/ 3773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6289 w 6288"/>
                    <a:gd name="connsiteY15" fmla="*/ 6288 h 6288"/>
                    <a:gd name="connsiteX16" fmla="*/ 3953 w 6288"/>
                    <a:gd name="connsiteY16" fmla="*/ 6288 h 6288"/>
                    <a:gd name="connsiteX17" fmla="*/ 3953 w 6288"/>
                    <a:gd name="connsiteY17" fmla="*/ 6288 h 6288"/>
                    <a:gd name="connsiteX18" fmla="*/ 3953 w 6288"/>
                    <a:gd name="connsiteY18" fmla="*/ 3593 h 6288"/>
                    <a:gd name="connsiteX19" fmla="*/ 3953 w 6288"/>
                    <a:gd name="connsiteY19" fmla="*/ 2875 h 6288"/>
                    <a:gd name="connsiteX20" fmla="*/ 3953 w 6288"/>
                    <a:gd name="connsiteY20" fmla="*/ 3593 h 6288"/>
                    <a:gd name="connsiteX21" fmla="*/ 3953 w 6288"/>
                    <a:gd name="connsiteY21" fmla="*/ 3593 h 6288"/>
                    <a:gd name="connsiteX22" fmla="*/ 3953 w 6288"/>
                    <a:gd name="connsiteY22" fmla="*/ 1258 h 6288"/>
                    <a:gd name="connsiteX23" fmla="*/ 3953 w 6288"/>
                    <a:gd name="connsiteY23" fmla="*/ 1078 h 6288"/>
                    <a:gd name="connsiteX24" fmla="*/ 3953 w 6288"/>
                    <a:gd name="connsiteY24" fmla="*/ 1258 h 6288"/>
                    <a:gd name="connsiteX25" fmla="*/ 3953 w 6288"/>
                    <a:gd name="connsiteY25" fmla="*/ 1258 h 6288"/>
                    <a:gd name="connsiteX26" fmla="*/ 3953 w 6288"/>
                    <a:gd name="connsiteY26" fmla="*/ 125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8"/>
                      </a:moveTo>
                      <a:cubicBezTo>
                        <a:pt x="3773" y="6288"/>
                        <a:pt x="3594" y="6288"/>
                        <a:pt x="3414" y="6288"/>
                      </a:cubicBezTo>
                      <a:lnTo>
                        <a:pt x="3414" y="6288"/>
                      </a:lnTo>
                      <a:cubicBezTo>
                        <a:pt x="2875" y="6288"/>
                        <a:pt x="2156" y="6288"/>
                        <a:pt x="899" y="5390"/>
                      </a:cubicBezTo>
                      <a:lnTo>
                        <a:pt x="899" y="5390"/>
                      </a:lnTo>
                      <a:cubicBezTo>
                        <a:pt x="-359" y="3773"/>
                        <a:pt x="180" y="3054"/>
                        <a:pt x="0" y="2515"/>
                      </a:cubicBezTo>
                      <a:lnTo>
                        <a:pt x="0" y="2515"/>
                      </a:lnTo>
                      <a:lnTo>
                        <a:pt x="0" y="0"/>
                      </a:lnTo>
                      <a:lnTo>
                        <a:pt x="2516" y="0"/>
                      </a:lnTo>
                      <a:cubicBezTo>
                        <a:pt x="2516" y="0"/>
                        <a:pt x="2516" y="0"/>
                        <a:pt x="3773" y="0"/>
                      </a:cubicBezTo>
                      <a:lnTo>
                        <a:pt x="3773" y="0"/>
                      </a:lnTo>
                      <a:lnTo>
                        <a:pt x="6289" y="0"/>
                      </a:lnTo>
                      <a:lnTo>
                        <a:pt x="6289" y="2515"/>
                      </a:lnTo>
                      <a:cubicBezTo>
                        <a:pt x="6289" y="3773"/>
                        <a:pt x="6289" y="3773"/>
                        <a:pt x="6289" y="3773"/>
                      </a:cubicBezTo>
                      <a:lnTo>
                        <a:pt x="6289" y="3773"/>
                      </a:lnTo>
                      <a:lnTo>
                        <a:pt x="6289" y="6288"/>
                      </a:lnTo>
                      <a:lnTo>
                        <a:pt x="3953" y="6288"/>
                      </a:lnTo>
                      <a:lnTo>
                        <a:pt x="3953" y="6288"/>
                      </a:lnTo>
                      <a:close/>
                      <a:moveTo>
                        <a:pt x="3953" y="3593"/>
                      </a:moveTo>
                      <a:lnTo>
                        <a:pt x="3953" y="2875"/>
                      </a:lnTo>
                      <a:lnTo>
                        <a:pt x="3953" y="3593"/>
                      </a:lnTo>
                      <a:lnTo>
                        <a:pt x="3953" y="3593"/>
                      </a:lnTo>
                      <a:close/>
                      <a:moveTo>
                        <a:pt x="3953" y="1258"/>
                      </a:moveTo>
                      <a:lnTo>
                        <a:pt x="3953" y="1078"/>
                      </a:lnTo>
                      <a:lnTo>
                        <a:pt x="3953" y="1258"/>
                      </a:lnTo>
                      <a:lnTo>
                        <a:pt x="3953" y="1258"/>
                      </a:lnTo>
                      <a:lnTo>
                        <a:pt x="3953" y="1258"/>
                      </a:lnTo>
                      <a:close/>
                    </a:path>
                  </a:pathLst>
                </a:custGeom>
                <a:grpFill/>
                <a:ln w="17953" cap="flat">
                  <a:noFill/>
                  <a:prstDash val="solid"/>
                  <a:miter/>
                </a:ln>
              </p:spPr>
              <p:txBody>
                <a:bodyPr rtlCol="0" anchor="ctr"/>
                <a:lstStyle/>
                <a:p>
                  <a:endParaRPr lang="zh-CN" altLang="en-US" sz="1050"/>
                </a:p>
              </p:txBody>
            </p:sp>
          </p:grpSp>
          <p:grpSp>
            <p:nvGrpSpPr>
              <p:cNvPr id="655" name="图形 1"/>
              <p:cNvGrpSpPr/>
              <p:nvPr/>
            </p:nvGrpSpPr>
            <p:grpSpPr>
              <a:xfrm>
                <a:off x="5501819" y="4802207"/>
                <a:ext cx="6336" cy="6288"/>
                <a:chOff x="6875030" y="4999897"/>
                <a:chExt cx="6336" cy="6288"/>
              </a:xfrm>
              <a:solidFill>
                <a:srgbClr val="0070C0"/>
              </a:solidFill>
            </p:grpSpPr>
            <p:sp>
              <p:nvSpPr>
                <p:cNvPr id="2436" name="任意多边形: 形状 1951"/>
                <p:cNvSpPr/>
                <p:nvPr/>
              </p:nvSpPr>
              <p:spPr>
                <a:xfrm>
                  <a:off x="6877511" y="5002413"/>
                  <a:ext cx="1339" cy="1257"/>
                </a:xfrm>
                <a:custGeom>
                  <a:avLst/>
                  <a:gdLst>
                    <a:gd name="connsiteX0" fmla="*/ 1340 w 1339"/>
                    <a:gd name="connsiteY0" fmla="*/ 1258 h 1257"/>
                    <a:gd name="connsiteX1" fmla="*/ 1340 w 1339"/>
                    <a:gd name="connsiteY1" fmla="*/ 0 h 1257"/>
                    <a:gd name="connsiteX2" fmla="*/ 82 w 1339"/>
                    <a:gd name="connsiteY2" fmla="*/ 0 h 1257"/>
                    <a:gd name="connsiteX3" fmla="*/ 1340 w 1339"/>
                    <a:gd name="connsiteY3" fmla="*/ 1258 h 1257"/>
                    <a:gd name="connsiteX4" fmla="*/ 1340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40" y="1258"/>
                      </a:moveTo>
                      <a:cubicBezTo>
                        <a:pt x="1340" y="1258"/>
                        <a:pt x="1340" y="1258"/>
                        <a:pt x="1340" y="0"/>
                      </a:cubicBezTo>
                      <a:cubicBezTo>
                        <a:pt x="82" y="0"/>
                        <a:pt x="82" y="0"/>
                        <a:pt x="82" y="0"/>
                      </a:cubicBezTo>
                      <a:cubicBezTo>
                        <a:pt x="-98" y="1258"/>
                        <a:pt x="-98" y="1258"/>
                        <a:pt x="1340" y="1258"/>
                      </a:cubicBezTo>
                      <a:lnTo>
                        <a:pt x="1340" y="1258"/>
                      </a:lnTo>
                      <a:close/>
                    </a:path>
                  </a:pathLst>
                </a:custGeom>
                <a:grpFill/>
                <a:ln w="17953" cap="flat">
                  <a:noFill/>
                  <a:prstDash val="solid"/>
                  <a:miter/>
                </a:ln>
              </p:spPr>
              <p:txBody>
                <a:bodyPr rtlCol="0" anchor="ctr"/>
                <a:lstStyle/>
                <a:p>
                  <a:endParaRPr lang="zh-CN" altLang="en-US" sz="1050"/>
                </a:p>
              </p:txBody>
            </p:sp>
            <p:sp>
              <p:nvSpPr>
                <p:cNvPr id="2437" name="任意多边形: 形状 1952"/>
                <p:cNvSpPr/>
                <p:nvPr/>
              </p:nvSpPr>
              <p:spPr>
                <a:xfrm>
                  <a:off x="6875030" y="4999897"/>
                  <a:ext cx="6336" cy="6288"/>
                </a:xfrm>
                <a:custGeom>
                  <a:avLst/>
                  <a:gdLst>
                    <a:gd name="connsiteX0" fmla="*/ 3821 w 6336"/>
                    <a:gd name="connsiteY0" fmla="*/ 6289 h 6288"/>
                    <a:gd name="connsiteX1" fmla="*/ 3281 w 6336"/>
                    <a:gd name="connsiteY1" fmla="*/ 6289 h 6288"/>
                    <a:gd name="connsiteX2" fmla="*/ 3281 w 6336"/>
                    <a:gd name="connsiteY2" fmla="*/ 6289 h 6288"/>
                    <a:gd name="connsiteX3" fmla="*/ 946 w 6336"/>
                    <a:gd name="connsiteY3" fmla="*/ 5390 h 6288"/>
                    <a:gd name="connsiteX4" fmla="*/ 946 w 6336"/>
                    <a:gd name="connsiteY4" fmla="*/ 5390 h 6288"/>
                    <a:gd name="connsiteX5" fmla="*/ 47 w 6336"/>
                    <a:gd name="connsiteY5" fmla="*/ 2515 h 6288"/>
                    <a:gd name="connsiteX6" fmla="*/ 47 w 6336"/>
                    <a:gd name="connsiteY6" fmla="*/ 2515 h 6288"/>
                    <a:gd name="connsiteX7" fmla="*/ 47 w 6336"/>
                    <a:gd name="connsiteY7" fmla="*/ 0 h 6288"/>
                    <a:gd name="connsiteX8" fmla="*/ 2563 w 6336"/>
                    <a:gd name="connsiteY8" fmla="*/ 0 h 6288"/>
                    <a:gd name="connsiteX9" fmla="*/ 3821 w 6336"/>
                    <a:gd name="connsiteY9" fmla="*/ 0 h 6288"/>
                    <a:gd name="connsiteX10" fmla="*/ 3821 w 6336"/>
                    <a:gd name="connsiteY10" fmla="*/ 0 h 6288"/>
                    <a:gd name="connsiteX11" fmla="*/ 6336 w 6336"/>
                    <a:gd name="connsiteY11" fmla="*/ 0 h 6288"/>
                    <a:gd name="connsiteX12" fmla="*/ 6336 w 6336"/>
                    <a:gd name="connsiteY12" fmla="*/ 2515 h 6288"/>
                    <a:gd name="connsiteX13" fmla="*/ 6336 w 6336"/>
                    <a:gd name="connsiteY13" fmla="*/ 3773 h 6288"/>
                    <a:gd name="connsiteX14" fmla="*/ 6336 w 6336"/>
                    <a:gd name="connsiteY14" fmla="*/ 3773 h 6288"/>
                    <a:gd name="connsiteX15" fmla="*/ 6336 w 6336"/>
                    <a:gd name="connsiteY15" fmla="*/ 6289 h 6288"/>
                    <a:gd name="connsiteX16" fmla="*/ 3821 w 6336"/>
                    <a:gd name="connsiteY16" fmla="*/ 6289 h 6288"/>
                    <a:gd name="connsiteX17" fmla="*/ 3821 w 6336"/>
                    <a:gd name="connsiteY17" fmla="*/ 6289 h 6288"/>
                    <a:gd name="connsiteX18" fmla="*/ 3821 w 6336"/>
                    <a:gd name="connsiteY18" fmla="*/ 3773 h 6288"/>
                    <a:gd name="connsiteX19" fmla="*/ 3821 w 6336"/>
                    <a:gd name="connsiteY19" fmla="*/ 2875 h 6288"/>
                    <a:gd name="connsiteX20" fmla="*/ 3821 w 6336"/>
                    <a:gd name="connsiteY20" fmla="*/ 3773 h 6288"/>
                    <a:gd name="connsiteX21" fmla="*/ 3821 w 6336"/>
                    <a:gd name="connsiteY21" fmla="*/ 3773 h 6288"/>
                    <a:gd name="connsiteX22" fmla="*/ 3821 w 6336"/>
                    <a:gd name="connsiteY22" fmla="*/ 1437 h 6288"/>
                    <a:gd name="connsiteX23" fmla="*/ 3821 w 6336"/>
                    <a:gd name="connsiteY23" fmla="*/ 1437 h 6288"/>
                    <a:gd name="connsiteX24" fmla="*/ 3821 w 6336"/>
                    <a:gd name="connsiteY24" fmla="*/ 1437 h 6288"/>
                    <a:gd name="connsiteX25" fmla="*/ 3821 w 6336"/>
                    <a:gd name="connsiteY25" fmla="*/ 1437 h 6288"/>
                    <a:gd name="connsiteX26" fmla="*/ 3821 w 6336"/>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36" h="6288">
                      <a:moveTo>
                        <a:pt x="3821" y="6289"/>
                      </a:moveTo>
                      <a:cubicBezTo>
                        <a:pt x="3641" y="6289"/>
                        <a:pt x="3461" y="6289"/>
                        <a:pt x="3281" y="6289"/>
                      </a:cubicBezTo>
                      <a:lnTo>
                        <a:pt x="3281" y="6289"/>
                      </a:lnTo>
                      <a:cubicBezTo>
                        <a:pt x="2742" y="6289"/>
                        <a:pt x="2203" y="6289"/>
                        <a:pt x="946" y="5390"/>
                      </a:cubicBezTo>
                      <a:lnTo>
                        <a:pt x="946" y="5390"/>
                      </a:lnTo>
                      <a:cubicBezTo>
                        <a:pt x="-312" y="3773"/>
                        <a:pt x="47" y="3054"/>
                        <a:pt x="47" y="2515"/>
                      </a:cubicBezTo>
                      <a:lnTo>
                        <a:pt x="47" y="2515"/>
                      </a:lnTo>
                      <a:lnTo>
                        <a:pt x="47" y="0"/>
                      </a:lnTo>
                      <a:lnTo>
                        <a:pt x="2563" y="0"/>
                      </a:lnTo>
                      <a:cubicBezTo>
                        <a:pt x="2563" y="0"/>
                        <a:pt x="2563" y="0"/>
                        <a:pt x="3821" y="0"/>
                      </a:cubicBezTo>
                      <a:lnTo>
                        <a:pt x="3821" y="0"/>
                      </a:lnTo>
                      <a:lnTo>
                        <a:pt x="6336" y="0"/>
                      </a:lnTo>
                      <a:lnTo>
                        <a:pt x="6336" y="2515"/>
                      </a:lnTo>
                      <a:cubicBezTo>
                        <a:pt x="6336" y="3773"/>
                        <a:pt x="6336" y="3773"/>
                        <a:pt x="6336" y="3773"/>
                      </a:cubicBezTo>
                      <a:lnTo>
                        <a:pt x="6336" y="3773"/>
                      </a:lnTo>
                      <a:lnTo>
                        <a:pt x="6336" y="6289"/>
                      </a:lnTo>
                      <a:lnTo>
                        <a:pt x="3821" y="6289"/>
                      </a:lnTo>
                      <a:lnTo>
                        <a:pt x="3821" y="6289"/>
                      </a:lnTo>
                      <a:close/>
                      <a:moveTo>
                        <a:pt x="3821" y="3773"/>
                      </a:moveTo>
                      <a:lnTo>
                        <a:pt x="3821" y="2875"/>
                      </a:lnTo>
                      <a:lnTo>
                        <a:pt x="3821" y="3773"/>
                      </a:lnTo>
                      <a:lnTo>
                        <a:pt x="3821" y="3773"/>
                      </a:lnTo>
                      <a:close/>
                      <a:moveTo>
                        <a:pt x="3821" y="1437"/>
                      </a:moveTo>
                      <a:lnTo>
                        <a:pt x="3821" y="1437"/>
                      </a:lnTo>
                      <a:lnTo>
                        <a:pt x="3821" y="1437"/>
                      </a:lnTo>
                      <a:lnTo>
                        <a:pt x="3821" y="1437"/>
                      </a:lnTo>
                      <a:lnTo>
                        <a:pt x="3821" y="1437"/>
                      </a:lnTo>
                      <a:close/>
                    </a:path>
                  </a:pathLst>
                </a:custGeom>
                <a:grpFill/>
                <a:ln w="17953" cap="flat">
                  <a:noFill/>
                  <a:prstDash val="solid"/>
                  <a:miter/>
                </a:ln>
              </p:spPr>
              <p:txBody>
                <a:bodyPr rtlCol="0" anchor="ctr"/>
                <a:lstStyle/>
                <a:p>
                  <a:endParaRPr lang="zh-CN" altLang="en-US" sz="1050"/>
                </a:p>
              </p:txBody>
            </p:sp>
          </p:grpSp>
          <p:grpSp>
            <p:nvGrpSpPr>
              <p:cNvPr id="656" name="图形 1"/>
              <p:cNvGrpSpPr/>
              <p:nvPr/>
            </p:nvGrpSpPr>
            <p:grpSpPr>
              <a:xfrm>
                <a:off x="5456769" y="4795560"/>
                <a:ext cx="6467" cy="6468"/>
                <a:chOff x="6829980" y="4993250"/>
                <a:chExt cx="6467" cy="6468"/>
              </a:xfrm>
              <a:solidFill>
                <a:srgbClr val="0070C0"/>
              </a:solidFill>
            </p:grpSpPr>
            <p:sp>
              <p:nvSpPr>
                <p:cNvPr id="2434" name="任意多边形: 形状 1954"/>
                <p:cNvSpPr/>
                <p:nvPr/>
              </p:nvSpPr>
              <p:spPr>
                <a:xfrm>
                  <a:off x="6832675" y="4995945"/>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435" name="任意多边形: 形状 1955"/>
                <p:cNvSpPr/>
                <p:nvPr/>
              </p:nvSpPr>
              <p:spPr>
                <a:xfrm>
                  <a:off x="6829980" y="4993250"/>
                  <a:ext cx="6467" cy="6468"/>
                </a:xfrm>
                <a:custGeom>
                  <a:avLst/>
                  <a:gdLst>
                    <a:gd name="connsiteX0" fmla="*/ 3953 w 6467"/>
                    <a:gd name="connsiteY0" fmla="*/ 6468 h 6468"/>
                    <a:gd name="connsiteX1" fmla="*/ 0 w 6467"/>
                    <a:gd name="connsiteY1" fmla="*/ 6468 h 6468"/>
                    <a:gd name="connsiteX2" fmla="*/ 0 w 6467"/>
                    <a:gd name="connsiteY2" fmla="*/ 3953 h 6468"/>
                    <a:gd name="connsiteX3" fmla="*/ 3953 w 6467"/>
                    <a:gd name="connsiteY3" fmla="*/ 0 h 6468"/>
                    <a:gd name="connsiteX4" fmla="*/ 3953 w 6467"/>
                    <a:gd name="connsiteY4" fmla="*/ 0 h 6468"/>
                    <a:gd name="connsiteX5" fmla="*/ 6468 w 6467"/>
                    <a:gd name="connsiteY5" fmla="*/ 0 h 6468"/>
                    <a:gd name="connsiteX6" fmla="*/ 6468 w 6467"/>
                    <a:gd name="connsiteY6" fmla="*/ 2515 h 6468"/>
                    <a:gd name="connsiteX7" fmla="*/ 6468 w 6467"/>
                    <a:gd name="connsiteY7" fmla="*/ 3773 h 6468"/>
                    <a:gd name="connsiteX8" fmla="*/ 6468 w 6467"/>
                    <a:gd name="connsiteY8" fmla="*/ 3773 h 6468"/>
                    <a:gd name="connsiteX9" fmla="*/ 6468 w 6467"/>
                    <a:gd name="connsiteY9" fmla="*/ 6288 h 6468"/>
                    <a:gd name="connsiteX10" fmla="*/ 3953 w 6467"/>
                    <a:gd name="connsiteY10" fmla="*/ 6288 h 6468"/>
                    <a:gd name="connsiteX11" fmla="*/ 3953 w 6467"/>
                    <a:gd name="connsiteY11" fmla="*/ 6468 h 6468"/>
                    <a:gd name="connsiteX12" fmla="*/ 3953 w 6467"/>
                    <a:gd name="connsiteY12" fmla="*/ 3773 h 6468"/>
                    <a:gd name="connsiteX13" fmla="*/ 3953 w 6467"/>
                    <a:gd name="connsiteY13" fmla="*/ 1258 h 6468"/>
                    <a:gd name="connsiteX14" fmla="*/ 3953 w 6467"/>
                    <a:gd name="connsiteY14" fmla="*/ 3773 h 6468"/>
                    <a:gd name="connsiteX15" fmla="*/ 3953 w 6467"/>
                    <a:gd name="connsiteY15"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7" h="6468">
                      <a:moveTo>
                        <a:pt x="3953" y="6468"/>
                      </a:moveTo>
                      <a:lnTo>
                        <a:pt x="0" y="6468"/>
                      </a:lnTo>
                      <a:lnTo>
                        <a:pt x="0" y="3953"/>
                      </a:lnTo>
                      <a:cubicBezTo>
                        <a:pt x="179" y="180"/>
                        <a:pt x="3773" y="180"/>
                        <a:pt x="3953" y="0"/>
                      </a:cubicBezTo>
                      <a:lnTo>
                        <a:pt x="3953" y="0"/>
                      </a:lnTo>
                      <a:lnTo>
                        <a:pt x="6468" y="0"/>
                      </a:lnTo>
                      <a:lnTo>
                        <a:pt x="6468" y="2515"/>
                      </a:lnTo>
                      <a:cubicBezTo>
                        <a:pt x="6468" y="2515"/>
                        <a:pt x="6468" y="2515"/>
                        <a:pt x="6468" y="3773"/>
                      </a:cubicBezTo>
                      <a:lnTo>
                        <a:pt x="6468" y="3773"/>
                      </a:lnTo>
                      <a:lnTo>
                        <a:pt x="6468" y="6288"/>
                      </a:lnTo>
                      <a:lnTo>
                        <a:pt x="3953" y="6288"/>
                      </a:lnTo>
                      <a:lnTo>
                        <a:pt x="3953" y="6468"/>
                      </a:lnTo>
                      <a:close/>
                      <a:moveTo>
                        <a:pt x="3953" y="3773"/>
                      </a:moveTo>
                      <a:lnTo>
                        <a:pt x="3953" y="1258"/>
                      </a:lnTo>
                      <a:lnTo>
                        <a:pt x="3953" y="3773"/>
                      </a:lnTo>
                      <a:lnTo>
                        <a:pt x="3953" y="3773"/>
                      </a:lnTo>
                      <a:close/>
                    </a:path>
                  </a:pathLst>
                </a:custGeom>
                <a:grpFill/>
                <a:ln w="17953" cap="flat">
                  <a:noFill/>
                  <a:prstDash val="solid"/>
                  <a:miter/>
                </a:ln>
              </p:spPr>
              <p:txBody>
                <a:bodyPr rtlCol="0" anchor="ctr"/>
                <a:lstStyle/>
                <a:p>
                  <a:endParaRPr lang="zh-CN" altLang="en-US" sz="1050"/>
                </a:p>
              </p:txBody>
            </p:sp>
          </p:grpSp>
          <p:grpSp>
            <p:nvGrpSpPr>
              <p:cNvPr id="657" name="图形 1"/>
              <p:cNvGrpSpPr/>
              <p:nvPr/>
            </p:nvGrpSpPr>
            <p:grpSpPr>
              <a:xfrm>
                <a:off x="5425327" y="4815503"/>
                <a:ext cx="7905" cy="6468"/>
                <a:chOff x="6798538" y="5013193"/>
                <a:chExt cx="7905" cy="6468"/>
              </a:xfrm>
              <a:solidFill>
                <a:srgbClr val="0070C0"/>
              </a:solidFill>
            </p:grpSpPr>
            <p:sp>
              <p:nvSpPr>
                <p:cNvPr id="2432" name="任意多边形: 形状 1957"/>
                <p:cNvSpPr/>
                <p:nvPr/>
              </p:nvSpPr>
              <p:spPr>
                <a:xfrm>
                  <a:off x="6801233" y="5015888"/>
                  <a:ext cx="2515" cy="1257"/>
                </a:xfrm>
                <a:custGeom>
                  <a:avLst/>
                  <a:gdLst>
                    <a:gd name="connsiteX0" fmla="*/ 1258 w 2515"/>
                    <a:gd name="connsiteY0" fmla="*/ 1258 h 1257"/>
                    <a:gd name="connsiteX1" fmla="*/ 2515 w 2515"/>
                    <a:gd name="connsiteY1" fmla="*/ 1258 h 1257"/>
                    <a:gd name="connsiteX2" fmla="*/ 1258 w 2515"/>
                    <a:gd name="connsiteY2" fmla="*/ 0 h 1257"/>
                    <a:gd name="connsiteX3" fmla="*/ 0 w 2515"/>
                    <a:gd name="connsiteY3" fmla="*/ 1258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lnTo>
                        <a:pt x="2515" y="1258"/>
                      </a:lnTo>
                      <a:cubicBezTo>
                        <a:pt x="2515"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433" name="任意多边形: 形状 1958"/>
                <p:cNvSpPr/>
                <p:nvPr/>
              </p:nvSpPr>
              <p:spPr>
                <a:xfrm>
                  <a:off x="6798538" y="5013193"/>
                  <a:ext cx="7905" cy="6468"/>
                </a:xfrm>
                <a:custGeom>
                  <a:avLst/>
                  <a:gdLst>
                    <a:gd name="connsiteX0" fmla="*/ 5210 w 7905"/>
                    <a:gd name="connsiteY0" fmla="*/ 6468 h 6468"/>
                    <a:gd name="connsiteX1" fmla="*/ 3953 w 7905"/>
                    <a:gd name="connsiteY1" fmla="*/ 6468 h 6468"/>
                    <a:gd name="connsiteX2" fmla="*/ 3953 w 7905"/>
                    <a:gd name="connsiteY2" fmla="*/ 5210 h 6468"/>
                    <a:gd name="connsiteX3" fmla="*/ 3953 w 7905"/>
                    <a:gd name="connsiteY3" fmla="*/ 6468 h 6468"/>
                    <a:gd name="connsiteX4" fmla="*/ 0 w 7905"/>
                    <a:gd name="connsiteY4" fmla="*/ 6468 h 6468"/>
                    <a:gd name="connsiteX5" fmla="*/ 0 w 7905"/>
                    <a:gd name="connsiteY5" fmla="*/ 3953 h 6468"/>
                    <a:gd name="connsiteX6" fmla="*/ 3953 w 7905"/>
                    <a:gd name="connsiteY6" fmla="*/ 0 h 6468"/>
                    <a:gd name="connsiteX7" fmla="*/ 3953 w 7905"/>
                    <a:gd name="connsiteY7" fmla="*/ 0 h 6468"/>
                    <a:gd name="connsiteX8" fmla="*/ 7905 w 7905"/>
                    <a:gd name="connsiteY8" fmla="*/ 3953 h 6468"/>
                    <a:gd name="connsiteX9" fmla="*/ 7905 w 7905"/>
                    <a:gd name="connsiteY9" fmla="*/ 3953 h 6468"/>
                    <a:gd name="connsiteX10" fmla="*/ 7905 w 7905"/>
                    <a:gd name="connsiteY10" fmla="*/ 6468 h 6468"/>
                    <a:gd name="connsiteX11" fmla="*/ 5210 w 7905"/>
                    <a:gd name="connsiteY11" fmla="*/ 6468 h 6468"/>
                    <a:gd name="connsiteX12" fmla="*/ 5210 w 7905"/>
                    <a:gd name="connsiteY12"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5" h="6468">
                      <a:moveTo>
                        <a:pt x="5210" y="6468"/>
                      </a:moveTo>
                      <a:lnTo>
                        <a:pt x="3953" y="6468"/>
                      </a:lnTo>
                      <a:lnTo>
                        <a:pt x="3953" y="5210"/>
                      </a:lnTo>
                      <a:lnTo>
                        <a:pt x="3953" y="6468"/>
                      </a:lnTo>
                      <a:lnTo>
                        <a:pt x="0" y="6468"/>
                      </a:lnTo>
                      <a:lnTo>
                        <a:pt x="0" y="3953"/>
                      </a:lnTo>
                      <a:cubicBezTo>
                        <a:pt x="179" y="359"/>
                        <a:pt x="3773" y="180"/>
                        <a:pt x="3953" y="0"/>
                      </a:cubicBezTo>
                      <a:lnTo>
                        <a:pt x="3953" y="0"/>
                      </a:lnTo>
                      <a:cubicBezTo>
                        <a:pt x="3953" y="0"/>
                        <a:pt x="7546" y="180"/>
                        <a:pt x="7905" y="3953"/>
                      </a:cubicBezTo>
                      <a:lnTo>
                        <a:pt x="7905" y="3953"/>
                      </a:lnTo>
                      <a:lnTo>
                        <a:pt x="7905" y="6468"/>
                      </a:lnTo>
                      <a:lnTo>
                        <a:pt x="5210" y="6468"/>
                      </a:lnTo>
                      <a:lnTo>
                        <a:pt x="5210" y="6468"/>
                      </a:lnTo>
                      <a:close/>
                    </a:path>
                  </a:pathLst>
                </a:custGeom>
                <a:grpFill/>
                <a:ln w="17953" cap="flat">
                  <a:noFill/>
                  <a:prstDash val="solid"/>
                  <a:miter/>
                </a:ln>
              </p:spPr>
              <p:txBody>
                <a:bodyPr rtlCol="0" anchor="ctr"/>
                <a:lstStyle/>
                <a:p>
                  <a:endParaRPr lang="zh-CN" altLang="en-US" sz="1050"/>
                </a:p>
              </p:txBody>
            </p:sp>
          </p:grpSp>
          <p:grpSp>
            <p:nvGrpSpPr>
              <p:cNvPr id="658" name="图形 1"/>
              <p:cNvGrpSpPr/>
              <p:nvPr/>
            </p:nvGrpSpPr>
            <p:grpSpPr>
              <a:xfrm>
                <a:off x="5388314" y="4818198"/>
                <a:ext cx="7546" cy="7726"/>
                <a:chOff x="6761525" y="5015888"/>
                <a:chExt cx="7546" cy="7726"/>
              </a:xfrm>
              <a:solidFill>
                <a:srgbClr val="0070C0"/>
              </a:solidFill>
            </p:grpSpPr>
            <p:sp>
              <p:nvSpPr>
                <p:cNvPr id="2430" name="任意多边形: 形状 1960"/>
                <p:cNvSpPr/>
                <p:nvPr/>
              </p:nvSpPr>
              <p:spPr>
                <a:xfrm>
                  <a:off x="6764220" y="5018583"/>
                  <a:ext cx="2515" cy="2531"/>
                </a:xfrm>
                <a:custGeom>
                  <a:avLst/>
                  <a:gdLst>
                    <a:gd name="connsiteX0" fmla="*/ 1257 w 2515"/>
                    <a:gd name="connsiteY0" fmla="*/ 2516 h 2531"/>
                    <a:gd name="connsiteX1" fmla="*/ 2515 w 2515"/>
                    <a:gd name="connsiteY1" fmla="*/ 1258 h 2531"/>
                    <a:gd name="connsiteX2" fmla="*/ 1257 w 2515"/>
                    <a:gd name="connsiteY2" fmla="*/ 0 h 2531"/>
                    <a:gd name="connsiteX3" fmla="*/ 0 w 2515"/>
                    <a:gd name="connsiteY3" fmla="*/ 1258 h 2531"/>
                    <a:gd name="connsiteX4" fmla="*/ 1257 w 2515"/>
                    <a:gd name="connsiteY4" fmla="*/ 2516 h 2531"/>
                    <a:gd name="connsiteX5" fmla="*/ 1257 w 2515"/>
                    <a:gd name="connsiteY5" fmla="*/ 2516 h 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2531">
                      <a:moveTo>
                        <a:pt x="1257" y="2516"/>
                      </a:moveTo>
                      <a:cubicBezTo>
                        <a:pt x="2515" y="2516"/>
                        <a:pt x="2515" y="1258"/>
                        <a:pt x="2515" y="1258"/>
                      </a:cubicBezTo>
                      <a:cubicBezTo>
                        <a:pt x="2515" y="0"/>
                        <a:pt x="2515" y="0"/>
                        <a:pt x="1257" y="0"/>
                      </a:cubicBezTo>
                      <a:cubicBezTo>
                        <a:pt x="0" y="0"/>
                        <a:pt x="0" y="0"/>
                        <a:pt x="0" y="1258"/>
                      </a:cubicBezTo>
                      <a:cubicBezTo>
                        <a:pt x="0" y="1258"/>
                        <a:pt x="0" y="2695"/>
                        <a:pt x="1257" y="2516"/>
                      </a:cubicBezTo>
                      <a:lnTo>
                        <a:pt x="1257" y="2516"/>
                      </a:lnTo>
                      <a:close/>
                    </a:path>
                  </a:pathLst>
                </a:custGeom>
                <a:grpFill/>
                <a:ln w="17953" cap="flat">
                  <a:noFill/>
                  <a:prstDash val="solid"/>
                  <a:miter/>
                </a:ln>
              </p:spPr>
              <p:txBody>
                <a:bodyPr rtlCol="0" anchor="ctr"/>
                <a:lstStyle/>
                <a:p>
                  <a:endParaRPr lang="zh-CN" altLang="en-US" sz="1050"/>
                </a:p>
              </p:txBody>
            </p:sp>
            <p:sp>
              <p:nvSpPr>
                <p:cNvPr id="2431" name="任意多边形: 形状 1961"/>
                <p:cNvSpPr/>
                <p:nvPr/>
              </p:nvSpPr>
              <p:spPr>
                <a:xfrm>
                  <a:off x="6761525" y="5015888"/>
                  <a:ext cx="7546" cy="7726"/>
                </a:xfrm>
                <a:custGeom>
                  <a:avLst/>
                  <a:gdLst>
                    <a:gd name="connsiteX0" fmla="*/ 2875 w 7546"/>
                    <a:gd name="connsiteY0" fmla="*/ 7726 h 7726"/>
                    <a:gd name="connsiteX1" fmla="*/ 2516 w 7546"/>
                    <a:gd name="connsiteY1" fmla="*/ 7367 h 7726"/>
                    <a:gd name="connsiteX2" fmla="*/ 0 w 7546"/>
                    <a:gd name="connsiteY2" fmla="*/ 3773 h 7726"/>
                    <a:gd name="connsiteX3" fmla="*/ 0 w 7546"/>
                    <a:gd name="connsiteY3" fmla="*/ 3773 h 7726"/>
                    <a:gd name="connsiteX4" fmla="*/ 899 w 7546"/>
                    <a:gd name="connsiteY4" fmla="*/ 898 h 7726"/>
                    <a:gd name="connsiteX5" fmla="*/ 899 w 7546"/>
                    <a:gd name="connsiteY5" fmla="*/ 898 h 7726"/>
                    <a:gd name="connsiteX6" fmla="*/ 3235 w 7546"/>
                    <a:gd name="connsiteY6" fmla="*/ 0 h 7726"/>
                    <a:gd name="connsiteX7" fmla="*/ 3235 w 7546"/>
                    <a:gd name="connsiteY7" fmla="*/ 0 h 7726"/>
                    <a:gd name="connsiteX8" fmla="*/ 3774 w 7546"/>
                    <a:gd name="connsiteY8" fmla="*/ 0 h 7726"/>
                    <a:gd name="connsiteX9" fmla="*/ 3774 w 7546"/>
                    <a:gd name="connsiteY9" fmla="*/ 0 h 7726"/>
                    <a:gd name="connsiteX10" fmla="*/ 4312 w 7546"/>
                    <a:gd name="connsiteY10" fmla="*/ 0 h 7726"/>
                    <a:gd name="connsiteX11" fmla="*/ 4312 w 7546"/>
                    <a:gd name="connsiteY11" fmla="*/ 0 h 7726"/>
                    <a:gd name="connsiteX12" fmla="*/ 6648 w 7546"/>
                    <a:gd name="connsiteY12" fmla="*/ 898 h 7726"/>
                    <a:gd name="connsiteX13" fmla="*/ 6648 w 7546"/>
                    <a:gd name="connsiteY13" fmla="*/ 898 h 7726"/>
                    <a:gd name="connsiteX14" fmla="*/ 7546 w 7546"/>
                    <a:gd name="connsiteY14" fmla="*/ 3773 h 7726"/>
                    <a:gd name="connsiteX15" fmla="*/ 7546 w 7546"/>
                    <a:gd name="connsiteY15" fmla="*/ 3773 h 7726"/>
                    <a:gd name="connsiteX16" fmla="*/ 3594 w 7546"/>
                    <a:gd name="connsiteY16" fmla="*/ 7726 h 7726"/>
                    <a:gd name="connsiteX17" fmla="*/ 3594 w 7546"/>
                    <a:gd name="connsiteY17" fmla="*/ 7726 h 7726"/>
                    <a:gd name="connsiteX18" fmla="*/ 3594 w 7546"/>
                    <a:gd name="connsiteY18" fmla="*/ 7726 h 7726"/>
                    <a:gd name="connsiteX19" fmla="*/ 3594 w 7546"/>
                    <a:gd name="connsiteY19" fmla="*/ 7726 h 7726"/>
                    <a:gd name="connsiteX20" fmla="*/ 2875 w 7546"/>
                    <a:gd name="connsiteY20" fmla="*/ 7726 h 7726"/>
                    <a:gd name="connsiteX21" fmla="*/ 2875 w 7546"/>
                    <a:gd name="connsiteY21" fmla="*/ 7726 h 7726"/>
                    <a:gd name="connsiteX22" fmla="*/ 3953 w 7546"/>
                    <a:gd name="connsiteY22" fmla="*/ 5211 h 7726"/>
                    <a:gd name="connsiteX23" fmla="*/ 3953 w 7546"/>
                    <a:gd name="connsiteY23" fmla="*/ 5211 h 7726"/>
                    <a:gd name="connsiteX24" fmla="*/ 3953 w 7546"/>
                    <a:gd name="connsiteY24" fmla="*/ 5211 h 7726"/>
                    <a:gd name="connsiteX25" fmla="*/ 3953 w 7546"/>
                    <a:gd name="connsiteY25" fmla="*/ 5211 h 7726"/>
                    <a:gd name="connsiteX26" fmla="*/ 3953 w 7546"/>
                    <a:gd name="connsiteY26" fmla="*/ 5211 h 7726"/>
                    <a:gd name="connsiteX27" fmla="*/ 3953 w 7546"/>
                    <a:gd name="connsiteY27" fmla="*/ 5211 h 7726"/>
                    <a:gd name="connsiteX28" fmla="*/ 4492 w 7546"/>
                    <a:gd name="connsiteY28" fmla="*/ 4851 h 7726"/>
                    <a:gd name="connsiteX29" fmla="*/ 5929 w 7546"/>
                    <a:gd name="connsiteY29" fmla="*/ 3593 h 7726"/>
                    <a:gd name="connsiteX30" fmla="*/ 4492 w 7546"/>
                    <a:gd name="connsiteY30" fmla="*/ 4851 h 7726"/>
                    <a:gd name="connsiteX31" fmla="*/ 4492 w 7546"/>
                    <a:gd name="connsiteY31" fmla="*/ 4851 h 7726"/>
                    <a:gd name="connsiteX32" fmla="*/ 3953 w 7546"/>
                    <a:gd name="connsiteY32" fmla="*/ 2695 h 7726"/>
                    <a:gd name="connsiteX33" fmla="*/ 3953 w 7546"/>
                    <a:gd name="connsiteY33" fmla="*/ 2695 h 7726"/>
                    <a:gd name="connsiteX34" fmla="*/ 3953 w 7546"/>
                    <a:gd name="connsiteY34" fmla="*/ 2695 h 7726"/>
                    <a:gd name="connsiteX35" fmla="*/ 3953 w 7546"/>
                    <a:gd name="connsiteY35" fmla="*/ 2695 h 7726"/>
                    <a:gd name="connsiteX36" fmla="*/ 3953 w 7546"/>
                    <a:gd name="connsiteY36" fmla="*/ 2695 h 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546" h="7726">
                      <a:moveTo>
                        <a:pt x="2875" y="7726"/>
                      </a:moveTo>
                      <a:lnTo>
                        <a:pt x="2516" y="7367"/>
                      </a:lnTo>
                      <a:cubicBezTo>
                        <a:pt x="180" y="6468"/>
                        <a:pt x="180" y="3773"/>
                        <a:pt x="0" y="3773"/>
                      </a:cubicBezTo>
                      <a:lnTo>
                        <a:pt x="0" y="3773"/>
                      </a:lnTo>
                      <a:cubicBezTo>
                        <a:pt x="180" y="3234"/>
                        <a:pt x="-359" y="2515"/>
                        <a:pt x="899" y="898"/>
                      </a:cubicBezTo>
                      <a:lnTo>
                        <a:pt x="899" y="898"/>
                      </a:lnTo>
                      <a:cubicBezTo>
                        <a:pt x="2157" y="0"/>
                        <a:pt x="2875" y="0"/>
                        <a:pt x="3235" y="0"/>
                      </a:cubicBezTo>
                      <a:lnTo>
                        <a:pt x="3235" y="0"/>
                      </a:lnTo>
                      <a:cubicBezTo>
                        <a:pt x="3414" y="0"/>
                        <a:pt x="3594" y="0"/>
                        <a:pt x="3774" y="0"/>
                      </a:cubicBezTo>
                      <a:lnTo>
                        <a:pt x="3774" y="0"/>
                      </a:lnTo>
                      <a:cubicBezTo>
                        <a:pt x="3953" y="0"/>
                        <a:pt x="4133" y="0"/>
                        <a:pt x="4312" y="0"/>
                      </a:cubicBezTo>
                      <a:lnTo>
                        <a:pt x="4312" y="0"/>
                      </a:lnTo>
                      <a:cubicBezTo>
                        <a:pt x="4851" y="0"/>
                        <a:pt x="5390" y="0"/>
                        <a:pt x="6648" y="898"/>
                      </a:cubicBezTo>
                      <a:lnTo>
                        <a:pt x="6648" y="898"/>
                      </a:lnTo>
                      <a:cubicBezTo>
                        <a:pt x="7906" y="2515"/>
                        <a:pt x="7367" y="3234"/>
                        <a:pt x="7546" y="3773"/>
                      </a:cubicBezTo>
                      <a:lnTo>
                        <a:pt x="7546" y="3773"/>
                      </a:lnTo>
                      <a:cubicBezTo>
                        <a:pt x="7546" y="3773"/>
                        <a:pt x="7367" y="7367"/>
                        <a:pt x="3594" y="7726"/>
                      </a:cubicBezTo>
                      <a:lnTo>
                        <a:pt x="3594" y="7726"/>
                      </a:lnTo>
                      <a:lnTo>
                        <a:pt x="3594" y="7726"/>
                      </a:lnTo>
                      <a:lnTo>
                        <a:pt x="3594" y="7726"/>
                      </a:lnTo>
                      <a:lnTo>
                        <a:pt x="2875" y="7726"/>
                      </a:lnTo>
                      <a:lnTo>
                        <a:pt x="2875" y="7726"/>
                      </a:lnTo>
                      <a:close/>
                      <a:moveTo>
                        <a:pt x="3953" y="5211"/>
                      </a:moveTo>
                      <a:lnTo>
                        <a:pt x="3953" y="5211"/>
                      </a:lnTo>
                      <a:lnTo>
                        <a:pt x="3953" y="5211"/>
                      </a:lnTo>
                      <a:lnTo>
                        <a:pt x="3953" y="5211"/>
                      </a:lnTo>
                      <a:lnTo>
                        <a:pt x="3953" y="5211"/>
                      </a:lnTo>
                      <a:lnTo>
                        <a:pt x="3953" y="5211"/>
                      </a:lnTo>
                      <a:close/>
                      <a:moveTo>
                        <a:pt x="4492" y="4851"/>
                      </a:moveTo>
                      <a:lnTo>
                        <a:pt x="5929" y="3593"/>
                      </a:lnTo>
                      <a:lnTo>
                        <a:pt x="4492" y="4851"/>
                      </a:lnTo>
                      <a:lnTo>
                        <a:pt x="4492" y="4851"/>
                      </a:lnTo>
                      <a:close/>
                      <a:moveTo>
                        <a:pt x="3953" y="2695"/>
                      </a:moveTo>
                      <a:lnTo>
                        <a:pt x="3953" y="2695"/>
                      </a:lnTo>
                      <a:lnTo>
                        <a:pt x="3953" y="2695"/>
                      </a:lnTo>
                      <a:lnTo>
                        <a:pt x="3953" y="2695"/>
                      </a:lnTo>
                      <a:lnTo>
                        <a:pt x="3953" y="2695"/>
                      </a:lnTo>
                      <a:close/>
                    </a:path>
                  </a:pathLst>
                </a:custGeom>
                <a:grpFill/>
                <a:ln w="17953" cap="flat">
                  <a:noFill/>
                  <a:prstDash val="solid"/>
                  <a:miter/>
                </a:ln>
              </p:spPr>
              <p:txBody>
                <a:bodyPr rtlCol="0" anchor="ctr"/>
                <a:lstStyle/>
                <a:p>
                  <a:endParaRPr lang="zh-CN" altLang="en-US" sz="1050"/>
                </a:p>
              </p:txBody>
            </p:sp>
          </p:grpSp>
          <p:grpSp>
            <p:nvGrpSpPr>
              <p:cNvPr id="659" name="图形 1"/>
              <p:cNvGrpSpPr/>
              <p:nvPr/>
            </p:nvGrpSpPr>
            <p:grpSpPr>
              <a:xfrm>
                <a:off x="5368370" y="4744173"/>
                <a:ext cx="8983" cy="14373"/>
                <a:chOff x="6741581" y="4941863"/>
                <a:chExt cx="8983" cy="14373"/>
              </a:xfrm>
              <a:solidFill>
                <a:srgbClr val="0070C0"/>
              </a:solidFill>
            </p:grpSpPr>
            <p:sp>
              <p:nvSpPr>
                <p:cNvPr id="2428" name="任意多边形: 形状 1963"/>
                <p:cNvSpPr/>
                <p:nvPr/>
              </p:nvSpPr>
              <p:spPr>
                <a:xfrm>
                  <a:off x="6744276" y="4944199"/>
                  <a:ext cx="3952" cy="9163"/>
                </a:xfrm>
                <a:custGeom>
                  <a:avLst/>
                  <a:gdLst>
                    <a:gd name="connsiteX0" fmla="*/ 1258 w 3952"/>
                    <a:gd name="connsiteY0" fmla="*/ 9163 h 9163"/>
                    <a:gd name="connsiteX1" fmla="*/ 3953 w 3952"/>
                    <a:gd name="connsiteY1" fmla="*/ 3953 h 9163"/>
                    <a:gd name="connsiteX2" fmla="*/ 1258 w 3952"/>
                    <a:gd name="connsiteY2" fmla="*/ 0 h 9163"/>
                    <a:gd name="connsiteX3" fmla="*/ 0 w 3952"/>
                    <a:gd name="connsiteY3" fmla="*/ 3953 h 9163"/>
                    <a:gd name="connsiteX4" fmla="*/ 1258 w 3952"/>
                    <a:gd name="connsiteY4" fmla="*/ 9163 h 9163"/>
                    <a:gd name="connsiteX5" fmla="*/ 1258 w 3952"/>
                    <a:gd name="connsiteY5" fmla="*/ 9163 h 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9163">
                      <a:moveTo>
                        <a:pt x="1258" y="9163"/>
                      </a:moveTo>
                      <a:cubicBezTo>
                        <a:pt x="2516" y="9163"/>
                        <a:pt x="3953" y="6468"/>
                        <a:pt x="3953" y="3953"/>
                      </a:cubicBezTo>
                      <a:cubicBezTo>
                        <a:pt x="3953" y="1258"/>
                        <a:pt x="2695" y="0"/>
                        <a:pt x="1258" y="0"/>
                      </a:cubicBezTo>
                      <a:cubicBezTo>
                        <a:pt x="1258" y="0"/>
                        <a:pt x="0" y="1258"/>
                        <a:pt x="0" y="3953"/>
                      </a:cubicBezTo>
                      <a:cubicBezTo>
                        <a:pt x="0" y="6648"/>
                        <a:pt x="1258" y="9163"/>
                        <a:pt x="1258" y="9163"/>
                      </a:cubicBezTo>
                      <a:lnTo>
                        <a:pt x="1258" y="9163"/>
                      </a:lnTo>
                      <a:close/>
                    </a:path>
                  </a:pathLst>
                </a:custGeom>
                <a:grpFill/>
                <a:ln w="17953" cap="flat">
                  <a:noFill/>
                  <a:prstDash val="solid"/>
                  <a:miter/>
                </a:ln>
              </p:spPr>
              <p:txBody>
                <a:bodyPr rtlCol="0" anchor="ctr"/>
                <a:lstStyle/>
                <a:p>
                  <a:endParaRPr lang="zh-CN" altLang="en-US" sz="1050"/>
                </a:p>
              </p:txBody>
            </p:sp>
            <p:sp>
              <p:nvSpPr>
                <p:cNvPr id="2429" name="任意多边形: 形状 1964"/>
                <p:cNvSpPr/>
                <p:nvPr/>
              </p:nvSpPr>
              <p:spPr>
                <a:xfrm>
                  <a:off x="6741581" y="4941863"/>
                  <a:ext cx="8983" cy="14373"/>
                </a:xfrm>
                <a:custGeom>
                  <a:avLst/>
                  <a:gdLst>
                    <a:gd name="connsiteX0" fmla="*/ 2336 w 8983"/>
                    <a:gd name="connsiteY0" fmla="*/ 14194 h 14373"/>
                    <a:gd name="connsiteX1" fmla="*/ 1617 w 8983"/>
                    <a:gd name="connsiteY1" fmla="*/ 12757 h 14373"/>
                    <a:gd name="connsiteX2" fmla="*/ 359 w 8983"/>
                    <a:gd name="connsiteY2" fmla="*/ 7546 h 14373"/>
                    <a:gd name="connsiteX3" fmla="*/ 359 w 8983"/>
                    <a:gd name="connsiteY3" fmla="*/ 7546 h 14373"/>
                    <a:gd name="connsiteX4" fmla="*/ 0 w 8983"/>
                    <a:gd name="connsiteY4" fmla="*/ 6468 h 14373"/>
                    <a:gd name="connsiteX5" fmla="*/ 0 w 8983"/>
                    <a:gd name="connsiteY5" fmla="*/ 6468 h 14373"/>
                    <a:gd name="connsiteX6" fmla="*/ 1976 w 8983"/>
                    <a:gd name="connsiteY6" fmla="*/ 719 h 14373"/>
                    <a:gd name="connsiteX7" fmla="*/ 1976 w 8983"/>
                    <a:gd name="connsiteY7" fmla="*/ 719 h 14373"/>
                    <a:gd name="connsiteX8" fmla="*/ 2695 w 8983"/>
                    <a:gd name="connsiteY8" fmla="*/ 0 h 14373"/>
                    <a:gd name="connsiteX9" fmla="*/ 3773 w 8983"/>
                    <a:gd name="connsiteY9" fmla="*/ 0 h 14373"/>
                    <a:gd name="connsiteX10" fmla="*/ 8984 w 8983"/>
                    <a:gd name="connsiteY10" fmla="*/ 6468 h 14373"/>
                    <a:gd name="connsiteX11" fmla="*/ 8984 w 8983"/>
                    <a:gd name="connsiteY11" fmla="*/ 6468 h 14373"/>
                    <a:gd name="connsiteX12" fmla="*/ 8984 w 8983"/>
                    <a:gd name="connsiteY12" fmla="*/ 6468 h 14373"/>
                    <a:gd name="connsiteX13" fmla="*/ 8984 w 8983"/>
                    <a:gd name="connsiteY13" fmla="*/ 6827 h 14373"/>
                    <a:gd name="connsiteX14" fmla="*/ 8984 w 8983"/>
                    <a:gd name="connsiteY14" fmla="*/ 6827 h 14373"/>
                    <a:gd name="connsiteX15" fmla="*/ 8984 w 8983"/>
                    <a:gd name="connsiteY15" fmla="*/ 6468 h 14373"/>
                    <a:gd name="connsiteX16" fmla="*/ 8984 w 8983"/>
                    <a:gd name="connsiteY16" fmla="*/ 6468 h 14373"/>
                    <a:gd name="connsiteX17" fmla="*/ 5570 w 8983"/>
                    <a:gd name="connsiteY17" fmla="*/ 7187 h 14373"/>
                    <a:gd name="connsiteX18" fmla="*/ 5031 w 8983"/>
                    <a:gd name="connsiteY18" fmla="*/ 7726 h 14373"/>
                    <a:gd name="connsiteX19" fmla="*/ 5211 w 8983"/>
                    <a:gd name="connsiteY19" fmla="*/ 8804 h 14373"/>
                    <a:gd name="connsiteX20" fmla="*/ 5211 w 8983"/>
                    <a:gd name="connsiteY20" fmla="*/ 8804 h 14373"/>
                    <a:gd name="connsiteX21" fmla="*/ 7726 w 8983"/>
                    <a:gd name="connsiteY21" fmla="*/ 8445 h 14373"/>
                    <a:gd name="connsiteX22" fmla="*/ 7726 w 8983"/>
                    <a:gd name="connsiteY22" fmla="*/ 8445 h 14373"/>
                    <a:gd name="connsiteX23" fmla="*/ 8804 w 8983"/>
                    <a:gd name="connsiteY23" fmla="*/ 7007 h 14373"/>
                    <a:gd name="connsiteX24" fmla="*/ 8804 w 8983"/>
                    <a:gd name="connsiteY24" fmla="*/ 7007 h 14373"/>
                    <a:gd name="connsiteX25" fmla="*/ 3773 w 8983"/>
                    <a:gd name="connsiteY25" fmla="*/ 14374 h 14373"/>
                    <a:gd name="connsiteX26" fmla="*/ 3773 w 8983"/>
                    <a:gd name="connsiteY26" fmla="*/ 14374 h 14373"/>
                    <a:gd name="connsiteX27" fmla="*/ 3773 w 8983"/>
                    <a:gd name="connsiteY27" fmla="*/ 11858 h 14373"/>
                    <a:gd name="connsiteX28" fmla="*/ 6109 w 8983"/>
                    <a:gd name="connsiteY28" fmla="*/ 10780 h 14373"/>
                    <a:gd name="connsiteX29" fmla="*/ 3773 w 8983"/>
                    <a:gd name="connsiteY29" fmla="*/ 11858 h 14373"/>
                    <a:gd name="connsiteX30" fmla="*/ 3773 w 8983"/>
                    <a:gd name="connsiteY30" fmla="*/ 14374 h 14373"/>
                    <a:gd name="connsiteX31" fmla="*/ 2336 w 8983"/>
                    <a:gd name="connsiteY31" fmla="*/ 14374 h 14373"/>
                    <a:gd name="connsiteX32" fmla="*/ 2336 w 8983"/>
                    <a:gd name="connsiteY32" fmla="*/ 14194 h 14373"/>
                    <a:gd name="connsiteX33" fmla="*/ 8984 w 8983"/>
                    <a:gd name="connsiteY33" fmla="*/ 6468 h 14373"/>
                    <a:gd name="connsiteX34" fmla="*/ 8984 w 8983"/>
                    <a:gd name="connsiteY34" fmla="*/ 6648 h 14373"/>
                    <a:gd name="connsiteX35" fmla="*/ 8984 w 8983"/>
                    <a:gd name="connsiteY35" fmla="*/ 6648 h 14373"/>
                    <a:gd name="connsiteX36" fmla="*/ 8984 w 8983"/>
                    <a:gd name="connsiteY36" fmla="*/ 6468 h 14373"/>
                    <a:gd name="connsiteX37" fmla="*/ 8984 w 8983"/>
                    <a:gd name="connsiteY37" fmla="*/ 6468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983" h="14373">
                      <a:moveTo>
                        <a:pt x="2336" y="14194"/>
                      </a:moveTo>
                      <a:lnTo>
                        <a:pt x="1617" y="12757"/>
                      </a:lnTo>
                      <a:cubicBezTo>
                        <a:pt x="1617" y="12577"/>
                        <a:pt x="0" y="9882"/>
                        <a:pt x="359" y="7546"/>
                      </a:cubicBezTo>
                      <a:lnTo>
                        <a:pt x="359" y="7546"/>
                      </a:lnTo>
                      <a:cubicBezTo>
                        <a:pt x="359" y="7367"/>
                        <a:pt x="180" y="7187"/>
                        <a:pt x="0" y="6468"/>
                      </a:cubicBezTo>
                      <a:lnTo>
                        <a:pt x="0" y="6468"/>
                      </a:lnTo>
                      <a:cubicBezTo>
                        <a:pt x="0" y="2875"/>
                        <a:pt x="1797" y="898"/>
                        <a:pt x="1976" y="719"/>
                      </a:cubicBezTo>
                      <a:lnTo>
                        <a:pt x="1976" y="719"/>
                      </a:lnTo>
                      <a:lnTo>
                        <a:pt x="2695" y="0"/>
                      </a:lnTo>
                      <a:lnTo>
                        <a:pt x="3773" y="0"/>
                      </a:lnTo>
                      <a:cubicBezTo>
                        <a:pt x="7007" y="0"/>
                        <a:pt x="8984" y="3234"/>
                        <a:pt x="8984" y="6468"/>
                      </a:cubicBezTo>
                      <a:lnTo>
                        <a:pt x="8984" y="6468"/>
                      </a:lnTo>
                      <a:lnTo>
                        <a:pt x="8984" y="6468"/>
                      </a:lnTo>
                      <a:cubicBezTo>
                        <a:pt x="8984" y="6468"/>
                        <a:pt x="8984" y="6648"/>
                        <a:pt x="8984" y="6827"/>
                      </a:cubicBezTo>
                      <a:lnTo>
                        <a:pt x="8984" y="6827"/>
                      </a:lnTo>
                      <a:cubicBezTo>
                        <a:pt x="8984" y="6648"/>
                        <a:pt x="8984" y="6648"/>
                        <a:pt x="8984" y="6468"/>
                      </a:cubicBezTo>
                      <a:lnTo>
                        <a:pt x="8984" y="6468"/>
                      </a:lnTo>
                      <a:lnTo>
                        <a:pt x="5570" y="7187"/>
                      </a:lnTo>
                      <a:lnTo>
                        <a:pt x="5031" y="7726"/>
                      </a:lnTo>
                      <a:cubicBezTo>
                        <a:pt x="5031" y="8085"/>
                        <a:pt x="5211" y="8445"/>
                        <a:pt x="5211" y="8804"/>
                      </a:cubicBezTo>
                      <a:lnTo>
                        <a:pt x="5211" y="8804"/>
                      </a:lnTo>
                      <a:cubicBezTo>
                        <a:pt x="5750" y="8984"/>
                        <a:pt x="6648" y="9163"/>
                        <a:pt x="7726" y="8445"/>
                      </a:cubicBezTo>
                      <a:lnTo>
                        <a:pt x="7726" y="8445"/>
                      </a:lnTo>
                      <a:cubicBezTo>
                        <a:pt x="8445" y="7726"/>
                        <a:pt x="8624" y="7187"/>
                        <a:pt x="8804" y="7007"/>
                      </a:cubicBezTo>
                      <a:lnTo>
                        <a:pt x="8804" y="7007"/>
                      </a:lnTo>
                      <a:cubicBezTo>
                        <a:pt x="8445" y="10062"/>
                        <a:pt x="7906" y="13475"/>
                        <a:pt x="3773" y="14374"/>
                      </a:cubicBezTo>
                      <a:lnTo>
                        <a:pt x="3773" y="14374"/>
                      </a:lnTo>
                      <a:lnTo>
                        <a:pt x="3773" y="11858"/>
                      </a:lnTo>
                      <a:lnTo>
                        <a:pt x="6109" y="10780"/>
                      </a:lnTo>
                      <a:lnTo>
                        <a:pt x="3773" y="11858"/>
                      </a:lnTo>
                      <a:lnTo>
                        <a:pt x="3773" y="14374"/>
                      </a:lnTo>
                      <a:lnTo>
                        <a:pt x="2336" y="14374"/>
                      </a:lnTo>
                      <a:lnTo>
                        <a:pt x="2336" y="14194"/>
                      </a:lnTo>
                      <a:close/>
                      <a:moveTo>
                        <a:pt x="8984" y="6468"/>
                      </a:moveTo>
                      <a:cubicBezTo>
                        <a:pt x="8984" y="6468"/>
                        <a:pt x="8984" y="6648"/>
                        <a:pt x="8984" y="6648"/>
                      </a:cubicBezTo>
                      <a:lnTo>
                        <a:pt x="8984" y="6648"/>
                      </a:lnTo>
                      <a:cubicBezTo>
                        <a:pt x="8984" y="6648"/>
                        <a:pt x="8984" y="6648"/>
                        <a:pt x="8984" y="6468"/>
                      </a:cubicBezTo>
                      <a:lnTo>
                        <a:pt x="8984" y="6468"/>
                      </a:lnTo>
                      <a:close/>
                    </a:path>
                  </a:pathLst>
                </a:custGeom>
                <a:grpFill/>
                <a:ln w="17953" cap="flat">
                  <a:noFill/>
                  <a:prstDash val="solid"/>
                  <a:miter/>
                </a:ln>
              </p:spPr>
              <p:txBody>
                <a:bodyPr rtlCol="0" anchor="ctr"/>
                <a:lstStyle/>
                <a:p>
                  <a:endParaRPr lang="zh-CN" altLang="en-US" sz="1050"/>
                </a:p>
              </p:txBody>
            </p:sp>
          </p:grpSp>
          <p:grpSp>
            <p:nvGrpSpPr>
              <p:cNvPr id="660" name="图形 1"/>
              <p:cNvGrpSpPr/>
              <p:nvPr/>
            </p:nvGrpSpPr>
            <p:grpSpPr>
              <a:xfrm>
                <a:off x="5285362" y="4724230"/>
                <a:ext cx="6467" cy="6468"/>
                <a:chOff x="6658573" y="4921920"/>
                <a:chExt cx="6467" cy="6468"/>
              </a:xfrm>
              <a:solidFill>
                <a:srgbClr val="0070C0"/>
              </a:solidFill>
            </p:grpSpPr>
            <p:sp>
              <p:nvSpPr>
                <p:cNvPr id="2426" name="任意多边形: 形状 1966"/>
                <p:cNvSpPr/>
                <p:nvPr/>
              </p:nvSpPr>
              <p:spPr>
                <a:xfrm>
                  <a:off x="6661088" y="4924435"/>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427" name="任意多边形: 形状 1967"/>
                <p:cNvSpPr/>
                <p:nvPr/>
              </p:nvSpPr>
              <p:spPr>
                <a:xfrm>
                  <a:off x="6658573" y="4921920"/>
                  <a:ext cx="6467" cy="6468"/>
                </a:xfrm>
                <a:custGeom>
                  <a:avLst/>
                  <a:gdLst>
                    <a:gd name="connsiteX0" fmla="*/ 3773 w 6467"/>
                    <a:gd name="connsiteY0" fmla="*/ 6288 h 6468"/>
                    <a:gd name="connsiteX1" fmla="*/ 2515 w 6467"/>
                    <a:gd name="connsiteY1" fmla="*/ 6288 h 6468"/>
                    <a:gd name="connsiteX2" fmla="*/ 2515 w 6467"/>
                    <a:gd name="connsiteY2" fmla="*/ 6288 h 6468"/>
                    <a:gd name="connsiteX3" fmla="*/ 0 w 6467"/>
                    <a:gd name="connsiteY3" fmla="*/ 6288 h 6468"/>
                    <a:gd name="connsiteX4" fmla="*/ 0 w 6467"/>
                    <a:gd name="connsiteY4" fmla="*/ 3773 h 6468"/>
                    <a:gd name="connsiteX5" fmla="*/ 0 w 6467"/>
                    <a:gd name="connsiteY5" fmla="*/ 2515 h 6468"/>
                    <a:gd name="connsiteX6" fmla="*/ 0 w 6467"/>
                    <a:gd name="connsiteY6" fmla="*/ 2515 h 6468"/>
                    <a:gd name="connsiteX7" fmla="*/ 0 w 6467"/>
                    <a:gd name="connsiteY7" fmla="*/ 0 h 6468"/>
                    <a:gd name="connsiteX8" fmla="*/ 2515 w 6467"/>
                    <a:gd name="connsiteY8" fmla="*/ 0 h 6468"/>
                    <a:gd name="connsiteX9" fmla="*/ 3054 w 6467"/>
                    <a:gd name="connsiteY9" fmla="*/ 0 h 6468"/>
                    <a:gd name="connsiteX10" fmla="*/ 3054 w 6467"/>
                    <a:gd name="connsiteY10" fmla="*/ 0 h 6468"/>
                    <a:gd name="connsiteX11" fmla="*/ 5570 w 6467"/>
                    <a:gd name="connsiteY11" fmla="*/ 898 h 6468"/>
                    <a:gd name="connsiteX12" fmla="*/ 5570 w 6467"/>
                    <a:gd name="connsiteY12" fmla="*/ 898 h 6468"/>
                    <a:gd name="connsiteX13" fmla="*/ 6468 w 6467"/>
                    <a:gd name="connsiteY13" fmla="*/ 3953 h 6468"/>
                    <a:gd name="connsiteX14" fmla="*/ 6468 w 6467"/>
                    <a:gd name="connsiteY14" fmla="*/ 3953 h 6468"/>
                    <a:gd name="connsiteX15" fmla="*/ 6468 w 6467"/>
                    <a:gd name="connsiteY15" fmla="*/ 6468 h 6468"/>
                    <a:gd name="connsiteX16" fmla="*/ 3773 w 6467"/>
                    <a:gd name="connsiteY16" fmla="*/ 6468 h 6468"/>
                    <a:gd name="connsiteX17" fmla="*/ 3773 w 6467"/>
                    <a:gd name="connsiteY17"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7" h="6468">
                      <a:moveTo>
                        <a:pt x="3773" y="6288"/>
                      </a:moveTo>
                      <a:cubicBezTo>
                        <a:pt x="3773" y="6288"/>
                        <a:pt x="3773" y="6288"/>
                        <a:pt x="2515" y="6288"/>
                      </a:cubicBezTo>
                      <a:lnTo>
                        <a:pt x="2515" y="6288"/>
                      </a:lnTo>
                      <a:lnTo>
                        <a:pt x="0" y="6288"/>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8" y="2695"/>
                        <a:pt x="6289" y="3234"/>
                        <a:pt x="6468" y="3953"/>
                      </a:cubicBezTo>
                      <a:lnTo>
                        <a:pt x="6468" y="3953"/>
                      </a:lnTo>
                      <a:lnTo>
                        <a:pt x="6468" y="6468"/>
                      </a:lnTo>
                      <a:lnTo>
                        <a:pt x="3773" y="6468"/>
                      </a:lnTo>
                      <a:lnTo>
                        <a:pt x="3773" y="6288"/>
                      </a:lnTo>
                      <a:close/>
                    </a:path>
                  </a:pathLst>
                </a:custGeom>
                <a:grpFill/>
                <a:ln w="17953" cap="flat">
                  <a:noFill/>
                  <a:prstDash val="solid"/>
                  <a:miter/>
                </a:ln>
              </p:spPr>
              <p:txBody>
                <a:bodyPr rtlCol="0" anchor="ctr"/>
                <a:lstStyle/>
                <a:p>
                  <a:endParaRPr lang="zh-CN" altLang="en-US" sz="1050"/>
                </a:p>
              </p:txBody>
            </p:sp>
          </p:grpSp>
          <p:grpSp>
            <p:nvGrpSpPr>
              <p:cNvPr id="661" name="图形 1"/>
              <p:cNvGrpSpPr/>
              <p:nvPr/>
            </p:nvGrpSpPr>
            <p:grpSpPr>
              <a:xfrm>
                <a:off x="5271887" y="4665837"/>
                <a:ext cx="8444" cy="6468"/>
                <a:chOff x="6645098" y="4863527"/>
                <a:chExt cx="8444" cy="6468"/>
              </a:xfrm>
              <a:solidFill>
                <a:srgbClr val="0070C0"/>
              </a:solidFill>
            </p:grpSpPr>
            <p:sp>
              <p:nvSpPr>
                <p:cNvPr id="2424" name="任意多边形: 形状 1969"/>
                <p:cNvSpPr/>
                <p:nvPr/>
              </p:nvSpPr>
              <p:spPr>
                <a:xfrm>
                  <a:off x="6647613" y="4866042"/>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425" name="任意多边形: 形状 1970"/>
                <p:cNvSpPr/>
                <p:nvPr/>
              </p:nvSpPr>
              <p:spPr>
                <a:xfrm>
                  <a:off x="6645098" y="4863527"/>
                  <a:ext cx="8444" cy="6468"/>
                </a:xfrm>
                <a:custGeom>
                  <a:avLst/>
                  <a:gdLst>
                    <a:gd name="connsiteX0" fmla="*/ 0 w 8444"/>
                    <a:gd name="connsiteY0" fmla="*/ 3773 h 6468"/>
                    <a:gd name="connsiteX1" fmla="*/ 0 w 8444"/>
                    <a:gd name="connsiteY1" fmla="*/ 2515 h 6468"/>
                    <a:gd name="connsiteX2" fmla="*/ 0 w 8444"/>
                    <a:gd name="connsiteY2" fmla="*/ 2515 h 6468"/>
                    <a:gd name="connsiteX3" fmla="*/ 0 w 8444"/>
                    <a:gd name="connsiteY3" fmla="*/ 0 h 6468"/>
                    <a:gd name="connsiteX4" fmla="*/ 2515 w 8444"/>
                    <a:gd name="connsiteY4" fmla="*/ 0 h 6468"/>
                    <a:gd name="connsiteX5" fmla="*/ 3773 w 8444"/>
                    <a:gd name="connsiteY5" fmla="*/ 0 h 6468"/>
                    <a:gd name="connsiteX6" fmla="*/ 3773 w 8444"/>
                    <a:gd name="connsiteY6" fmla="*/ 0 h 6468"/>
                    <a:gd name="connsiteX7" fmla="*/ 8445 w 8444"/>
                    <a:gd name="connsiteY7" fmla="*/ 0 h 6468"/>
                    <a:gd name="connsiteX8" fmla="*/ 6289 w 8444"/>
                    <a:gd name="connsiteY8" fmla="*/ 3414 h 6468"/>
                    <a:gd name="connsiteX9" fmla="*/ 5211 w 8444"/>
                    <a:gd name="connsiteY9" fmla="*/ 5749 h 6468"/>
                    <a:gd name="connsiteX10" fmla="*/ 5211 w 8444"/>
                    <a:gd name="connsiteY10" fmla="*/ 5749 h 6468"/>
                    <a:gd name="connsiteX11" fmla="*/ 3054 w 8444"/>
                    <a:gd name="connsiteY11" fmla="*/ 6468 h 6468"/>
                    <a:gd name="connsiteX12" fmla="*/ 3054 w 8444"/>
                    <a:gd name="connsiteY12" fmla="*/ 6468 h 6468"/>
                    <a:gd name="connsiteX13" fmla="*/ 2695 w 8444"/>
                    <a:gd name="connsiteY13" fmla="*/ 6468 h 6468"/>
                    <a:gd name="connsiteX14" fmla="*/ 2695 w 8444"/>
                    <a:gd name="connsiteY14" fmla="*/ 6468 h 6468"/>
                    <a:gd name="connsiteX15" fmla="*/ 0 w 8444"/>
                    <a:gd name="connsiteY15" fmla="*/ 6468 h 6468"/>
                    <a:gd name="connsiteX16" fmla="*/ 0 w 8444"/>
                    <a:gd name="connsiteY16" fmla="*/ 3773 h 6468"/>
                    <a:gd name="connsiteX17" fmla="*/ 0 w 8444"/>
                    <a:gd name="connsiteY17" fmla="*/ 3773 h 6468"/>
                    <a:gd name="connsiteX18" fmla="*/ 3953 w 8444"/>
                    <a:gd name="connsiteY18" fmla="*/ 3773 h 6468"/>
                    <a:gd name="connsiteX19" fmla="*/ 5211 w 8444"/>
                    <a:gd name="connsiteY19" fmla="*/ 3773 h 6468"/>
                    <a:gd name="connsiteX20" fmla="*/ 3953 w 8444"/>
                    <a:gd name="connsiteY20" fmla="*/ 3773 h 6468"/>
                    <a:gd name="connsiteX21" fmla="*/ 3953 w 8444"/>
                    <a:gd name="connsiteY21"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44" h="6468">
                      <a:moveTo>
                        <a:pt x="0" y="3773"/>
                      </a:moveTo>
                      <a:cubicBezTo>
                        <a:pt x="0" y="3773"/>
                        <a:pt x="0" y="3773"/>
                        <a:pt x="0" y="2515"/>
                      </a:cubicBezTo>
                      <a:lnTo>
                        <a:pt x="0" y="2515"/>
                      </a:lnTo>
                      <a:lnTo>
                        <a:pt x="0" y="0"/>
                      </a:lnTo>
                      <a:lnTo>
                        <a:pt x="2515" y="0"/>
                      </a:lnTo>
                      <a:cubicBezTo>
                        <a:pt x="3773" y="0"/>
                        <a:pt x="3773" y="0"/>
                        <a:pt x="3773" y="0"/>
                      </a:cubicBezTo>
                      <a:lnTo>
                        <a:pt x="3773" y="0"/>
                      </a:lnTo>
                      <a:lnTo>
                        <a:pt x="8445" y="0"/>
                      </a:lnTo>
                      <a:lnTo>
                        <a:pt x="6289" y="3414"/>
                      </a:lnTo>
                      <a:cubicBezTo>
                        <a:pt x="6289" y="3953"/>
                        <a:pt x="6109" y="4851"/>
                        <a:pt x="5211" y="5749"/>
                      </a:cubicBezTo>
                      <a:lnTo>
                        <a:pt x="5211" y="5749"/>
                      </a:lnTo>
                      <a:cubicBezTo>
                        <a:pt x="4132" y="6468"/>
                        <a:pt x="3414" y="6468"/>
                        <a:pt x="3054" y="6468"/>
                      </a:cubicBezTo>
                      <a:lnTo>
                        <a:pt x="3054" y="6468"/>
                      </a:lnTo>
                      <a:cubicBezTo>
                        <a:pt x="2875" y="6468"/>
                        <a:pt x="2695" y="6468"/>
                        <a:pt x="2695" y="6468"/>
                      </a:cubicBezTo>
                      <a:lnTo>
                        <a:pt x="2695" y="6468"/>
                      </a:lnTo>
                      <a:lnTo>
                        <a:pt x="0" y="6468"/>
                      </a:lnTo>
                      <a:lnTo>
                        <a:pt x="0" y="3773"/>
                      </a:lnTo>
                      <a:lnTo>
                        <a:pt x="0" y="3773"/>
                      </a:lnTo>
                      <a:close/>
                      <a:moveTo>
                        <a:pt x="3953" y="3773"/>
                      </a:moveTo>
                      <a:lnTo>
                        <a:pt x="5211" y="3773"/>
                      </a:lnTo>
                      <a:lnTo>
                        <a:pt x="3953" y="3773"/>
                      </a:lnTo>
                      <a:lnTo>
                        <a:pt x="3953" y="3773"/>
                      </a:lnTo>
                      <a:close/>
                    </a:path>
                  </a:pathLst>
                </a:custGeom>
                <a:grpFill/>
                <a:ln w="17953" cap="flat">
                  <a:noFill/>
                  <a:prstDash val="solid"/>
                  <a:miter/>
                </a:ln>
              </p:spPr>
              <p:txBody>
                <a:bodyPr rtlCol="0" anchor="ctr"/>
                <a:lstStyle/>
                <a:p>
                  <a:endParaRPr lang="zh-CN" altLang="en-US" sz="1050"/>
                </a:p>
              </p:txBody>
            </p:sp>
          </p:grpSp>
          <p:grpSp>
            <p:nvGrpSpPr>
              <p:cNvPr id="662" name="图形 1"/>
              <p:cNvGrpSpPr/>
              <p:nvPr/>
            </p:nvGrpSpPr>
            <p:grpSpPr>
              <a:xfrm>
                <a:off x="5898043" y="4684343"/>
                <a:ext cx="6288" cy="6468"/>
                <a:chOff x="7271254" y="4882033"/>
                <a:chExt cx="6288" cy="6468"/>
              </a:xfrm>
              <a:solidFill>
                <a:srgbClr val="0070C0"/>
              </a:solidFill>
            </p:grpSpPr>
            <p:sp>
              <p:nvSpPr>
                <p:cNvPr id="2422" name="任意多边形: 形状 1972"/>
                <p:cNvSpPr/>
                <p:nvPr/>
              </p:nvSpPr>
              <p:spPr>
                <a:xfrm>
                  <a:off x="7273769" y="4884548"/>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423" name="任意多边形: 形状 1973"/>
                <p:cNvSpPr/>
                <p:nvPr/>
              </p:nvSpPr>
              <p:spPr>
                <a:xfrm>
                  <a:off x="7271254" y="4882033"/>
                  <a:ext cx="6288" cy="6468"/>
                </a:xfrm>
                <a:custGeom>
                  <a:avLst/>
                  <a:gdLst>
                    <a:gd name="connsiteX0" fmla="*/ 3773 w 6288"/>
                    <a:gd name="connsiteY0" fmla="*/ 6468 h 6468"/>
                    <a:gd name="connsiteX1" fmla="*/ 2515 w 6288"/>
                    <a:gd name="connsiteY1" fmla="*/ 6468 h 6468"/>
                    <a:gd name="connsiteX2" fmla="*/ 2515 w 6288"/>
                    <a:gd name="connsiteY2" fmla="*/ 6468 h 6468"/>
                    <a:gd name="connsiteX3" fmla="*/ 2515 w 6288"/>
                    <a:gd name="connsiteY3" fmla="*/ 3953 h 6468"/>
                    <a:gd name="connsiteX4" fmla="*/ 2515 w 6288"/>
                    <a:gd name="connsiteY4" fmla="*/ 5210 h 6468"/>
                    <a:gd name="connsiteX5" fmla="*/ 2515 w 6288"/>
                    <a:gd name="connsiteY5" fmla="*/ 6468 h 6468"/>
                    <a:gd name="connsiteX6" fmla="*/ 0 w 6288"/>
                    <a:gd name="connsiteY6" fmla="*/ 6468 h 6468"/>
                    <a:gd name="connsiteX7" fmla="*/ 0 w 6288"/>
                    <a:gd name="connsiteY7" fmla="*/ 3953 h 6468"/>
                    <a:gd name="connsiteX8" fmla="*/ 0 w 6288"/>
                    <a:gd name="connsiteY8" fmla="*/ 0 h 6468"/>
                    <a:gd name="connsiteX9" fmla="*/ 2515 w 6288"/>
                    <a:gd name="connsiteY9" fmla="*/ 0 h 6468"/>
                    <a:gd name="connsiteX10" fmla="*/ 6288 w 6288"/>
                    <a:gd name="connsiteY10" fmla="*/ 3773 h 6468"/>
                    <a:gd name="connsiteX11" fmla="*/ 6288 w 6288"/>
                    <a:gd name="connsiteY11" fmla="*/ 3773 h 6468"/>
                    <a:gd name="connsiteX12" fmla="*/ 6288 w 6288"/>
                    <a:gd name="connsiteY12" fmla="*/ 6288 h 6468"/>
                    <a:gd name="connsiteX13" fmla="*/ 3773 w 6288"/>
                    <a:gd name="connsiteY13" fmla="*/ 6288 h 6468"/>
                    <a:gd name="connsiteX14" fmla="*/ 3773 w 6288"/>
                    <a:gd name="connsiteY14" fmla="*/ 6468 h 6468"/>
                    <a:gd name="connsiteX15" fmla="*/ 3773 w 6288"/>
                    <a:gd name="connsiteY15" fmla="*/ 3773 h 6468"/>
                    <a:gd name="connsiteX16" fmla="*/ 5031 w 6288"/>
                    <a:gd name="connsiteY16" fmla="*/ 3773 h 6468"/>
                    <a:gd name="connsiteX17" fmla="*/ 3773 w 6288"/>
                    <a:gd name="connsiteY17" fmla="*/ 3773 h 6468"/>
                    <a:gd name="connsiteX18" fmla="*/ 3773 w 6288"/>
                    <a:gd name="connsiteY18"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88" h="6468">
                      <a:moveTo>
                        <a:pt x="3773" y="6468"/>
                      </a:moveTo>
                      <a:cubicBezTo>
                        <a:pt x="3773" y="6468"/>
                        <a:pt x="3773" y="6468"/>
                        <a:pt x="2515" y="6468"/>
                      </a:cubicBezTo>
                      <a:lnTo>
                        <a:pt x="2515" y="6468"/>
                      </a:lnTo>
                      <a:lnTo>
                        <a:pt x="2515" y="3953"/>
                      </a:lnTo>
                      <a:lnTo>
                        <a:pt x="2515" y="5210"/>
                      </a:lnTo>
                      <a:lnTo>
                        <a:pt x="2515" y="6468"/>
                      </a:lnTo>
                      <a:lnTo>
                        <a:pt x="0" y="6468"/>
                      </a:lnTo>
                      <a:lnTo>
                        <a:pt x="0" y="3953"/>
                      </a:lnTo>
                      <a:lnTo>
                        <a:pt x="0" y="0"/>
                      </a:lnTo>
                      <a:lnTo>
                        <a:pt x="2515" y="0"/>
                      </a:lnTo>
                      <a:cubicBezTo>
                        <a:pt x="6109" y="180"/>
                        <a:pt x="6288" y="3773"/>
                        <a:pt x="6288" y="3773"/>
                      </a:cubicBezTo>
                      <a:lnTo>
                        <a:pt x="6288" y="3773"/>
                      </a:lnTo>
                      <a:lnTo>
                        <a:pt x="6288" y="6288"/>
                      </a:lnTo>
                      <a:lnTo>
                        <a:pt x="3773" y="6288"/>
                      </a:lnTo>
                      <a:lnTo>
                        <a:pt x="3773" y="6468"/>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663" name="图形 1"/>
              <p:cNvGrpSpPr/>
              <p:nvPr/>
            </p:nvGrpSpPr>
            <p:grpSpPr>
              <a:xfrm>
                <a:off x="5784670" y="4669070"/>
                <a:ext cx="9881" cy="10061"/>
                <a:chOff x="7157881" y="4866760"/>
                <a:chExt cx="9881" cy="10061"/>
              </a:xfrm>
              <a:solidFill>
                <a:srgbClr val="0070C0"/>
              </a:solidFill>
            </p:grpSpPr>
            <p:sp>
              <p:nvSpPr>
                <p:cNvPr id="2420" name="任意多边形: 形状 1975"/>
                <p:cNvSpPr/>
                <p:nvPr/>
              </p:nvSpPr>
              <p:spPr>
                <a:xfrm>
                  <a:off x="7160396" y="4872870"/>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0" y="1258"/>
                      </a:moveTo>
                      <a:lnTo>
                        <a:pt x="1258" y="1258"/>
                      </a:lnTo>
                      <a:lnTo>
                        <a:pt x="0" y="0"/>
                      </a:lnTo>
                      <a:lnTo>
                        <a:pt x="0" y="1258"/>
                      </a:lnTo>
                      <a:close/>
                    </a:path>
                  </a:pathLst>
                </a:custGeom>
                <a:grpFill/>
                <a:ln w="17953" cap="flat">
                  <a:noFill/>
                  <a:prstDash val="solid"/>
                  <a:miter/>
                </a:ln>
              </p:spPr>
              <p:txBody>
                <a:bodyPr rtlCol="0" anchor="ctr"/>
                <a:lstStyle/>
                <a:p>
                  <a:endParaRPr lang="zh-CN" altLang="en-US" sz="1050"/>
                </a:p>
              </p:txBody>
            </p:sp>
            <p:sp>
              <p:nvSpPr>
                <p:cNvPr id="2421" name="任意多边形: 形状 1976"/>
                <p:cNvSpPr/>
                <p:nvPr/>
              </p:nvSpPr>
              <p:spPr>
                <a:xfrm>
                  <a:off x="7157881" y="4866760"/>
                  <a:ext cx="9881" cy="10061"/>
                </a:xfrm>
                <a:custGeom>
                  <a:avLst/>
                  <a:gdLst>
                    <a:gd name="connsiteX0" fmla="*/ 0 w 9881"/>
                    <a:gd name="connsiteY0" fmla="*/ 7367 h 10061"/>
                    <a:gd name="connsiteX1" fmla="*/ 0 w 9881"/>
                    <a:gd name="connsiteY1" fmla="*/ 0 h 10061"/>
                    <a:gd name="connsiteX2" fmla="*/ 4312 w 9881"/>
                    <a:gd name="connsiteY2" fmla="*/ 4312 h 10061"/>
                    <a:gd name="connsiteX3" fmla="*/ 9882 w 9881"/>
                    <a:gd name="connsiteY3" fmla="*/ 9882 h 10061"/>
                    <a:gd name="connsiteX4" fmla="*/ 3953 w 9881"/>
                    <a:gd name="connsiteY4" fmla="*/ 9882 h 10061"/>
                    <a:gd name="connsiteX5" fmla="*/ 2515 w 9881"/>
                    <a:gd name="connsiteY5" fmla="*/ 10062 h 10061"/>
                    <a:gd name="connsiteX6" fmla="*/ 2515 w 9881"/>
                    <a:gd name="connsiteY6" fmla="*/ 8624 h 10061"/>
                    <a:gd name="connsiteX7" fmla="*/ 2515 w 9881"/>
                    <a:gd name="connsiteY7" fmla="*/ 10062 h 10061"/>
                    <a:gd name="connsiteX8" fmla="*/ 0 w 9881"/>
                    <a:gd name="connsiteY8" fmla="*/ 10062 h 10061"/>
                    <a:gd name="connsiteX9" fmla="*/ 0 w 9881"/>
                    <a:gd name="connsiteY9" fmla="*/ 7367 h 1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81" h="10061">
                      <a:moveTo>
                        <a:pt x="0" y="7367"/>
                      </a:moveTo>
                      <a:lnTo>
                        <a:pt x="0" y="0"/>
                      </a:lnTo>
                      <a:lnTo>
                        <a:pt x="4312" y="4312"/>
                      </a:lnTo>
                      <a:lnTo>
                        <a:pt x="9882" y="9882"/>
                      </a:lnTo>
                      <a:lnTo>
                        <a:pt x="3953" y="9882"/>
                      </a:lnTo>
                      <a:lnTo>
                        <a:pt x="2515" y="10062"/>
                      </a:lnTo>
                      <a:lnTo>
                        <a:pt x="2515" y="8624"/>
                      </a:lnTo>
                      <a:lnTo>
                        <a:pt x="2515" y="10062"/>
                      </a:lnTo>
                      <a:lnTo>
                        <a:pt x="0" y="10062"/>
                      </a:lnTo>
                      <a:lnTo>
                        <a:pt x="0" y="7367"/>
                      </a:lnTo>
                      <a:close/>
                    </a:path>
                  </a:pathLst>
                </a:custGeom>
                <a:grpFill/>
                <a:ln w="17953" cap="flat">
                  <a:noFill/>
                  <a:prstDash val="solid"/>
                  <a:miter/>
                </a:ln>
              </p:spPr>
              <p:txBody>
                <a:bodyPr rtlCol="0" anchor="ctr"/>
                <a:lstStyle/>
                <a:p>
                  <a:endParaRPr lang="zh-CN" altLang="en-US" sz="1050"/>
                </a:p>
              </p:txBody>
            </p:sp>
          </p:grpSp>
          <p:grpSp>
            <p:nvGrpSpPr>
              <p:cNvPr id="664" name="图形 1"/>
              <p:cNvGrpSpPr/>
              <p:nvPr/>
            </p:nvGrpSpPr>
            <p:grpSpPr>
              <a:xfrm>
                <a:off x="5770116" y="4677874"/>
                <a:ext cx="1257" cy="5210"/>
                <a:chOff x="7143327" y="4875564"/>
                <a:chExt cx="1257" cy="5210"/>
              </a:xfrm>
              <a:solidFill>
                <a:srgbClr val="0070C0"/>
              </a:solidFill>
            </p:grpSpPr>
            <p:sp>
              <p:nvSpPr>
                <p:cNvPr id="2418" name="任意多边形: 形状 1978"/>
                <p:cNvSpPr/>
                <p:nvPr/>
              </p:nvSpPr>
              <p:spPr>
                <a:xfrm>
                  <a:off x="7143327" y="4878259"/>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419" name="任意多边形: 形状 1979"/>
                <p:cNvSpPr/>
                <p:nvPr/>
              </p:nvSpPr>
              <p:spPr>
                <a:xfrm>
                  <a:off x="7143327" y="4875564"/>
                  <a:ext cx="1257" cy="5210"/>
                </a:xfrm>
                <a:custGeom>
                  <a:avLst/>
                  <a:gdLst>
                    <a:gd name="connsiteX0" fmla="*/ 0 w 1257"/>
                    <a:gd name="connsiteY0" fmla="*/ 5210 h 5210"/>
                    <a:gd name="connsiteX1" fmla="*/ 0 w 1257"/>
                    <a:gd name="connsiteY1" fmla="*/ 2695 h 5210"/>
                    <a:gd name="connsiteX2" fmla="*/ 0 w 1257"/>
                    <a:gd name="connsiteY2" fmla="*/ 5210 h 5210"/>
                    <a:gd name="connsiteX3" fmla="*/ 0 w 1257"/>
                    <a:gd name="connsiteY3" fmla="*/ 0 h 5210"/>
                    <a:gd name="connsiteX4" fmla="*/ 1258 w 1257"/>
                    <a:gd name="connsiteY4" fmla="*/ 0 h 5210"/>
                    <a:gd name="connsiteX5" fmla="*/ 1258 w 1257"/>
                    <a:gd name="connsiteY5" fmla="*/ 0 h 5210"/>
                    <a:gd name="connsiteX6" fmla="*/ 1258 w 1257"/>
                    <a:gd name="connsiteY6" fmla="*/ 5210 h 5210"/>
                    <a:gd name="connsiteX7" fmla="*/ 0 w 1257"/>
                    <a:gd name="connsiteY7" fmla="*/ 5210 h 5210"/>
                    <a:gd name="connsiteX8" fmla="*/ 0 w 1257"/>
                    <a:gd name="connsiteY8" fmla="*/ 5210 h 5210"/>
                    <a:gd name="connsiteX9" fmla="*/ 0 w 1257"/>
                    <a:gd name="connsiteY9" fmla="*/ 2695 h 5210"/>
                    <a:gd name="connsiteX10" fmla="*/ 0 w 1257"/>
                    <a:gd name="connsiteY10" fmla="*/ 5210 h 5210"/>
                    <a:gd name="connsiteX11" fmla="*/ 0 w 1257"/>
                    <a:gd name="connsiteY11" fmla="*/ 2695 h 5210"/>
                    <a:gd name="connsiteX12" fmla="*/ 0 w 1257"/>
                    <a:gd name="connsiteY12" fmla="*/ 269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210">
                      <a:moveTo>
                        <a:pt x="0" y="5210"/>
                      </a:moveTo>
                      <a:lnTo>
                        <a:pt x="0" y="2695"/>
                      </a:lnTo>
                      <a:lnTo>
                        <a:pt x="0" y="5210"/>
                      </a:lnTo>
                      <a:lnTo>
                        <a:pt x="0" y="0"/>
                      </a:lnTo>
                      <a:cubicBezTo>
                        <a:pt x="1258" y="0"/>
                        <a:pt x="1258" y="0"/>
                        <a:pt x="1258" y="0"/>
                      </a:cubicBezTo>
                      <a:lnTo>
                        <a:pt x="1258" y="0"/>
                      </a:lnTo>
                      <a:lnTo>
                        <a:pt x="1258" y="5210"/>
                      </a:lnTo>
                      <a:cubicBezTo>
                        <a:pt x="1258" y="5210"/>
                        <a:pt x="1258" y="5210"/>
                        <a:pt x="0" y="5210"/>
                      </a:cubicBezTo>
                      <a:lnTo>
                        <a:pt x="0" y="5210"/>
                      </a:lnTo>
                      <a:close/>
                      <a:moveTo>
                        <a:pt x="0" y="2695"/>
                      </a:moveTo>
                      <a:lnTo>
                        <a:pt x="0" y="5210"/>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665" name="图形 1"/>
              <p:cNvGrpSpPr/>
              <p:nvPr/>
            </p:nvGrpSpPr>
            <p:grpSpPr>
              <a:xfrm>
                <a:off x="5766164" y="4650025"/>
                <a:ext cx="6288" cy="6468"/>
                <a:chOff x="7139375" y="4847715"/>
                <a:chExt cx="6288" cy="6468"/>
              </a:xfrm>
              <a:solidFill>
                <a:srgbClr val="0070C0"/>
              </a:solidFill>
            </p:grpSpPr>
            <p:sp>
              <p:nvSpPr>
                <p:cNvPr id="2416" name="任意多边形: 形状 1981"/>
                <p:cNvSpPr/>
                <p:nvPr/>
              </p:nvSpPr>
              <p:spPr>
                <a:xfrm>
                  <a:off x="7141890" y="4850411"/>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417" name="任意多边形: 形状 1982"/>
                <p:cNvSpPr/>
                <p:nvPr/>
              </p:nvSpPr>
              <p:spPr>
                <a:xfrm>
                  <a:off x="7139375" y="4847715"/>
                  <a:ext cx="6288" cy="6468"/>
                </a:xfrm>
                <a:custGeom>
                  <a:avLst/>
                  <a:gdLst>
                    <a:gd name="connsiteX0" fmla="*/ 0 w 6288"/>
                    <a:gd name="connsiteY0" fmla="*/ 6468 h 6468"/>
                    <a:gd name="connsiteX1" fmla="*/ 0 w 6288"/>
                    <a:gd name="connsiteY1" fmla="*/ 3953 h 6468"/>
                    <a:gd name="connsiteX2" fmla="*/ 0 w 6288"/>
                    <a:gd name="connsiteY2" fmla="*/ 0 h 6468"/>
                    <a:gd name="connsiteX3" fmla="*/ 2515 w 6288"/>
                    <a:gd name="connsiteY3" fmla="*/ 0 h 6468"/>
                    <a:gd name="connsiteX4" fmla="*/ 3773 w 6288"/>
                    <a:gd name="connsiteY4" fmla="*/ 0 h 6468"/>
                    <a:gd name="connsiteX5" fmla="*/ 3773 w 6288"/>
                    <a:gd name="connsiteY5" fmla="*/ 0 h 6468"/>
                    <a:gd name="connsiteX6" fmla="*/ 6288 w 6288"/>
                    <a:gd name="connsiteY6" fmla="*/ 0 h 6468"/>
                    <a:gd name="connsiteX7" fmla="*/ 6288 w 6288"/>
                    <a:gd name="connsiteY7" fmla="*/ 2515 h 6468"/>
                    <a:gd name="connsiteX8" fmla="*/ 2515 w 6288"/>
                    <a:gd name="connsiteY8" fmla="*/ 6468 h 6468"/>
                    <a:gd name="connsiteX9" fmla="*/ 2515 w 6288"/>
                    <a:gd name="connsiteY9" fmla="*/ 6468 h 6468"/>
                    <a:gd name="connsiteX10" fmla="*/ 0 w 6288"/>
                    <a:gd name="connsiteY10" fmla="*/ 6468 h 6468"/>
                    <a:gd name="connsiteX11" fmla="*/ 0 w 6288"/>
                    <a:gd name="connsiteY11" fmla="*/ 6468 h 6468"/>
                    <a:gd name="connsiteX12" fmla="*/ 2515 w 6288"/>
                    <a:gd name="connsiteY12" fmla="*/ 2515 h 6468"/>
                    <a:gd name="connsiteX13" fmla="*/ 2515 w 6288"/>
                    <a:gd name="connsiteY13" fmla="*/ 1258 h 6468"/>
                    <a:gd name="connsiteX14" fmla="*/ 2515 w 6288"/>
                    <a:gd name="connsiteY14" fmla="*/ 2515 h 6468"/>
                    <a:gd name="connsiteX15" fmla="*/ 2515 w 6288"/>
                    <a:gd name="connsiteY15"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6468">
                      <a:moveTo>
                        <a:pt x="0" y="6468"/>
                      </a:moveTo>
                      <a:lnTo>
                        <a:pt x="0" y="3953"/>
                      </a:lnTo>
                      <a:lnTo>
                        <a:pt x="0" y="0"/>
                      </a:lnTo>
                      <a:lnTo>
                        <a:pt x="2515" y="0"/>
                      </a:lnTo>
                      <a:cubicBezTo>
                        <a:pt x="3773" y="0"/>
                        <a:pt x="3773" y="0"/>
                        <a:pt x="3773" y="0"/>
                      </a:cubicBezTo>
                      <a:lnTo>
                        <a:pt x="3773" y="0"/>
                      </a:lnTo>
                      <a:lnTo>
                        <a:pt x="6288" y="0"/>
                      </a:lnTo>
                      <a:lnTo>
                        <a:pt x="6288" y="2515"/>
                      </a:lnTo>
                      <a:cubicBezTo>
                        <a:pt x="6288" y="2515"/>
                        <a:pt x="6109" y="6109"/>
                        <a:pt x="2515" y="6468"/>
                      </a:cubicBezTo>
                      <a:lnTo>
                        <a:pt x="2515" y="6468"/>
                      </a:lnTo>
                      <a:lnTo>
                        <a:pt x="0" y="6468"/>
                      </a:lnTo>
                      <a:lnTo>
                        <a:pt x="0" y="6468"/>
                      </a:lnTo>
                      <a:close/>
                      <a:moveTo>
                        <a:pt x="2515" y="2515"/>
                      </a:moveTo>
                      <a:lnTo>
                        <a:pt x="2515" y="1258"/>
                      </a:lnTo>
                      <a:lnTo>
                        <a:pt x="2515" y="2515"/>
                      </a:lnTo>
                      <a:lnTo>
                        <a:pt x="2515" y="2515"/>
                      </a:lnTo>
                      <a:close/>
                    </a:path>
                  </a:pathLst>
                </a:custGeom>
                <a:grpFill/>
                <a:ln w="17953" cap="flat">
                  <a:noFill/>
                  <a:prstDash val="solid"/>
                  <a:miter/>
                </a:ln>
              </p:spPr>
              <p:txBody>
                <a:bodyPr rtlCol="0" anchor="ctr"/>
                <a:lstStyle/>
                <a:p>
                  <a:endParaRPr lang="zh-CN" altLang="en-US" sz="1050"/>
                </a:p>
              </p:txBody>
            </p:sp>
          </p:grpSp>
          <p:grpSp>
            <p:nvGrpSpPr>
              <p:cNvPr id="666" name="图形 1"/>
              <p:cNvGrpSpPr/>
              <p:nvPr/>
            </p:nvGrpSpPr>
            <p:grpSpPr>
              <a:xfrm>
                <a:off x="5746400" y="4619572"/>
                <a:ext cx="6467" cy="6377"/>
                <a:chOff x="7119611" y="4817262"/>
                <a:chExt cx="6467" cy="6377"/>
              </a:xfrm>
              <a:solidFill>
                <a:srgbClr val="0070C0"/>
              </a:solidFill>
            </p:grpSpPr>
            <p:sp>
              <p:nvSpPr>
                <p:cNvPr id="2414" name="任意多边形: 形状 1984"/>
                <p:cNvSpPr/>
                <p:nvPr/>
              </p:nvSpPr>
              <p:spPr>
                <a:xfrm>
                  <a:off x="7122045" y="4819866"/>
                  <a:ext cx="1339" cy="1257"/>
                </a:xfrm>
                <a:custGeom>
                  <a:avLst/>
                  <a:gdLst>
                    <a:gd name="connsiteX0" fmla="*/ 1339 w 1339"/>
                    <a:gd name="connsiteY0" fmla="*/ 1258 h 1257"/>
                    <a:gd name="connsiteX1" fmla="*/ 1339 w 1339"/>
                    <a:gd name="connsiteY1" fmla="*/ 0 h 1257"/>
                    <a:gd name="connsiteX2" fmla="*/ 81 w 1339"/>
                    <a:gd name="connsiteY2" fmla="*/ 1258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0"/>
                        <a:pt x="1339" y="0"/>
                        <a:pt x="1339" y="0"/>
                      </a:cubicBezTo>
                      <a:cubicBezTo>
                        <a:pt x="81" y="0"/>
                        <a:pt x="81" y="0"/>
                        <a:pt x="81" y="1258"/>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2415" name="任意多边形: 形状 1985"/>
                <p:cNvSpPr/>
                <p:nvPr/>
              </p:nvSpPr>
              <p:spPr>
                <a:xfrm>
                  <a:off x="7119611" y="4817262"/>
                  <a:ext cx="6467" cy="6377"/>
                </a:xfrm>
                <a:custGeom>
                  <a:avLst/>
                  <a:gdLst>
                    <a:gd name="connsiteX0" fmla="*/ 3773 w 6467"/>
                    <a:gd name="connsiteY0" fmla="*/ 6378 h 6377"/>
                    <a:gd name="connsiteX1" fmla="*/ 2515 w 6467"/>
                    <a:gd name="connsiteY1" fmla="*/ 6378 h 6377"/>
                    <a:gd name="connsiteX2" fmla="*/ 2515 w 6467"/>
                    <a:gd name="connsiteY2" fmla="*/ 6378 h 6377"/>
                    <a:gd name="connsiteX3" fmla="*/ 0 w 6467"/>
                    <a:gd name="connsiteY3" fmla="*/ 6378 h 6377"/>
                    <a:gd name="connsiteX4" fmla="*/ 0 w 6467"/>
                    <a:gd name="connsiteY4" fmla="*/ 3862 h 6377"/>
                    <a:gd name="connsiteX5" fmla="*/ 898 w 6467"/>
                    <a:gd name="connsiteY5" fmla="*/ 987 h 6377"/>
                    <a:gd name="connsiteX6" fmla="*/ 898 w 6467"/>
                    <a:gd name="connsiteY6" fmla="*/ 987 h 6377"/>
                    <a:gd name="connsiteX7" fmla="*/ 3414 w 6467"/>
                    <a:gd name="connsiteY7" fmla="*/ 89 h 6377"/>
                    <a:gd name="connsiteX8" fmla="*/ 3414 w 6467"/>
                    <a:gd name="connsiteY8" fmla="*/ 89 h 6377"/>
                    <a:gd name="connsiteX9" fmla="*/ 3953 w 6467"/>
                    <a:gd name="connsiteY9" fmla="*/ 89 h 6377"/>
                    <a:gd name="connsiteX10" fmla="*/ 3953 w 6467"/>
                    <a:gd name="connsiteY10" fmla="*/ 89 h 6377"/>
                    <a:gd name="connsiteX11" fmla="*/ 6468 w 6467"/>
                    <a:gd name="connsiteY11" fmla="*/ 89 h 6377"/>
                    <a:gd name="connsiteX12" fmla="*/ 6468 w 6467"/>
                    <a:gd name="connsiteY12" fmla="*/ 2604 h 6377"/>
                    <a:gd name="connsiteX13" fmla="*/ 6468 w 6467"/>
                    <a:gd name="connsiteY13" fmla="*/ 3862 h 6377"/>
                    <a:gd name="connsiteX14" fmla="*/ 6468 w 6467"/>
                    <a:gd name="connsiteY14" fmla="*/ 3862 h 6377"/>
                    <a:gd name="connsiteX15" fmla="*/ 6468 w 6467"/>
                    <a:gd name="connsiteY15" fmla="*/ 6378 h 6377"/>
                    <a:gd name="connsiteX16" fmla="*/ 3773 w 6467"/>
                    <a:gd name="connsiteY16" fmla="*/ 6378 h 6377"/>
                    <a:gd name="connsiteX17" fmla="*/ 3773 w 6467"/>
                    <a:gd name="connsiteY17" fmla="*/ 6378 h 6377"/>
                    <a:gd name="connsiteX18" fmla="*/ 3773 w 6467"/>
                    <a:gd name="connsiteY18" fmla="*/ 3143 h 6377"/>
                    <a:gd name="connsiteX19" fmla="*/ 3773 w 6467"/>
                    <a:gd name="connsiteY19" fmla="*/ 1167 h 6377"/>
                    <a:gd name="connsiteX20" fmla="*/ 3773 w 6467"/>
                    <a:gd name="connsiteY20" fmla="*/ 3143 h 6377"/>
                    <a:gd name="connsiteX21" fmla="*/ 3773 w 6467"/>
                    <a:gd name="connsiteY21" fmla="*/ 3143 h 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7" h="6377">
                      <a:moveTo>
                        <a:pt x="3773" y="6378"/>
                      </a:moveTo>
                      <a:cubicBezTo>
                        <a:pt x="2515" y="6378"/>
                        <a:pt x="2515" y="6378"/>
                        <a:pt x="2515" y="6378"/>
                      </a:cubicBezTo>
                      <a:lnTo>
                        <a:pt x="2515" y="6378"/>
                      </a:lnTo>
                      <a:lnTo>
                        <a:pt x="0" y="6378"/>
                      </a:lnTo>
                      <a:lnTo>
                        <a:pt x="0" y="3862"/>
                      </a:lnTo>
                      <a:cubicBezTo>
                        <a:pt x="179" y="3143"/>
                        <a:pt x="-360" y="2604"/>
                        <a:pt x="898" y="987"/>
                      </a:cubicBezTo>
                      <a:lnTo>
                        <a:pt x="898" y="987"/>
                      </a:lnTo>
                      <a:cubicBezTo>
                        <a:pt x="2156" y="-91"/>
                        <a:pt x="2875" y="-91"/>
                        <a:pt x="3414" y="89"/>
                      </a:cubicBezTo>
                      <a:lnTo>
                        <a:pt x="3414" y="89"/>
                      </a:lnTo>
                      <a:cubicBezTo>
                        <a:pt x="3593" y="89"/>
                        <a:pt x="3773" y="89"/>
                        <a:pt x="3953" y="89"/>
                      </a:cubicBezTo>
                      <a:lnTo>
                        <a:pt x="3953" y="89"/>
                      </a:lnTo>
                      <a:lnTo>
                        <a:pt x="6468" y="89"/>
                      </a:lnTo>
                      <a:lnTo>
                        <a:pt x="6468" y="2604"/>
                      </a:lnTo>
                      <a:cubicBezTo>
                        <a:pt x="6468" y="2604"/>
                        <a:pt x="6468" y="2604"/>
                        <a:pt x="6468" y="3862"/>
                      </a:cubicBezTo>
                      <a:lnTo>
                        <a:pt x="6468" y="3862"/>
                      </a:lnTo>
                      <a:lnTo>
                        <a:pt x="6468" y="6378"/>
                      </a:lnTo>
                      <a:lnTo>
                        <a:pt x="3773" y="6378"/>
                      </a:lnTo>
                      <a:lnTo>
                        <a:pt x="3773" y="6378"/>
                      </a:lnTo>
                      <a:close/>
                      <a:moveTo>
                        <a:pt x="3773" y="3143"/>
                      </a:moveTo>
                      <a:lnTo>
                        <a:pt x="3773" y="1167"/>
                      </a:lnTo>
                      <a:lnTo>
                        <a:pt x="3773" y="3143"/>
                      </a:lnTo>
                      <a:lnTo>
                        <a:pt x="3773" y="3143"/>
                      </a:lnTo>
                      <a:close/>
                    </a:path>
                  </a:pathLst>
                </a:custGeom>
                <a:grpFill/>
                <a:ln w="17953" cap="flat">
                  <a:noFill/>
                  <a:prstDash val="solid"/>
                  <a:miter/>
                </a:ln>
              </p:spPr>
              <p:txBody>
                <a:bodyPr rtlCol="0" anchor="ctr"/>
                <a:lstStyle/>
                <a:p>
                  <a:endParaRPr lang="zh-CN" altLang="en-US" sz="1050"/>
                </a:p>
              </p:txBody>
            </p:sp>
          </p:grpSp>
          <p:grpSp>
            <p:nvGrpSpPr>
              <p:cNvPr id="667" name="图形 1"/>
              <p:cNvGrpSpPr/>
              <p:nvPr/>
            </p:nvGrpSpPr>
            <p:grpSpPr>
              <a:xfrm>
                <a:off x="5743705" y="4635651"/>
                <a:ext cx="6288" cy="6288"/>
                <a:chOff x="7116916" y="4833341"/>
                <a:chExt cx="6288" cy="6288"/>
              </a:xfrm>
              <a:solidFill>
                <a:srgbClr val="0070C0"/>
              </a:solidFill>
            </p:grpSpPr>
            <p:sp>
              <p:nvSpPr>
                <p:cNvPr id="2412" name="任意多边形: 形状 1987"/>
                <p:cNvSpPr/>
                <p:nvPr/>
              </p:nvSpPr>
              <p:spPr>
                <a:xfrm>
                  <a:off x="7119431" y="4835857"/>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413" name="任意多边形: 形状 1988"/>
                <p:cNvSpPr/>
                <p:nvPr/>
              </p:nvSpPr>
              <p:spPr>
                <a:xfrm>
                  <a:off x="7116916" y="4833341"/>
                  <a:ext cx="6288" cy="6288"/>
                </a:xfrm>
                <a:custGeom>
                  <a:avLst/>
                  <a:gdLst>
                    <a:gd name="connsiteX0" fmla="*/ 3773 w 6288"/>
                    <a:gd name="connsiteY0" fmla="*/ 6289 h 6288"/>
                    <a:gd name="connsiteX1" fmla="*/ 3234 w 6288"/>
                    <a:gd name="connsiteY1" fmla="*/ 6289 h 6288"/>
                    <a:gd name="connsiteX2" fmla="*/ 3234 w 6288"/>
                    <a:gd name="connsiteY2" fmla="*/ 6289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8 w 6288"/>
                    <a:gd name="connsiteY11" fmla="*/ 0 h 6288"/>
                    <a:gd name="connsiteX12" fmla="*/ 6288 w 6288"/>
                    <a:gd name="connsiteY12" fmla="*/ 2515 h 6288"/>
                    <a:gd name="connsiteX13" fmla="*/ 6288 w 6288"/>
                    <a:gd name="connsiteY13" fmla="*/ 3773 h 6288"/>
                    <a:gd name="connsiteX14" fmla="*/ 6288 w 6288"/>
                    <a:gd name="connsiteY14" fmla="*/ 3773 h 6288"/>
                    <a:gd name="connsiteX15" fmla="*/ 3773 w 6288"/>
                    <a:gd name="connsiteY15" fmla="*/ 3773 h 6288"/>
                    <a:gd name="connsiteX16" fmla="*/ 3773 w 6288"/>
                    <a:gd name="connsiteY16" fmla="*/ 2875 h 6288"/>
                    <a:gd name="connsiteX17" fmla="*/ 3773 w 6288"/>
                    <a:gd name="connsiteY17" fmla="*/ 3773 h 6288"/>
                    <a:gd name="connsiteX18" fmla="*/ 6288 w 6288"/>
                    <a:gd name="connsiteY18" fmla="*/ 3773 h 6288"/>
                    <a:gd name="connsiteX19" fmla="*/ 6288 w 6288"/>
                    <a:gd name="connsiteY19" fmla="*/ 6289 h 6288"/>
                    <a:gd name="connsiteX20" fmla="*/ 3773 w 6288"/>
                    <a:gd name="connsiteY20" fmla="*/ 6289 h 6288"/>
                    <a:gd name="connsiteX21" fmla="*/ 3773 w 6288"/>
                    <a:gd name="connsiteY21" fmla="*/ 6289 h 6288"/>
                    <a:gd name="connsiteX22" fmla="*/ 3773 w 6288"/>
                    <a:gd name="connsiteY22" fmla="*/ 1258 h 6288"/>
                    <a:gd name="connsiteX23" fmla="*/ 3773 w 6288"/>
                    <a:gd name="connsiteY23" fmla="*/ 1078 h 6288"/>
                    <a:gd name="connsiteX24" fmla="*/ 3773 w 6288"/>
                    <a:gd name="connsiteY24" fmla="*/ 1258 h 6288"/>
                    <a:gd name="connsiteX25" fmla="*/ 3773 w 6288"/>
                    <a:gd name="connsiteY25" fmla="*/ 1258 h 6288"/>
                    <a:gd name="connsiteX26" fmla="*/ 3773 w 6288"/>
                    <a:gd name="connsiteY26" fmla="*/ 125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773" y="6289"/>
                      </a:moveTo>
                      <a:cubicBezTo>
                        <a:pt x="3593" y="6289"/>
                        <a:pt x="3413" y="6289"/>
                        <a:pt x="3234" y="6289"/>
                      </a:cubicBezTo>
                      <a:lnTo>
                        <a:pt x="3234" y="6289"/>
                      </a:lnTo>
                      <a:cubicBezTo>
                        <a:pt x="2695" y="6289"/>
                        <a:pt x="1976" y="6289"/>
                        <a:pt x="898" y="5390"/>
                      </a:cubicBezTo>
                      <a:lnTo>
                        <a:pt x="898" y="5390"/>
                      </a:lnTo>
                      <a:cubicBezTo>
                        <a:pt x="-360" y="3773"/>
                        <a:pt x="179" y="3054"/>
                        <a:pt x="0" y="2515"/>
                      </a:cubicBezTo>
                      <a:lnTo>
                        <a:pt x="0" y="2515"/>
                      </a:lnTo>
                      <a:lnTo>
                        <a:pt x="0" y="0"/>
                      </a:lnTo>
                      <a:lnTo>
                        <a:pt x="2515" y="0"/>
                      </a:lnTo>
                      <a:cubicBezTo>
                        <a:pt x="2515" y="0"/>
                        <a:pt x="2515" y="0"/>
                        <a:pt x="3773" y="0"/>
                      </a:cubicBezTo>
                      <a:lnTo>
                        <a:pt x="3773" y="0"/>
                      </a:lnTo>
                      <a:lnTo>
                        <a:pt x="6288" y="0"/>
                      </a:lnTo>
                      <a:lnTo>
                        <a:pt x="6288" y="2515"/>
                      </a:lnTo>
                      <a:cubicBezTo>
                        <a:pt x="6288" y="3773"/>
                        <a:pt x="6288" y="3773"/>
                        <a:pt x="6288" y="3773"/>
                      </a:cubicBezTo>
                      <a:lnTo>
                        <a:pt x="6288" y="3773"/>
                      </a:lnTo>
                      <a:lnTo>
                        <a:pt x="3773" y="3773"/>
                      </a:lnTo>
                      <a:lnTo>
                        <a:pt x="3773" y="2875"/>
                      </a:lnTo>
                      <a:lnTo>
                        <a:pt x="3773" y="3773"/>
                      </a:lnTo>
                      <a:lnTo>
                        <a:pt x="6288" y="3773"/>
                      </a:lnTo>
                      <a:lnTo>
                        <a:pt x="6288" y="6289"/>
                      </a:lnTo>
                      <a:lnTo>
                        <a:pt x="3773" y="6289"/>
                      </a:lnTo>
                      <a:lnTo>
                        <a:pt x="3773" y="6289"/>
                      </a:lnTo>
                      <a:close/>
                      <a:moveTo>
                        <a:pt x="3773" y="1258"/>
                      </a:moveTo>
                      <a:lnTo>
                        <a:pt x="3773" y="1078"/>
                      </a:lnTo>
                      <a:lnTo>
                        <a:pt x="3773" y="1258"/>
                      </a:lnTo>
                      <a:lnTo>
                        <a:pt x="3773" y="1258"/>
                      </a:lnTo>
                      <a:lnTo>
                        <a:pt x="3773" y="1258"/>
                      </a:lnTo>
                      <a:close/>
                    </a:path>
                  </a:pathLst>
                </a:custGeom>
                <a:grpFill/>
                <a:ln w="17953" cap="flat">
                  <a:noFill/>
                  <a:prstDash val="solid"/>
                  <a:miter/>
                </a:ln>
              </p:spPr>
              <p:txBody>
                <a:bodyPr rtlCol="0" anchor="ctr"/>
                <a:lstStyle/>
                <a:p>
                  <a:endParaRPr lang="zh-CN" altLang="en-US" sz="1050"/>
                </a:p>
              </p:txBody>
            </p:sp>
          </p:grpSp>
          <p:grpSp>
            <p:nvGrpSpPr>
              <p:cNvPr id="668" name="图形 1"/>
              <p:cNvGrpSpPr/>
              <p:nvPr/>
            </p:nvGrpSpPr>
            <p:grpSpPr>
              <a:xfrm>
                <a:off x="5858156" y="4592530"/>
                <a:ext cx="9881" cy="5749"/>
                <a:chOff x="7231367" y="4790220"/>
                <a:chExt cx="9881" cy="5749"/>
              </a:xfrm>
              <a:solidFill>
                <a:srgbClr val="0070C0"/>
              </a:solidFill>
            </p:grpSpPr>
            <p:sp>
              <p:nvSpPr>
                <p:cNvPr id="2410" name="任意多边形: 形状 1990"/>
                <p:cNvSpPr/>
                <p:nvPr/>
              </p:nvSpPr>
              <p:spPr>
                <a:xfrm>
                  <a:off x="7233882" y="4792915"/>
                  <a:ext cx="1437" cy="1437"/>
                </a:xfrm>
                <a:custGeom>
                  <a:avLst/>
                  <a:gdLst>
                    <a:gd name="connsiteX0" fmla="*/ 0 w 1437"/>
                    <a:gd name="connsiteY0" fmla="*/ 1437 h 1437"/>
                    <a:gd name="connsiteX1" fmla="*/ 1438 w 1437"/>
                    <a:gd name="connsiteY1" fmla="*/ 0 h 1437"/>
                    <a:gd name="connsiteX2" fmla="*/ 0 w 1437"/>
                    <a:gd name="connsiteY2" fmla="*/ 0 h 1437"/>
                    <a:gd name="connsiteX3" fmla="*/ 0 w 1437"/>
                    <a:gd name="connsiteY3" fmla="*/ 1437 h 1437"/>
                  </a:gdLst>
                  <a:ahLst/>
                  <a:cxnLst>
                    <a:cxn ang="0">
                      <a:pos x="connsiteX0" y="connsiteY0"/>
                    </a:cxn>
                    <a:cxn ang="0">
                      <a:pos x="connsiteX1" y="connsiteY1"/>
                    </a:cxn>
                    <a:cxn ang="0">
                      <a:pos x="connsiteX2" y="connsiteY2"/>
                    </a:cxn>
                    <a:cxn ang="0">
                      <a:pos x="connsiteX3" y="connsiteY3"/>
                    </a:cxn>
                  </a:cxnLst>
                  <a:rect l="l" t="t" r="r" b="b"/>
                  <a:pathLst>
                    <a:path w="1437" h="1437">
                      <a:moveTo>
                        <a:pt x="0" y="1437"/>
                      </a:moveTo>
                      <a:lnTo>
                        <a:pt x="1438" y="0"/>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2411" name="任意多边形: 形状 1991"/>
                <p:cNvSpPr/>
                <p:nvPr/>
              </p:nvSpPr>
              <p:spPr>
                <a:xfrm>
                  <a:off x="7231367" y="4790220"/>
                  <a:ext cx="9881" cy="5749"/>
                </a:xfrm>
                <a:custGeom>
                  <a:avLst/>
                  <a:gdLst>
                    <a:gd name="connsiteX0" fmla="*/ 4312 w 9881"/>
                    <a:gd name="connsiteY0" fmla="*/ 5749 h 5749"/>
                    <a:gd name="connsiteX1" fmla="*/ 2875 w 9881"/>
                    <a:gd name="connsiteY1" fmla="*/ 5210 h 5749"/>
                    <a:gd name="connsiteX2" fmla="*/ 2515 w 9881"/>
                    <a:gd name="connsiteY2" fmla="*/ 5210 h 5749"/>
                    <a:gd name="connsiteX3" fmla="*/ 2515 w 9881"/>
                    <a:gd name="connsiteY3" fmla="*/ 5031 h 5749"/>
                    <a:gd name="connsiteX4" fmla="*/ 0 w 9881"/>
                    <a:gd name="connsiteY4" fmla="*/ 3953 h 5749"/>
                    <a:gd name="connsiteX5" fmla="*/ 0 w 9881"/>
                    <a:gd name="connsiteY5" fmla="*/ 0 h 5749"/>
                    <a:gd name="connsiteX6" fmla="*/ 2515 w 9881"/>
                    <a:gd name="connsiteY6" fmla="*/ 0 h 5749"/>
                    <a:gd name="connsiteX7" fmla="*/ 9882 w 9881"/>
                    <a:gd name="connsiteY7" fmla="*/ 0 h 5749"/>
                    <a:gd name="connsiteX8" fmla="*/ 5570 w 9881"/>
                    <a:gd name="connsiteY8" fmla="*/ 4312 h 5749"/>
                    <a:gd name="connsiteX9" fmla="*/ 4312 w 9881"/>
                    <a:gd name="connsiteY9" fmla="*/ 5749 h 5749"/>
                    <a:gd name="connsiteX10" fmla="*/ 4312 w 9881"/>
                    <a:gd name="connsiteY10" fmla="*/ 5749 h 5749"/>
                    <a:gd name="connsiteX11" fmla="*/ 3953 w 9881"/>
                    <a:gd name="connsiteY11" fmla="*/ 4132 h 5749"/>
                    <a:gd name="connsiteX12" fmla="*/ 5210 w 9881"/>
                    <a:gd name="connsiteY12" fmla="*/ 4132 h 5749"/>
                    <a:gd name="connsiteX13" fmla="*/ 3953 w 9881"/>
                    <a:gd name="connsiteY13" fmla="*/ 4132 h 5749"/>
                    <a:gd name="connsiteX14" fmla="*/ 3953 w 9881"/>
                    <a:gd name="connsiteY14" fmla="*/ 4132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81" h="5749">
                      <a:moveTo>
                        <a:pt x="4312" y="5749"/>
                      </a:moveTo>
                      <a:lnTo>
                        <a:pt x="2875" y="5210"/>
                      </a:lnTo>
                      <a:lnTo>
                        <a:pt x="2515" y="5210"/>
                      </a:lnTo>
                      <a:lnTo>
                        <a:pt x="2515" y="5031"/>
                      </a:lnTo>
                      <a:lnTo>
                        <a:pt x="0" y="3953"/>
                      </a:lnTo>
                      <a:lnTo>
                        <a:pt x="0" y="0"/>
                      </a:lnTo>
                      <a:lnTo>
                        <a:pt x="2515" y="0"/>
                      </a:lnTo>
                      <a:lnTo>
                        <a:pt x="9882" y="0"/>
                      </a:lnTo>
                      <a:lnTo>
                        <a:pt x="5570" y="4312"/>
                      </a:lnTo>
                      <a:lnTo>
                        <a:pt x="4312" y="5749"/>
                      </a:lnTo>
                      <a:lnTo>
                        <a:pt x="4312" y="5749"/>
                      </a:lnTo>
                      <a:close/>
                      <a:moveTo>
                        <a:pt x="3953" y="4132"/>
                      </a:moveTo>
                      <a:lnTo>
                        <a:pt x="5210" y="4132"/>
                      </a:lnTo>
                      <a:lnTo>
                        <a:pt x="3953" y="4132"/>
                      </a:lnTo>
                      <a:lnTo>
                        <a:pt x="3953" y="4132"/>
                      </a:lnTo>
                      <a:close/>
                    </a:path>
                  </a:pathLst>
                </a:custGeom>
                <a:grpFill/>
                <a:ln w="17953" cap="flat">
                  <a:noFill/>
                  <a:prstDash val="solid"/>
                  <a:miter/>
                </a:ln>
              </p:spPr>
              <p:txBody>
                <a:bodyPr rtlCol="0" anchor="ctr"/>
                <a:lstStyle/>
                <a:p>
                  <a:endParaRPr lang="zh-CN" altLang="en-US" sz="1050"/>
                </a:p>
              </p:txBody>
            </p:sp>
          </p:grpSp>
          <p:grpSp>
            <p:nvGrpSpPr>
              <p:cNvPr id="669" name="图形 1"/>
              <p:cNvGrpSpPr/>
              <p:nvPr/>
            </p:nvGrpSpPr>
            <p:grpSpPr>
              <a:xfrm>
                <a:off x="5843962" y="4523536"/>
                <a:ext cx="12756" cy="6468"/>
                <a:chOff x="7217173" y="4721226"/>
                <a:chExt cx="12756" cy="6468"/>
              </a:xfrm>
              <a:solidFill>
                <a:srgbClr val="0070C0"/>
              </a:solidFill>
            </p:grpSpPr>
            <p:sp>
              <p:nvSpPr>
                <p:cNvPr id="2408" name="任意多边形: 形状 1993"/>
                <p:cNvSpPr/>
                <p:nvPr/>
              </p:nvSpPr>
              <p:spPr>
                <a:xfrm>
                  <a:off x="7223282" y="4723921"/>
                  <a:ext cx="2515" cy="1257"/>
                </a:xfrm>
                <a:custGeom>
                  <a:avLst/>
                  <a:gdLst>
                    <a:gd name="connsiteX0" fmla="*/ 1258 w 2515"/>
                    <a:gd name="connsiteY0" fmla="*/ 1258 h 1257"/>
                    <a:gd name="connsiteX1" fmla="*/ 2516 w 2515"/>
                    <a:gd name="connsiteY1" fmla="*/ 0 h 1257"/>
                    <a:gd name="connsiteX2" fmla="*/ 1258 w 2515"/>
                    <a:gd name="connsiteY2" fmla="*/ 0 h 1257"/>
                    <a:gd name="connsiteX3" fmla="*/ 0 w 2515"/>
                    <a:gd name="connsiteY3" fmla="*/ 0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2516" y="1258"/>
                        <a:pt x="2516" y="0"/>
                        <a:pt x="2516" y="0"/>
                      </a:cubicBezTo>
                      <a:cubicBezTo>
                        <a:pt x="2516" y="0"/>
                        <a:pt x="2516" y="0"/>
                        <a:pt x="1258" y="0"/>
                      </a:cubicBezTo>
                      <a:lnTo>
                        <a:pt x="0" y="0"/>
                      </a:ln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409" name="任意多边形: 形状 1994"/>
                <p:cNvSpPr/>
                <p:nvPr/>
              </p:nvSpPr>
              <p:spPr>
                <a:xfrm>
                  <a:off x="7217173" y="4721226"/>
                  <a:ext cx="12756" cy="6468"/>
                </a:xfrm>
                <a:custGeom>
                  <a:avLst/>
                  <a:gdLst>
                    <a:gd name="connsiteX0" fmla="*/ 6289 w 12756"/>
                    <a:gd name="connsiteY0" fmla="*/ 6468 h 6468"/>
                    <a:gd name="connsiteX1" fmla="*/ 5570 w 12756"/>
                    <a:gd name="connsiteY1" fmla="*/ 5749 h 6468"/>
                    <a:gd name="connsiteX2" fmla="*/ 0 w 12756"/>
                    <a:gd name="connsiteY2" fmla="*/ 0 h 6468"/>
                    <a:gd name="connsiteX3" fmla="*/ 6109 w 12756"/>
                    <a:gd name="connsiteY3" fmla="*/ 0 h 6468"/>
                    <a:gd name="connsiteX4" fmla="*/ 7367 w 12756"/>
                    <a:gd name="connsiteY4" fmla="*/ 0 h 6468"/>
                    <a:gd name="connsiteX5" fmla="*/ 8624 w 12756"/>
                    <a:gd name="connsiteY5" fmla="*/ 0 h 6468"/>
                    <a:gd name="connsiteX6" fmla="*/ 8624 w 12756"/>
                    <a:gd name="connsiteY6" fmla="*/ 0 h 6468"/>
                    <a:gd name="connsiteX7" fmla="*/ 8624 w 12756"/>
                    <a:gd name="connsiteY7" fmla="*/ 0 h 6468"/>
                    <a:gd name="connsiteX8" fmla="*/ 9702 w 12756"/>
                    <a:gd name="connsiteY8" fmla="*/ 180 h 6468"/>
                    <a:gd name="connsiteX9" fmla="*/ 9702 w 12756"/>
                    <a:gd name="connsiteY9" fmla="*/ 180 h 6468"/>
                    <a:gd name="connsiteX10" fmla="*/ 10780 w 12756"/>
                    <a:gd name="connsiteY10" fmla="*/ 1078 h 6468"/>
                    <a:gd name="connsiteX11" fmla="*/ 10780 w 12756"/>
                    <a:gd name="connsiteY11" fmla="*/ 1078 h 6468"/>
                    <a:gd name="connsiteX12" fmla="*/ 10960 w 12756"/>
                    <a:gd name="connsiteY12" fmla="*/ 1437 h 6468"/>
                    <a:gd name="connsiteX13" fmla="*/ 10960 w 12756"/>
                    <a:gd name="connsiteY13" fmla="*/ 1437 h 6468"/>
                    <a:gd name="connsiteX14" fmla="*/ 12757 w 12756"/>
                    <a:gd name="connsiteY14" fmla="*/ 5210 h 6468"/>
                    <a:gd name="connsiteX15" fmla="*/ 10241 w 12756"/>
                    <a:gd name="connsiteY15" fmla="*/ 5210 h 6468"/>
                    <a:gd name="connsiteX16" fmla="*/ 7367 w 12756"/>
                    <a:gd name="connsiteY16" fmla="*/ 6468 h 6468"/>
                    <a:gd name="connsiteX17" fmla="*/ 7367 w 12756"/>
                    <a:gd name="connsiteY17" fmla="*/ 6468 h 6468"/>
                    <a:gd name="connsiteX18" fmla="*/ 7367 w 12756"/>
                    <a:gd name="connsiteY18" fmla="*/ 5210 h 6468"/>
                    <a:gd name="connsiteX19" fmla="*/ 7367 w 12756"/>
                    <a:gd name="connsiteY19" fmla="*/ 6468 h 6468"/>
                    <a:gd name="connsiteX20" fmla="*/ 6289 w 12756"/>
                    <a:gd name="connsiteY20" fmla="*/ 6468 h 6468"/>
                    <a:gd name="connsiteX21" fmla="*/ 6289 w 12756"/>
                    <a:gd name="connsiteY21" fmla="*/ 6468 h 6468"/>
                    <a:gd name="connsiteX22" fmla="*/ 7367 w 12756"/>
                    <a:gd name="connsiteY22" fmla="*/ 4671 h 6468"/>
                    <a:gd name="connsiteX23" fmla="*/ 7367 w 12756"/>
                    <a:gd name="connsiteY23" fmla="*/ 3953 h 6468"/>
                    <a:gd name="connsiteX24" fmla="*/ 8624 w 12756"/>
                    <a:gd name="connsiteY24" fmla="*/ 2695 h 6468"/>
                    <a:gd name="connsiteX25" fmla="*/ 7367 w 12756"/>
                    <a:gd name="connsiteY25" fmla="*/ 3953 h 6468"/>
                    <a:gd name="connsiteX26" fmla="*/ 7367 w 12756"/>
                    <a:gd name="connsiteY26" fmla="*/ 4671 h 6468"/>
                    <a:gd name="connsiteX27" fmla="*/ 7367 w 12756"/>
                    <a:gd name="connsiteY27" fmla="*/ 4671 h 6468"/>
                    <a:gd name="connsiteX28" fmla="*/ 7367 w 12756"/>
                    <a:gd name="connsiteY28" fmla="*/ 4671 h 6468"/>
                    <a:gd name="connsiteX29" fmla="*/ 8624 w 12756"/>
                    <a:gd name="connsiteY29" fmla="*/ 2695 h 6468"/>
                    <a:gd name="connsiteX30" fmla="*/ 9163 w 12756"/>
                    <a:gd name="connsiteY30" fmla="*/ 2336 h 6468"/>
                    <a:gd name="connsiteX31" fmla="*/ 8624 w 12756"/>
                    <a:gd name="connsiteY31" fmla="*/ 2695 h 6468"/>
                    <a:gd name="connsiteX32" fmla="*/ 8624 w 12756"/>
                    <a:gd name="connsiteY32" fmla="*/ 269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756" h="6468">
                      <a:moveTo>
                        <a:pt x="6289" y="6468"/>
                      </a:moveTo>
                      <a:lnTo>
                        <a:pt x="5570" y="5749"/>
                      </a:lnTo>
                      <a:lnTo>
                        <a:pt x="0" y="0"/>
                      </a:lnTo>
                      <a:lnTo>
                        <a:pt x="6109" y="0"/>
                      </a:lnTo>
                      <a:lnTo>
                        <a:pt x="7367" y="0"/>
                      </a:lnTo>
                      <a:cubicBezTo>
                        <a:pt x="8624" y="0"/>
                        <a:pt x="8624" y="0"/>
                        <a:pt x="8624" y="0"/>
                      </a:cubicBezTo>
                      <a:lnTo>
                        <a:pt x="8624" y="0"/>
                      </a:lnTo>
                      <a:lnTo>
                        <a:pt x="8624" y="0"/>
                      </a:lnTo>
                      <a:cubicBezTo>
                        <a:pt x="9163" y="0"/>
                        <a:pt x="9523" y="0"/>
                        <a:pt x="9702" y="180"/>
                      </a:cubicBezTo>
                      <a:lnTo>
                        <a:pt x="9702" y="180"/>
                      </a:lnTo>
                      <a:cubicBezTo>
                        <a:pt x="10780" y="898"/>
                        <a:pt x="10601" y="898"/>
                        <a:pt x="10780" y="1078"/>
                      </a:cubicBezTo>
                      <a:lnTo>
                        <a:pt x="10780" y="1078"/>
                      </a:lnTo>
                      <a:cubicBezTo>
                        <a:pt x="10960" y="1258"/>
                        <a:pt x="10960" y="1258"/>
                        <a:pt x="10960" y="1437"/>
                      </a:cubicBezTo>
                      <a:lnTo>
                        <a:pt x="10960" y="1437"/>
                      </a:lnTo>
                      <a:lnTo>
                        <a:pt x="12757" y="5210"/>
                      </a:lnTo>
                      <a:lnTo>
                        <a:pt x="10241" y="5210"/>
                      </a:lnTo>
                      <a:cubicBezTo>
                        <a:pt x="9702" y="5929"/>
                        <a:pt x="8804" y="6468"/>
                        <a:pt x="7367" y="6468"/>
                      </a:cubicBezTo>
                      <a:lnTo>
                        <a:pt x="7367" y="6468"/>
                      </a:lnTo>
                      <a:lnTo>
                        <a:pt x="7367" y="5210"/>
                      </a:lnTo>
                      <a:lnTo>
                        <a:pt x="7367" y="6468"/>
                      </a:lnTo>
                      <a:lnTo>
                        <a:pt x="6289" y="6468"/>
                      </a:lnTo>
                      <a:lnTo>
                        <a:pt x="6289" y="6468"/>
                      </a:lnTo>
                      <a:close/>
                      <a:moveTo>
                        <a:pt x="7367" y="4671"/>
                      </a:moveTo>
                      <a:lnTo>
                        <a:pt x="7367" y="3953"/>
                      </a:lnTo>
                      <a:lnTo>
                        <a:pt x="8624" y="2695"/>
                      </a:lnTo>
                      <a:lnTo>
                        <a:pt x="7367" y="3953"/>
                      </a:lnTo>
                      <a:lnTo>
                        <a:pt x="7367" y="4671"/>
                      </a:lnTo>
                      <a:lnTo>
                        <a:pt x="7367" y="4671"/>
                      </a:lnTo>
                      <a:lnTo>
                        <a:pt x="7367" y="4671"/>
                      </a:lnTo>
                      <a:close/>
                      <a:moveTo>
                        <a:pt x="8624" y="2695"/>
                      </a:moveTo>
                      <a:lnTo>
                        <a:pt x="9163" y="2336"/>
                      </a:lnTo>
                      <a:lnTo>
                        <a:pt x="8624" y="2695"/>
                      </a:lnTo>
                      <a:lnTo>
                        <a:pt x="8624" y="2695"/>
                      </a:lnTo>
                      <a:close/>
                    </a:path>
                  </a:pathLst>
                </a:custGeom>
                <a:grpFill/>
                <a:ln w="17953" cap="flat">
                  <a:noFill/>
                  <a:prstDash val="solid"/>
                  <a:miter/>
                </a:ln>
              </p:spPr>
              <p:txBody>
                <a:bodyPr rtlCol="0" anchor="ctr"/>
                <a:lstStyle/>
                <a:p>
                  <a:endParaRPr lang="zh-CN" altLang="en-US" sz="1050"/>
                </a:p>
              </p:txBody>
            </p:sp>
          </p:grpSp>
          <p:grpSp>
            <p:nvGrpSpPr>
              <p:cNvPr id="670" name="图形 1"/>
              <p:cNvGrpSpPr/>
              <p:nvPr/>
            </p:nvGrpSpPr>
            <p:grpSpPr>
              <a:xfrm>
                <a:off x="5728253" y="5489984"/>
                <a:ext cx="5030" cy="1264"/>
                <a:chOff x="7101464" y="5687674"/>
                <a:chExt cx="5030" cy="1264"/>
              </a:xfrm>
              <a:solidFill>
                <a:srgbClr val="0070C0"/>
              </a:solidFill>
            </p:grpSpPr>
            <p:sp>
              <p:nvSpPr>
                <p:cNvPr id="2406" name="任意多边形: 形状 1996"/>
                <p:cNvSpPr/>
                <p:nvPr/>
              </p:nvSpPr>
              <p:spPr>
                <a:xfrm>
                  <a:off x="7103980" y="5687674"/>
                  <a:ext cx="17967" cy="1264"/>
                </a:xfrm>
                <a:custGeom>
                  <a:avLst/>
                  <a:gdLst>
                    <a:gd name="connsiteX0" fmla="*/ 0 w 17967"/>
                    <a:gd name="connsiteY0" fmla="*/ 1264 h 1264"/>
                    <a:gd name="connsiteX1" fmla="*/ 0 w 17967"/>
                    <a:gd name="connsiteY1" fmla="*/ 7 h 1264"/>
                    <a:gd name="connsiteX2" fmla="*/ 0 w 17967"/>
                    <a:gd name="connsiteY2" fmla="*/ 1264 h 1264"/>
                    <a:gd name="connsiteX3" fmla="*/ 0 w 17967"/>
                    <a:gd name="connsiteY3" fmla="*/ 1264 h 1264"/>
                  </a:gdLst>
                  <a:ahLst/>
                  <a:cxnLst>
                    <a:cxn ang="0">
                      <a:pos x="connsiteX0" y="connsiteY0"/>
                    </a:cxn>
                    <a:cxn ang="0">
                      <a:pos x="connsiteX1" y="connsiteY1"/>
                    </a:cxn>
                    <a:cxn ang="0">
                      <a:pos x="connsiteX2" y="connsiteY2"/>
                    </a:cxn>
                    <a:cxn ang="0">
                      <a:pos x="connsiteX3" y="connsiteY3"/>
                    </a:cxn>
                  </a:cxnLst>
                  <a:rect l="l" t="t" r="r" b="b"/>
                  <a:pathLst>
                    <a:path w="17967" h="1264">
                      <a:moveTo>
                        <a:pt x="0" y="1264"/>
                      </a:moveTo>
                      <a:cubicBezTo>
                        <a:pt x="0" y="7"/>
                        <a:pt x="0" y="7"/>
                        <a:pt x="0" y="7"/>
                      </a:cubicBezTo>
                      <a:cubicBezTo>
                        <a:pt x="0" y="7"/>
                        <a:pt x="0" y="-173"/>
                        <a:pt x="0" y="1264"/>
                      </a:cubicBezTo>
                      <a:lnTo>
                        <a:pt x="0" y="1264"/>
                      </a:lnTo>
                      <a:close/>
                    </a:path>
                  </a:pathLst>
                </a:custGeom>
                <a:grpFill/>
                <a:ln w="17953" cap="flat">
                  <a:noFill/>
                  <a:prstDash val="solid"/>
                  <a:miter/>
                </a:ln>
              </p:spPr>
              <p:txBody>
                <a:bodyPr rtlCol="0" anchor="ctr"/>
                <a:lstStyle/>
                <a:p>
                  <a:endParaRPr lang="zh-CN" altLang="en-US" sz="1050"/>
                </a:p>
              </p:txBody>
            </p:sp>
            <p:sp>
              <p:nvSpPr>
                <p:cNvPr id="2407" name="任意多边形: 形状 1997"/>
                <p:cNvSpPr/>
                <p:nvPr/>
              </p:nvSpPr>
              <p:spPr>
                <a:xfrm>
                  <a:off x="7101464" y="5687682"/>
                  <a:ext cx="5030" cy="1257"/>
                </a:xfrm>
                <a:custGeom>
                  <a:avLst/>
                  <a:gdLst>
                    <a:gd name="connsiteX0" fmla="*/ 0 w 5030"/>
                    <a:gd name="connsiteY0" fmla="*/ 1257 h 1257"/>
                    <a:gd name="connsiteX1" fmla="*/ 0 w 5030"/>
                    <a:gd name="connsiteY1" fmla="*/ 0 h 1257"/>
                    <a:gd name="connsiteX2" fmla="*/ 0 w 5030"/>
                    <a:gd name="connsiteY2" fmla="*/ 0 h 1257"/>
                    <a:gd name="connsiteX3" fmla="*/ 5031 w 5030"/>
                    <a:gd name="connsiteY3" fmla="*/ 0 h 1257"/>
                    <a:gd name="connsiteX4" fmla="*/ 5031 w 5030"/>
                    <a:gd name="connsiteY4" fmla="*/ 1257 h 1257"/>
                    <a:gd name="connsiteX5" fmla="*/ 5031 w 5030"/>
                    <a:gd name="connsiteY5" fmla="*/ 1257 h 1257"/>
                    <a:gd name="connsiteX6" fmla="*/ 0 w 5030"/>
                    <a:gd name="connsiteY6" fmla="*/ 1257 h 1257"/>
                    <a:gd name="connsiteX7" fmla="*/ 0 w 5030"/>
                    <a:gd name="connsiteY7" fmla="*/ 1257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7"/>
                      </a:moveTo>
                      <a:cubicBezTo>
                        <a:pt x="0" y="0"/>
                        <a:pt x="0" y="0"/>
                        <a:pt x="0" y="0"/>
                      </a:cubicBezTo>
                      <a:lnTo>
                        <a:pt x="0" y="0"/>
                      </a:lnTo>
                      <a:lnTo>
                        <a:pt x="5031" y="0"/>
                      </a:lnTo>
                      <a:cubicBezTo>
                        <a:pt x="5031" y="0"/>
                        <a:pt x="5031" y="0"/>
                        <a:pt x="5031" y="1257"/>
                      </a:cubicBezTo>
                      <a:lnTo>
                        <a:pt x="5031" y="1257"/>
                      </a:lnTo>
                      <a:lnTo>
                        <a:pt x="0" y="1257"/>
                      </a:lnTo>
                      <a:lnTo>
                        <a:pt x="0" y="1257"/>
                      </a:lnTo>
                      <a:close/>
                    </a:path>
                  </a:pathLst>
                </a:custGeom>
                <a:grpFill/>
                <a:ln w="17953" cap="flat">
                  <a:noFill/>
                  <a:prstDash val="solid"/>
                  <a:miter/>
                </a:ln>
              </p:spPr>
              <p:txBody>
                <a:bodyPr rtlCol="0" anchor="ctr"/>
                <a:lstStyle/>
                <a:p>
                  <a:endParaRPr lang="zh-CN" altLang="en-US" sz="1050"/>
                </a:p>
              </p:txBody>
            </p:sp>
          </p:grpSp>
          <p:grpSp>
            <p:nvGrpSpPr>
              <p:cNvPr id="671" name="图形 1"/>
              <p:cNvGrpSpPr/>
              <p:nvPr/>
            </p:nvGrpSpPr>
            <p:grpSpPr>
              <a:xfrm>
                <a:off x="5723042" y="5512451"/>
                <a:ext cx="5210" cy="1437"/>
                <a:chOff x="7096253" y="5710141"/>
                <a:chExt cx="5210" cy="1437"/>
              </a:xfrm>
              <a:solidFill>
                <a:srgbClr val="0070C0"/>
              </a:solidFill>
            </p:grpSpPr>
            <p:sp>
              <p:nvSpPr>
                <p:cNvPr id="2404" name="任意多边形: 形状 1999"/>
                <p:cNvSpPr/>
                <p:nvPr/>
              </p:nvSpPr>
              <p:spPr>
                <a:xfrm>
                  <a:off x="7098769" y="5710313"/>
                  <a:ext cx="17967" cy="1264"/>
                </a:xfrm>
                <a:custGeom>
                  <a:avLst/>
                  <a:gdLst>
                    <a:gd name="connsiteX0" fmla="*/ 0 w 17967"/>
                    <a:gd name="connsiteY0" fmla="*/ 1265 h 1264"/>
                    <a:gd name="connsiteX1" fmla="*/ 0 w 17967"/>
                    <a:gd name="connsiteY1" fmla="*/ 7 h 1264"/>
                    <a:gd name="connsiteX2" fmla="*/ 0 w 17967"/>
                    <a:gd name="connsiteY2" fmla="*/ 1265 h 1264"/>
                    <a:gd name="connsiteX3" fmla="*/ 0 w 17967"/>
                    <a:gd name="connsiteY3" fmla="*/ 1265 h 1264"/>
                  </a:gdLst>
                  <a:ahLst/>
                  <a:cxnLst>
                    <a:cxn ang="0">
                      <a:pos x="connsiteX0" y="connsiteY0"/>
                    </a:cxn>
                    <a:cxn ang="0">
                      <a:pos x="connsiteX1" y="connsiteY1"/>
                    </a:cxn>
                    <a:cxn ang="0">
                      <a:pos x="connsiteX2" y="connsiteY2"/>
                    </a:cxn>
                    <a:cxn ang="0">
                      <a:pos x="connsiteX3" y="connsiteY3"/>
                    </a:cxn>
                  </a:cxnLst>
                  <a:rect l="l" t="t" r="r" b="b"/>
                  <a:pathLst>
                    <a:path w="17967" h="1264">
                      <a:moveTo>
                        <a:pt x="0" y="1265"/>
                      </a:moveTo>
                      <a:cubicBezTo>
                        <a:pt x="0"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2405" name="任意多边形: 形状 2000"/>
                <p:cNvSpPr/>
                <p:nvPr/>
              </p:nvSpPr>
              <p:spPr>
                <a:xfrm>
                  <a:off x="7096253" y="5710141"/>
                  <a:ext cx="5210" cy="1437"/>
                </a:xfrm>
                <a:custGeom>
                  <a:avLst/>
                  <a:gdLst>
                    <a:gd name="connsiteX0" fmla="*/ 0 w 5210"/>
                    <a:gd name="connsiteY0" fmla="*/ 1437 h 1437"/>
                    <a:gd name="connsiteX1" fmla="*/ 0 w 5210"/>
                    <a:gd name="connsiteY1" fmla="*/ 0 h 1437"/>
                    <a:gd name="connsiteX2" fmla="*/ 0 w 5210"/>
                    <a:gd name="connsiteY2" fmla="*/ 0 h 1437"/>
                    <a:gd name="connsiteX3" fmla="*/ 5211 w 5210"/>
                    <a:gd name="connsiteY3" fmla="*/ 0 h 1437"/>
                    <a:gd name="connsiteX4" fmla="*/ 5211 w 5210"/>
                    <a:gd name="connsiteY4" fmla="*/ 1437 h 1437"/>
                    <a:gd name="connsiteX5" fmla="*/ 5211 w 5210"/>
                    <a:gd name="connsiteY5" fmla="*/ 1437 h 1437"/>
                    <a:gd name="connsiteX6" fmla="*/ 0 w 5210"/>
                    <a:gd name="connsiteY6" fmla="*/ 1437 h 1437"/>
                    <a:gd name="connsiteX7" fmla="*/ 0 w 5210"/>
                    <a:gd name="connsiteY7"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0" h="1437">
                      <a:moveTo>
                        <a:pt x="0" y="1437"/>
                      </a:moveTo>
                      <a:cubicBezTo>
                        <a:pt x="0" y="0"/>
                        <a:pt x="0" y="0"/>
                        <a:pt x="0" y="0"/>
                      </a:cubicBezTo>
                      <a:lnTo>
                        <a:pt x="0" y="0"/>
                      </a:lnTo>
                      <a:lnTo>
                        <a:pt x="5211" y="0"/>
                      </a:lnTo>
                      <a:cubicBezTo>
                        <a:pt x="5211" y="0"/>
                        <a:pt x="5211" y="0"/>
                        <a:pt x="5211" y="1437"/>
                      </a:cubicBezTo>
                      <a:lnTo>
                        <a:pt x="5211" y="1437"/>
                      </a:lnTo>
                      <a:lnTo>
                        <a:pt x="0" y="1437"/>
                      </a:lnTo>
                      <a:lnTo>
                        <a:pt x="0" y="1437"/>
                      </a:lnTo>
                      <a:close/>
                    </a:path>
                  </a:pathLst>
                </a:custGeom>
                <a:grpFill/>
                <a:ln w="17953" cap="flat">
                  <a:noFill/>
                  <a:prstDash val="solid"/>
                  <a:miter/>
                </a:ln>
              </p:spPr>
              <p:txBody>
                <a:bodyPr rtlCol="0" anchor="ctr"/>
                <a:lstStyle/>
                <a:p>
                  <a:endParaRPr lang="zh-CN" altLang="en-US" sz="1050"/>
                </a:p>
              </p:txBody>
            </p:sp>
          </p:grpSp>
          <p:grpSp>
            <p:nvGrpSpPr>
              <p:cNvPr id="672" name="图形 1"/>
              <p:cNvGrpSpPr/>
              <p:nvPr/>
            </p:nvGrpSpPr>
            <p:grpSpPr>
              <a:xfrm>
                <a:off x="5724300" y="5515325"/>
                <a:ext cx="7905" cy="6468"/>
                <a:chOff x="7097511" y="5713015"/>
                <a:chExt cx="7905" cy="6468"/>
              </a:xfrm>
              <a:solidFill>
                <a:srgbClr val="0070C0"/>
              </a:solidFill>
            </p:grpSpPr>
            <p:sp>
              <p:nvSpPr>
                <p:cNvPr id="2402" name="任意多边形: 形状 2002"/>
                <p:cNvSpPr/>
                <p:nvPr/>
              </p:nvSpPr>
              <p:spPr>
                <a:xfrm>
                  <a:off x="7100027" y="5715531"/>
                  <a:ext cx="1257" cy="1257"/>
                </a:xfrm>
                <a:custGeom>
                  <a:avLst/>
                  <a:gdLst>
                    <a:gd name="connsiteX0" fmla="*/ 0 w 1257"/>
                    <a:gd name="connsiteY0" fmla="*/ 1258 h 1257"/>
                    <a:gd name="connsiteX1" fmla="*/ 1257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7" y="1258"/>
                        <a:pt x="1257" y="1258"/>
                        <a:pt x="1257" y="0"/>
                      </a:cubicBezTo>
                      <a:cubicBezTo>
                        <a:pt x="1257" y="0"/>
                        <a:pt x="1257"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403" name="任意多边形: 形状 2003"/>
                <p:cNvSpPr/>
                <p:nvPr/>
              </p:nvSpPr>
              <p:spPr>
                <a:xfrm>
                  <a:off x="7097511" y="5713015"/>
                  <a:ext cx="7905" cy="6468"/>
                </a:xfrm>
                <a:custGeom>
                  <a:avLst/>
                  <a:gdLst>
                    <a:gd name="connsiteX0" fmla="*/ 0 w 7905"/>
                    <a:gd name="connsiteY0" fmla="*/ 6289 h 6468"/>
                    <a:gd name="connsiteX1" fmla="*/ 0 w 7905"/>
                    <a:gd name="connsiteY1" fmla="*/ 3774 h 6468"/>
                    <a:gd name="connsiteX2" fmla="*/ 0 w 7905"/>
                    <a:gd name="connsiteY2" fmla="*/ 2516 h 6468"/>
                    <a:gd name="connsiteX3" fmla="*/ 0 w 7905"/>
                    <a:gd name="connsiteY3" fmla="*/ 2516 h 6468"/>
                    <a:gd name="connsiteX4" fmla="*/ 0 w 7905"/>
                    <a:gd name="connsiteY4" fmla="*/ 0 h 6468"/>
                    <a:gd name="connsiteX5" fmla="*/ 2516 w 7905"/>
                    <a:gd name="connsiteY5" fmla="*/ 0 h 6468"/>
                    <a:gd name="connsiteX6" fmla="*/ 3773 w 7905"/>
                    <a:gd name="connsiteY6" fmla="*/ 0 h 6468"/>
                    <a:gd name="connsiteX7" fmla="*/ 3773 w 7905"/>
                    <a:gd name="connsiteY7" fmla="*/ 0 h 6468"/>
                    <a:gd name="connsiteX8" fmla="*/ 7906 w 7905"/>
                    <a:gd name="connsiteY8" fmla="*/ 0 h 6468"/>
                    <a:gd name="connsiteX9" fmla="*/ 6289 w 7905"/>
                    <a:gd name="connsiteY9" fmla="*/ 3235 h 6468"/>
                    <a:gd name="connsiteX10" fmla="*/ 5031 w 7905"/>
                    <a:gd name="connsiteY10" fmla="*/ 5929 h 6468"/>
                    <a:gd name="connsiteX11" fmla="*/ 5031 w 7905"/>
                    <a:gd name="connsiteY11" fmla="*/ 5929 h 6468"/>
                    <a:gd name="connsiteX12" fmla="*/ 3055 w 7905"/>
                    <a:gd name="connsiteY12" fmla="*/ 6468 h 6468"/>
                    <a:gd name="connsiteX13" fmla="*/ 3055 w 7905"/>
                    <a:gd name="connsiteY13" fmla="*/ 6468 h 6468"/>
                    <a:gd name="connsiteX14" fmla="*/ 2516 w 7905"/>
                    <a:gd name="connsiteY14" fmla="*/ 6468 h 6468"/>
                    <a:gd name="connsiteX15" fmla="*/ 2516 w 7905"/>
                    <a:gd name="connsiteY15" fmla="*/ 6468 h 6468"/>
                    <a:gd name="connsiteX16" fmla="*/ 0 w 7905"/>
                    <a:gd name="connsiteY16" fmla="*/ 6468 h 6468"/>
                    <a:gd name="connsiteX17" fmla="*/ 0 w 7905"/>
                    <a:gd name="connsiteY17" fmla="*/ 6289 h 6468"/>
                    <a:gd name="connsiteX18" fmla="*/ 2336 w 7905"/>
                    <a:gd name="connsiteY18" fmla="*/ 1618 h 6468"/>
                    <a:gd name="connsiteX19" fmla="*/ 2336 w 7905"/>
                    <a:gd name="connsiteY19" fmla="*/ 1618 h 6468"/>
                    <a:gd name="connsiteX20" fmla="*/ 2336 w 7905"/>
                    <a:gd name="connsiteY20" fmla="*/ 1618 h 6468"/>
                    <a:gd name="connsiteX21" fmla="*/ 2336 w 7905"/>
                    <a:gd name="connsiteY21" fmla="*/ 161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05" h="6468">
                      <a:moveTo>
                        <a:pt x="0" y="6289"/>
                      </a:moveTo>
                      <a:lnTo>
                        <a:pt x="0" y="3774"/>
                      </a:lnTo>
                      <a:cubicBezTo>
                        <a:pt x="0" y="3774"/>
                        <a:pt x="0" y="3774"/>
                        <a:pt x="0" y="2516"/>
                      </a:cubicBezTo>
                      <a:lnTo>
                        <a:pt x="0" y="2516"/>
                      </a:lnTo>
                      <a:lnTo>
                        <a:pt x="0" y="0"/>
                      </a:lnTo>
                      <a:lnTo>
                        <a:pt x="2516" y="0"/>
                      </a:lnTo>
                      <a:cubicBezTo>
                        <a:pt x="3773" y="0"/>
                        <a:pt x="3773" y="0"/>
                        <a:pt x="3773" y="0"/>
                      </a:cubicBezTo>
                      <a:lnTo>
                        <a:pt x="3773" y="0"/>
                      </a:lnTo>
                      <a:lnTo>
                        <a:pt x="7906" y="0"/>
                      </a:lnTo>
                      <a:lnTo>
                        <a:pt x="6289" y="3235"/>
                      </a:lnTo>
                      <a:cubicBezTo>
                        <a:pt x="6289" y="3774"/>
                        <a:pt x="6289" y="4851"/>
                        <a:pt x="5031" y="5929"/>
                      </a:cubicBezTo>
                      <a:lnTo>
                        <a:pt x="5031" y="5929"/>
                      </a:lnTo>
                      <a:cubicBezTo>
                        <a:pt x="3953" y="6468"/>
                        <a:pt x="3414" y="6468"/>
                        <a:pt x="3055" y="6468"/>
                      </a:cubicBezTo>
                      <a:lnTo>
                        <a:pt x="3055" y="6468"/>
                      </a:lnTo>
                      <a:cubicBezTo>
                        <a:pt x="2875" y="6468"/>
                        <a:pt x="2695" y="6468"/>
                        <a:pt x="2516" y="6468"/>
                      </a:cubicBezTo>
                      <a:lnTo>
                        <a:pt x="2516" y="6468"/>
                      </a:lnTo>
                      <a:lnTo>
                        <a:pt x="0" y="6468"/>
                      </a:lnTo>
                      <a:lnTo>
                        <a:pt x="0" y="6289"/>
                      </a:lnTo>
                      <a:close/>
                      <a:moveTo>
                        <a:pt x="2336" y="1618"/>
                      </a:moveTo>
                      <a:lnTo>
                        <a:pt x="2336" y="1618"/>
                      </a:lnTo>
                      <a:lnTo>
                        <a:pt x="2336" y="1618"/>
                      </a:lnTo>
                      <a:lnTo>
                        <a:pt x="2336" y="1618"/>
                      </a:lnTo>
                      <a:close/>
                    </a:path>
                  </a:pathLst>
                </a:custGeom>
                <a:grpFill/>
                <a:ln w="17953" cap="flat">
                  <a:noFill/>
                  <a:prstDash val="solid"/>
                  <a:miter/>
                </a:ln>
              </p:spPr>
              <p:txBody>
                <a:bodyPr rtlCol="0" anchor="ctr"/>
                <a:lstStyle/>
                <a:p>
                  <a:endParaRPr lang="zh-CN" altLang="en-US" sz="1050"/>
                </a:p>
              </p:txBody>
            </p:sp>
          </p:grpSp>
          <p:grpSp>
            <p:nvGrpSpPr>
              <p:cNvPr id="673" name="图形 1"/>
              <p:cNvGrpSpPr/>
              <p:nvPr/>
            </p:nvGrpSpPr>
            <p:grpSpPr>
              <a:xfrm>
                <a:off x="5736339" y="5519098"/>
                <a:ext cx="6467" cy="6467"/>
                <a:chOff x="7109550" y="5716788"/>
                <a:chExt cx="6467" cy="6467"/>
              </a:xfrm>
              <a:solidFill>
                <a:srgbClr val="0070C0"/>
              </a:solidFill>
            </p:grpSpPr>
            <p:sp>
              <p:nvSpPr>
                <p:cNvPr id="2400" name="任意多边形: 形状 2005"/>
                <p:cNvSpPr/>
                <p:nvPr/>
              </p:nvSpPr>
              <p:spPr>
                <a:xfrm>
                  <a:off x="7112065" y="5719483"/>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401" name="任意多边形: 形状 2006"/>
                <p:cNvSpPr/>
                <p:nvPr/>
              </p:nvSpPr>
              <p:spPr>
                <a:xfrm>
                  <a:off x="7109550" y="5716788"/>
                  <a:ext cx="6467" cy="6467"/>
                </a:xfrm>
                <a:custGeom>
                  <a:avLst/>
                  <a:gdLst>
                    <a:gd name="connsiteX0" fmla="*/ 3773 w 6467"/>
                    <a:gd name="connsiteY0" fmla="*/ 6468 h 6467"/>
                    <a:gd name="connsiteX1" fmla="*/ 1437 w 6467"/>
                    <a:gd name="connsiteY1" fmla="*/ 6468 h 6467"/>
                    <a:gd name="connsiteX2" fmla="*/ 718 w 6467"/>
                    <a:gd name="connsiteY2" fmla="*/ 5749 h 6467"/>
                    <a:gd name="connsiteX3" fmla="*/ 0 w 6467"/>
                    <a:gd name="connsiteY3" fmla="*/ 3953 h 6467"/>
                    <a:gd name="connsiteX4" fmla="*/ 0 w 6467"/>
                    <a:gd name="connsiteY4" fmla="*/ 3953 h 6467"/>
                    <a:gd name="connsiteX5" fmla="*/ 3953 w 6467"/>
                    <a:gd name="connsiteY5" fmla="*/ 0 h 6467"/>
                    <a:gd name="connsiteX6" fmla="*/ 3953 w 6467"/>
                    <a:gd name="connsiteY6" fmla="*/ 0 h 6467"/>
                    <a:gd name="connsiteX7" fmla="*/ 6468 w 6467"/>
                    <a:gd name="connsiteY7" fmla="*/ 0 h 6467"/>
                    <a:gd name="connsiteX8" fmla="*/ 6468 w 6467"/>
                    <a:gd name="connsiteY8" fmla="*/ 2515 h 6467"/>
                    <a:gd name="connsiteX9" fmla="*/ 6468 w 6467"/>
                    <a:gd name="connsiteY9" fmla="*/ 3773 h 6467"/>
                    <a:gd name="connsiteX10" fmla="*/ 6468 w 6467"/>
                    <a:gd name="connsiteY10" fmla="*/ 3773 h 6467"/>
                    <a:gd name="connsiteX11" fmla="*/ 6468 w 6467"/>
                    <a:gd name="connsiteY11" fmla="*/ 6289 h 6467"/>
                    <a:gd name="connsiteX12" fmla="*/ 3773 w 6467"/>
                    <a:gd name="connsiteY12" fmla="*/ 6289 h 6467"/>
                    <a:gd name="connsiteX13" fmla="*/ 3773 w 6467"/>
                    <a:gd name="connsiteY13" fmla="*/ 6468 h 6467"/>
                    <a:gd name="connsiteX14" fmla="*/ 5031 w 6467"/>
                    <a:gd name="connsiteY14" fmla="*/ 3953 h 6467"/>
                    <a:gd name="connsiteX15" fmla="*/ 3773 w 6467"/>
                    <a:gd name="connsiteY15" fmla="*/ 3953 h 6467"/>
                    <a:gd name="connsiteX16" fmla="*/ 5031 w 6467"/>
                    <a:gd name="connsiteY16" fmla="*/ 3953 h 6467"/>
                    <a:gd name="connsiteX17" fmla="*/ 5031 w 6467"/>
                    <a:gd name="connsiteY17" fmla="*/ 3953 h 6467"/>
                    <a:gd name="connsiteX18" fmla="*/ 3773 w 6467"/>
                    <a:gd name="connsiteY18" fmla="*/ 2695 h 6467"/>
                    <a:gd name="connsiteX19" fmla="*/ 3773 w 6467"/>
                    <a:gd name="connsiteY19" fmla="*/ 1437 h 6467"/>
                    <a:gd name="connsiteX20" fmla="*/ 3773 w 6467"/>
                    <a:gd name="connsiteY20" fmla="*/ 2695 h 6467"/>
                    <a:gd name="connsiteX21" fmla="*/ 3773 w 6467"/>
                    <a:gd name="connsiteY21" fmla="*/ 2695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7" h="6467">
                      <a:moveTo>
                        <a:pt x="3773" y="6468"/>
                      </a:moveTo>
                      <a:lnTo>
                        <a:pt x="1437" y="6468"/>
                      </a:lnTo>
                      <a:lnTo>
                        <a:pt x="718" y="5749"/>
                      </a:lnTo>
                      <a:cubicBezTo>
                        <a:pt x="718" y="5570"/>
                        <a:pt x="179" y="5570"/>
                        <a:pt x="0" y="3953"/>
                      </a:cubicBezTo>
                      <a:lnTo>
                        <a:pt x="0" y="3953"/>
                      </a:lnTo>
                      <a:cubicBezTo>
                        <a:pt x="179" y="179"/>
                        <a:pt x="3773" y="179"/>
                        <a:pt x="3953" y="0"/>
                      </a:cubicBezTo>
                      <a:lnTo>
                        <a:pt x="3953" y="0"/>
                      </a:lnTo>
                      <a:lnTo>
                        <a:pt x="6468" y="0"/>
                      </a:lnTo>
                      <a:lnTo>
                        <a:pt x="6468" y="2515"/>
                      </a:lnTo>
                      <a:cubicBezTo>
                        <a:pt x="6468" y="2515"/>
                        <a:pt x="6468" y="2515"/>
                        <a:pt x="6468" y="3773"/>
                      </a:cubicBezTo>
                      <a:lnTo>
                        <a:pt x="6468" y="3773"/>
                      </a:lnTo>
                      <a:lnTo>
                        <a:pt x="6468" y="6289"/>
                      </a:lnTo>
                      <a:lnTo>
                        <a:pt x="3773" y="6289"/>
                      </a:lnTo>
                      <a:lnTo>
                        <a:pt x="3773" y="6468"/>
                      </a:lnTo>
                      <a:close/>
                      <a:moveTo>
                        <a:pt x="5031" y="3953"/>
                      </a:moveTo>
                      <a:lnTo>
                        <a:pt x="3773" y="3953"/>
                      </a:lnTo>
                      <a:lnTo>
                        <a:pt x="5031" y="3953"/>
                      </a:lnTo>
                      <a:lnTo>
                        <a:pt x="5031" y="3953"/>
                      </a:lnTo>
                      <a:close/>
                      <a:moveTo>
                        <a:pt x="3773" y="2695"/>
                      </a:moveTo>
                      <a:lnTo>
                        <a:pt x="3773" y="1437"/>
                      </a:lnTo>
                      <a:lnTo>
                        <a:pt x="3773" y="2695"/>
                      </a:lnTo>
                      <a:lnTo>
                        <a:pt x="3773" y="2695"/>
                      </a:lnTo>
                      <a:close/>
                    </a:path>
                  </a:pathLst>
                </a:custGeom>
                <a:grpFill/>
                <a:ln w="17953" cap="flat">
                  <a:noFill/>
                  <a:prstDash val="solid"/>
                  <a:miter/>
                </a:ln>
              </p:spPr>
              <p:txBody>
                <a:bodyPr rtlCol="0" anchor="ctr"/>
                <a:lstStyle/>
                <a:p>
                  <a:endParaRPr lang="zh-CN" altLang="en-US" sz="1050"/>
                </a:p>
              </p:txBody>
            </p:sp>
          </p:grpSp>
          <p:grpSp>
            <p:nvGrpSpPr>
              <p:cNvPr id="674" name="图形 1"/>
              <p:cNvGrpSpPr/>
              <p:nvPr/>
            </p:nvGrpSpPr>
            <p:grpSpPr>
              <a:xfrm>
                <a:off x="5741369" y="5515146"/>
                <a:ext cx="5210" cy="1257"/>
                <a:chOff x="7114580" y="5712836"/>
                <a:chExt cx="5210" cy="1257"/>
              </a:xfrm>
              <a:solidFill>
                <a:srgbClr val="0070C0"/>
              </a:solidFill>
            </p:grpSpPr>
            <p:sp>
              <p:nvSpPr>
                <p:cNvPr id="2398" name="任意多边形: 形状 2008"/>
                <p:cNvSpPr/>
                <p:nvPr/>
              </p:nvSpPr>
              <p:spPr>
                <a:xfrm>
                  <a:off x="7117275" y="5712836"/>
                  <a:ext cx="17967" cy="1257"/>
                </a:xfrm>
                <a:custGeom>
                  <a:avLst/>
                  <a:gdLst>
                    <a:gd name="connsiteX0" fmla="*/ 0 w 17967"/>
                    <a:gd name="connsiteY0" fmla="*/ 1258 h 1257"/>
                    <a:gd name="connsiteX1" fmla="*/ 0 w 17967"/>
                    <a:gd name="connsiteY1" fmla="*/ 0 h 1257"/>
                    <a:gd name="connsiteX2" fmla="*/ 0 w 17967"/>
                    <a:gd name="connsiteY2" fmla="*/ 1258 h 1257"/>
                  </a:gdLst>
                  <a:ahLst/>
                  <a:cxnLst>
                    <a:cxn ang="0">
                      <a:pos x="connsiteX0" y="connsiteY0"/>
                    </a:cxn>
                    <a:cxn ang="0">
                      <a:pos x="connsiteX1" y="connsiteY1"/>
                    </a:cxn>
                    <a:cxn ang="0">
                      <a:pos x="connsiteX2" y="connsiteY2"/>
                    </a:cxn>
                  </a:cxnLst>
                  <a:rect l="l" t="t" r="r" b="b"/>
                  <a:pathLst>
                    <a:path w="17967" h="1257">
                      <a:moveTo>
                        <a:pt x="0" y="1258"/>
                      </a:moveTo>
                      <a:lnTo>
                        <a:pt x="0" y="0"/>
                      </a:lnTo>
                      <a:lnTo>
                        <a:pt x="0" y="1258"/>
                      </a:lnTo>
                      <a:close/>
                    </a:path>
                  </a:pathLst>
                </a:custGeom>
                <a:grpFill/>
                <a:ln w="17953" cap="flat">
                  <a:noFill/>
                  <a:prstDash val="solid"/>
                  <a:miter/>
                </a:ln>
              </p:spPr>
              <p:txBody>
                <a:bodyPr rtlCol="0" anchor="ctr"/>
                <a:lstStyle/>
                <a:p>
                  <a:endParaRPr lang="zh-CN" altLang="en-US" sz="1050"/>
                </a:p>
              </p:txBody>
            </p:sp>
            <p:sp>
              <p:nvSpPr>
                <p:cNvPr id="2399" name="任意多边形: 形状 2009"/>
                <p:cNvSpPr/>
                <p:nvPr/>
              </p:nvSpPr>
              <p:spPr>
                <a:xfrm>
                  <a:off x="7114580" y="5712836"/>
                  <a:ext cx="5210" cy="1257"/>
                </a:xfrm>
                <a:custGeom>
                  <a:avLst/>
                  <a:gdLst>
                    <a:gd name="connsiteX0" fmla="*/ 0 w 5210"/>
                    <a:gd name="connsiteY0" fmla="*/ 1258 h 1257"/>
                    <a:gd name="connsiteX1" fmla="*/ 0 w 5210"/>
                    <a:gd name="connsiteY1" fmla="*/ 0 h 1257"/>
                    <a:gd name="connsiteX2" fmla="*/ 5210 w 5210"/>
                    <a:gd name="connsiteY2" fmla="*/ 0 h 1257"/>
                    <a:gd name="connsiteX3" fmla="*/ 5210 w 5210"/>
                    <a:gd name="connsiteY3" fmla="*/ 1258 h 1257"/>
                    <a:gd name="connsiteX4" fmla="*/ 0 w 5210"/>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1257">
                      <a:moveTo>
                        <a:pt x="0" y="1258"/>
                      </a:moveTo>
                      <a:lnTo>
                        <a:pt x="0" y="0"/>
                      </a:lnTo>
                      <a:lnTo>
                        <a:pt x="5210" y="0"/>
                      </a:lnTo>
                      <a:lnTo>
                        <a:pt x="5210" y="1258"/>
                      </a:lnTo>
                      <a:lnTo>
                        <a:pt x="0" y="1258"/>
                      </a:lnTo>
                      <a:close/>
                    </a:path>
                  </a:pathLst>
                </a:custGeom>
                <a:grpFill/>
                <a:ln w="17953" cap="flat">
                  <a:noFill/>
                  <a:prstDash val="solid"/>
                  <a:miter/>
                </a:ln>
              </p:spPr>
              <p:txBody>
                <a:bodyPr rtlCol="0" anchor="ctr"/>
                <a:lstStyle/>
                <a:p>
                  <a:endParaRPr lang="zh-CN" altLang="en-US" sz="1050"/>
                </a:p>
              </p:txBody>
            </p:sp>
          </p:grpSp>
          <p:grpSp>
            <p:nvGrpSpPr>
              <p:cNvPr id="675" name="图形 1"/>
              <p:cNvGrpSpPr/>
              <p:nvPr/>
            </p:nvGrpSpPr>
            <p:grpSpPr>
              <a:xfrm>
                <a:off x="5771734" y="5531136"/>
                <a:ext cx="1257" cy="5030"/>
                <a:chOff x="7144945" y="5728826"/>
                <a:chExt cx="1257" cy="5030"/>
              </a:xfrm>
              <a:solidFill>
                <a:srgbClr val="0070C0"/>
              </a:solidFill>
            </p:grpSpPr>
            <p:sp>
              <p:nvSpPr>
                <p:cNvPr id="2396" name="任意多边形: 形状 2011"/>
                <p:cNvSpPr/>
                <p:nvPr/>
              </p:nvSpPr>
              <p:spPr>
                <a:xfrm>
                  <a:off x="7144945" y="5731342"/>
                  <a:ext cx="1257" cy="17967"/>
                </a:xfrm>
                <a:custGeom>
                  <a:avLst/>
                  <a:gdLst>
                    <a:gd name="connsiteX0" fmla="*/ 1257 w 1257"/>
                    <a:gd name="connsiteY0" fmla="*/ 0 h 17967"/>
                    <a:gd name="connsiteX1" fmla="*/ 0 w 1257"/>
                    <a:gd name="connsiteY1" fmla="*/ 0 h 17967"/>
                    <a:gd name="connsiteX2" fmla="*/ 1257 w 1257"/>
                    <a:gd name="connsiteY2" fmla="*/ 0 h 17967"/>
                  </a:gdLst>
                  <a:ahLst/>
                  <a:cxnLst>
                    <a:cxn ang="0">
                      <a:pos x="connsiteX0" y="connsiteY0"/>
                    </a:cxn>
                    <a:cxn ang="0">
                      <a:pos x="connsiteX1" y="connsiteY1"/>
                    </a:cxn>
                    <a:cxn ang="0">
                      <a:pos x="connsiteX2" y="connsiteY2"/>
                    </a:cxn>
                  </a:cxnLst>
                  <a:rect l="l" t="t" r="r" b="b"/>
                  <a:pathLst>
                    <a:path w="1257" h="17967">
                      <a:moveTo>
                        <a:pt x="1257" y="0"/>
                      </a:moveTo>
                      <a:lnTo>
                        <a:pt x="0" y="0"/>
                      </a:lnTo>
                      <a:lnTo>
                        <a:pt x="1257" y="0"/>
                      </a:lnTo>
                      <a:close/>
                    </a:path>
                  </a:pathLst>
                </a:custGeom>
                <a:grpFill/>
                <a:ln w="17953" cap="flat">
                  <a:noFill/>
                  <a:prstDash val="solid"/>
                  <a:miter/>
                </a:ln>
              </p:spPr>
              <p:txBody>
                <a:bodyPr rtlCol="0" anchor="ctr"/>
                <a:lstStyle/>
                <a:p>
                  <a:endParaRPr lang="zh-CN" altLang="en-US" sz="1050"/>
                </a:p>
              </p:txBody>
            </p:sp>
            <p:sp>
              <p:nvSpPr>
                <p:cNvPr id="2397" name="任意多边形: 形状 2012"/>
                <p:cNvSpPr/>
                <p:nvPr/>
              </p:nvSpPr>
              <p:spPr>
                <a:xfrm>
                  <a:off x="7144945" y="5728826"/>
                  <a:ext cx="1257" cy="5030"/>
                </a:xfrm>
                <a:custGeom>
                  <a:avLst/>
                  <a:gdLst>
                    <a:gd name="connsiteX0" fmla="*/ 0 w 1257"/>
                    <a:gd name="connsiteY0" fmla="*/ 5031 h 5030"/>
                    <a:gd name="connsiteX1" fmla="*/ 0 w 1257"/>
                    <a:gd name="connsiteY1" fmla="*/ 0 h 5030"/>
                    <a:gd name="connsiteX2" fmla="*/ 1257 w 1257"/>
                    <a:gd name="connsiteY2" fmla="*/ 0 h 5030"/>
                    <a:gd name="connsiteX3" fmla="*/ 1257 w 1257"/>
                    <a:gd name="connsiteY3" fmla="*/ 2516 h 5030"/>
                    <a:gd name="connsiteX4" fmla="*/ 1257 w 1257"/>
                    <a:gd name="connsiteY4" fmla="*/ 5031 h 5030"/>
                    <a:gd name="connsiteX5" fmla="*/ 0 w 1257"/>
                    <a:gd name="connsiteY5" fmla="*/ 5031 h 5030"/>
                    <a:gd name="connsiteX6" fmla="*/ 0 w 1257"/>
                    <a:gd name="connsiteY6" fmla="*/ 5031 h 5030"/>
                    <a:gd name="connsiteX7" fmla="*/ 1257 w 1257"/>
                    <a:gd name="connsiteY7" fmla="*/ 2516 h 5030"/>
                    <a:gd name="connsiteX8" fmla="*/ 1257 w 1257"/>
                    <a:gd name="connsiteY8" fmla="*/ 0 h 5030"/>
                    <a:gd name="connsiteX9" fmla="*/ 1257 w 1257"/>
                    <a:gd name="connsiteY9" fmla="*/ 2516 h 5030"/>
                    <a:gd name="connsiteX10" fmla="*/ 1257 w 1257"/>
                    <a:gd name="connsiteY10" fmla="*/ 2516 h 5030"/>
                    <a:gd name="connsiteX11" fmla="*/ 1257 w 1257"/>
                    <a:gd name="connsiteY11" fmla="*/ 0 h 5030"/>
                    <a:gd name="connsiteX12" fmla="*/ 1257 w 1257"/>
                    <a:gd name="connsiteY12" fmla="*/ 2516 h 5030"/>
                    <a:gd name="connsiteX13" fmla="*/ 1257 w 1257"/>
                    <a:gd name="connsiteY13" fmla="*/ 0 h 5030"/>
                    <a:gd name="connsiteX14" fmla="*/ 1257 w 125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030">
                      <a:moveTo>
                        <a:pt x="0" y="5031"/>
                      </a:moveTo>
                      <a:lnTo>
                        <a:pt x="0" y="0"/>
                      </a:lnTo>
                      <a:lnTo>
                        <a:pt x="1257" y="0"/>
                      </a:lnTo>
                      <a:lnTo>
                        <a:pt x="1257" y="2516"/>
                      </a:lnTo>
                      <a:lnTo>
                        <a:pt x="1257" y="5031"/>
                      </a:lnTo>
                      <a:lnTo>
                        <a:pt x="0" y="5031"/>
                      </a:lnTo>
                      <a:lnTo>
                        <a:pt x="0" y="5031"/>
                      </a:lnTo>
                      <a:close/>
                      <a:moveTo>
                        <a:pt x="1257" y="2516"/>
                      </a:moveTo>
                      <a:lnTo>
                        <a:pt x="1257" y="0"/>
                      </a:lnTo>
                      <a:lnTo>
                        <a:pt x="1257" y="2516"/>
                      </a:lnTo>
                      <a:lnTo>
                        <a:pt x="1257" y="2516"/>
                      </a:lnTo>
                      <a:close/>
                      <a:moveTo>
                        <a:pt x="1257" y="0"/>
                      </a:moveTo>
                      <a:lnTo>
                        <a:pt x="1257" y="2516"/>
                      </a:lnTo>
                      <a:lnTo>
                        <a:pt x="1257" y="0"/>
                      </a:lnTo>
                      <a:lnTo>
                        <a:pt x="1257" y="0"/>
                      </a:lnTo>
                      <a:close/>
                    </a:path>
                  </a:pathLst>
                </a:custGeom>
                <a:grpFill/>
                <a:ln w="17953" cap="flat">
                  <a:noFill/>
                  <a:prstDash val="solid"/>
                  <a:miter/>
                </a:ln>
              </p:spPr>
              <p:txBody>
                <a:bodyPr rtlCol="0" anchor="ctr"/>
                <a:lstStyle/>
                <a:p>
                  <a:endParaRPr lang="zh-CN" altLang="en-US" sz="1050"/>
                </a:p>
              </p:txBody>
            </p:sp>
          </p:grpSp>
          <p:grpSp>
            <p:nvGrpSpPr>
              <p:cNvPr id="676" name="图形 1"/>
              <p:cNvGrpSpPr/>
              <p:nvPr/>
            </p:nvGrpSpPr>
            <p:grpSpPr>
              <a:xfrm>
                <a:off x="5360106" y="5770998"/>
                <a:ext cx="1257" cy="5210"/>
                <a:chOff x="6733317" y="5968688"/>
                <a:chExt cx="1257" cy="5210"/>
              </a:xfrm>
              <a:solidFill>
                <a:srgbClr val="0070C0"/>
              </a:solidFill>
            </p:grpSpPr>
            <p:sp>
              <p:nvSpPr>
                <p:cNvPr id="2394" name="任意多边形: 形状 2014"/>
                <p:cNvSpPr/>
                <p:nvPr/>
              </p:nvSpPr>
              <p:spPr>
                <a:xfrm>
                  <a:off x="6733317" y="5971383"/>
                  <a:ext cx="1257" cy="17967"/>
                </a:xfrm>
                <a:custGeom>
                  <a:avLst/>
                  <a:gdLst>
                    <a:gd name="connsiteX0" fmla="*/ 0 w 1257"/>
                    <a:gd name="connsiteY0" fmla="*/ 0 h 17967"/>
                    <a:gd name="connsiteX1" fmla="*/ 1257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7" y="0"/>
                        <a:pt x="1257" y="0"/>
                        <a:pt x="1257" y="0"/>
                      </a:cubicBezTo>
                      <a:cubicBezTo>
                        <a:pt x="1257" y="0"/>
                        <a:pt x="1257" y="0"/>
                        <a:pt x="0" y="0"/>
                      </a:cubicBezTo>
                      <a:lnTo>
                        <a:pt x="0" y="0"/>
                      </a:lnTo>
                      <a:close/>
                    </a:path>
                  </a:pathLst>
                </a:custGeom>
                <a:grpFill/>
                <a:ln w="17953" cap="flat">
                  <a:noFill/>
                  <a:prstDash val="solid"/>
                  <a:miter/>
                </a:ln>
              </p:spPr>
              <p:txBody>
                <a:bodyPr rtlCol="0" anchor="ctr"/>
                <a:lstStyle/>
                <a:p>
                  <a:endParaRPr lang="zh-CN" altLang="en-US" sz="1050"/>
                </a:p>
              </p:txBody>
            </p:sp>
            <p:sp>
              <p:nvSpPr>
                <p:cNvPr id="2395" name="任意多边形: 形状 2015"/>
                <p:cNvSpPr/>
                <p:nvPr/>
              </p:nvSpPr>
              <p:spPr>
                <a:xfrm>
                  <a:off x="6733317" y="5968688"/>
                  <a:ext cx="1257" cy="5210"/>
                </a:xfrm>
                <a:custGeom>
                  <a:avLst/>
                  <a:gdLst>
                    <a:gd name="connsiteX0" fmla="*/ 0 w 1257"/>
                    <a:gd name="connsiteY0" fmla="*/ 5211 h 5210"/>
                    <a:gd name="connsiteX1" fmla="*/ 0 w 1257"/>
                    <a:gd name="connsiteY1" fmla="*/ 2695 h 5210"/>
                    <a:gd name="connsiteX2" fmla="*/ 0 w 1257"/>
                    <a:gd name="connsiteY2" fmla="*/ 5211 h 5210"/>
                    <a:gd name="connsiteX3" fmla="*/ 0 w 1257"/>
                    <a:gd name="connsiteY3" fmla="*/ 0 h 5210"/>
                    <a:gd name="connsiteX4" fmla="*/ 1257 w 1257"/>
                    <a:gd name="connsiteY4" fmla="*/ 0 h 5210"/>
                    <a:gd name="connsiteX5" fmla="*/ 1257 w 1257"/>
                    <a:gd name="connsiteY5" fmla="*/ 0 h 5210"/>
                    <a:gd name="connsiteX6" fmla="*/ 1257 w 1257"/>
                    <a:gd name="connsiteY6" fmla="*/ 5211 h 5210"/>
                    <a:gd name="connsiteX7" fmla="*/ 0 w 1257"/>
                    <a:gd name="connsiteY7" fmla="*/ 5211 h 5210"/>
                    <a:gd name="connsiteX8" fmla="*/ 0 w 1257"/>
                    <a:gd name="connsiteY8" fmla="*/ 5211 h 5210"/>
                    <a:gd name="connsiteX9" fmla="*/ 0 w 1257"/>
                    <a:gd name="connsiteY9" fmla="*/ 2695 h 5210"/>
                    <a:gd name="connsiteX10" fmla="*/ 0 w 1257"/>
                    <a:gd name="connsiteY10" fmla="*/ 5211 h 5210"/>
                    <a:gd name="connsiteX11" fmla="*/ 0 w 1257"/>
                    <a:gd name="connsiteY11" fmla="*/ 2695 h 5210"/>
                    <a:gd name="connsiteX12" fmla="*/ 0 w 1257"/>
                    <a:gd name="connsiteY12" fmla="*/ 269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210">
                      <a:moveTo>
                        <a:pt x="0" y="5211"/>
                      </a:moveTo>
                      <a:lnTo>
                        <a:pt x="0" y="2695"/>
                      </a:lnTo>
                      <a:lnTo>
                        <a:pt x="0" y="5211"/>
                      </a:lnTo>
                      <a:lnTo>
                        <a:pt x="0" y="0"/>
                      </a:lnTo>
                      <a:cubicBezTo>
                        <a:pt x="1257" y="0"/>
                        <a:pt x="1257" y="0"/>
                        <a:pt x="1257" y="0"/>
                      </a:cubicBezTo>
                      <a:lnTo>
                        <a:pt x="1257" y="0"/>
                      </a:lnTo>
                      <a:lnTo>
                        <a:pt x="1257" y="5211"/>
                      </a:lnTo>
                      <a:cubicBezTo>
                        <a:pt x="1257" y="5211"/>
                        <a:pt x="1257" y="5211"/>
                        <a:pt x="0" y="5211"/>
                      </a:cubicBezTo>
                      <a:lnTo>
                        <a:pt x="0" y="5211"/>
                      </a:lnTo>
                      <a:close/>
                      <a:moveTo>
                        <a:pt x="0" y="2695"/>
                      </a:moveTo>
                      <a:lnTo>
                        <a:pt x="0" y="5211"/>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677" name="图形 1"/>
              <p:cNvGrpSpPr/>
              <p:nvPr/>
            </p:nvGrpSpPr>
            <p:grpSpPr>
              <a:xfrm>
                <a:off x="5356153" y="5774951"/>
                <a:ext cx="1257" cy="5210"/>
                <a:chOff x="6729364" y="5972641"/>
                <a:chExt cx="1257" cy="5210"/>
              </a:xfrm>
              <a:solidFill>
                <a:srgbClr val="0070C0"/>
              </a:solidFill>
            </p:grpSpPr>
            <p:sp>
              <p:nvSpPr>
                <p:cNvPr id="2392" name="任意多边形: 形状 2017"/>
                <p:cNvSpPr/>
                <p:nvPr/>
              </p:nvSpPr>
              <p:spPr>
                <a:xfrm>
                  <a:off x="6729364" y="5975336"/>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393" name="任意多边形: 形状 2018"/>
                <p:cNvSpPr/>
                <p:nvPr/>
              </p:nvSpPr>
              <p:spPr>
                <a:xfrm>
                  <a:off x="6729364" y="5972641"/>
                  <a:ext cx="1257" cy="5210"/>
                </a:xfrm>
                <a:custGeom>
                  <a:avLst/>
                  <a:gdLst>
                    <a:gd name="connsiteX0" fmla="*/ 0 w 1257"/>
                    <a:gd name="connsiteY0" fmla="*/ 5211 h 5210"/>
                    <a:gd name="connsiteX1" fmla="*/ 0 w 1257"/>
                    <a:gd name="connsiteY1" fmla="*/ 2695 h 5210"/>
                    <a:gd name="connsiteX2" fmla="*/ 0 w 1257"/>
                    <a:gd name="connsiteY2" fmla="*/ 5211 h 5210"/>
                    <a:gd name="connsiteX3" fmla="*/ 0 w 1257"/>
                    <a:gd name="connsiteY3" fmla="*/ 0 h 5210"/>
                    <a:gd name="connsiteX4" fmla="*/ 1258 w 1257"/>
                    <a:gd name="connsiteY4" fmla="*/ 0 h 5210"/>
                    <a:gd name="connsiteX5" fmla="*/ 1258 w 1257"/>
                    <a:gd name="connsiteY5" fmla="*/ 0 h 5210"/>
                    <a:gd name="connsiteX6" fmla="*/ 1258 w 1257"/>
                    <a:gd name="connsiteY6" fmla="*/ 5211 h 5210"/>
                    <a:gd name="connsiteX7" fmla="*/ 0 w 1257"/>
                    <a:gd name="connsiteY7" fmla="*/ 5211 h 5210"/>
                    <a:gd name="connsiteX8" fmla="*/ 0 w 1257"/>
                    <a:gd name="connsiteY8" fmla="*/ 5211 h 5210"/>
                    <a:gd name="connsiteX9" fmla="*/ 0 w 1257"/>
                    <a:gd name="connsiteY9" fmla="*/ 2695 h 5210"/>
                    <a:gd name="connsiteX10" fmla="*/ 0 w 1257"/>
                    <a:gd name="connsiteY10" fmla="*/ 5211 h 5210"/>
                    <a:gd name="connsiteX11" fmla="*/ 0 w 1257"/>
                    <a:gd name="connsiteY11" fmla="*/ 2695 h 5210"/>
                    <a:gd name="connsiteX12" fmla="*/ 0 w 1257"/>
                    <a:gd name="connsiteY12" fmla="*/ 269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210">
                      <a:moveTo>
                        <a:pt x="0" y="5211"/>
                      </a:moveTo>
                      <a:lnTo>
                        <a:pt x="0" y="2695"/>
                      </a:lnTo>
                      <a:lnTo>
                        <a:pt x="0" y="5211"/>
                      </a:lnTo>
                      <a:lnTo>
                        <a:pt x="0" y="0"/>
                      </a:lnTo>
                      <a:cubicBezTo>
                        <a:pt x="1258" y="0"/>
                        <a:pt x="1258" y="0"/>
                        <a:pt x="1258" y="0"/>
                      </a:cubicBezTo>
                      <a:lnTo>
                        <a:pt x="1258" y="0"/>
                      </a:lnTo>
                      <a:lnTo>
                        <a:pt x="1258" y="5211"/>
                      </a:lnTo>
                      <a:cubicBezTo>
                        <a:pt x="1258" y="5211"/>
                        <a:pt x="1258" y="5211"/>
                        <a:pt x="0" y="5211"/>
                      </a:cubicBezTo>
                      <a:lnTo>
                        <a:pt x="0" y="5211"/>
                      </a:lnTo>
                      <a:close/>
                      <a:moveTo>
                        <a:pt x="0" y="2695"/>
                      </a:moveTo>
                      <a:lnTo>
                        <a:pt x="0" y="5211"/>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678" name="图形 1"/>
              <p:cNvGrpSpPr/>
              <p:nvPr/>
            </p:nvGrpSpPr>
            <p:grpSpPr>
              <a:xfrm>
                <a:off x="5356153" y="5777646"/>
                <a:ext cx="6288" cy="6468"/>
                <a:chOff x="6729364" y="5975336"/>
                <a:chExt cx="6288" cy="6468"/>
              </a:xfrm>
              <a:solidFill>
                <a:srgbClr val="0070C0"/>
              </a:solidFill>
            </p:grpSpPr>
            <p:sp>
              <p:nvSpPr>
                <p:cNvPr id="2390" name="任意多边形: 形状 2020"/>
                <p:cNvSpPr/>
                <p:nvPr/>
              </p:nvSpPr>
              <p:spPr>
                <a:xfrm>
                  <a:off x="6731879" y="5978031"/>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391" name="任意多边形: 形状 2021"/>
                <p:cNvSpPr/>
                <p:nvPr/>
              </p:nvSpPr>
              <p:spPr>
                <a:xfrm>
                  <a:off x="6729364" y="5975336"/>
                  <a:ext cx="6288" cy="6468"/>
                </a:xfrm>
                <a:custGeom>
                  <a:avLst/>
                  <a:gdLst>
                    <a:gd name="connsiteX0" fmla="*/ 0 w 6288"/>
                    <a:gd name="connsiteY0" fmla="*/ 6468 h 6468"/>
                    <a:gd name="connsiteX1" fmla="*/ 0 w 6288"/>
                    <a:gd name="connsiteY1" fmla="*/ 3953 h 6468"/>
                    <a:gd name="connsiteX2" fmla="*/ 0 w 6288"/>
                    <a:gd name="connsiteY2" fmla="*/ 2516 h 6468"/>
                    <a:gd name="connsiteX3" fmla="*/ 0 w 6288"/>
                    <a:gd name="connsiteY3" fmla="*/ 2516 h 6468"/>
                    <a:gd name="connsiteX4" fmla="*/ 0 w 6288"/>
                    <a:gd name="connsiteY4" fmla="*/ 0 h 6468"/>
                    <a:gd name="connsiteX5" fmla="*/ 2515 w 6288"/>
                    <a:gd name="connsiteY5" fmla="*/ 0 h 6468"/>
                    <a:gd name="connsiteX6" fmla="*/ 3773 w 6288"/>
                    <a:gd name="connsiteY6" fmla="*/ 0 h 6468"/>
                    <a:gd name="connsiteX7" fmla="*/ 3773 w 6288"/>
                    <a:gd name="connsiteY7" fmla="*/ 0 h 6468"/>
                    <a:gd name="connsiteX8" fmla="*/ 6289 w 6288"/>
                    <a:gd name="connsiteY8" fmla="*/ 0 h 6468"/>
                    <a:gd name="connsiteX9" fmla="*/ 6289 w 6288"/>
                    <a:gd name="connsiteY9" fmla="*/ 2516 h 6468"/>
                    <a:gd name="connsiteX10" fmla="*/ 5390 w 6288"/>
                    <a:gd name="connsiteY10" fmla="*/ 5570 h 6468"/>
                    <a:gd name="connsiteX11" fmla="*/ 5390 w 6288"/>
                    <a:gd name="connsiteY11" fmla="*/ 5570 h 6468"/>
                    <a:gd name="connsiteX12" fmla="*/ 2875 w 6288"/>
                    <a:gd name="connsiteY12" fmla="*/ 6468 h 6468"/>
                    <a:gd name="connsiteX13" fmla="*/ 2875 w 6288"/>
                    <a:gd name="connsiteY13" fmla="*/ 6468 h 6468"/>
                    <a:gd name="connsiteX14" fmla="*/ 2336 w 6288"/>
                    <a:gd name="connsiteY14" fmla="*/ 6468 h 6468"/>
                    <a:gd name="connsiteX15" fmla="*/ 2336 w 6288"/>
                    <a:gd name="connsiteY15" fmla="*/ 6468 h 6468"/>
                    <a:gd name="connsiteX16" fmla="*/ 0 w 6288"/>
                    <a:gd name="connsiteY16" fmla="*/ 6468 h 6468"/>
                    <a:gd name="connsiteX17" fmla="*/ 0 w 6288"/>
                    <a:gd name="connsiteY17"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468">
                      <a:moveTo>
                        <a:pt x="0" y="6468"/>
                      </a:moveTo>
                      <a:lnTo>
                        <a:pt x="0" y="3953"/>
                      </a:lnTo>
                      <a:cubicBezTo>
                        <a:pt x="0" y="3953"/>
                        <a:pt x="0" y="3953"/>
                        <a:pt x="0" y="2516"/>
                      </a:cubicBezTo>
                      <a:lnTo>
                        <a:pt x="0" y="2516"/>
                      </a:lnTo>
                      <a:lnTo>
                        <a:pt x="0" y="0"/>
                      </a:lnTo>
                      <a:lnTo>
                        <a:pt x="2515" y="0"/>
                      </a:lnTo>
                      <a:cubicBezTo>
                        <a:pt x="3773" y="0"/>
                        <a:pt x="3773" y="0"/>
                        <a:pt x="3773" y="0"/>
                      </a:cubicBezTo>
                      <a:lnTo>
                        <a:pt x="3773" y="0"/>
                      </a:lnTo>
                      <a:lnTo>
                        <a:pt x="6289" y="0"/>
                      </a:lnTo>
                      <a:lnTo>
                        <a:pt x="6289" y="2516"/>
                      </a:lnTo>
                      <a:cubicBezTo>
                        <a:pt x="6109" y="3055"/>
                        <a:pt x="6648" y="3774"/>
                        <a:pt x="5390" y="5570"/>
                      </a:cubicBezTo>
                      <a:lnTo>
                        <a:pt x="5390" y="5570"/>
                      </a:lnTo>
                      <a:cubicBezTo>
                        <a:pt x="4132" y="6468"/>
                        <a:pt x="3414" y="6468"/>
                        <a:pt x="2875" y="6468"/>
                      </a:cubicBezTo>
                      <a:lnTo>
                        <a:pt x="2875" y="6468"/>
                      </a:lnTo>
                      <a:cubicBezTo>
                        <a:pt x="2695" y="6468"/>
                        <a:pt x="2515" y="6468"/>
                        <a:pt x="2336" y="6468"/>
                      </a:cubicBezTo>
                      <a:lnTo>
                        <a:pt x="2336" y="6468"/>
                      </a:lnTo>
                      <a:lnTo>
                        <a:pt x="0" y="6468"/>
                      </a:lnTo>
                      <a:lnTo>
                        <a:pt x="0" y="6468"/>
                      </a:lnTo>
                      <a:close/>
                    </a:path>
                  </a:pathLst>
                </a:custGeom>
                <a:grpFill/>
                <a:ln w="17953" cap="flat">
                  <a:noFill/>
                  <a:prstDash val="solid"/>
                  <a:miter/>
                </a:ln>
              </p:spPr>
              <p:txBody>
                <a:bodyPr rtlCol="0" anchor="ctr"/>
                <a:lstStyle/>
                <a:p>
                  <a:endParaRPr lang="zh-CN" altLang="en-US" sz="1050"/>
                </a:p>
              </p:txBody>
            </p:sp>
          </p:grpSp>
          <p:grpSp>
            <p:nvGrpSpPr>
              <p:cNvPr id="679" name="图形 1"/>
              <p:cNvGrpSpPr/>
              <p:nvPr/>
            </p:nvGrpSpPr>
            <p:grpSpPr>
              <a:xfrm>
                <a:off x="5361363" y="5783036"/>
                <a:ext cx="1437" cy="5210"/>
                <a:chOff x="6734574" y="5980726"/>
                <a:chExt cx="1437" cy="5210"/>
              </a:xfrm>
              <a:solidFill>
                <a:srgbClr val="0070C0"/>
              </a:solidFill>
            </p:grpSpPr>
            <p:sp>
              <p:nvSpPr>
                <p:cNvPr id="2388" name="任意多边形: 形状 2023"/>
                <p:cNvSpPr/>
                <p:nvPr/>
              </p:nvSpPr>
              <p:spPr>
                <a:xfrm>
                  <a:off x="6734747" y="5983421"/>
                  <a:ext cx="1265" cy="17967"/>
                </a:xfrm>
                <a:custGeom>
                  <a:avLst/>
                  <a:gdLst>
                    <a:gd name="connsiteX0" fmla="*/ 1265 w 1265"/>
                    <a:gd name="connsiteY0" fmla="*/ 0 h 17967"/>
                    <a:gd name="connsiteX1" fmla="*/ 7 w 1265"/>
                    <a:gd name="connsiteY1" fmla="*/ 0 h 17967"/>
                    <a:gd name="connsiteX2" fmla="*/ 1265 w 1265"/>
                    <a:gd name="connsiteY2" fmla="*/ 0 h 17967"/>
                    <a:gd name="connsiteX3" fmla="*/ 1265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1265" y="0"/>
                      </a:moveTo>
                      <a:cubicBezTo>
                        <a:pt x="7" y="0"/>
                        <a:pt x="7" y="0"/>
                        <a:pt x="7" y="0"/>
                      </a:cubicBezTo>
                      <a:cubicBezTo>
                        <a:pt x="7" y="0"/>
                        <a:pt x="-173"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389" name="任意多边形: 形状 2024"/>
                <p:cNvSpPr/>
                <p:nvPr/>
              </p:nvSpPr>
              <p:spPr>
                <a:xfrm>
                  <a:off x="6734574" y="5980726"/>
                  <a:ext cx="1437" cy="5210"/>
                </a:xfrm>
                <a:custGeom>
                  <a:avLst/>
                  <a:gdLst>
                    <a:gd name="connsiteX0" fmla="*/ 0 w 1437"/>
                    <a:gd name="connsiteY0" fmla="*/ 5210 h 5210"/>
                    <a:gd name="connsiteX1" fmla="*/ 0 w 1437"/>
                    <a:gd name="connsiteY1" fmla="*/ 179 h 5210"/>
                    <a:gd name="connsiteX2" fmla="*/ 1258 w 1437"/>
                    <a:gd name="connsiteY2" fmla="*/ 179 h 5210"/>
                    <a:gd name="connsiteX3" fmla="*/ 1258 w 1437"/>
                    <a:gd name="connsiteY3" fmla="*/ 179 h 5210"/>
                    <a:gd name="connsiteX4" fmla="*/ 1258 w 1437"/>
                    <a:gd name="connsiteY4" fmla="*/ 2695 h 5210"/>
                    <a:gd name="connsiteX5" fmla="*/ 1258 w 1437"/>
                    <a:gd name="connsiteY5" fmla="*/ 5210 h 5210"/>
                    <a:gd name="connsiteX6" fmla="*/ 0 w 1437"/>
                    <a:gd name="connsiteY6" fmla="*/ 5210 h 5210"/>
                    <a:gd name="connsiteX7" fmla="*/ 0 w 1437"/>
                    <a:gd name="connsiteY7" fmla="*/ 5210 h 5210"/>
                    <a:gd name="connsiteX8" fmla="*/ 1438 w 1437"/>
                    <a:gd name="connsiteY8" fmla="*/ 2515 h 5210"/>
                    <a:gd name="connsiteX9" fmla="*/ 1438 w 1437"/>
                    <a:gd name="connsiteY9" fmla="*/ 0 h 5210"/>
                    <a:gd name="connsiteX10" fmla="*/ 1438 w 1437"/>
                    <a:gd name="connsiteY10" fmla="*/ 2515 h 5210"/>
                    <a:gd name="connsiteX11" fmla="*/ 1438 w 1437"/>
                    <a:gd name="connsiteY11" fmla="*/ 2515 h 5210"/>
                    <a:gd name="connsiteX12" fmla="*/ 1438 w 1437"/>
                    <a:gd name="connsiteY12" fmla="*/ 0 h 5210"/>
                    <a:gd name="connsiteX13" fmla="*/ 1438 w 1437"/>
                    <a:gd name="connsiteY13" fmla="*/ 2515 h 5210"/>
                    <a:gd name="connsiteX14" fmla="*/ 1438 w 1437"/>
                    <a:gd name="connsiteY14" fmla="*/ 0 h 5210"/>
                    <a:gd name="connsiteX15" fmla="*/ 1438 w 1437"/>
                    <a:gd name="connsiteY1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7" h="5210">
                      <a:moveTo>
                        <a:pt x="0" y="5210"/>
                      </a:moveTo>
                      <a:lnTo>
                        <a:pt x="0" y="179"/>
                      </a:lnTo>
                      <a:cubicBezTo>
                        <a:pt x="0" y="179"/>
                        <a:pt x="0" y="179"/>
                        <a:pt x="1258" y="179"/>
                      </a:cubicBezTo>
                      <a:lnTo>
                        <a:pt x="1258" y="179"/>
                      </a:lnTo>
                      <a:lnTo>
                        <a:pt x="1258" y="2695"/>
                      </a:lnTo>
                      <a:lnTo>
                        <a:pt x="1258" y="5210"/>
                      </a:lnTo>
                      <a:cubicBezTo>
                        <a:pt x="0" y="5210"/>
                        <a:pt x="0" y="5210"/>
                        <a:pt x="0" y="5210"/>
                      </a:cubicBezTo>
                      <a:lnTo>
                        <a:pt x="0" y="5210"/>
                      </a:lnTo>
                      <a:close/>
                      <a:moveTo>
                        <a:pt x="1438" y="2515"/>
                      </a:moveTo>
                      <a:lnTo>
                        <a:pt x="1438" y="0"/>
                      </a:lnTo>
                      <a:lnTo>
                        <a:pt x="1438" y="2515"/>
                      </a:lnTo>
                      <a:lnTo>
                        <a:pt x="1438" y="2515"/>
                      </a:lnTo>
                      <a:close/>
                      <a:moveTo>
                        <a:pt x="1438" y="0"/>
                      </a:moveTo>
                      <a:lnTo>
                        <a:pt x="1438" y="2515"/>
                      </a:lnTo>
                      <a:lnTo>
                        <a:pt x="1438" y="0"/>
                      </a:lnTo>
                      <a:lnTo>
                        <a:pt x="1438" y="0"/>
                      </a:lnTo>
                      <a:close/>
                    </a:path>
                  </a:pathLst>
                </a:custGeom>
                <a:grpFill/>
                <a:ln w="17953" cap="flat">
                  <a:noFill/>
                  <a:prstDash val="solid"/>
                  <a:miter/>
                </a:ln>
              </p:spPr>
              <p:txBody>
                <a:bodyPr rtlCol="0" anchor="ctr"/>
                <a:lstStyle/>
                <a:p>
                  <a:endParaRPr lang="zh-CN" altLang="en-US" sz="1050"/>
                </a:p>
              </p:txBody>
            </p:sp>
          </p:grpSp>
          <p:grpSp>
            <p:nvGrpSpPr>
              <p:cNvPr id="680" name="图形 1"/>
              <p:cNvGrpSpPr/>
              <p:nvPr/>
            </p:nvGrpSpPr>
            <p:grpSpPr>
              <a:xfrm>
                <a:off x="5288596" y="5714222"/>
                <a:ext cx="15272" cy="12577"/>
                <a:chOff x="6661807" y="5911912"/>
                <a:chExt cx="15272" cy="12577"/>
              </a:xfrm>
              <a:solidFill>
                <a:srgbClr val="0070C0"/>
              </a:solidFill>
            </p:grpSpPr>
            <p:sp>
              <p:nvSpPr>
                <p:cNvPr id="2386" name="任意多边形: 形状 2026"/>
                <p:cNvSpPr/>
                <p:nvPr/>
              </p:nvSpPr>
              <p:spPr>
                <a:xfrm>
                  <a:off x="6664502" y="5914427"/>
                  <a:ext cx="10120" cy="7604"/>
                </a:xfrm>
                <a:custGeom>
                  <a:avLst/>
                  <a:gdLst>
                    <a:gd name="connsiteX0" fmla="*/ 2695 w 10120"/>
                    <a:gd name="connsiteY0" fmla="*/ 0 h 7604"/>
                    <a:gd name="connsiteX1" fmla="*/ 0 w 10120"/>
                    <a:gd name="connsiteY1" fmla="*/ 5390 h 7604"/>
                    <a:gd name="connsiteX2" fmla="*/ 3953 w 10120"/>
                    <a:gd name="connsiteY2" fmla="*/ 6648 h 7604"/>
                    <a:gd name="connsiteX3" fmla="*/ 7906 w 10120"/>
                    <a:gd name="connsiteY3" fmla="*/ 3953 h 7604"/>
                    <a:gd name="connsiteX4" fmla="*/ 9163 w 10120"/>
                    <a:gd name="connsiteY4" fmla="*/ 0 h 7604"/>
                    <a:gd name="connsiteX5" fmla="*/ 2695 w 10120"/>
                    <a:gd name="connsiteY5" fmla="*/ 0 h 7604"/>
                    <a:gd name="connsiteX6" fmla="*/ 2695 w 10120"/>
                    <a:gd name="connsiteY6" fmla="*/ 0 h 7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20" h="7604">
                      <a:moveTo>
                        <a:pt x="2695" y="0"/>
                      </a:moveTo>
                      <a:cubicBezTo>
                        <a:pt x="2695" y="0"/>
                        <a:pt x="0" y="3953"/>
                        <a:pt x="0" y="5390"/>
                      </a:cubicBezTo>
                      <a:cubicBezTo>
                        <a:pt x="0" y="8085"/>
                        <a:pt x="3953" y="8085"/>
                        <a:pt x="3953" y="6648"/>
                      </a:cubicBezTo>
                      <a:cubicBezTo>
                        <a:pt x="5211" y="5390"/>
                        <a:pt x="6648" y="3953"/>
                        <a:pt x="7906" y="3953"/>
                      </a:cubicBezTo>
                      <a:cubicBezTo>
                        <a:pt x="10601" y="3953"/>
                        <a:pt x="10601" y="0"/>
                        <a:pt x="9163" y="0"/>
                      </a:cubicBezTo>
                      <a:cubicBezTo>
                        <a:pt x="7906" y="0"/>
                        <a:pt x="3953" y="0"/>
                        <a:pt x="2695" y="0"/>
                      </a:cubicBezTo>
                      <a:lnTo>
                        <a:pt x="2695" y="0"/>
                      </a:lnTo>
                      <a:close/>
                    </a:path>
                  </a:pathLst>
                </a:custGeom>
                <a:grpFill/>
                <a:ln w="17953" cap="flat">
                  <a:noFill/>
                  <a:prstDash val="solid"/>
                  <a:miter/>
                </a:ln>
              </p:spPr>
              <p:txBody>
                <a:bodyPr rtlCol="0" anchor="ctr"/>
                <a:lstStyle/>
                <a:p>
                  <a:endParaRPr lang="zh-CN" altLang="en-US" sz="1050"/>
                </a:p>
              </p:txBody>
            </p:sp>
            <p:sp>
              <p:nvSpPr>
                <p:cNvPr id="2387" name="任意多边形: 形状 2027"/>
                <p:cNvSpPr/>
                <p:nvPr/>
              </p:nvSpPr>
              <p:spPr>
                <a:xfrm>
                  <a:off x="6661807" y="5911912"/>
                  <a:ext cx="15272" cy="12577"/>
                </a:xfrm>
                <a:custGeom>
                  <a:avLst/>
                  <a:gdLst>
                    <a:gd name="connsiteX0" fmla="*/ 359 w 15272"/>
                    <a:gd name="connsiteY0" fmla="*/ 8804 h 12577"/>
                    <a:gd name="connsiteX1" fmla="*/ 0 w 15272"/>
                    <a:gd name="connsiteY1" fmla="*/ 7726 h 12577"/>
                    <a:gd name="connsiteX2" fmla="*/ 0 w 15272"/>
                    <a:gd name="connsiteY2" fmla="*/ 7726 h 12577"/>
                    <a:gd name="connsiteX3" fmla="*/ 0 w 15272"/>
                    <a:gd name="connsiteY3" fmla="*/ 7546 h 12577"/>
                    <a:gd name="connsiteX4" fmla="*/ 0 w 15272"/>
                    <a:gd name="connsiteY4" fmla="*/ 7546 h 12577"/>
                    <a:gd name="connsiteX5" fmla="*/ 3055 w 15272"/>
                    <a:gd name="connsiteY5" fmla="*/ 1078 h 12577"/>
                    <a:gd name="connsiteX6" fmla="*/ 3055 w 15272"/>
                    <a:gd name="connsiteY6" fmla="*/ 1078 h 12577"/>
                    <a:gd name="connsiteX7" fmla="*/ 3773 w 15272"/>
                    <a:gd name="connsiteY7" fmla="*/ 0 h 12577"/>
                    <a:gd name="connsiteX8" fmla="*/ 5211 w 15272"/>
                    <a:gd name="connsiteY8" fmla="*/ 0 h 12577"/>
                    <a:gd name="connsiteX9" fmla="*/ 11858 w 15272"/>
                    <a:gd name="connsiteY9" fmla="*/ 0 h 12577"/>
                    <a:gd name="connsiteX10" fmla="*/ 11858 w 15272"/>
                    <a:gd name="connsiteY10" fmla="*/ 0 h 12577"/>
                    <a:gd name="connsiteX11" fmla="*/ 15272 w 15272"/>
                    <a:gd name="connsiteY11" fmla="*/ 4133 h 12577"/>
                    <a:gd name="connsiteX12" fmla="*/ 15272 w 15272"/>
                    <a:gd name="connsiteY12" fmla="*/ 4133 h 12577"/>
                    <a:gd name="connsiteX13" fmla="*/ 10601 w 15272"/>
                    <a:gd name="connsiteY13" fmla="*/ 9163 h 12577"/>
                    <a:gd name="connsiteX14" fmla="*/ 10601 w 15272"/>
                    <a:gd name="connsiteY14" fmla="*/ 9163 h 12577"/>
                    <a:gd name="connsiteX15" fmla="*/ 8804 w 15272"/>
                    <a:gd name="connsiteY15" fmla="*/ 10601 h 12577"/>
                    <a:gd name="connsiteX16" fmla="*/ 8804 w 15272"/>
                    <a:gd name="connsiteY16" fmla="*/ 10601 h 12577"/>
                    <a:gd name="connsiteX17" fmla="*/ 5211 w 15272"/>
                    <a:gd name="connsiteY17" fmla="*/ 12577 h 12577"/>
                    <a:gd name="connsiteX18" fmla="*/ 5211 w 15272"/>
                    <a:gd name="connsiteY18" fmla="*/ 12577 h 12577"/>
                    <a:gd name="connsiteX19" fmla="*/ 359 w 15272"/>
                    <a:gd name="connsiteY19" fmla="*/ 8804 h 12577"/>
                    <a:gd name="connsiteX20" fmla="*/ 359 w 15272"/>
                    <a:gd name="connsiteY20" fmla="*/ 8804 h 12577"/>
                    <a:gd name="connsiteX21" fmla="*/ 5929 w 15272"/>
                    <a:gd name="connsiteY21" fmla="*/ 6109 h 12577"/>
                    <a:gd name="connsiteX22" fmla="*/ 7367 w 15272"/>
                    <a:gd name="connsiteY22" fmla="*/ 4851 h 12577"/>
                    <a:gd name="connsiteX23" fmla="*/ 7367 w 15272"/>
                    <a:gd name="connsiteY23" fmla="*/ 4851 h 12577"/>
                    <a:gd name="connsiteX24" fmla="*/ 6648 w 15272"/>
                    <a:gd name="connsiteY24" fmla="*/ 4851 h 12577"/>
                    <a:gd name="connsiteX25" fmla="*/ 6648 w 15272"/>
                    <a:gd name="connsiteY25" fmla="*/ 4851 h 12577"/>
                    <a:gd name="connsiteX26" fmla="*/ 5929 w 15272"/>
                    <a:gd name="connsiteY26" fmla="*/ 6109 h 12577"/>
                    <a:gd name="connsiteX27" fmla="*/ 5929 w 15272"/>
                    <a:gd name="connsiteY27" fmla="*/ 6109 h 12577"/>
                    <a:gd name="connsiteX28" fmla="*/ 5390 w 15272"/>
                    <a:gd name="connsiteY28" fmla="*/ 5031 h 12577"/>
                    <a:gd name="connsiteX29" fmla="*/ 5390 w 15272"/>
                    <a:gd name="connsiteY29" fmla="*/ 2516 h 12577"/>
                    <a:gd name="connsiteX30" fmla="*/ 5390 w 15272"/>
                    <a:gd name="connsiteY30" fmla="*/ 5031 h 12577"/>
                    <a:gd name="connsiteX31" fmla="*/ 5390 w 15272"/>
                    <a:gd name="connsiteY31" fmla="*/ 5031 h 1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72" h="12577">
                      <a:moveTo>
                        <a:pt x="359" y="8804"/>
                      </a:moveTo>
                      <a:cubicBezTo>
                        <a:pt x="359" y="8624"/>
                        <a:pt x="180" y="8445"/>
                        <a:pt x="0" y="7726"/>
                      </a:cubicBezTo>
                      <a:lnTo>
                        <a:pt x="0" y="7726"/>
                      </a:lnTo>
                      <a:cubicBezTo>
                        <a:pt x="0" y="7726"/>
                        <a:pt x="0" y="7546"/>
                        <a:pt x="0" y="7546"/>
                      </a:cubicBezTo>
                      <a:lnTo>
                        <a:pt x="0" y="7546"/>
                      </a:lnTo>
                      <a:cubicBezTo>
                        <a:pt x="539" y="4312"/>
                        <a:pt x="3055" y="1438"/>
                        <a:pt x="3055" y="1078"/>
                      </a:cubicBezTo>
                      <a:lnTo>
                        <a:pt x="3055" y="1078"/>
                      </a:lnTo>
                      <a:lnTo>
                        <a:pt x="3773" y="0"/>
                      </a:lnTo>
                      <a:lnTo>
                        <a:pt x="5211" y="0"/>
                      </a:lnTo>
                      <a:cubicBezTo>
                        <a:pt x="6468" y="0"/>
                        <a:pt x="10421" y="0"/>
                        <a:pt x="11858" y="0"/>
                      </a:cubicBezTo>
                      <a:lnTo>
                        <a:pt x="11858" y="0"/>
                      </a:lnTo>
                      <a:cubicBezTo>
                        <a:pt x="14913" y="360"/>
                        <a:pt x="15272" y="2695"/>
                        <a:pt x="15272" y="4133"/>
                      </a:cubicBezTo>
                      <a:lnTo>
                        <a:pt x="15272" y="4133"/>
                      </a:lnTo>
                      <a:cubicBezTo>
                        <a:pt x="15272" y="5929"/>
                        <a:pt x="14014" y="9163"/>
                        <a:pt x="10601" y="9163"/>
                      </a:cubicBezTo>
                      <a:lnTo>
                        <a:pt x="10601" y="9163"/>
                      </a:lnTo>
                      <a:cubicBezTo>
                        <a:pt x="10601" y="9343"/>
                        <a:pt x="9882" y="9523"/>
                        <a:pt x="8804" y="10601"/>
                      </a:cubicBezTo>
                      <a:lnTo>
                        <a:pt x="8804" y="10601"/>
                      </a:lnTo>
                      <a:cubicBezTo>
                        <a:pt x="7906" y="12397"/>
                        <a:pt x="6289" y="12397"/>
                        <a:pt x="5211" y="12577"/>
                      </a:cubicBezTo>
                      <a:lnTo>
                        <a:pt x="5211" y="12577"/>
                      </a:lnTo>
                      <a:cubicBezTo>
                        <a:pt x="3414" y="12397"/>
                        <a:pt x="180" y="11140"/>
                        <a:pt x="359" y="8804"/>
                      </a:cubicBezTo>
                      <a:lnTo>
                        <a:pt x="359" y="8804"/>
                      </a:lnTo>
                      <a:close/>
                      <a:moveTo>
                        <a:pt x="5929" y="6109"/>
                      </a:moveTo>
                      <a:cubicBezTo>
                        <a:pt x="6289" y="5750"/>
                        <a:pt x="6828" y="5211"/>
                        <a:pt x="7367" y="4851"/>
                      </a:cubicBezTo>
                      <a:lnTo>
                        <a:pt x="7367" y="4851"/>
                      </a:lnTo>
                      <a:cubicBezTo>
                        <a:pt x="7187" y="4851"/>
                        <a:pt x="6828" y="4851"/>
                        <a:pt x="6648" y="4851"/>
                      </a:cubicBezTo>
                      <a:lnTo>
                        <a:pt x="6648" y="4851"/>
                      </a:lnTo>
                      <a:cubicBezTo>
                        <a:pt x="6468" y="5390"/>
                        <a:pt x="6289" y="5750"/>
                        <a:pt x="5929" y="6109"/>
                      </a:cubicBezTo>
                      <a:lnTo>
                        <a:pt x="5929" y="6109"/>
                      </a:lnTo>
                      <a:close/>
                      <a:moveTo>
                        <a:pt x="5390" y="5031"/>
                      </a:moveTo>
                      <a:lnTo>
                        <a:pt x="5390" y="2516"/>
                      </a:lnTo>
                      <a:lnTo>
                        <a:pt x="5390" y="5031"/>
                      </a:lnTo>
                      <a:lnTo>
                        <a:pt x="5390" y="5031"/>
                      </a:lnTo>
                      <a:close/>
                    </a:path>
                  </a:pathLst>
                </a:custGeom>
                <a:grpFill/>
                <a:ln w="17953" cap="flat">
                  <a:noFill/>
                  <a:prstDash val="solid"/>
                  <a:miter/>
                </a:ln>
              </p:spPr>
              <p:txBody>
                <a:bodyPr rtlCol="0" anchor="ctr"/>
                <a:lstStyle/>
                <a:p>
                  <a:endParaRPr lang="zh-CN" altLang="en-US" sz="1050"/>
                </a:p>
              </p:txBody>
            </p:sp>
          </p:grpSp>
          <p:grpSp>
            <p:nvGrpSpPr>
              <p:cNvPr id="681" name="图形 1"/>
              <p:cNvGrpSpPr/>
              <p:nvPr/>
            </p:nvGrpSpPr>
            <p:grpSpPr>
              <a:xfrm>
                <a:off x="5312133" y="5627620"/>
                <a:ext cx="7725" cy="6468"/>
                <a:chOff x="6685344" y="5825310"/>
                <a:chExt cx="7725" cy="6468"/>
              </a:xfrm>
              <a:solidFill>
                <a:srgbClr val="0070C0"/>
              </a:solidFill>
            </p:grpSpPr>
            <p:sp>
              <p:nvSpPr>
                <p:cNvPr id="2384" name="任意多边形: 形状 2029"/>
                <p:cNvSpPr/>
                <p:nvPr/>
              </p:nvSpPr>
              <p:spPr>
                <a:xfrm>
                  <a:off x="6688039" y="5828005"/>
                  <a:ext cx="2515" cy="1257"/>
                </a:xfrm>
                <a:custGeom>
                  <a:avLst/>
                  <a:gdLst>
                    <a:gd name="connsiteX0" fmla="*/ 1258 w 2515"/>
                    <a:gd name="connsiteY0" fmla="*/ 1257 h 1257"/>
                    <a:gd name="connsiteX1" fmla="*/ 2516 w 2515"/>
                    <a:gd name="connsiteY1" fmla="*/ 1257 h 1257"/>
                    <a:gd name="connsiteX2" fmla="*/ 1258 w 2515"/>
                    <a:gd name="connsiteY2" fmla="*/ 0 h 1257"/>
                    <a:gd name="connsiteX3" fmla="*/ 0 w 2515"/>
                    <a:gd name="connsiteY3" fmla="*/ 1257 h 1257"/>
                    <a:gd name="connsiteX4" fmla="*/ 1258 w 2515"/>
                    <a:gd name="connsiteY4" fmla="*/ 1257 h 1257"/>
                    <a:gd name="connsiteX5" fmla="*/ 1258 w 2515"/>
                    <a:gd name="connsiteY5" fmla="*/ 1257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7"/>
                      </a:moveTo>
                      <a:lnTo>
                        <a:pt x="2516" y="1257"/>
                      </a:lnTo>
                      <a:cubicBezTo>
                        <a:pt x="2516" y="0"/>
                        <a:pt x="1258" y="0"/>
                        <a:pt x="1258" y="0"/>
                      </a:cubicBezTo>
                      <a:cubicBezTo>
                        <a:pt x="1258" y="0"/>
                        <a:pt x="0" y="0"/>
                        <a:pt x="0" y="1257"/>
                      </a:cubicBezTo>
                      <a:lnTo>
                        <a:pt x="1258" y="1257"/>
                      </a:lnTo>
                      <a:lnTo>
                        <a:pt x="1258" y="1257"/>
                      </a:lnTo>
                      <a:close/>
                    </a:path>
                  </a:pathLst>
                </a:custGeom>
                <a:grpFill/>
                <a:ln w="17953" cap="flat">
                  <a:noFill/>
                  <a:prstDash val="solid"/>
                  <a:miter/>
                </a:ln>
              </p:spPr>
              <p:txBody>
                <a:bodyPr rtlCol="0" anchor="ctr"/>
                <a:lstStyle/>
                <a:p>
                  <a:endParaRPr lang="zh-CN" altLang="en-US" sz="1050"/>
                </a:p>
              </p:txBody>
            </p:sp>
            <p:sp>
              <p:nvSpPr>
                <p:cNvPr id="2385" name="任意多边形: 形状 2030"/>
                <p:cNvSpPr/>
                <p:nvPr/>
              </p:nvSpPr>
              <p:spPr>
                <a:xfrm>
                  <a:off x="6685344" y="5825310"/>
                  <a:ext cx="7725" cy="6468"/>
                </a:xfrm>
                <a:custGeom>
                  <a:avLst/>
                  <a:gdLst>
                    <a:gd name="connsiteX0" fmla="*/ 5211 w 7725"/>
                    <a:gd name="connsiteY0" fmla="*/ 6468 h 6468"/>
                    <a:gd name="connsiteX1" fmla="*/ 3953 w 7725"/>
                    <a:gd name="connsiteY1" fmla="*/ 6468 h 6468"/>
                    <a:gd name="connsiteX2" fmla="*/ 3953 w 7725"/>
                    <a:gd name="connsiteY2" fmla="*/ 5211 h 6468"/>
                    <a:gd name="connsiteX3" fmla="*/ 3953 w 7725"/>
                    <a:gd name="connsiteY3" fmla="*/ 6468 h 6468"/>
                    <a:gd name="connsiteX4" fmla="*/ 0 w 7725"/>
                    <a:gd name="connsiteY4" fmla="*/ 6468 h 6468"/>
                    <a:gd name="connsiteX5" fmla="*/ 0 w 7725"/>
                    <a:gd name="connsiteY5" fmla="*/ 3953 h 6468"/>
                    <a:gd name="connsiteX6" fmla="*/ 3953 w 7725"/>
                    <a:gd name="connsiteY6" fmla="*/ 0 h 6468"/>
                    <a:gd name="connsiteX7" fmla="*/ 3953 w 7725"/>
                    <a:gd name="connsiteY7" fmla="*/ 0 h 6468"/>
                    <a:gd name="connsiteX8" fmla="*/ 7726 w 7725"/>
                    <a:gd name="connsiteY8" fmla="*/ 3953 h 6468"/>
                    <a:gd name="connsiteX9" fmla="*/ 7726 w 7725"/>
                    <a:gd name="connsiteY9" fmla="*/ 3953 h 6468"/>
                    <a:gd name="connsiteX10" fmla="*/ 7726 w 7725"/>
                    <a:gd name="connsiteY10" fmla="*/ 6468 h 6468"/>
                    <a:gd name="connsiteX11" fmla="*/ 5211 w 7725"/>
                    <a:gd name="connsiteY11" fmla="*/ 6468 h 6468"/>
                    <a:gd name="connsiteX12" fmla="*/ 5211 w 7725"/>
                    <a:gd name="connsiteY12"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25" h="6468">
                      <a:moveTo>
                        <a:pt x="5211" y="6468"/>
                      </a:moveTo>
                      <a:lnTo>
                        <a:pt x="3953" y="6468"/>
                      </a:lnTo>
                      <a:lnTo>
                        <a:pt x="3953" y="5211"/>
                      </a:lnTo>
                      <a:lnTo>
                        <a:pt x="3953" y="6468"/>
                      </a:lnTo>
                      <a:lnTo>
                        <a:pt x="0" y="6468"/>
                      </a:lnTo>
                      <a:lnTo>
                        <a:pt x="0" y="3953"/>
                      </a:lnTo>
                      <a:cubicBezTo>
                        <a:pt x="180" y="180"/>
                        <a:pt x="3773" y="0"/>
                        <a:pt x="3953" y="0"/>
                      </a:cubicBezTo>
                      <a:lnTo>
                        <a:pt x="3953" y="0"/>
                      </a:lnTo>
                      <a:cubicBezTo>
                        <a:pt x="3953" y="0"/>
                        <a:pt x="7546" y="180"/>
                        <a:pt x="7726" y="3953"/>
                      </a:cubicBezTo>
                      <a:lnTo>
                        <a:pt x="7726" y="3953"/>
                      </a:lnTo>
                      <a:lnTo>
                        <a:pt x="7726" y="6468"/>
                      </a:lnTo>
                      <a:lnTo>
                        <a:pt x="5211" y="6468"/>
                      </a:lnTo>
                      <a:lnTo>
                        <a:pt x="5211" y="6468"/>
                      </a:lnTo>
                      <a:close/>
                    </a:path>
                  </a:pathLst>
                </a:custGeom>
                <a:grpFill/>
                <a:ln w="17953" cap="flat">
                  <a:noFill/>
                  <a:prstDash val="solid"/>
                  <a:miter/>
                </a:ln>
              </p:spPr>
              <p:txBody>
                <a:bodyPr rtlCol="0" anchor="ctr"/>
                <a:lstStyle/>
                <a:p>
                  <a:endParaRPr lang="zh-CN" altLang="en-US" sz="1050"/>
                </a:p>
              </p:txBody>
            </p:sp>
          </p:grpSp>
          <p:grpSp>
            <p:nvGrpSpPr>
              <p:cNvPr id="682" name="图形 1"/>
              <p:cNvGrpSpPr/>
              <p:nvPr/>
            </p:nvGrpSpPr>
            <p:grpSpPr>
              <a:xfrm>
                <a:off x="5307102" y="5631932"/>
                <a:ext cx="6468" cy="6467"/>
                <a:chOff x="6680313" y="5829622"/>
                <a:chExt cx="6468" cy="6467"/>
              </a:xfrm>
              <a:solidFill>
                <a:srgbClr val="0070C0"/>
              </a:solidFill>
            </p:grpSpPr>
            <p:sp>
              <p:nvSpPr>
                <p:cNvPr id="2382" name="任意多边形: 形状 2032"/>
                <p:cNvSpPr/>
                <p:nvPr/>
              </p:nvSpPr>
              <p:spPr>
                <a:xfrm>
                  <a:off x="6682649" y="5831958"/>
                  <a:ext cx="1257" cy="1257"/>
                </a:xfrm>
                <a:custGeom>
                  <a:avLst/>
                  <a:gdLst>
                    <a:gd name="connsiteX0" fmla="*/ 0 w 1257"/>
                    <a:gd name="connsiteY0" fmla="*/ 1257 h 1257"/>
                    <a:gd name="connsiteX1" fmla="*/ 1258 w 1257"/>
                    <a:gd name="connsiteY1" fmla="*/ 1257 h 1257"/>
                    <a:gd name="connsiteX2" fmla="*/ 0 w 1257"/>
                    <a:gd name="connsiteY2" fmla="*/ 0 h 1257"/>
                    <a:gd name="connsiteX3" fmla="*/ 0 w 1257"/>
                    <a:gd name="connsiteY3" fmla="*/ 1257 h 1257"/>
                    <a:gd name="connsiteX4" fmla="*/ 0 w 1257"/>
                    <a:gd name="connsiteY4" fmla="*/ 1257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7"/>
                      </a:moveTo>
                      <a:cubicBezTo>
                        <a:pt x="1258" y="1257"/>
                        <a:pt x="1258" y="1257"/>
                        <a:pt x="1258" y="1257"/>
                      </a:cubicBezTo>
                      <a:cubicBezTo>
                        <a:pt x="1258" y="0"/>
                        <a:pt x="1258" y="0"/>
                        <a:pt x="0" y="0"/>
                      </a:cubicBezTo>
                      <a:cubicBezTo>
                        <a:pt x="0" y="0"/>
                        <a:pt x="0" y="0"/>
                        <a:pt x="0" y="1257"/>
                      </a:cubicBezTo>
                      <a:lnTo>
                        <a:pt x="0" y="1257"/>
                      </a:lnTo>
                      <a:close/>
                    </a:path>
                  </a:pathLst>
                </a:custGeom>
                <a:grpFill/>
                <a:ln w="17953" cap="flat">
                  <a:noFill/>
                  <a:prstDash val="solid"/>
                  <a:miter/>
                </a:ln>
              </p:spPr>
              <p:txBody>
                <a:bodyPr rtlCol="0" anchor="ctr"/>
                <a:lstStyle/>
                <a:p>
                  <a:endParaRPr lang="zh-CN" altLang="en-US" sz="1050"/>
                </a:p>
              </p:txBody>
            </p:sp>
            <p:sp>
              <p:nvSpPr>
                <p:cNvPr id="2383" name="任意多边形: 形状 2033"/>
                <p:cNvSpPr/>
                <p:nvPr/>
              </p:nvSpPr>
              <p:spPr>
                <a:xfrm>
                  <a:off x="6680313" y="5829622"/>
                  <a:ext cx="6468" cy="6467"/>
                </a:xfrm>
                <a:custGeom>
                  <a:avLst/>
                  <a:gdLst>
                    <a:gd name="connsiteX0" fmla="*/ 3773 w 6468"/>
                    <a:gd name="connsiteY0" fmla="*/ 6289 h 6467"/>
                    <a:gd name="connsiteX1" fmla="*/ 2516 w 6468"/>
                    <a:gd name="connsiteY1" fmla="*/ 6289 h 6467"/>
                    <a:gd name="connsiteX2" fmla="*/ 2516 w 6468"/>
                    <a:gd name="connsiteY2" fmla="*/ 6289 h 6467"/>
                    <a:gd name="connsiteX3" fmla="*/ 0 w 6468"/>
                    <a:gd name="connsiteY3" fmla="*/ 6289 h 6467"/>
                    <a:gd name="connsiteX4" fmla="*/ 0 w 6468"/>
                    <a:gd name="connsiteY4" fmla="*/ 3773 h 6467"/>
                    <a:gd name="connsiteX5" fmla="*/ 0 w 6468"/>
                    <a:gd name="connsiteY5" fmla="*/ 2515 h 6467"/>
                    <a:gd name="connsiteX6" fmla="*/ 0 w 6468"/>
                    <a:gd name="connsiteY6" fmla="*/ 2515 h 6467"/>
                    <a:gd name="connsiteX7" fmla="*/ 0 w 6468"/>
                    <a:gd name="connsiteY7" fmla="*/ 0 h 6467"/>
                    <a:gd name="connsiteX8" fmla="*/ 2516 w 6468"/>
                    <a:gd name="connsiteY8" fmla="*/ 0 h 6467"/>
                    <a:gd name="connsiteX9" fmla="*/ 3055 w 6468"/>
                    <a:gd name="connsiteY9" fmla="*/ 0 h 6467"/>
                    <a:gd name="connsiteX10" fmla="*/ 3055 w 6468"/>
                    <a:gd name="connsiteY10" fmla="*/ 0 h 6467"/>
                    <a:gd name="connsiteX11" fmla="*/ 5570 w 6468"/>
                    <a:gd name="connsiteY11" fmla="*/ 898 h 6467"/>
                    <a:gd name="connsiteX12" fmla="*/ 5570 w 6468"/>
                    <a:gd name="connsiteY12" fmla="*/ 898 h 6467"/>
                    <a:gd name="connsiteX13" fmla="*/ 6468 w 6468"/>
                    <a:gd name="connsiteY13" fmla="*/ 3953 h 6467"/>
                    <a:gd name="connsiteX14" fmla="*/ 6468 w 6468"/>
                    <a:gd name="connsiteY14" fmla="*/ 3953 h 6467"/>
                    <a:gd name="connsiteX15" fmla="*/ 6468 w 6468"/>
                    <a:gd name="connsiteY15" fmla="*/ 6468 h 6467"/>
                    <a:gd name="connsiteX16" fmla="*/ 3773 w 6468"/>
                    <a:gd name="connsiteY16" fmla="*/ 6468 h 6467"/>
                    <a:gd name="connsiteX17" fmla="*/ 3773 w 6468"/>
                    <a:gd name="connsiteY17" fmla="*/ 6289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467">
                      <a:moveTo>
                        <a:pt x="3773" y="6289"/>
                      </a:moveTo>
                      <a:cubicBezTo>
                        <a:pt x="3773" y="6289"/>
                        <a:pt x="3773" y="6289"/>
                        <a:pt x="2516" y="6289"/>
                      </a:cubicBezTo>
                      <a:lnTo>
                        <a:pt x="2516" y="6289"/>
                      </a:lnTo>
                      <a:lnTo>
                        <a:pt x="0" y="6289"/>
                      </a:lnTo>
                      <a:lnTo>
                        <a:pt x="0" y="3773"/>
                      </a:lnTo>
                      <a:cubicBezTo>
                        <a:pt x="0" y="2515"/>
                        <a:pt x="0" y="2515"/>
                        <a:pt x="0" y="2515"/>
                      </a:cubicBezTo>
                      <a:lnTo>
                        <a:pt x="0" y="2515"/>
                      </a:lnTo>
                      <a:lnTo>
                        <a:pt x="0" y="0"/>
                      </a:lnTo>
                      <a:lnTo>
                        <a:pt x="2516" y="0"/>
                      </a:lnTo>
                      <a:cubicBezTo>
                        <a:pt x="2695" y="0"/>
                        <a:pt x="2875" y="0"/>
                        <a:pt x="3055" y="0"/>
                      </a:cubicBezTo>
                      <a:lnTo>
                        <a:pt x="3055" y="0"/>
                      </a:lnTo>
                      <a:cubicBezTo>
                        <a:pt x="3594" y="0"/>
                        <a:pt x="4312" y="0"/>
                        <a:pt x="5570" y="898"/>
                      </a:cubicBezTo>
                      <a:lnTo>
                        <a:pt x="5570" y="898"/>
                      </a:lnTo>
                      <a:cubicBezTo>
                        <a:pt x="6828" y="2515"/>
                        <a:pt x="6289" y="3234"/>
                        <a:pt x="6468" y="3953"/>
                      </a:cubicBezTo>
                      <a:lnTo>
                        <a:pt x="6468" y="3953"/>
                      </a:lnTo>
                      <a:lnTo>
                        <a:pt x="6468" y="6468"/>
                      </a:lnTo>
                      <a:lnTo>
                        <a:pt x="3773" y="6468"/>
                      </a:lnTo>
                      <a:lnTo>
                        <a:pt x="3773" y="6289"/>
                      </a:lnTo>
                      <a:close/>
                    </a:path>
                  </a:pathLst>
                </a:custGeom>
                <a:grpFill/>
                <a:ln w="17953" cap="flat">
                  <a:noFill/>
                  <a:prstDash val="solid"/>
                  <a:miter/>
                </a:ln>
              </p:spPr>
              <p:txBody>
                <a:bodyPr rtlCol="0" anchor="ctr"/>
                <a:lstStyle/>
                <a:p>
                  <a:endParaRPr lang="zh-CN" altLang="en-US" sz="1050"/>
                </a:p>
              </p:txBody>
            </p:sp>
          </p:grpSp>
          <p:grpSp>
            <p:nvGrpSpPr>
              <p:cNvPr id="683" name="图形 1"/>
              <p:cNvGrpSpPr/>
              <p:nvPr/>
            </p:nvGrpSpPr>
            <p:grpSpPr>
              <a:xfrm>
                <a:off x="5304227" y="5636963"/>
                <a:ext cx="1437" cy="5210"/>
                <a:chOff x="6677438" y="5834653"/>
                <a:chExt cx="1437" cy="5210"/>
              </a:xfrm>
              <a:solidFill>
                <a:srgbClr val="0070C0"/>
              </a:solidFill>
            </p:grpSpPr>
            <p:sp>
              <p:nvSpPr>
                <p:cNvPr id="2380" name="任意多边形: 形状 2035"/>
                <p:cNvSpPr/>
                <p:nvPr/>
              </p:nvSpPr>
              <p:spPr>
                <a:xfrm>
                  <a:off x="6677438" y="5837348"/>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381" name="任意多边形: 形状 2036"/>
                <p:cNvSpPr/>
                <p:nvPr/>
              </p:nvSpPr>
              <p:spPr>
                <a:xfrm>
                  <a:off x="6677438" y="5834653"/>
                  <a:ext cx="1437" cy="5210"/>
                </a:xfrm>
                <a:custGeom>
                  <a:avLst/>
                  <a:gdLst>
                    <a:gd name="connsiteX0" fmla="*/ 0 w 1437"/>
                    <a:gd name="connsiteY0" fmla="*/ 0 h 5210"/>
                    <a:gd name="connsiteX1" fmla="*/ 1258 w 1437"/>
                    <a:gd name="connsiteY1" fmla="*/ 0 h 5210"/>
                    <a:gd name="connsiteX2" fmla="*/ 1258 w 1437"/>
                    <a:gd name="connsiteY2" fmla="*/ 0 h 5210"/>
                    <a:gd name="connsiteX3" fmla="*/ 1258 w 1437"/>
                    <a:gd name="connsiteY3" fmla="*/ 2515 h 5210"/>
                    <a:gd name="connsiteX4" fmla="*/ 1258 w 1437"/>
                    <a:gd name="connsiteY4" fmla="*/ 0 h 5210"/>
                    <a:gd name="connsiteX5" fmla="*/ 1258 w 1437"/>
                    <a:gd name="connsiteY5" fmla="*/ 2515 h 5210"/>
                    <a:gd name="connsiteX6" fmla="*/ 1258 w 1437"/>
                    <a:gd name="connsiteY6" fmla="*/ 0 h 5210"/>
                    <a:gd name="connsiteX7" fmla="*/ 1438 w 1437"/>
                    <a:gd name="connsiteY7" fmla="*/ 5211 h 5210"/>
                    <a:gd name="connsiteX8" fmla="*/ 180 w 1437"/>
                    <a:gd name="connsiteY8" fmla="*/ 5211 h 5210"/>
                    <a:gd name="connsiteX9" fmla="*/ 180 w 1437"/>
                    <a:gd name="connsiteY9" fmla="*/ 5211 h 5210"/>
                    <a:gd name="connsiteX10" fmla="*/ 0 w 1437"/>
                    <a:gd name="connsiteY10" fmla="*/ 0 h 5210"/>
                    <a:gd name="connsiteX11" fmla="*/ 0 w 1437"/>
                    <a:gd name="connsiteY11"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7" h="5210">
                      <a:moveTo>
                        <a:pt x="0" y="0"/>
                      </a:moveTo>
                      <a:cubicBezTo>
                        <a:pt x="0" y="0"/>
                        <a:pt x="0" y="0"/>
                        <a:pt x="1258" y="0"/>
                      </a:cubicBezTo>
                      <a:lnTo>
                        <a:pt x="1258" y="0"/>
                      </a:lnTo>
                      <a:lnTo>
                        <a:pt x="1258" y="2515"/>
                      </a:lnTo>
                      <a:lnTo>
                        <a:pt x="1258" y="0"/>
                      </a:lnTo>
                      <a:lnTo>
                        <a:pt x="1258" y="2515"/>
                      </a:lnTo>
                      <a:lnTo>
                        <a:pt x="1258" y="0"/>
                      </a:lnTo>
                      <a:lnTo>
                        <a:pt x="1438" y="5211"/>
                      </a:lnTo>
                      <a:cubicBezTo>
                        <a:pt x="180" y="5211"/>
                        <a:pt x="180" y="5211"/>
                        <a:pt x="180" y="5211"/>
                      </a:cubicBezTo>
                      <a:lnTo>
                        <a:pt x="180" y="5211"/>
                      </a:lnTo>
                      <a:lnTo>
                        <a:pt x="0" y="0"/>
                      </a:lnTo>
                      <a:lnTo>
                        <a:pt x="0" y="0"/>
                      </a:lnTo>
                      <a:close/>
                    </a:path>
                  </a:pathLst>
                </a:custGeom>
                <a:grpFill/>
                <a:ln w="17953" cap="flat">
                  <a:noFill/>
                  <a:prstDash val="solid"/>
                  <a:miter/>
                </a:ln>
              </p:spPr>
              <p:txBody>
                <a:bodyPr rtlCol="0" anchor="ctr"/>
                <a:lstStyle/>
                <a:p>
                  <a:endParaRPr lang="zh-CN" altLang="en-US" sz="1050"/>
                </a:p>
              </p:txBody>
            </p:sp>
          </p:grpSp>
          <p:grpSp>
            <p:nvGrpSpPr>
              <p:cNvPr id="684" name="图形 1"/>
              <p:cNvGrpSpPr/>
              <p:nvPr/>
            </p:nvGrpSpPr>
            <p:grpSpPr>
              <a:xfrm>
                <a:off x="5339623" y="5584858"/>
                <a:ext cx="20151" cy="19943"/>
                <a:chOff x="6712834" y="5782548"/>
                <a:chExt cx="20151" cy="19943"/>
              </a:xfrm>
              <a:solidFill>
                <a:srgbClr val="0070C0"/>
              </a:solidFill>
            </p:grpSpPr>
            <p:sp>
              <p:nvSpPr>
                <p:cNvPr id="2378" name="任意多边形: 形状 2038"/>
                <p:cNvSpPr/>
                <p:nvPr/>
              </p:nvSpPr>
              <p:spPr>
                <a:xfrm>
                  <a:off x="6715349" y="5785227"/>
                  <a:ext cx="14973" cy="14749"/>
                </a:xfrm>
                <a:custGeom>
                  <a:avLst/>
                  <a:gdLst>
                    <a:gd name="connsiteX0" fmla="*/ 2695 w 14973"/>
                    <a:gd name="connsiteY0" fmla="*/ 4149 h 14749"/>
                    <a:gd name="connsiteX1" fmla="*/ 0 w 14973"/>
                    <a:gd name="connsiteY1" fmla="*/ 12054 h 14749"/>
                    <a:gd name="connsiteX2" fmla="*/ 3953 w 14973"/>
                    <a:gd name="connsiteY2" fmla="*/ 14750 h 14749"/>
                    <a:gd name="connsiteX3" fmla="*/ 13116 w 14973"/>
                    <a:gd name="connsiteY3" fmla="*/ 8101 h 14749"/>
                    <a:gd name="connsiteX4" fmla="*/ 14374 w 14973"/>
                    <a:gd name="connsiteY4" fmla="*/ 4149 h 14749"/>
                    <a:gd name="connsiteX5" fmla="*/ 5210 w 14973"/>
                    <a:gd name="connsiteY5" fmla="*/ 196 h 14749"/>
                    <a:gd name="connsiteX6" fmla="*/ 2695 w 14973"/>
                    <a:gd name="connsiteY6" fmla="*/ 4149 h 14749"/>
                    <a:gd name="connsiteX7" fmla="*/ 2695 w 14973"/>
                    <a:gd name="connsiteY7" fmla="*/ 4149 h 1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73" h="14749">
                      <a:moveTo>
                        <a:pt x="2695" y="4149"/>
                      </a:moveTo>
                      <a:cubicBezTo>
                        <a:pt x="2695" y="4149"/>
                        <a:pt x="0" y="9539"/>
                        <a:pt x="0" y="12054"/>
                      </a:cubicBezTo>
                      <a:cubicBezTo>
                        <a:pt x="0" y="14750"/>
                        <a:pt x="1257" y="14750"/>
                        <a:pt x="3953" y="14750"/>
                      </a:cubicBezTo>
                      <a:cubicBezTo>
                        <a:pt x="6648" y="13492"/>
                        <a:pt x="11858" y="10797"/>
                        <a:pt x="13116" y="8101"/>
                      </a:cubicBezTo>
                      <a:cubicBezTo>
                        <a:pt x="14374" y="6844"/>
                        <a:pt x="15811" y="5406"/>
                        <a:pt x="14374" y="4149"/>
                      </a:cubicBezTo>
                      <a:cubicBezTo>
                        <a:pt x="13116" y="4149"/>
                        <a:pt x="6468" y="-1062"/>
                        <a:pt x="5210" y="196"/>
                      </a:cubicBezTo>
                      <a:cubicBezTo>
                        <a:pt x="4132" y="196"/>
                        <a:pt x="2695" y="4149"/>
                        <a:pt x="2695" y="4149"/>
                      </a:cubicBezTo>
                      <a:lnTo>
                        <a:pt x="2695" y="4149"/>
                      </a:lnTo>
                      <a:close/>
                    </a:path>
                  </a:pathLst>
                </a:custGeom>
                <a:grpFill/>
                <a:ln w="17953" cap="flat">
                  <a:noFill/>
                  <a:prstDash val="solid"/>
                  <a:miter/>
                </a:ln>
              </p:spPr>
              <p:txBody>
                <a:bodyPr rtlCol="0" anchor="ctr"/>
                <a:lstStyle/>
                <a:p>
                  <a:endParaRPr lang="zh-CN" altLang="en-US" sz="1050"/>
                </a:p>
              </p:txBody>
            </p:sp>
            <p:sp>
              <p:nvSpPr>
                <p:cNvPr id="2379" name="任意多边形: 形状 2039"/>
                <p:cNvSpPr/>
                <p:nvPr/>
              </p:nvSpPr>
              <p:spPr>
                <a:xfrm>
                  <a:off x="6712834" y="5782548"/>
                  <a:ext cx="20151" cy="19943"/>
                </a:xfrm>
                <a:custGeom>
                  <a:avLst/>
                  <a:gdLst>
                    <a:gd name="connsiteX0" fmla="*/ 6648 w 20151"/>
                    <a:gd name="connsiteY0" fmla="*/ 19943 h 19943"/>
                    <a:gd name="connsiteX1" fmla="*/ 5929 w 20151"/>
                    <a:gd name="connsiteY1" fmla="*/ 19943 h 19943"/>
                    <a:gd name="connsiteX2" fmla="*/ 5929 w 20151"/>
                    <a:gd name="connsiteY2" fmla="*/ 19943 h 19943"/>
                    <a:gd name="connsiteX3" fmla="*/ 2516 w 20151"/>
                    <a:gd name="connsiteY3" fmla="*/ 19404 h 19943"/>
                    <a:gd name="connsiteX4" fmla="*/ 2516 w 20151"/>
                    <a:gd name="connsiteY4" fmla="*/ 19404 h 19943"/>
                    <a:gd name="connsiteX5" fmla="*/ 180 w 20151"/>
                    <a:gd name="connsiteY5" fmla="*/ 15631 h 19943"/>
                    <a:gd name="connsiteX6" fmla="*/ 180 w 20151"/>
                    <a:gd name="connsiteY6" fmla="*/ 15631 h 19943"/>
                    <a:gd name="connsiteX7" fmla="*/ 0 w 20151"/>
                    <a:gd name="connsiteY7" fmla="*/ 14733 h 19943"/>
                    <a:gd name="connsiteX8" fmla="*/ 0 w 20151"/>
                    <a:gd name="connsiteY8" fmla="*/ 14733 h 19943"/>
                    <a:gd name="connsiteX9" fmla="*/ 2875 w 20151"/>
                    <a:gd name="connsiteY9" fmla="*/ 5749 h 19943"/>
                    <a:gd name="connsiteX10" fmla="*/ 2875 w 20151"/>
                    <a:gd name="connsiteY10" fmla="*/ 5749 h 19943"/>
                    <a:gd name="connsiteX11" fmla="*/ 3055 w 20151"/>
                    <a:gd name="connsiteY11" fmla="*/ 5749 h 19943"/>
                    <a:gd name="connsiteX12" fmla="*/ 5929 w 20151"/>
                    <a:gd name="connsiteY12" fmla="*/ 1078 h 19943"/>
                    <a:gd name="connsiteX13" fmla="*/ 5929 w 20151"/>
                    <a:gd name="connsiteY13" fmla="*/ 1078 h 19943"/>
                    <a:gd name="connsiteX14" fmla="*/ 8445 w 20151"/>
                    <a:gd name="connsiteY14" fmla="*/ 0 h 19943"/>
                    <a:gd name="connsiteX15" fmla="*/ 8445 w 20151"/>
                    <a:gd name="connsiteY15" fmla="*/ 0 h 19943"/>
                    <a:gd name="connsiteX16" fmla="*/ 17428 w 20151"/>
                    <a:gd name="connsiteY16" fmla="*/ 4312 h 19943"/>
                    <a:gd name="connsiteX17" fmla="*/ 17428 w 20151"/>
                    <a:gd name="connsiteY17" fmla="*/ 4312 h 19943"/>
                    <a:gd name="connsiteX18" fmla="*/ 18147 w 20151"/>
                    <a:gd name="connsiteY18" fmla="*/ 4312 h 19943"/>
                    <a:gd name="connsiteX19" fmla="*/ 18866 w 20151"/>
                    <a:gd name="connsiteY19" fmla="*/ 5031 h 19943"/>
                    <a:gd name="connsiteX20" fmla="*/ 20123 w 20151"/>
                    <a:gd name="connsiteY20" fmla="*/ 8085 h 19943"/>
                    <a:gd name="connsiteX21" fmla="*/ 20123 w 20151"/>
                    <a:gd name="connsiteY21" fmla="*/ 8085 h 19943"/>
                    <a:gd name="connsiteX22" fmla="*/ 17967 w 20151"/>
                    <a:gd name="connsiteY22" fmla="*/ 12038 h 19943"/>
                    <a:gd name="connsiteX23" fmla="*/ 17967 w 20151"/>
                    <a:gd name="connsiteY23" fmla="*/ 12038 h 19943"/>
                    <a:gd name="connsiteX24" fmla="*/ 7546 w 20151"/>
                    <a:gd name="connsiteY24" fmla="*/ 19763 h 19943"/>
                    <a:gd name="connsiteX25" fmla="*/ 7546 w 20151"/>
                    <a:gd name="connsiteY25" fmla="*/ 19763 h 19943"/>
                    <a:gd name="connsiteX26" fmla="*/ 7007 w 20151"/>
                    <a:gd name="connsiteY26" fmla="*/ 19943 h 19943"/>
                    <a:gd name="connsiteX27" fmla="*/ 6648 w 20151"/>
                    <a:gd name="connsiteY27" fmla="*/ 19943 h 19943"/>
                    <a:gd name="connsiteX28" fmla="*/ 6648 w 20151"/>
                    <a:gd name="connsiteY28" fmla="*/ 19943 h 19943"/>
                    <a:gd name="connsiteX29" fmla="*/ 6109 w 20151"/>
                    <a:gd name="connsiteY29" fmla="*/ 14913 h 19943"/>
                    <a:gd name="connsiteX30" fmla="*/ 14014 w 20151"/>
                    <a:gd name="connsiteY30" fmla="*/ 8984 h 19943"/>
                    <a:gd name="connsiteX31" fmla="*/ 14014 w 20151"/>
                    <a:gd name="connsiteY31" fmla="*/ 8984 h 19943"/>
                    <a:gd name="connsiteX32" fmla="*/ 14553 w 20151"/>
                    <a:gd name="connsiteY32" fmla="*/ 8445 h 19943"/>
                    <a:gd name="connsiteX33" fmla="*/ 14553 w 20151"/>
                    <a:gd name="connsiteY33" fmla="*/ 8445 h 19943"/>
                    <a:gd name="connsiteX34" fmla="*/ 9163 w 20151"/>
                    <a:gd name="connsiteY34" fmla="*/ 5390 h 19943"/>
                    <a:gd name="connsiteX35" fmla="*/ 9163 w 20151"/>
                    <a:gd name="connsiteY35" fmla="*/ 5390 h 19943"/>
                    <a:gd name="connsiteX36" fmla="*/ 8624 w 20151"/>
                    <a:gd name="connsiteY36" fmla="*/ 5390 h 19943"/>
                    <a:gd name="connsiteX37" fmla="*/ 8265 w 20151"/>
                    <a:gd name="connsiteY37" fmla="*/ 5929 h 19943"/>
                    <a:gd name="connsiteX38" fmla="*/ 8265 w 20151"/>
                    <a:gd name="connsiteY38" fmla="*/ 5929 h 19943"/>
                    <a:gd name="connsiteX39" fmla="*/ 7546 w 20151"/>
                    <a:gd name="connsiteY39" fmla="*/ 7546 h 19943"/>
                    <a:gd name="connsiteX40" fmla="*/ 7546 w 20151"/>
                    <a:gd name="connsiteY40" fmla="*/ 7546 h 19943"/>
                    <a:gd name="connsiteX41" fmla="*/ 5031 w 20151"/>
                    <a:gd name="connsiteY41" fmla="*/ 6827 h 19943"/>
                    <a:gd name="connsiteX42" fmla="*/ 7367 w 20151"/>
                    <a:gd name="connsiteY42" fmla="*/ 7906 h 19943"/>
                    <a:gd name="connsiteX43" fmla="*/ 5031 w 20151"/>
                    <a:gd name="connsiteY43" fmla="*/ 14733 h 19943"/>
                    <a:gd name="connsiteX44" fmla="*/ 5031 w 20151"/>
                    <a:gd name="connsiteY44" fmla="*/ 14733 h 19943"/>
                    <a:gd name="connsiteX45" fmla="*/ 5031 w 20151"/>
                    <a:gd name="connsiteY45" fmla="*/ 14913 h 19943"/>
                    <a:gd name="connsiteX46" fmla="*/ 5031 w 20151"/>
                    <a:gd name="connsiteY46" fmla="*/ 14913 h 19943"/>
                    <a:gd name="connsiteX47" fmla="*/ 6109 w 20151"/>
                    <a:gd name="connsiteY47" fmla="*/ 14913 h 19943"/>
                    <a:gd name="connsiteX48" fmla="*/ 6109 w 20151"/>
                    <a:gd name="connsiteY48" fmla="*/ 14913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151" h="19943">
                      <a:moveTo>
                        <a:pt x="6648" y="19943"/>
                      </a:moveTo>
                      <a:cubicBezTo>
                        <a:pt x="6468" y="19943"/>
                        <a:pt x="6109" y="19943"/>
                        <a:pt x="5929" y="19943"/>
                      </a:cubicBezTo>
                      <a:lnTo>
                        <a:pt x="5929" y="19943"/>
                      </a:lnTo>
                      <a:cubicBezTo>
                        <a:pt x="4851" y="19943"/>
                        <a:pt x="3953" y="19943"/>
                        <a:pt x="2516" y="19404"/>
                      </a:cubicBezTo>
                      <a:lnTo>
                        <a:pt x="2516" y="19404"/>
                      </a:lnTo>
                      <a:cubicBezTo>
                        <a:pt x="719" y="18506"/>
                        <a:pt x="0" y="16350"/>
                        <a:pt x="180" y="15631"/>
                      </a:cubicBezTo>
                      <a:lnTo>
                        <a:pt x="180" y="15631"/>
                      </a:lnTo>
                      <a:cubicBezTo>
                        <a:pt x="180" y="15452"/>
                        <a:pt x="0" y="15452"/>
                        <a:pt x="0" y="14733"/>
                      </a:cubicBezTo>
                      <a:lnTo>
                        <a:pt x="0" y="14733"/>
                      </a:lnTo>
                      <a:cubicBezTo>
                        <a:pt x="180" y="10780"/>
                        <a:pt x="2875" y="5929"/>
                        <a:pt x="2875" y="5749"/>
                      </a:cubicBezTo>
                      <a:lnTo>
                        <a:pt x="2875" y="5749"/>
                      </a:lnTo>
                      <a:lnTo>
                        <a:pt x="3055" y="5749"/>
                      </a:lnTo>
                      <a:cubicBezTo>
                        <a:pt x="3414" y="4851"/>
                        <a:pt x="3414" y="2515"/>
                        <a:pt x="5929" y="1078"/>
                      </a:cubicBezTo>
                      <a:lnTo>
                        <a:pt x="5929" y="1078"/>
                      </a:lnTo>
                      <a:cubicBezTo>
                        <a:pt x="6828" y="0"/>
                        <a:pt x="8085" y="0"/>
                        <a:pt x="8445" y="0"/>
                      </a:cubicBezTo>
                      <a:lnTo>
                        <a:pt x="8445" y="0"/>
                      </a:lnTo>
                      <a:cubicBezTo>
                        <a:pt x="12218" y="359"/>
                        <a:pt x="15991" y="3773"/>
                        <a:pt x="17428" y="4312"/>
                      </a:cubicBezTo>
                      <a:lnTo>
                        <a:pt x="17428" y="4312"/>
                      </a:lnTo>
                      <a:lnTo>
                        <a:pt x="18147" y="4312"/>
                      </a:lnTo>
                      <a:lnTo>
                        <a:pt x="18866" y="5031"/>
                      </a:lnTo>
                      <a:cubicBezTo>
                        <a:pt x="19584" y="5749"/>
                        <a:pt x="20303" y="6827"/>
                        <a:pt x="20123" y="8085"/>
                      </a:cubicBezTo>
                      <a:lnTo>
                        <a:pt x="20123" y="8085"/>
                      </a:lnTo>
                      <a:cubicBezTo>
                        <a:pt x="19944" y="10780"/>
                        <a:pt x="18327" y="11679"/>
                        <a:pt x="17967" y="12038"/>
                      </a:cubicBezTo>
                      <a:lnTo>
                        <a:pt x="17967" y="12038"/>
                      </a:lnTo>
                      <a:cubicBezTo>
                        <a:pt x="15631" y="16170"/>
                        <a:pt x="10241" y="18326"/>
                        <a:pt x="7546" y="19763"/>
                      </a:cubicBezTo>
                      <a:lnTo>
                        <a:pt x="7546" y="19763"/>
                      </a:lnTo>
                      <a:lnTo>
                        <a:pt x="7007" y="19943"/>
                      </a:lnTo>
                      <a:lnTo>
                        <a:pt x="6648" y="19943"/>
                      </a:lnTo>
                      <a:lnTo>
                        <a:pt x="6648" y="19943"/>
                      </a:lnTo>
                      <a:close/>
                      <a:moveTo>
                        <a:pt x="6109" y="14913"/>
                      </a:moveTo>
                      <a:cubicBezTo>
                        <a:pt x="8804" y="13655"/>
                        <a:pt x="13296" y="10780"/>
                        <a:pt x="14014" y="8984"/>
                      </a:cubicBezTo>
                      <a:lnTo>
                        <a:pt x="14014" y="8984"/>
                      </a:lnTo>
                      <a:cubicBezTo>
                        <a:pt x="14194" y="8804"/>
                        <a:pt x="14374" y="8624"/>
                        <a:pt x="14553" y="8445"/>
                      </a:cubicBezTo>
                      <a:lnTo>
                        <a:pt x="14553" y="8445"/>
                      </a:lnTo>
                      <a:cubicBezTo>
                        <a:pt x="12397" y="7366"/>
                        <a:pt x="10241" y="5929"/>
                        <a:pt x="9163" y="5390"/>
                      </a:cubicBezTo>
                      <a:lnTo>
                        <a:pt x="9163" y="5390"/>
                      </a:lnTo>
                      <a:lnTo>
                        <a:pt x="8624" y="5390"/>
                      </a:lnTo>
                      <a:cubicBezTo>
                        <a:pt x="8445" y="5570"/>
                        <a:pt x="8445" y="5749"/>
                        <a:pt x="8265" y="5929"/>
                      </a:cubicBezTo>
                      <a:lnTo>
                        <a:pt x="8265" y="5929"/>
                      </a:lnTo>
                      <a:cubicBezTo>
                        <a:pt x="7906" y="6827"/>
                        <a:pt x="7546" y="7546"/>
                        <a:pt x="7546" y="7546"/>
                      </a:cubicBezTo>
                      <a:lnTo>
                        <a:pt x="7546" y="7546"/>
                      </a:lnTo>
                      <a:lnTo>
                        <a:pt x="5031" y="6827"/>
                      </a:lnTo>
                      <a:lnTo>
                        <a:pt x="7367" y="7906"/>
                      </a:lnTo>
                      <a:cubicBezTo>
                        <a:pt x="7367" y="7906"/>
                        <a:pt x="4851" y="13296"/>
                        <a:pt x="5031" y="14733"/>
                      </a:cubicBezTo>
                      <a:lnTo>
                        <a:pt x="5031" y="14733"/>
                      </a:lnTo>
                      <a:cubicBezTo>
                        <a:pt x="5031" y="14733"/>
                        <a:pt x="5031" y="14733"/>
                        <a:pt x="5031" y="14913"/>
                      </a:cubicBezTo>
                      <a:lnTo>
                        <a:pt x="5031" y="14913"/>
                      </a:lnTo>
                      <a:cubicBezTo>
                        <a:pt x="5390" y="14913"/>
                        <a:pt x="5750" y="14913"/>
                        <a:pt x="6109" y="14913"/>
                      </a:cubicBezTo>
                      <a:lnTo>
                        <a:pt x="6109" y="14913"/>
                      </a:lnTo>
                      <a:close/>
                    </a:path>
                  </a:pathLst>
                </a:custGeom>
                <a:grpFill/>
                <a:ln w="17953" cap="flat">
                  <a:noFill/>
                  <a:prstDash val="solid"/>
                  <a:miter/>
                </a:ln>
              </p:spPr>
              <p:txBody>
                <a:bodyPr rtlCol="0" anchor="ctr"/>
                <a:lstStyle/>
                <a:p>
                  <a:endParaRPr lang="zh-CN" altLang="en-US" sz="1050"/>
                </a:p>
              </p:txBody>
            </p:sp>
          </p:grpSp>
          <p:grpSp>
            <p:nvGrpSpPr>
              <p:cNvPr id="685" name="图形 1"/>
              <p:cNvGrpSpPr/>
              <p:nvPr/>
            </p:nvGrpSpPr>
            <p:grpSpPr>
              <a:xfrm>
                <a:off x="5590445" y="5685834"/>
                <a:ext cx="7905" cy="8444"/>
                <a:chOff x="6963656" y="5883524"/>
                <a:chExt cx="7905" cy="8444"/>
              </a:xfrm>
              <a:solidFill>
                <a:srgbClr val="0070C0"/>
              </a:solidFill>
            </p:grpSpPr>
            <p:sp>
              <p:nvSpPr>
                <p:cNvPr id="2376" name="任意多边形: 形状 2041"/>
                <p:cNvSpPr/>
                <p:nvPr/>
              </p:nvSpPr>
              <p:spPr>
                <a:xfrm>
                  <a:off x="6966345" y="5885860"/>
                  <a:ext cx="3958" cy="2694"/>
                </a:xfrm>
                <a:custGeom>
                  <a:avLst/>
                  <a:gdLst>
                    <a:gd name="connsiteX0" fmla="*/ 6 w 3958"/>
                    <a:gd name="connsiteY0" fmla="*/ 2695 h 2694"/>
                    <a:gd name="connsiteX1" fmla="*/ 3959 w 3958"/>
                    <a:gd name="connsiteY1" fmla="*/ 0 h 2694"/>
                    <a:gd name="connsiteX2" fmla="*/ 6 w 3958"/>
                    <a:gd name="connsiteY2" fmla="*/ 2695 h 2694"/>
                    <a:gd name="connsiteX3" fmla="*/ 6 w 3958"/>
                    <a:gd name="connsiteY3" fmla="*/ 2695 h 2694"/>
                  </a:gdLst>
                  <a:ahLst/>
                  <a:cxnLst>
                    <a:cxn ang="0">
                      <a:pos x="connsiteX0" y="connsiteY0"/>
                    </a:cxn>
                    <a:cxn ang="0">
                      <a:pos x="connsiteX1" y="connsiteY1"/>
                    </a:cxn>
                    <a:cxn ang="0">
                      <a:pos x="connsiteX2" y="connsiteY2"/>
                    </a:cxn>
                    <a:cxn ang="0">
                      <a:pos x="connsiteX3" y="connsiteY3"/>
                    </a:cxn>
                  </a:cxnLst>
                  <a:rect l="l" t="t" r="r" b="b"/>
                  <a:pathLst>
                    <a:path w="3958" h="2694">
                      <a:moveTo>
                        <a:pt x="6" y="2695"/>
                      </a:moveTo>
                      <a:lnTo>
                        <a:pt x="3959" y="0"/>
                      </a:lnTo>
                      <a:cubicBezTo>
                        <a:pt x="3779" y="0"/>
                        <a:pt x="-174" y="1257"/>
                        <a:pt x="6" y="2695"/>
                      </a:cubicBezTo>
                      <a:lnTo>
                        <a:pt x="6" y="2695"/>
                      </a:lnTo>
                      <a:close/>
                    </a:path>
                  </a:pathLst>
                </a:custGeom>
                <a:grpFill/>
                <a:ln w="17953" cap="flat">
                  <a:noFill/>
                  <a:prstDash val="solid"/>
                  <a:miter/>
                </a:ln>
              </p:spPr>
              <p:txBody>
                <a:bodyPr rtlCol="0" anchor="ctr"/>
                <a:lstStyle/>
                <a:p>
                  <a:endParaRPr lang="zh-CN" altLang="en-US" sz="1050"/>
                </a:p>
              </p:txBody>
            </p:sp>
            <p:sp>
              <p:nvSpPr>
                <p:cNvPr id="2377" name="任意多边形: 形状 2042"/>
                <p:cNvSpPr/>
                <p:nvPr/>
              </p:nvSpPr>
              <p:spPr>
                <a:xfrm>
                  <a:off x="6963656" y="5883524"/>
                  <a:ext cx="7905" cy="8444"/>
                </a:xfrm>
                <a:custGeom>
                  <a:avLst/>
                  <a:gdLst>
                    <a:gd name="connsiteX0" fmla="*/ 719 w 7905"/>
                    <a:gd name="connsiteY0" fmla="*/ 6828 h 8444"/>
                    <a:gd name="connsiteX1" fmla="*/ 0 w 7905"/>
                    <a:gd name="connsiteY1" fmla="*/ 5031 h 8444"/>
                    <a:gd name="connsiteX2" fmla="*/ 0 w 7905"/>
                    <a:gd name="connsiteY2" fmla="*/ 5031 h 8444"/>
                    <a:gd name="connsiteX3" fmla="*/ 719 w 7905"/>
                    <a:gd name="connsiteY3" fmla="*/ 3414 h 8444"/>
                    <a:gd name="connsiteX4" fmla="*/ 719 w 7905"/>
                    <a:gd name="connsiteY4" fmla="*/ 3414 h 8444"/>
                    <a:gd name="connsiteX5" fmla="*/ 5031 w 7905"/>
                    <a:gd name="connsiteY5" fmla="*/ 359 h 8444"/>
                    <a:gd name="connsiteX6" fmla="*/ 5031 w 7905"/>
                    <a:gd name="connsiteY6" fmla="*/ 359 h 8444"/>
                    <a:gd name="connsiteX7" fmla="*/ 5031 w 7905"/>
                    <a:gd name="connsiteY7" fmla="*/ 359 h 8444"/>
                    <a:gd name="connsiteX8" fmla="*/ 5031 w 7905"/>
                    <a:gd name="connsiteY8" fmla="*/ 359 h 8444"/>
                    <a:gd name="connsiteX9" fmla="*/ 5570 w 7905"/>
                    <a:gd name="connsiteY9" fmla="*/ 0 h 8444"/>
                    <a:gd name="connsiteX10" fmla="*/ 5570 w 7905"/>
                    <a:gd name="connsiteY10" fmla="*/ 0 h 8444"/>
                    <a:gd name="connsiteX11" fmla="*/ 7906 w 7905"/>
                    <a:gd name="connsiteY11" fmla="*/ 4492 h 8444"/>
                    <a:gd name="connsiteX12" fmla="*/ 3953 w 7905"/>
                    <a:gd name="connsiteY12" fmla="*/ 7187 h 8444"/>
                    <a:gd name="connsiteX13" fmla="*/ 2157 w 7905"/>
                    <a:gd name="connsiteY13" fmla="*/ 8445 h 8444"/>
                    <a:gd name="connsiteX14" fmla="*/ 719 w 7905"/>
                    <a:gd name="connsiteY14" fmla="*/ 6828 h 8444"/>
                    <a:gd name="connsiteX15" fmla="*/ 719 w 7905"/>
                    <a:gd name="connsiteY15" fmla="*/ 6828 h 8444"/>
                    <a:gd name="connsiteX16" fmla="*/ 2696 w 7905"/>
                    <a:gd name="connsiteY16" fmla="*/ 5031 h 8444"/>
                    <a:gd name="connsiteX17" fmla="*/ 2696 w 7905"/>
                    <a:gd name="connsiteY17" fmla="*/ 5031 h 8444"/>
                    <a:gd name="connsiteX18" fmla="*/ 2696 w 7905"/>
                    <a:gd name="connsiteY18" fmla="*/ 5031 h 8444"/>
                    <a:gd name="connsiteX19" fmla="*/ 2696 w 7905"/>
                    <a:gd name="connsiteY19" fmla="*/ 5031 h 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05" h="8444">
                      <a:moveTo>
                        <a:pt x="719" y="6828"/>
                      </a:moveTo>
                      <a:cubicBezTo>
                        <a:pt x="719" y="6648"/>
                        <a:pt x="180" y="6648"/>
                        <a:pt x="0" y="5031"/>
                      </a:cubicBezTo>
                      <a:lnTo>
                        <a:pt x="0" y="5031"/>
                      </a:lnTo>
                      <a:cubicBezTo>
                        <a:pt x="0" y="4312"/>
                        <a:pt x="360" y="3773"/>
                        <a:pt x="719" y="3414"/>
                      </a:cubicBezTo>
                      <a:lnTo>
                        <a:pt x="719" y="3414"/>
                      </a:lnTo>
                      <a:cubicBezTo>
                        <a:pt x="1977" y="898"/>
                        <a:pt x="3953" y="539"/>
                        <a:pt x="5031" y="359"/>
                      </a:cubicBezTo>
                      <a:lnTo>
                        <a:pt x="5031" y="359"/>
                      </a:lnTo>
                      <a:lnTo>
                        <a:pt x="5031" y="359"/>
                      </a:lnTo>
                      <a:lnTo>
                        <a:pt x="5031" y="359"/>
                      </a:lnTo>
                      <a:cubicBezTo>
                        <a:pt x="5390" y="359"/>
                        <a:pt x="5570" y="179"/>
                        <a:pt x="5570" y="0"/>
                      </a:cubicBezTo>
                      <a:lnTo>
                        <a:pt x="5570" y="0"/>
                      </a:lnTo>
                      <a:lnTo>
                        <a:pt x="7906" y="4492"/>
                      </a:lnTo>
                      <a:lnTo>
                        <a:pt x="3953" y="7187"/>
                      </a:lnTo>
                      <a:lnTo>
                        <a:pt x="2157" y="8445"/>
                      </a:lnTo>
                      <a:lnTo>
                        <a:pt x="719" y="6828"/>
                      </a:lnTo>
                      <a:lnTo>
                        <a:pt x="719" y="6828"/>
                      </a:lnTo>
                      <a:close/>
                      <a:moveTo>
                        <a:pt x="2696" y="5031"/>
                      </a:moveTo>
                      <a:lnTo>
                        <a:pt x="2696" y="5031"/>
                      </a:lnTo>
                      <a:lnTo>
                        <a:pt x="2696" y="5031"/>
                      </a:lnTo>
                      <a:lnTo>
                        <a:pt x="2696" y="5031"/>
                      </a:lnTo>
                      <a:close/>
                    </a:path>
                  </a:pathLst>
                </a:custGeom>
                <a:grpFill/>
                <a:ln w="17953" cap="flat">
                  <a:noFill/>
                  <a:prstDash val="solid"/>
                  <a:miter/>
                </a:ln>
              </p:spPr>
              <p:txBody>
                <a:bodyPr rtlCol="0" anchor="ctr"/>
                <a:lstStyle/>
                <a:p>
                  <a:endParaRPr lang="zh-CN" altLang="en-US" sz="1050"/>
                </a:p>
              </p:txBody>
            </p:sp>
          </p:grpSp>
          <p:grpSp>
            <p:nvGrpSpPr>
              <p:cNvPr id="686" name="图形 1"/>
              <p:cNvGrpSpPr/>
              <p:nvPr/>
            </p:nvGrpSpPr>
            <p:grpSpPr>
              <a:xfrm>
                <a:off x="5608592" y="5592404"/>
                <a:ext cx="5030" cy="1437"/>
                <a:chOff x="6981803" y="5790094"/>
                <a:chExt cx="5030" cy="1437"/>
              </a:xfrm>
              <a:solidFill>
                <a:srgbClr val="0070C0"/>
              </a:solidFill>
            </p:grpSpPr>
            <p:sp>
              <p:nvSpPr>
                <p:cNvPr id="2374" name="任意多边形: 形状 2044"/>
                <p:cNvSpPr/>
                <p:nvPr/>
              </p:nvSpPr>
              <p:spPr>
                <a:xfrm>
                  <a:off x="6984318" y="5790094"/>
                  <a:ext cx="17967" cy="1437"/>
                </a:xfrm>
                <a:custGeom>
                  <a:avLst/>
                  <a:gdLst>
                    <a:gd name="connsiteX0" fmla="*/ 0 w 17967"/>
                    <a:gd name="connsiteY0" fmla="*/ 1438 h 1437"/>
                    <a:gd name="connsiteX1" fmla="*/ 0 w 17967"/>
                    <a:gd name="connsiteY1" fmla="*/ 0 h 1437"/>
                    <a:gd name="connsiteX2" fmla="*/ 0 w 17967"/>
                    <a:gd name="connsiteY2" fmla="*/ 1438 h 1437"/>
                  </a:gdLst>
                  <a:ahLst/>
                  <a:cxnLst>
                    <a:cxn ang="0">
                      <a:pos x="connsiteX0" y="connsiteY0"/>
                    </a:cxn>
                    <a:cxn ang="0">
                      <a:pos x="connsiteX1" y="connsiteY1"/>
                    </a:cxn>
                    <a:cxn ang="0">
                      <a:pos x="connsiteX2" y="connsiteY2"/>
                    </a:cxn>
                  </a:cxnLst>
                  <a:rect l="l" t="t" r="r" b="b"/>
                  <a:pathLst>
                    <a:path w="17967" h="1437">
                      <a:moveTo>
                        <a:pt x="0" y="1438"/>
                      </a:moveTo>
                      <a:lnTo>
                        <a:pt x="0" y="0"/>
                      </a:lnTo>
                      <a:lnTo>
                        <a:pt x="0" y="1438"/>
                      </a:lnTo>
                      <a:close/>
                    </a:path>
                  </a:pathLst>
                </a:custGeom>
                <a:grpFill/>
                <a:ln w="17953" cap="flat">
                  <a:noFill/>
                  <a:prstDash val="solid"/>
                  <a:miter/>
                </a:ln>
              </p:spPr>
              <p:txBody>
                <a:bodyPr rtlCol="0" anchor="ctr"/>
                <a:lstStyle/>
                <a:p>
                  <a:endParaRPr lang="zh-CN" altLang="en-US" sz="1050"/>
                </a:p>
              </p:txBody>
            </p:sp>
            <p:sp>
              <p:nvSpPr>
                <p:cNvPr id="2375" name="任意多边形: 形状 2045"/>
                <p:cNvSpPr/>
                <p:nvPr/>
              </p:nvSpPr>
              <p:spPr>
                <a:xfrm>
                  <a:off x="6981803" y="5790094"/>
                  <a:ext cx="5030" cy="1437"/>
                </a:xfrm>
                <a:custGeom>
                  <a:avLst/>
                  <a:gdLst>
                    <a:gd name="connsiteX0" fmla="*/ 0 w 5030"/>
                    <a:gd name="connsiteY0" fmla="*/ 1438 h 1437"/>
                    <a:gd name="connsiteX1" fmla="*/ 0 w 5030"/>
                    <a:gd name="connsiteY1" fmla="*/ 0 h 1437"/>
                    <a:gd name="connsiteX2" fmla="*/ 5031 w 5030"/>
                    <a:gd name="connsiteY2" fmla="*/ 0 h 1437"/>
                    <a:gd name="connsiteX3" fmla="*/ 5031 w 5030"/>
                    <a:gd name="connsiteY3" fmla="*/ 1438 h 1437"/>
                    <a:gd name="connsiteX4" fmla="*/ 0 w 5030"/>
                    <a:gd name="connsiteY4" fmla="*/ 1438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 h="1437">
                      <a:moveTo>
                        <a:pt x="0" y="1438"/>
                      </a:moveTo>
                      <a:lnTo>
                        <a:pt x="0" y="0"/>
                      </a:lnTo>
                      <a:lnTo>
                        <a:pt x="5031" y="0"/>
                      </a:lnTo>
                      <a:lnTo>
                        <a:pt x="5031" y="1438"/>
                      </a:lnTo>
                      <a:lnTo>
                        <a:pt x="0" y="1438"/>
                      </a:lnTo>
                      <a:close/>
                    </a:path>
                  </a:pathLst>
                </a:custGeom>
                <a:grpFill/>
                <a:ln w="17953" cap="flat">
                  <a:noFill/>
                  <a:prstDash val="solid"/>
                  <a:miter/>
                </a:ln>
              </p:spPr>
              <p:txBody>
                <a:bodyPr rtlCol="0" anchor="ctr"/>
                <a:lstStyle/>
                <a:p>
                  <a:endParaRPr lang="zh-CN" altLang="en-US" sz="1050"/>
                </a:p>
              </p:txBody>
            </p:sp>
          </p:grpSp>
          <p:grpSp>
            <p:nvGrpSpPr>
              <p:cNvPr id="687" name="图形 1"/>
              <p:cNvGrpSpPr/>
              <p:nvPr/>
            </p:nvGrpSpPr>
            <p:grpSpPr>
              <a:xfrm>
                <a:off x="5611287" y="5599052"/>
                <a:ext cx="5030" cy="1437"/>
                <a:chOff x="6984498" y="5796742"/>
                <a:chExt cx="5030" cy="1437"/>
              </a:xfrm>
              <a:solidFill>
                <a:srgbClr val="0070C0"/>
              </a:solidFill>
            </p:grpSpPr>
            <p:sp>
              <p:nvSpPr>
                <p:cNvPr id="2372" name="任意多边形: 形状 2047"/>
                <p:cNvSpPr/>
                <p:nvPr/>
              </p:nvSpPr>
              <p:spPr>
                <a:xfrm>
                  <a:off x="6987013" y="5796742"/>
                  <a:ext cx="17967" cy="1437"/>
                </a:xfrm>
                <a:custGeom>
                  <a:avLst/>
                  <a:gdLst>
                    <a:gd name="connsiteX0" fmla="*/ 0 w 17967"/>
                    <a:gd name="connsiteY0" fmla="*/ 1438 h 1437"/>
                    <a:gd name="connsiteX1" fmla="*/ 0 w 17967"/>
                    <a:gd name="connsiteY1" fmla="*/ 0 h 1437"/>
                    <a:gd name="connsiteX2" fmla="*/ 0 w 17967"/>
                    <a:gd name="connsiteY2" fmla="*/ 1438 h 1437"/>
                  </a:gdLst>
                  <a:ahLst/>
                  <a:cxnLst>
                    <a:cxn ang="0">
                      <a:pos x="connsiteX0" y="connsiteY0"/>
                    </a:cxn>
                    <a:cxn ang="0">
                      <a:pos x="connsiteX1" y="connsiteY1"/>
                    </a:cxn>
                    <a:cxn ang="0">
                      <a:pos x="connsiteX2" y="connsiteY2"/>
                    </a:cxn>
                  </a:cxnLst>
                  <a:rect l="l" t="t" r="r" b="b"/>
                  <a:pathLst>
                    <a:path w="17967" h="1437">
                      <a:moveTo>
                        <a:pt x="0" y="1438"/>
                      </a:moveTo>
                      <a:lnTo>
                        <a:pt x="0" y="0"/>
                      </a:lnTo>
                      <a:lnTo>
                        <a:pt x="0" y="1438"/>
                      </a:lnTo>
                      <a:close/>
                    </a:path>
                  </a:pathLst>
                </a:custGeom>
                <a:grpFill/>
                <a:ln w="17953" cap="flat">
                  <a:noFill/>
                  <a:prstDash val="solid"/>
                  <a:miter/>
                </a:ln>
              </p:spPr>
              <p:txBody>
                <a:bodyPr rtlCol="0" anchor="ctr"/>
                <a:lstStyle/>
                <a:p>
                  <a:endParaRPr lang="zh-CN" altLang="en-US" sz="1050"/>
                </a:p>
              </p:txBody>
            </p:sp>
            <p:sp>
              <p:nvSpPr>
                <p:cNvPr id="2373" name="任意多边形: 形状 2048"/>
                <p:cNvSpPr/>
                <p:nvPr/>
              </p:nvSpPr>
              <p:spPr>
                <a:xfrm>
                  <a:off x="6984498" y="5796742"/>
                  <a:ext cx="5030" cy="1437"/>
                </a:xfrm>
                <a:custGeom>
                  <a:avLst/>
                  <a:gdLst>
                    <a:gd name="connsiteX0" fmla="*/ 0 w 5030"/>
                    <a:gd name="connsiteY0" fmla="*/ 1438 h 1437"/>
                    <a:gd name="connsiteX1" fmla="*/ 0 w 5030"/>
                    <a:gd name="connsiteY1" fmla="*/ 0 h 1437"/>
                    <a:gd name="connsiteX2" fmla="*/ 5031 w 5030"/>
                    <a:gd name="connsiteY2" fmla="*/ 0 h 1437"/>
                    <a:gd name="connsiteX3" fmla="*/ 5031 w 5030"/>
                    <a:gd name="connsiteY3" fmla="*/ 1438 h 1437"/>
                    <a:gd name="connsiteX4" fmla="*/ 0 w 5030"/>
                    <a:gd name="connsiteY4" fmla="*/ 1438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 h="1437">
                      <a:moveTo>
                        <a:pt x="0" y="1438"/>
                      </a:moveTo>
                      <a:lnTo>
                        <a:pt x="0" y="0"/>
                      </a:lnTo>
                      <a:lnTo>
                        <a:pt x="5031" y="0"/>
                      </a:lnTo>
                      <a:lnTo>
                        <a:pt x="5031" y="1438"/>
                      </a:lnTo>
                      <a:lnTo>
                        <a:pt x="0" y="1438"/>
                      </a:lnTo>
                      <a:close/>
                    </a:path>
                  </a:pathLst>
                </a:custGeom>
                <a:grpFill/>
                <a:ln w="17953" cap="flat">
                  <a:noFill/>
                  <a:prstDash val="solid"/>
                  <a:miter/>
                </a:ln>
              </p:spPr>
              <p:txBody>
                <a:bodyPr rtlCol="0" anchor="ctr"/>
                <a:lstStyle/>
                <a:p>
                  <a:endParaRPr lang="zh-CN" altLang="en-US" sz="1050"/>
                </a:p>
              </p:txBody>
            </p:sp>
          </p:grpSp>
          <p:grpSp>
            <p:nvGrpSpPr>
              <p:cNvPr id="688" name="图形 1"/>
              <p:cNvGrpSpPr/>
              <p:nvPr/>
            </p:nvGrpSpPr>
            <p:grpSpPr>
              <a:xfrm>
                <a:off x="5615239" y="5593662"/>
                <a:ext cx="6468" cy="6647"/>
                <a:chOff x="6988450" y="5791352"/>
                <a:chExt cx="6468" cy="6647"/>
              </a:xfrm>
              <a:solidFill>
                <a:srgbClr val="0070C0"/>
              </a:solidFill>
            </p:grpSpPr>
            <p:sp>
              <p:nvSpPr>
                <p:cNvPr id="2370" name="任意多边形: 形状 2050"/>
                <p:cNvSpPr/>
                <p:nvPr/>
              </p:nvSpPr>
              <p:spPr>
                <a:xfrm>
                  <a:off x="6990966" y="5794227"/>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371" name="任意多边形: 形状 2051"/>
                <p:cNvSpPr/>
                <p:nvPr/>
              </p:nvSpPr>
              <p:spPr>
                <a:xfrm>
                  <a:off x="6988450" y="5791352"/>
                  <a:ext cx="6468" cy="6647"/>
                </a:xfrm>
                <a:custGeom>
                  <a:avLst/>
                  <a:gdLst>
                    <a:gd name="connsiteX0" fmla="*/ 3774 w 6468"/>
                    <a:gd name="connsiteY0" fmla="*/ 6648 h 6647"/>
                    <a:gd name="connsiteX1" fmla="*/ 2516 w 6468"/>
                    <a:gd name="connsiteY1" fmla="*/ 6648 h 6647"/>
                    <a:gd name="connsiteX2" fmla="*/ 2516 w 6468"/>
                    <a:gd name="connsiteY2" fmla="*/ 6648 h 6647"/>
                    <a:gd name="connsiteX3" fmla="*/ 1977 w 6468"/>
                    <a:gd name="connsiteY3" fmla="*/ 6648 h 6647"/>
                    <a:gd name="connsiteX4" fmla="*/ 1438 w 6468"/>
                    <a:gd name="connsiteY4" fmla="*/ 6289 h 6647"/>
                    <a:gd name="connsiteX5" fmla="*/ 1438 w 6468"/>
                    <a:gd name="connsiteY5" fmla="*/ 6289 h 6647"/>
                    <a:gd name="connsiteX6" fmla="*/ 0 w 6468"/>
                    <a:gd name="connsiteY6" fmla="*/ 3953 h 6647"/>
                    <a:gd name="connsiteX7" fmla="*/ 3953 w 6468"/>
                    <a:gd name="connsiteY7" fmla="*/ 0 h 6647"/>
                    <a:gd name="connsiteX8" fmla="*/ 3953 w 6468"/>
                    <a:gd name="connsiteY8" fmla="*/ 0 h 6647"/>
                    <a:gd name="connsiteX9" fmla="*/ 6468 w 6468"/>
                    <a:gd name="connsiteY9" fmla="*/ 0 h 6647"/>
                    <a:gd name="connsiteX10" fmla="*/ 6468 w 6468"/>
                    <a:gd name="connsiteY10" fmla="*/ 2515 h 6647"/>
                    <a:gd name="connsiteX11" fmla="*/ 6468 w 6468"/>
                    <a:gd name="connsiteY11" fmla="*/ 3773 h 6647"/>
                    <a:gd name="connsiteX12" fmla="*/ 6468 w 6468"/>
                    <a:gd name="connsiteY12" fmla="*/ 6289 h 6647"/>
                    <a:gd name="connsiteX13" fmla="*/ 3774 w 6468"/>
                    <a:gd name="connsiteY13" fmla="*/ 6289 h 6647"/>
                    <a:gd name="connsiteX14" fmla="*/ 3774 w 6468"/>
                    <a:gd name="connsiteY14" fmla="*/ 6648 h 6647"/>
                    <a:gd name="connsiteX15" fmla="*/ 5031 w 6468"/>
                    <a:gd name="connsiteY15" fmla="*/ 4133 h 6647"/>
                    <a:gd name="connsiteX16" fmla="*/ 3774 w 6468"/>
                    <a:gd name="connsiteY16" fmla="*/ 4133 h 6647"/>
                    <a:gd name="connsiteX17" fmla="*/ 3774 w 6468"/>
                    <a:gd name="connsiteY17" fmla="*/ 1617 h 6647"/>
                    <a:gd name="connsiteX18" fmla="*/ 3774 w 6468"/>
                    <a:gd name="connsiteY18" fmla="*/ 4133 h 6647"/>
                    <a:gd name="connsiteX19" fmla="*/ 5031 w 6468"/>
                    <a:gd name="connsiteY19" fmla="*/ 4133 h 6647"/>
                    <a:gd name="connsiteX20" fmla="*/ 5031 w 6468"/>
                    <a:gd name="connsiteY20" fmla="*/ 4133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8" h="6647">
                      <a:moveTo>
                        <a:pt x="3774" y="6648"/>
                      </a:moveTo>
                      <a:cubicBezTo>
                        <a:pt x="2516" y="6648"/>
                        <a:pt x="2516" y="6648"/>
                        <a:pt x="2516" y="6648"/>
                      </a:cubicBezTo>
                      <a:lnTo>
                        <a:pt x="2516" y="6648"/>
                      </a:lnTo>
                      <a:lnTo>
                        <a:pt x="1977" y="6648"/>
                      </a:lnTo>
                      <a:lnTo>
                        <a:pt x="1438" y="6289"/>
                      </a:lnTo>
                      <a:lnTo>
                        <a:pt x="1438" y="6289"/>
                      </a:lnTo>
                      <a:lnTo>
                        <a:pt x="0" y="3953"/>
                      </a:lnTo>
                      <a:cubicBezTo>
                        <a:pt x="0" y="3773"/>
                        <a:pt x="360" y="180"/>
                        <a:pt x="3953" y="0"/>
                      </a:cubicBezTo>
                      <a:lnTo>
                        <a:pt x="3953" y="0"/>
                      </a:lnTo>
                      <a:lnTo>
                        <a:pt x="6468" y="0"/>
                      </a:lnTo>
                      <a:lnTo>
                        <a:pt x="6468" y="2515"/>
                      </a:lnTo>
                      <a:lnTo>
                        <a:pt x="6468" y="3773"/>
                      </a:lnTo>
                      <a:lnTo>
                        <a:pt x="6468" y="6289"/>
                      </a:lnTo>
                      <a:lnTo>
                        <a:pt x="3774" y="6289"/>
                      </a:lnTo>
                      <a:lnTo>
                        <a:pt x="3774" y="6648"/>
                      </a:lnTo>
                      <a:close/>
                      <a:moveTo>
                        <a:pt x="5031" y="4133"/>
                      </a:moveTo>
                      <a:lnTo>
                        <a:pt x="3774" y="4133"/>
                      </a:lnTo>
                      <a:lnTo>
                        <a:pt x="3774" y="1617"/>
                      </a:lnTo>
                      <a:lnTo>
                        <a:pt x="3774" y="4133"/>
                      </a:lnTo>
                      <a:lnTo>
                        <a:pt x="5031" y="4133"/>
                      </a:lnTo>
                      <a:lnTo>
                        <a:pt x="5031" y="4133"/>
                      </a:lnTo>
                      <a:close/>
                    </a:path>
                  </a:pathLst>
                </a:custGeom>
                <a:grpFill/>
                <a:ln w="17953" cap="flat">
                  <a:noFill/>
                  <a:prstDash val="solid"/>
                  <a:miter/>
                </a:ln>
              </p:spPr>
              <p:txBody>
                <a:bodyPr rtlCol="0" anchor="ctr"/>
                <a:lstStyle/>
                <a:p>
                  <a:endParaRPr lang="zh-CN" altLang="en-US" sz="1050"/>
                </a:p>
              </p:txBody>
            </p:sp>
          </p:grpSp>
          <p:grpSp>
            <p:nvGrpSpPr>
              <p:cNvPr id="689" name="图形 1"/>
              <p:cNvGrpSpPr/>
              <p:nvPr/>
            </p:nvGrpSpPr>
            <p:grpSpPr>
              <a:xfrm>
                <a:off x="5612718" y="5588272"/>
                <a:ext cx="6473" cy="6647"/>
                <a:chOff x="6985929" y="5785962"/>
                <a:chExt cx="6473" cy="6647"/>
              </a:xfrm>
              <a:solidFill>
                <a:srgbClr val="0070C0"/>
              </a:solidFill>
            </p:grpSpPr>
            <p:sp>
              <p:nvSpPr>
                <p:cNvPr id="2368" name="任意多边形: 形状 2053"/>
                <p:cNvSpPr/>
                <p:nvPr/>
              </p:nvSpPr>
              <p:spPr>
                <a:xfrm>
                  <a:off x="6988369" y="5788836"/>
                  <a:ext cx="1339" cy="1257"/>
                </a:xfrm>
                <a:custGeom>
                  <a:avLst/>
                  <a:gdLst>
                    <a:gd name="connsiteX0" fmla="*/ 1339 w 1339"/>
                    <a:gd name="connsiteY0" fmla="*/ 1258 h 1257"/>
                    <a:gd name="connsiteX1" fmla="*/ 1339 w 1339"/>
                    <a:gd name="connsiteY1" fmla="*/ 0 h 1257"/>
                    <a:gd name="connsiteX2" fmla="*/ 81 w 1339"/>
                    <a:gd name="connsiteY2" fmla="*/ 1258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0"/>
                        <a:pt x="1339" y="0"/>
                        <a:pt x="1339" y="0"/>
                      </a:cubicBezTo>
                      <a:cubicBezTo>
                        <a:pt x="81" y="0"/>
                        <a:pt x="81" y="0"/>
                        <a:pt x="81" y="1258"/>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2369" name="任意多边形: 形状 2054"/>
                <p:cNvSpPr/>
                <p:nvPr/>
              </p:nvSpPr>
              <p:spPr>
                <a:xfrm>
                  <a:off x="6985929" y="5785962"/>
                  <a:ext cx="6473" cy="6647"/>
                </a:xfrm>
                <a:custGeom>
                  <a:avLst/>
                  <a:gdLst>
                    <a:gd name="connsiteX0" fmla="*/ 3779 w 6473"/>
                    <a:gd name="connsiteY0" fmla="*/ 6648 h 6647"/>
                    <a:gd name="connsiteX1" fmla="*/ 2521 w 6473"/>
                    <a:gd name="connsiteY1" fmla="*/ 6648 h 6647"/>
                    <a:gd name="connsiteX2" fmla="*/ 2521 w 6473"/>
                    <a:gd name="connsiteY2" fmla="*/ 6648 h 6647"/>
                    <a:gd name="connsiteX3" fmla="*/ 725 w 6473"/>
                    <a:gd name="connsiteY3" fmla="*/ 6648 h 6647"/>
                    <a:gd name="connsiteX4" fmla="*/ 185 w 6473"/>
                    <a:gd name="connsiteY4" fmla="*/ 4851 h 6647"/>
                    <a:gd name="connsiteX5" fmla="*/ 6 w 6473"/>
                    <a:gd name="connsiteY5" fmla="*/ 3593 h 6647"/>
                    <a:gd name="connsiteX6" fmla="*/ 6 w 6473"/>
                    <a:gd name="connsiteY6" fmla="*/ 3593 h 6647"/>
                    <a:gd name="connsiteX7" fmla="*/ 1443 w 6473"/>
                    <a:gd name="connsiteY7" fmla="*/ 539 h 6647"/>
                    <a:gd name="connsiteX8" fmla="*/ 1443 w 6473"/>
                    <a:gd name="connsiteY8" fmla="*/ 539 h 6647"/>
                    <a:gd name="connsiteX9" fmla="*/ 3420 w 6473"/>
                    <a:gd name="connsiteY9" fmla="*/ 0 h 6647"/>
                    <a:gd name="connsiteX10" fmla="*/ 3420 w 6473"/>
                    <a:gd name="connsiteY10" fmla="*/ 0 h 6647"/>
                    <a:gd name="connsiteX11" fmla="*/ 3959 w 6473"/>
                    <a:gd name="connsiteY11" fmla="*/ 0 h 6647"/>
                    <a:gd name="connsiteX12" fmla="*/ 3959 w 6473"/>
                    <a:gd name="connsiteY12" fmla="*/ 0 h 6647"/>
                    <a:gd name="connsiteX13" fmla="*/ 6474 w 6473"/>
                    <a:gd name="connsiteY13" fmla="*/ 0 h 6647"/>
                    <a:gd name="connsiteX14" fmla="*/ 6474 w 6473"/>
                    <a:gd name="connsiteY14" fmla="*/ 2515 h 6647"/>
                    <a:gd name="connsiteX15" fmla="*/ 6474 w 6473"/>
                    <a:gd name="connsiteY15" fmla="*/ 3773 h 6647"/>
                    <a:gd name="connsiteX16" fmla="*/ 6474 w 6473"/>
                    <a:gd name="connsiteY16" fmla="*/ 3773 h 6647"/>
                    <a:gd name="connsiteX17" fmla="*/ 6474 w 6473"/>
                    <a:gd name="connsiteY17" fmla="*/ 6288 h 6647"/>
                    <a:gd name="connsiteX18" fmla="*/ 3779 w 6473"/>
                    <a:gd name="connsiteY18" fmla="*/ 6288 h 6647"/>
                    <a:gd name="connsiteX19" fmla="*/ 3779 w 6473"/>
                    <a:gd name="connsiteY19" fmla="*/ 6648 h 6647"/>
                    <a:gd name="connsiteX20" fmla="*/ 3959 w 6473"/>
                    <a:gd name="connsiteY20" fmla="*/ 5031 h 6647"/>
                    <a:gd name="connsiteX21" fmla="*/ 3779 w 6473"/>
                    <a:gd name="connsiteY21" fmla="*/ 4671 h 6647"/>
                    <a:gd name="connsiteX22" fmla="*/ 3779 w 6473"/>
                    <a:gd name="connsiteY22" fmla="*/ 4671 h 6647"/>
                    <a:gd name="connsiteX23" fmla="*/ 3959 w 6473"/>
                    <a:gd name="connsiteY23" fmla="*/ 5031 h 6647"/>
                    <a:gd name="connsiteX24" fmla="*/ 3959 w 6473"/>
                    <a:gd name="connsiteY24" fmla="*/ 5031 h 6647"/>
                    <a:gd name="connsiteX25" fmla="*/ 4857 w 6473"/>
                    <a:gd name="connsiteY25" fmla="*/ 3773 h 6647"/>
                    <a:gd name="connsiteX26" fmla="*/ 3599 w 6473"/>
                    <a:gd name="connsiteY26" fmla="*/ 3773 h 6647"/>
                    <a:gd name="connsiteX27" fmla="*/ 4857 w 6473"/>
                    <a:gd name="connsiteY27" fmla="*/ 3773 h 6647"/>
                    <a:gd name="connsiteX28" fmla="*/ 4857 w 6473"/>
                    <a:gd name="connsiteY28" fmla="*/ 3773 h 6647"/>
                    <a:gd name="connsiteX29" fmla="*/ 3779 w 6473"/>
                    <a:gd name="connsiteY29" fmla="*/ 3773 h 6647"/>
                    <a:gd name="connsiteX30" fmla="*/ 3779 w 6473"/>
                    <a:gd name="connsiteY30" fmla="*/ 1617 h 6647"/>
                    <a:gd name="connsiteX31" fmla="*/ 3779 w 6473"/>
                    <a:gd name="connsiteY31" fmla="*/ 3773 h 6647"/>
                    <a:gd name="connsiteX32" fmla="*/ 3779 w 6473"/>
                    <a:gd name="connsiteY32" fmla="*/ 3773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473" h="6647">
                      <a:moveTo>
                        <a:pt x="3779" y="6648"/>
                      </a:moveTo>
                      <a:cubicBezTo>
                        <a:pt x="2521" y="6648"/>
                        <a:pt x="2521" y="6648"/>
                        <a:pt x="2521" y="6648"/>
                      </a:cubicBezTo>
                      <a:lnTo>
                        <a:pt x="2521" y="6648"/>
                      </a:lnTo>
                      <a:lnTo>
                        <a:pt x="725" y="6648"/>
                      </a:lnTo>
                      <a:lnTo>
                        <a:pt x="185" y="4851"/>
                      </a:lnTo>
                      <a:cubicBezTo>
                        <a:pt x="6" y="4132"/>
                        <a:pt x="6" y="3593"/>
                        <a:pt x="6" y="3593"/>
                      </a:cubicBezTo>
                      <a:lnTo>
                        <a:pt x="6" y="3593"/>
                      </a:lnTo>
                      <a:cubicBezTo>
                        <a:pt x="6" y="3234"/>
                        <a:pt x="-174" y="1796"/>
                        <a:pt x="1443" y="539"/>
                      </a:cubicBezTo>
                      <a:lnTo>
                        <a:pt x="1443" y="539"/>
                      </a:lnTo>
                      <a:cubicBezTo>
                        <a:pt x="2521" y="0"/>
                        <a:pt x="3060" y="0"/>
                        <a:pt x="3420" y="0"/>
                      </a:cubicBezTo>
                      <a:lnTo>
                        <a:pt x="3420" y="0"/>
                      </a:lnTo>
                      <a:cubicBezTo>
                        <a:pt x="3599" y="0"/>
                        <a:pt x="3779" y="0"/>
                        <a:pt x="3959" y="0"/>
                      </a:cubicBezTo>
                      <a:lnTo>
                        <a:pt x="3959" y="0"/>
                      </a:lnTo>
                      <a:lnTo>
                        <a:pt x="6474" y="0"/>
                      </a:lnTo>
                      <a:lnTo>
                        <a:pt x="6474" y="2515"/>
                      </a:lnTo>
                      <a:cubicBezTo>
                        <a:pt x="6474" y="2515"/>
                        <a:pt x="6474" y="2515"/>
                        <a:pt x="6474" y="3773"/>
                      </a:cubicBezTo>
                      <a:lnTo>
                        <a:pt x="6474" y="3773"/>
                      </a:lnTo>
                      <a:lnTo>
                        <a:pt x="6474" y="6288"/>
                      </a:lnTo>
                      <a:lnTo>
                        <a:pt x="3779" y="6288"/>
                      </a:lnTo>
                      <a:lnTo>
                        <a:pt x="3779" y="6648"/>
                      </a:lnTo>
                      <a:close/>
                      <a:moveTo>
                        <a:pt x="3959" y="5031"/>
                      </a:moveTo>
                      <a:lnTo>
                        <a:pt x="3779" y="4671"/>
                      </a:lnTo>
                      <a:lnTo>
                        <a:pt x="3779" y="4671"/>
                      </a:lnTo>
                      <a:lnTo>
                        <a:pt x="3959" y="5031"/>
                      </a:lnTo>
                      <a:lnTo>
                        <a:pt x="3959" y="5031"/>
                      </a:lnTo>
                      <a:close/>
                      <a:moveTo>
                        <a:pt x="4857" y="3773"/>
                      </a:moveTo>
                      <a:lnTo>
                        <a:pt x="3599" y="3773"/>
                      </a:lnTo>
                      <a:lnTo>
                        <a:pt x="4857" y="3773"/>
                      </a:lnTo>
                      <a:lnTo>
                        <a:pt x="4857" y="3773"/>
                      </a:lnTo>
                      <a:close/>
                      <a:moveTo>
                        <a:pt x="3779" y="3773"/>
                      </a:moveTo>
                      <a:lnTo>
                        <a:pt x="3779" y="1617"/>
                      </a:lnTo>
                      <a:lnTo>
                        <a:pt x="3779" y="3773"/>
                      </a:lnTo>
                      <a:lnTo>
                        <a:pt x="3779" y="3773"/>
                      </a:lnTo>
                      <a:close/>
                    </a:path>
                  </a:pathLst>
                </a:custGeom>
                <a:grpFill/>
                <a:ln w="17953" cap="flat">
                  <a:noFill/>
                  <a:prstDash val="solid"/>
                  <a:miter/>
                </a:ln>
              </p:spPr>
              <p:txBody>
                <a:bodyPr rtlCol="0" anchor="ctr"/>
                <a:lstStyle/>
                <a:p>
                  <a:endParaRPr lang="zh-CN" altLang="en-US" sz="1050"/>
                </a:p>
              </p:txBody>
            </p:sp>
          </p:grpSp>
          <p:grpSp>
            <p:nvGrpSpPr>
              <p:cNvPr id="690" name="图形 1"/>
              <p:cNvGrpSpPr/>
              <p:nvPr/>
            </p:nvGrpSpPr>
            <p:grpSpPr>
              <a:xfrm>
                <a:off x="5117010" y="5829032"/>
                <a:ext cx="12756" cy="19236"/>
                <a:chOff x="6490221" y="6026722"/>
                <a:chExt cx="12756" cy="19236"/>
              </a:xfrm>
              <a:solidFill>
                <a:srgbClr val="0070C0"/>
              </a:solidFill>
            </p:grpSpPr>
            <p:sp>
              <p:nvSpPr>
                <p:cNvPr id="2366" name="任意多边形: 形状 2056"/>
                <p:cNvSpPr/>
                <p:nvPr/>
              </p:nvSpPr>
              <p:spPr>
                <a:xfrm>
                  <a:off x="6492845" y="6030136"/>
                  <a:ext cx="7436" cy="13473"/>
                </a:xfrm>
                <a:custGeom>
                  <a:avLst/>
                  <a:gdLst>
                    <a:gd name="connsiteX0" fmla="*/ 789 w 7436"/>
                    <a:gd name="connsiteY0" fmla="*/ 2875 h 13473"/>
                    <a:gd name="connsiteX1" fmla="*/ 2226 w 7436"/>
                    <a:gd name="connsiteY1" fmla="*/ 10780 h 13473"/>
                    <a:gd name="connsiteX2" fmla="*/ 6179 w 7436"/>
                    <a:gd name="connsiteY2" fmla="*/ 12038 h 13473"/>
                    <a:gd name="connsiteX3" fmla="*/ 7437 w 7436"/>
                    <a:gd name="connsiteY3" fmla="*/ 2695 h 13473"/>
                    <a:gd name="connsiteX4" fmla="*/ 2226 w 7436"/>
                    <a:gd name="connsiteY4" fmla="*/ 0 h 13473"/>
                    <a:gd name="connsiteX5" fmla="*/ 789 w 7436"/>
                    <a:gd name="connsiteY5" fmla="*/ 2875 h 13473"/>
                    <a:gd name="connsiteX6" fmla="*/ 789 w 7436"/>
                    <a:gd name="connsiteY6" fmla="*/ 2875 h 1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36" h="13473">
                      <a:moveTo>
                        <a:pt x="789" y="2875"/>
                      </a:moveTo>
                      <a:cubicBezTo>
                        <a:pt x="789" y="2875"/>
                        <a:pt x="-1727" y="6827"/>
                        <a:pt x="2226" y="10780"/>
                      </a:cubicBezTo>
                      <a:cubicBezTo>
                        <a:pt x="4921" y="15991"/>
                        <a:pt x="6179" y="12038"/>
                        <a:pt x="6179" y="12038"/>
                      </a:cubicBezTo>
                      <a:lnTo>
                        <a:pt x="7437" y="2695"/>
                      </a:lnTo>
                      <a:lnTo>
                        <a:pt x="2226" y="0"/>
                      </a:lnTo>
                      <a:lnTo>
                        <a:pt x="789" y="2875"/>
                      </a:lnTo>
                      <a:lnTo>
                        <a:pt x="789" y="2875"/>
                      </a:lnTo>
                      <a:close/>
                    </a:path>
                  </a:pathLst>
                </a:custGeom>
                <a:grpFill/>
                <a:ln w="17953" cap="flat">
                  <a:noFill/>
                  <a:prstDash val="solid"/>
                  <a:miter/>
                </a:ln>
              </p:spPr>
              <p:txBody>
                <a:bodyPr rtlCol="0" anchor="ctr"/>
                <a:lstStyle/>
                <a:p>
                  <a:endParaRPr lang="zh-CN" altLang="en-US" sz="1050"/>
                </a:p>
              </p:txBody>
            </p:sp>
            <p:sp>
              <p:nvSpPr>
                <p:cNvPr id="2367" name="任意多边形: 形状 2057"/>
                <p:cNvSpPr/>
                <p:nvPr/>
              </p:nvSpPr>
              <p:spPr>
                <a:xfrm>
                  <a:off x="6490221" y="6026722"/>
                  <a:ext cx="12756" cy="19236"/>
                </a:xfrm>
                <a:custGeom>
                  <a:avLst/>
                  <a:gdLst>
                    <a:gd name="connsiteX0" fmla="*/ 2875 w 12756"/>
                    <a:gd name="connsiteY0" fmla="*/ 15991 h 19236"/>
                    <a:gd name="connsiteX1" fmla="*/ 0 w 12756"/>
                    <a:gd name="connsiteY1" fmla="*/ 9343 h 19236"/>
                    <a:gd name="connsiteX2" fmla="*/ 0 w 12756"/>
                    <a:gd name="connsiteY2" fmla="*/ 9343 h 19236"/>
                    <a:gd name="connsiteX3" fmla="*/ 1257 w 12756"/>
                    <a:gd name="connsiteY3" fmla="*/ 4851 h 19236"/>
                    <a:gd name="connsiteX4" fmla="*/ 1257 w 12756"/>
                    <a:gd name="connsiteY4" fmla="*/ 4851 h 19236"/>
                    <a:gd name="connsiteX5" fmla="*/ 3593 w 12756"/>
                    <a:gd name="connsiteY5" fmla="*/ 0 h 19236"/>
                    <a:gd name="connsiteX6" fmla="*/ 5929 w 12756"/>
                    <a:gd name="connsiteY6" fmla="*/ 1078 h 19236"/>
                    <a:gd name="connsiteX7" fmla="*/ 12757 w 12756"/>
                    <a:gd name="connsiteY7" fmla="*/ 4492 h 19236"/>
                    <a:gd name="connsiteX8" fmla="*/ 12577 w 12756"/>
                    <a:gd name="connsiteY8" fmla="*/ 6289 h 19236"/>
                    <a:gd name="connsiteX9" fmla="*/ 11140 w 12756"/>
                    <a:gd name="connsiteY9" fmla="*/ 16170 h 19236"/>
                    <a:gd name="connsiteX10" fmla="*/ 7367 w 12756"/>
                    <a:gd name="connsiteY10" fmla="*/ 19224 h 19236"/>
                    <a:gd name="connsiteX11" fmla="*/ 7367 w 12756"/>
                    <a:gd name="connsiteY11" fmla="*/ 19224 h 19236"/>
                    <a:gd name="connsiteX12" fmla="*/ 2875 w 12756"/>
                    <a:gd name="connsiteY12" fmla="*/ 15991 h 19236"/>
                    <a:gd name="connsiteX13" fmla="*/ 2875 w 12756"/>
                    <a:gd name="connsiteY13" fmla="*/ 15991 h 19236"/>
                    <a:gd name="connsiteX14" fmla="*/ 5390 w 12756"/>
                    <a:gd name="connsiteY14" fmla="*/ 7726 h 19236"/>
                    <a:gd name="connsiteX15" fmla="*/ 5031 w 12756"/>
                    <a:gd name="connsiteY15" fmla="*/ 9523 h 19236"/>
                    <a:gd name="connsiteX16" fmla="*/ 5031 w 12756"/>
                    <a:gd name="connsiteY16" fmla="*/ 9523 h 19236"/>
                    <a:gd name="connsiteX17" fmla="*/ 6468 w 12756"/>
                    <a:gd name="connsiteY17" fmla="*/ 12577 h 19236"/>
                    <a:gd name="connsiteX18" fmla="*/ 6468 w 12756"/>
                    <a:gd name="connsiteY18" fmla="*/ 12577 h 19236"/>
                    <a:gd name="connsiteX19" fmla="*/ 7187 w 12756"/>
                    <a:gd name="connsiteY19" fmla="*/ 7726 h 19236"/>
                    <a:gd name="connsiteX20" fmla="*/ 5749 w 12756"/>
                    <a:gd name="connsiteY20" fmla="*/ 7007 h 19236"/>
                    <a:gd name="connsiteX21" fmla="*/ 5570 w 12756"/>
                    <a:gd name="connsiteY21" fmla="*/ 7367 h 19236"/>
                    <a:gd name="connsiteX22" fmla="*/ 3234 w 12756"/>
                    <a:gd name="connsiteY22" fmla="*/ 6289 h 19236"/>
                    <a:gd name="connsiteX23" fmla="*/ 5390 w 12756"/>
                    <a:gd name="connsiteY23" fmla="*/ 7726 h 19236"/>
                    <a:gd name="connsiteX24" fmla="*/ 5390 w 12756"/>
                    <a:gd name="connsiteY24" fmla="*/ 7726 h 19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56" h="19236">
                      <a:moveTo>
                        <a:pt x="2875" y="15991"/>
                      </a:moveTo>
                      <a:cubicBezTo>
                        <a:pt x="718" y="13835"/>
                        <a:pt x="0" y="11319"/>
                        <a:pt x="0" y="9343"/>
                      </a:cubicBezTo>
                      <a:lnTo>
                        <a:pt x="0" y="9343"/>
                      </a:lnTo>
                      <a:cubicBezTo>
                        <a:pt x="0" y="7007"/>
                        <a:pt x="898" y="5390"/>
                        <a:pt x="1257" y="4851"/>
                      </a:cubicBezTo>
                      <a:lnTo>
                        <a:pt x="1257" y="4851"/>
                      </a:lnTo>
                      <a:lnTo>
                        <a:pt x="3593" y="0"/>
                      </a:lnTo>
                      <a:lnTo>
                        <a:pt x="5929" y="1078"/>
                      </a:lnTo>
                      <a:lnTo>
                        <a:pt x="12757" y="4492"/>
                      </a:lnTo>
                      <a:lnTo>
                        <a:pt x="12577" y="6289"/>
                      </a:lnTo>
                      <a:lnTo>
                        <a:pt x="11140" y="16170"/>
                      </a:lnTo>
                      <a:cubicBezTo>
                        <a:pt x="10960" y="16170"/>
                        <a:pt x="10960" y="18685"/>
                        <a:pt x="7367" y="19224"/>
                      </a:cubicBezTo>
                      <a:lnTo>
                        <a:pt x="7367" y="19224"/>
                      </a:lnTo>
                      <a:cubicBezTo>
                        <a:pt x="4671" y="19404"/>
                        <a:pt x="3593" y="17607"/>
                        <a:pt x="2875" y="15991"/>
                      </a:cubicBezTo>
                      <a:lnTo>
                        <a:pt x="2875" y="15991"/>
                      </a:lnTo>
                      <a:close/>
                      <a:moveTo>
                        <a:pt x="5390" y="7726"/>
                      </a:moveTo>
                      <a:cubicBezTo>
                        <a:pt x="5570" y="7726"/>
                        <a:pt x="4851" y="8445"/>
                        <a:pt x="5031" y="9523"/>
                      </a:cubicBezTo>
                      <a:lnTo>
                        <a:pt x="5031" y="9523"/>
                      </a:lnTo>
                      <a:cubicBezTo>
                        <a:pt x="5031" y="10241"/>
                        <a:pt x="5210" y="10960"/>
                        <a:pt x="6468" y="12577"/>
                      </a:cubicBezTo>
                      <a:lnTo>
                        <a:pt x="6468" y="12577"/>
                      </a:lnTo>
                      <a:lnTo>
                        <a:pt x="7187" y="7726"/>
                      </a:lnTo>
                      <a:lnTo>
                        <a:pt x="5749" y="7007"/>
                      </a:lnTo>
                      <a:lnTo>
                        <a:pt x="5570" y="7367"/>
                      </a:lnTo>
                      <a:lnTo>
                        <a:pt x="3234" y="6289"/>
                      </a:lnTo>
                      <a:lnTo>
                        <a:pt x="5390" y="7726"/>
                      </a:lnTo>
                      <a:lnTo>
                        <a:pt x="5390" y="7726"/>
                      </a:lnTo>
                      <a:close/>
                    </a:path>
                  </a:pathLst>
                </a:custGeom>
                <a:grpFill/>
                <a:ln w="17953" cap="flat">
                  <a:noFill/>
                  <a:prstDash val="solid"/>
                  <a:miter/>
                </a:ln>
              </p:spPr>
              <p:txBody>
                <a:bodyPr rtlCol="0" anchor="ctr"/>
                <a:lstStyle/>
                <a:p>
                  <a:endParaRPr lang="zh-CN" altLang="en-US" sz="1050"/>
                </a:p>
              </p:txBody>
            </p:sp>
          </p:grpSp>
          <p:grpSp>
            <p:nvGrpSpPr>
              <p:cNvPr id="691" name="图形 1"/>
              <p:cNvGrpSpPr/>
              <p:nvPr/>
            </p:nvGrpSpPr>
            <p:grpSpPr>
              <a:xfrm>
                <a:off x="5115213" y="5845922"/>
                <a:ext cx="2515" cy="5210"/>
                <a:chOff x="6488424" y="6043612"/>
                <a:chExt cx="2515" cy="5210"/>
              </a:xfrm>
              <a:solidFill>
                <a:srgbClr val="0070C0"/>
              </a:solidFill>
            </p:grpSpPr>
            <p:sp>
              <p:nvSpPr>
                <p:cNvPr id="2364" name="任意多边形: 形状 2059"/>
                <p:cNvSpPr/>
                <p:nvPr/>
              </p:nvSpPr>
              <p:spPr>
                <a:xfrm>
                  <a:off x="6488424" y="6046307"/>
                  <a:ext cx="2515" cy="17967"/>
                </a:xfrm>
                <a:custGeom>
                  <a:avLst/>
                  <a:gdLst>
                    <a:gd name="connsiteX0" fmla="*/ 1258 w 2515"/>
                    <a:gd name="connsiteY0" fmla="*/ 0 h 17967"/>
                    <a:gd name="connsiteX1" fmla="*/ 2515 w 2515"/>
                    <a:gd name="connsiteY1" fmla="*/ 0 h 17967"/>
                    <a:gd name="connsiteX2" fmla="*/ 1258 w 2515"/>
                    <a:gd name="connsiteY2" fmla="*/ 0 h 17967"/>
                    <a:gd name="connsiteX3" fmla="*/ 0 w 2515"/>
                    <a:gd name="connsiteY3" fmla="*/ 0 h 17967"/>
                    <a:gd name="connsiteX4" fmla="*/ 1258 w 2515"/>
                    <a:gd name="connsiteY4" fmla="*/ 0 h 17967"/>
                    <a:gd name="connsiteX5" fmla="*/ 1258 w 2515"/>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7967">
                      <a:moveTo>
                        <a:pt x="1258" y="0"/>
                      </a:moveTo>
                      <a:lnTo>
                        <a:pt x="2515" y="0"/>
                      </a:lnTo>
                      <a:lnTo>
                        <a:pt x="1258" y="0"/>
                      </a:ln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365" name="任意多边形: 形状 2060"/>
                <p:cNvSpPr/>
                <p:nvPr/>
              </p:nvSpPr>
              <p:spPr>
                <a:xfrm>
                  <a:off x="6488424" y="6043612"/>
                  <a:ext cx="2515" cy="5210"/>
                </a:xfrm>
                <a:custGeom>
                  <a:avLst/>
                  <a:gdLst>
                    <a:gd name="connsiteX0" fmla="*/ 1258 w 2515"/>
                    <a:gd name="connsiteY0" fmla="*/ 5210 h 5210"/>
                    <a:gd name="connsiteX1" fmla="*/ 180 w 2515"/>
                    <a:gd name="connsiteY1" fmla="*/ 5210 h 5210"/>
                    <a:gd name="connsiteX2" fmla="*/ 180 w 2515"/>
                    <a:gd name="connsiteY2" fmla="*/ 5210 h 5210"/>
                    <a:gd name="connsiteX3" fmla="*/ 0 w 2515"/>
                    <a:gd name="connsiteY3" fmla="*/ 5210 h 5210"/>
                    <a:gd name="connsiteX4" fmla="*/ 0 w 2515"/>
                    <a:gd name="connsiteY4" fmla="*/ 0 h 5210"/>
                    <a:gd name="connsiteX5" fmla="*/ 1258 w 2515"/>
                    <a:gd name="connsiteY5" fmla="*/ 0 h 5210"/>
                    <a:gd name="connsiteX6" fmla="*/ 1258 w 2515"/>
                    <a:gd name="connsiteY6" fmla="*/ 0 h 5210"/>
                    <a:gd name="connsiteX7" fmla="*/ 2515 w 2515"/>
                    <a:gd name="connsiteY7" fmla="*/ 0 h 5210"/>
                    <a:gd name="connsiteX8" fmla="*/ 2515 w 2515"/>
                    <a:gd name="connsiteY8" fmla="*/ 5210 h 5210"/>
                    <a:gd name="connsiteX9" fmla="*/ 1258 w 2515"/>
                    <a:gd name="connsiteY9" fmla="*/ 5210 h 5210"/>
                    <a:gd name="connsiteX10" fmla="*/ 1258 w 2515"/>
                    <a:gd name="connsiteY10" fmla="*/ 521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15" h="5210">
                      <a:moveTo>
                        <a:pt x="1258" y="5210"/>
                      </a:moveTo>
                      <a:cubicBezTo>
                        <a:pt x="539" y="5210"/>
                        <a:pt x="180" y="5210"/>
                        <a:pt x="180" y="5210"/>
                      </a:cubicBezTo>
                      <a:lnTo>
                        <a:pt x="180" y="5210"/>
                      </a:lnTo>
                      <a:lnTo>
                        <a:pt x="0" y="5210"/>
                      </a:lnTo>
                      <a:lnTo>
                        <a:pt x="0" y="0"/>
                      </a:lnTo>
                      <a:cubicBezTo>
                        <a:pt x="0" y="0"/>
                        <a:pt x="0" y="0"/>
                        <a:pt x="1258" y="0"/>
                      </a:cubicBezTo>
                      <a:lnTo>
                        <a:pt x="1258" y="0"/>
                      </a:lnTo>
                      <a:lnTo>
                        <a:pt x="2515" y="0"/>
                      </a:lnTo>
                      <a:lnTo>
                        <a:pt x="2515" y="5210"/>
                      </a:lnTo>
                      <a:lnTo>
                        <a:pt x="1258" y="5210"/>
                      </a:lnTo>
                      <a:lnTo>
                        <a:pt x="1258" y="5210"/>
                      </a:lnTo>
                      <a:close/>
                    </a:path>
                  </a:pathLst>
                </a:custGeom>
                <a:grpFill/>
                <a:ln w="17953" cap="flat">
                  <a:noFill/>
                  <a:prstDash val="solid"/>
                  <a:miter/>
                </a:ln>
              </p:spPr>
              <p:txBody>
                <a:bodyPr rtlCol="0" anchor="ctr"/>
                <a:lstStyle/>
                <a:p>
                  <a:endParaRPr lang="zh-CN" altLang="en-US" sz="1050"/>
                </a:p>
              </p:txBody>
            </p:sp>
          </p:grpSp>
          <p:grpSp>
            <p:nvGrpSpPr>
              <p:cNvPr id="692" name="图形 1"/>
              <p:cNvGrpSpPr/>
              <p:nvPr/>
            </p:nvGrpSpPr>
            <p:grpSpPr>
              <a:xfrm>
                <a:off x="5123118" y="5847359"/>
                <a:ext cx="5030" cy="1257"/>
                <a:chOff x="6496329" y="6045049"/>
                <a:chExt cx="5030" cy="1257"/>
              </a:xfrm>
              <a:solidFill>
                <a:srgbClr val="0070C0"/>
              </a:solidFill>
            </p:grpSpPr>
            <p:sp>
              <p:nvSpPr>
                <p:cNvPr id="2362" name="任意多边形: 形状 2062"/>
                <p:cNvSpPr/>
                <p:nvPr/>
              </p:nvSpPr>
              <p:spPr>
                <a:xfrm>
                  <a:off x="6498844" y="6045049"/>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363" name="任意多边形: 形状 2063"/>
                <p:cNvSpPr/>
                <p:nvPr/>
              </p:nvSpPr>
              <p:spPr>
                <a:xfrm>
                  <a:off x="6496329" y="6045049"/>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693" name="图形 1"/>
              <p:cNvGrpSpPr/>
              <p:nvPr/>
            </p:nvGrpSpPr>
            <p:grpSpPr>
              <a:xfrm>
                <a:off x="5120603" y="5848796"/>
                <a:ext cx="7366" cy="6388"/>
                <a:chOff x="6493814" y="6046486"/>
                <a:chExt cx="7366" cy="6388"/>
              </a:xfrm>
              <a:solidFill>
                <a:srgbClr val="0070C0"/>
              </a:solidFill>
            </p:grpSpPr>
            <p:sp>
              <p:nvSpPr>
                <p:cNvPr id="2360" name="任意多边形: 形状 2065"/>
                <p:cNvSpPr/>
                <p:nvPr/>
              </p:nvSpPr>
              <p:spPr>
                <a:xfrm>
                  <a:off x="6496329" y="6049001"/>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361" name="任意多边形: 形状 2066"/>
                <p:cNvSpPr/>
                <p:nvPr/>
              </p:nvSpPr>
              <p:spPr>
                <a:xfrm>
                  <a:off x="6493814" y="6046486"/>
                  <a:ext cx="7366" cy="6388"/>
                </a:xfrm>
                <a:custGeom>
                  <a:avLst/>
                  <a:gdLst>
                    <a:gd name="connsiteX0" fmla="*/ 0 w 7366"/>
                    <a:gd name="connsiteY0" fmla="*/ 6288 h 6388"/>
                    <a:gd name="connsiteX1" fmla="*/ 0 w 7366"/>
                    <a:gd name="connsiteY1" fmla="*/ 3773 h 6388"/>
                    <a:gd name="connsiteX2" fmla="*/ 0 w 7366"/>
                    <a:gd name="connsiteY2" fmla="*/ 2515 h 6388"/>
                    <a:gd name="connsiteX3" fmla="*/ 0 w 7366"/>
                    <a:gd name="connsiteY3" fmla="*/ 2515 h 6388"/>
                    <a:gd name="connsiteX4" fmla="*/ 0 w 7366"/>
                    <a:gd name="connsiteY4" fmla="*/ 0 h 6388"/>
                    <a:gd name="connsiteX5" fmla="*/ 2516 w 7366"/>
                    <a:gd name="connsiteY5" fmla="*/ 0 h 6388"/>
                    <a:gd name="connsiteX6" fmla="*/ 3774 w 7366"/>
                    <a:gd name="connsiteY6" fmla="*/ 0 h 6388"/>
                    <a:gd name="connsiteX7" fmla="*/ 3774 w 7366"/>
                    <a:gd name="connsiteY7" fmla="*/ 0 h 6388"/>
                    <a:gd name="connsiteX8" fmla="*/ 7367 w 7366"/>
                    <a:gd name="connsiteY8" fmla="*/ 0 h 6388"/>
                    <a:gd name="connsiteX9" fmla="*/ 6289 w 7366"/>
                    <a:gd name="connsiteY9" fmla="*/ 3054 h 6388"/>
                    <a:gd name="connsiteX10" fmla="*/ 5031 w 7366"/>
                    <a:gd name="connsiteY10" fmla="*/ 5749 h 6388"/>
                    <a:gd name="connsiteX11" fmla="*/ 5031 w 7366"/>
                    <a:gd name="connsiteY11" fmla="*/ 5749 h 6388"/>
                    <a:gd name="connsiteX12" fmla="*/ 2875 w 7366"/>
                    <a:gd name="connsiteY12" fmla="*/ 6288 h 6388"/>
                    <a:gd name="connsiteX13" fmla="*/ 2875 w 7366"/>
                    <a:gd name="connsiteY13" fmla="*/ 6288 h 6388"/>
                    <a:gd name="connsiteX14" fmla="*/ 2336 w 7366"/>
                    <a:gd name="connsiteY14" fmla="*/ 6288 h 6388"/>
                    <a:gd name="connsiteX15" fmla="*/ 2336 w 7366"/>
                    <a:gd name="connsiteY15" fmla="*/ 6288 h 6388"/>
                    <a:gd name="connsiteX16" fmla="*/ 0 w 7366"/>
                    <a:gd name="connsiteY16" fmla="*/ 6288 h 6388"/>
                    <a:gd name="connsiteX17" fmla="*/ 0 w 7366"/>
                    <a:gd name="connsiteY17" fmla="*/ 6288 h 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66" h="6388">
                      <a:moveTo>
                        <a:pt x="0" y="6288"/>
                      </a:moveTo>
                      <a:lnTo>
                        <a:pt x="0" y="3773"/>
                      </a:lnTo>
                      <a:cubicBezTo>
                        <a:pt x="0" y="3773"/>
                        <a:pt x="0" y="3773"/>
                        <a:pt x="0" y="2515"/>
                      </a:cubicBezTo>
                      <a:lnTo>
                        <a:pt x="0" y="2515"/>
                      </a:lnTo>
                      <a:lnTo>
                        <a:pt x="0" y="0"/>
                      </a:lnTo>
                      <a:lnTo>
                        <a:pt x="2516" y="0"/>
                      </a:lnTo>
                      <a:cubicBezTo>
                        <a:pt x="3774" y="0"/>
                        <a:pt x="3774" y="0"/>
                        <a:pt x="3774" y="0"/>
                      </a:cubicBezTo>
                      <a:lnTo>
                        <a:pt x="3774" y="0"/>
                      </a:lnTo>
                      <a:lnTo>
                        <a:pt x="7367" y="0"/>
                      </a:lnTo>
                      <a:lnTo>
                        <a:pt x="6289" y="3054"/>
                      </a:lnTo>
                      <a:cubicBezTo>
                        <a:pt x="6289" y="3593"/>
                        <a:pt x="6468" y="4492"/>
                        <a:pt x="5031" y="5749"/>
                      </a:cubicBezTo>
                      <a:lnTo>
                        <a:pt x="5031" y="5749"/>
                      </a:lnTo>
                      <a:cubicBezTo>
                        <a:pt x="3953" y="6468"/>
                        <a:pt x="3235" y="6468"/>
                        <a:pt x="2875" y="6288"/>
                      </a:cubicBezTo>
                      <a:lnTo>
                        <a:pt x="2875" y="6288"/>
                      </a:lnTo>
                      <a:cubicBezTo>
                        <a:pt x="2695" y="6288"/>
                        <a:pt x="2516" y="6288"/>
                        <a:pt x="2336" y="6288"/>
                      </a:cubicBezTo>
                      <a:lnTo>
                        <a:pt x="2336" y="6288"/>
                      </a:lnTo>
                      <a:lnTo>
                        <a:pt x="0" y="6288"/>
                      </a:lnTo>
                      <a:lnTo>
                        <a:pt x="0" y="6288"/>
                      </a:lnTo>
                      <a:close/>
                    </a:path>
                  </a:pathLst>
                </a:custGeom>
                <a:grpFill/>
                <a:ln w="17953" cap="flat">
                  <a:noFill/>
                  <a:prstDash val="solid"/>
                  <a:miter/>
                </a:ln>
              </p:spPr>
              <p:txBody>
                <a:bodyPr rtlCol="0" anchor="ctr"/>
                <a:lstStyle/>
                <a:p>
                  <a:endParaRPr lang="zh-CN" altLang="en-US" sz="1050"/>
                </a:p>
              </p:txBody>
            </p:sp>
          </p:grpSp>
          <p:grpSp>
            <p:nvGrpSpPr>
              <p:cNvPr id="694" name="图形 1"/>
              <p:cNvGrpSpPr/>
              <p:nvPr/>
            </p:nvGrpSpPr>
            <p:grpSpPr>
              <a:xfrm>
                <a:off x="5124376" y="5828853"/>
                <a:ext cx="5030" cy="2515"/>
                <a:chOff x="6497587" y="6026543"/>
                <a:chExt cx="5030" cy="2515"/>
              </a:xfrm>
              <a:solidFill>
                <a:srgbClr val="0070C0"/>
              </a:solidFill>
            </p:grpSpPr>
            <p:sp>
              <p:nvSpPr>
                <p:cNvPr id="2358" name="任意多边形: 形状 2068"/>
                <p:cNvSpPr/>
                <p:nvPr/>
              </p:nvSpPr>
              <p:spPr>
                <a:xfrm>
                  <a:off x="6500102" y="6026543"/>
                  <a:ext cx="17967" cy="2515"/>
                </a:xfrm>
                <a:custGeom>
                  <a:avLst/>
                  <a:gdLst>
                    <a:gd name="connsiteX0" fmla="*/ 0 w 17967"/>
                    <a:gd name="connsiteY0" fmla="*/ 2516 h 2515"/>
                    <a:gd name="connsiteX1" fmla="*/ 0 w 17967"/>
                    <a:gd name="connsiteY1" fmla="*/ 1258 h 2515"/>
                    <a:gd name="connsiteX2" fmla="*/ 0 w 17967"/>
                    <a:gd name="connsiteY2" fmla="*/ 0 h 2515"/>
                    <a:gd name="connsiteX3" fmla="*/ 0 w 17967"/>
                    <a:gd name="connsiteY3" fmla="*/ 1258 h 2515"/>
                    <a:gd name="connsiteX4" fmla="*/ 0 w 17967"/>
                    <a:gd name="connsiteY4" fmla="*/ 2516 h 2515"/>
                    <a:gd name="connsiteX5" fmla="*/ 0 w 17967"/>
                    <a:gd name="connsiteY5" fmla="*/ 2516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7" h="2515">
                      <a:moveTo>
                        <a:pt x="0" y="2516"/>
                      </a:moveTo>
                      <a:lnTo>
                        <a:pt x="0" y="1258"/>
                      </a:lnTo>
                      <a:cubicBezTo>
                        <a:pt x="0" y="0"/>
                        <a:pt x="0" y="0"/>
                        <a:pt x="0" y="0"/>
                      </a:cubicBezTo>
                      <a:cubicBezTo>
                        <a:pt x="0" y="0"/>
                        <a:pt x="0" y="0"/>
                        <a:pt x="0" y="1258"/>
                      </a:cubicBezTo>
                      <a:lnTo>
                        <a:pt x="0" y="2516"/>
                      </a:lnTo>
                      <a:lnTo>
                        <a:pt x="0" y="2516"/>
                      </a:lnTo>
                      <a:close/>
                    </a:path>
                  </a:pathLst>
                </a:custGeom>
                <a:grpFill/>
                <a:ln w="17953" cap="flat">
                  <a:noFill/>
                  <a:prstDash val="solid"/>
                  <a:miter/>
                </a:ln>
              </p:spPr>
              <p:txBody>
                <a:bodyPr rtlCol="0" anchor="ctr"/>
                <a:lstStyle/>
                <a:p>
                  <a:endParaRPr lang="zh-CN" altLang="en-US" sz="1050"/>
                </a:p>
              </p:txBody>
            </p:sp>
            <p:sp>
              <p:nvSpPr>
                <p:cNvPr id="2359" name="任意多边形: 形状 2069"/>
                <p:cNvSpPr/>
                <p:nvPr/>
              </p:nvSpPr>
              <p:spPr>
                <a:xfrm>
                  <a:off x="6497587" y="6026543"/>
                  <a:ext cx="5030" cy="2515"/>
                </a:xfrm>
                <a:custGeom>
                  <a:avLst/>
                  <a:gdLst>
                    <a:gd name="connsiteX0" fmla="*/ 0 w 5030"/>
                    <a:gd name="connsiteY0" fmla="*/ 2516 h 2515"/>
                    <a:gd name="connsiteX1" fmla="*/ 0 w 5030"/>
                    <a:gd name="connsiteY1" fmla="*/ 1258 h 2515"/>
                    <a:gd name="connsiteX2" fmla="*/ 0 w 5030"/>
                    <a:gd name="connsiteY2" fmla="*/ 0 h 2515"/>
                    <a:gd name="connsiteX3" fmla="*/ 0 w 5030"/>
                    <a:gd name="connsiteY3" fmla="*/ 0 h 2515"/>
                    <a:gd name="connsiteX4" fmla="*/ 5031 w 5030"/>
                    <a:gd name="connsiteY4" fmla="*/ 0 h 2515"/>
                    <a:gd name="connsiteX5" fmla="*/ 5031 w 5030"/>
                    <a:gd name="connsiteY5" fmla="*/ 0 h 2515"/>
                    <a:gd name="connsiteX6" fmla="*/ 5031 w 5030"/>
                    <a:gd name="connsiteY6" fmla="*/ 0 h 2515"/>
                    <a:gd name="connsiteX7" fmla="*/ 5031 w 5030"/>
                    <a:gd name="connsiteY7" fmla="*/ 1258 h 2515"/>
                    <a:gd name="connsiteX8" fmla="*/ 5031 w 5030"/>
                    <a:gd name="connsiteY8" fmla="*/ 1258 h 2515"/>
                    <a:gd name="connsiteX9" fmla="*/ 5031 w 5030"/>
                    <a:gd name="connsiteY9" fmla="*/ 2516 h 2515"/>
                    <a:gd name="connsiteX10" fmla="*/ 0 w 5030"/>
                    <a:gd name="connsiteY10" fmla="*/ 2516 h 2515"/>
                    <a:gd name="connsiteX11" fmla="*/ 0 w 5030"/>
                    <a:gd name="connsiteY11" fmla="*/ 2516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0" h="2515">
                      <a:moveTo>
                        <a:pt x="0" y="2516"/>
                      </a:moveTo>
                      <a:lnTo>
                        <a:pt x="0" y="1258"/>
                      </a:lnTo>
                      <a:cubicBezTo>
                        <a:pt x="0" y="0"/>
                        <a:pt x="0" y="0"/>
                        <a:pt x="0" y="0"/>
                      </a:cubicBezTo>
                      <a:lnTo>
                        <a:pt x="0" y="0"/>
                      </a:lnTo>
                      <a:lnTo>
                        <a:pt x="5031" y="0"/>
                      </a:lnTo>
                      <a:lnTo>
                        <a:pt x="5031" y="0"/>
                      </a:lnTo>
                      <a:lnTo>
                        <a:pt x="5031" y="0"/>
                      </a:lnTo>
                      <a:cubicBezTo>
                        <a:pt x="5031" y="0"/>
                        <a:pt x="5031" y="180"/>
                        <a:pt x="5031" y="1258"/>
                      </a:cubicBezTo>
                      <a:lnTo>
                        <a:pt x="5031" y="1258"/>
                      </a:lnTo>
                      <a:lnTo>
                        <a:pt x="5031" y="2516"/>
                      </a:lnTo>
                      <a:lnTo>
                        <a:pt x="0" y="2516"/>
                      </a:lnTo>
                      <a:lnTo>
                        <a:pt x="0" y="2516"/>
                      </a:lnTo>
                      <a:close/>
                    </a:path>
                  </a:pathLst>
                </a:custGeom>
                <a:grpFill/>
                <a:ln w="17953" cap="flat">
                  <a:noFill/>
                  <a:prstDash val="solid"/>
                  <a:miter/>
                </a:ln>
              </p:spPr>
              <p:txBody>
                <a:bodyPr rtlCol="0" anchor="ctr"/>
                <a:lstStyle/>
                <a:p>
                  <a:endParaRPr lang="zh-CN" altLang="en-US" sz="1050"/>
                </a:p>
              </p:txBody>
            </p:sp>
          </p:grpSp>
          <p:grpSp>
            <p:nvGrpSpPr>
              <p:cNvPr id="695" name="图形 1"/>
              <p:cNvGrpSpPr/>
              <p:nvPr/>
            </p:nvGrpSpPr>
            <p:grpSpPr>
              <a:xfrm>
                <a:off x="5207744" y="5910424"/>
                <a:ext cx="6288" cy="7725"/>
                <a:chOff x="6580955" y="6108114"/>
                <a:chExt cx="6288" cy="7725"/>
              </a:xfrm>
              <a:solidFill>
                <a:srgbClr val="0070C0"/>
              </a:solidFill>
            </p:grpSpPr>
            <p:sp>
              <p:nvSpPr>
                <p:cNvPr id="2356" name="任意多边形: 形状 2071"/>
                <p:cNvSpPr/>
                <p:nvPr/>
              </p:nvSpPr>
              <p:spPr>
                <a:xfrm>
                  <a:off x="6583470" y="6109911"/>
                  <a:ext cx="1257" cy="3952"/>
                </a:xfrm>
                <a:custGeom>
                  <a:avLst/>
                  <a:gdLst>
                    <a:gd name="connsiteX0" fmla="*/ 1257 w 1257"/>
                    <a:gd name="connsiteY0" fmla="*/ 3953 h 3952"/>
                    <a:gd name="connsiteX1" fmla="*/ 1257 w 1257"/>
                    <a:gd name="connsiteY1" fmla="*/ 1257 h 3952"/>
                    <a:gd name="connsiteX2" fmla="*/ 1257 w 1257"/>
                    <a:gd name="connsiteY2" fmla="*/ 0 h 3952"/>
                    <a:gd name="connsiteX3" fmla="*/ 0 w 1257"/>
                    <a:gd name="connsiteY3" fmla="*/ 1257 h 3952"/>
                    <a:gd name="connsiteX4" fmla="*/ 1257 w 1257"/>
                    <a:gd name="connsiteY4" fmla="*/ 3953 h 3952"/>
                    <a:gd name="connsiteX5" fmla="*/ 1257 w 1257"/>
                    <a:gd name="connsiteY5" fmla="*/ 3953 h 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3952">
                      <a:moveTo>
                        <a:pt x="1257" y="3953"/>
                      </a:moveTo>
                      <a:cubicBezTo>
                        <a:pt x="1257" y="3953"/>
                        <a:pt x="1257" y="2695"/>
                        <a:pt x="1257" y="1257"/>
                      </a:cubicBezTo>
                      <a:lnTo>
                        <a:pt x="1257" y="0"/>
                      </a:lnTo>
                      <a:lnTo>
                        <a:pt x="0" y="1257"/>
                      </a:lnTo>
                      <a:cubicBezTo>
                        <a:pt x="0" y="2695"/>
                        <a:pt x="1257" y="3953"/>
                        <a:pt x="1257" y="3953"/>
                      </a:cubicBezTo>
                      <a:lnTo>
                        <a:pt x="1257" y="3953"/>
                      </a:lnTo>
                      <a:close/>
                    </a:path>
                  </a:pathLst>
                </a:custGeom>
                <a:grpFill/>
                <a:ln w="17953" cap="flat">
                  <a:noFill/>
                  <a:prstDash val="solid"/>
                  <a:miter/>
                </a:ln>
              </p:spPr>
              <p:txBody>
                <a:bodyPr rtlCol="0" anchor="ctr"/>
                <a:lstStyle/>
                <a:p>
                  <a:endParaRPr lang="zh-CN" altLang="en-US" sz="1050"/>
                </a:p>
              </p:txBody>
            </p:sp>
            <p:sp>
              <p:nvSpPr>
                <p:cNvPr id="2357" name="任意多边形: 形状 2072"/>
                <p:cNvSpPr/>
                <p:nvPr/>
              </p:nvSpPr>
              <p:spPr>
                <a:xfrm>
                  <a:off x="6580955" y="6108114"/>
                  <a:ext cx="6288" cy="7725"/>
                </a:xfrm>
                <a:custGeom>
                  <a:avLst/>
                  <a:gdLst>
                    <a:gd name="connsiteX0" fmla="*/ 0 w 6288"/>
                    <a:gd name="connsiteY0" fmla="*/ 3054 h 7725"/>
                    <a:gd name="connsiteX1" fmla="*/ 0 w 6288"/>
                    <a:gd name="connsiteY1" fmla="*/ 1976 h 7725"/>
                    <a:gd name="connsiteX2" fmla="*/ 719 w 6288"/>
                    <a:gd name="connsiteY2" fmla="*/ 1258 h 7725"/>
                    <a:gd name="connsiteX3" fmla="*/ 1977 w 6288"/>
                    <a:gd name="connsiteY3" fmla="*/ 0 h 7725"/>
                    <a:gd name="connsiteX4" fmla="*/ 6289 w 6288"/>
                    <a:gd name="connsiteY4" fmla="*/ 1797 h 7725"/>
                    <a:gd name="connsiteX5" fmla="*/ 6289 w 6288"/>
                    <a:gd name="connsiteY5" fmla="*/ 3234 h 7725"/>
                    <a:gd name="connsiteX6" fmla="*/ 6289 w 6288"/>
                    <a:gd name="connsiteY6" fmla="*/ 5929 h 7725"/>
                    <a:gd name="connsiteX7" fmla="*/ 6289 w 6288"/>
                    <a:gd name="connsiteY7" fmla="*/ 5929 h 7725"/>
                    <a:gd name="connsiteX8" fmla="*/ 1977 w 6288"/>
                    <a:gd name="connsiteY8" fmla="*/ 7726 h 7725"/>
                    <a:gd name="connsiteX9" fmla="*/ 0 w 6288"/>
                    <a:gd name="connsiteY9" fmla="*/ 3054 h 7725"/>
                    <a:gd name="connsiteX10" fmla="*/ 0 w 6288"/>
                    <a:gd name="connsiteY10" fmla="*/ 3054 h 7725"/>
                    <a:gd name="connsiteX11" fmla="*/ 3773 w 6288"/>
                    <a:gd name="connsiteY11" fmla="*/ 5750 h 7725"/>
                    <a:gd name="connsiteX12" fmla="*/ 5570 w 6288"/>
                    <a:gd name="connsiteY12" fmla="*/ 3953 h 7725"/>
                    <a:gd name="connsiteX13" fmla="*/ 3773 w 6288"/>
                    <a:gd name="connsiteY13" fmla="*/ 5750 h 7725"/>
                    <a:gd name="connsiteX14" fmla="*/ 3773 w 6288"/>
                    <a:gd name="connsiteY14" fmla="*/ 5750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88" h="7725">
                      <a:moveTo>
                        <a:pt x="0" y="3054"/>
                      </a:moveTo>
                      <a:lnTo>
                        <a:pt x="0" y="1976"/>
                      </a:lnTo>
                      <a:lnTo>
                        <a:pt x="719" y="1258"/>
                      </a:lnTo>
                      <a:lnTo>
                        <a:pt x="1977" y="0"/>
                      </a:lnTo>
                      <a:lnTo>
                        <a:pt x="6289" y="1797"/>
                      </a:lnTo>
                      <a:lnTo>
                        <a:pt x="6289" y="3234"/>
                      </a:lnTo>
                      <a:cubicBezTo>
                        <a:pt x="6289" y="4492"/>
                        <a:pt x="6289" y="5929"/>
                        <a:pt x="6289" y="5929"/>
                      </a:cubicBezTo>
                      <a:lnTo>
                        <a:pt x="6289" y="5929"/>
                      </a:lnTo>
                      <a:lnTo>
                        <a:pt x="1977" y="7726"/>
                      </a:lnTo>
                      <a:cubicBezTo>
                        <a:pt x="1977" y="7367"/>
                        <a:pt x="180" y="6109"/>
                        <a:pt x="0" y="3054"/>
                      </a:cubicBezTo>
                      <a:lnTo>
                        <a:pt x="0" y="3054"/>
                      </a:lnTo>
                      <a:close/>
                      <a:moveTo>
                        <a:pt x="3773" y="5750"/>
                      </a:moveTo>
                      <a:lnTo>
                        <a:pt x="5570" y="3953"/>
                      </a:lnTo>
                      <a:lnTo>
                        <a:pt x="3773" y="5750"/>
                      </a:lnTo>
                      <a:lnTo>
                        <a:pt x="3773" y="5750"/>
                      </a:lnTo>
                      <a:close/>
                    </a:path>
                  </a:pathLst>
                </a:custGeom>
                <a:grpFill/>
                <a:ln w="17953" cap="flat">
                  <a:noFill/>
                  <a:prstDash val="solid"/>
                  <a:miter/>
                </a:ln>
              </p:spPr>
              <p:txBody>
                <a:bodyPr rtlCol="0" anchor="ctr"/>
                <a:lstStyle/>
                <a:p>
                  <a:endParaRPr lang="zh-CN" altLang="en-US" sz="1050"/>
                </a:p>
              </p:txBody>
            </p:sp>
          </p:grpSp>
          <p:grpSp>
            <p:nvGrpSpPr>
              <p:cNvPr id="696" name="图形 1"/>
              <p:cNvGrpSpPr/>
              <p:nvPr/>
            </p:nvGrpSpPr>
            <p:grpSpPr>
              <a:xfrm>
                <a:off x="8419378" y="2785391"/>
                <a:ext cx="1257" cy="5210"/>
                <a:chOff x="9792589" y="2983081"/>
                <a:chExt cx="1257" cy="5210"/>
              </a:xfrm>
              <a:solidFill>
                <a:srgbClr val="0070C0"/>
              </a:solidFill>
            </p:grpSpPr>
            <p:sp>
              <p:nvSpPr>
                <p:cNvPr id="2354" name="任意多边形: 形状 2074"/>
                <p:cNvSpPr/>
                <p:nvPr/>
              </p:nvSpPr>
              <p:spPr>
                <a:xfrm>
                  <a:off x="9792589" y="2985776"/>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2355" name="任意多边形: 形状 2075"/>
                <p:cNvSpPr/>
                <p:nvPr/>
              </p:nvSpPr>
              <p:spPr>
                <a:xfrm>
                  <a:off x="9792589" y="2983081"/>
                  <a:ext cx="1257" cy="5210"/>
                </a:xfrm>
                <a:custGeom>
                  <a:avLst/>
                  <a:gdLst>
                    <a:gd name="connsiteX0" fmla="*/ 0 w 1257"/>
                    <a:gd name="connsiteY0" fmla="*/ 5210 h 5210"/>
                    <a:gd name="connsiteX1" fmla="*/ 0 w 1257"/>
                    <a:gd name="connsiteY1" fmla="*/ 180 h 5210"/>
                    <a:gd name="connsiteX2" fmla="*/ 1258 w 1257"/>
                    <a:gd name="connsiteY2" fmla="*/ 180 h 5210"/>
                    <a:gd name="connsiteX3" fmla="*/ 1258 w 1257"/>
                    <a:gd name="connsiteY3" fmla="*/ 2695 h 5210"/>
                    <a:gd name="connsiteX4" fmla="*/ 1258 w 1257"/>
                    <a:gd name="connsiteY4" fmla="*/ 5210 h 5210"/>
                    <a:gd name="connsiteX5" fmla="*/ 0 w 1257"/>
                    <a:gd name="connsiteY5" fmla="*/ 5210 h 5210"/>
                    <a:gd name="connsiteX6" fmla="*/ 0 w 1257"/>
                    <a:gd name="connsiteY6" fmla="*/ 5210 h 5210"/>
                    <a:gd name="connsiteX7" fmla="*/ 1258 w 1257"/>
                    <a:gd name="connsiteY7" fmla="*/ 2695 h 5210"/>
                    <a:gd name="connsiteX8" fmla="*/ 1258 w 1257"/>
                    <a:gd name="connsiteY8" fmla="*/ 180 h 5210"/>
                    <a:gd name="connsiteX9" fmla="*/ 1258 w 1257"/>
                    <a:gd name="connsiteY9" fmla="*/ 2695 h 5210"/>
                    <a:gd name="connsiteX10" fmla="*/ 1258 w 1257"/>
                    <a:gd name="connsiteY10" fmla="*/ 2695 h 5210"/>
                    <a:gd name="connsiteX11" fmla="*/ 1258 w 1257"/>
                    <a:gd name="connsiteY11" fmla="*/ 0 h 5210"/>
                    <a:gd name="connsiteX12" fmla="*/ 1258 w 1257"/>
                    <a:gd name="connsiteY12" fmla="*/ 2515 h 5210"/>
                    <a:gd name="connsiteX13" fmla="*/ 1258 w 1257"/>
                    <a:gd name="connsiteY13" fmla="*/ 0 h 5210"/>
                    <a:gd name="connsiteX14" fmla="*/ 1258 w 1257"/>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210">
                      <a:moveTo>
                        <a:pt x="0" y="5210"/>
                      </a:moveTo>
                      <a:lnTo>
                        <a:pt x="0" y="180"/>
                      </a:lnTo>
                      <a:lnTo>
                        <a:pt x="1258" y="180"/>
                      </a:lnTo>
                      <a:lnTo>
                        <a:pt x="1258" y="2695"/>
                      </a:lnTo>
                      <a:lnTo>
                        <a:pt x="1258" y="5210"/>
                      </a:lnTo>
                      <a:lnTo>
                        <a:pt x="0" y="5210"/>
                      </a:lnTo>
                      <a:lnTo>
                        <a:pt x="0" y="5210"/>
                      </a:lnTo>
                      <a:close/>
                      <a:moveTo>
                        <a:pt x="1258" y="2695"/>
                      </a:moveTo>
                      <a:lnTo>
                        <a:pt x="1258" y="180"/>
                      </a:lnTo>
                      <a:lnTo>
                        <a:pt x="1258" y="2695"/>
                      </a:lnTo>
                      <a:lnTo>
                        <a:pt x="1258" y="269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697" name="图形 1"/>
              <p:cNvGrpSpPr/>
              <p:nvPr/>
            </p:nvGrpSpPr>
            <p:grpSpPr>
              <a:xfrm>
                <a:off x="8641453" y="3340397"/>
                <a:ext cx="6467" cy="7905"/>
                <a:chOff x="10014664" y="3538087"/>
                <a:chExt cx="6467" cy="7905"/>
              </a:xfrm>
              <a:solidFill>
                <a:srgbClr val="0070C0"/>
              </a:solidFill>
            </p:grpSpPr>
            <p:sp>
              <p:nvSpPr>
                <p:cNvPr id="2352" name="任意多边形: 形状 2077"/>
                <p:cNvSpPr/>
                <p:nvPr/>
              </p:nvSpPr>
              <p:spPr>
                <a:xfrm>
                  <a:off x="10017179" y="3540782"/>
                  <a:ext cx="1257" cy="2515"/>
                </a:xfrm>
                <a:custGeom>
                  <a:avLst/>
                  <a:gdLst>
                    <a:gd name="connsiteX0" fmla="*/ 0 w 1257"/>
                    <a:gd name="connsiteY0" fmla="*/ 2516 h 2515"/>
                    <a:gd name="connsiteX1" fmla="*/ 1258 w 1257"/>
                    <a:gd name="connsiteY1" fmla="*/ 1258 h 2515"/>
                    <a:gd name="connsiteX2" fmla="*/ 0 w 1257"/>
                    <a:gd name="connsiteY2" fmla="*/ 0 h 2515"/>
                    <a:gd name="connsiteX3" fmla="*/ 0 w 1257"/>
                    <a:gd name="connsiteY3" fmla="*/ 1258 h 2515"/>
                    <a:gd name="connsiteX4" fmla="*/ 0 w 1257"/>
                    <a:gd name="connsiteY4" fmla="*/ 2516 h 2515"/>
                    <a:gd name="connsiteX5" fmla="*/ 0 w 1257"/>
                    <a:gd name="connsiteY5" fmla="*/ 2516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6"/>
                      </a:moveTo>
                      <a:cubicBezTo>
                        <a:pt x="1258" y="2516"/>
                        <a:pt x="1258" y="1258"/>
                        <a:pt x="1258" y="1258"/>
                      </a:cubicBezTo>
                      <a:cubicBezTo>
                        <a:pt x="1258" y="1258"/>
                        <a:pt x="1258" y="0"/>
                        <a:pt x="0" y="0"/>
                      </a:cubicBezTo>
                      <a:lnTo>
                        <a:pt x="0" y="1258"/>
                      </a:lnTo>
                      <a:lnTo>
                        <a:pt x="0" y="2516"/>
                      </a:lnTo>
                      <a:lnTo>
                        <a:pt x="0" y="2516"/>
                      </a:lnTo>
                      <a:close/>
                    </a:path>
                  </a:pathLst>
                </a:custGeom>
                <a:grpFill/>
                <a:ln w="17953" cap="flat">
                  <a:noFill/>
                  <a:prstDash val="solid"/>
                  <a:miter/>
                </a:ln>
              </p:spPr>
              <p:txBody>
                <a:bodyPr rtlCol="0" anchor="ctr"/>
                <a:lstStyle/>
                <a:p>
                  <a:endParaRPr lang="zh-CN" altLang="en-US" sz="1050"/>
                </a:p>
              </p:txBody>
            </p:sp>
            <p:sp>
              <p:nvSpPr>
                <p:cNvPr id="2353" name="任意多边形: 形状 2078"/>
                <p:cNvSpPr/>
                <p:nvPr/>
              </p:nvSpPr>
              <p:spPr>
                <a:xfrm>
                  <a:off x="10014664" y="3538087"/>
                  <a:ext cx="6467" cy="7905"/>
                </a:xfrm>
                <a:custGeom>
                  <a:avLst/>
                  <a:gdLst>
                    <a:gd name="connsiteX0" fmla="*/ 0 w 6467"/>
                    <a:gd name="connsiteY0" fmla="*/ 7726 h 7905"/>
                    <a:gd name="connsiteX1" fmla="*/ 0 w 6467"/>
                    <a:gd name="connsiteY1" fmla="*/ 5211 h 7905"/>
                    <a:gd name="connsiteX2" fmla="*/ 0 w 6467"/>
                    <a:gd name="connsiteY2" fmla="*/ 3953 h 7905"/>
                    <a:gd name="connsiteX3" fmla="*/ 0 w 6467"/>
                    <a:gd name="connsiteY3" fmla="*/ 0 h 7905"/>
                    <a:gd name="connsiteX4" fmla="*/ 2515 w 6467"/>
                    <a:gd name="connsiteY4" fmla="*/ 0 h 7905"/>
                    <a:gd name="connsiteX5" fmla="*/ 6468 w 6467"/>
                    <a:gd name="connsiteY5" fmla="*/ 3953 h 7905"/>
                    <a:gd name="connsiteX6" fmla="*/ 6468 w 6467"/>
                    <a:gd name="connsiteY6" fmla="*/ 3953 h 7905"/>
                    <a:gd name="connsiteX7" fmla="*/ 2515 w 6467"/>
                    <a:gd name="connsiteY7" fmla="*/ 7906 h 7905"/>
                    <a:gd name="connsiteX8" fmla="*/ 2515 w 6467"/>
                    <a:gd name="connsiteY8" fmla="*/ 7906 h 7905"/>
                    <a:gd name="connsiteX9" fmla="*/ 0 w 6467"/>
                    <a:gd name="connsiteY9" fmla="*/ 7906 h 7905"/>
                    <a:gd name="connsiteX10" fmla="*/ 0 w 6467"/>
                    <a:gd name="connsiteY10" fmla="*/ 7726 h 7905"/>
                    <a:gd name="connsiteX11" fmla="*/ 1257 w 6467"/>
                    <a:gd name="connsiteY11" fmla="*/ 3953 h 7905"/>
                    <a:gd name="connsiteX12" fmla="*/ 2515 w 6467"/>
                    <a:gd name="connsiteY12" fmla="*/ 3953 h 7905"/>
                    <a:gd name="connsiteX13" fmla="*/ 2515 w 6467"/>
                    <a:gd name="connsiteY13" fmla="*/ 2695 h 7905"/>
                    <a:gd name="connsiteX14" fmla="*/ 2515 w 6467"/>
                    <a:gd name="connsiteY14" fmla="*/ 3953 h 7905"/>
                    <a:gd name="connsiteX15" fmla="*/ 1257 w 6467"/>
                    <a:gd name="connsiteY15" fmla="*/ 3953 h 7905"/>
                    <a:gd name="connsiteX16" fmla="*/ 1257 w 6467"/>
                    <a:gd name="connsiteY16" fmla="*/ 3953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7" h="7905">
                      <a:moveTo>
                        <a:pt x="0" y="7726"/>
                      </a:moveTo>
                      <a:lnTo>
                        <a:pt x="0" y="5211"/>
                      </a:lnTo>
                      <a:lnTo>
                        <a:pt x="0" y="3953"/>
                      </a:lnTo>
                      <a:lnTo>
                        <a:pt x="0" y="0"/>
                      </a:lnTo>
                      <a:lnTo>
                        <a:pt x="2515" y="0"/>
                      </a:lnTo>
                      <a:cubicBezTo>
                        <a:pt x="6288" y="180"/>
                        <a:pt x="6288" y="3773"/>
                        <a:pt x="6468" y="3953"/>
                      </a:cubicBezTo>
                      <a:lnTo>
                        <a:pt x="6468" y="3953"/>
                      </a:lnTo>
                      <a:cubicBezTo>
                        <a:pt x="6468" y="3953"/>
                        <a:pt x="6288" y="7726"/>
                        <a:pt x="2515" y="7906"/>
                      </a:cubicBezTo>
                      <a:lnTo>
                        <a:pt x="2515" y="7906"/>
                      </a:lnTo>
                      <a:lnTo>
                        <a:pt x="0" y="7906"/>
                      </a:lnTo>
                      <a:lnTo>
                        <a:pt x="0" y="7726"/>
                      </a:lnTo>
                      <a:close/>
                      <a:moveTo>
                        <a:pt x="1257" y="3953"/>
                      </a:moveTo>
                      <a:lnTo>
                        <a:pt x="2515" y="3953"/>
                      </a:lnTo>
                      <a:lnTo>
                        <a:pt x="2515" y="2695"/>
                      </a:lnTo>
                      <a:lnTo>
                        <a:pt x="2515" y="3953"/>
                      </a:lnTo>
                      <a:lnTo>
                        <a:pt x="1257" y="3953"/>
                      </a:lnTo>
                      <a:lnTo>
                        <a:pt x="1257" y="3953"/>
                      </a:lnTo>
                      <a:close/>
                    </a:path>
                  </a:pathLst>
                </a:custGeom>
                <a:grpFill/>
                <a:ln w="17953" cap="flat">
                  <a:noFill/>
                  <a:prstDash val="solid"/>
                  <a:miter/>
                </a:ln>
              </p:spPr>
              <p:txBody>
                <a:bodyPr rtlCol="0" anchor="ctr"/>
                <a:lstStyle/>
                <a:p>
                  <a:endParaRPr lang="zh-CN" altLang="en-US" sz="1050"/>
                </a:p>
              </p:txBody>
            </p:sp>
          </p:grpSp>
          <p:grpSp>
            <p:nvGrpSpPr>
              <p:cNvPr id="698" name="图形 1"/>
              <p:cNvGrpSpPr/>
              <p:nvPr/>
            </p:nvGrpSpPr>
            <p:grpSpPr>
              <a:xfrm>
                <a:off x="8637500" y="3301768"/>
                <a:ext cx="6467" cy="6468"/>
                <a:chOff x="10010711" y="3499458"/>
                <a:chExt cx="6467" cy="6468"/>
              </a:xfrm>
              <a:solidFill>
                <a:srgbClr val="0070C0"/>
              </a:solidFill>
            </p:grpSpPr>
            <p:sp>
              <p:nvSpPr>
                <p:cNvPr id="2350" name="任意多边形: 形状 2080"/>
                <p:cNvSpPr/>
                <p:nvPr/>
              </p:nvSpPr>
              <p:spPr>
                <a:xfrm>
                  <a:off x="10013226" y="3502153"/>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351" name="任意多边形: 形状 2081"/>
                <p:cNvSpPr/>
                <p:nvPr/>
              </p:nvSpPr>
              <p:spPr>
                <a:xfrm>
                  <a:off x="10010711" y="3499458"/>
                  <a:ext cx="6467" cy="6468"/>
                </a:xfrm>
                <a:custGeom>
                  <a:avLst/>
                  <a:gdLst>
                    <a:gd name="connsiteX0" fmla="*/ 3773 w 6467"/>
                    <a:gd name="connsiteY0" fmla="*/ 6468 h 6468"/>
                    <a:gd name="connsiteX1" fmla="*/ 2515 w 6467"/>
                    <a:gd name="connsiteY1" fmla="*/ 6468 h 6468"/>
                    <a:gd name="connsiteX2" fmla="*/ 2515 w 6467"/>
                    <a:gd name="connsiteY2" fmla="*/ 6468 h 6468"/>
                    <a:gd name="connsiteX3" fmla="*/ 0 w 6467"/>
                    <a:gd name="connsiteY3" fmla="*/ 6468 h 6468"/>
                    <a:gd name="connsiteX4" fmla="*/ 0 w 6467"/>
                    <a:gd name="connsiteY4" fmla="*/ 3953 h 6468"/>
                    <a:gd name="connsiteX5" fmla="*/ 3953 w 6467"/>
                    <a:gd name="connsiteY5" fmla="*/ 0 h 6468"/>
                    <a:gd name="connsiteX6" fmla="*/ 3953 w 6467"/>
                    <a:gd name="connsiteY6" fmla="*/ 0 h 6468"/>
                    <a:gd name="connsiteX7" fmla="*/ 6468 w 6467"/>
                    <a:gd name="connsiteY7" fmla="*/ 0 h 6468"/>
                    <a:gd name="connsiteX8" fmla="*/ 6468 w 6467"/>
                    <a:gd name="connsiteY8" fmla="*/ 2515 h 6468"/>
                    <a:gd name="connsiteX9" fmla="*/ 6468 w 6467"/>
                    <a:gd name="connsiteY9" fmla="*/ 3773 h 6468"/>
                    <a:gd name="connsiteX10" fmla="*/ 6468 w 6467"/>
                    <a:gd name="connsiteY10" fmla="*/ 6288 h 6468"/>
                    <a:gd name="connsiteX11" fmla="*/ 3773 w 6467"/>
                    <a:gd name="connsiteY11" fmla="*/ 6288 h 6468"/>
                    <a:gd name="connsiteX12" fmla="*/ 3773 w 6467"/>
                    <a:gd name="connsiteY12" fmla="*/ 6468 h 6468"/>
                    <a:gd name="connsiteX13" fmla="*/ 3773 w 6467"/>
                    <a:gd name="connsiteY13" fmla="*/ 3953 h 6468"/>
                    <a:gd name="connsiteX14" fmla="*/ 3773 w 6467"/>
                    <a:gd name="connsiteY14" fmla="*/ 1437 h 6468"/>
                    <a:gd name="connsiteX15" fmla="*/ 3773 w 6467"/>
                    <a:gd name="connsiteY15" fmla="*/ 3953 h 6468"/>
                    <a:gd name="connsiteX16" fmla="*/ 3773 w 6467"/>
                    <a:gd name="connsiteY16"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7" h="6468">
                      <a:moveTo>
                        <a:pt x="3773" y="6468"/>
                      </a:moveTo>
                      <a:cubicBezTo>
                        <a:pt x="2515" y="6468"/>
                        <a:pt x="2515" y="6468"/>
                        <a:pt x="2515" y="6468"/>
                      </a:cubicBezTo>
                      <a:lnTo>
                        <a:pt x="2515" y="6468"/>
                      </a:lnTo>
                      <a:lnTo>
                        <a:pt x="0" y="6468"/>
                      </a:lnTo>
                      <a:lnTo>
                        <a:pt x="0" y="3953"/>
                      </a:lnTo>
                      <a:cubicBezTo>
                        <a:pt x="0" y="3953"/>
                        <a:pt x="179" y="180"/>
                        <a:pt x="3953" y="0"/>
                      </a:cubicBezTo>
                      <a:lnTo>
                        <a:pt x="3953" y="0"/>
                      </a:lnTo>
                      <a:lnTo>
                        <a:pt x="6468" y="0"/>
                      </a:lnTo>
                      <a:lnTo>
                        <a:pt x="6468" y="2515"/>
                      </a:lnTo>
                      <a:lnTo>
                        <a:pt x="6468" y="3773"/>
                      </a:lnTo>
                      <a:lnTo>
                        <a:pt x="6468" y="6288"/>
                      </a:lnTo>
                      <a:lnTo>
                        <a:pt x="3773" y="6288"/>
                      </a:lnTo>
                      <a:lnTo>
                        <a:pt x="3773" y="6468"/>
                      </a:lnTo>
                      <a:close/>
                      <a:moveTo>
                        <a:pt x="3773" y="3953"/>
                      </a:moveTo>
                      <a:lnTo>
                        <a:pt x="3773" y="1437"/>
                      </a:lnTo>
                      <a:lnTo>
                        <a:pt x="3773" y="3953"/>
                      </a:lnTo>
                      <a:lnTo>
                        <a:pt x="3773" y="3953"/>
                      </a:lnTo>
                      <a:close/>
                    </a:path>
                  </a:pathLst>
                </a:custGeom>
                <a:grpFill/>
                <a:ln w="17953" cap="flat">
                  <a:noFill/>
                  <a:prstDash val="solid"/>
                  <a:miter/>
                </a:ln>
              </p:spPr>
              <p:txBody>
                <a:bodyPr rtlCol="0" anchor="ctr"/>
                <a:lstStyle/>
                <a:p>
                  <a:endParaRPr lang="zh-CN" altLang="en-US" sz="1050"/>
                </a:p>
              </p:txBody>
            </p:sp>
          </p:grpSp>
          <p:grpSp>
            <p:nvGrpSpPr>
              <p:cNvPr id="699" name="图形 1"/>
              <p:cNvGrpSpPr/>
              <p:nvPr/>
            </p:nvGrpSpPr>
            <p:grpSpPr>
              <a:xfrm>
                <a:off x="8680980" y="3344350"/>
                <a:ext cx="6468" cy="6647"/>
                <a:chOff x="10054191" y="3542040"/>
                <a:chExt cx="6468" cy="6647"/>
              </a:xfrm>
              <a:solidFill>
                <a:srgbClr val="0070C0"/>
              </a:solidFill>
            </p:grpSpPr>
            <p:sp>
              <p:nvSpPr>
                <p:cNvPr id="2348" name="任意多边形: 形状 2083"/>
                <p:cNvSpPr/>
                <p:nvPr/>
              </p:nvSpPr>
              <p:spPr>
                <a:xfrm>
                  <a:off x="10056886" y="3544735"/>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349" name="任意多边形: 形状 2084"/>
                <p:cNvSpPr/>
                <p:nvPr/>
              </p:nvSpPr>
              <p:spPr>
                <a:xfrm>
                  <a:off x="10054191" y="3542040"/>
                  <a:ext cx="6468" cy="6647"/>
                </a:xfrm>
                <a:custGeom>
                  <a:avLst/>
                  <a:gdLst>
                    <a:gd name="connsiteX0" fmla="*/ 0 w 6468"/>
                    <a:gd name="connsiteY0" fmla="*/ 6468 h 6647"/>
                    <a:gd name="connsiteX1" fmla="*/ 0 w 6468"/>
                    <a:gd name="connsiteY1" fmla="*/ 3953 h 6647"/>
                    <a:gd name="connsiteX2" fmla="*/ 0 w 6468"/>
                    <a:gd name="connsiteY2" fmla="*/ 0 h 6647"/>
                    <a:gd name="connsiteX3" fmla="*/ 2516 w 6468"/>
                    <a:gd name="connsiteY3" fmla="*/ 0 h 6647"/>
                    <a:gd name="connsiteX4" fmla="*/ 3773 w 6468"/>
                    <a:gd name="connsiteY4" fmla="*/ 0 h 6647"/>
                    <a:gd name="connsiteX5" fmla="*/ 3773 w 6468"/>
                    <a:gd name="connsiteY5" fmla="*/ 0 h 6647"/>
                    <a:gd name="connsiteX6" fmla="*/ 3773 w 6468"/>
                    <a:gd name="connsiteY6" fmla="*/ 180 h 6647"/>
                    <a:gd name="connsiteX7" fmla="*/ 4492 w 6468"/>
                    <a:gd name="connsiteY7" fmla="*/ 180 h 6647"/>
                    <a:gd name="connsiteX8" fmla="*/ 4492 w 6468"/>
                    <a:gd name="connsiteY8" fmla="*/ 180 h 6647"/>
                    <a:gd name="connsiteX9" fmla="*/ 5031 w 6468"/>
                    <a:gd name="connsiteY9" fmla="*/ 359 h 6647"/>
                    <a:gd name="connsiteX10" fmla="*/ 5031 w 6468"/>
                    <a:gd name="connsiteY10" fmla="*/ 359 h 6647"/>
                    <a:gd name="connsiteX11" fmla="*/ 4492 w 6468"/>
                    <a:gd name="connsiteY11" fmla="*/ 2695 h 6647"/>
                    <a:gd name="connsiteX12" fmla="*/ 6468 w 6468"/>
                    <a:gd name="connsiteY12" fmla="*/ 2695 h 6647"/>
                    <a:gd name="connsiteX13" fmla="*/ 6468 w 6468"/>
                    <a:gd name="connsiteY13" fmla="*/ 2695 h 6647"/>
                    <a:gd name="connsiteX14" fmla="*/ 6468 w 6468"/>
                    <a:gd name="connsiteY14" fmla="*/ 2695 h 6647"/>
                    <a:gd name="connsiteX15" fmla="*/ 2695 w 6468"/>
                    <a:gd name="connsiteY15" fmla="*/ 6648 h 6647"/>
                    <a:gd name="connsiteX16" fmla="*/ 2695 w 6468"/>
                    <a:gd name="connsiteY16" fmla="*/ 6648 h 6647"/>
                    <a:gd name="connsiteX17" fmla="*/ 2695 w 6468"/>
                    <a:gd name="connsiteY17" fmla="*/ 5390 h 6647"/>
                    <a:gd name="connsiteX18" fmla="*/ 2695 w 6468"/>
                    <a:gd name="connsiteY18" fmla="*/ 4132 h 6647"/>
                    <a:gd name="connsiteX19" fmla="*/ 2695 w 6468"/>
                    <a:gd name="connsiteY19" fmla="*/ 6648 h 6647"/>
                    <a:gd name="connsiteX20" fmla="*/ 0 w 6468"/>
                    <a:gd name="connsiteY20" fmla="*/ 6648 h 6647"/>
                    <a:gd name="connsiteX21" fmla="*/ 0 w 6468"/>
                    <a:gd name="connsiteY21" fmla="*/ 6468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8" h="6647">
                      <a:moveTo>
                        <a:pt x="0" y="6468"/>
                      </a:moveTo>
                      <a:lnTo>
                        <a:pt x="0" y="3953"/>
                      </a:lnTo>
                      <a:lnTo>
                        <a:pt x="0" y="0"/>
                      </a:lnTo>
                      <a:lnTo>
                        <a:pt x="2516" y="0"/>
                      </a:lnTo>
                      <a:cubicBezTo>
                        <a:pt x="3773" y="0"/>
                        <a:pt x="3773" y="0"/>
                        <a:pt x="3773" y="0"/>
                      </a:cubicBezTo>
                      <a:lnTo>
                        <a:pt x="3773" y="0"/>
                      </a:lnTo>
                      <a:lnTo>
                        <a:pt x="3773" y="180"/>
                      </a:lnTo>
                      <a:cubicBezTo>
                        <a:pt x="4133" y="180"/>
                        <a:pt x="4492" y="180"/>
                        <a:pt x="4492" y="180"/>
                      </a:cubicBezTo>
                      <a:lnTo>
                        <a:pt x="4492" y="180"/>
                      </a:lnTo>
                      <a:cubicBezTo>
                        <a:pt x="4851" y="180"/>
                        <a:pt x="4851" y="359"/>
                        <a:pt x="5031" y="359"/>
                      </a:cubicBezTo>
                      <a:lnTo>
                        <a:pt x="5031" y="359"/>
                      </a:lnTo>
                      <a:lnTo>
                        <a:pt x="4492" y="2695"/>
                      </a:lnTo>
                      <a:lnTo>
                        <a:pt x="6468" y="2695"/>
                      </a:lnTo>
                      <a:cubicBezTo>
                        <a:pt x="6468" y="2695"/>
                        <a:pt x="6468" y="2695"/>
                        <a:pt x="6468" y="2695"/>
                      </a:cubicBezTo>
                      <a:lnTo>
                        <a:pt x="6468" y="2695"/>
                      </a:lnTo>
                      <a:cubicBezTo>
                        <a:pt x="6468" y="2875"/>
                        <a:pt x="6109" y="6468"/>
                        <a:pt x="2695" y="6648"/>
                      </a:cubicBezTo>
                      <a:lnTo>
                        <a:pt x="2695" y="6648"/>
                      </a:lnTo>
                      <a:lnTo>
                        <a:pt x="2695" y="5390"/>
                      </a:lnTo>
                      <a:lnTo>
                        <a:pt x="2695" y="4132"/>
                      </a:lnTo>
                      <a:lnTo>
                        <a:pt x="2695" y="6648"/>
                      </a:lnTo>
                      <a:lnTo>
                        <a:pt x="0" y="6648"/>
                      </a:lnTo>
                      <a:lnTo>
                        <a:pt x="0" y="6468"/>
                      </a:lnTo>
                      <a:close/>
                    </a:path>
                  </a:pathLst>
                </a:custGeom>
                <a:grpFill/>
                <a:ln w="17953" cap="flat">
                  <a:noFill/>
                  <a:prstDash val="solid"/>
                  <a:miter/>
                </a:ln>
              </p:spPr>
              <p:txBody>
                <a:bodyPr rtlCol="0" anchor="ctr"/>
                <a:lstStyle/>
                <a:p>
                  <a:endParaRPr lang="zh-CN" altLang="en-US" sz="1050"/>
                </a:p>
              </p:txBody>
            </p:sp>
          </p:grpSp>
          <p:grpSp>
            <p:nvGrpSpPr>
              <p:cNvPr id="700" name="图形 1"/>
              <p:cNvGrpSpPr/>
              <p:nvPr/>
            </p:nvGrpSpPr>
            <p:grpSpPr>
              <a:xfrm>
                <a:off x="8715478" y="3386752"/>
                <a:ext cx="7905" cy="6468"/>
                <a:chOff x="10088689" y="3584442"/>
                <a:chExt cx="7905" cy="6468"/>
              </a:xfrm>
              <a:solidFill>
                <a:srgbClr val="0070C0"/>
              </a:solidFill>
            </p:grpSpPr>
            <p:sp>
              <p:nvSpPr>
                <p:cNvPr id="2346" name="任意多边形: 形状 2086"/>
                <p:cNvSpPr/>
                <p:nvPr/>
              </p:nvSpPr>
              <p:spPr>
                <a:xfrm>
                  <a:off x="10091204" y="3587137"/>
                  <a:ext cx="2515" cy="1257"/>
                </a:xfrm>
                <a:custGeom>
                  <a:avLst/>
                  <a:gdLst>
                    <a:gd name="connsiteX0" fmla="*/ 1258 w 2515"/>
                    <a:gd name="connsiteY0" fmla="*/ 1258 h 1257"/>
                    <a:gd name="connsiteX1" fmla="*/ 2516 w 2515"/>
                    <a:gd name="connsiteY1" fmla="*/ 1258 h 1257"/>
                    <a:gd name="connsiteX2" fmla="*/ 1258 w 2515"/>
                    <a:gd name="connsiteY2" fmla="*/ 0 h 1257"/>
                    <a:gd name="connsiteX3" fmla="*/ 0 w 2515"/>
                    <a:gd name="connsiteY3" fmla="*/ 1258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lnTo>
                        <a:pt x="2516" y="1258"/>
                      </a:lnTo>
                      <a:cubicBezTo>
                        <a:pt x="2516"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347" name="任意多边形: 形状 2087"/>
                <p:cNvSpPr/>
                <p:nvPr/>
              </p:nvSpPr>
              <p:spPr>
                <a:xfrm>
                  <a:off x="10088689" y="3584442"/>
                  <a:ext cx="7905" cy="6468"/>
                </a:xfrm>
                <a:custGeom>
                  <a:avLst/>
                  <a:gdLst>
                    <a:gd name="connsiteX0" fmla="*/ 5210 w 7905"/>
                    <a:gd name="connsiteY0" fmla="*/ 6468 h 6468"/>
                    <a:gd name="connsiteX1" fmla="*/ 3953 w 7905"/>
                    <a:gd name="connsiteY1" fmla="*/ 6468 h 6468"/>
                    <a:gd name="connsiteX2" fmla="*/ 3953 w 7905"/>
                    <a:gd name="connsiteY2" fmla="*/ 5031 h 6468"/>
                    <a:gd name="connsiteX3" fmla="*/ 3953 w 7905"/>
                    <a:gd name="connsiteY3" fmla="*/ 6468 h 6468"/>
                    <a:gd name="connsiteX4" fmla="*/ 2515 w 7905"/>
                    <a:gd name="connsiteY4" fmla="*/ 6468 h 6468"/>
                    <a:gd name="connsiteX5" fmla="*/ 2515 w 7905"/>
                    <a:gd name="connsiteY5" fmla="*/ 6468 h 6468"/>
                    <a:gd name="connsiteX6" fmla="*/ 0 w 7905"/>
                    <a:gd name="connsiteY6" fmla="*/ 6468 h 6468"/>
                    <a:gd name="connsiteX7" fmla="*/ 0 w 7905"/>
                    <a:gd name="connsiteY7" fmla="*/ 3953 h 6468"/>
                    <a:gd name="connsiteX8" fmla="*/ 898 w 7905"/>
                    <a:gd name="connsiteY8" fmla="*/ 898 h 6468"/>
                    <a:gd name="connsiteX9" fmla="*/ 898 w 7905"/>
                    <a:gd name="connsiteY9" fmla="*/ 898 h 6468"/>
                    <a:gd name="connsiteX10" fmla="*/ 3414 w 7905"/>
                    <a:gd name="connsiteY10" fmla="*/ 0 h 6468"/>
                    <a:gd name="connsiteX11" fmla="*/ 3414 w 7905"/>
                    <a:gd name="connsiteY11" fmla="*/ 0 h 6468"/>
                    <a:gd name="connsiteX12" fmla="*/ 3953 w 7905"/>
                    <a:gd name="connsiteY12" fmla="*/ 0 h 6468"/>
                    <a:gd name="connsiteX13" fmla="*/ 3953 w 7905"/>
                    <a:gd name="connsiteY13" fmla="*/ 0 h 6468"/>
                    <a:gd name="connsiteX14" fmla="*/ 7906 w 7905"/>
                    <a:gd name="connsiteY14" fmla="*/ 3953 h 6468"/>
                    <a:gd name="connsiteX15" fmla="*/ 7906 w 7905"/>
                    <a:gd name="connsiteY15" fmla="*/ 3953 h 6468"/>
                    <a:gd name="connsiteX16" fmla="*/ 7906 w 7905"/>
                    <a:gd name="connsiteY16" fmla="*/ 6468 h 6468"/>
                    <a:gd name="connsiteX17" fmla="*/ 5210 w 7905"/>
                    <a:gd name="connsiteY17" fmla="*/ 6468 h 6468"/>
                    <a:gd name="connsiteX18" fmla="*/ 5210 w 7905"/>
                    <a:gd name="connsiteY18"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05" h="6468">
                      <a:moveTo>
                        <a:pt x="5210" y="6468"/>
                      </a:moveTo>
                      <a:lnTo>
                        <a:pt x="3953" y="6468"/>
                      </a:lnTo>
                      <a:lnTo>
                        <a:pt x="3953" y="5031"/>
                      </a:lnTo>
                      <a:lnTo>
                        <a:pt x="3953" y="6468"/>
                      </a:lnTo>
                      <a:cubicBezTo>
                        <a:pt x="2515" y="6468"/>
                        <a:pt x="2515" y="6468"/>
                        <a:pt x="2515" y="6468"/>
                      </a:cubicBezTo>
                      <a:lnTo>
                        <a:pt x="2515" y="6468"/>
                      </a:lnTo>
                      <a:lnTo>
                        <a:pt x="0" y="6468"/>
                      </a:lnTo>
                      <a:lnTo>
                        <a:pt x="0" y="3953"/>
                      </a:lnTo>
                      <a:cubicBezTo>
                        <a:pt x="179" y="3234"/>
                        <a:pt x="-360" y="2695"/>
                        <a:pt x="898" y="898"/>
                      </a:cubicBezTo>
                      <a:lnTo>
                        <a:pt x="898" y="898"/>
                      </a:lnTo>
                      <a:cubicBezTo>
                        <a:pt x="2156" y="0"/>
                        <a:pt x="2875" y="0"/>
                        <a:pt x="3414" y="0"/>
                      </a:cubicBezTo>
                      <a:lnTo>
                        <a:pt x="3414" y="0"/>
                      </a:lnTo>
                      <a:cubicBezTo>
                        <a:pt x="3593" y="0"/>
                        <a:pt x="3773" y="0"/>
                        <a:pt x="3953" y="0"/>
                      </a:cubicBezTo>
                      <a:lnTo>
                        <a:pt x="3953" y="0"/>
                      </a:lnTo>
                      <a:cubicBezTo>
                        <a:pt x="3953" y="0"/>
                        <a:pt x="7726" y="180"/>
                        <a:pt x="7906" y="3953"/>
                      </a:cubicBezTo>
                      <a:lnTo>
                        <a:pt x="7906" y="3953"/>
                      </a:lnTo>
                      <a:lnTo>
                        <a:pt x="7906" y="6468"/>
                      </a:lnTo>
                      <a:lnTo>
                        <a:pt x="5210" y="6468"/>
                      </a:lnTo>
                      <a:lnTo>
                        <a:pt x="5210" y="6468"/>
                      </a:lnTo>
                      <a:close/>
                    </a:path>
                  </a:pathLst>
                </a:custGeom>
                <a:grpFill/>
                <a:ln w="17953" cap="flat">
                  <a:noFill/>
                  <a:prstDash val="solid"/>
                  <a:miter/>
                </a:ln>
              </p:spPr>
              <p:txBody>
                <a:bodyPr rtlCol="0" anchor="ctr"/>
                <a:lstStyle/>
                <a:p>
                  <a:endParaRPr lang="zh-CN" altLang="en-US" sz="1050"/>
                </a:p>
              </p:txBody>
            </p:sp>
          </p:grpSp>
          <p:grpSp>
            <p:nvGrpSpPr>
              <p:cNvPr id="701" name="图形 1"/>
              <p:cNvGrpSpPr/>
              <p:nvPr/>
            </p:nvGrpSpPr>
            <p:grpSpPr>
              <a:xfrm>
                <a:off x="8813399" y="3508929"/>
                <a:ext cx="10421" cy="15092"/>
                <a:chOff x="10186610" y="3706619"/>
                <a:chExt cx="10421" cy="15092"/>
              </a:xfrm>
              <a:solidFill>
                <a:srgbClr val="0070C0"/>
              </a:solidFill>
            </p:grpSpPr>
            <p:sp>
              <p:nvSpPr>
                <p:cNvPr id="2344" name="任意多边形: 形状 2089"/>
                <p:cNvSpPr/>
                <p:nvPr/>
              </p:nvSpPr>
              <p:spPr>
                <a:xfrm>
                  <a:off x="10189305" y="3708955"/>
                  <a:ext cx="5343" cy="10104"/>
                </a:xfrm>
                <a:custGeom>
                  <a:avLst/>
                  <a:gdLst>
                    <a:gd name="connsiteX0" fmla="*/ 1257 w 5343"/>
                    <a:gd name="connsiteY0" fmla="*/ 9343 h 10104"/>
                    <a:gd name="connsiteX1" fmla="*/ 0 w 5343"/>
                    <a:gd name="connsiteY1" fmla="*/ 3953 h 10104"/>
                    <a:gd name="connsiteX2" fmla="*/ 1257 w 5343"/>
                    <a:gd name="connsiteY2" fmla="*/ 0 h 10104"/>
                    <a:gd name="connsiteX3" fmla="*/ 5210 w 5343"/>
                    <a:gd name="connsiteY3" fmla="*/ 5390 h 10104"/>
                    <a:gd name="connsiteX4" fmla="*/ 1257 w 5343"/>
                    <a:gd name="connsiteY4" fmla="*/ 9343 h 10104"/>
                    <a:gd name="connsiteX5" fmla="*/ 1257 w 5343"/>
                    <a:gd name="connsiteY5" fmla="*/ 9343 h 1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43" h="10104">
                      <a:moveTo>
                        <a:pt x="1257" y="9343"/>
                      </a:moveTo>
                      <a:cubicBezTo>
                        <a:pt x="1257" y="9343"/>
                        <a:pt x="0" y="6648"/>
                        <a:pt x="0" y="3953"/>
                      </a:cubicBezTo>
                      <a:cubicBezTo>
                        <a:pt x="0" y="1258"/>
                        <a:pt x="0" y="0"/>
                        <a:pt x="1257" y="0"/>
                      </a:cubicBezTo>
                      <a:cubicBezTo>
                        <a:pt x="2515" y="1258"/>
                        <a:pt x="5210" y="3953"/>
                        <a:pt x="5210" y="5390"/>
                      </a:cubicBezTo>
                      <a:cubicBezTo>
                        <a:pt x="5210" y="6828"/>
                        <a:pt x="6468" y="12038"/>
                        <a:pt x="1257" y="9343"/>
                      </a:cubicBezTo>
                      <a:lnTo>
                        <a:pt x="1257" y="9343"/>
                      </a:lnTo>
                      <a:close/>
                    </a:path>
                  </a:pathLst>
                </a:custGeom>
                <a:grpFill/>
                <a:ln w="17953" cap="flat">
                  <a:noFill/>
                  <a:prstDash val="solid"/>
                  <a:miter/>
                </a:ln>
              </p:spPr>
              <p:txBody>
                <a:bodyPr rtlCol="0" anchor="ctr"/>
                <a:lstStyle/>
                <a:p>
                  <a:endParaRPr lang="zh-CN" altLang="en-US" sz="1050"/>
                </a:p>
              </p:txBody>
            </p:sp>
            <p:sp>
              <p:nvSpPr>
                <p:cNvPr id="2345" name="任意多边形: 形状 2090"/>
                <p:cNvSpPr/>
                <p:nvPr/>
              </p:nvSpPr>
              <p:spPr>
                <a:xfrm>
                  <a:off x="10186610" y="3706619"/>
                  <a:ext cx="10421" cy="15092"/>
                </a:xfrm>
                <a:custGeom>
                  <a:avLst/>
                  <a:gdLst>
                    <a:gd name="connsiteX0" fmla="*/ 2696 w 10421"/>
                    <a:gd name="connsiteY0" fmla="*/ 14014 h 15092"/>
                    <a:gd name="connsiteX1" fmla="*/ 3774 w 10421"/>
                    <a:gd name="connsiteY1" fmla="*/ 11679 h 15092"/>
                    <a:gd name="connsiteX2" fmla="*/ 5750 w 10421"/>
                    <a:gd name="connsiteY2" fmla="*/ 10601 h 15092"/>
                    <a:gd name="connsiteX3" fmla="*/ 3774 w 10421"/>
                    <a:gd name="connsiteY3" fmla="*/ 11679 h 15092"/>
                    <a:gd name="connsiteX4" fmla="*/ 2696 w 10421"/>
                    <a:gd name="connsiteY4" fmla="*/ 14014 h 15092"/>
                    <a:gd name="connsiteX5" fmla="*/ 1977 w 10421"/>
                    <a:gd name="connsiteY5" fmla="*/ 13655 h 15092"/>
                    <a:gd name="connsiteX6" fmla="*/ 1617 w 10421"/>
                    <a:gd name="connsiteY6" fmla="*/ 12936 h 15092"/>
                    <a:gd name="connsiteX7" fmla="*/ 0 w 10421"/>
                    <a:gd name="connsiteY7" fmla="*/ 6648 h 15092"/>
                    <a:gd name="connsiteX8" fmla="*/ 0 w 10421"/>
                    <a:gd name="connsiteY8" fmla="*/ 6648 h 15092"/>
                    <a:gd name="connsiteX9" fmla="*/ 0 w 10421"/>
                    <a:gd name="connsiteY9" fmla="*/ 5749 h 15092"/>
                    <a:gd name="connsiteX10" fmla="*/ 0 w 10421"/>
                    <a:gd name="connsiteY10" fmla="*/ 5749 h 15092"/>
                    <a:gd name="connsiteX11" fmla="*/ 3774 w 10421"/>
                    <a:gd name="connsiteY11" fmla="*/ 0 h 15092"/>
                    <a:gd name="connsiteX12" fmla="*/ 3774 w 10421"/>
                    <a:gd name="connsiteY12" fmla="*/ 0 h 15092"/>
                    <a:gd name="connsiteX13" fmla="*/ 4851 w 10421"/>
                    <a:gd name="connsiteY13" fmla="*/ 0 h 15092"/>
                    <a:gd name="connsiteX14" fmla="*/ 5570 w 10421"/>
                    <a:gd name="connsiteY14" fmla="*/ 719 h 15092"/>
                    <a:gd name="connsiteX15" fmla="*/ 10241 w 10421"/>
                    <a:gd name="connsiteY15" fmla="*/ 7906 h 15092"/>
                    <a:gd name="connsiteX16" fmla="*/ 10241 w 10421"/>
                    <a:gd name="connsiteY16" fmla="*/ 7906 h 15092"/>
                    <a:gd name="connsiteX17" fmla="*/ 10421 w 10421"/>
                    <a:gd name="connsiteY17" fmla="*/ 10062 h 15092"/>
                    <a:gd name="connsiteX18" fmla="*/ 10421 w 10421"/>
                    <a:gd name="connsiteY18" fmla="*/ 10062 h 15092"/>
                    <a:gd name="connsiteX19" fmla="*/ 6109 w 10421"/>
                    <a:gd name="connsiteY19" fmla="*/ 15092 h 15092"/>
                    <a:gd name="connsiteX20" fmla="*/ 6109 w 10421"/>
                    <a:gd name="connsiteY20" fmla="*/ 15092 h 15092"/>
                    <a:gd name="connsiteX21" fmla="*/ 2696 w 10421"/>
                    <a:gd name="connsiteY21" fmla="*/ 14014 h 15092"/>
                    <a:gd name="connsiteX22" fmla="*/ 2696 w 10421"/>
                    <a:gd name="connsiteY22" fmla="*/ 14014 h 15092"/>
                    <a:gd name="connsiteX23" fmla="*/ 5211 w 10421"/>
                    <a:gd name="connsiteY23" fmla="*/ 8085 h 15092"/>
                    <a:gd name="connsiteX24" fmla="*/ 5211 w 10421"/>
                    <a:gd name="connsiteY24" fmla="*/ 7906 h 15092"/>
                    <a:gd name="connsiteX25" fmla="*/ 5211 w 10421"/>
                    <a:gd name="connsiteY25" fmla="*/ 7906 h 15092"/>
                    <a:gd name="connsiteX26" fmla="*/ 5211 w 10421"/>
                    <a:gd name="connsiteY26" fmla="*/ 7906 h 15092"/>
                    <a:gd name="connsiteX27" fmla="*/ 5211 w 10421"/>
                    <a:gd name="connsiteY27" fmla="*/ 8085 h 15092"/>
                    <a:gd name="connsiteX28" fmla="*/ 5211 w 10421"/>
                    <a:gd name="connsiteY28" fmla="*/ 8085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421" h="15092">
                      <a:moveTo>
                        <a:pt x="2696" y="14014"/>
                      </a:moveTo>
                      <a:lnTo>
                        <a:pt x="3774" y="11679"/>
                      </a:lnTo>
                      <a:lnTo>
                        <a:pt x="5750" y="10601"/>
                      </a:lnTo>
                      <a:lnTo>
                        <a:pt x="3774" y="11679"/>
                      </a:lnTo>
                      <a:lnTo>
                        <a:pt x="2696" y="14014"/>
                      </a:lnTo>
                      <a:lnTo>
                        <a:pt x="1977" y="13655"/>
                      </a:lnTo>
                      <a:lnTo>
                        <a:pt x="1617" y="12936"/>
                      </a:lnTo>
                      <a:cubicBezTo>
                        <a:pt x="1617" y="12757"/>
                        <a:pt x="0" y="10062"/>
                        <a:pt x="0" y="6648"/>
                      </a:cubicBezTo>
                      <a:lnTo>
                        <a:pt x="0" y="6648"/>
                      </a:lnTo>
                      <a:cubicBezTo>
                        <a:pt x="0" y="6288"/>
                        <a:pt x="0" y="5929"/>
                        <a:pt x="0" y="5749"/>
                      </a:cubicBezTo>
                      <a:lnTo>
                        <a:pt x="0" y="5749"/>
                      </a:lnTo>
                      <a:cubicBezTo>
                        <a:pt x="0" y="4312"/>
                        <a:pt x="0" y="359"/>
                        <a:pt x="3774" y="0"/>
                      </a:cubicBezTo>
                      <a:lnTo>
                        <a:pt x="3774" y="0"/>
                      </a:lnTo>
                      <a:lnTo>
                        <a:pt x="4851" y="0"/>
                      </a:lnTo>
                      <a:lnTo>
                        <a:pt x="5570" y="719"/>
                      </a:lnTo>
                      <a:cubicBezTo>
                        <a:pt x="6828" y="2336"/>
                        <a:pt x="9702" y="4132"/>
                        <a:pt x="10241" y="7906"/>
                      </a:cubicBezTo>
                      <a:lnTo>
                        <a:pt x="10241" y="7906"/>
                      </a:lnTo>
                      <a:cubicBezTo>
                        <a:pt x="10241" y="7906"/>
                        <a:pt x="10421" y="8984"/>
                        <a:pt x="10421" y="10062"/>
                      </a:cubicBezTo>
                      <a:lnTo>
                        <a:pt x="10421" y="10062"/>
                      </a:lnTo>
                      <a:cubicBezTo>
                        <a:pt x="10421" y="11319"/>
                        <a:pt x="9523" y="15092"/>
                        <a:pt x="6109" y="15092"/>
                      </a:cubicBezTo>
                      <a:lnTo>
                        <a:pt x="6109" y="15092"/>
                      </a:lnTo>
                      <a:cubicBezTo>
                        <a:pt x="5031" y="14913"/>
                        <a:pt x="3953" y="14733"/>
                        <a:pt x="2696" y="14014"/>
                      </a:cubicBezTo>
                      <a:lnTo>
                        <a:pt x="2696" y="14014"/>
                      </a:lnTo>
                      <a:close/>
                      <a:moveTo>
                        <a:pt x="5211" y="8085"/>
                      </a:moveTo>
                      <a:cubicBezTo>
                        <a:pt x="5211" y="8085"/>
                        <a:pt x="5211" y="7906"/>
                        <a:pt x="5211" y="7906"/>
                      </a:cubicBezTo>
                      <a:lnTo>
                        <a:pt x="5211" y="7906"/>
                      </a:lnTo>
                      <a:lnTo>
                        <a:pt x="5211" y="7906"/>
                      </a:lnTo>
                      <a:cubicBezTo>
                        <a:pt x="5211" y="7906"/>
                        <a:pt x="5211" y="7906"/>
                        <a:pt x="5211" y="8085"/>
                      </a:cubicBezTo>
                      <a:lnTo>
                        <a:pt x="5211" y="8085"/>
                      </a:lnTo>
                      <a:close/>
                    </a:path>
                  </a:pathLst>
                </a:custGeom>
                <a:grpFill/>
                <a:ln w="17953" cap="flat">
                  <a:noFill/>
                  <a:prstDash val="solid"/>
                  <a:miter/>
                </a:ln>
              </p:spPr>
              <p:txBody>
                <a:bodyPr rtlCol="0" anchor="ctr"/>
                <a:lstStyle/>
                <a:p>
                  <a:endParaRPr lang="zh-CN" altLang="en-US" sz="1050"/>
                </a:p>
              </p:txBody>
            </p:sp>
          </p:grpSp>
          <p:grpSp>
            <p:nvGrpSpPr>
              <p:cNvPr id="702" name="图形 1"/>
              <p:cNvGrpSpPr/>
              <p:nvPr/>
            </p:nvGrpSpPr>
            <p:grpSpPr>
              <a:xfrm>
                <a:off x="8741171" y="3588883"/>
                <a:ext cx="6288" cy="6468"/>
                <a:chOff x="10114382" y="3786573"/>
                <a:chExt cx="6288" cy="6468"/>
              </a:xfrm>
              <a:solidFill>
                <a:srgbClr val="0070C0"/>
              </a:solidFill>
            </p:grpSpPr>
            <p:sp>
              <p:nvSpPr>
                <p:cNvPr id="2342" name="任意多边形: 形状 2092"/>
                <p:cNvSpPr/>
                <p:nvPr/>
              </p:nvSpPr>
              <p:spPr>
                <a:xfrm>
                  <a:off x="10116897" y="3789089"/>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343" name="任意多边形: 形状 2093"/>
                <p:cNvSpPr/>
                <p:nvPr/>
              </p:nvSpPr>
              <p:spPr>
                <a:xfrm>
                  <a:off x="10114382" y="3786573"/>
                  <a:ext cx="6288" cy="6468"/>
                </a:xfrm>
                <a:custGeom>
                  <a:avLst/>
                  <a:gdLst>
                    <a:gd name="connsiteX0" fmla="*/ 0 w 6288"/>
                    <a:gd name="connsiteY0" fmla="*/ 6289 h 6468"/>
                    <a:gd name="connsiteX1" fmla="*/ 0 w 6288"/>
                    <a:gd name="connsiteY1" fmla="*/ 3773 h 6468"/>
                    <a:gd name="connsiteX2" fmla="*/ 0 w 6288"/>
                    <a:gd name="connsiteY2" fmla="*/ 0 h 6468"/>
                    <a:gd name="connsiteX3" fmla="*/ 2515 w 6288"/>
                    <a:gd name="connsiteY3" fmla="*/ 0 h 6468"/>
                    <a:gd name="connsiteX4" fmla="*/ 3773 w 6288"/>
                    <a:gd name="connsiteY4" fmla="*/ 0 h 6468"/>
                    <a:gd name="connsiteX5" fmla="*/ 3773 w 6288"/>
                    <a:gd name="connsiteY5" fmla="*/ 0 h 6468"/>
                    <a:gd name="connsiteX6" fmla="*/ 6289 w 6288"/>
                    <a:gd name="connsiteY6" fmla="*/ 0 h 6468"/>
                    <a:gd name="connsiteX7" fmla="*/ 6289 w 6288"/>
                    <a:gd name="connsiteY7" fmla="*/ 2515 h 6468"/>
                    <a:gd name="connsiteX8" fmla="*/ 2515 w 6288"/>
                    <a:gd name="connsiteY8" fmla="*/ 6468 h 6468"/>
                    <a:gd name="connsiteX9" fmla="*/ 2515 w 6288"/>
                    <a:gd name="connsiteY9" fmla="*/ 6468 h 6468"/>
                    <a:gd name="connsiteX10" fmla="*/ 0 w 6288"/>
                    <a:gd name="connsiteY10" fmla="*/ 6468 h 6468"/>
                    <a:gd name="connsiteX11" fmla="*/ 0 w 6288"/>
                    <a:gd name="connsiteY11" fmla="*/ 6289 h 6468"/>
                    <a:gd name="connsiteX12" fmla="*/ 2515 w 6288"/>
                    <a:gd name="connsiteY12" fmla="*/ 2336 h 6468"/>
                    <a:gd name="connsiteX13" fmla="*/ 2515 w 6288"/>
                    <a:gd name="connsiteY13" fmla="*/ 1078 h 6468"/>
                    <a:gd name="connsiteX14" fmla="*/ 2515 w 6288"/>
                    <a:gd name="connsiteY14" fmla="*/ 2336 h 6468"/>
                    <a:gd name="connsiteX15" fmla="*/ 2515 w 6288"/>
                    <a:gd name="connsiteY15" fmla="*/ 2336 h 6468"/>
                    <a:gd name="connsiteX16" fmla="*/ 2515 w 6288"/>
                    <a:gd name="connsiteY16" fmla="*/ 2336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8" h="6468">
                      <a:moveTo>
                        <a:pt x="0" y="6289"/>
                      </a:moveTo>
                      <a:lnTo>
                        <a:pt x="0" y="3773"/>
                      </a:lnTo>
                      <a:lnTo>
                        <a:pt x="0" y="0"/>
                      </a:lnTo>
                      <a:lnTo>
                        <a:pt x="2515" y="0"/>
                      </a:lnTo>
                      <a:cubicBezTo>
                        <a:pt x="3773" y="0"/>
                        <a:pt x="3773" y="0"/>
                        <a:pt x="3773" y="0"/>
                      </a:cubicBezTo>
                      <a:lnTo>
                        <a:pt x="3773" y="0"/>
                      </a:lnTo>
                      <a:lnTo>
                        <a:pt x="6289" y="0"/>
                      </a:lnTo>
                      <a:lnTo>
                        <a:pt x="6289" y="2515"/>
                      </a:lnTo>
                      <a:cubicBezTo>
                        <a:pt x="6289" y="2515"/>
                        <a:pt x="6109" y="6289"/>
                        <a:pt x="2515" y="6468"/>
                      </a:cubicBezTo>
                      <a:lnTo>
                        <a:pt x="2515" y="6468"/>
                      </a:lnTo>
                      <a:lnTo>
                        <a:pt x="0" y="6468"/>
                      </a:lnTo>
                      <a:lnTo>
                        <a:pt x="0" y="6289"/>
                      </a:lnTo>
                      <a:close/>
                      <a:moveTo>
                        <a:pt x="2515" y="2336"/>
                      </a:moveTo>
                      <a:lnTo>
                        <a:pt x="2515" y="1078"/>
                      </a:lnTo>
                      <a:lnTo>
                        <a:pt x="2515" y="2336"/>
                      </a:lnTo>
                      <a:lnTo>
                        <a:pt x="2515" y="2336"/>
                      </a:lnTo>
                      <a:lnTo>
                        <a:pt x="2515" y="2336"/>
                      </a:lnTo>
                      <a:close/>
                    </a:path>
                  </a:pathLst>
                </a:custGeom>
                <a:grpFill/>
                <a:ln w="17953" cap="flat">
                  <a:noFill/>
                  <a:prstDash val="solid"/>
                  <a:miter/>
                </a:ln>
              </p:spPr>
              <p:txBody>
                <a:bodyPr rtlCol="0" anchor="ctr"/>
                <a:lstStyle/>
                <a:p>
                  <a:endParaRPr lang="zh-CN" altLang="en-US" sz="1050"/>
                </a:p>
              </p:txBody>
            </p:sp>
          </p:grpSp>
          <p:grpSp>
            <p:nvGrpSpPr>
              <p:cNvPr id="703" name="图形 1"/>
              <p:cNvGrpSpPr/>
              <p:nvPr/>
            </p:nvGrpSpPr>
            <p:grpSpPr>
              <a:xfrm>
                <a:off x="8666068" y="3579720"/>
                <a:ext cx="6467" cy="6468"/>
                <a:chOff x="10039279" y="3777410"/>
                <a:chExt cx="6467" cy="6468"/>
              </a:xfrm>
              <a:solidFill>
                <a:srgbClr val="0070C0"/>
              </a:solidFill>
            </p:grpSpPr>
            <p:sp>
              <p:nvSpPr>
                <p:cNvPr id="2340" name="任意多边形: 形状 2095"/>
                <p:cNvSpPr/>
                <p:nvPr/>
              </p:nvSpPr>
              <p:spPr>
                <a:xfrm>
                  <a:off x="10041794" y="3779844"/>
                  <a:ext cx="1257" cy="1339"/>
                </a:xfrm>
                <a:custGeom>
                  <a:avLst/>
                  <a:gdLst>
                    <a:gd name="connsiteX0" fmla="*/ 0 w 1257"/>
                    <a:gd name="connsiteY0" fmla="*/ 1339 h 1339"/>
                    <a:gd name="connsiteX1" fmla="*/ 1258 w 1257"/>
                    <a:gd name="connsiteY1" fmla="*/ 1339 h 1339"/>
                    <a:gd name="connsiteX2" fmla="*/ 0 w 1257"/>
                    <a:gd name="connsiteY2" fmla="*/ 82 h 1339"/>
                    <a:gd name="connsiteX3" fmla="*/ 0 w 1257"/>
                    <a:gd name="connsiteY3" fmla="*/ 1339 h 1339"/>
                    <a:gd name="connsiteX4" fmla="*/ 0 w 1257"/>
                    <a:gd name="connsiteY4" fmla="*/ 1339 h 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339">
                      <a:moveTo>
                        <a:pt x="0" y="1339"/>
                      </a:moveTo>
                      <a:cubicBezTo>
                        <a:pt x="1258" y="1339"/>
                        <a:pt x="1258" y="1339"/>
                        <a:pt x="1258" y="1339"/>
                      </a:cubicBezTo>
                      <a:cubicBezTo>
                        <a:pt x="1258" y="82"/>
                        <a:pt x="1258" y="82"/>
                        <a:pt x="0" y="82"/>
                      </a:cubicBezTo>
                      <a:cubicBezTo>
                        <a:pt x="0" y="-98"/>
                        <a:pt x="0" y="-98"/>
                        <a:pt x="0" y="1339"/>
                      </a:cubicBezTo>
                      <a:lnTo>
                        <a:pt x="0" y="1339"/>
                      </a:lnTo>
                      <a:close/>
                    </a:path>
                  </a:pathLst>
                </a:custGeom>
                <a:grpFill/>
                <a:ln w="17953" cap="flat">
                  <a:noFill/>
                  <a:prstDash val="solid"/>
                  <a:miter/>
                </a:ln>
              </p:spPr>
              <p:txBody>
                <a:bodyPr rtlCol="0" anchor="ctr"/>
                <a:lstStyle/>
                <a:p>
                  <a:endParaRPr lang="zh-CN" altLang="en-US" sz="1050"/>
                </a:p>
              </p:txBody>
            </p:sp>
            <p:sp>
              <p:nvSpPr>
                <p:cNvPr id="2341" name="任意多边形: 形状 2096"/>
                <p:cNvSpPr/>
                <p:nvPr/>
              </p:nvSpPr>
              <p:spPr>
                <a:xfrm>
                  <a:off x="10039279" y="3777410"/>
                  <a:ext cx="6467" cy="6468"/>
                </a:xfrm>
                <a:custGeom>
                  <a:avLst/>
                  <a:gdLst>
                    <a:gd name="connsiteX0" fmla="*/ 3773 w 6467"/>
                    <a:gd name="connsiteY0" fmla="*/ 6288 h 6468"/>
                    <a:gd name="connsiteX1" fmla="*/ 2515 w 6467"/>
                    <a:gd name="connsiteY1" fmla="*/ 6288 h 6468"/>
                    <a:gd name="connsiteX2" fmla="*/ 2515 w 6467"/>
                    <a:gd name="connsiteY2" fmla="*/ 6288 h 6468"/>
                    <a:gd name="connsiteX3" fmla="*/ 2515 w 6467"/>
                    <a:gd name="connsiteY3" fmla="*/ 5031 h 6468"/>
                    <a:gd name="connsiteX4" fmla="*/ 2515 w 6467"/>
                    <a:gd name="connsiteY4" fmla="*/ 6288 h 6468"/>
                    <a:gd name="connsiteX5" fmla="*/ 0 w 6467"/>
                    <a:gd name="connsiteY5" fmla="*/ 6288 h 6468"/>
                    <a:gd name="connsiteX6" fmla="*/ 0 w 6467"/>
                    <a:gd name="connsiteY6" fmla="*/ 3773 h 6468"/>
                    <a:gd name="connsiteX7" fmla="*/ 0 w 6467"/>
                    <a:gd name="connsiteY7" fmla="*/ 2515 h 6468"/>
                    <a:gd name="connsiteX8" fmla="*/ 0 w 6467"/>
                    <a:gd name="connsiteY8" fmla="*/ 2515 h 6468"/>
                    <a:gd name="connsiteX9" fmla="*/ 0 w 6467"/>
                    <a:gd name="connsiteY9" fmla="*/ 0 h 6468"/>
                    <a:gd name="connsiteX10" fmla="*/ 2515 w 6467"/>
                    <a:gd name="connsiteY10" fmla="*/ 0 h 6468"/>
                    <a:gd name="connsiteX11" fmla="*/ 3054 w 6467"/>
                    <a:gd name="connsiteY11" fmla="*/ 0 h 6468"/>
                    <a:gd name="connsiteX12" fmla="*/ 3054 w 6467"/>
                    <a:gd name="connsiteY12" fmla="*/ 0 h 6468"/>
                    <a:gd name="connsiteX13" fmla="*/ 5570 w 6467"/>
                    <a:gd name="connsiteY13" fmla="*/ 898 h 6468"/>
                    <a:gd name="connsiteX14" fmla="*/ 5570 w 6467"/>
                    <a:gd name="connsiteY14" fmla="*/ 898 h 6468"/>
                    <a:gd name="connsiteX15" fmla="*/ 6468 w 6467"/>
                    <a:gd name="connsiteY15" fmla="*/ 3953 h 6468"/>
                    <a:gd name="connsiteX16" fmla="*/ 6468 w 6467"/>
                    <a:gd name="connsiteY16" fmla="*/ 3953 h 6468"/>
                    <a:gd name="connsiteX17" fmla="*/ 6468 w 6467"/>
                    <a:gd name="connsiteY17" fmla="*/ 6468 h 6468"/>
                    <a:gd name="connsiteX18" fmla="*/ 3773 w 6467"/>
                    <a:gd name="connsiteY18" fmla="*/ 6468 h 6468"/>
                    <a:gd name="connsiteX19" fmla="*/ 3773 w 6467"/>
                    <a:gd name="connsiteY19" fmla="*/ 6288 h 6468"/>
                    <a:gd name="connsiteX20" fmla="*/ 3773 w 6467"/>
                    <a:gd name="connsiteY20" fmla="*/ 3773 h 6468"/>
                    <a:gd name="connsiteX21" fmla="*/ 5031 w 6467"/>
                    <a:gd name="connsiteY21" fmla="*/ 3773 h 6468"/>
                    <a:gd name="connsiteX22" fmla="*/ 3773 w 6467"/>
                    <a:gd name="connsiteY22" fmla="*/ 3773 h 6468"/>
                    <a:gd name="connsiteX23" fmla="*/ 3773 w 6467"/>
                    <a:gd name="connsiteY23"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67" h="6468">
                      <a:moveTo>
                        <a:pt x="3773" y="6288"/>
                      </a:moveTo>
                      <a:cubicBezTo>
                        <a:pt x="3773" y="6288"/>
                        <a:pt x="3773" y="6288"/>
                        <a:pt x="2515" y="6288"/>
                      </a:cubicBezTo>
                      <a:lnTo>
                        <a:pt x="2515" y="6288"/>
                      </a:lnTo>
                      <a:lnTo>
                        <a:pt x="2515" y="5031"/>
                      </a:lnTo>
                      <a:lnTo>
                        <a:pt x="2515" y="6288"/>
                      </a:lnTo>
                      <a:lnTo>
                        <a:pt x="0" y="6288"/>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8" y="2695"/>
                        <a:pt x="6289" y="3234"/>
                        <a:pt x="6468" y="3953"/>
                      </a:cubicBezTo>
                      <a:lnTo>
                        <a:pt x="6468" y="3953"/>
                      </a:lnTo>
                      <a:lnTo>
                        <a:pt x="6468" y="6468"/>
                      </a:lnTo>
                      <a:lnTo>
                        <a:pt x="3773" y="6468"/>
                      </a:lnTo>
                      <a:lnTo>
                        <a:pt x="3773" y="6288"/>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704" name="图形 1"/>
              <p:cNvGrpSpPr/>
              <p:nvPr/>
            </p:nvGrpSpPr>
            <p:grpSpPr>
              <a:xfrm>
                <a:off x="8722844" y="3620685"/>
                <a:ext cx="15810" cy="7725"/>
                <a:chOff x="10096055" y="3818375"/>
                <a:chExt cx="15810" cy="7725"/>
              </a:xfrm>
              <a:solidFill>
                <a:srgbClr val="0070C0"/>
              </a:solidFill>
            </p:grpSpPr>
            <p:sp>
              <p:nvSpPr>
                <p:cNvPr id="2338" name="任意多边形: 形状 2098"/>
                <p:cNvSpPr/>
                <p:nvPr/>
              </p:nvSpPr>
              <p:spPr>
                <a:xfrm>
                  <a:off x="10098742" y="3821070"/>
                  <a:ext cx="10429" cy="2515"/>
                </a:xfrm>
                <a:custGeom>
                  <a:avLst/>
                  <a:gdLst>
                    <a:gd name="connsiteX0" fmla="*/ 5219 w 10429"/>
                    <a:gd name="connsiteY0" fmla="*/ 2515 h 2515"/>
                    <a:gd name="connsiteX1" fmla="*/ 10429 w 10429"/>
                    <a:gd name="connsiteY1" fmla="*/ 1258 h 2515"/>
                    <a:gd name="connsiteX2" fmla="*/ 5219 w 10429"/>
                    <a:gd name="connsiteY2" fmla="*/ 0 h 2515"/>
                    <a:gd name="connsiteX3" fmla="*/ 9 w 10429"/>
                    <a:gd name="connsiteY3" fmla="*/ 1437 h 2515"/>
                    <a:gd name="connsiteX4" fmla="*/ 5219 w 10429"/>
                    <a:gd name="connsiteY4" fmla="*/ 2515 h 2515"/>
                    <a:gd name="connsiteX5" fmla="*/ 5219 w 10429"/>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9" h="2515">
                      <a:moveTo>
                        <a:pt x="5219" y="2515"/>
                      </a:moveTo>
                      <a:cubicBezTo>
                        <a:pt x="7914" y="2515"/>
                        <a:pt x="10429" y="1258"/>
                        <a:pt x="10429" y="1258"/>
                      </a:cubicBezTo>
                      <a:cubicBezTo>
                        <a:pt x="10429" y="0"/>
                        <a:pt x="7734" y="0"/>
                        <a:pt x="5219" y="0"/>
                      </a:cubicBezTo>
                      <a:cubicBezTo>
                        <a:pt x="2524" y="0"/>
                        <a:pt x="9" y="0"/>
                        <a:pt x="9" y="1437"/>
                      </a:cubicBezTo>
                      <a:cubicBezTo>
                        <a:pt x="-171" y="1258"/>
                        <a:pt x="2524" y="2515"/>
                        <a:pt x="5219" y="2515"/>
                      </a:cubicBezTo>
                      <a:lnTo>
                        <a:pt x="5219" y="2515"/>
                      </a:lnTo>
                      <a:close/>
                    </a:path>
                  </a:pathLst>
                </a:custGeom>
                <a:grpFill/>
                <a:ln w="17953" cap="flat">
                  <a:noFill/>
                  <a:prstDash val="solid"/>
                  <a:miter/>
                </a:ln>
              </p:spPr>
              <p:txBody>
                <a:bodyPr rtlCol="0" anchor="ctr"/>
                <a:lstStyle/>
                <a:p>
                  <a:endParaRPr lang="zh-CN" altLang="en-US" sz="1050"/>
                </a:p>
              </p:txBody>
            </p:sp>
            <p:sp>
              <p:nvSpPr>
                <p:cNvPr id="2339" name="任意多边形: 形状 2099"/>
                <p:cNvSpPr/>
                <p:nvPr/>
              </p:nvSpPr>
              <p:spPr>
                <a:xfrm>
                  <a:off x="10096055" y="3818375"/>
                  <a:ext cx="15810" cy="7725"/>
                </a:xfrm>
                <a:custGeom>
                  <a:avLst/>
                  <a:gdLst>
                    <a:gd name="connsiteX0" fmla="*/ 7906 w 15810"/>
                    <a:gd name="connsiteY0" fmla="*/ 7726 h 7725"/>
                    <a:gd name="connsiteX1" fmla="*/ 7906 w 15810"/>
                    <a:gd name="connsiteY1" fmla="*/ 7726 h 7725"/>
                    <a:gd name="connsiteX2" fmla="*/ 7906 w 15810"/>
                    <a:gd name="connsiteY2" fmla="*/ 7726 h 7725"/>
                    <a:gd name="connsiteX3" fmla="*/ 7906 w 15810"/>
                    <a:gd name="connsiteY3" fmla="*/ 7726 h 7725"/>
                    <a:gd name="connsiteX4" fmla="*/ 7906 w 15810"/>
                    <a:gd name="connsiteY4" fmla="*/ 7726 h 7725"/>
                    <a:gd name="connsiteX5" fmla="*/ 7906 w 15810"/>
                    <a:gd name="connsiteY5" fmla="*/ 5210 h 7725"/>
                    <a:gd name="connsiteX6" fmla="*/ 7906 w 15810"/>
                    <a:gd name="connsiteY6" fmla="*/ 5210 h 7725"/>
                    <a:gd name="connsiteX7" fmla="*/ 7906 w 15810"/>
                    <a:gd name="connsiteY7" fmla="*/ 7726 h 7725"/>
                    <a:gd name="connsiteX8" fmla="*/ 1078 w 15810"/>
                    <a:gd name="connsiteY8" fmla="*/ 5929 h 7725"/>
                    <a:gd name="connsiteX9" fmla="*/ 1078 w 15810"/>
                    <a:gd name="connsiteY9" fmla="*/ 5929 h 7725"/>
                    <a:gd name="connsiteX10" fmla="*/ 0 w 15810"/>
                    <a:gd name="connsiteY10" fmla="*/ 3953 h 7725"/>
                    <a:gd name="connsiteX11" fmla="*/ 0 w 15810"/>
                    <a:gd name="connsiteY11" fmla="*/ 3953 h 7725"/>
                    <a:gd name="connsiteX12" fmla="*/ 3773 w 15810"/>
                    <a:gd name="connsiteY12" fmla="*/ 180 h 7725"/>
                    <a:gd name="connsiteX13" fmla="*/ 3773 w 15810"/>
                    <a:gd name="connsiteY13" fmla="*/ 180 h 7725"/>
                    <a:gd name="connsiteX14" fmla="*/ 7546 w 15810"/>
                    <a:gd name="connsiteY14" fmla="*/ 0 h 7725"/>
                    <a:gd name="connsiteX15" fmla="*/ 7546 w 15810"/>
                    <a:gd name="connsiteY15" fmla="*/ 0 h 7725"/>
                    <a:gd name="connsiteX16" fmla="*/ 8445 w 15810"/>
                    <a:gd name="connsiteY16" fmla="*/ 0 h 7725"/>
                    <a:gd name="connsiteX17" fmla="*/ 8445 w 15810"/>
                    <a:gd name="connsiteY17" fmla="*/ 0 h 7725"/>
                    <a:gd name="connsiteX18" fmla="*/ 12218 w 15810"/>
                    <a:gd name="connsiteY18" fmla="*/ 359 h 7725"/>
                    <a:gd name="connsiteX19" fmla="*/ 12218 w 15810"/>
                    <a:gd name="connsiteY19" fmla="*/ 359 h 7725"/>
                    <a:gd name="connsiteX20" fmla="*/ 15811 w 15810"/>
                    <a:gd name="connsiteY20" fmla="*/ 3953 h 7725"/>
                    <a:gd name="connsiteX21" fmla="*/ 15811 w 15810"/>
                    <a:gd name="connsiteY21" fmla="*/ 3953 h 7725"/>
                    <a:gd name="connsiteX22" fmla="*/ 15811 w 15810"/>
                    <a:gd name="connsiteY22" fmla="*/ 5570 h 7725"/>
                    <a:gd name="connsiteX23" fmla="*/ 14374 w 15810"/>
                    <a:gd name="connsiteY23" fmla="*/ 6288 h 7725"/>
                    <a:gd name="connsiteX24" fmla="*/ 7906 w 15810"/>
                    <a:gd name="connsiteY24" fmla="*/ 7726 h 7725"/>
                    <a:gd name="connsiteX25" fmla="*/ 7906 w 15810"/>
                    <a:gd name="connsiteY25" fmla="*/ 7726 h 7725"/>
                    <a:gd name="connsiteX26" fmla="*/ 7906 w 15810"/>
                    <a:gd name="connsiteY26" fmla="*/ 7726 h 7725"/>
                    <a:gd name="connsiteX27" fmla="*/ 7906 w 15810"/>
                    <a:gd name="connsiteY27" fmla="*/ 7726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810" h="7725">
                      <a:moveTo>
                        <a:pt x="7906" y="7726"/>
                      </a:moveTo>
                      <a:cubicBezTo>
                        <a:pt x="7726" y="7726"/>
                        <a:pt x="7726" y="7726"/>
                        <a:pt x="7906" y="7726"/>
                      </a:cubicBezTo>
                      <a:lnTo>
                        <a:pt x="7906" y="7726"/>
                      </a:lnTo>
                      <a:cubicBezTo>
                        <a:pt x="7726" y="7726"/>
                        <a:pt x="7726" y="7726"/>
                        <a:pt x="7906" y="7726"/>
                      </a:cubicBezTo>
                      <a:lnTo>
                        <a:pt x="7906" y="7726"/>
                      </a:lnTo>
                      <a:lnTo>
                        <a:pt x="7906" y="5210"/>
                      </a:lnTo>
                      <a:lnTo>
                        <a:pt x="7906" y="5210"/>
                      </a:lnTo>
                      <a:lnTo>
                        <a:pt x="7906" y="7726"/>
                      </a:lnTo>
                      <a:cubicBezTo>
                        <a:pt x="4492" y="7726"/>
                        <a:pt x="1617" y="6288"/>
                        <a:pt x="1078" y="5929"/>
                      </a:cubicBezTo>
                      <a:lnTo>
                        <a:pt x="1078" y="5929"/>
                      </a:lnTo>
                      <a:cubicBezTo>
                        <a:pt x="1078" y="5570"/>
                        <a:pt x="359" y="6109"/>
                        <a:pt x="0" y="3953"/>
                      </a:cubicBezTo>
                      <a:lnTo>
                        <a:pt x="0" y="3953"/>
                      </a:lnTo>
                      <a:cubicBezTo>
                        <a:pt x="179" y="1078"/>
                        <a:pt x="2695" y="359"/>
                        <a:pt x="3773" y="180"/>
                      </a:cubicBezTo>
                      <a:lnTo>
                        <a:pt x="3773" y="180"/>
                      </a:lnTo>
                      <a:cubicBezTo>
                        <a:pt x="5031" y="0"/>
                        <a:pt x="6468" y="0"/>
                        <a:pt x="7546" y="0"/>
                      </a:cubicBezTo>
                      <a:lnTo>
                        <a:pt x="7546" y="0"/>
                      </a:lnTo>
                      <a:cubicBezTo>
                        <a:pt x="8085" y="0"/>
                        <a:pt x="8265" y="0"/>
                        <a:pt x="8445" y="0"/>
                      </a:cubicBezTo>
                      <a:lnTo>
                        <a:pt x="8445" y="0"/>
                      </a:lnTo>
                      <a:cubicBezTo>
                        <a:pt x="9702" y="0"/>
                        <a:pt x="10960" y="0"/>
                        <a:pt x="12218" y="359"/>
                      </a:cubicBezTo>
                      <a:lnTo>
                        <a:pt x="12218" y="359"/>
                      </a:lnTo>
                      <a:cubicBezTo>
                        <a:pt x="13296" y="539"/>
                        <a:pt x="15631" y="1258"/>
                        <a:pt x="15811" y="3953"/>
                      </a:cubicBezTo>
                      <a:lnTo>
                        <a:pt x="15811" y="3953"/>
                      </a:lnTo>
                      <a:lnTo>
                        <a:pt x="15811" y="5570"/>
                      </a:lnTo>
                      <a:lnTo>
                        <a:pt x="14374" y="6288"/>
                      </a:lnTo>
                      <a:cubicBezTo>
                        <a:pt x="14014" y="6109"/>
                        <a:pt x="11319" y="7726"/>
                        <a:pt x="7906" y="7726"/>
                      </a:cubicBezTo>
                      <a:lnTo>
                        <a:pt x="7906" y="7726"/>
                      </a:lnTo>
                      <a:lnTo>
                        <a:pt x="7906" y="7726"/>
                      </a:lnTo>
                      <a:lnTo>
                        <a:pt x="7906" y="7726"/>
                      </a:lnTo>
                      <a:close/>
                    </a:path>
                  </a:pathLst>
                </a:custGeom>
                <a:grpFill/>
                <a:ln w="17953" cap="flat">
                  <a:noFill/>
                  <a:prstDash val="solid"/>
                  <a:miter/>
                </a:ln>
              </p:spPr>
              <p:txBody>
                <a:bodyPr rtlCol="0" anchor="ctr"/>
                <a:lstStyle/>
                <a:p>
                  <a:endParaRPr lang="zh-CN" altLang="en-US" sz="1050"/>
                </a:p>
              </p:txBody>
            </p:sp>
          </p:grpSp>
          <p:sp>
            <p:nvSpPr>
              <p:cNvPr id="705" name="任意多边形: 形状 2100"/>
              <p:cNvSpPr/>
              <p:nvPr/>
            </p:nvSpPr>
            <p:spPr>
              <a:xfrm>
                <a:off x="8221380" y="3075561"/>
                <a:ext cx="1257" cy="5031"/>
              </a:xfrm>
              <a:custGeom>
                <a:avLst/>
                <a:gdLst>
                  <a:gd name="connsiteX0" fmla="*/ 0 w 1257"/>
                  <a:gd name="connsiteY0" fmla="*/ 5031 h 5031"/>
                  <a:gd name="connsiteX1" fmla="*/ 0 w 1257"/>
                  <a:gd name="connsiteY1" fmla="*/ 0 h 5031"/>
                  <a:gd name="connsiteX2" fmla="*/ 1257 w 1257"/>
                  <a:gd name="connsiteY2" fmla="*/ 0 h 5031"/>
                  <a:gd name="connsiteX3" fmla="*/ 1257 w 1257"/>
                  <a:gd name="connsiteY3" fmla="*/ 5031 h 5031"/>
                  <a:gd name="connsiteX4" fmla="*/ 0 w 1257"/>
                  <a:gd name="connsiteY4" fmla="*/ 5031 h 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5031">
                    <a:moveTo>
                      <a:pt x="0" y="5031"/>
                    </a:moveTo>
                    <a:lnTo>
                      <a:pt x="0" y="0"/>
                    </a:lnTo>
                    <a:lnTo>
                      <a:pt x="1257" y="0"/>
                    </a:lnTo>
                    <a:lnTo>
                      <a:pt x="1257" y="5031"/>
                    </a:lnTo>
                    <a:lnTo>
                      <a:pt x="0" y="5031"/>
                    </a:lnTo>
                    <a:close/>
                  </a:path>
                </a:pathLst>
              </a:custGeom>
              <a:solidFill>
                <a:srgbClr val="0070C0"/>
              </a:solidFill>
              <a:ln w="17953" cap="flat">
                <a:noFill/>
                <a:prstDash val="solid"/>
                <a:miter/>
              </a:ln>
            </p:spPr>
            <p:txBody>
              <a:bodyPr rtlCol="0" anchor="ctr"/>
              <a:lstStyle/>
              <a:p>
                <a:endParaRPr lang="zh-CN" altLang="en-US" sz="1050"/>
              </a:p>
            </p:txBody>
          </p:sp>
          <p:grpSp>
            <p:nvGrpSpPr>
              <p:cNvPr id="706" name="图形 1"/>
              <p:cNvGrpSpPr/>
              <p:nvPr/>
            </p:nvGrpSpPr>
            <p:grpSpPr>
              <a:xfrm>
                <a:off x="8311216" y="3161803"/>
                <a:ext cx="1257" cy="5030"/>
                <a:chOff x="9684427" y="3359493"/>
                <a:chExt cx="1257" cy="5030"/>
              </a:xfrm>
              <a:solidFill>
                <a:srgbClr val="0070C0"/>
              </a:solidFill>
            </p:grpSpPr>
            <p:sp>
              <p:nvSpPr>
                <p:cNvPr id="2336" name="任意多边形: 形状 2102"/>
                <p:cNvSpPr/>
                <p:nvPr/>
              </p:nvSpPr>
              <p:spPr>
                <a:xfrm>
                  <a:off x="9684427" y="3362008"/>
                  <a:ext cx="1257" cy="17967"/>
                </a:xfrm>
                <a:custGeom>
                  <a:avLst/>
                  <a:gdLst>
                    <a:gd name="connsiteX0" fmla="*/ 1257 w 1257"/>
                    <a:gd name="connsiteY0" fmla="*/ 0 h 17967"/>
                    <a:gd name="connsiteX1" fmla="*/ 0 w 1257"/>
                    <a:gd name="connsiteY1" fmla="*/ 0 h 17967"/>
                    <a:gd name="connsiteX2" fmla="*/ 1257 w 1257"/>
                    <a:gd name="connsiteY2" fmla="*/ 0 h 17967"/>
                  </a:gdLst>
                  <a:ahLst/>
                  <a:cxnLst>
                    <a:cxn ang="0">
                      <a:pos x="connsiteX0" y="connsiteY0"/>
                    </a:cxn>
                    <a:cxn ang="0">
                      <a:pos x="connsiteX1" y="connsiteY1"/>
                    </a:cxn>
                    <a:cxn ang="0">
                      <a:pos x="connsiteX2" y="connsiteY2"/>
                    </a:cxn>
                  </a:cxnLst>
                  <a:rect l="l" t="t" r="r" b="b"/>
                  <a:pathLst>
                    <a:path w="1257" h="17967">
                      <a:moveTo>
                        <a:pt x="1257" y="0"/>
                      </a:moveTo>
                      <a:lnTo>
                        <a:pt x="0" y="0"/>
                      </a:lnTo>
                      <a:lnTo>
                        <a:pt x="1257" y="0"/>
                      </a:lnTo>
                      <a:close/>
                    </a:path>
                  </a:pathLst>
                </a:custGeom>
                <a:grpFill/>
                <a:ln w="17953" cap="flat">
                  <a:noFill/>
                  <a:prstDash val="solid"/>
                  <a:miter/>
                </a:ln>
              </p:spPr>
              <p:txBody>
                <a:bodyPr rtlCol="0" anchor="ctr"/>
                <a:lstStyle/>
                <a:p>
                  <a:endParaRPr lang="zh-CN" altLang="en-US" sz="1050"/>
                </a:p>
              </p:txBody>
            </p:sp>
            <p:sp>
              <p:nvSpPr>
                <p:cNvPr id="2337" name="任意多边形: 形状 2103"/>
                <p:cNvSpPr/>
                <p:nvPr/>
              </p:nvSpPr>
              <p:spPr>
                <a:xfrm>
                  <a:off x="9684427" y="3359493"/>
                  <a:ext cx="1257" cy="5030"/>
                </a:xfrm>
                <a:custGeom>
                  <a:avLst/>
                  <a:gdLst>
                    <a:gd name="connsiteX0" fmla="*/ 0 w 1257"/>
                    <a:gd name="connsiteY0" fmla="*/ 5031 h 5030"/>
                    <a:gd name="connsiteX1" fmla="*/ 0 w 1257"/>
                    <a:gd name="connsiteY1" fmla="*/ 0 h 5030"/>
                    <a:gd name="connsiteX2" fmla="*/ 1257 w 1257"/>
                    <a:gd name="connsiteY2" fmla="*/ 0 h 5030"/>
                    <a:gd name="connsiteX3" fmla="*/ 1257 w 1257"/>
                    <a:gd name="connsiteY3" fmla="*/ 2515 h 5030"/>
                    <a:gd name="connsiteX4" fmla="*/ 1257 w 1257"/>
                    <a:gd name="connsiteY4" fmla="*/ 5031 h 5030"/>
                    <a:gd name="connsiteX5" fmla="*/ 0 w 1257"/>
                    <a:gd name="connsiteY5" fmla="*/ 5031 h 5030"/>
                    <a:gd name="connsiteX6" fmla="*/ 0 w 1257"/>
                    <a:gd name="connsiteY6" fmla="*/ 5031 h 5030"/>
                    <a:gd name="connsiteX7" fmla="*/ 1257 w 1257"/>
                    <a:gd name="connsiteY7" fmla="*/ 2515 h 5030"/>
                    <a:gd name="connsiteX8" fmla="*/ 1257 w 1257"/>
                    <a:gd name="connsiteY8" fmla="*/ 0 h 5030"/>
                    <a:gd name="connsiteX9" fmla="*/ 1257 w 1257"/>
                    <a:gd name="connsiteY9" fmla="*/ 2515 h 5030"/>
                    <a:gd name="connsiteX10" fmla="*/ 1257 w 1257"/>
                    <a:gd name="connsiteY10" fmla="*/ 2515 h 5030"/>
                    <a:gd name="connsiteX11" fmla="*/ 1257 w 1257"/>
                    <a:gd name="connsiteY11" fmla="*/ 0 h 5030"/>
                    <a:gd name="connsiteX12" fmla="*/ 1257 w 1257"/>
                    <a:gd name="connsiteY12" fmla="*/ 2515 h 5030"/>
                    <a:gd name="connsiteX13" fmla="*/ 1257 w 1257"/>
                    <a:gd name="connsiteY13" fmla="*/ 0 h 5030"/>
                    <a:gd name="connsiteX14" fmla="*/ 1257 w 125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030">
                      <a:moveTo>
                        <a:pt x="0" y="5031"/>
                      </a:moveTo>
                      <a:lnTo>
                        <a:pt x="0" y="0"/>
                      </a:lnTo>
                      <a:lnTo>
                        <a:pt x="1257" y="0"/>
                      </a:lnTo>
                      <a:lnTo>
                        <a:pt x="1257" y="2515"/>
                      </a:lnTo>
                      <a:lnTo>
                        <a:pt x="1257" y="5031"/>
                      </a:lnTo>
                      <a:lnTo>
                        <a:pt x="0" y="5031"/>
                      </a:lnTo>
                      <a:lnTo>
                        <a:pt x="0" y="5031"/>
                      </a:lnTo>
                      <a:close/>
                      <a:moveTo>
                        <a:pt x="1257" y="2515"/>
                      </a:moveTo>
                      <a:lnTo>
                        <a:pt x="1257" y="0"/>
                      </a:lnTo>
                      <a:lnTo>
                        <a:pt x="1257" y="2515"/>
                      </a:lnTo>
                      <a:lnTo>
                        <a:pt x="1257" y="2515"/>
                      </a:lnTo>
                      <a:close/>
                      <a:moveTo>
                        <a:pt x="1257" y="0"/>
                      </a:moveTo>
                      <a:lnTo>
                        <a:pt x="1257" y="2515"/>
                      </a:lnTo>
                      <a:lnTo>
                        <a:pt x="1257" y="0"/>
                      </a:lnTo>
                      <a:lnTo>
                        <a:pt x="1257" y="0"/>
                      </a:lnTo>
                      <a:close/>
                    </a:path>
                  </a:pathLst>
                </a:custGeom>
                <a:grpFill/>
                <a:ln w="17953" cap="flat">
                  <a:noFill/>
                  <a:prstDash val="solid"/>
                  <a:miter/>
                </a:ln>
              </p:spPr>
              <p:txBody>
                <a:bodyPr rtlCol="0" anchor="ctr"/>
                <a:lstStyle/>
                <a:p>
                  <a:endParaRPr lang="zh-CN" altLang="en-US" sz="1050"/>
                </a:p>
              </p:txBody>
            </p:sp>
          </p:grpSp>
          <p:grpSp>
            <p:nvGrpSpPr>
              <p:cNvPr id="707" name="图形 1"/>
              <p:cNvGrpSpPr/>
              <p:nvPr/>
            </p:nvGrpSpPr>
            <p:grpSpPr>
              <a:xfrm>
                <a:off x="8323062" y="3131141"/>
                <a:ext cx="12948" cy="7664"/>
                <a:chOff x="9696273" y="3328831"/>
                <a:chExt cx="12948" cy="7664"/>
              </a:xfrm>
              <a:solidFill>
                <a:srgbClr val="0070C0"/>
              </a:solidFill>
            </p:grpSpPr>
            <p:sp>
              <p:nvSpPr>
                <p:cNvPr id="2334" name="任意多边形: 形状 2105"/>
                <p:cNvSpPr/>
                <p:nvPr/>
              </p:nvSpPr>
              <p:spPr>
                <a:xfrm>
                  <a:off x="9698801" y="3331464"/>
                  <a:ext cx="7905" cy="2515"/>
                </a:xfrm>
                <a:custGeom>
                  <a:avLst/>
                  <a:gdLst>
                    <a:gd name="connsiteX0" fmla="*/ 3953 w 7905"/>
                    <a:gd name="connsiteY0" fmla="*/ 2515 h 2515"/>
                    <a:gd name="connsiteX1" fmla="*/ 7906 w 7905"/>
                    <a:gd name="connsiteY1" fmla="*/ 1258 h 2515"/>
                    <a:gd name="connsiteX2" fmla="*/ 3953 w 7905"/>
                    <a:gd name="connsiteY2" fmla="*/ 0 h 2515"/>
                    <a:gd name="connsiteX3" fmla="*/ 0 w 7905"/>
                    <a:gd name="connsiteY3" fmla="*/ 1258 h 2515"/>
                    <a:gd name="connsiteX4" fmla="*/ 3953 w 7905"/>
                    <a:gd name="connsiteY4" fmla="*/ 2515 h 2515"/>
                    <a:gd name="connsiteX5" fmla="*/ 3953 w 7905"/>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05" h="2515">
                      <a:moveTo>
                        <a:pt x="3953" y="2515"/>
                      </a:moveTo>
                      <a:cubicBezTo>
                        <a:pt x="5211" y="2515"/>
                        <a:pt x="7906" y="2515"/>
                        <a:pt x="7906" y="1258"/>
                      </a:cubicBezTo>
                      <a:cubicBezTo>
                        <a:pt x="7906" y="0"/>
                        <a:pt x="5211" y="0"/>
                        <a:pt x="3953" y="0"/>
                      </a:cubicBezTo>
                      <a:cubicBezTo>
                        <a:pt x="1258" y="0"/>
                        <a:pt x="0" y="0"/>
                        <a:pt x="0" y="1258"/>
                      </a:cubicBezTo>
                      <a:cubicBezTo>
                        <a:pt x="0" y="2515"/>
                        <a:pt x="1438" y="2515"/>
                        <a:pt x="3953" y="2515"/>
                      </a:cubicBezTo>
                      <a:lnTo>
                        <a:pt x="3953" y="2515"/>
                      </a:lnTo>
                      <a:close/>
                    </a:path>
                  </a:pathLst>
                </a:custGeom>
                <a:grpFill/>
                <a:ln w="17953" cap="flat">
                  <a:noFill/>
                  <a:prstDash val="solid"/>
                  <a:miter/>
                </a:ln>
              </p:spPr>
              <p:txBody>
                <a:bodyPr rtlCol="0" anchor="ctr"/>
                <a:lstStyle/>
                <a:p>
                  <a:endParaRPr lang="zh-CN" altLang="en-US" sz="1050"/>
                </a:p>
              </p:txBody>
            </p:sp>
            <p:sp>
              <p:nvSpPr>
                <p:cNvPr id="2335" name="任意多边形: 形状 2106"/>
                <p:cNvSpPr/>
                <p:nvPr/>
              </p:nvSpPr>
              <p:spPr>
                <a:xfrm>
                  <a:off x="9696273" y="3328831"/>
                  <a:ext cx="12948" cy="7664"/>
                </a:xfrm>
                <a:custGeom>
                  <a:avLst/>
                  <a:gdLst>
                    <a:gd name="connsiteX0" fmla="*/ 6480 w 12948"/>
                    <a:gd name="connsiteY0" fmla="*/ 5149 h 7664"/>
                    <a:gd name="connsiteX1" fmla="*/ 6121 w 12948"/>
                    <a:gd name="connsiteY1" fmla="*/ 7664 h 7664"/>
                    <a:gd name="connsiteX2" fmla="*/ 5941 w 12948"/>
                    <a:gd name="connsiteY2" fmla="*/ 7664 h 7664"/>
                    <a:gd name="connsiteX3" fmla="*/ 13 w 12948"/>
                    <a:gd name="connsiteY3" fmla="*/ 3891 h 7664"/>
                    <a:gd name="connsiteX4" fmla="*/ 13 w 12948"/>
                    <a:gd name="connsiteY4" fmla="*/ 3891 h 7664"/>
                    <a:gd name="connsiteX5" fmla="*/ 2887 w 12948"/>
                    <a:gd name="connsiteY5" fmla="*/ 298 h 7664"/>
                    <a:gd name="connsiteX6" fmla="*/ 2887 w 12948"/>
                    <a:gd name="connsiteY6" fmla="*/ 298 h 7664"/>
                    <a:gd name="connsiteX7" fmla="*/ 6301 w 12948"/>
                    <a:gd name="connsiteY7" fmla="*/ 118 h 7664"/>
                    <a:gd name="connsiteX8" fmla="*/ 6301 w 12948"/>
                    <a:gd name="connsiteY8" fmla="*/ 118 h 7664"/>
                    <a:gd name="connsiteX9" fmla="*/ 6480 w 12948"/>
                    <a:gd name="connsiteY9" fmla="*/ 118 h 7664"/>
                    <a:gd name="connsiteX10" fmla="*/ 6480 w 12948"/>
                    <a:gd name="connsiteY10" fmla="*/ 118 h 7664"/>
                    <a:gd name="connsiteX11" fmla="*/ 9355 w 12948"/>
                    <a:gd name="connsiteY11" fmla="*/ 298 h 7664"/>
                    <a:gd name="connsiteX12" fmla="*/ 9355 w 12948"/>
                    <a:gd name="connsiteY12" fmla="*/ 298 h 7664"/>
                    <a:gd name="connsiteX13" fmla="*/ 12949 w 12948"/>
                    <a:gd name="connsiteY13" fmla="*/ 3891 h 7664"/>
                    <a:gd name="connsiteX14" fmla="*/ 12949 w 12948"/>
                    <a:gd name="connsiteY14" fmla="*/ 3891 h 7664"/>
                    <a:gd name="connsiteX15" fmla="*/ 9355 w 12948"/>
                    <a:gd name="connsiteY15" fmla="*/ 7485 h 7664"/>
                    <a:gd name="connsiteX16" fmla="*/ 9355 w 12948"/>
                    <a:gd name="connsiteY16" fmla="*/ 7485 h 7664"/>
                    <a:gd name="connsiteX17" fmla="*/ 6480 w 12948"/>
                    <a:gd name="connsiteY17" fmla="*/ 7664 h 7664"/>
                    <a:gd name="connsiteX18" fmla="*/ 6480 w 12948"/>
                    <a:gd name="connsiteY18" fmla="*/ 7664 h 7664"/>
                    <a:gd name="connsiteX19" fmla="*/ 6480 w 12948"/>
                    <a:gd name="connsiteY19" fmla="*/ 5149 h 7664"/>
                    <a:gd name="connsiteX20" fmla="*/ 6480 w 12948"/>
                    <a:gd name="connsiteY20" fmla="*/ 5149 h 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48" h="7664">
                      <a:moveTo>
                        <a:pt x="6480" y="5149"/>
                      </a:moveTo>
                      <a:lnTo>
                        <a:pt x="6121" y="7664"/>
                      </a:lnTo>
                      <a:lnTo>
                        <a:pt x="5941" y="7664"/>
                      </a:lnTo>
                      <a:cubicBezTo>
                        <a:pt x="4324" y="7664"/>
                        <a:pt x="372" y="7664"/>
                        <a:pt x="13" y="3891"/>
                      </a:cubicBezTo>
                      <a:lnTo>
                        <a:pt x="13" y="3891"/>
                      </a:lnTo>
                      <a:cubicBezTo>
                        <a:pt x="-167" y="2274"/>
                        <a:pt x="1630" y="298"/>
                        <a:pt x="2887" y="298"/>
                      </a:cubicBezTo>
                      <a:lnTo>
                        <a:pt x="2887" y="298"/>
                      </a:lnTo>
                      <a:cubicBezTo>
                        <a:pt x="4145" y="-62"/>
                        <a:pt x="5043" y="-62"/>
                        <a:pt x="6301" y="118"/>
                      </a:cubicBezTo>
                      <a:lnTo>
                        <a:pt x="6301" y="118"/>
                      </a:lnTo>
                      <a:cubicBezTo>
                        <a:pt x="6301" y="118"/>
                        <a:pt x="6480" y="118"/>
                        <a:pt x="6480" y="118"/>
                      </a:cubicBezTo>
                      <a:lnTo>
                        <a:pt x="6480" y="118"/>
                      </a:lnTo>
                      <a:cubicBezTo>
                        <a:pt x="7199" y="118"/>
                        <a:pt x="8277" y="118"/>
                        <a:pt x="9355" y="298"/>
                      </a:cubicBezTo>
                      <a:lnTo>
                        <a:pt x="9355" y="298"/>
                      </a:lnTo>
                      <a:cubicBezTo>
                        <a:pt x="10253" y="477"/>
                        <a:pt x="12589" y="1196"/>
                        <a:pt x="12949" y="3891"/>
                      </a:cubicBezTo>
                      <a:lnTo>
                        <a:pt x="12949" y="3891"/>
                      </a:lnTo>
                      <a:cubicBezTo>
                        <a:pt x="12769" y="6586"/>
                        <a:pt x="10433" y="7305"/>
                        <a:pt x="9355" y="7485"/>
                      </a:cubicBezTo>
                      <a:lnTo>
                        <a:pt x="9355" y="7485"/>
                      </a:lnTo>
                      <a:cubicBezTo>
                        <a:pt x="8097" y="7664"/>
                        <a:pt x="7019" y="7664"/>
                        <a:pt x="6480" y="7664"/>
                      </a:cubicBezTo>
                      <a:lnTo>
                        <a:pt x="6480" y="7664"/>
                      </a:lnTo>
                      <a:lnTo>
                        <a:pt x="6480" y="5149"/>
                      </a:lnTo>
                      <a:lnTo>
                        <a:pt x="6480" y="5149"/>
                      </a:lnTo>
                      <a:close/>
                    </a:path>
                  </a:pathLst>
                </a:custGeom>
                <a:grpFill/>
                <a:ln w="17953" cap="flat">
                  <a:noFill/>
                  <a:prstDash val="solid"/>
                  <a:miter/>
                </a:ln>
              </p:spPr>
              <p:txBody>
                <a:bodyPr rtlCol="0" anchor="ctr"/>
                <a:lstStyle/>
                <a:p>
                  <a:endParaRPr lang="zh-CN" altLang="en-US" sz="1050"/>
                </a:p>
              </p:txBody>
            </p:sp>
          </p:grpSp>
          <p:grpSp>
            <p:nvGrpSpPr>
              <p:cNvPr id="708" name="图形 1"/>
              <p:cNvGrpSpPr/>
              <p:nvPr/>
            </p:nvGrpSpPr>
            <p:grpSpPr>
              <a:xfrm>
                <a:off x="8346252" y="3165756"/>
                <a:ext cx="5749" cy="9882"/>
                <a:chOff x="9719463" y="3363446"/>
                <a:chExt cx="5749" cy="9882"/>
              </a:xfrm>
              <a:solidFill>
                <a:srgbClr val="0070C0"/>
              </a:solidFill>
            </p:grpSpPr>
            <p:sp>
              <p:nvSpPr>
                <p:cNvPr id="2332" name="任意多边形: 形状 2108"/>
                <p:cNvSpPr/>
                <p:nvPr/>
              </p:nvSpPr>
              <p:spPr>
                <a:xfrm>
                  <a:off x="9721439" y="3365961"/>
                  <a:ext cx="1257" cy="1257"/>
                </a:xfrm>
                <a:custGeom>
                  <a:avLst/>
                  <a:gdLst>
                    <a:gd name="connsiteX0" fmla="*/ 0 w 1257"/>
                    <a:gd name="connsiteY0" fmla="*/ 0 h 1257"/>
                    <a:gd name="connsiteX1" fmla="*/ 1258 w 1257"/>
                    <a:gd name="connsiteY1" fmla="*/ 0 h 1257"/>
                    <a:gd name="connsiteX2" fmla="*/ 1258 w 1257"/>
                    <a:gd name="connsiteY2" fmla="*/ 1258 h 1257"/>
                    <a:gd name="connsiteX3" fmla="*/ 0 w 1257"/>
                    <a:gd name="connsiteY3" fmla="*/ 0 h 1257"/>
                    <a:gd name="connsiteX4" fmla="*/ 0 w 1257"/>
                    <a:gd name="connsiteY4" fmla="*/ 0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0"/>
                      </a:moveTo>
                      <a:lnTo>
                        <a:pt x="1258" y="0"/>
                      </a:lnTo>
                      <a:lnTo>
                        <a:pt x="1258" y="1258"/>
                      </a:lnTo>
                      <a:cubicBezTo>
                        <a:pt x="0" y="0"/>
                        <a:pt x="0" y="0"/>
                        <a:pt x="0" y="0"/>
                      </a:cubicBezTo>
                      <a:lnTo>
                        <a:pt x="0" y="0"/>
                      </a:lnTo>
                      <a:close/>
                    </a:path>
                  </a:pathLst>
                </a:custGeom>
                <a:grpFill/>
                <a:ln w="17953" cap="flat">
                  <a:noFill/>
                  <a:prstDash val="solid"/>
                  <a:miter/>
                </a:ln>
              </p:spPr>
              <p:txBody>
                <a:bodyPr rtlCol="0" anchor="ctr"/>
                <a:lstStyle/>
                <a:p>
                  <a:endParaRPr lang="zh-CN" altLang="en-US" sz="1050"/>
                </a:p>
              </p:txBody>
            </p:sp>
            <p:sp>
              <p:nvSpPr>
                <p:cNvPr id="2333" name="任意多边形: 形状 2109"/>
                <p:cNvSpPr/>
                <p:nvPr/>
              </p:nvSpPr>
              <p:spPr>
                <a:xfrm>
                  <a:off x="9719463" y="3363446"/>
                  <a:ext cx="5749" cy="9882"/>
                </a:xfrm>
                <a:custGeom>
                  <a:avLst/>
                  <a:gdLst>
                    <a:gd name="connsiteX0" fmla="*/ 1438 w 5749"/>
                    <a:gd name="connsiteY0" fmla="*/ 5570 h 9882"/>
                    <a:gd name="connsiteX1" fmla="*/ 0 w 5749"/>
                    <a:gd name="connsiteY1" fmla="*/ 4312 h 9882"/>
                    <a:gd name="connsiteX2" fmla="*/ 0 w 5749"/>
                    <a:gd name="connsiteY2" fmla="*/ 4312 h 9882"/>
                    <a:gd name="connsiteX3" fmla="*/ 539 w 5749"/>
                    <a:gd name="connsiteY3" fmla="*/ 3773 h 9882"/>
                    <a:gd name="connsiteX4" fmla="*/ 0 w 5749"/>
                    <a:gd name="connsiteY4" fmla="*/ 4312 h 9882"/>
                    <a:gd name="connsiteX5" fmla="*/ 539 w 5749"/>
                    <a:gd name="connsiteY5" fmla="*/ 2875 h 9882"/>
                    <a:gd name="connsiteX6" fmla="*/ 539 w 5749"/>
                    <a:gd name="connsiteY6" fmla="*/ 2515 h 9882"/>
                    <a:gd name="connsiteX7" fmla="*/ 719 w 5749"/>
                    <a:gd name="connsiteY7" fmla="*/ 2515 h 9882"/>
                    <a:gd name="connsiteX8" fmla="*/ 1797 w 5749"/>
                    <a:gd name="connsiteY8" fmla="*/ 0 h 9882"/>
                    <a:gd name="connsiteX9" fmla="*/ 5750 w 5749"/>
                    <a:gd name="connsiteY9" fmla="*/ 0 h 9882"/>
                    <a:gd name="connsiteX10" fmla="*/ 5750 w 5749"/>
                    <a:gd name="connsiteY10" fmla="*/ 2515 h 9882"/>
                    <a:gd name="connsiteX11" fmla="*/ 5750 w 5749"/>
                    <a:gd name="connsiteY11" fmla="*/ 9882 h 9882"/>
                    <a:gd name="connsiteX12" fmla="*/ 1438 w 5749"/>
                    <a:gd name="connsiteY12" fmla="*/ 5570 h 9882"/>
                    <a:gd name="connsiteX13" fmla="*/ 1438 w 5749"/>
                    <a:gd name="connsiteY13" fmla="*/ 5570 h 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9" h="9882">
                      <a:moveTo>
                        <a:pt x="1438" y="5570"/>
                      </a:moveTo>
                      <a:cubicBezTo>
                        <a:pt x="0" y="4312"/>
                        <a:pt x="0" y="4312"/>
                        <a:pt x="0" y="4312"/>
                      </a:cubicBezTo>
                      <a:lnTo>
                        <a:pt x="0" y="4312"/>
                      </a:lnTo>
                      <a:lnTo>
                        <a:pt x="539" y="3773"/>
                      </a:lnTo>
                      <a:lnTo>
                        <a:pt x="0" y="4312"/>
                      </a:lnTo>
                      <a:lnTo>
                        <a:pt x="539" y="2875"/>
                      </a:lnTo>
                      <a:lnTo>
                        <a:pt x="539" y="2515"/>
                      </a:lnTo>
                      <a:lnTo>
                        <a:pt x="719" y="2515"/>
                      </a:lnTo>
                      <a:lnTo>
                        <a:pt x="1797" y="0"/>
                      </a:lnTo>
                      <a:lnTo>
                        <a:pt x="5750" y="0"/>
                      </a:lnTo>
                      <a:lnTo>
                        <a:pt x="5750" y="2515"/>
                      </a:lnTo>
                      <a:lnTo>
                        <a:pt x="5750" y="9882"/>
                      </a:lnTo>
                      <a:lnTo>
                        <a:pt x="1438" y="5570"/>
                      </a:lnTo>
                      <a:lnTo>
                        <a:pt x="1438" y="5570"/>
                      </a:lnTo>
                      <a:close/>
                    </a:path>
                  </a:pathLst>
                </a:custGeom>
                <a:grpFill/>
                <a:ln w="17953" cap="flat">
                  <a:noFill/>
                  <a:prstDash val="solid"/>
                  <a:miter/>
                </a:ln>
              </p:spPr>
              <p:txBody>
                <a:bodyPr rtlCol="0" anchor="ctr"/>
                <a:lstStyle/>
                <a:p>
                  <a:endParaRPr lang="zh-CN" altLang="en-US" sz="1050"/>
                </a:p>
              </p:txBody>
            </p:sp>
          </p:grpSp>
          <p:grpSp>
            <p:nvGrpSpPr>
              <p:cNvPr id="709" name="图形 1"/>
              <p:cNvGrpSpPr/>
              <p:nvPr/>
            </p:nvGrpSpPr>
            <p:grpSpPr>
              <a:xfrm>
                <a:off x="8380202" y="3173271"/>
                <a:ext cx="16897" cy="9553"/>
                <a:chOff x="9753413" y="3370961"/>
                <a:chExt cx="16897" cy="9553"/>
              </a:xfrm>
              <a:solidFill>
                <a:srgbClr val="0070C0"/>
              </a:solidFill>
            </p:grpSpPr>
            <p:sp>
              <p:nvSpPr>
                <p:cNvPr id="2330" name="任意多边形: 形状 2111"/>
                <p:cNvSpPr/>
                <p:nvPr/>
              </p:nvSpPr>
              <p:spPr>
                <a:xfrm>
                  <a:off x="9755757" y="3373553"/>
                  <a:ext cx="12018" cy="4267"/>
                </a:xfrm>
                <a:custGeom>
                  <a:avLst/>
                  <a:gdLst>
                    <a:gd name="connsiteX0" fmla="*/ 5210 w 12018"/>
                    <a:gd name="connsiteY0" fmla="*/ 314 h 4267"/>
                    <a:gd name="connsiteX1" fmla="*/ 0 w 12018"/>
                    <a:gd name="connsiteY1" fmla="*/ 1572 h 4267"/>
                    <a:gd name="connsiteX2" fmla="*/ 3953 w 12018"/>
                    <a:gd name="connsiteY2" fmla="*/ 4267 h 4267"/>
                    <a:gd name="connsiteX3" fmla="*/ 11858 w 12018"/>
                    <a:gd name="connsiteY3" fmla="*/ 1572 h 4267"/>
                    <a:gd name="connsiteX4" fmla="*/ 5210 w 12018"/>
                    <a:gd name="connsiteY4" fmla="*/ 314 h 4267"/>
                    <a:gd name="connsiteX5" fmla="*/ 5210 w 12018"/>
                    <a:gd name="connsiteY5" fmla="*/ 314 h 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8" h="4267">
                      <a:moveTo>
                        <a:pt x="5210" y="314"/>
                      </a:moveTo>
                      <a:cubicBezTo>
                        <a:pt x="5210" y="314"/>
                        <a:pt x="1257" y="-943"/>
                        <a:pt x="0" y="1572"/>
                      </a:cubicBezTo>
                      <a:cubicBezTo>
                        <a:pt x="0" y="2830"/>
                        <a:pt x="1257" y="4267"/>
                        <a:pt x="3953" y="4267"/>
                      </a:cubicBezTo>
                      <a:cubicBezTo>
                        <a:pt x="6648" y="4267"/>
                        <a:pt x="13116" y="2830"/>
                        <a:pt x="11858" y="1572"/>
                      </a:cubicBezTo>
                      <a:cubicBezTo>
                        <a:pt x="11858" y="135"/>
                        <a:pt x="5210" y="314"/>
                        <a:pt x="5210" y="314"/>
                      </a:cubicBezTo>
                      <a:lnTo>
                        <a:pt x="5210" y="314"/>
                      </a:lnTo>
                      <a:close/>
                    </a:path>
                  </a:pathLst>
                </a:custGeom>
                <a:grpFill/>
                <a:ln w="17953" cap="flat">
                  <a:noFill/>
                  <a:prstDash val="solid"/>
                  <a:miter/>
                </a:ln>
              </p:spPr>
              <p:txBody>
                <a:bodyPr rtlCol="0" anchor="ctr"/>
                <a:lstStyle/>
                <a:p>
                  <a:endParaRPr lang="zh-CN" altLang="en-US" sz="1050"/>
                </a:p>
              </p:txBody>
            </p:sp>
            <p:sp>
              <p:nvSpPr>
                <p:cNvPr id="2331" name="任意多边形: 形状 2112"/>
                <p:cNvSpPr/>
                <p:nvPr/>
              </p:nvSpPr>
              <p:spPr>
                <a:xfrm>
                  <a:off x="9753413" y="3370961"/>
                  <a:ext cx="16897" cy="9553"/>
                </a:xfrm>
                <a:custGeom>
                  <a:avLst/>
                  <a:gdLst>
                    <a:gd name="connsiteX0" fmla="*/ 8 w 16897"/>
                    <a:gd name="connsiteY0" fmla="*/ 3086 h 9553"/>
                    <a:gd name="connsiteX1" fmla="*/ 5398 w 16897"/>
                    <a:gd name="connsiteY1" fmla="*/ 31 h 9553"/>
                    <a:gd name="connsiteX2" fmla="*/ 5398 w 16897"/>
                    <a:gd name="connsiteY2" fmla="*/ 31 h 9553"/>
                    <a:gd name="connsiteX3" fmla="*/ 7734 w 16897"/>
                    <a:gd name="connsiteY3" fmla="*/ 391 h 9553"/>
                    <a:gd name="connsiteX4" fmla="*/ 7734 w 16897"/>
                    <a:gd name="connsiteY4" fmla="*/ 391 h 9553"/>
                    <a:gd name="connsiteX5" fmla="*/ 11148 w 16897"/>
                    <a:gd name="connsiteY5" fmla="*/ 570 h 9553"/>
                    <a:gd name="connsiteX6" fmla="*/ 11148 w 16897"/>
                    <a:gd name="connsiteY6" fmla="*/ 570 h 9553"/>
                    <a:gd name="connsiteX7" fmla="*/ 15999 w 16897"/>
                    <a:gd name="connsiteY7" fmla="*/ 2727 h 9553"/>
                    <a:gd name="connsiteX8" fmla="*/ 15999 w 16897"/>
                    <a:gd name="connsiteY8" fmla="*/ 2727 h 9553"/>
                    <a:gd name="connsiteX9" fmla="*/ 15999 w 16897"/>
                    <a:gd name="connsiteY9" fmla="*/ 2727 h 9553"/>
                    <a:gd name="connsiteX10" fmla="*/ 16897 w 16897"/>
                    <a:gd name="connsiteY10" fmla="*/ 4703 h 9553"/>
                    <a:gd name="connsiteX11" fmla="*/ 16897 w 16897"/>
                    <a:gd name="connsiteY11" fmla="*/ 4703 h 9553"/>
                    <a:gd name="connsiteX12" fmla="*/ 6297 w 16897"/>
                    <a:gd name="connsiteY12" fmla="*/ 9554 h 9553"/>
                    <a:gd name="connsiteX13" fmla="*/ 6297 w 16897"/>
                    <a:gd name="connsiteY13" fmla="*/ 9554 h 9553"/>
                    <a:gd name="connsiteX14" fmla="*/ 6297 w 16897"/>
                    <a:gd name="connsiteY14" fmla="*/ 9554 h 9553"/>
                    <a:gd name="connsiteX15" fmla="*/ 6297 w 16897"/>
                    <a:gd name="connsiteY15" fmla="*/ 9554 h 9553"/>
                    <a:gd name="connsiteX16" fmla="*/ 8 w 16897"/>
                    <a:gd name="connsiteY16" fmla="*/ 3086 h 9553"/>
                    <a:gd name="connsiteX17" fmla="*/ 8 w 16897"/>
                    <a:gd name="connsiteY17" fmla="*/ 3086 h 9553"/>
                    <a:gd name="connsiteX18" fmla="*/ 7195 w 16897"/>
                    <a:gd name="connsiteY18" fmla="*/ 4164 h 9553"/>
                    <a:gd name="connsiteX19" fmla="*/ 7554 w 16897"/>
                    <a:gd name="connsiteY19" fmla="*/ 4164 h 9553"/>
                    <a:gd name="connsiteX20" fmla="*/ 7554 w 16897"/>
                    <a:gd name="connsiteY20" fmla="*/ 4164 h 9553"/>
                    <a:gd name="connsiteX21" fmla="*/ 7554 w 16897"/>
                    <a:gd name="connsiteY21" fmla="*/ 3266 h 9553"/>
                    <a:gd name="connsiteX22" fmla="*/ 7195 w 16897"/>
                    <a:gd name="connsiteY22" fmla="*/ 4164 h 9553"/>
                    <a:gd name="connsiteX23" fmla="*/ 7195 w 16897"/>
                    <a:gd name="connsiteY23" fmla="*/ 4164 h 9553"/>
                    <a:gd name="connsiteX24" fmla="*/ 8273 w 16897"/>
                    <a:gd name="connsiteY24" fmla="*/ 3984 h 9553"/>
                    <a:gd name="connsiteX25" fmla="*/ 9710 w 16897"/>
                    <a:gd name="connsiteY25" fmla="*/ 3805 h 9553"/>
                    <a:gd name="connsiteX26" fmla="*/ 9710 w 16897"/>
                    <a:gd name="connsiteY26" fmla="*/ 3805 h 9553"/>
                    <a:gd name="connsiteX27" fmla="*/ 9710 w 16897"/>
                    <a:gd name="connsiteY27" fmla="*/ 1649 h 9553"/>
                    <a:gd name="connsiteX28" fmla="*/ 9710 w 16897"/>
                    <a:gd name="connsiteY28" fmla="*/ 1649 h 9553"/>
                    <a:gd name="connsiteX29" fmla="*/ 7734 w 16897"/>
                    <a:gd name="connsiteY29" fmla="*/ 2547 h 9553"/>
                    <a:gd name="connsiteX30" fmla="*/ 7554 w 16897"/>
                    <a:gd name="connsiteY30" fmla="*/ 2906 h 9553"/>
                    <a:gd name="connsiteX31" fmla="*/ 8273 w 16897"/>
                    <a:gd name="connsiteY31" fmla="*/ 3984 h 9553"/>
                    <a:gd name="connsiteX32" fmla="*/ 8273 w 16897"/>
                    <a:gd name="connsiteY32" fmla="*/ 3984 h 9553"/>
                    <a:gd name="connsiteX33" fmla="*/ 7554 w 16897"/>
                    <a:gd name="connsiteY33" fmla="*/ 2727 h 9553"/>
                    <a:gd name="connsiteX34" fmla="*/ 7554 w 16897"/>
                    <a:gd name="connsiteY34" fmla="*/ 2727 h 9553"/>
                    <a:gd name="connsiteX35" fmla="*/ 7554 w 16897"/>
                    <a:gd name="connsiteY35" fmla="*/ 2727 h 9553"/>
                    <a:gd name="connsiteX36" fmla="*/ 7554 w 16897"/>
                    <a:gd name="connsiteY36" fmla="*/ 2727 h 9553"/>
                    <a:gd name="connsiteX37" fmla="*/ 7554 w 16897"/>
                    <a:gd name="connsiteY37" fmla="*/ 2727 h 9553"/>
                    <a:gd name="connsiteX38" fmla="*/ 7554 w 16897"/>
                    <a:gd name="connsiteY38" fmla="*/ 2727 h 9553"/>
                    <a:gd name="connsiteX39" fmla="*/ 7554 w 16897"/>
                    <a:gd name="connsiteY39" fmla="*/ 2727 h 9553"/>
                    <a:gd name="connsiteX40" fmla="*/ 8273 w 16897"/>
                    <a:gd name="connsiteY40" fmla="*/ 391 h 9553"/>
                    <a:gd name="connsiteX41" fmla="*/ 7554 w 16897"/>
                    <a:gd name="connsiteY41" fmla="*/ 2727 h 9553"/>
                    <a:gd name="connsiteX42" fmla="*/ 7554 w 16897"/>
                    <a:gd name="connsiteY42" fmla="*/ 2727 h 9553"/>
                    <a:gd name="connsiteX43" fmla="*/ 8093 w 16897"/>
                    <a:gd name="connsiteY43" fmla="*/ 2008 h 9553"/>
                    <a:gd name="connsiteX44" fmla="*/ 8992 w 16897"/>
                    <a:gd name="connsiteY44" fmla="*/ 750 h 9553"/>
                    <a:gd name="connsiteX45" fmla="*/ 8093 w 16897"/>
                    <a:gd name="connsiteY45" fmla="*/ 2008 h 9553"/>
                    <a:gd name="connsiteX46" fmla="*/ 8093 w 16897"/>
                    <a:gd name="connsiteY46" fmla="*/ 2008 h 9553"/>
                    <a:gd name="connsiteX47" fmla="*/ 8093 w 16897"/>
                    <a:gd name="connsiteY47" fmla="*/ 2008 h 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897" h="9553">
                      <a:moveTo>
                        <a:pt x="8" y="3086"/>
                      </a:moveTo>
                      <a:cubicBezTo>
                        <a:pt x="1266" y="391"/>
                        <a:pt x="3961" y="-148"/>
                        <a:pt x="5398" y="31"/>
                      </a:cubicBezTo>
                      <a:lnTo>
                        <a:pt x="5398" y="31"/>
                      </a:lnTo>
                      <a:cubicBezTo>
                        <a:pt x="6476" y="31"/>
                        <a:pt x="7375" y="211"/>
                        <a:pt x="7734" y="391"/>
                      </a:cubicBezTo>
                      <a:lnTo>
                        <a:pt x="7734" y="391"/>
                      </a:lnTo>
                      <a:cubicBezTo>
                        <a:pt x="8273" y="391"/>
                        <a:pt x="9710" y="391"/>
                        <a:pt x="11148" y="570"/>
                      </a:cubicBezTo>
                      <a:lnTo>
                        <a:pt x="11148" y="570"/>
                      </a:lnTo>
                      <a:cubicBezTo>
                        <a:pt x="12585" y="1289"/>
                        <a:pt x="14382" y="31"/>
                        <a:pt x="15999" y="2727"/>
                      </a:cubicBezTo>
                      <a:lnTo>
                        <a:pt x="15999" y="2727"/>
                      </a:lnTo>
                      <a:lnTo>
                        <a:pt x="15999" y="2727"/>
                      </a:lnTo>
                      <a:cubicBezTo>
                        <a:pt x="16358" y="3086"/>
                        <a:pt x="16717" y="3625"/>
                        <a:pt x="16897" y="4703"/>
                      </a:cubicBezTo>
                      <a:lnTo>
                        <a:pt x="16897" y="4703"/>
                      </a:lnTo>
                      <a:cubicBezTo>
                        <a:pt x="14202" y="10632"/>
                        <a:pt x="9531" y="8476"/>
                        <a:pt x="6297" y="9554"/>
                      </a:cubicBezTo>
                      <a:lnTo>
                        <a:pt x="6297" y="9554"/>
                      </a:lnTo>
                      <a:cubicBezTo>
                        <a:pt x="6297" y="9554"/>
                        <a:pt x="6297" y="9554"/>
                        <a:pt x="6297" y="9554"/>
                      </a:cubicBezTo>
                      <a:lnTo>
                        <a:pt x="6297" y="9554"/>
                      </a:lnTo>
                      <a:cubicBezTo>
                        <a:pt x="2703" y="9374"/>
                        <a:pt x="-172" y="7398"/>
                        <a:pt x="8" y="3086"/>
                      </a:cubicBezTo>
                      <a:lnTo>
                        <a:pt x="8" y="3086"/>
                      </a:lnTo>
                      <a:close/>
                      <a:moveTo>
                        <a:pt x="7195" y="4164"/>
                      </a:moveTo>
                      <a:cubicBezTo>
                        <a:pt x="7375" y="4164"/>
                        <a:pt x="7375" y="4164"/>
                        <a:pt x="7554" y="4164"/>
                      </a:cubicBezTo>
                      <a:lnTo>
                        <a:pt x="7554" y="4164"/>
                      </a:lnTo>
                      <a:lnTo>
                        <a:pt x="7554" y="3266"/>
                      </a:lnTo>
                      <a:lnTo>
                        <a:pt x="7195" y="4164"/>
                      </a:lnTo>
                      <a:lnTo>
                        <a:pt x="7195" y="4164"/>
                      </a:lnTo>
                      <a:close/>
                      <a:moveTo>
                        <a:pt x="8273" y="3984"/>
                      </a:moveTo>
                      <a:cubicBezTo>
                        <a:pt x="8812" y="3984"/>
                        <a:pt x="9171" y="3805"/>
                        <a:pt x="9710" y="3805"/>
                      </a:cubicBezTo>
                      <a:lnTo>
                        <a:pt x="9710" y="3805"/>
                      </a:lnTo>
                      <a:cubicBezTo>
                        <a:pt x="9890" y="2906"/>
                        <a:pt x="9890" y="2008"/>
                        <a:pt x="9710" y="1649"/>
                      </a:cubicBezTo>
                      <a:lnTo>
                        <a:pt x="9710" y="1649"/>
                      </a:lnTo>
                      <a:lnTo>
                        <a:pt x="7734" y="2547"/>
                      </a:lnTo>
                      <a:lnTo>
                        <a:pt x="7554" y="2906"/>
                      </a:lnTo>
                      <a:lnTo>
                        <a:pt x="8273" y="3984"/>
                      </a:lnTo>
                      <a:lnTo>
                        <a:pt x="8273" y="3984"/>
                      </a:lnTo>
                      <a:close/>
                      <a:moveTo>
                        <a:pt x="7554" y="2727"/>
                      </a:moveTo>
                      <a:lnTo>
                        <a:pt x="7554" y="2727"/>
                      </a:lnTo>
                      <a:lnTo>
                        <a:pt x="7554" y="2727"/>
                      </a:lnTo>
                      <a:lnTo>
                        <a:pt x="7554" y="2727"/>
                      </a:lnTo>
                      <a:lnTo>
                        <a:pt x="7554" y="2727"/>
                      </a:lnTo>
                      <a:lnTo>
                        <a:pt x="7554" y="2727"/>
                      </a:lnTo>
                      <a:close/>
                      <a:moveTo>
                        <a:pt x="7554" y="2727"/>
                      </a:moveTo>
                      <a:lnTo>
                        <a:pt x="8273" y="391"/>
                      </a:lnTo>
                      <a:lnTo>
                        <a:pt x="7554" y="2727"/>
                      </a:lnTo>
                      <a:lnTo>
                        <a:pt x="7554" y="2727"/>
                      </a:lnTo>
                      <a:close/>
                      <a:moveTo>
                        <a:pt x="8093" y="2008"/>
                      </a:moveTo>
                      <a:lnTo>
                        <a:pt x="8992" y="750"/>
                      </a:lnTo>
                      <a:lnTo>
                        <a:pt x="8093" y="2008"/>
                      </a:lnTo>
                      <a:lnTo>
                        <a:pt x="8093" y="2008"/>
                      </a:lnTo>
                      <a:lnTo>
                        <a:pt x="8093" y="2008"/>
                      </a:lnTo>
                      <a:close/>
                    </a:path>
                  </a:pathLst>
                </a:custGeom>
                <a:grpFill/>
                <a:ln w="17953" cap="flat">
                  <a:noFill/>
                  <a:prstDash val="solid"/>
                  <a:miter/>
                </a:ln>
              </p:spPr>
              <p:txBody>
                <a:bodyPr rtlCol="0" anchor="ctr"/>
                <a:lstStyle/>
                <a:p>
                  <a:endParaRPr lang="zh-CN" altLang="en-US" sz="1050"/>
                </a:p>
              </p:txBody>
            </p:sp>
          </p:grpSp>
          <p:grpSp>
            <p:nvGrpSpPr>
              <p:cNvPr id="710" name="图形 1"/>
              <p:cNvGrpSpPr/>
              <p:nvPr/>
            </p:nvGrpSpPr>
            <p:grpSpPr>
              <a:xfrm>
                <a:off x="8437525" y="3209955"/>
                <a:ext cx="13295" cy="13115"/>
                <a:chOff x="9810736" y="3407645"/>
                <a:chExt cx="13295" cy="13115"/>
              </a:xfrm>
              <a:solidFill>
                <a:srgbClr val="0070C0"/>
              </a:solidFill>
            </p:grpSpPr>
            <p:sp>
              <p:nvSpPr>
                <p:cNvPr id="2328" name="任意多边形: 形状 2114"/>
                <p:cNvSpPr/>
                <p:nvPr/>
              </p:nvSpPr>
              <p:spPr>
                <a:xfrm>
                  <a:off x="9813476" y="3409978"/>
                  <a:ext cx="8219" cy="7875"/>
                </a:xfrm>
                <a:custGeom>
                  <a:avLst/>
                  <a:gdLst>
                    <a:gd name="connsiteX0" fmla="*/ 314 w 8219"/>
                    <a:gd name="connsiteY0" fmla="*/ 901 h 7875"/>
                    <a:gd name="connsiteX1" fmla="*/ 1572 w 8219"/>
                    <a:gd name="connsiteY1" fmla="*/ 7549 h 7875"/>
                    <a:gd name="connsiteX2" fmla="*/ 8220 w 8219"/>
                    <a:gd name="connsiteY2" fmla="*/ 4854 h 7875"/>
                    <a:gd name="connsiteX3" fmla="*/ 314 w 8219"/>
                    <a:gd name="connsiteY3" fmla="*/ 901 h 7875"/>
                    <a:gd name="connsiteX4" fmla="*/ 314 w 8219"/>
                    <a:gd name="connsiteY4" fmla="*/ 901 h 7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9" h="7875">
                      <a:moveTo>
                        <a:pt x="314" y="901"/>
                      </a:moveTo>
                      <a:cubicBezTo>
                        <a:pt x="314" y="901"/>
                        <a:pt x="-943" y="4854"/>
                        <a:pt x="1572" y="7549"/>
                      </a:cubicBezTo>
                      <a:cubicBezTo>
                        <a:pt x="2830" y="8807"/>
                        <a:pt x="8220" y="6112"/>
                        <a:pt x="8220" y="4854"/>
                      </a:cubicBezTo>
                      <a:cubicBezTo>
                        <a:pt x="8220" y="2159"/>
                        <a:pt x="8220" y="-1794"/>
                        <a:pt x="314" y="901"/>
                      </a:cubicBezTo>
                      <a:lnTo>
                        <a:pt x="314" y="901"/>
                      </a:lnTo>
                      <a:close/>
                    </a:path>
                  </a:pathLst>
                </a:custGeom>
                <a:grpFill/>
                <a:ln w="17953" cap="flat">
                  <a:noFill/>
                  <a:prstDash val="solid"/>
                  <a:miter/>
                </a:ln>
              </p:spPr>
              <p:txBody>
                <a:bodyPr rtlCol="0" anchor="ctr"/>
                <a:lstStyle/>
                <a:p>
                  <a:endParaRPr lang="zh-CN" altLang="en-US" sz="1050"/>
                </a:p>
              </p:txBody>
            </p:sp>
            <p:sp>
              <p:nvSpPr>
                <p:cNvPr id="2329" name="任意多边形: 形状 2115"/>
                <p:cNvSpPr/>
                <p:nvPr/>
              </p:nvSpPr>
              <p:spPr>
                <a:xfrm>
                  <a:off x="9810736" y="3407645"/>
                  <a:ext cx="13295" cy="13115"/>
                </a:xfrm>
                <a:custGeom>
                  <a:avLst/>
                  <a:gdLst>
                    <a:gd name="connsiteX0" fmla="*/ 2515 w 13295"/>
                    <a:gd name="connsiteY0" fmla="*/ 11679 h 13115"/>
                    <a:gd name="connsiteX1" fmla="*/ 0 w 13295"/>
                    <a:gd name="connsiteY1" fmla="*/ 5570 h 13115"/>
                    <a:gd name="connsiteX2" fmla="*/ 0 w 13295"/>
                    <a:gd name="connsiteY2" fmla="*/ 5570 h 13115"/>
                    <a:gd name="connsiteX3" fmla="*/ 539 w 13295"/>
                    <a:gd name="connsiteY3" fmla="*/ 2515 h 13115"/>
                    <a:gd name="connsiteX4" fmla="*/ 539 w 13295"/>
                    <a:gd name="connsiteY4" fmla="*/ 2515 h 13115"/>
                    <a:gd name="connsiteX5" fmla="*/ 898 w 13295"/>
                    <a:gd name="connsiteY5" fmla="*/ 1437 h 13115"/>
                    <a:gd name="connsiteX6" fmla="*/ 1976 w 13295"/>
                    <a:gd name="connsiteY6" fmla="*/ 1078 h 13115"/>
                    <a:gd name="connsiteX7" fmla="*/ 7187 w 13295"/>
                    <a:gd name="connsiteY7" fmla="*/ 0 h 13115"/>
                    <a:gd name="connsiteX8" fmla="*/ 7187 w 13295"/>
                    <a:gd name="connsiteY8" fmla="*/ 0 h 13115"/>
                    <a:gd name="connsiteX9" fmla="*/ 13296 w 13295"/>
                    <a:gd name="connsiteY9" fmla="*/ 7546 h 13115"/>
                    <a:gd name="connsiteX10" fmla="*/ 13296 w 13295"/>
                    <a:gd name="connsiteY10" fmla="*/ 7546 h 13115"/>
                    <a:gd name="connsiteX11" fmla="*/ 5210 w 13295"/>
                    <a:gd name="connsiteY11" fmla="*/ 13116 h 13115"/>
                    <a:gd name="connsiteX12" fmla="*/ 5210 w 13295"/>
                    <a:gd name="connsiteY12" fmla="*/ 13116 h 13115"/>
                    <a:gd name="connsiteX13" fmla="*/ 2515 w 13295"/>
                    <a:gd name="connsiteY13" fmla="*/ 11679 h 13115"/>
                    <a:gd name="connsiteX14" fmla="*/ 2515 w 13295"/>
                    <a:gd name="connsiteY14" fmla="*/ 11679 h 13115"/>
                    <a:gd name="connsiteX15" fmla="*/ 5210 w 13295"/>
                    <a:gd name="connsiteY15" fmla="*/ 5570 h 13115"/>
                    <a:gd name="connsiteX16" fmla="*/ 5750 w 13295"/>
                    <a:gd name="connsiteY16" fmla="*/ 7726 h 13115"/>
                    <a:gd name="connsiteX17" fmla="*/ 5750 w 13295"/>
                    <a:gd name="connsiteY17" fmla="*/ 7726 h 13115"/>
                    <a:gd name="connsiteX18" fmla="*/ 8265 w 13295"/>
                    <a:gd name="connsiteY18" fmla="*/ 6648 h 13115"/>
                    <a:gd name="connsiteX19" fmla="*/ 8265 w 13295"/>
                    <a:gd name="connsiteY19" fmla="*/ 6648 h 13115"/>
                    <a:gd name="connsiteX20" fmla="*/ 7367 w 13295"/>
                    <a:gd name="connsiteY20" fmla="*/ 5031 h 13115"/>
                    <a:gd name="connsiteX21" fmla="*/ 7367 w 13295"/>
                    <a:gd name="connsiteY21" fmla="*/ 5031 h 13115"/>
                    <a:gd name="connsiteX22" fmla="*/ 5210 w 13295"/>
                    <a:gd name="connsiteY22" fmla="*/ 5390 h 13115"/>
                    <a:gd name="connsiteX23" fmla="*/ 5210 w 13295"/>
                    <a:gd name="connsiteY23" fmla="*/ 5390 h 13115"/>
                    <a:gd name="connsiteX24" fmla="*/ 5210 w 13295"/>
                    <a:gd name="connsiteY24" fmla="*/ 5570 h 13115"/>
                    <a:gd name="connsiteX25" fmla="*/ 5210 w 13295"/>
                    <a:gd name="connsiteY25" fmla="*/ 5570 h 1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295" h="13115">
                      <a:moveTo>
                        <a:pt x="2515" y="11679"/>
                      </a:moveTo>
                      <a:cubicBezTo>
                        <a:pt x="539" y="9702"/>
                        <a:pt x="0" y="7187"/>
                        <a:pt x="0" y="5570"/>
                      </a:cubicBezTo>
                      <a:lnTo>
                        <a:pt x="0" y="5570"/>
                      </a:lnTo>
                      <a:cubicBezTo>
                        <a:pt x="0" y="3773"/>
                        <a:pt x="359" y="2695"/>
                        <a:pt x="539" y="2515"/>
                      </a:cubicBezTo>
                      <a:lnTo>
                        <a:pt x="539" y="2515"/>
                      </a:lnTo>
                      <a:lnTo>
                        <a:pt x="898" y="1437"/>
                      </a:lnTo>
                      <a:lnTo>
                        <a:pt x="1976" y="1078"/>
                      </a:lnTo>
                      <a:cubicBezTo>
                        <a:pt x="3953" y="359"/>
                        <a:pt x="5750" y="0"/>
                        <a:pt x="7187" y="0"/>
                      </a:cubicBezTo>
                      <a:lnTo>
                        <a:pt x="7187" y="0"/>
                      </a:lnTo>
                      <a:cubicBezTo>
                        <a:pt x="12936" y="0"/>
                        <a:pt x="13296" y="5929"/>
                        <a:pt x="13296" y="7546"/>
                      </a:cubicBezTo>
                      <a:lnTo>
                        <a:pt x="13296" y="7546"/>
                      </a:lnTo>
                      <a:cubicBezTo>
                        <a:pt x="11858" y="12218"/>
                        <a:pt x="8624" y="12397"/>
                        <a:pt x="5210" y="13116"/>
                      </a:cubicBezTo>
                      <a:lnTo>
                        <a:pt x="5210" y="13116"/>
                      </a:lnTo>
                      <a:cubicBezTo>
                        <a:pt x="4671" y="12757"/>
                        <a:pt x="3593" y="12577"/>
                        <a:pt x="2515" y="11679"/>
                      </a:cubicBezTo>
                      <a:lnTo>
                        <a:pt x="2515" y="11679"/>
                      </a:lnTo>
                      <a:close/>
                      <a:moveTo>
                        <a:pt x="5210" y="5570"/>
                      </a:moveTo>
                      <a:cubicBezTo>
                        <a:pt x="5210" y="6288"/>
                        <a:pt x="5390" y="7007"/>
                        <a:pt x="5750" y="7726"/>
                      </a:cubicBezTo>
                      <a:lnTo>
                        <a:pt x="5750" y="7726"/>
                      </a:lnTo>
                      <a:cubicBezTo>
                        <a:pt x="6468" y="7546"/>
                        <a:pt x="7546" y="7007"/>
                        <a:pt x="8265" y="6648"/>
                      </a:cubicBezTo>
                      <a:lnTo>
                        <a:pt x="8265" y="6648"/>
                      </a:lnTo>
                      <a:cubicBezTo>
                        <a:pt x="8085" y="4851"/>
                        <a:pt x="8265" y="5031"/>
                        <a:pt x="7367" y="5031"/>
                      </a:cubicBezTo>
                      <a:lnTo>
                        <a:pt x="7367" y="5031"/>
                      </a:lnTo>
                      <a:cubicBezTo>
                        <a:pt x="6828" y="5031"/>
                        <a:pt x="6109" y="5031"/>
                        <a:pt x="5210" y="5390"/>
                      </a:cubicBezTo>
                      <a:lnTo>
                        <a:pt x="5210" y="5390"/>
                      </a:lnTo>
                      <a:cubicBezTo>
                        <a:pt x="5210" y="5210"/>
                        <a:pt x="5210" y="5390"/>
                        <a:pt x="5210" y="5570"/>
                      </a:cubicBezTo>
                      <a:lnTo>
                        <a:pt x="5210" y="5570"/>
                      </a:lnTo>
                      <a:close/>
                    </a:path>
                  </a:pathLst>
                </a:custGeom>
                <a:grpFill/>
                <a:ln w="17953" cap="flat">
                  <a:noFill/>
                  <a:prstDash val="solid"/>
                  <a:miter/>
                </a:ln>
              </p:spPr>
              <p:txBody>
                <a:bodyPr rtlCol="0" anchor="ctr"/>
                <a:lstStyle/>
                <a:p>
                  <a:endParaRPr lang="zh-CN" altLang="en-US" sz="1050"/>
                </a:p>
              </p:txBody>
            </p:sp>
          </p:grpSp>
          <p:grpSp>
            <p:nvGrpSpPr>
              <p:cNvPr id="711" name="图形 1"/>
              <p:cNvGrpSpPr/>
              <p:nvPr/>
            </p:nvGrpSpPr>
            <p:grpSpPr>
              <a:xfrm>
                <a:off x="8252463" y="3302666"/>
                <a:ext cx="1257" cy="5210"/>
                <a:chOff x="9625674" y="3500356"/>
                <a:chExt cx="1257" cy="5210"/>
              </a:xfrm>
              <a:solidFill>
                <a:srgbClr val="0070C0"/>
              </a:solidFill>
            </p:grpSpPr>
            <p:sp>
              <p:nvSpPr>
                <p:cNvPr id="2326" name="任意多边形: 形状 2117"/>
                <p:cNvSpPr/>
                <p:nvPr/>
              </p:nvSpPr>
              <p:spPr>
                <a:xfrm>
                  <a:off x="9625674" y="3502871"/>
                  <a:ext cx="1257" cy="179"/>
                </a:xfrm>
                <a:custGeom>
                  <a:avLst/>
                  <a:gdLst>
                    <a:gd name="connsiteX0" fmla="*/ 1258 w 1257"/>
                    <a:gd name="connsiteY0" fmla="*/ 0 h 179"/>
                    <a:gd name="connsiteX1" fmla="*/ 0 w 1257"/>
                    <a:gd name="connsiteY1" fmla="*/ 180 h 179"/>
                    <a:gd name="connsiteX2" fmla="*/ 1258 w 1257"/>
                    <a:gd name="connsiteY2" fmla="*/ 0 h 179"/>
                  </a:gdLst>
                  <a:ahLst/>
                  <a:cxnLst>
                    <a:cxn ang="0">
                      <a:pos x="connsiteX0" y="connsiteY0"/>
                    </a:cxn>
                    <a:cxn ang="0">
                      <a:pos x="connsiteX1" y="connsiteY1"/>
                    </a:cxn>
                    <a:cxn ang="0">
                      <a:pos x="connsiteX2" y="connsiteY2"/>
                    </a:cxn>
                  </a:cxnLst>
                  <a:rect l="l" t="t" r="r" b="b"/>
                  <a:pathLst>
                    <a:path w="1257" h="179">
                      <a:moveTo>
                        <a:pt x="1258" y="0"/>
                      </a:moveTo>
                      <a:lnTo>
                        <a:pt x="0" y="180"/>
                      </a:lnTo>
                      <a:lnTo>
                        <a:pt x="1258" y="0"/>
                      </a:lnTo>
                      <a:close/>
                    </a:path>
                  </a:pathLst>
                </a:custGeom>
                <a:grpFill/>
                <a:ln w="17953" cap="flat">
                  <a:noFill/>
                  <a:prstDash val="solid"/>
                  <a:miter/>
                </a:ln>
              </p:spPr>
              <p:txBody>
                <a:bodyPr rtlCol="0" anchor="ctr"/>
                <a:lstStyle/>
                <a:p>
                  <a:endParaRPr lang="zh-CN" altLang="en-US" sz="1050"/>
                </a:p>
              </p:txBody>
            </p:sp>
            <p:sp>
              <p:nvSpPr>
                <p:cNvPr id="2327" name="任意多边形: 形状 2118"/>
                <p:cNvSpPr/>
                <p:nvPr/>
              </p:nvSpPr>
              <p:spPr>
                <a:xfrm>
                  <a:off x="9625674" y="3500356"/>
                  <a:ext cx="1257" cy="5210"/>
                </a:xfrm>
                <a:custGeom>
                  <a:avLst/>
                  <a:gdLst>
                    <a:gd name="connsiteX0" fmla="*/ 0 w 1257"/>
                    <a:gd name="connsiteY0" fmla="*/ 5211 h 5210"/>
                    <a:gd name="connsiteX1" fmla="*/ 0 w 1257"/>
                    <a:gd name="connsiteY1" fmla="*/ 0 h 5210"/>
                    <a:gd name="connsiteX2" fmla="*/ 1258 w 1257"/>
                    <a:gd name="connsiteY2" fmla="*/ 0 h 5210"/>
                    <a:gd name="connsiteX3" fmla="*/ 1258 w 1257"/>
                    <a:gd name="connsiteY3" fmla="*/ 2516 h 5210"/>
                    <a:gd name="connsiteX4" fmla="*/ 1258 w 1257"/>
                    <a:gd name="connsiteY4" fmla="*/ 0 h 5210"/>
                    <a:gd name="connsiteX5" fmla="*/ 1258 w 1257"/>
                    <a:gd name="connsiteY5" fmla="*/ 2516 h 5210"/>
                    <a:gd name="connsiteX6" fmla="*/ 1258 w 1257"/>
                    <a:gd name="connsiteY6" fmla="*/ 0 h 5210"/>
                    <a:gd name="connsiteX7" fmla="*/ 1258 w 1257"/>
                    <a:gd name="connsiteY7" fmla="*/ 5211 h 5210"/>
                    <a:gd name="connsiteX8" fmla="*/ 0 w 1257"/>
                    <a:gd name="connsiteY8" fmla="*/ 5211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 h="5210">
                      <a:moveTo>
                        <a:pt x="0" y="5211"/>
                      </a:moveTo>
                      <a:lnTo>
                        <a:pt x="0" y="0"/>
                      </a:lnTo>
                      <a:lnTo>
                        <a:pt x="1258" y="0"/>
                      </a:lnTo>
                      <a:lnTo>
                        <a:pt x="1258" y="2516"/>
                      </a:lnTo>
                      <a:lnTo>
                        <a:pt x="1258" y="0"/>
                      </a:lnTo>
                      <a:lnTo>
                        <a:pt x="1258" y="2516"/>
                      </a:lnTo>
                      <a:lnTo>
                        <a:pt x="1258" y="0"/>
                      </a:lnTo>
                      <a:lnTo>
                        <a:pt x="1258" y="5211"/>
                      </a:lnTo>
                      <a:lnTo>
                        <a:pt x="0" y="5211"/>
                      </a:lnTo>
                      <a:close/>
                    </a:path>
                  </a:pathLst>
                </a:custGeom>
                <a:grpFill/>
                <a:ln w="17953" cap="flat">
                  <a:noFill/>
                  <a:prstDash val="solid"/>
                  <a:miter/>
                </a:ln>
              </p:spPr>
              <p:txBody>
                <a:bodyPr rtlCol="0" anchor="ctr"/>
                <a:lstStyle/>
                <a:p>
                  <a:endParaRPr lang="zh-CN" altLang="en-US" sz="1050"/>
                </a:p>
              </p:txBody>
            </p:sp>
          </p:grpSp>
          <p:grpSp>
            <p:nvGrpSpPr>
              <p:cNvPr id="712" name="图形 1"/>
              <p:cNvGrpSpPr/>
              <p:nvPr/>
            </p:nvGrpSpPr>
            <p:grpSpPr>
              <a:xfrm>
                <a:off x="8290554" y="3256131"/>
                <a:ext cx="6467" cy="6468"/>
                <a:chOff x="9663765" y="3453821"/>
                <a:chExt cx="6467" cy="6468"/>
              </a:xfrm>
              <a:solidFill>
                <a:srgbClr val="0070C0"/>
              </a:solidFill>
            </p:grpSpPr>
            <p:sp>
              <p:nvSpPr>
                <p:cNvPr id="2324" name="任意多边形: 形状 2120"/>
                <p:cNvSpPr/>
                <p:nvPr/>
              </p:nvSpPr>
              <p:spPr>
                <a:xfrm>
                  <a:off x="9666280" y="3456434"/>
                  <a:ext cx="1257" cy="1339"/>
                </a:xfrm>
                <a:custGeom>
                  <a:avLst/>
                  <a:gdLst>
                    <a:gd name="connsiteX0" fmla="*/ 0 w 1257"/>
                    <a:gd name="connsiteY0" fmla="*/ 1339 h 1339"/>
                    <a:gd name="connsiteX1" fmla="*/ 1258 w 1257"/>
                    <a:gd name="connsiteY1" fmla="*/ 1339 h 1339"/>
                    <a:gd name="connsiteX2" fmla="*/ 0 w 1257"/>
                    <a:gd name="connsiteY2" fmla="*/ 82 h 1339"/>
                    <a:gd name="connsiteX3" fmla="*/ 0 w 1257"/>
                    <a:gd name="connsiteY3" fmla="*/ 1339 h 1339"/>
                    <a:gd name="connsiteX4" fmla="*/ 0 w 1257"/>
                    <a:gd name="connsiteY4" fmla="*/ 1339 h 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339">
                      <a:moveTo>
                        <a:pt x="0" y="1339"/>
                      </a:moveTo>
                      <a:cubicBezTo>
                        <a:pt x="1258" y="1339"/>
                        <a:pt x="1258" y="1339"/>
                        <a:pt x="1258" y="1339"/>
                      </a:cubicBezTo>
                      <a:cubicBezTo>
                        <a:pt x="1258" y="82"/>
                        <a:pt x="1258" y="82"/>
                        <a:pt x="0" y="82"/>
                      </a:cubicBezTo>
                      <a:cubicBezTo>
                        <a:pt x="0" y="-98"/>
                        <a:pt x="0" y="-98"/>
                        <a:pt x="0" y="1339"/>
                      </a:cubicBezTo>
                      <a:lnTo>
                        <a:pt x="0" y="1339"/>
                      </a:lnTo>
                      <a:close/>
                    </a:path>
                  </a:pathLst>
                </a:custGeom>
                <a:grpFill/>
                <a:ln w="17953" cap="flat">
                  <a:noFill/>
                  <a:prstDash val="solid"/>
                  <a:miter/>
                </a:ln>
              </p:spPr>
              <p:txBody>
                <a:bodyPr rtlCol="0" anchor="ctr"/>
                <a:lstStyle/>
                <a:p>
                  <a:endParaRPr lang="zh-CN" altLang="en-US" sz="1050"/>
                </a:p>
              </p:txBody>
            </p:sp>
            <p:sp>
              <p:nvSpPr>
                <p:cNvPr id="2325" name="任意多边形: 形状 2121"/>
                <p:cNvSpPr/>
                <p:nvPr/>
              </p:nvSpPr>
              <p:spPr>
                <a:xfrm>
                  <a:off x="9663765" y="3453821"/>
                  <a:ext cx="6467" cy="6468"/>
                </a:xfrm>
                <a:custGeom>
                  <a:avLst/>
                  <a:gdLst>
                    <a:gd name="connsiteX0" fmla="*/ 3952 w 6467"/>
                    <a:gd name="connsiteY0" fmla="*/ 6468 h 6468"/>
                    <a:gd name="connsiteX1" fmla="*/ 2515 w 6467"/>
                    <a:gd name="connsiteY1" fmla="*/ 6468 h 6468"/>
                    <a:gd name="connsiteX2" fmla="*/ 2515 w 6467"/>
                    <a:gd name="connsiteY2" fmla="*/ 6468 h 6468"/>
                    <a:gd name="connsiteX3" fmla="*/ 0 w 6467"/>
                    <a:gd name="connsiteY3" fmla="*/ 6468 h 6468"/>
                    <a:gd name="connsiteX4" fmla="*/ 0 w 6467"/>
                    <a:gd name="connsiteY4" fmla="*/ 3953 h 6468"/>
                    <a:gd name="connsiteX5" fmla="*/ 0 w 6467"/>
                    <a:gd name="connsiteY5" fmla="*/ 2695 h 6468"/>
                    <a:gd name="connsiteX6" fmla="*/ 0 w 6467"/>
                    <a:gd name="connsiteY6" fmla="*/ 2695 h 6468"/>
                    <a:gd name="connsiteX7" fmla="*/ 0 w 6467"/>
                    <a:gd name="connsiteY7" fmla="*/ 2515 h 6468"/>
                    <a:gd name="connsiteX8" fmla="*/ 0 w 6467"/>
                    <a:gd name="connsiteY8" fmla="*/ 0 h 6468"/>
                    <a:gd name="connsiteX9" fmla="*/ 2515 w 6467"/>
                    <a:gd name="connsiteY9" fmla="*/ 0 h 6468"/>
                    <a:gd name="connsiteX10" fmla="*/ 3054 w 6467"/>
                    <a:gd name="connsiteY10" fmla="*/ 0 h 6468"/>
                    <a:gd name="connsiteX11" fmla="*/ 3054 w 6467"/>
                    <a:gd name="connsiteY11" fmla="*/ 0 h 6468"/>
                    <a:gd name="connsiteX12" fmla="*/ 5570 w 6467"/>
                    <a:gd name="connsiteY12" fmla="*/ 898 h 6468"/>
                    <a:gd name="connsiteX13" fmla="*/ 5570 w 6467"/>
                    <a:gd name="connsiteY13" fmla="*/ 898 h 6468"/>
                    <a:gd name="connsiteX14" fmla="*/ 6468 w 6467"/>
                    <a:gd name="connsiteY14" fmla="*/ 3953 h 6468"/>
                    <a:gd name="connsiteX15" fmla="*/ 6468 w 6467"/>
                    <a:gd name="connsiteY15" fmla="*/ 3953 h 6468"/>
                    <a:gd name="connsiteX16" fmla="*/ 6468 w 6467"/>
                    <a:gd name="connsiteY16" fmla="*/ 6468 h 6468"/>
                    <a:gd name="connsiteX17" fmla="*/ 3952 w 6467"/>
                    <a:gd name="connsiteY17" fmla="*/ 6468 h 6468"/>
                    <a:gd name="connsiteX18" fmla="*/ 3952 w 6467"/>
                    <a:gd name="connsiteY18"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67" h="6468">
                      <a:moveTo>
                        <a:pt x="3952" y="6468"/>
                      </a:moveTo>
                      <a:cubicBezTo>
                        <a:pt x="3952" y="6468"/>
                        <a:pt x="3952" y="6468"/>
                        <a:pt x="2515" y="6468"/>
                      </a:cubicBezTo>
                      <a:lnTo>
                        <a:pt x="2515" y="6468"/>
                      </a:lnTo>
                      <a:lnTo>
                        <a:pt x="0" y="6468"/>
                      </a:lnTo>
                      <a:lnTo>
                        <a:pt x="0" y="3953"/>
                      </a:lnTo>
                      <a:cubicBezTo>
                        <a:pt x="0" y="3234"/>
                        <a:pt x="0" y="2875"/>
                        <a:pt x="0" y="2695"/>
                      </a:cubicBezTo>
                      <a:lnTo>
                        <a:pt x="0" y="2695"/>
                      </a:lnTo>
                      <a:lnTo>
                        <a:pt x="0" y="2515"/>
                      </a:lnTo>
                      <a:lnTo>
                        <a:pt x="0" y="0"/>
                      </a:lnTo>
                      <a:lnTo>
                        <a:pt x="2515" y="0"/>
                      </a:lnTo>
                      <a:cubicBezTo>
                        <a:pt x="2695" y="0"/>
                        <a:pt x="2874" y="0"/>
                        <a:pt x="3054" y="0"/>
                      </a:cubicBezTo>
                      <a:lnTo>
                        <a:pt x="3054" y="0"/>
                      </a:lnTo>
                      <a:cubicBezTo>
                        <a:pt x="3593" y="0"/>
                        <a:pt x="4312" y="0"/>
                        <a:pt x="5570" y="898"/>
                      </a:cubicBezTo>
                      <a:lnTo>
                        <a:pt x="5570" y="898"/>
                      </a:lnTo>
                      <a:cubicBezTo>
                        <a:pt x="6827" y="2515"/>
                        <a:pt x="6288" y="3234"/>
                        <a:pt x="6468" y="3953"/>
                      </a:cubicBezTo>
                      <a:lnTo>
                        <a:pt x="6468" y="3953"/>
                      </a:lnTo>
                      <a:lnTo>
                        <a:pt x="6468" y="6468"/>
                      </a:lnTo>
                      <a:lnTo>
                        <a:pt x="3952" y="6468"/>
                      </a:lnTo>
                      <a:lnTo>
                        <a:pt x="3952" y="6468"/>
                      </a:lnTo>
                      <a:close/>
                    </a:path>
                  </a:pathLst>
                </a:custGeom>
                <a:grpFill/>
                <a:ln w="17953" cap="flat">
                  <a:noFill/>
                  <a:prstDash val="solid"/>
                  <a:miter/>
                </a:ln>
              </p:spPr>
              <p:txBody>
                <a:bodyPr rtlCol="0" anchor="ctr"/>
                <a:lstStyle/>
                <a:p>
                  <a:endParaRPr lang="zh-CN" altLang="en-US" sz="1050"/>
                </a:p>
              </p:txBody>
            </p:sp>
          </p:grpSp>
          <p:grpSp>
            <p:nvGrpSpPr>
              <p:cNvPr id="713" name="图形 1"/>
              <p:cNvGrpSpPr/>
              <p:nvPr/>
            </p:nvGrpSpPr>
            <p:grpSpPr>
              <a:xfrm>
                <a:off x="8184907" y="3214986"/>
                <a:ext cx="5210" cy="1437"/>
                <a:chOff x="9558118" y="3412676"/>
                <a:chExt cx="5210" cy="1437"/>
              </a:xfrm>
              <a:solidFill>
                <a:srgbClr val="0070C0"/>
              </a:solidFill>
            </p:grpSpPr>
            <p:sp>
              <p:nvSpPr>
                <p:cNvPr id="2322" name="任意多边形: 形状 2123"/>
                <p:cNvSpPr/>
                <p:nvPr/>
              </p:nvSpPr>
              <p:spPr>
                <a:xfrm>
                  <a:off x="9560813" y="3412848"/>
                  <a:ext cx="17967" cy="1265"/>
                </a:xfrm>
                <a:custGeom>
                  <a:avLst/>
                  <a:gdLst>
                    <a:gd name="connsiteX0" fmla="*/ 0 w 17967"/>
                    <a:gd name="connsiteY0" fmla="*/ 1265 h 1265"/>
                    <a:gd name="connsiteX1" fmla="*/ 0 w 17967"/>
                    <a:gd name="connsiteY1" fmla="*/ 7 h 1265"/>
                    <a:gd name="connsiteX2" fmla="*/ 0 w 17967"/>
                    <a:gd name="connsiteY2" fmla="*/ 1265 h 1265"/>
                    <a:gd name="connsiteX3" fmla="*/ 0 w 17967"/>
                    <a:gd name="connsiteY3" fmla="*/ 1265 h 1265"/>
                  </a:gdLst>
                  <a:ahLst/>
                  <a:cxnLst>
                    <a:cxn ang="0">
                      <a:pos x="connsiteX0" y="connsiteY0"/>
                    </a:cxn>
                    <a:cxn ang="0">
                      <a:pos x="connsiteX1" y="connsiteY1"/>
                    </a:cxn>
                    <a:cxn ang="0">
                      <a:pos x="connsiteX2" y="connsiteY2"/>
                    </a:cxn>
                    <a:cxn ang="0">
                      <a:pos x="connsiteX3" y="connsiteY3"/>
                    </a:cxn>
                  </a:cxnLst>
                  <a:rect l="l" t="t" r="r" b="b"/>
                  <a:pathLst>
                    <a:path w="17967" h="1265">
                      <a:moveTo>
                        <a:pt x="0" y="1265"/>
                      </a:moveTo>
                      <a:cubicBezTo>
                        <a:pt x="0"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2323" name="任意多边形: 形状 2124"/>
                <p:cNvSpPr/>
                <p:nvPr/>
              </p:nvSpPr>
              <p:spPr>
                <a:xfrm>
                  <a:off x="9558118" y="3412676"/>
                  <a:ext cx="5210" cy="1437"/>
                </a:xfrm>
                <a:custGeom>
                  <a:avLst/>
                  <a:gdLst>
                    <a:gd name="connsiteX0" fmla="*/ 0 w 5210"/>
                    <a:gd name="connsiteY0" fmla="*/ 0 h 1437"/>
                    <a:gd name="connsiteX1" fmla="*/ 5031 w 5210"/>
                    <a:gd name="connsiteY1" fmla="*/ 0 h 1437"/>
                    <a:gd name="connsiteX2" fmla="*/ 5031 w 5210"/>
                    <a:gd name="connsiteY2" fmla="*/ 0 h 1437"/>
                    <a:gd name="connsiteX3" fmla="*/ 5031 w 5210"/>
                    <a:gd name="connsiteY3" fmla="*/ 0 h 1437"/>
                    <a:gd name="connsiteX4" fmla="*/ 5031 w 5210"/>
                    <a:gd name="connsiteY4" fmla="*/ 1258 h 1437"/>
                    <a:gd name="connsiteX5" fmla="*/ 5031 w 5210"/>
                    <a:gd name="connsiteY5" fmla="*/ 1258 h 1437"/>
                    <a:gd name="connsiteX6" fmla="*/ 2515 w 5210"/>
                    <a:gd name="connsiteY6" fmla="*/ 1258 h 1437"/>
                    <a:gd name="connsiteX7" fmla="*/ 0 w 5210"/>
                    <a:gd name="connsiteY7" fmla="*/ 1258 h 1437"/>
                    <a:gd name="connsiteX8" fmla="*/ 0 w 5210"/>
                    <a:gd name="connsiteY8" fmla="*/ 0 h 1437"/>
                    <a:gd name="connsiteX9" fmla="*/ 0 w 5210"/>
                    <a:gd name="connsiteY9" fmla="*/ 0 h 1437"/>
                    <a:gd name="connsiteX10" fmla="*/ 2695 w 5210"/>
                    <a:gd name="connsiteY10" fmla="*/ 1437 h 1437"/>
                    <a:gd name="connsiteX11" fmla="*/ 5210 w 5210"/>
                    <a:gd name="connsiteY11" fmla="*/ 1437 h 1437"/>
                    <a:gd name="connsiteX12" fmla="*/ 2695 w 5210"/>
                    <a:gd name="connsiteY12" fmla="*/ 1437 h 1437"/>
                    <a:gd name="connsiteX13" fmla="*/ 2695 w 5210"/>
                    <a:gd name="connsiteY13" fmla="*/ 1437 h 1437"/>
                    <a:gd name="connsiteX14" fmla="*/ 5210 w 5210"/>
                    <a:gd name="connsiteY14" fmla="*/ 1437 h 1437"/>
                    <a:gd name="connsiteX15" fmla="*/ 2695 w 5210"/>
                    <a:gd name="connsiteY15" fmla="*/ 1437 h 1437"/>
                    <a:gd name="connsiteX16" fmla="*/ 5210 w 5210"/>
                    <a:gd name="connsiteY16" fmla="*/ 1437 h 1437"/>
                    <a:gd name="connsiteX17" fmla="*/ 5210 w 5210"/>
                    <a:gd name="connsiteY17"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10" h="1437">
                      <a:moveTo>
                        <a:pt x="0" y="0"/>
                      </a:moveTo>
                      <a:lnTo>
                        <a:pt x="5031" y="0"/>
                      </a:lnTo>
                      <a:cubicBezTo>
                        <a:pt x="5031" y="0"/>
                        <a:pt x="5031" y="0"/>
                        <a:pt x="5031" y="0"/>
                      </a:cubicBezTo>
                      <a:lnTo>
                        <a:pt x="5031" y="0"/>
                      </a:lnTo>
                      <a:cubicBezTo>
                        <a:pt x="5031" y="0"/>
                        <a:pt x="5031" y="180"/>
                        <a:pt x="5031" y="1258"/>
                      </a:cubicBezTo>
                      <a:lnTo>
                        <a:pt x="5031" y="1258"/>
                      </a:lnTo>
                      <a:lnTo>
                        <a:pt x="2515" y="1258"/>
                      </a:lnTo>
                      <a:lnTo>
                        <a:pt x="0" y="1258"/>
                      </a:lnTo>
                      <a:cubicBezTo>
                        <a:pt x="0" y="180"/>
                        <a:pt x="0" y="180"/>
                        <a:pt x="0" y="0"/>
                      </a:cubicBezTo>
                      <a:lnTo>
                        <a:pt x="0" y="0"/>
                      </a:lnTo>
                      <a:close/>
                      <a:moveTo>
                        <a:pt x="2695" y="1437"/>
                      </a:moveTo>
                      <a:lnTo>
                        <a:pt x="5210" y="1437"/>
                      </a:lnTo>
                      <a:lnTo>
                        <a:pt x="2695" y="1437"/>
                      </a:lnTo>
                      <a:lnTo>
                        <a:pt x="2695" y="1437"/>
                      </a:lnTo>
                      <a:close/>
                      <a:moveTo>
                        <a:pt x="5210" y="1437"/>
                      </a:moveTo>
                      <a:lnTo>
                        <a:pt x="2695" y="1437"/>
                      </a:lnTo>
                      <a:lnTo>
                        <a:pt x="5210" y="1437"/>
                      </a:lnTo>
                      <a:lnTo>
                        <a:pt x="5210" y="1437"/>
                      </a:lnTo>
                      <a:close/>
                    </a:path>
                  </a:pathLst>
                </a:custGeom>
                <a:grpFill/>
                <a:ln w="17953" cap="flat">
                  <a:noFill/>
                  <a:prstDash val="solid"/>
                  <a:miter/>
                </a:ln>
              </p:spPr>
              <p:txBody>
                <a:bodyPr rtlCol="0" anchor="ctr"/>
                <a:lstStyle/>
                <a:p>
                  <a:endParaRPr lang="zh-CN" altLang="en-US" sz="1050"/>
                </a:p>
              </p:txBody>
            </p:sp>
          </p:grpSp>
          <p:grpSp>
            <p:nvGrpSpPr>
              <p:cNvPr id="714" name="图形 1"/>
              <p:cNvGrpSpPr/>
              <p:nvPr/>
            </p:nvGrpSpPr>
            <p:grpSpPr>
              <a:xfrm>
                <a:off x="8175743" y="3239062"/>
                <a:ext cx="5210" cy="1257"/>
                <a:chOff x="9548954" y="3436752"/>
                <a:chExt cx="5210" cy="1257"/>
              </a:xfrm>
              <a:solidFill>
                <a:srgbClr val="0070C0"/>
              </a:solidFill>
            </p:grpSpPr>
            <p:sp>
              <p:nvSpPr>
                <p:cNvPr id="2320" name="任意多边形: 形状 2126"/>
                <p:cNvSpPr/>
                <p:nvPr/>
              </p:nvSpPr>
              <p:spPr>
                <a:xfrm>
                  <a:off x="9551649" y="3436752"/>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321" name="任意多边形: 形状 2127"/>
                <p:cNvSpPr/>
                <p:nvPr/>
              </p:nvSpPr>
              <p:spPr>
                <a:xfrm>
                  <a:off x="9548954" y="3436752"/>
                  <a:ext cx="5210" cy="1257"/>
                </a:xfrm>
                <a:custGeom>
                  <a:avLst/>
                  <a:gdLst>
                    <a:gd name="connsiteX0" fmla="*/ 0 w 5210"/>
                    <a:gd name="connsiteY0" fmla="*/ 0 h 1257"/>
                    <a:gd name="connsiteX1" fmla="*/ 0 w 5210"/>
                    <a:gd name="connsiteY1" fmla="*/ 0 h 1257"/>
                    <a:gd name="connsiteX2" fmla="*/ 0 w 5210"/>
                    <a:gd name="connsiteY2" fmla="*/ 0 h 1257"/>
                    <a:gd name="connsiteX3" fmla="*/ 5031 w 5210"/>
                    <a:gd name="connsiteY3" fmla="*/ 0 h 1257"/>
                    <a:gd name="connsiteX4" fmla="*/ 5031 w 5210"/>
                    <a:gd name="connsiteY4" fmla="*/ 0 h 1257"/>
                    <a:gd name="connsiteX5" fmla="*/ 5031 w 5210"/>
                    <a:gd name="connsiteY5" fmla="*/ 0 h 1257"/>
                    <a:gd name="connsiteX6" fmla="*/ 5031 w 5210"/>
                    <a:gd name="connsiteY6" fmla="*/ 1258 h 1257"/>
                    <a:gd name="connsiteX7" fmla="*/ 5031 w 5210"/>
                    <a:gd name="connsiteY7" fmla="*/ 1258 h 1257"/>
                    <a:gd name="connsiteX8" fmla="*/ 2516 w 5210"/>
                    <a:gd name="connsiteY8" fmla="*/ 1258 h 1257"/>
                    <a:gd name="connsiteX9" fmla="*/ 0 w 5210"/>
                    <a:gd name="connsiteY9" fmla="*/ 1258 h 1257"/>
                    <a:gd name="connsiteX10" fmla="*/ 0 w 5210"/>
                    <a:gd name="connsiteY10" fmla="*/ 0 h 1257"/>
                    <a:gd name="connsiteX11" fmla="*/ 0 w 5210"/>
                    <a:gd name="connsiteY11" fmla="*/ 0 h 1257"/>
                    <a:gd name="connsiteX12" fmla="*/ 2695 w 5210"/>
                    <a:gd name="connsiteY12" fmla="*/ 1258 h 1257"/>
                    <a:gd name="connsiteX13" fmla="*/ 5211 w 5210"/>
                    <a:gd name="connsiteY13" fmla="*/ 1258 h 1257"/>
                    <a:gd name="connsiteX14" fmla="*/ 2695 w 5210"/>
                    <a:gd name="connsiteY14" fmla="*/ 1258 h 1257"/>
                    <a:gd name="connsiteX15" fmla="*/ 2695 w 5210"/>
                    <a:gd name="connsiteY15" fmla="*/ 1258 h 1257"/>
                    <a:gd name="connsiteX16" fmla="*/ 5211 w 5210"/>
                    <a:gd name="connsiteY16" fmla="*/ 1258 h 1257"/>
                    <a:gd name="connsiteX17" fmla="*/ 2695 w 5210"/>
                    <a:gd name="connsiteY17" fmla="*/ 1258 h 1257"/>
                    <a:gd name="connsiteX18" fmla="*/ 5211 w 5210"/>
                    <a:gd name="connsiteY18" fmla="*/ 1258 h 1257"/>
                    <a:gd name="connsiteX19" fmla="*/ 5211 w 5210"/>
                    <a:gd name="connsiteY19"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10" h="1257">
                      <a:moveTo>
                        <a:pt x="0" y="0"/>
                      </a:moveTo>
                      <a:cubicBezTo>
                        <a:pt x="0" y="0"/>
                        <a:pt x="0" y="0"/>
                        <a:pt x="0" y="0"/>
                      </a:cubicBezTo>
                      <a:lnTo>
                        <a:pt x="0" y="0"/>
                      </a:lnTo>
                      <a:lnTo>
                        <a:pt x="5031" y="0"/>
                      </a:lnTo>
                      <a:lnTo>
                        <a:pt x="5031" y="0"/>
                      </a:lnTo>
                      <a:lnTo>
                        <a:pt x="5031" y="0"/>
                      </a:lnTo>
                      <a:cubicBezTo>
                        <a:pt x="5031" y="0"/>
                        <a:pt x="5031" y="180"/>
                        <a:pt x="5031" y="1258"/>
                      </a:cubicBezTo>
                      <a:lnTo>
                        <a:pt x="5031" y="1258"/>
                      </a:lnTo>
                      <a:lnTo>
                        <a:pt x="2516" y="1258"/>
                      </a:lnTo>
                      <a:lnTo>
                        <a:pt x="0" y="1258"/>
                      </a:lnTo>
                      <a:cubicBezTo>
                        <a:pt x="0" y="180"/>
                        <a:pt x="0" y="0"/>
                        <a:pt x="0" y="0"/>
                      </a:cubicBezTo>
                      <a:lnTo>
                        <a:pt x="0" y="0"/>
                      </a:lnTo>
                      <a:close/>
                      <a:moveTo>
                        <a:pt x="2695" y="1258"/>
                      </a:moveTo>
                      <a:lnTo>
                        <a:pt x="5211" y="1258"/>
                      </a:lnTo>
                      <a:lnTo>
                        <a:pt x="2695" y="1258"/>
                      </a:lnTo>
                      <a:lnTo>
                        <a:pt x="2695" y="1258"/>
                      </a:lnTo>
                      <a:close/>
                      <a:moveTo>
                        <a:pt x="5211" y="1258"/>
                      </a:moveTo>
                      <a:lnTo>
                        <a:pt x="2695" y="1258"/>
                      </a:lnTo>
                      <a:lnTo>
                        <a:pt x="5211" y="1258"/>
                      </a:lnTo>
                      <a:lnTo>
                        <a:pt x="5211" y="1258"/>
                      </a:lnTo>
                      <a:close/>
                    </a:path>
                  </a:pathLst>
                </a:custGeom>
                <a:grpFill/>
                <a:ln w="17953" cap="flat">
                  <a:noFill/>
                  <a:prstDash val="solid"/>
                  <a:miter/>
                </a:ln>
              </p:spPr>
              <p:txBody>
                <a:bodyPr rtlCol="0" anchor="ctr"/>
                <a:lstStyle/>
                <a:p>
                  <a:endParaRPr lang="zh-CN" altLang="en-US" sz="1050"/>
                </a:p>
              </p:txBody>
            </p:sp>
          </p:grpSp>
          <p:grpSp>
            <p:nvGrpSpPr>
              <p:cNvPr id="715" name="图形 1"/>
              <p:cNvGrpSpPr/>
              <p:nvPr/>
            </p:nvGrpSpPr>
            <p:grpSpPr>
              <a:xfrm>
                <a:off x="8138911" y="3228641"/>
                <a:ext cx="6288" cy="6288"/>
                <a:chOff x="9512122" y="3426331"/>
                <a:chExt cx="6288" cy="6288"/>
              </a:xfrm>
              <a:solidFill>
                <a:srgbClr val="0070C0"/>
              </a:solidFill>
            </p:grpSpPr>
            <p:sp>
              <p:nvSpPr>
                <p:cNvPr id="2318" name="任意多边形: 形状 2129"/>
                <p:cNvSpPr/>
                <p:nvPr/>
              </p:nvSpPr>
              <p:spPr>
                <a:xfrm>
                  <a:off x="9514810" y="3428846"/>
                  <a:ext cx="1265" cy="1257"/>
                </a:xfrm>
                <a:custGeom>
                  <a:avLst/>
                  <a:gdLst>
                    <a:gd name="connsiteX0" fmla="*/ 1265 w 1265"/>
                    <a:gd name="connsiteY0" fmla="*/ 1258 h 1257"/>
                    <a:gd name="connsiteX1" fmla="*/ 1265 w 1265"/>
                    <a:gd name="connsiteY1" fmla="*/ 0 h 1257"/>
                    <a:gd name="connsiteX2" fmla="*/ 7 w 1265"/>
                    <a:gd name="connsiteY2" fmla="*/ 0 h 1257"/>
                    <a:gd name="connsiteX3" fmla="*/ 1265 w 1265"/>
                    <a:gd name="connsiteY3" fmla="*/ 1258 h 1257"/>
                    <a:gd name="connsiteX4" fmla="*/ 1265 w 1265"/>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 h="1257">
                      <a:moveTo>
                        <a:pt x="1265" y="1258"/>
                      </a:moveTo>
                      <a:lnTo>
                        <a:pt x="1265" y="0"/>
                      </a:lnTo>
                      <a:cubicBezTo>
                        <a:pt x="7" y="0"/>
                        <a:pt x="7" y="0"/>
                        <a:pt x="7" y="0"/>
                      </a:cubicBezTo>
                      <a:cubicBezTo>
                        <a:pt x="7" y="0"/>
                        <a:pt x="-173"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2319" name="任意多边形: 形状 2130"/>
                <p:cNvSpPr/>
                <p:nvPr/>
              </p:nvSpPr>
              <p:spPr>
                <a:xfrm>
                  <a:off x="9512122" y="3426331"/>
                  <a:ext cx="6288" cy="6288"/>
                </a:xfrm>
                <a:custGeom>
                  <a:avLst/>
                  <a:gdLst>
                    <a:gd name="connsiteX0" fmla="*/ 3773 w 6288"/>
                    <a:gd name="connsiteY0" fmla="*/ 6289 h 6288"/>
                    <a:gd name="connsiteX1" fmla="*/ 0 w 6288"/>
                    <a:gd name="connsiteY1" fmla="*/ 2515 h 6288"/>
                    <a:gd name="connsiteX2" fmla="*/ 0 w 6288"/>
                    <a:gd name="connsiteY2" fmla="*/ 2515 h 6288"/>
                    <a:gd name="connsiteX3" fmla="*/ 0 w 6288"/>
                    <a:gd name="connsiteY3" fmla="*/ 0 h 6288"/>
                    <a:gd name="connsiteX4" fmla="*/ 2515 w 6288"/>
                    <a:gd name="connsiteY4" fmla="*/ 0 h 6288"/>
                    <a:gd name="connsiteX5" fmla="*/ 3773 w 6288"/>
                    <a:gd name="connsiteY5" fmla="*/ 0 h 6288"/>
                    <a:gd name="connsiteX6" fmla="*/ 3773 w 6288"/>
                    <a:gd name="connsiteY6" fmla="*/ 0 h 6288"/>
                    <a:gd name="connsiteX7" fmla="*/ 6288 w 6288"/>
                    <a:gd name="connsiteY7" fmla="*/ 0 h 6288"/>
                    <a:gd name="connsiteX8" fmla="*/ 6288 w 6288"/>
                    <a:gd name="connsiteY8" fmla="*/ 2515 h 6288"/>
                    <a:gd name="connsiteX9" fmla="*/ 6288 w 6288"/>
                    <a:gd name="connsiteY9" fmla="*/ 3773 h 6288"/>
                    <a:gd name="connsiteX10" fmla="*/ 6288 w 6288"/>
                    <a:gd name="connsiteY10" fmla="*/ 6289 h 6288"/>
                    <a:gd name="connsiteX11" fmla="*/ 3773 w 6288"/>
                    <a:gd name="connsiteY11" fmla="*/ 6289 h 6288"/>
                    <a:gd name="connsiteX12" fmla="*/ 3773 w 6288"/>
                    <a:gd name="connsiteY12" fmla="*/ 6289 h 6288"/>
                    <a:gd name="connsiteX13" fmla="*/ 3773 w 6288"/>
                    <a:gd name="connsiteY13" fmla="*/ 3773 h 6288"/>
                    <a:gd name="connsiteX14" fmla="*/ 3773 w 6288"/>
                    <a:gd name="connsiteY14" fmla="*/ 2515 h 6288"/>
                    <a:gd name="connsiteX15" fmla="*/ 5031 w 6288"/>
                    <a:gd name="connsiteY15" fmla="*/ 2515 h 6288"/>
                    <a:gd name="connsiteX16" fmla="*/ 3773 w 6288"/>
                    <a:gd name="connsiteY16" fmla="*/ 2515 h 6288"/>
                    <a:gd name="connsiteX17" fmla="*/ 3773 w 6288"/>
                    <a:gd name="connsiteY17" fmla="*/ 1258 h 6288"/>
                    <a:gd name="connsiteX18" fmla="*/ 3773 w 6288"/>
                    <a:gd name="connsiteY18" fmla="*/ 2515 h 6288"/>
                    <a:gd name="connsiteX19" fmla="*/ 3773 w 6288"/>
                    <a:gd name="connsiteY19" fmla="*/ 3773 h 6288"/>
                    <a:gd name="connsiteX20" fmla="*/ 3773 w 6288"/>
                    <a:gd name="connsiteY20" fmla="*/ 3773 h 6288"/>
                    <a:gd name="connsiteX21" fmla="*/ 3773 w 6288"/>
                    <a:gd name="connsiteY21" fmla="*/ 2515 h 6288"/>
                    <a:gd name="connsiteX22" fmla="*/ 3773 w 6288"/>
                    <a:gd name="connsiteY22" fmla="*/ 2515 h 6288"/>
                    <a:gd name="connsiteX23" fmla="*/ 3773 w 6288"/>
                    <a:gd name="connsiteY23" fmla="*/ 2515 h 6288"/>
                    <a:gd name="connsiteX24" fmla="*/ 3773 w 6288"/>
                    <a:gd name="connsiteY24" fmla="*/ 2515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8" h="6288">
                      <a:moveTo>
                        <a:pt x="3773" y="6289"/>
                      </a:moveTo>
                      <a:cubicBezTo>
                        <a:pt x="0" y="6109"/>
                        <a:pt x="0" y="2515"/>
                        <a:pt x="0" y="2515"/>
                      </a:cubicBezTo>
                      <a:lnTo>
                        <a:pt x="0" y="2515"/>
                      </a:lnTo>
                      <a:lnTo>
                        <a:pt x="0" y="0"/>
                      </a:lnTo>
                      <a:lnTo>
                        <a:pt x="2515" y="0"/>
                      </a:lnTo>
                      <a:cubicBezTo>
                        <a:pt x="2515" y="0"/>
                        <a:pt x="2515" y="0"/>
                        <a:pt x="3773" y="0"/>
                      </a:cubicBezTo>
                      <a:lnTo>
                        <a:pt x="3773" y="0"/>
                      </a:lnTo>
                      <a:lnTo>
                        <a:pt x="6288" y="0"/>
                      </a:lnTo>
                      <a:lnTo>
                        <a:pt x="6288" y="2515"/>
                      </a:lnTo>
                      <a:lnTo>
                        <a:pt x="6288" y="3773"/>
                      </a:lnTo>
                      <a:lnTo>
                        <a:pt x="6288" y="6289"/>
                      </a:lnTo>
                      <a:lnTo>
                        <a:pt x="3773" y="6289"/>
                      </a:lnTo>
                      <a:lnTo>
                        <a:pt x="3773" y="6289"/>
                      </a:lnTo>
                      <a:close/>
                      <a:moveTo>
                        <a:pt x="3773" y="3773"/>
                      </a:moveTo>
                      <a:lnTo>
                        <a:pt x="3773" y="2515"/>
                      </a:lnTo>
                      <a:lnTo>
                        <a:pt x="5031" y="2515"/>
                      </a:lnTo>
                      <a:lnTo>
                        <a:pt x="3773" y="2515"/>
                      </a:lnTo>
                      <a:lnTo>
                        <a:pt x="3773" y="1258"/>
                      </a:lnTo>
                      <a:lnTo>
                        <a:pt x="3773" y="2515"/>
                      </a:lnTo>
                      <a:lnTo>
                        <a:pt x="3773" y="3773"/>
                      </a:lnTo>
                      <a:lnTo>
                        <a:pt x="3773" y="3773"/>
                      </a:lnTo>
                      <a:close/>
                      <a:moveTo>
                        <a:pt x="3773" y="2515"/>
                      </a:moveTo>
                      <a:lnTo>
                        <a:pt x="3773" y="2515"/>
                      </a:lnTo>
                      <a:lnTo>
                        <a:pt x="3773" y="2515"/>
                      </a:lnTo>
                      <a:lnTo>
                        <a:pt x="3773" y="2515"/>
                      </a:lnTo>
                      <a:close/>
                    </a:path>
                  </a:pathLst>
                </a:custGeom>
                <a:grpFill/>
                <a:ln w="17953" cap="flat">
                  <a:noFill/>
                  <a:prstDash val="solid"/>
                  <a:miter/>
                </a:ln>
              </p:spPr>
              <p:txBody>
                <a:bodyPr rtlCol="0" anchor="ctr"/>
                <a:lstStyle/>
                <a:p>
                  <a:endParaRPr lang="zh-CN" altLang="en-US" sz="1050"/>
                </a:p>
              </p:txBody>
            </p:sp>
          </p:grpSp>
          <p:grpSp>
            <p:nvGrpSpPr>
              <p:cNvPr id="716" name="图形 1"/>
              <p:cNvGrpSpPr/>
              <p:nvPr/>
            </p:nvGrpSpPr>
            <p:grpSpPr>
              <a:xfrm>
                <a:off x="8161190" y="3198995"/>
                <a:ext cx="5030" cy="1437"/>
                <a:chOff x="9534401" y="3396685"/>
                <a:chExt cx="5030" cy="1437"/>
              </a:xfrm>
              <a:solidFill>
                <a:srgbClr val="0070C0"/>
              </a:solidFill>
            </p:grpSpPr>
            <p:sp>
              <p:nvSpPr>
                <p:cNvPr id="2316" name="任意多边形: 形状 2132"/>
                <p:cNvSpPr/>
                <p:nvPr/>
              </p:nvSpPr>
              <p:spPr>
                <a:xfrm>
                  <a:off x="9536916" y="3396865"/>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317" name="任意多边形: 形状 2133"/>
                <p:cNvSpPr/>
                <p:nvPr/>
              </p:nvSpPr>
              <p:spPr>
                <a:xfrm>
                  <a:off x="9534401" y="3396685"/>
                  <a:ext cx="5030" cy="1437"/>
                </a:xfrm>
                <a:custGeom>
                  <a:avLst/>
                  <a:gdLst>
                    <a:gd name="connsiteX0" fmla="*/ 0 w 5030"/>
                    <a:gd name="connsiteY0" fmla="*/ 1437 h 1437"/>
                    <a:gd name="connsiteX1" fmla="*/ 0 w 5030"/>
                    <a:gd name="connsiteY1" fmla="*/ 0 h 1437"/>
                    <a:gd name="connsiteX2" fmla="*/ 0 w 5030"/>
                    <a:gd name="connsiteY2" fmla="*/ 0 h 1437"/>
                    <a:gd name="connsiteX3" fmla="*/ 5031 w 5030"/>
                    <a:gd name="connsiteY3" fmla="*/ 0 h 1437"/>
                    <a:gd name="connsiteX4" fmla="*/ 5031 w 5030"/>
                    <a:gd name="connsiteY4" fmla="*/ 1437 h 1437"/>
                    <a:gd name="connsiteX5" fmla="*/ 5031 w 5030"/>
                    <a:gd name="connsiteY5" fmla="*/ 1437 h 1437"/>
                    <a:gd name="connsiteX6" fmla="*/ 0 w 5030"/>
                    <a:gd name="connsiteY6" fmla="*/ 1437 h 1437"/>
                    <a:gd name="connsiteX7" fmla="*/ 0 w 5030"/>
                    <a:gd name="connsiteY7"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437">
                      <a:moveTo>
                        <a:pt x="0" y="1437"/>
                      </a:moveTo>
                      <a:cubicBezTo>
                        <a:pt x="0" y="1437"/>
                        <a:pt x="0" y="1437"/>
                        <a:pt x="0" y="0"/>
                      </a:cubicBezTo>
                      <a:lnTo>
                        <a:pt x="0" y="0"/>
                      </a:lnTo>
                      <a:lnTo>
                        <a:pt x="5031" y="0"/>
                      </a:lnTo>
                      <a:cubicBezTo>
                        <a:pt x="5031" y="1437"/>
                        <a:pt x="5031" y="1437"/>
                        <a:pt x="5031" y="1437"/>
                      </a:cubicBezTo>
                      <a:lnTo>
                        <a:pt x="5031" y="1437"/>
                      </a:lnTo>
                      <a:lnTo>
                        <a:pt x="0" y="1437"/>
                      </a:lnTo>
                      <a:lnTo>
                        <a:pt x="0" y="1437"/>
                      </a:lnTo>
                      <a:close/>
                    </a:path>
                  </a:pathLst>
                </a:custGeom>
                <a:grpFill/>
                <a:ln w="17953" cap="flat">
                  <a:noFill/>
                  <a:prstDash val="solid"/>
                  <a:miter/>
                </a:ln>
              </p:spPr>
              <p:txBody>
                <a:bodyPr rtlCol="0" anchor="ctr"/>
                <a:lstStyle/>
                <a:p>
                  <a:endParaRPr lang="zh-CN" altLang="en-US" sz="1050"/>
                </a:p>
              </p:txBody>
            </p:sp>
          </p:grpSp>
          <p:grpSp>
            <p:nvGrpSpPr>
              <p:cNvPr id="717" name="图形 1"/>
              <p:cNvGrpSpPr/>
              <p:nvPr/>
            </p:nvGrpSpPr>
            <p:grpSpPr>
              <a:xfrm>
                <a:off x="8335831" y="3394119"/>
                <a:ext cx="1257" cy="5210"/>
                <a:chOff x="9709042" y="3591809"/>
                <a:chExt cx="1257" cy="5210"/>
              </a:xfrm>
              <a:solidFill>
                <a:srgbClr val="0070C0"/>
              </a:solidFill>
            </p:grpSpPr>
            <p:sp>
              <p:nvSpPr>
                <p:cNvPr id="2314" name="任意多边形: 形状 2135"/>
                <p:cNvSpPr/>
                <p:nvPr/>
              </p:nvSpPr>
              <p:spPr>
                <a:xfrm>
                  <a:off x="9709042" y="3594504"/>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315" name="任意多边形: 形状 2136"/>
                <p:cNvSpPr/>
                <p:nvPr/>
              </p:nvSpPr>
              <p:spPr>
                <a:xfrm>
                  <a:off x="9709042" y="3591809"/>
                  <a:ext cx="1257" cy="5210"/>
                </a:xfrm>
                <a:custGeom>
                  <a:avLst/>
                  <a:gdLst>
                    <a:gd name="connsiteX0" fmla="*/ 0 w 1257"/>
                    <a:gd name="connsiteY0" fmla="*/ 2695 h 5210"/>
                    <a:gd name="connsiteX1" fmla="*/ 0 w 1257"/>
                    <a:gd name="connsiteY1" fmla="*/ 5210 h 5210"/>
                    <a:gd name="connsiteX2" fmla="*/ 0 w 1257"/>
                    <a:gd name="connsiteY2" fmla="*/ 2695 h 5210"/>
                    <a:gd name="connsiteX3" fmla="*/ 0 w 1257"/>
                    <a:gd name="connsiteY3" fmla="*/ 2695 h 5210"/>
                    <a:gd name="connsiteX4" fmla="*/ 0 w 1257"/>
                    <a:gd name="connsiteY4" fmla="*/ 5210 h 5210"/>
                    <a:gd name="connsiteX5" fmla="*/ 0 w 1257"/>
                    <a:gd name="connsiteY5" fmla="*/ 2695 h 5210"/>
                    <a:gd name="connsiteX6" fmla="*/ 0 w 1257"/>
                    <a:gd name="connsiteY6" fmla="*/ 5210 h 5210"/>
                    <a:gd name="connsiteX7" fmla="*/ 0 w 1257"/>
                    <a:gd name="connsiteY7" fmla="*/ 0 h 5210"/>
                    <a:gd name="connsiteX8" fmla="*/ 1258 w 1257"/>
                    <a:gd name="connsiteY8" fmla="*/ 0 h 5210"/>
                    <a:gd name="connsiteX9" fmla="*/ 1258 w 1257"/>
                    <a:gd name="connsiteY9" fmla="*/ 0 h 5210"/>
                    <a:gd name="connsiteX10" fmla="*/ 1258 w 1257"/>
                    <a:gd name="connsiteY10" fmla="*/ 5031 h 5210"/>
                    <a:gd name="connsiteX11" fmla="*/ 0 w 1257"/>
                    <a:gd name="connsiteY11" fmla="*/ 5210 h 5210"/>
                    <a:gd name="connsiteX12" fmla="*/ 0 w 1257"/>
                    <a:gd name="connsiteY12" fmla="*/ 5210 h 5210"/>
                    <a:gd name="connsiteX13" fmla="*/ 0 w 1257"/>
                    <a:gd name="connsiteY13" fmla="*/ 521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7" h="5210">
                      <a:moveTo>
                        <a:pt x="0" y="2695"/>
                      </a:moveTo>
                      <a:lnTo>
                        <a:pt x="0" y="5210"/>
                      </a:lnTo>
                      <a:lnTo>
                        <a:pt x="0" y="2695"/>
                      </a:lnTo>
                      <a:lnTo>
                        <a:pt x="0" y="2695"/>
                      </a:lnTo>
                      <a:close/>
                      <a:moveTo>
                        <a:pt x="0" y="5210"/>
                      </a:moveTo>
                      <a:lnTo>
                        <a:pt x="0" y="2695"/>
                      </a:lnTo>
                      <a:lnTo>
                        <a:pt x="0" y="5210"/>
                      </a:lnTo>
                      <a:lnTo>
                        <a:pt x="0" y="0"/>
                      </a:lnTo>
                      <a:cubicBezTo>
                        <a:pt x="1258" y="0"/>
                        <a:pt x="1258" y="0"/>
                        <a:pt x="1258" y="0"/>
                      </a:cubicBezTo>
                      <a:lnTo>
                        <a:pt x="1258" y="0"/>
                      </a:lnTo>
                      <a:lnTo>
                        <a:pt x="1258" y="5031"/>
                      </a:lnTo>
                      <a:cubicBezTo>
                        <a:pt x="1258" y="5210"/>
                        <a:pt x="1258" y="5210"/>
                        <a:pt x="0" y="5210"/>
                      </a:cubicBezTo>
                      <a:lnTo>
                        <a:pt x="0" y="5210"/>
                      </a:lnTo>
                      <a:lnTo>
                        <a:pt x="0" y="5210"/>
                      </a:lnTo>
                      <a:close/>
                    </a:path>
                  </a:pathLst>
                </a:custGeom>
                <a:grpFill/>
                <a:ln w="17953" cap="flat">
                  <a:noFill/>
                  <a:prstDash val="solid"/>
                  <a:miter/>
                </a:ln>
              </p:spPr>
              <p:txBody>
                <a:bodyPr rtlCol="0" anchor="ctr"/>
                <a:lstStyle/>
                <a:p>
                  <a:endParaRPr lang="zh-CN" altLang="en-US" sz="1050"/>
                </a:p>
              </p:txBody>
            </p:sp>
          </p:grpSp>
          <p:grpSp>
            <p:nvGrpSpPr>
              <p:cNvPr id="718" name="图形 1"/>
              <p:cNvGrpSpPr/>
              <p:nvPr/>
            </p:nvGrpSpPr>
            <p:grpSpPr>
              <a:xfrm>
                <a:off x="8419917" y="3315063"/>
                <a:ext cx="18506" cy="11319"/>
                <a:chOff x="9793128" y="3512753"/>
                <a:chExt cx="18506" cy="11319"/>
              </a:xfrm>
              <a:solidFill>
                <a:srgbClr val="0070C0"/>
              </a:solidFill>
            </p:grpSpPr>
            <p:sp>
              <p:nvSpPr>
                <p:cNvPr id="2312" name="任意多边形: 形状 2138"/>
                <p:cNvSpPr/>
                <p:nvPr/>
              </p:nvSpPr>
              <p:spPr>
                <a:xfrm>
                  <a:off x="9795823" y="3515249"/>
                  <a:ext cx="13468" cy="6191"/>
                </a:xfrm>
                <a:custGeom>
                  <a:avLst/>
                  <a:gdLst>
                    <a:gd name="connsiteX0" fmla="*/ 5211 w 13468"/>
                    <a:gd name="connsiteY0" fmla="*/ 559 h 6191"/>
                    <a:gd name="connsiteX1" fmla="*/ 0 w 13468"/>
                    <a:gd name="connsiteY1" fmla="*/ 559 h 6191"/>
                    <a:gd name="connsiteX2" fmla="*/ 5211 w 13468"/>
                    <a:gd name="connsiteY2" fmla="*/ 4512 h 6191"/>
                    <a:gd name="connsiteX3" fmla="*/ 13116 w 13468"/>
                    <a:gd name="connsiteY3" fmla="*/ 5770 h 6191"/>
                    <a:gd name="connsiteX4" fmla="*/ 11858 w 13468"/>
                    <a:gd name="connsiteY4" fmla="*/ 3074 h 6191"/>
                    <a:gd name="connsiteX5" fmla="*/ 5211 w 13468"/>
                    <a:gd name="connsiteY5" fmla="*/ 559 h 6191"/>
                    <a:gd name="connsiteX6" fmla="*/ 5211 w 13468"/>
                    <a:gd name="connsiteY6" fmla="*/ 559 h 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68" h="6191">
                      <a:moveTo>
                        <a:pt x="5211" y="559"/>
                      </a:moveTo>
                      <a:cubicBezTo>
                        <a:pt x="5211" y="559"/>
                        <a:pt x="0" y="-699"/>
                        <a:pt x="0" y="559"/>
                      </a:cubicBezTo>
                      <a:cubicBezTo>
                        <a:pt x="0" y="1817"/>
                        <a:pt x="3953" y="4512"/>
                        <a:pt x="5211" y="4512"/>
                      </a:cubicBezTo>
                      <a:cubicBezTo>
                        <a:pt x="7906" y="4512"/>
                        <a:pt x="13116" y="7207"/>
                        <a:pt x="13116" y="5770"/>
                      </a:cubicBezTo>
                      <a:cubicBezTo>
                        <a:pt x="14374" y="5770"/>
                        <a:pt x="11858" y="3074"/>
                        <a:pt x="11858" y="3074"/>
                      </a:cubicBezTo>
                      <a:lnTo>
                        <a:pt x="5211" y="559"/>
                      </a:lnTo>
                      <a:lnTo>
                        <a:pt x="5211" y="559"/>
                      </a:lnTo>
                      <a:close/>
                    </a:path>
                  </a:pathLst>
                </a:custGeom>
                <a:grpFill/>
                <a:ln w="17953" cap="flat">
                  <a:noFill/>
                  <a:prstDash val="solid"/>
                  <a:miter/>
                </a:ln>
              </p:spPr>
              <p:txBody>
                <a:bodyPr rtlCol="0" anchor="ctr"/>
                <a:lstStyle/>
                <a:p>
                  <a:endParaRPr lang="zh-CN" altLang="en-US" sz="1050"/>
                </a:p>
              </p:txBody>
            </p:sp>
            <p:sp>
              <p:nvSpPr>
                <p:cNvPr id="2313" name="任意多边形: 形状 2139"/>
                <p:cNvSpPr/>
                <p:nvPr/>
              </p:nvSpPr>
              <p:spPr>
                <a:xfrm>
                  <a:off x="9793128" y="3512753"/>
                  <a:ext cx="18506" cy="11319"/>
                </a:xfrm>
                <a:custGeom>
                  <a:avLst/>
                  <a:gdLst>
                    <a:gd name="connsiteX0" fmla="*/ 8085 w 18506"/>
                    <a:gd name="connsiteY0" fmla="*/ 9702 h 11319"/>
                    <a:gd name="connsiteX1" fmla="*/ 7906 w 18506"/>
                    <a:gd name="connsiteY1" fmla="*/ 9702 h 11319"/>
                    <a:gd name="connsiteX2" fmla="*/ 7367 w 18506"/>
                    <a:gd name="connsiteY2" fmla="*/ 9702 h 11319"/>
                    <a:gd name="connsiteX3" fmla="*/ 7367 w 18506"/>
                    <a:gd name="connsiteY3" fmla="*/ 9702 h 11319"/>
                    <a:gd name="connsiteX4" fmla="*/ 6468 w 18506"/>
                    <a:gd name="connsiteY4" fmla="*/ 9343 h 11319"/>
                    <a:gd name="connsiteX5" fmla="*/ 6468 w 18506"/>
                    <a:gd name="connsiteY5" fmla="*/ 9343 h 11319"/>
                    <a:gd name="connsiteX6" fmla="*/ 0 w 18506"/>
                    <a:gd name="connsiteY6" fmla="*/ 3234 h 11319"/>
                    <a:gd name="connsiteX7" fmla="*/ 0 w 18506"/>
                    <a:gd name="connsiteY7" fmla="*/ 3234 h 11319"/>
                    <a:gd name="connsiteX8" fmla="*/ 3953 w 18506"/>
                    <a:gd name="connsiteY8" fmla="*/ 0 h 11319"/>
                    <a:gd name="connsiteX9" fmla="*/ 3953 w 18506"/>
                    <a:gd name="connsiteY9" fmla="*/ 0 h 11319"/>
                    <a:gd name="connsiteX10" fmla="*/ 8445 w 18506"/>
                    <a:gd name="connsiteY10" fmla="*/ 719 h 11319"/>
                    <a:gd name="connsiteX11" fmla="*/ 8445 w 18506"/>
                    <a:gd name="connsiteY11" fmla="*/ 719 h 11319"/>
                    <a:gd name="connsiteX12" fmla="*/ 7906 w 18506"/>
                    <a:gd name="connsiteY12" fmla="*/ 3234 h 11319"/>
                    <a:gd name="connsiteX13" fmla="*/ 8804 w 18506"/>
                    <a:gd name="connsiteY13" fmla="*/ 898 h 11319"/>
                    <a:gd name="connsiteX14" fmla="*/ 16170 w 18506"/>
                    <a:gd name="connsiteY14" fmla="*/ 4133 h 11319"/>
                    <a:gd name="connsiteX15" fmla="*/ 18506 w 18506"/>
                    <a:gd name="connsiteY15" fmla="*/ 8265 h 11319"/>
                    <a:gd name="connsiteX16" fmla="*/ 18506 w 18506"/>
                    <a:gd name="connsiteY16" fmla="*/ 8265 h 11319"/>
                    <a:gd name="connsiteX17" fmla="*/ 17787 w 18506"/>
                    <a:gd name="connsiteY17" fmla="*/ 9882 h 11319"/>
                    <a:gd name="connsiteX18" fmla="*/ 17787 w 18506"/>
                    <a:gd name="connsiteY18" fmla="*/ 9882 h 11319"/>
                    <a:gd name="connsiteX19" fmla="*/ 17787 w 18506"/>
                    <a:gd name="connsiteY19" fmla="*/ 9702 h 11319"/>
                    <a:gd name="connsiteX20" fmla="*/ 17787 w 18506"/>
                    <a:gd name="connsiteY20" fmla="*/ 9702 h 11319"/>
                    <a:gd name="connsiteX21" fmla="*/ 17967 w 18506"/>
                    <a:gd name="connsiteY21" fmla="*/ 9343 h 11319"/>
                    <a:gd name="connsiteX22" fmla="*/ 17967 w 18506"/>
                    <a:gd name="connsiteY22" fmla="*/ 9343 h 11319"/>
                    <a:gd name="connsiteX23" fmla="*/ 17608 w 18506"/>
                    <a:gd name="connsiteY23" fmla="*/ 9882 h 11319"/>
                    <a:gd name="connsiteX24" fmla="*/ 17608 w 18506"/>
                    <a:gd name="connsiteY24" fmla="*/ 9882 h 11319"/>
                    <a:gd name="connsiteX25" fmla="*/ 16350 w 18506"/>
                    <a:gd name="connsiteY25" fmla="*/ 10780 h 11319"/>
                    <a:gd name="connsiteX26" fmla="*/ 16350 w 18506"/>
                    <a:gd name="connsiteY26" fmla="*/ 10780 h 11319"/>
                    <a:gd name="connsiteX27" fmla="*/ 16709 w 18506"/>
                    <a:gd name="connsiteY27" fmla="*/ 10601 h 11319"/>
                    <a:gd name="connsiteX28" fmla="*/ 16709 w 18506"/>
                    <a:gd name="connsiteY28" fmla="*/ 10601 h 11319"/>
                    <a:gd name="connsiteX29" fmla="*/ 14913 w 18506"/>
                    <a:gd name="connsiteY29" fmla="*/ 11319 h 11319"/>
                    <a:gd name="connsiteX30" fmla="*/ 14913 w 18506"/>
                    <a:gd name="connsiteY30" fmla="*/ 11319 h 11319"/>
                    <a:gd name="connsiteX31" fmla="*/ 8085 w 18506"/>
                    <a:gd name="connsiteY31" fmla="*/ 9702 h 11319"/>
                    <a:gd name="connsiteX32" fmla="*/ 8085 w 18506"/>
                    <a:gd name="connsiteY32" fmla="*/ 9702 h 11319"/>
                    <a:gd name="connsiteX33" fmla="*/ 17787 w 18506"/>
                    <a:gd name="connsiteY33" fmla="*/ 9882 h 11319"/>
                    <a:gd name="connsiteX34" fmla="*/ 17787 w 18506"/>
                    <a:gd name="connsiteY34" fmla="*/ 9882 h 11319"/>
                    <a:gd name="connsiteX35" fmla="*/ 17787 w 18506"/>
                    <a:gd name="connsiteY35" fmla="*/ 9882 h 11319"/>
                    <a:gd name="connsiteX36" fmla="*/ 16889 w 18506"/>
                    <a:gd name="connsiteY36" fmla="*/ 10601 h 11319"/>
                    <a:gd name="connsiteX37" fmla="*/ 16889 w 18506"/>
                    <a:gd name="connsiteY37" fmla="*/ 10601 h 11319"/>
                    <a:gd name="connsiteX38" fmla="*/ 17787 w 18506"/>
                    <a:gd name="connsiteY38" fmla="*/ 9882 h 11319"/>
                    <a:gd name="connsiteX39" fmla="*/ 17787 w 18506"/>
                    <a:gd name="connsiteY39" fmla="*/ 9882 h 11319"/>
                    <a:gd name="connsiteX40" fmla="*/ 7367 w 18506"/>
                    <a:gd name="connsiteY40" fmla="*/ 9523 h 11319"/>
                    <a:gd name="connsiteX41" fmla="*/ 7906 w 18506"/>
                    <a:gd name="connsiteY41" fmla="*/ 9523 h 11319"/>
                    <a:gd name="connsiteX42" fmla="*/ 7906 w 18506"/>
                    <a:gd name="connsiteY42" fmla="*/ 9523 h 11319"/>
                    <a:gd name="connsiteX43" fmla="*/ 7726 w 18506"/>
                    <a:gd name="connsiteY43" fmla="*/ 9523 h 11319"/>
                    <a:gd name="connsiteX44" fmla="*/ 7726 w 18506"/>
                    <a:gd name="connsiteY44" fmla="*/ 9523 h 11319"/>
                    <a:gd name="connsiteX45" fmla="*/ 7367 w 18506"/>
                    <a:gd name="connsiteY45" fmla="*/ 9523 h 11319"/>
                    <a:gd name="connsiteX46" fmla="*/ 7367 w 18506"/>
                    <a:gd name="connsiteY46" fmla="*/ 9523 h 1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506" h="11319">
                      <a:moveTo>
                        <a:pt x="8085" y="9702"/>
                      </a:moveTo>
                      <a:lnTo>
                        <a:pt x="7906" y="9702"/>
                      </a:lnTo>
                      <a:cubicBezTo>
                        <a:pt x="7726" y="9702"/>
                        <a:pt x="7546" y="9702"/>
                        <a:pt x="7367" y="9702"/>
                      </a:cubicBezTo>
                      <a:lnTo>
                        <a:pt x="7367" y="9702"/>
                      </a:lnTo>
                      <a:cubicBezTo>
                        <a:pt x="7007" y="9702"/>
                        <a:pt x="6828" y="9523"/>
                        <a:pt x="6468" y="9343"/>
                      </a:cubicBezTo>
                      <a:lnTo>
                        <a:pt x="6468" y="9343"/>
                      </a:lnTo>
                      <a:cubicBezTo>
                        <a:pt x="3594" y="8445"/>
                        <a:pt x="1258" y="7187"/>
                        <a:pt x="0" y="3234"/>
                      </a:cubicBezTo>
                      <a:lnTo>
                        <a:pt x="0" y="3234"/>
                      </a:lnTo>
                      <a:cubicBezTo>
                        <a:pt x="539" y="-180"/>
                        <a:pt x="3234" y="180"/>
                        <a:pt x="3953" y="0"/>
                      </a:cubicBezTo>
                      <a:lnTo>
                        <a:pt x="3953" y="0"/>
                      </a:lnTo>
                      <a:cubicBezTo>
                        <a:pt x="6109" y="0"/>
                        <a:pt x="8445" y="719"/>
                        <a:pt x="8445" y="719"/>
                      </a:cubicBezTo>
                      <a:lnTo>
                        <a:pt x="8445" y="719"/>
                      </a:lnTo>
                      <a:lnTo>
                        <a:pt x="7906" y="3234"/>
                      </a:lnTo>
                      <a:lnTo>
                        <a:pt x="8804" y="898"/>
                      </a:lnTo>
                      <a:lnTo>
                        <a:pt x="16170" y="4133"/>
                      </a:lnTo>
                      <a:cubicBezTo>
                        <a:pt x="16170" y="4672"/>
                        <a:pt x="17967" y="5031"/>
                        <a:pt x="18506" y="8265"/>
                      </a:cubicBezTo>
                      <a:lnTo>
                        <a:pt x="18506" y="8265"/>
                      </a:lnTo>
                      <a:cubicBezTo>
                        <a:pt x="18506" y="8804"/>
                        <a:pt x="18147" y="9343"/>
                        <a:pt x="17787" y="9882"/>
                      </a:cubicBezTo>
                      <a:lnTo>
                        <a:pt x="17787" y="9882"/>
                      </a:lnTo>
                      <a:cubicBezTo>
                        <a:pt x="17787" y="9882"/>
                        <a:pt x="17787" y="9882"/>
                        <a:pt x="17787" y="9702"/>
                      </a:cubicBezTo>
                      <a:lnTo>
                        <a:pt x="17787" y="9702"/>
                      </a:lnTo>
                      <a:cubicBezTo>
                        <a:pt x="17787" y="9523"/>
                        <a:pt x="17787" y="9523"/>
                        <a:pt x="17967" y="9343"/>
                      </a:cubicBezTo>
                      <a:lnTo>
                        <a:pt x="17967" y="9343"/>
                      </a:lnTo>
                      <a:cubicBezTo>
                        <a:pt x="17967" y="9523"/>
                        <a:pt x="17787" y="9702"/>
                        <a:pt x="17608" y="9882"/>
                      </a:cubicBezTo>
                      <a:lnTo>
                        <a:pt x="17608" y="9882"/>
                      </a:lnTo>
                      <a:cubicBezTo>
                        <a:pt x="17248" y="10241"/>
                        <a:pt x="16709" y="10601"/>
                        <a:pt x="16350" y="10780"/>
                      </a:cubicBezTo>
                      <a:lnTo>
                        <a:pt x="16350" y="10780"/>
                      </a:lnTo>
                      <a:cubicBezTo>
                        <a:pt x="16530" y="10780"/>
                        <a:pt x="16530" y="10601"/>
                        <a:pt x="16709" y="10601"/>
                      </a:cubicBezTo>
                      <a:lnTo>
                        <a:pt x="16709" y="10601"/>
                      </a:lnTo>
                      <a:cubicBezTo>
                        <a:pt x="15991" y="11140"/>
                        <a:pt x="15092" y="11319"/>
                        <a:pt x="14913" y="11319"/>
                      </a:cubicBezTo>
                      <a:lnTo>
                        <a:pt x="14913" y="11319"/>
                      </a:lnTo>
                      <a:cubicBezTo>
                        <a:pt x="12757" y="11140"/>
                        <a:pt x="9523" y="9702"/>
                        <a:pt x="8085" y="9702"/>
                      </a:cubicBezTo>
                      <a:lnTo>
                        <a:pt x="8085" y="9702"/>
                      </a:lnTo>
                      <a:close/>
                      <a:moveTo>
                        <a:pt x="17787" y="9882"/>
                      </a:moveTo>
                      <a:cubicBezTo>
                        <a:pt x="17787" y="9882"/>
                        <a:pt x="17967" y="9702"/>
                        <a:pt x="17787" y="9882"/>
                      </a:cubicBezTo>
                      <a:lnTo>
                        <a:pt x="17787" y="9882"/>
                      </a:lnTo>
                      <a:cubicBezTo>
                        <a:pt x="17608" y="10241"/>
                        <a:pt x="17248" y="10421"/>
                        <a:pt x="16889" y="10601"/>
                      </a:cubicBezTo>
                      <a:lnTo>
                        <a:pt x="16889" y="10601"/>
                      </a:lnTo>
                      <a:cubicBezTo>
                        <a:pt x="17248" y="10421"/>
                        <a:pt x="17428" y="10241"/>
                        <a:pt x="17787" y="9882"/>
                      </a:cubicBezTo>
                      <a:lnTo>
                        <a:pt x="17787" y="9882"/>
                      </a:lnTo>
                      <a:close/>
                      <a:moveTo>
                        <a:pt x="7367" y="9523"/>
                      </a:moveTo>
                      <a:cubicBezTo>
                        <a:pt x="7546" y="9523"/>
                        <a:pt x="7726" y="9523"/>
                        <a:pt x="7906" y="9523"/>
                      </a:cubicBezTo>
                      <a:lnTo>
                        <a:pt x="7906" y="9523"/>
                      </a:lnTo>
                      <a:cubicBezTo>
                        <a:pt x="7906" y="9523"/>
                        <a:pt x="7906" y="9523"/>
                        <a:pt x="7726" y="9523"/>
                      </a:cubicBezTo>
                      <a:lnTo>
                        <a:pt x="7726" y="9523"/>
                      </a:lnTo>
                      <a:cubicBezTo>
                        <a:pt x="7726" y="9702"/>
                        <a:pt x="7546" y="9702"/>
                        <a:pt x="7367" y="9523"/>
                      </a:cubicBezTo>
                      <a:lnTo>
                        <a:pt x="7367" y="9523"/>
                      </a:lnTo>
                      <a:close/>
                    </a:path>
                  </a:pathLst>
                </a:custGeom>
                <a:grpFill/>
                <a:ln w="17953" cap="flat">
                  <a:noFill/>
                  <a:prstDash val="solid"/>
                  <a:miter/>
                </a:ln>
              </p:spPr>
              <p:txBody>
                <a:bodyPr rtlCol="0" anchor="ctr"/>
                <a:lstStyle/>
                <a:p>
                  <a:endParaRPr lang="zh-CN" altLang="en-US" sz="1050"/>
                </a:p>
              </p:txBody>
            </p:sp>
          </p:grpSp>
          <p:grpSp>
            <p:nvGrpSpPr>
              <p:cNvPr id="719" name="图形 1"/>
              <p:cNvGrpSpPr/>
              <p:nvPr/>
            </p:nvGrpSpPr>
            <p:grpSpPr>
              <a:xfrm>
                <a:off x="8494325" y="3492220"/>
                <a:ext cx="6983" cy="6109"/>
                <a:chOff x="9867536" y="3689910"/>
                <a:chExt cx="6983" cy="6109"/>
              </a:xfrm>
              <a:solidFill>
                <a:srgbClr val="0070C0"/>
              </a:solidFill>
            </p:grpSpPr>
            <p:sp>
              <p:nvSpPr>
                <p:cNvPr id="2310" name="任意多边形: 形状 2141"/>
                <p:cNvSpPr/>
                <p:nvPr/>
              </p:nvSpPr>
              <p:spPr>
                <a:xfrm>
                  <a:off x="9870208" y="3692425"/>
                  <a:ext cx="2694" cy="1273"/>
                </a:xfrm>
                <a:custGeom>
                  <a:avLst/>
                  <a:gdLst>
                    <a:gd name="connsiteX0" fmla="*/ 0 w 2694"/>
                    <a:gd name="connsiteY0" fmla="*/ 0 h 1273"/>
                    <a:gd name="connsiteX1" fmla="*/ 2695 w 2694"/>
                    <a:gd name="connsiteY1" fmla="*/ 1258 h 1273"/>
                    <a:gd name="connsiteX2" fmla="*/ 0 w 2694"/>
                    <a:gd name="connsiteY2" fmla="*/ 0 h 1273"/>
                    <a:gd name="connsiteX3" fmla="*/ 0 w 2694"/>
                    <a:gd name="connsiteY3" fmla="*/ 0 h 1273"/>
                  </a:gdLst>
                  <a:ahLst/>
                  <a:cxnLst>
                    <a:cxn ang="0">
                      <a:pos x="connsiteX0" y="connsiteY0"/>
                    </a:cxn>
                    <a:cxn ang="0">
                      <a:pos x="connsiteX1" y="connsiteY1"/>
                    </a:cxn>
                    <a:cxn ang="0">
                      <a:pos x="connsiteX2" y="connsiteY2"/>
                    </a:cxn>
                    <a:cxn ang="0">
                      <a:pos x="connsiteX3" y="connsiteY3"/>
                    </a:cxn>
                  </a:cxnLst>
                  <a:rect l="l" t="t" r="r" b="b"/>
                  <a:pathLst>
                    <a:path w="2694" h="1273">
                      <a:moveTo>
                        <a:pt x="0" y="0"/>
                      </a:moveTo>
                      <a:lnTo>
                        <a:pt x="2695" y="1258"/>
                      </a:lnTo>
                      <a:cubicBezTo>
                        <a:pt x="2515" y="1437"/>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311" name="任意多边形: 形状 2142"/>
                <p:cNvSpPr/>
                <p:nvPr/>
              </p:nvSpPr>
              <p:spPr>
                <a:xfrm>
                  <a:off x="9867536" y="3689910"/>
                  <a:ext cx="6983" cy="6109"/>
                </a:xfrm>
                <a:custGeom>
                  <a:avLst/>
                  <a:gdLst>
                    <a:gd name="connsiteX0" fmla="*/ 1414 w 6983"/>
                    <a:gd name="connsiteY0" fmla="*/ 4851 h 6109"/>
                    <a:gd name="connsiteX1" fmla="*/ 2492 w 6983"/>
                    <a:gd name="connsiteY1" fmla="*/ 2515 h 6109"/>
                    <a:gd name="connsiteX2" fmla="*/ 2672 w 6983"/>
                    <a:gd name="connsiteY2" fmla="*/ 2336 h 6109"/>
                    <a:gd name="connsiteX3" fmla="*/ 2672 w 6983"/>
                    <a:gd name="connsiteY3" fmla="*/ 2336 h 6109"/>
                    <a:gd name="connsiteX4" fmla="*/ 2492 w 6983"/>
                    <a:gd name="connsiteY4" fmla="*/ 2515 h 6109"/>
                    <a:gd name="connsiteX5" fmla="*/ 1414 w 6983"/>
                    <a:gd name="connsiteY5" fmla="*/ 4851 h 6109"/>
                    <a:gd name="connsiteX6" fmla="*/ 695 w 6983"/>
                    <a:gd name="connsiteY6" fmla="*/ 4312 h 6109"/>
                    <a:gd name="connsiteX7" fmla="*/ 695 w 6983"/>
                    <a:gd name="connsiteY7" fmla="*/ 4312 h 6109"/>
                    <a:gd name="connsiteX8" fmla="*/ 516 w 6983"/>
                    <a:gd name="connsiteY8" fmla="*/ 1078 h 6109"/>
                    <a:gd name="connsiteX9" fmla="*/ 516 w 6983"/>
                    <a:gd name="connsiteY9" fmla="*/ 1078 h 6109"/>
                    <a:gd name="connsiteX10" fmla="*/ 2312 w 6983"/>
                    <a:gd name="connsiteY10" fmla="*/ 0 h 6109"/>
                    <a:gd name="connsiteX11" fmla="*/ 2312 w 6983"/>
                    <a:gd name="connsiteY11" fmla="*/ 0 h 6109"/>
                    <a:gd name="connsiteX12" fmla="*/ 2492 w 6983"/>
                    <a:gd name="connsiteY12" fmla="*/ 0 h 6109"/>
                    <a:gd name="connsiteX13" fmla="*/ 2492 w 6983"/>
                    <a:gd name="connsiteY13" fmla="*/ 0 h 6109"/>
                    <a:gd name="connsiteX14" fmla="*/ 2492 w 6983"/>
                    <a:gd name="connsiteY14" fmla="*/ 0 h 6109"/>
                    <a:gd name="connsiteX15" fmla="*/ 6984 w 6983"/>
                    <a:gd name="connsiteY15" fmla="*/ 2156 h 6109"/>
                    <a:gd name="connsiteX16" fmla="*/ 6984 w 6983"/>
                    <a:gd name="connsiteY16" fmla="*/ 2156 h 6109"/>
                    <a:gd name="connsiteX17" fmla="*/ 3930 w 6983"/>
                    <a:gd name="connsiteY17" fmla="*/ 6109 h 6109"/>
                    <a:gd name="connsiteX18" fmla="*/ 1414 w 6983"/>
                    <a:gd name="connsiteY18" fmla="*/ 4851 h 6109"/>
                    <a:gd name="connsiteX19" fmla="*/ 1414 w 6983"/>
                    <a:gd name="connsiteY19" fmla="*/ 4851 h 6109"/>
                    <a:gd name="connsiteX20" fmla="*/ 2852 w 6983"/>
                    <a:gd name="connsiteY20" fmla="*/ 2156 h 6109"/>
                    <a:gd name="connsiteX21" fmla="*/ 3031 w 6983"/>
                    <a:gd name="connsiteY21" fmla="*/ 1797 h 6109"/>
                    <a:gd name="connsiteX22" fmla="*/ 3031 w 6983"/>
                    <a:gd name="connsiteY22" fmla="*/ 1617 h 6109"/>
                    <a:gd name="connsiteX23" fmla="*/ 2852 w 6983"/>
                    <a:gd name="connsiteY23" fmla="*/ 1976 h 6109"/>
                    <a:gd name="connsiteX24" fmla="*/ 3570 w 6983"/>
                    <a:gd name="connsiteY24" fmla="*/ 359 h 6109"/>
                    <a:gd name="connsiteX25" fmla="*/ 2852 w 6983"/>
                    <a:gd name="connsiteY25" fmla="*/ 2156 h 6109"/>
                    <a:gd name="connsiteX26" fmla="*/ 2852 w 6983"/>
                    <a:gd name="connsiteY26" fmla="*/ 2156 h 6109"/>
                    <a:gd name="connsiteX27" fmla="*/ 3750 w 6983"/>
                    <a:gd name="connsiteY27" fmla="*/ 359 h 6109"/>
                    <a:gd name="connsiteX28" fmla="*/ 3750 w 6983"/>
                    <a:gd name="connsiteY28" fmla="*/ 359 h 6109"/>
                    <a:gd name="connsiteX29" fmla="*/ 3750 w 6983"/>
                    <a:gd name="connsiteY29" fmla="*/ 359 h 6109"/>
                    <a:gd name="connsiteX30" fmla="*/ 3750 w 6983"/>
                    <a:gd name="connsiteY30" fmla="*/ 359 h 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983" h="6109">
                      <a:moveTo>
                        <a:pt x="1414" y="4851"/>
                      </a:moveTo>
                      <a:lnTo>
                        <a:pt x="2492" y="2515"/>
                      </a:lnTo>
                      <a:lnTo>
                        <a:pt x="2672" y="2336"/>
                      </a:lnTo>
                      <a:lnTo>
                        <a:pt x="2672" y="2336"/>
                      </a:lnTo>
                      <a:lnTo>
                        <a:pt x="2492" y="2515"/>
                      </a:lnTo>
                      <a:lnTo>
                        <a:pt x="1414" y="4851"/>
                      </a:lnTo>
                      <a:cubicBezTo>
                        <a:pt x="1234" y="4672"/>
                        <a:pt x="1414" y="4851"/>
                        <a:pt x="695" y="4312"/>
                      </a:cubicBezTo>
                      <a:lnTo>
                        <a:pt x="695" y="4312"/>
                      </a:lnTo>
                      <a:cubicBezTo>
                        <a:pt x="695" y="4312"/>
                        <a:pt x="-742" y="3054"/>
                        <a:pt x="516" y="1078"/>
                      </a:cubicBezTo>
                      <a:lnTo>
                        <a:pt x="516" y="1078"/>
                      </a:lnTo>
                      <a:cubicBezTo>
                        <a:pt x="1594" y="0"/>
                        <a:pt x="2133" y="0"/>
                        <a:pt x="2312" y="0"/>
                      </a:cubicBezTo>
                      <a:lnTo>
                        <a:pt x="2312" y="0"/>
                      </a:lnTo>
                      <a:cubicBezTo>
                        <a:pt x="2492" y="0"/>
                        <a:pt x="2492" y="0"/>
                        <a:pt x="2492" y="0"/>
                      </a:cubicBezTo>
                      <a:lnTo>
                        <a:pt x="2492" y="0"/>
                      </a:lnTo>
                      <a:lnTo>
                        <a:pt x="2492" y="0"/>
                      </a:lnTo>
                      <a:cubicBezTo>
                        <a:pt x="5547" y="180"/>
                        <a:pt x="6804" y="1976"/>
                        <a:pt x="6984" y="2156"/>
                      </a:cubicBezTo>
                      <a:lnTo>
                        <a:pt x="6984" y="2156"/>
                      </a:lnTo>
                      <a:lnTo>
                        <a:pt x="3930" y="6109"/>
                      </a:lnTo>
                      <a:lnTo>
                        <a:pt x="1414" y="4851"/>
                      </a:lnTo>
                      <a:lnTo>
                        <a:pt x="1414" y="4851"/>
                      </a:lnTo>
                      <a:close/>
                      <a:moveTo>
                        <a:pt x="2852" y="2156"/>
                      </a:moveTo>
                      <a:lnTo>
                        <a:pt x="3031" y="1797"/>
                      </a:lnTo>
                      <a:lnTo>
                        <a:pt x="3031" y="1617"/>
                      </a:lnTo>
                      <a:lnTo>
                        <a:pt x="2852" y="1976"/>
                      </a:lnTo>
                      <a:lnTo>
                        <a:pt x="3570" y="359"/>
                      </a:lnTo>
                      <a:lnTo>
                        <a:pt x="2852" y="2156"/>
                      </a:lnTo>
                      <a:lnTo>
                        <a:pt x="2852" y="2156"/>
                      </a:lnTo>
                      <a:close/>
                      <a:moveTo>
                        <a:pt x="3750" y="359"/>
                      </a:moveTo>
                      <a:lnTo>
                        <a:pt x="3750" y="359"/>
                      </a:lnTo>
                      <a:lnTo>
                        <a:pt x="3750" y="359"/>
                      </a:lnTo>
                      <a:lnTo>
                        <a:pt x="3750" y="359"/>
                      </a:lnTo>
                      <a:close/>
                    </a:path>
                  </a:pathLst>
                </a:custGeom>
                <a:grpFill/>
                <a:ln w="17953" cap="flat">
                  <a:noFill/>
                  <a:prstDash val="solid"/>
                  <a:miter/>
                </a:ln>
              </p:spPr>
              <p:txBody>
                <a:bodyPr rtlCol="0" anchor="ctr"/>
                <a:lstStyle/>
                <a:p>
                  <a:endParaRPr lang="zh-CN" altLang="en-US" sz="1050"/>
                </a:p>
              </p:txBody>
            </p:sp>
          </p:grpSp>
          <p:grpSp>
            <p:nvGrpSpPr>
              <p:cNvPr id="720" name="图形 1"/>
              <p:cNvGrpSpPr/>
              <p:nvPr/>
            </p:nvGrpSpPr>
            <p:grpSpPr>
              <a:xfrm>
                <a:off x="8182930" y="3402564"/>
                <a:ext cx="6468" cy="7905"/>
                <a:chOff x="9556141" y="3600254"/>
                <a:chExt cx="6468" cy="7905"/>
              </a:xfrm>
              <a:solidFill>
                <a:srgbClr val="0070C0"/>
              </a:solidFill>
            </p:grpSpPr>
            <p:sp>
              <p:nvSpPr>
                <p:cNvPr id="2308" name="任意多边形: 形状 2144"/>
                <p:cNvSpPr/>
                <p:nvPr/>
              </p:nvSpPr>
              <p:spPr>
                <a:xfrm>
                  <a:off x="9558836" y="3602769"/>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309" name="任意多边形: 形状 2145"/>
                <p:cNvSpPr/>
                <p:nvPr/>
              </p:nvSpPr>
              <p:spPr>
                <a:xfrm>
                  <a:off x="9556141" y="3600254"/>
                  <a:ext cx="6468" cy="7905"/>
                </a:xfrm>
                <a:custGeom>
                  <a:avLst/>
                  <a:gdLst>
                    <a:gd name="connsiteX0" fmla="*/ 2875 w 6468"/>
                    <a:gd name="connsiteY0" fmla="*/ 6109 h 7905"/>
                    <a:gd name="connsiteX1" fmla="*/ 0 w 6468"/>
                    <a:gd name="connsiteY1" fmla="*/ 2515 h 7905"/>
                    <a:gd name="connsiteX2" fmla="*/ 0 w 6468"/>
                    <a:gd name="connsiteY2" fmla="*/ 2515 h 7905"/>
                    <a:gd name="connsiteX3" fmla="*/ 0 w 6468"/>
                    <a:gd name="connsiteY3" fmla="*/ 0 h 7905"/>
                    <a:gd name="connsiteX4" fmla="*/ 2516 w 6468"/>
                    <a:gd name="connsiteY4" fmla="*/ 0 h 7905"/>
                    <a:gd name="connsiteX5" fmla="*/ 6468 w 6468"/>
                    <a:gd name="connsiteY5" fmla="*/ 0 h 7905"/>
                    <a:gd name="connsiteX6" fmla="*/ 6468 w 6468"/>
                    <a:gd name="connsiteY6" fmla="*/ 2515 h 7905"/>
                    <a:gd name="connsiteX7" fmla="*/ 6468 w 6468"/>
                    <a:gd name="connsiteY7" fmla="*/ 3773 h 7905"/>
                    <a:gd name="connsiteX8" fmla="*/ 6468 w 6468"/>
                    <a:gd name="connsiteY8" fmla="*/ 3773 h 7905"/>
                    <a:gd name="connsiteX9" fmla="*/ 6468 w 6468"/>
                    <a:gd name="connsiteY9" fmla="*/ 7905 h 7905"/>
                    <a:gd name="connsiteX10" fmla="*/ 2875 w 6468"/>
                    <a:gd name="connsiteY10" fmla="*/ 6109 h 7905"/>
                    <a:gd name="connsiteX11" fmla="*/ 2875 w 6468"/>
                    <a:gd name="connsiteY11" fmla="*/ 6109 h 7905"/>
                    <a:gd name="connsiteX12" fmla="*/ 3953 w 6468"/>
                    <a:gd name="connsiteY12" fmla="*/ 6468 h 7905"/>
                    <a:gd name="connsiteX13" fmla="*/ 3953 w 6468"/>
                    <a:gd name="connsiteY13" fmla="*/ 6468 h 7905"/>
                    <a:gd name="connsiteX14" fmla="*/ 3953 w 6468"/>
                    <a:gd name="connsiteY14" fmla="*/ 6468 h 7905"/>
                    <a:gd name="connsiteX15" fmla="*/ 3953 w 6468"/>
                    <a:gd name="connsiteY15" fmla="*/ 6468 h 7905"/>
                    <a:gd name="connsiteX16" fmla="*/ 3953 w 6468"/>
                    <a:gd name="connsiteY16" fmla="*/ 6468 h 7905"/>
                    <a:gd name="connsiteX17" fmla="*/ 3953 w 6468"/>
                    <a:gd name="connsiteY17" fmla="*/ 3773 h 7905"/>
                    <a:gd name="connsiteX18" fmla="*/ 4672 w 6468"/>
                    <a:gd name="connsiteY18" fmla="*/ 2515 h 7905"/>
                    <a:gd name="connsiteX19" fmla="*/ 5211 w 6468"/>
                    <a:gd name="connsiteY19" fmla="*/ 2515 h 7905"/>
                    <a:gd name="connsiteX20" fmla="*/ 4672 w 6468"/>
                    <a:gd name="connsiteY20" fmla="*/ 2515 h 7905"/>
                    <a:gd name="connsiteX21" fmla="*/ 3953 w 6468"/>
                    <a:gd name="connsiteY21" fmla="*/ 3773 h 7905"/>
                    <a:gd name="connsiteX22" fmla="*/ 3953 w 6468"/>
                    <a:gd name="connsiteY22" fmla="*/ 3773 h 7905"/>
                    <a:gd name="connsiteX23" fmla="*/ 4851 w 6468"/>
                    <a:gd name="connsiteY23" fmla="*/ 1976 h 7905"/>
                    <a:gd name="connsiteX24" fmla="*/ 5031 w 6468"/>
                    <a:gd name="connsiteY24" fmla="*/ 1617 h 7905"/>
                    <a:gd name="connsiteX25" fmla="*/ 4851 w 6468"/>
                    <a:gd name="connsiteY25" fmla="*/ 1976 h 7905"/>
                    <a:gd name="connsiteX26" fmla="*/ 4851 w 6468"/>
                    <a:gd name="connsiteY26" fmla="*/ 1976 h 7905"/>
                    <a:gd name="connsiteX27" fmla="*/ 4851 w 6468"/>
                    <a:gd name="connsiteY27" fmla="*/ 1976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68" h="7905">
                      <a:moveTo>
                        <a:pt x="2875" y="6109"/>
                      </a:moveTo>
                      <a:cubicBezTo>
                        <a:pt x="1797" y="5749"/>
                        <a:pt x="180" y="4851"/>
                        <a:pt x="0" y="2515"/>
                      </a:cubicBezTo>
                      <a:lnTo>
                        <a:pt x="0" y="2515"/>
                      </a:lnTo>
                      <a:lnTo>
                        <a:pt x="0" y="0"/>
                      </a:lnTo>
                      <a:lnTo>
                        <a:pt x="2516" y="0"/>
                      </a:lnTo>
                      <a:lnTo>
                        <a:pt x="6468" y="0"/>
                      </a:lnTo>
                      <a:lnTo>
                        <a:pt x="6468" y="2515"/>
                      </a:lnTo>
                      <a:cubicBezTo>
                        <a:pt x="6468" y="3773"/>
                        <a:pt x="6468" y="3773"/>
                        <a:pt x="6468" y="3773"/>
                      </a:cubicBezTo>
                      <a:lnTo>
                        <a:pt x="6468" y="3773"/>
                      </a:lnTo>
                      <a:lnTo>
                        <a:pt x="6468" y="7905"/>
                      </a:lnTo>
                      <a:lnTo>
                        <a:pt x="2875" y="6109"/>
                      </a:lnTo>
                      <a:lnTo>
                        <a:pt x="2875" y="6109"/>
                      </a:lnTo>
                      <a:close/>
                      <a:moveTo>
                        <a:pt x="3953" y="6468"/>
                      </a:moveTo>
                      <a:cubicBezTo>
                        <a:pt x="3953" y="6468"/>
                        <a:pt x="3953" y="6468"/>
                        <a:pt x="3953" y="6468"/>
                      </a:cubicBezTo>
                      <a:lnTo>
                        <a:pt x="3953" y="6468"/>
                      </a:lnTo>
                      <a:cubicBezTo>
                        <a:pt x="3953" y="6468"/>
                        <a:pt x="3953" y="6468"/>
                        <a:pt x="3953" y="6468"/>
                      </a:cubicBezTo>
                      <a:lnTo>
                        <a:pt x="3953" y="6468"/>
                      </a:lnTo>
                      <a:close/>
                      <a:moveTo>
                        <a:pt x="3953" y="3773"/>
                      </a:moveTo>
                      <a:lnTo>
                        <a:pt x="4672" y="2515"/>
                      </a:lnTo>
                      <a:lnTo>
                        <a:pt x="5211" y="2515"/>
                      </a:lnTo>
                      <a:lnTo>
                        <a:pt x="4672" y="2515"/>
                      </a:lnTo>
                      <a:lnTo>
                        <a:pt x="3953" y="3773"/>
                      </a:lnTo>
                      <a:lnTo>
                        <a:pt x="3953" y="3773"/>
                      </a:lnTo>
                      <a:close/>
                      <a:moveTo>
                        <a:pt x="4851" y="1976"/>
                      </a:moveTo>
                      <a:lnTo>
                        <a:pt x="5031" y="1617"/>
                      </a:lnTo>
                      <a:lnTo>
                        <a:pt x="4851" y="1976"/>
                      </a:lnTo>
                      <a:lnTo>
                        <a:pt x="4851" y="1976"/>
                      </a:lnTo>
                      <a:lnTo>
                        <a:pt x="4851" y="1976"/>
                      </a:lnTo>
                      <a:close/>
                    </a:path>
                  </a:pathLst>
                </a:custGeom>
                <a:grpFill/>
                <a:ln w="17953" cap="flat">
                  <a:noFill/>
                  <a:prstDash val="solid"/>
                  <a:miter/>
                </a:ln>
              </p:spPr>
              <p:txBody>
                <a:bodyPr rtlCol="0" anchor="ctr"/>
                <a:lstStyle/>
                <a:p>
                  <a:endParaRPr lang="zh-CN" altLang="en-US" sz="1050"/>
                </a:p>
              </p:txBody>
            </p:sp>
          </p:grpSp>
          <p:grpSp>
            <p:nvGrpSpPr>
              <p:cNvPr id="721" name="图形 1"/>
              <p:cNvGrpSpPr/>
              <p:nvPr/>
            </p:nvGrpSpPr>
            <p:grpSpPr>
              <a:xfrm>
                <a:off x="8301873" y="3456824"/>
                <a:ext cx="6288" cy="7366"/>
                <a:chOff x="9675084" y="3654514"/>
                <a:chExt cx="6288" cy="7366"/>
              </a:xfrm>
              <a:solidFill>
                <a:srgbClr val="0070C0"/>
              </a:solidFill>
            </p:grpSpPr>
            <p:sp>
              <p:nvSpPr>
                <p:cNvPr id="2306" name="任意多边形: 形状 2147"/>
                <p:cNvSpPr/>
                <p:nvPr/>
              </p:nvSpPr>
              <p:spPr>
                <a:xfrm>
                  <a:off x="9677599" y="3657030"/>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307" name="任意多边形: 形状 2148"/>
                <p:cNvSpPr/>
                <p:nvPr/>
              </p:nvSpPr>
              <p:spPr>
                <a:xfrm>
                  <a:off x="9675084" y="3654514"/>
                  <a:ext cx="6288" cy="7366"/>
                </a:xfrm>
                <a:custGeom>
                  <a:avLst/>
                  <a:gdLst>
                    <a:gd name="connsiteX0" fmla="*/ 3414 w 6288"/>
                    <a:gd name="connsiteY0" fmla="*/ 6289 h 7366"/>
                    <a:gd name="connsiteX1" fmla="*/ 3235 w 6288"/>
                    <a:gd name="connsiteY1" fmla="*/ 6289 h 7366"/>
                    <a:gd name="connsiteX2" fmla="*/ 3235 w 6288"/>
                    <a:gd name="connsiteY2" fmla="*/ 6289 h 7366"/>
                    <a:gd name="connsiteX3" fmla="*/ 719 w 6288"/>
                    <a:gd name="connsiteY3" fmla="*/ 5211 h 7366"/>
                    <a:gd name="connsiteX4" fmla="*/ 719 w 6288"/>
                    <a:gd name="connsiteY4" fmla="*/ 5211 h 7366"/>
                    <a:gd name="connsiteX5" fmla="*/ 0 w 6288"/>
                    <a:gd name="connsiteY5" fmla="*/ 2515 h 7366"/>
                    <a:gd name="connsiteX6" fmla="*/ 0 w 6288"/>
                    <a:gd name="connsiteY6" fmla="*/ 2515 h 7366"/>
                    <a:gd name="connsiteX7" fmla="*/ 0 w 6288"/>
                    <a:gd name="connsiteY7" fmla="*/ 0 h 7366"/>
                    <a:gd name="connsiteX8" fmla="*/ 2516 w 6288"/>
                    <a:gd name="connsiteY8" fmla="*/ 0 h 7366"/>
                    <a:gd name="connsiteX9" fmla="*/ 3774 w 6288"/>
                    <a:gd name="connsiteY9" fmla="*/ 0 h 7366"/>
                    <a:gd name="connsiteX10" fmla="*/ 3774 w 6288"/>
                    <a:gd name="connsiteY10" fmla="*/ 0 h 7366"/>
                    <a:gd name="connsiteX11" fmla="*/ 6289 w 6288"/>
                    <a:gd name="connsiteY11" fmla="*/ 0 h 7366"/>
                    <a:gd name="connsiteX12" fmla="*/ 6289 w 6288"/>
                    <a:gd name="connsiteY12" fmla="*/ 2515 h 7366"/>
                    <a:gd name="connsiteX13" fmla="*/ 6289 w 6288"/>
                    <a:gd name="connsiteY13" fmla="*/ 3953 h 7366"/>
                    <a:gd name="connsiteX14" fmla="*/ 6289 w 6288"/>
                    <a:gd name="connsiteY14" fmla="*/ 3953 h 7366"/>
                    <a:gd name="connsiteX15" fmla="*/ 6289 w 6288"/>
                    <a:gd name="connsiteY15" fmla="*/ 7367 h 7366"/>
                    <a:gd name="connsiteX16" fmla="*/ 3414 w 6288"/>
                    <a:gd name="connsiteY16" fmla="*/ 6289 h 7366"/>
                    <a:gd name="connsiteX17" fmla="*/ 3414 w 6288"/>
                    <a:gd name="connsiteY17" fmla="*/ 6289 h 7366"/>
                    <a:gd name="connsiteX18" fmla="*/ 3774 w 6288"/>
                    <a:gd name="connsiteY18" fmla="*/ 3773 h 7366"/>
                    <a:gd name="connsiteX19" fmla="*/ 3953 w 6288"/>
                    <a:gd name="connsiteY19" fmla="*/ 3054 h 7366"/>
                    <a:gd name="connsiteX20" fmla="*/ 3774 w 6288"/>
                    <a:gd name="connsiteY20" fmla="*/ 3773 h 7366"/>
                    <a:gd name="connsiteX21" fmla="*/ 3774 w 6288"/>
                    <a:gd name="connsiteY21" fmla="*/ 3773 h 7366"/>
                    <a:gd name="connsiteX22" fmla="*/ 4312 w 6288"/>
                    <a:gd name="connsiteY22" fmla="*/ 2336 h 7366"/>
                    <a:gd name="connsiteX23" fmla="*/ 4672 w 6288"/>
                    <a:gd name="connsiteY23" fmla="*/ 1976 h 7366"/>
                    <a:gd name="connsiteX24" fmla="*/ 4312 w 6288"/>
                    <a:gd name="connsiteY24" fmla="*/ 2336 h 7366"/>
                    <a:gd name="connsiteX25" fmla="*/ 4312 w 6288"/>
                    <a:gd name="connsiteY25" fmla="*/ 2336 h 7366"/>
                    <a:gd name="connsiteX26" fmla="*/ 4312 w 6288"/>
                    <a:gd name="connsiteY26" fmla="*/ 1797 h 7366"/>
                    <a:gd name="connsiteX27" fmla="*/ 4492 w 6288"/>
                    <a:gd name="connsiteY27" fmla="*/ 1258 h 7366"/>
                    <a:gd name="connsiteX28" fmla="*/ 4312 w 6288"/>
                    <a:gd name="connsiteY28" fmla="*/ 1797 h 7366"/>
                    <a:gd name="connsiteX29" fmla="*/ 4312 w 6288"/>
                    <a:gd name="connsiteY29" fmla="*/ 1797 h 7366"/>
                    <a:gd name="connsiteX30" fmla="*/ 4312 w 6288"/>
                    <a:gd name="connsiteY30" fmla="*/ 1797 h 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288" h="7366">
                      <a:moveTo>
                        <a:pt x="3414" y="6289"/>
                      </a:moveTo>
                      <a:cubicBezTo>
                        <a:pt x="3414" y="6289"/>
                        <a:pt x="3235" y="6289"/>
                        <a:pt x="3235" y="6289"/>
                      </a:cubicBezTo>
                      <a:lnTo>
                        <a:pt x="3235" y="6289"/>
                      </a:lnTo>
                      <a:cubicBezTo>
                        <a:pt x="2696" y="6289"/>
                        <a:pt x="1797" y="6289"/>
                        <a:pt x="719" y="5211"/>
                      </a:cubicBezTo>
                      <a:lnTo>
                        <a:pt x="719" y="5211"/>
                      </a:lnTo>
                      <a:cubicBezTo>
                        <a:pt x="-179" y="3594"/>
                        <a:pt x="180" y="3054"/>
                        <a:pt x="0" y="2515"/>
                      </a:cubicBezTo>
                      <a:lnTo>
                        <a:pt x="0" y="2515"/>
                      </a:lnTo>
                      <a:lnTo>
                        <a:pt x="0" y="0"/>
                      </a:lnTo>
                      <a:lnTo>
                        <a:pt x="2516" y="0"/>
                      </a:lnTo>
                      <a:cubicBezTo>
                        <a:pt x="2516" y="0"/>
                        <a:pt x="2516" y="0"/>
                        <a:pt x="3774" y="0"/>
                      </a:cubicBezTo>
                      <a:lnTo>
                        <a:pt x="3774" y="0"/>
                      </a:lnTo>
                      <a:lnTo>
                        <a:pt x="6289" y="0"/>
                      </a:lnTo>
                      <a:lnTo>
                        <a:pt x="6289" y="2515"/>
                      </a:lnTo>
                      <a:cubicBezTo>
                        <a:pt x="6289" y="3953"/>
                        <a:pt x="6289" y="3953"/>
                        <a:pt x="6289" y="3953"/>
                      </a:cubicBezTo>
                      <a:lnTo>
                        <a:pt x="6289" y="3953"/>
                      </a:lnTo>
                      <a:lnTo>
                        <a:pt x="6289" y="7367"/>
                      </a:lnTo>
                      <a:lnTo>
                        <a:pt x="3414" y="6289"/>
                      </a:lnTo>
                      <a:lnTo>
                        <a:pt x="3414" y="6289"/>
                      </a:lnTo>
                      <a:close/>
                      <a:moveTo>
                        <a:pt x="3774" y="3773"/>
                      </a:moveTo>
                      <a:lnTo>
                        <a:pt x="3953" y="3054"/>
                      </a:lnTo>
                      <a:lnTo>
                        <a:pt x="3774" y="3773"/>
                      </a:lnTo>
                      <a:lnTo>
                        <a:pt x="3774" y="3773"/>
                      </a:lnTo>
                      <a:close/>
                      <a:moveTo>
                        <a:pt x="4312" y="2336"/>
                      </a:moveTo>
                      <a:lnTo>
                        <a:pt x="4672" y="1976"/>
                      </a:lnTo>
                      <a:lnTo>
                        <a:pt x="4312" y="2336"/>
                      </a:lnTo>
                      <a:lnTo>
                        <a:pt x="4312" y="2336"/>
                      </a:lnTo>
                      <a:close/>
                      <a:moveTo>
                        <a:pt x="4312" y="1797"/>
                      </a:moveTo>
                      <a:lnTo>
                        <a:pt x="4492" y="1258"/>
                      </a:lnTo>
                      <a:lnTo>
                        <a:pt x="4312" y="1797"/>
                      </a:lnTo>
                      <a:lnTo>
                        <a:pt x="4312" y="1797"/>
                      </a:lnTo>
                      <a:lnTo>
                        <a:pt x="4312" y="1797"/>
                      </a:lnTo>
                      <a:close/>
                    </a:path>
                  </a:pathLst>
                </a:custGeom>
                <a:grpFill/>
                <a:ln w="17953" cap="flat">
                  <a:noFill/>
                  <a:prstDash val="solid"/>
                  <a:miter/>
                </a:ln>
              </p:spPr>
              <p:txBody>
                <a:bodyPr rtlCol="0" anchor="ctr"/>
                <a:lstStyle/>
                <a:p>
                  <a:endParaRPr lang="zh-CN" altLang="en-US" sz="1050"/>
                </a:p>
              </p:txBody>
            </p:sp>
          </p:grpSp>
          <p:grpSp>
            <p:nvGrpSpPr>
              <p:cNvPr id="722" name="图形 1"/>
              <p:cNvGrpSpPr/>
              <p:nvPr/>
            </p:nvGrpSpPr>
            <p:grpSpPr>
              <a:xfrm>
                <a:off x="5269551" y="4368120"/>
                <a:ext cx="1257" cy="5030"/>
                <a:chOff x="6642762" y="4565810"/>
                <a:chExt cx="1257" cy="5030"/>
              </a:xfrm>
              <a:solidFill>
                <a:srgbClr val="0070C0"/>
              </a:solidFill>
            </p:grpSpPr>
            <p:sp>
              <p:nvSpPr>
                <p:cNvPr id="2304" name="任意多边形: 形状 2150"/>
                <p:cNvSpPr/>
                <p:nvPr/>
              </p:nvSpPr>
              <p:spPr>
                <a:xfrm>
                  <a:off x="6642762" y="4568325"/>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305" name="任意多边形: 形状 2151"/>
                <p:cNvSpPr/>
                <p:nvPr/>
              </p:nvSpPr>
              <p:spPr>
                <a:xfrm>
                  <a:off x="6642762" y="4565810"/>
                  <a:ext cx="1257" cy="5030"/>
                </a:xfrm>
                <a:custGeom>
                  <a:avLst/>
                  <a:gdLst>
                    <a:gd name="connsiteX0" fmla="*/ 0 w 1257"/>
                    <a:gd name="connsiteY0" fmla="*/ 5031 h 5030"/>
                    <a:gd name="connsiteX1" fmla="*/ 0 w 1257"/>
                    <a:gd name="connsiteY1" fmla="*/ 0 h 5030"/>
                    <a:gd name="connsiteX2" fmla="*/ 1258 w 1257"/>
                    <a:gd name="connsiteY2" fmla="*/ 0 h 5030"/>
                    <a:gd name="connsiteX3" fmla="*/ 1258 w 1257"/>
                    <a:gd name="connsiteY3" fmla="*/ 0 h 5030"/>
                    <a:gd name="connsiteX4" fmla="*/ 1258 w 1257"/>
                    <a:gd name="connsiteY4" fmla="*/ 2515 h 5030"/>
                    <a:gd name="connsiteX5" fmla="*/ 1258 w 1257"/>
                    <a:gd name="connsiteY5" fmla="*/ 5031 h 5030"/>
                    <a:gd name="connsiteX6" fmla="*/ 0 w 1257"/>
                    <a:gd name="connsiteY6" fmla="*/ 5031 h 5030"/>
                    <a:gd name="connsiteX7" fmla="*/ 0 w 1257"/>
                    <a:gd name="connsiteY7" fmla="*/ 5031 h 5030"/>
                    <a:gd name="connsiteX8" fmla="*/ 1258 w 1257"/>
                    <a:gd name="connsiteY8" fmla="*/ 2515 h 5030"/>
                    <a:gd name="connsiteX9" fmla="*/ 1258 w 1257"/>
                    <a:gd name="connsiteY9" fmla="*/ 0 h 5030"/>
                    <a:gd name="connsiteX10" fmla="*/ 1258 w 1257"/>
                    <a:gd name="connsiteY10" fmla="*/ 2515 h 5030"/>
                    <a:gd name="connsiteX11" fmla="*/ 1258 w 1257"/>
                    <a:gd name="connsiteY11" fmla="*/ 2515 h 5030"/>
                    <a:gd name="connsiteX12" fmla="*/ 1258 w 1257"/>
                    <a:gd name="connsiteY12" fmla="*/ 0 h 5030"/>
                    <a:gd name="connsiteX13" fmla="*/ 1258 w 1257"/>
                    <a:gd name="connsiteY13" fmla="*/ 2515 h 5030"/>
                    <a:gd name="connsiteX14" fmla="*/ 1258 w 1257"/>
                    <a:gd name="connsiteY14" fmla="*/ 0 h 5030"/>
                    <a:gd name="connsiteX15" fmla="*/ 1258 w 1257"/>
                    <a:gd name="connsiteY15"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030">
                      <a:moveTo>
                        <a:pt x="0" y="5031"/>
                      </a:moveTo>
                      <a:lnTo>
                        <a:pt x="0" y="0"/>
                      </a:lnTo>
                      <a:cubicBezTo>
                        <a:pt x="0" y="0"/>
                        <a:pt x="0" y="0"/>
                        <a:pt x="1258" y="0"/>
                      </a:cubicBezTo>
                      <a:lnTo>
                        <a:pt x="1258" y="0"/>
                      </a:lnTo>
                      <a:lnTo>
                        <a:pt x="1258" y="2515"/>
                      </a:lnTo>
                      <a:lnTo>
                        <a:pt x="1258" y="5031"/>
                      </a:lnTo>
                      <a:cubicBezTo>
                        <a:pt x="0" y="5031"/>
                        <a:pt x="0" y="5031"/>
                        <a:pt x="0" y="5031"/>
                      </a:cubicBezTo>
                      <a:lnTo>
                        <a:pt x="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723" name="图形 1"/>
              <p:cNvGrpSpPr/>
              <p:nvPr/>
            </p:nvGrpSpPr>
            <p:grpSpPr>
              <a:xfrm>
                <a:off x="5273324" y="4360035"/>
                <a:ext cx="1437" cy="5210"/>
                <a:chOff x="6646535" y="4557725"/>
                <a:chExt cx="1437" cy="5210"/>
              </a:xfrm>
              <a:solidFill>
                <a:srgbClr val="0070C0"/>
              </a:solidFill>
            </p:grpSpPr>
            <p:sp>
              <p:nvSpPr>
                <p:cNvPr id="2302" name="任意多边形: 形状 2153"/>
                <p:cNvSpPr/>
                <p:nvPr/>
              </p:nvSpPr>
              <p:spPr>
                <a:xfrm>
                  <a:off x="6646535" y="4560240"/>
                  <a:ext cx="1437" cy="17967"/>
                </a:xfrm>
                <a:custGeom>
                  <a:avLst/>
                  <a:gdLst>
                    <a:gd name="connsiteX0" fmla="*/ 1438 w 1437"/>
                    <a:gd name="connsiteY0" fmla="*/ 0 h 17967"/>
                    <a:gd name="connsiteX1" fmla="*/ 0 w 1437"/>
                    <a:gd name="connsiteY1" fmla="*/ 0 h 17967"/>
                    <a:gd name="connsiteX2" fmla="*/ 1438 w 1437"/>
                    <a:gd name="connsiteY2" fmla="*/ 0 h 17967"/>
                  </a:gdLst>
                  <a:ahLst/>
                  <a:cxnLst>
                    <a:cxn ang="0">
                      <a:pos x="connsiteX0" y="connsiteY0"/>
                    </a:cxn>
                    <a:cxn ang="0">
                      <a:pos x="connsiteX1" y="connsiteY1"/>
                    </a:cxn>
                    <a:cxn ang="0">
                      <a:pos x="connsiteX2" y="connsiteY2"/>
                    </a:cxn>
                  </a:cxnLst>
                  <a:rect l="l" t="t" r="r" b="b"/>
                  <a:pathLst>
                    <a:path w="1437" h="17967">
                      <a:moveTo>
                        <a:pt x="1438" y="0"/>
                      </a:moveTo>
                      <a:lnTo>
                        <a:pt x="0" y="0"/>
                      </a:lnTo>
                      <a:lnTo>
                        <a:pt x="1438" y="0"/>
                      </a:lnTo>
                      <a:close/>
                    </a:path>
                  </a:pathLst>
                </a:custGeom>
                <a:grpFill/>
                <a:ln w="17953" cap="flat">
                  <a:noFill/>
                  <a:prstDash val="solid"/>
                  <a:miter/>
                </a:ln>
              </p:spPr>
              <p:txBody>
                <a:bodyPr rtlCol="0" anchor="ctr"/>
                <a:lstStyle/>
                <a:p>
                  <a:endParaRPr lang="zh-CN" altLang="en-US" sz="1050"/>
                </a:p>
              </p:txBody>
            </p:sp>
            <p:sp>
              <p:nvSpPr>
                <p:cNvPr id="2303" name="任意多边形: 形状 2154"/>
                <p:cNvSpPr/>
                <p:nvPr/>
              </p:nvSpPr>
              <p:spPr>
                <a:xfrm>
                  <a:off x="6646535" y="4557725"/>
                  <a:ext cx="1437" cy="5210"/>
                </a:xfrm>
                <a:custGeom>
                  <a:avLst/>
                  <a:gdLst>
                    <a:gd name="connsiteX0" fmla="*/ 0 w 1437"/>
                    <a:gd name="connsiteY0" fmla="*/ 5211 h 5210"/>
                    <a:gd name="connsiteX1" fmla="*/ 0 w 1437"/>
                    <a:gd name="connsiteY1" fmla="*/ 180 h 5210"/>
                    <a:gd name="connsiteX2" fmla="*/ 1258 w 1437"/>
                    <a:gd name="connsiteY2" fmla="*/ 180 h 5210"/>
                    <a:gd name="connsiteX3" fmla="*/ 1258 w 1437"/>
                    <a:gd name="connsiteY3" fmla="*/ 2695 h 5210"/>
                    <a:gd name="connsiteX4" fmla="*/ 1258 w 1437"/>
                    <a:gd name="connsiteY4" fmla="*/ 5211 h 5210"/>
                    <a:gd name="connsiteX5" fmla="*/ 0 w 1437"/>
                    <a:gd name="connsiteY5" fmla="*/ 5211 h 5210"/>
                    <a:gd name="connsiteX6" fmla="*/ 0 w 1437"/>
                    <a:gd name="connsiteY6" fmla="*/ 5211 h 5210"/>
                    <a:gd name="connsiteX7" fmla="*/ 1438 w 1437"/>
                    <a:gd name="connsiteY7" fmla="*/ 2515 h 5210"/>
                    <a:gd name="connsiteX8" fmla="*/ 1438 w 1437"/>
                    <a:gd name="connsiteY8" fmla="*/ 0 h 5210"/>
                    <a:gd name="connsiteX9" fmla="*/ 1438 w 1437"/>
                    <a:gd name="connsiteY9" fmla="*/ 2515 h 5210"/>
                    <a:gd name="connsiteX10" fmla="*/ 1438 w 1437"/>
                    <a:gd name="connsiteY10" fmla="*/ 2515 h 5210"/>
                    <a:gd name="connsiteX11" fmla="*/ 1438 w 1437"/>
                    <a:gd name="connsiteY11" fmla="*/ 0 h 5210"/>
                    <a:gd name="connsiteX12" fmla="*/ 1438 w 1437"/>
                    <a:gd name="connsiteY12" fmla="*/ 2515 h 5210"/>
                    <a:gd name="connsiteX13" fmla="*/ 1438 w 1437"/>
                    <a:gd name="connsiteY13" fmla="*/ 0 h 5210"/>
                    <a:gd name="connsiteX14" fmla="*/ 1438 w 1437"/>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 h="5210">
                      <a:moveTo>
                        <a:pt x="0" y="5211"/>
                      </a:moveTo>
                      <a:lnTo>
                        <a:pt x="0" y="180"/>
                      </a:lnTo>
                      <a:lnTo>
                        <a:pt x="1258" y="180"/>
                      </a:lnTo>
                      <a:lnTo>
                        <a:pt x="1258" y="2695"/>
                      </a:lnTo>
                      <a:lnTo>
                        <a:pt x="1258" y="5211"/>
                      </a:lnTo>
                      <a:lnTo>
                        <a:pt x="0" y="5211"/>
                      </a:lnTo>
                      <a:lnTo>
                        <a:pt x="0" y="5211"/>
                      </a:lnTo>
                      <a:close/>
                      <a:moveTo>
                        <a:pt x="1438" y="2515"/>
                      </a:moveTo>
                      <a:lnTo>
                        <a:pt x="1438" y="0"/>
                      </a:lnTo>
                      <a:lnTo>
                        <a:pt x="1438" y="2515"/>
                      </a:lnTo>
                      <a:lnTo>
                        <a:pt x="1438" y="2515"/>
                      </a:lnTo>
                      <a:close/>
                      <a:moveTo>
                        <a:pt x="1438" y="0"/>
                      </a:moveTo>
                      <a:lnTo>
                        <a:pt x="1438" y="2515"/>
                      </a:lnTo>
                      <a:lnTo>
                        <a:pt x="1438" y="0"/>
                      </a:lnTo>
                      <a:lnTo>
                        <a:pt x="1438" y="0"/>
                      </a:lnTo>
                      <a:close/>
                    </a:path>
                  </a:pathLst>
                </a:custGeom>
                <a:grpFill/>
                <a:ln w="17953" cap="flat">
                  <a:noFill/>
                  <a:prstDash val="solid"/>
                  <a:miter/>
                </a:ln>
              </p:spPr>
              <p:txBody>
                <a:bodyPr rtlCol="0" anchor="ctr"/>
                <a:lstStyle/>
                <a:p>
                  <a:endParaRPr lang="zh-CN" altLang="en-US" sz="1050"/>
                </a:p>
              </p:txBody>
            </p:sp>
          </p:grpSp>
          <p:grpSp>
            <p:nvGrpSpPr>
              <p:cNvPr id="724" name="图形 1"/>
              <p:cNvGrpSpPr/>
              <p:nvPr/>
            </p:nvGrpSpPr>
            <p:grpSpPr>
              <a:xfrm>
                <a:off x="5347169" y="4342607"/>
                <a:ext cx="1257" cy="5210"/>
                <a:chOff x="6720380" y="4540297"/>
                <a:chExt cx="1257" cy="5210"/>
              </a:xfrm>
              <a:solidFill>
                <a:srgbClr val="0070C0"/>
              </a:solidFill>
            </p:grpSpPr>
            <p:sp>
              <p:nvSpPr>
                <p:cNvPr id="2300" name="任意多边形: 形状 2156"/>
                <p:cNvSpPr/>
                <p:nvPr/>
              </p:nvSpPr>
              <p:spPr>
                <a:xfrm>
                  <a:off x="6720380" y="4542812"/>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2301" name="任意多边形: 形状 2157"/>
                <p:cNvSpPr/>
                <p:nvPr/>
              </p:nvSpPr>
              <p:spPr>
                <a:xfrm>
                  <a:off x="6720380" y="4540297"/>
                  <a:ext cx="1257" cy="5210"/>
                </a:xfrm>
                <a:custGeom>
                  <a:avLst/>
                  <a:gdLst>
                    <a:gd name="connsiteX0" fmla="*/ 0 w 1257"/>
                    <a:gd name="connsiteY0" fmla="*/ 5211 h 5210"/>
                    <a:gd name="connsiteX1" fmla="*/ 0 w 1257"/>
                    <a:gd name="connsiteY1" fmla="*/ 180 h 5210"/>
                    <a:gd name="connsiteX2" fmla="*/ 1258 w 1257"/>
                    <a:gd name="connsiteY2" fmla="*/ 180 h 5210"/>
                    <a:gd name="connsiteX3" fmla="*/ 1258 w 1257"/>
                    <a:gd name="connsiteY3" fmla="*/ 2695 h 5210"/>
                    <a:gd name="connsiteX4" fmla="*/ 1258 w 1257"/>
                    <a:gd name="connsiteY4" fmla="*/ 5211 h 5210"/>
                    <a:gd name="connsiteX5" fmla="*/ 0 w 1257"/>
                    <a:gd name="connsiteY5" fmla="*/ 5211 h 5210"/>
                    <a:gd name="connsiteX6" fmla="*/ 0 w 1257"/>
                    <a:gd name="connsiteY6" fmla="*/ 5211 h 5210"/>
                    <a:gd name="connsiteX7" fmla="*/ 1258 w 1257"/>
                    <a:gd name="connsiteY7" fmla="*/ 2515 h 5210"/>
                    <a:gd name="connsiteX8" fmla="*/ 1258 w 1257"/>
                    <a:gd name="connsiteY8" fmla="*/ 0 h 5210"/>
                    <a:gd name="connsiteX9" fmla="*/ 1258 w 1257"/>
                    <a:gd name="connsiteY9" fmla="*/ 2515 h 5210"/>
                    <a:gd name="connsiteX10" fmla="*/ 1258 w 1257"/>
                    <a:gd name="connsiteY10" fmla="*/ 2515 h 5210"/>
                    <a:gd name="connsiteX11" fmla="*/ 1258 w 1257"/>
                    <a:gd name="connsiteY11" fmla="*/ 0 h 5210"/>
                    <a:gd name="connsiteX12" fmla="*/ 1258 w 1257"/>
                    <a:gd name="connsiteY12" fmla="*/ 2515 h 5210"/>
                    <a:gd name="connsiteX13" fmla="*/ 1258 w 1257"/>
                    <a:gd name="connsiteY13" fmla="*/ 0 h 5210"/>
                    <a:gd name="connsiteX14" fmla="*/ 1258 w 1257"/>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210">
                      <a:moveTo>
                        <a:pt x="0" y="5211"/>
                      </a:moveTo>
                      <a:lnTo>
                        <a:pt x="0" y="180"/>
                      </a:lnTo>
                      <a:lnTo>
                        <a:pt x="1258" y="180"/>
                      </a:lnTo>
                      <a:lnTo>
                        <a:pt x="1258" y="2695"/>
                      </a:lnTo>
                      <a:lnTo>
                        <a:pt x="1258" y="5211"/>
                      </a:lnTo>
                      <a:lnTo>
                        <a:pt x="0" y="5211"/>
                      </a:lnTo>
                      <a:lnTo>
                        <a:pt x="0" y="521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725" name="图形 1"/>
              <p:cNvGrpSpPr/>
              <p:nvPr/>
            </p:nvGrpSpPr>
            <p:grpSpPr>
              <a:xfrm>
                <a:off x="5344654" y="4345302"/>
                <a:ext cx="6468" cy="6468"/>
                <a:chOff x="6717865" y="4542992"/>
                <a:chExt cx="6468" cy="6468"/>
              </a:xfrm>
              <a:solidFill>
                <a:srgbClr val="0070C0"/>
              </a:solidFill>
            </p:grpSpPr>
            <p:sp>
              <p:nvSpPr>
                <p:cNvPr id="2298" name="任意多边形: 形状 2159"/>
                <p:cNvSpPr/>
                <p:nvPr/>
              </p:nvSpPr>
              <p:spPr>
                <a:xfrm>
                  <a:off x="6720380" y="4545507"/>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299" name="任意多边形: 形状 2160"/>
                <p:cNvSpPr/>
                <p:nvPr/>
              </p:nvSpPr>
              <p:spPr>
                <a:xfrm>
                  <a:off x="6717865" y="4542992"/>
                  <a:ext cx="6468" cy="6468"/>
                </a:xfrm>
                <a:custGeom>
                  <a:avLst/>
                  <a:gdLst>
                    <a:gd name="connsiteX0" fmla="*/ 3774 w 6468"/>
                    <a:gd name="connsiteY0" fmla="*/ 6468 h 6468"/>
                    <a:gd name="connsiteX1" fmla="*/ 2516 w 6468"/>
                    <a:gd name="connsiteY1" fmla="*/ 6468 h 6468"/>
                    <a:gd name="connsiteX2" fmla="*/ 2516 w 6468"/>
                    <a:gd name="connsiteY2" fmla="*/ 6468 h 6468"/>
                    <a:gd name="connsiteX3" fmla="*/ 0 w 6468"/>
                    <a:gd name="connsiteY3" fmla="*/ 6468 h 6468"/>
                    <a:gd name="connsiteX4" fmla="*/ 0 w 6468"/>
                    <a:gd name="connsiteY4" fmla="*/ 3953 h 6468"/>
                    <a:gd name="connsiteX5" fmla="*/ 0 w 6468"/>
                    <a:gd name="connsiteY5" fmla="*/ 2515 h 6468"/>
                    <a:gd name="connsiteX6" fmla="*/ 0 w 6468"/>
                    <a:gd name="connsiteY6" fmla="*/ 2515 h 6468"/>
                    <a:gd name="connsiteX7" fmla="*/ 0 w 6468"/>
                    <a:gd name="connsiteY7" fmla="*/ 0 h 6468"/>
                    <a:gd name="connsiteX8" fmla="*/ 2516 w 6468"/>
                    <a:gd name="connsiteY8" fmla="*/ 0 h 6468"/>
                    <a:gd name="connsiteX9" fmla="*/ 3055 w 6468"/>
                    <a:gd name="connsiteY9" fmla="*/ 0 h 6468"/>
                    <a:gd name="connsiteX10" fmla="*/ 3055 w 6468"/>
                    <a:gd name="connsiteY10" fmla="*/ 0 h 6468"/>
                    <a:gd name="connsiteX11" fmla="*/ 5570 w 6468"/>
                    <a:gd name="connsiteY11" fmla="*/ 898 h 6468"/>
                    <a:gd name="connsiteX12" fmla="*/ 5570 w 6468"/>
                    <a:gd name="connsiteY12" fmla="*/ 898 h 6468"/>
                    <a:gd name="connsiteX13" fmla="*/ 6468 w 6468"/>
                    <a:gd name="connsiteY13" fmla="*/ 3953 h 6468"/>
                    <a:gd name="connsiteX14" fmla="*/ 6468 w 6468"/>
                    <a:gd name="connsiteY14" fmla="*/ 3953 h 6468"/>
                    <a:gd name="connsiteX15" fmla="*/ 6468 w 6468"/>
                    <a:gd name="connsiteY15" fmla="*/ 6468 h 6468"/>
                    <a:gd name="connsiteX16" fmla="*/ 3774 w 6468"/>
                    <a:gd name="connsiteY16" fmla="*/ 6468 h 6468"/>
                    <a:gd name="connsiteX17" fmla="*/ 3774 w 6468"/>
                    <a:gd name="connsiteY17"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468">
                      <a:moveTo>
                        <a:pt x="3774" y="6468"/>
                      </a:moveTo>
                      <a:cubicBezTo>
                        <a:pt x="3774" y="6468"/>
                        <a:pt x="3774" y="6468"/>
                        <a:pt x="2516" y="6468"/>
                      </a:cubicBezTo>
                      <a:lnTo>
                        <a:pt x="2516" y="6468"/>
                      </a:lnTo>
                      <a:lnTo>
                        <a:pt x="0" y="6468"/>
                      </a:lnTo>
                      <a:lnTo>
                        <a:pt x="0" y="3953"/>
                      </a:lnTo>
                      <a:cubicBezTo>
                        <a:pt x="0" y="2515"/>
                        <a:pt x="0" y="2515"/>
                        <a:pt x="0" y="2515"/>
                      </a:cubicBezTo>
                      <a:lnTo>
                        <a:pt x="0" y="2515"/>
                      </a:lnTo>
                      <a:lnTo>
                        <a:pt x="0" y="0"/>
                      </a:lnTo>
                      <a:lnTo>
                        <a:pt x="2516" y="0"/>
                      </a:lnTo>
                      <a:cubicBezTo>
                        <a:pt x="2695" y="0"/>
                        <a:pt x="2875" y="0"/>
                        <a:pt x="3055" y="0"/>
                      </a:cubicBezTo>
                      <a:lnTo>
                        <a:pt x="3055" y="0"/>
                      </a:lnTo>
                      <a:cubicBezTo>
                        <a:pt x="3594" y="0"/>
                        <a:pt x="4312" y="0"/>
                        <a:pt x="5570" y="898"/>
                      </a:cubicBezTo>
                      <a:lnTo>
                        <a:pt x="5570" y="898"/>
                      </a:lnTo>
                      <a:cubicBezTo>
                        <a:pt x="6828" y="2695"/>
                        <a:pt x="6289" y="3234"/>
                        <a:pt x="6468" y="3953"/>
                      </a:cubicBezTo>
                      <a:lnTo>
                        <a:pt x="6468" y="3953"/>
                      </a:lnTo>
                      <a:lnTo>
                        <a:pt x="6468" y="6468"/>
                      </a:lnTo>
                      <a:lnTo>
                        <a:pt x="3774" y="6468"/>
                      </a:lnTo>
                      <a:lnTo>
                        <a:pt x="3774" y="6468"/>
                      </a:lnTo>
                      <a:close/>
                    </a:path>
                  </a:pathLst>
                </a:custGeom>
                <a:grpFill/>
                <a:ln w="17953" cap="flat">
                  <a:noFill/>
                  <a:prstDash val="solid"/>
                  <a:miter/>
                </a:ln>
              </p:spPr>
              <p:txBody>
                <a:bodyPr rtlCol="0" anchor="ctr"/>
                <a:lstStyle/>
                <a:p>
                  <a:endParaRPr lang="zh-CN" altLang="en-US" sz="1050"/>
                </a:p>
              </p:txBody>
            </p:sp>
          </p:grpSp>
          <p:grpSp>
            <p:nvGrpSpPr>
              <p:cNvPr id="726" name="图形 1"/>
              <p:cNvGrpSpPr/>
              <p:nvPr/>
            </p:nvGrpSpPr>
            <p:grpSpPr>
              <a:xfrm>
                <a:off x="5365855" y="4423639"/>
                <a:ext cx="1257" cy="5030"/>
                <a:chOff x="6739066" y="4621329"/>
                <a:chExt cx="1257" cy="5030"/>
              </a:xfrm>
              <a:solidFill>
                <a:srgbClr val="0070C0"/>
              </a:solidFill>
            </p:grpSpPr>
            <p:sp>
              <p:nvSpPr>
                <p:cNvPr id="2296" name="任意多边形: 形状 2162"/>
                <p:cNvSpPr/>
                <p:nvPr/>
              </p:nvSpPr>
              <p:spPr>
                <a:xfrm>
                  <a:off x="6739066" y="4623844"/>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297" name="任意多边形: 形状 2163"/>
                <p:cNvSpPr/>
                <p:nvPr/>
              </p:nvSpPr>
              <p:spPr>
                <a:xfrm>
                  <a:off x="6739066" y="4621329"/>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0 h 5030"/>
                    <a:gd name="connsiteX6" fmla="*/ 1258 w 1257"/>
                    <a:gd name="connsiteY6" fmla="*/ 5031 h 5030"/>
                    <a:gd name="connsiteX7" fmla="*/ 0 w 1257"/>
                    <a:gd name="connsiteY7" fmla="*/ 5031 h 5030"/>
                    <a:gd name="connsiteX8" fmla="*/ 0 w 1257"/>
                    <a:gd name="connsiteY8" fmla="*/ 5031 h 5030"/>
                    <a:gd name="connsiteX9" fmla="*/ 0 w 1257"/>
                    <a:gd name="connsiteY9" fmla="*/ 2515 h 5030"/>
                    <a:gd name="connsiteX10" fmla="*/ 0 w 1257"/>
                    <a:gd name="connsiteY10" fmla="*/ 5031 h 5030"/>
                    <a:gd name="connsiteX11" fmla="*/ 0 w 1257"/>
                    <a:gd name="connsiteY11" fmla="*/ 2515 h 5030"/>
                    <a:gd name="connsiteX12" fmla="*/ 0 w 1257"/>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0">
                      <a:moveTo>
                        <a:pt x="0" y="5031"/>
                      </a:moveTo>
                      <a:lnTo>
                        <a:pt x="0" y="2515"/>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727" name="图形 1"/>
              <p:cNvGrpSpPr/>
              <p:nvPr/>
            </p:nvGrpSpPr>
            <p:grpSpPr>
              <a:xfrm>
                <a:off x="5367292" y="4428849"/>
                <a:ext cx="6288" cy="6288"/>
                <a:chOff x="6740503" y="4626539"/>
                <a:chExt cx="6288" cy="6288"/>
              </a:xfrm>
              <a:solidFill>
                <a:srgbClr val="0070C0"/>
              </a:solidFill>
            </p:grpSpPr>
            <p:sp>
              <p:nvSpPr>
                <p:cNvPr id="2294" name="任意多边形: 形状 2165"/>
                <p:cNvSpPr/>
                <p:nvPr/>
              </p:nvSpPr>
              <p:spPr>
                <a:xfrm>
                  <a:off x="6743191" y="4629234"/>
                  <a:ext cx="1265" cy="1257"/>
                </a:xfrm>
                <a:custGeom>
                  <a:avLst/>
                  <a:gdLst>
                    <a:gd name="connsiteX0" fmla="*/ 1265 w 1265"/>
                    <a:gd name="connsiteY0" fmla="*/ 1258 h 1257"/>
                    <a:gd name="connsiteX1" fmla="*/ 1265 w 1265"/>
                    <a:gd name="connsiteY1" fmla="*/ 0 h 1257"/>
                    <a:gd name="connsiteX2" fmla="*/ 7 w 1265"/>
                    <a:gd name="connsiteY2" fmla="*/ 1258 h 1257"/>
                    <a:gd name="connsiteX3" fmla="*/ 1265 w 1265"/>
                    <a:gd name="connsiteY3" fmla="*/ 1258 h 1257"/>
                    <a:gd name="connsiteX4" fmla="*/ 1265 w 1265"/>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 h="1257">
                      <a:moveTo>
                        <a:pt x="1265" y="1258"/>
                      </a:moveTo>
                      <a:lnTo>
                        <a:pt x="1265" y="0"/>
                      </a:lnTo>
                      <a:cubicBezTo>
                        <a:pt x="7" y="0"/>
                        <a:pt x="7" y="1258"/>
                        <a:pt x="7" y="1258"/>
                      </a:cubicBezTo>
                      <a:cubicBezTo>
                        <a:pt x="7" y="1258"/>
                        <a:pt x="-173"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2295" name="任意多边形: 形状 2166"/>
                <p:cNvSpPr/>
                <p:nvPr/>
              </p:nvSpPr>
              <p:spPr>
                <a:xfrm>
                  <a:off x="6740503" y="4626539"/>
                  <a:ext cx="6288" cy="6288"/>
                </a:xfrm>
                <a:custGeom>
                  <a:avLst/>
                  <a:gdLst>
                    <a:gd name="connsiteX0" fmla="*/ 0 w 6288"/>
                    <a:gd name="connsiteY0" fmla="*/ 3953 h 6288"/>
                    <a:gd name="connsiteX1" fmla="*/ 3773 w 6288"/>
                    <a:gd name="connsiteY1" fmla="*/ 0 h 6288"/>
                    <a:gd name="connsiteX2" fmla="*/ 3773 w 6288"/>
                    <a:gd name="connsiteY2" fmla="*/ 0 h 6288"/>
                    <a:gd name="connsiteX3" fmla="*/ 6289 w 6288"/>
                    <a:gd name="connsiteY3" fmla="*/ 0 h 6288"/>
                    <a:gd name="connsiteX4" fmla="*/ 6289 w 6288"/>
                    <a:gd name="connsiteY4" fmla="*/ 2515 h 6288"/>
                    <a:gd name="connsiteX5" fmla="*/ 6289 w 6288"/>
                    <a:gd name="connsiteY5" fmla="*/ 3773 h 6288"/>
                    <a:gd name="connsiteX6" fmla="*/ 6289 w 6288"/>
                    <a:gd name="connsiteY6" fmla="*/ 6289 h 6288"/>
                    <a:gd name="connsiteX7" fmla="*/ 3773 w 6288"/>
                    <a:gd name="connsiteY7" fmla="*/ 6289 h 6288"/>
                    <a:gd name="connsiteX8" fmla="*/ 2515 w 6288"/>
                    <a:gd name="connsiteY8" fmla="*/ 6289 h 6288"/>
                    <a:gd name="connsiteX9" fmla="*/ 2515 w 6288"/>
                    <a:gd name="connsiteY9" fmla="*/ 6289 h 6288"/>
                    <a:gd name="connsiteX10" fmla="*/ 0 w 6288"/>
                    <a:gd name="connsiteY10" fmla="*/ 6289 h 6288"/>
                    <a:gd name="connsiteX11" fmla="*/ 0 w 6288"/>
                    <a:gd name="connsiteY11" fmla="*/ 3953 h 6288"/>
                    <a:gd name="connsiteX12" fmla="*/ 0 w 6288"/>
                    <a:gd name="connsiteY12" fmla="*/ 3953 h 6288"/>
                    <a:gd name="connsiteX13" fmla="*/ 5211 w 6288"/>
                    <a:gd name="connsiteY13" fmla="*/ 3953 h 6288"/>
                    <a:gd name="connsiteX14" fmla="*/ 3953 w 6288"/>
                    <a:gd name="connsiteY14" fmla="*/ 3953 h 6288"/>
                    <a:gd name="connsiteX15" fmla="*/ 5211 w 6288"/>
                    <a:gd name="connsiteY15" fmla="*/ 3953 h 6288"/>
                    <a:gd name="connsiteX16" fmla="*/ 5211 w 6288"/>
                    <a:gd name="connsiteY16" fmla="*/ 395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8" h="6288">
                      <a:moveTo>
                        <a:pt x="0" y="3953"/>
                      </a:moveTo>
                      <a:cubicBezTo>
                        <a:pt x="0" y="3953"/>
                        <a:pt x="0" y="359"/>
                        <a:pt x="3773" y="0"/>
                      </a:cubicBezTo>
                      <a:lnTo>
                        <a:pt x="3773" y="0"/>
                      </a:lnTo>
                      <a:lnTo>
                        <a:pt x="6289" y="0"/>
                      </a:lnTo>
                      <a:lnTo>
                        <a:pt x="6289" y="2515"/>
                      </a:lnTo>
                      <a:lnTo>
                        <a:pt x="6289" y="3773"/>
                      </a:lnTo>
                      <a:lnTo>
                        <a:pt x="6289" y="6289"/>
                      </a:lnTo>
                      <a:lnTo>
                        <a:pt x="3773" y="6289"/>
                      </a:lnTo>
                      <a:cubicBezTo>
                        <a:pt x="2515" y="6289"/>
                        <a:pt x="2515" y="6289"/>
                        <a:pt x="2515" y="6289"/>
                      </a:cubicBezTo>
                      <a:lnTo>
                        <a:pt x="2515" y="6289"/>
                      </a:lnTo>
                      <a:lnTo>
                        <a:pt x="0" y="6289"/>
                      </a:lnTo>
                      <a:lnTo>
                        <a:pt x="0" y="3953"/>
                      </a:lnTo>
                      <a:lnTo>
                        <a:pt x="0" y="3953"/>
                      </a:lnTo>
                      <a:close/>
                      <a:moveTo>
                        <a:pt x="5211" y="3953"/>
                      </a:moveTo>
                      <a:lnTo>
                        <a:pt x="3953" y="3953"/>
                      </a:lnTo>
                      <a:lnTo>
                        <a:pt x="5211" y="3953"/>
                      </a:lnTo>
                      <a:lnTo>
                        <a:pt x="5211" y="3953"/>
                      </a:lnTo>
                      <a:close/>
                    </a:path>
                  </a:pathLst>
                </a:custGeom>
                <a:grpFill/>
                <a:ln w="17953" cap="flat">
                  <a:noFill/>
                  <a:prstDash val="solid"/>
                  <a:miter/>
                </a:ln>
              </p:spPr>
              <p:txBody>
                <a:bodyPr rtlCol="0" anchor="ctr"/>
                <a:lstStyle/>
                <a:p>
                  <a:endParaRPr lang="zh-CN" altLang="en-US" sz="1050"/>
                </a:p>
              </p:txBody>
            </p:sp>
          </p:grpSp>
          <p:grpSp>
            <p:nvGrpSpPr>
              <p:cNvPr id="728" name="图形 1"/>
              <p:cNvGrpSpPr/>
              <p:nvPr/>
            </p:nvGrpSpPr>
            <p:grpSpPr>
              <a:xfrm>
                <a:off x="5385978" y="4470174"/>
                <a:ext cx="6467" cy="6647"/>
                <a:chOff x="6759189" y="4667864"/>
                <a:chExt cx="6467" cy="6647"/>
              </a:xfrm>
              <a:solidFill>
                <a:srgbClr val="0070C0"/>
              </a:solidFill>
            </p:grpSpPr>
            <p:sp>
              <p:nvSpPr>
                <p:cNvPr id="2292" name="任意多边形: 形状 2168"/>
                <p:cNvSpPr/>
                <p:nvPr/>
              </p:nvSpPr>
              <p:spPr>
                <a:xfrm>
                  <a:off x="6761705" y="4670379"/>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293" name="任意多边形: 形状 2169"/>
                <p:cNvSpPr/>
                <p:nvPr/>
              </p:nvSpPr>
              <p:spPr>
                <a:xfrm>
                  <a:off x="6759189" y="4667864"/>
                  <a:ext cx="6467" cy="6647"/>
                </a:xfrm>
                <a:custGeom>
                  <a:avLst/>
                  <a:gdLst>
                    <a:gd name="connsiteX0" fmla="*/ 0 w 6467"/>
                    <a:gd name="connsiteY0" fmla="*/ 6288 h 6647"/>
                    <a:gd name="connsiteX1" fmla="*/ 0 w 6467"/>
                    <a:gd name="connsiteY1" fmla="*/ 3773 h 6647"/>
                    <a:gd name="connsiteX2" fmla="*/ 0 w 6467"/>
                    <a:gd name="connsiteY2" fmla="*/ 2515 h 6647"/>
                    <a:gd name="connsiteX3" fmla="*/ 0 w 6467"/>
                    <a:gd name="connsiteY3" fmla="*/ 2515 h 6647"/>
                    <a:gd name="connsiteX4" fmla="*/ 0 w 6467"/>
                    <a:gd name="connsiteY4" fmla="*/ 0 h 6647"/>
                    <a:gd name="connsiteX5" fmla="*/ 2515 w 6467"/>
                    <a:gd name="connsiteY5" fmla="*/ 0 h 6647"/>
                    <a:gd name="connsiteX6" fmla="*/ 3773 w 6467"/>
                    <a:gd name="connsiteY6" fmla="*/ 0 h 6647"/>
                    <a:gd name="connsiteX7" fmla="*/ 3773 w 6467"/>
                    <a:gd name="connsiteY7" fmla="*/ 0 h 6647"/>
                    <a:gd name="connsiteX8" fmla="*/ 6468 w 6467"/>
                    <a:gd name="connsiteY8" fmla="*/ 0 h 6647"/>
                    <a:gd name="connsiteX9" fmla="*/ 6468 w 6467"/>
                    <a:gd name="connsiteY9" fmla="*/ 2695 h 6647"/>
                    <a:gd name="connsiteX10" fmla="*/ 5570 w 6467"/>
                    <a:gd name="connsiteY10" fmla="*/ 5749 h 6647"/>
                    <a:gd name="connsiteX11" fmla="*/ 5570 w 6467"/>
                    <a:gd name="connsiteY11" fmla="*/ 5749 h 6647"/>
                    <a:gd name="connsiteX12" fmla="*/ 3054 w 6467"/>
                    <a:gd name="connsiteY12" fmla="*/ 6648 h 6647"/>
                    <a:gd name="connsiteX13" fmla="*/ 3054 w 6467"/>
                    <a:gd name="connsiteY13" fmla="*/ 6648 h 6647"/>
                    <a:gd name="connsiteX14" fmla="*/ 2515 w 6467"/>
                    <a:gd name="connsiteY14" fmla="*/ 6648 h 6647"/>
                    <a:gd name="connsiteX15" fmla="*/ 2515 w 6467"/>
                    <a:gd name="connsiteY15" fmla="*/ 6648 h 6647"/>
                    <a:gd name="connsiteX16" fmla="*/ 0 w 6467"/>
                    <a:gd name="connsiteY16" fmla="*/ 6648 h 6647"/>
                    <a:gd name="connsiteX17" fmla="*/ 0 w 6467"/>
                    <a:gd name="connsiteY17" fmla="*/ 6288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7" h="6647">
                      <a:moveTo>
                        <a:pt x="0" y="6288"/>
                      </a:moveTo>
                      <a:lnTo>
                        <a:pt x="0" y="3773"/>
                      </a:lnTo>
                      <a:cubicBezTo>
                        <a:pt x="0" y="3773"/>
                        <a:pt x="0" y="3773"/>
                        <a:pt x="0" y="2515"/>
                      </a:cubicBezTo>
                      <a:lnTo>
                        <a:pt x="0" y="2515"/>
                      </a:lnTo>
                      <a:lnTo>
                        <a:pt x="0" y="0"/>
                      </a:lnTo>
                      <a:lnTo>
                        <a:pt x="2515" y="0"/>
                      </a:lnTo>
                      <a:cubicBezTo>
                        <a:pt x="3773" y="0"/>
                        <a:pt x="3773" y="0"/>
                        <a:pt x="3773" y="0"/>
                      </a:cubicBezTo>
                      <a:lnTo>
                        <a:pt x="3773" y="0"/>
                      </a:lnTo>
                      <a:lnTo>
                        <a:pt x="6468" y="0"/>
                      </a:lnTo>
                      <a:lnTo>
                        <a:pt x="6468" y="2695"/>
                      </a:lnTo>
                      <a:cubicBezTo>
                        <a:pt x="6288" y="3234"/>
                        <a:pt x="6827" y="3953"/>
                        <a:pt x="5570" y="5749"/>
                      </a:cubicBezTo>
                      <a:lnTo>
                        <a:pt x="5570" y="5749"/>
                      </a:lnTo>
                      <a:cubicBezTo>
                        <a:pt x="4312" y="6648"/>
                        <a:pt x="3593" y="6648"/>
                        <a:pt x="3054" y="6648"/>
                      </a:cubicBezTo>
                      <a:lnTo>
                        <a:pt x="3054" y="6648"/>
                      </a:lnTo>
                      <a:cubicBezTo>
                        <a:pt x="2875" y="6648"/>
                        <a:pt x="2695" y="6648"/>
                        <a:pt x="2515" y="6648"/>
                      </a:cubicBezTo>
                      <a:lnTo>
                        <a:pt x="2515" y="6648"/>
                      </a:lnTo>
                      <a:lnTo>
                        <a:pt x="0" y="6648"/>
                      </a:lnTo>
                      <a:lnTo>
                        <a:pt x="0" y="6288"/>
                      </a:lnTo>
                      <a:close/>
                    </a:path>
                  </a:pathLst>
                </a:custGeom>
                <a:grpFill/>
                <a:ln w="17953" cap="flat">
                  <a:noFill/>
                  <a:prstDash val="solid"/>
                  <a:miter/>
                </a:ln>
              </p:spPr>
              <p:txBody>
                <a:bodyPr rtlCol="0" anchor="ctr"/>
                <a:lstStyle/>
                <a:p>
                  <a:endParaRPr lang="zh-CN" altLang="en-US" sz="1050"/>
                </a:p>
              </p:txBody>
            </p:sp>
          </p:grpSp>
          <p:grpSp>
            <p:nvGrpSpPr>
              <p:cNvPr id="729" name="图形 1"/>
              <p:cNvGrpSpPr/>
              <p:nvPr/>
            </p:nvGrpSpPr>
            <p:grpSpPr>
              <a:xfrm>
                <a:off x="5355614" y="4445020"/>
                <a:ext cx="8983" cy="6288"/>
                <a:chOff x="6728825" y="4642710"/>
                <a:chExt cx="8983" cy="6288"/>
              </a:xfrm>
              <a:solidFill>
                <a:srgbClr val="0070C0"/>
              </a:solidFill>
            </p:grpSpPr>
            <p:sp>
              <p:nvSpPr>
                <p:cNvPr id="2290" name="任意多边形: 形状 2171"/>
                <p:cNvSpPr/>
                <p:nvPr/>
              </p:nvSpPr>
              <p:spPr>
                <a:xfrm>
                  <a:off x="6731161" y="4645225"/>
                  <a:ext cx="3952" cy="1257"/>
                </a:xfrm>
                <a:custGeom>
                  <a:avLst/>
                  <a:gdLst>
                    <a:gd name="connsiteX0" fmla="*/ 2695 w 3952"/>
                    <a:gd name="connsiteY0" fmla="*/ 1258 h 1257"/>
                    <a:gd name="connsiteX1" fmla="*/ 3953 w 3952"/>
                    <a:gd name="connsiteY1" fmla="*/ 1258 h 1257"/>
                    <a:gd name="connsiteX2" fmla="*/ 2695 w 3952"/>
                    <a:gd name="connsiteY2" fmla="*/ 0 h 1257"/>
                    <a:gd name="connsiteX3" fmla="*/ 0 w 3952"/>
                    <a:gd name="connsiteY3" fmla="*/ 1258 h 1257"/>
                    <a:gd name="connsiteX4" fmla="*/ 2695 w 3952"/>
                    <a:gd name="connsiteY4" fmla="*/ 1258 h 1257"/>
                    <a:gd name="connsiteX5" fmla="*/ 2695 w 3952"/>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1257">
                      <a:moveTo>
                        <a:pt x="2695" y="1258"/>
                      </a:moveTo>
                      <a:lnTo>
                        <a:pt x="3953" y="1258"/>
                      </a:lnTo>
                      <a:cubicBezTo>
                        <a:pt x="3953" y="0"/>
                        <a:pt x="2695" y="0"/>
                        <a:pt x="2695" y="0"/>
                      </a:cubicBezTo>
                      <a:cubicBezTo>
                        <a:pt x="1437" y="0"/>
                        <a:pt x="0" y="0"/>
                        <a:pt x="0" y="1258"/>
                      </a:cubicBezTo>
                      <a:cubicBezTo>
                        <a:pt x="179" y="1258"/>
                        <a:pt x="1437" y="1258"/>
                        <a:pt x="2695" y="1258"/>
                      </a:cubicBezTo>
                      <a:lnTo>
                        <a:pt x="2695" y="1258"/>
                      </a:lnTo>
                      <a:close/>
                    </a:path>
                  </a:pathLst>
                </a:custGeom>
                <a:grpFill/>
                <a:ln w="17953" cap="flat">
                  <a:noFill/>
                  <a:prstDash val="solid"/>
                  <a:miter/>
                </a:ln>
              </p:spPr>
              <p:txBody>
                <a:bodyPr rtlCol="0" anchor="ctr"/>
                <a:lstStyle/>
                <a:p>
                  <a:endParaRPr lang="zh-CN" altLang="en-US" sz="1050"/>
                </a:p>
              </p:txBody>
            </p:sp>
            <p:sp>
              <p:nvSpPr>
                <p:cNvPr id="2291" name="任意多边形: 形状 2172"/>
                <p:cNvSpPr/>
                <p:nvPr/>
              </p:nvSpPr>
              <p:spPr>
                <a:xfrm>
                  <a:off x="6728825" y="4642710"/>
                  <a:ext cx="8983" cy="6288"/>
                </a:xfrm>
                <a:custGeom>
                  <a:avLst/>
                  <a:gdLst>
                    <a:gd name="connsiteX0" fmla="*/ 6468 w 8983"/>
                    <a:gd name="connsiteY0" fmla="*/ 6289 h 6288"/>
                    <a:gd name="connsiteX1" fmla="*/ 5210 w 8983"/>
                    <a:gd name="connsiteY1" fmla="*/ 6289 h 6288"/>
                    <a:gd name="connsiteX2" fmla="*/ 5210 w 8983"/>
                    <a:gd name="connsiteY2" fmla="*/ 3773 h 6288"/>
                    <a:gd name="connsiteX3" fmla="*/ 5210 w 8983"/>
                    <a:gd name="connsiteY3" fmla="*/ 5031 h 6288"/>
                    <a:gd name="connsiteX4" fmla="*/ 5210 w 8983"/>
                    <a:gd name="connsiteY4" fmla="*/ 6289 h 6288"/>
                    <a:gd name="connsiteX5" fmla="*/ 3414 w 8983"/>
                    <a:gd name="connsiteY5" fmla="*/ 6289 h 6288"/>
                    <a:gd name="connsiteX6" fmla="*/ 3414 w 8983"/>
                    <a:gd name="connsiteY6" fmla="*/ 6289 h 6288"/>
                    <a:gd name="connsiteX7" fmla="*/ 2515 w 8983"/>
                    <a:gd name="connsiteY7" fmla="*/ 6289 h 6288"/>
                    <a:gd name="connsiteX8" fmla="*/ 2515 w 8983"/>
                    <a:gd name="connsiteY8" fmla="*/ 6289 h 6288"/>
                    <a:gd name="connsiteX9" fmla="*/ 1437 w 8983"/>
                    <a:gd name="connsiteY9" fmla="*/ 6289 h 6288"/>
                    <a:gd name="connsiteX10" fmla="*/ 718 w 8983"/>
                    <a:gd name="connsiteY10" fmla="*/ 5570 h 6288"/>
                    <a:gd name="connsiteX11" fmla="*/ 0 w 8983"/>
                    <a:gd name="connsiteY11" fmla="*/ 3773 h 6288"/>
                    <a:gd name="connsiteX12" fmla="*/ 0 w 8983"/>
                    <a:gd name="connsiteY12" fmla="*/ 3773 h 6288"/>
                    <a:gd name="connsiteX13" fmla="*/ 0 w 8983"/>
                    <a:gd name="connsiteY13" fmla="*/ 3594 h 6288"/>
                    <a:gd name="connsiteX14" fmla="*/ 0 w 8983"/>
                    <a:gd name="connsiteY14" fmla="*/ 3594 h 6288"/>
                    <a:gd name="connsiteX15" fmla="*/ 5210 w 8983"/>
                    <a:gd name="connsiteY15" fmla="*/ 0 h 6288"/>
                    <a:gd name="connsiteX16" fmla="*/ 5210 w 8983"/>
                    <a:gd name="connsiteY16" fmla="*/ 0 h 6288"/>
                    <a:gd name="connsiteX17" fmla="*/ 8984 w 8983"/>
                    <a:gd name="connsiteY17" fmla="*/ 3773 h 6288"/>
                    <a:gd name="connsiteX18" fmla="*/ 8984 w 8983"/>
                    <a:gd name="connsiteY18" fmla="*/ 3773 h 6288"/>
                    <a:gd name="connsiteX19" fmla="*/ 8984 w 8983"/>
                    <a:gd name="connsiteY19" fmla="*/ 6289 h 6288"/>
                    <a:gd name="connsiteX20" fmla="*/ 6468 w 8983"/>
                    <a:gd name="connsiteY20" fmla="*/ 6289 h 6288"/>
                    <a:gd name="connsiteX21" fmla="*/ 6468 w 8983"/>
                    <a:gd name="connsiteY21" fmla="*/ 628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83" h="6288">
                      <a:moveTo>
                        <a:pt x="6468" y="6289"/>
                      </a:moveTo>
                      <a:lnTo>
                        <a:pt x="5210" y="6289"/>
                      </a:lnTo>
                      <a:lnTo>
                        <a:pt x="5210" y="3773"/>
                      </a:lnTo>
                      <a:lnTo>
                        <a:pt x="5210" y="5031"/>
                      </a:lnTo>
                      <a:lnTo>
                        <a:pt x="5210" y="6289"/>
                      </a:lnTo>
                      <a:cubicBezTo>
                        <a:pt x="4492" y="6289"/>
                        <a:pt x="3953" y="6289"/>
                        <a:pt x="3414" y="6289"/>
                      </a:cubicBezTo>
                      <a:lnTo>
                        <a:pt x="3414" y="6289"/>
                      </a:lnTo>
                      <a:cubicBezTo>
                        <a:pt x="2875" y="6289"/>
                        <a:pt x="2515" y="6289"/>
                        <a:pt x="2515" y="6289"/>
                      </a:cubicBezTo>
                      <a:lnTo>
                        <a:pt x="2515" y="6289"/>
                      </a:lnTo>
                      <a:lnTo>
                        <a:pt x="1437" y="6289"/>
                      </a:lnTo>
                      <a:lnTo>
                        <a:pt x="718" y="5570"/>
                      </a:lnTo>
                      <a:cubicBezTo>
                        <a:pt x="539" y="5390"/>
                        <a:pt x="179" y="5390"/>
                        <a:pt x="0" y="3773"/>
                      </a:cubicBezTo>
                      <a:lnTo>
                        <a:pt x="0" y="3773"/>
                      </a:lnTo>
                      <a:cubicBezTo>
                        <a:pt x="0" y="3594"/>
                        <a:pt x="0" y="3594"/>
                        <a:pt x="0" y="3594"/>
                      </a:cubicBezTo>
                      <a:lnTo>
                        <a:pt x="0" y="3594"/>
                      </a:lnTo>
                      <a:cubicBezTo>
                        <a:pt x="539" y="0"/>
                        <a:pt x="4492" y="0"/>
                        <a:pt x="5210" y="0"/>
                      </a:cubicBezTo>
                      <a:lnTo>
                        <a:pt x="5210" y="0"/>
                      </a:lnTo>
                      <a:cubicBezTo>
                        <a:pt x="5210" y="0"/>
                        <a:pt x="8804" y="180"/>
                        <a:pt x="8984" y="3773"/>
                      </a:cubicBezTo>
                      <a:lnTo>
                        <a:pt x="8984" y="3773"/>
                      </a:lnTo>
                      <a:lnTo>
                        <a:pt x="8984" y="6289"/>
                      </a:lnTo>
                      <a:lnTo>
                        <a:pt x="6468" y="6289"/>
                      </a:lnTo>
                      <a:lnTo>
                        <a:pt x="6468" y="6289"/>
                      </a:lnTo>
                      <a:close/>
                    </a:path>
                  </a:pathLst>
                </a:custGeom>
                <a:grpFill/>
                <a:ln w="17953" cap="flat">
                  <a:noFill/>
                  <a:prstDash val="solid"/>
                  <a:miter/>
                </a:ln>
              </p:spPr>
              <p:txBody>
                <a:bodyPr rtlCol="0" anchor="ctr"/>
                <a:lstStyle/>
                <a:p>
                  <a:endParaRPr lang="zh-CN" altLang="en-US" sz="1050"/>
                </a:p>
              </p:txBody>
            </p:sp>
          </p:grpSp>
          <p:grpSp>
            <p:nvGrpSpPr>
              <p:cNvPr id="730" name="图形 1"/>
              <p:cNvGrpSpPr/>
              <p:nvPr/>
            </p:nvGrpSpPr>
            <p:grpSpPr>
              <a:xfrm>
                <a:off x="5379330" y="4515271"/>
                <a:ext cx="2695" cy="5210"/>
                <a:chOff x="6752541" y="4712961"/>
                <a:chExt cx="2695" cy="5210"/>
              </a:xfrm>
              <a:solidFill>
                <a:srgbClr val="0070C0"/>
              </a:solidFill>
            </p:grpSpPr>
            <p:sp>
              <p:nvSpPr>
                <p:cNvPr id="2288" name="任意多边形: 形状 2174"/>
                <p:cNvSpPr/>
                <p:nvPr/>
              </p:nvSpPr>
              <p:spPr>
                <a:xfrm>
                  <a:off x="6752541" y="4715657"/>
                  <a:ext cx="2695" cy="17967"/>
                </a:xfrm>
                <a:custGeom>
                  <a:avLst/>
                  <a:gdLst>
                    <a:gd name="connsiteX0" fmla="*/ 1438 w 2695"/>
                    <a:gd name="connsiteY0" fmla="*/ 0 h 17967"/>
                    <a:gd name="connsiteX1" fmla="*/ 2696 w 2695"/>
                    <a:gd name="connsiteY1" fmla="*/ 0 h 17967"/>
                    <a:gd name="connsiteX2" fmla="*/ 1438 w 2695"/>
                    <a:gd name="connsiteY2" fmla="*/ 0 h 17967"/>
                    <a:gd name="connsiteX3" fmla="*/ 0 w 2695"/>
                    <a:gd name="connsiteY3" fmla="*/ 0 h 17967"/>
                    <a:gd name="connsiteX4" fmla="*/ 1438 w 2695"/>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5" h="17967">
                      <a:moveTo>
                        <a:pt x="1438" y="0"/>
                      </a:moveTo>
                      <a:lnTo>
                        <a:pt x="2696" y="0"/>
                      </a:lnTo>
                      <a:lnTo>
                        <a:pt x="1438" y="0"/>
                      </a:lnTo>
                      <a:lnTo>
                        <a:pt x="0" y="0"/>
                      </a:lnTo>
                      <a:lnTo>
                        <a:pt x="1438" y="0"/>
                      </a:lnTo>
                      <a:close/>
                    </a:path>
                  </a:pathLst>
                </a:custGeom>
                <a:grpFill/>
                <a:ln w="17953" cap="flat">
                  <a:noFill/>
                  <a:prstDash val="solid"/>
                  <a:miter/>
                </a:ln>
              </p:spPr>
              <p:txBody>
                <a:bodyPr rtlCol="0" anchor="ctr"/>
                <a:lstStyle/>
                <a:p>
                  <a:endParaRPr lang="zh-CN" altLang="en-US" sz="1050"/>
                </a:p>
              </p:txBody>
            </p:sp>
            <p:sp>
              <p:nvSpPr>
                <p:cNvPr id="2289" name="任意多边形: 形状 2175"/>
                <p:cNvSpPr/>
                <p:nvPr/>
              </p:nvSpPr>
              <p:spPr>
                <a:xfrm>
                  <a:off x="6752541" y="4712961"/>
                  <a:ext cx="2695" cy="5210"/>
                </a:xfrm>
                <a:custGeom>
                  <a:avLst/>
                  <a:gdLst>
                    <a:gd name="connsiteX0" fmla="*/ 1438 w 2695"/>
                    <a:gd name="connsiteY0" fmla="*/ 5211 h 5210"/>
                    <a:gd name="connsiteX1" fmla="*/ 0 w 2695"/>
                    <a:gd name="connsiteY1" fmla="*/ 5211 h 5210"/>
                    <a:gd name="connsiteX2" fmla="*/ 0 w 2695"/>
                    <a:gd name="connsiteY2" fmla="*/ 0 h 5210"/>
                    <a:gd name="connsiteX3" fmla="*/ 1438 w 2695"/>
                    <a:gd name="connsiteY3" fmla="*/ 0 h 5210"/>
                    <a:gd name="connsiteX4" fmla="*/ 2696 w 2695"/>
                    <a:gd name="connsiteY4" fmla="*/ 0 h 5210"/>
                    <a:gd name="connsiteX5" fmla="*/ 2696 w 2695"/>
                    <a:gd name="connsiteY5" fmla="*/ 5211 h 5210"/>
                    <a:gd name="connsiteX6" fmla="*/ 1438 w 2695"/>
                    <a:gd name="connsiteY6" fmla="*/ 5211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5" h="5210">
                      <a:moveTo>
                        <a:pt x="1438" y="5211"/>
                      </a:moveTo>
                      <a:lnTo>
                        <a:pt x="0" y="5211"/>
                      </a:lnTo>
                      <a:lnTo>
                        <a:pt x="0" y="0"/>
                      </a:lnTo>
                      <a:lnTo>
                        <a:pt x="1438" y="0"/>
                      </a:lnTo>
                      <a:lnTo>
                        <a:pt x="2696" y="0"/>
                      </a:lnTo>
                      <a:lnTo>
                        <a:pt x="2696" y="5211"/>
                      </a:lnTo>
                      <a:lnTo>
                        <a:pt x="1438" y="5211"/>
                      </a:lnTo>
                      <a:close/>
                    </a:path>
                  </a:pathLst>
                </a:custGeom>
                <a:grpFill/>
                <a:ln w="17953" cap="flat">
                  <a:noFill/>
                  <a:prstDash val="solid"/>
                  <a:miter/>
                </a:ln>
              </p:spPr>
              <p:txBody>
                <a:bodyPr rtlCol="0" anchor="ctr"/>
                <a:lstStyle/>
                <a:p>
                  <a:endParaRPr lang="zh-CN" altLang="en-US" sz="1050"/>
                </a:p>
              </p:txBody>
            </p:sp>
          </p:grpSp>
          <p:grpSp>
            <p:nvGrpSpPr>
              <p:cNvPr id="731" name="图形 1"/>
              <p:cNvGrpSpPr/>
              <p:nvPr/>
            </p:nvGrpSpPr>
            <p:grpSpPr>
              <a:xfrm>
                <a:off x="5405922" y="4520662"/>
                <a:ext cx="6288" cy="6468"/>
                <a:chOff x="6779133" y="4718352"/>
                <a:chExt cx="6288" cy="6468"/>
              </a:xfrm>
              <a:solidFill>
                <a:srgbClr val="0070C0"/>
              </a:solidFill>
            </p:grpSpPr>
            <p:sp>
              <p:nvSpPr>
                <p:cNvPr id="2286" name="任意多边形: 形状 2177"/>
                <p:cNvSpPr/>
                <p:nvPr/>
              </p:nvSpPr>
              <p:spPr>
                <a:xfrm>
                  <a:off x="6781648" y="4720867"/>
                  <a:ext cx="1257" cy="1257"/>
                </a:xfrm>
                <a:custGeom>
                  <a:avLst/>
                  <a:gdLst>
                    <a:gd name="connsiteX0" fmla="*/ 0 w 1257"/>
                    <a:gd name="connsiteY0" fmla="*/ 1258 h 1257"/>
                    <a:gd name="connsiteX1" fmla="*/ 1257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lnTo>
                        <a:pt x="1257" y="1258"/>
                      </a:lnTo>
                      <a:cubicBezTo>
                        <a:pt x="1257"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287" name="任意多边形: 形状 2178"/>
                <p:cNvSpPr/>
                <p:nvPr/>
              </p:nvSpPr>
              <p:spPr>
                <a:xfrm>
                  <a:off x="6779133" y="4718352"/>
                  <a:ext cx="6288" cy="6468"/>
                </a:xfrm>
                <a:custGeom>
                  <a:avLst/>
                  <a:gdLst>
                    <a:gd name="connsiteX0" fmla="*/ 3773 w 6288"/>
                    <a:gd name="connsiteY0" fmla="*/ 6289 h 6468"/>
                    <a:gd name="connsiteX1" fmla="*/ 2516 w 6288"/>
                    <a:gd name="connsiteY1" fmla="*/ 6289 h 6468"/>
                    <a:gd name="connsiteX2" fmla="*/ 0 w 6288"/>
                    <a:gd name="connsiteY2" fmla="*/ 6289 h 6468"/>
                    <a:gd name="connsiteX3" fmla="*/ 0 w 6288"/>
                    <a:gd name="connsiteY3" fmla="*/ 3773 h 6468"/>
                    <a:gd name="connsiteX4" fmla="*/ 0 w 6288"/>
                    <a:gd name="connsiteY4" fmla="*/ 2515 h 6468"/>
                    <a:gd name="connsiteX5" fmla="*/ 0 w 6288"/>
                    <a:gd name="connsiteY5" fmla="*/ 2515 h 6468"/>
                    <a:gd name="connsiteX6" fmla="*/ 0 w 6288"/>
                    <a:gd name="connsiteY6" fmla="*/ 0 h 6468"/>
                    <a:gd name="connsiteX7" fmla="*/ 2516 w 6288"/>
                    <a:gd name="connsiteY7" fmla="*/ 0 h 6468"/>
                    <a:gd name="connsiteX8" fmla="*/ 6289 w 6288"/>
                    <a:gd name="connsiteY8" fmla="*/ 3953 h 6468"/>
                    <a:gd name="connsiteX9" fmla="*/ 6289 w 6288"/>
                    <a:gd name="connsiteY9" fmla="*/ 3953 h 6468"/>
                    <a:gd name="connsiteX10" fmla="*/ 6289 w 6288"/>
                    <a:gd name="connsiteY10" fmla="*/ 6468 h 6468"/>
                    <a:gd name="connsiteX11" fmla="*/ 3773 w 6288"/>
                    <a:gd name="connsiteY11" fmla="*/ 6468 h 6468"/>
                    <a:gd name="connsiteX12" fmla="*/ 3773 w 6288"/>
                    <a:gd name="connsiteY12"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 h="6468">
                      <a:moveTo>
                        <a:pt x="3773" y="6289"/>
                      </a:moveTo>
                      <a:lnTo>
                        <a:pt x="2516" y="6289"/>
                      </a:lnTo>
                      <a:lnTo>
                        <a:pt x="0" y="6289"/>
                      </a:lnTo>
                      <a:lnTo>
                        <a:pt x="0" y="3773"/>
                      </a:lnTo>
                      <a:cubicBezTo>
                        <a:pt x="0" y="2515"/>
                        <a:pt x="0" y="2515"/>
                        <a:pt x="0" y="2515"/>
                      </a:cubicBezTo>
                      <a:lnTo>
                        <a:pt x="0" y="2515"/>
                      </a:lnTo>
                      <a:lnTo>
                        <a:pt x="0" y="0"/>
                      </a:lnTo>
                      <a:lnTo>
                        <a:pt x="2516" y="0"/>
                      </a:lnTo>
                      <a:cubicBezTo>
                        <a:pt x="2516" y="0"/>
                        <a:pt x="6109" y="180"/>
                        <a:pt x="6289" y="3953"/>
                      </a:cubicBezTo>
                      <a:lnTo>
                        <a:pt x="6289" y="3953"/>
                      </a:lnTo>
                      <a:lnTo>
                        <a:pt x="6289" y="6468"/>
                      </a:lnTo>
                      <a:lnTo>
                        <a:pt x="3773" y="6468"/>
                      </a:lnTo>
                      <a:lnTo>
                        <a:pt x="3773" y="6289"/>
                      </a:lnTo>
                      <a:close/>
                    </a:path>
                  </a:pathLst>
                </a:custGeom>
                <a:grpFill/>
                <a:ln w="17953" cap="flat">
                  <a:noFill/>
                  <a:prstDash val="solid"/>
                  <a:miter/>
                </a:ln>
              </p:spPr>
              <p:txBody>
                <a:bodyPr rtlCol="0" anchor="ctr"/>
                <a:lstStyle/>
                <a:p>
                  <a:endParaRPr lang="zh-CN" altLang="en-US" sz="1050"/>
                </a:p>
              </p:txBody>
            </p:sp>
          </p:grpSp>
          <p:grpSp>
            <p:nvGrpSpPr>
              <p:cNvPr id="732" name="图形 1"/>
              <p:cNvGrpSpPr/>
              <p:nvPr/>
            </p:nvGrpSpPr>
            <p:grpSpPr>
              <a:xfrm>
                <a:off x="5161209" y="4707161"/>
                <a:ext cx="6467" cy="6468"/>
                <a:chOff x="6534420" y="4904851"/>
                <a:chExt cx="6467" cy="6468"/>
              </a:xfrm>
              <a:solidFill>
                <a:srgbClr val="0070C0"/>
              </a:solidFill>
            </p:grpSpPr>
            <p:sp>
              <p:nvSpPr>
                <p:cNvPr id="2284" name="任意多边形: 形状 2180"/>
                <p:cNvSpPr/>
                <p:nvPr/>
              </p:nvSpPr>
              <p:spPr>
                <a:xfrm>
                  <a:off x="6537115" y="4907366"/>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285" name="任意多边形: 形状 2181"/>
                <p:cNvSpPr/>
                <p:nvPr/>
              </p:nvSpPr>
              <p:spPr>
                <a:xfrm>
                  <a:off x="6534420" y="4904851"/>
                  <a:ext cx="6467" cy="6468"/>
                </a:xfrm>
                <a:custGeom>
                  <a:avLst/>
                  <a:gdLst>
                    <a:gd name="connsiteX0" fmla="*/ 3953 w 6467"/>
                    <a:gd name="connsiteY0" fmla="*/ 6468 h 6468"/>
                    <a:gd name="connsiteX1" fmla="*/ 2695 w 6467"/>
                    <a:gd name="connsiteY1" fmla="*/ 6468 h 6468"/>
                    <a:gd name="connsiteX2" fmla="*/ 2695 w 6467"/>
                    <a:gd name="connsiteY2" fmla="*/ 6468 h 6468"/>
                    <a:gd name="connsiteX3" fmla="*/ 539 w 6467"/>
                    <a:gd name="connsiteY3" fmla="*/ 6468 h 6468"/>
                    <a:gd name="connsiteX4" fmla="*/ 180 w 6467"/>
                    <a:gd name="connsiteY4" fmla="*/ 4492 h 6468"/>
                    <a:gd name="connsiteX5" fmla="*/ 0 w 6467"/>
                    <a:gd name="connsiteY5" fmla="*/ 3773 h 6468"/>
                    <a:gd name="connsiteX6" fmla="*/ 0 w 6467"/>
                    <a:gd name="connsiteY6" fmla="*/ 3773 h 6468"/>
                    <a:gd name="connsiteX7" fmla="*/ 1258 w 6467"/>
                    <a:gd name="connsiteY7" fmla="*/ 719 h 6468"/>
                    <a:gd name="connsiteX8" fmla="*/ 1258 w 6467"/>
                    <a:gd name="connsiteY8" fmla="*/ 719 h 6468"/>
                    <a:gd name="connsiteX9" fmla="*/ 3414 w 6467"/>
                    <a:gd name="connsiteY9" fmla="*/ 0 h 6468"/>
                    <a:gd name="connsiteX10" fmla="*/ 3414 w 6467"/>
                    <a:gd name="connsiteY10" fmla="*/ 0 h 6468"/>
                    <a:gd name="connsiteX11" fmla="*/ 3953 w 6467"/>
                    <a:gd name="connsiteY11" fmla="*/ 0 h 6468"/>
                    <a:gd name="connsiteX12" fmla="*/ 3953 w 6467"/>
                    <a:gd name="connsiteY12" fmla="*/ 0 h 6468"/>
                    <a:gd name="connsiteX13" fmla="*/ 6468 w 6467"/>
                    <a:gd name="connsiteY13" fmla="*/ 0 h 6468"/>
                    <a:gd name="connsiteX14" fmla="*/ 6468 w 6467"/>
                    <a:gd name="connsiteY14" fmla="*/ 2515 h 6468"/>
                    <a:gd name="connsiteX15" fmla="*/ 6468 w 6467"/>
                    <a:gd name="connsiteY15" fmla="*/ 3773 h 6468"/>
                    <a:gd name="connsiteX16" fmla="*/ 6468 w 6467"/>
                    <a:gd name="connsiteY16" fmla="*/ 3773 h 6468"/>
                    <a:gd name="connsiteX17" fmla="*/ 6468 w 6467"/>
                    <a:gd name="connsiteY17" fmla="*/ 6288 h 6468"/>
                    <a:gd name="connsiteX18" fmla="*/ 3953 w 6467"/>
                    <a:gd name="connsiteY18" fmla="*/ 6288 h 6468"/>
                    <a:gd name="connsiteX19" fmla="*/ 3953 w 6467"/>
                    <a:gd name="connsiteY19" fmla="*/ 6468 h 6468"/>
                    <a:gd name="connsiteX20" fmla="*/ 5211 w 6467"/>
                    <a:gd name="connsiteY20" fmla="*/ 3593 h 6468"/>
                    <a:gd name="connsiteX21" fmla="*/ 3953 w 6467"/>
                    <a:gd name="connsiteY21" fmla="*/ 3593 h 6468"/>
                    <a:gd name="connsiteX22" fmla="*/ 5211 w 6467"/>
                    <a:gd name="connsiteY22" fmla="*/ 3593 h 6468"/>
                    <a:gd name="connsiteX23" fmla="*/ 5211 w 6467"/>
                    <a:gd name="connsiteY23" fmla="*/ 3593 h 6468"/>
                    <a:gd name="connsiteX24" fmla="*/ 3953 w 6467"/>
                    <a:gd name="connsiteY24" fmla="*/ 3593 h 6468"/>
                    <a:gd name="connsiteX25" fmla="*/ 5031 w 6467"/>
                    <a:gd name="connsiteY25" fmla="*/ 3414 h 6468"/>
                    <a:gd name="connsiteX26" fmla="*/ 3953 w 6467"/>
                    <a:gd name="connsiteY26" fmla="*/ 3593 h 6468"/>
                    <a:gd name="connsiteX27" fmla="*/ 3953 w 6467"/>
                    <a:gd name="connsiteY27" fmla="*/ 1258 h 6468"/>
                    <a:gd name="connsiteX28" fmla="*/ 3953 w 6467"/>
                    <a:gd name="connsiteY28" fmla="*/ 3593 h 6468"/>
                    <a:gd name="connsiteX29" fmla="*/ 3953 w 6467"/>
                    <a:gd name="connsiteY29" fmla="*/ 3593 h 6468"/>
                    <a:gd name="connsiteX30" fmla="*/ 3953 w 6467"/>
                    <a:gd name="connsiteY30" fmla="*/ 3593 h 6468"/>
                    <a:gd name="connsiteX31" fmla="*/ 3953 w 6467"/>
                    <a:gd name="connsiteY31" fmla="*/ 3593 h 6468"/>
                    <a:gd name="connsiteX32" fmla="*/ 3953 w 6467"/>
                    <a:gd name="connsiteY32" fmla="*/ 3593 h 6468"/>
                    <a:gd name="connsiteX33" fmla="*/ 3953 w 6467"/>
                    <a:gd name="connsiteY33" fmla="*/ 3593 h 6468"/>
                    <a:gd name="connsiteX34" fmla="*/ 3953 w 6467"/>
                    <a:gd name="connsiteY34" fmla="*/ 359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67" h="6468">
                      <a:moveTo>
                        <a:pt x="3953" y="6468"/>
                      </a:moveTo>
                      <a:cubicBezTo>
                        <a:pt x="2695" y="6468"/>
                        <a:pt x="2695" y="6468"/>
                        <a:pt x="2695" y="6468"/>
                      </a:cubicBezTo>
                      <a:lnTo>
                        <a:pt x="2695" y="6468"/>
                      </a:lnTo>
                      <a:lnTo>
                        <a:pt x="539" y="6468"/>
                      </a:lnTo>
                      <a:lnTo>
                        <a:pt x="180" y="4492"/>
                      </a:lnTo>
                      <a:cubicBezTo>
                        <a:pt x="0" y="3953"/>
                        <a:pt x="180" y="3773"/>
                        <a:pt x="0" y="3773"/>
                      </a:cubicBezTo>
                      <a:lnTo>
                        <a:pt x="0" y="3773"/>
                      </a:lnTo>
                      <a:cubicBezTo>
                        <a:pt x="180" y="3234"/>
                        <a:pt x="-359" y="2156"/>
                        <a:pt x="1258" y="719"/>
                      </a:cubicBezTo>
                      <a:lnTo>
                        <a:pt x="1258" y="719"/>
                      </a:lnTo>
                      <a:cubicBezTo>
                        <a:pt x="2336" y="0"/>
                        <a:pt x="3055" y="0"/>
                        <a:pt x="3414" y="0"/>
                      </a:cubicBezTo>
                      <a:lnTo>
                        <a:pt x="3414" y="0"/>
                      </a:lnTo>
                      <a:cubicBezTo>
                        <a:pt x="3594" y="0"/>
                        <a:pt x="3773" y="0"/>
                        <a:pt x="3953" y="0"/>
                      </a:cubicBezTo>
                      <a:lnTo>
                        <a:pt x="3953" y="0"/>
                      </a:lnTo>
                      <a:lnTo>
                        <a:pt x="6468" y="0"/>
                      </a:lnTo>
                      <a:lnTo>
                        <a:pt x="6468" y="2515"/>
                      </a:lnTo>
                      <a:cubicBezTo>
                        <a:pt x="6468" y="2515"/>
                        <a:pt x="6468" y="2515"/>
                        <a:pt x="6468" y="3773"/>
                      </a:cubicBezTo>
                      <a:lnTo>
                        <a:pt x="6468" y="3773"/>
                      </a:lnTo>
                      <a:lnTo>
                        <a:pt x="6468" y="6288"/>
                      </a:lnTo>
                      <a:lnTo>
                        <a:pt x="3953" y="6288"/>
                      </a:lnTo>
                      <a:lnTo>
                        <a:pt x="3953" y="6468"/>
                      </a:lnTo>
                      <a:close/>
                      <a:moveTo>
                        <a:pt x="5211" y="3593"/>
                      </a:moveTo>
                      <a:lnTo>
                        <a:pt x="3953" y="3593"/>
                      </a:lnTo>
                      <a:lnTo>
                        <a:pt x="5211" y="3593"/>
                      </a:lnTo>
                      <a:lnTo>
                        <a:pt x="5211" y="3593"/>
                      </a:lnTo>
                      <a:close/>
                      <a:moveTo>
                        <a:pt x="3953" y="3593"/>
                      </a:moveTo>
                      <a:lnTo>
                        <a:pt x="5031" y="3414"/>
                      </a:lnTo>
                      <a:lnTo>
                        <a:pt x="3953" y="3593"/>
                      </a:lnTo>
                      <a:lnTo>
                        <a:pt x="3953" y="1258"/>
                      </a:lnTo>
                      <a:lnTo>
                        <a:pt x="3953" y="3593"/>
                      </a:lnTo>
                      <a:lnTo>
                        <a:pt x="3953" y="3593"/>
                      </a:lnTo>
                      <a:lnTo>
                        <a:pt x="3953" y="3593"/>
                      </a:lnTo>
                      <a:close/>
                      <a:moveTo>
                        <a:pt x="3953" y="3593"/>
                      </a:moveTo>
                      <a:lnTo>
                        <a:pt x="3953" y="3593"/>
                      </a:lnTo>
                      <a:lnTo>
                        <a:pt x="3953" y="3593"/>
                      </a:lnTo>
                      <a:lnTo>
                        <a:pt x="3953" y="3593"/>
                      </a:lnTo>
                      <a:close/>
                    </a:path>
                  </a:pathLst>
                </a:custGeom>
                <a:grpFill/>
                <a:ln w="17953" cap="flat">
                  <a:noFill/>
                  <a:prstDash val="solid"/>
                  <a:miter/>
                </a:ln>
              </p:spPr>
              <p:txBody>
                <a:bodyPr rtlCol="0" anchor="ctr"/>
                <a:lstStyle/>
                <a:p>
                  <a:endParaRPr lang="zh-CN" altLang="en-US" sz="1050"/>
                </a:p>
              </p:txBody>
            </p:sp>
          </p:grpSp>
          <p:grpSp>
            <p:nvGrpSpPr>
              <p:cNvPr id="733" name="图形 1"/>
              <p:cNvGrpSpPr/>
              <p:nvPr/>
            </p:nvGrpSpPr>
            <p:grpSpPr>
              <a:xfrm>
                <a:off x="5160490" y="4713270"/>
                <a:ext cx="9882" cy="5569"/>
                <a:chOff x="6533701" y="4910960"/>
                <a:chExt cx="9882" cy="5569"/>
              </a:xfrm>
              <a:solidFill>
                <a:srgbClr val="0070C0"/>
              </a:solidFill>
            </p:grpSpPr>
            <p:sp>
              <p:nvSpPr>
                <p:cNvPr id="2282" name="任意多边形: 形状 2183"/>
                <p:cNvSpPr/>
                <p:nvPr/>
              </p:nvSpPr>
              <p:spPr>
                <a:xfrm>
                  <a:off x="6539810" y="4912577"/>
                  <a:ext cx="1257" cy="1437"/>
                </a:xfrm>
                <a:custGeom>
                  <a:avLst/>
                  <a:gdLst>
                    <a:gd name="connsiteX0" fmla="*/ 1258 w 1257"/>
                    <a:gd name="connsiteY0" fmla="*/ 1437 h 1437"/>
                    <a:gd name="connsiteX1" fmla="*/ 1258 w 1257"/>
                    <a:gd name="connsiteY1" fmla="*/ 0 h 1437"/>
                    <a:gd name="connsiteX2" fmla="*/ 0 w 1257"/>
                    <a:gd name="connsiteY2" fmla="*/ 1437 h 1437"/>
                    <a:gd name="connsiteX3" fmla="*/ 1258 w 1257"/>
                    <a:gd name="connsiteY3" fmla="*/ 1437 h 1437"/>
                  </a:gdLst>
                  <a:ahLst/>
                  <a:cxnLst>
                    <a:cxn ang="0">
                      <a:pos x="connsiteX0" y="connsiteY0"/>
                    </a:cxn>
                    <a:cxn ang="0">
                      <a:pos x="connsiteX1" y="connsiteY1"/>
                    </a:cxn>
                    <a:cxn ang="0">
                      <a:pos x="connsiteX2" y="connsiteY2"/>
                    </a:cxn>
                    <a:cxn ang="0">
                      <a:pos x="connsiteX3" y="connsiteY3"/>
                    </a:cxn>
                  </a:cxnLst>
                  <a:rect l="l" t="t" r="r" b="b"/>
                  <a:pathLst>
                    <a:path w="1257" h="1437">
                      <a:moveTo>
                        <a:pt x="1258" y="1437"/>
                      </a:moveTo>
                      <a:lnTo>
                        <a:pt x="1258" y="0"/>
                      </a:lnTo>
                      <a:lnTo>
                        <a:pt x="0" y="1437"/>
                      </a:lnTo>
                      <a:lnTo>
                        <a:pt x="1258" y="1437"/>
                      </a:lnTo>
                      <a:close/>
                    </a:path>
                  </a:pathLst>
                </a:custGeom>
                <a:grpFill/>
                <a:ln w="17953" cap="flat">
                  <a:noFill/>
                  <a:prstDash val="solid"/>
                  <a:miter/>
                </a:ln>
              </p:spPr>
              <p:txBody>
                <a:bodyPr rtlCol="0" anchor="ctr"/>
                <a:lstStyle/>
                <a:p>
                  <a:endParaRPr lang="zh-CN" altLang="en-US" sz="1050"/>
                </a:p>
              </p:txBody>
            </p:sp>
            <p:sp>
              <p:nvSpPr>
                <p:cNvPr id="2283" name="任意多边形: 形状 2184"/>
                <p:cNvSpPr/>
                <p:nvPr/>
              </p:nvSpPr>
              <p:spPr>
                <a:xfrm>
                  <a:off x="6533701" y="4910960"/>
                  <a:ext cx="9882" cy="5569"/>
                </a:xfrm>
                <a:custGeom>
                  <a:avLst/>
                  <a:gdLst>
                    <a:gd name="connsiteX0" fmla="*/ 7367 w 9882"/>
                    <a:gd name="connsiteY0" fmla="*/ 5570 h 5569"/>
                    <a:gd name="connsiteX1" fmla="*/ 0 w 9882"/>
                    <a:gd name="connsiteY1" fmla="*/ 5570 h 5569"/>
                    <a:gd name="connsiteX2" fmla="*/ 4312 w 9882"/>
                    <a:gd name="connsiteY2" fmla="*/ 1258 h 5569"/>
                    <a:gd name="connsiteX3" fmla="*/ 5570 w 9882"/>
                    <a:gd name="connsiteY3" fmla="*/ 0 h 5569"/>
                    <a:gd name="connsiteX4" fmla="*/ 6828 w 9882"/>
                    <a:gd name="connsiteY4" fmla="*/ 539 h 5569"/>
                    <a:gd name="connsiteX5" fmla="*/ 7367 w 9882"/>
                    <a:gd name="connsiteY5" fmla="*/ 539 h 5569"/>
                    <a:gd name="connsiteX6" fmla="*/ 7367 w 9882"/>
                    <a:gd name="connsiteY6" fmla="*/ 719 h 5569"/>
                    <a:gd name="connsiteX7" fmla="*/ 7367 w 9882"/>
                    <a:gd name="connsiteY7" fmla="*/ 1797 h 5569"/>
                    <a:gd name="connsiteX8" fmla="*/ 7367 w 9882"/>
                    <a:gd name="connsiteY8" fmla="*/ 719 h 5569"/>
                    <a:gd name="connsiteX9" fmla="*/ 9882 w 9882"/>
                    <a:gd name="connsiteY9" fmla="*/ 1797 h 5569"/>
                    <a:gd name="connsiteX10" fmla="*/ 9882 w 9882"/>
                    <a:gd name="connsiteY10" fmla="*/ 3054 h 5569"/>
                    <a:gd name="connsiteX11" fmla="*/ 9882 w 9882"/>
                    <a:gd name="connsiteY11" fmla="*/ 5570 h 5569"/>
                    <a:gd name="connsiteX12" fmla="*/ 7367 w 9882"/>
                    <a:gd name="connsiteY12" fmla="*/ 5570 h 5569"/>
                    <a:gd name="connsiteX13" fmla="*/ 7367 w 9882"/>
                    <a:gd name="connsiteY13" fmla="*/ 5570 h 5569"/>
                    <a:gd name="connsiteX14" fmla="*/ 7367 w 9882"/>
                    <a:gd name="connsiteY14" fmla="*/ 719 h 5569"/>
                    <a:gd name="connsiteX15" fmla="*/ 7367 w 9882"/>
                    <a:gd name="connsiteY15" fmla="*/ 539 h 5569"/>
                    <a:gd name="connsiteX16" fmla="*/ 7367 w 9882"/>
                    <a:gd name="connsiteY16" fmla="*/ 719 h 5569"/>
                    <a:gd name="connsiteX17" fmla="*/ 7367 w 9882"/>
                    <a:gd name="connsiteY17" fmla="*/ 719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2" h="5569">
                      <a:moveTo>
                        <a:pt x="7367" y="5570"/>
                      </a:moveTo>
                      <a:lnTo>
                        <a:pt x="0" y="5570"/>
                      </a:lnTo>
                      <a:lnTo>
                        <a:pt x="4312" y="1258"/>
                      </a:lnTo>
                      <a:lnTo>
                        <a:pt x="5570" y="0"/>
                      </a:lnTo>
                      <a:lnTo>
                        <a:pt x="6828" y="539"/>
                      </a:lnTo>
                      <a:lnTo>
                        <a:pt x="7367" y="539"/>
                      </a:lnTo>
                      <a:lnTo>
                        <a:pt x="7367" y="719"/>
                      </a:lnTo>
                      <a:lnTo>
                        <a:pt x="7367" y="1797"/>
                      </a:lnTo>
                      <a:lnTo>
                        <a:pt x="7367" y="719"/>
                      </a:lnTo>
                      <a:lnTo>
                        <a:pt x="9882" y="1797"/>
                      </a:lnTo>
                      <a:lnTo>
                        <a:pt x="9882" y="3054"/>
                      </a:lnTo>
                      <a:lnTo>
                        <a:pt x="9882" y="5570"/>
                      </a:lnTo>
                      <a:lnTo>
                        <a:pt x="7367" y="5570"/>
                      </a:lnTo>
                      <a:lnTo>
                        <a:pt x="7367" y="5570"/>
                      </a:lnTo>
                      <a:close/>
                      <a:moveTo>
                        <a:pt x="7367" y="719"/>
                      </a:moveTo>
                      <a:lnTo>
                        <a:pt x="7367" y="539"/>
                      </a:lnTo>
                      <a:lnTo>
                        <a:pt x="7367" y="719"/>
                      </a:lnTo>
                      <a:lnTo>
                        <a:pt x="7367" y="719"/>
                      </a:lnTo>
                      <a:close/>
                    </a:path>
                  </a:pathLst>
                </a:custGeom>
                <a:grpFill/>
                <a:ln w="17953" cap="flat">
                  <a:noFill/>
                  <a:prstDash val="solid"/>
                  <a:miter/>
                </a:ln>
              </p:spPr>
              <p:txBody>
                <a:bodyPr rtlCol="0" anchor="ctr"/>
                <a:lstStyle/>
                <a:p>
                  <a:endParaRPr lang="zh-CN" altLang="en-US" sz="1050"/>
                </a:p>
              </p:txBody>
            </p:sp>
          </p:grpSp>
          <p:grpSp>
            <p:nvGrpSpPr>
              <p:cNvPr id="734" name="图形 1"/>
              <p:cNvGrpSpPr/>
              <p:nvPr/>
            </p:nvGrpSpPr>
            <p:grpSpPr>
              <a:xfrm>
                <a:off x="5163904" y="4717762"/>
                <a:ext cx="6288" cy="6468"/>
                <a:chOff x="6537115" y="4915452"/>
                <a:chExt cx="6288" cy="6468"/>
              </a:xfrm>
              <a:solidFill>
                <a:srgbClr val="0070C0"/>
              </a:solidFill>
            </p:grpSpPr>
            <p:sp>
              <p:nvSpPr>
                <p:cNvPr id="2280" name="任意多边形: 形状 2186"/>
                <p:cNvSpPr/>
                <p:nvPr/>
              </p:nvSpPr>
              <p:spPr>
                <a:xfrm>
                  <a:off x="6539810" y="4918147"/>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281" name="任意多边形: 形状 2187"/>
                <p:cNvSpPr/>
                <p:nvPr/>
              </p:nvSpPr>
              <p:spPr>
                <a:xfrm>
                  <a:off x="6537115" y="4915452"/>
                  <a:ext cx="6288" cy="6468"/>
                </a:xfrm>
                <a:custGeom>
                  <a:avLst/>
                  <a:gdLst>
                    <a:gd name="connsiteX0" fmla="*/ 3953 w 6288"/>
                    <a:gd name="connsiteY0" fmla="*/ 6468 h 6468"/>
                    <a:gd name="connsiteX1" fmla="*/ 3414 w 6288"/>
                    <a:gd name="connsiteY1" fmla="*/ 6468 h 6468"/>
                    <a:gd name="connsiteX2" fmla="*/ 3414 w 6288"/>
                    <a:gd name="connsiteY2" fmla="*/ 6468 h 6468"/>
                    <a:gd name="connsiteX3" fmla="*/ 899 w 6288"/>
                    <a:gd name="connsiteY3" fmla="*/ 5570 h 6468"/>
                    <a:gd name="connsiteX4" fmla="*/ 899 w 6288"/>
                    <a:gd name="connsiteY4" fmla="*/ 5570 h 6468"/>
                    <a:gd name="connsiteX5" fmla="*/ 0 w 6288"/>
                    <a:gd name="connsiteY5" fmla="*/ 2515 h 6468"/>
                    <a:gd name="connsiteX6" fmla="*/ 0 w 6288"/>
                    <a:gd name="connsiteY6" fmla="*/ 2515 h 6468"/>
                    <a:gd name="connsiteX7" fmla="*/ 0 w 6288"/>
                    <a:gd name="connsiteY7" fmla="*/ 0 h 6468"/>
                    <a:gd name="connsiteX8" fmla="*/ 2516 w 6288"/>
                    <a:gd name="connsiteY8" fmla="*/ 0 h 6468"/>
                    <a:gd name="connsiteX9" fmla="*/ 3773 w 6288"/>
                    <a:gd name="connsiteY9" fmla="*/ 0 h 6468"/>
                    <a:gd name="connsiteX10" fmla="*/ 3773 w 6288"/>
                    <a:gd name="connsiteY10" fmla="*/ 0 h 6468"/>
                    <a:gd name="connsiteX11" fmla="*/ 6289 w 6288"/>
                    <a:gd name="connsiteY11" fmla="*/ 0 h 6468"/>
                    <a:gd name="connsiteX12" fmla="*/ 6289 w 6288"/>
                    <a:gd name="connsiteY12" fmla="*/ 2515 h 6468"/>
                    <a:gd name="connsiteX13" fmla="*/ 6289 w 6288"/>
                    <a:gd name="connsiteY13" fmla="*/ 3953 h 6468"/>
                    <a:gd name="connsiteX14" fmla="*/ 6289 w 6288"/>
                    <a:gd name="connsiteY14" fmla="*/ 3953 h 6468"/>
                    <a:gd name="connsiteX15" fmla="*/ 6289 w 6288"/>
                    <a:gd name="connsiteY15" fmla="*/ 6468 h 6468"/>
                    <a:gd name="connsiteX16" fmla="*/ 3953 w 6288"/>
                    <a:gd name="connsiteY16" fmla="*/ 6468 h 6468"/>
                    <a:gd name="connsiteX17" fmla="*/ 3953 w 6288"/>
                    <a:gd name="connsiteY17" fmla="*/ 6468 h 6468"/>
                    <a:gd name="connsiteX18" fmla="*/ 3953 w 6288"/>
                    <a:gd name="connsiteY18" fmla="*/ 3773 h 6468"/>
                    <a:gd name="connsiteX19" fmla="*/ 3953 w 6288"/>
                    <a:gd name="connsiteY19" fmla="*/ 3054 h 6468"/>
                    <a:gd name="connsiteX20" fmla="*/ 3953 w 6288"/>
                    <a:gd name="connsiteY20" fmla="*/ 3773 h 6468"/>
                    <a:gd name="connsiteX21" fmla="*/ 3953 w 6288"/>
                    <a:gd name="connsiteY21" fmla="*/ 3773 h 6468"/>
                    <a:gd name="connsiteX22" fmla="*/ 3953 w 6288"/>
                    <a:gd name="connsiteY22" fmla="*/ 1437 h 6468"/>
                    <a:gd name="connsiteX23" fmla="*/ 3953 w 6288"/>
                    <a:gd name="connsiteY23" fmla="*/ 1258 h 6468"/>
                    <a:gd name="connsiteX24" fmla="*/ 3953 w 6288"/>
                    <a:gd name="connsiteY24" fmla="*/ 1437 h 6468"/>
                    <a:gd name="connsiteX25" fmla="*/ 3953 w 6288"/>
                    <a:gd name="connsiteY25" fmla="*/ 1437 h 6468"/>
                    <a:gd name="connsiteX26" fmla="*/ 3953 w 6288"/>
                    <a:gd name="connsiteY26" fmla="*/ 143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468">
                      <a:moveTo>
                        <a:pt x="3953" y="6468"/>
                      </a:moveTo>
                      <a:cubicBezTo>
                        <a:pt x="3773" y="6468"/>
                        <a:pt x="3594" y="6468"/>
                        <a:pt x="3414" y="6468"/>
                      </a:cubicBezTo>
                      <a:lnTo>
                        <a:pt x="3414" y="6468"/>
                      </a:lnTo>
                      <a:cubicBezTo>
                        <a:pt x="2875" y="6468"/>
                        <a:pt x="2156" y="6468"/>
                        <a:pt x="899" y="5570"/>
                      </a:cubicBezTo>
                      <a:lnTo>
                        <a:pt x="899" y="5570"/>
                      </a:lnTo>
                      <a:cubicBezTo>
                        <a:pt x="-359" y="3953"/>
                        <a:pt x="180" y="3234"/>
                        <a:pt x="0" y="2515"/>
                      </a:cubicBezTo>
                      <a:lnTo>
                        <a:pt x="0" y="2515"/>
                      </a:lnTo>
                      <a:lnTo>
                        <a:pt x="0" y="0"/>
                      </a:lnTo>
                      <a:lnTo>
                        <a:pt x="2516" y="0"/>
                      </a:lnTo>
                      <a:cubicBezTo>
                        <a:pt x="2516" y="0"/>
                        <a:pt x="2516" y="0"/>
                        <a:pt x="3773" y="0"/>
                      </a:cubicBezTo>
                      <a:lnTo>
                        <a:pt x="3773" y="0"/>
                      </a:lnTo>
                      <a:lnTo>
                        <a:pt x="6289" y="0"/>
                      </a:lnTo>
                      <a:lnTo>
                        <a:pt x="6289" y="2515"/>
                      </a:lnTo>
                      <a:cubicBezTo>
                        <a:pt x="6289" y="3953"/>
                        <a:pt x="6289" y="3953"/>
                        <a:pt x="6289" y="3953"/>
                      </a:cubicBezTo>
                      <a:lnTo>
                        <a:pt x="6289" y="3953"/>
                      </a:lnTo>
                      <a:lnTo>
                        <a:pt x="6289" y="6468"/>
                      </a:lnTo>
                      <a:lnTo>
                        <a:pt x="3953" y="6468"/>
                      </a:lnTo>
                      <a:lnTo>
                        <a:pt x="3953" y="6468"/>
                      </a:lnTo>
                      <a:close/>
                      <a:moveTo>
                        <a:pt x="3953" y="3773"/>
                      </a:moveTo>
                      <a:lnTo>
                        <a:pt x="3953" y="3054"/>
                      </a:lnTo>
                      <a:lnTo>
                        <a:pt x="3953" y="3773"/>
                      </a:lnTo>
                      <a:lnTo>
                        <a:pt x="3953" y="3773"/>
                      </a:lnTo>
                      <a:close/>
                      <a:moveTo>
                        <a:pt x="3953" y="1437"/>
                      </a:moveTo>
                      <a:lnTo>
                        <a:pt x="3953" y="1258"/>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735" name="图形 1"/>
              <p:cNvGrpSpPr/>
              <p:nvPr/>
            </p:nvGrpSpPr>
            <p:grpSpPr>
              <a:xfrm>
                <a:off x="5144140" y="4724409"/>
                <a:ext cx="1437" cy="5210"/>
                <a:chOff x="6517351" y="4922099"/>
                <a:chExt cx="1437" cy="5210"/>
              </a:xfrm>
              <a:solidFill>
                <a:srgbClr val="0070C0"/>
              </a:solidFill>
            </p:grpSpPr>
            <p:sp>
              <p:nvSpPr>
                <p:cNvPr id="2278" name="任意多边形: 形状 2189"/>
                <p:cNvSpPr/>
                <p:nvPr/>
              </p:nvSpPr>
              <p:spPr>
                <a:xfrm>
                  <a:off x="6517351" y="4924615"/>
                  <a:ext cx="1437" cy="17967"/>
                </a:xfrm>
                <a:custGeom>
                  <a:avLst/>
                  <a:gdLst>
                    <a:gd name="connsiteX0" fmla="*/ 1438 w 1437"/>
                    <a:gd name="connsiteY0" fmla="*/ 0 h 17967"/>
                    <a:gd name="connsiteX1" fmla="*/ 0 w 1437"/>
                    <a:gd name="connsiteY1" fmla="*/ 0 h 17967"/>
                    <a:gd name="connsiteX2" fmla="*/ 1438 w 1437"/>
                    <a:gd name="connsiteY2" fmla="*/ 0 h 17967"/>
                  </a:gdLst>
                  <a:ahLst/>
                  <a:cxnLst>
                    <a:cxn ang="0">
                      <a:pos x="connsiteX0" y="connsiteY0"/>
                    </a:cxn>
                    <a:cxn ang="0">
                      <a:pos x="connsiteX1" y="connsiteY1"/>
                    </a:cxn>
                    <a:cxn ang="0">
                      <a:pos x="connsiteX2" y="connsiteY2"/>
                    </a:cxn>
                  </a:cxnLst>
                  <a:rect l="l" t="t" r="r" b="b"/>
                  <a:pathLst>
                    <a:path w="1437" h="17967">
                      <a:moveTo>
                        <a:pt x="1438" y="0"/>
                      </a:moveTo>
                      <a:lnTo>
                        <a:pt x="0" y="0"/>
                      </a:lnTo>
                      <a:lnTo>
                        <a:pt x="1438" y="0"/>
                      </a:lnTo>
                      <a:close/>
                    </a:path>
                  </a:pathLst>
                </a:custGeom>
                <a:grpFill/>
                <a:ln w="17953" cap="flat">
                  <a:noFill/>
                  <a:prstDash val="solid"/>
                  <a:miter/>
                </a:ln>
              </p:spPr>
              <p:txBody>
                <a:bodyPr rtlCol="0" anchor="ctr"/>
                <a:lstStyle/>
                <a:p>
                  <a:endParaRPr lang="zh-CN" altLang="en-US" sz="1050"/>
                </a:p>
              </p:txBody>
            </p:sp>
            <p:sp>
              <p:nvSpPr>
                <p:cNvPr id="2279" name="任意多边形: 形状 2190"/>
                <p:cNvSpPr/>
                <p:nvPr/>
              </p:nvSpPr>
              <p:spPr>
                <a:xfrm>
                  <a:off x="6517351" y="4922099"/>
                  <a:ext cx="1437" cy="5210"/>
                </a:xfrm>
                <a:custGeom>
                  <a:avLst/>
                  <a:gdLst>
                    <a:gd name="connsiteX0" fmla="*/ 0 w 1437"/>
                    <a:gd name="connsiteY0" fmla="*/ 5211 h 5210"/>
                    <a:gd name="connsiteX1" fmla="*/ 0 w 1437"/>
                    <a:gd name="connsiteY1" fmla="*/ 0 h 5210"/>
                    <a:gd name="connsiteX2" fmla="*/ 1258 w 1437"/>
                    <a:gd name="connsiteY2" fmla="*/ 0 h 5210"/>
                    <a:gd name="connsiteX3" fmla="*/ 1258 w 1437"/>
                    <a:gd name="connsiteY3" fmla="*/ 2515 h 5210"/>
                    <a:gd name="connsiteX4" fmla="*/ 1258 w 1437"/>
                    <a:gd name="connsiteY4" fmla="*/ 5031 h 5210"/>
                    <a:gd name="connsiteX5" fmla="*/ 0 w 1437"/>
                    <a:gd name="connsiteY5" fmla="*/ 5031 h 5210"/>
                    <a:gd name="connsiteX6" fmla="*/ 0 w 1437"/>
                    <a:gd name="connsiteY6" fmla="*/ 5211 h 5210"/>
                    <a:gd name="connsiteX7" fmla="*/ 1438 w 1437"/>
                    <a:gd name="connsiteY7" fmla="*/ 2515 h 5210"/>
                    <a:gd name="connsiteX8" fmla="*/ 1438 w 1437"/>
                    <a:gd name="connsiteY8" fmla="*/ 0 h 5210"/>
                    <a:gd name="connsiteX9" fmla="*/ 1438 w 1437"/>
                    <a:gd name="connsiteY9" fmla="*/ 2515 h 5210"/>
                    <a:gd name="connsiteX10" fmla="*/ 1438 w 1437"/>
                    <a:gd name="connsiteY10" fmla="*/ 2515 h 5210"/>
                    <a:gd name="connsiteX11" fmla="*/ 1438 w 1437"/>
                    <a:gd name="connsiteY11" fmla="*/ 0 h 5210"/>
                    <a:gd name="connsiteX12" fmla="*/ 1438 w 1437"/>
                    <a:gd name="connsiteY12" fmla="*/ 2515 h 5210"/>
                    <a:gd name="connsiteX13" fmla="*/ 1438 w 1437"/>
                    <a:gd name="connsiteY13" fmla="*/ 0 h 5210"/>
                    <a:gd name="connsiteX14" fmla="*/ 1438 w 1437"/>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 h="5210">
                      <a:moveTo>
                        <a:pt x="0" y="5211"/>
                      </a:moveTo>
                      <a:lnTo>
                        <a:pt x="0" y="0"/>
                      </a:lnTo>
                      <a:lnTo>
                        <a:pt x="1258" y="0"/>
                      </a:lnTo>
                      <a:lnTo>
                        <a:pt x="1258" y="2515"/>
                      </a:lnTo>
                      <a:lnTo>
                        <a:pt x="1258" y="5031"/>
                      </a:lnTo>
                      <a:lnTo>
                        <a:pt x="0" y="5031"/>
                      </a:lnTo>
                      <a:lnTo>
                        <a:pt x="0" y="5211"/>
                      </a:lnTo>
                      <a:close/>
                      <a:moveTo>
                        <a:pt x="1438" y="2515"/>
                      </a:moveTo>
                      <a:lnTo>
                        <a:pt x="1438" y="0"/>
                      </a:lnTo>
                      <a:lnTo>
                        <a:pt x="1438" y="2515"/>
                      </a:lnTo>
                      <a:lnTo>
                        <a:pt x="1438" y="2515"/>
                      </a:lnTo>
                      <a:close/>
                      <a:moveTo>
                        <a:pt x="1438" y="0"/>
                      </a:moveTo>
                      <a:lnTo>
                        <a:pt x="1438" y="2515"/>
                      </a:lnTo>
                      <a:lnTo>
                        <a:pt x="1438" y="0"/>
                      </a:lnTo>
                      <a:lnTo>
                        <a:pt x="1438" y="0"/>
                      </a:lnTo>
                      <a:close/>
                    </a:path>
                  </a:pathLst>
                </a:custGeom>
                <a:grpFill/>
                <a:ln w="17953" cap="flat">
                  <a:noFill/>
                  <a:prstDash val="solid"/>
                  <a:miter/>
                </a:ln>
              </p:spPr>
              <p:txBody>
                <a:bodyPr rtlCol="0" anchor="ctr"/>
                <a:lstStyle/>
                <a:p>
                  <a:endParaRPr lang="zh-CN" altLang="en-US" sz="1050"/>
                </a:p>
              </p:txBody>
            </p:sp>
          </p:grpSp>
          <p:grpSp>
            <p:nvGrpSpPr>
              <p:cNvPr id="736" name="图形 1"/>
              <p:cNvGrpSpPr/>
              <p:nvPr/>
            </p:nvGrpSpPr>
            <p:grpSpPr>
              <a:xfrm>
                <a:off x="5142882" y="4727105"/>
                <a:ext cx="6467" cy="7725"/>
                <a:chOff x="6516093" y="4924795"/>
                <a:chExt cx="6467" cy="7725"/>
              </a:xfrm>
              <a:solidFill>
                <a:srgbClr val="0070C0"/>
              </a:solidFill>
            </p:grpSpPr>
            <p:sp>
              <p:nvSpPr>
                <p:cNvPr id="2276" name="任意多边形: 形状 2192"/>
                <p:cNvSpPr/>
                <p:nvPr/>
              </p:nvSpPr>
              <p:spPr>
                <a:xfrm>
                  <a:off x="6518788" y="4927490"/>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1258"/>
                        <a:pt x="1258" y="1258"/>
                      </a:cubicBezTo>
                      <a:cubicBezTo>
                        <a:pt x="1258" y="1258"/>
                        <a:pt x="1258" y="0"/>
                        <a:pt x="0" y="0"/>
                      </a:cubicBezTo>
                      <a:lnTo>
                        <a:pt x="0" y="1258"/>
                      </a:ln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2277" name="任意多边形: 形状 2193"/>
                <p:cNvSpPr/>
                <p:nvPr/>
              </p:nvSpPr>
              <p:spPr>
                <a:xfrm>
                  <a:off x="6516093" y="4924795"/>
                  <a:ext cx="6467" cy="7725"/>
                </a:xfrm>
                <a:custGeom>
                  <a:avLst/>
                  <a:gdLst>
                    <a:gd name="connsiteX0" fmla="*/ 0 w 6467"/>
                    <a:gd name="connsiteY0" fmla="*/ 7726 h 7725"/>
                    <a:gd name="connsiteX1" fmla="*/ 0 w 6467"/>
                    <a:gd name="connsiteY1" fmla="*/ 5210 h 7725"/>
                    <a:gd name="connsiteX2" fmla="*/ 0 w 6467"/>
                    <a:gd name="connsiteY2" fmla="*/ 3953 h 7725"/>
                    <a:gd name="connsiteX3" fmla="*/ 0 w 6467"/>
                    <a:gd name="connsiteY3" fmla="*/ 0 h 7725"/>
                    <a:gd name="connsiteX4" fmla="*/ 2515 w 6467"/>
                    <a:gd name="connsiteY4" fmla="*/ 0 h 7725"/>
                    <a:gd name="connsiteX5" fmla="*/ 6288 w 6467"/>
                    <a:gd name="connsiteY5" fmla="*/ 3054 h 7725"/>
                    <a:gd name="connsiteX6" fmla="*/ 6288 w 6467"/>
                    <a:gd name="connsiteY6" fmla="*/ 3054 h 7725"/>
                    <a:gd name="connsiteX7" fmla="*/ 6288 w 6467"/>
                    <a:gd name="connsiteY7" fmla="*/ 3054 h 7725"/>
                    <a:gd name="connsiteX8" fmla="*/ 6288 w 6467"/>
                    <a:gd name="connsiteY8" fmla="*/ 3054 h 7725"/>
                    <a:gd name="connsiteX9" fmla="*/ 6288 w 6467"/>
                    <a:gd name="connsiteY9" fmla="*/ 3234 h 7725"/>
                    <a:gd name="connsiteX10" fmla="*/ 6288 w 6467"/>
                    <a:gd name="connsiteY10" fmla="*/ 3234 h 7725"/>
                    <a:gd name="connsiteX11" fmla="*/ 6468 w 6467"/>
                    <a:gd name="connsiteY11" fmla="*/ 3953 h 7725"/>
                    <a:gd name="connsiteX12" fmla="*/ 6468 w 6467"/>
                    <a:gd name="connsiteY12" fmla="*/ 3953 h 7725"/>
                    <a:gd name="connsiteX13" fmla="*/ 6468 w 6467"/>
                    <a:gd name="connsiteY13" fmla="*/ 3953 h 7725"/>
                    <a:gd name="connsiteX14" fmla="*/ 6288 w 6467"/>
                    <a:gd name="connsiteY14" fmla="*/ 4671 h 7725"/>
                    <a:gd name="connsiteX15" fmla="*/ 6288 w 6467"/>
                    <a:gd name="connsiteY15" fmla="*/ 4671 h 7725"/>
                    <a:gd name="connsiteX16" fmla="*/ 6288 w 6467"/>
                    <a:gd name="connsiteY16" fmla="*/ 4671 h 7725"/>
                    <a:gd name="connsiteX17" fmla="*/ 5031 w 6467"/>
                    <a:gd name="connsiteY17" fmla="*/ 4312 h 7725"/>
                    <a:gd name="connsiteX18" fmla="*/ 5031 w 6467"/>
                    <a:gd name="connsiteY18" fmla="*/ 5210 h 7725"/>
                    <a:gd name="connsiteX19" fmla="*/ 2515 w 6467"/>
                    <a:gd name="connsiteY19" fmla="*/ 5210 h 7725"/>
                    <a:gd name="connsiteX20" fmla="*/ 2515 w 6467"/>
                    <a:gd name="connsiteY20" fmla="*/ 6109 h 7725"/>
                    <a:gd name="connsiteX21" fmla="*/ 5031 w 6467"/>
                    <a:gd name="connsiteY21" fmla="*/ 6109 h 7725"/>
                    <a:gd name="connsiteX22" fmla="*/ 5031 w 6467"/>
                    <a:gd name="connsiteY22" fmla="*/ 6109 h 7725"/>
                    <a:gd name="connsiteX23" fmla="*/ 6109 w 6467"/>
                    <a:gd name="connsiteY23" fmla="*/ 4671 h 7725"/>
                    <a:gd name="connsiteX24" fmla="*/ 6109 w 6467"/>
                    <a:gd name="connsiteY24" fmla="*/ 4671 h 7725"/>
                    <a:gd name="connsiteX25" fmla="*/ 2335 w 6467"/>
                    <a:gd name="connsiteY25" fmla="*/ 7726 h 7725"/>
                    <a:gd name="connsiteX26" fmla="*/ 2335 w 6467"/>
                    <a:gd name="connsiteY26" fmla="*/ 7726 h 7725"/>
                    <a:gd name="connsiteX27" fmla="*/ 0 w 6467"/>
                    <a:gd name="connsiteY27" fmla="*/ 7726 h 7725"/>
                    <a:gd name="connsiteX28" fmla="*/ 0 w 6467"/>
                    <a:gd name="connsiteY28" fmla="*/ 7726 h 7725"/>
                    <a:gd name="connsiteX29" fmla="*/ 2695 w 6467"/>
                    <a:gd name="connsiteY29" fmla="*/ 6109 h 7725"/>
                    <a:gd name="connsiteX30" fmla="*/ 2695 w 6467"/>
                    <a:gd name="connsiteY30" fmla="*/ 5210 h 7725"/>
                    <a:gd name="connsiteX31" fmla="*/ 2695 w 6467"/>
                    <a:gd name="connsiteY31" fmla="*/ 4671 h 7725"/>
                    <a:gd name="connsiteX32" fmla="*/ 2695 w 6467"/>
                    <a:gd name="connsiteY32" fmla="*/ 5031 h 7725"/>
                    <a:gd name="connsiteX33" fmla="*/ 2335 w 6467"/>
                    <a:gd name="connsiteY33" fmla="*/ 4851 h 7725"/>
                    <a:gd name="connsiteX34" fmla="*/ 2335 w 6467"/>
                    <a:gd name="connsiteY34" fmla="*/ 4851 h 7725"/>
                    <a:gd name="connsiteX35" fmla="*/ 1976 w 6467"/>
                    <a:gd name="connsiteY35" fmla="*/ 5210 h 7725"/>
                    <a:gd name="connsiteX36" fmla="*/ 2695 w 6467"/>
                    <a:gd name="connsiteY36" fmla="*/ 6109 h 7725"/>
                    <a:gd name="connsiteX37" fmla="*/ 2695 w 6467"/>
                    <a:gd name="connsiteY37" fmla="*/ 6109 h 7725"/>
                    <a:gd name="connsiteX38" fmla="*/ 6288 w 6467"/>
                    <a:gd name="connsiteY38" fmla="*/ 4671 h 7725"/>
                    <a:gd name="connsiteX39" fmla="*/ 6288 w 6467"/>
                    <a:gd name="connsiteY39" fmla="*/ 4671 h 7725"/>
                    <a:gd name="connsiteX40" fmla="*/ 6288 w 6467"/>
                    <a:gd name="connsiteY40" fmla="*/ 4671 h 7725"/>
                    <a:gd name="connsiteX41" fmla="*/ 6288 w 6467"/>
                    <a:gd name="connsiteY41" fmla="*/ 4671 h 7725"/>
                    <a:gd name="connsiteX42" fmla="*/ 6288 w 6467"/>
                    <a:gd name="connsiteY42" fmla="*/ 4671 h 7725"/>
                    <a:gd name="connsiteX43" fmla="*/ 6288 w 6467"/>
                    <a:gd name="connsiteY43" fmla="*/ 4671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467" h="7725">
                      <a:moveTo>
                        <a:pt x="0" y="7726"/>
                      </a:moveTo>
                      <a:lnTo>
                        <a:pt x="0" y="5210"/>
                      </a:lnTo>
                      <a:lnTo>
                        <a:pt x="0" y="3953"/>
                      </a:lnTo>
                      <a:lnTo>
                        <a:pt x="0" y="0"/>
                      </a:lnTo>
                      <a:lnTo>
                        <a:pt x="2515" y="0"/>
                      </a:lnTo>
                      <a:cubicBezTo>
                        <a:pt x="5031" y="180"/>
                        <a:pt x="5929" y="1976"/>
                        <a:pt x="6288" y="3054"/>
                      </a:cubicBezTo>
                      <a:lnTo>
                        <a:pt x="6288" y="3054"/>
                      </a:lnTo>
                      <a:lnTo>
                        <a:pt x="6288" y="3054"/>
                      </a:lnTo>
                      <a:lnTo>
                        <a:pt x="6288" y="3054"/>
                      </a:lnTo>
                      <a:lnTo>
                        <a:pt x="6288" y="3234"/>
                      </a:lnTo>
                      <a:lnTo>
                        <a:pt x="6288" y="3234"/>
                      </a:lnTo>
                      <a:cubicBezTo>
                        <a:pt x="6288" y="3593"/>
                        <a:pt x="6468" y="3953"/>
                        <a:pt x="6468" y="3953"/>
                      </a:cubicBezTo>
                      <a:lnTo>
                        <a:pt x="6468" y="3953"/>
                      </a:lnTo>
                      <a:lnTo>
                        <a:pt x="6468" y="3953"/>
                      </a:lnTo>
                      <a:cubicBezTo>
                        <a:pt x="6468" y="4132"/>
                        <a:pt x="6468" y="4132"/>
                        <a:pt x="6288" y="4671"/>
                      </a:cubicBezTo>
                      <a:lnTo>
                        <a:pt x="6288" y="4671"/>
                      </a:lnTo>
                      <a:lnTo>
                        <a:pt x="6288" y="4671"/>
                      </a:lnTo>
                      <a:lnTo>
                        <a:pt x="5031" y="4312"/>
                      </a:lnTo>
                      <a:lnTo>
                        <a:pt x="5031" y="5210"/>
                      </a:lnTo>
                      <a:lnTo>
                        <a:pt x="2515" y="5210"/>
                      </a:lnTo>
                      <a:lnTo>
                        <a:pt x="2515" y="6109"/>
                      </a:lnTo>
                      <a:cubicBezTo>
                        <a:pt x="3054" y="6468"/>
                        <a:pt x="3773" y="6468"/>
                        <a:pt x="5031" y="6109"/>
                      </a:cubicBezTo>
                      <a:lnTo>
                        <a:pt x="5031" y="6109"/>
                      </a:lnTo>
                      <a:cubicBezTo>
                        <a:pt x="5929" y="5570"/>
                        <a:pt x="6109" y="5031"/>
                        <a:pt x="6109" y="4671"/>
                      </a:cubicBezTo>
                      <a:lnTo>
                        <a:pt x="6109" y="4671"/>
                      </a:lnTo>
                      <a:cubicBezTo>
                        <a:pt x="5749" y="5749"/>
                        <a:pt x="5031" y="7546"/>
                        <a:pt x="2335" y="7726"/>
                      </a:cubicBezTo>
                      <a:lnTo>
                        <a:pt x="2335" y="7726"/>
                      </a:lnTo>
                      <a:lnTo>
                        <a:pt x="0" y="7726"/>
                      </a:lnTo>
                      <a:lnTo>
                        <a:pt x="0" y="7726"/>
                      </a:lnTo>
                      <a:close/>
                      <a:moveTo>
                        <a:pt x="2695" y="6109"/>
                      </a:moveTo>
                      <a:lnTo>
                        <a:pt x="2695" y="5210"/>
                      </a:lnTo>
                      <a:lnTo>
                        <a:pt x="2695" y="4671"/>
                      </a:lnTo>
                      <a:lnTo>
                        <a:pt x="2695" y="5031"/>
                      </a:lnTo>
                      <a:cubicBezTo>
                        <a:pt x="2515" y="5031"/>
                        <a:pt x="2515" y="5031"/>
                        <a:pt x="2335" y="4851"/>
                      </a:cubicBezTo>
                      <a:lnTo>
                        <a:pt x="2335" y="4851"/>
                      </a:lnTo>
                      <a:lnTo>
                        <a:pt x="1976" y="5210"/>
                      </a:lnTo>
                      <a:cubicBezTo>
                        <a:pt x="1796" y="5210"/>
                        <a:pt x="1976" y="5749"/>
                        <a:pt x="2695" y="6109"/>
                      </a:cubicBezTo>
                      <a:lnTo>
                        <a:pt x="2695" y="6109"/>
                      </a:lnTo>
                      <a:close/>
                      <a:moveTo>
                        <a:pt x="6288" y="4671"/>
                      </a:moveTo>
                      <a:lnTo>
                        <a:pt x="6288" y="4671"/>
                      </a:lnTo>
                      <a:cubicBezTo>
                        <a:pt x="6288" y="4671"/>
                        <a:pt x="6288" y="4671"/>
                        <a:pt x="6288" y="4671"/>
                      </a:cubicBezTo>
                      <a:lnTo>
                        <a:pt x="6288" y="4671"/>
                      </a:lnTo>
                      <a:cubicBezTo>
                        <a:pt x="6288" y="4671"/>
                        <a:pt x="6288" y="4671"/>
                        <a:pt x="6288" y="4671"/>
                      </a:cubicBezTo>
                      <a:lnTo>
                        <a:pt x="6288" y="4671"/>
                      </a:lnTo>
                      <a:close/>
                    </a:path>
                  </a:pathLst>
                </a:custGeom>
                <a:grpFill/>
                <a:ln w="17953" cap="flat">
                  <a:noFill/>
                  <a:prstDash val="solid"/>
                  <a:miter/>
                </a:ln>
              </p:spPr>
              <p:txBody>
                <a:bodyPr rtlCol="0" anchor="ctr"/>
                <a:lstStyle/>
                <a:p>
                  <a:endParaRPr lang="zh-CN" altLang="en-US" sz="1050"/>
                </a:p>
              </p:txBody>
            </p:sp>
          </p:grpSp>
          <p:grpSp>
            <p:nvGrpSpPr>
              <p:cNvPr id="737" name="图形 1"/>
              <p:cNvGrpSpPr/>
              <p:nvPr/>
            </p:nvGrpSpPr>
            <p:grpSpPr>
              <a:xfrm>
                <a:off x="5146835" y="4733393"/>
                <a:ext cx="6467" cy="8085"/>
                <a:chOff x="6520046" y="4931083"/>
                <a:chExt cx="6467" cy="8085"/>
              </a:xfrm>
              <a:solidFill>
                <a:srgbClr val="0070C0"/>
              </a:solidFill>
            </p:grpSpPr>
            <p:sp>
              <p:nvSpPr>
                <p:cNvPr id="2274" name="任意多边形: 形状 2195"/>
                <p:cNvSpPr/>
                <p:nvPr/>
              </p:nvSpPr>
              <p:spPr>
                <a:xfrm>
                  <a:off x="6522741" y="4934137"/>
                  <a:ext cx="1257" cy="2515"/>
                </a:xfrm>
                <a:custGeom>
                  <a:avLst/>
                  <a:gdLst>
                    <a:gd name="connsiteX0" fmla="*/ 1258 w 1257"/>
                    <a:gd name="connsiteY0" fmla="*/ 2515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5 h 2515"/>
                    <a:gd name="connsiteX5" fmla="*/ 1258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5"/>
                      </a:moveTo>
                      <a:lnTo>
                        <a:pt x="1258" y="1258"/>
                      </a:lnTo>
                      <a:lnTo>
                        <a:pt x="1258" y="0"/>
                      </a:lnTo>
                      <a:cubicBezTo>
                        <a:pt x="0" y="0"/>
                        <a:pt x="0" y="1258"/>
                        <a:pt x="0" y="1258"/>
                      </a:cubicBezTo>
                      <a:cubicBezTo>
                        <a:pt x="0" y="1258"/>
                        <a:pt x="0"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2275" name="任意多边形: 形状 2196"/>
                <p:cNvSpPr/>
                <p:nvPr/>
              </p:nvSpPr>
              <p:spPr>
                <a:xfrm>
                  <a:off x="6520046" y="4931083"/>
                  <a:ext cx="6467" cy="8085"/>
                </a:xfrm>
                <a:custGeom>
                  <a:avLst/>
                  <a:gdLst>
                    <a:gd name="connsiteX0" fmla="*/ 3953 w 6467"/>
                    <a:gd name="connsiteY0" fmla="*/ 8085 h 8085"/>
                    <a:gd name="connsiteX1" fmla="*/ 0 w 6467"/>
                    <a:gd name="connsiteY1" fmla="*/ 4132 h 8085"/>
                    <a:gd name="connsiteX2" fmla="*/ 0 w 6467"/>
                    <a:gd name="connsiteY2" fmla="*/ 4132 h 8085"/>
                    <a:gd name="connsiteX3" fmla="*/ 3773 w 6467"/>
                    <a:gd name="connsiteY3" fmla="*/ 180 h 8085"/>
                    <a:gd name="connsiteX4" fmla="*/ 3773 w 6467"/>
                    <a:gd name="connsiteY4" fmla="*/ 180 h 8085"/>
                    <a:gd name="connsiteX5" fmla="*/ 6468 w 6467"/>
                    <a:gd name="connsiteY5" fmla="*/ 0 h 8085"/>
                    <a:gd name="connsiteX6" fmla="*/ 6468 w 6467"/>
                    <a:gd name="connsiteY6" fmla="*/ 2695 h 8085"/>
                    <a:gd name="connsiteX7" fmla="*/ 6468 w 6467"/>
                    <a:gd name="connsiteY7" fmla="*/ 3953 h 8085"/>
                    <a:gd name="connsiteX8" fmla="*/ 6468 w 6467"/>
                    <a:gd name="connsiteY8" fmla="*/ 5211 h 8085"/>
                    <a:gd name="connsiteX9" fmla="*/ 6468 w 6467"/>
                    <a:gd name="connsiteY9" fmla="*/ 7726 h 8085"/>
                    <a:gd name="connsiteX10" fmla="*/ 3953 w 6467"/>
                    <a:gd name="connsiteY10" fmla="*/ 7726 h 8085"/>
                    <a:gd name="connsiteX11" fmla="*/ 3953 w 6467"/>
                    <a:gd name="connsiteY11" fmla="*/ 8085 h 8085"/>
                    <a:gd name="connsiteX12" fmla="*/ 3953 w 6467"/>
                    <a:gd name="connsiteY12" fmla="*/ 5570 h 8085"/>
                    <a:gd name="connsiteX13" fmla="*/ 3953 w 6467"/>
                    <a:gd name="connsiteY13" fmla="*/ 4132 h 8085"/>
                    <a:gd name="connsiteX14" fmla="*/ 3953 w 6467"/>
                    <a:gd name="connsiteY14" fmla="*/ 5570 h 8085"/>
                    <a:gd name="connsiteX15" fmla="*/ 3953 w 6467"/>
                    <a:gd name="connsiteY15" fmla="*/ 5570 h 8085"/>
                    <a:gd name="connsiteX16" fmla="*/ 5210 w 6467"/>
                    <a:gd name="connsiteY16" fmla="*/ 4132 h 8085"/>
                    <a:gd name="connsiteX17" fmla="*/ 3953 w 6467"/>
                    <a:gd name="connsiteY17" fmla="*/ 4132 h 8085"/>
                    <a:gd name="connsiteX18" fmla="*/ 3953 w 6467"/>
                    <a:gd name="connsiteY18" fmla="*/ 4132 h 8085"/>
                    <a:gd name="connsiteX19" fmla="*/ 5210 w 6467"/>
                    <a:gd name="connsiteY19" fmla="*/ 4132 h 8085"/>
                    <a:gd name="connsiteX20" fmla="*/ 5210 w 6467"/>
                    <a:gd name="connsiteY20" fmla="*/ 4132 h 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7" h="8085">
                      <a:moveTo>
                        <a:pt x="3953" y="8085"/>
                      </a:moveTo>
                      <a:cubicBezTo>
                        <a:pt x="179" y="7906"/>
                        <a:pt x="0" y="4312"/>
                        <a:pt x="0" y="4132"/>
                      </a:cubicBezTo>
                      <a:lnTo>
                        <a:pt x="0" y="4132"/>
                      </a:lnTo>
                      <a:cubicBezTo>
                        <a:pt x="0" y="4132"/>
                        <a:pt x="179" y="539"/>
                        <a:pt x="3773" y="180"/>
                      </a:cubicBezTo>
                      <a:lnTo>
                        <a:pt x="3773" y="180"/>
                      </a:lnTo>
                      <a:lnTo>
                        <a:pt x="6468" y="0"/>
                      </a:lnTo>
                      <a:lnTo>
                        <a:pt x="6468" y="2695"/>
                      </a:lnTo>
                      <a:lnTo>
                        <a:pt x="6468" y="3953"/>
                      </a:lnTo>
                      <a:lnTo>
                        <a:pt x="6468" y="5211"/>
                      </a:lnTo>
                      <a:lnTo>
                        <a:pt x="6468" y="7726"/>
                      </a:lnTo>
                      <a:lnTo>
                        <a:pt x="3953" y="7726"/>
                      </a:lnTo>
                      <a:lnTo>
                        <a:pt x="3953" y="8085"/>
                      </a:lnTo>
                      <a:close/>
                      <a:moveTo>
                        <a:pt x="3953" y="5570"/>
                      </a:moveTo>
                      <a:lnTo>
                        <a:pt x="3953" y="4132"/>
                      </a:lnTo>
                      <a:lnTo>
                        <a:pt x="3953" y="5570"/>
                      </a:lnTo>
                      <a:lnTo>
                        <a:pt x="3953" y="5570"/>
                      </a:lnTo>
                      <a:close/>
                      <a:moveTo>
                        <a:pt x="5210" y="4132"/>
                      </a:moveTo>
                      <a:lnTo>
                        <a:pt x="3953" y="4132"/>
                      </a:lnTo>
                      <a:lnTo>
                        <a:pt x="3953" y="4132"/>
                      </a:lnTo>
                      <a:lnTo>
                        <a:pt x="5210" y="4132"/>
                      </a:lnTo>
                      <a:lnTo>
                        <a:pt x="5210" y="4132"/>
                      </a:lnTo>
                      <a:close/>
                    </a:path>
                  </a:pathLst>
                </a:custGeom>
                <a:grpFill/>
                <a:ln w="17953" cap="flat">
                  <a:noFill/>
                  <a:prstDash val="solid"/>
                  <a:miter/>
                </a:ln>
              </p:spPr>
              <p:txBody>
                <a:bodyPr rtlCol="0" anchor="ctr"/>
                <a:lstStyle/>
                <a:p>
                  <a:endParaRPr lang="zh-CN" altLang="en-US" sz="1050"/>
                </a:p>
              </p:txBody>
            </p:sp>
          </p:grpSp>
          <p:grpSp>
            <p:nvGrpSpPr>
              <p:cNvPr id="738" name="图形 1"/>
              <p:cNvGrpSpPr/>
              <p:nvPr/>
            </p:nvGrpSpPr>
            <p:grpSpPr>
              <a:xfrm>
                <a:off x="5170731" y="4744346"/>
                <a:ext cx="5030" cy="1265"/>
                <a:chOff x="6543942" y="4942036"/>
                <a:chExt cx="5030" cy="1265"/>
              </a:xfrm>
              <a:solidFill>
                <a:srgbClr val="0070C0"/>
              </a:solidFill>
            </p:grpSpPr>
            <p:sp>
              <p:nvSpPr>
                <p:cNvPr id="2272" name="任意多边形: 形状 2198"/>
                <p:cNvSpPr/>
                <p:nvPr/>
              </p:nvSpPr>
              <p:spPr>
                <a:xfrm>
                  <a:off x="6546458" y="4942036"/>
                  <a:ext cx="17967" cy="1265"/>
                </a:xfrm>
                <a:custGeom>
                  <a:avLst/>
                  <a:gdLst>
                    <a:gd name="connsiteX0" fmla="*/ 0 w 17967"/>
                    <a:gd name="connsiteY0" fmla="*/ 1265 h 1265"/>
                    <a:gd name="connsiteX1" fmla="*/ 0 w 17967"/>
                    <a:gd name="connsiteY1" fmla="*/ 7 h 1265"/>
                    <a:gd name="connsiteX2" fmla="*/ 0 w 17967"/>
                    <a:gd name="connsiteY2" fmla="*/ 1265 h 1265"/>
                    <a:gd name="connsiteX3" fmla="*/ 0 w 17967"/>
                    <a:gd name="connsiteY3" fmla="*/ 1265 h 1265"/>
                  </a:gdLst>
                  <a:ahLst/>
                  <a:cxnLst>
                    <a:cxn ang="0">
                      <a:pos x="connsiteX0" y="connsiteY0"/>
                    </a:cxn>
                    <a:cxn ang="0">
                      <a:pos x="connsiteX1" y="connsiteY1"/>
                    </a:cxn>
                    <a:cxn ang="0">
                      <a:pos x="connsiteX2" y="connsiteY2"/>
                    </a:cxn>
                    <a:cxn ang="0">
                      <a:pos x="connsiteX3" y="connsiteY3"/>
                    </a:cxn>
                  </a:cxnLst>
                  <a:rect l="l" t="t" r="r" b="b"/>
                  <a:pathLst>
                    <a:path w="17967" h="1265">
                      <a:moveTo>
                        <a:pt x="0" y="1265"/>
                      </a:moveTo>
                      <a:cubicBezTo>
                        <a:pt x="0"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2273" name="任意多边形: 形状 2199"/>
                <p:cNvSpPr/>
                <p:nvPr/>
              </p:nvSpPr>
              <p:spPr>
                <a:xfrm>
                  <a:off x="6543942" y="4942043"/>
                  <a:ext cx="5030" cy="1257"/>
                </a:xfrm>
                <a:custGeom>
                  <a:avLst/>
                  <a:gdLst>
                    <a:gd name="connsiteX0" fmla="*/ 5031 w 5030"/>
                    <a:gd name="connsiteY0" fmla="*/ 1078 h 1257"/>
                    <a:gd name="connsiteX1" fmla="*/ 2516 w 5030"/>
                    <a:gd name="connsiteY1" fmla="*/ 1078 h 1257"/>
                    <a:gd name="connsiteX2" fmla="*/ 5031 w 5030"/>
                    <a:gd name="connsiteY2" fmla="*/ 1078 h 1257"/>
                    <a:gd name="connsiteX3" fmla="*/ 2516 w 5030"/>
                    <a:gd name="connsiteY3" fmla="*/ 1078 h 1257"/>
                    <a:gd name="connsiteX4" fmla="*/ 5031 w 5030"/>
                    <a:gd name="connsiteY4" fmla="*/ 1078 h 1257"/>
                    <a:gd name="connsiteX5" fmla="*/ 5031 w 5030"/>
                    <a:gd name="connsiteY5" fmla="*/ 1078 h 1257"/>
                    <a:gd name="connsiteX6" fmla="*/ 0 w 5030"/>
                    <a:gd name="connsiteY6" fmla="*/ 1258 h 1257"/>
                    <a:gd name="connsiteX7" fmla="*/ 0 w 5030"/>
                    <a:gd name="connsiteY7" fmla="*/ 0 h 1257"/>
                    <a:gd name="connsiteX8" fmla="*/ 0 w 5030"/>
                    <a:gd name="connsiteY8" fmla="*/ 0 h 1257"/>
                    <a:gd name="connsiteX9" fmla="*/ 5031 w 5030"/>
                    <a:gd name="connsiteY9" fmla="*/ 0 h 1257"/>
                    <a:gd name="connsiteX10" fmla="*/ 5031 w 5030"/>
                    <a:gd name="connsiteY10" fmla="*/ 1258 h 1257"/>
                    <a:gd name="connsiteX11" fmla="*/ 5031 w 5030"/>
                    <a:gd name="connsiteY11" fmla="*/ 1258 h 1257"/>
                    <a:gd name="connsiteX12" fmla="*/ 0 w 5030"/>
                    <a:gd name="connsiteY12" fmla="*/ 1258 h 1257"/>
                    <a:gd name="connsiteX13" fmla="*/ 0 w 5030"/>
                    <a:gd name="connsiteY13" fmla="*/ 1258 h 1257"/>
                    <a:gd name="connsiteX14" fmla="*/ 0 w 5030"/>
                    <a:gd name="connsiteY14"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0" h="1257">
                      <a:moveTo>
                        <a:pt x="5031" y="1078"/>
                      </a:moveTo>
                      <a:lnTo>
                        <a:pt x="2516" y="1078"/>
                      </a:lnTo>
                      <a:lnTo>
                        <a:pt x="5031" y="1078"/>
                      </a:lnTo>
                      <a:lnTo>
                        <a:pt x="2516" y="1078"/>
                      </a:lnTo>
                      <a:lnTo>
                        <a:pt x="5031" y="1078"/>
                      </a:lnTo>
                      <a:lnTo>
                        <a:pt x="5031" y="1078"/>
                      </a:lnTo>
                      <a:close/>
                      <a:moveTo>
                        <a:pt x="0" y="1258"/>
                      </a:moveTo>
                      <a:cubicBezTo>
                        <a:pt x="0" y="0"/>
                        <a:pt x="0" y="0"/>
                        <a:pt x="0" y="0"/>
                      </a:cubicBezTo>
                      <a:lnTo>
                        <a:pt x="0" y="0"/>
                      </a:lnTo>
                      <a:lnTo>
                        <a:pt x="5031" y="0"/>
                      </a:lnTo>
                      <a:cubicBezTo>
                        <a:pt x="5031" y="0"/>
                        <a:pt x="5031" y="0"/>
                        <a:pt x="5031" y="1258"/>
                      </a:cubicBez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739" name="图形 1"/>
              <p:cNvGrpSpPr/>
              <p:nvPr/>
            </p:nvGrpSpPr>
            <p:grpSpPr>
              <a:xfrm>
                <a:off x="5173606" y="4747587"/>
                <a:ext cx="7366" cy="6108"/>
                <a:chOff x="6546817" y="4945277"/>
                <a:chExt cx="7366" cy="6108"/>
              </a:xfrm>
              <a:solidFill>
                <a:srgbClr val="0070C0"/>
              </a:solidFill>
            </p:grpSpPr>
            <p:sp>
              <p:nvSpPr>
                <p:cNvPr id="2270" name="任意多边形: 形状 2201"/>
                <p:cNvSpPr/>
                <p:nvPr/>
              </p:nvSpPr>
              <p:spPr>
                <a:xfrm>
                  <a:off x="6550410" y="4947254"/>
                  <a:ext cx="1257" cy="2515"/>
                </a:xfrm>
                <a:custGeom>
                  <a:avLst/>
                  <a:gdLst>
                    <a:gd name="connsiteX0" fmla="*/ 1258 w 1257"/>
                    <a:gd name="connsiteY0" fmla="*/ 2515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5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2515">
                      <a:moveTo>
                        <a:pt x="1258" y="2515"/>
                      </a:moveTo>
                      <a:lnTo>
                        <a:pt x="1258" y="1258"/>
                      </a:lnTo>
                      <a:lnTo>
                        <a:pt x="1258" y="0"/>
                      </a:lnTo>
                      <a:lnTo>
                        <a:pt x="0" y="1258"/>
                      </a:lnTo>
                      <a:lnTo>
                        <a:pt x="1258" y="2515"/>
                      </a:lnTo>
                      <a:close/>
                    </a:path>
                  </a:pathLst>
                </a:custGeom>
                <a:grpFill/>
                <a:ln w="17953" cap="flat">
                  <a:noFill/>
                  <a:prstDash val="solid"/>
                  <a:miter/>
                </a:ln>
              </p:spPr>
              <p:txBody>
                <a:bodyPr rtlCol="0" anchor="ctr"/>
                <a:lstStyle/>
                <a:p>
                  <a:endParaRPr lang="zh-CN" altLang="en-US" sz="1050"/>
                </a:p>
              </p:txBody>
            </p:sp>
            <p:sp>
              <p:nvSpPr>
                <p:cNvPr id="2271" name="任意多边形: 形状 2202"/>
                <p:cNvSpPr/>
                <p:nvPr/>
              </p:nvSpPr>
              <p:spPr>
                <a:xfrm>
                  <a:off x="6546817" y="4945277"/>
                  <a:ext cx="7366" cy="6108"/>
                </a:xfrm>
                <a:custGeom>
                  <a:avLst/>
                  <a:gdLst>
                    <a:gd name="connsiteX0" fmla="*/ 0 w 7366"/>
                    <a:gd name="connsiteY0" fmla="*/ 3234 h 6108"/>
                    <a:gd name="connsiteX1" fmla="*/ 1797 w 7366"/>
                    <a:gd name="connsiteY1" fmla="*/ 1437 h 6108"/>
                    <a:gd name="connsiteX2" fmla="*/ 3054 w 7366"/>
                    <a:gd name="connsiteY2" fmla="*/ 0 h 6108"/>
                    <a:gd name="connsiteX3" fmla="*/ 7367 w 7366"/>
                    <a:gd name="connsiteY3" fmla="*/ 1797 h 6108"/>
                    <a:gd name="connsiteX4" fmla="*/ 7367 w 7366"/>
                    <a:gd name="connsiteY4" fmla="*/ 3054 h 6108"/>
                    <a:gd name="connsiteX5" fmla="*/ 7367 w 7366"/>
                    <a:gd name="connsiteY5" fmla="*/ 4312 h 6108"/>
                    <a:gd name="connsiteX6" fmla="*/ 5750 w 7366"/>
                    <a:gd name="connsiteY6" fmla="*/ 4312 h 6108"/>
                    <a:gd name="connsiteX7" fmla="*/ 7367 w 7366"/>
                    <a:gd name="connsiteY7" fmla="*/ 4312 h 6108"/>
                    <a:gd name="connsiteX8" fmla="*/ 3054 w 7366"/>
                    <a:gd name="connsiteY8" fmla="*/ 6109 h 6108"/>
                    <a:gd name="connsiteX9" fmla="*/ 0 w 7366"/>
                    <a:gd name="connsiteY9" fmla="*/ 3234 h 6108"/>
                    <a:gd name="connsiteX10" fmla="*/ 0 w 7366"/>
                    <a:gd name="connsiteY10" fmla="*/ 3234 h 6108"/>
                    <a:gd name="connsiteX11" fmla="*/ 4851 w 7366"/>
                    <a:gd name="connsiteY11" fmla="*/ 4492 h 6108"/>
                    <a:gd name="connsiteX12" fmla="*/ 4851 w 7366"/>
                    <a:gd name="connsiteY12" fmla="*/ 4492 h 6108"/>
                    <a:gd name="connsiteX13" fmla="*/ 4851 w 7366"/>
                    <a:gd name="connsiteY13" fmla="*/ 4492 h 6108"/>
                    <a:gd name="connsiteX14" fmla="*/ 4851 w 7366"/>
                    <a:gd name="connsiteY14" fmla="*/ 4492 h 6108"/>
                    <a:gd name="connsiteX15" fmla="*/ 4851 w 7366"/>
                    <a:gd name="connsiteY15" fmla="*/ 4492 h 6108"/>
                    <a:gd name="connsiteX16" fmla="*/ 4851 w 7366"/>
                    <a:gd name="connsiteY16" fmla="*/ 4492 h 6108"/>
                    <a:gd name="connsiteX17" fmla="*/ 6289 w 7366"/>
                    <a:gd name="connsiteY17" fmla="*/ 3234 h 6108"/>
                    <a:gd name="connsiteX18" fmla="*/ 6648 w 7366"/>
                    <a:gd name="connsiteY18" fmla="*/ 2875 h 6108"/>
                    <a:gd name="connsiteX19" fmla="*/ 6289 w 7366"/>
                    <a:gd name="connsiteY19" fmla="*/ 3234 h 6108"/>
                    <a:gd name="connsiteX20" fmla="*/ 6289 w 7366"/>
                    <a:gd name="connsiteY20" fmla="*/ 3234 h 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66" h="6108">
                      <a:moveTo>
                        <a:pt x="0" y="3234"/>
                      </a:moveTo>
                      <a:lnTo>
                        <a:pt x="1797" y="1437"/>
                      </a:lnTo>
                      <a:lnTo>
                        <a:pt x="3054" y="0"/>
                      </a:lnTo>
                      <a:lnTo>
                        <a:pt x="7367" y="1797"/>
                      </a:lnTo>
                      <a:lnTo>
                        <a:pt x="7367" y="3054"/>
                      </a:lnTo>
                      <a:lnTo>
                        <a:pt x="7367" y="4312"/>
                      </a:lnTo>
                      <a:lnTo>
                        <a:pt x="5750" y="4312"/>
                      </a:lnTo>
                      <a:lnTo>
                        <a:pt x="7367" y="4312"/>
                      </a:lnTo>
                      <a:lnTo>
                        <a:pt x="3054" y="6109"/>
                      </a:lnTo>
                      <a:lnTo>
                        <a:pt x="0" y="3234"/>
                      </a:lnTo>
                      <a:lnTo>
                        <a:pt x="0" y="3234"/>
                      </a:lnTo>
                      <a:close/>
                      <a:moveTo>
                        <a:pt x="4851" y="4492"/>
                      </a:moveTo>
                      <a:lnTo>
                        <a:pt x="4851" y="4492"/>
                      </a:lnTo>
                      <a:lnTo>
                        <a:pt x="4851" y="4492"/>
                      </a:lnTo>
                      <a:lnTo>
                        <a:pt x="4851" y="4492"/>
                      </a:lnTo>
                      <a:lnTo>
                        <a:pt x="4851" y="4492"/>
                      </a:lnTo>
                      <a:lnTo>
                        <a:pt x="4851" y="4492"/>
                      </a:lnTo>
                      <a:close/>
                      <a:moveTo>
                        <a:pt x="6289" y="3234"/>
                      </a:moveTo>
                      <a:lnTo>
                        <a:pt x="6648" y="2875"/>
                      </a:lnTo>
                      <a:lnTo>
                        <a:pt x="6289" y="3234"/>
                      </a:lnTo>
                      <a:lnTo>
                        <a:pt x="6289" y="3234"/>
                      </a:lnTo>
                      <a:close/>
                    </a:path>
                  </a:pathLst>
                </a:custGeom>
                <a:grpFill/>
                <a:ln w="17953" cap="flat">
                  <a:noFill/>
                  <a:prstDash val="solid"/>
                  <a:miter/>
                </a:ln>
              </p:spPr>
              <p:txBody>
                <a:bodyPr rtlCol="0" anchor="ctr"/>
                <a:lstStyle/>
                <a:p>
                  <a:endParaRPr lang="zh-CN" altLang="en-US" sz="1050"/>
                </a:p>
              </p:txBody>
            </p:sp>
          </p:grpSp>
          <p:grpSp>
            <p:nvGrpSpPr>
              <p:cNvPr id="740" name="图形 1"/>
              <p:cNvGrpSpPr/>
              <p:nvPr/>
            </p:nvGrpSpPr>
            <p:grpSpPr>
              <a:xfrm>
                <a:off x="5179895" y="4752259"/>
                <a:ext cx="7186" cy="6468"/>
                <a:chOff x="6553106" y="4949949"/>
                <a:chExt cx="7186" cy="6468"/>
              </a:xfrm>
              <a:solidFill>
                <a:srgbClr val="0070C0"/>
              </a:solidFill>
            </p:grpSpPr>
            <p:sp>
              <p:nvSpPr>
                <p:cNvPr id="2268" name="任意多边形: 形状 2204"/>
                <p:cNvSpPr/>
                <p:nvPr/>
              </p:nvSpPr>
              <p:spPr>
                <a:xfrm>
                  <a:off x="6555801" y="4952644"/>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269" name="任意多边形: 形状 2205"/>
                <p:cNvSpPr/>
                <p:nvPr/>
              </p:nvSpPr>
              <p:spPr>
                <a:xfrm>
                  <a:off x="6553106" y="4949949"/>
                  <a:ext cx="7186" cy="6468"/>
                </a:xfrm>
                <a:custGeom>
                  <a:avLst/>
                  <a:gdLst>
                    <a:gd name="connsiteX0" fmla="*/ 0 w 7186"/>
                    <a:gd name="connsiteY0" fmla="*/ 6468 h 6468"/>
                    <a:gd name="connsiteX1" fmla="*/ 0 w 7186"/>
                    <a:gd name="connsiteY1" fmla="*/ 3953 h 6468"/>
                    <a:gd name="connsiteX2" fmla="*/ 0 w 7186"/>
                    <a:gd name="connsiteY2" fmla="*/ 0 h 6468"/>
                    <a:gd name="connsiteX3" fmla="*/ 2515 w 7186"/>
                    <a:gd name="connsiteY3" fmla="*/ 0 h 6468"/>
                    <a:gd name="connsiteX4" fmla="*/ 3773 w 7186"/>
                    <a:gd name="connsiteY4" fmla="*/ 0 h 6468"/>
                    <a:gd name="connsiteX5" fmla="*/ 3773 w 7186"/>
                    <a:gd name="connsiteY5" fmla="*/ 0 h 6468"/>
                    <a:gd name="connsiteX6" fmla="*/ 3773 w 7186"/>
                    <a:gd name="connsiteY6" fmla="*/ 0 h 6468"/>
                    <a:gd name="connsiteX7" fmla="*/ 5570 w 7186"/>
                    <a:gd name="connsiteY7" fmla="*/ 719 h 6468"/>
                    <a:gd name="connsiteX8" fmla="*/ 5570 w 7186"/>
                    <a:gd name="connsiteY8" fmla="*/ 719 h 6468"/>
                    <a:gd name="connsiteX9" fmla="*/ 6288 w 7186"/>
                    <a:gd name="connsiteY9" fmla="*/ 1797 h 6468"/>
                    <a:gd name="connsiteX10" fmla="*/ 6288 w 7186"/>
                    <a:gd name="connsiteY10" fmla="*/ 1797 h 6468"/>
                    <a:gd name="connsiteX11" fmla="*/ 6288 w 7186"/>
                    <a:gd name="connsiteY11" fmla="*/ 1976 h 6468"/>
                    <a:gd name="connsiteX12" fmla="*/ 7187 w 7186"/>
                    <a:gd name="connsiteY12" fmla="*/ 5210 h 6468"/>
                    <a:gd name="connsiteX13" fmla="*/ 5390 w 7186"/>
                    <a:gd name="connsiteY13" fmla="*/ 5210 h 6468"/>
                    <a:gd name="connsiteX14" fmla="*/ 2515 w 7186"/>
                    <a:gd name="connsiteY14" fmla="*/ 6468 h 6468"/>
                    <a:gd name="connsiteX15" fmla="*/ 2515 w 7186"/>
                    <a:gd name="connsiteY15" fmla="*/ 6468 h 6468"/>
                    <a:gd name="connsiteX16" fmla="*/ 0 w 7186"/>
                    <a:gd name="connsiteY16" fmla="*/ 6468 h 6468"/>
                    <a:gd name="connsiteX17" fmla="*/ 0 w 7186"/>
                    <a:gd name="connsiteY17" fmla="*/ 6468 h 6468"/>
                    <a:gd name="connsiteX18" fmla="*/ 2695 w 7186"/>
                    <a:gd name="connsiteY18" fmla="*/ 4671 h 6468"/>
                    <a:gd name="connsiteX19" fmla="*/ 2695 w 7186"/>
                    <a:gd name="connsiteY19" fmla="*/ 3773 h 6468"/>
                    <a:gd name="connsiteX20" fmla="*/ 2695 w 7186"/>
                    <a:gd name="connsiteY20" fmla="*/ 4671 h 6468"/>
                    <a:gd name="connsiteX21" fmla="*/ 2695 w 7186"/>
                    <a:gd name="connsiteY21" fmla="*/ 4671 h 6468"/>
                    <a:gd name="connsiteX22" fmla="*/ 2695 w 7186"/>
                    <a:gd name="connsiteY22" fmla="*/ 4671 h 6468"/>
                    <a:gd name="connsiteX23" fmla="*/ 2695 w 7186"/>
                    <a:gd name="connsiteY23" fmla="*/ 4671 h 6468"/>
                    <a:gd name="connsiteX24" fmla="*/ 2695 w 7186"/>
                    <a:gd name="connsiteY24" fmla="*/ 3773 h 6468"/>
                    <a:gd name="connsiteX25" fmla="*/ 2695 w 7186"/>
                    <a:gd name="connsiteY25" fmla="*/ 3234 h 6468"/>
                    <a:gd name="connsiteX26" fmla="*/ 1796 w 7186"/>
                    <a:gd name="connsiteY26" fmla="*/ 3773 h 6468"/>
                    <a:gd name="connsiteX27" fmla="*/ 2695 w 7186"/>
                    <a:gd name="connsiteY27" fmla="*/ 4671 h 6468"/>
                    <a:gd name="connsiteX28" fmla="*/ 2695 w 7186"/>
                    <a:gd name="connsiteY28" fmla="*/ 4671 h 6468"/>
                    <a:gd name="connsiteX29" fmla="*/ 6288 w 7186"/>
                    <a:gd name="connsiteY29" fmla="*/ 3414 h 6468"/>
                    <a:gd name="connsiteX30" fmla="*/ 6288 w 7186"/>
                    <a:gd name="connsiteY30" fmla="*/ 3414 h 6468"/>
                    <a:gd name="connsiteX31" fmla="*/ 6288 w 7186"/>
                    <a:gd name="connsiteY31" fmla="*/ 3414 h 6468"/>
                    <a:gd name="connsiteX32" fmla="*/ 6288 w 7186"/>
                    <a:gd name="connsiteY32" fmla="*/ 3414 h 6468"/>
                    <a:gd name="connsiteX33" fmla="*/ 6288 w 7186"/>
                    <a:gd name="connsiteY33" fmla="*/ 3414 h 6468"/>
                    <a:gd name="connsiteX34" fmla="*/ 6288 w 7186"/>
                    <a:gd name="connsiteY34" fmla="*/ 3414 h 6468"/>
                    <a:gd name="connsiteX35" fmla="*/ 1437 w 7186"/>
                    <a:gd name="connsiteY35" fmla="*/ 3234 h 6468"/>
                    <a:gd name="connsiteX36" fmla="*/ 2515 w 7186"/>
                    <a:gd name="connsiteY36" fmla="*/ 2875 h 6468"/>
                    <a:gd name="connsiteX37" fmla="*/ 2515 w 7186"/>
                    <a:gd name="connsiteY37" fmla="*/ 2875 h 6468"/>
                    <a:gd name="connsiteX38" fmla="*/ 1437 w 7186"/>
                    <a:gd name="connsiteY38" fmla="*/ 3234 h 6468"/>
                    <a:gd name="connsiteX39" fmla="*/ 1437 w 7186"/>
                    <a:gd name="connsiteY39" fmla="*/ 3234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186" h="6468">
                      <a:moveTo>
                        <a:pt x="0" y="6468"/>
                      </a:moveTo>
                      <a:lnTo>
                        <a:pt x="0" y="3953"/>
                      </a:lnTo>
                      <a:lnTo>
                        <a:pt x="0" y="0"/>
                      </a:lnTo>
                      <a:lnTo>
                        <a:pt x="2515" y="0"/>
                      </a:lnTo>
                      <a:cubicBezTo>
                        <a:pt x="3773" y="0"/>
                        <a:pt x="3773" y="0"/>
                        <a:pt x="3773" y="0"/>
                      </a:cubicBezTo>
                      <a:lnTo>
                        <a:pt x="3773" y="0"/>
                      </a:lnTo>
                      <a:lnTo>
                        <a:pt x="3773" y="0"/>
                      </a:lnTo>
                      <a:cubicBezTo>
                        <a:pt x="4851" y="0"/>
                        <a:pt x="5390" y="539"/>
                        <a:pt x="5570" y="719"/>
                      </a:cubicBezTo>
                      <a:lnTo>
                        <a:pt x="5570" y="719"/>
                      </a:lnTo>
                      <a:cubicBezTo>
                        <a:pt x="6468" y="1797"/>
                        <a:pt x="6109" y="1617"/>
                        <a:pt x="6288" y="1797"/>
                      </a:cubicBezTo>
                      <a:lnTo>
                        <a:pt x="6288" y="1797"/>
                      </a:lnTo>
                      <a:lnTo>
                        <a:pt x="6288" y="1976"/>
                      </a:lnTo>
                      <a:lnTo>
                        <a:pt x="7187" y="5210"/>
                      </a:lnTo>
                      <a:lnTo>
                        <a:pt x="5390" y="5210"/>
                      </a:lnTo>
                      <a:cubicBezTo>
                        <a:pt x="4851" y="5929"/>
                        <a:pt x="3953" y="6468"/>
                        <a:pt x="2515" y="6468"/>
                      </a:cubicBezTo>
                      <a:lnTo>
                        <a:pt x="2515" y="6468"/>
                      </a:lnTo>
                      <a:lnTo>
                        <a:pt x="0" y="6468"/>
                      </a:lnTo>
                      <a:lnTo>
                        <a:pt x="0" y="6468"/>
                      </a:lnTo>
                      <a:close/>
                      <a:moveTo>
                        <a:pt x="2695" y="4671"/>
                      </a:moveTo>
                      <a:lnTo>
                        <a:pt x="2695" y="3773"/>
                      </a:lnTo>
                      <a:lnTo>
                        <a:pt x="2695" y="4671"/>
                      </a:lnTo>
                      <a:lnTo>
                        <a:pt x="2695" y="4671"/>
                      </a:lnTo>
                      <a:lnTo>
                        <a:pt x="2695" y="4671"/>
                      </a:lnTo>
                      <a:close/>
                      <a:moveTo>
                        <a:pt x="2695" y="4671"/>
                      </a:moveTo>
                      <a:lnTo>
                        <a:pt x="2695" y="3773"/>
                      </a:lnTo>
                      <a:lnTo>
                        <a:pt x="2695" y="3234"/>
                      </a:lnTo>
                      <a:lnTo>
                        <a:pt x="1796" y="3773"/>
                      </a:lnTo>
                      <a:cubicBezTo>
                        <a:pt x="1796" y="3953"/>
                        <a:pt x="1976" y="4492"/>
                        <a:pt x="2695" y="4671"/>
                      </a:cubicBezTo>
                      <a:lnTo>
                        <a:pt x="2695" y="4671"/>
                      </a:lnTo>
                      <a:close/>
                      <a:moveTo>
                        <a:pt x="6288" y="3414"/>
                      </a:moveTo>
                      <a:cubicBezTo>
                        <a:pt x="6288" y="3414"/>
                        <a:pt x="6288" y="3414"/>
                        <a:pt x="6288" y="3414"/>
                      </a:cubicBezTo>
                      <a:lnTo>
                        <a:pt x="6288" y="3414"/>
                      </a:lnTo>
                      <a:lnTo>
                        <a:pt x="6288" y="3414"/>
                      </a:lnTo>
                      <a:cubicBezTo>
                        <a:pt x="6288" y="3414"/>
                        <a:pt x="6288" y="3414"/>
                        <a:pt x="6288" y="3414"/>
                      </a:cubicBezTo>
                      <a:lnTo>
                        <a:pt x="6288" y="3414"/>
                      </a:lnTo>
                      <a:close/>
                      <a:moveTo>
                        <a:pt x="1437" y="3234"/>
                      </a:moveTo>
                      <a:lnTo>
                        <a:pt x="2515" y="2875"/>
                      </a:lnTo>
                      <a:lnTo>
                        <a:pt x="2515" y="2875"/>
                      </a:lnTo>
                      <a:lnTo>
                        <a:pt x="1437" y="3234"/>
                      </a:lnTo>
                      <a:lnTo>
                        <a:pt x="1437" y="3234"/>
                      </a:lnTo>
                      <a:close/>
                    </a:path>
                  </a:pathLst>
                </a:custGeom>
                <a:grpFill/>
                <a:ln w="17953" cap="flat">
                  <a:noFill/>
                  <a:prstDash val="solid"/>
                  <a:miter/>
                </a:ln>
              </p:spPr>
              <p:txBody>
                <a:bodyPr rtlCol="0" anchor="ctr"/>
                <a:lstStyle/>
                <a:p>
                  <a:endParaRPr lang="zh-CN" altLang="en-US" sz="1050"/>
                </a:p>
              </p:txBody>
            </p:sp>
          </p:grpSp>
          <p:grpSp>
            <p:nvGrpSpPr>
              <p:cNvPr id="741" name="图形 1"/>
              <p:cNvGrpSpPr/>
              <p:nvPr/>
            </p:nvGrpSpPr>
            <p:grpSpPr>
              <a:xfrm>
                <a:off x="5174504" y="4754954"/>
                <a:ext cx="1437" cy="5030"/>
                <a:chOff x="6547715" y="4952644"/>
                <a:chExt cx="1437" cy="5030"/>
              </a:xfrm>
              <a:solidFill>
                <a:srgbClr val="0070C0"/>
              </a:solidFill>
            </p:grpSpPr>
            <p:sp>
              <p:nvSpPr>
                <p:cNvPr id="2266" name="任意多边形: 形状 2207"/>
                <p:cNvSpPr/>
                <p:nvPr/>
              </p:nvSpPr>
              <p:spPr>
                <a:xfrm>
                  <a:off x="6547895" y="4955159"/>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2267" name="任意多边形: 形状 2208"/>
                <p:cNvSpPr/>
                <p:nvPr/>
              </p:nvSpPr>
              <p:spPr>
                <a:xfrm>
                  <a:off x="6547715" y="4952644"/>
                  <a:ext cx="1437" cy="5030"/>
                </a:xfrm>
                <a:custGeom>
                  <a:avLst/>
                  <a:gdLst>
                    <a:gd name="connsiteX0" fmla="*/ 0 w 1437"/>
                    <a:gd name="connsiteY0" fmla="*/ 5031 h 5030"/>
                    <a:gd name="connsiteX1" fmla="*/ 0 w 1437"/>
                    <a:gd name="connsiteY1" fmla="*/ 0 h 5030"/>
                    <a:gd name="connsiteX2" fmla="*/ 1258 w 1437"/>
                    <a:gd name="connsiteY2" fmla="*/ 0 h 5030"/>
                    <a:gd name="connsiteX3" fmla="*/ 1258 w 1437"/>
                    <a:gd name="connsiteY3" fmla="*/ 2515 h 5030"/>
                    <a:gd name="connsiteX4" fmla="*/ 1258 w 1437"/>
                    <a:gd name="connsiteY4" fmla="*/ 5031 h 5030"/>
                    <a:gd name="connsiteX5" fmla="*/ 0 w 1437"/>
                    <a:gd name="connsiteY5" fmla="*/ 5031 h 5030"/>
                    <a:gd name="connsiteX6" fmla="*/ 0 w 1437"/>
                    <a:gd name="connsiteY6" fmla="*/ 5031 h 5030"/>
                    <a:gd name="connsiteX7" fmla="*/ 1438 w 1437"/>
                    <a:gd name="connsiteY7" fmla="*/ 2515 h 5030"/>
                    <a:gd name="connsiteX8" fmla="*/ 1438 w 1437"/>
                    <a:gd name="connsiteY8" fmla="*/ 0 h 5030"/>
                    <a:gd name="connsiteX9" fmla="*/ 1438 w 1437"/>
                    <a:gd name="connsiteY9" fmla="*/ 2515 h 5030"/>
                    <a:gd name="connsiteX10" fmla="*/ 1438 w 1437"/>
                    <a:gd name="connsiteY10" fmla="*/ 2515 h 5030"/>
                    <a:gd name="connsiteX11" fmla="*/ 1438 w 1437"/>
                    <a:gd name="connsiteY11" fmla="*/ 0 h 5030"/>
                    <a:gd name="connsiteX12" fmla="*/ 1438 w 1437"/>
                    <a:gd name="connsiteY12" fmla="*/ 2515 h 5030"/>
                    <a:gd name="connsiteX13" fmla="*/ 1438 w 1437"/>
                    <a:gd name="connsiteY13" fmla="*/ 0 h 5030"/>
                    <a:gd name="connsiteX14" fmla="*/ 1438 w 143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 h="5030">
                      <a:moveTo>
                        <a:pt x="0" y="5031"/>
                      </a:moveTo>
                      <a:lnTo>
                        <a:pt x="0" y="0"/>
                      </a:lnTo>
                      <a:lnTo>
                        <a:pt x="1258" y="0"/>
                      </a:lnTo>
                      <a:lnTo>
                        <a:pt x="1258" y="2515"/>
                      </a:lnTo>
                      <a:lnTo>
                        <a:pt x="1258" y="5031"/>
                      </a:lnTo>
                      <a:lnTo>
                        <a:pt x="0" y="5031"/>
                      </a:lnTo>
                      <a:lnTo>
                        <a:pt x="0" y="5031"/>
                      </a:lnTo>
                      <a:close/>
                      <a:moveTo>
                        <a:pt x="1438" y="2515"/>
                      </a:moveTo>
                      <a:lnTo>
                        <a:pt x="1438" y="0"/>
                      </a:lnTo>
                      <a:lnTo>
                        <a:pt x="1438" y="2515"/>
                      </a:lnTo>
                      <a:lnTo>
                        <a:pt x="1438" y="2515"/>
                      </a:lnTo>
                      <a:close/>
                      <a:moveTo>
                        <a:pt x="1438" y="0"/>
                      </a:moveTo>
                      <a:lnTo>
                        <a:pt x="1438" y="2515"/>
                      </a:lnTo>
                      <a:lnTo>
                        <a:pt x="1438" y="0"/>
                      </a:lnTo>
                      <a:lnTo>
                        <a:pt x="1438" y="0"/>
                      </a:lnTo>
                      <a:close/>
                    </a:path>
                  </a:pathLst>
                </a:custGeom>
                <a:grpFill/>
                <a:ln w="17953" cap="flat">
                  <a:noFill/>
                  <a:prstDash val="solid"/>
                  <a:miter/>
                </a:ln>
              </p:spPr>
              <p:txBody>
                <a:bodyPr rtlCol="0" anchor="ctr"/>
                <a:lstStyle/>
                <a:p>
                  <a:endParaRPr lang="zh-CN" altLang="en-US" sz="1050"/>
                </a:p>
              </p:txBody>
            </p:sp>
          </p:grpSp>
          <p:grpSp>
            <p:nvGrpSpPr>
              <p:cNvPr id="742" name="图形 1"/>
              <p:cNvGrpSpPr/>
              <p:nvPr/>
            </p:nvGrpSpPr>
            <p:grpSpPr>
              <a:xfrm>
                <a:off x="5177379" y="4761602"/>
                <a:ext cx="5030" cy="1257"/>
                <a:chOff x="6550590" y="4959292"/>
                <a:chExt cx="5030" cy="1257"/>
              </a:xfrm>
              <a:solidFill>
                <a:srgbClr val="0070C0"/>
              </a:solidFill>
            </p:grpSpPr>
            <p:sp>
              <p:nvSpPr>
                <p:cNvPr id="2264" name="任意多边形: 形状 2210"/>
                <p:cNvSpPr/>
                <p:nvPr/>
              </p:nvSpPr>
              <p:spPr>
                <a:xfrm>
                  <a:off x="6553106" y="4959292"/>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265" name="任意多边形: 形状 2211"/>
                <p:cNvSpPr/>
                <p:nvPr/>
              </p:nvSpPr>
              <p:spPr>
                <a:xfrm>
                  <a:off x="6550590" y="4959292"/>
                  <a:ext cx="5030" cy="1257"/>
                </a:xfrm>
                <a:custGeom>
                  <a:avLst/>
                  <a:gdLst>
                    <a:gd name="connsiteX0" fmla="*/ 5031 w 5030"/>
                    <a:gd name="connsiteY0" fmla="*/ 1078 h 1257"/>
                    <a:gd name="connsiteX1" fmla="*/ 2516 w 5030"/>
                    <a:gd name="connsiteY1" fmla="*/ 1078 h 1257"/>
                    <a:gd name="connsiteX2" fmla="*/ 5031 w 5030"/>
                    <a:gd name="connsiteY2" fmla="*/ 1078 h 1257"/>
                    <a:gd name="connsiteX3" fmla="*/ 2516 w 5030"/>
                    <a:gd name="connsiteY3" fmla="*/ 1078 h 1257"/>
                    <a:gd name="connsiteX4" fmla="*/ 5031 w 5030"/>
                    <a:gd name="connsiteY4" fmla="*/ 1078 h 1257"/>
                    <a:gd name="connsiteX5" fmla="*/ 5031 w 5030"/>
                    <a:gd name="connsiteY5" fmla="*/ 1078 h 1257"/>
                    <a:gd name="connsiteX6" fmla="*/ 0 w 5030"/>
                    <a:gd name="connsiteY6" fmla="*/ 1258 h 1257"/>
                    <a:gd name="connsiteX7" fmla="*/ 0 w 5030"/>
                    <a:gd name="connsiteY7" fmla="*/ 0 h 1257"/>
                    <a:gd name="connsiteX8" fmla="*/ 0 w 5030"/>
                    <a:gd name="connsiteY8" fmla="*/ 0 h 1257"/>
                    <a:gd name="connsiteX9" fmla="*/ 5031 w 5030"/>
                    <a:gd name="connsiteY9" fmla="*/ 0 h 1257"/>
                    <a:gd name="connsiteX10" fmla="*/ 5031 w 5030"/>
                    <a:gd name="connsiteY10" fmla="*/ 1258 h 1257"/>
                    <a:gd name="connsiteX11" fmla="*/ 5031 w 5030"/>
                    <a:gd name="connsiteY11" fmla="*/ 1258 h 1257"/>
                    <a:gd name="connsiteX12" fmla="*/ 0 w 5030"/>
                    <a:gd name="connsiteY12" fmla="*/ 1258 h 1257"/>
                    <a:gd name="connsiteX13" fmla="*/ 0 w 5030"/>
                    <a:gd name="connsiteY13" fmla="*/ 1258 h 1257"/>
                    <a:gd name="connsiteX14" fmla="*/ 0 w 5030"/>
                    <a:gd name="connsiteY14"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0" h="1257">
                      <a:moveTo>
                        <a:pt x="5031" y="1078"/>
                      </a:moveTo>
                      <a:lnTo>
                        <a:pt x="2516" y="1078"/>
                      </a:lnTo>
                      <a:lnTo>
                        <a:pt x="5031" y="1078"/>
                      </a:lnTo>
                      <a:lnTo>
                        <a:pt x="2516" y="1078"/>
                      </a:lnTo>
                      <a:lnTo>
                        <a:pt x="5031" y="1078"/>
                      </a:lnTo>
                      <a:lnTo>
                        <a:pt x="5031" y="1078"/>
                      </a:lnTo>
                      <a:close/>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743" name="图形 1"/>
              <p:cNvGrpSpPr/>
              <p:nvPr/>
            </p:nvGrpSpPr>
            <p:grpSpPr>
              <a:xfrm>
                <a:off x="5178637" y="4768249"/>
                <a:ext cx="7905" cy="6468"/>
                <a:chOff x="6551848" y="4965939"/>
                <a:chExt cx="7905" cy="6468"/>
              </a:xfrm>
              <a:solidFill>
                <a:srgbClr val="0070C0"/>
              </a:solidFill>
            </p:grpSpPr>
            <p:sp>
              <p:nvSpPr>
                <p:cNvPr id="2262" name="任意多边形: 形状 2213"/>
                <p:cNvSpPr/>
                <p:nvPr/>
              </p:nvSpPr>
              <p:spPr>
                <a:xfrm>
                  <a:off x="6554543" y="4968455"/>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263" name="任意多边形: 形状 2214"/>
                <p:cNvSpPr/>
                <p:nvPr/>
              </p:nvSpPr>
              <p:spPr>
                <a:xfrm>
                  <a:off x="6551848" y="4965939"/>
                  <a:ext cx="7905" cy="6468"/>
                </a:xfrm>
                <a:custGeom>
                  <a:avLst/>
                  <a:gdLst>
                    <a:gd name="connsiteX0" fmla="*/ 0 w 7905"/>
                    <a:gd name="connsiteY0" fmla="*/ 6289 h 6468"/>
                    <a:gd name="connsiteX1" fmla="*/ 0 w 7905"/>
                    <a:gd name="connsiteY1" fmla="*/ 3773 h 6468"/>
                    <a:gd name="connsiteX2" fmla="*/ 0 w 7905"/>
                    <a:gd name="connsiteY2" fmla="*/ 2515 h 6468"/>
                    <a:gd name="connsiteX3" fmla="*/ 0 w 7905"/>
                    <a:gd name="connsiteY3" fmla="*/ 2515 h 6468"/>
                    <a:gd name="connsiteX4" fmla="*/ 0 w 7905"/>
                    <a:gd name="connsiteY4" fmla="*/ 0 h 6468"/>
                    <a:gd name="connsiteX5" fmla="*/ 2515 w 7905"/>
                    <a:gd name="connsiteY5" fmla="*/ 0 h 6468"/>
                    <a:gd name="connsiteX6" fmla="*/ 3773 w 7905"/>
                    <a:gd name="connsiteY6" fmla="*/ 0 h 6468"/>
                    <a:gd name="connsiteX7" fmla="*/ 3773 w 7905"/>
                    <a:gd name="connsiteY7" fmla="*/ 0 h 6468"/>
                    <a:gd name="connsiteX8" fmla="*/ 7906 w 7905"/>
                    <a:gd name="connsiteY8" fmla="*/ 0 h 6468"/>
                    <a:gd name="connsiteX9" fmla="*/ 6289 w 7905"/>
                    <a:gd name="connsiteY9" fmla="*/ 3234 h 6468"/>
                    <a:gd name="connsiteX10" fmla="*/ 5211 w 7905"/>
                    <a:gd name="connsiteY10" fmla="*/ 5750 h 6468"/>
                    <a:gd name="connsiteX11" fmla="*/ 5211 w 7905"/>
                    <a:gd name="connsiteY11" fmla="*/ 5750 h 6468"/>
                    <a:gd name="connsiteX12" fmla="*/ 3054 w 7905"/>
                    <a:gd name="connsiteY12" fmla="*/ 6468 h 6468"/>
                    <a:gd name="connsiteX13" fmla="*/ 3054 w 7905"/>
                    <a:gd name="connsiteY13" fmla="*/ 6468 h 6468"/>
                    <a:gd name="connsiteX14" fmla="*/ 2515 w 7905"/>
                    <a:gd name="connsiteY14" fmla="*/ 6468 h 6468"/>
                    <a:gd name="connsiteX15" fmla="*/ 2515 w 7905"/>
                    <a:gd name="connsiteY15" fmla="*/ 6468 h 6468"/>
                    <a:gd name="connsiteX16" fmla="*/ 0 w 7905"/>
                    <a:gd name="connsiteY16" fmla="*/ 6468 h 6468"/>
                    <a:gd name="connsiteX17" fmla="*/ 0 w 7905"/>
                    <a:gd name="connsiteY17"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5" h="6468">
                      <a:moveTo>
                        <a:pt x="0" y="6289"/>
                      </a:moveTo>
                      <a:lnTo>
                        <a:pt x="0" y="3773"/>
                      </a:lnTo>
                      <a:cubicBezTo>
                        <a:pt x="0" y="3773"/>
                        <a:pt x="0" y="3773"/>
                        <a:pt x="0" y="2515"/>
                      </a:cubicBezTo>
                      <a:lnTo>
                        <a:pt x="0" y="2515"/>
                      </a:lnTo>
                      <a:lnTo>
                        <a:pt x="0" y="0"/>
                      </a:lnTo>
                      <a:lnTo>
                        <a:pt x="2515" y="0"/>
                      </a:lnTo>
                      <a:cubicBezTo>
                        <a:pt x="3773" y="0"/>
                        <a:pt x="3773" y="0"/>
                        <a:pt x="3773" y="0"/>
                      </a:cubicBezTo>
                      <a:lnTo>
                        <a:pt x="3773" y="0"/>
                      </a:lnTo>
                      <a:lnTo>
                        <a:pt x="7906" y="0"/>
                      </a:lnTo>
                      <a:lnTo>
                        <a:pt x="6289" y="3234"/>
                      </a:lnTo>
                      <a:cubicBezTo>
                        <a:pt x="6289" y="3773"/>
                        <a:pt x="6289" y="4671"/>
                        <a:pt x="5211" y="5750"/>
                      </a:cubicBezTo>
                      <a:lnTo>
                        <a:pt x="5211" y="5750"/>
                      </a:lnTo>
                      <a:cubicBezTo>
                        <a:pt x="3953" y="6468"/>
                        <a:pt x="3414" y="6468"/>
                        <a:pt x="3054" y="6468"/>
                      </a:cubicBezTo>
                      <a:lnTo>
                        <a:pt x="3054" y="6468"/>
                      </a:lnTo>
                      <a:cubicBezTo>
                        <a:pt x="2875" y="6468"/>
                        <a:pt x="2695" y="6468"/>
                        <a:pt x="2515" y="6468"/>
                      </a:cubicBezTo>
                      <a:lnTo>
                        <a:pt x="2515" y="6468"/>
                      </a:lnTo>
                      <a:lnTo>
                        <a:pt x="0" y="6468"/>
                      </a:lnTo>
                      <a:lnTo>
                        <a:pt x="0" y="6289"/>
                      </a:lnTo>
                      <a:close/>
                    </a:path>
                  </a:pathLst>
                </a:custGeom>
                <a:grpFill/>
                <a:ln w="17953" cap="flat">
                  <a:noFill/>
                  <a:prstDash val="solid"/>
                  <a:miter/>
                </a:ln>
              </p:spPr>
              <p:txBody>
                <a:bodyPr rtlCol="0" anchor="ctr"/>
                <a:lstStyle/>
                <a:p>
                  <a:endParaRPr lang="zh-CN" altLang="en-US" sz="1050"/>
                </a:p>
              </p:txBody>
            </p:sp>
          </p:grpSp>
          <p:grpSp>
            <p:nvGrpSpPr>
              <p:cNvPr id="744" name="图形 1"/>
              <p:cNvGrpSpPr/>
              <p:nvPr/>
            </p:nvGrpSpPr>
            <p:grpSpPr>
              <a:xfrm>
                <a:off x="5181332" y="4790888"/>
                <a:ext cx="6288" cy="6288"/>
                <a:chOff x="6554543" y="4988578"/>
                <a:chExt cx="6288" cy="6288"/>
              </a:xfrm>
              <a:solidFill>
                <a:srgbClr val="0070C0"/>
              </a:solidFill>
            </p:grpSpPr>
            <p:sp>
              <p:nvSpPr>
                <p:cNvPr id="2260" name="任意多边形: 形状 2216"/>
                <p:cNvSpPr/>
                <p:nvPr/>
              </p:nvSpPr>
              <p:spPr>
                <a:xfrm>
                  <a:off x="6557238" y="4991093"/>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261" name="任意多边形: 形状 2217"/>
                <p:cNvSpPr/>
                <p:nvPr/>
              </p:nvSpPr>
              <p:spPr>
                <a:xfrm>
                  <a:off x="6554543" y="4988578"/>
                  <a:ext cx="6288" cy="6288"/>
                </a:xfrm>
                <a:custGeom>
                  <a:avLst/>
                  <a:gdLst>
                    <a:gd name="connsiteX0" fmla="*/ 3953 w 6288"/>
                    <a:gd name="connsiteY0" fmla="*/ 6289 h 6288"/>
                    <a:gd name="connsiteX1" fmla="*/ 3414 w 6288"/>
                    <a:gd name="connsiteY1" fmla="*/ 6289 h 6288"/>
                    <a:gd name="connsiteX2" fmla="*/ 3414 w 6288"/>
                    <a:gd name="connsiteY2" fmla="*/ 6289 h 6288"/>
                    <a:gd name="connsiteX3" fmla="*/ 899 w 6288"/>
                    <a:gd name="connsiteY3" fmla="*/ 5390 h 6288"/>
                    <a:gd name="connsiteX4" fmla="*/ 899 w 6288"/>
                    <a:gd name="connsiteY4" fmla="*/ 5390 h 6288"/>
                    <a:gd name="connsiteX5" fmla="*/ 0 w 6288"/>
                    <a:gd name="connsiteY5" fmla="*/ 2515 h 6288"/>
                    <a:gd name="connsiteX6" fmla="*/ 0 w 6288"/>
                    <a:gd name="connsiteY6" fmla="*/ 2515 h 6288"/>
                    <a:gd name="connsiteX7" fmla="*/ 0 w 6288"/>
                    <a:gd name="connsiteY7" fmla="*/ 0 h 6288"/>
                    <a:gd name="connsiteX8" fmla="*/ 2516 w 6288"/>
                    <a:gd name="connsiteY8" fmla="*/ 0 h 6288"/>
                    <a:gd name="connsiteX9" fmla="*/ 3773 w 6288"/>
                    <a:gd name="connsiteY9" fmla="*/ 0 h 6288"/>
                    <a:gd name="connsiteX10" fmla="*/ 3773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3773 w 6288"/>
                    <a:gd name="connsiteY15" fmla="*/ 3773 h 6288"/>
                    <a:gd name="connsiteX16" fmla="*/ 3773 w 6288"/>
                    <a:gd name="connsiteY16" fmla="*/ 3054 h 6288"/>
                    <a:gd name="connsiteX17" fmla="*/ 3773 w 6288"/>
                    <a:gd name="connsiteY17" fmla="*/ 3773 h 6288"/>
                    <a:gd name="connsiteX18" fmla="*/ 6289 w 6288"/>
                    <a:gd name="connsiteY18" fmla="*/ 3773 h 6288"/>
                    <a:gd name="connsiteX19" fmla="*/ 6289 w 6288"/>
                    <a:gd name="connsiteY19" fmla="*/ 6289 h 6288"/>
                    <a:gd name="connsiteX20" fmla="*/ 3953 w 6288"/>
                    <a:gd name="connsiteY20" fmla="*/ 6289 h 6288"/>
                    <a:gd name="connsiteX21" fmla="*/ 3953 w 6288"/>
                    <a:gd name="connsiteY21" fmla="*/ 6289 h 6288"/>
                    <a:gd name="connsiteX22" fmla="*/ 3953 w 6288"/>
                    <a:gd name="connsiteY22" fmla="*/ 1437 h 6288"/>
                    <a:gd name="connsiteX23" fmla="*/ 3953 w 6288"/>
                    <a:gd name="connsiteY23" fmla="*/ 1258 h 6288"/>
                    <a:gd name="connsiteX24" fmla="*/ 3953 w 6288"/>
                    <a:gd name="connsiteY24" fmla="*/ 1437 h 6288"/>
                    <a:gd name="connsiteX25" fmla="*/ 3953 w 6288"/>
                    <a:gd name="connsiteY25" fmla="*/ 1437 h 6288"/>
                    <a:gd name="connsiteX26" fmla="*/ 3953 w 6288"/>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9"/>
                      </a:moveTo>
                      <a:cubicBezTo>
                        <a:pt x="3773" y="6289"/>
                        <a:pt x="3594" y="6289"/>
                        <a:pt x="3414" y="6289"/>
                      </a:cubicBezTo>
                      <a:lnTo>
                        <a:pt x="3414" y="6289"/>
                      </a:lnTo>
                      <a:cubicBezTo>
                        <a:pt x="2875" y="6289"/>
                        <a:pt x="2156" y="6289"/>
                        <a:pt x="899" y="5390"/>
                      </a:cubicBezTo>
                      <a:lnTo>
                        <a:pt x="899" y="5390"/>
                      </a:lnTo>
                      <a:cubicBezTo>
                        <a:pt x="-359" y="3773"/>
                        <a:pt x="180" y="3054"/>
                        <a:pt x="0" y="2515"/>
                      </a:cubicBezTo>
                      <a:lnTo>
                        <a:pt x="0" y="2515"/>
                      </a:lnTo>
                      <a:lnTo>
                        <a:pt x="0" y="0"/>
                      </a:lnTo>
                      <a:lnTo>
                        <a:pt x="2516" y="0"/>
                      </a:lnTo>
                      <a:cubicBezTo>
                        <a:pt x="2516" y="0"/>
                        <a:pt x="2516" y="0"/>
                        <a:pt x="3773" y="0"/>
                      </a:cubicBezTo>
                      <a:lnTo>
                        <a:pt x="3773" y="0"/>
                      </a:lnTo>
                      <a:lnTo>
                        <a:pt x="6289" y="0"/>
                      </a:lnTo>
                      <a:lnTo>
                        <a:pt x="6289" y="2515"/>
                      </a:lnTo>
                      <a:cubicBezTo>
                        <a:pt x="6289" y="3773"/>
                        <a:pt x="6289" y="3773"/>
                        <a:pt x="6289" y="3773"/>
                      </a:cubicBezTo>
                      <a:lnTo>
                        <a:pt x="6289" y="3773"/>
                      </a:lnTo>
                      <a:lnTo>
                        <a:pt x="3773" y="3773"/>
                      </a:lnTo>
                      <a:lnTo>
                        <a:pt x="3773" y="3054"/>
                      </a:lnTo>
                      <a:lnTo>
                        <a:pt x="3773" y="3773"/>
                      </a:lnTo>
                      <a:lnTo>
                        <a:pt x="6289" y="3773"/>
                      </a:lnTo>
                      <a:lnTo>
                        <a:pt x="6289" y="6289"/>
                      </a:lnTo>
                      <a:lnTo>
                        <a:pt x="3953" y="6289"/>
                      </a:lnTo>
                      <a:lnTo>
                        <a:pt x="3953" y="6289"/>
                      </a:lnTo>
                      <a:close/>
                      <a:moveTo>
                        <a:pt x="3953" y="1437"/>
                      </a:moveTo>
                      <a:lnTo>
                        <a:pt x="3953" y="1258"/>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745" name="图形 1"/>
              <p:cNvGrpSpPr/>
              <p:nvPr/>
            </p:nvGrpSpPr>
            <p:grpSpPr>
              <a:xfrm>
                <a:off x="5068139" y="4829158"/>
                <a:ext cx="6288" cy="7186"/>
                <a:chOff x="6441350" y="5026848"/>
                <a:chExt cx="6288" cy="7186"/>
              </a:xfrm>
              <a:solidFill>
                <a:srgbClr val="0070C0"/>
              </a:solidFill>
            </p:grpSpPr>
            <p:sp>
              <p:nvSpPr>
                <p:cNvPr id="2258" name="任意多边形: 形状 2219"/>
                <p:cNvSpPr/>
                <p:nvPr/>
              </p:nvSpPr>
              <p:spPr>
                <a:xfrm>
                  <a:off x="6444045" y="5028645"/>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0" y="2515"/>
                        <a:pt x="1258" y="2515"/>
                        <a:pt x="1258" y="1258"/>
                      </a:cubicBezTo>
                      <a:lnTo>
                        <a:pt x="0" y="0"/>
                      </a:lnTo>
                      <a:lnTo>
                        <a:pt x="0" y="1258"/>
                      </a:ln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2259" name="任意多边形: 形状 2220"/>
                <p:cNvSpPr/>
                <p:nvPr/>
              </p:nvSpPr>
              <p:spPr>
                <a:xfrm>
                  <a:off x="6441350" y="5026848"/>
                  <a:ext cx="6288" cy="7186"/>
                </a:xfrm>
                <a:custGeom>
                  <a:avLst/>
                  <a:gdLst>
                    <a:gd name="connsiteX0" fmla="*/ 0 w 6288"/>
                    <a:gd name="connsiteY0" fmla="*/ 6828 h 7186"/>
                    <a:gd name="connsiteX1" fmla="*/ 0 w 6288"/>
                    <a:gd name="connsiteY1" fmla="*/ 4312 h 7186"/>
                    <a:gd name="connsiteX2" fmla="*/ 0 w 6288"/>
                    <a:gd name="connsiteY2" fmla="*/ 3054 h 7186"/>
                    <a:gd name="connsiteX3" fmla="*/ 0 w 6288"/>
                    <a:gd name="connsiteY3" fmla="*/ 3054 h 7186"/>
                    <a:gd name="connsiteX4" fmla="*/ 0 w 6288"/>
                    <a:gd name="connsiteY4" fmla="*/ 1797 h 7186"/>
                    <a:gd name="connsiteX5" fmla="*/ 4312 w 6288"/>
                    <a:gd name="connsiteY5" fmla="*/ 0 h 7186"/>
                    <a:gd name="connsiteX6" fmla="*/ 6289 w 6288"/>
                    <a:gd name="connsiteY6" fmla="*/ 2156 h 7186"/>
                    <a:gd name="connsiteX7" fmla="*/ 6289 w 6288"/>
                    <a:gd name="connsiteY7" fmla="*/ 3234 h 7186"/>
                    <a:gd name="connsiteX8" fmla="*/ 2336 w 6288"/>
                    <a:gd name="connsiteY8" fmla="*/ 7187 h 7186"/>
                    <a:gd name="connsiteX9" fmla="*/ 2336 w 6288"/>
                    <a:gd name="connsiteY9" fmla="*/ 7187 h 7186"/>
                    <a:gd name="connsiteX10" fmla="*/ 0 w 6288"/>
                    <a:gd name="connsiteY10" fmla="*/ 7187 h 7186"/>
                    <a:gd name="connsiteX11" fmla="*/ 0 w 6288"/>
                    <a:gd name="connsiteY11" fmla="*/ 6828 h 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8" h="7186">
                      <a:moveTo>
                        <a:pt x="0" y="6828"/>
                      </a:moveTo>
                      <a:lnTo>
                        <a:pt x="0" y="4312"/>
                      </a:lnTo>
                      <a:cubicBezTo>
                        <a:pt x="0" y="4312"/>
                        <a:pt x="0" y="4312"/>
                        <a:pt x="0" y="3054"/>
                      </a:cubicBezTo>
                      <a:lnTo>
                        <a:pt x="0" y="3054"/>
                      </a:lnTo>
                      <a:lnTo>
                        <a:pt x="0" y="1797"/>
                      </a:lnTo>
                      <a:lnTo>
                        <a:pt x="4312" y="0"/>
                      </a:lnTo>
                      <a:lnTo>
                        <a:pt x="6289" y="2156"/>
                      </a:lnTo>
                      <a:lnTo>
                        <a:pt x="6289" y="3234"/>
                      </a:lnTo>
                      <a:cubicBezTo>
                        <a:pt x="6109" y="7007"/>
                        <a:pt x="2515" y="7007"/>
                        <a:pt x="2336" y="7187"/>
                      </a:cubicBezTo>
                      <a:lnTo>
                        <a:pt x="2336" y="7187"/>
                      </a:lnTo>
                      <a:lnTo>
                        <a:pt x="0" y="7187"/>
                      </a:lnTo>
                      <a:lnTo>
                        <a:pt x="0" y="6828"/>
                      </a:lnTo>
                      <a:close/>
                    </a:path>
                  </a:pathLst>
                </a:custGeom>
                <a:grpFill/>
                <a:ln w="17953" cap="flat">
                  <a:noFill/>
                  <a:prstDash val="solid"/>
                  <a:miter/>
                </a:ln>
              </p:spPr>
              <p:txBody>
                <a:bodyPr rtlCol="0" anchor="ctr"/>
                <a:lstStyle/>
                <a:p>
                  <a:endParaRPr lang="zh-CN" altLang="en-US" sz="1050"/>
                </a:p>
              </p:txBody>
            </p:sp>
          </p:grpSp>
          <p:grpSp>
            <p:nvGrpSpPr>
              <p:cNvPr id="746" name="图形 1"/>
              <p:cNvGrpSpPr/>
              <p:nvPr/>
            </p:nvGrpSpPr>
            <p:grpSpPr>
              <a:xfrm>
                <a:off x="4938595" y="4658290"/>
                <a:ext cx="6288" cy="6468"/>
                <a:chOff x="6311806" y="4855980"/>
                <a:chExt cx="6288" cy="6468"/>
              </a:xfrm>
              <a:solidFill>
                <a:srgbClr val="0070C0"/>
              </a:solidFill>
            </p:grpSpPr>
            <p:sp>
              <p:nvSpPr>
                <p:cNvPr id="2256" name="任意多边形: 形状 2222"/>
                <p:cNvSpPr/>
                <p:nvPr/>
              </p:nvSpPr>
              <p:spPr>
                <a:xfrm>
                  <a:off x="6314314" y="4858675"/>
                  <a:ext cx="1265" cy="1257"/>
                </a:xfrm>
                <a:custGeom>
                  <a:avLst/>
                  <a:gdLst>
                    <a:gd name="connsiteX0" fmla="*/ 1265 w 1265"/>
                    <a:gd name="connsiteY0" fmla="*/ 1258 h 1257"/>
                    <a:gd name="connsiteX1" fmla="*/ 1265 w 1265"/>
                    <a:gd name="connsiteY1" fmla="*/ 0 h 1257"/>
                    <a:gd name="connsiteX2" fmla="*/ 7 w 1265"/>
                    <a:gd name="connsiteY2" fmla="*/ 1258 h 1257"/>
                    <a:gd name="connsiteX3" fmla="*/ 1265 w 1265"/>
                    <a:gd name="connsiteY3" fmla="*/ 1258 h 1257"/>
                    <a:gd name="connsiteX4" fmla="*/ 1265 w 1265"/>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 h="1257">
                      <a:moveTo>
                        <a:pt x="1265" y="1258"/>
                      </a:moveTo>
                      <a:lnTo>
                        <a:pt x="1265" y="0"/>
                      </a:lnTo>
                      <a:cubicBezTo>
                        <a:pt x="7" y="0"/>
                        <a:pt x="7" y="1258"/>
                        <a:pt x="7" y="1258"/>
                      </a:cubicBezTo>
                      <a:cubicBezTo>
                        <a:pt x="7" y="1258"/>
                        <a:pt x="-173"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2257" name="任意多边形: 形状 2223"/>
                <p:cNvSpPr/>
                <p:nvPr/>
              </p:nvSpPr>
              <p:spPr>
                <a:xfrm>
                  <a:off x="6311806" y="4855980"/>
                  <a:ext cx="6288" cy="6468"/>
                </a:xfrm>
                <a:custGeom>
                  <a:avLst/>
                  <a:gdLst>
                    <a:gd name="connsiteX0" fmla="*/ 3774 w 6288"/>
                    <a:gd name="connsiteY0" fmla="*/ 6468 h 6468"/>
                    <a:gd name="connsiteX1" fmla="*/ 2516 w 6288"/>
                    <a:gd name="connsiteY1" fmla="*/ 6468 h 6468"/>
                    <a:gd name="connsiteX2" fmla="*/ 2516 w 6288"/>
                    <a:gd name="connsiteY2" fmla="*/ 6468 h 6468"/>
                    <a:gd name="connsiteX3" fmla="*/ 0 w 6288"/>
                    <a:gd name="connsiteY3" fmla="*/ 6468 h 6468"/>
                    <a:gd name="connsiteX4" fmla="*/ 0 w 6288"/>
                    <a:gd name="connsiteY4" fmla="*/ 3953 h 6468"/>
                    <a:gd name="connsiteX5" fmla="*/ 3774 w 6288"/>
                    <a:gd name="connsiteY5" fmla="*/ 0 h 6468"/>
                    <a:gd name="connsiteX6" fmla="*/ 3774 w 6288"/>
                    <a:gd name="connsiteY6" fmla="*/ 0 h 6468"/>
                    <a:gd name="connsiteX7" fmla="*/ 6289 w 6288"/>
                    <a:gd name="connsiteY7" fmla="*/ 0 h 6468"/>
                    <a:gd name="connsiteX8" fmla="*/ 6289 w 6288"/>
                    <a:gd name="connsiteY8" fmla="*/ 2515 h 6468"/>
                    <a:gd name="connsiteX9" fmla="*/ 6289 w 6288"/>
                    <a:gd name="connsiteY9" fmla="*/ 3773 h 6468"/>
                    <a:gd name="connsiteX10" fmla="*/ 6289 w 6288"/>
                    <a:gd name="connsiteY10" fmla="*/ 6288 h 6468"/>
                    <a:gd name="connsiteX11" fmla="*/ 3774 w 6288"/>
                    <a:gd name="connsiteY11" fmla="*/ 6288 h 6468"/>
                    <a:gd name="connsiteX12" fmla="*/ 3774 w 6288"/>
                    <a:gd name="connsiteY12" fmla="*/ 6468 h 6468"/>
                    <a:gd name="connsiteX13" fmla="*/ 3774 w 6288"/>
                    <a:gd name="connsiteY13" fmla="*/ 3953 h 6468"/>
                    <a:gd name="connsiteX14" fmla="*/ 3774 w 6288"/>
                    <a:gd name="connsiteY14" fmla="*/ 1437 h 6468"/>
                    <a:gd name="connsiteX15" fmla="*/ 3774 w 6288"/>
                    <a:gd name="connsiteY15" fmla="*/ 3953 h 6468"/>
                    <a:gd name="connsiteX16" fmla="*/ 3774 w 6288"/>
                    <a:gd name="connsiteY16"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8" h="6468">
                      <a:moveTo>
                        <a:pt x="3774" y="6468"/>
                      </a:moveTo>
                      <a:cubicBezTo>
                        <a:pt x="2516" y="6468"/>
                        <a:pt x="2516" y="6468"/>
                        <a:pt x="2516" y="6468"/>
                      </a:cubicBezTo>
                      <a:lnTo>
                        <a:pt x="2516" y="6468"/>
                      </a:lnTo>
                      <a:lnTo>
                        <a:pt x="0" y="6468"/>
                      </a:lnTo>
                      <a:lnTo>
                        <a:pt x="0" y="3953"/>
                      </a:lnTo>
                      <a:cubicBezTo>
                        <a:pt x="0" y="3953"/>
                        <a:pt x="180" y="180"/>
                        <a:pt x="3774" y="0"/>
                      </a:cubicBezTo>
                      <a:lnTo>
                        <a:pt x="3774" y="0"/>
                      </a:lnTo>
                      <a:lnTo>
                        <a:pt x="6289" y="0"/>
                      </a:lnTo>
                      <a:lnTo>
                        <a:pt x="6289" y="2515"/>
                      </a:lnTo>
                      <a:lnTo>
                        <a:pt x="6289" y="3773"/>
                      </a:lnTo>
                      <a:lnTo>
                        <a:pt x="6289" y="6288"/>
                      </a:lnTo>
                      <a:lnTo>
                        <a:pt x="3774" y="6288"/>
                      </a:lnTo>
                      <a:lnTo>
                        <a:pt x="3774" y="6468"/>
                      </a:lnTo>
                      <a:close/>
                      <a:moveTo>
                        <a:pt x="3774" y="3953"/>
                      </a:moveTo>
                      <a:lnTo>
                        <a:pt x="3774" y="1437"/>
                      </a:lnTo>
                      <a:lnTo>
                        <a:pt x="3774" y="3953"/>
                      </a:lnTo>
                      <a:lnTo>
                        <a:pt x="3774" y="3953"/>
                      </a:lnTo>
                      <a:close/>
                    </a:path>
                  </a:pathLst>
                </a:custGeom>
                <a:grpFill/>
                <a:ln w="17953" cap="flat">
                  <a:noFill/>
                  <a:prstDash val="solid"/>
                  <a:miter/>
                </a:ln>
              </p:spPr>
              <p:txBody>
                <a:bodyPr rtlCol="0" anchor="ctr"/>
                <a:lstStyle/>
                <a:p>
                  <a:endParaRPr lang="zh-CN" altLang="en-US" sz="1050"/>
                </a:p>
              </p:txBody>
            </p:sp>
          </p:grpSp>
          <p:grpSp>
            <p:nvGrpSpPr>
              <p:cNvPr id="747" name="图形 1"/>
              <p:cNvGrpSpPr/>
              <p:nvPr/>
            </p:nvGrpSpPr>
            <p:grpSpPr>
              <a:xfrm>
                <a:off x="4860797" y="4624871"/>
                <a:ext cx="10061" cy="5569"/>
                <a:chOff x="6234008" y="4822561"/>
                <a:chExt cx="10061" cy="5569"/>
              </a:xfrm>
              <a:solidFill>
                <a:srgbClr val="0070C0"/>
              </a:solidFill>
            </p:grpSpPr>
            <p:sp>
              <p:nvSpPr>
                <p:cNvPr id="2254" name="任意多边形: 形状 2225"/>
                <p:cNvSpPr/>
                <p:nvPr/>
              </p:nvSpPr>
              <p:spPr>
                <a:xfrm>
                  <a:off x="6240297" y="4824178"/>
                  <a:ext cx="1257" cy="1437"/>
                </a:xfrm>
                <a:custGeom>
                  <a:avLst/>
                  <a:gdLst>
                    <a:gd name="connsiteX0" fmla="*/ 1258 w 1257"/>
                    <a:gd name="connsiteY0" fmla="*/ 1437 h 1437"/>
                    <a:gd name="connsiteX1" fmla="*/ 1258 w 1257"/>
                    <a:gd name="connsiteY1" fmla="*/ 0 h 1437"/>
                    <a:gd name="connsiteX2" fmla="*/ 0 w 1257"/>
                    <a:gd name="connsiteY2" fmla="*/ 1437 h 1437"/>
                    <a:gd name="connsiteX3" fmla="*/ 1258 w 1257"/>
                    <a:gd name="connsiteY3" fmla="*/ 1437 h 1437"/>
                  </a:gdLst>
                  <a:ahLst/>
                  <a:cxnLst>
                    <a:cxn ang="0">
                      <a:pos x="connsiteX0" y="connsiteY0"/>
                    </a:cxn>
                    <a:cxn ang="0">
                      <a:pos x="connsiteX1" y="connsiteY1"/>
                    </a:cxn>
                    <a:cxn ang="0">
                      <a:pos x="connsiteX2" y="connsiteY2"/>
                    </a:cxn>
                    <a:cxn ang="0">
                      <a:pos x="connsiteX3" y="connsiteY3"/>
                    </a:cxn>
                  </a:cxnLst>
                  <a:rect l="l" t="t" r="r" b="b"/>
                  <a:pathLst>
                    <a:path w="1257" h="1437">
                      <a:moveTo>
                        <a:pt x="1258" y="1437"/>
                      </a:moveTo>
                      <a:lnTo>
                        <a:pt x="1258" y="0"/>
                      </a:lnTo>
                      <a:lnTo>
                        <a:pt x="0" y="1437"/>
                      </a:lnTo>
                      <a:lnTo>
                        <a:pt x="1258" y="1437"/>
                      </a:lnTo>
                      <a:close/>
                    </a:path>
                  </a:pathLst>
                </a:custGeom>
                <a:grpFill/>
                <a:ln w="17953" cap="flat">
                  <a:noFill/>
                  <a:prstDash val="solid"/>
                  <a:miter/>
                </a:ln>
              </p:spPr>
              <p:txBody>
                <a:bodyPr rtlCol="0" anchor="ctr"/>
                <a:lstStyle/>
                <a:p>
                  <a:endParaRPr lang="zh-CN" altLang="en-US" sz="1050"/>
                </a:p>
              </p:txBody>
            </p:sp>
            <p:sp>
              <p:nvSpPr>
                <p:cNvPr id="2255" name="任意多边形: 形状 2226"/>
                <p:cNvSpPr/>
                <p:nvPr/>
              </p:nvSpPr>
              <p:spPr>
                <a:xfrm>
                  <a:off x="6234008" y="4822561"/>
                  <a:ext cx="10061" cy="5569"/>
                </a:xfrm>
                <a:custGeom>
                  <a:avLst/>
                  <a:gdLst>
                    <a:gd name="connsiteX0" fmla="*/ 7546 w 10061"/>
                    <a:gd name="connsiteY0" fmla="*/ 5570 h 5569"/>
                    <a:gd name="connsiteX1" fmla="*/ 0 w 10061"/>
                    <a:gd name="connsiteY1" fmla="*/ 5570 h 5569"/>
                    <a:gd name="connsiteX2" fmla="*/ 4312 w 10061"/>
                    <a:gd name="connsiteY2" fmla="*/ 1258 h 5569"/>
                    <a:gd name="connsiteX3" fmla="*/ 5570 w 10061"/>
                    <a:gd name="connsiteY3" fmla="*/ 0 h 5569"/>
                    <a:gd name="connsiteX4" fmla="*/ 7007 w 10061"/>
                    <a:gd name="connsiteY4" fmla="*/ 539 h 5569"/>
                    <a:gd name="connsiteX5" fmla="*/ 7546 w 10061"/>
                    <a:gd name="connsiteY5" fmla="*/ 539 h 5569"/>
                    <a:gd name="connsiteX6" fmla="*/ 7546 w 10061"/>
                    <a:gd name="connsiteY6" fmla="*/ 719 h 5569"/>
                    <a:gd name="connsiteX7" fmla="*/ 7546 w 10061"/>
                    <a:gd name="connsiteY7" fmla="*/ 1797 h 5569"/>
                    <a:gd name="connsiteX8" fmla="*/ 7546 w 10061"/>
                    <a:gd name="connsiteY8" fmla="*/ 719 h 5569"/>
                    <a:gd name="connsiteX9" fmla="*/ 10062 w 10061"/>
                    <a:gd name="connsiteY9" fmla="*/ 1797 h 5569"/>
                    <a:gd name="connsiteX10" fmla="*/ 10062 w 10061"/>
                    <a:gd name="connsiteY10" fmla="*/ 3054 h 5569"/>
                    <a:gd name="connsiteX11" fmla="*/ 10062 w 10061"/>
                    <a:gd name="connsiteY11" fmla="*/ 5570 h 5569"/>
                    <a:gd name="connsiteX12" fmla="*/ 7546 w 10061"/>
                    <a:gd name="connsiteY12" fmla="*/ 5570 h 5569"/>
                    <a:gd name="connsiteX13" fmla="*/ 7546 w 10061"/>
                    <a:gd name="connsiteY13" fmla="*/ 5570 h 5569"/>
                    <a:gd name="connsiteX14" fmla="*/ 7546 w 10061"/>
                    <a:gd name="connsiteY14" fmla="*/ 719 h 5569"/>
                    <a:gd name="connsiteX15" fmla="*/ 7546 w 10061"/>
                    <a:gd name="connsiteY15" fmla="*/ 539 h 5569"/>
                    <a:gd name="connsiteX16" fmla="*/ 7546 w 10061"/>
                    <a:gd name="connsiteY16" fmla="*/ 719 h 5569"/>
                    <a:gd name="connsiteX17" fmla="*/ 7546 w 10061"/>
                    <a:gd name="connsiteY17" fmla="*/ 719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61" h="5569">
                      <a:moveTo>
                        <a:pt x="7546" y="5570"/>
                      </a:moveTo>
                      <a:lnTo>
                        <a:pt x="0" y="5570"/>
                      </a:lnTo>
                      <a:lnTo>
                        <a:pt x="4312" y="1258"/>
                      </a:lnTo>
                      <a:lnTo>
                        <a:pt x="5570" y="0"/>
                      </a:lnTo>
                      <a:lnTo>
                        <a:pt x="7007" y="539"/>
                      </a:lnTo>
                      <a:lnTo>
                        <a:pt x="7546" y="539"/>
                      </a:lnTo>
                      <a:lnTo>
                        <a:pt x="7546" y="719"/>
                      </a:lnTo>
                      <a:lnTo>
                        <a:pt x="7546" y="1797"/>
                      </a:lnTo>
                      <a:lnTo>
                        <a:pt x="7546" y="719"/>
                      </a:lnTo>
                      <a:lnTo>
                        <a:pt x="10062" y="1797"/>
                      </a:lnTo>
                      <a:lnTo>
                        <a:pt x="10062" y="3054"/>
                      </a:lnTo>
                      <a:lnTo>
                        <a:pt x="10062" y="5570"/>
                      </a:lnTo>
                      <a:lnTo>
                        <a:pt x="7546" y="5570"/>
                      </a:lnTo>
                      <a:lnTo>
                        <a:pt x="7546" y="5570"/>
                      </a:lnTo>
                      <a:close/>
                      <a:moveTo>
                        <a:pt x="7546" y="719"/>
                      </a:moveTo>
                      <a:lnTo>
                        <a:pt x="7546" y="539"/>
                      </a:lnTo>
                      <a:lnTo>
                        <a:pt x="7546" y="719"/>
                      </a:lnTo>
                      <a:lnTo>
                        <a:pt x="7546" y="719"/>
                      </a:lnTo>
                      <a:close/>
                    </a:path>
                  </a:pathLst>
                </a:custGeom>
                <a:grpFill/>
                <a:ln w="17953" cap="flat">
                  <a:noFill/>
                  <a:prstDash val="solid"/>
                  <a:miter/>
                </a:ln>
              </p:spPr>
              <p:txBody>
                <a:bodyPr rtlCol="0" anchor="ctr"/>
                <a:lstStyle/>
                <a:p>
                  <a:endParaRPr lang="zh-CN" altLang="en-US" sz="1050"/>
                </a:p>
              </p:txBody>
            </p:sp>
          </p:grpSp>
          <p:grpSp>
            <p:nvGrpSpPr>
              <p:cNvPr id="748" name="图形 1"/>
              <p:cNvGrpSpPr/>
              <p:nvPr/>
            </p:nvGrpSpPr>
            <p:grpSpPr>
              <a:xfrm>
                <a:off x="4881819" y="4653260"/>
                <a:ext cx="6497" cy="6468"/>
                <a:chOff x="6255030" y="4850950"/>
                <a:chExt cx="6497" cy="6468"/>
              </a:xfrm>
              <a:solidFill>
                <a:srgbClr val="0070C0"/>
              </a:solidFill>
            </p:grpSpPr>
            <p:sp>
              <p:nvSpPr>
                <p:cNvPr id="2252" name="任意多边形: 形状 2228"/>
                <p:cNvSpPr/>
                <p:nvPr/>
              </p:nvSpPr>
              <p:spPr>
                <a:xfrm>
                  <a:off x="6257545" y="4853465"/>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253" name="任意多边形: 形状 2229"/>
                <p:cNvSpPr/>
                <p:nvPr/>
              </p:nvSpPr>
              <p:spPr>
                <a:xfrm>
                  <a:off x="6255030" y="4850950"/>
                  <a:ext cx="6497" cy="6468"/>
                </a:xfrm>
                <a:custGeom>
                  <a:avLst/>
                  <a:gdLst>
                    <a:gd name="connsiteX0" fmla="*/ 3773 w 6497"/>
                    <a:gd name="connsiteY0" fmla="*/ 6288 h 6468"/>
                    <a:gd name="connsiteX1" fmla="*/ 2515 w 6497"/>
                    <a:gd name="connsiteY1" fmla="*/ 6288 h 6468"/>
                    <a:gd name="connsiteX2" fmla="*/ 2515 w 6497"/>
                    <a:gd name="connsiteY2" fmla="*/ 6288 h 6468"/>
                    <a:gd name="connsiteX3" fmla="*/ 0 w 6497"/>
                    <a:gd name="connsiteY3" fmla="*/ 6288 h 6468"/>
                    <a:gd name="connsiteX4" fmla="*/ 0 w 6497"/>
                    <a:gd name="connsiteY4" fmla="*/ 3773 h 6468"/>
                    <a:gd name="connsiteX5" fmla="*/ 0 w 6497"/>
                    <a:gd name="connsiteY5" fmla="*/ 2515 h 6468"/>
                    <a:gd name="connsiteX6" fmla="*/ 0 w 6497"/>
                    <a:gd name="connsiteY6" fmla="*/ 2515 h 6468"/>
                    <a:gd name="connsiteX7" fmla="*/ 0 w 6497"/>
                    <a:gd name="connsiteY7" fmla="*/ 719 h 6468"/>
                    <a:gd name="connsiteX8" fmla="*/ 1797 w 6497"/>
                    <a:gd name="connsiteY8" fmla="*/ 180 h 6468"/>
                    <a:gd name="connsiteX9" fmla="*/ 3054 w 6497"/>
                    <a:gd name="connsiteY9" fmla="*/ 0 h 6468"/>
                    <a:gd name="connsiteX10" fmla="*/ 3054 w 6497"/>
                    <a:gd name="connsiteY10" fmla="*/ 0 h 6468"/>
                    <a:gd name="connsiteX11" fmla="*/ 6109 w 6497"/>
                    <a:gd name="connsiteY11" fmla="*/ 1617 h 6468"/>
                    <a:gd name="connsiteX12" fmla="*/ 6109 w 6497"/>
                    <a:gd name="connsiteY12" fmla="*/ 1617 h 6468"/>
                    <a:gd name="connsiteX13" fmla="*/ 6468 w 6497"/>
                    <a:gd name="connsiteY13" fmla="*/ 3953 h 6468"/>
                    <a:gd name="connsiteX14" fmla="*/ 6468 w 6497"/>
                    <a:gd name="connsiteY14" fmla="*/ 3953 h 6468"/>
                    <a:gd name="connsiteX15" fmla="*/ 6468 w 6497"/>
                    <a:gd name="connsiteY15" fmla="*/ 6468 h 6468"/>
                    <a:gd name="connsiteX16" fmla="*/ 3773 w 6497"/>
                    <a:gd name="connsiteY16" fmla="*/ 6468 h 6468"/>
                    <a:gd name="connsiteX17" fmla="*/ 3773 w 6497"/>
                    <a:gd name="connsiteY17" fmla="*/ 6288 h 6468"/>
                    <a:gd name="connsiteX18" fmla="*/ 3234 w 6497"/>
                    <a:gd name="connsiteY18" fmla="*/ 5031 h 6468"/>
                    <a:gd name="connsiteX19" fmla="*/ 2875 w 6497"/>
                    <a:gd name="connsiteY19" fmla="*/ 4132 h 6468"/>
                    <a:gd name="connsiteX20" fmla="*/ 2875 w 6497"/>
                    <a:gd name="connsiteY20" fmla="*/ 4132 h 6468"/>
                    <a:gd name="connsiteX21" fmla="*/ 3234 w 6497"/>
                    <a:gd name="connsiteY21" fmla="*/ 5031 h 6468"/>
                    <a:gd name="connsiteX22" fmla="*/ 3234 w 6497"/>
                    <a:gd name="connsiteY22" fmla="*/ 5031 h 6468"/>
                    <a:gd name="connsiteX23" fmla="*/ 1437 w 6497"/>
                    <a:gd name="connsiteY23" fmla="*/ 3953 h 6468"/>
                    <a:gd name="connsiteX24" fmla="*/ 1617 w 6497"/>
                    <a:gd name="connsiteY24" fmla="*/ 3773 h 6468"/>
                    <a:gd name="connsiteX25" fmla="*/ 1617 w 6497"/>
                    <a:gd name="connsiteY25" fmla="*/ 3773 h 6468"/>
                    <a:gd name="connsiteX26" fmla="*/ 1437 w 6497"/>
                    <a:gd name="connsiteY26" fmla="*/ 3953 h 6468"/>
                    <a:gd name="connsiteX27" fmla="*/ 1437 w 6497"/>
                    <a:gd name="connsiteY27"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97" h="6468">
                      <a:moveTo>
                        <a:pt x="3773" y="6288"/>
                      </a:moveTo>
                      <a:cubicBezTo>
                        <a:pt x="3773" y="6288"/>
                        <a:pt x="3773" y="6288"/>
                        <a:pt x="2515" y="6288"/>
                      </a:cubicBezTo>
                      <a:lnTo>
                        <a:pt x="2515" y="6288"/>
                      </a:lnTo>
                      <a:lnTo>
                        <a:pt x="0" y="6288"/>
                      </a:lnTo>
                      <a:lnTo>
                        <a:pt x="0" y="3773"/>
                      </a:lnTo>
                      <a:cubicBezTo>
                        <a:pt x="0" y="2515"/>
                        <a:pt x="0" y="2515"/>
                        <a:pt x="0" y="2515"/>
                      </a:cubicBezTo>
                      <a:lnTo>
                        <a:pt x="0" y="2515"/>
                      </a:lnTo>
                      <a:lnTo>
                        <a:pt x="0" y="719"/>
                      </a:lnTo>
                      <a:lnTo>
                        <a:pt x="1797" y="180"/>
                      </a:lnTo>
                      <a:cubicBezTo>
                        <a:pt x="2515" y="0"/>
                        <a:pt x="2875" y="0"/>
                        <a:pt x="3054" y="0"/>
                      </a:cubicBezTo>
                      <a:lnTo>
                        <a:pt x="3054" y="0"/>
                      </a:lnTo>
                      <a:cubicBezTo>
                        <a:pt x="3414" y="0"/>
                        <a:pt x="5031" y="0"/>
                        <a:pt x="6109" y="1617"/>
                      </a:cubicBezTo>
                      <a:lnTo>
                        <a:pt x="6109" y="1617"/>
                      </a:lnTo>
                      <a:cubicBezTo>
                        <a:pt x="6648" y="2875"/>
                        <a:pt x="6468" y="3414"/>
                        <a:pt x="6468" y="3953"/>
                      </a:cubicBezTo>
                      <a:lnTo>
                        <a:pt x="6468" y="3953"/>
                      </a:lnTo>
                      <a:lnTo>
                        <a:pt x="6468" y="6468"/>
                      </a:lnTo>
                      <a:lnTo>
                        <a:pt x="3773" y="6468"/>
                      </a:lnTo>
                      <a:lnTo>
                        <a:pt x="3773" y="6288"/>
                      </a:lnTo>
                      <a:close/>
                      <a:moveTo>
                        <a:pt x="3234" y="5031"/>
                      </a:moveTo>
                      <a:lnTo>
                        <a:pt x="2875" y="4132"/>
                      </a:lnTo>
                      <a:lnTo>
                        <a:pt x="2875" y="4132"/>
                      </a:lnTo>
                      <a:lnTo>
                        <a:pt x="3234" y="5031"/>
                      </a:lnTo>
                      <a:lnTo>
                        <a:pt x="3234" y="5031"/>
                      </a:lnTo>
                      <a:close/>
                      <a:moveTo>
                        <a:pt x="1437" y="3953"/>
                      </a:moveTo>
                      <a:lnTo>
                        <a:pt x="1617" y="3773"/>
                      </a:lnTo>
                      <a:lnTo>
                        <a:pt x="1617" y="3773"/>
                      </a:lnTo>
                      <a:lnTo>
                        <a:pt x="1437" y="3953"/>
                      </a:lnTo>
                      <a:lnTo>
                        <a:pt x="1437" y="3953"/>
                      </a:lnTo>
                      <a:close/>
                    </a:path>
                  </a:pathLst>
                </a:custGeom>
                <a:grpFill/>
                <a:ln w="17953" cap="flat">
                  <a:noFill/>
                  <a:prstDash val="solid"/>
                  <a:miter/>
                </a:ln>
              </p:spPr>
              <p:txBody>
                <a:bodyPr rtlCol="0" anchor="ctr"/>
                <a:lstStyle/>
                <a:p>
                  <a:endParaRPr lang="zh-CN" altLang="en-US" sz="1050"/>
                </a:p>
              </p:txBody>
            </p:sp>
          </p:grpSp>
          <p:grpSp>
            <p:nvGrpSpPr>
              <p:cNvPr id="749" name="图形 1"/>
              <p:cNvGrpSpPr/>
              <p:nvPr/>
            </p:nvGrpSpPr>
            <p:grpSpPr>
              <a:xfrm>
                <a:off x="4880381" y="4645174"/>
                <a:ext cx="2515" cy="5210"/>
                <a:chOff x="6253592" y="4842864"/>
                <a:chExt cx="2515" cy="5210"/>
              </a:xfrm>
              <a:solidFill>
                <a:srgbClr val="0070C0"/>
              </a:solidFill>
            </p:grpSpPr>
            <p:sp>
              <p:nvSpPr>
                <p:cNvPr id="2250" name="任意多边形: 形状 2231"/>
                <p:cNvSpPr/>
                <p:nvPr/>
              </p:nvSpPr>
              <p:spPr>
                <a:xfrm>
                  <a:off x="6253592" y="4845559"/>
                  <a:ext cx="2515" cy="17967"/>
                </a:xfrm>
                <a:custGeom>
                  <a:avLst/>
                  <a:gdLst>
                    <a:gd name="connsiteX0" fmla="*/ 1258 w 2515"/>
                    <a:gd name="connsiteY0" fmla="*/ 0 h 17967"/>
                    <a:gd name="connsiteX1" fmla="*/ 2515 w 2515"/>
                    <a:gd name="connsiteY1" fmla="*/ 0 h 17967"/>
                    <a:gd name="connsiteX2" fmla="*/ 1258 w 2515"/>
                    <a:gd name="connsiteY2" fmla="*/ 0 h 17967"/>
                    <a:gd name="connsiteX3" fmla="*/ 0 w 2515"/>
                    <a:gd name="connsiteY3" fmla="*/ 0 h 17967"/>
                    <a:gd name="connsiteX4" fmla="*/ 1258 w 2515"/>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5" h="17967">
                      <a:moveTo>
                        <a:pt x="1258" y="0"/>
                      </a:moveTo>
                      <a:lnTo>
                        <a:pt x="2515" y="0"/>
                      </a:lnTo>
                      <a:lnTo>
                        <a:pt x="1258" y="0"/>
                      </a:lnTo>
                      <a:lnTo>
                        <a:pt x="0" y="0"/>
                      </a:lnTo>
                      <a:lnTo>
                        <a:pt x="1258" y="0"/>
                      </a:lnTo>
                      <a:close/>
                    </a:path>
                  </a:pathLst>
                </a:custGeom>
                <a:grpFill/>
                <a:ln w="17953" cap="flat">
                  <a:noFill/>
                  <a:prstDash val="solid"/>
                  <a:miter/>
                </a:ln>
              </p:spPr>
              <p:txBody>
                <a:bodyPr rtlCol="0" anchor="ctr"/>
                <a:lstStyle/>
                <a:p>
                  <a:endParaRPr lang="zh-CN" altLang="en-US" sz="1050"/>
                </a:p>
              </p:txBody>
            </p:sp>
            <p:sp>
              <p:nvSpPr>
                <p:cNvPr id="2251" name="任意多边形: 形状 2232"/>
                <p:cNvSpPr/>
                <p:nvPr/>
              </p:nvSpPr>
              <p:spPr>
                <a:xfrm>
                  <a:off x="6253592" y="4842864"/>
                  <a:ext cx="2515" cy="5210"/>
                </a:xfrm>
                <a:custGeom>
                  <a:avLst/>
                  <a:gdLst>
                    <a:gd name="connsiteX0" fmla="*/ 1258 w 2515"/>
                    <a:gd name="connsiteY0" fmla="*/ 5211 h 5210"/>
                    <a:gd name="connsiteX1" fmla="*/ 0 w 2515"/>
                    <a:gd name="connsiteY1" fmla="*/ 5211 h 5210"/>
                    <a:gd name="connsiteX2" fmla="*/ 0 w 2515"/>
                    <a:gd name="connsiteY2" fmla="*/ 0 h 5210"/>
                    <a:gd name="connsiteX3" fmla="*/ 1258 w 2515"/>
                    <a:gd name="connsiteY3" fmla="*/ 0 h 5210"/>
                    <a:gd name="connsiteX4" fmla="*/ 2515 w 2515"/>
                    <a:gd name="connsiteY4" fmla="*/ 0 h 5210"/>
                    <a:gd name="connsiteX5" fmla="*/ 2515 w 2515"/>
                    <a:gd name="connsiteY5" fmla="*/ 5211 h 5210"/>
                    <a:gd name="connsiteX6" fmla="*/ 1258 w 2515"/>
                    <a:gd name="connsiteY6" fmla="*/ 5211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5" h="5210">
                      <a:moveTo>
                        <a:pt x="1258" y="5211"/>
                      </a:moveTo>
                      <a:lnTo>
                        <a:pt x="0" y="5211"/>
                      </a:lnTo>
                      <a:lnTo>
                        <a:pt x="0" y="0"/>
                      </a:lnTo>
                      <a:lnTo>
                        <a:pt x="1258" y="0"/>
                      </a:lnTo>
                      <a:lnTo>
                        <a:pt x="2515" y="0"/>
                      </a:lnTo>
                      <a:lnTo>
                        <a:pt x="2515" y="5211"/>
                      </a:lnTo>
                      <a:lnTo>
                        <a:pt x="1258" y="5211"/>
                      </a:lnTo>
                      <a:close/>
                    </a:path>
                  </a:pathLst>
                </a:custGeom>
                <a:grpFill/>
                <a:ln w="17953" cap="flat">
                  <a:noFill/>
                  <a:prstDash val="solid"/>
                  <a:miter/>
                </a:ln>
              </p:spPr>
              <p:txBody>
                <a:bodyPr rtlCol="0" anchor="ctr"/>
                <a:lstStyle/>
                <a:p>
                  <a:endParaRPr lang="zh-CN" altLang="en-US" sz="1050"/>
                </a:p>
              </p:txBody>
            </p:sp>
          </p:grpSp>
          <p:grpSp>
            <p:nvGrpSpPr>
              <p:cNvPr id="750" name="图形 1"/>
              <p:cNvGrpSpPr/>
              <p:nvPr/>
            </p:nvGrpSpPr>
            <p:grpSpPr>
              <a:xfrm>
                <a:off x="4937158" y="4651822"/>
                <a:ext cx="6467" cy="6468"/>
                <a:chOff x="6310369" y="4849512"/>
                <a:chExt cx="6467" cy="6468"/>
              </a:xfrm>
              <a:solidFill>
                <a:srgbClr val="0070C0"/>
              </a:solidFill>
            </p:grpSpPr>
            <p:sp>
              <p:nvSpPr>
                <p:cNvPr id="2248" name="任意多边形: 形状 2234"/>
                <p:cNvSpPr/>
                <p:nvPr/>
              </p:nvSpPr>
              <p:spPr>
                <a:xfrm>
                  <a:off x="6312885" y="4852028"/>
                  <a:ext cx="1257" cy="1257"/>
                </a:xfrm>
                <a:custGeom>
                  <a:avLst/>
                  <a:gdLst>
                    <a:gd name="connsiteX0" fmla="*/ 0 w 1257"/>
                    <a:gd name="connsiteY0" fmla="*/ 1258 h 1257"/>
                    <a:gd name="connsiteX1" fmla="*/ 1257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lnTo>
                        <a:pt x="1257" y="1258"/>
                      </a:lnTo>
                      <a:cubicBezTo>
                        <a:pt x="1257"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249" name="任意多边形: 形状 2235"/>
                <p:cNvSpPr/>
                <p:nvPr/>
              </p:nvSpPr>
              <p:spPr>
                <a:xfrm>
                  <a:off x="6310369" y="4849512"/>
                  <a:ext cx="6467" cy="6468"/>
                </a:xfrm>
                <a:custGeom>
                  <a:avLst/>
                  <a:gdLst>
                    <a:gd name="connsiteX0" fmla="*/ 3773 w 6467"/>
                    <a:gd name="connsiteY0" fmla="*/ 6288 h 6468"/>
                    <a:gd name="connsiteX1" fmla="*/ 2516 w 6467"/>
                    <a:gd name="connsiteY1" fmla="*/ 6288 h 6468"/>
                    <a:gd name="connsiteX2" fmla="*/ 0 w 6467"/>
                    <a:gd name="connsiteY2" fmla="*/ 6288 h 6468"/>
                    <a:gd name="connsiteX3" fmla="*/ 0 w 6467"/>
                    <a:gd name="connsiteY3" fmla="*/ 3773 h 6468"/>
                    <a:gd name="connsiteX4" fmla="*/ 0 w 6467"/>
                    <a:gd name="connsiteY4" fmla="*/ 2515 h 6468"/>
                    <a:gd name="connsiteX5" fmla="*/ 0 w 6467"/>
                    <a:gd name="connsiteY5" fmla="*/ 2515 h 6468"/>
                    <a:gd name="connsiteX6" fmla="*/ 0 w 6467"/>
                    <a:gd name="connsiteY6" fmla="*/ 0 h 6468"/>
                    <a:gd name="connsiteX7" fmla="*/ 2516 w 6467"/>
                    <a:gd name="connsiteY7" fmla="*/ 0 h 6468"/>
                    <a:gd name="connsiteX8" fmla="*/ 6468 w 6467"/>
                    <a:gd name="connsiteY8" fmla="*/ 3953 h 6468"/>
                    <a:gd name="connsiteX9" fmla="*/ 6468 w 6467"/>
                    <a:gd name="connsiteY9" fmla="*/ 3953 h 6468"/>
                    <a:gd name="connsiteX10" fmla="*/ 6468 w 6467"/>
                    <a:gd name="connsiteY10" fmla="*/ 6468 h 6468"/>
                    <a:gd name="connsiteX11" fmla="*/ 3773 w 6467"/>
                    <a:gd name="connsiteY11" fmla="*/ 6468 h 6468"/>
                    <a:gd name="connsiteX12" fmla="*/ 3773 w 6467"/>
                    <a:gd name="connsiteY12"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67" h="6468">
                      <a:moveTo>
                        <a:pt x="3773" y="6288"/>
                      </a:moveTo>
                      <a:lnTo>
                        <a:pt x="2516" y="6288"/>
                      </a:lnTo>
                      <a:lnTo>
                        <a:pt x="0" y="6288"/>
                      </a:lnTo>
                      <a:lnTo>
                        <a:pt x="0" y="3773"/>
                      </a:lnTo>
                      <a:cubicBezTo>
                        <a:pt x="0" y="2515"/>
                        <a:pt x="0" y="2515"/>
                        <a:pt x="0" y="2515"/>
                      </a:cubicBezTo>
                      <a:lnTo>
                        <a:pt x="0" y="2515"/>
                      </a:lnTo>
                      <a:lnTo>
                        <a:pt x="0" y="0"/>
                      </a:lnTo>
                      <a:lnTo>
                        <a:pt x="2516" y="0"/>
                      </a:lnTo>
                      <a:cubicBezTo>
                        <a:pt x="2516" y="0"/>
                        <a:pt x="6109" y="180"/>
                        <a:pt x="6468" y="3953"/>
                      </a:cubicBezTo>
                      <a:lnTo>
                        <a:pt x="6468" y="3953"/>
                      </a:lnTo>
                      <a:lnTo>
                        <a:pt x="6468" y="6468"/>
                      </a:lnTo>
                      <a:lnTo>
                        <a:pt x="3773" y="6468"/>
                      </a:lnTo>
                      <a:lnTo>
                        <a:pt x="3773" y="6288"/>
                      </a:lnTo>
                      <a:close/>
                    </a:path>
                  </a:pathLst>
                </a:custGeom>
                <a:grpFill/>
                <a:ln w="17953" cap="flat">
                  <a:noFill/>
                  <a:prstDash val="solid"/>
                  <a:miter/>
                </a:ln>
              </p:spPr>
              <p:txBody>
                <a:bodyPr rtlCol="0" anchor="ctr"/>
                <a:lstStyle/>
                <a:p>
                  <a:endParaRPr lang="zh-CN" altLang="en-US" sz="1050"/>
                </a:p>
              </p:txBody>
            </p:sp>
          </p:grpSp>
          <p:grpSp>
            <p:nvGrpSpPr>
              <p:cNvPr id="751" name="图形 1"/>
              <p:cNvGrpSpPr/>
              <p:nvPr/>
            </p:nvGrpSpPr>
            <p:grpSpPr>
              <a:xfrm>
                <a:off x="4954047" y="4641042"/>
                <a:ext cx="1437" cy="5210"/>
                <a:chOff x="6327258" y="4838732"/>
                <a:chExt cx="1437" cy="5210"/>
              </a:xfrm>
              <a:solidFill>
                <a:srgbClr val="0070C0"/>
              </a:solidFill>
            </p:grpSpPr>
            <p:sp>
              <p:nvSpPr>
                <p:cNvPr id="2246" name="任意多边形: 形状 2237"/>
                <p:cNvSpPr/>
                <p:nvPr/>
              </p:nvSpPr>
              <p:spPr>
                <a:xfrm>
                  <a:off x="6327431" y="4841427"/>
                  <a:ext cx="1264" cy="17967"/>
                </a:xfrm>
                <a:custGeom>
                  <a:avLst/>
                  <a:gdLst>
                    <a:gd name="connsiteX0" fmla="*/ 1264 w 1264"/>
                    <a:gd name="connsiteY0" fmla="*/ 0 h 17967"/>
                    <a:gd name="connsiteX1" fmla="*/ 7 w 1264"/>
                    <a:gd name="connsiteY1" fmla="*/ 0 h 17967"/>
                    <a:gd name="connsiteX2" fmla="*/ 1264 w 1264"/>
                    <a:gd name="connsiteY2" fmla="*/ 0 h 17967"/>
                    <a:gd name="connsiteX3" fmla="*/ 1264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1264" y="0"/>
                      </a:moveTo>
                      <a:cubicBezTo>
                        <a:pt x="7" y="0"/>
                        <a:pt x="7" y="0"/>
                        <a:pt x="7" y="0"/>
                      </a:cubicBezTo>
                      <a:cubicBezTo>
                        <a:pt x="7" y="0"/>
                        <a:pt x="-173" y="0"/>
                        <a:pt x="1264" y="0"/>
                      </a:cubicBezTo>
                      <a:lnTo>
                        <a:pt x="1264" y="0"/>
                      </a:lnTo>
                      <a:close/>
                    </a:path>
                  </a:pathLst>
                </a:custGeom>
                <a:grpFill/>
                <a:ln w="17953" cap="flat">
                  <a:noFill/>
                  <a:prstDash val="solid"/>
                  <a:miter/>
                </a:ln>
              </p:spPr>
              <p:txBody>
                <a:bodyPr rtlCol="0" anchor="ctr"/>
                <a:lstStyle/>
                <a:p>
                  <a:endParaRPr lang="zh-CN" altLang="en-US" sz="1050"/>
                </a:p>
              </p:txBody>
            </p:sp>
            <p:sp>
              <p:nvSpPr>
                <p:cNvPr id="2247" name="任意多边形: 形状 2238"/>
                <p:cNvSpPr/>
                <p:nvPr/>
              </p:nvSpPr>
              <p:spPr>
                <a:xfrm>
                  <a:off x="6327258" y="4838732"/>
                  <a:ext cx="1437" cy="5210"/>
                </a:xfrm>
                <a:custGeom>
                  <a:avLst/>
                  <a:gdLst>
                    <a:gd name="connsiteX0" fmla="*/ 0 w 1437"/>
                    <a:gd name="connsiteY0" fmla="*/ 5211 h 5210"/>
                    <a:gd name="connsiteX1" fmla="*/ 0 w 1437"/>
                    <a:gd name="connsiteY1" fmla="*/ 0 h 5210"/>
                    <a:gd name="connsiteX2" fmla="*/ 1258 w 1437"/>
                    <a:gd name="connsiteY2" fmla="*/ 0 h 5210"/>
                    <a:gd name="connsiteX3" fmla="*/ 1258 w 1437"/>
                    <a:gd name="connsiteY3" fmla="*/ 0 h 5210"/>
                    <a:gd name="connsiteX4" fmla="*/ 1258 w 1437"/>
                    <a:gd name="connsiteY4" fmla="*/ 2515 h 5210"/>
                    <a:gd name="connsiteX5" fmla="*/ 1258 w 1437"/>
                    <a:gd name="connsiteY5" fmla="*/ 5031 h 5210"/>
                    <a:gd name="connsiteX6" fmla="*/ 0 w 1437"/>
                    <a:gd name="connsiteY6" fmla="*/ 5211 h 5210"/>
                    <a:gd name="connsiteX7" fmla="*/ 0 w 1437"/>
                    <a:gd name="connsiteY7" fmla="*/ 5211 h 5210"/>
                    <a:gd name="connsiteX8" fmla="*/ 1437 w 1437"/>
                    <a:gd name="connsiteY8" fmla="*/ 2515 h 5210"/>
                    <a:gd name="connsiteX9" fmla="*/ 1437 w 1437"/>
                    <a:gd name="connsiteY9" fmla="*/ 0 h 5210"/>
                    <a:gd name="connsiteX10" fmla="*/ 1437 w 1437"/>
                    <a:gd name="connsiteY10" fmla="*/ 2515 h 5210"/>
                    <a:gd name="connsiteX11" fmla="*/ 1437 w 1437"/>
                    <a:gd name="connsiteY11" fmla="*/ 2515 h 5210"/>
                    <a:gd name="connsiteX12" fmla="*/ 1437 w 1437"/>
                    <a:gd name="connsiteY12" fmla="*/ 0 h 5210"/>
                    <a:gd name="connsiteX13" fmla="*/ 1437 w 1437"/>
                    <a:gd name="connsiteY13" fmla="*/ 2515 h 5210"/>
                    <a:gd name="connsiteX14" fmla="*/ 1437 w 1437"/>
                    <a:gd name="connsiteY14" fmla="*/ 0 h 5210"/>
                    <a:gd name="connsiteX15" fmla="*/ 1437 w 1437"/>
                    <a:gd name="connsiteY1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7" h="5210">
                      <a:moveTo>
                        <a:pt x="0" y="5211"/>
                      </a:moveTo>
                      <a:lnTo>
                        <a:pt x="0" y="0"/>
                      </a:lnTo>
                      <a:cubicBezTo>
                        <a:pt x="0" y="0"/>
                        <a:pt x="0" y="0"/>
                        <a:pt x="1258" y="0"/>
                      </a:cubicBezTo>
                      <a:lnTo>
                        <a:pt x="1258" y="0"/>
                      </a:lnTo>
                      <a:lnTo>
                        <a:pt x="1258" y="2515"/>
                      </a:lnTo>
                      <a:lnTo>
                        <a:pt x="1258" y="5031"/>
                      </a:lnTo>
                      <a:cubicBezTo>
                        <a:pt x="0" y="5211"/>
                        <a:pt x="0" y="5211"/>
                        <a:pt x="0" y="5211"/>
                      </a:cubicBezTo>
                      <a:lnTo>
                        <a:pt x="0" y="521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752" name="图形 1"/>
              <p:cNvGrpSpPr/>
              <p:nvPr/>
            </p:nvGrpSpPr>
            <p:grpSpPr>
              <a:xfrm>
                <a:off x="4947758" y="4643917"/>
                <a:ext cx="6288" cy="6288"/>
                <a:chOff x="6320969" y="4841607"/>
                <a:chExt cx="6288" cy="6288"/>
              </a:xfrm>
              <a:solidFill>
                <a:srgbClr val="0070C0"/>
              </a:solidFill>
            </p:grpSpPr>
            <p:sp>
              <p:nvSpPr>
                <p:cNvPr id="2244" name="任意多边形: 形状 2240"/>
                <p:cNvSpPr/>
                <p:nvPr/>
              </p:nvSpPr>
              <p:spPr>
                <a:xfrm>
                  <a:off x="6323305" y="4844122"/>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lnTo>
                        <a:pt x="1258" y="1258"/>
                      </a:lnTo>
                      <a:cubicBezTo>
                        <a:pt x="1258"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245" name="任意多边形: 形状 2241"/>
                <p:cNvSpPr/>
                <p:nvPr/>
              </p:nvSpPr>
              <p:spPr>
                <a:xfrm>
                  <a:off x="6320969" y="4841607"/>
                  <a:ext cx="6288" cy="6288"/>
                </a:xfrm>
                <a:custGeom>
                  <a:avLst/>
                  <a:gdLst>
                    <a:gd name="connsiteX0" fmla="*/ 3773 w 6288"/>
                    <a:gd name="connsiteY0" fmla="*/ 6288 h 6288"/>
                    <a:gd name="connsiteX1" fmla="*/ 2516 w 6288"/>
                    <a:gd name="connsiteY1" fmla="*/ 6288 h 6288"/>
                    <a:gd name="connsiteX2" fmla="*/ 0 w 6288"/>
                    <a:gd name="connsiteY2" fmla="*/ 6288 h 6288"/>
                    <a:gd name="connsiteX3" fmla="*/ 0 w 6288"/>
                    <a:gd name="connsiteY3" fmla="*/ 3773 h 6288"/>
                    <a:gd name="connsiteX4" fmla="*/ 0 w 6288"/>
                    <a:gd name="connsiteY4" fmla="*/ 2515 h 6288"/>
                    <a:gd name="connsiteX5" fmla="*/ 0 w 6288"/>
                    <a:gd name="connsiteY5" fmla="*/ 2515 h 6288"/>
                    <a:gd name="connsiteX6" fmla="*/ 0 w 6288"/>
                    <a:gd name="connsiteY6" fmla="*/ 0 h 6288"/>
                    <a:gd name="connsiteX7" fmla="*/ 2516 w 6288"/>
                    <a:gd name="connsiteY7" fmla="*/ 0 h 6288"/>
                    <a:gd name="connsiteX8" fmla="*/ 6289 w 6288"/>
                    <a:gd name="connsiteY8" fmla="*/ 3773 h 6288"/>
                    <a:gd name="connsiteX9" fmla="*/ 6289 w 6288"/>
                    <a:gd name="connsiteY9" fmla="*/ 3773 h 6288"/>
                    <a:gd name="connsiteX10" fmla="*/ 6289 w 6288"/>
                    <a:gd name="connsiteY10" fmla="*/ 6288 h 6288"/>
                    <a:gd name="connsiteX11" fmla="*/ 3773 w 6288"/>
                    <a:gd name="connsiteY11" fmla="*/ 6288 h 6288"/>
                    <a:gd name="connsiteX12" fmla="*/ 3773 w 6288"/>
                    <a:gd name="connsiteY12" fmla="*/ 628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 h="6288">
                      <a:moveTo>
                        <a:pt x="3773" y="6288"/>
                      </a:moveTo>
                      <a:lnTo>
                        <a:pt x="2516" y="6288"/>
                      </a:lnTo>
                      <a:lnTo>
                        <a:pt x="0" y="6288"/>
                      </a:lnTo>
                      <a:lnTo>
                        <a:pt x="0" y="3773"/>
                      </a:lnTo>
                      <a:cubicBezTo>
                        <a:pt x="0" y="2515"/>
                        <a:pt x="0" y="2515"/>
                        <a:pt x="0" y="2515"/>
                      </a:cubicBezTo>
                      <a:lnTo>
                        <a:pt x="0" y="2515"/>
                      </a:lnTo>
                      <a:lnTo>
                        <a:pt x="0" y="0"/>
                      </a:lnTo>
                      <a:lnTo>
                        <a:pt x="2516" y="0"/>
                      </a:lnTo>
                      <a:cubicBezTo>
                        <a:pt x="2516" y="0"/>
                        <a:pt x="6109" y="180"/>
                        <a:pt x="6289" y="3773"/>
                      </a:cubicBezTo>
                      <a:lnTo>
                        <a:pt x="6289" y="3773"/>
                      </a:lnTo>
                      <a:lnTo>
                        <a:pt x="6289" y="6288"/>
                      </a:lnTo>
                      <a:lnTo>
                        <a:pt x="3773" y="6288"/>
                      </a:lnTo>
                      <a:lnTo>
                        <a:pt x="3773" y="6288"/>
                      </a:lnTo>
                      <a:close/>
                    </a:path>
                  </a:pathLst>
                </a:custGeom>
                <a:grpFill/>
                <a:ln w="17953" cap="flat">
                  <a:noFill/>
                  <a:prstDash val="solid"/>
                  <a:miter/>
                </a:ln>
              </p:spPr>
              <p:txBody>
                <a:bodyPr rtlCol="0" anchor="ctr"/>
                <a:lstStyle/>
                <a:p>
                  <a:endParaRPr lang="zh-CN" altLang="en-US" sz="1050"/>
                </a:p>
              </p:txBody>
            </p:sp>
          </p:grpSp>
          <p:grpSp>
            <p:nvGrpSpPr>
              <p:cNvPr id="753" name="图形 1"/>
              <p:cNvGrpSpPr/>
              <p:nvPr/>
            </p:nvGrpSpPr>
            <p:grpSpPr>
              <a:xfrm>
                <a:off x="4954227" y="4645174"/>
                <a:ext cx="6288" cy="6288"/>
                <a:chOff x="6327438" y="4842864"/>
                <a:chExt cx="6288" cy="6288"/>
              </a:xfrm>
              <a:solidFill>
                <a:srgbClr val="0070C0"/>
              </a:solidFill>
            </p:grpSpPr>
            <p:sp>
              <p:nvSpPr>
                <p:cNvPr id="2242" name="任意多边形: 形状 2243"/>
                <p:cNvSpPr/>
                <p:nvPr/>
              </p:nvSpPr>
              <p:spPr>
                <a:xfrm>
                  <a:off x="6329953" y="4845379"/>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243" name="任意多边形: 形状 2244"/>
                <p:cNvSpPr/>
                <p:nvPr/>
              </p:nvSpPr>
              <p:spPr>
                <a:xfrm>
                  <a:off x="6327438" y="4842864"/>
                  <a:ext cx="6288" cy="6288"/>
                </a:xfrm>
                <a:custGeom>
                  <a:avLst/>
                  <a:gdLst>
                    <a:gd name="connsiteX0" fmla="*/ 3773 w 6288"/>
                    <a:gd name="connsiteY0" fmla="*/ 6289 h 6288"/>
                    <a:gd name="connsiteX1" fmla="*/ 3234 w 6288"/>
                    <a:gd name="connsiteY1" fmla="*/ 6289 h 6288"/>
                    <a:gd name="connsiteX2" fmla="*/ 3234 w 6288"/>
                    <a:gd name="connsiteY2" fmla="*/ 6289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8 w 6288"/>
                    <a:gd name="connsiteY11" fmla="*/ 0 h 6288"/>
                    <a:gd name="connsiteX12" fmla="*/ 6288 w 6288"/>
                    <a:gd name="connsiteY12" fmla="*/ 2515 h 6288"/>
                    <a:gd name="connsiteX13" fmla="*/ 6288 w 6288"/>
                    <a:gd name="connsiteY13" fmla="*/ 3773 h 6288"/>
                    <a:gd name="connsiteX14" fmla="*/ 6288 w 6288"/>
                    <a:gd name="connsiteY14" fmla="*/ 3773 h 6288"/>
                    <a:gd name="connsiteX15" fmla="*/ 3773 w 6288"/>
                    <a:gd name="connsiteY15" fmla="*/ 3773 h 6288"/>
                    <a:gd name="connsiteX16" fmla="*/ 3773 w 6288"/>
                    <a:gd name="connsiteY16" fmla="*/ 3055 h 6288"/>
                    <a:gd name="connsiteX17" fmla="*/ 3773 w 6288"/>
                    <a:gd name="connsiteY17" fmla="*/ 3773 h 6288"/>
                    <a:gd name="connsiteX18" fmla="*/ 6288 w 6288"/>
                    <a:gd name="connsiteY18" fmla="*/ 3773 h 6288"/>
                    <a:gd name="connsiteX19" fmla="*/ 6288 w 6288"/>
                    <a:gd name="connsiteY19" fmla="*/ 6289 h 6288"/>
                    <a:gd name="connsiteX20" fmla="*/ 3773 w 6288"/>
                    <a:gd name="connsiteY20" fmla="*/ 6289 h 6288"/>
                    <a:gd name="connsiteX21" fmla="*/ 3773 w 6288"/>
                    <a:gd name="connsiteY21" fmla="*/ 6289 h 6288"/>
                    <a:gd name="connsiteX22" fmla="*/ 3773 w 6288"/>
                    <a:gd name="connsiteY22" fmla="*/ 1437 h 6288"/>
                    <a:gd name="connsiteX23" fmla="*/ 3773 w 6288"/>
                    <a:gd name="connsiteY23" fmla="*/ 1437 h 6288"/>
                    <a:gd name="connsiteX24" fmla="*/ 3773 w 6288"/>
                    <a:gd name="connsiteY24" fmla="*/ 1437 h 6288"/>
                    <a:gd name="connsiteX25" fmla="*/ 3773 w 6288"/>
                    <a:gd name="connsiteY25" fmla="*/ 1437 h 6288"/>
                    <a:gd name="connsiteX26" fmla="*/ 3773 w 6288"/>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773" y="6289"/>
                      </a:moveTo>
                      <a:cubicBezTo>
                        <a:pt x="3593" y="6289"/>
                        <a:pt x="3414" y="6289"/>
                        <a:pt x="3234" y="6289"/>
                      </a:cubicBezTo>
                      <a:lnTo>
                        <a:pt x="3234" y="6289"/>
                      </a:lnTo>
                      <a:cubicBezTo>
                        <a:pt x="2695" y="6289"/>
                        <a:pt x="1976" y="6289"/>
                        <a:pt x="898" y="5390"/>
                      </a:cubicBezTo>
                      <a:lnTo>
                        <a:pt x="898" y="5390"/>
                      </a:lnTo>
                      <a:cubicBezTo>
                        <a:pt x="-360" y="3773"/>
                        <a:pt x="179" y="3055"/>
                        <a:pt x="0" y="2515"/>
                      </a:cubicBezTo>
                      <a:lnTo>
                        <a:pt x="0" y="2515"/>
                      </a:lnTo>
                      <a:lnTo>
                        <a:pt x="0" y="0"/>
                      </a:lnTo>
                      <a:lnTo>
                        <a:pt x="2515" y="0"/>
                      </a:lnTo>
                      <a:cubicBezTo>
                        <a:pt x="2515" y="0"/>
                        <a:pt x="2515" y="0"/>
                        <a:pt x="3773" y="0"/>
                      </a:cubicBezTo>
                      <a:lnTo>
                        <a:pt x="3773" y="0"/>
                      </a:lnTo>
                      <a:lnTo>
                        <a:pt x="6288" y="0"/>
                      </a:lnTo>
                      <a:lnTo>
                        <a:pt x="6288" y="2515"/>
                      </a:lnTo>
                      <a:cubicBezTo>
                        <a:pt x="6288" y="3773"/>
                        <a:pt x="6288" y="3773"/>
                        <a:pt x="6288" y="3773"/>
                      </a:cubicBezTo>
                      <a:lnTo>
                        <a:pt x="6288" y="3773"/>
                      </a:lnTo>
                      <a:lnTo>
                        <a:pt x="3773" y="3773"/>
                      </a:lnTo>
                      <a:lnTo>
                        <a:pt x="3773" y="3055"/>
                      </a:lnTo>
                      <a:lnTo>
                        <a:pt x="3773" y="3773"/>
                      </a:lnTo>
                      <a:lnTo>
                        <a:pt x="6288" y="3773"/>
                      </a:lnTo>
                      <a:lnTo>
                        <a:pt x="6288" y="6289"/>
                      </a:lnTo>
                      <a:lnTo>
                        <a:pt x="3773" y="6289"/>
                      </a:lnTo>
                      <a:lnTo>
                        <a:pt x="3773" y="6289"/>
                      </a:lnTo>
                      <a:close/>
                      <a:moveTo>
                        <a:pt x="3773" y="1437"/>
                      </a:moveTo>
                      <a:lnTo>
                        <a:pt x="3773" y="1437"/>
                      </a:lnTo>
                      <a:lnTo>
                        <a:pt x="3773" y="1437"/>
                      </a:lnTo>
                      <a:lnTo>
                        <a:pt x="3773" y="1437"/>
                      </a:lnTo>
                      <a:lnTo>
                        <a:pt x="3773" y="1437"/>
                      </a:lnTo>
                      <a:close/>
                    </a:path>
                  </a:pathLst>
                </a:custGeom>
                <a:grpFill/>
                <a:ln w="17953" cap="flat">
                  <a:noFill/>
                  <a:prstDash val="solid"/>
                  <a:miter/>
                </a:ln>
              </p:spPr>
              <p:txBody>
                <a:bodyPr rtlCol="0" anchor="ctr"/>
                <a:lstStyle/>
                <a:p>
                  <a:endParaRPr lang="zh-CN" altLang="en-US" sz="1050"/>
                </a:p>
              </p:txBody>
            </p:sp>
          </p:grpSp>
          <p:grpSp>
            <p:nvGrpSpPr>
              <p:cNvPr id="754" name="图形 1"/>
              <p:cNvGrpSpPr/>
              <p:nvPr/>
            </p:nvGrpSpPr>
            <p:grpSpPr>
              <a:xfrm>
                <a:off x="4967343" y="4642479"/>
                <a:ext cx="1257" cy="5030"/>
                <a:chOff x="6340554" y="4840169"/>
                <a:chExt cx="1257" cy="5030"/>
              </a:xfrm>
              <a:solidFill>
                <a:srgbClr val="0070C0"/>
              </a:solidFill>
            </p:grpSpPr>
            <p:sp>
              <p:nvSpPr>
                <p:cNvPr id="2240" name="任意多边形: 形状 2246"/>
                <p:cNvSpPr/>
                <p:nvPr/>
              </p:nvSpPr>
              <p:spPr>
                <a:xfrm>
                  <a:off x="6340554" y="4842684"/>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241" name="任意多边形: 形状 2247"/>
                <p:cNvSpPr/>
                <p:nvPr/>
              </p:nvSpPr>
              <p:spPr>
                <a:xfrm>
                  <a:off x="6340554" y="4840169"/>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0 h 5030"/>
                    <a:gd name="connsiteX6" fmla="*/ 1258 w 1257"/>
                    <a:gd name="connsiteY6" fmla="*/ 5031 h 5030"/>
                    <a:gd name="connsiteX7" fmla="*/ 0 w 1257"/>
                    <a:gd name="connsiteY7" fmla="*/ 5031 h 5030"/>
                    <a:gd name="connsiteX8" fmla="*/ 0 w 1257"/>
                    <a:gd name="connsiteY8" fmla="*/ 5031 h 5030"/>
                    <a:gd name="connsiteX9" fmla="*/ 0 w 1257"/>
                    <a:gd name="connsiteY9" fmla="*/ 2515 h 5030"/>
                    <a:gd name="connsiteX10" fmla="*/ 0 w 1257"/>
                    <a:gd name="connsiteY10" fmla="*/ 5031 h 5030"/>
                    <a:gd name="connsiteX11" fmla="*/ 0 w 1257"/>
                    <a:gd name="connsiteY11" fmla="*/ 2515 h 5030"/>
                    <a:gd name="connsiteX12" fmla="*/ 0 w 1257"/>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0">
                      <a:moveTo>
                        <a:pt x="0" y="5031"/>
                      </a:moveTo>
                      <a:lnTo>
                        <a:pt x="0" y="2515"/>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755" name="图形 1"/>
              <p:cNvGrpSpPr/>
              <p:nvPr/>
            </p:nvGrpSpPr>
            <p:grpSpPr>
              <a:xfrm>
                <a:off x="4977764" y="4642479"/>
                <a:ext cx="1338" cy="5030"/>
                <a:chOff x="6350975" y="4840169"/>
                <a:chExt cx="1338" cy="5030"/>
              </a:xfrm>
              <a:solidFill>
                <a:srgbClr val="0070C0"/>
              </a:solidFill>
            </p:grpSpPr>
            <p:sp>
              <p:nvSpPr>
                <p:cNvPr id="2238" name="任意多边形: 形状 2249"/>
                <p:cNvSpPr/>
                <p:nvPr/>
              </p:nvSpPr>
              <p:spPr>
                <a:xfrm>
                  <a:off x="6350975" y="4842684"/>
                  <a:ext cx="1264" cy="17967"/>
                </a:xfrm>
                <a:custGeom>
                  <a:avLst/>
                  <a:gdLst>
                    <a:gd name="connsiteX0" fmla="*/ 0 w 1264"/>
                    <a:gd name="connsiteY0" fmla="*/ 0 h 17967"/>
                    <a:gd name="connsiteX1" fmla="*/ 1257 w 1264"/>
                    <a:gd name="connsiteY1" fmla="*/ 0 h 17967"/>
                    <a:gd name="connsiteX2" fmla="*/ 0 w 1264"/>
                    <a:gd name="connsiteY2" fmla="*/ 0 h 17967"/>
                    <a:gd name="connsiteX3" fmla="*/ 0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0" y="0"/>
                      </a:moveTo>
                      <a:cubicBezTo>
                        <a:pt x="1257" y="0"/>
                        <a:pt x="1257" y="0"/>
                        <a:pt x="1257" y="0"/>
                      </a:cubicBezTo>
                      <a:cubicBezTo>
                        <a:pt x="1257" y="0"/>
                        <a:pt x="1437" y="0"/>
                        <a:pt x="0" y="0"/>
                      </a:cubicBezTo>
                      <a:lnTo>
                        <a:pt x="0" y="0"/>
                      </a:lnTo>
                      <a:close/>
                    </a:path>
                  </a:pathLst>
                </a:custGeom>
                <a:grpFill/>
                <a:ln w="17953" cap="flat">
                  <a:noFill/>
                  <a:prstDash val="solid"/>
                  <a:miter/>
                </a:ln>
              </p:spPr>
              <p:txBody>
                <a:bodyPr rtlCol="0" anchor="ctr"/>
                <a:lstStyle/>
                <a:p>
                  <a:endParaRPr lang="zh-CN" altLang="en-US" sz="1050"/>
                </a:p>
              </p:txBody>
            </p:sp>
            <p:sp>
              <p:nvSpPr>
                <p:cNvPr id="2239" name="任意多边形: 形状 2250"/>
                <p:cNvSpPr/>
                <p:nvPr/>
              </p:nvSpPr>
              <p:spPr>
                <a:xfrm>
                  <a:off x="6350975" y="4840169"/>
                  <a:ext cx="1338" cy="5030"/>
                </a:xfrm>
                <a:custGeom>
                  <a:avLst/>
                  <a:gdLst>
                    <a:gd name="connsiteX0" fmla="*/ 0 w 1338"/>
                    <a:gd name="connsiteY0" fmla="*/ 5031 h 5030"/>
                    <a:gd name="connsiteX1" fmla="*/ 0 w 1338"/>
                    <a:gd name="connsiteY1" fmla="*/ 2515 h 5030"/>
                    <a:gd name="connsiteX2" fmla="*/ 0 w 1338"/>
                    <a:gd name="connsiteY2" fmla="*/ 5031 h 5030"/>
                    <a:gd name="connsiteX3" fmla="*/ 0 w 1338"/>
                    <a:gd name="connsiteY3" fmla="*/ 0 h 5030"/>
                    <a:gd name="connsiteX4" fmla="*/ 1257 w 1338"/>
                    <a:gd name="connsiteY4" fmla="*/ 0 h 5030"/>
                    <a:gd name="connsiteX5" fmla="*/ 1257 w 1338"/>
                    <a:gd name="connsiteY5" fmla="*/ 0 h 5030"/>
                    <a:gd name="connsiteX6" fmla="*/ 1257 w 1338"/>
                    <a:gd name="connsiteY6" fmla="*/ 5031 h 5030"/>
                    <a:gd name="connsiteX7" fmla="*/ 0 w 1338"/>
                    <a:gd name="connsiteY7" fmla="*/ 5031 h 5030"/>
                    <a:gd name="connsiteX8" fmla="*/ 0 w 1338"/>
                    <a:gd name="connsiteY8" fmla="*/ 5031 h 5030"/>
                    <a:gd name="connsiteX9" fmla="*/ 0 w 1338"/>
                    <a:gd name="connsiteY9" fmla="*/ 2515 h 5030"/>
                    <a:gd name="connsiteX10" fmla="*/ 0 w 1338"/>
                    <a:gd name="connsiteY10" fmla="*/ 5031 h 5030"/>
                    <a:gd name="connsiteX11" fmla="*/ 0 w 1338"/>
                    <a:gd name="connsiteY11" fmla="*/ 2515 h 5030"/>
                    <a:gd name="connsiteX12" fmla="*/ 0 w 1338"/>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8" h="5030">
                      <a:moveTo>
                        <a:pt x="0" y="5031"/>
                      </a:moveTo>
                      <a:lnTo>
                        <a:pt x="0" y="2515"/>
                      </a:lnTo>
                      <a:lnTo>
                        <a:pt x="0" y="5031"/>
                      </a:lnTo>
                      <a:lnTo>
                        <a:pt x="0" y="0"/>
                      </a:lnTo>
                      <a:cubicBezTo>
                        <a:pt x="1257" y="0"/>
                        <a:pt x="1257" y="0"/>
                        <a:pt x="1257" y="0"/>
                      </a:cubicBezTo>
                      <a:lnTo>
                        <a:pt x="1257" y="0"/>
                      </a:lnTo>
                      <a:lnTo>
                        <a:pt x="1257" y="5031"/>
                      </a:lnTo>
                      <a:cubicBezTo>
                        <a:pt x="1437" y="5031"/>
                        <a:pt x="1437"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756" name="图形 1"/>
              <p:cNvGrpSpPr/>
              <p:nvPr/>
            </p:nvGrpSpPr>
            <p:grpSpPr>
              <a:xfrm>
                <a:off x="4948836" y="4618403"/>
                <a:ext cx="6288" cy="6468"/>
                <a:chOff x="6322047" y="4816093"/>
                <a:chExt cx="6288" cy="6468"/>
              </a:xfrm>
              <a:solidFill>
                <a:srgbClr val="0070C0"/>
              </a:solidFill>
            </p:grpSpPr>
            <p:sp>
              <p:nvSpPr>
                <p:cNvPr id="2236" name="任意多边形: 形状 2252"/>
                <p:cNvSpPr/>
                <p:nvPr/>
              </p:nvSpPr>
              <p:spPr>
                <a:xfrm>
                  <a:off x="6324735" y="4818788"/>
                  <a:ext cx="1264" cy="1257"/>
                </a:xfrm>
                <a:custGeom>
                  <a:avLst/>
                  <a:gdLst>
                    <a:gd name="connsiteX0" fmla="*/ 1265 w 1264"/>
                    <a:gd name="connsiteY0" fmla="*/ 1258 h 1257"/>
                    <a:gd name="connsiteX1" fmla="*/ 1265 w 1264"/>
                    <a:gd name="connsiteY1" fmla="*/ 0 h 1257"/>
                    <a:gd name="connsiteX2" fmla="*/ 7 w 1264"/>
                    <a:gd name="connsiteY2" fmla="*/ 1258 h 1257"/>
                    <a:gd name="connsiteX3" fmla="*/ 1265 w 1264"/>
                    <a:gd name="connsiteY3" fmla="*/ 1258 h 1257"/>
                    <a:gd name="connsiteX4" fmla="*/ 1265 w 1264"/>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 h="1257">
                      <a:moveTo>
                        <a:pt x="1265" y="1258"/>
                      </a:moveTo>
                      <a:lnTo>
                        <a:pt x="1265" y="0"/>
                      </a:lnTo>
                      <a:cubicBezTo>
                        <a:pt x="7" y="0"/>
                        <a:pt x="7" y="1258"/>
                        <a:pt x="7" y="1258"/>
                      </a:cubicBezTo>
                      <a:cubicBezTo>
                        <a:pt x="7" y="1258"/>
                        <a:pt x="-172"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2237" name="任意多边形: 形状 2253"/>
                <p:cNvSpPr/>
                <p:nvPr/>
              </p:nvSpPr>
              <p:spPr>
                <a:xfrm>
                  <a:off x="6322047" y="4816093"/>
                  <a:ext cx="6288" cy="6468"/>
                </a:xfrm>
                <a:custGeom>
                  <a:avLst/>
                  <a:gdLst>
                    <a:gd name="connsiteX0" fmla="*/ 3953 w 6288"/>
                    <a:gd name="connsiteY0" fmla="*/ 6468 h 6468"/>
                    <a:gd name="connsiteX1" fmla="*/ 2695 w 6288"/>
                    <a:gd name="connsiteY1" fmla="*/ 6468 h 6468"/>
                    <a:gd name="connsiteX2" fmla="*/ 2695 w 6288"/>
                    <a:gd name="connsiteY2" fmla="*/ 6468 h 6468"/>
                    <a:gd name="connsiteX3" fmla="*/ 2516 w 6288"/>
                    <a:gd name="connsiteY3" fmla="*/ 6468 h 6468"/>
                    <a:gd name="connsiteX4" fmla="*/ 1438 w 6288"/>
                    <a:gd name="connsiteY4" fmla="*/ 6468 h 6468"/>
                    <a:gd name="connsiteX5" fmla="*/ 719 w 6288"/>
                    <a:gd name="connsiteY5" fmla="*/ 5749 h 6468"/>
                    <a:gd name="connsiteX6" fmla="*/ 0 w 6288"/>
                    <a:gd name="connsiteY6" fmla="*/ 3953 h 6468"/>
                    <a:gd name="connsiteX7" fmla="*/ 3953 w 6288"/>
                    <a:gd name="connsiteY7" fmla="*/ 0 h 6468"/>
                    <a:gd name="connsiteX8" fmla="*/ 3953 w 6288"/>
                    <a:gd name="connsiteY8" fmla="*/ 0 h 6468"/>
                    <a:gd name="connsiteX9" fmla="*/ 6289 w 6288"/>
                    <a:gd name="connsiteY9" fmla="*/ 0 h 6468"/>
                    <a:gd name="connsiteX10" fmla="*/ 6289 w 6288"/>
                    <a:gd name="connsiteY10" fmla="*/ 2515 h 6468"/>
                    <a:gd name="connsiteX11" fmla="*/ 6289 w 6288"/>
                    <a:gd name="connsiteY11" fmla="*/ 3773 h 6468"/>
                    <a:gd name="connsiteX12" fmla="*/ 6289 w 6288"/>
                    <a:gd name="connsiteY12" fmla="*/ 6288 h 6468"/>
                    <a:gd name="connsiteX13" fmla="*/ 3953 w 6288"/>
                    <a:gd name="connsiteY13" fmla="*/ 6288 h 6468"/>
                    <a:gd name="connsiteX14" fmla="*/ 3953 w 6288"/>
                    <a:gd name="connsiteY14" fmla="*/ 6468 h 6468"/>
                    <a:gd name="connsiteX15" fmla="*/ 3953 w 6288"/>
                    <a:gd name="connsiteY15" fmla="*/ 3953 h 6468"/>
                    <a:gd name="connsiteX16" fmla="*/ 3953 w 6288"/>
                    <a:gd name="connsiteY16" fmla="*/ 2515 h 6468"/>
                    <a:gd name="connsiteX17" fmla="*/ 4312 w 6288"/>
                    <a:gd name="connsiteY17" fmla="*/ 1976 h 6468"/>
                    <a:gd name="connsiteX18" fmla="*/ 3953 w 6288"/>
                    <a:gd name="connsiteY18" fmla="*/ 2515 h 6468"/>
                    <a:gd name="connsiteX19" fmla="*/ 3953 w 6288"/>
                    <a:gd name="connsiteY19" fmla="*/ 1258 h 6468"/>
                    <a:gd name="connsiteX20" fmla="*/ 3953 w 6288"/>
                    <a:gd name="connsiteY20" fmla="*/ 2515 h 6468"/>
                    <a:gd name="connsiteX21" fmla="*/ 3953 w 6288"/>
                    <a:gd name="connsiteY21" fmla="*/ 3953 h 6468"/>
                    <a:gd name="connsiteX22" fmla="*/ 3953 w 6288"/>
                    <a:gd name="connsiteY22"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8" h="6468">
                      <a:moveTo>
                        <a:pt x="3953" y="6468"/>
                      </a:moveTo>
                      <a:cubicBezTo>
                        <a:pt x="3234" y="6468"/>
                        <a:pt x="2875" y="6468"/>
                        <a:pt x="2695" y="6468"/>
                      </a:cubicBezTo>
                      <a:lnTo>
                        <a:pt x="2695" y="6468"/>
                      </a:lnTo>
                      <a:lnTo>
                        <a:pt x="2516" y="6468"/>
                      </a:lnTo>
                      <a:lnTo>
                        <a:pt x="1438" y="6468"/>
                      </a:lnTo>
                      <a:lnTo>
                        <a:pt x="719" y="5749"/>
                      </a:lnTo>
                      <a:lnTo>
                        <a:pt x="0" y="3953"/>
                      </a:lnTo>
                      <a:cubicBezTo>
                        <a:pt x="0" y="3773"/>
                        <a:pt x="180" y="180"/>
                        <a:pt x="3953" y="0"/>
                      </a:cubicBezTo>
                      <a:lnTo>
                        <a:pt x="3953" y="0"/>
                      </a:lnTo>
                      <a:lnTo>
                        <a:pt x="6289" y="0"/>
                      </a:lnTo>
                      <a:lnTo>
                        <a:pt x="6289" y="2515"/>
                      </a:lnTo>
                      <a:lnTo>
                        <a:pt x="6289" y="3773"/>
                      </a:lnTo>
                      <a:lnTo>
                        <a:pt x="6289" y="6288"/>
                      </a:lnTo>
                      <a:lnTo>
                        <a:pt x="3953" y="6288"/>
                      </a:lnTo>
                      <a:lnTo>
                        <a:pt x="3953" y="6468"/>
                      </a:lnTo>
                      <a:close/>
                      <a:moveTo>
                        <a:pt x="3953" y="3953"/>
                      </a:moveTo>
                      <a:lnTo>
                        <a:pt x="3953" y="2515"/>
                      </a:lnTo>
                      <a:lnTo>
                        <a:pt x="4312" y="1976"/>
                      </a:lnTo>
                      <a:lnTo>
                        <a:pt x="3953" y="2515"/>
                      </a:lnTo>
                      <a:lnTo>
                        <a:pt x="3953" y="1258"/>
                      </a:lnTo>
                      <a:lnTo>
                        <a:pt x="3953" y="2515"/>
                      </a:lnTo>
                      <a:lnTo>
                        <a:pt x="3953" y="3953"/>
                      </a:lnTo>
                      <a:lnTo>
                        <a:pt x="3953" y="3953"/>
                      </a:lnTo>
                      <a:close/>
                    </a:path>
                  </a:pathLst>
                </a:custGeom>
                <a:grpFill/>
                <a:ln w="17953" cap="flat">
                  <a:noFill/>
                  <a:prstDash val="solid"/>
                  <a:miter/>
                </a:ln>
              </p:spPr>
              <p:txBody>
                <a:bodyPr rtlCol="0" anchor="ctr"/>
                <a:lstStyle/>
                <a:p>
                  <a:endParaRPr lang="zh-CN" altLang="en-US" sz="1050"/>
                </a:p>
              </p:txBody>
            </p:sp>
          </p:grpSp>
          <p:grpSp>
            <p:nvGrpSpPr>
              <p:cNvPr id="757" name="图形 1"/>
              <p:cNvGrpSpPr/>
              <p:nvPr/>
            </p:nvGrpSpPr>
            <p:grpSpPr>
              <a:xfrm>
                <a:off x="4914519" y="4604029"/>
                <a:ext cx="6468" cy="6468"/>
                <a:chOff x="6287730" y="4801719"/>
                <a:chExt cx="6468" cy="6468"/>
              </a:xfrm>
              <a:solidFill>
                <a:srgbClr val="0070C0"/>
              </a:solidFill>
            </p:grpSpPr>
            <p:sp>
              <p:nvSpPr>
                <p:cNvPr id="2234" name="任意多边形: 形状 2255"/>
                <p:cNvSpPr/>
                <p:nvPr/>
              </p:nvSpPr>
              <p:spPr>
                <a:xfrm>
                  <a:off x="6290246" y="4804235"/>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235" name="任意多边形: 形状 2256"/>
                <p:cNvSpPr/>
                <p:nvPr/>
              </p:nvSpPr>
              <p:spPr>
                <a:xfrm>
                  <a:off x="6287730" y="4801719"/>
                  <a:ext cx="6468" cy="6468"/>
                </a:xfrm>
                <a:custGeom>
                  <a:avLst/>
                  <a:gdLst>
                    <a:gd name="connsiteX0" fmla="*/ 3774 w 6468"/>
                    <a:gd name="connsiteY0" fmla="*/ 6289 h 6468"/>
                    <a:gd name="connsiteX1" fmla="*/ 2516 w 6468"/>
                    <a:gd name="connsiteY1" fmla="*/ 6289 h 6468"/>
                    <a:gd name="connsiteX2" fmla="*/ 2516 w 6468"/>
                    <a:gd name="connsiteY2" fmla="*/ 6289 h 6468"/>
                    <a:gd name="connsiteX3" fmla="*/ 0 w 6468"/>
                    <a:gd name="connsiteY3" fmla="*/ 6289 h 6468"/>
                    <a:gd name="connsiteX4" fmla="*/ 0 w 6468"/>
                    <a:gd name="connsiteY4" fmla="*/ 3773 h 6468"/>
                    <a:gd name="connsiteX5" fmla="*/ 0 w 6468"/>
                    <a:gd name="connsiteY5" fmla="*/ 2515 h 6468"/>
                    <a:gd name="connsiteX6" fmla="*/ 0 w 6468"/>
                    <a:gd name="connsiteY6" fmla="*/ 2515 h 6468"/>
                    <a:gd name="connsiteX7" fmla="*/ 0 w 6468"/>
                    <a:gd name="connsiteY7" fmla="*/ 0 h 6468"/>
                    <a:gd name="connsiteX8" fmla="*/ 2516 w 6468"/>
                    <a:gd name="connsiteY8" fmla="*/ 0 h 6468"/>
                    <a:gd name="connsiteX9" fmla="*/ 3055 w 6468"/>
                    <a:gd name="connsiteY9" fmla="*/ 0 h 6468"/>
                    <a:gd name="connsiteX10" fmla="*/ 3055 w 6468"/>
                    <a:gd name="connsiteY10" fmla="*/ 0 h 6468"/>
                    <a:gd name="connsiteX11" fmla="*/ 5570 w 6468"/>
                    <a:gd name="connsiteY11" fmla="*/ 898 h 6468"/>
                    <a:gd name="connsiteX12" fmla="*/ 5570 w 6468"/>
                    <a:gd name="connsiteY12" fmla="*/ 898 h 6468"/>
                    <a:gd name="connsiteX13" fmla="*/ 6468 w 6468"/>
                    <a:gd name="connsiteY13" fmla="*/ 3953 h 6468"/>
                    <a:gd name="connsiteX14" fmla="*/ 6468 w 6468"/>
                    <a:gd name="connsiteY14" fmla="*/ 3953 h 6468"/>
                    <a:gd name="connsiteX15" fmla="*/ 6468 w 6468"/>
                    <a:gd name="connsiteY15" fmla="*/ 6468 h 6468"/>
                    <a:gd name="connsiteX16" fmla="*/ 3774 w 6468"/>
                    <a:gd name="connsiteY16" fmla="*/ 6468 h 6468"/>
                    <a:gd name="connsiteX17" fmla="*/ 3774 w 6468"/>
                    <a:gd name="connsiteY17"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468">
                      <a:moveTo>
                        <a:pt x="3774" y="6289"/>
                      </a:moveTo>
                      <a:cubicBezTo>
                        <a:pt x="3774" y="6289"/>
                        <a:pt x="3774" y="6289"/>
                        <a:pt x="2516" y="6289"/>
                      </a:cubicBezTo>
                      <a:lnTo>
                        <a:pt x="2516" y="6289"/>
                      </a:lnTo>
                      <a:lnTo>
                        <a:pt x="0" y="6289"/>
                      </a:lnTo>
                      <a:lnTo>
                        <a:pt x="0" y="3773"/>
                      </a:lnTo>
                      <a:cubicBezTo>
                        <a:pt x="0" y="2515"/>
                        <a:pt x="0" y="2515"/>
                        <a:pt x="0" y="2515"/>
                      </a:cubicBezTo>
                      <a:lnTo>
                        <a:pt x="0" y="2515"/>
                      </a:lnTo>
                      <a:lnTo>
                        <a:pt x="0" y="0"/>
                      </a:lnTo>
                      <a:lnTo>
                        <a:pt x="2516" y="0"/>
                      </a:lnTo>
                      <a:cubicBezTo>
                        <a:pt x="2696" y="0"/>
                        <a:pt x="2875" y="0"/>
                        <a:pt x="3055" y="0"/>
                      </a:cubicBezTo>
                      <a:lnTo>
                        <a:pt x="3055" y="0"/>
                      </a:lnTo>
                      <a:cubicBezTo>
                        <a:pt x="3594" y="0"/>
                        <a:pt x="4312" y="0"/>
                        <a:pt x="5570" y="898"/>
                      </a:cubicBezTo>
                      <a:lnTo>
                        <a:pt x="5570" y="898"/>
                      </a:lnTo>
                      <a:cubicBezTo>
                        <a:pt x="6828" y="2515"/>
                        <a:pt x="6289" y="3234"/>
                        <a:pt x="6468" y="3953"/>
                      </a:cubicBezTo>
                      <a:lnTo>
                        <a:pt x="6468" y="3953"/>
                      </a:lnTo>
                      <a:lnTo>
                        <a:pt x="6468" y="6468"/>
                      </a:lnTo>
                      <a:lnTo>
                        <a:pt x="3774" y="6468"/>
                      </a:lnTo>
                      <a:lnTo>
                        <a:pt x="3774" y="6289"/>
                      </a:lnTo>
                      <a:close/>
                    </a:path>
                  </a:pathLst>
                </a:custGeom>
                <a:grpFill/>
                <a:ln w="17953" cap="flat">
                  <a:noFill/>
                  <a:prstDash val="solid"/>
                  <a:miter/>
                </a:ln>
              </p:spPr>
              <p:txBody>
                <a:bodyPr rtlCol="0" anchor="ctr"/>
                <a:lstStyle/>
                <a:p>
                  <a:endParaRPr lang="zh-CN" altLang="en-US" sz="1050"/>
                </a:p>
              </p:txBody>
            </p:sp>
          </p:grpSp>
          <p:grpSp>
            <p:nvGrpSpPr>
              <p:cNvPr id="758" name="图形 1"/>
              <p:cNvGrpSpPr/>
              <p:nvPr/>
            </p:nvGrpSpPr>
            <p:grpSpPr>
              <a:xfrm>
                <a:off x="4910746" y="4609240"/>
                <a:ext cx="11139" cy="6468"/>
                <a:chOff x="6283957" y="4806930"/>
                <a:chExt cx="11139" cy="6468"/>
              </a:xfrm>
              <a:solidFill>
                <a:srgbClr val="0070C0"/>
              </a:solidFill>
            </p:grpSpPr>
            <p:sp>
              <p:nvSpPr>
                <p:cNvPr id="2232" name="任意多边形: 形状 2258"/>
                <p:cNvSpPr/>
                <p:nvPr/>
              </p:nvSpPr>
              <p:spPr>
                <a:xfrm>
                  <a:off x="6286466" y="4809625"/>
                  <a:ext cx="2522" cy="1257"/>
                </a:xfrm>
                <a:custGeom>
                  <a:avLst/>
                  <a:gdLst>
                    <a:gd name="connsiteX0" fmla="*/ 1264 w 2522"/>
                    <a:gd name="connsiteY0" fmla="*/ 1258 h 1257"/>
                    <a:gd name="connsiteX1" fmla="*/ 2522 w 2522"/>
                    <a:gd name="connsiteY1" fmla="*/ 0 h 1257"/>
                    <a:gd name="connsiteX2" fmla="*/ 1264 w 2522"/>
                    <a:gd name="connsiteY2" fmla="*/ 0 h 1257"/>
                    <a:gd name="connsiteX3" fmla="*/ 7 w 2522"/>
                    <a:gd name="connsiteY3" fmla="*/ 0 h 1257"/>
                    <a:gd name="connsiteX4" fmla="*/ 1264 w 2522"/>
                    <a:gd name="connsiteY4" fmla="*/ 1258 h 1257"/>
                    <a:gd name="connsiteX5" fmla="*/ 1264 w 2522"/>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257">
                      <a:moveTo>
                        <a:pt x="1264" y="1258"/>
                      </a:moveTo>
                      <a:lnTo>
                        <a:pt x="2522" y="0"/>
                      </a:lnTo>
                      <a:lnTo>
                        <a:pt x="1264" y="0"/>
                      </a:lnTo>
                      <a:cubicBezTo>
                        <a:pt x="7" y="0"/>
                        <a:pt x="7" y="0"/>
                        <a:pt x="7" y="0"/>
                      </a:cubicBezTo>
                      <a:cubicBezTo>
                        <a:pt x="7" y="0"/>
                        <a:pt x="-173" y="1258"/>
                        <a:pt x="1264" y="1258"/>
                      </a:cubicBezTo>
                      <a:lnTo>
                        <a:pt x="1264" y="1258"/>
                      </a:lnTo>
                      <a:close/>
                    </a:path>
                  </a:pathLst>
                </a:custGeom>
                <a:grpFill/>
                <a:ln w="17953" cap="flat">
                  <a:noFill/>
                  <a:prstDash val="solid"/>
                  <a:miter/>
                </a:ln>
              </p:spPr>
              <p:txBody>
                <a:bodyPr rtlCol="0" anchor="ctr"/>
                <a:lstStyle/>
                <a:p>
                  <a:endParaRPr lang="zh-CN" altLang="en-US" sz="1050"/>
                </a:p>
              </p:txBody>
            </p:sp>
            <p:sp>
              <p:nvSpPr>
                <p:cNvPr id="2233" name="任意多边形: 形状 2259"/>
                <p:cNvSpPr/>
                <p:nvPr/>
              </p:nvSpPr>
              <p:spPr>
                <a:xfrm>
                  <a:off x="6283957" y="4806930"/>
                  <a:ext cx="11139" cy="6468"/>
                </a:xfrm>
                <a:custGeom>
                  <a:avLst/>
                  <a:gdLst>
                    <a:gd name="connsiteX0" fmla="*/ 3773 w 11139"/>
                    <a:gd name="connsiteY0" fmla="*/ 6468 h 6468"/>
                    <a:gd name="connsiteX1" fmla="*/ 0 w 11139"/>
                    <a:gd name="connsiteY1" fmla="*/ 2515 h 6468"/>
                    <a:gd name="connsiteX2" fmla="*/ 0 w 11139"/>
                    <a:gd name="connsiteY2" fmla="*/ 2515 h 6468"/>
                    <a:gd name="connsiteX3" fmla="*/ 0 w 11139"/>
                    <a:gd name="connsiteY3" fmla="*/ 0 h 6468"/>
                    <a:gd name="connsiteX4" fmla="*/ 2516 w 11139"/>
                    <a:gd name="connsiteY4" fmla="*/ 0 h 6468"/>
                    <a:gd name="connsiteX5" fmla="*/ 3773 w 11139"/>
                    <a:gd name="connsiteY5" fmla="*/ 0 h 6468"/>
                    <a:gd name="connsiteX6" fmla="*/ 3773 w 11139"/>
                    <a:gd name="connsiteY6" fmla="*/ 0 h 6468"/>
                    <a:gd name="connsiteX7" fmla="*/ 11140 w 11139"/>
                    <a:gd name="connsiteY7" fmla="*/ 0 h 6468"/>
                    <a:gd name="connsiteX8" fmla="*/ 7007 w 11139"/>
                    <a:gd name="connsiteY8" fmla="*/ 4312 h 6468"/>
                    <a:gd name="connsiteX9" fmla="*/ 5750 w 11139"/>
                    <a:gd name="connsiteY9" fmla="*/ 5570 h 6468"/>
                    <a:gd name="connsiteX10" fmla="*/ 5031 w 11139"/>
                    <a:gd name="connsiteY10" fmla="*/ 6289 h 6468"/>
                    <a:gd name="connsiteX11" fmla="*/ 3773 w 11139"/>
                    <a:gd name="connsiteY11" fmla="*/ 6289 h 6468"/>
                    <a:gd name="connsiteX12" fmla="*/ 3773 w 11139"/>
                    <a:gd name="connsiteY12"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39" h="6468">
                      <a:moveTo>
                        <a:pt x="3773" y="6468"/>
                      </a:moveTo>
                      <a:cubicBezTo>
                        <a:pt x="0" y="6289"/>
                        <a:pt x="0" y="2695"/>
                        <a:pt x="0" y="2515"/>
                      </a:cubicBezTo>
                      <a:lnTo>
                        <a:pt x="0" y="2515"/>
                      </a:lnTo>
                      <a:lnTo>
                        <a:pt x="0" y="0"/>
                      </a:lnTo>
                      <a:lnTo>
                        <a:pt x="2516" y="0"/>
                      </a:lnTo>
                      <a:cubicBezTo>
                        <a:pt x="2516" y="0"/>
                        <a:pt x="2516" y="0"/>
                        <a:pt x="3773" y="0"/>
                      </a:cubicBezTo>
                      <a:lnTo>
                        <a:pt x="3773" y="0"/>
                      </a:lnTo>
                      <a:lnTo>
                        <a:pt x="11140" y="0"/>
                      </a:lnTo>
                      <a:lnTo>
                        <a:pt x="7007" y="4312"/>
                      </a:lnTo>
                      <a:lnTo>
                        <a:pt x="5750" y="5570"/>
                      </a:lnTo>
                      <a:lnTo>
                        <a:pt x="5031" y="6289"/>
                      </a:lnTo>
                      <a:lnTo>
                        <a:pt x="3773" y="6289"/>
                      </a:lnTo>
                      <a:lnTo>
                        <a:pt x="3773" y="6468"/>
                      </a:lnTo>
                      <a:close/>
                    </a:path>
                  </a:pathLst>
                </a:custGeom>
                <a:grpFill/>
                <a:ln w="17953" cap="flat">
                  <a:noFill/>
                  <a:prstDash val="solid"/>
                  <a:miter/>
                </a:ln>
              </p:spPr>
              <p:txBody>
                <a:bodyPr rtlCol="0" anchor="ctr"/>
                <a:lstStyle/>
                <a:p>
                  <a:endParaRPr lang="zh-CN" altLang="en-US" sz="1050"/>
                </a:p>
              </p:txBody>
            </p:sp>
          </p:grpSp>
          <p:grpSp>
            <p:nvGrpSpPr>
              <p:cNvPr id="759" name="图形 1"/>
              <p:cNvGrpSpPr/>
              <p:nvPr/>
            </p:nvGrpSpPr>
            <p:grpSpPr>
              <a:xfrm>
                <a:off x="5749634" y="4854672"/>
                <a:ext cx="1257" cy="5210"/>
                <a:chOff x="7122845" y="5052362"/>
                <a:chExt cx="1257" cy="5210"/>
              </a:xfrm>
              <a:solidFill>
                <a:srgbClr val="0070C0"/>
              </a:solidFill>
            </p:grpSpPr>
            <p:sp>
              <p:nvSpPr>
                <p:cNvPr id="2230" name="任意多边形: 形状 2261"/>
                <p:cNvSpPr/>
                <p:nvPr/>
              </p:nvSpPr>
              <p:spPr>
                <a:xfrm>
                  <a:off x="7122845" y="5055057"/>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231" name="任意多边形: 形状 2262"/>
                <p:cNvSpPr/>
                <p:nvPr/>
              </p:nvSpPr>
              <p:spPr>
                <a:xfrm>
                  <a:off x="7122845" y="5052362"/>
                  <a:ext cx="1257" cy="5210"/>
                </a:xfrm>
                <a:custGeom>
                  <a:avLst/>
                  <a:gdLst>
                    <a:gd name="connsiteX0" fmla="*/ 0 w 1257"/>
                    <a:gd name="connsiteY0" fmla="*/ 5211 h 5210"/>
                    <a:gd name="connsiteX1" fmla="*/ 0 w 1257"/>
                    <a:gd name="connsiteY1" fmla="*/ 2695 h 5210"/>
                    <a:gd name="connsiteX2" fmla="*/ 0 w 1257"/>
                    <a:gd name="connsiteY2" fmla="*/ 5211 h 5210"/>
                    <a:gd name="connsiteX3" fmla="*/ 0 w 1257"/>
                    <a:gd name="connsiteY3" fmla="*/ 0 h 5210"/>
                    <a:gd name="connsiteX4" fmla="*/ 1258 w 1257"/>
                    <a:gd name="connsiteY4" fmla="*/ 0 h 5210"/>
                    <a:gd name="connsiteX5" fmla="*/ 1258 w 1257"/>
                    <a:gd name="connsiteY5" fmla="*/ 0 h 5210"/>
                    <a:gd name="connsiteX6" fmla="*/ 1258 w 1257"/>
                    <a:gd name="connsiteY6" fmla="*/ 5211 h 5210"/>
                    <a:gd name="connsiteX7" fmla="*/ 0 w 1257"/>
                    <a:gd name="connsiteY7" fmla="*/ 5211 h 5210"/>
                    <a:gd name="connsiteX8" fmla="*/ 0 w 1257"/>
                    <a:gd name="connsiteY8" fmla="*/ 5211 h 5210"/>
                    <a:gd name="connsiteX9" fmla="*/ 0 w 1257"/>
                    <a:gd name="connsiteY9" fmla="*/ 2695 h 5210"/>
                    <a:gd name="connsiteX10" fmla="*/ 0 w 1257"/>
                    <a:gd name="connsiteY10" fmla="*/ 5211 h 5210"/>
                    <a:gd name="connsiteX11" fmla="*/ 0 w 1257"/>
                    <a:gd name="connsiteY11" fmla="*/ 2695 h 5210"/>
                    <a:gd name="connsiteX12" fmla="*/ 0 w 1257"/>
                    <a:gd name="connsiteY12" fmla="*/ 269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210">
                      <a:moveTo>
                        <a:pt x="0" y="5211"/>
                      </a:moveTo>
                      <a:lnTo>
                        <a:pt x="0" y="2695"/>
                      </a:lnTo>
                      <a:lnTo>
                        <a:pt x="0" y="5211"/>
                      </a:lnTo>
                      <a:lnTo>
                        <a:pt x="0" y="0"/>
                      </a:lnTo>
                      <a:cubicBezTo>
                        <a:pt x="1258" y="0"/>
                        <a:pt x="1258" y="0"/>
                        <a:pt x="1258" y="0"/>
                      </a:cubicBezTo>
                      <a:lnTo>
                        <a:pt x="1258" y="0"/>
                      </a:lnTo>
                      <a:lnTo>
                        <a:pt x="1258" y="5211"/>
                      </a:lnTo>
                      <a:cubicBezTo>
                        <a:pt x="1258" y="5211"/>
                        <a:pt x="1258" y="5211"/>
                        <a:pt x="0" y="5211"/>
                      </a:cubicBezTo>
                      <a:lnTo>
                        <a:pt x="0" y="5211"/>
                      </a:lnTo>
                      <a:close/>
                      <a:moveTo>
                        <a:pt x="0" y="2695"/>
                      </a:moveTo>
                      <a:lnTo>
                        <a:pt x="0" y="5211"/>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760" name="图形 1"/>
              <p:cNvGrpSpPr/>
              <p:nvPr/>
            </p:nvGrpSpPr>
            <p:grpSpPr>
              <a:xfrm>
                <a:off x="5753767" y="4854851"/>
                <a:ext cx="6288" cy="6288"/>
                <a:chOff x="7126978" y="5052541"/>
                <a:chExt cx="6288" cy="6288"/>
              </a:xfrm>
              <a:solidFill>
                <a:srgbClr val="0070C0"/>
              </a:solidFill>
            </p:grpSpPr>
            <p:sp>
              <p:nvSpPr>
                <p:cNvPr id="2228" name="任意多边形: 形状 2264"/>
                <p:cNvSpPr/>
                <p:nvPr/>
              </p:nvSpPr>
              <p:spPr>
                <a:xfrm>
                  <a:off x="7129493" y="5055057"/>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229" name="任意多边形: 形状 2265"/>
                <p:cNvSpPr/>
                <p:nvPr/>
              </p:nvSpPr>
              <p:spPr>
                <a:xfrm>
                  <a:off x="7126978" y="5052541"/>
                  <a:ext cx="6288" cy="6288"/>
                </a:xfrm>
                <a:custGeom>
                  <a:avLst/>
                  <a:gdLst>
                    <a:gd name="connsiteX0" fmla="*/ 3773 w 6288"/>
                    <a:gd name="connsiteY0" fmla="*/ 6288 h 6288"/>
                    <a:gd name="connsiteX1" fmla="*/ 0 w 6288"/>
                    <a:gd name="connsiteY1" fmla="*/ 2515 h 6288"/>
                    <a:gd name="connsiteX2" fmla="*/ 0 w 6288"/>
                    <a:gd name="connsiteY2" fmla="*/ 2515 h 6288"/>
                    <a:gd name="connsiteX3" fmla="*/ 0 w 6288"/>
                    <a:gd name="connsiteY3" fmla="*/ 0 h 6288"/>
                    <a:gd name="connsiteX4" fmla="*/ 2515 w 6288"/>
                    <a:gd name="connsiteY4" fmla="*/ 0 h 6288"/>
                    <a:gd name="connsiteX5" fmla="*/ 6288 w 6288"/>
                    <a:gd name="connsiteY5" fmla="*/ 0 h 6288"/>
                    <a:gd name="connsiteX6" fmla="*/ 6288 w 6288"/>
                    <a:gd name="connsiteY6" fmla="*/ 2515 h 6288"/>
                    <a:gd name="connsiteX7" fmla="*/ 6288 w 6288"/>
                    <a:gd name="connsiteY7" fmla="*/ 3773 h 6288"/>
                    <a:gd name="connsiteX8" fmla="*/ 6288 w 6288"/>
                    <a:gd name="connsiteY8" fmla="*/ 3773 h 6288"/>
                    <a:gd name="connsiteX9" fmla="*/ 6288 w 6288"/>
                    <a:gd name="connsiteY9" fmla="*/ 6288 h 6288"/>
                    <a:gd name="connsiteX10" fmla="*/ 3773 w 6288"/>
                    <a:gd name="connsiteY10" fmla="*/ 6288 h 6288"/>
                    <a:gd name="connsiteX11" fmla="*/ 3773 w 6288"/>
                    <a:gd name="connsiteY11" fmla="*/ 6288 h 6288"/>
                    <a:gd name="connsiteX12" fmla="*/ 3773 w 6288"/>
                    <a:gd name="connsiteY12" fmla="*/ 3773 h 6288"/>
                    <a:gd name="connsiteX13" fmla="*/ 3773 w 6288"/>
                    <a:gd name="connsiteY13" fmla="*/ 2515 h 6288"/>
                    <a:gd name="connsiteX14" fmla="*/ 3773 w 6288"/>
                    <a:gd name="connsiteY14" fmla="*/ 3773 h 6288"/>
                    <a:gd name="connsiteX15" fmla="*/ 3773 w 6288"/>
                    <a:gd name="connsiteY15" fmla="*/ 3773 h 6288"/>
                    <a:gd name="connsiteX16" fmla="*/ 3773 w 6288"/>
                    <a:gd name="connsiteY16" fmla="*/ 2336 h 6288"/>
                    <a:gd name="connsiteX17" fmla="*/ 3773 w 6288"/>
                    <a:gd name="connsiteY17" fmla="*/ 1078 h 6288"/>
                    <a:gd name="connsiteX18" fmla="*/ 3773 w 6288"/>
                    <a:gd name="connsiteY18" fmla="*/ 2336 h 6288"/>
                    <a:gd name="connsiteX19" fmla="*/ 3773 w 6288"/>
                    <a:gd name="connsiteY19" fmla="*/ 2336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8" h="6288">
                      <a:moveTo>
                        <a:pt x="3773" y="6288"/>
                      </a:moveTo>
                      <a:cubicBezTo>
                        <a:pt x="3773" y="6288"/>
                        <a:pt x="179" y="6109"/>
                        <a:pt x="0" y="2515"/>
                      </a:cubicBezTo>
                      <a:lnTo>
                        <a:pt x="0" y="2515"/>
                      </a:lnTo>
                      <a:lnTo>
                        <a:pt x="0" y="0"/>
                      </a:lnTo>
                      <a:lnTo>
                        <a:pt x="2515" y="0"/>
                      </a:lnTo>
                      <a:lnTo>
                        <a:pt x="6288" y="0"/>
                      </a:lnTo>
                      <a:lnTo>
                        <a:pt x="6288" y="2515"/>
                      </a:lnTo>
                      <a:cubicBezTo>
                        <a:pt x="6288" y="3773"/>
                        <a:pt x="6288" y="3773"/>
                        <a:pt x="6288" y="3773"/>
                      </a:cubicBezTo>
                      <a:lnTo>
                        <a:pt x="6288" y="3773"/>
                      </a:lnTo>
                      <a:lnTo>
                        <a:pt x="6288" y="6288"/>
                      </a:lnTo>
                      <a:lnTo>
                        <a:pt x="3773" y="6288"/>
                      </a:lnTo>
                      <a:lnTo>
                        <a:pt x="3773" y="6288"/>
                      </a:lnTo>
                      <a:close/>
                      <a:moveTo>
                        <a:pt x="3773" y="3773"/>
                      </a:moveTo>
                      <a:lnTo>
                        <a:pt x="3773" y="2515"/>
                      </a:lnTo>
                      <a:lnTo>
                        <a:pt x="3773" y="3773"/>
                      </a:lnTo>
                      <a:lnTo>
                        <a:pt x="3773" y="3773"/>
                      </a:lnTo>
                      <a:close/>
                      <a:moveTo>
                        <a:pt x="3773" y="2336"/>
                      </a:moveTo>
                      <a:lnTo>
                        <a:pt x="3773" y="1078"/>
                      </a:lnTo>
                      <a:lnTo>
                        <a:pt x="3773" y="2336"/>
                      </a:lnTo>
                      <a:lnTo>
                        <a:pt x="3773" y="2336"/>
                      </a:lnTo>
                      <a:close/>
                    </a:path>
                  </a:pathLst>
                </a:custGeom>
                <a:grpFill/>
                <a:ln w="17953" cap="flat">
                  <a:noFill/>
                  <a:prstDash val="solid"/>
                  <a:miter/>
                </a:ln>
              </p:spPr>
              <p:txBody>
                <a:bodyPr rtlCol="0" anchor="ctr"/>
                <a:lstStyle/>
                <a:p>
                  <a:endParaRPr lang="zh-CN" altLang="en-US" sz="1050"/>
                </a:p>
              </p:txBody>
            </p:sp>
          </p:grpSp>
          <p:grpSp>
            <p:nvGrpSpPr>
              <p:cNvPr id="761" name="图形 1"/>
              <p:cNvGrpSpPr/>
              <p:nvPr/>
            </p:nvGrpSpPr>
            <p:grpSpPr>
              <a:xfrm>
                <a:off x="5740650" y="4876221"/>
                <a:ext cx="6467" cy="6299"/>
                <a:chOff x="7113861" y="5073911"/>
                <a:chExt cx="6467" cy="6299"/>
              </a:xfrm>
              <a:solidFill>
                <a:srgbClr val="0070C0"/>
              </a:solidFill>
            </p:grpSpPr>
            <p:sp>
              <p:nvSpPr>
                <p:cNvPr id="2226" name="任意多边形: 形状 2267"/>
                <p:cNvSpPr/>
                <p:nvPr/>
              </p:nvSpPr>
              <p:spPr>
                <a:xfrm>
                  <a:off x="7116377" y="5076258"/>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227" name="任意多边形: 形状 2268"/>
                <p:cNvSpPr/>
                <p:nvPr/>
              </p:nvSpPr>
              <p:spPr>
                <a:xfrm>
                  <a:off x="7113861" y="5073911"/>
                  <a:ext cx="6467" cy="6299"/>
                </a:xfrm>
                <a:custGeom>
                  <a:avLst/>
                  <a:gdLst>
                    <a:gd name="connsiteX0" fmla="*/ 3773 w 6467"/>
                    <a:gd name="connsiteY0" fmla="*/ 6300 h 6299"/>
                    <a:gd name="connsiteX1" fmla="*/ 2515 w 6467"/>
                    <a:gd name="connsiteY1" fmla="*/ 6300 h 6299"/>
                    <a:gd name="connsiteX2" fmla="*/ 2515 w 6467"/>
                    <a:gd name="connsiteY2" fmla="*/ 6300 h 6299"/>
                    <a:gd name="connsiteX3" fmla="*/ 0 w 6467"/>
                    <a:gd name="connsiteY3" fmla="*/ 6300 h 6299"/>
                    <a:gd name="connsiteX4" fmla="*/ 0 w 6467"/>
                    <a:gd name="connsiteY4" fmla="*/ 3784 h 6299"/>
                    <a:gd name="connsiteX5" fmla="*/ 898 w 6467"/>
                    <a:gd name="connsiteY5" fmla="*/ 910 h 6299"/>
                    <a:gd name="connsiteX6" fmla="*/ 898 w 6467"/>
                    <a:gd name="connsiteY6" fmla="*/ 910 h 6299"/>
                    <a:gd name="connsiteX7" fmla="*/ 3414 w 6467"/>
                    <a:gd name="connsiteY7" fmla="*/ 11 h 6299"/>
                    <a:gd name="connsiteX8" fmla="*/ 3414 w 6467"/>
                    <a:gd name="connsiteY8" fmla="*/ 11 h 6299"/>
                    <a:gd name="connsiteX9" fmla="*/ 3953 w 6467"/>
                    <a:gd name="connsiteY9" fmla="*/ 11 h 6299"/>
                    <a:gd name="connsiteX10" fmla="*/ 3953 w 6467"/>
                    <a:gd name="connsiteY10" fmla="*/ 11 h 6299"/>
                    <a:gd name="connsiteX11" fmla="*/ 6468 w 6467"/>
                    <a:gd name="connsiteY11" fmla="*/ 11 h 6299"/>
                    <a:gd name="connsiteX12" fmla="*/ 6468 w 6467"/>
                    <a:gd name="connsiteY12" fmla="*/ 2527 h 6299"/>
                    <a:gd name="connsiteX13" fmla="*/ 6468 w 6467"/>
                    <a:gd name="connsiteY13" fmla="*/ 3784 h 6299"/>
                    <a:gd name="connsiteX14" fmla="*/ 6468 w 6467"/>
                    <a:gd name="connsiteY14" fmla="*/ 3784 h 6299"/>
                    <a:gd name="connsiteX15" fmla="*/ 6468 w 6467"/>
                    <a:gd name="connsiteY15" fmla="*/ 6300 h 6299"/>
                    <a:gd name="connsiteX16" fmla="*/ 3773 w 6467"/>
                    <a:gd name="connsiteY16" fmla="*/ 6300 h 6299"/>
                    <a:gd name="connsiteX17" fmla="*/ 3773 w 6467"/>
                    <a:gd name="connsiteY17" fmla="*/ 6300 h 6299"/>
                    <a:gd name="connsiteX18" fmla="*/ 3773 w 6467"/>
                    <a:gd name="connsiteY18" fmla="*/ 3066 h 6299"/>
                    <a:gd name="connsiteX19" fmla="*/ 3773 w 6467"/>
                    <a:gd name="connsiteY19" fmla="*/ 1089 h 6299"/>
                    <a:gd name="connsiteX20" fmla="*/ 3773 w 6467"/>
                    <a:gd name="connsiteY20" fmla="*/ 3066 h 6299"/>
                    <a:gd name="connsiteX21" fmla="*/ 3773 w 6467"/>
                    <a:gd name="connsiteY21" fmla="*/ 3066 h 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7" h="6299">
                      <a:moveTo>
                        <a:pt x="3773" y="6300"/>
                      </a:moveTo>
                      <a:cubicBezTo>
                        <a:pt x="2515" y="6300"/>
                        <a:pt x="2515" y="6300"/>
                        <a:pt x="2515" y="6300"/>
                      </a:cubicBezTo>
                      <a:lnTo>
                        <a:pt x="2515" y="6300"/>
                      </a:lnTo>
                      <a:lnTo>
                        <a:pt x="0" y="6300"/>
                      </a:lnTo>
                      <a:lnTo>
                        <a:pt x="0" y="3784"/>
                      </a:lnTo>
                      <a:cubicBezTo>
                        <a:pt x="180" y="3245"/>
                        <a:pt x="-359" y="2527"/>
                        <a:pt x="898" y="910"/>
                      </a:cubicBezTo>
                      <a:lnTo>
                        <a:pt x="898" y="910"/>
                      </a:lnTo>
                      <a:cubicBezTo>
                        <a:pt x="2156" y="-168"/>
                        <a:pt x="2875" y="11"/>
                        <a:pt x="3414" y="11"/>
                      </a:cubicBezTo>
                      <a:lnTo>
                        <a:pt x="3414" y="11"/>
                      </a:lnTo>
                      <a:cubicBezTo>
                        <a:pt x="3594" y="11"/>
                        <a:pt x="3773" y="11"/>
                        <a:pt x="3953" y="11"/>
                      </a:cubicBezTo>
                      <a:lnTo>
                        <a:pt x="3953" y="11"/>
                      </a:lnTo>
                      <a:lnTo>
                        <a:pt x="6468" y="11"/>
                      </a:lnTo>
                      <a:lnTo>
                        <a:pt x="6468" y="2527"/>
                      </a:lnTo>
                      <a:cubicBezTo>
                        <a:pt x="6468" y="2527"/>
                        <a:pt x="6468" y="2527"/>
                        <a:pt x="6468" y="3784"/>
                      </a:cubicBezTo>
                      <a:lnTo>
                        <a:pt x="6468" y="3784"/>
                      </a:lnTo>
                      <a:lnTo>
                        <a:pt x="6468" y="6300"/>
                      </a:lnTo>
                      <a:lnTo>
                        <a:pt x="3773" y="6300"/>
                      </a:lnTo>
                      <a:lnTo>
                        <a:pt x="3773" y="6300"/>
                      </a:lnTo>
                      <a:close/>
                      <a:moveTo>
                        <a:pt x="3773" y="3066"/>
                      </a:moveTo>
                      <a:lnTo>
                        <a:pt x="3773" y="1089"/>
                      </a:lnTo>
                      <a:lnTo>
                        <a:pt x="3773" y="3066"/>
                      </a:lnTo>
                      <a:lnTo>
                        <a:pt x="3773" y="3066"/>
                      </a:lnTo>
                      <a:close/>
                    </a:path>
                  </a:pathLst>
                </a:custGeom>
                <a:grpFill/>
                <a:ln w="17953" cap="flat">
                  <a:noFill/>
                  <a:prstDash val="solid"/>
                  <a:miter/>
                </a:ln>
              </p:spPr>
              <p:txBody>
                <a:bodyPr rtlCol="0" anchor="ctr"/>
                <a:lstStyle/>
                <a:p>
                  <a:endParaRPr lang="zh-CN" altLang="en-US" sz="1050"/>
                </a:p>
              </p:txBody>
            </p:sp>
          </p:grpSp>
          <p:grpSp>
            <p:nvGrpSpPr>
              <p:cNvPr id="762" name="图形 1"/>
              <p:cNvGrpSpPr/>
              <p:nvPr/>
            </p:nvGrpSpPr>
            <p:grpSpPr>
              <a:xfrm>
                <a:off x="5747118" y="4874615"/>
                <a:ext cx="5030" cy="2695"/>
                <a:chOff x="7120329" y="5072305"/>
                <a:chExt cx="5030" cy="2695"/>
              </a:xfrm>
              <a:solidFill>
                <a:srgbClr val="0070C0"/>
              </a:solidFill>
            </p:grpSpPr>
            <p:sp>
              <p:nvSpPr>
                <p:cNvPr id="2224" name="任意多边形: 形状 2270"/>
                <p:cNvSpPr/>
                <p:nvPr/>
              </p:nvSpPr>
              <p:spPr>
                <a:xfrm>
                  <a:off x="7122845" y="5072485"/>
                  <a:ext cx="17967" cy="2515"/>
                </a:xfrm>
                <a:custGeom>
                  <a:avLst/>
                  <a:gdLst>
                    <a:gd name="connsiteX0" fmla="*/ 0 w 17967"/>
                    <a:gd name="connsiteY0" fmla="*/ 2516 h 2515"/>
                    <a:gd name="connsiteX1" fmla="*/ 0 w 17967"/>
                    <a:gd name="connsiteY1" fmla="*/ 1258 h 2515"/>
                    <a:gd name="connsiteX2" fmla="*/ 0 w 17967"/>
                    <a:gd name="connsiteY2" fmla="*/ 0 h 2515"/>
                    <a:gd name="connsiteX3" fmla="*/ 0 w 17967"/>
                    <a:gd name="connsiteY3" fmla="*/ 1258 h 2515"/>
                    <a:gd name="connsiteX4" fmla="*/ 0 w 17967"/>
                    <a:gd name="connsiteY4" fmla="*/ 2516 h 2515"/>
                    <a:gd name="connsiteX5" fmla="*/ 0 w 17967"/>
                    <a:gd name="connsiteY5" fmla="*/ 2516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7" h="2515">
                      <a:moveTo>
                        <a:pt x="0" y="2516"/>
                      </a:moveTo>
                      <a:cubicBezTo>
                        <a:pt x="0" y="2516"/>
                        <a:pt x="0" y="2516"/>
                        <a:pt x="0" y="1258"/>
                      </a:cubicBezTo>
                      <a:cubicBezTo>
                        <a:pt x="0" y="0"/>
                        <a:pt x="0" y="0"/>
                        <a:pt x="0" y="0"/>
                      </a:cubicBezTo>
                      <a:cubicBezTo>
                        <a:pt x="0" y="0"/>
                        <a:pt x="0" y="0"/>
                        <a:pt x="0" y="1258"/>
                      </a:cubicBezTo>
                      <a:cubicBezTo>
                        <a:pt x="0" y="2516"/>
                        <a:pt x="0" y="2516"/>
                        <a:pt x="0" y="2516"/>
                      </a:cubicBezTo>
                      <a:lnTo>
                        <a:pt x="0" y="2516"/>
                      </a:lnTo>
                      <a:close/>
                    </a:path>
                  </a:pathLst>
                </a:custGeom>
                <a:grpFill/>
                <a:ln w="17953" cap="flat">
                  <a:noFill/>
                  <a:prstDash val="solid"/>
                  <a:miter/>
                </a:ln>
              </p:spPr>
              <p:txBody>
                <a:bodyPr rtlCol="0" anchor="ctr"/>
                <a:lstStyle/>
                <a:p>
                  <a:endParaRPr lang="zh-CN" altLang="en-US" sz="1050"/>
                </a:p>
              </p:txBody>
            </p:sp>
            <p:sp>
              <p:nvSpPr>
                <p:cNvPr id="2225" name="任意多边形: 形状 2271"/>
                <p:cNvSpPr/>
                <p:nvPr/>
              </p:nvSpPr>
              <p:spPr>
                <a:xfrm>
                  <a:off x="7120329" y="5072305"/>
                  <a:ext cx="5030" cy="2695"/>
                </a:xfrm>
                <a:custGeom>
                  <a:avLst/>
                  <a:gdLst>
                    <a:gd name="connsiteX0" fmla="*/ 0 w 5030"/>
                    <a:gd name="connsiteY0" fmla="*/ 2695 h 2695"/>
                    <a:gd name="connsiteX1" fmla="*/ 0 w 5030"/>
                    <a:gd name="connsiteY1" fmla="*/ 1437 h 2695"/>
                    <a:gd name="connsiteX2" fmla="*/ 0 w 5030"/>
                    <a:gd name="connsiteY2" fmla="*/ 1437 h 2695"/>
                    <a:gd name="connsiteX3" fmla="*/ 0 w 5030"/>
                    <a:gd name="connsiteY3" fmla="*/ 0 h 2695"/>
                    <a:gd name="connsiteX4" fmla="*/ 0 w 5030"/>
                    <a:gd name="connsiteY4" fmla="*/ 0 h 2695"/>
                    <a:gd name="connsiteX5" fmla="*/ 5031 w 5030"/>
                    <a:gd name="connsiteY5" fmla="*/ 0 h 2695"/>
                    <a:gd name="connsiteX6" fmla="*/ 5031 w 5030"/>
                    <a:gd name="connsiteY6" fmla="*/ 1437 h 2695"/>
                    <a:gd name="connsiteX7" fmla="*/ 5031 w 5030"/>
                    <a:gd name="connsiteY7" fmla="*/ 1437 h 2695"/>
                    <a:gd name="connsiteX8" fmla="*/ 5031 w 5030"/>
                    <a:gd name="connsiteY8" fmla="*/ 2695 h 2695"/>
                    <a:gd name="connsiteX9" fmla="*/ 5031 w 5030"/>
                    <a:gd name="connsiteY9" fmla="*/ 2695 h 2695"/>
                    <a:gd name="connsiteX10" fmla="*/ 0 w 5030"/>
                    <a:gd name="connsiteY10" fmla="*/ 2695 h 2695"/>
                    <a:gd name="connsiteX11" fmla="*/ 0 w 5030"/>
                    <a:gd name="connsiteY11" fmla="*/ 2695 h 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0" h="2695">
                      <a:moveTo>
                        <a:pt x="0" y="2695"/>
                      </a:moveTo>
                      <a:cubicBezTo>
                        <a:pt x="0" y="2695"/>
                        <a:pt x="0" y="2695"/>
                        <a:pt x="0" y="1437"/>
                      </a:cubicBezTo>
                      <a:lnTo>
                        <a:pt x="0" y="1437"/>
                      </a:lnTo>
                      <a:cubicBezTo>
                        <a:pt x="0" y="0"/>
                        <a:pt x="0" y="0"/>
                        <a:pt x="0" y="0"/>
                      </a:cubicBezTo>
                      <a:lnTo>
                        <a:pt x="0" y="0"/>
                      </a:lnTo>
                      <a:lnTo>
                        <a:pt x="5031" y="0"/>
                      </a:lnTo>
                      <a:cubicBezTo>
                        <a:pt x="5031" y="0"/>
                        <a:pt x="5031" y="0"/>
                        <a:pt x="5031" y="1437"/>
                      </a:cubicBezTo>
                      <a:lnTo>
                        <a:pt x="5031" y="1437"/>
                      </a:lnTo>
                      <a:cubicBezTo>
                        <a:pt x="5031" y="2695"/>
                        <a:pt x="5031" y="2695"/>
                        <a:pt x="5031" y="2695"/>
                      </a:cubicBezTo>
                      <a:lnTo>
                        <a:pt x="5031" y="2695"/>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763" name="图形 1"/>
              <p:cNvGrpSpPr/>
              <p:nvPr/>
            </p:nvGrpSpPr>
            <p:grpSpPr>
              <a:xfrm>
                <a:off x="5858695" y="4768249"/>
                <a:ext cx="7545" cy="6468"/>
                <a:chOff x="7231906" y="4965939"/>
                <a:chExt cx="7545" cy="6468"/>
              </a:xfrm>
              <a:solidFill>
                <a:srgbClr val="0070C0"/>
              </a:solidFill>
            </p:grpSpPr>
            <p:sp>
              <p:nvSpPr>
                <p:cNvPr id="2222" name="任意多边形: 形状 2273"/>
                <p:cNvSpPr/>
                <p:nvPr/>
              </p:nvSpPr>
              <p:spPr>
                <a:xfrm>
                  <a:off x="7234601" y="4968455"/>
                  <a:ext cx="2515" cy="1257"/>
                </a:xfrm>
                <a:custGeom>
                  <a:avLst/>
                  <a:gdLst>
                    <a:gd name="connsiteX0" fmla="*/ 1258 w 2515"/>
                    <a:gd name="connsiteY0" fmla="*/ 1258 h 1257"/>
                    <a:gd name="connsiteX1" fmla="*/ 2515 w 2515"/>
                    <a:gd name="connsiteY1" fmla="*/ 0 h 1257"/>
                    <a:gd name="connsiteX2" fmla="*/ 1258 w 2515"/>
                    <a:gd name="connsiteY2" fmla="*/ 0 h 1257"/>
                    <a:gd name="connsiteX3" fmla="*/ 0 w 2515"/>
                    <a:gd name="connsiteY3" fmla="*/ 0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1258" y="1258"/>
                        <a:pt x="2515" y="1258"/>
                        <a:pt x="2515" y="0"/>
                      </a:cubicBezTo>
                      <a:lnTo>
                        <a:pt x="1258" y="0"/>
                      </a:ln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223" name="任意多边形: 形状 2274"/>
                <p:cNvSpPr/>
                <p:nvPr/>
              </p:nvSpPr>
              <p:spPr>
                <a:xfrm>
                  <a:off x="7231906" y="4965939"/>
                  <a:ext cx="7545" cy="6468"/>
                </a:xfrm>
                <a:custGeom>
                  <a:avLst/>
                  <a:gdLst>
                    <a:gd name="connsiteX0" fmla="*/ 0 w 7545"/>
                    <a:gd name="connsiteY0" fmla="*/ 2515 h 6468"/>
                    <a:gd name="connsiteX1" fmla="*/ 0 w 7545"/>
                    <a:gd name="connsiteY1" fmla="*/ 0 h 6468"/>
                    <a:gd name="connsiteX2" fmla="*/ 2515 w 7545"/>
                    <a:gd name="connsiteY2" fmla="*/ 0 h 6468"/>
                    <a:gd name="connsiteX3" fmla="*/ 3773 w 7545"/>
                    <a:gd name="connsiteY3" fmla="*/ 0 h 6468"/>
                    <a:gd name="connsiteX4" fmla="*/ 7546 w 7545"/>
                    <a:gd name="connsiteY4" fmla="*/ 0 h 6468"/>
                    <a:gd name="connsiteX5" fmla="*/ 7546 w 7545"/>
                    <a:gd name="connsiteY5" fmla="*/ 2515 h 6468"/>
                    <a:gd name="connsiteX6" fmla="*/ 3773 w 7545"/>
                    <a:gd name="connsiteY6" fmla="*/ 6468 h 6468"/>
                    <a:gd name="connsiteX7" fmla="*/ 3773 w 7545"/>
                    <a:gd name="connsiteY7" fmla="*/ 6468 h 6468"/>
                    <a:gd name="connsiteX8" fmla="*/ 3773 w 7545"/>
                    <a:gd name="connsiteY8" fmla="*/ 5210 h 6468"/>
                    <a:gd name="connsiteX9" fmla="*/ 3773 w 7545"/>
                    <a:gd name="connsiteY9" fmla="*/ 6468 h 6468"/>
                    <a:gd name="connsiteX10" fmla="*/ 0 w 7545"/>
                    <a:gd name="connsiteY10" fmla="*/ 2515 h 6468"/>
                    <a:gd name="connsiteX11" fmla="*/ 0 w 7545"/>
                    <a:gd name="connsiteY11" fmla="*/ 2515 h 6468"/>
                    <a:gd name="connsiteX12" fmla="*/ 3953 w 7545"/>
                    <a:gd name="connsiteY12" fmla="*/ 2336 h 6468"/>
                    <a:gd name="connsiteX13" fmla="*/ 3953 w 7545"/>
                    <a:gd name="connsiteY13" fmla="*/ 2336 h 6468"/>
                    <a:gd name="connsiteX14" fmla="*/ 3953 w 7545"/>
                    <a:gd name="connsiteY14" fmla="*/ 1078 h 6468"/>
                    <a:gd name="connsiteX15" fmla="*/ 3953 w 7545"/>
                    <a:gd name="connsiteY15" fmla="*/ 2336 h 6468"/>
                    <a:gd name="connsiteX16" fmla="*/ 3953 w 7545"/>
                    <a:gd name="connsiteY16" fmla="*/ 2336 h 6468"/>
                    <a:gd name="connsiteX17" fmla="*/ 3953 w 7545"/>
                    <a:gd name="connsiteY17" fmla="*/ 2336 h 6468"/>
                    <a:gd name="connsiteX18" fmla="*/ 3953 w 7545"/>
                    <a:gd name="connsiteY18" fmla="*/ 2336 h 6468"/>
                    <a:gd name="connsiteX19" fmla="*/ 3953 w 7545"/>
                    <a:gd name="connsiteY19" fmla="*/ 1258 h 6468"/>
                    <a:gd name="connsiteX20" fmla="*/ 3953 w 7545"/>
                    <a:gd name="connsiteY20" fmla="*/ 2515 h 6468"/>
                    <a:gd name="connsiteX21" fmla="*/ 3953 w 7545"/>
                    <a:gd name="connsiteY21" fmla="*/ 1258 h 6468"/>
                    <a:gd name="connsiteX22" fmla="*/ 3953 w 7545"/>
                    <a:gd name="connsiteY22" fmla="*/ 125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 h="6468">
                      <a:moveTo>
                        <a:pt x="0" y="2515"/>
                      </a:moveTo>
                      <a:lnTo>
                        <a:pt x="0" y="0"/>
                      </a:lnTo>
                      <a:lnTo>
                        <a:pt x="2515" y="0"/>
                      </a:lnTo>
                      <a:lnTo>
                        <a:pt x="3773" y="0"/>
                      </a:lnTo>
                      <a:lnTo>
                        <a:pt x="7546" y="0"/>
                      </a:lnTo>
                      <a:lnTo>
                        <a:pt x="7546" y="2515"/>
                      </a:lnTo>
                      <a:cubicBezTo>
                        <a:pt x="7367" y="6289"/>
                        <a:pt x="3773" y="6289"/>
                        <a:pt x="3773" y="6468"/>
                      </a:cubicBezTo>
                      <a:lnTo>
                        <a:pt x="3773" y="6468"/>
                      </a:lnTo>
                      <a:lnTo>
                        <a:pt x="3773" y="5210"/>
                      </a:lnTo>
                      <a:lnTo>
                        <a:pt x="3773" y="6468"/>
                      </a:lnTo>
                      <a:cubicBezTo>
                        <a:pt x="3953" y="6289"/>
                        <a:pt x="359" y="6109"/>
                        <a:pt x="0" y="2515"/>
                      </a:cubicBezTo>
                      <a:lnTo>
                        <a:pt x="0" y="2515"/>
                      </a:lnTo>
                      <a:close/>
                      <a:moveTo>
                        <a:pt x="3953" y="2336"/>
                      </a:moveTo>
                      <a:lnTo>
                        <a:pt x="3953" y="2336"/>
                      </a:lnTo>
                      <a:lnTo>
                        <a:pt x="3953" y="1078"/>
                      </a:lnTo>
                      <a:lnTo>
                        <a:pt x="3953" y="2336"/>
                      </a:lnTo>
                      <a:lnTo>
                        <a:pt x="3953" y="2336"/>
                      </a:lnTo>
                      <a:lnTo>
                        <a:pt x="3953" y="2336"/>
                      </a:lnTo>
                      <a:lnTo>
                        <a:pt x="3953" y="2336"/>
                      </a:lnTo>
                      <a:close/>
                      <a:moveTo>
                        <a:pt x="3953" y="1258"/>
                      </a:moveTo>
                      <a:lnTo>
                        <a:pt x="3953" y="2515"/>
                      </a:lnTo>
                      <a:lnTo>
                        <a:pt x="3953" y="1258"/>
                      </a:lnTo>
                      <a:lnTo>
                        <a:pt x="3953" y="1258"/>
                      </a:lnTo>
                      <a:close/>
                    </a:path>
                  </a:pathLst>
                </a:custGeom>
                <a:grpFill/>
                <a:ln w="17953" cap="flat">
                  <a:noFill/>
                  <a:prstDash val="solid"/>
                  <a:miter/>
                </a:ln>
              </p:spPr>
              <p:txBody>
                <a:bodyPr rtlCol="0" anchor="ctr"/>
                <a:lstStyle/>
                <a:p>
                  <a:endParaRPr lang="zh-CN" altLang="en-US" sz="1050"/>
                </a:p>
              </p:txBody>
            </p:sp>
          </p:grpSp>
          <p:grpSp>
            <p:nvGrpSpPr>
              <p:cNvPr id="764" name="图形 1"/>
              <p:cNvGrpSpPr/>
              <p:nvPr/>
            </p:nvGrpSpPr>
            <p:grpSpPr>
              <a:xfrm>
                <a:off x="5877560" y="4757469"/>
                <a:ext cx="9882" cy="5570"/>
                <a:chOff x="7250771" y="4955159"/>
                <a:chExt cx="9882" cy="5570"/>
              </a:xfrm>
              <a:solidFill>
                <a:srgbClr val="0070C0"/>
              </a:solidFill>
            </p:grpSpPr>
            <p:sp>
              <p:nvSpPr>
                <p:cNvPr id="2220" name="任意多边形: 形状 2276"/>
                <p:cNvSpPr/>
                <p:nvPr/>
              </p:nvSpPr>
              <p:spPr>
                <a:xfrm>
                  <a:off x="7256880" y="4957674"/>
                  <a:ext cx="1437" cy="1437"/>
                </a:xfrm>
                <a:custGeom>
                  <a:avLst/>
                  <a:gdLst>
                    <a:gd name="connsiteX0" fmla="*/ 1438 w 1437"/>
                    <a:gd name="connsiteY0" fmla="*/ 1437 h 1437"/>
                    <a:gd name="connsiteX1" fmla="*/ 1438 w 1437"/>
                    <a:gd name="connsiteY1" fmla="*/ 0 h 1437"/>
                    <a:gd name="connsiteX2" fmla="*/ 0 w 1437"/>
                    <a:gd name="connsiteY2" fmla="*/ 0 h 1437"/>
                    <a:gd name="connsiteX3" fmla="*/ 1438 w 1437"/>
                    <a:gd name="connsiteY3" fmla="*/ 1437 h 1437"/>
                  </a:gdLst>
                  <a:ahLst/>
                  <a:cxnLst>
                    <a:cxn ang="0">
                      <a:pos x="connsiteX0" y="connsiteY0"/>
                    </a:cxn>
                    <a:cxn ang="0">
                      <a:pos x="connsiteX1" y="connsiteY1"/>
                    </a:cxn>
                    <a:cxn ang="0">
                      <a:pos x="connsiteX2" y="connsiteY2"/>
                    </a:cxn>
                    <a:cxn ang="0">
                      <a:pos x="connsiteX3" y="connsiteY3"/>
                    </a:cxn>
                  </a:cxnLst>
                  <a:rect l="l" t="t" r="r" b="b"/>
                  <a:pathLst>
                    <a:path w="1437" h="1437">
                      <a:moveTo>
                        <a:pt x="1438" y="1437"/>
                      </a:moveTo>
                      <a:lnTo>
                        <a:pt x="1438" y="0"/>
                      </a:lnTo>
                      <a:lnTo>
                        <a:pt x="0" y="0"/>
                      </a:lnTo>
                      <a:lnTo>
                        <a:pt x="1438" y="1437"/>
                      </a:lnTo>
                      <a:close/>
                    </a:path>
                  </a:pathLst>
                </a:custGeom>
                <a:grpFill/>
                <a:ln w="17953" cap="flat">
                  <a:noFill/>
                  <a:prstDash val="solid"/>
                  <a:miter/>
                </a:ln>
              </p:spPr>
              <p:txBody>
                <a:bodyPr rtlCol="0" anchor="ctr"/>
                <a:lstStyle/>
                <a:p>
                  <a:endParaRPr lang="zh-CN" altLang="en-US" sz="1050"/>
                </a:p>
              </p:txBody>
            </p:sp>
            <p:sp>
              <p:nvSpPr>
                <p:cNvPr id="2221" name="任意多边形: 形状 2277"/>
                <p:cNvSpPr/>
                <p:nvPr/>
              </p:nvSpPr>
              <p:spPr>
                <a:xfrm>
                  <a:off x="7250771" y="4955159"/>
                  <a:ext cx="9882" cy="5570"/>
                </a:xfrm>
                <a:custGeom>
                  <a:avLst/>
                  <a:gdLst>
                    <a:gd name="connsiteX0" fmla="*/ 0 w 9882"/>
                    <a:gd name="connsiteY0" fmla="*/ 0 h 5570"/>
                    <a:gd name="connsiteX1" fmla="*/ 6109 w 9882"/>
                    <a:gd name="connsiteY1" fmla="*/ 0 h 5570"/>
                    <a:gd name="connsiteX2" fmla="*/ 9882 w 9882"/>
                    <a:gd name="connsiteY2" fmla="*/ 0 h 5570"/>
                    <a:gd name="connsiteX3" fmla="*/ 9882 w 9882"/>
                    <a:gd name="connsiteY3" fmla="*/ 2515 h 5570"/>
                    <a:gd name="connsiteX4" fmla="*/ 9882 w 9882"/>
                    <a:gd name="connsiteY4" fmla="*/ 3773 h 5570"/>
                    <a:gd name="connsiteX5" fmla="*/ 7367 w 9882"/>
                    <a:gd name="connsiteY5" fmla="*/ 4851 h 5570"/>
                    <a:gd name="connsiteX6" fmla="*/ 7367 w 9882"/>
                    <a:gd name="connsiteY6" fmla="*/ 5031 h 5570"/>
                    <a:gd name="connsiteX7" fmla="*/ 7007 w 9882"/>
                    <a:gd name="connsiteY7" fmla="*/ 5031 h 5570"/>
                    <a:gd name="connsiteX8" fmla="*/ 5570 w 9882"/>
                    <a:gd name="connsiteY8" fmla="*/ 5570 h 5570"/>
                    <a:gd name="connsiteX9" fmla="*/ 0 w 9882"/>
                    <a:gd name="connsiteY9" fmla="*/ 0 h 5570"/>
                    <a:gd name="connsiteX10" fmla="*/ 0 w 9882"/>
                    <a:gd name="connsiteY10" fmla="*/ 0 h 5570"/>
                    <a:gd name="connsiteX11" fmla="*/ 7546 w 9882"/>
                    <a:gd name="connsiteY11" fmla="*/ 3773 h 5570"/>
                    <a:gd name="connsiteX12" fmla="*/ 9343 w 9882"/>
                    <a:gd name="connsiteY12" fmla="*/ 1976 h 5570"/>
                    <a:gd name="connsiteX13" fmla="*/ 7546 w 9882"/>
                    <a:gd name="connsiteY13" fmla="*/ 3773 h 5570"/>
                    <a:gd name="connsiteX14" fmla="*/ 7546 w 9882"/>
                    <a:gd name="connsiteY14" fmla="*/ 3773 h 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82" h="5570">
                      <a:moveTo>
                        <a:pt x="0" y="0"/>
                      </a:moveTo>
                      <a:lnTo>
                        <a:pt x="6109" y="0"/>
                      </a:lnTo>
                      <a:lnTo>
                        <a:pt x="9882" y="0"/>
                      </a:lnTo>
                      <a:lnTo>
                        <a:pt x="9882" y="2515"/>
                      </a:lnTo>
                      <a:lnTo>
                        <a:pt x="9882" y="3773"/>
                      </a:lnTo>
                      <a:lnTo>
                        <a:pt x="7367" y="4851"/>
                      </a:lnTo>
                      <a:lnTo>
                        <a:pt x="7367" y="5031"/>
                      </a:lnTo>
                      <a:lnTo>
                        <a:pt x="7007" y="5031"/>
                      </a:lnTo>
                      <a:lnTo>
                        <a:pt x="5570" y="5570"/>
                      </a:lnTo>
                      <a:lnTo>
                        <a:pt x="0" y="0"/>
                      </a:lnTo>
                      <a:lnTo>
                        <a:pt x="0" y="0"/>
                      </a:lnTo>
                      <a:close/>
                      <a:moveTo>
                        <a:pt x="7546" y="3773"/>
                      </a:moveTo>
                      <a:lnTo>
                        <a:pt x="9343" y="1976"/>
                      </a:lnTo>
                      <a:lnTo>
                        <a:pt x="7546" y="3773"/>
                      </a:lnTo>
                      <a:lnTo>
                        <a:pt x="7546" y="3773"/>
                      </a:lnTo>
                      <a:close/>
                    </a:path>
                  </a:pathLst>
                </a:custGeom>
                <a:grpFill/>
                <a:ln w="17953" cap="flat">
                  <a:noFill/>
                  <a:prstDash val="solid"/>
                  <a:miter/>
                </a:ln>
              </p:spPr>
              <p:txBody>
                <a:bodyPr rtlCol="0" anchor="ctr"/>
                <a:lstStyle/>
                <a:p>
                  <a:endParaRPr lang="zh-CN" altLang="en-US" sz="1050"/>
                </a:p>
              </p:txBody>
            </p:sp>
          </p:grpSp>
          <p:grpSp>
            <p:nvGrpSpPr>
              <p:cNvPr id="765" name="图形 1"/>
              <p:cNvGrpSpPr/>
              <p:nvPr/>
            </p:nvGrpSpPr>
            <p:grpSpPr>
              <a:xfrm>
                <a:off x="5874506" y="4754774"/>
                <a:ext cx="1257" cy="5210"/>
                <a:chOff x="7247717" y="4952464"/>
                <a:chExt cx="1257" cy="5210"/>
              </a:xfrm>
              <a:solidFill>
                <a:srgbClr val="0070C0"/>
              </a:solidFill>
            </p:grpSpPr>
            <p:sp>
              <p:nvSpPr>
                <p:cNvPr id="2218" name="任意多边形: 形状 2279"/>
                <p:cNvSpPr/>
                <p:nvPr/>
              </p:nvSpPr>
              <p:spPr>
                <a:xfrm>
                  <a:off x="7247717" y="4954979"/>
                  <a:ext cx="1257" cy="17967"/>
                </a:xfrm>
                <a:custGeom>
                  <a:avLst/>
                  <a:gdLst>
                    <a:gd name="connsiteX0" fmla="*/ 0 w 1257"/>
                    <a:gd name="connsiteY0" fmla="*/ 0 h 17967"/>
                    <a:gd name="connsiteX1" fmla="*/ 1257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7" y="0"/>
                        <a:pt x="1257" y="0"/>
                        <a:pt x="1257" y="0"/>
                      </a:cubicBezTo>
                      <a:cubicBezTo>
                        <a:pt x="1257" y="0"/>
                        <a:pt x="1257" y="0"/>
                        <a:pt x="0" y="0"/>
                      </a:cubicBezTo>
                      <a:lnTo>
                        <a:pt x="0" y="0"/>
                      </a:lnTo>
                      <a:close/>
                    </a:path>
                  </a:pathLst>
                </a:custGeom>
                <a:grpFill/>
                <a:ln w="17953" cap="flat">
                  <a:noFill/>
                  <a:prstDash val="solid"/>
                  <a:miter/>
                </a:ln>
              </p:spPr>
              <p:txBody>
                <a:bodyPr rtlCol="0" anchor="ctr"/>
                <a:lstStyle/>
                <a:p>
                  <a:endParaRPr lang="zh-CN" altLang="en-US" sz="1050"/>
                </a:p>
              </p:txBody>
            </p:sp>
            <p:sp>
              <p:nvSpPr>
                <p:cNvPr id="2219" name="任意多边形: 形状 2280"/>
                <p:cNvSpPr/>
                <p:nvPr/>
              </p:nvSpPr>
              <p:spPr>
                <a:xfrm>
                  <a:off x="7247717" y="4952464"/>
                  <a:ext cx="1257" cy="5210"/>
                </a:xfrm>
                <a:custGeom>
                  <a:avLst/>
                  <a:gdLst>
                    <a:gd name="connsiteX0" fmla="*/ 0 w 1257"/>
                    <a:gd name="connsiteY0" fmla="*/ 5210 h 5210"/>
                    <a:gd name="connsiteX1" fmla="*/ 0 w 1257"/>
                    <a:gd name="connsiteY1" fmla="*/ 2695 h 5210"/>
                    <a:gd name="connsiteX2" fmla="*/ 0 w 1257"/>
                    <a:gd name="connsiteY2" fmla="*/ 5210 h 5210"/>
                    <a:gd name="connsiteX3" fmla="*/ 0 w 1257"/>
                    <a:gd name="connsiteY3" fmla="*/ 0 h 5210"/>
                    <a:gd name="connsiteX4" fmla="*/ 1257 w 1257"/>
                    <a:gd name="connsiteY4" fmla="*/ 0 h 5210"/>
                    <a:gd name="connsiteX5" fmla="*/ 1257 w 1257"/>
                    <a:gd name="connsiteY5" fmla="*/ 0 h 5210"/>
                    <a:gd name="connsiteX6" fmla="*/ 1257 w 1257"/>
                    <a:gd name="connsiteY6" fmla="*/ 5210 h 5210"/>
                    <a:gd name="connsiteX7" fmla="*/ 0 w 1257"/>
                    <a:gd name="connsiteY7" fmla="*/ 5210 h 5210"/>
                    <a:gd name="connsiteX8" fmla="*/ 0 w 1257"/>
                    <a:gd name="connsiteY8" fmla="*/ 5210 h 5210"/>
                    <a:gd name="connsiteX9" fmla="*/ 0 w 1257"/>
                    <a:gd name="connsiteY9" fmla="*/ 2515 h 5210"/>
                    <a:gd name="connsiteX10" fmla="*/ 0 w 1257"/>
                    <a:gd name="connsiteY10" fmla="*/ 5031 h 5210"/>
                    <a:gd name="connsiteX11" fmla="*/ 0 w 1257"/>
                    <a:gd name="connsiteY11" fmla="*/ 2515 h 5210"/>
                    <a:gd name="connsiteX12" fmla="*/ 0 w 1257"/>
                    <a:gd name="connsiteY12" fmla="*/ 251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210">
                      <a:moveTo>
                        <a:pt x="0" y="5210"/>
                      </a:moveTo>
                      <a:lnTo>
                        <a:pt x="0" y="2695"/>
                      </a:lnTo>
                      <a:lnTo>
                        <a:pt x="0" y="5210"/>
                      </a:lnTo>
                      <a:lnTo>
                        <a:pt x="0" y="0"/>
                      </a:lnTo>
                      <a:cubicBezTo>
                        <a:pt x="1257" y="0"/>
                        <a:pt x="1257" y="0"/>
                        <a:pt x="1257" y="0"/>
                      </a:cubicBezTo>
                      <a:lnTo>
                        <a:pt x="1257" y="0"/>
                      </a:lnTo>
                      <a:lnTo>
                        <a:pt x="1257" y="5210"/>
                      </a:lnTo>
                      <a:cubicBezTo>
                        <a:pt x="1257" y="5210"/>
                        <a:pt x="1257" y="5210"/>
                        <a:pt x="0" y="5210"/>
                      </a:cubicBezTo>
                      <a:lnTo>
                        <a:pt x="0" y="5210"/>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766" name="图形 1"/>
              <p:cNvGrpSpPr/>
              <p:nvPr/>
            </p:nvGrpSpPr>
            <p:grpSpPr>
              <a:xfrm>
                <a:off x="5866601" y="4731057"/>
                <a:ext cx="6467" cy="6468"/>
                <a:chOff x="7239812" y="4928747"/>
                <a:chExt cx="6467" cy="6468"/>
              </a:xfrm>
              <a:solidFill>
                <a:srgbClr val="0070C0"/>
              </a:solidFill>
            </p:grpSpPr>
            <p:sp>
              <p:nvSpPr>
                <p:cNvPr id="2216" name="任意多边形: 形状 2282"/>
                <p:cNvSpPr/>
                <p:nvPr/>
              </p:nvSpPr>
              <p:spPr>
                <a:xfrm>
                  <a:off x="7242327" y="4931263"/>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0" y="1258"/>
                        <a:pt x="1258" y="1258"/>
                        <a:pt x="1258" y="0"/>
                      </a:cubicBezTo>
                      <a:lnTo>
                        <a:pt x="0" y="0"/>
                      </a:ln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217" name="任意多边形: 形状 2283"/>
                <p:cNvSpPr/>
                <p:nvPr/>
              </p:nvSpPr>
              <p:spPr>
                <a:xfrm>
                  <a:off x="7239812" y="4928747"/>
                  <a:ext cx="6467" cy="6468"/>
                </a:xfrm>
                <a:custGeom>
                  <a:avLst/>
                  <a:gdLst>
                    <a:gd name="connsiteX0" fmla="*/ 0 w 6467"/>
                    <a:gd name="connsiteY0" fmla="*/ 6289 h 6468"/>
                    <a:gd name="connsiteX1" fmla="*/ 0 w 6467"/>
                    <a:gd name="connsiteY1" fmla="*/ 3773 h 6468"/>
                    <a:gd name="connsiteX2" fmla="*/ 0 w 6467"/>
                    <a:gd name="connsiteY2" fmla="*/ 2516 h 6468"/>
                    <a:gd name="connsiteX3" fmla="*/ 0 w 6467"/>
                    <a:gd name="connsiteY3" fmla="*/ 2516 h 6468"/>
                    <a:gd name="connsiteX4" fmla="*/ 0 w 6467"/>
                    <a:gd name="connsiteY4" fmla="*/ 0 h 6468"/>
                    <a:gd name="connsiteX5" fmla="*/ 2515 w 6467"/>
                    <a:gd name="connsiteY5" fmla="*/ 0 h 6468"/>
                    <a:gd name="connsiteX6" fmla="*/ 6468 w 6467"/>
                    <a:gd name="connsiteY6" fmla="*/ 0 h 6468"/>
                    <a:gd name="connsiteX7" fmla="*/ 6468 w 6467"/>
                    <a:gd name="connsiteY7" fmla="*/ 2516 h 6468"/>
                    <a:gd name="connsiteX8" fmla="*/ 2515 w 6467"/>
                    <a:gd name="connsiteY8" fmla="*/ 6468 h 6468"/>
                    <a:gd name="connsiteX9" fmla="*/ 2515 w 6467"/>
                    <a:gd name="connsiteY9" fmla="*/ 6468 h 6468"/>
                    <a:gd name="connsiteX10" fmla="*/ 0 w 6467"/>
                    <a:gd name="connsiteY10" fmla="*/ 6468 h 6468"/>
                    <a:gd name="connsiteX11" fmla="*/ 0 w 6467"/>
                    <a:gd name="connsiteY11" fmla="*/ 6289 h 6468"/>
                    <a:gd name="connsiteX12" fmla="*/ 2515 w 6467"/>
                    <a:gd name="connsiteY12" fmla="*/ 2336 h 6468"/>
                    <a:gd name="connsiteX13" fmla="*/ 2515 w 6467"/>
                    <a:gd name="connsiteY13" fmla="*/ 1078 h 6468"/>
                    <a:gd name="connsiteX14" fmla="*/ 2515 w 6467"/>
                    <a:gd name="connsiteY14" fmla="*/ 2336 h 6468"/>
                    <a:gd name="connsiteX15" fmla="*/ 2515 w 6467"/>
                    <a:gd name="connsiteY15" fmla="*/ 2336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7" h="6468">
                      <a:moveTo>
                        <a:pt x="0" y="6289"/>
                      </a:moveTo>
                      <a:lnTo>
                        <a:pt x="0" y="3773"/>
                      </a:lnTo>
                      <a:cubicBezTo>
                        <a:pt x="0" y="3773"/>
                        <a:pt x="0" y="3773"/>
                        <a:pt x="0" y="2516"/>
                      </a:cubicBezTo>
                      <a:lnTo>
                        <a:pt x="0" y="2516"/>
                      </a:lnTo>
                      <a:lnTo>
                        <a:pt x="0" y="0"/>
                      </a:lnTo>
                      <a:lnTo>
                        <a:pt x="2515" y="0"/>
                      </a:lnTo>
                      <a:lnTo>
                        <a:pt x="6468" y="0"/>
                      </a:lnTo>
                      <a:lnTo>
                        <a:pt x="6468" y="2516"/>
                      </a:lnTo>
                      <a:cubicBezTo>
                        <a:pt x="6288" y="6289"/>
                        <a:pt x="2515" y="6289"/>
                        <a:pt x="2515" y="6468"/>
                      </a:cubicBezTo>
                      <a:lnTo>
                        <a:pt x="2515" y="6468"/>
                      </a:lnTo>
                      <a:lnTo>
                        <a:pt x="0" y="6468"/>
                      </a:lnTo>
                      <a:lnTo>
                        <a:pt x="0" y="6289"/>
                      </a:lnTo>
                      <a:close/>
                      <a:moveTo>
                        <a:pt x="2515" y="2336"/>
                      </a:moveTo>
                      <a:lnTo>
                        <a:pt x="2515" y="1078"/>
                      </a:lnTo>
                      <a:lnTo>
                        <a:pt x="2515" y="2336"/>
                      </a:lnTo>
                      <a:lnTo>
                        <a:pt x="2515" y="2336"/>
                      </a:lnTo>
                      <a:close/>
                    </a:path>
                  </a:pathLst>
                </a:custGeom>
                <a:grpFill/>
                <a:ln w="17953" cap="flat">
                  <a:noFill/>
                  <a:prstDash val="solid"/>
                  <a:miter/>
                </a:ln>
              </p:spPr>
              <p:txBody>
                <a:bodyPr rtlCol="0" anchor="ctr"/>
                <a:lstStyle/>
                <a:p>
                  <a:endParaRPr lang="zh-CN" altLang="en-US" sz="1050"/>
                </a:p>
              </p:txBody>
            </p:sp>
          </p:grpSp>
          <p:grpSp>
            <p:nvGrpSpPr>
              <p:cNvPr id="767" name="图形 1"/>
              <p:cNvGrpSpPr/>
              <p:nvPr/>
            </p:nvGrpSpPr>
            <p:grpSpPr>
              <a:xfrm>
                <a:off x="5760055" y="4761602"/>
                <a:ext cx="6288" cy="6468"/>
                <a:chOff x="7133266" y="4959292"/>
                <a:chExt cx="6288" cy="6468"/>
              </a:xfrm>
              <a:solidFill>
                <a:srgbClr val="0070C0"/>
              </a:solidFill>
            </p:grpSpPr>
            <p:sp>
              <p:nvSpPr>
                <p:cNvPr id="2214" name="任意多边形: 形状 2285"/>
                <p:cNvSpPr/>
                <p:nvPr/>
              </p:nvSpPr>
              <p:spPr>
                <a:xfrm>
                  <a:off x="7135781" y="4961987"/>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215" name="任意多边形: 形状 2286"/>
                <p:cNvSpPr/>
                <p:nvPr/>
              </p:nvSpPr>
              <p:spPr>
                <a:xfrm>
                  <a:off x="7133266" y="4959292"/>
                  <a:ext cx="6288" cy="6468"/>
                </a:xfrm>
                <a:custGeom>
                  <a:avLst/>
                  <a:gdLst>
                    <a:gd name="connsiteX0" fmla="*/ 3774 w 6288"/>
                    <a:gd name="connsiteY0" fmla="*/ 6468 h 6468"/>
                    <a:gd name="connsiteX1" fmla="*/ 2516 w 6288"/>
                    <a:gd name="connsiteY1" fmla="*/ 6468 h 6468"/>
                    <a:gd name="connsiteX2" fmla="*/ 2516 w 6288"/>
                    <a:gd name="connsiteY2" fmla="*/ 6468 h 6468"/>
                    <a:gd name="connsiteX3" fmla="*/ 0 w 6288"/>
                    <a:gd name="connsiteY3" fmla="*/ 6468 h 6468"/>
                    <a:gd name="connsiteX4" fmla="*/ 0 w 6288"/>
                    <a:gd name="connsiteY4" fmla="*/ 3953 h 6468"/>
                    <a:gd name="connsiteX5" fmla="*/ 0 w 6288"/>
                    <a:gd name="connsiteY5" fmla="*/ 0 h 6468"/>
                    <a:gd name="connsiteX6" fmla="*/ 2516 w 6288"/>
                    <a:gd name="connsiteY6" fmla="*/ 0 h 6468"/>
                    <a:gd name="connsiteX7" fmla="*/ 6289 w 6288"/>
                    <a:gd name="connsiteY7" fmla="*/ 3953 h 6468"/>
                    <a:gd name="connsiteX8" fmla="*/ 6289 w 6288"/>
                    <a:gd name="connsiteY8" fmla="*/ 3953 h 6468"/>
                    <a:gd name="connsiteX9" fmla="*/ 6289 w 6288"/>
                    <a:gd name="connsiteY9" fmla="*/ 6468 h 6468"/>
                    <a:gd name="connsiteX10" fmla="*/ 3774 w 6288"/>
                    <a:gd name="connsiteY10" fmla="*/ 6468 h 6468"/>
                    <a:gd name="connsiteX11" fmla="*/ 3774 w 6288"/>
                    <a:gd name="connsiteY11"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8" h="6468">
                      <a:moveTo>
                        <a:pt x="3774" y="6468"/>
                      </a:moveTo>
                      <a:cubicBezTo>
                        <a:pt x="3774" y="6468"/>
                        <a:pt x="3774" y="6468"/>
                        <a:pt x="2516" y="6468"/>
                      </a:cubicBezTo>
                      <a:lnTo>
                        <a:pt x="2516" y="6468"/>
                      </a:lnTo>
                      <a:lnTo>
                        <a:pt x="0" y="6468"/>
                      </a:lnTo>
                      <a:lnTo>
                        <a:pt x="0" y="3953"/>
                      </a:lnTo>
                      <a:lnTo>
                        <a:pt x="0" y="0"/>
                      </a:lnTo>
                      <a:lnTo>
                        <a:pt x="2516" y="0"/>
                      </a:lnTo>
                      <a:cubicBezTo>
                        <a:pt x="6289" y="180"/>
                        <a:pt x="6289" y="3953"/>
                        <a:pt x="6289" y="3953"/>
                      </a:cubicBezTo>
                      <a:lnTo>
                        <a:pt x="6289" y="3953"/>
                      </a:lnTo>
                      <a:lnTo>
                        <a:pt x="6289" y="6468"/>
                      </a:lnTo>
                      <a:lnTo>
                        <a:pt x="3774" y="6468"/>
                      </a:lnTo>
                      <a:lnTo>
                        <a:pt x="3774" y="6468"/>
                      </a:lnTo>
                      <a:close/>
                    </a:path>
                  </a:pathLst>
                </a:custGeom>
                <a:grpFill/>
                <a:ln w="17953" cap="flat">
                  <a:noFill/>
                  <a:prstDash val="solid"/>
                  <a:miter/>
                </a:ln>
              </p:spPr>
              <p:txBody>
                <a:bodyPr rtlCol="0" anchor="ctr"/>
                <a:lstStyle/>
                <a:p>
                  <a:endParaRPr lang="zh-CN" altLang="en-US" sz="1050"/>
                </a:p>
              </p:txBody>
            </p:sp>
          </p:grpSp>
          <p:grpSp>
            <p:nvGrpSpPr>
              <p:cNvPr id="768" name="图形 1"/>
              <p:cNvGrpSpPr/>
              <p:nvPr/>
            </p:nvGrpSpPr>
            <p:grpSpPr>
              <a:xfrm>
                <a:off x="5769038" y="4762859"/>
                <a:ext cx="1257" cy="5210"/>
                <a:chOff x="7142249" y="4960549"/>
                <a:chExt cx="1257" cy="5210"/>
              </a:xfrm>
              <a:solidFill>
                <a:srgbClr val="0070C0"/>
              </a:solidFill>
            </p:grpSpPr>
            <p:sp>
              <p:nvSpPr>
                <p:cNvPr id="2212" name="任意多边形: 形状 2288"/>
                <p:cNvSpPr/>
                <p:nvPr/>
              </p:nvSpPr>
              <p:spPr>
                <a:xfrm>
                  <a:off x="7142249" y="4963244"/>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2213" name="任意多边形: 形状 2289"/>
                <p:cNvSpPr/>
                <p:nvPr/>
              </p:nvSpPr>
              <p:spPr>
                <a:xfrm>
                  <a:off x="7142249" y="4960549"/>
                  <a:ext cx="1257" cy="5210"/>
                </a:xfrm>
                <a:custGeom>
                  <a:avLst/>
                  <a:gdLst>
                    <a:gd name="connsiteX0" fmla="*/ 0 w 1257"/>
                    <a:gd name="connsiteY0" fmla="*/ 5211 h 5210"/>
                    <a:gd name="connsiteX1" fmla="*/ 0 w 1257"/>
                    <a:gd name="connsiteY1" fmla="*/ 0 h 5210"/>
                    <a:gd name="connsiteX2" fmla="*/ 1258 w 1257"/>
                    <a:gd name="connsiteY2" fmla="*/ 0 h 5210"/>
                    <a:gd name="connsiteX3" fmla="*/ 1258 w 1257"/>
                    <a:gd name="connsiteY3" fmla="*/ 2515 h 5210"/>
                    <a:gd name="connsiteX4" fmla="*/ 1258 w 1257"/>
                    <a:gd name="connsiteY4" fmla="*/ 5031 h 5210"/>
                    <a:gd name="connsiteX5" fmla="*/ 0 w 1257"/>
                    <a:gd name="connsiteY5" fmla="*/ 5031 h 5210"/>
                    <a:gd name="connsiteX6" fmla="*/ 0 w 1257"/>
                    <a:gd name="connsiteY6" fmla="*/ 5211 h 5210"/>
                    <a:gd name="connsiteX7" fmla="*/ 1258 w 1257"/>
                    <a:gd name="connsiteY7" fmla="*/ 2695 h 5210"/>
                    <a:gd name="connsiteX8" fmla="*/ 1258 w 1257"/>
                    <a:gd name="connsiteY8" fmla="*/ 180 h 5210"/>
                    <a:gd name="connsiteX9" fmla="*/ 1258 w 1257"/>
                    <a:gd name="connsiteY9" fmla="*/ 2695 h 5210"/>
                    <a:gd name="connsiteX10" fmla="*/ 1258 w 1257"/>
                    <a:gd name="connsiteY10" fmla="*/ 2695 h 5210"/>
                    <a:gd name="connsiteX11" fmla="*/ 1258 w 1257"/>
                    <a:gd name="connsiteY11" fmla="*/ 180 h 5210"/>
                    <a:gd name="connsiteX12" fmla="*/ 1258 w 1257"/>
                    <a:gd name="connsiteY12" fmla="*/ 2695 h 5210"/>
                    <a:gd name="connsiteX13" fmla="*/ 1258 w 1257"/>
                    <a:gd name="connsiteY13" fmla="*/ 180 h 5210"/>
                    <a:gd name="connsiteX14" fmla="*/ 1258 w 1257"/>
                    <a:gd name="connsiteY14" fmla="*/ 18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210">
                      <a:moveTo>
                        <a:pt x="0" y="5211"/>
                      </a:moveTo>
                      <a:lnTo>
                        <a:pt x="0" y="0"/>
                      </a:lnTo>
                      <a:lnTo>
                        <a:pt x="1258" y="0"/>
                      </a:lnTo>
                      <a:lnTo>
                        <a:pt x="1258" y="2515"/>
                      </a:lnTo>
                      <a:lnTo>
                        <a:pt x="1258" y="5031"/>
                      </a:lnTo>
                      <a:lnTo>
                        <a:pt x="0" y="5031"/>
                      </a:lnTo>
                      <a:lnTo>
                        <a:pt x="0" y="5211"/>
                      </a:lnTo>
                      <a:close/>
                      <a:moveTo>
                        <a:pt x="1258" y="2695"/>
                      </a:moveTo>
                      <a:lnTo>
                        <a:pt x="1258" y="180"/>
                      </a:lnTo>
                      <a:lnTo>
                        <a:pt x="1258" y="2695"/>
                      </a:lnTo>
                      <a:lnTo>
                        <a:pt x="1258" y="2695"/>
                      </a:lnTo>
                      <a:close/>
                      <a:moveTo>
                        <a:pt x="1258" y="180"/>
                      </a:moveTo>
                      <a:lnTo>
                        <a:pt x="1258" y="2695"/>
                      </a:lnTo>
                      <a:lnTo>
                        <a:pt x="1258" y="180"/>
                      </a:lnTo>
                      <a:lnTo>
                        <a:pt x="1258" y="180"/>
                      </a:lnTo>
                      <a:close/>
                    </a:path>
                  </a:pathLst>
                </a:custGeom>
                <a:grpFill/>
                <a:ln w="17953" cap="flat">
                  <a:noFill/>
                  <a:prstDash val="solid"/>
                  <a:miter/>
                </a:ln>
              </p:spPr>
              <p:txBody>
                <a:bodyPr rtlCol="0" anchor="ctr"/>
                <a:lstStyle/>
                <a:p>
                  <a:endParaRPr lang="zh-CN" altLang="en-US" sz="1050"/>
                </a:p>
              </p:txBody>
            </p:sp>
          </p:grpSp>
          <p:grpSp>
            <p:nvGrpSpPr>
              <p:cNvPr id="769" name="图形 1"/>
              <p:cNvGrpSpPr/>
              <p:nvPr/>
            </p:nvGrpSpPr>
            <p:grpSpPr>
              <a:xfrm>
                <a:off x="5765086" y="4765554"/>
                <a:ext cx="1437" cy="5210"/>
                <a:chOff x="7138297" y="4963244"/>
                <a:chExt cx="1437" cy="5210"/>
              </a:xfrm>
              <a:solidFill>
                <a:srgbClr val="0070C0"/>
              </a:solidFill>
            </p:grpSpPr>
            <p:sp>
              <p:nvSpPr>
                <p:cNvPr id="2210" name="任意多边形: 形状 2291"/>
                <p:cNvSpPr/>
                <p:nvPr/>
              </p:nvSpPr>
              <p:spPr>
                <a:xfrm>
                  <a:off x="7138297" y="4965939"/>
                  <a:ext cx="1437" cy="17967"/>
                </a:xfrm>
                <a:custGeom>
                  <a:avLst/>
                  <a:gdLst>
                    <a:gd name="connsiteX0" fmla="*/ 1438 w 1437"/>
                    <a:gd name="connsiteY0" fmla="*/ 0 h 17967"/>
                    <a:gd name="connsiteX1" fmla="*/ 0 w 1437"/>
                    <a:gd name="connsiteY1" fmla="*/ 0 h 17967"/>
                    <a:gd name="connsiteX2" fmla="*/ 1438 w 1437"/>
                    <a:gd name="connsiteY2" fmla="*/ 0 h 17967"/>
                  </a:gdLst>
                  <a:ahLst/>
                  <a:cxnLst>
                    <a:cxn ang="0">
                      <a:pos x="connsiteX0" y="connsiteY0"/>
                    </a:cxn>
                    <a:cxn ang="0">
                      <a:pos x="connsiteX1" y="connsiteY1"/>
                    </a:cxn>
                    <a:cxn ang="0">
                      <a:pos x="connsiteX2" y="connsiteY2"/>
                    </a:cxn>
                  </a:cxnLst>
                  <a:rect l="l" t="t" r="r" b="b"/>
                  <a:pathLst>
                    <a:path w="1437" h="17967">
                      <a:moveTo>
                        <a:pt x="1438" y="0"/>
                      </a:moveTo>
                      <a:lnTo>
                        <a:pt x="0" y="0"/>
                      </a:lnTo>
                      <a:lnTo>
                        <a:pt x="1438" y="0"/>
                      </a:lnTo>
                      <a:close/>
                    </a:path>
                  </a:pathLst>
                </a:custGeom>
                <a:grpFill/>
                <a:ln w="17953" cap="flat">
                  <a:noFill/>
                  <a:prstDash val="solid"/>
                  <a:miter/>
                </a:ln>
              </p:spPr>
              <p:txBody>
                <a:bodyPr rtlCol="0" anchor="ctr"/>
                <a:lstStyle/>
                <a:p>
                  <a:endParaRPr lang="zh-CN" altLang="en-US" sz="1050"/>
                </a:p>
              </p:txBody>
            </p:sp>
            <p:sp>
              <p:nvSpPr>
                <p:cNvPr id="2211" name="任意多边形: 形状 2292"/>
                <p:cNvSpPr/>
                <p:nvPr/>
              </p:nvSpPr>
              <p:spPr>
                <a:xfrm>
                  <a:off x="7138297" y="4963244"/>
                  <a:ext cx="1257" cy="5210"/>
                </a:xfrm>
                <a:custGeom>
                  <a:avLst/>
                  <a:gdLst>
                    <a:gd name="connsiteX0" fmla="*/ 0 w 1257"/>
                    <a:gd name="connsiteY0" fmla="*/ 5210 h 5210"/>
                    <a:gd name="connsiteX1" fmla="*/ 0 w 1257"/>
                    <a:gd name="connsiteY1" fmla="*/ 0 h 5210"/>
                    <a:gd name="connsiteX2" fmla="*/ 1258 w 1257"/>
                    <a:gd name="connsiteY2" fmla="*/ 0 h 5210"/>
                    <a:gd name="connsiteX3" fmla="*/ 1258 w 1257"/>
                    <a:gd name="connsiteY3" fmla="*/ 2515 h 5210"/>
                    <a:gd name="connsiteX4" fmla="*/ 1258 w 1257"/>
                    <a:gd name="connsiteY4" fmla="*/ 5031 h 5210"/>
                    <a:gd name="connsiteX5" fmla="*/ 0 w 1257"/>
                    <a:gd name="connsiteY5" fmla="*/ 5031 h 5210"/>
                    <a:gd name="connsiteX6" fmla="*/ 0 w 1257"/>
                    <a:gd name="connsiteY6" fmla="*/ 5210 h 5210"/>
                    <a:gd name="connsiteX7" fmla="*/ 1258 w 1257"/>
                    <a:gd name="connsiteY7" fmla="*/ 2695 h 5210"/>
                    <a:gd name="connsiteX8" fmla="*/ 1258 w 1257"/>
                    <a:gd name="connsiteY8" fmla="*/ 180 h 5210"/>
                    <a:gd name="connsiteX9" fmla="*/ 1258 w 1257"/>
                    <a:gd name="connsiteY9" fmla="*/ 2695 h 5210"/>
                    <a:gd name="connsiteX10" fmla="*/ 1258 w 1257"/>
                    <a:gd name="connsiteY10" fmla="*/ 2695 h 5210"/>
                    <a:gd name="connsiteX11" fmla="*/ 1258 w 1257"/>
                    <a:gd name="connsiteY11" fmla="*/ 180 h 5210"/>
                    <a:gd name="connsiteX12" fmla="*/ 1258 w 1257"/>
                    <a:gd name="connsiteY12" fmla="*/ 2695 h 5210"/>
                    <a:gd name="connsiteX13" fmla="*/ 1258 w 1257"/>
                    <a:gd name="connsiteY13" fmla="*/ 180 h 5210"/>
                    <a:gd name="connsiteX14" fmla="*/ 1258 w 1257"/>
                    <a:gd name="connsiteY14" fmla="*/ 18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210">
                      <a:moveTo>
                        <a:pt x="0" y="5210"/>
                      </a:moveTo>
                      <a:lnTo>
                        <a:pt x="0" y="0"/>
                      </a:lnTo>
                      <a:lnTo>
                        <a:pt x="1258" y="0"/>
                      </a:lnTo>
                      <a:lnTo>
                        <a:pt x="1258" y="2515"/>
                      </a:lnTo>
                      <a:lnTo>
                        <a:pt x="1258" y="5031"/>
                      </a:lnTo>
                      <a:lnTo>
                        <a:pt x="0" y="5031"/>
                      </a:lnTo>
                      <a:lnTo>
                        <a:pt x="0" y="5210"/>
                      </a:lnTo>
                      <a:close/>
                      <a:moveTo>
                        <a:pt x="1258" y="2695"/>
                      </a:moveTo>
                      <a:lnTo>
                        <a:pt x="1258" y="180"/>
                      </a:lnTo>
                      <a:lnTo>
                        <a:pt x="1258" y="2695"/>
                      </a:lnTo>
                      <a:lnTo>
                        <a:pt x="1258" y="2695"/>
                      </a:lnTo>
                      <a:close/>
                      <a:moveTo>
                        <a:pt x="1258" y="180"/>
                      </a:moveTo>
                      <a:lnTo>
                        <a:pt x="1258" y="2695"/>
                      </a:lnTo>
                      <a:lnTo>
                        <a:pt x="1258" y="180"/>
                      </a:lnTo>
                      <a:lnTo>
                        <a:pt x="1258" y="180"/>
                      </a:lnTo>
                      <a:close/>
                    </a:path>
                  </a:pathLst>
                </a:custGeom>
                <a:grpFill/>
                <a:ln w="17953" cap="flat">
                  <a:noFill/>
                  <a:prstDash val="solid"/>
                  <a:miter/>
                </a:ln>
              </p:spPr>
              <p:txBody>
                <a:bodyPr rtlCol="0" anchor="ctr"/>
                <a:lstStyle/>
                <a:p>
                  <a:endParaRPr lang="zh-CN" altLang="en-US" sz="1050"/>
                </a:p>
              </p:txBody>
            </p:sp>
          </p:grpSp>
          <p:grpSp>
            <p:nvGrpSpPr>
              <p:cNvPr id="770" name="图形 1"/>
              <p:cNvGrpSpPr/>
              <p:nvPr/>
            </p:nvGrpSpPr>
            <p:grpSpPr>
              <a:xfrm>
                <a:off x="5744064" y="4739135"/>
                <a:ext cx="5210" cy="1264"/>
                <a:chOff x="7117275" y="4936825"/>
                <a:chExt cx="5210" cy="1264"/>
              </a:xfrm>
              <a:solidFill>
                <a:srgbClr val="0070C0"/>
              </a:solidFill>
            </p:grpSpPr>
            <p:sp>
              <p:nvSpPr>
                <p:cNvPr id="2208" name="任意多边形: 形状 2294"/>
                <p:cNvSpPr/>
                <p:nvPr/>
              </p:nvSpPr>
              <p:spPr>
                <a:xfrm>
                  <a:off x="7119790" y="4936825"/>
                  <a:ext cx="17967" cy="1264"/>
                </a:xfrm>
                <a:custGeom>
                  <a:avLst/>
                  <a:gdLst>
                    <a:gd name="connsiteX0" fmla="*/ 0 w 17967"/>
                    <a:gd name="connsiteY0" fmla="*/ 1265 h 1264"/>
                    <a:gd name="connsiteX1" fmla="*/ 0 w 17967"/>
                    <a:gd name="connsiteY1" fmla="*/ 7 h 1264"/>
                    <a:gd name="connsiteX2" fmla="*/ 0 w 17967"/>
                    <a:gd name="connsiteY2" fmla="*/ 1265 h 1264"/>
                    <a:gd name="connsiteX3" fmla="*/ 0 w 17967"/>
                    <a:gd name="connsiteY3" fmla="*/ 1265 h 1264"/>
                  </a:gdLst>
                  <a:ahLst/>
                  <a:cxnLst>
                    <a:cxn ang="0">
                      <a:pos x="connsiteX0" y="connsiteY0"/>
                    </a:cxn>
                    <a:cxn ang="0">
                      <a:pos x="connsiteX1" y="connsiteY1"/>
                    </a:cxn>
                    <a:cxn ang="0">
                      <a:pos x="connsiteX2" y="connsiteY2"/>
                    </a:cxn>
                    <a:cxn ang="0">
                      <a:pos x="connsiteX3" y="connsiteY3"/>
                    </a:cxn>
                  </a:cxnLst>
                  <a:rect l="l" t="t" r="r" b="b"/>
                  <a:pathLst>
                    <a:path w="17967" h="1264">
                      <a:moveTo>
                        <a:pt x="0" y="1265"/>
                      </a:moveTo>
                      <a:cubicBezTo>
                        <a:pt x="0" y="7"/>
                        <a:pt x="0" y="7"/>
                        <a:pt x="0" y="7"/>
                      </a:cubicBezTo>
                      <a:cubicBezTo>
                        <a:pt x="0" y="7"/>
                        <a:pt x="0" y="-173"/>
                        <a:pt x="0" y="1265"/>
                      </a:cubicBezTo>
                      <a:lnTo>
                        <a:pt x="0" y="1265"/>
                      </a:lnTo>
                      <a:close/>
                    </a:path>
                  </a:pathLst>
                </a:custGeom>
                <a:grpFill/>
                <a:ln w="17953" cap="flat">
                  <a:noFill/>
                  <a:prstDash val="solid"/>
                  <a:miter/>
                </a:ln>
              </p:spPr>
              <p:txBody>
                <a:bodyPr rtlCol="0" anchor="ctr"/>
                <a:lstStyle/>
                <a:p>
                  <a:endParaRPr lang="zh-CN" altLang="en-US" sz="1050"/>
                </a:p>
              </p:txBody>
            </p:sp>
            <p:sp>
              <p:nvSpPr>
                <p:cNvPr id="2209" name="任意多边形: 形状 2295"/>
                <p:cNvSpPr/>
                <p:nvPr/>
              </p:nvSpPr>
              <p:spPr>
                <a:xfrm>
                  <a:off x="7117275" y="4936833"/>
                  <a:ext cx="5210" cy="1257"/>
                </a:xfrm>
                <a:custGeom>
                  <a:avLst/>
                  <a:gdLst>
                    <a:gd name="connsiteX0" fmla="*/ 0 w 5210"/>
                    <a:gd name="connsiteY0" fmla="*/ 1258 h 1257"/>
                    <a:gd name="connsiteX1" fmla="*/ 0 w 5210"/>
                    <a:gd name="connsiteY1" fmla="*/ 0 h 1257"/>
                    <a:gd name="connsiteX2" fmla="*/ 0 w 5210"/>
                    <a:gd name="connsiteY2" fmla="*/ 0 h 1257"/>
                    <a:gd name="connsiteX3" fmla="*/ 5211 w 5210"/>
                    <a:gd name="connsiteY3" fmla="*/ 0 h 1257"/>
                    <a:gd name="connsiteX4" fmla="*/ 5211 w 5210"/>
                    <a:gd name="connsiteY4" fmla="*/ 1258 h 1257"/>
                    <a:gd name="connsiteX5" fmla="*/ 5211 w 5210"/>
                    <a:gd name="connsiteY5" fmla="*/ 1258 h 1257"/>
                    <a:gd name="connsiteX6" fmla="*/ 0 w 5210"/>
                    <a:gd name="connsiteY6" fmla="*/ 1258 h 1257"/>
                    <a:gd name="connsiteX7" fmla="*/ 0 w 521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0" h="1257">
                      <a:moveTo>
                        <a:pt x="0" y="1258"/>
                      </a:moveTo>
                      <a:cubicBezTo>
                        <a:pt x="0" y="0"/>
                        <a:pt x="0" y="0"/>
                        <a:pt x="0" y="0"/>
                      </a:cubicBezTo>
                      <a:lnTo>
                        <a:pt x="0" y="0"/>
                      </a:lnTo>
                      <a:lnTo>
                        <a:pt x="5211" y="0"/>
                      </a:lnTo>
                      <a:cubicBezTo>
                        <a:pt x="5211" y="0"/>
                        <a:pt x="5211" y="0"/>
                        <a:pt x="5211" y="1258"/>
                      </a:cubicBezTo>
                      <a:lnTo>
                        <a:pt x="521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771" name="图形 1"/>
              <p:cNvGrpSpPr/>
              <p:nvPr/>
            </p:nvGrpSpPr>
            <p:grpSpPr>
              <a:xfrm>
                <a:off x="5780897" y="4731050"/>
                <a:ext cx="5210" cy="1444"/>
                <a:chOff x="7154108" y="4928740"/>
                <a:chExt cx="5210" cy="1444"/>
              </a:xfrm>
              <a:solidFill>
                <a:srgbClr val="0070C0"/>
              </a:solidFill>
            </p:grpSpPr>
            <p:sp>
              <p:nvSpPr>
                <p:cNvPr id="2206" name="任意多边形: 形状 2297"/>
                <p:cNvSpPr/>
                <p:nvPr/>
              </p:nvSpPr>
              <p:spPr>
                <a:xfrm>
                  <a:off x="7156623" y="4928740"/>
                  <a:ext cx="17967" cy="1265"/>
                </a:xfrm>
                <a:custGeom>
                  <a:avLst/>
                  <a:gdLst>
                    <a:gd name="connsiteX0" fmla="*/ 0 w 17967"/>
                    <a:gd name="connsiteY0" fmla="*/ 1265 h 1265"/>
                    <a:gd name="connsiteX1" fmla="*/ 0 w 17967"/>
                    <a:gd name="connsiteY1" fmla="*/ 7 h 1265"/>
                    <a:gd name="connsiteX2" fmla="*/ 0 w 17967"/>
                    <a:gd name="connsiteY2" fmla="*/ 1265 h 1265"/>
                    <a:gd name="connsiteX3" fmla="*/ 0 w 17967"/>
                    <a:gd name="connsiteY3" fmla="*/ 1265 h 1265"/>
                  </a:gdLst>
                  <a:ahLst/>
                  <a:cxnLst>
                    <a:cxn ang="0">
                      <a:pos x="connsiteX0" y="connsiteY0"/>
                    </a:cxn>
                    <a:cxn ang="0">
                      <a:pos x="connsiteX1" y="connsiteY1"/>
                    </a:cxn>
                    <a:cxn ang="0">
                      <a:pos x="connsiteX2" y="connsiteY2"/>
                    </a:cxn>
                    <a:cxn ang="0">
                      <a:pos x="connsiteX3" y="connsiteY3"/>
                    </a:cxn>
                  </a:cxnLst>
                  <a:rect l="l" t="t" r="r" b="b"/>
                  <a:pathLst>
                    <a:path w="17967" h="1265">
                      <a:moveTo>
                        <a:pt x="0" y="1265"/>
                      </a:moveTo>
                      <a:cubicBezTo>
                        <a:pt x="0"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2207" name="任意多边形: 形状 2298"/>
                <p:cNvSpPr/>
                <p:nvPr/>
              </p:nvSpPr>
              <p:spPr>
                <a:xfrm>
                  <a:off x="7154108" y="4928747"/>
                  <a:ext cx="5210" cy="1437"/>
                </a:xfrm>
                <a:custGeom>
                  <a:avLst/>
                  <a:gdLst>
                    <a:gd name="connsiteX0" fmla="*/ 5031 w 5210"/>
                    <a:gd name="connsiteY0" fmla="*/ 1258 h 1437"/>
                    <a:gd name="connsiteX1" fmla="*/ 2516 w 5210"/>
                    <a:gd name="connsiteY1" fmla="*/ 1258 h 1437"/>
                    <a:gd name="connsiteX2" fmla="*/ 5031 w 5210"/>
                    <a:gd name="connsiteY2" fmla="*/ 1258 h 1437"/>
                    <a:gd name="connsiteX3" fmla="*/ 2516 w 5210"/>
                    <a:gd name="connsiteY3" fmla="*/ 1258 h 1437"/>
                    <a:gd name="connsiteX4" fmla="*/ 5031 w 5210"/>
                    <a:gd name="connsiteY4" fmla="*/ 1258 h 1437"/>
                    <a:gd name="connsiteX5" fmla="*/ 5031 w 5210"/>
                    <a:gd name="connsiteY5" fmla="*/ 1258 h 1437"/>
                    <a:gd name="connsiteX6" fmla="*/ 0 w 5210"/>
                    <a:gd name="connsiteY6" fmla="*/ 0 h 1437"/>
                    <a:gd name="connsiteX7" fmla="*/ 5211 w 5210"/>
                    <a:gd name="connsiteY7" fmla="*/ 0 h 1437"/>
                    <a:gd name="connsiteX8" fmla="*/ 5211 w 5210"/>
                    <a:gd name="connsiteY8" fmla="*/ 1437 h 1437"/>
                    <a:gd name="connsiteX9" fmla="*/ 5211 w 5210"/>
                    <a:gd name="connsiteY9" fmla="*/ 1437 h 1437"/>
                    <a:gd name="connsiteX10" fmla="*/ 180 w 5210"/>
                    <a:gd name="connsiteY10" fmla="*/ 1437 h 1437"/>
                    <a:gd name="connsiteX11" fmla="*/ 0 w 5210"/>
                    <a:gd name="connsiteY11" fmla="*/ 0 h 1437"/>
                    <a:gd name="connsiteX12" fmla="*/ 0 w 5210"/>
                    <a:gd name="connsiteY12" fmla="*/ 0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10" h="1437">
                      <a:moveTo>
                        <a:pt x="5031" y="1258"/>
                      </a:moveTo>
                      <a:lnTo>
                        <a:pt x="2516" y="1258"/>
                      </a:lnTo>
                      <a:lnTo>
                        <a:pt x="5031" y="1258"/>
                      </a:lnTo>
                      <a:lnTo>
                        <a:pt x="2516" y="1258"/>
                      </a:lnTo>
                      <a:lnTo>
                        <a:pt x="5031" y="1258"/>
                      </a:lnTo>
                      <a:lnTo>
                        <a:pt x="5031" y="1258"/>
                      </a:lnTo>
                      <a:close/>
                      <a:moveTo>
                        <a:pt x="0" y="0"/>
                      </a:moveTo>
                      <a:lnTo>
                        <a:pt x="5211" y="0"/>
                      </a:lnTo>
                      <a:cubicBezTo>
                        <a:pt x="5211" y="0"/>
                        <a:pt x="5211" y="0"/>
                        <a:pt x="5211" y="1437"/>
                      </a:cubicBezTo>
                      <a:lnTo>
                        <a:pt x="5211" y="1437"/>
                      </a:lnTo>
                      <a:lnTo>
                        <a:pt x="180" y="1437"/>
                      </a:lnTo>
                      <a:cubicBezTo>
                        <a:pt x="0" y="180"/>
                        <a:pt x="0" y="0"/>
                        <a:pt x="0" y="0"/>
                      </a:cubicBezTo>
                      <a:lnTo>
                        <a:pt x="0" y="0"/>
                      </a:lnTo>
                      <a:close/>
                    </a:path>
                  </a:pathLst>
                </a:custGeom>
                <a:grpFill/>
                <a:ln w="17953" cap="flat">
                  <a:noFill/>
                  <a:prstDash val="solid"/>
                  <a:miter/>
                </a:ln>
              </p:spPr>
              <p:txBody>
                <a:bodyPr rtlCol="0" anchor="ctr"/>
                <a:lstStyle/>
                <a:p>
                  <a:endParaRPr lang="zh-CN" altLang="en-US" sz="1050"/>
                </a:p>
              </p:txBody>
            </p:sp>
          </p:grpSp>
          <p:grpSp>
            <p:nvGrpSpPr>
              <p:cNvPr id="772" name="图形 1"/>
              <p:cNvGrpSpPr/>
              <p:nvPr/>
            </p:nvGrpSpPr>
            <p:grpSpPr>
              <a:xfrm>
                <a:off x="5768320" y="4713988"/>
                <a:ext cx="6288" cy="7366"/>
                <a:chOff x="7141531" y="4911678"/>
                <a:chExt cx="6288" cy="7366"/>
              </a:xfrm>
              <a:solidFill>
                <a:srgbClr val="0070C0"/>
              </a:solidFill>
            </p:grpSpPr>
            <p:sp>
              <p:nvSpPr>
                <p:cNvPr id="2204" name="任意多边形: 形状 2300"/>
                <p:cNvSpPr/>
                <p:nvPr/>
              </p:nvSpPr>
              <p:spPr>
                <a:xfrm>
                  <a:off x="7143507" y="4914014"/>
                  <a:ext cx="2515" cy="1437"/>
                </a:xfrm>
                <a:custGeom>
                  <a:avLst/>
                  <a:gdLst>
                    <a:gd name="connsiteX0" fmla="*/ 1258 w 2515"/>
                    <a:gd name="connsiteY0" fmla="*/ 1437 h 1437"/>
                    <a:gd name="connsiteX1" fmla="*/ 2516 w 2515"/>
                    <a:gd name="connsiteY1" fmla="*/ 0 h 1437"/>
                    <a:gd name="connsiteX2" fmla="*/ 1258 w 2515"/>
                    <a:gd name="connsiteY2" fmla="*/ 0 h 1437"/>
                    <a:gd name="connsiteX3" fmla="*/ 0 w 2515"/>
                    <a:gd name="connsiteY3" fmla="*/ 0 h 1437"/>
                    <a:gd name="connsiteX4" fmla="*/ 1258 w 2515"/>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5" h="1437">
                      <a:moveTo>
                        <a:pt x="1258" y="1437"/>
                      </a:moveTo>
                      <a:lnTo>
                        <a:pt x="2516" y="0"/>
                      </a:lnTo>
                      <a:lnTo>
                        <a:pt x="1258" y="0"/>
                      </a:lnTo>
                      <a:lnTo>
                        <a:pt x="0" y="0"/>
                      </a:lnTo>
                      <a:lnTo>
                        <a:pt x="1258" y="1437"/>
                      </a:lnTo>
                      <a:close/>
                    </a:path>
                  </a:pathLst>
                </a:custGeom>
                <a:grpFill/>
                <a:ln w="17953" cap="flat">
                  <a:noFill/>
                  <a:prstDash val="solid"/>
                  <a:miter/>
                </a:ln>
              </p:spPr>
              <p:txBody>
                <a:bodyPr rtlCol="0" anchor="ctr"/>
                <a:lstStyle/>
                <a:p>
                  <a:endParaRPr lang="zh-CN" altLang="en-US" sz="1050"/>
                </a:p>
              </p:txBody>
            </p:sp>
            <p:sp>
              <p:nvSpPr>
                <p:cNvPr id="2205" name="任意多边形: 形状 2301"/>
                <p:cNvSpPr/>
                <p:nvPr/>
              </p:nvSpPr>
              <p:spPr>
                <a:xfrm>
                  <a:off x="7141531" y="4911678"/>
                  <a:ext cx="6288" cy="7366"/>
                </a:xfrm>
                <a:custGeom>
                  <a:avLst/>
                  <a:gdLst>
                    <a:gd name="connsiteX0" fmla="*/ 1437 w 6288"/>
                    <a:gd name="connsiteY0" fmla="*/ 5570 h 7366"/>
                    <a:gd name="connsiteX1" fmla="*/ 0 w 6288"/>
                    <a:gd name="connsiteY1" fmla="*/ 4312 h 7366"/>
                    <a:gd name="connsiteX2" fmla="*/ 1796 w 6288"/>
                    <a:gd name="connsiteY2" fmla="*/ 0 h 7366"/>
                    <a:gd name="connsiteX3" fmla="*/ 3054 w 6288"/>
                    <a:gd name="connsiteY3" fmla="*/ 0 h 7366"/>
                    <a:gd name="connsiteX4" fmla="*/ 4492 w 6288"/>
                    <a:gd name="connsiteY4" fmla="*/ 0 h 7366"/>
                    <a:gd name="connsiteX5" fmla="*/ 6288 w 6288"/>
                    <a:gd name="connsiteY5" fmla="*/ 4312 h 7366"/>
                    <a:gd name="connsiteX6" fmla="*/ 5031 w 6288"/>
                    <a:gd name="connsiteY6" fmla="*/ 5570 h 7366"/>
                    <a:gd name="connsiteX7" fmla="*/ 3234 w 6288"/>
                    <a:gd name="connsiteY7" fmla="*/ 7367 h 7366"/>
                    <a:gd name="connsiteX8" fmla="*/ 1437 w 6288"/>
                    <a:gd name="connsiteY8" fmla="*/ 5570 h 7366"/>
                    <a:gd name="connsiteX9" fmla="*/ 1437 w 6288"/>
                    <a:gd name="connsiteY9" fmla="*/ 5570 h 7366"/>
                    <a:gd name="connsiteX10" fmla="*/ 4492 w 6288"/>
                    <a:gd name="connsiteY10" fmla="*/ 2336 h 7366"/>
                    <a:gd name="connsiteX11" fmla="*/ 5031 w 6288"/>
                    <a:gd name="connsiteY11" fmla="*/ 1797 h 7366"/>
                    <a:gd name="connsiteX12" fmla="*/ 4492 w 6288"/>
                    <a:gd name="connsiteY12" fmla="*/ 2336 h 7366"/>
                    <a:gd name="connsiteX13" fmla="*/ 4492 w 6288"/>
                    <a:gd name="connsiteY13" fmla="*/ 2336 h 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8" h="7366">
                      <a:moveTo>
                        <a:pt x="1437" y="5570"/>
                      </a:moveTo>
                      <a:lnTo>
                        <a:pt x="0" y="4312"/>
                      </a:lnTo>
                      <a:lnTo>
                        <a:pt x="1796" y="0"/>
                      </a:lnTo>
                      <a:lnTo>
                        <a:pt x="3054" y="0"/>
                      </a:lnTo>
                      <a:lnTo>
                        <a:pt x="4492" y="0"/>
                      </a:lnTo>
                      <a:lnTo>
                        <a:pt x="6288" y="4312"/>
                      </a:lnTo>
                      <a:lnTo>
                        <a:pt x="5031" y="5570"/>
                      </a:lnTo>
                      <a:lnTo>
                        <a:pt x="3234" y="7367"/>
                      </a:lnTo>
                      <a:lnTo>
                        <a:pt x="1437" y="5570"/>
                      </a:lnTo>
                      <a:lnTo>
                        <a:pt x="1437" y="5570"/>
                      </a:lnTo>
                      <a:close/>
                      <a:moveTo>
                        <a:pt x="4492" y="2336"/>
                      </a:moveTo>
                      <a:lnTo>
                        <a:pt x="5031" y="1797"/>
                      </a:lnTo>
                      <a:lnTo>
                        <a:pt x="4492" y="2336"/>
                      </a:lnTo>
                      <a:lnTo>
                        <a:pt x="4492" y="2336"/>
                      </a:lnTo>
                      <a:close/>
                    </a:path>
                  </a:pathLst>
                </a:custGeom>
                <a:grpFill/>
                <a:ln w="17953" cap="flat">
                  <a:noFill/>
                  <a:prstDash val="solid"/>
                  <a:miter/>
                </a:ln>
              </p:spPr>
              <p:txBody>
                <a:bodyPr rtlCol="0" anchor="ctr"/>
                <a:lstStyle/>
                <a:p>
                  <a:endParaRPr lang="zh-CN" altLang="en-US" sz="1050"/>
                </a:p>
              </p:txBody>
            </p:sp>
          </p:grpSp>
          <p:grpSp>
            <p:nvGrpSpPr>
              <p:cNvPr id="773" name="图形 1"/>
              <p:cNvGrpSpPr/>
              <p:nvPr/>
            </p:nvGrpSpPr>
            <p:grpSpPr>
              <a:xfrm>
                <a:off x="5762211" y="4703208"/>
                <a:ext cx="1437" cy="5030"/>
                <a:chOff x="7135422" y="4900898"/>
                <a:chExt cx="1437" cy="5030"/>
              </a:xfrm>
              <a:solidFill>
                <a:srgbClr val="0070C0"/>
              </a:solidFill>
            </p:grpSpPr>
            <p:sp>
              <p:nvSpPr>
                <p:cNvPr id="2202" name="任意多边形: 形状 2303"/>
                <p:cNvSpPr/>
                <p:nvPr/>
              </p:nvSpPr>
              <p:spPr>
                <a:xfrm>
                  <a:off x="7135422" y="4903414"/>
                  <a:ext cx="1437" cy="17967"/>
                </a:xfrm>
                <a:custGeom>
                  <a:avLst/>
                  <a:gdLst>
                    <a:gd name="connsiteX0" fmla="*/ 1437 w 1437"/>
                    <a:gd name="connsiteY0" fmla="*/ 0 h 17967"/>
                    <a:gd name="connsiteX1" fmla="*/ 0 w 1437"/>
                    <a:gd name="connsiteY1" fmla="*/ 0 h 17967"/>
                    <a:gd name="connsiteX2" fmla="*/ 1437 w 1437"/>
                    <a:gd name="connsiteY2" fmla="*/ 0 h 17967"/>
                  </a:gdLst>
                  <a:ahLst/>
                  <a:cxnLst>
                    <a:cxn ang="0">
                      <a:pos x="connsiteX0" y="connsiteY0"/>
                    </a:cxn>
                    <a:cxn ang="0">
                      <a:pos x="connsiteX1" y="connsiteY1"/>
                    </a:cxn>
                    <a:cxn ang="0">
                      <a:pos x="connsiteX2" y="connsiteY2"/>
                    </a:cxn>
                  </a:cxnLst>
                  <a:rect l="l" t="t" r="r" b="b"/>
                  <a:pathLst>
                    <a:path w="1437" h="17967">
                      <a:moveTo>
                        <a:pt x="1437" y="0"/>
                      </a:moveTo>
                      <a:lnTo>
                        <a:pt x="0" y="0"/>
                      </a:lnTo>
                      <a:lnTo>
                        <a:pt x="1437" y="0"/>
                      </a:lnTo>
                      <a:close/>
                    </a:path>
                  </a:pathLst>
                </a:custGeom>
                <a:grpFill/>
                <a:ln w="17953" cap="flat">
                  <a:noFill/>
                  <a:prstDash val="solid"/>
                  <a:miter/>
                </a:ln>
              </p:spPr>
              <p:txBody>
                <a:bodyPr rtlCol="0" anchor="ctr"/>
                <a:lstStyle/>
                <a:p>
                  <a:endParaRPr lang="zh-CN" altLang="en-US" sz="1050"/>
                </a:p>
              </p:txBody>
            </p:sp>
            <p:sp>
              <p:nvSpPr>
                <p:cNvPr id="2203" name="任意多边形: 形状 2304"/>
                <p:cNvSpPr/>
                <p:nvPr/>
              </p:nvSpPr>
              <p:spPr>
                <a:xfrm>
                  <a:off x="7135422" y="4900898"/>
                  <a:ext cx="1437" cy="5030"/>
                </a:xfrm>
                <a:custGeom>
                  <a:avLst/>
                  <a:gdLst>
                    <a:gd name="connsiteX0" fmla="*/ 0 w 1437"/>
                    <a:gd name="connsiteY0" fmla="*/ 5031 h 5030"/>
                    <a:gd name="connsiteX1" fmla="*/ 0 w 1437"/>
                    <a:gd name="connsiteY1" fmla="*/ 0 h 5030"/>
                    <a:gd name="connsiteX2" fmla="*/ 1437 w 1437"/>
                    <a:gd name="connsiteY2" fmla="*/ 0 h 5030"/>
                    <a:gd name="connsiteX3" fmla="*/ 1437 w 1437"/>
                    <a:gd name="connsiteY3" fmla="*/ 2515 h 5030"/>
                    <a:gd name="connsiteX4" fmla="*/ 1437 w 1437"/>
                    <a:gd name="connsiteY4" fmla="*/ 5031 h 5030"/>
                    <a:gd name="connsiteX5" fmla="*/ 0 w 1437"/>
                    <a:gd name="connsiteY5" fmla="*/ 5031 h 5030"/>
                    <a:gd name="connsiteX6" fmla="*/ 0 w 1437"/>
                    <a:gd name="connsiteY6" fmla="*/ 5031 h 5030"/>
                    <a:gd name="connsiteX7" fmla="*/ 1437 w 1437"/>
                    <a:gd name="connsiteY7" fmla="*/ 2515 h 5030"/>
                    <a:gd name="connsiteX8" fmla="*/ 1437 w 1437"/>
                    <a:gd name="connsiteY8" fmla="*/ 0 h 5030"/>
                    <a:gd name="connsiteX9" fmla="*/ 1437 w 1437"/>
                    <a:gd name="connsiteY9" fmla="*/ 2515 h 5030"/>
                    <a:gd name="connsiteX10" fmla="*/ 1437 w 1437"/>
                    <a:gd name="connsiteY10" fmla="*/ 2515 h 5030"/>
                    <a:gd name="connsiteX11" fmla="*/ 1437 w 1437"/>
                    <a:gd name="connsiteY11" fmla="*/ 0 h 5030"/>
                    <a:gd name="connsiteX12" fmla="*/ 1437 w 1437"/>
                    <a:gd name="connsiteY12" fmla="*/ 2515 h 5030"/>
                    <a:gd name="connsiteX13" fmla="*/ 1437 w 1437"/>
                    <a:gd name="connsiteY13" fmla="*/ 0 h 5030"/>
                    <a:gd name="connsiteX14" fmla="*/ 1437 w 143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 h="5030">
                      <a:moveTo>
                        <a:pt x="0" y="5031"/>
                      </a:moveTo>
                      <a:lnTo>
                        <a:pt x="0" y="0"/>
                      </a:lnTo>
                      <a:lnTo>
                        <a:pt x="1437" y="0"/>
                      </a:lnTo>
                      <a:lnTo>
                        <a:pt x="1437" y="2515"/>
                      </a:lnTo>
                      <a:lnTo>
                        <a:pt x="1437" y="5031"/>
                      </a:lnTo>
                      <a:lnTo>
                        <a:pt x="0" y="5031"/>
                      </a:lnTo>
                      <a:lnTo>
                        <a:pt x="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774" name="图形 1"/>
              <p:cNvGrpSpPr/>
              <p:nvPr/>
            </p:nvGrpSpPr>
            <p:grpSpPr>
              <a:xfrm>
                <a:off x="5634644" y="4771124"/>
                <a:ext cx="5210" cy="2694"/>
                <a:chOff x="7007855" y="4968814"/>
                <a:chExt cx="5210" cy="2694"/>
              </a:xfrm>
              <a:solidFill>
                <a:srgbClr val="0070C0"/>
              </a:solidFill>
            </p:grpSpPr>
            <p:sp>
              <p:nvSpPr>
                <p:cNvPr id="2200" name="任意多边形: 形状 2306"/>
                <p:cNvSpPr/>
                <p:nvPr/>
              </p:nvSpPr>
              <p:spPr>
                <a:xfrm>
                  <a:off x="7010550" y="4968994"/>
                  <a:ext cx="17967" cy="2515"/>
                </a:xfrm>
                <a:custGeom>
                  <a:avLst/>
                  <a:gdLst>
                    <a:gd name="connsiteX0" fmla="*/ 0 w 17967"/>
                    <a:gd name="connsiteY0" fmla="*/ 2515 h 2515"/>
                    <a:gd name="connsiteX1" fmla="*/ 0 w 17967"/>
                    <a:gd name="connsiteY1" fmla="*/ 1258 h 2515"/>
                    <a:gd name="connsiteX2" fmla="*/ 0 w 17967"/>
                    <a:gd name="connsiteY2" fmla="*/ 0 h 2515"/>
                    <a:gd name="connsiteX3" fmla="*/ 0 w 17967"/>
                    <a:gd name="connsiteY3" fmla="*/ 1258 h 2515"/>
                    <a:gd name="connsiteX4" fmla="*/ 0 w 17967"/>
                    <a:gd name="connsiteY4" fmla="*/ 2515 h 2515"/>
                    <a:gd name="connsiteX5" fmla="*/ 0 w 1796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7" h="2515">
                      <a:moveTo>
                        <a:pt x="0" y="2515"/>
                      </a:moveTo>
                      <a:cubicBezTo>
                        <a:pt x="0" y="2515"/>
                        <a:pt x="0" y="2515"/>
                        <a:pt x="0" y="1258"/>
                      </a:cubicBezTo>
                      <a:lnTo>
                        <a:pt x="0" y="0"/>
                      </a:lnTo>
                      <a:lnTo>
                        <a:pt x="0" y="1258"/>
                      </a:ln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2201" name="任意多边形: 形状 2307"/>
                <p:cNvSpPr/>
                <p:nvPr/>
              </p:nvSpPr>
              <p:spPr>
                <a:xfrm>
                  <a:off x="7007855" y="4968814"/>
                  <a:ext cx="5210" cy="2694"/>
                </a:xfrm>
                <a:custGeom>
                  <a:avLst/>
                  <a:gdLst>
                    <a:gd name="connsiteX0" fmla="*/ 0 w 5210"/>
                    <a:gd name="connsiteY0" fmla="*/ 2695 h 2694"/>
                    <a:gd name="connsiteX1" fmla="*/ 0 w 5210"/>
                    <a:gd name="connsiteY1" fmla="*/ 1258 h 2694"/>
                    <a:gd name="connsiteX2" fmla="*/ 0 w 5210"/>
                    <a:gd name="connsiteY2" fmla="*/ 1258 h 2694"/>
                    <a:gd name="connsiteX3" fmla="*/ 0 w 5210"/>
                    <a:gd name="connsiteY3" fmla="*/ 0 h 2694"/>
                    <a:gd name="connsiteX4" fmla="*/ 5031 w 5210"/>
                    <a:gd name="connsiteY4" fmla="*/ 0 h 2694"/>
                    <a:gd name="connsiteX5" fmla="*/ 5031 w 5210"/>
                    <a:gd name="connsiteY5" fmla="*/ 1258 h 2694"/>
                    <a:gd name="connsiteX6" fmla="*/ 5031 w 5210"/>
                    <a:gd name="connsiteY6" fmla="*/ 2515 h 2694"/>
                    <a:gd name="connsiteX7" fmla="*/ 5031 w 5210"/>
                    <a:gd name="connsiteY7" fmla="*/ 2515 h 2694"/>
                    <a:gd name="connsiteX8" fmla="*/ 5031 w 5210"/>
                    <a:gd name="connsiteY8" fmla="*/ 2515 h 2694"/>
                    <a:gd name="connsiteX9" fmla="*/ 5031 w 5210"/>
                    <a:gd name="connsiteY9" fmla="*/ 2515 h 2694"/>
                    <a:gd name="connsiteX10" fmla="*/ 5031 w 5210"/>
                    <a:gd name="connsiteY10" fmla="*/ 2515 h 2694"/>
                    <a:gd name="connsiteX11" fmla="*/ 5031 w 5210"/>
                    <a:gd name="connsiteY11" fmla="*/ 2515 h 2694"/>
                    <a:gd name="connsiteX12" fmla="*/ 2515 w 5210"/>
                    <a:gd name="connsiteY12" fmla="*/ 2515 h 2694"/>
                    <a:gd name="connsiteX13" fmla="*/ 0 w 5210"/>
                    <a:gd name="connsiteY13" fmla="*/ 2695 h 2694"/>
                    <a:gd name="connsiteX14" fmla="*/ 0 w 5210"/>
                    <a:gd name="connsiteY14" fmla="*/ 2695 h 2694"/>
                    <a:gd name="connsiteX15" fmla="*/ 0 w 5210"/>
                    <a:gd name="connsiteY15" fmla="*/ 2695 h 2694"/>
                    <a:gd name="connsiteX16" fmla="*/ 2695 w 5210"/>
                    <a:gd name="connsiteY16" fmla="*/ 2695 h 2694"/>
                    <a:gd name="connsiteX17" fmla="*/ 5210 w 5210"/>
                    <a:gd name="connsiteY17" fmla="*/ 2695 h 2694"/>
                    <a:gd name="connsiteX18" fmla="*/ 2695 w 5210"/>
                    <a:gd name="connsiteY18" fmla="*/ 2695 h 2694"/>
                    <a:gd name="connsiteX19" fmla="*/ 2695 w 5210"/>
                    <a:gd name="connsiteY19" fmla="*/ 2695 h 2694"/>
                    <a:gd name="connsiteX20" fmla="*/ 5210 w 5210"/>
                    <a:gd name="connsiteY20" fmla="*/ 2695 h 2694"/>
                    <a:gd name="connsiteX21" fmla="*/ 2695 w 5210"/>
                    <a:gd name="connsiteY21" fmla="*/ 2695 h 2694"/>
                    <a:gd name="connsiteX22" fmla="*/ 5210 w 5210"/>
                    <a:gd name="connsiteY22" fmla="*/ 2695 h 2694"/>
                    <a:gd name="connsiteX23" fmla="*/ 5210 w 5210"/>
                    <a:gd name="connsiteY23" fmla="*/ 2695 h 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10" h="2694">
                      <a:moveTo>
                        <a:pt x="0" y="2695"/>
                      </a:moveTo>
                      <a:cubicBezTo>
                        <a:pt x="0" y="2695"/>
                        <a:pt x="0" y="2695"/>
                        <a:pt x="0" y="1258"/>
                      </a:cubicBezTo>
                      <a:lnTo>
                        <a:pt x="0" y="1258"/>
                      </a:lnTo>
                      <a:lnTo>
                        <a:pt x="0" y="0"/>
                      </a:lnTo>
                      <a:lnTo>
                        <a:pt x="5031" y="0"/>
                      </a:lnTo>
                      <a:lnTo>
                        <a:pt x="5031" y="1258"/>
                      </a:lnTo>
                      <a:cubicBezTo>
                        <a:pt x="5031" y="2336"/>
                        <a:pt x="5031" y="2515"/>
                        <a:pt x="5031" y="2515"/>
                      </a:cubicBezTo>
                      <a:lnTo>
                        <a:pt x="5031" y="2515"/>
                      </a:lnTo>
                      <a:lnTo>
                        <a:pt x="5031" y="2515"/>
                      </a:lnTo>
                      <a:lnTo>
                        <a:pt x="5031" y="2515"/>
                      </a:lnTo>
                      <a:lnTo>
                        <a:pt x="5031" y="2515"/>
                      </a:lnTo>
                      <a:lnTo>
                        <a:pt x="5031" y="2515"/>
                      </a:lnTo>
                      <a:lnTo>
                        <a:pt x="2515" y="2515"/>
                      </a:lnTo>
                      <a:lnTo>
                        <a:pt x="0" y="2695"/>
                      </a:lnTo>
                      <a:lnTo>
                        <a:pt x="0" y="2695"/>
                      </a:lnTo>
                      <a:lnTo>
                        <a:pt x="0" y="2695"/>
                      </a:lnTo>
                      <a:close/>
                      <a:moveTo>
                        <a:pt x="2695" y="2695"/>
                      </a:moveTo>
                      <a:lnTo>
                        <a:pt x="5210" y="2695"/>
                      </a:lnTo>
                      <a:lnTo>
                        <a:pt x="2695" y="2695"/>
                      </a:lnTo>
                      <a:lnTo>
                        <a:pt x="2695" y="2695"/>
                      </a:lnTo>
                      <a:close/>
                      <a:moveTo>
                        <a:pt x="5210" y="2695"/>
                      </a:moveTo>
                      <a:lnTo>
                        <a:pt x="2695" y="2695"/>
                      </a:lnTo>
                      <a:lnTo>
                        <a:pt x="5210" y="2695"/>
                      </a:lnTo>
                      <a:lnTo>
                        <a:pt x="5210" y="2695"/>
                      </a:lnTo>
                      <a:close/>
                    </a:path>
                  </a:pathLst>
                </a:custGeom>
                <a:grpFill/>
                <a:ln w="17953" cap="flat">
                  <a:noFill/>
                  <a:prstDash val="solid"/>
                  <a:miter/>
                </a:ln>
              </p:spPr>
              <p:txBody>
                <a:bodyPr rtlCol="0" anchor="ctr"/>
                <a:lstStyle/>
                <a:p>
                  <a:endParaRPr lang="zh-CN" altLang="en-US" sz="1050"/>
                </a:p>
              </p:txBody>
            </p:sp>
          </p:grpSp>
          <p:grpSp>
            <p:nvGrpSpPr>
              <p:cNvPr id="775" name="图形 1"/>
              <p:cNvGrpSpPr/>
              <p:nvPr/>
            </p:nvGrpSpPr>
            <p:grpSpPr>
              <a:xfrm>
                <a:off x="5587390" y="4784779"/>
                <a:ext cx="7905" cy="6468"/>
                <a:chOff x="6960601" y="4982469"/>
                <a:chExt cx="7905" cy="6468"/>
              </a:xfrm>
              <a:solidFill>
                <a:srgbClr val="0070C0"/>
              </a:solidFill>
            </p:grpSpPr>
            <p:sp>
              <p:nvSpPr>
                <p:cNvPr id="2198" name="任意多边形: 形状 2309"/>
                <p:cNvSpPr/>
                <p:nvPr/>
              </p:nvSpPr>
              <p:spPr>
                <a:xfrm>
                  <a:off x="6963117" y="4984985"/>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199" name="任意多边形: 形状 2310"/>
                <p:cNvSpPr/>
                <p:nvPr/>
              </p:nvSpPr>
              <p:spPr>
                <a:xfrm>
                  <a:off x="6960601" y="4982469"/>
                  <a:ext cx="7905" cy="6468"/>
                </a:xfrm>
                <a:custGeom>
                  <a:avLst/>
                  <a:gdLst>
                    <a:gd name="connsiteX0" fmla="*/ 0 w 7905"/>
                    <a:gd name="connsiteY0" fmla="*/ 6289 h 6468"/>
                    <a:gd name="connsiteX1" fmla="*/ 0 w 7905"/>
                    <a:gd name="connsiteY1" fmla="*/ 3773 h 6468"/>
                    <a:gd name="connsiteX2" fmla="*/ 0 w 7905"/>
                    <a:gd name="connsiteY2" fmla="*/ 2515 h 6468"/>
                    <a:gd name="connsiteX3" fmla="*/ 0 w 7905"/>
                    <a:gd name="connsiteY3" fmla="*/ 2515 h 6468"/>
                    <a:gd name="connsiteX4" fmla="*/ 0 w 7905"/>
                    <a:gd name="connsiteY4" fmla="*/ 0 h 6468"/>
                    <a:gd name="connsiteX5" fmla="*/ 2515 w 7905"/>
                    <a:gd name="connsiteY5" fmla="*/ 0 h 6468"/>
                    <a:gd name="connsiteX6" fmla="*/ 3773 w 7905"/>
                    <a:gd name="connsiteY6" fmla="*/ 0 h 6468"/>
                    <a:gd name="connsiteX7" fmla="*/ 3773 w 7905"/>
                    <a:gd name="connsiteY7" fmla="*/ 0 h 6468"/>
                    <a:gd name="connsiteX8" fmla="*/ 7906 w 7905"/>
                    <a:gd name="connsiteY8" fmla="*/ 0 h 6468"/>
                    <a:gd name="connsiteX9" fmla="*/ 6289 w 7905"/>
                    <a:gd name="connsiteY9" fmla="*/ 3234 h 6468"/>
                    <a:gd name="connsiteX10" fmla="*/ 5031 w 7905"/>
                    <a:gd name="connsiteY10" fmla="*/ 5929 h 6468"/>
                    <a:gd name="connsiteX11" fmla="*/ 5031 w 7905"/>
                    <a:gd name="connsiteY11" fmla="*/ 5929 h 6468"/>
                    <a:gd name="connsiteX12" fmla="*/ 3054 w 7905"/>
                    <a:gd name="connsiteY12" fmla="*/ 6468 h 6468"/>
                    <a:gd name="connsiteX13" fmla="*/ 3054 w 7905"/>
                    <a:gd name="connsiteY13" fmla="*/ 6468 h 6468"/>
                    <a:gd name="connsiteX14" fmla="*/ 2515 w 7905"/>
                    <a:gd name="connsiteY14" fmla="*/ 6468 h 6468"/>
                    <a:gd name="connsiteX15" fmla="*/ 2515 w 7905"/>
                    <a:gd name="connsiteY15" fmla="*/ 6468 h 6468"/>
                    <a:gd name="connsiteX16" fmla="*/ 0 w 7905"/>
                    <a:gd name="connsiteY16" fmla="*/ 6468 h 6468"/>
                    <a:gd name="connsiteX17" fmla="*/ 0 w 7905"/>
                    <a:gd name="connsiteY17" fmla="*/ 6289 h 6468"/>
                    <a:gd name="connsiteX18" fmla="*/ 2156 w 7905"/>
                    <a:gd name="connsiteY18" fmla="*/ 1617 h 6468"/>
                    <a:gd name="connsiteX19" fmla="*/ 2156 w 7905"/>
                    <a:gd name="connsiteY19" fmla="*/ 1617 h 6468"/>
                    <a:gd name="connsiteX20" fmla="*/ 2156 w 7905"/>
                    <a:gd name="connsiteY20" fmla="*/ 1617 h 6468"/>
                    <a:gd name="connsiteX21" fmla="*/ 2156 w 7905"/>
                    <a:gd name="connsiteY21" fmla="*/ 161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05" h="6468">
                      <a:moveTo>
                        <a:pt x="0" y="6289"/>
                      </a:moveTo>
                      <a:lnTo>
                        <a:pt x="0" y="3773"/>
                      </a:lnTo>
                      <a:cubicBezTo>
                        <a:pt x="0" y="3773"/>
                        <a:pt x="0" y="3773"/>
                        <a:pt x="0" y="2515"/>
                      </a:cubicBezTo>
                      <a:lnTo>
                        <a:pt x="0" y="2515"/>
                      </a:lnTo>
                      <a:lnTo>
                        <a:pt x="0" y="0"/>
                      </a:lnTo>
                      <a:lnTo>
                        <a:pt x="2515" y="0"/>
                      </a:lnTo>
                      <a:cubicBezTo>
                        <a:pt x="3773" y="0"/>
                        <a:pt x="3773" y="0"/>
                        <a:pt x="3773" y="0"/>
                      </a:cubicBezTo>
                      <a:lnTo>
                        <a:pt x="3773" y="0"/>
                      </a:lnTo>
                      <a:lnTo>
                        <a:pt x="7906" y="0"/>
                      </a:lnTo>
                      <a:lnTo>
                        <a:pt x="6289" y="3234"/>
                      </a:lnTo>
                      <a:cubicBezTo>
                        <a:pt x="6289" y="3773"/>
                        <a:pt x="6289" y="4851"/>
                        <a:pt x="5031" y="5929"/>
                      </a:cubicBezTo>
                      <a:lnTo>
                        <a:pt x="5031" y="5929"/>
                      </a:lnTo>
                      <a:cubicBezTo>
                        <a:pt x="3953" y="6468"/>
                        <a:pt x="3414" y="6468"/>
                        <a:pt x="3054" y="6468"/>
                      </a:cubicBezTo>
                      <a:lnTo>
                        <a:pt x="3054" y="6468"/>
                      </a:lnTo>
                      <a:cubicBezTo>
                        <a:pt x="2875" y="6468"/>
                        <a:pt x="2695" y="6468"/>
                        <a:pt x="2515" y="6468"/>
                      </a:cubicBezTo>
                      <a:lnTo>
                        <a:pt x="2515" y="6468"/>
                      </a:lnTo>
                      <a:lnTo>
                        <a:pt x="0" y="6468"/>
                      </a:lnTo>
                      <a:lnTo>
                        <a:pt x="0" y="6289"/>
                      </a:lnTo>
                      <a:close/>
                      <a:moveTo>
                        <a:pt x="2156" y="1617"/>
                      </a:moveTo>
                      <a:lnTo>
                        <a:pt x="2156" y="1617"/>
                      </a:lnTo>
                      <a:lnTo>
                        <a:pt x="2156" y="1617"/>
                      </a:lnTo>
                      <a:lnTo>
                        <a:pt x="2156" y="1617"/>
                      </a:lnTo>
                      <a:close/>
                    </a:path>
                  </a:pathLst>
                </a:custGeom>
                <a:grpFill/>
                <a:ln w="17953" cap="flat">
                  <a:noFill/>
                  <a:prstDash val="solid"/>
                  <a:miter/>
                </a:ln>
              </p:spPr>
              <p:txBody>
                <a:bodyPr rtlCol="0" anchor="ctr"/>
                <a:lstStyle/>
                <a:p>
                  <a:endParaRPr lang="zh-CN" altLang="en-US" sz="1050"/>
                </a:p>
              </p:txBody>
            </p:sp>
          </p:grpSp>
          <p:grpSp>
            <p:nvGrpSpPr>
              <p:cNvPr id="776" name="图形 1"/>
              <p:cNvGrpSpPr/>
              <p:nvPr/>
            </p:nvGrpSpPr>
            <p:grpSpPr>
              <a:xfrm>
                <a:off x="5677765" y="4701950"/>
                <a:ext cx="19943" cy="11896"/>
                <a:chOff x="7050976" y="4899640"/>
                <a:chExt cx="19943" cy="11896"/>
              </a:xfrm>
              <a:solidFill>
                <a:srgbClr val="0070C0"/>
              </a:solidFill>
            </p:grpSpPr>
            <p:sp>
              <p:nvSpPr>
                <p:cNvPr id="2196" name="任意多边形: 形状 2312"/>
                <p:cNvSpPr/>
                <p:nvPr/>
              </p:nvSpPr>
              <p:spPr>
                <a:xfrm>
                  <a:off x="7053536" y="4902336"/>
                  <a:ext cx="14823" cy="6738"/>
                </a:xfrm>
                <a:custGeom>
                  <a:avLst/>
                  <a:gdLst>
                    <a:gd name="connsiteX0" fmla="*/ 6783 w 14823"/>
                    <a:gd name="connsiteY0" fmla="*/ 1258 h 6738"/>
                    <a:gd name="connsiteX1" fmla="*/ 136 w 14823"/>
                    <a:gd name="connsiteY1" fmla="*/ 5210 h 6738"/>
                    <a:gd name="connsiteX2" fmla="*/ 9299 w 14823"/>
                    <a:gd name="connsiteY2" fmla="*/ 5210 h 6738"/>
                    <a:gd name="connsiteX3" fmla="*/ 14510 w 14823"/>
                    <a:gd name="connsiteY3" fmla="*/ 1258 h 6738"/>
                    <a:gd name="connsiteX4" fmla="*/ 13252 w 14823"/>
                    <a:gd name="connsiteY4" fmla="*/ 0 h 6738"/>
                    <a:gd name="connsiteX5" fmla="*/ 6783 w 14823"/>
                    <a:gd name="connsiteY5" fmla="*/ 1258 h 6738"/>
                    <a:gd name="connsiteX6" fmla="*/ 6783 w 14823"/>
                    <a:gd name="connsiteY6" fmla="*/ 1258 h 6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3" h="6738">
                      <a:moveTo>
                        <a:pt x="6783" y="1258"/>
                      </a:moveTo>
                      <a:cubicBezTo>
                        <a:pt x="6783" y="1258"/>
                        <a:pt x="-1122" y="2515"/>
                        <a:pt x="136" y="5210"/>
                      </a:cubicBezTo>
                      <a:cubicBezTo>
                        <a:pt x="136" y="7905"/>
                        <a:pt x="6783" y="6468"/>
                        <a:pt x="9299" y="5210"/>
                      </a:cubicBezTo>
                      <a:cubicBezTo>
                        <a:pt x="10557" y="3953"/>
                        <a:pt x="14510" y="2515"/>
                        <a:pt x="14510" y="1258"/>
                      </a:cubicBezTo>
                      <a:cubicBezTo>
                        <a:pt x="14510" y="0"/>
                        <a:pt x="15767" y="0"/>
                        <a:pt x="13252" y="0"/>
                      </a:cubicBezTo>
                      <a:cubicBezTo>
                        <a:pt x="10736" y="0"/>
                        <a:pt x="6783" y="1258"/>
                        <a:pt x="6783" y="1258"/>
                      </a:cubicBezTo>
                      <a:lnTo>
                        <a:pt x="6783" y="1258"/>
                      </a:lnTo>
                      <a:close/>
                    </a:path>
                  </a:pathLst>
                </a:custGeom>
                <a:grpFill/>
                <a:ln w="17953" cap="flat">
                  <a:noFill/>
                  <a:prstDash val="solid"/>
                  <a:miter/>
                </a:ln>
              </p:spPr>
              <p:txBody>
                <a:bodyPr rtlCol="0" anchor="ctr"/>
                <a:lstStyle/>
                <a:p>
                  <a:endParaRPr lang="zh-CN" altLang="en-US" sz="1050"/>
                </a:p>
              </p:txBody>
            </p:sp>
            <p:sp>
              <p:nvSpPr>
                <p:cNvPr id="2197" name="任意多边形: 形状 2313"/>
                <p:cNvSpPr/>
                <p:nvPr/>
              </p:nvSpPr>
              <p:spPr>
                <a:xfrm>
                  <a:off x="7050976" y="4899640"/>
                  <a:ext cx="19943" cy="11896"/>
                </a:xfrm>
                <a:custGeom>
                  <a:avLst/>
                  <a:gdLst>
                    <a:gd name="connsiteX0" fmla="*/ 359 w 19943"/>
                    <a:gd name="connsiteY0" fmla="*/ 8804 h 11896"/>
                    <a:gd name="connsiteX1" fmla="*/ 0 w 19943"/>
                    <a:gd name="connsiteY1" fmla="*/ 7367 h 11896"/>
                    <a:gd name="connsiteX2" fmla="*/ 0 w 19943"/>
                    <a:gd name="connsiteY2" fmla="*/ 7367 h 11896"/>
                    <a:gd name="connsiteX3" fmla="*/ 8445 w 19943"/>
                    <a:gd name="connsiteY3" fmla="*/ 1617 h 11896"/>
                    <a:gd name="connsiteX4" fmla="*/ 8445 w 19943"/>
                    <a:gd name="connsiteY4" fmla="*/ 1617 h 11896"/>
                    <a:gd name="connsiteX5" fmla="*/ 8445 w 19943"/>
                    <a:gd name="connsiteY5" fmla="*/ 1437 h 11896"/>
                    <a:gd name="connsiteX6" fmla="*/ 15811 w 19943"/>
                    <a:gd name="connsiteY6" fmla="*/ 0 h 11896"/>
                    <a:gd name="connsiteX7" fmla="*/ 15811 w 19943"/>
                    <a:gd name="connsiteY7" fmla="*/ 0 h 11896"/>
                    <a:gd name="connsiteX8" fmla="*/ 17248 w 19943"/>
                    <a:gd name="connsiteY8" fmla="*/ 0 h 11896"/>
                    <a:gd name="connsiteX9" fmla="*/ 17248 w 19943"/>
                    <a:gd name="connsiteY9" fmla="*/ 0 h 11896"/>
                    <a:gd name="connsiteX10" fmla="*/ 19943 w 19943"/>
                    <a:gd name="connsiteY10" fmla="*/ 2695 h 11896"/>
                    <a:gd name="connsiteX11" fmla="*/ 19943 w 19943"/>
                    <a:gd name="connsiteY11" fmla="*/ 2695 h 11896"/>
                    <a:gd name="connsiteX12" fmla="*/ 19584 w 19943"/>
                    <a:gd name="connsiteY12" fmla="*/ 3953 h 11896"/>
                    <a:gd name="connsiteX13" fmla="*/ 19584 w 19943"/>
                    <a:gd name="connsiteY13" fmla="*/ 3953 h 11896"/>
                    <a:gd name="connsiteX14" fmla="*/ 19584 w 19943"/>
                    <a:gd name="connsiteY14" fmla="*/ 3953 h 11896"/>
                    <a:gd name="connsiteX15" fmla="*/ 19584 w 19943"/>
                    <a:gd name="connsiteY15" fmla="*/ 3953 h 11896"/>
                    <a:gd name="connsiteX16" fmla="*/ 12936 w 19943"/>
                    <a:gd name="connsiteY16" fmla="*/ 10062 h 11896"/>
                    <a:gd name="connsiteX17" fmla="*/ 12936 w 19943"/>
                    <a:gd name="connsiteY17" fmla="*/ 10062 h 11896"/>
                    <a:gd name="connsiteX18" fmla="*/ 5390 w 19943"/>
                    <a:gd name="connsiteY18" fmla="*/ 11858 h 11896"/>
                    <a:gd name="connsiteX19" fmla="*/ 5390 w 19943"/>
                    <a:gd name="connsiteY19" fmla="*/ 11858 h 11896"/>
                    <a:gd name="connsiteX20" fmla="*/ 359 w 19943"/>
                    <a:gd name="connsiteY20" fmla="*/ 8804 h 11896"/>
                    <a:gd name="connsiteX21" fmla="*/ 359 w 19943"/>
                    <a:gd name="connsiteY21" fmla="*/ 8804 h 11896"/>
                    <a:gd name="connsiteX22" fmla="*/ 5031 w 19943"/>
                    <a:gd name="connsiteY22" fmla="*/ 7906 h 11896"/>
                    <a:gd name="connsiteX23" fmla="*/ 5031 w 19943"/>
                    <a:gd name="connsiteY23" fmla="*/ 7906 h 11896"/>
                    <a:gd name="connsiteX24" fmla="*/ 5031 w 19943"/>
                    <a:gd name="connsiteY24" fmla="*/ 7906 h 11896"/>
                    <a:gd name="connsiteX25" fmla="*/ 5031 w 19943"/>
                    <a:gd name="connsiteY25" fmla="*/ 7906 h 11896"/>
                    <a:gd name="connsiteX26" fmla="*/ 5031 w 19943"/>
                    <a:gd name="connsiteY26" fmla="*/ 7906 h 11896"/>
                    <a:gd name="connsiteX27" fmla="*/ 9702 w 19943"/>
                    <a:gd name="connsiteY27" fmla="*/ 6289 h 11896"/>
                    <a:gd name="connsiteX28" fmla="*/ 10062 w 19943"/>
                    <a:gd name="connsiteY28" fmla="*/ 6289 h 11896"/>
                    <a:gd name="connsiteX29" fmla="*/ 10062 w 19943"/>
                    <a:gd name="connsiteY29" fmla="*/ 6289 h 11896"/>
                    <a:gd name="connsiteX30" fmla="*/ 9343 w 19943"/>
                    <a:gd name="connsiteY30" fmla="*/ 4132 h 11896"/>
                    <a:gd name="connsiteX31" fmla="*/ 9702 w 19943"/>
                    <a:gd name="connsiteY31" fmla="*/ 6289 h 11896"/>
                    <a:gd name="connsiteX32" fmla="*/ 9702 w 19943"/>
                    <a:gd name="connsiteY32" fmla="*/ 6289 h 1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943" h="11896">
                      <a:moveTo>
                        <a:pt x="359" y="8804"/>
                      </a:moveTo>
                      <a:cubicBezTo>
                        <a:pt x="180" y="8265"/>
                        <a:pt x="0" y="7546"/>
                        <a:pt x="0" y="7367"/>
                      </a:cubicBezTo>
                      <a:lnTo>
                        <a:pt x="0" y="7367"/>
                      </a:lnTo>
                      <a:cubicBezTo>
                        <a:pt x="1617" y="1797"/>
                        <a:pt x="7007" y="1976"/>
                        <a:pt x="8445" y="1617"/>
                      </a:cubicBezTo>
                      <a:lnTo>
                        <a:pt x="8445" y="1617"/>
                      </a:lnTo>
                      <a:lnTo>
                        <a:pt x="8445" y="1437"/>
                      </a:lnTo>
                      <a:cubicBezTo>
                        <a:pt x="8624" y="1437"/>
                        <a:pt x="12397" y="0"/>
                        <a:pt x="15811" y="0"/>
                      </a:cubicBezTo>
                      <a:lnTo>
                        <a:pt x="15811" y="0"/>
                      </a:lnTo>
                      <a:cubicBezTo>
                        <a:pt x="16530" y="0"/>
                        <a:pt x="16889" y="0"/>
                        <a:pt x="17248" y="0"/>
                      </a:cubicBezTo>
                      <a:lnTo>
                        <a:pt x="17248" y="0"/>
                      </a:lnTo>
                      <a:cubicBezTo>
                        <a:pt x="17248" y="0"/>
                        <a:pt x="19584" y="0"/>
                        <a:pt x="19943" y="2695"/>
                      </a:cubicBezTo>
                      <a:lnTo>
                        <a:pt x="19943" y="2695"/>
                      </a:lnTo>
                      <a:cubicBezTo>
                        <a:pt x="19764" y="3773"/>
                        <a:pt x="19764" y="3953"/>
                        <a:pt x="19584" y="3953"/>
                      </a:cubicBezTo>
                      <a:lnTo>
                        <a:pt x="19584" y="3953"/>
                      </a:lnTo>
                      <a:lnTo>
                        <a:pt x="19584" y="3953"/>
                      </a:lnTo>
                      <a:lnTo>
                        <a:pt x="19584" y="3953"/>
                      </a:lnTo>
                      <a:cubicBezTo>
                        <a:pt x="18147" y="8804"/>
                        <a:pt x="13835" y="8445"/>
                        <a:pt x="12936" y="10062"/>
                      </a:cubicBezTo>
                      <a:lnTo>
                        <a:pt x="12936" y="10062"/>
                      </a:lnTo>
                      <a:cubicBezTo>
                        <a:pt x="10960" y="10960"/>
                        <a:pt x="8085" y="11858"/>
                        <a:pt x="5390" y="11858"/>
                      </a:cubicBezTo>
                      <a:lnTo>
                        <a:pt x="5390" y="11858"/>
                      </a:lnTo>
                      <a:cubicBezTo>
                        <a:pt x="4133" y="12038"/>
                        <a:pt x="1078" y="11679"/>
                        <a:pt x="359" y="8804"/>
                      </a:cubicBezTo>
                      <a:lnTo>
                        <a:pt x="359" y="8804"/>
                      </a:lnTo>
                      <a:close/>
                      <a:moveTo>
                        <a:pt x="5031" y="7906"/>
                      </a:moveTo>
                      <a:lnTo>
                        <a:pt x="5031" y="7906"/>
                      </a:lnTo>
                      <a:lnTo>
                        <a:pt x="5031" y="7906"/>
                      </a:lnTo>
                      <a:cubicBezTo>
                        <a:pt x="5031" y="7906"/>
                        <a:pt x="5031" y="7906"/>
                        <a:pt x="5031" y="7906"/>
                      </a:cubicBezTo>
                      <a:lnTo>
                        <a:pt x="5031" y="7906"/>
                      </a:lnTo>
                      <a:close/>
                      <a:moveTo>
                        <a:pt x="9702" y="6289"/>
                      </a:moveTo>
                      <a:cubicBezTo>
                        <a:pt x="9882" y="6289"/>
                        <a:pt x="10062" y="6289"/>
                        <a:pt x="10062" y="6289"/>
                      </a:cubicBezTo>
                      <a:lnTo>
                        <a:pt x="10062" y="6289"/>
                      </a:lnTo>
                      <a:lnTo>
                        <a:pt x="9343" y="4132"/>
                      </a:lnTo>
                      <a:lnTo>
                        <a:pt x="9702" y="6289"/>
                      </a:lnTo>
                      <a:lnTo>
                        <a:pt x="9702" y="6289"/>
                      </a:lnTo>
                      <a:close/>
                    </a:path>
                  </a:pathLst>
                </a:custGeom>
                <a:grpFill/>
                <a:ln w="17953" cap="flat">
                  <a:noFill/>
                  <a:prstDash val="solid"/>
                  <a:miter/>
                </a:ln>
              </p:spPr>
              <p:txBody>
                <a:bodyPr rtlCol="0" anchor="ctr"/>
                <a:lstStyle/>
                <a:p>
                  <a:endParaRPr lang="zh-CN" altLang="en-US" sz="1050"/>
                </a:p>
              </p:txBody>
            </p:sp>
          </p:grpSp>
          <p:grpSp>
            <p:nvGrpSpPr>
              <p:cNvPr id="777" name="图形 1"/>
              <p:cNvGrpSpPr/>
              <p:nvPr/>
            </p:nvGrpSpPr>
            <p:grpSpPr>
              <a:xfrm>
                <a:off x="6565704" y="4891504"/>
                <a:ext cx="1257" cy="5210"/>
                <a:chOff x="7938915" y="5089194"/>
                <a:chExt cx="1257" cy="5210"/>
              </a:xfrm>
              <a:solidFill>
                <a:srgbClr val="0070C0"/>
              </a:solidFill>
            </p:grpSpPr>
            <p:sp>
              <p:nvSpPr>
                <p:cNvPr id="2194" name="任意多边形: 形状 2315"/>
                <p:cNvSpPr/>
                <p:nvPr/>
              </p:nvSpPr>
              <p:spPr>
                <a:xfrm>
                  <a:off x="7938915" y="5091710"/>
                  <a:ext cx="1257" cy="17967"/>
                </a:xfrm>
                <a:custGeom>
                  <a:avLst/>
                  <a:gdLst>
                    <a:gd name="connsiteX0" fmla="*/ 0 w 1257"/>
                    <a:gd name="connsiteY0" fmla="*/ 0 h 17967"/>
                    <a:gd name="connsiteX1" fmla="*/ 1257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7" y="0"/>
                        <a:pt x="1257" y="0"/>
                        <a:pt x="1257" y="0"/>
                      </a:cubicBezTo>
                      <a:cubicBezTo>
                        <a:pt x="1257" y="0"/>
                        <a:pt x="1257" y="0"/>
                        <a:pt x="0" y="0"/>
                      </a:cubicBezTo>
                      <a:lnTo>
                        <a:pt x="0" y="0"/>
                      </a:lnTo>
                      <a:close/>
                    </a:path>
                  </a:pathLst>
                </a:custGeom>
                <a:grpFill/>
                <a:ln w="17953" cap="flat">
                  <a:noFill/>
                  <a:prstDash val="solid"/>
                  <a:miter/>
                </a:ln>
              </p:spPr>
              <p:txBody>
                <a:bodyPr rtlCol="0" anchor="ctr"/>
                <a:lstStyle/>
                <a:p>
                  <a:endParaRPr lang="zh-CN" altLang="en-US" sz="1050"/>
                </a:p>
              </p:txBody>
            </p:sp>
            <p:sp>
              <p:nvSpPr>
                <p:cNvPr id="2195" name="任意多边形: 形状 2316"/>
                <p:cNvSpPr/>
                <p:nvPr/>
              </p:nvSpPr>
              <p:spPr>
                <a:xfrm>
                  <a:off x="7938915" y="5089194"/>
                  <a:ext cx="1257" cy="5210"/>
                </a:xfrm>
                <a:custGeom>
                  <a:avLst/>
                  <a:gdLst>
                    <a:gd name="connsiteX0" fmla="*/ 0 w 1257"/>
                    <a:gd name="connsiteY0" fmla="*/ 5210 h 5210"/>
                    <a:gd name="connsiteX1" fmla="*/ 0 w 1257"/>
                    <a:gd name="connsiteY1" fmla="*/ 2695 h 5210"/>
                    <a:gd name="connsiteX2" fmla="*/ 0 w 1257"/>
                    <a:gd name="connsiteY2" fmla="*/ 5210 h 5210"/>
                    <a:gd name="connsiteX3" fmla="*/ 0 w 1257"/>
                    <a:gd name="connsiteY3" fmla="*/ 0 h 5210"/>
                    <a:gd name="connsiteX4" fmla="*/ 1257 w 1257"/>
                    <a:gd name="connsiteY4" fmla="*/ 0 h 5210"/>
                    <a:gd name="connsiteX5" fmla="*/ 1257 w 1257"/>
                    <a:gd name="connsiteY5" fmla="*/ 0 h 5210"/>
                    <a:gd name="connsiteX6" fmla="*/ 1257 w 1257"/>
                    <a:gd name="connsiteY6" fmla="*/ 5210 h 5210"/>
                    <a:gd name="connsiteX7" fmla="*/ 0 w 1257"/>
                    <a:gd name="connsiteY7" fmla="*/ 5210 h 5210"/>
                    <a:gd name="connsiteX8" fmla="*/ 0 w 1257"/>
                    <a:gd name="connsiteY8" fmla="*/ 5210 h 5210"/>
                    <a:gd name="connsiteX9" fmla="*/ 0 w 1257"/>
                    <a:gd name="connsiteY9" fmla="*/ 2515 h 5210"/>
                    <a:gd name="connsiteX10" fmla="*/ 0 w 1257"/>
                    <a:gd name="connsiteY10" fmla="*/ 5031 h 5210"/>
                    <a:gd name="connsiteX11" fmla="*/ 0 w 1257"/>
                    <a:gd name="connsiteY11" fmla="*/ 2515 h 5210"/>
                    <a:gd name="connsiteX12" fmla="*/ 0 w 1257"/>
                    <a:gd name="connsiteY12" fmla="*/ 251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210">
                      <a:moveTo>
                        <a:pt x="0" y="5210"/>
                      </a:moveTo>
                      <a:lnTo>
                        <a:pt x="0" y="2695"/>
                      </a:lnTo>
                      <a:lnTo>
                        <a:pt x="0" y="5210"/>
                      </a:lnTo>
                      <a:lnTo>
                        <a:pt x="0" y="0"/>
                      </a:lnTo>
                      <a:cubicBezTo>
                        <a:pt x="1257" y="0"/>
                        <a:pt x="1257" y="0"/>
                        <a:pt x="1257" y="0"/>
                      </a:cubicBezTo>
                      <a:lnTo>
                        <a:pt x="1257" y="0"/>
                      </a:lnTo>
                      <a:lnTo>
                        <a:pt x="1257" y="5210"/>
                      </a:lnTo>
                      <a:cubicBezTo>
                        <a:pt x="1257" y="5210"/>
                        <a:pt x="1257" y="5210"/>
                        <a:pt x="0" y="5210"/>
                      </a:cubicBezTo>
                      <a:lnTo>
                        <a:pt x="0" y="5210"/>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778" name="图形 1"/>
              <p:cNvGrpSpPr/>
              <p:nvPr/>
            </p:nvGrpSpPr>
            <p:grpSpPr>
              <a:xfrm>
                <a:off x="6572172" y="4891504"/>
                <a:ext cx="1437" cy="5210"/>
                <a:chOff x="7945383" y="5089194"/>
                <a:chExt cx="1437" cy="5210"/>
              </a:xfrm>
              <a:solidFill>
                <a:srgbClr val="0070C0"/>
              </a:solidFill>
            </p:grpSpPr>
            <p:sp>
              <p:nvSpPr>
                <p:cNvPr id="2192" name="任意多边形: 形状 2318"/>
                <p:cNvSpPr/>
                <p:nvPr/>
              </p:nvSpPr>
              <p:spPr>
                <a:xfrm>
                  <a:off x="7945555" y="5091710"/>
                  <a:ext cx="1264" cy="17967"/>
                </a:xfrm>
                <a:custGeom>
                  <a:avLst/>
                  <a:gdLst>
                    <a:gd name="connsiteX0" fmla="*/ 1264 w 1264"/>
                    <a:gd name="connsiteY0" fmla="*/ 0 h 17967"/>
                    <a:gd name="connsiteX1" fmla="*/ 7 w 1264"/>
                    <a:gd name="connsiteY1" fmla="*/ 0 h 17967"/>
                    <a:gd name="connsiteX2" fmla="*/ 1264 w 1264"/>
                    <a:gd name="connsiteY2" fmla="*/ 0 h 17967"/>
                    <a:gd name="connsiteX3" fmla="*/ 1264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1264" y="0"/>
                      </a:moveTo>
                      <a:cubicBezTo>
                        <a:pt x="7" y="0"/>
                        <a:pt x="7" y="0"/>
                        <a:pt x="7" y="0"/>
                      </a:cubicBezTo>
                      <a:cubicBezTo>
                        <a:pt x="7" y="0"/>
                        <a:pt x="-173" y="0"/>
                        <a:pt x="1264" y="0"/>
                      </a:cubicBezTo>
                      <a:lnTo>
                        <a:pt x="1264" y="0"/>
                      </a:lnTo>
                      <a:close/>
                    </a:path>
                  </a:pathLst>
                </a:custGeom>
                <a:grpFill/>
                <a:ln w="17953" cap="flat">
                  <a:noFill/>
                  <a:prstDash val="solid"/>
                  <a:miter/>
                </a:ln>
              </p:spPr>
              <p:txBody>
                <a:bodyPr rtlCol="0" anchor="ctr"/>
                <a:lstStyle/>
                <a:p>
                  <a:endParaRPr lang="zh-CN" altLang="en-US" sz="1050"/>
                </a:p>
              </p:txBody>
            </p:sp>
            <p:sp>
              <p:nvSpPr>
                <p:cNvPr id="2193" name="任意多边形: 形状 2319"/>
                <p:cNvSpPr/>
                <p:nvPr/>
              </p:nvSpPr>
              <p:spPr>
                <a:xfrm>
                  <a:off x="7945383" y="5089194"/>
                  <a:ext cx="1257" cy="5210"/>
                </a:xfrm>
                <a:custGeom>
                  <a:avLst/>
                  <a:gdLst>
                    <a:gd name="connsiteX0" fmla="*/ 0 w 1257"/>
                    <a:gd name="connsiteY0" fmla="*/ 5210 h 5210"/>
                    <a:gd name="connsiteX1" fmla="*/ 0 w 1257"/>
                    <a:gd name="connsiteY1" fmla="*/ 0 h 5210"/>
                    <a:gd name="connsiteX2" fmla="*/ 1258 w 1257"/>
                    <a:gd name="connsiteY2" fmla="*/ 0 h 5210"/>
                    <a:gd name="connsiteX3" fmla="*/ 1258 w 1257"/>
                    <a:gd name="connsiteY3" fmla="*/ 0 h 5210"/>
                    <a:gd name="connsiteX4" fmla="*/ 1258 w 1257"/>
                    <a:gd name="connsiteY4" fmla="*/ 2515 h 5210"/>
                    <a:gd name="connsiteX5" fmla="*/ 1258 w 1257"/>
                    <a:gd name="connsiteY5" fmla="*/ 5031 h 5210"/>
                    <a:gd name="connsiteX6" fmla="*/ 0 w 1257"/>
                    <a:gd name="connsiteY6" fmla="*/ 5210 h 5210"/>
                    <a:gd name="connsiteX7" fmla="*/ 0 w 1257"/>
                    <a:gd name="connsiteY7" fmla="*/ 5210 h 5210"/>
                    <a:gd name="connsiteX8" fmla="*/ 1258 w 1257"/>
                    <a:gd name="connsiteY8" fmla="*/ 2515 h 5210"/>
                    <a:gd name="connsiteX9" fmla="*/ 1258 w 1257"/>
                    <a:gd name="connsiteY9" fmla="*/ 0 h 5210"/>
                    <a:gd name="connsiteX10" fmla="*/ 1258 w 1257"/>
                    <a:gd name="connsiteY10" fmla="*/ 2515 h 5210"/>
                    <a:gd name="connsiteX11" fmla="*/ 1258 w 1257"/>
                    <a:gd name="connsiteY11" fmla="*/ 2515 h 5210"/>
                    <a:gd name="connsiteX12" fmla="*/ 1258 w 1257"/>
                    <a:gd name="connsiteY12" fmla="*/ 0 h 5210"/>
                    <a:gd name="connsiteX13" fmla="*/ 1258 w 1257"/>
                    <a:gd name="connsiteY13" fmla="*/ 2515 h 5210"/>
                    <a:gd name="connsiteX14" fmla="*/ 1258 w 1257"/>
                    <a:gd name="connsiteY14" fmla="*/ 0 h 5210"/>
                    <a:gd name="connsiteX15" fmla="*/ 1258 w 1257"/>
                    <a:gd name="connsiteY1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210">
                      <a:moveTo>
                        <a:pt x="0" y="5210"/>
                      </a:moveTo>
                      <a:lnTo>
                        <a:pt x="0" y="0"/>
                      </a:lnTo>
                      <a:cubicBezTo>
                        <a:pt x="0" y="0"/>
                        <a:pt x="0" y="0"/>
                        <a:pt x="1258" y="0"/>
                      </a:cubicBezTo>
                      <a:lnTo>
                        <a:pt x="1258" y="0"/>
                      </a:lnTo>
                      <a:lnTo>
                        <a:pt x="1258" y="2515"/>
                      </a:lnTo>
                      <a:lnTo>
                        <a:pt x="1258" y="5031"/>
                      </a:lnTo>
                      <a:cubicBezTo>
                        <a:pt x="0" y="5210"/>
                        <a:pt x="0" y="5210"/>
                        <a:pt x="0" y="5210"/>
                      </a:cubicBezTo>
                      <a:lnTo>
                        <a:pt x="0" y="5210"/>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779" name="图形 1"/>
              <p:cNvGrpSpPr/>
              <p:nvPr/>
            </p:nvGrpSpPr>
            <p:grpSpPr>
              <a:xfrm>
                <a:off x="6565164" y="4896895"/>
                <a:ext cx="5570" cy="5569"/>
                <a:chOff x="7938375" y="5094585"/>
                <a:chExt cx="5570" cy="5569"/>
              </a:xfrm>
              <a:solidFill>
                <a:srgbClr val="0070C0"/>
              </a:solidFill>
            </p:grpSpPr>
            <p:sp>
              <p:nvSpPr>
                <p:cNvPr id="2190" name="任意多边形: 形状 2321"/>
                <p:cNvSpPr/>
                <p:nvPr/>
              </p:nvSpPr>
              <p:spPr>
                <a:xfrm>
                  <a:off x="7940172" y="5097100"/>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1258" y="1258"/>
                      </a:moveTo>
                      <a:lnTo>
                        <a:pt x="1258" y="0"/>
                      </a:lnTo>
                      <a:lnTo>
                        <a:pt x="0" y="0"/>
                      </a:lnTo>
                      <a:lnTo>
                        <a:pt x="1258" y="1258"/>
                      </a:lnTo>
                      <a:close/>
                    </a:path>
                  </a:pathLst>
                </a:custGeom>
                <a:grpFill/>
                <a:ln w="17953" cap="flat">
                  <a:noFill/>
                  <a:prstDash val="solid"/>
                  <a:miter/>
                </a:ln>
              </p:spPr>
              <p:txBody>
                <a:bodyPr rtlCol="0" anchor="ctr"/>
                <a:lstStyle/>
                <a:p>
                  <a:endParaRPr lang="zh-CN" altLang="en-US" sz="1050"/>
                </a:p>
              </p:txBody>
            </p:sp>
            <p:sp>
              <p:nvSpPr>
                <p:cNvPr id="2191" name="任意多边形: 形状 2322"/>
                <p:cNvSpPr/>
                <p:nvPr/>
              </p:nvSpPr>
              <p:spPr>
                <a:xfrm>
                  <a:off x="7938375" y="5094585"/>
                  <a:ext cx="5570" cy="5569"/>
                </a:xfrm>
                <a:custGeom>
                  <a:avLst/>
                  <a:gdLst>
                    <a:gd name="connsiteX0" fmla="*/ 0 w 5570"/>
                    <a:gd name="connsiteY0" fmla="*/ 4312 h 5569"/>
                    <a:gd name="connsiteX1" fmla="*/ 540 w 5570"/>
                    <a:gd name="connsiteY1" fmla="*/ 3054 h 5569"/>
                    <a:gd name="connsiteX2" fmla="*/ 540 w 5570"/>
                    <a:gd name="connsiteY2" fmla="*/ 2515 h 5569"/>
                    <a:gd name="connsiteX3" fmla="*/ 719 w 5570"/>
                    <a:gd name="connsiteY3" fmla="*/ 2515 h 5569"/>
                    <a:gd name="connsiteX4" fmla="*/ 1797 w 5570"/>
                    <a:gd name="connsiteY4" fmla="*/ 0 h 5569"/>
                    <a:gd name="connsiteX5" fmla="*/ 5570 w 5570"/>
                    <a:gd name="connsiteY5" fmla="*/ 0 h 5569"/>
                    <a:gd name="connsiteX6" fmla="*/ 5570 w 5570"/>
                    <a:gd name="connsiteY6" fmla="*/ 2515 h 5569"/>
                    <a:gd name="connsiteX7" fmla="*/ 5570 w 5570"/>
                    <a:gd name="connsiteY7" fmla="*/ 3773 h 5569"/>
                    <a:gd name="connsiteX8" fmla="*/ 3055 w 5570"/>
                    <a:gd name="connsiteY8" fmla="*/ 3773 h 5569"/>
                    <a:gd name="connsiteX9" fmla="*/ 4851 w 5570"/>
                    <a:gd name="connsiteY9" fmla="*/ 1976 h 5569"/>
                    <a:gd name="connsiteX10" fmla="*/ 3055 w 5570"/>
                    <a:gd name="connsiteY10" fmla="*/ 3773 h 5569"/>
                    <a:gd name="connsiteX11" fmla="*/ 5570 w 5570"/>
                    <a:gd name="connsiteY11" fmla="*/ 3773 h 5569"/>
                    <a:gd name="connsiteX12" fmla="*/ 3055 w 5570"/>
                    <a:gd name="connsiteY12" fmla="*/ 4851 h 5569"/>
                    <a:gd name="connsiteX13" fmla="*/ 3055 w 5570"/>
                    <a:gd name="connsiteY13" fmla="*/ 5031 h 5569"/>
                    <a:gd name="connsiteX14" fmla="*/ 2696 w 5570"/>
                    <a:gd name="connsiteY14" fmla="*/ 5031 h 5569"/>
                    <a:gd name="connsiteX15" fmla="*/ 1258 w 5570"/>
                    <a:gd name="connsiteY15" fmla="*/ 5570 h 5569"/>
                    <a:gd name="connsiteX16" fmla="*/ 0 w 5570"/>
                    <a:gd name="connsiteY16" fmla="*/ 4312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70" h="5569">
                      <a:moveTo>
                        <a:pt x="0" y="4312"/>
                      </a:moveTo>
                      <a:lnTo>
                        <a:pt x="540" y="3054"/>
                      </a:lnTo>
                      <a:lnTo>
                        <a:pt x="540" y="2515"/>
                      </a:lnTo>
                      <a:lnTo>
                        <a:pt x="719" y="2515"/>
                      </a:lnTo>
                      <a:lnTo>
                        <a:pt x="1797" y="0"/>
                      </a:lnTo>
                      <a:lnTo>
                        <a:pt x="5570" y="0"/>
                      </a:lnTo>
                      <a:lnTo>
                        <a:pt x="5570" y="2515"/>
                      </a:lnTo>
                      <a:lnTo>
                        <a:pt x="5570" y="3773"/>
                      </a:lnTo>
                      <a:lnTo>
                        <a:pt x="3055" y="3773"/>
                      </a:lnTo>
                      <a:lnTo>
                        <a:pt x="4851" y="1976"/>
                      </a:lnTo>
                      <a:lnTo>
                        <a:pt x="3055" y="3773"/>
                      </a:lnTo>
                      <a:lnTo>
                        <a:pt x="5570" y="3773"/>
                      </a:lnTo>
                      <a:lnTo>
                        <a:pt x="3055" y="4851"/>
                      </a:lnTo>
                      <a:lnTo>
                        <a:pt x="3055" y="5031"/>
                      </a:lnTo>
                      <a:lnTo>
                        <a:pt x="2696" y="5031"/>
                      </a:lnTo>
                      <a:lnTo>
                        <a:pt x="1258" y="5570"/>
                      </a:lnTo>
                      <a:lnTo>
                        <a:pt x="0" y="4312"/>
                      </a:lnTo>
                      <a:close/>
                    </a:path>
                  </a:pathLst>
                </a:custGeom>
                <a:grpFill/>
                <a:ln w="17953" cap="flat">
                  <a:noFill/>
                  <a:prstDash val="solid"/>
                  <a:miter/>
                </a:ln>
              </p:spPr>
              <p:txBody>
                <a:bodyPr rtlCol="0" anchor="ctr"/>
                <a:lstStyle/>
                <a:p>
                  <a:endParaRPr lang="zh-CN" altLang="en-US" sz="1050"/>
                </a:p>
              </p:txBody>
            </p:sp>
          </p:grpSp>
          <p:grpSp>
            <p:nvGrpSpPr>
              <p:cNvPr id="780" name="图形 1"/>
              <p:cNvGrpSpPr/>
              <p:nvPr/>
            </p:nvGrpSpPr>
            <p:grpSpPr>
              <a:xfrm>
                <a:off x="6654641" y="4674640"/>
                <a:ext cx="7725" cy="6468"/>
                <a:chOff x="8027852" y="4872330"/>
                <a:chExt cx="7725" cy="6468"/>
              </a:xfrm>
              <a:solidFill>
                <a:srgbClr val="0070C0"/>
              </a:solidFill>
            </p:grpSpPr>
            <p:sp>
              <p:nvSpPr>
                <p:cNvPr id="2188" name="任意多边形: 形状 2324"/>
                <p:cNvSpPr/>
                <p:nvPr/>
              </p:nvSpPr>
              <p:spPr>
                <a:xfrm>
                  <a:off x="8030368" y="4875025"/>
                  <a:ext cx="2515" cy="1257"/>
                </a:xfrm>
                <a:custGeom>
                  <a:avLst/>
                  <a:gdLst>
                    <a:gd name="connsiteX0" fmla="*/ 1257 w 2515"/>
                    <a:gd name="connsiteY0" fmla="*/ 1258 h 1257"/>
                    <a:gd name="connsiteX1" fmla="*/ 2515 w 2515"/>
                    <a:gd name="connsiteY1" fmla="*/ 1258 h 1257"/>
                    <a:gd name="connsiteX2" fmla="*/ 1257 w 2515"/>
                    <a:gd name="connsiteY2" fmla="*/ 0 h 1257"/>
                    <a:gd name="connsiteX3" fmla="*/ 0 w 2515"/>
                    <a:gd name="connsiteY3" fmla="*/ 1258 h 1257"/>
                    <a:gd name="connsiteX4" fmla="*/ 1257 w 2515"/>
                    <a:gd name="connsiteY4" fmla="*/ 1258 h 1257"/>
                    <a:gd name="connsiteX5" fmla="*/ 1257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7" y="1258"/>
                      </a:moveTo>
                      <a:lnTo>
                        <a:pt x="2515" y="1258"/>
                      </a:lnTo>
                      <a:cubicBezTo>
                        <a:pt x="2515" y="0"/>
                        <a:pt x="1257" y="0"/>
                        <a:pt x="1257" y="0"/>
                      </a:cubicBezTo>
                      <a:cubicBezTo>
                        <a:pt x="1257" y="0"/>
                        <a:pt x="0" y="0"/>
                        <a:pt x="0" y="1258"/>
                      </a:cubicBezTo>
                      <a:lnTo>
                        <a:pt x="1257" y="1258"/>
                      </a:lnTo>
                      <a:lnTo>
                        <a:pt x="1257" y="1258"/>
                      </a:lnTo>
                      <a:close/>
                    </a:path>
                  </a:pathLst>
                </a:custGeom>
                <a:grpFill/>
                <a:ln w="17953" cap="flat">
                  <a:noFill/>
                  <a:prstDash val="solid"/>
                  <a:miter/>
                </a:ln>
              </p:spPr>
              <p:txBody>
                <a:bodyPr rtlCol="0" anchor="ctr"/>
                <a:lstStyle/>
                <a:p>
                  <a:endParaRPr lang="zh-CN" altLang="en-US" sz="1050"/>
                </a:p>
              </p:txBody>
            </p:sp>
            <p:sp>
              <p:nvSpPr>
                <p:cNvPr id="2189" name="任意多边形: 形状 2325"/>
                <p:cNvSpPr/>
                <p:nvPr/>
              </p:nvSpPr>
              <p:spPr>
                <a:xfrm>
                  <a:off x="8027852" y="4872330"/>
                  <a:ext cx="7725" cy="6468"/>
                </a:xfrm>
                <a:custGeom>
                  <a:avLst/>
                  <a:gdLst>
                    <a:gd name="connsiteX0" fmla="*/ 5211 w 7725"/>
                    <a:gd name="connsiteY0" fmla="*/ 6468 h 6468"/>
                    <a:gd name="connsiteX1" fmla="*/ 3953 w 7725"/>
                    <a:gd name="connsiteY1" fmla="*/ 6468 h 6468"/>
                    <a:gd name="connsiteX2" fmla="*/ 3953 w 7725"/>
                    <a:gd name="connsiteY2" fmla="*/ 5211 h 6468"/>
                    <a:gd name="connsiteX3" fmla="*/ 3953 w 7725"/>
                    <a:gd name="connsiteY3" fmla="*/ 6468 h 6468"/>
                    <a:gd name="connsiteX4" fmla="*/ 0 w 7725"/>
                    <a:gd name="connsiteY4" fmla="*/ 6468 h 6468"/>
                    <a:gd name="connsiteX5" fmla="*/ 0 w 7725"/>
                    <a:gd name="connsiteY5" fmla="*/ 3953 h 6468"/>
                    <a:gd name="connsiteX6" fmla="*/ 3953 w 7725"/>
                    <a:gd name="connsiteY6" fmla="*/ 0 h 6468"/>
                    <a:gd name="connsiteX7" fmla="*/ 3953 w 7725"/>
                    <a:gd name="connsiteY7" fmla="*/ 0 h 6468"/>
                    <a:gd name="connsiteX8" fmla="*/ 7726 w 7725"/>
                    <a:gd name="connsiteY8" fmla="*/ 3953 h 6468"/>
                    <a:gd name="connsiteX9" fmla="*/ 7726 w 7725"/>
                    <a:gd name="connsiteY9" fmla="*/ 3953 h 6468"/>
                    <a:gd name="connsiteX10" fmla="*/ 7726 w 7725"/>
                    <a:gd name="connsiteY10" fmla="*/ 6468 h 6468"/>
                    <a:gd name="connsiteX11" fmla="*/ 5211 w 7725"/>
                    <a:gd name="connsiteY11" fmla="*/ 6468 h 6468"/>
                    <a:gd name="connsiteX12" fmla="*/ 5211 w 7725"/>
                    <a:gd name="connsiteY12"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25" h="6468">
                      <a:moveTo>
                        <a:pt x="5211" y="6468"/>
                      </a:moveTo>
                      <a:lnTo>
                        <a:pt x="3953" y="6468"/>
                      </a:lnTo>
                      <a:lnTo>
                        <a:pt x="3953" y="5211"/>
                      </a:lnTo>
                      <a:lnTo>
                        <a:pt x="3953" y="6468"/>
                      </a:lnTo>
                      <a:lnTo>
                        <a:pt x="0" y="6468"/>
                      </a:lnTo>
                      <a:lnTo>
                        <a:pt x="0" y="3953"/>
                      </a:lnTo>
                      <a:cubicBezTo>
                        <a:pt x="180" y="180"/>
                        <a:pt x="3773" y="0"/>
                        <a:pt x="3953" y="0"/>
                      </a:cubicBezTo>
                      <a:lnTo>
                        <a:pt x="3953" y="0"/>
                      </a:lnTo>
                      <a:cubicBezTo>
                        <a:pt x="3953" y="0"/>
                        <a:pt x="7546" y="180"/>
                        <a:pt x="7726" y="3953"/>
                      </a:cubicBezTo>
                      <a:lnTo>
                        <a:pt x="7726" y="3953"/>
                      </a:lnTo>
                      <a:lnTo>
                        <a:pt x="7726" y="6468"/>
                      </a:lnTo>
                      <a:lnTo>
                        <a:pt x="5211" y="6468"/>
                      </a:lnTo>
                      <a:lnTo>
                        <a:pt x="5211" y="6468"/>
                      </a:lnTo>
                      <a:close/>
                    </a:path>
                  </a:pathLst>
                </a:custGeom>
                <a:grpFill/>
                <a:ln w="17953" cap="flat">
                  <a:noFill/>
                  <a:prstDash val="solid"/>
                  <a:miter/>
                </a:ln>
              </p:spPr>
              <p:txBody>
                <a:bodyPr rtlCol="0" anchor="ctr"/>
                <a:lstStyle/>
                <a:p>
                  <a:endParaRPr lang="zh-CN" altLang="en-US" sz="1050"/>
                </a:p>
              </p:txBody>
            </p:sp>
          </p:grpSp>
          <p:grpSp>
            <p:nvGrpSpPr>
              <p:cNvPr id="781" name="图形 1"/>
              <p:cNvGrpSpPr/>
              <p:nvPr/>
            </p:nvGrpSpPr>
            <p:grpSpPr>
              <a:xfrm>
                <a:off x="6678178" y="4656134"/>
                <a:ext cx="6468" cy="6468"/>
                <a:chOff x="8051389" y="4853824"/>
                <a:chExt cx="6468" cy="6468"/>
              </a:xfrm>
              <a:solidFill>
                <a:srgbClr val="0070C0"/>
              </a:solidFill>
            </p:grpSpPr>
            <p:sp>
              <p:nvSpPr>
                <p:cNvPr id="2186" name="任意多边形: 形状 2327"/>
                <p:cNvSpPr/>
                <p:nvPr/>
              </p:nvSpPr>
              <p:spPr>
                <a:xfrm>
                  <a:off x="8053905" y="4856519"/>
                  <a:ext cx="1257" cy="1257"/>
                </a:xfrm>
                <a:custGeom>
                  <a:avLst/>
                  <a:gdLst>
                    <a:gd name="connsiteX0" fmla="*/ 0 w 1257"/>
                    <a:gd name="connsiteY0" fmla="*/ 1258 h 1257"/>
                    <a:gd name="connsiteX1" fmla="*/ 1257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7" y="1258"/>
                        <a:pt x="1257" y="1258"/>
                        <a:pt x="1257" y="0"/>
                      </a:cubicBezTo>
                      <a:cubicBezTo>
                        <a:pt x="1257" y="0"/>
                        <a:pt x="1257"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187" name="任意多边形: 形状 2328"/>
                <p:cNvSpPr/>
                <p:nvPr/>
              </p:nvSpPr>
              <p:spPr>
                <a:xfrm>
                  <a:off x="8051389" y="4853824"/>
                  <a:ext cx="6468" cy="6468"/>
                </a:xfrm>
                <a:custGeom>
                  <a:avLst/>
                  <a:gdLst>
                    <a:gd name="connsiteX0" fmla="*/ 3055 w 6468"/>
                    <a:gd name="connsiteY0" fmla="*/ 6468 h 6468"/>
                    <a:gd name="connsiteX1" fmla="*/ 2516 w 6468"/>
                    <a:gd name="connsiteY1" fmla="*/ 6468 h 6468"/>
                    <a:gd name="connsiteX2" fmla="*/ 2516 w 6468"/>
                    <a:gd name="connsiteY2" fmla="*/ 6468 h 6468"/>
                    <a:gd name="connsiteX3" fmla="*/ 0 w 6468"/>
                    <a:gd name="connsiteY3" fmla="*/ 6468 h 6468"/>
                    <a:gd name="connsiteX4" fmla="*/ 0 w 6468"/>
                    <a:gd name="connsiteY4" fmla="*/ 3953 h 6468"/>
                    <a:gd name="connsiteX5" fmla="*/ 0 w 6468"/>
                    <a:gd name="connsiteY5" fmla="*/ 2515 h 6468"/>
                    <a:gd name="connsiteX6" fmla="*/ 0 w 6468"/>
                    <a:gd name="connsiteY6" fmla="*/ 2515 h 6468"/>
                    <a:gd name="connsiteX7" fmla="*/ 0 w 6468"/>
                    <a:gd name="connsiteY7" fmla="*/ 0 h 6468"/>
                    <a:gd name="connsiteX8" fmla="*/ 2516 w 6468"/>
                    <a:gd name="connsiteY8" fmla="*/ 0 h 6468"/>
                    <a:gd name="connsiteX9" fmla="*/ 3953 w 6468"/>
                    <a:gd name="connsiteY9" fmla="*/ 0 h 6468"/>
                    <a:gd name="connsiteX10" fmla="*/ 3953 w 6468"/>
                    <a:gd name="connsiteY10" fmla="*/ 0 h 6468"/>
                    <a:gd name="connsiteX11" fmla="*/ 6468 w 6468"/>
                    <a:gd name="connsiteY11" fmla="*/ 0 h 6468"/>
                    <a:gd name="connsiteX12" fmla="*/ 6468 w 6468"/>
                    <a:gd name="connsiteY12" fmla="*/ 2515 h 6468"/>
                    <a:gd name="connsiteX13" fmla="*/ 5570 w 6468"/>
                    <a:gd name="connsiteY13" fmla="*/ 5570 h 6468"/>
                    <a:gd name="connsiteX14" fmla="*/ 5570 w 6468"/>
                    <a:gd name="connsiteY14" fmla="*/ 5570 h 6468"/>
                    <a:gd name="connsiteX15" fmla="*/ 3414 w 6468"/>
                    <a:gd name="connsiteY15" fmla="*/ 6468 h 6468"/>
                    <a:gd name="connsiteX16" fmla="*/ 3414 w 6468"/>
                    <a:gd name="connsiteY16" fmla="*/ 6468 h 6468"/>
                    <a:gd name="connsiteX17" fmla="*/ 3055 w 6468"/>
                    <a:gd name="connsiteY17" fmla="*/ 6468 h 6468"/>
                    <a:gd name="connsiteX18" fmla="*/ 3055 w 6468"/>
                    <a:gd name="connsiteY18"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68" h="6468">
                      <a:moveTo>
                        <a:pt x="3055" y="6468"/>
                      </a:moveTo>
                      <a:cubicBezTo>
                        <a:pt x="2875" y="6468"/>
                        <a:pt x="2695" y="6468"/>
                        <a:pt x="2516" y="6468"/>
                      </a:cubicBezTo>
                      <a:lnTo>
                        <a:pt x="2516" y="6468"/>
                      </a:lnTo>
                      <a:lnTo>
                        <a:pt x="0" y="6468"/>
                      </a:lnTo>
                      <a:lnTo>
                        <a:pt x="0" y="3953"/>
                      </a:lnTo>
                      <a:cubicBezTo>
                        <a:pt x="0" y="3953"/>
                        <a:pt x="0" y="3953"/>
                        <a:pt x="0" y="2515"/>
                      </a:cubicBezTo>
                      <a:lnTo>
                        <a:pt x="0" y="2515"/>
                      </a:lnTo>
                      <a:lnTo>
                        <a:pt x="0" y="0"/>
                      </a:lnTo>
                      <a:lnTo>
                        <a:pt x="2516" y="0"/>
                      </a:lnTo>
                      <a:cubicBezTo>
                        <a:pt x="3953" y="0"/>
                        <a:pt x="3773" y="0"/>
                        <a:pt x="3953" y="0"/>
                      </a:cubicBezTo>
                      <a:lnTo>
                        <a:pt x="3953" y="0"/>
                      </a:lnTo>
                      <a:lnTo>
                        <a:pt x="6468" y="0"/>
                      </a:lnTo>
                      <a:lnTo>
                        <a:pt x="6468" y="2515"/>
                      </a:lnTo>
                      <a:cubicBezTo>
                        <a:pt x="6289" y="3054"/>
                        <a:pt x="6828" y="3773"/>
                        <a:pt x="5570" y="5570"/>
                      </a:cubicBezTo>
                      <a:lnTo>
                        <a:pt x="5570" y="5570"/>
                      </a:lnTo>
                      <a:cubicBezTo>
                        <a:pt x="4492" y="6289"/>
                        <a:pt x="3773" y="6468"/>
                        <a:pt x="3414" y="6468"/>
                      </a:cubicBezTo>
                      <a:lnTo>
                        <a:pt x="3414" y="6468"/>
                      </a:lnTo>
                      <a:cubicBezTo>
                        <a:pt x="3234" y="6468"/>
                        <a:pt x="3234" y="6468"/>
                        <a:pt x="3055" y="6468"/>
                      </a:cubicBezTo>
                      <a:lnTo>
                        <a:pt x="3055" y="6468"/>
                      </a:lnTo>
                      <a:close/>
                    </a:path>
                  </a:pathLst>
                </a:custGeom>
                <a:grpFill/>
                <a:ln w="17953" cap="flat">
                  <a:noFill/>
                  <a:prstDash val="solid"/>
                  <a:miter/>
                </a:ln>
              </p:spPr>
              <p:txBody>
                <a:bodyPr rtlCol="0" anchor="ctr"/>
                <a:lstStyle/>
                <a:p>
                  <a:endParaRPr lang="zh-CN" altLang="en-US" sz="1050"/>
                </a:p>
              </p:txBody>
            </p:sp>
          </p:grpSp>
          <p:grpSp>
            <p:nvGrpSpPr>
              <p:cNvPr id="782" name="图形 1"/>
              <p:cNvGrpSpPr/>
              <p:nvPr/>
            </p:nvGrpSpPr>
            <p:grpSpPr>
              <a:xfrm>
                <a:off x="6708543" y="4675898"/>
                <a:ext cx="6288" cy="6468"/>
                <a:chOff x="8081754" y="4873588"/>
                <a:chExt cx="6288" cy="6468"/>
              </a:xfrm>
              <a:solidFill>
                <a:srgbClr val="0070C0"/>
              </a:solidFill>
            </p:grpSpPr>
            <p:sp>
              <p:nvSpPr>
                <p:cNvPr id="2184" name="任意多边形: 形状 2330"/>
                <p:cNvSpPr/>
                <p:nvPr/>
              </p:nvSpPr>
              <p:spPr>
                <a:xfrm>
                  <a:off x="8084449" y="4876283"/>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185" name="任意多边形: 形状 2331"/>
                <p:cNvSpPr/>
                <p:nvPr/>
              </p:nvSpPr>
              <p:spPr>
                <a:xfrm>
                  <a:off x="8081754" y="4873588"/>
                  <a:ext cx="6288" cy="6468"/>
                </a:xfrm>
                <a:custGeom>
                  <a:avLst/>
                  <a:gdLst>
                    <a:gd name="connsiteX0" fmla="*/ 3953 w 6288"/>
                    <a:gd name="connsiteY0" fmla="*/ 6468 h 6468"/>
                    <a:gd name="connsiteX1" fmla="*/ 2516 w 6288"/>
                    <a:gd name="connsiteY1" fmla="*/ 6468 h 6468"/>
                    <a:gd name="connsiteX2" fmla="*/ 2516 w 6288"/>
                    <a:gd name="connsiteY2" fmla="*/ 6468 h 6468"/>
                    <a:gd name="connsiteX3" fmla="*/ 0 w 6288"/>
                    <a:gd name="connsiteY3" fmla="*/ 6468 h 6468"/>
                    <a:gd name="connsiteX4" fmla="*/ 0 w 6288"/>
                    <a:gd name="connsiteY4" fmla="*/ 3953 h 6468"/>
                    <a:gd name="connsiteX5" fmla="*/ 899 w 6288"/>
                    <a:gd name="connsiteY5" fmla="*/ 898 h 6468"/>
                    <a:gd name="connsiteX6" fmla="*/ 899 w 6288"/>
                    <a:gd name="connsiteY6" fmla="*/ 898 h 6468"/>
                    <a:gd name="connsiteX7" fmla="*/ 3234 w 6288"/>
                    <a:gd name="connsiteY7" fmla="*/ 0 h 6468"/>
                    <a:gd name="connsiteX8" fmla="*/ 3234 w 6288"/>
                    <a:gd name="connsiteY8" fmla="*/ 0 h 6468"/>
                    <a:gd name="connsiteX9" fmla="*/ 3773 w 6288"/>
                    <a:gd name="connsiteY9" fmla="*/ 0 h 6468"/>
                    <a:gd name="connsiteX10" fmla="*/ 3773 w 6288"/>
                    <a:gd name="connsiteY10" fmla="*/ 0 h 6468"/>
                    <a:gd name="connsiteX11" fmla="*/ 6289 w 6288"/>
                    <a:gd name="connsiteY11" fmla="*/ 0 h 6468"/>
                    <a:gd name="connsiteX12" fmla="*/ 6289 w 6288"/>
                    <a:gd name="connsiteY12" fmla="*/ 2515 h 6468"/>
                    <a:gd name="connsiteX13" fmla="*/ 6289 w 6288"/>
                    <a:gd name="connsiteY13" fmla="*/ 3773 h 6468"/>
                    <a:gd name="connsiteX14" fmla="*/ 6289 w 6288"/>
                    <a:gd name="connsiteY14" fmla="*/ 3773 h 6468"/>
                    <a:gd name="connsiteX15" fmla="*/ 5031 w 6288"/>
                    <a:gd name="connsiteY15" fmla="*/ 3773 h 6468"/>
                    <a:gd name="connsiteX16" fmla="*/ 6289 w 6288"/>
                    <a:gd name="connsiteY16" fmla="*/ 3773 h 6468"/>
                    <a:gd name="connsiteX17" fmla="*/ 6289 w 6288"/>
                    <a:gd name="connsiteY17" fmla="*/ 6289 h 6468"/>
                    <a:gd name="connsiteX18" fmla="*/ 3953 w 6288"/>
                    <a:gd name="connsiteY18" fmla="*/ 6289 h 6468"/>
                    <a:gd name="connsiteX19" fmla="*/ 3953 w 6288"/>
                    <a:gd name="connsiteY19" fmla="*/ 6468 h 6468"/>
                    <a:gd name="connsiteX20" fmla="*/ 3953 w 6288"/>
                    <a:gd name="connsiteY20" fmla="*/ 3234 h 6468"/>
                    <a:gd name="connsiteX21" fmla="*/ 3953 w 6288"/>
                    <a:gd name="connsiteY21" fmla="*/ 1258 h 6468"/>
                    <a:gd name="connsiteX22" fmla="*/ 3953 w 6288"/>
                    <a:gd name="connsiteY22" fmla="*/ 3234 h 6468"/>
                    <a:gd name="connsiteX23" fmla="*/ 3953 w 6288"/>
                    <a:gd name="connsiteY23" fmla="*/ 3234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88" h="6468">
                      <a:moveTo>
                        <a:pt x="3953" y="6468"/>
                      </a:moveTo>
                      <a:cubicBezTo>
                        <a:pt x="2516" y="6468"/>
                        <a:pt x="2516" y="6468"/>
                        <a:pt x="2516" y="6468"/>
                      </a:cubicBezTo>
                      <a:lnTo>
                        <a:pt x="2516" y="6468"/>
                      </a:lnTo>
                      <a:lnTo>
                        <a:pt x="0" y="6468"/>
                      </a:lnTo>
                      <a:lnTo>
                        <a:pt x="0" y="3953"/>
                      </a:lnTo>
                      <a:cubicBezTo>
                        <a:pt x="180" y="3414"/>
                        <a:pt x="-359" y="2695"/>
                        <a:pt x="899" y="898"/>
                      </a:cubicBezTo>
                      <a:lnTo>
                        <a:pt x="899" y="898"/>
                      </a:lnTo>
                      <a:cubicBezTo>
                        <a:pt x="2156" y="0"/>
                        <a:pt x="2875" y="0"/>
                        <a:pt x="3234" y="0"/>
                      </a:cubicBezTo>
                      <a:lnTo>
                        <a:pt x="3234" y="0"/>
                      </a:lnTo>
                      <a:cubicBezTo>
                        <a:pt x="3414" y="0"/>
                        <a:pt x="3594" y="0"/>
                        <a:pt x="3773" y="0"/>
                      </a:cubicBezTo>
                      <a:lnTo>
                        <a:pt x="3773" y="0"/>
                      </a:lnTo>
                      <a:lnTo>
                        <a:pt x="6289" y="0"/>
                      </a:lnTo>
                      <a:lnTo>
                        <a:pt x="6289" y="2515"/>
                      </a:lnTo>
                      <a:cubicBezTo>
                        <a:pt x="6289" y="2515"/>
                        <a:pt x="6289" y="2515"/>
                        <a:pt x="6289" y="3773"/>
                      </a:cubicBezTo>
                      <a:lnTo>
                        <a:pt x="6289" y="3773"/>
                      </a:lnTo>
                      <a:lnTo>
                        <a:pt x="5031" y="3773"/>
                      </a:lnTo>
                      <a:lnTo>
                        <a:pt x="6289" y="3773"/>
                      </a:lnTo>
                      <a:lnTo>
                        <a:pt x="6289" y="6289"/>
                      </a:lnTo>
                      <a:lnTo>
                        <a:pt x="3953" y="6289"/>
                      </a:lnTo>
                      <a:lnTo>
                        <a:pt x="3953" y="6468"/>
                      </a:lnTo>
                      <a:close/>
                      <a:moveTo>
                        <a:pt x="3953" y="3234"/>
                      </a:moveTo>
                      <a:lnTo>
                        <a:pt x="3953" y="1258"/>
                      </a:lnTo>
                      <a:lnTo>
                        <a:pt x="3953" y="3234"/>
                      </a:lnTo>
                      <a:lnTo>
                        <a:pt x="3953" y="3234"/>
                      </a:lnTo>
                      <a:close/>
                    </a:path>
                  </a:pathLst>
                </a:custGeom>
                <a:grpFill/>
                <a:ln w="17953" cap="flat">
                  <a:noFill/>
                  <a:prstDash val="solid"/>
                  <a:miter/>
                </a:ln>
              </p:spPr>
              <p:txBody>
                <a:bodyPr rtlCol="0" anchor="ctr"/>
                <a:lstStyle/>
                <a:p>
                  <a:endParaRPr lang="zh-CN" altLang="en-US" sz="1050"/>
                </a:p>
              </p:txBody>
            </p:sp>
          </p:grpSp>
          <p:grpSp>
            <p:nvGrpSpPr>
              <p:cNvPr id="783" name="图形 1"/>
              <p:cNvGrpSpPr/>
              <p:nvPr/>
            </p:nvGrpSpPr>
            <p:grpSpPr>
              <a:xfrm>
                <a:off x="6724354" y="4664040"/>
                <a:ext cx="1257" cy="5030"/>
                <a:chOff x="8097565" y="4861730"/>
                <a:chExt cx="1257" cy="5030"/>
              </a:xfrm>
              <a:solidFill>
                <a:srgbClr val="0070C0"/>
              </a:solidFill>
            </p:grpSpPr>
            <p:sp>
              <p:nvSpPr>
                <p:cNvPr id="2182" name="任意多边形: 形状 2333"/>
                <p:cNvSpPr/>
                <p:nvPr/>
              </p:nvSpPr>
              <p:spPr>
                <a:xfrm>
                  <a:off x="8097565" y="4864245"/>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183" name="任意多边形: 形状 2334"/>
                <p:cNvSpPr/>
                <p:nvPr/>
              </p:nvSpPr>
              <p:spPr>
                <a:xfrm>
                  <a:off x="8097565" y="4861730"/>
                  <a:ext cx="1257" cy="5030"/>
                </a:xfrm>
                <a:custGeom>
                  <a:avLst/>
                  <a:gdLst>
                    <a:gd name="connsiteX0" fmla="*/ 0 w 1257"/>
                    <a:gd name="connsiteY0" fmla="*/ 5031 h 5030"/>
                    <a:gd name="connsiteX1" fmla="*/ 0 w 1257"/>
                    <a:gd name="connsiteY1" fmla="*/ 0 h 5030"/>
                    <a:gd name="connsiteX2" fmla="*/ 1258 w 1257"/>
                    <a:gd name="connsiteY2" fmla="*/ 0 h 5030"/>
                    <a:gd name="connsiteX3" fmla="*/ 1258 w 1257"/>
                    <a:gd name="connsiteY3" fmla="*/ 0 h 5030"/>
                    <a:gd name="connsiteX4" fmla="*/ 1258 w 1257"/>
                    <a:gd name="connsiteY4" fmla="*/ 2515 h 5030"/>
                    <a:gd name="connsiteX5" fmla="*/ 1258 w 1257"/>
                    <a:gd name="connsiteY5" fmla="*/ 5031 h 5030"/>
                    <a:gd name="connsiteX6" fmla="*/ 0 w 1257"/>
                    <a:gd name="connsiteY6" fmla="*/ 5031 h 5030"/>
                    <a:gd name="connsiteX7" fmla="*/ 0 w 1257"/>
                    <a:gd name="connsiteY7" fmla="*/ 5031 h 5030"/>
                    <a:gd name="connsiteX8" fmla="*/ 1258 w 1257"/>
                    <a:gd name="connsiteY8" fmla="*/ 2515 h 5030"/>
                    <a:gd name="connsiteX9" fmla="*/ 1258 w 1257"/>
                    <a:gd name="connsiteY9" fmla="*/ 0 h 5030"/>
                    <a:gd name="connsiteX10" fmla="*/ 1258 w 1257"/>
                    <a:gd name="connsiteY10" fmla="*/ 2515 h 5030"/>
                    <a:gd name="connsiteX11" fmla="*/ 1258 w 1257"/>
                    <a:gd name="connsiteY11" fmla="*/ 2515 h 5030"/>
                    <a:gd name="connsiteX12" fmla="*/ 1258 w 1257"/>
                    <a:gd name="connsiteY12" fmla="*/ 0 h 5030"/>
                    <a:gd name="connsiteX13" fmla="*/ 1258 w 1257"/>
                    <a:gd name="connsiteY13" fmla="*/ 2515 h 5030"/>
                    <a:gd name="connsiteX14" fmla="*/ 1258 w 1257"/>
                    <a:gd name="connsiteY14" fmla="*/ 0 h 5030"/>
                    <a:gd name="connsiteX15" fmla="*/ 1258 w 1257"/>
                    <a:gd name="connsiteY15"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030">
                      <a:moveTo>
                        <a:pt x="0" y="5031"/>
                      </a:moveTo>
                      <a:lnTo>
                        <a:pt x="0" y="0"/>
                      </a:lnTo>
                      <a:cubicBezTo>
                        <a:pt x="0" y="0"/>
                        <a:pt x="0" y="0"/>
                        <a:pt x="1258" y="0"/>
                      </a:cubicBezTo>
                      <a:lnTo>
                        <a:pt x="1258" y="0"/>
                      </a:lnTo>
                      <a:lnTo>
                        <a:pt x="1258" y="2515"/>
                      </a:lnTo>
                      <a:lnTo>
                        <a:pt x="1258" y="5031"/>
                      </a:lnTo>
                      <a:cubicBezTo>
                        <a:pt x="0" y="5031"/>
                        <a:pt x="0" y="5031"/>
                        <a:pt x="0" y="5031"/>
                      </a:cubicBezTo>
                      <a:lnTo>
                        <a:pt x="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784" name="图形 1"/>
              <p:cNvGrpSpPr/>
              <p:nvPr/>
            </p:nvGrpSpPr>
            <p:grpSpPr>
              <a:xfrm>
                <a:off x="6745735" y="4709317"/>
                <a:ext cx="6288" cy="6288"/>
                <a:chOff x="8118946" y="4907007"/>
                <a:chExt cx="6288" cy="6288"/>
              </a:xfrm>
              <a:solidFill>
                <a:srgbClr val="0070C0"/>
              </a:solidFill>
            </p:grpSpPr>
            <p:sp>
              <p:nvSpPr>
                <p:cNvPr id="2180" name="任意多边形: 形状 2336"/>
                <p:cNvSpPr/>
                <p:nvPr/>
              </p:nvSpPr>
              <p:spPr>
                <a:xfrm>
                  <a:off x="8121461" y="4909343"/>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181" name="任意多边形: 形状 2337"/>
                <p:cNvSpPr/>
                <p:nvPr/>
              </p:nvSpPr>
              <p:spPr>
                <a:xfrm>
                  <a:off x="8118946" y="4907007"/>
                  <a:ext cx="6288" cy="6288"/>
                </a:xfrm>
                <a:custGeom>
                  <a:avLst/>
                  <a:gdLst>
                    <a:gd name="connsiteX0" fmla="*/ 3773 w 6288"/>
                    <a:gd name="connsiteY0" fmla="*/ 6289 h 6288"/>
                    <a:gd name="connsiteX1" fmla="*/ 3234 w 6288"/>
                    <a:gd name="connsiteY1" fmla="*/ 6289 h 6288"/>
                    <a:gd name="connsiteX2" fmla="*/ 3234 w 6288"/>
                    <a:gd name="connsiteY2" fmla="*/ 6289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6289 w 6288"/>
                    <a:gd name="connsiteY15" fmla="*/ 6289 h 6288"/>
                    <a:gd name="connsiteX16" fmla="*/ 3773 w 6288"/>
                    <a:gd name="connsiteY16" fmla="*/ 6289 h 6288"/>
                    <a:gd name="connsiteX17" fmla="*/ 3773 w 6288"/>
                    <a:gd name="connsiteY17" fmla="*/ 6289 h 6288"/>
                    <a:gd name="connsiteX18" fmla="*/ 3773 w 6288"/>
                    <a:gd name="connsiteY18" fmla="*/ 3593 h 6288"/>
                    <a:gd name="connsiteX19" fmla="*/ 3773 w 6288"/>
                    <a:gd name="connsiteY19" fmla="*/ 2875 h 6288"/>
                    <a:gd name="connsiteX20" fmla="*/ 3773 w 6288"/>
                    <a:gd name="connsiteY20" fmla="*/ 3593 h 6288"/>
                    <a:gd name="connsiteX21" fmla="*/ 3773 w 6288"/>
                    <a:gd name="connsiteY21" fmla="*/ 3593 h 6288"/>
                    <a:gd name="connsiteX22" fmla="*/ 3773 w 6288"/>
                    <a:gd name="connsiteY22" fmla="*/ 1258 h 6288"/>
                    <a:gd name="connsiteX23" fmla="*/ 3773 w 6288"/>
                    <a:gd name="connsiteY23" fmla="*/ 1258 h 6288"/>
                    <a:gd name="connsiteX24" fmla="*/ 3773 w 6288"/>
                    <a:gd name="connsiteY24" fmla="*/ 1258 h 6288"/>
                    <a:gd name="connsiteX25" fmla="*/ 3773 w 6288"/>
                    <a:gd name="connsiteY25" fmla="*/ 1258 h 6288"/>
                    <a:gd name="connsiteX26" fmla="*/ 3773 w 6288"/>
                    <a:gd name="connsiteY26" fmla="*/ 125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773" y="6289"/>
                      </a:moveTo>
                      <a:cubicBezTo>
                        <a:pt x="3593" y="6289"/>
                        <a:pt x="3414" y="6289"/>
                        <a:pt x="3234" y="6289"/>
                      </a:cubicBezTo>
                      <a:lnTo>
                        <a:pt x="3234" y="6289"/>
                      </a:lnTo>
                      <a:cubicBezTo>
                        <a:pt x="2695" y="6289"/>
                        <a:pt x="1976" y="6289"/>
                        <a:pt x="898" y="5390"/>
                      </a:cubicBezTo>
                      <a:lnTo>
                        <a:pt x="898" y="5390"/>
                      </a:lnTo>
                      <a:cubicBezTo>
                        <a:pt x="-359" y="3593"/>
                        <a:pt x="180" y="3054"/>
                        <a:pt x="0" y="2515"/>
                      </a:cubicBezTo>
                      <a:lnTo>
                        <a:pt x="0" y="2515"/>
                      </a:lnTo>
                      <a:lnTo>
                        <a:pt x="0" y="0"/>
                      </a:lnTo>
                      <a:lnTo>
                        <a:pt x="2515" y="0"/>
                      </a:lnTo>
                      <a:cubicBezTo>
                        <a:pt x="2515" y="0"/>
                        <a:pt x="2515" y="0"/>
                        <a:pt x="3773" y="0"/>
                      </a:cubicBezTo>
                      <a:lnTo>
                        <a:pt x="3773" y="0"/>
                      </a:lnTo>
                      <a:lnTo>
                        <a:pt x="6289" y="0"/>
                      </a:lnTo>
                      <a:lnTo>
                        <a:pt x="6289" y="2515"/>
                      </a:lnTo>
                      <a:cubicBezTo>
                        <a:pt x="6289" y="3773"/>
                        <a:pt x="6289" y="3773"/>
                        <a:pt x="6289" y="3773"/>
                      </a:cubicBezTo>
                      <a:lnTo>
                        <a:pt x="6289" y="3773"/>
                      </a:lnTo>
                      <a:lnTo>
                        <a:pt x="6289" y="6289"/>
                      </a:lnTo>
                      <a:lnTo>
                        <a:pt x="3773" y="6289"/>
                      </a:lnTo>
                      <a:lnTo>
                        <a:pt x="3773" y="6289"/>
                      </a:lnTo>
                      <a:close/>
                      <a:moveTo>
                        <a:pt x="3773" y="3593"/>
                      </a:moveTo>
                      <a:lnTo>
                        <a:pt x="3773" y="2875"/>
                      </a:lnTo>
                      <a:lnTo>
                        <a:pt x="3773" y="3593"/>
                      </a:lnTo>
                      <a:lnTo>
                        <a:pt x="3773" y="3593"/>
                      </a:lnTo>
                      <a:close/>
                      <a:moveTo>
                        <a:pt x="3773" y="1258"/>
                      </a:moveTo>
                      <a:lnTo>
                        <a:pt x="3773" y="1258"/>
                      </a:lnTo>
                      <a:lnTo>
                        <a:pt x="3773" y="1258"/>
                      </a:lnTo>
                      <a:lnTo>
                        <a:pt x="3773" y="1258"/>
                      </a:lnTo>
                      <a:lnTo>
                        <a:pt x="3773" y="1258"/>
                      </a:lnTo>
                      <a:close/>
                    </a:path>
                  </a:pathLst>
                </a:custGeom>
                <a:grpFill/>
                <a:ln w="17953" cap="flat">
                  <a:noFill/>
                  <a:prstDash val="solid"/>
                  <a:miter/>
                </a:ln>
              </p:spPr>
              <p:txBody>
                <a:bodyPr rtlCol="0" anchor="ctr"/>
                <a:lstStyle/>
                <a:p>
                  <a:endParaRPr lang="zh-CN" altLang="en-US" sz="1050"/>
                </a:p>
              </p:txBody>
            </p:sp>
          </p:grpSp>
          <p:grpSp>
            <p:nvGrpSpPr>
              <p:cNvPr id="785" name="图形 1"/>
              <p:cNvGrpSpPr/>
              <p:nvPr/>
            </p:nvGrpSpPr>
            <p:grpSpPr>
              <a:xfrm>
                <a:off x="6754719" y="4658649"/>
                <a:ext cx="8084" cy="6468"/>
                <a:chOff x="8127930" y="4856339"/>
                <a:chExt cx="8084" cy="6468"/>
              </a:xfrm>
              <a:solidFill>
                <a:srgbClr val="0070C0"/>
              </a:solidFill>
            </p:grpSpPr>
            <p:sp>
              <p:nvSpPr>
                <p:cNvPr id="2178" name="任意多边形: 形状 2339"/>
                <p:cNvSpPr/>
                <p:nvPr/>
              </p:nvSpPr>
              <p:spPr>
                <a:xfrm>
                  <a:off x="8130445" y="4858855"/>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179" name="任意多边形: 形状 2340"/>
                <p:cNvSpPr/>
                <p:nvPr/>
              </p:nvSpPr>
              <p:spPr>
                <a:xfrm>
                  <a:off x="8127930" y="4856339"/>
                  <a:ext cx="8084" cy="6468"/>
                </a:xfrm>
                <a:custGeom>
                  <a:avLst/>
                  <a:gdLst>
                    <a:gd name="connsiteX0" fmla="*/ 0 w 8084"/>
                    <a:gd name="connsiteY0" fmla="*/ 6289 h 6468"/>
                    <a:gd name="connsiteX1" fmla="*/ 0 w 8084"/>
                    <a:gd name="connsiteY1" fmla="*/ 3773 h 6468"/>
                    <a:gd name="connsiteX2" fmla="*/ 0 w 8084"/>
                    <a:gd name="connsiteY2" fmla="*/ 2515 h 6468"/>
                    <a:gd name="connsiteX3" fmla="*/ 0 w 8084"/>
                    <a:gd name="connsiteY3" fmla="*/ 2515 h 6468"/>
                    <a:gd name="connsiteX4" fmla="*/ 0 w 8084"/>
                    <a:gd name="connsiteY4" fmla="*/ 0 h 6468"/>
                    <a:gd name="connsiteX5" fmla="*/ 2695 w 8084"/>
                    <a:gd name="connsiteY5" fmla="*/ 0 h 6468"/>
                    <a:gd name="connsiteX6" fmla="*/ 3953 w 8084"/>
                    <a:gd name="connsiteY6" fmla="*/ 0 h 6468"/>
                    <a:gd name="connsiteX7" fmla="*/ 3953 w 8084"/>
                    <a:gd name="connsiteY7" fmla="*/ 0 h 6468"/>
                    <a:gd name="connsiteX8" fmla="*/ 8085 w 8084"/>
                    <a:gd name="connsiteY8" fmla="*/ 0 h 6468"/>
                    <a:gd name="connsiteX9" fmla="*/ 6468 w 8084"/>
                    <a:gd name="connsiteY9" fmla="*/ 3234 h 6468"/>
                    <a:gd name="connsiteX10" fmla="*/ 5211 w 8084"/>
                    <a:gd name="connsiteY10" fmla="*/ 5929 h 6468"/>
                    <a:gd name="connsiteX11" fmla="*/ 5211 w 8084"/>
                    <a:gd name="connsiteY11" fmla="*/ 5929 h 6468"/>
                    <a:gd name="connsiteX12" fmla="*/ 3234 w 8084"/>
                    <a:gd name="connsiteY12" fmla="*/ 6468 h 6468"/>
                    <a:gd name="connsiteX13" fmla="*/ 3234 w 8084"/>
                    <a:gd name="connsiteY13" fmla="*/ 6468 h 6468"/>
                    <a:gd name="connsiteX14" fmla="*/ 2695 w 8084"/>
                    <a:gd name="connsiteY14" fmla="*/ 6468 h 6468"/>
                    <a:gd name="connsiteX15" fmla="*/ 2695 w 8084"/>
                    <a:gd name="connsiteY15" fmla="*/ 6468 h 6468"/>
                    <a:gd name="connsiteX16" fmla="*/ 2695 w 8084"/>
                    <a:gd name="connsiteY16" fmla="*/ 5211 h 6468"/>
                    <a:gd name="connsiteX17" fmla="*/ 2695 w 8084"/>
                    <a:gd name="connsiteY17" fmla="*/ 3953 h 6468"/>
                    <a:gd name="connsiteX18" fmla="*/ 2695 w 8084"/>
                    <a:gd name="connsiteY18" fmla="*/ 6468 h 6468"/>
                    <a:gd name="connsiteX19" fmla="*/ 0 w 8084"/>
                    <a:gd name="connsiteY19" fmla="*/ 6468 h 6468"/>
                    <a:gd name="connsiteX20" fmla="*/ 0 w 8084"/>
                    <a:gd name="connsiteY20" fmla="*/ 6289 h 6468"/>
                    <a:gd name="connsiteX21" fmla="*/ 3773 w 8084"/>
                    <a:gd name="connsiteY21" fmla="*/ 3773 h 6468"/>
                    <a:gd name="connsiteX22" fmla="*/ 5031 w 8084"/>
                    <a:gd name="connsiteY22" fmla="*/ 3773 h 6468"/>
                    <a:gd name="connsiteX23" fmla="*/ 3773 w 8084"/>
                    <a:gd name="connsiteY23" fmla="*/ 3773 h 6468"/>
                    <a:gd name="connsiteX24" fmla="*/ 3773 w 8084"/>
                    <a:gd name="connsiteY24"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084" h="6468">
                      <a:moveTo>
                        <a:pt x="0" y="6289"/>
                      </a:moveTo>
                      <a:lnTo>
                        <a:pt x="0" y="3773"/>
                      </a:lnTo>
                      <a:cubicBezTo>
                        <a:pt x="0" y="3773"/>
                        <a:pt x="0" y="3773"/>
                        <a:pt x="0" y="2515"/>
                      </a:cubicBezTo>
                      <a:lnTo>
                        <a:pt x="0" y="2515"/>
                      </a:lnTo>
                      <a:lnTo>
                        <a:pt x="0" y="0"/>
                      </a:lnTo>
                      <a:lnTo>
                        <a:pt x="2695" y="0"/>
                      </a:lnTo>
                      <a:cubicBezTo>
                        <a:pt x="3953" y="0"/>
                        <a:pt x="3953" y="0"/>
                        <a:pt x="3953" y="0"/>
                      </a:cubicBezTo>
                      <a:lnTo>
                        <a:pt x="3953" y="0"/>
                      </a:lnTo>
                      <a:lnTo>
                        <a:pt x="8085" y="0"/>
                      </a:lnTo>
                      <a:lnTo>
                        <a:pt x="6468" y="3234"/>
                      </a:lnTo>
                      <a:cubicBezTo>
                        <a:pt x="6468" y="3773"/>
                        <a:pt x="6468" y="4851"/>
                        <a:pt x="5211" y="5929"/>
                      </a:cubicBezTo>
                      <a:lnTo>
                        <a:pt x="5211" y="5929"/>
                      </a:lnTo>
                      <a:cubicBezTo>
                        <a:pt x="4133" y="6468"/>
                        <a:pt x="3593" y="6468"/>
                        <a:pt x="3234" y="6468"/>
                      </a:cubicBezTo>
                      <a:lnTo>
                        <a:pt x="3234" y="6468"/>
                      </a:lnTo>
                      <a:cubicBezTo>
                        <a:pt x="3054" y="6468"/>
                        <a:pt x="2875" y="6468"/>
                        <a:pt x="2695" y="6468"/>
                      </a:cubicBezTo>
                      <a:lnTo>
                        <a:pt x="2695" y="6468"/>
                      </a:lnTo>
                      <a:lnTo>
                        <a:pt x="2695" y="5211"/>
                      </a:lnTo>
                      <a:lnTo>
                        <a:pt x="2695" y="3953"/>
                      </a:lnTo>
                      <a:lnTo>
                        <a:pt x="2695" y="6468"/>
                      </a:lnTo>
                      <a:lnTo>
                        <a:pt x="0" y="6468"/>
                      </a:lnTo>
                      <a:lnTo>
                        <a:pt x="0" y="6289"/>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786" name="图形 1"/>
              <p:cNvGrpSpPr/>
              <p:nvPr/>
            </p:nvGrpSpPr>
            <p:grpSpPr>
              <a:xfrm>
                <a:off x="6778435" y="4689014"/>
                <a:ext cx="5210" cy="1257"/>
                <a:chOff x="8151646" y="4886704"/>
                <a:chExt cx="5210" cy="1257"/>
              </a:xfrm>
              <a:solidFill>
                <a:srgbClr val="0070C0"/>
              </a:solidFill>
            </p:grpSpPr>
            <p:sp>
              <p:nvSpPr>
                <p:cNvPr id="2176" name="任意多边形: 形状 2342"/>
                <p:cNvSpPr/>
                <p:nvPr/>
              </p:nvSpPr>
              <p:spPr>
                <a:xfrm>
                  <a:off x="8154341" y="4886704"/>
                  <a:ext cx="17967" cy="1257"/>
                </a:xfrm>
                <a:custGeom>
                  <a:avLst/>
                  <a:gdLst>
                    <a:gd name="connsiteX0" fmla="*/ 0 w 17967"/>
                    <a:gd name="connsiteY0" fmla="*/ 1258 h 1257"/>
                    <a:gd name="connsiteX1" fmla="*/ 0 w 17967"/>
                    <a:gd name="connsiteY1" fmla="*/ 0 h 1257"/>
                    <a:gd name="connsiteX2" fmla="*/ 0 w 17967"/>
                    <a:gd name="connsiteY2" fmla="*/ 1258 h 1257"/>
                  </a:gdLst>
                  <a:ahLst/>
                  <a:cxnLst>
                    <a:cxn ang="0">
                      <a:pos x="connsiteX0" y="connsiteY0"/>
                    </a:cxn>
                    <a:cxn ang="0">
                      <a:pos x="connsiteX1" y="connsiteY1"/>
                    </a:cxn>
                    <a:cxn ang="0">
                      <a:pos x="connsiteX2" y="connsiteY2"/>
                    </a:cxn>
                  </a:cxnLst>
                  <a:rect l="l" t="t" r="r" b="b"/>
                  <a:pathLst>
                    <a:path w="17967" h="1257">
                      <a:moveTo>
                        <a:pt x="0" y="1258"/>
                      </a:moveTo>
                      <a:lnTo>
                        <a:pt x="0" y="0"/>
                      </a:lnTo>
                      <a:lnTo>
                        <a:pt x="0" y="1258"/>
                      </a:lnTo>
                      <a:close/>
                    </a:path>
                  </a:pathLst>
                </a:custGeom>
                <a:grpFill/>
                <a:ln w="17953" cap="flat">
                  <a:noFill/>
                  <a:prstDash val="solid"/>
                  <a:miter/>
                </a:ln>
              </p:spPr>
              <p:txBody>
                <a:bodyPr rtlCol="0" anchor="ctr"/>
                <a:lstStyle/>
                <a:p>
                  <a:endParaRPr lang="zh-CN" altLang="en-US" sz="1050"/>
                </a:p>
              </p:txBody>
            </p:sp>
            <p:sp>
              <p:nvSpPr>
                <p:cNvPr id="2177" name="任意多边形: 形状 2343"/>
                <p:cNvSpPr/>
                <p:nvPr/>
              </p:nvSpPr>
              <p:spPr>
                <a:xfrm>
                  <a:off x="8151646" y="4886704"/>
                  <a:ext cx="5210" cy="1257"/>
                </a:xfrm>
                <a:custGeom>
                  <a:avLst/>
                  <a:gdLst>
                    <a:gd name="connsiteX0" fmla="*/ 0 w 5210"/>
                    <a:gd name="connsiteY0" fmla="*/ 1258 h 1257"/>
                    <a:gd name="connsiteX1" fmla="*/ 0 w 5210"/>
                    <a:gd name="connsiteY1" fmla="*/ 0 h 1257"/>
                    <a:gd name="connsiteX2" fmla="*/ 5210 w 5210"/>
                    <a:gd name="connsiteY2" fmla="*/ 0 h 1257"/>
                    <a:gd name="connsiteX3" fmla="*/ 5210 w 5210"/>
                    <a:gd name="connsiteY3" fmla="*/ 1258 h 1257"/>
                    <a:gd name="connsiteX4" fmla="*/ 0 w 5210"/>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1257">
                      <a:moveTo>
                        <a:pt x="0" y="1258"/>
                      </a:moveTo>
                      <a:lnTo>
                        <a:pt x="0" y="0"/>
                      </a:lnTo>
                      <a:lnTo>
                        <a:pt x="5210" y="0"/>
                      </a:lnTo>
                      <a:lnTo>
                        <a:pt x="5210" y="1258"/>
                      </a:lnTo>
                      <a:lnTo>
                        <a:pt x="0" y="1258"/>
                      </a:lnTo>
                      <a:close/>
                    </a:path>
                  </a:pathLst>
                </a:custGeom>
                <a:grpFill/>
                <a:ln w="17953" cap="flat">
                  <a:noFill/>
                  <a:prstDash val="solid"/>
                  <a:miter/>
                </a:ln>
              </p:spPr>
              <p:txBody>
                <a:bodyPr rtlCol="0" anchor="ctr"/>
                <a:lstStyle/>
                <a:p>
                  <a:endParaRPr lang="zh-CN" altLang="en-US" sz="1050"/>
                </a:p>
              </p:txBody>
            </p:sp>
          </p:grpSp>
          <p:grpSp>
            <p:nvGrpSpPr>
              <p:cNvPr id="787" name="图形 1"/>
              <p:cNvGrpSpPr/>
              <p:nvPr/>
            </p:nvGrpSpPr>
            <p:grpSpPr>
              <a:xfrm>
                <a:off x="6816885" y="4717043"/>
                <a:ext cx="6288" cy="6288"/>
                <a:chOff x="8190096" y="4914733"/>
                <a:chExt cx="6288" cy="6288"/>
              </a:xfrm>
              <a:solidFill>
                <a:srgbClr val="0070C0"/>
              </a:solidFill>
            </p:grpSpPr>
            <p:sp>
              <p:nvSpPr>
                <p:cNvPr id="2174" name="任意多边形: 形状 2345"/>
                <p:cNvSpPr/>
                <p:nvPr/>
              </p:nvSpPr>
              <p:spPr>
                <a:xfrm>
                  <a:off x="8192612" y="4917248"/>
                  <a:ext cx="1257" cy="1257"/>
                </a:xfrm>
                <a:custGeom>
                  <a:avLst/>
                  <a:gdLst>
                    <a:gd name="connsiteX0" fmla="*/ 0 w 1257"/>
                    <a:gd name="connsiteY0" fmla="*/ 1258 h 1257"/>
                    <a:gd name="connsiteX1" fmla="*/ 1257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7" y="1258"/>
                        <a:pt x="1257" y="1258"/>
                        <a:pt x="1257" y="0"/>
                      </a:cubicBezTo>
                      <a:cubicBezTo>
                        <a:pt x="1257" y="0"/>
                        <a:pt x="1257"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175" name="任意多边形: 形状 2346"/>
                <p:cNvSpPr/>
                <p:nvPr/>
              </p:nvSpPr>
              <p:spPr>
                <a:xfrm>
                  <a:off x="8190096" y="4914733"/>
                  <a:ext cx="6288" cy="6288"/>
                </a:xfrm>
                <a:custGeom>
                  <a:avLst/>
                  <a:gdLst>
                    <a:gd name="connsiteX0" fmla="*/ 0 w 6288"/>
                    <a:gd name="connsiteY0" fmla="*/ 6289 h 6288"/>
                    <a:gd name="connsiteX1" fmla="*/ 0 w 6288"/>
                    <a:gd name="connsiteY1" fmla="*/ 3773 h 6288"/>
                    <a:gd name="connsiteX2" fmla="*/ 0 w 6288"/>
                    <a:gd name="connsiteY2" fmla="*/ 2515 h 6288"/>
                    <a:gd name="connsiteX3" fmla="*/ 0 w 6288"/>
                    <a:gd name="connsiteY3" fmla="*/ 2515 h 6288"/>
                    <a:gd name="connsiteX4" fmla="*/ 0 w 6288"/>
                    <a:gd name="connsiteY4" fmla="*/ 0 h 6288"/>
                    <a:gd name="connsiteX5" fmla="*/ 2516 w 6288"/>
                    <a:gd name="connsiteY5" fmla="*/ 0 h 6288"/>
                    <a:gd name="connsiteX6" fmla="*/ 3773 w 6288"/>
                    <a:gd name="connsiteY6" fmla="*/ 0 h 6288"/>
                    <a:gd name="connsiteX7" fmla="*/ 3773 w 6288"/>
                    <a:gd name="connsiteY7" fmla="*/ 0 h 6288"/>
                    <a:gd name="connsiteX8" fmla="*/ 6289 w 6288"/>
                    <a:gd name="connsiteY8" fmla="*/ 0 h 6288"/>
                    <a:gd name="connsiteX9" fmla="*/ 6289 w 6288"/>
                    <a:gd name="connsiteY9" fmla="*/ 2515 h 6288"/>
                    <a:gd name="connsiteX10" fmla="*/ 5390 w 6288"/>
                    <a:gd name="connsiteY10" fmla="*/ 5390 h 6288"/>
                    <a:gd name="connsiteX11" fmla="*/ 5390 w 6288"/>
                    <a:gd name="connsiteY11" fmla="*/ 5390 h 6288"/>
                    <a:gd name="connsiteX12" fmla="*/ 2875 w 6288"/>
                    <a:gd name="connsiteY12" fmla="*/ 6289 h 6288"/>
                    <a:gd name="connsiteX13" fmla="*/ 2875 w 6288"/>
                    <a:gd name="connsiteY13" fmla="*/ 6289 h 6288"/>
                    <a:gd name="connsiteX14" fmla="*/ 2336 w 6288"/>
                    <a:gd name="connsiteY14" fmla="*/ 6289 h 6288"/>
                    <a:gd name="connsiteX15" fmla="*/ 2336 w 6288"/>
                    <a:gd name="connsiteY15" fmla="*/ 6289 h 6288"/>
                    <a:gd name="connsiteX16" fmla="*/ 2336 w 6288"/>
                    <a:gd name="connsiteY16" fmla="*/ 5031 h 6288"/>
                    <a:gd name="connsiteX17" fmla="*/ 2336 w 6288"/>
                    <a:gd name="connsiteY17" fmla="*/ 6289 h 6288"/>
                    <a:gd name="connsiteX18" fmla="*/ 0 w 6288"/>
                    <a:gd name="connsiteY18" fmla="*/ 6289 h 6288"/>
                    <a:gd name="connsiteX19" fmla="*/ 0 w 6288"/>
                    <a:gd name="connsiteY19" fmla="*/ 6289 h 6288"/>
                    <a:gd name="connsiteX20" fmla="*/ 3773 w 6288"/>
                    <a:gd name="connsiteY20" fmla="*/ 3773 h 6288"/>
                    <a:gd name="connsiteX21" fmla="*/ 5031 w 6288"/>
                    <a:gd name="connsiteY21" fmla="*/ 3773 h 6288"/>
                    <a:gd name="connsiteX22" fmla="*/ 3773 w 6288"/>
                    <a:gd name="connsiteY22" fmla="*/ 3773 h 6288"/>
                    <a:gd name="connsiteX23" fmla="*/ 3773 w 6288"/>
                    <a:gd name="connsiteY23"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88" h="6288">
                      <a:moveTo>
                        <a:pt x="0" y="6289"/>
                      </a:moveTo>
                      <a:lnTo>
                        <a:pt x="0" y="3773"/>
                      </a:lnTo>
                      <a:cubicBezTo>
                        <a:pt x="0" y="3773"/>
                        <a:pt x="0" y="3773"/>
                        <a:pt x="0" y="2515"/>
                      </a:cubicBezTo>
                      <a:lnTo>
                        <a:pt x="0" y="2515"/>
                      </a:lnTo>
                      <a:lnTo>
                        <a:pt x="0" y="0"/>
                      </a:lnTo>
                      <a:lnTo>
                        <a:pt x="2516" y="0"/>
                      </a:lnTo>
                      <a:cubicBezTo>
                        <a:pt x="3773" y="0"/>
                        <a:pt x="3773" y="0"/>
                        <a:pt x="3773" y="0"/>
                      </a:cubicBezTo>
                      <a:lnTo>
                        <a:pt x="3773" y="0"/>
                      </a:lnTo>
                      <a:lnTo>
                        <a:pt x="6289" y="0"/>
                      </a:lnTo>
                      <a:lnTo>
                        <a:pt x="6289" y="2515"/>
                      </a:lnTo>
                      <a:cubicBezTo>
                        <a:pt x="6109" y="3055"/>
                        <a:pt x="6648" y="3773"/>
                        <a:pt x="5390" y="5390"/>
                      </a:cubicBezTo>
                      <a:lnTo>
                        <a:pt x="5390" y="5390"/>
                      </a:lnTo>
                      <a:cubicBezTo>
                        <a:pt x="4133" y="6289"/>
                        <a:pt x="3414" y="6289"/>
                        <a:pt x="2875" y="6289"/>
                      </a:cubicBezTo>
                      <a:lnTo>
                        <a:pt x="2875" y="6289"/>
                      </a:lnTo>
                      <a:cubicBezTo>
                        <a:pt x="2695" y="6289"/>
                        <a:pt x="2516" y="6289"/>
                        <a:pt x="2336" y="6289"/>
                      </a:cubicBezTo>
                      <a:lnTo>
                        <a:pt x="2336" y="6289"/>
                      </a:lnTo>
                      <a:lnTo>
                        <a:pt x="2336" y="5031"/>
                      </a:lnTo>
                      <a:lnTo>
                        <a:pt x="2336" y="6289"/>
                      </a:lnTo>
                      <a:lnTo>
                        <a:pt x="0" y="6289"/>
                      </a:lnTo>
                      <a:lnTo>
                        <a:pt x="0" y="6289"/>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788" name="图形 1"/>
              <p:cNvGrpSpPr/>
              <p:nvPr/>
            </p:nvGrpSpPr>
            <p:grpSpPr>
              <a:xfrm>
                <a:off x="6826228" y="4727464"/>
                <a:ext cx="7006" cy="6468"/>
                <a:chOff x="8199439" y="4925154"/>
                <a:chExt cx="7006" cy="6468"/>
              </a:xfrm>
              <a:solidFill>
                <a:srgbClr val="0070C0"/>
              </a:solidFill>
            </p:grpSpPr>
            <p:sp>
              <p:nvSpPr>
                <p:cNvPr id="2172" name="任意多边形: 形状 2348"/>
                <p:cNvSpPr/>
                <p:nvPr/>
              </p:nvSpPr>
              <p:spPr>
                <a:xfrm>
                  <a:off x="8201947" y="4927849"/>
                  <a:ext cx="2522" cy="1257"/>
                </a:xfrm>
                <a:custGeom>
                  <a:avLst/>
                  <a:gdLst>
                    <a:gd name="connsiteX0" fmla="*/ 1265 w 2522"/>
                    <a:gd name="connsiteY0" fmla="*/ 1258 h 1257"/>
                    <a:gd name="connsiteX1" fmla="*/ 2523 w 2522"/>
                    <a:gd name="connsiteY1" fmla="*/ 1258 h 1257"/>
                    <a:gd name="connsiteX2" fmla="*/ 1265 w 2522"/>
                    <a:gd name="connsiteY2" fmla="*/ 0 h 1257"/>
                    <a:gd name="connsiteX3" fmla="*/ 7 w 2522"/>
                    <a:gd name="connsiteY3" fmla="*/ 1258 h 1257"/>
                    <a:gd name="connsiteX4" fmla="*/ 1265 w 2522"/>
                    <a:gd name="connsiteY4" fmla="*/ 1258 h 1257"/>
                    <a:gd name="connsiteX5" fmla="*/ 1265 w 2522"/>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257">
                      <a:moveTo>
                        <a:pt x="1265" y="1258"/>
                      </a:moveTo>
                      <a:lnTo>
                        <a:pt x="2523" y="1258"/>
                      </a:lnTo>
                      <a:lnTo>
                        <a:pt x="1265" y="0"/>
                      </a:lnTo>
                      <a:cubicBezTo>
                        <a:pt x="7" y="0"/>
                        <a:pt x="7" y="1258"/>
                        <a:pt x="7" y="1258"/>
                      </a:cubicBezTo>
                      <a:cubicBezTo>
                        <a:pt x="7" y="1258"/>
                        <a:pt x="-173"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2173" name="任意多边形: 形状 2349"/>
                <p:cNvSpPr/>
                <p:nvPr/>
              </p:nvSpPr>
              <p:spPr>
                <a:xfrm>
                  <a:off x="8199439" y="4925154"/>
                  <a:ext cx="7006" cy="6468"/>
                </a:xfrm>
                <a:custGeom>
                  <a:avLst/>
                  <a:gdLst>
                    <a:gd name="connsiteX0" fmla="*/ 3773 w 7006"/>
                    <a:gd name="connsiteY0" fmla="*/ 6468 h 6468"/>
                    <a:gd name="connsiteX1" fmla="*/ 3773 w 7006"/>
                    <a:gd name="connsiteY1" fmla="*/ 5211 h 6468"/>
                    <a:gd name="connsiteX2" fmla="*/ 3773 w 7006"/>
                    <a:gd name="connsiteY2" fmla="*/ 6468 h 6468"/>
                    <a:gd name="connsiteX3" fmla="*/ 2515 w 7006"/>
                    <a:gd name="connsiteY3" fmla="*/ 6468 h 6468"/>
                    <a:gd name="connsiteX4" fmla="*/ 2515 w 7006"/>
                    <a:gd name="connsiteY4" fmla="*/ 6468 h 6468"/>
                    <a:gd name="connsiteX5" fmla="*/ 0 w 7006"/>
                    <a:gd name="connsiteY5" fmla="*/ 6468 h 6468"/>
                    <a:gd name="connsiteX6" fmla="*/ 0 w 7006"/>
                    <a:gd name="connsiteY6" fmla="*/ 3953 h 6468"/>
                    <a:gd name="connsiteX7" fmla="*/ 3952 w 7006"/>
                    <a:gd name="connsiteY7" fmla="*/ 0 h 6468"/>
                    <a:gd name="connsiteX8" fmla="*/ 3952 w 7006"/>
                    <a:gd name="connsiteY8" fmla="*/ 0 h 6468"/>
                    <a:gd name="connsiteX9" fmla="*/ 5031 w 7006"/>
                    <a:gd name="connsiteY9" fmla="*/ 0 h 6468"/>
                    <a:gd name="connsiteX10" fmla="*/ 5749 w 7006"/>
                    <a:gd name="connsiteY10" fmla="*/ 719 h 6468"/>
                    <a:gd name="connsiteX11" fmla="*/ 7007 w 7006"/>
                    <a:gd name="connsiteY11" fmla="*/ 2156 h 6468"/>
                    <a:gd name="connsiteX12" fmla="*/ 5210 w 7006"/>
                    <a:gd name="connsiteY12" fmla="*/ 6468 h 6468"/>
                    <a:gd name="connsiteX13" fmla="*/ 3773 w 7006"/>
                    <a:gd name="connsiteY13" fmla="*/ 6468 h 6468"/>
                    <a:gd name="connsiteX14" fmla="*/ 3773 w 7006"/>
                    <a:gd name="connsiteY14"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6" h="6468">
                      <a:moveTo>
                        <a:pt x="3773" y="6468"/>
                      </a:moveTo>
                      <a:lnTo>
                        <a:pt x="3773" y="5211"/>
                      </a:lnTo>
                      <a:lnTo>
                        <a:pt x="3773" y="6468"/>
                      </a:lnTo>
                      <a:cubicBezTo>
                        <a:pt x="2515" y="6468"/>
                        <a:pt x="2515" y="6468"/>
                        <a:pt x="2515" y="6468"/>
                      </a:cubicBezTo>
                      <a:lnTo>
                        <a:pt x="2515" y="6468"/>
                      </a:lnTo>
                      <a:lnTo>
                        <a:pt x="0" y="6468"/>
                      </a:lnTo>
                      <a:lnTo>
                        <a:pt x="0" y="3953"/>
                      </a:lnTo>
                      <a:cubicBezTo>
                        <a:pt x="0" y="3953"/>
                        <a:pt x="179" y="359"/>
                        <a:pt x="3952" y="0"/>
                      </a:cubicBezTo>
                      <a:lnTo>
                        <a:pt x="3952" y="0"/>
                      </a:lnTo>
                      <a:lnTo>
                        <a:pt x="5031" y="0"/>
                      </a:lnTo>
                      <a:lnTo>
                        <a:pt x="5749" y="719"/>
                      </a:lnTo>
                      <a:lnTo>
                        <a:pt x="7007" y="2156"/>
                      </a:lnTo>
                      <a:lnTo>
                        <a:pt x="5210" y="6468"/>
                      </a:lnTo>
                      <a:lnTo>
                        <a:pt x="3773" y="6468"/>
                      </a:lnTo>
                      <a:lnTo>
                        <a:pt x="3773" y="6468"/>
                      </a:lnTo>
                      <a:close/>
                    </a:path>
                  </a:pathLst>
                </a:custGeom>
                <a:grpFill/>
                <a:ln w="17953" cap="flat">
                  <a:noFill/>
                  <a:prstDash val="solid"/>
                  <a:miter/>
                </a:ln>
              </p:spPr>
              <p:txBody>
                <a:bodyPr rtlCol="0" anchor="ctr"/>
                <a:lstStyle/>
                <a:p>
                  <a:endParaRPr lang="zh-CN" altLang="en-US" sz="1050"/>
                </a:p>
              </p:txBody>
            </p:sp>
          </p:grpSp>
          <p:grpSp>
            <p:nvGrpSpPr>
              <p:cNvPr id="789" name="图形 1"/>
              <p:cNvGrpSpPr/>
              <p:nvPr/>
            </p:nvGrpSpPr>
            <p:grpSpPr>
              <a:xfrm>
                <a:off x="6801253" y="4747587"/>
                <a:ext cx="6288" cy="6468"/>
                <a:chOff x="8174464" y="4945277"/>
                <a:chExt cx="6288" cy="6468"/>
              </a:xfrm>
              <a:solidFill>
                <a:srgbClr val="0070C0"/>
              </a:solidFill>
            </p:grpSpPr>
            <p:sp>
              <p:nvSpPr>
                <p:cNvPr id="2170" name="任意多边形: 形状 2351"/>
                <p:cNvSpPr/>
                <p:nvPr/>
              </p:nvSpPr>
              <p:spPr>
                <a:xfrm>
                  <a:off x="8176980" y="4947793"/>
                  <a:ext cx="1257" cy="1257"/>
                </a:xfrm>
                <a:custGeom>
                  <a:avLst/>
                  <a:gdLst>
                    <a:gd name="connsiteX0" fmla="*/ 0 w 1257"/>
                    <a:gd name="connsiteY0" fmla="*/ 1258 h 1257"/>
                    <a:gd name="connsiteX1" fmla="*/ 1257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7" y="1258"/>
                        <a:pt x="1257" y="1258"/>
                        <a:pt x="1257" y="1258"/>
                      </a:cubicBezTo>
                      <a:cubicBezTo>
                        <a:pt x="1257" y="0"/>
                        <a:pt x="1257"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171" name="任意多边形: 形状 2352"/>
                <p:cNvSpPr/>
                <p:nvPr/>
              </p:nvSpPr>
              <p:spPr>
                <a:xfrm>
                  <a:off x="8174464" y="4945277"/>
                  <a:ext cx="6288" cy="6468"/>
                </a:xfrm>
                <a:custGeom>
                  <a:avLst/>
                  <a:gdLst>
                    <a:gd name="connsiteX0" fmla="*/ 3773 w 6288"/>
                    <a:gd name="connsiteY0" fmla="*/ 6288 h 6468"/>
                    <a:gd name="connsiteX1" fmla="*/ 2516 w 6288"/>
                    <a:gd name="connsiteY1" fmla="*/ 6288 h 6468"/>
                    <a:gd name="connsiteX2" fmla="*/ 2516 w 6288"/>
                    <a:gd name="connsiteY2" fmla="*/ 6288 h 6468"/>
                    <a:gd name="connsiteX3" fmla="*/ 0 w 6288"/>
                    <a:gd name="connsiteY3" fmla="*/ 6288 h 6468"/>
                    <a:gd name="connsiteX4" fmla="*/ 0 w 6288"/>
                    <a:gd name="connsiteY4" fmla="*/ 3773 h 6468"/>
                    <a:gd name="connsiteX5" fmla="*/ 0 w 6288"/>
                    <a:gd name="connsiteY5" fmla="*/ 2515 h 6468"/>
                    <a:gd name="connsiteX6" fmla="*/ 0 w 6288"/>
                    <a:gd name="connsiteY6" fmla="*/ 2515 h 6468"/>
                    <a:gd name="connsiteX7" fmla="*/ 0 w 6288"/>
                    <a:gd name="connsiteY7" fmla="*/ 0 h 6468"/>
                    <a:gd name="connsiteX8" fmla="*/ 2516 w 6288"/>
                    <a:gd name="connsiteY8" fmla="*/ 0 h 6468"/>
                    <a:gd name="connsiteX9" fmla="*/ 3055 w 6288"/>
                    <a:gd name="connsiteY9" fmla="*/ 0 h 6468"/>
                    <a:gd name="connsiteX10" fmla="*/ 3055 w 6288"/>
                    <a:gd name="connsiteY10" fmla="*/ 0 h 6468"/>
                    <a:gd name="connsiteX11" fmla="*/ 5390 w 6288"/>
                    <a:gd name="connsiteY11" fmla="*/ 898 h 6468"/>
                    <a:gd name="connsiteX12" fmla="*/ 5390 w 6288"/>
                    <a:gd name="connsiteY12" fmla="*/ 898 h 6468"/>
                    <a:gd name="connsiteX13" fmla="*/ 6289 w 6288"/>
                    <a:gd name="connsiteY13" fmla="*/ 3953 h 6468"/>
                    <a:gd name="connsiteX14" fmla="*/ 6289 w 6288"/>
                    <a:gd name="connsiteY14" fmla="*/ 3953 h 6468"/>
                    <a:gd name="connsiteX15" fmla="*/ 6289 w 6288"/>
                    <a:gd name="connsiteY15" fmla="*/ 6468 h 6468"/>
                    <a:gd name="connsiteX16" fmla="*/ 3773 w 6288"/>
                    <a:gd name="connsiteY16" fmla="*/ 6468 h 6468"/>
                    <a:gd name="connsiteX17" fmla="*/ 3773 w 6288"/>
                    <a:gd name="connsiteY17"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468">
                      <a:moveTo>
                        <a:pt x="3773" y="6288"/>
                      </a:moveTo>
                      <a:cubicBezTo>
                        <a:pt x="3773" y="6288"/>
                        <a:pt x="3773" y="6288"/>
                        <a:pt x="2516" y="6288"/>
                      </a:cubicBezTo>
                      <a:lnTo>
                        <a:pt x="2516" y="6288"/>
                      </a:lnTo>
                      <a:lnTo>
                        <a:pt x="0" y="6288"/>
                      </a:lnTo>
                      <a:lnTo>
                        <a:pt x="0" y="3773"/>
                      </a:lnTo>
                      <a:cubicBezTo>
                        <a:pt x="0" y="2515"/>
                        <a:pt x="0" y="2515"/>
                        <a:pt x="0" y="2515"/>
                      </a:cubicBezTo>
                      <a:lnTo>
                        <a:pt x="0" y="2515"/>
                      </a:lnTo>
                      <a:lnTo>
                        <a:pt x="0" y="0"/>
                      </a:lnTo>
                      <a:lnTo>
                        <a:pt x="2516" y="0"/>
                      </a:lnTo>
                      <a:cubicBezTo>
                        <a:pt x="2695" y="0"/>
                        <a:pt x="2875" y="0"/>
                        <a:pt x="3055" y="0"/>
                      </a:cubicBezTo>
                      <a:lnTo>
                        <a:pt x="3055" y="0"/>
                      </a:lnTo>
                      <a:cubicBezTo>
                        <a:pt x="3594" y="0"/>
                        <a:pt x="4133" y="0"/>
                        <a:pt x="5390" y="898"/>
                      </a:cubicBezTo>
                      <a:lnTo>
                        <a:pt x="5390" y="898"/>
                      </a:lnTo>
                      <a:cubicBezTo>
                        <a:pt x="6648" y="2695"/>
                        <a:pt x="6109" y="3234"/>
                        <a:pt x="6289" y="3953"/>
                      </a:cubicBezTo>
                      <a:lnTo>
                        <a:pt x="6289" y="3953"/>
                      </a:lnTo>
                      <a:lnTo>
                        <a:pt x="6289" y="6468"/>
                      </a:lnTo>
                      <a:lnTo>
                        <a:pt x="3773" y="6468"/>
                      </a:lnTo>
                      <a:lnTo>
                        <a:pt x="3773" y="6288"/>
                      </a:lnTo>
                      <a:close/>
                    </a:path>
                  </a:pathLst>
                </a:custGeom>
                <a:grpFill/>
                <a:ln w="17953" cap="flat">
                  <a:noFill/>
                  <a:prstDash val="solid"/>
                  <a:miter/>
                </a:ln>
              </p:spPr>
              <p:txBody>
                <a:bodyPr rtlCol="0" anchor="ctr"/>
                <a:lstStyle/>
                <a:p>
                  <a:endParaRPr lang="zh-CN" altLang="en-US" sz="1050"/>
                </a:p>
              </p:txBody>
            </p:sp>
          </p:grpSp>
          <p:grpSp>
            <p:nvGrpSpPr>
              <p:cNvPr id="790" name="图形 1"/>
              <p:cNvGrpSpPr/>
              <p:nvPr/>
            </p:nvGrpSpPr>
            <p:grpSpPr>
              <a:xfrm>
                <a:off x="6777537" y="4761063"/>
                <a:ext cx="6288" cy="6288"/>
                <a:chOff x="8150748" y="4958753"/>
                <a:chExt cx="6288" cy="6288"/>
              </a:xfrm>
              <a:solidFill>
                <a:srgbClr val="0070C0"/>
              </a:solidFill>
            </p:grpSpPr>
            <p:sp>
              <p:nvSpPr>
                <p:cNvPr id="2168" name="任意多边形: 形状 2354"/>
                <p:cNvSpPr/>
                <p:nvPr/>
              </p:nvSpPr>
              <p:spPr>
                <a:xfrm>
                  <a:off x="8153263" y="4961268"/>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169" name="任意多边形: 形状 2355"/>
                <p:cNvSpPr/>
                <p:nvPr/>
              </p:nvSpPr>
              <p:spPr>
                <a:xfrm>
                  <a:off x="8150748" y="4958753"/>
                  <a:ext cx="6288" cy="6288"/>
                </a:xfrm>
                <a:custGeom>
                  <a:avLst/>
                  <a:gdLst>
                    <a:gd name="connsiteX0" fmla="*/ 3774 w 6288"/>
                    <a:gd name="connsiteY0" fmla="*/ 6288 h 6288"/>
                    <a:gd name="connsiteX1" fmla="*/ 2516 w 6288"/>
                    <a:gd name="connsiteY1" fmla="*/ 6288 h 6288"/>
                    <a:gd name="connsiteX2" fmla="*/ 2516 w 6288"/>
                    <a:gd name="connsiteY2" fmla="*/ 6288 h 6288"/>
                    <a:gd name="connsiteX3" fmla="*/ 0 w 6288"/>
                    <a:gd name="connsiteY3" fmla="*/ 6288 h 6288"/>
                    <a:gd name="connsiteX4" fmla="*/ 0 w 6288"/>
                    <a:gd name="connsiteY4" fmla="*/ 3773 h 6288"/>
                    <a:gd name="connsiteX5" fmla="*/ 899 w 6288"/>
                    <a:gd name="connsiteY5" fmla="*/ 898 h 6288"/>
                    <a:gd name="connsiteX6" fmla="*/ 899 w 6288"/>
                    <a:gd name="connsiteY6" fmla="*/ 898 h 6288"/>
                    <a:gd name="connsiteX7" fmla="*/ 3234 w 6288"/>
                    <a:gd name="connsiteY7" fmla="*/ 0 h 6288"/>
                    <a:gd name="connsiteX8" fmla="*/ 3234 w 6288"/>
                    <a:gd name="connsiteY8" fmla="*/ 0 h 6288"/>
                    <a:gd name="connsiteX9" fmla="*/ 3774 w 6288"/>
                    <a:gd name="connsiteY9" fmla="*/ 0 h 6288"/>
                    <a:gd name="connsiteX10" fmla="*/ 3774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6289 w 6288"/>
                    <a:gd name="connsiteY15" fmla="*/ 6288 h 6288"/>
                    <a:gd name="connsiteX16" fmla="*/ 3774 w 6288"/>
                    <a:gd name="connsiteY16" fmla="*/ 6288 h 6288"/>
                    <a:gd name="connsiteX17" fmla="*/ 3774 w 6288"/>
                    <a:gd name="connsiteY17" fmla="*/ 6288 h 6288"/>
                    <a:gd name="connsiteX18" fmla="*/ 3774 w 6288"/>
                    <a:gd name="connsiteY18" fmla="*/ 3054 h 6288"/>
                    <a:gd name="connsiteX19" fmla="*/ 3774 w 6288"/>
                    <a:gd name="connsiteY19" fmla="*/ 1078 h 6288"/>
                    <a:gd name="connsiteX20" fmla="*/ 3774 w 6288"/>
                    <a:gd name="connsiteY20" fmla="*/ 3054 h 6288"/>
                    <a:gd name="connsiteX21" fmla="*/ 3774 w 6288"/>
                    <a:gd name="connsiteY21" fmla="*/ 3054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88" h="6288">
                      <a:moveTo>
                        <a:pt x="3774" y="6288"/>
                      </a:moveTo>
                      <a:cubicBezTo>
                        <a:pt x="2516" y="6288"/>
                        <a:pt x="2516" y="6288"/>
                        <a:pt x="2516" y="6288"/>
                      </a:cubicBezTo>
                      <a:lnTo>
                        <a:pt x="2516" y="6288"/>
                      </a:lnTo>
                      <a:lnTo>
                        <a:pt x="0" y="6288"/>
                      </a:lnTo>
                      <a:lnTo>
                        <a:pt x="0" y="3773"/>
                      </a:lnTo>
                      <a:cubicBezTo>
                        <a:pt x="180" y="3234"/>
                        <a:pt x="-359" y="2515"/>
                        <a:pt x="899" y="898"/>
                      </a:cubicBezTo>
                      <a:lnTo>
                        <a:pt x="899" y="898"/>
                      </a:lnTo>
                      <a:cubicBezTo>
                        <a:pt x="2156" y="0"/>
                        <a:pt x="2875" y="0"/>
                        <a:pt x="3234" y="0"/>
                      </a:cubicBezTo>
                      <a:lnTo>
                        <a:pt x="3234" y="0"/>
                      </a:lnTo>
                      <a:cubicBezTo>
                        <a:pt x="3414" y="0"/>
                        <a:pt x="3594" y="0"/>
                        <a:pt x="3774" y="0"/>
                      </a:cubicBezTo>
                      <a:lnTo>
                        <a:pt x="3774" y="0"/>
                      </a:lnTo>
                      <a:lnTo>
                        <a:pt x="6289" y="0"/>
                      </a:lnTo>
                      <a:lnTo>
                        <a:pt x="6289" y="2515"/>
                      </a:lnTo>
                      <a:cubicBezTo>
                        <a:pt x="6289" y="2515"/>
                        <a:pt x="6289" y="2515"/>
                        <a:pt x="6289" y="3773"/>
                      </a:cubicBezTo>
                      <a:lnTo>
                        <a:pt x="6289" y="3773"/>
                      </a:lnTo>
                      <a:lnTo>
                        <a:pt x="6289" y="6288"/>
                      </a:lnTo>
                      <a:lnTo>
                        <a:pt x="3774" y="6288"/>
                      </a:lnTo>
                      <a:lnTo>
                        <a:pt x="3774" y="6288"/>
                      </a:lnTo>
                      <a:close/>
                      <a:moveTo>
                        <a:pt x="3774" y="3054"/>
                      </a:moveTo>
                      <a:lnTo>
                        <a:pt x="3774" y="1078"/>
                      </a:lnTo>
                      <a:lnTo>
                        <a:pt x="3774" y="3054"/>
                      </a:lnTo>
                      <a:lnTo>
                        <a:pt x="3774" y="3054"/>
                      </a:lnTo>
                      <a:close/>
                    </a:path>
                  </a:pathLst>
                </a:custGeom>
                <a:grpFill/>
                <a:ln w="17953" cap="flat">
                  <a:noFill/>
                  <a:prstDash val="solid"/>
                  <a:miter/>
                </a:ln>
              </p:spPr>
              <p:txBody>
                <a:bodyPr rtlCol="0" anchor="ctr"/>
                <a:lstStyle/>
                <a:p>
                  <a:endParaRPr lang="zh-CN" altLang="en-US" sz="1050"/>
                </a:p>
              </p:txBody>
            </p:sp>
          </p:grpSp>
          <p:grpSp>
            <p:nvGrpSpPr>
              <p:cNvPr id="791" name="图形 1"/>
              <p:cNvGrpSpPr/>
              <p:nvPr/>
            </p:nvGrpSpPr>
            <p:grpSpPr>
              <a:xfrm>
                <a:off x="6775920" y="4719738"/>
                <a:ext cx="1257" cy="5030"/>
                <a:chOff x="8149131" y="4917428"/>
                <a:chExt cx="1257" cy="5030"/>
              </a:xfrm>
              <a:solidFill>
                <a:srgbClr val="0070C0"/>
              </a:solidFill>
            </p:grpSpPr>
            <p:sp>
              <p:nvSpPr>
                <p:cNvPr id="2166" name="任意多边形: 形状 2357"/>
                <p:cNvSpPr/>
                <p:nvPr/>
              </p:nvSpPr>
              <p:spPr>
                <a:xfrm>
                  <a:off x="8149131" y="4919943"/>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167" name="任意多边形: 形状 2358"/>
                <p:cNvSpPr/>
                <p:nvPr/>
              </p:nvSpPr>
              <p:spPr>
                <a:xfrm>
                  <a:off x="8149131" y="4917428"/>
                  <a:ext cx="1257" cy="5030"/>
                </a:xfrm>
                <a:custGeom>
                  <a:avLst/>
                  <a:gdLst>
                    <a:gd name="connsiteX0" fmla="*/ 0 w 1257"/>
                    <a:gd name="connsiteY0" fmla="*/ 5031 h 5030"/>
                    <a:gd name="connsiteX1" fmla="*/ 0 w 1257"/>
                    <a:gd name="connsiteY1" fmla="*/ 0 h 5030"/>
                    <a:gd name="connsiteX2" fmla="*/ 1258 w 1257"/>
                    <a:gd name="connsiteY2" fmla="*/ 0 h 5030"/>
                    <a:gd name="connsiteX3" fmla="*/ 1258 w 1257"/>
                    <a:gd name="connsiteY3" fmla="*/ 0 h 5030"/>
                    <a:gd name="connsiteX4" fmla="*/ 1258 w 1257"/>
                    <a:gd name="connsiteY4" fmla="*/ 2515 h 5030"/>
                    <a:gd name="connsiteX5" fmla="*/ 1258 w 1257"/>
                    <a:gd name="connsiteY5" fmla="*/ 5031 h 5030"/>
                    <a:gd name="connsiteX6" fmla="*/ 0 w 1257"/>
                    <a:gd name="connsiteY6" fmla="*/ 5031 h 5030"/>
                    <a:gd name="connsiteX7" fmla="*/ 0 w 1257"/>
                    <a:gd name="connsiteY7" fmla="*/ 5031 h 5030"/>
                    <a:gd name="connsiteX8" fmla="*/ 1258 w 1257"/>
                    <a:gd name="connsiteY8" fmla="*/ 2515 h 5030"/>
                    <a:gd name="connsiteX9" fmla="*/ 1258 w 1257"/>
                    <a:gd name="connsiteY9" fmla="*/ 0 h 5030"/>
                    <a:gd name="connsiteX10" fmla="*/ 1258 w 1257"/>
                    <a:gd name="connsiteY10" fmla="*/ 2515 h 5030"/>
                    <a:gd name="connsiteX11" fmla="*/ 1258 w 1257"/>
                    <a:gd name="connsiteY11" fmla="*/ 2515 h 5030"/>
                    <a:gd name="connsiteX12" fmla="*/ 1258 w 1257"/>
                    <a:gd name="connsiteY12" fmla="*/ 0 h 5030"/>
                    <a:gd name="connsiteX13" fmla="*/ 1258 w 1257"/>
                    <a:gd name="connsiteY13" fmla="*/ 2515 h 5030"/>
                    <a:gd name="connsiteX14" fmla="*/ 1258 w 1257"/>
                    <a:gd name="connsiteY14" fmla="*/ 0 h 5030"/>
                    <a:gd name="connsiteX15" fmla="*/ 1258 w 1257"/>
                    <a:gd name="connsiteY15"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030">
                      <a:moveTo>
                        <a:pt x="0" y="5031"/>
                      </a:moveTo>
                      <a:lnTo>
                        <a:pt x="0" y="0"/>
                      </a:lnTo>
                      <a:cubicBezTo>
                        <a:pt x="0" y="0"/>
                        <a:pt x="0" y="0"/>
                        <a:pt x="1258" y="0"/>
                      </a:cubicBezTo>
                      <a:lnTo>
                        <a:pt x="1258" y="0"/>
                      </a:lnTo>
                      <a:lnTo>
                        <a:pt x="1258" y="2515"/>
                      </a:lnTo>
                      <a:lnTo>
                        <a:pt x="1258" y="5031"/>
                      </a:lnTo>
                      <a:cubicBezTo>
                        <a:pt x="0" y="5031"/>
                        <a:pt x="0" y="5031"/>
                        <a:pt x="0" y="5031"/>
                      </a:cubicBezTo>
                      <a:lnTo>
                        <a:pt x="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792" name="图形 1"/>
              <p:cNvGrpSpPr/>
              <p:nvPr/>
            </p:nvGrpSpPr>
            <p:grpSpPr>
              <a:xfrm>
                <a:off x="6662727" y="4759805"/>
                <a:ext cx="1257" cy="5030"/>
                <a:chOff x="8035938" y="4957495"/>
                <a:chExt cx="1257" cy="5030"/>
              </a:xfrm>
              <a:solidFill>
                <a:srgbClr val="0070C0"/>
              </a:solidFill>
            </p:grpSpPr>
            <p:sp>
              <p:nvSpPr>
                <p:cNvPr id="2164" name="任意多边形: 形状 2360"/>
                <p:cNvSpPr/>
                <p:nvPr/>
              </p:nvSpPr>
              <p:spPr>
                <a:xfrm>
                  <a:off x="8035938" y="4960010"/>
                  <a:ext cx="1257" cy="17967"/>
                </a:xfrm>
                <a:custGeom>
                  <a:avLst/>
                  <a:gdLst>
                    <a:gd name="connsiteX0" fmla="*/ 1257 w 1257"/>
                    <a:gd name="connsiteY0" fmla="*/ 0 h 17967"/>
                    <a:gd name="connsiteX1" fmla="*/ 0 w 1257"/>
                    <a:gd name="connsiteY1" fmla="*/ 0 h 17967"/>
                    <a:gd name="connsiteX2" fmla="*/ 1257 w 1257"/>
                    <a:gd name="connsiteY2" fmla="*/ 0 h 17967"/>
                  </a:gdLst>
                  <a:ahLst/>
                  <a:cxnLst>
                    <a:cxn ang="0">
                      <a:pos x="connsiteX0" y="connsiteY0"/>
                    </a:cxn>
                    <a:cxn ang="0">
                      <a:pos x="connsiteX1" y="connsiteY1"/>
                    </a:cxn>
                    <a:cxn ang="0">
                      <a:pos x="connsiteX2" y="connsiteY2"/>
                    </a:cxn>
                  </a:cxnLst>
                  <a:rect l="l" t="t" r="r" b="b"/>
                  <a:pathLst>
                    <a:path w="1257" h="17967">
                      <a:moveTo>
                        <a:pt x="1257" y="0"/>
                      </a:moveTo>
                      <a:lnTo>
                        <a:pt x="0" y="0"/>
                      </a:lnTo>
                      <a:lnTo>
                        <a:pt x="1257" y="0"/>
                      </a:lnTo>
                      <a:close/>
                    </a:path>
                  </a:pathLst>
                </a:custGeom>
                <a:grpFill/>
                <a:ln w="17953" cap="flat">
                  <a:noFill/>
                  <a:prstDash val="solid"/>
                  <a:miter/>
                </a:ln>
              </p:spPr>
              <p:txBody>
                <a:bodyPr rtlCol="0" anchor="ctr"/>
                <a:lstStyle/>
                <a:p>
                  <a:endParaRPr lang="zh-CN" altLang="en-US" sz="1050"/>
                </a:p>
              </p:txBody>
            </p:sp>
            <p:sp>
              <p:nvSpPr>
                <p:cNvPr id="2165" name="任意多边形: 形状 2361"/>
                <p:cNvSpPr/>
                <p:nvPr/>
              </p:nvSpPr>
              <p:spPr>
                <a:xfrm>
                  <a:off x="8035938" y="4957495"/>
                  <a:ext cx="1257" cy="5030"/>
                </a:xfrm>
                <a:custGeom>
                  <a:avLst/>
                  <a:gdLst>
                    <a:gd name="connsiteX0" fmla="*/ 0 w 1257"/>
                    <a:gd name="connsiteY0" fmla="*/ 5031 h 5030"/>
                    <a:gd name="connsiteX1" fmla="*/ 0 w 1257"/>
                    <a:gd name="connsiteY1" fmla="*/ 0 h 5030"/>
                    <a:gd name="connsiteX2" fmla="*/ 1257 w 1257"/>
                    <a:gd name="connsiteY2" fmla="*/ 0 h 5030"/>
                    <a:gd name="connsiteX3" fmla="*/ 1257 w 1257"/>
                    <a:gd name="connsiteY3" fmla="*/ 2515 h 5030"/>
                    <a:gd name="connsiteX4" fmla="*/ 1257 w 1257"/>
                    <a:gd name="connsiteY4" fmla="*/ 5031 h 5030"/>
                    <a:gd name="connsiteX5" fmla="*/ 0 w 1257"/>
                    <a:gd name="connsiteY5" fmla="*/ 5031 h 5030"/>
                    <a:gd name="connsiteX6" fmla="*/ 0 w 1257"/>
                    <a:gd name="connsiteY6" fmla="*/ 5031 h 5030"/>
                    <a:gd name="connsiteX7" fmla="*/ 1257 w 1257"/>
                    <a:gd name="connsiteY7" fmla="*/ 2515 h 5030"/>
                    <a:gd name="connsiteX8" fmla="*/ 1257 w 1257"/>
                    <a:gd name="connsiteY8" fmla="*/ 0 h 5030"/>
                    <a:gd name="connsiteX9" fmla="*/ 1257 w 1257"/>
                    <a:gd name="connsiteY9" fmla="*/ 2515 h 5030"/>
                    <a:gd name="connsiteX10" fmla="*/ 1257 w 1257"/>
                    <a:gd name="connsiteY10" fmla="*/ 2515 h 5030"/>
                    <a:gd name="connsiteX11" fmla="*/ 1257 w 1257"/>
                    <a:gd name="connsiteY11" fmla="*/ 0 h 5030"/>
                    <a:gd name="connsiteX12" fmla="*/ 1257 w 1257"/>
                    <a:gd name="connsiteY12" fmla="*/ 2515 h 5030"/>
                    <a:gd name="connsiteX13" fmla="*/ 1257 w 1257"/>
                    <a:gd name="connsiteY13" fmla="*/ 0 h 5030"/>
                    <a:gd name="connsiteX14" fmla="*/ 1257 w 125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030">
                      <a:moveTo>
                        <a:pt x="0" y="5031"/>
                      </a:moveTo>
                      <a:lnTo>
                        <a:pt x="0" y="0"/>
                      </a:lnTo>
                      <a:lnTo>
                        <a:pt x="1257" y="0"/>
                      </a:lnTo>
                      <a:lnTo>
                        <a:pt x="1257" y="2515"/>
                      </a:lnTo>
                      <a:lnTo>
                        <a:pt x="1257" y="5031"/>
                      </a:lnTo>
                      <a:lnTo>
                        <a:pt x="0" y="5031"/>
                      </a:lnTo>
                      <a:lnTo>
                        <a:pt x="0" y="5031"/>
                      </a:lnTo>
                      <a:close/>
                      <a:moveTo>
                        <a:pt x="1257" y="2515"/>
                      </a:moveTo>
                      <a:lnTo>
                        <a:pt x="1257" y="0"/>
                      </a:lnTo>
                      <a:lnTo>
                        <a:pt x="1257" y="2515"/>
                      </a:lnTo>
                      <a:lnTo>
                        <a:pt x="1257" y="2515"/>
                      </a:lnTo>
                      <a:close/>
                      <a:moveTo>
                        <a:pt x="1257" y="0"/>
                      </a:moveTo>
                      <a:lnTo>
                        <a:pt x="1257" y="2515"/>
                      </a:lnTo>
                      <a:lnTo>
                        <a:pt x="1257" y="0"/>
                      </a:lnTo>
                      <a:lnTo>
                        <a:pt x="1257" y="0"/>
                      </a:lnTo>
                      <a:close/>
                    </a:path>
                  </a:pathLst>
                </a:custGeom>
                <a:grpFill/>
                <a:ln w="17953" cap="flat">
                  <a:noFill/>
                  <a:prstDash val="solid"/>
                  <a:miter/>
                </a:ln>
              </p:spPr>
              <p:txBody>
                <a:bodyPr rtlCol="0" anchor="ctr"/>
                <a:lstStyle/>
                <a:p>
                  <a:endParaRPr lang="zh-CN" altLang="en-US" sz="1050"/>
                </a:p>
              </p:txBody>
            </p:sp>
          </p:grpSp>
          <p:grpSp>
            <p:nvGrpSpPr>
              <p:cNvPr id="793" name="图形 1"/>
              <p:cNvGrpSpPr/>
              <p:nvPr/>
            </p:nvGrpSpPr>
            <p:grpSpPr>
              <a:xfrm>
                <a:off x="6759390" y="4827541"/>
                <a:ext cx="6288" cy="6288"/>
                <a:chOff x="8132601" y="5025231"/>
                <a:chExt cx="6288" cy="6288"/>
              </a:xfrm>
              <a:solidFill>
                <a:srgbClr val="0070C0"/>
              </a:solidFill>
            </p:grpSpPr>
            <p:sp>
              <p:nvSpPr>
                <p:cNvPr id="2162" name="任意多边形: 形状 2363"/>
                <p:cNvSpPr/>
                <p:nvPr/>
              </p:nvSpPr>
              <p:spPr>
                <a:xfrm>
                  <a:off x="8134936" y="5027739"/>
                  <a:ext cx="1257" cy="1264"/>
                </a:xfrm>
                <a:custGeom>
                  <a:avLst/>
                  <a:gdLst>
                    <a:gd name="connsiteX0" fmla="*/ 0 w 1257"/>
                    <a:gd name="connsiteY0" fmla="*/ 1265 h 1264"/>
                    <a:gd name="connsiteX1" fmla="*/ 1258 w 1257"/>
                    <a:gd name="connsiteY1" fmla="*/ 1265 h 1264"/>
                    <a:gd name="connsiteX2" fmla="*/ 0 w 1257"/>
                    <a:gd name="connsiteY2" fmla="*/ 7 h 1264"/>
                    <a:gd name="connsiteX3" fmla="*/ 0 w 1257"/>
                    <a:gd name="connsiteY3" fmla="*/ 1265 h 1264"/>
                    <a:gd name="connsiteX4" fmla="*/ 0 w 1257"/>
                    <a:gd name="connsiteY4" fmla="*/ 1265 h 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64">
                      <a:moveTo>
                        <a:pt x="0" y="1265"/>
                      </a:moveTo>
                      <a:lnTo>
                        <a:pt x="1258" y="1265"/>
                      </a:lnTo>
                      <a:cubicBezTo>
                        <a:pt x="1258" y="7"/>
                        <a:pt x="0" y="7"/>
                        <a:pt x="0" y="7"/>
                      </a:cubicBezTo>
                      <a:cubicBezTo>
                        <a:pt x="0" y="7"/>
                        <a:pt x="0" y="-173"/>
                        <a:pt x="0" y="1265"/>
                      </a:cubicBezTo>
                      <a:lnTo>
                        <a:pt x="0" y="1265"/>
                      </a:lnTo>
                      <a:close/>
                    </a:path>
                  </a:pathLst>
                </a:custGeom>
                <a:grpFill/>
                <a:ln w="17953" cap="flat">
                  <a:noFill/>
                  <a:prstDash val="solid"/>
                  <a:miter/>
                </a:ln>
              </p:spPr>
              <p:txBody>
                <a:bodyPr rtlCol="0" anchor="ctr"/>
                <a:lstStyle/>
                <a:p>
                  <a:endParaRPr lang="zh-CN" altLang="en-US" sz="1050"/>
                </a:p>
              </p:txBody>
            </p:sp>
            <p:sp>
              <p:nvSpPr>
                <p:cNvPr id="2163" name="任意多边形: 形状 2364"/>
                <p:cNvSpPr/>
                <p:nvPr/>
              </p:nvSpPr>
              <p:spPr>
                <a:xfrm>
                  <a:off x="8132601" y="5025231"/>
                  <a:ext cx="6288" cy="6288"/>
                </a:xfrm>
                <a:custGeom>
                  <a:avLst/>
                  <a:gdLst>
                    <a:gd name="connsiteX0" fmla="*/ 3773 w 6288"/>
                    <a:gd name="connsiteY0" fmla="*/ 6288 h 6288"/>
                    <a:gd name="connsiteX1" fmla="*/ 2515 w 6288"/>
                    <a:gd name="connsiteY1" fmla="*/ 6288 h 6288"/>
                    <a:gd name="connsiteX2" fmla="*/ 0 w 6288"/>
                    <a:gd name="connsiteY2" fmla="*/ 6288 h 6288"/>
                    <a:gd name="connsiteX3" fmla="*/ 0 w 6288"/>
                    <a:gd name="connsiteY3" fmla="*/ 3773 h 6288"/>
                    <a:gd name="connsiteX4" fmla="*/ 0 w 6288"/>
                    <a:gd name="connsiteY4" fmla="*/ 2515 h 6288"/>
                    <a:gd name="connsiteX5" fmla="*/ 0 w 6288"/>
                    <a:gd name="connsiteY5" fmla="*/ 2515 h 6288"/>
                    <a:gd name="connsiteX6" fmla="*/ 0 w 6288"/>
                    <a:gd name="connsiteY6" fmla="*/ 0 h 6288"/>
                    <a:gd name="connsiteX7" fmla="*/ 2515 w 6288"/>
                    <a:gd name="connsiteY7" fmla="*/ 0 h 6288"/>
                    <a:gd name="connsiteX8" fmla="*/ 6288 w 6288"/>
                    <a:gd name="connsiteY8" fmla="*/ 3773 h 6288"/>
                    <a:gd name="connsiteX9" fmla="*/ 6288 w 6288"/>
                    <a:gd name="connsiteY9" fmla="*/ 3773 h 6288"/>
                    <a:gd name="connsiteX10" fmla="*/ 6288 w 6288"/>
                    <a:gd name="connsiteY10" fmla="*/ 6288 h 6288"/>
                    <a:gd name="connsiteX11" fmla="*/ 3773 w 6288"/>
                    <a:gd name="connsiteY11" fmla="*/ 6288 h 6288"/>
                    <a:gd name="connsiteX12" fmla="*/ 3773 w 6288"/>
                    <a:gd name="connsiteY12" fmla="*/ 6288 h 6288"/>
                    <a:gd name="connsiteX13" fmla="*/ 2335 w 6288"/>
                    <a:gd name="connsiteY13" fmla="*/ 3773 h 6288"/>
                    <a:gd name="connsiteX14" fmla="*/ 2335 w 6288"/>
                    <a:gd name="connsiteY14" fmla="*/ 3773 h 6288"/>
                    <a:gd name="connsiteX15" fmla="*/ 2335 w 6288"/>
                    <a:gd name="connsiteY15" fmla="*/ 3773 h 6288"/>
                    <a:gd name="connsiteX16" fmla="*/ 2335 w 6288"/>
                    <a:gd name="connsiteY16" fmla="*/ 3773 h 6288"/>
                    <a:gd name="connsiteX17" fmla="*/ 2335 w 6288"/>
                    <a:gd name="connsiteY17" fmla="*/ 3773 h 6288"/>
                    <a:gd name="connsiteX18" fmla="*/ 2335 w 6288"/>
                    <a:gd name="connsiteY18" fmla="*/ 3773 h 6288"/>
                    <a:gd name="connsiteX19" fmla="*/ 1078 w 6288"/>
                    <a:gd name="connsiteY19" fmla="*/ 3773 h 6288"/>
                    <a:gd name="connsiteX20" fmla="*/ 2335 w 6288"/>
                    <a:gd name="connsiteY20" fmla="*/ 3773 h 6288"/>
                    <a:gd name="connsiteX21" fmla="*/ 2335 w 6288"/>
                    <a:gd name="connsiteY21"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88" h="6288">
                      <a:moveTo>
                        <a:pt x="3773" y="6288"/>
                      </a:moveTo>
                      <a:lnTo>
                        <a:pt x="2515" y="6288"/>
                      </a:lnTo>
                      <a:lnTo>
                        <a:pt x="0" y="6288"/>
                      </a:lnTo>
                      <a:lnTo>
                        <a:pt x="0" y="3773"/>
                      </a:lnTo>
                      <a:cubicBezTo>
                        <a:pt x="0" y="2515"/>
                        <a:pt x="0" y="2515"/>
                        <a:pt x="0" y="2515"/>
                      </a:cubicBezTo>
                      <a:lnTo>
                        <a:pt x="0" y="2515"/>
                      </a:lnTo>
                      <a:lnTo>
                        <a:pt x="0" y="0"/>
                      </a:lnTo>
                      <a:lnTo>
                        <a:pt x="2515" y="0"/>
                      </a:lnTo>
                      <a:cubicBezTo>
                        <a:pt x="2515" y="0"/>
                        <a:pt x="6109" y="180"/>
                        <a:pt x="6288" y="3773"/>
                      </a:cubicBezTo>
                      <a:lnTo>
                        <a:pt x="6288" y="3773"/>
                      </a:lnTo>
                      <a:lnTo>
                        <a:pt x="6288" y="6288"/>
                      </a:lnTo>
                      <a:lnTo>
                        <a:pt x="3773" y="6288"/>
                      </a:lnTo>
                      <a:lnTo>
                        <a:pt x="3773" y="6288"/>
                      </a:lnTo>
                      <a:close/>
                      <a:moveTo>
                        <a:pt x="2335" y="3773"/>
                      </a:moveTo>
                      <a:lnTo>
                        <a:pt x="2335" y="3773"/>
                      </a:lnTo>
                      <a:lnTo>
                        <a:pt x="2335" y="3773"/>
                      </a:lnTo>
                      <a:lnTo>
                        <a:pt x="2335" y="3773"/>
                      </a:lnTo>
                      <a:close/>
                      <a:moveTo>
                        <a:pt x="2335" y="3773"/>
                      </a:moveTo>
                      <a:lnTo>
                        <a:pt x="2335" y="3773"/>
                      </a:lnTo>
                      <a:lnTo>
                        <a:pt x="1078" y="3773"/>
                      </a:lnTo>
                      <a:lnTo>
                        <a:pt x="2335" y="3773"/>
                      </a:lnTo>
                      <a:lnTo>
                        <a:pt x="2335" y="3773"/>
                      </a:lnTo>
                      <a:close/>
                    </a:path>
                  </a:pathLst>
                </a:custGeom>
                <a:grpFill/>
                <a:ln w="17953" cap="flat">
                  <a:noFill/>
                  <a:prstDash val="solid"/>
                  <a:miter/>
                </a:ln>
              </p:spPr>
              <p:txBody>
                <a:bodyPr rtlCol="0" anchor="ctr"/>
                <a:lstStyle/>
                <a:p>
                  <a:endParaRPr lang="zh-CN" altLang="en-US" sz="1050"/>
                </a:p>
              </p:txBody>
            </p:sp>
          </p:grpSp>
          <p:grpSp>
            <p:nvGrpSpPr>
              <p:cNvPr id="794" name="图形 1"/>
              <p:cNvGrpSpPr/>
              <p:nvPr/>
            </p:nvGrpSpPr>
            <p:grpSpPr>
              <a:xfrm>
                <a:off x="6807901" y="4827361"/>
                <a:ext cx="1257" cy="5031"/>
                <a:chOff x="8181112" y="5025051"/>
                <a:chExt cx="1257" cy="5031"/>
              </a:xfrm>
              <a:solidFill>
                <a:srgbClr val="0070C0"/>
              </a:solidFill>
            </p:grpSpPr>
            <p:sp>
              <p:nvSpPr>
                <p:cNvPr id="2160" name="任意多边形: 形状 2366"/>
                <p:cNvSpPr/>
                <p:nvPr/>
              </p:nvSpPr>
              <p:spPr>
                <a:xfrm>
                  <a:off x="8181112" y="5027567"/>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161" name="任意多边形: 形状 2367"/>
                <p:cNvSpPr/>
                <p:nvPr/>
              </p:nvSpPr>
              <p:spPr>
                <a:xfrm>
                  <a:off x="8181112" y="5025051"/>
                  <a:ext cx="1257" cy="5031"/>
                </a:xfrm>
                <a:custGeom>
                  <a:avLst/>
                  <a:gdLst>
                    <a:gd name="connsiteX0" fmla="*/ 0 w 1257"/>
                    <a:gd name="connsiteY0" fmla="*/ 5031 h 5031"/>
                    <a:gd name="connsiteX1" fmla="*/ 0 w 1257"/>
                    <a:gd name="connsiteY1" fmla="*/ 2515 h 5031"/>
                    <a:gd name="connsiteX2" fmla="*/ 0 w 1257"/>
                    <a:gd name="connsiteY2" fmla="*/ 5031 h 5031"/>
                    <a:gd name="connsiteX3" fmla="*/ 0 w 1257"/>
                    <a:gd name="connsiteY3" fmla="*/ 0 h 5031"/>
                    <a:gd name="connsiteX4" fmla="*/ 1258 w 1257"/>
                    <a:gd name="connsiteY4" fmla="*/ 0 h 5031"/>
                    <a:gd name="connsiteX5" fmla="*/ 1258 w 1257"/>
                    <a:gd name="connsiteY5" fmla="*/ 0 h 5031"/>
                    <a:gd name="connsiteX6" fmla="*/ 1258 w 1257"/>
                    <a:gd name="connsiteY6" fmla="*/ 5031 h 5031"/>
                    <a:gd name="connsiteX7" fmla="*/ 0 w 1257"/>
                    <a:gd name="connsiteY7" fmla="*/ 5031 h 5031"/>
                    <a:gd name="connsiteX8" fmla="*/ 0 w 1257"/>
                    <a:gd name="connsiteY8" fmla="*/ 5031 h 5031"/>
                    <a:gd name="connsiteX9" fmla="*/ 0 w 1257"/>
                    <a:gd name="connsiteY9" fmla="*/ 2515 h 5031"/>
                    <a:gd name="connsiteX10" fmla="*/ 0 w 1257"/>
                    <a:gd name="connsiteY10" fmla="*/ 5031 h 5031"/>
                    <a:gd name="connsiteX11" fmla="*/ 0 w 1257"/>
                    <a:gd name="connsiteY11" fmla="*/ 2515 h 5031"/>
                    <a:gd name="connsiteX12" fmla="*/ 0 w 1257"/>
                    <a:gd name="connsiteY12" fmla="*/ 2515 h 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1">
                      <a:moveTo>
                        <a:pt x="0" y="5031"/>
                      </a:moveTo>
                      <a:lnTo>
                        <a:pt x="0" y="2515"/>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795" name="图形 1"/>
              <p:cNvGrpSpPr/>
              <p:nvPr/>
            </p:nvGrpSpPr>
            <p:grpSpPr>
              <a:xfrm>
                <a:off x="6798559" y="4796638"/>
                <a:ext cx="6467" cy="6468"/>
                <a:chOff x="8171770" y="4994328"/>
                <a:chExt cx="6467" cy="6468"/>
              </a:xfrm>
              <a:solidFill>
                <a:srgbClr val="0070C0"/>
              </a:solidFill>
            </p:grpSpPr>
            <p:sp>
              <p:nvSpPr>
                <p:cNvPr id="2158" name="任意多边形: 形状 2369"/>
                <p:cNvSpPr/>
                <p:nvPr/>
              </p:nvSpPr>
              <p:spPr>
                <a:xfrm>
                  <a:off x="8174464" y="4997023"/>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159" name="任意多边形: 形状 2370"/>
                <p:cNvSpPr/>
                <p:nvPr/>
              </p:nvSpPr>
              <p:spPr>
                <a:xfrm>
                  <a:off x="8171770" y="4994328"/>
                  <a:ext cx="6467" cy="6468"/>
                </a:xfrm>
                <a:custGeom>
                  <a:avLst/>
                  <a:gdLst>
                    <a:gd name="connsiteX0" fmla="*/ 3953 w 6467"/>
                    <a:gd name="connsiteY0" fmla="*/ 6468 h 6468"/>
                    <a:gd name="connsiteX1" fmla="*/ 0 w 6467"/>
                    <a:gd name="connsiteY1" fmla="*/ 2515 h 6468"/>
                    <a:gd name="connsiteX2" fmla="*/ 0 w 6467"/>
                    <a:gd name="connsiteY2" fmla="*/ 2515 h 6468"/>
                    <a:gd name="connsiteX3" fmla="*/ 0 w 6467"/>
                    <a:gd name="connsiteY3" fmla="*/ 0 h 6468"/>
                    <a:gd name="connsiteX4" fmla="*/ 2515 w 6467"/>
                    <a:gd name="connsiteY4" fmla="*/ 0 h 6468"/>
                    <a:gd name="connsiteX5" fmla="*/ 6468 w 6467"/>
                    <a:gd name="connsiteY5" fmla="*/ 0 h 6468"/>
                    <a:gd name="connsiteX6" fmla="*/ 6468 w 6467"/>
                    <a:gd name="connsiteY6" fmla="*/ 2515 h 6468"/>
                    <a:gd name="connsiteX7" fmla="*/ 6468 w 6467"/>
                    <a:gd name="connsiteY7" fmla="*/ 3953 h 6468"/>
                    <a:gd name="connsiteX8" fmla="*/ 6468 w 6467"/>
                    <a:gd name="connsiteY8" fmla="*/ 3953 h 6468"/>
                    <a:gd name="connsiteX9" fmla="*/ 6468 w 6467"/>
                    <a:gd name="connsiteY9" fmla="*/ 6468 h 6468"/>
                    <a:gd name="connsiteX10" fmla="*/ 3953 w 6467"/>
                    <a:gd name="connsiteY10" fmla="*/ 6468 h 6468"/>
                    <a:gd name="connsiteX11" fmla="*/ 3953 w 6467"/>
                    <a:gd name="connsiteY11" fmla="*/ 6468 h 6468"/>
                    <a:gd name="connsiteX12" fmla="*/ 3953 w 6467"/>
                    <a:gd name="connsiteY12" fmla="*/ 3953 h 6468"/>
                    <a:gd name="connsiteX13" fmla="*/ 3953 w 6467"/>
                    <a:gd name="connsiteY13" fmla="*/ 2515 h 6468"/>
                    <a:gd name="connsiteX14" fmla="*/ 5211 w 6467"/>
                    <a:gd name="connsiteY14" fmla="*/ 2515 h 6468"/>
                    <a:gd name="connsiteX15" fmla="*/ 3953 w 6467"/>
                    <a:gd name="connsiteY15" fmla="*/ 2515 h 6468"/>
                    <a:gd name="connsiteX16" fmla="*/ 3953 w 6467"/>
                    <a:gd name="connsiteY16" fmla="*/ 1437 h 6468"/>
                    <a:gd name="connsiteX17" fmla="*/ 3953 w 6467"/>
                    <a:gd name="connsiteY17" fmla="*/ 2695 h 6468"/>
                    <a:gd name="connsiteX18" fmla="*/ 3953 w 6467"/>
                    <a:gd name="connsiteY18" fmla="*/ 3953 h 6468"/>
                    <a:gd name="connsiteX19" fmla="*/ 3953 w 6467"/>
                    <a:gd name="connsiteY19" fmla="*/ 3953 h 6468"/>
                    <a:gd name="connsiteX20" fmla="*/ 3953 w 6467"/>
                    <a:gd name="connsiteY20" fmla="*/ 2515 h 6468"/>
                    <a:gd name="connsiteX21" fmla="*/ 3953 w 6467"/>
                    <a:gd name="connsiteY21" fmla="*/ 2515 h 6468"/>
                    <a:gd name="connsiteX22" fmla="*/ 3953 w 6467"/>
                    <a:gd name="connsiteY22" fmla="*/ 2515 h 6468"/>
                    <a:gd name="connsiteX23" fmla="*/ 3953 w 6467"/>
                    <a:gd name="connsiteY23"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67" h="6468">
                      <a:moveTo>
                        <a:pt x="3953" y="6468"/>
                      </a:moveTo>
                      <a:cubicBezTo>
                        <a:pt x="3953" y="6468"/>
                        <a:pt x="359" y="6288"/>
                        <a:pt x="0" y="2515"/>
                      </a:cubicBezTo>
                      <a:lnTo>
                        <a:pt x="0" y="2515"/>
                      </a:lnTo>
                      <a:lnTo>
                        <a:pt x="0" y="0"/>
                      </a:lnTo>
                      <a:lnTo>
                        <a:pt x="2515" y="0"/>
                      </a:lnTo>
                      <a:lnTo>
                        <a:pt x="6468" y="0"/>
                      </a:lnTo>
                      <a:lnTo>
                        <a:pt x="6468" y="2515"/>
                      </a:lnTo>
                      <a:cubicBezTo>
                        <a:pt x="6468" y="3953"/>
                        <a:pt x="6468" y="3773"/>
                        <a:pt x="6468" y="3953"/>
                      </a:cubicBezTo>
                      <a:lnTo>
                        <a:pt x="6468" y="3953"/>
                      </a:lnTo>
                      <a:lnTo>
                        <a:pt x="6468" y="6468"/>
                      </a:lnTo>
                      <a:lnTo>
                        <a:pt x="3953" y="6468"/>
                      </a:lnTo>
                      <a:lnTo>
                        <a:pt x="3953" y="6468"/>
                      </a:lnTo>
                      <a:close/>
                      <a:moveTo>
                        <a:pt x="3953" y="3953"/>
                      </a:moveTo>
                      <a:lnTo>
                        <a:pt x="3953" y="2515"/>
                      </a:lnTo>
                      <a:lnTo>
                        <a:pt x="5211" y="2515"/>
                      </a:lnTo>
                      <a:lnTo>
                        <a:pt x="3953" y="2515"/>
                      </a:lnTo>
                      <a:lnTo>
                        <a:pt x="3953" y="1437"/>
                      </a:lnTo>
                      <a:lnTo>
                        <a:pt x="3953" y="2695"/>
                      </a:lnTo>
                      <a:lnTo>
                        <a:pt x="3953" y="3953"/>
                      </a:lnTo>
                      <a:lnTo>
                        <a:pt x="3953" y="3953"/>
                      </a:lnTo>
                      <a:close/>
                      <a:moveTo>
                        <a:pt x="3953" y="2515"/>
                      </a:moveTo>
                      <a:lnTo>
                        <a:pt x="3953" y="2515"/>
                      </a:lnTo>
                      <a:lnTo>
                        <a:pt x="3953" y="2515"/>
                      </a:lnTo>
                      <a:lnTo>
                        <a:pt x="3953" y="2515"/>
                      </a:lnTo>
                      <a:close/>
                    </a:path>
                  </a:pathLst>
                </a:custGeom>
                <a:grpFill/>
                <a:ln w="17953" cap="flat">
                  <a:noFill/>
                  <a:prstDash val="solid"/>
                  <a:miter/>
                </a:ln>
              </p:spPr>
              <p:txBody>
                <a:bodyPr rtlCol="0" anchor="ctr"/>
                <a:lstStyle/>
                <a:p>
                  <a:endParaRPr lang="zh-CN" altLang="en-US" sz="1050"/>
                </a:p>
              </p:txBody>
            </p:sp>
          </p:grpSp>
          <p:grpSp>
            <p:nvGrpSpPr>
              <p:cNvPr id="796" name="图形 1"/>
              <p:cNvGrpSpPr/>
              <p:nvPr/>
            </p:nvGrpSpPr>
            <p:grpSpPr>
              <a:xfrm>
                <a:off x="6880489" y="4827182"/>
                <a:ext cx="6288" cy="6468"/>
                <a:chOff x="8253700" y="5024872"/>
                <a:chExt cx="6288" cy="6468"/>
              </a:xfrm>
              <a:solidFill>
                <a:srgbClr val="0070C0"/>
              </a:solidFill>
            </p:grpSpPr>
            <p:sp>
              <p:nvSpPr>
                <p:cNvPr id="2156" name="任意多边形: 形状 2372"/>
                <p:cNvSpPr/>
                <p:nvPr/>
              </p:nvSpPr>
              <p:spPr>
                <a:xfrm>
                  <a:off x="8256215" y="5027387"/>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157" name="任意多边形: 形状 2373"/>
                <p:cNvSpPr/>
                <p:nvPr/>
              </p:nvSpPr>
              <p:spPr>
                <a:xfrm>
                  <a:off x="8253700" y="5024872"/>
                  <a:ext cx="6288" cy="6468"/>
                </a:xfrm>
                <a:custGeom>
                  <a:avLst/>
                  <a:gdLst>
                    <a:gd name="connsiteX0" fmla="*/ 3773 w 6288"/>
                    <a:gd name="connsiteY0" fmla="*/ 6468 h 6468"/>
                    <a:gd name="connsiteX1" fmla="*/ 0 w 6288"/>
                    <a:gd name="connsiteY1" fmla="*/ 2515 h 6468"/>
                    <a:gd name="connsiteX2" fmla="*/ 0 w 6288"/>
                    <a:gd name="connsiteY2" fmla="*/ 2515 h 6468"/>
                    <a:gd name="connsiteX3" fmla="*/ 0 w 6288"/>
                    <a:gd name="connsiteY3" fmla="*/ 0 h 6468"/>
                    <a:gd name="connsiteX4" fmla="*/ 2515 w 6288"/>
                    <a:gd name="connsiteY4" fmla="*/ 0 h 6468"/>
                    <a:gd name="connsiteX5" fmla="*/ 3773 w 6288"/>
                    <a:gd name="connsiteY5" fmla="*/ 0 h 6468"/>
                    <a:gd name="connsiteX6" fmla="*/ 3773 w 6288"/>
                    <a:gd name="connsiteY6" fmla="*/ 0 h 6468"/>
                    <a:gd name="connsiteX7" fmla="*/ 6289 w 6288"/>
                    <a:gd name="connsiteY7" fmla="*/ 0 h 6468"/>
                    <a:gd name="connsiteX8" fmla="*/ 6289 w 6288"/>
                    <a:gd name="connsiteY8" fmla="*/ 2515 h 6468"/>
                    <a:gd name="connsiteX9" fmla="*/ 6289 w 6288"/>
                    <a:gd name="connsiteY9" fmla="*/ 3773 h 6468"/>
                    <a:gd name="connsiteX10" fmla="*/ 6289 w 6288"/>
                    <a:gd name="connsiteY10" fmla="*/ 6289 h 6468"/>
                    <a:gd name="connsiteX11" fmla="*/ 3773 w 6288"/>
                    <a:gd name="connsiteY11" fmla="*/ 6289 h 6468"/>
                    <a:gd name="connsiteX12" fmla="*/ 3773 w 6288"/>
                    <a:gd name="connsiteY12" fmla="*/ 6468 h 6468"/>
                    <a:gd name="connsiteX13" fmla="*/ 3773 w 6288"/>
                    <a:gd name="connsiteY13" fmla="*/ 3773 h 6468"/>
                    <a:gd name="connsiteX14" fmla="*/ 3773 w 6288"/>
                    <a:gd name="connsiteY14" fmla="*/ 2515 h 6468"/>
                    <a:gd name="connsiteX15" fmla="*/ 5031 w 6288"/>
                    <a:gd name="connsiteY15" fmla="*/ 2515 h 6468"/>
                    <a:gd name="connsiteX16" fmla="*/ 3773 w 6288"/>
                    <a:gd name="connsiteY16" fmla="*/ 2515 h 6468"/>
                    <a:gd name="connsiteX17" fmla="*/ 3773 w 6288"/>
                    <a:gd name="connsiteY17" fmla="*/ 1258 h 6468"/>
                    <a:gd name="connsiteX18" fmla="*/ 3773 w 6288"/>
                    <a:gd name="connsiteY18" fmla="*/ 2515 h 6468"/>
                    <a:gd name="connsiteX19" fmla="*/ 3773 w 6288"/>
                    <a:gd name="connsiteY19" fmla="*/ 3773 h 6468"/>
                    <a:gd name="connsiteX20" fmla="*/ 3773 w 6288"/>
                    <a:gd name="connsiteY20" fmla="*/ 3773 h 6468"/>
                    <a:gd name="connsiteX21" fmla="*/ 3773 w 6288"/>
                    <a:gd name="connsiteY21" fmla="*/ 2515 h 6468"/>
                    <a:gd name="connsiteX22" fmla="*/ 3773 w 6288"/>
                    <a:gd name="connsiteY22" fmla="*/ 2515 h 6468"/>
                    <a:gd name="connsiteX23" fmla="*/ 3773 w 6288"/>
                    <a:gd name="connsiteY23" fmla="*/ 2515 h 6468"/>
                    <a:gd name="connsiteX24" fmla="*/ 3773 w 6288"/>
                    <a:gd name="connsiteY24"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8" h="6468">
                      <a:moveTo>
                        <a:pt x="3773" y="6468"/>
                      </a:moveTo>
                      <a:cubicBezTo>
                        <a:pt x="0" y="6289"/>
                        <a:pt x="0" y="2515"/>
                        <a:pt x="0" y="2515"/>
                      </a:cubicBezTo>
                      <a:lnTo>
                        <a:pt x="0" y="2515"/>
                      </a:lnTo>
                      <a:lnTo>
                        <a:pt x="0" y="0"/>
                      </a:lnTo>
                      <a:lnTo>
                        <a:pt x="2515" y="0"/>
                      </a:lnTo>
                      <a:cubicBezTo>
                        <a:pt x="2515" y="0"/>
                        <a:pt x="2515" y="0"/>
                        <a:pt x="3773" y="0"/>
                      </a:cubicBezTo>
                      <a:lnTo>
                        <a:pt x="3773" y="0"/>
                      </a:lnTo>
                      <a:lnTo>
                        <a:pt x="6289" y="0"/>
                      </a:lnTo>
                      <a:lnTo>
                        <a:pt x="6289" y="2515"/>
                      </a:lnTo>
                      <a:lnTo>
                        <a:pt x="6289" y="3773"/>
                      </a:lnTo>
                      <a:lnTo>
                        <a:pt x="6289" y="6289"/>
                      </a:lnTo>
                      <a:lnTo>
                        <a:pt x="3773" y="6289"/>
                      </a:lnTo>
                      <a:lnTo>
                        <a:pt x="3773" y="6468"/>
                      </a:lnTo>
                      <a:close/>
                      <a:moveTo>
                        <a:pt x="3773" y="3773"/>
                      </a:moveTo>
                      <a:lnTo>
                        <a:pt x="3773" y="2515"/>
                      </a:lnTo>
                      <a:lnTo>
                        <a:pt x="5031" y="2515"/>
                      </a:lnTo>
                      <a:lnTo>
                        <a:pt x="3773" y="2515"/>
                      </a:lnTo>
                      <a:lnTo>
                        <a:pt x="3773" y="1258"/>
                      </a:lnTo>
                      <a:lnTo>
                        <a:pt x="3773" y="2515"/>
                      </a:lnTo>
                      <a:lnTo>
                        <a:pt x="3773" y="3773"/>
                      </a:lnTo>
                      <a:lnTo>
                        <a:pt x="3773" y="3773"/>
                      </a:lnTo>
                      <a:close/>
                      <a:moveTo>
                        <a:pt x="3773" y="2515"/>
                      </a:moveTo>
                      <a:lnTo>
                        <a:pt x="3773" y="2515"/>
                      </a:lnTo>
                      <a:lnTo>
                        <a:pt x="3773" y="2515"/>
                      </a:lnTo>
                      <a:lnTo>
                        <a:pt x="3773" y="2515"/>
                      </a:lnTo>
                      <a:close/>
                    </a:path>
                  </a:pathLst>
                </a:custGeom>
                <a:grpFill/>
                <a:ln w="17953" cap="flat">
                  <a:noFill/>
                  <a:prstDash val="solid"/>
                  <a:miter/>
                </a:ln>
              </p:spPr>
              <p:txBody>
                <a:bodyPr rtlCol="0" anchor="ctr"/>
                <a:lstStyle/>
                <a:p>
                  <a:endParaRPr lang="zh-CN" altLang="en-US" sz="1050"/>
                </a:p>
              </p:txBody>
            </p:sp>
          </p:grpSp>
          <p:grpSp>
            <p:nvGrpSpPr>
              <p:cNvPr id="797" name="图形 1"/>
              <p:cNvGrpSpPr/>
              <p:nvPr/>
            </p:nvGrpSpPr>
            <p:grpSpPr>
              <a:xfrm>
                <a:off x="6865935" y="4843173"/>
                <a:ext cx="1437" cy="5030"/>
                <a:chOff x="8239146" y="5040863"/>
                <a:chExt cx="1437" cy="5030"/>
              </a:xfrm>
              <a:solidFill>
                <a:srgbClr val="0070C0"/>
              </a:solidFill>
            </p:grpSpPr>
            <p:sp>
              <p:nvSpPr>
                <p:cNvPr id="2154" name="任意多边形: 形状 2375"/>
                <p:cNvSpPr/>
                <p:nvPr/>
              </p:nvSpPr>
              <p:spPr>
                <a:xfrm>
                  <a:off x="8239146" y="5043378"/>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2155" name="任意多边形: 形状 2376"/>
                <p:cNvSpPr/>
                <p:nvPr/>
              </p:nvSpPr>
              <p:spPr>
                <a:xfrm>
                  <a:off x="8239146" y="5040863"/>
                  <a:ext cx="1437" cy="5030"/>
                </a:xfrm>
                <a:custGeom>
                  <a:avLst/>
                  <a:gdLst>
                    <a:gd name="connsiteX0" fmla="*/ 0 w 1437"/>
                    <a:gd name="connsiteY0" fmla="*/ 0 h 5030"/>
                    <a:gd name="connsiteX1" fmla="*/ 1258 w 1437"/>
                    <a:gd name="connsiteY1" fmla="*/ 0 h 5030"/>
                    <a:gd name="connsiteX2" fmla="*/ 1258 w 1437"/>
                    <a:gd name="connsiteY2" fmla="*/ 0 h 5030"/>
                    <a:gd name="connsiteX3" fmla="*/ 1437 w 1437"/>
                    <a:gd name="connsiteY3" fmla="*/ 5031 h 5030"/>
                    <a:gd name="connsiteX4" fmla="*/ 179 w 1437"/>
                    <a:gd name="connsiteY4" fmla="*/ 5031 h 5030"/>
                    <a:gd name="connsiteX5" fmla="*/ 179 w 1437"/>
                    <a:gd name="connsiteY5" fmla="*/ 5031 h 5030"/>
                    <a:gd name="connsiteX6" fmla="*/ 0 w 1437"/>
                    <a:gd name="connsiteY6" fmla="*/ 0 h 5030"/>
                    <a:gd name="connsiteX7" fmla="*/ 0 w 1437"/>
                    <a:gd name="connsiteY7"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 h="5030">
                      <a:moveTo>
                        <a:pt x="0" y="0"/>
                      </a:moveTo>
                      <a:cubicBezTo>
                        <a:pt x="1258" y="0"/>
                        <a:pt x="1258" y="0"/>
                        <a:pt x="1258" y="0"/>
                      </a:cubicBezTo>
                      <a:lnTo>
                        <a:pt x="1258" y="0"/>
                      </a:lnTo>
                      <a:lnTo>
                        <a:pt x="1437" y="5031"/>
                      </a:lnTo>
                      <a:cubicBezTo>
                        <a:pt x="1437" y="5031"/>
                        <a:pt x="1437" y="5031"/>
                        <a:pt x="179" y="5031"/>
                      </a:cubicBezTo>
                      <a:lnTo>
                        <a:pt x="179" y="5031"/>
                      </a:lnTo>
                      <a:lnTo>
                        <a:pt x="0" y="0"/>
                      </a:lnTo>
                      <a:lnTo>
                        <a:pt x="0" y="0"/>
                      </a:lnTo>
                      <a:close/>
                    </a:path>
                  </a:pathLst>
                </a:custGeom>
                <a:grpFill/>
                <a:ln w="17953" cap="flat">
                  <a:noFill/>
                  <a:prstDash val="solid"/>
                  <a:miter/>
                </a:ln>
              </p:spPr>
              <p:txBody>
                <a:bodyPr rtlCol="0" anchor="ctr"/>
                <a:lstStyle/>
                <a:p>
                  <a:endParaRPr lang="zh-CN" altLang="en-US" sz="1050"/>
                </a:p>
              </p:txBody>
            </p:sp>
          </p:grpSp>
          <p:grpSp>
            <p:nvGrpSpPr>
              <p:cNvPr id="798" name="图形 1"/>
              <p:cNvGrpSpPr/>
              <p:nvPr/>
            </p:nvGrpSpPr>
            <p:grpSpPr>
              <a:xfrm>
                <a:off x="6902948" y="4890965"/>
                <a:ext cx="1339" cy="5030"/>
                <a:chOff x="8276159" y="5088655"/>
                <a:chExt cx="1339" cy="5030"/>
              </a:xfrm>
              <a:solidFill>
                <a:srgbClr val="0070C0"/>
              </a:solidFill>
            </p:grpSpPr>
            <p:sp>
              <p:nvSpPr>
                <p:cNvPr id="2152" name="任意多边形: 形状 2378"/>
                <p:cNvSpPr/>
                <p:nvPr/>
              </p:nvSpPr>
              <p:spPr>
                <a:xfrm>
                  <a:off x="8276159" y="5091171"/>
                  <a:ext cx="1264" cy="0"/>
                </a:xfrm>
                <a:custGeom>
                  <a:avLst/>
                  <a:gdLst>
                    <a:gd name="connsiteX0" fmla="*/ 0 w 1264"/>
                    <a:gd name="connsiteY0" fmla="*/ 0 h 0"/>
                    <a:gd name="connsiteX1" fmla="*/ 1258 w 1264"/>
                    <a:gd name="connsiteY1" fmla="*/ 0 h 0"/>
                    <a:gd name="connsiteX2" fmla="*/ 0 w 1264"/>
                    <a:gd name="connsiteY2" fmla="*/ 0 h 0"/>
                    <a:gd name="connsiteX3" fmla="*/ 0 w 1264"/>
                    <a:gd name="connsiteY3" fmla="*/ 0 h 0"/>
                  </a:gdLst>
                  <a:ahLst/>
                  <a:cxnLst>
                    <a:cxn ang="0">
                      <a:pos x="connsiteX0" y="connsiteY0"/>
                    </a:cxn>
                    <a:cxn ang="0">
                      <a:pos x="connsiteX1" y="connsiteY1"/>
                    </a:cxn>
                    <a:cxn ang="0">
                      <a:pos x="connsiteX2" y="connsiteY2"/>
                    </a:cxn>
                    <a:cxn ang="0">
                      <a:pos x="connsiteX3" y="connsiteY3"/>
                    </a:cxn>
                  </a:cxnLst>
                  <a:rect l="l" t="t" r="r" b="b"/>
                  <a:pathLst>
                    <a:path w="1264">
                      <a:moveTo>
                        <a:pt x="0" y="0"/>
                      </a:moveTo>
                      <a:cubicBezTo>
                        <a:pt x="1258" y="0"/>
                        <a:pt x="1258" y="0"/>
                        <a:pt x="1258" y="0"/>
                      </a:cubicBezTo>
                      <a:cubicBezTo>
                        <a:pt x="1258" y="0"/>
                        <a:pt x="1437" y="0"/>
                        <a:pt x="0" y="0"/>
                      </a:cubicBezTo>
                      <a:lnTo>
                        <a:pt x="0" y="0"/>
                      </a:lnTo>
                      <a:close/>
                    </a:path>
                  </a:pathLst>
                </a:custGeom>
                <a:grpFill/>
                <a:ln w="17953" cap="flat">
                  <a:noFill/>
                  <a:prstDash val="solid"/>
                  <a:miter/>
                </a:ln>
              </p:spPr>
              <p:txBody>
                <a:bodyPr rtlCol="0" anchor="ctr"/>
                <a:lstStyle/>
                <a:p>
                  <a:endParaRPr lang="zh-CN" altLang="en-US" sz="1050"/>
                </a:p>
              </p:txBody>
            </p:sp>
            <p:sp>
              <p:nvSpPr>
                <p:cNvPr id="2153" name="任意多边形: 形状 2379"/>
                <p:cNvSpPr/>
                <p:nvPr/>
              </p:nvSpPr>
              <p:spPr>
                <a:xfrm>
                  <a:off x="8276159" y="5088655"/>
                  <a:ext cx="1339" cy="5030"/>
                </a:xfrm>
                <a:custGeom>
                  <a:avLst/>
                  <a:gdLst>
                    <a:gd name="connsiteX0" fmla="*/ 0 w 1339"/>
                    <a:gd name="connsiteY0" fmla="*/ 5031 h 5030"/>
                    <a:gd name="connsiteX1" fmla="*/ 0 w 1339"/>
                    <a:gd name="connsiteY1" fmla="*/ 2515 h 5030"/>
                    <a:gd name="connsiteX2" fmla="*/ 0 w 1339"/>
                    <a:gd name="connsiteY2" fmla="*/ 5031 h 5030"/>
                    <a:gd name="connsiteX3" fmla="*/ 0 w 1339"/>
                    <a:gd name="connsiteY3" fmla="*/ 0 h 5030"/>
                    <a:gd name="connsiteX4" fmla="*/ 1258 w 1339"/>
                    <a:gd name="connsiteY4" fmla="*/ 0 h 5030"/>
                    <a:gd name="connsiteX5" fmla="*/ 1258 w 1339"/>
                    <a:gd name="connsiteY5" fmla="*/ 0 h 5030"/>
                    <a:gd name="connsiteX6" fmla="*/ 1258 w 1339"/>
                    <a:gd name="connsiteY6" fmla="*/ 5031 h 5030"/>
                    <a:gd name="connsiteX7" fmla="*/ 0 w 1339"/>
                    <a:gd name="connsiteY7" fmla="*/ 5031 h 5030"/>
                    <a:gd name="connsiteX8" fmla="*/ 0 w 1339"/>
                    <a:gd name="connsiteY8" fmla="*/ 5031 h 5030"/>
                    <a:gd name="connsiteX9" fmla="*/ 0 w 1339"/>
                    <a:gd name="connsiteY9" fmla="*/ 2336 h 5030"/>
                    <a:gd name="connsiteX10" fmla="*/ 0 w 1339"/>
                    <a:gd name="connsiteY10" fmla="*/ 4851 h 5030"/>
                    <a:gd name="connsiteX11" fmla="*/ 0 w 1339"/>
                    <a:gd name="connsiteY11" fmla="*/ 2336 h 5030"/>
                    <a:gd name="connsiteX12" fmla="*/ 0 w 1339"/>
                    <a:gd name="connsiteY12" fmla="*/ 2336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9" h="5030">
                      <a:moveTo>
                        <a:pt x="0" y="5031"/>
                      </a:moveTo>
                      <a:lnTo>
                        <a:pt x="0" y="2515"/>
                      </a:lnTo>
                      <a:lnTo>
                        <a:pt x="0" y="5031"/>
                      </a:lnTo>
                      <a:lnTo>
                        <a:pt x="0" y="0"/>
                      </a:lnTo>
                      <a:cubicBezTo>
                        <a:pt x="1258" y="0"/>
                        <a:pt x="1258" y="0"/>
                        <a:pt x="1258" y="0"/>
                      </a:cubicBezTo>
                      <a:lnTo>
                        <a:pt x="1258" y="0"/>
                      </a:lnTo>
                      <a:lnTo>
                        <a:pt x="1258" y="5031"/>
                      </a:lnTo>
                      <a:cubicBezTo>
                        <a:pt x="1437" y="5031"/>
                        <a:pt x="1437" y="5031"/>
                        <a:pt x="0" y="5031"/>
                      </a:cubicBezTo>
                      <a:lnTo>
                        <a:pt x="0" y="5031"/>
                      </a:lnTo>
                      <a:close/>
                      <a:moveTo>
                        <a:pt x="0" y="2336"/>
                      </a:moveTo>
                      <a:lnTo>
                        <a:pt x="0" y="4851"/>
                      </a:lnTo>
                      <a:lnTo>
                        <a:pt x="0" y="2336"/>
                      </a:lnTo>
                      <a:lnTo>
                        <a:pt x="0" y="2336"/>
                      </a:lnTo>
                      <a:close/>
                    </a:path>
                  </a:pathLst>
                </a:custGeom>
                <a:grpFill/>
                <a:ln w="17953" cap="flat">
                  <a:noFill/>
                  <a:prstDash val="solid"/>
                  <a:miter/>
                </a:ln>
              </p:spPr>
              <p:txBody>
                <a:bodyPr rtlCol="0" anchor="ctr"/>
                <a:lstStyle/>
                <a:p>
                  <a:endParaRPr lang="zh-CN" altLang="en-US" sz="1050"/>
                </a:p>
              </p:txBody>
            </p:sp>
          </p:grpSp>
          <p:grpSp>
            <p:nvGrpSpPr>
              <p:cNvPr id="799" name="图形 1"/>
              <p:cNvGrpSpPr/>
              <p:nvPr/>
            </p:nvGrpSpPr>
            <p:grpSpPr>
              <a:xfrm>
                <a:off x="6838446" y="4880185"/>
                <a:ext cx="5030" cy="2695"/>
                <a:chOff x="8211657" y="5077875"/>
                <a:chExt cx="5030" cy="2695"/>
              </a:xfrm>
              <a:solidFill>
                <a:srgbClr val="0070C0"/>
              </a:solidFill>
            </p:grpSpPr>
            <p:sp>
              <p:nvSpPr>
                <p:cNvPr id="2150" name="任意多边形: 形状 2381"/>
                <p:cNvSpPr/>
                <p:nvPr/>
              </p:nvSpPr>
              <p:spPr>
                <a:xfrm>
                  <a:off x="8214352" y="5078055"/>
                  <a:ext cx="17967" cy="2515"/>
                </a:xfrm>
                <a:custGeom>
                  <a:avLst/>
                  <a:gdLst>
                    <a:gd name="connsiteX0" fmla="*/ 0 w 17967"/>
                    <a:gd name="connsiteY0" fmla="*/ 2515 h 2515"/>
                    <a:gd name="connsiteX1" fmla="*/ 0 w 17967"/>
                    <a:gd name="connsiteY1" fmla="*/ 1258 h 2515"/>
                    <a:gd name="connsiteX2" fmla="*/ 0 w 17967"/>
                    <a:gd name="connsiteY2" fmla="*/ 0 h 2515"/>
                    <a:gd name="connsiteX3" fmla="*/ 0 w 17967"/>
                    <a:gd name="connsiteY3" fmla="*/ 1258 h 2515"/>
                    <a:gd name="connsiteX4" fmla="*/ 0 w 17967"/>
                    <a:gd name="connsiteY4" fmla="*/ 2515 h 2515"/>
                    <a:gd name="connsiteX5" fmla="*/ 0 w 1796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7" h="2515">
                      <a:moveTo>
                        <a:pt x="0" y="2515"/>
                      </a:moveTo>
                      <a:lnTo>
                        <a:pt x="0" y="1258"/>
                      </a:lnTo>
                      <a:cubicBezTo>
                        <a:pt x="0" y="0"/>
                        <a:pt x="0" y="0"/>
                        <a:pt x="0" y="0"/>
                      </a:cubicBezTo>
                      <a:cubicBezTo>
                        <a:pt x="0" y="0"/>
                        <a:pt x="0" y="0"/>
                        <a:pt x="0" y="1258"/>
                      </a:cubicBez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2151" name="任意多边形: 形状 2382"/>
                <p:cNvSpPr/>
                <p:nvPr/>
              </p:nvSpPr>
              <p:spPr>
                <a:xfrm>
                  <a:off x="8211657" y="5077875"/>
                  <a:ext cx="5030" cy="2695"/>
                </a:xfrm>
                <a:custGeom>
                  <a:avLst/>
                  <a:gdLst>
                    <a:gd name="connsiteX0" fmla="*/ 0 w 5030"/>
                    <a:gd name="connsiteY0" fmla="*/ 2695 h 2695"/>
                    <a:gd name="connsiteX1" fmla="*/ 0 w 5030"/>
                    <a:gd name="connsiteY1" fmla="*/ 1258 h 2695"/>
                    <a:gd name="connsiteX2" fmla="*/ 0 w 5030"/>
                    <a:gd name="connsiteY2" fmla="*/ 0 h 2695"/>
                    <a:gd name="connsiteX3" fmla="*/ 0 w 5030"/>
                    <a:gd name="connsiteY3" fmla="*/ 0 h 2695"/>
                    <a:gd name="connsiteX4" fmla="*/ 5031 w 5030"/>
                    <a:gd name="connsiteY4" fmla="*/ 0 h 2695"/>
                    <a:gd name="connsiteX5" fmla="*/ 5031 w 5030"/>
                    <a:gd name="connsiteY5" fmla="*/ 1258 h 2695"/>
                    <a:gd name="connsiteX6" fmla="*/ 5031 w 5030"/>
                    <a:gd name="connsiteY6" fmla="*/ 1258 h 2695"/>
                    <a:gd name="connsiteX7" fmla="*/ 5031 w 5030"/>
                    <a:gd name="connsiteY7" fmla="*/ 2695 h 2695"/>
                    <a:gd name="connsiteX8" fmla="*/ 0 w 5030"/>
                    <a:gd name="connsiteY8" fmla="*/ 2695 h 2695"/>
                    <a:gd name="connsiteX9" fmla="*/ 0 w 5030"/>
                    <a:gd name="connsiteY9" fmla="*/ 2695 h 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30" h="2695">
                      <a:moveTo>
                        <a:pt x="0" y="2695"/>
                      </a:moveTo>
                      <a:lnTo>
                        <a:pt x="0" y="1258"/>
                      </a:lnTo>
                      <a:cubicBezTo>
                        <a:pt x="0" y="0"/>
                        <a:pt x="0" y="0"/>
                        <a:pt x="0" y="0"/>
                      </a:cubicBezTo>
                      <a:lnTo>
                        <a:pt x="0" y="0"/>
                      </a:lnTo>
                      <a:lnTo>
                        <a:pt x="5031" y="0"/>
                      </a:lnTo>
                      <a:cubicBezTo>
                        <a:pt x="5031" y="0"/>
                        <a:pt x="5031" y="0"/>
                        <a:pt x="5031" y="1258"/>
                      </a:cubicBezTo>
                      <a:lnTo>
                        <a:pt x="5031" y="1258"/>
                      </a:lnTo>
                      <a:lnTo>
                        <a:pt x="5031" y="2695"/>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800" name="图形 1"/>
              <p:cNvGrpSpPr/>
              <p:nvPr/>
            </p:nvGrpSpPr>
            <p:grpSpPr>
              <a:xfrm>
                <a:off x="6995659" y="4913245"/>
                <a:ext cx="7725" cy="6467"/>
                <a:chOff x="8368870" y="5110935"/>
                <a:chExt cx="7725" cy="6467"/>
              </a:xfrm>
              <a:solidFill>
                <a:srgbClr val="0070C0"/>
              </a:solidFill>
            </p:grpSpPr>
            <p:sp>
              <p:nvSpPr>
                <p:cNvPr id="2148" name="任意多边形: 形状 2384"/>
                <p:cNvSpPr/>
                <p:nvPr/>
              </p:nvSpPr>
              <p:spPr>
                <a:xfrm>
                  <a:off x="8371205" y="5113630"/>
                  <a:ext cx="2515" cy="1257"/>
                </a:xfrm>
                <a:custGeom>
                  <a:avLst/>
                  <a:gdLst>
                    <a:gd name="connsiteX0" fmla="*/ 1257 w 2515"/>
                    <a:gd name="connsiteY0" fmla="*/ 1258 h 1257"/>
                    <a:gd name="connsiteX1" fmla="*/ 2515 w 2515"/>
                    <a:gd name="connsiteY1" fmla="*/ 1258 h 1257"/>
                    <a:gd name="connsiteX2" fmla="*/ 1257 w 2515"/>
                    <a:gd name="connsiteY2" fmla="*/ 0 h 1257"/>
                    <a:gd name="connsiteX3" fmla="*/ 0 w 2515"/>
                    <a:gd name="connsiteY3" fmla="*/ 1258 h 1257"/>
                    <a:gd name="connsiteX4" fmla="*/ 1257 w 2515"/>
                    <a:gd name="connsiteY4" fmla="*/ 1258 h 1257"/>
                    <a:gd name="connsiteX5" fmla="*/ 1257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7" y="1258"/>
                      </a:moveTo>
                      <a:lnTo>
                        <a:pt x="2515" y="1258"/>
                      </a:lnTo>
                      <a:cubicBezTo>
                        <a:pt x="2515" y="0"/>
                        <a:pt x="1257" y="0"/>
                        <a:pt x="1257" y="0"/>
                      </a:cubicBezTo>
                      <a:cubicBezTo>
                        <a:pt x="0" y="0"/>
                        <a:pt x="0" y="0"/>
                        <a:pt x="0" y="1258"/>
                      </a:cubicBezTo>
                      <a:cubicBezTo>
                        <a:pt x="0" y="1258"/>
                        <a:pt x="0" y="1258"/>
                        <a:pt x="1257" y="1258"/>
                      </a:cubicBezTo>
                      <a:lnTo>
                        <a:pt x="1257" y="1258"/>
                      </a:lnTo>
                      <a:close/>
                    </a:path>
                  </a:pathLst>
                </a:custGeom>
                <a:grpFill/>
                <a:ln w="17953" cap="flat">
                  <a:noFill/>
                  <a:prstDash val="solid"/>
                  <a:miter/>
                </a:ln>
              </p:spPr>
              <p:txBody>
                <a:bodyPr rtlCol="0" anchor="ctr"/>
                <a:lstStyle/>
                <a:p>
                  <a:endParaRPr lang="zh-CN" altLang="en-US" sz="1050"/>
                </a:p>
              </p:txBody>
            </p:sp>
            <p:sp>
              <p:nvSpPr>
                <p:cNvPr id="2149" name="任意多边形: 形状 2385"/>
                <p:cNvSpPr/>
                <p:nvPr/>
              </p:nvSpPr>
              <p:spPr>
                <a:xfrm>
                  <a:off x="8368870" y="5110935"/>
                  <a:ext cx="7725" cy="6467"/>
                </a:xfrm>
                <a:custGeom>
                  <a:avLst/>
                  <a:gdLst>
                    <a:gd name="connsiteX0" fmla="*/ 5031 w 7725"/>
                    <a:gd name="connsiteY0" fmla="*/ 6468 h 6467"/>
                    <a:gd name="connsiteX1" fmla="*/ 3773 w 7725"/>
                    <a:gd name="connsiteY1" fmla="*/ 6468 h 6467"/>
                    <a:gd name="connsiteX2" fmla="*/ 3773 w 7725"/>
                    <a:gd name="connsiteY2" fmla="*/ 5031 h 6467"/>
                    <a:gd name="connsiteX3" fmla="*/ 3773 w 7725"/>
                    <a:gd name="connsiteY3" fmla="*/ 5210 h 6467"/>
                    <a:gd name="connsiteX4" fmla="*/ 3773 w 7725"/>
                    <a:gd name="connsiteY4" fmla="*/ 6468 h 6467"/>
                    <a:gd name="connsiteX5" fmla="*/ 2515 w 7725"/>
                    <a:gd name="connsiteY5" fmla="*/ 6468 h 6467"/>
                    <a:gd name="connsiteX6" fmla="*/ 2515 w 7725"/>
                    <a:gd name="connsiteY6" fmla="*/ 6468 h 6467"/>
                    <a:gd name="connsiteX7" fmla="*/ 0 w 7725"/>
                    <a:gd name="connsiteY7" fmla="*/ 6468 h 6467"/>
                    <a:gd name="connsiteX8" fmla="*/ 0 w 7725"/>
                    <a:gd name="connsiteY8" fmla="*/ 3953 h 6467"/>
                    <a:gd name="connsiteX9" fmla="*/ 898 w 7725"/>
                    <a:gd name="connsiteY9" fmla="*/ 898 h 6467"/>
                    <a:gd name="connsiteX10" fmla="*/ 898 w 7725"/>
                    <a:gd name="connsiteY10" fmla="*/ 898 h 6467"/>
                    <a:gd name="connsiteX11" fmla="*/ 3234 w 7725"/>
                    <a:gd name="connsiteY11" fmla="*/ 0 h 6467"/>
                    <a:gd name="connsiteX12" fmla="*/ 3234 w 7725"/>
                    <a:gd name="connsiteY12" fmla="*/ 0 h 6467"/>
                    <a:gd name="connsiteX13" fmla="*/ 3773 w 7725"/>
                    <a:gd name="connsiteY13" fmla="*/ 0 h 6467"/>
                    <a:gd name="connsiteX14" fmla="*/ 3773 w 7725"/>
                    <a:gd name="connsiteY14" fmla="*/ 0 h 6467"/>
                    <a:gd name="connsiteX15" fmla="*/ 7726 w 7725"/>
                    <a:gd name="connsiteY15" fmla="*/ 3773 h 6467"/>
                    <a:gd name="connsiteX16" fmla="*/ 7726 w 7725"/>
                    <a:gd name="connsiteY16" fmla="*/ 3773 h 6467"/>
                    <a:gd name="connsiteX17" fmla="*/ 7726 w 7725"/>
                    <a:gd name="connsiteY17" fmla="*/ 6288 h 6467"/>
                    <a:gd name="connsiteX18" fmla="*/ 5031 w 7725"/>
                    <a:gd name="connsiteY18" fmla="*/ 6288 h 6467"/>
                    <a:gd name="connsiteX19" fmla="*/ 5031 w 7725"/>
                    <a:gd name="connsiteY19" fmla="*/ 6468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25" h="6467">
                      <a:moveTo>
                        <a:pt x="5031" y="6468"/>
                      </a:moveTo>
                      <a:lnTo>
                        <a:pt x="3773" y="6468"/>
                      </a:lnTo>
                      <a:lnTo>
                        <a:pt x="3773" y="5031"/>
                      </a:lnTo>
                      <a:lnTo>
                        <a:pt x="3773" y="5210"/>
                      </a:lnTo>
                      <a:lnTo>
                        <a:pt x="3773" y="6468"/>
                      </a:lnTo>
                      <a:cubicBezTo>
                        <a:pt x="2515" y="6468"/>
                        <a:pt x="2515" y="6468"/>
                        <a:pt x="2515" y="6468"/>
                      </a:cubicBezTo>
                      <a:lnTo>
                        <a:pt x="2515" y="6468"/>
                      </a:lnTo>
                      <a:lnTo>
                        <a:pt x="0" y="6468"/>
                      </a:lnTo>
                      <a:lnTo>
                        <a:pt x="0" y="3953"/>
                      </a:lnTo>
                      <a:cubicBezTo>
                        <a:pt x="179" y="3414"/>
                        <a:pt x="-360" y="2695"/>
                        <a:pt x="898" y="898"/>
                      </a:cubicBezTo>
                      <a:lnTo>
                        <a:pt x="898" y="898"/>
                      </a:lnTo>
                      <a:cubicBezTo>
                        <a:pt x="2156" y="0"/>
                        <a:pt x="2875" y="0"/>
                        <a:pt x="3234" y="0"/>
                      </a:cubicBezTo>
                      <a:lnTo>
                        <a:pt x="3234" y="0"/>
                      </a:lnTo>
                      <a:cubicBezTo>
                        <a:pt x="3414" y="0"/>
                        <a:pt x="3593" y="0"/>
                        <a:pt x="3773" y="0"/>
                      </a:cubicBezTo>
                      <a:lnTo>
                        <a:pt x="3773" y="0"/>
                      </a:lnTo>
                      <a:cubicBezTo>
                        <a:pt x="3773" y="0"/>
                        <a:pt x="7367" y="180"/>
                        <a:pt x="7726" y="3773"/>
                      </a:cubicBezTo>
                      <a:lnTo>
                        <a:pt x="7726" y="3773"/>
                      </a:lnTo>
                      <a:lnTo>
                        <a:pt x="7726" y="6288"/>
                      </a:lnTo>
                      <a:lnTo>
                        <a:pt x="5031" y="6288"/>
                      </a:lnTo>
                      <a:lnTo>
                        <a:pt x="5031" y="6468"/>
                      </a:lnTo>
                      <a:close/>
                    </a:path>
                  </a:pathLst>
                </a:custGeom>
                <a:grpFill/>
                <a:ln w="17953" cap="flat">
                  <a:noFill/>
                  <a:prstDash val="solid"/>
                  <a:miter/>
                </a:ln>
              </p:spPr>
              <p:txBody>
                <a:bodyPr rtlCol="0" anchor="ctr"/>
                <a:lstStyle/>
                <a:p>
                  <a:endParaRPr lang="zh-CN" altLang="en-US" sz="1050"/>
                </a:p>
              </p:txBody>
            </p:sp>
          </p:grpSp>
          <p:grpSp>
            <p:nvGrpSpPr>
              <p:cNvPr id="801" name="图形 1"/>
              <p:cNvGrpSpPr/>
              <p:nvPr/>
            </p:nvGrpSpPr>
            <p:grpSpPr>
              <a:xfrm>
                <a:off x="7049560" y="4933188"/>
                <a:ext cx="7725" cy="6288"/>
                <a:chOff x="8422771" y="5130878"/>
                <a:chExt cx="7725" cy="6288"/>
              </a:xfrm>
              <a:solidFill>
                <a:srgbClr val="0070C0"/>
              </a:solidFill>
            </p:grpSpPr>
            <p:sp>
              <p:nvSpPr>
                <p:cNvPr id="2146" name="任意多边形: 形状 2387"/>
                <p:cNvSpPr/>
                <p:nvPr/>
              </p:nvSpPr>
              <p:spPr>
                <a:xfrm>
                  <a:off x="8425451" y="5133394"/>
                  <a:ext cx="2530" cy="1257"/>
                </a:xfrm>
                <a:custGeom>
                  <a:avLst/>
                  <a:gdLst>
                    <a:gd name="connsiteX0" fmla="*/ 1273 w 2530"/>
                    <a:gd name="connsiteY0" fmla="*/ 1258 h 1257"/>
                    <a:gd name="connsiteX1" fmla="*/ 2531 w 2530"/>
                    <a:gd name="connsiteY1" fmla="*/ 0 h 1257"/>
                    <a:gd name="connsiteX2" fmla="*/ 1273 w 2530"/>
                    <a:gd name="connsiteY2" fmla="*/ 0 h 1257"/>
                    <a:gd name="connsiteX3" fmla="*/ 16 w 2530"/>
                    <a:gd name="connsiteY3" fmla="*/ 0 h 1257"/>
                    <a:gd name="connsiteX4" fmla="*/ 1273 w 2530"/>
                    <a:gd name="connsiteY4" fmla="*/ 1258 h 1257"/>
                    <a:gd name="connsiteX5" fmla="*/ 1273 w 2530"/>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 h="1257">
                      <a:moveTo>
                        <a:pt x="1273" y="1258"/>
                      </a:moveTo>
                      <a:cubicBezTo>
                        <a:pt x="1273" y="1258"/>
                        <a:pt x="2531" y="1258"/>
                        <a:pt x="2531" y="0"/>
                      </a:cubicBezTo>
                      <a:lnTo>
                        <a:pt x="1273" y="0"/>
                      </a:ln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147" name="任意多边形: 形状 2388"/>
                <p:cNvSpPr/>
                <p:nvPr/>
              </p:nvSpPr>
              <p:spPr>
                <a:xfrm>
                  <a:off x="8422771" y="5130878"/>
                  <a:ext cx="7725" cy="6288"/>
                </a:xfrm>
                <a:custGeom>
                  <a:avLst/>
                  <a:gdLst>
                    <a:gd name="connsiteX0" fmla="*/ 0 w 7725"/>
                    <a:gd name="connsiteY0" fmla="*/ 2516 h 6288"/>
                    <a:gd name="connsiteX1" fmla="*/ 0 w 7725"/>
                    <a:gd name="connsiteY1" fmla="*/ 0 h 6288"/>
                    <a:gd name="connsiteX2" fmla="*/ 2515 w 7725"/>
                    <a:gd name="connsiteY2" fmla="*/ 0 h 6288"/>
                    <a:gd name="connsiteX3" fmla="*/ 3773 w 7725"/>
                    <a:gd name="connsiteY3" fmla="*/ 0 h 6288"/>
                    <a:gd name="connsiteX4" fmla="*/ 5031 w 7725"/>
                    <a:gd name="connsiteY4" fmla="*/ 0 h 6288"/>
                    <a:gd name="connsiteX5" fmla="*/ 5570 w 7725"/>
                    <a:gd name="connsiteY5" fmla="*/ 0 h 6288"/>
                    <a:gd name="connsiteX6" fmla="*/ 5570 w 7725"/>
                    <a:gd name="connsiteY6" fmla="*/ 0 h 6288"/>
                    <a:gd name="connsiteX7" fmla="*/ 6289 w 7725"/>
                    <a:gd name="connsiteY7" fmla="*/ 180 h 6288"/>
                    <a:gd name="connsiteX8" fmla="*/ 6289 w 7725"/>
                    <a:gd name="connsiteY8" fmla="*/ 180 h 6288"/>
                    <a:gd name="connsiteX9" fmla="*/ 5570 w 7725"/>
                    <a:gd name="connsiteY9" fmla="*/ 3055 h 6288"/>
                    <a:gd name="connsiteX10" fmla="*/ 6648 w 7725"/>
                    <a:gd name="connsiteY10" fmla="*/ 4492 h 6288"/>
                    <a:gd name="connsiteX11" fmla="*/ 7726 w 7725"/>
                    <a:gd name="connsiteY11" fmla="*/ 2875 h 6288"/>
                    <a:gd name="connsiteX12" fmla="*/ 7726 w 7725"/>
                    <a:gd name="connsiteY12" fmla="*/ 2875 h 6288"/>
                    <a:gd name="connsiteX13" fmla="*/ 3953 w 7725"/>
                    <a:gd name="connsiteY13" fmla="*/ 6289 h 6288"/>
                    <a:gd name="connsiteX14" fmla="*/ 3953 w 7725"/>
                    <a:gd name="connsiteY14" fmla="*/ 6289 h 6288"/>
                    <a:gd name="connsiteX15" fmla="*/ 3953 w 7725"/>
                    <a:gd name="connsiteY15" fmla="*/ 5031 h 6288"/>
                    <a:gd name="connsiteX16" fmla="*/ 3953 w 7725"/>
                    <a:gd name="connsiteY16" fmla="*/ 6289 h 6288"/>
                    <a:gd name="connsiteX17" fmla="*/ 0 w 7725"/>
                    <a:gd name="connsiteY17" fmla="*/ 2516 h 6288"/>
                    <a:gd name="connsiteX18" fmla="*/ 0 w 7725"/>
                    <a:gd name="connsiteY18" fmla="*/ 2516 h 6288"/>
                    <a:gd name="connsiteX19" fmla="*/ 7726 w 7725"/>
                    <a:gd name="connsiteY19" fmla="*/ 2516 h 6288"/>
                    <a:gd name="connsiteX20" fmla="*/ 7726 w 7725"/>
                    <a:gd name="connsiteY20" fmla="*/ 2516 h 6288"/>
                    <a:gd name="connsiteX21" fmla="*/ 7726 w 7725"/>
                    <a:gd name="connsiteY21" fmla="*/ 3055 h 6288"/>
                    <a:gd name="connsiteX22" fmla="*/ 7726 w 7725"/>
                    <a:gd name="connsiteY22" fmla="*/ 3055 h 6288"/>
                    <a:gd name="connsiteX23" fmla="*/ 7726 w 7725"/>
                    <a:gd name="connsiteY23" fmla="*/ 2516 h 6288"/>
                    <a:gd name="connsiteX24" fmla="*/ 7726 w 7725"/>
                    <a:gd name="connsiteY24" fmla="*/ 2516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725" h="6288">
                      <a:moveTo>
                        <a:pt x="0" y="2516"/>
                      </a:moveTo>
                      <a:lnTo>
                        <a:pt x="0" y="0"/>
                      </a:lnTo>
                      <a:lnTo>
                        <a:pt x="2515" y="0"/>
                      </a:lnTo>
                      <a:lnTo>
                        <a:pt x="3773" y="0"/>
                      </a:lnTo>
                      <a:lnTo>
                        <a:pt x="5031" y="0"/>
                      </a:lnTo>
                      <a:cubicBezTo>
                        <a:pt x="5210" y="0"/>
                        <a:pt x="5390" y="0"/>
                        <a:pt x="5570" y="0"/>
                      </a:cubicBezTo>
                      <a:lnTo>
                        <a:pt x="5570" y="0"/>
                      </a:lnTo>
                      <a:cubicBezTo>
                        <a:pt x="6109" y="180"/>
                        <a:pt x="6289" y="180"/>
                        <a:pt x="6289" y="180"/>
                      </a:cubicBezTo>
                      <a:lnTo>
                        <a:pt x="6289" y="180"/>
                      </a:lnTo>
                      <a:lnTo>
                        <a:pt x="5570" y="3055"/>
                      </a:lnTo>
                      <a:lnTo>
                        <a:pt x="6648" y="4492"/>
                      </a:lnTo>
                      <a:cubicBezTo>
                        <a:pt x="7367" y="3953"/>
                        <a:pt x="7546" y="3414"/>
                        <a:pt x="7726" y="2875"/>
                      </a:cubicBezTo>
                      <a:lnTo>
                        <a:pt x="7726" y="2875"/>
                      </a:lnTo>
                      <a:cubicBezTo>
                        <a:pt x="7187" y="6109"/>
                        <a:pt x="3953" y="6289"/>
                        <a:pt x="3953" y="6289"/>
                      </a:cubicBezTo>
                      <a:lnTo>
                        <a:pt x="3953" y="6289"/>
                      </a:lnTo>
                      <a:lnTo>
                        <a:pt x="3953" y="5031"/>
                      </a:lnTo>
                      <a:lnTo>
                        <a:pt x="3953" y="6289"/>
                      </a:lnTo>
                      <a:cubicBezTo>
                        <a:pt x="3773" y="6289"/>
                        <a:pt x="179" y="6289"/>
                        <a:pt x="0" y="2516"/>
                      </a:cubicBezTo>
                      <a:lnTo>
                        <a:pt x="0" y="2516"/>
                      </a:lnTo>
                      <a:close/>
                      <a:moveTo>
                        <a:pt x="7726" y="2516"/>
                      </a:moveTo>
                      <a:lnTo>
                        <a:pt x="7726" y="2516"/>
                      </a:lnTo>
                      <a:cubicBezTo>
                        <a:pt x="7726" y="2516"/>
                        <a:pt x="7726" y="2695"/>
                        <a:pt x="7726" y="3055"/>
                      </a:cubicBezTo>
                      <a:lnTo>
                        <a:pt x="7726" y="3055"/>
                      </a:lnTo>
                      <a:cubicBezTo>
                        <a:pt x="7726" y="2875"/>
                        <a:pt x="7726" y="2695"/>
                        <a:pt x="7726" y="2516"/>
                      </a:cubicBezTo>
                      <a:lnTo>
                        <a:pt x="7726" y="2516"/>
                      </a:lnTo>
                      <a:close/>
                    </a:path>
                  </a:pathLst>
                </a:custGeom>
                <a:grpFill/>
                <a:ln w="17953" cap="flat">
                  <a:noFill/>
                  <a:prstDash val="solid"/>
                  <a:miter/>
                </a:ln>
              </p:spPr>
              <p:txBody>
                <a:bodyPr rtlCol="0" anchor="ctr"/>
                <a:lstStyle/>
                <a:p>
                  <a:endParaRPr lang="zh-CN" altLang="en-US" sz="1050"/>
                </a:p>
              </p:txBody>
            </p:sp>
          </p:grpSp>
          <p:grpSp>
            <p:nvGrpSpPr>
              <p:cNvPr id="802" name="图形 1"/>
              <p:cNvGrpSpPr/>
              <p:nvPr/>
            </p:nvGrpSpPr>
            <p:grpSpPr>
              <a:xfrm>
                <a:off x="7132748" y="4956905"/>
                <a:ext cx="6288" cy="6288"/>
                <a:chOff x="8505959" y="5154595"/>
                <a:chExt cx="6288" cy="6288"/>
              </a:xfrm>
              <a:solidFill>
                <a:srgbClr val="0070C0"/>
              </a:solidFill>
            </p:grpSpPr>
            <p:sp>
              <p:nvSpPr>
                <p:cNvPr id="2144" name="任意多边形: 形状 2390"/>
                <p:cNvSpPr/>
                <p:nvPr/>
              </p:nvSpPr>
              <p:spPr>
                <a:xfrm>
                  <a:off x="8508474" y="5157110"/>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145" name="任意多边形: 形状 2391"/>
                <p:cNvSpPr/>
                <p:nvPr/>
              </p:nvSpPr>
              <p:spPr>
                <a:xfrm>
                  <a:off x="8505959" y="5154595"/>
                  <a:ext cx="6288" cy="6288"/>
                </a:xfrm>
                <a:custGeom>
                  <a:avLst/>
                  <a:gdLst>
                    <a:gd name="connsiteX0" fmla="*/ 3773 w 6288"/>
                    <a:gd name="connsiteY0" fmla="*/ 6289 h 6288"/>
                    <a:gd name="connsiteX1" fmla="*/ 3234 w 6288"/>
                    <a:gd name="connsiteY1" fmla="*/ 6289 h 6288"/>
                    <a:gd name="connsiteX2" fmla="*/ 3234 w 6288"/>
                    <a:gd name="connsiteY2" fmla="*/ 6289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8 w 6288"/>
                    <a:gd name="connsiteY11" fmla="*/ 0 h 6288"/>
                    <a:gd name="connsiteX12" fmla="*/ 6288 w 6288"/>
                    <a:gd name="connsiteY12" fmla="*/ 2515 h 6288"/>
                    <a:gd name="connsiteX13" fmla="*/ 6288 w 6288"/>
                    <a:gd name="connsiteY13" fmla="*/ 3773 h 6288"/>
                    <a:gd name="connsiteX14" fmla="*/ 6288 w 6288"/>
                    <a:gd name="connsiteY14" fmla="*/ 3773 h 6288"/>
                    <a:gd name="connsiteX15" fmla="*/ 6288 w 6288"/>
                    <a:gd name="connsiteY15" fmla="*/ 6289 h 6288"/>
                    <a:gd name="connsiteX16" fmla="*/ 3773 w 6288"/>
                    <a:gd name="connsiteY16" fmla="*/ 6289 h 6288"/>
                    <a:gd name="connsiteX17" fmla="*/ 3773 w 6288"/>
                    <a:gd name="connsiteY17" fmla="*/ 6289 h 6288"/>
                    <a:gd name="connsiteX18" fmla="*/ 3773 w 6288"/>
                    <a:gd name="connsiteY18" fmla="*/ 3773 h 6288"/>
                    <a:gd name="connsiteX19" fmla="*/ 3773 w 6288"/>
                    <a:gd name="connsiteY19" fmla="*/ 3054 h 6288"/>
                    <a:gd name="connsiteX20" fmla="*/ 3773 w 6288"/>
                    <a:gd name="connsiteY20" fmla="*/ 3773 h 6288"/>
                    <a:gd name="connsiteX21" fmla="*/ 3773 w 6288"/>
                    <a:gd name="connsiteY21" fmla="*/ 3773 h 6288"/>
                    <a:gd name="connsiteX22" fmla="*/ 3773 w 6288"/>
                    <a:gd name="connsiteY22" fmla="*/ 1437 h 6288"/>
                    <a:gd name="connsiteX23" fmla="*/ 3773 w 6288"/>
                    <a:gd name="connsiteY23" fmla="*/ 1258 h 6288"/>
                    <a:gd name="connsiteX24" fmla="*/ 3773 w 6288"/>
                    <a:gd name="connsiteY24" fmla="*/ 1437 h 6288"/>
                    <a:gd name="connsiteX25" fmla="*/ 3773 w 6288"/>
                    <a:gd name="connsiteY25" fmla="*/ 1437 h 6288"/>
                    <a:gd name="connsiteX26" fmla="*/ 3773 w 6288"/>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773" y="6289"/>
                      </a:moveTo>
                      <a:cubicBezTo>
                        <a:pt x="3593" y="6289"/>
                        <a:pt x="3414" y="6289"/>
                        <a:pt x="3234" y="6289"/>
                      </a:cubicBezTo>
                      <a:lnTo>
                        <a:pt x="3234" y="6289"/>
                      </a:lnTo>
                      <a:cubicBezTo>
                        <a:pt x="2695" y="6289"/>
                        <a:pt x="1976" y="6289"/>
                        <a:pt x="898" y="5390"/>
                      </a:cubicBezTo>
                      <a:lnTo>
                        <a:pt x="898" y="5390"/>
                      </a:lnTo>
                      <a:cubicBezTo>
                        <a:pt x="-360" y="3773"/>
                        <a:pt x="179" y="3054"/>
                        <a:pt x="0" y="2515"/>
                      </a:cubicBezTo>
                      <a:lnTo>
                        <a:pt x="0" y="2515"/>
                      </a:lnTo>
                      <a:lnTo>
                        <a:pt x="0" y="0"/>
                      </a:lnTo>
                      <a:lnTo>
                        <a:pt x="2515" y="0"/>
                      </a:lnTo>
                      <a:cubicBezTo>
                        <a:pt x="2515" y="0"/>
                        <a:pt x="2515" y="0"/>
                        <a:pt x="3773" y="0"/>
                      </a:cubicBezTo>
                      <a:lnTo>
                        <a:pt x="3773" y="0"/>
                      </a:lnTo>
                      <a:lnTo>
                        <a:pt x="6288" y="0"/>
                      </a:lnTo>
                      <a:lnTo>
                        <a:pt x="6288" y="2515"/>
                      </a:lnTo>
                      <a:cubicBezTo>
                        <a:pt x="6288" y="3773"/>
                        <a:pt x="6288" y="3773"/>
                        <a:pt x="6288" y="3773"/>
                      </a:cubicBezTo>
                      <a:lnTo>
                        <a:pt x="6288" y="3773"/>
                      </a:lnTo>
                      <a:lnTo>
                        <a:pt x="6288" y="6289"/>
                      </a:lnTo>
                      <a:lnTo>
                        <a:pt x="3773" y="6289"/>
                      </a:lnTo>
                      <a:lnTo>
                        <a:pt x="3773" y="6289"/>
                      </a:lnTo>
                      <a:close/>
                      <a:moveTo>
                        <a:pt x="3773" y="3773"/>
                      </a:moveTo>
                      <a:lnTo>
                        <a:pt x="3773" y="3054"/>
                      </a:lnTo>
                      <a:lnTo>
                        <a:pt x="3773" y="3773"/>
                      </a:lnTo>
                      <a:lnTo>
                        <a:pt x="3773" y="3773"/>
                      </a:lnTo>
                      <a:close/>
                      <a:moveTo>
                        <a:pt x="3773" y="1437"/>
                      </a:moveTo>
                      <a:lnTo>
                        <a:pt x="3773" y="1258"/>
                      </a:lnTo>
                      <a:lnTo>
                        <a:pt x="3773" y="1437"/>
                      </a:lnTo>
                      <a:lnTo>
                        <a:pt x="3773" y="1437"/>
                      </a:lnTo>
                      <a:lnTo>
                        <a:pt x="3773" y="1437"/>
                      </a:lnTo>
                      <a:close/>
                    </a:path>
                  </a:pathLst>
                </a:custGeom>
                <a:grpFill/>
                <a:ln w="17953" cap="flat">
                  <a:noFill/>
                  <a:prstDash val="solid"/>
                  <a:miter/>
                </a:ln>
              </p:spPr>
              <p:txBody>
                <a:bodyPr rtlCol="0" anchor="ctr"/>
                <a:lstStyle/>
                <a:p>
                  <a:endParaRPr lang="zh-CN" altLang="en-US" sz="1050"/>
                </a:p>
              </p:txBody>
            </p:sp>
          </p:grpSp>
          <p:grpSp>
            <p:nvGrpSpPr>
              <p:cNvPr id="803" name="图形 1"/>
              <p:cNvGrpSpPr/>
              <p:nvPr/>
            </p:nvGrpSpPr>
            <p:grpSpPr>
              <a:xfrm>
                <a:off x="6637033" y="5012423"/>
                <a:ext cx="2695" cy="5030"/>
                <a:chOff x="8010244" y="5210113"/>
                <a:chExt cx="2695" cy="5030"/>
              </a:xfrm>
              <a:solidFill>
                <a:srgbClr val="0070C0"/>
              </a:solidFill>
            </p:grpSpPr>
            <p:sp>
              <p:nvSpPr>
                <p:cNvPr id="2142" name="任意多边形: 形状 2393"/>
                <p:cNvSpPr/>
                <p:nvPr/>
              </p:nvSpPr>
              <p:spPr>
                <a:xfrm>
                  <a:off x="8010424" y="5212629"/>
                  <a:ext cx="2515" cy="17967"/>
                </a:xfrm>
                <a:custGeom>
                  <a:avLst/>
                  <a:gdLst>
                    <a:gd name="connsiteX0" fmla="*/ 1258 w 2515"/>
                    <a:gd name="connsiteY0" fmla="*/ 0 h 17967"/>
                    <a:gd name="connsiteX1" fmla="*/ 2516 w 2515"/>
                    <a:gd name="connsiteY1" fmla="*/ 0 h 17967"/>
                    <a:gd name="connsiteX2" fmla="*/ 1258 w 2515"/>
                    <a:gd name="connsiteY2" fmla="*/ 0 h 17967"/>
                    <a:gd name="connsiteX3" fmla="*/ 0 w 2515"/>
                    <a:gd name="connsiteY3" fmla="*/ 0 h 17967"/>
                    <a:gd name="connsiteX4" fmla="*/ 1258 w 2515"/>
                    <a:gd name="connsiteY4" fmla="*/ 0 h 17967"/>
                    <a:gd name="connsiteX5" fmla="*/ 1258 w 2515"/>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7967">
                      <a:moveTo>
                        <a:pt x="1258" y="0"/>
                      </a:moveTo>
                      <a:lnTo>
                        <a:pt x="2516" y="0"/>
                      </a:lnTo>
                      <a:lnTo>
                        <a:pt x="1258" y="0"/>
                      </a:ln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143" name="任意多边形: 形状 2394"/>
                <p:cNvSpPr/>
                <p:nvPr/>
              </p:nvSpPr>
              <p:spPr>
                <a:xfrm>
                  <a:off x="8010244" y="5210113"/>
                  <a:ext cx="2695" cy="5030"/>
                </a:xfrm>
                <a:custGeom>
                  <a:avLst/>
                  <a:gdLst>
                    <a:gd name="connsiteX0" fmla="*/ 1438 w 2695"/>
                    <a:gd name="connsiteY0" fmla="*/ 5031 h 5030"/>
                    <a:gd name="connsiteX1" fmla="*/ 0 w 2695"/>
                    <a:gd name="connsiteY1" fmla="*/ 5031 h 5030"/>
                    <a:gd name="connsiteX2" fmla="*/ 0 w 2695"/>
                    <a:gd name="connsiteY2" fmla="*/ 5031 h 5030"/>
                    <a:gd name="connsiteX3" fmla="*/ 0 w 2695"/>
                    <a:gd name="connsiteY3" fmla="*/ 0 h 5030"/>
                    <a:gd name="connsiteX4" fmla="*/ 1438 w 2695"/>
                    <a:gd name="connsiteY4" fmla="*/ 0 h 5030"/>
                    <a:gd name="connsiteX5" fmla="*/ 1438 w 2695"/>
                    <a:gd name="connsiteY5" fmla="*/ 0 h 5030"/>
                    <a:gd name="connsiteX6" fmla="*/ 2696 w 2695"/>
                    <a:gd name="connsiteY6" fmla="*/ 0 h 5030"/>
                    <a:gd name="connsiteX7" fmla="*/ 2696 w 2695"/>
                    <a:gd name="connsiteY7" fmla="*/ 5031 h 5030"/>
                    <a:gd name="connsiteX8" fmla="*/ 1438 w 2695"/>
                    <a:gd name="connsiteY8" fmla="*/ 5031 h 5030"/>
                    <a:gd name="connsiteX9" fmla="*/ 1438 w 2695"/>
                    <a:gd name="connsiteY9"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5" h="5030">
                      <a:moveTo>
                        <a:pt x="1438" y="5031"/>
                      </a:moveTo>
                      <a:cubicBezTo>
                        <a:pt x="0" y="5031"/>
                        <a:pt x="0" y="5031"/>
                        <a:pt x="0" y="5031"/>
                      </a:cubicBezTo>
                      <a:lnTo>
                        <a:pt x="0" y="5031"/>
                      </a:lnTo>
                      <a:lnTo>
                        <a:pt x="0" y="0"/>
                      </a:lnTo>
                      <a:cubicBezTo>
                        <a:pt x="0" y="0"/>
                        <a:pt x="0" y="0"/>
                        <a:pt x="1438" y="0"/>
                      </a:cubicBezTo>
                      <a:lnTo>
                        <a:pt x="1438" y="0"/>
                      </a:lnTo>
                      <a:lnTo>
                        <a:pt x="2696" y="0"/>
                      </a:lnTo>
                      <a:lnTo>
                        <a:pt x="2696" y="5031"/>
                      </a:lnTo>
                      <a:lnTo>
                        <a:pt x="1438" y="5031"/>
                      </a:lnTo>
                      <a:lnTo>
                        <a:pt x="1438" y="5031"/>
                      </a:lnTo>
                      <a:close/>
                    </a:path>
                  </a:pathLst>
                </a:custGeom>
                <a:grpFill/>
                <a:ln w="17953" cap="flat">
                  <a:noFill/>
                  <a:prstDash val="solid"/>
                  <a:miter/>
                </a:ln>
              </p:spPr>
              <p:txBody>
                <a:bodyPr rtlCol="0" anchor="ctr"/>
                <a:lstStyle/>
                <a:p>
                  <a:endParaRPr lang="zh-CN" altLang="en-US" sz="1050"/>
                </a:p>
              </p:txBody>
            </p:sp>
          </p:grpSp>
          <p:grpSp>
            <p:nvGrpSpPr>
              <p:cNvPr id="804" name="图形 1"/>
              <p:cNvGrpSpPr/>
              <p:nvPr/>
            </p:nvGrpSpPr>
            <p:grpSpPr>
              <a:xfrm>
                <a:off x="6641705" y="5026977"/>
                <a:ext cx="10061" cy="5570"/>
                <a:chOff x="8014916" y="5224667"/>
                <a:chExt cx="10061" cy="5570"/>
              </a:xfrm>
              <a:solidFill>
                <a:srgbClr val="0070C0"/>
              </a:solidFill>
            </p:grpSpPr>
            <p:sp>
              <p:nvSpPr>
                <p:cNvPr id="2140" name="任意多边形: 形状 2396"/>
                <p:cNvSpPr/>
                <p:nvPr/>
              </p:nvSpPr>
              <p:spPr>
                <a:xfrm>
                  <a:off x="8021025" y="5227182"/>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1258" y="1258"/>
                      </a:moveTo>
                      <a:lnTo>
                        <a:pt x="1258" y="0"/>
                      </a:lnTo>
                      <a:lnTo>
                        <a:pt x="0" y="0"/>
                      </a:lnTo>
                      <a:lnTo>
                        <a:pt x="1258" y="1258"/>
                      </a:lnTo>
                      <a:close/>
                    </a:path>
                  </a:pathLst>
                </a:custGeom>
                <a:grpFill/>
                <a:ln w="17953" cap="flat">
                  <a:noFill/>
                  <a:prstDash val="solid"/>
                  <a:miter/>
                </a:ln>
              </p:spPr>
              <p:txBody>
                <a:bodyPr rtlCol="0" anchor="ctr"/>
                <a:lstStyle/>
                <a:p>
                  <a:endParaRPr lang="zh-CN" altLang="en-US" sz="1050"/>
                </a:p>
              </p:txBody>
            </p:sp>
            <p:sp>
              <p:nvSpPr>
                <p:cNvPr id="2141" name="任意多边形: 形状 2397"/>
                <p:cNvSpPr/>
                <p:nvPr/>
              </p:nvSpPr>
              <p:spPr>
                <a:xfrm>
                  <a:off x="8014916" y="5224667"/>
                  <a:ext cx="10061" cy="5570"/>
                </a:xfrm>
                <a:custGeom>
                  <a:avLst/>
                  <a:gdLst>
                    <a:gd name="connsiteX0" fmla="*/ 0 w 10061"/>
                    <a:gd name="connsiteY0" fmla="*/ 0 h 5570"/>
                    <a:gd name="connsiteX1" fmla="*/ 6109 w 10061"/>
                    <a:gd name="connsiteY1" fmla="*/ 0 h 5570"/>
                    <a:gd name="connsiteX2" fmla="*/ 10062 w 10061"/>
                    <a:gd name="connsiteY2" fmla="*/ 0 h 5570"/>
                    <a:gd name="connsiteX3" fmla="*/ 10062 w 10061"/>
                    <a:gd name="connsiteY3" fmla="*/ 2515 h 5570"/>
                    <a:gd name="connsiteX4" fmla="*/ 10062 w 10061"/>
                    <a:gd name="connsiteY4" fmla="*/ 3773 h 5570"/>
                    <a:gd name="connsiteX5" fmla="*/ 7546 w 10061"/>
                    <a:gd name="connsiteY5" fmla="*/ 4851 h 5570"/>
                    <a:gd name="connsiteX6" fmla="*/ 7546 w 10061"/>
                    <a:gd name="connsiteY6" fmla="*/ 5031 h 5570"/>
                    <a:gd name="connsiteX7" fmla="*/ 7187 w 10061"/>
                    <a:gd name="connsiteY7" fmla="*/ 5031 h 5570"/>
                    <a:gd name="connsiteX8" fmla="*/ 5750 w 10061"/>
                    <a:gd name="connsiteY8" fmla="*/ 5570 h 5570"/>
                    <a:gd name="connsiteX9" fmla="*/ 0 w 10061"/>
                    <a:gd name="connsiteY9" fmla="*/ 0 h 5570"/>
                    <a:gd name="connsiteX10" fmla="*/ 0 w 10061"/>
                    <a:gd name="connsiteY10" fmla="*/ 0 h 5570"/>
                    <a:gd name="connsiteX11" fmla="*/ 7367 w 10061"/>
                    <a:gd name="connsiteY11" fmla="*/ 3773 h 5570"/>
                    <a:gd name="connsiteX12" fmla="*/ 9163 w 10061"/>
                    <a:gd name="connsiteY12" fmla="*/ 1976 h 5570"/>
                    <a:gd name="connsiteX13" fmla="*/ 7367 w 10061"/>
                    <a:gd name="connsiteY13" fmla="*/ 3773 h 5570"/>
                    <a:gd name="connsiteX14" fmla="*/ 7367 w 10061"/>
                    <a:gd name="connsiteY14" fmla="*/ 3773 h 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61" h="5570">
                      <a:moveTo>
                        <a:pt x="0" y="0"/>
                      </a:moveTo>
                      <a:lnTo>
                        <a:pt x="6109" y="0"/>
                      </a:lnTo>
                      <a:lnTo>
                        <a:pt x="10062" y="0"/>
                      </a:lnTo>
                      <a:lnTo>
                        <a:pt x="10062" y="2515"/>
                      </a:lnTo>
                      <a:lnTo>
                        <a:pt x="10062" y="3773"/>
                      </a:lnTo>
                      <a:lnTo>
                        <a:pt x="7546" y="4851"/>
                      </a:lnTo>
                      <a:lnTo>
                        <a:pt x="7546" y="5031"/>
                      </a:lnTo>
                      <a:lnTo>
                        <a:pt x="7187" y="5031"/>
                      </a:lnTo>
                      <a:lnTo>
                        <a:pt x="5750" y="5570"/>
                      </a:lnTo>
                      <a:lnTo>
                        <a:pt x="0" y="0"/>
                      </a:lnTo>
                      <a:lnTo>
                        <a:pt x="0" y="0"/>
                      </a:lnTo>
                      <a:close/>
                      <a:moveTo>
                        <a:pt x="7367" y="3773"/>
                      </a:moveTo>
                      <a:lnTo>
                        <a:pt x="9163" y="1976"/>
                      </a:lnTo>
                      <a:lnTo>
                        <a:pt x="7367" y="3773"/>
                      </a:lnTo>
                      <a:lnTo>
                        <a:pt x="7367" y="3773"/>
                      </a:lnTo>
                      <a:close/>
                    </a:path>
                  </a:pathLst>
                </a:custGeom>
                <a:grpFill/>
                <a:ln w="17953" cap="flat">
                  <a:noFill/>
                  <a:prstDash val="solid"/>
                  <a:miter/>
                </a:ln>
              </p:spPr>
              <p:txBody>
                <a:bodyPr rtlCol="0" anchor="ctr"/>
                <a:lstStyle/>
                <a:p>
                  <a:endParaRPr lang="zh-CN" altLang="en-US" sz="1050"/>
                </a:p>
              </p:txBody>
            </p:sp>
          </p:grpSp>
          <p:grpSp>
            <p:nvGrpSpPr>
              <p:cNvPr id="805" name="图形 1"/>
              <p:cNvGrpSpPr/>
              <p:nvPr/>
            </p:nvGrpSpPr>
            <p:grpSpPr>
              <a:xfrm>
                <a:off x="6653105" y="5028414"/>
                <a:ext cx="6566" cy="6288"/>
                <a:chOff x="8026316" y="5226104"/>
                <a:chExt cx="6566" cy="6288"/>
              </a:xfrm>
              <a:solidFill>
                <a:srgbClr val="0070C0"/>
              </a:solidFill>
            </p:grpSpPr>
            <p:sp>
              <p:nvSpPr>
                <p:cNvPr id="2138" name="任意多边形: 形状 2399"/>
                <p:cNvSpPr/>
                <p:nvPr/>
              </p:nvSpPr>
              <p:spPr>
                <a:xfrm>
                  <a:off x="8028930" y="5228620"/>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139" name="任意多边形: 形状 2400"/>
                <p:cNvSpPr/>
                <p:nvPr/>
              </p:nvSpPr>
              <p:spPr>
                <a:xfrm>
                  <a:off x="8026316" y="5226104"/>
                  <a:ext cx="6566" cy="6288"/>
                </a:xfrm>
                <a:custGeom>
                  <a:avLst/>
                  <a:gdLst>
                    <a:gd name="connsiteX0" fmla="*/ 3872 w 6566"/>
                    <a:gd name="connsiteY0" fmla="*/ 6289 h 6288"/>
                    <a:gd name="connsiteX1" fmla="*/ 3333 w 6566"/>
                    <a:gd name="connsiteY1" fmla="*/ 6289 h 6288"/>
                    <a:gd name="connsiteX2" fmla="*/ 3333 w 6566"/>
                    <a:gd name="connsiteY2" fmla="*/ 6289 h 6288"/>
                    <a:gd name="connsiteX3" fmla="*/ 997 w 6566"/>
                    <a:gd name="connsiteY3" fmla="*/ 5390 h 6288"/>
                    <a:gd name="connsiteX4" fmla="*/ 997 w 6566"/>
                    <a:gd name="connsiteY4" fmla="*/ 5390 h 6288"/>
                    <a:gd name="connsiteX5" fmla="*/ 99 w 6566"/>
                    <a:gd name="connsiteY5" fmla="*/ 2515 h 6288"/>
                    <a:gd name="connsiteX6" fmla="*/ 99 w 6566"/>
                    <a:gd name="connsiteY6" fmla="*/ 2515 h 6288"/>
                    <a:gd name="connsiteX7" fmla="*/ 99 w 6566"/>
                    <a:gd name="connsiteY7" fmla="*/ 0 h 6288"/>
                    <a:gd name="connsiteX8" fmla="*/ 2794 w 6566"/>
                    <a:gd name="connsiteY8" fmla="*/ 0 h 6288"/>
                    <a:gd name="connsiteX9" fmla="*/ 4052 w 6566"/>
                    <a:gd name="connsiteY9" fmla="*/ 0 h 6288"/>
                    <a:gd name="connsiteX10" fmla="*/ 4052 w 6566"/>
                    <a:gd name="connsiteY10" fmla="*/ 0 h 6288"/>
                    <a:gd name="connsiteX11" fmla="*/ 6567 w 6566"/>
                    <a:gd name="connsiteY11" fmla="*/ 0 h 6288"/>
                    <a:gd name="connsiteX12" fmla="*/ 6567 w 6566"/>
                    <a:gd name="connsiteY12" fmla="*/ 2515 h 6288"/>
                    <a:gd name="connsiteX13" fmla="*/ 6567 w 6566"/>
                    <a:gd name="connsiteY13" fmla="*/ 3773 h 6288"/>
                    <a:gd name="connsiteX14" fmla="*/ 6567 w 6566"/>
                    <a:gd name="connsiteY14" fmla="*/ 3773 h 6288"/>
                    <a:gd name="connsiteX15" fmla="*/ 4052 w 6566"/>
                    <a:gd name="connsiteY15" fmla="*/ 3773 h 6288"/>
                    <a:gd name="connsiteX16" fmla="*/ 4052 w 6566"/>
                    <a:gd name="connsiteY16" fmla="*/ 3054 h 6288"/>
                    <a:gd name="connsiteX17" fmla="*/ 4052 w 6566"/>
                    <a:gd name="connsiteY17" fmla="*/ 3773 h 6288"/>
                    <a:gd name="connsiteX18" fmla="*/ 6567 w 6566"/>
                    <a:gd name="connsiteY18" fmla="*/ 3773 h 6288"/>
                    <a:gd name="connsiteX19" fmla="*/ 6567 w 6566"/>
                    <a:gd name="connsiteY19" fmla="*/ 6289 h 6288"/>
                    <a:gd name="connsiteX20" fmla="*/ 3872 w 6566"/>
                    <a:gd name="connsiteY20" fmla="*/ 6289 h 6288"/>
                    <a:gd name="connsiteX21" fmla="*/ 3872 w 6566"/>
                    <a:gd name="connsiteY21" fmla="*/ 6289 h 6288"/>
                    <a:gd name="connsiteX22" fmla="*/ 3872 w 6566"/>
                    <a:gd name="connsiteY22" fmla="*/ 1258 h 6288"/>
                    <a:gd name="connsiteX23" fmla="*/ 3872 w 6566"/>
                    <a:gd name="connsiteY23" fmla="*/ 1078 h 6288"/>
                    <a:gd name="connsiteX24" fmla="*/ 3872 w 6566"/>
                    <a:gd name="connsiteY24" fmla="*/ 1258 h 6288"/>
                    <a:gd name="connsiteX25" fmla="*/ 3872 w 6566"/>
                    <a:gd name="connsiteY25" fmla="*/ 1258 h 6288"/>
                    <a:gd name="connsiteX26" fmla="*/ 3872 w 6566"/>
                    <a:gd name="connsiteY26" fmla="*/ 125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66" h="6288">
                      <a:moveTo>
                        <a:pt x="3872" y="6289"/>
                      </a:moveTo>
                      <a:cubicBezTo>
                        <a:pt x="3692" y="6289"/>
                        <a:pt x="3513" y="6289"/>
                        <a:pt x="3333" y="6289"/>
                      </a:cubicBezTo>
                      <a:lnTo>
                        <a:pt x="3333" y="6289"/>
                      </a:lnTo>
                      <a:cubicBezTo>
                        <a:pt x="2794" y="6289"/>
                        <a:pt x="2075" y="6289"/>
                        <a:pt x="997" y="5390"/>
                      </a:cubicBezTo>
                      <a:lnTo>
                        <a:pt x="997" y="5390"/>
                      </a:lnTo>
                      <a:cubicBezTo>
                        <a:pt x="-440" y="3773"/>
                        <a:pt x="99" y="3054"/>
                        <a:pt x="99" y="2515"/>
                      </a:cubicBezTo>
                      <a:lnTo>
                        <a:pt x="99" y="2515"/>
                      </a:lnTo>
                      <a:lnTo>
                        <a:pt x="99" y="0"/>
                      </a:lnTo>
                      <a:lnTo>
                        <a:pt x="2794" y="0"/>
                      </a:lnTo>
                      <a:cubicBezTo>
                        <a:pt x="2794" y="0"/>
                        <a:pt x="2794" y="0"/>
                        <a:pt x="4052" y="0"/>
                      </a:cubicBezTo>
                      <a:lnTo>
                        <a:pt x="4052" y="0"/>
                      </a:lnTo>
                      <a:lnTo>
                        <a:pt x="6567" y="0"/>
                      </a:lnTo>
                      <a:lnTo>
                        <a:pt x="6567" y="2515"/>
                      </a:lnTo>
                      <a:cubicBezTo>
                        <a:pt x="6567" y="3773"/>
                        <a:pt x="6567" y="3773"/>
                        <a:pt x="6567" y="3773"/>
                      </a:cubicBezTo>
                      <a:lnTo>
                        <a:pt x="6567" y="3773"/>
                      </a:lnTo>
                      <a:lnTo>
                        <a:pt x="4052" y="3773"/>
                      </a:lnTo>
                      <a:lnTo>
                        <a:pt x="4052" y="3054"/>
                      </a:lnTo>
                      <a:lnTo>
                        <a:pt x="4052" y="3773"/>
                      </a:lnTo>
                      <a:lnTo>
                        <a:pt x="6567" y="3773"/>
                      </a:lnTo>
                      <a:lnTo>
                        <a:pt x="6567" y="6289"/>
                      </a:lnTo>
                      <a:lnTo>
                        <a:pt x="3872" y="6289"/>
                      </a:lnTo>
                      <a:lnTo>
                        <a:pt x="3872" y="6289"/>
                      </a:lnTo>
                      <a:close/>
                      <a:moveTo>
                        <a:pt x="3872" y="1258"/>
                      </a:moveTo>
                      <a:lnTo>
                        <a:pt x="3872" y="1078"/>
                      </a:lnTo>
                      <a:lnTo>
                        <a:pt x="3872" y="1258"/>
                      </a:lnTo>
                      <a:lnTo>
                        <a:pt x="3872" y="1258"/>
                      </a:lnTo>
                      <a:lnTo>
                        <a:pt x="3872" y="1258"/>
                      </a:lnTo>
                      <a:close/>
                    </a:path>
                  </a:pathLst>
                </a:custGeom>
                <a:grpFill/>
                <a:ln w="17953" cap="flat">
                  <a:noFill/>
                  <a:prstDash val="solid"/>
                  <a:miter/>
                </a:ln>
              </p:spPr>
              <p:txBody>
                <a:bodyPr rtlCol="0" anchor="ctr"/>
                <a:lstStyle/>
                <a:p>
                  <a:endParaRPr lang="zh-CN" altLang="en-US" sz="1050"/>
                </a:p>
              </p:txBody>
            </p:sp>
          </p:grpSp>
          <p:grpSp>
            <p:nvGrpSpPr>
              <p:cNvPr id="806" name="图形 1"/>
              <p:cNvGrpSpPr/>
              <p:nvPr/>
            </p:nvGrpSpPr>
            <p:grpSpPr>
              <a:xfrm>
                <a:off x="5999374" y="4554799"/>
                <a:ext cx="15635" cy="9522"/>
                <a:chOff x="7372585" y="4752489"/>
                <a:chExt cx="15635" cy="9522"/>
              </a:xfrm>
              <a:solidFill>
                <a:srgbClr val="0070C0"/>
              </a:solidFill>
            </p:grpSpPr>
            <p:sp>
              <p:nvSpPr>
                <p:cNvPr id="2136" name="任意多边形: 形状 2402"/>
                <p:cNvSpPr/>
                <p:nvPr/>
              </p:nvSpPr>
              <p:spPr>
                <a:xfrm>
                  <a:off x="7374925" y="4755050"/>
                  <a:ext cx="9163" cy="4267"/>
                </a:xfrm>
                <a:custGeom>
                  <a:avLst/>
                  <a:gdLst>
                    <a:gd name="connsiteX0" fmla="*/ 5211 w 9163"/>
                    <a:gd name="connsiteY0" fmla="*/ 314 h 4267"/>
                    <a:gd name="connsiteX1" fmla="*/ 0 w 9163"/>
                    <a:gd name="connsiteY1" fmla="*/ 1572 h 4267"/>
                    <a:gd name="connsiteX2" fmla="*/ 3953 w 9163"/>
                    <a:gd name="connsiteY2" fmla="*/ 4267 h 4267"/>
                    <a:gd name="connsiteX3" fmla="*/ 9163 w 9163"/>
                    <a:gd name="connsiteY3" fmla="*/ 1572 h 4267"/>
                    <a:gd name="connsiteX4" fmla="*/ 5211 w 9163"/>
                    <a:gd name="connsiteY4" fmla="*/ 314 h 4267"/>
                    <a:gd name="connsiteX5" fmla="*/ 5211 w 9163"/>
                    <a:gd name="connsiteY5" fmla="*/ 314 h 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3" h="4267">
                      <a:moveTo>
                        <a:pt x="5211" y="314"/>
                      </a:moveTo>
                      <a:cubicBezTo>
                        <a:pt x="5211" y="314"/>
                        <a:pt x="1258" y="-943"/>
                        <a:pt x="0" y="1572"/>
                      </a:cubicBezTo>
                      <a:cubicBezTo>
                        <a:pt x="0" y="4267"/>
                        <a:pt x="2695" y="4267"/>
                        <a:pt x="3953" y="4267"/>
                      </a:cubicBezTo>
                      <a:cubicBezTo>
                        <a:pt x="6648" y="4267"/>
                        <a:pt x="9163" y="1572"/>
                        <a:pt x="9163" y="1572"/>
                      </a:cubicBezTo>
                      <a:cubicBezTo>
                        <a:pt x="9163" y="1572"/>
                        <a:pt x="6468" y="314"/>
                        <a:pt x="5211" y="314"/>
                      </a:cubicBezTo>
                      <a:lnTo>
                        <a:pt x="5211" y="314"/>
                      </a:lnTo>
                      <a:close/>
                    </a:path>
                  </a:pathLst>
                </a:custGeom>
                <a:grpFill/>
                <a:ln w="17953" cap="flat">
                  <a:noFill/>
                  <a:prstDash val="solid"/>
                  <a:miter/>
                </a:ln>
              </p:spPr>
              <p:txBody>
                <a:bodyPr rtlCol="0" anchor="ctr"/>
                <a:lstStyle/>
                <a:p>
                  <a:endParaRPr lang="zh-CN" altLang="en-US" sz="1050"/>
                </a:p>
              </p:txBody>
            </p:sp>
            <p:sp>
              <p:nvSpPr>
                <p:cNvPr id="2137" name="任意多边形: 形状 2403"/>
                <p:cNvSpPr/>
                <p:nvPr/>
              </p:nvSpPr>
              <p:spPr>
                <a:xfrm>
                  <a:off x="7372585" y="4752489"/>
                  <a:ext cx="15635" cy="9522"/>
                </a:xfrm>
                <a:custGeom>
                  <a:avLst/>
                  <a:gdLst>
                    <a:gd name="connsiteX0" fmla="*/ 4 w 15635"/>
                    <a:gd name="connsiteY0" fmla="*/ 3234 h 9522"/>
                    <a:gd name="connsiteX1" fmla="*/ 5395 w 15635"/>
                    <a:gd name="connsiteY1" fmla="*/ 0 h 9522"/>
                    <a:gd name="connsiteX2" fmla="*/ 5395 w 15635"/>
                    <a:gd name="connsiteY2" fmla="*/ 0 h 9522"/>
                    <a:gd name="connsiteX3" fmla="*/ 7910 w 15635"/>
                    <a:gd name="connsiteY3" fmla="*/ 359 h 9522"/>
                    <a:gd name="connsiteX4" fmla="*/ 7910 w 15635"/>
                    <a:gd name="connsiteY4" fmla="*/ 359 h 9522"/>
                    <a:gd name="connsiteX5" fmla="*/ 12582 w 15635"/>
                    <a:gd name="connsiteY5" fmla="*/ 1976 h 9522"/>
                    <a:gd name="connsiteX6" fmla="*/ 12582 w 15635"/>
                    <a:gd name="connsiteY6" fmla="*/ 1976 h 9522"/>
                    <a:gd name="connsiteX7" fmla="*/ 15636 w 15635"/>
                    <a:gd name="connsiteY7" fmla="*/ 3594 h 9522"/>
                    <a:gd name="connsiteX8" fmla="*/ 13121 w 15635"/>
                    <a:gd name="connsiteY8" fmla="*/ 6109 h 9522"/>
                    <a:gd name="connsiteX9" fmla="*/ 6113 w 15635"/>
                    <a:gd name="connsiteY9" fmla="*/ 9523 h 9522"/>
                    <a:gd name="connsiteX10" fmla="*/ 6113 w 15635"/>
                    <a:gd name="connsiteY10" fmla="*/ 9523 h 9522"/>
                    <a:gd name="connsiteX11" fmla="*/ 4 w 15635"/>
                    <a:gd name="connsiteY11" fmla="*/ 3234 h 9522"/>
                    <a:gd name="connsiteX12" fmla="*/ 4 w 15635"/>
                    <a:gd name="connsiteY12" fmla="*/ 3234 h 9522"/>
                    <a:gd name="connsiteX13" fmla="*/ 7551 w 15635"/>
                    <a:gd name="connsiteY13" fmla="*/ 2875 h 9522"/>
                    <a:gd name="connsiteX14" fmla="*/ 7191 w 15635"/>
                    <a:gd name="connsiteY14" fmla="*/ 4133 h 9522"/>
                    <a:gd name="connsiteX15" fmla="*/ 7551 w 15635"/>
                    <a:gd name="connsiteY15" fmla="*/ 3953 h 9522"/>
                    <a:gd name="connsiteX16" fmla="*/ 7551 w 15635"/>
                    <a:gd name="connsiteY16" fmla="*/ 3953 h 9522"/>
                    <a:gd name="connsiteX17" fmla="*/ 7551 w 15635"/>
                    <a:gd name="connsiteY17" fmla="*/ 2875 h 9522"/>
                    <a:gd name="connsiteX18" fmla="*/ 7551 w 15635"/>
                    <a:gd name="connsiteY18" fmla="*/ 2875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35" h="9522">
                      <a:moveTo>
                        <a:pt x="4" y="3234"/>
                      </a:moveTo>
                      <a:cubicBezTo>
                        <a:pt x="1262" y="539"/>
                        <a:pt x="3957" y="0"/>
                        <a:pt x="5395" y="0"/>
                      </a:cubicBezTo>
                      <a:lnTo>
                        <a:pt x="5395" y="0"/>
                      </a:lnTo>
                      <a:cubicBezTo>
                        <a:pt x="6652" y="0"/>
                        <a:pt x="7551" y="180"/>
                        <a:pt x="7910" y="359"/>
                      </a:cubicBezTo>
                      <a:lnTo>
                        <a:pt x="7910" y="359"/>
                      </a:lnTo>
                      <a:cubicBezTo>
                        <a:pt x="10246" y="719"/>
                        <a:pt x="12402" y="1976"/>
                        <a:pt x="12582" y="1976"/>
                      </a:cubicBezTo>
                      <a:lnTo>
                        <a:pt x="12582" y="1976"/>
                      </a:lnTo>
                      <a:lnTo>
                        <a:pt x="15636" y="3594"/>
                      </a:lnTo>
                      <a:lnTo>
                        <a:pt x="13121" y="6109"/>
                      </a:lnTo>
                      <a:cubicBezTo>
                        <a:pt x="12941" y="6289"/>
                        <a:pt x="10426" y="9343"/>
                        <a:pt x="6113" y="9523"/>
                      </a:cubicBezTo>
                      <a:lnTo>
                        <a:pt x="6113" y="9523"/>
                      </a:lnTo>
                      <a:cubicBezTo>
                        <a:pt x="5395" y="9523"/>
                        <a:pt x="-176" y="9523"/>
                        <a:pt x="4" y="3234"/>
                      </a:cubicBezTo>
                      <a:lnTo>
                        <a:pt x="4" y="3234"/>
                      </a:lnTo>
                      <a:close/>
                      <a:moveTo>
                        <a:pt x="7551" y="2875"/>
                      </a:moveTo>
                      <a:lnTo>
                        <a:pt x="7191" y="4133"/>
                      </a:lnTo>
                      <a:cubicBezTo>
                        <a:pt x="7371" y="4133"/>
                        <a:pt x="7551" y="3953"/>
                        <a:pt x="7551" y="3953"/>
                      </a:cubicBezTo>
                      <a:lnTo>
                        <a:pt x="7551" y="3953"/>
                      </a:lnTo>
                      <a:lnTo>
                        <a:pt x="7551" y="2875"/>
                      </a:lnTo>
                      <a:lnTo>
                        <a:pt x="7551" y="2875"/>
                      </a:lnTo>
                      <a:close/>
                    </a:path>
                  </a:pathLst>
                </a:custGeom>
                <a:grpFill/>
                <a:ln w="17953" cap="flat">
                  <a:noFill/>
                  <a:prstDash val="solid"/>
                  <a:miter/>
                </a:ln>
              </p:spPr>
              <p:txBody>
                <a:bodyPr rtlCol="0" anchor="ctr"/>
                <a:lstStyle/>
                <a:p>
                  <a:endParaRPr lang="zh-CN" altLang="en-US" sz="1050"/>
                </a:p>
              </p:txBody>
            </p:sp>
          </p:grpSp>
          <p:grpSp>
            <p:nvGrpSpPr>
              <p:cNvPr id="807" name="图形 1"/>
              <p:cNvGrpSpPr/>
              <p:nvPr/>
            </p:nvGrpSpPr>
            <p:grpSpPr>
              <a:xfrm>
                <a:off x="6024173" y="4559111"/>
                <a:ext cx="10420" cy="7905"/>
                <a:chOff x="7397384" y="4756801"/>
                <a:chExt cx="10420" cy="7905"/>
              </a:xfrm>
              <a:solidFill>
                <a:srgbClr val="0070C0"/>
              </a:solidFill>
            </p:grpSpPr>
            <p:sp>
              <p:nvSpPr>
                <p:cNvPr id="2134" name="任意多边形: 形状 2405"/>
                <p:cNvSpPr/>
                <p:nvPr/>
              </p:nvSpPr>
              <p:spPr>
                <a:xfrm>
                  <a:off x="7399899" y="4759496"/>
                  <a:ext cx="5389" cy="2515"/>
                </a:xfrm>
                <a:custGeom>
                  <a:avLst/>
                  <a:gdLst>
                    <a:gd name="connsiteX0" fmla="*/ 2695 w 5389"/>
                    <a:gd name="connsiteY0" fmla="*/ 2515 h 2515"/>
                    <a:gd name="connsiteX1" fmla="*/ 5390 w 5389"/>
                    <a:gd name="connsiteY1" fmla="*/ 1258 h 2515"/>
                    <a:gd name="connsiteX2" fmla="*/ 2695 w 5389"/>
                    <a:gd name="connsiteY2" fmla="*/ 0 h 2515"/>
                    <a:gd name="connsiteX3" fmla="*/ 0 w 5389"/>
                    <a:gd name="connsiteY3" fmla="*/ 1258 h 2515"/>
                    <a:gd name="connsiteX4" fmla="*/ 2695 w 5389"/>
                    <a:gd name="connsiteY4" fmla="*/ 2515 h 2515"/>
                    <a:gd name="connsiteX5" fmla="*/ 2695 w 5389"/>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89" h="2515">
                      <a:moveTo>
                        <a:pt x="2695" y="2515"/>
                      </a:moveTo>
                      <a:cubicBezTo>
                        <a:pt x="3952" y="2515"/>
                        <a:pt x="5390" y="2515"/>
                        <a:pt x="5390" y="1258"/>
                      </a:cubicBezTo>
                      <a:cubicBezTo>
                        <a:pt x="5390" y="1258"/>
                        <a:pt x="4132" y="0"/>
                        <a:pt x="2695" y="0"/>
                      </a:cubicBezTo>
                      <a:cubicBezTo>
                        <a:pt x="1437" y="0"/>
                        <a:pt x="0" y="1258"/>
                        <a:pt x="0" y="1258"/>
                      </a:cubicBezTo>
                      <a:cubicBezTo>
                        <a:pt x="0" y="2515"/>
                        <a:pt x="1257" y="2515"/>
                        <a:pt x="2695" y="2515"/>
                      </a:cubicBezTo>
                      <a:lnTo>
                        <a:pt x="2695" y="2515"/>
                      </a:lnTo>
                      <a:close/>
                    </a:path>
                  </a:pathLst>
                </a:custGeom>
                <a:grpFill/>
                <a:ln w="17953" cap="flat">
                  <a:noFill/>
                  <a:prstDash val="solid"/>
                  <a:miter/>
                </a:ln>
              </p:spPr>
              <p:txBody>
                <a:bodyPr rtlCol="0" anchor="ctr"/>
                <a:lstStyle/>
                <a:p>
                  <a:endParaRPr lang="zh-CN" altLang="en-US" sz="1050"/>
                </a:p>
              </p:txBody>
            </p:sp>
            <p:sp>
              <p:nvSpPr>
                <p:cNvPr id="2135" name="任意多边形: 形状 2406"/>
                <p:cNvSpPr/>
                <p:nvPr/>
              </p:nvSpPr>
              <p:spPr>
                <a:xfrm>
                  <a:off x="7397384" y="4756801"/>
                  <a:ext cx="10420" cy="7905"/>
                </a:xfrm>
                <a:custGeom>
                  <a:avLst/>
                  <a:gdLst>
                    <a:gd name="connsiteX0" fmla="*/ 0 w 10420"/>
                    <a:gd name="connsiteY0" fmla="*/ 3953 h 7905"/>
                    <a:gd name="connsiteX1" fmla="*/ 0 w 10420"/>
                    <a:gd name="connsiteY1" fmla="*/ 2875 h 7905"/>
                    <a:gd name="connsiteX2" fmla="*/ 719 w 10420"/>
                    <a:gd name="connsiteY2" fmla="*/ 2156 h 7905"/>
                    <a:gd name="connsiteX3" fmla="*/ 5211 w 10420"/>
                    <a:gd name="connsiteY3" fmla="*/ 0 h 7905"/>
                    <a:gd name="connsiteX4" fmla="*/ 5211 w 10420"/>
                    <a:gd name="connsiteY4" fmla="*/ 0 h 7905"/>
                    <a:gd name="connsiteX5" fmla="*/ 9702 w 10420"/>
                    <a:gd name="connsiteY5" fmla="*/ 2156 h 7905"/>
                    <a:gd name="connsiteX6" fmla="*/ 9702 w 10420"/>
                    <a:gd name="connsiteY6" fmla="*/ 2156 h 7905"/>
                    <a:gd name="connsiteX7" fmla="*/ 10421 w 10420"/>
                    <a:gd name="connsiteY7" fmla="*/ 2875 h 7905"/>
                    <a:gd name="connsiteX8" fmla="*/ 10421 w 10420"/>
                    <a:gd name="connsiteY8" fmla="*/ 3953 h 7905"/>
                    <a:gd name="connsiteX9" fmla="*/ 5211 w 10420"/>
                    <a:gd name="connsiteY9" fmla="*/ 7906 h 7905"/>
                    <a:gd name="connsiteX10" fmla="*/ 5211 w 10420"/>
                    <a:gd name="connsiteY10" fmla="*/ 7906 h 7905"/>
                    <a:gd name="connsiteX11" fmla="*/ 5211 w 10420"/>
                    <a:gd name="connsiteY11" fmla="*/ 5390 h 7905"/>
                    <a:gd name="connsiteX12" fmla="*/ 5211 w 10420"/>
                    <a:gd name="connsiteY12" fmla="*/ 5210 h 7905"/>
                    <a:gd name="connsiteX13" fmla="*/ 5211 w 10420"/>
                    <a:gd name="connsiteY13" fmla="*/ 5390 h 7905"/>
                    <a:gd name="connsiteX14" fmla="*/ 5211 w 10420"/>
                    <a:gd name="connsiteY14" fmla="*/ 7906 h 7905"/>
                    <a:gd name="connsiteX15" fmla="*/ 0 w 10420"/>
                    <a:gd name="connsiteY15" fmla="*/ 3953 h 7905"/>
                    <a:gd name="connsiteX16" fmla="*/ 0 w 10420"/>
                    <a:gd name="connsiteY16" fmla="*/ 3953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20" h="7905">
                      <a:moveTo>
                        <a:pt x="0" y="3953"/>
                      </a:moveTo>
                      <a:lnTo>
                        <a:pt x="0" y="2875"/>
                      </a:lnTo>
                      <a:lnTo>
                        <a:pt x="719" y="2156"/>
                      </a:lnTo>
                      <a:cubicBezTo>
                        <a:pt x="898" y="2156"/>
                        <a:pt x="2156" y="180"/>
                        <a:pt x="5211" y="0"/>
                      </a:cubicBezTo>
                      <a:lnTo>
                        <a:pt x="5211" y="0"/>
                      </a:lnTo>
                      <a:cubicBezTo>
                        <a:pt x="8085" y="180"/>
                        <a:pt x="9343" y="1976"/>
                        <a:pt x="9702" y="2156"/>
                      </a:cubicBezTo>
                      <a:lnTo>
                        <a:pt x="9702" y="2156"/>
                      </a:lnTo>
                      <a:lnTo>
                        <a:pt x="10421" y="2875"/>
                      </a:lnTo>
                      <a:lnTo>
                        <a:pt x="10421" y="3953"/>
                      </a:lnTo>
                      <a:cubicBezTo>
                        <a:pt x="10062" y="7726"/>
                        <a:pt x="5929" y="7726"/>
                        <a:pt x="5211" y="7906"/>
                      </a:cubicBezTo>
                      <a:lnTo>
                        <a:pt x="5211" y="7906"/>
                      </a:lnTo>
                      <a:lnTo>
                        <a:pt x="5211" y="5390"/>
                      </a:lnTo>
                      <a:lnTo>
                        <a:pt x="5211" y="5210"/>
                      </a:lnTo>
                      <a:lnTo>
                        <a:pt x="5211" y="5390"/>
                      </a:lnTo>
                      <a:lnTo>
                        <a:pt x="5211" y="7906"/>
                      </a:lnTo>
                      <a:cubicBezTo>
                        <a:pt x="4492" y="7726"/>
                        <a:pt x="359" y="7726"/>
                        <a:pt x="0" y="3953"/>
                      </a:cubicBezTo>
                      <a:lnTo>
                        <a:pt x="0" y="3953"/>
                      </a:lnTo>
                      <a:close/>
                    </a:path>
                  </a:pathLst>
                </a:custGeom>
                <a:grpFill/>
                <a:ln w="17953" cap="flat">
                  <a:noFill/>
                  <a:prstDash val="solid"/>
                  <a:miter/>
                </a:ln>
              </p:spPr>
              <p:txBody>
                <a:bodyPr rtlCol="0" anchor="ctr"/>
                <a:lstStyle/>
                <a:p>
                  <a:endParaRPr lang="zh-CN" altLang="en-US" sz="1050"/>
                </a:p>
              </p:txBody>
            </p:sp>
          </p:grpSp>
          <p:grpSp>
            <p:nvGrpSpPr>
              <p:cNvPr id="808" name="图形 1"/>
              <p:cNvGrpSpPr/>
              <p:nvPr/>
            </p:nvGrpSpPr>
            <p:grpSpPr>
              <a:xfrm>
                <a:off x="6518090" y="4871561"/>
                <a:ext cx="1257" cy="5210"/>
                <a:chOff x="7891301" y="5069251"/>
                <a:chExt cx="1257" cy="5210"/>
              </a:xfrm>
              <a:solidFill>
                <a:srgbClr val="0070C0"/>
              </a:solidFill>
            </p:grpSpPr>
            <p:sp>
              <p:nvSpPr>
                <p:cNvPr id="2132" name="任意多边形: 形状 2408"/>
                <p:cNvSpPr/>
                <p:nvPr/>
              </p:nvSpPr>
              <p:spPr>
                <a:xfrm>
                  <a:off x="7891301" y="5071946"/>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133" name="任意多边形: 形状 2409"/>
                <p:cNvSpPr/>
                <p:nvPr/>
              </p:nvSpPr>
              <p:spPr>
                <a:xfrm>
                  <a:off x="7891301" y="5069251"/>
                  <a:ext cx="1257" cy="5210"/>
                </a:xfrm>
                <a:custGeom>
                  <a:avLst/>
                  <a:gdLst>
                    <a:gd name="connsiteX0" fmla="*/ 0 w 1257"/>
                    <a:gd name="connsiteY0" fmla="*/ 5210 h 5210"/>
                    <a:gd name="connsiteX1" fmla="*/ 0 w 1257"/>
                    <a:gd name="connsiteY1" fmla="*/ 0 h 5210"/>
                    <a:gd name="connsiteX2" fmla="*/ 1258 w 1257"/>
                    <a:gd name="connsiteY2" fmla="*/ 0 h 5210"/>
                    <a:gd name="connsiteX3" fmla="*/ 1258 w 1257"/>
                    <a:gd name="connsiteY3" fmla="*/ 0 h 5210"/>
                    <a:gd name="connsiteX4" fmla="*/ 1258 w 1257"/>
                    <a:gd name="connsiteY4" fmla="*/ 2515 h 5210"/>
                    <a:gd name="connsiteX5" fmla="*/ 1258 w 1257"/>
                    <a:gd name="connsiteY5" fmla="*/ 5031 h 5210"/>
                    <a:gd name="connsiteX6" fmla="*/ 0 w 1257"/>
                    <a:gd name="connsiteY6" fmla="*/ 5210 h 5210"/>
                    <a:gd name="connsiteX7" fmla="*/ 0 w 1257"/>
                    <a:gd name="connsiteY7" fmla="*/ 5210 h 5210"/>
                    <a:gd name="connsiteX8" fmla="*/ 1258 w 1257"/>
                    <a:gd name="connsiteY8" fmla="*/ 2695 h 5210"/>
                    <a:gd name="connsiteX9" fmla="*/ 1258 w 1257"/>
                    <a:gd name="connsiteY9" fmla="*/ 180 h 5210"/>
                    <a:gd name="connsiteX10" fmla="*/ 1258 w 1257"/>
                    <a:gd name="connsiteY10" fmla="*/ 2695 h 5210"/>
                    <a:gd name="connsiteX11" fmla="*/ 1258 w 1257"/>
                    <a:gd name="connsiteY11" fmla="*/ 2695 h 5210"/>
                    <a:gd name="connsiteX12" fmla="*/ 1258 w 1257"/>
                    <a:gd name="connsiteY12" fmla="*/ 180 h 5210"/>
                    <a:gd name="connsiteX13" fmla="*/ 1258 w 1257"/>
                    <a:gd name="connsiteY13" fmla="*/ 2695 h 5210"/>
                    <a:gd name="connsiteX14" fmla="*/ 1258 w 1257"/>
                    <a:gd name="connsiteY14" fmla="*/ 180 h 5210"/>
                    <a:gd name="connsiteX15" fmla="*/ 1258 w 1257"/>
                    <a:gd name="connsiteY15" fmla="*/ 18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210">
                      <a:moveTo>
                        <a:pt x="0" y="5210"/>
                      </a:moveTo>
                      <a:lnTo>
                        <a:pt x="0" y="0"/>
                      </a:lnTo>
                      <a:cubicBezTo>
                        <a:pt x="0" y="0"/>
                        <a:pt x="0" y="0"/>
                        <a:pt x="1258" y="0"/>
                      </a:cubicBezTo>
                      <a:lnTo>
                        <a:pt x="1258" y="0"/>
                      </a:lnTo>
                      <a:lnTo>
                        <a:pt x="1258" y="2515"/>
                      </a:lnTo>
                      <a:lnTo>
                        <a:pt x="1258" y="5031"/>
                      </a:lnTo>
                      <a:cubicBezTo>
                        <a:pt x="0" y="5210"/>
                        <a:pt x="0" y="5210"/>
                        <a:pt x="0" y="5210"/>
                      </a:cubicBezTo>
                      <a:lnTo>
                        <a:pt x="0" y="5210"/>
                      </a:lnTo>
                      <a:close/>
                      <a:moveTo>
                        <a:pt x="1258" y="2695"/>
                      </a:moveTo>
                      <a:lnTo>
                        <a:pt x="1258" y="180"/>
                      </a:lnTo>
                      <a:lnTo>
                        <a:pt x="1258" y="2695"/>
                      </a:lnTo>
                      <a:lnTo>
                        <a:pt x="1258" y="2695"/>
                      </a:lnTo>
                      <a:close/>
                      <a:moveTo>
                        <a:pt x="1258" y="180"/>
                      </a:moveTo>
                      <a:lnTo>
                        <a:pt x="1258" y="2695"/>
                      </a:lnTo>
                      <a:lnTo>
                        <a:pt x="1258" y="180"/>
                      </a:lnTo>
                      <a:lnTo>
                        <a:pt x="1258" y="180"/>
                      </a:lnTo>
                      <a:close/>
                    </a:path>
                  </a:pathLst>
                </a:custGeom>
                <a:grpFill/>
                <a:ln w="17953" cap="flat">
                  <a:noFill/>
                  <a:prstDash val="solid"/>
                  <a:miter/>
                </a:ln>
              </p:spPr>
              <p:txBody>
                <a:bodyPr rtlCol="0" anchor="ctr"/>
                <a:lstStyle/>
                <a:p>
                  <a:endParaRPr lang="zh-CN" altLang="en-US" sz="1050"/>
                </a:p>
              </p:txBody>
            </p:sp>
          </p:grpSp>
          <p:grpSp>
            <p:nvGrpSpPr>
              <p:cNvPr id="809" name="图形 1"/>
              <p:cNvGrpSpPr/>
              <p:nvPr/>
            </p:nvGrpSpPr>
            <p:grpSpPr>
              <a:xfrm>
                <a:off x="6392859" y="4809574"/>
                <a:ext cx="6288" cy="6288"/>
                <a:chOff x="7766070" y="5007264"/>
                <a:chExt cx="6288" cy="6288"/>
              </a:xfrm>
              <a:solidFill>
                <a:srgbClr val="0070C0"/>
              </a:solidFill>
            </p:grpSpPr>
            <p:sp>
              <p:nvSpPr>
                <p:cNvPr id="2130" name="任意多边形: 形状 2411"/>
                <p:cNvSpPr/>
                <p:nvPr/>
              </p:nvSpPr>
              <p:spPr>
                <a:xfrm>
                  <a:off x="7768586" y="5009779"/>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131" name="任意多边形: 形状 2412"/>
                <p:cNvSpPr/>
                <p:nvPr/>
              </p:nvSpPr>
              <p:spPr>
                <a:xfrm>
                  <a:off x="7766070" y="5007264"/>
                  <a:ext cx="6288" cy="6288"/>
                </a:xfrm>
                <a:custGeom>
                  <a:avLst/>
                  <a:gdLst>
                    <a:gd name="connsiteX0" fmla="*/ 3774 w 6288"/>
                    <a:gd name="connsiteY0" fmla="*/ 6288 h 6288"/>
                    <a:gd name="connsiteX1" fmla="*/ 2516 w 6288"/>
                    <a:gd name="connsiteY1" fmla="*/ 6288 h 6288"/>
                    <a:gd name="connsiteX2" fmla="*/ 2516 w 6288"/>
                    <a:gd name="connsiteY2" fmla="*/ 6288 h 6288"/>
                    <a:gd name="connsiteX3" fmla="*/ 0 w 6288"/>
                    <a:gd name="connsiteY3" fmla="*/ 6288 h 6288"/>
                    <a:gd name="connsiteX4" fmla="*/ 0 w 6288"/>
                    <a:gd name="connsiteY4" fmla="*/ 3773 h 6288"/>
                    <a:gd name="connsiteX5" fmla="*/ 899 w 6288"/>
                    <a:gd name="connsiteY5" fmla="*/ 898 h 6288"/>
                    <a:gd name="connsiteX6" fmla="*/ 899 w 6288"/>
                    <a:gd name="connsiteY6" fmla="*/ 898 h 6288"/>
                    <a:gd name="connsiteX7" fmla="*/ 3235 w 6288"/>
                    <a:gd name="connsiteY7" fmla="*/ 0 h 6288"/>
                    <a:gd name="connsiteX8" fmla="*/ 3235 w 6288"/>
                    <a:gd name="connsiteY8" fmla="*/ 0 h 6288"/>
                    <a:gd name="connsiteX9" fmla="*/ 3774 w 6288"/>
                    <a:gd name="connsiteY9" fmla="*/ 0 h 6288"/>
                    <a:gd name="connsiteX10" fmla="*/ 3774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6289 w 6288"/>
                    <a:gd name="connsiteY15" fmla="*/ 6288 h 6288"/>
                    <a:gd name="connsiteX16" fmla="*/ 3774 w 6288"/>
                    <a:gd name="connsiteY16" fmla="*/ 6288 h 6288"/>
                    <a:gd name="connsiteX17" fmla="*/ 3774 w 6288"/>
                    <a:gd name="connsiteY17" fmla="*/ 6288 h 6288"/>
                    <a:gd name="connsiteX18" fmla="*/ 3774 w 6288"/>
                    <a:gd name="connsiteY18" fmla="*/ 3234 h 6288"/>
                    <a:gd name="connsiteX19" fmla="*/ 3774 w 6288"/>
                    <a:gd name="connsiteY19" fmla="*/ 1258 h 6288"/>
                    <a:gd name="connsiteX20" fmla="*/ 3774 w 6288"/>
                    <a:gd name="connsiteY20" fmla="*/ 3234 h 6288"/>
                    <a:gd name="connsiteX21" fmla="*/ 3774 w 6288"/>
                    <a:gd name="connsiteY21" fmla="*/ 3234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88" h="6288">
                      <a:moveTo>
                        <a:pt x="3774" y="6288"/>
                      </a:moveTo>
                      <a:cubicBezTo>
                        <a:pt x="2516" y="6288"/>
                        <a:pt x="2516" y="6288"/>
                        <a:pt x="2516" y="6288"/>
                      </a:cubicBezTo>
                      <a:lnTo>
                        <a:pt x="2516" y="6288"/>
                      </a:lnTo>
                      <a:lnTo>
                        <a:pt x="0" y="6288"/>
                      </a:lnTo>
                      <a:lnTo>
                        <a:pt x="0" y="3773"/>
                      </a:lnTo>
                      <a:cubicBezTo>
                        <a:pt x="180" y="3234"/>
                        <a:pt x="-359" y="2515"/>
                        <a:pt x="899" y="898"/>
                      </a:cubicBezTo>
                      <a:lnTo>
                        <a:pt x="899" y="898"/>
                      </a:lnTo>
                      <a:cubicBezTo>
                        <a:pt x="2157" y="0"/>
                        <a:pt x="2875" y="0"/>
                        <a:pt x="3235" y="0"/>
                      </a:cubicBezTo>
                      <a:lnTo>
                        <a:pt x="3235" y="0"/>
                      </a:lnTo>
                      <a:cubicBezTo>
                        <a:pt x="3414" y="0"/>
                        <a:pt x="3594" y="0"/>
                        <a:pt x="3774" y="0"/>
                      </a:cubicBezTo>
                      <a:lnTo>
                        <a:pt x="3774" y="0"/>
                      </a:lnTo>
                      <a:lnTo>
                        <a:pt x="6289" y="0"/>
                      </a:lnTo>
                      <a:lnTo>
                        <a:pt x="6289" y="2515"/>
                      </a:lnTo>
                      <a:cubicBezTo>
                        <a:pt x="6289" y="2515"/>
                        <a:pt x="6289" y="2515"/>
                        <a:pt x="6289" y="3773"/>
                      </a:cubicBezTo>
                      <a:lnTo>
                        <a:pt x="6289" y="3773"/>
                      </a:lnTo>
                      <a:lnTo>
                        <a:pt x="6289" y="6288"/>
                      </a:lnTo>
                      <a:lnTo>
                        <a:pt x="3774" y="6288"/>
                      </a:lnTo>
                      <a:lnTo>
                        <a:pt x="3774" y="6288"/>
                      </a:lnTo>
                      <a:close/>
                      <a:moveTo>
                        <a:pt x="3774" y="3234"/>
                      </a:moveTo>
                      <a:lnTo>
                        <a:pt x="3774" y="1258"/>
                      </a:lnTo>
                      <a:lnTo>
                        <a:pt x="3774" y="3234"/>
                      </a:lnTo>
                      <a:lnTo>
                        <a:pt x="3774" y="3234"/>
                      </a:lnTo>
                      <a:close/>
                    </a:path>
                  </a:pathLst>
                </a:custGeom>
                <a:grpFill/>
                <a:ln w="17953" cap="flat">
                  <a:noFill/>
                  <a:prstDash val="solid"/>
                  <a:miter/>
                </a:ln>
              </p:spPr>
              <p:txBody>
                <a:bodyPr rtlCol="0" anchor="ctr"/>
                <a:lstStyle/>
                <a:p>
                  <a:endParaRPr lang="zh-CN" altLang="en-US" sz="1050"/>
                </a:p>
              </p:txBody>
            </p:sp>
          </p:grpSp>
          <p:grpSp>
            <p:nvGrpSpPr>
              <p:cNvPr id="810" name="图形 1"/>
              <p:cNvGrpSpPr/>
              <p:nvPr/>
            </p:nvGrpSpPr>
            <p:grpSpPr>
              <a:xfrm>
                <a:off x="6393219" y="4811011"/>
                <a:ext cx="10420" cy="7546"/>
                <a:chOff x="7766430" y="5008701"/>
                <a:chExt cx="10420" cy="7546"/>
              </a:xfrm>
              <a:solidFill>
                <a:srgbClr val="0070C0"/>
              </a:solidFill>
            </p:grpSpPr>
            <p:sp>
              <p:nvSpPr>
                <p:cNvPr id="2128" name="任意多边形: 形状 2414"/>
                <p:cNvSpPr/>
                <p:nvPr/>
              </p:nvSpPr>
              <p:spPr>
                <a:xfrm>
                  <a:off x="7772539" y="5012474"/>
                  <a:ext cx="2515" cy="1257"/>
                </a:xfrm>
                <a:custGeom>
                  <a:avLst/>
                  <a:gdLst>
                    <a:gd name="connsiteX0" fmla="*/ 1258 w 2515"/>
                    <a:gd name="connsiteY0" fmla="*/ 1258 h 1257"/>
                    <a:gd name="connsiteX1" fmla="*/ 2515 w 2515"/>
                    <a:gd name="connsiteY1" fmla="*/ 1258 h 1257"/>
                    <a:gd name="connsiteX2" fmla="*/ 1258 w 2515"/>
                    <a:gd name="connsiteY2" fmla="*/ 0 h 1257"/>
                    <a:gd name="connsiteX3" fmla="*/ 0 w 2515"/>
                    <a:gd name="connsiteY3" fmla="*/ 1258 h 1257"/>
                    <a:gd name="connsiteX4" fmla="*/ 1258 w 2515"/>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5" h="1257">
                      <a:moveTo>
                        <a:pt x="1258" y="1258"/>
                      </a:moveTo>
                      <a:lnTo>
                        <a:pt x="2515" y="1258"/>
                      </a:lnTo>
                      <a:lnTo>
                        <a:pt x="1258" y="0"/>
                      </a:lnTo>
                      <a:lnTo>
                        <a:pt x="0" y="1258"/>
                      </a:lnTo>
                      <a:lnTo>
                        <a:pt x="1258" y="1258"/>
                      </a:lnTo>
                      <a:close/>
                    </a:path>
                  </a:pathLst>
                </a:custGeom>
                <a:grpFill/>
                <a:ln w="17953" cap="flat">
                  <a:noFill/>
                  <a:prstDash val="solid"/>
                  <a:miter/>
                </a:ln>
              </p:spPr>
              <p:txBody>
                <a:bodyPr rtlCol="0" anchor="ctr"/>
                <a:lstStyle/>
                <a:p>
                  <a:endParaRPr lang="zh-CN" altLang="en-US" sz="1050"/>
                </a:p>
              </p:txBody>
            </p:sp>
            <p:sp>
              <p:nvSpPr>
                <p:cNvPr id="2129" name="任意多边形: 形状 2415"/>
                <p:cNvSpPr/>
                <p:nvPr/>
              </p:nvSpPr>
              <p:spPr>
                <a:xfrm>
                  <a:off x="7766430" y="5008701"/>
                  <a:ext cx="10420" cy="7546"/>
                </a:xfrm>
                <a:custGeom>
                  <a:avLst/>
                  <a:gdLst>
                    <a:gd name="connsiteX0" fmla="*/ 7367 w 10420"/>
                    <a:gd name="connsiteY0" fmla="*/ 7546 h 7546"/>
                    <a:gd name="connsiteX1" fmla="*/ 7367 w 10420"/>
                    <a:gd name="connsiteY1" fmla="*/ 6288 h 7546"/>
                    <a:gd name="connsiteX2" fmla="*/ 7367 w 10420"/>
                    <a:gd name="connsiteY2" fmla="*/ 7546 h 7546"/>
                    <a:gd name="connsiteX3" fmla="*/ 0 w 10420"/>
                    <a:gd name="connsiteY3" fmla="*/ 7546 h 7546"/>
                    <a:gd name="connsiteX4" fmla="*/ 4132 w 10420"/>
                    <a:gd name="connsiteY4" fmla="*/ 3234 h 7546"/>
                    <a:gd name="connsiteX5" fmla="*/ 7367 w 10420"/>
                    <a:gd name="connsiteY5" fmla="*/ 0 h 7546"/>
                    <a:gd name="connsiteX6" fmla="*/ 9163 w 10420"/>
                    <a:gd name="connsiteY6" fmla="*/ 1976 h 7546"/>
                    <a:gd name="connsiteX7" fmla="*/ 10421 w 10420"/>
                    <a:gd name="connsiteY7" fmla="*/ 3234 h 7546"/>
                    <a:gd name="connsiteX8" fmla="*/ 8624 w 10420"/>
                    <a:gd name="connsiteY8" fmla="*/ 7546 h 7546"/>
                    <a:gd name="connsiteX9" fmla="*/ 7367 w 10420"/>
                    <a:gd name="connsiteY9" fmla="*/ 7546 h 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0" h="7546">
                      <a:moveTo>
                        <a:pt x="7367" y="7546"/>
                      </a:moveTo>
                      <a:lnTo>
                        <a:pt x="7367" y="6288"/>
                      </a:lnTo>
                      <a:lnTo>
                        <a:pt x="7367" y="7546"/>
                      </a:lnTo>
                      <a:lnTo>
                        <a:pt x="0" y="7546"/>
                      </a:lnTo>
                      <a:lnTo>
                        <a:pt x="4132" y="3234"/>
                      </a:lnTo>
                      <a:lnTo>
                        <a:pt x="7367" y="0"/>
                      </a:lnTo>
                      <a:lnTo>
                        <a:pt x="9163" y="1976"/>
                      </a:lnTo>
                      <a:lnTo>
                        <a:pt x="10421" y="3234"/>
                      </a:lnTo>
                      <a:lnTo>
                        <a:pt x="8624" y="7546"/>
                      </a:lnTo>
                      <a:lnTo>
                        <a:pt x="7367" y="7546"/>
                      </a:lnTo>
                      <a:close/>
                    </a:path>
                  </a:pathLst>
                </a:custGeom>
                <a:grpFill/>
                <a:ln w="17953" cap="flat">
                  <a:noFill/>
                  <a:prstDash val="solid"/>
                  <a:miter/>
                </a:ln>
              </p:spPr>
              <p:txBody>
                <a:bodyPr rtlCol="0" anchor="ctr"/>
                <a:lstStyle/>
                <a:p>
                  <a:endParaRPr lang="zh-CN" altLang="en-US" sz="1050"/>
                </a:p>
              </p:txBody>
            </p:sp>
          </p:grpSp>
          <p:grpSp>
            <p:nvGrpSpPr>
              <p:cNvPr id="811" name="图形 1"/>
              <p:cNvGrpSpPr/>
              <p:nvPr/>
            </p:nvGrpSpPr>
            <p:grpSpPr>
              <a:xfrm>
                <a:off x="6474603" y="4833111"/>
                <a:ext cx="2522" cy="5210"/>
                <a:chOff x="7847814" y="5030801"/>
                <a:chExt cx="2522" cy="5210"/>
              </a:xfrm>
              <a:solidFill>
                <a:srgbClr val="0070C0"/>
              </a:solidFill>
            </p:grpSpPr>
            <p:sp>
              <p:nvSpPr>
                <p:cNvPr id="2126" name="任意多边形: 形状 2417"/>
                <p:cNvSpPr/>
                <p:nvPr/>
              </p:nvSpPr>
              <p:spPr>
                <a:xfrm>
                  <a:off x="7847814" y="5033496"/>
                  <a:ext cx="2522" cy="17967"/>
                </a:xfrm>
                <a:custGeom>
                  <a:avLst/>
                  <a:gdLst>
                    <a:gd name="connsiteX0" fmla="*/ 1265 w 2522"/>
                    <a:gd name="connsiteY0" fmla="*/ 0 h 17967"/>
                    <a:gd name="connsiteX1" fmla="*/ 2522 w 2522"/>
                    <a:gd name="connsiteY1" fmla="*/ 0 h 17967"/>
                    <a:gd name="connsiteX2" fmla="*/ 1265 w 2522"/>
                    <a:gd name="connsiteY2" fmla="*/ 0 h 17967"/>
                    <a:gd name="connsiteX3" fmla="*/ 7 w 2522"/>
                    <a:gd name="connsiteY3" fmla="*/ 0 h 17967"/>
                    <a:gd name="connsiteX4" fmla="*/ 1265 w 2522"/>
                    <a:gd name="connsiteY4" fmla="*/ 0 h 17967"/>
                    <a:gd name="connsiteX5" fmla="*/ 1265 w 2522"/>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7967">
                      <a:moveTo>
                        <a:pt x="1265" y="0"/>
                      </a:moveTo>
                      <a:lnTo>
                        <a:pt x="2522" y="0"/>
                      </a:lnTo>
                      <a:lnTo>
                        <a:pt x="1265" y="0"/>
                      </a:lnTo>
                      <a:cubicBezTo>
                        <a:pt x="7" y="0"/>
                        <a:pt x="7" y="0"/>
                        <a:pt x="7" y="0"/>
                      </a:cubicBezTo>
                      <a:cubicBezTo>
                        <a:pt x="7" y="0"/>
                        <a:pt x="-173"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127" name="任意多边形: 形状 2418"/>
                <p:cNvSpPr/>
                <p:nvPr/>
              </p:nvSpPr>
              <p:spPr>
                <a:xfrm>
                  <a:off x="7847821" y="5030801"/>
                  <a:ext cx="2515" cy="5210"/>
                </a:xfrm>
                <a:custGeom>
                  <a:avLst/>
                  <a:gdLst>
                    <a:gd name="connsiteX0" fmla="*/ 1258 w 2515"/>
                    <a:gd name="connsiteY0" fmla="*/ 5210 h 5210"/>
                    <a:gd name="connsiteX1" fmla="*/ 0 w 2515"/>
                    <a:gd name="connsiteY1" fmla="*/ 5210 h 5210"/>
                    <a:gd name="connsiteX2" fmla="*/ 0 w 2515"/>
                    <a:gd name="connsiteY2" fmla="*/ 5210 h 5210"/>
                    <a:gd name="connsiteX3" fmla="*/ 0 w 2515"/>
                    <a:gd name="connsiteY3" fmla="*/ 0 h 5210"/>
                    <a:gd name="connsiteX4" fmla="*/ 1258 w 2515"/>
                    <a:gd name="connsiteY4" fmla="*/ 0 h 5210"/>
                    <a:gd name="connsiteX5" fmla="*/ 1258 w 2515"/>
                    <a:gd name="connsiteY5" fmla="*/ 0 h 5210"/>
                    <a:gd name="connsiteX6" fmla="*/ 2515 w 2515"/>
                    <a:gd name="connsiteY6" fmla="*/ 0 h 5210"/>
                    <a:gd name="connsiteX7" fmla="*/ 2515 w 2515"/>
                    <a:gd name="connsiteY7" fmla="*/ 5210 h 5210"/>
                    <a:gd name="connsiteX8" fmla="*/ 1258 w 2515"/>
                    <a:gd name="connsiteY8" fmla="*/ 5210 h 5210"/>
                    <a:gd name="connsiteX9" fmla="*/ 1258 w 2515"/>
                    <a:gd name="connsiteY9" fmla="*/ 521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15" h="5210">
                      <a:moveTo>
                        <a:pt x="1258" y="5210"/>
                      </a:moveTo>
                      <a:cubicBezTo>
                        <a:pt x="0" y="5210"/>
                        <a:pt x="0" y="5210"/>
                        <a:pt x="0" y="5210"/>
                      </a:cubicBezTo>
                      <a:lnTo>
                        <a:pt x="0" y="5210"/>
                      </a:lnTo>
                      <a:lnTo>
                        <a:pt x="0" y="0"/>
                      </a:lnTo>
                      <a:cubicBezTo>
                        <a:pt x="0" y="0"/>
                        <a:pt x="0" y="0"/>
                        <a:pt x="1258" y="0"/>
                      </a:cubicBezTo>
                      <a:lnTo>
                        <a:pt x="1258" y="0"/>
                      </a:lnTo>
                      <a:lnTo>
                        <a:pt x="2515" y="0"/>
                      </a:lnTo>
                      <a:lnTo>
                        <a:pt x="2515" y="5210"/>
                      </a:lnTo>
                      <a:lnTo>
                        <a:pt x="1258" y="5210"/>
                      </a:lnTo>
                      <a:lnTo>
                        <a:pt x="1258" y="5210"/>
                      </a:lnTo>
                      <a:close/>
                    </a:path>
                  </a:pathLst>
                </a:custGeom>
                <a:grpFill/>
                <a:ln w="17953" cap="flat">
                  <a:noFill/>
                  <a:prstDash val="solid"/>
                  <a:miter/>
                </a:ln>
              </p:spPr>
              <p:txBody>
                <a:bodyPr rtlCol="0" anchor="ctr"/>
                <a:lstStyle/>
                <a:p>
                  <a:endParaRPr lang="zh-CN" altLang="en-US" sz="1050"/>
                </a:p>
              </p:txBody>
            </p:sp>
          </p:grpSp>
          <p:grpSp>
            <p:nvGrpSpPr>
              <p:cNvPr id="812" name="图形 1"/>
              <p:cNvGrpSpPr/>
              <p:nvPr/>
            </p:nvGrpSpPr>
            <p:grpSpPr>
              <a:xfrm>
                <a:off x="6306078" y="4749923"/>
                <a:ext cx="11319" cy="6648"/>
                <a:chOff x="7679289" y="4947613"/>
                <a:chExt cx="11319" cy="6648"/>
              </a:xfrm>
              <a:solidFill>
                <a:srgbClr val="0070C0"/>
              </a:solidFill>
            </p:grpSpPr>
            <p:sp>
              <p:nvSpPr>
                <p:cNvPr id="2124" name="任意多边形: 形状 2420"/>
                <p:cNvSpPr/>
                <p:nvPr/>
              </p:nvSpPr>
              <p:spPr>
                <a:xfrm>
                  <a:off x="7685398" y="4950128"/>
                  <a:ext cx="2515" cy="1437"/>
                </a:xfrm>
                <a:custGeom>
                  <a:avLst/>
                  <a:gdLst>
                    <a:gd name="connsiteX0" fmla="*/ 1258 w 2515"/>
                    <a:gd name="connsiteY0" fmla="*/ 1437 h 1437"/>
                    <a:gd name="connsiteX1" fmla="*/ 2516 w 2515"/>
                    <a:gd name="connsiteY1" fmla="*/ 0 h 1437"/>
                    <a:gd name="connsiteX2" fmla="*/ 1258 w 2515"/>
                    <a:gd name="connsiteY2" fmla="*/ 0 h 1437"/>
                    <a:gd name="connsiteX3" fmla="*/ 0 w 2515"/>
                    <a:gd name="connsiteY3" fmla="*/ 0 h 1437"/>
                    <a:gd name="connsiteX4" fmla="*/ 1258 w 2515"/>
                    <a:gd name="connsiteY4" fmla="*/ 1437 h 1437"/>
                    <a:gd name="connsiteX5" fmla="*/ 1258 w 2515"/>
                    <a:gd name="connsiteY5"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437">
                      <a:moveTo>
                        <a:pt x="1258" y="1437"/>
                      </a:moveTo>
                      <a:cubicBezTo>
                        <a:pt x="2516" y="1437"/>
                        <a:pt x="2516" y="0"/>
                        <a:pt x="2516" y="0"/>
                      </a:cubicBezTo>
                      <a:cubicBezTo>
                        <a:pt x="2516" y="0"/>
                        <a:pt x="2516" y="0"/>
                        <a:pt x="1258" y="0"/>
                      </a:cubicBezTo>
                      <a:lnTo>
                        <a:pt x="0" y="0"/>
                      </a:lnTo>
                      <a:lnTo>
                        <a:pt x="1258" y="1437"/>
                      </a:lnTo>
                      <a:lnTo>
                        <a:pt x="1258" y="1437"/>
                      </a:lnTo>
                      <a:close/>
                    </a:path>
                  </a:pathLst>
                </a:custGeom>
                <a:grpFill/>
                <a:ln w="17953" cap="flat">
                  <a:noFill/>
                  <a:prstDash val="solid"/>
                  <a:miter/>
                </a:ln>
              </p:spPr>
              <p:txBody>
                <a:bodyPr rtlCol="0" anchor="ctr"/>
                <a:lstStyle/>
                <a:p>
                  <a:endParaRPr lang="zh-CN" altLang="en-US" sz="1050"/>
                </a:p>
              </p:txBody>
            </p:sp>
            <p:sp>
              <p:nvSpPr>
                <p:cNvPr id="2125" name="任意多边形: 形状 2421"/>
                <p:cNvSpPr/>
                <p:nvPr/>
              </p:nvSpPr>
              <p:spPr>
                <a:xfrm>
                  <a:off x="7679289" y="4947613"/>
                  <a:ext cx="11319" cy="6648"/>
                </a:xfrm>
                <a:custGeom>
                  <a:avLst/>
                  <a:gdLst>
                    <a:gd name="connsiteX0" fmla="*/ 5570 w 11319"/>
                    <a:gd name="connsiteY0" fmla="*/ 5750 h 6648"/>
                    <a:gd name="connsiteX1" fmla="*/ 0 w 11319"/>
                    <a:gd name="connsiteY1" fmla="*/ 0 h 6648"/>
                    <a:gd name="connsiteX2" fmla="*/ 6109 w 11319"/>
                    <a:gd name="connsiteY2" fmla="*/ 0 h 6648"/>
                    <a:gd name="connsiteX3" fmla="*/ 7367 w 11319"/>
                    <a:gd name="connsiteY3" fmla="*/ 0 h 6648"/>
                    <a:gd name="connsiteX4" fmla="*/ 8624 w 11319"/>
                    <a:gd name="connsiteY4" fmla="*/ 0 h 6648"/>
                    <a:gd name="connsiteX5" fmla="*/ 8624 w 11319"/>
                    <a:gd name="connsiteY5" fmla="*/ 0 h 6648"/>
                    <a:gd name="connsiteX6" fmla="*/ 11319 w 11319"/>
                    <a:gd name="connsiteY6" fmla="*/ 0 h 6648"/>
                    <a:gd name="connsiteX7" fmla="*/ 11319 w 11319"/>
                    <a:gd name="connsiteY7" fmla="*/ 2695 h 6648"/>
                    <a:gd name="connsiteX8" fmla="*/ 7546 w 11319"/>
                    <a:gd name="connsiteY8" fmla="*/ 6648 h 6648"/>
                    <a:gd name="connsiteX9" fmla="*/ 7546 w 11319"/>
                    <a:gd name="connsiteY9" fmla="*/ 6648 h 6648"/>
                    <a:gd name="connsiteX10" fmla="*/ 6468 w 11319"/>
                    <a:gd name="connsiteY10" fmla="*/ 6648 h 6648"/>
                    <a:gd name="connsiteX11" fmla="*/ 5570 w 11319"/>
                    <a:gd name="connsiteY11" fmla="*/ 5750 h 6648"/>
                    <a:gd name="connsiteX12" fmla="*/ 5570 w 11319"/>
                    <a:gd name="connsiteY12" fmla="*/ 5750 h 6648"/>
                    <a:gd name="connsiteX13" fmla="*/ 8624 w 11319"/>
                    <a:gd name="connsiteY13" fmla="*/ 2515 h 6648"/>
                    <a:gd name="connsiteX14" fmla="*/ 9163 w 11319"/>
                    <a:gd name="connsiteY14" fmla="*/ 1976 h 6648"/>
                    <a:gd name="connsiteX15" fmla="*/ 8624 w 11319"/>
                    <a:gd name="connsiteY15" fmla="*/ 2515 h 6648"/>
                    <a:gd name="connsiteX16" fmla="*/ 8624 w 11319"/>
                    <a:gd name="connsiteY16" fmla="*/ 2515 h 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19" h="6648">
                      <a:moveTo>
                        <a:pt x="5570" y="5750"/>
                      </a:moveTo>
                      <a:lnTo>
                        <a:pt x="0" y="0"/>
                      </a:lnTo>
                      <a:lnTo>
                        <a:pt x="6109" y="0"/>
                      </a:lnTo>
                      <a:lnTo>
                        <a:pt x="7367" y="0"/>
                      </a:lnTo>
                      <a:cubicBezTo>
                        <a:pt x="8624" y="0"/>
                        <a:pt x="8624" y="0"/>
                        <a:pt x="8624" y="0"/>
                      </a:cubicBezTo>
                      <a:lnTo>
                        <a:pt x="8624" y="0"/>
                      </a:lnTo>
                      <a:lnTo>
                        <a:pt x="11319" y="0"/>
                      </a:lnTo>
                      <a:lnTo>
                        <a:pt x="11319" y="2695"/>
                      </a:lnTo>
                      <a:cubicBezTo>
                        <a:pt x="11319" y="2695"/>
                        <a:pt x="11140" y="6289"/>
                        <a:pt x="7546" y="6648"/>
                      </a:cubicBezTo>
                      <a:lnTo>
                        <a:pt x="7546" y="6648"/>
                      </a:lnTo>
                      <a:lnTo>
                        <a:pt x="6468" y="6648"/>
                      </a:lnTo>
                      <a:lnTo>
                        <a:pt x="5570" y="5750"/>
                      </a:lnTo>
                      <a:lnTo>
                        <a:pt x="5570" y="5750"/>
                      </a:lnTo>
                      <a:close/>
                      <a:moveTo>
                        <a:pt x="8624" y="2515"/>
                      </a:moveTo>
                      <a:lnTo>
                        <a:pt x="9163" y="1976"/>
                      </a:lnTo>
                      <a:lnTo>
                        <a:pt x="8624" y="2515"/>
                      </a:lnTo>
                      <a:lnTo>
                        <a:pt x="8624" y="2515"/>
                      </a:lnTo>
                      <a:close/>
                    </a:path>
                  </a:pathLst>
                </a:custGeom>
                <a:grpFill/>
                <a:ln w="17953" cap="flat">
                  <a:noFill/>
                  <a:prstDash val="solid"/>
                  <a:miter/>
                </a:ln>
              </p:spPr>
              <p:txBody>
                <a:bodyPr rtlCol="0" anchor="ctr"/>
                <a:lstStyle/>
                <a:p>
                  <a:endParaRPr lang="zh-CN" altLang="en-US" sz="1050"/>
                </a:p>
              </p:txBody>
            </p:sp>
          </p:grpSp>
          <p:grpSp>
            <p:nvGrpSpPr>
              <p:cNvPr id="813" name="图形 1"/>
              <p:cNvGrpSpPr/>
              <p:nvPr/>
            </p:nvGrpSpPr>
            <p:grpSpPr>
              <a:xfrm>
                <a:off x="6308234" y="4742017"/>
                <a:ext cx="6468" cy="6288"/>
                <a:chOff x="7681445" y="4939707"/>
                <a:chExt cx="6468" cy="6288"/>
              </a:xfrm>
              <a:solidFill>
                <a:srgbClr val="0070C0"/>
              </a:solidFill>
            </p:grpSpPr>
            <p:sp>
              <p:nvSpPr>
                <p:cNvPr id="2122" name="任意多边形: 形状 2423"/>
                <p:cNvSpPr/>
                <p:nvPr/>
              </p:nvSpPr>
              <p:spPr>
                <a:xfrm>
                  <a:off x="7683961" y="4942223"/>
                  <a:ext cx="1257" cy="1257"/>
                </a:xfrm>
                <a:custGeom>
                  <a:avLst/>
                  <a:gdLst>
                    <a:gd name="connsiteX0" fmla="*/ 0 w 1257"/>
                    <a:gd name="connsiteY0" fmla="*/ 1258 h 1257"/>
                    <a:gd name="connsiteX1" fmla="*/ 1257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7" y="1258"/>
                        <a:pt x="1257" y="1258"/>
                        <a:pt x="1257" y="1258"/>
                      </a:cubicBezTo>
                      <a:cubicBezTo>
                        <a:pt x="1257" y="0"/>
                        <a:pt x="1257"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123" name="任意多边形: 形状 2424"/>
                <p:cNvSpPr/>
                <p:nvPr/>
              </p:nvSpPr>
              <p:spPr>
                <a:xfrm>
                  <a:off x="7681445" y="4939707"/>
                  <a:ext cx="6468" cy="6288"/>
                </a:xfrm>
                <a:custGeom>
                  <a:avLst/>
                  <a:gdLst>
                    <a:gd name="connsiteX0" fmla="*/ 3773 w 6468"/>
                    <a:gd name="connsiteY0" fmla="*/ 6289 h 6288"/>
                    <a:gd name="connsiteX1" fmla="*/ 2516 w 6468"/>
                    <a:gd name="connsiteY1" fmla="*/ 6289 h 6288"/>
                    <a:gd name="connsiteX2" fmla="*/ 2516 w 6468"/>
                    <a:gd name="connsiteY2" fmla="*/ 6289 h 6288"/>
                    <a:gd name="connsiteX3" fmla="*/ 0 w 6468"/>
                    <a:gd name="connsiteY3" fmla="*/ 6289 h 6288"/>
                    <a:gd name="connsiteX4" fmla="*/ 0 w 6468"/>
                    <a:gd name="connsiteY4" fmla="*/ 3773 h 6288"/>
                    <a:gd name="connsiteX5" fmla="*/ 0 w 6468"/>
                    <a:gd name="connsiteY5" fmla="*/ 2515 h 6288"/>
                    <a:gd name="connsiteX6" fmla="*/ 0 w 6468"/>
                    <a:gd name="connsiteY6" fmla="*/ 2515 h 6288"/>
                    <a:gd name="connsiteX7" fmla="*/ 0 w 6468"/>
                    <a:gd name="connsiteY7" fmla="*/ 0 h 6288"/>
                    <a:gd name="connsiteX8" fmla="*/ 2516 w 6468"/>
                    <a:gd name="connsiteY8" fmla="*/ 0 h 6288"/>
                    <a:gd name="connsiteX9" fmla="*/ 3055 w 6468"/>
                    <a:gd name="connsiteY9" fmla="*/ 0 h 6288"/>
                    <a:gd name="connsiteX10" fmla="*/ 3055 w 6468"/>
                    <a:gd name="connsiteY10" fmla="*/ 0 h 6288"/>
                    <a:gd name="connsiteX11" fmla="*/ 5570 w 6468"/>
                    <a:gd name="connsiteY11" fmla="*/ 898 h 6288"/>
                    <a:gd name="connsiteX12" fmla="*/ 5570 w 6468"/>
                    <a:gd name="connsiteY12" fmla="*/ 898 h 6288"/>
                    <a:gd name="connsiteX13" fmla="*/ 6468 w 6468"/>
                    <a:gd name="connsiteY13" fmla="*/ 3773 h 6288"/>
                    <a:gd name="connsiteX14" fmla="*/ 6468 w 6468"/>
                    <a:gd name="connsiteY14" fmla="*/ 3773 h 6288"/>
                    <a:gd name="connsiteX15" fmla="*/ 6468 w 6468"/>
                    <a:gd name="connsiteY15" fmla="*/ 6289 h 6288"/>
                    <a:gd name="connsiteX16" fmla="*/ 3773 w 6468"/>
                    <a:gd name="connsiteY16" fmla="*/ 6289 h 6288"/>
                    <a:gd name="connsiteX17" fmla="*/ 3773 w 6468"/>
                    <a:gd name="connsiteY17" fmla="*/ 628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288">
                      <a:moveTo>
                        <a:pt x="3773" y="6289"/>
                      </a:moveTo>
                      <a:cubicBezTo>
                        <a:pt x="3773" y="6289"/>
                        <a:pt x="3773" y="6289"/>
                        <a:pt x="2516" y="6289"/>
                      </a:cubicBezTo>
                      <a:lnTo>
                        <a:pt x="2516" y="6289"/>
                      </a:lnTo>
                      <a:lnTo>
                        <a:pt x="0" y="6289"/>
                      </a:lnTo>
                      <a:lnTo>
                        <a:pt x="0" y="3773"/>
                      </a:lnTo>
                      <a:cubicBezTo>
                        <a:pt x="0" y="2515"/>
                        <a:pt x="0" y="2515"/>
                        <a:pt x="0" y="2515"/>
                      </a:cubicBezTo>
                      <a:lnTo>
                        <a:pt x="0" y="2515"/>
                      </a:lnTo>
                      <a:lnTo>
                        <a:pt x="0" y="0"/>
                      </a:lnTo>
                      <a:lnTo>
                        <a:pt x="2516" y="0"/>
                      </a:lnTo>
                      <a:cubicBezTo>
                        <a:pt x="2695" y="0"/>
                        <a:pt x="2875" y="0"/>
                        <a:pt x="3055" y="0"/>
                      </a:cubicBezTo>
                      <a:lnTo>
                        <a:pt x="3055" y="0"/>
                      </a:lnTo>
                      <a:cubicBezTo>
                        <a:pt x="3594" y="0"/>
                        <a:pt x="4133" y="0"/>
                        <a:pt x="5570" y="898"/>
                      </a:cubicBezTo>
                      <a:lnTo>
                        <a:pt x="5570" y="898"/>
                      </a:lnTo>
                      <a:cubicBezTo>
                        <a:pt x="6828" y="2695"/>
                        <a:pt x="6289" y="3234"/>
                        <a:pt x="6468" y="3773"/>
                      </a:cubicBezTo>
                      <a:lnTo>
                        <a:pt x="6468" y="3773"/>
                      </a:lnTo>
                      <a:lnTo>
                        <a:pt x="6468" y="6289"/>
                      </a:lnTo>
                      <a:lnTo>
                        <a:pt x="3773" y="6289"/>
                      </a:lnTo>
                      <a:lnTo>
                        <a:pt x="3773" y="6289"/>
                      </a:lnTo>
                      <a:close/>
                    </a:path>
                  </a:pathLst>
                </a:custGeom>
                <a:grpFill/>
                <a:ln w="17953" cap="flat">
                  <a:noFill/>
                  <a:prstDash val="solid"/>
                  <a:miter/>
                </a:ln>
              </p:spPr>
              <p:txBody>
                <a:bodyPr rtlCol="0" anchor="ctr"/>
                <a:lstStyle/>
                <a:p>
                  <a:endParaRPr lang="zh-CN" altLang="en-US" sz="1050"/>
                </a:p>
              </p:txBody>
            </p:sp>
          </p:grpSp>
          <p:grpSp>
            <p:nvGrpSpPr>
              <p:cNvPr id="814" name="图形 1"/>
              <p:cNvGrpSpPr/>
              <p:nvPr/>
            </p:nvGrpSpPr>
            <p:grpSpPr>
              <a:xfrm>
                <a:off x="6325303" y="4744712"/>
                <a:ext cx="6288" cy="6288"/>
                <a:chOff x="7698514" y="4942402"/>
                <a:chExt cx="6288" cy="6288"/>
              </a:xfrm>
              <a:solidFill>
                <a:srgbClr val="0070C0"/>
              </a:solidFill>
            </p:grpSpPr>
            <p:sp>
              <p:nvSpPr>
                <p:cNvPr id="2120" name="任意多边形: 形状 2426"/>
                <p:cNvSpPr/>
                <p:nvPr/>
              </p:nvSpPr>
              <p:spPr>
                <a:xfrm>
                  <a:off x="7701029" y="4944918"/>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121" name="任意多边形: 形状 2427"/>
                <p:cNvSpPr/>
                <p:nvPr/>
              </p:nvSpPr>
              <p:spPr>
                <a:xfrm>
                  <a:off x="7698514" y="4942402"/>
                  <a:ext cx="6288" cy="6288"/>
                </a:xfrm>
                <a:custGeom>
                  <a:avLst/>
                  <a:gdLst>
                    <a:gd name="connsiteX0" fmla="*/ 0 w 6288"/>
                    <a:gd name="connsiteY0" fmla="*/ 6288 h 6288"/>
                    <a:gd name="connsiteX1" fmla="*/ 0 w 6288"/>
                    <a:gd name="connsiteY1" fmla="*/ 3773 h 6288"/>
                    <a:gd name="connsiteX2" fmla="*/ 0 w 6288"/>
                    <a:gd name="connsiteY2" fmla="*/ 2515 h 6288"/>
                    <a:gd name="connsiteX3" fmla="*/ 0 w 6288"/>
                    <a:gd name="connsiteY3" fmla="*/ 2515 h 6288"/>
                    <a:gd name="connsiteX4" fmla="*/ 0 w 6288"/>
                    <a:gd name="connsiteY4" fmla="*/ 0 h 6288"/>
                    <a:gd name="connsiteX5" fmla="*/ 2515 w 6288"/>
                    <a:gd name="connsiteY5" fmla="*/ 0 h 6288"/>
                    <a:gd name="connsiteX6" fmla="*/ 3773 w 6288"/>
                    <a:gd name="connsiteY6" fmla="*/ 0 h 6288"/>
                    <a:gd name="connsiteX7" fmla="*/ 3773 w 6288"/>
                    <a:gd name="connsiteY7" fmla="*/ 0 h 6288"/>
                    <a:gd name="connsiteX8" fmla="*/ 6288 w 6288"/>
                    <a:gd name="connsiteY8" fmla="*/ 0 h 6288"/>
                    <a:gd name="connsiteX9" fmla="*/ 6288 w 6288"/>
                    <a:gd name="connsiteY9" fmla="*/ 2515 h 6288"/>
                    <a:gd name="connsiteX10" fmla="*/ 5390 w 6288"/>
                    <a:gd name="connsiteY10" fmla="*/ 5390 h 6288"/>
                    <a:gd name="connsiteX11" fmla="*/ 5390 w 6288"/>
                    <a:gd name="connsiteY11" fmla="*/ 5390 h 6288"/>
                    <a:gd name="connsiteX12" fmla="*/ 2875 w 6288"/>
                    <a:gd name="connsiteY12" fmla="*/ 6288 h 6288"/>
                    <a:gd name="connsiteX13" fmla="*/ 2875 w 6288"/>
                    <a:gd name="connsiteY13" fmla="*/ 6288 h 6288"/>
                    <a:gd name="connsiteX14" fmla="*/ 2336 w 6288"/>
                    <a:gd name="connsiteY14" fmla="*/ 6288 h 6288"/>
                    <a:gd name="connsiteX15" fmla="*/ 2336 w 6288"/>
                    <a:gd name="connsiteY15" fmla="*/ 6288 h 6288"/>
                    <a:gd name="connsiteX16" fmla="*/ 0 w 6288"/>
                    <a:gd name="connsiteY16" fmla="*/ 6288 h 6288"/>
                    <a:gd name="connsiteX17" fmla="*/ 0 w 6288"/>
                    <a:gd name="connsiteY17" fmla="*/ 628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288">
                      <a:moveTo>
                        <a:pt x="0" y="6288"/>
                      </a:moveTo>
                      <a:lnTo>
                        <a:pt x="0" y="3773"/>
                      </a:lnTo>
                      <a:cubicBezTo>
                        <a:pt x="0" y="3773"/>
                        <a:pt x="0" y="3773"/>
                        <a:pt x="0" y="2515"/>
                      </a:cubicBezTo>
                      <a:lnTo>
                        <a:pt x="0" y="2515"/>
                      </a:lnTo>
                      <a:lnTo>
                        <a:pt x="0" y="0"/>
                      </a:lnTo>
                      <a:lnTo>
                        <a:pt x="2515" y="0"/>
                      </a:lnTo>
                      <a:cubicBezTo>
                        <a:pt x="3773" y="0"/>
                        <a:pt x="3773" y="0"/>
                        <a:pt x="3773" y="0"/>
                      </a:cubicBezTo>
                      <a:lnTo>
                        <a:pt x="3773" y="0"/>
                      </a:lnTo>
                      <a:lnTo>
                        <a:pt x="6288" y="0"/>
                      </a:lnTo>
                      <a:lnTo>
                        <a:pt x="6288" y="2515"/>
                      </a:lnTo>
                      <a:cubicBezTo>
                        <a:pt x="6109" y="3054"/>
                        <a:pt x="6648" y="3773"/>
                        <a:pt x="5390" y="5390"/>
                      </a:cubicBezTo>
                      <a:lnTo>
                        <a:pt x="5390" y="5390"/>
                      </a:lnTo>
                      <a:cubicBezTo>
                        <a:pt x="4132" y="6288"/>
                        <a:pt x="3414" y="6288"/>
                        <a:pt x="2875" y="6288"/>
                      </a:cubicBezTo>
                      <a:lnTo>
                        <a:pt x="2875" y="6288"/>
                      </a:lnTo>
                      <a:cubicBezTo>
                        <a:pt x="2695" y="6288"/>
                        <a:pt x="2515" y="6288"/>
                        <a:pt x="2336" y="6288"/>
                      </a:cubicBezTo>
                      <a:lnTo>
                        <a:pt x="2336" y="6288"/>
                      </a:lnTo>
                      <a:lnTo>
                        <a:pt x="0" y="6288"/>
                      </a:lnTo>
                      <a:lnTo>
                        <a:pt x="0" y="6288"/>
                      </a:lnTo>
                      <a:close/>
                    </a:path>
                  </a:pathLst>
                </a:custGeom>
                <a:grpFill/>
                <a:ln w="17953" cap="flat">
                  <a:noFill/>
                  <a:prstDash val="solid"/>
                  <a:miter/>
                </a:ln>
              </p:spPr>
              <p:txBody>
                <a:bodyPr rtlCol="0" anchor="ctr"/>
                <a:lstStyle/>
                <a:p>
                  <a:endParaRPr lang="zh-CN" altLang="en-US" sz="1050"/>
                </a:p>
              </p:txBody>
            </p:sp>
          </p:grpSp>
          <p:grpSp>
            <p:nvGrpSpPr>
              <p:cNvPr id="815" name="图形 1"/>
              <p:cNvGrpSpPr/>
              <p:nvPr/>
            </p:nvGrpSpPr>
            <p:grpSpPr>
              <a:xfrm>
                <a:off x="6272479" y="4706083"/>
                <a:ext cx="6288" cy="6468"/>
                <a:chOff x="7645690" y="4903773"/>
                <a:chExt cx="6288" cy="6468"/>
              </a:xfrm>
              <a:solidFill>
                <a:srgbClr val="0070C0"/>
              </a:solidFill>
            </p:grpSpPr>
            <p:sp>
              <p:nvSpPr>
                <p:cNvPr id="2118" name="任意多边形: 形状 2429"/>
                <p:cNvSpPr/>
                <p:nvPr/>
              </p:nvSpPr>
              <p:spPr>
                <a:xfrm>
                  <a:off x="7648205" y="4906468"/>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119" name="任意多边形: 形状 2430"/>
                <p:cNvSpPr/>
                <p:nvPr/>
              </p:nvSpPr>
              <p:spPr>
                <a:xfrm>
                  <a:off x="7645690" y="4903773"/>
                  <a:ext cx="6288" cy="6468"/>
                </a:xfrm>
                <a:custGeom>
                  <a:avLst/>
                  <a:gdLst>
                    <a:gd name="connsiteX0" fmla="*/ 3773 w 6288"/>
                    <a:gd name="connsiteY0" fmla="*/ 6468 h 6468"/>
                    <a:gd name="connsiteX1" fmla="*/ 2515 w 6288"/>
                    <a:gd name="connsiteY1" fmla="*/ 6468 h 6468"/>
                    <a:gd name="connsiteX2" fmla="*/ 2515 w 6288"/>
                    <a:gd name="connsiteY2" fmla="*/ 6468 h 6468"/>
                    <a:gd name="connsiteX3" fmla="*/ 0 w 6288"/>
                    <a:gd name="connsiteY3" fmla="*/ 6468 h 6468"/>
                    <a:gd name="connsiteX4" fmla="*/ 0 w 6288"/>
                    <a:gd name="connsiteY4" fmla="*/ 3953 h 6468"/>
                    <a:gd name="connsiteX5" fmla="*/ 0 w 6288"/>
                    <a:gd name="connsiteY5" fmla="*/ 0 h 6468"/>
                    <a:gd name="connsiteX6" fmla="*/ 2515 w 6288"/>
                    <a:gd name="connsiteY6" fmla="*/ 0 h 6468"/>
                    <a:gd name="connsiteX7" fmla="*/ 6289 w 6288"/>
                    <a:gd name="connsiteY7" fmla="*/ 3953 h 6468"/>
                    <a:gd name="connsiteX8" fmla="*/ 6289 w 6288"/>
                    <a:gd name="connsiteY8" fmla="*/ 3953 h 6468"/>
                    <a:gd name="connsiteX9" fmla="*/ 6289 w 6288"/>
                    <a:gd name="connsiteY9" fmla="*/ 6468 h 6468"/>
                    <a:gd name="connsiteX10" fmla="*/ 3773 w 6288"/>
                    <a:gd name="connsiteY10" fmla="*/ 6468 h 6468"/>
                    <a:gd name="connsiteX11" fmla="*/ 3773 w 6288"/>
                    <a:gd name="connsiteY11"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8" h="6468">
                      <a:moveTo>
                        <a:pt x="3773" y="6468"/>
                      </a:moveTo>
                      <a:cubicBezTo>
                        <a:pt x="3773" y="6468"/>
                        <a:pt x="3773" y="6468"/>
                        <a:pt x="2515" y="6468"/>
                      </a:cubicBezTo>
                      <a:lnTo>
                        <a:pt x="2515" y="6468"/>
                      </a:lnTo>
                      <a:lnTo>
                        <a:pt x="0" y="6468"/>
                      </a:lnTo>
                      <a:lnTo>
                        <a:pt x="0" y="3953"/>
                      </a:lnTo>
                      <a:lnTo>
                        <a:pt x="0" y="0"/>
                      </a:lnTo>
                      <a:lnTo>
                        <a:pt x="2515" y="0"/>
                      </a:lnTo>
                      <a:cubicBezTo>
                        <a:pt x="6289" y="180"/>
                        <a:pt x="6289" y="3953"/>
                        <a:pt x="6289" y="3953"/>
                      </a:cubicBezTo>
                      <a:lnTo>
                        <a:pt x="6289" y="3953"/>
                      </a:lnTo>
                      <a:lnTo>
                        <a:pt x="6289" y="6468"/>
                      </a:lnTo>
                      <a:lnTo>
                        <a:pt x="3773" y="6468"/>
                      </a:lnTo>
                      <a:lnTo>
                        <a:pt x="3773" y="6468"/>
                      </a:lnTo>
                      <a:close/>
                    </a:path>
                  </a:pathLst>
                </a:custGeom>
                <a:grpFill/>
                <a:ln w="17953" cap="flat">
                  <a:noFill/>
                  <a:prstDash val="solid"/>
                  <a:miter/>
                </a:ln>
              </p:spPr>
              <p:txBody>
                <a:bodyPr rtlCol="0" anchor="ctr"/>
                <a:lstStyle/>
                <a:p>
                  <a:endParaRPr lang="zh-CN" altLang="en-US" sz="1050"/>
                </a:p>
              </p:txBody>
            </p:sp>
          </p:grpSp>
          <p:grpSp>
            <p:nvGrpSpPr>
              <p:cNvPr id="816" name="图形 1"/>
              <p:cNvGrpSpPr/>
              <p:nvPr/>
            </p:nvGrpSpPr>
            <p:grpSpPr>
              <a:xfrm>
                <a:off x="6277689" y="4715419"/>
                <a:ext cx="5210" cy="1265"/>
                <a:chOff x="7650900" y="4913109"/>
                <a:chExt cx="5210" cy="1265"/>
              </a:xfrm>
              <a:solidFill>
                <a:srgbClr val="0070C0"/>
              </a:solidFill>
            </p:grpSpPr>
            <p:sp>
              <p:nvSpPr>
                <p:cNvPr id="2116" name="任意多边形: 形状 2432"/>
                <p:cNvSpPr/>
                <p:nvPr/>
              </p:nvSpPr>
              <p:spPr>
                <a:xfrm>
                  <a:off x="7653516" y="4913109"/>
                  <a:ext cx="79" cy="1265"/>
                </a:xfrm>
                <a:custGeom>
                  <a:avLst/>
                  <a:gdLst>
                    <a:gd name="connsiteX0" fmla="*/ 80 w 79"/>
                    <a:gd name="connsiteY0" fmla="*/ 1265 h 1265"/>
                    <a:gd name="connsiteX1" fmla="*/ 80 w 79"/>
                    <a:gd name="connsiteY1" fmla="*/ 7 h 1265"/>
                    <a:gd name="connsiteX2" fmla="*/ 80 w 79"/>
                    <a:gd name="connsiteY2" fmla="*/ 1265 h 1265"/>
                    <a:gd name="connsiteX3" fmla="*/ 80 w 79"/>
                    <a:gd name="connsiteY3" fmla="*/ 1265 h 1265"/>
                  </a:gdLst>
                  <a:ahLst/>
                  <a:cxnLst>
                    <a:cxn ang="0">
                      <a:pos x="connsiteX0" y="connsiteY0"/>
                    </a:cxn>
                    <a:cxn ang="0">
                      <a:pos x="connsiteX1" y="connsiteY1"/>
                    </a:cxn>
                    <a:cxn ang="0">
                      <a:pos x="connsiteX2" y="connsiteY2"/>
                    </a:cxn>
                    <a:cxn ang="0">
                      <a:pos x="connsiteX3" y="connsiteY3"/>
                    </a:cxn>
                  </a:cxnLst>
                  <a:rect l="l" t="t" r="r" b="b"/>
                  <a:pathLst>
                    <a:path w="79" h="1265">
                      <a:moveTo>
                        <a:pt x="80" y="1265"/>
                      </a:moveTo>
                      <a:cubicBezTo>
                        <a:pt x="80" y="7"/>
                        <a:pt x="80" y="7"/>
                        <a:pt x="80" y="7"/>
                      </a:cubicBezTo>
                      <a:cubicBezTo>
                        <a:pt x="80" y="7"/>
                        <a:pt x="-100" y="-172"/>
                        <a:pt x="80" y="1265"/>
                      </a:cubicBezTo>
                      <a:lnTo>
                        <a:pt x="80" y="1265"/>
                      </a:lnTo>
                      <a:close/>
                    </a:path>
                  </a:pathLst>
                </a:custGeom>
                <a:grpFill/>
                <a:ln w="17953" cap="flat">
                  <a:noFill/>
                  <a:prstDash val="solid"/>
                  <a:miter/>
                </a:ln>
              </p:spPr>
              <p:txBody>
                <a:bodyPr rtlCol="0" anchor="ctr"/>
                <a:lstStyle/>
                <a:p>
                  <a:endParaRPr lang="zh-CN" altLang="en-US" sz="1050"/>
                </a:p>
              </p:txBody>
            </p:sp>
            <p:sp>
              <p:nvSpPr>
                <p:cNvPr id="2117" name="任意多边形: 形状 2433"/>
                <p:cNvSpPr/>
                <p:nvPr/>
              </p:nvSpPr>
              <p:spPr>
                <a:xfrm>
                  <a:off x="7650900" y="4913116"/>
                  <a:ext cx="5210" cy="1257"/>
                </a:xfrm>
                <a:custGeom>
                  <a:avLst/>
                  <a:gdLst>
                    <a:gd name="connsiteX0" fmla="*/ 5211 w 5210"/>
                    <a:gd name="connsiteY0" fmla="*/ 1258 h 1257"/>
                    <a:gd name="connsiteX1" fmla="*/ 2696 w 5210"/>
                    <a:gd name="connsiteY1" fmla="*/ 1258 h 1257"/>
                    <a:gd name="connsiteX2" fmla="*/ 5211 w 5210"/>
                    <a:gd name="connsiteY2" fmla="*/ 1258 h 1257"/>
                    <a:gd name="connsiteX3" fmla="*/ 2696 w 5210"/>
                    <a:gd name="connsiteY3" fmla="*/ 1258 h 1257"/>
                    <a:gd name="connsiteX4" fmla="*/ 5211 w 5210"/>
                    <a:gd name="connsiteY4" fmla="*/ 1258 h 1257"/>
                    <a:gd name="connsiteX5" fmla="*/ 5211 w 5210"/>
                    <a:gd name="connsiteY5" fmla="*/ 1258 h 1257"/>
                    <a:gd name="connsiteX6" fmla="*/ 0 w 5210"/>
                    <a:gd name="connsiteY6" fmla="*/ 1258 h 1257"/>
                    <a:gd name="connsiteX7" fmla="*/ 0 w 5210"/>
                    <a:gd name="connsiteY7" fmla="*/ 0 h 1257"/>
                    <a:gd name="connsiteX8" fmla="*/ 0 w 5210"/>
                    <a:gd name="connsiteY8" fmla="*/ 0 h 1257"/>
                    <a:gd name="connsiteX9" fmla="*/ 5031 w 5210"/>
                    <a:gd name="connsiteY9" fmla="*/ 0 h 1257"/>
                    <a:gd name="connsiteX10" fmla="*/ 5031 w 5210"/>
                    <a:gd name="connsiteY10" fmla="*/ 0 h 1257"/>
                    <a:gd name="connsiteX11" fmla="*/ 5031 w 5210"/>
                    <a:gd name="connsiteY11" fmla="*/ 0 h 1257"/>
                    <a:gd name="connsiteX12" fmla="*/ 5031 w 5210"/>
                    <a:gd name="connsiteY12" fmla="*/ 1258 h 1257"/>
                    <a:gd name="connsiteX13" fmla="*/ 5031 w 5210"/>
                    <a:gd name="connsiteY13" fmla="*/ 1258 h 1257"/>
                    <a:gd name="connsiteX14" fmla="*/ 0 w 5210"/>
                    <a:gd name="connsiteY14" fmla="*/ 1258 h 1257"/>
                    <a:gd name="connsiteX15" fmla="*/ 0 w 5210"/>
                    <a:gd name="connsiteY15" fmla="*/ 1258 h 1257"/>
                    <a:gd name="connsiteX16" fmla="*/ 0 w 5210"/>
                    <a:gd name="connsiteY16"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10" h="1257">
                      <a:moveTo>
                        <a:pt x="5211" y="1258"/>
                      </a:moveTo>
                      <a:lnTo>
                        <a:pt x="2696" y="1258"/>
                      </a:lnTo>
                      <a:lnTo>
                        <a:pt x="5211" y="1258"/>
                      </a:lnTo>
                      <a:lnTo>
                        <a:pt x="2696" y="1258"/>
                      </a:lnTo>
                      <a:lnTo>
                        <a:pt x="5211" y="1258"/>
                      </a:lnTo>
                      <a:lnTo>
                        <a:pt x="5211" y="1258"/>
                      </a:lnTo>
                      <a:close/>
                      <a:moveTo>
                        <a:pt x="0" y="1258"/>
                      </a:moveTo>
                      <a:cubicBezTo>
                        <a:pt x="0" y="0"/>
                        <a:pt x="0" y="0"/>
                        <a:pt x="0" y="0"/>
                      </a:cubicBezTo>
                      <a:lnTo>
                        <a:pt x="0" y="0"/>
                      </a:lnTo>
                      <a:lnTo>
                        <a:pt x="5031" y="0"/>
                      </a:lnTo>
                      <a:lnTo>
                        <a:pt x="5031" y="0"/>
                      </a:lnTo>
                      <a:lnTo>
                        <a:pt x="5031" y="0"/>
                      </a:lnTo>
                      <a:cubicBezTo>
                        <a:pt x="5031" y="0"/>
                        <a:pt x="5031" y="180"/>
                        <a:pt x="5031" y="1258"/>
                      </a:cubicBez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817" name="图形 1"/>
              <p:cNvGrpSpPr/>
              <p:nvPr/>
            </p:nvGrpSpPr>
            <p:grpSpPr>
              <a:xfrm>
                <a:off x="6186596" y="4680929"/>
                <a:ext cx="1257" cy="5210"/>
                <a:chOff x="7559807" y="4878619"/>
                <a:chExt cx="1257" cy="5210"/>
              </a:xfrm>
              <a:solidFill>
                <a:srgbClr val="0070C0"/>
              </a:solidFill>
            </p:grpSpPr>
            <p:sp>
              <p:nvSpPr>
                <p:cNvPr id="2114" name="任意多边形: 形状 2435"/>
                <p:cNvSpPr/>
                <p:nvPr/>
              </p:nvSpPr>
              <p:spPr>
                <a:xfrm>
                  <a:off x="7559807" y="4881314"/>
                  <a:ext cx="1257" cy="17967"/>
                </a:xfrm>
                <a:custGeom>
                  <a:avLst/>
                  <a:gdLst>
                    <a:gd name="connsiteX0" fmla="*/ 0 w 1257"/>
                    <a:gd name="connsiteY0" fmla="*/ 0 h 17967"/>
                    <a:gd name="connsiteX1" fmla="*/ 1257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7" y="0"/>
                        <a:pt x="1257" y="0"/>
                        <a:pt x="1257" y="0"/>
                      </a:cubicBezTo>
                      <a:cubicBezTo>
                        <a:pt x="1257" y="0"/>
                        <a:pt x="1257" y="0"/>
                        <a:pt x="0" y="0"/>
                      </a:cubicBezTo>
                      <a:lnTo>
                        <a:pt x="0" y="0"/>
                      </a:lnTo>
                      <a:close/>
                    </a:path>
                  </a:pathLst>
                </a:custGeom>
                <a:grpFill/>
                <a:ln w="17953" cap="flat">
                  <a:noFill/>
                  <a:prstDash val="solid"/>
                  <a:miter/>
                </a:ln>
              </p:spPr>
              <p:txBody>
                <a:bodyPr rtlCol="0" anchor="ctr"/>
                <a:lstStyle/>
                <a:p>
                  <a:endParaRPr lang="zh-CN" altLang="en-US" sz="1050"/>
                </a:p>
              </p:txBody>
            </p:sp>
            <p:sp>
              <p:nvSpPr>
                <p:cNvPr id="2115" name="任意多边形: 形状 2436"/>
                <p:cNvSpPr/>
                <p:nvPr/>
              </p:nvSpPr>
              <p:spPr>
                <a:xfrm>
                  <a:off x="7559807" y="4878619"/>
                  <a:ext cx="1257" cy="5210"/>
                </a:xfrm>
                <a:custGeom>
                  <a:avLst/>
                  <a:gdLst>
                    <a:gd name="connsiteX0" fmla="*/ 0 w 1257"/>
                    <a:gd name="connsiteY0" fmla="*/ 5210 h 5210"/>
                    <a:gd name="connsiteX1" fmla="*/ 0 w 1257"/>
                    <a:gd name="connsiteY1" fmla="*/ 2695 h 5210"/>
                    <a:gd name="connsiteX2" fmla="*/ 0 w 1257"/>
                    <a:gd name="connsiteY2" fmla="*/ 5210 h 5210"/>
                    <a:gd name="connsiteX3" fmla="*/ 0 w 1257"/>
                    <a:gd name="connsiteY3" fmla="*/ 0 h 5210"/>
                    <a:gd name="connsiteX4" fmla="*/ 1257 w 1257"/>
                    <a:gd name="connsiteY4" fmla="*/ 0 h 5210"/>
                    <a:gd name="connsiteX5" fmla="*/ 1257 w 1257"/>
                    <a:gd name="connsiteY5" fmla="*/ 0 h 5210"/>
                    <a:gd name="connsiteX6" fmla="*/ 1257 w 1257"/>
                    <a:gd name="connsiteY6" fmla="*/ 5210 h 5210"/>
                    <a:gd name="connsiteX7" fmla="*/ 0 w 1257"/>
                    <a:gd name="connsiteY7" fmla="*/ 5210 h 5210"/>
                    <a:gd name="connsiteX8" fmla="*/ 0 w 1257"/>
                    <a:gd name="connsiteY8" fmla="*/ 5210 h 5210"/>
                    <a:gd name="connsiteX9" fmla="*/ 0 w 1257"/>
                    <a:gd name="connsiteY9" fmla="*/ 2695 h 5210"/>
                    <a:gd name="connsiteX10" fmla="*/ 0 w 1257"/>
                    <a:gd name="connsiteY10" fmla="*/ 5210 h 5210"/>
                    <a:gd name="connsiteX11" fmla="*/ 0 w 1257"/>
                    <a:gd name="connsiteY11" fmla="*/ 2695 h 5210"/>
                    <a:gd name="connsiteX12" fmla="*/ 0 w 1257"/>
                    <a:gd name="connsiteY12" fmla="*/ 269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210">
                      <a:moveTo>
                        <a:pt x="0" y="5210"/>
                      </a:moveTo>
                      <a:lnTo>
                        <a:pt x="0" y="2695"/>
                      </a:lnTo>
                      <a:lnTo>
                        <a:pt x="0" y="5210"/>
                      </a:lnTo>
                      <a:lnTo>
                        <a:pt x="0" y="0"/>
                      </a:lnTo>
                      <a:cubicBezTo>
                        <a:pt x="1257" y="0"/>
                        <a:pt x="1257" y="0"/>
                        <a:pt x="1257" y="0"/>
                      </a:cubicBezTo>
                      <a:lnTo>
                        <a:pt x="1257" y="0"/>
                      </a:lnTo>
                      <a:lnTo>
                        <a:pt x="1257" y="5210"/>
                      </a:lnTo>
                      <a:cubicBezTo>
                        <a:pt x="1257" y="5210"/>
                        <a:pt x="1257" y="5210"/>
                        <a:pt x="0" y="5210"/>
                      </a:cubicBezTo>
                      <a:lnTo>
                        <a:pt x="0" y="5210"/>
                      </a:lnTo>
                      <a:close/>
                      <a:moveTo>
                        <a:pt x="0" y="2695"/>
                      </a:moveTo>
                      <a:lnTo>
                        <a:pt x="0" y="5210"/>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818" name="图形 1"/>
              <p:cNvGrpSpPr/>
              <p:nvPr/>
            </p:nvGrpSpPr>
            <p:grpSpPr>
              <a:xfrm>
                <a:off x="6060466" y="4738783"/>
                <a:ext cx="6468" cy="6288"/>
                <a:chOff x="7433677" y="4936473"/>
                <a:chExt cx="6468" cy="6288"/>
              </a:xfrm>
              <a:solidFill>
                <a:srgbClr val="0070C0"/>
              </a:solidFill>
            </p:grpSpPr>
            <p:sp>
              <p:nvSpPr>
                <p:cNvPr id="2112" name="任意多边形: 形状 2438"/>
                <p:cNvSpPr/>
                <p:nvPr/>
              </p:nvSpPr>
              <p:spPr>
                <a:xfrm>
                  <a:off x="7436193" y="4938809"/>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113" name="任意多边形: 形状 2439"/>
                <p:cNvSpPr/>
                <p:nvPr/>
              </p:nvSpPr>
              <p:spPr>
                <a:xfrm>
                  <a:off x="7433677" y="4936473"/>
                  <a:ext cx="6468" cy="6288"/>
                </a:xfrm>
                <a:custGeom>
                  <a:avLst/>
                  <a:gdLst>
                    <a:gd name="connsiteX0" fmla="*/ 3774 w 6468"/>
                    <a:gd name="connsiteY0" fmla="*/ 6109 h 6288"/>
                    <a:gd name="connsiteX1" fmla="*/ 2516 w 6468"/>
                    <a:gd name="connsiteY1" fmla="*/ 6109 h 6288"/>
                    <a:gd name="connsiteX2" fmla="*/ 2516 w 6468"/>
                    <a:gd name="connsiteY2" fmla="*/ 6109 h 6288"/>
                    <a:gd name="connsiteX3" fmla="*/ 1977 w 6468"/>
                    <a:gd name="connsiteY3" fmla="*/ 6109 h 6288"/>
                    <a:gd name="connsiteX4" fmla="*/ 1438 w 6468"/>
                    <a:gd name="connsiteY4" fmla="*/ 5929 h 6288"/>
                    <a:gd name="connsiteX5" fmla="*/ 1438 w 6468"/>
                    <a:gd name="connsiteY5" fmla="*/ 5929 h 6288"/>
                    <a:gd name="connsiteX6" fmla="*/ 0 w 6468"/>
                    <a:gd name="connsiteY6" fmla="*/ 3773 h 6288"/>
                    <a:gd name="connsiteX7" fmla="*/ 3953 w 6468"/>
                    <a:gd name="connsiteY7" fmla="*/ 0 h 6288"/>
                    <a:gd name="connsiteX8" fmla="*/ 3953 w 6468"/>
                    <a:gd name="connsiteY8" fmla="*/ 0 h 6288"/>
                    <a:gd name="connsiteX9" fmla="*/ 6468 w 6468"/>
                    <a:gd name="connsiteY9" fmla="*/ 0 h 6288"/>
                    <a:gd name="connsiteX10" fmla="*/ 6468 w 6468"/>
                    <a:gd name="connsiteY10" fmla="*/ 2515 h 6288"/>
                    <a:gd name="connsiteX11" fmla="*/ 6468 w 6468"/>
                    <a:gd name="connsiteY11" fmla="*/ 3773 h 6288"/>
                    <a:gd name="connsiteX12" fmla="*/ 3953 w 6468"/>
                    <a:gd name="connsiteY12" fmla="*/ 3773 h 6288"/>
                    <a:gd name="connsiteX13" fmla="*/ 3953 w 6468"/>
                    <a:gd name="connsiteY13" fmla="*/ 1258 h 6288"/>
                    <a:gd name="connsiteX14" fmla="*/ 3953 w 6468"/>
                    <a:gd name="connsiteY14" fmla="*/ 3773 h 6288"/>
                    <a:gd name="connsiteX15" fmla="*/ 5211 w 6468"/>
                    <a:gd name="connsiteY15" fmla="*/ 3773 h 6288"/>
                    <a:gd name="connsiteX16" fmla="*/ 3953 w 6468"/>
                    <a:gd name="connsiteY16" fmla="*/ 3773 h 6288"/>
                    <a:gd name="connsiteX17" fmla="*/ 6468 w 6468"/>
                    <a:gd name="connsiteY17" fmla="*/ 3773 h 6288"/>
                    <a:gd name="connsiteX18" fmla="*/ 6468 w 6468"/>
                    <a:gd name="connsiteY18" fmla="*/ 6289 h 6288"/>
                    <a:gd name="connsiteX19" fmla="*/ 3774 w 6468"/>
                    <a:gd name="connsiteY19" fmla="*/ 6289 h 6288"/>
                    <a:gd name="connsiteX20" fmla="*/ 3774 w 6468"/>
                    <a:gd name="connsiteY20" fmla="*/ 610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8" h="6288">
                      <a:moveTo>
                        <a:pt x="3774" y="6109"/>
                      </a:moveTo>
                      <a:cubicBezTo>
                        <a:pt x="2516" y="6109"/>
                        <a:pt x="2516" y="6109"/>
                        <a:pt x="2516" y="6109"/>
                      </a:cubicBezTo>
                      <a:lnTo>
                        <a:pt x="2516" y="6109"/>
                      </a:lnTo>
                      <a:lnTo>
                        <a:pt x="1977" y="6109"/>
                      </a:lnTo>
                      <a:lnTo>
                        <a:pt x="1438" y="5929"/>
                      </a:lnTo>
                      <a:lnTo>
                        <a:pt x="1438" y="5929"/>
                      </a:lnTo>
                      <a:lnTo>
                        <a:pt x="0" y="3773"/>
                      </a:lnTo>
                      <a:cubicBezTo>
                        <a:pt x="0" y="3593"/>
                        <a:pt x="360" y="0"/>
                        <a:pt x="3953" y="0"/>
                      </a:cubicBezTo>
                      <a:lnTo>
                        <a:pt x="3953" y="0"/>
                      </a:lnTo>
                      <a:lnTo>
                        <a:pt x="6468" y="0"/>
                      </a:lnTo>
                      <a:lnTo>
                        <a:pt x="6468" y="2515"/>
                      </a:lnTo>
                      <a:lnTo>
                        <a:pt x="6468" y="3773"/>
                      </a:lnTo>
                      <a:lnTo>
                        <a:pt x="3953" y="3773"/>
                      </a:lnTo>
                      <a:lnTo>
                        <a:pt x="3953" y="1258"/>
                      </a:lnTo>
                      <a:lnTo>
                        <a:pt x="3953" y="3773"/>
                      </a:lnTo>
                      <a:lnTo>
                        <a:pt x="5211" y="3773"/>
                      </a:lnTo>
                      <a:lnTo>
                        <a:pt x="3953" y="3773"/>
                      </a:lnTo>
                      <a:lnTo>
                        <a:pt x="6468" y="3773"/>
                      </a:lnTo>
                      <a:lnTo>
                        <a:pt x="6468" y="6289"/>
                      </a:lnTo>
                      <a:lnTo>
                        <a:pt x="3774" y="6289"/>
                      </a:lnTo>
                      <a:lnTo>
                        <a:pt x="3774" y="6109"/>
                      </a:lnTo>
                      <a:close/>
                    </a:path>
                  </a:pathLst>
                </a:custGeom>
                <a:grpFill/>
                <a:ln w="17953" cap="flat">
                  <a:noFill/>
                  <a:prstDash val="solid"/>
                  <a:miter/>
                </a:ln>
              </p:spPr>
              <p:txBody>
                <a:bodyPr rtlCol="0" anchor="ctr"/>
                <a:lstStyle/>
                <a:p>
                  <a:endParaRPr lang="zh-CN" altLang="en-US" sz="1050"/>
                </a:p>
              </p:txBody>
            </p:sp>
          </p:grpSp>
          <p:grpSp>
            <p:nvGrpSpPr>
              <p:cNvPr id="819" name="图形 1"/>
              <p:cNvGrpSpPr/>
              <p:nvPr/>
            </p:nvGrpSpPr>
            <p:grpSpPr>
              <a:xfrm>
                <a:off x="6419810" y="4636729"/>
                <a:ext cx="5030" cy="1257"/>
                <a:chOff x="7793021" y="4834419"/>
                <a:chExt cx="5030" cy="1257"/>
              </a:xfrm>
              <a:solidFill>
                <a:srgbClr val="0070C0"/>
              </a:solidFill>
            </p:grpSpPr>
            <p:sp>
              <p:nvSpPr>
                <p:cNvPr id="2110" name="任意多边形: 形状 2441"/>
                <p:cNvSpPr/>
                <p:nvPr/>
              </p:nvSpPr>
              <p:spPr>
                <a:xfrm>
                  <a:off x="7795537" y="4834419"/>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111" name="任意多边形: 形状 2442"/>
                <p:cNvSpPr/>
                <p:nvPr/>
              </p:nvSpPr>
              <p:spPr>
                <a:xfrm>
                  <a:off x="7793021" y="4834419"/>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820" name="图形 1"/>
              <p:cNvGrpSpPr/>
              <p:nvPr/>
            </p:nvGrpSpPr>
            <p:grpSpPr>
              <a:xfrm>
                <a:off x="6552588" y="4422561"/>
                <a:ext cx="12756" cy="6648"/>
                <a:chOff x="7925799" y="4620251"/>
                <a:chExt cx="12756" cy="6648"/>
              </a:xfrm>
              <a:solidFill>
                <a:srgbClr val="0070C0"/>
              </a:solidFill>
            </p:grpSpPr>
            <p:sp>
              <p:nvSpPr>
                <p:cNvPr id="2108" name="任意多边形: 形状 2444"/>
                <p:cNvSpPr/>
                <p:nvPr/>
              </p:nvSpPr>
              <p:spPr>
                <a:xfrm>
                  <a:off x="7931907" y="4622766"/>
                  <a:ext cx="2515" cy="1257"/>
                </a:xfrm>
                <a:custGeom>
                  <a:avLst/>
                  <a:gdLst>
                    <a:gd name="connsiteX0" fmla="*/ 1258 w 2515"/>
                    <a:gd name="connsiteY0" fmla="*/ 1258 h 1257"/>
                    <a:gd name="connsiteX1" fmla="*/ 2516 w 2515"/>
                    <a:gd name="connsiteY1" fmla="*/ 0 h 1257"/>
                    <a:gd name="connsiteX2" fmla="*/ 1258 w 2515"/>
                    <a:gd name="connsiteY2" fmla="*/ 0 h 1257"/>
                    <a:gd name="connsiteX3" fmla="*/ 0 w 2515"/>
                    <a:gd name="connsiteY3" fmla="*/ 0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2516" y="1258"/>
                        <a:pt x="2516" y="0"/>
                        <a:pt x="2516" y="0"/>
                      </a:cubicBezTo>
                      <a:cubicBezTo>
                        <a:pt x="2516" y="0"/>
                        <a:pt x="2516" y="0"/>
                        <a:pt x="1258" y="0"/>
                      </a:cubicBezTo>
                      <a:lnTo>
                        <a:pt x="0" y="0"/>
                      </a:ln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2109" name="任意多边形: 形状 2445"/>
                <p:cNvSpPr/>
                <p:nvPr/>
              </p:nvSpPr>
              <p:spPr>
                <a:xfrm>
                  <a:off x="7925799" y="4620251"/>
                  <a:ext cx="12756" cy="6648"/>
                </a:xfrm>
                <a:custGeom>
                  <a:avLst/>
                  <a:gdLst>
                    <a:gd name="connsiteX0" fmla="*/ 6289 w 12756"/>
                    <a:gd name="connsiteY0" fmla="*/ 6289 h 6648"/>
                    <a:gd name="connsiteX1" fmla="*/ 5570 w 12756"/>
                    <a:gd name="connsiteY1" fmla="*/ 5570 h 6648"/>
                    <a:gd name="connsiteX2" fmla="*/ 0 w 12756"/>
                    <a:gd name="connsiteY2" fmla="*/ 0 h 6648"/>
                    <a:gd name="connsiteX3" fmla="*/ 6109 w 12756"/>
                    <a:gd name="connsiteY3" fmla="*/ 0 h 6648"/>
                    <a:gd name="connsiteX4" fmla="*/ 7367 w 12756"/>
                    <a:gd name="connsiteY4" fmla="*/ 0 h 6648"/>
                    <a:gd name="connsiteX5" fmla="*/ 8624 w 12756"/>
                    <a:gd name="connsiteY5" fmla="*/ 0 h 6648"/>
                    <a:gd name="connsiteX6" fmla="*/ 8624 w 12756"/>
                    <a:gd name="connsiteY6" fmla="*/ 0 h 6648"/>
                    <a:gd name="connsiteX7" fmla="*/ 8624 w 12756"/>
                    <a:gd name="connsiteY7" fmla="*/ 0 h 6648"/>
                    <a:gd name="connsiteX8" fmla="*/ 9702 w 12756"/>
                    <a:gd name="connsiteY8" fmla="*/ 180 h 6648"/>
                    <a:gd name="connsiteX9" fmla="*/ 9702 w 12756"/>
                    <a:gd name="connsiteY9" fmla="*/ 180 h 6648"/>
                    <a:gd name="connsiteX10" fmla="*/ 10780 w 12756"/>
                    <a:gd name="connsiteY10" fmla="*/ 1078 h 6648"/>
                    <a:gd name="connsiteX11" fmla="*/ 10780 w 12756"/>
                    <a:gd name="connsiteY11" fmla="*/ 1078 h 6648"/>
                    <a:gd name="connsiteX12" fmla="*/ 10960 w 12756"/>
                    <a:gd name="connsiteY12" fmla="*/ 1437 h 6648"/>
                    <a:gd name="connsiteX13" fmla="*/ 10960 w 12756"/>
                    <a:gd name="connsiteY13" fmla="*/ 1437 h 6648"/>
                    <a:gd name="connsiteX14" fmla="*/ 12757 w 12756"/>
                    <a:gd name="connsiteY14" fmla="*/ 5211 h 6648"/>
                    <a:gd name="connsiteX15" fmla="*/ 10241 w 12756"/>
                    <a:gd name="connsiteY15" fmla="*/ 5211 h 6648"/>
                    <a:gd name="connsiteX16" fmla="*/ 7367 w 12756"/>
                    <a:gd name="connsiteY16" fmla="*/ 6648 h 6648"/>
                    <a:gd name="connsiteX17" fmla="*/ 7367 w 12756"/>
                    <a:gd name="connsiteY17" fmla="*/ 6648 h 6648"/>
                    <a:gd name="connsiteX18" fmla="*/ 7367 w 12756"/>
                    <a:gd name="connsiteY18" fmla="*/ 5211 h 6648"/>
                    <a:gd name="connsiteX19" fmla="*/ 7367 w 12756"/>
                    <a:gd name="connsiteY19" fmla="*/ 6648 h 6648"/>
                    <a:gd name="connsiteX20" fmla="*/ 6289 w 12756"/>
                    <a:gd name="connsiteY20" fmla="*/ 6648 h 6648"/>
                    <a:gd name="connsiteX21" fmla="*/ 6289 w 12756"/>
                    <a:gd name="connsiteY21" fmla="*/ 6289 h 6648"/>
                    <a:gd name="connsiteX22" fmla="*/ 7367 w 12756"/>
                    <a:gd name="connsiteY22" fmla="*/ 4492 h 6648"/>
                    <a:gd name="connsiteX23" fmla="*/ 7367 w 12756"/>
                    <a:gd name="connsiteY23" fmla="*/ 3773 h 6648"/>
                    <a:gd name="connsiteX24" fmla="*/ 8624 w 12756"/>
                    <a:gd name="connsiteY24" fmla="*/ 2336 h 6648"/>
                    <a:gd name="connsiteX25" fmla="*/ 7367 w 12756"/>
                    <a:gd name="connsiteY25" fmla="*/ 3773 h 6648"/>
                    <a:gd name="connsiteX26" fmla="*/ 7367 w 12756"/>
                    <a:gd name="connsiteY26" fmla="*/ 4492 h 6648"/>
                    <a:gd name="connsiteX27" fmla="*/ 7367 w 12756"/>
                    <a:gd name="connsiteY27" fmla="*/ 4492 h 6648"/>
                    <a:gd name="connsiteX28" fmla="*/ 7367 w 12756"/>
                    <a:gd name="connsiteY28" fmla="*/ 4492 h 6648"/>
                    <a:gd name="connsiteX29" fmla="*/ 8804 w 12756"/>
                    <a:gd name="connsiteY29" fmla="*/ 2515 h 6648"/>
                    <a:gd name="connsiteX30" fmla="*/ 9163 w 12756"/>
                    <a:gd name="connsiteY30" fmla="*/ 1976 h 6648"/>
                    <a:gd name="connsiteX31" fmla="*/ 8804 w 12756"/>
                    <a:gd name="connsiteY31" fmla="*/ 2515 h 6648"/>
                    <a:gd name="connsiteX32" fmla="*/ 8804 w 12756"/>
                    <a:gd name="connsiteY32" fmla="*/ 2515 h 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756" h="6648">
                      <a:moveTo>
                        <a:pt x="6289" y="6289"/>
                      </a:moveTo>
                      <a:lnTo>
                        <a:pt x="5570" y="5570"/>
                      </a:lnTo>
                      <a:lnTo>
                        <a:pt x="0" y="0"/>
                      </a:lnTo>
                      <a:lnTo>
                        <a:pt x="6109" y="0"/>
                      </a:lnTo>
                      <a:lnTo>
                        <a:pt x="7367" y="0"/>
                      </a:lnTo>
                      <a:cubicBezTo>
                        <a:pt x="8624" y="0"/>
                        <a:pt x="8624" y="0"/>
                        <a:pt x="8624" y="0"/>
                      </a:cubicBezTo>
                      <a:lnTo>
                        <a:pt x="8624" y="0"/>
                      </a:lnTo>
                      <a:lnTo>
                        <a:pt x="8624" y="0"/>
                      </a:lnTo>
                      <a:cubicBezTo>
                        <a:pt x="9163" y="0"/>
                        <a:pt x="9523" y="0"/>
                        <a:pt x="9702" y="180"/>
                      </a:cubicBezTo>
                      <a:lnTo>
                        <a:pt x="9702" y="180"/>
                      </a:lnTo>
                      <a:cubicBezTo>
                        <a:pt x="10780" y="719"/>
                        <a:pt x="10421" y="898"/>
                        <a:pt x="10780" y="1078"/>
                      </a:cubicBezTo>
                      <a:lnTo>
                        <a:pt x="10780" y="1078"/>
                      </a:lnTo>
                      <a:cubicBezTo>
                        <a:pt x="10960" y="1258"/>
                        <a:pt x="10960" y="1258"/>
                        <a:pt x="10960" y="1437"/>
                      </a:cubicBezTo>
                      <a:lnTo>
                        <a:pt x="10960" y="1437"/>
                      </a:lnTo>
                      <a:lnTo>
                        <a:pt x="12757" y="5211"/>
                      </a:lnTo>
                      <a:lnTo>
                        <a:pt x="10241" y="5211"/>
                      </a:lnTo>
                      <a:cubicBezTo>
                        <a:pt x="9702" y="5929"/>
                        <a:pt x="8804" y="6468"/>
                        <a:pt x="7367" y="6648"/>
                      </a:cubicBezTo>
                      <a:lnTo>
                        <a:pt x="7367" y="6648"/>
                      </a:lnTo>
                      <a:lnTo>
                        <a:pt x="7367" y="5211"/>
                      </a:lnTo>
                      <a:lnTo>
                        <a:pt x="7367" y="6648"/>
                      </a:lnTo>
                      <a:lnTo>
                        <a:pt x="6289" y="6648"/>
                      </a:lnTo>
                      <a:lnTo>
                        <a:pt x="6289" y="6289"/>
                      </a:lnTo>
                      <a:close/>
                      <a:moveTo>
                        <a:pt x="7367" y="4492"/>
                      </a:moveTo>
                      <a:lnTo>
                        <a:pt x="7367" y="3773"/>
                      </a:lnTo>
                      <a:lnTo>
                        <a:pt x="8624" y="2336"/>
                      </a:lnTo>
                      <a:lnTo>
                        <a:pt x="7367" y="3773"/>
                      </a:lnTo>
                      <a:lnTo>
                        <a:pt x="7367" y="4492"/>
                      </a:lnTo>
                      <a:lnTo>
                        <a:pt x="7367" y="4492"/>
                      </a:lnTo>
                      <a:lnTo>
                        <a:pt x="7367" y="4492"/>
                      </a:lnTo>
                      <a:close/>
                      <a:moveTo>
                        <a:pt x="8804" y="2515"/>
                      </a:moveTo>
                      <a:lnTo>
                        <a:pt x="9163" y="1976"/>
                      </a:lnTo>
                      <a:lnTo>
                        <a:pt x="8804" y="2515"/>
                      </a:lnTo>
                      <a:lnTo>
                        <a:pt x="8804" y="2515"/>
                      </a:lnTo>
                      <a:close/>
                    </a:path>
                  </a:pathLst>
                </a:custGeom>
                <a:grpFill/>
                <a:ln w="17953" cap="flat">
                  <a:noFill/>
                  <a:prstDash val="solid"/>
                  <a:miter/>
                </a:ln>
              </p:spPr>
              <p:txBody>
                <a:bodyPr rtlCol="0" anchor="ctr"/>
                <a:lstStyle/>
                <a:p>
                  <a:endParaRPr lang="zh-CN" altLang="en-US" sz="1050"/>
                </a:p>
              </p:txBody>
            </p:sp>
          </p:grpSp>
          <p:grpSp>
            <p:nvGrpSpPr>
              <p:cNvPr id="821" name="图形 1"/>
              <p:cNvGrpSpPr/>
              <p:nvPr/>
            </p:nvGrpSpPr>
            <p:grpSpPr>
              <a:xfrm>
                <a:off x="6844914" y="4441786"/>
                <a:ext cx="6468" cy="6468"/>
                <a:chOff x="8218125" y="4639476"/>
                <a:chExt cx="6468" cy="6468"/>
              </a:xfrm>
              <a:solidFill>
                <a:srgbClr val="0070C0"/>
              </a:solidFill>
            </p:grpSpPr>
            <p:sp>
              <p:nvSpPr>
                <p:cNvPr id="2106" name="任意多边形: 形状 2447"/>
                <p:cNvSpPr/>
                <p:nvPr/>
              </p:nvSpPr>
              <p:spPr>
                <a:xfrm>
                  <a:off x="8220640" y="4642171"/>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107" name="任意多边形: 形状 2448"/>
                <p:cNvSpPr/>
                <p:nvPr/>
              </p:nvSpPr>
              <p:spPr>
                <a:xfrm>
                  <a:off x="8218125" y="4639476"/>
                  <a:ext cx="6468" cy="6468"/>
                </a:xfrm>
                <a:custGeom>
                  <a:avLst/>
                  <a:gdLst>
                    <a:gd name="connsiteX0" fmla="*/ 3774 w 6468"/>
                    <a:gd name="connsiteY0" fmla="*/ 6468 h 6468"/>
                    <a:gd name="connsiteX1" fmla="*/ 2516 w 6468"/>
                    <a:gd name="connsiteY1" fmla="*/ 6468 h 6468"/>
                    <a:gd name="connsiteX2" fmla="*/ 2516 w 6468"/>
                    <a:gd name="connsiteY2" fmla="*/ 6468 h 6468"/>
                    <a:gd name="connsiteX3" fmla="*/ 0 w 6468"/>
                    <a:gd name="connsiteY3" fmla="*/ 6468 h 6468"/>
                    <a:gd name="connsiteX4" fmla="*/ 0 w 6468"/>
                    <a:gd name="connsiteY4" fmla="*/ 3953 h 6468"/>
                    <a:gd name="connsiteX5" fmla="*/ 0 w 6468"/>
                    <a:gd name="connsiteY5" fmla="*/ 0 h 6468"/>
                    <a:gd name="connsiteX6" fmla="*/ 2516 w 6468"/>
                    <a:gd name="connsiteY6" fmla="*/ 0 h 6468"/>
                    <a:gd name="connsiteX7" fmla="*/ 6468 w 6468"/>
                    <a:gd name="connsiteY7" fmla="*/ 3953 h 6468"/>
                    <a:gd name="connsiteX8" fmla="*/ 6468 w 6468"/>
                    <a:gd name="connsiteY8" fmla="*/ 3953 h 6468"/>
                    <a:gd name="connsiteX9" fmla="*/ 6468 w 6468"/>
                    <a:gd name="connsiteY9" fmla="*/ 6468 h 6468"/>
                    <a:gd name="connsiteX10" fmla="*/ 3774 w 6468"/>
                    <a:gd name="connsiteY10" fmla="*/ 6468 h 6468"/>
                    <a:gd name="connsiteX11" fmla="*/ 3774 w 6468"/>
                    <a:gd name="connsiteY11"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68" h="6468">
                      <a:moveTo>
                        <a:pt x="3774" y="6468"/>
                      </a:moveTo>
                      <a:cubicBezTo>
                        <a:pt x="3774" y="6468"/>
                        <a:pt x="3774" y="6468"/>
                        <a:pt x="2516" y="6468"/>
                      </a:cubicBezTo>
                      <a:lnTo>
                        <a:pt x="2516" y="6468"/>
                      </a:lnTo>
                      <a:lnTo>
                        <a:pt x="0" y="6468"/>
                      </a:lnTo>
                      <a:lnTo>
                        <a:pt x="0" y="3953"/>
                      </a:lnTo>
                      <a:lnTo>
                        <a:pt x="0" y="0"/>
                      </a:lnTo>
                      <a:lnTo>
                        <a:pt x="2516" y="0"/>
                      </a:lnTo>
                      <a:cubicBezTo>
                        <a:pt x="6289" y="180"/>
                        <a:pt x="6289" y="3953"/>
                        <a:pt x="6468" y="3953"/>
                      </a:cubicBezTo>
                      <a:lnTo>
                        <a:pt x="6468" y="3953"/>
                      </a:lnTo>
                      <a:lnTo>
                        <a:pt x="6468" y="6468"/>
                      </a:lnTo>
                      <a:lnTo>
                        <a:pt x="3774" y="6468"/>
                      </a:lnTo>
                      <a:lnTo>
                        <a:pt x="3774" y="6468"/>
                      </a:lnTo>
                      <a:close/>
                    </a:path>
                  </a:pathLst>
                </a:custGeom>
                <a:grpFill/>
                <a:ln w="17953" cap="flat">
                  <a:noFill/>
                  <a:prstDash val="solid"/>
                  <a:miter/>
                </a:ln>
              </p:spPr>
              <p:txBody>
                <a:bodyPr rtlCol="0" anchor="ctr"/>
                <a:lstStyle/>
                <a:p>
                  <a:endParaRPr lang="zh-CN" altLang="en-US" sz="1050"/>
                </a:p>
              </p:txBody>
            </p:sp>
          </p:grpSp>
          <p:grpSp>
            <p:nvGrpSpPr>
              <p:cNvPr id="822" name="图形 1"/>
              <p:cNvGrpSpPr/>
              <p:nvPr/>
            </p:nvGrpSpPr>
            <p:grpSpPr>
              <a:xfrm>
                <a:off x="6849944" y="4399383"/>
                <a:ext cx="2515" cy="5030"/>
                <a:chOff x="8223155" y="4597073"/>
                <a:chExt cx="2515" cy="5030"/>
              </a:xfrm>
              <a:solidFill>
                <a:srgbClr val="0070C0"/>
              </a:solidFill>
            </p:grpSpPr>
            <p:sp>
              <p:nvSpPr>
                <p:cNvPr id="2104" name="任意多边形: 形状 2450"/>
                <p:cNvSpPr/>
                <p:nvPr/>
              </p:nvSpPr>
              <p:spPr>
                <a:xfrm>
                  <a:off x="8223155" y="4599588"/>
                  <a:ext cx="2515" cy="17967"/>
                </a:xfrm>
                <a:custGeom>
                  <a:avLst/>
                  <a:gdLst>
                    <a:gd name="connsiteX0" fmla="*/ 1258 w 2515"/>
                    <a:gd name="connsiteY0" fmla="*/ 0 h 17967"/>
                    <a:gd name="connsiteX1" fmla="*/ 2516 w 2515"/>
                    <a:gd name="connsiteY1" fmla="*/ 0 h 17967"/>
                    <a:gd name="connsiteX2" fmla="*/ 1258 w 2515"/>
                    <a:gd name="connsiteY2" fmla="*/ 0 h 17967"/>
                    <a:gd name="connsiteX3" fmla="*/ 0 w 2515"/>
                    <a:gd name="connsiteY3" fmla="*/ 0 h 17967"/>
                    <a:gd name="connsiteX4" fmla="*/ 1258 w 2515"/>
                    <a:gd name="connsiteY4" fmla="*/ 0 h 17967"/>
                    <a:gd name="connsiteX5" fmla="*/ 1258 w 2515"/>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7967">
                      <a:moveTo>
                        <a:pt x="1258" y="0"/>
                      </a:moveTo>
                      <a:lnTo>
                        <a:pt x="2516" y="0"/>
                      </a:lnTo>
                      <a:lnTo>
                        <a:pt x="1258" y="0"/>
                      </a:ln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105" name="任意多边形: 形状 2451"/>
                <p:cNvSpPr/>
                <p:nvPr/>
              </p:nvSpPr>
              <p:spPr>
                <a:xfrm>
                  <a:off x="8223155" y="4597073"/>
                  <a:ext cx="2515" cy="5030"/>
                </a:xfrm>
                <a:custGeom>
                  <a:avLst/>
                  <a:gdLst>
                    <a:gd name="connsiteX0" fmla="*/ 1258 w 2515"/>
                    <a:gd name="connsiteY0" fmla="*/ 5031 h 5030"/>
                    <a:gd name="connsiteX1" fmla="*/ 0 w 2515"/>
                    <a:gd name="connsiteY1" fmla="*/ 5031 h 5030"/>
                    <a:gd name="connsiteX2" fmla="*/ 0 w 2515"/>
                    <a:gd name="connsiteY2" fmla="*/ 5031 h 5030"/>
                    <a:gd name="connsiteX3" fmla="*/ 0 w 2515"/>
                    <a:gd name="connsiteY3" fmla="*/ 0 h 5030"/>
                    <a:gd name="connsiteX4" fmla="*/ 1258 w 2515"/>
                    <a:gd name="connsiteY4" fmla="*/ 0 h 5030"/>
                    <a:gd name="connsiteX5" fmla="*/ 1258 w 2515"/>
                    <a:gd name="connsiteY5" fmla="*/ 0 h 5030"/>
                    <a:gd name="connsiteX6" fmla="*/ 2516 w 2515"/>
                    <a:gd name="connsiteY6" fmla="*/ 0 h 5030"/>
                    <a:gd name="connsiteX7" fmla="*/ 2516 w 2515"/>
                    <a:gd name="connsiteY7" fmla="*/ 5031 h 5030"/>
                    <a:gd name="connsiteX8" fmla="*/ 1258 w 2515"/>
                    <a:gd name="connsiteY8" fmla="*/ 5031 h 5030"/>
                    <a:gd name="connsiteX9" fmla="*/ 1258 w 2515"/>
                    <a:gd name="connsiteY9"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15" h="5030">
                      <a:moveTo>
                        <a:pt x="1258" y="5031"/>
                      </a:moveTo>
                      <a:cubicBezTo>
                        <a:pt x="0" y="5031"/>
                        <a:pt x="0" y="5031"/>
                        <a:pt x="0" y="5031"/>
                      </a:cubicBezTo>
                      <a:lnTo>
                        <a:pt x="0" y="5031"/>
                      </a:lnTo>
                      <a:lnTo>
                        <a:pt x="0" y="0"/>
                      </a:lnTo>
                      <a:cubicBezTo>
                        <a:pt x="0" y="0"/>
                        <a:pt x="0" y="0"/>
                        <a:pt x="1258" y="0"/>
                      </a:cubicBezTo>
                      <a:lnTo>
                        <a:pt x="1258" y="0"/>
                      </a:lnTo>
                      <a:lnTo>
                        <a:pt x="2516" y="0"/>
                      </a:lnTo>
                      <a:lnTo>
                        <a:pt x="2516" y="5031"/>
                      </a:lnTo>
                      <a:lnTo>
                        <a:pt x="1258" y="5031"/>
                      </a:lnTo>
                      <a:lnTo>
                        <a:pt x="1258" y="5031"/>
                      </a:lnTo>
                      <a:close/>
                    </a:path>
                  </a:pathLst>
                </a:custGeom>
                <a:grpFill/>
                <a:ln w="17953" cap="flat">
                  <a:noFill/>
                  <a:prstDash val="solid"/>
                  <a:miter/>
                </a:ln>
              </p:spPr>
              <p:txBody>
                <a:bodyPr rtlCol="0" anchor="ctr"/>
                <a:lstStyle/>
                <a:p>
                  <a:endParaRPr lang="zh-CN" altLang="en-US" sz="1050"/>
                </a:p>
              </p:txBody>
            </p:sp>
          </p:grpSp>
          <p:grpSp>
            <p:nvGrpSpPr>
              <p:cNvPr id="823" name="图形 1"/>
              <p:cNvGrpSpPr/>
              <p:nvPr/>
            </p:nvGrpSpPr>
            <p:grpSpPr>
              <a:xfrm>
                <a:off x="6838086" y="4397946"/>
                <a:ext cx="7546" cy="6468"/>
                <a:chOff x="8211297" y="4595636"/>
                <a:chExt cx="7546" cy="6468"/>
              </a:xfrm>
              <a:solidFill>
                <a:srgbClr val="0070C0"/>
              </a:solidFill>
            </p:grpSpPr>
            <p:sp>
              <p:nvSpPr>
                <p:cNvPr id="2102" name="任意多边形: 形状 2453"/>
                <p:cNvSpPr/>
                <p:nvPr/>
              </p:nvSpPr>
              <p:spPr>
                <a:xfrm>
                  <a:off x="8213977" y="4598331"/>
                  <a:ext cx="2530" cy="1257"/>
                </a:xfrm>
                <a:custGeom>
                  <a:avLst/>
                  <a:gdLst>
                    <a:gd name="connsiteX0" fmla="*/ 1273 w 2530"/>
                    <a:gd name="connsiteY0" fmla="*/ 1258 h 1257"/>
                    <a:gd name="connsiteX1" fmla="*/ 2531 w 2530"/>
                    <a:gd name="connsiteY1" fmla="*/ 0 h 1257"/>
                    <a:gd name="connsiteX2" fmla="*/ 1273 w 2530"/>
                    <a:gd name="connsiteY2" fmla="*/ 0 h 1257"/>
                    <a:gd name="connsiteX3" fmla="*/ 16 w 2530"/>
                    <a:gd name="connsiteY3" fmla="*/ 0 h 1257"/>
                    <a:gd name="connsiteX4" fmla="*/ 1273 w 2530"/>
                    <a:gd name="connsiteY4" fmla="*/ 1258 h 1257"/>
                    <a:gd name="connsiteX5" fmla="*/ 1273 w 2530"/>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 h="1257">
                      <a:moveTo>
                        <a:pt x="1273" y="1258"/>
                      </a:moveTo>
                      <a:cubicBezTo>
                        <a:pt x="2531" y="1258"/>
                        <a:pt x="2531" y="1258"/>
                        <a:pt x="2531" y="0"/>
                      </a:cubicBezTo>
                      <a:cubicBezTo>
                        <a:pt x="2531" y="0"/>
                        <a:pt x="2531" y="0"/>
                        <a:pt x="1273" y="0"/>
                      </a:cubicBez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103" name="任意多边形: 形状 2454"/>
                <p:cNvSpPr/>
                <p:nvPr/>
              </p:nvSpPr>
              <p:spPr>
                <a:xfrm>
                  <a:off x="8211297" y="4595636"/>
                  <a:ext cx="7546" cy="6468"/>
                </a:xfrm>
                <a:custGeom>
                  <a:avLst/>
                  <a:gdLst>
                    <a:gd name="connsiteX0" fmla="*/ 0 w 7546"/>
                    <a:gd name="connsiteY0" fmla="*/ 2515 h 6468"/>
                    <a:gd name="connsiteX1" fmla="*/ 0 w 7546"/>
                    <a:gd name="connsiteY1" fmla="*/ 0 h 6468"/>
                    <a:gd name="connsiteX2" fmla="*/ 2516 w 7546"/>
                    <a:gd name="connsiteY2" fmla="*/ 0 h 6468"/>
                    <a:gd name="connsiteX3" fmla="*/ 3774 w 7546"/>
                    <a:gd name="connsiteY3" fmla="*/ 0 h 6468"/>
                    <a:gd name="connsiteX4" fmla="*/ 5031 w 7546"/>
                    <a:gd name="connsiteY4" fmla="*/ 0 h 6468"/>
                    <a:gd name="connsiteX5" fmla="*/ 5031 w 7546"/>
                    <a:gd name="connsiteY5" fmla="*/ 0 h 6468"/>
                    <a:gd name="connsiteX6" fmla="*/ 7546 w 7546"/>
                    <a:gd name="connsiteY6" fmla="*/ 0 h 6468"/>
                    <a:gd name="connsiteX7" fmla="*/ 7546 w 7546"/>
                    <a:gd name="connsiteY7" fmla="*/ 2515 h 6468"/>
                    <a:gd name="connsiteX8" fmla="*/ 6648 w 7546"/>
                    <a:gd name="connsiteY8" fmla="*/ 5390 h 6468"/>
                    <a:gd name="connsiteX9" fmla="*/ 6648 w 7546"/>
                    <a:gd name="connsiteY9" fmla="*/ 5390 h 6468"/>
                    <a:gd name="connsiteX10" fmla="*/ 4133 w 7546"/>
                    <a:gd name="connsiteY10" fmla="*/ 6289 h 6468"/>
                    <a:gd name="connsiteX11" fmla="*/ 4133 w 7546"/>
                    <a:gd name="connsiteY11" fmla="*/ 6289 h 6468"/>
                    <a:gd name="connsiteX12" fmla="*/ 3594 w 7546"/>
                    <a:gd name="connsiteY12" fmla="*/ 6289 h 6468"/>
                    <a:gd name="connsiteX13" fmla="*/ 3594 w 7546"/>
                    <a:gd name="connsiteY13" fmla="*/ 6289 h 6468"/>
                    <a:gd name="connsiteX14" fmla="*/ 3594 w 7546"/>
                    <a:gd name="connsiteY14" fmla="*/ 4851 h 6468"/>
                    <a:gd name="connsiteX15" fmla="*/ 3594 w 7546"/>
                    <a:gd name="connsiteY15" fmla="*/ 6468 h 6468"/>
                    <a:gd name="connsiteX16" fmla="*/ 0 w 7546"/>
                    <a:gd name="connsiteY16" fmla="*/ 2515 h 6468"/>
                    <a:gd name="connsiteX17" fmla="*/ 0 w 7546"/>
                    <a:gd name="connsiteY17" fmla="*/ 2515 h 6468"/>
                    <a:gd name="connsiteX18" fmla="*/ 4312 w 7546"/>
                    <a:gd name="connsiteY18" fmla="*/ 2515 h 6468"/>
                    <a:gd name="connsiteX19" fmla="*/ 5031 w 7546"/>
                    <a:gd name="connsiteY19" fmla="*/ 2515 h 6468"/>
                    <a:gd name="connsiteX20" fmla="*/ 4312 w 7546"/>
                    <a:gd name="connsiteY20" fmla="*/ 2515 h 6468"/>
                    <a:gd name="connsiteX21" fmla="*/ 4312 w 7546"/>
                    <a:gd name="connsiteY21" fmla="*/ 2515 h 6468"/>
                    <a:gd name="connsiteX22" fmla="*/ 4312 w 7546"/>
                    <a:gd name="connsiteY22" fmla="*/ 2515 h 6468"/>
                    <a:gd name="connsiteX23" fmla="*/ 3953 w 7546"/>
                    <a:gd name="connsiteY23" fmla="*/ 1437 h 6468"/>
                    <a:gd name="connsiteX24" fmla="*/ 3953 w 7546"/>
                    <a:gd name="connsiteY24" fmla="*/ 1437 h 6468"/>
                    <a:gd name="connsiteX25" fmla="*/ 3953 w 7546"/>
                    <a:gd name="connsiteY25" fmla="*/ 1437 h 6468"/>
                    <a:gd name="connsiteX26" fmla="*/ 3953 w 7546"/>
                    <a:gd name="connsiteY26" fmla="*/ 143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46" h="6468">
                      <a:moveTo>
                        <a:pt x="0" y="2515"/>
                      </a:moveTo>
                      <a:lnTo>
                        <a:pt x="0" y="0"/>
                      </a:lnTo>
                      <a:lnTo>
                        <a:pt x="2516" y="0"/>
                      </a:lnTo>
                      <a:lnTo>
                        <a:pt x="3774" y="0"/>
                      </a:lnTo>
                      <a:cubicBezTo>
                        <a:pt x="5031" y="0"/>
                        <a:pt x="5031" y="0"/>
                        <a:pt x="5031" y="0"/>
                      </a:cubicBezTo>
                      <a:lnTo>
                        <a:pt x="5031" y="0"/>
                      </a:lnTo>
                      <a:lnTo>
                        <a:pt x="7546" y="0"/>
                      </a:lnTo>
                      <a:lnTo>
                        <a:pt x="7546" y="2515"/>
                      </a:lnTo>
                      <a:cubicBezTo>
                        <a:pt x="7367" y="3054"/>
                        <a:pt x="7906" y="3773"/>
                        <a:pt x="6648" y="5390"/>
                      </a:cubicBezTo>
                      <a:lnTo>
                        <a:pt x="6648" y="5390"/>
                      </a:lnTo>
                      <a:cubicBezTo>
                        <a:pt x="5390" y="6289"/>
                        <a:pt x="4672" y="6289"/>
                        <a:pt x="4133" y="6289"/>
                      </a:cubicBezTo>
                      <a:lnTo>
                        <a:pt x="4133" y="6289"/>
                      </a:lnTo>
                      <a:cubicBezTo>
                        <a:pt x="3953" y="6289"/>
                        <a:pt x="3774" y="6289"/>
                        <a:pt x="3594" y="6289"/>
                      </a:cubicBezTo>
                      <a:lnTo>
                        <a:pt x="3594" y="6289"/>
                      </a:lnTo>
                      <a:lnTo>
                        <a:pt x="3594" y="4851"/>
                      </a:lnTo>
                      <a:lnTo>
                        <a:pt x="3594" y="6468"/>
                      </a:lnTo>
                      <a:cubicBezTo>
                        <a:pt x="3953" y="6468"/>
                        <a:pt x="180" y="6289"/>
                        <a:pt x="0" y="2515"/>
                      </a:cubicBezTo>
                      <a:lnTo>
                        <a:pt x="0" y="2515"/>
                      </a:lnTo>
                      <a:close/>
                      <a:moveTo>
                        <a:pt x="4312" y="2515"/>
                      </a:moveTo>
                      <a:lnTo>
                        <a:pt x="5031" y="2515"/>
                      </a:lnTo>
                      <a:lnTo>
                        <a:pt x="4312" y="2515"/>
                      </a:lnTo>
                      <a:lnTo>
                        <a:pt x="4312" y="2515"/>
                      </a:lnTo>
                      <a:lnTo>
                        <a:pt x="4312" y="2515"/>
                      </a:lnTo>
                      <a:close/>
                      <a:moveTo>
                        <a:pt x="3953" y="1437"/>
                      </a:move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824" name="图形 1"/>
              <p:cNvGrpSpPr/>
              <p:nvPr/>
            </p:nvGrpSpPr>
            <p:grpSpPr>
              <a:xfrm>
                <a:off x="6856592" y="4441786"/>
                <a:ext cx="1437" cy="5030"/>
                <a:chOff x="8229803" y="4639476"/>
                <a:chExt cx="1437" cy="5030"/>
              </a:xfrm>
              <a:solidFill>
                <a:srgbClr val="0070C0"/>
              </a:solidFill>
            </p:grpSpPr>
            <p:sp>
              <p:nvSpPr>
                <p:cNvPr id="2100" name="任意多边形: 形状 2456"/>
                <p:cNvSpPr/>
                <p:nvPr/>
              </p:nvSpPr>
              <p:spPr>
                <a:xfrm>
                  <a:off x="8229803" y="4641991"/>
                  <a:ext cx="1265" cy="0"/>
                </a:xfrm>
                <a:custGeom>
                  <a:avLst/>
                  <a:gdLst>
                    <a:gd name="connsiteX0" fmla="*/ 0 w 1265"/>
                    <a:gd name="connsiteY0" fmla="*/ 0 h 0"/>
                    <a:gd name="connsiteX1" fmla="*/ 1258 w 1265"/>
                    <a:gd name="connsiteY1" fmla="*/ 0 h 0"/>
                    <a:gd name="connsiteX2" fmla="*/ 0 w 1265"/>
                    <a:gd name="connsiteY2" fmla="*/ 0 h 0"/>
                    <a:gd name="connsiteX3" fmla="*/ 0 w 1265"/>
                    <a:gd name="connsiteY3" fmla="*/ 0 h 0"/>
                  </a:gdLst>
                  <a:ahLst/>
                  <a:cxnLst>
                    <a:cxn ang="0">
                      <a:pos x="connsiteX0" y="connsiteY0"/>
                    </a:cxn>
                    <a:cxn ang="0">
                      <a:pos x="connsiteX1" y="connsiteY1"/>
                    </a:cxn>
                    <a:cxn ang="0">
                      <a:pos x="connsiteX2" y="connsiteY2"/>
                    </a:cxn>
                    <a:cxn ang="0">
                      <a:pos x="connsiteX3" y="connsiteY3"/>
                    </a:cxn>
                  </a:cxnLst>
                  <a:rect l="l" t="t" r="r" b="b"/>
                  <a:pathLst>
                    <a:path w="1265">
                      <a:moveTo>
                        <a:pt x="0" y="0"/>
                      </a:moveTo>
                      <a:cubicBezTo>
                        <a:pt x="1258" y="0"/>
                        <a:pt x="1258" y="0"/>
                        <a:pt x="1258" y="0"/>
                      </a:cubicBezTo>
                      <a:cubicBezTo>
                        <a:pt x="1258" y="0"/>
                        <a:pt x="1438" y="0"/>
                        <a:pt x="0" y="0"/>
                      </a:cubicBezTo>
                      <a:lnTo>
                        <a:pt x="0" y="0"/>
                      </a:lnTo>
                      <a:close/>
                    </a:path>
                  </a:pathLst>
                </a:custGeom>
                <a:grpFill/>
                <a:ln w="17953" cap="flat">
                  <a:noFill/>
                  <a:prstDash val="solid"/>
                  <a:miter/>
                </a:ln>
              </p:spPr>
              <p:txBody>
                <a:bodyPr rtlCol="0" anchor="ctr"/>
                <a:lstStyle/>
                <a:p>
                  <a:endParaRPr lang="zh-CN" altLang="en-US" sz="1050"/>
                </a:p>
              </p:txBody>
            </p:sp>
            <p:sp>
              <p:nvSpPr>
                <p:cNvPr id="2101" name="任意多边形: 形状 2457"/>
                <p:cNvSpPr/>
                <p:nvPr/>
              </p:nvSpPr>
              <p:spPr>
                <a:xfrm>
                  <a:off x="8229803" y="4639476"/>
                  <a:ext cx="1437" cy="5030"/>
                </a:xfrm>
                <a:custGeom>
                  <a:avLst/>
                  <a:gdLst>
                    <a:gd name="connsiteX0" fmla="*/ 0 w 1437"/>
                    <a:gd name="connsiteY0" fmla="*/ 5031 h 5030"/>
                    <a:gd name="connsiteX1" fmla="*/ 0 w 1437"/>
                    <a:gd name="connsiteY1" fmla="*/ 2515 h 5030"/>
                    <a:gd name="connsiteX2" fmla="*/ 0 w 1437"/>
                    <a:gd name="connsiteY2" fmla="*/ 5031 h 5030"/>
                    <a:gd name="connsiteX3" fmla="*/ 0 w 1437"/>
                    <a:gd name="connsiteY3" fmla="*/ 0 h 5030"/>
                    <a:gd name="connsiteX4" fmla="*/ 1438 w 1437"/>
                    <a:gd name="connsiteY4" fmla="*/ 0 h 5030"/>
                    <a:gd name="connsiteX5" fmla="*/ 1438 w 1437"/>
                    <a:gd name="connsiteY5" fmla="*/ 0 h 5030"/>
                    <a:gd name="connsiteX6" fmla="*/ 1438 w 1437"/>
                    <a:gd name="connsiteY6" fmla="*/ 5031 h 5030"/>
                    <a:gd name="connsiteX7" fmla="*/ 0 w 1437"/>
                    <a:gd name="connsiteY7" fmla="*/ 5031 h 5030"/>
                    <a:gd name="connsiteX8" fmla="*/ 0 w 1437"/>
                    <a:gd name="connsiteY8" fmla="*/ 5031 h 5030"/>
                    <a:gd name="connsiteX9" fmla="*/ 0 w 1437"/>
                    <a:gd name="connsiteY9" fmla="*/ 2515 h 5030"/>
                    <a:gd name="connsiteX10" fmla="*/ 0 w 1437"/>
                    <a:gd name="connsiteY10" fmla="*/ 5031 h 5030"/>
                    <a:gd name="connsiteX11" fmla="*/ 0 w 1437"/>
                    <a:gd name="connsiteY11" fmla="*/ 2515 h 5030"/>
                    <a:gd name="connsiteX12" fmla="*/ 0 w 1437"/>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37" h="5030">
                      <a:moveTo>
                        <a:pt x="0" y="5031"/>
                      </a:moveTo>
                      <a:lnTo>
                        <a:pt x="0" y="2515"/>
                      </a:lnTo>
                      <a:lnTo>
                        <a:pt x="0" y="5031"/>
                      </a:lnTo>
                      <a:lnTo>
                        <a:pt x="0" y="0"/>
                      </a:lnTo>
                      <a:cubicBezTo>
                        <a:pt x="1438" y="0"/>
                        <a:pt x="1258" y="0"/>
                        <a:pt x="1438" y="0"/>
                      </a:cubicBezTo>
                      <a:lnTo>
                        <a:pt x="1438" y="0"/>
                      </a:lnTo>
                      <a:lnTo>
                        <a:pt x="1438" y="5031"/>
                      </a:lnTo>
                      <a:cubicBezTo>
                        <a:pt x="1258" y="5031"/>
                        <a:pt x="1258"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825" name="图形 1"/>
              <p:cNvGrpSpPr/>
              <p:nvPr/>
            </p:nvGrpSpPr>
            <p:grpSpPr>
              <a:xfrm>
                <a:off x="6861983" y="4449691"/>
                <a:ext cx="5210" cy="1257"/>
                <a:chOff x="8235194" y="4647381"/>
                <a:chExt cx="5210" cy="1257"/>
              </a:xfrm>
              <a:solidFill>
                <a:srgbClr val="0070C0"/>
              </a:solidFill>
            </p:grpSpPr>
            <p:sp>
              <p:nvSpPr>
                <p:cNvPr id="2098" name="任意多边形: 形状 2459"/>
                <p:cNvSpPr/>
                <p:nvPr/>
              </p:nvSpPr>
              <p:spPr>
                <a:xfrm>
                  <a:off x="8237709" y="4647381"/>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099" name="任意多边形: 形状 2460"/>
                <p:cNvSpPr/>
                <p:nvPr/>
              </p:nvSpPr>
              <p:spPr>
                <a:xfrm>
                  <a:off x="8235194" y="4647381"/>
                  <a:ext cx="5210" cy="1257"/>
                </a:xfrm>
                <a:custGeom>
                  <a:avLst/>
                  <a:gdLst>
                    <a:gd name="connsiteX0" fmla="*/ 5211 w 5210"/>
                    <a:gd name="connsiteY0" fmla="*/ 1258 h 1257"/>
                    <a:gd name="connsiteX1" fmla="*/ 2695 w 5210"/>
                    <a:gd name="connsiteY1" fmla="*/ 1258 h 1257"/>
                    <a:gd name="connsiteX2" fmla="*/ 5211 w 5210"/>
                    <a:gd name="connsiteY2" fmla="*/ 1258 h 1257"/>
                    <a:gd name="connsiteX3" fmla="*/ 2695 w 5210"/>
                    <a:gd name="connsiteY3" fmla="*/ 1258 h 1257"/>
                    <a:gd name="connsiteX4" fmla="*/ 5211 w 5210"/>
                    <a:gd name="connsiteY4" fmla="*/ 1258 h 1257"/>
                    <a:gd name="connsiteX5" fmla="*/ 5211 w 5210"/>
                    <a:gd name="connsiteY5" fmla="*/ 1258 h 1257"/>
                    <a:gd name="connsiteX6" fmla="*/ 0 w 5210"/>
                    <a:gd name="connsiteY6" fmla="*/ 1258 h 1257"/>
                    <a:gd name="connsiteX7" fmla="*/ 0 w 5210"/>
                    <a:gd name="connsiteY7" fmla="*/ 0 h 1257"/>
                    <a:gd name="connsiteX8" fmla="*/ 0 w 5210"/>
                    <a:gd name="connsiteY8" fmla="*/ 0 h 1257"/>
                    <a:gd name="connsiteX9" fmla="*/ 5031 w 5210"/>
                    <a:gd name="connsiteY9" fmla="*/ 0 h 1257"/>
                    <a:gd name="connsiteX10" fmla="*/ 5031 w 5210"/>
                    <a:gd name="connsiteY10" fmla="*/ 1258 h 1257"/>
                    <a:gd name="connsiteX11" fmla="*/ 5031 w 5210"/>
                    <a:gd name="connsiteY11" fmla="*/ 1258 h 1257"/>
                    <a:gd name="connsiteX12" fmla="*/ 5031 w 5210"/>
                    <a:gd name="connsiteY12" fmla="*/ 1258 h 1257"/>
                    <a:gd name="connsiteX13" fmla="*/ 5031 w 5210"/>
                    <a:gd name="connsiteY13" fmla="*/ 1258 h 1257"/>
                    <a:gd name="connsiteX14" fmla="*/ 5031 w 5210"/>
                    <a:gd name="connsiteY14" fmla="*/ 1258 h 1257"/>
                    <a:gd name="connsiteX15" fmla="*/ 5031 w 5210"/>
                    <a:gd name="connsiteY15" fmla="*/ 1258 h 1257"/>
                    <a:gd name="connsiteX16" fmla="*/ 0 w 5210"/>
                    <a:gd name="connsiteY16" fmla="*/ 1258 h 1257"/>
                    <a:gd name="connsiteX17" fmla="*/ 0 w 5210"/>
                    <a:gd name="connsiteY17" fmla="*/ 1258 h 1257"/>
                    <a:gd name="connsiteX18" fmla="*/ 0 w 5210"/>
                    <a:gd name="connsiteY18"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10" h="1257">
                      <a:moveTo>
                        <a:pt x="5211" y="1258"/>
                      </a:moveTo>
                      <a:lnTo>
                        <a:pt x="2695" y="1258"/>
                      </a:lnTo>
                      <a:lnTo>
                        <a:pt x="5211" y="1258"/>
                      </a:lnTo>
                      <a:lnTo>
                        <a:pt x="2695" y="1258"/>
                      </a:lnTo>
                      <a:lnTo>
                        <a:pt x="5211" y="1258"/>
                      </a:lnTo>
                      <a:lnTo>
                        <a:pt x="5211" y="1258"/>
                      </a:lnTo>
                      <a:close/>
                      <a:moveTo>
                        <a:pt x="0" y="1258"/>
                      </a:moveTo>
                      <a:cubicBezTo>
                        <a:pt x="0" y="1258"/>
                        <a:pt x="0" y="1078"/>
                        <a:pt x="0" y="0"/>
                      </a:cubicBezTo>
                      <a:lnTo>
                        <a:pt x="0" y="0"/>
                      </a:lnTo>
                      <a:lnTo>
                        <a:pt x="5031" y="0"/>
                      </a:lnTo>
                      <a:cubicBezTo>
                        <a:pt x="5031" y="1078"/>
                        <a:pt x="5031" y="1258"/>
                        <a:pt x="5031" y="1258"/>
                      </a:cubicBezTo>
                      <a:lnTo>
                        <a:pt x="5031" y="1258"/>
                      </a:lnTo>
                      <a:lnTo>
                        <a:pt x="5031" y="1258"/>
                      </a:lnTo>
                      <a:lnTo>
                        <a:pt x="5031" y="1258"/>
                      </a:lnTo>
                      <a:lnTo>
                        <a:pt x="5031" y="1258"/>
                      </a:ln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826" name="图形 1"/>
              <p:cNvGrpSpPr/>
              <p:nvPr/>
            </p:nvGrpSpPr>
            <p:grpSpPr>
              <a:xfrm>
                <a:off x="6864318" y="4431185"/>
                <a:ext cx="2874" cy="5030"/>
                <a:chOff x="8237529" y="4628875"/>
                <a:chExt cx="2874" cy="5030"/>
              </a:xfrm>
              <a:solidFill>
                <a:srgbClr val="0070C0"/>
              </a:solidFill>
            </p:grpSpPr>
            <p:sp>
              <p:nvSpPr>
                <p:cNvPr id="2096" name="任意多边形: 形状 2462"/>
                <p:cNvSpPr/>
                <p:nvPr/>
              </p:nvSpPr>
              <p:spPr>
                <a:xfrm>
                  <a:off x="8237881" y="4631390"/>
                  <a:ext cx="2522" cy="0"/>
                </a:xfrm>
                <a:custGeom>
                  <a:avLst/>
                  <a:gdLst>
                    <a:gd name="connsiteX0" fmla="*/ 1265 w 2522"/>
                    <a:gd name="connsiteY0" fmla="*/ 0 h 0"/>
                    <a:gd name="connsiteX1" fmla="*/ 2523 w 2522"/>
                    <a:gd name="connsiteY1" fmla="*/ 0 h 0"/>
                    <a:gd name="connsiteX2" fmla="*/ 1265 w 2522"/>
                    <a:gd name="connsiteY2" fmla="*/ 0 h 0"/>
                    <a:gd name="connsiteX3" fmla="*/ 7 w 2522"/>
                    <a:gd name="connsiteY3" fmla="*/ 0 h 0"/>
                    <a:gd name="connsiteX4" fmla="*/ 1265 w 2522"/>
                    <a:gd name="connsiteY4" fmla="*/ 0 h 0"/>
                    <a:gd name="connsiteX5" fmla="*/ 1265 w 2522"/>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a:moveTo>
                        <a:pt x="1265" y="0"/>
                      </a:moveTo>
                      <a:lnTo>
                        <a:pt x="2523" y="0"/>
                      </a:lnTo>
                      <a:lnTo>
                        <a:pt x="1265" y="0"/>
                      </a:lnTo>
                      <a:cubicBezTo>
                        <a:pt x="7" y="0"/>
                        <a:pt x="7" y="0"/>
                        <a:pt x="7" y="0"/>
                      </a:cubicBezTo>
                      <a:cubicBezTo>
                        <a:pt x="7" y="0"/>
                        <a:pt x="-173"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097" name="任意多边形: 形状 2463"/>
                <p:cNvSpPr/>
                <p:nvPr/>
              </p:nvSpPr>
              <p:spPr>
                <a:xfrm>
                  <a:off x="8237529" y="4628875"/>
                  <a:ext cx="2694" cy="5030"/>
                </a:xfrm>
                <a:custGeom>
                  <a:avLst/>
                  <a:gdLst>
                    <a:gd name="connsiteX0" fmla="*/ 1437 w 2694"/>
                    <a:gd name="connsiteY0" fmla="*/ 5031 h 5030"/>
                    <a:gd name="connsiteX1" fmla="*/ 0 w 2694"/>
                    <a:gd name="connsiteY1" fmla="*/ 5031 h 5030"/>
                    <a:gd name="connsiteX2" fmla="*/ 0 w 2694"/>
                    <a:gd name="connsiteY2" fmla="*/ 5031 h 5030"/>
                    <a:gd name="connsiteX3" fmla="*/ 0 w 2694"/>
                    <a:gd name="connsiteY3" fmla="*/ 0 h 5030"/>
                    <a:gd name="connsiteX4" fmla="*/ 1437 w 2694"/>
                    <a:gd name="connsiteY4" fmla="*/ 0 h 5030"/>
                    <a:gd name="connsiteX5" fmla="*/ 1437 w 2694"/>
                    <a:gd name="connsiteY5" fmla="*/ 0 h 5030"/>
                    <a:gd name="connsiteX6" fmla="*/ 2695 w 2694"/>
                    <a:gd name="connsiteY6" fmla="*/ 0 h 5030"/>
                    <a:gd name="connsiteX7" fmla="*/ 2695 w 2694"/>
                    <a:gd name="connsiteY7" fmla="*/ 5031 h 5030"/>
                    <a:gd name="connsiteX8" fmla="*/ 1437 w 2694"/>
                    <a:gd name="connsiteY8" fmla="*/ 5031 h 5030"/>
                    <a:gd name="connsiteX9" fmla="*/ 1437 w 2694"/>
                    <a:gd name="connsiteY9"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4" h="5030">
                      <a:moveTo>
                        <a:pt x="1437" y="5031"/>
                      </a:moveTo>
                      <a:cubicBezTo>
                        <a:pt x="0" y="5031"/>
                        <a:pt x="0" y="5031"/>
                        <a:pt x="0" y="5031"/>
                      </a:cubicBezTo>
                      <a:lnTo>
                        <a:pt x="0" y="5031"/>
                      </a:lnTo>
                      <a:lnTo>
                        <a:pt x="0" y="0"/>
                      </a:lnTo>
                      <a:cubicBezTo>
                        <a:pt x="0" y="0"/>
                        <a:pt x="0" y="0"/>
                        <a:pt x="1437" y="0"/>
                      </a:cubicBezTo>
                      <a:lnTo>
                        <a:pt x="1437" y="0"/>
                      </a:lnTo>
                      <a:lnTo>
                        <a:pt x="2695" y="0"/>
                      </a:lnTo>
                      <a:lnTo>
                        <a:pt x="2695" y="5031"/>
                      </a:lnTo>
                      <a:lnTo>
                        <a:pt x="1437" y="5031"/>
                      </a:lnTo>
                      <a:lnTo>
                        <a:pt x="1437" y="5031"/>
                      </a:lnTo>
                      <a:close/>
                    </a:path>
                  </a:pathLst>
                </a:custGeom>
                <a:grpFill/>
                <a:ln w="17953" cap="flat">
                  <a:noFill/>
                  <a:prstDash val="solid"/>
                  <a:miter/>
                </a:ln>
              </p:spPr>
              <p:txBody>
                <a:bodyPr rtlCol="0" anchor="ctr"/>
                <a:lstStyle/>
                <a:p>
                  <a:endParaRPr lang="zh-CN" altLang="en-US" sz="1050"/>
                </a:p>
              </p:txBody>
            </p:sp>
          </p:grpSp>
          <p:grpSp>
            <p:nvGrpSpPr>
              <p:cNvPr id="827" name="图形 1"/>
              <p:cNvGrpSpPr/>
              <p:nvPr/>
            </p:nvGrpSpPr>
            <p:grpSpPr>
              <a:xfrm>
                <a:off x="6819760" y="4359675"/>
                <a:ext cx="7725" cy="6468"/>
                <a:chOff x="8192971" y="4557365"/>
                <a:chExt cx="7725" cy="6468"/>
              </a:xfrm>
              <a:solidFill>
                <a:srgbClr val="0070C0"/>
              </a:solidFill>
            </p:grpSpPr>
            <p:sp>
              <p:nvSpPr>
                <p:cNvPr id="2094" name="任意多边形: 形状 2465"/>
                <p:cNvSpPr/>
                <p:nvPr/>
              </p:nvSpPr>
              <p:spPr>
                <a:xfrm>
                  <a:off x="8195306" y="4559881"/>
                  <a:ext cx="2515" cy="1257"/>
                </a:xfrm>
                <a:custGeom>
                  <a:avLst/>
                  <a:gdLst>
                    <a:gd name="connsiteX0" fmla="*/ 1258 w 2515"/>
                    <a:gd name="connsiteY0" fmla="*/ 1258 h 1257"/>
                    <a:gd name="connsiteX1" fmla="*/ 2515 w 2515"/>
                    <a:gd name="connsiteY1" fmla="*/ 1258 h 1257"/>
                    <a:gd name="connsiteX2" fmla="*/ 1258 w 2515"/>
                    <a:gd name="connsiteY2" fmla="*/ 0 h 1257"/>
                    <a:gd name="connsiteX3" fmla="*/ 0 w 2515"/>
                    <a:gd name="connsiteY3" fmla="*/ 1258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lnTo>
                        <a:pt x="2515" y="1258"/>
                      </a:lnTo>
                      <a:cubicBezTo>
                        <a:pt x="2515"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095" name="任意多边形: 形状 2466"/>
                <p:cNvSpPr/>
                <p:nvPr/>
              </p:nvSpPr>
              <p:spPr>
                <a:xfrm>
                  <a:off x="8192971" y="4557365"/>
                  <a:ext cx="7725" cy="6468"/>
                </a:xfrm>
                <a:custGeom>
                  <a:avLst/>
                  <a:gdLst>
                    <a:gd name="connsiteX0" fmla="*/ 5031 w 7725"/>
                    <a:gd name="connsiteY0" fmla="*/ 6289 h 6468"/>
                    <a:gd name="connsiteX1" fmla="*/ 3773 w 7725"/>
                    <a:gd name="connsiteY1" fmla="*/ 6289 h 6468"/>
                    <a:gd name="connsiteX2" fmla="*/ 3773 w 7725"/>
                    <a:gd name="connsiteY2" fmla="*/ 4851 h 6468"/>
                    <a:gd name="connsiteX3" fmla="*/ 3773 w 7725"/>
                    <a:gd name="connsiteY3" fmla="*/ 5031 h 6468"/>
                    <a:gd name="connsiteX4" fmla="*/ 3773 w 7725"/>
                    <a:gd name="connsiteY4" fmla="*/ 6468 h 6468"/>
                    <a:gd name="connsiteX5" fmla="*/ 2516 w 7725"/>
                    <a:gd name="connsiteY5" fmla="*/ 6468 h 6468"/>
                    <a:gd name="connsiteX6" fmla="*/ 2516 w 7725"/>
                    <a:gd name="connsiteY6" fmla="*/ 6468 h 6468"/>
                    <a:gd name="connsiteX7" fmla="*/ 0 w 7725"/>
                    <a:gd name="connsiteY7" fmla="*/ 6468 h 6468"/>
                    <a:gd name="connsiteX8" fmla="*/ 0 w 7725"/>
                    <a:gd name="connsiteY8" fmla="*/ 3953 h 6468"/>
                    <a:gd name="connsiteX9" fmla="*/ 898 w 7725"/>
                    <a:gd name="connsiteY9" fmla="*/ 898 h 6468"/>
                    <a:gd name="connsiteX10" fmla="*/ 898 w 7725"/>
                    <a:gd name="connsiteY10" fmla="*/ 898 h 6468"/>
                    <a:gd name="connsiteX11" fmla="*/ 3414 w 7725"/>
                    <a:gd name="connsiteY11" fmla="*/ 0 h 6468"/>
                    <a:gd name="connsiteX12" fmla="*/ 3414 w 7725"/>
                    <a:gd name="connsiteY12" fmla="*/ 0 h 6468"/>
                    <a:gd name="connsiteX13" fmla="*/ 3953 w 7725"/>
                    <a:gd name="connsiteY13" fmla="*/ 0 h 6468"/>
                    <a:gd name="connsiteX14" fmla="*/ 3953 w 7725"/>
                    <a:gd name="connsiteY14" fmla="*/ 0 h 6468"/>
                    <a:gd name="connsiteX15" fmla="*/ 7726 w 7725"/>
                    <a:gd name="connsiteY15" fmla="*/ 3953 h 6468"/>
                    <a:gd name="connsiteX16" fmla="*/ 7726 w 7725"/>
                    <a:gd name="connsiteY16" fmla="*/ 3953 h 6468"/>
                    <a:gd name="connsiteX17" fmla="*/ 7726 w 7725"/>
                    <a:gd name="connsiteY17" fmla="*/ 6468 h 6468"/>
                    <a:gd name="connsiteX18" fmla="*/ 5031 w 7725"/>
                    <a:gd name="connsiteY18" fmla="*/ 6468 h 6468"/>
                    <a:gd name="connsiteX19" fmla="*/ 5031 w 7725"/>
                    <a:gd name="connsiteY19"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25" h="6468">
                      <a:moveTo>
                        <a:pt x="5031" y="6289"/>
                      </a:moveTo>
                      <a:lnTo>
                        <a:pt x="3773" y="6289"/>
                      </a:lnTo>
                      <a:lnTo>
                        <a:pt x="3773" y="4851"/>
                      </a:lnTo>
                      <a:lnTo>
                        <a:pt x="3773" y="5031"/>
                      </a:lnTo>
                      <a:lnTo>
                        <a:pt x="3773" y="6468"/>
                      </a:lnTo>
                      <a:cubicBezTo>
                        <a:pt x="2516" y="6468"/>
                        <a:pt x="2516" y="6468"/>
                        <a:pt x="2516" y="6468"/>
                      </a:cubicBezTo>
                      <a:lnTo>
                        <a:pt x="2516" y="6468"/>
                      </a:lnTo>
                      <a:lnTo>
                        <a:pt x="0" y="6468"/>
                      </a:lnTo>
                      <a:lnTo>
                        <a:pt x="0" y="3953"/>
                      </a:lnTo>
                      <a:cubicBezTo>
                        <a:pt x="180" y="3414"/>
                        <a:pt x="-359" y="2695"/>
                        <a:pt x="898" y="898"/>
                      </a:cubicBezTo>
                      <a:lnTo>
                        <a:pt x="898" y="898"/>
                      </a:lnTo>
                      <a:cubicBezTo>
                        <a:pt x="2156" y="0"/>
                        <a:pt x="2875" y="0"/>
                        <a:pt x="3414" y="0"/>
                      </a:cubicBezTo>
                      <a:lnTo>
                        <a:pt x="3414" y="0"/>
                      </a:lnTo>
                      <a:cubicBezTo>
                        <a:pt x="3594" y="0"/>
                        <a:pt x="3773" y="0"/>
                        <a:pt x="3953" y="0"/>
                      </a:cubicBezTo>
                      <a:lnTo>
                        <a:pt x="3953" y="0"/>
                      </a:lnTo>
                      <a:cubicBezTo>
                        <a:pt x="3953" y="0"/>
                        <a:pt x="7726" y="180"/>
                        <a:pt x="7726" y="3953"/>
                      </a:cubicBezTo>
                      <a:lnTo>
                        <a:pt x="7726" y="3953"/>
                      </a:lnTo>
                      <a:lnTo>
                        <a:pt x="7726" y="6468"/>
                      </a:lnTo>
                      <a:lnTo>
                        <a:pt x="5031" y="6468"/>
                      </a:lnTo>
                      <a:lnTo>
                        <a:pt x="5031" y="6289"/>
                      </a:lnTo>
                      <a:close/>
                    </a:path>
                  </a:pathLst>
                </a:custGeom>
                <a:grpFill/>
                <a:ln w="17953" cap="flat">
                  <a:noFill/>
                  <a:prstDash val="solid"/>
                  <a:miter/>
                </a:ln>
              </p:spPr>
              <p:txBody>
                <a:bodyPr rtlCol="0" anchor="ctr"/>
                <a:lstStyle/>
                <a:p>
                  <a:endParaRPr lang="zh-CN" altLang="en-US" sz="1050"/>
                </a:p>
              </p:txBody>
            </p:sp>
          </p:grpSp>
          <p:grpSp>
            <p:nvGrpSpPr>
              <p:cNvPr id="828" name="图形 1"/>
              <p:cNvGrpSpPr/>
              <p:nvPr/>
            </p:nvGrpSpPr>
            <p:grpSpPr>
              <a:xfrm>
                <a:off x="6812932" y="4364886"/>
                <a:ext cx="9163" cy="6468"/>
                <a:chOff x="8186143" y="4562576"/>
                <a:chExt cx="9163" cy="6468"/>
              </a:xfrm>
              <a:solidFill>
                <a:srgbClr val="0070C0"/>
              </a:solidFill>
            </p:grpSpPr>
            <p:sp>
              <p:nvSpPr>
                <p:cNvPr id="2092" name="任意多边形: 形状 2468"/>
                <p:cNvSpPr/>
                <p:nvPr/>
              </p:nvSpPr>
              <p:spPr>
                <a:xfrm>
                  <a:off x="8188823" y="4565091"/>
                  <a:ext cx="2531" cy="1257"/>
                </a:xfrm>
                <a:custGeom>
                  <a:avLst/>
                  <a:gdLst>
                    <a:gd name="connsiteX0" fmla="*/ 1273 w 2531"/>
                    <a:gd name="connsiteY0" fmla="*/ 1258 h 1257"/>
                    <a:gd name="connsiteX1" fmla="*/ 2531 w 2531"/>
                    <a:gd name="connsiteY1" fmla="*/ 0 h 1257"/>
                    <a:gd name="connsiteX2" fmla="*/ 1273 w 2531"/>
                    <a:gd name="connsiteY2" fmla="*/ 0 h 1257"/>
                    <a:gd name="connsiteX3" fmla="*/ 15 w 2531"/>
                    <a:gd name="connsiteY3" fmla="*/ 0 h 1257"/>
                    <a:gd name="connsiteX4" fmla="*/ 1273 w 2531"/>
                    <a:gd name="connsiteY4" fmla="*/ 1258 h 1257"/>
                    <a:gd name="connsiteX5" fmla="*/ 1273 w 2531"/>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1" h="1257">
                      <a:moveTo>
                        <a:pt x="1273" y="1258"/>
                      </a:moveTo>
                      <a:cubicBezTo>
                        <a:pt x="2531" y="1258"/>
                        <a:pt x="2531" y="1258"/>
                        <a:pt x="2531" y="0"/>
                      </a:cubicBezTo>
                      <a:cubicBezTo>
                        <a:pt x="2531" y="0"/>
                        <a:pt x="2531" y="0"/>
                        <a:pt x="1273" y="0"/>
                      </a:cubicBezTo>
                      <a:lnTo>
                        <a:pt x="15"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093" name="任意多边形: 形状 2469"/>
                <p:cNvSpPr/>
                <p:nvPr/>
              </p:nvSpPr>
              <p:spPr>
                <a:xfrm>
                  <a:off x="8186143" y="4562576"/>
                  <a:ext cx="9163" cy="6468"/>
                </a:xfrm>
                <a:custGeom>
                  <a:avLst/>
                  <a:gdLst>
                    <a:gd name="connsiteX0" fmla="*/ 0 w 9163"/>
                    <a:gd name="connsiteY0" fmla="*/ 2515 h 6468"/>
                    <a:gd name="connsiteX1" fmla="*/ 0 w 9163"/>
                    <a:gd name="connsiteY1" fmla="*/ 0 h 6468"/>
                    <a:gd name="connsiteX2" fmla="*/ 2516 w 9163"/>
                    <a:gd name="connsiteY2" fmla="*/ 0 h 6468"/>
                    <a:gd name="connsiteX3" fmla="*/ 3773 w 9163"/>
                    <a:gd name="connsiteY3" fmla="*/ 0 h 6468"/>
                    <a:gd name="connsiteX4" fmla="*/ 5031 w 9163"/>
                    <a:gd name="connsiteY4" fmla="*/ 0 h 6468"/>
                    <a:gd name="connsiteX5" fmla="*/ 5031 w 9163"/>
                    <a:gd name="connsiteY5" fmla="*/ 0 h 6468"/>
                    <a:gd name="connsiteX6" fmla="*/ 9163 w 9163"/>
                    <a:gd name="connsiteY6" fmla="*/ 0 h 6468"/>
                    <a:gd name="connsiteX7" fmla="*/ 7546 w 9163"/>
                    <a:gd name="connsiteY7" fmla="*/ 3234 h 6468"/>
                    <a:gd name="connsiteX8" fmla="*/ 6289 w 9163"/>
                    <a:gd name="connsiteY8" fmla="*/ 5929 h 6468"/>
                    <a:gd name="connsiteX9" fmla="*/ 6289 w 9163"/>
                    <a:gd name="connsiteY9" fmla="*/ 5929 h 6468"/>
                    <a:gd name="connsiteX10" fmla="*/ 4312 w 9163"/>
                    <a:gd name="connsiteY10" fmla="*/ 6468 h 6468"/>
                    <a:gd name="connsiteX11" fmla="*/ 4312 w 9163"/>
                    <a:gd name="connsiteY11" fmla="*/ 6468 h 6468"/>
                    <a:gd name="connsiteX12" fmla="*/ 3773 w 9163"/>
                    <a:gd name="connsiteY12" fmla="*/ 6468 h 6468"/>
                    <a:gd name="connsiteX13" fmla="*/ 3773 w 9163"/>
                    <a:gd name="connsiteY13" fmla="*/ 6468 h 6468"/>
                    <a:gd name="connsiteX14" fmla="*/ 3773 w 9163"/>
                    <a:gd name="connsiteY14" fmla="*/ 5210 h 6468"/>
                    <a:gd name="connsiteX15" fmla="*/ 3773 w 9163"/>
                    <a:gd name="connsiteY15" fmla="*/ 6468 h 6468"/>
                    <a:gd name="connsiteX16" fmla="*/ 0 w 9163"/>
                    <a:gd name="connsiteY16" fmla="*/ 2515 h 6468"/>
                    <a:gd name="connsiteX17" fmla="*/ 0 w 9163"/>
                    <a:gd name="connsiteY17" fmla="*/ 2515 h 6468"/>
                    <a:gd name="connsiteX18" fmla="*/ 3953 w 9163"/>
                    <a:gd name="connsiteY18" fmla="*/ 2156 h 6468"/>
                    <a:gd name="connsiteX19" fmla="*/ 3953 w 9163"/>
                    <a:gd name="connsiteY19" fmla="*/ 2156 h 6468"/>
                    <a:gd name="connsiteX20" fmla="*/ 3953 w 9163"/>
                    <a:gd name="connsiteY20" fmla="*/ 2156 h 6468"/>
                    <a:gd name="connsiteX21" fmla="*/ 3953 w 9163"/>
                    <a:gd name="connsiteY21" fmla="*/ 2156 h 6468"/>
                    <a:gd name="connsiteX22" fmla="*/ 3594 w 9163"/>
                    <a:gd name="connsiteY22" fmla="*/ 1617 h 6468"/>
                    <a:gd name="connsiteX23" fmla="*/ 3594 w 9163"/>
                    <a:gd name="connsiteY23" fmla="*/ 1617 h 6468"/>
                    <a:gd name="connsiteX24" fmla="*/ 3594 w 9163"/>
                    <a:gd name="connsiteY24" fmla="*/ 1617 h 6468"/>
                    <a:gd name="connsiteX25" fmla="*/ 3594 w 9163"/>
                    <a:gd name="connsiteY25" fmla="*/ 1617 h 6468"/>
                    <a:gd name="connsiteX26" fmla="*/ 3953 w 9163"/>
                    <a:gd name="connsiteY26" fmla="*/ 1437 h 6468"/>
                    <a:gd name="connsiteX27" fmla="*/ 3953 w 9163"/>
                    <a:gd name="connsiteY27" fmla="*/ 1437 h 6468"/>
                    <a:gd name="connsiteX28" fmla="*/ 3953 w 9163"/>
                    <a:gd name="connsiteY28" fmla="*/ 1437 h 6468"/>
                    <a:gd name="connsiteX29" fmla="*/ 3953 w 9163"/>
                    <a:gd name="connsiteY29" fmla="*/ 143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163" h="6468">
                      <a:moveTo>
                        <a:pt x="0" y="2515"/>
                      </a:moveTo>
                      <a:lnTo>
                        <a:pt x="0" y="0"/>
                      </a:lnTo>
                      <a:lnTo>
                        <a:pt x="2516" y="0"/>
                      </a:lnTo>
                      <a:lnTo>
                        <a:pt x="3773" y="0"/>
                      </a:lnTo>
                      <a:cubicBezTo>
                        <a:pt x="5031" y="0"/>
                        <a:pt x="5031" y="0"/>
                        <a:pt x="5031" y="0"/>
                      </a:cubicBezTo>
                      <a:lnTo>
                        <a:pt x="5031" y="0"/>
                      </a:lnTo>
                      <a:lnTo>
                        <a:pt x="9163" y="0"/>
                      </a:lnTo>
                      <a:lnTo>
                        <a:pt x="7546" y="3234"/>
                      </a:lnTo>
                      <a:cubicBezTo>
                        <a:pt x="7546" y="3773"/>
                        <a:pt x="7546" y="4851"/>
                        <a:pt x="6289" y="5929"/>
                      </a:cubicBezTo>
                      <a:lnTo>
                        <a:pt x="6289" y="5929"/>
                      </a:lnTo>
                      <a:cubicBezTo>
                        <a:pt x="5211" y="6468"/>
                        <a:pt x="4672" y="6468"/>
                        <a:pt x="4312" y="6468"/>
                      </a:cubicBezTo>
                      <a:lnTo>
                        <a:pt x="4312" y="6468"/>
                      </a:lnTo>
                      <a:cubicBezTo>
                        <a:pt x="4133" y="6468"/>
                        <a:pt x="3953" y="6468"/>
                        <a:pt x="3773" y="6468"/>
                      </a:cubicBezTo>
                      <a:lnTo>
                        <a:pt x="3773" y="6468"/>
                      </a:lnTo>
                      <a:lnTo>
                        <a:pt x="3773" y="5210"/>
                      </a:lnTo>
                      <a:lnTo>
                        <a:pt x="3773" y="6468"/>
                      </a:lnTo>
                      <a:cubicBezTo>
                        <a:pt x="3773" y="6288"/>
                        <a:pt x="180" y="6109"/>
                        <a:pt x="0" y="2515"/>
                      </a:cubicBezTo>
                      <a:lnTo>
                        <a:pt x="0" y="2515"/>
                      </a:lnTo>
                      <a:close/>
                      <a:moveTo>
                        <a:pt x="3953" y="2156"/>
                      </a:moveTo>
                      <a:lnTo>
                        <a:pt x="3953" y="2156"/>
                      </a:lnTo>
                      <a:lnTo>
                        <a:pt x="3953" y="2156"/>
                      </a:lnTo>
                      <a:lnTo>
                        <a:pt x="3953" y="2156"/>
                      </a:lnTo>
                      <a:close/>
                      <a:moveTo>
                        <a:pt x="3594" y="1617"/>
                      </a:moveTo>
                      <a:lnTo>
                        <a:pt x="3594" y="1617"/>
                      </a:lnTo>
                      <a:lnTo>
                        <a:pt x="3594" y="1617"/>
                      </a:lnTo>
                      <a:lnTo>
                        <a:pt x="3594" y="1617"/>
                      </a:lnTo>
                      <a:close/>
                      <a:moveTo>
                        <a:pt x="3953" y="1437"/>
                      </a:move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829" name="图形 1"/>
              <p:cNvGrpSpPr/>
              <p:nvPr/>
            </p:nvGrpSpPr>
            <p:grpSpPr>
              <a:xfrm>
                <a:off x="7004642" y="4558393"/>
                <a:ext cx="1437" cy="5030"/>
                <a:chOff x="8377853" y="4756083"/>
                <a:chExt cx="1437" cy="5030"/>
              </a:xfrm>
              <a:solidFill>
                <a:srgbClr val="0070C0"/>
              </a:solidFill>
            </p:grpSpPr>
            <p:sp>
              <p:nvSpPr>
                <p:cNvPr id="2090" name="任意多边形: 形状 2471"/>
                <p:cNvSpPr/>
                <p:nvPr/>
              </p:nvSpPr>
              <p:spPr>
                <a:xfrm>
                  <a:off x="8377853" y="4758598"/>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2091" name="任意多边形: 形状 2472"/>
                <p:cNvSpPr/>
                <p:nvPr/>
              </p:nvSpPr>
              <p:spPr>
                <a:xfrm>
                  <a:off x="8377853" y="4756083"/>
                  <a:ext cx="1437" cy="5030"/>
                </a:xfrm>
                <a:custGeom>
                  <a:avLst/>
                  <a:gdLst>
                    <a:gd name="connsiteX0" fmla="*/ 0 w 1437"/>
                    <a:gd name="connsiteY0" fmla="*/ 5031 h 5030"/>
                    <a:gd name="connsiteX1" fmla="*/ 0 w 1437"/>
                    <a:gd name="connsiteY1" fmla="*/ 0 h 5030"/>
                    <a:gd name="connsiteX2" fmla="*/ 1258 w 1437"/>
                    <a:gd name="connsiteY2" fmla="*/ 0 h 5030"/>
                    <a:gd name="connsiteX3" fmla="*/ 1258 w 1437"/>
                    <a:gd name="connsiteY3" fmla="*/ 2515 h 5030"/>
                    <a:gd name="connsiteX4" fmla="*/ 1258 w 1437"/>
                    <a:gd name="connsiteY4" fmla="*/ 5031 h 5030"/>
                    <a:gd name="connsiteX5" fmla="*/ 0 w 1437"/>
                    <a:gd name="connsiteY5" fmla="*/ 5031 h 5030"/>
                    <a:gd name="connsiteX6" fmla="*/ 0 w 1437"/>
                    <a:gd name="connsiteY6" fmla="*/ 5031 h 5030"/>
                    <a:gd name="connsiteX7" fmla="*/ 1437 w 1437"/>
                    <a:gd name="connsiteY7" fmla="*/ 2515 h 5030"/>
                    <a:gd name="connsiteX8" fmla="*/ 1437 w 1437"/>
                    <a:gd name="connsiteY8" fmla="*/ 0 h 5030"/>
                    <a:gd name="connsiteX9" fmla="*/ 1437 w 1437"/>
                    <a:gd name="connsiteY9" fmla="*/ 2515 h 5030"/>
                    <a:gd name="connsiteX10" fmla="*/ 1437 w 1437"/>
                    <a:gd name="connsiteY10" fmla="*/ 2515 h 5030"/>
                    <a:gd name="connsiteX11" fmla="*/ 1437 w 1437"/>
                    <a:gd name="connsiteY11" fmla="*/ 0 h 5030"/>
                    <a:gd name="connsiteX12" fmla="*/ 1437 w 1437"/>
                    <a:gd name="connsiteY12" fmla="*/ 2515 h 5030"/>
                    <a:gd name="connsiteX13" fmla="*/ 1437 w 1437"/>
                    <a:gd name="connsiteY13" fmla="*/ 0 h 5030"/>
                    <a:gd name="connsiteX14" fmla="*/ 1437 w 143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 h="5030">
                      <a:moveTo>
                        <a:pt x="0" y="5031"/>
                      </a:moveTo>
                      <a:lnTo>
                        <a:pt x="0" y="0"/>
                      </a:lnTo>
                      <a:lnTo>
                        <a:pt x="1258" y="0"/>
                      </a:lnTo>
                      <a:lnTo>
                        <a:pt x="1258" y="2515"/>
                      </a:lnTo>
                      <a:lnTo>
                        <a:pt x="1258" y="5031"/>
                      </a:lnTo>
                      <a:lnTo>
                        <a:pt x="0" y="5031"/>
                      </a:lnTo>
                      <a:lnTo>
                        <a:pt x="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830" name="图形 1"/>
              <p:cNvGrpSpPr/>
              <p:nvPr/>
            </p:nvGrpSpPr>
            <p:grpSpPr>
              <a:xfrm>
                <a:off x="6844015" y="4586601"/>
                <a:ext cx="1257" cy="5210"/>
                <a:chOff x="8217226" y="4784291"/>
                <a:chExt cx="1257" cy="5210"/>
              </a:xfrm>
              <a:solidFill>
                <a:srgbClr val="0070C0"/>
              </a:solidFill>
            </p:grpSpPr>
            <p:sp>
              <p:nvSpPr>
                <p:cNvPr id="2088" name="任意多边形: 形状 2474"/>
                <p:cNvSpPr/>
                <p:nvPr/>
              </p:nvSpPr>
              <p:spPr>
                <a:xfrm>
                  <a:off x="8217226" y="4786986"/>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089" name="任意多边形: 形状 2475"/>
                <p:cNvSpPr/>
                <p:nvPr/>
              </p:nvSpPr>
              <p:spPr>
                <a:xfrm>
                  <a:off x="8217226" y="4784291"/>
                  <a:ext cx="1257" cy="5210"/>
                </a:xfrm>
                <a:custGeom>
                  <a:avLst/>
                  <a:gdLst>
                    <a:gd name="connsiteX0" fmla="*/ 0 w 1257"/>
                    <a:gd name="connsiteY0" fmla="*/ 5210 h 5210"/>
                    <a:gd name="connsiteX1" fmla="*/ 0 w 1257"/>
                    <a:gd name="connsiteY1" fmla="*/ 180 h 5210"/>
                    <a:gd name="connsiteX2" fmla="*/ 1258 w 1257"/>
                    <a:gd name="connsiteY2" fmla="*/ 180 h 5210"/>
                    <a:gd name="connsiteX3" fmla="*/ 1258 w 1257"/>
                    <a:gd name="connsiteY3" fmla="*/ 180 h 5210"/>
                    <a:gd name="connsiteX4" fmla="*/ 1258 w 1257"/>
                    <a:gd name="connsiteY4" fmla="*/ 2695 h 5210"/>
                    <a:gd name="connsiteX5" fmla="*/ 1258 w 1257"/>
                    <a:gd name="connsiteY5" fmla="*/ 5210 h 5210"/>
                    <a:gd name="connsiteX6" fmla="*/ 0 w 1257"/>
                    <a:gd name="connsiteY6" fmla="*/ 5210 h 5210"/>
                    <a:gd name="connsiteX7" fmla="*/ 0 w 1257"/>
                    <a:gd name="connsiteY7" fmla="*/ 5210 h 5210"/>
                    <a:gd name="connsiteX8" fmla="*/ 1258 w 1257"/>
                    <a:gd name="connsiteY8" fmla="*/ 2695 h 5210"/>
                    <a:gd name="connsiteX9" fmla="*/ 1258 w 1257"/>
                    <a:gd name="connsiteY9" fmla="*/ 180 h 5210"/>
                    <a:gd name="connsiteX10" fmla="*/ 1258 w 1257"/>
                    <a:gd name="connsiteY10" fmla="*/ 2695 h 5210"/>
                    <a:gd name="connsiteX11" fmla="*/ 1258 w 1257"/>
                    <a:gd name="connsiteY11" fmla="*/ 2695 h 5210"/>
                    <a:gd name="connsiteX12" fmla="*/ 1258 w 1257"/>
                    <a:gd name="connsiteY12" fmla="*/ 0 h 5210"/>
                    <a:gd name="connsiteX13" fmla="*/ 1258 w 1257"/>
                    <a:gd name="connsiteY13" fmla="*/ 2515 h 5210"/>
                    <a:gd name="connsiteX14" fmla="*/ 1258 w 1257"/>
                    <a:gd name="connsiteY14" fmla="*/ 0 h 5210"/>
                    <a:gd name="connsiteX15" fmla="*/ 1258 w 1257"/>
                    <a:gd name="connsiteY1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210">
                      <a:moveTo>
                        <a:pt x="0" y="5210"/>
                      </a:moveTo>
                      <a:lnTo>
                        <a:pt x="0" y="180"/>
                      </a:lnTo>
                      <a:cubicBezTo>
                        <a:pt x="0" y="180"/>
                        <a:pt x="0" y="180"/>
                        <a:pt x="1258" y="180"/>
                      </a:cubicBezTo>
                      <a:lnTo>
                        <a:pt x="1258" y="180"/>
                      </a:lnTo>
                      <a:lnTo>
                        <a:pt x="1258" y="2695"/>
                      </a:lnTo>
                      <a:lnTo>
                        <a:pt x="1258" y="5210"/>
                      </a:lnTo>
                      <a:cubicBezTo>
                        <a:pt x="0" y="5210"/>
                        <a:pt x="0" y="5210"/>
                        <a:pt x="0" y="5210"/>
                      </a:cubicBezTo>
                      <a:lnTo>
                        <a:pt x="0" y="5210"/>
                      </a:lnTo>
                      <a:close/>
                      <a:moveTo>
                        <a:pt x="1258" y="2695"/>
                      </a:moveTo>
                      <a:lnTo>
                        <a:pt x="1258" y="180"/>
                      </a:lnTo>
                      <a:lnTo>
                        <a:pt x="1258" y="2695"/>
                      </a:lnTo>
                      <a:lnTo>
                        <a:pt x="1258" y="269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831" name="图形 1"/>
              <p:cNvGrpSpPr/>
              <p:nvPr/>
            </p:nvGrpSpPr>
            <p:grpSpPr>
              <a:xfrm>
                <a:off x="6800714" y="4631879"/>
                <a:ext cx="1257" cy="5210"/>
                <a:chOff x="8173925" y="4829569"/>
                <a:chExt cx="1257" cy="5210"/>
              </a:xfrm>
              <a:solidFill>
                <a:srgbClr val="0070C0"/>
              </a:solidFill>
            </p:grpSpPr>
            <p:sp>
              <p:nvSpPr>
                <p:cNvPr id="2086" name="任意多边形: 形状 2477"/>
                <p:cNvSpPr/>
                <p:nvPr/>
              </p:nvSpPr>
              <p:spPr>
                <a:xfrm>
                  <a:off x="8173925" y="4832263"/>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087" name="任意多边形: 形状 2478"/>
                <p:cNvSpPr/>
                <p:nvPr/>
              </p:nvSpPr>
              <p:spPr>
                <a:xfrm>
                  <a:off x="8173925" y="4829569"/>
                  <a:ext cx="1257" cy="5210"/>
                </a:xfrm>
                <a:custGeom>
                  <a:avLst/>
                  <a:gdLst>
                    <a:gd name="connsiteX0" fmla="*/ 0 w 1257"/>
                    <a:gd name="connsiteY0" fmla="*/ 5210 h 5210"/>
                    <a:gd name="connsiteX1" fmla="*/ 0 w 1257"/>
                    <a:gd name="connsiteY1" fmla="*/ 180 h 5210"/>
                    <a:gd name="connsiteX2" fmla="*/ 1258 w 1257"/>
                    <a:gd name="connsiteY2" fmla="*/ 180 h 5210"/>
                    <a:gd name="connsiteX3" fmla="*/ 1258 w 1257"/>
                    <a:gd name="connsiteY3" fmla="*/ 180 h 5210"/>
                    <a:gd name="connsiteX4" fmla="*/ 1258 w 1257"/>
                    <a:gd name="connsiteY4" fmla="*/ 2695 h 5210"/>
                    <a:gd name="connsiteX5" fmla="*/ 1258 w 1257"/>
                    <a:gd name="connsiteY5" fmla="*/ 5210 h 5210"/>
                    <a:gd name="connsiteX6" fmla="*/ 0 w 1257"/>
                    <a:gd name="connsiteY6" fmla="*/ 5210 h 5210"/>
                    <a:gd name="connsiteX7" fmla="*/ 0 w 1257"/>
                    <a:gd name="connsiteY7" fmla="*/ 5210 h 5210"/>
                    <a:gd name="connsiteX8" fmla="*/ 1258 w 1257"/>
                    <a:gd name="connsiteY8" fmla="*/ 2695 h 5210"/>
                    <a:gd name="connsiteX9" fmla="*/ 1258 w 1257"/>
                    <a:gd name="connsiteY9" fmla="*/ 180 h 5210"/>
                    <a:gd name="connsiteX10" fmla="*/ 1258 w 1257"/>
                    <a:gd name="connsiteY10" fmla="*/ 2695 h 5210"/>
                    <a:gd name="connsiteX11" fmla="*/ 1258 w 1257"/>
                    <a:gd name="connsiteY11" fmla="*/ 2695 h 5210"/>
                    <a:gd name="connsiteX12" fmla="*/ 1258 w 1257"/>
                    <a:gd name="connsiteY12" fmla="*/ 0 h 5210"/>
                    <a:gd name="connsiteX13" fmla="*/ 1258 w 1257"/>
                    <a:gd name="connsiteY13" fmla="*/ 2515 h 5210"/>
                    <a:gd name="connsiteX14" fmla="*/ 1258 w 1257"/>
                    <a:gd name="connsiteY14" fmla="*/ 0 h 5210"/>
                    <a:gd name="connsiteX15" fmla="*/ 1258 w 1257"/>
                    <a:gd name="connsiteY1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210">
                      <a:moveTo>
                        <a:pt x="0" y="5210"/>
                      </a:moveTo>
                      <a:lnTo>
                        <a:pt x="0" y="180"/>
                      </a:lnTo>
                      <a:cubicBezTo>
                        <a:pt x="0" y="180"/>
                        <a:pt x="0" y="180"/>
                        <a:pt x="1258" y="180"/>
                      </a:cubicBezTo>
                      <a:lnTo>
                        <a:pt x="1258" y="180"/>
                      </a:lnTo>
                      <a:lnTo>
                        <a:pt x="1258" y="2695"/>
                      </a:lnTo>
                      <a:lnTo>
                        <a:pt x="1258" y="5210"/>
                      </a:lnTo>
                      <a:cubicBezTo>
                        <a:pt x="0" y="5210"/>
                        <a:pt x="0" y="5210"/>
                        <a:pt x="0" y="5210"/>
                      </a:cubicBezTo>
                      <a:lnTo>
                        <a:pt x="0" y="5210"/>
                      </a:lnTo>
                      <a:close/>
                      <a:moveTo>
                        <a:pt x="1258" y="2695"/>
                      </a:moveTo>
                      <a:lnTo>
                        <a:pt x="1258" y="180"/>
                      </a:lnTo>
                      <a:lnTo>
                        <a:pt x="1258" y="2695"/>
                      </a:lnTo>
                      <a:lnTo>
                        <a:pt x="1258" y="269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832" name="图形 1"/>
              <p:cNvGrpSpPr/>
              <p:nvPr/>
            </p:nvGrpSpPr>
            <p:grpSpPr>
              <a:xfrm>
                <a:off x="6783286" y="4569532"/>
                <a:ext cx="6288" cy="6288"/>
                <a:chOff x="8156497" y="4767222"/>
                <a:chExt cx="6288" cy="6288"/>
              </a:xfrm>
              <a:solidFill>
                <a:srgbClr val="0070C0"/>
              </a:solidFill>
            </p:grpSpPr>
            <p:sp>
              <p:nvSpPr>
                <p:cNvPr id="2084" name="任意多边形: 形状 2480"/>
                <p:cNvSpPr/>
                <p:nvPr/>
              </p:nvSpPr>
              <p:spPr>
                <a:xfrm>
                  <a:off x="8159192" y="4769738"/>
                  <a:ext cx="1257" cy="1437"/>
                </a:xfrm>
                <a:custGeom>
                  <a:avLst/>
                  <a:gdLst>
                    <a:gd name="connsiteX0" fmla="*/ 0 w 1257"/>
                    <a:gd name="connsiteY0" fmla="*/ 1437 h 1437"/>
                    <a:gd name="connsiteX1" fmla="*/ 1258 w 1257"/>
                    <a:gd name="connsiteY1" fmla="*/ 0 h 1437"/>
                    <a:gd name="connsiteX2" fmla="*/ 0 w 1257"/>
                    <a:gd name="connsiteY2" fmla="*/ 0 h 1437"/>
                    <a:gd name="connsiteX3" fmla="*/ 0 w 1257"/>
                    <a:gd name="connsiteY3" fmla="*/ 1437 h 1437"/>
                    <a:gd name="connsiteX4" fmla="*/ 0 w 1257"/>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437">
                      <a:moveTo>
                        <a:pt x="0" y="1437"/>
                      </a:moveTo>
                      <a:cubicBezTo>
                        <a:pt x="1258" y="1437"/>
                        <a:pt x="1258" y="1437"/>
                        <a:pt x="1258" y="0"/>
                      </a:cubicBezTo>
                      <a:cubicBezTo>
                        <a:pt x="1258" y="0"/>
                        <a:pt x="1258" y="0"/>
                        <a:pt x="0" y="0"/>
                      </a:cubicBezTo>
                      <a:cubicBezTo>
                        <a:pt x="0" y="1437"/>
                        <a:pt x="0" y="1437"/>
                        <a:pt x="0" y="1437"/>
                      </a:cubicBezTo>
                      <a:lnTo>
                        <a:pt x="0" y="1437"/>
                      </a:lnTo>
                      <a:close/>
                    </a:path>
                  </a:pathLst>
                </a:custGeom>
                <a:grpFill/>
                <a:ln w="17953" cap="flat">
                  <a:noFill/>
                  <a:prstDash val="solid"/>
                  <a:miter/>
                </a:ln>
              </p:spPr>
              <p:txBody>
                <a:bodyPr rtlCol="0" anchor="ctr"/>
                <a:lstStyle/>
                <a:p>
                  <a:endParaRPr lang="zh-CN" altLang="en-US" sz="1050"/>
                </a:p>
              </p:txBody>
            </p:sp>
            <p:sp>
              <p:nvSpPr>
                <p:cNvPr id="2085" name="任意多边形: 形状 2481"/>
                <p:cNvSpPr/>
                <p:nvPr/>
              </p:nvSpPr>
              <p:spPr>
                <a:xfrm>
                  <a:off x="8156497" y="4767222"/>
                  <a:ext cx="6288" cy="6288"/>
                </a:xfrm>
                <a:custGeom>
                  <a:avLst/>
                  <a:gdLst>
                    <a:gd name="connsiteX0" fmla="*/ 0 w 6288"/>
                    <a:gd name="connsiteY0" fmla="*/ 3953 h 6288"/>
                    <a:gd name="connsiteX1" fmla="*/ 0 w 6288"/>
                    <a:gd name="connsiteY1" fmla="*/ 2515 h 6288"/>
                    <a:gd name="connsiteX2" fmla="*/ 0 w 6288"/>
                    <a:gd name="connsiteY2" fmla="*/ 2515 h 6288"/>
                    <a:gd name="connsiteX3" fmla="*/ 0 w 6288"/>
                    <a:gd name="connsiteY3" fmla="*/ 0 h 6288"/>
                    <a:gd name="connsiteX4" fmla="*/ 2516 w 6288"/>
                    <a:gd name="connsiteY4" fmla="*/ 0 h 6288"/>
                    <a:gd name="connsiteX5" fmla="*/ 3773 w 6288"/>
                    <a:gd name="connsiteY5" fmla="*/ 0 h 6288"/>
                    <a:gd name="connsiteX6" fmla="*/ 3773 w 6288"/>
                    <a:gd name="connsiteY6" fmla="*/ 0 h 6288"/>
                    <a:gd name="connsiteX7" fmla="*/ 6289 w 6288"/>
                    <a:gd name="connsiteY7" fmla="*/ 0 h 6288"/>
                    <a:gd name="connsiteX8" fmla="*/ 6289 w 6288"/>
                    <a:gd name="connsiteY8" fmla="*/ 2515 h 6288"/>
                    <a:gd name="connsiteX9" fmla="*/ 5390 w 6288"/>
                    <a:gd name="connsiteY9" fmla="*/ 5390 h 6288"/>
                    <a:gd name="connsiteX10" fmla="*/ 5390 w 6288"/>
                    <a:gd name="connsiteY10" fmla="*/ 5390 h 6288"/>
                    <a:gd name="connsiteX11" fmla="*/ 3055 w 6288"/>
                    <a:gd name="connsiteY11" fmla="*/ 6288 h 6288"/>
                    <a:gd name="connsiteX12" fmla="*/ 3055 w 6288"/>
                    <a:gd name="connsiteY12" fmla="*/ 6288 h 6288"/>
                    <a:gd name="connsiteX13" fmla="*/ 2516 w 6288"/>
                    <a:gd name="connsiteY13" fmla="*/ 6288 h 6288"/>
                    <a:gd name="connsiteX14" fmla="*/ 2516 w 6288"/>
                    <a:gd name="connsiteY14" fmla="*/ 6288 h 6288"/>
                    <a:gd name="connsiteX15" fmla="*/ 2516 w 6288"/>
                    <a:gd name="connsiteY15" fmla="*/ 4851 h 6288"/>
                    <a:gd name="connsiteX16" fmla="*/ 2516 w 6288"/>
                    <a:gd name="connsiteY16" fmla="*/ 6288 h 6288"/>
                    <a:gd name="connsiteX17" fmla="*/ 0 w 6288"/>
                    <a:gd name="connsiteY17" fmla="*/ 6288 h 6288"/>
                    <a:gd name="connsiteX18" fmla="*/ 0 w 6288"/>
                    <a:gd name="connsiteY18" fmla="*/ 3953 h 6288"/>
                    <a:gd name="connsiteX19" fmla="*/ 0 w 6288"/>
                    <a:gd name="connsiteY19" fmla="*/ 395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8" h="6288">
                      <a:moveTo>
                        <a:pt x="0" y="3953"/>
                      </a:moveTo>
                      <a:cubicBezTo>
                        <a:pt x="0" y="3953"/>
                        <a:pt x="0" y="3953"/>
                        <a:pt x="0" y="2515"/>
                      </a:cubicBezTo>
                      <a:lnTo>
                        <a:pt x="0" y="2515"/>
                      </a:lnTo>
                      <a:lnTo>
                        <a:pt x="0" y="0"/>
                      </a:lnTo>
                      <a:lnTo>
                        <a:pt x="2516" y="0"/>
                      </a:lnTo>
                      <a:cubicBezTo>
                        <a:pt x="3773" y="0"/>
                        <a:pt x="3773" y="0"/>
                        <a:pt x="3773" y="0"/>
                      </a:cubicBezTo>
                      <a:lnTo>
                        <a:pt x="3773" y="0"/>
                      </a:lnTo>
                      <a:lnTo>
                        <a:pt x="6289" y="0"/>
                      </a:lnTo>
                      <a:lnTo>
                        <a:pt x="6289" y="2515"/>
                      </a:lnTo>
                      <a:cubicBezTo>
                        <a:pt x="6109" y="3054"/>
                        <a:pt x="6648" y="3773"/>
                        <a:pt x="5390" y="5390"/>
                      </a:cubicBezTo>
                      <a:lnTo>
                        <a:pt x="5390" y="5390"/>
                      </a:lnTo>
                      <a:cubicBezTo>
                        <a:pt x="4133" y="6288"/>
                        <a:pt x="3414" y="6288"/>
                        <a:pt x="3055" y="6288"/>
                      </a:cubicBezTo>
                      <a:lnTo>
                        <a:pt x="3055" y="6288"/>
                      </a:lnTo>
                      <a:cubicBezTo>
                        <a:pt x="2875" y="6288"/>
                        <a:pt x="2695" y="6288"/>
                        <a:pt x="2516" y="6288"/>
                      </a:cubicBezTo>
                      <a:lnTo>
                        <a:pt x="2516" y="6288"/>
                      </a:lnTo>
                      <a:lnTo>
                        <a:pt x="2516" y="4851"/>
                      </a:lnTo>
                      <a:lnTo>
                        <a:pt x="2516" y="6288"/>
                      </a:lnTo>
                      <a:lnTo>
                        <a:pt x="0" y="6288"/>
                      </a:lnTo>
                      <a:lnTo>
                        <a:pt x="0" y="3953"/>
                      </a:lnTo>
                      <a:lnTo>
                        <a:pt x="0" y="3953"/>
                      </a:lnTo>
                      <a:close/>
                    </a:path>
                  </a:pathLst>
                </a:custGeom>
                <a:grpFill/>
                <a:ln w="17953" cap="flat">
                  <a:noFill/>
                  <a:prstDash val="solid"/>
                  <a:miter/>
                </a:ln>
              </p:spPr>
              <p:txBody>
                <a:bodyPr rtlCol="0" anchor="ctr"/>
                <a:lstStyle/>
                <a:p>
                  <a:endParaRPr lang="zh-CN" altLang="en-US" sz="1050"/>
                </a:p>
              </p:txBody>
            </p:sp>
          </p:grpSp>
          <p:grpSp>
            <p:nvGrpSpPr>
              <p:cNvPr id="833" name="图形 1"/>
              <p:cNvGrpSpPr/>
              <p:nvPr/>
            </p:nvGrpSpPr>
            <p:grpSpPr>
              <a:xfrm>
                <a:off x="6644939" y="4572407"/>
                <a:ext cx="6468" cy="6468"/>
                <a:chOff x="8018150" y="4770097"/>
                <a:chExt cx="6468" cy="6468"/>
              </a:xfrm>
              <a:solidFill>
                <a:srgbClr val="0070C0"/>
              </a:solidFill>
            </p:grpSpPr>
            <p:sp>
              <p:nvSpPr>
                <p:cNvPr id="2082" name="任意多边形: 形状 2483"/>
                <p:cNvSpPr/>
                <p:nvPr/>
              </p:nvSpPr>
              <p:spPr>
                <a:xfrm>
                  <a:off x="8020830" y="4772792"/>
                  <a:ext cx="1272" cy="1257"/>
                </a:xfrm>
                <a:custGeom>
                  <a:avLst/>
                  <a:gdLst>
                    <a:gd name="connsiteX0" fmla="*/ 1273 w 1272"/>
                    <a:gd name="connsiteY0" fmla="*/ 1258 h 1257"/>
                    <a:gd name="connsiteX1" fmla="*/ 1273 w 1272"/>
                    <a:gd name="connsiteY1" fmla="*/ 0 h 1257"/>
                    <a:gd name="connsiteX2" fmla="*/ 16 w 1272"/>
                    <a:gd name="connsiteY2" fmla="*/ 0 h 1257"/>
                    <a:gd name="connsiteX3" fmla="*/ 1273 w 1272"/>
                    <a:gd name="connsiteY3" fmla="*/ 1258 h 1257"/>
                    <a:gd name="connsiteX4" fmla="*/ 1273 w 1272"/>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 h="1257">
                      <a:moveTo>
                        <a:pt x="1273" y="1258"/>
                      </a:moveTo>
                      <a:cubicBezTo>
                        <a:pt x="1273" y="1258"/>
                        <a:pt x="1273" y="1258"/>
                        <a:pt x="1273" y="0"/>
                      </a:cubicBez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083" name="任意多边形: 形状 2484"/>
                <p:cNvSpPr/>
                <p:nvPr/>
              </p:nvSpPr>
              <p:spPr>
                <a:xfrm>
                  <a:off x="8018150" y="4770097"/>
                  <a:ext cx="6468" cy="6468"/>
                </a:xfrm>
                <a:custGeom>
                  <a:avLst/>
                  <a:gdLst>
                    <a:gd name="connsiteX0" fmla="*/ 3953 w 6468"/>
                    <a:gd name="connsiteY0" fmla="*/ 6468 h 6468"/>
                    <a:gd name="connsiteX1" fmla="*/ 0 w 6468"/>
                    <a:gd name="connsiteY1" fmla="*/ 2515 h 6468"/>
                    <a:gd name="connsiteX2" fmla="*/ 0 w 6468"/>
                    <a:gd name="connsiteY2" fmla="*/ 2515 h 6468"/>
                    <a:gd name="connsiteX3" fmla="*/ 0 w 6468"/>
                    <a:gd name="connsiteY3" fmla="*/ 0 h 6468"/>
                    <a:gd name="connsiteX4" fmla="*/ 2516 w 6468"/>
                    <a:gd name="connsiteY4" fmla="*/ 0 h 6468"/>
                    <a:gd name="connsiteX5" fmla="*/ 6468 w 6468"/>
                    <a:gd name="connsiteY5" fmla="*/ 0 h 6468"/>
                    <a:gd name="connsiteX6" fmla="*/ 6468 w 6468"/>
                    <a:gd name="connsiteY6" fmla="*/ 2515 h 6468"/>
                    <a:gd name="connsiteX7" fmla="*/ 6468 w 6468"/>
                    <a:gd name="connsiteY7" fmla="*/ 3953 h 6468"/>
                    <a:gd name="connsiteX8" fmla="*/ 6468 w 6468"/>
                    <a:gd name="connsiteY8" fmla="*/ 3953 h 6468"/>
                    <a:gd name="connsiteX9" fmla="*/ 6468 w 6468"/>
                    <a:gd name="connsiteY9" fmla="*/ 6468 h 6468"/>
                    <a:gd name="connsiteX10" fmla="*/ 3953 w 6468"/>
                    <a:gd name="connsiteY10" fmla="*/ 6468 h 6468"/>
                    <a:gd name="connsiteX11" fmla="*/ 3953 w 6468"/>
                    <a:gd name="connsiteY11" fmla="*/ 6468 h 6468"/>
                    <a:gd name="connsiteX12" fmla="*/ 3953 w 6468"/>
                    <a:gd name="connsiteY12" fmla="*/ 3953 h 6468"/>
                    <a:gd name="connsiteX13" fmla="*/ 3953 w 6468"/>
                    <a:gd name="connsiteY13" fmla="*/ 2515 h 6468"/>
                    <a:gd name="connsiteX14" fmla="*/ 5211 w 6468"/>
                    <a:gd name="connsiteY14" fmla="*/ 2515 h 6468"/>
                    <a:gd name="connsiteX15" fmla="*/ 3953 w 6468"/>
                    <a:gd name="connsiteY15" fmla="*/ 2515 h 6468"/>
                    <a:gd name="connsiteX16" fmla="*/ 3953 w 6468"/>
                    <a:gd name="connsiteY16" fmla="*/ 1258 h 6468"/>
                    <a:gd name="connsiteX17" fmla="*/ 3953 w 6468"/>
                    <a:gd name="connsiteY17" fmla="*/ 2515 h 6468"/>
                    <a:gd name="connsiteX18" fmla="*/ 3953 w 6468"/>
                    <a:gd name="connsiteY18" fmla="*/ 3953 h 6468"/>
                    <a:gd name="connsiteX19" fmla="*/ 3953 w 6468"/>
                    <a:gd name="connsiteY19"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 h="6468">
                      <a:moveTo>
                        <a:pt x="3953" y="6468"/>
                      </a:moveTo>
                      <a:cubicBezTo>
                        <a:pt x="3953" y="6468"/>
                        <a:pt x="180" y="6288"/>
                        <a:pt x="0" y="2515"/>
                      </a:cubicBezTo>
                      <a:lnTo>
                        <a:pt x="0" y="2515"/>
                      </a:lnTo>
                      <a:lnTo>
                        <a:pt x="0" y="0"/>
                      </a:lnTo>
                      <a:lnTo>
                        <a:pt x="2516" y="0"/>
                      </a:lnTo>
                      <a:lnTo>
                        <a:pt x="6468" y="0"/>
                      </a:lnTo>
                      <a:lnTo>
                        <a:pt x="6468" y="2515"/>
                      </a:lnTo>
                      <a:cubicBezTo>
                        <a:pt x="6468" y="3953"/>
                        <a:pt x="6468" y="3773"/>
                        <a:pt x="6468" y="3953"/>
                      </a:cubicBezTo>
                      <a:lnTo>
                        <a:pt x="6468" y="3953"/>
                      </a:lnTo>
                      <a:lnTo>
                        <a:pt x="6468" y="6468"/>
                      </a:lnTo>
                      <a:lnTo>
                        <a:pt x="3953" y="6468"/>
                      </a:lnTo>
                      <a:lnTo>
                        <a:pt x="3953" y="6468"/>
                      </a:lnTo>
                      <a:close/>
                      <a:moveTo>
                        <a:pt x="3953" y="3953"/>
                      </a:moveTo>
                      <a:lnTo>
                        <a:pt x="3953" y="2515"/>
                      </a:lnTo>
                      <a:lnTo>
                        <a:pt x="5211" y="2515"/>
                      </a:lnTo>
                      <a:lnTo>
                        <a:pt x="3953" y="2515"/>
                      </a:lnTo>
                      <a:lnTo>
                        <a:pt x="3953" y="1258"/>
                      </a:lnTo>
                      <a:lnTo>
                        <a:pt x="3953" y="2515"/>
                      </a:lnTo>
                      <a:lnTo>
                        <a:pt x="3953" y="3953"/>
                      </a:lnTo>
                      <a:lnTo>
                        <a:pt x="3953" y="3953"/>
                      </a:lnTo>
                      <a:close/>
                    </a:path>
                  </a:pathLst>
                </a:custGeom>
                <a:grpFill/>
                <a:ln w="17953" cap="flat">
                  <a:noFill/>
                  <a:prstDash val="solid"/>
                  <a:miter/>
                </a:ln>
              </p:spPr>
              <p:txBody>
                <a:bodyPr rtlCol="0" anchor="ctr"/>
                <a:lstStyle/>
                <a:p>
                  <a:endParaRPr lang="zh-CN" altLang="en-US" sz="1050"/>
                </a:p>
              </p:txBody>
            </p:sp>
          </p:grpSp>
          <p:grpSp>
            <p:nvGrpSpPr>
              <p:cNvPr id="834" name="图形 1"/>
              <p:cNvGrpSpPr/>
              <p:nvPr/>
            </p:nvGrpSpPr>
            <p:grpSpPr>
              <a:xfrm>
                <a:off x="6658235" y="4575282"/>
                <a:ext cx="6467" cy="6468"/>
                <a:chOff x="8031446" y="4772972"/>
                <a:chExt cx="6467" cy="6468"/>
              </a:xfrm>
              <a:solidFill>
                <a:srgbClr val="0070C0"/>
              </a:solidFill>
            </p:grpSpPr>
            <p:sp>
              <p:nvSpPr>
                <p:cNvPr id="2080" name="任意多边形: 形状 2486"/>
                <p:cNvSpPr/>
                <p:nvPr/>
              </p:nvSpPr>
              <p:spPr>
                <a:xfrm>
                  <a:off x="8033961" y="4775487"/>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0" y="1258"/>
                        <a:pt x="1258" y="1258"/>
                        <a:pt x="1258" y="0"/>
                      </a:cubicBezTo>
                      <a:lnTo>
                        <a:pt x="0" y="0"/>
                      </a:ln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081" name="任意多边形: 形状 2487"/>
                <p:cNvSpPr/>
                <p:nvPr/>
              </p:nvSpPr>
              <p:spPr>
                <a:xfrm>
                  <a:off x="8031446" y="4772972"/>
                  <a:ext cx="6467" cy="6468"/>
                </a:xfrm>
                <a:custGeom>
                  <a:avLst/>
                  <a:gdLst>
                    <a:gd name="connsiteX0" fmla="*/ 0 w 6467"/>
                    <a:gd name="connsiteY0" fmla="*/ 6289 h 6468"/>
                    <a:gd name="connsiteX1" fmla="*/ 0 w 6467"/>
                    <a:gd name="connsiteY1" fmla="*/ 3773 h 6468"/>
                    <a:gd name="connsiteX2" fmla="*/ 0 w 6467"/>
                    <a:gd name="connsiteY2" fmla="*/ 2515 h 6468"/>
                    <a:gd name="connsiteX3" fmla="*/ 0 w 6467"/>
                    <a:gd name="connsiteY3" fmla="*/ 2515 h 6468"/>
                    <a:gd name="connsiteX4" fmla="*/ 0 w 6467"/>
                    <a:gd name="connsiteY4" fmla="*/ 0 h 6468"/>
                    <a:gd name="connsiteX5" fmla="*/ 2515 w 6467"/>
                    <a:gd name="connsiteY5" fmla="*/ 0 h 6468"/>
                    <a:gd name="connsiteX6" fmla="*/ 6468 w 6467"/>
                    <a:gd name="connsiteY6" fmla="*/ 0 h 6468"/>
                    <a:gd name="connsiteX7" fmla="*/ 6468 w 6467"/>
                    <a:gd name="connsiteY7" fmla="*/ 2515 h 6468"/>
                    <a:gd name="connsiteX8" fmla="*/ 2515 w 6467"/>
                    <a:gd name="connsiteY8" fmla="*/ 6468 h 6468"/>
                    <a:gd name="connsiteX9" fmla="*/ 2515 w 6467"/>
                    <a:gd name="connsiteY9" fmla="*/ 6468 h 6468"/>
                    <a:gd name="connsiteX10" fmla="*/ 0 w 6467"/>
                    <a:gd name="connsiteY10" fmla="*/ 6468 h 6468"/>
                    <a:gd name="connsiteX11" fmla="*/ 0 w 6467"/>
                    <a:gd name="connsiteY11" fmla="*/ 6289 h 6468"/>
                    <a:gd name="connsiteX12" fmla="*/ 2515 w 6467"/>
                    <a:gd name="connsiteY12" fmla="*/ 2336 h 6468"/>
                    <a:gd name="connsiteX13" fmla="*/ 2515 w 6467"/>
                    <a:gd name="connsiteY13" fmla="*/ 1078 h 6468"/>
                    <a:gd name="connsiteX14" fmla="*/ 2515 w 6467"/>
                    <a:gd name="connsiteY14" fmla="*/ 2336 h 6468"/>
                    <a:gd name="connsiteX15" fmla="*/ 2515 w 6467"/>
                    <a:gd name="connsiteY15" fmla="*/ 2336 h 6468"/>
                    <a:gd name="connsiteX16" fmla="*/ 2515 w 6467"/>
                    <a:gd name="connsiteY16" fmla="*/ 2336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7" h="6468">
                      <a:moveTo>
                        <a:pt x="0" y="6289"/>
                      </a:moveTo>
                      <a:lnTo>
                        <a:pt x="0" y="3773"/>
                      </a:lnTo>
                      <a:cubicBezTo>
                        <a:pt x="0" y="3773"/>
                        <a:pt x="0" y="3773"/>
                        <a:pt x="0" y="2515"/>
                      </a:cubicBezTo>
                      <a:lnTo>
                        <a:pt x="0" y="2515"/>
                      </a:lnTo>
                      <a:lnTo>
                        <a:pt x="0" y="0"/>
                      </a:lnTo>
                      <a:lnTo>
                        <a:pt x="2515" y="0"/>
                      </a:lnTo>
                      <a:lnTo>
                        <a:pt x="6468" y="0"/>
                      </a:lnTo>
                      <a:lnTo>
                        <a:pt x="6468" y="2515"/>
                      </a:lnTo>
                      <a:cubicBezTo>
                        <a:pt x="6289" y="6289"/>
                        <a:pt x="2515" y="6468"/>
                        <a:pt x="2515" y="6468"/>
                      </a:cubicBezTo>
                      <a:lnTo>
                        <a:pt x="2515" y="6468"/>
                      </a:lnTo>
                      <a:lnTo>
                        <a:pt x="0" y="6468"/>
                      </a:lnTo>
                      <a:lnTo>
                        <a:pt x="0" y="6289"/>
                      </a:lnTo>
                      <a:close/>
                      <a:moveTo>
                        <a:pt x="2515" y="2336"/>
                      </a:moveTo>
                      <a:lnTo>
                        <a:pt x="2515" y="1078"/>
                      </a:lnTo>
                      <a:lnTo>
                        <a:pt x="2515" y="2336"/>
                      </a:lnTo>
                      <a:lnTo>
                        <a:pt x="2515" y="2336"/>
                      </a:lnTo>
                      <a:lnTo>
                        <a:pt x="2515" y="2336"/>
                      </a:lnTo>
                      <a:close/>
                    </a:path>
                  </a:pathLst>
                </a:custGeom>
                <a:grpFill/>
                <a:ln w="17953" cap="flat">
                  <a:noFill/>
                  <a:prstDash val="solid"/>
                  <a:miter/>
                </a:ln>
              </p:spPr>
              <p:txBody>
                <a:bodyPr rtlCol="0" anchor="ctr"/>
                <a:lstStyle/>
                <a:p>
                  <a:endParaRPr lang="zh-CN" altLang="en-US" sz="1050"/>
                </a:p>
              </p:txBody>
            </p:sp>
          </p:grpSp>
          <p:grpSp>
            <p:nvGrpSpPr>
              <p:cNvPr id="835" name="图形 1"/>
              <p:cNvGrpSpPr/>
              <p:nvPr/>
            </p:nvGrpSpPr>
            <p:grpSpPr>
              <a:xfrm>
                <a:off x="6592295" y="4587320"/>
                <a:ext cx="7725" cy="6288"/>
                <a:chOff x="7965506" y="4785010"/>
                <a:chExt cx="7725" cy="6288"/>
              </a:xfrm>
              <a:solidFill>
                <a:srgbClr val="0070C0"/>
              </a:solidFill>
            </p:grpSpPr>
            <p:sp>
              <p:nvSpPr>
                <p:cNvPr id="2078" name="任意多边形: 形状 2489"/>
                <p:cNvSpPr/>
                <p:nvPr/>
              </p:nvSpPr>
              <p:spPr>
                <a:xfrm>
                  <a:off x="7968186" y="4787525"/>
                  <a:ext cx="2531" cy="1257"/>
                </a:xfrm>
                <a:custGeom>
                  <a:avLst/>
                  <a:gdLst>
                    <a:gd name="connsiteX0" fmla="*/ 1273 w 2531"/>
                    <a:gd name="connsiteY0" fmla="*/ 1258 h 1257"/>
                    <a:gd name="connsiteX1" fmla="*/ 2531 w 2531"/>
                    <a:gd name="connsiteY1" fmla="*/ 0 h 1257"/>
                    <a:gd name="connsiteX2" fmla="*/ 1273 w 2531"/>
                    <a:gd name="connsiteY2" fmla="*/ 0 h 1257"/>
                    <a:gd name="connsiteX3" fmla="*/ 15 w 2531"/>
                    <a:gd name="connsiteY3" fmla="*/ 0 h 1257"/>
                    <a:gd name="connsiteX4" fmla="*/ 1273 w 2531"/>
                    <a:gd name="connsiteY4" fmla="*/ 1258 h 1257"/>
                    <a:gd name="connsiteX5" fmla="*/ 1273 w 2531"/>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1" h="1257">
                      <a:moveTo>
                        <a:pt x="1273" y="1258"/>
                      </a:moveTo>
                      <a:cubicBezTo>
                        <a:pt x="1273" y="1258"/>
                        <a:pt x="2531" y="1258"/>
                        <a:pt x="2531" y="0"/>
                      </a:cubicBezTo>
                      <a:lnTo>
                        <a:pt x="1273" y="0"/>
                      </a:lnTo>
                      <a:lnTo>
                        <a:pt x="15"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079" name="任意多边形: 形状 2490"/>
                <p:cNvSpPr/>
                <p:nvPr/>
              </p:nvSpPr>
              <p:spPr>
                <a:xfrm>
                  <a:off x="7965506" y="4785010"/>
                  <a:ext cx="7725" cy="6288"/>
                </a:xfrm>
                <a:custGeom>
                  <a:avLst/>
                  <a:gdLst>
                    <a:gd name="connsiteX0" fmla="*/ 0 w 7725"/>
                    <a:gd name="connsiteY0" fmla="*/ 2516 h 6288"/>
                    <a:gd name="connsiteX1" fmla="*/ 0 w 7725"/>
                    <a:gd name="connsiteY1" fmla="*/ 0 h 6288"/>
                    <a:gd name="connsiteX2" fmla="*/ 2516 w 7725"/>
                    <a:gd name="connsiteY2" fmla="*/ 0 h 6288"/>
                    <a:gd name="connsiteX3" fmla="*/ 3773 w 7725"/>
                    <a:gd name="connsiteY3" fmla="*/ 0 h 6288"/>
                    <a:gd name="connsiteX4" fmla="*/ 7726 w 7725"/>
                    <a:gd name="connsiteY4" fmla="*/ 0 h 6288"/>
                    <a:gd name="connsiteX5" fmla="*/ 7726 w 7725"/>
                    <a:gd name="connsiteY5" fmla="*/ 2516 h 6288"/>
                    <a:gd name="connsiteX6" fmla="*/ 3953 w 7725"/>
                    <a:gd name="connsiteY6" fmla="*/ 6289 h 6288"/>
                    <a:gd name="connsiteX7" fmla="*/ 3953 w 7725"/>
                    <a:gd name="connsiteY7" fmla="*/ 6289 h 6288"/>
                    <a:gd name="connsiteX8" fmla="*/ 3953 w 7725"/>
                    <a:gd name="connsiteY8" fmla="*/ 5031 h 6288"/>
                    <a:gd name="connsiteX9" fmla="*/ 3953 w 7725"/>
                    <a:gd name="connsiteY9" fmla="*/ 6289 h 6288"/>
                    <a:gd name="connsiteX10" fmla="*/ 0 w 7725"/>
                    <a:gd name="connsiteY10" fmla="*/ 2516 h 6288"/>
                    <a:gd name="connsiteX11" fmla="*/ 0 w 7725"/>
                    <a:gd name="connsiteY11" fmla="*/ 2516 h 6288"/>
                    <a:gd name="connsiteX12" fmla="*/ 5031 w 7725"/>
                    <a:gd name="connsiteY12" fmla="*/ 2516 h 6288"/>
                    <a:gd name="connsiteX13" fmla="*/ 3773 w 7725"/>
                    <a:gd name="connsiteY13" fmla="*/ 2516 h 6288"/>
                    <a:gd name="connsiteX14" fmla="*/ 3773 w 7725"/>
                    <a:gd name="connsiteY14" fmla="*/ 1258 h 6288"/>
                    <a:gd name="connsiteX15" fmla="*/ 3773 w 7725"/>
                    <a:gd name="connsiteY15" fmla="*/ 2516 h 6288"/>
                    <a:gd name="connsiteX16" fmla="*/ 3773 w 7725"/>
                    <a:gd name="connsiteY16" fmla="*/ 2516 h 6288"/>
                    <a:gd name="connsiteX17" fmla="*/ 5031 w 7725"/>
                    <a:gd name="connsiteY17" fmla="*/ 2516 h 6288"/>
                    <a:gd name="connsiteX18" fmla="*/ 5031 w 7725"/>
                    <a:gd name="connsiteY18" fmla="*/ 2516 h 6288"/>
                    <a:gd name="connsiteX19" fmla="*/ 3953 w 7725"/>
                    <a:gd name="connsiteY19" fmla="*/ 2516 h 6288"/>
                    <a:gd name="connsiteX20" fmla="*/ 3953 w 7725"/>
                    <a:gd name="connsiteY20" fmla="*/ 1258 h 6288"/>
                    <a:gd name="connsiteX21" fmla="*/ 3953 w 7725"/>
                    <a:gd name="connsiteY21" fmla="*/ 2516 h 6288"/>
                    <a:gd name="connsiteX22" fmla="*/ 3953 w 7725"/>
                    <a:gd name="connsiteY22" fmla="*/ 2516 h 6288"/>
                    <a:gd name="connsiteX23" fmla="*/ 3953 w 7725"/>
                    <a:gd name="connsiteY23" fmla="*/ 2516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725" h="6288">
                      <a:moveTo>
                        <a:pt x="0" y="2516"/>
                      </a:moveTo>
                      <a:lnTo>
                        <a:pt x="0" y="0"/>
                      </a:lnTo>
                      <a:lnTo>
                        <a:pt x="2516" y="0"/>
                      </a:lnTo>
                      <a:lnTo>
                        <a:pt x="3773" y="0"/>
                      </a:lnTo>
                      <a:lnTo>
                        <a:pt x="7726" y="0"/>
                      </a:lnTo>
                      <a:lnTo>
                        <a:pt x="7726" y="2516"/>
                      </a:lnTo>
                      <a:cubicBezTo>
                        <a:pt x="7546" y="6289"/>
                        <a:pt x="3953" y="6289"/>
                        <a:pt x="3953" y="6289"/>
                      </a:cubicBezTo>
                      <a:lnTo>
                        <a:pt x="3953" y="6289"/>
                      </a:lnTo>
                      <a:lnTo>
                        <a:pt x="3953" y="5031"/>
                      </a:lnTo>
                      <a:lnTo>
                        <a:pt x="3953" y="6289"/>
                      </a:lnTo>
                      <a:cubicBezTo>
                        <a:pt x="3953" y="6289"/>
                        <a:pt x="180" y="6109"/>
                        <a:pt x="0" y="2516"/>
                      </a:cubicBezTo>
                      <a:lnTo>
                        <a:pt x="0" y="2516"/>
                      </a:lnTo>
                      <a:close/>
                      <a:moveTo>
                        <a:pt x="5031" y="2516"/>
                      </a:moveTo>
                      <a:lnTo>
                        <a:pt x="3773" y="2516"/>
                      </a:lnTo>
                      <a:lnTo>
                        <a:pt x="3773" y="1258"/>
                      </a:lnTo>
                      <a:lnTo>
                        <a:pt x="3773" y="2516"/>
                      </a:lnTo>
                      <a:lnTo>
                        <a:pt x="3773" y="2516"/>
                      </a:lnTo>
                      <a:lnTo>
                        <a:pt x="5031" y="2516"/>
                      </a:lnTo>
                      <a:lnTo>
                        <a:pt x="5031" y="2516"/>
                      </a:lnTo>
                      <a:close/>
                      <a:moveTo>
                        <a:pt x="3953" y="2516"/>
                      </a:moveTo>
                      <a:lnTo>
                        <a:pt x="3953" y="1258"/>
                      </a:lnTo>
                      <a:lnTo>
                        <a:pt x="3953" y="2516"/>
                      </a:lnTo>
                      <a:lnTo>
                        <a:pt x="3953" y="2516"/>
                      </a:lnTo>
                      <a:lnTo>
                        <a:pt x="3953" y="2516"/>
                      </a:lnTo>
                      <a:close/>
                    </a:path>
                  </a:pathLst>
                </a:custGeom>
                <a:grpFill/>
                <a:ln w="17953" cap="flat">
                  <a:noFill/>
                  <a:prstDash val="solid"/>
                  <a:miter/>
                </a:ln>
              </p:spPr>
              <p:txBody>
                <a:bodyPr rtlCol="0" anchor="ctr"/>
                <a:lstStyle/>
                <a:p>
                  <a:endParaRPr lang="zh-CN" altLang="en-US" sz="1050"/>
                </a:p>
              </p:txBody>
            </p:sp>
          </p:grpSp>
          <p:grpSp>
            <p:nvGrpSpPr>
              <p:cNvPr id="836" name="图形 1"/>
              <p:cNvGrpSpPr/>
              <p:nvPr/>
            </p:nvGrpSpPr>
            <p:grpSpPr>
              <a:xfrm>
                <a:off x="6608106" y="4590015"/>
                <a:ext cx="6288" cy="6288"/>
                <a:chOff x="7981317" y="4787705"/>
                <a:chExt cx="6288" cy="6288"/>
              </a:xfrm>
              <a:solidFill>
                <a:srgbClr val="0070C0"/>
              </a:solidFill>
            </p:grpSpPr>
            <p:sp>
              <p:nvSpPr>
                <p:cNvPr id="2076" name="任意多边形: 形状 2492"/>
                <p:cNvSpPr/>
                <p:nvPr/>
              </p:nvSpPr>
              <p:spPr>
                <a:xfrm>
                  <a:off x="7983931" y="4790220"/>
                  <a:ext cx="1339" cy="1257"/>
                </a:xfrm>
                <a:custGeom>
                  <a:avLst/>
                  <a:gdLst>
                    <a:gd name="connsiteX0" fmla="*/ 1339 w 1339"/>
                    <a:gd name="connsiteY0" fmla="*/ 1258 h 1257"/>
                    <a:gd name="connsiteX1" fmla="*/ 1339 w 1339"/>
                    <a:gd name="connsiteY1" fmla="*/ 0 h 1257"/>
                    <a:gd name="connsiteX2" fmla="*/ 81 w 1339"/>
                    <a:gd name="connsiteY2" fmla="*/ 0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1258"/>
                        <a:pt x="1339" y="1258"/>
                        <a:pt x="1339" y="0"/>
                      </a:cubicBezTo>
                      <a:cubicBezTo>
                        <a:pt x="81" y="0"/>
                        <a:pt x="81" y="0"/>
                        <a:pt x="81" y="0"/>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2077" name="任意多边形: 形状 2493"/>
                <p:cNvSpPr/>
                <p:nvPr/>
              </p:nvSpPr>
              <p:spPr>
                <a:xfrm>
                  <a:off x="7981317" y="4787705"/>
                  <a:ext cx="6288" cy="6288"/>
                </a:xfrm>
                <a:custGeom>
                  <a:avLst/>
                  <a:gdLst>
                    <a:gd name="connsiteX0" fmla="*/ 3953 w 6288"/>
                    <a:gd name="connsiteY0" fmla="*/ 6288 h 6288"/>
                    <a:gd name="connsiteX1" fmla="*/ 3414 w 6288"/>
                    <a:gd name="connsiteY1" fmla="*/ 6288 h 6288"/>
                    <a:gd name="connsiteX2" fmla="*/ 3414 w 6288"/>
                    <a:gd name="connsiteY2" fmla="*/ 6288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6 w 6288"/>
                    <a:gd name="connsiteY8" fmla="*/ 0 h 6288"/>
                    <a:gd name="connsiteX9" fmla="*/ 3773 w 6288"/>
                    <a:gd name="connsiteY9" fmla="*/ 0 h 6288"/>
                    <a:gd name="connsiteX10" fmla="*/ 3773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6289 w 6288"/>
                    <a:gd name="connsiteY15" fmla="*/ 6288 h 6288"/>
                    <a:gd name="connsiteX16" fmla="*/ 3953 w 6288"/>
                    <a:gd name="connsiteY16" fmla="*/ 6288 h 6288"/>
                    <a:gd name="connsiteX17" fmla="*/ 3953 w 6288"/>
                    <a:gd name="connsiteY17" fmla="*/ 6288 h 6288"/>
                    <a:gd name="connsiteX18" fmla="*/ 3953 w 6288"/>
                    <a:gd name="connsiteY18" fmla="*/ 3773 h 6288"/>
                    <a:gd name="connsiteX19" fmla="*/ 3953 w 6288"/>
                    <a:gd name="connsiteY19" fmla="*/ 3054 h 6288"/>
                    <a:gd name="connsiteX20" fmla="*/ 3953 w 6288"/>
                    <a:gd name="connsiteY20" fmla="*/ 3773 h 6288"/>
                    <a:gd name="connsiteX21" fmla="*/ 3953 w 6288"/>
                    <a:gd name="connsiteY21" fmla="*/ 3773 h 6288"/>
                    <a:gd name="connsiteX22" fmla="*/ 3953 w 6288"/>
                    <a:gd name="connsiteY22" fmla="*/ 1258 h 6288"/>
                    <a:gd name="connsiteX23" fmla="*/ 3953 w 6288"/>
                    <a:gd name="connsiteY23" fmla="*/ 1258 h 6288"/>
                    <a:gd name="connsiteX24" fmla="*/ 3953 w 6288"/>
                    <a:gd name="connsiteY24" fmla="*/ 1258 h 6288"/>
                    <a:gd name="connsiteX25" fmla="*/ 3953 w 6288"/>
                    <a:gd name="connsiteY25" fmla="*/ 1258 h 6288"/>
                    <a:gd name="connsiteX26" fmla="*/ 3953 w 6288"/>
                    <a:gd name="connsiteY26" fmla="*/ 125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8"/>
                      </a:moveTo>
                      <a:cubicBezTo>
                        <a:pt x="3773" y="6288"/>
                        <a:pt x="3594" y="6288"/>
                        <a:pt x="3414" y="6288"/>
                      </a:cubicBezTo>
                      <a:lnTo>
                        <a:pt x="3414" y="6288"/>
                      </a:lnTo>
                      <a:cubicBezTo>
                        <a:pt x="2875" y="6288"/>
                        <a:pt x="2156" y="6288"/>
                        <a:pt x="898" y="5390"/>
                      </a:cubicBezTo>
                      <a:lnTo>
                        <a:pt x="898" y="5390"/>
                      </a:lnTo>
                      <a:cubicBezTo>
                        <a:pt x="-359" y="3773"/>
                        <a:pt x="180" y="3054"/>
                        <a:pt x="0" y="2515"/>
                      </a:cubicBezTo>
                      <a:lnTo>
                        <a:pt x="0" y="2515"/>
                      </a:lnTo>
                      <a:lnTo>
                        <a:pt x="0" y="0"/>
                      </a:lnTo>
                      <a:lnTo>
                        <a:pt x="2516" y="0"/>
                      </a:lnTo>
                      <a:cubicBezTo>
                        <a:pt x="2516" y="0"/>
                        <a:pt x="2516" y="0"/>
                        <a:pt x="3773" y="0"/>
                      </a:cubicBezTo>
                      <a:lnTo>
                        <a:pt x="3773" y="0"/>
                      </a:lnTo>
                      <a:lnTo>
                        <a:pt x="6289" y="0"/>
                      </a:lnTo>
                      <a:lnTo>
                        <a:pt x="6289" y="2515"/>
                      </a:lnTo>
                      <a:cubicBezTo>
                        <a:pt x="6289" y="3773"/>
                        <a:pt x="6289" y="3773"/>
                        <a:pt x="6289" y="3773"/>
                      </a:cubicBezTo>
                      <a:lnTo>
                        <a:pt x="6289" y="3773"/>
                      </a:lnTo>
                      <a:lnTo>
                        <a:pt x="6289" y="6288"/>
                      </a:lnTo>
                      <a:lnTo>
                        <a:pt x="3953" y="6288"/>
                      </a:lnTo>
                      <a:lnTo>
                        <a:pt x="3953" y="6288"/>
                      </a:lnTo>
                      <a:close/>
                      <a:moveTo>
                        <a:pt x="3953" y="3773"/>
                      </a:moveTo>
                      <a:lnTo>
                        <a:pt x="3953" y="3054"/>
                      </a:lnTo>
                      <a:lnTo>
                        <a:pt x="3953" y="3773"/>
                      </a:lnTo>
                      <a:lnTo>
                        <a:pt x="3953" y="3773"/>
                      </a:lnTo>
                      <a:close/>
                      <a:moveTo>
                        <a:pt x="3953" y="1258"/>
                      </a:moveTo>
                      <a:lnTo>
                        <a:pt x="3953" y="1258"/>
                      </a:lnTo>
                      <a:lnTo>
                        <a:pt x="3953" y="1258"/>
                      </a:lnTo>
                      <a:lnTo>
                        <a:pt x="3953" y="1258"/>
                      </a:lnTo>
                      <a:lnTo>
                        <a:pt x="3953" y="1258"/>
                      </a:lnTo>
                      <a:close/>
                    </a:path>
                  </a:pathLst>
                </a:custGeom>
                <a:grpFill/>
                <a:ln w="17953" cap="flat">
                  <a:noFill/>
                  <a:prstDash val="solid"/>
                  <a:miter/>
                </a:ln>
              </p:spPr>
              <p:txBody>
                <a:bodyPr rtlCol="0" anchor="ctr"/>
                <a:lstStyle/>
                <a:p>
                  <a:endParaRPr lang="zh-CN" altLang="en-US" sz="1050"/>
                </a:p>
              </p:txBody>
            </p:sp>
          </p:grpSp>
          <p:grpSp>
            <p:nvGrpSpPr>
              <p:cNvPr id="837" name="图形 1"/>
              <p:cNvGrpSpPr/>
              <p:nvPr/>
            </p:nvGrpSpPr>
            <p:grpSpPr>
              <a:xfrm>
                <a:off x="6630565" y="4600436"/>
                <a:ext cx="1257" cy="5030"/>
                <a:chOff x="8003776" y="4798126"/>
                <a:chExt cx="1257" cy="5030"/>
              </a:xfrm>
              <a:solidFill>
                <a:srgbClr val="0070C0"/>
              </a:solidFill>
            </p:grpSpPr>
            <p:sp>
              <p:nvSpPr>
                <p:cNvPr id="2074" name="任意多边形: 形状 2495"/>
                <p:cNvSpPr/>
                <p:nvPr/>
              </p:nvSpPr>
              <p:spPr>
                <a:xfrm>
                  <a:off x="8003776" y="4800641"/>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075" name="任意多边形: 形状 2496"/>
                <p:cNvSpPr/>
                <p:nvPr/>
              </p:nvSpPr>
              <p:spPr>
                <a:xfrm>
                  <a:off x="8003776" y="4798126"/>
                  <a:ext cx="1257" cy="5030"/>
                </a:xfrm>
                <a:custGeom>
                  <a:avLst/>
                  <a:gdLst>
                    <a:gd name="connsiteX0" fmla="*/ 0 w 1257"/>
                    <a:gd name="connsiteY0" fmla="*/ 5031 h 5030"/>
                    <a:gd name="connsiteX1" fmla="*/ 0 w 1257"/>
                    <a:gd name="connsiteY1" fmla="*/ 0 h 5030"/>
                    <a:gd name="connsiteX2" fmla="*/ 1258 w 1257"/>
                    <a:gd name="connsiteY2" fmla="*/ 0 h 5030"/>
                    <a:gd name="connsiteX3" fmla="*/ 1258 w 1257"/>
                    <a:gd name="connsiteY3" fmla="*/ 0 h 5030"/>
                    <a:gd name="connsiteX4" fmla="*/ 1258 w 1257"/>
                    <a:gd name="connsiteY4" fmla="*/ 2515 h 5030"/>
                    <a:gd name="connsiteX5" fmla="*/ 1258 w 1257"/>
                    <a:gd name="connsiteY5" fmla="*/ 5031 h 5030"/>
                    <a:gd name="connsiteX6" fmla="*/ 0 w 1257"/>
                    <a:gd name="connsiteY6" fmla="*/ 5031 h 5030"/>
                    <a:gd name="connsiteX7" fmla="*/ 0 w 1257"/>
                    <a:gd name="connsiteY7" fmla="*/ 5031 h 5030"/>
                    <a:gd name="connsiteX8" fmla="*/ 1258 w 1257"/>
                    <a:gd name="connsiteY8" fmla="*/ 2515 h 5030"/>
                    <a:gd name="connsiteX9" fmla="*/ 1258 w 1257"/>
                    <a:gd name="connsiteY9" fmla="*/ 0 h 5030"/>
                    <a:gd name="connsiteX10" fmla="*/ 1258 w 1257"/>
                    <a:gd name="connsiteY10" fmla="*/ 2515 h 5030"/>
                    <a:gd name="connsiteX11" fmla="*/ 1258 w 1257"/>
                    <a:gd name="connsiteY11" fmla="*/ 2515 h 5030"/>
                    <a:gd name="connsiteX12" fmla="*/ 1258 w 1257"/>
                    <a:gd name="connsiteY12" fmla="*/ 0 h 5030"/>
                    <a:gd name="connsiteX13" fmla="*/ 1258 w 1257"/>
                    <a:gd name="connsiteY13" fmla="*/ 2515 h 5030"/>
                    <a:gd name="connsiteX14" fmla="*/ 1258 w 1257"/>
                    <a:gd name="connsiteY14" fmla="*/ 0 h 5030"/>
                    <a:gd name="connsiteX15" fmla="*/ 1258 w 1257"/>
                    <a:gd name="connsiteY15"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030">
                      <a:moveTo>
                        <a:pt x="0" y="5031"/>
                      </a:moveTo>
                      <a:lnTo>
                        <a:pt x="0" y="0"/>
                      </a:lnTo>
                      <a:cubicBezTo>
                        <a:pt x="0" y="0"/>
                        <a:pt x="0" y="0"/>
                        <a:pt x="1258" y="0"/>
                      </a:cubicBezTo>
                      <a:lnTo>
                        <a:pt x="1258" y="0"/>
                      </a:lnTo>
                      <a:lnTo>
                        <a:pt x="1258" y="2515"/>
                      </a:lnTo>
                      <a:lnTo>
                        <a:pt x="1258" y="5031"/>
                      </a:lnTo>
                      <a:cubicBezTo>
                        <a:pt x="0" y="5031"/>
                        <a:pt x="0" y="5031"/>
                        <a:pt x="0" y="5031"/>
                      </a:cubicBezTo>
                      <a:lnTo>
                        <a:pt x="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838" name="图形 1"/>
              <p:cNvGrpSpPr/>
              <p:nvPr/>
            </p:nvGrpSpPr>
            <p:grpSpPr>
              <a:xfrm>
                <a:off x="6651587" y="4613731"/>
                <a:ext cx="1437" cy="5030"/>
                <a:chOff x="8024798" y="4811421"/>
                <a:chExt cx="1437" cy="5030"/>
              </a:xfrm>
              <a:solidFill>
                <a:srgbClr val="0070C0"/>
              </a:solidFill>
            </p:grpSpPr>
            <p:sp>
              <p:nvSpPr>
                <p:cNvPr id="2072" name="任意多边形: 形状 2498"/>
                <p:cNvSpPr/>
                <p:nvPr/>
              </p:nvSpPr>
              <p:spPr>
                <a:xfrm>
                  <a:off x="8024970" y="4813937"/>
                  <a:ext cx="1264" cy="17967"/>
                </a:xfrm>
                <a:custGeom>
                  <a:avLst/>
                  <a:gdLst>
                    <a:gd name="connsiteX0" fmla="*/ 1265 w 1264"/>
                    <a:gd name="connsiteY0" fmla="*/ 0 h 17967"/>
                    <a:gd name="connsiteX1" fmla="*/ 7 w 1264"/>
                    <a:gd name="connsiteY1" fmla="*/ 0 h 17967"/>
                    <a:gd name="connsiteX2" fmla="*/ 1265 w 1264"/>
                    <a:gd name="connsiteY2" fmla="*/ 0 h 17967"/>
                    <a:gd name="connsiteX3" fmla="*/ 1265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1265" y="0"/>
                      </a:moveTo>
                      <a:cubicBezTo>
                        <a:pt x="7" y="0"/>
                        <a:pt x="7" y="0"/>
                        <a:pt x="7" y="0"/>
                      </a:cubicBezTo>
                      <a:cubicBezTo>
                        <a:pt x="7" y="0"/>
                        <a:pt x="-172"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2073" name="任意多边形: 形状 2499"/>
                <p:cNvSpPr/>
                <p:nvPr/>
              </p:nvSpPr>
              <p:spPr>
                <a:xfrm>
                  <a:off x="8024798" y="4811421"/>
                  <a:ext cx="1257" cy="5030"/>
                </a:xfrm>
                <a:custGeom>
                  <a:avLst/>
                  <a:gdLst>
                    <a:gd name="connsiteX0" fmla="*/ 0 w 1257"/>
                    <a:gd name="connsiteY0" fmla="*/ 5031 h 5030"/>
                    <a:gd name="connsiteX1" fmla="*/ 0 w 1257"/>
                    <a:gd name="connsiteY1" fmla="*/ 0 h 5030"/>
                    <a:gd name="connsiteX2" fmla="*/ 1257 w 1257"/>
                    <a:gd name="connsiteY2" fmla="*/ 0 h 5030"/>
                    <a:gd name="connsiteX3" fmla="*/ 1257 w 1257"/>
                    <a:gd name="connsiteY3" fmla="*/ 0 h 5030"/>
                    <a:gd name="connsiteX4" fmla="*/ 1257 w 1257"/>
                    <a:gd name="connsiteY4" fmla="*/ 2515 h 5030"/>
                    <a:gd name="connsiteX5" fmla="*/ 1257 w 1257"/>
                    <a:gd name="connsiteY5" fmla="*/ 5031 h 5030"/>
                    <a:gd name="connsiteX6" fmla="*/ 0 w 1257"/>
                    <a:gd name="connsiteY6" fmla="*/ 5031 h 5030"/>
                    <a:gd name="connsiteX7" fmla="*/ 0 w 1257"/>
                    <a:gd name="connsiteY7" fmla="*/ 5031 h 5030"/>
                    <a:gd name="connsiteX8" fmla="*/ 1257 w 1257"/>
                    <a:gd name="connsiteY8" fmla="*/ 2515 h 5030"/>
                    <a:gd name="connsiteX9" fmla="*/ 1257 w 1257"/>
                    <a:gd name="connsiteY9" fmla="*/ 0 h 5030"/>
                    <a:gd name="connsiteX10" fmla="*/ 1257 w 1257"/>
                    <a:gd name="connsiteY10" fmla="*/ 2515 h 5030"/>
                    <a:gd name="connsiteX11" fmla="*/ 1257 w 1257"/>
                    <a:gd name="connsiteY11" fmla="*/ 2515 h 5030"/>
                    <a:gd name="connsiteX12" fmla="*/ 1257 w 1257"/>
                    <a:gd name="connsiteY12" fmla="*/ 0 h 5030"/>
                    <a:gd name="connsiteX13" fmla="*/ 1257 w 1257"/>
                    <a:gd name="connsiteY13" fmla="*/ 2515 h 5030"/>
                    <a:gd name="connsiteX14" fmla="*/ 1257 w 1257"/>
                    <a:gd name="connsiteY14" fmla="*/ 0 h 5030"/>
                    <a:gd name="connsiteX15" fmla="*/ 1257 w 1257"/>
                    <a:gd name="connsiteY15"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030">
                      <a:moveTo>
                        <a:pt x="0" y="5031"/>
                      </a:moveTo>
                      <a:lnTo>
                        <a:pt x="0" y="0"/>
                      </a:lnTo>
                      <a:cubicBezTo>
                        <a:pt x="0" y="0"/>
                        <a:pt x="0" y="0"/>
                        <a:pt x="1257" y="0"/>
                      </a:cubicBezTo>
                      <a:lnTo>
                        <a:pt x="1257" y="0"/>
                      </a:lnTo>
                      <a:lnTo>
                        <a:pt x="1257" y="2515"/>
                      </a:lnTo>
                      <a:lnTo>
                        <a:pt x="1257" y="5031"/>
                      </a:lnTo>
                      <a:cubicBezTo>
                        <a:pt x="0" y="5031"/>
                        <a:pt x="0" y="5031"/>
                        <a:pt x="0" y="5031"/>
                      </a:cubicBezTo>
                      <a:lnTo>
                        <a:pt x="0" y="5031"/>
                      </a:lnTo>
                      <a:close/>
                      <a:moveTo>
                        <a:pt x="1257" y="2515"/>
                      </a:moveTo>
                      <a:lnTo>
                        <a:pt x="1257" y="0"/>
                      </a:lnTo>
                      <a:lnTo>
                        <a:pt x="1257" y="2515"/>
                      </a:lnTo>
                      <a:lnTo>
                        <a:pt x="1257" y="2515"/>
                      </a:lnTo>
                      <a:close/>
                      <a:moveTo>
                        <a:pt x="1257" y="0"/>
                      </a:moveTo>
                      <a:lnTo>
                        <a:pt x="1257" y="2515"/>
                      </a:lnTo>
                      <a:lnTo>
                        <a:pt x="1257" y="0"/>
                      </a:lnTo>
                      <a:lnTo>
                        <a:pt x="1257" y="0"/>
                      </a:lnTo>
                      <a:close/>
                    </a:path>
                  </a:pathLst>
                </a:custGeom>
                <a:grpFill/>
                <a:ln w="17953" cap="flat">
                  <a:noFill/>
                  <a:prstDash val="solid"/>
                  <a:miter/>
                </a:ln>
              </p:spPr>
              <p:txBody>
                <a:bodyPr rtlCol="0" anchor="ctr"/>
                <a:lstStyle/>
                <a:p>
                  <a:endParaRPr lang="zh-CN" altLang="en-US" sz="1050"/>
                </a:p>
              </p:txBody>
            </p:sp>
          </p:grpSp>
          <p:grpSp>
            <p:nvGrpSpPr>
              <p:cNvPr id="839" name="图形 1"/>
              <p:cNvGrpSpPr/>
              <p:nvPr/>
            </p:nvGrpSpPr>
            <p:grpSpPr>
              <a:xfrm>
                <a:off x="6724354" y="4634753"/>
                <a:ext cx="6288" cy="6467"/>
                <a:chOff x="8097565" y="4832443"/>
                <a:chExt cx="6288" cy="6467"/>
              </a:xfrm>
              <a:solidFill>
                <a:srgbClr val="0070C0"/>
              </a:solidFill>
            </p:grpSpPr>
            <p:sp>
              <p:nvSpPr>
                <p:cNvPr id="2070" name="任意多边形: 形状 2501"/>
                <p:cNvSpPr/>
                <p:nvPr/>
              </p:nvSpPr>
              <p:spPr>
                <a:xfrm>
                  <a:off x="8100080" y="4835138"/>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071" name="任意多边形: 形状 2502"/>
                <p:cNvSpPr/>
                <p:nvPr/>
              </p:nvSpPr>
              <p:spPr>
                <a:xfrm>
                  <a:off x="8097565" y="4832443"/>
                  <a:ext cx="6288" cy="6467"/>
                </a:xfrm>
                <a:custGeom>
                  <a:avLst/>
                  <a:gdLst>
                    <a:gd name="connsiteX0" fmla="*/ 0 w 6288"/>
                    <a:gd name="connsiteY0" fmla="*/ 6468 h 6467"/>
                    <a:gd name="connsiteX1" fmla="*/ 0 w 6288"/>
                    <a:gd name="connsiteY1" fmla="*/ 3953 h 6467"/>
                    <a:gd name="connsiteX2" fmla="*/ 0 w 6288"/>
                    <a:gd name="connsiteY2" fmla="*/ 0 h 6467"/>
                    <a:gd name="connsiteX3" fmla="*/ 2515 w 6288"/>
                    <a:gd name="connsiteY3" fmla="*/ 0 h 6467"/>
                    <a:gd name="connsiteX4" fmla="*/ 3773 w 6288"/>
                    <a:gd name="connsiteY4" fmla="*/ 0 h 6467"/>
                    <a:gd name="connsiteX5" fmla="*/ 3773 w 6288"/>
                    <a:gd name="connsiteY5" fmla="*/ 0 h 6467"/>
                    <a:gd name="connsiteX6" fmla="*/ 6289 w 6288"/>
                    <a:gd name="connsiteY6" fmla="*/ 0 h 6467"/>
                    <a:gd name="connsiteX7" fmla="*/ 6289 w 6288"/>
                    <a:gd name="connsiteY7" fmla="*/ 2515 h 6467"/>
                    <a:gd name="connsiteX8" fmla="*/ 2336 w 6288"/>
                    <a:gd name="connsiteY8" fmla="*/ 6468 h 6467"/>
                    <a:gd name="connsiteX9" fmla="*/ 2336 w 6288"/>
                    <a:gd name="connsiteY9" fmla="*/ 6468 h 6467"/>
                    <a:gd name="connsiteX10" fmla="*/ 2336 w 6288"/>
                    <a:gd name="connsiteY10" fmla="*/ 5210 h 6467"/>
                    <a:gd name="connsiteX11" fmla="*/ 2336 w 6288"/>
                    <a:gd name="connsiteY11" fmla="*/ 3953 h 6467"/>
                    <a:gd name="connsiteX12" fmla="*/ 2336 w 6288"/>
                    <a:gd name="connsiteY12" fmla="*/ 6468 h 6467"/>
                    <a:gd name="connsiteX13" fmla="*/ 0 w 6288"/>
                    <a:gd name="connsiteY13" fmla="*/ 6468 h 6467"/>
                    <a:gd name="connsiteX14" fmla="*/ 0 w 6288"/>
                    <a:gd name="connsiteY14" fmla="*/ 6468 h 6467"/>
                    <a:gd name="connsiteX15" fmla="*/ 3773 w 6288"/>
                    <a:gd name="connsiteY15" fmla="*/ 3773 h 6467"/>
                    <a:gd name="connsiteX16" fmla="*/ 5031 w 6288"/>
                    <a:gd name="connsiteY16" fmla="*/ 3773 h 6467"/>
                    <a:gd name="connsiteX17" fmla="*/ 3773 w 6288"/>
                    <a:gd name="connsiteY17" fmla="*/ 3773 h 6467"/>
                    <a:gd name="connsiteX18" fmla="*/ 3773 w 6288"/>
                    <a:gd name="connsiteY18" fmla="*/ 3773 h 6467"/>
                    <a:gd name="connsiteX19" fmla="*/ 2515 w 6288"/>
                    <a:gd name="connsiteY19" fmla="*/ 2515 h 6467"/>
                    <a:gd name="connsiteX20" fmla="*/ 2515 w 6288"/>
                    <a:gd name="connsiteY20" fmla="*/ 1258 h 6467"/>
                    <a:gd name="connsiteX21" fmla="*/ 2515 w 6288"/>
                    <a:gd name="connsiteY21" fmla="*/ 2515 h 6467"/>
                    <a:gd name="connsiteX22" fmla="*/ 2515 w 6288"/>
                    <a:gd name="connsiteY22" fmla="*/ 2515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8" h="6467">
                      <a:moveTo>
                        <a:pt x="0" y="6468"/>
                      </a:moveTo>
                      <a:lnTo>
                        <a:pt x="0" y="3953"/>
                      </a:lnTo>
                      <a:lnTo>
                        <a:pt x="0" y="0"/>
                      </a:lnTo>
                      <a:lnTo>
                        <a:pt x="2515" y="0"/>
                      </a:lnTo>
                      <a:cubicBezTo>
                        <a:pt x="3773" y="0"/>
                        <a:pt x="3773" y="0"/>
                        <a:pt x="3773" y="0"/>
                      </a:cubicBezTo>
                      <a:lnTo>
                        <a:pt x="3773" y="0"/>
                      </a:lnTo>
                      <a:lnTo>
                        <a:pt x="6289" y="0"/>
                      </a:lnTo>
                      <a:lnTo>
                        <a:pt x="6289" y="2515"/>
                      </a:lnTo>
                      <a:cubicBezTo>
                        <a:pt x="6289" y="2515"/>
                        <a:pt x="6109" y="6109"/>
                        <a:pt x="2336" y="6468"/>
                      </a:cubicBezTo>
                      <a:lnTo>
                        <a:pt x="2336" y="6468"/>
                      </a:lnTo>
                      <a:lnTo>
                        <a:pt x="2336" y="5210"/>
                      </a:lnTo>
                      <a:lnTo>
                        <a:pt x="2336" y="3953"/>
                      </a:lnTo>
                      <a:lnTo>
                        <a:pt x="2336" y="6468"/>
                      </a:lnTo>
                      <a:lnTo>
                        <a:pt x="0" y="6468"/>
                      </a:lnTo>
                      <a:lnTo>
                        <a:pt x="0" y="6468"/>
                      </a:lnTo>
                      <a:close/>
                      <a:moveTo>
                        <a:pt x="3773" y="3773"/>
                      </a:moveTo>
                      <a:lnTo>
                        <a:pt x="5031" y="3773"/>
                      </a:lnTo>
                      <a:lnTo>
                        <a:pt x="3773" y="3773"/>
                      </a:lnTo>
                      <a:lnTo>
                        <a:pt x="3773" y="3773"/>
                      </a:lnTo>
                      <a:close/>
                      <a:moveTo>
                        <a:pt x="2515" y="2515"/>
                      </a:moveTo>
                      <a:lnTo>
                        <a:pt x="2515" y="1258"/>
                      </a:lnTo>
                      <a:lnTo>
                        <a:pt x="2515" y="2515"/>
                      </a:lnTo>
                      <a:lnTo>
                        <a:pt x="2515" y="2515"/>
                      </a:lnTo>
                      <a:close/>
                    </a:path>
                  </a:pathLst>
                </a:custGeom>
                <a:grpFill/>
                <a:ln w="17953" cap="flat">
                  <a:noFill/>
                  <a:prstDash val="solid"/>
                  <a:miter/>
                </a:ln>
              </p:spPr>
              <p:txBody>
                <a:bodyPr rtlCol="0" anchor="ctr"/>
                <a:lstStyle/>
                <a:p>
                  <a:endParaRPr lang="zh-CN" altLang="en-US" sz="1050"/>
                </a:p>
              </p:txBody>
            </p:sp>
          </p:grpSp>
          <p:grpSp>
            <p:nvGrpSpPr>
              <p:cNvPr id="840" name="图形 1"/>
              <p:cNvGrpSpPr/>
              <p:nvPr/>
            </p:nvGrpSpPr>
            <p:grpSpPr>
              <a:xfrm>
                <a:off x="6741602" y="4638874"/>
                <a:ext cx="6288" cy="6299"/>
                <a:chOff x="8114813" y="4836564"/>
                <a:chExt cx="6288" cy="6299"/>
              </a:xfrm>
              <a:solidFill>
                <a:srgbClr val="0070C0"/>
              </a:solidFill>
            </p:grpSpPr>
            <p:sp>
              <p:nvSpPr>
                <p:cNvPr id="2068" name="任意多边形: 形状 2504"/>
                <p:cNvSpPr/>
                <p:nvPr/>
              </p:nvSpPr>
              <p:spPr>
                <a:xfrm>
                  <a:off x="8117247" y="4839091"/>
                  <a:ext cx="1339" cy="1257"/>
                </a:xfrm>
                <a:custGeom>
                  <a:avLst/>
                  <a:gdLst>
                    <a:gd name="connsiteX0" fmla="*/ 1340 w 1339"/>
                    <a:gd name="connsiteY0" fmla="*/ 1258 h 1257"/>
                    <a:gd name="connsiteX1" fmla="*/ 1340 w 1339"/>
                    <a:gd name="connsiteY1" fmla="*/ 0 h 1257"/>
                    <a:gd name="connsiteX2" fmla="*/ 82 w 1339"/>
                    <a:gd name="connsiteY2" fmla="*/ 1258 h 1257"/>
                    <a:gd name="connsiteX3" fmla="*/ 1340 w 1339"/>
                    <a:gd name="connsiteY3" fmla="*/ 1258 h 1257"/>
                    <a:gd name="connsiteX4" fmla="*/ 1340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40" y="1258"/>
                      </a:moveTo>
                      <a:cubicBezTo>
                        <a:pt x="1340" y="0"/>
                        <a:pt x="1340" y="0"/>
                        <a:pt x="1340" y="0"/>
                      </a:cubicBezTo>
                      <a:cubicBezTo>
                        <a:pt x="82" y="0"/>
                        <a:pt x="82" y="0"/>
                        <a:pt x="82" y="1258"/>
                      </a:cubicBezTo>
                      <a:cubicBezTo>
                        <a:pt x="-98" y="1258"/>
                        <a:pt x="-98" y="1258"/>
                        <a:pt x="1340" y="1258"/>
                      </a:cubicBezTo>
                      <a:lnTo>
                        <a:pt x="1340" y="1258"/>
                      </a:lnTo>
                      <a:close/>
                    </a:path>
                  </a:pathLst>
                </a:custGeom>
                <a:grpFill/>
                <a:ln w="17953" cap="flat">
                  <a:noFill/>
                  <a:prstDash val="solid"/>
                  <a:miter/>
                </a:ln>
              </p:spPr>
              <p:txBody>
                <a:bodyPr rtlCol="0" anchor="ctr"/>
                <a:lstStyle/>
                <a:p>
                  <a:endParaRPr lang="zh-CN" altLang="en-US" sz="1050"/>
                </a:p>
              </p:txBody>
            </p:sp>
            <p:sp>
              <p:nvSpPr>
                <p:cNvPr id="2069" name="任意多边形: 形状 2505"/>
                <p:cNvSpPr/>
                <p:nvPr/>
              </p:nvSpPr>
              <p:spPr>
                <a:xfrm>
                  <a:off x="8114813" y="4836564"/>
                  <a:ext cx="6288" cy="6299"/>
                </a:xfrm>
                <a:custGeom>
                  <a:avLst/>
                  <a:gdLst>
                    <a:gd name="connsiteX0" fmla="*/ 3774 w 6288"/>
                    <a:gd name="connsiteY0" fmla="*/ 6300 h 6299"/>
                    <a:gd name="connsiteX1" fmla="*/ 2516 w 6288"/>
                    <a:gd name="connsiteY1" fmla="*/ 6300 h 6299"/>
                    <a:gd name="connsiteX2" fmla="*/ 2516 w 6288"/>
                    <a:gd name="connsiteY2" fmla="*/ 6300 h 6299"/>
                    <a:gd name="connsiteX3" fmla="*/ 0 w 6288"/>
                    <a:gd name="connsiteY3" fmla="*/ 6300 h 6299"/>
                    <a:gd name="connsiteX4" fmla="*/ 0 w 6288"/>
                    <a:gd name="connsiteY4" fmla="*/ 3784 h 6299"/>
                    <a:gd name="connsiteX5" fmla="*/ 899 w 6288"/>
                    <a:gd name="connsiteY5" fmla="*/ 910 h 6299"/>
                    <a:gd name="connsiteX6" fmla="*/ 899 w 6288"/>
                    <a:gd name="connsiteY6" fmla="*/ 910 h 6299"/>
                    <a:gd name="connsiteX7" fmla="*/ 3234 w 6288"/>
                    <a:gd name="connsiteY7" fmla="*/ 11 h 6299"/>
                    <a:gd name="connsiteX8" fmla="*/ 3234 w 6288"/>
                    <a:gd name="connsiteY8" fmla="*/ 11 h 6299"/>
                    <a:gd name="connsiteX9" fmla="*/ 3774 w 6288"/>
                    <a:gd name="connsiteY9" fmla="*/ 11 h 6299"/>
                    <a:gd name="connsiteX10" fmla="*/ 3774 w 6288"/>
                    <a:gd name="connsiteY10" fmla="*/ 11 h 6299"/>
                    <a:gd name="connsiteX11" fmla="*/ 6289 w 6288"/>
                    <a:gd name="connsiteY11" fmla="*/ 11 h 6299"/>
                    <a:gd name="connsiteX12" fmla="*/ 6289 w 6288"/>
                    <a:gd name="connsiteY12" fmla="*/ 2527 h 6299"/>
                    <a:gd name="connsiteX13" fmla="*/ 6289 w 6288"/>
                    <a:gd name="connsiteY13" fmla="*/ 3784 h 6299"/>
                    <a:gd name="connsiteX14" fmla="*/ 6289 w 6288"/>
                    <a:gd name="connsiteY14" fmla="*/ 3784 h 6299"/>
                    <a:gd name="connsiteX15" fmla="*/ 6289 w 6288"/>
                    <a:gd name="connsiteY15" fmla="*/ 6300 h 6299"/>
                    <a:gd name="connsiteX16" fmla="*/ 3774 w 6288"/>
                    <a:gd name="connsiteY16" fmla="*/ 6300 h 6299"/>
                    <a:gd name="connsiteX17" fmla="*/ 3774 w 6288"/>
                    <a:gd name="connsiteY17" fmla="*/ 6300 h 6299"/>
                    <a:gd name="connsiteX18" fmla="*/ 3774 w 6288"/>
                    <a:gd name="connsiteY18" fmla="*/ 3066 h 6299"/>
                    <a:gd name="connsiteX19" fmla="*/ 3774 w 6288"/>
                    <a:gd name="connsiteY19" fmla="*/ 1089 h 6299"/>
                    <a:gd name="connsiteX20" fmla="*/ 3774 w 6288"/>
                    <a:gd name="connsiteY20" fmla="*/ 3066 h 6299"/>
                    <a:gd name="connsiteX21" fmla="*/ 3774 w 6288"/>
                    <a:gd name="connsiteY21" fmla="*/ 3066 h 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88" h="6299">
                      <a:moveTo>
                        <a:pt x="3774" y="6300"/>
                      </a:moveTo>
                      <a:cubicBezTo>
                        <a:pt x="2516" y="6300"/>
                        <a:pt x="2516" y="6300"/>
                        <a:pt x="2516" y="6300"/>
                      </a:cubicBezTo>
                      <a:lnTo>
                        <a:pt x="2516" y="6300"/>
                      </a:lnTo>
                      <a:lnTo>
                        <a:pt x="0" y="6300"/>
                      </a:lnTo>
                      <a:lnTo>
                        <a:pt x="0" y="3784"/>
                      </a:lnTo>
                      <a:cubicBezTo>
                        <a:pt x="180" y="3245"/>
                        <a:pt x="-359" y="2527"/>
                        <a:pt x="899" y="910"/>
                      </a:cubicBezTo>
                      <a:lnTo>
                        <a:pt x="899" y="910"/>
                      </a:lnTo>
                      <a:cubicBezTo>
                        <a:pt x="2156" y="-169"/>
                        <a:pt x="2875" y="11"/>
                        <a:pt x="3234" y="11"/>
                      </a:cubicBezTo>
                      <a:lnTo>
                        <a:pt x="3234" y="11"/>
                      </a:lnTo>
                      <a:cubicBezTo>
                        <a:pt x="3414" y="11"/>
                        <a:pt x="3594" y="11"/>
                        <a:pt x="3774" y="11"/>
                      </a:cubicBezTo>
                      <a:lnTo>
                        <a:pt x="3774" y="11"/>
                      </a:lnTo>
                      <a:lnTo>
                        <a:pt x="6289" y="11"/>
                      </a:lnTo>
                      <a:lnTo>
                        <a:pt x="6289" y="2527"/>
                      </a:lnTo>
                      <a:cubicBezTo>
                        <a:pt x="6289" y="2527"/>
                        <a:pt x="6289" y="2527"/>
                        <a:pt x="6289" y="3784"/>
                      </a:cubicBezTo>
                      <a:lnTo>
                        <a:pt x="6289" y="3784"/>
                      </a:lnTo>
                      <a:lnTo>
                        <a:pt x="6289" y="6300"/>
                      </a:lnTo>
                      <a:lnTo>
                        <a:pt x="3774" y="6300"/>
                      </a:lnTo>
                      <a:lnTo>
                        <a:pt x="3774" y="6300"/>
                      </a:lnTo>
                      <a:close/>
                      <a:moveTo>
                        <a:pt x="3774" y="3066"/>
                      </a:moveTo>
                      <a:lnTo>
                        <a:pt x="3774" y="1089"/>
                      </a:lnTo>
                      <a:lnTo>
                        <a:pt x="3774" y="3066"/>
                      </a:lnTo>
                      <a:lnTo>
                        <a:pt x="3774" y="3066"/>
                      </a:lnTo>
                      <a:close/>
                    </a:path>
                  </a:pathLst>
                </a:custGeom>
                <a:grpFill/>
                <a:ln w="17953" cap="flat">
                  <a:noFill/>
                  <a:prstDash val="solid"/>
                  <a:miter/>
                </a:ln>
              </p:spPr>
              <p:txBody>
                <a:bodyPr rtlCol="0" anchor="ctr"/>
                <a:lstStyle/>
                <a:p>
                  <a:endParaRPr lang="zh-CN" altLang="en-US" sz="1050"/>
                </a:p>
              </p:txBody>
            </p:sp>
          </p:grpSp>
          <p:grpSp>
            <p:nvGrpSpPr>
              <p:cNvPr id="841" name="图形 1"/>
              <p:cNvGrpSpPr/>
              <p:nvPr/>
            </p:nvGrpSpPr>
            <p:grpSpPr>
              <a:xfrm>
                <a:off x="6501561" y="4646971"/>
                <a:ext cx="6288" cy="7186"/>
                <a:chOff x="7874772" y="4844661"/>
                <a:chExt cx="6288" cy="7186"/>
              </a:xfrm>
              <a:solidFill>
                <a:srgbClr val="0070C0"/>
              </a:solidFill>
            </p:grpSpPr>
            <p:sp>
              <p:nvSpPr>
                <p:cNvPr id="2066" name="任意多边形: 形状 2507"/>
                <p:cNvSpPr/>
                <p:nvPr/>
              </p:nvSpPr>
              <p:spPr>
                <a:xfrm>
                  <a:off x="7877467" y="4847536"/>
                  <a:ext cx="1257" cy="2515"/>
                </a:xfrm>
                <a:custGeom>
                  <a:avLst/>
                  <a:gdLst>
                    <a:gd name="connsiteX0" fmla="*/ 1258 w 1257"/>
                    <a:gd name="connsiteY0" fmla="*/ 2515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5 h 2515"/>
                    <a:gd name="connsiteX5" fmla="*/ 1258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5"/>
                      </a:moveTo>
                      <a:lnTo>
                        <a:pt x="1258" y="1258"/>
                      </a:lnTo>
                      <a:cubicBezTo>
                        <a:pt x="1258" y="0"/>
                        <a:pt x="1258" y="0"/>
                        <a:pt x="1258" y="0"/>
                      </a:cubicBezTo>
                      <a:cubicBezTo>
                        <a:pt x="1258" y="0"/>
                        <a:pt x="0" y="0"/>
                        <a:pt x="0" y="1258"/>
                      </a:cubicBezTo>
                      <a:lnTo>
                        <a:pt x="1258" y="2515"/>
                      </a:lnTo>
                      <a:lnTo>
                        <a:pt x="1258" y="2515"/>
                      </a:lnTo>
                      <a:close/>
                    </a:path>
                  </a:pathLst>
                </a:custGeom>
                <a:grpFill/>
                <a:ln w="17953" cap="flat">
                  <a:noFill/>
                  <a:prstDash val="solid"/>
                  <a:miter/>
                </a:ln>
              </p:spPr>
              <p:txBody>
                <a:bodyPr rtlCol="0" anchor="ctr"/>
                <a:lstStyle/>
                <a:p>
                  <a:endParaRPr lang="zh-CN" altLang="en-US" sz="1050"/>
                </a:p>
              </p:txBody>
            </p:sp>
            <p:sp>
              <p:nvSpPr>
                <p:cNvPr id="2067" name="任意多边形: 形状 2508"/>
                <p:cNvSpPr/>
                <p:nvPr/>
              </p:nvSpPr>
              <p:spPr>
                <a:xfrm>
                  <a:off x="7874772" y="4844661"/>
                  <a:ext cx="6288" cy="7186"/>
                </a:xfrm>
                <a:custGeom>
                  <a:avLst/>
                  <a:gdLst>
                    <a:gd name="connsiteX0" fmla="*/ 0 w 6288"/>
                    <a:gd name="connsiteY0" fmla="*/ 5031 h 7186"/>
                    <a:gd name="connsiteX1" fmla="*/ 0 w 6288"/>
                    <a:gd name="connsiteY1" fmla="*/ 3953 h 7186"/>
                    <a:gd name="connsiteX2" fmla="*/ 3773 w 6288"/>
                    <a:gd name="connsiteY2" fmla="*/ 0 h 7186"/>
                    <a:gd name="connsiteX3" fmla="*/ 3773 w 6288"/>
                    <a:gd name="connsiteY3" fmla="*/ 0 h 7186"/>
                    <a:gd name="connsiteX4" fmla="*/ 6289 w 6288"/>
                    <a:gd name="connsiteY4" fmla="*/ 0 h 7186"/>
                    <a:gd name="connsiteX5" fmla="*/ 6289 w 6288"/>
                    <a:gd name="connsiteY5" fmla="*/ 2515 h 7186"/>
                    <a:gd name="connsiteX6" fmla="*/ 6289 w 6288"/>
                    <a:gd name="connsiteY6" fmla="*/ 3953 h 7186"/>
                    <a:gd name="connsiteX7" fmla="*/ 6289 w 6288"/>
                    <a:gd name="connsiteY7" fmla="*/ 3953 h 7186"/>
                    <a:gd name="connsiteX8" fmla="*/ 6289 w 6288"/>
                    <a:gd name="connsiteY8" fmla="*/ 5390 h 7186"/>
                    <a:gd name="connsiteX9" fmla="*/ 1976 w 6288"/>
                    <a:gd name="connsiteY9" fmla="*/ 7187 h 7186"/>
                    <a:gd name="connsiteX10" fmla="*/ 0 w 6288"/>
                    <a:gd name="connsiteY10" fmla="*/ 5031 h 7186"/>
                    <a:gd name="connsiteX11" fmla="*/ 0 w 6288"/>
                    <a:gd name="connsiteY11" fmla="*/ 5031 h 7186"/>
                    <a:gd name="connsiteX12" fmla="*/ 3953 w 6288"/>
                    <a:gd name="connsiteY12" fmla="*/ 5390 h 7186"/>
                    <a:gd name="connsiteX13" fmla="*/ 3953 w 6288"/>
                    <a:gd name="connsiteY13" fmla="*/ 5390 h 7186"/>
                    <a:gd name="connsiteX14" fmla="*/ 3953 w 6288"/>
                    <a:gd name="connsiteY14" fmla="*/ 5390 h 7186"/>
                    <a:gd name="connsiteX15" fmla="*/ 3953 w 6288"/>
                    <a:gd name="connsiteY15" fmla="*/ 5390 h 7186"/>
                    <a:gd name="connsiteX16" fmla="*/ 5031 w 6288"/>
                    <a:gd name="connsiteY16" fmla="*/ 4312 h 7186"/>
                    <a:gd name="connsiteX17" fmla="*/ 5750 w 6288"/>
                    <a:gd name="connsiteY17" fmla="*/ 3773 h 7186"/>
                    <a:gd name="connsiteX18" fmla="*/ 5031 w 6288"/>
                    <a:gd name="connsiteY18" fmla="*/ 4312 h 7186"/>
                    <a:gd name="connsiteX19" fmla="*/ 5031 w 6288"/>
                    <a:gd name="connsiteY19" fmla="*/ 4312 h 7186"/>
                    <a:gd name="connsiteX20" fmla="*/ 5031 w 6288"/>
                    <a:gd name="connsiteY20" fmla="*/ 4312 h 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88" h="7186">
                      <a:moveTo>
                        <a:pt x="0" y="5031"/>
                      </a:moveTo>
                      <a:lnTo>
                        <a:pt x="0" y="3953"/>
                      </a:lnTo>
                      <a:cubicBezTo>
                        <a:pt x="179" y="359"/>
                        <a:pt x="3773" y="180"/>
                        <a:pt x="3773" y="0"/>
                      </a:cubicBezTo>
                      <a:lnTo>
                        <a:pt x="3773" y="0"/>
                      </a:lnTo>
                      <a:lnTo>
                        <a:pt x="6289" y="0"/>
                      </a:lnTo>
                      <a:lnTo>
                        <a:pt x="6289" y="2515"/>
                      </a:lnTo>
                      <a:cubicBezTo>
                        <a:pt x="6289" y="2515"/>
                        <a:pt x="6289" y="2515"/>
                        <a:pt x="6289" y="3953"/>
                      </a:cubicBezTo>
                      <a:lnTo>
                        <a:pt x="6289" y="3953"/>
                      </a:lnTo>
                      <a:lnTo>
                        <a:pt x="6289" y="5390"/>
                      </a:lnTo>
                      <a:lnTo>
                        <a:pt x="1976" y="7187"/>
                      </a:lnTo>
                      <a:lnTo>
                        <a:pt x="0" y="5031"/>
                      </a:lnTo>
                      <a:lnTo>
                        <a:pt x="0" y="5031"/>
                      </a:lnTo>
                      <a:close/>
                      <a:moveTo>
                        <a:pt x="3953" y="5390"/>
                      </a:moveTo>
                      <a:lnTo>
                        <a:pt x="3953" y="5390"/>
                      </a:lnTo>
                      <a:lnTo>
                        <a:pt x="3953" y="5390"/>
                      </a:lnTo>
                      <a:lnTo>
                        <a:pt x="3953" y="5390"/>
                      </a:lnTo>
                      <a:close/>
                      <a:moveTo>
                        <a:pt x="5031" y="4312"/>
                      </a:moveTo>
                      <a:lnTo>
                        <a:pt x="5750" y="3773"/>
                      </a:lnTo>
                      <a:lnTo>
                        <a:pt x="5031" y="4312"/>
                      </a:lnTo>
                      <a:lnTo>
                        <a:pt x="5031" y="4312"/>
                      </a:lnTo>
                      <a:lnTo>
                        <a:pt x="5031" y="4312"/>
                      </a:lnTo>
                      <a:close/>
                    </a:path>
                  </a:pathLst>
                </a:custGeom>
                <a:grpFill/>
                <a:ln w="17953" cap="flat">
                  <a:noFill/>
                  <a:prstDash val="solid"/>
                  <a:miter/>
                </a:ln>
              </p:spPr>
              <p:txBody>
                <a:bodyPr rtlCol="0" anchor="ctr"/>
                <a:lstStyle/>
                <a:p>
                  <a:endParaRPr lang="zh-CN" altLang="en-US" sz="1050"/>
                </a:p>
              </p:txBody>
            </p:sp>
          </p:grpSp>
          <p:grpSp>
            <p:nvGrpSpPr>
              <p:cNvPr id="842" name="图形 1"/>
              <p:cNvGrpSpPr/>
              <p:nvPr/>
            </p:nvGrpSpPr>
            <p:grpSpPr>
              <a:xfrm>
                <a:off x="6484312" y="4633855"/>
                <a:ext cx="5210" cy="1257"/>
                <a:chOff x="7857523" y="4831545"/>
                <a:chExt cx="5210" cy="1257"/>
              </a:xfrm>
              <a:solidFill>
                <a:srgbClr val="0070C0"/>
              </a:solidFill>
            </p:grpSpPr>
            <p:sp>
              <p:nvSpPr>
                <p:cNvPr id="2064" name="任意多边形: 形状 2510"/>
                <p:cNvSpPr/>
                <p:nvPr/>
              </p:nvSpPr>
              <p:spPr>
                <a:xfrm>
                  <a:off x="7860219" y="4831545"/>
                  <a:ext cx="17967" cy="1257"/>
                </a:xfrm>
                <a:custGeom>
                  <a:avLst/>
                  <a:gdLst>
                    <a:gd name="connsiteX0" fmla="*/ 0 w 17967"/>
                    <a:gd name="connsiteY0" fmla="*/ 1258 h 1257"/>
                    <a:gd name="connsiteX1" fmla="*/ 0 w 17967"/>
                    <a:gd name="connsiteY1" fmla="*/ 0 h 1257"/>
                    <a:gd name="connsiteX2" fmla="*/ 0 w 17967"/>
                    <a:gd name="connsiteY2" fmla="*/ 1258 h 1257"/>
                  </a:gdLst>
                  <a:ahLst/>
                  <a:cxnLst>
                    <a:cxn ang="0">
                      <a:pos x="connsiteX0" y="connsiteY0"/>
                    </a:cxn>
                    <a:cxn ang="0">
                      <a:pos x="connsiteX1" y="connsiteY1"/>
                    </a:cxn>
                    <a:cxn ang="0">
                      <a:pos x="connsiteX2" y="connsiteY2"/>
                    </a:cxn>
                  </a:cxnLst>
                  <a:rect l="l" t="t" r="r" b="b"/>
                  <a:pathLst>
                    <a:path w="17967" h="1257">
                      <a:moveTo>
                        <a:pt x="0" y="1258"/>
                      </a:moveTo>
                      <a:lnTo>
                        <a:pt x="0" y="0"/>
                      </a:lnTo>
                      <a:lnTo>
                        <a:pt x="0" y="1258"/>
                      </a:lnTo>
                      <a:close/>
                    </a:path>
                  </a:pathLst>
                </a:custGeom>
                <a:grpFill/>
                <a:ln w="17953" cap="flat">
                  <a:noFill/>
                  <a:prstDash val="solid"/>
                  <a:miter/>
                </a:ln>
              </p:spPr>
              <p:txBody>
                <a:bodyPr rtlCol="0" anchor="ctr"/>
                <a:lstStyle/>
                <a:p>
                  <a:endParaRPr lang="zh-CN" altLang="en-US" sz="1050"/>
                </a:p>
              </p:txBody>
            </p:sp>
            <p:sp>
              <p:nvSpPr>
                <p:cNvPr id="2065" name="任意多边形: 形状 2511"/>
                <p:cNvSpPr/>
                <p:nvPr/>
              </p:nvSpPr>
              <p:spPr>
                <a:xfrm>
                  <a:off x="7857523" y="4831545"/>
                  <a:ext cx="5210" cy="1257"/>
                </a:xfrm>
                <a:custGeom>
                  <a:avLst/>
                  <a:gdLst>
                    <a:gd name="connsiteX0" fmla="*/ 0 w 5210"/>
                    <a:gd name="connsiteY0" fmla="*/ 1258 h 1257"/>
                    <a:gd name="connsiteX1" fmla="*/ 0 w 5210"/>
                    <a:gd name="connsiteY1" fmla="*/ 0 h 1257"/>
                    <a:gd name="connsiteX2" fmla="*/ 5211 w 5210"/>
                    <a:gd name="connsiteY2" fmla="*/ 0 h 1257"/>
                    <a:gd name="connsiteX3" fmla="*/ 5211 w 5210"/>
                    <a:gd name="connsiteY3" fmla="*/ 1258 h 1257"/>
                    <a:gd name="connsiteX4" fmla="*/ 0 w 5210"/>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1257">
                      <a:moveTo>
                        <a:pt x="0" y="1258"/>
                      </a:moveTo>
                      <a:lnTo>
                        <a:pt x="0" y="0"/>
                      </a:lnTo>
                      <a:lnTo>
                        <a:pt x="5211" y="0"/>
                      </a:lnTo>
                      <a:lnTo>
                        <a:pt x="5211" y="1258"/>
                      </a:lnTo>
                      <a:lnTo>
                        <a:pt x="0" y="1258"/>
                      </a:lnTo>
                      <a:close/>
                    </a:path>
                  </a:pathLst>
                </a:custGeom>
                <a:grpFill/>
                <a:ln w="17953" cap="flat">
                  <a:noFill/>
                  <a:prstDash val="solid"/>
                  <a:miter/>
                </a:ln>
              </p:spPr>
              <p:txBody>
                <a:bodyPr rtlCol="0" anchor="ctr"/>
                <a:lstStyle/>
                <a:p>
                  <a:endParaRPr lang="zh-CN" altLang="en-US" sz="1050"/>
                </a:p>
              </p:txBody>
            </p:sp>
          </p:grpSp>
          <p:grpSp>
            <p:nvGrpSpPr>
              <p:cNvPr id="843" name="图形 1"/>
              <p:cNvGrpSpPr/>
              <p:nvPr/>
            </p:nvGrpSpPr>
            <p:grpSpPr>
              <a:xfrm>
                <a:off x="6444785" y="4648588"/>
                <a:ext cx="1437" cy="5210"/>
                <a:chOff x="7817996" y="4846278"/>
                <a:chExt cx="1437" cy="5210"/>
              </a:xfrm>
              <a:solidFill>
                <a:srgbClr val="0070C0"/>
              </a:solidFill>
            </p:grpSpPr>
            <p:sp>
              <p:nvSpPr>
                <p:cNvPr id="2062" name="任意多边形: 形状 2513"/>
                <p:cNvSpPr/>
                <p:nvPr/>
              </p:nvSpPr>
              <p:spPr>
                <a:xfrm>
                  <a:off x="7818168" y="4848973"/>
                  <a:ext cx="1264" cy="17967"/>
                </a:xfrm>
                <a:custGeom>
                  <a:avLst/>
                  <a:gdLst>
                    <a:gd name="connsiteX0" fmla="*/ 1264 w 1264"/>
                    <a:gd name="connsiteY0" fmla="*/ 0 h 17967"/>
                    <a:gd name="connsiteX1" fmla="*/ 7 w 1264"/>
                    <a:gd name="connsiteY1" fmla="*/ 0 h 17967"/>
                    <a:gd name="connsiteX2" fmla="*/ 1264 w 1264"/>
                    <a:gd name="connsiteY2" fmla="*/ 0 h 17967"/>
                    <a:gd name="connsiteX3" fmla="*/ 1264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1264" y="0"/>
                      </a:moveTo>
                      <a:cubicBezTo>
                        <a:pt x="7" y="0"/>
                        <a:pt x="7" y="0"/>
                        <a:pt x="7" y="0"/>
                      </a:cubicBezTo>
                      <a:cubicBezTo>
                        <a:pt x="7" y="0"/>
                        <a:pt x="-173" y="0"/>
                        <a:pt x="1264" y="0"/>
                      </a:cubicBezTo>
                      <a:lnTo>
                        <a:pt x="1264" y="0"/>
                      </a:lnTo>
                      <a:close/>
                    </a:path>
                  </a:pathLst>
                </a:custGeom>
                <a:grpFill/>
                <a:ln w="17953" cap="flat">
                  <a:noFill/>
                  <a:prstDash val="solid"/>
                  <a:miter/>
                </a:ln>
              </p:spPr>
              <p:txBody>
                <a:bodyPr rtlCol="0" anchor="ctr"/>
                <a:lstStyle/>
                <a:p>
                  <a:endParaRPr lang="zh-CN" altLang="en-US" sz="1050"/>
                </a:p>
              </p:txBody>
            </p:sp>
            <p:sp>
              <p:nvSpPr>
                <p:cNvPr id="2063" name="任意多边形: 形状 2514"/>
                <p:cNvSpPr/>
                <p:nvPr/>
              </p:nvSpPr>
              <p:spPr>
                <a:xfrm>
                  <a:off x="7817996" y="4846278"/>
                  <a:ext cx="1437" cy="5210"/>
                </a:xfrm>
                <a:custGeom>
                  <a:avLst/>
                  <a:gdLst>
                    <a:gd name="connsiteX0" fmla="*/ 0 w 1437"/>
                    <a:gd name="connsiteY0" fmla="*/ 5211 h 5210"/>
                    <a:gd name="connsiteX1" fmla="*/ 0 w 1437"/>
                    <a:gd name="connsiteY1" fmla="*/ 180 h 5210"/>
                    <a:gd name="connsiteX2" fmla="*/ 1258 w 1437"/>
                    <a:gd name="connsiteY2" fmla="*/ 180 h 5210"/>
                    <a:gd name="connsiteX3" fmla="*/ 1258 w 1437"/>
                    <a:gd name="connsiteY3" fmla="*/ 180 h 5210"/>
                    <a:gd name="connsiteX4" fmla="*/ 1258 w 1437"/>
                    <a:gd name="connsiteY4" fmla="*/ 2695 h 5210"/>
                    <a:gd name="connsiteX5" fmla="*/ 1258 w 1437"/>
                    <a:gd name="connsiteY5" fmla="*/ 5211 h 5210"/>
                    <a:gd name="connsiteX6" fmla="*/ 0 w 1437"/>
                    <a:gd name="connsiteY6" fmla="*/ 5211 h 5210"/>
                    <a:gd name="connsiteX7" fmla="*/ 0 w 1437"/>
                    <a:gd name="connsiteY7" fmla="*/ 5211 h 5210"/>
                    <a:gd name="connsiteX8" fmla="*/ 1437 w 1437"/>
                    <a:gd name="connsiteY8" fmla="*/ 2695 h 5210"/>
                    <a:gd name="connsiteX9" fmla="*/ 1437 w 1437"/>
                    <a:gd name="connsiteY9" fmla="*/ 180 h 5210"/>
                    <a:gd name="connsiteX10" fmla="*/ 1437 w 1437"/>
                    <a:gd name="connsiteY10" fmla="*/ 2695 h 5210"/>
                    <a:gd name="connsiteX11" fmla="*/ 1437 w 1437"/>
                    <a:gd name="connsiteY11" fmla="*/ 2695 h 5210"/>
                    <a:gd name="connsiteX12" fmla="*/ 1437 w 1437"/>
                    <a:gd name="connsiteY12" fmla="*/ 0 h 5210"/>
                    <a:gd name="connsiteX13" fmla="*/ 1437 w 1437"/>
                    <a:gd name="connsiteY13" fmla="*/ 2515 h 5210"/>
                    <a:gd name="connsiteX14" fmla="*/ 1437 w 1437"/>
                    <a:gd name="connsiteY14" fmla="*/ 0 h 5210"/>
                    <a:gd name="connsiteX15" fmla="*/ 1437 w 1437"/>
                    <a:gd name="connsiteY1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7" h="5210">
                      <a:moveTo>
                        <a:pt x="0" y="5211"/>
                      </a:moveTo>
                      <a:lnTo>
                        <a:pt x="0" y="180"/>
                      </a:lnTo>
                      <a:cubicBezTo>
                        <a:pt x="0" y="180"/>
                        <a:pt x="0" y="180"/>
                        <a:pt x="1258" y="180"/>
                      </a:cubicBezTo>
                      <a:lnTo>
                        <a:pt x="1258" y="180"/>
                      </a:lnTo>
                      <a:lnTo>
                        <a:pt x="1258" y="2695"/>
                      </a:lnTo>
                      <a:lnTo>
                        <a:pt x="1258" y="5211"/>
                      </a:lnTo>
                      <a:cubicBezTo>
                        <a:pt x="0" y="5211"/>
                        <a:pt x="0" y="5211"/>
                        <a:pt x="0" y="5211"/>
                      </a:cubicBezTo>
                      <a:lnTo>
                        <a:pt x="0" y="5211"/>
                      </a:lnTo>
                      <a:close/>
                      <a:moveTo>
                        <a:pt x="1437" y="2695"/>
                      </a:moveTo>
                      <a:lnTo>
                        <a:pt x="1437" y="180"/>
                      </a:lnTo>
                      <a:lnTo>
                        <a:pt x="1437" y="2695"/>
                      </a:lnTo>
                      <a:lnTo>
                        <a:pt x="1437" y="269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844" name="图形 1"/>
              <p:cNvGrpSpPr/>
              <p:nvPr/>
            </p:nvGrpSpPr>
            <p:grpSpPr>
              <a:xfrm>
                <a:off x="5662853" y="4502155"/>
                <a:ext cx="9881" cy="5749"/>
                <a:chOff x="7036064" y="4699845"/>
                <a:chExt cx="9881" cy="5749"/>
              </a:xfrm>
              <a:solidFill>
                <a:srgbClr val="0070C0"/>
              </a:solidFill>
            </p:grpSpPr>
            <p:sp>
              <p:nvSpPr>
                <p:cNvPr id="2060" name="任意多边形: 形状 2516"/>
                <p:cNvSpPr/>
                <p:nvPr/>
              </p:nvSpPr>
              <p:spPr>
                <a:xfrm>
                  <a:off x="7038579" y="4701642"/>
                  <a:ext cx="1257" cy="1437"/>
                </a:xfrm>
                <a:custGeom>
                  <a:avLst/>
                  <a:gdLst>
                    <a:gd name="connsiteX0" fmla="*/ 0 w 1257"/>
                    <a:gd name="connsiteY0" fmla="*/ 1437 h 1437"/>
                    <a:gd name="connsiteX1" fmla="*/ 1258 w 1257"/>
                    <a:gd name="connsiteY1" fmla="*/ 1437 h 1437"/>
                    <a:gd name="connsiteX2" fmla="*/ 0 w 1257"/>
                    <a:gd name="connsiteY2" fmla="*/ 0 h 1437"/>
                    <a:gd name="connsiteX3" fmla="*/ 0 w 1257"/>
                    <a:gd name="connsiteY3" fmla="*/ 1437 h 1437"/>
                  </a:gdLst>
                  <a:ahLst/>
                  <a:cxnLst>
                    <a:cxn ang="0">
                      <a:pos x="connsiteX0" y="connsiteY0"/>
                    </a:cxn>
                    <a:cxn ang="0">
                      <a:pos x="connsiteX1" y="connsiteY1"/>
                    </a:cxn>
                    <a:cxn ang="0">
                      <a:pos x="connsiteX2" y="connsiteY2"/>
                    </a:cxn>
                    <a:cxn ang="0">
                      <a:pos x="connsiteX3" y="connsiteY3"/>
                    </a:cxn>
                  </a:cxnLst>
                  <a:rect l="l" t="t" r="r" b="b"/>
                  <a:pathLst>
                    <a:path w="1257" h="1437">
                      <a:moveTo>
                        <a:pt x="0" y="1437"/>
                      </a:moveTo>
                      <a:lnTo>
                        <a:pt x="1258" y="1437"/>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2061" name="任意多边形: 形状 2517"/>
                <p:cNvSpPr/>
                <p:nvPr/>
              </p:nvSpPr>
              <p:spPr>
                <a:xfrm>
                  <a:off x="7036064" y="4699845"/>
                  <a:ext cx="9881" cy="5749"/>
                </a:xfrm>
                <a:custGeom>
                  <a:avLst/>
                  <a:gdLst>
                    <a:gd name="connsiteX0" fmla="*/ 3773 w 9881"/>
                    <a:gd name="connsiteY0" fmla="*/ 5749 h 5749"/>
                    <a:gd name="connsiteX1" fmla="*/ 2515 w 9881"/>
                    <a:gd name="connsiteY1" fmla="*/ 5749 h 5749"/>
                    <a:gd name="connsiteX2" fmla="*/ 0 w 9881"/>
                    <a:gd name="connsiteY2" fmla="*/ 5749 h 5749"/>
                    <a:gd name="connsiteX3" fmla="*/ 0 w 9881"/>
                    <a:gd name="connsiteY3" fmla="*/ 3234 h 5749"/>
                    <a:gd name="connsiteX4" fmla="*/ 0 w 9881"/>
                    <a:gd name="connsiteY4" fmla="*/ 1797 h 5749"/>
                    <a:gd name="connsiteX5" fmla="*/ 2515 w 9881"/>
                    <a:gd name="connsiteY5" fmla="*/ 719 h 5749"/>
                    <a:gd name="connsiteX6" fmla="*/ 2515 w 9881"/>
                    <a:gd name="connsiteY6" fmla="*/ 539 h 5749"/>
                    <a:gd name="connsiteX7" fmla="*/ 2874 w 9881"/>
                    <a:gd name="connsiteY7" fmla="*/ 539 h 5749"/>
                    <a:gd name="connsiteX8" fmla="*/ 4312 w 9881"/>
                    <a:gd name="connsiteY8" fmla="*/ 0 h 5749"/>
                    <a:gd name="connsiteX9" fmla="*/ 9882 w 9881"/>
                    <a:gd name="connsiteY9" fmla="*/ 5749 h 5749"/>
                    <a:gd name="connsiteX10" fmla="*/ 3773 w 9881"/>
                    <a:gd name="connsiteY10" fmla="*/ 5749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81" h="5749">
                      <a:moveTo>
                        <a:pt x="3773" y="5749"/>
                      </a:moveTo>
                      <a:lnTo>
                        <a:pt x="2515" y="5749"/>
                      </a:lnTo>
                      <a:lnTo>
                        <a:pt x="0" y="5749"/>
                      </a:lnTo>
                      <a:lnTo>
                        <a:pt x="0" y="3234"/>
                      </a:lnTo>
                      <a:lnTo>
                        <a:pt x="0" y="1797"/>
                      </a:lnTo>
                      <a:lnTo>
                        <a:pt x="2515" y="719"/>
                      </a:lnTo>
                      <a:lnTo>
                        <a:pt x="2515" y="539"/>
                      </a:lnTo>
                      <a:lnTo>
                        <a:pt x="2874" y="539"/>
                      </a:lnTo>
                      <a:lnTo>
                        <a:pt x="4312" y="0"/>
                      </a:lnTo>
                      <a:lnTo>
                        <a:pt x="9882" y="5749"/>
                      </a:lnTo>
                      <a:lnTo>
                        <a:pt x="3773" y="5749"/>
                      </a:lnTo>
                      <a:close/>
                    </a:path>
                  </a:pathLst>
                </a:custGeom>
                <a:grpFill/>
                <a:ln w="17953" cap="flat">
                  <a:noFill/>
                  <a:prstDash val="solid"/>
                  <a:miter/>
                </a:ln>
              </p:spPr>
              <p:txBody>
                <a:bodyPr rtlCol="0" anchor="ctr"/>
                <a:lstStyle/>
                <a:p>
                  <a:endParaRPr lang="zh-CN" altLang="en-US" sz="1050"/>
                </a:p>
              </p:txBody>
            </p:sp>
          </p:grpSp>
          <p:grpSp>
            <p:nvGrpSpPr>
              <p:cNvPr id="845" name="图形 1"/>
              <p:cNvGrpSpPr/>
              <p:nvPr/>
            </p:nvGrpSpPr>
            <p:grpSpPr>
              <a:xfrm>
                <a:off x="5992011" y="4447535"/>
                <a:ext cx="6468" cy="7187"/>
                <a:chOff x="7365222" y="4645225"/>
                <a:chExt cx="6468" cy="7187"/>
              </a:xfrm>
              <a:solidFill>
                <a:srgbClr val="0070C0"/>
              </a:solidFill>
            </p:grpSpPr>
            <p:sp>
              <p:nvSpPr>
                <p:cNvPr id="2058" name="任意多边形: 形状 2519"/>
                <p:cNvSpPr/>
                <p:nvPr/>
              </p:nvSpPr>
              <p:spPr>
                <a:xfrm>
                  <a:off x="7367917" y="4647920"/>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059" name="任意多边形: 形状 2520"/>
                <p:cNvSpPr/>
                <p:nvPr/>
              </p:nvSpPr>
              <p:spPr>
                <a:xfrm>
                  <a:off x="7365222" y="4645225"/>
                  <a:ext cx="6468" cy="7187"/>
                </a:xfrm>
                <a:custGeom>
                  <a:avLst/>
                  <a:gdLst>
                    <a:gd name="connsiteX0" fmla="*/ 3594 w 6468"/>
                    <a:gd name="connsiteY0" fmla="*/ 6468 h 7187"/>
                    <a:gd name="connsiteX1" fmla="*/ 3594 w 6468"/>
                    <a:gd name="connsiteY1" fmla="*/ 6468 h 7187"/>
                    <a:gd name="connsiteX2" fmla="*/ 539 w 6468"/>
                    <a:gd name="connsiteY2" fmla="*/ 5031 h 7187"/>
                    <a:gd name="connsiteX3" fmla="*/ 539 w 6468"/>
                    <a:gd name="connsiteY3" fmla="*/ 5031 h 7187"/>
                    <a:gd name="connsiteX4" fmla="*/ 0 w 6468"/>
                    <a:gd name="connsiteY4" fmla="*/ 2695 h 7187"/>
                    <a:gd name="connsiteX5" fmla="*/ 0 w 6468"/>
                    <a:gd name="connsiteY5" fmla="*/ 2695 h 7187"/>
                    <a:gd name="connsiteX6" fmla="*/ 0 w 6468"/>
                    <a:gd name="connsiteY6" fmla="*/ 180 h 7187"/>
                    <a:gd name="connsiteX7" fmla="*/ 2516 w 6468"/>
                    <a:gd name="connsiteY7" fmla="*/ 180 h 7187"/>
                    <a:gd name="connsiteX8" fmla="*/ 3774 w 6468"/>
                    <a:gd name="connsiteY8" fmla="*/ 180 h 7187"/>
                    <a:gd name="connsiteX9" fmla="*/ 3774 w 6468"/>
                    <a:gd name="connsiteY9" fmla="*/ 180 h 7187"/>
                    <a:gd name="connsiteX10" fmla="*/ 6468 w 6468"/>
                    <a:gd name="connsiteY10" fmla="*/ 0 h 7187"/>
                    <a:gd name="connsiteX11" fmla="*/ 6468 w 6468"/>
                    <a:gd name="connsiteY11" fmla="*/ 2695 h 7187"/>
                    <a:gd name="connsiteX12" fmla="*/ 6468 w 6468"/>
                    <a:gd name="connsiteY12" fmla="*/ 4133 h 7187"/>
                    <a:gd name="connsiteX13" fmla="*/ 6468 w 6468"/>
                    <a:gd name="connsiteY13" fmla="*/ 4133 h 7187"/>
                    <a:gd name="connsiteX14" fmla="*/ 6468 w 6468"/>
                    <a:gd name="connsiteY14" fmla="*/ 7187 h 7187"/>
                    <a:gd name="connsiteX15" fmla="*/ 3594 w 6468"/>
                    <a:gd name="connsiteY15" fmla="*/ 6468 h 7187"/>
                    <a:gd name="connsiteX16" fmla="*/ 3594 w 6468"/>
                    <a:gd name="connsiteY16" fmla="*/ 6468 h 7187"/>
                    <a:gd name="connsiteX17" fmla="*/ 3953 w 6468"/>
                    <a:gd name="connsiteY17" fmla="*/ 3773 h 7187"/>
                    <a:gd name="connsiteX18" fmla="*/ 4133 w 6468"/>
                    <a:gd name="connsiteY18" fmla="*/ 2875 h 7187"/>
                    <a:gd name="connsiteX19" fmla="*/ 3953 w 6468"/>
                    <a:gd name="connsiteY19" fmla="*/ 3773 h 7187"/>
                    <a:gd name="connsiteX20" fmla="*/ 3953 w 6468"/>
                    <a:gd name="connsiteY20" fmla="*/ 3773 h 7187"/>
                    <a:gd name="connsiteX21" fmla="*/ 5211 w 6468"/>
                    <a:gd name="connsiteY21" fmla="*/ 2695 h 7187"/>
                    <a:gd name="connsiteX22" fmla="*/ 4672 w 6468"/>
                    <a:gd name="connsiteY22" fmla="*/ 2695 h 7187"/>
                    <a:gd name="connsiteX23" fmla="*/ 5211 w 6468"/>
                    <a:gd name="connsiteY23" fmla="*/ 2695 h 7187"/>
                    <a:gd name="connsiteX24" fmla="*/ 5211 w 6468"/>
                    <a:gd name="connsiteY24" fmla="*/ 2695 h 7187"/>
                    <a:gd name="connsiteX25" fmla="*/ 4312 w 6468"/>
                    <a:gd name="connsiteY25" fmla="*/ 1617 h 7187"/>
                    <a:gd name="connsiteX26" fmla="*/ 4312 w 6468"/>
                    <a:gd name="connsiteY26" fmla="*/ 1258 h 7187"/>
                    <a:gd name="connsiteX27" fmla="*/ 4312 w 6468"/>
                    <a:gd name="connsiteY27" fmla="*/ 1617 h 7187"/>
                    <a:gd name="connsiteX28" fmla="*/ 4312 w 6468"/>
                    <a:gd name="connsiteY28" fmla="*/ 1617 h 7187"/>
                    <a:gd name="connsiteX29" fmla="*/ 4312 w 6468"/>
                    <a:gd name="connsiteY29" fmla="*/ 1617 h 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68" h="7187">
                      <a:moveTo>
                        <a:pt x="3594" y="6468"/>
                      </a:moveTo>
                      <a:lnTo>
                        <a:pt x="3594" y="6468"/>
                      </a:lnTo>
                      <a:cubicBezTo>
                        <a:pt x="3235" y="6468"/>
                        <a:pt x="1617" y="6648"/>
                        <a:pt x="539" y="5031"/>
                      </a:cubicBezTo>
                      <a:lnTo>
                        <a:pt x="539" y="5031"/>
                      </a:lnTo>
                      <a:cubicBezTo>
                        <a:pt x="-179" y="3594"/>
                        <a:pt x="180" y="3234"/>
                        <a:pt x="0" y="2695"/>
                      </a:cubicBezTo>
                      <a:lnTo>
                        <a:pt x="0" y="2695"/>
                      </a:lnTo>
                      <a:lnTo>
                        <a:pt x="0" y="180"/>
                      </a:lnTo>
                      <a:lnTo>
                        <a:pt x="2516" y="180"/>
                      </a:lnTo>
                      <a:cubicBezTo>
                        <a:pt x="2516" y="180"/>
                        <a:pt x="2516" y="180"/>
                        <a:pt x="3774" y="180"/>
                      </a:cubicBezTo>
                      <a:lnTo>
                        <a:pt x="3774" y="180"/>
                      </a:lnTo>
                      <a:lnTo>
                        <a:pt x="6468" y="0"/>
                      </a:lnTo>
                      <a:lnTo>
                        <a:pt x="6468" y="2695"/>
                      </a:lnTo>
                      <a:cubicBezTo>
                        <a:pt x="6468" y="4133"/>
                        <a:pt x="6468" y="3953"/>
                        <a:pt x="6468" y="4133"/>
                      </a:cubicBezTo>
                      <a:lnTo>
                        <a:pt x="6468" y="4133"/>
                      </a:lnTo>
                      <a:lnTo>
                        <a:pt x="6468" y="7187"/>
                      </a:lnTo>
                      <a:lnTo>
                        <a:pt x="3594" y="6468"/>
                      </a:lnTo>
                      <a:lnTo>
                        <a:pt x="3594" y="6468"/>
                      </a:lnTo>
                      <a:close/>
                      <a:moveTo>
                        <a:pt x="3953" y="3773"/>
                      </a:moveTo>
                      <a:lnTo>
                        <a:pt x="4133" y="2875"/>
                      </a:lnTo>
                      <a:lnTo>
                        <a:pt x="3953" y="3773"/>
                      </a:lnTo>
                      <a:lnTo>
                        <a:pt x="3953" y="3773"/>
                      </a:lnTo>
                      <a:close/>
                      <a:moveTo>
                        <a:pt x="5211" y="2695"/>
                      </a:moveTo>
                      <a:lnTo>
                        <a:pt x="4672" y="2695"/>
                      </a:lnTo>
                      <a:lnTo>
                        <a:pt x="5211" y="2695"/>
                      </a:lnTo>
                      <a:lnTo>
                        <a:pt x="5211" y="2695"/>
                      </a:lnTo>
                      <a:close/>
                      <a:moveTo>
                        <a:pt x="4312" y="1617"/>
                      </a:moveTo>
                      <a:lnTo>
                        <a:pt x="4312" y="1258"/>
                      </a:lnTo>
                      <a:lnTo>
                        <a:pt x="4312" y="1617"/>
                      </a:lnTo>
                      <a:lnTo>
                        <a:pt x="4312" y="1617"/>
                      </a:lnTo>
                      <a:lnTo>
                        <a:pt x="4312" y="1617"/>
                      </a:lnTo>
                      <a:close/>
                    </a:path>
                  </a:pathLst>
                </a:custGeom>
                <a:grpFill/>
                <a:ln w="17953" cap="flat">
                  <a:noFill/>
                  <a:prstDash val="solid"/>
                  <a:miter/>
                </a:ln>
              </p:spPr>
              <p:txBody>
                <a:bodyPr rtlCol="0" anchor="ctr"/>
                <a:lstStyle/>
                <a:p>
                  <a:endParaRPr lang="zh-CN" altLang="en-US" sz="1050"/>
                </a:p>
              </p:txBody>
            </p:sp>
          </p:grpSp>
          <p:grpSp>
            <p:nvGrpSpPr>
              <p:cNvPr id="846" name="图形 1"/>
              <p:cNvGrpSpPr/>
              <p:nvPr/>
            </p:nvGrpSpPr>
            <p:grpSpPr>
              <a:xfrm>
                <a:off x="5985363" y="4401000"/>
                <a:ext cx="1257" cy="5210"/>
                <a:chOff x="7358574" y="4598690"/>
                <a:chExt cx="1257" cy="5210"/>
              </a:xfrm>
              <a:solidFill>
                <a:srgbClr val="0070C0"/>
              </a:solidFill>
            </p:grpSpPr>
            <p:sp>
              <p:nvSpPr>
                <p:cNvPr id="2056" name="任意多边形: 形状 2522"/>
                <p:cNvSpPr/>
                <p:nvPr/>
              </p:nvSpPr>
              <p:spPr>
                <a:xfrm>
                  <a:off x="7358574" y="4601385"/>
                  <a:ext cx="1257" cy="17967"/>
                </a:xfrm>
                <a:custGeom>
                  <a:avLst/>
                  <a:gdLst>
                    <a:gd name="connsiteX0" fmla="*/ 0 w 1257"/>
                    <a:gd name="connsiteY0" fmla="*/ 0 h 17967"/>
                    <a:gd name="connsiteX1" fmla="*/ 1258 w 1257"/>
                    <a:gd name="connsiteY1" fmla="*/ 0 h 17967"/>
                    <a:gd name="connsiteX2" fmla="*/ 0 w 1257"/>
                    <a:gd name="connsiteY2" fmla="*/ 0 h 17967"/>
                  </a:gdLst>
                  <a:ahLst/>
                  <a:cxnLst>
                    <a:cxn ang="0">
                      <a:pos x="connsiteX0" y="connsiteY0"/>
                    </a:cxn>
                    <a:cxn ang="0">
                      <a:pos x="connsiteX1" y="connsiteY1"/>
                    </a:cxn>
                    <a:cxn ang="0">
                      <a:pos x="connsiteX2" y="connsiteY2"/>
                    </a:cxn>
                  </a:cxnLst>
                  <a:rect l="l" t="t" r="r" b="b"/>
                  <a:pathLst>
                    <a:path w="1257" h="17967">
                      <a:moveTo>
                        <a:pt x="0" y="0"/>
                      </a:moveTo>
                      <a:lnTo>
                        <a:pt x="1258" y="0"/>
                      </a:lnTo>
                      <a:lnTo>
                        <a:pt x="0" y="0"/>
                      </a:lnTo>
                      <a:close/>
                    </a:path>
                  </a:pathLst>
                </a:custGeom>
                <a:grpFill/>
                <a:ln w="17953" cap="flat">
                  <a:noFill/>
                  <a:prstDash val="solid"/>
                  <a:miter/>
                </a:ln>
              </p:spPr>
              <p:txBody>
                <a:bodyPr rtlCol="0" anchor="ctr"/>
                <a:lstStyle/>
                <a:p>
                  <a:endParaRPr lang="zh-CN" altLang="en-US" sz="1050"/>
                </a:p>
              </p:txBody>
            </p:sp>
            <p:sp>
              <p:nvSpPr>
                <p:cNvPr id="2057" name="任意多边形: 形状 2523"/>
                <p:cNvSpPr/>
                <p:nvPr/>
              </p:nvSpPr>
              <p:spPr>
                <a:xfrm>
                  <a:off x="7358574" y="4598690"/>
                  <a:ext cx="1257" cy="5210"/>
                </a:xfrm>
                <a:custGeom>
                  <a:avLst/>
                  <a:gdLst>
                    <a:gd name="connsiteX0" fmla="*/ 0 w 1257"/>
                    <a:gd name="connsiteY0" fmla="*/ 5211 h 5210"/>
                    <a:gd name="connsiteX1" fmla="*/ 0 w 1257"/>
                    <a:gd name="connsiteY1" fmla="*/ 2695 h 5210"/>
                    <a:gd name="connsiteX2" fmla="*/ 0 w 1257"/>
                    <a:gd name="connsiteY2" fmla="*/ 5211 h 5210"/>
                    <a:gd name="connsiteX3" fmla="*/ 0 w 1257"/>
                    <a:gd name="connsiteY3" fmla="*/ 0 h 5210"/>
                    <a:gd name="connsiteX4" fmla="*/ 1258 w 1257"/>
                    <a:gd name="connsiteY4" fmla="*/ 0 h 5210"/>
                    <a:gd name="connsiteX5" fmla="*/ 1258 w 1257"/>
                    <a:gd name="connsiteY5" fmla="*/ 5211 h 5210"/>
                    <a:gd name="connsiteX6" fmla="*/ 0 w 1257"/>
                    <a:gd name="connsiteY6" fmla="*/ 5211 h 5210"/>
                    <a:gd name="connsiteX7" fmla="*/ 0 w 1257"/>
                    <a:gd name="connsiteY7" fmla="*/ 5211 h 5210"/>
                    <a:gd name="connsiteX8" fmla="*/ 0 w 1257"/>
                    <a:gd name="connsiteY8" fmla="*/ 2695 h 5210"/>
                    <a:gd name="connsiteX9" fmla="*/ 0 w 1257"/>
                    <a:gd name="connsiteY9" fmla="*/ 5211 h 5210"/>
                    <a:gd name="connsiteX10" fmla="*/ 0 w 1257"/>
                    <a:gd name="connsiteY10" fmla="*/ 2695 h 5210"/>
                    <a:gd name="connsiteX11" fmla="*/ 0 w 1257"/>
                    <a:gd name="connsiteY11" fmla="*/ 269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210">
                      <a:moveTo>
                        <a:pt x="0" y="5211"/>
                      </a:moveTo>
                      <a:lnTo>
                        <a:pt x="0" y="2695"/>
                      </a:lnTo>
                      <a:lnTo>
                        <a:pt x="0" y="5211"/>
                      </a:lnTo>
                      <a:lnTo>
                        <a:pt x="0" y="0"/>
                      </a:lnTo>
                      <a:lnTo>
                        <a:pt x="1258" y="0"/>
                      </a:lnTo>
                      <a:lnTo>
                        <a:pt x="1258" y="5211"/>
                      </a:lnTo>
                      <a:lnTo>
                        <a:pt x="0" y="5211"/>
                      </a:lnTo>
                      <a:lnTo>
                        <a:pt x="0" y="5211"/>
                      </a:lnTo>
                      <a:close/>
                      <a:moveTo>
                        <a:pt x="0" y="2695"/>
                      </a:moveTo>
                      <a:lnTo>
                        <a:pt x="0" y="5211"/>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847" name="图形 1"/>
              <p:cNvGrpSpPr/>
              <p:nvPr/>
            </p:nvGrpSpPr>
            <p:grpSpPr>
              <a:xfrm>
                <a:off x="5736339" y="4456159"/>
                <a:ext cx="6288" cy="6468"/>
                <a:chOff x="7109550" y="4653849"/>
                <a:chExt cx="6288" cy="6468"/>
              </a:xfrm>
              <a:solidFill>
                <a:srgbClr val="0070C0"/>
              </a:solidFill>
            </p:grpSpPr>
            <p:sp>
              <p:nvSpPr>
                <p:cNvPr id="2054" name="任意多边形: 形状 2525"/>
                <p:cNvSpPr/>
                <p:nvPr/>
              </p:nvSpPr>
              <p:spPr>
                <a:xfrm>
                  <a:off x="7112244" y="4656365"/>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055" name="任意多边形: 形状 2526"/>
                <p:cNvSpPr/>
                <p:nvPr/>
              </p:nvSpPr>
              <p:spPr>
                <a:xfrm>
                  <a:off x="7109550" y="4653849"/>
                  <a:ext cx="6288" cy="6468"/>
                </a:xfrm>
                <a:custGeom>
                  <a:avLst/>
                  <a:gdLst>
                    <a:gd name="connsiteX0" fmla="*/ 0 w 6288"/>
                    <a:gd name="connsiteY0" fmla="*/ 6288 h 6468"/>
                    <a:gd name="connsiteX1" fmla="*/ 0 w 6288"/>
                    <a:gd name="connsiteY1" fmla="*/ 3773 h 6468"/>
                    <a:gd name="connsiteX2" fmla="*/ 0 w 6288"/>
                    <a:gd name="connsiteY2" fmla="*/ 2515 h 6468"/>
                    <a:gd name="connsiteX3" fmla="*/ 0 w 6288"/>
                    <a:gd name="connsiteY3" fmla="*/ 2515 h 6468"/>
                    <a:gd name="connsiteX4" fmla="*/ 0 w 6288"/>
                    <a:gd name="connsiteY4" fmla="*/ 0 h 6468"/>
                    <a:gd name="connsiteX5" fmla="*/ 2515 w 6288"/>
                    <a:gd name="connsiteY5" fmla="*/ 0 h 6468"/>
                    <a:gd name="connsiteX6" fmla="*/ 3773 w 6288"/>
                    <a:gd name="connsiteY6" fmla="*/ 0 h 6468"/>
                    <a:gd name="connsiteX7" fmla="*/ 3773 w 6288"/>
                    <a:gd name="connsiteY7" fmla="*/ 0 h 6468"/>
                    <a:gd name="connsiteX8" fmla="*/ 6288 w 6288"/>
                    <a:gd name="connsiteY8" fmla="*/ 0 h 6468"/>
                    <a:gd name="connsiteX9" fmla="*/ 6288 w 6288"/>
                    <a:gd name="connsiteY9" fmla="*/ 2515 h 6468"/>
                    <a:gd name="connsiteX10" fmla="*/ 5390 w 6288"/>
                    <a:gd name="connsiteY10" fmla="*/ 5570 h 6468"/>
                    <a:gd name="connsiteX11" fmla="*/ 5390 w 6288"/>
                    <a:gd name="connsiteY11" fmla="*/ 5570 h 6468"/>
                    <a:gd name="connsiteX12" fmla="*/ 2875 w 6288"/>
                    <a:gd name="connsiteY12" fmla="*/ 6468 h 6468"/>
                    <a:gd name="connsiteX13" fmla="*/ 2875 w 6288"/>
                    <a:gd name="connsiteY13" fmla="*/ 6468 h 6468"/>
                    <a:gd name="connsiteX14" fmla="*/ 2335 w 6288"/>
                    <a:gd name="connsiteY14" fmla="*/ 6468 h 6468"/>
                    <a:gd name="connsiteX15" fmla="*/ 2335 w 6288"/>
                    <a:gd name="connsiteY15" fmla="*/ 6468 h 6468"/>
                    <a:gd name="connsiteX16" fmla="*/ 0 w 6288"/>
                    <a:gd name="connsiteY16" fmla="*/ 6468 h 6468"/>
                    <a:gd name="connsiteX17" fmla="*/ 0 w 6288"/>
                    <a:gd name="connsiteY17"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468">
                      <a:moveTo>
                        <a:pt x="0" y="6288"/>
                      </a:moveTo>
                      <a:lnTo>
                        <a:pt x="0" y="3773"/>
                      </a:lnTo>
                      <a:cubicBezTo>
                        <a:pt x="0" y="3773"/>
                        <a:pt x="0" y="3773"/>
                        <a:pt x="0" y="2515"/>
                      </a:cubicBezTo>
                      <a:lnTo>
                        <a:pt x="0" y="2515"/>
                      </a:lnTo>
                      <a:lnTo>
                        <a:pt x="0" y="0"/>
                      </a:lnTo>
                      <a:lnTo>
                        <a:pt x="2515" y="0"/>
                      </a:lnTo>
                      <a:cubicBezTo>
                        <a:pt x="3773" y="0"/>
                        <a:pt x="3773" y="0"/>
                        <a:pt x="3773" y="0"/>
                      </a:cubicBezTo>
                      <a:lnTo>
                        <a:pt x="3773" y="0"/>
                      </a:lnTo>
                      <a:lnTo>
                        <a:pt x="6288" y="0"/>
                      </a:lnTo>
                      <a:lnTo>
                        <a:pt x="6288" y="2515"/>
                      </a:lnTo>
                      <a:cubicBezTo>
                        <a:pt x="6109" y="3054"/>
                        <a:pt x="6648" y="3773"/>
                        <a:pt x="5390" y="5570"/>
                      </a:cubicBezTo>
                      <a:lnTo>
                        <a:pt x="5390" y="5570"/>
                      </a:lnTo>
                      <a:cubicBezTo>
                        <a:pt x="4132" y="6468"/>
                        <a:pt x="3414" y="6468"/>
                        <a:pt x="2875" y="6468"/>
                      </a:cubicBezTo>
                      <a:lnTo>
                        <a:pt x="2875" y="6468"/>
                      </a:lnTo>
                      <a:cubicBezTo>
                        <a:pt x="2695" y="6468"/>
                        <a:pt x="2515" y="6468"/>
                        <a:pt x="2335" y="6468"/>
                      </a:cubicBezTo>
                      <a:lnTo>
                        <a:pt x="2335" y="6468"/>
                      </a:lnTo>
                      <a:lnTo>
                        <a:pt x="0" y="6468"/>
                      </a:lnTo>
                      <a:lnTo>
                        <a:pt x="0" y="6288"/>
                      </a:lnTo>
                      <a:close/>
                    </a:path>
                  </a:pathLst>
                </a:custGeom>
                <a:grpFill/>
                <a:ln w="17953" cap="flat">
                  <a:noFill/>
                  <a:prstDash val="solid"/>
                  <a:miter/>
                </a:ln>
              </p:spPr>
              <p:txBody>
                <a:bodyPr rtlCol="0" anchor="ctr"/>
                <a:lstStyle/>
                <a:p>
                  <a:endParaRPr lang="zh-CN" altLang="en-US" sz="1050"/>
                </a:p>
              </p:txBody>
            </p:sp>
          </p:grpSp>
          <p:grpSp>
            <p:nvGrpSpPr>
              <p:cNvPr id="848" name="图形 1"/>
              <p:cNvGrpSpPr/>
              <p:nvPr/>
            </p:nvGrpSpPr>
            <p:grpSpPr>
              <a:xfrm>
                <a:off x="5708310" y="4357879"/>
                <a:ext cx="6288" cy="6468"/>
                <a:chOff x="7081521" y="4555569"/>
                <a:chExt cx="6288" cy="6468"/>
              </a:xfrm>
              <a:solidFill>
                <a:srgbClr val="0070C0"/>
              </a:solidFill>
            </p:grpSpPr>
            <p:sp>
              <p:nvSpPr>
                <p:cNvPr id="2052" name="任意多边形: 形状 2528"/>
                <p:cNvSpPr/>
                <p:nvPr/>
              </p:nvSpPr>
              <p:spPr>
                <a:xfrm>
                  <a:off x="7084216" y="4558084"/>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053" name="任意多边形: 形状 2529"/>
                <p:cNvSpPr/>
                <p:nvPr/>
              </p:nvSpPr>
              <p:spPr>
                <a:xfrm>
                  <a:off x="7081521" y="4555569"/>
                  <a:ext cx="6288" cy="6468"/>
                </a:xfrm>
                <a:custGeom>
                  <a:avLst/>
                  <a:gdLst>
                    <a:gd name="connsiteX0" fmla="*/ 3953 w 6288"/>
                    <a:gd name="connsiteY0" fmla="*/ 6468 h 6468"/>
                    <a:gd name="connsiteX1" fmla="*/ 3413 w 6288"/>
                    <a:gd name="connsiteY1" fmla="*/ 6468 h 6468"/>
                    <a:gd name="connsiteX2" fmla="*/ 3413 w 6288"/>
                    <a:gd name="connsiteY2" fmla="*/ 6468 h 6468"/>
                    <a:gd name="connsiteX3" fmla="*/ 898 w 6288"/>
                    <a:gd name="connsiteY3" fmla="*/ 5570 h 6468"/>
                    <a:gd name="connsiteX4" fmla="*/ 898 w 6288"/>
                    <a:gd name="connsiteY4" fmla="*/ 5570 h 6468"/>
                    <a:gd name="connsiteX5" fmla="*/ 0 w 6288"/>
                    <a:gd name="connsiteY5" fmla="*/ 2515 h 6468"/>
                    <a:gd name="connsiteX6" fmla="*/ 0 w 6288"/>
                    <a:gd name="connsiteY6" fmla="*/ 2515 h 6468"/>
                    <a:gd name="connsiteX7" fmla="*/ 0 w 6288"/>
                    <a:gd name="connsiteY7" fmla="*/ 0 h 6468"/>
                    <a:gd name="connsiteX8" fmla="*/ 2515 w 6288"/>
                    <a:gd name="connsiteY8" fmla="*/ 0 h 6468"/>
                    <a:gd name="connsiteX9" fmla="*/ 3773 w 6288"/>
                    <a:gd name="connsiteY9" fmla="*/ 0 h 6468"/>
                    <a:gd name="connsiteX10" fmla="*/ 3773 w 6288"/>
                    <a:gd name="connsiteY10" fmla="*/ 0 h 6468"/>
                    <a:gd name="connsiteX11" fmla="*/ 6288 w 6288"/>
                    <a:gd name="connsiteY11" fmla="*/ 0 h 6468"/>
                    <a:gd name="connsiteX12" fmla="*/ 6288 w 6288"/>
                    <a:gd name="connsiteY12" fmla="*/ 2515 h 6468"/>
                    <a:gd name="connsiteX13" fmla="*/ 6288 w 6288"/>
                    <a:gd name="connsiteY13" fmla="*/ 3773 h 6468"/>
                    <a:gd name="connsiteX14" fmla="*/ 6288 w 6288"/>
                    <a:gd name="connsiteY14" fmla="*/ 3773 h 6468"/>
                    <a:gd name="connsiteX15" fmla="*/ 6288 w 6288"/>
                    <a:gd name="connsiteY15" fmla="*/ 6288 h 6468"/>
                    <a:gd name="connsiteX16" fmla="*/ 3953 w 6288"/>
                    <a:gd name="connsiteY16" fmla="*/ 6288 h 6468"/>
                    <a:gd name="connsiteX17" fmla="*/ 3953 w 6288"/>
                    <a:gd name="connsiteY17" fmla="*/ 6468 h 6468"/>
                    <a:gd name="connsiteX18" fmla="*/ 3953 w 6288"/>
                    <a:gd name="connsiteY18" fmla="*/ 3773 h 6468"/>
                    <a:gd name="connsiteX19" fmla="*/ 3953 w 6288"/>
                    <a:gd name="connsiteY19" fmla="*/ 3054 h 6468"/>
                    <a:gd name="connsiteX20" fmla="*/ 3953 w 6288"/>
                    <a:gd name="connsiteY20" fmla="*/ 3773 h 6468"/>
                    <a:gd name="connsiteX21" fmla="*/ 3953 w 6288"/>
                    <a:gd name="connsiteY21" fmla="*/ 3773 h 6468"/>
                    <a:gd name="connsiteX22" fmla="*/ 3953 w 6288"/>
                    <a:gd name="connsiteY22" fmla="*/ 1437 h 6468"/>
                    <a:gd name="connsiteX23" fmla="*/ 3953 w 6288"/>
                    <a:gd name="connsiteY23" fmla="*/ 1258 h 6468"/>
                    <a:gd name="connsiteX24" fmla="*/ 3953 w 6288"/>
                    <a:gd name="connsiteY24" fmla="*/ 1437 h 6468"/>
                    <a:gd name="connsiteX25" fmla="*/ 3953 w 6288"/>
                    <a:gd name="connsiteY25" fmla="*/ 1437 h 6468"/>
                    <a:gd name="connsiteX26" fmla="*/ 3953 w 6288"/>
                    <a:gd name="connsiteY26" fmla="*/ 143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468">
                      <a:moveTo>
                        <a:pt x="3953" y="6468"/>
                      </a:moveTo>
                      <a:cubicBezTo>
                        <a:pt x="3773" y="6468"/>
                        <a:pt x="3593" y="6468"/>
                        <a:pt x="3413" y="6468"/>
                      </a:cubicBezTo>
                      <a:lnTo>
                        <a:pt x="3413" y="6468"/>
                      </a:lnTo>
                      <a:cubicBezTo>
                        <a:pt x="2874" y="6468"/>
                        <a:pt x="2156" y="6468"/>
                        <a:pt x="898" y="5570"/>
                      </a:cubicBezTo>
                      <a:lnTo>
                        <a:pt x="898" y="5570"/>
                      </a:lnTo>
                      <a:cubicBezTo>
                        <a:pt x="-360" y="3773"/>
                        <a:pt x="179" y="3234"/>
                        <a:pt x="0" y="2515"/>
                      </a:cubicBezTo>
                      <a:lnTo>
                        <a:pt x="0" y="2515"/>
                      </a:lnTo>
                      <a:lnTo>
                        <a:pt x="0" y="0"/>
                      </a:lnTo>
                      <a:lnTo>
                        <a:pt x="2515" y="0"/>
                      </a:lnTo>
                      <a:cubicBezTo>
                        <a:pt x="2515" y="0"/>
                        <a:pt x="2515" y="0"/>
                        <a:pt x="3773" y="0"/>
                      </a:cubicBezTo>
                      <a:lnTo>
                        <a:pt x="3773" y="0"/>
                      </a:lnTo>
                      <a:lnTo>
                        <a:pt x="6288" y="0"/>
                      </a:lnTo>
                      <a:lnTo>
                        <a:pt x="6288" y="2515"/>
                      </a:lnTo>
                      <a:cubicBezTo>
                        <a:pt x="6288" y="3773"/>
                        <a:pt x="6288" y="3773"/>
                        <a:pt x="6288" y="3773"/>
                      </a:cubicBezTo>
                      <a:lnTo>
                        <a:pt x="6288" y="3773"/>
                      </a:lnTo>
                      <a:lnTo>
                        <a:pt x="6288" y="6288"/>
                      </a:lnTo>
                      <a:lnTo>
                        <a:pt x="3953" y="6288"/>
                      </a:lnTo>
                      <a:lnTo>
                        <a:pt x="3953" y="6468"/>
                      </a:lnTo>
                      <a:close/>
                      <a:moveTo>
                        <a:pt x="3953" y="3773"/>
                      </a:moveTo>
                      <a:lnTo>
                        <a:pt x="3953" y="3054"/>
                      </a:lnTo>
                      <a:lnTo>
                        <a:pt x="3953" y="3773"/>
                      </a:lnTo>
                      <a:lnTo>
                        <a:pt x="3953" y="3773"/>
                      </a:lnTo>
                      <a:close/>
                      <a:moveTo>
                        <a:pt x="3953" y="1437"/>
                      </a:moveTo>
                      <a:lnTo>
                        <a:pt x="3953" y="1258"/>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849" name="图形 1"/>
              <p:cNvGrpSpPr/>
              <p:nvPr/>
            </p:nvGrpSpPr>
            <p:grpSpPr>
              <a:xfrm>
                <a:off x="5677945" y="4298228"/>
                <a:ext cx="6467" cy="6468"/>
                <a:chOff x="7051156" y="4495918"/>
                <a:chExt cx="6467" cy="6468"/>
              </a:xfrm>
              <a:solidFill>
                <a:srgbClr val="0070C0"/>
              </a:solidFill>
            </p:grpSpPr>
            <p:sp>
              <p:nvSpPr>
                <p:cNvPr id="2050" name="任意多边形: 形状 2531"/>
                <p:cNvSpPr/>
                <p:nvPr/>
              </p:nvSpPr>
              <p:spPr>
                <a:xfrm>
                  <a:off x="7053671" y="4498352"/>
                  <a:ext cx="1257" cy="1339"/>
                </a:xfrm>
                <a:custGeom>
                  <a:avLst/>
                  <a:gdLst>
                    <a:gd name="connsiteX0" fmla="*/ 0 w 1257"/>
                    <a:gd name="connsiteY0" fmla="*/ 1339 h 1339"/>
                    <a:gd name="connsiteX1" fmla="*/ 1258 w 1257"/>
                    <a:gd name="connsiteY1" fmla="*/ 1339 h 1339"/>
                    <a:gd name="connsiteX2" fmla="*/ 0 w 1257"/>
                    <a:gd name="connsiteY2" fmla="*/ 82 h 1339"/>
                    <a:gd name="connsiteX3" fmla="*/ 0 w 1257"/>
                    <a:gd name="connsiteY3" fmla="*/ 1339 h 1339"/>
                    <a:gd name="connsiteX4" fmla="*/ 0 w 1257"/>
                    <a:gd name="connsiteY4" fmla="*/ 1339 h 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339">
                      <a:moveTo>
                        <a:pt x="0" y="1339"/>
                      </a:moveTo>
                      <a:cubicBezTo>
                        <a:pt x="1258" y="1339"/>
                        <a:pt x="1258" y="1339"/>
                        <a:pt x="1258" y="1339"/>
                      </a:cubicBezTo>
                      <a:cubicBezTo>
                        <a:pt x="1258" y="82"/>
                        <a:pt x="1258" y="82"/>
                        <a:pt x="0" y="82"/>
                      </a:cubicBezTo>
                      <a:cubicBezTo>
                        <a:pt x="0" y="-98"/>
                        <a:pt x="0" y="-98"/>
                        <a:pt x="0" y="1339"/>
                      </a:cubicBezTo>
                      <a:lnTo>
                        <a:pt x="0" y="1339"/>
                      </a:lnTo>
                      <a:close/>
                    </a:path>
                  </a:pathLst>
                </a:custGeom>
                <a:grpFill/>
                <a:ln w="17953" cap="flat">
                  <a:noFill/>
                  <a:prstDash val="solid"/>
                  <a:miter/>
                </a:ln>
              </p:spPr>
              <p:txBody>
                <a:bodyPr rtlCol="0" anchor="ctr"/>
                <a:lstStyle/>
                <a:p>
                  <a:endParaRPr lang="zh-CN" altLang="en-US" sz="1050"/>
                </a:p>
              </p:txBody>
            </p:sp>
            <p:sp>
              <p:nvSpPr>
                <p:cNvPr id="2051" name="任意多边形: 形状 2532"/>
                <p:cNvSpPr/>
                <p:nvPr/>
              </p:nvSpPr>
              <p:spPr>
                <a:xfrm>
                  <a:off x="7051156" y="4495918"/>
                  <a:ext cx="6467" cy="6468"/>
                </a:xfrm>
                <a:custGeom>
                  <a:avLst/>
                  <a:gdLst>
                    <a:gd name="connsiteX0" fmla="*/ 3773 w 6467"/>
                    <a:gd name="connsiteY0" fmla="*/ 6289 h 6468"/>
                    <a:gd name="connsiteX1" fmla="*/ 2515 w 6467"/>
                    <a:gd name="connsiteY1" fmla="*/ 6289 h 6468"/>
                    <a:gd name="connsiteX2" fmla="*/ 2515 w 6467"/>
                    <a:gd name="connsiteY2" fmla="*/ 6289 h 6468"/>
                    <a:gd name="connsiteX3" fmla="*/ 0 w 6467"/>
                    <a:gd name="connsiteY3" fmla="*/ 6289 h 6468"/>
                    <a:gd name="connsiteX4" fmla="*/ 0 w 6467"/>
                    <a:gd name="connsiteY4" fmla="*/ 3773 h 6468"/>
                    <a:gd name="connsiteX5" fmla="*/ 0 w 6467"/>
                    <a:gd name="connsiteY5" fmla="*/ 2515 h 6468"/>
                    <a:gd name="connsiteX6" fmla="*/ 0 w 6467"/>
                    <a:gd name="connsiteY6" fmla="*/ 2515 h 6468"/>
                    <a:gd name="connsiteX7" fmla="*/ 0 w 6467"/>
                    <a:gd name="connsiteY7" fmla="*/ 0 h 6468"/>
                    <a:gd name="connsiteX8" fmla="*/ 2515 w 6467"/>
                    <a:gd name="connsiteY8" fmla="*/ 0 h 6468"/>
                    <a:gd name="connsiteX9" fmla="*/ 3054 w 6467"/>
                    <a:gd name="connsiteY9" fmla="*/ 0 h 6468"/>
                    <a:gd name="connsiteX10" fmla="*/ 3054 w 6467"/>
                    <a:gd name="connsiteY10" fmla="*/ 0 h 6468"/>
                    <a:gd name="connsiteX11" fmla="*/ 5570 w 6467"/>
                    <a:gd name="connsiteY11" fmla="*/ 898 h 6468"/>
                    <a:gd name="connsiteX12" fmla="*/ 5570 w 6467"/>
                    <a:gd name="connsiteY12" fmla="*/ 898 h 6468"/>
                    <a:gd name="connsiteX13" fmla="*/ 6468 w 6467"/>
                    <a:gd name="connsiteY13" fmla="*/ 3953 h 6468"/>
                    <a:gd name="connsiteX14" fmla="*/ 6468 w 6467"/>
                    <a:gd name="connsiteY14" fmla="*/ 3953 h 6468"/>
                    <a:gd name="connsiteX15" fmla="*/ 6468 w 6467"/>
                    <a:gd name="connsiteY15" fmla="*/ 6468 h 6468"/>
                    <a:gd name="connsiteX16" fmla="*/ 3773 w 6467"/>
                    <a:gd name="connsiteY16" fmla="*/ 6468 h 6468"/>
                    <a:gd name="connsiteX17" fmla="*/ 3773 w 6467"/>
                    <a:gd name="connsiteY17"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7" h="6468">
                      <a:moveTo>
                        <a:pt x="3773" y="6289"/>
                      </a:moveTo>
                      <a:cubicBezTo>
                        <a:pt x="3773" y="6289"/>
                        <a:pt x="3773" y="6289"/>
                        <a:pt x="2515" y="6289"/>
                      </a:cubicBezTo>
                      <a:lnTo>
                        <a:pt x="2515" y="6289"/>
                      </a:lnTo>
                      <a:lnTo>
                        <a:pt x="0" y="6289"/>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7" y="2695"/>
                        <a:pt x="6288" y="3234"/>
                        <a:pt x="6468" y="3953"/>
                      </a:cubicBezTo>
                      <a:lnTo>
                        <a:pt x="6468" y="3953"/>
                      </a:lnTo>
                      <a:lnTo>
                        <a:pt x="6468" y="6468"/>
                      </a:lnTo>
                      <a:lnTo>
                        <a:pt x="3773" y="6468"/>
                      </a:lnTo>
                      <a:lnTo>
                        <a:pt x="3773" y="6289"/>
                      </a:lnTo>
                      <a:close/>
                    </a:path>
                  </a:pathLst>
                </a:custGeom>
                <a:grpFill/>
                <a:ln w="17953" cap="flat">
                  <a:noFill/>
                  <a:prstDash val="solid"/>
                  <a:miter/>
                </a:ln>
              </p:spPr>
              <p:txBody>
                <a:bodyPr rtlCol="0" anchor="ctr"/>
                <a:lstStyle/>
                <a:p>
                  <a:endParaRPr lang="zh-CN" altLang="en-US" sz="1050"/>
                </a:p>
              </p:txBody>
            </p:sp>
          </p:grpSp>
          <p:grpSp>
            <p:nvGrpSpPr>
              <p:cNvPr id="850" name="图形 1"/>
              <p:cNvGrpSpPr/>
              <p:nvPr/>
            </p:nvGrpSpPr>
            <p:grpSpPr>
              <a:xfrm>
                <a:off x="5648659" y="4278284"/>
                <a:ext cx="1437" cy="5030"/>
                <a:chOff x="7021870" y="4475974"/>
                <a:chExt cx="1437" cy="5030"/>
              </a:xfrm>
              <a:solidFill>
                <a:srgbClr val="0070C0"/>
              </a:solidFill>
            </p:grpSpPr>
            <p:sp>
              <p:nvSpPr>
                <p:cNvPr id="2048" name="任意多边形: 形状 2534"/>
                <p:cNvSpPr/>
                <p:nvPr/>
              </p:nvSpPr>
              <p:spPr>
                <a:xfrm>
                  <a:off x="7022049" y="4478490"/>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049" name="任意多边形: 形状 2535"/>
                <p:cNvSpPr/>
                <p:nvPr/>
              </p:nvSpPr>
              <p:spPr>
                <a:xfrm>
                  <a:off x="7021870" y="4475974"/>
                  <a:ext cx="1437" cy="5030"/>
                </a:xfrm>
                <a:custGeom>
                  <a:avLst/>
                  <a:gdLst>
                    <a:gd name="connsiteX0" fmla="*/ 0 w 1437"/>
                    <a:gd name="connsiteY0" fmla="*/ 5031 h 5030"/>
                    <a:gd name="connsiteX1" fmla="*/ 0 w 1437"/>
                    <a:gd name="connsiteY1" fmla="*/ 0 h 5030"/>
                    <a:gd name="connsiteX2" fmla="*/ 1258 w 1437"/>
                    <a:gd name="connsiteY2" fmla="*/ 0 h 5030"/>
                    <a:gd name="connsiteX3" fmla="*/ 1258 w 1437"/>
                    <a:gd name="connsiteY3" fmla="*/ 0 h 5030"/>
                    <a:gd name="connsiteX4" fmla="*/ 1258 w 1437"/>
                    <a:gd name="connsiteY4" fmla="*/ 2515 h 5030"/>
                    <a:gd name="connsiteX5" fmla="*/ 1258 w 1437"/>
                    <a:gd name="connsiteY5" fmla="*/ 5031 h 5030"/>
                    <a:gd name="connsiteX6" fmla="*/ 0 w 1437"/>
                    <a:gd name="connsiteY6" fmla="*/ 5031 h 5030"/>
                    <a:gd name="connsiteX7" fmla="*/ 0 w 1437"/>
                    <a:gd name="connsiteY7" fmla="*/ 5031 h 5030"/>
                    <a:gd name="connsiteX8" fmla="*/ 1437 w 1437"/>
                    <a:gd name="connsiteY8" fmla="*/ 2515 h 5030"/>
                    <a:gd name="connsiteX9" fmla="*/ 1437 w 1437"/>
                    <a:gd name="connsiteY9" fmla="*/ 0 h 5030"/>
                    <a:gd name="connsiteX10" fmla="*/ 1437 w 1437"/>
                    <a:gd name="connsiteY10" fmla="*/ 2515 h 5030"/>
                    <a:gd name="connsiteX11" fmla="*/ 1437 w 1437"/>
                    <a:gd name="connsiteY11" fmla="*/ 2515 h 5030"/>
                    <a:gd name="connsiteX12" fmla="*/ 1437 w 1437"/>
                    <a:gd name="connsiteY12" fmla="*/ 0 h 5030"/>
                    <a:gd name="connsiteX13" fmla="*/ 1437 w 1437"/>
                    <a:gd name="connsiteY13" fmla="*/ 2515 h 5030"/>
                    <a:gd name="connsiteX14" fmla="*/ 1437 w 1437"/>
                    <a:gd name="connsiteY14" fmla="*/ 0 h 5030"/>
                    <a:gd name="connsiteX15" fmla="*/ 1437 w 1437"/>
                    <a:gd name="connsiteY15"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7" h="5030">
                      <a:moveTo>
                        <a:pt x="0" y="5031"/>
                      </a:moveTo>
                      <a:lnTo>
                        <a:pt x="0" y="0"/>
                      </a:lnTo>
                      <a:cubicBezTo>
                        <a:pt x="0" y="0"/>
                        <a:pt x="0" y="0"/>
                        <a:pt x="1258" y="0"/>
                      </a:cubicBezTo>
                      <a:lnTo>
                        <a:pt x="1258" y="0"/>
                      </a:lnTo>
                      <a:lnTo>
                        <a:pt x="1258" y="2515"/>
                      </a:lnTo>
                      <a:lnTo>
                        <a:pt x="1258" y="5031"/>
                      </a:lnTo>
                      <a:cubicBezTo>
                        <a:pt x="0" y="5031"/>
                        <a:pt x="0" y="5031"/>
                        <a:pt x="0" y="5031"/>
                      </a:cubicBezTo>
                      <a:lnTo>
                        <a:pt x="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851" name="图形 1"/>
              <p:cNvGrpSpPr/>
              <p:nvPr/>
            </p:nvGrpSpPr>
            <p:grpSpPr>
              <a:xfrm>
                <a:off x="5652791" y="4310086"/>
                <a:ext cx="1257" cy="5210"/>
                <a:chOff x="7026002" y="4507776"/>
                <a:chExt cx="1257" cy="5210"/>
              </a:xfrm>
              <a:solidFill>
                <a:srgbClr val="0070C0"/>
              </a:solidFill>
            </p:grpSpPr>
            <p:sp>
              <p:nvSpPr>
                <p:cNvPr id="2046" name="任意多边形: 形状 2537"/>
                <p:cNvSpPr/>
                <p:nvPr/>
              </p:nvSpPr>
              <p:spPr>
                <a:xfrm>
                  <a:off x="7026002" y="4510292"/>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2047" name="任意多边形: 形状 2538"/>
                <p:cNvSpPr/>
                <p:nvPr/>
              </p:nvSpPr>
              <p:spPr>
                <a:xfrm>
                  <a:off x="7026002" y="4507776"/>
                  <a:ext cx="1257" cy="5210"/>
                </a:xfrm>
                <a:custGeom>
                  <a:avLst/>
                  <a:gdLst>
                    <a:gd name="connsiteX0" fmla="*/ 0 w 1257"/>
                    <a:gd name="connsiteY0" fmla="*/ 5210 h 5210"/>
                    <a:gd name="connsiteX1" fmla="*/ 0 w 1257"/>
                    <a:gd name="connsiteY1" fmla="*/ 0 h 5210"/>
                    <a:gd name="connsiteX2" fmla="*/ 1258 w 1257"/>
                    <a:gd name="connsiteY2" fmla="*/ 0 h 5210"/>
                    <a:gd name="connsiteX3" fmla="*/ 1258 w 1257"/>
                    <a:gd name="connsiteY3" fmla="*/ 0 h 5210"/>
                    <a:gd name="connsiteX4" fmla="*/ 1258 w 1257"/>
                    <a:gd name="connsiteY4" fmla="*/ 2515 h 5210"/>
                    <a:gd name="connsiteX5" fmla="*/ 1258 w 1257"/>
                    <a:gd name="connsiteY5" fmla="*/ 5031 h 5210"/>
                    <a:gd name="connsiteX6" fmla="*/ 0 w 1257"/>
                    <a:gd name="connsiteY6" fmla="*/ 5210 h 5210"/>
                    <a:gd name="connsiteX7" fmla="*/ 0 w 1257"/>
                    <a:gd name="connsiteY7" fmla="*/ 5210 h 5210"/>
                    <a:gd name="connsiteX8" fmla="*/ 1258 w 1257"/>
                    <a:gd name="connsiteY8" fmla="*/ 2515 h 5210"/>
                    <a:gd name="connsiteX9" fmla="*/ 1258 w 1257"/>
                    <a:gd name="connsiteY9" fmla="*/ 0 h 5210"/>
                    <a:gd name="connsiteX10" fmla="*/ 1258 w 1257"/>
                    <a:gd name="connsiteY10" fmla="*/ 2515 h 5210"/>
                    <a:gd name="connsiteX11" fmla="*/ 1258 w 1257"/>
                    <a:gd name="connsiteY11" fmla="*/ 2515 h 5210"/>
                    <a:gd name="connsiteX12" fmla="*/ 1258 w 1257"/>
                    <a:gd name="connsiteY12" fmla="*/ 0 h 5210"/>
                    <a:gd name="connsiteX13" fmla="*/ 1258 w 1257"/>
                    <a:gd name="connsiteY13" fmla="*/ 2515 h 5210"/>
                    <a:gd name="connsiteX14" fmla="*/ 1258 w 1257"/>
                    <a:gd name="connsiteY14" fmla="*/ 0 h 5210"/>
                    <a:gd name="connsiteX15" fmla="*/ 1258 w 1257"/>
                    <a:gd name="connsiteY1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210">
                      <a:moveTo>
                        <a:pt x="0" y="5210"/>
                      </a:moveTo>
                      <a:lnTo>
                        <a:pt x="0" y="0"/>
                      </a:lnTo>
                      <a:cubicBezTo>
                        <a:pt x="0" y="0"/>
                        <a:pt x="0" y="0"/>
                        <a:pt x="1258" y="0"/>
                      </a:cubicBezTo>
                      <a:lnTo>
                        <a:pt x="1258" y="0"/>
                      </a:lnTo>
                      <a:lnTo>
                        <a:pt x="1258" y="2515"/>
                      </a:lnTo>
                      <a:lnTo>
                        <a:pt x="1258" y="5031"/>
                      </a:lnTo>
                      <a:cubicBezTo>
                        <a:pt x="0" y="5210"/>
                        <a:pt x="0" y="5210"/>
                        <a:pt x="0" y="5210"/>
                      </a:cubicBezTo>
                      <a:lnTo>
                        <a:pt x="0" y="5210"/>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852" name="图形 1"/>
              <p:cNvGrpSpPr/>
              <p:nvPr/>
            </p:nvGrpSpPr>
            <p:grpSpPr>
              <a:xfrm>
                <a:off x="5809285" y="4216657"/>
                <a:ext cx="6288" cy="6468"/>
                <a:chOff x="7182496" y="4414347"/>
                <a:chExt cx="6288" cy="6468"/>
              </a:xfrm>
              <a:solidFill>
                <a:srgbClr val="0070C0"/>
              </a:solidFill>
            </p:grpSpPr>
            <p:sp>
              <p:nvSpPr>
                <p:cNvPr id="2044" name="任意多边形: 形状 2540"/>
                <p:cNvSpPr/>
                <p:nvPr/>
              </p:nvSpPr>
              <p:spPr>
                <a:xfrm>
                  <a:off x="7185191" y="4417042"/>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045" name="任意多边形: 形状 2541"/>
                <p:cNvSpPr/>
                <p:nvPr/>
              </p:nvSpPr>
              <p:spPr>
                <a:xfrm>
                  <a:off x="7182496" y="4414347"/>
                  <a:ext cx="6288" cy="6468"/>
                </a:xfrm>
                <a:custGeom>
                  <a:avLst/>
                  <a:gdLst>
                    <a:gd name="connsiteX0" fmla="*/ 3953 w 6288"/>
                    <a:gd name="connsiteY0" fmla="*/ 6468 h 6468"/>
                    <a:gd name="connsiteX1" fmla="*/ 0 w 6288"/>
                    <a:gd name="connsiteY1" fmla="*/ 2515 h 6468"/>
                    <a:gd name="connsiteX2" fmla="*/ 0 w 6288"/>
                    <a:gd name="connsiteY2" fmla="*/ 2515 h 6468"/>
                    <a:gd name="connsiteX3" fmla="*/ 0 w 6288"/>
                    <a:gd name="connsiteY3" fmla="*/ 0 h 6468"/>
                    <a:gd name="connsiteX4" fmla="*/ 2515 w 6288"/>
                    <a:gd name="connsiteY4" fmla="*/ 0 h 6468"/>
                    <a:gd name="connsiteX5" fmla="*/ 6289 w 6288"/>
                    <a:gd name="connsiteY5" fmla="*/ 0 h 6468"/>
                    <a:gd name="connsiteX6" fmla="*/ 6289 w 6288"/>
                    <a:gd name="connsiteY6" fmla="*/ 2515 h 6468"/>
                    <a:gd name="connsiteX7" fmla="*/ 6289 w 6288"/>
                    <a:gd name="connsiteY7" fmla="*/ 3773 h 6468"/>
                    <a:gd name="connsiteX8" fmla="*/ 6289 w 6288"/>
                    <a:gd name="connsiteY8" fmla="*/ 3773 h 6468"/>
                    <a:gd name="connsiteX9" fmla="*/ 3773 w 6288"/>
                    <a:gd name="connsiteY9" fmla="*/ 3773 h 6468"/>
                    <a:gd name="connsiteX10" fmla="*/ 3773 w 6288"/>
                    <a:gd name="connsiteY10" fmla="*/ 2515 h 6468"/>
                    <a:gd name="connsiteX11" fmla="*/ 5031 w 6288"/>
                    <a:gd name="connsiteY11" fmla="*/ 2515 h 6468"/>
                    <a:gd name="connsiteX12" fmla="*/ 3773 w 6288"/>
                    <a:gd name="connsiteY12" fmla="*/ 2515 h 6468"/>
                    <a:gd name="connsiteX13" fmla="*/ 3773 w 6288"/>
                    <a:gd name="connsiteY13" fmla="*/ 1258 h 6468"/>
                    <a:gd name="connsiteX14" fmla="*/ 3773 w 6288"/>
                    <a:gd name="connsiteY14" fmla="*/ 2515 h 6468"/>
                    <a:gd name="connsiteX15" fmla="*/ 3773 w 6288"/>
                    <a:gd name="connsiteY15" fmla="*/ 3773 h 6468"/>
                    <a:gd name="connsiteX16" fmla="*/ 6289 w 6288"/>
                    <a:gd name="connsiteY16" fmla="*/ 3773 h 6468"/>
                    <a:gd name="connsiteX17" fmla="*/ 6289 w 6288"/>
                    <a:gd name="connsiteY17" fmla="*/ 6288 h 6468"/>
                    <a:gd name="connsiteX18" fmla="*/ 3953 w 6288"/>
                    <a:gd name="connsiteY18" fmla="*/ 6288 h 6468"/>
                    <a:gd name="connsiteX19" fmla="*/ 3953 w 6288"/>
                    <a:gd name="connsiteY19" fmla="*/ 6468 h 6468"/>
                    <a:gd name="connsiteX20" fmla="*/ 3953 w 6288"/>
                    <a:gd name="connsiteY20" fmla="*/ 2695 h 6468"/>
                    <a:gd name="connsiteX21" fmla="*/ 3953 w 6288"/>
                    <a:gd name="connsiteY21" fmla="*/ 2695 h 6468"/>
                    <a:gd name="connsiteX22" fmla="*/ 3953 w 6288"/>
                    <a:gd name="connsiteY22" fmla="*/ 2695 h 6468"/>
                    <a:gd name="connsiteX23" fmla="*/ 3953 w 6288"/>
                    <a:gd name="connsiteY23" fmla="*/ 269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88" h="6468">
                      <a:moveTo>
                        <a:pt x="3953" y="6468"/>
                      </a:moveTo>
                      <a:cubicBezTo>
                        <a:pt x="3953" y="6468"/>
                        <a:pt x="179" y="6288"/>
                        <a:pt x="0" y="2515"/>
                      </a:cubicBezTo>
                      <a:lnTo>
                        <a:pt x="0" y="2515"/>
                      </a:lnTo>
                      <a:lnTo>
                        <a:pt x="0" y="0"/>
                      </a:lnTo>
                      <a:lnTo>
                        <a:pt x="2515" y="0"/>
                      </a:lnTo>
                      <a:lnTo>
                        <a:pt x="6289" y="0"/>
                      </a:lnTo>
                      <a:lnTo>
                        <a:pt x="6289" y="2515"/>
                      </a:lnTo>
                      <a:cubicBezTo>
                        <a:pt x="6289" y="3773"/>
                        <a:pt x="6289" y="3773"/>
                        <a:pt x="6289" y="3773"/>
                      </a:cubicBezTo>
                      <a:lnTo>
                        <a:pt x="6289" y="3773"/>
                      </a:lnTo>
                      <a:lnTo>
                        <a:pt x="3773" y="3773"/>
                      </a:lnTo>
                      <a:lnTo>
                        <a:pt x="3773" y="2515"/>
                      </a:lnTo>
                      <a:lnTo>
                        <a:pt x="5031" y="2515"/>
                      </a:lnTo>
                      <a:lnTo>
                        <a:pt x="3773" y="2515"/>
                      </a:lnTo>
                      <a:lnTo>
                        <a:pt x="3773" y="1258"/>
                      </a:lnTo>
                      <a:lnTo>
                        <a:pt x="3773" y="2515"/>
                      </a:lnTo>
                      <a:lnTo>
                        <a:pt x="3773" y="3773"/>
                      </a:lnTo>
                      <a:lnTo>
                        <a:pt x="6289" y="3773"/>
                      </a:lnTo>
                      <a:lnTo>
                        <a:pt x="6289" y="6288"/>
                      </a:lnTo>
                      <a:lnTo>
                        <a:pt x="3953" y="6288"/>
                      </a:lnTo>
                      <a:lnTo>
                        <a:pt x="3953" y="6468"/>
                      </a:lnTo>
                      <a:close/>
                      <a:moveTo>
                        <a:pt x="3953" y="2695"/>
                      </a:moveTo>
                      <a:lnTo>
                        <a:pt x="3953" y="2695"/>
                      </a:lnTo>
                      <a:lnTo>
                        <a:pt x="3953" y="2695"/>
                      </a:lnTo>
                      <a:lnTo>
                        <a:pt x="3953" y="2695"/>
                      </a:lnTo>
                      <a:close/>
                    </a:path>
                  </a:pathLst>
                </a:custGeom>
                <a:grpFill/>
                <a:ln w="17953" cap="flat">
                  <a:noFill/>
                  <a:prstDash val="solid"/>
                  <a:miter/>
                </a:ln>
              </p:spPr>
              <p:txBody>
                <a:bodyPr rtlCol="0" anchor="ctr"/>
                <a:lstStyle/>
                <a:p>
                  <a:endParaRPr lang="zh-CN" altLang="en-US" sz="1050"/>
                </a:p>
              </p:txBody>
            </p:sp>
          </p:grpSp>
          <p:grpSp>
            <p:nvGrpSpPr>
              <p:cNvPr id="853" name="图形 1"/>
              <p:cNvGrpSpPr/>
              <p:nvPr/>
            </p:nvGrpSpPr>
            <p:grpSpPr>
              <a:xfrm>
                <a:off x="5896426" y="4240553"/>
                <a:ext cx="6288" cy="6288"/>
                <a:chOff x="7269637" y="4438243"/>
                <a:chExt cx="6288" cy="6288"/>
              </a:xfrm>
              <a:solidFill>
                <a:srgbClr val="0070C0"/>
              </a:solidFill>
            </p:grpSpPr>
            <p:sp>
              <p:nvSpPr>
                <p:cNvPr id="2042" name="任意多边形: 形状 2543"/>
                <p:cNvSpPr/>
                <p:nvPr/>
              </p:nvSpPr>
              <p:spPr>
                <a:xfrm>
                  <a:off x="7272332" y="4440759"/>
                  <a:ext cx="1257" cy="1257"/>
                </a:xfrm>
                <a:custGeom>
                  <a:avLst/>
                  <a:gdLst>
                    <a:gd name="connsiteX0" fmla="*/ 1257 w 1257"/>
                    <a:gd name="connsiteY0" fmla="*/ 1258 h 1257"/>
                    <a:gd name="connsiteX1" fmla="*/ 1257 w 1257"/>
                    <a:gd name="connsiteY1" fmla="*/ 0 h 1257"/>
                    <a:gd name="connsiteX2" fmla="*/ 0 w 1257"/>
                    <a:gd name="connsiteY2" fmla="*/ 0 h 1257"/>
                    <a:gd name="connsiteX3" fmla="*/ 1257 w 1257"/>
                    <a:gd name="connsiteY3" fmla="*/ 1258 h 1257"/>
                    <a:gd name="connsiteX4" fmla="*/ 1257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7" y="1258"/>
                      </a:moveTo>
                      <a:cubicBezTo>
                        <a:pt x="1257" y="1258"/>
                        <a:pt x="1257" y="1258"/>
                        <a:pt x="1257" y="0"/>
                      </a:cubicBezTo>
                      <a:lnTo>
                        <a:pt x="0" y="0"/>
                      </a:lnTo>
                      <a:cubicBezTo>
                        <a:pt x="0" y="1258"/>
                        <a:pt x="1257" y="1258"/>
                        <a:pt x="1257" y="1258"/>
                      </a:cubicBezTo>
                      <a:lnTo>
                        <a:pt x="1257" y="1258"/>
                      </a:lnTo>
                      <a:close/>
                    </a:path>
                  </a:pathLst>
                </a:custGeom>
                <a:grpFill/>
                <a:ln w="17953" cap="flat">
                  <a:noFill/>
                  <a:prstDash val="solid"/>
                  <a:miter/>
                </a:ln>
              </p:spPr>
              <p:txBody>
                <a:bodyPr rtlCol="0" anchor="ctr"/>
                <a:lstStyle/>
                <a:p>
                  <a:endParaRPr lang="zh-CN" altLang="en-US" sz="1050"/>
                </a:p>
              </p:txBody>
            </p:sp>
            <p:sp>
              <p:nvSpPr>
                <p:cNvPr id="2043" name="任意多边形: 形状 2544"/>
                <p:cNvSpPr/>
                <p:nvPr/>
              </p:nvSpPr>
              <p:spPr>
                <a:xfrm>
                  <a:off x="7269637" y="4438243"/>
                  <a:ext cx="6288" cy="6288"/>
                </a:xfrm>
                <a:custGeom>
                  <a:avLst/>
                  <a:gdLst>
                    <a:gd name="connsiteX0" fmla="*/ 0 w 6288"/>
                    <a:gd name="connsiteY0" fmla="*/ 2515 h 6288"/>
                    <a:gd name="connsiteX1" fmla="*/ 0 w 6288"/>
                    <a:gd name="connsiteY1" fmla="*/ 0 h 6288"/>
                    <a:gd name="connsiteX2" fmla="*/ 2515 w 6288"/>
                    <a:gd name="connsiteY2" fmla="*/ 0 h 6288"/>
                    <a:gd name="connsiteX3" fmla="*/ 6288 w 6288"/>
                    <a:gd name="connsiteY3" fmla="*/ 0 h 6288"/>
                    <a:gd name="connsiteX4" fmla="*/ 6288 w 6288"/>
                    <a:gd name="connsiteY4" fmla="*/ 2515 h 6288"/>
                    <a:gd name="connsiteX5" fmla="*/ 6288 w 6288"/>
                    <a:gd name="connsiteY5" fmla="*/ 3773 h 6288"/>
                    <a:gd name="connsiteX6" fmla="*/ 6288 w 6288"/>
                    <a:gd name="connsiteY6" fmla="*/ 3773 h 6288"/>
                    <a:gd name="connsiteX7" fmla="*/ 3773 w 6288"/>
                    <a:gd name="connsiteY7" fmla="*/ 4312 h 6288"/>
                    <a:gd name="connsiteX8" fmla="*/ 3773 w 6288"/>
                    <a:gd name="connsiteY8" fmla="*/ 5031 h 6288"/>
                    <a:gd name="connsiteX9" fmla="*/ 3773 w 6288"/>
                    <a:gd name="connsiteY9" fmla="*/ 5031 h 6288"/>
                    <a:gd name="connsiteX10" fmla="*/ 3773 w 6288"/>
                    <a:gd name="connsiteY10" fmla="*/ 6288 h 6288"/>
                    <a:gd name="connsiteX11" fmla="*/ 0 w 6288"/>
                    <a:gd name="connsiteY11" fmla="*/ 2515 h 6288"/>
                    <a:gd name="connsiteX12" fmla="*/ 0 w 6288"/>
                    <a:gd name="connsiteY12" fmla="*/ 2515 h 6288"/>
                    <a:gd name="connsiteX13" fmla="*/ 3952 w 6288"/>
                    <a:gd name="connsiteY13" fmla="*/ 3773 h 6288"/>
                    <a:gd name="connsiteX14" fmla="*/ 6288 w 6288"/>
                    <a:gd name="connsiteY14" fmla="*/ 2695 h 6288"/>
                    <a:gd name="connsiteX15" fmla="*/ 3952 w 6288"/>
                    <a:gd name="connsiteY15" fmla="*/ 3773 h 6288"/>
                    <a:gd name="connsiteX16" fmla="*/ 3952 w 6288"/>
                    <a:gd name="connsiteY16"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8" h="6288">
                      <a:moveTo>
                        <a:pt x="0" y="2515"/>
                      </a:moveTo>
                      <a:lnTo>
                        <a:pt x="0" y="0"/>
                      </a:lnTo>
                      <a:lnTo>
                        <a:pt x="2515" y="0"/>
                      </a:lnTo>
                      <a:lnTo>
                        <a:pt x="6288" y="0"/>
                      </a:lnTo>
                      <a:lnTo>
                        <a:pt x="6288" y="2515"/>
                      </a:lnTo>
                      <a:cubicBezTo>
                        <a:pt x="6288" y="3773"/>
                        <a:pt x="6288" y="3773"/>
                        <a:pt x="6288" y="3773"/>
                      </a:cubicBezTo>
                      <a:lnTo>
                        <a:pt x="6288" y="3773"/>
                      </a:lnTo>
                      <a:lnTo>
                        <a:pt x="3773" y="4312"/>
                      </a:lnTo>
                      <a:lnTo>
                        <a:pt x="3773" y="5031"/>
                      </a:lnTo>
                      <a:lnTo>
                        <a:pt x="3773" y="5031"/>
                      </a:lnTo>
                      <a:lnTo>
                        <a:pt x="3773" y="6288"/>
                      </a:lnTo>
                      <a:cubicBezTo>
                        <a:pt x="3952" y="6288"/>
                        <a:pt x="179" y="5929"/>
                        <a:pt x="0" y="2515"/>
                      </a:cubicBezTo>
                      <a:lnTo>
                        <a:pt x="0" y="2515"/>
                      </a:lnTo>
                      <a:close/>
                      <a:moveTo>
                        <a:pt x="3952" y="3773"/>
                      </a:moveTo>
                      <a:lnTo>
                        <a:pt x="6288" y="2695"/>
                      </a:lnTo>
                      <a:lnTo>
                        <a:pt x="3952" y="3773"/>
                      </a:lnTo>
                      <a:lnTo>
                        <a:pt x="3952" y="3773"/>
                      </a:lnTo>
                      <a:close/>
                    </a:path>
                  </a:pathLst>
                </a:custGeom>
                <a:grpFill/>
                <a:ln w="17953" cap="flat">
                  <a:noFill/>
                  <a:prstDash val="solid"/>
                  <a:miter/>
                </a:ln>
              </p:spPr>
              <p:txBody>
                <a:bodyPr rtlCol="0" anchor="ctr"/>
                <a:lstStyle/>
                <a:p>
                  <a:endParaRPr lang="zh-CN" altLang="en-US" sz="1050"/>
                </a:p>
              </p:txBody>
            </p:sp>
          </p:grpSp>
          <p:grpSp>
            <p:nvGrpSpPr>
              <p:cNvPr id="854" name="图形 1"/>
              <p:cNvGrpSpPr/>
              <p:nvPr/>
            </p:nvGrpSpPr>
            <p:grpSpPr>
              <a:xfrm>
                <a:off x="5916010" y="4206056"/>
                <a:ext cx="6288" cy="6288"/>
                <a:chOff x="7289221" y="4403746"/>
                <a:chExt cx="6288" cy="6288"/>
              </a:xfrm>
              <a:solidFill>
                <a:srgbClr val="0070C0"/>
              </a:solidFill>
            </p:grpSpPr>
            <p:sp>
              <p:nvSpPr>
                <p:cNvPr id="2040" name="任意多边形: 形状 2546"/>
                <p:cNvSpPr/>
                <p:nvPr/>
              </p:nvSpPr>
              <p:spPr>
                <a:xfrm>
                  <a:off x="7291916" y="4406262"/>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041" name="任意多边形: 形状 2547"/>
                <p:cNvSpPr/>
                <p:nvPr/>
              </p:nvSpPr>
              <p:spPr>
                <a:xfrm>
                  <a:off x="7289221" y="4403746"/>
                  <a:ext cx="6288" cy="6288"/>
                </a:xfrm>
                <a:custGeom>
                  <a:avLst/>
                  <a:gdLst>
                    <a:gd name="connsiteX0" fmla="*/ 3953 w 6288"/>
                    <a:gd name="connsiteY0" fmla="*/ 6288 h 6288"/>
                    <a:gd name="connsiteX1" fmla="*/ 3414 w 6288"/>
                    <a:gd name="connsiteY1" fmla="*/ 6288 h 6288"/>
                    <a:gd name="connsiteX2" fmla="*/ 3414 w 6288"/>
                    <a:gd name="connsiteY2" fmla="*/ 6288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8 w 6288"/>
                    <a:gd name="connsiteY11" fmla="*/ 0 h 6288"/>
                    <a:gd name="connsiteX12" fmla="*/ 6288 w 6288"/>
                    <a:gd name="connsiteY12" fmla="*/ 2515 h 6288"/>
                    <a:gd name="connsiteX13" fmla="*/ 6288 w 6288"/>
                    <a:gd name="connsiteY13" fmla="*/ 3773 h 6288"/>
                    <a:gd name="connsiteX14" fmla="*/ 6288 w 6288"/>
                    <a:gd name="connsiteY14" fmla="*/ 3773 h 6288"/>
                    <a:gd name="connsiteX15" fmla="*/ 6288 w 6288"/>
                    <a:gd name="connsiteY15" fmla="*/ 6288 h 6288"/>
                    <a:gd name="connsiteX16" fmla="*/ 3953 w 6288"/>
                    <a:gd name="connsiteY16" fmla="*/ 6288 h 6288"/>
                    <a:gd name="connsiteX17" fmla="*/ 3953 w 6288"/>
                    <a:gd name="connsiteY17" fmla="*/ 6288 h 6288"/>
                    <a:gd name="connsiteX18" fmla="*/ 3953 w 6288"/>
                    <a:gd name="connsiteY18" fmla="*/ 3773 h 6288"/>
                    <a:gd name="connsiteX19" fmla="*/ 3953 w 6288"/>
                    <a:gd name="connsiteY19" fmla="*/ 3054 h 6288"/>
                    <a:gd name="connsiteX20" fmla="*/ 3953 w 6288"/>
                    <a:gd name="connsiteY20" fmla="*/ 3773 h 6288"/>
                    <a:gd name="connsiteX21" fmla="*/ 3953 w 6288"/>
                    <a:gd name="connsiteY21" fmla="*/ 3773 h 6288"/>
                    <a:gd name="connsiteX22" fmla="*/ 3953 w 6288"/>
                    <a:gd name="connsiteY22" fmla="*/ 1437 h 6288"/>
                    <a:gd name="connsiteX23" fmla="*/ 3953 w 6288"/>
                    <a:gd name="connsiteY23" fmla="*/ 1258 h 6288"/>
                    <a:gd name="connsiteX24" fmla="*/ 3953 w 6288"/>
                    <a:gd name="connsiteY24" fmla="*/ 1437 h 6288"/>
                    <a:gd name="connsiteX25" fmla="*/ 3953 w 6288"/>
                    <a:gd name="connsiteY25" fmla="*/ 1437 h 6288"/>
                    <a:gd name="connsiteX26" fmla="*/ 3953 w 6288"/>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8"/>
                      </a:moveTo>
                      <a:cubicBezTo>
                        <a:pt x="3773" y="6288"/>
                        <a:pt x="3593" y="6288"/>
                        <a:pt x="3414" y="6288"/>
                      </a:cubicBezTo>
                      <a:lnTo>
                        <a:pt x="3414" y="6288"/>
                      </a:lnTo>
                      <a:cubicBezTo>
                        <a:pt x="2875" y="6288"/>
                        <a:pt x="2156" y="6288"/>
                        <a:pt x="898" y="5390"/>
                      </a:cubicBezTo>
                      <a:lnTo>
                        <a:pt x="898" y="5390"/>
                      </a:lnTo>
                      <a:cubicBezTo>
                        <a:pt x="-360" y="3593"/>
                        <a:pt x="179" y="3054"/>
                        <a:pt x="0" y="2515"/>
                      </a:cubicBezTo>
                      <a:lnTo>
                        <a:pt x="0" y="2515"/>
                      </a:lnTo>
                      <a:lnTo>
                        <a:pt x="0" y="0"/>
                      </a:lnTo>
                      <a:lnTo>
                        <a:pt x="2515" y="0"/>
                      </a:lnTo>
                      <a:cubicBezTo>
                        <a:pt x="2515" y="0"/>
                        <a:pt x="2515" y="0"/>
                        <a:pt x="3773" y="0"/>
                      </a:cubicBezTo>
                      <a:lnTo>
                        <a:pt x="3773" y="0"/>
                      </a:lnTo>
                      <a:lnTo>
                        <a:pt x="6288" y="0"/>
                      </a:lnTo>
                      <a:lnTo>
                        <a:pt x="6288" y="2515"/>
                      </a:lnTo>
                      <a:cubicBezTo>
                        <a:pt x="6288" y="3773"/>
                        <a:pt x="6288" y="3773"/>
                        <a:pt x="6288" y="3773"/>
                      </a:cubicBezTo>
                      <a:lnTo>
                        <a:pt x="6288" y="3773"/>
                      </a:lnTo>
                      <a:lnTo>
                        <a:pt x="6288" y="6288"/>
                      </a:lnTo>
                      <a:lnTo>
                        <a:pt x="3953" y="6288"/>
                      </a:lnTo>
                      <a:lnTo>
                        <a:pt x="3953" y="6288"/>
                      </a:lnTo>
                      <a:close/>
                      <a:moveTo>
                        <a:pt x="3953" y="3773"/>
                      </a:moveTo>
                      <a:lnTo>
                        <a:pt x="3953" y="3054"/>
                      </a:lnTo>
                      <a:lnTo>
                        <a:pt x="3953" y="3773"/>
                      </a:lnTo>
                      <a:lnTo>
                        <a:pt x="3953" y="3773"/>
                      </a:lnTo>
                      <a:close/>
                      <a:moveTo>
                        <a:pt x="3953" y="1437"/>
                      </a:moveTo>
                      <a:lnTo>
                        <a:pt x="3953" y="1258"/>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855" name="图形 1"/>
              <p:cNvGrpSpPr/>
              <p:nvPr/>
            </p:nvGrpSpPr>
            <p:grpSpPr>
              <a:xfrm>
                <a:off x="5960928" y="4217735"/>
                <a:ext cx="6288" cy="6468"/>
                <a:chOff x="7334139" y="4415425"/>
                <a:chExt cx="6288" cy="6468"/>
              </a:xfrm>
              <a:solidFill>
                <a:srgbClr val="0070C0"/>
              </a:solidFill>
            </p:grpSpPr>
            <p:sp>
              <p:nvSpPr>
                <p:cNvPr id="2038" name="任意多边形: 形状 2549"/>
                <p:cNvSpPr/>
                <p:nvPr/>
              </p:nvSpPr>
              <p:spPr>
                <a:xfrm>
                  <a:off x="7336834" y="4418120"/>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2039" name="任意多边形: 形状 2550"/>
                <p:cNvSpPr/>
                <p:nvPr/>
              </p:nvSpPr>
              <p:spPr>
                <a:xfrm>
                  <a:off x="7334139" y="4415425"/>
                  <a:ext cx="6288" cy="6468"/>
                </a:xfrm>
                <a:custGeom>
                  <a:avLst/>
                  <a:gdLst>
                    <a:gd name="connsiteX0" fmla="*/ 0 w 6288"/>
                    <a:gd name="connsiteY0" fmla="*/ 6468 h 6468"/>
                    <a:gd name="connsiteX1" fmla="*/ 0 w 6288"/>
                    <a:gd name="connsiteY1" fmla="*/ 3953 h 6468"/>
                    <a:gd name="connsiteX2" fmla="*/ 0 w 6288"/>
                    <a:gd name="connsiteY2" fmla="*/ 0 h 6468"/>
                    <a:gd name="connsiteX3" fmla="*/ 2515 w 6288"/>
                    <a:gd name="connsiteY3" fmla="*/ 0 h 6468"/>
                    <a:gd name="connsiteX4" fmla="*/ 3773 w 6288"/>
                    <a:gd name="connsiteY4" fmla="*/ 0 h 6468"/>
                    <a:gd name="connsiteX5" fmla="*/ 3773 w 6288"/>
                    <a:gd name="connsiteY5" fmla="*/ 0 h 6468"/>
                    <a:gd name="connsiteX6" fmla="*/ 6288 w 6288"/>
                    <a:gd name="connsiteY6" fmla="*/ 0 h 6468"/>
                    <a:gd name="connsiteX7" fmla="*/ 6288 w 6288"/>
                    <a:gd name="connsiteY7" fmla="*/ 2515 h 6468"/>
                    <a:gd name="connsiteX8" fmla="*/ 2335 w 6288"/>
                    <a:gd name="connsiteY8" fmla="*/ 6468 h 6468"/>
                    <a:gd name="connsiteX9" fmla="*/ 2335 w 6288"/>
                    <a:gd name="connsiteY9" fmla="*/ 6468 h 6468"/>
                    <a:gd name="connsiteX10" fmla="*/ 0 w 6288"/>
                    <a:gd name="connsiteY10" fmla="*/ 6468 h 6468"/>
                    <a:gd name="connsiteX11" fmla="*/ 0 w 6288"/>
                    <a:gd name="connsiteY11" fmla="*/ 6468 h 6468"/>
                    <a:gd name="connsiteX12" fmla="*/ 2695 w 6288"/>
                    <a:gd name="connsiteY12" fmla="*/ 2515 h 6468"/>
                    <a:gd name="connsiteX13" fmla="*/ 2695 w 6288"/>
                    <a:gd name="connsiteY13" fmla="*/ 1258 h 6468"/>
                    <a:gd name="connsiteX14" fmla="*/ 2695 w 6288"/>
                    <a:gd name="connsiteY14" fmla="*/ 2515 h 6468"/>
                    <a:gd name="connsiteX15" fmla="*/ 2695 w 6288"/>
                    <a:gd name="connsiteY15"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6468">
                      <a:moveTo>
                        <a:pt x="0" y="6468"/>
                      </a:moveTo>
                      <a:lnTo>
                        <a:pt x="0" y="3953"/>
                      </a:lnTo>
                      <a:lnTo>
                        <a:pt x="0" y="0"/>
                      </a:lnTo>
                      <a:lnTo>
                        <a:pt x="2515" y="0"/>
                      </a:lnTo>
                      <a:cubicBezTo>
                        <a:pt x="3773" y="0"/>
                        <a:pt x="3773" y="0"/>
                        <a:pt x="3773" y="0"/>
                      </a:cubicBezTo>
                      <a:lnTo>
                        <a:pt x="3773" y="0"/>
                      </a:lnTo>
                      <a:lnTo>
                        <a:pt x="6288" y="0"/>
                      </a:lnTo>
                      <a:lnTo>
                        <a:pt x="6288" y="2515"/>
                      </a:lnTo>
                      <a:cubicBezTo>
                        <a:pt x="6288" y="2515"/>
                        <a:pt x="6109" y="6109"/>
                        <a:pt x="2335" y="6468"/>
                      </a:cubicBezTo>
                      <a:lnTo>
                        <a:pt x="2335" y="6468"/>
                      </a:lnTo>
                      <a:lnTo>
                        <a:pt x="0" y="6468"/>
                      </a:lnTo>
                      <a:lnTo>
                        <a:pt x="0" y="6468"/>
                      </a:lnTo>
                      <a:close/>
                      <a:moveTo>
                        <a:pt x="2695" y="2515"/>
                      </a:moveTo>
                      <a:lnTo>
                        <a:pt x="2695" y="1258"/>
                      </a:lnTo>
                      <a:lnTo>
                        <a:pt x="2695" y="2515"/>
                      </a:lnTo>
                      <a:lnTo>
                        <a:pt x="2695" y="2515"/>
                      </a:lnTo>
                      <a:close/>
                    </a:path>
                  </a:pathLst>
                </a:custGeom>
                <a:grpFill/>
                <a:ln w="17953" cap="flat">
                  <a:noFill/>
                  <a:prstDash val="solid"/>
                  <a:miter/>
                </a:ln>
              </p:spPr>
              <p:txBody>
                <a:bodyPr rtlCol="0" anchor="ctr"/>
                <a:lstStyle/>
                <a:p>
                  <a:endParaRPr lang="zh-CN" altLang="en-US" sz="1050"/>
                </a:p>
              </p:txBody>
            </p:sp>
          </p:grpSp>
          <p:grpSp>
            <p:nvGrpSpPr>
              <p:cNvPr id="856" name="图形 1"/>
              <p:cNvGrpSpPr/>
              <p:nvPr/>
            </p:nvGrpSpPr>
            <p:grpSpPr>
              <a:xfrm>
                <a:off x="5970271" y="4244326"/>
                <a:ext cx="6467" cy="7726"/>
                <a:chOff x="7343482" y="4442016"/>
                <a:chExt cx="6467" cy="7726"/>
              </a:xfrm>
              <a:solidFill>
                <a:srgbClr val="0070C0"/>
              </a:solidFill>
            </p:grpSpPr>
            <p:sp>
              <p:nvSpPr>
                <p:cNvPr id="2036" name="任意多边形: 形状 2552"/>
                <p:cNvSpPr/>
                <p:nvPr/>
              </p:nvSpPr>
              <p:spPr>
                <a:xfrm>
                  <a:off x="7346096" y="4444711"/>
                  <a:ext cx="1339" cy="2515"/>
                </a:xfrm>
                <a:custGeom>
                  <a:avLst/>
                  <a:gdLst>
                    <a:gd name="connsiteX0" fmla="*/ 1339 w 1339"/>
                    <a:gd name="connsiteY0" fmla="*/ 2515 h 2515"/>
                    <a:gd name="connsiteX1" fmla="*/ 1339 w 1339"/>
                    <a:gd name="connsiteY1" fmla="*/ 1258 h 2515"/>
                    <a:gd name="connsiteX2" fmla="*/ 1339 w 1339"/>
                    <a:gd name="connsiteY2" fmla="*/ 0 h 2515"/>
                    <a:gd name="connsiteX3" fmla="*/ 81 w 1339"/>
                    <a:gd name="connsiteY3" fmla="*/ 1258 h 2515"/>
                    <a:gd name="connsiteX4" fmla="*/ 1339 w 1339"/>
                    <a:gd name="connsiteY4" fmla="*/ 2515 h 2515"/>
                    <a:gd name="connsiteX5" fmla="*/ 1339 w 1339"/>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 h="2515">
                      <a:moveTo>
                        <a:pt x="1339" y="2515"/>
                      </a:moveTo>
                      <a:cubicBezTo>
                        <a:pt x="1339" y="2515"/>
                        <a:pt x="1339" y="2515"/>
                        <a:pt x="1339" y="1258"/>
                      </a:cubicBezTo>
                      <a:lnTo>
                        <a:pt x="1339" y="0"/>
                      </a:lnTo>
                      <a:cubicBezTo>
                        <a:pt x="81" y="0"/>
                        <a:pt x="81" y="1258"/>
                        <a:pt x="81" y="1258"/>
                      </a:cubicBezTo>
                      <a:cubicBezTo>
                        <a:pt x="-98" y="2515"/>
                        <a:pt x="-98" y="2515"/>
                        <a:pt x="1339" y="2515"/>
                      </a:cubicBezTo>
                      <a:lnTo>
                        <a:pt x="1339" y="2515"/>
                      </a:lnTo>
                      <a:close/>
                    </a:path>
                  </a:pathLst>
                </a:custGeom>
                <a:grpFill/>
                <a:ln w="17953" cap="flat">
                  <a:noFill/>
                  <a:prstDash val="solid"/>
                  <a:miter/>
                </a:ln>
              </p:spPr>
              <p:txBody>
                <a:bodyPr rtlCol="0" anchor="ctr"/>
                <a:lstStyle/>
                <a:p>
                  <a:endParaRPr lang="zh-CN" altLang="en-US" sz="1050"/>
                </a:p>
              </p:txBody>
            </p:sp>
            <p:sp>
              <p:nvSpPr>
                <p:cNvPr id="2037" name="任意多边形: 形状 2553"/>
                <p:cNvSpPr/>
                <p:nvPr/>
              </p:nvSpPr>
              <p:spPr>
                <a:xfrm>
                  <a:off x="7343482" y="4442016"/>
                  <a:ext cx="6467" cy="7726"/>
                </a:xfrm>
                <a:custGeom>
                  <a:avLst/>
                  <a:gdLst>
                    <a:gd name="connsiteX0" fmla="*/ 3953 w 6467"/>
                    <a:gd name="connsiteY0" fmla="*/ 7726 h 7726"/>
                    <a:gd name="connsiteX1" fmla="*/ 3414 w 6467"/>
                    <a:gd name="connsiteY1" fmla="*/ 7726 h 7726"/>
                    <a:gd name="connsiteX2" fmla="*/ 3414 w 6467"/>
                    <a:gd name="connsiteY2" fmla="*/ 7726 h 7726"/>
                    <a:gd name="connsiteX3" fmla="*/ 898 w 6467"/>
                    <a:gd name="connsiteY3" fmla="*/ 6828 h 7726"/>
                    <a:gd name="connsiteX4" fmla="*/ 898 w 6467"/>
                    <a:gd name="connsiteY4" fmla="*/ 6828 h 7726"/>
                    <a:gd name="connsiteX5" fmla="*/ 0 w 6467"/>
                    <a:gd name="connsiteY5" fmla="*/ 3953 h 7726"/>
                    <a:gd name="connsiteX6" fmla="*/ 0 w 6467"/>
                    <a:gd name="connsiteY6" fmla="*/ 3953 h 7726"/>
                    <a:gd name="connsiteX7" fmla="*/ 3953 w 6467"/>
                    <a:gd name="connsiteY7" fmla="*/ 0 h 7726"/>
                    <a:gd name="connsiteX8" fmla="*/ 3953 w 6467"/>
                    <a:gd name="connsiteY8" fmla="*/ 0 h 7726"/>
                    <a:gd name="connsiteX9" fmla="*/ 6468 w 6467"/>
                    <a:gd name="connsiteY9" fmla="*/ 0 h 7726"/>
                    <a:gd name="connsiteX10" fmla="*/ 6468 w 6467"/>
                    <a:gd name="connsiteY10" fmla="*/ 2515 h 7726"/>
                    <a:gd name="connsiteX11" fmla="*/ 6468 w 6467"/>
                    <a:gd name="connsiteY11" fmla="*/ 3773 h 7726"/>
                    <a:gd name="connsiteX12" fmla="*/ 6468 w 6467"/>
                    <a:gd name="connsiteY12" fmla="*/ 5031 h 7726"/>
                    <a:gd name="connsiteX13" fmla="*/ 6468 w 6467"/>
                    <a:gd name="connsiteY13" fmla="*/ 5031 h 7726"/>
                    <a:gd name="connsiteX14" fmla="*/ 3953 w 6467"/>
                    <a:gd name="connsiteY14" fmla="*/ 5031 h 7726"/>
                    <a:gd name="connsiteX15" fmla="*/ 3953 w 6467"/>
                    <a:gd name="connsiteY15" fmla="*/ 4851 h 7726"/>
                    <a:gd name="connsiteX16" fmla="*/ 3953 w 6467"/>
                    <a:gd name="connsiteY16" fmla="*/ 5031 h 7726"/>
                    <a:gd name="connsiteX17" fmla="*/ 6468 w 6467"/>
                    <a:gd name="connsiteY17" fmla="*/ 5031 h 7726"/>
                    <a:gd name="connsiteX18" fmla="*/ 6468 w 6467"/>
                    <a:gd name="connsiteY18" fmla="*/ 7546 h 7726"/>
                    <a:gd name="connsiteX19" fmla="*/ 3953 w 6467"/>
                    <a:gd name="connsiteY19" fmla="*/ 7546 h 7726"/>
                    <a:gd name="connsiteX20" fmla="*/ 3953 w 6467"/>
                    <a:gd name="connsiteY20" fmla="*/ 7726 h 7726"/>
                    <a:gd name="connsiteX21" fmla="*/ 3953 w 6467"/>
                    <a:gd name="connsiteY21" fmla="*/ 2875 h 7726"/>
                    <a:gd name="connsiteX22" fmla="*/ 3953 w 6467"/>
                    <a:gd name="connsiteY22" fmla="*/ 2875 h 7726"/>
                    <a:gd name="connsiteX23" fmla="*/ 3953 w 6467"/>
                    <a:gd name="connsiteY23" fmla="*/ 2875 h 7726"/>
                    <a:gd name="connsiteX24" fmla="*/ 3953 w 6467"/>
                    <a:gd name="connsiteY24" fmla="*/ 2875 h 7726"/>
                    <a:gd name="connsiteX25" fmla="*/ 3953 w 6467"/>
                    <a:gd name="connsiteY25" fmla="*/ 2875 h 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67" h="7726">
                      <a:moveTo>
                        <a:pt x="3953" y="7726"/>
                      </a:moveTo>
                      <a:cubicBezTo>
                        <a:pt x="3773" y="7726"/>
                        <a:pt x="3594" y="7726"/>
                        <a:pt x="3414" y="7726"/>
                      </a:cubicBezTo>
                      <a:lnTo>
                        <a:pt x="3414" y="7726"/>
                      </a:lnTo>
                      <a:cubicBezTo>
                        <a:pt x="2875" y="7726"/>
                        <a:pt x="2156" y="7726"/>
                        <a:pt x="898" y="6828"/>
                      </a:cubicBezTo>
                      <a:lnTo>
                        <a:pt x="898" y="6828"/>
                      </a:lnTo>
                      <a:cubicBezTo>
                        <a:pt x="-359" y="5031"/>
                        <a:pt x="180" y="4492"/>
                        <a:pt x="0" y="3953"/>
                      </a:cubicBezTo>
                      <a:lnTo>
                        <a:pt x="0" y="3953"/>
                      </a:lnTo>
                      <a:cubicBezTo>
                        <a:pt x="0" y="3953"/>
                        <a:pt x="180" y="180"/>
                        <a:pt x="3953" y="0"/>
                      </a:cubicBezTo>
                      <a:lnTo>
                        <a:pt x="3953" y="0"/>
                      </a:lnTo>
                      <a:lnTo>
                        <a:pt x="6468" y="0"/>
                      </a:lnTo>
                      <a:lnTo>
                        <a:pt x="6468" y="2515"/>
                      </a:lnTo>
                      <a:lnTo>
                        <a:pt x="6468" y="3773"/>
                      </a:lnTo>
                      <a:cubicBezTo>
                        <a:pt x="6468" y="5031"/>
                        <a:pt x="6468" y="5031"/>
                        <a:pt x="6468" y="5031"/>
                      </a:cubicBezTo>
                      <a:lnTo>
                        <a:pt x="6468" y="5031"/>
                      </a:lnTo>
                      <a:lnTo>
                        <a:pt x="3953" y="5031"/>
                      </a:lnTo>
                      <a:lnTo>
                        <a:pt x="3953" y="4851"/>
                      </a:lnTo>
                      <a:lnTo>
                        <a:pt x="3953" y="5031"/>
                      </a:lnTo>
                      <a:lnTo>
                        <a:pt x="6468" y="5031"/>
                      </a:lnTo>
                      <a:lnTo>
                        <a:pt x="6468" y="7546"/>
                      </a:lnTo>
                      <a:lnTo>
                        <a:pt x="3953" y="7546"/>
                      </a:lnTo>
                      <a:lnTo>
                        <a:pt x="3953" y="7726"/>
                      </a:lnTo>
                      <a:close/>
                      <a:moveTo>
                        <a:pt x="3953" y="2875"/>
                      </a:moveTo>
                      <a:lnTo>
                        <a:pt x="3953" y="2875"/>
                      </a:lnTo>
                      <a:lnTo>
                        <a:pt x="3953" y="2875"/>
                      </a:lnTo>
                      <a:lnTo>
                        <a:pt x="3953" y="2875"/>
                      </a:lnTo>
                      <a:lnTo>
                        <a:pt x="3953" y="2875"/>
                      </a:lnTo>
                      <a:close/>
                    </a:path>
                  </a:pathLst>
                </a:custGeom>
                <a:grpFill/>
                <a:ln w="17953" cap="flat">
                  <a:noFill/>
                  <a:prstDash val="solid"/>
                  <a:miter/>
                </a:ln>
              </p:spPr>
              <p:txBody>
                <a:bodyPr rtlCol="0" anchor="ctr"/>
                <a:lstStyle/>
                <a:p>
                  <a:endParaRPr lang="zh-CN" altLang="en-US" sz="1050"/>
                </a:p>
              </p:txBody>
            </p:sp>
          </p:grpSp>
          <p:grpSp>
            <p:nvGrpSpPr>
              <p:cNvPr id="857" name="图形 1"/>
              <p:cNvGrpSpPr/>
              <p:nvPr/>
            </p:nvGrpSpPr>
            <p:grpSpPr>
              <a:xfrm>
                <a:off x="5992730" y="4245584"/>
                <a:ext cx="7725" cy="6334"/>
                <a:chOff x="7365941" y="4443274"/>
                <a:chExt cx="7725" cy="6334"/>
              </a:xfrm>
              <a:solidFill>
                <a:srgbClr val="0070C0"/>
              </a:solidFill>
            </p:grpSpPr>
            <p:sp>
              <p:nvSpPr>
                <p:cNvPr id="2034" name="任意多边形: 形状 2555"/>
                <p:cNvSpPr/>
                <p:nvPr/>
              </p:nvSpPr>
              <p:spPr>
                <a:xfrm>
                  <a:off x="7368621" y="4445969"/>
                  <a:ext cx="2531" cy="1257"/>
                </a:xfrm>
                <a:custGeom>
                  <a:avLst/>
                  <a:gdLst>
                    <a:gd name="connsiteX0" fmla="*/ 1273 w 2531"/>
                    <a:gd name="connsiteY0" fmla="*/ 1258 h 1257"/>
                    <a:gd name="connsiteX1" fmla="*/ 2531 w 2531"/>
                    <a:gd name="connsiteY1" fmla="*/ 0 h 1257"/>
                    <a:gd name="connsiteX2" fmla="*/ 1273 w 2531"/>
                    <a:gd name="connsiteY2" fmla="*/ 0 h 1257"/>
                    <a:gd name="connsiteX3" fmla="*/ 15 w 2531"/>
                    <a:gd name="connsiteY3" fmla="*/ 0 h 1257"/>
                    <a:gd name="connsiteX4" fmla="*/ 1273 w 2531"/>
                    <a:gd name="connsiteY4" fmla="*/ 1258 h 1257"/>
                    <a:gd name="connsiteX5" fmla="*/ 1273 w 2531"/>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1" h="1257">
                      <a:moveTo>
                        <a:pt x="1273" y="1258"/>
                      </a:moveTo>
                      <a:cubicBezTo>
                        <a:pt x="1273" y="1258"/>
                        <a:pt x="2531" y="1258"/>
                        <a:pt x="2531" y="0"/>
                      </a:cubicBezTo>
                      <a:lnTo>
                        <a:pt x="1273" y="0"/>
                      </a:lnTo>
                      <a:lnTo>
                        <a:pt x="15"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2035" name="任意多边形: 形状 2556"/>
                <p:cNvSpPr/>
                <p:nvPr/>
              </p:nvSpPr>
              <p:spPr>
                <a:xfrm>
                  <a:off x="7365941" y="4443274"/>
                  <a:ext cx="7725" cy="6334"/>
                </a:xfrm>
                <a:custGeom>
                  <a:avLst/>
                  <a:gdLst>
                    <a:gd name="connsiteX0" fmla="*/ 0 w 7725"/>
                    <a:gd name="connsiteY0" fmla="*/ 2515 h 6334"/>
                    <a:gd name="connsiteX1" fmla="*/ 0 w 7725"/>
                    <a:gd name="connsiteY1" fmla="*/ 0 h 6334"/>
                    <a:gd name="connsiteX2" fmla="*/ 2516 w 7725"/>
                    <a:gd name="connsiteY2" fmla="*/ 0 h 6334"/>
                    <a:gd name="connsiteX3" fmla="*/ 3773 w 7725"/>
                    <a:gd name="connsiteY3" fmla="*/ 0 h 6334"/>
                    <a:gd name="connsiteX4" fmla="*/ 5211 w 7725"/>
                    <a:gd name="connsiteY4" fmla="*/ 0 h 6334"/>
                    <a:gd name="connsiteX5" fmla="*/ 5211 w 7725"/>
                    <a:gd name="connsiteY5" fmla="*/ 0 h 6334"/>
                    <a:gd name="connsiteX6" fmla="*/ 5570 w 7725"/>
                    <a:gd name="connsiteY6" fmla="*/ 0 h 6334"/>
                    <a:gd name="connsiteX7" fmla="*/ 5570 w 7725"/>
                    <a:gd name="connsiteY7" fmla="*/ 0 h 6334"/>
                    <a:gd name="connsiteX8" fmla="*/ 6289 w 7725"/>
                    <a:gd name="connsiteY8" fmla="*/ 180 h 6334"/>
                    <a:gd name="connsiteX9" fmla="*/ 6289 w 7725"/>
                    <a:gd name="connsiteY9" fmla="*/ 180 h 6334"/>
                    <a:gd name="connsiteX10" fmla="*/ 5570 w 7725"/>
                    <a:gd name="connsiteY10" fmla="*/ 3054 h 6334"/>
                    <a:gd name="connsiteX11" fmla="*/ 6648 w 7725"/>
                    <a:gd name="connsiteY11" fmla="*/ 4492 h 6334"/>
                    <a:gd name="connsiteX12" fmla="*/ 7726 w 7725"/>
                    <a:gd name="connsiteY12" fmla="*/ 2875 h 6334"/>
                    <a:gd name="connsiteX13" fmla="*/ 7726 w 7725"/>
                    <a:gd name="connsiteY13" fmla="*/ 2875 h 6334"/>
                    <a:gd name="connsiteX14" fmla="*/ 3953 w 7725"/>
                    <a:gd name="connsiteY14" fmla="*/ 6288 h 6334"/>
                    <a:gd name="connsiteX15" fmla="*/ 3953 w 7725"/>
                    <a:gd name="connsiteY15" fmla="*/ 6288 h 6334"/>
                    <a:gd name="connsiteX16" fmla="*/ 3953 w 7725"/>
                    <a:gd name="connsiteY16" fmla="*/ 5031 h 6334"/>
                    <a:gd name="connsiteX17" fmla="*/ 3953 w 7725"/>
                    <a:gd name="connsiteY17" fmla="*/ 6288 h 6334"/>
                    <a:gd name="connsiteX18" fmla="*/ 0 w 7725"/>
                    <a:gd name="connsiteY18" fmla="*/ 2515 h 6334"/>
                    <a:gd name="connsiteX19" fmla="*/ 0 w 7725"/>
                    <a:gd name="connsiteY19" fmla="*/ 2515 h 6334"/>
                    <a:gd name="connsiteX20" fmla="*/ 7726 w 7725"/>
                    <a:gd name="connsiteY20" fmla="*/ 2515 h 6334"/>
                    <a:gd name="connsiteX21" fmla="*/ 7726 w 7725"/>
                    <a:gd name="connsiteY21" fmla="*/ 2515 h 6334"/>
                    <a:gd name="connsiteX22" fmla="*/ 7726 w 7725"/>
                    <a:gd name="connsiteY22" fmla="*/ 3054 h 6334"/>
                    <a:gd name="connsiteX23" fmla="*/ 7726 w 7725"/>
                    <a:gd name="connsiteY23" fmla="*/ 3054 h 6334"/>
                    <a:gd name="connsiteX24" fmla="*/ 7726 w 7725"/>
                    <a:gd name="connsiteY24" fmla="*/ 2515 h 6334"/>
                    <a:gd name="connsiteX25" fmla="*/ 7726 w 7725"/>
                    <a:gd name="connsiteY25" fmla="*/ 2515 h 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25" h="6334">
                      <a:moveTo>
                        <a:pt x="0" y="2515"/>
                      </a:moveTo>
                      <a:lnTo>
                        <a:pt x="0" y="0"/>
                      </a:lnTo>
                      <a:lnTo>
                        <a:pt x="2516" y="0"/>
                      </a:lnTo>
                      <a:lnTo>
                        <a:pt x="3773" y="0"/>
                      </a:lnTo>
                      <a:lnTo>
                        <a:pt x="5211" y="0"/>
                      </a:lnTo>
                      <a:lnTo>
                        <a:pt x="5211" y="0"/>
                      </a:lnTo>
                      <a:cubicBezTo>
                        <a:pt x="5390" y="0"/>
                        <a:pt x="5570" y="0"/>
                        <a:pt x="5570" y="0"/>
                      </a:cubicBezTo>
                      <a:lnTo>
                        <a:pt x="5570" y="0"/>
                      </a:lnTo>
                      <a:cubicBezTo>
                        <a:pt x="6109" y="180"/>
                        <a:pt x="6289" y="180"/>
                        <a:pt x="6289" y="180"/>
                      </a:cubicBezTo>
                      <a:lnTo>
                        <a:pt x="6289" y="180"/>
                      </a:lnTo>
                      <a:lnTo>
                        <a:pt x="5570" y="3054"/>
                      </a:lnTo>
                      <a:lnTo>
                        <a:pt x="6648" y="4492"/>
                      </a:lnTo>
                      <a:cubicBezTo>
                        <a:pt x="7367" y="3953"/>
                        <a:pt x="7546" y="3414"/>
                        <a:pt x="7726" y="2875"/>
                      </a:cubicBezTo>
                      <a:lnTo>
                        <a:pt x="7726" y="2875"/>
                      </a:lnTo>
                      <a:cubicBezTo>
                        <a:pt x="7187" y="6109"/>
                        <a:pt x="3953" y="6288"/>
                        <a:pt x="3953" y="6288"/>
                      </a:cubicBezTo>
                      <a:lnTo>
                        <a:pt x="3953" y="6288"/>
                      </a:lnTo>
                      <a:lnTo>
                        <a:pt x="3953" y="5031"/>
                      </a:lnTo>
                      <a:lnTo>
                        <a:pt x="3953" y="6288"/>
                      </a:lnTo>
                      <a:cubicBezTo>
                        <a:pt x="3773" y="6468"/>
                        <a:pt x="180" y="6288"/>
                        <a:pt x="0" y="2515"/>
                      </a:cubicBezTo>
                      <a:lnTo>
                        <a:pt x="0" y="2515"/>
                      </a:lnTo>
                      <a:close/>
                      <a:moveTo>
                        <a:pt x="7726" y="2515"/>
                      </a:moveTo>
                      <a:lnTo>
                        <a:pt x="7726" y="2515"/>
                      </a:lnTo>
                      <a:cubicBezTo>
                        <a:pt x="7726" y="2515"/>
                        <a:pt x="7726" y="2875"/>
                        <a:pt x="7726" y="3054"/>
                      </a:cubicBezTo>
                      <a:lnTo>
                        <a:pt x="7726" y="3054"/>
                      </a:lnTo>
                      <a:cubicBezTo>
                        <a:pt x="7726" y="2875"/>
                        <a:pt x="7726" y="2695"/>
                        <a:pt x="7726" y="2515"/>
                      </a:cubicBezTo>
                      <a:lnTo>
                        <a:pt x="7726" y="2515"/>
                      </a:lnTo>
                      <a:close/>
                    </a:path>
                  </a:pathLst>
                </a:custGeom>
                <a:grpFill/>
                <a:ln w="17953" cap="flat">
                  <a:noFill/>
                  <a:prstDash val="solid"/>
                  <a:miter/>
                </a:ln>
              </p:spPr>
              <p:txBody>
                <a:bodyPr rtlCol="0" anchor="ctr"/>
                <a:lstStyle/>
                <a:p>
                  <a:endParaRPr lang="zh-CN" altLang="en-US" sz="1050"/>
                </a:p>
              </p:txBody>
            </p:sp>
          </p:grpSp>
          <p:grpSp>
            <p:nvGrpSpPr>
              <p:cNvPr id="858" name="图形 1"/>
              <p:cNvGrpSpPr/>
              <p:nvPr/>
            </p:nvGrpSpPr>
            <p:grpSpPr>
              <a:xfrm>
                <a:off x="5987160" y="4193838"/>
                <a:ext cx="7725" cy="6468"/>
                <a:chOff x="7360371" y="4391528"/>
                <a:chExt cx="7725" cy="6468"/>
              </a:xfrm>
              <a:solidFill>
                <a:srgbClr val="0070C0"/>
              </a:solidFill>
            </p:grpSpPr>
            <p:sp>
              <p:nvSpPr>
                <p:cNvPr id="2032" name="任意多边形: 形状 2558"/>
                <p:cNvSpPr/>
                <p:nvPr/>
              </p:nvSpPr>
              <p:spPr>
                <a:xfrm>
                  <a:off x="7363066" y="4394044"/>
                  <a:ext cx="2515" cy="1257"/>
                </a:xfrm>
                <a:custGeom>
                  <a:avLst/>
                  <a:gdLst>
                    <a:gd name="connsiteX0" fmla="*/ 1258 w 2515"/>
                    <a:gd name="connsiteY0" fmla="*/ 1258 h 1257"/>
                    <a:gd name="connsiteX1" fmla="*/ 2516 w 2515"/>
                    <a:gd name="connsiteY1" fmla="*/ 0 h 1257"/>
                    <a:gd name="connsiteX2" fmla="*/ 1258 w 2515"/>
                    <a:gd name="connsiteY2" fmla="*/ 0 h 1257"/>
                    <a:gd name="connsiteX3" fmla="*/ 0 w 2515"/>
                    <a:gd name="connsiteY3" fmla="*/ 0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1258" y="1258"/>
                        <a:pt x="2516" y="1258"/>
                        <a:pt x="2516" y="0"/>
                      </a:cubicBezTo>
                      <a:lnTo>
                        <a:pt x="1258" y="0"/>
                      </a:ln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033" name="任意多边形: 形状 2559"/>
                <p:cNvSpPr/>
                <p:nvPr/>
              </p:nvSpPr>
              <p:spPr>
                <a:xfrm>
                  <a:off x="7360371" y="4391528"/>
                  <a:ext cx="7725" cy="6468"/>
                </a:xfrm>
                <a:custGeom>
                  <a:avLst/>
                  <a:gdLst>
                    <a:gd name="connsiteX0" fmla="*/ 0 w 7725"/>
                    <a:gd name="connsiteY0" fmla="*/ 2515 h 6468"/>
                    <a:gd name="connsiteX1" fmla="*/ 0 w 7725"/>
                    <a:gd name="connsiteY1" fmla="*/ 0 h 6468"/>
                    <a:gd name="connsiteX2" fmla="*/ 2515 w 7725"/>
                    <a:gd name="connsiteY2" fmla="*/ 0 h 6468"/>
                    <a:gd name="connsiteX3" fmla="*/ 3773 w 7725"/>
                    <a:gd name="connsiteY3" fmla="*/ 0 h 6468"/>
                    <a:gd name="connsiteX4" fmla="*/ 7726 w 7725"/>
                    <a:gd name="connsiteY4" fmla="*/ 0 h 6468"/>
                    <a:gd name="connsiteX5" fmla="*/ 7726 w 7725"/>
                    <a:gd name="connsiteY5" fmla="*/ 2515 h 6468"/>
                    <a:gd name="connsiteX6" fmla="*/ 3953 w 7725"/>
                    <a:gd name="connsiteY6" fmla="*/ 6468 h 6468"/>
                    <a:gd name="connsiteX7" fmla="*/ 3953 w 7725"/>
                    <a:gd name="connsiteY7" fmla="*/ 6468 h 6468"/>
                    <a:gd name="connsiteX8" fmla="*/ 3953 w 7725"/>
                    <a:gd name="connsiteY8" fmla="*/ 5211 h 6468"/>
                    <a:gd name="connsiteX9" fmla="*/ 3953 w 7725"/>
                    <a:gd name="connsiteY9" fmla="*/ 6468 h 6468"/>
                    <a:gd name="connsiteX10" fmla="*/ 0 w 7725"/>
                    <a:gd name="connsiteY10" fmla="*/ 2515 h 6468"/>
                    <a:gd name="connsiteX11" fmla="*/ 0 w 7725"/>
                    <a:gd name="connsiteY11" fmla="*/ 2515 h 6468"/>
                    <a:gd name="connsiteX12" fmla="*/ 5211 w 7725"/>
                    <a:gd name="connsiteY12" fmla="*/ 2515 h 6468"/>
                    <a:gd name="connsiteX13" fmla="*/ 3953 w 7725"/>
                    <a:gd name="connsiteY13" fmla="*/ 2515 h 6468"/>
                    <a:gd name="connsiteX14" fmla="*/ 5211 w 7725"/>
                    <a:gd name="connsiteY14" fmla="*/ 2515 h 6468"/>
                    <a:gd name="connsiteX15" fmla="*/ 5211 w 7725"/>
                    <a:gd name="connsiteY15"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25" h="6468">
                      <a:moveTo>
                        <a:pt x="0" y="2515"/>
                      </a:moveTo>
                      <a:lnTo>
                        <a:pt x="0" y="0"/>
                      </a:lnTo>
                      <a:lnTo>
                        <a:pt x="2515" y="0"/>
                      </a:lnTo>
                      <a:lnTo>
                        <a:pt x="3773" y="0"/>
                      </a:lnTo>
                      <a:lnTo>
                        <a:pt x="7726" y="0"/>
                      </a:lnTo>
                      <a:lnTo>
                        <a:pt x="7726" y="2515"/>
                      </a:lnTo>
                      <a:cubicBezTo>
                        <a:pt x="7546" y="6289"/>
                        <a:pt x="3953" y="6468"/>
                        <a:pt x="3953" y="6468"/>
                      </a:cubicBezTo>
                      <a:lnTo>
                        <a:pt x="3953" y="6468"/>
                      </a:lnTo>
                      <a:lnTo>
                        <a:pt x="3953" y="5211"/>
                      </a:lnTo>
                      <a:lnTo>
                        <a:pt x="3953" y="6468"/>
                      </a:lnTo>
                      <a:cubicBezTo>
                        <a:pt x="3953" y="6289"/>
                        <a:pt x="359" y="6289"/>
                        <a:pt x="0" y="2515"/>
                      </a:cubicBezTo>
                      <a:lnTo>
                        <a:pt x="0" y="2515"/>
                      </a:lnTo>
                      <a:close/>
                      <a:moveTo>
                        <a:pt x="5211" y="2515"/>
                      </a:moveTo>
                      <a:lnTo>
                        <a:pt x="3953" y="2515"/>
                      </a:lnTo>
                      <a:lnTo>
                        <a:pt x="5211" y="2515"/>
                      </a:lnTo>
                      <a:lnTo>
                        <a:pt x="5211" y="2515"/>
                      </a:lnTo>
                      <a:close/>
                    </a:path>
                  </a:pathLst>
                </a:custGeom>
                <a:grpFill/>
                <a:ln w="17953" cap="flat">
                  <a:noFill/>
                  <a:prstDash val="solid"/>
                  <a:miter/>
                </a:ln>
              </p:spPr>
              <p:txBody>
                <a:bodyPr rtlCol="0" anchor="ctr"/>
                <a:lstStyle/>
                <a:p>
                  <a:endParaRPr lang="zh-CN" altLang="en-US" sz="1050"/>
                </a:p>
              </p:txBody>
            </p:sp>
          </p:grpSp>
          <p:grpSp>
            <p:nvGrpSpPr>
              <p:cNvPr id="859" name="图形 1"/>
              <p:cNvGrpSpPr/>
              <p:nvPr/>
            </p:nvGrpSpPr>
            <p:grpSpPr>
              <a:xfrm>
                <a:off x="6417295" y="4276476"/>
                <a:ext cx="6467" cy="6479"/>
                <a:chOff x="7790506" y="4474166"/>
                <a:chExt cx="6467" cy="6479"/>
              </a:xfrm>
              <a:solidFill>
                <a:srgbClr val="0070C0"/>
              </a:solidFill>
            </p:grpSpPr>
            <p:sp>
              <p:nvSpPr>
                <p:cNvPr id="2030" name="任意多边形: 形状 2561"/>
                <p:cNvSpPr/>
                <p:nvPr/>
              </p:nvSpPr>
              <p:spPr>
                <a:xfrm>
                  <a:off x="7793021" y="4476873"/>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031" name="任意多边形: 形状 2562"/>
                <p:cNvSpPr/>
                <p:nvPr/>
              </p:nvSpPr>
              <p:spPr>
                <a:xfrm>
                  <a:off x="7790506" y="4474166"/>
                  <a:ext cx="6467" cy="6479"/>
                </a:xfrm>
                <a:custGeom>
                  <a:avLst/>
                  <a:gdLst>
                    <a:gd name="connsiteX0" fmla="*/ 3773 w 6467"/>
                    <a:gd name="connsiteY0" fmla="*/ 6479 h 6479"/>
                    <a:gd name="connsiteX1" fmla="*/ 2515 w 6467"/>
                    <a:gd name="connsiteY1" fmla="*/ 6479 h 6479"/>
                    <a:gd name="connsiteX2" fmla="*/ 2515 w 6467"/>
                    <a:gd name="connsiteY2" fmla="*/ 6479 h 6479"/>
                    <a:gd name="connsiteX3" fmla="*/ 0 w 6467"/>
                    <a:gd name="connsiteY3" fmla="*/ 6479 h 6479"/>
                    <a:gd name="connsiteX4" fmla="*/ 0 w 6467"/>
                    <a:gd name="connsiteY4" fmla="*/ 3964 h 6479"/>
                    <a:gd name="connsiteX5" fmla="*/ 898 w 6467"/>
                    <a:gd name="connsiteY5" fmla="*/ 909 h 6479"/>
                    <a:gd name="connsiteX6" fmla="*/ 898 w 6467"/>
                    <a:gd name="connsiteY6" fmla="*/ 909 h 6479"/>
                    <a:gd name="connsiteX7" fmla="*/ 3414 w 6467"/>
                    <a:gd name="connsiteY7" fmla="*/ 11 h 6479"/>
                    <a:gd name="connsiteX8" fmla="*/ 3414 w 6467"/>
                    <a:gd name="connsiteY8" fmla="*/ 11 h 6479"/>
                    <a:gd name="connsiteX9" fmla="*/ 3953 w 6467"/>
                    <a:gd name="connsiteY9" fmla="*/ 11 h 6479"/>
                    <a:gd name="connsiteX10" fmla="*/ 3953 w 6467"/>
                    <a:gd name="connsiteY10" fmla="*/ 11 h 6479"/>
                    <a:gd name="connsiteX11" fmla="*/ 6468 w 6467"/>
                    <a:gd name="connsiteY11" fmla="*/ 11 h 6479"/>
                    <a:gd name="connsiteX12" fmla="*/ 6468 w 6467"/>
                    <a:gd name="connsiteY12" fmla="*/ 2527 h 6479"/>
                    <a:gd name="connsiteX13" fmla="*/ 6468 w 6467"/>
                    <a:gd name="connsiteY13" fmla="*/ 3784 h 6479"/>
                    <a:gd name="connsiteX14" fmla="*/ 6468 w 6467"/>
                    <a:gd name="connsiteY14" fmla="*/ 3784 h 6479"/>
                    <a:gd name="connsiteX15" fmla="*/ 6468 w 6467"/>
                    <a:gd name="connsiteY15" fmla="*/ 6300 h 6479"/>
                    <a:gd name="connsiteX16" fmla="*/ 3773 w 6467"/>
                    <a:gd name="connsiteY16" fmla="*/ 6300 h 6479"/>
                    <a:gd name="connsiteX17" fmla="*/ 3773 w 6467"/>
                    <a:gd name="connsiteY17" fmla="*/ 6479 h 6479"/>
                    <a:gd name="connsiteX18" fmla="*/ 3773 w 6467"/>
                    <a:gd name="connsiteY18" fmla="*/ 3425 h 6479"/>
                    <a:gd name="connsiteX19" fmla="*/ 3773 w 6467"/>
                    <a:gd name="connsiteY19" fmla="*/ 1449 h 6479"/>
                    <a:gd name="connsiteX20" fmla="*/ 3773 w 6467"/>
                    <a:gd name="connsiteY20" fmla="*/ 3425 h 6479"/>
                    <a:gd name="connsiteX21" fmla="*/ 3773 w 6467"/>
                    <a:gd name="connsiteY21" fmla="*/ 3425 h 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7" h="6479">
                      <a:moveTo>
                        <a:pt x="3773" y="6479"/>
                      </a:moveTo>
                      <a:cubicBezTo>
                        <a:pt x="2515" y="6479"/>
                        <a:pt x="2515" y="6479"/>
                        <a:pt x="2515" y="6479"/>
                      </a:cubicBezTo>
                      <a:lnTo>
                        <a:pt x="2515" y="6479"/>
                      </a:lnTo>
                      <a:lnTo>
                        <a:pt x="0" y="6479"/>
                      </a:lnTo>
                      <a:lnTo>
                        <a:pt x="0" y="3964"/>
                      </a:lnTo>
                      <a:cubicBezTo>
                        <a:pt x="180" y="3425"/>
                        <a:pt x="-360" y="2706"/>
                        <a:pt x="898" y="909"/>
                      </a:cubicBezTo>
                      <a:lnTo>
                        <a:pt x="898" y="909"/>
                      </a:lnTo>
                      <a:cubicBezTo>
                        <a:pt x="2156" y="-169"/>
                        <a:pt x="2875" y="11"/>
                        <a:pt x="3414" y="11"/>
                      </a:cubicBezTo>
                      <a:lnTo>
                        <a:pt x="3414" y="11"/>
                      </a:lnTo>
                      <a:cubicBezTo>
                        <a:pt x="3593" y="11"/>
                        <a:pt x="3773" y="11"/>
                        <a:pt x="3953" y="11"/>
                      </a:cubicBezTo>
                      <a:lnTo>
                        <a:pt x="3953" y="11"/>
                      </a:lnTo>
                      <a:lnTo>
                        <a:pt x="6468" y="11"/>
                      </a:lnTo>
                      <a:lnTo>
                        <a:pt x="6468" y="2527"/>
                      </a:lnTo>
                      <a:cubicBezTo>
                        <a:pt x="6468" y="2527"/>
                        <a:pt x="6468" y="2527"/>
                        <a:pt x="6468" y="3784"/>
                      </a:cubicBezTo>
                      <a:lnTo>
                        <a:pt x="6468" y="3784"/>
                      </a:lnTo>
                      <a:lnTo>
                        <a:pt x="6468" y="6300"/>
                      </a:lnTo>
                      <a:lnTo>
                        <a:pt x="3773" y="6300"/>
                      </a:lnTo>
                      <a:lnTo>
                        <a:pt x="3773" y="6479"/>
                      </a:lnTo>
                      <a:close/>
                      <a:moveTo>
                        <a:pt x="3773" y="3425"/>
                      </a:moveTo>
                      <a:lnTo>
                        <a:pt x="3773" y="1449"/>
                      </a:lnTo>
                      <a:lnTo>
                        <a:pt x="3773" y="3425"/>
                      </a:lnTo>
                      <a:lnTo>
                        <a:pt x="3773" y="3425"/>
                      </a:lnTo>
                      <a:close/>
                    </a:path>
                  </a:pathLst>
                </a:custGeom>
                <a:grpFill/>
                <a:ln w="17953" cap="flat">
                  <a:noFill/>
                  <a:prstDash val="solid"/>
                  <a:miter/>
                </a:ln>
              </p:spPr>
              <p:txBody>
                <a:bodyPr rtlCol="0" anchor="ctr"/>
                <a:lstStyle/>
                <a:p>
                  <a:endParaRPr lang="zh-CN" altLang="en-US" sz="1050"/>
                </a:p>
              </p:txBody>
            </p:sp>
          </p:grpSp>
          <p:grpSp>
            <p:nvGrpSpPr>
              <p:cNvPr id="860" name="图形 1"/>
              <p:cNvGrpSpPr/>
              <p:nvPr/>
            </p:nvGrpSpPr>
            <p:grpSpPr>
              <a:xfrm>
                <a:off x="6442090" y="4230851"/>
                <a:ext cx="5749" cy="5569"/>
                <a:chOff x="7815301" y="4428541"/>
                <a:chExt cx="5749" cy="5569"/>
              </a:xfrm>
              <a:solidFill>
                <a:srgbClr val="0070C0"/>
              </a:solidFill>
            </p:grpSpPr>
            <p:sp>
              <p:nvSpPr>
                <p:cNvPr id="2028" name="任意多边形: 形状 2564"/>
                <p:cNvSpPr/>
                <p:nvPr/>
              </p:nvSpPr>
              <p:spPr>
                <a:xfrm>
                  <a:off x="7817816" y="4430338"/>
                  <a:ext cx="1437" cy="1257"/>
                </a:xfrm>
                <a:custGeom>
                  <a:avLst/>
                  <a:gdLst>
                    <a:gd name="connsiteX0" fmla="*/ 0 w 1437"/>
                    <a:gd name="connsiteY0" fmla="*/ 1258 h 1257"/>
                    <a:gd name="connsiteX1" fmla="*/ 1438 w 1437"/>
                    <a:gd name="connsiteY1" fmla="*/ 1258 h 1257"/>
                    <a:gd name="connsiteX2" fmla="*/ 0 w 1437"/>
                    <a:gd name="connsiteY2" fmla="*/ 0 h 1257"/>
                    <a:gd name="connsiteX3" fmla="*/ 0 w 1437"/>
                    <a:gd name="connsiteY3" fmla="*/ 1258 h 1257"/>
                  </a:gdLst>
                  <a:ahLst/>
                  <a:cxnLst>
                    <a:cxn ang="0">
                      <a:pos x="connsiteX0" y="connsiteY0"/>
                    </a:cxn>
                    <a:cxn ang="0">
                      <a:pos x="connsiteX1" y="connsiteY1"/>
                    </a:cxn>
                    <a:cxn ang="0">
                      <a:pos x="connsiteX2" y="connsiteY2"/>
                    </a:cxn>
                    <a:cxn ang="0">
                      <a:pos x="connsiteX3" y="connsiteY3"/>
                    </a:cxn>
                  </a:cxnLst>
                  <a:rect l="l" t="t" r="r" b="b"/>
                  <a:pathLst>
                    <a:path w="1437" h="1257">
                      <a:moveTo>
                        <a:pt x="0" y="1258"/>
                      </a:moveTo>
                      <a:lnTo>
                        <a:pt x="1438" y="1258"/>
                      </a:lnTo>
                      <a:lnTo>
                        <a:pt x="0" y="0"/>
                      </a:lnTo>
                      <a:lnTo>
                        <a:pt x="0" y="1258"/>
                      </a:lnTo>
                      <a:close/>
                    </a:path>
                  </a:pathLst>
                </a:custGeom>
                <a:grpFill/>
                <a:ln w="17953" cap="flat">
                  <a:noFill/>
                  <a:prstDash val="solid"/>
                  <a:miter/>
                </a:ln>
              </p:spPr>
              <p:txBody>
                <a:bodyPr rtlCol="0" anchor="ctr"/>
                <a:lstStyle/>
                <a:p>
                  <a:endParaRPr lang="zh-CN" altLang="en-US" sz="1050"/>
                </a:p>
              </p:txBody>
            </p:sp>
            <p:sp>
              <p:nvSpPr>
                <p:cNvPr id="2029" name="任意多边形: 形状 2565"/>
                <p:cNvSpPr/>
                <p:nvPr/>
              </p:nvSpPr>
              <p:spPr>
                <a:xfrm>
                  <a:off x="7815301" y="4428541"/>
                  <a:ext cx="5749" cy="5569"/>
                </a:xfrm>
                <a:custGeom>
                  <a:avLst/>
                  <a:gdLst>
                    <a:gd name="connsiteX0" fmla="*/ 2515 w 5749"/>
                    <a:gd name="connsiteY0" fmla="*/ 5570 h 5569"/>
                    <a:gd name="connsiteX1" fmla="*/ 0 w 5749"/>
                    <a:gd name="connsiteY1" fmla="*/ 5570 h 5569"/>
                    <a:gd name="connsiteX2" fmla="*/ 0 w 5749"/>
                    <a:gd name="connsiteY2" fmla="*/ 3054 h 5569"/>
                    <a:gd name="connsiteX3" fmla="*/ 0 w 5749"/>
                    <a:gd name="connsiteY3" fmla="*/ 1797 h 5569"/>
                    <a:gd name="connsiteX4" fmla="*/ 2515 w 5749"/>
                    <a:gd name="connsiteY4" fmla="*/ 719 h 5569"/>
                    <a:gd name="connsiteX5" fmla="*/ 2515 w 5749"/>
                    <a:gd name="connsiteY5" fmla="*/ 539 h 5569"/>
                    <a:gd name="connsiteX6" fmla="*/ 3054 w 5749"/>
                    <a:gd name="connsiteY6" fmla="*/ 539 h 5569"/>
                    <a:gd name="connsiteX7" fmla="*/ 4312 w 5749"/>
                    <a:gd name="connsiteY7" fmla="*/ 0 h 5569"/>
                    <a:gd name="connsiteX8" fmla="*/ 5749 w 5749"/>
                    <a:gd name="connsiteY8" fmla="*/ 1258 h 5569"/>
                    <a:gd name="connsiteX9" fmla="*/ 5210 w 5749"/>
                    <a:gd name="connsiteY9" fmla="*/ 2695 h 5569"/>
                    <a:gd name="connsiteX10" fmla="*/ 5210 w 5749"/>
                    <a:gd name="connsiteY10" fmla="*/ 3054 h 5569"/>
                    <a:gd name="connsiteX11" fmla="*/ 5031 w 5749"/>
                    <a:gd name="connsiteY11" fmla="*/ 3054 h 5569"/>
                    <a:gd name="connsiteX12" fmla="*/ 3953 w 5749"/>
                    <a:gd name="connsiteY12" fmla="*/ 5570 h 5569"/>
                    <a:gd name="connsiteX13" fmla="*/ 2515 w 5749"/>
                    <a:gd name="connsiteY13" fmla="*/ 5570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9" h="5569">
                      <a:moveTo>
                        <a:pt x="2515" y="5570"/>
                      </a:moveTo>
                      <a:lnTo>
                        <a:pt x="0" y="5570"/>
                      </a:lnTo>
                      <a:lnTo>
                        <a:pt x="0" y="3054"/>
                      </a:lnTo>
                      <a:lnTo>
                        <a:pt x="0" y="1797"/>
                      </a:lnTo>
                      <a:lnTo>
                        <a:pt x="2515" y="719"/>
                      </a:lnTo>
                      <a:lnTo>
                        <a:pt x="2515" y="539"/>
                      </a:lnTo>
                      <a:lnTo>
                        <a:pt x="3054" y="539"/>
                      </a:lnTo>
                      <a:lnTo>
                        <a:pt x="4312" y="0"/>
                      </a:lnTo>
                      <a:lnTo>
                        <a:pt x="5749" y="1258"/>
                      </a:lnTo>
                      <a:lnTo>
                        <a:pt x="5210" y="2695"/>
                      </a:lnTo>
                      <a:lnTo>
                        <a:pt x="5210" y="3054"/>
                      </a:lnTo>
                      <a:lnTo>
                        <a:pt x="5031" y="3054"/>
                      </a:lnTo>
                      <a:lnTo>
                        <a:pt x="3953" y="5570"/>
                      </a:lnTo>
                      <a:lnTo>
                        <a:pt x="2515" y="5570"/>
                      </a:lnTo>
                      <a:close/>
                    </a:path>
                  </a:pathLst>
                </a:custGeom>
                <a:grpFill/>
                <a:ln w="17953" cap="flat">
                  <a:noFill/>
                  <a:prstDash val="solid"/>
                  <a:miter/>
                </a:ln>
              </p:spPr>
              <p:txBody>
                <a:bodyPr rtlCol="0" anchor="ctr"/>
                <a:lstStyle/>
                <a:p>
                  <a:endParaRPr lang="zh-CN" altLang="en-US" sz="1050"/>
                </a:p>
              </p:txBody>
            </p:sp>
          </p:grpSp>
          <p:grpSp>
            <p:nvGrpSpPr>
              <p:cNvPr id="861" name="图形 1"/>
              <p:cNvGrpSpPr/>
              <p:nvPr/>
            </p:nvGrpSpPr>
            <p:grpSpPr>
              <a:xfrm>
                <a:off x="6356925" y="4386986"/>
                <a:ext cx="7726" cy="6468"/>
                <a:chOff x="7730136" y="4584676"/>
                <a:chExt cx="7726" cy="6468"/>
              </a:xfrm>
              <a:solidFill>
                <a:srgbClr val="0070C0"/>
              </a:solidFill>
            </p:grpSpPr>
            <p:sp>
              <p:nvSpPr>
                <p:cNvPr id="2026" name="任意多边形: 形状 2567"/>
                <p:cNvSpPr/>
                <p:nvPr/>
              </p:nvSpPr>
              <p:spPr>
                <a:xfrm>
                  <a:off x="7732831" y="4587371"/>
                  <a:ext cx="2515" cy="1257"/>
                </a:xfrm>
                <a:custGeom>
                  <a:avLst/>
                  <a:gdLst>
                    <a:gd name="connsiteX0" fmla="*/ 1257 w 2515"/>
                    <a:gd name="connsiteY0" fmla="*/ 1258 h 1257"/>
                    <a:gd name="connsiteX1" fmla="*/ 2515 w 2515"/>
                    <a:gd name="connsiteY1" fmla="*/ 1258 h 1257"/>
                    <a:gd name="connsiteX2" fmla="*/ 1257 w 2515"/>
                    <a:gd name="connsiteY2" fmla="*/ 0 h 1257"/>
                    <a:gd name="connsiteX3" fmla="*/ 0 w 2515"/>
                    <a:gd name="connsiteY3" fmla="*/ 1258 h 1257"/>
                    <a:gd name="connsiteX4" fmla="*/ 1257 w 2515"/>
                    <a:gd name="connsiteY4" fmla="*/ 1258 h 1257"/>
                    <a:gd name="connsiteX5" fmla="*/ 1257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7" y="1258"/>
                      </a:moveTo>
                      <a:lnTo>
                        <a:pt x="2515" y="1258"/>
                      </a:lnTo>
                      <a:cubicBezTo>
                        <a:pt x="2515" y="0"/>
                        <a:pt x="1257" y="0"/>
                        <a:pt x="1257" y="0"/>
                      </a:cubicBezTo>
                      <a:cubicBezTo>
                        <a:pt x="1257" y="0"/>
                        <a:pt x="0" y="0"/>
                        <a:pt x="0" y="1258"/>
                      </a:cubicBezTo>
                      <a:lnTo>
                        <a:pt x="1257" y="1258"/>
                      </a:lnTo>
                      <a:lnTo>
                        <a:pt x="1257" y="1258"/>
                      </a:lnTo>
                      <a:close/>
                    </a:path>
                  </a:pathLst>
                </a:custGeom>
                <a:grpFill/>
                <a:ln w="17953" cap="flat">
                  <a:noFill/>
                  <a:prstDash val="solid"/>
                  <a:miter/>
                </a:ln>
              </p:spPr>
              <p:txBody>
                <a:bodyPr rtlCol="0" anchor="ctr"/>
                <a:lstStyle/>
                <a:p>
                  <a:endParaRPr lang="zh-CN" altLang="en-US" sz="1050"/>
                </a:p>
              </p:txBody>
            </p:sp>
            <p:sp>
              <p:nvSpPr>
                <p:cNvPr id="2027" name="任意多边形: 形状 2568"/>
                <p:cNvSpPr/>
                <p:nvPr/>
              </p:nvSpPr>
              <p:spPr>
                <a:xfrm>
                  <a:off x="7730136" y="4584676"/>
                  <a:ext cx="7726" cy="6468"/>
                </a:xfrm>
                <a:custGeom>
                  <a:avLst/>
                  <a:gdLst>
                    <a:gd name="connsiteX0" fmla="*/ 5211 w 7726"/>
                    <a:gd name="connsiteY0" fmla="*/ 6468 h 6468"/>
                    <a:gd name="connsiteX1" fmla="*/ 3953 w 7726"/>
                    <a:gd name="connsiteY1" fmla="*/ 6468 h 6468"/>
                    <a:gd name="connsiteX2" fmla="*/ 3953 w 7726"/>
                    <a:gd name="connsiteY2" fmla="*/ 5211 h 6468"/>
                    <a:gd name="connsiteX3" fmla="*/ 3953 w 7726"/>
                    <a:gd name="connsiteY3" fmla="*/ 6468 h 6468"/>
                    <a:gd name="connsiteX4" fmla="*/ 0 w 7726"/>
                    <a:gd name="connsiteY4" fmla="*/ 6468 h 6468"/>
                    <a:gd name="connsiteX5" fmla="*/ 0 w 7726"/>
                    <a:gd name="connsiteY5" fmla="*/ 3953 h 6468"/>
                    <a:gd name="connsiteX6" fmla="*/ 3953 w 7726"/>
                    <a:gd name="connsiteY6" fmla="*/ 0 h 6468"/>
                    <a:gd name="connsiteX7" fmla="*/ 3953 w 7726"/>
                    <a:gd name="connsiteY7" fmla="*/ 0 h 6468"/>
                    <a:gd name="connsiteX8" fmla="*/ 7726 w 7726"/>
                    <a:gd name="connsiteY8" fmla="*/ 3773 h 6468"/>
                    <a:gd name="connsiteX9" fmla="*/ 7726 w 7726"/>
                    <a:gd name="connsiteY9" fmla="*/ 3773 h 6468"/>
                    <a:gd name="connsiteX10" fmla="*/ 7726 w 7726"/>
                    <a:gd name="connsiteY10" fmla="*/ 6289 h 6468"/>
                    <a:gd name="connsiteX11" fmla="*/ 5211 w 7726"/>
                    <a:gd name="connsiteY11" fmla="*/ 6289 h 6468"/>
                    <a:gd name="connsiteX12" fmla="*/ 5211 w 7726"/>
                    <a:gd name="connsiteY12"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26" h="6468">
                      <a:moveTo>
                        <a:pt x="5211" y="6468"/>
                      </a:moveTo>
                      <a:lnTo>
                        <a:pt x="3953" y="6468"/>
                      </a:lnTo>
                      <a:lnTo>
                        <a:pt x="3953" y="5211"/>
                      </a:lnTo>
                      <a:lnTo>
                        <a:pt x="3953" y="6468"/>
                      </a:lnTo>
                      <a:lnTo>
                        <a:pt x="0" y="6468"/>
                      </a:lnTo>
                      <a:lnTo>
                        <a:pt x="0" y="3953"/>
                      </a:lnTo>
                      <a:cubicBezTo>
                        <a:pt x="180" y="180"/>
                        <a:pt x="3774" y="0"/>
                        <a:pt x="3953" y="0"/>
                      </a:cubicBezTo>
                      <a:lnTo>
                        <a:pt x="3953" y="0"/>
                      </a:lnTo>
                      <a:cubicBezTo>
                        <a:pt x="3953" y="0"/>
                        <a:pt x="7546" y="180"/>
                        <a:pt x="7726" y="3773"/>
                      </a:cubicBezTo>
                      <a:lnTo>
                        <a:pt x="7726" y="3773"/>
                      </a:lnTo>
                      <a:lnTo>
                        <a:pt x="7726" y="6289"/>
                      </a:lnTo>
                      <a:lnTo>
                        <a:pt x="5211" y="6289"/>
                      </a:lnTo>
                      <a:lnTo>
                        <a:pt x="5211" y="6468"/>
                      </a:lnTo>
                      <a:close/>
                    </a:path>
                  </a:pathLst>
                </a:custGeom>
                <a:grpFill/>
                <a:ln w="17953" cap="flat">
                  <a:noFill/>
                  <a:prstDash val="solid"/>
                  <a:miter/>
                </a:ln>
              </p:spPr>
              <p:txBody>
                <a:bodyPr rtlCol="0" anchor="ctr"/>
                <a:lstStyle/>
                <a:p>
                  <a:endParaRPr lang="zh-CN" altLang="en-US" sz="1050"/>
                </a:p>
              </p:txBody>
            </p:sp>
          </p:grpSp>
          <p:grpSp>
            <p:nvGrpSpPr>
              <p:cNvPr id="862" name="图形 1"/>
              <p:cNvGrpSpPr/>
              <p:nvPr/>
            </p:nvGrpSpPr>
            <p:grpSpPr>
              <a:xfrm>
                <a:off x="6267449" y="4433700"/>
                <a:ext cx="1257" cy="5210"/>
                <a:chOff x="7640660" y="4631390"/>
                <a:chExt cx="1257" cy="5210"/>
              </a:xfrm>
              <a:solidFill>
                <a:srgbClr val="0070C0"/>
              </a:solidFill>
            </p:grpSpPr>
            <p:sp>
              <p:nvSpPr>
                <p:cNvPr id="2024" name="任意多边形: 形状 2570"/>
                <p:cNvSpPr/>
                <p:nvPr/>
              </p:nvSpPr>
              <p:spPr>
                <a:xfrm>
                  <a:off x="7640660" y="4633906"/>
                  <a:ext cx="1257" cy="17967"/>
                </a:xfrm>
                <a:custGeom>
                  <a:avLst/>
                  <a:gdLst>
                    <a:gd name="connsiteX0" fmla="*/ 0 w 1257"/>
                    <a:gd name="connsiteY0" fmla="*/ 0 h 17967"/>
                    <a:gd name="connsiteX1" fmla="*/ 1257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7" y="0"/>
                        <a:pt x="1257" y="0"/>
                        <a:pt x="1257" y="0"/>
                      </a:cubicBezTo>
                      <a:cubicBezTo>
                        <a:pt x="1257" y="0"/>
                        <a:pt x="1257" y="0"/>
                        <a:pt x="0" y="0"/>
                      </a:cubicBezTo>
                      <a:lnTo>
                        <a:pt x="0" y="0"/>
                      </a:lnTo>
                      <a:close/>
                    </a:path>
                  </a:pathLst>
                </a:custGeom>
                <a:grpFill/>
                <a:ln w="17953" cap="flat">
                  <a:noFill/>
                  <a:prstDash val="solid"/>
                  <a:miter/>
                </a:ln>
              </p:spPr>
              <p:txBody>
                <a:bodyPr rtlCol="0" anchor="ctr"/>
                <a:lstStyle/>
                <a:p>
                  <a:endParaRPr lang="zh-CN" altLang="en-US" sz="1050"/>
                </a:p>
              </p:txBody>
            </p:sp>
            <p:sp>
              <p:nvSpPr>
                <p:cNvPr id="2025" name="任意多边形: 形状 2571"/>
                <p:cNvSpPr/>
                <p:nvPr/>
              </p:nvSpPr>
              <p:spPr>
                <a:xfrm>
                  <a:off x="7640660" y="4631390"/>
                  <a:ext cx="1257" cy="5210"/>
                </a:xfrm>
                <a:custGeom>
                  <a:avLst/>
                  <a:gdLst>
                    <a:gd name="connsiteX0" fmla="*/ 0 w 1257"/>
                    <a:gd name="connsiteY0" fmla="*/ 5210 h 5210"/>
                    <a:gd name="connsiteX1" fmla="*/ 0 w 1257"/>
                    <a:gd name="connsiteY1" fmla="*/ 2695 h 5210"/>
                    <a:gd name="connsiteX2" fmla="*/ 0 w 1257"/>
                    <a:gd name="connsiteY2" fmla="*/ 5210 h 5210"/>
                    <a:gd name="connsiteX3" fmla="*/ 0 w 1257"/>
                    <a:gd name="connsiteY3" fmla="*/ 0 h 5210"/>
                    <a:gd name="connsiteX4" fmla="*/ 1257 w 1257"/>
                    <a:gd name="connsiteY4" fmla="*/ 0 h 5210"/>
                    <a:gd name="connsiteX5" fmla="*/ 1257 w 1257"/>
                    <a:gd name="connsiteY5" fmla="*/ 0 h 5210"/>
                    <a:gd name="connsiteX6" fmla="*/ 1257 w 1257"/>
                    <a:gd name="connsiteY6" fmla="*/ 5210 h 5210"/>
                    <a:gd name="connsiteX7" fmla="*/ 0 w 1257"/>
                    <a:gd name="connsiteY7" fmla="*/ 5210 h 5210"/>
                    <a:gd name="connsiteX8" fmla="*/ 0 w 1257"/>
                    <a:gd name="connsiteY8" fmla="*/ 5210 h 5210"/>
                    <a:gd name="connsiteX9" fmla="*/ 0 w 1257"/>
                    <a:gd name="connsiteY9" fmla="*/ 2515 h 5210"/>
                    <a:gd name="connsiteX10" fmla="*/ 0 w 1257"/>
                    <a:gd name="connsiteY10" fmla="*/ 5031 h 5210"/>
                    <a:gd name="connsiteX11" fmla="*/ 0 w 1257"/>
                    <a:gd name="connsiteY11" fmla="*/ 2515 h 5210"/>
                    <a:gd name="connsiteX12" fmla="*/ 0 w 1257"/>
                    <a:gd name="connsiteY12" fmla="*/ 251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210">
                      <a:moveTo>
                        <a:pt x="0" y="5210"/>
                      </a:moveTo>
                      <a:lnTo>
                        <a:pt x="0" y="2695"/>
                      </a:lnTo>
                      <a:lnTo>
                        <a:pt x="0" y="5210"/>
                      </a:lnTo>
                      <a:lnTo>
                        <a:pt x="0" y="0"/>
                      </a:lnTo>
                      <a:cubicBezTo>
                        <a:pt x="1257" y="0"/>
                        <a:pt x="1257" y="0"/>
                        <a:pt x="1257" y="0"/>
                      </a:cubicBezTo>
                      <a:lnTo>
                        <a:pt x="1257" y="0"/>
                      </a:lnTo>
                      <a:lnTo>
                        <a:pt x="1257" y="5210"/>
                      </a:lnTo>
                      <a:cubicBezTo>
                        <a:pt x="1257" y="5210"/>
                        <a:pt x="1257" y="5210"/>
                        <a:pt x="0" y="5210"/>
                      </a:cubicBezTo>
                      <a:lnTo>
                        <a:pt x="0" y="5210"/>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863" name="图形 1"/>
              <p:cNvGrpSpPr/>
              <p:nvPr/>
            </p:nvGrpSpPr>
            <p:grpSpPr>
              <a:xfrm>
                <a:off x="6132874" y="4450022"/>
                <a:ext cx="6468" cy="6496"/>
                <a:chOff x="7506085" y="4647712"/>
                <a:chExt cx="6468" cy="6496"/>
              </a:xfrm>
              <a:solidFill>
                <a:srgbClr val="0070C0"/>
              </a:solidFill>
            </p:grpSpPr>
            <p:sp>
              <p:nvSpPr>
                <p:cNvPr id="2022" name="任意多边形: 形状 2573"/>
                <p:cNvSpPr/>
                <p:nvPr/>
              </p:nvSpPr>
              <p:spPr>
                <a:xfrm>
                  <a:off x="7508960" y="4650256"/>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lnTo>
                        <a:pt x="1258" y="1258"/>
                      </a:lnTo>
                      <a:cubicBezTo>
                        <a:pt x="1258"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2023" name="任意多边形: 形状 2574"/>
                <p:cNvSpPr/>
                <p:nvPr/>
              </p:nvSpPr>
              <p:spPr>
                <a:xfrm>
                  <a:off x="7506085" y="4647712"/>
                  <a:ext cx="6468" cy="6496"/>
                </a:xfrm>
                <a:custGeom>
                  <a:avLst/>
                  <a:gdLst>
                    <a:gd name="connsiteX0" fmla="*/ 180 w 6468"/>
                    <a:gd name="connsiteY0" fmla="*/ 3802 h 6496"/>
                    <a:gd name="connsiteX1" fmla="*/ 180 w 6468"/>
                    <a:gd name="connsiteY1" fmla="*/ 2724 h 6496"/>
                    <a:gd name="connsiteX2" fmla="*/ 180 w 6468"/>
                    <a:gd name="connsiteY2" fmla="*/ 2724 h 6496"/>
                    <a:gd name="connsiteX3" fmla="*/ 180 w 6468"/>
                    <a:gd name="connsiteY3" fmla="*/ 2544 h 6496"/>
                    <a:gd name="connsiteX4" fmla="*/ 180 w 6468"/>
                    <a:gd name="connsiteY4" fmla="*/ 2544 h 6496"/>
                    <a:gd name="connsiteX5" fmla="*/ 180 w 6468"/>
                    <a:gd name="connsiteY5" fmla="*/ 2544 h 6496"/>
                    <a:gd name="connsiteX6" fmla="*/ 180 w 6468"/>
                    <a:gd name="connsiteY6" fmla="*/ 2544 h 6496"/>
                    <a:gd name="connsiteX7" fmla="*/ 180 w 6468"/>
                    <a:gd name="connsiteY7" fmla="*/ 2544 h 6496"/>
                    <a:gd name="connsiteX8" fmla="*/ 1258 w 6468"/>
                    <a:gd name="connsiteY8" fmla="*/ 388 h 6496"/>
                    <a:gd name="connsiteX9" fmla="*/ 1258 w 6468"/>
                    <a:gd name="connsiteY9" fmla="*/ 388 h 6496"/>
                    <a:gd name="connsiteX10" fmla="*/ 2696 w 6468"/>
                    <a:gd name="connsiteY10" fmla="*/ 29 h 6496"/>
                    <a:gd name="connsiteX11" fmla="*/ 2696 w 6468"/>
                    <a:gd name="connsiteY11" fmla="*/ 29 h 6496"/>
                    <a:gd name="connsiteX12" fmla="*/ 5031 w 6468"/>
                    <a:gd name="connsiteY12" fmla="*/ 927 h 6496"/>
                    <a:gd name="connsiteX13" fmla="*/ 5031 w 6468"/>
                    <a:gd name="connsiteY13" fmla="*/ 927 h 6496"/>
                    <a:gd name="connsiteX14" fmla="*/ 5211 w 6468"/>
                    <a:gd name="connsiteY14" fmla="*/ 1107 h 6496"/>
                    <a:gd name="connsiteX15" fmla="*/ 5211 w 6468"/>
                    <a:gd name="connsiteY15" fmla="*/ 1107 h 6496"/>
                    <a:gd name="connsiteX16" fmla="*/ 6468 w 6468"/>
                    <a:gd name="connsiteY16" fmla="*/ 3982 h 6496"/>
                    <a:gd name="connsiteX17" fmla="*/ 6468 w 6468"/>
                    <a:gd name="connsiteY17" fmla="*/ 3982 h 6496"/>
                    <a:gd name="connsiteX18" fmla="*/ 6468 w 6468"/>
                    <a:gd name="connsiteY18" fmla="*/ 6497 h 6496"/>
                    <a:gd name="connsiteX19" fmla="*/ 3953 w 6468"/>
                    <a:gd name="connsiteY19" fmla="*/ 6497 h 6496"/>
                    <a:gd name="connsiteX20" fmla="*/ 2696 w 6468"/>
                    <a:gd name="connsiteY20" fmla="*/ 6497 h 6496"/>
                    <a:gd name="connsiteX21" fmla="*/ 2696 w 6468"/>
                    <a:gd name="connsiteY21" fmla="*/ 5060 h 6496"/>
                    <a:gd name="connsiteX22" fmla="*/ 2696 w 6468"/>
                    <a:gd name="connsiteY22" fmla="*/ 6497 h 6496"/>
                    <a:gd name="connsiteX23" fmla="*/ 0 w 6468"/>
                    <a:gd name="connsiteY23" fmla="*/ 6497 h 6496"/>
                    <a:gd name="connsiteX24" fmla="*/ 0 w 6468"/>
                    <a:gd name="connsiteY24" fmla="*/ 3802 h 6496"/>
                    <a:gd name="connsiteX25" fmla="*/ 180 w 6468"/>
                    <a:gd name="connsiteY25" fmla="*/ 3802 h 6496"/>
                    <a:gd name="connsiteX26" fmla="*/ 4133 w 6468"/>
                    <a:gd name="connsiteY26" fmla="*/ 4521 h 6496"/>
                    <a:gd name="connsiteX27" fmla="*/ 4851 w 6468"/>
                    <a:gd name="connsiteY27" fmla="*/ 3802 h 6496"/>
                    <a:gd name="connsiteX28" fmla="*/ 4851 w 6468"/>
                    <a:gd name="connsiteY28" fmla="*/ 3802 h 6496"/>
                    <a:gd name="connsiteX29" fmla="*/ 3594 w 6468"/>
                    <a:gd name="connsiteY29" fmla="*/ 3802 h 6496"/>
                    <a:gd name="connsiteX30" fmla="*/ 4133 w 6468"/>
                    <a:gd name="connsiteY30" fmla="*/ 4521 h 6496"/>
                    <a:gd name="connsiteX31" fmla="*/ 4133 w 6468"/>
                    <a:gd name="connsiteY31" fmla="*/ 4521 h 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468" h="6496">
                      <a:moveTo>
                        <a:pt x="180" y="3802"/>
                      </a:moveTo>
                      <a:cubicBezTo>
                        <a:pt x="180" y="3263"/>
                        <a:pt x="180" y="2904"/>
                        <a:pt x="180" y="2724"/>
                      </a:cubicBezTo>
                      <a:lnTo>
                        <a:pt x="180" y="2724"/>
                      </a:lnTo>
                      <a:cubicBezTo>
                        <a:pt x="180" y="2724"/>
                        <a:pt x="180" y="2544"/>
                        <a:pt x="180" y="2544"/>
                      </a:cubicBezTo>
                      <a:lnTo>
                        <a:pt x="180" y="2544"/>
                      </a:lnTo>
                      <a:cubicBezTo>
                        <a:pt x="180" y="2544"/>
                        <a:pt x="180" y="2544"/>
                        <a:pt x="180" y="2544"/>
                      </a:cubicBezTo>
                      <a:lnTo>
                        <a:pt x="180" y="2544"/>
                      </a:lnTo>
                      <a:lnTo>
                        <a:pt x="180" y="2544"/>
                      </a:lnTo>
                      <a:cubicBezTo>
                        <a:pt x="180" y="1646"/>
                        <a:pt x="719" y="748"/>
                        <a:pt x="1258" y="388"/>
                      </a:cubicBezTo>
                      <a:lnTo>
                        <a:pt x="1258" y="388"/>
                      </a:lnTo>
                      <a:cubicBezTo>
                        <a:pt x="2157" y="-151"/>
                        <a:pt x="2516" y="29"/>
                        <a:pt x="2696" y="29"/>
                      </a:cubicBezTo>
                      <a:lnTo>
                        <a:pt x="2696" y="29"/>
                      </a:lnTo>
                      <a:cubicBezTo>
                        <a:pt x="2875" y="29"/>
                        <a:pt x="3953" y="209"/>
                        <a:pt x="5031" y="927"/>
                      </a:cubicBezTo>
                      <a:lnTo>
                        <a:pt x="5031" y="927"/>
                      </a:lnTo>
                      <a:lnTo>
                        <a:pt x="5211" y="1107"/>
                      </a:lnTo>
                      <a:lnTo>
                        <a:pt x="5211" y="1107"/>
                      </a:lnTo>
                      <a:cubicBezTo>
                        <a:pt x="5929" y="1646"/>
                        <a:pt x="6468" y="2544"/>
                        <a:pt x="6468" y="3982"/>
                      </a:cubicBezTo>
                      <a:lnTo>
                        <a:pt x="6468" y="3982"/>
                      </a:lnTo>
                      <a:lnTo>
                        <a:pt x="6468" y="6497"/>
                      </a:lnTo>
                      <a:lnTo>
                        <a:pt x="3953" y="6497"/>
                      </a:lnTo>
                      <a:lnTo>
                        <a:pt x="2696" y="6497"/>
                      </a:lnTo>
                      <a:lnTo>
                        <a:pt x="2696" y="5060"/>
                      </a:lnTo>
                      <a:lnTo>
                        <a:pt x="2696" y="6497"/>
                      </a:lnTo>
                      <a:lnTo>
                        <a:pt x="0" y="6497"/>
                      </a:lnTo>
                      <a:lnTo>
                        <a:pt x="0" y="3802"/>
                      </a:lnTo>
                      <a:lnTo>
                        <a:pt x="180" y="3802"/>
                      </a:lnTo>
                      <a:close/>
                      <a:moveTo>
                        <a:pt x="4133" y="4521"/>
                      </a:moveTo>
                      <a:cubicBezTo>
                        <a:pt x="4492" y="4341"/>
                        <a:pt x="4672" y="4161"/>
                        <a:pt x="4851" y="3802"/>
                      </a:cubicBezTo>
                      <a:lnTo>
                        <a:pt x="4851" y="3802"/>
                      </a:lnTo>
                      <a:lnTo>
                        <a:pt x="3594" y="3802"/>
                      </a:lnTo>
                      <a:lnTo>
                        <a:pt x="4133" y="4521"/>
                      </a:lnTo>
                      <a:lnTo>
                        <a:pt x="4133" y="4521"/>
                      </a:lnTo>
                      <a:close/>
                    </a:path>
                  </a:pathLst>
                </a:custGeom>
                <a:grpFill/>
                <a:ln w="17953" cap="flat">
                  <a:noFill/>
                  <a:prstDash val="solid"/>
                  <a:miter/>
                </a:ln>
              </p:spPr>
              <p:txBody>
                <a:bodyPr rtlCol="0" anchor="ctr"/>
                <a:lstStyle/>
                <a:p>
                  <a:endParaRPr lang="zh-CN" altLang="en-US" sz="1050"/>
                </a:p>
              </p:txBody>
            </p:sp>
          </p:grpSp>
          <p:grpSp>
            <p:nvGrpSpPr>
              <p:cNvPr id="864" name="图形 1"/>
              <p:cNvGrpSpPr/>
              <p:nvPr/>
            </p:nvGrpSpPr>
            <p:grpSpPr>
              <a:xfrm>
                <a:off x="6125148" y="4428310"/>
                <a:ext cx="7546" cy="7905"/>
                <a:chOff x="7498359" y="4626000"/>
                <a:chExt cx="7546" cy="7905"/>
              </a:xfrm>
              <a:solidFill>
                <a:srgbClr val="0070C0"/>
              </a:solidFill>
            </p:grpSpPr>
            <p:sp>
              <p:nvSpPr>
                <p:cNvPr id="2020" name="任意多边形: 形状 2576"/>
                <p:cNvSpPr/>
                <p:nvPr/>
              </p:nvSpPr>
              <p:spPr>
                <a:xfrm>
                  <a:off x="7500973" y="4628541"/>
                  <a:ext cx="1339" cy="1771"/>
                </a:xfrm>
                <a:custGeom>
                  <a:avLst/>
                  <a:gdLst>
                    <a:gd name="connsiteX0" fmla="*/ 1339 w 1339"/>
                    <a:gd name="connsiteY0" fmla="*/ 334 h 1771"/>
                    <a:gd name="connsiteX1" fmla="*/ 81 w 1339"/>
                    <a:gd name="connsiteY1" fmla="*/ 1772 h 1771"/>
                    <a:gd name="connsiteX2" fmla="*/ 1339 w 1339"/>
                    <a:gd name="connsiteY2" fmla="*/ 334 h 1771"/>
                    <a:gd name="connsiteX3" fmla="*/ 1339 w 1339"/>
                    <a:gd name="connsiteY3" fmla="*/ 334 h 1771"/>
                  </a:gdLst>
                  <a:ahLst/>
                  <a:cxnLst>
                    <a:cxn ang="0">
                      <a:pos x="connsiteX0" y="connsiteY0"/>
                    </a:cxn>
                    <a:cxn ang="0">
                      <a:pos x="connsiteX1" y="connsiteY1"/>
                    </a:cxn>
                    <a:cxn ang="0">
                      <a:pos x="connsiteX2" y="connsiteY2"/>
                    </a:cxn>
                    <a:cxn ang="0">
                      <a:pos x="connsiteX3" y="connsiteY3"/>
                    </a:cxn>
                  </a:cxnLst>
                  <a:rect l="l" t="t" r="r" b="b"/>
                  <a:pathLst>
                    <a:path w="1339" h="1771">
                      <a:moveTo>
                        <a:pt x="1339" y="334"/>
                      </a:moveTo>
                      <a:lnTo>
                        <a:pt x="81" y="1772"/>
                      </a:lnTo>
                      <a:cubicBezTo>
                        <a:pt x="-98" y="1772"/>
                        <a:pt x="-98" y="-923"/>
                        <a:pt x="1339" y="334"/>
                      </a:cubicBezTo>
                      <a:lnTo>
                        <a:pt x="1339" y="334"/>
                      </a:lnTo>
                      <a:close/>
                    </a:path>
                  </a:pathLst>
                </a:custGeom>
                <a:grpFill/>
                <a:ln w="17953" cap="flat">
                  <a:noFill/>
                  <a:prstDash val="solid"/>
                  <a:miter/>
                </a:ln>
              </p:spPr>
              <p:txBody>
                <a:bodyPr rtlCol="0" anchor="ctr"/>
                <a:lstStyle/>
                <a:p>
                  <a:endParaRPr lang="zh-CN" altLang="en-US" sz="1050"/>
                </a:p>
              </p:txBody>
            </p:sp>
            <p:sp>
              <p:nvSpPr>
                <p:cNvPr id="2021" name="任意多边形: 形状 2577"/>
                <p:cNvSpPr/>
                <p:nvPr/>
              </p:nvSpPr>
              <p:spPr>
                <a:xfrm>
                  <a:off x="7498359" y="4626000"/>
                  <a:ext cx="7546" cy="7905"/>
                </a:xfrm>
                <a:custGeom>
                  <a:avLst/>
                  <a:gdLst>
                    <a:gd name="connsiteX0" fmla="*/ 719 w 7546"/>
                    <a:gd name="connsiteY0" fmla="*/ 6109 h 7905"/>
                    <a:gd name="connsiteX1" fmla="*/ 719 w 7546"/>
                    <a:gd name="connsiteY1" fmla="*/ 6109 h 7905"/>
                    <a:gd name="connsiteX2" fmla="*/ 0 w 7546"/>
                    <a:gd name="connsiteY2" fmla="*/ 4312 h 7905"/>
                    <a:gd name="connsiteX3" fmla="*/ 180 w 7546"/>
                    <a:gd name="connsiteY3" fmla="*/ 2875 h 7905"/>
                    <a:gd name="connsiteX4" fmla="*/ 180 w 7546"/>
                    <a:gd name="connsiteY4" fmla="*/ 2875 h 7905"/>
                    <a:gd name="connsiteX5" fmla="*/ 3234 w 7546"/>
                    <a:gd name="connsiteY5" fmla="*/ 0 h 7905"/>
                    <a:gd name="connsiteX6" fmla="*/ 3234 w 7546"/>
                    <a:gd name="connsiteY6" fmla="*/ 0 h 7905"/>
                    <a:gd name="connsiteX7" fmla="*/ 5750 w 7546"/>
                    <a:gd name="connsiteY7" fmla="*/ 1078 h 7905"/>
                    <a:gd name="connsiteX8" fmla="*/ 5750 w 7546"/>
                    <a:gd name="connsiteY8" fmla="*/ 1078 h 7905"/>
                    <a:gd name="connsiteX9" fmla="*/ 4492 w 7546"/>
                    <a:gd name="connsiteY9" fmla="*/ 2515 h 7905"/>
                    <a:gd name="connsiteX10" fmla="*/ 5750 w 7546"/>
                    <a:gd name="connsiteY10" fmla="*/ 1078 h 7905"/>
                    <a:gd name="connsiteX11" fmla="*/ 7546 w 7546"/>
                    <a:gd name="connsiteY11" fmla="*/ 2875 h 7905"/>
                    <a:gd name="connsiteX12" fmla="*/ 5750 w 7546"/>
                    <a:gd name="connsiteY12" fmla="*/ 4671 h 7905"/>
                    <a:gd name="connsiteX13" fmla="*/ 2695 w 7546"/>
                    <a:gd name="connsiteY13" fmla="*/ 7906 h 7905"/>
                    <a:gd name="connsiteX14" fmla="*/ 719 w 7546"/>
                    <a:gd name="connsiteY14" fmla="*/ 6109 h 7905"/>
                    <a:gd name="connsiteX15" fmla="*/ 719 w 7546"/>
                    <a:gd name="connsiteY15" fmla="*/ 6109 h 7905"/>
                    <a:gd name="connsiteX16" fmla="*/ 3953 w 7546"/>
                    <a:gd name="connsiteY16" fmla="*/ 2875 h 7905"/>
                    <a:gd name="connsiteX17" fmla="*/ 4312 w 7546"/>
                    <a:gd name="connsiteY17" fmla="*/ 2515 h 7905"/>
                    <a:gd name="connsiteX18" fmla="*/ 3953 w 7546"/>
                    <a:gd name="connsiteY18" fmla="*/ 2875 h 7905"/>
                    <a:gd name="connsiteX19" fmla="*/ 3953 w 7546"/>
                    <a:gd name="connsiteY19" fmla="*/ 2875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6" h="7905">
                      <a:moveTo>
                        <a:pt x="719" y="6109"/>
                      </a:moveTo>
                      <a:lnTo>
                        <a:pt x="719" y="6109"/>
                      </a:lnTo>
                      <a:lnTo>
                        <a:pt x="0" y="4312"/>
                      </a:lnTo>
                      <a:cubicBezTo>
                        <a:pt x="0" y="4132"/>
                        <a:pt x="0" y="3593"/>
                        <a:pt x="180" y="2875"/>
                      </a:cubicBezTo>
                      <a:lnTo>
                        <a:pt x="180" y="2875"/>
                      </a:lnTo>
                      <a:cubicBezTo>
                        <a:pt x="360" y="2515"/>
                        <a:pt x="360" y="359"/>
                        <a:pt x="3234" y="0"/>
                      </a:cubicBezTo>
                      <a:lnTo>
                        <a:pt x="3234" y="0"/>
                      </a:lnTo>
                      <a:cubicBezTo>
                        <a:pt x="4312" y="0"/>
                        <a:pt x="5390" y="719"/>
                        <a:pt x="5750" y="1078"/>
                      </a:cubicBezTo>
                      <a:lnTo>
                        <a:pt x="5750" y="1078"/>
                      </a:lnTo>
                      <a:lnTo>
                        <a:pt x="4492" y="2515"/>
                      </a:lnTo>
                      <a:lnTo>
                        <a:pt x="5750" y="1078"/>
                      </a:lnTo>
                      <a:lnTo>
                        <a:pt x="7546" y="2875"/>
                      </a:lnTo>
                      <a:lnTo>
                        <a:pt x="5750" y="4671"/>
                      </a:lnTo>
                      <a:lnTo>
                        <a:pt x="2695" y="7906"/>
                      </a:lnTo>
                      <a:lnTo>
                        <a:pt x="719" y="6109"/>
                      </a:lnTo>
                      <a:lnTo>
                        <a:pt x="719" y="6109"/>
                      </a:lnTo>
                      <a:close/>
                      <a:moveTo>
                        <a:pt x="3953" y="2875"/>
                      </a:moveTo>
                      <a:lnTo>
                        <a:pt x="4312" y="2515"/>
                      </a:lnTo>
                      <a:lnTo>
                        <a:pt x="3953" y="2875"/>
                      </a:lnTo>
                      <a:lnTo>
                        <a:pt x="3953" y="2875"/>
                      </a:lnTo>
                      <a:close/>
                    </a:path>
                  </a:pathLst>
                </a:custGeom>
                <a:grpFill/>
                <a:ln w="17953" cap="flat">
                  <a:noFill/>
                  <a:prstDash val="solid"/>
                  <a:miter/>
                </a:ln>
              </p:spPr>
              <p:txBody>
                <a:bodyPr rtlCol="0" anchor="ctr"/>
                <a:lstStyle/>
                <a:p>
                  <a:endParaRPr lang="zh-CN" altLang="en-US" sz="1050"/>
                </a:p>
              </p:txBody>
            </p:sp>
          </p:grpSp>
          <p:grpSp>
            <p:nvGrpSpPr>
              <p:cNvPr id="865" name="图形 1"/>
              <p:cNvGrpSpPr/>
              <p:nvPr/>
            </p:nvGrpSpPr>
            <p:grpSpPr>
              <a:xfrm>
                <a:off x="6125508" y="4419506"/>
                <a:ext cx="10959" cy="7007"/>
                <a:chOff x="7498719" y="4617196"/>
                <a:chExt cx="10959" cy="7007"/>
              </a:xfrm>
              <a:solidFill>
                <a:srgbClr val="0070C0"/>
              </a:solidFill>
            </p:grpSpPr>
            <p:sp>
              <p:nvSpPr>
                <p:cNvPr id="2018" name="任意多边形: 形状 2579"/>
                <p:cNvSpPr/>
                <p:nvPr/>
              </p:nvSpPr>
              <p:spPr>
                <a:xfrm>
                  <a:off x="7504828" y="4619712"/>
                  <a:ext cx="2694" cy="2695"/>
                </a:xfrm>
                <a:custGeom>
                  <a:avLst/>
                  <a:gdLst>
                    <a:gd name="connsiteX0" fmla="*/ 0 w 2694"/>
                    <a:gd name="connsiteY0" fmla="*/ 0 h 2695"/>
                    <a:gd name="connsiteX1" fmla="*/ 2695 w 2694"/>
                    <a:gd name="connsiteY1" fmla="*/ 2695 h 2695"/>
                    <a:gd name="connsiteX2" fmla="*/ 0 w 2694"/>
                    <a:gd name="connsiteY2" fmla="*/ 0 h 2695"/>
                    <a:gd name="connsiteX3" fmla="*/ 0 w 2694"/>
                    <a:gd name="connsiteY3" fmla="*/ 0 h 2695"/>
                  </a:gdLst>
                  <a:ahLst/>
                  <a:cxnLst>
                    <a:cxn ang="0">
                      <a:pos x="connsiteX0" y="connsiteY0"/>
                    </a:cxn>
                    <a:cxn ang="0">
                      <a:pos x="connsiteX1" y="connsiteY1"/>
                    </a:cxn>
                    <a:cxn ang="0">
                      <a:pos x="connsiteX2" y="connsiteY2"/>
                    </a:cxn>
                    <a:cxn ang="0">
                      <a:pos x="connsiteX3" y="connsiteY3"/>
                    </a:cxn>
                  </a:cxnLst>
                  <a:rect l="l" t="t" r="r" b="b"/>
                  <a:pathLst>
                    <a:path w="2694" h="2695">
                      <a:moveTo>
                        <a:pt x="0" y="0"/>
                      </a:moveTo>
                      <a:lnTo>
                        <a:pt x="2695" y="2695"/>
                      </a:lnTo>
                      <a:cubicBezTo>
                        <a:pt x="2695" y="2515"/>
                        <a:pt x="1437" y="0"/>
                        <a:pt x="0" y="0"/>
                      </a:cubicBezTo>
                      <a:lnTo>
                        <a:pt x="0" y="0"/>
                      </a:lnTo>
                      <a:close/>
                    </a:path>
                  </a:pathLst>
                </a:custGeom>
                <a:grpFill/>
                <a:ln w="17953" cap="flat">
                  <a:noFill/>
                  <a:prstDash val="solid"/>
                  <a:miter/>
                </a:ln>
              </p:spPr>
              <p:txBody>
                <a:bodyPr rtlCol="0" anchor="ctr"/>
                <a:lstStyle/>
                <a:p>
                  <a:endParaRPr lang="zh-CN" altLang="en-US" sz="1050"/>
                </a:p>
              </p:txBody>
            </p:sp>
            <p:sp>
              <p:nvSpPr>
                <p:cNvPr id="2019" name="任意多边形: 形状 2580"/>
                <p:cNvSpPr/>
                <p:nvPr/>
              </p:nvSpPr>
              <p:spPr>
                <a:xfrm>
                  <a:off x="7498719" y="4617196"/>
                  <a:ext cx="10959" cy="7007"/>
                </a:xfrm>
                <a:custGeom>
                  <a:avLst/>
                  <a:gdLst>
                    <a:gd name="connsiteX0" fmla="*/ 4312 w 10959"/>
                    <a:gd name="connsiteY0" fmla="*/ 4312 h 7007"/>
                    <a:gd name="connsiteX1" fmla="*/ 0 w 10959"/>
                    <a:gd name="connsiteY1" fmla="*/ 0 h 7007"/>
                    <a:gd name="connsiteX2" fmla="*/ 6109 w 10959"/>
                    <a:gd name="connsiteY2" fmla="*/ 0 h 7007"/>
                    <a:gd name="connsiteX3" fmla="*/ 10960 w 10959"/>
                    <a:gd name="connsiteY3" fmla="*/ 4133 h 7007"/>
                    <a:gd name="connsiteX4" fmla="*/ 10960 w 10959"/>
                    <a:gd name="connsiteY4" fmla="*/ 4133 h 7007"/>
                    <a:gd name="connsiteX5" fmla="*/ 6827 w 10959"/>
                    <a:gd name="connsiteY5" fmla="*/ 7007 h 7007"/>
                    <a:gd name="connsiteX6" fmla="*/ 4312 w 10959"/>
                    <a:gd name="connsiteY6" fmla="*/ 4312 h 7007"/>
                    <a:gd name="connsiteX7" fmla="*/ 4312 w 10959"/>
                    <a:gd name="connsiteY7" fmla="*/ 4312 h 7007"/>
                    <a:gd name="connsiteX8" fmla="*/ 6109 w 10959"/>
                    <a:gd name="connsiteY8" fmla="*/ 3953 h 7007"/>
                    <a:gd name="connsiteX9" fmla="*/ 6109 w 10959"/>
                    <a:gd name="connsiteY9" fmla="*/ 2336 h 7007"/>
                    <a:gd name="connsiteX10" fmla="*/ 6109 w 10959"/>
                    <a:gd name="connsiteY10" fmla="*/ 3953 h 7007"/>
                    <a:gd name="connsiteX11" fmla="*/ 6109 w 10959"/>
                    <a:gd name="connsiteY11" fmla="*/ 3953 h 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59" h="7007">
                      <a:moveTo>
                        <a:pt x="4312" y="4312"/>
                      </a:moveTo>
                      <a:lnTo>
                        <a:pt x="0" y="0"/>
                      </a:lnTo>
                      <a:lnTo>
                        <a:pt x="6109" y="0"/>
                      </a:lnTo>
                      <a:cubicBezTo>
                        <a:pt x="10421" y="898"/>
                        <a:pt x="10601" y="3953"/>
                        <a:pt x="10960" y="4133"/>
                      </a:cubicBezTo>
                      <a:lnTo>
                        <a:pt x="10960" y="4133"/>
                      </a:lnTo>
                      <a:lnTo>
                        <a:pt x="6827" y="7007"/>
                      </a:lnTo>
                      <a:lnTo>
                        <a:pt x="4312" y="4312"/>
                      </a:lnTo>
                      <a:lnTo>
                        <a:pt x="4312" y="4312"/>
                      </a:lnTo>
                      <a:close/>
                      <a:moveTo>
                        <a:pt x="6109" y="3953"/>
                      </a:moveTo>
                      <a:lnTo>
                        <a:pt x="6109" y="2336"/>
                      </a:lnTo>
                      <a:lnTo>
                        <a:pt x="6109" y="3953"/>
                      </a:lnTo>
                      <a:lnTo>
                        <a:pt x="6109" y="3953"/>
                      </a:lnTo>
                      <a:close/>
                    </a:path>
                  </a:pathLst>
                </a:custGeom>
                <a:grpFill/>
                <a:ln w="17953" cap="flat">
                  <a:noFill/>
                  <a:prstDash val="solid"/>
                  <a:miter/>
                </a:ln>
              </p:spPr>
              <p:txBody>
                <a:bodyPr rtlCol="0" anchor="ctr"/>
                <a:lstStyle/>
                <a:p>
                  <a:endParaRPr lang="zh-CN" altLang="en-US" sz="1050"/>
                </a:p>
              </p:txBody>
            </p:sp>
          </p:grpSp>
          <p:grpSp>
            <p:nvGrpSpPr>
              <p:cNvPr id="866" name="图形 1"/>
              <p:cNvGrpSpPr/>
              <p:nvPr/>
            </p:nvGrpSpPr>
            <p:grpSpPr>
              <a:xfrm>
                <a:off x="6138803" y="4425795"/>
                <a:ext cx="13475" cy="9702"/>
                <a:chOff x="7512014" y="4623485"/>
                <a:chExt cx="13475" cy="9702"/>
              </a:xfrm>
              <a:solidFill>
                <a:srgbClr val="0070C0"/>
              </a:solidFill>
            </p:grpSpPr>
            <p:sp>
              <p:nvSpPr>
                <p:cNvPr id="2016" name="任意多边形: 形状 2582"/>
                <p:cNvSpPr/>
                <p:nvPr/>
              </p:nvSpPr>
              <p:spPr>
                <a:xfrm>
                  <a:off x="7513991" y="4626180"/>
                  <a:ext cx="5390" cy="5390"/>
                </a:xfrm>
                <a:custGeom>
                  <a:avLst/>
                  <a:gdLst>
                    <a:gd name="connsiteX0" fmla="*/ 5390 w 5390"/>
                    <a:gd name="connsiteY0" fmla="*/ 0 h 5390"/>
                    <a:gd name="connsiteX1" fmla="*/ 2696 w 5390"/>
                    <a:gd name="connsiteY1" fmla="*/ 2695 h 5390"/>
                    <a:gd name="connsiteX2" fmla="*/ 0 w 5390"/>
                    <a:gd name="connsiteY2" fmla="*/ 5390 h 5390"/>
                    <a:gd name="connsiteX3" fmla="*/ 5390 w 5390"/>
                    <a:gd name="connsiteY3" fmla="*/ 0 h 5390"/>
                    <a:gd name="connsiteX4" fmla="*/ 5390 w 5390"/>
                    <a:gd name="connsiteY4" fmla="*/ 0 h 5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0" h="5390">
                      <a:moveTo>
                        <a:pt x="5390" y="0"/>
                      </a:moveTo>
                      <a:cubicBezTo>
                        <a:pt x="5390" y="0"/>
                        <a:pt x="4133" y="1258"/>
                        <a:pt x="2696" y="2695"/>
                      </a:cubicBezTo>
                      <a:cubicBezTo>
                        <a:pt x="1438" y="3953"/>
                        <a:pt x="0" y="5390"/>
                        <a:pt x="0" y="5390"/>
                      </a:cubicBezTo>
                      <a:cubicBezTo>
                        <a:pt x="0" y="5390"/>
                        <a:pt x="4133" y="0"/>
                        <a:pt x="5390" y="0"/>
                      </a:cubicBezTo>
                      <a:lnTo>
                        <a:pt x="5390" y="0"/>
                      </a:lnTo>
                      <a:close/>
                    </a:path>
                  </a:pathLst>
                </a:custGeom>
                <a:grpFill/>
                <a:ln w="17953" cap="flat">
                  <a:noFill/>
                  <a:prstDash val="solid"/>
                  <a:miter/>
                </a:ln>
              </p:spPr>
              <p:txBody>
                <a:bodyPr rtlCol="0" anchor="ctr"/>
                <a:lstStyle/>
                <a:p>
                  <a:endParaRPr lang="zh-CN" altLang="en-US" sz="1050"/>
                </a:p>
              </p:txBody>
            </p:sp>
            <p:sp>
              <p:nvSpPr>
                <p:cNvPr id="2017" name="任意多边形: 形状 2583"/>
                <p:cNvSpPr/>
                <p:nvPr/>
              </p:nvSpPr>
              <p:spPr>
                <a:xfrm>
                  <a:off x="7512014" y="4623485"/>
                  <a:ext cx="13475" cy="9702"/>
                </a:xfrm>
                <a:custGeom>
                  <a:avLst/>
                  <a:gdLst>
                    <a:gd name="connsiteX0" fmla="*/ 0 w 13475"/>
                    <a:gd name="connsiteY0" fmla="*/ 6468 h 9702"/>
                    <a:gd name="connsiteX1" fmla="*/ 359 w 13475"/>
                    <a:gd name="connsiteY1" fmla="*/ 6109 h 9702"/>
                    <a:gd name="connsiteX2" fmla="*/ 359 w 13475"/>
                    <a:gd name="connsiteY2" fmla="*/ 6109 h 9702"/>
                    <a:gd name="connsiteX3" fmla="*/ 359 w 13475"/>
                    <a:gd name="connsiteY3" fmla="*/ 6109 h 9702"/>
                    <a:gd name="connsiteX4" fmla="*/ 539 w 13475"/>
                    <a:gd name="connsiteY4" fmla="*/ 5929 h 9702"/>
                    <a:gd name="connsiteX5" fmla="*/ 539 w 13475"/>
                    <a:gd name="connsiteY5" fmla="*/ 5929 h 9702"/>
                    <a:gd name="connsiteX6" fmla="*/ 7367 w 13475"/>
                    <a:gd name="connsiteY6" fmla="*/ 0 h 9702"/>
                    <a:gd name="connsiteX7" fmla="*/ 7367 w 13475"/>
                    <a:gd name="connsiteY7" fmla="*/ 0 h 9702"/>
                    <a:gd name="connsiteX8" fmla="*/ 7367 w 13475"/>
                    <a:gd name="connsiteY8" fmla="*/ 2515 h 9702"/>
                    <a:gd name="connsiteX9" fmla="*/ 7367 w 13475"/>
                    <a:gd name="connsiteY9" fmla="*/ 0 h 9702"/>
                    <a:gd name="connsiteX10" fmla="*/ 13475 w 13475"/>
                    <a:gd name="connsiteY10" fmla="*/ 0 h 9702"/>
                    <a:gd name="connsiteX11" fmla="*/ 9163 w 13475"/>
                    <a:gd name="connsiteY11" fmla="*/ 4312 h 9702"/>
                    <a:gd name="connsiteX12" fmla="*/ 6648 w 13475"/>
                    <a:gd name="connsiteY12" fmla="*/ 7007 h 9702"/>
                    <a:gd name="connsiteX13" fmla="*/ 6648 w 13475"/>
                    <a:gd name="connsiteY13" fmla="*/ 7007 h 9702"/>
                    <a:gd name="connsiteX14" fmla="*/ 3953 w 13475"/>
                    <a:gd name="connsiteY14" fmla="*/ 9702 h 9702"/>
                    <a:gd name="connsiteX15" fmla="*/ 3953 w 13475"/>
                    <a:gd name="connsiteY15" fmla="*/ 9702 h 9702"/>
                    <a:gd name="connsiteX16" fmla="*/ 0 w 13475"/>
                    <a:gd name="connsiteY16" fmla="*/ 6468 h 9702"/>
                    <a:gd name="connsiteX17" fmla="*/ 0 w 13475"/>
                    <a:gd name="connsiteY17" fmla="*/ 6468 h 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75" h="9702">
                      <a:moveTo>
                        <a:pt x="0" y="6468"/>
                      </a:moveTo>
                      <a:cubicBezTo>
                        <a:pt x="180" y="6468"/>
                        <a:pt x="180" y="6288"/>
                        <a:pt x="359" y="6109"/>
                      </a:cubicBezTo>
                      <a:lnTo>
                        <a:pt x="359" y="6109"/>
                      </a:lnTo>
                      <a:lnTo>
                        <a:pt x="359" y="6109"/>
                      </a:lnTo>
                      <a:cubicBezTo>
                        <a:pt x="359" y="6109"/>
                        <a:pt x="359" y="6109"/>
                        <a:pt x="539" y="5929"/>
                      </a:cubicBezTo>
                      <a:lnTo>
                        <a:pt x="539" y="5929"/>
                      </a:lnTo>
                      <a:cubicBezTo>
                        <a:pt x="1437" y="4671"/>
                        <a:pt x="3414" y="1078"/>
                        <a:pt x="7367" y="0"/>
                      </a:cubicBezTo>
                      <a:lnTo>
                        <a:pt x="7367" y="0"/>
                      </a:lnTo>
                      <a:lnTo>
                        <a:pt x="7367" y="2515"/>
                      </a:lnTo>
                      <a:lnTo>
                        <a:pt x="7367" y="0"/>
                      </a:lnTo>
                      <a:lnTo>
                        <a:pt x="13475" y="0"/>
                      </a:lnTo>
                      <a:lnTo>
                        <a:pt x="9163" y="4312"/>
                      </a:lnTo>
                      <a:cubicBezTo>
                        <a:pt x="9163" y="4312"/>
                        <a:pt x="7906" y="5570"/>
                        <a:pt x="6648" y="7007"/>
                      </a:cubicBezTo>
                      <a:lnTo>
                        <a:pt x="6648" y="7007"/>
                      </a:lnTo>
                      <a:cubicBezTo>
                        <a:pt x="5211" y="8265"/>
                        <a:pt x="3953" y="9702"/>
                        <a:pt x="3953" y="9702"/>
                      </a:cubicBezTo>
                      <a:lnTo>
                        <a:pt x="3953" y="9702"/>
                      </a:lnTo>
                      <a:lnTo>
                        <a:pt x="0" y="6468"/>
                      </a:lnTo>
                      <a:lnTo>
                        <a:pt x="0" y="6468"/>
                      </a:lnTo>
                      <a:close/>
                    </a:path>
                  </a:pathLst>
                </a:custGeom>
                <a:grpFill/>
                <a:ln w="17953" cap="flat">
                  <a:noFill/>
                  <a:prstDash val="solid"/>
                  <a:miter/>
                </a:ln>
              </p:spPr>
              <p:txBody>
                <a:bodyPr rtlCol="0" anchor="ctr"/>
                <a:lstStyle/>
                <a:p>
                  <a:endParaRPr lang="zh-CN" altLang="en-US" sz="1050"/>
                </a:p>
              </p:txBody>
            </p:sp>
          </p:grpSp>
          <p:grpSp>
            <p:nvGrpSpPr>
              <p:cNvPr id="867" name="图形 1"/>
              <p:cNvGrpSpPr/>
              <p:nvPr/>
            </p:nvGrpSpPr>
            <p:grpSpPr>
              <a:xfrm>
                <a:off x="5997222" y="4409265"/>
                <a:ext cx="6288" cy="6299"/>
                <a:chOff x="7370433" y="4606955"/>
                <a:chExt cx="6288" cy="6299"/>
              </a:xfrm>
              <a:solidFill>
                <a:srgbClr val="0070C0"/>
              </a:solidFill>
            </p:grpSpPr>
            <p:sp>
              <p:nvSpPr>
                <p:cNvPr id="2014" name="任意多边形: 形状 2585"/>
                <p:cNvSpPr/>
                <p:nvPr/>
              </p:nvSpPr>
              <p:spPr>
                <a:xfrm>
                  <a:off x="7372949" y="4609291"/>
                  <a:ext cx="1257" cy="1257"/>
                </a:xfrm>
                <a:custGeom>
                  <a:avLst/>
                  <a:gdLst>
                    <a:gd name="connsiteX0" fmla="*/ 0 w 1257"/>
                    <a:gd name="connsiteY0" fmla="*/ 1258 h 1257"/>
                    <a:gd name="connsiteX1" fmla="*/ 1257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7" y="1258"/>
                        <a:pt x="1257" y="1258"/>
                        <a:pt x="1257" y="0"/>
                      </a:cubicBezTo>
                      <a:cubicBezTo>
                        <a:pt x="1257" y="0"/>
                        <a:pt x="1257"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2015" name="任意多边形: 形状 2586"/>
                <p:cNvSpPr/>
                <p:nvPr/>
              </p:nvSpPr>
              <p:spPr>
                <a:xfrm>
                  <a:off x="7370433" y="4606955"/>
                  <a:ext cx="6288" cy="6299"/>
                </a:xfrm>
                <a:custGeom>
                  <a:avLst/>
                  <a:gdLst>
                    <a:gd name="connsiteX0" fmla="*/ 0 w 6288"/>
                    <a:gd name="connsiteY0" fmla="*/ 6288 h 6299"/>
                    <a:gd name="connsiteX1" fmla="*/ 0 w 6288"/>
                    <a:gd name="connsiteY1" fmla="*/ 3773 h 6299"/>
                    <a:gd name="connsiteX2" fmla="*/ 0 w 6288"/>
                    <a:gd name="connsiteY2" fmla="*/ 2515 h 6299"/>
                    <a:gd name="connsiteX3" fmla="*/ 0 w 6288"/>
                    <a:gd name="connsiteY3" fmla="*/ 2515 h 6299"/>
                    <a:gd name="connsiteX4" fmla="*/ 0 w 6288"/>
                    <a:gd name="connsiteY4" fmla="*/ 0 h 6299"/>
                    <a:gd name="connsiteX5" fmla="*/ 2516 w 6288"/>
                    <a:gd name="connsiteY5" fmla="*/ 0 h 6299"/>
                    <a:gd name="connsiteX6" fmla="*/ 3773 w 6288"/>
                    <a:gd name="connsiteY6" fmla="*/ 0 h 6299"/>
                    <a:gd name="connsiteX7" fmla="*/ 3773 w 6288"/>
                    <a:gd name="connsiteY7" fmla="*/ 0 h 6299"/>
                    <a:gd name="connsiteX8" fmla="*/ 6289 w 6288"/>
                    <a:gd name="connsiteY8" fmla="*/ 0 h 6299"/>
                    <a:gd name="connsiteX9" fmla="*/ 6289 w 6288"/>
                    <a:gd name="connsiteY9" fmla="*/ 2515 h 6299"/>
                    <a:gd name="connsiteX10" fmla="*/ 5390 w 6288"/>
                    <a:gd name="connsiteY10" fmla="*/ 5390 h 6299"/>
                    <a:gd name="connsiteX11" fmla="*/ 5390 w 6288"/>
                    <a:gd name="connsiteY11" fmla="*/ 5390 h 6299"/>
                    <a:gd name="connsiteX12" fmla="*/ 2875 w 6288"/>
                    <a:gd name="connsiteY12" fmla="*/ 6288 h 6299"/>
                    <a:gd name="connsiteX13" fmla="*/ 2875 w 6288"/>
                    <a:gd name="connsiteY13" fmla="*/ 6288 h 6299"/>
                    <a:gd name="connsiteX14" fmla="*/ 2336 w 6288"/>
                    <a:gd name="connsiteY14" fmla="*/ 6288 h 6299"/>
                    <a:gd name="connsiteX15" fmla="*/ 2336 w 6288"/>
                    <a:gd name="connsiteY15" fmla="*/ 6288 h 6299"/>
                    <a:gd name="connsiteX16" fmla="*/ 2336 w 6288"/>
                    <a:gd name="connsiteY16" fmla="*/ 5031 h 6299"/>
                    <a:gd name="connsiteX17" fmla="*/ 2336 w 6288"/>
                    <a:gd name="connsiteY17" fmla="*/ 6288 h 6299"/>
                    <a:gd name="connsiteX18" fmla="*/ 0 w 6288"/>
                    <a:gd name="connsiteY18" fmla="*/ 6288 h 6299"/>
                    <a:gd name="connsiteX19" fmla="*/ 0 w 6288"/>
                    <a:gd name="connsiteY19" fmla="*/ 6288 h 6299"/>
                    <a:gd name="connsiteX20" fmla="*/ 3953 w 6288"/>
                    <a:gd name="connsiteY20" fmla="*/ 3593 h 6299"/>
                    <a:gd name="connsiteX21" fmla="*/ 5211 w 6288"/>
                    <a:gd name="connsiteY21" fmla="*/ 3593 h 6299"/>
                    <a:gd name="connsiteX22" fmla="*/ 3953 w 6288"/>
                    <a:gd name="connsiteY22" fmla="*/ 3593 h 6299"/>
                    <a:gd name="connsiteX23" fmla="*/ 3953 w 6288"/>
                    <a:gd name="connsiteY23" fmla="*/ 3593 h 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88" h="6299">
                      <a:moveTo>
                        <a:pt x="0" y="6288"/>
                      </a:moveTo>
                      <a:lnTo>
                        <a:pt x="0" y="3773"/>
                      </a:lnTo>
                      <a:cubicBezTo>
                        <a:pt x="0" y="3773"/>
                        <a:pt x="0" y="3773"/>
                        <a:pt x="0" y="2515"/>
                      </a:cubicBezTo>
                      <a:lnTo>
                        <a:pt x="0" y="2515"/>
                      </a:lnTo>
                      <a:lnTo>
                        <a:pt x="0" y="0"/>
                      </a:lnTo>
                      <a:lnTo>
                        <a:pt x="2516" y="0"/>
                      </a:lnTo>
                      <a:cubicBezTo>
                        <a:pt x="3773" y="0"/>
                        <a:pt x="3773" y="0"/>
                        <a:pt x="3773" y="0"/>
                      </a:cubicBezTo>
                      <a:lnTo>
                        <a:pt x="3773" y="0"/>
                      </a:lnTo>
                      <a:lnTo>
                        <a:pt x="6289" y="0"/>
                      </a:lnTo>
                      <a:lnTo>
                        <a:pt x="6289" y="2515"/>
                      </a:lnTo>
                      <a:cubicBezTo>
                        <a:pt x="6109" y="3234"/>
                        <a:pt x="6648" y="3773"/>
                        <a:pt x="5390" y="5390"/>
                      </a:cubicBezTo>
                      <a:lnTo>
                        <a:pt x="5390" y="5390"/>
                      </a:lnTo>
                      <a:cubicBezTo>
                        <a:pt x="4133" y="6468"/>
                        <a:pt x="3414" y="6288"/>
                        <a:pt x="2875" y="6288"/>
                      </a:cubicBezTo>
                      <a:lnTo>
                        <a:pt x="2875" y="6288"/>
                      </a:lnTo>
                      <a:cubicBezTo>
                        <a:pt x="2695" y="6288"/>
                        <a:pt x="2516" y="6288"/>
                        <a:pt x="2336" y="6288"/>
                      </a:cubicBezTo>
                      <a:lnTo>
                        <a:pt x="2336" y="6288"/>
                      </a:lnTo>
                      <a:lnTo>
                        <a:pt x="2336" y="5031"/>
                      </a:lnTo>
                      <a:lnTo>
                        <a:pt x="2336" y="6288"/>
                      </a:lnTo>
                      <a:lnTo>
                        <a:pt x="0" y="6288"/>
                      </a:lnTo>
                      <a:lnTo>
                        <a:pt x="0" y="6288"/>
                      </a:lnTo>
                      <a:close/>
                      <a:moveTo>
                        <a:pt x="3953" y="3593"/>
                      </a:moveTo>
                      <a:lnTo>
                        <a:pt x="5211" y="3593"/>
                      </a:lnTo>
                      <a:lnTo>
                        <a:pt x="3953" y="3593"/>
                      </a:lnTo>
                      <a:lnTo>
                        <a:pt x="3953" y="3593"/>
                      </a:lnTo>
                      <a:close/>
                    </a:path>
                  </a:pathLst>
                </a:custGeom>
                <a:grpFill/>
                <a:ln w="17953" cap="flat">
                  <a:noFill/>
                  <a:prstDash val="solid"/>
                  <a:miter/>
                </a:ln>
              </p:spPr>
              <p:txBody>
                <a:bodyPr rtlCol="0" anchor="ctr"/>
                <a:lstStyle/>
                <a:p>
                  <a:endParaRPr lang="zh-CN" altLang="en-US" sz="1050"/>
                </a:p>
              </p:txBody>
            </p:sp>
          </p:grpSp>
          <p:grpSp>
            <p:nvGrpSpPr>
              <p:cNvPr id="868" name="图形 1"/>
              <p:cNvGrpSpPr/>
              <p:nvPr/>
            </p:nvGrpSpPr>
            <p:grpSpPr>
              <a:xfrm>
                <a:off x="6378126" y="4042914"/>
                <a:ext cx="2515" cy="5030"/>
                <a:chOff x="7751337" y="4240604"/>
                <a:chExt cx="2515" cy="5030"/>
              </a:xfrm>
              <a:solidFill>
                <a:srgbClr val="0070C0"/>
              </a:solidFill>
            </p:grpSpPr>
            <p:sp>
              <p:nvSpPr>
                <p:cNvPr id="2012" name="任意多边形: 形状 2588"/>
                <p:cNvSpPr/>
                <p:nvPr/>
              </p:nvSpPr>
              <p:spPr>
                <a:xfrm>
                  <a:off x="7751337" y="4243120"/>
                  <a:ext cx="2515" cy="17967"/>
                </a:xfrm>
                <a:custGeom>
                  <a:avLst/>
                  <a:gdLst>
                    <a:gd name="connsiteX0" fmla="*/ 1257 w 2515"/>
                    <a:gd name="connsiteY0" fmla="*/ 0 h 17967"/>
                    <a:gd name="connsiteX1" fmla="*/ 2515 w 2515"/>
                    <a:gd name="connsiteY1" fmla="*/ 0 h 17967"/>
                    <a:gd name="connsiteX2" fmla="*/ 1257 w 2515"/>
                    <a:gd name="connsiteY2" fmla="*/ 0 h 17967"/>
                    <a:gd name="connsiteX3" fmla="*/ 0 w 2515"/>
                    <a:gd name="connsiteY3" fmla="*/ 0 h 17967"/>
                    <a:gd name="connsiteX4" fmla="*/ 1257 w 2515"/>
                    <a:gd name="connsiteY4" fmla="*/ 0 h 17967"/>
                    <a:gd name="connsiteX5" fmla="*/ 1257 w 2515"/>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7967">
                      <a:moveTo>
                        <a:pt x="1257" y="0"/>
                      </a:moveTo>
                      <a:lnTo>
                        <a:pt x="2515" y="0"/>
                      </a:lnTo>
                      <a:lnTo>
                        <a:pt x="1257" y="0"/>
                      </a:lnTo>
                      <a:cubicBezTo>
                        <a:pt x="0" y="0"/>
                        <a:pt x="0" y="0"/>
                        <a:pt x="0" y="0"/>
                      </a:cubicBezTo>
                      <a:cubicBezTo>
                        <a:pt x="0" y="0"/>
                        <a:pt x="0" y="0"/>
                        <a:pt x="1257" y="0"/>
                      </a:cubicBezTo>
                      <a:lnTo>
                        <a:pt x="1257" y="0"/>
                      </a:lnTo>
                      <a:close/>
                    </a:path>
                  </a:pathLst>
                </a:custGeom>
                <a:grpFill/>
                <a:ln w="17953" cap="flat">
                  <a:noFill/>
                  <a:prstDash val="solid"/>
                  <a:miter/>
                </a:ln>
              </p:spPr>
              <p:txBody>
                <a:bodyPr rtlCol="0" anchor="ctr"/>
                <a:lstStyle/>
                <a:p>
                  <a:endParaRPr lang="zh-CN" altLang="en-US" sz="1050"/>
                </a:p>
              </p:txBody>
            </p:sp>
            <p:sp>
              <p:nvSpPr>
                <p:cNvPr id="2013" name="任意多边形: 形状 2589"/>
                <p:cNvSpPr/>
                <p:nvPr/>
              </p:nvSpPr>
              <p:spPr>
                <a:xfrm>
                  <a:off x="7751337" y="4240604"/>
                  <a:ext cx="2515" cy="5030"/>
                </a:xfrm>
                <a:custGeom>
                  <a:avLst/>
                  <a:gdLst>
                    <a:gd name="connsiteX0" fmla="*/ 1257 w 2515"/>
                    <a:gd name="connsiteY0" fmla="*/ 5031 h 5030"/>
                    <a:gd name="connsiteX1" fmla="*/ 0 w 2515"/>
                    <a:gd name="connsiteY1" fmla="*/ 5031 h 5030"/>
                    <a:gd name="connsiteX2" fmla="*/ 0 w 2515"/>
                    <a:gd name="connsiteY2" fmla="*/ 5031 h 5030"/>
                    <a:gd name="connsiteX3" fmla="*/ 0 w 2515"/>
                    <a:gd name="connsiteY3" fmla="*/ 0 h 5030"/>
                    <a:gd name="connsiteX4" fmla="*/ 1257 w 2515"/>
                    <a:gd name="connsiteY4" fmla="*/ 0 h 5030"/>
                    <a:gd name="connsiteX5" fmla="*/ 1257 w 2515"/>
                    <a:gd name="connsiteY5" fmla="*/ 0 h 5030"/>
                    <a:gd name="connsiteX6" fmla="*/ 2515 w 2515"/>
                    <a:gd name="connsiteY6" fmla="*/ 0 h 5030"/>
                    <a:gd name="connsiteX7" fmla="*/ 2515 w 2515"/>
                    <a:gd name="connsiteY7" fmla="*/ 5031 h 5030"/>
                    <a:gd name="connsiteX8" fmla="*/ 1257 w 2515"/>
                    <a:gd name="connsiteY8" fmla="*/ 5031 h 5030"/>
                    <a:gd name="connsiteX9" fmla="*/ 1257 w 2515"/>
                    <a:gd name="connsiteY9"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15" h="5030">
                      <a:moveTo>
                        <a:pt x="1257" y="5031"/>
                      </a:moveTo>
                      <a:cubicBezTo>
                        <a:pt x="0" y="5031"/>
                        <a:pt x="0" y="5031"/>
                        <a:pt x="0" y="5031"/>
                      </a:cubicBezTo>
                      <a:lnTo>
                        <a:pt x="0" y="5031"/>
                      </a:lnTo>
                      <a:lnTo>
                        <a:pt x="0" y="0"/>
                      </a:lnTo>
                      <a:cubicBezTo>
                        <a:pt x="0" y="0"/>
                        <a:pt x="0" y="0"/>
                        <a:pt x="1257" y="0"/>
                      </a:cubicBezTo>
                      <a:lnTo>
                        <a:pt x="1257" y="0"/>
                      </a:lnTo>
                      <a:lnTo>
                        <a:pt x="2515" y="0"/>
                      </a:lnTo>
                      <a:lnTo>
                        <a:pt x="2515" y="5031"/>
                      </a:lnTo>
                      <a:lnTo>
                        <a:pt x="1257" y="5031"/>
                      </a:lnTo>
                      <a:lnTo>
                        <a:pt x="1257" y="5031"/>
                      </a:lnTo>
                      <a:close/>
                    </a:path>
                  </a:pathLst>
                </a:custGeom>
                <a:grpFill/>
                <a:ln w="17953" cap="flat">
                  <a:noFill/>
                  <a:prstDash val="solid"/>
                  <a:miter/>
                </a:ln>
              </p:spPr>
              <p:txBody>
                <a:bodyPr rtlCol="0" anchor="ctr"/>
                <a:lstStyle/>
                <a:p>
                  <a:endParaRPr lang="zh-CN" altLang="en-US" sz="1050"/>
                </a:p>
              </p:txBody>
            </p:sp>
          </p:grpSp>
          <p:grpSp>
            <p:nvGrpSpPr>
              <p:cNvPr id="869" name="图形 1"/>
              <p:cNvGrpSpPr/>
              <p:nvPr/>
            </p:nvGrpSpPr>
            <p:grpSpPr>
              <a:xfrm>
                <a:off x="5846298" y="4075255"/>
                <a:ext cx="10061" cy="5570"/>
                <a:chOff x="7219509" y="4272945"/>
                <a:chExt cx="10061" cy="5570"/>
              </a:xfrm>
              <a:solidFill>
                <a:srgbClr val="0070C0"/>
              </a:solidFill>
            </p:grpSpPr>
            <p:sp>
              <p:nvSpPr>
                <p:cNvPr id="2010" name="任意多边形: 形状 2591"/>
                <p:cNvSpPr/>
                <p:nvPr/>
              </p:nvSpPr>
              <p:spPr>
                <a:xfrm>
                  <a:off x="7225617" y="4274742"/>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1258" y="1258"/>
                      </a:moveTo>
                      <a:lnTo>
                        <a:pt x="1258" y="0"/>
                      </a:lnTo>
                      <a:lnTo>
                        <a:pt x="0" y="1258"/>
                      </a:lnTo>
                      <a:lnTo>
                        <a:pt x="1258" y="1258"/>
                      </a:lnTo>
                      <a:close/>
                    </a:path>
                  </a:pathLst>
                </a:custGeom>
                <a:grpFill/>
                <a:ln w="17953" cap="flat">
                  <a:noFill/>
                  <a:prstDash val="solid"/>
                  <a:miter/>
                </a:ln>
              </p:spPr>
              <p:txBody>
                <a:bodyPr rtlCol="0" anchor="ctr"/>
                <a:lstStyle/>
                <a:p>
                  <a:endParaRPr lang="zh-CN" altLang="en-US" sz="1050"/>
                </a:p>
              </p:txBody>
            </p:sp>
            <p:sp>
              <p:nvSpPr>
                <p:cNvPr id="2011" name="任意多边形: 形状 2592"/>
                <p:cNvSpPr/>
                <p:nvPr/>
              </p:nvSpPr>
              <p:spPr>
                <a:xfrm>
                  <a:off x="7219509" y="4272945"/>
                  <a:ext cx="10061" cy="5570"/>
                </a:xfrm>
                <a:custGeom>
                  <a:avLst/>
                  <a:gdLst>
                    <a:gd name="connsiteX0" fmla="*/ 7367 w 10061"/>
                    <a:gd name="connsiteY0" fmla="*/ 5570 h 5570"/>
                    <a:gd name="connsiteX1" fmla="*/ 0 w 10061"/>
                    <a:gd name="connsiteY1" fmla="*/ 5570 h 5570"/>
                    <a:gd name="connsiteX2" fmla="*/ 4312 w 10061"/>
                    <a:gd name="connsiteY2" fmla="*/ 1258 h 5570"/>
                    <a:gd name="connsiteX3" fmla="*/ 5570 w 10061"/>
                    <a:gd name="connsiteY3" fmla="*/ 0 h 5570"/>
                    <a:gd name="connsiteX4" fmla="*/ 7007 w 10061"/>
                    <a:gd name="connsiteY4" fmla="*/ 539 h 5570"/>
                    <a:gd name="connsiteX5" fmla="*/ 7546 w 10061"/>
                    <a:gd name="connsiteY5" fmla="*/ 539 h 5570"/>
                    <a:gd name="connsiteX6" fmla="*/ 7546 w 10061"/>
                    <a:gd name="connsiteY6" fmla="*/ 719 h 5570"/>
                    <a:gd name="connsiteX7" fmla="*/ 7546 w 10061"/>
                    <a:gd name="connsiteY7" fmla="*/ 1797 h 5570"/>
                    <a:gd name="connsiteX8" fmla="*/ 7546 w 10061"/>
                    <a:gd name="connsiteY8" fmla="*/ 719 h 5570"/>
                    <a:gd name="connsiteX9" fmla="*/ 10062 w 10061"/>
                    <a:gd name="connsiteY9" fmla="*/ 1797 h 5570"/>
                    <a:gd name="connsiteX10" fmla="*/ 10062 w 10061"/>
                    <a:gd name="connsiteY10" fmla="*/ 3055 h 5570"/>
                    <a:gd name="connsiteX11" fmla="*/ 10062 w 10061"/>
                    <a:gd name="connsiteY11" fmla="*/ 5570 h 5570"/>
                    <a:gd name="connsiteX12" fmla="*/ 7367 w 10061"/>
                    <a:gd name="connsiteY12" fmla="*/ 5570 h 5570"/>
                    <a:gd name="connsiteX13" fmla="*/ 7367 w 10061"/>
                    <a:gd name="connsiteY13" fmla="*/ 5570 h 5570"/>
                    <a:gd name="connsiteX14" fmla="*/ 7367 w 10061"/>
                    <a:gd name="connsiteY14" fmla="*/ 719 h 5570"/>
                    <a:gd name="connsiteX15" fmla="*/ 7367 w 10061"/>
                    <a:gd name="connsiteY15" fmla="*/ 719 h 5570"/>
                    <a:gd name="connsiteX16" fmla="*/ 7367 w 10061"/>
                    <a:gd name="connsiteY16" fmla="*/ 719 h 5570"/>
                    <a:gd name="connsiteX17" fmla="*/ 7367 w 10061"/>
                    <a:gd name="connsiteY17" fmla="*/ 719 h 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61" h="5570">
                      <a:moveTo>
                        <a:pt x="7367" y="5570"/>
                      </a:moveTo>
                      <a:lnTo>
                        <a:pt x="0" y="5570"/>
                      </a:lnTo>
                      <a:lnTo>
                        <a:pt x="4312" y="1258"/>
                      </a:lnTo>
                      <a:lnTo>
                        <a:pt x="5570" y="0"/>
                      </a:lnTo>
                      <a:lnTo>
                        <a:pt x="7007" y="539"/>
                      </a:lnTo>
                      <a:lnTo>
                        <a:pt x="7546" y="539"/>
                      </a:lnTo>
                      <a:lnTo>
                        <a:pt x="7546" y="719"/>
                      </a:lnTo>
                      <a:lnTo>
                        <a:pt x="7546" y="1797"/>
                      </a:lnTo>
                      <a:lnTo>
                        <a:pt x="7546" y="719"/>
                      </a:lnTo>
                      <a:lnTo>
                        <a:pt x="10062" y="1797"/>
                      </a:lnTo>
                      <a:lnTo>
                        <a:pt x="10062" y="3055"/>
                      </a:lnTo>
                      <a:lnTo>
                        <a:pt x="10062" y="5570"/>
                      </a:lnTo>
                      <a:lnTo>
                        <a:pt x="7367" y="5570"/>
                      </a:lnTo>
                      <a:lnTo>
                        <a:pt x="7367" y="5570"/>
                      </a:lnTo>
                      <a:close/>
                      <a:moveTo>
                        <a:pt x="7367" y="719"/>
                      </a:moveTo>
                      <a:lnTo>
                        <a:pt x="7367" y="719"/>
                      </a:lnTo>
                      <a:lnTo>
                        <a:pt x="7367" y="719"/>
                      </a:lnTo>
                      <a:lnTo>
                        <a:pt x="7367" y="719"/>
                      </a:lnTo>
                      <a:close/>
                    </a:path>
                  </a:pathLst>
                </a:custGeom>
                <a:grpFill/>
                <a:ln w="17953" cap="flat">
                  <a:noFill/>
                  <a:prstDash val="solid"/>
                  <a:miter/>
                </a:ln>
              </p:spPr>
              <p:txBody>
                <a:bodyPr rtlCol="0" anchor="ctr"/>
                <a:lstStyle/>
                <a:p>
                  <a:endParaRPr lang="zh-CN" altLang="en-US" sz="1050"/>
                </a:p>
              </p:txBody>
            </p:sp>
          </p:grpSp>
          <p:grpSp>
            <p:nvGrpSpPr>
              <p:cNvPr id="870" name="图形 1"/>
              <p:cNvGrpSpPr/>
              <p:nvPr/>
            </p:nvGrpSpPr>
            <p:grpSpPr>
              <a:xfrm>
                <a:off x="5861570" y="4093222"/>
                <a:ext cx="1264" cy="5031"/>
                <a:chOff x="7234781" y="4290912"/>
                <a:chExt cx="1264" cy="5031"/>
              </a:xfrm>
              <a:solidFill>
                <a:srgbClr val="0070C0"/>
              </a:solidFill>
            </p:grpSpPr>
            <p:sp>
              <p:nvSpPr>
                <p:cNvPr id="2008" name="任意多边形: 形状 2594"/>
                <p:cNvSpPr/>
                <p:nvPr/>
              </p:nvSpPr>
              <p:spPr>
                <a:xfrm>
                  <a:off x="7234781" y="4293248"/>
                  <a:ext cx="1264" cy="17967"/>
                </a:xfrm>
                <a:custGeom>
                  <a:avLst/>
                  <a:gdLst>
                    <a:gd name="connsiteX0" fmla="*/ 0 w 1264"/>
                    <a:gd name="connsiteY0" fmla="*/ 0 h 17967"/>
                    <a:gd name="connsiteX1" fmla="*/ 1257 w 1264"/>
                    <a:gd name="connsiteY1" fmla="*/ 0 h 17967"/>
                    <a:gd name="connsiteX2" fmla="*/ 0 w 1264"/>
                    <a:gd name="connsiteY2" fmla="*/ 0 h 17967"/>
                    <a:gd name="connsiteX3" fmla="*/ 0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0" y="0"/>
                      </a:moveTo>
                      <a:cubicBezTo>
                        <a:pt x="1257" y="0"/>
                        <a:pt x="1257" y="0"/>
                        <a:pt x="1257" y="0"/>
                      </a:cubicBezTo>
                      <a:cubicBezTo>
                        <a:pt x="1257" y="0"/>
                        <a:pt x="1437" y="0"/>
                        <a:pt x="0" y="0"/>
                      </a:cubicBezTo>
                      <a:lnTo>
                        <a:pt x="0" y="0"/>
                      </a:lnTo>
                      <a:close/>
                    </a:path>
                  </a:pathLst>
                </a:custGeom>
                <a:grpFill/>
                <a:ln w="17953" cap="flat">
                  <a:noFill/>
                  <a:prstDash val="solid"/>
                  <a:miter/>
                </a:ln>
              </p:spPr>
              <p:txBody>
                <a:bodyPr rtlCol="0" anchor="ctr"/>
                <a:lstStyle/>
                <a:p>
                  <a:endParaRPr lang="zh-CN" altLang="en-US" sz="1050"/>
                </a:p>
              </p:txBody>
            </p:sp>
            <p:sp>
              <p:nvSpPr>
                <p:cNvPr id="2009" name="任意多边形: 形状 2595"/>
                <p:cNvSpPr/>
                <p:nvPr/>
              </p:nvSpPr>
              <p:spPr>
                <a:xfrm>
                  <a:off x="7234781" y="4290912"/>
                  <a:ext cx="1257" cy="5031"/>
                </a:xfrm>
                <a:custGeom>
                  <a:avLst/>
                  <a:gdLst>
                    <a:gd name="connsiteX0" fmla="*/ 0 w 1257"/>
                    <a:gd name="connsiteY0" fmla="*/ 5031 h 5031"/>
                    <a:gd name="connsiteX1" fmla="*/ 0 w 1257"/>
                    <a:gd name="connsiteY1" fmla="*/ 2516 h 5031"/>
                    <a:gd name="connsiteX2" fmla="*/ 0 w 1257"/>
                    <a:gd name="connsiteY2" fmla="*/ 5031 h 5031"/>
                    <a:gd name="connsiteX3" fmla="*/ 0 w 1257"/>
                    <a:gd name="connsiteY3" fmla="*/ 0 h 5031"/>
                    <a:gd name="connsiteX4" fmla="*/ 1257 w 1257"/>
                    <a:gd name="connsiteY4" fmla="*/ 0 h 5031"/>
                    <a:gd name="connsiteX5" fmla="*/ 1257 w 1257"/>
                    <a:gd name="connsiteY5" fmla="*/ 0 h 5031"/>
                    <a:gd name="connsiteX6" fmla="*/ 1257 w 1257"/>
                    <a:gd name="connsiteY6" fmla="*/ 5031 h 5031"/>
                    <a:gd name="connsiteX7" fmla="*/ 0 w 1257"/>
                    <a:gd name="connsiteY7" fmla="*/ 5031 h 5031"/>
                    <a:gd name="connsiteX8" fmla="*/ 0 w 1257"/>
                    <a:gd name="connsiteY8" fmla="*/ 5031 h 5031"/>
                    <a:gd name="connsiteX9" fmla="*/ 0 w 1257"/>
                    <a:gd name="connsiteY9" fmla="*/ 2336 h 5031"/>
                    <a:gd name="connsiteX10" fmla="*/ 0 w 1257"/>
                    <a:gd name="connsiteY10" fmla="*/ 4851 h 5031"/>
                    <a:gd name="connsiteX11" fmla="*/ 0 w 1257"/>
                    <a:gd name="connsiteY11" fmla="*/ 2336 h 5031"/>
                    <a:gd name="connsiteX12" fmla="*/ 0 w 1257"/>
                    <a:gd name="connsiteY12" fmla="*/ 2336 h 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1">
                      <a:moveTo>
                        <a:pt x="0" y="5031"/>
                      </a:moveTo>
                      <a:lnTo>
                        <a:pt x="0" y="2516"/>
                      </a:lnTo>
                      <a:lnTo>
                        <a:pt x="0" y="5031"/>
                      </a:lnTo>
                      <a:lnTo>
                        <a:pt x="0" y="0"/>
                      </a:lnTo>
                      <a:cubicBezTo>
                        <a:pt x="1257" y="0"/>
                        <a:pt x="1257" y="0"/>
                        <a:pt x="1257" y="0"/>
                      </a:cubicBezTo>
                      <a:lnTo>
                        <a:pt x="1257" y="0"/>
                      </a:lnTo>
                      <a:lnTo>
                        <a:pt x="1257" y="5031"/>
                      </a:lnTo>
                      <a:cubicBezTo>
                        <a:pt x="1257" y="5031"/>
                        <a:pt x="1257" y="5031"/>
                        <a:pt x="0" y="5031"/>
                      </a:cubicBezTo>
                      <a:lnTo>
                        <a:pt x="0" y="5031"/>
                      </a:lnTo>
                      <a:close/>
                      <a:moveTo>
                        <a:pt x="0" y="2336"/>
                      </a:moveTo>
                      <a:lnTo>
                        <a:pt x="0" y="4851"/>
                      </a:lnTo>
                      <a:lnTo>
                        <a:pt x="0" y="2336"/>
                      </a:lnTo>
                      <a:lnTo>
                        <a:pt x="0" y="2336"/>
                      </a:lnTo>
                      <a:close/>
                    </a:path>
                  </a:pathLst>
                </a:custGeom>
                <a:grpFill/>
                <a:ln w="17953" cap="flat">
                  <a:noFill/>
                  <a:prstDash val="solid"/>
                  <a:miter/>
                </a:ln>
              </p:spPr>
              <p:txBody>
                <a:bodyPr rtlCol="0" anchor="ctr"/>
                <a:lstStyle/>
                <a:p>
                  <a:endParaRPr lang="zh-CN" altLang="en-US" sz="1050"/>
                </a:p>
              </p:txBody>
            </p:sp>
          </p:grpSp>
          <p:grpSp>
            <p:nvGrpSpPr>
              <p:cNvPr id="871" name="图形 1"/>
              <p:cNvGrpSpPr/>
              <p:nvPr/>
            </p:nvGrpSpPr>
            <p:grpSpPr>
              <a:xfrm>
                <a:off x="5669680" y="4186652"/>
                <a:ext cx="6468" cy="6468"/>
                <a:chOff x="7042891" y="4384342"/>
                <a:chExt cx="6468" cy="6468"/>
              </a:xfrm>
              <a:solidFill>
                <a:srgbClr val="0070C0"/>
              </a:solidFill>
            </p:grpSpPr>
            <p:sp>
              <p:nvSpPr>
                <p:cNvPr id="2006" name="任意多边形: 形状 2597"/>
                <p:cNvSpPr/>
                <p:nvPr/>
              </p:nvSpPr>
              <p:spPr>
                <a:xfrm>
                  <a:off x="7045407" y="4386775"/>
                  <a:ext cx="1257" cy="1339"/>
                </a:xfrm>
                <a:custGeom>
                  <a:avLst/>
                  <a:gdLst>
                    <a:gd name="connsiteX0" fmla="*/ 0 w 1257"/>
                    <a:gd name="connsiteY0" fmla="*/ 1339 h 1339"/>
                    <a:gd name="connsiteX1" fmla="*/ 1258 w 1257"/>
                    <a:gd name="connsiteY1" fmla="*/ 1339 h 1339"/>
                    <a:gd name="connsiteX2" fmla="*/ 0 w 1257"/>
                    <a:gd name="connsiteY2" fmla="*/ 82 h 1339"/>
                    <a:gd name="connsiteX3" fmla="*/ 0 w 1257"/>
                    <a:gd name="connsiteY3" fmla="*/ 1339 h 1339"/>
                    <a:gd name="connsiteX4" fmla="*/ 0 w 1257"/>
                    <a:gd name="connsiteY4" fmla="*/ 1339 h 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339">
                      <a:moveTo>
                        <a:pt x="0" y="1339"/>
                      </a:moveTo>
                      <a:cubicBezTo>
                        <a:pt x="1258" y="1339"/>
                        <a:pt x="1258" y="1339"/>
                        <a:pt x="1258" y="1339"/>
                      </a:cubicBezTo>
                      <a:cubicBezTo>
                        <a:pt x="1258" y="82"/>
                        <a:pt x="1258" y="82"/>
                        <a:pt x="0" y="82"/>
                      </a:cubicBezTo>
                      <a:cubicBezTo>
                        <a:pt x="0" y="-98"/>
                        <a:pt x="0" y="-98"/>
                        <a:pt x="0" y="1339"/>
                      </a:cubicBezTo>
                      <a:lnTo>
                        <a:pt x="0" y="1339"/>
                      </a:lnTo>
                      <a:close/>
                    </a:path>
                  </a:pathLst>
                </a:custGeom>
                <a:grpFill/>
                <a:ln w="17953" cap="flat">
                  <a:noFill/>
                  <a:prstDash val="solid"/>
                  <a:miter/>
                </a:ln>
              </p:spPr>
              <p:txBody>
                <a:bodyPr rtlCol="0" anchor="ctr"/>
                <a:lstStyle/>
                <a:p>
                  <a:endParaRPr lang="zh-CN" altLang="en-US" sz="1050"/>
                </a:p>
              </p:txBody>
            </p:sp>
            <p:sp>
              <p:nvSpPr>
                <p:cNvPr id="2007" name="任意多边形: 形状 2598"/>
                <p:cNvSpPr/>
                <p:nvPr/>
              </p:nvSpPr>
              <p:spPr>
                <a:xfrm>
                  <a:off x="7042891" y="4384342"/>
                  <a:ext cx="6468" cy="6468"/>
                </a:xfrm>
                <a:custGeom>
                  <a:avLst/>
                  <a:gdLst>
                    <a:gd name="connsiteX0" fmla="*/ 3774 w 6468"/>
                    <a:gd name="connsiteY0" fmla="*/ 6288 h 6468"/>
                    <a:gd name="connsiteX1" fmla="*/ 2516 w 6468"/>
                    <a:gd name="connsiteY1" fmla="*/ 6288 h 6468"/>
                    <a:gd name="connsiteX2" fmla="*/ 2516 w 6468"/>
                    <a:gd name="connsiteY2" fmla="*/ 6288 h 6468"/>
                    <a:gd name="connsiteX3" fmla="*/ 0 w 6468"/>
                    <a:gd name="connsiteY3" fmla="*/ 6288 h 6468"/>
                    <a:gd name="connsiteX4" fmla="*/ 0 w 6468"/>
                    <a:gd name="connsiteY4" fmla="*/ 3773 h 6468"/>
                    <a:gd name="connsiteX5" fmla="*/ 0 w 6468"/>
                    <a:gd name="connsiteY5" fmla="*/ 2515 h 6468"/>
                    <a:gd name="connsiteX6" fmla="*/ 0 w 6468"/>
                    <a:gd name="connsiteY6" fmla="*/ 2515 h 6468"/>
                    <a:gd name="connsiteX7" fmla="*/ 0 w 6468"/>
                    <a:gd name="connsiteY7" fmla="*/ 0 h 6468"/>
                    <a:gd name="connsiteX8" fmla="*/ 2516 w 6468"/>
                    <a:gd name="connsiteY8" fmla="*/ 0 h 6468"/>
                    <a:gd name="connsiteX9" fmla="*/ 3055 w 6468"/>
                    <a:gd name="connsiteY9" fmla="*/ 0 h 6468"/>
                    <a:gd name="connsiteX10" fmla="*/ 3055 w 6468"/>
                    <a:gd name="connsiteY10" fmla="*/ 0 h 6468"/>
                    <a:gd name="connsiteX11" fmla="*/ 5570 w 6468"/>
                    <a:gd name="connsiteY11" fmla="*/ 898 h 6468"/>
                    <a:gd name="connsiteX12" fmla="*/ 5570 w 6468"/>
                    <a:gd name="connsiteY12" fmla="*/ 898 h 6468"/>
                    <a:gd name="connsiteX13" fmla="*/ 6468 w 6468"/>
                    <a:gd name="connsiteY13" fmla="*/ 3953 h 6468"/>
                    <a:gd name="connsiteX14" fmla="*/ 6468 w 6468"/>
                    <a:gd name="connsiteY14" fmla="*/ 3953 h 6468"/>
                    <a:gd name="connsiteX15" fmla="*/ 6468 w 6468"/>
                    <a:gd name="connsiteY15" fmla="*/ 6468 h 6468"/>
                    <a:gd name="connsiteX16" fmla="*/ 3774 w 6468"/>
                    <a:gd name="connsiteY16" fmla="*/ 6468 h 6468"/>
                    <a:gd name="connsiteX17" fmla="*/ 3774 w 6468"/>
                    <a:gd name="connsiteY17"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468">
                      <a:moveTo>
                        <a:pt x="3774" y="6288"/>
                      </a:moveTo>
                      <a:cubicBezTo>
                        <a:pt x="3774" y="6288"/>
                        <a:pt x="3774" y="6288"/>
                        <a:pt x="2516" y="6288"/>
                      </a:cubicBezTo>
                      <a:lnTo>
                        <a:pt x="2516" y="6288"/>
                      </a:lnTo>
                      <a:lnTo>
                        <a:pt x="0" y="6288"/>
                      </a:lnTo>
                      <a:lnTo>
                        <a:pt x="0" y="3773"/>
                      </a:lnTo>
                      <a:cubicBezTo>
                        <a:pt x="0" y="2515"/>
                        <a:pt x="0" y="2515"/>
                        <a:pt x="0" y="2515"/>
                      </a:cubicBezTo>
                      <a:lnTo>
                        <a:pt x="0" y="2515"/>
                      </a:lnTo>
                      <a:lnTo>
                        <a:pt x="0" y="0"/>
                      </a:lnTo>
                      <a:lnTo>
                        <a:pt x="2516" y="0"/>
                      </a:lnTo>
                      <a:cubicBezTo>
                        <a:pt x="2696" y="0"/>
                        <a:pt x="2875" y="0"/>
                        <a:pt x="3055" y="0"/>
                      </a:cubicBezTo>
                      <a:lnTo>
                        <a:pt x="3055" y="0"/>
                      </a:lnTo>
                      <a:cubicBezTo>
                        <a:pt x="3594" y="0"/>
                        <a:pt x="4312" y="0"/>
                        <a:pt x="5570" y="898"/>
                      </a:cubicBezTo>
                      <a:lnTo>
                        <a:pt x="5570" y="898"/>
                      </a:lnTo>
                      <a:cubicBezTo>
                        <a:pt x="6828" y="2515"/>
                        <a:pt x="6289" y="3234"/>
                        <a:pt x="6468" y="3953"/>
                      </a:cubicBezTo>
                      <a:lnTo>
                        <a:pt x="6468" y="3953"/>
                      </a:lnTo>
                      <a:lnTo>
                        <a:pt x="6468" y="6468"/>
                      </a:lnTo>
                      <a:lnTo>
                        <a:pt x="3774" y="6468"/>
                      </a:lnTo>
                      <a:lnTo>
                        <a:pt x="3774" y="6288"/>
                      </a:lnTo>
                      <a:close/>
                    </a:path>
                  </a:pathLst>
                </a:custGeom>
                <a:grpFill/>
                <a:ln w="17953" cap="flat">
                  <a:noFill/>
                  <a:prstDash val="solid"/>
                  <a:miter/>
                </a:ln>
              </p:spPr>
              <p:txBody>
                <a:bodyPr rtlCol="0" anchor="ctr"/>
                <a:lstStyle/>
                <a:p>
                  <a:endParaRPr lang="zh-CN" altLang="en-US" sz="1050"/>
                </a:p>
              </p:txBody>
            </p:sp>
          </p:grpSp>
          <p:grpSp>
            <p:nvGrpSpPr>
              <p:cNvPr id="872" name="图形 1"/>
              <p:cNvGrpSpPr/>
              <p:nvPr/>
            </p:nvGrpSpPr>
            <p:grpSpPr>
              <a:xfrm>
                <a:off x="5637878" y="4174614"/>
                <a:ext cx="6288" cy="6468"/>
                <a:chOff x="7011089" y="4372304"/>
                <a:chExt cx="6288" cy="6468"/>
              </a:xfrm>
              <a:solidFill>
                <a:srgbClr val="0070C0"/>
              </a:solidFill>
            </p:grpSpPr>
            <p:sp>
              <p:nvSpPr>
                <p:cNvPr id="2004" name="任意多边形: 形状 2600"/>
                <p:cNvSpPr/>
                <p:nvPr/>
              </p:nvSpPr>
              <p:spPr>
                <a:xfrm>
                  <a:off x="7013784" y="4374819"/>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2005" name="任意多边形: 形状 2601"/>
                <p:cNvSpPr/>
                <p:nvPr/>
              </p:nvSpPr>
              <p:spPr>
                <a:xfrm>
                  <a:off x="7011089" y="4372304"/>
                  <a:ext cx="6288" cy="6468"/>
                </a:xfrm>
                <a:custGeom>
                  <a:avLst/>
                  <a:gdLst>
                    <a:gd name="connsiteX0" fmla="*/ 3953 w 6288"/>
                    <a:gd name="connsiteY0" fmla="*/ 6468 h 6468"/>
                    <a:gd name="connsiteX1" fmla="*/ 0 w 6288"/>
                    <a:gd name="connsiteY1" fmla="*/ 2515 h 6468"/>
                    <a:gd name="connsiteX2" fmla="*/ 0 w 6288"/>
                    <a:gd name="connsiteY2" fmla="*/ 2515 h 6468"/>
                    <a:gd name="connsiteX3" fmla="*/ 0 w 6288"/>
                    <a:gd name="connsiteY3" fmla="*/ 0 h 6468"/>
                    <a:gd name="connsiteX4" fmla="*/ 2516 w 6288"/>
                    <a:gd name="connsiteY4" fmla="*/ 0 h 6468"/>
                    <a:gd name="connsiteX5" fmla="*/ 3773 w 6288"/>
                    <a:gd name="connsiteY5" fmla="*/ 0 h 6468"/>
                    <a:gd name="connsiteX6" fmla="*/ 3773 w 6288"/>
                    <a:gd name="connsiteY6" fmla="*/ 0 h 6468"/>
                    <a:gd name="connsiteX7" fmla="*/ 6289 w 6288"/>
                    <a:gd name="connsiteY7" fmla="*/ 0 h 6468"/>
                    <a:gd name="connsiteX8" fmla="*/ 6289 w 6288"/>
                    <a:gd name="connsiteY8" fmla="*/ 2515 h 6468"/>
                    <a:gd name="connsiteX9" fmla="*/ 6289 w 6288"/>
                    <a:gd name="connsiteY9" fmla="*/ 3773 h 6468"/>
                    <a:gd name="connsiteX10" fmla="*/ 6289 w 6288"/>
                    <a:gd name="connsiteY10" fmla="*/ 6288 h 6468"/>
                    <a:gd name="connsiteX11" fmla="*/ 3953 w 6288"/>
                    <a:gd name="connsiteY11" fmla="*/ 6288 h 6468"/>
                    <a:gd name="connsiteX12" fmla="*/ 3953 w 6288"/>
                    <a:gd name="connsiteY12" fmla="*/ 6468 h 6468"/>
                    <a:gd name="connsiteX13" fmla="*/ 3953 w 6288"/>
                    <a:gd name="connsiteY13" fmla="*/ 3773 h 6468"/>
                    <a:gd name="connsiteX14" fmla="*/ 3953 w 6288"/>
                    <a:gd name="connsiteY14" fmla="*/ 2515 h 6468"/>
                    <a:gd name="connsiteX15" fmla="*/ 3953 w 6288"/>
                    <a:gd name="connsiteY15" fmla="*/ 3773 h 6468"/>
                    <a:gd name="connsiteX16" fmla="*/ 3953 w 6288"/>
                    <a:gd name="connsiteY16" fmla="*/ 3773 h 6468"/>
                    <a:gd name="connsiteX17" fmla="*/ 3953 w 6288"/>
                    <a:gd name="connsiteY17" fmla="*/ 2515 h 6468"/>
                    <a:gd name="connsiteX18" fmla="*/ 3953 w 6288"/>
                    <a:gd name="connsiteY18" fmla="*/ 1258 h 6468"/>
                    <a:gd name="connsiteX19" fmla="*/ 3953 w 6288"/>
                    <a:gd name="connsiteY19" fmla="*/ 2515 h 6468"/>
                    <a:gd name="connsiteX20" fmla="*/ 3953 w 6288"/>
                    <a:gd name="connsiteY20"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88" h="6468">
                      <a:moveTo>
                        <a:pt x="3953" y="6468"/>
                      </a:moveTo>
                      <a:cubicBezTo>
                        <a:pt x="180" y="6288"/>
                        <a:pt x="180" y="2695"/>
                        <a:pt x="0" y="2515"/>
                      </a:cubicBezTo>
                      <a:lnTo>
                        <a:pt x="0" y="2515"/>
                      </a:lnTo>
                      <a:lnTo>
                        <a:pt x="0" y="0"/>
                      </a:lnTo>
                      <a:lnTo>
                        <a:pt x="2516" y="0"/>
                      </a:lnTo>
                      <a:cubicBezTo>
                        <a:pt x="2516" y="0"/>
                        <a:pt x="2516" y="0"/>
                        <a:pt x="3773" y="0"/>
                      </a:cubicBezTo>
                      <a:lnTo>
                        <a:pt x="3773" y="0"/>
                      </a:lnTo>
                      <a:lnTo>
                        <a:pt x="6289" y="0"/>
                      </a:lnTo>
                      <a:lnTo>
                        <a:pt x="6289" y="2515"/>
                      </a:lnTo>
                      <a:lnTo>
                        <a:pt x="6289" y="3773"/>
                      </a:lnTo>
                      <a:lnTo>
                        <a:pt x="6289" y="6288"/>
                      </a:lnTo>
                      <a:lnTo>
                        <a:pt x="3953" y="6288"/>
                      </a:lnTo>
                      <a:lnTo>
                        <a:pt x="3953" y="6468"/>
                      </a:lnTo>
                      <a:close/>
                      <a:moveTo>
                        <a:pt x="3953" y="3773"/>
                      </a:moveTo>
                      <a:lnTo>
                        <a:pt x="3953" y="2515"/>
                      </a:lnTo>
                      <a:lnTo>
                        <a:pt x="3953" y="3773"/>
                      </a:lnTo>
                      <a:lnTo>
                        <a:pt x="3953" y="3773"/>
                      </a:lnTo>
                      <a:close/>
                      <a:moveTo>
                        <a:pt x="3953" y="2515"/>
                      </a:moveTo>
                      <a:lnTo>
                        <a:pt x="3953" y="1258"/>
                      </a:lnTo>
                      <a:lnTo>
                        <a:pt x="3953" y="2515"/>
                      </a:lnTo>
                      <a:lnTo>
                        <a:pt x="3953" y="2515"/>
                      </a:lnTo>
                      <a:close/>
                    </a:path>
                  </a:pathLst>
                </a:custGeom>
                <a:grpFill/>
                <a:ln w="17953" cap="flat">
                  <a:noFill/>
                  <a:prstDash val="solid"/>
                  <a:miter/>
                </a:ln>
              </p:spPr>
              <p:txBody>
                <a:bodyPr rtlCol="0" anchor="ctr"/>
                <a:lstStyle/>
                <a:p>
                  <a:endParaRPr lang="zh-CN" altLang="en-US" sz="1050"/>
                </a:p>
              </p:txBody>
            </p:sp>
          </p:grpSp>
          <p:grpSp>
            <p:nvGrpSpPr>
              <p:cNvPr id="873" name="图形 1"/>
              <p:cNvGrpSpPr/>
              <p:nvPr/>
            </p:nvGrpSpPr>
            <p:grpSpPr>
              <a:xfrm>
                <a:off x="5628715" y="4162575"/>
                <a:ext cx="5030" cy="2695"/>
                <a:chOff x="7001926" y="4360265"/>
                <a:chExt cx="5030" cy="2695"/>
              </a:xfrm>
              <a:solidFill>
                <a:srgbClr val="0070C0"/>
              </a:solidFill>
            </p:grpSpPr>
            <p:sp>
              <p:nvSpPr>
                <p:cNvPr id="2002" name="任意多边形: 形状 2603"/>
                <p:cNvSpPr/>
                <p:nvPr/>
              </p:nvSpPr>
              <p:spPr>
                <a:xfrm>
                  <a:off x="7004441" y="4360445"/>
                  <a:ext cx="17967" cy="2515"/>
                </a:xfrm>
                <a:custGeom>
                  <a:avLst/>
                  <a:gdLst>
                    <a:gd name="connsiteX0" fmla="*/ 0 w 17967"/>
                    <a:gd name="connsiteY0" fmla="*/ 2515 h 2515"/>
                    <a:gd name="connsiteX1" fmla="*/ 0 w 17967"/>
                    <a:gd name="connsiteY1" fmla="*/ 1258 h 2515"/>
                    <a:gd name="connsiteX2" fmla="*/ 0 w 17967"/>
                    <a:gd name="connsiteY2" fmla="*/ 0 h 2515"/>
                    <a:gd name="connsiteX3" fmla="*/ 0 w 17967"/>
                    <a:gd name="connsiteY3" fmla="*/ 1258 h 2515"/>
                    <a:gd name="connsiteX4" fmla="*/ 0 w 17967"/>
                    <a:gd name="connsiteY4" fmla="*/ 2515 h 2515"/>
                    <a:gd name="connsiteX5" fmla="*/ 0 w 1796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7" h="2515">
                      <a:moveTo>
                        <a:pt x="0" y="2515"/>
                      </a:moveTo>
                      <a:cubicBezTo>
                        <a:pt x="0" y="2515"/>
                        <a:pt x="0" y="2515"/>
                        <a:pt x="0" y="1258"/>
                      </a:cubicBezTo>
                      <a:cubicBezTo>
                        <a:pt x="0" y="0"/>
                        <a:pt x="0" y="0"/>
                        <a:pt x="0" y="0"/>
                      </a:cubicBezTo>
                      <a:cubicBezTo>
                        <a:pt x="0" y="0"/>
                        <a:pt x="0" y="0"/>
                        <a:pt x="0" y="1258"/>
                      </a:cubicBez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2003" name="任意多边形: 形状 2604"/>
                <p:cNvSpPr/>
                <p:nvPr/>
              </p:nvSpPr>
              <p:spPr>
                <a:xfrm>
                  <a:off x="7001926" y="4360265"/>
                  <a:ext cx="5030" cy="2695"/>
                </a:xfrm>
                <a:custGeom>
                  <a:avLst/>
                  <a:gdLst>
                    <a:gd name="connsiteX0" fmla="*/ 0 w 5030"/>
                    <a:gd name="connsiteY0" fmla="*/ 2695 h 2695"/>
                    <a:gd name="connsiteX1" fmla="*/ 0 w 5030"/>
                    <a:gd name="connsiteY1" fmla="*/ 1258 h 2695"/>
                    <a:gd name="connsiteX2" fmla="*/ 0 w 5030"/>
                    <a:gd name="connsiteY2" fmla="*/ 1258 h 2695"/>
                    <a:gd name="connsiteX3" fmla="*/ 0 w 5030"/>
                    <a:gd name="connsiteY3" fmla="*/ 0 h 2695"/>
                    <a:gd name="connsiteX4" fmla="*/ 0 w 5030"/>
                    <a:gd name="connsiteY4" fmla="*/ 0 h 2695"/>
                    <a:gd name="connsiteX5" fmla="*/ 5031 w 5030"/>
                    <a:gd name="connsiteY5" fmla="*/ 0 h 2695"/>
                    <a:gd name="connsiteX6" fmla="*/ 5031 w 5030"/>
                    <a:gd name="connsiteY6" fmla="*/ 1258 h 2695"/>
                    <a:gd name="connsiteX7" fmla="*/ 5031 w 5030"/>
                    <a:gd name="connsiteY7" fmla="*/ 1258 h 2695"/>
                    <a:gd name="connsiteX8" fmla="*/ 5031 w 5030"/>
                    <a:gd name="connsiteY8" fmla="*/ 2515 h 2695"/>
                    <a:gd name="connsiteX9" fmla="*/ 5031 w 5030"/>
                    <a:gd name="connsiteY9" fmla="*/ 2515 h 2695"/>
                    <a:gd name="connsiteX10" fmla="*/ 0 w 5030"/>
                    <a:gd name="connsiteY10" fmla="*/ 2695 h 2695"/>
                    <a:gd name="connsiteX11" fmla="*/ 0 w 5030"/>
                    <a:gd name="connsiteY11" fmla="*/ 2695 h 2695"/>
                    <a:gd name="connsiteX12" fmla="*/ 0 w 5030"/>
                    <a:gd name="connsiteY12" fmla="*/ 2695 h 2695"/>
                    <a:gd name="connsiteX13" fmla="*/ 5031 w 5030"/>
                    <a:gd name="connsiteY13" fmla="*/ 2515 h 2695"/>
                    <a:gd name="connsiteX14" fmla="*/ 2516 w 5030"/>
                    <a:gd name="connsiteY14" fmla="*/ 2515 h 2695"/>
                    <a:gd name="connsiteX15" fmla="*/ 5031 w 5030"/>
                    <a:gd name="connsiteY15" fmla="*/ 2515 h 2695"/>
                    <a:gd name="connsiteX16" fmla="*/ 2516 w 5030"/>
                    <a:gd name="connsiteY16" fmla="*/ 2515 h 2695"/>
                    <a:gd name="connsiteX17" fmla="*/ 5031 w 5030"/>
                    <a:gd name="connsiteY17" fmla="*/ 2515 h 2695"/>
                    <a:gd name="connsiteX18" fmla="*/ 5031 w 5030"/>
                    <a:gd name="connsiteY18" fmla="*/ 2515 h 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30" h="2695">
                      <a:moveTo>
                        <a:pt x="0" y="2695"/>
                      </a:moveTo>
                      <a:cubicBezTo>
                        <a:pt x="0" y="2695"/>
                        <a:pt x="0" y="2515"/>
                        <a:pt x="0" y="1258"/>
                      </a:cubicBezTo>
                      <a:lnTo>
                        <a:pt x="0" y="1258"/>
                      </a:lnTo>
                      <a:cubicBezTo>
                        <a:pt x="0" y="0"/>
                        <a:pt x="0" y="0"/>
                        <a:pt x="0" y="0"/>
                      </a:cubicBezTo>
                      <a:lnTo>
                        <a:pt x="0" y="0"/>
                      </a:lnTo>
                      <a:lnTo>
                        <a:pt x="5031" y="0"/>
                      </a:lnTo>
                      <a:cubicBezTo>
                        <a:pt x="5031" y="0"/>
                        <a:pt x="5031" y="0"/>
                        <a:pt x="5031" y="1258"/>
                      </a:cubicBezTo>
                      <a:lnTo>
                        <a:pt x="5031" y="1258"/>
                      </a:lnTo>
                      <a:cubicBezTo>
                        <a:pt x="5031" y="2515"/>
                        <a:pt x="5031" y="2515"/>
                        <a:pt x="5031" y="2515"/>
                      </a:cubicBezTo>
                      <a:lnTo>
                        <a:pt x="5031" y="2515"/>
                      </a:lnTo>
                      <a:lnTo>
                        <a:pt x="0" y="2695"/>
                      </a:lnTo>
                      <a:lnTo>
                        <a:pt x="0" y="2695"/>
                      </a:lnTo>
                      <a:lnTo>
                        <a:pt x="0" y="2695"/>
                      </a:lnTo>
                      <a:close/>
                      <a:moveTo>
                        <a:pt x="5031" y="2515"/>
                      </a:moveTo>
                      <a:lnTo>
                        <a:pt x="2516" y="2515"/>
                      </a:lnTo>
                      <a:lnTo>
                        <a:pt x="5031" y="2515"/>
                      </a:lnTo>
                      <a:lnTo>
                        <a:pt x="2516" y="2515"/>
                      </a:lnTo>
                      <a:lnTo>
                        <a:pt x="5031" y="2515"/>
                      </a:lnTo>
                      <a:lnTo>
                        <a:pt x="5031" y="2515"/>
                      </a:lnTo>
                      <a:close/>
                    </a:path>
                  </a:pathLst>
                </a:custGeom>
                <a:grpFill/>
                <a:ln w="17953" cap="flat">
                  <a:noFill/>
                  <a:prstDash val="solid"/>
                  <a:miter/>
                </a:ln>
              </p:spPr>
              <p:txBody>
                <a:bodyPr rtlCol="0" anchor="ctr"/>
                <a:lstStyle/>
                <a:p>
                  <a:endParaRPr lang="zh-CN" altLang="en-US" sz="1050"/>
                </a:p>
              </p:txBody>
            </p:sp>
          </p:grpSp>
          <p:grpSp>
            <p:nvGrpSpPr>
              <p:cNvPr id="874" name="图形 1"/>
              <p:cNvGrpSpPr/>
              <p:nvPr/>
            </p:nvGrpSpPr>
            <p:grpSpPr>
              <a:xfrm>
                <a:off x="5619372" y="4146764"/>
                <a:ext cx="2515" cy="5030"/>
                <a:chOff x="6992583" y="4344454"/>
                <a:chExt cx="2515" cy="5030"/>
              </a:xfrm>
              <a:solidFill>
                <a:srgbClr val="0070C0"/>
              </a:solidFill>
            </p:grpSpPr>
            <p:sp>
              <p:nvSpPr>
                <p:cNvPr id="2000" name="任意多边形: 形状 2606"/>
                <p:cNvSpPr/>
                <p:nvPr/>
              </p:nvSpPr>
              <p:spPr>
                <a:xfrm>
                  <a:off x="6992583" y="4346970"/>
                  <a:ext cx="2515" cy="17967"/>
                </a:xfrm>
                <a:custGeom>
                  <a:avLst/>
                  <a:gdLst>
                    <a:gd name="connsiteX0" fmla="*/ 1258 w 2515"/>
                    <a:gd name="connsiteY0" fmla="*/ 0 h 17967"/>
                    <a:gd name="connsiteX1" fmla="*/ 2515 w 2515"/>
                    <a:gd name="connsiteY1" fmla="*/ 0 h 17967"/>
                    <a:gd name="connsiteX2" fmla="*/ 1258 w 2515"/>
                    <a:gd name="connsiteY2" fmla="*/ 0 h 17967"/>
                    <a:gd name="connsiteX3" fmla="*/ 0 w 2515"/>
                    <a:gd name="connsiteY3" fmla="*/ 0 h 17967"/>
                    <a:gd name="connsiteX4" fmla="*/ 1258 w 2515"/>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5" h="17967">
                      <a:moveTo>
                        <a:pt x="1258" y="0"/>
                      </a:moveTo>
                      <a:lnTo>
                        <a:pt x="2515" y="0"/>
                      </a:lnTo>
                      <a:lnTo>
                        <a:pt x="1258" y="0"/>
                      </a:lnTo>
                      <a:lnTo>
                        <a:pt x="0" y="0"/>
                      </a:lnTo>
                      <a:lnTo>
                        <a:pt x="1258" y="0"/>
                      </a:lnTo>
                      <a:close/>
                    </a:path>
                  </a:pathLst>
                </a:custGeom>
                <a:grpFill/>
                <a:ln w="17953" cap="flat">
                  <a:noFill/>
                  <a:prstDash val="solid"/>
                  <a:miter/>
                </a:ln>
              </p:spPr>
              <p:txBody>
                <a:bodyPr rtlCol="0" anchor="ctr"/>
                <a:lstStyle/>
                <a:p>
                  <a:endParaRPr lang="zh-CN" altLang="en-US" sz="1050"/>
                </a:p>
              </p:txBody>
            </p:sp>
            <p:sp>
              <p:nvSpPr>
                <p:cNvPr id="2001" name="任意多边形: 形状 2607"/>
                <p:cNvSpPr/>
                <p:nvPr/>
              </p:nvSpPr>
              <p:spPr>
                <a:xfrm>
                  <a:off x="6992583" y="4344454"/>
                  <a:ext cx="2515" cy="5030"/>
                </a:xfrm>
                <a:custGeom>
                  <a:avLst/>
                  <a:gdLst>
                    <a:gd name="connsiteX0" fmla="*/ 1258 w 2515"/>
                    <a:gd name="connsiteY0" fmla="*/ 5031 h 5030"/>
                    <a:gd name="connsiteX1" fmla="*/ 0 w 2515"/>
                    <a:gd name="connsiteY1" fmla="*/ 5031 h 5030"/>
                    <a:gd name="connsiteX2" fmla="*/ 0 w 2515"/>
                    <a:gd name="connsiteY2" fmla="*/ 0 h 5030"/>
                    <a:gd name="connsiteX3" fmla="*/ 1258 w 2515"/>
                    <a:gd name="connsiteY3" fmla="*/ 0 h 5030"/>
                    <a:gd name="connsiteX4" fmla="*/ 2515 w 2515"/>
                    <a:gd name="connsiteY4" fmla="*/ 0 h 5030"/>
                    <a:gd name="connsiteX5" fmla="*/ 2515 w 2515"/>
                    <a:gd name="connsiteY5" fmla="*/ 5031 h 5030"/>
                    <a:gd name="connsiteX6" fmla="*/ 1258 w 2515"/>
                    <a:gd name="connsiteY6"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5" h="5030">
                      <a:moveTo>
                        <a:pt x="1258" y="5031"/>
                      </a:moveTo>
                      <a:lnTo>
                        <a:pt x="0" y="5031"/>
                      </a:lnTo>
                      <a:lnTo>
                        <a:pt x="0" y="0"/>
                      </a:lnTo>
                      <a:lnTo>
                        <a:pt x="1258" y="0"/>
                      </a:lnTo>
                      <a:lnTo>
                        <a:pt x="2515" y="0"/>
                      </a:lnTo>
                      <a:lnTo>
                        <a:pt x="2515" y="5031"/>
                      </a:lnTo>
                      <a:lnTo>
                        <a:pt x="1258" y="5031"/>
                      </a:lnTo>
                      <a:close/>
                    </a:path>
                  </a:pathLst>
                </a:custGeom>
                <a:grpFill/>
                <a:ln w="17953" cap="flat">
                  <a:noFill/>
                  <a:prstDash val="solid"/>
                  <a:miter/>
                </a:ln>
              </p:spPr>
              <p:txBody>
                <a:bodyPr rtlCol="0" anchor="ctr"/>
                <a:lstStyle/>
                <a:p>
                  <a:endParaRPr lang="zh-CN" altLang="en-US" sz="1050"/>
                </a:p>
              </p:txBody>
            </p:sp>
          </p:grpSp>
          <p:grpSp>
            <p:nvGrpSpPr>
              <p:cNvPr id="875" name="图形 1"/>
              <p:cNvGrpSpPr/>
              <p:nvPr/>
            </p:nvGrpSpPr>
            <p:grpSpPr>
              <a:xfrm>
                <a:off x="5640573" y="4142621"/>
                <a:ext cx="6468" cy="6479"/>
                <a:chOff x="7013784" y="4340311"/>
                <a:chExt cx="6468" cy="6479"/>
              </a:xfrm>
              <a:solidFill>
                <a:srgbClr val="0070C0"/>
              </a:solidFill>
            </p:grpSpPr>
            <p:sp>
              <p:nvSpPr>
                <p:cNvPr id="1998" name="任意多边形: 形状 2609"/>
                <p:cNvSpPr/>
                <p:nvPr/>
              </p:nvSpPr>
              <p:spPr>
                <a:xfrm>
                  <a:off x="7016300" y="4343017"/>
                  <a:ext cx="1257" cy="1257"/>
                </a:xfrm>
                <a:custGeom>
                  <a:avLst/>
                  <a:gdLst>
                    <a:gd name="connsiteX0" fmla="*/ 1257 w 1257"/>
                    <a:gd name="connsiteY0" fmla="*/ 1258 h 1257"/>
                    <a:gd name="connsiteX1" fmla="*/ 1257 w 1257"/>
                    <a:gd name="connsiteY1" fmla="*/ 0 h 1257"/>
                    <a:gd name="connsiteX2" fmla="*/ 0 w 1257"/>
                    <a:gd name="connsiteY2" fmla="*/ 1258 h 1257"/>
                    <a:gd name="connsiteX3" fmla="*/ 1257 w 1257"/>
                    <a:gd name="connsiteY3" fmla="*/ 1258 h 1257"/>
                    <a:gd name="connsiteX4" fmla="*/ 1257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7" y="1258"/>
                      </a:moveTo>
                      <a:cubicBezTo>
                        <a:pt x="1257" y="0"/>
                        <a:pt x="1257" y="0"/>
                        <a:pt x="1257" y="0"/>
                      </a:cubicBezTo>
                      <a:cubicBezTo>
                        <a:pt x="0" y="0"/>
                        <a:pt x="0" y="0"/>
                        <a:pt x="0" y="1258"/>
                      </a:cubicBezTo>
                      <a:cubicBezTo>
                        <a:pt x="0" y="1258"/>
                        <a:pt x="0" y="1258"/>
                        <a:pt x="1257" y="1258"/>
                      </a:cubicBezTo>
                      <a:lnTo>
                        <a:pt x="1257" y="1258"/>
                      </a:lnTo>
                      <a:close/>
                    </a:path>
                  </a:pathLst>
                </a:custGeom>
                <a:grpFill/>
                <a:ln w="17953" cap="flat">
                  <a:noFill/>
                  <a:prstDash val="solid"/>
                  <a:miter/>
                </a:ln>
              </p:spPr>
              <p:txBody>
                <a:bodyPr rtlCol="0" anchor="ctr"/>
                <a:lstStyle/>
                <a:p>
                  <a:endParaRPr lang="zh-CN" altLang="en-US" sz="1050"/>
                </a:p>
              </p:txBody>
            </p:sp>
            <p:sp>
              <p:nvSpPr>
                <p:cNvPr id="1999" name="任意多边形: 形状 2610"/>
                <p:cNvSpPr/>
                <p:nvPr/>
              </p:nvSpPr>
              <p:spPr>
                <a:xfrm>
                  <a:off x="7013784" y="4340311"/>
                  <a:ext cx="6468" cy="6479"/>
                </a:xfrm>
                <a:custGeom>
                  <a:avLst/>
                  <a:gdLst>
                    <a:gd name="connsiteX0" fmla="*/ 3773 w 6468"/>
                    <a:gd name="connsiteY0" fmla="*/ 6479 h 6479"/>
                    <a:gd name="connsiteX1" fmla="*/ 2516 w 6468"/>
                    <a:gd name="connsiteY1" fmla="*/ 6479 h 6479"/>
                    <a:gd name="connsiteX2" fmla="*/ 2516 w 6468"/>
                    <a:gd name="connsiteY2" fmla="*/ 6479 h 6479"/>
                    <a:gd name="connsiteX3" fmla="*/ 0 w 6468"/>
                    <a:gd name="connsiteY3" fmla="*/ 6479 h 6479"/>
                    <a:gd name="connsiteX4" fmla="*/ 0 w 6468"/>
                    <a:gd name="connsiteY4" fmla="*/ 3964 h 6479"/>
                    <a:gd name="connsiteX5" fmla="*/ 899 w 6468"/>
                    <a:gd name="connsiteY5" fmla="*/ 910 h 6479"/>
                    <a:gd name="connsiteX6" fmla="*/ 899 w 6468"/>
                    <a:gd name="connsiteY6" fmla="*/ 910 h 6479"/>
                    <a:gd name="connsiteX7" fmla="*/ 3414 w 6468"/>
                    <a:gd name="connsiteY7" fmla="*/ 11 h 6479"/>
                    <a:gd name="connsiteX8" fmla="*/ 3414 w 6468"/>
                    <a:gd name="connsiteY8" fmla="*/ 11 h 6479"/>
                    <a:gd name="connsiteX9" fmla="*/ 3953 w 6468"/>
                    <a:gd name="connsiteY9" fmla="*/ 11 h 6479"/>
                    <a:gd name="connsiteX10" fmla="*/ 3953 w 6468"/>
                    <a:gd name="connsiteY10" fmla="*/ 11 h 6479"/>
                    <a:gd name="connsiteX11" fmla="*/ 6468 w 6468"/>
                    <a:gd name="connsiteY11" fmla="*/ 11 h 6479"/>
                    <a:gd name="connsiteX12" fmla="*/ 6468 w 6468"/>
                    <a:gd name="connsiteY12" fmla="*/ 2527 h 6479"/>
                    <a:gd name="connsiteX13" fmla="*/ 6468 w 6468"/>
                    <a:gd name="connsiteY13" fmla="*/ 3784 h 6479"/>
                    <a:gd name="connsiteX14" fmla="*/ 6468 w 6468"/>
                    <a:gd name="connsiteY14" fmla="*/ 3784 h 6479"/>
                    <a:gd name="connsiteX15" fmla="*/ 5211 w 6468"/>
                    <a:gd name="connsiteY15" fmla="*/ 3784 h 6479"/>
                    <a:gd name="connsiteX16" fmla="*/ 6468 w 6468"/>
                    <a:gd name="connsiteY16" fmla="*/ 3784 h 6479"/>
                    <a:gd name="connsiteX17" fmla="*/ 6468 w 6468"/>
                    <a:gd name="connsiteY17" fmla="*/ 6300 h 6479"/>
                    <a:gd name="connsiteX18" fmla="*/ 3773 w 6468"/>
                    <a:gd name="connsiteY18" fmla="*/ 6300 h 6479"/>
                    <a:gd name="connsiteX19" fmla="*/ 3773 w 6468"/>
                    <a:gd name="connsiteY19" fmla="*/ 6479 h 6479"/>
                    <a:gd name="connsiteX20" fmla="*/ 3773 w 6468"/>
                    <a:gd name="connsiteY20" fmla="*/ 3245 h 6479"/>
                    <a:gd name="connsiteX21" fmla="*/ 3773 w 6468"/>
                    <a:gd name="connsiteY21" fmla="*/ 1269 h 6479"/>
                    <a:gd name="connsiteX22" fmla="*/ 3773 w 6468"/>
                    <a:gd name="connsiteY22" fmla="*/ 3245 h 6479"/>
                    <a:gd name="connsiteX23" fmla="*/ 3773 w 6468"/>
                    <a:gd name="connsiteY23" fmla="*/ 3245 h 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68" h="6479">
                      <a:moveTo>
                        <a:pt x="3773" y="6479"/>
                      </a:moveTo>
                      <a:cubicBezTo>
                        <a:pt x="2516" y="6479"/>
                        <a:pt x="2516" y="6479"/>
                        <a:pt x="2516" y="6479"/>
                      </a:cubicBezTo>
                      <a:lnTo>
                        <a:pt x="2516" y="6479"/>
                      </a:lnTo>
                      <a:lnTo>
                        <a:pt x="0" y="6479"/>
                      </a:lnTo>
                      <a:lnTo>
                        <a:pt x="0" y="3964"/>
                      </a:lnTo>
                      <a:cubicBezTo>
                        <a:pt x="180" y="3245"/>
                        <a:pt x="-359" y="2706"/>
                        <a:pt x="899" y="910"/>
                      </a:cubicBezTo>
                      <a:lnTo>
                        <a:pt x="899" y="910"/>
                      </a:lnTo>
                      <a:cubicBezTo>
                        <a:pt x="2156" y="-168"/>
                        <a:pt x="2875" y="11"/>
                        <a:pt x="3414" y="11"/>
                      </a:cubicBezTo>
                      <a:lnTo>
                        <a:pt x="3414" y="11"/>
                      </a:lnTo>
                      <a:cubicBezTo>
                        <a:pt x="3594" y="11"/>
                        <a:pt x="3773" y="11"/>
                        <a:pt x="3953" y="11"/>
                      </a:cubicBezTo>
                      <a:lnTo>
                        <a:pt x="3953" y="11"/>
                      </a:lnTo>
                      <a:lnTo>
                        <a:pt x="6468" y="11"/>
                      </a:lnTo>
                      <a:lnTo>
                        <a:pt x="6468" y="2527"/>
                      </a:lnTo>
                      <a:cubicBezTo>
                        <a:pt x="6468" y="2527"/>
                        <a:pt x="6468" y="2527"/>
                        <a:pt x="6468" y="3784"/>
                      </a:cubicBezTo>
                      <a:lnTo>
                        <a:pt x="6468" y="3784"/>
                      </a:lnTo>
                      <a:lnTo>
                        <a:pt x="5211" y="3784"/>
                      </a:lnTo>
                      <a:lnTo>
                        <a:pt x="6468" y="3784"/>
                      </a:lnTo>
                      <a:lnTo>
                        <a:pt x="6468" y="6300"/>
                      </a:lnTo>
                      <a:lnTo>
                        <a:pt x="3773" y="6300"/>
                      </a:lnTo>
                      <a:lnTo>
                        <a:pt x="3773" y="6479"/>
                      </a:lnTo>
                      <a:close/>
                      <a:moveTo>
                        <a:pt x="3773" y="3245"/>
                      </a:moveTo>
                      <a:lnTo>
                        <a:pt x="3773" y="1269"/>
                      </a:lnTo>
                      <a:lnTo>
                        <a:pt x="3773" y="3245"/>
                      </a:lnTo>
                      <a:lnTo>
                        <a:pt x="3773" y="3245"/>
                      </a:lnTo>
                      <a:close/>
                    </a:path>
                  </a:pathLst>
                </a:custGeom>
                <a:grpFill/>
                <a:ln w="17953" cap="flat">
                  <a:noFill/>
                  <a:prstDash val="solid"/>
                  <a:miter/>
                </a:ln>
              </p:spPr>
              <p:txBody>
                <a:bodyPr rtlCol="0" anchor="ctr"/>
                <a:lstStyle/>
                <a:p>
                  <a:endParaRPr lang="zh-CN" altLang="en-US" sz="1050"/>
                </a:p>
              </p:txBody>
            </p:sp>
          </p:grpSp>
          <p:grpSp>
            <p:nvGrpSpPr>
              <p:cNvPr id="876" name="图形 1"/>
              <p:cNvGrpSpPr/>
              <p:nvPr/>
            </p:nvGrpSpPr>
            <p:grpSpPr>
              <a:xfrm>
                <a:off x="5654947" y="4144788"/>
                <a:ext cx="9881" cy="5569"/>
                <a:chOff x="7028158" y="4342478"/>
                <a:chExt cx="9881" cy="5569"/>
              </a:xfrm>
              <a:solidFill>
                <a:srgbClr val="0070C0"/>
              </a:solidFill>
            </p:grpSpPr>
            <p:sp>
              <p:nvSpPr>
                <p:cNvPr id="1996" name="任意多边形: 形状 2612"/>
                <p:cNvSpPr/>
                <p:nvPr/>
              </p:nvSpPr>
              <p:spPr>
                <a:xfrm>
                  <a:off x="7030673" y="4344275"/>
                  <a:ext cx="1437" cy="1257"/>
                </a:xfrm>
                <a:custGeom>
                  <a:avLst/>
                  <a:gdLst>
                    <a:gd name="connsiteX0" fmla="*/ 0 w 1437"/>
                    <a:gd name="connsiteY0" fmla="*/ 1258 h 1257"/>
                    <a:gd name="connsiteX1" fmla="*/ 1438 w 1437"/>
                    <a:gd name="connsiteY1" fmla="*/ 1258 h 1257"/>
                    <a:gd name="connsiteX2" fmla="*/ 0 w 1437"/>
                    <a:gd name="connsiteY2" fmla="*/ 0 h 1257"/>
                    <a:gd name="connsiteX3" fmla="*/ 0 w 1437"/>
                    <a:gd name="connsiteY3" fmla="*/ 1258 h 1257"/>
                  </a:gdLst>
                  <a:ahLst/>
                  <a:cxnLst>
                    <a:cxn ang="0">
                      <a:pos x="connsiteX0" y="connsiteY0"/>
                    </a:cxn>
                    <a:cxn ang="0">
                      <a:pos x="connsiteX1" y="connsiteY1"/>
                    </a:cxn>
                    <a:cxn ang="0">
                      <a:pos x="connsiteX2" y="connsiteY2"/>
                    </a:cxn>
                    <a:cxn ang="0">
                      <a:pos x="connsiteX3" y="connsiteY3"/>
                    </a:cxn>
                  </a:cxnLst>
                  <a:rect l="l" t="t" r="r" b="b"/>
                  <a:pathLst>
                    <a:path w="1437" h="1257">
                      <a:moveTo>
                        <a:pt x="0" y="1258"/>
                      </a:moveTo>
                      <a:lnTo>
                        <a:pt x="1438" y="1258"/>
                      </a:lnTo>
                      <a:lnTo>
                        <a:pt x="0" y="0"/>
                      </a:lnTo>
                      <a:lnTo>
                        <a:pt x="0" y="1258"/>
                      </a:lnTo>
                      <a:close/>
                    </a:path>
                  </a:pathLst>
                </a:custGeom>
                <a:grpFill/>
                <a:ln w="17953" cap="flat">
                  <a:noFill/>
                  <a:prstDash val="solid"/>
                  <a:miter/>
                </a:ln>
              </p:spPr>
              <p:txBody>
                <a:bodyPr rtlCol="0" anchor="ctr"/>
                <a:lstStyle/>
                <a:p>
                  <a:endParaRPr lang="zh-CN" altLang="en-US" sz="1050"/>
                </a:p>
              </p:txBody>
            </p:sp>
            <p:sp>
              <p:nvSpPr>
                <p:cNvPr id="1997" name="任意多边形: 形状 2613"/>
                <p:cNvSpPr/>
                <p:nvPr/>
              </p:nvSpPr>
              <p:spPr>
                <a:xfrm>
                  <a:off x="7028158" y="4342478"/>
                  <a:ext cx="9881" cy="5569"/>
                </a:xfrm>
                <a:custGeom>
                  <a:avLst/>
                  <a:gdLst>
                    <a:gd name="connsiteX0" fmla="*/ 3953 w 9881"/>
                    <a:gd name="connsiteY0" fmla="*/ 5570 h 5569"/>
                    <a:gd name="connsiteX1" fmla="*/ 2515 w 9881"/>
                    <a:gd name="connsiteY1" fmla="*/ 5570 h 5569"/>
                    <a:gd name="connsiteX2" fmla="*/ 0 w 9881"/>
                    <a:gd name="connsiteY2" fmla="*/ 5570 h 5569"/>
                    <a:gd name="connsiteX3" fmla="*/ 0 w 9881"/>
                    <a:gd name="connsiteY3" fmla="*/ 3054 h 5569"/>
                    <a:gd name="connsiteX4" fmla="*/ 0 w 9881"/>
                    <a:gd name="connsiteY4" fmla="*/ 1797 h 5569"/>
                    <a:gd name="connsiteX5" fmla="*/ 2515 w 9881"/>
                    <a:gd name="connsiteY5" fmla="*/ 719 h 5569"/>
                    <a:gd name="connsiteX6" fmla="*/ 2515 w 9881"/>
                    <a:gd name="connsiteY6" fmla="*/ 539 h 5569"/>
                    <a:gd name="connsiteX7" fmla="*/ 3054 w 9881"/>
                    <a:gd name="connsiteY7" fmla="*/ 539 h 5569"/>
                    <a:gd name="connsiteX8" fmla="*/ 4312 w 9881"/>
                    <a:gd name="connsiteY8" fmla="*/ 0 h 5569"/>
                    <a:gd name="connsiteX9" fmla="*/ 9882 w 9881"/>
                    <a:gd name="connsiteY9" fmla="*/ 5570 h 5569"/>
                    <a:gd name="connsiteX10" fmla="*/ 3953 w 9881"/>
                    <a:gd name="connsiteY10" fmla="*/ 5570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81" h="5569">
                      <a:moveTo>
                        <a:pt x="3953" y="5570"/>
                      </a:moveTo>
                      <a:lnTo>
                        <a:pt x="2515" y="5570"/>
                      </a:lnTo>
                      <a:lnTo>
                        <a:pt x="0" y="5570"/>
                      </a:lnTo>
                      <a:lnTo>
                        <a:pt x="0" y="3054"/>
                      </a:lnTo>
                      <a:lnTo>
                        <a:pt x="0" y="1797"/>
                      </a:lnTo>
                      <a:lnTo>
                        <a:pt x="2515" y="719"/>
                      </a:lnTo>
                      <a:lnTo>
                        <a:pt x="2515" y="539"/>
                      </a:lnTo>
                      <a:lnTo>
                        <a:pt x="3054" y="539"/>
                      </a:lnTo>
                      <a:lnTo>
                        <a:pt x="4312" y="0"/>
                      </a:lnTo>
                      <a:lnTo>
                        <a:pt x="9882" y="5570"/>
                      </a:lnTo>
                      <a:lnTo>
                        <a:pt x="3953" y="5570"/>
                      </a:lnTo>
                      <a:close/>
                    </a:path>
                  </a:pathLst>
                </a:custGeom>
                <a:grpFill/>
                <a:ln w="17953" cap="flat">
                  <a:noFill/>
                  <a:prstDash val="solid"/>
                  <a:miter/>
                </a:ln>
              </p:spPr>
              <p:txBody>
                <a:bodyPr rtlCol="0" anchor="ctr"/>
                <a:lstStyle/>
                <a:p>
                  <a:endParaRPr lang="zh-CN" altLang="en-US" sz="1050"/>
                </a:p>
              </p:txBody>
            </p:sp>
          </p:grpSp>
          <p:grpSp>
            <p:nvGrpSpPr>
              <p:cNvPr id="877" name="图形 1"/>
              <p:cNvGrpSpPr/>
              <p:nvPr/>
            </p:nvGrpSpPr>
            <p:grpSpPr>
              <a:xfrm>
                <a:off x="5599608" y="4123048"/>
                <a:ext cx="6515" cy="6288"/>
                <a:chOff x="6972819" y="4320738"/>
                <a:chExt cx="6515" cy="6288"/>
              </a:xfrm>
              <a:solidFill>
                <a:srgbClr val="0070C0"/>
              </a:solidFill>
            </p:grpSpPr>
            <p:sp>
              <p:nvSpPr>
                <p:cNvPr id="1994" name="任意多边形: 形状 2615"/>
                <p:cNvSpPr/>
                <p:nvPr/>
              </p:nvSpPr>
              <p:spPr>
                <a:xfrm>
                  <a:off x="6975335" y="4323073"/>
                  <a:ext cx="1257" cy="1257"/>
                </a:xfrm>
                <a:custGeom>
                  <a:avLst/>
                  <a:gdLst>
                    <a:gd name="connsiteX0" fmla="*/ 0 w 1257"/>
                    <a:gd name="connsiteY0" fmla="*/ 1258 h 1257"/>
                    <a:gd name="connsiteX1" fmla="*/ 1257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7" y="1258"/>
                        <a:pt x="1257" y="1258"/>
                        <a:pt x="1257" y="1258"/>
                      </a:cubicBezTo>
                      <a:cubicBezTo>
                        <a:pt x="1257" y="0"/>
                        <a:pt x="1257"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995" name="任意多边形: 形状 2616"/>
                <p:cNvSpPr/>
                <p:nvPr/>
              </p:nvSpPr>
              <p:spPr>
                <a:xfrm>
                  <a:off x="6972819" y="4320738"/>
                  <a:ext cx="6515" cy="6288"/>
                </a:xfrm>
                <a:custGeom>
                  <a:avLst/>
                  <a:gdLst>
                    <a:gd name="connsiteX0" fmla="*/ 3773 w 6515"/>
                    <a:gd name="connsiteY0" fmla="*/ 6289 h 6288"/>
                    <a:gd name="connsiteX1" fmla="*/ 2516 w 6515"/>
                    <a:gd name="connsiteY1" fmla="*/ 6289 h 6288"/>
                    <a:gd name="connsiteX2" fmla="*/ 2516 w 6515"/>
                    <a:gd name="connsiteY2" fmla="*/ 6289 h 6288"/>
                    <a:gd name="connsiteX3" fmla="*/ 0 w 6515"/>
                    <a:gd name="connsiteY3" fmla="*/ 6289 h 6288"/>
                    <a:gd name="connsiteX4" fmla="*/ 0 w 6515"/>
                    <a:gd name="connsiteY4" fmla="*/ 3773 h 6288"/>
                    <a:gd name="connsiteX5" fmla="*/ 0 w 6515"/>
                    <a:gd name="connsiteY5" fmla="*/ 2515 h 6288"/>
                    <a:gd name="connsiteX6" fmla="*/ 0 w 6515"/>
                    <a:gd name="connsiteY6" fmla="*/ 2515 h 6288"/>
                    <a:gd name="connsiteX7" fmla="*/ 0 w 6515"/>
                    <a:gd name="connsiteY7" fmla="*/ 0 h 6288"/>
                    <a:gd name="connsiteX8" fmla="*/ 2516 w 6515"/>
                    <a:gd name="connsiteY8" fmla="*/ 0 h 6288"/>
                    <a:gd name="connsiteX9" fmla="*/ 3055 w 6515"/>
                    <a:gd name="connsiteY9" fmla="*/ 0 h 6288"/>
                    <a:gd name="connsiteX10" fmla="*/ 3055 w 6515"/>
                    <a:gd name="connsiteY10" fmla="*/ 0 h 6288"/>
                    <a:gd name="connsiteX11" fmla="*/ 5570 w 6515"/>
                    <a:gd name="connsiteY11" fmla="*/ 898 h 6288"/>
                    <a:gd name="connsiteX12" fmla="*/ 5570 w 6515"/>
                    <a:gd name="connsiteY12" fmla="*/ 898 h 6288"/>
                    <a:gd name="connsiteX13" fmla="*/ 6468 w 6515"/>
                    <a:gd name="connsiteY13" fmla="*/ 3773 h 6288"/>
                    <a:gd name="connsiteX14" fmla="*/ 6468 w 6515"/>
                    <a:gd name="connsiteY14" fmla="*/ 3773 h 6288"/>
                    <a:gd name="connsiteX15" fmla="*/ 6468 w 6515"/>
                    <a:gd name="connsiteY15" fmla="*/ 6289 h 6288"/>
                    <a:gd name="connsiteX16" fmla="*/ 3773 w 6515"/>
                    <a:gd name="connsiteY16" fmla="*/ 6289 h 6288"/>
                    <a:gd name="connsiteX17" fmla="*/ 3773 w 6515"/>
                    <a:gd name="connsiteY17" fmla="*/ 628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15" h="6288">
                      <a:moveTo>
                        <a:pt x="3773" y="6289"/>
                      </a:moveTo>
                      <a:cubicBezTo>
                        <a:pt x="3773" y="6289"/>
                        <a:pt x="3773" y="6289"/>
                        <a:pt x="2516" y="6289"/>
                      </a:cubicBezTo>
                      <a:lnTo>
                        <a:pt x="2516" y="6289"/>
                      </a:lnTo>
                      <a:lnTo>
                        <a:pt x="0" y="6289"/>
                      </a:lnTo>
                      <a:lnTo>
                        <a:pt x="0" y="3773"/>
                      </a:lnTo>
                      <a:cubicBezTo>
                        <a:pt x="0" y="2515"/>
                        <a:pt x="0" y="2515"/>
                        <a:pt x="0" y="2515"/>
                      </a:cubicBezTo>
                      <a:lnTo>
                        <a:pt x="0" y="2515"/>
                      </a:lnTo>
                      <a:lnTo>
                        <a:pt x="0" y="0"/>
                      </a:lnTo>
                      <a:lnTo>
                        <a:pt x="2516" y="0"/>
                      </a:lnTo>
                      <a:cubicBezTo>
                        <a:pt x="2695" y="0"/>
                        <a:pt x="2875" y="0"/>
                        <a:pt x="3055" y="0"/>
                      </a:cubicBezTo>
                      <a:lnTo>
                        <a:pt x="3055" y="0"/>
                      </a:lnTo>
                      <a:cubicBezTo>
                        <a:pt x="3594" y="0"/>
                        <a:pt x="4312" y="0"/>
                        <a:pt x="5570" y="898"/>
                      </a:cubicBezTo>
                      <a:lnTo>
                        <a:pt x="5570" y="898"/>
                      </a:lnTo>
                      <a:cubicBezTo>
                        <a:pt x="6828" y="2515"/>
                        <a:pt x="6468" y="3234"/>
                        <a:pt x="6468" y="3773"/>
                      </a:cubicBezTo>
                      <a:lnTo>
                        <a:pt x="6468" y="3773"/>
                      </a:lnTo>
                      <a:lnTo>
                        <a:pt x="6468" y="6289"/>
                      </a:lnTo>
                      <a:lnTo>
                        <a:pt x="3773" y="6289"/>
                      </a:lnTo>
                      <a:lnTo>
                        <a:pt x="3773" y="6289"/>
                      </a:lnTo>
                      <a:close/>
                    </a:path>
                  </a:pathLst>
                </a:custGeom>
                <a:grpFill/>
                <a:ln w="17953" cap="flat">
                  <a:noFill/>
                  <a:prstDash val="solid"/>
                  <a:miter/>
                </a:ln>
              </p:spPr>
              <p:txBody>
                <a:bodyPr rtlCol="0" anchor="ctr"/>
                <a:lstStyle/>
                <a:p>
                  <a:endParaRPr lang="zh-CN" altLang="en-US" sz="1050"/>
                </a:p>
              </p:txBody>
            </p:sp>
          </p:grpSp>
          <p:grpSp>
            <p:nvGrpSpPr>
              <p:cNvPr id="878" name="图形 1"/>
              <p:cNvGrpSpPr/>
              <p:nvPr/>
            </p:nvGrpSpPr>
            <p:grpSpPr>
              <a:xfrm>
                <a:off x="5604639" y="4108135"/>
                <a:ext cx="1437" cy="5210"/>
                <a:chOff x="6977850" y="4305825"/>
                <a:chExt cx="1437" cy="5210"/>
              </a:xfrm>
              <a:solidFill>
                <a:srgbClr val="0070C0"/>
              </a:solidFill>
            </p:grpSpPr>
            <p:sp>
              <p:nvSpPr>
                <p:cNvPr id="1992" name="任意多边形: 形状 2618"/>
                <p:cNvSpPr/>
                <p:nvPr/>
              </p:nvSpPr>
              <p:spPr>
                <a:xfrm>
                  <a:off x="6978022" y="4308520"/>
                  <a:ext cx="1265" cy="17967"/>
                </a:xfrm>
                <a:custGeom>
                  <a:avLst/>
                  <a:gdLst>
                    <a:gd name="connsiteX0" fmla="*/ 1265 w 1265"/>
                    <a:gd name="connsiteY0" fmla="*/ 0 h 17967"/>
                    <a:gd name="connsiteX1" fmla="*/ 7 w 1265"/>
                    <a:gd name="connsiteY1" fmla="*/ 0 h 17967"/>
                    <a:gd name="connsiteX2" fmla="*/ 1265 w 1265"/>
                    <a:gd name="connsiteY2" fmla="*/ 0 h 17967"/>
                    <a:gd name="connsiteX3" fmla="*/ 1265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1265" y="0"/>
                      </a:moveTo>
                      <a:cubicBezTo>
                        <a:pt x="7" y="0"/>
                        <a:pt x="7" y="0"/>
                        <a:pt x="7" y="0"/>
                      </a:cubicBezTo>
                      <a:cubicBezTo>
                        <a:pt x="7" y="0"/>
                        <a:pt x="-173"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1993" name="任意多边形: 形状 2619"/>
                <p:cNvSpPr/>
                <p:nvPr/>
              </p:nvSpPr>
              <p:spPr>
                <a:xfrm>
                  <a:off x="6977850" y="4305825"/>
                  <a:ext cx="1437" cy="5210"/>
                </a:xfrm>
                <a:custGeom>
                  <a:avLst/>
                  <a:gdLst>
                    <a:gd name="connsiteX0" fmla="*/ 0 w 1437"/>
                    <a:gd name="connsiteY0" fmla="*/ 5211 h 5210"/>
                    <a:gd name="connsiteX1" fmla="*/ 0 w 1437"/>
                    <a:gd name="connsiteY1" fmla="*/ 0 h 5210"/>
                    <a:gd name="connsiteX2" fmla="*/ 1258 w 1437"/>
                    <a:gd name="connsiteY2" fmla="*/ 0 h 5210"/>
                    <a:gd name="connsiteX3" fmla="*/ 1258 w 1437"/>
                    <a:gd name="connsiteY3" fmla="*/ 0 h 5210"/>
                    <a:gd name="connsiteX4" fmla="*/ 1258 w 1437"/>
                    <a:gd name="connsiteY4" fmla="*/ 2515 h 5210"/>
                    <a:gd name="connsiteX5" fmla="*/ 1258 w 1437"/>
                    <a:gd name="connsiteY5" fmla="*/ 5031 h 5210"/>
                    <a:gd name="connsiteX6" fmla="*/ 0 w 1437"/>
                    <a:gd name="connsiteY6" fmla="*/ 5211 h 5210"/>
                    <a:gd name="connsiteX7" fmla="*/ 0 w 1437"/>
                    <a:gd name="connsiteY7" fmla="*/ 5211 h 5210"/>
                    <a:gd name="connsiteX8" fmla="*/ 1438 w 1437"/>
                    <a:gd name="connsiteY8" fmla="*/ 2695 h 5210"/>
                    <a:gd name="connsiteX9" fmla="*/ 1438 w 1437"/>
                    <a:gd name="connsiteY9" fmla="*/ 180 h 5210"/>
                    <a:gd name="connsiteX10" fmla="*/ 1438 w 1437"/>
                    <a:gd name="connsiteY10" fmla="*/ 2695 h 5210"/>
                    <a:gd name="connsiteX11" fmla="*/ 1438 w 1437"/>
                    <a:gd name="connsiteY11" fmla="*/ 2695 h 5210"/>
                    <a:gd name="connsiteX12" fmla="*/ 1438 w 1437"/>
                    <a:gd name="connsiteY12" fmla="*/ 0 h 5210"/>
                    <a:gd name="connsiteX13" fmla="*/ 1438 w 1437"/>
                    <a:gd name="connsiteY13" fmla="*/ 2515 h 5210"/>
                    <a:gd name="connsiteX14" fmla="*/ 1438 w 1437"/>
                    <a:gd name="connsiteY14" fmla="*/ 0 h 5210"/>
                    <a:gd name="connsiteX15" fmla="*/ 1438 w 1437"/>
                    <a:gd name="connsiteY1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7" h="5210">
                      <a:moveTo>
                        <a:pt x="0" y="5211"/>
                      </a:moveTo>
                      <a:lnTo>
                        <a:pt x="0" y="0"/>
                      </a:lnTo>
                      <a:cubicBezTo>
                        <a:pt x="0" y="0"/>
                        <a:pt x="0" y="0"/>
                        <a:pt x="1258" y="0"/>
                      </a:cubicBezTo>
                      <a:lnTo>
                        <a:pt x="1258" y="0"/>
                      </a:lnTo>
                      <a:lnTo>
                        <a:pt x="1258" y="2515"/>
                      </a:lnTo>
                      <a:lnTo>
                        <a:pt x="1258" y="5031"/>
                      </a:lnTo>
                      <a:cubicBezTo>
                        <a:pt x="0" y="5211"/>
                        <a:pt x="0" y="5211"/>
                        <a:pt x="0" y="5211"/>
                      </a:cubicBezTo>
                      <a:lnTo>
                        <a:pt x="0" y="5211"/>
                      </a:lnTo>
                      <a:close/>
                      <a:moveTo>
                        <a:pt x="1438" y="2695"/>
                      </a:moveTo>
                      <a:lnTo>
                        <a:pt x="1438" y="180"/>
                      </a:lnTo>
                      <a:lnTo>
                        <a:pt x="1438" y="2695"/>
                      </a:lnTo>
                      <a:lnTo>
                        <a:pt x="1438" y="2695"/>
                      </a:lnTo>
                      <a:close/>
                      <a:moveTo>
                        <a:pt x="1438" y="0"/>
                      </a:moveTo>
                      <a:lnTo>
                        <a:pt x="1438" y="2515"/>
                      </a:lnTo>
                      <a:lnTo>
                        <a:pt x="1438" y="0"/>
                      </a:lnTo>
                      <a:lnTo>
                        <a:pt x="1438" y="0"/>
                      </a:lnTo>
                      <a:close/>
                    </a:path>
                  </a:pathLst>
                </a:custGeom>
                <a:grpFill/>
                <a:ln w="17953" cap="flat">
                  <a:noFill/>
                  <a:prstDash val="solid"/>
                  <a:miter/>
                </a:ln>
              </p:spPr>
              <p:txBody>
                <a:bodyPr rtlCol="0" anchor="ctr"/>
                <a:lstStyle/>
                <a:p>
                  <a:endParaRPr lang="zh-CN" altLang="en-US" sz="1050"/>
                </a:p>
              </p:txBody>
            </p:sp>
          </p:grpSp>
          <p:grpSp>
            <p:nvGrpSpPr>
              <p:cNvPr id="879" name="图形 1"/>
              <p:cNvGrpSpPr/>
              <p:nvPr/>
            </p:nvGrpSpPr>
            <p:grpSpPr>
              <a:xfrm>
                <a:off x="5468987" y="4127180"/>
                <a:ext cx="2694" cy="5030"/>
                <a:chOff x="6842198" y="4324870"/>
                <a:chExt cx="2694" cy="5030"/>
              </a:xfrm>
              <a:solidFill>
                <a:srgbClr val="0070C0"/>
              </a:solidFill>
            </p:grpSpPr>
            <p:sp>
              <p:nvSpPr>
                <p:cNvPr id="1990" name="任意多边形: 形状 2621"/>
                <p:cNvSpPr/>
                <p:nvPr/>
              </p:nvSpPr>
              <p:spPr>
                <a:xfrm>
                  <a:off x="6842198" y="4327386"/>
                  <a:ext cx="2694" cy="17967"/>
                </a:xfrm>
                <a:custGeom>
                  <a:avLst/>
                  <a:gdLst>
                    <a:gd name="connsiteX0" fmla="*/ 1258 w 2694"/>
                    <a:gd name="connsiteY0" fmla="*/ 0 h 17967"/>
                    <a:gd name="connsiteX1" fmla="*/ 2695 w 2694"/>
                    <a:gd name="connsiteY1" fmla="*/ 0 h 17967"/>
                    <a:gd name="connsiteX2" fmla="*/ 1258 w 2694"/>
                    <a:gd name="connsiteY2" fmla="*/ 0 h 17967"/>
                    <a:gd name="connsiteX3" fmla="*/ 0 w 2694"/>
                    <a:gd name="connsiteY3" fmla="*/ 0 h 17967"/>
                    <a:gd name="connsiteX4" fmla="*/ 1258 w 2694"/>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 h="17967">
                      <a:moveTo>
                        <a:pt x="1258" y="0"/>
                      </a:moveTo>
                      <a:lnTo>
                        <a:pt x="2695" y="0"/>
                      </a:lnTo>
                      <a:lnTo>
                        <a:pt x="1258" y="0"/>
                      </a:lnTo>
                      <a:lnTo>
                        <a:pt x="0" y="0"/>
                      </a:lnTo>
                      <a:lnTo>
                        <a:pt x="1258" y="0"/>
                      </a:lnTo>
                      <a:close/>
                    </a:path>
                  </a:pathLst>
                </a:custGeom>
                <a:grpFill/>
                <a:ln w="17953" cap="flat">
                  <a:noFill/>
                  <a:prstDash val="solid"/>
                  <a:miter/>
                </a:ln>
              </p:spPr>
              <p:txBody>
                <a:bodyPr rtlCol="0" anchor="ctr"/>
                <a:lstStyle/>
                <a:p>
                  <a:endParaRPr lang="zh-CN" altLang="en-US" sz="1050"/>
                </a:p>
              </p:txBody>
            </p:sp>
            <p:sp>
              <p:nvSpPr>
                <p:cNvPr id="1991" name="任意多边形: 形状 2622"/>
                <p:cNvSpPr/>
                <p:nvPr/>
              </p:nvSpPr>
              <p:spPr>
                <a:xfrm>
                  <a:off x="6842198" y="4324870"/>
                  <a:ext cx="2694" cy="5030"/>
                </a:xfrm>
                <a:custGeom>
                  <a:avLst/>
                  <a:gdLst>
                    <a:gd name="connsiteX0" fmla="*/ 1258 w 2694"/>
                    <a:gd name="connsiteY0" fmla="*/ 5031 h 5030"/>
                    <a:gd name="connsiteX1" fmla="*/ 0 w 2694"/>
                    <a:gd name="connsiteY1" fmla="*/ 5031 h 5030"/>
                    <a:gd name="connsiteX2" fmla="*/ 0 w 2694"/>
                    <a:gd name="connsiteY2" fmla="*/ 0 h 5030"/>
                    <a:gd name="connsiteX3" fmla="*/ 1258 w 2694"/>
                    <a:gd name="connsiteY3" fmla="*/ 0 h 5030"/>
                    <a:gd name="connsiteX4" fmla="*/ 2695 w 2694"/>
                    <a:gd name="connsiteY4" fmla="*/ 0 h 5030"/>
                    <a:gd name="connsiteX5" fmla="*/ 2695 w 2694"/>
                    <a:gd name="connsiteY5" fmla="*/ 5031 h 5030"/>
                    <a:gd name="connsiteX6" fmla="*/ 1258 w 2694"/>
                    <a:gd name="connsiteY6"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4" h="5030">
                      <a:moveTo>
                        <a:pt x="1258" y="5031"/>
                      </a:moveTo>
                      <a:lnTo>
                        <a:pt x="0" y="5031"/>
                      </a:lnTo>
                      <a:lnTo>
                        <a:pt x="0" y="0"/>
                      </a:lnTo>
                      <a:lnTo>
                        <a:pt x="1258" y="0"/>
                      </a:lnTo>
                      <a:lnTo>
                        <a:pt x="2695" y="0"/>
                      </a:lnTo>
                      <a:lnTo>
                        <a:pt x="2695" y="5031"/>
                      </a:lnTo>
                      <a:lnTo>
                        <a:pt x="1258" y="5031"/>
                      </a:lnTo>
                      <a:close/>
                    </a:path>
                  </a:pathLst>
                </a:custGeom>
                <a:grpFill/>
                <a:ln w="17953" cap="flat">
                  <a:noFill/>
                  <a:prstDash val="solid"/>
                  <a:miter/>
                </a:ln>
              </p:spPr>
              <p:txBody>
                <a:bodyPr rtlCol="0" anchor="ctr"/>
                <a:lstStyle/>
                <a:p>
                  <a:endParaRPr lang="zh-CN" altLang="en-US" sz="1050"/>
                </a:p>
              </p:txBody>
            </p:sp>
          </p:grpSp>
          <p:grpSp>
            <p:nvGrpSpPr>
              <p:cNvPr id="880" name="图形 1"/>
              <p:cNvGrpSpPr/>
              <p:nvPr/>
            </p:nvGrpSpPr>
            <p:grpSpPr>
              <a:xfrm>
                <a:off x="5561158" y="4052437"/>
                <a:ext cx="7725" cy="7905"/>
                <a:chOff x="6934369" y="4250127"/>
                <a:chExt cx="7725" cy="7905"/>
              </a:xfrm>
              <a:solidFill>
                <a:srgbClr val="0070C0"/>
              </a:solidFill>
            </p:grpSpPr>
            <p:sp>
              <p:nvSpPr>
                <p:cNvPr id="1988" name="任意多边形: 形状 2624"/>
                <p:cNvSpPr/>
                <p:nvPr/>
              </p:nvSpPr>
              <p:spPr>
                <a:xfrm>
                  <a:off x="6936885" y="4252822"/>
                  <a:ext cx="2515" cy="2515"/>
                </a:xfrm>
                <a:custGeom>
                  <a:avLst/>
                  <a:gdLst>
                    <a:gd name="connsiteX0" fmla="*/ 1258 w 2515"/>
                    <a:gd name="connsiteY0" fmla="*/ 2515 h 2515"/>
                    <a:gd name="connsiteX1" fmla="*/ 2516 w 2515"/>
                    <a:gd name="connsiteY1" fmla="*/ 1258 h 2515"/>
                    <a:gd name="connsiteX2" fmla="*/ 1258 w 2515"/>
                    <a:gd name="connsiteY2" fmla="*/ 0 h 2515"/>
                    <a:gd name="connsiteX3" fmla="*/ 0 w 2515"/>
                    <a:gd name="connsiteY3" fmla="*/ 1437 h 2515"/>
                    <a:gd name="connsiteX4" fmla="*/ 1258 w 2515"/>
                    <a:gd name="connsiteY4" fmla="*/ 2515 h 2515"/>
                    <a:gd name="connsiteX5" fmla="*/ 1258 w 2515"/>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2515">
                      <a:moveTo>
                        <a:pt x="1258" y="2515"/>
                      </a:moveTo>
                      <a:cubicBezTo>
                        <a:pt x="1258" y="2515"/>
                        <a:pt x="2516" y="2515"/>
                        <a:pt x="2516" y="1258"/>
                      </a:cubicBezTo>
                      <a:lnTo>
                        <a:pt x="1258" y="0"/>
                      </a:lnTo>
                      <a:cubicBezTo>
                        <a:pt x="0" y="0"/>
                        <a:pt x="0" y="1437"/>
                        <a:pt x="0" y="1437"/>
                      </a:cubicBezTo>
                      <a:cubicBezTo>
                        <a:pt x="0" y="2515"/>
                        <a:pt x="0"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1989" name="任意多边形: 形状 2625"/>
                <p:cNvSpPr/>
                <p:nvPr/>
              </p:nvSpPr>
              <p:spPr>
                <a:xfrm>
                  <a:off x="6934369" y="4250127"/>
                  <a:ext cx="7725" cy="7905"/>
                </a:xfrm>
                <a:custGeom>
                  <a:avLst/>
                  <a:gdLst>
                    <a:gd name="connsiteX0" fmla="*/ 3234 w 7725"/>
                    <a:gd name="connsiteY0" fmla="*/ 7726 h 7905"/>
                    <a:gd name="connsiteX1" fmla="*/ 898 w 7725"/>
                    <a:gd name="connsiteY1" fmla="*/ 6827 h 7905"/>
                    <a:gd name="connsiteX2" fmla="*/ 898 w 7725"/>
                    <a:gd name="connsiteY2" fmla="*/ 6827 h 7905"/>
                    <a:gd name="connsiteX3" fmla="*/ 0 w 7725"/>
                    <a:gd name="connsiteY3" fmla="*/ 3953 h 7905"/>
                    <a:gd name="connsiteX4" fmla="*/ 0 w 7725"/>
                    <a:gd name="connsiteY4" fmla="*/ 3953 h 7905"/>
                    <a:gd name="connsiteX5" fmla="*/ 3773 w 7725"/>
                    <a:gd name="connsiteY5" fmla="*/ 0 h 7905"/>
                    <a:gd name="connsiteX6" fmla="*/ 3773 w 7725"/>
                    <a:gd name="connsiteY6" fmla="*/ 0 h 7905"/>
                    <a:gd name="connsiteX7" fmla="*/ 4851 w 7725"/>
                    <a:gd name="connsiteY7" fmla="*/ 0 h 7905"/>
                    <a:gd name="connsiteX8" fmla="*/ 5570 w 7725"/>
                    <a:gd name="connsiteY8" fmla="*/ 719 h 7905"/>
                    <a:gd name="connsiteX9" fmla="*/ 7726 w 7725"/>
                    <a:gd name="connsiteY9" fmla="*/ 2875 h 7905"/>
                    <a:gd name="connsiteX10" fmla="*/ 7726 w 7725"/>
                    <a:gd name="connsiteY10" fmla="*/ 3953 h 7905"/>
                    <a:gd name="connsiteX11" fmla="*/ 3953 w 7725"/>
                    <a:gd name="connsiteY11" fmla="*/ 7906 h 7905"/>
                    <a:gd name="connsiteX12" fmla="*/ 3953 w 7725"/>
                    <a:gd name="connsiteY12" fmla="*/ 7906 h 7905"/>
                    <a:gd name="connsiteX13" fmla="*/ 3953 w 7725"/>
                    <a:gd name="connsiteY13" fmla="*/ 5390 h 7905"/>
                    <a:gd name="connsiteX14" fmla="*/ 3953 w 7725"/>
                    <a:gd name="connsiteY14" fmla="*/ 5390 h 7905"/>
                    <a:gd name="connsiteX15" fmla="*/ 3953 w 7725"/>
                    <a:gd name="connsiteY15" fmla="*/ 5390 h 7905"/>
                    <a:gd name="connsiteX16" fmla="*/ 3953 w 7725"/>
                    <a:gd name="connsiteY16" fmla="*/ 7906 h 7905"/>
                    <a:gd name="connsiteX17" fmla="*/ 3234 w 7725"/>
                    <a:gd name="connsiteY17" fmla="*/ 7726 h 7905"/>
                    <a:gd name="connsiteX18" fmla="*/ 3234 w 7725"/>
                    <a:gd name="connsiteY18" fmla="*/ 7726 h 7905"/>
                    <a:gd name="connsiteX19" fmla="*/ 3773 w 7725"/>
                    <a:gd name="connsiteY19" fmla="*/ 2875 h 7905"/>
                    <a:gd name="connsiteX20" fmla="*/ 3773 w 7725"/>
                    <a:gd name="connsiteY20" fmla="*/ 2695 h 7905"/>
                    <a:gd name="connsiteX21" fmla="*/ 3773 w 7725"/>
                    <a:gd name="connsiteY21" fmla="*/ 2875 h 7905"/>
                    <a:gd name="connsiteX22" fmla="*/ 3773 w 7725"/>
                    <a:gd name="connsiteY22" fmla="*/ 2875 h 7905"/>
                    <a:gd name="connsiteX23" fmla="*/ 3773 w 7725"/>
                    <a:gd name="connsiteY23" fmla="*/ 2875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725" h="7905">
                      <a:moveTo>
                        <a:pt x="3234" y="7726"/>
                      </a:moveTo>
                      <a:cubicBezTo>
                        <a:pt x="2695" y="7726"/>
                        <a:pt x="1976" y="7726"/>
                        <a:pt x="898" y="6827"/>
                      </a:cubicBezTo>
                      <a:lnTo>
                        <a:pt x="898" y="6827"/>
                      </a:lnTo>
                      <a:cubicBezTo>
                        <a:pt x="-360" y="5210"/>
                        <a:pt x="179" y="4492"/>
                        <a:pt x="0" y="3953"/>
                      </a:cubicBezTo>
                      <a:lnTo>
                        <a:pt x="0" y="3953"/>
                      </a:lnTo>
                      <a:cubicBezTo>
                        <a:pt x="0" y="3953"/>
                        <a:pt x="0" y="359"/>
                        <a:pt x="3773" y="0"/>
                      </a:cubicBezTo>
                      <a:lnTo>
                        <a:pt x="3773" y="0"/>
                      </a:lnTo>
                      <a:lnTo>
                        <a:pt x="4851" y="0"/>
                      </a:lnTo>
                      <a:lnTo>
                        <a:pt x="5570" y="719"/>
                      </a:lnTo>
                      <a:lnTo>
                        <a:pt x="7726" y="2875"/>
                      </a:lnTo>
                      <a:lnTo>
                        <a:pt x="7726" y="3953"/>
                      </a:lnTo>
                      <a:cubicBezTo>
                        <a:pt x="7546" y="7726"/>
                        <a:pt x="3953" y="7906"/>
                        <a:pt x="3953" y="7906"/>
                      </a:cubicBezTo>
                      <a:lnTo>
                        <a:pt x="3953" y="7906"/>
                      </a:lnTo>
                      <a:lnTo>
                        <a:pt x="3953" y="5390"/>
                      </a:lnTo>
                      <a:lnTo>
                        <a:pt x="3953" y="5390"/>
                      </a:lnTo>
                      <a:lnTo>
                        <a:pt x="3953" y="5390"/>
                      </a:lnTo>
                      <a:lnTo>
                        <a:pt x="3953" y="7906"/>
                      </a:lnTo>
                      <a:cubicBezTo>
                        <a:pt x="3593" y="7726"/>
                        <a:pt x="3414" y="7726"/>
                        <a:pt x="3234" y="7726"/>
                      </a:cubicBezTo>
                      <a:lnTo>
                        <a:pt x="3234" y="7726"/>
                      </a:lnTo>
                      <a:close/>
                      <a:moveTo>
                        <a:pt x="3773" y="2875"/>
                      </a:moveTo>
                      <a:lnTo>
                        <a:pt x="3773" y="2695"/>
                      </a:lnTo>
                      <a:lnTo>
                        <a:pt x="3773" y="2875"/>
                      </a:lnTo>
                      <a:lnTo>
                        <a:pt x="3773" y="2875"/>
                      </a:lnTo>
                      <a:lnTo>
                        <a:pt x="3773" y="2875"/>
                      </a:lnTo>
                      <a:close/>
                    </a:path>
                  </a:pathLst>
                </a:custGeom>
                <a:grpFill/>
                <a:ln w="17953" cap="flat">
                  <a:noFill/>
                  <a:prstDash val="solid"/>
                  <a:miter/>
                </a:ln>
              </p:spPr>
              <p:txBody>
                <a:bodyPr rtlCol="0" anchor="ctr"/>
                <a:lstStyle/>
                <a:p>
                  <a:endParaRPr lang="zh-CN" altLang="en-US" sz="1050"/>
                </a:p>
              </p:txBody>
            </p:sp>
          </p:grpSp>
          <p:grpSp>
            <p:nvGrpSpPr>
              <p:cNvPr id="881" name="图形 1"/>
              <p:cNvGrpSpPr/>
              <p:nvPr/>
            </p:nvGrpSpPr>
            <p:grpSpPr>
              <a:xfrm>
                <a:off x="5560979" y="4041836"/>
                <a:ext cx="9881" cy="5569"/>
                <a:chOff x="6934190" y="4239526"/>
                <a:chExt cx="9881" cy="5569"/>
              </a:xfrm>
              <a:solidFill>
                <a:srgbClr val="0070C0"/>
              </a:solidFill>
            </p:grpSpPr>
            <p:sp>
              <p:nvSpPr>
                <p:cNvPr id="1986" name="任意多边形: 形状 2627"/>
                <p:cNvSpPr/>
                <p:nvPr/>
              </p:nvSpPr>
              <p:spPr>
                <a:xfrm>
                  <a:off x="6936705" y="4242042"/>
                  <a:ext cx="1437" cy="1437"/>
                </a:xfrm>
                <a:custGeom>
                  <a:avLst/>
                  <a:gdLst>
                    <a:gd name="connsiteX0" fmla="*/ 0 w 1437"/>
                    <a:gd name="connsiteY0" fmla="*/ 1437 h 1437"/>
                    <a:gd name="connsiteX1" fmla="*/ 1438 w 1437"/>
                    <a:gd name="connsiteY1" fmla="*/ 0 h 1437"/>
                    <a:gd name="connsiteX2" fmla="*/ 0 w 1437"/>
                    <a:gd name="connsiteY2" fmla="*/ 0 h 1437"/>
                    <a:gd name="connsiteX3" fmla="*/ 0 w 1437"/>
                    <a:gd name="connsiteY3" fmla="*/ 1437 h 1437"/>
                  </a:gdLst>
                  <a:ahLst/>
                  <a:cxnLst>
                    <a:cxn ang="0">
                      <a:pos x="connsiteX0" y="connsiteY0"/>
                    </a:cxn>
                    <a:cxn ang="0">
                      <a:pos x="connsiteX1" y="connsiteY1"/>
                    </a:cxn>
                    <a:cxn ang="0">
                      <a:pos x="connsiteX2" y="connsiteY2"/>
                    </a:cxn>
                    <a:cxn ang="0">
                      <a:pos x="connsiteX3" y="connsiteY3"/>
                    </a:cxn>
                  </a:cxnLst>
                  <a:rect l="l" t="t" r="r" b="b"/>
                  <a:pathLst>
                    <a:path w="1437" h="1437">
                      <a:moveTo>
                        <a:pt x="0" y="1437"/>
                      </a:moveTo>
                      <a:lnTo>
                        <a:pt x="1438" y="0"/>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1987" name="任意多边形: 形状 2628"/>
                <p:cNvSpPr/>
                <p:nvPr/>
              </p:nvSpPr>
              <p:spPr>
                <a:xfrm>
                  <a:off x="6934190" y="4239526"/>
                  <a:ext cx="9881" cy="5569"/>
                </a:xfrm>
                <a:custGeom>
                  <a:avLst/>
                  <a:gdLst>
                    <a:gd name="connsiteX0" fmla="*/ 3773 w 9881"/>
                    <a:gd name="connsiteY0" fmla="*/ 5031 h 5569"/>
                    <a:gd name="connsiteX1" fmla="*/ 4492 w 9881"/>
                    <a:gd name="connsiteY1" fmla="*/ 5570 h 5569"/>
                    <a:gd name="connsiteX2" fmla="*/ 3055 w 9881"/>
                    <a:gd name="connsiteY2" fmla="*/ 5031 h 5569"/>
                    <a:gd name="connsiteX3" fmla="*/ 2515 w 9881"/>
                    <a:gd name="connsiteY3" fmla="*/ 5031 h 5569"/>
                    <a:gd name="connsiteX4" fmla="*/ 2515 w 9881"/>
                    <a:gd name="connsiteY4" fmla="*/ 4851 h 5569"/>
                    <a:gd name="connsiteX5" fmla="*/ 0 w 9881"/>
                    <a:gd name="connsiteY5" fmla="*/ 3953 h 5569"/>
                    <a:gd name="connsiteX6" fmla="*/ 0 w 9881"/>
                    <a:gd name="connsiteY6" fmla="*/ 0 h 5569"/>
                    <a:gd name="connsiteX7" fmla="*/ 2515 w 9881"/>
                    <a:gd name="connsiteY7" fmla="*/ 0 h 5569"/>
                    <a:gd name="connsiteX8" fmla="*/ 9882 w 9881"/>
                    <a:gd name="connsiteY8" fmla="*/ 0 h 5569"/>
                    <a:gd name="connsiteX9" fmla="*/ 5750 w 9881"/>
                    <a:gd name="connsiteY9" fmla="*/ 4312 h 5569"/>
                    <a:gd name="connsiteX10" fmla="*/ 4492 w 9881"/>
                    <a:gd name="connsiteY10" fmla="*/ 5570 h 5569"/>
                    <a:gd name="connsiteX11" fmla="*/ 3773 w 9881"/>
                    <a:gd name="connsiteY11" fmla="*/ 5031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1" h="5569">
                      <a:moveTo>
                        <a:pt x="3773" y="5031"/>
                      </a:moveTo>
                      <a:lnTo>
                        <a:pt x="4492" y="5570"/>
                      </a:lnTo>
                      <a:lnTo>
                        <a:pt x="3055" y="5031"/>
                      </a:lnTo>
                      <a:lnTo>
                        <a:pt x="2515" y="5031"/>
                      </a:lnTo>
                      <a:lnTo>
                        <a:pt x="2515" y="4851"/>
                      </a:lnTo>
                      <a:lnTo>
                        <a:pt x="0" y="3953"/>
                      </a:lnTo>
                      <a:lnTo>
                        <a:pt x="0" y="0"/>
                      </a:lnTo>
                      <a:lnTo>
                        <a:pt x="2515" y="0"/>
                      </a:lnTo>
                      <a:lnTo>
                        <a:pt x="9882" y="0"/>
                      </a:lnTo>
                      <a:lnTo>
                        <a:pt x="5750" y="4312"/>
                      </a:lnTo>
                      <a:lnTo>
                        <a:pt x="4492" y="5570"/>
                      </a:lnTo>
                      <a:lnTo>
                        <a:pt x="3773" y="5031"/>
                      </a:lnTo>
                      <a:close/>
                    </a:path>
                  </a:pathLst>
                </a:custGeom>
                <a:grpFill/>
                <a:ln w="17953" cap="flat">
                  <a:noFill/>
                  <a:prstDash val="solid"/>
                  <a:miter/>
                </a:ln>
              </p:spPr>
              <p:txBody>
                <a:bodyPr rtlCol="0" anchor="ctr"/>
                <a:lstStyle/>
                <a:p>
                  <a:endParaRPr lang="zh-CN" altLang="en-US" sz="1050"/>
                </a:p>
              </p:txBody>
            </p:sp>
          </p:grpSp>
          <p:grpSp>
            <p:nvGrpSpPr>
              <p:cNvPr id="882" name="图形 1"/>
              <p:cNvGrpSpPr/>
              <p:nvPr/>
            </p:nvGrpSpPr>
            <p:grpSpPr>
              <a:xfrm>
                <a:off x="5570321" y="4037703"/>
                <a:ext cx="6468" cy="7007"/>
                <a:chOff x="6943532" y="4235393"/>
                <a:chExt cx="6468" cy="7007"/>
              </a:xfrm>
              <a:solidFill>
                <a:srgbClr val="0070C0"/>
              </a:solidFill>
            </p:grpSpPr>
            <p:sp>
              <p:nvSpPr>
                <p:cNvPr id="1984" name="任意多边形: 形状 2630"/>
                <p:cNvSpPr/>
                <p:nvPr/>
              </p:nvSpPr>
              <p:spPr>
                <a:xfrm>
                  <a:off x="6946048" y="4238268"/>
                  <a:ext cx="1257" cy="2515"/>
                </a:xfrm>
                <a:custGeom>
                  <a:avLst/>
                  <a:gdLst>
                    <a:gd name="connsiteX0" fmla="*/ 1258 w 1257"/>
                    <a:gd name="connsiteY0" fmla="*/ 2515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5 h 2515"/>
                    <a:gd name="connsiteX5" fmla="*/ 1258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5"/>
                      </a:moveTo>
                      <a:lnTo>
                        <a:pt x="1258" y="1258"/>
                      </a:lnTo>
                      <a:cubicBezTo>
                        <a:pt x="1258" y="0"/>
                        <a:pt x="1258" y="0"/>
                        <a:pt x="1258" y="0"/>
                      </a:cubicBezTo>
                      <a:cubicBezTo>
                        <a:pt x="1258" y="0"/>
                        <a:pt x="0" y="0"/>
                        <a:pt x="0" y="1258"/>
                      </a:cubicBezTo>
                      <a:lnTo>
                        <a:pt x="1258" y="2515"/>
                      </a:lnTo>
                      <a:lnTo>
                        <a:pt x="1258" y="2515"/>
                      </a:lnTo>
                      <a:close/>
                    </a:path>
                  </a:pathLst>
                </a:custGeom>
                <a:grpFill/>
                <a:ln w="17953" cap="flat">
                  <a:noFill/>
                  <a:prstDash val="solid"/>
                  <a:miter/>
                </a:ln>
              </p:spPr>
              <p:txBody>
                <a:bodyPr rtlCol="0" anchor="ctr"/>
                <a:lstStyle/>
                <a:p>
                  <a:endParaRPr lang="zh-CN" altLang="en-US" sz="1050"/>
                </a:p>
              </p:txBody>
            </p:sp>
            <p:sp>
              <p:nvSpPr>
                <p:cNvPr id="1985" name="任意多边形: 形状 2631"/>
                <p:cNvSpPr/>
                <p:nvPr/>
              </p:nvSpPr>
              <p:spPr>
                <a:xfrm>
                  <a:off x="6943532" y="4235393"/>
                  <a:ext cx="6468" cy="7007"/>
                </a:xfrm>
                <a:custGeom>
                  <a:avLst/>
                  <a:gdLst>
                    <a:gd name="connsiteX0" fmla="*/ 719 w 6468"/>
                    <a:gd name="connsiteY0" fmla="*/ 5750 h 7007"/>
                    <a:gd name="connsiteX1" fmla="*/ 0 w 6468"/>
                    <a:gd name="connsiteY1" fmla="*/ 3953 h 7007"/>
                    <a:gd name="connsiteX2" fmla="*/ 0 w 6468"/>
                    <a:gd name="connsiteY2" fmla="*/ 3953 h 7007"/>
                    <a:gd name="connsiteX3" fmla="*/ 3953 w 6468"/>
                    <a:gd name="connsiteY3" fmla="*/ 0 h 7007"/>
                    <a:gd name="connsiteX4" fmla="*/ 3953 w 6468"/>
                    <a:gd name="connsiteY4" fmla="*/ 0 h 7007"/>
                    <a:gd name="connsiteX5" fmla="*/ 6468 w 6468"/>
                    <a:gd name="connsiteY5" fmla="*/ 0 h 7007"/>
                    <a:gd name="connsiteX6" fmla="*/ 6468 w 6468"/>
                    <a:gd name="connsiteY6" fmla="*/ 2515 h 7007"/>
                    <a:gd name="connsiteX7" fmla="*/ 6468 w 6468"/>
                    <a:gd name="connsiteY7" fmla="*/ 3773 h 7007"/>
                    <a:gd name="connsiteX8" fmla="*/ 6468 w 6468"/>
                    <a:gd name="connsiteY8" fmla="*/ 3773 h 7007"/>
                    <a:gd name="connsiteX9" fmla="*/ 6468 w 6468"/>
                    <a:gd name="connsiteY9" fmla="*/ 5211 h 7007"/>
                    <a:gd name="connsiteX10" fmla="*/ 2156 w 6468"/>
                    <a:gd name="connsiteY10" fmla="*/ 7007 h 7007"/>
                    <a:gd name="connsiteX11" fmla="*/ 719 w 6468"/>
                    <a:gd name="connsiteY11" fmla="*/ 5750 h 7007"/>
                    <a:gd name="connsiteX12" fmla="*/ 719 w 6468"/>
                    <a:gd name="connsiteY12" fmla="*/ 5750 h 7007"/>
                    <a:gd name="connsiteX13" fmla="*/ 3774 w 6468"/>
                    <a:gd name="connsiteY13" fmla="*/ 5390 h 7007"/>
                    <a:gd name="connsiteX14" fmla="*/ 3953 w 6468"/>
                    <a:gd name="connsiteY14" fmla="*/ 5211 h 7007"/>
                    <a:gd name="connsiteX15" fmla="*/ 3774 w 6468"/>
                    <a:gd name="connsiteY15" fmla="*/ 5390 h 7007"/>
                    <a:gd name="connsiteX16" fmla="*/ 3774 w 6468"/>
                    <a:gd name="connsiteY16" fmla="*/ 5390 h 7007"/>
                    <a:gd name="connsiteX17" fmla="*/ 5031 w 6468"/>
                    <a:gd name="connsiteY17" fmla="*/ 4133 h 7007"/>
                    <a:gd name="connsiteX18" fmla="*/ 5570 w 6468"/>
                    <a:gd name="connsiteY18" fmla="*/ 3593 h 7007"/>
                    <a:gd name="connsiteX19" fmla="*/ 5031 w 6468"/>
                    <a:gd name="connsiteY19" fmla="*/ 4133 h 7007"/>
                    <a:gd name="connsiteX20" fmla="*/ 5031 w 6468"/>
                    <a:gd name="connsiteY20" fmla="*/ 4133 h 7007"/>
                    <a:gd name="connsiteX21" fmla="*/ 5031 w 6468"/>
                    <a:gd name="connsiteY21" fmla="*/ 4133 h 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8" h="7007">
                      <a:moveTo>
                        <a:pt x="719" y="5750"/>
                      </a:moveTo>
                      <a:cubicBezTo>
                        <a:pt x="539" y="5570"/>
                        <a:pt x="180" y="5570"/>
                        <a:pt x="0" y="3953"/>
                      </a:cubicBezTo>
                      <a:lnTo>
                        <a:pt x="0" y="3953"/>
                      </a:lnTo>
                      <a:cubicBezTo>
                        <a:pt x="180" y="180"/>
                        <a:pt x="3953" y="180"/>
                        <a:pt x="3953" y="0"/>
                      </a:cubicBezTo>
                      <a:lnTo>
                        <a:pt x="3953" y="0"/>
                      </a:lnTo>
                      <a:lnTo>
                        <a:pt x="6468" y="0"/>
                      </a:lnTo>
                      <a:lnTo>
                        <a:pt x="6468" y="2515"/>
                      </a:lnTo>
                      <a:cubicBezTo>
                        <a:pt x="6468" y="2515"/>
                        <a:pt x="6468" y="2515"/>
                        <a:pt x="6468" y="3773"/>
                      </a:cubicBezTo>
                      <a:lnTo>
                        <a:pt x="6468" y="3773"/>
                      </a:lnTo>
                      <a:lnTo>
                        <a:pt x="6468" y="5211"/>
                      </a:lnTo>
                      <a:lnTo>
                        <a:pt x="2156" y="7007"/>
                      </a:lnTo>
                      <a:lnTo>
                        <a:pt x="719" y="5750"/>
                      </a:lnTo>
                      <a:lnTo>
                        <a:pt x="719" y="5750"/>
                      </a:lnTo>
                      <a:close/>
                      <a:moveTo>
                        <a:pt x="3774" y="5390"/>
                      </a:moveTo>
                      <a:lnTo>
                        <a:pt x="3953" y="5211"/>
                      </a:lnTo>
                      <a:lnTo>
                        <a:pt x="3774" y="5390"/>
                      </a:lnTo>
                      <a:lnTo>
                        <a:pt x="3774" y="5390"/>
                      </a:lnTo>
                      <a:close/>
                      <a:moveTo>
                        <a:pt x="5031" y="4133"/>
                      </a:moveTo>
                      <a:lnTo>
                        <a:pt x="5570" y="3593"/>
                      </a:lnTo>
                      <a:lnTo>
                        <a:pt x="5031" y="4133"/>
                      </a:lnTo>
                      <a:lnTo>
                        <a:pt x="5031" y="4133"/>
                      </a:lnTo>
                      <a:lnTo>
                        <a:pt x="5031" y="4133"/>
                      </a:lnTo>
                      <a:close/>
                    </a:path>
                  </a:pathLst>
                </a:custGeom>
                <a:grpFill/>
                <a:ln w="17953" cap="flat">
                  <a:noFill/>
                  <a:prstDash val="solid"/>
                  <a:miter/>
                </a:ln>
              </p:spPr>
              <p:txBody>
                <a:bodyPr rtlCol="0" anchor="ctr"/>
                <a:lstStyle/>
                <a:p>
                  <a:endParaRPr lang="zh-CN" altLang="en-US" sz="1050"/>
                </a:p>
              </p:txBody>
            </p:sp>
          </p:grpSp>
          <p:grpSp>
            <p:nvGrpSpPr>
              <p:cNvPr id="883" name="图形 1"/>
              <p:cNvGrpSpPr/>
              <p:nvPr/>
            </p:nvGrpSpPr>
            <p:grpSpPr>
              <a:xfrm>
                <a:off x="5578048" y="4044531"/>
                <a:ext cx="1437" cy="5030"/>
                <a:chOff x="6951259" y="4242221"/>
                <a:chExt cx="1437" cy="5030"/>
              </a:xfrm>
              <a:solidFill>
                <a:srgbClr val="0070C0"/>
              </a:solidFill>
            </p:grpSpPr>
            <p:sp>
              <p:nvSpPr>
                <p:cNvPr id="1982" name="任意多边形: 形状 2633"/>
                <p:cNvSpPr/>
                <p:nvPr/>
              </p:nvSpPr>
              <p:spPr>
                <a:xfrm>
                  <a:off x="6951431" y="4244737"/>
                  <a:ext cx="1264" cy="0"/>
                </a:xfrm>
                <a:custGeom>
                  <a:avLst/>
                  <a:gdLst>
                    <a:gd name="connsiteX0" fmla="*/ 1265 w 1264"/>
                    <a:gd name="connsiteY0" fmla="*/ 0 h 0"/>
                    <a:gd name="connsiteX1" fmla="*/ 7 w 1264"/>
                    <a:gd name="connsiteY1" fmla="*/ 0 h 0"/>
                    <a:gd name="connsiteX2" fmla="*/ 1265 w 1264"/>
                    <a:gd name="connsiteY2" fmla="*/ 0 h 0"/>
                    <a:gd name="connsiteX3" fmla="*/ 1265 w 1264"/>
                    <a:gd name="connsiteY3" fmla="*/ 0 h 0"/>
                  </a:gdLst>
                  <a:ahLst/>
                  <a:cxnLst>
                    <a:cxn ang="0">
                      <a:pos x="connsiteX0" y="connsiteY0"/>
                    </a:cxn>
                    <a:cxn ang="0">
                      <a:pos x="connsiteX1" y="connsiteY1"/>
                    </a:cxn>
                    <a:cxn ang="0">
                      <a:pos x="connsiteX2" y="connsiteY2"/>
                    </a:cxn>
                    <a:cxn ang="0">
                      <a:pos x="connsiteX3" y="connsiteY3"/>
                    </a:cxn>
                  </a:cxnLst>
                  <a:rect l="l" t="t" r="r" b="b"/>
                  <a:pathLst>
                    <a:path w="1264">
                      <a:moveTo>
                        <a:pt x="1265" y="0"/>
                      </a:moveTo>
                      <a:cubicBezTo>
                        <a:pt x="7" y="0"/>
                        <a:pt x="7" y="0"/>
                        <a:pt x="7" y="0"/>
                      </a:cubicBezTo>
                      <a:cubicBezTo>
                        <a:pt x="7" y="0"/>
                        <a:pt x="-172"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1983" name="任意多边形: 形状 2634"/>
                <p:cNvSpPr/>
                <p:nvPr/>
              </p:nvSpPr>
              <p:spPr>
                <a:xfrm>
                  <a:off x="6951259" y="4242221"/>
                  <a:ext cx="1437" cy="5030"/>
                </a:xfrm>
                <a:custGeom>
                  <a:avLst/>
                  <a:gdLst>
                    <a:gd name="connsiteX0" fmla="*/ 0 w 1437"/>
                    <a:gd name="connsiteY0" fmla="*/ 5031 h 5030"/>
                    <a:gd name="connsiteX1" fmla="*/ 0 w 1437"/>
                    <a:gd name="connsiteY1" fmla="*/ 0 h 5030"/>
                    <a:gd name="connsiteX2" fmla="*/ 1257 w 1437"/>
                    <a:gd name="connsiteY2" fmla="*/ 0 h 5030"/>
                    <a:gd name="connsiteX3" fmla="*/ 1257 w 1437"/>
                    <a:gd name="connsiteY3" fmla="*/ 0 h 5030"/>
                    <a:gd name="connsiteX4" fmla="*/ 1257 w 1437"/>
                    <a:gd name="connsiteY4" fmla="*/ 2515 h 5030"/>
                    <a:gd name="connsiteX5" fmla="*/ 1257 w 1437"/>
                    <a:gd name="connsiteY5" fmla="*/ 5031 h 5030"/>
                    <a:gd name="connsiteX6" fmla="*/ 0 w 1437"/>
                    <a:gd name="connsiteY6" fmla="*/ 5031 h 5030"/>
                    <a:gd name="connsiteX7" fmla="*/ 0 w 1437"/>
                    <a:gd name="connsiteY7" fmla="*/ 5031 h 5030"/>
                    <a:gd name="connsiteX8" fmla="*/ 1437 w 1437"/>
                    <a:gd name="connsiteY8" fmla="*/ 2515 h 5030"/>
                    <a:gd name="connsiteX9" fmla="*/ 1437 w 1437"/>
                    <a:gd name="connsiteY9" fmla="*/ 0 h 5030"/>
                    <a:gd name="connsiteX10" fmla="*/ 1437 w 1437"/>
                    <a:gd name="connsiteY10" fmla="*/ 2515 h 5030"/>
                    <a:gd name="connsiteX11" fmla="*/ 1437 w 1437"/>
                    <a:gd name="connsiteY11" fmla="*/ 2515 h 5030"/>
                    <a:gd name="connsiteX12" fmla="*/ 1437 w 1437"/>
                    <a:gd name="connsiteY12" fmla="*/ 0 h 5030"/>
                    <a:gd name="connsiteX13" fmla="*/ 1437 w 1437"/>
                    <a:gd name="connsiteY13" fmla="*/ 2515 h 5030"/>
                    <a:gd name="connsiteX14" fmla="*/ 1437 w 1437"/>
                    <a:gd name="connsiteY14" fmla="*/ 0 h 5030"/>
                    <a:gd name="connsiteX15" fmla="*/ 1437 w 1437"/>
                    <a:gd name="connsiteY15"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7" h="5030">
                      <a:moveTo>
                        <a:pt x="0" y="5031"/>
                      </a:moveTo>
                      <a:lnTo>
                        <a:pt x="0" y="0"/>
                      </a:lnTo>
                      <a:cubicBezTo>
                        <a:pt x="0" y="0"/>
                        <a:pt x="0" y="0"/>
                        <a:pt x="1257" y="0"/>
                      </a:cubicBezTo>
                      <a:lnTo>
                        <a:pt x="1257" y="0"/>
                      </a:lnTo>
                      <a:lnTo>
                        <a:pt x="1257" y="2515"/>
                      </a:lnTo>
                      <a:lnTo>
                        <a:pt x="1257" y="5031"/>
                      </a:lnTo>
                      <a:cubicBezTo>
                        <a:pt x="0" y="5031"/>
                        <a:pt x="0" y="5031"/>
                        <a:pt x="0" y="5031"/>
                      </a:cubicBezTo>
                      <a:lnTo>
                        <a:pt x="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884" name="图形 1"/>
              <p:cNvGrpSpPr/>
              <p:nvPr/>
            </p:nvGrpSpPr>
            <p:grpSpPr>
              <a:xfrm>
                <a:off x="5550198" y="4007339"/>
                <a:ext cx="1339" cy="5030"/>
                <a:chOff x="6923409" y="4205029"/>
                <a:chExt cx="1339" cy="5030"/>
              </a:xfrm>
              <a:solidFill>
                <a:srgbClr val="0070C0"/>
              </a:solidFill>
            </p:grpSpPr>
            <p:sp>
              <p:nvSpPr>
                <p:cNvPr id="1980" name="任意多边形: 形状 2636"/>
                <p:cNvSpPr/>
                <p:nvPr/>
              </p:nvSpPr>
              <p:spPr>
                <a:xfrm>
                  <a:off x="6923409" y="4207544"/>
                  <a:ext cx="1265" cy="17967"/>
                </a:xfrm>
                <a:custGeom>
                  <a:avLst/>
                  <a:gdLst>
                    <a:gd name="connsiteX0" fmla="*/ 0 w 1265"/>
                    <a:gd name="connsiteY0" fmla="*/ 0 h 17967"/>
                    <a:gd name="connsiteX1" fmla="*/ 1258 w 1265"/>
                    <a:gd name="connsiteY1" fmla="*/ 0 h 17967"/>
                    <a:gd name="connsiteX2" fmla="*/ 0 w 1265"/>
                    <a:gd name="connsiteY2" fmla="*/ 0 h 17967"/>
                    <a:gd name="connsiteX3" fmla="*/ 0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0" y="0"/>
                      </a:moveTo>
                      <a:cubicBezTo>
                        <a:pt x="1258" y="0"/>
                        <a:pt x="1258" y="0"/>
                        <a:pt x="1258" y="0"/>
                      </a:cubicBezTo>
                      <a:cubicBezTo>
                        <a:pt x="1258" y="0"/>
                        <a:pt x="1438" y="0"/>
                        <a:pt x="0" y="0"/>
                      </a:cubicBezTo>
                      <a:lnTo>
                        <a:pt x="0" y="0"/>
                      </a:lnTo>
                      <a:close/>
                    </a:path>
                  </a:pathLst>
                </a:custGeom>
                <a:grpFill/>
                <a:ln w="17953" cap="flat">
                  <a:noFill/>
                  <a:prstDash val="solid"/>
                  <a:miter/>
                </a:ln>
              </p:spPr>
              <p:txBody>
                <a:bodyPr rtlCol="0" anchor="ctr"/>
                <a:lstStyle/>
                <a:p>
                  <a:endParaRPr lang="zh-CN" altLang="en-US" sz="1050"/>
                </a:p>
              </p:txBody>
            </p:sp>
            <p:sp>
              <p:nvSpPr>
                <p:cNvPr id="1981" name="任意多边形: 形状 2637"/>
                <p:cNvSpPr/>
                <p:nvPr/>
              </p:nvSpPr>
              <p:spPr>
                <a:xfrm>
                  <a:off x="6923409" y="4205029"/>
                  <a:ext cx="1339" cy="5030"/>
                </a:xfrm>
                <a:custGeom>
                  <a:avLst/>
                  <a:gdLst>
                    <a:gd name="connsiteX0" fmla="*/ 0 w 1339"/>
                    <a:gd name="connsiteY0" fmla="*/ 5031 h 5030"/>
                    <a:gd name="connsiteX1" fmla="*/ 0 w 1339"/>
                    <a:gd name="connsiteY1" fmla="*/ 2515 h 5030"/>
                    <a:gd name="connsiteX2" fmla="*/ 0 w 1339"/>
                    <a:gd name="connsiteY2" fmla="*/ 5031 h 5030"/>
                    <a:gd name="connsiteX3" fmla="*/ 0 w 1339"/>
                    <a:gd name="connsiteY3" fmla="*/ 0 h 5030"/>
                    <a:gd name="connsiteX4" fmla="*/ 1258 w 1339"/>
                    <a:gd name="connsiteY4" fmla="*/ 0 h 5030"/>
                    <a:gd name="connsiteX5" fmla="*/ 1258 w 1339"/>
                    <a:gd name="connsiteY5" fmla="*/ 0 h 5030"/>
                    <a:gd name="connsiteX6" fmla="*/ 1258 w 1339"/>
                    <a:gd name="connsiteY6" fmla="*/ 5031 h 5030"/>
                    <a:gd name="connsiteX7" fmla="*/ 0 w 1339"/>
                    <a:gd name="connsiteY7" fmla="*/ 5031 h 5030"/>
                    <a:gd name="connsiteX8" fmla="*/ 0 w 1339"/>
                    <a:gd name="connsiteY8" fmla="*/ 5031 h 5030"/>
                    <a:gd name="connsiteX9" fmla="*/ 0 w 1339"/>
                    <a:gd name="connsiteY9" fmla="*/ 2515 h 5030"/>
                    <a:gd name="connsiteX10" fmla="*/ 0 w 1339"/>
                    <a:gd name="connsiteY10" fmla="*/ 5031 h 5030"/>
                    <a:gd name="connsiteX11" fmla="*/ 0 w 1339"/>
                    <a:gd name="connsiteY11" fmla="*/ 2515 h 5030"/>
                    <a:gd name="connsiteX12" fmla="*/ 0 w 1339"/>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9" h="5030">
                      <a:moveTo>
                        <a:pt x="0" y="5031"/>
                      </a:moveTo>
                      <a:lnTo>
                        <a:pt x="0" y="2515"/>
                      </a:lnTo>
                      <a:lnTo>
                        <a:pt x="0" y="5031"/>
                      </a:lnTo>
                      <a:lnTo>
                        <a:pt x="0" y="0"/>
                      </a:lnTo>
                      <a:cubicBezTo>
                        <a:pt x="1258" y="0"/>
                        <a:pt x="1258" y="0"/>
                        <a:pt x="1258" y="0"/>
                      </a:cubicBezTo>
                      <a:lnTo>
                        <a:pt x="1258" y="0"/>
                      </a:lnTo>
                      <a:lnTo>
                        <a:pt x="1258" y="5031"/>
                      </a:lnTo>
                      <a:cubicBezTo>
                        <a:pt x="1438" y="5031"/>
                        <a:pt x="1438"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885" name="图形 1"/>
              <p:cNvGrpSpPr/>
              <p:nvPr/>
            </p:nvGrpSpPr>
            <p:grpSpPr>
              <a:xfrm>
                <a:off x="5560799" y="3999254"/>
                <a:ext cx="1257" cy="5210"/>
                <a:chOff x="6934010" y="4196944"/>
                <a:chExt cx="1257" cy="5210"/>
              </a:xfrm>
              <a:solidFill>
                <a:srgbClr val="0070C0"/>
              </a:solidFill>
            </p:grpSpPr>
            <p:sp>
              <p:nvSpPr>
                <p:cNvPr id="1978" name="任意多边形: 形状 2639"/>
                <p:cNvSpPr/>
                <p:nvPr/>
              </p:nvSpPr>
              <p:spPr>
                <a:xfrm>
                  <a:off x="6934010" y="4199639"/>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1979" name="任意多边形: 形状 2640"/>
                <p:cNvSpPr/>
                <p:nvPr/>
              </p:nvSpPr>
              <p:spPr>
                <a:xfrm>
                  <a:off x="6934010" y="4196944"/>
                  <a:ext cx="1257" cy="5210"/>
                </a:xfrm>
                <a:custGeom>
                  <a:avLst/>
                  <a:gdLst>
                    <a:gd name="connsiteX0" fmla="*/ 0 w 1257"/>
                    <a:gd name="connsiteY0" fmla="*/ 5211 h 5210"/>
                    <a:gd name="connsiteX1" fmla="*/ 0 w 1257"/>
                    <a:gd name="connsiteY1" fmla="*/ 180 h 5210"/>
                    <a:gd name="connsiteX2" fmla="*/ 1258 w 1257"/>
                    <a:gd name="connsiteY2" fmla="*/ 180 h 5210"/>
                    <a:gd name="connsiteX3" fmla="*/ 1258 w 1257"/>
                    <a:gd name="connsiteY3" fmla="*/ 2695 h 5210"/>
                    <a:gd name="connsiteX4" fmla="*/ 1258 w 1257"/>
                    <a:gd name="connsiteY4" fmla="*/ 5211 h 5210"/>
                    <a:gd name="connsiteX5" fmla="*/ 0 w 1257"/>
                    <a:gd name="connsiteY5" fmla="*/ 5211 h 5210"/>
                    <a:gd name="connsiteX6" fmla="*/ 0 w 1257"/>
                    <a:gd name="connsiteY6" fmla="*/ 5211 h 5210"/>
                    <a:gd name="connsiteX7" fmla="*/ 1258 w 1257"/>
                    <a:gd name="connsiteY7" fmla="*/ 2695 h 5210"/>
                    <a:gd name="connsiteX8" fmla="*/ 1258 w 1257"/>
                    <a:gd name="connsiteY8" fmla="*/ 180 h 5210"/>
                    <a:gd name="connsiteX9" fmla="*/ 1258 w 1257"/>
                    <a:gd name="connsiteY9" fmla="*/ 2695 h 5210"/>
                    <a:gd name="connsiteX10" fmla="*/ 1258 w 1257"/>
                    <a:gd name="connsiteY10" fmla="*/ 2695 h 5210"/>
                    <a:gd name="connsiteX11" fmla="*/ 1258 w 1257"/>
                    <a:gd name="connsiteY11" fmla="*/ 0 h 5210"/>
                    <a:gd name="connsiteX12" fmla="*/ 1258 w 1257"/>
                    <a:gd name="connsiteY12" fmla="*/ 2515 h 5210"/>
                    <a:gd name="connsiteX13" fmla="*/ 1258 w 1257"/>
                    <a:gd name="connsiteY13" fmla="*/ 0 h 5210"/>
                    <a:gd name="connsiteX14" fmla="*/ 1258 w 1257"/>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210">
                      <a:moveTo>
                        <a:pt x="0" y="5211"/>
                      </a:moveTo>
                      <a:lnTo>
                        <a:pt x="0" y="180"/>
                      </a:lnTo>
                      <a:lnTo>
                        <a:pt x="1258" y="180"/>
                      </a:lnTo>
                      <a:lnTo>
                        <a:pt x="1258" y="2695"/>
                      </a:lnTo>
                      <a:lnTo>
                        <a:pt x="1258" y="5211"/>
                      </a:lnTo>
                      <a:lnTo>
                        <a:pt x="0" y="5211"/>
                      </a:lnTo>
                      <a:lnTo>
                        <a:pt x="0" y="5211"/>
                      </a:lnTo>
                      <a:close/>
                      <a:moveTo>
                        <a:pt x="1258" y="2695"/>
                      </a:moveTo>
                      <a:lnTo>
                        <a:pt x="1258" y="180"/>
                      </a:lnTo>
                      <a:lnTo>
                        <a:pt x="1258" y="2695"/>
                      </a:lnTo>
                      <a:lnTo>
                        <a:pt x="1258" y="269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886" name="图形 1"/>
              <p:cNvGrpSpPr/>
              <p:nvPr/>
            </p:nvGrpSpPr>
            <p:grpSpPr>
              <a:xfrm>
                <a:off x="5440778" y="3964936"/>
                <a:ext cx="6288" cy="6468"/>
                <a:chOff x="6813989" y="4162626"/>
                <a:chExt cx="6288" cy="6468"/>
              </a:xfrm>
              <a:solidFill>
                <a:srgbClr val="0070C0"/>
              </a:solidFill>
            </p:grpSpPr>
            <p:sp>
              <p:nvSpPr>
                <p:cNvPr id="1976" name="任意多边形: 形状 2642"/>
                <p:cNvSpPr/>
                <p:nvPr/>
              </p:nvSpPr>
              <p:spPr>
                <a:xfrm>
                  <a:off x="6816677" y="4165322"/>
                  <a:ext cx="1264" cy="1257"/>
                </a:xfrm>
                <a:custGeom>
                  <a:avLst/>
                  <a:gdLst>
                    <a:gd name="connsiteX0" fmla="*/ 1265 w 1264"/>
                    <a:gd name="connsiteY0" fmla="*/ 1258 h 1257"/>
                    <a:gd name="connsiteX1" fmla="*/ 1265 w 1264"/>
                    <a:gd name="connsiteY1" fmla="*/ 0 h 1257"/>
                    <a:gd name="connsiteX2" fmla="*/ 7 w 1264"/>
                    <a:gd name="connsiteY2" fmla="*/ 0 h 1257"/>
                    <a:gd name="connsiteX3" fmla="*/ 1265 w 1264"/>
                    <a:gd name="connsiteY3" fmla="*/ 1258 h 1257"/>
                    <a:gd name="connsiteX4" fmla="*/ 1265 w 1264"/>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 h="1257">
                      <a:moveTo>
                        <a:pt x="1265" y="1258"/>
                      </a:moveTo>
                      <a:lnTo>
                        <a:pt x="1265" y="0"/>
                      </a:lnTo>
                      <a:cubicBezTo>
                        <a:pt x="7" y="0"/>
                        <a:pt x="7" y="0"/>
                        <a:pt x="7" y="0"/>
                      </a:cubicBezTo>
                      <a:cubicBezTo>
                        <a:pt x="7" y="0"/>
                        <a:pt x="-172"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1977" name="任意多边形: 形状 2643"/>
                <p:cNvSpPr/>
                <p:nvPr/>
              </p:nvSpPr>
              <p:spPr>
                <a:xfrm>
                  <a:off x="6813989" y="4162626"/>
                  <a:ext cx="6288" cy="6468"/>
                </a:xfrm>
                <a:custGeom>
                  <a:avLst/>
                  <a:gdLst>
                    <a:gd name="connsiteX0" fmla="*/ 3953 w 6288"/>
                    <a:gd name="connsiteY0" fmla="*/ 6468 h 6468"/>
                    <a:gd name="connsiteX1" fmla="*/ 0 w 6288"/>
                    <a:gd name="connsiteY1" fmla="*/ 2515 h 6468"/>
                    <a:gd name="connsiteX2" fmla="*/ 0 w 6288"/>
                    <a:gd name="connsiteY2" fmla="*/ 2515 h 6468"/>
                    <a:gd name="connsiteX3" fmla="*/ 0 w 6288"/>
                    <a:gd name="connsiteY3" fmla="*/ 0 h 6468"/>
                    <a:gd name="connsiteX4" fmla="*/ 2516 w 6288"/>
                    <a:gd name="connsiteY4" fmla="*/ 0 h 6468"/>
                    <a:gd name="connsiteX5" fmla="*/ 3773 w 6288"/>
                    <a:gd name="connsiteY5" fmla="*/ 0 h 6468"/>
                    <a:gd name="connsiteX6" fmla="*/ 3773 w 6288"/>
                    <a:gd name="connsiteY6" fmla="*/ 0 h 6468"/>
                    <a:gd name="connsiteX7" fmla="*/ 6289 w 6288"/>
                    <a:gd name="connsiteY7" fmla="*/ 0 h 6468"/>
                    <a:gd name="connsiteX8" fmla="*/ 6289 w 6288"/>
                    <a:gd name="connsiteY8" fmla="*/ 2515 h 6468"/>
                    <a:gd name="connsiteX9" fmla="*/ 6289 w 6288"/>
                    <a:gd name="connsiteY9" fmla="*/ 3773 h 6468"/>
                    <a:gd name="connsiteX10" fmla="*/ 3773 w 6288"/>
                    <a:gd name="connsiteY10" fmla="*/ 3773 h 6468"/>
                    <a:gd name="connsiteX11" fmla="*/ 3773 w 6288"/>
                    <a:gd name="connsiteY11" fmla="*/ 2336 h 6468"/>
                    <a:gd name="connsiteX12" fmla="*/ 5031 w 6288"/>
                    <a:gd name="connsiteY12" fmla="*/ 2336 h 6468"/>
                    <a:gd name="connsiteX13" fmla="*/ 3773 w 6288"/>
                    <a:gd name="connsiteY13" fmla="*/ 2336 h 6468"/>
                    <a:gd name="connsiteX14" fmla="*/ 3773 w 6288"/>
                    <a:gd name="connsiteY14" fmla="*/ 1078 h 6468"/>
                    <a:gd name="connsiteX15" fmla="*/ 3773 w 6288"/>
                    <a:gd name="connsiteY15" fmla="*/ 2336 h 6468"/>
                    <a:gd name="connsiteX16" fmla="*/ 3773 w 6288"/>
                    <a:gd name="connsiteY16" fmla="*/ 3773 h 6468"/>
                    <a:gd name="connsiteX17" fmla="*/ 6289 w 6288"/>
                    <a:gd name="connsiteY17" fmla="*/ 3773 h 6468"/>
                    <a:gd name="connsiteX18" fmla="*/ 6289 w 6288"/>
                    <a:gd name="connsiteY18" fmla="*/ 6289 h 6468"/>
                    <a:gd name="connsiteX19" fmla="*/ 3953 w 6288"/>
                    <a:gd name="connsiteY19" fmla="*/ 6289 h 6468"/>
                    <a:gd name="connsiteX20" fmla="*/ 3953 w 6288"/>
                    <a:gd name="connsiteY20" fmla="*/ 6468 h 6468"/>
                    <a:gd name="connsiteX21" fmla="*/ 3953 w 6288"/>
                    <a:gd name="connsiteY21" fmla="*/ 2515 h 6468"/>
                    <a:gd name="connsiteX22" fmla="*/ 3953 w 6288"/>
                    <a:gd name="connsiteY22" fmla="*/ 2515 h 6468"/>
                    <a:gd name="connsiteX23" fmla="*/ 3953 w 6288"/>
                    <a:gd name="connsiteY23" fmla="*/ 2515 h 6468"/>
                    <a:gd name="connsiteX24" fmla="*/ 3953 w 6288"/>
                    <a:gd name="connsiteY24"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8" h="6468">
                      <a:moveTo>
                        <a:pt x="3953" y="6468"/>
                      </a:moveTo>
                      <a:cubicBezTo>
                        <a:pt x="180" y="6289"/>
                        <a:pt x="0" y="2515"/>
                        <a:pt x="0" y="2515"/>
                      </a:cubicBezTo>
                      <a:lnTo>
                        <a:pt x="0" y="2515"/>
                      </a:lnTo>
                      <a:lnTo>
                        <a:pt x="0" y="0"/>
                      </a:lnTo>
                      <a:lnTo>
                        <a:pt x="2516" y="0"/>
                      </a:lnTo>
                      <a:cubicBezTo>
                        <a:pt x="2516" y="0"/>
                        <a:pt x="2516" y="0"/>
                        <a:pt x="3773" y="0"/>
                      </a:cubicBezTo>
                      <a:lnTo>
                        <a:pt x="3773" y="0"/>
                      </a:lnTo>
                      <a:lnTo>
                        <a:pt x="6289" y="0"/>
                      </a:lnTo>
                      <a:lnTo>
                        <a:pt x="6289" y="2515"/>
                      </a:lnTo>
                      <a:lnTo>
                        <a:pt x="6289" y="3773"/>
                      </a:lnTo>
                      <a:lnTo>
                        <a:pt x="3773" y="3773"/>
                      </a:lnTo>
                      <a:lnTo>
                        <a:pt x="3773" y="2336"/>
                      </a:lnTo>
                      <a:lnTo>
                        <a:pt x="5031" y="2336"/>
                      </a:lnTo>
                      <a:lnTo>
                        <a:pt x="3773" y="2336"/>
                      </a:lnTo>
                      <a:lnTo>
                        <a:pt x="3773" y="1078"/>
                      </a:lnTo>
                      <a:lnTo>
                        <a:pt x="3773" y="2336"/>
                      </a:lnTo>
                      <a:lnTo>
                        <a:pt x="3773" y="3773"/>
                      </a:lnTo>
                      <a:lnTo>
                        <a:pt x="6289" y="3773"/>
                      </a:lnTo>
                      <a:lnTo>
                        <a:pt x="6289" y="6289"/>
                      </a:lnTo>
                      <a:lnTo>
                        <a:pt x="3953" y="6289"/>
                      </a:lnTo>
                      <a:lnTo>
                        <a:pt x="3953" y="6468"/>
                      </a:lnTo>
                      <a:close/>
                      <a:moveTo>
                        <a:pt x="3953" y="2515"/>
                      </a:moveTo>
                      <a:lnTo>
                        <a:pt x="3953" y="2515"/>
                      </a:lnTo>
                      <a:lnTo>
                        <a:pt x="3953" y="2515"/>
                      </a:lnTo>
                      <a:lnTo>
                        <a:pt x="3953" y="2515"/>
                      </a:lnTo>
                      <a:close/>
                    </a:path>
                  </a:pathLst>
                </a:custGeom>
                <a:grpFill/>
                <a:ln w="17953" cap="flat">
                  <a:noFill/>
                  <a:prstDash val="solid"/>
                  <a:miter/>
                </a:ln>
              </p:spPr>
              <p:txBody>
                <a:bodyPr rtlCol="0" anchor="ctr"/>
                <a:lstStyle/>
                <a:p>
                  <a:endParaRPr lang="zh-CN" altLang="en-US" sz="1050"/>
                </a:p>
              </p:txBody>
            </p:sp>
          </p:grpSp>
          <p:grpSp>
            <p:nvGrpSpPr>
              <p:cNvPr id="887" name="图形 1"/>
              <p:cNvGrpSpPr/>
              <p:nvPr/>
            </p:nvGrpSpPr>
            <p:grpSpPr>
              <a:xfrm>
                <a:off x="5419577" y="3934572"/>
                <a:ext cx="1257" cy="5030"/>
                <a:chOff x="6792788" y="4132262"/>
                <a:chExt cx="1257" cy="5030"/>
              </a:xfrm>
              <a:solidFill>
                <a:srgbClr val="0070C0"/>
              </a:solidFill>
            </p:grpSpPr>
            <p:sp>
              <p:nvSpPr>
                <p:cNvPr id="1974" name="任意多边形: 形状 2645"/>
                <p:cNvSpPr/>
                <p:nvPr/>
              </p:nvSpPr>
              <p:spPr>
                <a:xfrm>
                  <a:off x="6792788" y="4134777"/>
                  <a:ext cx="1257" cy="17967"/>
                </a:xfrm>
                <a:custGeom>
                  <a:avLst/>
                  <a:gdLst>
                    <a:gd name="connsiteX0" fmla="*/ 0 w 1257"/>
                    <a:gd name="connsiteY0" fmla="*/ 0 h 17967"/>
                    <a:gd name="connsiteX1" fmla="*/ 1258 w 1257"/>
                    <a:gd name="connsiteY1" fmla="*/ 0 h 17967"/>
                    <a:gd name="connsiteX2" fmla="*/ 0 w 1257"/>
                    <a:gd name="connsiteY2" fmla="*/ 0 h 17967"/>
                  </a:gdLst>
                  <a:ahLst/>
                  <a:cxnLst>
                    <a:cxn ang="0">
                      <a:pos x="connsiteX0" y="connsiteY0"/>
                    </a:cxn>
                    <a:cxn ang="0">
                      <a:pos x="connsiteX1" y="connsiteY1"/>
                    </a:cxn>
                    <a:cxn ang="0">
                      <a:pos x="connsiteX2" y="connsiteY2"/>
                    </a:cxn>
                  </a:cxnLst>
                  <a:rect l="l" t="t" r="r" b="b"/>
                  <a:pathLst>
                    <a:path w="1257" h="17967">
                      <a:moveTo>
                        <a:pt x="0" y="0"/>
                      </a:moveTo>
                      <a:lnTo>
                        <a:pt x="1258" y="0"/>
                      </a:lnTo>
                      <a:lnTo>
                        <a:pt x="0" y="0"/>
                      </a:lnTo>
                      <a:close/>
                    </a:path>
                  </a:pathLst>
                </a:custGeom>
                <a:grpFill/>
                <a:ln w="17953" cap="flat">
                  <a:noFill/>
                  <a:prstDash val="solid"/>
                  <a:miter/>
                </a:ln>
              </p:spPr>
              <p:txBody>
                <a:bodyPr rtlCol="0" anchor="ctr"/>
                <a:lstStyle/>
                <a:p>
                  <a:endParaRPr lang="zh-CN" altLang="en-US" sz="1050"/>
                </a:p>
              </p:txBody>
            </p:sp>
            <p:sp>
              <p:nvSpPr>
                <p:cNvPr id="1975" name="任意多边形: 形状 2646"/>
                <p:cNvSpPr/>
                <p:nvPr/>
              </p:nvSpPr>
              <p:spPr>
                <a:xfrm>
                  <a:off x="6792788" y="4132262"/>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5031 h 5030"/>
                    <a:gd name="connsiteX6" fmla="*/ 0 w 1257"/>
                    <a:gd name="connsiteY6" fmla="*/ 5031 h 5030"/>
                    <a:gd name="connsiteX7" fmla="*/ 0 w 1257"/>
                    <a:gd name="connsiteY7" fmla="*/ 5031 h 5030"/>
                    <a:gd name="connsiteX8" fmla="*/ 0 w 1257"/>
                    <a:gd name="connsiteY8" fmla="*/ 2515 h 5030"/>
                    <a:gd name="connsiteX9" fmla="*/ 0 w 1257"/>
                    <a:gd name="connsiteY9" fmla="*/ 5031 h 5030"/>
                    <a:gd name="connsiteX10" fmla="*/ 0 w 1257"/>
                    <a:gd name="connsiteY10" fmla="*/ 2515 h 5030"/>
                    <a:gd name="connsiteX11" fmla="*/ 0 w 1257"/>
                    <a:gd name="connsiteY11"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030">
                      <a:moveTo>
                        <a:pt x="0" y="5031"/>
                      </a:moveTo>
                      <a:lnTo>
                        <a:pt x="0" y="2515"/>
                      </a:lnTo>
                      <a:lnTo>
                        <a:pt x="0" y="5031"/>
                      </a:lnTo>
                      <a:lnTo>
                        <a:pt x="0" y="0"/>
                      </a:lnTo>
                      <a:lnTo>
                        <a:pt x="1258" y="0"/>
                      </a:lnTo>
                      <a:lnTo>
                        <a:pt x="1258" y="5031"/>
                      </a:lnTo>
                      <a:lnTo>
                        <a:pt x="0" y="5031"/>
                      </a:ln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888" name="图形 1"/>
              <p:cNvGrpSpPr/>
              <p:nvPr/>
            </p:nvGrpSpPr>
            <p:grpSpPr>
              <a:xfrm>
                <a:off x="5424788" y="3935830"/>
                <a:ext cx="6288" cy="6468"/>
                <a:chOff x="6797999" y="4133520"/>
                <a:chExt cx="6288" cy="6468"/>
              </a:xfrm>
              <a:solidFill>
                <a:srgbClr val="0070C0"/>
              </a:solidFill>
            </p:grpSpPr>
            <p:sp>
              <p:nvSpPr>
                <p:cNvPr id="1972" name="任意多边形: 形状 2648"/>
                <p:cNvSpPr/>
                <p:nvPr/>
              </p:nvSpPr>
              <p:spPr>
                <a:xfrm>
                  <a:off x="6800694" y="4136215"/>
                  <a:ext cx="1257" cy="1257"/>
                </a:xfrm>
                <a:custGeom>
                  <a:avLst/>
                  <a:gdLst>
                    <a:gd name="connsiteX0" fmla="*/ 1257 w 1257"/>
                    <a:gd name="connsiteY0" fmla="*/ 1258 h 1257"/>
                    <a:gd name="connsiteX1" fmla="*/ 1257 w 1257"/>
                    <a:gd name="connsiteY1" fmla="*/ 0 h 1257"/>
                    <a:gd name="connsiteX2" fmla="*/ 0 w 1257"/>
                    <a:gd name="connsiteY2" fmla="*/ 1258 h 1257"/>
                    <a:gd name="connsiteX3" fmla="*/ 1257 w 1257"/>
                    <a:gd name="connsiteY3" fmla="*/ 1258 h 1257"/>
                    <a:gd name="connsiteX4" fmla="*/ 1257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7" y="1258"/>
                      </a:moveTo>
                      <a:cubicBezTo>
                        <a:pt x="1257" y="0"/>
                        <a:pt x="1257" y="0"/>
                        <a:pt x="1257" y="0"/>
                      </a:cubicBezTo>
                      <a:cubicBezTo>
                        <a:pt x="1257" y="0"/>
                        <a:pt x="0" y="0"/>
                        <a:pt x="0" y="1258"/>
                      </a:cubicBezTo>
                      <a:lnTo>
                        <a:pt x="1257" y="1258"/>
                      </a:lnTo>
                      <a:lnTo>
                        <a:pt x="1257" y="1258"/>
                      </a:lnTo>
                      <a:close/>
                    </a:path>
                  </a:pathLst>
                </a:custGeom>
                <a:grpFill/>
                <a:ln w="17953" cap="flat">
                  <a:noFill/>
                  <a:prstDash val="solid"/>
                  <a:miter/>
                </a:ln>
              </p:spPr>
              <p:txBody>
                <a:bodyPr rtlCol="0" anchor="ctr"/>
                <a:lstStyle/>
                <a:p>
                  <a:endParaRPr lang="zh-CN" altLang="en-US" sz="1050"/>
                </a:p>
              </p:txBody>
            </p:sp>
            <p:sp>
              <p:nvSpPr>
                <p:cNvPr id="1973" name="任意多边形: 形状 2649"/>
                <p:cNvSpPr/>
                <p:nvPr/>
              </p:nvSpPr>
              <p:spPr>
                <a:xfrm>
                  <a:off x="6797999" y="4133520"/>
                  <a:ext cx="6288" cy="6468"/>
                </a:xfrm>
                <a:custGeom>
                  <a:avLst/>
                  <a:gdLst>
                    <a:gd name="connsiteX0" fmla="*/ 3952 w 6288"/>
                    <a:gd name="connsiteY0" fmla="*/ 6468 h 6468"/>
                    <a:gd name="connsiteX1" fmla="*/ 0 w 6288"/>
                    <a:gd name="connsiteY1" fmla="*/ 6468 h 6468"/>
                    <a:gd name="connsiteX2" fmla="*/ 0 w 6288"/>
                    <a:gd name="connsiteY2" fmla="*/ 3953 h 6468"/>
                    <a:gd name="connsiteX3" fmla="*/ 3773 w 6288"/>
                    <a:gd name="connsiteY3" fmla="*/ 0 h 6468"/>
                    <a:gd name="connsiteX4" fmla="*/ 3773 w 6288"/>
                    <a:gd name="connsiteY4" fmla="*/ 0 h 6468"/>
                    <a:gd name="connsiteX5" fmla="*/ 6288 w 6288"/>
                    <a:gd name="connsiteY5" fmla="*/ 0 h 6468"/>
                    <a:gd name="connsiteX6" fmla="*/ 6288 w 6288"/>
                    <a:gd name="connsiteY6" fmla="*/ 2515 h 6468"/>
                    <a:gd name="connsiteX7" fmla="*/ 6288 w 6288"/>
                    <a:gd name="connsiteY7" fmla="*/ 3773 h 6468"/>
                    <a:gd name="connsiteX8" fmla="*/ 6288 w 6288"/>
                    <a:gd name="connsiteY8" fmla="*/ 3773 h 6468"/>
                    <a:gd name="connsiteX9" fmla="*/ 3773 w 6288"/>
                    <a:gd name="connsiteY9" fmla="*/ 3773 h 6468"/>
                    <a:gd name="connsiteX10" fmla="*/ 3773 w 6288"/>
                    <a:gd name="connsiteY10" fmla="*/ 1258 h 6468"/>
                    <a:gd name="connsiteX11" fmla="*/ 3773 w 6288"/>
                    <a:gd name="connsiteY11" fmla="*/ 3773 h 6468"/>
                    <a:gd name="connsiteX12" fmla="*/ 5031 w 6288"/>
                    <a:gd name="connsiteY12" fmla="*/ 3773 h 6468"/>
                    <a:gd name="connsiteX13" fmla="*/ 3773 w 6288"/>
                    <a:gd name="connsiteY13" fmla="*/ 3773 h 6468"/>
                    <a:gd name="connsiteX14" fmla="*/ 6288 w 6288"/>
                    <a:gd name="connsiteY14" fmla="*/ 3773 h 6468"/>
                    <a:gd name="connsiteX15" fmla="*/ 6288 w 6288"/>
                    <a:gd name="connsiteY15" fmla="*/ 6289 h 6468"/>
                    <a:gd name="connsiteX16" fmla="*/ 3952 w 6288"/>
                    <a:gd name="connsiteY16" fmla="*/ 6289 h 6468"/>
                    <a:gd name="connsiteX17" fmla="*/ 3952 w 6288"/>
                    <a:gd name="connsiteY17"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468">
                      <a:moveTo>
                        <a:pt x="3952" y="6468"/>
                      </a:moveTo>
                      <a:lnTo>
                        <a:pt x="0" y="6468"/>
                      </a:lnTo>
                      <a:lnTo>
                        <a:pt x="0" y="3953"/>
                      </a:lnTo>
                      <a:cubicBezTo>
                        <a:pt x="179" y="180"/>
                        <a:pt x="3773" y="0"/>
                        <a:pt x="3773" y="0"/>
                      </a:cubicBezTo>
                      <a:lnTo>
                        <a:pt x="3773" y="0"/>
                      </a:lnTo>
                      <a:lnTo>
                        <a:pt x="6288" y="0"/>
                      </a:lnTo>
                      <a:lnTo>
                        <a:pt x="6288" y="2515"/>
                      </a:lnTo>
                      <a:cubicBezTo>
                        <a:pt x="6288" y="2515"/>
                        <a:pt x="6288" y="2515"/>
                        <a:pt x="6288" y="3773"/>
                      </a:cubicBezTo>
                      <a:lnTo>
                        <a:pt x="6288" y="3773"/>
                      </a:lnTo>
                      <a:lnTo>
                        <a:pt x="3773" y="3773"/>
                      </a:lnTo>
                      <a:lnTo>
                        <a:pt x="3773" y="1258"/>
                      </a:lnTo>
                      <a:lnTo>
                        <a:pt x="3773" y="3773"/>
                      </a:lnTo>
                      <a:lnTo>
                        <a:pt x="5031" y="3773"/>
                      </a:lnTo>
                      <a:lnTo>
                        <a:pt x="3773" y="3773"/>
                      </a:lnTo>
                      <a:lnTo>
                        <a:pt x="6288" y="3773"/>
                      </a:lnTo>
                      <a:lnTo>
                        <a:pt x="6288" y="6289"/>
                      </a:lnTo>
                      <a:lnTo>
                        <a:pt x="3952" y="6289"/>
                      </a:lnTo>
                      <a:lnTo>
                        <a:pt x="3952" y="6468"/>
                      </a:lnTo>
                      <a:close/>
                    </a:path>
                  </a:pathLst>
                </a:custGeom>
                <a:grpFill/>
                <a:ln w="17953" cap="flat">
                  <a:noFill/>
                  <a:prstDash val="solid"/>
                  <a:miter/>
                </a:ln>
              </p:spPr>
              <p:txBody>
                <a:bodyPr rtlCol="0" anchor="ctr"/>
                <a:lstStyle/>
                <a:p>
                  <a:endParaRPr lang="zh-CN" altLang="en-US" sz="1050"/>
                </a:p>
              </p:txBody>
            </p:sp>
          </p:grpSp>
          <p:grpSp>
            <p:nvGrpSpPr>
              <p:cNvPr id="889" name="图形 1"/>
              <p:cNvGrpSpPr/>
              <p:nvPr/>
            </p:nvGrpSpPr>
            <p:grpSpPr>
              <a:xfrm>
                <a:off x="5457847" y="3917144"/>
                <a:ext cx="5030" cy="1257"/>
                <a:chOff x="6831058" y="4114834"/>
                <a:chExt cx="5030" cy="1257"/>
              </a:xfrm>
              <a:solidFill>
                <a:srgbClr val="0070C0"/>
              </a:solidFill>
            </p:grpSpPr>
            <p:sp>
              <p:nvSpPr>
                <p:cNvPr id="1970" name="任意多边形: 形状 2651"/>
                <p:cNvSpPr/>
                <p:nvPr/>
              </p:nvSpPr>
              <p:spPr>
                <a:xfrm>
                  <a:off x="6833573" y="4114834"/>
                  <a:ext cx="17967" cy="1257"/>
                </a:xfrm>
                <a:custGeom>
                  <a:avLst/>
                  <a:gdLst>
                    <a:gd name="connsiteX0" fmla="*/ 0 w 17967"/>
                    <a:gd name="connsiteY0" fmla="*/ 1258 h 1257"/>
                    <a:gd name="connsiteX1" fmla="*/ 0 w 17967"/>
                    <a:gd name="connsiteY1" fmla="*/ 0 h 1257"/>
                    <a:gd name="connsiteX2" fmla="*/ 0 w 17967"/>
                    <a:gd name="connsiteY2" fmla="*/ 1258 h 1257"/>
                  </a:gdLst>
                  <a:ahLst/>
                  <a:cxnLst>
                    <a:cxn ang="0">
                      <a:pos x="connsiteX0" y="connsiteY0"/>
                    </a:cxn>
                    <a:cxn ang="0">
                      <a:pos x="connsiteX1" y="connsiteY1"/>
                    </a:cxn>
                    <a:cxn ang="0">
                      <a:pos x="connsiteX2" y="connsiteY2"/>
                    </a:cxn>
                  </a:cxnLst>
                  <a:rect l="l" t="t" r="r" b="b"/>
                  <a:pathLst>
                    <a:path w="17967" h="1257">
                      <a:moveTo>
                        <a:pt x="0" y="1258"/>
                      </a:moveTo>
                      <a:lnTo>
                        <a:pt x="0" y="0"/>
                      </a:lnTo>
                      <a:lnTo>
                        <a:pt x="0" y="1258"/>
                      </a:lnTo>
                      <a:close/>
                    </a:path>
                  </a:pathLst>
                </a:custGeom>
                <a:grpFill/>
                <a:ln w="17953" cap="flat">
                  <a:noFill/>
                  <a:prstDash val="solid"/>
                  <a:miter/>
                </a:ln>
              </p:spPr>
              <p:txBody>
                <a:bodyPr rtlCol="0" anchor="ctr"/>
                <a:lstStyle/>
                <a:p>
                  <a:endParaRPr lang="zh-CN" altLang="en-US" sz="1050"/>
                </a:p>
              </p:txBody>
            </p:sp>
            <p:sp>
              <p:nvSpPr>
                <p:cNvPr id="1971" name="任意多边形: 形状 2652"/>
                <p:cNvSpPr/>
                <p:nvPr/>
              </p:nvSpPr>
              <p:spPr>
                <a:xfrm>
                  <a:off x="6831058" y="4114834"/>
                  <a:ext cx="5030" cy="1257"/>
                </a:xfrm>
                <a:custGeom>
                  <a:avLst/>
                  <a:gdLst>
                    <a:gd name="connsiteX0" fmla="*/ 0 w 5030"/>
                    <a:gd name="connsiteY0" fmla="*/ 1258 h 1257"/>
                    <a:gd name="connsiteX1" fmla="*/ 0 w 5030"/>
                    <a:gd name="connsiteY1" fmla="*/ 0 h 1257"/>
                    <a:gd name="connsiteX2" fmla="*/ 5031 w 5030"/>
                    <a:gd name="connsiteY2" fmla="*/ 0 h 1257"/>
                    <a:gd name="connsiteX3" fmla="*/ 5031 w 5030"/>
                    <a:gd name="connsiteY3" fmla="*/ 1258 h 1257"/>
                    <a:gd name="connsiteX4" fmla="*/ 0 w 5030"/>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 h="1257">
                      <a:moveTo>
                        <a:pt x="0" y="1258"/>
                      </a:moveTo>
                      <a:lnTo>
                        <a:pt x="0" y="0"/>
                      </a:lnTo>
                      <a:lnTo>
                        <a:pt x="5031" y="0"/>
                      </a:lnTo>
                      <a:lnTo>
                        <a:pt x="5031" y="1258"/>
                      </a:lnTo>
                      <a:lnTo>
                        <a:pt x="0" y="1258"/>
                      </a:lnTo>
                      <a:close/>
                    </a:path>
                  </a:pathLst>
                </a:custGeom>
                <a:grpFill/>
                <a:ln w="17953" cap="flat">
                  <a:noFill/>
                  <a:prstDash val="solid"/>
                  <a:miter/>
                </a:ln>
              </p:spPr>
              <p:txBody>
                <a:bodyPr rtlCol="0" anchor="ctr"/>
                <a:lstStyle/>
                <a:p>
                  <a:endParaRPr lang="zh-CN" altLang="en-US" sz="1050"/>
                </a:p>
              </p:txBody>
            </p:sp>
          </p:grpSp>
          <p:grpSp>
            <p:nvGrpSpPr>
              <p:cNvPr id="890" name="图形 1"/>
              <p:cNvGrpSpPr/>
              <p:nvPr/>
            </p:nvGrpSpPr>
            <p:grpSpPr>
              <a:xfrm>
                <a:off x="5468448" y="3929002"/>
                <a:ext cx="5030" cy="1257"/>
                <a:chOff x="6841659" y="4126692"/>
                <a:chExt cx="5030" cy="1257"/>
              </a:xfrm>
              <a:solidFill>
                <a:srgbClr val="0070C0"/>
              </a:solidFill>
            </p:grpSpPr>
            <p:sp>
              <p:nvSpPr>
                <p:cNvPr id="1968" name="任意多边形: 形状 2654"/>
                <p:cNvSpPr/>
                <p:nvPr/>
              </p:nvSpPr>
              <p:spPr>
                <a:xfrm>
                  <a:off x="6844174" y="4126692"/>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969" name="任意多边形: 形状 2655"/>
                <p:cNvSpPr/>
                <p:nvPr/>
              </p:nvSpPr>
              <p:spPr>
                <a:xfrm>
                  <a:off x="6841659" y="4126692"/>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0"/>
                        <a:pt x="0" y="0"/>
                        <a:pt x="0" y="0"/>
                      </a:cubicBez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891" name="图形 1"/>
              <p:cNvGrpSpPr/>
              <p:nvPr/>
            </p:nvGrpSpPr>
            <p:grpSpPr>
              <a:xfrm>
                <a:off x="5437723" y="3877257"/>
                <a:ext cx="6468" cy="7905"/>
                <a:chOff x="6810934" y="4074947"/>
                <a:chExt cx="6468" cy="7905"/>
              </a:xfrm>
              <a:solidFill>
                <a:srgbClr val="0070C0"/>
              </a:solidFill>
            </p:grpSpPr>
            <p:sp>
              <p:nvSpPr>
                <p:cNvPr id="1966" name="任意多边形: 形状 2657"/>
                <p:cNvSpPr/>
                <p:nvPr/>
              </p:nvSpPr>
              <p:spPr>
                <a:xfrm>
                  <a:off x="6813630" y="4077642"/>
                  <a:ext cx="1257" cy="2515"/>
                </a:xfrm>
                <a:custGeom>
                  <a:avLst/>
                  <a:gdLst>
                    <a:gd name="connsiteX0" fmla="*/ 1257 w 1257"/>
                    <a:gd name="connsiteY0" fmla="*/ 2515 h 2515"/>
                    <a:gd name="connsiteX1" fmla="*/ 1257 w 1257"/>
                    <a:gd name="connsiteY1" fmla="*/ 1258 h 2515"/>
                    <a:gd name="connsiteX2" fmla="*/ 1257 w 1257"/>
                    <a:gd name="connsiteY2" fmla="*/ 0 h 2515"/>
                    <a:gd name="connsiteX3" fmla="*/ 0 w 1257"/>
                    <a:gd name="connsiteY3" fmla="*/ 1258 h 2515"/>
                    <a:gd name="connsiteX4" fmla="*/ 1257 w 1257"/>
                    <a:gd name="connsiteY4" fmla="*/ 2515 h 2515"/>
                    <a:gd name="connsiteX5" fmla="*/ 1257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7" y="2515"/>
                      </a:moveTo>
                      <a:lnTo>
                        <a:pt x="1257" y="1258"/>
                      </a:lnTo>
                      <a:lnTo>
                        <a:pt x="1257" y="0"/>
                      </a:lnTo>
                      <a:cubicBezTo>
                        <a:pt x="0" y="0"/>
                        <a:pt x="0" y="1258"/>
                        <a:pt x="0" y="1258"/>
                      </a:cubicBezTo>
                      <a:cubicBezTo>
                        <a:pt x="0" y="1258"/>
                        <a:pt x="0" y="2515"/>
                        <a:pt x="1257" y="2515"/>
                      </a:cubicBezTo>
                      <a:lnTo>
                        <a:pt x="1257" y="2515"/>
                      </a:lnTo>
                      <a:close/>
                    </a:path>
                  </a:pathLst>
                </a:custGeom>
                <a:grpFill/>
                <a:ln w="17953" cap="flat">
                  <a:noFill/>
                  <a:prstDash val="solid"/>
                  <a:miter/>
                </a:ln>
              </p:spPr>
              <p:txBody>
                <a:bodyPr rtlCol="0" anchor="ctr"/>
                <a:lstStyle/>
                <a:p>
                  <a:endParaRPr lang="zh-CN" altLang="en-US" sz="1050"/>
                </a:p>
              </p:txBody>
            </p:sp>
            <p:sp>
              <p:nvSpPr>
                <p:cNvPr id="1967" name="任意多边形: 形状 2658"/>
                <p:cNvSpPr/>
                <p:nvPr/>
              </p:nvSpPr>
              <p:spPr>
                <a:xfrm>
                  <a:off x="6810934" y="4074947"/>
                  <a:ext cx="6468" cy="7905"/>
                </a:xfrm>
                <a:custGeom>
                  <a:avLst/>
                  <a:gdLst>
                    <a:gd name="connsiteX0" fmla="*/ 3953 w 6468"/>
                    <a:gd name="connsiteY0" fmla="*/ 7906 h 7905"/>
                    <a:gd name="connsiteX1" fmla="*/ 0 w 6468"/>
                    <a:gd name="connsiteY1" fmla="*/ 3953 h 7905"/>
                    <a:gd name="connsiteX2" fmla="*/ 0 w 6468"/>
                    <a:gd name="connsiteY2" fmla="*/ 3953 h 7905"/>
                    <a:gd name="connsiteX3" fmla="*/ 3953 w 6468"/>
                    <a:gd name="connsiteY3" fmla="*/ 0 h 7905"/>
                    <a:gd name="connsiteX4" fmla="*/ 3953 w 6468"/>
                    <a:gd name="connsiteY4" fmla="*/ 0 h 7905"/>
                    <a:gd name="connsiteX5" fmla="*/ 6468 w 6468"/>
                    <a:gd name="connsiteY5" fmla="*/ 0 h 7905"/>
                    <a:gd name="connsiteX6" fmla="*/ 6468 w 6468"/>
                    <a:gd name="connsiteY6" fmla="*/ 2515 h 7905"/>
                    <a:gd name="connsiteX7" fmla="*/ 6468 w 6468"/>
                    <a:gd name="connsiteY7" fmla="*/ 3773 h 7905"/>
                    <a:gd name="connsiteX8" fmla="*/ 6468 w 6468"/>
                    <a:gd name="connsiteY8" fmla="*/ 5031 h 7905"/>
                    <a:gd name="connsiteX9" fmla="*/ 3953 w 6468"/>
                    <a:gd name="connsiteY9" fmla="*/ 5031 h 7905"/>
                    <a:gd name="connsiteX10" fmla="*/ 3953 w 6468"/>
                    <a:gd name="connsiteY10" fmla="*/ 4851 h 7905"/>
                    <a:gd name="connsiteX11" fmla="*/ 3953 w 6468"/>
                    <a:gd name="connsiteY11" fmla="*/ 5031 h 7905"/>
                    <a:gd name="connsiteX12" fmla="*/ 6468 w 6468"/>
                    <a:gd name="connsiteY12" fmla="*/ 5031 h 7905"/>
                    <a:gd name="connsiteX13" fmla="*/ 6468 w 6468"/>
                    <a:gd name="connsiteY13" fmla="*/ 7546 h 7905"/>
                    <a:gd name="connsiteX14" fmla="*/ 3953 w 6468"/>
                    <a:gd name="connsiteY14" fmla="*/ 7546 h 7905"/>
                    <a:gd name="connsiteX15" fmla="*/ 3953 w 6468"/>
                    <a:gd name="connsiteY15" fmla="*/ 7906 h 7905"/>
                    <a:gd name="connsiteX16" fmla="*/ 5211 w 6468"/>
                    <a:gd name="connsiteY16" fmla="*/ 3953 h 7905"/>
                    <a:gd name="connsiteX17" fmla="*/ 3953 w 6468"/>
                    <a:gd name="connsiteY17" fmla="*/ 3953 h 7905"/>
                    <a:gd name="connsiteX18" fmla="*/ 3953 w 6468"/>
                    <a:gd name="connsiteY18" fmla="*/ 3953 h 7905"/>
                    <a:gd name="connsiteX19" fmla="*/ 5211 w 6468"/>
                    <a:gd name="connsiteY19" fmla="*/ 3953 h 7905"/>
                    <a:gd name="connsiteX20" fmla="*/ 5211 w 6468"/>
                    <a:gd name="connsiteY20" fmla="*/ 3953 h 7905"/>
                    <a:gd name="connsiteX21" fmla="*/ 3953 w 6468"/>
                    <a:gd name="connsiteY21" fmla="*/ 3953 h 7905"/>
                    <a:gd name="connsiteX22" fmla="*/ 3953 w 6468"/>
                    <a:gd name="connsiteY22" fmla="*/ 3953 h 7905"/>
                    <a:gd name="connsiteX23" fmla="*/ 3953 w 6468"/>
                    <a:gd name="connsiteY23" fmla="*/ 3953 h 7905"/>
                    <a:gd name="connsiteX24" fmla="*/ 3953 w 6468"/>
                    <a:gd name="connsiteY24" fmla="*/ 3953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7905">
                      <a:moveTo>
                        <a:pt x="3953" y="7906"/>
                      </a:moveTo>
                      <a:cubicBezTo>
                        <a:pt x="180" y="7726"/>
                        <a:pt x="0" y="3953"/>
                        <a:pt x="0" y="3953"/>
                      </a:cubicBezTo>
                      <a:lnTo>
                        <a:pt x="0" y="3953"/>
                      </a:lnTo>
                      <a:cubicBezTo>
                        <a:pt x="0" y="3953"/>
                        <a:pt x="180" y="180"/>
                        <a:pt x="3953" y="0"/>
                      </a:cubicBezTo>
                      <a:lnTo>
                        <a:pt x="3953" y="0"/>
                      </a:lnTo>
                      <a:lnTo>
                        <a:pt x="6468" y="0"/>
                      </a:lnTo>
                      <a:lnTo>
                        <a:pt x="6468" y="2515"/>
                      </a:lnTo>
                      <a:lnTo>
                        <a:pt x="6468" y="3773"/>
                      </a:lnTo>
                      <a:lnTo>
                        <a:pt x="6468" y="5031"/>
                      </a:lnTo>
                      <a:lnTo>
                        <a:pt x="3953" y="5031"/>
                      </a:lnTo>
                      <a:lnTo>
                        <a:pt x="3953" y="4851"/>
                      </a:lnTo>
                      <a:lnTo>
                        <a:pt x="3953" y="5031"/>
                      </a:lnTo>
                      <a:lnTo>
                        <a:pt x="6468" y="5031"/>
                      </a:lnTo>
                      <a:lnTo>
                        <a:pt x="6468" y="7546"/>
                      </a:lnTo>
                      <a:lnTo>
                        <a:pt x="3953" y="7546"/>
                      </a:lnTo>
                      <a:lnTo>
                        <a:pt x="3953" y="7906"/>
                      </a:lnTo>
                      <a:close/>
                      <a:moveTo>
                        <a:pt x="5211" y="3953"/>
                      </a:moveTo>
                      <a:lnTo>
                        <a:pt x="3953" y="3953"/>
                      </a:lnTo>
                      <a:lnTo>
                        <a:pt x="3953" y="3953"/>
                      </a:lnTo>
                      <a:lnTo>
                        <a:pt x="5211" y="3953"/>
                      </a:lnTo>
                      <a:lnTo>
                        <a:pt x="5211" y="3953"/>
                      </a:lnTo>
                      <a:close/>
                      <a:moveTo>
                        <a:pt x="3953" y="3953"/>
                      </a:moveTo>
                      <a:lnTo>
                        <a:pt x="3953" y="3953"/>
                      </a:lnTo>
                      <a:lnTo>
                        <a:pt x="3953" y="3953"/>
                      </a:lnTo>
                      <a:lnTo>
                        <a:pt x="3953" y="3953"/>
                      </a:lnTo>
                      <a:close/>
                    </a:path>
                  </a:pathLst>
                </a:custGeom>
                <a:grpFill/>
                <a:ln w="17953" cap="flat">
                  <a:noFill/>
                  <a:prstDash val="solid"/>
                  <a:miter/>
                </a:ln>
              </p:spPr>
              <p:txBody>
                <a:bodyPr rtlCol="0" anchor="ctr"/>
                <a:lstStyle/>
                <a:p>
                  <a:endParaRPr lang="zh-CN" altLang="en-US" sz="1050"/>
                </a:p>
              </p:txBody>
            </p:sp>
          </p:grpSp>
          <p:grpSp>
            <p:nvGrpSpPr>
              <p:cNvPr id="892" name="图形 1"/>
              <p:cNvGrpSpPr/>
              <p:nvPr/>
            </p:nvGrpSpPr>
            <p:grpSpPr>
              <a:xfrm>
                <a:off x="5524864" y="3914269"/>
                <a:ext cx="6288" cy="6468"/>
                <a:chOff x="6898075" y="4111959"/>
                <a:chExt cx="6288" cy="6468"/>
              </a:xfrm>
              <a:solidFill>
                <a:srgbClr val="0070C0"/>
              </a:solidFill>
            </p:grpSpPr>
            <p:sp>
              <p:nvSpPr>
                <p:cNvPr id="1964" name="任意多边形: 形状 2660"/>
                <p:cNvSpPr/>
                <p:nvPr/>
              </p:nvSpPr>
              <p:spPr>
                <a:xfrm>
                  <a:off x="6900770" y="4114654"/>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965" name="任意多边形: 形状 2661"/>
                <p:cNvSpPr/>
                <p:nvPr/>
              </p:nvSpPr>
              <p:spPr>
                <a:xfrm>
                  <a:off x="6898075" y="4111959"/>
                  <a:ext cx="6288" cy="6468"/>
                </a:xfrm>
                <a:custGeom>
                  <a:avLst/>
                  <a:gdLst>
                    <a:gd name="connsiteX0" fmla="*/ 3953 w 6288"/>
                    <a:gd name="connsiteY0" fmla="*/ 6468 h 6468"/>
                    <a:gd name="connsiteX1" fmla="*/ 0 w 6288"/>
                    <a:gd name="connsiteY1" fmla="*/ 2695 h 6468"/>
                    <a:gd name="connsiteX2" fmla="*/ 0 w 6288"/>
                    <a:gd name="connsiteY2" fmla="*/ 2695 h 6468"/>
                    <a:gd name="connsiteX3" fmla="*/ 0 w 6288"/>
                    <a:gd name="connsiteY3" fmla="*/ 180 h 6468"/>
                    <a:gd name="connsiteX4" fmla="*/ 2516 w 6288"/>
                    <a:gd name="connsiteY4" fmla="*/ 180 h 6468"/>
                    <a:gd name="connsiteX5" fmla="*/ 3774 w 6288"/>
                    <a:gd name="connsiteY5" fmla="*/ 180 h 6468"/>
                    <a:gd name="connsiteX6" fmla="*/ 3774 w 6288"/>
                    <a:gd name="connsiteY6" fmla="*/ 180 h 6468"/>
                    <a:gd name="connsiteX7" fmla="*/ 6289 w 6288"/>
                    <a:gd name="connsiteY7" fmla="*/ 0 h 6468"/>
                    <a:gd name="connsiteX8" fmla="*/ 6289 w 6288"/>
                    <a:gd name="connsiteY8" fmla="*/ 2695 h 6468"/>
                    <a:gd name="connsiteX9" fmla="*/ 6289 w 6288"/>
                    <a:gd name="connsiteY9" fmla="*/ 3953 h 6468"/>
                    <a:gd name="connsiteX10" fmla="*/ 6289 w 6288"/>
                    <a:gd name="connsiteY10" fmla="*/ 6468 h 6468"/>
                    <a:gd name="connsiteX11" fmla="*/ 3953 w 6288"/>
                    <a:gd name="connsiteY11" fmla="*/ 6468 h 6468"/>
                    <a:gd name="connsiteX12" fmla="*/ 3953 w 6288"/>
                    <a:gd name="connsiteY12" fmla="*/ 6468 h 6468"/>
                    <a:gd name="connsiteX13" fmla="*/ 5211 w 6288"/>
                    <a:gd name="connsiteY13" fmla="*/ 2695 h 6468"/>
                    <a:gd name="connsiteX14" fmla="*/ 3953 w 6288"/>
                    <a:gd name="connsiteY14" fmla="*/ 2695 h 6468"/>
                    <a:gd name="connsiteX15" fmla="*/ 5211 w 6288"/>
                    <a:gd name="connsiteY15" fmla="*/ 2695 h 6468"/>
                    <a:gd name="connsiteX16" fmla="*/ 5211 w 6288"/>
                    <a:gd name="connsiteY16" fmla="*/ 2695 h 6468"/>
                    <a:gd name="connsiteX17" fmla="*/ 3953 w 6288"/>
                    <a:gd name="connsiteY17" fmla="*/ 2695 h 6468"/>
                    <a:gd name="connsiteX18" fmla="*/ 3953 w 6288"/>
                    <a:gd name="connsiteY18" fmla="*/ 1437 h 6468"/>
                    <a:gd name="connsiteX19" fmla="*/ 3953 w 6288"/>
                    <a:gd name="connsiteY19" fmla="*/ 2695 h 6468"/>
                    <a:gd name="connsiteX20" fmla="*/ 3953 w 6288"/>
                    <a:gd name="connsiteY20" fmla="*/ 269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88" h="6468">
                      <a:moveTo>
                        <a:pt x="3953" y="6468"/>
                      </a:moveTo>
                      <a:cubicBezTo>
                        <a:pt x="180" y="6289"/>
                        <a:pt x="0" y="2695"/>
                        <a:pt x="0" y="2695"/>
                      </a:cubicBezTo>
                      <a:lnTo>
                        <a:pt x="0" y="2695"/>
                      </a:lnTo>
                      <a:lnTo>
                        <a:pt x="0" y="180"/>
                      </a:lnTo>
                      <a:lnTo>
                        <a:pt x="2516" y="180"/>
                      </a:lnTo>
                      <a:cubicBezTo>
                        <a:pt x="2516" y="180"/>
                        <a:pt x="2516" y="180"/>
                        <a:pt x="3774" y="180"/>
                      </a:cubicBezTo>
                      <a:lnTo>
                        <a:pt x="3774" y="180"/>
                      </a:lnTo>
                      <a:lnTo>
                        <a:pt x="6289" y="0"/>
                      </a:lnTo>
                      <a:lnTo>
                        <a:pt x="6289" y="2695"/>
                      </a:lnTo>
                      <a:lnTo>
                        <a:pt x="6289" y="3953"/>
                      </a:lnTo>
                      <a:lnTo>
                        <a:pt x="6289" y="6468"/>
                      </a:lnTo>
                      <a:lnTo>
                        <a:pt x="3953" y="6468"/>
                      </a:lnTo>
                      <a:lnTo>
                        <a:pt x="3953" y="6468"/>
                      </a:lnTo>
                      <a:close/>
                      <a:moveTo>
                        <a:pt x="5211" y="2695"/>
                      </a:moveTo>
                      <a:lnTo>
                        <a:pt x="3953" y="2695"/>
                      </a:lnTo>
                      <a:lnTo>
                        <a:pt x="5211" y="2695"/>
                      </a:lnTo>
                      <a:lnTo>
                        <a:pt x="5211" y="2695"/>
                      </a:lnTo>
                      <a:close/>
                      <a:moveTo>
                        <a:pt x="3953" y="2695"/>
                      </a:moveTo>
                      <a:lnTo>
                        <a:pt x="3953" y="1437"/>
                      </a:lnTo>
                      <a:lnTo>
                        <a:pt x="3953" y="2695"/>
                      </a:lnTo>
                      <a:lnTo>
                        <a:pt x="3953" y="2695"/>
                      </a:lnTo>
                      <a:close/>
                    </a:path>
                  </a:pathLst>
                </a:custGeom>
                <a:grpFill/>
                <a:ln w="17953" cap="flat">
                  <a:noFill/>
                  <a:prstDash val="solid"/>
                  <a:miter/>
                </a:ln>
              </p:spPr>
              <p:txBody>
                <a:bodyPr rtlCol="0" anchor="ctr"/>
                <a:lstStyle/>
                <a:p>
                  <a:endParaRPr lang="zh-CN" altLang="en-US" sz="1050"/>
                </a:p>
              </p:txBody>
            </p:sp>
          </p:grpSp>
          <p:grpSp>
            <p:nvGrpSpPr>
              <p:cNvPr id="893" name="图形 1"/>
              <p:cNvGrpSpPr/>
              <p:nvPr/>
            </p:nvGrpSpPr>
            <p:grpSpPr>
              <a:xfrm>
                <a:off x="5514264" y="3879952"/>
                <a:ext cx="6288" cy="6288"/>
                <a:chOff x="6887475" y="4077642"/>
                <a:chExt cx="6288" cy="6288"/>
              </a:xfrm>
              <a:solidFill>
                <a:srgbClr val="0070C0"/>
              </a:solidFill>
            </p:grpSpPr>
            <p:sp>
              <p:nvSpPr>
                <p:cNvPr id="1962" name="任意多边形: 形状 2663"/>
                <p:cNvSpPr/>
                <p:nvPr/>
              </p:nvSpPr>
              <p:spPr>
                <a:xfrm>
                  <a:off x="6890170" y="4080157"/>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963" name="任意多边形: 形状 2664"/>
                <p:cNvSpPr/>
                <p:nvPr/>
              </p:nvSpPr>
              <p:spPr>
                <a:xfrm>
                  <a:off x="6887475" y="4077642"/>
                  <a:ext cx="6288" cy="6288"/>
                </a:xfrm>
                <a:custGeom>
                  <a:avLst/>
                  <a:gdLst>
                    <a:gd name="connsiteX0" fmla="*/ 0 w 6288"/>
                    <a:gd name="connsiteY0" fmla="*/ 6289 h 6288"/>
                    <a:gd name="connsiteX1" fmla="*/ 0 w 6288"/>
                    <a:gd name="connsiteY1" fmla="*/ 3773 h 6288"/>
                    <a:gd name="connsiteX2" fmla="*/ 0 w 6288"/>
                    <a:gd name="connsiteY2" fmla="*/ 2515 h 6288"/>
                    <a:gd name="connsiteX3" fmla="*/ 0 w 6288"/>
                    <a:gd name="connsiteY3" fmla="*/ 2515 h 6288"/>
                    <a:gd name="connsiteX4" fmla="*/ 0 w 6288"/>
                    <a:gd name="connsiteY4" fmla="*/ 0 h 6288"/>
                    <a:gd name="connsiteX5" fmla="*/ 2516 w 6288"/>
                    <a:gd name="connsiteY5" fmla="*/ 0 h 6288"/>
                    <a:gd name="connsiteX6" fmla="*/ 3773 w 6288"/>
                    <a:gd name="connsiteY6" fmla="*/ 0 h 6288"/>
                    <a:gd name="connsiteX7" fmla="*/ 3773 w 6288"/>
                    <a:gd name="connsiteY7" fmla="*/ 0 h 6288"/>
                    <a:gd name="connsiteX8" fmla="*/ 6289 w 6288"/>
                    <a:gd name="connsiteY8" fmla="*/ 0 h 6288"/>
                    <a:gd name="connsiteX9" fmla="*/ 6289 w 6288"/>
                    <a:gd name="connsiteY9" fmla="*/ 2515 h 6288"/>
                    <a:gd name="connsiteX10" fmla="*/ 5390 w 6288"/>
                    <a:gd name="connsiteY10" fmla="*/ 5390 h 6288"/>
                    <a:gd name="connsiteX11" fmla="*/ 5390 w 6288"/>
                    <a:gd name="connsiteY11" fmla="*/ 5390 h 6288"/>
                    <a:gd name="connsiteX12" fmla="*/ 2875 w 6288"/>
                    <a:gd name="connsiteY12" fmla="*/ 6289 h 6288"/>
                    <a:gd name="connsiteX13" fmla="*/ 2875 w 6288"/>
                    <a:gd name="connsiteY13" fmla="*/ 6289 h 6288"/>
                    <a:gd name="connsiteX14" fmla="*/ 2336 w 6288"/>
                    <a:gd name="connsiteY14" fmla="*/ 6289 h 6288"/>
                    <a:gd name="connsiteX15" fmla="*/ 2336 w 6288"/>
                    <a:gd name="connsiteY15" fmla="*/ 6289 h 6288"/>
                    <a:gd name="connsiteX16" fmla="*/ 0 w 6288"/>
                    <a:gd name="connsiteY16" fmla="*/ 6289 h 6288"/>
                    <a:gd name="connsiteX17" fmla="*/ 0 w 6288"/>
                    <a:gd name="connsiteY17" fmla="*/ 628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288">
                      <a:moveTo>
                        <a:pt x="0" y="6289"/>
                      </a:moveTo>
                      <a:lnTo>
                        <a:pt x="0" y="3773"/>
                      </a:lnTo>
                      <a:cubicBezTo>
                        <a:pt x="0" y="3773"/>
                        <a:pt x="0" y="3773"/>
                        <a:pt x="0" y="2515"/>
                      </a:cubicBezTo>
                      <a:lnTo>
                        <a:pt x="0" y="2515"/>
                      </a:lnTo>
                      <a:lnTo>
                        <a:pt x="0" y="0"/>
                      </a:lnTo>
                      <a:lnTo>
                        <a:pt x="2516" y="0"/>
                      </a:lnTo>
                      <a:cubicBezTo>
                        <a:pt x="3773" y="0"/>
                        <a:pt x="3773" y="0"/>
                        <a:pt x="3773" y="0"/>
                      </a:cubicBezTo>
                      <a:lnTo>
                        <a:pt x="3773" y="0"/>
                      </a:lnTo>
                      <a:lnTo>
                        <a:pt x="6289" y="0"/>
                      </a:lnTo>
                      <a:lnTo>
                        <a:pt x="6289" y="2515"/>
                      </a:lnTo>
                      <a:cubicBezTo>
                        <a:pt x="6109" y="3054"/>
                        <a:pt x="6648" y="3773"/>
                        <a:pt x="5390" y="5390"/>
                      </a:cubicBezTo>
                      <a:lnTo>
                        <a:pt x="5390" y="5390"/>
                      </a:lnTo>
                      <a:cubicBezTo>
                        <a:pt x="4133" y="6289"/>
                        <a:pt x="3414" y="6289"/>
                        <a:pt x="2875" y="6289"/>
                      </a:cubicBezTo>
                      <a:lnTo>
                        <a:pt x="2875" y="6289"/>
                      </a:lnTo>
                      <a:cubicBezTo>
                        <a:pt x="2695" y="6289"/>
                        <a:pt x="2516" y="6289"/>
                        <a:pt x="2336" y="6289"/>
                      </a:cubicBezTo>
                      <a:lnTo>
                        <a:pt x="2336" y="6289"/>
                      </a:lnTo>
                      <a:lnTo>
                        <a:pt x="0" y="6289"/>
                      </a:lnTo>
                      <a:lnTo>
                        <a:pt x="0" y="6289"/>
                      </a:lnTo>
                      <a:close/>
                    </a:path>
                  </a:pathLst>
                </a:custGeom>
                <a:grpFill/>
                <a:ln w="17953" cap="flat">
                  <a:noFill/>
                  <a:prstDash val="solid"/>
                  <a:miter/>
                </a:ln>
              </p:spPr>
              <p:txBody>
                <a:bodyPr rtlCol="0" anchor="ctr"/>
                <a:lstStyle/>
                <a:p>
                  <a:endParaRPr lang="zh-CN" altLang="en-US" sz="1050"/>
                </a:p>
              </p:txBody>
            </p:sp>
          </p:grpSp>
          <p:grpSp>
            <p:nvGrpSpPr>
              <p:cNvPr id="894" name="图形 1"/>
              <p:cNvGrpSpPr/>
              <p:nvPr/>
            </p:nvGrpSpPr>
            <p:grpSpPr>
              <a:xfrm>
                <a:off x="5500788" y="3824074"/>
                <a:ext cx="6468" cy="6468"/>
                <a:chOff x="6873999" y="4021764"/>
                <a:chExt cx="6468" cy="6468"/>
              </a:xfrm>
              <a:solidFill>
                <a:srgbClr val="0070C0"/>
              </a:solidFill>
            </p:grpSpPr>
            <p:sp>
              <p:nvSpPr>
                <p:cNvPr id="1960" name="任意多边形: 形状 2666"/>
                <p:cNvSpPr/>
                <p:nvPr/>
              </p:nvSpPr>
              <p:spPr>
                <a:xfrm>
                  <a:off x="6876694" y="4024279"/>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1961" name="任意多边形: 形状 2667"/>
                <p:cNvSpPr/>
                <p:nvPr/>
              </p:nvSpPr>
              <p:spPr>
                <a:xfrm>
                  <a:off x="6873999" y="4021764"/>
                  <a:ext cx="6468" cy="6468"/>
                </a:xfrm>
                <a:custGeom>
                  <a:avLst/>
                  <a:gdLst>
                    <a:gd name="connsiteX0" fmla="*/ 3953 w 6468"/>
                    <a:gd name="connsiteY0" fmla="*/ 6468 h 6468"/>
                    <a:gd name="connsiteX1" fmla="*/ 0 w 6468"/>
                    <a:gd name="connsiteY1" fmla="*/ 6468 h 6468"/>
                    <a:gd name="connsiteX2" fmla="*/ 0 w 6468"/>
                    <a:gd name="connsiteY2" fmla="*/ 3953 h 6468"/>
                    <a:gd name="connsiteX3" fmla="*/ 3953 w 6468"/>
                    <a:gd name="connsiteY3" fmla="*/ 0 h 6468"/>
                    <a:gd name="connsiteX4" fmla="*/ 3953 w 6468"/>
                    <a:gd name="connsiteY4" fmla="*/ 0 h 6468"/>
                    <a:gd name="connsiteX5" fmla="*/ 6468 w 6468"/>
                    <a:gd name="connsiteY5" fmla="*/ 0 h 6468"/>
                    <a:gd name="connsiteX6" fmla="*/ 6468 w 6468"/>
                    <a:gd name="connsiteY6" fmla="*/ 2515 h 6468"/>
                    <a:gd name="connsiteX7" fmla="*/ 6468 w 6468"/>
                    <a:gd name="connsiteY7" fmla="*/ 3773 h 6468"/>
                    <a:gd name="connsiteX8" fmla="*/ 6468 w 6468"/>
                    <a:gd name="connsiteY8" fmla="*/ 3773 h 6468"/>
                    <a:gd name="connsiteX9" fmla="*/ 6468 w 6468"/>
                    <a:gd name="connsiteY9" fmla="*/ 6289 h 6468"/>
                    <a:gd name="connsiteX10" fmla="*/ 3953 w 6468"/>
                    <a:gd name="connsiteY10" fmla="*/ 6289 h 6468"/>
                    <a:gd name="connsiteX11" fmla="*/ 3953 w 6468"/>
                    <a:gd name="connsiteY11" fmla="*/ 6468 h 6468"/>
                    <a:gd name="connsiteX12" fmla="*/ 3953 w 6468"/>
                    <a:gd name="connsiteY12" fmla="*/ 3773 h 6468"/>
                    <a:gd name="connsiteX13" fmla="*/ 3953 w 6468"/>
                    <a:gd name="connsiteY13" fmla="*/ 1258 h 6468"/>
                    <a:gd name="connsiteX14" fmla="*/ 3953 w 6468"/>
                    <a:gd name="connsiteY14" fmla="*/ 3773 h 6468"/>
                    <a:gd name="connsiteX15" fmla="*/ 3953 w 6468"/>
                    <a:gd name="connsiteY15"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8" h="6468">
                      <a:moveTo>
                        <a:pt x="3953" y="6468"/>
                      </a:moveTo>
                      <a:lnTo>
                        <a:pt x="0" y="6468"/>
                      </a:lnTo>
                      <a:lnTo>
                        <a:pt x="0" y="3953"/>
                      </a:lnTo>
                      <a:cubicBezTo>
                        <a:pt x="180" y="180"/>
                        <a:pt x="3773" y="0"/>
                        <a:pt x="3953" y="0"/>
                      </a:cubicBezTo>
                      <a:lnTo>
                        <a:pt x="3953" y="0"/>
                      </a:lnTo>
                      <a:lnTo>
                        <a:pt x="6468" y="0"/>
                      </a:lnTo>
                      <a:lnTo>
                        <a:pt x="6468" y="2515"/>
                      </a:lnTo>
                      <a:cubicBezTo>
                        <a:pt x="6468" y="2515"/>
                        <a:pt x="6468" y="2515"/>
                        <a:pt x="6468" y="3773"/>
                      </a:cubicBezTo>
                      <a:lnTo>
                        <a:pt x="6468" y="3773"/>
                      </a:lnTo>
                      <a:lnTo>
                        <a:pt x="6468" y="6289"/>
                      </a:lnTo>
                      <a:lnTo>
                        <a:pt x="3953" y="6289"/>
                      </a:lnTo>
                      <a:lnTo>
                        <a:pt x="3953" y="6468"/>
                      </a:lnTo>
                      <a:close/>
                      <a:moveTo>
                        <a:pt x="3953" y="3773"/>
                      </a:moveTo>
                      <a:lnTo>
                        <a:pt x="3953" y="1258"/>
                      </a:lnTo>
                      <a:lnTo>
                        <a:pt x="3953" y="3773"/>
                      </a:lnTo>
                      <a:lnTo>
                        <a:pt x="3953" y="3773"/>
                      </a:lnTo>
                      <a:close/>
                    </a:path>
                  </a:pathLst>
                </a:custGeom>
                <a:grpFill/>
                <a:ln w="17953" cap="flat">
                  <a:noFill/>
                  <a:prstDash val="solid"/>
                  <a:miter/>
                </a:ln>
              </p:spPr>
              <p:txBody>
                <a:bodyPr rtlCol="0" anchor="ctr"/>
                <a:lstStyle/>
                <a:p>
                  <a:endParaRPr lang="zh-CN" altLang="en-US" sz="1050"/>
                </a:p>
              </p:txBody>
            </p:sp>
          </p:grpSp>
          <p:grpSp>
            <p:nvGrpSpPr>
              <p:cNvPr id="895" name="图形 1"/>
              <p:cNvGrpSpPr/>
              <p:nvPr/>
            </p:nvGrpSpPr>
            <p:grpSpPr>
              <a:xfrm>
                <a:off x="5502226" y="3829284"/>
                <a:ext cx="6288" cy="7725"/>
                <a:chOff x="6875437" y="4026974"/>
                <a:chExt cx="6288" cy="7725"/>
              </a:xfrm>
              <a:solidFill>
                <a:srgbClr val="0070C0"/>
              </a:solidFill>
            </p:grpSpPr>
            <p:sp>
              <p:nvSpPr>
                <p:cNvPr id="1958" name="任意多边形: 形状 2669"/>
                <p:cNvSpPr/>
                <p:nvPr/>
              </p:nvSpPr>
              <p:spPr>
                <a:xfrm>
                  <a:off x="6878132" y="4029669"/>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2515"/>
                        <a:pt x="1258" y="1258"/>
                      </a:cubicBezTo>
                      <a:cubicBezTo>
                        <a:pt x="1258" y="1258"/>
                        <a:pt x="1258" y="0"/>
                        <a:pt x="0" y="0"/>
                      </a:cubicBezTo>
                      <a:lnTo>
                        <a:pt x="0" y="1258"/>
                      </a:ln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1959" name="任意多边形: 形状 2670"/>
                <p:cNvSpPr/>
                <p:nvPr/>
              </p:nvSpPr>
              <p:spPr>
                <a:xfrm>
                  <a:off x="6875437" y="4026974"/>
                  <a:ext cx="6288" cy="7725"/>
                </a:xfrm>
                <a:custGeom>
                  <a:avLst/>
                  <a:gdLst>
                    <a:gd name="connsiteX0" fmla="*/ 0 w 6288"/>
                    <a:gd name="connsiteY0" fmla="*/ 7726 h 7725"/>
                    <a:gd name="connsiteX1" fmla="*/ 0 w 6288"/>
                    <a:gd name="connsiteY1" fmla="*/ 5210 h 7725"/>
                    <a:gd name="connsiteX2" fmla="*/ 0 w 6288"/>
                    <a:gd name="connsiteY2" fmla="*/ 3953 h 7725"/>
                    <a:gd name="connsiteX3" fmla="*/ 0 w 6288"/>
                    <a:gd name="connsiteY3" fmla="*/ 3953 h 7725"/>
                    <a:gd name="connsiteX4" fmla="*/ 0 w 6288"/>
                    <a:gd name="connsiteY4" fmla="*/ 0 h 7725"/>
                    <a:gd name="connsiteX5" fmla="*/ 2515 w 6288"/>
                    <a:gd name="connsiteY5" fmla="*/ 0 h 7725"/>
                    <a:gd name="connsiteX6" fmla="*/ 6288 w 6288"/>
                    <a:gd name="connsiteY6" fmla="*/ 3953 h 7725"/>
                    <a:gd name="connsiteX7" fmla="*/ 6288 w 6288"/>
                    <a:gd name="connsiteY7" fmla="*/ 3953 h 7725"/>
                    <a:gd name="connsiteX8" fmla="*/ 5390 w 6288"/>
                    <a:gd name="connsiteY8" fmla="*/ 6827 h 7725"/>
                    <a:gd name="connsiteX9" fmla="*/ 5390 w 6288"/>
                    <a:gd name="connsiteY9" fmla="*/ 6827 h 7725"/>
                    <a:gd name="connsiteX10" fmla="*/ 2874 w 6288"/>
                    <a:gd name="connsiteY10" fmla="*/ 7726 h 7725"/>
                    <a:gd name="connsiteX11" fmla="*/ 2874 w 6288"/>
                    <a:gd name="connsiteY11" fmla="*/ 7726 h 7725"/>
                    <a:gd name="connsiteX12" fmla="*/ 2335 w 6288"/>
                    <a:gd name="connsiteY12" fmla="*/ 7726 h 7725"/>
                    <a:gd name="connsiteX13" fmla="*/ 2335 w 6288"/>
                    <a:gd name="connsiteY13" fmla="*/ 7726 h 7725"/>
                    <a:gd name="connsiteX14" fmla="*/ 0 w 6288"/>
                    <a:gd name="connsiteY14" fmla="*/ 7726 h 7725"/>
                    <a:gd name="connsiteX15" fmla="*/ 0 w 6288"/>
                    <a:gd name="connsiteY15" fmla="*/ 7726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7725">
                      <a:moveTo>
                        <a:pt x="0" y="7726"/>
                      </a:moveTo>
                      <a:lnTo>
                        <a:pt x="0" y="5210"/>
                      </a:lnTo>
                      <a:cubicBezTo>
                        <a:pt x="0" y="5210"/>
                        <a:pt x="0" y="5210"/>
                        <a:pt x="0" y="3953"/>
                      </a:cubicBezTo>
                      <a:lnTo>
                        <a:pt x="0" y="3953"/>
                      </a:lnTo>
                      <a:lnTo>
                        <a:pt x="0" y="0"/>
                      </a:lnTo>
                      <a:lnTo>
                        <a:pt x="2515" y="0"/>
                      </a:lnTo>
                      <a:cubicBezTo>
                        <a:pt x="6288" y="180"/>
                        <a:pt x="6288" y="3773"/>
                        <a:pt x="6288" y="3953"/>
                      </a:cubicBezTo>
                      <a:lnTo>
                        <a:pt x="6288" y="3953"/>
                      </a:lnTo>
                      <a:cubicBezTo>
                        <a:pt x="6109" y="4492"/>
                        <a:pt x="6648" y="5210"/>
                        <a:pt x="5390" y="6827"/>
                      </a:cubicBezTo>
                      <a:lnTo>
                        <a:pt x="5390" y="6827"/>
                      </a:lnTo>
                      <a:cubicBezTo>
                        <a:pt x="4132" y="7726"/>
                        <a:pt x="3414" y="7726"/>
                        <a:pt x="2874" y="7726"/>
                      </a:cubicBezTo>
                      <a:lnTo>
                        <a:pt x="2874" y="7726"/>
                      </a:lnTo>
                      <a:cubicBezTo>
                        <a:pt x="2695" y="7726"/>
                        <a:pt x="2515" y="7726"/>
                        <a:pt x="2335" y="7726"/>
                      </a:cubicBezTo>
                      <a:lnTo>
                        <a:pt x="2335" y="7726"/>
                      </a:lnTo>
                      <a:lnTo>
                        <a:pt x="0" y="7726"/>
                      </a:lnTo>
                      <a:lnTo>
                        <a:pt x="0" y="7726"/>
                      </a:lnTo>
                      <a:close/>
                    </a:path>
                  </a:pathLst>
                </a:custGeom>
                <a:grpFill/>
                <a:ln w="17953" cap="flat">
                  <a:noFill/>
                  <a:prstDash val="solid"/>
                  <a:miter/>
                </a:ln>
              </p:spPr>
              <p:txBody>
                <a:bodyPr rtlCol="0" anchor="ctr"/>
                <a:lstStyle/>
                <a:p>
                  <a:endParaRPr lang="zh-CN" altLang="en-US" sz="1050"/>
                </a:p>
              </p:txBody>
            </p:sp>
          </p:grpSp>
          <p:grpSp>
            <p:nvGrpSpPr>
              <p:cNvPr id="896" name="图形 1"/>
              <p:cNvGrpSpPr/>
              <p:nvPr/>
            </p:nvGrpSpPr>
            <p:grpSpPr>
              <a:xfrm>
                <a:off x="5427303" y="3863961"/>
                <a:ext cx="5030" cy="1257"/>
                <a:chOff x="6800514" y="4061651"/>
                <a:chExt cx="5030" cy="1257"/>
              </a:xfrm>
              <a:solidFill>
                <a:srgbClr val="0070C0"/>
              </a:solidFill>
            </p:grpSpPr>
            <p:sp>
              <p:nvSpPr>
                <p:cNvPr id="1956" name="任意多边形: 形状 2672"/>
                <p:cNvSpPr/>
                <p:nvPr/>
              </p:nvSpPr>
              <p:spPr>
                <a:xfrm>
                  <a:off x="6803029" y="4061651"/>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957" name="任意多边形: 形状 2673"/>
                <p:cNvSpPr/>
                <p:nvPr/>
              </p:nvSpPr>
              <p:spPr>
                <a:xfrm>
                  <a:off x="6800514" y="4061651"/>
                  <a:ext cx="5030" cy="1257"/>
                </a:xfrm>
                <a:custGeom>
                  <a:avLst/>
                  <a:gdLst>
                    <a:gd name="connsiteX0" fmla="*/ 5031 w 5030"/>
                    <a:gd name="connsiteY0" fmla="*/ 1258 h 1257"/>
                    <a:gd name="connsiteX1" fmla="*/ 2516 w 5030"/>
                    <a:gd name="connsiteY1" fmla="*/ 1258 h 1257"/>
                    <a:gd name="connsiteX2" fmla="*/ 5031 w 5030"/>
                    <a:gd name="connsiteY2" fmla="*/ 1258 h 1257"/>
                    <a:gd name="connsiteX3" fmla="*/ 2516 w 5030"/>
                    <a:gd name="connsiteY3" fmla="*/ 1258 h 1257"/>
                    <a:gd name="connsiteX4" fmla="*/ 5031 w 5030"/>
                    <a:gd name="connsiteY4" fmla="*/ 1258 h 1257"/>
                    <a:gd name="connsiteX5" fmla="*/ 5031 w 5030"/>
                    <a:gd name="connsiteY5" fmla="*/ 1258 h 1257"/>
                    <a:gd name="connsiteX6" fmla="*/ 0 w 5030"/>
                    <a:gd name="connsiteY6" fmla="*/ 1258 h 1257"/>
                    <a:gd name="connsiteX7" fmla="*/ 0 w 5030"/>
                    <a:gd name="connsiteY7" fmla="*/ 0 h 1257"/>
                    <a:gd name="connsiteX8" fmla="*/ 0 w 5030"/>
                    <a:gd name="connsiteY8" fmla="*/ 0 h 1257"/>
                    <a:gd name="connsiteX9" fmla="*/ 5031 w 5030"/>
                    <a:gd name="connsiteY9" fmla="*/ 0 h 1257"/>
                    <a:gd name="connsiteX10" fmla="*/ 5031 w 5030"/>
                    <a:gd name="connsiteY10" fmla="*/ 1258 h 1257"/>
                    <a:gd name="connsiteX11" fmla="*/ 5031 w 5030"/>
                    <a:gd name="connsiteY11" fmla="*/ 1258 h 1257"/>
                    <a:gd name="connsiteX12" fmla="*/ 0 w 5030"/>
                    <a:gd name="connsiteY12" fmla="*/ 1258 h 1257"/>
                    <a:gd name="connsiteX13" fmla="*/ 0 w 5030"/>
                    <a:gd name="connsiteY13" fmla="*/ 1258 h 1257"/>
                    <a:gd name="connsiteX14" fmla="*/ 0 w 5030"/>
                    <a:gd name="connsiteY14"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0" h="1257">
                      <a:moveTo>
                        <a:pt x="5031" y="1258"/>
                      </a:moveTo>
                      <a:lnTo>
                        <a:pt x="2516" y="1258"/>
                      </a:lnTo>
                      <a:lnTo>
                        <a:pt x="5031" y="1258"/>
                      </a:lnTo>
                      <a:lnTo>
                        <a:pt x="2516" y="1258"/>
                      </a:lnTo>
                      <a:lnTo>
                        <a:pt x="5031" y="1258"/>
                      </a:lnTo>
                      <a:lnTo>
                        <a:pt x="5031" y="1258"/>
                      </a:lnTo>
                      <a:close/>
                      <a:moveTo>
                        <a:pt x="0" y="1258"/>
                      </a:moveTo>
                      <a:cubicBezTo>
                        <a:pt x="0" y="0"/>
                        <a:pt x="0" y="0"/>
                        <a:pt x="0" y="0"/>
                      </a:cubicBezTo>
                      <a:lnTo>
                        <a:pt x="0" y="0"/>
                      </a:lnTo>
                      <a:lnTo>
                        <a:pt x="5031" y="0"/>
                      </a:lnTo>
                      <a:cubicBezTo>
                        <a:pt x="5031" y="0"/>
                        <a:pt x="5031" y="0"/>
                        <a:pt x="5031" y="1258"/>
                      </a:cubicBez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897" name="图形 1"/>
              <p:cNvGrpSpPr/>
              <p:nvPr/>
            </p:nvGrpSpPr>
            <p:grpSpPr>
              <a:xfrm>
                <a:off x="5428381" y="3849407"/>
                <a:ext cx="1437" cy="5210"/>
                <a:chOff x="6801592" y="4047097"/>
                <a:chExt cx="1437" cy="5210"/>
              </a:xfrm>
              <a:solidFill>
                <a:srgbClr val="0070C0"/>
              </a:solidFill>
            </p:grpSpPr>
            <p:sp>
              <p:nvSpPr>
                <p:cNvPr id="1954" name="任意多边形: 形状 2675"/>
                <p:cNvSpPr/>
                <p:nvPr/>
              </p:nvSpPr>
              <p:spPr>
                <a:xfrm>
                  <a:off x="6801592" y="4049613"/>
                  <a:ext cx="1437" cy="17967"/>
                </a:xfrm>
                <a:custGeom>
                  <a:avLst/>
                  <a:gdLst>
                    <a:gd name="connsiteX0" fmla="*/ 1438 w 1437"/>
                    <a:gd name="connsiteY0" fmla="*/ 0 h 17967"/>
                    <a:gd name="connsiteX1" fmla="*/ 0 w 1437"/>
                    <a:gd name="connsiteY1" fmla="*/ 0 h 17967"/>
                    <a:gd name="connsiteX2" fmla="*/ 1438 w 1437"/>
                    <a:gd name="connsiteY2" fmla="*/ 0 h 17967"/>
                  </a:gdLst>
                  <a:ahLst/>
                  <a:cxnLst>
                    <a:cxn ang="0">
                      <a:pos x="connsiteX0" y="connsiteY0"/>
                    </a:cxn>
                    <a:cxn ang="0">
                      <a:pos x="connsiteX1" y="connsiteY1"/>
                    </a:cxn>
                    <a:cxn ang="0">
                      <a:pos x="connsiteX2" y="connsiteY2"/>
                    </a:cxn>
                  </a:cxnLst>
                  <a:rect l="l" t="t" r="r" b="b"/>
                  <a:pathLst>
                    <a:path w="1437" h="17967">
                      <a:moveTo>
                        <a:pt x="1438" y="0"/>
                      </a:moveTo>
                      <a:lnTo>
                        <a:pt x="0" y="0"/>
                      </a:lnTo>
                      <a:lnTo>
                        <a:pt x="1438" y="0"/>
                      </a:lnTo>
                      <a:close/>
                    </a:path>
                  </a:pathLst>
                </a:custGeom>
                <a:grpFill/>
                <a:ln w="17953" cap="flat">
                  <a:noFill/>
                  <a:prstDash val="solid"/>
                  <a:miter/>
                </a:ln>
              </p:spPr>
              <p:txBody>
                <a:bodyPr rtlCol="0" anchor="ctr"/>
                <a:lstStyle/>
                <a:p>
                  <a:endParaRPr lang="zh-CN" altLang="en-US" sz="1050"/>
                </a:p>
              </p:txBody>
            </p:sp>
            <p:sp>
              <p:nvSpPr>
                <p:cNvPr id="1955" name="任意多边形: 形状 2676"/>
                <p:cNvSpPr/>
                <p:nvPr/>
              </p:nvSpPr>
              <p:spPr>
                <a:xfrm>
                  <a:off x="6801592" y="4047097"/>
                  <a:ext cx="1437" cy="5210"/>
                </a:xfrm>
                <a:custGeom>
                  <a:avLst/>
                  <a:gdLst>
                    <a:gd name="connsiteX0" fmla="*/ 0 w 1437"/>
                    <a:gd name="connsiteY0" fmla="*/ 5210 h 5210"/>
                    <a:gd name="connsiteX1" fmla="*/ 0 w 1437"/>
                    <a:gd name="connsiteY1" fmla="*/ 0 h 5210"/>
                    <a:gd name="connsiteX2" fmla="*/ 1258 w 1437"/>
                    <a:gd name="connsiteY2" fmla="*/ 0 h 5210"/>
                    <a:gd name="connsiteX3" fmla="*/ 1258 w 1437"/>
                    <a:gd name="connsiteY3" fmla="*/ 2515 h 5210"/>
                    <a:gd name="connsiteX4" fmla="*/ 1258 w 1437"/>
                    <a:gd name="connsiteY4" fmla="*/ 5031 h 5210"/>
                    <a:gd name="connsiteX5" fmla="*/ 0 w 1437"/>
                    <a:gd name="connsiteY5" fmla="*/ 5031 h 5210"/>
                    <a:gd name="connsiteX6" fmla="*/ 0 w 1437"/>
                    <a:gd name="connsiteY6" fmla="*/ 5210 h 5210"/>
                    <a:gd name="connsiteX7" fmla="*/ 1438 w 1437"/>
                    <a:gd name="connsiteY7" fmla="*/ 2515 h 5210"/>
                    <a:gd name="connsiteX8" fmla="*/ 1438 w 1437"/>
                    <a:gd name="connsiteY8" fmla="*/ 0 h 5210"/>
                    <a:gd name="connsiteX9" fmla="*/ 1438 w 1437"/>
                    <a:gd name="connsiteY9" fmla="*/ 2515 h 5210"/>
                    <a:gd name="connsiteX10" fmla="*/ 1438 w 1437"/>
                    <a:gd name="connsiteY10" fmla="*/ 2515 h 5210"/>
                    <a:gd name="connsiteX11" fmla="*/ 1438 w 1437"/>
                    <a:gd name="connsiteY11" fmla="*/ 0 h 5210"/>
                    <a:gd name="connsiteX12" fmla="*/ 1438 w 1437"/>
                    <a:gd name="connsiteY12" fmla="*/ 2515 h 5210"/>
                    <a:gd name="connsiteX13" fmla="*/ 1438 w 1437"/>
                    <a:gd name="connsiteY13" fmla="*/ 0 h 5210"/>
                    <a:gd name="connsiteX14" fmla="*/ 1438 w 1437"/>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 h="5210">
                      <a:moveTo>
                        <a:pt x="0" y="5210"/>
                      </a:moveTo>
                      <a:lnTo>
                        <a:pt x="0" y="0"/>
                      </a:lnTo>
                      <a:lnTo>
                        <a:pt x="1258" y="0"/>
                      </a:lnTo>
                      <a:lnTo>
                        <a:pt x="1258" y="2515"/>
                      </a:lnTo>
                      <a:lnTo>
                        <a:pt x="1258" y="5031"/>
                      </a:lnTo>
                      <a:lnTo>
                        <a:pt x="0" y="5031"/>
                      </a:lnTo>
                      <a:lnTo>
                        <a:pt x="0" y="5210"/>
                      </a:lnTo>
                      <a:close/>
                      <a:moveTo>
                        <a:pt x="1438" y="2515"/>
                      </a:moveTo>
                      <a:lnTo>
                        <a:pt x="1438" y="0"/>
                      </a:lnTo>
                      <a:lnTo>
                        <a:pt x="1438" y="2515"/>
                      </a:lnTo>
                      <a:lnTo>
                        <a:pt x="1438" y="2515"/>
                      </a:lnTo>
                      <a:close/>
                      <a:moveTo>
                        <a:pt x="1438" y="0"/>
                      </a:moveTo>
                      <a:lnTo>
                        <a:pt x="1438" y="2515"/>
                      </a:lnTo>
                      <a:lnTo>
                        <a:pt x="1438" y="0"/>
                      </a:lnTo>
                      <a:lnTo>
                        <a:pt x="1438" y="0"/>
                      </a:lnTo>
                      <a:close/>
                    </a:path>
                  </a:pathLst>
                </a:custGeom>
                <a:grpFill/>
                <a:ln w="17953" cap="flat">
                  <a:noFill/>
                  <a:prstDash val="solid"/>
                  <a:miter/>
                </a:ln>
              </p:spPr>
              <p:txBody>
                <a:bodyPr rtlCol="0" anchor="ctr"/>
                <a:lstStyle/>
                <a:p>
                  <a:endParaRPr lang="zh-CN" altLang="en-US" sz="1050"/>
                </a:p>
              </p:txBody>
            </p:sp>
          </p:grpSp>
          <p:grpSp>
            <p:nvGrpSpPr>
              <p:cNvPr id="898" name="图形 1"/>
              <p:cNvGrpSpPr/>
              <p:nvPr/>
            </p:nvGrpSpPr>
            <p:grpSpPr>
              <a:xfrm>
                <a:off x="5392805" y="3820480"/>
                <a:ext cx="6288" cy="6288"/>
                <a:chOff x="6766016" y="4018170"/>
                <a:chExt cx="6288" cy="6288"/>
              </a:xfrm>
              <a:solidFill>
                <a:srgbClr val="0070C0"/>
              </a:solidFill>
            </p:grpSpPr>
            <p:sp>
              <p:nvSpPr>
                <p:cNvPr id="1952" name="任意多边形: 形状 2678"/>
                <p:cNvSpPr/>
                <p:nvPr/>
              </p:nvSpPr>
              <p:spPr>
                <a:xfrm>
                  <a:off x="6768712" y="4020686"/>
                  <a:ext cx="1257" cy="1257"/>
                </a:xfrm>
                <a:custGeom>
                  <a:avLst/>
                  <a:gdLst>
                    <a:gd name="connsiteX0" fmla="*/ 1257 w 1257"/>
                    <a:gd name="connsiteY0" fmla="*/ 1258 h 1257"/>
                    <a:gd name="connsiteX1" fmla="*/ 1257 w 1257"/>
                    <a:gd name="connsiteY1" fmla="*/ 0 h 1257"/>
                    <a:gd name="connsiteX2" fmla="*/ 0 w 1257"/>
                    <a:gd name="connsiteY2" fmla="*/ 0 h 1257"/>
                    <a:gd name="connsiteX3" fmla="*/ 1257 w 1257"/>
                    <a:gd name="connsiteY3" fmla="*/ 1258 h 1257"/>
                    <a:gd name="connsiteX4" fmla="*/ 1257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7" y="1258"/>
                      </a:moveTo>
                      <a:cubicBezTo>
                        <a:pt x="1257" y="1258"/>
                        <a:pt x="1257" y="1258"/>
                        <a:pt x="1257" y="0"/>
                      </a:cubicBezTo>
                      <a:cubicBezTo>
                        <a:pt x="0" y="0"/>
                        <a:pt x="0" y="0"/>
                        <a:pt x="0" y="0"/>
                      </a:cubicBezTo>
                      <a:cubicBezTo>
                        <a:pt x="0" y="1258"/>
                        <a:pt x="0" y="1258"/>
                        <a:pt x="1257" y="1258"/>
                      </a:cubicBezTo>
                      <a:lnTo>
                        <a:pt x="1257" y="1258"/>
                      </a:lnTo>
                      <a:close/>
                    </a:path>
                  </a:pathLst>
                </a:custGeom>
                <a:grpFill/>
                <a:ln w="17953" cap="flat">
                  <a:noFill/>
                  <a:prstDash val="solid"/>
                  <a:miter/>
                </a:ln>
              </p:spPr>
              <p:txBody>
                <a:bodyPr rtlCol="0" anchor="ctr"/>
                <a:lstStyle/>
                <a:p>
                  <a:endParaRPr lang="zh-CN" altLang="en-US" sz="1050"/>
                </a:p>
              </p:txBody>
            </p:sp>
            <p:sp>
              <p:nvSpPr>
                <p:cNvPr id="1953" name="任意多边形: 形状 2679"/>
                <p:cNvSpPr/>
                <p:nvPr/>
              </p:nvSpPr>
              <p:spPr>
                <a:xfrm>
                  <a:off x="6766016" y="4018170"/>
                  <a:ext cx="6288" cy="6288"/>
                </a:xfrm>
                <a:custGeom>
                  <a:avLst/>
                  <a:gdLst>
                    <a:gd name="connsiteX0" fmla="*/ 3953 w 6288"/>
                    <a:gd name="connsiteY0" fmla="*/ 6289 h 6288"/>
                    <a:gd name="connsiteX1" fmla="*/ 3414 w 6288"/>
                    <a:gd name="connsiteY1" fmla="*/ 6289 h 6288"/>
                    <a:gd name="connsiteX2" fmla="*/ 3414 w 6288"/>
                    <a:gd name="connsiteY2" fmla="*/ 6289 h 6288"/>
                    <a:gd name="connsiteX3" fmla="*/ 899 w 6288"/>
                    <a:gd name="connsiteY3" fmla="*/ 5390 h 6288"/>
                    <a:gd name="connsiteX4" fmla="*/ 899 w 6288"/>
                    <a:gd name="connsiteY4" fmla="*/ 5390 h 6288"/>
                    <a:gd name="connsiteX5" fmla="*/ 0 w 6288"/>
                    <a:gd name="connsiteY5" fmla="*/ 2515 h 6288"/>
                    <a:gd name="connsiteX6" fmla="*/ 0 w 6288"/>
                    <a:gd name="connsiteY6" fmla="*/ 2515 h 6288"/>
                    <a:gd name="connsiteX7" fmla="*/ 0 w 6288"/>
                    <a:gd name="connsiteY7" fmla="*/ 0 h 6288"/>
                    <a:gd name="connsiteX8" fmla="*/ 2516 w 6288"/>
                    <a:gd name="connsiteY8" fmla="*/ 0 h 6288"/>
                    <a:gd name="connsiteX9" fmla="*/ 3774 w 6288"/>
                    <a:gd name="connsiteY9" fmla="*/ 0 h 6288"/>
                    <a:gd name="connsiteX10" fmla="*/ 3774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6289 w 6288"/>
                    <a:gd name="connsiteY15" fmla="*/ 6289 h 6288"/>
                    <a:gd name="connsiteX16" fmla="*/ 3953 w 6288"/>
                    <a:gd name="connsiteY16" fmla="*/ 6289 h 6288"/>
                    <a:gd name="connsiteX17" fmla="*/ 3953 w 6288"/>
                    <a:gd name="connsiteY17" fmla="*/ 6289 h 6288"/>
                    <a:gd name="connsiteX18" fmla="*/ 3953 w 6288"/>
                    <a:gd name="connsiteY18" fmla="*/ 3773 h 6288"/>
                    <a:gd name="connsiteX19" fmla="*/ 3953 w 6288"/>
                    <a:gd name="connsiteY19" fmla="*/ 3054 h 6288"/>
                    <a:gd name="connsiteX20" fmla="*/ 3953 w 6288"/>
                    <a:gd name="connsiteY20" fmla="*/ 3773 h 6288"/>
                    <a:gd name="connsiteX21" fmla="*/ 3953 w 6288"/>
                    <a:gd name="connsiteY21" fmla="*/ 3773 h 6288"/>
                    <a:gd name="connsiteX22" fmla="*/ 3953 w 6288"/>
                    <a:gd name="connsiteY22" fmla="*/ 1258 h 6288"/>
                    <a:gd name="connsiteX23" fmla="*/ 3953 w 6288"/>
                    <a:gd name="connsiteY23" fmla="*/ 1078 h 6288"/>
                    <a:gd name="connsiteX24" fmla="*/ 3953 w 6288"/>
                    <a:gd name="connsiteY24" fmla="*/ 1258 h 6288"/>
                    <a:gd name="connsiteX25" fmla="*/ 3953 w 6288"/>
                    <a:gd name="connsiteY25" fmla="*/ 1258 h 6288"/>
                    <a:gd name="connsiteX26" fmla="*/ 3953 w 6288"/>
                    <a:gd name="connsiteY26" fmla="*/ 125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9"/>
                      </a:moveTo>
                      <a:cubicBezTo>
                        <a:pt x="3774" y="6289"/>
                        <a:pt x="3594" y="6289"/>
                        <a:pt x="3414" y="6289"/>
                      </a:cubicBezTo>
                      <a:lnTo>
                        <a:pt x="3414" y="6289"/>
                      </a:lnTo>
                      <a:cubicBezTo>
                        <a:pt x="2875" y="6289"/>
                        <a:pt x="2157" y="6289"/>
                        <a:pt x="899" y="5390"/>
                      </a:cubicBezTo>
                      <a:lnTo>
                        <a:pt x="899" y="5390"/>
                      </a:lnTo>
                      <a:cubicBezTo>
                        <a:pt x="-359" y="3773"/>
                        <a:pt x="180" y="3054"/>
                        <a:pt x="0" y="2515"/>
                      </a:cubicBezTo>
                      <a:lnTo>
                        <a:pt x="0" y="2515"/>
                      </a:lnTo>
                      <a:lnTo>
                        <a:pt x="0" y="0"/>
                      </a:lnTo>
                      <a:lnTo>
                        <a:pt x="2516" y="0"/>
                      </a:lnTo>
                      <a:cubicBezTo>
                        <a:pt x="2516" y="0"/>
                        <a:pt x="2516" y="0"/>
                        <a:pt x="3774" y="0"/>
                      </a:cubicBezTo>
                      <a:lnTo>
                        <a:pt x="3774" y="0"/>
                      </a:lnTo>
                      <a:lnTo>
                        <a:pt x="6289" y="0"/>
                      </a:lnTo>
                      <a:lnTo>
                        <a:pt x="6289" y="2515"/>
                      </a:lnTo>
                      <a:cubicBezTo>
                        <a:pt x="6289" y="3773"/>
                        <a:pt x="6289" y="3773"/>
                        <a:pt x="6289" y="3773"/>
                      </a:cubicBezTo>
                      <a:lnTo>
                        <a:pt x="6289" y="3773"/>
                      </a:lnTo>
                      <a:lnTo>
                        <a:pt x="6289" y="6289"/>
                      </a:lnTo>
                      <a:lnTo>
                        <a:pt x="3953" y="6289"/>
                      </a:lnTo>
                      <a:lnTo>
                        <a:pt x="3953" y="6289"/>
                      </a:lnTo>
                      <a:close/>
                      <a:moveTo>
                        <a:pt x="3953" y="3773"/>
                      </a:moveTo>
                      <a:lnTo>
                        <a:pt x="3953" y="3054"/>
                      </a:lnTo>
                      <a:lnTo>
                        <a:pt x="3953" y="3773"/>
                      </a:lnTo>
                      <a:lnTo>
                        <a:pt x="3953" y="3773"/>
                      </a:lnTo>
                      <a:close/>
                      <a:moveTo>
                        <a:pt x="3953" y="1258"/>
                      </a:moveTo>
                      <a:lnTo>
                        <a:pt x="3953" y="1078"/>
                      </a:lnTo>
                      <a:lnTo>
                        <a:pt x="3953" y="1258"/>
                      </a:lnTo>
                      <a:lnTo>
                        <a:pt x="3953" y="1258"/>
                      </a:lnTo>
                      <a:lnTo>
                        <a:pt x="3953" y="1258"/>
                      </a:lnTo>
                      <a:close/>
                    </a:path>
                  </a:pathLst>
                </a:custGeom>
                <a:grpFill/>
                <a:ln w="17953" cap="flat">
                  <a:noFill/>
                  <a:prstDash val="solid"/>
                  <a:miter/>
                </a:ln>
              </p:spPr>
              <p:txBody>
                <a:bodyPr rtlCol="0" anchor="ctr"/>
                <a:lstStyle/>
                <a:p>
                  <a:endParaRPr lang="zh-CN" altLang="en-US" sz="1050"/>
                </a:p>
              </p:txBody>
            </p:sp>
          </p:grpSp>
          <p:grpSp>
            <p:nvGrpSpPr>
              <p:cNvPr id="899" name="图形 1"/>
              <p:cNvGrpSpPr/>
              <p:nvPr/>
            </p:nvGrpSpPr>
            <p:grpSpPr>
              <a:xfrm>
                <a:off x="5380948" y="3812215"/>
                <a:ext cx="7006" cy="6468"/>
                <a:chOff x="6754159" y="4009905"/>
                <a:chExt cx="7006" cy="6468"/>
              </a:xfrm>
              <a:solidFill>
                <a:srgbClr val="0070C0"/>
              </a:solidFill>
            </p:grpSpPr>
            <p:sp>
              <p:nvSpPr>
                <p:cNvPr id="1950" name="任意多边形: 形状 2681"/>
                <p:cNvSpPr/>
                <p:nvPr/>
              </p:nvSpPr>
              <p:spPr>
                <a:xfrm>
                  <a:off x="6756674" y="4012600"/>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951" name="任意多边形: 形状 2682"/>
                <p:cNvSpPr/>
                <p:nvPr/>
              </p:nvSpPr>
              <p:spPr>
                <a:xfrm>
                  <a:off x="6754159" y="4009905"/>
                  <a:ext cx="7006" cy="6468"/>
                </a:xfrm>
                <a:custGeom>
                  <a:avLst/>
                  <a:gdLst>
                    <a:gd name="connsiteX0" fmla="*/ 0 w 7006"/>
                    <a:gd name="connsiteY0" fmla="*/ 6468 h 6468"/>
                    <a:gd name="connsiteX1" fmla="*/ 0 w 7006"/>
                    <a:gd name="connsiteY1" fmla="*/ 3953 h 6468"/>
                    <a:gd name="connsiteX2" fmla="*/ 0 w 7006"/>
                    <a:gd name="connsiteY2" fmla="*/ 0 h 6468"/>
                    <a:gd name="connsiteX3" fmla="*/ 2515 w 7006"/>
                    <a:gd name="connsiteY3" fmla="*/ 0 h 6468"/>
                    <a:gd name="connsiteX4" fmla="*/ 3773 w 7006"/>
                    <a:gd name="connsiteY4" fmla="*/ 0 h 6468"/>
                    <a:gd name="connsiteX5" fmla="*/ 3773 w 7006"/>
                    <a:gd name="connsiteY5" fmla="*/ 0 h 6468"/>
                    <a:gd name="connsiteX6" fmla="*/ 3773 w 7006"/>
                    <a:gd name="connsiteY6" fmla="*/ 0 h 6468"/>
                    <a:gd name="connsiteX7" fmla="*/ 5570 w 7006"/>
                    <a:gd name="connsiteY7" fmla="*/ 719 h 6468"/>
                    <a:gd name="connsiteX8" fmla="*/ 5570 w 7006"/>
                    <a:gd name="connsiteY8" fmla="*/ 719 h 6468"/>
                    <a:gd name="connsiteX9" fmla="*/ 6109 w 7006"/>
                    <a:gd name="connsiteY9" fmla="*/ 1797 h 6468"/>
                    <a:gd name="connsiteX10" fmla="*/ 6109 w 7006"/>
                    <a:gd name="connsiteY10" fmla="*/ 1797 h 6468"/>
                    <a:gd name="connsiteX11" fmla="*/ 6109 w 7006"/>
                    <a:gd name="connsiteY11" fmla="*/ 1976 h 6468"/>
                    <a:gd name="connsiteX12" fmla="*/ 7007 w 7006"/>
                    <a:gd name="connsiteY12" fmla="*/ 5031 h 6468"/>
                    <a:gd name="connsiteX13" fmla="*/ 5390 w 7006"/>
                    <a:gd name="connsiteY13" fmla="*/ 5031 h 6468"/>
                    <a:gd name="connsiteX14" fmla="*/ 2515 w 7006"/>
                    <a:gd name="connsiteY14" fmla="*/ 6468 h 6468"/>
                    <a:gd name="connsiteX15" fmla="*/ 2515 w 7006"/>
                    <a:gd name="connsiteY15" fmla="*/ 6468 h 6468"/>
                    <a:gd name="connsiteX16" fmla="*/ 0 w 7006"/>
                    <a:gd name="connsiteY16" fmla="*/ 6468 h 6468"/>
                    <a:gd name="connsiteX17" fmla="*/ 0 w 7006"/>
                    <a:gd name="connsiteY17" fmla="*/ 6468 h 6468"/>
                    <a:gd name="connsiteX18" fmla="*/ 2515 w 7006"/>
                    <a:gd name="connsiteY18" fmla="*/ 4851 h 6468"/>
                    <a:gd name="connsiteX19" fmla="*/ 2515 w 7006"/>
                    <a:gd name="connsiteY19" fmla="*/ 3953 h 6468"/>
                    <a:gd name="connsiteX20" fmla="*/ 2515 w 7006"/>
                    <a:gd name="connsiteY20" fmla="*/ 4851 h 6468"/>
                    <a:gd name="connsiteX21" fmla="*/ 2515 w 7006"/>
                    <a:gd name="connsiteY21" fmla="*/ 4851 h 6468"/>
                    <a:gd name="connsiteX22" fmla="*/ 2515 w 7006"/>
                    <a:gd name="connsiteY22" fmla="*/ 4851 h 6468"/>
                    <a:gd name="connsiteX23" fmla="*/ 2156 w 7006"/>
                    <a:gd name="connsiteY23" fmla="*/ 4672 h 6468"/>
                    <a:gd name="connsiteX24" fmla="*/ 2515 w 7006"/>
                    <a:gd name="connsiteY24" fmla="*/ 4851 h 6468"/>
                    <a:gd name="connsiteX25" fmla="*/ 2515 w 7006"/>
                    <a:gd name="connsiteY25" fmla="*/ 4851 h 6468"/>
                    <a:gd name="connsiteX26" fmla="*/ 2515 w 7006"/>
                    <a:gd name="connsiteY26" fmla="*/ 3953 h 6468"/>
                    <a:gd name="connsiteX27" fmla="*/ 2515 w 7006"/>
                    <a:gd name="connsiteY27" fmla="*/ 3414 h 6468"/>
                    <a:gd name="connsiteX28" fmla="*/ 1796 w 7006"/>
                    <a:gd name="connsiteY28" fmla="*/ 3953 h 6468"/>
                    <a:gd name="connsiteX29" fmla="*/ 2156 w 7006"/>
                    <a:gd name="connsiteY29" fmla="*/ 4672 h 6468"/>
                    <a:gd name="connsiteX30" fmla="*/ 2156 w 7006"/>
                    <a:gd name="connsiteY30" fmla="*/ 4672 h 6468"/>
                    <a:gd name="connsiteX31" fmla="*/ 1437 w 7006"/>
                    <a:gd name="connsiteY31" fmla="*/ 3234 h 6468"/>
                    <a:gd name="connsiteX32" fmla="*/ 2695 w 7006"/>
                    <a:gd name="connsiteY32" fmla="*/ 2875 h 6468"/>
                    <a:gd name="connsiteX33" fmla="*/ 2695 w 7006"/>
                    <a:gd name="connsiteY33" fmla="*/ 2875 h 6468"/>
                    <a:gd name="connsiteX34" fmla="*/ 1437 w 7006"/>
                    <a:gd name="connsiteY34" fmla="*/ 3234 h 6468"/>
                    <a:gd name="connsiteX35" fmla="*/ 1437 w 7006"/>
                    <a:gd name="connsiteY35" fmla="*/ 3234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006" h="6468">
                      <a:moveTo>
                        <a:pt x="0" y="6468"/>
                      </a:moveTo>
                      <a:lnTo>
                        <a:pt x="0" y="3953"/>
                      </a:lnTo>
                      <a:lnTo>
                        <a:pt x="0" y="0"/>
                      </a:lnTo>
                      <a:lnTo>
                        <a:pt x="2515" y="0"/>
                      </a:lnTo>
                      <a:cubicBezTo>
                        <a:pt x="3773" y="0"/>
                        <a:pt x="3773" y="0"/>
                        <a:pt x="3773" y="0"/>
                      </a:cubicBezTo>
                      <a:lnTo>
                        <a:pt x="3773" y="0"/>
                      </a:lnTo>
                      <a:lnTo>
                        <a:pt x="3773" y="0"/>
                      </a:lnTo>
                      <a:cubicBezTo>
                        <a:pt x="4851" y="0"/>
                        <a:pt x="5390" y="539"/>
                        <a:pt x="5570" y="719"/>
                      </a:cubicBezTo>
                      <a:lnTo>
                        <a:pt x="5570" y="719"/>
                      </a:lnTo>
                      <a:cubicBezTo>
                        <a:pt x="6288" y="1797"/>
                        <a:pt x="6109" y="1617"/>
                        <a:pt x="6109" y="1797"/>
                      </a:cubicBezTo>
                      <a:lnTo>
                        <a:pt x="6109" y="1797"/>
                      </a:lnTo>
                      <a:lnTo>
                        <a:pt x="6109" y="1976"/>
                      </a:lnTo>
                      <a:lnTo>
                        <a:pt x="7007" y="5031"/>
                      </a:lnTo>
                      <a:lnTo>
                        <a:pt x="5390" y="5031"/>
                      </a:lnTo>
                      <a:cubicBezTo>
                        <a:pt x="4851" y="5750"/>
                        <a:pt x="3953" y="6289"/>
                        <a:pt x="2515" y="6468"/>
                      </a:cubicBezTo>
                      <a:lnTo>
                        <a:pt x="2515" y="6468"/>
                      </a:lnTo>
                      <a:lnTo>
                        <a:pt x="0" y="6468"/>
                      </a:lnTo>
                      <a:lnTo>
                        <a:pt x="0" y="6468"/>
                      </a:lnTo>
                      <a:close/>
                      <a:moveTo>
                        <a:pt x="2515" y="4851"/>
                      </a:moveTo>
                      <a:lnTo>
                        <a:pt x="2515" y="3953"/>
                      </a:lnTo>
                      <a:lnTo>
                        <a:pt x="2515" y="4851"/>
                      </a:lnTo>
                      <a:lnTo>
                        <a:pt x="2515" y="4851"/>
                      </a:lnTo>
                      <a:lnTo>
                        <a:pt x="2515" y="4851"/>
                      </a:lnTo>
                      <a:close/>
                      <a:moveTo>
                        <a:pt x="2156" y="4672"/>
                      </a:moveTo>
                      <a:cubicBezTo>
                        <a:pt x="2335" y="4672"/>
                        <a:pt x="2335" y="4851"/>
                        <a:pt x="2515" y="4851"/>
                      </a:cubicBezTo>
                      <a:lnTo>
                        <a:pt x="2515" y="4851"/>
                      </a:lnTo>
                      <a:lnTo>
                        <a:pt x="2515" y="3953"/>
                      </a:lnTo>
                      <a:lnTo>
                        <a:pt x="2515" y="3414"/>
                      </a:lnTo>
                      <a:lnTo>
                        <a:pt x="1796" y="3953"/>
                      </a:lnTo>
                      <a:cubicBezTo>
                        <a:pt x="1796" y="4133"/>
                        <a:pt x="1976" y="4312"/>
                        <a:pt x="2156" y="4672"/>
                      </a:cubicBezTo>
                      <a:lnTo>
                        <a:pt x="2156" y="4672"/>
                      </a:lnTo>
                      <a:close/>
                      <a:moveTo>
                        <a:pt x="1437" y="3234"/>
                      </a:moveTo>
                      <a:lnTo>
                        <a:pt x="2695" y="2875"/>
                      </a:lnTo>
                      <a:lnTo>
                        <a:pt x="2695" y="2875"/>
                      </a:lnTo>
                      <a:lnTo>
                        <a:pt x="1437" y="3234"/>
                      </a:lnTo>
                      <a:lnTo>
                        <a:pt x="1437" y="3234"/>
                      </a:lnTo>
                      <a:close/>
                    </a:path>
                  </a:pathLst>
                </a:custGeom>
                <a:grpFill/>
                <a:ln w="17953" cap="flat">
                  <a:noFill/>
                  <a:prstDash val="solid"/>
                  <a:miter/>
                </a:ln>
              </p:spPr>
              <p:txBody>
                <a:bodyPr rtlCol="0" anchor="ctr"/>
                <a:lstStyle/>
                <a:p>
                  <a:endParaRPr lang="zh-CN" altLang="en-US" sz="1050"/>
                </a:p>
              </p:txBody>
            </p:sp>
          </p:grpSp>
          <p:grpSp>
            <p:nvGrpSpPr>
              <p:cNvPr id="900" name="图形 1"/>
              <p:cNvGrpSpPr/>
              <p:nvPr/>
            </p:nvGrpSpPr>
            <p:grpSpPr>
              <a:xfrm>
                <a:off x="5399274" y="3817605"/>
                <a:ext cx="1437" cy="5210"/>
                <a:chOff x="6772485" y="4015295"/>
                <a:chExt cx="1437" cy="5210"/>
              </a:xfrm>
              <a:solidFill>
                <a:srgbClr val="0070C0"/>
              </a:solidFill>
            </p:grpSpPr>
            <p:sp>
              <p:nvSpPr>
                <p:cNvPr id="1948" name="任意多边形: 形状 2684"/>
                <p:cNvSpPr/>
                <p:nvPr/>
              </p:nvSpPr>
              <p:spPr>
                <a:xfrm>
                  <a:off x="6772658" y="4017811"/>
                  <a:ext cx="1264" cy="17967"/>
                </a:xfrm>
                <a:custGeom>
                  <a:avLst/>
                  <a:gdLst>
                    <a:gd name="connsiteX0" fmla="*/ 1264 w 1264"/>
                    <a:gd name="connsiteY0" fmla="*/ 0 h 17967"/>
                    <a:gd name="connsiteX1" fmla="*/ 7 w 1264"/>
                    <a:gd name="connsiteY1" fmla="*/ 0 h 17967"/>
                    <a:gd name="connsiteX2" fmla="*/ 1264 w 1264"/>
                    <a:gd name="connsiteY2" fmla="*/ 0 h 17967"/>
                    <a:gd name="connsiteX3" fmla="*/ 1264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1264" y="0"/>
                      </a:moveTo>
                      <a:cubicBezTo>
                        <a:pt x="7" y="0"/>
                        <a:pt x="7" y="0"/>
                        <a:pt x="7" y="0"/>
                      </a:cubicBezTo>
                      <a:cubicBezTo>
                        <a:pt x="7" y="0"/>
                        <a:pt x="-173" y="0"/>
                        <a:pt x="1264" y="0"/>
                      </a:cubicBezTo>
                      <a:lnTo>
                        <a:pt x="1264" y="0"/>
                      </a:lnTo>
                      <a:close/>
                    </a:path>
                  </a:pathLst>
                </a:custGeom>
                <a:grpFill/>
                <a:ln w="17953" cap="flat">
                  <a:noFill/>
                  <a:prstDash val="solid"/>
                  <a:miter/>
                </a:ln>
              </p:spPr>
              <p:txBody>
                <a:bodyPr rtlCol="0" anchor="ctr"/>
                <a:lstStyle/>
                <a:p>
                  <a:endParaRPr lang="zh-CN" altLang="en-US" sz="1050"/>
                </a:p>
              </p:txBody>
            </p:sp>
            <p:sp>
              <p:nvSpPr>
                <p:cNvPr id="1949" name="任意多边形: 形状 2685"/>
                <p:cNvSpPr/>
                <p:nvPr/>
              </p:nvSpPr>
              <p:spPr>
                <a:xfrm>
                  <a:off x="6772485" y="4015295"/>
                  <a:ext cx="1437" cy="5210"/>
                </a:xfrm>
                <a:custGeom>
                  <a:avLst/>
                  <a:gdLst>
                    <a:gd name="connsiteX0" fmla="*/ 180 w 1437"/>
                    <a:gd name="connsiteY0" fmla="*/ 5211 h 5210"/>
                    <a:gd name="connsiteX1" fmla="*/ 180 w 1437"/>
                    <a:gd name="connsiteY1" fmla="*/ 5211 h 5210"/>
                    <a:gd name="connsiteX2" fmla="*/ 0 w 1437"/>
                    <a:gd name="connsiteY2" fmla="*/ 180 h 5210"/>
                    <a:gd name="connsiteX3" fmla="*/ 1258 w 1437"/>
                    <a:gd name="connsiteY3" fmla="*/ 180 h 5210"/>
                    <a:gd name="connsiteX4" fmla="*/ 1258 w 1437"/>
                    <a:gd name="connsiteY4" fmla="*/ 180 h 5210"/>
                    <a:gd name="connsiteX5" fmla="*/ 1258 w 1437"/>
                    <a:gd name="connsiteY5" fmla="*/ 2695 h 5210"/>
                    <a:gd name="connsiteX6" fmla="*/ 1258 w 1437"/>
                    <a:gd name="connsiteY6" fmla="*/ 5211 h 5210"/>
                    <a:gd name="connsiteX7" fmla="*/ 180 w 1437"/>
                    <a:gd name="connsiteY7" fmla="*/ 5211 h 5210"/>
                    <a:gd name="connsiteX8" fmla="*/ 180 w 1437"/>
                    <a:gd name="connsiteY8" fmla="*/ 5211 h 5210"/>
                    <a:gd name="connsiteX9" fmla="*/ 1437 w 1437"/>
                    <a:gd name="connsiteY9" fmla="*/ 2515 h 5210"/>
                    <a:gd name="connsiteX10" fmla="*/ 1437 w 1437"/>
                    <a:gd name="connsiteY10" fmla="*/ 0 h 5210"/>
                    <a:gd name="connsiteX11" fmla="*/ 1437 w 1437"/>
                    <a:gd name="connsiteY11" fmla="*/ 2515 h 5210"/>
                    <a:gd name="connsiteX12" fmla="*/ 1437 w 1437"/>
                    <a:gd name="connsiteY12" fmla="*/ 2515 h 5210"/>
                    <a:gd name="connsiteX13" fmla="*/ 1437 w 1437"/>
                    <a:gd name="connsiteY13" fmla="*/ 0 h 5210"/>
                    <a:gd name="connsiteX14" fmla="*/ 1437 w 1437"/>
                    <a:gd name="connsiteY14" fmla="*/ 2515 h 5210"/>
                    <a:gd name="connsiteX15" fmla="*/ 1437 w 1437"/>
                    <a:gd name="connsiteY15" fmla="*/ 0 h 5210"/>
                    <a:gd name="connsiteX16" fmla="*/ 1437 w 1437"/>
                    <a:gd name="connsiteY16"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 h="5210">
                      <a:moveTo>
                        <a:pt x="180" y="5211"/>
                      </a:moveTo>
                      <a:lnTo>
                        <a:pt x="180" y="5211"/>
                      </a:lnTo>
                      <a:lnTo>
                        <a:pt x="0" y="180"/>
                      </a:lnTo>
                      <a:cubicBezTo>
                        <a:pt x="0" y="180"/>
                        <a:pt x="0" y="180"/>
                        <a:pt x="1258" y="180"/>
                      </a:cubicBezTo>
                      <a:lnTo>
                        <a:pt x="1258" y="180"/>
                      </a:lnTo>
                      <a:lnTo>
                        <a:pt x="1258" y="2695"/>
                      </a:lnTo>
                      <a:lnTo>
                        <a:pt x="1258" y="5211"/>
                      </a:lnTo>
                      <a:cubicBezTo>
                        <a:pt x="719" y="5211"/>
                        <a:pt x="359" y="5211"/>
                        <a:pt x="180" y="5211"/>
                      </a:cubicBezTo>
                      <a:lnTo>
                        <a:pt x="180" y="521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901" name="图形 1"/>
              <p:cNvGrpSpPr/>
              <p:nvPr/>
            </p:nvGrpSpPr>
            <p:grpSpPr>
              <a:xfrm>
                <a:off x="5405922" y="3818863"/>
                <a:ext cx="1257" cy="5210"/>
                <a:chOff x="6779133" y="4016553"/>
                <a:chExt cx="1257" cy="5210"/>
              </a:xfrm>
              <a:solidFill>
                <a:srgbClr val="0070C0"/>
              </a:solidFill>
            </p:grpSpPr>
            <p:sp>
              <p:nvSpPr>
                <p:cNvPr id="1946" name="任意多边形: 形状 2687"/>
                <p:cNvSpPr/>
                <p:nvPr/>
              </p:nvSpPr>
              <p:spPr>
                <a:xfrm>
                  <a:off x="6779133" y="4019248"/>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1947" name="任意多边形: 形状 2688"/>
                <p:cNvSpPr/>
                <p:nvPr/>
              </p:nvSpPr>
              <p:spPr>
                <a:xfrm>
                  <a:off x="6779133" y="4016553"/>
                  <a:ext cx="1257" cy="5210"/>
                </a:xfrm>
                <a:custGeom>
                  <a:avLst/>
                  <a:gdLst>
                    <a:gd name="connsiteX0" fmla="*/ 0 w 1257"/>
                    <a:gd name="connsiteY0" fmla="*/ 5210 h 5210"/>
                    <a:gd name="connsiteX1" fmla="*/ 0 w 1257"/>
                    <a:gd name="connsiteY1" fmla="*/ 0 h 5210"/>
                    <a:gd name="connsiteX2" fmla="*/ 1258 w 1257"/>
                    <a:gd name="connsiteY2" fmla="*/ 0 h 5210"/>
                    <a:gd name="connsiteX3" fmla="*/ 1258 w 1257"/>
                    <a:gd name="connsiteY3" fmla="*/ 2515 h 5210"/>
                    <a:gd name="connsiteX4" fmla="*/ 1258 w 1257"/>
                    <a:gd name="connsiteY4" fmla="*/ 5031 h 5210"/>
                    <a:gd name="connsiteX5" fmla="*/ 0 w 1257"/>
                    <a:gd name="connsiteY5" fmla="*/ 5031 h 5210"/>
                    <a:gd name="connsiteX6" fmla="*/ 0 w 1257"/>
                    <a:gd name="connsiteY6" fmla="*/ 5210 h 5210"/>
                    <a:gd name="connsiteX7" fmla="*/ 1258 w 1257"/>
                    <a:gd name="connsiteY7" fmla="*/ 2695 h 5210"/>
                    <a:gd name="connsiteX8" fmla="*/ 1258 w 1257"/>
                    <a:gd name="connsiteY8" fmla="*/ 180 h 5210"/>
                    <a:gd name="connsiteX9" fmla="*/ 1258 w 1257"/>
                    <a:gd name="connsiteY9" fmla="*/ 2695 h 5210"/>
                    <a:gd name="connsiteX10" fmla="*/ 1258 w 1257"/>
                    <a:gd name="connsiteY10" fmla="*/ 2695 h 5210"/>
                    <a:gd name="connsiteX11" fmla="*/ 1258 w 1257"/>
                    <a:gd name="connsiteY11" fmla="*/ 0 h 5210"/>
                    <a:gd name="connsiteX12" fmla="*/ 1258 w 1257"/>
                    <a:gd name="connsiteY12" fmla="*/ 2515 h 5210"/>
                    <a:gd name="connsiteX13" fmla="*/ 1258 w 1257"/>
                    <a:gd name="connsiteY13" fmla="*/ 0 h 5210"/>
                    <a:gd name="connsiteX14" fmla="*/ 1258 w 1257"/>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210">
                      <a:moveTo>
                        <a:pt x="0" y="5210"/>
                      </a:moveTo>
                      <a:lnTo>
                        <a:pt x="0" y="0"/>
                      </a:lnTo>
                      <a:lnTo>
                        <a:pt x="1258" y="0"/>
                      </a:lnTo>
                      <a:lnTo>
                        <a:pt x="1258" y="2515"/>
                      </a:lnTo>
                      <a:lnTo>
                        <a:pt x="1258" y="5031"/>
                      </a:lnTo>
                      <a:lnTo>
                        <a:pt x="0" y="5031"/>
                      </a:lnTo>
                      <a:lnTo>
                        <a:pt x="0" y="5210"/>
                      </a:lnTo>
                      <a:close/>
                      <a:moveTo>
                        <a:pt x="1258" y="2695"/>
                      </a:moveTo>
                      <a:lnTo>
                        <a:pt x="1258" y="180"/>
                      </a:lnTo>
                      <a:lnTo>
                        <a:pt x="1258" y="2695"/>
                      </a:lnTo>
                      <a:lnTo>
                        <a:pt x="1258" y="269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902" name="图形 1"/>
              <p:cNvGrpSpPr/>
              <p:nvPr/>
            </p:nvGrpSpPr>
            <p:grpSpPr>
              <a:xfrm>
                <a:off x="5365136" y="3830901"/>
                <a:ext cx="5030" cy="1257"/>
                <a:chOff x="6738347" y="4028591"/>
                <a:chExt cx="5030" cy="1257"/>
              </a:xfrm>
              <a:solidFill>
                <a:srgbClr val="0070C0"/>
              </a:solidFill>
            </p:grpSpPr>
            <p:sp>
              <p:nvSpPr>
                <p:cNvPr id="1944" name="任意多边形: 形状 2690"/>
                <p:cNvSpPr/>
                <p:nvPr/>
              </p:nvSpPr>
              <p:spPr>
                <a:xfrm>
                  <a:off x="6741042" y="4028591"/>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945" name="任意多边形: 形状 2691"/>
                <p:cNvSpPr/>
                <p:nvPr/>
              </p:nvSpPr>
              <p:spPr>
                <a:xfrm>
                  <a:off x="6738347" y="4028591"/>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0"/>
                        <a:pt x="0" y="0"/>
                        <a:pt x="0" y="0"/>
                      </a:cubicBez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03" name="图形 1"/>
              <p:cNvGrpSpPr/>
              <p:nvPr/>
            </p:nvGrpSpPr>
            <p:grpSpPr>
              <a:xfrm>
                <a:off x="5353278" y="3821558"/>
                <a:ext cx="1257" cy="5210"/>
                <a:chOff x="6726489" y="4019248"/>
                <a:chExt cx="1257" cy="5210"/>
              </a:xfrm>
              <a:solidFill>
                <a:srgbClr val="0070C0"/>
              </a:solidFill>
            </p:grpSpPr>
            <p:sp>
              <p:nvSpPr>
                <p:cNvPr id="1942" name="任意多边形: 形状 2693"/>
                <p:cNvSpPr/>
                <p:nvPr/>
              </p:nvSpPr>
              <p:spPr>
                <a:xfrm>
                  <a:off x="6726489" y="4021943"/>
                  <a:ext cx="1257" cy="17967"/>
                </a:xfrm>
                <a:custGeom>
                  <a:avLst/>
                  <a:gdLst>
                    <a:gd name="connsiteX0" fmla="*/ 0 w 1257"/>
                    <a:gd name="connsiteY0" fmla="*/ 0 h 17967"/>
                    <a:gd name="connsiteX1" fmla="*/ 1258 w 1257"/>
                    <a:gd name="connsiteY1" fmla="*/ 0 h 17967"/>
                    <a:gd name="connsiteX2" fmla="*/ 0 w 1257"/>
                    <a:gd name="connsiteY2" fmla="*/ 0 h 17967"/>
                  </a:gdLst>
                  <a:ahLst/>
                  <a:cxnLst>
                    <a:cxn ang="0">
                      <a:pos x="connsiteX0" y="connsiteY0"/>
                    </a:cxn>
                    <a:cxn ang="0">
                      <a:pos x="connsiteX1" y="connsiteY1"/>
                    </a:cxn>
                    <a:cxn ang="0">
                      <a:pos x="connsiteX2" y="connsiteY2"/>
                    </a:cxn>
                  </a:cxnLst>
                  <a:rect l="l" t="t" r="r" b="b"/>
                  <a:pathLst>
                    <a:path w="1257" h="17967">
                      <a:moveTo>
                        <a:pt x="0" y="0"/>
                      </a:moveTo>
                      <a:lnTo>
                        <a:pt x="1258" y="0"/>
                      </a:lnTo>
                      <a:lnTo>
                        <a:pt x="0" y="0"/>
                      </a:lnTo>
                      <a:close/>
                    </a:path>
                  </a:pathLst>
                </a:custGeom>
                <a:grpFill/>
                <a:ln w="17953" cap="flat">
                  <a:noFill/>
                  <a:prstDash val="solid"/>
                  <a:miter/>
                </a:ln>
              </p:spPr>
              <p:txBody>
                <a:bodyPr rtlCol="0" anchor="ctr"/>
                <a:lstStyle/>
                <a:p>
                  <a:endParaRPr lang="zh-CN" altLang="en-US" sz="1050"/>
                </a:p>
              </p:txBody>
            </p:sp>
            <p:sp>
              <p:nvSpPr>
                <p:cNvPr id="1943" name="任意多边形: 形状 2694"/>
                <p:cNvSpPr/>
                <p:nvPr/>
              </p:nvSpPr>
              <p:spPr>
                <a:xfrm>
                  <a:off x="6726489" y="4019248"/>
                  <a:ext cx="1257" cy="5210"/>
                </a:xfrm>
                <a:custGeom>
                  <a:avLst/>
                  <a:gdLst>
                    <a:gd name="connsiteX0" fmla="*/ 0 w 1257"/>
                    <a:gd name="connsiteY0" fmla="*/ 5211 h 5210"/>
                    <a:gd name="connsiteX1" fmla="*/ 0 w 1257"/>
                    <a:gd name="connsiteY1" fmla="*/ 2695 h 5210"/>
                    <a:gd name="connsiteX2" fmla="*/ 0 w 1257"/>
                    <a:gd name="connsiteY2" fmla="*/ 5211 h 5210"/>
                    <a:gd name="connsiteX3" fmla="*/ 0 w 1257"/>
                    <a:gd name="connsiteY3" fmla="*/ 0 h 5210"/>
                    <a:gd name="connsiteX4" fmla="*/ 1258 w 1257"/>
                    <a:gd name="connsiteY4" fmla="*/ 0 h 5210"/>
                    <a:gd name="connsiteX5" fmla="*/ 1258 w 1257"/>
                    <a:gd name="connsiteY5" fmla="*/ 5211 h 5210"/>
                    <a:gd name="connsiteX6" fmla="*/ 0 w 1257"/>
                    <a:gd name="connsiteY6" fmla="*/ 5211 h 5210"/>
                    <a:gd name="connsiteX7" fmla="*/ 0 w 1257"/>
                    <a:gd name="connsiteY7" fmla="*/ 5211 h 5210"/>
                    <a:gd name="connsiteX8" fmla="*/ 0 w 1257"/>
                    <a:gd name="connsiteY8" fmla="*/ 2695 h 5210"/>
                    <a:gd name="connsiteX9" fmla="*/ 0 w 1257"/>
                    <a:gd name="connsiteY9" fmla="*/ 5211 h 5210"/>
                    <a:gd name="connsiteX10" fmla="*/ 0 w 1257"/>
                    <a:gd name="connsiteY10" fmla="*/ 2695 h 5210"/>
                    <a:gd name="connsiteX11" fmla="*/ 0 w 1257"/>
                    <a:gd name="connsiteY11" fmla="*/ 2695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210">
                      <a:moveTo>
                        <a:pt x="0" y="5211"/>
                      </a:moveTo>
                      <a:lnTo>
                        <a:pt x="0" y="2695"/>
                      </a:lnTo>
                      <a:lnTo>
                        <a:pt x="0" y="5211"/>
                      </a:lnTo>
                      <a:lnTo>
                        <a:pt x="0" y="0"/>
                      </a:lnTo>
                      <a:lnTo>
                        <a:pt x="1258" y="0"/>
                      </a:lnTo>
                      <a:lnTo>
                        <a:pt x="1258" y="5211"/>
                      </a:lnTo>
                      <a:lnTo>
                        <a:pt x="0" y="5211"/>
                      </a:lnTo>
                      <a:lnTo>
                        <a:pt x="0" y="5211"/>
                      </a:lnTo>
                      <a:close/>
                      <a:moveTo>
                        <a:pt x="0" y="2695"/>
                      </a:moveTo>
                      <a:lnTo>
                        <a:pt x="0" y="5211"/>
                      </a:lnTo>
                      <a:lnTo>
                        <a:pt x="0" y="2695"/>
                      </a:lnTo>
                      <a:lnTo>
                        <a:pt x="0" y="2695"/>
                      </a:lnTo>
                      <a:close/>
                    </a:path>
                  </a:pathLst>
                </a:custGeom>
                <a:grpFill/>
                <a:ln w="17953" cap="flat">
                  <a:noFill/>
                  <a:prstDash val="solid"/>
                  <a:miter/>
                </a:ln>
              </p:spPr>
              <p:txBody>
                <a:bodyPr rtlCol="0" anchor="ctr"/>
                <a:lstStyle/>
                <a:p>
                  <a:endParaRPr lang="zh-CN" altLang="en-US" sz="1050"/>
                </a:p>
              </p:txBody>
            </p:sp>
          </p:grpSp>
          <p:grpSp>
            <p:nvGrpSpPr>
              <p:cNvPr id="904" name="图形 1"/>
              <p:cNvGrpSpPr/>
              <p:nvPr/>
            </p:nvGrpSpPr>
            <p:grpSpPr>
              <a:xfrm>
                <a:off x="5346630" y="3810958"/>
                <a:ext cx="5210" cy="1257"/>
                <a:chOff x="6719841" y="4008648"/>
                <a:chExt cx="5210" cy="1257"/>
              </a:xfrm>
              <a:solidFill>
                <a:srgbClr val="0070C0"/>
              </a:solidFill>
            </p:grpSpPr>
            <p:sp>
              <p:nvSpPr>
                <p:cNvPr id="1940" name="任意多边形: 形状 2696"/>
                <p:cNvSpPr/>
                <p:nvPr/>
              </p:nvSpPr>
              <p:spPr>
                <a:xfrm>
                  <a:off x="6722536" y="4008648"/>
                  <a:ext cx="17967" cy="1257"/>
                </a:xfrm>
                <a:custGeom>
                  <a:avLst/>
                  <a:gdLst>
                    <a:gd name="connsiteX0" fmla="*/ 0 w 17967"/>
                    <a:gd name="connsiteY0" fmla="*/ 1258 h 1257"/>
                    <a:gd name="connsiteX1" fmla="*/ 0 w 17967"/>
                    <a:gd name="connsiteY1" fmla="*/ 0 h 1257"/>
                    <a:gd name="connsiteX2" fmla="*/ 0 w 17967"/>
                    <a:gd name="connsiteY2" fmla="*/ 1258 h 1257"/>
                  </a:gdLst>
                  <a:ahLst/>
                  <a:cxnLst>
                    <a:cxn ang="0">
                      <a:pos x="connsiteX0" y="connsiteY0"/>
                    </a:cxn>
                    <a:cxn ang="0">
                      <a:pos x="connsiteX1" y="connsiteY1"/>
                    </a:cxn>
                    <a:cxn ang="0">
                      <a:pos x="connsiteX2" y="connsiteY2"/>
                    </a:cxn>
                  </a:cxnLst>
                  <a:rect l="l" t="t" r="r" b="b"/>
                  <a:pathLst>
                    <a:path w="17967" h="1257">
                      <a:moveTo>
                        <a:pt x="0" y="1258"/>
                      </a:moveTo>
                      <a:lnTo>
                        <a:pt x="0" y="0"/>
                      </a:lnTo>
                      <a:lnTo>
                        <a:pt x="0" y="1258"/>
                      </a:lnTo>
                      <a:close/>
                    </a:path>
                  </a:pathLst>
                </a:custGeom>
                <a:grpFill/>
                <a:ln w="17953" cap="flat">
                  <a:noFill/>
                  <a:prstDash val="solid"/>
                  <a:miter/>
                </a:ln>
              </p:spPr>
              <p:txBody>
                <a:bodyPr rtlCol="0" anchor="ctr"/>
                <a:lstStyle/>
                <a:p>
                  <a:endParaRPr lang="zh-CN" altLang="en-US" sz="1050"/>
                </a:p>
              </p:txBody>
            </p:sp>
            <p:sp>
              <p:nvSpPr>
                <p:cNvPr id="1941" name="任意多边形: 形状 2697"/>
                <p:cNvSpPr/>
                <p:nvPr/>
              </p:nvSpPr>
              <p:spPr>
                <a:xfrm>
                  <a:off x="6719841" y="4008648"/>
                  <a:ext cx="5210" cy="1257"/>
                </a:xfrm>
                <a:custGeom>
                  <a:avLst/>
                  <a:gdLst>
                    <a:gd name="connsiteX0" fmla="*/ 0 w 5210"/>
                    <a:gd name="connsiteY0" fmla="*/ 1258 h 1257"/>
                    <a:gd name="connsiteX1" fmla="*/ 0 w 5210"/>
                    <a:gd name="connsiteY1" fmla="*/ 0 h 1257"/>
                    <a:gd name="connsiteX2" fmla="*/ 5210 w 5210"/>
                    <a:gd name="connsiteY2" fmla="*/ 0 h 1257"/>
                    <a:gd name="connsiteX3" fmla="*/ 5210 w 5210"/>
                    <a:gd name="connsiteY3" fmla="*/ 1258 h 1257"/>
                    <a:gd name="connsiteX4" fmla="*/ 0 w 5210"/>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1257">
                      <a:moveTo>
                        <a:pt x="0" y="1258"/>
                      </a:moveTo>
                      <a:lnTo>
                        <a:pt x="0" y="0"/>
                      </a:lnTo>
                      <a:lnTo>
                        <a:pt x="5210" y="0"/>
                      </a:lnTo>
                      <a:lnTo>
                        <a:pt x="521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05" name="图形 1"/>
              <p:cNvGrpSpPr/>
              <p:nvPr/>
            </p:nvGrpSpPr>
            <p:grpSpPr>
              <a:xfrm>
                <a:off x="5365136" y="3787241"/>
                <a:ext cx="6467" cy="6288"/>
                <a:chOff x="6738347" y="3984931"/>
                <a:chExt cx="6467" cy="6288"/>
              </a:xfrm>
              <a:solidFill>
                <a:srgbClr val="0070C0"/>
              </a:solidFill>
            </p:grpSpPr>
            <p:sp>
              <p:nvSpPr>
                <p:cNvPr id="1938" name="任意多边形: 形状 2699"/>
                <p:cNvSpPr/>
                <p:nvPr/>
              </p:nvSpPr>
              <p:spPr>
                <a:xfrm>
                  <a:off x="6740863" y="3987446"/>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939" name="任意多边形: 形状 2700"/>
                <p:cNvSpPr/>
                <p:nvPr/>
              </p:nvSpPr>
              <p:spPr>
                <a:xfrm>
                  <a:off x="6738347" y="3984931"/>
                  <a:ext cx="6467" cy="6288"/>
                </a:xfrm>
                <a:custGeom>
                  <a:avLst/>
                  <a:gdLst>
                    <a:gd name="connsiteX0" fmla="*/ 3773 w 6467"/>
                    <a:gd name="connsiteY0" fmla="*/ 6289 h 6288"/>
                    <a:gd name="connsiteX1" fmla="*/ 2515 w 6467"/>
                    <a:gd name="connsiteY1" fmla="*/ 6289 h 6288"/>
                    <a:gd name="connsiteX2" fmla="*/ 2515 w 6467"/>
                    <a:gd name="connsiteY2" fmla="*/ 6289 h 6288"/>
                    <a:gd name="connsiteX3" fmla="*/ 2515 w 6467"/>
                    <a:gd name="connsiteY3" fmla="*/ 5031 h 6288"/>
                    <a:gd name="connsiteX4" fmla="*/ 2515 w 6467"/>
                    <a:gd name="connsiteY4" fmla="*/ 4851 h 6288"/>
                    <a:gd name="connsiteX5" fmla="*/ 2515 w 6467"/>
                    <a:gd name="connsiteY5" fmla="*/ 6289 h 6288"/>
                    <a:gd name="connsiteX6" fmla="*/ 0 w 6467"/>
                    <a:gd name="connsiteY6" fmla="*/ 6289 h 6288"/>
                    <a:gd name="connsiteX7" fmla="*/ 0 w 6467"/>
                    <a:gd name="connsiteY7" fmla="*/ 3773 h 6288"/>
                    <a:gd name="connsiteX8" fmla="*/ 0 w 6467"/>
                    <a:gd name="connsiteY8" fmla="*/ 2515 h 6288"/>
                    <a:gd name="connsiteX9" fmla="*/ 0 w 6467"/>
                    <a:gd name="connsiteY9" fmla="*/ 2515 h 6288"/>
                    <a:gd name="connsiteX10" fmla="*/ 0 w 6467"/>
                    <a:gd name="connsiteY10" fmla="*/ 0 h 6288"/>
                    <a:gd name="connsiteX11" fmla="*/ 2515 w 6467"/>
                    <a:gd name="connsiteY11" fmla="*/ 0 h 6288"/>
                    <a:gd name="connsiteX12" fmla="*/ 3054 w 6467"/>
                    <a:gd name="connsiteY12" fmla="*/ 0 h 6288"/>
                    <a:gd name="connsiteX13" fmla="*/ 3054 w 6467"/>
                    <a:gd name="connsiteY13" fmla="*/ 0 h 6288"/>
                    <a:gd name="connsiteX14" fmla="*/ 5570 w 6467"/>
                    <a:gd name="connsiteY14" fmla="*/ 898 h 6288"/>
                    <a:gd name="connsiteX15" fmla="*/ 5570 w 6467"/>
                    <a:gd name="connsiteY15" fmla="*/ 898 h 6288"/>
                    <a:gd name="connsiteX16" fmla="*/ 6468 w 6467"/>
                    <a:gd name="connsiteY16" fmla="*/ 3953 h 6288"/>
                    <a:gd name="connsiteX17" fmla="*/ 6468 w 6467"/>
                    <a:gd name="connsiteY17" fmla="*/ 3953 h 6288"/>
                    <a:gd name="connsiteX18" fmla="*/ 6468 w 6467"/>
                    <a:gd name="connsiteY18" fmla="*/ 6289 h 6288"/>
                    <a:gd name="connsiteX19" fmla="*/ 3773 w 6467"/>
                    <a:gd name="connsiteY19" fmla="*/ 6289 h 6288"/>
                    <a:gd name="connsiteX20" fmla="*/ 3773 w 6467"/>
                    <a:gd name="connsiteY20" fmla="*/ 6289 h 6288"/>
                    <a:gd name="connsiteX21" fmla="*/ 3773 w 6467"/>
                    <a:gd name="connsiteY21" fmla="*/ 3773 h 6288"/>
                    <a:gd name="connsiteX22" fmla="*/ 5031 w 6467"/>
                    <a:gd name="connsiteY22" fmla="*/ 3773 h 6288"/>
                    <a:gd name="connsiteX23" fmla="*/ 3773 w 6467"/>
                    <a:gd name="connsiteY23" fmla="*/ 3773 h 6288"/>
                    <a:gd name="connsiteX24" fmla="*/ 3773 w 6467"/>
                    <a:gd name="connsiteY24"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7" h="6288">
                      <a:moveTo>
                        <a:pt x="3773" y="6289"/>
                      </a:moveTo>
                      <a:cubicBezTo>
                        <a:pt x="3773" y="6289"/>
                        <a:pt x="3773" y="6289"/>
                        <a:pt x="2515" y="6289"/>
                      </a:cubicBezTo>
                      <a:lnTo>
                        <a:pt x="2515" y="6289"/>
                      </a:lnTo>
                      <a:lnTo>
                        <a:pt x="2515" y="5031"/>
                      </a:lnTo>
                      <a:lnTo>
                        <a:pt x="2515" y="4851"/>
                      </a:lnTo>
                      <a:lnTo>
                        <a:pt x="2515" y="6289"/>
                      </a:lnTo>
                      <a:lnTo>
                        <a:pt x="0" y="6289"/>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8" y="2695"/>
                        <a:pt x="6289" y="3234"/>
                        <a:pt x="6468" y="3953"/>
                      </a:cubicBezTo>
                      <a:lnTo>
                        <a:pt x="6468" y="3953"/>
                      </a:lnTo>
                      <a:lnTo>
                        <a:pt x="6468" y="6289"/>
                      </a:lnTo>
                      <a:lnTo>
                        <a:pt x="3773" y="6289"/>
                      </a:lnTo>
                      <a:lnTo>
                        <a:pt x="3773" y="6289"/>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906" name="图形 1"/>
              <p:cNvGrpSpPr/>
              <p:nvPr/>
            </p:nvGrpSpPr>
            <p:grpSpPr>
              <a:xfrm>
                <a:off x="5359028" y="3779336"/>
                <a:ext cx="14553" cy="7546"/>
                <a:chOff x="6732239" y="3977026"/>
                <a:chExt cx="14553" cy="7546"/>
              </a:xfrm>
              <a:solidFill>
                <a:srgbClr val="0070C0"/>
              </a:solidFill>
            </p:grpSpPr>
            <p:sp>
              <p:nvSpPr>
                <p:cNvPr id="1936" name="任意多边形: 形状 2702"/>
                <p:cNvSpPr/>
                <p:nvPr/>
              </p:nvSpPr>
              <p:spPr>
                <a:xfrm>
                  <a:off x="6738168" y="3980619"/>
                  <a:ext cx="2694" cy="1437"/>
                </a:xfrm>
                <a:custGeom>
                  <a:avLst/>
                  <a:gdLst>
                    <a:gd name="connsiteX0" fmla="*/ 1258 w 2694"/>
                    <a:gd name="connsiteY0" fmla="*/ 1437 h 1437"/>
                    <a:gd name="connsiteX1" fmla="*/ 2695 w 2694"/>
                    <a:gd name="connsiteY1" fmla="*/ 1437 h 1437"/>
                    <a:gd name="connsiteX2" fmla="*/ 1258 w 2694"/>
                    <a:gd name="connsiteY2" fmla="*/ 0 h 1437"/>
                    <a:gd name="connsiteX3" fmla="*/ 0 w 2694"/>
                    <a:gd name="connsiteY3" fmla="*/ 1437 h 1437"/>
                    <a:gd name="connsiteX4" fmla="*/ 1258 w 2694"/>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 h="1437">
                      <a:moveTo>
                        <a:pt x="1258" y="1437"/>
                      </a:moveTo>
                      <a:lnTo>
                        <a:pt x="2695" y="1437"/>
                      </a:lnTo>
                      <a:lnTo>
                        <a:pt x="1258" y="0"/>
                      </a:lnTo>
                      <a:lnTo>
                        <a:pt x="0" y="1437"/>
                      </a:lnTo>
                      <a:lnTo>
                        <a:pt x="1258" y="1437"/>
                      </a:lnTo>
                      <a:close/>
                    </a:path>
                  </a:pathLst>
                </a:custGeom>
                <a:grpFill/>
                <a:ln w="17953" cap="flat">
                  <a:noFill/>
                  <a:prstDash val="solid"/>
                  <a:miter/>
                </a:ln>
              </p:spPr>
              <p:txBody>
                <a:bodyPr rtlCol="0" anchor="ctr"/>
                <a:lstStyle/>
                <a:p>
                  <a:endParaRPr lang="zh-CN" altLang="en-US" sz="1050"/>
                </a:p>
              </p:txBody>
            </p:sp>
            <p:sp>
              <p:nvSpPr>
                <p:cNvPr id="1937" name="任意多边形: 形状 2703"/>
                <p:cNvSpPr/>
                <p:nvPr/>
              </p:nvSpPr>
              <p:spPr>
                <a:xfrm>
                  <a:off x="6732239" y="3977026"/>
                  <a:ext cx="14553" cy="7546"/>
                </a:xfrm>
                <a:custGeom>
                  <a:avLst/>
                  <a:gdLst>
                    <a:gd name="connsiteX0" fmla="*/ 8624 w 14553"/>
                    <a:gd name="connsiteY0" fmla="*/ 7546 h 7546"/>
                    <a:gd name="connsiteX1" fmla="*/ 7187 w 14553"/>
                    <a:gd name="connsiteY1" fmla="*/ 7546 h 7546"/>
                    <a:gd name="connsiteX2" fmla="*/ 7187 w 14553"/>
                    <a:gd name="connsiteY2" fmla="*/ 6288 h 7546"/>
                    <a:gd name="connsiteX3" fmla="*/ 7187 w 14553"/>
                    <a:gd name="connsiteY3" fmla="*/ 7546 h 7546"/>
                    <a:gd name="connsiteX4" fmla="*/ 0 w 14553"/>
                    <a:gd name="connsiteY4" fmla="*/ 7546 h 7546"/>
                    <a:gd name="connsiteX5" fmla="*/ 4132 w 14553"/>
                    <a:gd name="connsiteY5" fmla="*/ 3234 h 7546"/>
                    <a:gd name="connsiteX6" fmla="*/ 7187 w 14553"/>
                    <a:gd name="connsiteY6" fmla="*/ 0 h 7546"/>
                    <a:gd name="connsiteX7" fmla="*/ 8984 w 14553"/>
                    <a:gd name="connsiteY7" fmla="*/ 1976 h 7546"/>
                    <a:gd name="connsiteX8" fmla="*/ 14553 w 14553"/>
                    <a:gd name="connsiteY8" fmla="*/ 7546 h 7546"/>
                    <a:gd name="connsiteX9" fmla="*/ 8624 w 14553"/>
                    <a:gd name="connsiteY9" fmla="*/ 7546 h 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53" h="7546">
                      <a:moveTo>
                        <a:pt x="8624" y="7546"/>
                      </a:moveTo>
                      <a:lnTo>
                        <a:pt x="7187" y="7546"/>
                      </a:lnTo>
                      <a:lnTo>
                        <a:pt x="7187" y="6288"/>
                      </a:lnTo>
                      <a:lnTo>
                        <a:pt x="7187" y="7546"/>
                      </a:lnTo>
                      <a:lnTo>
                        <a:pt x="0" y="7546"/>
                      </a:lnTo>
                      <a:lnTo>
                        <a:pt x="4132" y="3234"/>
                      </a:lnTo>
                      <a:lnTo>
                        <a:pt x="7187" y="0"/>
                      </a:lnTo>
                      <a:lnTo>
                        <a:pt x="8984" y="1976"/>
                      </a:lnTo>
                      <a:lnTo>
                        <a:pt x="14553" y="7546"/>
                      </a:lnTo>
                      <a:lnTo>
                        <a:pt x="8624" y="7546"/>
                      </a:lnTo>
                      <a:close/>
                    </a:path>
                  </a:pathLst>
                </a:custGeom>
                <a:grpFill/>
                <a:ln w="17953" cap="flat">
                  <a:noFill/>
                  <a:prstDash val="solid"/>
                  <a:miter/>
                </a:ln>
              </p:spPr>
              <p:txBody>
                <a:bodyPr rtlCol="0" anchor="ctr"/>
                <a:lstStyle/>
                <a:p>
                  <a:endParaRPr lang="zh-CN" altLang="en-US" sz="1050"/>
                </a:p>
              </p:txBody>
            </p:sp>
          </p:grpSp>
          <p:grpSp>
            <p:nvGrpSpPr>
              <p:cNvPr id="907" name="图形 1"/>
              <p:cNvGrpSpPr/>
              <p:nvPr/>
            </p:nvGrpSpPr>
            <p:grpSpPr>
              <a:xfrm>
                <a:off x="5364949" y="3752564"/>
                <a:ext cx="2522" cy="5030"/>
                <a:chOff x="6738160" y="3950254"/>
                <a:chExt cx="2522" cy="5030"/>
              </a:xfrm>
              <a:solidFill>
                <a:srgbClr val="0070C0"/>
              </a:solidFill>
            </p:grpSpPr>
            <p:sp>
              <p:nvSpPr>
                <p:cNvPr id="1934" name="任意多边形: 形状 2705"/>
                <p:cNvSpPr/>
                <p:nvPr/>
              </p:nvSpPr>
              <p:spPr>
                <a:xfrm>
                  <a:off x="6738160" y="3952770"/>
                  <a:ext cx="2522" cy="17967"/>
                </a:xfrm>
                <a:custGeom>
                  <a:avLst/>
                  <a:gdLst>
                    <a:gd name="connsiteX0" fmla="*/ 1265 w 2522"/>
                    <a:gd name="connsiteY0" fmla="*/ 0 h 17967"/>
                    <a:gd name="connsiteX1" fmla="*/ 2523 w 2522"/>
                    <a:gd name="connsiteY1" fmla="*/ 0 h 17967"/>
                    <a:gd name="connsiteX2" fmla="*/ 1265 w 2522"/>
                    <a:gd name="connsiteY2" fmla="*/ 0 h 17967"/>
                    <a:gd name="connsiteX3" fmla="*/ 7 w 2522"/>
                    <a:gd name="connsiteY3" fmla="*/ 0 h 17967"/>
                    <a:gd name="connsiteX4" fmla="*/ 1265 w 2522"/>
                    <a:gd name="connsiteY4" fmla="*/ 0 h 17967"/>
                    <a:gd name="connsiteX5" fmla="*/ 1265 w 2522"/>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7967">
                      <a:moveTo>
                        <a:pt x="1265" y="0"/>
                      </a:moveTo>
                      <a:lnTo>
                        <a:pt x="2523" y="0"/>
                      </a:lnTo>
                      <a:lnTo>
                        <a:pt x="1265" y="0"/>
                      </a:lnTo>
                      <a:cubicBezTo>
                        <a:pt x="7" y="0"/>
                        <a:pt x="7" y="0"/>
                        <a:pt x="7" y="0"/>
                      </a:cubicBezTo>
                      <a:cubicBezTo>
                        <a:pt x="7" y="0"/>
                        <a:pt x="-173"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1935" name="任意多边形: 形状 2706"/>
                <p:cNvSpPr/>
                <p:nvPr/>
              </p:nvSpPr>
              <p:spPr>
                <a:xfrm>
                  <a:off x="6738168" y="3950254"/>
                  <a:ext cx="2515" cy="5030"/>
                </a:xfrm>
                <a:custGeom>
                  <a:avLst/>
                  <a:gdLst>
                    <a:gd name="connsiteX0" fmla="*/ 1258 w 2515"/>
                    <a:gd name="connsiteY0" fmla="*/ 5031 h 5030"/>
                    <a:gd name="connsiteX1" fmla="*/ 180 w 2515"/>
                    <a:gd name="connsiteY1" fmla="*/ 5031 h 5030"/>
                    <a:gd name="connsiteX2" fmla="*/ 180 w 2515"/>
                    <a:gd name="connsiteY2" fmla="*/ 5031 h 5030"/>
                    <a:gd name="connsiteX3" fmla="*/ 0 w 2515"/>
                    <a:gd name="connsiteY3" fmla="*/ 5031 h 5030"/>
                    <a:gd name="connsiteX4" fmla="*/ 0 w 2515"/>
                    <a:gd name="connsiteY4" fmla="*/ 0 h 5030"/>
                    <a:gd name="connsiteX5" fmla="*/ 1258 w 2515"/>
                    <a:gd name="connsiteY5" fmla="*/ 0 h 5030"/>
                    <a:gd name="connsiteX6" fmla="*/ 1258 w 2515"/>
                    <a:gd name="connsiteY6" fmla="*/ 0 h 5030"/>
                    <a:gd name="connsiteX7" fmla="*/ 2516 w 2515"/>
                    <a:gd name="connsiteY7" fmla="*/ 0 h 5030"/>
                    <a:gd name="connsiteX8" fmla="*/ 2516 w 2515"/>
                    <a:gd name="connsiteY8" fmla="*/ 5031 h 5030"/>
                    <a:gd name="connsiteX9" fmla="*/ 1258 w 2515"/>
                    <a:gd name="connsiteY9" fmla="*/ 5031 h 5030"/>
                    <a:gd name="connsiteX10" fmla="*/ 1258 w 2515"/>
                    <a:gd name="connsiteY10"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15" h="5030">
                      <a:moveTo>
                        <a:pt x="1258" y="5031"/>
                      </a:moveTo>
                      <a:cubicBezTo>
                        <a:pt x="539" y="5031"/>
                        <a:pt x="180" y="5031"/>
                        <a:pt x="180" y="5031"/>
                      </a:cubicBezTo>
                      <a:lnTo>
                        <a:pt x="180" y="5031"/>
                      </a:lnTo>
                      <a:lnTo>
                        <a:pt x="0" y="5031"/>
                      </a:lnTo>
                      <a:lnTo>
                        <a:pt x="0" y="0"/>
                      </a:lnTo>
                      <a:cubicBezTo>
                        <a:pt x="0" y="0"/>
                        <a:pt x="0" y="0"/>
                        <a:pt x="1258" y="0"/>
                      </a:cubicBezTo>
                      <a:lnTo>
                        <a:pt x="1258" y="0"/>
                      </a:lnTo>
                      <a:lnTo>
                        <a:pt x="2516" y="0"/>
                      </a:lnTo>
                      <a:lnTo>
                        <a:pt x="2516" y="5031"/>
                      </a:lnTo>
                      <a:lnTo>
                        <a:pt x="1258" y="5031"/>
                      </a:lnTo>
                      <a:lnTo>
                        <a:pt x="1258" y="5031"/>
                      </a:lnTo>
                      <a:close/>
                    </a:path>
                  </a:pathLst>
                </a:custGeom>
                <a:grpFill/>
                <a:ln w="17953" cap="flat">
                  <a:noFill/>
                  <a:prstDash val="solid"/>
                  <a:miter/>
                </a:ln>
              </p:spPr>
              <p:txBody>
                <a:bodyPr rtlCol="0" anchor="ctr"/>
                <a:lstStyle/>
                <a:p>
                  <a:endParaRPr lang="zh-CN" altLang="en-US" sz="1050"/>
                </a:p>
              </p:txBody>
            </p:sp>
          </p:grpSp>
          <p:grpSp>
            <p:nvGrpSpPr>
              <p:cNvPr id="908" name="图形 1"/>
              <p:cNvGrpSpPr/>
              <p:nvPr/>
            </p:nvGrpSpPr>
            <p:grpSpPr>
              <a:xfrm>
                <a:off x="5342677" y="3739268"/>
                <a:ext cx="6467" cy="6468"/>
                <a:chOff x="6715888" y="3936958"/>
                <a:chExt cx="6467" cy="6468"/>
              </a:xfrm>
              <a:solidFill>
                <a:srgbClr val="0070C0"/>
              </a:solidFill>
            </p:grpSpPr>
            <p:sp>
              <p:nvSpPr>
                <p:cNvPr id="1932" name="任意多边形: 形状 2708"/>
                <p:cNvSpPr/>
                <p:nvPr/>
              </p:nvSpPr>
              <p:spPr>
                <a:xfrm>
                  <a:off x="6718224" y="3939654"/>
                  <a:ext cx="1257" cy="1257"/>
                </a:xfrm>
                <a:custGeom>
                  <a:avLst/>
                  <a:gdLst>
                    <a:gd name="connsiteX0" fmla="*/ 0 w 1257"/>
                    <a:gd name="connsiteY0" fmla="*/ 1258 h 1257"/>
                    <a:gd name="connsiteX1" fmla="*/ 1257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7" y="1258"/>
                        <a:pt x="1257" y="1258"/>
                        <a:pt x="1257" y="1258"/>
                      </a:cubicBezTo>
                      <a:cubicBezTo>
                        <a:pt x="1257" y="1258"/>
                        <a:pt x="1257"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933" name="任意多边形: 形状 2709"/>
                <p:cNvSpPr/>
                <p:nvPr/>
              </p:nvSpPr>
              <p:spPr>
                <a:xfrm>
                  <a:off x="6715888" y="3936958"/>
                  <a:ext cx="6467" cy="6468"/>
                </a:xfrm>
                <a:custGeom>
                  <a:avLst/>
                  <a:gdLst>
                    <a:gd name="connsiteX0" fmla="*/ 3773 w 6467"/>
                    <a:gd name="connsiteY0" fmla="*/ 6468 h 6468"/>
                    <a:gd name="connsiteX1" fmla="*/ 2515 w 6467"/>
                    <a:gd name="connsiteY1" fmla="*/ 6468 h 6468"/>
                    <a:gd name="connsiteX2" fmla="*/ 2515 w 6467"/>
                    <a:gd name="connsiteY2" fmla="*/ 6468 h 6468"/>
                    <a:gd name="connsiteX3" fmla="*/ 0 w 6467"/>
                    <a:gd name="connsiteY3" fmla="*/ 6468 h 6468"/>
                    <a:gd name="connsiteX4" fmla="*/ 0 w 6467"/>
                    <a:gd name="connsiteY4" fmla="*/ 3953 h 6468"/>
                    <a:gd name="connsiteX5" fmla="*/ 0 w 6467"/>
                    <a:gd name="connsiteY5" fmla="*/ 0 h 6468"/>
                    <a:gd name="connsiteX6" fmla="*/ 2515 w 6467"/>
                    <a:gd name="connsiteY6" fmla="*/ 0 h 6468"/>
                    <a:gd name="connsiteX7" fmla="*/ 6468 w 6467"/>
                    <a:gd name="connsiteY7" fmla="*/ 3773 h 6468"/>
                    <a:gd name="connsiteX8" fmla="*/ 6468 w 6467"/>
                    <a:gd name="connsiteY8" fmla="*/ 3773 h 6468"/>
                    <a:gd name="connsiteX9" fmla="*/ 6468 w 6467"/>
                    <a:gd name="connsiteY9" fmla="*/ 6289 h 6468"/>
                    <a:gd name="connsiteX10" fmla="*/ 3773 w 6467"/>
                    <a:gd name="connsiteY10" fmla="*/ 6289 h 6468"/>
                    <a:gd name="connsiteX11" fmla="*/ 3773 w 6467"/>
                    <a:gd name="connsiteY11"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67" h="6468">
                      <a:moveTo>
                        <a:pt x="3773" y="6468"/>
                      </a:moveTo>
                      <a:cubicBezTo>
                        <a:pt x="3773" y="6468"/>
                        <a:pt x="3773" y="6468"/>
                        <a:pt x="2515" y="6468"/>
                      </a:cubicBezTo>
                      <a:lnTo>
                        <a:pt x="2515" y="6468"/>
                      </a:lnTo>
                      <a:lnTo>
                        <a:pt x="0" y="6468"/>
                      </a:lnTo>
                      <a:lnTo>
                        <a:pt x="0" y="3953"/>
                      </a:lnTo>
                      <a:lnTo>
                        <a:pt x="0" y="0"/>
                      </a:lnTo>
                      <a:lnTo>
                        <a:pt x="2515" y="0"/>
                      </a:lnTo>
                      <a:cubicBezTo>
                        <a:pt x="6289" y="180"/>
                        <a:pt x="6289" y="3773"/>
                        <a:pt x="6468" y="3773"/>
                      </a:cubicBezTo>
                      <a:lnTo>
                        <a:pt x="6468" y="3773"/>
                      </a:lnTo>
                      <a:lnTo>
                        <a:pt x="6468" y="6289"/>
                      </a:lnTo>
                      <a:lnTo>
                        <a:pt x="3773" y="6289"/>
                      </a:lnTo>
                      <a:lnTo>
                        <a:pt x="3773" y="6468"/>
                      </a:lnTo>
                      <a:close/>
                    </a:path>
                  </a:pathLst>
                </a:custGeom>
                <a:grpFill/>
                <a:ln w="17953" cap="flat">
                  <a:noFill/>
                  <a:prstDash val="solid"/>
                  <a:miter/>
                </a:ln>
              </p:spPr>
              <p:txBody>
                <a:bodyPr rtlCol="0" anchor="ctr"/>
                <a:lstStyle/>
                <a:p>
                  <a:endParaRPr lang="zh-CN" altLang="en-US" sz="1050"/>
                </a:p>
              </p:txBody>
            </p:sp>
          </p:grpSp>
          <p:grpSp>
            <p:nvGrpSpPr>
              <p:cNvPr id="909" name="图形 1"/>
              <p:cNvGrpSpPr/>
              <p:nvPr/>
            </p:nvGrpSpPr>
            <p:grpSpPr>
              <a:xfrm>
                <a:off x="5334592" y="3737831"/>
                <a:ext cx="5030" cy="1437"/>
                <a:chOff x="6707803" y="3935521"/>
                <a:chExt cx="5030" cy="1437"/>
              </a:xfrm>
              <a:solidFill>
                <a:srgbClr val="0070C0"/>
              </a:solidFill>
            </p:grpSpPr>
            <p:sp>
              <p:nvSpPr>
                <p:cNvPr id="1930" name="任意多边形: 形状 2711"/>
                <p:cNvSpPr/>
                <p:nvPr/>
              </p:nvSpPr>
              <p:spPr>
                <a:xfrm>
                  <a:off x="6710319" y="3935521"/>
                  <a:ext cx="17967" cy="1437"/>
                </a:xfrm>
                <a:custGeom>
                  <a:avLst/>
                  <a:gdLst>
                    <a:gd name="connsiteX0" fmla="*/ 0 w 17967"/>
                    <a:gd name="connsiteY0" fmla="*/ 1437 h 1437"/>
                    <a:gd name="connsiteX1" fmla="*/ 0 w 17967"/>
                    <a:gd name="connsiteY1" fmla="*/ 0 h 1437"/>
                    <a:gd name="connsiteX2" fmla="*/ 0 w 17967"/>
                    <a:gd name="connsiteY2" fmla="*/ 1437 h 1437"/>
                  </a:gdLst>
                  <a:ahLst/>
                  <a:cxnLst>
                    <a:cxn ang="0">
                      <a:pos x="connsiteX0" y="connsiteY0"/>
                    </a:cxn>
                    <a:cxn ang="0">
                      <a:pos x="connsiteX1" y="connsiteY1"/>
                    </a:cxn>
                    <a:cxn ang="0">
                      <a:pos x="connsiteX2" y="connsiteY2"/>
                    </a:cxn>
                  </a:cxnLst>
                  <a:rect l="l" t="t" r="r" b="b"/>
                  <a:pathLst>
                    <a:path w="17967" h="1437">
                      <a:moveTo>
                        <a:pt x="0" y="1437"/>
                      </a:moveTo>
                      <a:lnTo>
                        <a:pt x="0" y="0"/>
                      </a:lnTo>
                      <a:lnTo>
                        <a:pt x="0" y="1437"/>
                      </a:lnTo>
                      <a:close/>
                    </a:path>
                  </a:pathLst>
                </a:custGeom>
                <a:grpFill/>
                <a:ln w="17953" cap="flat">
                  <a:noFill/>
                  <a:prstDash val="solid"/>
                  <a:miter/>
                </a:ln>
              </p:spPr>
              <p:txBody>
                <a:bodyPr rtlCol="0" anchor="ctr"/>
                <a:lstStyle/>
                <a:p>
                  <a:endParaRPr lang="zh-CN" altLang="en-US" sz="1050"/>
                </a:p>
              </p:txBody>
            </p:sp>
            <p:sp>
              <p:nvSpPr>
                <p:cNvPr id="1931" name="任意多边形: 形状 2712"/>
                <p:cNvSpPr/>
                <p:nvPr/>
              </p:nvSpPr>
              <p:spPr>
                <a:xfrm>
                  <a:off x="6707803" y="3935521"/>
                  <a:ext cx="5030" cy="1437"/>
                </a:xfrm>
                <a:custGeom>
                  <a:avLst/>
                  <a:gdLst>
                    <a:gd name="connsiteX0" fmla="*/ 0 w 5030"/>
                    <a:gd name="connsiteY0" fmla="*/ 1437 h 1437"/>
                    <a:gd name="connsiteX1" fmla="*/ 0 w 5030"/>
                    <a:gd name="connsiteY1" fmla="*/ 0 h 1437"/>
                    <a:gd name="connsiteX2" fmla="*/ 5031 w 5030"/>
                    <a:gd name="connsiteY2" fmla="*/ 0 h 1437"/>
                    <a:gd name="connsiteX3" fmla="*/ 5031 w 5030"/>
                    <a:gd name="connsiteY3" fmla="*/ 1437 h 1437"/>
                    <a:gd name="connsiteX4" fmla="*/ 0 w 5030"/>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 h="1437">
                      <a:moveTo>
                        <a:pt x="0" y="1437"/>
                      </a:moveTo>
                      <a:lnTo>
                        <a:pt x="0" y="0"/>
                      </a:lnTo>
                      <a:lnTo>
                        <a:pt x="5031" y="0"/>
                      </a:lnTo>
                      <a:lnTo>
                        <a:pt x="5031" y="1437"/>
                      </a:lnTo>
                      <a:lnTo>
                        <a:pt x="0" y="1437"/>
                      </a:lnTo>
                      <a:close/>
                    </a:path>
                  </a:pathLst>
                </a:custGeom>
                <a:grpFill/>
                <a:ln w="17953" cap="flat">
                  <a:noFill/>
                  <a:prstDash val="solid"/>
                  <a:miter/>
                </a:ln>
              </p:spPr>
              <p:txBody>
                <a:bodyPr rtlCol="0" anchor="ctr"/>
                <a:lstStyle/>
                <a:p>
                  <a:endParaRPr lang="zh-CN" altLang="en-US" sz="1050"/>
                </a:p>
              </p:txBody>
            </p:sp>
          </p:grpSp>
          <p:grpSp>
            <p:nvGrpSpPr>
              <p:cNvPr id="910" name="图形 1"/>
              <p:cNvGrpSpPr/>
              <p:nvPr/>
            </p:nvGrpSpPr>
            <p:grpSpPr>
              <a:xfrm>
                <a:off x="5383283" y="3735316"/>
                <a:ext cx="1257" cy="5030"/>
                <a:chOff x="6756494" y="3933006"/>
                <a:chExt cx="1257" cy="5030"/>
              </a:xfrm>
              <a:solidFill>
                <a:srgbClr val="0070C0"/>
              </a:solidFill>
            </p:grpSpPr>
            <p:sp>
              <p:nvSpPr>
                <p:cNvPr id="1928" name="任意多边形: 形状 2714"/>
                <p:cNvSpPr/>
                <p:nvPr/>
              </p:nvSpPr>
              <p:spPr>
                <a:xfrm>
                  <a:off x="6756494" y="3935521"/>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1929" name="任意多边形: 形状 2715"/>
                <p:cNvSpPr/>
                <p:nvPr/>
              </p:nvSpPr>
              <p:spPr>
                <a:xfrm>
                  <a:off x="6756494" y="3933006"/>
                  <a:ext cx="1257" cy="5030"/>
                </a:xfrm>
                <a:custGeom>
                  <a:avLst/>
                  <a:gdLst>
                    <a:gd name="connsiteX0" fmla="*/ 0 w 1257"/>
                    <a:gd name="connsiteY0" fmla="*/ 5031 h 5030"/>
                    <a:gd name="connsiteX1" fmla="*/ 0 w 1257"/>
                    <a:gd name="connsiteY1" fmla="*/ 0 h 5030"/>
                    <a:gd name="connsiteX2" fmla="*/ 1258 w 1257"/>
                    <a:gd name="connsiteY2" fmla="*/ 0 h 5030"/>
                    <a:gd name="connsiteX3" fmla="*/ 1258 w 1257"/>
                    <a:gd name="connsiteY3" fmla="*/ 2515 h 5030"/>
                    <a:gd name="connsiteX4" fmla="*/ 1258 w 1257"/>
                    <a:gd name="connsiteY4" fmla="*/ 5031 h 5030"/>
                    <a:gd name="connsiteX5" fmla="*/ 0 w 1257"/>
                    <a:gd name="connsiteY5" fmla="*/ 5031 h 5030"/>
                    <a:gd name="connsiteX6" fmla="*/ 0 w 1257"/>
                    <a:gd name="connsiteY6" fmla="*/ 5031 h 5030"/>
                    <a:gd name="connsiteX7" fmla="*/ 1258 w 1257"/>
                    <a:gd name="connsiteY7" fmla="*/ 2515 h 5030"/>
                    <a:gd name="connsiteX8" fmla="*/ 1258 w 1257"/>
                    <a:gd name="connsiteY8" fmla="*/ 0 h 5030"/>
                    <a:gd name="connsiteX9" fmla="*/ 1258 w 1257"/>
                    <a:gd name="connsiteY9" fmla="*/ 2515 h 5030"/>
                    <a:gd name="connsiteX10" fmla="*/ 1258 w 1257"/>
                    <a:gd name="connsiteY10" fmla="*/ 2515 h 5030"/>
                    <a:gd name="connsiteX11" fmla="*/ 1258 w 1257"/>
                    <a:gd name="connsiteY11" fmla="*/ 0 h 5030"/>
                    <a:gd name="connsiteX12" fmla="*/ 1258 w 1257"/>
                    <a:gd name="connsiteY12" fmla="*/ 2515 h 5030"/>
                    <a:gd name="connsiteX13" fmla="*/ 1258 w 1257"/>
                    <a:gd name="connsiteY13" fmla="*/ 0 h 5030"/>
                    <a:gd name="connsiteX14" fmla="*/ 1258 w 125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030">
                      <a:moveTo>
                        <a:pt x="0" y="5031"/>
                      </a:moveTo>
                      <a:lnTo>
                        <a:pt x="0" y="0"/>
                      </a:lnTo>
                      <a:lnTo>
                        <a:pt x="1258" y="0"/>
                      </a:lnTo>
                      <a:lnTo>
                        <a:pt x="1258" y="2515"/>
                      </a:lnTo>
                      <a:lnTo>
                        <a:pt x="1258" y="5031"/>
                      </a:lnTo>
                      <a:lnTo>
                        <a:pt x="0" y="5031"/>
                      </a:lnTo>
                      <a:lnTo>
                        <a:pt x="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911" name="图形 1"/>
              <p:cNvGrpSpPr/>
              <p:nvPr/>
            </p:nvGrpSpPr>
            <p:grpSpPr>
              <a:xfrm>
                <a:off x="5379510" y="3744659"/>
                <a:ext cx="6288" cy="7905"/>
                <a:chOff x="6752721" y="3942349"/>
                <a:chExt cx="6288" cy="7905"/>
              </a:xfrm>
              <a:solidFill>
                <a:srgbClr val="0070C0"/>
              </a:solidFill>
            </p:grpSpPr>
            <p:sp>
              <p:nvSpPr>
                <p:cNvPr id="1926" name="任意多边形: 形状 2717"/>
                <p:cNvSpPr/>
                <p:nvPr/>
              </p:nvSpPr>
              <p:spPr>
                <a:xfrm>
                  <a:off x="6755237" y="3944864"/>
                  <a:ext cx="1257" cy="1257"/>
                </a:xfrm>
                <a:custGeom>
                  <a:avLst/>
                  <a:gdLst>
                    <a:gd name="connsiteX0" fmla="*/ 1257 w 1257"/>
                    <a:gd name="connsiteY0" fmla="*/ 1258 h 1257"/>
                    <a:gd name="connsiteX1" fmla="*/ 1257 w 1257"/>
                    <a:gd name="connsiteY1" fmla="*/ 0 h 1257"/>
                    <a:gd name="connsiteX2" fmla="*/ 0 w 1257"/>
                    <a:gd name="connsiteY2" fmla="*/ 0 h 1257"/>
                    <a:gd name="connsiteX3" fmla="*/ 1257 w 1257"/>
                    <a:gd name="connsiteY3" fmla="*/ 1258 h 1257"/>
                    <a:gd name="connsiteX4" fmla="*/ 1257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7" y="1258"/>
                      </a:moveTo>
                      <a:cubicBezTo>
                        <a:pt x="1257" y="1258"/>
                        <a:pt x="1257" y="1258"/>
                        <a:pt x="1257" y="0"/>
                      </a:cubicBezTo>
                      <a:lnTo>
                        <a:pt x="0" y="0"/>
                      </a:lnTo>
                      <a:cubicBezTo>
                        <a:pt x="0" y="1258"/>
                        <a:pt x="1257" y="1258"/>
                        <a:pt x="1257" y="1258"/>
                      </a:cubicBezTo>
                      <a:lnTo>
                        <a:pt x="1257" y="1258"/>
                      </a:lnTo>
                      <a:close/>
                    </a:path>
                  </a:pathLst>
                </a:custGeom>
                <a:grpFill/>
                <a:ln w="17953" cap="flat">
                  <a:noFill/>
                  <a:prstDash val="solid"/>
                  <a:miter/>
                </a:ln>
              </p:spPr>
              <p:txBody>
                <a:bodyPr rtlCol="0" anchor="ctr"/>
                <a:lstStyle/>
                <a:p>
                  <a:endParaRPr lang="zh-CN" altLang="en-US" sz="1050"/>
                </a:p>
              </p:txBody>
            </p:sp>
            <p:sp>
              <p:nvSpPr>
                <p:cNvPr id="1927" name="任意多边形: 形状 2718"/>
                <p:cNvSpPr/>
                <p:nvPr/>
              </p:nvSpPr>
              <p:spPr>
                <a:xfrm>
                  <a:off x="6752721" y="3942349"/>
                  <a:ext cx="6288" cy="7905"/>
                </a:xfrm>
                <a:custGeom>
                  <a:avLst/>
                  <a:gdLst>
                    <a:gd name="connsiteX0" fmla="*/ 2875 w 6288"/>
                    <a:gd name="connsiteY0" fmla="*/ 6109 h 7905"/>
                    <a:gd name="connsiteX1" fmla="*/ 0 w 6288"/>
                    <a:gd name="connsiteY1" fmla="*/ 2515 h 7905"/>
                    <a:gd name="connsiteX2" fmla="*/ 0 w 6288"/>
                    <a:gd name="connsiteY2" fmla="*/ 2515 h 7905"/>
                    <a:gd name="connsiteX3" fmla="*/ 0 w 6288"/>
                    <a:gd name="connsiteY3" fmla="*/ 0 h 7905"/>
                    <a:gd name="connsiteX4" fmla="*/ 2516 w 6288"/>
                    <a:gd name="connsiteY4" fmla="*/ 0 h 7905"/>
                    <a:gd name="connsiteX5" fmla="*/ 6289 w 6288"/>
                    <a:gd name="connsiteY5" fmla="*/ 0 h 7905"/>
                    <a:gd name="connsiteX6" fmla="*/ 6289 w 6288"/>
                    <a:gd name="connsiteY6" fmla="*/ 2515 h 7905"/>
                    <a:gd name="connsiteX7" fmla="*/ 6289 w 6288"/>
                    <a:gd name="connsiteY7" fmla="*/ 3773 h 7905"/>
                    <a:gd name="connsiteX8" fmla="*/ 6289 w 6288"/>
                    <a:gd name="connsiteY8" fmla="*/ 3773 h 7905"/>
                    <a:gd name="connsiteX9" fmla="*/ 3773 w 6288"/>
                    <a:gd name="connsiteY9" fmla="*/ 3773 h 7905"/>
                    <a:gd name="connsiteX10" fmla="*/ 4492 w 6288"/>
                    <a:gd name="connsiteY10" fmla="*/ 2515 h 7905"/>
                    <a:gd name="connsiteX11" fmla="*/ 5031 w 6288"/>
                    <a:gd name="connsiteY11" fmla="*/ 2515 h 7905"/>
                    <a:gd name="connsiteX12" fmla="*/ 4492 w 6288"/>
                    <a:gd name="connsiteY12" fmla="*/ 2515 h 7905"/>
                    <a:gd name="connsiteX13" fmla="*/ 3773 w 6288"/>
                    <a:gd name="connsiteY13" fmla="*/ 3773 h 7905"/>
                    <a:gd name="connsiteX14" fmla="*/ 6289 w 6288"/>
                    <a:gd name="connsiteY14" fmla="*/ 3773 h 7905"/>
                    <a:gd name="connsiteX15" fmla="*/ 6289 w 6288"/>
                    <a:gd name="connsiteY15" fmla="*/ 7906 h 7905"/>
                    <a:gd name="connsiteX16" fmla="*/ 2875 w 6288"/>
                    <a:gd name="connsiteY16" fmla="*/ 6109 h 7905"/>
                    <a:gd name="connsiteX17" fmla="*/ 2875 w 6288"/>
                    <a:gd name="connsiteY17" fmla="*/ 6109 h 7905"/>
                    <a:gd name="connsiteX18" fmla="*/ 4851 w 6288"/>
                    <a:gd name="connsiteY18" fmla="*/ 1797 h 7905"/>
                    <a:gd name="connsiteX19" fmla="*/ 5031 w 6288"/>
                    <a:gd name="connsiteY19" fmla="*/ 1437 h 7905"/>
                    <a:gd name="connsiteX20" fmla="*/ 4851 w 6288"/>
                    <a:gd name="connsiteY20" fmla="*/ 1797 h 7905"/>
                    <a:gd name="connsiteX21" fmla="*/ 4851 w 6288"/>
                    <a:gd name="connsiteY21" fmla="*/ 1797 h 7905"/>
                    <a:gd name="connsiteX22" fmla="*/ 4851 w 6288"/>
                    <a:gd name="connsiteY22" fmla="*/ 1797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8" h="7905">
                      <a:moveTo>
                        <a:pt x="2875" y="6109"/>
                      </a:moveTo>
                      <a:cubicBezTo>
                        <a:pt x="1797" y="5750"/>
                        <a:pt x="0" y="4851"/>
                        <a:pt x="0" y="2515"/>
                      </a:cubicBezTo>
                      <a:lnTo>
                        <a:pt x="0" y="2515"/>
                      </a:lnTo>
                      <a:lnTo>
                        <a:pt x="0" y="0"/>
                      </a:lnTo>
                      <a:lnTo>
                        <a:pt x="2516" y="0"/>
                      </a:lnTo>
                      <a:lnTo>
                        <a:pt x="6289" y="0"/>
                      </a:lnTo>
                      <a:lnTo>
                        <a:pt x="6289" y="2515"/>
                      </a:lnTo>
                      <a:cubicBezTo>
                        <a:pt x="6289" y="3773"/>
                        <a:pt x="6289" y="3773"/>
                        <a:pt x="6289" y="3773"/>
                      </a:cubicBezTo>
                      <a:lnTo>
                        <a:pt x="6289" y="3773"/>
                      </a:lnTo>
                      <a:lnTo>
                        <a:pt x="3773" y="3773"/>
                      </a:lnTo>
                      <a:lnTo>
                        <a:pt x="4492" y="2515"/>
                      </a:lnTo>
                      <a:lnTo>
                        <a:pt x="5031" y="2515"/>
                      </a:lnTo>
                      <a:lnTo>
                        <a:pt x="4492" y="2515"/>
                      </a:lnTo>
                      <a:lnTo>
                        <a:pt x="3773" y="3773"/>
                      </a:lnTo>
                      <a:lnTo>
                        <a:pt x="6289" y="3773"/>
                      </a:lnTo>
                      <a:lnTo>
                        <a:pt x="6289" y="7906"/>
                      </a:lnTo>
                      <a:lnTo>
                        <a:pt x="2875" y="6109"/>
                      </a:lnTo>
                      <a:lnTo>
                        <a:pt x="2875" y="6109"/>
                      </a:lnTo>
                      <a:close/>
                      <a:moveTo>
                        <a:pt x="4851" y="1797"/>
                      </a:moveTo>
                      <a:lnTo>
                        <a:pt x="5031" y="1437"/>
                      </a:lnTo>
                      <a:lnTo>
                        <a:pt x="4851" y="1797"/>
                      </a:lnTo>
                      <a:lnTo>
                        <a:pt x="4851" y="1797"/>
                      </a:lnTo>
                      <a:lnTo>
                        <a:pt x="4851" y="1797"/>
                      </a:lnTo>
                      <a:close/>
                    </a:path>
                  </a:pathLst>
                </a:custGeom>
                <a:grpFill/>
                <a:ln w="17953" cap="flat">
                  <a:noFill/>
                  <a:prstDash val="solid"/>
                  <a:miter/>
                </a:ln>
              </p:spPr>
              <p:txBody>
                <a:bodyPr rtlCol="0" anchor="ctr"/>
                <a:lstStyle/>
                <a:p>
                  <a:endParaRPr lang="zh-CN" altLang="en-US" sz="1050"/>
                </a:p>
              </p:txBody>
            </p:sp>
          </p:grpSp>
          <p:grpSp>
            <p:nvGrpSpPr>
              <p:cNvPr id="912" name="图形 1"/>
              <p:cNvGrpSpPr/>
              <p:nvPr/>
            </p:nvGrpSpPr>
            <p:grpSpPr>
              <a:xfrm>
                <a:off x="5403047" y="3737831"/>
                <a:ext cx="5210" cy="1257"/>
                <a:chOff x="6776258" y="3935521"/>
                <a:chExt cx="5210" cy="1257"/>
              </a:xfrm>
              <a:solidFill>
                <a:srgbClr val="0070C0"/>
              </a:solidFill>
            </p:grpSpPr>
            <p:sp>
              <p:nvSpPr>
                <p:cNvPr id="1924" name="任意多边形: 形状 2720"/>
                <p:cNvSpPr/>
                <p:nvPr/>
              </p:nvSpPr>
              <p:spPr>
                <a:xfrm>
                  <a:off x="6778953" y="3935521"/>
                  <a:ext cx="17967" cy="1257"/>
                </a:xfrm>
                <a:custGeom>
                  <a:avLst/>
                  <a:gdLst>
                    <a:gd name="connsiteX0" fmla="*/ 0 w 17967"/>
                    <a:gd name="connsiteY0" fmla="*/ 1258 h 1257"/>
                    <a:gd name="connsiteX1" fmla="*/ 0 w 17967"/>
                    <a:gd name="connsiteY1" fmla="*/ 0 h 1257"/>
                    <a:gd name="connsiteX2" fmla="*/ 0 w 17967"/>
                    <a:gd name="connsiteY2" fmla="*/ 1258 h 1257"/>
                  </a:gdLst>
                  <a:ahLst/>
                  <a:cxnLst>
                    <a:cxn ang="0">
                      <a:pos x="connsiteX0" y="connsiteY0"/>
                    </a:cxn>
                    <a:cxn ang="0">
                      <a:pos x="connsiteX1" y="connsiteY1"/>
                    </a:cxn>
                    <a:cxn ang="0">
                      <a:pos x="connsiteX2" y="connsiteY2"/>
                    </a:cxn>
                  </a:cxnLst>
                  <a:rect l="l" t="t" r="r" b="b"/>
                  <a:pathLst>
                    <a:path w="17967" h="1257">
                      <a:moveTo>
                        <a:pt x="0" y="1258"/>
                      </a:moveTo>
                      <a:lnTo>
                        <a:pt x="0" y="0"/>
                      </a:lnTo>
                      <a:lnTo>
                        <a:pt x="0" y="1258"/>
                      </a:lnTo>
                      <a:close/>
                    </a:path>
                  </a:pathLst>
                </a:custGeom>
                <a:grpFill/>
                <a:ln w="17953" cap="flat">
                  <a:noFill/>
                  <a:prstDash val="solid"/>
                  <a:miter/>
                </a:ln>
              </p:spPr>
              <p:txBody>
                <a:bodyPr rtlCol="0" anchor="ctr"/>
                <a:lstStyle/>
                <a:p>
                  <a:endParaRPr lang="zh-CN" altLang="en-US" sz="1050"/>
                </a:p>
              </p:txBody>
            </p:sp>
            <p:sp>
              <p:nvSpPr>
                <p:cNvPr id="1925" name="任意多边形: 形状 2721"/>
                <p:cNvSpPr/>
                <p:nvPr/>
              </p:nvSpPr>
              <p:spPr>
                <a:xfrm>
                  <a:off x="6776258" y="3935521"/>
                  <a:ext cx="5210" cy="1257"/>
                </a:xfrm>
                <a:custGeom>
                  <a:avLst/>
                  <a:gdLst>
                    <a:gd name="connsiteX0" fmla="*/ 0 w 5210"/>
                    <a:gd name="connsiteY0" fmla="*/ 1258 h 1257"/>
                    <a:gd name="connsiteX1" fmla="*/ 0 w 5210"/>
                    <a:gd name="connsiteY1" fmla="*/ 0 h 1257"/>
                    <a:gd name="connsiteX2" fmla="*/ 5211 w 5210"/>
                    <a:gd name="connsiteY2" fmla="*/ 0 h 1257"/>
                    <a:gd name="connsiteX3" fmla="*/ 5211 w 5210"/>
                    <a:gd name="connsiteY3" fmla="*/ 1258 h 1257"/>
                    <a:gd name="connsiteX4" fmla="*/ 0 w 5210"/>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1257">
                      <a:moveTo>
                        <a:pt x="0" y="1258"/>
                      </a:moveTo>
                      <a:lnTo>
                        <a:pt x="0" y="0"/>
                      </a:lnTo>
                      <a:lnTo>
                        <a:pt x="5211" y="0"/>
                      </a:lnTo>
                      <a:lnTo>
                        <a:pt x="5211" y="1258"/>
                      </a:lnTo>
                      <a:lnTo>
                        <a:pt x="0" y="1258"/>
                      </a:lnTo>
                      <a:close/>
                    </a:path>
                  </a:pathLst>
                </a:custGeom>
                <a:grpFill/>
                <a:ln w="17953" cap="flat">
                  <a:noFill/>
                  <a:prstDash val="solid"/>
                  <a:miter/>
                </a:ln>
              </p:spPr>
              <p:txBody>
                <a:bodyPr rtlCol="0" anchor="ctr"/>
                <a:lstStyle/>
                <a:p>
                  <a:endParaRPr lang="zh-CN" altLang="en-US" sz="1050"/>
                </a:p>
              </p:txBody>
            </p:sp>
          </p:grpSp>
          <p:grpSp>
            <p:nvGrpSpPr>
              <p:cNvPr id="913" name="图形 1"/>
              <p:cNvGrpSpPr/>
              <p:nvPr/>
            </p:nvGrpSpPr>
            <p:grpSpPr>
              <a:xfrm>
                <a:off x="5455870" y="3744120"/>
                <a:ext cx="6468" cy="6647"/>
                <a:chOff x="6829081" y="3941810"/>
                <a:chExt cx="6468" cy="6647"/>
              </a:xfrm>
              <a:solidFill>
                <a:srgbClr val="0070C0"/>
              </a:solidFill>
            </p:grpSpPr>
            <p:sp>
              <p:nvSpPr>
                <p:cNvPr id="1922" name="任意多边形: 形状 2723"/>
                <p:cNvSpPr/>
                <p:nvPr/>
              </p:nvSpPr>
              <p:spPr>
                <a:xfrm>
                  <a:off x="6831769" y="3944685"/>
                  <a:ext cx="1264" cy="1257"/>
                </a:xfrm>
                <a:custGeom>
                  <a:avLst/>
                  <a:gdLst>
                    <a:gd name="connsiteX0" fmla="*/ 1265 w 1264"/>
                    <a:gd name="connsiteY0" fmla="*/ 1258 h 1257"/>
                    <a:gd name="connsiteX1" fmla="*/ 1265 w 1264"/>
                    <a:gd name="connsiteY1" fmla="*/ 0 h 1257"/>
                    <a:gd name="connsiteX2" fmla="*/ 7 w 1264"/>
                    <a:gd name="connsiteY2" fmla="*/ 1258 h 1257"/>
                    <a:gd name="connsiteX3" fmla="*/ 1265 w 1264"/>
                    <a:gd name="connsiteY3" fmla="*/ 1258 h 1257"/>
                    <a:gd name="connsiteX4" fmla="*/ 1265 w 1264"/>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 h="1257">
                      <a:moveTo>
                        <a:pt x="1265" y="1258"/>
                      </a:moveTo>
                      <a:lnTo>
                        <a:pt x="1265" y="0"/>
                      </a:lnTo>
                      <a:cubicBezTo>
                        <a:pt x="7" y="0"/>
                        <a:pt x="7" y="1258"/>
                        <a:pt x="7" y="1258"/>
                      </a:cubicBezTo>
                      <a:cubicBezTo>
                        <a:pt x="7" y="1258"/>
                        <a:pt x="-172"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1923" name="任意多边形: 形状 2724"/>
                <p:cNvSpPr/>
                <p:nvPr/>
              </p:nvSpPr>
              <p:spPr>
                <a:xfrm>
                  <a:off x="6829081" y="3941810"/>
                  <a:ext cx="6468" cy="6647"/>
                </a:xfrm>
                <a:custGeom>
                  <a:avLst/>
                  <a:gdLst>
                    <a:gd name="connsiteX0" fmla="*/ 1977 w 6468"/>
                    <a:gd name="connsiteY0" fmla="*/ 6648 h 6647"/>
                    <a:gd name="connsiteX1" fmla="*/ 1438 w 6468"/>
                    <a:gd name="connsiteY1" fmla="*/ 6289 h 6647"/>
                    <a:gd name="connsiteX2" fmla="*/ 1438 w 6468"/>
                    <a:gd name="connsiteY2" fmla="*/ 6289 h 6647"/>
                    <a:gd name="connsiteX3" fmla="*/ 0 w 6468"/>
                    <a:gd name="connsiteY3" fmla="*/ 3953 h 6647"/>
                    <a:gd name="connsiteX4" fmla="*/ 3953 w 6468"/>
                    <a:gd name="connsiteY4" fmla="*/ 0 h 6647"/>
                    <a:gd name="connsiteX5" fmla="*/ 3953 w 6468"/>
                    <a:gd name="connsiteY5" fmla="*/ 0 h 6647"/>
                    <a:gd name="connsiteX6" fmla="*/ 6468 w 6468"/>
                    <a:gd name="connsiteY6" fmla="*/ 0 h 6647"/>
                    <a:gd name="connsiteX7" fmla="*/ 6468 w 6468"/>
                    <a:gd name="connsiteY7" fmla="*/ 2515 h 6647"/>
                    <a:gd name="connsiteX8" fmla="*/ 6468 w 6468"/>
                    <a:gd name="connsiteY8" fmla="*/ 3953 h 6647"/>
                    <a:gd name="connsiteX9" fmla="*/ 6468 w 6468"/>
                    <a:gd name="connsiteY9" fmla="*/ 6468 h 6647"/>
                    <a:gd name="connsiteX10" fmla="*/ 3953 w 6468"/>
                    <a:gd name="connsiteY10" fmla="*/ 6468 h 6647"/>
                    <a:gd name="connsiteX11" fmla="*/ 2695 w 6468"/>
                    <a:gd name="connsiteY11" fmla="*/ 6468 h 6647"/>
                    <a:gd name="connsiteX12" fmla="*/ 2695 w 6468"/>
                    <a:gd name="connsiteY12" fmla="*/ 6468 h 6647"/>
                    <a:gd name="connsiteX13" fmla="*/ 1977 w 6468"/>
                    <a:gd name="connsiteY13" fmla="*/ 6468 h 6647"/>
                    <a:gd name="connsiteX14" fmla="*/ 1977 w 6468"/>
                    <a:gd name="connsiteY14" fmla="*/ 6648 h 6647"/>
                    <a:gd name="connsiteX15" fmla="*/ 3773 w 6468"/>
                    <a:gd name="connsiteY15" fmla="*/ 4132 h 6647"/>
                    <a:gd name="connsiteX16" fmla="*/ 3773 w 6468"/>
                    <a:gd name="connsiteY16" fmla="*/ 1617 h 6647"/>
                    <a:gd name="connsiteX17" fmla="*/ 3773 w 6468"/>
                    <a:gd name="connsiteY17" fmla="*/ 4132 h 6647"/>
                    <a:gd name="connsiteX18" fmla="*/ 3773 w 6468"/>
                    <a:gd name="connsiteY18" fmla="*/ 4132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68" h="6647">
                      <a:moveTo>
                        <a:pt x="1977" y="6648"/>
                      </a:moveTo>
                      <a:lnTo>
                        <a:pt x="1438" y="6289"/>
                      </a:lnTo>
                      <a:lnTo>
                        <a:pt x="1438" y="6289"/>
                      </a:lnTo>
                      <a:lnTo>
                        <a:pt x="0" y="3953"/>
                      </a:lnTo>
                      <a:cubicBezTo>
                        <a:pt x="0" y="3773"/>
                        <a:pt x="180" y="180"/>
                        <a:pt x="3953" y="0"/>
                      </a:cubicBezTo>
                      <a:lnTo>
                        <a:pt x="3953" y="0"/>
                      </a:lnTo>
                      <a:lnTo>
                        <a:pt x="6468" y="0"/>
                      </a:lnTo>
                      <a:lnTo>
                        <a:pt x="6468" y="2515"/>
                      </a:lnTo>
                      <a:lnTo>
                        <a:pt x="6468" y="3953"/>
                      </a:lnTo>
                      <a:lnTo>
                        <a:pt x="6468" y="6468"/>
                      </a:lnTo>
                      <a:lnTo>
                        <a:pt x="3953" y="6468"/>
                      </a:lnTo>
                      <a:cubicBezTo>
                        <a:pt x="2695" y="6468"/>
                        <a:pt x="2695" y="6468"/>
                        <a:pt x="2695" y="6468"/>
                      </a:cubicBezTo>
                      <a:lnTo>
                        <a:pt x="2695" y="6468"/>
                      </a:lnTo>
                      <a:lnTo>
                        <a:pt x="1977" y="6468"/>
                      </a:lnTo>
                      <a:lnTo>
                        <a:pt x="1977" y="6648"/>
                      </a:lnTo>
                      <a:close/>
                      <a:moveTo>
                        <a:pt x="3773" y="4132"/>
                      </a:moveTo>
                      <a:lnTo>
                        <a:pt x="3773" y="1617"/>
                      </a:lnTo>
                      <a:lnTo>
                        <a:pt x="3773" y="4132"/>
                      </a:lnTo>
                      <a:lnTo>
                        <a:pt x="3773" y="4132"/>
                      </a:lnTo>
                      <a:close/>
                    </a:path>
                  </a:pathLst>
                </a:custGeom>
                <a:grpFill/>
                <a:ln w="17953" cap="flat">
                  <a:noFill/>
                  <a:prstDash val="solid"/>
                  <a:miter/>
                </a:ln>
              </p:spPr>
              <p:txBody>
                <a:bodyPr rtlCol="0" anchor="ctr"/>
                <a:lstStyle/>
                <a:p>
                  <a:endParaRPr lang="zh-CN" altLang="en-US" sz="1050"/>
                </a:p>
              </p:txBody>
            </p:sp>
          </p:grpSp>
          <p:grpSp>
            <p:nvGrpSpPr>
              <p:cNvPr id="914" name="图形 1"/>
              <p:cNvGrpSpPr/>
              <p:nvPr/>
            </p:nvGrpSpPr>
            <p:grpSpPr>
              <a:xfrm>
                <a:off x="5457308" y="3790835"/>
                <a:ext cx="1257" cy="5210"/>
                <a:chOff x="6830519" y="3988525"/>
                <a:chExt cx="1257" cy="5210"/>
              </a:xfrm>
              <a:solidFill>
                <a:srgbClr val="0070C0"/>
              </a:solidFill>
            </p:grpSpPr>
            <p:sp>
              <p:nvSpPr>
                <p:cNvPr id="1920" name="任意多边形: 形状 2726"/>
                <p:cNvSpPr/>
                <p:nvPr/>
              </p:nvSpPr>
              <p:spPr>
                <a:xfrm>
                  <a:off x="6830519" y="3991219"/>
                  <a:ext cx="1257" cy="17967"/>
                </a:xfrm>
                <a:custGeom>
                  <a:avLst/>
                  <a:gdLst>
                    <a:gd name="connsiteX0" fmla="*/ 1257 w 1257"/>
                    <a:gd name="connsiteY0" fmla="*/ 0 h 17967"/>
                    <a:gd name="connsiteX1" fmla="*/ 0 w 1257"/>
                    <a:gd name="connsiteY1" fmla="*/ 0 h 17967"/>
                    <a:gd name="connsiteX2" fmla="*/ 1257 w 1257"/>
                    <a:gd name="connsiteY2" fmla="*/ 0 h 17967"/>
                  </a:gdLst>
                  <a:ahLst/>
                  <a:cxnLst>
                    <a:cxn ang="0">
                      <a:pos x="connsiteX0" y="connsiteY0"/>
                    </a:cxn>
                    <a:cxn ang="0">
                      <a:pos x="connsiteX1" y="connsiteY1"/>
                    </a:cxn>
                    <a:cxn ang="0">
                      <a:pos x="connsiteX2" y="connsiteY2"/>
                    </a:cxn>
                  </a:cxnLst>
                  <a:rect l="l" t="t" r="r" b="b"/>
                  <a:pathLst>
                    <a:path w="1257" h="17967">
                      <a:moveTo>
                        <a:pt x="1257" y="0"/>
                      </a:moveTo>
                      <a:lnTo>
                        <a:pt x="0" y="0"/>
                      </a:lnTo>
                      <a:lnTo>
                        <a:pt x="1257" y="0"/>
                      </a:lnTo>
                      <a:close/>
                    </a:path>
                  </a:pathLst>
                </a:custGeom>
                <a:grpFill/>
                <a:ln w="17953" cap="flat">
                  <a:noFill/>
                  <a:prstDash val="solid"/>
                  <a:miter/>
                </a:ln>
              </p:spPr>
              <p:txBody>
                <a:bodyPr rtlCol="0" anchor="ctr"/>
                <a:lstStyle/>
                <a:p>
                  <a:endParaRPr lang="zh-CN" altLang="en-US" sz="1050"/>
                </a:p>
              </p:txBody>
            </p:sp>
            <p:sp>
              <p:nvSpPr>
                <p:cNvPr id="1921" name="任意多边形: 形状 2727"/>
                <p:cNvSpPr/>
                <p:nvPr/>
              </p:nvSpPr>
              <p:spPr>
                <a:xfrm>
                  <a:off x="6830519" y="3988525"/>
                  <a:ext cx="1257" cy="5210"/>
                </a:xfrm>
                <a:custGeom>
                  <a:avLst/>
                  <a:gdLst>
                    <a:gd name="connsiteX0" fmla="*/ 0 w 1257"/>
                    <a:gd name="connsiteY0" fmla="*/ 5210 h 5210"/>
                    <a:gd name="connsiteX1" fmla="*/ 0 w 1257"/>
                    <a:gd name="connsiteY1" fmla="*/ 180 h 5210"/>
                    <a:gd name="connsiteX2" fmla="*/ 1257 w 1257"/>
                    <a:gd name="connsiteY2" fmla="*/ 180 h 5210"/>
                    <a:gd name="connsiteX3" fmla="*/ 1257 w 1257"/>
                    <a:gd name="connsiteY3" fmla="*/ 2695 h 5210"/>
                    <a:gd name="connsiteX4" fmla="*/ 1257 w 1257"/>
                    <a:gd name="connsiteY4" fmla="*/ 5210 h 5210"/>
                    <a:gd name="connsiteX5" fmla="*/ 0 w 1257"/>
                    <a:gd name="connsiteY5" fmla="*/ 5210 h 5210"/>
                    <a:gd name="connsiteX6" fmla="*/ 0 w 1257"/>
                    <a:gd name="connsiteY6" fmla="*/ 5210 h 5210"/>
                    <a:gd name="connsiteX7" fmla="*/ 1257 w 1257"/>
                    <a:gd name="connsiteY7" fmla="*/ 2695 h 5210"/>
                    <a:gd name="connsiteX8" fmla="*/ 1257 w 1257"/>
                    <a:gd name="connsiteY8" fmla="*/ 180 h 5210"/>
                    <a:gd name="connsiteX9" fmla="*/ 1257 w 1257"/>
                    <a:gd name="connsiteY9" fmla="*/ 2695 h 5210"/>
                    <a:gd name="connsiteX10" fmla="*/ 1257 w 1257"/>
                    <a:gd name="connsiteY10" fmla="*/ 2695 h 5210"/>
                    <a:gd name="connsiteX11" fmla="*/ 1257 w 1257"/>
                    <a:gd name="connsiteY11" fmla="*/ 0 h 5210"/>
                    <a:gd name="connsiteX12" fmla="*/ 1257 w 1257"/>
                    <a:gd name="connsiteY12" fmla="*/ 2695 h 5210"/>
                    <a:gd name="connsiteX13" fmla="*/ 1257 w 1257"/>
                    <a:gd name="connsiteY13" fmla="*/ 0 h 5210"/>
                    <a:gd name="connsiteX14" fmla="*/ 1257 w 1257"/>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210">
                      <a:moveTo>
                        <a:pt x="0" y="5210"/>
                      </a:moveTo>
                      <a:lnTo>
                        <a:pt x="0" y="180"/>
                      </a:lnTo>
                      <a:lnTo>
                        <a:pt x="1257" y="180"/>
                      </a:lnTo>
                      <a:lnTo>
                        <a:pt x="1257" y="2695"/>
                      </a:lnTo>
                      <a:lnTo>
                        <a:pt x="1257" y="5210"/>
                      </a:lnTo>
                      <a:lnTo>
                        <a:pt x="0" y="5210"/>
                      </a:lnTo>
                      <a:lnTo>
                        <a:pt x="0" y="5210"/>
                      </a:lnTo>
                      <a:close/>
                      <a:moveTo>
                        <a:pt x="1257" y="2695"/>
                      </a:moveTo>
                      <a:lnTo>
                        <a:pt x="1257" y="180"/>
                      </a:lnTo>
                      <a:lnTo>
                        <a:pt x="1257" y="2695"/>
                      </a:lnTo>
                      <a:lnTo>
                        <a:pt x="1257" y="2695"/>
                      </a:lnTo>
                      <a:close/>
                      <a:moveTo>
                        <a:pt x="1257" y="0"/>
                      </a:moveTo>
                      <a:lnTo>
                        <a:pt x="1257" y="2695"/>
                      </a:lnTo>
                      <a:lnTo>
                        <a:pt x="1257" y="0"/>
                      </a:lnTo>
                      <a:lnTo>
                        <a:pt x="1257" y="0"/>
                      </a:lnTo>
                      <a:close/>
                    </a:path>
                  </a:pathLst>
                </a:custGeom>
                <a:grpFill/>
                <a:ln w="17953" cap="flat">
                  <a:noFill/>
                  <a:prstDash val="solid"/>
                  <a:miter/>
                </a:ln>
              </p:spPr>
              <p:txBody>
                <a:bodyPr rtlCol="0" anchor="ctr"/>
                <a:lstStyle/>
                <a:p>
                  <a:endParaRPr lang="zh-CN" altLang="en-US" sz="1050"/>
                </a:p>
              </p:txBody>
            </p:sp>
          </p:grpSp>
          <p:grpSp>
            <p:nvGrpSpPr>
              <p:cNvPr id="915" name="图形 1"/>
              <p:cNvGrpSpPr/>
              <p:nvPr/>
            </p:nvGrpSpPr>
            <p:grpSpPr>
              <a:xfrm>
                <a:off x="5319859" y="3700799"/>
                <a:ext cx="6468" cy="6488"/>
                <a:chOff x="6693070" y="3898489"/>
                <a:chExt cx="6468" cy="6488"/>
              </a:xfrm>
              <a:solidFill>
                <a:srgbClr val="0070C0"/>
              </a:solidFill>
            </p:grpSpPr>
            <p:sp>
              <p:nvSpPr>
                <p:cNvPr id="1918" name="任意多边形: 形状 2729"/>
                <p:cNvSpPr/>
                <p:nvPr/>
              </p:nvSpPr>
              <p:spPr>
                <a:xfrm>
                  <a:off x="6695765" y="3901204"/>
                  <a:ext cx="1257" cy="1437"/>
                </a:xfrm>
                <a:custGeom>
                  <a:avLst/>
                  <a:gdLst>
                    <a:gd name="connsiteX0" fmla="*/ 1257 w 1257"/>
                    <a:gd name="connsiteY0" fmla="*/ 1258 h 1437"/>
                    <a:gd name="connsiteX1" fmla="*/ 1257 w 1257"/>
                    <a:gd name="connsiteY1" fmla="*/ 0 h 1437"/>
                    <a:gd name="connsiteX2" fmla="*/ 0 w 1257"/>
                    <a:gd name="connsiteY2" fmla="*/ 1437 h 1437"/>
                    <a:gd name="connsiteX3" fmla="*/ 1257 w 1257"/>
                    <a:gd name="connsiteY3" fmla="*/ 1258 h 1437"/>
                    <a:gd name="connsiteX4" fmla="*/ 1257 w 1257"/>
                    <a:gd name="connsiteY4" fmla="*/ 1258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437">
                      <a:moveTo>
                        <a:pt x="1257" y="1258"/>
                      </a:moveTo>
                      <a:cubicBezTo>
                        <a:pt x="1257" y="0"/>
                        <a:pt x="1257" y="0"/>
                        <a:pt x="1257" y="0"/>
                      </a:cubicBezTo>
                      <a:cubicBezTo>
                        <a:pt x="0" y="0"/>
                        <a:pt x="0" y="0"/>
                        <a:pt x="0" y="1437"/>
                      </a:cubicBezTo>
                      <a:cubicBezTo>
                        <a:pt x="0" y="1258"/>
                        <a:pt x="0" y="1258"/>
                        <a:pt x="1257" y="1258"/>
                      </a:cubicBezTo>
                      <a:lnTo>
                        <a:pt x="1257" y="1258"/>
                      </a:lnTo>
                      <a:close/>
                    </a:path>
                  </a:pathLst>
                </a:custGeom>
                <a:grpFill/>
                <a:ln w="17953" cap="flat">
                  <a:noFill/>
                  <a:prstDash val="solid"/>
                  <a:miter/>
                </a:ln>
              </p:spPr>
              <p:txBody>
                <a:bodyPr rtlCol="0" anchor="ctr"/>
                <a:lstStyle/>
                <a:p>
                  <a:endParaRPr lang="zh-CN" altLang="en-US" sz="1050"/>
                </a:p>
              </p:txBody>
            </p:sp>
            <p:sp>
              <p:nvSpPr>
                <p:cNvPr id="1919" name="任意多边形: 形状 2730"/>
                <p:cNvSpPr/>
                <p:nvPr/>
              </p:nvSpPr>
              <p:spPr>
                <a:xfrm>
                  <a:off x="6693070" y="3898489"/>
                  <a:ext cx="6468" cy="6488"/>
                </a:xfrm>
                <a:custGeom>
                  <a:avLst/>
                  <a:gdLst>
                    <a:gd name="connsiteX0" fmla="*/ 2696 w 6468"/>
                    <a:gd name="connsiteY0" fmla="*/ 6488 h 6488"/>
                    <a:gd name="connsiteX1" fmla="*/ 360 w 6468"/>
                    <a:gd name="connsiteY1" fmla="*/ 6488 h 6488"/>
                    <a:gd name="connsiteX2" fmla="*/ 0 w 6468"/>
                    <a:gd name="connsiteY2" fmla="*/ 4332 h 6488"/>
                    <a:gd name="connsiteX3" fmla="*/ 0 w 6468"/>
                    <a:gd name="connsiteY3" fmla="*/ 3613 h 6488"/>
                    <a:gd name="connsiteX4" fmla="*/ 0 w 6468"/>
                    <a:gd name="connsiteY4" fmla="*/ 3613 h 6488"/>
                    <a:gd name="connsiteX5" fmla="*/ 1258 w 6468"/>
                    <a:gd name="connsiteY5" fmla="*/ 559 h 6488"/>
                    <a:gd name="connsiteX6" fmla="*/ 1258 w 6468"/>
                    <a:gd name="connsiteY6" fmla="*/ 559 h 6488"/>
                    <a:gd name="connsiteX7" fmla="*/ 3414 w 6468"/>
                    <a:gd name="connsiteY7" fmla="*/ 20 h 6488"/>
                    <a:gd name="connsiteX8" fmla="*/ 3414 w 6468"/>
                    <a:gd name="connsiteY8" fmla="*/ 20 h 6488"/>
                    <a:gd name="connsiteX9" fmla="*/ 3953 w 6468"/>
                    <a:gd name="connsiteY9" fmla="*/ 20 h 6488"/>
                    <a:gd name="connsiteX10" fmla="*/ 3953 w 6468"/>
                    <a:gd name="connsiteY10" fmla="*/ 20 h 6488"/>
                    <a:gd name="connsiteX11" fmla="*/ 6468 w 6468"/>
                    <a:gd name="connsiteY11" fmla="*/ 20 h 6488"/>
                    <a:gd name="connsiteX12" fmla="*/ 6468 w 6468"/>
                    <a:gd name="connsiteY12" fmla="*/ 2535 h 6488"/>
                    <a:gd name="connsiteX13" fmla="*/ 6468 w 6468"/>
                    <a:gd name="connsiteY13" fmla="*/ 3793 h 6488"/>
                    <a:gd name="connsiteX14" fmla="*/ 6468 w 6468"/>
                    <a:gd name="connsiteY14" fmla="*/ 3793 h 6488"/>
                    <a:gd name="connsiteX15" fmla="*/ 5031 w 6468"/>
                    <a:gd name="connsiteY15" fmla="*/ 3793 h 6488"/>
                    <a:gd name="connsiteX16" fmla="*/ 6468 w 6468"/>
                    <a:gd name="connsiteY16" fmla="*/ 3793 h 6488"/>
                    <a:gd name="connsiteX17" fmla="*/ 6468 w 6468"/>
                    <a:gd name="connsiteY17" fmla="*/ 6309 h 6488"/>
                    <a:gd name="connsiteX18" fmla="*/ 3953 w 6468"/>
                    <a:gd name="connsiteY18" fmla="*/ 6309 h 6488"/>
                    <a:gd name="connsiteX19" fmla="*/ 2696 w 6468"/>
                    <a:gd name="connsiteY19" fmla="*/ 6488 h 6488"/>
                    <a:gd name="connsiteX20" fmla="*/ 2696 w 6468"/>
                    <a:gd name="connsiteY20" fmla="*/ 6488 h 6488"/>
                    <a:gd name="connsiteX21" fmla="*/ 5211 w 6468"/>
                    <a:gd name="connsiteY21" fmla="*/ 3613 h 6488"/>
                    <a:gd name="connsiteX22" fmla="*/ 4851 w 6468"/>
                    <a:gd name="connsiteY22" fmla="*/ 3613 h 6488"/>
                    <a:gd name="connsiteX23" fmla="*/ 5211 w 6468"/>
                    <a:gd name="connsiteY23" fmla="*/ 3613 h 6488"/>
                    <a:gd name="connsiteX24" fmla="*/ 5211 w 6468"/>
                    <a:gd name="connsiteY24" fmla="*/ 3613 h 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6488">
                      <a:moveTo>
                        <a:pt x="2696" y="6488"/>
                      </a:moveTo>
                      <a:lnTo>
                        <a:pt x="360" y="6488"/>
                      </a:lnTo>
                      <a:lnTo>
                        <a:pt x="0" y="4332"/>
                      </a:lnTo>
                      <a:cubicBezTo>
                        <a:pt x="0" y="3973"/>
                        <a:pt x="0" y="3613"/>
                        <a:pt x="0" y="3613"/>
                      </a:cubicBezTo>
                      <a:lnTo>
                        <a:pt x="0" y="3613"/>
                      </a:lnTo>
                      <a:cubicBezTo>
                        <a:pt x="180" y="3254"/>
                        <a:pt x="-359" y="1996"/>
                        <a:pt x="1258" y="559"/>
                      </a:cubicBezTo>
                      <a:lnTo>
                        <a:pt x="1258" y="559"/>
                      </a:lnTo>
                      <a:cubicBezTo>
                        <a:pt x="2336" y="-160"/>
                        <a:pt x="2875" y="20"/>
                        <a:pt x="3414" y="20"/>
                      </a:cubicBezTo>
                      <a:lnTo>
                        <a:pt x="3414" y="20"/>
                      </a:lnTo>
                      <a:cubicBezTo>
                        <a:pt x="3594" y="20"/>
                        <a:pt x="3774" y="20"/>
                        <a:pt x="3953" y="20"/>
                      </a:cubicBezTo>
                      <a:lnTo>
                        <a:pt x="3953" y="20"/>
                      </a:lnTo>
                      <a:lnTo>
                        <a:pt x="6468" y="20"/>
                      </a:lnTo>
                      <a:lnTo>
                        <a:pt x="6468" y="2535"/>
                      </a:lnTo>
                      <a:cubicBezTo>
                        <a:pt x="6468" y="2535"/>
                        <a:pt x="6468" y="2535"/>
                        <a:pt x="6468" y="3793"/>
                      </a:cubicBezTo>
                      <a:lnTo>
                        <a:pt x="6468" y="3793"/>
                      </a:lnTo>
                      <a:lnTo>
                        <a:pt x="5031" y="3793"/>
                      </a:lnTo>
                      <a:lnTo>
                        <a:pt x="6468" y="3793"/>
                      </a:lnTo>
                      <a:lnTo>
                        <a:pt x="6468" y="6309"/>
                      </a:lnTo>
                      <a:lnTo>
                        <a:pt x="3953" y="6309"/>
                      </a:lnTo>
                      <a:cubicBezTo>
                        <a:pt x="2696" y="6488"/>
                        <a:pt x="2696" y="6488"/>
                        <a:pt x="2696" y="6488"/>
                      </a:cubicBezTo>
                      <a:lnTo>
                        <a:pt x="2696" y="6488"/>
                      </a:lnTo>
                      <a:close/>
                      <a:moveTo>
                        <a:pt x="5211" y="3613"/>
                      </a:moveTo>
                      <a:lnTo>
                        <a:pt x="4851" y="3613"/>
                      </a:lnTo>
                      <a:lnTo>
                        <a:pt x="5211" y="3613"/>
                      </a:lnTo>
                      <a:lnTo>
                        <a:pt x="5211" y="3613"/>
                      </a:lnTo>
                      <a:close/>
                    </a:path>
                  </a:pathLst>
                </a:custGeom>
                <a:grpFill/>
                <a:ln w="17953" cap="flat">
                  <a:noFill/>
                  <a:prstDash val="solid"/>
                  <a:miter/>
                </a:ln>
              </p:spPr>
              <p:txBody>
                <a:bodyPr rtlCol="0" anchor="ctr"/>
                <a:lstStyle/>
                <a:p>
                  <a:endParaRPr lang="zh-CN" altLang="en-US" sz="1050"/>
                </a:p>
              </p:txBody>
            </p:sp>
          </p:grpSp>
          <p:grpSp>
            <p:nvGrpSpPr>
              <p:cNvPr id="916" name="图形 1"/>
              <p:cNvGrpSpPr/>
              <p:nvPr/>
            </p:nvGrpSpPr>
            <p:grpSpPr>
              <a:xfrm>
                <a:off x="5354176" y="3695608"/>
                <a:ext cx="7905" cy="6468"/>
                <a:chOff x="6727387" y="3893298"/>
                <a:chExt cx="7905" cy="6468"/>
              </a:xfrm>
              <a:solidFill>
                <a:srgbClr val="0070C0"/>
              </a:solidFill>
            </p:grpSpPr>
            <p:sp>
              <p:nvSpPr>
                <p:cNvPr id="1916" name="任意多边形: 形状 2732"/>
                <p:cNvSpPr/>
                <p:nvPr/>
              </p:nvSpPr>
              <p:spPr>
                <a:xfrm>
                  <a:off x="6730075" y="3895814"/>
                  <a:ext cx="2522" cy="1257"/>
                </a:xfrm>
                <a:custGeom>
                  <a:avLst/>
                  <a:gdLst>
                    <a:gd name="connsiteX0" fmla="*/ 1265 w 2522"/>
                    <a:gd name="connsiteY0" fmla="*/ 1258 h 1257"/>
                    <a:gd name="connsiteX1" fmla="*/ 2523 w 2522"/>
                    <a:gd name="connsiteY1" fmla="*/ 1258 h 1257"/>
                    <a:gd name="connsiteX2" fmla="*/ 1265 w 2522"/>
                    <a:gd name="connsiteY2" fmla="*/ 0 h 1257"/>
                    <a:gd name="connsiteX3" fmla="*/ 7 w 2522"/>
                    <a:gd name="connsiteY3" fmla="*/ 1258 h 1257"/>
                    <a:gd name="connsiteX4" fmla="*/ 1265 w 2522"/>
                    <a:gd name="connsiteY4" fmla="*/ 1258 h 1257"/>
                    <a:gd name="connsiteX5" fmla="*/ 1265 w 2522"/>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257">
                      <a:moveTo>
                        <a:pt x="1265" y="1258"/>
                      </a:moveTo>
                      <a:cubicBezTo>
                        <a:pt x="2523" y="1258"/>
                        <a:pt x="2523" y="1258"/>
                        <a:pt x="2523" y="1258"/>
                      </a:cubicBezTo>
                      <a:cubicBezTo>
                        <a:pt x="2523" y="1258"/>
                        <a:pt x="2523" y="0"/>
                        <a:pt x="1265" y="0"/>
                      </a:cubicBezTo>
                      <a:cubicBezTo>
                        <a:pt x="7" y="0"/>
                        <a:pt x="7" y="1258"/>
                        <a:pt x="7" y="1258"/>
                      </a:cubicBezTo>
                      <a:cubicBezTo>
                        <a:pt x="7" y="1258"/>
                        <a:pt x="-172"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1917" name="任意多边形: 形状 2733"/>
                <p:cNvSpPr/>
                <p:nvPr/>
              </p:nvSpPr>
              <p:spPr>
                <a:xfrm>
                  <a:off x="6727387" y="3893298"/>
                  <a:ext cx="7905" cy="6468"/>
                </a:xfrm>
                <a:custGeom>
                  <a:avLst/>
                  <a:gdLst>
                    <a:gd name="connsiteX0" fmla="*/ 5211 w 7905"/>
                    <a:gd name="connsiteY0" fmla="*/ 6288 h 6468"/>
                    <a:gd name="connsiteX1" fmla="*/ 3953 w 7905"/>
                    <a:gd name="connsiteY1" fmla="*/ 6288 h 6468"/>
                    <a:gd name="connsiteX2" fmla="*/ 3953 w 7905"/>
                    <a:gd name="connsiteY2" fmla="*/ 6288 h 6468"/>
                    <a:gd name="connsiteX3" fmla="*/ 3953 w 7905"/>
                    <a:gd name="connsiteY3" fmla="*/ 5031 h 6468"/>
                    <a:gd name="connsiteX4" fmla="*/ 3953 w 7905"/>
                    <a:gd name="connsiteY4" fmla="*/ 5031 h 6468"/>
                    <a:gd name="connsiteX5" fmla="*/ 3953 w 7905"/>
                    <a:gd name="connsiteY5" fmla="*/ 6288 h 6468"/>
                    <a:gd name="connsiteX6" fmla="*/ 2695 w 7905"/>
                    <a:gd name="connsiteY6" fmla="*/ 6288 h 6468"/>
                    <a:gd name="connsiteX7" fmla="*/ 2695 w 7905"/>
                    <a:gd name="connsiteY7" fmla="*/ 6288 h 6468"/>
                    <a:gd name="connsiteX8" fmla="*/ 1977 w 7905"/>
                    <a:gd name="connsiteY8" fmla="*/ 6288 h 6468"/>
                    <a:gd name="connsiteX9" fmla="*/ 1438 w 7905"/>
                    <a:gd name="connsiteY9" fmla="*/ 6109 h 6468"/>
                    <a:gd name="connsiteX10" fmla="*/ 0 w 7905"/>
                    <a:gd name="connsiteY10" fmla="*/ 3773 h 6468"/>
                    <a:gd name="connsiteX11" fmla="*/ 3235 w 7905"/>
                    <a:gd name="connsiteY11" fmla="*/ 0 h 6468"/>
                    <a:gd name="connsiteX12" fmla="*/ 3235 w 7905"/>
                    <a:gd name="connsiteY12" fmla="*/ 0 h 6468"/>
                    <a:gd name="connsiteX13" fmla="*/ 3774 w 7905"/>
                    <a:gd name="connsiteY13" fmla="*/ 0 h 6468"/>
                    <a:gd name="connsiteX14" fmla="*/ 3774 w 7905"/>
                    <a:gd name="connsiteY14" fmla="*/ 0 h 6468"/>
                    <a:gd name="connsiteX15" fmla="*/ 7726 w 7905"/>
                    <a:gd name="connsiteY15" fmla="*/ 3953 h 6468"/>
                    <a:gd name="connsiteX16" fmla="*/ 7726 w 7905"/>
                    <a:gd name="connsiteY16" fmla="*/ 3953 h 6468"/>
                    <a:gd name="connsiteX17" fmla="*/ 7726 w 7905"/>
                    <a:gd name="connsiteY17" fmla="*/ 4671 h 6468"/>
                    <a:gd name="connsiteX18" fmla="*/ 7906 w 7905"/>
                    <a:gd name="connsiteY18" fmla="*/ 5210 h 6468"/>
                    <a:gd name="connsiteX19" fmla="*/ 7726 w 7905"/>
                    <a:gd name="connsiteY19" fmla="*/ 5210 h 6468"/>
                    <a:gd name="connsiteX20" fmla="*/ 7726 w 7905"/>
                    <a:gd name="connsiteY20" fmla="*/ 6468 h 6468"/>
                    <a:gd name="connsiteX21" fmla="*/ 5211 w 7905"/>
                    <a:gd name="connsiteY21" fmla="*/ 6468 h 6468"/>
                    <a:gd name="connsiteX22" fmla="*/ 5211 w 7905"/>
                    <a:gd name="connsiteY22" fmla="*/ 6288 h 6468"/>
                    <a:gd name="connsiteX23" fmla="*/ 3235 w 7905"/>
                    <a:gd name="connsiteY23" fmla="*/ 4851 h 6468"/>
                    <a:gd name="connsiteX24" fmla="*/ 3235 w 7905"/>
                    <a:gd name="connsiteY24" fmla="*/ 4851 h 6468"/>
                    <a:gd name="connsiteX25" fmla="*/ 3235 w 7905"/>
                    <a:gd name="connsiteY25" fmla="*/ 4851 h 6468"/>
                    <a:gd name="connsiteX26" fmla="*/ 3235 w 7905"/>
                    <a:gd name="connsiteY26" fmla="*/ 4851 h 6468"/>
                    <a:gd name="connsiteX27" fmla="*/ 3235 w 7905"/>
                    <a:gd name="connsiteY27" fmla="*/ 4851 h 6468"/>
                    <a:gd name="connsiteX28" fmla="*/ 3235 w 7905"/>
                    <a:gd name="connsiteY28" fmla="*/ 4851 h 6468"/>
                    <a:gd name="connsiteX29" fmla="*/ 3235 w 7905"/>
                    <a:gd name="connsiteY29" fmla="*/ 4851 h 6468"/>
                    <a:gd name="connsiteX30" fmla="*/ 6289 w 7905"/>
                    <a:gd name="connsiteY30" fmla="*/ 1258 h 6468"/>
                    <a:gd name="connsiteX31" fmla="*/ 6289 w 7905"/>
                    <a:gd name="connsiteY31" fmla="*/ 1258 h 6468"/>
                    <a:gd name="connsiteX32" fmla="*/ 6289 w 7905"/>
                    <a:gd name="connsiteY32" fmla="*/ 1258 h 6468"/>
                    <a:gd name="connsiteX33" fmla="*/ 6289 w 7905"/>
                    <a:gd name="connsiteY33" fmla="*/ 1258 h 6468"/>
                    <a:gd name="connsiteX34" fmla="*/ 6289 w 7905"/>
                    <a:gd name="connsiteY34" fmla="*/ 125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05" h="6468">
                      <a:moveTo>
                        <a:pt x="5211" y="6288"/>
                      </a:moveTo>
                      <a:cubicBezTo>
                        <a:pt x="5211" y="6288"/>
                        <a:pt x="5211" y="6288"/>
                        <a:pt x="3953" y="6288"/>
                      </a:cubicBezTo>
                      <a:lnTo>
                        <a:pt x="3953" y="6288"/>
                      </a:lnTo>
                      <a:lnTo>
                        <a:pt x="3953" y="5031"/>
                      </a:lnTo>
                      <a:lnTo>
                        <a:pt x="3953" y="5031"/>
                      </a:lnTo>
                      <a:lnTo>
                        <a:pt x="3953" y="6288"/>
                      </a:lnTo>
                      <a:cubicBezTo>
                        <a:pt x="2695" y="6288"/>
                        <a:pt x="2695" y="6288"/>
                        <a:pt x="2695" y="6288"/>
                      </a:cubicBezTo>
                      <a:lnTo>
                        <a:pt x="2695" y="6288"/>
                      </a:lnTo>
                      <a:lnTo>
                        <a:pt x="1977" y="6288"/>
                      </a:lnTo>
                      <a:lnTo>
                        <a:pt x="1438" y="6109"/>
                      </a:lnTo>
                      <a:lnTo>
                        <a:pt x="0" y="3773"/>
                      </a:lnTo>
                      <a:cubicBezTo>
                        <a:pt x="0" y="3593"/>
                        <a:pt x="180" y="539"/>
                        <a:pt x="3235" y="0"/>
                      </a:cubicBezTo>
                      <a:lnTo>
                        <a:pt x="3235" y="0"/>
                      </a:lnTo>
                      <a:cubicBezTo>
                        <a:pt x="3414" y="0"/>
                        <a:pt x="3774" y="0"/>
                        <a:pt x="3774" y="0"/>
                      </a:cubicBezTo>
                      <a:lnTo>
                        <a:pt x="3774" y="0"/>
                      </a:lnTo>
                      <a:cubicBezTo>
                        <a:pt x="7546" y="180"/>
                        <a:pt x="7726" y="3773"/>
                        <a:pt x="7726" y="3953"/>
                      </a:cubicBezTo>
                      <a:lnTo>
                        <a:pt x="7726" y="3953"/>
                      </a:lnTo>
                      <a:lnTo>
                        <a:pt x="7726" y="4671"/>
                      </a:lnTo>
                      <a:lnTo>
                        <a:pt x="7906" y="5210"/>
                      </a:lnTo>
                      <a:lnTo>
                        <a:pt x="7726" y="5210"/>
                      </a:lnTo>
                      <a:lnTo>
                        <a:pt x="7726" y="6468"/>
                      </a:lnTo>
                      <a:lnTo>
                        <a:pt x="5211" y="6468"/>
                      </a:lnTo>
                      <a:lnTo>
                        <a:pt x="5211" y="6288"/>
                      </a:lnTo>
                      <a:close/>
                      <a:moveTo>
                        <a:pt x="3235" y="4851"/>
                      </a:moveTo>
                      <a:cubicBezTo>
                        <a:pt x="3235" y="4851"/>
                        <a:pt x="3414" y="4851"/>
                        <a:pt x="3235" y="4851"/>
                      </a:cubicBezTo>
                      <a:lnTo>
                        <a:pt x="3235" y="4851"/>
                      </a:lnTo>
                      <a:cubicBezTo>
                        <a:pt x="3414" y="4851"/>
                        <a:pt x="3235" y="4851"/>
                        <a:pt x="3235" y="4851"/>
                      </a:cubicBezTo>
                      <a:lnTo>
                        <a:pt x="3235" y="4851"/>
                      </a:lnTo>
                      <a:cubicBezTo>
                        <a:pt x="3235" y="4851"/>
                        <a:pt x="3235" y="4851"/>
                        <a:pt x="3235" y="4851"/>
                      </a:cubicBezTo>
                      <a:lnTo>
                        <a:pt x="3235" y="4851"/>
                      </a:lnTo>
                      <a:close/>
                      <a:moveTo>
                        <a:pt x="6289" y="1258"/>
                      </a:moveTo>
                      <a:cubicBezTo>
                        <a:pt x="6109" y="1258"/>
                        <a:pt x="6109" y="1258"/>
                        <a:pt x="6289" y="1258"/>
                      </a:cubicBezTo>
                      <a:lnTo>
                        <a:pt x="6289" y="1258"/>
                      </a:lnTo>
                      <a:lnTo>
                        <a:pt x="6289" y="1258"/>
                      </a:lnTo>
                      <a:lnTo>
                        <a:pt x="6289" y="1258"/>
                      </a:lnTo>
                      <a:close/>
                    </a:path>
                  </a:pathLst>
                </a:custGeom>
                <a:grpFill/>
                <a:ln w="17953" cap="flat">
                  <a:noFill/>
                  <a:prstDash val="solid"/>
                  <a:miter/>
                </a:ln>
              </p:spPr>
              <p:txBody>
                <a:bodyPr rtlCol="0" anchor="ctr"/>
                <a:lstStyle/>
                <a:p>
                  <a:endParaRPr lang="zh-CN" altLang="en-US" sz="1050"/>
                </a:p>
              </p:txBody>
            </p:sp>
          </p:grpSp>
          <p:grpSp>
            <p:nvGrpSpPr>
              <p:cNvPr id="917" name="图形 1"/>
              <p:cNvGrpSpPr/>
              <p:nvPr/>
            </p:nvGrpSpPr>
            <p:grpSpPr>
              <a:xfrm>
                <a:off x="5339803" y="3698303"/>
                <a:ext cx="6288" cy="6288"/>
                <a:chOff x="6713014" y="3895993"/>
                <a:chExt cx="6288" cy="6288"/>
              </a:xfrm>
              <a:solidFill>
                <a:srgbClr val="0070C0"/>
              </a:solidFill>
            </p:grpSpPr>
            <p:sp>
              <p:nvSpPr>
                <p:cNvPr id="1914" name="任意多边形: 形状 2735"/>
                <p:cNvSpPr/>
                <p:nvPr/>
              </p:nvSpPr>
              <p:spPr>
                <a:xfrm>
                  <a:off x="6715529" y="3898509"/>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0" y="1258"/>
                        <a:pt x="1258" y="1258"/>
                        <a:pt x="1258" y="0"/>
                      </a:cubicBezTo>
                      <a:lnTo>
                        <a:pt x="0" y="0"/>
                      </a:ln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915" name="任意多边形: 形状 2736"/>
                <p:cNvSpPr/>
                <p:nvPr/>
              </p:nvSpPr>
              <p:spPr>
                <a:xfrm>
                  <a:off x="6713014" y="3895993"/>
                  <a:ext cx="6288" cy="6288"/>
                </a:xfrm>
                <a:custGeom>
                  <a:avLst/>
                  <a:gdLst>
                    <a:gd name="connsiteX0" fmla="*/ 0 w 6288"/>
                    <a:gd name="connsiteY0" fmla="*/ 6289 h 6288"/>
                    <a:gd name="connsiteX1" fmla="*/ 0 w 6288"/>
                    <a:gd name="connsiteY1" fmla="*/ 3773 h 6288"/>
                    <a:gd name="connsiteX2" fmla="*/ 0 w 6288"/>
                    <a:gd name="connsiteY2" fmla="*/ 2515 h 6288"/>
                    <a:gd name="connsiteX3" fmla="*/ 0 w 6288"/>
                    <a:gd name="connsiteY3" fmla="*/ 2515 h 6288"/>
                    <a:gd name="connsiteX4" fmla="*/ 0 w 6288"/>
                    <a:gd name="connsiteY4" fmla="*/ 0 h 6288"/>
                    <a:gd name="connsiteX5" fmla="*/ 2515 w 6288"/>
                    <a:gd name="connsiteY5" fmla="*/ 0 h 6288"/>
                    <a:gd name="connsiteX6" fmla="*/ 6289 w 6288"/>
                    <a:gd name="connsiteY6" fmla="*/ 0 h 6288"/>
                    <a:gd name="connsiteX7" fmla="*/ 6289 w 6288"/>
                    <a:gd name="connsiteY7" fmla="*/ 2515 h 6288"/>
                    <a:gd name="connsiteX8" fmla="*/ 2515 w 6288"/>
                    <a:gd name="connsiteY8" fmla="*/ 6289 h 6288"/>
                    <a:gd name="connsiteX9" fmla="*/ 2515 w 6288"/>
                    <a:gd name="connsiteY9" fmla="*/ 6289 h 6288"/>
                    <a:gd name="connsiteX10" fmla="*/ 0 w 6288"/>
                    <a:gd name="connsiteY10" fmla="*/ 6289 h 6288"/>
                    <a:gd name="connsiteX11" fmla="*/ 0 w 6288"/>
                    <a:gd name="connsiteY11" fmla="*/ 6289 h 6288"/>
                    <a:gd name="connsiteX12" fmla="*/ 2515 w 6288"/>
                    <a:gd name="connsiteY12" fmla="*/ 2336 h 6288"/>
                    <a:gd name="connsiteX13" fmla="*/ 2515 w 6288"/>
                    <a:gd name="connsiteY13" fmla="*/ 1078 h 6288"/>
                    <a:gd name="connsiteX14" fmla="*/ 2515 w 6288"/>
                    <a:gd name="connsiteY14" fmla="*/ 2336 h 6288"/>
                    <a:gd name="connsiteX15" fmla="*/ 2515 w 6288"/>
                    <a:gd name="connsiteY15" fmla="*/ 2336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6288">
                      <a:moveTo>
                        <a:pt x="0" y="6289"/>
                      </a:moveTo>
                      <a:lnTo>
                        <a:pt x="0" y="3773"/>
                      </a:lnTo>
                      <a:cubicBezTo>
                        <a:pt x="0" y="3773"/>
                        <a:pt x="0" y="3773"/>
                        <a:pt x="0" y="2515"/>
                      </a:cubicBezTo>
                      <a:lnTo>
                        <a:pt x="0" y="2515"/>
                      </a:lnTo>
                      <a:lnTo>
                        <a:pt x="0" y="0"/>
                      </a:lnTo>
                      <a:lnTo>
                        <a:pt x="2515" y="0"/>
                      </a:lnTo>
                      <a:lnTo>
                        <a:pt x="6289" y="0"/>
                      </a:lnTo>
                      <a:lnTo>
                        <a:pt x="6289" y="2515"/>
                      </a:lnTo>
                      <a:cubicBezTo>
                        <a:pt x="6109" y="6289"/>
                        <a:pt x="2515" y="6289"/>
                        <a:pt x="2515" y="6289"/>
                      </a:cubicBezTo>
                      <a:lnTo>
                        <a:pt x="2515" y="6289"/>
                      </a:lnTo>
                      <a:lnTo>
                        <a:pt x="0" y="6289"/>
                      </a:lnTo>
                      <a:lnTo>
                        <a:pt x="0" y="6289"/>
                      </a:lnTo>
                      <a:close/>
                      <a:moveTo>
                        <a:pt x="2515" y="2336"/>
                      </a:moveTo>
                      <a:lnTo>
                        <a:pt x="2515" y="1078"/>
                      </a:lnTo>
                      <a:lnTo>
                        <a:pt x="2515" y="2336"/>
                      </a:lnTo>
                      <a:lnTo>
                        <a:pt x="2515" y="2336"/>
                      </a:lnTo>
                      <a:close/>
                    </a:path>
                  </a:pathLst>
                </a:custGeom>
                <a:grpFill/>
                <a:ln w="17953" cap="flat">
                  <a:noFill/>
                  <a:prstDash val="solid"/>
                  <a:miter/>
                </a:ln>
              </p:spPr>
              <p:txBody>
                <a:bodyPr rtlCol="0" anchor="ctr"/>
                <a:lstStyle/>
                <a:p>
                  <a:endParaRPr lang="zh-CN" altLang="en-US" sz="1050"/>
                </a:p>
              </p:txBody>
            </p:sp>
          </p:grpSp>
          <p:grpSp>
            <p:nvGrpSpPr>
              <p:cNvPr id="918" name="图形 1"/>
              <p:cNvGrpSpPr/>
              <p:nvPr/>
            </p:nvGrpSpPr>
            <p:grpSpPr>
              <a:xfrm>
                <a:off x="5255536" y="3748971"/>
                <a:ext cx="6467" cy="6288"/>
                <a:chOff x="6628747" y="3946661"/>
                <a:chExt cx="6467" cy="6288"/>
              </a:xfrm>
              <a:solidFill>
                <a:srgbClr val="0070C0"/>
              </a:solidFill>
            </p:grpSpPr>
            <p:sp>
              <p:nvSpPr>
                <p:cNvPr id="1912" name="任意多边形: 形状 2738"/>
                <p:cNvSpPr/>
                <p:nvPr/>
              </p:nvSpPr>
              <p:spPr>
                <a:xfrm>
                  <a:off x="6631263" y="3949176"/>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0" y="1258"/>
                        <a:pt x="1258" y="1258"/>
                        <a:pt x="1258" y="0"/>
                      </a:cubicBezTo>
                      <a:lnTo>
                        <a:pt x="0" y="0"/>
                      </a:ln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913" name="任意多边形: 形状 2739"/>
                <p:cNvSpPr/>
                <p:nvPr/>
              </p:nvSpPr>
              <p:spPr>
                <a:xfrm>
                  <a:off x="6628747" y="3946661"/>
                  <a:ext cx="6467" cy="6288"/>
                </a:xfrm>
                <a:custGeom>
                  <a:avLst/>
                  <a:gdLst>
                    <a:gd name="connsiteX0" fmla="*/ 0 w 6467"/>
                    <a:gd name="connsiteY0" fmla="*/ 6288 h 6288"/>
                    <a:gd name="connsiteX1" fmla="*/ 0 w 6467"/>
                    <a:gd name="connsiteY1" fmla="*/ 3773 h 6288"/>
                    <a:gd name="connsiteX2" fmla="*/ 0 w 6467"/>
                    <a:gd name="connsiteY2" fmla="*/ 2515 h 6288"/>
                    <a:gd name="connsiteX3" fmla="*/ 0 w 6467"/>
                    <a:gd name="connsiteY3" fmla="*/ 2515 h 6288"/>
                    <a:gd name="connsiteX4" fmla="*/ 0 w 6467"/>
                    <a:gd name="connsiteY4" fmla="*/ 0 h 6288"/>
                    <a:gd name="connsiteX5" fmla="*/ 2515 w 6467"/>
                    <a:gd name="connsiteY5" fmla="*/ 0 h 6288"/>
                    <a:gd name="connsiteX6" fmla="*/ 3773 w 6467"/>
                    <a:gd name="connsiteY6" fmla="*/ 0 h 6288"/>
                    <a:gd name="connsiteX7" fmla="*/ 3773 w 6467"/>
                    <a:gd name="connsiteY7" fmla="*/ 0 h 6288"/>
                    <a:gd name="connsiteX8" fmla="*/ 4133 w 6467"/>
                    <a:gd name="connsiteY8" fmla="*/ 0 h 6288"/>
                    <a:gd name="connsiteX9" fmla="*/ 4133 w 6467"/>
                    <a:gd name="connsiteY9" fmla="*/ 0 h 6288"/>
                    <a:gd name="connsiteX10" fmla="*/ 4851 w 6467"/>
                    <a:gd name="connsiteY10" fmla="*/ 180 h 6288"/>
                    <a:gd name="connsiteX11" fmla="*/ 4851 w 6467"/>
                    <a:gd name="connsiteY11" fmla="*/ 180 h 6288"/>
                    <a:gd name="connsiteX12" fmla="*/ 4312 w 6467"/>
                    <a:gd name="connsiteY12" fmla="*/ 2515 h 6288"/>
                    <a:gd name="connsiteX13" fmla="*/ 5031 w 6467"/>
                    <a:gd name="connsiteY13" fmla="*/ 2515 h 6288"/>
                    <a:gd name="connsiteX14" fmla="*/ 5031 w 6467"/>
                    <a:gd name="connsiteY14" fmla="*/ 3773 h 6288"/>
                    <a:gd name="connsiteX15" fmla="*/ 5031 w 6467"/>
                    <a:gd name="connsiteY15" fmla="*/ 3773 h 6288"/>
                    <a:gd name="connsiteX16" fmla="*/ 4672 w 6467"/>
                    <a:gd name="connsiteY16" fmla="*/ 3773 h 6288"/>
                    <a:gd name="connsiteX17" fmla="*/ 5211 w 6467"/>
                    <a:gd name="connsiteY17" fmla="*/ 4492 h 6288"/>
                    <a:gd name="connsiteX18" fmla="*/ 6289 w 6467"/>
                    <a:gd name="connsiteY18" fmla="*/ 2875 h 6288"/>
                    <a:gd name="connsiteX19" fmla="*/ 6289 w 6467"/>
                    <a:gd name="connsiteY19" fmla="*/ 2875 h 6288"/>
                    <a:gd name="connsiteX20" fmla="*/ 2515 w 6467"/>
                    <a:gd name="connsiteY20" fmla="*/ 6288 h 6288"/>
                    <a:gd name="connsiteX21" fmla="*/ 2515 w 6467"/>
                    <a:gd name="connsiteY21" fmla="*/ 6288 h 6288"/>
                    <a:gd name="connsiteX22" fmla="*/ 0 w 6467"/>
                    <a:gd name="connsiteY22" fmla="*/ 6288 h 6288"/>
                    <a:gd name="connsiteX23" fmla="*/ 0 w 6467"/>
                    <a:gd name="connsiteY23" fmla="*/ 6288 h 6288"/>
                    <a:gd name="connsiteX24" fmla="*/ 6468 w 6467"/>
                    <a:gd name="connsiteY24" fmla="*/ 2336 h 6288"/>
                    <a:gd name="connsiteX25" fmla="*/ 6468 w 6467"/>
                    <a:gd name="connsiteY25" fmla="*/ 2336 h 6288"/>
                    <a:gd name="connsiteX26" fmla="*/ 6468 w 6467"/>
                    <a:gd name="connsiteY26" fmla="*/ 2875 h 6288"/>
                    <a:gd name="connsiteX27" fmla="*/ 6468 w 6467"/>
                    <a:gd name="connsiteY27" fmla="*/ 2875 h 6288"/>
                    <a:gd name="connsiteX28" fmla="*/ 6468 w 6467"/>
                    <a:gd name="connsiteY28" fmla="*/ 2336 h 6288"/>
                    <a:gd name="connsiteX29" fmla="*/ 6468 w 6467"/>
                    <a:gd name="connsiteY29" fmla="*/ 2336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67" h="6288">
                      <a:moveTo>
                        <a:pt x="0" y="6288"/>
                      </a:moveTo>
                      <a:lnTo>
                        <a:pt x="0" y="3773"/>
                      </a:lnTo>
                      <a:cubicBezTo>
                        <a:pt x="0" y="3773"/>
                        <a:pt x="0" y="3773"/>
                        <a:pt x="0" y="2515"/>
                      </a:cubicBezTo>
                      <a:lnTo>
                        <a:pt x="0" y="2515"/>
                      </a:lnTo>
                      <a:lnTo>
                        <a:pt x="0" y="0"/>
                      </a:lnTo>
                      <a:lnTo>
                        <a:pt x="2515" y="0"/>
                      </a:lnTo>
                      <a:lnTo>
                        <a:pt x="3773" y="0"/>
                      </a:lnTo>
                      <a:lnTo>
                        <a:pt x="3773" y="0"/>
                      </a:lnTo>
                      <a:cubicBezTo>
                        <a:pt x="3953" y="0"/>
                        <a:pt x="4133" y="0"/>
                        <a:pt x="4133" y="0"/>
                      </a:cubicBezTo>
                      <a:lnTo>
                        <a:pt x="4133" y="0"/>
                      </a:lnTo>
                      <a:cubicBezTo>
                        <a:pt x="4672" y="180"/>
                        <a:pt x="4851" y="180"/>
                        <a:pt x="4851" y="180"/>
                      </a:cubicBezTo>
                      <a:lnTo>
                        <a:pt x="4851" y="180"/>
                      </a:lnTo>
                      <a:lnTo>
                        <a:pt x="4312" y="2515"/>
                      </a:lnTo>
                      <a:lnTo>
                        <a:pt x="5031" y="2515"/>
                      </a:lnTo>
                      <a:cubicBezTo>
                        <a:pt x="5031" y="3773"/>
                        <a:pt x="5031" y="3773"/>
                        <a:pt x="5031" y="3773"/>
                      </a:cubicBezTo>
                      <a:lnTo>
                        <a:pt x="5031" y="3773"/>
                      </a:lnTo>
                      <a:lnTo>
                        <a:pt x="4672" y="3773"/>
                      </a:lnTo>
                      <a:lnTo>
                        <a:pt x="5211" y="4492"/>
                      </a:lnTo>
                      <a:cubicBezTo>
                        <a:pt x="5750" y="4132"/>
                        <a:pt x="6109" y="3414"/>
                        <a:pt x="6289" y="2875"/>
                      </a:cubicBezTo>
                      <a:lnTo>
                        <a:pt x="6289" y="2875"/>
                      </a:lnTo>
                      <a:cubicBezTo>
                        <a:pt x="5750" y="6109"/>
                        <a:pt x="2515" y="6288"/>
                        <a:pt x="2515" y="6288"/>
                      </a:cubicBezTo>
                      <a:lnTo>
                        <a:pt x="2515" y="6288"/>
                      </a:lnTo>
                      <a:lnTo>
                        <a:pt x="0" y="6288"/>
                      </a:lnTo>
                      <a:lnTo>
                        <a:pt x="0" y="6288"/>
                      </a:lnTo>
                      <a:close/>
                      <a:moveTo>
                        <a:pt x="6468" y="2336"/>
                      </a:moveTo>
                      <a:lnTo>
                        <a:pt x="6468" y="2336"/>
                      </a:lnTo>
                      <a:cubicBezTo>
                        <a:pt x="6468" y="2336"/>
                        <a:pt x="6468" y="2695"/>
                        <a:pt x="6468" y="2875"/>
                      </a:cubicBezTo>
                      <a:lnTo>
                        <a:pt x="6468" y="2875"/>
                      </a:lnTo>
                      <a:cubicBezTo>
                        <a:pt x="6289" y="2695"/>
                        <a:pt x="6468" y="2515"/>
                        <a:pt x="6468" y="2336"/>
                      </a:cubicBezTo>
                      <a:lnTo>
                        <a:pt x="6468" y="2336"/>
                      </a:lnTo>
                      <a:close/>
                    </a:path>
                  </a:pathLst>
                </a:custGeom>
                <a:grpFill/>
                <a:ln w="17953" cap="flat">
                  <a:noFill/>
                  <a:prstDash val="solid"/>
                  <a:miter/>
                </a:ln>
              </p:spPr>
              <p:txBody>
                <a:bodyPr rtlCol="0" anchor="ctr"/>
                <a:lstStyle/>
                <a:p>
                  <a:endParaRPr lang="zh-CN" altLang="en-US" sz="1050"/>
                </a:p>
              </p:txBody>
            </p:sp>
          </p:grpSp>
          <p:grpSp>
            <p:nvGrpSpPr>
              <p:cNvPr id="919" name="图形 1"/>
              <p:cNvGrpSpPr/>
              <p:nvPr/>
            </p:nvGrpSpPr>
            <p:grpSpPr>
              <a:xfrm>
                <a:off x="5262184" y="3751766"/>
                <a:ext cx="6647" cy="6548"/>
                <a:chOff x="6635395" y="3949456"/>
                <a:chExt cx="6647" cy="6548"/>
              </a:xfrm>
              <a:solidFill>
                <a:srgbClr val="0070C0"/>
              </a:solidFill>
            </p:grpSpPr>
            <p:sp>
              <p:nvSpPr>
                <p:cNvPr id="1910" name="任意多边形: 形状 2741"/>
                <p:cNvSpPr/>
                <p:nvPr/>
              </p:nvSpPr>
              <p:spPr>
                <a:xfrm>
                  <a:off x="6637911" y="3951692"/>
                  <a:ext cx="1257" cy="1257"/>
                </a:xfrm>
                <a:custGeom>
                  <a:avLst/>
                  <a:gdLst>
                    <a:gd name="connsiteX0" fmla="*/ 0 w 1257"/>
                    <a:gd name="connsiteY0" fmla="*/ 1258 h 1257"/>
                    <a:gd name="connsiteX1" fmla="*/ 1257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7" y="1258"/>
                        <a:pt x="1257" y="1258"/>
                        <a:pt x="1257" y="1258"/>
                      </a:cubicBezTo>
                      <a:cubicBezTo>
                        <a:pt x="1257" y="0"/>
                        <a:pt x="1257"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911" name="任意多边形: 形状 2742"/>
                <p:cNvSpPr/>
                <p:nvPr/>
              </p:nvSpPr>
              <p:spPr>
                <a:xfrm>
                  <a:off x="6635395" y="3949456"/>
                  <a:ext cx="6647" cy="6548"/>
                </a:xfrm>
                <a:custGeom>
                  <a:avLst/>
                  <a:gdLst>
                    <a:gd name="connsiteX0" fmla="*/ 3773 w 6647"/>
                    <a:gd name="connsiteY0" fmla="*/ 6189 h 6548"/>
                    <a:gd name="connsiteX1" fmla="*/ 2516 w 6647"/>
                    <a:gd name="connsiteY1" fmla="*/ 6189 h 6548"/>
                    <a:gd name="connsiteX2" fmla="*/ 2516 w 6647"/>
                    <a:gd name="connsiteY2" fmla="*/ 6189 h 6548"/>
                    <a:gd name="connsiteX3" fmla="*/ 2516 w 6647"/>
                    <a:gd name="connsiteY3" fmla="*/ 4751 h 6548"/>
                    <a:gd name="connsiteX4" fmla="*/ 2516 w 6647"/>
                    <a:gd name="connsiteY4" fmla="*/ 6189 h 6548"/>
                    <a:gd name="connsiteX5" fmla="*/ 0 w 6647"/>
                    <a:gd name="connsiteY5" fmla="*/ 6189 h 6548"/>
                    <a:gd name="connsiteX6" fmla="*/ 0 w 6647"/>
                    <a:gd name="connsiteY6" fmla="*/ 3673 h 6548"/>
                    <a:gd name="connsiteX7" fmla="*/ 0 w 6647"/>
                    <a:gd name="connsiteY7" fmla="*/ 2595 h 6548"/>
                    <a:gd name="connsiteX8" fmla="*/ 0 w 6647"/>
                    <a:gd name="connsiteY8" fmla="*/ 2595 h 6548"/>
                    <a:gd name="connsiteX9" fmla="*/ 0 w 6647"/>
                    <a:gd name="connsiteY9" fmla="*/ 2416 h 6548"/>
                    <a:gd name="connsiteX10" fmla="*/ 0 w 6647"/>
                    <a:gd name="connsiteY10" fmla="*/ 439 h 6548"/>
                    <a:gd name="connsiteX11" fmla="*/ 1977 w 6647"/>
                    <a:gd name="connsiteY11" fmla="*/ 80 h 6548"/>
                    <a:gd name="connsiteX12" fmla="*/ 2875 w 6647"/>
                    <a:gd name="connsiteY12" fmla="*/ 80 h 6548"/>
                    <a:gd name="connsiteX13" fmla="*/ 2875 w 6647"/>
                    <a:gd name="connsiteY13" fmla="*/ 80 h 6548"/>
                    <a:gd name="connsiteX14" fmla="*/ 3234 w 6647"/>
                    <a:gd name="connsiteY14" fmla="*/ 80 h 6548"/>
                    <a:gd name="connsiteX15" fmla="*/ 3234 w 6647"/>
                    <a:gd name="connsiteY15" fmla="*/ 80 h 6548"/>
                    <a:gd name="connsiteX16" fmla="*/ 5929 w 6647"/>
                    <a:gd name="connsiteY16" fmla="*/ 1338 h 6548"/>
                    <a:gd name="connsiteX17" fmla="*/ 5929 w 6647"/>
                    <a:gd name="connsiteY17" fmla="*/ 1338 h 6548"/>
                    <a:gd name="connsiteX18" fmla="*/ 6648 w 6647"/>
                    <a:gd name="connsiteY18" fmla="*/ 4033 h 6548"/>
                    <a:gd name="connsiteX19" fmla="*/ 6648 w 6647"/>
                    <a:gd name="connsiteY19" fmla="*/ 4033 h 6548"/>
                    <a:gd name="connsiteX20" fmla="*/ 6648 w 6647"/>
                    <a:gd name="connsiteY20" fmla="*/ 6548 h 6548"/>
                    <a:gd name="connsiteX21" fmla="*/ 3773 w 6647"/>
                    <a:gd name="connsiteY21" fmla="*/ 6548 h 6548"/>
                    <a:gd name="connsiteX22" fmla="*/ 3773 w 6647"/>
                    <a:gd name="connsiteY22" fmla="*/ 6189 h 6548"/>
                    <a:gd name="connsiteX23" fmla="*/ 3055 w 6647"/>
                    <a:gd name="connsiteY23" fmla="*/ 4751 h 6548"/>
                    <a:gd name="connsiteX24" fmla="*/ 2875 w 6647"/>
                    <a:gd name="connsiteY24" fmla="*/ 3673 h 6548"/>
                    <a:gd name="connsiteX25" fmla="*/ 2875 w 6647"/>
                    <a:gd name="connsiteY25" fmla="*/ 3673 h 6548"/>
                    <a:gd name="connsiteX26" fmla="*/ 3055 w 6647"/>
                    <a:gd name="connsiteY26" fmla="*/ 4751 h 6548"/>
                    <a:gd name="connsiteX27" fmla="*/ 3055 w 6647"/>
                    <a:gd name="connsiteY27" fmla="*/ 4751 h 6548"/>
                    <a:gd name="connsiteX28" fmla="*/ 2695 w 6647"/>
                    <a:gd name="connsiteY28" fmla="*/ 3494 h 6548"/>
                    <a:gd name="connsiteX29" fmla="*/ 2695 w 6647"/>
                    <a:gd name="connsiteY29" fmla="*/ 3494 h 6548"/>
                    <a:gd name="connsiteX30" fmla="*/ 2695 w 6647"/>
                    <a:gd name="connsiteY30" fmla="*/ 3494 h 6548"/>
                    <a:gd name="connsiteX31" fmla="*/ 2695 w 6647"/>
                    <a:gd name="connsiteY31" fmla="*/ 3494 h 6548"/>
                    <a:gd name="connsiteX32" fmla="*/ 3773 w 6647"/>
                    <a:gd name="connsiteY32" fmla="*/ 3494 h 6548"/>
                    <a:gd name="connsiteX33" fmla="*/ 5031 w 6647"/>
                    <a:gd name="connsiteY33" fmla="*/ 3494 h 6548"/>
                    <a:gd name="connsiteX34" fmla="*/ 3773 w 6647"/>
                    <a:gd name="connsiteY34" fmla="*/ 3494 h 6548"/>
                    <a:gd name="connsiteX35" fmla="*/ 3773 w 6647"/>
                    <a:gd name="connsiteY35" fmla="*/ 3494 h 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647" h="6548">
                      <a:moveTo>
                        <a:pt x="3773" y="6189"/>
                      </a:moveTo>
                      <a:cubicBezTo>
                        <a:pt x="3773" y="6189"/>
                        <a:pt x="3773" y="6189"/>
                        <a:pt x="2516" y="6189"/>
                      </a:cubicBezTo>
                      <a:lnTo>
                        <a:pt x="2516" y="6189"/>
                      </a:lnTo>
                      <a:lnTo>
                        <a:pt x="2516" y="4751"/>
                      </a:lnTo>
                      <a:lnTo>
                        <a:pt x="2516" y="6189"/>
                      </a:lnTo>
                      <a:lnTo>
                        <a:pt x="0" y="6189"/>
                      </a:lnTo>
                      <a:lnTo>
                        <a:pt x="0" y="3673"/>
                      </a:lnTo>
                      <a:cubicBezTo>
                        <a:pt x="0" y="2955"/>
                        <a:pt x="0" y="2595"/>
                        <a:pt x="0" y="2595"/>
                      </a:cubicBezTo>
                      <a:lnTo>
                        <a:pt x="0" y="2595"/>
                      </a:lnTo>
                      <a:lnTo>
                        <a:pt x="0" y="2416"/>
                      </a:lnTo>
                      <a:lnTo>
                        <a:pt x="0" y="439"/>
                      </a:lnTo>
                      <a:lnTo>
                        <a:pt x="1977" y="80"/>
                      </a:lnTo>
                      <a:cubicBezTo>
                        <a:pt x="2695" y="-100"/>
                        <a:pt x="2875" y="80"/>
                        <a:pt x="2875" y="80"/>
                      </a:cubicBezTo>
                      <a:lnTo>
                        <a:pt x="2875" y="80"/>
                      </a:lnTo>
                      <a:cubicBezTo>
                        <a:pt x="2875" y="80"/>
                        <a:pt x="3055" y="80"/>
                        <a:pt x="3234" y="80"/>
                      </a:cubicBezTo>
                      <a:lnTo>
                        <a:pt x="3234" y="80"/>
                      </a:lnTo>
                      <a:cubicBezTo>
                        <a:pt x="3773" y="80"/>
                        <a:pt x="4672" y="80"/>
                        <a:pt x="5929" y="1338"/>
                      </a:cubicBezTo>
                      <a:lnTo>
                        <a:pt x="5929" y="1338"/>
                      </a:lnTo>
                      <a:cubicBezTo>
                        <a:pt x="6828" y="2775"/>
                        <a:pt x="6468" y="3314"/>
                        <a:pt x="6648" y="4033"/>
                      </a:cubicBezTo>
                      <a:lnTo>
                        <a:pt x="6648" y="4033"/>
                      </a:lnTo>
                      <a:lnTo>
                        <a:pt x="6648" y="6548"/>
                      </a:lnTo>
                      <a:lnTo>
                        <a:pt x="3773" y="6548"/>
                      </a:lnTo>
                      <a:lnTo>
                        <a:pt x="3773" y="6189"/>
                      </a:lnTo>
                      <a:close/>
                      <a:moveTo>
                        <a:pt x="3055" y="4751"/>
                      </a:moveTo>
                      <a:lnTo>
                        <a:pt x="2875" y="3673"/>
                      </a:lnTo>
                      <a:lnTo>
                        <a:pt x="2875" y="3673"/>
                      </a:lnTo>
                      <a:lnTo>
                        <a:pt x="3055" y="4751"/>
                      </a:lnTo>
                      <a:lnTo>
                        <a:pt x="3055" y="4751"/>
                      </a:lnTo>
                      <a:close/>
                      <a:moveTo>
                        <a:pt x="2695" y="3494"/>
                      </a:moveTo>
                      <a:lnTo>
                        <a:pt x="2695" y="3494"/>
                      </a:lnTo>
                      <a:lnTo>
                        <a:pt x="2695" y="3494"/>
                      </a:lnTo>
                      <a:lnTo>
                        <a:pt x="2695" y="3494"/>
                      </a:lnTo>
                      <a:close/>
                      <a:moveTo>
                        <a:pt x="3773" y="3494"/>
                      </a:moveTo>
                      <a:lnTo>
                        <a:pt x="5031" y="3494"/>
                      </a:lnTo>
                      <a:lnTo>
                        <a:pt x="3773" y="3494"/>
                      </a:lnTo>
                      <a:lnTo>
                        <a:pt x="3773" y="3494"/>
                      </a:lnTo>
                      <a:close/>
                    </a:path>
                  </a:pathLst>
                </a:custGeom>
                <a:grpFill/>
                <a:ln w="17953" cap="flat">
                  <a:noFill/>
                  <a:prstDash val="solid"/>
                  <a:miter/>
                </a:ln>
              </p:spPr>
              <p:txBody>
                <a:bodyPr rtlCol="0" anchor="ctr"/>
                <a:lstStyle/>
                <a:p>
                  <a:endParaRPr lang="zh-CN" altLang="en-US" sz="1050"/>
                </a:p>
              </p:txBody>
            </p:sp>
          </p:grpSp>
          <p:grpSp>
            <p:nvGrpSpPr>
              <p:cNvPr id="920" name="图形 1"/>
              <p:cNvGrpSpPr/>
              <p:nvPr/>
            </p:nvGrpSpPr>
            <p:grpSpPr>
              <a:xfrm>
                <a:off x="5439700" y="3638113"/>
                <a:ext cx="6467" cy="7905"/>
                <a:chOff x="6812911" y="3835803"/>
                <a:chExt cx="6467" cy="7905"/>
              </a:xfrm>
              <a:solidFill>
                <a:srgbClr val="0070C0"/>
              </a:solidFill>
            </p:grpSpPr>
            <p:sp>
              <p:nvSpPr>
                <p:cNvPr id="1908" name="任意多边形: 形状 2744"/>
                <p:cNvSpPr/>
                <p:nvPr/>
              </p:nvSpPr>
              <p:spPr>
                <a:xfrm>
                  <a:off x="6815426" y="3838498"/>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909" name="任意多边形: 形状 2745"/>
                <p:cNvSpPr/>
                <p:nvPr/>
              </p:nvSpPr>
              <p:spPr>
                <a:xfrm>
                  <a:off x="6812911" y="3835803"/>
                  <a:ext cx="6467" cy="7905"/>
                </a:xfrm>
                <a:custGeom>
                  <a:avLst/>
                  <a:gdLst>
                    <a:gd name="connsiteX0" fmla="*/ 2875 w 6467"/>
                    <a:gd name="connsiteY0" fmla="*/ 6288 h 7905"/>
                    <a:gd name="connsiteX1" fmla="*/ 0 w 6467"/>
                    <a:gd name="connsiteY1" fmla="*/ 2515 h 7905"/>
                    <a:gd name="connsiteX2" fmla="*/ 0 w 6467"/>
                    <a:gd name="connsiteY2" fmla="*/ 2515 h 7905"/>
                    <a:gd name="connsiteX3" fmla="*/ 0 w 6467"/>
                    <a:gd name="connsiteY3" fmla="*/ 0 h 7905"/>
                    <a:gd name="connsiteX4" fmla="*/ 2515 w 6467"/>
                    <a:gd name="connsiteY4" fmla="*/ 0 h 7905"/>
                    <a:gd name="connsiteX5" fmla="*/ 6468 w 6467"/>
                    <a:gd name="connsiteY5" fmla="*/ 0 h 7905"/>
                    <a:gd name="connsiteX6" fmla="*/ 6468 w 6467"/>
                    <a:gd name="connsiteY6" fmla="*/ 2515 h 7905"/>
                    <a:gd name="connsiteX7" fmla="*/ 6468 w 6467"/>
                    <a:gd name="connsiteY7" fmla="*/ 3773 h 7905"/>
                    <a:gd name="connsiteX8" fmla="*/ 6468 w 6467"/>
                    <a:gd name="connsiteY8" fmla="*/ 3773 h 7905"/>
                    <a:gd name="connsiteX9" fmla="*/ 6468 w 6467"/>
                    <a:gd name="connsiteY9" fmla="*/ 7905 h 7905"/>
                    <a:gd name="connsiteX10" fmla="*/ 2875 w 6467"/>
                    <a:gd name="connsiteY10" fmla="*/ 6288 h 7905"/>
                    <a:gd name="connsiteX11" fmla="*/ 2875 w 6467"/>
                    <a:gd name="connsiteY11" fmla="*/ 6288 h 7905"/>
                    <a:gd name="connsiteX12" fmla="*/ 3773 w 6467"/>
                    <a:gd name="connsiteY12" fmla="*/ 3953 h 7905"/>
                    <a:gd name="connsiteX13" fmla="*/ 4492 w 6467"/>
                    <a:gd name="connsiteY13" fmla="*/ 2695 h 7905"/>
                    <a:gd name="connsiteX14" fmla="*/ 5031 w 6467"/>
                    <a:gd name="connsiteY14" fmla="*/ 2695 h 7905"/>
                    <a:gd name="connsiteX15" fmla="*/ 4492 w 6467"/>
                    <a:gd name="connsiteY15" fmla="*/ 2695 h 7905"/>
                    <a:gd name="connsiteX16" fmla="*/ 3773 w 6467"/>
                    <a:gd name="connsiteY16" fmla="*/ 3953 h 7905"/>
                    <a:gd name="connsiteX17" fmla="*/ 3773 w 6467"/>
                    <a:gd name="connsiteY17" fmla="*/ 3953 h 7905"/>
                    <a:gd name="connsiteX18" fmla="*/ 4851 w 6467"/>
                    <a:gd name="connsiteY18" fmla="*/ 1976 h 7905"/>
                    <a:gd name="connsiteX19" fmla="*/ 5031 w 6467"/>
                    <a:gd name="connsiteY19" fmla="*/ 1617 h 7905"/>
                    <a:gd name="connsiteX20" fmla="*/ 4851 w 6467"/>
                    <a:gd name="connsiteY20" fmla="*/ 1976 h 7905"/>
                    <a:gd name="connsiteX21" fmla="*/ 4851 w 6467"/>
                    <a:gd name="connsiteY21" fmla="*/ 1976 h 7905"/>
                    <a:gd name="connsiteX22" fmla="*/ 4851 w 6467"/>
                    <a:gd name="connsiteY22" fmla="*/ 1976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67" h="7905">
                      <a:moveTo>
                        <a:pt x="2875" y="6288"/>
                      </a:moveTo>
                      <a:cubicBezTo>
                        <a:pt x="1797" y="5929"/>
                        <a:pt x="180" y="5031"/>
                        <a:pt x="0" y="2515"/>
                      </a:cubicBezTo>
                      <a:lnTo>
                        <a:pt x="0" y="2515"/>
                      </a:lnTo>
                      <a:lnTo>
                        <a:pt x="0" y="0"/>
                      </a:lnTo>
                      <a:lnTo>
                        <a:pt x="2515" y="0"/>
                      </a:lnTo>
                      <a:lnTo>
                        <a:pt x="6468" y="0"/>
                      </a:lnTo>
                      <a:lnTo>
                        <a:pt x="6468" y="2515"/>
                      </a:lnTo>
                      <a:cubicBezTo>
                        <a:pt x="6468" y="3773"/>
                        <a:pt x="6468" y="3773"/>
                        <a:pt x="6468" y="3773"/>
                      </a:cubicBezTo>
                      <a:lnTo>
                        <a:pt x="6468" y="3773"/>
                      </a:lnTo>
                      <a:lnTo>
                        <a:pt x="6468" y="7905"/>
                      </a:lnTo>
                      <a:lnTo>
                        <a:pt x="2875" y="6288"/>
                      </a:lnTo>
                      <a:lnTo>
                        <a:pt x="2875" y="6288"/>
                      </a:lnTo>
                      <a:close/>
                      <a:moveTo>
                        <a:pt x="3773" y="3953"/>
                      </a:moveTo>
                      <a:lnTo>
                        <a:pt x="4492" y="2695"/>
                      </a:lnTo>
                      <a:lnTo>
                        <a:pt x="5031" y="2695"/>
                      </a:lnTo>
                      <a:lnTo>
                        <a:pt x="4492" y="2695"/>
                      </a:lnTo>
                      <a:lnTo>
                        <a:pt x="3773" y="3953"/>
                      </a:lnTo>
                      <a:lnTo>
                        <a:pt x="3773" y="3953"/>
                      </a:lnTo>
                      <a:close/>
                      <a:moveTo>
                        <a:pt x="4851" y="1976"/>
                      </a:moveTo>
                      <a:lnTo>
                        <a:pt x="5031" y="1617"/>
                      </a:lnTo>
                      <a:lnTo>
                        <a:pt x="4851" y="1976"/>
                      </a:lnTo>
                      <a:lnTo>
                        <a:pt x="4851" y="1976"/>
                      </a:lnTo>
                      <a:lnTo>
                        <a:pt x="4851" y="1976"/>
                      </a:lnTo>
                      <a:close/>
                    </a:path>
                  </a:pathLst>
                </a:custGeom>
                <a:grpFill/>
                <a:ln w="17953" cap="flat">
                  <a:noFill/>
                  <a:prstDash val="solid"/>
                  <a:miter/>
                </a:ln>
              </p:spPr>
              <p:txBody>
                <a:bodyPr rtlCol="0" anchor="ctr"/>
                <a:lstStyle/>
                <a:p>
                  <a:endParaRPr lang="zh-CN" altLang="en-US" sz="1050"/>
                </a:p>
              </p:txBody>
            </p:sp>
          </p:grpSp>
          <p:grpSp>
            <p:nvGrpSpPr>
              <p:cNvPr id="921" name="图形 1"/>
              <p:cNvGrpSpPr/>
              <p:nvPr/>
            </p:nvGrpSpPr>
            <p:grpSpPr>
              <a:xfrm>
                <a:off x="5361363" y="3495993"/>
                <a:ext cx="5031" cy="1257"/>
                <a:chOff x="6734574" y="3693683"/>
                <a:chExt cx="5031" cy="1257"/>
              </a:xfrm>
              <a:solidFill>
                <a:srgbClr val="0070C0"/>
              </a:solidFill>
            </p:grpSpPr>
            <p:sp>
              <p:nvSpPr>
                <p:cNvPr id="1906" name="任意多边形: 形状 2747"/>
                <p:cNvSpPr/>
                <p:nvPr/>
              </p:nvSpPr>
              <p:spPr>
                <a:xfrm>
                  <a:off x="6737090" y="3693683"/>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907" name="任意多边形: 形状 2748"/>
                <p:cNvSpPr/>
                <p:nvPr/>
              </p:nvSpPr>
              <p:spPr>
                <a:xfrm>
                  <a:off x="6734574" y="3693683"/>
                  <a:ext cx="5031" cy="1257"/>
                </a:xfrm>
                <a:custGeom>
                  <a:avLst/>
                  <a:gdLst>
                    <a:gd name="connsiteX0" fmla="*/ 0 w 5031"/>
                    <a:gd name="connsiteY0" fmla="*/ 1258 h 1257"/>
                    <a:gd name="connsiteX1" fmla="*/ 0 w 5031"/>
                    <a:gd name="connsiteY1" fmla="*/ 0 h 1257"/>
                    <a:gd name="connsiteX2" fmla="*/ 0 w 5031"/>
                    <a:gd name="connsiteY2" fmla="*/ 0 h 1257"/>
                    <a:gd name="connsiteX3" fmla="*/ 5031 w 5031"/>
                    <a:gd name="connsiteY3" fmla="*/ 0 h 1257"/>
                    <a:gd name="connsiteX4" fmla="*/ 5031 w 5031"/>
                    <a:gd name="connsiteY4" fmla="*/ 1258 h 1257"/>
                    <a:gd name="connsiteX5" fmla="*/ 5031 w 5031"/>
                    <a:gd name="connsiteY5" fmla="*/ 1258 h 1257"/>
                    <a:gd name="connsiteX6" fmla="*/ 5031 w 5031"/>
                    <a:gd name="connsiteY6" fmla="*/ 1258 h 1257"/>
                    <a:gd name="connsiteX7" fmla="*/ 5031 w 5031"/>
                    <a:gd name="connsiteY7" fmla="*/ 1258 h 1257"/>
                    <a:gd name="connsiteX8" fmla="*/ 5031 w 5031"/>
                    <a:gd name="connsiteY8" fmla="*/ 1258 h 1257"/>
                    <a:gd name="connsiteX9" fmla="*/ 5031 w 5031"/>
                    <a:gd name="connsiteY9" fmla="*/ 1258 h 1257"/>
                    <a:gd name="connsiteX10" fmla="*/ 0 w 5031"/>
                    <a:gd name="connsiteY10" fmla="*/ 1258 h 1257"/>
                    <a:gd name="connsiteX11" fmla="*/ 0 w 5031"/>
                    <a:gd name="connsiteY11"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1" h="1257">
                      <a:moveTo>
                        <a:pt x="0" y="1258"/>
                      </a:moveTo>
                      <a:cubicBezTo>
                        <a:pt x="0" y="1258"/>
                        <a:pt x="0" y="1258"/>
                        <a:pt x="0" y="0"/>
                      </a:cubicBezTo>
                      <a:lnTo>
                        <a:pt x="0" y="0"/>
                      </a:lnTo>
                      <a:lnTo>
                        <a:pt x="5031" y="0"/>
                      </a:lnTo>
                      <a:cubicBezTo>
                        <a:pt x="5031" y="1078"/>
                        <a:pt x="5031" y="1258"/>
                        <a:pt x="5031" y="1258"/>
                      </a:cubicBezTo>
                      <a:lnTo>
                        <a:pt x="5031" y="1258"/>
                      </a:lnTo>
                      <a:lnTo>
                        <a:pt x="5031" y="1258"/>
                      </a:lnTo>
                      <a:lnTo>
                        <a:pt x="5031" y="1258"/>
                      </a:lnTo>
                      <a:lnTo>
                        <a:pt x="5031" y="1258"/>
                      </a:ln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22" name="图形 1"/>
              <p:cNvGrpSpPr/>
              <p:nvPr/>
            </p:nvGrpSpPr>
            <p:grpSpPr>
              <a:xfrm>
                <a:off x="5274761" y="3944083"/>
                <a:ext cx="6467" cy="6479"/>
                <a:chOff x="6647972" y="4141773"/>
                <a:chExt cx="6467" cy="6479"/>
              </a:xfrm>
              <a:solidFill>
                <a:srgbClr val="0070C0"/>
              </a:solidFill>
            </p:grpSpPr>
            <p:sp>
              <p:nvSpPr>
                <p:cNvPr id="1904" name="任意多边形: 形状 2750"/>
                <p:cNvSpPr/>
                <p:nvPr/>
              </p:nvSpPr>
              <p:spPr>
                <a:xfrm>
                  <a:off x="6650488" y="4144480"/>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905" name="任意多边形: 形状 2751"/>
                <p:cNvSpPr/>
                <p:nvPr/>
              </p:nvSpPr>
              <p:spPr>
                <a:xfrm>
                  <a:off x="6647972" y="4141773"/>
                  <a:ext cx="6467" cy="6479"/>
                </a:xfrm>
                <a:custGeom>
                  <a:avLst/>
                  <a:gdLst>
                    <a:gd name="connsiteX0" fmla="*/ 3773 w 6467"/>
                    <a:gd name="connsiteY0" fmla="*/ 6479 h 6479"/>
                    <a:gd name="connsiteX1" fmla="*/ 2515 w 6467"/>
                    <a:gd name="connsiteY1" fmla="*/ 6479 h 6479"/>
                    <a:gd name="connsiteX2" fmla="*/ 2515 w 6467"/>
                    <a:gd name="connsiteY2" fmla="*/ 6479 h 6479"/>
                    <a:gd name="connsiteX3" fmla="*/ 0 w 6467"/>
                    <a:gd name="connsiteY3" fmla="*/ 6479 h 6479"/>
                    <a:gd name="connsiteX4" fmla="*/ 0 w 6467"/>
                    <a:gd name="connsiteY4" fmla="*/ 3964 h 6479"/>
                    <a:gd name="connsiteX5" fmla="*/ 898 w 6467"/>
                    <a:gd name="connsiteY5" fmla="*/ 909 h 6479"/>
                    <a:gd name="connsiteX6" fmla="*/ 898 w 6467"/>
                    <a:gd name="connsiteY6" fmla="*/ 909 h 6479"/>
                    <a:gd name="connsiteX7" fmla="*/ 3414 w 6467"/>
                    <a:gd name="connsiteY7" fmla="*/ 11 h 6479"/>
                    <a:gd name="connsiteX8" fmla="*/ 3414 w 6467"/>
                    <a:gd name="connsiteY8" fmla="*/ 11 h 6479"/>
                    <a:gd name="connsiteX9" fmla="*/ 3953 w 6467"/>
                    <a:gd name="connsiteY9" fmla="*/ 11 h 6479"/>
                    <a:gd name="connsiteX10" fmla="*/ 3953 w 6467"/>
                    <a:gd name="connsiteY10" fmla="*/ 11 h 6479"/>
                    <a:gd name="connsiteX11" fmla="*/ 6468 w 6467"/>
                    <a:gd name="connsiteY11" fmla="*/ 11 h 6479"/>
                    <a:gd name="connsiteX12" fmla="*/ 6468 w 6467"/>
                    <a:gd name="connsiteY12" fmla="*/ 2527 h 6479"/>
                    <a:gd name="connsiteX13" fmla="*/ 6468 w 6467"/>
                    <a:gd name="connsiteY13" fmla="*/ 3784 h 6479"/>
                    <a:gd name="connsiteX14" fmla="*/ 6468 w 6467"/>
                    <a:gd name="connsiteY14" fmla="*/ 3784 h 6479"/>
                    <a:gd name="connsiteX15" fmla="*/ 5210 w 6467"/>
                    <a:gd name="connsiteY15" fmla="*/ 3784 h 6479"/>
                    <a:gd name="connsiteX16" fmla="*/ 6468 w 6467"/>
                    <a:gd name="connsiteY16" fmla="*/ 3784 h 6479"/>
                    <a:gd name="connsiteX17" fmla="*/ 6468 w 6467"/>
                    <a:gd name="connsiteY17" fmla="*/ 6300 h 6479"/>
                    <a:gd name="connsiteX18" fmla="*/ 3773 w 6467"/>
                    <a:gd name="connsiteY18" fmla="*/ 6300 h 6479"/>
                    <a:gd name="connsiteX19" fmla="*/ 3773 w 6467"/>
                    <a:gd name="connsiteY19" fmla="*/ 6479 h 6479"/>
                    <a:gd name="connsiteX20" fmla="*/ 3773 w 6467"/>
                    <a:gd name="connsiteY20" fmla="*/ 3245 h 6479"/>
                    <a:gd name="connsiteX21" fmla="*/ 3773 w 6467"/>
                    <a:gd name="connsiteY21" fmla="*/ 1269 h 6479"/>
                    <a:gd name="connsiteX22" fmla="*/ 3773 w 6467"/>
                    <a:gd name="connsiteY22" fmla="*/ 3245 h 6479"/>
                    <a:gd name="connsiteX23" fmla="*/ 3773 w 6467"/>
                    <a:gd name="connsiteY23" fmla="*/ 3245 h 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67" h="6479">
                      <a:moveTo>
                        <a:pt x="3773" y="6479"/>
                      </a:moveTo>
                      <a:cubicBezTo>
                        <a:pt x="2515" y="6479"/>
                        <a:pt x="2515" y="6479"/>
                        <a:pt x="2515" y="6479"/>
                      </a:cubicBezTo>
                      <a:lnTo>
                        <a:pt x="2515" y="6479"/>
                      </a:lnTo>
                      <a:lnTo>
                        <a:pt x="0" y="6479"/>
                      </a:lnTo>
                      <a:lnTo>
                        <a:pt x="0" y="3964"/>
                      </a:lnTo>
                      <a:cubicBezTo>
                        <a:pt x="179" y="3245"/>
                        <a:pt x="-360" y="2706"/>
                        <a:pt x="898" y="909"/>
                      </a:cubicBezTo>
                      <a:lnTo>
                        <a:pt x="898" y="909"/>
                      </a:lnTo>
                      <a:cubicBezTo>
                        <a:pt x="2156" y="-169"/>
                        <a:pt x="2875" y="11"/>
                        <a:pt x="3414" y="11"/>
                      </a:cubicBezTo>
                      <a:lnTo>
                        <a:pt x="3414" y="11"/>
                      </a:lnTo>
                      <a:cubicBezTo>
                        <a:pt x="3593" y="11"/>
                        <a:pt x="3773" y="11"/>
                        <a:pt x="3953" y="11"/>
                      </a:cubicBezTo>
                      <a:lnTo>
                        <a:pt x="3953" y="11"/>
                      </a:lnTo>
                      <a:lnTo>
                        <a:pt x="6468" y="11"/>
                      </a:lnTo>
                      <a:lnTo>
                        <a:pt x="6468" y="2527"/>
                      </a:lnTo>
                      <a:cubicBezTo>
                        <a:pt x="6468" y="2527"/>
                        <a:pt x="6468" y="2527"/>
                        <a:pt x="6468" y="3784"/>
                      </a:cubicBezTo>
                      <a:lnTo>
                        <a:pt x="6468" y="3784"/>
                      </a:lnTo>
                      <a:lnTo>
                        <a:pt x="5210" y="3784"/>
                      </a:lnTo>
                      <a:lnTo>
                        <a:pt x="6468" y="3784"/>
                      </a:lnTo>
                      <a:lnTo>
                        <a:pt x="6468" y="6300"/>
                      </a:lnTo>
                      <a:lnTo>
                        <a:pt x="3773" y="6300"/>
                      </a:lnTo>
                      <a:lnTo>
                        <a:pt x="3773" y="6479"/>
                      </a:lnTo>
                      <a:close/>
                      <a:moveTo>
                        <a:pt x="3773" y="3245"/>
                      </a:moveTo>
                      <a:lnTo>
                        <a:pt x="3773" y="1269"/>
                      </a:lnTo>
                      <a:lnTo>
                        <a:pt x="3773" y="3245"/>
                      </a:lnTo>
                      <a:lnTo>
                        <a:pt x="3773" y="3245"/>
                      </a:lnTo>
                      <a:close/>
                    </a:path>
                  </a:pathLst>
                </a:custGeom>
                <a:grpFill/>
                <a:ln w="17953" cap="flat">
                  <a:noFill/>
                  <a:prstDash val="solid"/>
                  <a:miter/>
                </a:ln>
              </p:spPr>
              <p:txBody>
                <a:bodyPr rtlCol="0" anchor="ctr"/>
                <a:lstStyle/>
                <a:p>
                  <a:endParaRPr lang="zh-CN" altLang="en-US" sz="1050"/>
                </a:p>
              </p:txBody>
            </p:sp>
          </p:grpSp>
          <p:grpSp>
            <p:nvGrpSpPr>
              <p:cNvPr id="923" name="图形 1"/>
              <p:cNvGrpSpPr/>
              <p:nvPr/>
            </p:nvGrpSpPr>
            <p:grpSpPr>
              <a:xfrm>
                <a:off x="5211157" y="3905645"/>
                <a:ext cx="2694" cy="5210"/>
                <a:chOff x="6584368" y="4103335"/>
                <a:chExt cx="2694" cy="5210"/>
              </a:xfrm>
              <a:solidFill>
                <a:srgbClr val="0070C0"/>
              </a:solidFill>
            </p:grpSpPr>
            <p:sp>
              <p:nvSpPr>
                <p:cNvPr id="1902" name="任意多边形: 形状 2753"/>
                <p:cNvSpPr/>
                <p:nvPr/>
              </p:nvSpPr>
              <p:spPr>
                <a:xfrm>
                  <a:off x="6584548" y="4106030"/>
                  <a:ext cx="2515" cy="17967"/>
                </a:xfrm>
                <a:custGeom>
                  <a:avLst/>
                  <a:gdLst>
                    <a:gd name="connsiteX0" fmla="*/ 1257 w 2515"/>
                    <a:gd name="connsiteY0" fmla="*/ 0 h 17967"/>
                    <a:gd name="connsiteX1" fmla="*/ 2515 w 2515"/>
                    <a:gd name="connsiteY1" fmla="*/ 0 h 17967"/>
                    <a:gd name="connsiteX2" fmla="*/ 1257 w 2515"/>
                    <a:gd name="connsiteY2" fmla="*/ 0 h 17967"/>
                    <a:gd name="connsiteX3" fmla="*/ 0 w 2515"/>
                    <a:gd name="connsiteY3" fmla="*/ 0 h 17967"/>
                    <a:gd name="connsiteX4" fmla="*/ 1257 w 2515"/>
                    <a:gd name="connsiteY4" fmla="*/ 0 h 17967"/>
                    <a:gd name="connsiteX5" fmla="*/ 1257 w 2515"/>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7967">
                      <a:moveTo>
                        <a:pt x="1257" y="0"/>
                      </a:moveTo>
                      <a:cubicBezTo>
                        <a:pt x="2515" y="0"/>
                        <a:pt x="2515" y="0"/>
                        <a:pt x="2515" y="0"/>
                      </a:cubicBezTo>
                      <a:cubicBezTo>
                        <a:pt x="2515" y="0"/>
                        <a:pt x="2515" y="0"/>
                        <a:pt x="1257" y="0"/>
                      </a:cubicBezTo>
                      <a:lnTo>
                        <a:pt x="0" y="0"/>
                      </a:lnTo>
                      <a:lnTo>
                        <a:pt x="1257" y="0"/>
                      </a:lnTo>
                      <a:lnTo>
                        <a:pt x="1257" y="0"/>
                      </a:lnTo>
                      <a:close/>
                    </a:path>
                  </a:pathLst>
                </a:custGeom>
                <a:grpFill/>
                <a:ln w="17953" cap="flat">
                  <a:noFill/>
                  <a:prstDash val="solid"/>
                  <a:miter/>
                </a:ln>
              </p:spPr>
              <p:txBody>
                <a:bodyPr rtlCol="0" anchor="ctr"/>
                <a:lstStyle/>
                <a:p>
                  <a:endParaRPr lang="zh-CN" altLang="en-US" sz="1050"/>
                </a:p>
              </p:txBody>
            </p:sp>
            <p:sp>
              <p:nvSpPr>
                <p:cNvPr id="1903" name="任意多边形: 形状 2754"/>
                <p:cNvSpPr/>
                <p:nvPr/>
              </p:nvSpPr>
              <p:spPr>
                <a:xfrm>
                  <a:off x="6584368" y="4103335"/>
                  <a:ext cx="2597" cy="5210"/>
                </a:xfrm>
                <a:custGeom>
                  <a:avLst/>
                  <a:gdLst>
                    <a:gd name="connsiteX0" fmla="*/ 1258 w 2597"/>
                    <a:gd name="connsiteY0" fmla="*/ 5210 h 5210"/>
                    <a:gd name="connsiteX1" fmla="*/ 0 w 2597"/>
                    <a:gd name="connsiteY1" fmla="*/ 5210 h 5210"/>
                    <a:gd name="connsiteX2" fmla="*/ 0 w 2597"/>
                    <a:gd name="connsiteY2" fmla="*/ 0 h 5210"/>
                    <a:gd name="connsiteX3" fmla="*/ 1258 w 2597"/>
                    <a:gd name="connsiteY3" fmla="*/ 0 h 5210"/>
                    <a:gd name="connsiteX4" fmla="*/ 2516 w 2597"/>
                    <a:gd name="connsiteY4" fmla="*/ 0 h 5210"/>
                    <a:gd name="connsiteX5" fmla="*/ 2516 w 2597"/>
                    <a:gd name="connsiteY5" fmla="*/ 0 h 5210"/>
                    <a:gd name="connsiteX6" fmla="*/ 2516 w 2597"/>
                    <a:gd name="connsiteY6" fmla="*/ 5210 h 5210"/>
                    <a:gd name="connsiteX7" fmla="*/ 1258 w 2597"/>
                    <a:gd name="connsiteY7" fmla="*/ 5210 h 5210"/>
                    <a:gd name="connsiteX8" fmla="*/ 1258 w 2597"/>
                    <a:gd name="connsiteY8" fmla="*/ 521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7" h="5210">
                      <a:moveTo>
                        <a:pt x="1258" y="5210"/>
                      </a:moveTo>
                      <a:lnTo>
                        <a:pt x="0" y="5210"/>
                      </a:lnTo>
                      <a:lnTo>
                        <a:pt x="0" y="0"/>
                      </a:lnTo>
                      <a:lnTo>
                        <a:pt x="1258" y="0"/>
                      </a:lnTo>
                      <a:cubicBezTo>
                        <a:pt x="2516" y="0"/>
                        <a:pt x="2516" y="0"/>
                        <a:pt x="2516" y="0"/>
                      </a:cubicBezTo>
                      <a:lnTo>
                        <a:pt x="2516" y="0"/>
                      </a:lnTo>
                      <a:lnTo>
                        <a:pt x="2516" y="5210"/>
                      </a:lnTo>
                      <a:cubicBezTo>
                        <a:pt x="2695" y="5210"/>
                        <a:pt x="2695" y="5210"/>
                        <a:pt x="1258" y="5210"/>
                      </a:cubicBezTo>
                      <a:lnTo>
                        <a:pt x="1258" y="5210"/>
                      </a:lnTo>
                      <a:close/>
                    </a:path>
                  </a:pathLst>
                </a:custGeom>
                <a:grpFill/>
                <a:ln w="17953" cap="flat">
                  <a:noFill/>
                  <a:prstDash val="solid"/>
                  <a:miter/>
                </a:ln>
              </p:spPr>
              <p:txBody>
                <a:bodyPr rtlCol="0" anchor="ctr"/>
                <a:lstStyle/>
                <a:p>
                  <a:endParaRPr lang="zh-CN" altLang="en-US" sz="1050"/>
                </a:p>
              </p:txBody>
            </p:sp>
          </p:grpSp>
          <p:grpSp>
            <p:nvGrpSpPr>
              <p:cNvPr id="924" name="图形 1"/>
              <p:cNvGrpSpPr/>
              <p:nvPr/>
            </p:nvGrpSpPr>
            <p:grpSpPr>
              <a:xfrm>
                <a:off x="5181152" y="3893966"/>
                <a:ext cx="7905" cy="6468"/>
                <a:chOff x="6554363" y="4091656"/>
                <a:chExt cx="7905" cy="6468"/>
              </a:xfrm>
              <a:solidFill>
                <a:srgbClr val="0070C0"/>
              </a:solidFill>
            </p:grpSpPr>
            <p:sp>
              <p:nvSpPr>
                <p:cNvPr id="1900" name="任意多边形: 形状 2756"/>
                <p:cNvSpPr/>
                <p:nvPr/>
              </p:nvSpPr>
              <p:spPr>
                <a:xfrm>
                  <a:off x="6556699" y="4094171"/>
                  <a:ext cx="2515" cy="1257"/>
                </a:xfrm>
                <a:custGeom>
                  <a:avLst/>
                  <a:gdLst>
                    <a:gd name="connsiteX0" fmla="*/ 1258 w 2515"/>
                    <a:gd name="connsiteY0" fmla="*/ 1258 h 1257"/>
                    <a:gd name="connsiteX1" fmla="*/ 2516 w 2515"/>
                    <a:gd name="connsiteY1" fmla="*/ 1258 h 1257"/>
                    <a:gd name="connsiteX2" fmla="*/ 1258 w 2515"/>
                    <a:gd name="connsiteY2" fmla="*/ 0 h 1257"/>
                    <a:gd name="connsiteX3" fmla="*/ 0 w 2515"/>
                    <a:gd name="connsiteY3" fmla="*/ 1258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2516" y="1258"/>
                        <a:pt x="2516" y="1258"/>
                        <a:pt x="2516" y="1258"/>
                      </a:cubicBezTo>
                      <a:cubicBezTo>
                        <a:pt x="2516" y="1258"/>
                        <a:pt x="2516" y="0"/>
                        <a:pt x="1258" y="0"/>
                      </a:cubicBez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901" name="任意多边形: 形状 2757"/>
                <p:cNvSpPr/>
                <p:nvPr/>
              </p:nvSpPr>
              <p:spPr>
                <a:xfrm>
                  <a:off x="6554363" y="4091656"/>
                  <a:ext cx="7905" cy="6468"/>
                </a:xfrm>
                <a:custGeom>
                  <a:avLst/>
                  <a:gdLst>
                    <a:gd name="connsiteX0" fmla="*/ 5031 w 7905"/>
                    <a:gd name="connsiteY0" fmla="*/ 6289 h 6468"/>
                    <a:gd name="connsiteX1" fmla="*/ 3774 w 7905"/>
                    <a:gd name="connsiteY1" fmla="*/ 6289 h 6468"/>
                    <a:gd name="connsiteX2" fmla="*/ 3774 w 7905"/>
                    <a:gd name="connsiteY2" fmla="*/ 6289 h 6468"/>
                    <a:gd name="connsiteX3" fmla="*/ 3774 w 7905"/>
                    <a:gd name="connsiteY3" fmla="*/ 5031 h 6468"/>
                    <a:gd name="connsiteX4" fmla="*/ 3774 w 7905"/>
                    <a:gd name="connsiteY4" fmla="*/ 6289 h 6468"/>
                    <a:gd name="connsiteX5" fmla="*/ 2516 w 7905"/>
                    <a:gd name="connsiteY5" fmla="*/ 6289 h 6468"/>
                    <a:gd name="connsiteX6" fmla="*/ 2516 w 7905"/>
                    <a:gd name="connsiteY6" fmla="*/ 6289 h 6468"/>
                    <a:gd name="connsiteX7" fmla="*/ 1438 w 7905"/>
                    <a:gd name="connsiteY7" fmla="*/ 6289 h 6468"/>
                    <a:gd name="connsiteX8" fmla="*/ 719 w 7905"/>
                    <a:gd name="connsiteY8" fmla="*/ 5570 h 6468"/>
                    <a:gd name="connsiteX9" fmla="*/ 0 w 7905"/>
                    <a:gd name="connsiteY9" fmla="*/ 3773 h 6468"/>
                    <a:gd name="connsiteX10" fmla="*/ 3953 w 7905"/>
                    <a:gd name="connsiteY10" fmla="*/ 0 h 6468"/>
                    <a:gd name="connsiteX11" fmla="*/ 3953 w 7905"/>
                    <a:gd name="connsiteY11" fmla="*/ 0 h 6468"/>
                    <a:gd name="connsiteX12" fmla="*/ 7906 w 7905"/>
                    <a:gd name="connsiteY12" fmla="*/ 3953 h 6468"/>
                    <a:gd name="connsiteX13" fmla="*/ 7906 w 7905"/>
                    <a:gd name="connsiteY13" fmla="*/ 3953 h 6468"/>
                    <a:gd name="connsiteX14" fmla="*/ 7906 w 7905"/>
                    <a:gd name="connsiteY14" fmla="*/ 6468 h 6468"/>
                    <a:gd name="connsiteX15" fmla="*/ 5031 w 7905"/>
                    <a:gd name="connsiteY15" fmla="*/ 6468 h 6468"/>
                    <a:gd name="connsiteX16" fmla="*/ 5031 w 7905"/>
                    <a:gd name="connsiteY16" fmla="*/ 6289 h 6468"/>
                    <a:gd name="connsiteX17" fmla="*/ 3594 w 7905"/>
                    <a:gd name="connsiteY17" fmla="*/ 3773 h 6468"/>
                    <a:gd name="connsiteX18" fmla="*/ 3594 w 7905"/>
                    <a:gd name="connsiteY18" fmla="*/ 3773 h 6468"/>
                    <a:gd name="connsiteX19" fmla="*/ 3594 w 7905"/>
                    <a:gd name="connsiteY19" fmla="*/ 3773 h 6468"/>
                    <a:gd name="connsiteX20" fmla="*/ 3594 w 7905"/>
                    <a:gd name="connsiteY20"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05" h="6468">
                      <a:moveTo>
                        <a:pt x="5031" y="6289"/>
                      </a:moveTo>
                      <a:cubicBezTo>
                        <a:pt x="5031" y="6289"/>
                        <a:pt x="5031" y="6289"/>
                        <a:pt x="3774" y="6289"/>
                      </a:cubicBezTo>
                      <a:lnTo>
                        <a:pt x="3774" y="6289"/>
                      </a:lnTo>
                      <a:lnTo>
                        <a:pt x="3774" y="5031"/>
                      </a:lnTo>
                      <a:lnTo>
                        <a:pt x="3774" y="6289"/>
                      </a:lnTo>
                      <a:cubicBezTo>
                        <a:pt x="2516" y="6289"/>
                        <a:pt x="2516" y="6289"/>
                        <a:pt x="2516" y="6289"/>
                      </a:cubicBezTo>
                      <a:lnTo>
                        <a:pt x="2516" y="6289"/>
                      </a:lnTo>
                      <a:lnTo>
                        <a:pt x="1438" y="6289"/>
                      </a:lnTo>
                      <a:lnTo>
                        <a:pt x="719" y="5570"/>
                      </a:lnTo>
                      <a:lnTo>
                        <a:pt x="0" y="3773"/>
                      </a:lnTo>
                      <a:cubicBezTo>
                        <a:pt x="0" y="3773"/>
                        <a:pt x="180" y="180"/>
                        <a:pt x="3953" y="0"/>
                      </a:cubicBezTo>
                      <a:lnTo>
                        <a:pt x="3953" y="0"/>
                      </a:lnTo>
                      <a:cubicBezTo>
                        <a:pt x="7726" y="180"/>
                        <a:pt x="7726" y="3773"/>
                        <a:pt x="7906" y="3953"/>
                      </a:cubicBezTo>
                      <a:lnTo>
                        <a:pt x="7906" y="3953"/>
                      </a:lnTo>
                      <a:lnTo>
                        <a:pt x="7906" y="6468"/>
                      </a:lnTo>
                      <a:lnTo>
                        <a:pt x="5031" y="6468"/>
                      </a:lnTo>
                      <a:lnTo>
                        <a:pt x="5031" y="6289"/>
                      </a:lnTo>
                      <a:close/>
                      <a:moveTo>
                        <a:pt x="3594" y="3773"/>
                      </a:moveTo>
                      <a:lnTo>
                        <a:pt x="3594" y="3773"/>
                      </a:lnTo>
                      <a:lnTo>
                        <a:pt x="3594" y="3773"/>
                      </a:lnTo>
                      <a:lnTo>
                        <a:pt x="3594" y="3773"/>
                      </a:lnTo>
                      <a:close/>
                    </a:path>
                  </a:pathLst>
                </a:custGeom>
                <a:grpFill/>
                <a:ln w="17953" cap="flat">
                  <a:noFill/>
                  <a:prstDash val="solid"/>
                  <a:miter/>
                </a:ln>
              </p:spPr>
              <p:txBody>
                <a:bodyPr rtlCol="0" anchor="ctr"/>
                <a:lstStyle/>
                <a:p>
                  <a:endParaRPr lang="zh-CN" altLang="en-US" sz="1050"/>
                </a:p>
              </p:txBody>
            </p:sp>
          </p:grpSp>
          <p:grpSp>
            <p:nvGrpSpPr>
              <p:cNvPr id="925" name="图形 1"/>
              <p:cNvGrpSpPr/>
              <p:nvPr/>
            </p:nvGrpSpPr>
            <p:grpSpPr>
              <a:xfrm>
                <a:off x="5117728" y="3913910"/>
                <a:ext cx="2515" cy="5030"/>
                <a:chOff x="6490939" y="4111600"/>
                <a:chExt cx="2515" cy="5030"/>
              </a:xfrm>
              <a:solidFill>
                <a:srgbClr val="0070C0"/>
              </a:solidFill>
            </p:grpSpPr>
            <p:sp>
              <p:nvSpPr>
                <p:cNvPr id="1898" name="任意多边形: 形状 2759"/>
                <p:cNvSpPr/>
                <p:nvPr/>
              </p:nvSpPr>
              <p:spPr>
                <a:xfrm>
                  <a:off x="6490939" y="4114115"/>
                  <a:ext cx="2515" cy="17967"/>
                </a:xfrm>
                <a:custGeom>
                  <a:avLst/>
                  <a:gdLst>
                    <a:gd name="connsiteX0" fmla="*/ 1258 w 2515"/>
                    <a:gd name="connsiteY0" fmla="*/ 0 h 17967"/>
                    <a:gd name="connsiteX1" fmla="*/ 2516 w 2515"/>
                    <a:gd name="connsiteY1" fmla="*/ 0 h 17967"/>
                    <a:gd name="connsiteX2" fmla="*/ 1258 w 2515"/>
                    <a:gd name="connsiteY2" fmla="*/ 0 h 17967"/>
                    <a:gd name="connsiteX3" fmla="*/ 0 w 2515"/>
                    <a:gd name="connsiteY3" fmla="*/ 0 h 17967"/>
                    <a:gd name="connsiteX4" fmla="*/ 1258 w 2515"/>
                    <a:gd name="connsiteY4" fmla="*/ 0 h 17967"/>
                    <a:gd name="connsiteX5" fmla="*/ 1258 w 2515"/>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7967">
                      <a:moveTo>
                        <a:pt x="1258" y="0"/>
                      </a:moveTo>
                      <a:cubicBezTo>
                        <a:pt x="2516" y="0"/>
                        <a:pt x="2516" y="0"/>
                        <a:pt x="2516" y="0"/>
                      </a:cubicBezTo>
                      <a:cubicBezTo>
                        <a:pt x="2516" y="0"/>
                        <a:pt x="2516" y="0"/>
                        <a:pt x="1258" y="0"/>
                      </a:cubicBezTo>
                      <a:lnTo>
                        <a:pt x="0" y="0"/>
                      </a:lnTo>
                      <a:lnTo>
                        <a:pt x="1258" y="0"/>
                      </a:lnTo>
                      <a:lnTo>
                        <a:pt x="1258" y="0"/>
                      </a:lnTo>
                      <a:close/>
                    </a:path>
                  </a:pathLst>
                </a:custGeom>
                <a:grpFill/>
                <a:ln w="17953" cap="flat">
                  <a:noFill/>
                  <a:prstDash val="solid"/>
                  <a:miter/>
                </a:ln>
              </p:spPr>
              <p:txBody>
                <a:bodyPr rtlCol="0" anchor="ctr"/>
                <a:lstStyle/>
                <a:p>
                  <a:endParaRPr lang="zh-CN" altLang="en-US" sz="1050"/>
                </a:p>
              </p:txBody>
            </p:sp>
            <p:sp>
              <p:nvSpPr>
                <p:cNvPr id="1899" name="任意多边形: 形状 2760"/>
                <p:cNvSpPr/>
                <p:nvPr/>
              </p:nvSpPr>
              <p:spPr>
                <a:xfrm>
                  <a:off x="6490939" y="4111600"/>
                  <a:ext cx="2515" cy="5030"/>
                </a:xfrm>
                <a:custGeom>
                  <a:avLst/>
                  <a:gdLst>
                    <a:gd name="connsiteX0" fmla="*/ 1258 w 2515"/>
                    <a:gd name="connsiteY0" fmla="*/ 5031 h 5030"/>
                    <a:gd name="connsiteX1" fmla="*/ 0 w 2515"/>
                    <a:gd name="connsiteY1" fmla="*/ 5031 h 5030"/>
                    <a:gd name="connsiteX2" fmla="*/ 0 w 2515"/>
                    <a:gd name="connsiteY2" fmla="*/ 0 h 5030"/>
                    <a:gd name="connsiteX3" fmla="*/ 1258 w 2515"/>
                    <a:gd name="connsiteY3" fmla="*/ 0 h 5030"/>
                    <a:gd name="connsiteX4" fmla="*/ 2516 w 2515"/>
                    <a:gd name="connsiteY4" fmla="*/ 0 h 5030"/>
                    <a:gd name="connsiteX5" fmla="*/ 2516 w 2515"/>
                    <a:gd name="connsiteY5" fmla="*/ 0 h 5030"/>
                    <a:gd name="connsiteX6" fmla="*/ 2516 w 2515"/>
                    <a:gd name="connsiteY6" fmla="*/ 5031 h 5030"/>
                    <a:gd name="connsiteX7" fmla="*/ 1258 w 2515"/>
                    <a:gd name="connsiteY7" fmla="*/ 5031 h 5030"/>
                    <a:gd name="connsiteX8" fmla="*/ 1258 w 2515"/>
                    <a:gd name="connsiteY8"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5" h="5030">
                      <a:moveTo>
                        <a:pt x="1258" y="5031"/>
                      </a:moveTo>
                      <a:lnTo>
                        <a:pt x="0" y="5031"/>
                      </a:lnTo>
                      <a:lnTo>
                        <a:pt x="0" y="0"/>
                      </a:lnTo>
                      <a:lnTo>
                        <a:pt x="1258" y="0"/>
                      </a:lnTo>
                      <a:cubicBezTo>
                        <a:pt x="2516" y="0"/>
                        <a:pt x="2516" y="0"/>
                        <a:pt x="2516" y="0"/>
                      </a:cubicBezTo>
                      <a:lnTo>
                        <a:pt x="2516" y="0"/>
                      </a:lnTo>
                      <a:lnTo>
                        <a:pt x="2516" y="5031"/>
                      </a:lnTo>
                      <a:cubicBezTo>
                        <a:pt x="2516" y="5031"/>
                        <a:pt x="2516" y="5031"/>
                        <a:pt x="1258" y="5031"/>
                      </a:cubicBezTo>
                      <a:lnTo>
                        <a:pt x="1258" y="5031"/>
                      </a:lnTo>
                      <a:close/>
                    </a:path>
                  </a:pathLst>
                </a:custGeom>
                <a:grpFill/>
                <a:ln w="17953" cap="flat">
                  <a:noFill/>
                  <a:prstDash val="solid"/>
                  <a:miter/>
                </a:ln>
              </p:spPr>
              <p:txBody>
                <a:bodyPr rtlCol="0" anchor="ctr"/>
                <a:lstStyle/>
                <a:p>
                  <a:endParaRPr lang="zh-CN" altLang="en-US" sz="1050"/>
                </a:p>
              </p:txBody>
            </p:sp>
          </p:grpSp>
          <p:grpSp>
            <p:nvGrpSpPr>
              <p:cNvPr id="926" name="图形 1"/>
              <p:cNvGrpSpPr/>
              <p:nvPr/>
            </p:nvGrpSpPr>
            <p:grpSpPr>
              <a:xfrm>
                <a:off x="5186183" y="3895224"/>
                <a:ext cx="6468" cy="6647"/>
                <a:chOff x="6559394" y="4092914"/>
                <a:chExt cx="6468" cy="6647"/>
              </a:xfrm>
              <a:solidFill>
                <a:srgbClr val="0070C0"/>
              </a:solidFill>
            </p:grpSpPr>
            <p:sp>
              <p:nvSpPr>
                <p:cNvPr id="1896" name="任意多边形: 形状 2762"/>
                <p:cNvSpPr/>
                <p:nvPr/>
              </p:nvSpPr>
              <p:spPr>
                <a:xfrm>
                  <a:off x="6561909" y="4095429"/>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897" name="任意多边形: 形状 2763"/>
                <p:cNvSpPr/>
                <p:nvPr/>
              </p:nvSpPr>
              <p:spPr>
                <a:xfrm>
                  <a:off x="6559394" y="4092914"/>
                  <a:ext cx="6468" cy="6647"/>
                </a:xfrm>
                <a:custGeom>
                  <a:avLst/>
                  <a:gdLst>
                    <a:gd name="connsiteX0" fmla="*/ 0 w 6468"/>
                    <a:gd name="connsiteY0" fmla="*/ 6288 h 6647"/>
                    <a:gd name="connsiteX1" fmla="*/ 0 w 6468"/>
                    <a:gd name="connsiteY1" fmla="*/ 3773 h 6647"/>
                    <a:gd name="connsiteX2" fmla="*/ 0 w 6468"/>
                    <a:gd name="connsiteY2" fmla="*/ 0 h 6647"/>
                    <a:gd name="connsiteX3" fmla="*/ 2516 w 6468"/>
                    <a:gd name="connsiteY3" fmla="*/ 0 h 6647"/>
                    <a:gd name="connsiteX4" fmla="*/ 3774 w 6468"/>
                    <a:gd name="connsiteY4" fmla="*/ 0 h 6647"/>
                    <a:gd name="connsiteX5" fmla="*/ 3774 w 6468"/>
                    <a:gd name="connsiteY5" fmla="*/ 0 h 6647"/>
                    <a:gd name="connsiteX6" fmla="*/ 6468 w 6468"/>
                    <a:gd name="connsiteY6" fmla="*/ 0 h 6647"/>
                    <a:gd name="connsiteX7" fmla="*/ 6468 w 6468"/>
                    <a:gd name="connsiteY7" fmla="*/ 2695 h 6647"/>
                    <a:gd name="connsiteX8" fmla="*/ 2696 w 6468"/>
                    <a:gd name="connsiteY8" fmla="*/ 6648 h 6647"/>
                    <a:gd name="connsiteX9" fmla="*/ 2696 w 6468"/>
                    <a:gd name="connsiteY9" fmla="*/ 6648 h 6647"/>
                    <a:gd name="connsiteX10" fmla="*/ 2696 w 6468"/>
                    <a:gd name="connsiteY10" fmla="*/ 4132 h 6647"/>
                    <a:gd name="connsiteX11" fmla="*/ 2696 w 6468"/>
                    <a:gd name="connsiteY11" fmla="*/ 4132 h 6647"/>
                    <a:gd name="connsiteX12" fmla="*/ 2696 w 6468"/>
                    <a:gd name="connsiteY12" fmla="*/ 4132 h 6647"/>
                    <a:gd name="connsiteX13" fmla="*/ 2696 w 6468"/>
                    <a:gd name="connsiteY13" fmla="*/ 6648 h 6647"/>
                    <a:gd name="connsiteX14" fmla="*/ 0 w 6468"/>
                    <a:gd name="connsiteY14" fmla="*/ 6648 h 6647"/>
                    <a:gd name="connsiteX15" fmla="*/ 0 w 6468"/>
                    <a:gd name="connsiteY15" fmla="*/ 6288 h 6647"/>
                    <a:gd name="connsiteX16" fmla="*/ 3953 w 6468"/>
                    <a:gd name="connsiteY16" fmla="*/ 3773 h 6647"/>
                    <a:gd name="connsiteX17" fmla="*/ 5211 w 6468"/>
                    <a:gd name="connsiteY17" fmla="*/ 3773 h 6647"/>
                    <a:gd name="connsiteX18" fmla="*/ 3953 w 6468"/>
                    <a:gd name="connsiteY18" fmla="*/ 3773 h 6647"/>
                    <a:gd name="connsiteX19" fmla="*/ 3953 w 6468"/>
                    <a:gd name="connsiteY19" fmla="*/ 3773 h 6647"/>
                    <a:gd name="connsiteX20" fmla="*/ 2516 w 6468"/>
                    <a:gd name="connsiteY20" fmla="*/ 2515 h 6647"/>
                    <a:gd name="connsiteX21" fmla="*/ 2516 w 6468"/>
                    <a:gd name="connsiteY21" fmla="*/ 1258 h 6647"/>
                    <a:gd name="connsiteX22" fmla="*/ 2516 w 6468"/>
                    <a:gd name="connsiteY22" fmla="*/ 2515 h 6647"/>
                    <a:gd name="connsiteX23" fmla="*/ 2516 w 6468"/>
                    <a:gd name="connsiteY23" fmla="*/ 2515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68" h="6647">
                      <a:moveTo>
                        <a:pt x="0" y="6288"/>
                      </a:moveTo>
                      <a:lnTo>
                        <a:pt x="0" y="3773"/>
                      </a:lnTo>
                      <a:lnTo>
                        <a:pt x="0" y="0"/>
                      </a:lnTo>
                      <a:lnTo>
                        <a:pt x="2516" y="0"/>
                      </a:lnTo>
                      <a:cubicBezTo>
                        <a:pt x="3774" y="0"/>
                        <a:pt x="3774" y="0"/>
                        <a:pt x="3774" y="0"/>
                      </a:cubicBezTo>
                      <a:lnTo>
                        <a:pt x="3774" y="0"/>
                      </a:lnTo>
                      <a:lnTo>
                        <a:pt x="6468" y="0"/>
                      </a:lnTo>
                      <a:lnTo>
                        <a:pt x="6468" y="2695"/>
                      </a:lnTo>
                      <a:cubicBezTo>
                        <a:pt x="6468" y="2695"/>
                        <a:pt x="6289" y="6288"/>
                        <a:pt x="2696" y="6648"/>
                      </a:cubicBezTo>
                      <a:lnTo>
                        <a:pt x="2696" y="6648"/>
                      </a:lnTo>
                      <a:lnTo>
                        <a:pt x="2696" y="4132"/>
                      </a:lnTo>
                      <a:lnTo>
                        <a:pt x="2696" y="4132"/>
                      </a:lnTo>
                      <a:lnTo>
                        <a:pt x="2696" y="4132"/>
                      </a:lnTo>
                      <a:lnTo>
                        <a:pt x="2696" y="6648"/>
                      </a:lnTo>
                      <a:lnTo>
                        <a:pt x="0" y="6648"/>
                      </a:lnTo>
                      <a:lnTo>
                        <a:pt x="0" y="6288"/>
                      </a:lnTo>
                      <a:close/>
                      <a:moveTo>
                        <a:pt x="3953" y="3773"/>
                      </a:moveTo>
                      <a:lnTo>
                        <a:pt x="5211" y="3773"/>
                      </a:lnTo>
                      <a:lnTo>
                        <a:pt x="3953" y="3773"/>
                      </a:lnTo>
                      <a:lnTo>
                        <a:pt x="3953" y="3773"/>
                      </a:lnTo>
                      <a:close/>
                      <a:moveTo>
                        <a:pt x="2516" y="2515"/>
                      </a:moveTo>
                      <a:lnTo>
                        <a:pt x="2516" y="1258"/>
                      </a:lnTo>
                      <a:lnTo>
                        <a:pt x="2516" y="2515"/>
                      </a:lnTo>
                      <a:lnTo>
                        <a:pt x="2516" y="2515"/>
                      </a:lnTo>
                      <a:close/>
                    </a:path>
                  </a:pathLst>
                </a:custGeom>
                <a:grpFill/>
                <a:ln w="17953" cap="flat">
                  <a:noFill/>
                  <a:prstDash val="solid"/>
                  <a:miter/>
                </a:ln>
              </p:spPr>
              <p:txBody>
                <a:bodyPr rtlCol="0" anchor="ctr"/>
                <a:lstStyle/>
                <a:p>
                  <a:endParaRPr lang="zh-CN" altLang="en-US" sz="1050"/>
                </a:p>
              </p:txBody>
            </p:sp>
          </p:grpSp>
          <p:grpSp>
            <p:nvGrpSpPr>
              <p:cNvPr id="927" name="图形 1"/>
              <p:cNvGrpSpPr/>
              <p:nvPr/>
            </p:nvGrpSpPr>
            <p:grpSpPr>
              <a:xfrm>
                <a:off x="5063433" y="3867375"/>
                <a:ext cx="7759" cy="6647"/>
                <a:chOff x="6436644" y="4065065"/>
                <a:chExt cx="7759" cy="6647"/>
              </a:xfrm>
              <a:solidFill>
                <a:srgbClr val="0070C0"/>
              </a:solidFill>
            </p:grpSpPr>
            <p:sp>
              <p:nvSpPr>
                <p:cNvPr id="1894" name="任意多边形: 形状 2765"/>
                <p:cNvSpPr/>
                <p:nvPr/>
              </p:nvSpPr>
              <p:spPr>
                <a:xfrm>
                  <a:off x="6439373" y="4067760"/>
                  <a:ext cx="2515" cy="1437"/>
                </a:xfrm>
                <a:custGeom>
                  <a:avLst/>
                  <a:gdLst>
                    <a:gd name="connsiteX0" fmla="*/ 1258 w 2515"/>
                    <a:gd name="connsiteY0" fmla="*/ 1258 h 1437"/>
                    <a:gd name="connsiteX1" fmla="*/ 2516 w 2515"/>
                    <a:gd name="connsiteY1" fmla="*/ 1258 h 1437"/>
                    <a:gd name="connsiteX2" fmla="*/ 1258 w 2515"/>
                    <a:gd name="connsiteY2" fmla="*/ 0 h 1437"/>
                    <a:gd name="connsiteX3" fmla="*/ 0 w 2515"/>
                    <a:gd name="connsiteY3" fmla="*/ 1437 h 1437"/>
                    <a:gd name="connsiteX4" fmla="*/ 1258 w 2515"/>
                    <a:gd name="connsiteY4" fmla="*/ 1258 h 1437"/>
                    <a:gd name="connsiteX5" fmla="*/ 1258 w 2515"/>
                    <a:gd name="connsiteY5" fmla="*/ 1258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437">
                      <a:moveTo>
                        <a:pt x="1258" y="1258"/>
                      </a:moveTo>
                      <a:cubicBezTo>
                        <a:pt x="2516" y="1258"/>
                        <a:pt x="2516" y="1258"/>
                        <a:pt x="2516" y="1258"/>
                      </a:cubicBezTo>
                      <a:cubicBezTo>
                        <a:pt x="2516" y="0"/>
                        <a:pt x="2516" y="0"/>
                        <a:pt x="1258" y="0"/>
                      </a:cubicBezTo>
                      <a:cubicBezTo>
                        <a:pt x="0" y="0"/>
                        <a:pt x="0" y="0"/>
                        <a:pt x="0" y="1437"/>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895" name="任意多边形: 形状 2766"/>
                <p:cNvSpPr/>
                <p:nvPr/>
              </p:nvSpPr>
              <p:spPr>
                <a:xfrm>
                  <a:off x="6436644" y="4065065"/>
                  <a:ext cx="7759" cy="6647"/>
                </a:xfrm>
                <a:custGeom>
                  <a:avLst/>
                  <a:gdLst>
                    <a:gd name="connsiteX0" fmla="*/ 3987 w 7759"/>
                    <a:gd name="connsiteY0" fmla="*/ 5210 h 6647"/>
                    <a:gd name="connsiteX1" fmla="*/ 3987 w 7759"/>
                    <a:gd name="connsiteY1" fmla="*/ 5210 h 6647"/>
                    <a:gd name="connsiteX2" fmla="*/ 3987 w 7759"/>
                    <a:gd name="connsiteY2" fmla="*/ 5210 h 6647"/>
                    <a:gd name="connsiteX3" fmla="*/ 3987 w 7759"/>
                    <a:gd name="connsiteY3" fmla="*/ 6648 h 6647"/>
                    <a:gd name="connsiteX4" fmla="*/ 2729 w 7759"/>
                    <a:gd name="connsiteY4" fmla="*/ 6648 h 6647"/>
                    <a:gd name="connsiteX5" fmla="*/ 2729 w 7759"/>
                    <a:gd name="connsiteY5" fmla="*/ 6648 h 6647"/>
                    <a:gd name="connsiteX6" fmla="*/ 2550 w 7759"/>
                    <a:gd name="connsiteY6" fmla="*/ 6648 h 6647"/>
                    <a:gd name="connsiteX7" fmla="*/ 214 w 7759"/>
                    <a:gd name="connsiteY7" fmla="*/ 6648 h 6647"/>
                    <a:gd name="connsiteX8" fmla="*/ 34 w 7759"/>
                    <a:gd name="connsiteY8" fmla="*/ 4312 h 6647"/>
                    <a:gd name="connsiteX9" fmla="*/ 34 w 7759"/>
                    <a:gd name="connsiteY9" fmla="*/ 3773 h 6647"/>
                    <a:gd name="connsiteX10" fmla="*/ 34 w 7759"/>
                    <a:gd name="connsiteY10" fmla="*/ 3773 h 6647"/>
                    <a:gd name="connsiteX11" fmla="*/ 1292 w 7759"/>
                    <a:gd name="connsiteY11" fmla="*/ 719 h 6647"/>
                    <a:gd name="connsiteX12" fmla="*/ 1292 w 7759"/>
                    <a:gd name="connsiteY12" fmla="*/ 719 h 6647"/>
                    <a:gd name="connsiteX13" fmla="*/ 3448 w 7759"/>
                    <a:gd name="connsiteY13" fmla="*/ 0 h 6647"/>
                    <a:gd name="connsiteX14" fmla="*/ 3448 w 7759"/>
                    <a:gd name="connsiteY14" fmla="*/ 0 h 6647"/>
                    <a:gd name="connsiteX15" fmla="*/ 3987 w 7759"/>
                    <a:gd name="connsiteY15" fmla="*/ 0 h 6647"/>
                    <a:gd name="connsiteX16" fmla="*/ 3987 w 7759"/>
                    <a:gd name="connsiteY16" fmla="*/ 0 h 6647"/>
                    <a:gd name="connsiteX17" fmla="*/ 4346 w 7759"/>
                    <a:gd name="connsiteY17" fmla="*/ 0 h 6647"/>
                    <a:gd name="connsiteX18" fmla="*/ 4346 w 7759"/>
                    <a:gd name="connsiteY18" fmla="*/ 0 h 6647"/>
                    <a:gd name="connsiteX19" fmla="*/ 6862 w 7759"/>
                    <a:gd name="connsiteY19" fmla="*/ 898 h 6647"/>
                    <a:gd name="connsiteX20" fmla="*/ 6862 w 7759"/>
                    <a:gd name="connsiteY20" fmla="*/ 898 h 6647"/>
                    <a:gd name="connsiteX21" fmla="*/ 7760 w 7759"/>
                    <a:gd name="connsiteY21" fmla="*/ 3953 h 6647"/>
                    <a:gd name="connsiteX22" fmla="*/ 7760 w 7759"/>
                    <a:gd name="connsiteY22" fmla="*/ 3953 h 6647"/>
                    <a:gd name="connsiteX23" fmla="*/ 7760 w 7759"/>
                    <a:gd name="connsiteY23" fmla="*/ 6468 h 6647"/>
                    <a:gd name="connsiteX24" fmla="*/ 5245 w 7759"/>
                    <a:gd name="connsiteY24" fmla="*/ 6468 h 6647"/>
                    <a:gd name="connsiteX25" fmla="*/ 3987 w 7759"/>
                    <a:gd name="connsiteY25" fmla="*/ 6468 h 6647"/>
                    <a:gd name="connsiteX26" fmla="*/ 3987 w 7759"/>
                    <a:gd name="connsiteY26" fmla="*/ 6468 h 6647"/>
                    <a:gd name="connsiteX27" fmla="*/ 3987 w 7759"/>
                    <a:gd name="connsiteY27" fmla="*/ 5210 h 6647"/>
                    <a:gd name="connsiteX28" fmla="*/ 3987 w 7759"/>
                    <a:gd name="connsiteY28" fmla="*/ 5210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59" h="6647">
                      <a:moveTo>
                        <a:pt x="3987" y="5210"/>
                      </a:moveTo>
                      <a:lnTo>
                        <a:pt x="3987" y="5210"/>
                      </a:lnTo>
                      <a:lnTo>
                        <a:pt x="3987" y="5210"/>
                      </a:lnTo>
                      <a:lnTo>
                        <a:pt x="3987" y="6648"/>
                      </a:lnTo>
                      <a:cubicBezTo>
                        <a:pt x="3268" y="6648"/>
                        <a:pt x="2909" y="6648"/>
                        <a:pt x="2729" y="6648"/>
                      </a:cubicBezTo>
                      <a:lnTo>
                        <a:pt x="2729" y="6648"/>
                      </a:lnTo>
                      <a:lnTo>
                        <a:pt x="2550" y="6648"/>
                      </a:lnTo>
                      <a:lnTo>
                        <a:pt x="214" y="6648"/>
                      </a:lnTo>
                      <a:lnTo>
                        <a:pt x="34" y="4312"/>
                      </a:lnTo>
                      <a:cubicBezTo>
                        <a:pt x="34" y="3953"/>
                        <a:pt x="34" y="3773"/>
                        <a:pt x="34" y="3773"/>
                      </a:cubicBezTo>
                      <a:lnTo>
                        <a:pt x="34" y="3773"/>
                      </a:lnTo>
                      <a:cubicBezTo>
                        <a:pt x="34" y="3414"/>
                        <a:pt x="-325" y="2156"/>
                        <a:pt x="1292" y="719"/>
                      </a:cubicBezTo>
                      <a:lnTo>
                        <a:pt x="1292" y="719"/>
                      </a:lnTo>
                      <a:cubicBezTo>
                        <a:pt x="2370" y="0"/>
                        <a:pt x="2909" y="0"/>
                        <a:pt x="3448" y="0"/>
                      </a:cubicBezTo>
                      <a:lnTo>
                        <a:pt x="3448" y="0"/>
                      </a:lnTo>
                      <a:cubicBezTo>
                        <a:pt x="3628" y="0"/>
                        <a:pt x="3807" y="0"/>
                        <a:pt x="3987" y="0"/>
                      </a:cubicBezTo>
                      <a:lnTo>
                        <a:pt x="3987" y="0"/>
                      </a:lnTo>
                      <a:cubicBezTo>
                        <a:pt x="4167" y="0"/>
                        <a:pt x="4346" y="0"/>
                        <a:pt x="4346" y="0"/>
                      </a:cubicBezTo>
                      <a:lnTo>
                        <a:pt x="4346" y="0"/>
                      </a:lnTo>
                      <a:cubicBezTo>
                        <a:pt x="4885" y="0"/>
                        <a:pt x="5604" y="0"/>
                        <a:pt x="6862" y="898"/>
                      </a:cubicBezTo>
                      <a:lnTo>
                        <a:pt x="6862" y="898"/>
                      </a:lnTo>
                      <a:cubicBezTo>
                        <a:pt x="8119" y="2515"/>
                        <a:pt x="7580" y="3234"/>
                        <a:pt x="7760" y="3953"/>
                      </a:cubicBezTo>
                      <a:lnTo>
                        <a:pt x="7760" y="3953"/>
                      </a:lnTo>
                      <a:lnTo>
                        <a:pt x="7760" y="6468"/>
                      </a:lnTo>
                      <a:lnTo>
                        <a:pt x="5245" y="6468"/>
                      </a:lnTo>
                      <a:cubicBezTo>
                        <a:pt x="5245" y="6468"/>
                        <a:pt x="5245" y="6468"/>
                        <a:pt x="3987" y="6468"/>
                      </a:cubicBezTo>
                      <a:lnTo>
                        <a:pt x="3987" y="6468"/>
                      </a:lnTo>
                      <a:lnTo>
                        <a:pt x="3987" y="5210"/>
                      </a:lnTo>
                      <a:lnTo>
                        <a:pt x="3987" y="5210"/>
                      </a:lnTo>
                      <a:close/>
                    </a:path>
                  </a:pathLst>
                </a:custGeom>
                <a:grpFill/>
                <a:ln w="17953" cap="flat">
                  <a:noFill/>
                  <a:prstDash val="solid"/>
                  <a:miter/>
                </a:ln>
              </p:spPr>
              <p:txBody>
                <a:bodyPr rtlCol="0" anchor="ctr"/>
                <a:lstStyle/>
                <a:p>
                  <a:endParaRPr lang="zh-CN" altLang="en-US" sz="1050"/>
                </a:p>
              </p:txBody>
            </p:sp>
          </p:grpSp>
          <p:grpSp>
            <p:nvGrpSpPr>
              <p:cNvPr id="928" name="图形 1"/>
              <p:cNvGrpSpPr/>
              <p:nvPr/>
            </p:nvGrpSpPr>
            <p:grpSpPr>
              <a:xfrm>
                <a:off x="5145218" y="3885881"/>
                <a:ext cx="6468" cy="7726"/>
                <a:chOff x="6518429" y="4083571"/>
                <a:chExt cx="6468" cy="7726"/>
              </a:xfrm>
              <a:solidFill>
                <a:srgbClr val="0070C0"/>
              </a:solidFill>
            </p:grpSpPr>
            <p:sp>
              <p:nvSpPr>
                <p:cNvPr id="1892" name="任意多边形: 形状 2768"/>
                <p:cNvSpPr/>
                <p:nvPr/>
              </p:nvSpPr>
              <p:spPr>
                <a:xfrm>
                  <a:off x="6521124" y="4086266"/>
                  <a:ext cx="1257" cy="2515"/>
                </a:xfrm>
                <a:custGeom>
                  <a:avLst/>
                  <a:gdLst>
                    <a:gd name="connsiteX0" fmla="*/ 0 w 1257"/>
                    <a:gd name="connsiteY0" fmla="*/ 2515 h 2515"/>
                    <a:gd name="connsiteX1" fmla="*/ 1257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7" y="2515"/>
                        <a:pt x="1257" y="2515"/>
                        <a:pt x="1257" y="1258"/>
                      </a:cubicBezTo>
                      <a:cubicBezTo>
                        <a:pt x="1257" y="0"/>
                        <a:pt x="1257" y="0"/>
                        <a:pt x="0" y="0"/>
                      </a:cubicBezTo>
                      <a:cubicBezTo>
                        <a:pt x="0" y="0"/>
                        <a:pt x="0" y="0"/>
                        <a:pt x="0" y="1258"/>
                      </a:cubicBez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1893" name="任意多边形: 形状 2769"/>
                <p:cNvSpPr/>
                <p:nvPr/>
              </p:nvSpPr>
              <p:spPr>
                <a:xfrm>
                  <a:off x="6518429" y="4083571"/>
                  <a:ext cx="6468" cy="7726"/>
                </a:xfrm>
                <a:custGeom>
                  <a:avLst/>
                  <a:gdLst>
                    <a:gd name="connsiteX0" fmla="*/ 0 w 6468"/>
                    <a:gd name="connsiteY0" fmla="*/ 7726 h 7726"/>
                    <a:gd name="connsiteX1" fmla="*/ 0 w 6468"/>
                    <a:gd name="connsiteY1" fmla="*/ 5210 h 7726"/>
                    <a:gd name="connsiteX2" fmla="*/ 0 w 6468"/>
                    <a:gd name="connsiteY2" fmla="*/ 3773 h 7726"/>
                    <a:gd name="connsiteX3" fmla="*/ 0 w 6468"/>
                    <a:gd name="connsiteY3" fmla="*/ 3773 h 7726"/>
                    <a:gd name="connsiteX4" fmla="*/ 0 w 6468"/>
                    <a:gd name="connsiteY4" fmla="*/ 2515 h 7726"/>
                    <a:gd name="connsiteX5" fmla="*/ 0 w 6468"/>
                    <a:gd name="connsiteY5" fmla="*/ 2515 h 7726"/>
                    <a:gd name="connsiteX6" fmla="*/ 0 w 6468"/>
                    <a:gd name="connsiteY6" fmla="*/ 0 h 7726"/>
                    <a:gd name="connsiteX7" fmla="*/ 2516 w 6468"/>
                    <a:gd name="connsiteY7" fmla="*/ 0 h 7726"/>
                    <a:gd name="connsiteX8" fmla="*/ 3055 w 6468"/>
                    <a:gd name="connsiteY8" fmla="*/ 0 h 7726"/>
                    <a:gd name="connsiteX9" fmla="*/ 3055 w 6468"/>
                    <a:gd name="connsiteY9" fmla="*/ 0 h 7726"/>
                    <a:gd name="connsiteX10" fmla="*/ 5570 w 6468"/>
                    <a:gd name="connsiteY10" fmla="*/ 898 h 7726"/>
                    <a:gd name="connsiteX11" fmla="*/ 5570 w 6468"/>
                    <a:gd name="connsiteY11" fmla="*/ 898 h 7726"/>
                    <a:gd name="connsiteX12" fmla="*/ 6289 w 6468"/>
                    <a:gd name="connsiteY12" fmla="*/ 4132 h 7726"/>
                    <a:gd name="connsiteX13" fmla="*/ 6289 w 6468"/>
                    <a:gd name="connsiteY13" fmla="*/ 4132 h 7726"/>
                    <a:gd name="connsiteX14" fmla="*/ 6468 w 6468"/>
                    <a:gd name="connsiteY14" fmla="*/ 4132 h 7726"/>
                    <a:gd name="connsiteX15" fmla="*/ 6468 w 6468"/>
                    <a:gd name="connsiteY15" fmla="*/ 4132 h 7726"/>
                    <a:gd name="connsiteX16" fmla="*/ 6468 w 6468"/>
                    <a:gd name="connsiteY16" fmla="*/ 4132 h 7726"/>
                    <a:gd name="connsiteX17" fmla="*/ 6468 w 6468"/>
                    <a:gd name="connsiteY17" fmla="*/ 4312 h 7726"/>
                    <a:gd name="connsiteX18" fmla="*/ 6468 w 6468"/>
                    <a:gd name="connsiteY18" fmla="*/ 4312 h 7726"/>
                    <a:gd name="connsiteX19" fmla="*/ 5211 w 6468"/>
                    <a:gd name="connsiteY19" fmla="*/ 7007 h 7726"/>
                    <a:gd name="connsiteX20" fmla="*/ 5211 w 6468"/>
                    <a:gd name="connsiteY20" fmla="*/ 7007 h 7726"/>
                    <a:gd name="connsiteX21" fmla="*/ 3055 w 6468"/>
                    <a:gd name="connsiteY21" fmla="*/ 7726 h 7726"/>
                    <a:gd name="connsiteX22" fmla="*/ 3055 w 6468"/>
                    <a:gd name="connsiteY22" fmla="*/ 7726 h 7726"/>
                    <a:gd name="connsiteX23" fmla="*/ 2516 w 6468"/>
                    <a:gd name="connsiteY23" fmla="*/ 7726 h 7726"/>
                    <a:gd name="connsiteX24" fmla="*/ 2516 w 6468"/>
                    <a:gd name="connsiteY24" fmla="*/ 7726 h 7726"/>
                    <a:gd name="connsiteX25" fmla="*/ 0 w 6468"/>
                    <a:gd name="connsiteY25" fmla="*/ 7726 h 7726"/>
                    <a:gd name="connsiteX26" fmla="*/ 0 w 6468"/>
                    <a:gd name="connsiteY26" fmla="*/ 7726 h 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68" h="7726">
                      <a:moveTo>
                        <a:pt x="0" y="7726"/>
                      </a:moveTo>
                      <a:lnTo>
                        <a:pt x="0" y="5210"/>
                      </a:lnTo>
                      <a:cubicBezTo>
                        <a:pt x="0" y="5210"/>
                        <a:pt x="0" y="5210"/>
                        <a:pt x="0" y="3773"/>
                      </a:cubicBezTo>
                      <a:lnTo>
                        <a:pt x="0" y="3773"/>
                      </a:lnTo>
                      <a:cubicBezTo>
                        <a:pt x="0" y="2515"/>
                        <a:pt x="0" y="2515"/>
                        <a:pt x="0" y="2515"/>
                      </a:cubicBezTo>
                      <a:lnTo>
                        <a:pt x="0" y="2515"/>
                      </a:lnTo>
                      <a:lnTo>
                        <a:pt x="0" y="0"/>
                      </a:lnTo>
                      <a:lnTo>
                        <a:pt x="2516" y="0"/>
                      </a:lnTo>
                      <a:cubicBezTo>
                        <a:pt x="2696" y="0"/>
                        <a:pt x="2875" y="0"/>
                        <a:pt x="3055" y="0"/>
                      </a:cubicBezTo>
                      <a:lnTo>
                        <a:pt x="3055" y="0"/>
                      </a:lnTo>
                      <a:cubicBezTo>
                        <a:pt x="3594" y="0"/>
                        <a:pt x="4312" y="0"/>
                        <a:pt x="5570" y="898"/>
                      </a:cubicBezTo>
                      <a:lnTo>
                        <a:pt x="5570" y="898"/>
                      </a:lnTo>
                      <a:cubicBezTo>
                        <a:pt x="6648" y="2336"/>
                        <a:pt x="6468" y="3054"/>
                        <a:pt x="6289" y="4132"/>
                      </a:cubicBezTo>
                      <a:lnTo>
                        <a:pt x="6289" y="4132"/>
                      </a:lnTo>
                      <a:lnTo>
                        <a:pt x="6468" y="4132"/>
                      </a:lnTo>
                      <a:cubicBezTo>
                        <a:pt x="6468" y="4132"/>
                        <a:pt x="6468" y="4132"/>
                        <a:pt x="6468" y="4132"/>
                      </a:cubicBezTo>
                      <a:lnTo>
                        <a:pt x="6468" y="4132"/>
                      </a:lnTo>
                      <a:cubicBezTo>
                        <a:pt x="6468" y="4132"/>
                        <a:pt x="6468" y="4132"/>
                        <a:pt x="6468" y="4312"/>
                      </a:cubicBezTo>
                      <a:lnTo>
                        <a:pt x="6468" y="4312"/>
                      </a:lnTo>
                      <a:cubicBezTo>
                        <a:pt x="6468" y="4851"/>
                        <a:pt x="6468" y="5750"/>
                        <a:pt x="5211" y="7007"/>
                      </a:cubicBezTo>
                      <a:lnTo>
                        <a:pt x="5211" y="7007"/>
                      </a:lnTo>
                      <a:cubicBezTo>
                        <a:pt x="3953" y="7726"/>
                        <a:pt x="3414" y="7726"/>
                        <a:pt x="3055" y="7726"/>
                      </a:cubicBezTo>
                      <a:lnTo>
                        <a:pt x="3055" y="7726"/>
                      </a:lnTo>
                      <a:cubicBezTo>
                        <a:pt x="2875" y="7726"/>
                        <a:pt x="2696" y="7726"/>
                        <a:pt x="2516" y="7726"/>
                      </a:cubicBezTo>
                      <a:lnTo>
                        <a:pt x="2516" y="7726"/>
                      </a:lnTo>
                      <a:lnTo>
                        <a:pt x="0" y="7726"/>
                      </a:lnTo>
                      <a:lnTo>
                        <a:pt x="0" y="7726"/>
                      </a:lnTo>
                      <a:close/>
                    </a:path>
                  </a:pathLst>
                </a:custGeom>
                <a:grpFill/>
                <a:ln w="17953" cap="flat">
                  <a:noFill/>
                  <a:prstDash val="solid"/>
                  <a:miter/>
                </a:ln>
              </p:spPr>
              <p:txBody>
                <a:bodyPr rtlCol="0" anchor="ctr"/>
                <a:lstStyle/>
                <a:p>
                  <a:endParaRPr lang="zh-CN" altLang="en-US" sz="1050"/>
                </a:p>
              </p:txBody>
            </p:sp>
          </p:grpSp>
          <p:grpSp>
            <p:nvGrpSpPr>
              <p:cNvPr id="929" name="图形 1"/>
              <p:cNvGrpSpPr/>
              <p:nvPr/>
            </p:nvGrpSpPr>
            <p:grpSpPr>
              <a:xfrm>
                <a:off x="5043164" y="4065546"/>
                <a:ext cx="5030" cy="1265"/>
                <a:chOff x="6416375" y="4263236"/>
                <a:chExt cx="5030" cy="1265"/>
              </a:xfrm>
              <a:solidFill>
                <a:srgbClr val="0070C0"/>
              </a:solidFill>
            </p:grpSpPr>
            <p:sp>
              <p:nvSpPr>
                <p:cNvPr id="1890" name="任意多边形: 形状 2771"/>
                <p:cNvSpPr/>
                <p:nvPr/>
              </p:nvSpPr>
              <p:spPr>
                <a:xfrm>
                  <a:off x="6418891" y="4263236"/>
                  <a:ext cx="17967" cy="1265"/>
                </a:xfrm>
                <a:custGeom>
                  <a:avLst/>
                  <a:gdLst>
                    <a:gd name="connsiteX0" fmla="*/ 0 w 17967"/>
                    <a:gd name="connsiteY0" fmla="*/ 1265 h 1265"/>
                    <a:gd name="connsiteX1" fmla="*/ 0 w 17967"/>
                    <a:gd name="connsiteY1" fmla="*/ 7 h 1265"/>
                    <a:gd name="connsiteX2" fmla="*/ 0 w 17967"/>
                    <a:gd name="connsiteY2" fmla="*/ 1265 h 1265"/>
                    <a:gd name="connsiteX3" fmla="*/ 0 w 17967"/>
                    <a:gd name="connsiteY3" fmla="*/ 1265 h 1265"/>
                  </a:gdLst>
                  <a:ahLst/>
                  <a:cxnLst>
                    <a:cxn ang="0">
                      <a:pos x="connsiteX0" y="connsiteY0"/>
                    </a:cxn>
                    <a:cxn ang="0">
                      <a:pos x="connsiteX1" y="connsiteY1"/>
                    </a:cxn>
                    <a:cxn ang="0">
                      <a:pos x="connsiteX2" y="connsiteY2"/>
                    </a:cxn>
                    <a:cxn ang="0">
                      <a:pos x="connsiteX3" y="connsiteY3"/>
                    </a:cxn>
                  </a:cxnLst>
                  <a:rect l="l" t="t" r="r" b="b"/>
                  <a:pathLst>
                    <a:path w="17967" h="1265">
                      <a:moveTo>
                        <a:pt x="0" y="1265"/>
                      </a:moveTo>
                      <a:cubicBezTo>
                        <a:pt x="0"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1891" name="任意多边形: 形状 2772"/>
                <p:cNvSpPr/>
                <p:nvPr/>
              </p:nvSpPr>
              <p:spPr>
                <a:xfrm>
                  <a:off x="6416375" y="4263243"/>
                  <a:ext cx="5030" cy="1257"/>
                </a:xfrm>
                <a:custGeom>
                  <a:avLst/>
                  <a:gdLst>
                    <a:gd name="connsiteX0" fmla="*/ 5031 w 5030"/>
                    <a:gd name="connsiteY0" fmla="*/ 1078 h 1257"/>
                    <a:gd name="connsiteX1" fmla="*/ 2516 w 5030"/>
                    <a:gd name="connsiteY1" fmla="*/ 1078 h 1257"/>
                    <a:gd name="connsiteX2" fmla="*/ 5031 w 5030"/>
                    <a:gd name="connsiteY2" fmla="*/ 1078 h 1257"/>
                    <a:gd name="connsiteX3" fmla="*/ 2516 w 5030"/>
                    <a:gd name="connsiteY3" fmla="*/ 1078 h 1257"/>
                    <a:gd name="connsiteX4" fmla="*/ 5031 w 5030"/>
                    <a:gd name="connsiteY4" fmla="*/ 1078 h 1257"/>
                    <a:gd name="connsiteX5" fmla="*/ 5031 w 5030"/>
                    <a:gd name="connsiteY5" fmla="*/ 1078 h 1257"/>
                    <a:gd name="connsiteX6" fmla="*/ 0 w 5030"/>
                    <a:gd name="connsiteY6" fmla="*/ 1258 h 1257"/>
                    <a:gd name="connsiteX7" fmla="*/ 0 w 5030"/>
                    <a:gd name="connsiteY7" fmla="*/ 0 h 1257"/>
                    <a:gd name="connsiteX8" fmla="*/ 0 w 5030"/>
                    <a:gd name="connsiteY8" fmla="*/ 0 h 1257"/>
                    <a:gd name="connsiteX9" fmla="*/ 5031 w 5030"/>
                    <a:gd name="connsiteY9" fmla="*/ 0 h 1257"/>
                    <a:gd name="connsiteX10" fmla="*/ 5031 w 5030"/>
                    <a:gd name="connsiteY10" fmla="*/ 1258 h 1257"/>
                    <a:gd name="connsiteX11" fmla="*/ 5031 w 5030"/>
                    <a:gd name="connsiteY11" fmla="*/ 1258 h 1257"/>
                    <a:gd name="connsiteX12" fmla="*/ 0 w 5030"/>
                    <a:gd name="connsiteY12" fmla="*/ 1258 h 1257"/>
                    <a:gd name="connsiteX13" fmla="*/ 0 w 5030"/>
                    <a:gd name="connsiteY13" fmla="*/ 1258 h 1257"/>
                    <a:gd name="connsiteX14" fmla="*/ 0 w 5030"/>
                    <a:gd name="connsiteY14"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0" h="1257">
                      <a:moveTo>
                        <a:pt x="5031" y="1078"/>
                      </a:moveTo>
                      <a:lnTo>
                        <a:pt x="2516" y="1078"/>
                      </a:lnTo>
                      <a:lnTo>
                        <a:pt x="5031" y="1078"/>
                      </a:lnTo>
                      <a:lnTo>
                        <a:pt x="2516" y="1078"/>
                      </a:lnTo>
                      <a:lnTo>
                        <a:pt x="5031" y="1078"/>
                      </a:lnTo>
                      <a:lnTo>
                        <a:pt x="5031" y="1078"/>
                      </a:lnTo>
                      <a:close/>
                      <a:moveTo>
                        <a:pt x="0" y="1258"/>
                      </a:moveTo>
                      <a:cubicBezTo>
                        <a:pt x="0" y="0"/>
                        <a:pt x="0" y="0"/>
                        <a:pt x="0" y="0"/>
                      </a:cubicBezTo>
                      <a:lnTo>
                        <a:pt x="0" y="0"/>
                      </a:lnTo>
                      <a:lnTo>
                        <a:pt x="5031" y="0"/>
                      </a:lnTo>
                      <a:cubicBezTo>
                        <a:pt x="5031" y="0"/>
                        <a:pt x="5031" y="0"/>
                        <a:pt x="5031" y="1258"/>
                      </a:cubicBez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30" name="图形 1"/>
              <p:cNvGrpSpPr/>
              <p:nvPr/>
            </p:nvGrpSpPr>
            <p:grpSpPr>
              <a:xfrm>
                <a:off x="5056101" y="3980029"/>
                <a:ext cx="9882" cy="5749"/>
                <a:chOff x="6429312" y="4177719"/>
                <a:chExt cx="9882" cy="5749"/>
              </a:xfrm>
              <a:solidFill>
                <a:srgbClr val="0070C0"/>
              </a:solidFill>
            </p:grpSpPr>
            <p:sp>
              <p:nvSpPr>
                <p:cNvPr id="1888" name="任意多边形: 形状 2774"/>
                <p:cNvSpPr/>
                <p:nvPr/>
              </p:nvSpPr>
              <p:spPr>
                <a:xfrm>
                  <a:off x="6431827" y="4179336"/>
                  <a:ext cx="1257" cy="1437"/>
                </a:xfrm>
                <a:custGeom>
                  <a:avLst/>
                  <a:gdLst>
                    <a:gd name="connsiteX0" fmla="*/ 0 w 1257"/>
                    <a:gd name="connsiteY0" fmla="*/ 1437 h 1437"/>
                    <a:gd name="connsiteX1" fmla="*/ 1257 w 1257"/>
                    <a:gd name="connsiteY1" fmla="*/ 1437 h 1437"/>
                    <a:gd name="connsiteX2" fmla="*/ 0 w 1257"/>
                    <a:gd name="connsiteY2" fmla="*/ 0 h 1437"/>
                    <a:gd name="connsiteX3" fmla="*/ 0 w 1257"/>
                    <a:gd name="connsiteY3" fmla="*/ 1437 h 1437"/>
                  </a:gdLst>
                  <a:ahLst/>
                  <a:cxnLst>
                    <a:cxn ang="0">
                      <a:pos x="connsiteX0" y="connsiteY0"/>
                    </a:cxn>
                    <a:cxn ang="0">
                      <a:pos x="connsiteX1" y="connsiteY1"/>
                    </a:cxn>
                    <a:cxn ang="0">
                      <a:pos x="connsiteX2" y="connsiteY2"/>
                    </a:cxn>
                    <a:cxn ang="0">
                      <a:pos x="connsiteX3" y="connsiteY3"/>
                    </a:cxn>
                  </a:cxnLst>
                  <a:rect l="l" t="t" r="r" b="b"/>
                  <a:pathLst>
                    <a:path w="1257" h="1437">
                      <a:moveTo>
                        <a:pt x="0" y="1437"/>
                      </a:moveTo>
                      <a:lnTo>
                        <a:pt x="1257" y="1437"/>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1889" name="任意多边形: 形状 2775"/>
                <p:cNvSpPr/>
                <p:nvPr/>
              </p:nvSpPr>
              <p:spPr>
                <a:xfrm>
                  <a:off x="6429312" y="4177719"/>
                  <a:ext cx="9882" cy="5749"/>
                </a:xfrm>
                <a:custGeom>
                  <a:avLst/>
                  <a:gdLst>
                    <a:gd name="connsiteX0" fmla="*/ 3773 w 9882"/>
                    <a:gd name="connsiteY0" fmla="*/ 5570 h 5749"/>
                    <a:gd name="connsiteX1" fmla="*/ 2516 w 9882"/>
                    <a:gd name="connsiteY1" fmla="*/ 5570 h 5749"/>
                    <a:gd name="connsiteX2" fmla="*/ 2516 w 9882"/>
                    <a:gd name="connsiteY2" fmla="*/ 4312 h 5749"/>
                    <a:gd name="connsiteX3" fmla="*/ 2516 w 9882"/>
                    <a:gd name="connsiteY3" fmla="*/ 5570 h 5749"/>
                    <a:gd name="connsiteX4" fmla="*/ 0 w 9882"/>
                    <a:gd name="connsiteY4" fmla="*/ 5570 h 5749"/>
                    <a:gd name="connsiteX5" fmla="*/ 0 w 9882"/>
                    <a:gd name="connsiteY5" fmla="*/ 3054 h 5749"/>
                    <a:gd name="connsiteX6" fmla="*/ 0 w 9882"/>
                    <a:gd name="connsiteY6" fmla="*/ 1797 h 5749"/>
                    <a:gd name="connsiteX7" fmla="*/ 2516 w 9882"/>
                    <a:gd name="connsiteY7" fmla="*/ 719 h 5749"/>
                    <a:gd name="connsiteX8" fmla="*/ 2516 w 9882"/>
                    <a:gd name="connsiteY8" fmla="*/ 539 h 5749"/>
                    <a:gd name="connsiteX9" fmla="*/ 2875 w 9882"/>
                    <a:gd name="connsiteY9" fmla="*/ 539 h 5749"/>
                    <a:gd name="connsiteX10" fmla="*/ 4312 w 9882"/>
                    <a:gd name="connsiteY10" fmla="*/ 0 h 5749"/>
                    <a:gd name="connsiteX11" fmla="*/ 9882 w 9882"/>
                    <a:gd name="connsiteY11" fmla="*/ 5749 h 5749"/>
                    <a:gd name="connsiteX12" fmla="*/ 3773 w 9882"/>
                    <a:gd name="connsiteY12" fmla="*/ 5749 h 5749"/>
                    <a:gd name="connsiteX13" fmla="*/ 3773 w 9882"/>
                    <a:gd name="connsiteY13" fmla="*/ 5570 h 5749"/>
                    <a:gd name="connsiteX14" fmla="*/ 3773 w 9882"/>
                    <a:gd name="connsiteY14" fmla="*/ 2875 h 5749"/>
                    <a:gd name="connsiteX15" fmla="*/ 5031 w 9882"/>
                    <a:gd name="connsiteY15" fmla="*/ 2875 h 5749"/>
                    <a:gd name="connsiteX16" fmla="*/ 3773 w 9882"/>
                    <a:gd name="connsiteY16" fmla="*/ 2875 h 5749"/>
                    <a:gd name="connsiteX17" fmla="*/ 3773 w 9882"/>
                    <a:gd name="connsiteY17" fmla="*/ 2875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2" h="5749">
                      <a:moveTo>
                        <a:pt x="3773" y="5570"/>
                      </a:moveTo>
                      <a:lnTo>
                        <a:pt x="2516" y="5570"/>
                      </a:lnTo>
                      <a:lnTo>
                        <a:pt x="2516" y="4312"/>
                      </a:lnTo>
                      <a:lnTo>
                        <a:pt x="2516" y="5570"/>
                      </a:lnTo>
                      <a:lnTo>
                        <a:pt x="0" y="5570"/>
                      </a:lnTo>
                      <a:lnTo>
                        <a:pt x="0" y="3054"/>
                      </a:lnTo>
                      <a:lnTo>
                        <a:pt x="0" y="1797"/>
                      </a:lnTo>
                      <a:lnTo>
                        <a:pt x="2516" y="719"/>
                      </a:lnTo>
                      <a:lnTo>
                        <a:pt x="2516" y="539"/>
                      </a:lnTo>
                      <a:lnTo>
                        <a:pt x="2875" y="539"/>
                      </a:lnTo>
                      <a:lnTo>
                        <a:pt x="4312" y="0"/>
                      </a:lnTo>
                      <a:lnTo>
                        <a:pt x="9882" y="5749"/>
                      </a:lnTo>
                      <a:lnTo>
                        <a:pt x="3773" y="5749"/>
                      </a:lnTo>
                      <a:lnTo>
                        <a:pt x="3773" y="5570"/>
                      </a:lnTo>
                      <a:close/>
                      <a:moveTo>
                        <a:pt x="3773" y="2875"/>
                      </a:moveTo>
                      <a:lnTo>
                        <a:pt x="5031" y="2875"/>
                      </a:lnTo>
                      <a:lnTo>
                        <a:pt x="3773" y="2875"/>
                      </a:lnTo>
                      <a:lnTo>
                        <a:pt x="3773" y="2875"/>
                      </a:lnTo>
                      <a:close/>
                    </a:path>
                  </a:pathLst>
                </a:custGeom>
                <a:grpFill/>
                <a:ln w="17953" cap="flat">
                  <a:noFill/>
                  <a:prstDash val="solid"/>
                  <a:miter/>
                </a:ln>
              </p:spPr>
              <p:txBody>
                <a:bodyPr rtlCol="0" anchor="ctr"/>
                <a:lstStyle/>
                <a:p>
                  <a:endParaRPr lang="zh-CN" altLang="en-US" sz="1050"/>
                </a:p>
              </p:txBody>
            </p:sp>
          </p:grpSp>
          <p:grpSp>
            <p:nvGrpSpPr>
              <p:cNvPr id="931" name="图形 1"/>
              <p:cNvGrpSpPr/>
              <p:nvPr/>
            </p:nvGrpSpPr>
            <p:grpSpPr>
              <a:xfrm>
                <a:off x="5046937" y="4068248"/>
                <a:ext cx="6468" cy="6288"/>
                <a:chOff x="6420148" y="4265938"/>
                <a:chExt cx="6468" cy="6288"/>
              </a:xfrm>
              <a:solidFill>
                <a:srgbClr val="0070C0"/>
              </a:solidFill>
            </p:grpSpPr>
            <p:sp>
              <p:nvSpPr>
                <p:cNvPr id="1886" name="任意多边形: 形状 2777"/>
                <p:cNvSpPr/>
                <p:nvPr/>
              </p:nvSpPr>
              <p:spPr>
                <a:xfrm>
                  <a:off x="6422844" y="4268453"/>
                  <a:ext cx="1257" cy="1257"/>
                </a:xfrm>
                <a:custGeom>
                  <a:avLst/>
                  <a:gdLst>
                    <a:gd name="connsiteX0" fmla="*/ 0 w 1257"/>
                    <a:gd name="connsiteY0" fmla="*/ 1258 h 1257"/>
                    <a:gd name="connsiteX1" fmla="*/ 1257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lnTo>
                        <a:pt x="1257" y="1258"/>
                      </a:lnTo>
                      <a:cubicBezTo>
                        <a:pt x="1257"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87" name="任意多边形: 形状 2778"/>
                <p:cNvSpPr/>
                <p:nvPr/>
              </p:nvSpPr>
              <p:spPr>
                <a:xfrm>
                  <a:off x="6420148" y="4265938"/>
                  <a:ext cx="6468" cy="6288"/>
                </a:xfrm>
                <a:custGeom>
                  <a:avLst/>
                  <a:gdLst>
                    <a:gd name="connsiteX0" fmla="*/ 180 w 6468"/>
                    <a:gd name="connsiteY0" fmla="*/ 3773 h 6288"/>
                    <a:gd name="connsiteX1" fmla="*/ 180 w 6468"/>
                    <a:gd name="connsiteY1" fmla="*/ 2875 h 6288"/>
                    <a:gd name="connsiteX2" fmla="*/ 180 w 6468"/>
                    <a:gd name="connsiteY2" fmla="*/ 2875 h 6288"/>
                    <a:gd name="connsiteX3" fmla="*/ 2696 w 6468"/>
                    <a:gd name="connsiteY3" fmla="*/ 0 h 6288"/>
                    <a:gd name="connsiteX4" fmla="*/ 2696 w 6468"/>
                    <a:gd name="connsiteY4" fmla="*/ 0 h 6288"/>
                    <a:gd name="connsiteX5" fmla="*/ 6468 w 6468"/>
                    <a:gd name="connsiteY5" fmla="*/ 3773 h 6288"/>
                    <a:gd name="connsiteX6" fmla="*/ 6468 w 6468"/>
                    <a:gd name="connsiteY6" fmla="*/ 3773 h 6288"/>
                    <a:gd name="connsiteX7" fmla="*/ 6468 w 6468"/>
                    <a:gd name="connsiteY7" fmla="*/ 6289 h 6288"/>
                    <a:gd name="connsiteX8" fmla="*/ 3953 w 6468"/>
                    <a:gd name="connsiteY8" fmla="*/ 6289 h 6288"/>
                    <a:gd name="connsiteX9" fmla="*/ 2696 w 6468"/>
                    <a:gd name="connsiteY9" fmla="*/ 6289 h 6288"/>
                    <a:gd name="connsiteX10" fmla="*/ 2696 w 6468"/>
                    <a:gd name="connsiteY10" fmla="*/ 5031 h 6288"/>
                    <a:gd name="connsiteX11" fmla="*/ 4492 w 6468"/>
                    <a:gd name="connsiteY11" fmla="*/ 3773 h 6288"/>
                    <a:gd name="connsiteX12" fmla="*/ 4492 w 6468"/>
                    <a:gd name="connsiteY12" fmla="*/ 3773 h 6288"/>
                    <a:gd name="connsiteX13" fmla="*/ 2696 w 6468"/>
                    <a:gd name="connsiteY13" fmla="*/ 3773 h 6288"/>
                    <a:gd name="connsiteX14" fmla="*/ 2696 w 6468"/>
                    <a:gd name="connsiteY14" fmla="*/ 5031 h 6288"/>
                    <a:gd name="connsiteX15" fmla="*/ 2696 w 6468"/>
                    <a:gd name="connsiteY15" fmla="*/ 5031 h 6288"/>
                    <a:gd name="connsiteX16" fmla="*/ 2696 w 6468"/>
                    <a:gd name="connsiteY16" fmla="*/ 5031 h 6288"/>
                    <a:gd name="connsiteX17" fmla="*/ 2696 w 6468"/>
                    <a:gd name="connsiteY17" fmla="*/ 6289 h 6288"/>
                    <a:gd name="connsiteX18" fmla="*/ 0 w 6468"/>
                    <a:gd name="connsiteY18" fmla="*/ 6289 h 6288"/>
                    <a:gd name="connsiteX19" fmla="*/ 0 w 6468"/>
                    <a:gd name="connsiteY19" fmla="*/ 3773 h 6288"/>
                    <a:gd name="connsiteX20" fmla="*/ 180 w 6468"/>
                    <a:gd name="connsiteY20" fmla="*/ 3773 h 6288"/>
                    <a:gd name="connsiteX21" fmla="*/ 2696 w 6468"/>
                    <a:gd name="connsiteY21" fmla="*/ 3773 h 6288"/>
                    <a:gd name="connsiteX22" fmla="*/ 2696 w 6468"/>
                    <a:gd name="connsiteY22" fmla="*/ 5031 h 6288"/>
                    <a:gd name="connsiteX23" fmla="*/ 2696 w 6468"/>
                    <a:gd name="connsiteY23" fmla="*/ 3773 h 6288"/>
                    <a:gd name="connsiteX24" fmla="*/ 2696 w 6468"/>
                    <a:gd name="connsiteY24"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6288">
                      <a:moveTo>
                        <a:pt x="180" y="3773"/>
                      </a:moveTo>
                      <a:cubicBezTo>
                        <a:pt x="180" y="2875"/>
                        <a:pt x="180" y="2515"/>
                        <a:pt x="180" y="2875"/>
                      </a:cubicBezTo>
                      <a:lnTo>
                        <a:pt x="180" y="2875"/>
                      </a:lnTo>
                      <a:cubicBezTo>
                        <a:pt x="180" y="2156"/>
                        <a:pt x="719" y="359"/>
                        <a:pt x="2696" y="0"/>
                      </a:cubicBezTo>
                      <a:lnTo>
                        <a:pt x="2696" y="0"/>
                      </a:lnTo>
                      <a:cubicBezTo>
                        <a:pt x="2875" y="0"/>
                        <a:pt x="6468" y="359"/>
                        <a:pt x="6468" y="3773"/>
                      </a:cubicBezTo>
                      <a:lnTo>
                        <a:pt x="6468" y="3773"/>
                      </a:lnTo>
                      <a:lnTo>
                        <a:pt x="6468" y="6289"/>
                      </a:lnTo>
                      <a:lnTo>
                        <a:pt x="3953" y="6289"/>
                      </a:lnTo>
                      <a:lnTo>
                        <a:pt x="2696" y="6289"/>
                      </a:lnTo>
                      <a:lnTo>
                        <a:pt x="2696" y="5031"/>
                      </a:lnTo>
                      <a:cubicBezTo>
                        <a:pt x="3594" y="4851"/>
                        <a:pt x="4133" y="4312"/>
                        <a:pt x="4492" y="3773"/>
                      </a:cubicBezTo>
                      <a:lnTo>
                        <a:pt x="4492" y="3773"/>
                      </a:lnTo>
                      <a:lnTo>
                        <a:pt x="2696" y="3773"/>
                      </a:lnTo>
                      <a:lnTo>
                        <a:pt x="2696" y="5031"/>
                      </a:lnTo>
                      <a:cubicBezTo>
                        <a:pt x="2696" y="5031"/>
                        <a:pt x="2696" y="5031"/>
                        <a:pt x="2696" y="5031"/>
                      </a:cubicBezTo>
                      <a:lnTo>
                        <a:pt x="2696" y="5031"/>
                      </a:lnTo>
                      <a:lnTo>
                        <a:pt x="2696" y="6289"/>
                      </a:lnTo>
                      <a:lnTo>
                        <a:pt x="0" y="6289"/>
                      </a:lnTo>
                      <a:lnTo>
                        <a:pt x="0" y="3773"/>
                      </a:lnTo>
                      <a:lnTo>
                        <a:pt x="180" y="3773"/>
                      </a:lnTo>
                      <a:close/>
                      <a:moveTo>
                        <a:pt x="2696" y="3773"/>
                      </a:moveTo>
                      <a:lnTo>
                        <a:pt x="2696" y="5031"/>
                      </a:lnTo>
                      <a:lnTo>
                        <a:pt x="2696" y="3773"/>
                      </a:lnTo>
                      <a:lnTo>
                        <a:pt x="2696" y="3773"/>
                      </a:lnTo>
                      <a:close/>
                    </a:path>
                  </a:pathLst>
                </a:custGeom>
                <a:grpFill/>
                <a:ln w="17953" cap="flat">
                  <a:noFill/>
                  <a:prstDash val="solid"/>
                  <a:miter/>
                </a:ln>
              </p:spPr>
              <p:txBody>
                <a:bodyPr rtlCol="0" anchor="ctr"/>
                <a:lstStyle/>
                <a:p>
                  <a:endParaRPr lang="zh-CN" altLang="en-US" sz="1050"/>
                </a:p>
              </p:txBody>
            </p:sp>
          </p:grpSp>
          <p:grpSp>
            <p:nvGrpSpPr>
              <p:cNvPr id="932" name="图形 1"/>
              <p:cNvGrpSpPr/>
              <p:nvPr/>
            </p:nvGrpSpPr>
            <p:grpSpPr>
              <a:xfrm>
                <a:off x="5057358" y="3983083"/>
                <a:ext cx="6288" cy="6468"/>
                <a:chOff x="6430569" y="4180773"/>
                <a:chExt cx="6288" cy="6468"/>
              </a:xfrm>
              <a:solidFill>
                <a:srgbClr val="0070C0"/>
              </a:solidFill>
            </p:grpSpPr>
            <p:sp>
              <p:nvSpPr>
                <p:cNvPr id="1884" name="任意多边形: 形状 2780"/>
                <p:cNvSpPr/>
                <p:nvPr/>
              </p:nvSpPr>
              <p:spPr>
                <a:xfrm>
                  <a:off x="6433085" y="4183468"/>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885" name="任意多边形: 形状 2781"/>
                <p:cNvSpPr/>
                <p:nvPr/>
              </p:nvSpPr>
              <p:spPr>
                <a:xfrm>
                  <a:off x="6430569" y="4180773"/>
                  <a:ext cx="6288" cy="6468"/>
                </a:xfrm>
                <a:custGeom>
                  <a:avLst/>
                  <a:gdLst>
                    <a:gd name="connsiteX0" fmla="*/ 0 w 6288"/>
                    <a:gd name="connsiteY0" fmla="*/ 3953 h 6468"/>
                    <a:gd name="connsiteX1" fmla="*/ 0 w 6288"/>
                    <a:gd name="connsiteY1" fmla="*/ 0 h 6468"/>
                    <a:gd name="connsiteX2" fmla="*/ 2515 w 6288"/>
                    <a:gd name="connsiteY2" fmla="*/ 0 h 6468"/>
                    <a:gd name="connsiteX3" fmla="*/ 6289 w 6288"/>
                    <a:gd name="connsiteY3" fmla="*/ 3953 h 6468"/>
                    <a:gd name="connsiteX4" fmla="*/ 6289 w 6288"/>
                    <a:gd name="connsiteY4" fmla="*/ 3953 h 6468"/>
                    <a:gd name="connsiteX5" fmla="*/ 6289 w 6288"/>
                    <a:gd name="connsiteY5" fmla="*/ 6468 h 6468"/>
                    <a:gd name="connsiteX6" fmla="*/ 3773 w 6288"/>
                    <a:gd name="connsiteY6" fmla="*/ 6468 h 6468"/>
                    <a:gd name="connsiteX7" fmla="*/ 2515 w 6288"/>
                    <a:gd name="connsiteY7" fmla="*/ 6468 h 6468"/>
                    <a:gd name="connsiteX8" fmla="*/ 2515 w 6288"/>
                    <a:gd name="connsiteY8" fmla="*/ 6468 h 6468"/>
                    <a:gd name="connsiteX9" fmla="*/ 2515 w 6288"/>
                    <a:gd name="connsiteY9" fmla="*/ 3953 h 6468"/>
                    <a:gd name="connsiteX10" fmla="*/ 2515 w 6288"/>
                    <a:gd name="connsiteY10" fmla="*/ 6468 h 6468"/>
                    <a:gd name="connsiteX11" fmla="*/ 0 w 6288"/>
                    <a:gd name="connsiteY11" fmla="*/ 6468 h 6468"/>
                    <a:gd name="connsiteX12" fmla="*/ 0 w 6288"/>
                    <a:gd name="connsiteY12" fmla="*/ 3953 h 6468"/>
                    <a:gd name="connsiteX13" fmla="*/ 0 w 6288"/>
                    <a:gd name="connsiteY13"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8" h="6468">
                      <a:moveTo>
                        <a:pt x="0" y="3953"/>
                      </a:moveTo>
                      <a:lnTo>
                        <a:pt x="0" y="0"/>
                      </a:lnTo>
                      <a:lnTo>
                        <a:pt x="2515" y="0"/>
                      </a:lnTo>
                      <a:cubicBezTo>
                        <a:pt x="6289" y="180"/>
                        <a:pt x="6289" y="3773"/>
                        <a:pt x="6289" y="3953"/>
                      </a:cubicBezTo>
                      <a:lnTo>
                        <a:pt x="6289" y="3953"/>
                      </a:lnTo>
                      <a:lnTo>
                        <a:pt x="6289" y="6468"/>
                      </a:lnTo>
                      <a:lnTo>
                        <a:pt x="3773" y="6468"/>
                      </a:lnTo>
                      <a:cubicBezTo>
                        <a:pt x="3773" y="6468"/>
                        <a:pt x="3773" y="6468"/>
                        <a:pt x="2515" y="6468"/>
                      </a:cubicBezTo>
                      <a:lnTo>
                        <a:pt x="2515" y="6468"/>
                      </a:lnTo>
                      <a:lnTo>
                        <a:pt x="2515" y="3953"/>
                      </a:lnTo>
                      <a:lnTo>
                        <a:pt x="2515" y="6468"/>
                      </a:lnTo>
                      <a:lnTo>
                        <a:pt x="0" y="6468"/>
                      </a:lnTo>
                      <a:lnTo>
                        <a:pt x="0" y="3953"/>
                      </a:lnTo>
                      <a:lnTo>
                        <a:pt x="0" y="3953"/>
                      </a:lnTo>
                      <a:close/>
                    </a:path>
                  </a:pathLst>
                </a:custGeom>
                <a:grpFill/>
                <a:ln w="17953" cap="flat">
                  <a:noFill/>
                  <a:prstDash val="solid"/>
                  <a:miter/>
                </a:ln>
              </p:spPr>
              <p:txBody>
                <a:bodyPr rtlCol="0" anchor="ctr"/>
                <a:lstStyle/>
                <a:p>
                  <a:endParaRPr lang="zh-CN" altLang="en-US" sz="1050"/>
                </a:p>
              </p:txBody>
            </p:sp>
          </p:grpSp>
          <p:grpSp>
            <p:nvGrpSpPr>
              <p:cNvPr id="933" name="图形 1"/>
              <p:cNvGrpSpPr/>
              <p:nvPr/>
            </p:nvGrpSpPr>
            <p:grpSpPr>
              <a:xfrm>
                <a:off x="5000402" y="3924870"/>
                <a:ext cx="7905" cy="6468"/>
                <a:chOff x="6373613" y="4122560"/>
                <a:chExt cx="7905" cy="6468"/>
              </a:xfrm>
              <a:solidFill>
                <a:srgbClr val="0070C0"/>
              </a:solidFill>
            </p:grpSpPr>
            <p:sp>
              <p:nvSpPr>
                <p:cNvPr id="1882" name="任意多边形: 形状 2783"/>
                <p:cNvSpPr/>
                <p:nvPr/>
              </p:nvSpPr>
              <p:spPr>
                <a:xfrm>
                  <a:off x="6376309" y="4125075"/>
                  <a:ext cx="1257" cy="1257"/>
                </a:xfrm>
                <a:custGeom>
                  <a:avLst/>
                  <a:gdLst>
                    <a:gd name="connsiteX0" fmla="*/ 0 w 1257"/>
                    <a:gd name="connsiteY0" fmla="*/ 1258 h 1257"/>
                    <a:gd name="connsiteX1" fmla="*/ 1257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7" y="1258"/>
                        <a:pt x="1257" y="1258"/>
                        <a:pt x="1257" y="0"/>
                      </a:cubicBezTo>
                      <a:cubicBezTo>
                        <a:pt x="1257" y="0"/>
                        <a:pt x="1257"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83" name="任意多边形: 形状 2784"/>
                <p:cNvSpPr/>
                <p:nvPr/>
              </p:nvSpPr>
              <p:spPr>
                <a:xfrm>
                  <a:off x="6373613" y="4122560"/>
                  <a:ext cx="7905" cy="6468"/>
                </a:xfrm>
                <a:custGeom>
                  <a:avLst/>
                  <a:gdLst>
                    <a:gd name="connsiteX0" fmla="*/ 0 w 7905"/>
                    <a:gd name="connsiteY0" fmla="*/ 6289 h 6468"/>
                    <a:gd name="connsiteX1" fmla="*/ 0 w 7905"/>
                    <a:gd name="connsiteY1" fmla="*/ 3773 h 6468"/>
                    <a:gd name="connsiteX2" fmla="*/ 0 w 7905"/>
                    <a:gd name="connsiteY2" fmla="*/ 2515 h 6468"/>
                    <a:gd name="connsiteX3" fmla="*/ 0 w 7905"/>
                    <a:gd name="connsiteY3" fmla="*/ 2515 h 6468"/>
                    <a:gd name="connsiteX4" fmla="*/ 0 w 7905"/>
                    <a:gd name="connsiteY4" fmla="*/ 0 h 6468"/>
                    <a:gd name="connsiteX5" fmla="*/ 2516 w 7905"/>
                    <a:gd name="connsiteY5" fmla="*/ 0 h 6468"/>
                    <a:gd name="connsiteX6" fmla="*/ 3774 w 7905"/>
                    <a:gd name="connsiteY6" fmla="*/ 0 h 6468"/>
                    <a:gd name="connsiteX7" fmla="*/ 3774 w 7905"/>
                    <a:gd name="connsiteY7" fmla="*/ 0 h 6468"/>
                    <a:gd name="connsiteX8" fmla="*/ 7906 w 7905"/>
                    <a:gd name="connsiteY8" fmla="*/ 0 h 6468"/>
                    <a:gd name="connsiteX9" fmla="*/ 6289 w 7905"/>
                    <a:gd name="connsiteY9" fmla="*/ 3234 h 6468"/>
                    <a:gd name="connsiteX10" fmla="*/ 5211 w 7905"/>
                    <a:gd name="connsiteY10" fmla="*/ 5750 h 6468"/>
                    <a:gd name="connsiteX11" fmla="*/ 5211 w 7905"/>
                    <a:gd name="connsiteY11" fmla="*/ 5750 h 6468"/>
                    <a:gd name="connsiteX12" fmla="*/ 3055 w 7905"/>
                    <a:gd name="connsiteY12" fmla="*/ 6468 h 6468"/>
                    <a:gd name="connsiteX13" fmla="*/ 3055 w 7905"/>
                    <a:gd name="connsiteY13" fmla="*/ 6468 h 6468"/>
                    <a:gd name="connsiteX14" fmla="*/ 2516 w 7905"/>
                    <a:gd name="connsiteY14" fmla="*/ 6468 h 6468"/>
                    <a:gd name="connsiteX15" fmla="*/ 2516 w 7905"/>
                    <a:gd name="connsiteY15" fmla="*/ 6468 h 6468"/>
                    <a:gd name="connsiteX16" fmla="*/ 0 w 7905"/>
                    <a:gd name="connsiteY16" fmla="*/ 6468 h 6468"/>
                    <a:gd name="connsiteX17" fmla="*/ 0 w 7905"/>
                    <a:gd name="connsiteY17"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05" h="6468">
                      <a:moveTo>
                        <a:pt x="0" y="6289"/>
                      </a:moveTo>
                      <a:lnTo>
                        <a:pt x="0" y="3773"/>
                      </a:lnTo>
                      <a:cubicBezTo>
                        <a:pt x="0" y="3773"/>
                        <a:pt x="0" y="3773"/>
                        <a:pt x="0" y="2515"/>
                      </a:cubicBezTo>
                      <a:lnTo>
                        <a:pt x="0" y="2515"/>
                      </a:lnTo>
                      <a:lnTo>
                        <a:pt x="0" y="0"/>
                      </a:lnTo>
                      <a:lnTo>
                        <a:pt x="2516" y="0"/>
                      </a:lnTo>
                      <a:cubicBezTo>
                        <a:pt x="3774" y="0"/>
                        <a:pt x="3774" y="0"/>
                        <a:pt x="3774" y="0"/>
                      </a:cubicBezTo>
                      <a:lnTo>
                        <a:pt x="3774" y="0"/>
                      </a:lnTo>
                      <a:lnTo>
                        <a:pt x="7906" y="0"/>
                      </a:lnTo>
                      <a:lnTo>
                        <a:pt x="6289" y="3234"/>
                      </a:lnTo>
                      <a:cubicBezTo>
                        <a:pt x="6289" y="3773"/>
                        <a:pt x="6289" y="4672"/>
                        <a:pt x="5211" y="5750"/>
                      </a:cubicBezTo>
                      <a:lnTo>
                        <a:pt x="5211" y="5750"/>
                      </a:lnTo>
                      <a:cubicBezTo>
                        <a:pt x="3953" y="6468"/>
                        <a:pt x="3414" y="6468"/>
                        <a:pt x="3055" y="6468"/>
                      </a:cubicBezTo>
                      <a:lnTo>
                        <a:pt x="3055" y="6468"/>
                      </a:lnTo>
                      <a:cubicBezTo>
                        <a:pt x="2875" y="6468"/>
                        <a:pt x="2696" y="6468"/>
                        <a:pt x="2516" y="6468"/>
                      </a:cubicBezTo>
                      <a:lnTo>
                        <a:pt x="2516" y="6468"/>
                      </a:lnTo>
                      <a:lnTo>
                        <a:pt x="0" y="6468"/>
                      </a:lnTo>
                      <a:lnTo>
                        <a:pt x="0" y="6289"/>
                      </a:lnTo>
                      <a:close/>
                    </a:path>
                  </a:pathLst>
                </a:custGeom>
                <a:grpFill/>
                <a:ln w="17953" cap="flat">
                  <a:noFill/>
                  <a:prstDash val="solid"/>
                  <a:miter/>
                </a:ln>
              </p:spPr>
              <p:txBody>
                <a:bodyPr rtlCol="0" anchor="ctr"/>
                <a:lstStyle/>
                <a:p>
                  <a:endParaRPr lang="zh-CN" altLang="en-US" sz="1050"/>
                </a:p>
              </p:txBody>
            </p:sp>
          </p:grpSp>
          <p:grpSp>
            <p:nvGrpSpPr>
              <p:cNvPr id="934" name="图形 1"/>
              <p:cNvGrpSpPr/>
              <p:nvPr/>
            </p:nvGrpSpPr>
            <p:grpSpPr>
              <a:xfrm>
                <a:off x="4993934" y="3935470"/>
                <a:ext cx="6288" cy="6288"/>
                <a:chOff x="6367145" y="4133160"/>
                <a:chExt cx="6288" cy="6288"/>
              </a:xfrm>
              <a:solidFill>
                <a:srgbClr val="0070C0"/>
              </a:solidFill>
            </p:grpSpPr>
            <p:sp>
              <p:nvSpPr>
                <p:cNvPr id="1880" name="任意多边形: 形状 2786"/>
                <p:cNvSpPr/>
                <p:nvPr/>
              </p:nvSpPr>
              <p:spPr>
                <a:xfrm>
                  <a:off x="6369660" y="4135676"/>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881" name="任意多边形: 形状 2787"/>
                <p:cNvSpPr/>
                <p:nvPr/>
              </p:nvSpPr>
              <p:spPr>
                <a:xfrm>
                  <a:off x="6367145" y="4133160"/>
                  <a:ext cx="6288" cy="6288"/>
                </a:xfrm>
                <a:custGeom>
                  <a:avLst/>
                  <a:gdLst>
                    <a:gd name="connsiteX0" fmla="*/ 3773 w 6288"/>
                    <a:gd name="connsiteY0" fmla="*/ 6289 h 6288"/>
                    <a:gd name="connsiteX1" fmla="*/ 0 w 6288"/>
                    <a:gd name="connsiteY1" fmla="*/ 2515 h 6288"/>
                    <a:gd name="connsiteX2" fmla="*/ 0 w 6288"/>
                    <a:gd name="connsiteY2" fmla="*/ 2515 h 6288"/>
                    <a:gd name="connsiteX3" fmla="*/ 0 w 6288"/>
                    <a:gd name="connsiteY3" fmla="*/ 0 h 6288"/>
                    <a:gd name="connsiteX4" fmla="*/ 2515 w 6288"/>
                    <a:gd name="connsiteY4" fmla="*/ 0 h 6288"/>
                    <a:gd name="connsiteX5" fmla="*/ 3773 w 6288"/>
                    <a:gd name="connsiteY5" fmla="*/ 0 h 6288"/>
                    <a:gd name="connsiteX6" fmla="*/ 3773 w 6288"/>
                    <a:gd name="connsiteY6" fmla="*/ 0 h 6288"/>
                    <a:gd name="connsiteX7" fmla="*/ 6289 w 6288"/>
                    <a:gd name="connsiteY7" fmla="*/ 0 h 6288"/>
                    <a:gd name="connsiteX8" fmla="*/ 6289 w 6288"/>
                    <a:gd name="connsiteY8" fmla="*/ 2515 h 6288"/>
                    <a:gd name="connsiteX9" fmla="*/ 6289 w 6288"/>
                    <a:gd name="connsiteY9" fmla="*/ 3773 h 6288"/>
                    <a:gd name="connsiteX10" fmla="*/ 6289 w 6288"/>
                    <a:gd name="connsiteY10" fmla="*/ 6289 h 6288"/>
                    <a:gd name="connsiteX11" fmla="*/ 3773 w 6288"/>
                    <a:gd name="connsiteY11" fmla="*/ 6289 h 6288"/>
                    <a:gd name="connsiteX12" fmla="*/ 3773 w 6288"/>
                    <a:gd name="connsiteY12" fmla="*/ 6289 h 6288"/>
                    <a:gd name="connsiteX13" fmla="*/ 3773 w 6288"/>
                    <a:gd name="connsiteY13" fmla="*/ 3773 h 6288"/>
                    <a:gd name="connsiteX14" fmla="*/ 3773 w 6288"/>
                    <a:gd name="connsiteY14" fmla="*/ 2515 h 6288"/>
                    <a:gd name="connsiteX15" fmla="*/ 3773 w 6288"/>
                    <a:gd name="connsiteY15" fmla="*/ 3773 h 6288"/>
                    <a:gd name="connsiteX16" fmla="*/ 3773 w 6288"/>
                    <a:gd name="connsiteY16" fmla="*/ 3773 h 6288"/>
                    <a:gd name="connsiteX17" fmla="*/ 3773 w 6288"/>
                    <a:gd name="connsiteY17" fmla="*/ 2515 h 6288"/>
                    <a:gd name="connsiteX18" fmla="*/ 3773 w 6288"/>
                    <a:gd name="connsiteY18" fmla="*/ 1258 h 6288"/>
                    <a:gd name="connsiteX19" fmla="*/ 3773 w 6288"/>
                    <a:gd name="connsiteY19" fmla="*/ 2515 h 6288"/>
                    <a:gd name="connsiteX20" fmla="*/ 3773 w 6288"/>
                    <a:gd name="connsiteY20" fmla="*/ 2515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88" h="6288">
                      <a:moveTo>
                        <a:pt x="3773" y="6289"/>
                      </a:moveTo>
                      <a:cubicBezTo>
                        <a:pt x="0" y="6109"/>
                        <a:pt x="0" y="2515"/>
                        <a:pt x="0" y="2515"/>
                      </a:cubicBezTo>
                      <a:lnTo>
                        <a:pt x="0" y="2515"/>
                      </a:lnTo>
                      <a:lnTo>
                        <a:pt x="0" y="0"/>
                      </a:lnTo>
                      <a:lnTo>
                        <a:pt x="2515" y="0"/>
                      </a:lnTo>
                      <a:cubicBezTo>
                        <a:pt x="2515" y="0"/>
                        <a:pt x="2515" y="0"/>
                        <a:pt x="3773" y="0"/>
                      </a:cubicBezTo>
                      <a:lnTo>
                        <a:pt x="3773" y="0"/>
                      </a:lnTo>
                      <a:lnTo>
                        <a:pt x="6289" y="0"/>
                      </a:lnTo>
                      <a:lnTo>
                        <a:pt x="6289" y="2515"/>
                      </a:lnTo>
                      <a:lnTo>
                        <a:pt x="6289" y="3773"/>
                      </a:lnTo>
                      <a:lnTo>
                        <a:pt x="6289" y="6289"/>
                      </a:lnTo>
                      <a:lnTo>
                        <a:pt x="3773" y="6289"/>
                      </a:lnTo>
                      <a:lnTo>
                        <a:pt x="3773" y="6289"/>
                      </a:lnTo>
                      <a:close/>
                      <a:moveTo>
                        <a:pt x="3773" y="3773"/>
                      </a:moveTo>
                      <a:lnTo>
                        <a:pt x="3773" y="2515"/>
                      </a:lnTo>
                      <a:lnTo>
                        <a:pt x="3773" y="3773"/>
                      </a:lnTo>
                      <a:lnTo>
                        <a:pt x="3773" y="3773"/>
                      </a:lnTo>
                      <a:close/>
                      <a:moveTo>
                        <a:pt x="3773" y="2515"/>
                      </a:moveTo>
                      <a:lnTo>
                        <a:pt x="3773" y="1258"/>
                      </a:lnTo>
                      <a:lnTo>
                        <a:pt x="3773" y="2515"/>
                      </a:lnTo>
                      <a:lnTo>
                        <a:pt x="3773" y="2515"/>
                      </a:lnTo>
                      <a:close/>
                    </a:path>
                  </a:pathLst>
                </a:custGeom>
                <a:grpFill/>
                <a:ln w="17953" cap="flat">
                  <a:noFill/>
                  <a:prstDash val="solid"/>
                  <a:miter/>
                </a:ln>
              </p:spPr>
              <p:txBody>
                <a:bodyPr rtlCol="0" anchor="ctr"/>
                <a:lstStyle/>
                <a:p>
                  <a:endParaRPr lang="zh-CN" altLang="en-US" sz="1050"/>
                </a:p>
              </p:txBody>
            </p:sp>
          </p:grpSp>
          <p:grpSp>
            <p:nvGrpSpPr>
              <p:cNvPr id="935" name="图形 1"/>
              <p:cNvGrpSpPr/>
              <p:nvPr/>
            </p:nvGrpSpPr>
            <p:grpSpPr>
              <a:xfrm>
                <a:off x="4970038" y="3881030"/>
                <a:ext cx="6288" cy="6288"/>
                <a:chOff x="6343249" y="4078720"/>
                <a:chExt cx="6288" cy="6288"/>
              </a:xfrm>
              <a:solidFill>
                <a:srgbClr val="0070C0"/>
              </a:solidFill>
            </p:grpSpPr>
            <p:sp>
              <p:nvSpPr>
                <p:cNvPr id="1878" name="任意多边形: 形状 2789"/>
                <p:cNvSpPr/>
                <p:nvPr/>
              </p:nvSpPr>
              <p:spPr>
                <a:xfrm>
                  <a:off x="6345764" y="4081235"/>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879" name="任意多边形: 形状 2790"/>
                <p:cNvSpPr/>
                <p:nvPr/>
              </p:nvSpPr>
              <p:spPr>
                <a:xfrm>
                  <a:off x="6343249" y="4078720"/>
                  <a:ext cx="6288" cy="6288"/>
                </a:xfrm>
                <a:custGeom>
                  <a:avLst/>
                  <a:gdLst>
                    <a:gd name="connsiteX0" fmla="*/ 0 w 6288"/>
                    <a:gd name="connsiteY0" fmla="*/ 2515 h 6288"/>
                    <a:gd name="connsiteX1" fmla="*/ 0 w 6288"/>
                    <a:gd name="connsiteY1" fmla="*/ 0 h 6288"/>
                    <a:gd name="connsiteX2" fmla="*/ 2516 w 6288"/>
                    <a:gd name="connsiteY2" fmla="*/ 0 h 6288"/>
                    <a:gd name="connsiteX3" fmla="*/ 6289 w 6288"/>
                    <a:gd name="connsiteY3" fmla="*/ 0 h 6288"/>
                    <a:gd name="connsiteX4" fmla="*/ 6289 w 6288"/>
                    <a:gd name="connsiteY4" fmla="*/ 2515 h 6288"/>
                    <a:gd name="connsiteX5" fmla="*/ 6289 w 6288"/>
                    <a:gd name="connsiteY5" fmla="*/ 3773 h 6288"/>
                    <a:gd name="connsiteX6" fmla="*/ 6289 w 6288"/>
                    <a:gd name="connsiteY6" fmla="*/ 3773 h 6288"/>
                    <a:gd name="connsiteX7" fmla="*/ 3774 w 6288"/>
                    <a:gd name="connsiteY7" fmla="*/ 3773 h 6288"/>
                    <a:gd name="connsiteX8" fmla="*/ 5750 w 6288"/>
                    <a:gd name="connsiteY8" fmla="*/ 2156 h 6288"/>
                    <a:gd name="connsiteX9" fmla="*/ 3774 w 6288"/>
                    <a:gd name="connsiteY9" fmla="*/ 3773 h 6288"/>
                    <a:gd name="connsiteX10" fmla="*/ 6289 w 6288"/>
                    <a:gd name="connsiteY10" fmla="*/ 3773 h 6288"/>
                    <a:gd name="connsiteX11" fmla="*/ 3774 w 6288"/>
                    <a:gd name="connsiteY11" fmla="*/ 4672 h 6288"/>
                    <a:gd name="connsiteX12" fmla="*/ 3774 w 6288"/>
                    <a:gd name="connsiteY12" fmla="*/ 5031 h 6288"/>
                    <a:gd name="connsiteX13" fmla="*/ 3774 w 6288"/>
                    <a:gd name="connsiteY13" fmla="*/ 6289 h 6288"/>
                    <a:gd name="connsiteX14" fmla="*/ 0 w 6288"/>
                    <a:gd name="connsiteY14" fmla="*/ 2515 h 6288"/>
                    <a:gd name="connsiteX15" fmla="*/ 0 w 6288"/>
                    <a:gd name="connsiteY15" fmla="*/ 2515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6288">
                      <a:moveTo>
                        <a:pt x="0" y="2515"/>
                      </a:moveTo>
                      <a:lnTo>
                        <a:pt x="0" y="0"/>
                      </a:lnTo>
                      <a:lnTo>
                        <a:pt x="2516" y="0"/>
                      </a:lnTo>
                      <a:lnTo>
                        <a:pt x="6289" y="0"/>
                      </a:lnTo>
                      <a:lnTo>
                        <a:pt x="6289" y="2515"/>
                      </a:lnTo>
                      <a:cubicBezTo>
                        <a:pt x="6289" y="3773"/>
                        <a:pt x="6289" y="3773"/>
                        <a:pt x="6289" y="3773"/>
                      </a:cubicBezTo>
                      <a:lnTo>
                        <a:pt x="6289" y="3773"/>
                      </a:lnTo>
                      <a:lnTo>
                        <a:pt x="3774" y="3773"/>
                      </a:lnTo>
                      <a:lnTo>
                        <a:pt x="5750" y="2156"/>
                      </a:lnTo>
                      <a:lnTo>
                        <a:pt x="3774" y="3773"/>
                      </a:lnTo>
                      <a:lnTo>
                        <a:pt x="6289" y="3773"/>
                      </a:lnTo>
                      <a:lnTo>
                        <a:pt x="3774" y="4672"/>
                      </a:lnTo>
                      <a:lnTo>
                        <a:pt x="3774" y="5031"/>
                      </a:lnTo>
                      <a:lnTo>
                        <a:pt x="3774" y="6289"/>
                      </a:lnTo>
                      <a:cubicBezTo>
                        <a:pt x="3774" y="6289"/>
                        <a:pt x="0" y="6109"/>
                        <a:pt x="0" y="2515"/>
                      </a:cubicBezTo>
                      <a:lnTo>
                        <a:pt x="0" y="2515"/>
                      </a:lnTo>
                      <a:close/>
                    </a:path>
                  </a:pathLst>
                </a:custGeom>
                <a:grpFill/>
                <a:ln w="17953" cap="flat">
                  <a:noFill/>
                  <a:prstDash val="solid"/>
                  <a:miter/>
                </a:ln>
              </p:spPr>
              <p:txBody>
                <a:bodyPr rtlCol="0" anchor="ctr"/>
                <a:lstStyle/>
                <a:p>
                  <a:endParaRPr lang="zh-CN" altLang="en-US" sz="1050"/>
                </a:p>
              </p:txBody>
            </p:sp>
          </p:grpSp>
          <p:grpSp>
            <p:nvGrpSpPr>
              <p:cNvPr id="936" name="图形 1"/>
              <p:cNvGrpSpPr/>
              <p:nvPr/>
            </p:nvGrpSpPr>
            <p:grpSpPr>
              <a:xfrm>
                <a:off x="4967343" y="3880670"/>
                <a:ext cx="5030" cy="1437"/>
                <a:chOff x="6340554" y="4078360"/>
                <a:chExt cx="5030" cy="1437"/>
              </a:xfrm>
              <a:solidFill>
                <a:srgbClr val="0070C0"/>
              </a:solidFill>
            </p:grpSpPr>
            <p:sp>
              <p:nvSpPr>
                <p:cNvPr id="1876" name="任意多边形: 形状 2792"/>
                <p:cNvSpPr/>
                <p:nvPr/>
              </p:nvSpPr>
              <p:spPr>
                <a:xfrm>
                  <a:off x="6343069" y="4078540"/>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77" name="任意多边形: 形状 2793"/>
                <p:cNvSpPr/>
                <p:nvPr/>
              </p:nvSpPr>
              <p:spPr>
                <a:xfrm>
                  <a:off x="6340554" y="4078360"/>
                  <a:ext cx="5030" cy="1437"/>
                </a:xfrm>
                <a:custGeom>
                  <a:avLst/>
                  <a:gdLst>
                    <a:gd name="connsiteX0" fmla="*/ 5031 w 5030"/>
                    <a:gd name="connsiteY0" fmla="*/ 1437 h 1437"/>
                    <a:gd name="connsiteX1" fmla="*/ 2516 w 5030"/>
                    <a:gd name="connsiteY1" fmla="*/ 1437 h 1437"/>
                    <a:gd name="connsiteX2" fmla="*/ 5031 w 5030"/>
                    <a:gd name="connsiteY2" fmla="*/ 1437 h 1437"/>
                    <a:gd name="connsiteX3" fmla="*/ 2516 w 5030"/>
                    <a:gd name="connsiteY3" fmla="*/ 1437 h 1437"/>
                    <a:gd name="connsiteX4" fmla="*/ 5031 w 5030"/>
                    <a:gd name="connsiteY4" fmla="*/ 1437 h 1437"/>
                    <a:gd name="connsiteX5" fmla="*/ 5031 w 5030"/>
                    <a:gd name="connsiteY5" fmla="*/ 1437 h 1437"/>
                    <a:gd name="connsiteX6" fmla="*/ 0 w 5030"/>
                    <a:gd name="connsiteY6" fmla="*/ 1437 h 1437"/>
                    <a:gd name="connsiteX7" fmla="*/ 0 w 5030"/>
                    <a:gd name="connsiteY7" fmla="*/ 0 h 1437"/>
                    <a:gd name="connsiteX8" fmla="*/ 0 w 5030"/>
                    <a:gd name="connsiteY8" fmla="*/ 0 h 1437"/>
                    <a:gd name="connsiteX9" fmla="*/ 5031 w 5030"/>
                    <a:gd name="connsiteY9" fmla="*/ 0 h 1437"/>
                    <a:gd name="connsiteX10" fmla="*/ 5031 w 5030"/>
                    <a:gd name="connsiteY10" fmla="*/ 1258 h 1437"/>
                    <a:gd name="connsiteX11" fmla="*/ 5031 w 5030"/>
                    <a:gd name="connsiteY11" fmla="*/ 1258 h 1437"/>
                    <a:gd name="connsiteX12" fmla="*/ 0 w 5030"/>
                    <a:gd name="connsiteY12" fmla="*/ 1437 h 1437"/>
                    <a:gd name="connsiteX13" fmla="*/ 0 w 5030"/>
                    <a:gd name="connsiteY13" fmla="*/ 1437 h 1437"/>
                    <a:gd name="connsiteX14" fmla="*/ 0 w 5030"/>
                    <a:gd name="connsiteY14"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0" h="1437">
                      <a:moveTo>
                        <a:pt x="5031" y="1437"/>
                      </a:moveTo>
                      <a:lnTo>
                        <a:pt x="2516" y="1437"/>
                      </a:lnTo>
                      <a:lnTo>
                        <a:pt x="5031" y="1437"/>
                      </a:lnTo>
                      <a:lnTo>
                        <a:pt x="2516" y="1437"/>
                      </a:lnTo>
                      <a:lnTo>
                        <a:pt x="5031" y="1437"/>
                      </a:lnTo>
                      <a:lnTo>
                        <a:pt x="5031" y="1437"/>
                      </a:lnTo>
                      <a:close/>
                      <a:moveTo>
                        <a:pt x="0" y="1437"/>
                      </a:moveTo>
                      <a:cubicBezTo>
                        <a:pt x="0" y="1437"/>
                        <a:pt x="0" y="1437"/>
                        <a:pt x="0" y="0"/>
                      </a:cubicBezTo>
                      <a:lnTo>
                        <a:pt x="0" y="0"/>
                      </a:lnTo>
                      <a:lnTo>
                        <a:pt x="5031" y="0"/>
                      </a:lnTo>
                      <a:cubicBezTo>
                        <a:pt x="5031" y="1258"/>
                        <a:pt x="5031" y="1258"/>
                        <a:pt x="5031" y="1258"/>
                      </a:cubicBezTo>
                      <a:lnTo>
                        <a:pt x="5031" y="1258"/>
                      </a:lnTo>
                      <a:lnTo>
                        <a:pt x="0" y="1437"/>
                      </a:lnTo>
                      <a:lnTo>
                        <a:pt x="0" y="1437"/>
                      </a:lnTo>
                      <a:lnTo>
                        <a:pt x="0" y="1437"/>
                      </a:lnTo>
                      <a:close/>
                    </a:path>
                  </a:pathLst>
                </a:custGeom>
                <a:grpFill/>
                <a:ln w="17953" cap="flat">
                  <a:noFill/>
                  <a:prstDash val="solid"/>
                  <a:miter/>
                </a:ln>
              </p:spPr>
              <p:txBody>
                <a:bodyPr rtlCol="0" anchor="ctr"/>
                <a:lstStyle/>
                <a:p>
                  <a:endParaRPr lang="zh-CN" altLang="en-US" sz="1050"/>
                </a:p>
              </p:txBody>
            </p:sp>
          </p:grpSp>
          <p:grpSp>
            <p:nvGrpSpPr>
              <p:cNvPr id="937" name="图形 1"/>
              <p:cNvGrpSpPr/>
              <p:nvPr/>
            </p:nvGrpSpPr>
            <p:grpSpPr>
              <a:xfrm>
                <a:off x="4960695" y="3877077"/>
                <a:ext cx="6288" cy="9163"/>
                <a:chOff x="6333906" y="4074767"/>
                <a:chExt cx="6288" cy="9163"/>
              </a:xfrm>
              <a:solidFill>
                <a:srgbClr val="0070C0"/>
              </a:solidFill>
            </p:grpSpPr>
            <p:sp>
              <p:nvSpPr>
                <p:cNvPr id="1874" name="任意多边形: 形状 2795"/>
                <p:cNvSpPr/>
                <p:nvPr/>
              </p:nvSpPr>
              <p:spPr>
                <a:xfrm>
                  <a:off x="6336601" y="4077282"/>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875" name="任意多边形: 形状 2796"/>
                <p:cNvSpPr/>
                <p:nvPr/>
              </p:nvSpPr>
              <p:spPr>
                <a:xfrm>
                  <a:off x="6333906" y="4074767"/>
                  <a:ext cx="6288" cy="9163"/>
                </a:xfrm>
                <a:custGeom>
                  <a:avLst/>
                  <a:gdLst>
                    <a:gd name="connsiteX0" fmla="*/ 2695 w 6288"/>
                    <a:gd name="connsiteY0" fmla="*/ 6109 h 9163"/>
                    <a:gd name="connsiteX1" fmla="*/ 0 w 6288"/>
                    <a:gd name="connsiteY1" fmla="*/ 2515 h 9163"/>
                    <a:gd name="connsiteX2" fmla="*/ 0 w 6288"/>
                    <a:gd name="connsiteY2" fmla="*/ 2515 h 9163"/>
                    <a:gd name="connsiteX3" fmla="*/ 0 w 6288"/>
                    <a:gd name="connsiteY3" fmla="*/ 0 h 9163"/>
                    <a:gd name="connsiteX4" fmla="*/ 2516 w 6288"/>
                    <a:gd name="connsiteY4" fmla="*/ 0 h 9163"/>
                    <a:gd name="connsiteX5" fmla="*/ 3773 w 6288"/>
                    <a:gd name="connsiteY5" fmla="*/ 0 h 9163"/>
                    <a:gd name="connsiteX6" fmla="*/ 3773 w 6288"/>
                    <a:gd name="connsiteY6" fmla="*/ 0 h 9163"/>
                    <a:gd name="connsiteX7" fmla="*/ 6289 w 6288"/>
                    <a:gd name="connsiteY7" fmla="*/ 0 h 9163"/>
                    <a:gd name="connsiteX8" fmla="*/ 6289 w 6288"/>
                    <a:gd name="connsiteY8" fmla="*/ 2515 h 9163"/>
                    <a:gd name="connsiteX9" fmla="*/ 6289 w 6288"/>
                    <a:gd name="connsiteY9" fmla="*/ 3773 h 9163"/>
                    <a:gd name="connsiteX10" fmla="*/ 3773 w 6288"/>
                    <a:gd name="connsiteY10" fmla="*/ 3773 h 9163"/>
                    <a:gd name="connsiteX11" fmla="*/ 4851 w 6288"/>
                    <a:gd name="connsiteY11" fmla="*/ 2515 h 9163"/>
                    <a:gd name="connsiteX12" fmla="*/ 5031 w 6288"/>
                    <a:gd name="connsiteY12" fmla="*/ 2515 h 9163"/>
                    <a:gd name="connsiteX13" fmla="*/ 4851 w 6288"/>
                    <a:gd name="connsiteY13" fmla="*/ 2515 h 9163"/>
                    <a:gd name="connsiteX14" fmla="*/ 3773 w 6288"/>
                    <a:gd name="connsiteY14" fmla="*/ 3773 h 9163"/>
                    <a:gd name="connsiteX15" fmla="*/ 6289 w 6288"/>
                    <a:gd name="connsiteY15" fmla="*/ 3773 h 9163"/>
                    <a:gd name="connsiteX16" fmla="*/ 6289 w 6288"/>
                    <a:gd name="connsiteY16" fmla="*/ 9163 h 9163"/>
                    <a:gd name="connsiteX17" fmla="*/ 2695 w 6288"/>
                    <a:gd name="connsiteY17" fmla="*/ 6109 h 9163"/>
                    <a:gd name="connsiteX18" fmla="*/ 2695 w 6288"/>
                    <a:gd name="connsiteY18" fmla="*/ 6109 h 9163"/>
                    <a:gd name="connsiteX19" fmla="*/ 5031 w 6288"/>
                    <a:gd name="connsiteY19" fmla="*/ 2336 h 9163"/>
                    <a:gd name="connsiteX20" fmla="*/ 5390 w 6288"/>
                    <a:gd name="connsiteY20" fmla="*/ 1797 h 9163"/>
                    <a:gd name="connsiteX21" fmla="*/ 5031 w 6288"/>
                    <a:gd name="connsiteY21" fmla="*/ 2336 h 9163"/>
                    <a:gd name="connsiteX22" fmla="*/ 5031 w 6288"/>
                    <a:gd name="connsiteY22" fmla="*/ 2336 h 9163"/>
                    <a:gd name="connsiteX23" fmla="*/ 5031 w 6288"/>
                    <a:gd name="connsiteY23" fmla="*/ 2336 h 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88" h="9163">
                      <a:moveTo>
                        <a:pt x="2695" y="6109"/>
                      </a:moveTo>
                      <a:cubicBezTo>
                        <a:pt x="0" y="5390"/>
                        <a:pt x="0" y="2515"/>
                        <a:pt x="0" y="2515"/>
                      </a:cubicBezTo>
                      <a:lnTo>
                        <a:pt x="0" y="2515"/>
                      </a:lnTo>
                      <a:lnTo>
                        <a:pt x="0" y="0"/>
                      </a:lnTo>
                      <a:lnTo>
                        <a:pt x="2516" y="0"/>
                      </a:lnTo>
                      <a:cubicBezTo>
                        <a:pt x="2516" y="0"/>
                        <a:pt x="2516" y="0"/>
                        <a:pt x="3773" y="0"/>
                      </a:cubicBezTo>
                      <a:lnTo>
                        <a:pt x="3773" y="0"/>
                      </a:lnTo>
                      <a:lnTo>
                        <a:pt x="6289" y="0"/>
                      </a:lnTo>
                      <a:lnTo>
                        <a:pt x="6289" y="2515"/>
                      </a:lnTo>
                      <a:lnTo>
                        <a:pt x="6289" y="3773"/>
                      </a:lnTo>
                      <a:lnTo>
                        <a:pt x="3773" y="3773"/>
                      </a:lnTo>
                      <a:lnTo>
                        <a:pt x="4851" y="2515"/>
                      </a:lnTo>
                      <a:lnTo>
                        <a:pt x="5031" y="2515"/>
                      </a:lnTo>
                      <a:lnTo>
                        <a:pt x="4851" y="2515"/>
                      </a:lnTo>
                      <a:lnTo>
                        <a:pt x="3773" y="3773"/>
                      </a:lnTo>
                      <a:lnTo>
                        <a:pt x="6289" y="3773"/>
                      </a:lnTo>
                      <a:lnTo>
                        <a:pt x="6289" y="9163"/>
                      </a:lnTo>
                      <a:lnTo>
                        <a:pt x="2695" y="6109"/>
                      </a:lnTo>
                      <a:lnTo>
                        <a:pt x="2695" y="6109"/>
                      </a:lnTo>
                      <a:close/>
                      <a:moveTo>
                        <a:pt x="5031" y="2336"/>
                      </a:moveTo>
                      <a:lnTo>
                        <a:pt x="5390" y="1797"/>
                      </a:lnTo>
                      <a:lnTo>
                        <a:pt x="5031" y="2336"/>
                      </a:lnTo>
                      <a:lnTo>
                        <a:pt x="5031" y="2336"/>
                      </a:lnTo>
                      <a:lnTo>
                        <a:pt x="5031" y="2336"/>
                      </a:lnTo>
                      <a:close/>
                    </a:path>
                  </a:pathLst>
                </a:custGeom>
                <a:grpFill/>
                <a:ln w="17953" cap="flat">
                  <a:noFill/>
                  <a:prstDash val="solid"/>
                  <a:miter/>
                </a:ln>
              </p:spPr>
              <p:txBody>
                <a:bodyPr rtlCol="0" anchor="ctr"/>
                <a:lstStyle/>
                <a:p>
                  <a:endParaRPr lang="zh-CN" altLang="en-US" sz="1050"/>
                </a:p>
              </p:txBody>
            </p:sp>
          </p:grpSp>
          <p:grpSp>
            <p:nvGrpSpPr>
              <p:cNvPr id="938" name="图形 1"/>
              <p:cNvGrpSpPr/>
              <p:nvPr/>
            </p:nvGrpSpPr>
            <p:grpSpPr>
              <a:xfrm>
                <a:off x="4976326" y="3834495"/>
                <a:ext cx="7905" cy="6468"/>
                <a:chOff x="6349537" y="4032185"/>
                <a:chExt cx="7905" cy="6468"/>
              </a:xfrm>
              <a:solidFill>
                <a:srgbClr val="0070C0"/>
              </a:solidFill>
            </p:grpSpPr>
            <p:sp>
              <p:nvSpPr>
                <p:cNvPr id="1872" name="任意多边形: 形状 2798"/>
                <p:cNvSpPr/>
                <p:nvPr/>
              </p:nvSpPr>
              <p:spPr>
                <a:xfrm>
                  <a:off x="6352232" y="4034700"/>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73" name="任意多边形: 形状 2799"/>
                <p:cNvSpPr/>
                <p:nvPr/>
              </p:nvSpPr>
              <p:spPr>
                <a:xfrm>
                  <a:off x="6349537" y="4032185"/>
                  <a:ext cx="7905" cy="6468"/>
                </a:xfrm>
                <a:custGeom>
                  <a:avLst/>
                  <a:gdLst>
                    <a:gd name="connsiteX0" fmla="*/ 0 w 7905"/>
                    <a:gd name="connsiteY0" fmla="*/ 6289 h 6468"/>
                    <a:gd name="connsiteX1" fmla="*/ 0 w 7905"/>
                    <a:gd name="connsiteY1" fmla="*/ 3773 h 6468"/>
                    <a:gd name="connsiteX2" fmla="*/ 0 w 7905"/>
                    <a:gd name="connsiteY2" fmla="*/ 2515 h 6468"/>
                    <a:gd name="connsiteX3" fmla="*/ 0 w 7905"/>
                    <a:gd name="connsiteY3" fmla="*/ 2515 h 6468"/>
                    <a:gd name="connsiteX4" fmla="*/ 0 w 7905"/>
                    <a:gd name="connsiteY4" fmla="*/ 0 h 6468"/>
                    <a:gd name="connsiteX5" fmla="*/ 2516 w 7905"/>
                    <a:gd name="connsiteY5" fmla="*/ 0 h 6468"/>
                    <a:gd name="connsiteX6" fmla="*/ 3774 w 7905"/>
                    <a:gd name="connsiteY6" fmla="*/ 0 h 6468"/>
                    <a:gd name="connsiteX7" fmla="*/ 3774 w 7905"/>
                    <a:gd name="connsiteY7" fmla="*/ 0 h 6468"/>
                    <a:gd name="connsiteX8" fmla="*/ 7906 w 7905"/>
                    <a:gd name="connsiteY8" fmla="*/ 0 h 6468"/>
                    <a:gd name="connsiteX9" fmla="*/ 6289 w 7905"/>
                    <a:gd name="connsiteY9" fmla="*/ 3234 h 6468"/>
                    <a:gd name="connsiteX10" fmla="*/ 5211 w 7905"/>
                    <a:gd name="connsiteY10" fmla="*/ 5750 h 6468"/>
                    <a:gd name="connsiteX11" fmla="*/ 5211 w 7905"/>
                    <a:gd name="connsiteY11" fmla="*/ 5750 h 6468"/>
                    <a:gd name="connsiteX12" fmla="*/ 3055 w 7905"/>
                    <a:gd name="connsiteY12" fmla="*/ 6468 h 6468"/>
                    <a:gd name="connsiteX13" fmla="*/ 3055 w 7905"/>
                    <a:gd name="connsiteY13" fmla="*/ 6468 h 6468"/>
                    <a:gd name="connsiteX14" fmla="*/ 2516 w 7905"/>
                    <a:gd name="connsiteY14" fmla="*/ 6468 h 6468"/>
                    <a:gd name="connsiteX15" fmla="*/ 2516 w 7905"/>
                    <a:gd name="connsiteY15" fmla="*/ 6468 h 6468"/>
                    <a:gd name="connsiteX16" fmla="*/ 2516 w 7905"/>
                    <a:gd name="connsiteY16" fmla="*/ 5211 h 6468"/>
                    <a:gd name="connsiteX17" fmla="*/ 2516 w 7905"/>
                    <a:gd name="connsiteY17" fmla="*/ 3953 h 6468"/>
                    <a:gd name="connsiteX18" fmla="*/ 2516 w 7905"/>
                    <a:gd name="connsiteY18" fmla="*/ 6468 h 6468"/>
                    <a:gd name="connsiteX19" fmla="*/ 0 w 7905"/>
                    <a:gd name="connsiteY19" fmla="*/ 6468 h 6468"/>
                    <a:gd name="connsiteX20" fmla="*/ 0 w 7905"/>
                    <a:gd name="connsiteY20" fmla="*/ 6289 h 6468"/>
                    <a:gd name="connsiteX21" fmla="*/ 3953 w 7905"/>
                    <a:gd name="connsiteY21" fmla="*/ 3773 h 6468"/>
                    <a:gd name="connsiteX22" fmla="*/ 5211 w 7905"/>
                    <a:gd name="connsiteY22" fmla="*/ 3773 h 6468"/>
                    <a:gd name="connsiteX23" fmla="*/ 3953 w 7905"/>
                    <a:gd name="connsiteY23" fmla="*/ 3773 h 6468"/>
                    <a:gd name="connsiteX24" fmla="*/ 3953 w 7905"/>
                    <a:gd name="connsiteY24"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05" h="6468">
                      <a:moveTo>
                        <a:pt x="0" y="6289"/>
                      </a:moveTo>
                      <a:lnTo>
                        <a:pt x="0" y="3773"/>
                      </a:lnTo>
                      <a:cubicBezTo>
                        <a:pt x="0" y="3773"/>
                        <a:pt x="0" y="3773"/>
                        <a:pt x="0" y="2515"/>
                      </a:cubicBezTo>
                      <a:lnTo>
                        <a:pt x="0" y="2515"/>
                      </a:lnTo>
                      <a:lnTo>
                        <a:pt x="0" y="0"/>
                      </a:lnTo>
                      <a:lnTo>
                        <a:pt x="2516" y="0"/>
                      </a:lnTo>
                      <a:cubicBezTo>
                        <a:pt x="3774" y="0"/>
                        <a:pt x="3774" y="0"/>
                        <a:pt x="3774" y="0"/>
                      </a:cubicBezTo>
                      <a:lnTo>
                        <a:pt x="3774" y="0"/>
                      </a:lnTo>
                      <a:lnTo>
                        <a:pt x="7906" y="0"/>
                      </a:lnTo>
                      <a:lnTo>
                        <a:pt x="6289" y="3234"/>
                      </a:lnTo>
                      <a:cubicBezTo>
                        <a:pt x="6289" y="3773"/>
                        <a:pt x="6289" y="4671"/>
                        <a:pt x="5211" y="5750"/>
                      </a:cubicBezTo>
                      <a:lnTo>
                        <a:pt x="5211" y="5750"/>
                      </a:lnTo>
                      <a:cubicBezTo>
                        <a:pt x="3953" y="6468"/>
                        <a:pt x="3414" y="6468"/>
                        <a:pt x="3055" y="6468"/>
                      </a:cubicBezTo>
                      <a:lnTo>
                        <a:pt x="3055" y="6468"/>
                      </a:lnTo>
                      <a:cubicBezTo>
                        <a:pt x="2875" y="6468"/>
                        <a:pt x="2695" y="6468"/>
                        <a:pt x="2516" y="6468"/>
                      </a:cubicBezTo>
                      <a:lnTo>
                        <a:pt x="2516" y="6468"/>
                      </a:lnTo>
                      <a:lnTo>
                        <a:pt x="2516" y="5211"/>
                      </a:lnTo>
                      <a:lnTo>
                        <a:pt x="2516" y="3953"/>
                      </a:lnTo>
                      <a:lnTo>
                        <a:pt x="2516" y="6468"/>
                      </a:lnTo>
                      <a:lnTo>
                        <a:pt x="0" y="6468"/>
                      </a:lnTo>
                      <a:lnTo>
                        <a:pt x="0" y="6289"/>
                      </a:lnTo>
                      <a:close/>
                      <a:moveTo>
                        <a:pt x="3953" y="3773"/>
                      </a:moveTo>
                      <a:lnTo>
                        <a:pt x="5211" y="3773"/>
                      </a:lnTo>
                      <a:lnTo>
                        <a:pt x="3953" y="3773"/>
                      </a:lnTo>
                      <a:lnTo>
                        <a:pt x="3953" y="3773"/>
                      </a:lnTo>
                      <a:close/>
                    </a:path>
                  </a:pathLst>
                </a:custGeom>
                <a:grpFill/>
                <a:ln w="17953" cap="flat">
                  <a:noFill/>
                  <a:prstDash val="solid"/>
                  <a:miter/>
                </a:ln>
              </p:spPr>
              <p:txBody>
                <a:bodyPr rtlCol="0" anchor="ctr"/>
                <a:lstStyle/>
                <a:p>
                  <a:endParaRPr lang="zh-CN" altLang="en-US" sz="1050"/>
                </a:p>
              </p:txBody>
            </p:sp>
          </p:grpSp>
          <p:grpSp>
            <p:nvGrpSpPr>
              <p:cNvPr id="939" name="图形 1"/>
              <p:cNvGrpSpPr/>
              <p:nvPr/>
            </p:nvGrpSpPr>
            <p:grpSpPr>
              <a:xfrm>
                <a:off x="4985490" y="3835752"/>
                <a:ext cx="1437" cy="5030"/>
                <a:chOff x="6358701" y="4033442"/>
                <a:chExt cx="1437" cy="5030"/>
              </a:xfrm>
              <a:solidFill>
                <a:srgbClr val="0070C0"/>
              </a:solidFill>
            </p:grpSpPr>
            <p:sp>
              <p:nvSpPr>
                <p:cNvPr id="1870" name="任意多边形: 形状 2801"/>
                <p:cNvSpPr/>
                <p:nvPr/>
              </p:nvSpPr>
              <p:spPr>
                <a:xfrm>
                  <a:off x="6358873" y="4035958"/>
                  <a:ext cx="1264" cy="17967"/>
                </a:xfrm>
                <a:custGeom>
                  <a:avLst/>
                  <a:gdLst>
                    <a:gd name="connsiteX0" fmla="*/ 1264 w 1264"/>
                    <a:gd name="connsiteY0" fmla="*/ 0 h 17967"/>
                    <a:gd name="connsiteX1" fmla="*/ 7 w 1264"/>
                    <a:gd name="connsiteY1" fmla="*/ 0 h 17967"/>
                    <a:gd name="connsiteX2" fmla="*/ 1264 w 1264"/>
                    <a:gd name="connsiteY2" fmla="*/ 0 h 17967"/>
                    <a:gd name="connsiteX3" fmla="*/ 1264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1264" y="0"/>
                      </a:moveTo>
                      <a:cubicBezTo>
                        <a:pt x="7" y="0"/>
                        <a:pt x="7" y="0"/>
                        <a:pt x="7" y="0"/>
                      </a:cubicBezTo>
                      <a:cubicBezTo>
                        <a:pt x="7" y="0"/>
                        <a:pt x="-173" y="0"/>
                        <a:pt x="1264" y="0"/>
                      </a:cubicBezTo>
                      <a:lnTo>
                        <a:pt x="1264" y="0"/>
                      </a:lnTo>
                      <a:close/>
                    </a:path>
                  </a:pathLst>
                </a:custGeom>
                <a:grpFill/>
                <a:ln w="17953" cap="flat">
                  <a:noFill/>
                  <a:prstDash val="solid"/>
                  <a:miter/>
                </a:ln>
              </p:spPr>
              <p:txBody>
                <a:bodyPr rtlCol="0" anchor="ctr"/>
                <a:lstStyle/>
                <a:p>
                  <a:endParaRPr lang="zh-CN" altLang="en-US" sz="1050"/>
                </a:p>
              </p:txBody>
            </p:sp>
            <p:sp>
              <p:nvSpPr>
                <p:cNvPr id="1871" name="任意多边形: 形状 2802"/>
                <p:cNvSpPr/>
                <p:nvPr/>
              </p:nvSpPr>
              <p:spPr>
                <a:xfrm>
                  <a:off x="6358701" y="4033442"/>
                  <a:ext cx="1437" cy="5030"/>
                </a:xfrm>
                <a:custGeom>
                  <a:avLst/>
                  <a:gdLst>
                    <a:gd name="connsiteX0" fmla="*/ 180 w 1437"/>
                    <a:gd name="connsiteY0" fmla="*/ 5031 h 5030"/>
                    <a:gd name="connsiteX1" fmla="*/ 180 w 1437"/>
                    <a:gd name="connsiteY1" fmla="*/ 5031 h 5030"/>
                    <a:gd name="connsiteX2" fmla="*/ 0 w 1437"/>
                    <a:gd name="connsiteY2" fmla="*/ 0 h 5030"/>
                    <a:gd name="connsiteX3" fmla="*/ 1258 w 1437"/>
                    <a:gd name="connsiteY3" fmla="*/ 0 h 5030"/>
                    <a:gd name="connsiteX4" fmla="*/ 1258 w 1437"/>
                    <a:gd name="connsiteY4" fmla="*/ 0 h 5030"/>
                    <a:gd name="connsiteX5" fmla="*/ 1258 w 1437"/>
                    <a:gd name="connsiteY5" fmla="*/ 2515 h 5030"/>
                    <a:gd name="connsiteX6" fmla="*/ 1258 w 1437"/>
                    <a:gd name="connsiteY6" fmla="*/ 5031 h 5030"/>
                    <a:gd name="connsiteX7" fmla="*/ 180 w 1437"/>
                    <a:gd name="connsiteY7" fmla="*/ 5031 h 5030"/>
                    <a:gd name="connsiteX8" fmla="*/ 180 w 1437"/>
                    <a:gd name="connsiteY8" fmla="*/ 5031 h 5030"/>
                    <a:gd name="connsiteX9" fmla="*/ 1437 w 1437"/>
                    <a:gd name="connsiteY9" fmla="*/ 2515 h 5030"/>
                    <a:gd name="connsiteX10" fmla="*/ 1437 w 1437"/>
                    <a:gd name="connsiteY10" fmla="*/ 0 h 5030"/>
                    <a:gd name="connsiteX11" fmla="*/ 1437 w 1437"/>
                    <a:gd name="connsiteY11" fmla="*/ 2515 h 5030"/>
                    <a:gd name="connsiteX12" fmla="*/ 1437 w 1437"/>
                    <a:gd name="connsiteY12" fmla="*/ 2515 h 5030"/>
                    <a:gd name="connsiteX13" fmla="*/ 1437 w 1437"/>
                    <a:gd name="connsiteY13" fmla="*/ 0 h 5030"/>
                    <a:gd name="connsiteX14" fmla="*/ 1437 w 1437"/>
                    <a:gd name="connsiteY14" fmla="*/ 2515 h 5030"/>
                    <a:gd name="connsiteX15" fmla="*/ 1437 w 1437"/>
                    <a:gd name="connsiteY15" fmla="*/ 0 h 5030"/>
                    <a:gd name="connsiteX16" fmla="*/ 1437 w 1437"/>
                    <a:gd name="connsiteY16"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 h="5030">
                      <a:moveTo>
                        <a:pt x="180" y="5031"/>
                      </a:moveTo>
                      <a:lnTo>
                        <a:pt x="180" y="5031"/>
                      </a:lnTo>
                      <a:lnTo>
                        <a:pt x="0" y="0"/>
                      </a:lnTo>
                      <a:cubicBezTo>
                        <a:pt x="0" y="0"/>
                        <a:pt x="0" y="0"/>
                        <a:pt x="1258" y="0"/>
                      </a:cubicBezTo>
                      <a:lnTo>
                        <a:pt x="1258" y="0"/>
                      </a:lnTo>
                      <a:lnTo>
                        <a:pt x="1258" y="2515"/>
                      </a:lnTo>
                      <a:lnTo>
                        <a:pt x="1258" y="5031"/>
                      </a:lnTo>
                      <a:cubicBezTo>
                        <a:pt x="719" y="5031"/>
                        <a:pt x="359" y="5031"/>
                        <a:pt x="180" y="5031"/>
                      </a:cubicBezTo>
                      <a:lnTo>
                        <a:pt x="18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940" name="图形 1"/>
              <p:cNvGrpSpPr/>
              <p:nvPr/>
            </p:nvGrpSpPr>
            <p:grpSpPr>
              <a:xfrm>
                <a:off x="4984232" y="3830542"/>
                <a:ext cx="1257" cy="5030"/>
                <a:chOff x="6357443" y="4028232"/>
                <a:chExt cx="1257" cy="5030"/>
              </a:xfrm>
              <a:solidFill>
                <a:srgbClr val="0070C0"/>
              </a:solidFill>
            </p:grpSpPr>
            <p:sp>
              <p:nvSpPr>
                <p:cNvPr id="1868" name="任意多边形: 形状 2804"/>
                <p:cNvSpPr/>
                <p:nvPr/>
              </p:nvSpPr>
              <p:spPr>
                <a:xfrm>
                  <a:off x="6357443" y="4030747"/>
                  <a:ext cx="1257" cy="17967"/>
                </a:xfrm>
                <a:custGeom>
                  <a:avLst/>
                  <a:gdLst>
                    <a:gd name="connsiteX0" fmla="*/ 0 w 1257"/>
                    <a:gd name="connsiteY0" fmla="*/ 0 h 17967"/>
                    <a:gd name="connsiteX1" fmla="*/ 1258 w 1257"/>
                    <a:gd name="connsiteY1" fmla="*/ 0 h 17967"/>
                    <a:gd name="connsiteX2" fmla="*/ 0 w 1257"/>
                    <a:gd name="connsiteY2" fmla="*/ 0 h 17967"/>
                  </a:gdLst>
                  <a:ahLst/>
                  <a:cxnLst>
                    <a:cxn ang="0">
                      <a:pos x="connsiteX0" y="connsiteY0"/>
                    </a:cxn>
                    <a:cxn ang="0">
                      <a:pos x="connsiteX1" y="connsiteY1"/>
                    </a:cxn>
                    <a:cxn ang="0">
                      <a:pos x="connsiteX2" y="connsiteY2"/>
                    </a:cxn>
                  </a:cxnLst>
                  <a:rect l="l" t="t" r="r" b="b"/>
                  <a:pathLst>
                    <a:path w="1257" h="17967">
                      <a:moveTo>
                        <a:pt x="0" y="0"/>
                      </a:moveTo>
                      <a:lnTo>
                        <a:pt x="1258" y="0"/>
                      </a:lnTo>
                      <a:lnTo>
                        <a:pt x="0" y="0"/>
                      </a:lnTo>
                      <a:close/>
                    </a:path>
                  </a:pathLst>
                </a:custGeom>
                <a:grpFill/>
                <a:ln w="17953" cap="flat">
                  <a:noFill/>
                  <a:prstDash val="solid"/>
                  <a:miter/>
                </a:ln>
              </p:spPr>
              <p:txBody>
                <a:bodyPr rtlCol="0" anchor="ctr"/>
                <a:lstStyle/>
                <a:p>
                  <a:endParaRPr lang="zh-CN" altLang="en-US" sz="1050"/>
                </a:p>
              </p:txBody>
            </p:sp>
            <p:sp>
              <p:nvSpPr>
                <p:cNvPr id="1869" name="任意多边形: 形状 2805"/>
                <p:cNvSpPr/>
                <p:nvPr/>
              </p:nvSpPr>
              <p:spPr>
                <a:xfrm>
                  <a:off x="6357443" y="4028232"/>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5031 h 5030"/>
                    <a:gd name="connsiteX6" fmla="*/ 0 w 1257"/>
                    <a:gd name="connsiteY6" fmla="*/ 5031 h 5030"/>
                    <a:gd name="connsiteX7" fmla="*/ 0 w 1257"/>
                    <a:gd name="connsiteY7" fmla="*/ 5031 h 5030"/>
                    <a:gd name="connsiteX8" fmla="*/ 0 w 1257"/>
                    <a:gd name="connsiteY8" fmla="*/ 2515 h 5030"/>
                    <a:gd name="connsiteX9" fmla="*/ 0 w 1257"/>
                    <a:gd name="connsiteY9" fmla="*/ 5031 h 5030"/>
                    <a:gd name="connsiteX10" fmla="*/ 0 w 1257"/>
                    <a:gd name="connsiteY10" fmla="*/ 2515 h 5030"/>
                    <a:gd name="connsiteX11" fmla="*/ 0 w 1257"/>
                    <a:gd name="connsiteY11"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030">
                      <a:moveTo>
                        <a:pt x="0" y="5031"/>
                      </a:moveTo>
                      <a:lnTo>
                        <a:pt x="0" y="2515"/>
                      </a:lnTo>
                      <a:lnTo>
                        <a:pt x="0" y="5031"/>
                      </a:lnTo>
                      <a:lnTo>
                        <a:pt x="0" y="0"/>
                      </a:lnTo>
                      <a:lnTo>
                        <a:pt x="1258" y="0"/>
                      </a:lnTo>
                      <a:lnTo>
                        <a:pt x="1258" y="5031"/>
                      </a:lnTo>
                      <a:lnTo>
                        <a:pt x="0" y="5031"/>
                      </a:ln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941" name="图形 1"/>
              <p:cNvGrpSpPr/>
              <p:nvPr/>
            </p:nvGrpSpPr>
            <p:grpSpPr>
              <a:xfrm>
                <a:off x="4987107" y="3831800"/>
                <a:ext cx="6468" cy="6468"/>
                <a:chOff x="6360318" y="4029490"/>
                <a:chExt cx="6468" cy="6468"/>
              </a:xfrm>
              <a:solidFill>
                <a:srgbClr val="0070C0"/>
              </a:solidFill>
            </p:grpSpPr>
            <p:sp>
              <p:nvSpPr>
                <p:cNvPr id="1866" name="任意多边形: 形状 2807"/>
                <p:cNvSpPr/>
                <p:nvPr/>
              </p:nvSpPr>
              <p:spPr>
                <a:xfrm>
                  <a:off x="6362826" y="4032005"/>
                  <a:ext cx="1264" cy="1257"/>
                </a:xfrm>
                <a:custGeom>
                  <a:avLst/>
                  <a:gdLst>
                    <a:gd name="connsiteX0" fmla="*/ 1264 w 1264"/>
                    <a:gd name="connsiteY0" fmla="*/ 1258 h 1257"/>
                    <a:gd name="connsiteX1" fmla="*/ 1264 w 1264"/>
                    <a:gd name="connsiteY1" fmla="*/ 0 h 1257"/>
                    <a:gd name="connsiteX2" fmla="*/ 7 w 1264"/>
                    <a:gd name="connsiteY2" fmla="*/ 1258 h 1257"/>
                    <a:gd name="connsiteX3" fmla="*/ 1264 w 1264"/>
                    <a:gd name="connsiteY3" fmla="*/ 1258 h 1257"/>
                    <a:gd name="connsiteX4" fmla="*/ 1264 w 1264"/>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 h="1257">
                      <a:moveTo>
                        <a:pt x="1264" y="1258"/>
                      </a:moveTo>
                      <a:lnTo>
                        <a:pt x="1264" y="0"/>
                      </a:lnTo>
                      <a:cubicBezTo>
                        <a:pt x="7" y="0"/>
                        <a:pt x="7" y="1258"/>
                        <a:pt x="7" y="1258"/>
                      </a:cubicBezTo>
                      <a:cubicBezTo>
                        <a:pt x="7" y="1258"/>
                        <a:pt x="-173" y="1258"/>
                        <a:pt x="1264" y="1258"/>
                      </a:cubicBezTo>
                      <a:lnTo>
                        <a:pt x="1264" y="1258"/>
                      </a:lnTo>
                      <a:close/>
                    </a:path>
                  </a:pathLst>
                </a:custGeom>
                <a:grpFill/>
                <a:ln w="17953" cap="flat">
                  <a:noFill/>
                  <a:prstDash val="solid"/>
                  <a:miter/>
                </a:ln>
              </p:spPr>
              <p:txBody>
                <a:bodyPr rtlCol="0" anchor="ctr"/>
                <a:lstStyle/>
                <a:p>
                  <a:endParaRPr lang="zh-CN" altLang="en-US" sz="1050"/>
                </a:p>
              </p:txBody>
            </p:sp>
            <p:sp>
              <p:nvSpPr>
                <p:cNvPr id="1867" name="任意多边形: 形状 2808"/>
                <p:cNvSpPr/>
                <p:nvPr/>
              </p:nvSpPr>
              <p:spPr>
                <a:xfrm>
                  <a:off x="6360318" y="4029490"/>
                  <a:ext cx="6468" cy="6468"/>
                </a:xfrm>
                <a:custGeom>
                  <a:avLst/>
                  <a:gdLst>
                    <a:gd name="connsiteX0" fmla="*/ 3773 w 6468"/>
                    <a:gd name="connsiteY0" fmla="*/ 6468 h 6468"/>
                    <a:gd name="connsiteX1" fmla="*/ 2516 w 6468"/>
                    <a:gd name="connsiteY1" fmla="*/ 6468 h 6468"/>
                    <a:gd name="connsiteX2" fmla="*/ 2516 w 6468"/>
                    <a:gd name="connsiteY2" fmla="*/ 6468 h 6468"/>
                    <a:gd name="connsiteX3" fmla="*/ 1437 w 6468"/>
                    <a:gd name="connsiteY3" fmla="*/ 6468 h 6468"/>
                    <a:gd name="connsiteX4" fmla="*/ 719 w 6468"/>
                    <a:gd name="connsiteY4" fmla="*/ 5749 h 6468"/>
                    <a:gd name="connsiteX5" fmla="*/ 719 w 6468"/>
                    <a:gd name="connsiteY5" fmla="*/ 5749 h 6468"/>
                    <a:gd name="connsiteX6" fmla="*/ 0 w 6468"/>
                    <a:gd name="connsiteY6" fmla="*/ 3953 h 6468"/>
                    <a:gd name="connsiteX7" fmla="*/ 3953 w 6468"/>
                    <a:gd name="connsiteY7" fmla="*/ 0 h 6468"/>
                    <a:gd name="connsiteX8" fmla="*/ 3953 w 6468"/>
                    <a:gd name="connsiteY8" fmla="*/ 0 h 6468"/>
                    <a:gd name="connsiteX9" fmla="*/ 6468 w 6468"/>
                    <a:gd name="connsiteY9" fmla="*/ 0 h 6468"/>
                    <a:gd name="connsiteX10" fmla="*/ 6468 w 6468"/>
                    <a:gd name="connsiteY10" fmla="*/ 2515 h 6468"/>
                    <a:gd name="connsiteX11" fmla="*/ 6468 w 6468"/>
                    <a:gd name="connsiteY11" fmla="*/ 3773 h 6468"/>
                    <a:gd name="connsiteX12" fmla="*/ 6468 w 6468"/>
                    <a:gd name="connsiteY12" fmla="*/ 6288 h 6468"/>
                    <a:gd name="connsiteX13" fmla="*/ 3773 w 6468"/>
                    <a:gd name="connsiteY13" fmla="*/ 6288 h 6468"/>
                    <a:gd name="connsiteX14" fmla="*/ 3773 w 6468"/>
                    <a:gd name="connsiteY14" fmla="*/ 6468 h 6468"/>
                    <a:gd name="connsiteX15" fmla="*/ 4851 w 6468"/>
                    <a:gd name="connsiteY15" fmla="*/ 3773 h 6468"/>
                    <a:gd name="connsiteX16" fmla="*/ 3594 w 6468"/>
                    <a:gd name="connsiteY16" fmla="*/ 3773 h 6468"/>
                    <a:gd name="connsiteX17" fmla="*/ 3594 w 6468"/>
                    <a:gd name="connsiteY17" fmla="*/ 2515 h 6468"/>
                    <a:gd name="connsiteX18" fmla="*/ 3594 w 6468"/>
                    <a:gd name="connsiteY18" fmla="*/ 3773 h 6468"/>
                    <a:gd name="connsiteX19" fmla="*/ 4851 w 6468"/>
                    <a:gd name="connsiteY19" fmla="*/ 3773 h 6468"/>
                    <a:gd name="connsiteX20" fmla="*/ 4851 w 6468"/>
                    <a:gd name="connsiteY20" fmla="*/ 3773 h 6468"/>
                    <a:gd name="connsiteX21" fmla="*/ 3773 w 6468"/>
                    <a:gd name="connsiteY21" fmla="*/ 2515 h 6468"/>
                    <a:gd name="connsiteX22" fmla="*/ 3773 w 6468"/>
                    <a:gd name="connsiteY22" fmla="*/ 1258 h 6468"/>
                    <a:gd name="connsiteX23" fmla="*/ 3773 w 6468"/>
                    <a:gd name="connsiteY23" fmla="*/ 2515 h 6468"/>
                    <a:gd name="connsiteX24" fmla="*/ 3773 w 6468"/>
                    <a:gd name="connsiteY24"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6468">
                      <a:moveTo>
                        <a:pt x="3773" y="6468"/>
                      </a:moveTo>
                      <a:cubicBezTo>
                        <a:pt x="2516" y="6468"/>
                        <a:pt x="2516" y="6468"/>
                        <a:pt x="2516" y="6468"/>
                      </a:cubicBezTo>
                      <a:lnTo>
                        <a:pt x="2516" y="6468"/>
                      </a:lnTo>
                      <a:lnTo>
                        <a:pt x="1437" y="6468"/>
                      </a:lnTo>
                      <a:lnTo>
                        <a:pt x="719" y="5749"/>
                      </a:lnTo>
                      <a:lnTo>
                        <a:pt x="719" y="5749"/>
                      </a:lnTo>
                      <a:lnTo>
                        <a:pt x="0" y="3953"/>
                      </a:lnTo>
                      <a:cubicBezTo>
                        <a:pt x="0" y="3773"/>
                        <a:pt x="180" y="359"/>
                        <a:pt x="3953" y="0"/>
                      </a:cubicBezTo>
                      <a:lnTo>
                        <a:pt x="3953" y="0"/>
                      </a:lnTo>
                      <a:lnTo>
                        <a:pt x="6468" y="0"/>
                      </a:lnTo>
                      <a:lnTo>
                        <a:pt x="6468" y="2515"/>
                      </a:lnTo>
                      <a:lnTo>
                        <a:pt x="6468" y="3773"/>
                      </a:lnTo>
                      <a:lnTo>
                        <a:pt x="6468" y="6288"/>
                      </a:lnTo>
                      <a:lnTo>
                        <a:pt x="3773" y="6288"/>
                      </a:lnTo>
                      <a:lnTo>
                        <a:pt x="3773" y="6468"/>
                      </a:lnTo>
                      <a:close/>
                      <a:moveTo>
                        <a:pt x="4851" y="3773"/>
                      </a:moveTo>
                      <a:lnTo>
                        <a:pt x="3594" y="3773"/>
                      </a:lnTo>
                      <a:lnTo>
                        <a:pt x="3594" y="2515"/>
                      </a:lnTo>
                      <a:lnTo>
                        <a:pt x="3594" y="3773"/>
                      </a:lnTo>
                      <a:lnTo>
                        <a:pt x="4851" y="3773"/>
                      </a:lnTo>
                      <a:lnTo>
                        <a:pt x="4851" y="3773"/>
                      </a:lnTo>
                      <a:close/>
                      <a:moveTo>
                        <a:pt x="3773" y="2515"/>
                      </a:moveTo>
                      <a:lnTo>
                        <a:pt x="3773" y="1258"/>
                      </a:lnTo>
                      <a:lnTo>
                        <a:pt x="3773" y="2515"/>
                      </a:lnTo>
                      <a:lnTo>
                        <a:pt x="3773" y="2515"/>
                      </a:lnTo>
                      <a:close/>
                    </a:path>
                  </a:pathLst>
                </a:custGeom>
                <a:grpFill/>
                <a:ln w="17953" cap="flat">
                  <a:noFill/>
                  <a:prstDash val="solid"/>
                  <a:miter/>
                </a:ln>
              </p:spPr>
              <p:txBody>
                <a:bodyPr rtlCol="0" anchor="ctr"/>
                <a:lstStyle/>
                <a:p>
                  <a:endParaRPr lang="zh-CN" altLang="en-US" sz="1050"/>
                </a:p>
              </p:txBody>
            </p:sp>
          </p:grpSp>
          <p:grpSp>
            <p:nvGrpSpPr>
              <p:cNvPr id="942" name="图形 1"/>
              <p:cNvGrpSpPr/>
              <p:nvPr/>
            </p:nvGrpSpPr>
            <p:grpSpPr>
              <a:xfrm>
                <a:off x="4894756" y="3865219"/>
                <a:ext cx="10061" cy="9881"/>
                <a:chOff x="6267967" y="4062909"/>
                <a:chExt cx="10061" cy="9881"/>
              </a:xfrm>
              <a:solidFill>
                <a:srgbClr val="0070C0"/>
              </a:solidFill>
            </p:grpSpPr>
            <p:sp>
              <p:nvSpPr>
                <p:cNvPr id="1864" name="任意多边形: 形状 2810"/>
                <p:cNvSpPr/>
                <p:nvPr/>
              </p:nvSpPr>
              <p:spPr>
                <a:xfrm>
                  <a:off x="6270482" y="4065424"/>
                  <a:ext cx="1437" cy="1257"/>
                </a:xfrm>
                <a:custGeom>
                  <a:avLst/>
                  <a:gdLst>
                    <a:gd name="connsiteX0" fmla="*/ 0 w 1437"/>
                    <a:gd name="connsiteY0" fmla="*/ 1258 h 1257"/>
                    <a:gd name="connsiteX1" fmla="*/ 1437 w 1437"/>
                    <a:gd name="connsiteY1" fmla="*/ 0 h 1257"/>
                    <a:gd name="connsiteX2" fmla="*/ 0 w 1437"/>
                    <a:gd name="connsiteY2" fmla="*/ 0 h 1257"/>
                    <a:gd name="connsiteX3" fmla="*/ 0 w 1437"/>
                    <a:gd name="connsiteY3" fmla="*/ 1258 h 1257"/>
                  </a:gdLst>
                  <a:ahLst/>
                  <a:cxnLst>
                    <a:cxn ang="0">
                      <a:pos x="connsiteX0" y="connsiteY0"/>
                    </a:cxn>
                    <a:cxn ang="0">
                      <a:pos x="connsiteX1" y="connsiteY1"/>
                    </a:cxn>
                    <a:cxn ang="0">
                      <a:pos x="connsiteX2" y="connsiteY2"/>
                    </a:cxn>
                    <a:cxn ang="0">
                      <a:pos x="connsiteX3" y="connsiteY3"/>
                    </a:cxn>
                  </a:cxnLst>
                  <a:rect l="l" t="t" r="r" b="b"/>
                  <a:pathLst>
                    <a:path w="1437" h="1257">
                      <a:moveTo>
                        <a:pt x="0" y="1258"/>
                      </a:moveTo>
                      <a:lnTo>
                        <a:pt x="1437" y="0"/>
                      </a:lnTo>
                      <a:lnTo>
                        <a:pt x="0" y="0"/>
                      </a:lnTo>
                      <a:lnTo>
                        <a:pt x="0" y="1258"/>
                      </a:lnTo>
                      <a:close/>
                    </a:path>
                  </a:pathLst>
                </a:custGeom>
                <a:grpFill/>
                <a:ln w="17953" cap="flat">
                  <a:noFill/>
                  <a:prstDash val="solid"/>
                  <a:miter/>
                </a:ln>
              </p:spPr>
              <p:txBody>
                <a:bodyPr rtlCol="0" anchor="ctr"/>
                <a:lstStyle/>
                <a:p>
                  <a:endParaRPr lang="zh-CN" altLang="en-US" sz="1050"/>
                </a:p>
              </p:txBody>
            </p:sp>
            <p:sp>
              <p:nvSpPr>
                <p:cNvPr id="1865" name="任意多边形: 形状 2811"/>
                <p:cNvSpPr/>
                <p:nvPr/>
              </p:nvSpPr>
              <p:spPr>
                <a:xfrm>
                  <a:off x="6267967" y="4062909"/>
                  <a:ext cx="10061" cy="9881"/>
                </a:xfrm>
                <a:custGeom>
                  <a:avLst/>
                  <a:gdLst>
                    <a:gd name="connsiteX0" fmla="*/ 0 w 10061"/>
                    <a:gd name="connsiteY0" fmla="*/ 3773 h 9881"/>
                    <a:gd name="connsiteX1" fmla="*/ 0 w 10061"/>
                    <a:gd name="connsiteY1" fmla="*/ 0 h 9881"/>
                    <a:gd name="connsiteX2" fmla="*/ 2515 w 10061"/>
                    <a:gd name="connsiteY2" fmla="*/ 0 h 9881"/>
                    <a:gd name="connsiteX3" fmla="*/ 10062 w 10061"/>
                    <a:gd name="connsiteY3" fmla="*/ 0 h 9881"/>
                    <a:gd name="connsiteX4" fmla="*/ 5749 w 10061"/>
                    <a:gd name="connsiteY4" fmla="*/ 4312 h 9881"/>
                    <a:gd name="connsiteX5" fmla="*/ 4312 w 10061"/>
                    <a:gd name="connsiteY5" fmla="*/ 5570 h 9881"/>
                    <a:gd name="connsiteX6" fmla="*/ 3773 w 10061"/>
                    <a:gd name="connsiteY6" fmla="*/ 5031 h 9881"/>
                    <a:gd name="connsiteX7" fmla="*/ 4312 w 10061"/>
                    <a:gd name="connsiteY7" fmla="*/ 5570 h 9881"/>
                    <a:gd name="connsiteX8" fmla="*/ 0 w 10061"/>
                    <a:gd name="connsiteY8" fmla="*/ 9882 h 9881"/>
                    <a:gd name="connsiteX9" fmla="*/ 0 w 10061"/>
                    <a:gd name="connsiteY9" fmla="*/ 3773 h 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61" h="9881">
                      <a:moveTo>
                        <a:pt x="0" y="3773"/>
                      </a:moveTo>
                      <a:lnTo>
                        <a:pt x="0" y="0"/>
                      </a:lnTo>
                      <a:lnTo>
                        <a:pt x="2515" y="0"/>
                      </a:lnTo>
                      <a:lnTo>
                        <a:pt x="10062" y="0"/>
                      </a:lnTo>
                      <a:lnTo>
                        <a:pt x="5749" y="4312"/>
                      </a:lnTo>
                      <a:lnTo>
                        <a:pt x="4312" y="5570"/>
                      </a:lnTo>
                      <a:lnTo>
                        <a:pt x="3773" y="5031"/>
                      </a:lnTo>
                      <a:lnTo>
                        <a:pt x="4312" y="5570"/>
                      </a:lnTo>
                      <a:lnTo>
                        <a:pt x="0" y="9882"/>
                      </a:lnTo>
                      <a:lnTo>
                        <a:pt x="0" y="3773"/>
                      </a:lnTo>
                      <a:close/>
                    </a:path>
                  </a:pathLst>
                </a:custGeom>
                <a:grpFill/>
                <a:ln w="17953" cap="flat">
                  <a:noFill/>
                  <a:prstDash val="solid"/>
                  <a:miter/>
                </a:ln>
              </p:spPr>
              <p:txBody>
                <a:bodyPr rtlCol="0" anchor="ctr"/>
                <a:lstStyle/>
                <a:p>
                  <a:endParaRPr lang="zh-CN" altLang="en-US" sz="1050"/>
                </a:p>
              </p:txBody>
            </p:sp>
          </p:grpSp>
          <p:grpSp>
            <p:nvGrpSpPr>
              <p:cNvPr id="943" name="图形 1"/>
              <p:cNvGrpSpPr/>
              <p:nvPr/>
            </p:nvGrpSpPr>
            <p:grpSpPr>
              <a:xfrm>
                <a:off x="4902661" y="3842580"/>
                <a:ext cx="6468" cy="6288"/>
                <a:chOff x="6275872" y="4040270"/>
                <a:chExt cx="6468" cy="6288"/>
              </a:xfrm>
              <a:solidFill>
                <a:srgbClr val="0070C0"/>
              </a:solidFill>
            </p:grpSpPr>
            <p:sp>
              <p:nvSpPr>
                <p:cNvPr id="1862" name="任意多边形: 形状 2813"/>
                <p:cNvSpPr/>
                <p:nvPr/>
              </p:nvSpPr>
              <p:spPr>
                <a:xfrm>
                  <a:off x="6278387" y="4042785"/>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1863" name="任意多边形: 形状 2814"/>
                <p:cNvSpPr/>
                <p:nvPr/>
              </p:nvSpPr>
              <p:spPr>
                <a:xfrm>
                  <a:off x="6275872" y="4040270"/>
                  <a:ext cx="6468" cy="6288"/>
                </a:xfrm>
                <a:custGeom>
                  <a:avLst/>
                  <a:gdLst>
                    <a:gd name="connsiteX0" fmla="*/ 719 w 6468"/>
                    <a:gd name="connsiteY0" fmla="*/ 5750 h 6288"/>
                    <a:gd name="connsiteX1" fmla="*/ 0 w 6468"/>
                    <a:gd name="connsiteY1" fmla="*/ 3953 h 6288"/>
                    <a:gd name="connsiteX2" fmla="*/ 0 w 6468"/>
                    <a:gd name="connsiteY2" fmla="*/ 3953 h 6288"/>
                    <a:gd name="connsiteX3" fmla="*/ 3953 w 6468"/>
                    <a:gd name="connsiteY3" fmla="*/ 0 h 6288"/>
                    <a:gd name="connsiteX4" fmla="*/ 3953 w 6468"/>
                    <a:gd name="connsiteY4" fmla="*/ 0 h 6288"/>
                    <a:gd name="connsiteX5" fmla="*/ 6468 w 6468"/>
                    <a:gd name="connsiteY5" fmla="*/ 0 h 6288"/>
                    <a:gd name="connsiteX6" fmla="*/ 6468 w 6468"/>
                    <a:gd name="connsiteY6" fmla="*/ 2515 h 6288"/>
                    <a:gd name="connsiteX7" fmla="*/ 6468 w 6468"/>
                    <a:gd name="connsiteY7" fmla="*/ 3773 h 6288"/>
                    <a:gd name="connsiteX8" fmla="*/ 6468 w 6468"/>
                    <a:gd name="connsiteY8" fmla="*/ 3773 h 6288"/>
                    <a:gd name="connsiteX9" fmla="*/ 6468 w 6468"/>
                    <a:gd name="connsiteY9" fmla="*/ 6289 h 6288"/>
                    <a:gd name="connsiteX10" fmla="*/ 3953 w 6468"/>
                    <a:gd name="connsiteY10" fmla="*/ 6289 h 6288"/>
                    <a:gd name="connsiteX11" fmla="*/ 1618 w 6468"/>
                    <a:gd name="connsiteY11" fmla="*/ 6289 h 6288"/>
                    <a:gd name="connsiteX12" fmla="*/ 719 w 6468"/>
                    <a:gd name="connsiteY12" fmla="*/ 5750 h 6288"/>
                    <a:gd name="connsiteX13" fmla="*/ 719 w 6468"/>
                    <a:gd name="connsiteY13" fmla="*/ 5750 h 6288"/>
                    <a:gd name="connsiteX14" fmla="*/ 5031 w 6468"/>
                    <a:gd name="connsiteY14" fmla="*/ 3953 h 6288"/>
                    <a:gd name="connsiteX15" fmla="*/ 3774 w 6468"/>
                    <a:gd name="connsiteY15" fmla="*/ 3953 h 6288"/>
                    <a:gd name="connsiteX16" fmla="*/ 3774 w 6468"/>
                    <a:gd name="connsiteY16" fmla="*/ 3953 h 6288"/>
                    <a:gd name="connsiteX17" fmla="*/ 5031 w 6468"/>
                    <a:gd name="connsiteY17" fmla="*/ 3953 h 6288"/>
                    <a:gd name="connsiteX18" fmla="*/ 5031 w 6468"/>
                    <a:gd name="connsiteY18" fmla="*/ 3953 h 6288"/>
                    <a:gd name="connsiteX19" fmla="*/ 3774 w 6468"/>
                    <a:gd name="connsiteY19" fmla="*/ 2515 h 6288"/>
                    <a:gd name="connsiteX20" fmla="*/ 4312 w 6468"/>
                    <a:gd name="connsiteY20" fmla="*/ 1976 h 6288"/>
                    <a:gd name="connsiteX21" fmla="*/ 3774 w 6468"/>
                    <a:gd name="connsiteY21" fmla="*/ 2515 h 6288"/>
                    <a:gd name="connsiteX22" fmla="*/ 3774 w 6468"/>
                    <a:gd name="connsiteY22" fmla="*/ 2515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68" h="6288">
                      <a:moveTo>
                        <a:pt x="719" y="5750"/>
                      </a:moveTo>
                      <a:cubicBezTo>
                        <a:pt x="719" y="5570"/>
                        <a:pt x="180" y="5570"/>
                        <a:pt x="0" y="3953"/>
                      </a:cubicBezTo>
                      <a:lnTo>
                        <a:pt x="0" y="3953"/>
                      </a:lnTo>
                      <a:cubicBezTo>
                        <a:pt x="180" y="180"/>
                        <a:pt x="3774" y="0"/>
                        <a:pt x="3953" y="0"/>
                      </a:cubicBezTo>
                      <a:lnTo>
                        <a:pt x="3953" y="0"/>
                      </a:lnTo>
                      <a:lnTo>
                        <a:pt x="6468" y="0"/>
                      </a:lnTo>
                      <a:lnTo>
                        <a:pt x="6468" y="2515"/>
                      </a:lnTo>
                      <a:cubicBezTo>
                        <a:pt x="6468" y="2515"/>
                        <a:pt x="6468" y="2515"/>
                        <a:pt x="6468" y="3773"/>
                      </a:cubicBezTo>
                      <a:lnTo>
                        <a:pt x="6468" y="3773"/>
                      </a:lnTo>
                      <a:lnTo>
                        <a:pt x="6468" y="6289"/>
                      </a:lnTo>
                      <a:lnTo>
                        <a:pt x="3953" y="6289"/>
                      </a:lnTo>
                      <a:lnTo>
                        <a:pt x="1618" y="6289"/>
                      </a:lnTo>
                      <a:lnTo>
                        <a:pt x="719" y="5750"/>
                      </a:lnTo>
                      <a:lnTo>
                        <a:pt x="719" y="5750"/>
                      </a:lnTo>
                      <a:close/>
                      <a:moveTo>
                        <a:pt x="5031" y="3953"/>
                      </a:moveTo>
                      <a:lnTo>
                        <a:pt x="3774" y="3953"/>
                      </a:lnTo>
                      <a:lnTo>
                        <a:pt x="3774" y="3953"/>
                      </a:lnTo>
                      <a:lnTo>
                        <a:pt x="5031" y="3953"/>
                      </a:lnTo>
                      <a:lnTo>
                        <a:pt x="5031" y="3953"/>
                      </a:lnTo>
                      <a:close/>
                      <a:moveTo>
                        <a:pt x="3774" y="2515"/>
                      </a:moveTo>
                      <a:lnTo>
                        <a:pt x="4312" y="1976"/>
                      </a:lnTo>
                      <a:lnTo>
                        <a:pt x="3774" y="2515"/>
                      </a:lnTo>
                      <a:lnTo>
                        <a:pt x="3774" y="2515"/>
                      </a:lnTo>
                      <a:close/>
                    </a:path>
                  </a:pathLst>
                </a:custGeom>
                <a:grpFill/>
                <a:ln w="17953" cap="flat">
                  <a:noFill/>
                  <a:prstDash val="solid"/>
                  <a:miter/>
                </a:ln>
              </p:spPr>
              <p:txBody>
                <a:bodyPr rtlCol="0" anchor="ctr"/>
                <a:lstStyle/>
                <a:p>
                  <a:endParaRPr lang="zh-CN" altLang="en-US" sz="1050"/>
                </a:p>
              </p:txBody>
            </p:sp>
          </p:grpSp>
          <p:grpSp>
            <p:nvGrpSpPr>
              <p:cNvPr id="944" name="图形 1"/>
              <p:cNvGrpSpPr/>
              <p:nvPr/>
            </p:nvGrpSpPr>
            <p:grpSpPr>
              <a:xfrm>
                <a:off x="4828816" y="3845455"/>
                <a:ext cx="1257" cy="5030"/>
                <a:chOff x="6202027" y="4043145"/>
                <a:chExt cx="1257" cy="5030"/>
              </a:xfrm>
              <a:solidFill>
                <a:srgbClr val="0070C0"/>
              </a:solidFill>
            </p:grpSpPr>
            <p:sp>
              <p:nvSpPr>
                <p:cNvPr id="1860" name="任意多边形: 形状 2816"/>
                <p:cNvSpPr/>
                <p:nvPr/>
              </p:nvSpPr>
              <p:spPr>
                <a:xfrm>
                  <a:off x="6202027" y="4045660"/>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1861" name="任意多边形: 形状 2817"/>
                <p:cNvSpPr/>
                <p:nvPr/>
              </p:nvSpPr>
              <p:spPr>
                <a:xfrm>
                  <a:off x="6202027" y="4043145"/>
                  <a:ext cx="1257" cy="5030"/>
                </a:xfrm>
                <a:custGeom>
                  <a:avLst/>
                  <a:gdLst>
                    <a:gd name="connsiteX0" fmla="*/ 0 w 1257"/>
                    <a:gd name="connsiteY0" fmla="*/ 5031 h 5030"/>
                    <a:gd name="connsiteX1" fmla="*/ 0 w 1257"/>
                    <a:gd name="connsiteY1" fmla="*/ 0 h 5030"/>
                    <a:gd name="connsiteX2" fmla="*/ 1258 w 1257"/>
                    <a:gd name="connsiteY2" fmla="*/ 0 h 5030"/>
                    <a:gd name="connsiteX3" fmla="*/ 1258 w 1257"/>
                    <a:gd name="connsiteY3" fmla="*/ 2515 h 5030"/>
                    <a:gd name="connsiteX4" fmla="*/ 1258 w 1257"/>
                    <a:gd name="connsiteY4" fmla="*/ 5031 h 5030"/>
                    <a:gd name="connsiteX5" fmla="*/ 0 w 1257"/>
                    <a:gd name="connsiteY5" fmla="*/ 5031 h 5030"/>
                    <a:gd name="connsiteX6" fmla="*/ 0 w 1257"/>
                    <a:gd name="connsiteY6" fmla="*/ 5031 h 5030"/>
                    <a:gd name="connsiteX7" fmla="*/ 1258 w 1257"/>
                    <a:gd name="connsiteY7" fmla="*/ 2515 h 5030"/>
                    <a:gd name="connsiteX8" fmla="*/ 1258 w 1257"/>
                    <a:gd name="connsiteY8" fmla="*/ 0 h 5030"/>
                    <a:gd name="connsiteX9" fmla="*/ 1258 w 1257"/>
                    <a:gd name="connsiteY9" fmla="*/ 2515 h 5030"/>
                    <a:gd name="connsiteX10" fmla="*/ 1258 w 1257"/>
                    <a:gd name="connsiteY10" fmla="*/ 2515 h 5030"/>
                    <a:gd name="connsiteX11" fmla="*/ 1258 w 1257"/>
                    <a:gd name="connsiteY11" fmla="*/ 0 h 5030"/>
                    <a:gd name="connsiteX12" fmla="*/ 1258 w 1257"/>
                    <a:gd name="connsiteY12" fmla="*/ 2515 h 5030"/>
                    <a:gd name="connsiteX13" fmla="*/ 1258 w 1257"/>
                    <a:gd name="connsiteY13" fmla="*/ 0 h 5030"/>
                    <a:gd name="connsiteX14" fmla="*/ 1258 w 125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030">
                      <a:moveTo>
                        <a:pt x="0" y="5031"/>
                      </a:moveTo>
                      <a:lnTo>
                        <a:pt x="0" y="0"/>
                      </a:lnTo>
                      <a:lnTo>
                        <a:pt x="1258" y="0"/>
                      </a:lnTo>
                      <a:lnTo>
                        <a:pt x="1258" y="2515"/>
                      </a:lnTo>
                      <a:lnTo>
                        <a:pt x="1258" y="5031"/>
                      </a:lnTo>
                      <a:lnTo>
                        <a:pt x="0" y="5031"/>
                      </a:lnTo>
                      <a:lnTo>
                        <a:pt x="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945" name="图形 1"/>
              <p:cNvGrpSpPr/>
              <p:nvPr/>
            </p:nvGrpSpPr>
            <p:grpSpPr>
              <a:xfrm>
                <a:off x="4844627" y="3844556"/>
                <a:ext cx="5569" cy="9882"/>
                <a:chOff x="6217838" y="4042246"/>
                <a:chExt cx="5569" cy="9882"/>
              </a:xfrm>
              <a:solidFill>
                <a:srgbClr val="0070C0"/>
              </a:solidFill>
            </p:grpSpPr>
            <p:sp>
              <p:nvSpPr>
                <p:cNvPr id="1858" name="任意多边形: 形状 2819"/>
                <p:cNvSpPr/>
                <p:nvPr/>
              </p:nvSpPr>
              <p:spPr>
                <a:xfrm>
                  <a:off x="6220353" y="4048175"/>
                  <a:ext cx="1437" cy="1437"/>
                </a:xfrm>
                <a:custGeom>
                  <a:avLst/>
                  <a:gdLst>
                    <a:gd name="connsiteX0" fmla="*/ 0 w 1437"/>
                    <a:gd name="connsiteY0" fmla="*/ 1437 h 1437"/>
                    <a:gd name="connsiteX1" fmla="*/ 1437 w 1437"/>
                    <a:gd name="connsiteY1" fmla="*/ 1437 h 1437"/>
                    <a:gd name="connsiteX2" fmla="*/ 0 w 1437"/>
                    <a:gd name="connsiteY2" fmla="*/ 0 h 1437"/>
                    <a:gd name="connsiteX3" fmla="*/ 0 w 1437"/>
                    <a:gd name="connsiteY3" fmla="*/ 1437 h 1437"/>
                  </a:gdLst>
                  <a:ahLst/>
                  <a:cxnLst>
                    <a:cxn ang="0">
                      <a:pos x="connsiteX0" y="connsiteY0"/>
                    </a:cxn>
                    <a:cxn ang="0">
                      <a:pos x="connsiteX1" y="connsiteY1"/>
                    </a:cxn>
                    <a:cxn ang="0">
                      <a:pos x="connsiteX2" y="connsiteY2"/>
                    </a:cxn>
                    <a:cxn ang="0">
                      <a:pos x="connsiteX3" y="connsiteY3"/>
                    </a:cxn>
                  </a:cxnLst>
                  <a:rect l="l" t="t" r="r" b="b"/>
                  <a:pathLst>
                    <a:path w="1437" h="1437">
                      <a:moveTo>
                        <a:pt x="0" y="1437"/>
                      </a:moveTo>
                      <a:lnTo>
                        <a:pt x="1437" y="1437"/>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1859" name="任意多边形: 形状 2820"/>
                <p:cNvSpPr/>
                <p:nvPr/>
              </p:nvSpPr>
              <p:spPr>
                <a:xfrm>
                  <a:off x="6217838" y="4042246"/>
                  <a:ext cx="5569" cy="9882"/>
                </a:xfrm>
                <a:custGeom>
                  <a:avLst/>
                  <a:gdLst>
                    <a:gd name="connsiteX0" fmla="*/ 2515 w 5569"/>
                    <a:gd name="connsiteY0" fmla="*/ 9882 h 9882"/>
                    <a:gd name="connsiteX1" fmla="*/ 2515 w 5569"/>
                    <a:gd name="connsiteY1" fmla="*/ 8624 h 9882"/>
                    <a:gd name="connsiteX2" fmla="*/ 2515 w 5569"/>
                    <a:gd name="connsiteY2" fmla="*/ 9882 h 9882"/>
                    <a:gd name="connsiteX3" fmla="*/ 0 w 5569"/>
                    <a:gd name="connsiteY3" fmla="*/ 9882 h 9882"/>
                    <a:gd name="connsiteX4" fmla="*/ 0 w 5569"/>
                    <a:gd name="connsiteY4" fmla="*/ 7367 h 9882"/>
                    <a:gd name="connsiteX5" fmla="*/ 0 w 5569"/>
                    <a:gd name="connsiteY5" fmla="*/ 0 h 9882"/>
                    <a:gd name="connsiteX6" fmla="*/ 4312 w 5569"/>
                    <a:gd name="connsiteY6" fmla="*/ 4312 h 9882"/>
                    <a:gd name="connsiteX7" fmla="*/ 5570 w 5569"/>
                    <a:gd name="connsiteY7" fmla="*/ 5570 h 9882"/>
                    <a:gd name="connsiteX8" fmla="*/ 5031 w 5569"/>
                    <a:gd name="connsiteY8" fmla="*/ 7007 h 9882"/>
                    <a:gd name="connsiteX9" fmla="*/ 5031 w 5569"/>
                    <a:gd name="connsiteY9" fmla="*/ 7367 h 9882"/>
                    <a:gd name="connsiteX10" fmla="*/ 4851 w 5569"/>
                    <a:gd name="connsiteY10" fmla="*/ 7367 h 9882"/>
                    <a:gd name="connsiteX11" fmla="*/ 3773 w 5569"/>
                    <a:gd name="connsiteY11" fmla="*/ 7367 h 9882"/>
                    <a:gd name="connsiteX12" fmla="*/ 4851 w 5569"/>
                    <a:gd name="connsiteY12" fmla="*/ 7367 h 9882"/>
                    <a:gd name="connsiteX13" fmla="*/ 3773 w 5569"/>
                    <a:gd name="connsiteY13" fmla="*/ 9882 h 9882"/>
                    <a:gd name="connsiteX14" fmla="*/ 2515 w 5569"/>
                    <a:gd name="connsiteY14" fmla="*/ 9882 h 9882"/>
                    <a:gd name="connsiteX15" fmla="*/ 2515 w 5569"/>
                    <a:gd name="connsiteY15" fmla="*/ 9882 h 9882"/>
                    <a:gd name="connsiteX16" fmla="*/ 4851 w 5569"/>
                    <a:gd name="connsiteY16" fmla="*/ 7367 h 9882"/>
                    <a:gd name="connsiteX17" fmla="*/ 5031 w 5569"/>
                    <a:gd name="connsiteY17" fmla="*/ 7367 h 9882"/>
                    <a:gd name="connsiteX18" fmla="*/ 4851 w 5569"/>
                    <a:gd name="connsiteY18" fmla="*/ 7367 h 9882"/>
                    <a:gd name="connsiteX19" fmla="*/ 4851 w 5569"/>
                    <a:gd name="connsiteY19" fmla="*/ 7367 h 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69" h="9882">
                      <a:moveTo>
                        <a:pt x="2515" y="9882"/>
                      </a:moveTo>
                      <a:lnTo>
                        <a:pt x="2515" y="8624"/>
                      </a:lnTo>
                      <a:lnTo>
                        <a:pt x="2515" y="9882"/>
                      </a:lnTo>
                      <a:lnTo>
                        <a:pt x="0" y="9882"/>
                      </a:lnTo>
                      <a:lnTo>
                        <a:pt x="0" y="7367"/>
                      </a:lnTo>
                      <a:lnTo>
                        <a:pt x="0" y="0"/>
                      </a:lnTo>
                      <a:lnTo>
                        <a:pt x="4312" y="4312"/>
                      </a:lnTo>
                      <a:lnTo>
                        <a:pt x="5570" y="5570"/>
                      </a:lnTo>
                      <a:lnTo>
                        <a:pt x="5031" y="7007"/>
                      </a:lnTo>
                      <a:lnTo>
                        <a:pt x="5031" y="7367"/>
                      </a:lnTo>
                      <a:lnTo>
                        <a:pt x="4851" y="7367"/>
                      </a:lnTo>
                      <a:lnTo>
                        <a:pt x="3773" y="7367"/>
                      </a:lnTo>
                      <a:lnTo>
                        <a:pt x="4851" y="7367"/>
                      </a:lnTo>
                      <a:lnTo>
                        <a:pt x="3773" y="9882"/>
                      </a:lnTo>
                      <a:lnTo>
                        <a:pt x="2515" y="9882"/>
                      </a:lnTo>
                      <a:lnTo>
                        <a:pt x="2515" y="9882"/>
                      </a:lnTo>
                      <a:close/>
                      <a:moveTo>
                        <a:pt x="4851" y="7367"/>
                      </a:moveTo>
                      <a:lnTo>
                        <a:pt x="5031" y="7367"/>
                      </a:lnTo>
                      <a:lnTo>
                        <a:pt x="4851" y="7367"/>
                      </a:lnTo>
                      <a:lnTo>
                        <a:pt x="4851" y="7367"/>
                      </a:lnTo>
                      <a:close/>
                    </a:path>
                  </a:pathLst>
                </a:custGeom>
                <a:grpFill/>
                <a:ln w="17953" cap="flat">
                  <a:noFill/>
                  <a:prstDash val="solid"/>
                  <a:miter/>
                </a:ln>
              </p:spPr>
              <p:txBody>
                <a:bodyPr rtlCol="0" anchor="ctr"/>
                <a:lstStyle/>
                <a:p>
                  <a:endParaRPr lang="zh-CN" altLang="en-US" sz="1050"/>
                </a:p>
              </p:txBody>
            </p:sp>
          </p:grpSp>
          <p:grpSp>
            <p:nvGrpSpPr>
              <p:cNvPr id="946" name="图形 1"/>
              <p:cNvGrpSpPr/>
              <p:nvPr/>
            </p:nvGrpSpPr>
            <p:grpSpPr>
              <a:xfrm>
                <a:off x="4814413" y="3874741"/>
                <a:ext cx="6317" cy="6827"/>
                <a:chOff x="6187624" y="4072431"/>
                <a:chExt cx="6317" cy="6827"/>
              </a:xfrm>
              <a:solidFill>
                <a:srgbClr val="0070C0"/>
              </a:solidFill>
            </p:grpSpPr>
            <p:sp>
              <p:nvSpPr>
                <p:cNvPr id="1856" name="任意多边形: 形状 2822"/>
                <p:cNvSpPr/>
                <p:nvPr/>
              </p:nvSpPr>
              <p:spPr>
                <a:xfrm>
                  <a:off x="6190266" y="4074947"/>
                  <a:ext cx="1339" cy="1257"/>
                </a:xfrm>
                <a:custGeom>
                  <a:avLst/>
                  <a:gdLst>
                    <a:gd name="connsiteX0" fmla="*/ 1339 w 1339"/>
                    <a:gd name="connsiteY0" fmla="*/ 1258 h 1257"/>
                    <a:gd name="connsiteX1" fmla="*/ 1339 w 1339"/>
                    <a:gd name="connsiteY1" fmla="*/ 0 h 1257"/>
                    <a:gd name="connsiteX2" fmla="*/ 82 w 1339"/>
                    <a:gd name="connsiteY2" fmla="*/ 0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1258"/>
                        <a:pt x="1339" y="1258"/>
                        <a:pt x="1339" y="0"/>
                      </a:cubicBezTo>
                      <a:cubicBezTo>
                        <a:pt x="82" y="0"/>
                        <a:pt x="82" y="0"/>
                        <a:pt x="82" y="0"/>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1857" name="任意多边形: 形状 2823"/>
                <p:cNvSpPr/>
                <p:nvPr/>
              </p:nvSpPr>
              <p:spPr>
                <a:xfrm>
                  <a:off x="6187624" y="4072431"/>
                  <a:ext cx="6317" cy="6827"/>
                </a:xfrm>
                <a:custGeom>
                  <a:avLst/>
                  <a:gdLst>
                    <a:gd name="connsiteX0" fmla="*/ 3443 w 6317"/>
                    <a:gd name="connsiteY0" fmla="*/ 6288 h 6827"/>
                    <a:gd name="connsiteX1" fmla="*/ 3443 w 6317"/>
                    <a:gd name="connsiteY1" fmla="*/ 6288 h 6827"/>
                    <a:gd name="connsiteX2" fmla="*/ 388 w 6317"/>
                    <a:gd name="connsiteY2" fmla="*/ 4851 h 6827"/>
                    <a:gd name="connsiteX3" fmla="*/ 388 w 6317"/>
                    <a:gd name="connsiteY3" fmla="*/ 4851 h 6827"/>
                    <a:gd name="connsiteX4" fmla="*/ 29 w 6317"/>
                    <a:gd name="connsiteY4" fmla="*/ 2515 h 6827"/>
                    <a:gd name="connsiteX5" fmla="*/ 29 w 6317"/>
                    <a:gd name="connsiteY5" fmla="*/ 2515 h 6827"/>
                    <a:gd name="connsiteX6" fmla="*/ 29 w 6317"/>
                    <a:gd name="connsiteY6" fmla="*/ 0 h 6827"/>
                    <a:gd name="connsiteX7" fmla="*/ 2544 w 6317"/>
                    <a:gd name="connsiteY7" fmla="*/ 0 h 6827"/>
                    <a:gd name="connsiteX8" fmla="*/ 3802 w 6317"/>
                    <a:gd name="connsiteY8" fmla="*/ 0 h 6827"/>
                    <a:gd name="connsiteX9" fmla="*/ 3802 w 6317"/>
                    <a:gd name="connsiteY9" fmla="*/ 0 h 6827"/>
                    <a:gd name="connsiteX10" fmla="*/ 6317 w 6317"/>
                    <a:gd name="connsiteY10" fmla="*/ 0 h 6827"/>
                    <a:gd name="connsiteX11" fmla="*/ 6317 w 6317"/>
                    <a:gd name="connsiteY11" fmla="*/ 2515 h 6827"/>
                    <a:gd name="connsiteX12" fmla="*/ 6317 w 6317"/>
                    <a:gd name="connsiteY12" fmla="*/ 3773 h 6827"/>
                    <a:gd name="connsiteX13" fmla="*/ 6317 w 6317"/>
                    <a:gd name="connsiteY13" fmla="*/ 3773 h 6827"/>
                    <a:gd name="connsiteX14" fmla="*/ 6317 w 6317"/>
                    <a:gd name="connsiteY14" fmla="*/ 6827 h 6827"/>
                    <a:gd name="connsiteX15" fmla="*/ 3443 w 6317"/>
                    <a:gd name="connsiteY15" fmla="*/ 6288 h 6827"/>
                    <a:gd name="connsiteX16" fmla="*/ 3443 w 6317"/>
                    <a:gd name="connsiteY16" fmla="*/ 6288 h 6827"/>
                    <a:gd name="connsiteX17" fmla="*/ 3982 w 6317"/>
                    <a:gd name="connsiteY17" fmla="*/ 3773 h 6827"/>
                    <a:gd name="connsiteX18" fmla="*/ 4161 w 6317"/>
                    <a:gd name="connsiteY18" fmla="*/ 2695 h 6827"/>
                    <a:gd name="connsiteX19" fmla="*/ 3982 w 6317"/>
                    <a:gd name="connsiteY19" fmla="*/ 3773 h 6827"/>
                    <a:gd name="connsiteX20" fmla="*/ 3982 w 6317"/>
                    <a:gd name="connsiteY20" fmla="*/ 3773 h 6827"/>
                    <a:gd name="connsiteX21" fmla="*/ 5060 w 6317"/>
                    <a:gd name="connsiteY21" fmla="*/ 2515 h 6827"/>
                    <a:gd name="connsiteX22" fmla="*/ 4521 w 6317"/>
                    <a:gd name="connsiteY22" fmla="*/ 2515 h 6827"/>
                    <a:gd name="connsiteX23" fmla="*/ 5060 w 6317"/>
                    <a:gd name="connsiteY23" fmla="*/ 2515 h 6827"/>
                    <a:gd name="connsiteX24" fmla="*/ 5060 w 6317"/>
                    <a:gd name="connsiteY24" fmla="*/ 2515 h 6827"/>
                    <a:gd name="connsiteX25" fmla="*/ 4341 w 6317"/>
                    <a:gd name="connsiteY25" fmla="*/ 1437 h 6827"/>
                    <a:gd name="connsiteX26" fmla="*/ 4341 w 6317"/>
                    <a:gd name="connsiteY26" fmla="*/ 1078 h 6827"/>
                    <a:gd name="connsiteX27" fmla="*/ 4341 w 6317"/>
                    <a:gd name="connsiteY27" fmla="*/ 1437 h 6827"/>
                    <a:gd name="connsiteX28" fmla="*/ 4341 w 6317"/>
                    <a:gd name="connsiteY28" fmla="*/ 1437 h 6827"/>
                    <a:gd name="connsiteX29" fmla="*/ 4341 w 6317"/>
                    <a:gd name="connsiteY29" fmla="*/ 1437 h 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317" h="6827">
                      <a:moveTo>
                        <a:pt x="3443" y="6288"/>
                      </a:moveTo>
                      <a:lnTo>
                        <a:pt x="3443" y="6288"/>
                      </a:lnTo>
                      <a:cubicBezTo>
                        <a:pt x="3083" y="6288"/>
                        <a:pt x="1466" y="6468"/>
                        <a:pt x="388" y="4851"/>
                      </a:cubicBezTo>
                      <a:lnTo>
                        <a:pt x="388" y="4851"/>
                      </a:lnTo>
                      <a:cubicBezTo>
                        <a:pt x="-151" y="3414"/>
                        <a:pt x="29" y="3054"/>
                        <a:pt x="29" y="2515"/>
                      </a:cubicBezTo>
                      <a:lnTo>
                        <a:pt x="29" y="2515"/>
                      </a:lnTo>
                      <a:lnTo>
                        <a:pt x="29" y="0"/>
                      </a:lnTo>
                      <a:lnTo>
                        <a:pt x="2544" y="0"/>
                      </a:lnTo>
                      <a:cubicBezTo>
                        <a:pt x="2544" y="0"/>
                        <a:pt x="2544" y="0"/>
                        <a:pt x="3802" y="0"/>
                      </a:cubicBezTo>
                      <a:lnTo>
                        <a:pt x="3802" y="0"/>
                      </a:lnTo>
                      <a:lnTo>
                        <a:pt x="6317" y="0"/>
                      </a:lnTo>
                      <a:lnTo>
                        <a:pt x="6317" y="2515"/>
                      </a:lnTo>
                      <a:cubicBezTo>
                        <a:pt x="6317" y="3773"/>
                        <a:pt x="6317" y="3773"/>
                        <a:pt x="6317" y="3773"/>
                      </a:cubicBezTo>
                      <a:lnTo>
                        <a:pt x="6317" y="3773"/>
                      </a:lnTo>
                      <a:lnTo>
                        <a:pt x="6317" y="6827"/>
                      </a:lnTo>
                      <a:lnTo>
                        <a:pt x="3443" y="6288"/>
                      </a:lnTo>
                      <a:lnTo>
                        <a:pt x="3443" y="6288"/>
                      </a:lnTo>
                      <a:close/>
                      <a:moveTo>
                        <a:pt x="3982" y="3773"/>
                      </a:moveTo>
                      <a:lnTo>
                        <a:pt x="4161" y="2695"/>
                      </a:lnTo>
                      <a:lnTo>
                        <a:pt x="3982" y="3773"/>
                      </a:lnTo>
                      <a:lnTo>
                        <a:pt x="3982" y="3773"/>
                      </a:lnTo>
                      <a:close/>
                      <a:moveTo>
                        <a:pt x="5060" y="2515"/>
                      </a:moveTo>
                      <a:lnTo>
                        <a:pt x="4521" y="2515"/>
                      </a:lnTo>
                      <a:lnTo>
                        <a:pt x="5060" y="2515"/>
                      </a:lnTo>
                      <a:lnTo>
                        <a:pt x="5060" y="2515"/>
                      </a:lnTo>
                      <a:close/>
                      <a:moveTo>
                        <a:pt x="4341" y="1437"/>
                      </a:moveTo>
                      <a:lnTo>
                        <a:pt x="4341" y="1078"/>
                      </a:lnTo>
                      <a:lnTo>
                        <a:pt x="4341" y="1437"/>
                      </a:lnTo>
                      <a:lnTo>
                        <a:pt x="4341" y="1437"/>
                      </a:lnTo>
                      <a:lnTo>
                        <a:pt x="4341" y="1437"/>
                      </a:lnTo>
                      <a:close/>
                    </a:path>
                  </a:pathLst>
                </a:custGeom>
                <a:grpFill/>
                <a:ln w="17953" cap="flat">
                  <a:noFill/>
                  <a:prstDash val="solid"/>
                  <a:miter/>
                </a:ln>
              </p:spPr>
              <p:txBody>
                <a:bodyPr rtlCol="0" anchor="ctr"/>
                <a:lstStyle/>
                <a:p>
                  <a:endParaRPr lang="zh-CN" altLang="en-US" sz="1050"/>
                </a:p>
              </p:txBody>
            </p:sp>
          </p:grpSp>
          <p:grpSp>
            <p:nvGrpSpPr>
              <p:cNvPr id="947" name="图形 1"/>
              <p:cNvGrpSpPr/>
              <p:nvPr/>
            </p:nvGrpSpPr>
            <p:grpSpPr>
              <a:xfrm>
                <a:off x="4794678" y="3857313"/>
                <a:ext cx="6288" cy="6468"/>
                <a:chOff x="6167889" y="4055003"/>
                <a:chExt cx="6288" cy="6468"/>
              </a:xfrm>
              <a:solidFill>
                <a:srgbClr val="0070C0"/>
              </a:solidFill>
            </p:grpSpPr>
            <p:sp>
              <p:nvSpPr>
                <p:cNvPr id="1854" name="任意多边形: 形状 2825"/>
                <p:cNvSpPr/>
                <p:nvPr/>
              </p:nvSpPr>
              <p:spPr>
                <a:xfrm>
                  <a:off x="6170405" y="4057698"/>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1855" name="任意多边形: 形状 2826"/>
                <p:cNvSpPr/>
                <p:nvPr/>
              </p:nvSpPr>
              <p:spPr>
                <a:xfrm>
                  <a:off x="6167889" y="4055003"/>
                  <a:ext cx="6288" cy="6468"/>
                </a:xfrm>
                <a:custGeom>
                  <a:avLst/>
                  <a:gdLst>
                    <a:gd name="connsiteX0" fmla="*/ 3773 w 6288"/>
                    <a:gd name="connsiteY0" fmla="*/ 6468 h 6468"/>
                    <a:gd name="connsiteX1" fmla="*/ 0 w 6288"/>
                    <a:gd name="connsiteY1" fmla="*/ 6468 h 6468"/>
                    <a:gd name="connsiteX2" fmla="*/ 0 w 6288"/>
                    <a:gd name="connsiteY2" fmla="*/ 3953 h 6468"/>
                    <a:gd name="connsiteX3" fmla="*/ 3773 w 6288"/>
                    <a:gd name="connsiteY3" fmla="*/ 0 h 6468"/>
                    <a:gd name="connsiteX4" fmla="*/ 3773 w 6288"/>
                    <a:gd name="connsiteY4" fmla="*/ 0 h 6468"/>
                    <a:gd name="connsiteX5" fmla="*/ 6288 w 6288"/>
                    <a:gd name="connsiteY5" fmla="*/ 0 h 6468"/>
                    <a:gd name="connsiteX6" fmla="*/ 6288 w 6288"/>
                    <a:gd name="connsiteY6" fmla="*/ 2515 h 6468"/>
                    <a:gd name="connsiteX7" fmla="*/ 6288 w 6288"/>
                    <a:gd name="connsiteY7" fmla="*/ 3773 h 6468"/>
                    <a:gd name="connsiteX8" fmla="*/ 6288 w 6288"/>
                    <a:gd name="connsiteY8" fmla="*/ 3773 h 6468"/>
                    <a:gd name="connsiteX9" fmla="*/ 3773 w 6288"/>
                    <a:gd name="connsiteY9" fmla="*/ 3773 h 6468"/>
                    <a:gd name="connsiteX10" fmla="*/ 3773 w 6288"/>
                    <a:gd name="connsiteY10" fmla="*/ 1258 h 6468"/>
                    <a:gd name="connsiteX11" fmla="*/ 3773 w 6288"/>
                    <a:gd name="connsiteY11" fmla="*/ 3773 h 6468"/>
                    <a:gd name="connsiteX12" fmla="*/ 5031 w 6288"/>
                    <a:gd name="connsiteY12" fmla="*/ 3773 h 6468"/>
                    <a:gd name="connsiteX13" fmla="*/ 3773 w 6288"/>
                    <a:gd name="connsiteY13" fmla="*/ 3773 h 6468"/>
                    <a:gd name="connsiteX14" fmla="*/ 6288 w 6288"/>
                    <a:gd name="connsiteY14" fmla="*/ 3773 h 6468"/>
                    <a:gd name="connsiteX15" fmla="*/ 6288 w 6288"/>
                    <a:gd name="connsiteY15" fmla="*/ 6288 h 6468"/>
                    <a:gd name="connsiteX16" fmla="*/ 3773 w 6288"/>
                    <a:gd name="connsiteY16" fmla="*/ 6288 h 6468"/>
                    <a:gd name="connsiteX17" fmla="*/ 3773 w 6288"/>
                    <a:gd name="connsiteY17"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468">
                      <a:moveTo>
                        <a:pt x="3773" y="6468"/>
                      </a:moveTo>
                      <a:lnTo>
                        <a:pt x="0" y="6468"/>
                      </a:lnTo>
                      <a:lnTo>
                        <a:pt x="0" y="3953"/>
                      </a:lnTo>
                      <a:cubicBezTo>
                        <a:pt x="180" y="180"/>
                        <a:pt x="3773" y="180"/>
                        <a:pt x="3773" y="0"/>
                      </a:cubicBezTo>
                      <a:lnTo>
                        <a:pt x="3773" y="0"/>
                      </a:lnTo>
                      <a:lnTo>
                        <a:pt x="6288" y="0"/>
                      </a:lnTo>
                      <a:lnTo>
                        <a:pt x="6288" y="2515"/>
                      </a:lnTo>
                      <a:cubicBezTo>
                        <a:pt x="6288" y="2515"/>
                        <a:pt x="6288" y="2515"/>
                        <a:pt x="6288" y="3773"/>
                      </a:cubicBezTo>
                      <a:lnTo>
                        <a:pt x="6288" y="3773"/>
                      </a:lnTo>
                      <a:lnTo>
                        <a:pt x="3773" y="3773"/>
                      </a:lnTo>
                      <a:lnTo>
                        <a:pt x="3773" y="1258"/>
                      </a:lnTo>
                      <a:lnTo>
                        <a:pt x="3773" y="3773"/>
                      </a:lnTo>
                      <a:lnTo>
                        <a:pt x="5031" y="3773"/>
                      </a:lnTo>
                      <a:lnTo>
                        <a:pt x="3773" y="3773"/>
                      </a:lnTo>
                      <a:lnTo>
                        <a:pt x="6288" y="3773"/>
                      </a:lnTo>
                      <a:lnTo>
                        <a:pt x="6288" y="6288"/>
                      </a:lnTo>
                      <a:lnTo>
                        <a:pt x="3773" y="6288"/>
                      </a:lnTo>
                      <a:lnTo>
                        <a:pt x="3773" y="6468"/>
                      </a:lnTo>
                      <a:close/>
                    </a:path>
                  </a:pathLst>
                </a:custGeom>
                <a:grpFill/>
                <a:ln w="17953" cap="flat">
                  <a:noFill/>
                  <a:prstDash val="solid"/>
                  <a:miter/>
                </a:ln>
              </p:spPr>
              <p:txBody>
                <a:bodyPr rtlCol="0" anchor="ctr"/>
                <a:lstStyle/>
                <a:p>
                  <a:endParaRPr lang="zh-CN" altLang="en-US" sz="1050"/>
                </a:p>
              </p:txBody>
            </p:sp>
          </p:grpSp>
          <p:grpSp>
            <p:nvGrpSpPr>
              <p:cNvPr id="948" name="图形 1"/>
              <p:cNvGrpSpPr/>
              <p:nvPr/>
            </p:nvGrpSpPr>
            <p:grpSpPr>
              <a:xfrm>
                <a:off x="4764314" y="3870609"/>
                <a:ext cx="1257" cy="5210"/>
                <a:chOff x="6137525" y="4068299"/>
                <a:chExt cx="1257" cy="5210"/>
              </a:xfrm>
              <a:solidFill>
                <a:srgbClr val="0070C0"/>
              </a:solidFill>
            </p:grpSpPr>
            <p:sp>
              <p:nvSpPr>
                <p:cNvPr id="1852" name="任意多边形: 形状 2828"/>
                <p:cNvSpPr/>
                <p:nvPr/>
              </p:nvSpPr>
              <p:spPr>
                <a:xfrm>
                  <a:off x="6137525" y="4070994"/>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1853" name="任意多边形: 形状 2829"/>
                <p:cNvSpPr/>
                <p:nvPr/>
              </p:nvSpPr>
              <p:spPr>
                <a:xfrm>
                  <a:off x="6137525" y="4068299"/>
                  <a:ext cx="1257" cy="5210"/>
                </a:xfrm>
                <a:custGeom>
                  <a:avLst/>
                  <a:gdLst>
                    <a:gd name="connsiteX0" fmla="*/ 0 w 1257"/>
                    <a:gd name="connsiteY0" fmla="*/ 5211 h 5210"/>
                    <a:gd name="connsiteX1" fmla="*/ 0 w 1257"/>
                    <a:gd name="connsiteY1" fmla="*/ 0 h 5210"/>
                    <a:gd name="connsiteX2" fmla="*/ 1258 w 1257"/>
                    <a:gd name="connsiteY2" fmla="*/ 0 h 5210"/>
                    <a:gd name="connsiteX3" fmla="*/ 1258 w 1257"/>
                    <a:gd name="connsiteY3" fmla="*/ 2515 h 5210"/>
                    <a:gd name="connsiteX4" fmla="*/ 1258 w 1257"/>
                    <a:gd name="connsiteY4" fmla="*/ 5031 h 5210"/>
                    <a:gd name="connsiteX5" fmla="*/ 0 w 1257"/>
                    <a:gd name="connsiteY5" fmla="*/ 5031 h 5210"/>
                    <a:gd name="connsiteX6" fmla="*/ 0 w 1257"/>
                    <a:gd name="connsiteY6" fmla="*/ 5211 h 5210"/>
                    <a:gd name="connsiteX7" fmla="*/ 1258 w 1257"/>
                    <a:gd name="connsiteY7" fmla="*/ 2695 h 5210"/>
                    <a:gd name="connsiteX8" fmla="*/ 1258 w 1257"/>
                    <a:gd name="connsiteY8" fmla="*/ 180 h 5210"/>
                    <a:gd name="connsiteX9" fmla="*/ 1258 w 1257"/>
                    <a:gd name="connsiteY9" fmla="*/ 2695 h 5210"/>
                    <a:gd name="connsiteX10" fmla="*/ 1258 w 1257"/>
                    <a:gd name="connsiteY10" fmla="*/ 2695 h 5210"/>
                    <a:gd name="connsiteX11" fmla="*/ 1258 w 1257"/>
                    <a:gd name="connsiteY11" fmla="*/ 180 h 5210"/>
                    <a:gd name="connsiteX12" fmla="*/ 1258 w 1257"/>
                    <a:gd name="connsiteY12" fmla="*/ 2695 h 5210"/>
                    <a:gd name="connsiteX13" fmla="*/ 1258 w 1257"/>
                    <a:gd name="connsiteY13" fmla="*/ 180 h 5210"/>
                    <a:gd name="connsiteX14" fmla="*/ 1258 w 1257"/>
                    <a:gd name="connsiteY14" fmla="*/ 18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210">
                      <a:moveTo>
                        <a:pt x="0" y="5211"/>
                      </a:moveTo>
                      <a:lnTo>
                        <a:pt x="0" y="0"/>
                      </a:lnTo>
                      <a:lnTo>
                        <a:pt x="1258" y="0"/>
                      </a:lnTo>
                      <a:lnTo>
                        <a:pt x="1258" y="2515"/>
                      </a:lnTo>
                      <a:lnTo>
                        <a:pt x="1258" y="5031"/>
                      </a:lnTo>
                      <a:lnTo>
                        <a:pt x="0" y="5031"/>
                      </a:lnTo>
                      <a:lnTo>
                        <a:pt x="0" y="5211"/>
                      </a:lnTo>
                      <a:close/>
                      <a:moveTo>
                        <a:pt x="1258" y="2695"/>
                      </a:moveTo>
                      <a:lnTo>
                        <a:pt x="1258" y="180"/>
                      </a:lnTo>
                      <a:lnTo>
                        <a:pt x="1258" y="2695"/>
                      </a:lnTo>
                      <a:lnTo>
                        <a:pt x="1258" y="2695"/>
                      </a:lnTo>
                      <a:close/>
                      <a:moveTo>
                        <a:pt x="1258" y="180"/>
                      </a:moveTo>
                      <a:lnTo>
                        <a:pt x="1258" y="2695"/>
                      </a:lnTo>
                      <a:lnTo>
                        <a:pt x="1258" y="180"/>
                      </a:lnTo>
                      <a:lnTo>
                        <a:pt x="1258" y="180"/>
                      </a:lnTo>
                      <a:close/>
                    </a:path>
                  </a:pathLst>
                </a:custGeom>
                <a:grpFill/>
                <a:ln w="17953" cap="flat">
                  <a:noFill/>
                  <a:prstDash val="solid"/>
                  <a:miter/>
                </a:ln>
              </p:spPr>
              <p:txBody>
                <a:bodyPr rtlCol="0" anchor="ctr"/>
                <a:lstStyle/>
                <a:p>
                  <a:endParaRPr lang="zh-CN" altLang="en-US" sz="1050"/>
                </a:p>
              </p:txBody>
            </p:sp>
          </p:grpSp>
          <p:grpSp>
            <p:nvGrpSpPr>
              <p:cNvPr id="949" name="图形 1"/>
              <p:cNvGrpSpPr/>
              <p:nvPr/>
            </p:nvGrpSpPr>
            <p:grpSpPr>
              <a:xfrm>
                <a:off x="4782999" y="3905285"/>
                <a:ext cx="6468" cy="6288"/>
                <a:chOff x="6156210" y="4102975"/>
                <a:chExt cx="6468" cy="6288"/>
              </a:xfrm>
              <a:solidFill>
                <a:srgbClr val="0070C0"/>
              </a:solidFill>
            </p:grpSpPr>
            <p:sp>
              <p:nvSpPr>
                <p:cNvPr id="1850" name="任意多边形: 形状 2831"/>
                <p:cNvSpPr/>
                <p:nvPr/>
              </p:nvSpPr>
              <p:spPr>
                <a:xfrm>
                  <a:off x="6158726" y="4105670"/>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851" name="任意多边形: 形状 2832"/>
                <p:cNvSpPr/>
                <p:nvPr/>
              </p:nvSpPr>
              <p:spPr>
                <a:xfrm>
                  <a:off x="6156210" y="4102975"/>
                  <a:ext cx="6468" cy="6288"/>
                </a:xfrm>
                <a:custGeom>
                  <a:avLst/>
                  <a:gdLst>
                    <a:gd name="connsiteX0" fmla="*/ 0 w 6468"/>
                    <a:gd name="connsiteY0" fmla="*/ 3953 h 6288"/>
                    <a:gd name="connsiteX1" fmla="*/ 0 w 6468"/>
                    <a:gd name="connsiteY1" fmla="*/ 0 h 6288"/>
                    <a:gd name="connsiteX2" fmla="*/ 2515 w 6468"/>
                    <a:gd name="connsiteY2" fmla="*/ 0 h 6288"/>
                    <a:gd name="connsiteX3" fmla="*/ 6468 w 6468"/>
                    <a:gd name="connsiteY3" fmla="*/ 3773 h 6288"/>
                    <a:gd name="connsiteX4" fmla="*/ 6468 w 6468"/>
                    <a:gd name="connsiteY4" fmla="*/ 3773 h 6288"/>
                    <a:gd name="connsiteX5" fmla="*/ 6468 w 6468"/>
                    <a:gd name="connsiteY5" fmla="*/ 6289 h 6288"/>
                    <a:gd name="connsiteX6" fmla="*/ 3953 w 6468"/>
                    <a:gd name="connsiteY6" fmla="*/ 6289 h 6288"/>
                    <a:gd name="connsiteX7" fmla="*/ 2695 w 6468"/>
                    <a:gd name="connsiteY7" fmla="*/ 6289 h 6288"/>
                    <a:gd name="connsiteX8" fmla="*/ 2695 w 6468"/>
                    <a:gd name="connsiteY8" fmla="*/ 6289 h 6288"/>
                    <a:gd name="connsiteX9" fmla="*/ 2695 w 6468"/>
                    <a:gd name="connsiteY9" fmla="*/ 3773 h 6288"/>
                    <a:gd name="connsiteX10" fmla="*/ 2695 w 6468"/>
                    <a:gd name="connsiteY10" fmla="*/ 6289 h 6288"/>
                    <a:gd name="connsiteX11" fmla="*/ 0 w 6468"/>
                    <a:gd name="connsiteY11" fmla="*/ 6289 h 6288"/>
                    <a:gd name="connsiteX12" fmla="*/ 0 w 6468"/>
                    <a:gd name="connsiteY12" fmla="*/ 3953 h 6288"/>
                    <a:gd name="connsiteX13" fmla="*/ 0 w 6468"/>
                    <a:gd name="connsiteY13" fmla="*/ 395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68" h="6288">
                      <a:moveTo>
                        <a:pt x="0" y="3953"/>
                      </a:moveTo>
                      <a:lnTo>
                        <a:pt x="0" y="0"/>
                      </a:lnTo>
                      <a:lnTo>
                        <a:pt x="2515" y="0"/>
                      </a:lnTo>
                      <a:cubicBezTo>
                        <a:pt x="6109" y="180"/>
                        <a:pt x="6468" y="3773"/>
                        <a:pt x="6468" y="3773"/>
                      </a:cubicBezTo>
                      <a:lnTo>
                        <a:pt x="6468" y="3773"/>
                      </a:lnTo>
                      <a:lnTo>
                        <a:pt x="6468" y="6289"/>
                      </a:lnTo>
                      <a:lnTo>
                        <a:pt x="3953" y="6289"/>
                      </a:lnTo>
                      <a:cubicBezTo>
                        <a:pt x="3953" y="6289"/>
                        <a:pt x="3953" y="6289"/>
                        <a:pt x="2695" y="6289"/>
                      </a:cubicBezTo>
                      <a:lnTo>
                        <a:pt x="2695" y="6289"/>
                      </a:lnTo>
                      <a:lnTo>
                        <a:pt x="2695" y="3773"/>
                      </a:lnTo>
                      <a:lnTo>
                        <a:pt x="2695" y="6289"/>
                      </a:lnTo>
                      <a:lnTo>
                        <a:pt x="0" y="6289"/>
                      </a:lnTo>
                      <a:lnTo>
                        <a:pt x="0" y="3953"/>
                      </a:lnTo>
                      <a:lnTo>
                        <a:pt x="0" y="3953"/>
                      </a:lnTo>
                      <a:close/>
                    </a:path>
                  </a:pathLst>
                </a:custGeom>
                <a:grpFill/>
                <a:ln w="17953" cap="flat">
                  <a:noFill/>
                  <a:prstDash val="solid"/>
                  <a:miter/>
                </a:ln>
              </p:spPr>
              <p:txBody>
                <a:bodyPr rtlCol="0" anchor="ctr"/>
                <a:lstStyle/>
                <a:p>
                  <a:endParaRPr lang="zh-CN" altLang="en-US" sz="1050"/>
                </a:p>
              </p:txBody>
            </p:sp>
          </p:grpSp>
          <p:grpSp>
            <p:nvGrpSpPr>
              <p:cNvPr id="950" name="图形 1"/>
              <p:cNvGrpSpPr/>
              <p:nvPr/>
            </p:nvGrpSpPr>
            <p:grpSpPr>
              <a:xfrm>
                <a:off x="4786952" y="3906723"/>
                <a:ext cx="6288" cy="6468"/>
                <a:chOff x="6160163" y="4104413"/>
                <a:chExt cx="6288" cy="6468"/>
              </a:xfrm>
              <a:solidFill>
                <a:srgbClr val="0070C0"/>
              </a:solidFill>
            </p:grpSpPr>
            <p:sp>
              <p:nvSpPr>
                <p:cNvPr id="1848" name="任意多边形: 形状 2834"/>
                <p:cNvSpPr/>
                <p:nvPr/>
              </p:nvSpPr>
              <p:spPr>
                <a:xfrm>
                  <a:off x="6162679" y="4106928"/>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849" name="任意多边形: 形状 2835"/>
                <p:cNvSpPr/>
                <p:nvPr/>
              </p:nvSpPr>
              <p:spPr>
                <a:xfrm>
                  <a:off x="6160163" y="4104413"/>
                  <a:ext cx="6288" cy="6468"/>
                </a:xfrm>
                <a:custGeom>
                  <a:avLst/>
                  <a:gdLst>
                    <a:gd name="connsiteX0" fmla="*/ 3773 w 6288"/>
                    <a:gd name="connsiteY0" fmla="*/ 6288 h 6468"/>
                    <a:gd name="connsiteX1" fmla="*/ 2515 w 6288"/>
                    <a:gd name="connsiteY1" fmla="*/ 6288 h 6468"/>
                    <a:gd name="connsiteX2" fmla="*/ 2515 w 6288"/>
                    <a:gd name="connsiteY2" fmla="*/ 6288 h 6468"/>
                    <a:gd name="connsiteX3" fmla="*/ 2515 w 6288"/>
                    <a:gd name="connsiteY3" fmla="*/ 3773 h 6468"/>
                    <a:gd name="connsiteX4" fmla="*/ 2515 w 6288"/>
                    <a:gd name="connsiteY4" fmla="*/ 5031 h 6468"/>
                    <a:gd name="connsiteX5" fmla="*/ 2515 w 6288"/>
                    <a:gd name="connsiteY5" fmla="*/ 6468 h 6468"/>
                    <a:gd name="connsiteX6" fmla="*/ 0 w 6288"/>
                    <a:gd name="connsiteY6" fmla="*/ 6468 h 6468"/>
                    <a:gd name="connsiteX7" fmla="*/ 0 w 6288"/>
                    <a:gd name="connsiteY7" fmla="*/ 3953 h 6468"/>
                    <a:gd name="connsiteX8" fmla="*/ 0 w 6288"/>
                    <a:gd name="connsiteY8" fmla="*/ 0 h 6468"/>
                    <a:gd name="connsiteX9" fmla="*/ 2515 w 6288"/>
                    <a:gd name="connsiteY9" fmla="*/ 0 h 6468"/>
                    <a:gd name="connsiteX10" fmla="*/ 6289 w 6288"/>
                    <a:gd name="connsiteY10" fmla="*/ 3953 h 6468"/>
                    <a:gd name="connsiteX11" fmla="*/ 6289 w 6288"/>
                    <a:gd name="connsiteY11" fmla="*/ 3953 h 6468"/>
                    <a:gd name="connsiteX12" fmla="*/ 6289 w 6288"/>
                    <a:gd name="connsiteY12" fmla="*/ 6468 h 6468"/>
                    <a:gd name="connsiteX13" fmla="*/ 3773 w 6288"/>
                    <a:gd name="connsiteY13" fmla="*/ 6468 h 6468"/>
                    <a:gd name="connsiteX14" fmla="*/ 3773 w 6288"/>
                    <a:gd name="connsiteY14" fmla="*/ 6288 h 6468"/>
                    <a:gd name="connsiteX15" fmla="*/ 3773 w 6288"/>
                    <a:gd name="connsiteY15" fmla="*/ 3773 h 6468"/>
                    <a:gd name="connsiteX16" fmla="*/ 5031 w 6288"/>
                    <a:gd name="connsiteY16" fmla="*/ 3773 h 6468"/>
                    <a:gd name="connsiteX17" fmla="*/ 3773 w 6288"/>
                    <a:gd name="connsiteY17" fmla="*/ 3773 h 6468"/>
                    <a:gd name="connsiteX18" fmla="*/ 3773 w 6288"/>
                    <a:gd name="connsiteY18"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88" h="6468">
                      <a:moveTo>
                        <a:pt x="3773" y="6288"/>
                      </a:moveTo>
                      <a:cubicBezTo>
                        <a:pt x="3773" y="6288"/>
                        <a:pt x="3773" y="6288"/>
                        <a:pt x="2515" y="6288"/>
                      </a:cubicBezTo>
                      <a:lnTo>
                        <a:pt x="2515" y="6288"/>
                      </a:lnTo>
                      <a:lnTo>
                        <a:pt x="2515" y="3773"/>
                      </a:lnTo>
                      <a:lnTo>
                        <a:pt x="2515" y="5031"/>
                      </a:lnTo>
                      <a:lnTo>
                        <a:pt x="2515" y="6468"/>
                      </a:lnTo>
                      <a:lnTo>
                        <a:pt x="0" y="6468"/>
                      </a:lnTo>
                      <a:lnTo>
                        <a:pt x="0" y="3953"/>
                      </a:lnTo>
                      <a:lnTo>
                        <a:pt x="0" y="0"/>
                      </a:lnTo>
                      <a:lnTo>
                        <a:pt x="2515" y="0"/>
                      </a:lnTo>
                      <a:cubicBezTo>
                        <a:pt x="6289" y="180"/>
                        <a:pt x="6289" y="3953"/>
                        <a:pt x="6289" y="3953"/>
                      </a:cubicBezTo>
                      <a:lnTo>
                        <a:pt x="6289" y="3953"/>
                      </a:lnTo>
                      <a:lnTo>
                        <a:pt x="6289" y="6468"/>
                      </a:lnTo>
                      <a:lnTo>
                        <a:pt x="3773" y="6468"/>
                      </a:lnTo>
                      <a:lnTo>
                        <a:pt x="3773" y="6288"/>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951" name="图形 1"/>
              <p:cNvGrpSpPr/>
              <p:nvPr/>
            </p:nvGrpSpPr>
            <p:grpSpPr>
              <a:xfrm>
                <a:off x="4786739" y="3902490"/>
                <a:ext cx="6502" cy="6567"/>
                <a:chOff x="6159950" y="4100180"/>
                <a:chExt cx="6502" cy="6567"/>
              </a:xfrm>
              <a:solidFill>
                <a:srgbClr val="0070C0"/>
              </a:solidFill>
            </p:grpSpPr>
            <p:sp>
              <p:nvSpPr>
                <p:cNvPr id="1846" name="任意多边形: 形状 2837"/>
                <p:cNvSpPr/>
                <p:nvPr/>
              </p:nvSpPr>
              <p:spPr>
                <a:xfrm>
                  <a:off x="6162679" y="4102975"/>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847" name="任意多边形: 形状 2838"/>
                <p:cNvSpPr/>
                <p:nvPr/>
              </p:nvSpPr>
              <p:spPr>
                <a:xfrm>
                  <a:off x="6159950" y="4100180"/>
                  <a:ext cx="6502" cy="6567"/>
                </a:xfrm>
                <a:custGeom>
                  <a:avLst/>
                  <a:gdLst>
                    <a:gd name="connsiteX0" fmla="*/ 3987 w 6502"/>
                    <a:gd name="connsiteY0" fmla="*/ 6568 h 6567"/>
                    <a:gd name="connsiteX1" fmla="*/ 2729 w 6502"/>
                    <a:gd name="connsiteY1" fmla="*/ 6568 h 6567"/>
                    <a:gd name="connsiteX2" fmla="*/ 2729 w 6502"/>
                    <a:gd name="connsiteY2" fmla="*/ 6568 h 6567"/>
                    <a:gd name="connsiteX3" fmla="*/ 2549 w 6502"/>
                    <a:gd name="connsiteY3" fmla="*/ 6568 h 6567"/>
                    <a:gd name="connsiteX4" fmla="*/ 393 w 6502"/>
                    <a:gd name="connsiteY4" fmla="*/ 6568 h 6567"/>
                    <a:gd name="connsiteX5" fmla="*/ 34 w 6502"/>
                    <a:gd name="connsiteY5" fmla="*/ 4412 h 6567"/>
                    <a:gd name="connsiteX6" fmla="*/ 34 w 6502"/>
                    <a:gd name="connsiteY6" fmla="*/ 3693 h 6567"/>
                    <a:gd name="connsiteX7" fmla="*/ 34 w 6502"/>
                    <a:gd name="connsiteY7" fmla="*/ 3693 h 6567"/>
                    <a:gd name="connsiteX8" fmla="*/ 1292 w 6502"/>
                    <a:gd name="connsiteY8" fmla="*/ 639 h 6567"/>
                    <a:gd name="connsiteX9" fmla="*/ 1292 w 6502"/>
                    <a:gd name="connsiteY9" fmla="*/ 639 h 6567"/>
                    <a:gd name="connsiteX10" fmla="*/ 3448 w 6502"/>
                    <a:gd name="connsiteY10" fmla="*/ 100 h 6567"/>
                    <a:gd name="connsiteX11" fmla="*/ 3448 w 6502"/>
                    <a:gd name="connsiteY11" fmla="*/ 100 h 6567"/>
                    <a:gd name="connsiteX12" fmla="*/ 3987 w 6502"/>
                    <a:gd name="connsiteY12" fmla="*/ 100 h 6567"/>
                    <a:gd name="connsiteX13" fmla="*/ 3987 w 6502"/>
                    <a:gd name="connsiteY13" fmla="*/ 100 h 6567"/>
                    <a:gd name="connsiteX14" fmla="*/ 6502 w 6502"/>
                    <a:gd name="connsiteY14" fmla="*/ 100 h 6567"/>
                    <a:gd name="connsiteX15" fmla="*/ 6502 w 6502"/>
                    <a:gd name="connsiteY15" fmla="*/ 2615 h 6567"/>
                    <a:gd name="connsiteX16" fmla="*/ 6502 w 6502"/>
                    <a:gd name="connsiteY16" fmla="*/ 3873 h 6567"/>
                    <a:gd name="connsiteX17" fmla="*/ 6502 w 6502"/>
                    <a:gd name="connsiteY17" fmla="*/ 3873 h 6567"/>
                    <a:gd name="connsiteX18" fmla="*/ 5065 w 6502"/>
                    <a:gd name="connsiteY18" fmla="*/ 3873 h 6567"/>
                    <a:gd name="connsiteX19" fmla="*/ 6502 w 6502"/>
                    <a:gd name="connsiteY19" fmla="*/ 3873 h 6567"/>
                    <a:gd name="connsiteX20" fmla="*/ 6502 w 6502"/>
                    <a:gd name="connsiteY20" fmla="*/ 6388 h 6567"/>
                    <a:gd name="connsiteX21" fmla="*/ 3987 w 6502"/>
                    <a:gd name="connsiteY21" fmla="*/ 6388 h 6567"/>
                    <a:gd name="connsiteX22" fmla="*/ 3987 w 6502"/>
                    <a:gd name="connsiteY22" fmla="*/ 6568 h 6567"/>
                    <a:gd name="connsiteX23" fmla="*/ 4346 w 6502"/>
                    <a:gd name="connsiteY23" fmla="*/ 4951 h 6567"/>
                    <a:gd name="connsiteX24" fmla="*/ 3987 w 6502"/>
                    <a:gd name="connsiteY24" fmla="*/ 4412 h 6567"/>
                    <a:gd name="connsiteX25" fmla="*/ 3987 w 6502"/>
                    <a:gd name="connsiteY25" fmla="*/ 4412 h 6567"/>
                    <a:gd name="connsiteX26" fmla="*/ 4346 w 6502"/>
                    <a:gd name="connsiteY26" fmla="*/ 4951 h 6567"/>
                    <a:gd name="connsiteX27" fmla="*/ 4346 w 6502"/>
                    <a:gd name="connsiteY27" fmla="*/ 4951 h 6567"/>
                    <a:gd name="connsiteX28" fmla="*/ 5244 w 6502"/>
                    <a:gd name="connsiteY28" fmla="*/ 3693 h 6567"/>
                    <a:gd name="connsiteX29" fmla="*/ 4705 w 6502"/>
                    <a:gd name="connsiteY29" fmla="*/ 3693 h 6567"/>
                    <a:gd name="connsiteX30" fmla="*/ 5244 w 6502"/>
                    <a:gd name="connsiteY30" fmla="*/ 3693 h 6567"/>
                    <a:gd name="connsiteX31" fmla="*/ 5244 w 6502"/>
                    <a:gd name="connsiteY31" fmla="*/ 3693 h 6567"/>
                    <a:gd name="connsiteX32" fmla="*/ 3987 w 6502"/>
                    <a:gd name="connsiteY32" fmla="*/ 3693 h 6567"/>
                    <a:gd name="connsiteX33" fmla="*/ 3987 w 6502"/>
                    <a:gd name="connsiteY33" fmla="*/ 1357 h 6567"/>
                    <a:gd name="connsiteX34" fmla="*/ 3987 w 6502"/>
                    <a:gd name="connsiteY34" fmla="*/ 3693 h 6567"/>
                    <a:gd name="connsiteX35" fmla="*/ 3987 w 6502"/>
                    <a:gd name="connsiteY35" fmla="*/ 3693 h 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502" h="6567">
                      <a:moveTo>
                        <a:pt x="3987" y="6568"/>
                      </a:moveTo>
                      <a:cubicBezTo>
                        <a:pt x="3268" y="6568"/>
                        <a:pt x="2909" y="6568"/>
                        <a:pt x="2729" y="6568"/>
                      </a:cubicBezTo>
                      <a:lnTo>
                        <a:pt x="2729" y="6568"/>
                      </a:lnTo>
                      <a:lnTo>
                        <a:pt x="2549" y="6568"/>
                      </a:lnTo>
                      <a:lnTo>
                        <a:pt x="393" y="6568"/>
                      </a:lnTo>
                      <a:lnTo>
                        <a:pt x="34" y="4412"/>
                      </a:lnTo>
                      <a:cubicBezTo>
                        <a:pt x="34" y="4052"/>
                        <a:pt x="34" y="3693"/>
                        <a:pt x="34" y="3693"/>
                      </a:cubicBezTo>
                      <a:lnTo>
                        <a:pt x="34" y="3693"/>
                      </a:lnTo>
                      <a:cubicBezTo>
                        <a:pt x="34" y="3334"/>
                        <a:pt x="-325" y="2076"/>
                        <a:pt x="1292" y="639"/>
                      </a:cubicBezTo>
                      <a:lnTo>
                        <a:pt x="1292" y="639"/>
                      </a:lnTo>
                      <a:cubicBezTo>
                        <a:pt x="2549" y="-80"/>
                        <a:pt x="2909" y="-80"/>
                        <a:pt x="3448" y="100"/>
                      </a:cubicBezTo>
                      <a:lnTo>
                        <a:pt x="3448" y="100"/>
                      </a:lnTo>
                      <a:cubicBezTo>
                        <a:pt x="3627" y="100"/>
                        <a:pt x="3807" y="100"/>
                        <a:pt x="3987" y="100"/>
                      </a:cubicBezTo>
                      <a:lnTo>
                        <a:pt x="3987" y="100"/>
                      </a:lnTo>
                      <a:lnTo>
                        <a:pt x="6502" y="100"/>
                      </a:lnTo>
                      <a:lnTo>
                        <a:pt x="6502" y="2615"/>
                      </a:lnTo>
                      <a:cubicBezTo>
                        <a:pt x="6502" y="2615"/>
                        <a:pt x="6502" y="2615"/>
                        <a:pt x="6502" y="3873"/>
                      </a:cubicBezTo>
                      <a:lnTo>
                        <a:pt x="6502" y="3873"/>
                      </a:lnTo>
                      <a:lnTo>
                        <a:pt x="5065" y="3873"/>
                      </a:lnTo>
                      <a:lnTo>
                        <a:pt x="6502" y="3873"/>
                      </a:lnTo>
                      <a:lnTo>
                        <a:pt x="6502" y="6388"/>
                      </a:lnTo>
                      <a:lnTo>
                        <a:pt x="3987" y="6388"/>
                      </a:lnTo>
                      <a:lnTo>
                        <a:pt x="3987" y="6568"/>
                      </a:lnTo>
                      <a:close/>
                      <a:moveTo>
                        <a:pt x="4346" y="4951"/>
                      </a:moveTo>
                      <a:lnTo>
                        <a:pt x="3987" y="4412"/>
                      </a:lnTo>
                      <a:lnTo>
                        <a:pt x="3987" y="4412"/>
                      </a:lnTo>
                      <a:lnTo>
                        <a:pt x="4346" y="4951"/>
                      </a:lnTo>
                      <a:lnTo>
                        <a:pt x="4346" y="4951"/>
                      </a:lnTo>
                      <a:close/>
                      <a:moveTo>
                        <a:pt x="5244" y="3693"/>
                      </a:moveTo>
                      <a:lnTo>
                        <a:pt x="4705" y="3693"/>
                      </a:lnTo>
                      <a:lnTo>
                        <a:pt x="5244" y="3693"/>
                      </a:lnTo>
                      <a:lnTo>
                        <a:pt x="5244" y="3693"/>
                      </a:lnTo>
                      <a:close/>
                      <a:moveTo>
                        <a:pt x="3987" y="3693"/>
                      </a:moveTo>
                      <a:lnTo>
                        <a:pt x="3987" y="1357"/>
                      </a:lnTo>
                      <a:lnTo>
                        <a:pt x="3987" y="3693"/>
                      </a:lnTo>
                      <a:lnTo>
                        <a:pt x="3987" y="3693"/>
                      </a:lnTo>
                      <a:close/>
                    </a:path>
                  </a:pathLst>
                </a:custGeom>
                <a:grpFill/>
                <a:ln w="17953" cap="flat">
                  <a:noFill/>
                  <a:prstDash val="solid"/>
                  <a:miter/>
                </a:ln>
              </p:spPr>
              <p:txBody>
                <a:bodyPr rtlCol="0" anchor="ctr"/>
                <a:lstStyle/>
                <a:p>
                  <a:endParaRPr lang="zh-CN" altLang="en-US" sz="1050"/>
                </a:p>
              </p:txBody>
            </p:sp>
          </p:grpSp>
          <p:grpSp>
            <p:nvGrpSpPr>
              <p:cNvPr id="952" name="图形 1"/>
              <p:cNvGrpSpPr/>
              <p:nvPr/>
            </p:nvGrpSpPr>
            <p:grpSpPr>
              <a:xfrm>
                <a:off x="4723528" y="3893247"/>
                <a:ext cx="5030" cy="1437"/>
                <a:chOff x="6096739" y="4090937"/>
                <a:chExt cx="5030" cy="1437"/>
              </a:xfrm>
              <a:solidFill>
                <a:srgbClr val="0070C0"/>
              </a:solidFill>
            </p:grpSpPr>
            <p:sp>
              <p:nvSpPr>
                <p:cNvPr id="1844" name="任意多边形: 形状 2840"/>
                <p:cNvSpPr/>
                <p:nvPr/>
              </p:nvSpPr>
              <p:spPr>
                <a:xfrm>
                  <a:off x="6099254" y="4090937"/>
                  <a:ext cx="17967" cy="1437"/>
                </a:xfrm>
                <a:custGeom>
                  <a:avLst/>
                  <a:gdLst>
                    <a:gd name="connsiteX0" fmla="*/ 0 w 17967"/>
                    <a:gd name="connsiteY0" fmla="*/ 1437 h 1437"/>
                    <a:gd name="connsiteX1" fmla="*/ 0 w 17967"/>
                    <a:gd name="connsiteY1" fmla="*/ 0 h 1437"/>
                    <a:gd name="connsiteX2" fmla="*/ 0 w 17967"/>
                    <a:gd name="connsiteY2" fmla="*/ 1437 h 1437"/>
                    <a:gd name="connsiteX3" fmla="*/ 0 w 17967"/>
                    <a:gd name="connsiteY3" fmla="*/ 1437 h 1437"/>
                  </a:gdLst>
                  <a:ahLst/>
                  <a:cxnLst>
                    <a:cxn ang="0">
                      <a:pos x="connsiteX0" y="connsiteY0"/>
                    </a:cxn>
                    <a:cxn ang="0">
                      <a:pos x="connsiteX1" y="connsiteY1"/>
                    </a:cxn>
                    <a:cxn ang="0">
                      <a:pos x="connsiteX2" y="connsiteY2"/>
                    </a:cxn>
                    <a:cxn ang="0">
                      <a:pos x="connsiteX3" y="connsiteY3"/>
                    </a:cxn>
                  </a:cxnLst>
                  <a:rect l="l" t="t" r="r" b="b"/>
                  <a:pathLst>
                    <a:path w="17967" h="1437">
                      <a:moveTo>
                        <a:pt x="0" y="1437"/>
                      </a:moveTo>
                      <a:cubicBezTo>
                        <a:pt x="0" y="0"/>
                        <a:pt x="0" y="0"/>
                        <a:pt x="0" y="0"/>
                      </a:cubicBezTo>
                      <a:cubicBezTo>
                        <a:pt x="0" y="0"/>
                        <a:pt x="0" y="0"/>
                        <a:pt x="0" y="1437"/>
                      </a:cubicBezTo>
                      <a:lnTo>
                        <a:pt x="0" y="1437"/>
                      </a:lnTo>
                      <a:close/>
                    </a:path>
                  </a:pathLst>
                </a:custGeom>
                <a:grpFill/>
                <a:ln w="17953" cap="flat">
                  <a:noFill/>
                  <a:prstDash val="solid"/>
                  <a:miter/>
                </a:ln>
              </p:spPr>
              <p:txBody>
                <a:bodyPr rtlCol="0" anchor="ctr"/>
                <a:lstStyle/>
                <a:p>
                  <a:endParaRPr lang="zh-CN" altLang="en-US" sz="1050"/>
                </a:p>
              </p:txBody>
            </p:sp>
            <p:sp>
              <p:nvSpPr>
                <p:cNvPr id="1845" name="任意多边形: 形状 2841"/>
                <p:cNvSpPr/>
                <p:nvPr/>
              </p:nvSpPr>
              <p:spPr>
                <a:xfrm>
                  <a:off x="6096739" y="4090937"/>
                  <a:ext cx="5030" cy="1437"/>
                </a:xfrm>
                <a:custGeom>
                  <a:avLst/>
                  <a:gdLst>
                    <a:gd name="connsiteX0" fmla="*/ 5031 w 5030"/>
                    <a:gd name="connsiteY0" fmla="*/ 1437 h 1437"/>
                    <a:gd name="connsiteX1" fmla="*/ 2515 w 5030"/>
                    <a:gd name="connsiteY1" fmla="*/ 1437 h 1437"/>
                    <a:gd name="connsiteX2" fmla="*/ 5031 w 5030"/>
                    <a:gd name="connsiteY2" fmla="*/ 1437 h 1437"/>
                    <a:gd name="connsiteX3" fmla="*/ 2515 w 5030"/>
                    <a:gd name="connsiteY3" fmla="*/ 1437 h 1437"/>
                    <a:gd name="connsiteX4" fmla="*/ 5031 w 5030"/>
                    <a:gd name="connsiteY4" fmla="*/ 1437 h 1437"/>
                    <a:gd name="connsiteX5" fmla="*/ 5031 w 5030"/>
                    <a:gd name="connsiteY5" fmla="*/ 1437 h 1437"/>
                    <a:gd name="connsiteX6" fmla="*/ 0 w 5030"/>
                    <a:gd name="connsiteY6" fmla="*/ 1437 h 1437"/>
                    <a:gd name="connsiteX7" fmla="*/ 0 w 5030"/>
                    <a:gd name="connsiteY7" fmla="*/ 0 h 1437"/>
                    <a:gd name="connsiteX8" fmla="*/ 0 w 5030"/>
                    <a:gd name="connsiteY8" fmla="*/ 0 h 1437"/>
                    <a:gd name="connsiteX9" fmla="*/ 5031 w 5030"/>
                    <a:gd name="connsiteY9" fmla="*/ 0 h 1437"/>
                    <a:gd name="connsiteX10" fmla="*/ 5031 w 5030"/>
                    <a:gd name="connsiteY10" fmla="*/ 1437 h 1437"/>
                    <a:gd name="connsiteX11" fmla="*/ 5031 w 5030"/>
                    <a:gd name="connsiteY11" fmla="*/ 1437 h 1437"/>
                    <a:gd name="connsiteX12" fmla="*/ 0 w 5030"/>
                    <a:gd name="connsiteY12" fmla="*/ 1437 h 1437"/>
                    <a:gd name="connsiteX13" fmla="*/ 0 w 5030"/>
                    <a:gd name="connsiteY13" fmla="*/ 1437 h 1437"/>
                    <a:gd name="connsiteX14" fmla="*/ 0 w 5030"/>
                    <a:gd name="connsiteY14"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0" h="1437">
                      <a:moveTo>
                        <a:pt x="5031" y="1437"/>
                      </a:moveTo>
                      <a:lnTo>
                        <a:pt x="2515" y="1437"/>
                      </a:lnTo>
                      <a:lnTo>
                        <a:pt x="5031" y="1437"/>
                      </a:lnTo>
                      <a:lnTo>
                        <a:pt x="2515" y="1437"/>
                      </a:lnTo>
                      <a:lnTo>
                        <a:pt x="5031" y="1437"/>
                      </a:lnTo>
                      <a:lnTo>
                        <a:pt x="5031" y="1437"/>
                      </a:lnTo>
                      <a:close/>
                      <a:moveTo>
                        <a:pt x="0" y="1437"/>
                      </a:moveTo>
                      <a:cubicBezTo>
                        <a:pt x="0" y="0"/>
                        <a:pt x="0" y="0"/>
                        <a:pt x="0" y="0"/>
                      </a:cubicBezTo>
                      <a:lnTo>
                        <a:pt x="0" y="0"/>
                      </a:lnTo>
                      <a:lnTo>
                        <a:pt x="5031" y="0"/>
                      </a:lnTo>
                      <a:cubicBezTo>
                        <a:pt x="5031" y="0"/>
                        <a:pt x="5031" y="0"/>
                        <a:pt x="5031" y="1437"/>
                      </a:cubicBezTo>
                      <a:lnTo>
                        <a:pt x="5031" y="1437"/>
                      </a:lnTo>
                      <a:lnTo>
                        <a:pt x="0" y="1437"/>
                      </a:lnTo>
                      <a:lnTo>
                        <a:pt x="0" y="1437"/>
                      </a:lnTo>
                      <a:lnTo>
                        <a:pt x="0" y="1437"/>
                      </a:lnTo>
                      <a:close/>
                    </a:path>
                  </a:pathLst>
                </a:custGeom>
                <a:grpFill/>
                <a:ln w="17953" cap="flat">
                  <a:noFill/>
                  <a:prstDash val="solid"/>
                  <a:miter/>
                </a:ln>
              </p:spPr>
              <p:txBody>
                <a:bodyPr rtlCol="0" anchor="ctr"/>
                <a:lstStyle/>
                <a:p>
                  <a:endParaRPr lang="zh-CN" altLang="en-US" sz="1050"/>
                </a:p>
              </p:txBody>
            </p:sp>
          </p:grpSp>
          <p:grpSp>
            <p:nvGrpSpPr>
              <p:cNvPr id="953" name="图形 1"/>
              <p:cNvGrpSpPr/>
              <p:nvPr/>
            </p:nvGrpSpPr>
            <p:grpSpPr>
              <a:xfrm>
                <a:off x="4642855" y="3847072"/>
                <a:ext cx="1437" cy="5030"/>
                <a:chOff x="6016066" y="4044762"/>
                <a:chExt cx="1437" cy="5030"/>
              </a:xfrm>
              <a:solidFill>
                <a:srgbClr val="0070C0"/>
              </a:solidFill>
            </p:grpSpPr>
            <p:sp>
              <p:nvSpPr>
                <p:cNvPr id="1842" name="任意多边形: 形状 2843"/>
                <p:cNvSpPr/>
                <p:nvPr/>
              </p:nvSpPr>
              <p:spPr>
                <a:xfrm>
                  <a:off x="6016066" y="4047277"/>
                  <a:ext cx="1437" cy="17967"/>
                </a:xfrm>
                <a:custGeom>
                  <a:avLst/>
                  <a:gdLst>
                    <a:gd name="connsiteX0" fmla="*/ 1437 w 1437"/>
                    <a:gd name="connsiteY0" fmla="*/ 0 h 17967"/>
                    <a:gd name="connsiteX1" fmla="*/ 0 w 1437"/>
                    <a:gd name="connsiteY1" fmla="*/ 0 h 17967"/>
                    <a:gd name="connsiteX2" fmla="*/ 1437 w 1437"/>
                    <a:gd name="connsiteY2" fmla="*/ 0 h 17967"/>
                  </a:gdLst>
                  <a:ahLst/>
                  <a:cxnLst>
                    <a:cxn ang="0">
                      <a:pos x="connsiteX0" y="connsiteY0"/>
                    </a:cxn>
                    <a:cxn ang="0">
                      <a:pos x="connsiteX1" y="connsiteY1"/>
                    </a:cxn>
                    <a:cxn ang="0">
                      <a:pos x="connsiteX2" y="connsiteY2"/>
                    </a:cxn>
                  </a:cxnLst>
                  <a:rect l="l" t="t" r="r" b="b"/>
                  <a:pathLst>
                    <a:path w="1437" h="17967">
                      <a:moveTo>
                        <a:pt x="1437" y="0"/>
                      </a:moveTo>
                      <a:lnTo>
                        <a:pt x="0" y="0"/>
                      </a:lnTo>
                      <a:lnTo>
                        <a:pt x="1437" y="0"/>
                      </a:lnTo>
                      <a:close/>
                    </a:path>
                  </a:pathLst>
                </a:custGeom>
                <a:grpFill/>
                <a:ln w="17953" cap="flat">
                  <a:noFill/>
                  <a:prstDash val="solid"/>
                  <a:miter/>
                </a:ln>
              </p:spPr>
              <p:txBody>
                <a:bodyPr rtlCol="0" anchor="ctr"/>
                <a:lstStyle/>
                <a:p>
                  <a:endParaRPr lang="zh-CN" altLang="en-US" sz="1050"/>
                </a:p>
              </p:txBody>
            </p:sp>
            <p:sp>
              <p:nvSpPr>
                <p:cNvPr id="1843" name="任意多边形: 形状 2844"/>
                <p:cNvSpPr/>
                <p:nvPr/>
              </p:nvSpPr>
              <p:spPr>
                <a:xfrm>
                  <a:off x="6016066" y="4044762"/>
                  <a:ext cx="1437" cy="5030"/>
                </a:xfrm>
                <a:custGeom>
                  <a:avLst/>
                  <a:gdLst>
                    <a:gd name="connsiteX0" fmla="*/ 0 w 1437"/>
                    <a:gd name="connsiteY0" fmla="*/ 5031 h 5030"/>
                    <a:gd name="connsiteX1" fmla="*/ 0 w 1437"/>
                    <a:gd name="connsiteY1" fmla="*/ 0 h 5030"/>
                    <a:gd name="connsiteX2" fmla="*/ 1258 w 1437"/>
                    <a:gd name="connsiteY2" fmla="*/ 0 h 5030"/>
                    <a:gd name="connsiteX3" fmla="*/ 1258 w 1437"/>
                    <a:gd name="connsiteY3" fmla="*/ 2515 h 5030"/>
                    <a:gd name="connsiteX4" fmla="*/ 1258 w 1437"/>
                    <a:gd name="connsiteY4" fmla="*/ 5031 h 5030"/>
                    <a:gd name="connsiteX5" fmla="*/ 0 w 1437"/>
                    <a:gd name="connsiteY5" fmla="*/ 5031 h 5030"/>
                    <a:gd name="connsiteX6" fmla="*/ 0 w 1437"/>
                    <a:gd name="connsiteY6" fmla="*/ 5031 h 5030"/>
                    <a:gd name="connsiteX7" fmla="*/ 1437 w 1437"/>
                    <a:gd name="connsiteY7" fmla="*/ 2515 h 5030"/>
                    <a:gd name="connsiteX8" fmla="*/ 1437 w 1437"/>
                    <a:gd name="connsiteY8" fmla="*/ 0 h 5030"/>
                    <a:gd name="connsiteX9" fmla="*/ 1437 w 1437"/>
                    <a:gd name="connsiteY9" fmla="*/ 2515 h 5030"/>
                    <a:gd name="connsiteX10" fmla="*/ 1437 w 1437"/>
                    <a:gd name="connsiteY10" fmla="*/ 2515 h 5030"/>
                    <a:gd name="connsiteX11" fmla="*/ 1437 w 1437"/>
                    <a:gd name="connsiteY11" fmla="*/ 0 h 5030"/>
                    <a:gd name="connsiteX12" fmla="*/ 1437 w 1437"/>
                    <a:gd name="connsiteY12" fmla="*/ 2515 h 5030"/>
                    <a:gd name="connsiteX13" fmla="*/ 1437 w 1437"/>
                    <a:gd name="connsiteY13" fmla="*/ 0 h 5030"/>
                    <a:gd name="connsiteX14" fmla="*/ 1437 w 143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7" h="5030">
                      <a:moveTo>
                        <a:pt x="0" y="5031"/>
                      </a:moveTo>
                      <a:lnTo>
                        <a:pt x="0" y="0"/>
                      </a:lnTo>
                      <a:lnTo>
                        <a:pt x="1258" y="0"/>
                      </a:lnTo>
                      <a:lnTo>
                        <a:pt x="1258" y="2515"/>
                      </a:lnTo>
                      <a:lnTo>
                        <a:pt x="1258" y="5031"/>
                      </a:lnTo>
                      <a:lnTo>
                        <a:pt x="0" y="5031"/>
                      </a:lnTo>
                      <a:lnTo>
                        <a:pt x="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954" name="图形 1"/>
              <p:cNvGrpSpPr/>
              <p:nvPr/>
            </p:nvGrpSpPr>
            <p:grpSpPr>
              <a:xfrm>
                <a:off x="4648245" y="3850845"/>
                <a:ext cx="5210" cy="1437"/>
                <a:chOff x="6021456" y="4048535"/>
                <a:chExt cx="5210" cy="1437"/>
              </a:xfrm>
              <a:solidFill>
                <a:srgbClr val="0070C0"/>
              </a:solidFill>
            </p:grpSpPr>
            <p:sp>
              <p:nvSpPr>
                <p:cNvPr id="1840" name="任意多边形: 形状 2846"/>
                <p:cNvSpPr/>
                <p:nvPr/>
              </p:nvSpPr>
              <p:spPr>
                <a:xfrm>
                  <a:off x="6023972" y="4048714"/>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41" name="任意多边形: 形状 2847"/>
                <p:cNvSpPr/>
                <p:nvPr/>
              </p:nvSpPr>
              <p:spPr>
                <a:xfrm>
                  <a:off x="6021456" y="4048535"/>
                  <a:ext cx="5210" cy="1437"/>
                </a:xfrm>
                <a:custGeom>
                  <a:avLst/>
                  <a:gdLst>
                    <a:gd name="connsiteX0" fmla="*/ 5211 w 5210"/>
                    <a:gd name="connsiteY0" fmla="*/ 1437 h 1437"/>
                    <a:gd name="connsiteX1" fmla="*/ 2695 w 5210"/>
                    <a:gd name="connsiteY1" fmla="*/ 1437 h 1437"/>
                    <a:gd name="connsiteX2" fmla="*/ 5211 w 5210"/>
                    <a:gd name="connsiteY2" fmla="*/ 1437 h 1437"/>
                    <a:gd name="connsiteX3" fmla="*/ 2695 w 5210"/>
                    <a:gd name="connsiteY3" fmla="*/ 1437 h 1437"/>
                    <a:gd name="connsiteX4" fmla="*/ 5211 w 5210"/>
                    <a:gd name="connsiteY4" fmla="*/ 1437 h 1437"/>
                    <a:gd name="connsiteX5" fmla="*/ 5211 w 5210"/>
                    <a:gd name="connsiteY5" fmla="*/ 1437 h 1437"/>
                    <a:gd name="connsiteX6" fmla="*/ 0 w 5210"/>
                    <a:gd name="connsiteY6" fmla="*/ 1437 h 1437"/>
                    <a:gd name="connsiteX7" fmla="*/ 0 w 5210"/>
                    <a:gd name="connsiteY7" fmla="*/ 0 h 1437"/>
                    <a:gd name="connsiteX8" fmla="*/ 0 w 5210"/>
                    <a:gd name="connsiteY8" fmla="*/ 0 h 1437"/>
                    <a:gd name="connsiteX9" fmla="*/ 5031 w 5210"/>
                    <a:gd name="connsiteY9" fmla="*/ 0 h 1437"/>
                    <a:gd name="connsiteX10" fmla="*/ 5031 w 5210"/>
                    <a:gd name="connsiteY10" fmla="*/ 1258 h 1437"/>
                    <a:gd name="connsiteX11" fmla="*/ 5031 w 5210"/>
                    <a:gd name="connsiteY11" fmla="*/ 1258 h 1437"/>
                    <a:gd name="connsiteX12" fmla="*/ 0 w 5210"/>
                    <a:gd name="connsiteY12" fmla="*/ 1437 h 1437"/>
                    <a:gd name="connsiteX13" fmla="*/ 0 w 5210"/>
                    <a:gd name="connsiteY13" fmla="*/ 1437 h 1437"/>
                    <a:gd name="connsiteX14" fmla="*/ 0 w 5210"/>
                    <a:gd name="connsiteY14"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10" h="1437">
                      <a:moveTo>
                        <a:pt x="5211" y="1437"/>
                      </a:moveTo>
                      <a:lnTo>
                        <a:pt x="2695" y="1437"/>
                      </a:lnTo>
                      <a:lnTo>
                        <a:pt x="5211" y="1437"/>
                      </a:lnTo>
                      <a:lnTo>
                        <a:pt x="2695" y="1437"/>
                      </a:lnTo>
                      <a:lnTo>
                        <a:pt x="5211" y="1437"/>
                      </a:lnTo>
                      <a:lnTo>
                        <a:pt x="5211" y="1437"/>
                      </a:lnTo>
                      <a:close/>
                      <a:moveTo>
                        <a:pt x="0" y="1437"/>
                      </a:moveTo>
                      <a:cubicBezTo>
                        <a:pt x="0" y="0"/>
                        <a:pt x="0" y="0"/>
                        <a:pt x="0" y="0"/>
                      </a:cubicBezTo>
                      <a:lnTo>
                        <a:pt x="0" y="0"/>
                      </a:lnTo>
                      <a:lnTo>
                        <a:pt x="5031" y="0"/>
                      </a:lnTo>
                      <a:cubicBezTo>
                        <a:pt x="5031" y="0"/>
                        <a:pt x="5031" y="0"/>
                        <a:pt x="5031" y="1258"/>
                      </a:cubicBezTo>
                      <a:lnTo>
                        <a:pt x="5031" y="1258"/>
                      </a:lnTo>
                      <a:lnTo>
                        <a:pt x="0" y="1437"/>
                      </a:lnTo>
                      <a:lnTo>
                        <a:pt x="0" y="1437"/>
                      </a:lnTo>
                      <a:lnTo>
                        <a:pt x="0" y="1437"/>
                      </a:lnTo>
                      <a:close/>
                    </a:path>
                  </a:pathLst>
                </a:custGeom>
                <a:grpFill/>
                <a:ln w="17953" cap="flat">
                  <a:noFill/>
                  <a:prstDash val="solid"/>
                  <a:miter/>
                </a:ln>
              </p:spPr>
              <p:txBody>
                <a:bodyPr rtlCol="0" anchor="ctr"/>
                <a:lstStyle/>
                <a:p>
                  <a:endParaRPr lang="zh-CN" altLang="en-US" sz="1050"/>
                </a:p>
              </p:txBody>
            </p:sp>
          </p:grpSp>
          <p:grpSp>
            <p:nvGrpSpPr>
              <p:cNvPr id="955" name="图形 1"/>
              <p:cNvGrpSpPr/>
              <p:nvPr/>
            </p:nvGrpSpPr>
            <p:grpSpPr>
              <a:xfrm>
                <a:off x="4765392" y="3833596"/>
                <a:ext cx="1437" cy="5030"/>
                <a:chOff x="6138603" y="4031286"/>
                <a:chExt cx="1437" cy="5030"/>
              </a:xfrm>
              <a:solidFill>
                <a:srgbClr val="0070C0"/>
              </a:solidFill>
            </p:grpSpPr>
            <p:sp>
              <p:nvSpPr>
                <p:cNvPr id="1838" name="任意多边形: 形状 2849"/>
                <p:cNvSpPr/>
                <p:nvPr/>
              </p:nvSpPr>
              <p:spPr>
                <a:xfrm>
                  <a:off x="6138775" y="4033802"/>
                  <a:ext cx="1265" cy="17967"/>
                </a:xfrm>
                <a:custGeom>
                  <a:avLst/>
                  <a:gdLst>
                    <a:gd name="connsiteX0" fmla="*/ 1265 w 1265"/>
                    <a:gd name="connsiteY0" fmla="*/ 0 h 17967"/>
                    <a:gd name="connsiteX1" fmla="*/ 7 w 1265"/>
                    <a:gd name="connsiteY1" fmla="*/ 0 h 17967"/>
                    <a:gd name="connsiteX2" fmla="*/ 1265 w 1265"/>
                    <a:gd name="connsiteY2" fmla="*/ 0 h 17967"/>
                    <a:gd name="connsiteX3" fmla="*/ 1265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1265" y="0"/>
                      </a:moveTo>
                      <a:cubicBezTo>
                        <a:pt x="7" y="0"/>
                        <a:pt x="7" y="0"/>
                        <a:pt x="7" y="0"/>
                      </a:cubicBezTo>
                      <a:cubicBezTo>
                        <a:pt x="7" y="0"/>
                        <a:pt x="-172"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1839" name="任意多边形: 形状 2850"/>
                <p:cNvSpPr/>
                <p:nvPr/>
              </p:nvSpPr>
              <p:spPr>
                <a:xfrm>
                  <a:off x="6138603" y="4031286"/>
                  <a:ext cx="1437" cy="5030"/>
                </a:xfrm>
                <a:custGeom>
                  <a:avLst/>
                  <a:gdLst>
                    <a:gd name="connsiteX0" fmla="*/ 180 w 1437"/>
                    <a:gd name="connsiteY0" fmla="*/ 5031 h 5030"/>
                    <a:gd name="connsiteX1" fmla="*/ 180 w 1437"/>
                    <a:gd name="connsiteY1" fmla="*/ 5031 h 5030"/>
                    <a:gd name="connsiteX2" fmla="*/ 0 w 1437"/>
                    <a:gd name="connsiteY2" fmla="*/ 0 h 5030"/>
                    <a:gd name="connsiteX3" fmla="*/ 1258 w 1437"/>
                    <a:gd name="connsiteY3" fmla="*/ 0 h 5030"/>
                    <a:gd name="connsiteX4" fmla="*/ 1258 w 1437"/>
                    <a:gd name="connsiteY4" fmla="*/ 0 h 5030"/>
                    <a:gd name="connsiteX5" fmla="*/ 1258 w 1437"/>
                    <a:gd name="connsiteY5" fmla="*/ 2515 h 5030"/>
                    <a:gd name="connsiteX6" fmla="*/ 1258 w 1437"/>
                    <a:gd name="connsiteY6" fmla="*/ 5031 h 5030"/>
                    <a:gd name="connsiteX7" fmla="*/ 180 w 1437"/>
                    <a:gd name="connsiteY7" fmla="*/ 5031 h 5030"/>
                    <a:gd name="connsiteX8" fmla="*/ 180 w 1437"/>
                    <a:gd name="connsiteY8" fmla="*/ 5031 h 5030"/>
                    <a:gd name="connsiteX9" fmla="*/ 1437 w 1437"/>
                    <a:gd name="connsiteY9" fmla="*/ 2515 h 5030"/>
                    <a:gd name="connsiteX10" fmla="*/ 1437 w 1437"/>
                    <a:gd name="connsiteY10" fmla="*/ 0 h 5030"/>
                    <a:gd name="connsiteX11" fmla="*/ 1437 w 1437"/>
                    <a:gd name="connsiteY11" fmla="*/ 2515 h 5030"/>
                    <a:gd name="connsiteX12" fmla="*/ 1437 w 1437"/>
                    <a:gd name="connsiteY12" fmla="*/ 2515 h 5030"/>
                    <a:gd name="connsiteX13" fmla="*/ 1437 w 1437"/>
                    <a:gd name="connsiteY13" fmla="*/ 0 h 5030"/>
                    <a:gd name="connsiteX14" fmla="*/ 1437 w 1437"/>
                    <a:gd name="connsiteY14" fmla="*/ 2515 h 5030"/>
                    <a:gd name="connsiteX15" fmla="*/ 1437 w 1437"/>
                    <a:gd name="connsiteY15" fmla="*/ 0 h 5030"/>
                    <a:gd name="connsiteX16" fmla="*/ 1437 w 1437"/>
                    <a:gd name="connsiteY16"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 h="5030">
                      <a:moveTo>
                        <a:pt x="180" y="5031"/>
                      </a:moveTo>
                      <a:lnTo>
                        <a:pt x="180" y="5031"/>
                      </a:lnTo>
                      <a:lnTo>
                        <a:pt x="0" y="0"/>
                      </a:lnTo>
                      <a:cubicBezTo>
                        <a:pt x="0" y="0"/>
                        <a:pt x="0" y="0"/>
                        <a:pt x="1258" y="0"/>
                      </a:cubicBezTo>
                      <a:lnTo>
                        <a:pt x="1258" y="0"/>
                      </a:lnTo>
                      <a:lnTo>
                        <a:pt x="1258" y="2515"/>
                      </a:lnTo>
                      <a:lnTo>
                        <a:pt x="1258" y="5031"/>
                      </a:lnTo>
                      <a:cubicBezTo>
                        <a:pt x="719" y="5031"/>
                        <a:pt x="359" y="5031"/>
                        <a:pt x="180" y="5031"/>
                      </a:cubicBezTo>
                      <a:lnTo>
                        <a:pt x="18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956" name="图形 1"/>
              <p:cNvGrpSpPr/>
              <p:nvPr/>
            </p:nvGrpSpPr>
            <p:grpSpPr>
              <a:xfrm>
                <a:off x="4786593" y="3809520"/>
                <a:ext cx="5030" cy="1257"/>
                <a:chOff x="6159804" y="4007210"/>
                <a:chExt cx="5030" cy="1257"/>
              </a:xfrm>
              <a:solidFill>
                <a:srgbClr val="0070C0"/>
              </a:solidFill>
            </p:grpSpPr>
            <p:sp>
              <p:nvSpPr>
                <p:cNvPr id="1836" name="任意多边形: 形状 2852"/>
                <p:cNvSpPr/>
                <p:nvPr/>
              </p:nvSpPr>
              <p:spPr>
                <a:xfrm>
                  <a:off x="6162319" y="4007210"/>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37" name="任意多边形: 形状 2853"/>
                <p:cNvSpPr/>
                <p:nvPr/>
              </p:nvSpPr>
              <p:spPr>
                <a:xfrm>
                  <a:off x="6159804" y="4007210"/>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57" name="图形 1"/>
              <p:cNvGrpSpPr/>
              <p:nvPr/>
            </p:nvGrpSpPr>
            <p:grpSpPr>
              <a:xfrm>
                <a:off x="4627044" y="3801974"/>
                <a:ext cx="6468" cy="6468"/>
                <a:chOff x="6000255" y="3999664"/>
                <a:chExt cx="6468" cy="6468"/>
              </a:xfrm>
              <a:solidFill>
                <a:srgbClr val="0070C0"/>
              </a:solidFill>
            </p:grpSpPr>
            <p:sp>
              <p:nvSpPr>
                <p:cNvPr id="1834" name="任意多边形: 形状 2855"/>
                <p:cNvSpPr/>
                <p:nvPr/>
              </p:nvSpPr>
              <p:spPr>
                <a:xfrm>
                  <a:off x="6002950" y="4002179"/>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1835" name="任意多边形: 形状 2856"/>
                <p:cNvSpPr/>
                <p:nvPr/>
              </p:nvSpPr>
              <p:spPr>
                <a:xfrm>
                  <a:off x="6000255" y="3999664"/>
                  <a:ext cx="6468" cy="6468"/>
                </a:xfrm>
                <a:custGeom>
                  <a:avLst/>
                  <a:gdLst>
                    <a:gd name="connsiteX0" fmla="*/ 3953 w 6468"/>
                    <a:gd name="connsiteY0" fmla="*/ 6468 h 6468"/>
                    <a:gd name="connsiteX1" fmla="*/ 0 w 6468"/>
                    <a:gd name="connsiteY1" fmla="*/ 6468 h 6468"/>
                    <a:gd name="connsiteX2" fmla="*/ 0 w 6468"/>
                    <a:gd name="connsiteY2" fmla="*/ 3953 h 6468"/>
                    <a:gd name="connsiteX3" fmla="*/ 3953 w 6468"/>
                    <a:gd name="connsiteY3" fmla="*/ 0 h 6468"/>
                    <a:gd name="connsiteX4" fmla="*/ 3953 w 6468"/>
                    <a:gd name="connsiteY4" fmla="*/ 0 h 6468"/>
                    <a:gd name="connsiteX5" fmla="*/ 6468 w 6468"/>
                    <a:gd name="connsiteY5" fmla="*/ 0 h 6468"/>
                    <a:gd name="connsiteX6" fmla="*/ 6468 w 6468"/>
                    <a:gd name="connsiteY6" fmla="*/ 2515 h 6468"/>
                    <a:gd name="connsiteX7" fmla="*/ 6468 w 6468"/>
                    <a:gd name="connsiteY7" fmla="*/ 3773 h 6468"/>
                    <a:gd name="connsiteX8" fmla="*/ 6468 w 6468"/>
                    <a:gd name="connsiteY8" fmla="*/ 3773 h 6468"/>
                    <a:gd name="connsiteX9" fmla="*/ 6468 w 6468"/>
                    <a:gd name="connsiteY9" fmla="*/ 6289 h 6468"/>
                    <a:gd name="connsiteX10" fmla="*/ 3953 w 6468"/>
                    <a:gd name="connsiteY10" fmla="*/ 6289 h 6468"/>
                    <a:gd name="connsiteX11" fmla="*/ 3953 w 6468"/>
                    <a:gd name="connsiteY11" fmla="*/ 6468 h 6468"/>
                    <a:gd name="connsiteX12" fmla="*/ 3953 w 6468"/>
                    <a:gd name="connsiteY12" fmla="*/ 3773 h 6468"/>
                    <a:gd name="connsiteX13" fmla="*/ 3953 w 6468"/>
                    <a:gd name="connsiteY13" fmla="*/ 1258 h 6468"/>
                    <a:gd name="connsiteX14" fmla="*/ 3953 w 6468"/>
                    <a:gd name="connsiteY14" fmla="*/ 3773 h 6468"/>
                    <a:gd name="connsiteX15" fmla="*/ 3953 w 6468"/>
                    <a:gd name="connsiteY15"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8" h="6468">
                      <a:moveTo>
                        <a:pt x="3953" y="6468"/>
                      </a:moveTo>
                      <a:lnTo>
                        <a:pt x="0" y="6468"/>
                      </a:lnTo>
                      <a:lnTo>
                        <a:pt x="0" y="3953"/>
                      </a:lnTo>
                      <a:cubicBezTo>
                        <a:pt x="180" y="180"/>
                        <a:pt x="3773" y="0"/>
                        <a:pt x="3953" y="0"/>
                      </a:cubicBezTo>
                      <a:lnTo>
                        <a:pt x="3953" y="0"/>
                      </a:lnTo>
                      <a:lnTo>
                        <a:pt x="6468" y="0"/>
                      </a:lnTo>
                      <a:lnTo>
                        <a:pt x="6468" y="2515"/>
                      </a:lnTo>
                      <a:cubicBezTo>
                        <a:pt x="6468" y="2515"/>
                        <a:pt x="6468" y="2515"/>
                        <a:pt x="6468" y="3773"/>
                      </a:cubicBezTo>
                      <a:lnTo>
                        <a:pt x="6468" y="3773"/>
                      </a:lnTo>
                      <a:lnTo>
                        <a:pt x="6468" y="6289"/>
                      </a:lnTo>
                      <a:lnTo>
                        <a:pt x="3953" y="6289"/>
                      </a:lnTo>
                      <a:lnTo>
                        <a:pt x="3953" y="6468"/>
                      </a:lnTo>
                      <a:close/>
                      <a:moveTo>
                        <a:pt x="3953" y="3773"/>
                      </a:moveTo>
                      <a:lnTo>
                        <a:pt x="3953" y="1258"/>
                      </a:lnTo>
                      <a:lnTo>
                        <a:pt x="3953" y="3773"/>
                      </a:lnTo>
                      <a:lnTo>
                        <a:pt x="3953" y="3773"/>
                      </a:lnTo>
                      <a:close/>
                    </a:path>
                  </a:pathLst>
                </a:custGeom>
                <a:grpFill/>
                <a:ln w="17953" cap="flat">
                  <a:noFill/>
                  <a:prstDash val="solid"/>
                  <a:miter/>
                </a:ln>
              </p:spPr>
              <p:txBody>
                <a:bodyPr rtlCol="0" anchor="ctr"/>
                <a:lstStyle/>
                <a:p>
                  <a:endParaRPr lang="zh-CN" altLang="en-US" sz="1050"/>
                </a:p>
              </p:txBody>
            </p:sp>
          </p:grpSp>
          <p:grpSp>
            <p:nvGrpSpPr>
              <p:cNvPr id="958" name="图形 1"/>
              <p:cNvGrpSpPr/>
              <p:nvPr/>
            </p:nvGrpSpPr>
            <p:grpSpPr>
              <a:xfrm>
                <a:off x="4652019" y="3799272"/>
                <a:ext cx="5030" cy="1264"/>
                <a:chOff x="6025230" y="3996962"/>
                <a:chExt cx="5030" cy="1264"/>
              </a:xfrm>
              <a:solidFill>
                <a:srgbClr val="0070C0"/>
              </a:solidFill>
            </p:grpSpPr>
            <p:sp>
              <p:nvSpPr>
                <p:cNvPr id="1832" name="任意多边形: 形状 2858"/>
                <p:cNvSpPr/>
                <p:nvPr/>
              </p:nvSpPr>
              <p:spPr>
                <a:xfrm>
                  <a:off x="6027745" y="3996962"/>
                  <a:ext cx="17967" cy="1264"/>
                </a:xfrm>
                <a:custGeom>
                  <a:avLst/>
                  <a:gdLst>
                    <a:gd name="connsiteX0" fmla="*/ 0 w 17967"/>
                    <a:gd name="connsiteY0" fmla="*/ 1265 h 1264"/>
                    <a:gd name="connsiteX1" fmla="*/ 0 w 17967"/>
                    <a:gd name="connsiteY1" fmla="*/ 7 h 1264"/>
                    <a:gd name="connsiteX2" fmla="*/ 0 w 17967"/>
                    <a:gd name="connsiteY2" fmla="*/ 1265 h 1264"/>
                    <a:gd name="connsiteX3" fmla="*/ 0 w 17967"/>
                    <a:gd name="connsiteY3" fmla="*/ 1265 h 1264"/>
                  </a:gdLst>
                  <a:ahLst/>
                  <a:cxnLst>
                    <a:cxn ang="0">
                      <a:pos x="connsiteX0" y="connsiteY0"/>
                    </a:cxn>
                    <a:cxn ang="0">
                      <a:pos x="connsiteX1" y="connsiteY1"/>
                    </a:cxn>
                    <a:cxn ang="0">
                      <a:pos x="connsiteX2" y="connsiteY2"/>
                    </a:cxn>
                    <a:cxn ang="0">
                      <a:pos x="connsiteX3" y="connsiteY3"/>
                    </a:cxn>
                  </a:cxnLst>
                  <a:rect l="l" t="t" r="r" b="b"/>
                  <a:pathLst>
                    <a:path w="17967" h="1264">
                      <a:moveTo>
                        <a:pt x="0" y="1265"/>
                      </a:moveTo>
                      <a:cubicBezTo>
                        <a:pt x="0" y="7"/>
                        <a:pt x="0" y="7"/>
                        <a:pt x="0" y="7"/>
                      </a:cubicBezTo>
                      <a:cubicBezTo>
                        <a:pt x="0" y="7"/>
                        <a:pt x="0" y="-173"/>
                        <a:pt x="0" y="1265"/>
                      </a:cubicBezTo>
                      <a:lnTo>
                        <a:pt x="0" y="1265"/>
                      </a:lnTo>
                      <a:close/>
                    </a:path>
                  </a:pathLst>
                </a:custGeom>
                <a:grpFill/>
                <a:ln w="17953" cap="flat">
                  <a:noFill/>
                  <a:prstDash val="solid"/>
                  <a:miter/>
                </a:ln>
              </p:spPr>
              <p:txBody>
                <a:bodyPr rtlCol="0" anchor="ctr"/>
                <a:lstStyle/>
                <a:p>
                  <a:endParaRPr lang="zh-CN" altLang="en-US" sz="1050"/>
                </a:p>
              </p:txBody>
            </p:sp>
            <p:sp>
              <p:nvSpPr>
                <p:cNvPr id="1833" name="任意多边形: 形状 2859"/>
                <p:cNvSpPr/>
                <p:nvPr/>
              </p:nvSpPr>
              <p:spPr>
                <a:xfrm>
                  <a:off x="6025230" y="3996969"/>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0"/>
                        <a:pt x="0" y="0"/>
                        <a:pt x="0" y="0"/>
                      </a:cubicBez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59" name="图形 1"/>
              <p:cNvGrpSpPr/>
              <p:nvPr/>
            </p:nvGrpSpPr>
            <p:grpSpPr>
              <a:xfrm>
                <a:off x="4628302" y="3793529"/>
                <a:ext cx="6468" cy="7186"/>
                <a:chOff x="6001513" y="3991219"/>
                <a:chExt cx="6468" cy="7186"/>
              </a:xfrm>
              <a:solidFill>
                <a:srgbClr val="0070C0"/>
              </a:solidFill>
            </p:grpSpPr>
            <p:sp>
              <p:nvSpPr>
                <p:cNvPr id="1830" name="任意多边形: 形状 2861"/>
                <p:cNvSpPr/>
                <p:nvPr/>
              </p:nvSpPr>
              <p:spPr>
                <a:xfrm>
                  <a:off x="6004028" y="3993016"/>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0" y="2515"/>
                        <a:pt x="1258" y="2515"/>
                        <a:pt x="1258" y="1258"/>
                      </a:cubicBezTo>
                      <a:lnTo>
                        <a:pt x="0" y="0"/>
                      </a:lnTo>
                      <a:lnTo>
                        <a:pt x="0" y="1258"/>
                      </a:ln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1831" name="任意多边形: 形状 2862"/>
                <p:cNvSpPr/>
                <p:nvPr/>
              </p:nvSpPr>
              <p:spPr>
                <a:xfrm>
                  <a:off x="6001513" y="3991219"/>
                  <a:ext cx="6468" cy="7186"/>
                </a:xfrm>
                <a:custGeom>
                  <a:avLst/>
                  <a:gdLst>
                    <a:gd name="connsiteX0" fmla="*/ 0 w 6468"/>
                    <a:gd name="connsiteY0" fmla="*/ 6828 h 7186"/>
                    <a:gd name="connsiteX1" fmla="*/ 0 w 6468"/>
                    <a:gd name="connsiteY1" fmla="*/ 4312 h 7186"/>
                    <a:gd name="connsiteX2" fmla="*/ 0 w 6468"/>
                    <a:gd name="connsiteY2" fmla="*/ 3054 h 7186"/>
                    <a:gd name="connsiteX3" fmla="*/ 0 w 6468"/>
                    <a:gd name="connsiteY3" fmla="*/ 3054 h 7186"/>
                    <a:gd name="connsiteX4" fmla="*/ 0 w 6468"/>
                    <a:gd name="connsiteY4" fmla="*/ 1797 h 7186"/>
                    <a:gd name="connsiteX5" fmla="*/ 4312 w 6468"/>
                    <a:gd name="connsiteY5" fmla="*/ 0 h 7186"/>
                    <a:gd name="connsiteX6" fmla="*/ 6468 w 6468"/>
                    <a:gd name="connsiteY6" fmla="*/ 2156 h 7186"/>
                    <a:gd name="connsiteX7" fmla="*/ 6468 w 6468"/>
                    <a:gd name="connsiteY7" fmla="*/ 3234 h 7186"/>
                    <a:gd name="connsiteX8" fmla="*/ 2695 w 6468"/>
                    <a:gd name="connsiteY8" fmla="*/ 7187 h 7186"/>
                    <a:gd name="connsiteX9" fmla="*/ 2695 w 6468"/>
                    <a:gd name="connsiteY9" fmla="*/ 7187 h 7186"/>
                    <a:gd name="connsiteX10" fmla="*/ 2695 w 6468"/>
                    <a:gd name="connsiteY10" fmla="*/ 4671 h 7186"/>
                    <a:gd name="connsiteX11" fmla="*/ 5211 w 6468"/>
                    <a:gd name="connsiteY11" fmla="*/ 4671 h 7186"/>
                    <a:gd name="connsiteX12" fmla="*/ 2695 w 6468"/>
                    <a:gd name="connsiteY12" fmla="*/ 4671 h 7186"/>
                    <a:gd name="connsiteX13" fmla="*/ 2695 w 6468"/>
                    <a:gd name="connsiteY13" fmla="*/ 7187 h 7186"/>
                    <a:gd name="connsiteX14" fmla="*/ 0 w 6468"/>
                    <a:gd name="connsiteY14" fmla="*/ 7187 h 7186"/>
                    <a:gd name="connsiteX15" fmla="*/ 0 w 6468"/>
                    <a:gd name="connsiteY15" fmla="*/ 6828 h 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8" h="7186">
                      <a:moveTo>
                        <a:pt x="0" y="6828"/>
                      </a:moveTo>
                      <a:lnTo>
                        <a:pt x="0" y="4312"/>
                      </a:lnTo>
                      <a:cubicBezTo>
                        <a:pt x="0" y="4312"/>
                        <a:pt x="0" y="4312"/>
                        <a:pt x="0" y="3054"/>
                      </a:cubicBezTo>
                      <a:lnTo>
                        <a:pt x="0" y="3054"/>
                      </a:lnTo>
                      <a:lnTo>
                        <a:pt x="0" y="1797"/>
                      </a:lnTo>
                      <a:lnTo>
                        <a:pt x="4312" y="0"/>
                      </a:lnTo>
                      <a:lnTo>
                        <a:pt x="6468" y="2156"/>
                      </a:lnTo>
                      <a:lnTo>
                        <a:pt x="6468" y="3234"/>
                      </a:lnTo>
                      <a:cubicBezTo>
                        <a:pt x="6289" y="6828"/>
                        <a:pt x="2695" y="7007"/>
                        <a:pt x="2695" y="7187"/>
                      </a:cubicBezTo>
                      <a:lnTo>
                        <a:pt x="2695" y="7187"/>
                      </a:lnTo>
                      <a:lnTo>
                        <a:pt x="2695" y="4671"/>
                      </a:lnTo>
                      <a:lnTo>
                        <a:pt x="5211" y="4671"/>
                      </a:lnTo>
                      <a:lnTo>
                        <a:pt x="2695" y="4671"/>
                      </a:lnTo>
                      <a:lnTo>
                        <a:pt x="2695" y="7187"/>
                      </a:lnTo>
                      <a:lnTo>
                        <a:pt x="0" y="7187"/>
                      </a:lnTo>
                      <a:lnTo>
                        <a:pt x="0" y="6828"/>
                      </a:lnTo>
                      <a:close/>
                    </a:path>
                  </a:pathLst>
                </a:custGeom>
                <a:grpFill/>
                <a:ln w="17953" cap="flat">
                  <a:noFill/>
                  <a:prstDash val="solid"/>
                  <a:miter/>
                </a:ln>
              </p:spPr>
              <p:txBody>
                <a:bodyPr rtlCol="0" anchor="ctr"/>
                <a:lstStyle/>
                <a:p>
                  <a:endParaRPr lang="zh-CN" altLang="en-US" sz="1050"/>
                </a:p>
              </p:txBody>
            </p:sp>
          </p:grpSp>
          <p:grpSp>
            <p:nvGrpSpPr>
              <p:cNvPr id="960" name="图形 1"/>
              <p:cNvGrpSpPr/>
              <p:nvPr/>
            </p:nvGrpSpPr>
            <p:grpSpPr>
              <a:xfrm>
                <a:off x="4633513" y="3797842"/>
                <a:ext cx="5210" cy="1257"/>
                <a:chOff x="6006724" y="3995532"/>
                <a:chExt cx="5210" cy="1257"/>
              </a:xfrm>
              <a:solidFill>
                <a:srgbClr val="0070C0"/>
              </a:solidFill>
            </p:grpSpPr>
            <p:sp>
              <p:nvSpPr>
                <p:cNvPr id="1828" name="任意多边形: 形状 2864"/>
                <p:cNvSpPr/>
                <p:nvPr/>
              </p:nvSpPr>
              <p:spPr>
                <a:xfrm>
                  <a:off x="6009418" y="3995532"/>
                  <a:ext cx="17967" cy="1257"/>
                </a:xfrm>
                <a:custGeom>
                  <a:avLst/>
                  <a:gdLst>
                    <a:gd name="connsiteX0" fmla="*/ 0 w 17967"/>
                    <a:gd name="connsiteY0" fmla="*/ 1258 h 1257"/>
                    <a:gd name="connsiteX1" fmla="*/ 0 w 17967"/>
                    <a:gd name="connsiteY1" fmla="*/ 0 h 1257"/>
                    <a:gd name="connsiteX2" fmla="*/ 0 w 17967"/>
                    <a:gd name="connsiteY2" fmla="*/ 1258 h 1257"/>
                  </a:gdLst>
                  <a:ahLst/>
                  <a:cxnLst>
                    <a:cxn ang="0">
                      <a:pos x="connsiteX0" y="connsiteY0"/>
                    </a:cxn>
                    <a:cxn ang="0">
                      <a:pos x="connsiteX1" y="connsiteY1"/>
                    </a:cxn>
                    <a:cxn ang="0">
                      <a:pos x="connsiteX2" y="connsiteY2"/>
                    </a:cxn>
                  </a:cxnLst>
                  <a:rect l="l" t="t" r="r" b="b"/>
                  <a:pathLst>
                    <a:path w="17967" h="1257">
                      <a:moveTo>
                        <a:pt x="0" y="1258"/>
                      </a:moveTo>
                      <a:lnTo>
                        <a:pt x="0" y="0"/>
                      </a:lnTo>
                      <a:lnTo>
                        <a:pt x="0" y="1258"/>
                      </a:lnTo>
                      <a:close/>
                    </a:path>
                  </a:pathLst>
                </a:custGeom>
                <a:grpFill/>
                <a:ln w="17953" cap="flat">
                  <a:noFill/>
                  <a:prstDash val="solid"/>
                  <a:miter/>
                </a:ln>
              </p:spPr>
              <p:txBody>
                <a:bodyPr rtlCol="0" anchor="ctr"/>
                <a:lstStyle/>
                <a:p>
                  <a:endParaRPr lang="zh-CN" altLang="en-US" sz="1050"/>
                </a:p>
              </p:txBody>
            </p:sp>
            <p:sp>
              <p:nvSpPr>
                <p:cNvPr id="1829" name="任意多边形: 形状 2865"/>
                <p:cNvSpPr/>
                <p:nvPr/>
              </p:nvSpPr>
              <p:spPr>
                <a:xfrm>
                  <a:off x="6006724" y="3995532"/>
                  <a:ext cx="5210" cy="1257"/>
                </a:xfrm>
                <a:custGeom>
                  <a:avLst/>
                  <a:gdLst>
                    <a:gd name="connsiteX0" fmla="*/ 0 w 5210"/>
                    <a:gd name="connsiteY0" fmla="*/ 1258 h 1257"/>
                    <a:gd name="connsiteX1" fmla="*/ 0 w 5210"/>
                    <a:gd name="connsiteY1" fmla="*/ 0 h 1257"/>
                    <a:gd name="connsiteX2" fmla="*/ 5210 w 5210"/>
                    <a:gd name="connsiteY2" fmla="*/ 0 h 1257"/>
                    <a:gd name="connsiteX3" fmla="*/ 5210 w 5210"/>
                    <a:gd name="connsiteY3" fmla="*/ 1258 h 1257"/>
                    <a:gd name="connsiteX4" fmla="*/ 0 w 5210"/>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1257">
                      <a:moveTo>
                        <a:pt x="0" y="1258"/>
                      </a:moveTo>
                      <a:lnTo>
                        <a:pt x="0" y="0"/>
                      </a:lnTo>
                      <a:lnTo>
                        <a:pt x="5210" y="0"/>
                      </a:lnTo>
                      <a:lnTo>
                        <a:pt x="521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61" name="图形 1"/>
              <p:cNvGrpSpPr/>
              <p:nvPr/>
            </p:nvGrpSpPr>
            <p:grpSpPr>
              <a:xfrm>
                <a:off x="4588774" y="3803232"/>
                <a:ext cx="5030" cy="1437"/>
                <a:chOff x="5961985" y="4000922"/>
                <a:chExt cx="5030" cy="1437"/>
              </a:xfrm>
              <a:solidFill>
                <a:srgbClr val="0070C0"/>
              </a:solidFill>
            </p:grpSpPr>
            <p:sp>
              <p:nvSpPr>
                <p:cNvPr id="1826" name="任意多边形: 形状 2867"/>
                <p:cNvSpPr/>
                <p:nvPr/>
              </p:nvSpPr>
              <p:spPr>
                <a:xfrm>
                  <a:off x="5964501" y="4001101"/>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27" name="任意多边形: 形状 2868"/>
                <p:cNvSpPr/>
                <p:nvPr/>
              </p:nvSpPr>
              <p:spPr>
                <a:xfrm>
                  <a:off x="5961985" y="4000922"/>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5031 w 5030"/>
                    <a:gd name="connsiteY6" fmla="*/ 1258 h 1257"/>
                    <a:gd name="connsiteX7" fmla="*/ 5031 w 5030"/>
                    <a:gd name="connsiteY7" fmla="*/ 1258 h 1257"/>
                    <a:gd name="connsiteX8" fmla="*/ 5031 w 5030"/>
                    <a:gd name="connsiteY8" fmla="*/ 1258 h 1257"/>
                    <a:gd name="connsiteX9" fmla="*/ 5031 w 5030"/>
                    <a:gd name="connsiteY9" fmla="*/ 1258 h 1257"/>
                    <a:gd name="connsiteX10" fmla="*/ 0 w 5030"/>
                    <a:gd name="connsiteY10" fmla="*/ 1258 h 1257"/>
                    <a:gd name="connsiteX11" fmla="*/ 0 w 5030"/>
                    <a:gd name="connsiteY11"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0" h="1257">
                      <a:moveTo>
                        <a:pt x="0" y="1258"/>
                      </a:moveTo>
                      <a:cubicBezTo>
                        <a:pt x="0" y="1258"/>
                        <a:pt x="0" y="1078"/>
                        <a:pt x="0" y="0"/>
                      </a:cubicBezTo>
                      <a:lnTo>
                        <a:pt x="0" y="0"/>
                      </a:lnTo>
                      <a:lnTo>
                        <a:pt x="5031" y="0"/>
                      </a:lnTo>
                      <a:cubicBezTo>
                        <a:pt x="5031" y="1078"/>
                        <a:pt x="5031" y="1258"/>
                        <a:pt x="5031" y="1258"/>
                      </a:cubicBezTo>
                      <a:lnTo>
                        <a:pt x="5031" y="1258"/>
                      </a:lnTo>
                      <a:lnTo>
                        <a:pt x="5031" y="1258"/>
                      </a:lnTo>
                      <a:lnTo>
                        <a:pt x="5031" y="1258"/>
                      </a:lnTo>
                      <a:lnTo>
                        <a:pt x="5031" y="1258"/>
                      </a:ln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62" name="图形 1"/>
              <p:cNvGrpSpPr/>
              <p:nvPr/>
            </p:nvGrpSpPr>
            <p:grpSpPr>
              <a:xfrm>
                <a:off x="4567753" y="3833956"/>
                <a:ext cx="5030" cy="1257"/>
                <a:chOff x="5940964" y="4031646"/>
                <a:chExt cx="5030" cy="1257"/>
              </a:xfrm>
              <a:solidFill>
                <a:srgbClr val="0070C0"/>
              </a:solidFill>
            </p:grpSpPr>
            <p:sp>
              <p:nvSpPr>
                <p:cNvPr id="1824" name="任意多边形: 形状 2870"/>
                <p:cNvSpPr/>
                <p:nvPr/>
              </p:nvSpPr>
              <p:spPr>
                <a:xfrm>
                  <a:off x="5943659" y="4031646"/>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25" name="任意多边形: 形状 2871"/>
                <p:cNvSpPr/>
                <p:nvPr/>
              </p:nvSpPr>
              <p:spPr>
                <a:xfrm>
                  <a:off x="5940964" y="4031646"/>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63" name="图形 1"/>
              <p:cNvGrpSpPr/>
              <p:nvPr/>
            </p:nvGrpSpPr>
            <p:grpSpPr>
              <a:xfrm>
                <a:off x="4561284" y="3841861"/>
                <a:ext cx="9882" cy="5749"/>
                <a:chOff x="5934495" y="4039551"/>
                <a:chExt cx="9882" cy="5749"/>
              </a:xfrm>
              <a:solidFill>
                <a:srgbClr val="0070C0"/>
              </a:solidFill>
            </p:grpSpPr>
            <p:sp>
              <p:nvSpPr>
                <p:cNvPr id="1822" name="任意多边形: 形状 2873"/>
                <p:cNvSpPr/>
                <p:nvPr/>
              </p:nvSpPr>
              <p:spPr>
                <a:xfrm>
                  <a:off x="5937011" y="4042246"/>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0" y="1258"/>
                      </a:moveTo>
                      <a:lnTo>
                        <a:pt x="1258" y="0"/>
                      </a:lnTo>
                      <a:lnTo>
                        <a:pt x="0" y="0"/>
                      </a:lnTo>
                      <a:lnTo>
                        <a:pt x="0" y="1258"/>
                      </a:lnTo>
                      <a:close/>
                    </a:path>
                  </a:pathLst>
                </a:custGeom>
                <a:grpFill/>
                <a:ln w="17953" cap="flat">
                  <a:noFill/>
                  <a:prstDash val="solid"/>
                  <a:miter/>
                </a:ln>
              </p:spPr>
              <p:txBody>
                <a:bodyPr rtlCol="0" anchor="ctr"/>
                <a:lstStyle/>
                <a:p>
                  <a:endParaRPr lang="zh-CN" altLang="en-US" sz="1050"/>
                </a:p>
              </p:txBody>
            </p:sp>
            <p:sp>
              <p:nvSpPr>
                <p:cNvPr id="1823" name="任意多边形: 形状 2874"/>
                <p:cNvSpPr/>
                <p:nvPr/>
              </p:nvSpPr>
              <p:spPr>
                <a:xfrm>
                  <a:off x="5934495" y="4039551"/>
                  <a:ext cx="9882" cy="5749"/>
                </a:xfrm>
                <a:custGeom>
                  <a:avLst/>
                  <a:gdLst>
                    <a:gd name="connsiteX0" fmla="*/ 3773 w 9882"/>
                    <a:gd name="connsiteY0" fmla="*/ 5210 h 5749"/>
                    <a:gd name="connsiteX1" fmla="*/ 4312 w 9882"/>
                    <a:gd name="connsiteY1" fmla="*/ 5749 h 5749"/>
                    <a:gd name="connsiteX2" fmla="*/ 3054 w 9882"/>
                    <a:gd name="connsiteY2" fmla="*/ 5210 h 5749"/>
                    <a:gd name="connsiteX3" fmla="*/ 2515 w 9882"/>
                    <a:gd name="connsiteY3" fmla="*/ 5210 h 5749"/>
                    <a:gd name="connsiteX4" fmla="*/ 2515 w 9882"/>
                    <a:gd name="connsiteY4" fmla="*/ 5031 h 5749"/>
                    <a:gd name="connsiteX5" fmla="*/ 0 w 9882"/>
                    <a:gd name="connsiteY5" fmla="*/ 3953 h 5749"/>
                    <a:gd name="connsiteX6" fmla="*/ 0 w 9882"/>
                    <a:gd name="connsiteY6" fmla="*/ 0 h 5749"/>
                    <a:gd name="connsiteX7" fmla="*/ 2515 w 9882"/>
                    <a:gd name="connsiteY7" fmla="*/ 0 h 5749"/>
                    <a:gd name="connsiteX8" fmla="*/ 9882 w 9882"/>
                    <a:gd name="connsiteY8" fmla="*/ 0 h 5749"/>
                    <a:gd name="connsiteX9" fmla="*/ 5570 w 9882"/>
                    <a:gd name="connsiteY9" fmla="*/ 4312 h 5749"/>
                    <a:gd name="connsiteX10" fmla="*/ 4312 w 9882"/>
                    <a:gd name="connsiteY10" fmla="*/ 5749 h 5749"/>
                    <a:gd name="connsiteX11" fmla="*/ 3773 w 9882"/>
                    <a:gd name="connsiteY11" fmla="*/ 5210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2" h="5749">
                      <a:moveTo>
                        <a:pt x="3773" y="5210"/>
                      </a:moveTo>
                      <a:lnTo>
                        <a:pt x="4312" y="5749"/>
                      </a:lnTo>
                      <a:lnTo>
                        <a:pt x="3054" y="5210"/>
                      </a:lnTo>
                      <a:lnTo>
                        <a:pt x="2515" y="5210"/>
                      </a:lnTo>
                      <a:lnTo>
                        <a:pt x="2515" y="5031"/>
                      </a:lnTo>
                      <a:lnTo>
                        <a:pt x="0" y="3953"/>
                      </a:lnTo>
                      <a:lnTo>
                        <a:pt x="0" y="0"/>
                      </a:lnTo>
                      <a:lnTo>
                        <a:pt x="2515" y="0"/>
                      </a:lnTo>
                      <a:lnTo>
                        <a:pt x="9882" y="0"/>
                      </a:lnTo>
                      <a:lnTo>
                        <a:pt x="5570" y="4312"/>
                      </a:lnTo>
                      <a:lnTo>
                        <a:pt x="4312" y="5749"/>
                      </a:lnTo>
                      <a:lnTo>
                        <a:pt x="3773" y="5210"/>
                      </a:lnTo>
                      <a:close/>
                    </a:path>
                  </a:pathLst>
                </a:custGeom>
                <a:grpFill/>
                <a:ln w="17953" cap="flat">
                  <a:noFill/>
                  <a:prstDash val="solid"/>
                  <a:miter/>
                </a:ln>
              </p:spPr>
              <p:txBody>
                <a:bodyPr rtlCol="0" anchor="ctr"/>
                <a:lstStyle/>
                <a:p>
                  <a:endParaRPr lang="zh-CN" altLang="en-US" sz="1050"/>
                </a:p>
              </p:txBody>
            </p:sp>
          </p:grpSp>
          <p:grpSp>
            <p:nvGrpSpPr>
              <p:cNvPr id="964" name="图形 1"/>
              <p:cNvGrpSpPr/>
              <p:nvPr/>
            </p:nvGrpSpPr>
            <p:grpSpPr>
              <a:xfrm>
                <a:off x="4786593" y="3467964"/>
                <a:ext cx="5030" cy="1257"/>
                <a:chOff x="6159804" y="3665654"/>
                <a:chExt cx="5030" cy="1257"/>
              </a:xfrm>
              <a:solidFill>
                <a:srgbClr val="0070C0"/>
              </a:solidFill>
            </p:grpSpPr>
            <p:sp>
              <p:nvSpPr>
                <p:cNvPr id="1820" name="任意多边形: 形状 2876"/>
                <p:cNvSpPr/>
                <p:nvPr/>
              </p:nvSpPr>
              <p:spPr>
                <a:xfrm>
                  <a:off x="6162499" y="3665654"/>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21" name="任意多边形: 形状 2877"/>
                <p:cNvSpPr/>
                <p:nvPr/>
              </p:nvSpPr>
              <p:spPr>
                <a:xfrm>
                  <a:off x="6159804" y="3665654"/>
                  <a:ext cx="5030" cy="1257"/>
                </a:xfrm>
                <a:custGeom>
                  <a:avLst/>
                  <a:gdLst>
                    <a:gd name="connsiteX0" fmla="*/ 0 w 5030"/>
                    <a:gd name="connsiteY0" fmla="*/ 1258 h 1257"/>
                    <a:gd name="connsiteX1" fmla="*/ 0 w 5030"/>
                    <a:gd name="connsiteY1" fmla="*/ 180 h 1257"/>
                    <a:gd name="connsiteX2" fmla="*/ 0 w 5030"/>
                    <a:gd name="connsiteY2" fmla="*/ 180 h 1257"/>
                    <a:gd name="connsiteX3" fmla="*/ 0 w 5030"/>
                    <a:gd name="connsiteY3" fmla="*/ 0 h 1257"/>
                    <a:gd name="connsiteX4" fmla="*/ 5031 w 5030"/>
                    <a:gd name="connsiteY4" fmla="*/ 0 h 1257"/>
                    <a:gd name="connsiteX5" fmla="*/ 5031 w 5030"/>
                    <a:gd name="connsiteY5" fmla="*/ 1258 h 1257"/>
                    <a:gd name="connsiteX6" fmla="*/ 5031 w 5030"/>
                    <a:gd name="connsiteY6" fmla="*/ 1258 h 1257"/>
                    <a:gd name="connsiteX7" fmla="*/ 0 w 5030"/>
                    <a:gd name="connsiteY7" fmla="*/ 1258 h 1257"/>
                    <a:gd name="connsiteX8" fmla="*/ 0 w 5030"/>
                    <a:gd name="connsiteY8"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 h="1257">
                      <a:moveTo>
                        <a:pt x="0" y="1258"/>
                      </a:moveTo>
                      <a:cubicBezTo>
                        <a:pt x="0" y="539"/>
                        <a:pt x="0" y="180"/>
                        <a:pt x="0" y="180"/>
                      </a:cubicBezTo>
                      <a:lnTo>
                        <a:pt x="0" y="180"/>
                      </a:ln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65" name="图形 1"/>
              <p:cNvGrpSpPr/>
              <p:nvPr/>
            </p:nvGrpSpPr>
            <p:grpSpPr>
              <a:xfrm>
                <a:off x="4788030" y="3473174"/>
                <a:ext cx="5210" cy="1437"/>
                <a:chOff x="6161241" y="3670864"/>
                <a:chExt cx="5210" cy="1437"/>
              </a:xfrm>
              <a:solidFill>
                <a:srgbClr val="0070C0"/>
              </a:solidFill>
            </p:grpSpPr>
            <p:sp>
              <p:nvSpPr>
                <p:cNvPr id="1818" name="任意多边形: 形状 2879"/>
                <p:cNvSpPr/>
                <p:nvPr/>
              </p:nvSpPr>
              <p:spPr>
                <a:xfrm>
                  <a:off x="6163757" y="3671044"/>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19" name="任意多边形: 形状 2880"/>
                <p:cNvSpPr/>
                <p:nvPr/>
              </p:nvSpPr>
              <p:spPr>
                <a:xfrm>
                  <a:off x="6161241" y="3670864"/>
                  <a:ext cx="5210" cy="1437"/>
                </a:xfrm>
                <a:custGeom>
                  <a:avLst/>
                  <a:gdLst>
                    <a:gd name="connsiteX0" fmla="*/ 0 w 5210"/>
                    <a:gd name="connsiteY0" fmla="*/ 1437 h 1437"/>
                    <a:gd name="connsiteX1" fmla="*/ 0 w 5210"/>
                    <a:gd name="connsiteY1" fmla="*/ 0 h 1437"/>
                    <a:gd name="connsiteX2" fmla="*/ 0 w 5210"/>
                    <a:gd name="connsiteY2" fmla="*/ 0 h 1437"/>
                    <a:gd name="connsiteX3" fmla="*/ 5211 w 5210"/>
                    <a:gd name="connsiteY3" fmla="*/ 0 h 1437"/>
                    <a:gd name="connsiteX4" fmla="*/ 5211 w 5210"/>
                    <a:gd name="connsiteY4" fmla="*/ 1437 h 1437"/>
                    <a:gd name="connsiteX5" fmla="*/ 5211 w 5210"/>
                    <a:gd name="connsiteY5" fmla="*/ 1437 h 1437"/>
                    <a:gd name="connsiteX6" fmla="*/ 0 w 5210"/>
                    <a:gd name="connsiteY6" fmla="*/ 1437 h 1437"/>
                    <a:gd name="connsiteX7" fmla="*/ 0 w 5210"/>
                    <a:gd name="connsiteY7"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0" h="1437">
                      <a:moveTo>
                        <a:pt x="0" y="1437"/>
                      </a:moveTo>
                      <a:cubicBezTo>
                        <a:pt x="0" y="0"/>
                        <a:pt x="0" y="0"/>
                        <a:pt x="0" y="0"/>
                      </a:cubicBezTo>
                      <a:lnTo>
                        <a:pt x="0" y="0"/>
                      </a:lnTo>
                      <a:lnTo>
                        <a:pt x="5211" y="0"/>
                      </a:lnTo>
                      <a:cubicBezTo>
                        <a:pt x="5211" y="0"/>
                        <a:pt x="5211" y="0"/>
                        <a:pt x="5211" y="1437"/>
                      </a:cubicBezTo>
                      <a:lnTo>
                        <a:pt x="5211" y="1437"/>
                      </a:lnTo>
                      <a:lnTo>
                        <a:pt x="0" y="1437"/>
                      </a:lnTo>
                      <a:lnTo>
                        <a:pt x="0" y="1437"/>
                      </a:lnTo>
                      <a:close/>
                    </a:path>
                  </a:pathLst>
                </a:custGeom>
                <a:grpFill/>
                <a:ln w="17953" cap="flat">
                  <a:noFill/>
                  <a:prstDash val="solid"/>
                  <a:miter/>
                </a:ln>
              </p:spPr>
              <p:txBody>
                <a:bodyPr rtlCol="0" anchor="ctr"/>
                <a:lstStyle/>
                <a:p>
                  <a:endParaRPr lang="zh-CN" altLang="en-US" sz="1050"/>
                </a:p>
              </p:txBody>
            </p:sp>
          </p:grpSp>
          <p:grpSp>
            <p:nvGrpSpPr>
              <p:cNvPr id="966" name="图形 1"/>
              <p:cNvGrpSpPr/>
              <p:nvPr/>
            </p:nvGrpSpPr>
            <p:grpSpPr>
              <a:xfrm>
                <a:off x="4796115" y="3510546"/>
                <a:ext cx="7905" cy="6827"/>
                <a:chOff x="6169326" y="3708236"/>
                <a:chExt cx="7905" cy="6827"/>
              </a:xfrm>
              <a:solidFill>
                <a:srgbClr val="0070C0"/>
              </a:solidFill>
            </p:grpSpPr>
            <p:sp>
              <p:nvSpPr>
                <p:cNvPr id="1816" name="任意多边形: 形状 2882"/>
                <p:cNvSpPr/>
                <p:nvPr/>
              </p:nvSpPr>
              <p:spPr>
                <a:xfrm>
                  <a:off x="6171842" y="3710931"/>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817" name="任意多边形: 形状 2883"/>
                <p:cNvSpPr/>
                <p:nvPr/>
              </p:nvSpPr>
              <p:spPr>
                <a:xfrm>
                  <a:off x="6169326" y="3708236"/>
                  <a:ext cx="7905" cy="6827"/>
                </a:xfrm>
                <a:custGeom>
                  <a:avLst/>
                  <a:gdLst>
                    <a:gd name="connsiteX0" fmla="*/ 0 w 7905"/>
                    <a:gd name="connsiteY0" fmla="*/ 6468 h 6827"/>
                    <a:gd name="connsiteX1" fmla="*/ 0 w 7905"/>
                    <a:gd name="connsiteY1" fmla="*/ 3953 h 6827"/>
                    <a:gd name="connsiteX2" fmla="*/ 0 w 7905"/>
                    <a:gd name="connsiteY2" fmla="*/ 0 h 6827"/>
                    <a:gd name="connsiteX3" fmla="*/ 2515 w 7905"/>
                    <a:gd name="connsiteY3" fmla="*/ 0 h 6827"/>
                    <a:gd name="connsiteX4" fmla="*/ 3773 w 7905"/>
                    <a:gd name="connsiteY4" fmla="*/ 0 h 6827"/>
                    <a:gd name="connsiteX5" fmla="*/ 3773 w 7905"/>
                    <a:gd name="connsiteY5" fmla="*/ 0 h 6827"/>
                    <a:gd name="connsiteX6" fmla="*/ 3773 w 7905"/>
                    <a:gd name="connsiteY6" fmla="*/ 180 h 6827"/>
                    <a:gd name="connsiteX7" fmla="*/ 4851 w 7905"/>
                    <a:gd name="connsiteY7" fmla="*/ 359 h 6827"/>
                    <a:gd name="connsiteX8" fmla="*/ 4851 w 7905"/>
                    <a:gd name="connsiteY8" fmla="*/ 359 h 6827"/>
                    <a:gd name="connsiteX9" fmla="*/ 5929 w 7905"/>
                    <a:gd name="connsiteY9" fmla="*/ 1258 h 6827"/>
                    <a:gd name="connsiteX10" fmla="*/ 5929 w 7905"/>
                    <a:gd name="connsiteY10" fmla="*/ 1258 h 6827"/>
                    <a:gd name="connsiteX11" fmla="*/ 6109 w 7905"/>
                    <a:gd name="connsiteY11" fmla="*/ 1617 h 6827"/>
                    <a:gd name="connsiteX12" fmla="*/ 7906 w 7905"/>
                    <a:gd name="connsiteY12" fmla="*/ 5390 h 6827"/>
                    <a:gd name="connsiteX13" fmla="*/ 5390 w 7905"/>
                    <a:gd name="connsiteY13" fmla="*/ 5390 h 6827"/>
                    <a:gd name="connsiteX14" fmla="*/ 2515 w 7905"/>
                    <a:gd name="connsiteY14" fmla="*/ 6648 h 6827"/>
                    <a:gd name="connsiteX15" fmla="*/ 2515 w 7905"/>
                    <a:gd name="connsiteY15" fmla="*/ 6648 h 6827"/>
                    <a:gd name="connsiteX16" fmla="*/ 2515 w 7905"/>
                    <a:gd name="connsiteY16" fmla="*/ 5390 h 6827"/>
                    <a:gd name="connsiteX17" fmla="*/ 2515 w 7905"/>
                    <a:gd name="connsiteY17" fmla="*/ 5031 h 6827"/>
                    <a:gd name="connsiteX18" fmla="*/ 2515 w 7905"/>
                    <a:gd name="connsiteY18" fmla="*/ 6828 h 6827"/>
                    <a:gd name="connsiteX19" fmla="*/ 0 w 7905"/>
                    <a:gd name="connsiteY19" fmla="*/ 6828 h 6827"/>
                    <a:gd name="connsiteX20" fmla="*/ 0 w 7905"/>
                    <a:gd name="connsiteY20" fmla="*/ 6468 h 6827"/>
                    <a:gd name="connsiteX21" fmla="*/ 3234 w 7905"/>
                    <a:gd name="connsiteY21" fmla="*/ 3953 h 6827"/>
                    <a:gd name="connsiteX22" fmla="*/ 5031 w 7905"/>
                    <a:gd name="connsiteY22" fmla="*/ 3953 h 6827"/>
                    <a:gd name="connsiteX23" fmla="*/ 3234 w 7905"/>
                    <a:gd name="connsiteY23" fmla="*/ 3953 h 6827"/>
                    <a:gd name="connsiteX24" fmla="*/ 3234 w 7905"/>
                    <a:gd name="connsiteY24" fmla="*/ 3953 h 6827"/>
                    <a:gd name="connsiteX25" fmla="*/ 1617 w 7905"/>
                    <a:gd name="connsiteY25" fmla="*/ 3953 h 6827"/>
                    <a:gd name="connsiteX26" fmla="*/ 2515 w 7905"/>
                    <a:gd name="connsiteY26" fmla="*/ 3414 h 6827"/>
                    <a:gd name="connsiteX27" fmla="*/ 2515 w 7905"/>
                    <a:gd name="connsiteY27" fmla="*/ 3414 h 6827"/>
                    <a:gd name="connsiteX28" fmla="*/ 1617 w 7905"/>
                    <a:gd name="connsiteY28" fmla="*/ 3953 h 6827"/>
                    <a:gd name="connsiteX29" fmla="*/ 1617 w 7905"/>
                    <a:gd name="connsiteY29" fmla="*/ 3953 h 6827"/>
                    <a:gd name="connsiteX30" fmla="*/ 6109 w 7905"/>
                    <a:gd name="connsiteY30" fmla="*/ 3414 h 6827"/>
                    <a:gd name="connsiteX31" fmla="*/ 6289 w 7905"/>
                    <a:gd name="connsiteY31" fmla="*/ 2695 h 6827"/>
                    <a:gd name="connsiteX32" fmla="*/ 6289 w 7905"/>
                    <a:gd name="connsiteY32" fmla="*/ 2695 h 6827"/>
                    <a:gd name="connsiteX33" fmla="*/ 6109 w 7905"/>
                    <a:gd name="connsiteY33" fmla="*/ 3414 h 6827"/>
                    <a:gd name="connsiteX34" fmla="*/ 6109 w 7905"/>
                    <a:gd name="connsiteY34" fmla="*/ 3414 h 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05" h="6827">
                      <a:moveTo>
                        <a:pt x="0" y="6468"/>
                      </a:moveTo>
                      <a:lnTo>
                        <a:pt x="0" y="3953"/>
                      </a:lnTo>
                      <a:lnTo>
                        <a:pt x="0" y="0"/>
                      </a:lnTo>
                      <a:lnTo>
                        <a:pt x="2515" y="0"/>
                      </a:lnTo>
                      <a:cubicBezTo>
                        <a:pt x="3773" y="0"/>
                        <a:pt x="3773" y="0"/>
                        <a:pt x="3773" y="0"/>
                      </a:cubicBezTo>
                      <a:lnTo>
                        <a:pt x="3773" y="0"/>
                      </a:lnTo>
                      <a:lnTo>
                        <a:pt x="3773" y="180"/>
                      </a:lnTo>
                      <a:cubicBezTo>
                        <a:pt x="4312" y="180"/>
                        <a:pt x="4672" y="180"/>
                        <a:pt x="4851" y="359"/>
                      </a:cubicBezTo>
                      <a:lnTo>
                        <a:pt x="4851" y="359"/>
                      </a:lnTo>
                      <a:cubicBezTo>
                        <a:pt x="5929" y="898"/>
                        <a:pt x="5750" y="1078"/>
                        <a:pt x="5929" y="1258"/>
                      </a:cubicBezTo>
                      <a:lnTo>
                        <a:pt x="5929" y="1258"/>
                      </a:lnTo>
                      <a:lnTo>
                        <a:pt x="6109" y="1617"/>
                      </a:lnTo>
                      <a:lnTo>
                        <a:pt x="7906" y="5390"/>
                      </a:lnTo>
                      <a:lnTo>
                        <a:pt x="5390" y="5390"/>
                      </a:lnTo>
                      <a:cubicBezTo>
                        <a:pt x="4851" y="6109"/>
                        <a:pt x="3953" y="6648"/>
                        <a:pt x="2515" y="6648"/>
                      </a:cubicBezTo>
                      <a:lnTo>
                        <a:pt x="2515" y="6648"/>
                      </a:lnTo>
                      <a:lnTo>
                        <a:pt x="2515" y="5390"/>
                      </a:lnTo>
                      <a:lnTo>
                        <a:pt x="2515" y="5031"/>
                      </a:lnTo>
                      <a:lnTo>
                        <a:pt x="2515" y="6828"/>
                      </a:lnTo>
                      <a:lnTo>
                        <a:pt x="0" y="6828"/>
                      </a:lnTo>
                      <a:lnTo>
                        <a:pt x="0" y="6468"/>
                      </a:lnTo>
                      <a:close/>
                      <a:moveTo>
                        <a:pt x="3234" y="3953"/>
                      </a:moveTo>
                      <a:lnTo>
                        <a:pt x="5031" y="3953"/>
                      </a:lnTo>
                      <a:lnTo>
                        <a:pt x="3234" y="3953"/>
                      </a:lnTo>
                      <a:lnTo>
                        <a:pt x="3234" y="3953"/>
                      </a:lnTo>
                      <a:close/>
                      <a:moveTo>
                        <a:pt x="1617" y="3953"/>
                      </a:moveTo>
                      <a:lnTo>
                        <a:pt x="2515" y="3414"/>
                      </a:lnTo>
                      <a:lnTo>
                        <a:pt x="2515" y="3414"/>
                      </a:lnTo>
                      <a:lnTo>
                        <a:pt x="1617" y="3953"/>
                      </a:lnTo>
                      <a:lnTo>
                        <a:pt x="1617" y="3953"/>
                      </a:lnTo>
                      <a:close/>
                      <a:moveTo>
                        <a:pt x="6109" y="3414"/>
                      </a:moveTo>
                      <a:cubicBezTo>
                        <a:pt x="6289" y="3054"/>
                        <a:pt x="6289" y="2875"/>
                        <a:pt x="6289" y="2695"/>
                      </a:cubicBezTo>
                      <a:lnTo>
                        <a:pt x="6289" y="2695"/>
                      </a:lnTo>
                      <a:cubicBezTo>
                        <a:pt x="6289" y="2875"/>
                        <a:pt x="6289" y="3054"/>
                        <a:pt x="6109" y="3414"/>
                      </a:cubicBezTo>
                      <a:lnTo>
                        <a:pt x="6109" y="3414"/>
                      </a:lnTo>
                      <a:close/>
                    </a:path>
                  </a:pathLst>
                </a:custGeom>
                <a:grpFill/>
                <a:ln w="17953" cap="flat">
                  <a:noFill/>
                  <a:prstDash val="solid"/>
                  <a:miter/>
                </a:ln>
              </p:spPr>
              <p:txBody>
                <a:bodyPr rtlCol="0" anchor="ctr"/>
                <a:lstStyle/>
                <a:p>
                  <a:endParaRPr lang="zh-CN" altLang="en-US" sz="1050"/>
                </a:p>
              </p:txBody>
            </p:sp>
          </p:grpSp>
          <p:grpSp>
            <p:nvGrpSpPr>
              <p:cNvPr id="967" name="图形 1"/>
              <p:cNvGrpSpPr/>
              <p:nvPr/>
            </p:nvGrpSpPr>
            <p:grpSpPr>
              <a:xfrm>
                <a:off x="4840854" y="3510367"/>
                <a:ext cx="6468" cy="6288"/>
                <a:chOff x="6214065" y="3708057"/>
                <a:chExt cx="6468" cy="6288"/>
              </a:xfrm>
              <a:solidFill>
                <a:srgbClr val="0070C0"/>
              </a:solidFill>
            </p:grpSpPr>
            <p:sp>
              <p:nvSpPr>
                <p:cNvPr id="1814" name="任意多边形: 形状 2885"/>
                <p:cNvSpPr/>
                <p:nvPr/>
              </p:nvSpPr>
              <p:spPr>
                <a:xfrm>
                  <a:off x="6216580" y="3710752"/>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1815" name="任意多边形: 形状 2886"/>
                <p:cNvSpPr/>
                <p:nvPr/>
              </p:nvSpPr>
              <p:spPr>
                <a:xfrm>
                  <a:off x="6214065" y="3708057"/>
                  <a:ext cx="6468" cy="6288"/>
                </a:xfrm>
                <a:custGeom>
                  <a:avLst/>
                  <a:gdLst>
                    <a:gd name="connsiteX0" fmla="*/ 719 w 6468"/>
                    <a:gd name="connsiteY0" fmla="*/ 5749 h 6288"/>
                    <a:gd name="connsiteX1" fmla="*/ 0 w 6468"/>
                    <a:gd name="connsiteY1" fmla="*/ 3953 h 6288"/>
                    <a:gd name="connsiteX2" fmla="*/ 0 w 6468"/>
                    <a:gd name="connsiteY2" fmla="*/ 3953 h 6288"/>
                    <a:gd name="connsiteX3" fmla="*/ 3953 w 6468"/>
                    <a:gd name="connsiteY3" fmla="*/ 0 h 6288"/>
                    <a:gd name="connsiteX4" fmla="*/ 3953 w 6468"/>
                    <a:gd name="connsiteY4" fmla="*/ 0 h 6288"/>
                    <a:gd name="connsiteX5" fmla="*/ 6468 w 6468"/>
                    <a:gd name="connsiteY5" fmla="*/ 0 h 6288"/>
                    <a:gd name="connsiteX6" fmla="*/ 6468 w 6468"/>
                    <a:gd name="connsiteY6" fmla="*/ 2515 h 6288"/>
                    <a:gd name="connsiteX7" fmla="*/ 6468 w 6468"/>
                    <a:gd name="connsiteY7" fmla="*/ 3773 h 6288"/>
                    <a:gd name="connsiteX8" fmla="*/ 6468 w 6468"/>
                    <a:gd name="connsiteY8" fmla="*/ 3773 h 6288"/>
                    <a:gd name="connsiteX9" fmla="*/ 6468 w 6468"/>
                    <a:gd name="connsiteY9" fmla="*/ 6288 h 6288"/>
                    <a:gd name="connsiteX10" fmla="*/ 3953 w 6468"/>
                    <a:gd name="connsiteY10" fmla="*/ 6288 h 6288"/>
                    <a:gd name="connsiteX11" fmla="*/ 1617 w 6468"/>
                    <a:gd name="connsiteY11" fmla="*/ 6288 h 6288"/>
                    <a:gd name="connsiteX12" fmla="*/ 719 w 6468"/>
                    <a:gd name="connsiteY12" fmla="*/ 5749 h 6288"/>
                    <a:gd name="connsiteX13" fmla="*/ 719 w 6468"/>
                    <a:gd name="connsiteY13" fmla="*/ 574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68" h="6288">
                      <a:moveTo>
                        <a:pt x="719" y="5749"/>
                      </a:moveTo>
                      <a:cubicBezTo>
                        <a:pt x="539" y="5570"/>
                        <a:pt x="180" y="5570"/>
                        <a:pt x="0" y="3953"/>
                      </a:cubicBezTo>
                      <a:lnTo>
                        <a:pt x="0" y="3953"/>
                      </a:lnTo>
                      <a:cubicBezTo>
                        <a:pt x="180" y="180"/>
                        <a:pt x="3773" y="180"/>
                        <a:pt x="3953" y="0"/>
                      </a:cubicBezTo>
                      <a:lnTo>
                        <a:pt x="3953" y="0"/>
                      </a:lnTo>
                      <a:lnTo>
                        <a:pt x="6468" y="0"/>
                      </a:lnTo>
                      <a:lnTo>
                        <a:pt x="6468" y="2515"/>
                      </a:lnTo>
                      <a:cubicBezTo>
                        <a:pt x="6468" y="2515"/>
                        <a:pt x="6468" y="2515"/>
                        <a:pt x="6468" y="3773"/>
                      </a:cubicBezTo>
                      <a:lnTo>
                        <a:pt x="6468" y="3773"/>
                      </a:lnTo>
                      <a:lnTo>
                        <a:pt x="6468" y="6288"/>
                      </a:lnTo>
                      <a:lnTo>
                        <a:pt x="3953" y="6288"/>
                      </a:lnTo>
                      <a:lnTo>
                        <a:pt x="1617" y="6288"/>
                      </a:lnTo>
                      <a:lnTo>
                        <a:pt x="719" y="5749"/>
                      </a:lnTo>
                      <a:lnTo>
                        <a:pt x="719" y="5749"/>
                      </a:lnTo>
                      <a:close/>
                    </a:path>
                  </a:pathLst>
                </a:custGeom>
                <a:grpFill/>
                <a:ln w="17953" cap="flat">
                  <a:noFill/>
                  <a:prstDash val="solid"/>
                  <a:miter/>
                </a:ln>
              </p:spPr>
              <p:txBody>
                <a:bodyPr rtlCol="0" anchor="ctr"/>
                <a:lstStyle/>
                <a:p>
                  <a:endParaRPr lang="zh-CN" altLang="en-US" sz="1050"/>
                </a:p>
              </p:txBody>
            </p:sp>
          </p:grpSp>
          <p:grpSp>
            <p:nvGrpSpPr>
              <p:cNvPr id="968" name="图形 1"/>
              <p:cNvGrpSpPr/>
              <p:nvPr/>
            </p:nvGrpSpPr>
            <p:grpSpPr>
              <a:xfrm>
                <a:off x="4798811" y="3529052"/>
                <a:ext cx="5030" cy="1437"/>
                <a:chOff x="6172022" y="3726742"/>
                <a:chExt cx="5030" cy="1437"/>
              </a:xfrm>
              <a:solidFill>
                <a:srgbClr val="0070C0"/>
              </a:solidFill>
            </p:grpSpPr>
            <p:sp>
              <p:nvSpPr>
                <p:cNvPr id="1812" name="任意多边形: 形状 2888"/>
                <p:cNvSpPr/>
                <p:nvPr/>
              </p:nvSpPr>
              <p:spPr>
                <a:xfrm>
                  <a:off x="6174537" y="3726742"/>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13" name="任意多边形: 形状 2889"/>
                <p:cNvSpPr/>
                <p:nvPr/>
              </p:nvSpPr>
              <p:spPr>
                <a:xfrm>
                  <a:off x="6172022" y="3726742"/>
                  <a:ext cx="5030" cy="1437"/>
                </a:xfrm>
                <a:custGeom>
                  <a:avLst/>
                  <a:gdLst>
                    <a:gd name="connsiteX0" fmla="*/ 0 w 5030"/>
                    <a:gd name="connsiteY0" fmla="*/ 1437 h 1437"/>
                    <a:gd name="connsiteX1" fmla="*/ 0 w 5030"/>
                    <a:gd name="connsiteY1" fmla="*/ 0 h 1437"/>
                    <a:gd name="connsiteX2" fmla="*/ 0 w 5030"/>
                    <a:gd name="connsiteY2" fmla="*/ 0 h 1437"/>
                    <a:gd name="connsiteX3" fmla="*/ 5031 w 5030"/>
                    <a:gd name="connsiteY3" fmla="*/ 0 h 1437"/>
                    <a:gd name="connsiteX4" fmla="*/ 5031 w 5030"/>
                    <a:gd name="connsiteY4" fmla="*/ 1258 h 1437"/>
                    <a:gd name="connsiteX5" fmla="*/ 5031 w 5030"/>
                    <a:gd name="connsiteY5" fmla="*/ 1258 h 1437"/>
                    <a:gd name="connsiteX6" fmla="*/ 0 w 5030"/>
                    <a:gd name="connsiteY6" fmla="*/ 1437 h 1437"/>
                    <a:gd name="connsiteX7" fmla="*/ 0 w 5030"/>
                    <a:gd name="connsiteY7" fmla="*/ 1437 h 1437"/>
                    <a:gd name="connsiteX8" fmla="*/ 0 w 5030"/>
                    <a:gd name="connsiteY8"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 h="1437">
                      <a:moveTo>
                        <a:pt x="0" y="1437"/>
                      </a:moveTo>
                      <a:cubicBezTo>
                        <a:pt x="0" y="0"/>
                        <a:pt x="0" y="0"/>
                        <a:pt x="0" y="0"/>
                      </a:cubicBezTo>
                      <a:lnTo>
                        <a:pt x="0" y="0"/>
                      </a:lnTo>
                      <a:lnTo>
                        <a:pt x="5031" y="0"/>
                      </a:lnTo>
                      <a:cubicBezTo>
                        <a:pt x="5031" y="0"/>
                        <a:pt x="5031" y="0"/>
                        <a:pt x="5031" y="1258"/>
                      </a:cubicBezTo>
                      <a:lnTo>
                        <a:pt x="5031" y="1258"/>
                      </a:lnTo>
                      <a:lnTo>
                        <a:pt x="0" y="1437"/>
                      </a:lnTo>
                      <a:lnTo>
                        <a:pt x="0" y="1437"/>
                      </a:lnTo>
                      <a:lnTo>
                        <a:pt x="0" y="1437"/>
                      </a:lnTo>
                      <a:close/>
                    </a:path>
                  </a:pathLst>
                </a:custGeom>
                <a:grpFill/>
                <a:ln w="17953" cap="flat">
                  <a:noFill/>
                  <a:prstDash val="solid"/>
                  <a:miter/>
                </a:ln>
              </p:spPr>
              <p:txBody>
                <a:bodyPr rtlCol="0" anchor="ctr"/>
                <a:lstStyle/>
                <a:p>
                  <a:endParaRPr lang="zh-CN" altLang="en-US" sz="1050"/>
                </a:p>
              </p:txBody>
            </p:sp>
          </p:grpSp>
          <p:grpSp>
            <p:nvGrpSpPr>
              <p:cNvPr id="969" name="图形 1"/>
              <p:cNvGrpSpPr/>
              <p:nvPr/>
            </p:nvGrpSpPr>
            <p:grpSpPr>
              <a:xfrm>
                <a:off x="4800248" y="3546481"/>
                <a:ext cx="6468" cy="6468"/>
                <a:chOff x="6173459" y="3744171"/>
                <a:chExt cx="6468" cy="6468"/>
              </a:xfrm>
              <a:solidFill>
                <a:srgbClr val="0070C0"/>
              </a:solidFill>
            </p:grpSpPr>
            <p:sp>
              <p:nvSpPr>
                <p:cNvPr id="1810" name="任意多边形: 形状 2891"/>
                <p:cNvSpPr/>
                <p:nvPr/>
              </p:nvSpPr>
              <p:spPr>
                <a:xfrm>
                  <a:off x="6175967" y="3746686"/>
                  <a:ext cx="1264" cy="1257"/>
                </a:xfrm>
                <a:custGeom>
                  <a:avLst/>
                  <a:gdLst>
                    <a:gd name="connsiteX0" fmla="*/ 1265 w 1264"/>
                    <a:gd name="connsiteY0" fmla="*/ 1258 h 1257"/>
                    <a:gd name="connsiteX1" fmla="*/ 1265 w 1264"/>
                    <a:gd name="connsiteY1" fmla="*/ 0 h 1257"/>
                    <a:gd name="connsiteX2" fmla="*/ 7 w 1264"/>
                    <a:gd name="connsiteY2" fmla="*/ 1258 h 1257"/>
                    <a:gd name="connsiteX3" fmla="*/ 1265 w 1264"/>
                    <a:gd name="connsiteY3" fmla="*/ 1258 h 1257"/>
                    <a:gd name="connsiteX4" fmla="*/ 1265 w 1264"/>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 h="1257">
                      <a:moveTo>
                        <a:pt x="1265" y="1258"/>
                      </a:moveTo>
                      <a:lnTo>
                        <a:pt x="1265" y="0"/>
                      </a:lnTo>
                      <a:cubicBezTo>
                        <a:pt x="7" y="0"/>
                        <a:pt x="7" y="1258"/>
                        <a:pt x="7" y="1258"/>
                      </a:cubicBezTo>
                      <a:cubicBezTo>
                        <a:pt x="7" y="1258"/>
                        <a:pt x="-173"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1811" name="任意多边形: 形状 2892"/>
                <p:cNvSpPr/>
                <p:nvPr/>
              </p:nvSpPr>
              <p:spPr>
                <a:xfrm>
                  <a:off x="6173459" y="3744171"/>
                  <a:ext cx="6468" cy="6468"/>
                </a:xfrm>
                <a:custGeom>
                  <a:avLst/>
                  <a:gdLst>
                    <a:gd name="connsiteX0" fmla="*/ 3773 w 6468"/>
                    <a:gd name="connsiteY0" fmla="*/ 6468 h 6468"/>
                    <a:gd name="connsiteX1" fmla="*/ 2695 w 6468"/>
                    <a:gd name="connsiteY1" fmla="*/ 6468 h 6468"/>
                    <a:gd name="connsiteX2" fmla="*/ 2695 w 6468"/>
                    <a:gd name="connsiteY2" fmla="*/ 6468 h 6468"/>
                    <a:gd name="connsiteX3" fmla="*/ 2515 w 6468"/>
                    <a:gd name="connsiteY3" fmla="*/ 6468 h 6468"/>
                    <a:gd name="connsiteX4" fmla="*/ 0 w 6468"/>
                    <a:gd name="connsiteY4" fmla="*/ 6468 h 6468"/>
                    <a:gd name="connsiteX5" fmla="*/ 0 w 6468"/>
                    <a:gd name="connsiteY5" fmla="*/ 3953 h 6468"/>
                    <a:gd name="connsiteX6" fmla="*/ 3953 w 6468"/>
                    <a:gd name="connsiteY6" fmla="*/ 0 h 6468"/>
                    <a:gd name="connsiteX7" fmla="*/ 3953 w 6468"/>
                    <a:gd name="connsiteY7" fmla="*/ 0 h 6468"/>
                    <a:gd name="connsiteX8" fmla="*/ 6468 w 6468"/>
                    <a:gd name="connsiteY8" fmla="*/ 0 h 6468"/>
                    <a:gd name="connsiteX9" fmla="*/ 6468 w 6468"/>
                    <a:gd name="connsiteY9" fmla="*/ 2515 h 6468"/>
                    <a:gd name="connsiteX10" fmla="*/ 6468 w 6468"/>
                    <a:gd name="connsiteY10" fmla="*/ 3773 h 6468"/>
                    <a:gd name="connsiteX11" fmla="*/ 3953 w 6468"/>
                    <a:gd name="connsiteY11" fmla="*/ 3773 h 6468"/>
                    <a:gd name="connsiteX12" fmla="*/ 3953 w 6468"/>
                    <a:gd name="connsiteY12" fmla="*/ 1258 h 6468"/>
                    <a:gd name="connsiteX13" fmla="*/ 3953 w 6468"/>
                    <a:gd name="connsiteY13" fmla="*/ 3773 h 6468"/>
                    <a:gd name="connsiteX14" fmla="*/ 5210 w 6468"/>
                    <a:gd name="connsiteY14" fmla="*/ 3773 h 6468"/>
                    <a:gd name="connsiteX15" fmla="*/ 3953 w 6468"/>
                    <a:gd name="connsiteY15" fmla="*/ 3773 h 6468"/>
                    <a:gd name="connsiteX16" fmla="*/ 6468 w 6468"/>
                    <a:gd name="connsiteY16" fmla="*/ 3773 h 6468"/>
                    <a:gd name="connsiteX17" fmla="*/ 6468 w 6468"/>
                    <a:gd name="connsiteY17" fmla="*/ 6289 h 6468"/>
                    <a:gd name="connsiteX18" fmla="*/ 3773 w 6468"/>
                    <a:gd name="connsiteY18" fmla="*/ 6289 h 6468"/>
                    <a:gd name="connsiteX19" fmla="*/ 3773 w 6468"/>
                    <a:gd name="connsiteY19"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 h="6468">
                      <a:moveTo>
                        <a:pt x="3773" y="6468"/>
                      </a:moveTo>
                      <a:cubicBezTo>
                        <a:pt x="3054" y="6468"/>
                        <a:pt x="2695" y="6468"/>
                        <a:pt x="2695" y="6468"/>
                      </a:cubicBezTo>
                      <a:lnTo>
                        <a:pt x="2695" y="6468"/>
                      </a:lnTo>
                      <a:lnTo>
                        <a:pt x="2515" y="6468"/>
                      </a:lnTo>
                      <a:lnTo>
                        <a:pt x="0" y="6468"/>
                      </a:lnTo>
                      <a:lnTo>
                        <a:pt x="0" y="3953"/>
                      </a:lnTo>
                      <a:cubicBezTo>
                        <a:pt x="0" y="3953"/>
                        <a:pt x="180" y="180"/>
                        <a:pt x="3953" y="0"/>
                      </a:cubicBezTo>
                      <a:lnTo>
                        <a:pt x="3953" y="0"/>
                      </a:lnTo>
                      <a:lnTo>
                        <a:pt x="6468" y="0"/>
                      </a:lnTo>
                      <a:lnTo>
                        <a:pt x="6468" y="2515"/>
                      </a:lnTo>
                      <a:lnTo>
                        <a:pt x="6468" y="3773"/>
                      </a:lnTo>
                      <a:lnTo>
                        <a:pt x="3953" y="3773"/>
                      </a:lnTo>
                      <a:lnTo>
                        <a:pt x="3953" y="1258"/>
                      </a:lnTo>
                      <a:lnTo>
                        <a:pt x="3953" y="3773"/>
                      </a:lnTo>
                      <a:lnTo>
                        <a:pt x="5210" y="3773"/>
                      </a:lnTo>
                      <a:lnTo>
                        <a:pt x="3953" y="3773"/>
                      </a:lnTo>
                      <a:lnTo>
                        <a:pt x="6468" y="3773"/>
                      </a:lnTo>
                      <a:lnTo>
                        <a:pt x="6468" y="6289"/>
                      </a:lnTo>
                      <a:lnTo>
                        <a:pt x="3773" y="6289"/>
                      </a:lnTo>
                      <a:lnTo>
                        <a:pt x="3773" y="6468"/>
                      </a:lnTo>
                      <a:close/>
                    </a:path>
                  </a:pathLst>
                </a:custGeom>
                <a:grpFill/>
                <a:ln w="17953" cap="flat">
                  <a:noFill/>
                  <a:prstDash val="solid"/>
                  <a:miter/>
                </a:ln>
              </p:spPr>
              <p:txBody>
                <a:bodyPr rtlCol="0" anchor="ctr"/>
                <a:lstStyle/>
                <a:p>
                  <a:endParaRPr lang="zh-CN" altLang="en-US" sz="1050"/>
                </a:p>
              </p:txBody>
            </p:sp>
          </p:grpSp>
          <p:grpSp>
            <p:nvGrpSpPr>
              <p:cNvPr id="970" name="图形 1"/>
              <p:cNvGrpSpPr/>
              <p:nvPr/>
            </p:nvGrpSpPr>
            <p:grpSpPr>
              <a:xfrm>
                <a:off x="4801506" y="3559597"/>
                <a:ext cx="5030" cy="1437"/>
                <a:chOff x="6174717" y="3757287"/>
                <a:chExt cx="5030" cy="1437"/>
              </a:xfrm>
              <a:solidFill>
                <a:srgbClr val="0070C0"/>
              </a:solidFill>
            </p:grpSpPr>
            <p:sp>
              <p:nvSpPr>
                <p:cNvPr id="1808" name="任意多边形: 形状 2894"/>
                <p:cNvSpPr/>
                <p:nvPr/>
              </p:nvSpPr>
              <p:spPr>
                <a:xfrm>
                  <a:off x="6177232" y="3757466"/>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809" name="任意多边形: 形状 2895"/>
                <p:cNvSpPr/>
                <p:nvPr/>
              </p:nvSpPr>
              <p:spPr>
                <a:xfrm>
                  <a:off x="6174717" y="3757287"/>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71" name="图形 1"/>
              <p:cNvGrpSpPr/>
              <p:nvPr/>
            </p:nvGrpSpPr>
            <p:grpSpPr>
              <a:xfrm>
                <a:off x="4795037" y="3584930"/>
                <a:ext cx="6468" cy="6468"/>
                <a:chOff x="6168248" y="3782620"/>
                <a:chExt cx="6468" cy="6468"/>
              </a:xfrm>
              <a:solidFill>
                <a:srgbClr val="0070C0"/>
              </a:solidFill>
            </p:grpSpPr>
            <p:sp>
              <p:nvSpPr>
                <p:cNvPr id="1806" name="任意多边形: 形状 2897"/>
                <p:cNvSpPr/>
                <p:nvPr/>
              </p:nvSpPr>
              <p:spPr>
                <a:xfrm>
                  <a:off x="6170764" y="3785315"/>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807" name="任意多边形: 形状 2898"/>
                <p:cNvSpPr/>
                <p:nvPr/>
              </p:nvSpPr>
              <p:spPr>
                <a:xfrm>
                  <a:off x="6168248" y="3782620"/>
                  <a:ext cx="6468" cy="6468"/>
                </a:xfrm>
                <a:custGeom>
                  <a:avLst/>
                  <a:gdLst>
                    <a:gd name="connsiteX0" fmla="*/ 3773 w 6468"/>
                    <a:gd name="connsiteY0" fmla="*/ 6468 h 6468"/>
                    <a:gd name="connsiteX1" fmla="*/ 2515 w 6468"/>
                    <a:gd name="connsiteY1" fmla="*/ 6468 h 6468"/>
                    <a:gd name="connsiteX2" fmla="*/ 2515 w 6468"/>
                    <a:gd name="connsiteY2" fmla="*/ 6468 h 6468"/>
                    <a:gd name="connsiteX3" fmla="*/ 0 w 6468"/>
                    <a:gd name="connsiteY3" fmla="*/ 6468 h 6468"/>
                    <a:gd name="connsiteX4" fmla="*/ 0 w 6468"/>
                    <a:gd name="connsiteY4" fmla="*/ 3953 h 6468"/>
                    <a:gd name="connsiteX5" fmla="*/ 3953 w 6468"/>
                    <a:gd name="connsiteY5" fmla="*/ 0 h 6468"/>
                    <a:gd name="connsiteX6" fmla="*/ 3953 w 6468"/>
                    <a:gd name="connsiteY6" fmla="*/ 0 h 6468"/>
                    <a:gd name="connsiteX7" fmla="*/ 6468 w 6468"/>
                    <a:gd name="connsiteY7" fmla="*/ 0 h 6468"/>
                    <a:gd name="connsiteX8" fmla="*/ 6468 w 6468"/>
                    <a:gd name="connsiteY8" fmla="*/ 2515 h 6468"/>
                    <a:gd name="connsiteX9" fmla="*/ 6468 w 6468"/>
                    <a:gd name="connsiteY9" fmla="*/ 3773 h 6468"/>
                    <a:gd name="connsiteX10" fmla="*/ 6468 w 6468"/>
                    <a:gd name="connsiteY10" fmla="*/ 6289 h 6468"/>
                    <a:gd name="connsiteX11" fmla="*/ 3773 w 6468"/>
                    <a:gd name="connsiteY11" fmla="*/ 6289 h 6468"/>
                    <a:gd name="connsiteX12" fmla="*/ 3773 w 6468"/>
                    <a:gd name="connsiteY12" fmla="*/ 6468 h 6468"/>
                    <a:gd name="connsiteX13" fmla="*/ 3773 w 6468"/>
                    <a:gd name="connsiteY13" fmla="*/ 5210 h 6468"/>
                    <a:gd name="connsiteX14" fmla="*/ 3773 w 6468"/>
                    <a:gd name="connsiteY14" fmla="*/ 3953 h 6468"/>
                    <a:gd name="connsiteX15" fmla="*/ 3773 w 6468"/>
                    <a:gd name="connsiteY15" fmla="*/ 3953 h 6468"/>
                    <a:gd name="connsiteX16" fmla="*/ 3773 w 6468"/>
                    <a:gd name="connsiteY16" fmla="*/ 5210 h 6468"/>
                    <a:gd name="connsiteX17" fmla="*/ 3773 w 6468"/>
                    <a:gd name="connsiteY17" fmla="*/ 5210 h 6468"/>
                    <a:gd name="connsiteX18" fmla="*/ 3773 w 6468"/>
                    <a:gd name="connsiteY18" fmla="*/ 2515 h 6468"/>
                    <a:gd name="connsiteX19" fmla="*/ 3773 w 6468"/>
                    <a:gd name="connsiteY19" fmla="*/ 1258 h 6468"/>
                    <a:gd name="connsiteX20" fmla="*/ 3773 w 6468"/>
                    <a:gd name="connsiteY20" fmla="*/ 2515 h 6468"/>
                    <a:gd name="connsiteX21" fmla="*/ 3773 w 6468"/>
                    <a:gd name="connsiteY21"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8" h="6468">
                      <a:moveTo>
                        <a:pt x="3773" y="6468"/>
                      </a:moveTo>
                      <a:cubicBezTo>
                        <a:pt x="2515" y="6468"/>
                        <a:pt x="2515" y="6468"/>
                        <a:pt x="2515" y="6468"/>
                      </a:cubicBezTo>
                      <a:lnTo>
                        <a:pt x="2515" y="6468"/>
                      </a:lnTo>
                      <a:lnTo>
                        <a:pt x="0" y="6468"/>
                      </a:lnTo>
                      <a:lnTo>
                        <a:pt x="0" y="3953"/>
                      </a:lnTo>
                      <a:cubicBezTo>
                        <a:pt x="0" y="3953"/>
                        <a:pt x="180" y="359"/>
                        <a:pt x="3953" y="0"/>
                      </a:cubicBezTo>
                      <a:lnTo>
                        <a:pt x="3953" y="0"/>
                      </a:lnTo>
                      <a:lnTo>
                        <a:pt x="6468" y="0"/>
                      </a:lnTo>
                      <a:lnTo>
                        <a:pt x="6468" y="2515"/>
                      </a:lnTo>
                      <a:lnTo>
                        <a:pt x="6468" y="3773"/>
                      </a:lnTo>
                      <a:lnTo>
                        <a:pt x="6468" y="6289"/>
                      </a:lnTo>
                      <a:lnTo>
                        <a:pt x="3773" y="6289"/>
                      </a:lnTo>
                      <a:lnTo>
                        <a:pt x="3773" y="6468"/>
                      </a:lnTo>
                      <a:close/>
                      <a:moveTo>
                        <a:pt x="3773" y="5210"/>
                      </a:moveTo>
                      <a:lnTo>
                        <a:pt x="3773" y="3953"/>
                      </a:lnTo>
                      <a:lnTo>
                        <a:pt x="3773" y="3953"/>
                      </a:lnTo>
                      <a:lnTo>
                        <a:pt x="3773" y="5210"/>
                      </a:lnTo>
                      <a:lnTo>
                        <a:pt x="3773" y="5210"/>
                      </a:lnTo>
                      <a:close/>
                      <a:moveTo>
                        <a:pt x="3773" y="2515"/>
                      </a:moveTo>
                      <a:lnTo>
                        <a:pt x="3773" y="1258"/>
                      </a:lnTo>
                      <a:lnTo>
                        <a:pt x="3773" y="2515"/>
                      </a:lnTo>
                      <a:lnTo>
                        <a:pt x="3773" y="2515"/>
                      </a:lnTo>
                      <a:close/>
                    </a:path>
                  </a:pathLst>
                </a:custGeom>
                <a:grpFill/>
                <a:ln w="17953" cap="flat">
                  <a:noFill/>
                  <a:prstDash val="solid"/>
                  <a:miter/>
                </a:ln>
              </p:spPr>
              <p:txBody>
                <a:bodyPr rtlCol="0" anchor="ctr"/>
                <a:lstStyle/>
                <a:p>
                  <a:endParaRPr lang="zh-CN" altLang="en-US" sz="1050"/>
                </a:p>
              </p:txBody>
            </p:sp>
          </p:grpSp>
          <p:grpSp>
            <p:nvGrpSpPr>
              <p:cNvPr id="972" name="图形 1"/>
              <p:cNvGrpSpPr/>
              <p:nvPr/>
            </p:nvGrpSpPr>
            <p:grpSpPr>
              <a:xfrm>
                <a:off x="4780664" y="3658057"/>
                <a:ext cx="1257" cy="5210"/>
                <a:chOff x="6153875" y="3855747"/>
                <a:chExt cx="1257" cy="5210"/>
              </a:xfrm>
              <a:solidFill>
                <a:srgbClr val="0070C0"/>
              </a:solidFill>
            </p:grpSpPr>
            <p:sp>
              <p:nvSpPr>
                <p:cNvPr id="1804" name="任意多边形: 形状 2900"/>
                <p:cNvSpPr/>
                <p:nvPr/>
              </p:nvSpPr>
              <p:spPr>
                <a:xfrm>
                  <a:off x="6153875" y="3858262"/>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1805" name="任意多边形: 形状 2901"/>
                <p:cNvSpPr/>
                <p:nvPr/>
              </p:nvSpPr>
              <p:spPr>
                <a:xfrm>
                  <a:off x="6153875" y="3855747"/>
                  <a:ext cx="1257" cy="5210"/>
                </a:xfrm>
                <a:custGeom>
                  <a:avLst/>
                  <a:gdLst>
                    <a:gd name="connsiteX0" fmla="*/ 0 w 1257"/>
                    <a:gd name="connsiteY0" fmla="*/ 5210 h 5210"/>
                    <a:gd name="connsiteX1" fmla="*/ 0 w 1257"/>
                    <a:gd name="connsiteY1" fmla="*/ 180 h 5210"/>
                    <a:gd name="connsiteX2" fmla="*/ 1258 w 1257"/>
                    <a:gd name="connsiteY2" fmla="*/ 180 h 5210"/>
                    <a:gd name="connsiteX3" fmla="*/ 1258 w 1257"/>
                    <a:gd name="connsiteY3" fmla="*/ 2695 h 5210"/>
                    <a:gd name="connsiteX4" fmla="*/ 1258 w 1257"/>
                    <a:gd name="connsiteY4" fmla="*/ 5210 h 5210"/>
                    <a:gd name="connsiteX5" fmla="*/ 0 w 1257"/>
                    <a:gd name="connsiteY5" fmla="*/ 5210 h 5210"/>
                    <a:gd name="connsiteX6" fmla="*/ 0 w 1257"/>
                    <a:gd name="connsiteY6" fmla="*/ 5210 h 5210"/>
                    <a:gd name="connsiteX7" fmla="*/ 1258 w 1257"/>
                    <a:gd name="connsiteY7" fmla="*/ 2695 h 5210"/>
                    <a:gd name="connsiteX8" fmla="*/ 1258 w 1257"/>
                    <a:gd name="connsiteY8" fmla="*/ 180 h 5210"/>
                    <a:gd name="connsiteX9" fmla="*/ 1258 w 1257"/>
                    <a:gd name="connsiteY9" fmla="*/ 2695 h 5210"/>
                    <a:gd name="connsiteX10" fmla="*/ 1258 w 1257"/>
                    <a:gd name="connsiteY10" fmla="*/ 2695 h 5210"/>
                    <a:gd name="connsiteX11" fmla="*/ 1258 w 1257"/>
                    <a:gd name="connsiteY11" fmla="*/ 0 h 5210"/>
                    <a:gd name="connsiteX12" fmla="*/ 1258 w 1257"/>
                    <a:gd name="connsiteY12" fmla="*/ 2515 h 5210"/>
                    <a:gd name="connsiteX13" fmla="*/ 1258 w 1257"/>
                    <a:gd name="connsiteY13" fmla="*/ 0 h 5210"/>
                    <a:gd name="connsiteX14" fmla="*/ 1258 w 1257"/>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210">
                      <a:moveTo>
                        <a:pt x="0" y="5210"/>
                      </a:moveTo>
                      <a:lnTo>
                        <a:pt x="0" y="180"/>
                      </a:lnTo>
                      <a:lnTo>
                        <a:pt x="1258" y="180"/>
                      </a:lnTo>
                      <a:lnTo>
                        <a:pt x="1258" y="2695"/>
                      </a:lnTo>
                      <a:lnTo>
                        <a:pt x="1258" y="5210"/>
                      </a:lnTo>
                      <a:lnTo>
                        <a:pt x="0" y="5210"/>
                      </a:lnTo>
                      <a:lnTo>
                        <a:pt x="0" y="5210"/>
                      </a:lnTo>
                      <a:close/>
                      <a:moveTo>
                        <a:pt x="1258" y="2695"/>
                      </a:moveTo>
                      <a:lnTo>
                        <a:pt x="1258" y="180"/>
                      </a:lnTo>
                      <a:lnTo>
                        <a:pt x="1258" y="2695"/>
                      </a:lnTo>
                      <a:lnTo>
                        <a:pt x="1258" y="269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973" name="图形 1"/>
              <p:cNvGrpSpPr/>
              <p:nvPr/>
            </p:nvGrpSpPr>
            <p:grpSpPr>
              <a:xfrm>
                <a:off x="7373868" y="3426864"/>
                <a:ext cx="7905" cy="6603"/>
                <a:chOff x="8747079" y="3624554"/>
                <a:chExt cx="7905" cy="6603"/>
              </a:xfrm>
              <a:solidFill>
                <a:srgbClr val="0070C0"/>
              </a:solidFill>
            </p:grpSpPr>
            <p:sp>
              <p:nvSpPr>
                <p:cNvPr id="1802" name="任意多边形: 形状 2903"/>
                <p:cNvSpPr/>
                <p:nvPr/>
              </p:nvSpPr>
              <p:spPr>
                <a:xfrm>
                  <a:off x="8749594" y="3627024"/>
                  <a:ext cx="2515" cy="1257"/>
                </a:xfrm>
                <a:custGeom>
                  <a:avLst/>
                  <a:gdLst>
                    <a:gd name="connsiteX0" fmla="*/ 1257 w 2515"/>
                    <a:gd name="connsiteY0" fmla="*/ 1258 h 1257"/>
                    <a:gd name="connsiteX1" fmla="*/ 2515 w 2515"/>
                    <a:gd name="connsiteY1" fmla="*/ 1258 h 1257"/>
                    <a:gd name="connsiteX2" fmla="*/ 1257 w 2515"/>
                    <a:gd name="connsiteY2" fmla="*/ 0 h 1257"/>
                    <a:gd name="connsiteX3" fmla="*/ 0 w 2515"/>
                    <a:gd name="connsiteY3" fmla="*/ 1258 h 1257"/>
                    <a:gd name="connsiteX4" fmla="*/ 1257 w 2515"/>
                    <a:gd name="connsiteY4" fmla="*/ 1258 h 1257"/>
                    <a:gd name="connsiteX5" fmla="*/ 1257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7" y="1258"/>
                      </a:moveTo>
                      <a:cubicBezTo>
                        <a:pt x="2515" y="1258"/>
                        <a:pt x="2515" y="1258"/>
                        <a:pt x="2515" y="1258"/>
                      </a:cubicBezTo>
                      <a:cubicBezTo>
                        <a:pt x="2515" y="0"/>
                        <a:pt x="2515" y="0"/>
                        <a:pt x="1257" y="0"/>
                      </a:cubicBezTo>
                      <a:cubicBezTo>
                        <a:pt x="1257" y="0"/>
                        <a:pt x="0" y="0"/>
                        <a:pt x="0" y="1258"/>
                      </a:cubicBezTo>
                      <a:lnTo>
                        <a:pt x="1257" y="1258"/>
                      </a:lnTo>
                      <a:lnTo>
                        <a:pt x="1257" y="1258"/>
                      </a:lnTo>
                      <a:close/>
                    </a:path>
                  </a:pathLst>
                </a:custGeom>
                <a:grpFill/>
                <a:ln w="17953" cap="flat">
                  <a:noFill/>
                  <a:prstDash val="solid"/>
                  <a:miter/>
                </a:ln>
              </p:spPr>
              <p:txBody>
                <a:bodyPr rtlCol="0" anchor="ctr"/>
                <a:lstStyle/>
                <a:p>
                  <a:endParaRPr lang="zh-CN" altLang="en-US" sz="1050"/>
                </a:p>
              </p:txBody>
            </p:sp>
            <p:sp>
              <p:nvSpPr>
                <p:cNvPr id="1803" name="任意多边形: 形状 2904"/>
                <p:cNvSpPr/>
                <p:nvPr/>
              </p:nvSpPr>
              <p:spPr>
                <a:xfrm>
                  <a:off x="8747079" y="3624554"/>
                  <a:ext cx="7905" cy="6603"/>
                </a:xfrm>
                <a:custGeom>
                  <a:avLst/>
                  <a:gdLst>
                    <a:gd name="connsiteX0" fmla="*/ 5211 w 7905"/>
                    <a:gd name="connsiteY0" fmla="*/ 6423 h 6603"/>
                    <a:gd name="connsiteX1" fmla="*/ 3953 w 7905"/>
                    <a:gd name="connsiteY1" fmla="*/ 6423 h 6603"/>
                    <a:gd name="connsiteX2" fmla="*/ 3953 w 7905"/>
                    <a:gd name="connsiteY2" fmla="*/ 6423 h 6603"/>
                    <a:gd name="connsiteX3" fmla="*/ 3953 w 7905"/>
                    <a:gd name="connsiteY3" fmla="*/ 4986 h 6603"/>
                    <a:gd name="connsiteX4" fmla="*/ 3953 w 7905"/>
                    <a:gd name="connsiteY4" fmla="*/ 6423 h 6603"/>
                    <a:gd name="connsiteX5" fmla="*/ 0 w 7905"/>
                    <a:gd name="connsiteY5" fmla="*/ 6423 h 6603"/>
                    <a:gd name="connsiteX6" fmla="*/ 0 w 7905"/>
                    <a:gd name="connsiteY6" fmla="*/ 3908 h 6603"/>
                    <a:gd name="connsiteX7" fmla="*/ 3234 w 7905"/>
                    <a:gd name="connsiteY7" fmla="*/ 135 h 6603"/>
                    <a:gd name="connsiteX8" fmla="*/ 3234 w 7905"/>
                    <a:gd name="connsiteY8" fmla="*/ 135 h 6603"/>
                    <a:gd name="connsiteX9" fmla="*/ 3953 w 7905"/>
                    <a:gd name="connsiteY9" fmla="*/ 135 h 6603"/>
                    <a:gd name="connsiteX10" fmla="*/ 3953 w 7905"/>
                    <a:gd name="connsiteY10" fmla="*/ 135 h 6603"/>
                    <a:gd name="connsiteX11" fmla="*/ 4133 w 7905"/>
                    <a:gd name="connsiteY11" fmla="*/ 135 h 6603"/>
                    <a:gd name="connsiteX12" fmla="*/ 4133 w 7905"/>
                    <a:gd name="connsiteY12" fmla="*/ 135 h 6603"/>
                    <a:gd name="connsiteX13" fmla="*/ 4492 w 7905"/>
                    <a:gd name="connsiteY13" fmla="*/ 135 h 6603"/>
                    <a:gd name="connsiteX14" fmla="*/ 4492 w 7905"/>
                    <a:gd name="connsiteY14" fmla="*/ 135 h 6603"/>
                    <a:gd name="connsiteX15" fmla="*/ 7187 w 7905"/>
                    <a:gd name="connsiteY15" fmla="*/ 1392 h 6603"/>
                    <a:gd name="connsiteX16" fmla="*/ 7187 w 7905"/>
                    <a:gd name="connsiteY16" fmla="*/ 1392 h 6603"/>
                    <a:gd name="connsiteX17" fmla="*/ 7906 w 7905"/>
                    <a:gd name="connsiteY17" fmla="*/ 4088 h 6603"/>
                    <a:gd name="connsiteX18" fmla="*/ 7906 w 7905"/>
                    <a:gd name="connsiteY18" fmla="*/ 4088 h 6603"/>
                    <a:gd name="connsiteX19" fmla="*/ 7906 w 7905"/>
                    <a:gd name="connsiteY19" fmla="*/ 6603 h 6603"/>
                    <a:gd name="connsiteX20" fmla="*/ 5211 w 7905"/>
                    <a:gd name="connsiteY20" fmla="*/ 6603 h 6603"/>
                    <a:gd name="connsiteX21" fmla="*/ 5211 w 7905"/>
                    <a:gd name="connsiteY21" fmla="*/ 6423 h 6603"/>
                    <a:gd name="connsiteX22" fmla="*/ 3055 w 7905"/>
                    <a:gd name="connsiteY22" fmla="*/ 4267 h 6603"/>
                    <a:gd name="connsiteX23" fmla="*/ 3594 w 7905"/>
                    <a:gd name="connsiteY23" fmla="*/ 3908 h 6603"/>
                    <a:gd name="connsiteX24" fmla="*/ 3594 w 7905"/>
                    <a:gd name="connsiteY24" fmla="*/ 3908 h 6603"/>
                    <a:gd name="connsiteX25" fmla="*/ 3055 w 7905"/>
                    <a:gd name="connsiteY25" fmla="*/ 4267 h 6603"/>
                    <a:gd name="connsiteX26" fmla="*/ 3055 w 7905"/>
                    <a:gd name="connsiteY26" fmla="*/ 4267 h 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905" h="6603">
                      <a:moveTo>
                        <a:pt x="5211" y="6423"/>
                      </a:moveTo>
                      <a:cubicBezTo>
                        <a:pt x="5211" y="6423"/>
                        <a:pt x="5211" y="6423"/>
                        <a:pt x="3953" y="6423"/>
                      </a:cubicBezTo>
                      <a:lnTo>
                        <a:pt x="3953" y="6423"/>
                      </a:lnTo>
                      <a:lnTo>
                        <a:pt x="3953" y="4986"/>
                      </a:lnTo>
                      <a:lnTo>
                        <a:pt x="3953" y="6423"/>
                      </a:lnTo>
                      <a:lnTo>
                        <a:pt x="0" y="6423"/>
                      </a:lnTo>
                      <a:lnTo>
                        <a:pt x="0" y="3908"/>
                      </a:lnTo>
                      <a:cubicBezTo>
                        <a:pt x="180" y="674"/>
                        <a:pt x="3055" y="135"/>
                        <a:pt x="3234" y="135"/>
                      </a:cubicBezTo>
                      <a:lnTo>
                        <a:pt x="3234" y="135"/>
                      </a:lnTo>
                      <a:cubicBezTo>
                        <a:pt x="3773" y="-45"/>
                        <a:pt x="3953" y="-45"/>
                        <a:pt x="3953" y="135"/>
                      </a:cubicBezTo>
                      <a:lnTo>
                        <a:pt x="3953" y="135"/>
                      </a:lnTo>
                      <a:cubicBezTo>
                        <a:pt x="3953" y="135"/>
                        <a:pt x="3953" y="135"/>
                        <a:pt x="4133" y="135"/>
                      </a:cubicBezTo>
                      <a:lnTo>
                        <a:pt x="4133" y="135"/>
                      </a:lnTo>
                      <a:cubicBezTo>
                        <a:pt x="4133" y="135"/>
                        <a:pt x="4312" y="135"/>
                        <a:pt x="4492" y="135"/>
                      </a:cubicBezTo>
                      <a:lnTo>
                        <a:pt x="4492" y="135"/>
                      </a:lnTo>
                      <a:cubicBezTo>
                        <a:pt x="5031" y="135"/>
                        <a:pt x="5929" y="135"/>
                        <a:pt x="7187" y="1392"/>
                      </a:cubicBezTo>
                      <a:lnTo>
                        <a:pt x="7187" y="1392"/>
                      </a:lnTo>
                      <a:cubicBezTo>
                        <a:pt x="8085" y="3009"/>
                        <a:pt x="7726" y="3369"/>
                        <a:pt x="7906" y="4088"/>
                      </a:cubicBezTo>
                      <a:lnTo>
                        <a:pt x="7906" y="4088"/>
                      </a:lnTo>
                      <a:lnTo>
                        <a:pt x="7906" y="6603"/>
                      </a:lnTo>
                      <a:lnTo>
                        <a:pt x="5211" y="6603"/>
                      </a:lnTo>
                      <a:lnTo>
                        <a:pt x="5211" y="6423"/>
                      </a:lnTo>
                      <a:close/>
                      <a:moveTo>
                        <a:pt x="3055" y="4267"/>
                      </a:moveTo>
                      <a:lnTo>
                        <a:pt x="3594" y="3908"/>
                      </a:lnTo>
                      <a:lnTo>
                        <a:pt x="3594" y="3908"/>
                      </a:lnTo>
                      <a:lnTo>
                        <a:pt x="3055" y="4267"/>
                      </a:lnTo>
                      <a:lnTo>
                        <a:pt x="3055" y="4267"/>
                      </a:lnTo>
                      <a:close/>
                    </a:path>
                  </a:pathLst>
                </a:custGeom>
                <a:grpFill/>
                <a:ln w="17953" cap="flat">
                  <a:noFill/>
                  <a:prstDash val="solid"/>
                  <a:miter/>
                </a:ln>
              </p:spPr>
              <p:txBody>
                <a:bodyPr rtlCol="0" anchor="ctr"/>
                <a:lstStyle/>
                <a:p>
                  <a:endParaRPr lang="zh-CN" altLang="en-US" sz="1050"/>
                </a:p>
              </p:txBody>
            </p:sp>
          </p:grpSp>
          <p:grpSp>
            <p:nvGrpSpPr>
              <p:cNvPr id="974" name="图形 1"/>
              <p:cNvGrpSpPr/>
              <p:nvPr/>
            </p:nvGrpSpPr>
            <p:grpSpPr>
              <a:xfrm>
                <a:off x="7479156" y="3400407"/>
                <a:ext cx="7545" cy="14912"/>
                <a:chOff x="8852367" y="3598097"/>
                <a:chExt cx="7545" cy="14912"/>
              </a:xfrm>
              <a:solidFill>
                <a:srgbClr val="0070C0"/>
              </a:solidFill>
            </p:grpSpPr>
            <p:sp>
              <p:nvSpPr>
                <p:cNvPr id="1800" name="任意多边形: 形状 2906"/>
                <p:cNvSpPr/>
                <p:nvPr/>
              </p:nvSpPr>
              <p:spPr>
                <a:xfrm>
                  <a:off x="8854882" y="3604206"/>
                  <a:ext cx="1437" cy="2694"/>
                </a:xfrm>
                <a:custGeom>
                  <a:avLst/>
                  <a:gdLst>
                    <a:gd name="connsiteX0" fmla="*/ 0 w 1437"/>
                    <a:gd name="connsiteY0" fmla="*/ 2695 h 2694"/>
                    <a:gd name="connsiteX1" fmla="*/ 1438 w 1437"/>
                    <a:gd name="connsiteY1" fmla="*/ 1437 h 2694"/>
                    <a:gd name="connsiteX2" fmla="*/ 0 w 1437"/>
                    <a:gd name="connsiteY2" fmla="*/ 0 h 2694"/>
                    <a:gd name="connsiteX3" fmla="*/ 0 w 1437"/>
                    <a:gd name="connsiteY3" fmla="*/ 1437 h 2694"/>
                    <a:gd name="connsiteX4" fmla="*/ 0 w 1437"/>
                    <a:gd name="connsiteY4" fmla="*/ 2695 h 2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7" h="2694">
                      <a:moveTo>
                        <a:pt x="0" y="2695"/>
                      </a:moveTo>
                      <a:lnTo>
                        <a:pt x="1438" y="1437"/>
                      </a:lnTo>
                      <a:lnTo>
                        <a:pt x="0" y="0"/>
                      </a:lnTo>
                      <a:lnTo>
                        <a:pt x="0" y="1437"/>
                      </a:lnTo>
                      <a:lnTo>
                        <a:pt x="0" y="2695"/>
                      </a:lnTo>
                      <a:close/>
                    </a:path>
                  </a:pathLst>
                </a:custGeom>
                <a:grpFill/>
                <a:ln w="17953" cap="flat">
                  <a:noFill/>
                  <a:prstDash val="solid"/>
                  <a:miter/>
                </a:ln>
              </p:spPr>
              <p:txBody>
                <a:bodyPr rtlCol="0" anchor="ctr"/>
                <a:lstStyle/>
                <a:p>
                  <a:endParaRPr lang="zh-CN" altLang="en-US" sz="1050"/>
                </a:p>
              </p:txBody>
            </p:sp>
            <p:sp>
              <p:nvSpPr>
                <p:cNvPr id="1801" name="任意多边形: 形状 2907"/>
                <p:cNvSpPr/>
                <p:nvPr/>
              </p:nvSpPr>
              <p:spPr>
                <a:xfrm>
                  <a:off x="8852367" y="3598097"/>
                  <a:ext cx="7545" cy="14912"/>
                </a:xfrm>
                <a:custGeom>
                  <a:avLst/>
                  <a:gdLst>
                    <a:gd name="connsiteX0" fmla="*/ 0 w 7545"/>
                    <a:gd name="connsiteY0" fmla="*/ 8804 h 14912"/>
                    <a:gd name="connsiteX1" fmla="*/ 0 w 7545"/>
                    <a:gd name="connsiteY1" fmla="*/ 7546 h 14912"/>
                    <a:gd name="connsiteX2" fmla="*/ 0 w 7545"/>
                    <a:gd name="connsiteY2" fmla="*/ 0 h 14912"/>
                    <a:gd name="connsiteX3" fmla="*/ 4312 w 7545"/>
                    <a:gd name="connsiteY3" fmla="*/ 4312 h 14912"/>
                    <a:gd name="connsiteX4" fmla="*/ 7546 w 7545"/>
                    <a:gd name="connsiteY4" fmla="*/ 7546 h 14912"/>
                    <a:gd name="connsiteX5" fmla="*/ 5749 w 7545"/>
                    <a:gd name="connsiteY5" fmla="*/ 9343 h 14912"/>
                    <a:gd name="connsiteX6" fmla="*/ 4312 w 7545"/>
                    <a:gd name="connsiteY6" fmla="*/ 10601 h 14912"/>
                    <a:gd name="connsiteX7" fmla="*/ 2515 w 7545"/>
                    <a:gd name="connsiteY7" fmla="*/ 8804 h 14912"/>
                    <a:gd name="connsiteX8" fmla="*/ 4312 w 7545"/>
                    <a:gd name="connsiteY8" fmla="*/ 10601 h 14912"/>
                    <a:gd name="connsiteX9" fmla="*/ 0 w 7545"/>
                    <a:gd name="connsiteY9" fmla="*/ 14913 h 14912"/>
                    <a:gd name="connsiteX10" fmla="*/ 0 w 7545"/>
                    <a:gd name="connsiteY10" fmla="*/ 8804 h 1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5" h="14912">
                      <a:moveTo>
                        <a:pt x="0" y="8804"/>
                      </a:moveTo>
                      <a:lnTo>
                        <a:pt x="0" y="7546"/>
                      </a:lnTo>
                      <a:lnTo>
                        <a:pt x="0" y="0"/>
                      </a:lnTo>
                      <a:lnTo>
                        <a:pt x="4312" y="4312"/>
                      </a:lnTo>
                      <a:lnTo>
                        <a:pt x="7546" y="7546"/>
                      </a:lnTo>
                      <a:lnTo>
                        <a:pt x="5749" y="9343"/>
                      </a:lnTo>
                      <a:lnTo>
                        <a:pt x="4312" y="10601"/>
                      </a:lnTo>
                      <a:lnTo>
                        <a:pt x="2515" y="8804"/>
                      </a:lnTo>
                      <a:lnTo>
                        <a:pt x="4312" y="10601"/>
                      </a:lnTo>
                      <a:lnTo>
                        <a:pt x="0" y="14913"/>
                      </a:lnTo>
                      <a:lnTo>
                        <a:pt x="0" y="8804"/>
                      </a:lnTo>
                      <a:close/>
                    </a:path>
                  </a:pathLst>
                </a:custGeom>
                <a:grpFill/>
                <a:ln w="17953" cap="flat">
                  <a:noFill/>
                  <a:prstDash val="solid"/>
                  <a:miter/>
                </a:ln>
              </p:spPr>
              <p:txBody>
                <a:bodyPr rtlCol="0" anchor="ctr"/>
                <a:lstStyle/>
                <a:p>
                  <a:endParaRPr lang="zh-CN" altLang="en-US" sz="1050"/>
                </a:p>
              </p:txBody>
            </p:sp>
          </p:grpSp>
          <p:grpSp>
            <p:nvGrpSpPr>
              <p:cNvPr id="975" name="图形 1"/>
              <p:cNvGrpSpPr/>
              <p:nvPr/>
            </p:nvGrpSpPr>
            <p:grpSpPr>
              <a:xfrm>
                <a:off x="7506645" y="3401306"/>
                <a:ext cx="6467" cy="7007"/>
                <a:chOff x="8879856" y="3598996"/>
                <a:chExt cx="6467" cy="7007"/>
              </a:xfrm>
              <a:solidFill>
                <a:srgbClr val="0070C0"/>
              </a:solidFill>
            </p:grpSpPr>
            <p:sp>
              <p:nvSpPr>
                <p:cNvPr id="1798" name="任意多边形: 形状 2909"/>
                <p:cNvSpPr/>
                <p:nvPr/>
              </p:nvSpPr>
              <p:spPr>
                <a:xfrm>
                  <a:off x="8882716" y="3601511"/>
                  <a:ext cx="1272" cy="1257"/>
                </a:xfrm>
                <a:custGeom>
                  <a:avLst/>
                  <a:gdLst>
                    <a:gd name="connsiteX0" fmla="*/ 1273 w 1272"/>
                    <a:gd name="connsiteY0" fmla="*/ 1258 h 1257"/>
                    <a:gd name="connsiteX1" fmla="*/ 1273 w 1272"/>
                    <a:gd name="connsiteY1" fmla="*/ 0 h 1257"/>
                    <a:gd name="connsiteX2" fmla="*/ 16 w 1272"/>
                    <a:gd name="connsiteY2" fmla="*/ 0 h 1257"/>
                    <a:gd name="connsiteX3" fmla="*/ 1273 w 1272"/>
                    <a:gd name="connsiteY3" fmla="*/ 1258 h 1257"/>
                    <a:gd name="connsiteX4" fmla="*/ 1273 w 1272"/>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 h="1257">
                      <a:moveTo>
                        <a:pt x="1273" y="1258"/>
                      </a:moveTo>
                      <a:cubicBezTo>
                        <a:pt x="1273" y="1258"/>
                        <a:pt x="1273" y="1258"/>
                        <a:pt x="1273" y="0"/>
                      </a:cubicBez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1799" name="任意多边形: 形状 2910"/>
                <p:cNvSpPr/>
                <p:nvPr/>
              </p:nvSpPr>
              <p:spPr>
                <a:xfrm>
                  <a:off x="8879856" y="3598996"/>
                  <a:ext cx="6467" cy="7007"/>
                </a:xfrm>
                <a:custGeom>
                  <a:avLst/>
                  <a:gdLst>
                    <a:gd name="connsiteX0" fmla="*/ 3414 w 6467"/>
                    <a:gd name="connsiteY0" fmla="*/ 6289 h 7007"/>
                    <a:gd name="connsiteX1" fmla="*/ 3593 w 6467"/>
                    <a:gd name="connsiteY1" fmla="*/ 6289 h 7007"/>
                    <a:gd name="connsiteX2" fmla="*/ 3593 w 6467"/>
                    <a:gd name="connsiteY2" fmla="*/ 6289 h 7007"/>
                    <a:gd name="connsiteX3" fmla="*/ 0 w 6467"/>
                    <a:gd name="connsiteY3" fmla="*/ 2515 h 7007"/>
                    <a:gd name="connsiteX4" fmla="*/ 0 w 6467"/>
                    <a:gd name="connsiteY4" fmla="*/ 2515 h 7007"/>
                    <a:gd name="connsiteX5" fmla="*/ 0 w 6467"/>
                    <a:gd name="connsiteY5" fmla="*/ 0 h 7007"/>
                    <a:gd name="connsiteX6" fmla="*/ 2515 w 6467"/>
                    <a:gd name="connsiteY6" fmla="*/ 0 h 7007"/>
                    <a:gd name="connsiteX7" fmla="*/ 6468 w 6467"/>
                    <a:gd name="connsiteY7" fmla="*/ 0 h 7007"/>
                    <a:gd name="connsiteX8" fmla="*/ 6468 w 6467"/>
                    <a:gd name="connsiteY8" fmla="*/ 2515 h 7007"/>
                    <a:gd name="connsiteX9" fmla="*/ 6468 w 6467"/>
                    <a:gd name="connsiteY9" fmla="*/ 3773 h 7007"/>
                    <a:gd name="connsiteX10" fmla="*/ 6468 w 6467"/>
                    <a:gd name="connsiteY10" fmla="*/ 3773 h 7007"/>
                    <a:gd name="connsiteX11" fmla="*/ 6468 w 6467"/>
                    <a:gd name="connsiteY11" fmla="*/ 7007 h 7007"/>
                    <a:gd name="connsiteX12" fmla="*/ 3414 w 6467"/>
                    <a:gd name="connsiteY12" fmla="*/ 6289 h 7007"/>
                    <a:gd name="connsiteX13" fmla="*/ 3414 w 6467"/>
                    <a:gd name="connsiteY13" fmla="*/ 6289 h 7007"/>
                    <a:gd name="connsiteX14" fmla="*/ 4132 w 6467"/>
                    <a:gd name="connsiteY14" fmla="*/ 3773 h 7007"/>
                    <a:gd name="connsiteX15" fmla="*/ 4492 w 6467"/>
                    <a:gd name="connsiteY15" fmla="*/ 2515 h 7007"/>
                    <a:gd name="connsiteX16" fmla="*/ 5390 w 6467"/>
                    <a:gd name="connsiteY16" fmla="*/ 2515 h 7007"/>
                    <a:gd name="connsiteX17" fmla="*/ 4492 w 6467"/>
                    <a:gd name="connsiteY17" fmla="*/ 2515 h 7007"/>
                    <a:gd name="connsiteX18" fmla="*/ 4132 w 6467"/>
                    <a:gd name="connsiteY18" fmla="*/ 3773 h 7007"/>
                    <a:gd name="connsiteX19" fmla="*/ 4132 w 6467"/>
                    <a:gd name="connsiteY19" fmla="*/ 3773 h 7007"/>
                    <a:gd name="connsiteX20" fmla="*/ 4671 w 6467"/>
                    <a:gd name="connsiteY20" fmla="*/ 1617 h 7007"/>
                    <a:gd name="connsiteX21" fmla="*/ 4671 w 6467"/>
                    <a:gd name="connsiteY21" fmla="*/ 1437 h 7007"/>
                    <a:gd name="connsiteX22" fmla="*/ 4671 w 6467"/>
                    <a:gd name="connsiteY22" fmla="*/ 1617 h 7007"/>
                    <a:gd name="connsiteX23" fmla="*/ 4671 w 6467"/>
                    <a:gd name="connsiteY23" fmla="*/ 1617 h 7007"/>
                    <a:gd name="connsiteX24" fmla="*/ 4671 w 6467"/>
                    <a:gd name="connsiteY24" fmla="*/ 1617 h 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7" h="7007">
                      <a:moveTo>
                        <a:pt x="3414" y="6289"/>
                      </a:moveTo>
                      <a:cubicBezTo>
                        <a:pt x="3414" y="6289"/>
                        <a:pt x="3414" y="6289"/>
                        <a:pt x="3593" y="6289"/>
                      </a:cubicBezTo>
                      <a:lnTo>
                        <a:pt x="3593" y="6289"/>
                      </a:lnTo>
                      <a:cubicBezTo>
                        <a:pt x="2695" y="6109"/>
                        <a:pt x="179" y="5390"/>
                        <a:pt x="0" y="2515"/>
                      </a:cubicBezTo>
                      <a:lnTo>
                        <a:pt x="0" y="2515"/>
                      </a:lnTo>
                      <a:lnTo>
                        <a:pt x="0" y="0"/>
                      </a:lnTo>
                      <a:lnTo>
                        <a:pt x="2515" y="0"/>
                      </a:lnTo>
                      <a:lnTo>
                        <a:pt x="6468" y="0"/>
                      </a:lnTo>
                      <a:lnTo>
                        <a:pt x="6468" y="2515"/>
                      </a:lnTo>
                      <a:cubicBezTo>
                        <a:pt x="6468" y="3773"/>
                        <a:pt x="6468" y="3773"/>
                        <a:pt x="6468" y="3773"/>
                      </a:cubicBezTo>
                      <a:lnTo>
                        <a:pt x="6468" y="3773"/>
                      </a:lnTo>
                      <a:lnTo>
                        <a:pt x="6468" y="7007"/>
                      </a:lnTo>
                      <a:lnTo>
                        <a:pt x="3414" y="6289"/>
                      </a:lnTo>
                      <a:lnTo>
                        <a:pt x="3414" y="6289"/>
                      </a:lnTo>
                      <a:close/>
                      <a:moveTo>
                        <a:pt x="4132" y="3773"/>
                      </a:moveTo>
                      <a:lnTo>
                        <a:pt x="4492" y="2515"/>
                      </a:lnTo>
                      <a:lnTo>
                        <a:pt x="5390" y="2515"/>
                      </a:lnTo>
                      <a:lnTo>
                        <a:pt x="4492" y="2515"/>
                      </a:lnTo>
                      <a:lnTo>
                        <a:pt x="4132" y="3773"/>
                      </a:lnTo>
                      <a:lnTo>
                        <a:pt x="4132" y="3773"/>
                      </a:lnTo>
                      <a:close/>
                      <a:moveTo>
                        <a:pt x="4671" y="1617"/>
                      </a:moveTo>
                      <a:lnTo>
                        <a:pt x="4671" y="1437"/>
                      </a:lnTo>
                      <a:lnTo>
                        <a:pt x="4671" y="1617"/>
                      </a:lnTo>
                      <a:lnTo>
                        <a:pt x="4671" y="1617"/>
                      </a:lnTo>
                      <a:lnTo>
                        <a:pt x="4671" y="1617"/>
                      </a:lnTo>
                      <a:close/>
                    </a:path>
                  </a:pathLst>
                </a:custGeom>
                <a:grpFill/>
                <a:ln w="17953" cap="flat">
                  <a:noFill/>
                  <a:prstDash val="solid"/>
                  <a:miter/>
                </a:ln>
              </p:spPr>
              <p:txBody>
                <a:bodyPr rtlCol="0" anchor="ctr"/>
                <a:lstStyle/>
                <a:p>
                  <a:endParaRPr lang="zh-CN" altLang="en-US" sz="1050"/>
                </a:p>
              </p:txBody>
            </p:sp>
          </p:grpSp>
          <p:grpSp>
            <p:nvGrpSpPr>
              <p:cNvPr id="976" name="图形 1"/>
              <p:cNvGrpSpPr/>
              <p:nvPr/>
            </p:nvGrpSpPr>
            <p:grpSpPr>
              <a:xfrm>
                <a:off x="7509520" y="3381362"/>
                <a:ext cx="6467" cy="7546"/>
                <a:chOff x="8882731" y="3579052"/>
                <a:chExt cx="6467" cy="7546"/>
              </a:xfrm>
              <a:solidFill>
                <a:srgbClr val="0070C0"/>
              </a:solidFill>
            </p:grpSpPr>
            <p:sp>
              <p:nvSpPr>
                <p:cNvPr id="1796" name="任意多边形: 形状 2912"/>
                <p:cNvSpPr/>
                <p:nvPr/>
              </p:nvSpPr>
              <p:spPr>
                <a:xfrm>
                  <a:off x="8885246" y="3581747"/>
                  <a:ext cx="1257" cy="2515"/>
                </a:xfrm>
                <a:custGeom>
                  <a:avLst/>
                  <a:gdLst>
                    <a:gd name="connsiteX0" fmla="*/ 1258 w 1257"/>
                    <a:gd name="connsiteY0" fmla="*/ 2515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5 h 2515"/>
                    <a:gd name="connsiteX5" fmla="*/ 1258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5"/>
                      </a:moveTo>
                      <a:lnTo>
                        <a:pt x="1258" y="1258"/>
                      </a:lnTo>
                      <a:lnTo>
                        <a:pt x="1258" y="0"/>
                      </a:lnTo>
                      <a:cubicBezTo>
                        <a:pt x="0" y="0"/>
                        <a:pt x="0" y="1258"/>
                        <a:pt x="0" y="1258"/>
                      </a:cubicBezTo>
                      <a:cubicBezTo>
                        <a:pt x="0" y="1258"/>
                        <a:pt x="0"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1797" name="任意多边形: 形状 2913"/>
                <p:cNvSpPr/>
                <p:nvPr/>
              </p:nvSpPr>
              <p:spPr>
                <a:xfrm>
                  <a:off x="8882731" y="3579052"/>
                  <a:ext cx="6467" cy="7546"/>
                </a:xfrm>
                <a:custGeom>
                  <a:avLst/>
                  <a:gdLst>
                    <a:gd name="connsiteX0" fmla="*/ 179 w 6467"/>
                    <a:gd name="connsiteY0" fmla="*/ 4851 h 7546"/>
                    <a:gd name="connsiteX1" fmla="*/ 0 w 6467"/>
                    <a:gd name="connsiteY1" fmla="*/ 3773 h 7546"/>
                    <a:gd name="connsiteX2" fmla="*/ 0 w 6467"/>
                    <a:gd name="connsiteY2" fmla="*/ 3773 h 7546"/>
                    <a:gd name="connsiteX3" fmla="*/ 3953 w 6467"/>
                    <a:gd name="connsiteY3" fmla="*/ 0 h 7546"/>
                    <a:gd name="connsiteX4" fmla="*/ 3953 w 6467"/>
                    <a:gd name="connsiteY4" fmla="*/ 0 h 7546"/>
                    <a:gd name="connsiteX5" fmla="*/ 6468 w 6467"/>
                    <a:gd name="connsiteY5" fmla="*/ 0 h 7546"/>
                    <a:gd name="connsiteX6" fmla="*/ 6468 w 6467"/>
                    <a:gd name="connsiteY6" fmla="*/ 2515 h 7546"/>
                    <a:gd name="connsiteX7" fmla="*/ 6468 w 6467"/>
                    <a:gd name="connsiteY7" fmla="*/ 3773 h 7546"/>
                    <a:gd name="connsiteX8" fmla="*/ 6468 w 6467"/>
                    <a:gd name="connsiteY8" fmla="*/ 5031 h 7546"/>
                    <a:gd name="connsiteX9" fmla="*/ 6468 w 6467"/>
                    <a:gd name="connsiteY9" fmla="*/ 5031 h 7546"/>
                    <a:gd name="connsiteX10" fmla="*/ 6468 w 6467"/>
                    <a:gd name="connsiteY10" fmla="*/ 5031 h 7546"/>
                    <a:gd name="connsiteX11" fmla="*/ 6468 w 6467"/>
                    <a:gd name="connsiteY11" fmla="*/ 5390 h 7546"/>
                    <a:gd name="connsiteX12" fmla="*/ 6468 w 6467"/>
                    <a:gd name="connsiteY12" fmla="*/ 5390 h 7546"/>
                    <a:gd name="connsiteX13" fmla="*/ 6288 w 6467"/>
                    <a:gd name="connsiteY13" fmla="*/ 6109 h 7546"/>
                    <a:gd name="connsiteX14" fmla="*/ 6288 w 6467"/>
                    <a:gd name="connsiteY14" fmla="*/ 6109 h 7546"/>
                    <a:gd name="connsiteX15" fmla="*/ 5749 w 6467"/>
                    <a:gd name="connsiteY15" fmla="*/ 6828 h 7546"/>
                    <a:gd name="connsiteX16" fmla="*/ 5749 w 6467"/>
                    <a:gd name="connsiteY16" fmla="*/ 6828 h 7546"/>
                    <a:gd name="connsiteX17" fmla="*/ 5031 w 6467"/>
                    <a:gd name="connsiteY17" fmla="*/ 7367 h 7546"/>
                    <a:gd name="connsiteX18" fmla="*/ 5031 w 6467"/>
                    <a:gd name="connsiteY18" fmla="*/ 7367 h 7546"/>
                    <a:gd name="connsiteX19" fmla="*/ 5031 w 6467"/>
                    <a:gd name="connsiteY19" fmla="*/ 7367 h 7546"/>
                    <a:gd name="connsiteX20" fmla="*/ 5031 w 6467"/>
                    <a:gd name="connsiteY20" fmla="*/ 7367 h 7546"/>
                    <a:gd name="connsiteX21" fmla="*/ 5031 w 6467"/>
                    <a:gd name="connsiteY21" fmla="*/ 7367 h 7546"/>
                    <a:gd name="connsiteX22" fmla="*/ 4312 w 6467"/>
                    <a:gd name="connsiteY22" fmla="*/ 5750 h 7546"/>
                    <a:gd name="connsiteX23" fmla="*/ 4312 w 6467"/>
                    <a:gd name="connsiteY23" fmla="*/ 5750 h 7546"/>
                    <a:gd name="connsiteX24" fmla="*/ 5031 w 6467"/>
                    <a:gd name="connsiteY24" fmla="*/ 7367 h 7546"/>
                    <a:gd name="connsiteX25" fmla="*/ 5031 w 6467"/>
                    <a:gd name="connsiteY25" fmla="*/ 7367 h 7546"/>
                    <a:gd name="connsiteX26" fmla="*/ 5031 w 6467"/>
                    <a:gd name="connsiteY26" fmla="*/ 7367 h 7546"/>
                    <a:gd name="connsiteX27" fmla="*/ 5031 w 6467"/>
                    <a:gd name="connsiteY27" fmla="*/ 7367 h 7546"/>
                    <a:gd name="connsiteX28" fmla="*/ 3953 w 6467"/>
                    <a:gd name="connsiteY28" fmla="*/ 7546 h 7546"/>
                    <a:gd name="connsiteX29" fmla="*/ 3953 w 6467"/>
                    <a:gd name="connsiteY29" fmla="*/ 7546 h 7546"/>
                    <a:gd name="connsiteX30" fmla="*/ 179 w 6467"/>
                    <a:gd name="connsiteY30" fmla="*/ 4851 h 7546"/>
                    <a:gd name="connsiteX31" fmla="*/ 179 w 6467"/>
                    <a:gd name="connsiteY31" fmla="*/ 4851 h 7546"/>
                    <a:gd name="connsiteX32" fmla="*/ 3773 w 6467"/>
                    <a:gd name="connsiteY32" fmla="*/ 5211 h 7546"/>
                    <a:gd name="connsiteX33" fmla="*/ 3773 w 6467"/>
                    <a:gd name="connsiteY33" fmla="*/ 5211 h 7546"/>
                    <a:gd name="connsiteX34" fmla="*/ 3773 w 6467"/>
                    <a:gd name="connsiteY34" fmla="*/ 5211 h 7546"/>
                    <a:gd name="connsiteX35" fmla="*/ 3773 w 6467"/>
                    <a:gd name="connsiteY35" fmla="*/ 5211 h 7546"/>
                    <a:gd name="connsiteX36" fmla="*/ 3773 w 6467"/>
                    <a:gd name="connsiteY36" fmla="*/ 5211 h 7546"/>
                    <a:gd name="connsiteX37" fmla="*/ 3953 w 6467"/>
                    <a:gd name="connsiteY37" fmla="*/ 5031 h 7546"/>
                    <a:gd name="connsiteX38" fmla="*/ 3773 w 6467"/>
                    <a:gd name="connsiteY38" fmla="*/ 5211 h 7546"/>
                    <a:gd name="connsiteX39" fmla="*/ 3773 w 6467"/>
                    <a:gd name="connsiteY39" fmla="*/ 5211 h 7546"/>
                    <a:gd name="connsiteX40" fmla="*/ 4492 w 6467"/>
                    <a:gd name="connsiteY40" fmla="*/ 4672 h 7546"/>
                    <a:gd name="connsiteX41" fmla="*/ 5929 w 6467"/>
                    <a:gd name="connsiteY41" fmla="*/ 3773 h 7546"/>
                    <a:gd name="connsiteX42" fmla="*/ 4492 w 6467"/>
                    <a:gd name="connsiteY42" fmla="*/ 4672 h 7546"/>
                    <a:gd name="connsiteX43" fmla="*/ 4492 w 6467"/>
                    <a:gd name="connsiteY43" fmla="*/ 4672 h 7546"/>
                    <a:gd name="connsiteX44" fmla="*/ 4492 w 6467"/>
                    <a:gd name="connsiteY44" fmla="*/ 4672 h 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467" h="7546">
                      <a:moveTo>
                        <a:pt x="179" y="4851"/>
                      </a:moveTo>
                      <a:cubicBezTo>
                        <a:pt x="0" y="4492"/>
                        <a:pt x="0" y="4132"/>
                        <a:pt x="0" y="3773"/>
                      </a:cubicBezTo>
                      <a:lnTo>
                        <a:pt x="0" y="3773"/>
                      </a:lnTo>
                      <a:cubicBezTo>
                        <a:pt x="0" y="3593"/>
                        <a:pt x="359" y="0"/>
                        <a:pt x="3953" y="0"/>
                      </a:cubicBezTo>
                      <a:lnTo>
                        <a:pt x="3953" y="0"/>
                      </a:lnTo>
                      <a:lnTo>
                        <a:pt x="6468" y="0"/>
                      </a:lnTo>
                      <a:lnTo>
                        <a:pt x="6468" y="2515"/>
                      </a:lnTo>
                      <a:lnTo>
                        <a:pt x="6468" y="3773"/>
                      </a:lnTo>
                      <a:lnTo>
                        <a:pt x="6468" y="5031"/>
                      </a:lnTo>
                      <a:lnTo>
                        <a:pt x="6468" y="5031"/>
                      </a:lnTo>
                      <a:lnTo>
                        <a:pt x="6468" y="5031"/>
                      </a:lnTo>
                      <a:cubicBezTo>
                        <a:pt x="6468" y="5211"/>
                        <a:pt x="6468" y="5211"/>
                        <a:pt x="6468" y="5390"/>
                      </a:cubicBezTo>
                      <a:lnTo>
                        <a:pt x="6468" y="5390"/>
                      </a:lnTo>
                      <a:cubicBezTo>
                        <a:pt x="6468" y="5570"/>
                        <a:pt x="6468" y="5750"/>
                        <a:pt x="6288" y="6109"/>
                      </a:cubicBezTo>
                      <a:lnTo>
                        <a:pt x="6288" y="6109"/>
                      </a:lnTo>
                      <a:cubicBezTo>
                        <a:pt x="6109" y="6468"/>
                        <a:pt x="5929" y="6648"/>
                        <a:pt x="5749" y="6828"/>
                      </a:cubicBezTo>
                      <a:lnTo>
                        <a:pt x="5749" y="6828"/>
                      </a:lnTo>
                      <a:cubicBezTo>
                        <a:pt x="5570" y="7007"/>
                        <a:pt x="5390" y="7187"/>
                        <a:pt x="5031" y="7367"/>
                      </a:cubicBezTo>
                      <a:lnTo>
                        <a:pt x="5031" y="7367"/>
                      </a:lnTo>
                      <a:cubicBezTo>
                        <a:pt x="5031" y="7367"/>
                        <a:pt x="5031" y="7367"/>
                        <a:pt x="5031" y="7367"/>
                      </a:cubicBezTo>
                      <a:lnTo>
                        <a:pt x="5031" y="7367"/>
                      </a:lnTo>
                      <a:lnTo>
                        <a:pt x="5031" y="7367"/>
                      </a:lnTo>
                      <a:lnTo>
                        <a:pt x="4312" y="5750"/>
                      </a:lnTo>
                      <a:lnTo>
                        <a:pt x="4312" y="5750"/>
                      </a:lnTo>
                      <a:lnTo>
                        <a:pt x="5031" y="7367"/>
                      </a:lnTo>
                      <a:lnTo>
                        <a:pt x="5031" y="7367"/>
                      </a:lnTo>
                      <a:lnTo>
                        <a:pt x="5031" y="7367"/>
                      </a:lnTo>
                      <a:lnTo>
                        <a:pt x="5031" y="7367"/>
                      </a:lnTo>
                      <a:cubicBezTo>
                        <a:pt x="4671" y="7546"/>
                        <a:pt x="4312" y="7546"/>
                        <a:pt x="3953" y="7546"/>
                      </a:cubicBezTo>
                      <a:lnTo>
                        <a:pt x="3953" y="7546"/>
                      </a:lnTo>
                      <a:cubicBezTo>
                        <a:pt x="1437" y="7546"/>
                        <a:pt x="359" y="5929"/>
                        <a:pt x="179" y="4851"/>
                      </a:cubicBezTo>
                      <a:lnTo>
                        <a:pt x="179" y="4851"/>
                      </a:lnTo>
                      <a:close/>
                      <a:moveTo>
                        <a:pt x="3773" y="5211"/>
                      </a:moveTo>
                      <a:lnTo>
                        <a:pt x="3773" y="5211"/>
                      </a:lnTo>
                      <a:lnTo>
                        <a:pt x="3773" y="5211"/>
                      </a:lnTo>
                      <a:lnTo>
                        <a:pt x="3773" y="5211"/>
                      </a:lnTo>
                      <a:close/>
                      <a:moveTo>
                        <a:pt x="3773" y="5211"/>
                      </a:moveTo>
                      <a:lnTo>
                        <a:pt x="3953" y="5031"/>
                      </a:lnTo>
                      <a:lnTo>
                        <a:pt x="3773" y="5211"/>
                      </a:lnTo>
                      <a:lnTo>
                        <a:pt x="3773" y="5211"/>
                      </a:lnTo>
                      <a:close/>
                      <a:moveTo>
                        <a:pt x="4492" y="4672"/>
                      </a:moveTo>
                      <a:lnTo>
                        <a:pt x="5929" y="3773"/>
                      </a:lnTo>
                      <a:lnTo>
                        <a:pt x="4492" y="4672"/>
                      </a:lnTo>
                      <a:lnTo>
                        <a:pt x="4492" y="4672"/>
                      </a:lnTo>
                      <a:lnTo>
                        <a:pt x="4492" y="4672"/>
                      </a:lnTo>
                      <a:close/>
                    </a:path>
                  </a:pathLst>
                </a:custGeom>
                <a:grpFill/>
                <a:ln w="17953" cap="flat">
                  <a:noFill/>
                  <a:prstDash val="solid"/>
                  <a:miter/>
                </a:ln>
              </p:spPr>
              <p:txBody>
                <a:bodyPr rtlCol="0" anchor="ctr"/>
                <a:lstStyle/>
                <a:p>
                  <a:endParaRPr lang="zh-CN" altLang="en-US" sz="1050"/>
                </a:p>
              </p:txBody>
            </p:sp>
          </p:grpSp>
          <p:grpSp>
            <p:nvGrpSpPr>
              <p:cNvPr id="977" name="图形 1"/>
              <p:cNvGrpSpPr/>
              <p:nvPr/>
            </p:nvGrpSpPr>
            <p:grpSpPr>
              <a:xfrm>
                <a:off x="7592169" y="3292245"/>
                <a:ext cx="6468" cy="6288"/>
                <a:chOff x="8965380" y="3489935"/>
                <a:chExt cx="6468" cy="6288"/>
              </a:xfrm>
              <a:solidFill>
                <a:srgbClr val="0070C0"/>
              </a:solidFill>
            </p:grpSpPr>
            <p:sp>
              <p:nvSpPr>
                <p:cNvPr id="1794" name="任意多边形: 形状 2915"/>
                <p:cNvSpPr/>
                <p:nvPr/>
              </p:nvSpPr>
              <p:spPr>
                <a:xfrm>
                  <a:off x="8967896" y="3492450"/>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795" name="任意多边形: 形状 2916"/>
                <p:cNvSpPr/>
                <p:nvPr/>
              </p:nvSpPr>
              <p:spPr>
                <a:xfrm>
                  <a:off x="8965380" y="3489935"/>
                  <a:ext cx="6468" cy="6288"/>
                </a:xfrm>
                <a:custGeom>
                  <a:avLst/>
                  <a:gdLst>
                    <a:gd name="connsiteX0" fmla="*/ 3774 w 6468"/>
                    <a:gd name="connsiteY0" fmla="*/ 6288 h 6288"/>
                    <a:gd name="connsiteX1" fmla="*/ 2516 w 6468"/>
                    <a:gd name="connsiteY1" fmla="*/ 6288 h 6288"/>
                    <a:gd name="connsiteX2" fmla="*/ 2516 w 6468"/>
                    <a:gd name="connsiteY2" fmla="*/ 6288 h 6288"/>
                    <a:gd name="connsiteX3" fmla="*/ 2516 w 6468"/>
                    <a:gd name="connsiteY3" fmla="*/ 5031 h 6288"/>
                    <a:gd name="connsiteX4" fmla="*/ 2516 w 6468"/>
                    <a:gd name="connsiteY4" fmla="*/ 6288 h 6288"/>
                    <a:gd name="connsiteX5" fmla="*/ 0 w 6468"/>
                    <a:gd name="connsiteY5" fmla="*/ 6288 h 6288"/>
                    <a:gd name="connsiteX6" fmla="*/ 0 w 6468"/>
                    <a:gd name="connsiteY6" fmla="*/ 3773 h 6288"/>
                    <a:gd name="connsiteX7" fmla="*/ 0 w 6468"/>
                    <a:gd name="connsiteY7" fmla="*/ 2515 h 6288"/>
                    <a:gd name="connsiteX8" fmla="*/ 0 w 6468"/>
                    <a:gd name="connsiteY8" fmla="*/ 2515 h 6288"/>
                    <a:gd name="connsiteX9" fmla="*/ 0 w 6468"/>
                    <a:gd name="connsiteY9" fmla="*/ 0 h 6288"/>
                    <a:gd name="connsiteX10" fmla="*/ 2516 w 6468"/>
                    <a:gd name="connsiteY10" fmla="*/ 0 h 6288"/>
                    <a:gd name="connsiteX11" fmla="*/ 3055 w 6468"/>
                    <a:gd name="connsiteY11" fmla="*/ 0 h 6288"/>
                    <a:gd name="connsiteX12" fmla="*/ 3055 w 6468"/>
                    <a:gd name="connsiteY12" fmla="*/ 0 h 6288"/>
                    <a:gd name="connsiteX13" fmla="*/ 5570 w 6468"/>
                    <a:gd name="connsiteY13" fmla="*/ 898 h 6288"/>
                    <a:gd name="connsiteX14" fmla="*/ 5570 w 6468"/>
                    <a:gd name="connsiteY14" fmla="*/ 898 h 6288"/>
                    <a:gd name="connsiteX15" fmla="*/ 6468 w 6468"/>
                    <a:gd name="connsiteY15" fmla="*/ 3773 h 6288"/>
                    <a:gd name="connsiteX16" fmla="*/ 6468 w 6468"/>
                    <a:gd name="connsiteY16" fmla="*/ 3773 h 6288"/>
                    <a:gd name="connsiteX17" fmla="*/ 6468 w 6468"/>
                    <a:gd name="connsiteY17" fmla="*/ 6288 h 6288"/>
                    <a:gd name="connsiteX18" fmla="*/ 3774 w 6468"/>
                    <a:gd name="connsiteY18" fmla="*/ 6288 h 6288"/>
                    <a:gd name="connsiteX19" fmla="*/ 3774 w 6468"/>
                    <a:gd name="connsiteY19" fmla="*/ 6288 h 6288"/>
                    <a:gd name="connsiteX20" fmla="*/ 3774 w 6468"/>
                    <a:gd name="connsiteY20" fmla="*/ 3773 h 6288"/>
                    <a:gd name="connsiteX21" fmla="*/ 5031 w 6468"/>
                    <a:gd name="connsiteY21" fmla="*/ 3773 h 6288"/>
                    <a:gd name="connsiteX22" fmla="*/ 3774 w 6468"/>
                    <a:gd name="connsiteY22" fmla="*/ 3773 h 6288"/>
                    <a:gd name="connsiteX23" fmla="*/ 3774 w 6468"/>
                    <a:gd name="connsiteY23"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68" h="6288">
                      <a:moveTo>
                        <a:pt x="3774" y="6288"/>
                      </a:moveTo>
                      <a:cubicBezTo>
                        <a:pt x="3774" y="6288"/>
                        <a:pt x="3774" y="6288"/>
                        <a:pt x="2516" y="6288"/>
                      </a:cubicBezTo>
                      <a:lnTo>
                        <a:pt x="2516" y="6288"/>
                      </a:lnTo>
                      <a:lnTo>
                        <a:pt x="2516" y="5031"/>
                      </a:lnTo>
                      <a:lnTo>
                        <a:pt x="2516" y="6288"/>
                      </a:lnTo>
                      <a:lnTo>
                        <a:pt x="0" y="6288"/>
                      </a:lnTo>
                      <a:lnTo>
                        <a:pt x="0" y="3773"/>
                      </a:lnTo>
                      <a:cubicBezTo>
                        <a:pt x="0" y="2515"/>
                        <a:pt x="0" y="2515"/>
                        <a:pt x="0" y="2515"/>
                      </a:cubicBezTo>
                      <a:lnTo>
                        <a:pt x="0" y="2515"/>
                      </a:lnTo>
                      <a:lnTo>
                        <a:pt x="0" y="0"/>
                      </a:lnTo>
                      <a:lnTo>
                        <a:pt x="2516" y="0"/>
                      </a:lnTo>
                      <a:cubicBezTo>
                        <a:pt x="2696" y="0"/>
                        <a:pt x="2875" y="0"/>
                        <a:pt x="3055" y="0"/>
                      </a:cubicBezTo>
                      <a:lnTo>
                        <a:pt x="3055" y="0"/>
                      </a:lnTo>
                      <a:cubicBezTo>
                        <a:pt x="3594" y="0"/>
                        <a:pt x="4312" y="0"/>
                        <a:pt x="5570" y="898"/>
                      </a:cubicBezTo>
                      <a:lnTo>
                        <a:pt x="5570" y="898"/>
                      </a:lnTo>
                      <a:cubicBezTo>
                        <a:pt x="6828" y="2515"/>
                        <a:pt x="6289" y="3234"/>
                        <a:pt x="6468" y="3773"/>
                      </a:cubicBezTo>
                      <a:lnTo>
                        <a:pt x="6468" y="3773"/>
                      </a:lnTo>
                      <a:lnTo>
                        <a:pt x="6468" y="6288"/>
                      </a:lnTo>
                      <a:lnTo>
                        <a:pt x="3774" y="6288"/>
                      </a:lnTo>
                      <a:lnTo>
                        <a:pt x="3774" y="6288"/>
                      </a:lnTo>
                      <a:close/>
                      <a:moveTo>
                        <a:pt x="3774" y="3773"/>
                      </a:moveTo>
                      <a:lnTo>
                        <a:pt x="5031" y="3773"/>
                      </a:lnTo>
                      <a:lnTo>
                        <a:pt x="3774" y="3773"/>
                      </a:lnTo>
                      <a:lnTo>
                        <a:pt x="3774" y="3773"/>
                      </a:lnTo>
                      <a:close/>
                    </a:path>
                  </a:pathLst>
                </a:custGeom>
                <a:grpFill/>
                <a:ln w="17953" cap="flat">
                  <a:noFill/>
                  <a:prstDash val="solid"/>
                  <a:miter/>
                </a:ln>
              </p:spPr>
              <p:txBody>
                <a:bodyPr rtlCol="0" anchor="ctr"/>
                <a:lstStyle/>
                <a:p>
                  <a:endParaRPr lang="zh-CN" altLang="en-US" sz="1050"/>
                </a:p>
              </p:txBody>
            </p:sp>
          </p:grpSp>
          <p:grpSp>
            <p:nvGrpSpPr>
              <p:cNvPr id="978" name="图形 1"/>
              <p:cNvGrpSpPr/>
              <p:nvPr/>
            </p:nvGrpSpPr>
            <p:grpSpPr>
              <a:xfrm>
                <a:off x="7222225" y="3057414"/>
                <a:ext cx="10600" cy="9522"/>
                <a:chOff x="8595436" y="3255104"/>
                <a:chExt cx="10600" cy="9522"/>
              </a:xfrm>
              <a:solidFill>
                <a:srgbClr val="0070C0"/>
              </a:solidFill>
            </p:grpSpPr>
            <p:sp>
              <p:nvSpPr>
                <p:cNvPr id="1792" name="任意多边形: 形状 2918"/>
                <p:cNvSpPr/>
                <p:nvPr/>
              </p:nvSpPr>
              <p:spPr>
                <a:xfrm>
                  <a:off x="8597951" y="3257664"/>
                  <a:ext cx="5291" cy="4593"/>
                </a:xfrm>
                <a:custGeom>
                  <a:avLst/>
                  <a:gdLst>
                    <a:gd name="connsiteX0" fmla="*/ 3953 w 5291"/>
                    <a:gd name="connsiteY0" fmla="*/ 314 h 4593"/>
                    <a:gd name="connsiteX1" fmla="*/ 0 w 5291"/>
                    <a:gd name="connsiteY1" fmla="*/ 1572 h 4593"/>
                    <a:gd name="connsiteX2" fmla="*/ 5210 w 5291"/>
                    <a:gd name="connsiteY2" fmla="*/ 4267 h 4593"/>
                    <a:gd name="connsiteX3" fmla="*/ 3953 w 5291"/>
                    <a:gd name="connsiteY3" fmla="*/ 314 h 4593"/>
                    <a:gd name="connsiteX4" fmla="*/ 3953 w 5291"/>
                    <a:gd name="connsiteY4" fmla="*/ 314 h 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 h="4593">
                      <a:moveTo>
                        <a:pt x="3953" y="314"/>
                      </a:moveTo>
                      <a:cubicBezTo>
                        <a:pt x="3953" y="314"/>
                        <a:pt x="0" y="-943"/>
                        <a:pt x="0" y="1572"/>
                      </a:cubicBezTo>
                      <a:cubicBezTo>
                        <a:pt x="1258" y="2830"/>
                        <a:pt x="5210" y="5525"/>
                        <a:pt x="5210" y="4267"/>
                      </a:cubicBezTo>
                      <a:cubicBezTo>
                        <a:pt x="5390" y="1572"/>
                        <a:pt x="5390" y="314"/>
                        <a:pt x="3953" y="314"/>
                      </a:cubicBezTo>
                      <a:lnTo>
                        <a:pt x="3953" y="314"/>
                      </a:lnTo>
                      <a:close/>
                    </a:path>
                  </a:pathLst>
                </a:custGeom>
                <a:grpFill/>
                <a:ln w="17953" cap="flat">
                  <a:noFill/>
                  <a:prstDash val="solid"/>
                  <a:miter/>
                </a:ln>
              </p:spPr>
              <p:txBody>
                <a:bodyPr rtlCol="0" anchor="ctr"/>
                <a:lstStyle/>
                <a:p>
                  <a:endParaRPr lang="zh-CN" altLang="en-US" sz="1050"/>
                </a:p>
              </p:txBody>
            </p:sp>
            <p:sp>
              <p:nvSpPr>
                <p:cNvPr id="1793" name="任意多边形: 形状 2919"/>
                <p:cNvSpPr/>
                <p:nvPr/>
              </p:nvSpPr>
              <p:spPr>
                <a:xfrm>
                  <a:off x="8595436" y="3255104"/>
                  <a:ext cx="10600" cy="9522"/>
                </a:xfrm>
                <a:custGeom>
                  <a:avLst/>
                  <a:gdLst>
                    <a:gd name="connsiteX0" fmla="*/ 899 w 10600"/>
                    <a:gd name="connsiteY0" fmla="*/ 6109 h 9522"/>
                    <a:gd name="connsiteX1" fmla="*/ 719 w 10600"/>
                    <a:gd name="connsiteY1" fmla="*/ 5929 h 9522"/>
                    <a:gd name="connsiteX2" fmla="*/ 719 w 10600"/>
                    <a:gd name="connsiteY2" fmla="*/ 5929 h 9522"/>
                    <a:gd name="connsiteX3" fmla="*/ 899 w 10600"/>
                    <a:gd name="connsiteY3" fmla="*/ 6109 h 9522"/>
                    <a:gd name="connsiteX4" fmla="*/ 0 w 10600"/>
                    <a:gd name="connsiteY4" fmla="*/ 4132 h 9522"/>
                    <a:gd name="connsiteX5" fmla="*/ 0 w 10600"/>
                    <a:gd name="connsiteY5" fmla="*/ 4132 h 9522"/>
                    <a:gd name="connsiteX6" fmla="*/ 4492 w 10600"/>
                    <a:gd name="connsiteY6" fmla="*/ 0 h 9522"/>
                    <a:gd name="connsiteX7" fmla="*/ 4492 w 10600"/>
                    <a:gd name="connsiteY7" fmla="*/ 0 h 9522"/>
                    <a:gd name="connsiteX8" fmla="*/ 7187 w 10600"/>
                    <a:gd name="connsiteY8" fmla="*/ 539 h 9522"/>
                    <a:gd name="connsiteX9" fmla="*/ 7187 w 10600"/>
                    <a:gd name="connsiteY9" fmla="*/ 539 h 9522"/>
                    <a:gd name="connsiteX10" fmla="*/ 7187 w 10600"/>
                    <a:gd name="connsiteY10" fmla="*/ 539 h 9522"/>
                    <a:gd name="connsiteX11" fmla="*/ 6468 w 10600"/>
                    <a:gd name="connsiteY11" fmla="*/ 2875 h 9522"/>
                    <a:gd name="connsiteX12" fmla="*/ 7546 w 10600"/>
                    <a:gd name="connsiteY12" fmla="*/ 539 h 9522"/>
                    <a:gd name="connsiteX13" fmla="*/ 7546 w 10600"/>
                    <a:gd name="connsiteY13" fmla="*/ 539 h 9522"/>
                    <a:gd name="connsiteX14" fmla="*/ 7546 w 10600"/>
                    <a:gd name="connsiteY14" fmla="*/ 539 h 9522"/>
                    <a:gd name="connsiteX15" fmla="*/ 6468 w 10600"/>
                    <a:gd name="connsiteY15" fmla="*/ 3234 h 9522"/>
                    <a:gd name="connsiteX16" fmla="*/ 6648 w 10600"/>
                    <a:gd name="connsiteY16" fmla="*/ 4132 h 9522"/>
                    <a:gd name="connsiteX17" fmla="*/ 7367 w 10600"/>
                    <a:gd name="connsiteY17" fmla="*/ 4671 h 9522"/>
                    <a:gd name="connsiteX18" fmla="*/ 7367 w 10600"/>
                    <a:gd name="connsiteY18" fmla="*/ 4671 h 9522"/>
                    <a:gd name="connsiteX19" fmla="*/ 7546 w 10600"/>
                    <a:gd name="connsiteY19" fmla="*/ 4671 h 9522"/>
                    <a:gd name="connsiteX20" fmla="*/ 7546 w 10600"/>
                    <a:gd name="connsiteY20" fmla="*/ 4671 h 9522"/>
                    <a:gd name="connsiteX21" fmla="*/ 7546 w 10600"/>
                    <a:gd name="connsiteY21" fmla="*/ 5211 h 9522"/>
                    <a:gd name="connsiteX22" fmla="*/ 8984 w 10600"/>
                    <a:gd name="connsiteY22" fmla="*/ 3414 h 9522"/>
                    <a:gd name="connsiteX23" fmla="*/ 8984 w 10600"/>
                    <a:gd name="connsiteY23" fmla="*/ 3414 h 9522"/>
                    <a:gd name="connsiteX24" fmla="*/ 8265 w 10600"/>
                    <a:gd name="connsiteY24" fmla="*/ 719 h 9522"/>
                    <a:gd name="connsiteX25" fmla="*/ 8265 w 10600"/>
                    <a:gd name="connsiteY25" fmla="*/ 719 h 9522"/>
                    <a:gd name="connsiteX26" fmla="*/ 8085 w 10600"/>
                    <a:gd name="connsiteY26" fmla="*/ 539 h 9522"/>
                    <a:gd name="connsiteX27" fmla="*/ 8085 w 10600"/>
                    <a:gd name="connsiteY27" fmla="*/ 539 h 9522"/>
                    <a:gd name="connsiteX28" fmla="*/ 10601 w 10600"/>
                    <a:gd name="connsiteY28" fmla="*/ 6648 h 9522"/>
                    <a:gd name="connsiteX29" fmla="*/ 10601 w 10600"/>
                    <a:gd name="connsiteY29" fmla="*/ 6648 h 9522"/>
                    <a:gd name="connsiteX30" fmla="*/ 7546 w 10600"/>
                    <a:gd name="connsiteY30" fmla="*/ 9523 h 9522"/>
                    <a:gd name="connsiteX31" fmla="*/ 7546 w 10600"/>
                    <a:gd name="connsiteY31" fmla="*/ 9523 h 9522"/>
                    <a:gd name="connsiteX32" fmla="*/ 899 w 10600"/>
                    <a:gd name="connsiteY32" fmla="*/ 6109 h 9522"/>
                    <a:gd name="connsiteX33" fmla="*/ 899 w 10600"/>
                    <a:gd name="connsiteY33" fmla="*/ 6109 h 9522"/>
                    <a:gd name="connsiteX34" fmla="*/ 6468 w 10600"/>
                    <a:gd name="connsiteY34" fmla="*/ 3953 h 9522"/>
                    <a:gd name="connsiteX35" fmla="*/ 6468 w 10600"/>
                    <a:gd name="connsiteY35" fmla="*/ 3953 h 9522"/>
                    <a:gd name="connsiteX36" fmla="*/ 6468 w 10600"/>
                    <a:gd name="connsiteY36" fmla="*/ 3953 h 9522"/>
                    <a:gd name="connsiteX37" fmla="*/ 6648 w 10600"/>
                    <a:gd name="connsiteY37" fmla="*/ 3414 h 9522"/>
                    <a:gd name="connsiteX38" fmla="*/ 6468 w 10600"/>
                    <a:gd name="connsiteY38" fmla="*/ 3953 h 9522"/>
                    <a:gd name="connsiteX39" fmla="*/ 6468 w 10600"/>
                    <a:gd name="connsiteY39" fmla="*/ 3953 h 9522"/>
                    <a:gd name="connsiteX40" fmla="*/ 6468 w 10600"/>
                    <a:gd name="connsiteY40" fmla="*/ 3953 h 9522"/>
                    <a:gd name="connsiteX41" fmla="*/ 7367 w 10600"/>
                    <a:gd name="connsiteY41" fmla="*/ 359 h 9522"/>
                    <a:gd name="connsiteX42" fmla="*/ 7726 w 10600"/>
                    <a:gd name="connsiteY42" fmla="*/ 539 h 9522"/>
                    <a:gd name="connsiteX43" fmla="*/ 7726 w 10600"/>
                    <a:gd name="connsiteY43" fmla="*/ 539 h 9522"/>
                    <a:gd name="connsiteX44" fmla="*/ 7726 w 10600"/>
                    <a:gd name="connsiteY44" fmla="*/ 539 h 9522"/>
                    <a:gd name="connsiteX45" fmla="*/ 7726 w 10600"/>
                    <a:gd name="connsiteY45" fmla="*/ 539 h 9522"/>
                    <a:gd name="connsiteX46" fmla="*/ 7726 w 10600"/>
                    <a:gd name="connsiteY46" fmla="*/ 539 h 9522"/>
                    <a:gd name="connsiteX47" fmla="*/ 7726 w 10600"/>
                    <a:gd name="connsiteY47" fmla="*/ 539 h 9522"/>
                    <a:gd name="connsiteX48" fmla="*/ 7726 w 10600"/>
                    <a:gd name="connsiteY48" fmla="*/ 539 h 9522"/>
                    <a:gd name="connsiteX49" fmla="*/ 7726 w 10600"/>
                    <a:gd name="connsiteY49" fmla="*/ 539 h 9522"/>
                    <a:gd name="connsiteX50" fmla="*/ 6648 w 10600"/>
                    <a:gd name="connsiteY50" fmla="*/ 2875 h 9522"/>
                    <a:gd name="connsiteX51" fmla="*/ 7367 w 10600"/>
                    <a:gd name="connsiteY51" fmla="*/ 359 h 9522"/>
                    <a:gd name="connsiteX52" fmla="*/ 7367 w 10600"/>
                    <a:gd name="connsiteY52" fmla="*/ 359 h 9522"/>
                    <a:gd name="connsiteX53" fmla="*/ 7726 w 10600"/>
                    <a:gd name="connsiteY53" fmla="*/ 539 h 9522"/>
                    <a:gd name="connsiteX54" fmla="*/ 7726 w 10600"/>
                    <a:gd name="connsiteY54" fmla="*/ 539 h 9522"/>
                    <a:gd name="connsiteX55" fmla="*/ 7726 w 10600"/>
                    <a:gd name="connsiteY55" fmla="*/ 539 h 9522"/>
                    <a:gd name="connsiteX56" fmla="*/ 7726 w 10600"/>
                    <a:gd name="connsiteY56" fmla="*/ 539 h 9522"/>
                    <a:gd name="connsiteX57" fmla="*/ 8085 w 10600"/>
                    <a:gd name="connsiteY57" fmla="*/ 719 h 9522"/>
                    <a:gd name="connsiteX58" fmla="*/ 8085 w 10600"/>
                    <a:gd name="connsiteY58" fmla="*/ 719 h 9522"/>
                    <a:gd name="connsiteX59" fmla="*/ 7726 w 10600"/>
                    <a:gd name="connsiteY59" fmla="*/ 539 h 9522"/>
                    <a:gd name="connsiteX60" fmla="*/ 7726 w 10600"/>
                    <a:gd name="connsiteY60" fmla="*/ 539 h 9522"/>
                    <a:gd name="connsiteX61" fmla="*/ 7367 w 10600"/>
                    <a:gd name="connsiteY61" fmla="*/ 359 h 9522"/>
                    <a:gd name="connsiteX62" fmla="*/ 7367 w 10600"/>
                    <a:gd name="connsiteY62" fmla="*/ 359 h 9522"/>
                    <a:gd name="connsiteX63" fmla="*/ 7367 w 10600"/>
                    <a:gd name="connsiteY63" fmla="*/ 359 h 9522"/>
                    <a:gd name="connsiteX64" fmla="*/ 7367 w 10600"/>
                    <a:gd name="connsiteY64" fmla="*/ 359 h 9522"/>
                    <a:gd name="connsiteX65" fmla="*/ 7367 w 10600"/>
                    <a:gd name="connsiteY65" fmla="*/ 359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600" h="9522">
                      <a:moveTo>
                        <a:pt x="899" y="6109"/>
                      </a:moveTo>
                      <a:cubicBezTo>
                        <a:pt x="899" y="6109"/>
                        <a:pt x="719" y="5929"/>
                        <a:pt x="719" y="5929"/>
                      </a:cubicBezTo>
                      <a:lnTo>
                        <a:pt x="719" y="5929"/>
                      </a:lnTo>
                      <a:lnTo>
                        <a:pt x="899" y="6109"/>
                      </a:lnTo>
                      <a:cubicBezTo>
                        <a:pt x="539" y="5750"/>
                        <a:pt x="180" y="5211"/>
                        <a:pt x="0" y="4132"/>
                      </a:cubicBezTo>
                      <a:lnTo>
                        <a:pt x="0" y="4132"/>
                      </a:lnTo>
                      <a:cubicBezTo>
                        <a:pt x="0" y="1078"/>
                        <a:pt x="3234" y="0"/>
                        <a:pt x="4492" y="0"/>
                      </a:cubicBezTo>
                      <a:lnTo>
                        <a:pt x="4492" y="0"/>
                      </a:lnTo>
                      <a:cubicBezTo>
                        <a:pt x="6109" y="0"/>
                        <a:pt x="7187" y="539"/>
                        <a:pt x="7187" y="539"/>
                      </a:cubicBezTo>
                      <a:lnTo>
                        <a:pt x="7187" y="539"/>
                      </a:lnTo>
                      <a:lnTo>
                        <a:pt x="7187" y="539"/>
                      </a:lnTo>
                      <a:lnTo>
                        <a:pt x="6468" y="2875"/>
                      </a:lnTo>
                      <a:lnTo>
                        <a:pt x="7546" y="539"/>
                      </a:lnTo>
                      <a:lnTo>
                        <a:pt x="7546" y="539"/>
                      </a:lnTo>
                      <a:lnTo>
                        <a:pt x="7546" y="539"/>
                      </a:lnTo>
                      <a:lnTo>
                        <a:pt x="6468" y="3234"/>
                      </a:lnTo>
                      <a:lnTo>
                        <a:pt x="6648" y="4132"/>
                      </a:lnTo>
                      <a:cubicBezTo>
                        <a:pt x="7007" y="4312"/>
                        <a:pt x="7187" y="4492"/>
                        <a:pt x="7367" y="4671"/>
                      </a:cubicBezTo>
                      <a:lnTo>
                        <a:pt x="7367" y="4671"/>
                      </a:lnTo>
                      <a:cubicBezTo>
                        <a:pt x="7367" y="4671"/>
                        <a:pt x="7367" y="4671"/>
                        <a:pt x="7546" y="4671"/>
                      </a:cubicBezTo>
                      <a:lnTo>
                        <a:pt x="7546" y="4671"/>
                      </a:lnTo>
                      <a:lnTo>
                        <a:pt x="7546" y="5211"/>
                      </a:lnTo>
                      <a:cubicBezTo>
                        <a:pt x="8085" y="5031"/>
                        <a:pt x="8624" y="4671"/>
                        <a:pt x="8984" y="3414"/>
                      </a:cubicBezTo>
                      <a:lnTo>
                        <a:pt x="8984" y="3414"/>
                      </a:lnTo>
                      <a:cubicBezTo>
                        <a:pt x="9163" y="1078"/>
                        <a:pt x="8265" y="1078"/>
                        <a:pt x="8265" y="719"/>
                      </a:cubicBezTo>
                      <a:lnTo>
                        <a:pt x="8265" y="719"/>
                      </a:lnTo>
                      <a:cubicBezTo>
                        <a:pt x="8265" y="719"/>
                        <a:pt x="8085" y="539"/>
                        <a:pt x="8085" y="539"/>
                      </a:cubicBezTo>
                      <a:lnTo>
                        <a:pt x="8085" y="539"/>
                      </a:lnTo>
                      <a:cubicBezTo>
                        <a:pt x="10601" y="1797"/>
                        <a:pt x="10601" y="5031"/>
                        <a:pt x="10601" y="6648"/>
                      </a:cubicBezTo>
                      <a:lnTo>
                        <a:pt x="10601" y="6648"/>
                      </a:lnTo>
                      <a:cubicBezTo>
                        <a:pt x="10601" y="8445"/>
                        <a:pt x="8624" y="9523"/>
                        <a:pt x="7546" y="9523"/>
                      </a:cubicBezTo>
                      <a:lnTo>
                        <a:pt x="7546" y="9523"/>
                      </a:lnTo>
                      <a:cubicBezTo>
                        <a:pt x="4492" y="9343"/>
                        <a:pt x="2695" y="7546"/>
                        <a:pt x="899" y="6109"/>
                      </a:cubicBezTo>
                      <a:lnTo>
                        <a:pt x="899" y="6109"/>
                      </a:lnTo>
                      <a:close/>
                      <a:moveTo>
                        <a:pt x="6468" y="3953"/>
                      </a:moveTo>
                      <a:cubicBezTo>
                        <a:pt x="6468" y="3953"/>
                        <a:pt x="6468" y="3953"/>
                        <a:pt x="6468" y="3953"/>
                      </a:cubicBezTo>
                      <a:lnTo>
                        <a:pt x="6468" y="3953"/>
                      </a:lnTo>
                      <a:lnTo>
                        <a:pt x="6648" y="3414"/>
                      </a:lnTo>
                      <a:lnTo>
                        <a:pt x="6468" y="3953"/>
                      </a:lnTo>
                      <a:cubicBezTo>
                        <a:pt x="6289" y="3953"/>
                        <a:pt x="6289" y="3953"/>
                        <a:pt x="6468" y="3953"/>
                      </a:cubicBezTo>
                      <a:lnTo>
                        <a:pt x="6468" y="3953"/>
                      </a:lnTo>
                      <a:close/>
                      <a:moveTo>
                        <a:pt x="7367" y="359"/>
                      </a:moveTo>
                      <a:cubicBezTo>
                        <a:pt x="7546" y="359"/>
                        <a:pt x="7546" y="359"/>
                        <a:pt x="7726" y="539"/>
                      </a:cubicBezTo>
                      <a:lnTo>
                        <a:pt x="7726" y="539"/>
                      </a:lnTo>
                      <a:lnTo>
                        <a:pt x="7726" y="539"/>
                      </a:lnTo>
                      <a:lnTo>
                        <a:pt x="7726" y="539"/>
                      </a:lnTo>
                      <a:lnTo>
                        <a:pt x="7726" y="539"/>
                      </a:lnTo>
                      <a:lnTo>
                        <a:pt x="7726" y="539"/>
                      </a:lnTo>
                      <a:lnTo>
                        <a:pt x="7726" y="539"/>
                      </a:lnTo>
                      <a:lnTo>
                        <a:pt x="7726" y="539"/>
                      </a:lnTo>
                      <a:lnTo>
                        <a:pt x="6648" y="2875"/>
                      </a:lnTo>
                      <a:lnTo>
                        <a:pt x="7367" y="359"/>
                      </a:lnTo>
                      <a:lnTo>
                        <a:pt x="7367" y="359"/>
                      </a:lnTo>
                      <a:close/>
                      <a:moveTo>
                        <a:pt x="7726" y="539"/>
                      </a:moveTo>
                      <a:lnTo>
                        <a:pt x="7726" y="539"/>
                      </a:lnTo>
                      <a:lnTo>
                        <a:pt x="7726" y="539"/>
                      </a:lnTo>
                      <a:lnTo>
                        <a:pt x="7726" y="539"/>
                      </a:lnTo>
                      <a:cubicBezTo>
                        <a:pt x="7726" y="539"/>
                        <a:pt x="7726" y="539"/>
                        <a:pt x="8085" y="719"/>
                      </a:cubicBezTo>
                      <a:lnTo>
                        <a:pt x="8085" y="719"/>
                      </a:lnTo>
                      <a:cubicBezTo>
                        <a:pt x="7906" y="719"/>
                        <a:pt x="7726" y="539"/>
                        <a:pt x="7726" y="539"/>
                      </a:cubicBezTo>
                      <a:lnTo>
                        <a:pt x="7726" y="539"/>
                      </a:lnTo>
                      <a:close/>
                      <a:moveTo>
                        <a:pt x="7367" y="359"/>
                      </a:moveTo>
                      <a:lnTo>
                        <a:pt x="7367" y="359"/>
                      </a:lnTo>
                      <a:lnTo>
                        <a:pt x="7367" y="359"/>
                      </a:lnTo>
                      <a:lnTo>
                        <a:pt x="7367" y="359"/>
                      </a:lnTo>
                      <a:lnTo>
                        <a:pt x="7367" y="359"/>
                      </a:lnTo>
                      <a:close/>
                    </a:path>
                  </a:pathLst>
                </a:custGeom>
                <a:grpFill/>
                <a:ln w="17953" cap="flat">
                  <a:noFill/>
                  <a:prstDash val="solid"/>
                  <a:miter/>
                </a:ln>
              </p:spPr>
              <p:txBody>
                <a:bodyPr rtlCol="0" anchor="ctr"/>
                <a:lstStyle/>
                <a:p>
                  <a:endParaRPr lang="zh-CN" altLang="en-US" sz="1050"/>
                </a:p>
              </p:txBody>
            </p:sp>
          </p:grpSp>
          <p:grpSp>
            <p:nvGrpSpPr>
              <p:cNvPr id="979" name="图形 1"/>
              <p:cNvGrpSpPr/>
              <p:nvPr/>
            </p:nvGrpSpPr>
            <p:grpSpPr>
              <a:xfrm>
                <a:off x="6580077" y="3358005"/>
                <a:ext cx="6467" cy="7726"/>
                <a:chOff x="7953288" y="3555695"/>
                <a:chExt cx="6467" cy="7726"/>
              </a:xfrm>
              <a:solidFill>
                <a:srgbClr val="0070C0"/>
              </a:solidFill>
            </p:grpSpPr>
            <p:sp>
              <p:nvSpPr>
                <p:cNvPr id="1790" name="任意多边形: 形状 2921"/>
                <p:cNvSpPr/>
                <p:nvPr/>
              </p:nvSpPr>
              <p:spPr>
                <a:xfrm>
                  <a:off x="7955983" y="3558390"/>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2515"/>
                        <a:pt x="1258" y="1258"/>
                      </a:cubicBezTo>
                      <a:cubicBezTo>
                        <a:pt x="1258" y="1258"/>
                        <a:pt x="1258" y="0"/>
                        <a:pt x="0" y="0"/>
                      </a:cubicBezTo>
                      <a:lnTo>
                        <a:pt x="0" y="1258"/>
                      </a:lnTo>
                      <a:cubicBezTo>
                        <a:pt x="0" y="2515"/>
                        <a:pt x="0" y="2515"/>
                        <a:pt x="0" y="2515"/>
                      </a:cubicBezTo>
                      <a:lnTo>
                        <a:pt x="0" y="2515"/>
                      </a:lnTo>
                      <a:close/>
                    </a:path>
                  </a:pathLst>
                </a:custGeom>
                <a:grpFill/>
                <a:ln w="17953" cap="flat">
                  <a:noFill/>
                  <a:prstDash val="solid"/>
                  <a:miter/>
                </a:ln>
              </p:spPr>
              <p:txBody>
                <a:bodyPr rtlCol="0" anchor="ctr"/>
                <a:lstStyle/>
                <a:p>
                  <a:endParaRPr lang="zh-CN" altLang="en-US" sz="1050"/>
                </a:p>
              </p:txBody>
            </p:sp>
            <p:sp>
              <p:nvSpPr>
                <p:cNvPr id="1791" name="任意多边形: 形状 2922"/>
                <p:cNvSpPr/>
                <p:nvPr/>
              </p:nvSpPr>
              <p:spPr>
                <a:xfrm>
                  <a:off x="7953288" y="3555695"/>
                  <a:ext cx="6467" cy="7726"/>
                </a:xfrm>
                <a:custGeom>
                  <a:avLst/>
                  <a:gdLst>
                    <a:gd name="connsiteX0" fmla="*/ 0 w 6467"/>
                    <a:gd name="connsiteY0" fmla="*/ 7726 h 7726"/>
                    <a:gd name="connsiteX1" fmla="*/ 0 w 6467"/>
                    <a:gd name="connsiteY1" fmla="*/ 5211 h 7726"/>
                    <a:gd name="connsiteX2" fmla="*/ 0 w 6467"/>
                    <a:gd name="connsiteY2" fmla="*/ 3953 h 7726"/>
                    <a:gd name="connsiteX3" fmla="*/ 0 w 6467"/>
                    <a:gd name="connsiteY3" fmla="*/ 3953 h 7726"/>
                    <a:gd name="connsiteX4" fmla="*/ 0 w 6467"/>
                    <a:gd name="connsiteY4" fmla="*/ 0 h 7726"/>
                    <a:gd name="connsiteX5" fmla="*/ 2515 w 6467"/>
                    <a:gd name="connsiteY5" fmla="*/ 0 h 7726"/>
                    <a:gd name="connsiteX6" fmla="*/ 6468 w 6467"/>
                    <a:gd name="connsiteY6" fmla="*/ 3953 h 7726"/>
                    <a:gd name="connsiteX7" fmla="*/ 6468 w 6467"/>
                    <a:gd name="connsiteY7" fmla="*/ 3953 h 7726"/>
                    <a:gd name="connsiteX8" fmla="*/ 5570 w 6467"/>
                    <a:gd name="connsiteY8" fmla="*/ 6828 h 7726"/>
                    <a:gd name="connsiteX9" fmla="*/ 5570 w 6467"/>
                    <a:gd name="connsiteY9" fmla="*/ 6828 h 7726"/>
                    <a:gd name="connsiteX10" fmla="*/ 3054 w 6467"/>
                    <a:gd name="connsiteY10" fmla="*/ 7726 h 7726"/>
                    <a:gd name="connsiteX11" fmla="*/ 3054 w 6467"/>
                    <a:gd name="connsiteY11" fmla="*/ 7726 h 7726"/>
                    <a:gd name="connsiteX12" fmla="*/ 2515 w 6467"/>
                    <a:gd name="connsiteY12" fmla="*/ 7726 h 7726"/>
                    <a:gd name="connsiteX13" fmla="*/ 2515 w 6467"/>
                    <a:gd name="connsiteY13" fmla="*/ 7726 h 7726"/>
                    <a:gd name="connsiteX14" fmla="*/ 0 w 6467"/>
                    <a:gd name="connsiteY14" fmla="*/ 7726 h 7726"/>
                    <a:gd name="connsiteX15" fmla="*/ 0 w 6467"/>
                    <a:gd name="connsiteY15" fmla="*/ 7726 h 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7" h="7726">
                      <a:moveTo>
                        <a:pt x="0" y="7726"/>
                      </a:moveTo>
                      <a:lnTo>
                        <a:pt x="0" y="5211"/>
                      </a:lnTo>
                      <a:cubicBezTo>
                        <a:pt x="0" y="5211"/>
                        <a:pt x="0" y="5211"/>
                        <a:pt x="0" y="3953"/>
                      </a:cubicBezTo>
                      <a:lnTo>
                        <a:pt x="0" y="3953"/>
                      </a:lnTo>
                      <a:lnTo>
                        <a:pt x="0" y="0"/>
                      </a:lnTo>
                      <a:lnTo>
                        <a:pt x="2515" y="0"/>
                      </a:lnTo>
                      <a:cubicBezTo>
                        <a:pt x="6289" y="180"/>
                        <a:pt x="6468" y="3773"/>
                        <a:pt x="6468" y="3953"/>
                      </a:cubicBezTo>
                      <a:lnTo>
                        <a:pt x="6468" y="3953"/>
                      </a:lnTo>
                      <a:cubicBezTo>
                        <a:pt x="6289" y="4492"/>
                        <a:pt x="6828" y="5211"/>
                        <a:pt x="5570" y="6828"/>
                      </a:cubicBezTo>
                      <a:lnTo>
                        <a:pt x="5570" y="6828"/>
                      </a:lnTo>
                      <a:cubicBezTo>
                        <a:pt x="4312" y="7726"/>
                        <a:pt x="3594" y="7726"/>
                        <a:pt x="3054" y="7726"/>
                      </a:cubicBezTo>
                      <a:lnTo>
                        <a:pt x="3054" y="7726"/>
                      </a:lnTo>
                      <a:cubicBezTo>
                        <a:pt x="2875" y="7726"/>
                        <a:pt x="2695" y="7726"/>
                        <a:pt x="2515" y="7726"/>
                      </a:cubicBezTo>
                      <a:lnTo>
                        <a:pt x="2515" y="7726"/>
                      </a:lnTo>
                      <a:lnTo>
                        <a:pt x="0" y="7726"/>
                      </a:lnTo>
                      <a:lnTo>
                        <a:pt x="0" y="7726"/>
                      </a:lnTo>
                      <a:close/>
                    </a:path>
                  </a:pathLst>
                </a:custGeom>
                <a:grpFill/>
                <a:ln w="17953" cap="flat">
                  <a:noFill/>
                  <a:prstDash val="solid"/>
                  <a:miter/>
                </a:ln>
              </p:spPr>
              <p:txBody>
                <a:bodyPr rtlCol="0" anchor="ctr"/>
                <a:lstStyle/>
                <a:p>
                  <a:endParaRPr lang="zh-CN" altLang="en-US" sz="1050"/>
                </a:p>
              </p:txBody>
            </p:sp>
          </p:grpSp>
          <p:grpSp>
            <p:nvGrpSpPr>
              <p:cNvPr id="980" name="图形 1"/>
              <p:cNvGrpSpPr/>
              <p:nvPr/>
            </p:nvGrpSpPr>
            <p:grpSpPr>
              <a:xfrm>
                <a:off x="6018057" y="3557081"/>
                <a:ext cx="2522" cy="5210"/>
                <a:chOff x="7391268" y="3754771"/>
                <a:chExt cx="2522" cy="5210"/>
              </a:xfrm>
              <a:solidFill>
                <a:srgbClr val="0070C0"/>
              </a:solidFill>
            </p:grpSpPr>
            <p:sp>
              <p:nvSpPr>
                <p:cNvPr id="1788" name="任意多边形: 形状 2924"/>
                <p:cNvSpPr/>
                <p:nvPr/>
              </p:nvSpPr>
              <p:spPr>
                <a:xfrm>
                  <a:off x="7391268" y="3757466"/>
                  <a:ext cx="2522" cy="17967"/>
                </a:xfrm>
                <a:custGeom>
                  <a:avLst/>
                  <a:gdLst>
                    <a:gd name="connsiteX0" fmla="*/ 1265 w 2522"/>
                    <a:gd name="connsiteY0" fmla="*/ 0 h 17967"/>
                    <a:gd name="connsiteX1" fmla="*/ 2522 w 2522"/>
                    <a:gd name="connsiteY1" fmla="*/ 0 h 17967"/>
                    <a:gd name="connsiteX2" fmla="*/ 1265 w 2522"/>
                    <a:gd name="connsiteY2" fmla="*/ 0 h 17967"/>
                    <a:gd name="connsiteX3" fmla="*/ 7 w 2522"/>
                    <a:gd name="connsiteY3" fmla="*/ 0 h 17967"/>
                    <a:gd name="connsiteX4" fmla="*/ 1265 w 2522"/>
                    <a:gd name="connsiteY4" fmla="*/ 0 h 17967"/>
                    <a:gd name="connsiteX5" fmla="*/ 1265 w 2522"/>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7967">
                      <a:moveTo>
                        <a:pt x="1265" y="0"/>
                      </a:moveTo>
                      <a:cubicBezTo>
                        <a:pt x="2522" y="0"/>
                        <a:pt x="2522" y="0"/>
                        <a:pt x="2522" y="0"/>
                      </a:cubicBezTo>
                      <a:cubicBezTo>
                        <a:pt x="2522" y="0"/>
                        <a:pt x="2522" y="0"/>
                        <a:pt x="1265" y="0"/>
                      </a:cubicBezTo>
                      <a:cubicBezTo>
                        <a:pt x="7" y="0"/>
                        <a:pt x="7" y="0"/>
                        <a:pt x="7" y="0"/>
                      </a:cubicBezTo>
                      <a:cubicBezTo>
                        <a:pt x="7" y="0"/>
                        <a:pt x="-173"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1789" name="任意多边形: 形状 2925"/>
                <p:cNvSpPr/>
                <p:nvPr/>
              </p:nvSpPr>
              <p:spPr>
                <a:xfrm>
                  <a:off x="7391275" y="3754771"/>
                  <a:ext cx="2515" cy="5210"/>
                </a:xfrm>
                <a:custGeom>
                  <a:avLst/>
                  <a:gdLst>
                    <a:gd name="connsiteX0" fmla="*/ 1258 w 2515"/>
                    <a:gd name="connsiteY0" fmla="*/ 5211 h 5210"/>
                    <a:gd name="connsiteX1" fmla="*/ 0 w 2515"/>
                    <a:gd name="connsiteY1" fmla="*/ 5211 h 5210"/>
                    <a:gd name="connsiteX2" fmla="*/ 0 w 2515"/>
                    <a:gd name="connsiteY2" fmla="*/ 5211 h 5210"/>
                    <a:gd name="connsiteX3" fmla="*/ 0 w 2515"/>
                    <a:gd name="connsiteY3" fmla="*/ 0 h 5210"/>
                    <a:gd name="connsiteX4" fmla="*/ 1258 w 2515"/>
                    <a:gd name="connsiteY4" fmla="*/ 0 h 5210"/>
                    <a:gd name="connsiteX5" fmla="*/ 1258 w 2515"/>
                    <a:gd name="connsiteY5" fmla="*/ 0 h 5210"/>
                    <a:gd name="connsiteX6" fmla="*/ 2515 w 2515"/>
                    <a:gd name="connsiteY6" fmla="*/ 0 h 5210"/>
                    <a:gd name="connsiteX7" fmla="*/ 2515 w 2515"/>
                    <a:gd name="connsiteY7" fmla="*/ 0 h 5210"/>
                    <a:gd name="connsiteX8" fmla="*/ 2515 w 2515"/>
                    <a:gd name="connsiteY8" fmla="*/ 5211 h 5210"/>
                    <a:gd name="connsiteX9" fmla="*/ 1258 w 2515"/>
                    <a:gd name="connsiteY9" fmla="*/ 5211 h 5210"/>
                    <a:gd name="connsiteX10" fmla="*/ 1258 w 2515"/>
                    <a:gd name="connsiteY10" fmla="*/ 5211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15" h="5210">
                      <a:moveTo>
                        <a:pt x="1258" y="5211"/>
                      </a:moveTo>
                      <a:cubicBezTo>
                        <a:pt x="0" y="5211"/>
                        <a:pt x="0" y="5211"/>
                        <a:pt x="0" y="5211"/>
                      </a:cubicBezTo>
                      <a:lnTo>
                        <a:pt x="0" y="5211"/>
                      </a:lnTo>
                      <a:lnTo>
                        <a:pt x="0" y="0"/>
                      </a:lnTo>
                      <a:cubicBezTo>
                        <a:pt x="0" y="0"/>
                        <a:pt x="0" y="0"/>
                        <a:pt x="1258" y="0"/>
                      </a:cubicBezTo>
                      <a:lnTo>
                        <a:pt x="1258" y="0"/>
                      </a:lnTo>
                      <a:cubicBezTo>
                        <a:pt x="2515" y="0"/>
                        <a:pt x="2515" y="0"/>
                        <a:pt x="2515" y="0"/>
                      </a:cubicBezTo>
                      <a:lnTo>
                        <a:pt x="2515" y="0"/>
                      </a:lnTo>
                      <a:lnTo>
                        <a:pt x="2515" y="5211"/>
                      </a:lnTo>
                      <a:cubicBezTo>
                        <a:pt x="2515" y="5211"/>
                        <a:pt x="2515" y="5211"/>
                        <a:pt x="1258" y="5211"/>
                      </a:cubicBezTo>
                      <a:lnTo>
                        <a:pt x="1258" y="5211"/>
                      </a:lnTo>
                      <a:close/>
                    </a:path>
                  </a:pathLst>
                </a:custGeom>
                <a:grpFill/>
                <a:ln w="17953" cap="flat">
                  <a:noFill/>
                  <a:prstDash val="solid"/>
                  <a:miter/>
                </a:ln>
              </p:spPr>
              <p:txBody>
                <a:bodyPr rtlCol="0" anchor="ctr"/>
                <a:lstStyle/>
                <a:p>
                  <a:endParaRPr lang="zh-CN" altLang="en-US" sz="1050"/>
                </a:p>
              </p:txBody>
            </p:sp>
          </p:grpSp>
          <p:grpSp>
            <p:nvGrpSpPr>
              <p:cNvPr id="981" name="图形 1"/>
              <p:cNvGrpSpPr/>
              <p:nvPr/>
            </p:nvGrpSpPr>
            <p:grpSpPr>
              <a:xfrm>
                <a:off x="6321529" y="3401665"/>
                <a:ext cx="21380" cy="9882"/>
                <a:chOff x="7694740" y="3599355"/>
                <a:chExt cx="21380" cy="9882"/>
              </a:xfrm>
              <a:solidFill>
                <a:srgbClr val="0070C0"/>
              </a:solidFill>
            </p:grpSpPr>
            <p:sp>
              <p:nvSpPr>
                <p:cNvPr id="1786" name="任意多边形: 形状 2927"/>
                <p:cNvSpPr/>
                <p:nvPr/>
              </p:nvSpPr>
              <p:spPr>
                <a:xfrm>
                  <a:off x="7697676" y="3602030"/>
                  <a:ext cx="16263" cy="4511"/>
                </a:xfrm>
                <a:custGeom>
                  <a:avLst/>
                  <a:gdLst>
                    <a:gd name="connsiteX0" fmla="*/ 8024 w 16263"/>
                    <a:gd name="connsiteY0" fmla="*/ 559 h 4511"/>
                    <a:gd name="connsiteX1" fmla="*/ 119 w 16263"/>
                    <a:gd name="connsiteY1" fmla="*/ 3254 h 4511"/>
                    <a:gd name="connsiteX2" fmla="*/ 11977 w 16263"/>
                    <a:gd name="connsiteY2" fmla="*/ 4512 h 4511"/>
                    <a:gd name="connsiteX3" fmla="*/ 15930 w 16263"/>
                    <a:gd name="connsiteY3" fmla="*/ 559 h 4511"/>
                    <a:gd name="connsiteX4" fmla="*/ 8024 w 16263"/>
                    <a:gd name="connsiteY4" fmla="*/ 559 h 4511"/>
                    <a:gd name="connsiteX5" fmla="*/ 8024 w 16263"/>
                    <a:gd name="connsiteY5" fmla="*/ 559 h 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63" h="4511">
                      <a:moveTo>
                        <a:pt x="8024" y="559"/>
                      </a:moveTo>
                      <a:cubicBezTo>
                        <a:pt x="8024" y="559"/>
                        <a:pt x="-1139" y="559"/>
                        <a:pt x="119" y="3254"/>
                      </a:cubicBezTo>
                      <a:cubicBezTo>
                        <a:pt x="1376" y="4512"/>
                        <a:pt x="9282" y="4512"/>
                        <a:pt x="11977" y="4512"/>
                      </a:cubicBezTo>
                      <a:cubicBezTo>
                        <a:pt x="14672" y="3254"/>
                        <a:pt x="17188" y="1817"/>
                        <a:pt x="15930" y="559"/>
                      </a:cubicBezTo>
                      <a:cubicBezTo>
                        <a:pt x="13235" y="-699"/>
                        <a:pt x="8024" y="559"/>
                        <a:pt x="8024" y="559"/>
                      </a:cubicBezTo>
                      <a:lnTo>
                        <a:pt x="8024" y="559"/>
                      </a:lnTo>
                      <a:close/>
                    </a:path>
                  </a:pathLst>
                </a:custGeom>
                <a:grpFill/>
                <a:ln w="17953" cap="flat">
                  <a:noFill/>
                  <a:prstDash val="solid"/>
                  <a:miter/>
                </a:ln>
              </p:spPr>
              <p:txBody>
                <a:bodyPr rtlCol="0" anchor="ctr"/>
                <a:lstStyle/>
                <a:p>
                  <a:endParaRPr lang="zh-CN" altLang="en-US" sz="1050"/>
                </a:p>
              </p:txBody>
            </p:sp>
            <p:sp>
              <p:nvSpPr>
                <p:cNvPr id="1787" name="任意多边形: 形状 2928"/>
                <p:cNvSpPr/>
                <p:nvPr/>
              </p:nvSpPr>
              <p:spPr>
                <a:xfrm>
                  <a:off x="7694740" y="3599355"/>
                  <a:ext cx="21380" cy="9882"/>
                </a:xfrm>
                <a:custGeom>
                  <a:avLst/>
                  <a:gdLst>
                    <a:gd name="connsiteX0" fmla="*/ 14733 w 21380"/>
                    <a:gd name="connsiteY0" fmla="*/ 9882 h 9882"/>
                    <a:gd name="connsiteX1" fmla="*/ 14374 w 21380"/>
                    <a:gd name="connsiteY1" fmla="*/ 9882 h 9882"/>
                    <a:gd name="connsiteX2" fmla="*/ 11499 w 21380"/>
                    <a:gd name="connsiteY2" fmla="*/ 9882 h 9882"/>
                    <a:gd name="connsiteX3" fmla="*/ 11499 w 21380"/>
                    <a:gd name="connsiteY3" fmla="*/ 9882 h 9882"/>
                    <a:gd name="connsiteX4" fmla="*/ 719 w 21380"/>
                    <a:gd name="connsiteY4" fmla="*/ 7546 h 9882"/>
                    <a:gd name="connsiteX5" fmla="*/ 719 w 21380"/>
                    <a:gd name="connsiteY5" fmla="*/ 7546 h 9882"/>
                    <a:gd name="connsiteX6" fmla="*/ 0 w 21380"/>
                    <a:gd name="connsiteY6" fmla="*/ 5570 h 9882"/>
                    <a:gd name="connsiteX7" fmla="*/ 0 w 21380"/>
                    <a:gd name="connsiteY7" fmla="*/ 5570 h 9882"/>
                    <a:gd name="connsiteX8" fmla="*/ 6289 w 21380"/>
                    <a:gd name="connsiteY8" fmla="*/ 1078 h 9882"/>
                    <a:gd name="connsiteX9" fmla="*/ 6289 w 21380"/>
                    <a:gd name="connsiteY9" fmla="*/ 1078 h 9882"/>
                    <a:gd name="connsiteX10" fmla="*/ 10241 w 21380"/>
                    <a:gd name="connsiteY10" fmla="*/ 719 h 9882"/>
                    <a:gd name="connsiteX11" fmla="*/ 10241 w 21380"/>
                    <a:gd name="connsiteY11" fmla="*/ 719 h 9882"/>
                    <a:gd name="connsiteX12" fmla="*/ 15272 w 21380"/>
                    <a:gd name="connsiteY12" fmla="*/ 0 h 9882"/>
                    <a:gd name="connsiteX13" fmla="*/ 15272 w 21380"/>
                    <a:gd name="connsiteY13" fmla="*/ 0 h 9882"/>
                    <a:gd name="connsiteX14" fmla="*/ 20483 w 21380"/>
                    <a:gd name="connsiteY14" fmla="*/ 1617 h 9882"/>
                    <a:gd name="connsiteX15" fmla="*/ 20483 w 21380"/>
                    <a:gd name="connsiteY15" fmla="*/ 1617 h 9882"/>
                    <a:gd name="connsiteX16" fmla="*/ 21381 w 21380"/>
                    <a:gd name="connsiteY16" fmla="*/ 3773 h 9882"/>
                    <a:gd name="connsiteX17" fmla="*/ 21381 w 21380"/>
                    <a:gd name="connsiteY17" fmla="*/ 3773 h 9882"/>
                    <a:gd name="connsiteX18" fmla="*/ 15632 w 21380"/>
                    <a:gd name="connsiteY18" fmla="*/ 9343 h 9882"/>
                    <a:gd name="connsiteX19" fmla="*/ 15632 w 21380"/>
                    <a:gd name="connsiteY19" fmla="*/ 9343 h 9882"/>
                    <a:gd name="connsiteX20" fmla="*/ 15093 w 21380"/>
                    <a:gd name="connsiteY20" fmla="*/ 9702 h 9882"/>
                    <a:gd name="connsiteX21" fmla="*/ 14733 w 21380"/>
                    <a:gd name="connsiteY21" fmla="*/ 9702 h 9882"/>
                    <a:gd name="connsiteX22" fmla="*/ 14733 w 21380"/>
                    <a:gd name="connsiteY22" fmla="*/ 9882 h 9882"/>
                    <a:gd name="connsiteX23" fmla="*/ 11319 w 21380"/>
                    <a:gd name="connsiteY23" fmla="*/ 4671 h 9882"/>
                    <a:gd name="connsiteX24" fmla="*/ 10960 w 21380"/>
                    <a:gd name="connsiteY24" fmla="*/ 3234 h 9882"/>
                    <a:gd name="connsiteX25" fmla="*/ 10960 w 21380"/>
                    <a:gd name="connsiteY25" fmla="*/ 4671 h 9882"/>
                    <a:gd name="connsiteX26" fmla="*/ 11319 w 21380"/>
                    <a:gd name="connsiteY26" fmla="*/ 4671 h 9882"/>
                    <a:gd name="connsiteX27" fmla="*/ 11319 w 21380"/>
                    <a:gd name="connsiteY27" fmla="*/ 4671 h 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380" h="9882">
                      <a:moveTo>
                        <a:pt x="14733" y="9882"/>
                      </a:moveTo>
                      <a:lnTo>
                        <a:pt x="14374" y="9882"/>
                      </a:lnTo>
                      <a:cubicBezTo>
                        <a:pt x="13475" y="9882"/>
                        <a:pt x="12577" y="9882"/>
                        <a:pt x="11499" y="9882"/>
                      </a:cubicBezTo>
                      <a:lnTo>
                        <a:pt x="11499" y="9882"/>
                      </a:lnTo>
                      <a:cubicBezTo>
                        <a:pt x="8085" y="9882"/>
                        <a:pt x="3774" y="9882"/>
                        <a:pt x="719" y="7546"/>
                      </a:cubicBezTo>
                      <a:lnTo>
                        <a:pt x="719" y="7546"/>
                      </a:lnTo>
                      <a:cubicBezTo>
                        <a:pt x="180" y="6828"/>
                        <a:pt x="0" y="5929"/>
                        <a:pt x="0" y="5570"/>
                      </a:cubicBezTo>
                      <a:lnTo>
                        <a:pt x="0" y="5570"/>
                      </a:lnTo>
                      <a:cubicBezTo>
                        <a:pt x="1078" y="1078"/>
                        <a:pt x="4312" y="1797"/>
                        <a:pt x="6289" y="1078"/>
                      </a:cubicBezTo>
                      <a:lnTo>
                        <a:pt x="6289" y="1078"/>
                      </a:lnTo>
                      <a:cubicBezTo>
                        <a:pt x="7906" y="898"/>
                        <a:pt x="9523" y="719"/>
                        <a:pt x="10241" y="719"/>
                      </a:cubicBezTo>
                      <a:lnTo>
                        <a:pt x="10241" y="719"/>
                      </a:lnTo>
                      <a:cubicBezTo>
                        <a:pt x="10960" y="539"/>
                        <a:pt x="12936" y="0"/>
                        <a:pt x="15272" y="0"/>
                      </a:cubicBezTo>
                      <a:lnTo>
                        <a:pt x="15272" y="0"/>
                      </a:lnTo>
                      <a:cubicBezTo>
                        <a:pt x="16710" y="0"/>
                        <a:pt x="18147" y="180"/>
                        <a:pt x="20483" y="1617"/>
                      </a:cubicBezTo>
                      <a:lnTo>
                        <a:pt x="20483" y="1617"/>
                      </a:lnTo>
                      <a:cubicBezTo>
                        <a:pt x="20663" y="1976"/>
                        <a:pt x="21202" y="2695"/>
                        <a:pt x="21381" y="3773"/>
                      </a:cubicBezTo>
                      <a:lnTo>
                        <a:pt x="21381" y="3773"/>
                      </a:lnTo>
                      <a:cubicBezTo>
                        <a:pt x="20483" y="7906"/>
                        <a:pt x="17608" y="7906"/>
                        <a:pt x="15632" y="9343"/>
                      </a:cubicBezTo>
                      <a:lnTo>
                        <a:pt x="15632" y="9343"/>
                      </a:lnTo>
                      <a:lnTo>
                        <a:pt x="15093" y="9702"/>
                      </a:lnTo>
                      <a:lnTo>
                        <a:pt x="14733" y="9702"/>
                      </a:lnTo>
                      <a:lnTo>
                        <a:pt x="14733" y="9882"/>
                      </a:lnTo>
                      <a:close/>
                      <a:moveTo>
                        <a:pt x="11319" y="4671"/>
                      </a:moveTo>
                      <a:lnTo>
                        <a:pt x="10960" y="3234"/>
                      </a:lnTo>
                      <a:lnTo>
                        <a:pt x="10960" y="4671"/>
                      </a:lnTo>
                      <a:cubicBezTo>
                        <a:pt x="10960" y="4671"/>
                        <a:pt x="11140" y="4671"/>
                        <a:pt x="11319" y="4671"/>
                      </a:cubicBezTo>
                      <a:lnTo>
                        <a:pt x="11319" y="4671"/>
                      </a:lnTo>
                      <a:close/>
                    </a:path>
                  </a:pathLst>
                </a:custGeom>
                <a:grpFill/>
                <a:ln w="17953" cap="flat">
                  <a:noFill/>
                  <a:prstDash val="solid"/>
                  <a:miter/>
                </a:ln>
              </p:spPr>
              <p:txBody>
                <a:bodyPr rtlCol="0" anchor="ctr"/>
                <a:lstStyle/>
                <a:p>
                  <a:endParaRPr lang="zh-CN" altLang="en-US" sz="1050"/>
                </a:p>
              </p:txBody>
            </p:sp>
          </p:grpSp>
          <p:grpSp>
            <p:nvGrpSpPr>
              <p:cNvPr id="982" name="图形 1"/>
              <p:cNvGrpSpPr/>
              <p:nvPr/>
            </p:nvGrpSpPr>
            <p:grpSpPr>
              <a:xfrm>
                <a:off x="6329256" y="3419452"/>
                <a:ext cx="10061" cy="10421"/>
                <a:chOff x="7702467" y="3617142"/>
                <a:chExt cx="10061" cy="10421"/>
              </a:xfrm>
              <a:solidFill>
                <a:srgbClr val="0070C0"/>
              </a:solidFill>
            </p:grpSpPr>
            <p:sp>
              <p:nvSpPr>
                <p:cNvPr id="1784" name="任意多边形: 形状 2930"/>
                <p:cNvSpPr/>
                <p:nvPr/>
              </p:nvSpPr>
              <p:spPr>
                <a:xfrm>
                  <a:off x="7706958" y="3619647"/>
                  <a:ext cx="2942" cy="2885"/>
                </a:xfrm>
                <a:custGeom>
                  <a:avLst/>
                  <a:gdLst>
                    <a:gd name="connsiteX0" fmla="*/ 2695 w 2942"/>
                    <a:gd name="connsiteY0" fmla="*/ 2885 h 2885"/>
                    <a:gd name="connsiteX1" fmla="*/ 0 w 2942"/>
                    <a:gd name="connsiteY1" fmla="*/ 190 h 2885"/>
                    <a:gd name="connsiteX2" fmla="*/ 2695 w 2942"/>
                    <a:gd name="connsiteY2" fmla="*/ 2885 h 2885"/>
                    <a:gd name="connsiteX3" fmla="*/ 2695 w 2942"/>
                    <a:gd name="connsiteY3" fmla="*/ 2885 h 2885"/>
                  </a:gdLst>
                  <a:ahLst/>
                  <a:cxnLst>
                    <a:cxn ang="0">
                      <a:pos x="connsiteX0" y="connsiteY0"/>
                    </a:cxn>
                    <a:cxn ang="0">
                      <a:pos x="connsiteX1" y="connsiteY1"/>
                    </a:cxn>
                    <a:cxn ang="0">
                      <a:pos x="connsiteX2" y="connsiteY2"/>
                    </a:cxn>
                    <a:cxn ang="0">
                      <a:pos x="connsiteX3" y="connsiteY3"/>
                    </a:cxn>
                  </a:cxnLst>
                  <a:rect l="l" t="t" r="r" b="b"/>
                  <a:pathLst>
                    <a:path w="2942" h="2885">
                      <a:moveTo>
                        <a:pt x="2695" y="2885"/>
                      </a:moveTo>
                      <a:lnTo>
                        <a:pt x="0" y="190"/>
                      </a:lnTo>
                      <a:cubicBezTo>
                        <a:pt x="0" y="190"/>
                        <a:pt x="3953" y="-1068"/>
                        <a:pt x="2695" y="2885"/>
                      </a:cubicBezTo>
                      <a:lnTo>
                        <a:pt x="2695" y="2885"/>
                      </a:lnTo>
                      <a:close/>
                    </a:path>
                  </a:pathLst>
                </a:custGeom>
                <a:grpFill/>
                <a:ln w="17953" cap="flat">
                  <a:noFill/>
                  <a:prstDash val="solid"/>
                  <a:miter/>
                </a:ln>
              </p:spPr>
              <p:txBody>
                <a:bodyPr rtlCol="0" anchor="ctr"/>
                <a:lstStyle/>
                <a:p>
                  <a:endParaRPr lang="zh-CN" altLang="en-US" sz="1050"/>
                </a:p>
              </p:txBody>
            </p:sp>
            <p:sp>
              <p:nvSpPr>
                <p:cNvPr id="1785" name="任意多边形: 形状 2931"/>
                <p:cNvSpPr/>
                <p:nvPr/>
              </p:nvSpPr>
              <p:spPr>
                <a:xfrm>
                  <a:off x="7702467" y="3617142"/>
                  <a:ext cx="10061" cy="10421"/>
                </a:xfrm>
                <a:custGeom>
                  <a:avLst/>
                  <a:gdLst>
                    <a:gd name="connsiteX0" fmla="*/ 5390 w 10061"/>
                    <a:gd name="connsiteY0" fmla="*/ 7187 h 10421"/>
                    <a:gd name="connsiteX1" fmla="*/ 0 w 10061"/>
                    <a:gd name="connsiteY1" fmla="*/ 1797 h 10421"/>
                    <a:gd name="connsiteX2" fmla="*/ 3773 w 10061"/>
                    <a:gd name="connsiteY2" fmla="*/ 359 h 10421"/>
                    <a:gd name="connsiteX3" fmla="*/ 5929 w 10061"/>
                    <a:gd name="connsiteY3" fmla="*/ 0 h 10421"/>
                    <a:gd name="connsiteX4" fmla="*/ 5929 w 10061"/>
                    <a:gd name="connsiteY4" fmla="*/ 0 h 10421"/>
                    <a:gd name="connsiteX5" fmla="*/ 10062 w 10061"/>
                    <a:gd name="connsiteY5" fmla="*/ 3953 h 10421"/>
                    <a:gd name="connsiteX6" fmla="*/ 10062 w 10061"/>
                    <a:gd name="connsiteY6" fmla="*/ 3953 h 10421"/>
                    <a:gd name="connsiteX7" fmla="*/ 9702 w 10061"/>
                    <a:gd name="connsiteY7" fmla="*/ 6109 h 10421"/>
                    <a:gd name="connsiteX8" fmla="*/ 9702 w 10061"/>
                    <a:gd name="connsiteY8" fmla="*/ 6109 h 10421"/>
                    <a:gd name="connsiteX9" fmla="*/ 8624 w 10061"/>
                    <a:gd name="connsiteY9" fmla="*/ 10421 h 10421"/>
                    <a:gd name="connsiteX10" fmla="*/ 5390 w 10061"/>
                    <a:gd name="connsiteY10" fmla="*/ 7187 h 10421"/>
                    <a:gd name="connsiteX11" fmla="*/ 5390 w 10061"/>
                    <a:gd name="connsiteY11" fmla="*/ 7187 h 10421"/>
                    <a:gd name="connsiteX12" fmla="*/ 7187 w 10061"/>
                    <a:gd name="connsiteY12" fmla="*/ 5390 h 10421"/>
                    <a:gd name="connsiteX13" fmla="*/ 8984 w 10061"/>
                    <a:gd name="connsiteY13" fmla="*/ 3594 h 10421"/>
                    <a:gd name="connsiteX14" fmla="*/ 7187 w 10061"/>
                    <a:gd name="connsiteY14" fmla="*/ 5390 h 10421"/>
                    <a:gd name="connsiteX15" fmla="*/ 7187 w 10061"/>
                    <a:gd name="connsiteY15" fmla="*/ 5390 h 1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61" h="10421">
                      <a:moveTo>
                        <a:pt x="5390" y="7187"/>
                      </a:moveTo>
                      <a:lnTo>
                        <a:pt x="0" y="1797"/>
                      </a:lnTo>
                      <a:lnTo>
                        <a:pt x="3773" y="359"/>
                      </a:lnTo>
                      <a:cubicBezTo>
                        <a:pt x="3953" y="359"/>
                        <a:pt x="4671" y="0"/>
                        <a:pt x="5929" y="0"/>
                      </a:cubicBezTo>
                      <a:lnTo>
                        <a:pt x="5929" y="0"/>
                      </a:lnTo>
                      <a:cubicBezTo>
                        <a:pt x="7007" y="0"/>
                        <a:pt x="10062" y="1258"/>
                        <a:pt x="10062" y="3953"/>
                      </a:cubicBezTo>
                      <a:lnTo>
                        <a:pt x="10062" y="3953"/>
                      </a:lnTo>
                      <a:cubicBezTo>
                        <a:pt x="10062" y="4672"/>
                        <a:pt x="9882" y="5390"/>
                        <a:pt x="9702" y="6109"/>
                      </a:cubicBezTo>
                      <a:lnTo>
                        <a:pt x="9702" y="6109"/>
                      </a:lnTo>
                      <a:lnTo>
                        <a:pt x="8624" y="10421"/>
                      </a:lnTo>
                      <a:lnTo>
                        <a:pt x="5390" y="7187"/>
                      </a:lnTo>
                      <a:lnTo>
                        <a:pt x="5390" y="7187"/>
                      </a:lnTo>
                      <a:close/>
                      <a:moveTo>
                        <a:pt x="7187" y="5390"/>
                      </a:moveTo>
                      <a:lnTo>
                        <a:pt x="8984" y="3594"/>
                      </a:lnTo>
                      <a:lnTo>
                        <a:pt x="7187" y="5390"/>
                      </a:lnTo>
                      <a:lnTo>
                        <a:pt x="7187" y="5390"/>
                      </a:lnTo>
                      <a:close/>
                    </a:path>
                  </a:pathLst>
                </a:custGeom>
                <a:grpFill/>
                <a:ln w="17953" cap="flat">
                  <a:noFill/>
                  <a:prstDash val="solid"/>
                  <a:miter/>
                </a:ln>
              </p:spPr>
              <p:txBody>
                <a:bodyPr rtlCol="0" anchor="ctr"/>
                <a:lstStyle/>
                <a:p>
                  <a:endParaRPr lang="zh-CN" altLang="en-US" sz="1050"/>
                </a:p>
              </p:txBody>
            </p:sp>
          </p:grpSp>
          <p:grpSp>
            <p:nvGrpSpPr>
              <p:cNvPr id="983" name="图形 1"/>
              <p:cNvGrpSpPr/>
              <p:nvPr/>
            </p:nvGrpSpPr>
            <p:grpSpPr>
              <a:xfrm>
                <a:off x="6237982" y="3378847"/>
                <a:ext cx="9163" cy="12397"/>
                <a:chOff x="7611193" y="3576537"/>
                <a:chExt cx="9163" cy="12397"/>
              </a:xfrm>
              <a:solidFill>
                <a:srgbClr val="0070C0"/>
              </a:solidFill>
            </p:grpSpPr>
            <p:sp>
              <p:nvSpPr>
                <p:cNvPr id="1782" name="任意多边形: 形状 2933"/>
                <p:cNvSpPr/>
                <p:nvPr/>
              </p:nvSpPr>
              <p:spPr>
                <a:xfrm>
                  <a:off x="7613921" y="3580310"/>
                  <a:ext cx="3871" cy="6036"/>
                </a:xfrm>
                <a:custGeom>
                  <a:avLst/>
                  <a:gdLst>
                    <a:gd name="connsiteX0" fmla="*/ 3381 w 3871"/>
                    <a:gd name="connsiteY0" fmla="*/ 0 h 6036"/>
                    <a:gd name="connsiteX1" fmla="*/ 686 w 3871"/>
                    <a:gd name="connsiteY1" fmla="*/ 5390 h 6036"/>
                    <a:gd name="connsiteX2" fmla="*/ 3381 w 3871"/>
                    <a:gd name="connsiteY2" fmla="*/ 0 h 6036"/>
                    <a:gd name="connsiteX3" fmla="*/ 3381 w 3871"/>
                    <a:gd name="connsiteY3" fmla="*/ 0 h 6036"/>
                  </a:gdLst>
                  <a:ahLst/>
                  <a:cxnLst>
                    <a:cxn ang="0">
                      <a:pos x="connsiteX0" y="connsiteY0"/>
                    </a:cxn>
                    <a:cxn ang="0">
                      <a:pos x="connsiteX1" y="connsiteY1"/>
                    </a:cxn>
                    <a:cxn ang="0">
                      <a:pos x="connsiteX2" y="connsiteY2"/>
                    </a:cxn>
                    <a:cxn ang="0">
                      <a:pos x="connsiteX3" y="connsiteY3"/>
                    </a:cxn>
                  </a:cxnLst>
                  <a:rect l="l" t="t" r="r" b="b"/>
                  <a:pathLst>
                    <a:path w="3871" h="6036">
                      <a:moveTo>
                        <a:pt x="3381" y="0"/>
                      </a:moveTo>
                      <a:cubicBezTo>
                        <a:pt x="3381" y="0"/>
                        <a:pt x="-1829" y="2695"/>
                        <a:pt x="686" y="5390"/>
                      </a:cubicBezTo>
                      <a:cubicBezTo>
                        <a:pt x="3381" y="6648"/>
                        <a:pt x="4639" y="6648"/>
                        <a:pt x="3381" y="0"/>
                      </a:cubicBezTo>
                      <a:lnTo>
                        <a:pt x="3381" y="0"/>
                      </a:lnTo>
                      <a:close/>
                    </a:path>
                  </a:pathLst>
                </a:custGeom>
                <a:grpFill/>
                <a:ln w="17953" cap="flat">
                  <a:noFill/>
                  <a:prstDash val="solid"/>
                  <a:miter/>
                </a:ln>
              </p:spPr>
              <p:txBody>
                <a:bodyPr rtlCol="0" anchor="ctr"/>
                <a:lstStyle/>
                <a:p>
                  <a:endParaRPr lang="zh-CN" altLang="en-US" sz="1050"/>
                </a:p>
              </p:txBody>
            </p:sp>
            <p:sp>
              <p:nvSpPr>
                <p:cNvPr id="1783" name="任意多边形: 形状 2934"/>
                <p:cNvSpPr/>
                <p:nvPr/>
              </p:nvSpPr>
              <p:spPr>
                <a:xfrm>
                  <a:off x="7611193" y="3576537"/>
                  <a:ext cx="9163" cy="12397"/>
                </a:xfrm>
                <a:custGeom>
                  <a:avLst/>
                  <a:gdLst>
                    <a:gd name="connsiteX0" fmla="*/ 1617 w 9163"/>
                    <a:gd name="connsiteY0" fmla="*/ 10780 h 12397"/>
                    <a:gd name="connsiteX1" fmla="*/ 0 w 9163"/>
                    <a:gd name="connsiteY1" fmla="*/ 7367 h 12397"/>
                    <a:gd name="connsiteX2" fmla="*/ 0 w 9163"/>
                    <a:gd name="connsiteY2" fmla="*/ 7367 h 12397"/>
                    <a:gd name="connsiteX3" fmla="*/ 4851 w 9163"/>
                    <a:gd name="connsiteY3" fmla="*/ 1437 h 12397"/>
                    <a:gd name="connsiteX4" fmla="*/ 4851 w 9163"/>
                    <a:gd name="connsiteY4" fmla="*/ 1437 h 12397"/>
                    <a:gd name="connsiteX5" fmla="*/ 7906 w 9163"/>
                    <a:gd name="connsiteY5" fmla="*/ 0 h 12397"/>
                    <a:gd name="connsiteX6" fmla="*/ 8624 w 9163"/>
                    <a:gd name="connsiteY6" fmla="*/ 3414 h 12397"/>
                    <a:gd name="connsiteX7" fmla="*/ 9163 w 9163"/>
                    <a:gd name="connsiteY7" fmla="*/ 7906 h 12397"/>
                    <a:gd name="connsiteX8" fmla="*/ 9163 w 9163"/>
                    <a:gd name="connsiteY8" fmla="*/ 7906 h 12397"/>
                    <a:gd name="connsiteX9" fmla="*/ 5570 w 9163"/>
                    <a:gd name="connsiteY9" fmla="*/ 12397 h 12397"/>
                    <a:gd name="connsiteX10" fmla="*/ 5570 w 9163"/>
                    <a:gd name="connsiteY10" fmla="*/ 12397 h 12397"/>
                    <a:gd name="connsiteX11" fmla="*/ 1617 w 9163"/>
                    <a:gd name="connsiteY11" fmla="*/ 10780 h 12397"/>
                    <a:gd name="connsiteX12" fmla="*/ 1617 w 9163"/>
                    <a:gd name="connsiteY12" fmla="*/ 10780 h 12397"/>
                    <a:gd name="connsiteX13" fmla="*/ 3594 w 9163"/>
                    <a:gd name="connsiteY13" fmla="*/ 4132 h 12397"/>
                    <a:gd name="connsiteX14" fmla="*/ 6109 w 9163"/>
                    <a:gd name="connsiteY14" fmla="*/ 3593 h 12397"/>
                    <a:gd name="connsiteX15" fmla="*/ 3594 w 9163"/>
                    <a:gd name="connsiteY15" fmla="*/ 4132 h 12397"/>
                    <a:gd name="connsiteX16" fmla="*/ 3594 w 9163"/>
                    <a:gd name="connsiteY16" fmla="*/ 4132 h 1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163" h="12397">
                      <a:moveTo>
                        <a:pt x="1617" y="10780"/>
                      </a:moveTo>
                      <a:cubicBezTo>
                        <a:pt x="539" y="9882"/>
                        <a:pt x="0" y="8445"/>
                        <a:pt x="0" y="7367"/>
                      </a:cubicBezTo>
                      <a:lnTo>
                        <a:pt x="0" y="7367"/>
                      </a:lnTo>
                      <a:cubicBezTo>
                        <a:pt x="719" y="2695"/>
                        <a:pt x="4672" y="1617"/>
                        <a:pt x="4851" y="1437"/>
                      </a:cubicBezTo>
                      <a:lnTo>
                        <a:pt x="4851" y="1437"/>
                      </a:lnTo>
                      <a:lnTo>
                        <a:pt x="7906" y="0"/>
                      </a:lnTo>
                      <a:lnTo>
                        <a:pt x="8624" y="3414"/>
                      </a:lnTo>
                      <a:cubicBezTo>
                        <a:pt x="8984" y="5211"/>
                        <a:pt x="9163" y="6648"/>
                        <a:pt x="9163" y="7906"/>
                      </a:cubicBezTo>
                      <a:lnTo>
                        <a:pt x="9163" y="7906"/>
                      </a:lnTo>
                      <a:cubicBezTo>
                        <a:pt x="9163" y="9523"/>
                        <a:pt x="8085" y="12397"/>
                        <a:pt x="5570" y="12397"/>
                      </a:cubicBezTo>
                      <a:lnTo>
                        <a:pt x="5570" y="12397"/>
                      </a:lnTo>
                      <a:cubicBezTo>
                        <a:pt x="3953" y="12218"/>
                        <a:pt x="3234" y="11679"/>
                        <a:pt x="1617" y="10780"/>
                      </a:cubicBezTo>
                      <a:lnTo>
                        <a:pt x="1617" y="10780"/>
                      </a:lnTo>
                      <a:close/>
                      <a:moveTo>
                        <a:pt x="3594" y="4132"/>
                      </a:moveTo>
                      <a:lnTo>
                        <a:pt x="6109" y="3593"/>
                      </a:lnTo>
                      <a:lnTo>
                        <a:pt x="3594" y="4132"/>
                      </a:lnTo>
                      <a:lnTo>
                        <a:pt x="3594" y="4132"/>
                      </a:lnTo>
                      <a:close/>
                    </a:path>
                  </a:pathLst>
                </a:custGeom>
                <a:grpFill/>
                <a:ln w="17953" cap="flat">
                  <a:noFill/>
                  <a:prstDash val="solid"/>
                  <a:miter/>
                </a:ln>
              </p:spPr>
              <p:txBody>
                <a:bodyPr rtlCol="0" anchor="ctr"/>
                <a:lstStyle/>
                <a:p>
                  <a:endParaRPr lang="zh-CN" altLang="en-US" sz="1050"/>
                </a:p>
              </p:txBody>
            </p:sp>
          </p:grpSp>
          <p:grpSp>
            <p:nvGrpSpPr>
              <p:cNvPr id="984" name="图形 1"/>
              <p:cNvGrpSpPr/>
              <p:nvPr/>
            </p:nvGrpSpPr>
            <p:grpSpPr>
              <a:xfrm>
                <a:off x="6137366" y="3422866"/>
                <a:ext cx="2695" cy="5030"/>
                <a:chOff x="7510577" y="3620556"/>
                <a:chExt cx="2695" cy="5030"/>
              </a:xfrm>
              <a:solidFill>
                <a:srgbClr val="0070C0"/>
              </a:solidFill>
            </p:grpSpPr>
            <p:sp>
              <p:nvSpPr>
                <p:cNvPr id="1780" name="任意多边形: 形状 2936"/>
                <p:cNvSpPr/>
                <p:nvPr/>
              </p:nvSpPr>
              <p:spPr>
                <a:xfrm>
                  <a:off x="7510577" y="3622937"/>
                  <a:ext cx="2695" cy="134"/>
                </a:xfrm>
                <a:custGeom>
                  <a:avLst/>
                  <a:gdLst>
                    <a:gd name="connsiteX0" fmla="*/ 0 w 2695"/>
                    <a:gd name="connsiteY0" fmla="*/ 135 h 134"/>
                    <a:gd name="connsiteX1" fmla="*/ 2696 w 2695"/>
                    <a:gd name="connsiteY1" fmla="*/ 135 h 134"/>
                    <a:gd name="connsiteX2" fmla="*/ 0 w 2695"/>
                    <a:gd name="connsiteY2" fmla="*/ 135 h 134"/>
                    <a:gd name="connsiteX3" fmla="*/ 0 w 2695"/>
                    <a:gd name="connsiteY3" fmla="*/ 135 h 134"/>
                  </a:gdLst>
                  <a:ahLst/>
                  <a:cxnLst>
                    <a:cxn ang="0">
                      <a:pos x="connsiteX0" y="connsiteY0"/>
                    </a:cxn>
                    <a:cxn ang="0">
                      <a:pos x="connsiteX1" y="connsiteY1"/>
                    </a:cxn>
                    <a:cxn ang="0">
                      <a:pos x="connsiteX2" y="connsiteY2"/>
                    </a:cxn>
                    <a:cxn ang="0">
                      <a:pos x="connsiteX3" y="connsiteY3"/>
                    </a:cxn>
                  </a:cxnLst>
                  <a:rect l="l" t="t" r="r" b="b"/>
                  <a:pathLst>
                    <a:path w="2695" h="134">
                      <a:moveTo>
                        <a:pt x="0" y="135"/>
                      </a:moveTo>
                      <a:lnTo>
                        <a:pt x="2696" y="135"/>
                      </a:lnTo>
                      <a:cubicBezTo>
                        <a:pt x="2696" y="-45"/>
                        <a:pt x="2696" y="-45"/>
                        <a:pt x="0" y="135"/>
                      </a:cubicBezTo>
                      <a:lnTo>
                        <a:pt x="0" y="135"/>
                      </a:lnTo>
                      <a:close/>
                    </a:path>
                  </a:pathLst>
                </a:custGeom>
                <a:grpFill/>
                <a:ln w="17953" cap="flat">
                  <a:noFill/>
                  <a:prstDash val="solid"/>
                  <a:miter/>
                </a:ln>
              </p:spPr>
              <p:txBody>
                <a:bodyPr rtlCol="0" anchor="ctr"/>
                <a:lstStyle/>
                <a:p>
                  <a:endParaRPr lang="zh-CN" altLang="en-US" sz="1050"/>
                </a:p>
              </p:txBody>
            </p:sp>
            <p:sp>
              <p:nvSpPr>
                <p:cNvPr id="1781" name="任意多边形: 形状 2937"/>
                <p:cNvSpPr/>
                <p:nvPr/>
              </p:nvSpPr>
              <p:spPr>
                <a:xfrm>
                  <a:off x="7510577" y="3620556"/>
                  <a:ext cx="2695" cy="5030"/>
                </a:xfrm>
                <a:custGeom>
                  <a:avLst/>
                  <a:gdLst>
                    <a:gd name="connsiteX0" fmla="*/ 0 w 2695"/>
                    <a:gd name="connsiteY0" fmla="*/ 5031 h 5030"/>
                    <a:gd name="connsiteX1" fmla="*/ 0 w 2695"/>
                    <a:gd name="connsiteY1" fmla="*/ 2515 h 5030"/>
                    <a:gd name="connsiteX2" fmla="*/ 0 w 2695"/>
                    <a:gd name="connsiteY2" fmla="*/ 5031 h 5030"/>
                    <a:gd name="connsiteX3" fmla="*/ 0 w 2695"/>
                    <a:gd name="connsiteY3" fmla="*/ 0 h 5030"/>
                    <a:gd name="connsiteX4" fmla="*/ 2696 w 2695"/>
                    <a:gd name="connsiteY4" fmla="*/ 0 h 5030"/>
                    <a:gd name="connsiteX5" fmla="*/ 2696 w 2695"/>
                    <a:gd name="connsiteY5" fmla="*/ 0 h 5030"/>
                    <a:gd name="connsiteX6" fmla="*/ 2696 w 2695"/>
                    <a:gd name="connsiteY6" fmla="*/ 5031 h 5030"/>
                    <a:gd name="connsiteX7" fmla="*/ 0 w 2695"/>
                    <a:gd name="connsiteY7" fmla="*/ 5031 h 5030"/>
                    <a:gd name="connsiteX8" fmla="*/ 0 w 2695"/>
                    <a:gd name="connsiteY8" fmla="*/ 5031 h 5030"/>
                    <a:gd name="connsiteX9" fmla="*/ 0 w 2695"/>
                    <a:gd name="connsiteY9" fmla="*/ 2515 h 5030"/>
                    <a:gd name="connsiteX10" fmla="*/ 0 w 2695"/>
                    <a:gd name="connsiteY10" fmla="*/ 5031 h 5030"/>
                    <a:gd name="connsiteX11" fmla="*/ 0 w 2695"/>
                    <a:gd name="connsiteY11" fmla="*/ 2515 h 5030"/>
                    <a:gd name="connsiteX12" fmla="*/ 0 w 2695"/>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5" h="5030">
                      <a:moveTo>
                        <a:pt x="0" y="5031"/>
                      </a:moveTo>
                      <a:lnTo>
                        <a:pt x="0" y="2515"/>
                      </a:lnTo>
                      <a:lnTo>
                        <a:pt x="0" y="5031"/>
                      </a:lnTo>
                      <a:lnTo>
                        <a:pt x="0" y="0"/>
                      </a:lnTo>
                      <a:cubicBezTo>
                        <a:pt x="2696" y="0"/>
                        <a:pt x="2696" y="0"/>
                        <a:pt x="2696" y="0"/>
                      </a:cubicBezTo>
                      <a:lnTo>
                        <a:pt x="2696" y="0"/>
                      </a:lnTo>
                      <a:lnTo>
                        <a:pt x="2696" y="5031"/>
                      </a:lnTo>
                      <a:cubicBezTo>
                        <a:pt x="2696" y="5031"/>
                        <a:pt x="2696"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985" name="图形 1"/>
              <p:cNvGrpSpPr/>
              <p:nvPr/>
            </p:nvGrpSpPr>
            <p:grpSpPr>
              <a:xfrm>
                <a:off x="6189869" y="3341475"/>
                <a:ext cx="7687" cy="7905"/>
                <a:chOff x="7563080" y="3539165"/>
                <a:chExt cx="7687" cy="7905"/>
              </a:xfrm>
              <a:solidFill>
                <a:srgbClr val="0070C0"/>
              </a:solidFill>
            </p:grpSpPr>
            <p:sp>
              <p:nvSpPr>
                <p:cNvPr id="1778" name="任意多边形: 形状 2939"/>
                <p:cNvSpPr/>
                <p:nvPr/>
              </p:nvSpPr>
              <p:spPr>
                <a:xfrm>
                  <a:off x="7565736" y="3541860"/>
                  <a:ext cx="2694" cy="1257"/>
                </a:xfrm>
                <a:custGeom>
                  <a:avLst/>
                  <a:gdLst>
                    <a:gd name="connsiteX0" fmla="*/ 0 w 2694"/>
                    <a:gd name="connsiteY0" fmla="*/ 0 h 1257"/>
                    <a:gd name="connsiteX1" fmla="*/ 2695 w 2694"/>
                    <a:gd name="connsiteY1" fmla="*/ 1258 h 1257"/>
                    <a:gd name="connsiteX2" fmla="*/ 0 w 2694"/>
                    <a:gd name="connsiteY2" fmla="*/ 0 h 1257"/>
                    <a:gd name="connsiteX3" fmla="*/ 0 w 2694"/>
                    <a:gd name="connsiteY3" fmla="*/ 0 h 1257"/>
                  </a:gdLst>
                  <a:ahLst/>
                  <a:cxnLst>
                    <a:cxn ang="0">
                      <a:pos x="connsiteX0" y="connsiteY0"/>
                    </a:cxn>
                    <a:cxn ang="0">
                      <a:pos x="connsiteX1" y="connsiteY1"/>
                    </a:cxn>
                    <a:cxn ang="0">
                      <a:pos x="connsiteX2" y="connsiteY2"/>
                    </a:cxn>
                    <a:cxn ang="0">
                      <a:pos x="connsiteX3" y="connsiteY3"/>
                    </a:cxn>
                  </a:cxnLst>
                  <a:rect l="l" t="t" r="r" b="b"/>
                  <a:pathLst>
                    <a:path w="2694" h="1257">
                      <a:moveTo>
                        <a:pt x="0" y="0"/>
                      </a:moveTo>
                      <a:lnTo>
                        <a:pt x="2695" y="1258"/>
                      </a:lnTo>
                      <a:cubicBezTo>
                        <a:pt x="2695" y="1258"/>
                        <a:pt x="2516" y="0"/>
                        <a:pt x="0" y="0"/>
                      </a:cubicBezTo>
                      <a:lnTo>
                        <a:pt x="0" y="0"/>
                      </a:lnTo>
                      <a:close/>
                    </a:path>
                  </a:pathLst>
                </a:custGeom>
                <a:grpFill/>
                <a:ln w="17953" cap="flat">
                  <a:noFill/>
                  <a:prstDash val="solid"/>
                  <a:miter/>
                </a:ln>
              </p:spPr>
              <p:txBody>
                <a:bodyPr rtlCol="0" anchor="ctr"/>
                <a:lstStyle/>
                <a:p>
                  <a:endParaRPr lang="zh-CN" altLang="en-US" sz="1050"/>
                </a:p>
              </p:txBody>
            </p:sp>
            <p:sp>
              <p:nvSpPr>
                <p:cNvPr id="1779" name="任意多边形: 形状 2940"/>
                <p:cNvSpPr/>
                <p:nvPr/>
              </p:nvSpPr>
              <p:spPr>
                <a:xfrm>
                  <a:off x="7563080" y="3539165"/>
                  <a:ext cx="7687" cy="7905"/>
                </a:xfrm>
                <a:custGeom>
                  <a:avLst/>
                  <a:gdLst>
                    <a:gd name="connsiteX0" fmla="*/ 4094 w 7687"/>
                    <a:gd name="connsiteY0" fmla="*/ 6289 h 7905"/>
                    <a:gd name="connsiteX1" fmla="*/ 1399 w 7687"/>
                    <a:gd name="connsiteY1" fmla="*/ 5031 h 7905"/>
                    <a:gd name="connsiteX2" fmla="*/ 2477 w 7687"/>
                    <a:gd name="connsiteY2" fmla="*/ 2695 h 7905"/>
                    <a:gd name="connsiteX3" fmla="*/ 2477 w 7687"/>
                    <a:gd name="connsiteY3" fmla="*/ 2695 h 7905"/>
                    <a:gd name="connsiteX4" fmla="*/ 680 w 7687"/>
                    <a:gd name="connsiteY4" fmla="*/ 4492 h 7905"/>
                    <a:gd name="connsiteX5" fmla="*/ 321 w 7687"/>
                    <a:gd name="connsiteY5" fmla="*/ 3953 h 7905"/>
                    <a:gd name="connsiteX6" fmla="*/ 321 w 7687"/>
                    <a:gd name="connsiteY6" fmla="*/ 3953 h 7905"/>
                    <a:gd name="connsiteX7" fmla="*/ 1040 w 7687"/>
                    <a:gd name="connsiteY7" fmla="*/ 539 h 7905"/>
                    <a:gd name="connsiteX8" fmla="*/ 1040 w 7687"/>
                    <a:gd name="connsiteY8" fmla="*/ 539 h 7905"/>
                    <a:gd name="connsiteX9" fmla="*/ 2477 w 7687"/>
                    <a:gd name="connsiteY9" fmla="*/ 0 h 7905"/>
                    <a:gd name="connsiteX10" fmla="*/ 2477 w 7687"/>
                    <a:gd name="connsiteY10" fmla="*/ 0 h 7905"/>
                    <a:gd name="connsiteX11" fmla="*/ 2477 w 7687"/>
                    <a:gd name="connsiteY11" fmla="*/ 0 h 7905"/>
                    <a:gd name="connsiteX12" fmla="*/ 7687 w 7687"/>
                    <a:gd name="connsiteY12" fmla="*/ 3773 h 7905"/>
                    <a:gd name="connsiteX13" fmla="*/ 7687 w 7687"/>
                    <a:gd name="connsiteY13" fmla="*/ 3773 h 7905"/>
                    <a:gd name="connsiteX14" fmla="*/ 7687 w 7687"/>
                    <a:gd name="connsiteY14" fmla="*/ 7906 h 7905"/>
                    <a:gd name="connsiteX15" fmla="*/ 4094 w 7687"/>
                    <a:gd name="connsiteY15" fmla="*/ 6289 h 7905"/>
                    <a:gd name="connsiteX16" fmla="*/ 4094 w 7687"/>
                    <a:gd name="connsiteY16" fmla="*/ 6289 h 7905"/>
                    <a:gd name="connsiteX17" fmla="*/ 3016 w 7687"/>
                    <a:gd name="connsiteY17" fmla="*/ 5031 h 7905"/>
                    <a:gd name="connsiteX18" fmla="*/ 4633 w 7687"/>
                    <a:gd name="connsiteY18" fmla="*/ 3953 h 7905"/>
                    <a:gd name="connsiteX19" fmla="*/ 4633 w 7687"/>
                    <a:gd name="connsiteY19" fmla="*/ 3953 h 7905"/>
                    <a:gd name="connsiteX20" fmla="*/ 4453 w 7687"/>
                    <a:gd name="connsiteY20" fmla="*/ 3953 h 7905"/>
                    <a:gd name="connsiteX21" fmla="*/ 4094 w 7687"/>
                    <a:gd name="connsiteY21" fmla="*/ 3953 h 7905"/>
                    <a:gd name="connsiteX22" fmla="*/ 3016 w 7687"/>
                    <a:gd name="connsiteY22" fmla="*/ 5031 h 7905"/>
                    <a:gd name="connsiteX23" fmla="*/ 3016 w 7687"/>
                    <a:gd name="connsiteY23" fmla="*/ 5031 h 7905"/>
                    <a:gd name="connsiteX24" fmla="*/ 3016 w 7687"/>
                    <a:gd name="connsiteY24" fmla="*/ 5031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87" h="7905">
                      <a:moveTo>
                        <a:pt x="4094" y="6289"/>
                      </a:moveTo>
                      <a:lnTo>
                        <a:pt x="1399" y="5031"/>
                      </a:lnTo>
                      <a:lnTo>
                        <a:pt x="2477" y="2695"/>
                      </a:lnTo>
                      <a:lnTo>
                        <a:pt x="2477" y="2695"/>
                      </a:lnTo>
                      <a:lnTo>
                        <a:pt x="680" y="4492"/>
                      </a:lnTo>
                      <a:cubicBezTo>
                        <a:pt x="680" y="4492"/>
                        <a:pt x="501" y="4312"/>
                        <a:pt x="321" y="3953"/>
                      </a:cubicBezTo>
                      <a:lnTo>
                        <a:pt x="321" y="3953"/>
                      </a:lnTo>
                      <a:cubicBezTo>
                        <a:pt x="321" y="3953"/>
                        <a:pt x="-757" y="1976"/>
                        <a:pt x="1040" y="539"/>
                      </a:cubicBezTo>
                      <a:lnTo>
                        <a:pt x="1040" y="539"/>
                      </a:lnTo>
                      <a:cubicBezTo>
                        <a:pt x="1938" y="0"/>
                        <a:pt x="2297" y="180"/>
                        <a:pt x="2477" y="0"/>
                      </a:cubicBezTo>
                      <a:lnTo>
                        <a:pt x="2477" y="0"/>
                      </a:lnTo>
                      <a:lnTo>
                        <a:pt x="2477" y="0"/>
                      </a:lnTo>
                      <a:cubicBezTo>
                        <a:pt x="6070" y="0"/>
                        <a:pt x="7687" y="3054"/>
                        <a:pt x="7687" y="3773"/>
                      </a:cubicBezTo>
                      <a:lnTo>
                        <a:pt x="7687" y="3773"/>
                      </a:lnTo>
                      <a:lnTo>
                        <a:pt x="7687" y="7906"/>
                      </a:lnTo>
                      <a:lnTo>
                        <a:pt x="4094" y="6289"/>
                      </a:lnTo>
                      <a:lnTo>
                        <a:pt x="4094" y="6289"/>
                      </a:lnTo>
                      <a:close/>
                      <a:moveTo>
                        <a:pt x="3016" y="5031"/>
                      </a:moveTo>
                      <a:cubicBezTo>
                        <a:pt x="3375" y="5031"/>
                        <a:pt x="3914" y="4672"/>
                        <a:pt x="4633" y="3953"/>
                      </a:cubicBezTo>
                      <a:lnTo>
                        <a:pt x="4633" y="3953"/>
                      </a:lnTo>
                      <a:lnTo>
                        <a:pt x="4453" y="3953"/>
                      </a:lnTo>
                      <a:lnTo>
                        <a:pt x="4094" y="3953"/>
                      </a:lnTo>
                      <a:lnTo>
                        <a:pt x="3016" y="5031"/>
                      </a:lnTo>
                      <a:cubicBezTo>
                        <a:pt x="3016" y="5031"/>
                        <a:pt x="3016" y="5031"/>
                        <a:pt x="3016" y="5031"/>
                      </a:cubicBezTo>
                      <a:lnTo>
                        <a:pt x="3016" y="5031"/>
                      </a:lnTo>
                      <a:close/>
                    </a:path>
                  </a:pathLst>
                </a:custGeom>
                <a:grpFill/>
                <a:ln w="17953" cap="flat">
                  <a:noFill/>
                  <a:prstDash val="solid"/>
                  <a:miter/>
                </a:ln>
              </p:spPr>
              <p:txBody>
                <a:bodyPr rtlCol="0" anchor="ctr"/>
                <a:lstStyle/>
                <a:p>
                  <a:endParaRPr lang="zh-CN" altLang="en-US" sz="1050"/>
                </a:p>
              </p:txBody>
            </p:sp>
          </p:grpSp>
          <p:grpSp>
            <p:nvGrpSpPr>
              <p:cNvPr id="986" name="图形 1"/>
              <p:cNvGrpSpPr/>
              <p:nvPr/>
            </p:nvGrpSpPr>
            <p:grpSpPr>
              <a:xfrm>
                <a:off x="6113470" y="3324406"/>
                <a:ext cx="5210" cy="1257"/>
                <a:chOff x="7486681" y="3522096"/>
                <a:chExt cx="5210" cy="1257"/>
              </a:xfrm>
              <a:solidFill>
                <a:srgbClr val="0070C0"/>
              </a:solidFill>
            </p:grpSpPr>
            <p:sp>
              <p:nvSpPr>
                <p:cNvPr id="1776" name="任意多边形: 形状 2942"/>
                <p:cNvSpPr/>
                <p:nvPr/>
              </p:nvSpPr>
              <p:spPr>
                <a:xfrm>
                  <a:off x="7489196" y="3522096"/>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777" name="任意多边形: 形状 2943"/>
                <p:cNvSpPr/>
                <p:nvPr/>
              </p:nvSpPr>
              <p:spPr>
                <a:xfrm>
                  <a:off x="7486681" y="3522096"/>
                  <a:ext cx="5210" cy="1257"/>
                </a:xfrm>
                <a:custGeom>
                  <a:avLst/>
                  <a:gdLst>
                    <a:gd name="connsiteX0" fmla="*/ 0 w 5210"/>
                    <a:gd name="connsiteY0" fmla="*/ 1258 h 1257"/>
                    <a:gd name="connsiteX1" fmla="*/ 0 w 5210"/>
                    <a:gd name="connsiteY1" fmla="*/ 180 h 1257"/>
                    <a:gd name="connsiteX2" fmla="*/ 0 w 5210"/>
                    <a:gd name="connsiteY2" fmla="*/ 180 h 1257"/>
                    <a:gd name="connsiteX3" fmla="*/ 0 w 5210"/>
                    <a:gd name="connsiteY3" fmla="*/ 0 h 1257"/>
                    <a:gd name="connsiteX4" fmla="*/ 5211 w 5210"/>
                    <a:gd name="connsiteY4" fmla="*/ 0 h 1257"/>
                    <a:gd name="connsiteX5" fmla="*/ 5211 w 5210"/>
                    <a:gd name="connsiteY5" fmla="*/ 1258 h 1257"/>
                    <a:gd name="connsiteX6" fmla="*/ 5211 w 5210"/>
                    <a:gd name="connsiteY6" fmla="*/ 1258 h 1257"/>
                    <a:gd name="connsiteX7" fmla="*/ 0 w 5210"/>
                    <a:gd name="connsiteY7" fmla="*/ 1258 h 1257"/>
                    <a:gd name="connsiteX8" fmla="*/ 0 w 5210"/>
                    <a:gd name="connsiteY8"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0" h="1257">
                      <a:moveTo>
                        <a:pt x="0" y="1258"/>
                      </a:moveTo>
                      <a:cubicBezTo>
                        <a:pt x="0" y="539"/>
                        <a:pt x="0" y="180"/>
                        <a:pt x="0" y="180"/>
                      </a:cubicBezTo>
                      <a:lnTo>
                        <a:pt x="0" y="180"/>
                      </a:lnTo>
                      <a:lnTo>
                        <a:pt x="0" y="0"/>
                      </a:lnTo>
                      <a:lnTo>
                        <a:pt x="5211" y="0"/>
                      </a:lnTo>
                      <a:cubicBezTo>
                        <a:pt x="5211" y="0"/>
                        <a:pt x="5211" y="0"/>
                        <a:pt x="5211" y="1258"/>
                      </a:cubicBezTo>
                      <a:lnTo>
                        <a:pt x="521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87" name="图形 1"/>
              <p:cNvGrpSpPr/>
              <p:nvPr/>
            </p:nvGrpSpPr>
            <p:grpSpPr>
              <a:xfrm>
                <a:off x="6072504" y="3323149"/>
                <a:ext cx="6288" cy="6467"/>
                <a:chOff x="7445715" y="3520839"/>
                <a:chExt cx="6288" cy="6467"/>
              </a:xfrm>
              <a:solidFill>
                <a:srgbClr val="0070C0"/>
              </a:solidFill>
            </p:grpSpPr>
            <p:sp>
              <p:nvSpPr>
                <p:cNvPr id="1774" name="任意多边形: 形状 2945"/>
                <p:cNvSpPr/>
                <p:nvPr/>
              </p:nvSpPr>
              <p:spPr>
                <a:xfrm>
                  <a:off x="7448395" y="3523534"/>
                  <a:ext cx="1273" cy="1257"/>
                </a:xfrm>
                <a:custGeom>
                  <a:avLst/>
                  <a:gdLst>
                    <a:gd name="connsiteX0" fmla="*/ 1273 w 1273"/>
                    <a:gd name="connsiteY0" fmla="*/ 1258 h 1257"/>
                    <a:gd name="connsiteX1" fmla="*/ 1273 w 1273"/>
                    <a:gd name="connsiteY1" fmla="*/ 0 h 1257"/>
                    <a:gd name="connsiteX2" fmla="*/ 16 w 1273"/>
                    <a:gd name="connsiteY2" fmla="*/ 0 h 1257"/>
                    <a:gd name="connsiteX3" fmla="*/ 1273 w 1273"/>
                    <a:gd name="connsiteY3" fmla="*/ 1258 h 1257"/>
                    <a:gd name="connsiteX4" fmla="*/ 1273 w 1273"/>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 h="1257">
                      <a:moveTo>
                        <a:pt x="1273" y="1258"/>
                      </a:moveTo>
                      <a:cubicBezTo>
                        <a:pt x="1273" y="1258"/>
                        <a:pt x="1273" y="1258"/>
                        <a:pt x="1273" y="0"/>
                      </a:cubicBezTo>
                      <a:lnTo>
                        <a:pt x="16" y="0"/>
                      </a:lnTo>
                      <a:cubicBezTo>
                        <a:pt x="-164" y="1258"/>
                        <a:pt x="1273" y="1258"/>
                        <a:pt x="1273" y="1258"/>
                      </a:cubicBezTo>
                      <a:lnTo>
                        <a:pt x="1273" y="1258"/>
                      </a:lnTo>
                      <a:close/>
                    </a:path>
                  </a:pathLst>
                </a:custGeom>
                <a:grpFill/>
                <a:ln w="17953" cap="flat">
                  <a:noFill/>
                  <a:prstDash val="solid"/>
                  <a:miter/>
                </a:ln>
              </p:spPr>
              <p:txBody>
                <a:bodyPr rtlCol="0" anchor="ctr"/>
                <a:lstStyle/>
                <a:p>
                  <a:endParaRPr lang="zh-CN" altLang="en-US" sz="1050"/>
                </a:p>
              </p:txBody>
            </p:sp>
            <p:sp>
              <p:nvSpPr>
                <p:cNvPr id="1775" name="任意多边形: 形状 2946"/>
                <p:cNvSpPr/>
                <p:nvPr/>
              </p:nvSpPr>
              <p:spPr>
                <a:xfrm>
                  <a:off x="7445715" y="3520839"/>
                  <a:ext cx="6288" cy="6467"/>
                </a:xfrm>
                <a:custGeom>
                  <a:avLst/>
                  <a:gdLst>
                    <a:gd name="connsiteX0" fmla="*/ 3953 w 6288"/>
                    <a:gd name="connsiteY0" fmla="*/ 6468 h 6467"/>
                    <a:gd name="connsiteX1" fmla="*/ 0 w 6288"/>
                    <a:gd name="connsiteY1" fmla="*/ 2515 h 6467"/>
                    <a:gd name="connsiteX2" fmla="*/ 0 w 6288"/>
                    <a:gd name="connsiteY2" fmla="*/ 2515 h 6467"/>
                    <a:gd name="connsiteX3" fmla="*/ 0 w 6288"/>
                    <a:gd name="connsiteY3" fmla="*/ 0 h 6467"/>
                    <a:gd name="connsiteX4" fmla="*/ 2515 w 6288"/>
                    <a:gd name="connsiteY4" fmla="*/ 0 h 6467"/>
                    <a:gd name="connsiteX5" fmla="*/ 6289 w 6288"/>
                    <a:gd name="connsiteY5" fmla="*/ 0 h 6467"/>
                    <a:gd name="connsiteX6" fmla="*/ 6289 w 6288"/>
                    <a:gd name="connsiteY6" fmla="*/ 2515 h 6467"/>
                    <a:gd name="connsiteX7" fmla="*/ 6289 w 6288"/>
                    <a:gd name="connsiteY7" fmla="*/ 3773 h 6467"/>
                    <a:gd name="connsiteX8" fmla="*/ 6289 w 6288"/>
                    <a:gd name="connsiteY8" fmla="*/ 3773 h 6467"/>
                    <a:gd name="connsiteX9" fmla="*/ 3773 w 6288"/>
                    <a:gd name="connsiteY9" fmla="*/ 3773 h 6467"/>
                    <a:gd name="connsiteX10" fmla="*/ 3773 w 6288"/>
                    <a:gd name="connsiteY10" fmla="*/ 2515 h 6467"/>
                    <a:gd name="connsiteX11" fmla="*/ 5031 w 6288"/>
                    <a:gd name="connsiteY11" fmla="*/ 2515 h 6467"/>
                    <a:gd name="connsiteX12" fmla="*/ 3773 w 6288"/>
                    <a:gd name="connsiteY12" fmla="*/ 2515 h 6467"/>
                    <a:gd name="connsiteX13" fmla="*/ 3773 w 6288"/>
                    <a:gd name="connsiteY13" fmla="*/ 1258 h 6467"/>
                    <a:gd name="connsiteX14" fmla="*/ 3773 w 6288"/>
                    <a:gd name="connsiteY14" fmla="*/ 2515 h 6467"/>
                    <a:gd name="connsiteX15" fmla="*/ 3773 w 6288"/>
                    <a:gd name="connsiteY15" fmla="*/ 3773 h 6467"/>
                    <a:gd name="connsiteX16" fmla="*/ 6289 w 6288"/>
                    <a:gd name="connsiteY16" fmla="*/ 3773 h 6467"/>
                    <a:gd name="connsiteX17" fmla="*/ 6289 w 6288"/>
                    <a:gd name="connsiteY17" fmla="*/ 6288 h 6467"/>
                    <a:gd name="connsiteX18" fmla="*/ 3953 w 6288"/>
                    <a:gd name="connsiteY18" fmla="*/ 6288 h 6467"/>
                    <a:gd name="connsiteX19" fmla="*/ 3953 w 6288"/>
                    <a:gd name="connsiteY19" fmla="*/ 6468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8" h="6467">
                      <a:moveTo>
                        <a:pt x="3953" y="6468"/>
                      </a:moveTo>
                      <a:cubicBezTo>
                        <a:pt x="3953" y="6468"/>
                        <a:pt x="180" y="6288"/>
                        <a:pt x="0" y="2515"/>
                      </a:cubicBezTo>
                      <a:lnTo>
                        <a:pt x="0" y="2515"/>
                      </a:lnTo>
                      <a:lnTo>
                        <a:pt x="0" y="0"/>
                      </a:lnTo>
                      <a:lnTo>
                        <a:pt x="2515" y="0"/>
                      </a:lnTo>
                      <a:lnTo>
                        <a:pt x="6289" y="0"/>
                      </a:lnTo>
                      <a:lnTo>
                        <a:pt x="6289" y="2515"/>
                      </a:lnTo>
                      <a:cubicBezTo>
                        <a:pt x="6289" y="3773"/>
                        <a:pt x="6289" y="3773"/>
                        <a:pt x="6289" y="3773"/>
                      </a:cubicBezTo>
                      <a:lnTo>
                        <a:pt x="6289" y="3773"/>
                      </a:lnTo>
                      <a:lnTo>
                        <a:pt x="3773" y="3773"/>
                      </a:lnTo>
                      <a:lnTo>
                        <a:pt x="3773" y="2515"/>
                      </a:lnTo>
                      <a:lnTo>
                        <a:pt x="5031" y="2515"/>
                      </a:lnTo>
                      <a:lnTo>
                        <a:pt x="3773" y="2515"/>
                      </a:lnTo>
                      <a:lnTo>
                        <a:pt x="3773" y="1258"/>
                      </a:lnTo>
                      <a:lnTo>
                        <a:pt x="3773" y="2515"/>
                      </a:lnTo>
                      <a:lnTo>
                        <a:pt x="3773" y="3773"/>
                      </a:lnTo>
                      <a:lnTo>
                        <a:pt x="6289" y="3773"/>
                      </a:lnTo>
                      <a:lnTo>
                        <a:pt x="6289" y="6288"/>
                      </a:lnTo>
                      <a:lnTo>
                        <a:pt x="3953" y="6288"/>
                      </a:lnTo>
                      <a:lnTo>
                        <a:pt x="3953" y="6468"/>
                      </a:lnTo>
                      <a:close/>
                    </a:path>
                  </a:pathLst>
                </a:custGeom>
                <a:grpFill/>
                <a:ln w="17953" cap="flat">
                  <a:noFill/>
                  <a:prstDash val="solid"/>
                  <a:miter/>
                </a:ln>
              </p:spPr>
              <p:txBody>
                <a:bodyPr rtlCol="0" anchor="ctr"/>
                <a:lstStyle/>
                <a:p>
                  <a:endParaRPr lang="zh-CN" altLang="en-US" sz="1050"/>
                </a:p>
              </p:txBody>
            </p:sp>
          </p:grpSp>
          <p:grpSp>
            <p:nvGrpSpPr>
              <p:cNvPr id="988" name="图形 1"/>
              <p:cNvGrpSpPr/>
              <p:nvPr/>
            </p:nvGrpSpPr>
            <p:grpSpPr>
              <a:xfrm>
                <a:off x="6079152" y="3328539"/>
                <a:ext cx="1257" cy="5030"/>
                <a:chOff x="7452363" y="3526229"/>
                <a:chExt cx="1257" cy="5030"/>
              </a:xfrm>
              <a:solidFill>
                <a:srgbClr val="0070C0"/>
              </a:solidFill>
            </p:grpSpPr>
            <p:sp>
              <p:nvSpPr>
                <p:cNvPr id="1772" name="任意多边形: 形状 2948"/>
                <p:cNvSpPr/>
                <p:nvPr/>
              </p:nvSpPr>
              <p:spPr>
                <a:xfrm>
                  <a:off x="7452363" y="3528744"/>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1773" name="任意多边形: 形状 2949"/>
                <p:cNvSpPr/>
                <p:nvPr/>
              </p:nvSpPr>
              <p:spPr>
                <a:xfrm>
                  <a:off x="7452363" y="3526229"/>
                  <a:ext cx="1257" cy="5030"/>
                </a:xfrm>
                <a:custGeom>
                  <a:avLst/>
                  <a:gdLst>
                    <a:gd name="connsiteX0" fmla="*/ 0 w 1257"/>
                    <a:gd name="connsiteY0" fmla="*/ 5031 h 5030"/>
                    <a:gd name="connsiteX1" fmla="*/ 0 w 1257"/>
                    <a:gd name="connsiteY1" fmla="*/ 0 h 5030"/>
                    <a:gd name="connsiteX2" fmla="*/ 1258 w 1257"/>
                    <a:gd name="connsiteY2" fmla="*/ 0 h 5030"/>
                    <a:gd name="connsiteX3" fmla="*/ 1258 w 1257"/>
                    <a:gd name="connsiteY3" fmla="*/ 2515 h 5030"/>
                    <a:gd name="connsiteX4" fmla="*/ 1258 w 1257"/>
                    <a:gd name="connsiteY4" fmla="*/ 5031 h 5030"/>
                    <a:gd name="connsiteX5" fmla="*/ 0 w 1257"/>
                    <a:gd name="connsiteY5" fmla="*/ 5031 h 5030"/>
                    <a:gd name="connsiteX6" fmla="*/ 0 w 1257"/>
                    <a:gd name="connsiteY6" fmla="*/ 5031 h 5030"/>
                    <a:gd name="connsiteX7" fmla="*/ 1258 w 1257"/>
                    <a:gd name="connsiteY7" fmla="*/ 2515 h 5030"/>
                    <a:gd name="connsiteX8" fmla="*/ 1258 w 1257"/>
                    <a:gd name="connsiteY8" fmla="*/ 0 h 5030"/>
                    <a:gd name="connsiteX9" fmla="*/ 1258 w 1257"/>
                    <a:gd name="connsiteY9" fmla="*/ 2515 h 5030"/>
                    <a:gd name="connsiteX10" fmla="*/ 1258 w 1257"/>
                    <a:gd name="connsiteY10" fmla="*/ 2515 h 5030"/>
                    <a:gd name="connsiteX11" fmla="*/ 1258 w 1257"/>
                    <a:gd name="connsiteY11" fmla="*/ 0 h 5030"/>
                    <a:gd name="connsiteX12" fmla="*/ 1258 w 1257"/>
                    <a:gd name="connsiteY12" fmla="*/ 2515 h 5030"/>
                    <a:gd name="connsiteX13" fmla="*/ 1258 w 1257"/>
                    <a:gd name="connsiteY13" fmla="*/ 0 h 5030"/>
                    <a:gd name="connsiteX14" fmla="*/ 1258 w 1257"/>
                    <a:gd name="connsiteY14"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030">
                      <a:moveTo>
                        <a:pt x="0" y="5031"/>
                      </a:moveTo>
                      <a:lnTo>
                        <a:pt x="0" y="0"/>
                      </a:lnTo>
                      <a:lnTo>
                        <a:pt x="1258" y="0"/>
                      </a:lnTo>
                      <a:lnTo>
                        <a:pt x="1258" y="2515"/>
                      </a:lnTo>
                      <a:lnTo>
                        <a:pt x="1258" y="5031"/>
                      </a:lnTo>
                      <a:lnTo>
                        <a:pt x="0" y="5031"/>
                      </a:lnTo>
                      <a:lnTo>
                        <a:pt x="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989" name="图形 1"/>
              <p:cNvGrpSpPr/>
              <p:nvPr/>
            </p:nvGrpSpPr>
            <p:grpSpPr>
              <a:xfrm>
                <a:off x="6076637" y="3317938"/>
                <a:ext cx="6288" cy="10241"/>
                <a:chOff x="7449848" y="3515628"/>
                <a:chExt cx="6288" cy="10241"/>
              </a:xfrm>
              <a:solidFill>
                <a:srgbClr val="0070C0"/>
              </a:solidFill>
            </p:grpSpPr>
            <p:sp>
              <p:nvSpPr>
                <p:cNvPr id="1770" name="任意多边形: 形状 2951"/>
                <p:cNvSpPr/>
                <p:nvPr/>
              </p:nvSpPr>
              <p:spPr>
                <a:xfrm>
                  <a:off x="7452304" y="3518323"/>
                  <a:ext cx="1316" cy="2515"/>
                </a:xfrm>
                <a:custGeom>
                  <a:avLst/>
                  <a:gdLst>
                    <a:gd name="connsiteX0" fmla="*/ 1317 w 1316"/>
                    <a:gd name="connsiteY0" fmla="*/ 2516 h 2515"/>
                    <a:gd name="connsiteX1" fmla="*/ 1317 w 1316"/>
                    <a:gd name="connsiteY1" fmla="*/ 1258 h 2515"/>
                    <a:gd name="connsiteX2" fmla="*/ 1317 w 1316"/>
                    <a:gd name="connsiteY2" fmla="*/ 0 h 2515"/>
                    <a:gd name="connsiteX3" fmla="*/ 59 w 1316"/>
                    <a:gd name="connsiteY3" fmla="*/ 1258 h 2515"/>
                    <a:gd name="connsiteX4" fmla="*/ 1317 w 1316"/>
                    <a:gd name="connsiteY4" fmla="*/ 2516 h 2515"/>
                    <a:gd name="connsiteX5" fmla="*/ 1317 w 1316"/>
                    <a:gd name="connsiteY5" fmla="*/ 2516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6" h="2515">
                      <a:moveTo>
                        <a:pt x="1317" y="2516"/>
                      </a:moveTo>
                      <a:lnTo>
                        <a:pt x="1317" y="1258"/>
                      </a:lnTo>
                      <a:cubicBezTo>
                        <a:pt x="1317" y="0"/>
                        <a:pt x="1317" y="0"/>
                        <a:pt x="1317" y="0"/>
                      </a:cubicBezTo>
                      <a:cubicBezTo>
                        <a:pt x="59" y="0"/>
                        <a:pt x="59" y="0"/>
                        <a:pt x="59" y="1258"/>
                      </a:cubicBezTo>
                      <a:cubicBezTo>
                        <a:pt x="-121" y="1078"/>
                        <a:pt x="59" y="2516"/>
                        <a:pt x="1317" y="2516"/>
                      </a:cubicBezTo>
                      <a:lnTo>
                        <a:pt x="1317" y="2516"/>
                      </a:lnTo>
                      <a:close/>
                    </a:path>
                  </a:pathLst>
                </a:custGeom>
                <a:grpFill/>
                <a:ln w="17953" cap="flat">
                  <a:noFill/>
                  <a:prstDash val="solid"/>
                  <a:miter/>
                </a:ln>
              </p:spPr>
              <p:txBody>
                <a:bodyPr rtlCol="0" anchor="ctr"/>
                <a:lstStyle/>
                <a:p>
                  <a:endParaRPr lang="zh-CN" altLang="en-US" sz="1050"/>
                </a:p>
              </p:txBody>
            </p:sp>
            <p:sp>
              <p:nvSpPr>
                <p:cNvPr id="1771" name="任意多边形: 形状 2952"/>
                <p:cNvSpPr/>
                <p:nvPr/>
              </p:nvSpPr>
              <p:spPr>
                <a:xfrm>
                  <a:off x="7449848" y="3515628"/>
                  <a:ext cx="6288" cy="10241"/>
                </a:xfrm>
                <a:custGeom>
                  <a:avLst/>
                  <a:gdLst>
                    <a:gd name="connsiteX0" fmla="*/ 2695 w 6288"/>
                    <a:gd name="connsiteY0" fmla="*/ 7546 h 10241"/>
                    <a:gd name="connsiteX1" fmla="*/ 0 w 6288"/>
                    <a:gd name="connsiteY1" fmla="*/ 3953 h 10241"/>
                    <a:gd name="connsiteX2" fmla="*/ 0 w 6288"/>
                    <a:gd name="connsiteY2" fmla="*/ 3953 h 10241"/>
                    <a:gd name="connsiteX3" fmla="*/ 898 w 6288"/>
                    <a:gd name="connsiteY3" fmla="*/ 898 h 10241"/>
                    <a:gd name="connsiteX4" fmla="*/ 898 w 6288"/>
                    <a:gd name="connsiteY4" fmla="*/ 898 h 10241"/>
                    <a:gd name="connsiteX5" fmla="*/ 3234 w 6288"/>
                    <a:gd name="connsiteY5" fmla="*/ 0 h 10241"/>
                    <a:gd name="connsiteX6" fmla="*/ 3234 w 6288"/>
                    <a:gd name="connsiteY6" fmla="*/ 0 h 10241"/>
                    <a:gd name="connsiteX7" fmla="*/ 3773 w 6288"/>
                    <a:gd name="connsiteY7" fmla="*/ 0 h 10241"/>
                    <a:gd name="connsiteX8" fmla="*/ 3773 w 6288"/>
                    <a:gd name="connsiteY8" fmla="*/ 0 h 10241"/>
                    <a:gd name="connsiteX9" fmla="*/ 6288 w 6288"/>
                    <a:gd name="connsiteY9" fmla="*/ 0 h 10241"/>
                    <a:gd name="connsiteX10" fmla="*/ 6288 w 6288"/>
                    <a:gd name="connsiteY10" fmla="*/ 2515 h 10241"/>
                    <a:gd name="connsiteX11" fmla="*/ 6288 w 6288"/>
                    <a:gd name="connsiteY11" fmla="*/ 3773 h 10241"/>
                    <a:gd name="connsiteX12" fmla="*/ 6288 w 6288"/>
                    <a:gd name="connsiteY12" fmla="*/ 3773 h 10241"/>
                    <a:gd name="connsiteX13" fmla="*/ 6288 w 6288"/>
                    <a:gd name="connsiteY13" fmla="*/ 5031 h 10241"/>
                    <a:gd name="connsiteX14" fmla="*/ 6288 w 6288"/>
                    <a:gd name="connsiteY14" fmla="*/ 10241 h 10241"/>
                    <a:gd name="connsiteX15" fmla="*/ 2695 w 6288"/>
                    <a:gd name="connsiteY15" fmla="*/ 7546 h 10241"/>
                    <a:gd name="connsiteX16" fmla="*/ 2695 w 6288"/>
                    <a:gd name="connsiteY16" fmla="*/ 7546 h 10241"/>
                    <a:gd name="connsiteX17" fmla="*/ 3773 w 6288"/>
                    <a:gd name="connsiteY17" fmla="*/ 5211 h 10241"/>
                    <a:gd name="connsiteX18" fmla="*/ 4132 w 6288"/>
                    <a:gd name="connsiteY18" fmla="*/ 4851 h 10241"/>
                    <a:gd name="connsiteX19" fmla="*/ 3773 w 6288"/>
                    <a:gd name="connsiteY19" fmla="*/ 5211 h 10241"/>
                    <a:gd name="connsiteX20" fmla="*/ 3773 w 6288"/>
                    <a:gd name="connsiteY20" fmla="*/ 5211 h 10241"/>
                    <a:gd name="connsiteX21" fmla="*/ 4851 w 6288"/>
                    <a:gd name="connsiteY21" fmla="*/ 3593 h 10241"/>
                    <a:gd name="connsiteX22" fmla="*/ 5210 w 6288"/>
                    <a:gd name="connsiteY22" fmla="*/ 3234 h 10241"/>
                    <a:gd name="connsiteX23" fmla="*/ 4851 w 6288"/>
                    <a:gd name="connsiteY23" fmla="*/ 3593 h 10241"/>
                    <a:gd name="connsiteX24" fmla="*/ 4851 w 6288"/>
                    <a:gd name="connsiteY24" fmla="*/ 3593 h 10241"/>
                    <a:gd name="connsiteX25" fmla="*/ 4851 w 6288"/>
                    <a:gd name="connsiteY25" fmla="*/ 3593 h 1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88" h="10241">
                      <a:moveTo>
                        <a:pt x="2695" y="7546"/>
                      </a:moveTo>
                      <a:cubicBezTo>
                        <a:pt x="0" y="6828"/>
                        <a:pt x="0" y="3953"/>
                        <a:pt x="0" y="3953"/>
                      </a:cubicBezTo>
                      <a:lnTo>
                        <a:pt x="0" y="3953"/>
                      </a:lnTo>
                      <a:cubicBezTo>
                        <a:pt x="179" y="3234"/>
                        <a:pt x="-360" y="2695"/>
                        <a:pt x="898" y="898"/>
                      </a:cubicBezTo>
                      <a:lnTo>
                        <a:pt x="898" y="898"/>
                      </a:lnTo>
                      <a:cubicBezTo>
                        <a:pt x="2156" y="0"/>
                        <a:pt x="2874" y="0"/>
                        <a:pt x="3234" y="0"/>
                      </a:cubicBezTo>
                      <a:lnTo>
                        <a:pt x="3234" y="0"/>
                      </a:lnTo>
                      <a:cubicBezTo>
                        <a:pt x="3413" y="0"/>
                        <a:pt x="3593" y="0"/>
                        <a:pt x="3773" y="0"/>
                      </a:cubicBezTo>
                      <a:lnTo>
                        <a:pt x="3773" y="0"/>
                      </a:lnTo>
                      <a:lnTo>
                        <a:pt x="6288" y="0"/>
                      </a:lnTo>
                      <a:lnTo>
                        <a:pt x="6288" y="2515"/>
                      </a:lnTo>
                      <a:cubicBezTo>
                        <a:pt x="6288" y="2515"/>
                        <a:pt x="6288" y="2515"/>
                        <a:pt x="6288" y="3773"/>
                      </a:cubicBezTo>
                      <a:lnTo>
                        <a:pt x="6288" y="3773"/>
                      </a:lnTo>
                      <a:lnTo>
                        <a:pt x="6288" y="5031"/>
                      </a:lnTo>
                      <a:lnTo>
                        <a:pt x="6288" y="10241"/>
                      </a:lnTo>
                      <a:lnTo>
                        <a:pt x="2695" y="7546"/>
                      </a:lnTo>
                      <a:lnTo>
                        <a:pt x="2695" y="7546"/>
                      </a:lnTo>
                      <a:close/>
                      <a:moveTo>
                        <a:pt x="3773" y="5211"/>
                      </a:moveTo>
                      <a:lnTo>
                        <a:pt x="4132" y="4851"/>
                      </a:lnTo>
                      <a:lnTo>
                        <a:pt x="3773" y="5211"/>
                      </a:lnTo>
                      <a:lnTo>
                        <a:pt x="3773" y="5211"/>
                      </a:lnTo>
                      <a:close/>
                      <a:moveTo>
                        <a:pt x="4851" y="3593"/>
                      </a:moveTo>
                      <a:lnTo>
                        <a:pt x="5210" y="3234"/>
                      </a:lnTo>
                      <a:lnTo>
                        <a:pt x="4851" y="3593"/>
                      </a:lnTo>
                      <a:lnTo>
                        <a:pt x="4851" y="3593"/>
                      </a:lnTo>
                      <a:lnTo>
                        <a:pt x="4851" y="3593"/>
                      </a:lnTo>
                      <a:close/>
                    </a:path>
                  </a:pathLst>
                </a:custGeom>
                <a:grpFill/>
                <a:ln w="17953" cap="flat">
                  <a:noFill/>
                  <a:prstDash val="solid"/>
                  <a:miter/>
                </a:ln>
              </p:spPr>
              <p:txBody>
                <a:bodyPr rtlCol="0" anchor="ctr"/>
                <a:lstStyle/>
                <a:p>
                  <a:endParaRPr lang="zh-CN" altLang="en-US" sz="1050"/>
                </a:p>
              </p:txBody>
            </p:sp>
          </p:grpSp>
          <p:grpSp>
            <p:nvGrpSpPr>
              <p:cNvPr id="990" name="图形 1"/>
              <p:cNvGrpSpPr/>
              <p:nvPr/>
            </p:nvGrpSpPr>
            <p:grpSpPr>
              <a:xfrm>
                <a:off x="6067294" y="3328531"/>
                <a:ext cx="5030" cy="1265"/>
                <a:chOff x="7440505" y="3526221"/>
                <a:chExt cx="5030" cy="1265"/>
              </a:xfrm>
              <a:solidFill>
                <a:srgbClr val="0070C0"/>
              </a:solidFill>
            </p:grpSpPr>
            <p:sp>
              <p:nvSpPr>
                <p:cNvPr id="1768" name="任意多边形: 形状 2954"/>
                <p:cNvSpPr/>
                <p:nvPr/>
              </p:nvSpPr>
              <p:spPr>
                <a:xfrm>
                  <a:off x="7443020" y="3526221"/>
                  <a:ext cx="0" cy="1265"/>
                </a:xfrm>
                <a:custGeom>
                  <a:avLst/>
                  <a:gdLst>
                    <a:gd name="connsiteX0" fmla="*/ 0 w 0"/>
                    <a:gd name="connsiteY0" fmla="*/ 1265 h 1265"/>
                    <a:gd name="connsiteX1" fmla="*/ 0 w 0"/>
                    <a:gd name="connsiteY1" fmla="*/ 7 h 1265"/>
                    <a:gd name="connsiteX2" fmla="*/ 0 w 0"/>
                    <a:gd name="connsiteY2" fmla="*/ 1265 h 1265"/>
                    <a:gd name="connsiteX3" fmla="*/ 0 w 0"/>
                    <a:gd name="connsiteY3" fmla="*/ 1265 h 1265"/>
                  </a:gdLst>
                  <a:ahLst/>
                  <a:cxnLst>
                    <a:cxn ang="0">
                      <a:pos x="connsiteX0" y="connsiteY0"/>
                    </a:cxn>
                    <a:cxn ang="0">
                      <a:pos x="connsiteX1" y="connsiteY1"/>
                    </a:cxn>
                    <a:cxn ang="0">
                      <a:pos x="connsiteX2" y="connsiteY2"/>
                    </a:cxn>
                    <a:cxn ang="0">
                      <a:pos x="connsiteX3" y="connsiteY3"/>
                    </a:cxn>
                  </a:cxnLst>
                  <a:rect l="l" t="t" r="r" b="b"/>
                  <a:pathLst>
                    <a:path h="1265">
                      <a:moveTo>
                        <a:pt x="0" y="1265"/>
                      </a:moveTo>
                      <a:cubicBezTo>
                        <a:pt x="0"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1769" name="任意多边形: 形状 2955"/>
                <p:cNvSpPr/>
                <p:nvPr/>
              </p:nvSpPr>
              <p:spPr>
                <a:xfrm>
                  <a:off x="7440505" y="3526229"/>
                  <a:ext cx="5030" cy="1257"/>
                </a:xfrm>
                <a:custGeom>
                  <a:avLst/>
                  <a:gdLst>
                    <a:gd name="connsiteX0" fmla="*/ 0 w 5030"/>
                    <a:gd name="connsiteY0" fmla="*/ 1258 h 1257"/>
                    <a:gd name="connsiteX1" fmla="*/ 0 w 5030"/>
                    <a:gd name="connsiteY1" fmla="*/ 180 h 1257"/>
                    <a:gd name="connsiteX2" fmla="*/ 0 w 5030"/>
                    <a:gd name="connsiteY2" fmla="*/ 180 h 1257"/>
                    <a:gd name="connsiteX3" fmla="*/ 0 w 5030"/>
                    <a:gd name="connsiteY3" fmla="*/ 0 h 1257"/>
                    <a:gd name="connsiteX4" fmla="*/ 5031 w 5030"/>
                    <a:gd name="connsiteY4" fmla="*/ 0 h 1257"/>
                    <a:gd name="connsiteX5" fmla="*/ 5031 w 5030"/>
                    <a:gd name="connsiteY5" fmla="*/ 1258 h 1257"/>
                    <a:gd name="connsiteX6" fmla="*/ 5031 w 5030"/>
                    <a:gd name="connsiteY6" fmla="*/ 1258 h 1257"/>
                    <a:gd name="connsiteX7" fmla="*/ 0 w 5030"/>
                    <a:gd name="connsiteY7" fmla="*/ 1258 h 1257"/>
                    <a:gd name="connsiteX8" fmla="*/ 0 w 5030"/>
                    <a:gd name="connsiteY8"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 h="1257">
                      <a:moveTo>
                        <a:pt x="0" y="1258"/>
                      </a:moveTo>
                      <a:cubicBezTo>
                        <a:pt x="0" y="539"/>
                        <a:pt x="0" y="180"/>
                        <a:pt x="0" y="180"/>
                      </a:cubicBezTo>
                      <a:lnTo>
                        <a:pt x="0" y="180"/>
                      </a:ln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991" name="图形 1"/>
              <p:cNvGrpSpPr/>
              <p:nvPr/>
            </p:nvGrpSpPr>
            <p:grpSpPr>
              <a:xfrm>
                <a:off x="6067294" y="3318118"/>
                <a:ext cx="6468" cy="7546"/>
                <a:chOff x="7440505" y="3515808"/>
                <a:chExt cx="6468" cy="7546"/>
              </a:xfrm>
              <a:solidFill>
                <a:srgbClr val="0070C0"/>
              </a:solidFill>
            </p:grpSpPr>
            <p:sp>
              <p:nvSpPr>
                <p:cNvPr id="1766" name="任意多边形: 形状 2957"/>
                <p:cNvSpPr/>
                <p:nvPr/>
              </p:nvSpPr>
              <p:spPr>
                <a:xfrm>
                  <a:off x="7443020" y="3518323"/>
                  <a:ext cx="1257" cy="2515"/>
                </a:xfrm>
                <a:custGeom>
                  <a:avLst/>
                  <a:gdLst>
                    <a:gd name="connsiteX0" fmla="*/ 1257 w 1257"/>
                    <a:gd name="connsiteY0" fmla="*/ 2516 h 2515"/>
                    <a:gd name="connsiteX1" fmla="*/ 1257 w 1257"/>
                    <a:gd name="connsiteY1" fmla="*/ 1258 h 2515"/>
                    <a:gd name="connsiteX2" fmla="*/ 1257 w 1257"/>
                    <a:gd name="connsiteY2" fmla="*/ 0 h 2515"/>
                    <a:gd name="connsiteX3" fmla="*/ 0 w 1257"/>
                    <a:gd name="connsiteY3" fmla="*/ 1258 h 2515"/>
                    <a:gd name="connsiteX4" fmla="*/ 1257 w 1257"/>
                    <a:gd name="connsiteY4" fmla="*/ 2516 h 2515"/>
                    <a:gd name="connsiteX5" fmla="*/ 1257 w 1257"/>
                    <a:gd name="connsiteY5" fmla="*/ 2516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7" y="2516"/>
                      </a:moveTo>
                      <a:lnTo>
                        <a:pt x="1257" y="1258"/>
                      </a:lnTo>
                      <a:lnTo>
                        <a:pt x="1257" y="0"/>
                      </a:lnTo>
                      <a:cubicBezTo>
                        <a:pt x="0" y="0"/>
                        <a:pt x="0" y="1258"/>
                        <a:pt x="0" y="1258"/>
                      </a:cubicBezTo>
                      <a:cubicBezTo>
                        <a:pt x="0" y="1258"/>
                        <a:pt x="0" y="2516"/>
                        <a:pt x="1257" y="2516"/>
                      </a:cubicBezTo>
                      <a:lnTo>
                        <a:pt x="1257" y="2516"/>
                      </a:lnTo>
                      <a:close/>
                    </a:path>
                  </a:pathLst>
                </a:custGeom>
                <a:grpFill/>
                <a:ln w="17953" cap="flat">
                  <a:noFill/>
                  <a:prstDash val="solid"/>
                  <a:miter/>
                </a:ln>
              </p:spPr>
              <p:txBody>
                <a:bodyPr rtlCol="0" anchor="ctr"/>
                <a:lstStyle/>
                <a:p>
                  <a:endParaRPr lang="zh-CN" altLang="en-US" sz="1050"/>
                </a:p>
              </p:txBody>
            </p:sp>
            <p:sp>
              <p:nvSpPr>
                <p:cNvPr id="1767" name="任意多边形: 形状 2958"/>
                <p:cNvSpPr/>
                <p:nvPr/>
              </p:nvSpPr>
              <p:spPr>
                <a:xfrm>
                  <a:off x="7440505" y="3515808"/>
                  <a:ext cx="6468" cy="7546"/>
                </a:xfrm>
                <a:custGeom>
                  <a:avLst/>
                  <a:gdLst>
                    <a:gd name="connsiteX0" fmla="*/ 3773 w 6468"/>
                    <a:gd name="connsiteY0" fmla="*/ 7546 h 7546"/>
                    <a:gd name="connsiteX1" fmla="*/ 0 w 6468"/>
                    <a:gd name="connsiteY1" fmla="*/ 3773 h 7546"/>
                    <a:gd name="connsiteX2" fmla="*/ 0 w 6468"/>
                    <a:gd name="connsiteY2" fmla="*/ 3773 h 7546"/>
                    <a:gd name="connsiteX3" fmla="*/ 0 w 6468"/>
                    <a:gd name="connsiteY3" fmla="*/ 3773 h 7546"/>
                    <a:gd name="connsiteX4" fmla="*/ 3953 w 6468"/>
                    <a:gd name="connsiteY4" fmla="*/ 0 h 7546"/>
                    <a:gd name="connsiteX5" fmla="*/ 3953 w 6468"/>
                    <a:gd name="connsiteY5" fmla="*/ 0 h 7546"/>
                    <a:gd name="connsiteX6" fmla="*/ 6468 w 6468"/>
                    <a:gd name="connsiteY6" fmla="*/ 0 h 7546"/>
                    <a:gd name="connsiteX7" fmla="*/ 6468 w 6468"/>
                    <a:gd name="connsiteY7" fmla="*/ 2515 h 7546"/>
                    <a:gd name="connsiteX8" fmla="*/ 6468 w 6468"/>
                    <a:gd name="connsiteY8" fmla="*/ 3773 h 7546"/>
                    <a:gd name="connsiteX9" fmla="*/ 6468 w 6468"/>
                    <a:gd name="connsiteY9" fmla="*/ 5031 h 7546"/>
                    <a:gd name="connsiteX10" fmla="*/ 6468 w 6468"/>
                    <a:gd name="connsiteY10" fmla="*/ 7546 h 7546"/>
                    <a:gd name="connsiteX11" fmla="*/ 3773 w 6468"/>
                    <a:gd name="connsiteY11" fmla="*/ 7546 h 7546"/>
                    <a:gd name="connsiteX12" fmla="*/ 3773 w 6468"/>
                    <a:gd name="connsiteY12" fmla="*/ 7546 h 7546"/>
                    <a:gd name="connsiteX13" fmla="*/ 3773 w 6468"/>
                    <a:gd name="connsiteY13" fmla="*/ 5031 h 7546"/>
                    <a:gd name="connsiteX14" fmla="*/ 3773 w 6468"/>
                    <a:gd name="connsiteY14" fmla="*/ 5031 h 7546"/>
                    <a:gd name="connsiteX15" fmla="*/ 3773 w 6468"/>
                    <a:gd name="connsiteY15" fmla="*/ 5031 h 7546"/>
                    <a:gd name="connsiteX16" fmla="*/ 3773 w 6468"/>
                    <a:gd name="connsiteY16" fmla="*/ 5031 h 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8" h="7546">
                      <a:moveTo>
                        <a:pt x="3773" y="7546"/>
                      </a:moveTo>
                      <a:cubicBezTo>
                        <a:pt x="180" y="7367"/>
                        <a:pt x="0" y="3953"/>
                        <a:pt x="0" y="3773"/>
                      </a:cubicBezTo>
                      <a:lnTo>
                        <a:pt x="0" y="3773"/>
                      </a:lnTo>
                      <a:lnTo>
                        <a:pt x="0" y="3773"/>
                      </a:lnTo>
                      <a:cubicBezTo>
                        <a:pt x="0" y="3594"/>
                        <a:pt x="360" y="180"/>
                        <a:pt x="3953" y="0"/>
                      </a:cubicBezTo>
                      <a:lnTo>
                        <a:pt x="3953" y="0"/>
                      </a:lnTo>
                      <a:lnTo>
                        <a:pt x="6468" y="0"/>
                      </a:lnTo>
                      <a:lnTo>
                        <a:pt x="6468" y="2515"/>
                      </a:lnTo>
                      <a:lnTo>
                        <a:pt x="6468" y="3773"/>
                      </a:lnTo>
                      <a:lnTo>
                        <a:pt x="6468" y="5031"/>
                      </a:lnTo>
                      <a:lnTo>
                        <a:pt x="6468" y="7546"/>
                      </a:lnTo>
                      <a:lnTo>
                        <a:pt x="3773" y="7546"/>
                      </a:lnTo>
                      <a:lnTo>
                        <a:pt x="3773" y="7546"/>
                      </a:lnTo>
                      <a:close/>
                      <a:moveTo>
                        <a:pt x="3773" y="5031"/>
                      </a:moveTo>
                      <a:lnTo>
                        <a:pt x="3773" y="5031"/>
                      </a:lnTo>
                      <a:lnTo>
                        <a:pt x="3773" y="5031"/>
                      </a:lnTo>
                      <a:lnTo>
                        <a:pt x="3773" y="5031"/>
                      </a:lnTo>
                      <a:close/>
                    </a:path>
                  </a:pathLst>
                </a:custGeom>
                <a:grpFill/>
                <a:ln w="17953" cap="flat">
                  <a:noFill/>
                  <a:prstDash val="solid"/>
                  <a:miter/>
                </a:ln>
              </p:spPr>
              <p:txBody>
                <a:bodyPr rtlCol="0" anchor="ctr"/>
                <a:lstStyle/>
                <a:p>
                  <a:endParaRPr lang="zh-CN" altLang="en-US" sz="1050"/>
                </a:p>
              </p:txBody>
            </p:sp>
          </p:grpSp>
          <p:grpSp>
            <p:nvGrpSpPr>
              <p:cNvPr id="992" name="图形 1"/>
              <p:cNvGrpSpPr/>
              <p:nvPr/>
            </p:nvGrpSpPr>
            <p:grpSpPr>
              <a:xfrm>
                <a:off x="6017884" y="3282183"/>
                <a:ext cx="10600" cy="7366"/>
                <a:chOff x="7391095" y="3479873"/>
                <a:chExt cx="10600" cy="7366"/>
              </a:xfrm>
              <a:solidFill>
                <a:srgbClr val="0070C0"/>
              </a:solidFill>
            </p:grpSpPr>
            <p:sp>
              <p:nvSpPr>
                <p:cNvPr id="1764" name="任意多边形: 形状 2960"/>
                <p:cNvSpPr/>
                <p:nvPr/>
              </p:nvSpPr>
              <p:spPr>
                <a:xfrm>
                  <a:off x="7392892" y="3482389"/>
                  <a:ext cx="2515" cy="1257"/>
                </a:xfrm>
                <a:custGeom>
                  <a:avLst/>
                  <a:gdLst>
                    <a:gd name="connsiteX0" fmla="*/ 1258 w 2515"/>
                    <a:gd name="connsiteY0" fmla="*/ 1258 h 1257"/>
                    <a:gd name="connsiteX1" fmla="*/ 2516 w 2515"/>
                    <a:gd name="connsiteY1" fmla="*/ 0 h 1257"/>
                    <a:gd name="connsiteX2" fmla="*/ 1258 w 2515"/>
                    <a:gd name="connsiteY2" fmla="*/ 0 h 1257"/>
                    <a:gd name="connsiteX3" fmla="*/ 0 w 2515"/>
                    <a:gd name="connsiteY3" fmla="*/ 0 h 1257"/>
                    <a:gd name="connsiteX4" fmla="*/ 1258 w 2515"/>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5" h="1257">
                      <a:moveTo>
                        <a:pt x="1258" y="1258"/>
                      </a:moveTo>
                      <a:lnTo>
                        <a:pt x="2516" y="0"/>
                      </a:lnTo>
                      <a:lnTo>
                        <a:pt x="1258" y="0"/>
                      </a:lnTo>
                      <a:lnTo>
                        <a:pt x="0" y="0"/>
                      </a:lnTo>
                      <a:lnTo>
                        <a:pt x="1258" y="1258"/>
                      </a:lnTo>
                      <a:close/>
                    </a:path>
                  </a:pathLst>
                </a:custGeom>
                <a:grpFill/>
                <a:ln w="17953" cap="flat">
                  <a:noFill/>
                  <a:prstDash val="solid"/>
                  <a:miter/>
                </a:ln>
              </p:spPr>
              <p:txBody>
                <a:bodyPr rtlCol="0" anchor="ctr"/>
                <a:lstStyle/>
                <a:p>
                  <a:endParaRPr lang="zh-CN" altLang="en-US" sz="1050"/>
                </a:p>
              </p:txBody>
            </p:sp>
            <p:sp>
              <p:nvSpPr>
                <p:cNvPr id="1765" name="任意多边形: 形状 2961"/>
                <p:cNvSpPr/>
                <p:nvPr/>
              </p:nvSpPr>
              <p:spPr>
                <a:xfrm>
                  <a:off x="7391095" y="3479873"/>
                  <a:ext cx="10600" cy="7366"/>
                </a:xfrm>
                <a:custGeom>
                  <a:avLst/>
                  <a:gdLst>
                    <a:gd name="connsiteX0" fmla="*/ 1258 w 10600"/>
                    <a:gd name="connsiteY0" fmla="*/ 5570 h 7366"/>
                    <a:gd name="connsiteX1" fmla="*/ 0 w 10600"/>
                    <a:gd name="connsiteY1" fmla="*/ 4312 h 7366"/>
                    <a:gd name="connsiteX2" fmla="*/ 1797 w 10600"/>
                    <a:gd name="connsiteY2" fmla="*/ 0 h 7366"/>
                    <a:gd name="connsiteX3" fmla="*/ 3234 w 10600"/>
                    <a:gd name="connsiteY3" fmla="*/ 0 h 7366"/>
                    <a:gd name="connsiteX4" fmla="*/ 10601 w 10600"/>
                    <a:gd name="connsiteY4" fmla="*/ 0 h 7366"/>
                    <a:gd name="connsiteX5" fmla="*/ 6289 w 10600"/>
                    <a:gd name="connsiteY5" fmla="*/ 4312 h 7366"/>
                    <a:gd name="connsiteX6" fmla="*/ 5031 w 10600"/>
                    <a:gd name="connsiteY6" fmla="*/ 5570 h 7366"/>
                    <a:gd name="connsiteX7" fmla="*/ 3234 w 10600"/>
                    <a:gd name="connsiteY7" fmla="*/ 7367 h 7366"/>
                    <a:gd name="connsiteX8" fmla="*/ 1258 w 10600"/>
                    <a:gd name="connsiteY8" fmla="*/ 5570 h 7366"/>
                    <a:gd name="connsiteX9" fmla="*/ 1258 w 10600"/>
                    <a:gd name="connsiteY9" fmla="*/ 5570 h 7366"/>
                    <a:gd name="connsiteX10" fmla="*/ 4312 w 10600"/>
                    <a:gd name="connsiteY10" fmla="*/ 2515 h 7366"/>
                    <a:gd name="connsiteX11" fmla="*/ 4851 w 10600"/>
                    <a:gd name="connsiteY11" fmla="*/ 1976 h 7366"/>
                    <a:gd name="connsiteX12" fmla="*/ 4312 w 10600"/>
                    <a:gd name="connsiteY12" fmla="*/ 2515 h 7366"/>
                    <a:gd name="connsiteX13" fmla="*/ 4312 w 10600"/>
                    <a:gd name="connsiteY13" fmla="*/ 2515 h 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00" h="7366">
                      <a:moveTo>
                        <a:pt x="1258" y="5570"/>
                      </a:moveTo>
                      <a:lnTo>
                        <a:pt x="0" y="4312"/>
                      </a:lnTo>
                      <a:lnTo>
                        <a:pt x="1797" y="0"/>
                      </a:lnTo>
                      <a:lnTo>
                        <a:pt x="3234" y="0"/>
                      </a:lnTo>
                      <a:lnTo>
                        <a:pt x="10601" y="0"/>
                      </a:lnTo>
                      <a:lnTo>
                        <a:pt x="6289" y="4312"/>
                      </a:lnTo>
                      <a:lnTo>
                        <a:pt x="5031" y="5570"/>
                      </a:lnTo>
                      <a:lnTo>
                        <a:pt x="3234" y="7367"/>
                      </a:lnTo>
                      <a:lnTo>
                        <a:pt x="1258" y="5570"/>
                      </a:lnTo>
                      <a:lnTo>
                        <a:pt x="1258" y="5570"/>
                      </a:lnTo>
                      <a:close/>
                      <a:moveTo>
                        <a:pt x="4312" y="2515"/>
                      </a:moveTo>
                      <a:lnTo>
                        <a:pt x="4851" y="1976"/>
                      </a:lnTo>
                      <a:lnTo>
                        <a:pt x="4312" y="2515"/>
                      </a:lnTo>
                      <a:lnTo>
                        <a:pt x="4312" y="2515"/>
                      </a:lnTo>
                      <a:close/>
                    </a:path>
                  </a:pathLst>
                </a:custGeom>
                <a:grpFill/>
                <a:ln w="17953" cap="flat">
                  <a:noFill/>
                  <a:prstDash val="solid"/>
                  <a:miter/>
                </a:ln>
              </p:spPr>
              <p:txBody>
                <a:bodyPr rtlCol="0" anchor="ctr"/>
                <a:lstStyle/>
                <a:p>
                  <a:endParaRPr lang="zh-CN" altLang="en-US" sz="1050"/>
                </a:p>
              </p:txBody>
            </p:sp>
          </p:grpSp>
          <p:grpSp>
            <p:nvGrpSpPr>
              <p:cNvPr id="993" name="图形 1"/>
              <p:cNvGrpSpPr/>
              <p:nvPr/>
            </p:nvGrpSpPr>
            <p:grpSpPr>
              <a:xfrm>
                <a:off x="5921939" y="3270505"/>
                <a:ext cx="6288" cy="6288"/>
                <a:chOff x="7295150" y="3468195"/>
                <a:chExt cx="6288" cy="6288"/>
              </a:xfrm>
              <a:solidFill>
                <a:srgbClr val="0070C0"/>
              </a:solidFill>
            </p:grpSpPr>
            <p:sp>
              <p:nvSpPr>
                <p:cNvPr id="1762" name="任意多边形: 形状 2963"/>
                <p:cNvSpPr/>
                <p:nvPr/>
              </p:nvSpPr>
              <p:spPr>
                <a:xfrm>
                  <a:off x="7297943" y="3470710"/>
                  <a:ext cx="1339" cy="1257"/>
                </a:xfrm>
                <a:custGeom>
                  <a:avLst/>
                  <a:gdLst>
                    <a:gd name="connsiteX0" fmla="*/ 1340 w 1339"/>
                    <a:gd name="connsiteY0" fmla="*/ 1258 h 1257"/>
                    <a:gd name="connsiteX1" fmla="*/ 1340 w 1339"/>
                    <a:gd name="connsiteY1" fmla="*/ 0 h 1257"/>
                    <a:gd name="connsiteX2" fmla="*/ 82 w 1339"/>
                    <a:gd name="connsiteY2" fmla="*/ 0 h 1257"/>
                    <a:gd name="connsiteX3" fmla="*/ 1340 w 1339"/>
                    <a:gd name="connsiteY3" fmla="*/ 1258 h 1257"/>
                    <a:gd name="connsiteX4" fmla="*/ 1340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40" y="1258"/>
                      </a:moveTo>
                      <a:cubicBezTo>
                        <a:pt x="1340" y="1258"/>
                        <a:pt x="1340" y="1258"/>
                        <a:pt x="1340" y="0"/>
                      </a:cubicBezTo>
                      <a:cubicBezTo>
                        <a:pt x="82" y="0"/>
                        <a:pt x="82" y="0"/>
                        <a:pt x="82" y="0"/>
                      </a:cubicBezTo>
                      <a:cubicBezTo>
                        <a:pt x="-98" y="1258"/>
                        <a:pt x="-98" y="1258"/>
                        <a:pt x="1340" y="1258"/>
                      </a:cubicBezTo>
                      <a:lnTo>
                        <a:pt x="1340" y="1258"/>
                      </a:lnTo>
                      <a:close/>
                    </a:path>
                  </a:pathLst>
                </a:custGeom>
                <a:grpFill/>
                <a:ln w="17953" cap="flat">
                  <a:noFill/>
                  <a:prstDash val="solid"/>
                  <a:miter/>
                </a:ln>
              </p:spPr>
              <p:txBody>
                <a:bodyPr rtlCol="0" anchor="ctr"/>
                <a:lstStyle/>
                <a:p>
                  <a:endParaRPr lang="zh-CN" altLang="en-US" sz="1050"/>
                </a:p>
              </p:txBody>
            </p:sp>
            <p:sp>
              <p:nvSpPr>
                <p:cNvPr id="1763" name="任意多边形: 形状 2964"/>
                <p:cNvSpPr/>
                <p:nvPr/>
              </p:nvSpPr>
              <p:spPr>
                <a:xfrm>
                  <a:off x="7295150" y="3468195"/>
                  <a:ext cx="6288" cy="6288"/>
                </a:xfrm>
                <a:custGeom>
                  <a:avLst/>
                  <a:gdLst>
                    <a:gd name="connsiteX0" fmla="*/ 3953 w 6288"/>
                    <a:gd name="connsiteY0" fmla="*/ 6289 h 6288"/>
                    <a:gd name="connsiteX1" fmla="*/ 3414 w 6288"/>
                    <a:gd name="connsiteY1" fmla="*/ 6289 h 6288"/>
                    <a:gd name="connsiteX2" fmla="*/ 3414 w 6288"/>
                    <a:gd name="connsiteY2" fmla="*/ 6289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6 w 6288"/>
                    <a:gd name="connsiteY8" fmla="*/ 0 h 6288"/>
                    <a:gd name="connsiteX9" fmla="*/ 3773 w 6288"/>
                    <a:gd name="connsiteY9" fmla="*/ 0 h 6288"/>
                    <a:gd name="connsiteX10" fmla="*/ 3773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3773 w 6288"/>
                    <a:gd name="connsiteY15" fmla="*/ 3773 h 6288"/>
                    <a:gd name="connsiteX16" fmla="*/ 3773 w 6288"/>
                    <a:gd name="connsiteY16" fmla="*/ 3054 h 6288"/>
                    <a:gd name="connsiteX17" fmla="*/ 3773 w 6288"/>
                    <a:gd name="connsiteY17" fmla="*/ 3773 h 6288"/>
                    <a:gd name="connsiteX18" fmla="*/ 6289 w 6288"/>
                    <a:gd name="connsiteY18" fmla="*/ 3773 h 6288"/>
                    <a:gd name="connsiteX19" fmla="*/ 6289 w 6288"/>
                    <a:gd name="connsiteY19" fmla="*/ 6289 h 6288"/>
                    <a:gd name="connsiteX20" fmla="*/ 3953 w 6288"/>
                    <a:gd name="connsiteY20" fmla="*/ 6289 h 6288"/>
                    <a:gd name="connsiteX21" fmla="*/ 3953 w 6288"/>
                    <a:gd name="connsiteY21" fmla="*/ 6289 h 6288"/>
                    <a:gd name="connsiteX22" fmla="*/ 3953 w 6288"/>
                    <a:gd name="connsiteY22" fmla="*/ 1437 h 6288"/>
                    <a:gd name="connsiteX23" fmla="*/ 3953 w 6288"/>
                    <a:gd name="connsiteY23" fmla="*/ 1437 h 6288"/>
                    <a:gd name="connsiteX24" fmla="*/ 3953 w 6288"/>
                    <a:gd name="connsiteY24" fmla="*/ 1437 h 6288"/>
                    <a:gd name="connsiteX25" fmla="*/ 3953 w 6288"/>
                    <a:gd name="connsiteY25" fmla="*/ 1437 h 6288"/>
                    <a:gd name="connsiteX26" fmla="*/ 3953 w 6288"/>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9"/>
                      </a:moveTo>
                      <a:cubicBezTo>
                        <a:pt x="3773" y="6289"/>
                        <a:pt x="3594" y="6289"/>
                        <a:pt x="3414" y="6289"/>
                      </a:cubicBezTo>
                      <a:lnTo>
                        <a:pt x="3414" y="6289"/>
                      </a:lnTo>
                      <a:cubicBezTo>
                        <a:pt x="2875" y="6289"/>
                        <a:pt x="2156" y="6289"/>
                        <a:pt x="898" y="5390"/>
                      </a:cubicBezTo>
                      <a:lnTo>
                        <a:pt x="898" y="5390"/>
                      </a:lnTo>
                      <a:cubicBezTo>
                        <a:pt x="-359" y="3773"/>
                        <a:pt x="180" y="3054"/>
                        <a:pt x="0" y="2515"/>
                      </a:cubicBezTo>
                      <a:lnTo>
                        <a:pt x="0" y="2515"/>
                      </a:lnTo>
                      <a:lnTo>
                        <a:pt x="0" y="0"/>
                      </a:lnTo>
                      <a:lnTo>
                        <a:pt x="2516" y="0"/>
                      </a:lnTo>
                      <a:cubicBezTo>
                        <a:pt x="2516" y="0"/>
                        <a:pt x="2516" y="0"/>
                        <a:pt x="3773" y="0"/>
                      </a:cubicBezTo>
                      <a:lnTo>
                        <a:pt x="3773" y="0"/>
                      </a:lnTo>
                      <a:lnTo>
                        <a:pt x="6289" y="0"/>
                      </a:lnTo>
                      <a:lnTo>
                        <a:pt x="6289" y="2515"/>
                      </a:lnTo>
                      <a:cubicBezTo>
                        <a:pt x="6289" y="3773"/>
                        <a:pt x="6289" y="3773"/>
                        <a:pt x="6289" y="3773"/>
                      </a:cubicBezTo>
                      <a:lnTo>
                        <a:pt x="6289" y="3773"/>
                      </a:lnTo>
                      <a:lnTo>
                        <a:pt x="3773" y="3773"/>
                      </a:lnTo>
                      <a:lnTo>
                        <a:pt x="3773" y="3054"/>
                      </a:lnTo>
                      <a:lnTo>
                        <a:pt x="3773" y="3773"/>
                      </a:lnTo>
                      <a:lnTo>
                        <a:pt x="6289" y="3773"/>
                      </a:lnTo>
                      <a:lnTo>
                        <a:pt x="6289" y="6289"/>
                      </a:lnTo>
                      <a:lnTo>
                        <a:pt x="3953" y="6289"/>
                      </a:lnTo>
                      <a:lnTo>
                        <a:pt x="3953" y="6289"/>
                      </a:lnTo>
                      <a:close/>
                      <a:moveTo>
                        <a:pt x="3953" y="1437"/>
                      </a:moveTo>
                      <a:lnTo>
                        <a:pt x="3953" y="1437"/>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994" name="图形 1"/>
              <p:cNvGrpSpPr/>
              <p:nvPr/>
            </p:nvGrpSpPr>
            <p:grpSpPr>
              <a:xfrm>
                <a:off x="5951046" y="3257029"/>
                <a:ext cx="1257" cy="5030"/>
                <a:chOff x="7324257" y="3454719"/>
                <a:chExt cx="1257" cy="5030"/>
              </a:xfrm>
              <a:solidFill>
                <a:srgbClr val="0070C0"/>
              </a:solidFill>
            </p:grpSpPr>
            <p:sp>
              <p:nvSpPr>
                <p:cNvPr id="1760" name="任意多边形: 形状 2966"/>
                <p:cNvSpPr/>
                <p:nvPr/>
              </p:nvSpPr>
              <p:spPr>
                <a:xfrm>
                  <a:off x="7324257" y="3457235"/>
                  <a:ext cx="1257" cy="17967"/>
                </a:xfrm>
                <a:custGeom>
                  <a:avLst/>
                  <a:gdLst>
                    <a:gd name="connsiteX0" fmla="*/ 0 w 1257"/>
                    <a:gd name="connsiteY0" fmla="*/ 0 h 17967"/>
                    <a:gd name="connsiteX1" fmla="*/ 1258 w 1257"/>
                    <a:gd name="connsiteY1" fmla="*/ 0 h 17967"/>
                    <a:gd name="connsiteX2" fmla="*/ 0 w 1257"/>
                    <a:gd name="connsiteY2" fmla="*/ 0 h 17967"/>
                  </a:gdLst>
                  <a:ahLst/>
                  <a:cxnLst>
                    <a:cxn ang="0">
                      <a:pos x="connsiteX0" y="connsiteY0"/>
                    </a:cxn>
                    <a:cxn ang="0">
                      <a:pos x="connsiteX1" y="connsiteY1"/>
                    </a:cxn>
                    <a:cxn ang="0">
                      <a:pos x="connsiteX2" y="connsiteY2"/>
                    </a:cxn>
                  </a:cxnLst>
                  <a:rect l="l" t="t" r="r" b="b"/>
                  <a:pathLst>
                    <a:path w="1257" h="17967">
                      <a:moveTo>
                        <a:pt x="0" y="0"/>
                      </a:moveTo>
                      <a:lnTo>
                        <a:pt x="1258" y="0"/>
                      </a:lnTo>
                      <a:lnTo>
                        <a:pt x="0" y="0"/>
                      </a:lnTo>
                      <a:close/>
                    </a:path>
                  </a:pathLst>
                </a:custGeom>
                <a:grpFill/>
                <a:ln w="17953" cap="flat">
                  <a:noFill/>
                  <a:prstDash val="solid"/>
                  <a:miter/>
                </a:ln>
              </p:spPr>
              <p:txBody>
                <a:bodyPr rtlCol="0" anchor="ctr"/>
                <a:lstStyle/>
                <a:p>
                  <a:endParaRPr lang="zh-CN" altLang="en-US" sz="1050"/>
                </a:p>
              </p:txBody>
            </p:sp>
            <p:sp>
              <p:nvSpPr>
                <p:cNvPr id="1761" name="任意多边形: 形状 2967"/>
                <p:cNvSpPr/>
                <p:nvPr/>
              </p:nvSpPr>
              <p:spPr>
                <a:xfrm>
                  <a:off x="7324257" y="3454719"/>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5031 h 5030"/>
                    <a:gd name="connsiteX6" fmla="*/ 0 w 1257"/>
                    <a:gd name="connsiteY6" fmla="*/ 5031 h 5030"/>
                    <a:gd name="connsiteX7" fmla="*/ 0 w 1257"/>
                    <a:gd name="connsiteY7" fmla="*/ 5031 h 5030"/>
                    <a:gd name="connsiteX8" fmla="*/ 0 w 1257"/>
                    <a:gd name="connsiteY8" fmla="*/ 2515 h 5030"/>
                    <a:gd name="connsiteX9" fmla="*/ 0 w 1257"/>
                    <a:gd name="connsiteY9" fmla="*/ 5031 h 5030"/>
                    <a:gd name="connsiteX10" fmla="*/ 0 w 1257"/>
                    <a:gd name="connsiteY10" fmla="*/ 2515 h 5030"/>
                    <a:gd name="connsiteX11" fmla="*/ 0 w 1257"/>
                    <a:gd name="connsiteY11"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030">
                      <a:moveTo>
                        <a:pt x="0" y="5031"/>
                      </a:moveTo>
                      <a:lnTo>
                        <a:pt x="0" y="2515"/>
                      </a:lnTo>
                      <a:lnTo>
                        <a:pt x="0" y="5031"/>
                      </a:lnTo>
                      <a:lnTo>
                        <a:pt x="0" y="0"/>
                      </a:lnTo>
                      <a:lnTo>
                        <a:pt x="1258" y="0"/>
                      </a:lnTo>
                      <a:lnTo>
                        <a:pt x="1258" y="5031"/>
                      </a:lnTo>
                      <a:lnTo>
                        <a:pt x="0" y="5031"/>
                      </a:ln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995" name="图形 1"/>
              <p:cNvGrpSpPr/>
              <p:nvPr/>
            </p:nvGrpSpPr>
            <p:grpSpPr>
              <a:xfrm>
                <a:off x="5860132" y="3258646"/>
                <a:ext cx="6468" cy="6288"/>
                <a:chOff x="7233343" y="3456336"/>
                <a:chExt cx="6468" cy="6288"/>
              </a:xfrm>
              <a:solidFill>
                <a:srgbClr val="0070C0"/>
              </a:solidFill>
            </p:grpSpPr>
            <p:sp>
              <p:nvSpPr>
                <p:cNvPr id="1758" name="任意多边形: 形状 2969"/>
                <p:cNvSpPr/>
                <p:nvPr/>
              </p:nvSpPr>
              <p:spPr>
                <a:xfrm>
                  <a:off x="7236031" y="3458852"/>
                  <a:ext cx="1264" cy="1257"/>
                </a:xfrm>
                <a:custGeom>
                  <a:avLst/>
                  <a:gdLst>
                    <a:gd name="connsiteX0" fmla="*/ 1265 w 1264"/>
                    <a:gd name="connsiteY0" fmla="*/ 1258 h 1257"/>
                    <a:gd name="connsiteX1" fmla="*/ 1265 w 1264"/>
                    <a:gd name="connsiteY1" fmla="*/ 0 h 1257"/>
                    <a:gd name="connsiteX2" fmla="*/ 7 w 1264"/>
                    <a:gd name="connsiteY2" fmla="*/ 0 h 1257"/>
                    <a:gd name="connsiteX3" fmla="*/ 1265 w 1264"/>
                    <a:gd name="connsiteY3" fmla="*/ 1258 h 1257"/>
                    <a:gd name="connsiteX4" fmla="*/ 1265 w 1264"/>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 h="1257">
                      <a:moveTo>
                        <a:pt x="1265" y="1258"/>
                      </a:moveTo>
                      <a:lnTo>
                        <a:pt x="1265" y="0"/>
                      </a:lnTo>
                      <a:cubicBezTo>
                        <a:pt x="7" y="0"/>
                        <a:pt x="7" y="0"/>
                        <a:pt x="7" y="0"/>
                      </a:cubicBezTo>
                      <a:cubicBezTo>
                        <a:pt x="7" y="0"/>
                        <a:pt x="-172"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1759" name="任意多边形: 形状 2970"/>
                <p:cNvSpPr/>
                <p:nvPr/>
              </p:nvSpPr>
              <p:spPr>
                <a:xfrm>
                  <a:off x="7233343" y="3456336"/>
                  <a:ext cx="6468" cy="6288"/>
                </a:xfrm>
                <a:custGeom>
                  <a:avLst/>
                  <a:gdLst>
                    <a:gd name="connsiteX0" fmla="*/ 3953 w 6468"/>
                    <a:gd name="connsiteY0" fmla="*/ 6289 h 6288"/>
                    <a:gd name="connsiteX1" fmla="*/ 0 w 6468"/>
                    <a:gd name="connsiteY1" fmla="*/ 2515 h 6288"/>
                    <a:gd name="connsiteX2" fmla="*/ 0 w 6468"/>
                    <a:gd name="connsiteY2" fmla="*/ 2515 h 6288"/>
                    <a:gd name="connsiteX3" fmla="*/ 0 w 6468"/>
                    <a:gd name="connsiteY3" fmla="*/ 0 h 6288"/>
                    <a:gd name="connsiteX4" fmla="*/ 2695 w 6468"/>
                    <a:gd name="connsiteY4" fmla="*/ 0 h 6288"/>
                    <a:gd name="connsiteX5" fmla="*/ 3953 w 6468"/>
                    <a:gd name="connsiteY5" fmla="*/ 0 h 6288"/>
                    <a:gd name="connsiteX6" fmla="*/ 3953 w 6468"/>
                    <a:gd name="connsiteY6" fmla="*/ 0 h 6288"/>
                    <a:gd name="connsiteX7" fmla="*/ 6468 w 6468"/>
                    <a:gd name="connsiteY7" fmla="*/ 0 h 6288"/>
                    <a:gd name="connsiteX8" fmla="*/ 6468 w 6468"/>
                    <a:gd name="connsiteY8" fmla="*/ 2515 h 6288"/>
                    <a:gd name="connsiteX9" fmla="*/ 6468 w 6468"/>
                    <a:gd name="connsiteY9" fmla="*/ 3773 h 6288"/>
                    <a:gd name="connsiteX10" fmla="*/ 6468 w 6468"/>
                    <a:gd name="connsiteY10" fmla="*/ 6289 h 6288"/>
                    <a:gd name="connsiteX11" fmla="*/ 3953 w 6468"/>
                    <a:gd name="connsiteY11" fmla="*/ 6289 h 6288"/>
                    <a:gd name="connsiteX12" fmla="*/ 3953 w 6468"/>
                    <a:gd name="connsiteY12" fmla="*/ 6289 h 6288"/>
                    <a:gd name="connsiteX13" fmla="*/ 3953 w 6468"/>
                    <a:gd name="connsiteY13" fmla="*/ 3773 h 6288"/>
                    <a:gd name="connsiteX14" fmla="*/ 3953 w 6468"/>
                    <a:gd name="connsiteY14" fmla="*/ 2515 h 6288"/>
                    <a:gd name="connsiteX15" fmla="*/ 3953 w 6468"/>
                    <a:gd name="connsiteY15" fmla="*/ 3773 h 6288"/>
                    <a:gd name="connsiteX16" fmla="*/ 3953 w 6468"/>
                    <a:gd name="connsiteY16" fmla="*/ 3773 h 6288"/>
                    <a:gd name="connsiteX17" fmla="*/ 3953 w 6468"/>
                    <a:gd name="connsiteY17" fmla="*/ 2336 h 6288"/>
                    <a:gd name="connsiteX18" fmla="*/ 3953 w 6468"/>
                    <a:gd name="connsiteY18" fmla="*/ 1078 h 6288"/>
                    <a:gd name="connsiteX19" fmla="*/ 3953 w 6468"/>
                    <a:gd name="connsiteY19" fmla="*/ 2336 h 6288"/>
                    <a:gd name="connsiteX20" fmla="*/ 3953 w 6468"/>
                    <a:gd name="connsiteY20" fmla="*/ 2336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68" h="6288">
                      <a:moveTo>
                        <a:pt x="3953" y="6289"/>
                      </a:moveTo>
                      <a:cubicBezTo>
                        <a:pt x="180" y="6109"/>
                        <a:pt x="0" y="2515"/>
                        <a:pt x="0" y="2515"/>
                      </a:cubicBezTo>
                      <a:lnTo>
                        <a:pt x="0" y="2515"/>
                      </a:lnTo>
                      <a:lnTo>
                        <a:pt x="0" y="0"/>
                      </a:lnTo>
                      <a:lnTo>
                        <a:pt x="2695" y="0"/>
                      </a:lnTo>
                      <a:cubicBezTo>
                        <a:pt x="2695" y="0"/>
                        <a:pt x="2695" y="0"/>
                        <a:pt x="3953" y="0"/>
                      </a:cubicBezTo>
                      <a:lnTo>
                        <a:pt x="3953" y="0"/>
                      </a:lnTo>
                      <a:lnTo>
                        <a:pt x="6468" y="0"/>
                      </a:lnTo>
                      <a:lnTo>
                        <a:pt x="6468" y="2515"/>
                      </a:lnTo>
                      <a:lnTo>
                        <a:pt x="6468" y="3773"/>
                      </a:lnTo>
                      <a:lnTo>
                        <a:pt x="6468" y="6289"/>
                      </a:lnTo>
                      <a:lnTo>
                        <a:pt x="3953" y="6289"/>
                      </a:lnTo>
                      <a:lnTo>
                        <a:pt x="3953" y="6289"/>
                      </a:lnTo>
                      <a:close/>
                      <a:moveTo>
                        <a:pt x="3953" y="3773"/>
                      </a:moveTo>
                      <a:lnTo>
                        <a:pt x="3953" y="2515"/>
                      </a:lnTo>
                      <a:lnTo>
                        <a:pt x="3953" y="3773"/>
                      </a:lnTo>
                      <a:lnTo>
                        <a:pt x="3953" y="3773"/>
                      </a:lnTo>
                      <a:close/>
                      <a:moveTo>
                        <a:pt x="3953" y="2336"/>
                      </a:moveTo>
                      <a:lnTo>
                        <a:pt x="3953" y="1078"/>
                      </a:lnTo>
                      <a:lnTo>
                        <a:pt x="3953" y="2336"/>
                      </a:lnTo>
                      <a:lnTo>
                        <a:pt x="3953" y="2336"/>
                      </a:lnTo>
                      <a:close/>
                    </a:path>
                  </a:pathLst>
                </a:custGeom>
                <a:grpFill/>
                <a:ln w="17953" cap="flat">
                  <a:noFill/>
                  <a:prstDash val="solid"/>
                  <a:miter/>
                </a:ln>
              </p:spPr>
              <p:txBody>
                <a:bodyPr rtlCol="0" anchor="ctr"/>
                <a:lstStyle/>
                <a:p>
                  <a:endParaRPr lang="zh-CN" altLang="en-US" sz="1050"/>
                </a:p>
              </p:txBody>
            </p:sp>
          </p:grpSp>
          <p:grpSp>
            <p:nvGrpSpPr>
              <p:cNvPr id="996" name="图形 1"/>
              <p:cNvGrpSpPr/>
              <p:nvPr/>
            </p:nvGrpSpPr>
            <p:grpSpPr>
              <a:xfrm>
                <a:off x="5740111" y="3204374"/>
                <a:ext cx="6467" cy="6299"/>
                <a:chOff x="7113322" y="3402064"/>
                <a:chExt cx="6467" cy="6299"/>
              </a:xfrm>
              <a:solidFill>
                <a:srgbClr val="0070C0"/>
              </a:solidFill>
            </p:grpSpPr>
            <p:sp>
              <p:nvSpPr>
                <p:cNvPr id="1756" name="任意多边形: 形状 2972"/>
                <p:cNvSpPr/>
                <p:nvPr/>
              </p:nvSpPr>
              <p:spPr>
                <a:xfrm>
                  <a:off x="7115838" y="3404591"/>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757" name="任意多边形: 形状 2973"/>
                <p:cNvSpPr/>
                <p:nvPr/>
              </p:nvSpPr>
              <p:spPr>
                <a:xfrm>
                  <a:off x="7113322" y="3402064"/>
                  <a:ext cx="6467" cy="6299"/>
                </a:xfrm>
                <a:custGeom>
                  <a:avLst/>
                  <a:gdLst>
                    <a:gd name="connsiteX0" fmla="*/ 3773 w 6467"/>
                    <a:gd name="connsiteY0" fmla="*/ 6300 h 6299"/>
                    <a:gd name="connsiteX1" fmla="*/ 2515 w 6467"/>
                    <a:gd name="connsiteY1" fmla="*/ 6300 h 6299"/>
                    <a:gd name="connsiteX2" fmla="*/ 2515 w 6467"/>
                    <a:gd name="connsiteY2" fmla="*/ 6300 h 6299"/>
                    <a:gd name="connsiteX3" fmla="*/ 0 w 6467"/>
                    <a:gd name="connsiteY3" fmla="*/ 6300 h 6299"/>
                    <a:gd name="connsiteX4" fmla="*/ 0 w 6467"/>
                    <a:gd name="connsiteY4" fmla="*/ 3784 h 6299"/>
                    <a:gd name="connsiteX5" fmla="*/ 898 w 6467"/>
                    <a:gd name="connsiteY5" fmla="*/ 909 h 6299"/>
                    <a:gd name="connsiteX6" fmla="*/ 898 w 6467"/>
                    <a:gd name="connsiteY6" fmla="*/ 909 h 6299"/>
                    <a:gd name="connsiteX7" fmla="*/ 3414 w 6467"/>
                    <a:gd name="connsiteY7" fmla="*/ 11 h 6299"/>
                    <a:gd name="connsiteX8" fmla="*/ 3414 w 6467"/>
                    <a:gd name="connsiteY8" fmla="*/ 11 h 6299"/>
                    <a:gd name="connsiteX9" fmla="*/ 3953 w 6467"/>
                    <a:gd name="connsiteY9" fmla="*/ 11 h 6299"/>
                    <a:gd name="connsiteX10" fmla="*/ 3953 w 6467"/>
                    <a:gd name="connsiteY10" fmla="*/ 11 h 6299"/>
                    <a:gd name="connsiteX11" fmla="*/ 6468 w 6467"/>
                    <a:gd name="connsiteY11" fmla="*/ 11 h 6299"/>
                    <a:gd name="connsiteX12" fmla="*/ 6468 w 6467"/>
                    <a:gd name="connsiteY12" fmla="*/ 2527 h 6299"/>
                    <a:gd name="connsiteX13" fmla="*/ 6468 w 6467"/>
                    <a:gd name="connsiteY13" fmla="*/ 3784 h 6299"/>
                    <a:gd name="connsiteX14" fmla="*/ 6468 w 6467"/>
                    <a:gd name="connsiteY14" fmla="*/ 3784 h 6299"/>
                    <a:gd name="connsiteX15" fmla="*/ 5211 w 6467"/>
                    <a:gd name="connsiteY15" fmla="*/ 3784 h 6299"/>
                    <a:gd name="connsiteX16" fmla="*/ 6468 w 6467"/>
                    <a:gd name="connsiteY16" fmla="*/ 3784 h 6299"/>
                    <a:gd name="connsiteX17" fmla="*/ 6468 w 6467"/>
                    <a:gd name="connsiteY17" fmla="*/ 6300 h 6299"/>
                    <a:gd name="connsiteX18" fmla="*/ 3773 w 6467"/>
                    <a:gd name="connsiteY18" fmla="*/ 6300 h 6299"/>
                    <a:gd name="connsiteX19" fmla="*/ 3773 w 6467"/>
                    <a:gd name="connsiteY19" fmla="*/ 6300 h 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7" h="6299">
                      <a:moveTo>
                        <a:pt x="3773" y="6300"/>
                      </a:moveTo>
                      <a:cubicBezTo>
                        <a:pt x="2515" y="6300"/>
                        <a:pt x="2515" y="6300"/>
                        <a:pt x="2515" y="6300"/>
                      </a:cubicBezTo>
                      <a:lnTo>
                        <a:pt x="2515" y="6300"/>
                      </a:lnTo>
                      <a:lnTo>
                        <a:pt x="0" y="6300"/>
                      </a:lnTo>
                      <a:lnTo>
                        <a:pt x="0" y="3784"/>
                      </a:lnTo>
                      <a:cubicBezTo>
                        <a:pt x="180" y="3245"/>
                        <a:pt x="-359" y="2527"/>
                        <a:pt x="898" y="909"/>
                      </a:cubicBezTo>
                      <a:lnTo>
                        <a:pt x="898" y="909"/>
                      </a:lnTo>
                      <a:cubicBezTo>
                        <a:pt x="2156" y="-169"/>
                        <a:pt x="2875" y="11"/>
                        <a:pt x="3414" y="11"/>
                      </a:cubicBezTo>
                      <a:lnTo>
                        <a:pt x="3414" y="11"/>
                      </a:lnTo>
                      <a:cubicBezTo>
                        <a:pt x="3594" y="11"/>
                        <a:pt x="3773" y="11"/>
                        <a:pt x="3953" y="11"/>
                      </a:cubicBezTo>
                      <a:lnTo>
                        <a:pt x="3953" y="11"/>
                      </a:lnTo>
                      <a:lnTo>
                        <a:pt x="6468" y="11"/>
                      </a:lnTo>
                      <a:lnTo>
                        <a:pt x="6468" y="2527"/>
                      </a:lnTo>
                      <a:cubicBezTo>
                        <a:pt x="6468" y="2527"/>
                        <a:pt x="6468" y="2527"/>
                        <a:pt x="6468" y="3784"/>
                      </a:cubicBezTo>
                      <a:lnTo>
                        <a:pt x="6468" y="3784"/>
                      </a:lnTo>
                      <a:lnTo>
                        <a:pt x="5211" y="3784"/>
                      </a:lnTo>
                      <a:lnTo>
                        <a:pt x="6468" y="3784"/>
                      </a:lnTo>
                      <a:lnTo>
                        <a:pt x="6468" y="6300"/>
                      </a:lnTo>
                      <a:lnTo>
                        <a:pt x="3773" y="6300"/>
                      </a:lnTo>
                      <a:lnTo>
                        <a:pt x="3773" y="6300"/>
                      </a:lnTo>
                      <a:close/>
                    </a:path>
                  </a:pathLst>
                </a:custGeom>
                <a:grpFill/>
                <a:ln w="17953" cap="flat">
                  <a:noFill/>
                  <a:prstDash val="solid"/>
                  <a:miter/>
                </a:ln>
              </p:spPr>
              <p:txBody>
                <a:bodyPr rtlCol="0" anchor="ctr"/>
                <a:lstStyle/>
                <a:p>
                  <a:endParaRPr lang="zh-CN" altLang="en-US" sz="1050"/>
                </a:p>
              </p:txBody>
            </p:sp>
          </p:grpSp>
          <p:grpSp>
            <p:nvGrpSpPr>
              <p:cNvPr id="997" name="图形 1"/>
              <p:cNvGrpSpPr/>
              <p:nvPr/>
            </p:nvGrpSpPr>
            <p:grpSpPr>
              <a:xfrm>
                <a:off x="5767601" y="3205463"/>
                <a:ext cx="5210" cy="2694"/>
                <a:chOff x="7140812" y="3403153"/>
                <a:chExt cx="5210" cy="2694"/>
              </a:xfrm>
              <a:solidFill>
                <a:srgbClr val="0070C0"/>
              </a:solidFill>
            </p:grpSpPr>
            <p:sp>
              <p:nvSpPr>
                <p:cNvPr id="1754" name="任意多边形: 形状 2975"/>
                <p:cNvSpPr/>
                <p:nvPr/>
              </p:nvSpPr>
              <p:spPr>
                <a:xfrm>
                  <a:off x="7143507" y="3403153"/>
                  <a:ext cx="17967" cy="2694"/>
                </a:xfrm>
                <a:custGeom>
                  <a:avLst/>
                  <a:gdLst>
                    <a:gd name="connsiteX0" fmla="*/ 0 w 17967"/>
                    <a:gd name="connsiteY0" fmla="*/ 2695 h 2694"/>
                    <a:gd name="connsiteX1" fmla="*/ 0 w 17967"/>
                    <a:gd name="connsiteY1" fmla="*/ 1258 h 2694"/>
                    <a:gd name="connsiteX2" fmla="*/ 0 w 17967"/>
                    <a:gd name="connsiteY2" fmla="*/ 0 h 2694"/>
                    <a:gd name="connsiteX3" fmla="*/ 0 w 17967"/>
                    <a:gd name="connsiteY3" fmla="*/ 1258 h 2694"/>
                    <a:gd name="connsiteX4" fmla="*/ 0 w 17967"/>
                    <a:gd name="connsiteY4" fmla="*/ 2695 h 2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7" h="2694">
                      <a:moveTo>
                        <a:pt x="0" y="2695"/>
                      </a:moveTo>
                      <a:lnTo>
                        <a:pt x="0" y="1258"/>
                      </a:lnTo>
                      <a:lnTo>
                        <a:pt x="0" y="0"/>
                      </a:lnTo>
                      <a:lnTo>
                        <a:pt x="0" y="1258"/>
                      </a:lnTo>
                      <a:lnTo>
                        <a:pt x="0" y="2695"/>
                      </a:lnTo>
                      <a:close/>
                    </a:path>
                  </a:pathLst>
                </a:custGeom>
                <a:grpFill/>
                <a:ln w="17953" cap="flat">
                  <a:noFill/>
                  <a:prstDash val="solid"/>
                  <a:miter/>
                </a:ln>
              </p:spPr>
              <p:txBody>
                <a:bodyPr rtlCol="0" anchor="ctr"/>
                <a:lstStyle/>
                <a:p>
                  <a:endParaRPr lang="zh-CN" altLang="en-US" sz="1050"/>
                </a:p>
              </p:txBody>
            </p:sp>
            <p:sp>
              <p:nvSpPr>
                <p:cNvPr id="1755" name="任意多边形: 形状 2976"/>
                <p:cNvSpPr/>
                <p:nvPr/>
              </p:nvSpPr>
              <p:spPr>
                <a:xfrm>
                  <a:off x="7140812" y="3403153"/>
                  <a:ext cx="5210" cy="2694"/>
                </a:xfrm>
                <a:custGeom>
                  <a:avLst/>
                  <a:gdLst>
                    <a:gd name="connsiteX0" fmla="*/ 0 w 5210"/>
                    <a:gd name="connsiteY0" fmla="*/ 2695 h 2694"/>
                    <a:gd name="connsiteX1" fmla="*/ 0 w 5210"/>
                    <a:gd name="connsiteY1" fmla="*/ 1258 h 2694"/>
                    <a:gd name="connsiteX2" fmla="*/ 0 w 5210"/>
                    <a:gd name="connsiteY2" fmla="*/ 0 h 2694"/>
                    <a:gd name="connsiteX3" fmla="*/ 5211 w 5210"/>
                    <a:gd name="connsiteY3" fmla="*/ 0 h 2694"/>
                    <a:gd name="connsiteX4" fmla="*/ 5211 w 5210"/>
                    <a:gd name="connsiteY4" fmla="*/ 1258 h 2694"/>
                    <a:gd name="connsiteX5" fmla="*/ 5211 w 5210"/>
                    <a:gd name="connsiteY5" fmla="*/ 2695 h 2694"/>
                    <a:gd name="connsiteX6" fmla="*/ 0 w 5210"/>
                    <a:gd name="connsiteY6" fmla="*/ 2695 h 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0" h="2694">
                      <a:moveTo>
                        <a:pt x="0" y="2695"/>
                      </a:moveTo>
                      <a:lnTo>
                        <a:pt x="0" y="1258"/>
                      </a:lnTo>
                      <a:lnTo>
                        <a:pt x="0" y="0"/>
                      </a:lnTo>
                      <a:lnTo>
                        <a:pt x="5211" y="0"/>
                      </a:lnTo>
                      <a:lnTo>
                        <a:pt x="5211" y="1258"/>
                      </a:lnTo>
                      <a:lnTo>
                        <a:pt x="5211" y="2695"/>
                      </a:lnTo>
                      <a:lnTo>
                        <a:pt x="0" y="2695"/>
                      </a:lnTo>
                      <a:close/>
                    </a:path>
                  </a:pathLst>
                </a:custGeom>
                <a:grpFill/>
                <a:ln w="17953" cap="flat">
                  <a:noFill/>
                  <a:prstDash val="solid"/>
                  <a:miter/>
                </a:ln>
              </p:spPr>
              <p:txBody>
                <a:bodyPr rtlCol="0" anchor="ctr"/>
                <a:lstStyle/>
                <a:p>
                  <a:endParaRPr lang="zh-CN" altLang="en-US" sz="1050"/>
                </a:p>
              </p:txBody>
            </p:sp>
          </p:grpSp>
          <p:grpSp>
            <p:nvGrpSpPr>
              <p:cNvPr id="998" name="图形 1"/>
              <p:cNvGrpSpPr/>
              <p:nvPr/>
            </p:nvGrpSpPr>
            <p:grpSpPr>
              <a:xfrm>
                <a:off x="5808746" y="3212111"/>
                <a:ext cx="6827" cy="6468"/>
                <a:chOff x="7181957" y="3409801"/>
                <a:chExt cx="6827" cy="6468"/>
              </a:xfrm>
              <a:solidFill>
                <a:srgbClr val="0070C0"/>
              </a:solidFill>
            </p:grpSpPr>
            <p:sp>
              <p:nvSpPr>
                <p:cNvPr id="1752" name="任意多边形: 形状 2978"/>
                <p:cNvSpPr/>
                <p:nvPr/>
              </p:nvSpPr>
              <p:spPr>
                <a:xfrm>
                  <a:off x="7184465" y="3412496"/>
                  <a:ext cx="2522" cy="1257"/>
                </a:xfrm>
                <a:custGeom>
                  <a:avLst/>
                  <a:gdLst>
                    <a:gd name="connsiteX0" fmla="*/ 1265 w 2522"/>
                    <a:gd name="connsiteY0" fmla="*/ 1258 h 1257"/>
                    <a:gd name="connsiteX1" fmla="*/ 2523 w 2522"/>
                    <a:gd name="connsiteY1" fmla="*/ 1258 h 1257"/>
                    <a:gd name="connsiteX2" fmla="*/ 1265 w 2522"/>
                    <a:gd name="connsiteY2" fmla="*/ 0 h 1257"/>
                    <a:gd name="connsiteX3" fmla="*/ 7 w 2522"/>
                    <a:gd name="connsiteY3" fmla="*/ 1258 h 1257"/>
                    <a:gd name="connsiteX4" fmla="*/ 1265 w 2522"/>
                    <a:gd name="connsiteY4" fmla="*/ 1258 h 1257"/>
                    <a:gd name="connsiteX5" fmla="*/ 1265 w 2522"/>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257">
                      <a:moveTo>
                        <a:pt x="1265" y="1258"/>
                      </a:moveTo>
                      <a:lnTo>
                        <a:pt x="2523" y="1258"/>
                      </a:lnTo>
                      <a:lnTo>
                        <a:pt x="1265" y="0"/>
                      </a:lnTo>
                      <a:cubicBezTo>
                        <a:pt x="7" y="0"/>
                        <a:pt x="7" y="1258"/>
                        <a:pt x="7" y="1258"/>
                      </a:cubicBezTo>
                      <a:cubicBezTo>
                        <a:pt x="7" y="1258"/>
                        <a:pt x="-172"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1753" name="任意多边形: 形状 2979"/>
                <p:cNvSpPr/>
                <p:nvPr/>
              </p:nvSpPr>
              <p:spPr>
                <a:xfrm>
                  <a:off x="7181957" y="3409801"/>
                  <a:ext cx="6827" cy="6468"/>
                </a:xfrm>
                <a:custGeom>
                  <a:avLst/>
                  <a:gdLst>
                    <a:gd name="connsiteX0" fmla="*/ 3773 w 6827"/>
                    <a:gd name="connsiteY0" fmla="*/ 6468 h 6468"/>
                    <a:gd name="connsiteX1" fmla="*/ 3773 w 6827"/>
                    <a:gd name="connsiteY1" fmla="*/ 5210 h 6468"/>
                    <a:gd name="connsiteX2" fmla="*/ 3773 w 6827"/>
                    <a:gd name="connsiteY2" fmla="*/ 6468 h 6468"/>
                    <a:gd name="connsiteX3" fmla="*/ 2515 w 6827"/>
                    <a:gd name="connsiteY3" fmla="*/ 6468 h 6468"/>
                    <a:gd name="connsiteX4" fmla="*/ 2515 w 6827"/>
                    <a:gd name="connsiteY4" fmla="*/ 6468 h 6468"/>
                    <a:gd name="connsiteX5" fmla="*/ 0 w 6827"/>
                    <a:gd name="connsiteY5" fmla="*/ 6468 h 6468"/>
                    <a:gd name="connsiteX6" fmla="*/ 0 w 6827"/>
                    <a:gd name="connsiteY6" fmla="*/ 3953 h 6468"/>
                    <a:gd name="connsiteX7" fmla="*/ 3773 w 6827"/>
                    <a:gd name="connsiteY7" fmla="*/ 0 h 6468"/>
                    <a:gd name="connsiteX8" fmla="*/ 3773 w 6827"/>
                    <a:gd name="connsiteY8" fmla="*/ 0 h 6468"/>
                    <a:gd name="connsiteX9" fmla="*/ 4851 w 6827"/>
                    <a:gd name="connsiteY9" fmla="*/ 0 h 6468"/>
                    <a:gd name="connsiteX10" fmla="*/ 5570 w 6827"/>
                    <a:gd name="connsiteY10" fmla="*/ 719 h 6468"/>
                    <a:gd name="connsiteX11" fmla="*/ 6828 w 6827"/>
                    <a:gd name="connsiteY11" fmla="*/ 1976 h 6468"/>
                    <a:gd name="connsiteX12" fmla="*/ 5031 w 6827"/>
                    <a:gd name="connsiteY12" fmla="*/ 6289 h 6468"/>
                    <a:gd name="connsiteX13" fmla="*/ 3773 w 6827"/>
                    <a:gd name="connsiteY13" fmla="*/ 6289 h 6468"/>
                    <a:gd name="connsiteX14" fmla="*/ 3773 w 6827"/>
                    <a:gd name="connsiteY14"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27" h="6468">
                      <a:moveTo>
                        <a:pt x="3773" y="6468"/>
                      </a:moveTo>
                      <a:lnTo>
                        <a:pt x="3773" y="5210"/>
                      </a:lnTo>
                      <a:lnTo>
                        <a:pt x="3773" y="6468"/>
                      </a:lnTo>
                      <a:cubicBezTo>
                        <a:pt x="2515" y="6468"/>
                        <a:pt x="2515" y="6468"/>
                        <a:pt x="2515" y="6468"/>
                      </a:cubicBezTo>
                      <a:lnTo>
                        <a:pt x="2515" y="6468"/>
                      </a:lnTo>
                      <a:lnTo>
                        <a:pt x="0" y="6468"/>
                      </a:lnTo>
                      <a:lnTo>
                        <a:pt x="0" y="3953"/>
                      </a:lnTo>
                      <a:cubicBezTo>
                        <a:pt x="0" y="3953"/>
                        <a:pt x="0" y="359"/>
                        <a:pt x="3773" y="0"/>
                      </a:cubicBezTo>
                      <a:lnTo>
                        <a:pt x="3773" y="0"/>
                      </a:lnTo>
                      <a:lnTo>
                        <a:pt x="4851" y="0"/>
                      </a:lnTo>
                      <a:lnTo>
                        <a:pt x="5570" y="719"/>
                      </a:lnTo>
                      <a:lnTo>
                        <a:pt x="6828" y="1976"/>
                      </a:lnTo>
                      <a:lnTo>
                        <a:pt x="5031" y="6289"/>
                      </a:lnTo>
                      <a:lnTo>
                        <a:pt x="3773" y="6289"/>
                      </a:lnTo>
                      <a:lnTo>
                        <a:pt x="3773" y="6468"/>
                      </a:lnTo>
                      <a:close/>
                    </a:path>
                  </a:pathLst>
                </a:custGeom>
                <a:grpFill/>
                <a:ln w="17953" cap="flat">
                  <a:noFill/>
                  <a:prstDash val="solid"/>
                  <a:miter/>
                </a:ln>
              </p:spPr>
              <p:txBody>
                <a:bodyPr rtlCol="0" anchor="ctr"/>
                <a:lstStyle/>
                <a:p>
                  <a:endParaRPr lang="zh-CN" altLang="en-US" sz="1050"/>
                </a:p>
              </p:txBody>
            </p:sp>
          </p:grpSp>
          <p:grpSp>
            <p:nvGrpSpPr>
              <p:cNvPr id="999" name="图形 1"/>
              <p:cNvGrpSpPr/>
              <p:nvPr/>
            </p:nvGrpSpPr>
            <p:grpSpPr>
              <a:xfrm>
                <a:off x="5605717" y="3215345"/>
                <a:ext cx="11319" cy="6288"/>
                <a:chOff x="6978928" y="3413035"/>
                <a:chExt cx="11319" cy="6288"/>
              </a:xfrm>
              <a:solidFill>
                <a:srgbClr val="0070C0"/>
              </a:solidFill>
            </p:grpSpPr>
            <p:sp>
              <p:nvSpPr>
                <p:cNvPr id="1750" name="任意多边形: 形状 2981"/>
                <p:cNvSpPr/>
                <p:nvPr/>
              </p:nvSpPr>
              <p:spPr>
                <a:xfrm>
                  <a:off x="6981443" y="3415551"/>
                  <a:ext cx="2515" cy="1257"/>
                </a:xfrm>
                <a:custGeom>
                  <a:avLst/>
                  <a:gdLst>
                    <a:gd name="connsiteX0" fmla="*/ 1258 w 2515"/>
                    <a:gd name="connsiteY0" fmla="*/ 1258 h 1257"/>
                    <a:gd name="connsiteX1" fmla="*/ 2515 w 2515"/>
                    <a:gd name="connsiteY1" fmla="*/ 0 h 1257"/>
                    <a:gd name="connsiteX2" fmla="*/ 1258 w 2515"/>
                    <a:gd name="connsiteY2" fmla="*/ 0 h 1257"/>
                    <a:gd name="connsiteX3" fmla="*/ 0 w 2515"/>
                    <a:gd name="connsiteY3" fmla="*/ 0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lnTo>
                        <a:pt x="2515" y="0"/>
                      </a:lnTo>
                      <a:lnTo>
                        <a:pt x="1258" y="0"/>
                      </a:lnTo>
                      <a:cubicBezTo>
                        <a:pt x="0" y="0"/>
                        <a:pt x="0" y="0"/>
                        <a:pt x="0" y="0"/>
                      </a:cubicBezTo>
                      <a:cubicBezTo>
                        <a:pt x="0" y="0"/>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751" name="任意多边形: 形状 2982"/>
                <p:cNvSpPr/>
                <p:nvPr/>
              </p:nvSpPr>
              <p:spPr>
                <a:xfrm>
                  <a:off x="6978928" y="3413035"/>
                  <a:ext cx="11319" cy="6288"/>
                </a:xfrm>
                <a:custGeom>
                  <a:avLst/>
                  <a:gdLst>
                    <a:gd name="connsiteX0" fmla="*/ 3774 w 11319"/>
                    <a:gd name="connsiteY0" fmla="*/ 6288 h 6288"/>
                    <a:gd name="connsiteX1" fmla="*/ 0 w 11319"/>
                    <a:gd name="connsiteY1" fmla="*/ 2515 h 6288"/>
                    <a:gd name="connsiteX2" fmla="*/ 0 w 11319"/>
                    <a:gd name="connsiteY2" fmla="*/ 2515 h 6288"/>
                    <a:gd name="connsiteX3" fmla="*/ 0 w 11319"/>
                    <a:gd name="connsiteY3" fmla="*/ 0 h 6288"/>
                    <a:gd name="connsiteX4" fmla="*/ 2516 w 11319"/>
                    <a:gd name="connsiteY4" fmla="*/ 0 h 6288"/>
                    <a:gd name="connsiteX5" fmla="*/ 3774 w 11319"/>
                    <a:gd name="connsiteY5" fmla="*/ 0 h 6288"/>
                    <a:gd name="connsiteX6" fmla="*/ 3774 w 11319"/>
                    <a:gd name="connsiteY6" fmla="*/ 0 h 6288"/>
                    <a:gd name="connsiteX7" fmla="*/ 11319 w 11319"/>
                    <a:gd name="connsiteY7" fmla="*/ 0 h 6288"/>
                    <a:gd name="connsiteX8" fmla="*/ 7007 w 11319"/>
                    <a:gd name="connsiteY8" fmla="*/ 4312 h 6288"/>
                    <a:gd name="connsiteX9" fmla="*/ 5750 w 11319"/>
                    <a:gd name="connsiteY9" fmla="*/ 5570 h 6288"/>
                    <a:gd name="connsiteX10" fmla="*/ 5031 w 11319"/>
                    <a:gd name="connsiteY10" fmla="*/ 6288 h 6288"/>
                    <a:gd name="connsiteX11" fmla="*/ 3774 w 11319"/>
                    <a:gd name="connsiteY11" fmla="*/ 6288 h 6288"/>
                    <a:gd name="connsiteX12" fmla="*/ 3774 w 11319"/>
                    <a:gd name="connsiteY12" fmla="*/ 6288 h 6288"/>
                    <a:gd name="connsiteX13" fmla="*/ 3774 w 11319"/>
                    <a:gd name="connsiteY13" fmla="*/ 2336 h 6288"/>
                    <a:gd name="connsiteX14" fmla="*/ 3774 w 11319"/>
                    <a:gd name="connsiteY14" fmla="*/ 2336 h 6288"/>
                    <a:gd name="connsiteX15" fmla="*/ 3774 w 11319"/>
                    <a:gd name="connsiteY15" fmla="*/ 2336 h 6288"/>
                    <a:gd name="connsiteX16" fmla="*/ 3774 w 11319"/>
                    <a:gd name="connsiteY16" fmla="*/ 2336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19" h="6288">
                      <a:moveTo>
                        <a:pt x="3774" y="6288"/>
                      </a:moveTo>
                      <a:cubicBezTo>
                        <a:pt x="0" y="6109"/>
                        <a:pt x="0" y="2515"/>
                        <a:pt x="0" y="2515"/>
                      </a:cubicBezTo>
                      <a:lnTo>
                        <a:pt x="0" y="2515"/>
                      </a:lnTo>
                      <a:lnTo>
                        <a:pt x="0" y="0"/>
                      </a:lnTo>
                      <a:lnTo>
                        <a:pt x="2516" y="0"/>
                      </a:lnTo>
                      <a:cubicBezTo>
                        <a:pt x="2516" y="0"/>
                        <a:pt x="2516" y="0"/>
                        <a:pt x="3774" y="0"/>
                      </a:cubicBezTo>
                      <a:lnTo>
                        <a:pt x="3774" y="0"/>
                      </a:lnTo>
                      <a:lnTo>
                        <a:pt x="11319" y="0"/>
                      </a:lnTo>
                      <a:lnTo>
                        <a:pt x="7007" y="4312"/>
                      </a:lnTo>
                      <a:lnTo>
                        <a:pt x="5750" y="5570"/>
                      </a:lnTo>
                      <a:lnTo>
                        <a:pt x="5031" y="6288"/>
                      </a:lnTo>
                      <a:lnTo>
                        <a:pt x="3774" y="6288"/>
                      </a:lnTo>
                      <a:lnTo>
                        <a:pt x="3774" y="6288"/>
                      </a:lnTo>
                      <a:close/>
                      <a:moveTo>
                        <a:pt x="3774" y="2336"/>
                      </a:moveTo>
                      <a:lnTo>
                        <a:pt x="3774" y="2336"/>
                      </a:lnTo>
                      <a:lnTo>
                        <a:pt x="3774" y="2336"/>
                      </a:lnTo>
                      <a:lnTo>
                        <a:pt x="3774" y="2336"/>
                      </a:lnTo>
                      <a:close/>
                    </a:path>
                  </a:pathLst>
                </a:custGeom>
                <a:grpFill/>
                <a:ln w="17953" cap="flat">
                  <a:noFill/>
                  <a:prstDash val="solid"/>
                  <a:miter/>
                </a:ln>
              </p:spPr>
              <p:txBody>
                <a:bodyPr rtlCol="0" anchor="ctr"/>
                <a:lstStyle/>
                <a:p>
                  <a:endParaRPr lang="zh-CN" altLang="en-US" sz="1050"/>
                </a:p>
              </p:txBody>
            </p:sp>
          </p:grpSp>
          <p:grpSp>
            <p:nvGrpSpPr>
              <p:cNvPr id="1000" name="图形 1"/>
              <p:cNvGrpSpPr/>
              <p:nvPr/>
            </p:nvGrpSpPr>
            <p:grpSpPr>
              <a:xfrm>
                <a:off x="4715083" y="4155389"/>
                <a:ext cx="1339" cy="5030"/>
                <a:chOff x="6088294" y="4353079"/>
                <a:chExt cx="1339" cy="5030"/>
              </a:xfrm>
              <a:solidFill>
                <a:srgbClr val="0070C0"/>
              </a:solidFill>
            </p:grpSpPr>
            <p:sp>
              <p:nvSpPr>
                <p:cNvPr id="1748" name="任意多边形: 形状 2984"/>
                <p:cNvSpPr/>
                <p:nvPr/>
              </p:nvSpPr>
              <p:spPr>
                <a:xfrm>
                  <a:off x="6088294" y="4355414"/>
                  <a:ext cx="1265" cy="17967"/>
                </a:xfrm>
                <a:custGeom>
                  <a:avLst/>
                  <a:gdLst>
                    <a:gd name="connsiteX0" fmla="*/ 0 w 1265"/>
                    <a:gd name="connsiteY0" fmla="*/ 0 h 17967"/>
                    <a:gd name="connsiteX1" fmla="*/ 1258 w 1265"/>
                    <a:gd name="connsiteY1" fmla="*/ 0 h 17967"/>
                    <a:gd name="connsiteX2" fmla="*/ 0 w 1265"/>
                    <a:gd name="connsiteY2" fmla="*/ 0 h 17967"/>
                    <a:gd name="connsiteX3" fmla="*/ 0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0" y="0"/>
                      </a:moveTo>
                      <a:cubicBezTo>
                        <a:pt x="1258" y="0"/>
                        <a:pt x="1258" y="0"/>
                        <a:pt x="1258" y="0"/>
                      </a:cubicBezTo>
                      <a:cubicBezTo>
                        <a:pt x="1258" y="0"/>
                        <a:pt x="1437" y="0"/>
                        <a:pt x="0" y="0"/>
                      </a:cubicBezTo>
                      <a:lnTo>
                        <a:pt x="0" y="0"/>
                      </a:lnTo>
                      <a:close/>
                    </a:path>
                  </a:pathLst>
                </a:custGeom>
                <a:grpFill/>
                <a:ln w="17953" cap="flat">
                  <a:noFill/>
                  <a:prstDash val="solid"/>
                  <a:miter/>
                </a:ln>
              </p:spPr>
              <p:txBody>
                <a:bodyPr rtlCol="0" anchor="ctr"/>
                <a:lstStyle/>
                <a:p>
                  <a:endParaRPr lang="zh-CN" altLang="en-US" sz="1050"/>
                </a:p>
              </p:txBody>
            </p:sp>
            <p:sp>
              <p:nvSpPr>
                <p:cNvPr id="1749" name="任意多边形: 形状 2985"/>
                <p:cNvSpPr/>
                <p:nvPr/>
              </p:nvSpPr>
              <p:spPr>
                <a:xfrm>
                  <a:off x="6088294" y="4353079"/>
                  <a:ext cx="1339" cy="5030"/>
                </a:xfrm>
                <a:custGeom>
                  <a:avLst/>
                  <a:gdLst>
                    <a:gd name="connsiteX0" fmla="*/ 0 w 1339"/>
                    <a:gd name="connsiteY0" fmla="*/ 5031 h 5030"/>
                    <a:gd name="connsiteX1" fmla="*/ 0 w 1339"/>
                    <a:gd name="connsiteY1" fmla="*/ 2515 h 5030"/>
                    <a:gd name="connsiteX2" fmla="*/ 0 w 1339"/>
                    <a:gd name="connsiteY2" fmla="*/ 5031 h 5030"/>
                    <a:gd name="connsiteX3" fmla="*/ 0 w 1339"/>
                    <a:gd name="connsiteY3" fmla="*/ 0 h 5030"/>
                    <a:gd name="connsiteX4" fmla="*/ 1258 w 1339"/>
                    <a:gd name="connsiteY4" fmla="*/ 0 h 5030"/>
                    <a:gd name="connsiteX5" fmla="*/ 1258 w 1339"/>
                    <a:gd name="connsiteY5" fmla="*/ 0 h 5030"/>
                    <a:gd name="connsiteX6" fmla="*/ 1258 w 1339"/>
                    <a:gd name="connsiteY6" fmla="*/ 5031 h 5030"/>
                    <a:gd name="connsiteX7" fmla="*/ 0 w 1339"/>
                    <a:gd name="connsiteY7" fmla="*/ 5031 h 5030"/>
                    <a:gd name="connsiteX8" fmla="*/ 0 w 1339"/>
                    <a:gd name="connsiteY8" fmla="*/ 5031 h 5030"/>
                    <a:gd name="connsiteX9" fmla="*/ 0 w 1339"/>
                    <a:gd name="connsiteY9" fmla="*/ 2336 h 5030"/>
                    <a:gd name="connsiteX10" fmla="*/ 0 w 1339"/>
                    <a:gd name="connsiteY10" fmla="*/ 4851 h 5030"/>
                    <a:gd name="connsiteX11" fmla="*/ 0 w 1339"/>
                    <a:gd name="connsiteY11" fmla="*/ 2336 h 5030"/>
                    <a:gd name="connsiteX12" fmla="*/ 0 w 1339"/>
                    <a:gd name="connsiteY12" fmla="*/ 2336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9" h="5030">
                      <a:moveTo>
                        <a:pt x="0" y="5031"/>
                      </a:moveTo>
                      <a:lnTo>
                        <a:pt x="0" y="2515"/>
                      </a:lnTo>
                      <a:lnTo>
                        <a:pt x="0" y="5031"/>
                      </a:lnTo>
                      <a:lnTo>
                        <a:pt x="0" y="0"/>
                      </a:lnTo>
                      <a:cubicBezTo>
                        <a:pt x="1258" y="0"/>
                        <a:pt x="1258" y="0"/>
                        <a:pt x="1258" y="0"/>
                      </a:cubicBezTo>
                      <a:lnTo>
                        <a:pt x="1258" y="0"/>
                      </a:lnTo>
                      <a:lnTo>
                        <a:pt x="1258" y="5031"/>
                      </a:lnTo>
                      <a:cubicBezTo>
                        <a:pt x="1437" y="5031"/>
                        <a:pt x="1437" y="5031"/>
                        <a:pt x="0" y="5031"/>
                      </a:cubicBezTo>
                      <a:lnTo>
                        <a:pt x="0" y="5031"/>
                      </a:lnTo>
                      <a:close/>
                      <a:moveTo>
                        <a:pt x="0" y="2336"/>
                      </a:moveTo>
                      <a:lnTo>
                        <a:pt x="0" y="4851"/>
                      </a:lnTo>
                      <a:lnTo>
                        <a:pt x="0" y="2336"/>
                      </a:lnTo>
                      <a:lnTo>
                        <a:pt x="0" y="2336"/>
                      </a:lnTo>
                      <a:close/>
                    </a:path>
                  </a:pathLst>
                </a:custGeom>
                <a:grpFill/>
                <a:ln w="17953" cap="flat">
                  <a:noFill/>
                  <a:prstDash val="solid"/>
                  <a:miter/>
                </a:ln>
              </p:spPr>
              <p:txBody>
                <a:bodyPr rtlCol="0" anchor="ctr"/>
                <a:lstStyle/>
                <a:p>
                  <a:endParaRPr lang="zh-CN" altLang="en-US" sz="1050"/>
                </a:p>
              </p:txBody>
            </p:sp>
          </p:grpSp>
          <p:grpSp>
            <p:nvGrpSpPr>
              <p:cNvPr id="1001" name="图形 1"/>
              <p:cNvGrpSpPr/>
              <p:nvPr/>
            </p:nvGrpSpPr>
            <p:grpSpPr>
              <a:xfrm>
                <a:off x="4718318" y="4147303"/>
                <a:ext cx="9881" cy="5569"/>
                <a:chOff x="6091529" y="4344993"/>
                <a:chExt cx="9881" cy="5569"/>
              </a:xfrm>
              <a:solidFill>
                <a:srgbClr val="0070C0"/>
              </a:solidFill>
            </p:grpSpPr>
            <p:sp>
              <p:nvSpPr>
                <p:cNvPr id="1746" name="任意多边形: 形状 2987"/>
                <p:cNvSpPr/>
                <p:nvPr/>
              </p:nvSpPr>
              <p:spPr>
                <a:xfrm>
                  <a:off x="6097637" y="4347509"/>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1258" y="1258"/>
                      </a:moveTo>
                      <a:lnTo>
                        <a:pt x="1258" y="0"/>
                      </a:lnTo>
                      <a:lnTo>
                        <a:pt x="0" y="0"/>
                      </a:lnTo>
                      <a:lnTo>
                        <a:pt x="1258" y="1258"/>
                      </a:lnTo>
                      <a:close/>
                    </a:path>
                  </a:pathLst>
                </a:custGeom>
                <a:grpFill/>
                <a:ln w="17953" cap="flat">
                  <a:noFill/>
                  <a:prstDash val="solid"/>
                  <a:miter/>
                </a:ln>
              </p:spPr>
              <p:txBody>
                <a:bodyPr rtlCol="0" anchor="ctr"/>
                <a:lstStyle/>
                <a:p>
                  <a:endParaRPr lang="zh-CN" altLang="en-US" sz="1050"/>
                </a:p>
              </p:txBody>
            </p:sp>
            <p:sp>
              <p:nvSpPr>
                <p:cNvPr id="1747" name="任意多边形: 形状 2988"/>
                <p:cNvSpPr/>
                <p:nvPr/>
              </p:nvSpPr>
              <p:spPr>
                <a:xfrm>
                  <a:off x="6091529" y="4344993"/>
                  <a:ext cx="9881" cy="5569"/>
                </a:xfrm>
                <a:custGeom>
                  <a:avLst/>
                  <a:gdLst>
                    <a:gd name="connsiteX0" fmla="*/ 0 w 9881"/>
                    <a:gd name="connsiteY0" fmla="*/ 0 h 5569"/>
                    <a:gd name="connsiteX1" fmla="*/ 5929 w 9881"/>
                    <a:gd name="connsiteY1" fmla="*/ 0 h 5569"/>
                    <a:gd name="connsiteX2" fmla="*/ 9882 w 9881"/>
                    <a:gd name="connsiteY2" fmla="*/ 0 h 5569"/>
                    <a:gd name="connsiteX3" fmla="*/ 9882 w 9881"/>
                    <a:gd name="connsiteY3" fmla="*/ 2515 h 5569"/>
                    <a:gd name="connsiteX4" fmla="*/ 9882 w 9881"/>
                    <a:gd name="connsiteY4" fmla="*/ 3773 h 5569"/>
                    <a:gd name="connsiteX5" fmla="*/ 7366 w 9881"/>
                    <a:gd name="connsiteY5" fmla="*/ 4851 h 5569"/>
                    <a:gd name="connsiteX6" fmla="*/ 7366 w 9881"/>
                    <a:gd name="connsiteY6" fmla="*/ 5031 h 5569"/>
                    <a:gd name="connsiteX7" fmla="*/ 6827 w 9881"/>
                    <a:gd name="connsiteY7" fmla="*/ 5031 h 5569"/>
                    <a:gd name="connsiteX8" fmla="*/ 5390 w 9881"/>
                    <a:gd name="connsiteY8" fmla="*/ 5570 h 5569"/>
                    <a:gd name="connsiteX9" fmla="*/ 0 w 9881"/>
                    <a:gd name="connsiteY9" fmla="*/ 0 h 5569"/>
                    <a:gd name="connsiteX10" fmla="*/ 0 w 9881"/>
                    <a:gd name="connsiteY10" fmla="*/ 0 h 5569"/>
                    <a:gd name="connsiteX11" fmla="*/ 7366 w 9881"/>
                    <a:gd name="connsiteY11" fmla="*/ 3773 h 5569"/>
                    <a:gd name="connsiteX12" fmla="*/ 9163 w 9881"/>
                    <a:gd name="connsiteY12" fmla="*/ 1976 h 5569"/>
                    <a:gd name="connsiteX13" fmla="*/ 7366 w 9881"/>
                    <a:gd name="connsiteY13" fmla="*/ 3773 h 5569"/>
                    <a:gd name="connsiteX14" fmla="*/ 7366 w 9881"/>
                    <a:gd name="connsiteY14" fmla="*/ 3773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81" h="5569">
                      <a:moveTo>
                        <a:pt x="0" y="0"/>
                      </a:moveTo>
                      <a:lnTo>
                        <a:pt x="5929" y="0"/>
                      </a:lnTo>
                      <a:lnTo>
                        <a:pt x="9882" y="0"/>
                      </a:lnTo>
                      <a:lnTo>
                        <a:pt x="9882" y="2515"/>
                      </a:lnTo>
                      <a:lnTo>
                        <a:pt x="9882" y="3773"/>
                      </a:lnTo>
                      <a:lnTo>
                        <a:pt x="7366" y="4851"/>
                      </a:lnTo>
                      <a:lnTo>
                        <a:pt x="7366" y="5031"/>
                      </a:lnTo>
                      <a:lnTo>
                        <a:pt x="6827" y="5031"/>
                      </a:lnTo>
                      <a:lnTo>
                        <a:pt x="5390" y="5570"/>
                      </a:lnTo>
                      <a:lnTo>
                        <a:pt x="0" y="0"/>
                      </a:lnTo>
                      <a:lnTo>
                        <a:pt x="0" y="0"/>
                      </a:lnTo>
                      <a:close/>
                      <a:moveTo>
                        <a:pt x="7366" y="3773"/>
                      </a:moveTo>
                      <a:lnTo>
                        <a:pt x="9163" y="1976"/>
                      </a:lnTo>
                      <a:lnTo>
                        <a:pt x="7366" y="3773"/>
                      </a:lnTo>
                      <a:lnTo>
                        <a:pt x="7366" y="3773"/>
                      </a:lnTo>
                      <a:close/>
                    </a:path>
                  </a:pathLst>
                </a:custGeom>
                <a:grpFill/>
                <a:ln w="17953" cap="flat">
                  <a:noFill/>
                  <a:prstDash val="solid"/>
                  <a:miter/>
                </a:ln>
              </p:spPr>
              <p:txBody>
                <a:bodyPr rtlCol="0" anchor="ctr"/>
                <a:lstStyle/>
                <a:p>
                  <a:endParaRPr lang="zh-CN" altLang="en-US" sz="1050"/>
                </a:p>
              </p:txBody>
            </p:sp>
          </p:grpSp>
          <p:grpSp>
            <p:nvGrpSpPr>
              <p:cNvPr id="1002" name="图形 1"/>
              <p:cNvGrpSpPr/>
              <p:nvPr/>
            </p:nvGrpSpPr>
            <p:grpSpPr>
              <a:xfrm>
                <a:off x="4734847" y="4137960"/>
                <a:ext cx="2694" cy="5030"/>
                <a:chOff x="6108058" y="4335650"/>
                <a:chExt cx="2694" cy="5030"/>
              </a:xfrm>
              <a:solidFill>
                <a:srgbClr val="0070C0"/>
              </a:solidFill>
            </p:grpSpPr>
            <p:sp>
              <p:nvSpPr>
                <p:cNvPr id="1744" name="任意多边形: 形状 2990"/>
                <p:cNvSpPr/>
                <p:nvPr/>
              </p:nvSpPr>
              <p:spPr>
                <a:xfrm>
                  <a:off x="6108058" y="4338166"/>
                  <a:ext cx="2694" cy="17967"/>
                </a:xfrm>
                <a:custGeom>
                  <a:avLst/>
                  <a:gdLst>
                    <a:gd name="connsiteX0" fmla="*/ 1437 w 2694"/>
                    <a:gd name="connsiteY0" fmla="*/ 0 h 17967"/>
                    <a:gd name="connsiteX1" fmla="*/ 2695 w 2694"/>
                    <a:gd name="connsiteY1" fmla="*/ 0 h 17967"/>
                    <a:gd name="connsiteX2" fmla="*/ 1437 w 2694"/>
                    <a:gd name="connsiteY2" fmla="*/ 0 h 17967"/>
                    <a:gd name="connsiteX3" fmla="*/ 0 w 2694"/>
                    <a:gd name="connsiteY3" fmla="*/ 0 h 17967"/>
                    <a:gd name="connsiteX4" fmla="*/ 1437 w 2694"/>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 h="17967">
                      <a:moveTo>
                        <a:pt x="1437" y="0"/>
                      </a:moveTo>
                      <a:lnTo>
                        <a:pt x="2695" y="0"/>
                      </a:lnTo>
                      <a:lnTo>
                        <a:pt x="1437" y="0"/>
                      </a:lnTo>
                      <a:lnTo>
                        <a:pt x="0" y="0"/>
                      </a:lnTo>
                      <a:lnTo>
                        <a:pt x="1437" y="0"/>
                      </a:lnTo>
                      <a:close/>
                    </a:path>
                  </a:pathLst>
                </a:custGeom>
                <a:grpFill/>
                <a:ln w="17953" cap="flat">
                  <a:noFill/>
                  <a:prstDash val="solid"/>
                  <a:miter/>
                </a:ln>
              </p:spPr>
              <p:txBody>
                <a:bodyPr rtlCol="0" anchor="ctr"/>
                <a:lstStyle/>
                <a:p>
                  <a:endParaRPr lang="zh-CN" altLang="en-US" sz="1050"/>
                </a:p>
              </p:txBody>
            </p:sp>
            <p:sp>
              <p:nvSpPr>
                <p:cNvPr id="1745" name="任意多边形: 形状 2991"/>
                <p:cNvSpPr/>
                <p:nvPr/>
              </p:nvSpPr>
              <p:spPr>
                <a:xfrm>
                  <a:off x="6108058" y="4335650"/>
                  <a:ext cx="2694" cy="5030"/>
                </a:xfrm>
                <a:custGeom>
                  <a:avLst/>
                  <a:gdLst>
                    <a:gd name="connsiteX0" fmla="*/ 1258 w 2694"/>
                    <a:gd name="connsiteY0" fmla="*/ 5031 h 5030"/>
                    <a:gd name="connsiteX1" fmla="*/ 0 w 2694"/>
                    <a:gd name="connsiteY1" fmla="*/ 5031 h 5030"/>
                    <a:gd name="connsiteX2" fmla="*/ 0 w 2694"/>
                    <a:gd name="connsiteY2" fmla="*/ 0 h 5030"/>
                    <a:gd name="connsiteX3" fmla="*/ 1258 w 2694"/>
                    <a:gd name="connsiteY3" fmla="*/ 0 h 5030"/>
                    <a:gd name="connsiteX4" fmla="*/ 2695 w 2694"/>
                    <a:gd name="connsiteY4" fmla="*/ 0 h 5030"/>
                    <a:gd name="connsiteX5" fmla="*/ 2695 w 2694"/>
                    <a:gd name="connsiteY5" fmla="*/ 5031 h 5030"/>
                    <a:gd name="connsiteX6" fmla="*/ 1258 w 2694"/>
                    <a:gd name="connsiteY6"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4" h="5030">
                      <a:moveTo>
                        <a:pt x="1258" y="5031"/>
                      </a:moveTo>
                      <a:lnTo>
                        <a:pt x="0" y="5031"/>
                      </a:lnTo>
                      <a:lnTo>
                        <a:pt x="0" y="0"/>
                      </a:lnTo>
                      <a:lnTo>
                        <a:pt x="1258" y="0"/>
                      </a:lnTo>
                      <a:lnTo>
                        <a:pt x="2695" y="0"/>
                      </a:lnTo>
                      <a:lnTo>
                        <a:pt x="2695" y="5031"/>
                      </a:lnTo>
                      <a:lnTo>
                        <a:pt x="1258" y="5031"/>
                      </a:lnTo>
                      <a:close/>
                    </a:path>
                  </a:pathLst>
                </a:custGeom>
                <a:grpFill/>
                <a:ln w="17953" cap="flat">
                  <a:noFill/>
                  <a:prstDash val="solid"/>
                  <a:miter/>
                </a:ln>
              </p:spPr>
              <p:txBody>
                <a:bodyPr rtlCol="0" anchor="ctr"/>
                <a:lstStyle/>
                <a:p>
                  <a:endParaRPr lang="zh-CN" altLang="en-US" sz="1050"/>
                </a:p>
              </p:txBody>
            </p:sp>
          </p:grpSp>
          <p:grpSp>
            <p:nvGrpSpPr>
              <p:cNvPr id="1003" name="图形 1"/>
              <p:cNvGrpSpPr/>
              <p:nvPr/>
            </p:nvGrpSpPr>
            <p:grpSpPr>
              <a:xfrm>
                <a:off x="3592645" y="4275201"/>
                <a:ext cx="10988" cy="8652"/>
                <a:chOff x="4965856" y="4472891"/>
                <a:chExt cx="10988" cy="8652"/>
              </a:xfrm>
              <a:solidFill>
                <a:srgbClr val="0070C0"/>
              </a:solidFill>
            </p:grpSpPr>
            <p:sp>
              <p:nvSpPr>
                <p:cNvPr id="1742" name="任意多边形: 形状 2993"/>
                <p:cNvSpPr/>
                <p:nvPr/>
              </p:nvSpPr>
              <p:spPr>
                <a:xfrm>
                  <a:off x="4968579" y="4475595"/>
                  <a:ext cx="5769" cy="3254"/>
                </a:xfrm>
                <a:custGeom>
                  <a:avLst/>
                  <a:gdLst>
                    <a:gd name="connsiteX0" fmla="*/ 5210 w 5769"/>
                    <a:gd name="connsiteY0" fmla="*/ 559 h 3254"/>
                    <a:gd name="connsiteX1" fmla="*/ 0 w 5769"/>
                    <a:gd name="connsiteY1" fmla="*/ 559 h 3254"/>
                    <a:gd name="connsiteX2" fmla="*/ 5210 w 5769"/>
                    <a:gd name="connsiteY2" fmla="*/ 3254 h 3254"/>
                    <a:gd name="connsiteX3" fmla="*/ 5210 w 5769"/>
                    <a:gd name="connsiteY3" fmla="*/ 559 h 3254"/>
                    <a:gd name="connsiteX4" fmla="*/ 5210 w 5769"/>
                    <a:gd name="connsiteY4" fmla="*/ 559 h 3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9" h="3254">
                      <a:moveTo>
                        <a:pt x="5210" y="559"/>
                      </a:moveTo>
                      <a:cubicBezTo>
                        <a:pt x="5210" y="559"/>
                        <a:pt x="0" y="-699"/>
                        <a:pt x="0" y="559"/>
                      </a:cubicBezTo>
                      <a:cubicBezTo>
                        <a:pt x="0" y="1817"/>
                        <a:pt x="5210" y="3254"/>
                        <a:pt x="5210" y="3254"/>
                      </a:cubicBezTo>
                      <a:cubicBezTo>
                        <a:pt x="5210" y="3254"/>
                        <a:pt x="6468" y="559"/>
                        <a:pt x="5210" y="559"/>
                      </a:cubicBezTo>
                      <a:lnTo>
                        <a:pt x="5210" y="559"/>
                      </a:lnTo>
                      <a:close/>
                    </a:path>
                  </a:pathLst>
                </a:custGeom>
                <a:grpFill/>
                <a:ln w="17953" cap="flat">
                  <a:noFill/>
                  <a:prstDash val="solid"/>
                  <a:miter/>
                </a:ln>
              </p:spPr>
              <p:txBody>
                <a:bodyPr rtlCol="0" anchor="ctr"/>
                <a:lstStyle/>
                <a:p>
                  <a:endParaRPr lang="zh-CN" altLang="en-US" sz="1050"/>
                </a:p>
              </p:txBody>
            </p:sp>
            <p:sp>
              <p:nvSpPr>
                <p:cNvPr id="1743" name="任意多边形: 形状 2994"/>
                <p:cNvSpPr/>
                <p:nvPr/>
              </p:nvSpPr>
              <p:spPr>
                <a:xfrm>
                  <a:off x="4965856" y="4472891"/>
                  <a:ext cx="10988" cy="8652"/>
                </a:xfrm>
                <a:custGeom>
                  <a:avLst/>
                  <a:gdLst>
                    <a:gd name="connsiteX0" fmla="*/ 7216 w 10988"/>
                    <a:gd name="connsiteY0" fmla="*/ 8294 h 8652"/>
                    <a:gd name="connsiteX1" fmla="*/ 747 w 10988"/>
                    <a:gd name="connsiteY1" fmla="*/ 4880 h 8652"/>
                    <a:gd name="connsiteX2" fmla="*/ 747 w 10988"/>
                    <a:gd name="connsiteY2" fmla="*/ 4880 h 8652"/>
                    <a:gd name="connsiteX3" fmla="*/ 747 w 10988"/>
                    <a:gd name="connsiteY3" fmla="*/ 4880 h 8652"/>
                    <a:gd name="connsiteX4" fmla="*/ 29 w 10988"/>
                    <a:gd name="connsiteY4" fmla="*/ 3083 h 8652"/>
                    <a:gd name="connsiteX5" fmla="*/ 29 w 10988"/>
                    <a:gd name="connsiteY5" fmla="*/ 3083 h 8652"/>
                    <a:gd name="connsiteX6" fmla="*/ 3981 w 10988"/>
                    <a:gd name="connsiteY6" fmla="*/ 29 h 8652"/>
                    <a:gd name="connsiteX7" fmla="*/ 3981 w 10988"/>
                    <a:gd name="connsiteY7" fmla="*/ 29 h 8652"/>
                    <a:gd name="connsiteX8" fmla="*/ 8473 w 10988"/>
                    <a:gd name="connsiteY8" fmla="*/ 748 h 8652"/>
                    <a:gd name="connsiteX9" fmla="*/ 8473 w 10988"/>
                    <a:gd name="connsiteY9" fmla="*/ 748 h 8652"/>
                    <a:gd name="connsiteX10" fmla="*/ 8473 w 10988"/>
                    <a:gd name="connsiteY10" fmla="*/ 748 h 8652"/>
                    <a:gd name="connsiteX11" fmla="*/ 10989 w 10988"/>
                    <a:gd name="connsiteY11" fmla="*/ 3802 h 8652"/>
                    <a:gd name="connsiteX12" fmla="*/ 10989 w 10988"/>
                    <a:gd name="connsiteY12" fmla="*/ 3802 h 8652"/>
                    <a:gd name="connsiteX13" fmla="*/ 10090 w 10988"/>
                    <a:gd name="connsiteY13" fmla="*/ 6856 h 8652"/>
                    <a:gd name="connsiteX14" fmla="*/ 10090 w 10988"/>
                    <a:gd name="connsiteY14" fmla="*/ 6856 h 8652"/>
                    <a:gd name="connsiteX15" fmla="*/ 9192 w 10988"/>
                    <a:gd name="connsiteY15" fmla="*/ 8653 h 8652"/>
                    <a:gd name="connsiteX16" fmla="*/ 7216 w 10988"/>
                    <a:gd name="connsiteY16" fmla="*/ 8294 h 8652"/>
                    <a:gd name="connsiteX17" fmla="*/ 7216 w 10988"/>
                    <a:gd name="connsiteY17" fmla="*/ 8294 h 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88" h="8652">
                      <a:moveTo>
                        <a:pt x="7216" y="8294"/>
                      </a:moveTo>
                      <a:cubicBezTo>
                        <a:pt x="7036" y="7575"/>
                        <a:pt x="3263" y="8653"/>
                        <a:pt x="747" y="4880"/>
                      </a:cubicBezTo>
                      <a:lnTo>
                        <a:pt x="747" y="4880"/>
                      </a:lnTo>
                      <a:lnTo>
                        <a:pt x="747" y="4880"/>
                      </a:lnTo>
                      <a:cubicBezTo>
                        <a:pt x="568" y="4880"/>
                        <a:pt x="-151" y="3263"/>
                        <a:pt x="29" y="3083"/>
                      </a:cubicBezTo>
                      <a:lnTo>
                        <a:pt x="29" y="3083"/>
                      </a:lnTo>
                      <a:cubicBezTo>
                        <a:pt x="747" y="-510"/>
                        <a:pt x="3442" y="29"/>
                        <a:pt x="3981" y="29"/>
                      </a:cubicBezTo>
                      <a:lnTo>
                        <a:pt x="3981" y="29"/>
                      </a:lnTo>
                      <a:cubicBezTo>
                        <a:pt x="6137" y="29"/>
                        <a:pt x="8473" y="748"/>
                        <a:pt x="8473" y="748"/>
                      </a:cubicBezTo>
                      <a:lnTo>
                        <a:pt x="8473" y="748"/>
                      </a:lnTo>
                      <a:lnTo>
                        <a:pt x="8473" y="748"/>
                      </a:lnTo>
                      <a:cubicBezTo>
                        <a:pt x="9911" y="1287"/>
                        <a:pt x="10989" y="3083"/>
                        <a:pt x="10989" y="3802"/>
                      </a:cubicBezTo>
                      <a:lnTo>
                        <a:pt x="10989" y="3802"/>
                      </a:lnTo>
                      <a:cubicBezTo>
                        <a:pt x="10809" y="5598"/>
                        <a:pt x="10090" y="6676"/>
                        <a:pt x="10090" y="6856"/>
                      </a:cubicBezTo>
                      <a:lnTo>
                        <a:pt x="10090" y="6856"/>
                      </a:lnTo>
                      <a:lnTo>
                        <a:pt x="9192" y="8653"/>
                      </a:lnTo>
                      <a:lnTo>
                        <a:pt x="7216" y="8294"/>
                      </a:lnTo>
                      <a:lnTo>
                        <a:pt x="7216" y="8294"/>
                      </a:lnTo>
                      <a:close/>
                    </a:path>
                  </a:pathLst>
                </a:custGeom>
                <a:grpFill/>
                <a:ln w="17953" cap="flat">
                  <a:noFill/>
                  <a:prstDash val="solid"/>
                  <a:miter/>
                </a:ln>
              </p:spPr>
              <p:txBody>
                <a:bodyPr rtlCol="0" anchor="ctr"/>
                <a:lstStyle/>
                <a:p>
                  <a:endParaRPr lang="zh-CN" altLang="en-US" sz="1050"/>
                </a:p>
              </p:txBody>
            </p:sp>
          </p:grpSp>
          <p:grpSp>
            <p:nvGrpSpPr>
              <p:cNvPr id="1004" name="图形 1"/>
              <p:cNvGrpSpPr/>
              <p:nvPr/>
            </p:nvGrpSpPr>
            <p:grpSpPr>
              <a:xfrm>
                <a:off x="3976273" y="4318531"/>
                <a:ext cx="11678" cy="10690"/>
                <a:chOff x="5349484" y="4516221"/>
                <a:chExt cx="11678" cy="10690"/>
              </a:xfrm>
              <a:solidFill>
                <a:srgbClr val="0070C0"/>
              </a:solidFill>
            </p:grpSpPr>
            <p:sp>
              <p:nvSpPr>
                <p:cNvPr id="1740" name="任意多边形: 形状 2996"/>
                <p:cNvSpPr/>
                <p:nvPr/>
              </p:nvSpPr>
              <p:spPr>
                <a:xfrm>
                  <a:off x="5352179" y="4518839"/>
                  <a:ext cx="6647" cy="5467"/>
                </a:xfrm>
                <a:custGeom>
                  <a:avLst/>
                  <a:gdLst>
                    <a:gd name="connsiteX0" fmla="*/ 5211 w 6647"/>
                    <a:gd name="connsiteY0" fmla="*/ 257 h 5467"/>
                    <a:gd name="connsiteX1" fmla="*/ 0 w 6647"/>
                    <a:gd name="connsiteY1" fmla="*/ 4210 h 5467"/>
                    <a:gd name="connsiteX2" fmla="*/ 2695 w 6647"/>
                    <a:gd name="connsiteY2" fmla="*/ 5467 h 5467"/>
                    <a:gd name="connsiteX3" fmla="*/ 6648 w 6647"/>
                    <a:gd name="connsiteY3" fmla="*/ 2772 h 5467"/>
                    <a:gd name="connsiteX4" fmla="*/ 5211 w 6647"/>
                    <a:gd name="connsiteY4" fmla="*/ 257 h 5467"/>
                    <a:gd name="connsiteX5" fmla="*/ 5211 w 6647"/>
                    <a:gd name="connsiteY5" fmla="*/ 257 h 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7" h="5467">
                      <a:moveTo>
                        <a:pt x="5211" y="257"/>
                      </a:moveTo>
                      <a:cubicBezTo>
                        <a:pt x="5211" y="257"/>
                        <a:pt x="0" y="2952"/>
                        <a:pt x="0" y="4210"/>
                      </a:cubicBezTo>
                      <a:cubicBezTo>
                        <a:pt x="0" y="5467"/>
                        <a:pt x="0" y="5467"/>
                        <a:pt x="2695" y="5467"/>
                      </a:cubicBezTo>
                      <a:cubicBezTo>
                        <a:pt x="3953" y="5467"/>
                        <a:pt x="6648" y="2772"/>
                        <a:pt x="6648" y="2772"/>
                      </a:cubicBezTo>
                      <a:cubicBezTo>
                        <a:pt x="6648" y="2772"/>
                        <a:pt x="6648" y="-1001"/>
                        <a:pt x="5211" y="257"/>
                      </a:cubicBezTo>
                      <a:lnTo>
                        <a:pt x="5211" y="257"/>
                      </a:lnTo>
                      <a:close/>
                    </a:path>
                  </a:pathLst>
                </a:custGeom>
                <a:grpFill/>
                <a:ln w="17953" cap="flat">
                  <a:noFill/>
                  <a:prstDash val="solid"/>
                  <a:miter/>
                </a:ln>
              </p:spPr>
              <p:txBody>
                <a:bodyPr rtlCol="0" anchor="ctr"/>
                <a:lstStyle/>
                <a:p>
                  <a:endParaRPr lang="zh-CN" altLang="en-US" sz="1050"/>
                </a:p>
              </p:txBody>
            </p:sp>
            <p:sp>
              <p:nvSpPr>
                <p:cNvPr id="1741" name="任意多边形: 形状 2997"/>
                <p:cNvSpPr/>
                <p:nvPr/>
              </p:nvSpPr>
              <p:spPr>
                <a:xfrm>
                  <a:off x="5349484" y="4516221"/>
                  <a:ext cx="11678" cy="10690"/>
                </a:xfrm>
                <a:custGeom>
                  <a:avLst/>
                  <a:gdLst>
                    <a:gd name="connsiteX0" fmla="*/ 1797 w 11678"/>
                    <a:gd name="connsiteY0" fmla="*/ 10241 h 10690"/>
                    <a:gd name="connsiteX1" fmla="*/ 0 w 11678"/>
                    <a:gd name="connsiteY1" fmla="*/ 6828 h 10690"/>
                    <a:gd name="connsiteX2" fmla="*/ 0 w 11678"/>
                    <a:gd name="connsiteY2" fmla="*/ 6828 h 10690"/>
                    <a:gd name="connsiteX3" fmla="*/ 719 w 11678"/>
                    <a:gd name="connsiteY3" fmla="*/ 5210 h 10690"/>
                    <a:gd name="connsiteX4" fmla="*/ 719 w 11678"/>
                    <a:gd name="connsiteY4" fmla="*/ 5210 h 10690"/>
                    <a:gd name="connsiteX5" fmla="*/ 5929 w 11678"/>
                    <a:gd name="connsiteY5" fmla="*/ 1078 h 10690"/>
                    <a:gd name="connsiteX6" fmla="*/ 5929 w 11678"/>
                    <a:gd name="connsiteY6" fmla="*/ 1078 h 10690"/>
                    <a:gd name="connsiteX7" fmla="*/ 8265 w 11678"/>
                    <a:gd name="connsiteY7" fmla="*/ 0 h 10690"/>
                    <a:gd name="connsiteX8" fmla="*/ 8265 w 11678"/>
                    <a:gd name="connsiteY8" fmla="*/ 0 h 10690"/>
                    <a:gd name="connsiteX9" fmla="*/ 11499 w 11678"/>
                    <a:gd name="connsiteY9" fmla="*/ 3593 h 10690"/>
                    <a:gd name="connsiteX10" fmla="*/ 11499 w 11678"/>
                    <a:gd name="connsiteY10" fmla="*/ 3593 h 10690"/>
                    <a:gd name="connsiteX11" fmla="*/ 11679 w 11678"/>
                    <a:gd name="connsiteY11" fmla="*/ 5390 h 10690"/>
                    <a:gd name="connsiteX12" fmla="*/ 11679 w 11678"/>
                    <a:gd name="connsiteY12" fmla="*/ 5390 h 10690"/>
                    <a:gd name="connsiteX13" fmla="*/ 11679 w 11678"/>
                    <a:gd name="connsiteY13" fmla="*/ 6468 h 10690"/>
                    <a:gd name="connsiteX14" fmla="*/ 10960 w 11678"/>
                    <a:gd name="connsiteY14" fmla="*/ 7187 h 10690"/>
                    <a:gd name="connsiteX15" fmla="*/ 5210 w 11678"/>
                    <a:gd name="connsiteY15" fmla="*/ 10601 h 10690"/>
                    <a:gd name="connsiteX16" fmla="*/ 5210 w 11678"/>
                    <a:gd name="connsiteY16" fmla="*/ 10601 h 10690"/>
                    <a:gd name="connsiteX17" fmla="*/ 1797 w 11678"/>
                    <a:gd name="connsiteY17" fmla="*/ 10241 h 10690"/>
                    <a:gd name="connsiteX18" fmla="*/ 1797 w 11678"/>
                    <a:gd name="connsiteY18" fmla="*/ 10241 h 10690"/>
                    <a:gd name="connsiteX19" fmla="*/ 9882 w 11678"/>
                    <a:gd name="connsiteY19" fmla="*/ 4492 h 10690"/>
                    <a:gd name="connsiteX20" fmla="*/ 7906 w 11678"/>
                    <a:gd name="connsiteY20" fmla="*/ 2875 h 10690"/>
                    <a:gd name="connsiteX21" fmla="*/ 8085 w 11678"/>
                    <a:gd name="connsiteY21" fmla="*/ 3414 h 10690"/>
                    <a:gd name="connsiteX22" fmla="*/ 8265 w 11678"/>
                    <a:gd name="connsiteY22" fmla="*/ 3414 h 10690"/>
                    <a:gd name="connsiteX23" fmla="*/ 8265 w 11678"/>
                    <a:gd name="connsiteY23" fmla="*/ 3414 h 10690"/>
                    <a:gd name="connsiteX24" fmla="*/ 9882 w 11678"/>
                    <a:gd name="connsiteY24" fmla="*/ 4492 h 10690"/>
                    <a:gd name="connsiteX25" fmla="*/ 9882 w 11678"/>
                    <a:gd name="connsiteY25" fmla="*/ 4492 h 1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678" h="10690">
                      <a:moveTo>
                        <a:pt x="1797" y="10241"/>
                      </a:moveTo>
                      <a:cubicBezTo>
                        <a:pt x="-180" y="8984"/>
                        <a:pt x="180" y="7187"/>
                        <a:pt x="0" y="6828"/>
                      </a:cubicBezTo>
                      <a:lnTo>
                        <a:pt x="0" y="6828"/>
                      </a:lnTo>
                      <a:cubicBezTo>
                        <a:pt x="0" y="6109"/>
                        <a:pt x="359" y="5570"/>
                        <a:pt x="719" y="5210"/>
                      </a:cubicBezTo>
                      <a:lnTo>
                        <a:pt x="719" y="5210"/>
                      </a:lnTo>
                      <a:cubicBezTo>
                        <a:pt x="2156" y="2515"/>
                        <a:pt x="4671" y="1617"/>
                        <a:pt x="5929" y="1078"/>
                      </a:cubicBezTo>
                      <a:lnTo>
                        <a:pt x="5929" y="1078"/>
                      </a:lnTo>
                      <a:cubicBezTo>
                        <a:pt x="6468" y="539"/>
                        <a:pt x="7546" y="0"/>
                        <a:pt x="8265" y="0"/>
                      </a:cubicBezTo>
                      <a:lnTo>
                        <a:pt x="8265" y="0"/>
                      </a:lnTo>
                      <a:cubicBezTo>
                        <a:pt x="12038" y="1078"/>
                        <a:pt x="10960" y="3054"/>
                        <a:pt x="11499" y="3593"/>
                      </a:cubicBezTo>
                      <a:lnTo>
                        <a:pt x="11499" y="3593"/>
                      </a:lnTo>
                      <a:cubicBezTo>
                        <a:pt x="11679" y="4492"/>
                        <a:pt x="11679" y="5390"/>
                        <a:pt x="11679" y="5390"/>
                      </a:cubicBezTo>
                      <a:lnTo>
                        <a:pt x="11679" y="5390"/>
                      </a:lnTo>
                      <a:lnTo>
                        <a:pt x="11679" y="6468"/>
                      </a:lnTo>
                      <a:lnTo>
                        <a:pt x="10960" y="7187"/>
                      </a:lnTo>
                      <a:cubicBezTo>
                        <a:pt x="10601" y="7187"/>
                        <a:pt x="8984" y="10062"/>
                        <a:pt x="5210" y="10601"/>
                      </a:cubicBezTo>
                      <a:lnTo>
                        <a:pt x="5210" y="10601"/>
                      </a:lnTo>
                      <a:cubicBezTo>
                        <a:pt x="3953" y="10601"/>
                        <a:pt x="3414" y="10960"/>
                        <a:pt x="1797" y="10241"/>
                      </a:cubicBezTo>
                      <a:lnTo>
                        <a:pt x="1797" y="10241"/>
                      </a:lnTo>
                      <a:close/>
                      <a:moveTo>
                        <a:pt x="9882" y="4492"/>
                      </a:moveTo>
                      <a:lnTo>
                        <a:pt x="7906" y="2875"/>
                      </a:lnTo>
                      <a:lnTo>
                        <a:pt x="8085" y="3414"/>
                      </a:lnTo>
                      <a:lnTo>
                        <a:pt x="8265" y="3414"/>
                      </a:lnTo>
                      <a:lnTo>
                        <a:pt x="8265" y="3414"/>
                      </a:lnTo>
                      <a:lnTo>
                        <a:pt x="9882" y="4492"/>
                      </a:lnTo>
                      <a:lnTo>
                        <a:pt x="9882" y="4492"/>
                      </a:lnTo>
                      <a:close/>
                    </a:path>
                  </a:pathLst>
                </a:custGeom>
                <a:grpFill/>
                <a:ln w="17953" cap="flat">
                  <a:noFill/>
                  <a:prstDash val="solid"/>
                  <a:miter/>
                </a:ln>
              </p:spPr>
              <p:txBody>
                <a:bodyPr rtlCol="0" anchor="ctr"/>
                <a:lstStyle/>
                <a:p>
                  <a:endParaRPr lang="zh-CN" altLang="en-US" sz="1050"/>
                </a:p>
              </p:txBody>
            </p:sp>
          </p:grpSp>
          <p:grpSp>
            <p:nvGrpSpPr>
              <p:cNvPr id="1005" name="图形 1"/>
              <p:cNvGrpSpPr/>
              <p:nvPr/>
            </p:nvGrpSpPr>
            <p:grpSpPr>
              <a:xfrm>
                <a:off x="3881406" y="4287268"/>
                <a:ext cx="2515" cy="5030"/>
                <a:chOff x="5254617" y="4484958"/>
                <a:chExt cx="2515" cy="5030"/>
              </a:xfrm>
              <a:solidFill>
                <a:srgbClr val="0070C0"/>
              </a:solidFill>
            </p:grpSpPr>
            <p:sp>
              <p:nvSpPr>
                <p:cNvPr id="1738" name="任意多边形: 形状 2999"/>
                <p:cNvSpPr/>
                <p:nvPr/>
              </p:nvSpPr>
              <p:spPr>
                <a:xfrm>
                  <a:off x="5254617" y="4487473"/>
                  <a:ext cx="2515" cy="17967"/>
                </a:xfrm>
                <a:custGeom>
                  <a:avLst/>
                  <a:gdLst>
                    <a:gd name="connsiteX0" fmla="*/ 1258 w 2515"/>
                    <a:gd name="connsiteY0" fmla="*/ 0 h 17967"/>
                    <a:gd name="connsiteX1" fmla="*/ 2515 w 2515"/>
                    <a:gd name="connsiteY1" fmla="*/ 0 h 17967"/>
                    <a:gd name="connsiteX2" fmla="*/ 1258 w 2515"/>
                    <a:gd name="connsiteY2" fmla="*/ 0 h 17967"/>
                    <a:gd name="connsiteX3" fmla="*/ 0 w 2515"/>
                    <a:gd name="connsiteY3" fmla="*/ 0 h 17967"/>
                    <a:gd name="connsiteX4" fmla="*/ 1258 w 2515"/>
                    <a:gd name="connsiteY4" fmla="*/ 0 h 17967"/>
                    <a:gd name="connsiteX5" fmla="*/ 1258 w 2515"/>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7967">
                      <a:moveTo>
                        <a:pt x="1258" y="0"/>
                      </a:moveTo>
                      <a:cubicBezTo>
                        <a:pt x="2515" y="0"/>
                        <a:pt x="2515" y="0"/>
                        <a:pt x="2515" y="0"/>
                      </a:cubicBezTo>
                      <a:cubicBezTo>
                        <a:pt x="2515" y="0"/>
                        <a:pt x="2515" y="0"/>
                        <a:pt x="1258" y="0"/>
                      </a:cubicBezTo>
                      <a:lnTo>
                        <a:pt x="0" y="0"/>
                      </a:lnTo>
                      <a:lnTo>
                        <a:pt x="1258" y="0"/>
                      </a:lnTo>
                      <a:lnTo>
                        <a:pt x="1258" y="0"/>
                      </a:lnTo>
                      <a:close/>
                    </a:path>
                  </a:pathLst>
                </a:custGeom>
                <a:grpFill/>
                <a:ln w="17953" cap="flat">
                  <a:noFill/>
                  <a:prstDash val="solid"/>
                  <a:miter/>
                </a:ln>
              </p:spPr>
              <p:txBody>
                <a:bodyPr rtlCol="0" anchor="ctr"/>
                <a:lstStyle/>
                <a:p>
                  <a:endParaRPr lang="zh-CN" altLang="en-US" sz="1050"/>
                </a:p>
              </p:txBody>
            </p:sp>
            <p:sp>
              <p:nvSpPr>
                <p:cNvPr id="1739" name="任意多边形: 形状 3000"/>
                <p:cNvSpPr/>
                <p:nvPr/>
              </p:nvSpPr>
              <p:spPr>
                <a:xfrm>
                  <a:off x="5254617" y="4484958"/>
                  <a:ext cx="2515" cy="5030"/>
                </a:xfrm>
                <a:custGeom>
                  <a:avLst/>
                  <a:gdLst>
                    <a:gd name="connsiteX0" fmla="*/ 1258 w 2515"/>
                    <a:gd name="connsiteY0" fmla="*/ 5031 h 5030"/>
                    <a:gd name="connsiteX1" fmla="*/ 0 w 2515"/>
                    <a:gd name="connsiteY1" fmla="*/ 5031 h 5030"/>
                    <a:gd name="connsiteX2" fmla="*/ 0 w 2515"/>
                    <a:gd name="connsiteY2" fmla="*/ 0 h 5030"/>
                    <a:gd name="connsiteX3" fmla="*/ 1258 w 2515"/>
                    <a:gd name="connsiteY3" fmla="*/ 0 h 5030"/>
                    <a:gd name="connsiteX4" fmla="*/ 2515 w 2515"/>
                    <a:gd name="connsiteY4" fmla="*/ 0 h 5030"/>
                    <a:gd name="connsiteX5" fmla="*/ 2515 w 2515"/>
                    <a:gd name="connsiteY5" fmla="*/ 0 h 5030"/>
                    <a:gd name="connsiteX6" fmla="*/ 2515 w 2515"/>
                    <a:gd name="connsiteY6" fmla="*/ 5031 h 5030"/>
                    <a:gd name="connsiteX7" fmla="*/ 1258 w 2515"/>
                    <a:gd name="connsiteY7" fmla="*/ 5031 h 5030"/>
                    <a:gd name="connsiteX8" fmla="*/ 1258 w 2515"/>
                    <a:gd name="connsiteY8"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5" h="5030">
                      <a:moveTo>
                        <a:pt x="1258" y="5031"/>
                      </a:moveTo>
                      <a:lnTo>
                        <a:pt x="0" y="5031"/>
                      </a:lnTo>
                      <a:lnTo>
                        <a:pt x="0" y="0"/>
                      </a:lnTo>
                      <a:lnTo>
                        <a:pt x="1258" y="0"/>
                      </a:lnTo>
                      <a:cubicBezTo>
                        <a:pt x="2515" y="0"/>
                        <a:pt x="2515" y="0"/>
                        <a:pt x="2515" y="0"/>
                      </a:cubicBezTo>
                      <a:lnTo>
                        <a:pt x="2515" y="0"/>
                      </a:lnTo>
                      <a:lnTo>
                        <a:pt x="2515" y="5031"/>
                      </a:lnTo>
                      <a:cubicBezTo>
                        <a:pt x="2515" y="5031"/>
                        <a:pt x="2515" y="5031"/>
                        <a:pt x="1258" y="5031"/>
                      </a:cubicBezTo>
                      <a:lnTo>
                        <a:pt x="1258" y="5031"/>
                      </a:lnTo>
                      <a:close/>
                    </a:path>
                  </a:pathLst>
                </a:custGeom>
                <a:grpFill/>
                <a:ln w="17953" cap="flat">
                  <a:noFill/>
                  <a:prstDash val="solid"/>
                  <a:miter/>
                </a:ln>
              </p:spPr>
              <p:txBody>
                <a:bodyPr rtlCol="0" anchor="ctr"/>
                <a:lstStyle/>
                <a:p>
                  <a:endParaRPr lang="zh-CN" altLang="en-US" sz="1050"/>
                </a:p>
              </p:txBody>
            </p:sp>
          </p:grpSp>
          <p:grpSp>
            <p:nvGrpSpPr>
              <p:cNvPr id="1006" name="图形 1"/>
              <p:cNvGrpSpPr/>
              <p:nvPr/>
            </p:nvGrpSpPr>
            <p:grpSpPr>
              <a:xfrm>
                <a:off x="4238055" y="4172817"/>
                <a:ext cx="9882" cy="15811"/>
                <a:chOff x="5611266" y="4370507"/>
                <a:chExt cx="9882" cy="15811"/>
              </a:xfrm>
              <a:solidFill>
                <a:srgbClr val="0070C0"/>
              </a:solidFill>
            </p:grpSpPr>
            <p:sp>
              <p:nvSpPr>
                <p:cNvPr id="1736" name="任意多边形: 形状 3002"/>
                <p:cNvSpPr/>
                <p:nvPr/>
              </p:nvSpPr>
              <p:spPr>
                <a:xfrm>
                  <a:off x="5613961" y="4373112"/>
                  <a:ext cx="4511" cy="10535"/>
                </a:xfrm>
                <a:custGeom>
                  <a:avLst/>
                  <a:gdLst>
                    <a:gd name="connsiteX0" fmla="*/ 3953 w 4511"/>
                    <a:gd name="connsiteY0" fmla="*/ 1887 h 10535"/>
                    <a:gd name="connsiteX1" fmla="*/ 3953 w 4511"/>
                    <a:gd name="connsiteY1" fmla="*/ 9792 h 10535"/>
                    <a:gd name="connsiteX2" fmla="*/ 0 w 4511"/>
                    <a:gd name="connsiteY2" fmla="*/ 7097 h 10535"/>
                    <a:gd name="connsiteX3" fmla="*/ 0 w 4511"/>
                    <a:gd name="connsiteY3" fmla="*/ 1887 h 10535"/>
                    <a:gd name="connsiteX4" fmla="*/ 3953 w 4511"/>
                    <a:gd name="connsiteY4" fmla="*/ 1887 h 10535"/>
                    <a:gd name="connsiteX5" fmla="*/ 3953 w 4511"/>
                    <a:gd name="connsiteY5" fmla="*/ 1887 h 1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11" h="10535">
                      <a:moveTo>
                        <a:pt x="3953" y="1887"/>
                      </a:moveTo>
                      <a:cubicBezTo>
                        <a:pt x="3953" y="1887"/>
                        <a:pt x="5210" y="8534"/>
                        <a:pt x="3953" y="9792"/>
                      </a:cubicBezTo>
                      <a:cubicBezTo>
                        <a:pt x="1258" y="11050"/>
                        <a:pt x="0" y="11050"/>
                        <a:pt x="0" y="7097"/>
                      </a:cubicBezTo>
                      <a:cubicBezTo>
                        <a:pt x="0" y="3144"/>
                        <a:pt x="1258" y="3144"/>
                        <a:pt x="0" y="1887"/>
                      </a:cubicBezTo>
                      <a:cubicBezTo>
                        <a:pt x="0" y="-629"/>
                        <a:pt x="1258" y="-629"/>
                        <a:pt x="3953" y="1887"/>
                      </a:cubicBezTo>
                      <a:lnTo>
                        <a:pt x="3953" y="1887"/>
                      </a:lnTo>
                      <a:close/>
                    </a:path>
                  </a:pathLst>
                </a:custGeom>
                <a:grpFill/>
                <a:ln w="17953" cap="flat">
                  <a:noFill/>
                  <a:prstDash val="solid"/>
                  <a:miter/>
                </a:ln>
              </p:spPr>
              <p:txBody>
                <a:bodyPr rtlCol="0" anchor="ctr"/>
                <a:lstStyle/>
                <a:p>
                  <a:endParaRPr lang="zh-CN" altLang="en-US" sz="1050"/>
                </a:p>
              </p:txBody>
            </p:sp>
            <p:sp>
              <p:nvSpPr>
                <p:cNvPr id="1737" name="任意多边形: 形状 3003"/>
                <p:cNvSpPr/>
                <p:nvPr/>
              </p:nvSpPr>
              <p:spPr>
                <a:xfrm>
                  <a:off x="5611266" y="4370507"/>
                  <a:ext cx="9882" cy="15811"/>
                </a:xfrm>
                <a:custGeom>
                  <a:avLst/>
                  <a:gdLst>
                    <a:gd name="connsiteX0" fmla="*/ 180 w 9882"/>
                    <a:gd name="connsiteY0" fmla="*/ 10421 h 15811"/>
                    <a:gd name="connsiteX1" fmla="*/ 0 w 9882"/>
                    <a:gd name="connsiteY1" fmla="*/ 9702 h 15811"/>
                    <a:gd name="connsiteX2" fmla="*/ 0 w 9882"/>
                    <a:gd name="connsiteY2" fmla="*/ 9702 h 15811"/>
                    <a:gd name="connsiteX3" fmla="*/ 539 w 9882"/>
                    <a:gd name="connsiteY3" fmla="*/ 5749 h 15811"/>
                    <a:gd name="connsiteX4" fmla="*/ 539 w 9882"/>
                    <a:gd name="connsiteY4" fmla="*/ 5749 h 15811"/>
                    <a:gd name="connsiteX5" fmla="*/ 539 w 9882"/>
                    <a:gd name="connsiteY5" fmla="*/ 5570 h 15811"/>
                    <a:gd name="connsiteX6" fmla="*/ 539 w 9882"/>
                    <a:gd name="connsiteY6" fmla="*/ 5570 h 15811"/>
                    <a:gd name="connsiteX7" fmla="*/ 180 w 9882"/>
                    <a:gd name="connsiteY7" fmla="*/ 5570 h 15811"/>
                    <a:gd name="connsiteX8" fmla="*/ 0 w 9882"/>
                    <a:gd name="connsiteY8" fmla="*/ 4492 h 15811"/>
                    <a:gd name="connsiteX9" fmla="*/ 0 w 9882"/>
                    <a:gd name="connsiteY9" fmla="*/ 4492 h 15811"/>
                    <a:gd name="connsiteX10" fmla="*/ 3593 w 9882"/>
                    <a:gd name="connsiteY10" fmla="*/ 0 h 15811"/>
                    <a:gd name="connsiteX11" fmla="*/ 3593 w 9882"/>
                    <a:gd name="connsiteY11" fmla="*/ 0 h 15811"/>
                    <a:gd name="connsiteX12" fmla="*/ 8445 w 9882"/>
                    <a:gd name="connsiteY12" fmla="*/ 2695 h 15811"/>
                    <a:gd name="connsiteX13" fmla="*/ 8445 w 9882"/>
                    <a:gd name="connsiteY13" fmla="*/ 2695 h 15811"/>
                    <a:gd name="connsiteX14" fmla="*/ 6648 w 9882"/>
                    <a:gd name="connsiteY14" fmla="*/ 4492 h 15811"/>
                    <a:gd name="connsiteX15" fmla="*/ 8445 w 9882"/>
                    <a:gd name="connsiteY15" fmla="*/ 2695 h 15811"/>
                    <a:gd name="connsiteX16" fmla="*/ 8984 w 9882"/>
                    <a:gd name="connsiteY16" fmla="*/ 3234 h 15811"/>
                    <a:gd name="connsiteX17" fmla="*/ 9163 w 9882"/>
                    <a:gd name="connsiteY17" fmla="*/ 3953 h 15811"/>
                    <a:gd name="connsiteX18" fmla="*/ 9882 w 9882"/>
                    <a:gd name="connsiteY18" fmla="*/ 9882 h 15811"/>
                    <a:gd name="connsiteX19" fmla="*/ 9882 w 9882"/>
                    <a:gd name="connsiteY19" fmla="*/ 9882 h 15811"/>
                    <a:gd name="connsiteX20" fmla="*/ 7906 w 9882"/>
                    <a:gd name="connsiteY20" fmla="*/ 14733 h 15811"/>
                    <a:gd name="connsiteX21" fmla="*/ 7906 w 9882"/>
                    <a:gd name="connsiteY21" fmla="*/ 14733 h 15811"/>
                    <a:gd name="connsiteX22" fmla="*/ 4492 w 9882"/>
                    <a:gd name="connsiteY22" fmla="*/ 15811 h 15811"/>
                    <a:gd name="connsiteX23" fmla="*/ 4492 w 9882"/>
                    <a:gd name="connsiteY23" fmla="*/ 15811 h 15811"/>
                    <a:gd name="connsiteX24" fmla="*/ 180 w 9882"/>
                    <a:gd name="connsiteY24" fmla="*/ 10421 h 15811"/>
                    <a:gd name="connsiteX25" fmla="*/ 180 w 9882"/>
                    <a:gd name="connsiteY25" fmla="*/ 10421 h 15811"/>
                    <a:gd name="connsiteX26" fmla="*/ 4672 w 9882"/>
                    <a:gd name="connsiteY26" fmla="*/ 9882 h 15811"/>
                    <a:gd name="connsiteX27" fmla="*/ 4672 w 9882"/>
                    <a:gd name="connsiteY27" fmla="*/ 9882 h 15811"/>
                    <a:gd name="connsiteX28" fmla="*/ 4672 w 9882"/>
                    <a:gd name="connsiteY28" fmla="*/ 9882 h 15811"/>
                    <a:gd name="connsiteX29" fmla="*/ 3054 w 9882"/>
                    <a:gd name="connsiteY29" fmla="*/ 9882 h 15811"/>
                    <a:gd name="connsiteX30" fmla="*/ 4672 w 9882"/>
                    <a:gd name="connsiteY30" fmla="*/ 9882 h 15811"/>
                    <a:gd name="connsiteX31" fmla="*/ 4672 w 9882"/>
                    <a:gd name="connsiteY31" fmla="*/ 9882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882" h="15811">
                      <a:moveTo>
                        <a:pt x="180" y="10421"/>
                      </a:moveTo>
                      <a:cubicBezTo>
                        <a:pt x="180" y="10421"/>
                        <a:pt x="180" y="10241"/>
                        <a:pt x="0" y="9702"/>
                      </a:cubicBezTo>
                      <a:lnTo>
                        <a:pt x="0" y="9702"/>
                      </a:lnTo>
                      <a:cubicBezTo>
                        <a:pt x="0" y="7546"/>
                        <a:pt x="539" y="6109"/>
                        <a:pt x="539" y="5749"/>
                      </a:cubicBezTo>
                      <a:lnTo>
                        <a:pt x="539" y="5749"/>
                      </a:lnTo>
                      <a:cubicBezTo>
                        <a:pt x="539" y="5749"/>
                        <a:pt x="539" y="5749"/>
                        <a:pt x="539" y="5570"/>
                      </a:cubicBezTo>
                      <a:lnTo>
                        <a:pt x="539" y="5570"/>
                      </a:lnTo>
                      <a:lnTo>
                        <a:pt x="180" y="5570"/>
                      </a:lnTo>
                      <a:cubicBezTo>
                        <a:pt x="180" y="5570"/>
                        <a:pt x="180" y="5570"/>
                        <a:pt x="0" y="4492"/>
                      </a:cubicBezTo>
                      <a:lnTo>
                        <a:pt x="0" y="4492"/>
                      </a:lnTo>
                      <a:cubicBezTo>
                        <a:pt x="0" y="3234"/>
                        <a:pt x="359" y="180"/>
                        <a:pt x="3593" y="0"/>
                      </a:cubicBezTo>
                      <a:lnTo>
                        <a:pt x="3593" y="0"/>
                      </a:lnTo>
                      <a:cubicBezTo>
                        <a:pt x="5929" y="180"/>
                        <a:pt x="6828" y="1437"/>
                        <a:pt x="8445" y="2695"/>
                      </a:cubicBezTo>
                      <a:lnTo>
                        <a:pt x="8445" y="2695"/>
                      </a:lnTo>
                      <a:lnTo>
                        <a:pt x="6648" y="4492"/>
                      </a:lnTo>
                      <a:lnTo>
                        <a:pt x="8445" y="2695"/>
                      </a:lnTo>
                      <a:lnTo>
                        <a:pt x="8984" y="3234"/>
                      </a:lnTo>
                      <a:lnTo>
                        <a:pt x="9163" y="3953"/>
                      </a:lnTo>
                      <a:cubicBezTo>
                        <a:pt x="9163" y="4132"/>
                        <a:pt x="9882" y="7007"/>
                        <a:pt x="9882" y="9882"/>
                      </a:cubicBezTo>
                      <a:lnTo>
                        <a:pt x="9882" y="9882"/>
                      </a:lnTo>
                      <a:cubicBezTo>
                        <a:pt x="9882" y="11319"/>
                        <a:pt x="9882" y="12577"/>
                        <a:pt x="7906" y="14733"/>
                      </a:cubicBezTo>
                      <a:lnTo>
                        <a:pt x="7906" y="14733"/>
                      </a:lnTo>
                      <a:cubicBezTo>
                        <a:pt x="6828" y="15272"/>
                        <a:pt x="5750" y="15811"/>
                        <a:pt x="4492" y="15811"/>
                      </a:cubicBezTo>
                      <a:lnTo>
                        <a:pt x="4492" y="15811"/>
                      </a:lnTo>
                      <a:cubicBezTo>
                        <a:pt x="898" y="15811"/>
                        <a:pt x="180" y="12218"/>
                        <a:pt x="180" y="10421"/>
                      </a:cubicBezTo>
                      <a:lnTo>
                        <a:pt x="180" y="10421"/>
                      </a:lnTo>
                      <a:close/>
                      <a:moveTo>
                        <a:pt x="4672" y="9882"/>
                      </a:moveTo>
                      <a:cubicBezTo>
                        <a:pt x="4672" y="9882"/>
                        <a:pt x="4672" y="9702"/>
                        <a:pt x="4672" y="9882"/>
                      </a:cubicBezTo>
                      <a:lnTo>
                        <a:pt x="4672" y="9882"/>
                      </a:lnTo>
                      <a:lnTo>
                        <a:pt x="3054" y="9882"/>
                      </a:lnTo>
                      <a:lnTo>
                        <a:pt x="4672" y="9882"/>
                      </a:lnTo>
                      <a:lnTo>
                        <a:pt x="4672" y="9882"/>
                      </a:lnTo>
                      <a:close/>
                    </a:path>
                  </a:pathLst>
                </a:custGeom>
                <a:grpFill/>
                <a:ln w="17953" cap="flat">
                  <a:noFill/>
                  <a:prstDash val="solid"/>
                  <a:miter/>
                </a:ln>
              </p:spPr>
              <p:txBody>
                <a:bodyPr rtlCol="0" anchor="ctr"/>
                <a:lstStyle/>
                <a:p>
                  <a:endParaRPr lang="zh-CN" altLang="en-US" sz="1050"/>
                </a:p>
              </p:txBody>
            </p:sp>
          </p:grpSp>
          <p:grpSp>
            <p:nvGrpSpPr>
              <p:cNvPr id="1007" name="图形 1"/>
              <p:cNvGrpSpPr/>
              <p:nvPr/>
            </p:nvGrpSpPr>
            <p:grpSpPr>
              <a:xfrm>
                <a:off x="4409821" y="4286190"/>
                <a:ext cx="1257" cy="5030"/>
                <a:chOff x="5783032" y="4483880"/>
                <a:chExt cx="1257" cy="5030"/>
              </a:xfrm>
              <a:solidFill>
                <a:srgbClr val="0070C0"/>
              </a:solidFill>
            </p:grpSpPr>
            <p:sp>
              <p:nvSpPr>
                <p:cNvPr id="1734" name="任意多边形: 形状 3005"/>
                <p:cNvSpPr/>
                <p:nvPr/>
              </p:nvSpPr>
              <p:spPr>
                <a:xfrm>
                  <a:off x="5783032" y="4486395"/>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1735" name="任意多边形: 形状 3006"/>
                <p:cNvSpPr/>
                <p:nvPr/>
              </p:nvSpPr>
              <p:spPr>
                <a:xfrm>
                  <a:off x="5783032" y="4483880"/>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0 h 5030"/>
                    <a:gd name="connsiteX6" fmla="*/ 1258 w 1257"/>
                    <a:gd name="connsiteY6" fmla="*/ 5031 h 5030"/>
                    <a:gd name="connsiteX7" fmla="*/ 0 w 1257"/>
                    <a:gd name="connsiteY7" fmla="*/ 5031 h 5030"/>
                    <a:gd name="connsiteX8" fmla="*/ 0 w 1257"/>
                    <a:gd name="connsiteY8" fmla="*/ 5031 h 5030"/>
                    <a:gd name="connsiteX9" fmla="*/ 0 w 1257"/>
                    <a:gd name="connsiteY9" fmla="*/ 2515 h 5030"/>
                    <a:gd name="connsiteX10" fmla="*/ 0 w 1257"/>
                    <a:gd name="connsiteY10" fmla="*/ 5031 h 5030"/>
                    <a:gd name="connsiteX11" fmla="*/ 0 w 1257"/>
                    <a:gd name="connsiteY11" fmla="*/ 2515 h 5030"/>
                    <a:gd name="connsiteX12" fmla="*/ 0 w 1257"/>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0">
                      <a:moveTo>
                        <a:pt x="0" y="5031"/>
                      </a:moveTo>
                      <a:lnTo>
                        <a:pt x="0" y="2515"/>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1008" name="图形 1"/>
              <p:cNvGrpSpPr/>
              <p:nvPr/>
            </p:nvGrpSpPr>
            <p:grpSpPr>
              <a:xfrm>
                <a:off x="4408563" y="4264989"/>
                <a:ext cx="6288" cy="6468"/>
                <a:chOff x="5781774" y="4462679"/>
                <a:chExt cx="6288" cy="6468"/>
              </a:xfrm>
              <a:solidFill>
                <a:srgbClr val="0070C0"/>
              </a:solidFill>
            </p:grpSpPr>
            <p:sp>
              <p:nvSpPr>
                <p:cNvPr id="1732" name="任意多边形: 形状 3008"/>
                <p:cNvSpPr/>
                <p:nvPr/>
              </p:nvSpPr>
              <p:spPr>
                <a:xfrm>
                  <a:off x="5784290" y="4465187"/>
                  <a:ext cx="1257" cy="1264"/>
                </a:xfrm>
                <a:custGeom>
                  <a:avLst/>
                  <a:gdLst>
                    <a:gd name="connsiteX0" fmla="*/ 0 w 1257"/>
                    <a:gd name="connsiteY0" fmla="*/ 1265 h 1264"/>
                    <a:gd name="connsiteX1" fmla="*/ 1258 w 1257"/>
                    <a:gd name="connsiteY1" fmla="*/ 1265 h 1264"/>
                    <a:gd name="connsiteX2" fmla="*/ 0 w 1257"/>
                    <a:gd name="connsiteY2" fmla="*/ 7 h 1264"/>
                    <a:gd name="connsiteX3" fmla="*/ 0 w 1257"/>
                    <a:gd name="connsiteY3" fmla="*/ 1265 h 1264"/>
                    <a:gd name="connsiteX4" fmla="*/ 0 w 1257"/>
                    <a:gd name="connsiteY4" fmla="*/ 1265 h 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64">
                      <a:moveTo>
                        <a:pt x="0" y="1265"/>
                      </a:moveTo>
                      <a:lnTo>
                        <a:pt x="1258" y="1265"/>
                      </a:lnTo>
                      <a:cubicBezTo>
                        <a:pt x="1258" y="7"/>
                        <a:pt x="0" y="7"/>
                        <a:pt x="0" y="7"/>
                      </a:cubicBezTo>
                      <a:cubicBezTo>
                        <a:pt x="0" y="7"/>
                        <a:pt x="0" y="-173"/>
                        <a:pt x="0" y="1265"/>
                      </a:cubicBezTo>
                      <a:lnTo>
                        <a:pt x="0" y="1265"/>
                      </a:lnTo>
                      <a:close/>
                    </a:path>
                  </a:pathLst>
                </a:custGeom>
                <a:grpFill/>
                <a:ln w="17953" cap="flat">
                  <a:noFill/>
                  <a:prstDash val="solid"/>
                  <a:miter/>
                </a:ln>
              </p:spPr>
              <p:txBody>
                <a:bodyPr rtlCol="0" anchor="ctr"/>
                <a:lstStyle/>
                <a:p>
                  <a:endParaRPr lang="zh-CN" altLang="en-US" sz="1050"/>
                </a:p>
              </p:txBody>
            </p:sp>
            <p:sp>
              <p:nvSpPr>
                <p:cNvPr id="1733" name="任意多边形: 形状 3009"/>
                <p:cNvSpPr/>
                <p:nvPr/>
              </p:nvSpPr>
              <p:spPr>
                <a:xfrm>
                  <a:off x="5781774" y="4462679"/>
                  <a:ext cx="6288" cy="6468"/>
                </a:xfrm>
                <a:custGeom>
                  <a:avLst/>
                  <a:gdLst>
                    <a:gd name="connsiteX0" fmla="*/ 3773 w 6288"/>
                    <a:gd name="connsiteY0" fmla="*/ 6288 h 6468"/>
                    <a:gd name="connsiteX1" fmla="*/ 2515 w 6288"/>
                    <a:gd name="connsiteY1" fmla="*/ 6288 h 6468"/>
                    <a:gd name="connsiteX2" fmla="*/ 0 w 6288"/>
                    <a:gd name="connsiteY2" fmla="*/ 6288 h 6468"/>
                    <a:gd name="connsiteX3" fmla="*/ 0 w 6288"/>
                    <a:gd name="connsiteY3" fmla="*/ 3773 h 6468"/>
                    <a:gd name="connsiteX4" fmla="*/ 0 w 6288"/>
                    <a:gd name="connsiteY4" fmla="*/ 2515 h 6468"/>
                    <a:gd name="connsiteX5" fmla="*/ 0 w 6288"/>
                    <a:gd name="connsiteY5" fmla="*/ 2515 h 6468"/>
                    <a:gd name="connsiteX6" fmla="*/ 0 w 6288"/>
                    <a:gd name="connsiteY6" fmla="*/ 0 h 6468"/>
                    <a:gd name="connsiteX7" fmla="*/ 2515 w 6288"/>
                    <a:gd name="connsiteY7" fmla="*/ 0 h 6468"/>
                    <a:gd name="connsiteX8" fmla="*/ 6288 w 6288"/>
                    <a:gd name="connsiteY8" fmla="*/ 3953 h 6468"/>
                    <a:gd name="connsiteX9" fmla="*/ 6288 w 6288"/>
                    <a:gd name="connsiteY9" fmla="*/ 3953 h 6468"/>
                    <a:gd name="connsiteX10" fmla="*/ 6288 w 6288"/>
                    <a:gd name="connsiteY10" fmla="*/ 6468 h 6468"/>
                    <a:gd name="connsiteX11" fmla="*/ 3773 w 6288"/>
                    <a:gd name="connsiteY11" fmla="*/ 6468 h 6468"/>
                    <a:gd name="connsiteX12" fmla="*/ 3773 w 6288"/>
                    <a:gd name="connsiteY12"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 h="6468">
                      <a:moveTo>
                        <a:pt x="3773" y="6288"/>
                      </a:moveTo>
                      <a:lnTo>
                        <a:pt x="2515" y="6288"/>
                      </a:lnTo>
                      <a:lnTo>
                        <a:pt x="0" y="6288"/>
                      </a:lnTo>
                      <a:lnTo>
                        <a:pt x="0" y="3773"/>
                      </a:lnTo>
                      <a:cubicBezTo>
                        <a:pt x="0" y="2515"/>
                        <a:pt x="0" y="2515"/>
                        <a:pt x="0" y="2515"/>
                      </a:cubicBezTo>
                      <a:lnTo>
                        <a:pt x="0" y="2515"/>
                      </a:lnTo>
                      <a:lnTo>
                        <a:pt x="0" y="0"/>
                      </a:lnTo>
                      <a:lnTo>
                        <a:pt x="2515" y="0"/>
                      </a:lnTo>
                      <a:cubicBezTo>
                        <a:pt x="2515" y="0"/>
                        <a:pt x="6109" y="180"/>
                        <a:pt x="6288" y="3953"/>
                      </a:cubicBezTo>
                      <a:lnTo>
                        <a:pt x="6288" y="3953"/>
                      </a:lnTo>
                      <a:lnTo>
                        <a:pt x="6288" y="6468"/>
                      </a:lnTo>
                      <a:lnTo>
                        <a:pt x="3773" y="6468"/>
                      </a:lnTo>
                      <a:lnTo>
                        <a:pt x="3773" y="6288"/>
                      </a:lnTo>
                      <a:close/>
                    </a:path>
                  </a:pathLst>
                </a:custGeom>
                <a:grpFill/>
                <a:ln w="17953" cap="flat">
                  <a:noFill/>
                  <a:prstDash val="solid"/>
                  <a:miter/>
                </a:ln>
              </p:spPr>
              <p:txBody>
                <a:bodyPr rtlCol="0" anchor="ctr"/>
                <a:lstStyle/>
                <a:p>
                  <a:endParaRPr lang="zh-CN" altLang="en-US" sz="1050"/>
                </a:p>
              </p:txBody>
            </p:sp>
          </p:grpSp>
          <p:grpSp>
            <p:nvGrpSpPr>
              <p:cNvPr id="1009" name="图形 1"/>
              <p:cNvGrpSpPr/>
              <p:nvPr/>
            </p:nvGrpSpPr>
            <p:grpSpPr>
              <a:xfrm>
                <a:off x="4399220" y="4241092"/>
                <a:ext cx="6288" cy="6288"/>
                <a:chOff x="5772431" y="4438782"/>
                <a:chExt cx="6288" cy="6288"/>
              </a:xfrm>
              <a:solidFill>
                <a:srgbClr val="0070C0"/>
              </a:solidFill>
            </p:grpSpPr>
            <p:sp>
              <p:nvSpPr>
                <p:cNvPr id="1730" name="任意多边形: 形状 3011"/>
                <p:cNvSpPr/>
                <p:nvPr/>
              </p:nvSpPr>
              <p:spPr>
                <a:xfrm>
                  <a:off x="5774947" y="4441298"/>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731" name="任意多边形: 形状 3012"/>
                <p:cNvSpPr/>
                <p:nvPr/>
              </p:nvSpPr>
              <p:spPr>
                <a:xfrm>
                  <a:off x="5772431" y="4438782"/>
                  <a:ext cx="6288" cy="6288"/>
                </a:xfrm>
                <a:custGeom>
                  <a:avLst/>
                  <a:gdLst>
                    <a:gd name="connsiteX0" fmla="*/ 0 w 6288"/>
                    <a:gd name="connsiteY0" fmla="*/ 6288 h 6288"/>
                    <a:gd name="connsiteX1" fmla="*/ 0 w 6288"/>
                    <a:gd name="connsiteY1" fmla="*/ 3773 h 6288"/>
                    <a:gd name="connsiteX2" fmla="*/ 0 w 6288"/>
                    <a:gd name="connsiteY2" fmla="*/ 2515 h 6288"/>
                    <a:gd name="connsiteX3" fmla="*/ 0 w 6288"/>
                    <a:gd name="connsiteY3" fmla="*/ 2515 h 6288"/>
                    <a:gd name="connsiteX4" fmla="*/ 0 w 6288"/>
                    <a:gd name="connsiteY4" fmla="*/ 0 h 6288"/>
                    <a:gd name="connsiteX5" fmla="*/ 2515 w 6288"/>
                    <a:gd name="connsiteY5" fmla="*/ 0 h 6288"/>
                    <a:gd name="connsiteX6" fmla="*/ 3773 w 6288"/>
                    <a:gd name="connsiteY6" fmla="*/ 0 h 6288"/>
                    <a:gd name="connsiteX7" fmla="*/ 3773 w 6288"/>
                    <a:gd name="connsiteY7" fmla="*/ 0 h 6288"/>
                    <a:gd name="connsiteX8" fmla="*/ 6289 w 6288"/>
                    <a:gd name="connsiteY8" fmla="*/ 0 h 6288"/>
                    <a:gd name="connsiteX9" fmla="*/ 6289 w 6288"/>
                    <a:gd name="connsiteY9" fmla="*/ 2515 h 6288"/>
                    <a:gd name="connsiteX10" fmla="*/ 5390 w 6288"/>
                    <a:gd name="connsiteY10" fmla="*/ 5390 h 6288"/>
                    <a:gd name="connsiteX11" fmla="*/ 5390 w 6288"/>
                    <a:gd name="connsiteY11" fmla="*/ 5390 h 6288"/>
                    <a:gd name="connsiteX12" fmla="*/ 2875 w 6288"/>
                    <a:gd name="connsiteY12" fmla="*/ 6288 h 6288"/>
                    <a:gd name="connsiteX13" fmla="*/ 2875 w 6288"/>
                    <a:gd name="connsiteY13" fmla="*/ 6288 h 6288"/>
                    <a:gd name="connsiteX14" fmla="*/ 2336 w 6288"/>
                    <a:gd name="connsiteY14" fmla="*/ 6288 h 6288"/>
                    <a:gd name="connsiteX15" fmla="*/ 2336 w 6288"/>
                    <a:gd name="connsiteY15" fmla="*/ 6288 h 6288"/>
                    <a:gd name="connsiteX16" fmla="*/ 0 w 6288"/>
                    <a:gd name="connsiteY16" fmla="*/ 6288 h 6288"/>
                    <a:gd name="connsiteX17" fmla="*/ 0 w 6288"/>
                    <a:gd name="connsiteY17" fmla="*/ 628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88" h="6288">
                      <a:moveTo>
                        <a:pt x="0" y="6288"/>
                      </a:moveTo>
                      <a:lnTo>
                        <a:pt x="0" y="3773"/>
                      </a:lnTo>
                      <a:cubicBezTo>
                        <a:pt x="0" y="3773"/>
                        <a:pt x="0" y="3773"/>
                        <a:pt x="0" y="2515"/>
                      </a:cubicBezTo>
                      <a:lnTo>
                        <a:pt x="0" y="2515"/>
                      </a:lnTo>
                      <a:lnTo>
                        <a:pt x="0" y="0"/>
                      </a:lnTo>
                      <a:lnTo>
                        <a:pt x="2515" y="0"/>
                      </a:lnTo>
                      <a:cubicBezTo>
                        <a:pt x="3773" y="0"/>
                        <a:pt x="3773" y="0"/>
                        <a:pt x="3773" y="0"/>
                      </a:cubicBezTo>
                      <a:lnTo>
                        <a:pt x="3773" y="0"/>
                      </a:lnTo>
                      <a:lnTo>
                        <a:pt x="6289" y="0"/>
                      </a:lnTo>
                      <a:lnTo>
                        <a:pt x="6289" y="2515"/>
                      </a:lnTo>
                      <a:cubicBezTo>
                        <a:pt x="6109" y="3054"/>
                        <a:pt x="6648" y="3773"/>
                        <a:pt x="5390" y="5390"/>
                      </a:cubicBezTo>
                      <a:lnTo>
                        <a:pt x="5390" y="5390"/>
                      </a:lnTo>
                      <a:cubicBezTo>
                        <a:pt x="4132" y="6288"/>
                        <a:pt x="3414" y="6288"/>
                        <a:pt x="2875" y="6288"/>
                      </a:cubicBezTo>
                      <a:lnTo>
                        <a:pt x="2875" y="6288"/>
                      </a:lnTo>
                      <a:cubicBezTo>
                        <a:pt x="2695" y="6288"/>
                        <a:pt x="2515" y="6288"/>
                        <a:pt x="2336" y="6288"/>
                      </a:cubicBezTo>
                      <a:lnTo>
                        <a:pt x="2336" y="6288"/>
                      </a:lnTo>
                      <a:lnTo>
                        <a:pt x="0" y="6288"/>
                      </a:lnTo>
                      <a:lnTo>
                        <a:pt x="0" y="6288"/>
                      </a:lnTo>
                      <a:close/>
                    </a:path>
                  </a:pathLst>
                </a:custGeom>
                <a:grpFill/>
                <a:ln w="17953" cap="flat">
                  <a:noFill/>
                  <a:prstDash val="solid"/>
                  <a:miter/>
                </a:ln>
              </p:spPr>
              <p:txBody>
                <a:bodyPr rtlCol="0" anchor="ctr"/>
                <a:lstStyle/>
                <a:p>
                  <a:endParaRPr lang="zh-CN" altLang="en-US" sz="1050"/>
                </a:p>
              </p:txBody>
            </p:sp>
          </p:grpSp>
          <p:grpSp>
            <p:nvGrpSpPr>
              <p:cNvPr id="1010" name="图形 1"/>
              <p:cNvGrpSpPr/>
              <p:nvPr/>
            </p:nvGrpSpPr>
            <p:grpSpPr>
              <a:xfrm>
                <a:off x="4358435" y="4235702"/>
                <a:ext cx="6468" cy="6468"/>
                <a:chOff x="5731646" y="4433392"/>
                <a:chExt cx="6468" cy="6468"/>
              </a:xfrm>
              <a:solidFill>
                <a:srgbClr val="0070C0"/>
              </a:solidFill>
            </p:grpSpPr>
            <p:sp>
              <p:nvSpPr>
                <p:cNvPr id="1728" name="任意多边形: 形状 3014"/>
                <p:cNvSpPr/>
                <p:nvPr/>
              </p:nvSpPr>
              <p:spPr>
                <a:xfrm>
                  <a:off x="5734161" y="4436087"/>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729" name="任意多边形: 形状 3015"/>
                <p:cNvSpPr/>
                <p:nvPr/>
              </p:nvSpPr>
              <p:spPr>
                <a:xfrm>
                  <a:off x="5731646" y="4433392"/>
                  <a:ext cx="6468" cy="6468"/>
                </a:xfrm>
                <a:custGeom>
                  <a:avLst/>
                  <a:gdLst>
                    <a:gd name="connsiteX0" fmla="*/ 3773 w 6468"/>
                    <a:gd name="connsiteY0" fmla="*/ 6468 h 6468"/>
                    <a:gd name="connsiteX1" fmla="*/ 2695 w 6468"/>
                    <a:gd name="connsiteY1" fmla="*/ 6468 h 6468"/>
                    <a:gd name="connsiteX2" fmla="*/ 2695 w 6468"/>
                    <a:gd name="connsiteY2" fmla="*/ 6468 h 6468"/>
                    <a:gd name="connsiteX3" fmla="*/ 2515 w 6468"/>
                    <a:gd name="connsiteY3" fmla="*/ 6468 h 6468"/>
                    <a:gd name="connsiteX4" fmla="*/ 0 w 6468"/>
                    <a:gd name="connsiteY4" fmla="*/ 6468 h 6468"/>
                    <a:gd name="connsiteX5" fmla="*/ 0 w 6468"/>
                    <a:gd name="connsiteY5" fmla="*/ 3953 h 6468"/>
                    <a:gd name="connsiteX6" fmla="*/ 3953 w 6468"/>
                    <a:gd name="connsiteY6" fmla="*/ 0 h 6468"/>
                    <a:gd name="connsiteX7" fmla="*/ 3953 w 6468"/>
                    <a:gd name="connsiteY7" fmla="*/ 0 h 6468"/>
                    <a:gd name="connsiteX8" fmla="*/ 6468 w 6468"/>
                    <a:gd name="connsiteY8" fmla="*/ 0 h 6468"/>
                    <a:gd name="connsiteX9" fmla="*/ 6468 w 6468"/>
                    <a:gd name="connsiteY9" fmla="*/ 2515 h 6468"/>
                    <a:gd name="connsiteX10" fmla="*/ 6468 w 6468"/>
                    <a:gd name="connsiteY10" fmla="*/ 3773 h 6468"/>
                    <a:gd name="connsiteX11" fmla="*/ 3953 w 6468"/>
                    <a:gd name="connsiteY11" fmla="*/ 3773 h 6468"/>
                    <a:gd name="connsiteX12" fmla="*/ 3953 w 6468"/>
                    <a:gd name="connsiteY12" fmla="*/ 1258 h 6468"/>
                    <a:gd name="connsiteX13" fmla="*/ 3953 w 6468"/>
                    <a:gd name="connsiteY13" fmla="*/ 3773 h 6468"/>
                    <a:gd name="connsiteX14" fmla="*/ 5211 w 6468"/>
                    <a:gd name="connsiteY14" fmla="*/ 3773 h 6468"/>
                    <a:gd name="connsiteX15" fmla="*/ 3773 w 6468"/>
                    <a:gd name="connsiteY15" fmla="*/ 3773 h 6468"/>
                    <a:gd name="connsiteX16" fmla="*/ 6289 w 6468"/>
                    <a:gd name="connsiteY16" fmla="*/ 3773 h 6468"/>
                    <a:gd name="connsiteX17" fmla="*/ 6289 w 6468"/>
                    <a:gd name="connsiteY17" fmla="*/ 6289 h 6468"/>
                    <a:gd name="connsiteX18" fmla="*/ 3773 w 6468"/>
                    <a:gd name="connsiteY18" fmla="*/ 6289 h 6468"/>
                    <a:gd name="connsiteX19" fmla="*/ 3773 w 6468"/>
                    <a:gd name="connsiteY19"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 h="6468">
                      <a:moveTo>
                        <a:pt x="3773" y="6468"/>
                      </a:moveTo>
                      <a:cubicBezTo>
                        <a:pt x="3055" y="6468"/>
                        <a:pt x="2695" y="6468"/>
                        <a:pt x="2695" y="6468"/>
                      </a:cubicBezTo>
                      <a:lnTo>
                        <a:pt x="2695" y="6468"/>
                      </a:lnTo>
                      <a:lnTo>
                        <a:pt x="2515" y="6468"/>
                      </a:lnTo>
                      <a:lnTo>
                        <a:pt x="0" y="6468"/>
                      </a:lnTo>
                      <a:lnTo>
                        <a:pt x="0" y="3953"/>
                      </a:lnTo>
                      <a:cubicBezTo>
                        <a:pt x="0" y="3953"/>
                        <a:pt x="180" y="180"/>
                        <a:pt x="3953" y="0"/>
                      </a:cubicBezTo>
                      <a:lnTo>
                        <a:pt x="3953" y="0"/>
                      </a:lnTo>
                      <a:lnTo>
                        <a:pt x="6468" y="0"/>
                      </a:lnTo>
                      <a:lnTo>
                        <a:pt x="6468" y="2515"/>
                      </a:lnTo>
                      <a:lnTo>
                        <a:pt x="6468" y="3773"/>
                      </a:lnTo>
                      <a:lnTo>
                        <a:pt x="3953" y="3773"/>
                      </a:lnTo>
                      <a:lnTo>
                        <a:pt x="3953" y="1258"/>
                      </a:lnTo>
                      <a:lnTo>
                        <a:pt x="3953" y="3773"/>
                      </a:lnTo>
                      <a:lnTo>
                        <a:pt x="5211" y="3773"/>
                      </a:lnTo>
                      <a:lnTo>
                        <a:pt x="3773" y="3773"/>
                      </a:lnTo>
                      <a:lnTo>
                        <a:pt x="6289" y="3773"/>
                      </a:lnTo>
                      <a:lnTo>
                        <a:pt x="6289" y="6289"/>
                      </a:lnTo>
                      <a:lnTo>
                        <a:pt x="3773" y="6289"/>
                      </a:lnTo>
                      <a:lnTo>
                        <a:pt x="3773" y="6468"/>
                      </a:lnTo>
                      <a:close/>
                    </a:path>
                  </a:pathLst>
                </a:custGeom>
                <a:grpFill/>
                <a:ln w="17953" cap="flat">
                  <a:noFill/>
                  <a:prstDash val="solid"/>
                  <a:miter/>
                </a:ln>
              </p:spPr>
              <p:txBody>
                <a:bodyPr rtlCol="0" anchor="ctr"/>
                <a:lstStyle/>
                <a:p>
                  <a:endParaRPr lang="zh-CN" altLang="en-US" sz="1050"/>
                </a:p>
              </p:txBody>
            </p:sp>
          </p:grpSp>
          <p:grpSp>
            <p:nvGrpSpPr>
              <p:cNvPr id="1011" name="图形 1"/>
              <p:cNvGrpSpPr/>
              <p:nvPr/>
            </p:nvGrpSpPr>
            <p:grpSpPr>
              <a:xfrm>
                <a:off x="4288722" y="4289065"/>
                <a:ext cx="5030" cy="1257"/>
                <a:chOff x="5661933" y="4486755"/>
                <a:chExt cx="5030" cy="1257"/>
              </a:xfrm>
              <a:solidFill>
                <a:srgbClr val="0070C0"/>
              </a:solidFill>
            </p:grpSpPr>
            <p:sp>
              <p:nvSpPr>
                <p:cNvPr id="1726" name="任意多边形: 形状 3017"/>
                <p:cNvSpPr/>
                <p:nvPr/>
              </p:nvSpPr>
              <p:spPr>
                <a:xfrm>
                  <a:off x="5664449" y="4486755"/>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727" name="任意多边形: 形状 3018"/>
                <p:cNvSpPr/>
                <p:nvPr/>
              </p:nvSpPr>
              <p:spPr>
                <a:xfrm>
                  <a:off x="5661933" y="4486755"/>
                  <a:ext cx="5030" cy="1257"/>
                </a:xfrm>
                <a:custGeom>
                  <a:avLst/>
                  <a:gdLst>
                    <a:gd name="connsiteX0" fmla="*/ 5031 w 5030"/>
                    <a:gd name="connsiteY0" fmla="*/ 1078 h 1257"/>
                    <a:gd name="connsiteX1" fmla="*/ 2515 w 5030"/>
                    <a:gd name="connsiteY1" fmla="*/ 1078 h 1257"/>
                    <a:gd name="connsiteX2" fmla="*/ 5031 w 5030"/>
                    <a:gd name="connsiteY2" fmla="*/ 1078 h 1257"/>
                    <a:gd name="connsiteX3" fmla="*/ 2515 w 5030"/>
                    <a:gd name="connsiteY3" fmla="*/ 1078 h 1257"/>
                    <a:gd name="connsiteX4" fmla="*/ 5031 w 5030"/>
                    <a:gd name="connsiteY4" fmla="*/ 1078 h 1257"/>
                    <a:gd name="connsiteX5" fmla="*/ 5031 w 5030"/>
                    <a:gd name="connsiteY5" fmla="*/ 1078 h 1257"/>
                    <a:gd name="connsiteX6" fmla="*/ 0 w 5030"/>
                    <a:gd name="connsiteY6" fmla="*/ 1258 h 1257"/>
                    <a:gd name="connsiteX7" fmla="*/ 0 w 5030"/>
                    <a:gd name="connsiteY7" fmla="*/ 0 h 1257"/>
                    <a:gd name="connsiteX8" fmla="*/ 0 w 5030"/>
                    <a:gd name="connsiteY8" fmla="*/ 0 h 1257"/>
                    <a:gd name="connsiteX9" fmla="*/ 5031 w 5030"/>
                    <a:gd name="connsiteY9" fmla="*/ 0 h 1257"/>
                    <a:gd name="connsiteX10" fmla="*/ 5031 w 5030"/>
                    <a:gd name="connsiteY10" fmla="*/ 1258 h 1257"/>
                    <a:gd name="connsiteX11" fmla="*/ 5031 w 5030"/>
                    <a:gd name="connsiteY11" fmla="*/ 1258 h 1257"/>
                    <a:gd name="connsiteX12" fmla="*/ 0 w 5030"/>
                    <a:gd name="connsiteY12" fmla="*/ 1258 h 1257"/>
                    <a:gd name="connsiteX13" fmla="*/ 0 w 5030"/>
                    <a:gd name="connsiteY13" fmla="*/ 1258 h 1257"/>
                    <a:gd name="connsiteX14" fmla="*/ 0 w 5030"/>
                    <a:gd name="connsiteY14"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0" h="1257">
                      <a:moveTo>
                        <a:pt x="5031" y="1078"/>
                      </a:moveTo>
                      <a:lnTo>
                        <a:pt x="2515" y="1078"/>
                      </a:lnTo>
                      <a:lnTo>
                        <a:pt x="5031" y="1078"/>
                      </a:lnTo>
                      <a:lnTo>
                        <a:pt x="2515" y="1078"/>
                      </a:lnTo>
                      <a:lnTo>
                        <a:pt x="5031" y="1078"/>
                      </a:lnTo>
                      <a:lnTo>
                        <a:pt x="5031" y="1078"/>
                      </a:lnTo>
                      <a:close/>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012" name="图形 1"/>
              <p:cNvGrpSpPr/>
              <p:nvPr/>
            </p:nvGrpSpPr>
            <p:grpSpPr>
              <a:xfrm>
                <a:off x="4293898" y="4280800"/>
                <a:ext cx="6502" cy="6648"/>
                <a:chOff x="5667109" y="4478490"/>
                <a:chExt cx="6502" cy="6648"/>
              </a:xfrm>
              <a:solidFill>
                <a:srgbClr val="0070C0"/>
              </a:solidFill>
            </p:grpSpPr>
            <p:sp>
              <p:nvSpPr>
                <p:cNvPr id="1724" name="任意多边形: 形状 3020"/>
                <p:cNvSpPr/>
                <p:nvPr/>
              </p:nvSpPr>
              <p:spPr>
                <a:xfrm>
                  <a:off x="5669757" y="4481364"/>
                  <a:ext cx="1339" cy="1257"/>
                </a:xfrm>
                <a:custGeom>
                  <a:avLst/>
                  <a:gdLst>
                    <a:gd name="connsiteX0" fmla="*/ 1339 w 1339"/>
                    <a:gd name="connsiteY0" fmla="*/ 1258 h 1257"/>
                    <a:gd name="connsiteX1" fmla="*/ 1339 w 1339"/>
                    <a:gd name="connsiteY1" fmla="*/ 0 h 1257"/>
                    <a:gd name="connsiteX2" fmla="*/ 82 w 1339"/>
                    <a:gd name="connsiteY2" fmla="*/ 1258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0"/>
                        <a:pt x="1339" y="0"/>
                        <a:pt x="1339" y="0"/>
                      </a:cubicBezTo>
                      <a:cubicBezTo>
                        <a:pt x="82" y="0"/>
                        <a:pt x="82" y="0"/>
                        <a:pt x="82" y="1258"/>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1725" name="任意多边形: 形状 3021"/>
                <p:cNvSpPr/>
                <p:nvPr/>
              </p:nvSpPr>
              <p:spPr>
                <a:xfrm>
                  <a:off x="5667109" y="4478490"/>
                  <a:ext cx="6502" cy="6648"/>
                </a:xfrm>
                <a:custGeom>
                  <a:avLst/>
                  <a:gdLst>
                    <a:gd name="connsiteX0" fmla="*/ 3987 w 6502"/>
                    <a:gd name="connsiteY0" fmla="*/ 6648 h 6648"/>
                    <a:gd name="connsiteX1" fmla="*/ 2729 w 6502"/>
                    <a:gd name="connsiteY1" fmla="*/ 6648 h 6648"/>
                    <a:gd name="connsiteX2" fmla="*/ 2729 w 6502"/>
                    <a:gd name="connsiteY2" fmla="*/ 6648 h 6648"/>
                    <a:gd name="connsiteX3" fmla="*/ 2549 w 6502"/>
                    <a:gd name="connsiteY3" fmla="*/ 6648 h 6648"/>
                    <a:gd name="connsiteX4" fmla="*/ 393 w 6502"/>
                    <a:gd name="connsiteY4" fmla="*/ 6648 h 6648"/>
                    <a:gd name="connsiteX5" fmla="*/ 34 w 6502"/>
                    <a:gd name="connsiteY5" fmla="*/ 4492 h 6648"/>
                    <a:gd name="connsiteX6" fmla="*/ 34 w 6502"/>
                    <a:gd name="connsiteY6" fmla="*/ 3773 h 6648"/>
                    <a:gd name="connsiteX7" fmla="*/ 34 w 6502"/>
                    <a:gd name="connsiteY7" fmla="*/ 3773 h 6648"/>
                    <a:gd name="connsiteX8" fmla="*/ 1292 w 6502"/>
                    <a:gd name="connsiteY8" fmla="*/ 719 h 6648"/>
                    <a:gd name="connsiteX9" fmla="*/ 1292 w 6502"/>
                    <a:gd name="connsiteY9" fmla="*/ 719 h 6648"/>
                    <a:gd name="connsiteX10" fmla="*/ 3448 w 6502"/>
                    <a:gd name="connsiteY10" fmla="*/ 0 h 6648"/>
                    <a:gd name="connsiteX11" fmla="*/ 3448 w 6502"/>
                    <a:gd name="connsiteY11" fmla="*/ 0 h 6648"/>
                    <a:gd name="connsiteX12" fmla="*/ 3987 w 6502"/>
                    <a:gd name="connsiteY12" fmla="*/ 0 h 6648"/>
                    <a:gd name="connsiteX13" fmla="*/ 3987 w 6502"/>
                    <a:gd name="connsiteY13" fmla="*/ 0 h 6648"/>
                    <a:gd name="connsiteX14" fmla="*/ 6502 w 6502"/>
                    <a:gd name="connsiteY14" fmla="*/ 0 h 6648"/>
                    <a:gd name="connsiteX15" fmla="*/ 6502 w 6502"/>
                    <a:gd name="connsiteY15" fmla="*/ 2515 h 6648"/>
                    <a:gd name="connsiteX16" fmla="*/ 6502 w 6502"/>
                    <a:gd name="connsiteY16" fmla="*/ 3773 h 6648"/>
                    <a:gd name="connsiteX17" fmla="*/ 6502 w 6502"/>
                    <a:gd name="connsiteY17" fmla="*/ 3773 h 6648"/>
                    <a:gd name="connsiteX18" fmla="*/ 6502 w 6502"/>
                    <a:gd name="connsiteY18" fmla="*/ 6289 h 6648"/>
                    <a:gd name="connsiteX19" fmla="*/ 3987 w 6502"/>
                    <a:gd name="connsiteY19" fmla="*/ 6289 h 6648"/>
                    <a:gd name="connsiteX20" fmla="*/ 3987 w 6502"/>
                    <a:gd name="connsiteY20" fmla="*/ 6648 h 6648"/>
                    <a:gd name="connsiteX21" fmla="*/ 5065 w 6502"/>
                    <a:gd name="connsiteY21" fmla="*/ 3773 h 6648"/>
                    <a:gd name="connsiteX22" fmla="*/ 4346 w 6502"/>
                    <a:gd name="connsiteY22" fmla="*/ 3773 h 6648"/>
                    <a:gd name="connsiteX23" fmla="*/ 5065 w 6502"/>
                    <a:gd name="connsiteY23" fmla="*/ 3773 h 6648"/>
                    <a:gd name="connsiteX24" fmla="*/ 4346 w 6502"/>
                    <a:gd name="connsiteY24" fmla="*/ 3773 h 6648"/>
                    <a:gd name="connsiteX25" fmla="*/ 5065 w 6502"/>
                    <a:gd name="connsiteY25" fmla="*/ 3773 h 6648"/>
                    <a:gd name="connsiteX26" fmla="*/ 5065 w 6502"/>
                    <a:gd name="connsiteY26" fmla="*/ 3773 h 6648"/>
                    <a:gd name="connsiteX27" fmla="*/ 3987 w 6502"/>
                    <a:gd name="connsiteY27" fmla="*/ 3773 h 6648"/>
                    <a:gd name="connsiteX28" fmla="*/ 3987 w 6502"/>
                    <a:gd name="connsiteY28" fmla="*/ 1437 h 6648"/>
                    <a:gd name="connsiteX29" fmla="*/ 3987 w 6502"/>
                    <a:gd name="connsiteY29" fmla="*/ 3773 h 6648"/>
                    <a:gd name="connsiteX30" fmla="*/ 3987 w 6502"/>
                    <a:gd name="connsiteY30" fmla="*/ 3773 h 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502" h="6648">
                      <a:moveTo>
                        <a:pt x="3987" y="6648"/>
                      </a:moveTo>
                      <a:cubicBezTo>
                        <a:pt x="3268" y="6648"/>
                        <a:pt x="2909" y="6648"/>
                        <a:pt x="2729" y="6648"/>
                      </a:cubicBezTo>
                      <a:lnTo>
                        <a:pt x="2729" y="6648"/>
                      </a:lnTo>
                      <a:lnTo>
                        <a:pt x="2549" y="6648"/>
                      </a:lnTo>
                      <a:lnTo>
                        <a:pt x="393" y="6648"/>
                      </a:lnTo>
                      <a:lnTo>
                        <a:pt x="34" y="4492"/>
                      </a:lnTo>
                      <a:cubicBezTo>
                        <a:pt x="34" y="4133"/>
                        <a:pt x="34" y="3773"/>
                        <a:pt x="34" y="3773"/>
                      </a:cubicBezTo>
                      <a:lnTo>
                        <a:pt x="34" y="3773"/>
                      </a:lnTo>
                      <a:cubicBezTo>
                        <a:pt x="34" y="3414"/>
                        <a:pt x="-325" y="2156"/>
                        <a:pt x="1292" y="719"/>
                      </a:cubicBezTo>
                      <a:lnTo>
                        <a:pt x="1292" y="719"/>
                      </a:lnTo>
                      <a:cubicBezTo>
                        <a:pt x="2370" y="0"/>
                        <a:pt x="2909" y="0"/>
                        <a:pt x="3448" y="0"/>
                      </a:cubicBezTo>
                      <a:lnTo>
                        <a:pt x="3448" y="0"/>
                      </a:lnTo>
                      <a:cubicBezTo>
                        <a:pt x="3627" y="0"/>
                        <a:pt x="3807" y="0"/>
                        <a:pt x="3987" y="0"/>
                      </a:cubicBezTo>
                      <a:lnTo>
                        <a:pt x="3987" y="0"/>
                      </a:lnTo>
                      <a:lnTo>
                        <a:pt x="6502" y="0"/>
                      </a:lnTo>
                      <a:lnTo>
                        <a:pt x="6502" y="2515"/>
                      </a:lnTo>
                      <a:cubicBezTo>
                        <a:pt x="6502" y="2515"/>
                        <a:pt x="6502" y="2515"/>
                        <a:pt x="6502" y="3773"/>
                      </a:cubicBezTo>
                      <a:lnTo>
                        <a:pt x="6502" y="3773"/>
                      </a:lnTo>
                      <a:lnTo>
                        <a:pt x="6502" y="6289"/>
                      </a:lnTo>
                      <a:lnTo>
                        <a:pt x="3987" y="6289"/>
                      </a:lnTo>
                      <a:lnTo>
                        <a:pt x="3987" y="6648"/>
                      </a:lnTo>
                      <a:close/>
                      <a:moveTo>
                        <a:pt x="5065" y="3773"/>
                      </a:moveTo>
                      <a:lnTo>
                        <a:pt x="4346" y="3773"/>
                      </a:lnTo>
                      <a:lnTo>
                        <a:pt x="5065" y="3773"/>
                      </a:lnTo>
                      <a:lnTo>
                        <a:pt x="4346" y="3773"/>
                      </a:lnTo>
                      <a:lnTo>
                        <a:pt x="5065" y="3773"/>
                      </a:lnTo>
                      <a:lnTo>
                        <a:pt x="5065" y="3773"/>
                      </a:lnTo>
                      <a:close/>
                      <a:moveTo>
                        <a:pt x="3987" y="3773"/>
                      </a:moveTo>
                      <a:lnTo>
                        <a:pt x="3987" y="1437"/>
                      </a:lnTo>
                      <a:lnTo>
                        <a:pt x="3987" y="3773"/>
                      </a:lnTo>
                      <a:lnTo>
                        <a:pt x="3987" y="3773"/>
                      </a:lnTo>
                      <a:close/>
                    </a:path>
                  </a:pathLst>
                </a:custGeom>
                <a:grpFill/>
                <a:ln w="17953" cap="flat">
                  <a:noFill/>
                  <a:prstDash val="solid"/>
                  <a:miter/>
                </a:ln>
              </p:spPr>
              <p:txBody>
                <a:bodyPr rtlCol="0" anchor="ctr"/>
                <a:lstStyle/>
                <a:p>
                  <a:endParaRPr lang="zh-CN" altLang="en-US" sz="1050"/>
                </a:p>
              </p:txBody>
            </p:sp>
          </p:grpSp>
          <p:grpSp>
            <p:nvGrpSpPr>
              <p:cNvPr id="1013" name="图形 1"/>
              <p:cNvGrpSpPr/>
              <p:nvPr/>
            </p:nvGrpSpPr>
            <p:grpSpPr>
              <a:xfrm>
                <a:off x="4092341" y="4290682"/>
                <a:ext cx="9163" cy="14553"/>
                <a:chOff x="5465552" y="4488372"/>
                <a:chExt cx="9163" cy="14553"/>
              </a:xfrm>
              <a:solidFill>
                <a:srgbClr val="0070C0"/>
              </a:solidFill>
            </p:grpSpPr>
            <p:sp>
              <p:nvSpPr>
                <p:cNvPr id="1722" name="任意多边形: 形状 3023"/>
                <p:cNvSpPr/>
                <p:nvPr/>
              </p:nvSpPr>
              <p:spPr>
                <a:xfrm>
                  <a:off x="5468060" y="4491067"/>
                  <a:ext cx="3959" cy="9163"/>
                </a:xfrm>
                <a:custGeom>
                  <a:avLst/>
                  <a:gdLst>
                    <a:gd name="connsiteX0" fmla="*/ 1265 w 3959"/>
                    <a:gd name="connsiteY0" fmla="*/ 9163 h 9163"/>
                    <a:gd name="connsiteX1" fmla="*/ 3960 w 3959"/>
                    <a:gd name="connsiteY1" fmla="*/ 3953 h 9163"/>
                    <a:gd name="connsiteX2" fmla="*/ 1265 w 3959"/>
                    <a:gd name="connsiteY2" fmla="*/ 0 h 9163"/>
                    <a:gd name="connsiteX3" fmla="*/ 7 w 3959"/>
                    <a:gd name="connsiteY3" fmla="*/ 3953 h 9163"/>
                    <a:gd name="connsiteX4" fmla="*/ 1265 w 3959"/>
                    <a:gd name="connsiteY4" fmla="*/ 9163 h 9163"/>
                    <a:gd name="connsiteX5" fmla="*/ 1265 w 3959"/>
                    <a:gd name="connsiteY5" fmla="*/ 9163 h 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9" h="9163">
                      <a:moveTo>
                        <a:pt x="1265" y="9163"/>
                      </a:moveTo>
                      <a:cubicBezTo>
                        <a:pt x="2523" y="9163"/>
                        <a:pt x="3960" y="6468"/>
                        <a:pt x="3960" y="3953"/>
                      </a:cubicBezTo>
                      <a:cubicBezTo>
                        <a:pt x="3960" y="1258"/>
                        <a:pt x="2702" y="0"/>
                        <a:pt x="1265" y="0"/>
                      </a:cubicBezTo>
                      <a:cubicBezTo>
                        <a:pt x="-172" y="0"/>
                        <a:pt x="7" y="1258"/>
                        <a:pt x="7" y="3953"/>
                      </a:cubicBezTo>
                      <a:cubicBezTo>
                        <a:pt x="7" y="6648"/>
                        <a:pt x="7" y="9163"/>
                        <a:pt x="1265" y="9163"/>
                      </a:cubicBezTo>
                      <a:lnTo>
                        <a:pt x="1265" y="9163"/>
                      </a:lnTo>
                      <a:close/>
                    </a:path>
                  </a:pathLst>
                </a:custGeom>
                <a:grpFill/>
                <a:ln w="17953" cap="flat">
                  <a:noFill/>
                  <a:prstDash val="solid"/>
                  <a:miter/>
                </a:ln>
              </p:spPr>
              <p:txBody>
                <a:bodyPr rtlCol="0" anchor="ctr"/>
                <a:lstStyle/>
                <a:p>
                  <a:endParaRPr lang="zh-CN" altLang="en-US" sz="1050"/>
                </a:p>
              </p:txBody>
            </p:sp>
            <p:sp>
              <p:nvSpPr>
                <p:cNvPr id="1723" name="任意多边形: 形状 3024"/>
                <p:cNvSpPr/>
                <p:nvPr/>
              </p:nvSpPr>
              <p:spPr>
                <a:xfrm>
                  <a:off x="5465552" y="4488372"/>
                  <a:ext cx="9163" cy="14553"/>
                </a:xfrm>
                <a:custGeom>
                  <a:avLst/>
                  <a:gdLst>
                    <a:gd name="connsiteX0" fmla="*/ 180 w 9163"/>
                    <a:gd name="connsiteY0" fmla="*/ 10601 h 14553"/>
                    <a:gd name="connsiteX1" fmla="*/ 0 w 9163"/>
                    <a:gd name="connsiteY1" fmla="*/ 6828 h 14553"/>
                    <a:gd name="connsiteX2" fmla="*/ 0 w 9163"/>
                    <a:gd name="connsiteY2" fmla="*/ 6828 h 14553"/>
                    <a:gd name="connsiteX3" fmla="*/ 0 w 9163"/>
                    <a:gd name="connsiteY3" fmla="*/ 5929 h 14553"/>
                    <a:gd name="connsiteX4" fmla="*/ 0 w 9163"/>
                    <a:gd name="connsiteY4" fmla="*/ 5929 h 14553"/>
                    <a:gd name="connsiteX5" fmla="*/ 3953 w 9163"/>
                    <a:gd name="connsiteY5" fmla="*/ 0 h 14553"/>
                    <a:gd name="connsiteX6" fmla="*/ 3953 w 9163"/>
                    <a:gd name="connsiteY6" fmla="*/ 0 h 14553"/>
                    <a:gd name="connsiteX7" fmla="*/ 9163 w 9163"/>
                    <a:gd name="connsiteY7" fmla="*/ 6648 h 14553"/>
                    <a:gd name="connsiteX8" fmla="*/ 9163 w 9163"/>
                    <a:gd name="connsiteY8" fmla="*/ 6648 h 14553"/>
                    <a:gd name="connsiteX9" fmla="*/ 3953 w 9163"/>
                    <a:gd name="connsiteY9" fmla="*/ 14553 h 14553"/>
                    <a:gd name="connsiteX10" fmla="*/ 3953 w 9163"/>
                    <a:gd name="connsiteY10" fmla="*/ 14553 h 14553"/>
                    <a:gd name="connsiteX11" fmla="*/ 3953 w 9163"/>
                    <a:gd name="connsiteY11" fmla="*/ 12038 h 14553"/>
                    <a:gd name="connsiteX12" fmla="*/ 3953 w 9163"/>
                    <a:gd name="connsiteY12" fmla="*/ 11140 h 14553"/>
                    <a:gd name="connsiteX13" fmla="*/ 3953 w 9163"/>
                    <a:gd name="connsiteY13" fmla="*/ 10601 h 14553"/>
                    <a:gd name="connsiteX14" fmla="*/ 3953 w 9163"/>
                    <a:gd name="connsiteY14" fmla="*/ 12038 h 14553"/>
                    <a:gd name="connsiteX15" fmla="*/ 3953 w 9163"/>
                    <a:gd name="connsiteY15" fmla="*/ 14553 h 14553"/>
                    <a:gd name="connsiteX16" fmla="*/ 180 w 9163"/>
                    <a:gd name="connsiteY16" fmla="*/ 10601 h 14553"/>
                    <a:gd name="connsiteX17" fmla="*/ 180 w 9163"/>
                    <a:gd name="connsiteY17" fmla="*/ 10601 h 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63" h="14553">
                      <a:moveTo>
                        <a:pt x="180" y="10601"/>
                      </a:moveTo>
                      <a:cubicBezTo>
                        <a:pt x="0" y="9343"/>
                        <a:pt x="0" y="7906"/>
                        <a:pt x="0" y="6828"/>
                      </a:cubicBezTo>
                      <a:lnTo>
                        <a:pt x="0" y="6828"/>
                      </a:lnTo>
                      <a:cubicBezTo>
                        <a:pt x="0" y="6468"/>
                        <a:pt x="0" y="6109"/>
                        <a:pt x="0" y="5929"/>
                      </a:cubicBezTo>
                      <a:lnTo>
                        <a:pt x="0" y="5929"/>
                      </a:lnTo>
                      <a:cubicBezTo>
                        <a:pt x="0" y="4312"/>
                        <a:pt x="0" y="359"/>
                        <a:pt x="3953" y="0"/>
                      </a:cubicBezTo>
                      <a:lnTo>
                        <a:pt x="3953" y="0"/>
                      </a:lnTo>
                      <a:cubicBezTo>
                        <a:pt x="7187" y="0"/>
                        <a:pt x="9163" y="3234"/>
                        <a:pt x="9163" y="6648"/>
                      </a:cubicBezTo>
                      <a:lnTo>
                        <a:pt x="9163" y="6648"/>
                      </a:lnTo>
                      <a:cubicBezTo>
                        <a:pt x="8804" y="9882"/>
                        <a:pt x="8445" y="13655"/>
                        <a:pt x="3953" y="14553"/>
                      </a:cubicBezTo>
                      <a:lnTo>
                        <a:pt x="3953" y="14553"/>
                      </a:lnTo>
                      <a:lnTo>
                        <a:pt x="3953" y="12038"/>
                      </a:lnTo>
                      <a:lnTo>
                        <a:pt x="3953" y="11140"/>
                      </a:lnTo>
                      <a:lnTo>
                        <a:pt x="3953" y="10601"/>
                      </a:lnTo>
                      <a:lnTo>
                        <a:pt x="3953" y="12038"/>
                      </a:lnTo>
                      <a:lnTo>
                        <a:pt x="3953" y="14553"/>
                      </a:lnTo>
                      <a:cubicBezTo>
                        <a:pt x="898" y="14194"/>
                        <a:pt x="359" y="11679"/>
                        <a:pt x="180" y="10601"/>
                      </a:cubicBezTo>
                      <a:lnTo>
                        <a:pt x="180" y="10601"/>
                      </a:lnTo>
                      <a:close/>
                    </a:path>
                  </a:pathLst>
                </a:custGeom>
                <a:grpFill/>
                <a:ln w="17953" cap="flat">
                  <a:noFill/>
                  <a:prstDash val="solid"/>
                  <a:miter/>
                </a:ln>
              </p:spPr>
              <p:txBody>
                <a:bodyPr rtlCol="0" anchor="ctr"/>
                <a:lstStyle/>
                <a:p>
                  <a:endParaRPr lang="zh-CN" altLang="en-US" sz="1050"/>
                </a:p>
              </p:txBody>
            </p:sp>
          </p:grpSp>
          <p:grpSp>
            <p:nvGrpSpPr>
              <p:cNvPr id="1014" name="图形 1"/>
              <p:cNvGrpSpPr/>
              <p:nvPr/>
            </p:nvGrpSpPr>
            <p:grpSpPr>
              <a:xfrm>
                <a:off x="4180739" y="4284034"/>
                <a:ext cx="6468" cy="6468"/>
                <a:chOff x="5553950" y="4481724"/>
                <a:chExt cx="6468" cy="6468"/>
              </a:xfrm>
              <a:solidFill>
                <a:srgbClr val="0070C0"/>
              </a:solidFill>
            </p:grpSpPr>
            <p:sp>
              <p:nvSpPr>
                <p:cNvPr id="1720" name="任意多边形: 形状 3026"/>
                <p:cNvSpPr/>
                <p:nvPr/>
              </p:nvSpPr>
              <p:spPr>
                <a:xfrm>
                  <a:off x="5556286" y="4484239"/>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721" name="任意多边形: 形状 3027"/>
                <p:cNvSpPr/>
                <p:nvPr/>
              </p:nvSpPr>
              <p:spPr>
                <a:xfrm>
                  <a:off x="5553950" y="4481724"/>
                  <a:ext cx="6468" cy="6468"/>
                </a:xfrm>
                <a:custGeom>
                  <a:avLst/>
                  <a:gdLst>
                    <a:gd name="connsiteX0" fmla="*/ 3773 w 6468"/>
                    <a:gd name="connsiteY0" fmla="*/ 6288 h 6468"/>
                    <a:gd name="connsiteX1" fmla="*/ 2515 w 6468"/>
                    <a:gd name="connsiteY1" fmla="*/ 6288 h 6468"/>
                    <a:gd name="connsiteX2" fmla="*/ 2515 w 6468"/>
                    <a:gd name="connsiteY2" fmla="*/ 6288 h 6468"/>
                    <a:gd name="connsiteX3" fmla="*/ 2515 w 6468"/>
                    <a:gd name="connsiteY3" fmla="*/ 5031 h 6468"/>
                    <a:gd name="connsiteX4" fmla="*/ 2515 w 6468"/>
                    <a:gd name="connsiteY4" fmla="*/ 4851 h 6468"/>
                    <a:gd name="connsiteX5" fmla="*/ 2515 w 6468"/>
                    <a:gd name="connsiteY5" fmla="*/ 6288 h 6468"/>
                    <a:gd name="connsiteX6" fmla="*/ 0 w 6468"/>
                    <a:gd name="connsiteY6" fmla="*/ 6288 h 6468"/>
                    <a:gd name="connsiteX7" fmla="*/ 0 w 6468"/>
                    <a:gd name="connsiteY7" fmla="*/ 3773 h 6468"/>
                    <a:gd name="connsiteX8" fmla="*/ 0 w 6468"/>
                    <a:gd name="connsiteY8" fmla="*/ 2515 h 6468"/>
                    <a:gd name="connsiteX9" fmla="*/ 0 w 6468"/>
                    <a:gd name="connsiteY9" fmla="*/ 2515 h 6468"/>
                    <a:gd name="connsiteX10" fmla="*/ 0 w 6468"/>
                    <a:gd name="connsiteY10" fmla="*/ 0 h 6468"/>
                    <a:gd name="connsiteX11" fmla="*/ 2515 w 6468"/>
                    <a:gd name="connsiteY11" fmla="*/ 0 h 6468"/>
                    <a:gd name="connsiteX12" fmla="*/ 3055 w 6468"/>
                    <a:gd name="connsiteY12" fmla="*/ 0 h 6468"/>
                    <a:gd name="connsiteX13" fmla="*/ 3055 w 6468"/>
                    <a:gd name="connsiteY13" fmla="*/ 0 h 6468"/>
                    <a:gd name="connsiteX14" fmla="*/ 5570 w 6468"/>
                    <a:gd name="connsiteY14" fmla="*/ 898 h 6468"/>
                    <a:gd name="connsiteX15" fmla="*/ 5570 w 6468"/>
                    <a:gd name="connsiteY15" fmla="*/ 898 h 6468"/>
                    <a:gd name="connsiteX16" fmla="*/ 6468 w 6468"/>
                    <a:gd name="connsiteY16" fmla="*/ 3953 h 6468"/>
                    <a:gd name="connsiteX17" fmla="*/ 6468 w 6468"/>
                    <a:gd name="connsiteY17" fmla="*/ 3953 h 6468"/>
                    <a:gd name="connsiteX18" fmla="*/ 6468 w 6468"/>
                    <a:gd name="connsiteY18" fmla="*/ 6468 h 6468"/>
                    <a:gd name="connsiteX19" fmla="*/ 3773 w 6468"/>
                    <a:gd name="connsiteY19" fmla="*/ 6468 h 6468"/>
                    <a:gd name="connsiteX20" fmla="*/ 3773 w 6468"/>
                    <a:gd name="connsiteY20" fmla="*/ 6288 h 6468"/>
                    <a:gd name="connsiteX21" fmla="*/ 3773 w 6468"/>
                    <a:gd name="connsiteY21" fmla="*/ 3773 h 6468"/>
                    <a:gd name="connsiteX22" fmla="*/ 5031 w 6468"/>
                    <a:gd name="connsiteY22" fmla="*/ 3773 h 6468"/>
                    <a:gd name="connsiteX23" fmla="*/ 3773 w 6468"/>
                    <a:gd name="connsiteY23" fmla="*/ 3773 h 6468"/>
                    <a:gd name="connsiteX24" fmla="*/ 3773 w 6468"/>
                    <a:gd name="connsiteY24"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6468">
                      <a:moveTo>
                        <a:pt x="3773" y="6288"/>
                      </a:moveTo>
                      <a:cubicBezTo>
                        <a:pt x="3773" y="6288"/>
                        <a:pt x="3773" y="6288"/>
                        <a:pt x="2515" y="6288"/>
                      </a:cubicBezTo>
                      <a:lnTo>
                        <a:pt x="2515" y="6288"/>
                      </a:lnTo>
                      <a:lnTo>
                        <a:pt x="2515" y="5031"/>
                      </a:lnTo>
                      <a:lnTo>
                        <a:pt x="2515" y="4851"/>
                      </a:lnTo>
                      <a:lnTo>
                        <a:pt x="2515" y="6288"/>
                      </a:lnTo>
                      <a:lnTo>
                        <a:pt x="0" y="6288"/>
                      </a:lnTo>
                      <a:lnTo>
                        <a:pt x="0" y="3773"/>
                      </a:lnTo>
                      <a:cubicBezTo>
                        <a:pt x="0" y="2515"/>
                        <a:pt x="0" y="2515"/>
                        <a:pt x="0" y="2515"/>
                      </a:cubicBezTo>
                      <a:lnTo>
                        <a:pt x="0" y="2515"/>
                      </a:lnTo>
                      <a:lnTo>
                        <a:pt x="0" y="0"/>
                      </a:lnTo>
                      <a:lnTo>
                        <a:pt x="2515" y="0"/>
                      </a:lnTo>
                      <a:cubicBezTo>
                        <a:pt x="2695" y="0"/>
                        <a:pt x="2875" y="0"/>
                        <a:pt x="3055" y="0"/>
                      </a:cubicBezTo>
                      <a:lnTo>
                        <a:pt x="3055" y="0"/>
                      </a:lnTo>
                      <a:cubicBezTo>
                        <a:pt x="3594" y="0"/>
                        <a:pt x="4312" y="0"/>
                        <a:pt x="5570" y="898"/>
                      </a:cubicBezTo>
                      <a:lnTo>
                        <a:pt x="5570" y="898"/>
                      </a:lnTo>
                      <a:cubicBezTo>
                        <a:pt x="6828" y="2515"/>
                        <a:pt x="6289" y="3234"/>
                        <a:pt x="6468" y="3953"/>
                      </a:cubicBezTo>
                      <a:lnTo>
                        <a:pt x="6468" y="3953"/>
                      </a:lnTo>
                      <a:lnTo>
                        <a:pt x="6468" y="6468"/>
                      </a:lnTo>
                      <a:lnTo>
                        <a:pt x="3773" y="6468"/>
                      </a:lnTo>
                      <a:lnTo>
                        <a:pt x="3773" y="6288"/>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1015" name="图形 1"/>
              <p:cNvGrpSpPr/>
              <p:nvPr/>
            </p:nvGrpSpPr>
            <p:grpSpPr>
              <a:xfrm>
                <a:off x="4189903" y="4294634"/>
                <a:ext cx="6468" cy="6288"/>
                <a:chOff x="5563114" y="4492324"/>
                <a:chExt cx="6468" cy="6288"/>
              </a:xfrm>
              <a:solidFill>
                <a:srgbClr val="0070C0"/>
              </a:solidFill>
            </p:grpSpPr>
            <p:sp>
              <p:nvSpPr>
                <p:cNvPr id="1718" name="任意多边形: 形状 3029"/>
                <p:cNvSpPr/>
                <p:nvPr/>
              </p:nvSpPr>
              <p:spPr>
                <a:xfrm>
                  <a:off x="5565629" y="4494840"/>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719" name="任意多边形: 形状 3030"/>
                <p:cNvSpPr/>
                <p:nvPr/>
              </p:nvSpPr>
              <p:spPr>
                <a:xfrm>
                  <a:off x="5563114" y="4492324"/>
                  <a:ext cx="6468" cy="6288"/>
                </a:xfrm>
                <a:custGeom>
                  <a:avLst/>
                  <a:gdLst>
                    <a:gd name="connsiteX0" fmla="*/ 3773 w 6468"/>
                    <a:gd name="connsiteY0" fmla="*/ 6289 h 6288"/>
                    <a:gd name="connsiteX1" fmla="*/ 2515 w 6468"/>
                    <a:gd name="connsiteY1" fmla="*/ 6289 h 6288"/>
                    <a:gd name="connsiteX2" fmla="*/ 2515 w 6468"/>
                    <a:gd name="connsiteY2" fmla="*/ 6289 h 6288"/>
                    <a:gd name="connsiteX3" fmla="*/ 0 w 6468"/>
                    <a:gd name="connsiteY3" fmla="*/ 6289 h 6288"/>
                    <a:gd name="connsiteX4" fmla="*/ 0 w 6468"/>
                    <a:gd name="connsiteY4" fmla="*/ 3773 h 6288"/>
                    <a:gd name="connsiteX5" fmla="*/ 0 w 6468"/>
                    <a:gd name="connsiteY5" fmla="*/ 2515 h 6288"/>
                    <a:gd name="connsiteX6" fmla="*/ 0 w 6468"/>
                    <a:gd name="connsiteY6" fmla="*/ 2515 h 6288"/>
                    <a:gd name="connsiteX7" fmla="*/ 0 w 6468"/>
                    <a:gd name="connsiteY7" fmla="*/ 0 h 6288"/>
                    <a:gd name="connsiteX8" fmla="*/ 2515 w 6468"/>
                    <a:gd name="connsiteY8" fmla="*/ 0 h 6288"/>
                    <a:gd name="connsiteX9" fmla="*/ 3054 w 6468"/>
                    <a:gd name="connsiteY9" fmla="*/ 0 h 6288"/>
                    <a:gd name="connsiteX10" fmla="*/ 3054 w 6468"/>
                    <a:gd name="connsiteY10" fmla="*/ 0 h 6288"/>
                    <a:gd name="connsiteX11" fmla="*/ 5570 w 6468"/>
                    <a:gd name="connsiteY11" fmla="*/ 898 h 6288"/>
                    <a:gd name="connsiteX12" fmla="*/ 5570 w 6468"/>
                    <a:gd name="connsiteY12" fmla="*/ 898 h 6288"/>
                    <a:gd name="connsiteX13" fmla="*/ 6468 w 6468"/>
                    <a:gd name="connsiteY13" fmla="*/ 3773 h 6288"/>
                    <a:gd name="connsiteX14" fmla="*/ 6468 w 6468"/>
                    <a:gd name="connsiteY14" fmla="*/ 3773 h 6288"/>
                    <a:gd name="connsiteX15" fmla="*/ 6468 w 6468"/>
                    <a:gd name="connsiteY15" fmla="*/ 6289 h 6288"/>
                    <a:gd name="connsiteX16" fmla="*/ 3773 w 6468"/>
                    <a:gd name="connsiteY16" fmla="*/ 6289 h 6288"/>
                    <a:gd name="connsiteX17" fmla="*/ 3773 w 6468"/>
                    <a:gd name="connsiteY17" fmla="*/ 628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288">
                      <a:moveTo>
                        <a:pt x="3773" y="6289"/>
                      </a:moveTo>
                      <a:cubicBezTo>
                        <a:pt x="3773" y="6289"/>
                        <a:pt x="3773" y="6289"/>
                        <a:pt x="2515" y="6289"/>
                      </a:cubicBezTo>
                      <a:lnTo>
                        <a:pt x="2515" y="6289"/>
                      </a:lnTo>
                      <a:lnTo>
                        <a:pt x="0" y="6289"/>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7" y="2515"/>
                        <a:pt x="6288" y="3234"/>
                        <a:pt x="6468" y="3773"/>
                      </a:cubicBezTo>
                      <a:lnTo>
                        <a:pt x="6468" y="3773"/>
                      </a:lnTo>
                      <a:lnTo>
                        <a:pt x="6468" y="6289"/>
                      </a:lnTo>
                      <a:lnTo>
                        <a:pt x="3773" y="6289"/>
                      </a:lnTo>
                      <a:lnTo>
                        <a:pt x="3773" y="6289"/>
                      </a:lnTo>
                      <a:close/>
                    </a:path>
                  </a:pathLst>
                </a:custGeom>
                <a:grpFill/>
                <a:ln w="17953" cap="flat">
                  <a:noFill/>
                  <a:prstDash val="solid"/>
                  <a:miter/>
                </a:ln>
              </p:spPr>
              <p:txBody>
                <a:bodyPr rtlCol="0" anchor="ctr"/>
                <a:lstStyle/>
                <a:p>
                  <a:endParaRPr lang="zh-CN" altLang="en-US" sz="1050"/>
                </a:p>
              </p:txBody>
            </p:sp>
          </p:grpSp>
          <p:grpSp>
            <p:nvGrpSpPr>
              <p:cNvPr id="1016" name="图形 1"/>
              <p:cNvGrpSpPr/>
              <p:nvPr/>
            </p:nvGrpSpPr>
            <p:grpSpPr>
              <a:xfrm>
                <a:off x="4161874" y="4234624"/>
                <a:ext cx="9163" cy="7905"/>
                <a:chOff x="5535085" y="4432314"/>
                <a:chExt cx="9163" cy="7905"/>
              </a:xfrm>
              <a:solidFill>
                <a:srgbClr val="0070C0"/>
              </a:solidFill>
            </p:grpSpPr>
            <p:sp>
              <p:nvSpPr>
                <p:cNvPr id="1716" name="任意多边形: 形状 3032"/>
                <p:cNvSpPr/>
                <p:nvPr/>
              </p:nvSpPr>
              <p:spPr>
                <a:xfrm>
                  <a:off x="5537780" y="4435189"/>
                  <a:ext cx="3952" cy="2515"/>
                </a:xfrm>
                <a:custGeom>
                  <a:avLst/>
                  <a:gdLst>
                    <a:gd name="connsiteX0" fmla="*/ 1258 w 3952"/>
                    <a:gd name="connsiteY0" fmla="*/ 2515 h 2515"/>
                    <a:gd name="connsiteX1" fmla="*/ 3953 w 3952"/>
                    <a:gd name="connsiteY1" fmla="*/ 1258 h 2515"/>
                    <a:gd name="connsiteX2" fmla="*/ 1258 w 3952"/>
                    <a:gd name="connsiteY2" fmla="*/ 0 h 2515"/>
                    <a:gd name="connsiteX3" fmla="*/ 0 w 3952"/>
                    <a:gd name="connsiteY3" fmla="*/ 1258 h 2515"/>
                    <a:gd name="connsiteX4" fmla="*/ 1258 w 3952"/>
                    <a:gd name="connsiteY4" fmla="*/ 2515 h 2515"/>
                    <a:gd name="connsiteX5" fmla="*/ 1258 w 3952"/>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2515">
                      <a:moveTo>
                        <a:pt x="1258" y="2515"/>
                      </a:moveTo>
                      <a:cubicBezTo>
                        <a:pt x="2515" y="2515"/>
                        <a:pt x="3953" y="2515"/>
                        <a:pt x="3953" y="1258"/>
                      </a:cubicBezTo>
                      <a:cubicBezTo>
                        <a:pt x="3953" y="1258"/>
                        <a:pt x="2695" y="0"/>
                        <a:pt x="1258" y="0"/>
                      </a:cubicBezTo>
                      <a:lnTo>
                        <a:pt x="0" y="1258"/>
                      </a:lnTo>
                      <a:cubicBezTo>
                        <a:pt x="0" y="2515"/>
                        <a:pt x="1258"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1717" name="任意多边形: 形状 3033"/>
                <p:cNvSpPr/>
                <p:nvPr/>
              </p:nvSpPr>
              <p:spPr>
                <a:xfrm>
                  <a:off x="5535085" y="4432314"/>
                  <a:ext cx="9163" cy="7905"/>
                </a:xfrm>
                <a:custGeom>
                  <a:avLst/>
                  <a:gdLst>
                    <a:gd name="connsiteX0" fmla="*/ 2695 w 9163"/>
                    <a:gd name="connsiteY0" fmla="*/ 7906 h 7905"/>
                    <a:gd name="connsiteX1" fmla="*/ 2336 w 9163"/>
                    <a:gd name="connsiteY1" fmla="*/ 7367 h 7905"/>
                    <a:gd name="connsiteX2" fmla="*/ 0 w 9163"/>
                    <a:gd name="connsiteY2" fmla="*/ 3953 h 7905"/>
                    <a:gd name="connsiteX3" fmla="*/ 0 w 9163"/>
                    <a:gd name="connsiteY3" fmla="*/ 3953 h 7905"/>
                    <a:gd name="connsiteX4" fmla="*/ 0 w 9163"/>
                    <a:gd name="connsiteY4" fmla="*/ 2875 h 7905"/>
                    <a:gd name="connsiteX5" fmla="*/ 719 w 9163"/>
                    <a:gd name="connsiteY5" fmla="*/ 2156 h 7905"/>
                    <a:gd name="connsiteX6" fmla="*/ 2875 w 9163"/>
                    <a:gd name="connsiteY6" fmla="*/ 0 h 7905"/>
                    <a:gd name="connsiteX7" fmla="*/ 3953 w 9163"/>
                    <a:gd name="connsiteY7" fmla="*/ 0 h 7905"/>
                    <a:gd name="connsiteX8" fmla="*/ 8445 w 9163"/>
                    <a:gd name="connsiteY8" fmla="*/ 1976 h 7905"/>
                    <a:gd name="connsiteX9" fmla="*/ 8445 w 9163"/>
                    <a:gd name="connsiteY9" fmla="*/ 1976 h 7905"/>
                    <a:gd name="connsiteX10" fmla="*/ 9163 w 9163"/>
                    <a:gd name="connsiteY10" fmla="*/ 2695 h 7905"/>
                    <a:gd name="connsiteX11" fmla="*/ 9163 w 9163"/>
                    <a:gd name="connsiteY11" fmla="*/ 3773 h 7905"/>
                    <a:gd name="connsiteX12" fmla="*/ 3953 w 9163"/>
                    <a:gd name="connsiteY12" fmla="*/ 7726 h 7905"/>
                    <a:gd name="connsiteX13" fmla="*/ 3953 w 9163"/>
                    <a:gd name="connsiteY13" fmla="*/ 7726 h 7905"/>
                    <a:gd name="connsiteX14" fmla="*/ 3953 w 9163"/>
                    <a:gd name="connsiteY14" fmla="*/ 5210 h 7905"/>
                    <a:gd name="connsiteX15" fmla="*/ 3953 w 9163"/>
                    <a:gd name="connsiteY15" fmla="*/ 7726 h 7905"/>
                    <a:gd name="connsiteX16" fmla="*/ 2695 w 9163"/>
                    <a:gd name="connsiteY16" fmla="*/ 7726 h 7905"/>
                    <a:gd name="connsiteX17" fmla="*/ 2695 w 9163"/>
                    <a:gd name="connsiteY17" fmla="*/ 7906 h 7905"/>
                    <a:gd name="connsiteX18" fmla="*/ 5749 w 9163"/>
                    <a:gd name="connsiteY18" fmla="*/ 3953 h 7905"/>
                    <a:gd name="connsiteX19" fmla="*/ 6109 w 9163"/>
                    <a:gd name="connsiteY19" fmla="*/ 3773 h 7905"/>
                    <a:gd name="connsiteX20" fmla="*/ 5749 w 9163"/>
                    <a:gd name="connsiteY20" fmla="*/ 3953 h 7905"/>
                    <a:gd name="connsiteX21" fmla="*/ 5749 w 9163"/>
                    <a:gd name="connsiteY21" fmla="*/ 3953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63" h="7905">
                      <a:moveTo>
                        <a:pt x="2695" y="7906"/>
                      </a:moveTo>
                      <a:lnTo>
                        <a:pt x="2336" y="7367"/>
                      </a:lnTo>
                      <a:cubicBezTo>
                        <a:pt x="1258" y="6827"/>
                        <a:pt x="180" y="5929"/>
                        <a:pt x="0" y="3953"/>
                      </a:cubicBezTo>
                      <a:lnTo>
                        <a:pt x="0" y="3953"/>
                      </a:lnTo>
                      <a:lnTo>
                        <a:pt x="0" y="2875"/>
                      </a:lnTo>
                      <a:lnTo>
                        <a:pt x="719" y="2156"/>
                      </a:lnTo>
                      <a:lnTo>
                        <a:pt x="2875" y="0"/>
                      </a:lnTo>
                      <a:lnTo>
                        <a:pt x="3953" y="0"/>
                      </a:lnTo>
                      <a:cubicBezTo>
                        <a:pt x="6827" y="180"/>
                        <a:pt x="8085" y="1976"/>
                        <a:pt x="8445" y="1976"/>
                      </a:cubicBezTo>
                      <a:lnTo>
                        <a:pt x="8445" y="1976"/>
                      </a:lnTo>
                      <a:lnTo>
                        <a:pt x="9163" y="2695"/>
                      </a:lnTo>
                      <a:lnTo>
                        <a:pt x="9163" y="3773"/>
                      </a:lnTo>
                      <a:cubicBezTo>
                        <a:pt x="8804" y="7546"/>
                        <a:pt x="4671" y="7546"/>
                        <a:pt x="3953" y="7726"/>
                      </a:cubicBezTo>
                      <a:lnTo>
                        <a:pt x="3953" y="7726"/>
                      </a:lnTo>
                      <a:lnTo>
                        <a:pt x="3953" y="5210"/>
                      </a:lnTo>
                      <a:lnTo>
                        <a:pt x="3953" y="7726"/>
                      </a:lnTo>
                      <a:lnTo>
                        <a:pt x="2695" y="7726"/>
                      </a:lnTo>
                      <a:lnTo>
                        <a:pt x="2695" y="7906"/>
                      </a:lnTo>
                      <a:close/>
                      <a:moveTo>
                        <a:pt x="5749" y="3953"/>
                      </a:moveTo>
                      <a:lnTo>
                        <a:pt x="6109" y="3773"/>
                      </a:lnTo>
                      <a:lnTo>
                        <a:pt x="5749" y="3953"/>
                      </a:lnTo>
                      <a:lnTo>
                        <a:pt x="5749" y="3953"/>
                      </a:lnTo>
                      <a:close/>
                    </a:path>
                  </a:pathLst>
                </a:custGeom>
                <a:grpFill/>
                <a:ln w="17953" cap="flat">
                  <a:noFill/>
                  <a:prstDash val="solid"/>
                  <a:miter/>
                </a:ln>
              </p:spPr>
              <p:txBody>
                <a:bodyPr rtlCol="0" anchor="ctr"/>
                <a:lstStyle/>
                <a:p>
                  <a:endParaRPr lang="zh-CN" altLang="en-US" sz="1050"/>
                </a:p>
              </p:txBody>
            </p:sp>
          </p:grpSp>
          <p:grpSp>
            <p:nvGrpSpPr>
              <p:cNvPr id="1017" name="图形 1"/>
              <p:cNvGrpSpPr/>
              <p:nvPr/>
            </p:nvGrpSpPr>
            <p:grpSpPr>
              <a:xfrm>
                <a:off x="4185950" y="4170301"/>
                <a:ext cx="7186" cy="7186"/>
                <a:chOff x="5559161" y="4367991"/>
                <a:chExt cx="7186" cy="7186"/>
              </a:xfrm>
              <a:solidFill>
                <a:srgbClr val="0070C0"/>
              </a:solidFill>
            </p:grpSpPr>
            <p:sp>
              <p:nvSpPr>
                <p:cNvPr id="1714" name="任意多边形: 形状 3035"/>
                <p:cNvSpPr/>
                <p:nvPr/>
              </p:nvSpPr>
              <p:spPr>
                <a:xfrm>
                  <a:off x="5561137" y="4369968"/>
                  <a:ext cx="2694" cy="3952"/>
                </a:xfrm>
                <a:custGeom>
                  <a:avLst/>
                  <a:gdLst>
                    <a:gd name="connsiteX0" fmla="*/ 0 w 2694"/>
                    <a:gd name="connsiteY0" fmla="*/ 0 h 3952"/>
                    <a:gd name="connsiteX1" fmla="*/ 2695 w 2694"/>
                    <a:gd name="connsiteY1" fmla="*/ 3953 h 3952"/>
                    <a:gd name="connsiteX2" fmla="*/ 0 w 2694"/>
                    <a:gd name="connsiteY2" fmla="*/ 0 h 3952"/>
                    <a:gd name="connsiteX3" fmla="*/ 0 w 2694"/>
                    <a:gd name="connsiteY3" fmla="*/ 0 h 3952"/>
                  </a:gdLst>
                  <a:ahLst/>
                  <a:cxnLst>
                    <a:cxn ang="0">
                      <a:pos x="connsiteX0" y="connsiteY0"/>
                    </a:cxn>
                    <a:cxn ang="0">
                      <a:pos x="connsiteX1" y="connsiteY1"/>
                    </a:cxn>
                    <a:cxn ang="0">
                      <a:pos x="connsiteX2" y="connsiteY2"/>
                    </a:cxn>
                    <a:cxn ang="0">
                      <a:pos x="connsiteX3" y="connsiteY3"/>
                    </a:cxn>
                  </a:cxnLst>
                  <a:rect l="l" t="t" r="r" b="b"/>
                  <a:pathLst>
                    <a:path w="2694" h="3952">
                      <a:moveTo>
                        <a:pt x="0" y="0"/>
                      </a:moveTo>
                      <a:lnTo>
                        <a:pt x="2695" y="3953"/>
                      </a:lnTo>
                      <a:cubicBezTo>
                        <a:pt x="2695" y="3953"/>
                        <a:pt x="1437" y="1258"/>
                        <a:pt x="0" y="0"/>
                      </a:cubicBezTo>
                      <a:lnTo>
                        <a:pt x="0" y="0"/>
                      </a:lnTo>
                      <a:close/>
                    </a:path>
                  </a:pathLst>
                </a:custGeom>
                <a:grpFill/>
                <a:ln w="17953" cap="flat">
                  <a:noFill/>
                  <a:prstDash val="solid"/>
                  <a:miter/>
                </a:ln>
              </p:spPr>
              <p:txBody>
                <a:bodyPr rtlCol="0" anchor="ctr"/>
                <a:lstStyle/>
                <a:p>
                  <a:endParaRPr lang="zh-CN" altLang="en-US" sz="1050"/>
                </a:p>
              </p:txBody>
            </p:sp>
            <p:sp>
              <p:nvSpPr>
                <p:cNvPr id="1715" name="任意多边形: 形状 3036"/>
                <p:cNvSpPr/>
                <p:nvPr/>
              </p:nvSpPr>
              <p:spPr>
                <a:xfrm>
                  <a:off x="5559161" y="4367991"/>
                  <a:ext cx="7186" cy="7186"/>
                </a:xfrm>
                <a:custGeom>
                  <a:avLst/>
                  <a:gdLst>
                    <a:gd name="connsiteX0" fmla="*/ 0 w 7186"/>
                    <a:gd name="connsiteY0" fmla="*/ 3234 h 7186"/>
                    <a:gd name="connsiteX1" fmla="*/ 3953 w 7186"/>
                    <a:gd name="connsiteY1" fmla="*/ 0 h 7186"/>
                    <a:gd name="connsiteX2" fmla="*/ 7187 w 7186"/>
                    <a:gd name="connsiteY2" fmla="*/ 4671 h 7186"/>
                    <a:gd name="connsiteX3" fmla="*/ 7187 w 7186"/>
                    <a:gd name="connsiteY3" fmla="*/ 4671 h 7186"/>
                    <a:gd name="connsiteX4" fmla="*/ 2695 w 7186"/>
                    <a:gd name="connsiteY4" fmla="*/ 7187 h 7186"/>
                    <a:gd name="connsiteX5" fmla="*/ 0 w 7186"/>
                    <a:gd name="connsiteY5" fmla="*/ 3234 h 7186"/>
                    <a:gd name="connsiteX6" fmla="*/ 0 w 7186"/>
                    <a:gd name="connsiteY6" fmla="*/ 3234 h 7186"/>
                    <a:gd name="connsiteX7" fmla="*/ 180 w 7186"/>
                    <a:gd name="connsiteY7" fmla="*/ 3593 h 7186"/>
                    <a:gd name="connsiteX8" fmla="*/ 1976 w 7186"/>
                    <a:gd name="connsiteY8" fmla="*/ 1797 h 7186"/>
                    <a:gd name="connsiteX9" fmla="*/ 180 w 7186"/>
                    <a:gd name="connsiteY9" fmla="*/ 3593 h 7186"/>
                    <a:gd name="connsiteX10" fmla="*/ 180 w 7186"/>
                    <a:gd name="connsiteY10" fmla="*/ 3593 h 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86" h="7186">
                      <a:moveTo>
                        <a:pt x="0" y="3234"/>
                      </a:moveTo>
                      <a:lnTo>
                        <a:pt x="3953" y="0"/>
                      </a:lnTo>
                      <a:cubicBezTo>
                        <a:pt x="5749" y="1797"/>
                        <a:pt x="7007" y="4492"/>
                        <a:pt x="7187" y="4671"/>
                      </a:cubicBezTo>
                      <a:lnTo>
                        <a:pt x="7187" y="4671"/>
                      </a:lnTo>
                      <a:lnTo>
                        <a:pt x="2695" y="7187"/>
                      </a:lnTo>
                      <a:lnTo>
                        <a:pt x="0" y="3234"/>
                      </a:lnTo>
                      <a:lnTo>
                        <a:pt x="0" y="3234"/>
                      </a:lnTo>
                      <a:close/>
                      <a:moveTo>
                        <a:pt x="180" y="3593"/>
                      </a:moveTo>
                      <a:lnTo>
                        <a:pt x="1976" y="1797"/>
                      </a:lnTo>
                      <a:lnTo>
                        <a:pt x="180" y="3593"/>
                      </a:lnTo>
                      <a:lnTo>
                        <a:pt x="180" y="3593"/>
                      </a:lnTo>
                      <a:close/>
                    </a:path>
                  </a:pathLst>
                </a:custGeom>
                <a:grpFill/>
                <a:ln w="17953" cap="flat">
                  <a:noFill/>
                  <a:prstDash val="solid"/>
                  <a:miter/>
                </a:ln>
              </p:spPr>
              <p:txBody>
                <a:bodyPr rtlCol="0" anchor="ctr"/>
                <a:lstStyle/>
                <a:p>
                  <a:endParaRPr lang="zh-CN" altLang="en-US" sz="1050"/>
                </a:p>
              </p:txBody>
            </p:sp>
          </p:grpSp>
          <p:grpSp>
            <p:nvGrpSpPr>
              <p:cNvPr id="1018" name="图形 1"/>
              <p:cNvGrpSpPr/>
              <p:nvPr/>
            </p:nvGrpSpPr>
            <p:grpSpPr>
              <a:xfrm>
                <a:off x="3649989" y="4107596"/>
                <a:ext cx="18326" cy="9343"/>
                <a:chOff x="5023200" y="4305286"/>
                <a:chExt cx="18326" cy="9343"/>
              </a:xfrm>
              <a:solidFill>
                <a:srgbClr val="0070C0"/>
              </a:solidFill>
            </p:grpSpPr>
            <p:sp>
              <p:nvSpPr>
                <p:cNvPr id="1712" name="任意多边形: 形状 3038"/>
                <p:cNvSpPr/>
                <p:nvPr/>
              </p:nvSpPr>
              <p:spPr>
                <a:xfrm>
                  <a:off x="5025895" y="4307961"/>
                  <a:ext cx="13116" cy="4197"/>
                </a:xfrm>
                <a:custGeom>
                  <a:avLst/>
                  <a:gdLst>
                    <a:gd name="connsiteX0" fmla="*/ 7906 w 13116"/>
                    <a:gd name="connsiteY0" fmla="*/ 559 h 4197"/>
                    <a:gd name="connsiteX1" fmla="*/ 0 w 13116"/>
                    <a:gd name="connsiteY1" fmla="*/ 559 h 4197"/>
                    <a:gd name="connsiteX2" fmla="*/ 3953 w 13116"/>
                    <a:gd name="connsiteY2" fmla="*/ 3254 h 4197"/>
                    <a:gd name="connsiteX3" fmla="*/ 13116 w 13116"/>
                    <a:gd name="connsiteY3" fmla="*/ 3254 h 4197"/>
                    <a:gd name="connsiteX4" fmla="*/ 7906 w 13116"/>
                    <a:gd name="connsiteY4" fmla="*/ 559 h 4197"/>
                    <a:gd name="connsiteX5" fmla="*/ 7906 w 13116"/>
                    <a:gd name="connsiteY5" fmla="*/ 559 h 4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6" h="4197">
                      <a:moveTo>
                        <a:pt x="7906" y="559"/>
                      </a:moveTo>
                      <a:cubicBezTo>
                        <a:pt x="7906" y="559"/>
                        <a:pt x="0" y="-699"/>
                        <a:pt x="0" y="559"/>
                      </a:cubicBezTo>
                      <a:cubicBezTo>
                        <a:pt x="0" y="559"/>
                        <a:pt x="1258" y="3254"/>
                        <a:pt x="3953" y="3254"/>
                      </a:cubicBezTo>
                      <a:cubicBezTo>
                        <a:pt x="6648" y="4512"/>
                        <a:pt x="13116" y="4512"/>
                        <a:pt x="13116" y="3254"/>
                      </a:cubicBezTo>
                      <a:cubicBezTo>
                        <a:pt x="11858" y="1817"/>
                        <a:pt x="7906" y="559"/>
                        <a:pt x="7906" y="559"/>
                      </a:cubicBezTo>
                      <a:lnTo>
                        <a:pt x="7906" y="559"/>
                      </a:lnTo>
                      <a:close/>
                    </a:path>
                  </a:pathLst>
                </a:custGeom>
                <a:grpFill/>
                <a:ln w="17953" cap="flat">
                  <a:noFill/>
                  <a:prstDash val="solid"/>
                  <a:miter/>
                </a:ln>
              </p:spPr>
              <p:txBody>
                <a:bodyPr rtlCol="0" anchor="ctr"/>
                <a:lstStyle/>
                <a:p>
                  <a:endParaRPr lang="zh-CN" altLang="en-US" sz="1050"/>
                </a:p>
              </p:txBody>
            </p:sp>
            <p:sp>
              <p:nvSpPr>
                <p:cNvPr id="1713" name="任意多边形: 形状 3039"/>
                <p:cNvSpPr/>
                <p:nvPr/>
              </p:nvSpPr>
              <p:spPr>
                <a:xfrm>
                  <a:off x="5023200" y="4305286"/>
                  <a:ext cx="18326" cy="9343"/>
                </a:xfrm>
                <a:custGeom>
                  <a:avLst/>
                  <a:gdLst>
                    <a:gd name="connsiteX0" fmla="*/ 5929 w 18326"/>
                    <a:gd name="connsiteY0" fmla="*/ 8265 h 9343"/>
                    <a:gd name="connsiteX1" fmla="*/ 359 w 18326"/>
                    <a:gd name="connsiteY1" fmla="*/ 4312 h 9343"/>
                    <a:gd name="connsiteX2" fmla="*/ 359 w 18326"/>
                    <a:gd name="connsiteY2" fmla="*/ 4312 h 9343"/>
                    <a:gd name="connsiteX3" fmla="*/ 0 w 18326"/>
                    <a:gd name="connsiteY3" fmla="*/ 3773 h 9343"/>
                    <a:gd name="connsiteX4" fmla="*/ 0 w 18326"/>
                    <a:gd name="connsiteY4" fmla="*/ 3234 h 9343"/>
                    <a:gd name="connsiteX5" fmla="*/ 2515 w 18326"/>
                    <a:gd name="connsiteY5" fmla="*/ 180 h 9343"/>
                    <a:gd name="connsiteX6" fmla="*/ 2515 w 18326"/>
                    <a:gd name="connsiteY6" fmla="*/ 180 h 9343"/>
                    <a:gd name="connsiteX7" fmla="*/ 4671 w 18326"/>
                    <a:gd name="connsiteY7" fmla="*/ 0 h 9343"/>
                    <a:gd name="connsiteX8" fmla="*/ 4671 w 18326"/>
                    <a:gd name="connsiteY8" fmla="*/ 0 h 9343"/>
                    <a:gd name="connsiteX9" fmla="*/ 10960 w 18326"/>
                    <a:gd name="connsiteY9" fmla="*/ 719 h 9343"/>
                    <a:gd name="connsiteX10" fmla="*/ 10960 w 18326"/>
                    <a:gd name="connsiteY10" fmla="*/ 719 h 9343"/>
                    <a:gd name="connsiteX11" fmla="*/ 10601 w 18326"/>
                    <a:gd name="connsiteY11" fmla="*/ 3234 h 9343"/>
                    <a:gd name="connsiteX12" fmla="*/ 11319 w 18326"/>
                    <a:gd name="connsiteY12" fmla="*/ 719 h 9343"/>
                    <a:gd name="connsiteX13" fmla="*/ 17608 w 18326"/>
                    <a:gd name="connsiteY13" fmla="*/ 3953 h 9343"/>
                    <a:gd name="connsiteX14" fmla="*/ 17608 w 18326"/>
                    <a:gd name="connsiteY14" fmla="*/ 3953 h 9343"/>
                    <a:gd name="connsiteX15" fmla="*/ 18327 w 18326"/>
                    <a:gd name="connsiteY15" fmla="*/ 4672 h 9343"/>
                    <a:gd name="connsiteX16" fmla="*/ 18327 w 18326"/>
                    <a:gd name="connsiteY16" fmla="*/ 5750 h 9343"/>
                    <a:gd name="connsiteX17" fmla="*/ 15272 w 18326"/>
                    <a:gd name="connsiteY17" fmla="*/ 8984 h 9343"/>
                    <a:gd name="connsiteX18" fmla="*/ 15272 w 18326"/>
                    <a:gd name="connsiteY18" fmla="*/ 8984 h 9343"/>
                    <a:gd name="connsiteX19" fmla="*/ 12038 w 18326"/>
                    <a:gd name="connsiteY19" fmla="*/ 9343 h 9343"/>
                    <a:gd name="connsiteX20" fmla="*/ 12038 w 18326"/>
                    <a:gd name="connsiteY20" fmla="*/ 9343 h 9343"/>
                    <a:gd name="connsiteX21" fmla="*/ 5929 w 18326"/>
                    <a:gd name="connsiteY21" fmla="*/ 8265 h 9343"/>
                    <a:gd name="connsiteX22" fmla="*/ 5929 w 18326"/>
                    <a:gd name="connsiteY22" fmla="*/ 8265 h 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326" h="9343">
                      <a:moveTo>
                        <a:pt x="5929" y="8265"/>
                      </a:moveTo>
                      <a:cubicBezTo>
                        <a:pt x="1976" y="7726"/>
                        <a:pt x="539" y="4492"/>
                        <a:pt x="359" y="4312"/>
                      </a:cubicBezTo>
                      <a:lnTo>
                        <a:pt x="359" y="4312"/>
                      </a:lnTo>
                      <a:lnTo>
                        <a:pt x="0" y="3773"/>
                      </a:lnTo>
                      <a:lnTo>
                        <a:pt x="0" y="3234"/>
                      </a:lnTo>
                      <a:cubicBezTo>
                        <a:pt x="0" y="1078"/>
                        <a:pt x="1976" y="359"/>
                        <a:pt x="2515" y="180"/>
                      </a:cubicBezTo>
                      <a:lnTo>
                        <a:pt x="2515" y="180"/>
                      </a:lnTo>
                      <a:cubicBezTo>
                        <a:pt x="3234" y="0"/>
                        <a:pt x="3953" y="0"/>
                        <a:pt x="4671" y="0"/>
                      </a:cubicBezTo>
                      <a:lnTo>
                        <a:pt x="4671" y="0"/>
                      </a:lnTo>
                      <a:cubicBezTo>
                        <a:pt x="7367" y="0"/>
                        <a:pt x="10960" y="539"/>
                        <a:pt x="10960" y="719"/>
                      </a:cubicBezTo>
                      <a:lnTo>
                        <a:pt x="10960" y="719"/>
                      </a:lnTo>
                      <a:lnTo>
                        <a:pt x="10601" y="3234"/>
                      </a:lnTo>
                      <a:lnTo>
                        <a:pt x="11319" y="719"/>
                      </a:lnTo>
                      <a:cubicBezTo>
                        <a:pt x="11499" y="898"/>
                        <a:pt x="15272" y="1797"/>
                        <a:pt x="17608" y="3953"/>
                      </a:cubicBezTo>
                      <a:lnTo>
                        <a:pt x="17608" y="3953"/>
                      </a:lnTo>
                      <a:lnTo>
                        <a:pt x="18327" y="4672"/>
                      </a:lnTo>
                      <a:lnTo>
                        <a:pt x="18327" y="5750"/>
                      </a:lnTo>
                      <a:cubicBezTo>
                        <a:pt x="17967" y="8624"/>
                        <a:pt x="15991" y="8624"/>
                        <a:pt x="15272" y="8984"/>
                      </a:cubicBezTo>
                      <a:lnTo>
                        <a:pt x="15272" y="8984"/>
                      </a:lnTo>
                      <a:cubicBezTo>
                        <a:pt x="14374" y="9163"/>
                        <a:pt x="13296" y="9343"/>
                        <a:pt x="12038" y="9343"/>
                      </a:cubicBezTo>
                      <a:lnTo>
                        <a:pt x="12038" y="9343"/>
                      </a:lnTo>
                      <a:cubicBezTo>
                        <a:pt x="10062" y="9343"/>
                        <a:pt x="7906" y="9163"/>
                        <a:pt x="5929" y="8265"/>
                      </a:cubicBezTo>
                      <a:lnTo>
                        <a:pt x="5929" y="8265"/>
                      </a:lnTo>
                      <a:close/>
                    </a:path>
                  </a:pathLst>
                </a:custGeom>
                <a:grpFill/>
                <a:ln w="17953" cap="flat">
                  <a:noFill/>
                  <a:prstDash val="solid"/>
                  <a:miter/>
                </a:ln>
              </p:spPr>
              <p:txBody>
                <a:bodyPr rtlCol="0" anchor="ctr"/>
                <a:lstStyle/>
                <a:p>
                  <a:endParaRPr lang="zh-CN" altLang="en-US" sz="1050"/>
                </a:p>
              </p:txBody>
            </p:sp>
          </p:grpSp>
          <p:grpSp>
            <p:nvGrpSpPr>
              <p:cNvPr id="1019" name="图形 1"/>
              <p:cNvGrpSpPr/>
              <p:nvPr/>
            </p:nvGrpSpPr>
            <p:grpSpPr>
              <a:xfrm>
                <a:off x="3645497" y="4115142"/>
                <a:ext cx="10915" cy="10421"/>
                <a:chOff x="5018708" y="4312832"/>
                <a:chExt cx="10915" cy="10421"/>
              </a:xfrm>
              <a:solidFill>
                <a:srgbClr val="0070C0"/>
              </a:solidFill>
            </p:grpSpPr>
            <p:sp>
              <p:nvSpPr>
                <p:cNvPr id="1710" name="任意多边形: 形状 3041"/>
                <p:cNvSpPr/>
                <p:nvPr/>
              </p:nvSpPr>
              <p:spPr>
                <a:xfrm>
                  <a:off x="5021942" y="4315168"/>
                  <a:ext cx="5390" cy="5210"/>
                </a:xfrm>
                <a:custGeom>
                  <a:avLst/>
                  <a:gdLst>
                    <a:gd name="connsiteX0" fmla="*/ 3953 w 5390"/>
                    <a:gd name="connsiteY0" fmla="*/ 0 h 5210"/>
                    <a:gd name="connsiteX1" fmla="*/ 0 w 5390"/>
                    <a:gd name="connsiteY1" fmla="*/ 1258 h 5210"/>
                    <a:gd name="connsiteX2" fmla="*/ 2695 w 5390"/>
                    <a:gd name="connsiteY2" fmla="*/ 5211 h 5210"/>
                    <a:gd name="connsiteX3" fmla="*/ 5390 w 5390"/>
                    <a:gd name="connsiteY3" fmla="*/ 2515 h 5210"/>
                    <a:gd name="connsiteX4" fmla="*/ 3953 w 5390"/>
                    <a:gd name="connsiteY4" fmla="*/ 0 h 5210"/>
                    <a:gd name="connsiteX5" fmla="*/ 3953 w 5390"/>
                    <a:gd name="connsiteY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0" h="5210">
                      <a:moveTo>
                        <a:pt x="3953" y="0"/>
                      </a:moveTo>
                      <a:lnTo>
                        <a:pt x="0" y="1258"/>
                      </a:lnTo>
                      <a:cubicBezTo>
                        <a:pt x="0" y="1258"/>
                        <a:pt x="1258" y="5211"/>
                        <a:pt x="2695" y="5211"/>
                      </a:cubicBezTo>
                      <a:cubicBezTo>
                        <a:pt x="3953" y="5211"/>
                        <a:pt x="5390" y="2515"/>
                        <a:pt x="5390" y="2515"/>
                      </a:cubicBezTo>
                      <a:cubicBezTo>
                        <a:pt x="5390" y="2515"/>
                        <a:pt x="5211" y="0"/>
                        <a:pt x="3953" y="0"/>
                      </a:cubicBezTo>
                      <a:lnTo>
                        <a:pt x="3953" y="0"/>
                      </a:lnTo>
                      <a:close/>
                    </a:path>
                  </a:pathLst>
                </a:custGeom>
                <a:grpFill/>
                <a:ln w="17953" cap="flat">
                  <a:noFill/>
                  <a:prstDash val="solid"/>
                  <a:miter/>
                </a:ln>
              </p:spPr>
              <p:txBody>
                <a:bodyPr rtlCol="0" anchor="ctr"/>
                <a:lstStyle/>
                <a:p>
                  <a:endParaRPr lang="zh-CN" altLang="en-US" sz="1050"/>
                </a:p>
              </p:txBody>
            </p:sp>
            <p:sp>
              <p:nvSpPr>
                <p:cNvPr id="1711" name="任意多边形: 形状 3042"/>
                <p:cNvSpPr/>
                <p:nvPr/>
              </p:nvSpPr>
              <p:spPr>
                <a:xfrm>
                  <a:off x="5018708" y="4312832"/>
                  <a:ext cx="10915" cy="10421"/>
                </a:xfrm>
                <a:custGeom>
                  <a:avLst/>
                  <a:gdLst>
                    <a:gd name="connsiteX0" fmla="*/ 719 w 10915"/>
                    <a:gd name="connsiteY0" fmla="*/ 4492 h 10421"/>
                    <a:gd name="connsiteX1" fmla="*/ 0 w 10915"/>
                    <a:gd name="connsiteY1" fmla="*/ 2156 h 10421"/>
                    <a:gd name="connsiteX2" fmla="*/ 2336 w 10915"/>
                    <a:gd name="connsiteY2" fmla="*/ 1258 h 10421"/>
                    <a:gd name="connsiteX3" fmla="*/ 6289 w 10915"/>
                    <a:gd name="connsiteY3" fmla="*/ 0 h 10421"/>
                    <a:gd name="connsiteX4" fmla="*/ 7187 w 10915"/>
                    <a:gd name="connsiteY4" fmla="*/ 2515 h 10421"/>
                    <a:gd name="connsiteX5" fmla="*/ 7187 w 10915"/>
                    <a:gd name="connsiteY5" fmla="*/ 0 h 10421"/>
                    <a:gd name="connsiteX6" fmla="*/ 10780 w 10915"/>
                    <a:gd name="connsiteY6" fmla="*/ 3234 h 10421"/>
                    <a:gd name="connsiteX7" fmla="*/ 10780 w 10915"/>
                    <a:gd name="connsiteY7" fmla="*/ 3234 h 10421"/>
                    <a:gd name="connsiteX8" fmla="*/ 10780 w 10915"/>
                    <a:gd name="connsiteY8" fmla="*/ 6289 h 10421"/>
                    <a:gd name="connsiteX9" fmla="*/ 10780 w 10915"/>
                    <a:gd name="connsiteY9" fmla="*/ 6289 h 10421"/>
                    <a:gd name="connsiteX10" fmla="*/ 5929 w 10915"/>
                    <a:gd name="connsiteY10" fmla="*/ 10421 h 10421"/>
                    <a:gd name="connsiteX11" fmla="*/ 5929 w 10915"/>
                    <a:gd name="connsiteY11" fmla="*/ 10421 h 10421"/>
                    <a:gd name="connsiteX12" fmla="*/ 719 w 10915"/>
                    <a:gd name="connsiteY12" fmla="*/ 4492 h 10421"/>
                    <a:gd name="connsiteX13" fmla="*/ 719 w 10915"/>
                    <a:gd name="connsiteY13" fmla="*/ 4492 h 1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15" h="10421">
                      <a:moveTo>
                        <a:pt x="719" y="4492"/>
                      </a:moveTo>
                      <a:lnTo>
                        <a:pt x="0" y="2156"/>
                      </a:lnTo>
                      <a:lnTo>
                        <a:pt x="2336" y="1258"/>
                      </a:lnTo>
                      <a:lnTo>
                        <a:pt x="6289" y="0"/>
                      </a:lnTo>
                      <a:lnTo>
                        <a:pt x="7187" y="2515"/>
                      </a:lnTo>
                      <a:lnTo>
                        <a:pt x="7187" y="0"/>
                      </a:lnTo>
                      <a:cubicBezTo>
                        <a:pt x="9882" y="180"/>
                        <a:pt x="10601" y="2515"/>
                        <a:pt x="10780" y="3234"/>
                      </a:cubicBezTo>
                      <a:lnTo>
                        <a:pt x="10780" y="3234"/>
                      </a:lnTo>
                      <a:cubicBezTo>
                        <a:pt x="10960" y="4312"/>
                        <a:pt x="10960" y="5031"/>
                        <a:pt x="10780" y="6289"/>
                      </a:cubicBezTo>
                      <a:lnTo>
                        <a:pt x="10780" y="6289"/>
                      </a:lnTo>
                      <a:cubicBezTo>
                        <a:pt x="10421" y="6289"/>
                        <a:pt x="10241" y="9523"/>
                        <a:pt x="5929" y="10421"/>
                      </a:cubicBezTo>
                      <a:lnTo>
                        <a:pt x="5929" y="10421"/>
                      </a:lnTo>
                      <a:cubicBezTo>
                        <a:pt x="719" y="8624"/>
                        <a:pt x="1437" y="4492"/>
                        <a:pt x="719" y="4492"/>
                      </a:cubicBezTo>
                      <a:lnTo>
                        <a:pt x="719" y="4492"/>
                      </a:lnTo>
                      <a:close/>
                    </a:path>
                  </a:pathLst>
                </a:custGeom>
                <a:grpFill/>
                <a:ln w="17953" cap="flat">
                  <a:noFill/>
                  <a:prstDash val="solid"/>
                  <a:miter/>
                </a:ln>
              </p:spPr>
              <p:txBody>
                <a:bodyPr rtlCol="0" anchor="ctr"/>
                <a:lstStyle/>
                <a:p>
                  <a:endParaRPr lang="zh-CN" altLang="en-US" sz="1050"/>
                </a:p>
              </p:txBody>
            </p:sp>
          </p:grpSp>
          <p:grpSp>
            <p:nvGrpSpPr>
              <p:cNvPr id="1020" name="图形 1"/>
              <p:cNvGrpSpPr/>
              <p:nvPr/>
            </p:nvGrpSpPr>
            <p:grpSpPr>
              <a:xfrm>
                <a:off x="3767674" y="4160779"/>
                <a:ext cx="5569" cy="5569"/>
                <a:chOff x="5140885" y="4358469"/>
                <a:chExt cx="5569" cy="5569"/>
              </a:xfrm>
              <a:solidFill>
                <a:srgbClr val="0070C0"/>
              </a:solidFill>
            </p:grpSpPr>
            <p:sp>
              <p:nvSpPr>
                <p:cNvPr id="1708" name="任意多边形: 形状 3044"/>
                <p:cNvSpPr/>
                <p:nvPr/>
              </p:nvSpPr>
              <p:spPr>
                <a:xfrm>
                  <a:off x="5143400" y="4360086"/>
                  <a:ext cx="1257" cy="1437"/>
                </a:xfrm>
                <a:custGeom>
                  <a:avLst/>
                  <a:gdLst>
                    <a:gd name="connsiteX0" fmla="*/ 0 w 1257"/>
                    <a:gd name="connsiteY0" fmla="*/ 1437 h 1437"/>
                    <a:gd name="connsiteX1" fmla="*/ 1258 w 1257"/>
                    <a:gd name="connsiteY1" fmla="*/ 1437 h 1437"/>
                    <a:gd name="connsiteX2" fmla="*/ 0 w 1257"/>
                    <a:gd name="connsiteY2" fmla="*/ 0 h 1437"/>
                    <a:gd name="connsiteX3" fmla="*/ 0 w 1257"/>
                    <a:gd name="connsiteY3" fmla="*/ 1437 h 1437"/>
                  </a:gdLst>
                  <a:ahLst/>
                  <a:cxnLst>
                    <a:cxn ang="0">
                      <a:pos x="connsiteX0" y="connsiteY0"/>
                    </a:cxn>
                    <a:cxn ang="0">
                      <a:pos x="connsiteX1" y="connsiteY1"/>
                    </a:cxn>
                    <a:cxn ang="0">
                      <a:pos x="connsiteX2" y="connsiteY2"/>
                    </a:cxn>
                    <a:cxn ang="0">
                      <a:pos x="connsiteX3" y="connsiteY3"/>
                    </a:cxn>
                  </a:cxnLst>
                  <a:rect l="l" t="t" r="r" b="b"/>
                  <a:pathLst>
                    <a:path w="1257" h="1437">
                      <a:moveTo>
                        <a:pt x="0" y="1437"/>
                      </a:moveTo>
                      <a:lnTo>
                        <a:pt x="1258" y="1437"/>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1709" name="任意多边形: 形状 3045"/>
                <p:cNvSpPr/>
                <p:nvPr/>
              </p:nvSpPr>
              <p:spPr>
                <a:xfrm>
                  <a:off x="5140885" y="4358469"/>
                  <a:ext cx="5569" cy="5569"/>
                </a:xfrm>
                <a:custGeom>
                  <a:avLst/>
                  <a:gdLst>
                    <a:gd name="connsiteX0" fmla="*/ 2515 w 5569"/>
                    <a:gd name="connsiteY0" fmla="*/ 5570 h 5569"/>
                    <a:gd name="connsiteX1" fmla="*/ 2515 w 5569"/>
                    <a:gd name="connsiteY1" fmla="*/ 4312 h 5569"/>
                    <a:gd name="connsiteX2" fmla="*/ 2515 w 5569"/>
                    <a:gd name="connsiteY2" fmla="*/ 5570 h 5569"/>
                    <a:gd name="connsiteX3" fmla="*/ 0 w 5569"/>
                    <a:gd name="connsiteY3" fmla="*/ 5570 h 5569"/>
                    <a:gd name="connsiteX4" fmla="*/ 0 w 5569"/>
                    <a:gd name="connsiteY4" fmla="*/ 3054 h 5569"/>
                    <a:gd name="connsiteX5" fmla="*/ 0 w 5569"/>
                    <a:gd name="connsiteY5" fmla="*/ 1797 h 5569"/>
                    <a:gd name="connsiteX6" fmla="*/ 2515 w 5569"/>
                    <a:gd name="connsiteY6" fmla="*/ 719 h 5569"/>
                    <a:gd name="connsiteX7" fmla="*/ 2515 w 5569"/>
                    <a:gd name="connsiteY7" fmla="*/ 539 h 5569"/>
                    <a:gd name="connsiteX8" fmla="*/ 2875 w 5569"/>
                    <a:gd name="connsiteY8" fmla="*/ 539 h 5569"/>
                    <a:gd name="connsiteX9" fmla="*/ 4312 w 5569"/>
                    <a:gd name="connsiteY9" fmla="*/ 0 h 5569"/>
                    <a:gd name="connsiteX10" fmla="*/ 5570 w 5569"/>
                    <a:gd name="connsiteY10" fmla="*/ 1258 h 5569"/>
                    <a:gd name="connsiteX11" fmla="*/ 5031 w 5569"/>
                    <a:gd name="connsiteY11" fmla="*/ 2695 h 5569"/>
                    <a:gd name="connsiteX12" fmla="*/ 5031 w 5569"/>
                    <a:gd name="connsiteY12" fmla="*/ 3054 h 5569"/>
                    <a:gd name="connsiteX13" fmla="*/ 4851 w 5569"/>
                    <a:gd name="connsiteY13" fmla="*/ 3054 h 5569"/>
                    <a:gd name="connsiteX14" fmla="*/ 3773 w 5569"/>
                    <a:gd name="connsiteY14" fmla="*/ 3054 h 5569"/>
                    <a:gd name="connsiteX15" fmla="*/ 4851 w 5569"/>
                    <a:gd name="connsiteY15" fmla="*/ 3054 h 5569"/>
                    <a:gd name="connsiteX16" fmla="*/ 3773 w 5569"/>
                    <a:gd name="connsiteY16" fmla="*/ 5570 h 5569"/>
                    <a:gd name="connsiteX17" fmla="*/ 2515 w 5569"/>
                    <a:gd name="connsiteY17" fmla="*/ 5570 h 5569"/>
                    <a:gd name="connsiteX18" fmla="*/ 2515 w 5569"/>
                    <a:gd name="connsiteY18" fmla="*/ 5570 h 5569"/>
                    <a:gd name="connsiteX19" fmla="*/ 4851 w 5569"/>
                    <a:gd name="connsiteY19" fmla="*/ 2875 h 5569"/>
                    <a:gd name="connsiteX20" fmla="*/ 4851 w 5569"/>
                    <a:gd name="connsiteY20" fmla="*/ 2875 h 5569"/>
                    <a:gd name="connsiteX21" fmla="*/ 4851 w 5569"/>
                    <a:gd name="connsiteY21" fmla="*/ 2875 h 5569"/>
                    <a:gd name="connsiteX22" fmla="*/ 4851 w 5569"/>
                    <a:gd name="connsiteY22" fmla="*/ 2875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69" h="5569">
                      <a:moveTo>
                        <a:pt x="2515" y="5570"/>
                      </a:moveTo>
                      <a:lnTo>
                        <a:pt x="2515" y="4312"/>
                      </a:lnTo>
                      <a:lnTo>
                        <a:pt x="2515" y="5570"/>
                      </a:lnTo>
                      <a:lnTo>
                        <a:pt x="0" y="5570"/>
                      </a:lnTo>
                      <a:lnTo>
                        <a:pt x="0" y="3054"/>
                      </a:lnTo>
                      <a:lnTo>
                        <a:pt x="0" y="1797"/>
                      </a:lnTo>
                      <a:lnTo>
                        <a:pt x="2515" y="719"/>
                      </a:lnTo>
                      <a:lnTo>
                        <a:pt x="2515" y="539"/>
                      </a:lnTo>
                      <a:lnTo>
                        <a:pt x="2875" y="539"/>
                      </a:lnTo>
                      <a:lnTo>
                        <a:pt x="4312" y="0"/>
                      </a:lnTo>
                      <a:lnTo>
                        <a:pt x="5570" y="1258"/>
                      </a:lnTo>
                      <a:lnTo>
                        <a:pt x="5031" y="2695"/>
                      </a:lnTo>
                      <a:lnTo>
                        <a:pt x="5031" y="3054"/>
                      </a:lnTo>
                      <a:lnTo>
                        <a:pt x="4851" y="3054"/>
                      </a:lnTo>
                      <a:lnTo>
                        <a:pt x="3773" y="3054"/>
                      </a:lnTo>
                      <a:lnTo>
                        <a:pt x="4851" y="3054"/>
                      </a:lnTo>
                      <a:lnTo>
                        <a:pt x="3773" y="5570"/>
                      </a:lnTo>
                      <a:lnTo>
                        <a:pt x="2515" y="5570"/>
                      </a:lnTo>
                      <a:lnTo>
                        <a:pt x="2515" y="5570"/>
                      </a:lnTo>
                      <a:close/>
                      <a:moveTo>
                        <a:pt x="4851" y="2875"/>
                      </a:moveTo>
                      <a:lnTo>
                        <a:pt x="4851" y="2875"/>
                      </a:lnTo>
                      <a:lnTo>
                        <a:pt x="4851" y="2875"/>
                      </a:lnTo>
                      <a:lnTo>
                        <a:pt x="4851" y="2875"/>
                      </a:lnTo>
                      <a:close/>
                    </a:path>
                  </a:pathLst>
                </a:custGeom>
                <a:grpFill/>
                <a:ln w="17953" cap="flat">
                  <a:noFill/>
                  <a:prstDash val="solid"/>
                  <a:miter/>
                </a:ln>
              </p:spPr>
              <p:txBody>
                <a:bodyPr rtlCol="0" anchor="ctr"/>
                <a:lstStyle/>
                <a:p>
                  <a:endParaRPr lang="zh-CN" altLang="en-US" sz="1050"/>
                </a:p>
              </p:txBody>
            </p:sp>
          </p:grpSp>
          <p:grpSp>
            <p:nvGrpSpPr>
              <p:cNvPr id="1021" name="图形 1"/>
              <p:cNvGrpSpPr/>
              <p:nvPr/>
            </p:nvGrpSpPr>
            <p:grpSpPr>
              <a:xfrm>
                <a:off x="3540569" y="4201744"/>
                <a:ext cx="10959" cy="17248"/>
                <a:chOff x="4913780" y="4399434"/>
                <a:chExt cx="10959" cy="17248"/>
              </a:xfrm>
              <a:solidFill>
                <a:srgbClr val="0070C0"/>
              </a:solidFill>
            </p:grpSpPr>
            <p:sp>
              <p:nvSpPr>
                <p:cNvPr id="1706" name="任意多边形: 形状 3047"/>
                <p:cNvSpPr/>
                <p:nvPr/>
              </p:nvSpPr>
              <p:spPr>
                <a:xfrm>
                  <a:off x="4916344" y="4401770"/>
                  <a:ext cx="5880" cy="12102"/>
                </a:xfrm>
                <a:custGeom>
                  <a:avLst/>
                  <a:gdLst>
                    <a:gd name="connsiteX0" fmla="*/ 4443 w 5880"/>
                    <a:gd name="connsiteY0" fmla="*/ 3953 h 12102"/>
                    <a:gd name="connsiteX1" fmla="*/ 3185 w 5880"/>
                    <a:gd name="connsiteY1" fmla="*/ 0 h 12102"/>
                    <a:gd name="connsiteX2" fmla="*/ 490 w 5880"/>
                    <a:gd name="connsiteY2" fmla="*/ 1258 h 12102"/>
                    <a:gd name="connsiteX3" fmla="*/ 3185 w 5880"/>
                    <a:gd name="connsiteY3" fmla="*/ 11858 h 12102"/>
                    <a:gd name="connsiteX4" fmla="*/ 5880 w 5880"/>
                    <a:gd name="connsiteY4" fmla="*/ 7905 h 12102"/>
                    <a:gd name="connsiteX5" fmla="*/ 4443 w 5880"/>
                    <a:gd name="connsiteY5" fmla="*/ 3953 h 12102"/>
                    <a:gd name="connsiteX6" fmla="*/ 4443 w 5880"/>
                    <a:gd name="connsiteY6" fmla="*/ 3953 h 1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0" h="12102">
                      <a:moveTo>
                        <a:pt x="4443" y="3953"/>
                      </a:moveTo>
                      <a:lnTo>
                        <a:pt x="3185" y="0"/>
                      </a:lnTo>
                      <a:cubicBezTo>
                        <a:pt x="3185" y="0"/>
                        <a:pt x="490" y="0"/>
                        <a:pt x="490" y="1258"/>
                      </a:cubicBezTo>
                      <a:cubicBezTo>
                        <a:pt x="-768" y="3953"/>
                        <a:pt x="490" y="10601"/>
                        <a:pt x="3185" y="11858"/>
                      </a:cubicBezTo>
                      <a:cubicBezTo>
                        <a:pt x="5880" y="13116"/>
                        <a:pt x="5880" y="9163"/>
                        <a:pt x="5880" y="7905"/>
                      </a:cubicBezTo>
                      <a:lnTo>
                        <a:pt x="4443" y="3953"/>
                      </a:lnTo>
                      <a:lnTo>
                        <a:pt x="4443" y="3953"/>
                      </a:lnTo>
                      <a:close/>
                    </a:path>
                  </a:pathLst>
                </a:custGeom>
                <a:grpFill/>
                <a:ln w="17953" cap="flat">
                  <a:noFill/>
                  <a:prstDash val="solid"/>
                  <a:miter/>
                </a:ln>
              </p:spPr>
              <p:txBody>
                <a:bodyPr rtlCol="0" anchor="ctr"/>
                <a:lstStyle/>
                <a:p>
                  <a:endParaRPr lang="zh-CN" altLang="en-US" sz="1050"/>
                </a:p>
              </p:txBody>
            </p:sp>
            <p:sp>
              <p:nvSpPr>
                <p:cNvPr id="1707" name="任意多边形: 形状 3048"/>
                <p:cNvSpPr/>
                <p:nvPr/>
              </p:nvSpPr>
              <p:spPr>
                <a:xfrm>
                  <a:off x="4913780" y="4399434"/>
                  <a:ext cx="10959" cy="17248"/>
                </a:xfrm>
                <a:custGeom>
                  <a:avLst/>
                  <a:gdLst>
                    <a:gd name="connsiteX0" fmla="*/ 4492 w 10959"/>
                    <a:gd name="connsiteY0" fmla="*/ 16530 h 17248"/>
                    <a:gd name="connsiteX1" fmla="*/ 0 w 10959"/>
                    <a:gd name="connsiteY1" fmla="*/ 6468 h 17248"/>
                    <a:gd name="connsiteX2" fmla="*/ 0 w 10959"/>
                    <a:gd name="connsiteY2" fmla="*/ 6468 h 17248"/>
                    <a:gd name="connsiteX3" fmla="*/ 719 w 10959"/>
                    <a:gd name="connsiteY3" fmla="*/ 2875 h 17248"/>
                    <a:gd name="connsiteX4" fmla="*/ 719 w 10959"/>
                    <a:gd name="connsiteY4" fmla="*/ 2875 h 17248"/>
                    <a:gd name="connsiteX5" fmla="*/ 3773 w 10959"/>
                    <a:gd name="connsiteY5" fmla="*/ 180 h 17248"/>
                    <a:gd name="connsiteX6" fmla="*/ 3773 w 10959"/>
                    <a:gd name="connsiteY6" fmla="*/ 180 h 17248"/>
                    <a:gd name="connsiteX7" fmla="*/ 5749 w 10959"/>
                    <a:gd name="connsiteY7" fmla="*/ 0 h 17248"/>
                    <a:gd name="connsiteX8" fmla="*/ 5749 w 10959"/>
                    <a:gd name="connsiteY8" fmla="*/ 0 h 17248"/>
                    <a:gd name="connsiteX9" fmla="*/ 7546 w 10959"/>
                    <a:gd name="connsiteY9" fmla="*/ 0 h 17248"/>
                    <a:gd name="connsiteX10" fmla="*/ 8085 w 10959"/>
                    <a:gd name="connsiteY10" fmla="*/ 1797 h 17248"/>
                    <a:gd name="connsiteX11" fmla="*/ 9343 w 10959"/>
                    <a:gd name="connsiteY11" fmla="*/ 5749 h 17248"/>
                    <a:gd name="connsiteX12" fmla="*/ 7007 w 10959"/>
                    <a:gd name="connsiteY12" fmla="*/ 6468 h 17248"/>
                    <a:gd name="connsiteX13" fmla="*/ 5031 w 10959"/>
                    <a:gd name="connsiteY13" fmla="*/ 7187 h 17248"/>
                    <a:gd name="connsiteX14" fmla="*/ 7007 w 10959"/>
                    <a:gd name="connsiteY14" fmla="*/ 6468 h 17248"/>
                    <a:gd name="connsiteX15" fmla="*/ 9343 w 10959"/>
                    <a:gd name="connsiteY15" fmla="*/ 5749 h 17248"/>
                    <a:gd name="connsiteX16" fmla="*/ 10780 w 10959"/>
                    <a:gd name="connsiteY16" fmla="*/ 9702 h 17248"/>
                    <a:gd name="connsiteX17" fmla="*/ 10780 w 10959"/>
                    <a:gd name="connsiteY17" fmla="*/ 9702 h 17248"/>
                    <a:gd name="connsiteX18" fmla="*/ 10960 w 10959"/>
                    <a:gd name="connsiteY18" fmla="*/ 10421 h 17248"/>
                    <a:gd name="connsiteX19" fmla="*/ 10960 w 10959"/>
                    <a:gd name="connsiteY19" fmla="*/ 10421 h 17248"/>
                    <a:gd name="connsiteX20" fmla="*/ 10780 w 10959"/>
                    <a:gd name="connsiteY20" fmla="*/ 10421 h 17248"/>
                    <a:gd name="connsiteX21" fmla="*/ 10960 w 10959"/>
                    <a:gd name="connsiteY21" fmla="*/ 10421 h 17248"/>
                    <a:gd name="connsiteX22" fmla="*/ 10601 w 10959"/>
                    <a:gd name="connsiteY22" fmla="*/ 13475 h 17248"/>
                    <a:gd name="connsiteX23" fmla="*/ 10601 w 10959"/>
                    <a:gd name="connsiteY23" fmla="*/ 13475 h 17248"/>
                    <a:gd name="connsiteX24" fmla="*/ 6648 w 10959"/>
                    <a:gd name="connsiteY24" fmla="*/ 17248 h 17248"/>
                    <a:gd name="connsiteX25" fmla="*/ 6648 w 10959"/>
                    <a:gd name="connsiteY25" fmla="*/ 17248 h 17248"/>
                    <a:gd name="connsiteX26" fmla="*/ 4492 w 10959"/>
                    <a:gd name="connsiteY26" fmla="*/ 16530 h 17248"/>
                    <a:gd name="connsiteX27" fmla="*/ 4492 w 10959"/>
                    <a:gd name="connsiteY27" fmla="*/ 16530 h 17248"/>
                    <a:gd name="connsiteX28" fmla="*/ 10062 w 10959"/>
                    <a:gd name="connsiteY28" fmla="*/ 12038 h 17248"/>
                    <a:gd name="connsiteX29" fmla="*/ 8624 w 10959"/>
                    <a:gd name="connsiteY29" fmla="*/ 10601 h 17248"/>
                    <a:gd name="connsiteX30" fmla="*/ 8085 w 10959"/>
                    <a:gd name="connsiteY30" fmla="*/ 10601 h 17248"/>
                    <a:gd name="connsiteX31" fmla="*/ 7366 w 10959"/>
                    <a:gd name="connsiteY31" fmla="*/ 12577 h 17248"/>
                    <a:gd name="connsiteX32" fmla="*/ 10062 w 10959"/>
                    <a:gd name="connsiteY32" fmla="*/ 12038 h 17248"/>
                    <a:gd name="connsiteX33" fmla="*/ 10062 w 10959"/>
                    <a:gd name="connsiteY33" fmla="*/ 12038 h 1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959" h="17248">
                      <a:moveTo>
                        <a:pt x="4492" y="16530"/>
                      </a:moveTo>
                      <a:cubicBezTo>
                        <a:pt x="898" y="14194"/>
                        <a:pt x="180" y="10062"/>
                        <a:pt x="0" y="6468"/>
                      </a:cubicBezTo>
                      <a:lnTo>
                        <a:pt x="0" y="6468"/>
                      </a:lnTo>
                      <a:cubicBezTo>
                        <a:pt x="0" y="5210"/>
                        <a:pt x="180" y="3953"/>
                        <a:pt x="719" y="2875"/>
                      </a:cubicBezTo>
                      <a:lnTo>
                        <a:pt x="719" y="2875"/>
                      </a:lnTo>
                      <a:cubicBezTo>
                        <a:pt x="1258" y="898"/>
                        <a:pt x="3054" y="359"/>
                        <a:pt x="3773" y="180"/>
                      </a:cubicBezTo>
                      <a:lnTo>
                        <a:pt x="3773" y="180"/>
                      </a:lnTo>
                      <a:cubicBezTo>
                        <a:pt x="4851" y="0"/>
                        <a:pt x="5570" y="0"/>
                        <a:pt x="5749" y="0"/>
                      </a:cubicBezTo>
                      <a:lnTo>
                        <a:pt x="5749" y="0"/>
                      </a:lnTo>
                      <a:lnTo>
                        <a:pt x="7546" y="0"/>
                      </a:lnTo>
                      <a:lnTo>
                        <a:pt x="8085" y="1797"/>
                      </a:lnTo>
                      <a:lnTo>
                        <a:pt x="9343" y="5749"/>
                      </a:lnTo>
                      <a:lnTo>
                        <a:pt x="7007" y="6468"/>
                      </a:lnTo>
                      <a:lnTo>
                        <a:pt x="5031" y="7187"/>
                      </a:lnTo>
                      <a:lnTo>
                        <a:pt x="7007" y="6468"/>
                      </a:lnTo>
                      <a:lnTo>
                        <a:pt x="9343" y="5749"/>
                      </a:lnTo>
                      <a:lnTo>
                        <a:pt x="10780" y="9702"/>
                      </a:lnTo>
                      <a:lnTo>
                        <a:pt x="10780" y="9702"/>
                      </a:lnTo>
                      <a:cubicBezTo>
                        <a:pt x="10960" y="10062"/>
                        <a:pt x="10960" y="10421"/>
                        <a:pt x="10960" y="10421"/>
                      </a:cubicBezTo>
                      <a:lnTo>
                        <a:pt x="10960" y="10421"/>
                      </a:lnTo>
                      <a:lnTo>
                        <a:pt x="10780" y="10421"/>
                      </a:lnTo>
                      <a:lnTo>
                        <a:pt x="10960" y="10421"/>
                      </a:lnTo>
                      <a:cubicBezTo>
                        <a:pt x="10960" y="10960"/>
                        <a:pt x="10960" y="12218"/>
                        <a:pt x="10601" y="13475"/>
                      </a:cubicBezTo>
                      <a:lnTo>
                        <a:pt x="10601" y="13475"/>
                      </a:lnTo>
                      <a:cubicBezTo>
                        <a:pt x="10421" y="14553"/>
                        <a:pt x="9523" y="17069"/>
                        <a:pt x="6648" y="17248"/>
                      </a:cubicBezTo>
                      <a:lnTo>
                        <a:pt x="6648" y="17248"/>
                      </a:lnTo>
                      <a:cubicBezTo>
                        <a:pt x="5929" y="17069"/>
                        <a:pt x="5210" y="16889"/>
                        <a:pt x="4492" y="16530"/>
                      </a:cubicBezTo>
                      <a:lnTo>
                        <a:pt x="4492" y="16530"/>
                      </a:lnTo>
                      <a:close/>
                      <a:moveTo>
                        <a:pt x="10062" y="12038"/>
                      </a:moveTo>
                      <a:lnTo>
                        <a:pt x="8624" y="10601"/>
                      </a:lnTo>
                      <a:lnTo>
                        <a:pt x="8085" y="10601"/>
                      </a:lnTo>
                      <a:lnTo>
                        <a:pt x="7366" y="12577"/>
                      </a:lnTo>
                      <a:cubicBezTo>
                        <a:pt x="9343" y="13116"/>
                        <a:pt x="9882" y="12218"/>
                        <a:pt x="10062" y="12038"/>
                      </a:cubicBezTo>
                      <a:lnTo>
                        <a:pt x="10062" y="12038"/>
                      </a:lnTo>
                      <a:close/>
                    </a:path>
                  </a:pathLst>
                </a:custGeom>
                <a:grpFill/>
                <a:ln w="17953" cap="flat">
                  <a:noFill/>
                  <a:prstDash val="solid"/>
                  <a:miter/>
                </a:ln>
              </p:spPr>
              <p:txBody>
                <a:bodyPr rtlCol="0" anchor="ctr"/>
                <a:lstStyle/>
                <a:p>
                  <a:endParaRPr lang="zh-CN" altLang="en-US" sz="1050"/>
                </a:p>
              </p:txBody>
            </p:sp>
          </p:grpSp>
          <p:grpSp>
            <p:nvGrpSpPr>
              <p:cNvPr id="1022" name="图形 1"/>
              <p:cNvGrpSpPr/>
              <p:nvPr/>
            </p:nvGrpSpPr>
            <p:grpSpPr>
              <a:xfrm>
                <a:off x="3531764" y="4190784"/>
                <a:ext cx="10780" cy="15811"/>
                <a:chOff x="4904975" y="4388474"/>
                <a:chExt cx="10780" cy="15811"/>
              </a:xfrm>
              <a:solidFill>
                <a:srgbClr val="0070C0"/>
              </a:solidFill>
            </p:grpSpPr>
            <p:sp>
              <p:nvSpPr>
                <p:cNvPr id="1704" name="任意多边形: 形状 3050"/>
                <p:cNvSpPr/>
                <p:nvPr/>
              </p:nvSpPr>
              <p:spPr>
                <a:xfrm>
                  <a:off x="4907311" y="4391214"/>
                  <a:ext cx="5812" cy="10735"/>
                </a:xfrm>
                <a:custGeom>
                  <a:avLst/>
                  <a:gdLst>
                    <a:gd name="connsiteX0" fmla="*/ 4132 w 5812"/>
                    <a:gd name="connsiteY0" fmla="*/ 2650 h 10735"/>
                    <a:gd name="connsiteX1" fmla="*/ 5390 w 5812"/>
                    <a:gd name="connsiteY1" fmla="*/ 8040 h 10735"/>
                    <a:gd name="connsiteX2" fmla="*/ 2695 w 5812"/>
                    <a:gd name="connsiteY2" fmla="*/ 10735 h 10735"/>
                    <a:gd name="connsiteX3" fmla="*/ 0 w 5812"/>
                    <a:gd name="connsiteY3" fmla="*/ 1392 h 10735"/>
                    <a:gd name="connsiteX4" fmla="*/ 4132 w 5812"/>
                    <a:gd name="connsiteY4" fmla="*/ 2650 h 10735"/>
                    <a:gd name="connsiteX5" fmla="*/ 4132 w 5812"/>
                    <a:gd name="connsiteY5" fmla="*/ 2650 h 1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2" h="10735">
                      <a:moveTo>
                        <a:pt x="4132" y="2650"/>
                      </a:moveTo>
                      <a:cubicBezTo>
                        <a:pt x="4132" y="2650"/>
                        <a:pt x="6827" y="5345"/>
                        <a:pt x="5390" y="8040"/>
                      </a:cubicBezTo>
                      <a:cubicBezTo>
                        <a:pt x="5390" y="9298"/>
                        <a:pt x="4132" y="10735"/>
                        <a:pt x="2695" y="10735"/>
                      </a:cubicBezTo>
                      <a:cubicBezTo>
                        <a:pt x="1437" y="9478"/>
                        <a:pt x="0" y="4088"/>
                        <a:pt x="0" y="1392"/>
                      </a:cubicBezTo>
                      <a:cubicBezTo>
                        <a:pt x="180" y="-45"/>
                        <a:pt x="4132" y="-1303"/>
                        <a:pt x="4132" y="2650"/>
                      </a:cubicBezTo>
                      <a:lnTo>
                        <a:pt x="4132" y="2650"/>
                      </a:lnTo>
                      <a:close/>
                    </a:path>
                  </a:pathLst>
                </a:custGeom>
                <a:grpFill/>
                <a:ln w="17953" cap="flat">
                  <a:noFill/>
                  <a:prstDash val="solid"/>
                  <a:miter/>
                </a:ln>
              </p:spPr>
              <p:txBody>
                <a:bodyPr rtlCol="0" anchor="ctr"/>
                <a:lstStyle/>
                <a:p>
                  <a:endParaRPr lang="zh-CN" altLang="en-US" sz="1050"/>
                </a:p>
              </p:txBody>
            </p:sp>
            <p:sp>
              <p:nvSpPr>
                <p:cNvPr id="1705" name="任意多边形: 形状 3051"/>
                <p:cNvSpPr/>
                <p:nvPr/>
              </p:nvSpPr>
              <p:spPr>
                <a:xfrm>
                  <a:off x="4904975" y="4388474"/>
                  <a:ext cx="10780" cy="15811"/>
                </a:xfrm>
                <a:custGeom>
                  <a:avLst/>
                  <a:gdLst>
                    <a:gd name="connsiteX0" fmla="*/ 4132 w 10780"/>
                    <a:gd name="connsiteY0" fmla="*/ 15811 h 15811"/>
                    <a:gd name="connsiteX1" fmla="*/ 3414 w 10780"/>
                    <a:gd name="connsiteY1" fmla="*/ 15092 h 15811"/>
                    <a:gd name="connsiteX2" fmla="*/ 0 w 10780"/>
                    <a:gd name="connsiteY2" fmla="*/ 3953 h 15811"/>
                    <a:gd name="connsiteX3" fmla="*/ 0 w 10780"/>
                    <a:gd name="connsiteY3" fmla="*/ 3953 h 15811"/>
                    <a:gd name="connsiteX4" fmla="*/ 4492 w 10780"/>
                    <a:gd name="connsiteY4" fmla="*/ 0 h 15811"/>
                    <a:gd name="connsiteX5" fmla="*/ 4492 w 10780"/>
                    <a:gd name="connsiteY5" fmla="*/ 0 h 15811"/>
                    <a:gd name="connsiteX6" fmla="*/ 8984 w 10780"/>
                    <a:gd name="connsiteY6" fmla="*/ 4132 h 15811"/>
                    <a:gd name="connsiteX7" fmla="*/ 8984 w 10780"/>
                    <a:gd name="connsiteY7" fmla="*/ 4132 h 15811"/>
                    <a:gd name="connsiteX8" fmla="*/ 10780 w 10780"/>
                    <a:gd name="connsiteY8" fmla="*/ 8984 h 15811"/>
                    <a:gd name="connsiteX9" fmla="*/ 10780 w 10780"/>
                    <a:gd name="connsiteY9" fmla="*/ 8984 h 15811"/>
                    <a:gd name="connsiteX10" fmla="*/ 10241 w 10780"/>
                    <a:gd name="connsiteY10" fmla="*/ 11319 h 15811"/>
                    <a:gd name="connsiteX11" fmla="*/ 10241 w 10780"/>
                    <a:gd name="connsiteY11" fmla="*/ 11319 h 15811"/>
                    <a:gd name="connsiteX12" fmla="*/ 5211 w 10780"/>
                    <a:gd name="connsiteY12" fmla="*/ 15811 h 15811"/>
                    <a:gd name="connsiteX13" fmla="*/ 5211 w 10780"/>
                    <a:gd name="connsiteY13" fmla="*/ 15811 h 15811"/>
                    <a:gd name="connsiteX14" fmla="*/ 4132 w 10780"/>
                    <a:gd name="connsiteY14" fmla="*/ 15811 h 15811"/>
                    <a:gd name="connsiteX15" fmla="*/ 4132 w 10780"/>
                    <a:gd name="connsiteY15" fmla="*/ 15811 h 15811"/>
                    <a:gd name="connsiteX16" fmla="*/ 5390 w 10780"/>
                    <a:gd name="connsiteY16" fmla="*/ 6468 h 15811"/>
                    <a:gd name="connsiteX17" fmla="*/ 6468 w 10780"/>
                    <a:gd name="connsiteY17" fmla="*/ 5390 h 15811"/>
                    <a:gd name="connsiteX18" fmla="*/ 8984 w 10780"/>
                    <a:gd name="connsiteY18" fmla="*/ 5390 h 15811"/>
                    <a:gd name="connsiteX19" fmla="*/ 6468 w 10780"/>
                    <a:gd name="connsiteY19" fmla="*/ 5390 h 15811"/>
                    <a:gd name="connsiteX20" fmla="*/ 5390 w 10780"/>
                    <a:gd name="connsiteY20" fmla="*/ 6468 h 15811"/>
                    <a:gd name="connsiteX21" fmla="*/ 5390 w 10780"/>
                    <a:gd name="connsiteY21" fmla="*/ 6468 h 15811"/>
                    <a:gd name="connsiteX22" fmla="*/ 5390 w 10780"/>
                    <a:gd name="connsiteY22" fmla="*/ 6468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80" h="15811">
                      <a:moveTo>
                        <a:pt x="4132" y="15811"/>
                      </a:moveTo>
                      <a:lnTo>
                        <a:pt x="3414" y="15092"/>
                      </a:lnTo>
                      <a:cubicBezTo>
                        <a:pt x="1078" y="12218"/>
                        <a:pt x="180" y="7546"/>
                        <a:pt x="0" y="3953"/>
                      </a:cubicBezTo>
                      <a:lnTo>
                        <a:pt x="0" y="3953"/>
                      </a:lnTo>
                      <a:cubicBezTo>
                        <a:pt x="539" y="719"/>
                        <a:pt x="2515" y="359"/>
                        <a:pt x="4492" y="0"/>
                      </a:cubicBezTo>
                      <a:lnTo>
                        <a:pt x="4492" y="0"/>
                      </a:lnTo>
                      <a:cubicBezTo>
                        <a:pt x="6468" y="0"/>
                        <a:pt x="8445" y="1797"/>
                        <a:pt x="8984" y="4132"/>
                      </a:cubicBezTo>
                      <a:lnTo>
                        <a:pt x="8984" y="4132"/>
                      </a:lnTo>
                      <a:cubicBezTo>
                        <a:pt x="9702" y="5031"/>
                        <a:pt x="10780" y="6648"/>
                        <a:pt x="10780" y="8984"/>
                      </a:cubicBezTo>
                      <a:lnTo>
                        <a:pt x="10780" y="8984"/>
                      </a:lnTo>
                      <a:cubicBezTo>
                        <a:pt x="10780" y="9702"/>
                        <a:pt x="10601" y="10601"/>
                        <a:pt x="10241" y="11319"/>
                      </a:cubicBezTo>
                      <a:lnTo>
                        <a:pt x="10241" y="11319"/>
                      </a:lnTo>
                      <a:cubicBezTo>
                        <a:pt x="9702" y="13835"/>
                        <a:pt x="7906" y="15452"/>
                        <a:pt x="5211" y="15811"/>
                      </a:cubicBezTo>
                      <a:lnTo>
                        <a:pt x="5211" y="15811"/>
                      </a:lnTo>
                      <a:lnTo>
                        <a:pt x="4132" y="15811"/>
                      </a:lnTo>
                      <a:lnTo>
                        <a:pt x="4132" y="15811"/>
                      </a:lnTo>
                      <a:close/>
                      <a:moveTo>
                        <a:pt x="5390" y="6468"/>
                      </a:moveTo>
                      <a:lnTo>
                        <a:pt x="6468" y="5390"/>
                      </a:lnTo>
                      <a:lnTo>
                        <a:pt x="8984" y="5390"/>
                      </a:lnTo>
                      <a:lnTo>
                        <a:pt x="6468" y="5390"/>
                      </a:lnTo>
                      <a:lnTo>
                        <a:pt x="5390" y="6468"/>
                      </a:lnTo>
                      <a:lnTo>
                        <a:pt x="5390" y="6468"/>
                      </a:lnTo>
                      <a:lnTo>
                        <a:pt x="5390" y="6468"/>
                      </a:lnTo>
                      <a:close/>
                    </a:path>
                  </a:pathLst>
                </a:custGeom>
                <a:grpFill/>
                <a:ln w="17953" cap="flat">
                  <a:noFill/>
                  <a:prstDash val="solid"/>
                  <a:miter/>
                </a:ln>
              </p:spPr>
              <p:txBody>
                <a:bodyPr rtlCol="0" anchor="ctr"/>
                <a:lstStyle/>
                <a:p>
                  <a:endParaRPr lang="zh-CN" altLang="en-US" sz="1050"/>
                </a:p>
              </p:txBody>
            </p:sp>
          </p:grpSp>
          <p:grpSp>
            <p:nvGrpSpPr>
              <p:cNvPr id="1023" name="图形 1"/>
              <p:cNvGrpSpPr/>
              <p:nvPr/>
            </p:nvGrpSpPr>
            <p:grpSpPr>
              <a:xfrm>
                <a:off x="3519906" y="4178027"/>
                <a:ext cx="14553" cy="10600"/>
                <a:chOff x="4893117" y="4375717"/>
                <a:chExt cx="14553" cy="10600"/>
              </a:xfrm>
              <a:solidFill>
                <a:srgbClr val="0070C0"/>
              </a:solidFill>
            </p:grpSpPr>
            <p:sp>
              <p:nvSpPr>
                <p:cNvPr id="1702" name="任意多边形: 形状 3053"/>
                <p:cNvSpPr/>
                <p:nvPr/>
              </p:nvSpPr>
              <p:spPr>
                <a:xfrm>
                  <a:off x="4895632" y="4378188"/>
                  <a:ext cx="9359" cy="5455"/>
                </a:xfrm>
                <a:custGeom>
                  <a:avLst/>
                  <a:gdLst>
                    <a:gd name="connsiteX0" fmla="*/ 5211 w 9359"/>
                    <a:gd name="connsiteY0" fmla="*/ 943 h 5455"/>
                    <a:gd name="connsiteX1" fmla="*/ 9163 w 9359"/>
                    <a:gd name="connsiteY1" fmla="*/ 4896 h 5455"/>
                    <a:gd name="connsiteX2" fmla="*/ 3953 w 9359"/>
                    <a:gd name="connsiteY2" fmla="*/ 4896 h 5455"/>
                    <a:gd name="connsiteX3" fmla="*/ 0 w 9359"/>
                    <a:gd name="connsiteY3" fmla="*/ 943 h 5455"/>
                    <a:gd name="connsiteX4" fmla="*/ 5211 w 9359"/>
                    <a:gd name="connsiteY4" fmla="*/ 943 h 5455"/>
                    <a:gd name="connsiteX5" fmla="*/ 5211 w 9359"/>
                    <a:gd name="connsiteY5" fmla="*/ 943 h 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59" h="5455">
                      <a:moveTo>
                        <a:pt x="5211" y="943"/>
                      </a:moveTo>
                      <a:cubicBezTo>
                        <a:pt x="5211" y="943"/>
                        <a:pt x="10421" y="3638"/>
                        <a:pt x="9163" y="4896"/>
                      </a:cubicBezTo>
                      <a:cubicBezTo>
                        <a:pt x="7906" y="6154"/>
                        <a:pt x="5211" y="4896"/>
                        <a:pt x="3953" y="4896"/>
                      </a:cubicBezTo>
                      <a:cubicBezTo>
                        <a:pt x="2695" y="4896"/>
                        <a:pt x="1258" y="2201"/>
                        <a:pt x="0" y="943"/>
                      </a:cubicBezTo>
                      <a:cubicBezTo>
                        <a:pt x="0" y="-314"/>
                        <a:pt x="2695" y="-314"/>
                        <a:pt x="5211" y="943"/>
                      </a:cubicBezTo>
                      <a:lnTo>
                        <a:pt x="5211" y="943"/>
                      </a:lnTo>
                      <a:close/>
                    </a:path>
                  </a:pathLst>
                </a:custGeom>
                <a:grpFill/>
                <a:ln w="17953" cap="flat">
                  <a:noFill/>
                  <a:prstDash val="solid"/>
                  <a:miter/>
                </a:ln>
              </p:spPr>
              <p:txBody>
                <a:bodyPr rtlCol="0" anchor="ctr"/>
                <a:lstStyle/>
                <a:p>
                  <a:endParaRPr lang="zh-CN" altLang="en-US" sz="1050"/>
                </a:p>
              </p:txBody>
            </p:sp>
            <p:sp>
              <p:nvSpPr>
                <p:cNvPr id="1703" name="任意多边形: 形状 3054"/>
                <p:cNvSpPr/>
                <p:nvPr/>
              </p:nvSpPr>
              <p:spPr>
                <a:xfrm>
                  <a:off x="4893117" y="4375717"/>
                  <a:ext cx="14553" cy="10600"/>
                </a:xfrm>
                <a:custGeom>
                  <a:avLst/>
                  <a:gdLst>
                    <a:gd name="connsiteX0" fmla="*/ 6468 w 14553"/>
                    <a:gd name="connsiteY0" fmla="*/ 10062 h 10600"/>
                    <a:gd name="connsiteX1" fmla="*/ 1078 w 14553"/>
                    <a:gd name="connsiteY1" fmla="*/ 5570 h 10600"/>
                    <a:gd name="connsiteX2" fmla="*/ 1078 w 14553"/>
                    <a:gd name="connsiteY2" fmla="*/ 5570 h 10600"/>
                    <a:gd name="connsiteX3" fmla="*/ 719 w 14553"/>
                    <a:gd name="connsiteY3" fmla="*/ 5211 h 10600"/>
                    <a:gd name="connsiteX4" fmla="*/ 719 w 14553"/>
                    <a:gd name="connsiteY4" fmla="*/ 5211 h 10600"/>
                    <a:gd name="connsiteX5" fmla="*/ 0 w 14553"/>
                    <a:gd name="connsiteY5" fmla="*/ 3414 h 10600"/>
                    <a:gd name="connsiteX6" fmla="*/ 0 w 14553"/>
                    <a:gd name="connsiteY6" fmla="*/ 3414 h 10600"/>
                    <a:gd name="connsiteX7" fmla="*/ 0 w 14553"/>
                    <a:gd name="connsiteY7" fmla="*/ 3234 h 10600"/>
                    <a:gd name="connsiteX8" fmla="*/ 0 w 14553"/>
                    <a:gd name="connsiteY8" fmla="*/ 3234 h 10600"/>
                    <a:gd name="connsiteX9" fmla="*/ 180 w 14553"/>
                    <a:gd name="connsiteY9" fmla="*/ 2515 h 10600"/>
                    <a:gd name="connsiteX10" fmla="*/ 180 w 14553"/>
                    <a:gd name="connsiteY10" fmla="*/ 2515 h 10600"/>
                    <a:gd name="connsiteX11" fmla="*/ 4133 w 14553"/>
                    <a:gd name="connsiteY11" fmla="*/ 0 h 10600"/>
                    <a:gd name="connsiteX12" fmla="*/ 4133 w 14553"/>
                    <a:gd name="connsiteY12" fmla="*/ 0 h 10600"/>
                    <a:gd name="connsiteX13" fmla="*/ 8984 w 14553"/>
                    <a:gd name="connsiteY13" fmla="*/ 1258 h 10600"/>
                    <a:gd name="connsiteX14" fmla="*/ 8984 w 14553"/>
                    <a:gd name="connsiteY14" fmla="*/ 1258 h 10600"/>
                    <a:gd name="connsiteX15" fmla="*/ 7906 w 14553"/>
                    <a:gd name="connsiteY15" fmla="*/ 3594 h 10600"/>
                    <a:gd name="connsiteX16" fmla="*/ 7187 w 14553"/>
                    <a:gd name="connsiteY16" fmla="*/ 5031 h 10600"/>
                    <a:gd name="connsiteX17" fmla="*/ 7906 w 14553"/>
                    <a:gd name="connsiteY17" fmla="*/ 3594 h 10600"/>
                    <a:gd name="connsiteX18" fmla="*/ 8984 w 14553"/>
                    <a:gd name="connsiteY18" fmla="*/ 1258 h 10600"/>
                    <a:gd name="connsiteX19" fmla="*/ 14553 w 14553"/>
                    <a:gd name="connsiteY19" fmla="*/ 7007 h 10600"/>
                    <a:gd name="connsiteX20" fmla="*/ 14553 w 14553"/>
                    <a:gd name="connsiteY20" fmla="*/ 7007 h 10600"/>
                    <a:gd name="connsiteX21" fmla="*/ 13655 w 14553"/>
                    <a:gd name="connsiteY21" fmla="*/ 9343 h 10600"/>
                    <a:gd name="connsiteX22" fmla="*/ 13655 w 14553"/>
                    <a:gd name="connsiteY22" fmla="*/ 9343 h 10600"/>
                    <a:gd name="connsiteX23" fmla="*/ 10241 w 14553"/>
                    <a:gd name="connsiteY23" fmla="*/ 10601 h 10600"/>
                    <a:gd name="connsiteX24" fmla="*/ 10241 w 14553"/>
                    <a:gd name="connsiteY24" fmla="*/ 10601 h 10600"/>
                    <a:gd name="connsiteX25" fmla="*/ 6468 w 14553"/>
                    <a:gd name="connsiteY25" fmla="*/ 10062 h 10600"/>
                    <a:gd name="connsiteX26" fmla="*/ 6468 w 14553"/>
                    <a:gd name="connsiteY26" fmla="*/ 10062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553" h="10600">
                      <a:moveTo>
                        <a:pt x="6468" y="10062"/>
                      </a:moveTo>
                      <a:cubicBezTo>
                        <a:pt x="3054" y="9343"/>
                        <a:pt x="2156" y="7187"/>
                        <a:pt x="1078" y="5570"/>
                      </a:cubicBezTo>
                      <a:lnTo>
                        <a:pt x="1078" y="5570"/>
                      </a:lnTo>
                      <a:cubicBezTo>
                        <a:pt x="898" y="5390"/>
                        <a:pt x="719" y="5390"/>
                        <a:pt x="719" y="5211"/>
                      </a:cubicBezTo>
                      <a:lnTo>
                        <a:pt x="719" y="5211"/>
                      </a:lnTo>
                      <a:cubicBezTo>
                        <a:pt x="180" y="4672"/>
                        <a:pt x="0" y="4133"/>
                        <a:pt x="0" y="3414"/>
                      </a:cubicBezTo>
                      <a:lnTo>
                        <a:pt x="0" y="3414"/>
                      </a:lnTo>
                      <a:cubicBezTo>
                        <a:pt x="0" y="3414"/>
                        <a:pt x="0" y="3234"/>
                        <a:pt x="0" y="3234"/>
                      </a:cubicBezTo>
                      <a:lnTo>
                        <a:pt x="0" y="3234"/>
                      </a:lnTo>
                      <a:cubicBezTo>
                        <a:pt x="0" y="3055"/>
                        <a:pt x="0" y="2875"/>
                        <a:pt x="180" y="2515"/>
                      </a:cubicBezTo>
                      <a:lnTo>
                        <a:pt x="180" y="2515"/>
                      </a:lnTo>
                      <a:cubicBezTo>
                        <a:pt x="898" y="359"/>
                        <a:pt x="3054" y="0"/>
                        <a:pt x="4133" y="0"/>
                      </a:cubicBezTo>
                      <a:lnTo>
                        <a:pt x="4133" y="0"/>
                      </a:lnTo>
                      <a:cubicBezTo>
                        <a:pt x="5750" y="0"/>
                        <a:pt x="7367" y="539"/>
                        <a:pt x="8984" y="1258"/>
                      </a:cubicBezTo>
                      <a:lnTo>
                        <a:pt x="8984" y="1258"/>
                      </a:lnTo>
                      <a:lnTo>
                        <a:pt x="7906" y="3594"/>
                      </a:lnTo>
                      <a:lnTo>
                        <a:pt x="7187" y="5031"/>
                      </a:lnTo>
                      <a:lnTo>
                        <a:pt x="7906" y="3594"/>
                      </a:lnTo>
                      <a:lnTo>
                        <a:pt x="8984" y="1258"/>
                      </a:lnTo>
                      <a:cubicBezTo>
                        <a:pt x="9163" y="1976"/>
                        <a:pt x="13296" y="1976"/>
                        <a:pt x="14553" y="7007"/>
                      </a:cubicBezTo>
                      <a:lnTo>
                        <a:pt x="14553" y="7007"/>
                      </a:lnTo>
                      <a:cubicBezTo>
                        <a:pt x="14553" y="8085"/>
                        <a:pt x="14194" y="8624"/>
                        <a:pt x="13655" y="9343"/>
                      </a:cubicBezTo>
                      <a:lnTo>
                        <a:pt x="13655" y="9343"/>
                      </a:lnTo>
                      <a:cubicBezTo>
                        <a:pt x="12577" y="10421"/>
                        <a:pt x="11140" y="10601"/>
                        <a:pt x="10241" y="10601"/>
                      </a:cubicBezTo>
                      <a:lnTo>
                        <a:pt x="10241" y="10601"/>
                      </a:lnTo>
                      <a:cubicBezTo>
                        <a:pt x="8265" y="10601"/>
                        <a:pt x="6468" y="9882"/>
                        <a:pt x="6468" y="10062"/>
                      </a:cubicBezTo>
                      <a:lnTo>
                        <a:pt x="6468" y="10062"/>
                      </a:lnTo>
                      <a:close/>
                    </a:path>
                  </a:pathLst>
                </a:custGeom>
                <a:grpFill/>
                <a:ln w="17953" cap="flat">
                  <a:noFill/>
                  <a:prstDash val="solid"/>
                  <a:miter/>
                </a:ln>
              </p:spPr>
              <p:txBody>
                <a:bodyPr rtlCol="0" anchor="ctr"/>
                <a:lstStyle/>
                <a:p>
                  <a:endParaRPr lang="zh-CN" altLang="en-US" sz="1050"/>
                </a:p>
              </p:txBody>
            </p:sp>
          </p:grpSp>
          <p:grpSp>
            <p:nvGrpSpPr>
              <p:cNvPr id="1024" name="图形 1"/>
              <p:cNvGrpSpPr/>
              <p:nvPr/>
            </p:nvGrpSpPr>
            <p:grpSpPr>
              <a:xfrm>
                <a:off x="3722396" y="4088191"/>
                <a:ext cx="2694" cy="5210"/>
                <a:chOff x="5095607" y="4285881"/>
                <a:chExt cx="2694" cy="5210"/>
              </a:xfrm>
              <a:solidFill>
                <a:srgbClr val="0070C0"/>
              </a:solidFill>
            </p:grpSpPr>
            <p:sp>
              <p:nvSpPr>
                <p:cNvPr id="1700" name="任意多边形: 形状 3056"/>
                <p:cNvSpPr/>
                <p:nvPr/>
              </p:nvSpPr>
              <p:spPr>
                <a:xfrm>
                  <a:off x="5095607" y="4288397"/>
                  <a:ext cx="2694" cy="17967"/>
                </a:xfrm>
                <a:custGeom>
                  <a:avLst/>
                  <a:gdLst>
                    <a:gd name="connsiteX0" fmla="*/ 1437 w 2694"/>
                    <a:gd name="connsiteY0" fmla="*/ 0 h 17967"/>
                    <a:gd name="connsiteX1" fmla="*/ 2695 w 2694"/>
                    <a:gd name="connsiteY1" fmla="*/ 0 h 17967"/>
                    <a:gd name="connsiteX2" fmla="*/ 1437 w 2694"/>
                    <a:gd name="connsiteY2" fmla="*/ 0 h 17967"/>
                    <a:gd name="connsiteX3" fmla="*/ 0 w 2694"/>
                    <a:gd name="connsiteY3" fmla="*/ 0 h 17967"/>
                    <a:gd name="connsiteX4" fmla="*/ 1437 w 2694"/>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 h="17967">
                      <a:moveTo>
                        <a:pt x="1437" y="0"/>
                      </a:moveTo>
                      <a:lnTo>
                        <a:pt x="2695" y="0"/>
                      </a:lnTo>
                      <a:lnTo>
                        <a:pt x="1437" y="0"/>
                      </a:lnTo>
                      <a:lnTo>
                        <a:pt x="0" y="0"/>
                      </a:lnTo>
                      <a:lnTo>
                        <a:pt x="1437" y="0"/>
                      </a:lnTo>
                      <a:close/>
                    </a:path>
                  </a:pathLst>
                </a:custGeom>
                <a:grpFill/>
                <a:ln w="17953" cap="flat">
                  <a:noFill/>
                  <a:prstDash val="solid"/>
                  <a:miter/>
                </a:ln>
              </p:spPr>
              <p:txBody>
                <a:bodyPr rtlCol="0" anchor="ctr"/>
                <a:lstStyle/>
                <a:p>
                  <a:endParaRPr lang="zh-CN" altLang="en-US" sz="1050"/>
                </a:p>
              </p:txBody>
            </p:sp>
            <p:sp>
              <p:nvSpPr>
                <p:cNvPr id="1701" name="任意多边形: 形状 3057"/>
                <p:cNvSpPr/>
                <p:nvPr/>
              </p:nvSpPr>
              <p:spPr>
                <a:xfrm>
                  <a:off x="5095607" y="4285881"/>
                  <a:ext cx="2694" cy="5210"/>
                </a:xfrm>
                <a:custGeom>
                  <a:avLst/>
                  <a:gdLst>
                    <a:gd name="connsiteX0" fmla="*/ 1437 w 2694"/>
                    <a:gd name="connsiteY0" fmla="*/ 5211 h 5210"/>
                    <a:gd name="connsiteX1" fmla="*/ 0 w 2694"/>
                    <a:gd name="connsiteY1" fmla="*/ 5211 h 5210"/>
                    <a:gd name="connsiteX2" fmla="*/ 0 w 2694"/>
                    <a:gd name="connsiteY2" fmla="*/ 0 h 5210"/>
                    <a:gd name="connsiteX3" fmla="*/ 1437 w 2694"/>
                    <a:gd name="connsiteY3" fmla="*/ 0 h 5210"/>
                    <a:gd name="connsiteX4" fmla="*/ 2695 w 2694"/>
                    <a:gd name="connsiteY4" fmla="*/ 0 h 5210"/>
                    <a:gd name="connsiteX5" fmla="*/ 2695 w 2694"/>
                    <a:gd name="connsiteY5" fmla="*/ 5211 h 5210"/>
                    <a:gd name="connsiteX6" fmla="*/ 1437 w 2694"/>
                    <a:gd name="connsiteY6" fmla="*/ 5211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4" h="5210">
                      <a:moveTo>
                        <a:pt x="1437" y="5211"/>
                      </a:moveTo>
                      <a:lnTo>
                        <a:pt x="0" y="5211"/>
                      </a:lnTo>
                      <a:lnTo>
                        <a:pt x="0" y="0"/>
                      </a:lnTo>
                      <a:lnTo>
                        <a:pt x="1437" y="0"/>
                      </a:lnTo>
                      <a:lnTo>
                        <a:pt x="2695" y="0"/>
                      </a:lnTo>
                      <a:lnTo>
                        <a:pt x="2695" y="5211"/>
                      </a:lnTo>
                      <a:lnTo>
                        <a:pt x="1437" y="5211"/>
                      </a:lnTo>
                      <a:close/>
                    </a:path>
                  </a:pathLst>
                </a:custGeom>
                <a:grpFill/>
                <a:ln w="17953" cap="flat">
                  <a:noFill/>
                  <a:prstDash val="solid"/>
                  <a:miter/>
                </a:ln>
              </p:spPr>
              <p:txBody>
                <a:bodyPr rtlCol="0" anchor="ctr"/>
                <a:lstStyle/>
                <a:p>
                  <a:endParaRPr lang="zh-CN" altLang="en-US" sz="1050"/>
                </a:p>
              </p:txBody>
            </p:sp>
          </p:grpSp>
          <p:grpSp>
            <p:nvGrpSpPr>
              <p:cNvPr id="1025" name="图形 1"/>
              <p:cNvGrpSpPr/>
              <p:nvPr/>
            </p:nvGrpSpPr>
            <p:grpSpPr>
              <a:xfrm>
                <a:off x="3730302" y="4061779"/>
                <a:ext cx="1257" cy="5031"/>
                <a:chOff x="5103513" y="4259469"/>
                <a:chExt cx="1257" cy="5031"/>
              </a:xfrm>
              <a:solidFill>
                <a:srgbClr val="0070C0"/>
              </a:solidFill>
            </p:grpSpPr>
            <p:sp>
              <p:nvSpPr>
                <p:cNvPr id="1698" name="任意多边形: 形状 3059"/>
                <p:cNvSpPr/>
                <p:nvPr/>
              </p:nvSpPr>
              <p:spPr>
                <a:xfrm>
                  <a:off x="5103513" y="4261805"/>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1699" name="任意多边形: 形状 3060"/>
                <p:cNvSpPr/>
                <p:nvPr/>
              </p:nvSpPr>
              <p:spPr>
                <a:xfrm>
                  <a:off x="5103513" y="4259469"/>
                  <a:ext cx="1257" cy="5031"/>
                </a:xfrm>
                <a:custGeom>
                  <a:avLst/>
                  <a:gdLst>
                    <a:gd name="connsiteX0" fmla="*/ 0 w 1257"/>
                    <a:gd name="connsiteY0" fmla="*/ 5031 h 5031"/>
                    <a:gd name="connsiteX1" fmla="*/ 0 w 1257"/>
                    <a:gd name="connsiteY1" fmla="*/ 2516 h 5031"/>
                    <a:gd name="connsiteX2" fmla="*/ 0 w 1257"/>
                    <a:gd name="connsiteY2" fmla="*/ 5031 h 5031"/>
                    <a:gd name="connsiteX3" fmla="*/ 0 w 1257"/>
                    <a:gd name="connsiteY3" fmla="*/ 0 h 5031"/>
                    <a:gd name="connsiteX4" fmla="*/ 1258 w 1257"/>
                    <a:gd name="connsiteY4" fmla="*/ 0 h 5031"/>
                    <a:gd name="connsiteX5" fmla="*/ 1258 w 1257"/>
                    <a:gd name="connsiteY5" fmla="*/ 0 h 5031"/>
                    <a:gd name="connsiteX6" fmla="*/ 1258 w 1257"/>
                    <a:gd name="connsiteY6" fmla="*/ 5031 h 5031"/>
                    <a:gd name="connsiteX7" fmla="*/ 0 w 1257"/>
                    <a:gd name="connsiteY7" fmla="*/ 5031 h 5031"/>
                    <a:gd name="connsiteX8" fmla="*/ 0 w 1257"/>
                    <a:gd name="connsiteY8" fmla="*/ 5031 h 5031"/>
                    <a:gd name="connsiteX9" fmla="*/ 0 w 1257"/>
                    <a:gd name="connsiteY9" fmla="*/ 2336 h 5031"/>
                    <a:gd name="connsiteX10" fmla="*/ 0 w 1257"/>
                    <a:gd name="connsiteY10" fmla="*/ 4851 h 5031"/>
                    <a:gd name="connsiteX11" fmla="*/ 0 w 1257"/>
                    <a:gd name="connsiteY11" fmla="*/ 2336 h 5031"/>
                    <a:gd name="connsiteX12" fmla="*/ 0 w 1257"/>
                    <a:gd name="connsiteY12" fmla="*/ 2336 h 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1">
                      <a:moveTo>
                        <a:pt x="0" y="5031"/>
                      </a:moveTo>
                      <a:lnTo>
                        <a:pt x="0" y="2516"/>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336"/>
                      </a:moveTo>
                      <a:lnTo>
                        <a:pt x="0" y="4851"/>
                      </a:lnTo>
                      <a:lnTo>
                        <a:pt x="0" y="2336"/>
                      </a:lnTo>
                      <a:lnTo>
                        <a:pt x="0" y="2336"/>
                      </a:lnTo>
                      <a:close/>
                    </a:path>
                  </a:pathLst>
                </a:custGeom>
                <a:grpFill/>
                <a:ln w="17953" cap="flat">
                  <a:noFill/>
                  <a:prstDash val="solid"/>
                  <a:miter/>
                </a:ln>
              </p:spPr>
              <p:txBody>
                <a:bodyPr rtlCol="0" anchor="ctr"/>
                <a:lstStyle/>
                <a:p>
                  <a:endParaRPr lang="zh-CN" altLang="en-US" sz="1050"/>
                </a:p>
              </p:txBody>
            </p:sp>
          </p:grpSp>
          <p:grpSp>
            <p:nvGrpSpPr>
              <p:cNvPr id="1026" name="图形 1"/>
              <p:cNvGrpSpPr/>
              <p:nvPr/>
            </p:nvGrpSpPr>
            <p:grpSpPr>
              <a:xfrm>
                <a:off x="3731739" y="4081536"/>
                <a:ext cx="5030" cy="1265"/>
                <a:chOff x="5104950" y="4279226"/>
                <a:chExt cx="5030" cy="1265"/>
              </a:xfrm>
              <a:solidFill>
                <a:srgbClr val="0070C0"/>
              </a:solidFill>
            </p:grpSpPr>
            <p:sp>
              <p:nvSpPr>
                <p:cNvPr id="1696" name="任意多边形: 形状 3062"/>
                <p:cNvSpPr/>
                <p:nvPr/>
              </p:nvSpPr>
              <p:spPr>
                <a:xfrm>
                  <a:off x="5107466" y="4279226"/>
                  <a:ext cx="17967" cy="1265"/>
                </a:xfrm>
                <a:custGeom>
                  <a:avLst/>
                  <a:gdLst>
                    <a:gd name="connsiteX0" fmla="*/ 0 w 17967"/>
                    <a:gd name="connsiteY0" fmla="*/ 1265 h 1265"/>
                    <a:gd name="connsiteX1" fmla="*/ 0 w 17967"/>
                    <a:gd name="connsiteY1" fmla="*/ 7 h 1265"/>
                    <a:gd name="connsiteX2" fmla="*/ 0 w 17967"/>
                    <a:gd name="connsiteY2" fmla="*/ 1265 h 1265"/>
                    <a:gd name="connsiteX3" fmla="*/ 0 w 17967"/>
                    <a:gd name="connsiteY3" fmla="*/ 1265 h 1265"/>
                  </a:gdLst>
                  <a:ahLst/>
                  <a:cxnLst>
                    <a:cxn ang="0">
                      <a:pos x="connsiteX0" y="connsiteY0"/>
                    </a:cxn>
                    <a:cxn ang="0">
                      <a:pos x="connsiteX1" y="connsiteY1"/>
                    </a:cxn>
                    <a:cxn ang="0">
                      <a:pos x="connsiteX2" y="connsiteY2"/>
                    </a:cxn>
                    <a:cxn ang="0">
                      <a:pos x="connsiteX3" y="connsiteY3"/>
                    </a:cxn>
                  </a:cxnLst>
                  <a:rect l="l" t="t" r="r" b="b"/>
                  <a:pathLst>
                    <a:path w="17967" h="1265">
                      <a:moveTo>
                        <a:pt x="0" y="1265"/>
                      </a:moveTo>
                      <a:cubicBezTo>
                        <a:pt x="0"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1697" name="任意多边形: 形状 3063"/>
                <p:cNvSpPr/>
                <p:nvPr/>
              </p:nvSpPr>
              <p:spPr>
                <a:xfrm>
                  <a:off x="5104950" y="4279233"/>
                  <a:ext cx="5030" cy="1257"/>
                </a:xfrm>
                <a:custGeom>
                  <a:avLst/>
                  <a:gdLst>
                    <a:gd name="connsiteX0" fmla="*/ 5031 w 5030"/>
                    <a:gd name="connsiteY0" fmla="*/ 1078 h 1257"/>
                    <a:gd name="connsiteX1" fmla="*/ 2515 w 5030"/>
                    <a:gd name="connsiteY1" fmla="*/ 1078 h 1257"/>
                    <a:gd name="connsiteX2" fmla="*/ 5031 w 5030"/>
                    <a:gd name="connsiteY2" fmla="*/ 1078 h 1257"/>
                    <a:gd name="connsiteX3" fmla="*/ 2515 w 5030"/>
                    <a:gd name="connsiteY3" fmla="*/ 1078 h 1257"/>
                    <a:gd name="connsiteX4" fmla="*/ 5031 w 5030"/>
                    <a:gd name="connsiteY4" fmla="*/ 1078 h 1257"/>
                    <a:gd name="connsiteX5" fmla="*/ 5031 w 5030"/>
                    <a:gd name="connsiteY5" fmla="*/ 1078 h 1257"/>
                    <a:gd name="connsiteX6" fmla="*/ 0 w 5030"/>
                    <a:gd name="connsiteY6" fmla="*/ 1258 h 1257"/>
                    <a:gd name="connsiteX7" fmla="*/ 0 w 5030"/>
                    <a:gd name="connsiteY7" fmla="*/ 0 h 1257"/>
                    <a:gd name="connsiteX8" fmla="*/ 0 w 5030"/>
                    <a:gd name="connsiteY8" fmla="*/ 0 h 1257"/>
                    <a:gd name="connsiteX9" fmla="*/ 5031 w 5030"/>
                    <a:gd name="connsiteY9" fmla="*/ 0 h 1257"/>
                    <a:gd name="connsiteX10" fmla="*/ 5031 w 5030"/>
                    <a:gd name="connsiteY10" fmla="*/ 1258 h 1257"/>
                    <a:gd name="connsiteX11" fmla="*/ 5031 w 5030"/>
                    <a:gd name="connsiteY11" fmla="*/ 1258 h 1257"/>
                    <a:gd name="connsiteX12" fmla="*/ 0 w 5030"/>
                    <a:gd name="connsiteY12" fmla="*/ 1258 h 1257"/>
                    <a:gd name="connsiteX13" fmla="*/ 0 w 5030"/>
                    <a:gd name="connsiteY13" fmla="*/ 1258 h 1257"/>
                    <a:gd name="connsiteX14" fmla="*/ 0 w 5030"/>
                    <a:gd name="connsiteY14"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0" h="1257">
                      <a:moveTo>
                        <a:pt x="5031" y="1078"/>
                      </a:moveTo>
                      <a:lnTo>
                        <a:pt x="2515" y="1078"/>
                      </a:lnTo>
                      <a:lnTo>
                        <a:pt x="5031" y="1078"/>
                      </a:lnTo>
                      <a:lnTo>
                        <a:pt x="2515" y="1078"/>
                      </a:lnTo>
                      <a:lnTo>
                        <a:pt x="5031" y="1078"/>
                      </a:lnTo>
                      <a:lnTo>
                        <a:pt x="5031" y="1078"/>
                      </a:lnTo>
                      <a:close/>
                      <a:moveTo>
                        <a:pt x="0" y="1258"/>
                      </a:moveTo>
                      <a:cubicBezTo>
                        <a:pt x="0" y="0"/>
                        <a:pt x="0" y="0"/>
                        <a:pt x="0" y="0"/>
                      </a:cubicBezTo>
                      <a:lnTo>
                        <a:pt x="0" y="0"/>
                      </a:lnTo>
                      <a:lnTo>
                        <a:pt x="5031" y="0"/>
                      </a:lnTo>
                      <a:cubicBezTo>
                        <a:pt x="5031" y="0"/>
                        <a:pt x="5031" y="0"/>
                        <a:pt x="5031" y="1258"/>
                      </a:cubicBez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027" name="图形 1"/>
              <p:cNvGrpSpPr/>
              <p:nvPr/>
            </p:nvGrpSpPr>
            <p:grpSpPr>
              <a:xfrm>
                <a:off x="2815772" y="3700819"/>
                <a:ext cx="6468" cy="6288"/>
                <a:chOff x="4188983" y="3898509"/>
                <a:chExt cx="6468" cy="6288"/>
              </a:xfrm>
              <a:solidFill>
                <a:srgbClr val="0070C0"/>
              </a:solidFill>
            </p:grpSpPr>
            <p:sp>
              <p:nvSpPr>
                <p:cNvPr id="1694" name="任意多边形: 形状 3065"/>
                <p:cNvSpPr/>
                <p:nvPr/>
              </p:nvSpPr>
              <p:spPr>
                <a:xfrm>
                  <a:off x="4191499" y="3901024"/>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695" name="任意多边形: 形状 3066"/>
                <p:cNvSpPr/>
                <p:nvPr/>
              </p:nvSpPr>
              <p:spPr>
                <a:xfrm>
                  <a:off x="4188983" y="3898509"/>
                  <a:ext cx="6468" cy="6288"/>
                </a:xfrm>
                <a:custGeom>
                  <a:avLst/>
                  <a:gdLst>
                    <a:gd name="connsiteX0" fmla="*/ 0 w 6468"/>
                    <a:gd name="connsiteY0" fmla="*/ 3773 h 6288"/>
                    <a:gd name="connsiteX1" fmla="*/ 0 w 6468"/>
                    <a:gd name="connsiteY1" fmla="*/ 2515 h 6288"/>
                    <a:gd name="connsiteX2" fmla="*/ 0 w 6468"/>
                    <a:gd name="connsiteY2" fmla="*/ 2515 h 6288"/>
                    <a:gd name="connsiteX3" fmla="*/ 0 w 6468"/>
                    <a:gd name="connsiteY3" fmla="*/ 0 h 6288"/>
                    <a:gd name="connsiteX4" fmla="*/ 2516 w 6468"/>
                    <a:gd name="connsiteY4" fmla="*/ 0 h 6288"/>
                    <a:gd name="connsiteX5" fmla="*/ 3055 w 6468"/>
                    <a:gd name="connsiteY5" fmla="*/ 0 h 6288"/>
                    <a:gd name="connsiteX6" fmla="*/ 3055 w 6468"/>
                    <a:gd name="connsiteY6" fmla="*/ 0 h 6288"/>
                    <a:gd name="connsiteX7" fmla="*/ 5570 w 6468"/>
                    <a:gd name="connsiteY7" fmla="*/ 898 h 6288"/>
                    <a:gd name="connsiteX8" fmla="*/ 5570 w 6468"/>
                    <a:gd name="connsiteY8" fmla="*/ 898 h 6288"/>
                    <a:gd name="connsiteX9" fmla="*/ 6468 w 6468"/>
                    <a:gd name="connsiteY9" fmla="*/ 3773 h 6288"/>
                    <a:gd name="connsiteX10" fmla="*/ 6468 w 6468"/>
                    <a:gd name="connsiteY10" fmla="*/ 3773 h 6288"/>
                    <a:gd name="connsiteX11" fmla="*/ 6468 w 6468"/>
                    <a:gd name="connsiteY11" fmla="*/ 6289 h 6288"/>
                    <a:gd name="connsiteX12" fmla="*/ 3953 w 6468"/>
                    <a:gd name="connsiteY12" fmla="*/ 6289 h 6288"/>
                    <a:gd name="connsiteX13" fmla="*/ 2695 w 6468"/>
                    <a:gd name="connsiteY13" fmla="*/ 6289 h 6288"/>
                    <a:gd name="connsiteX14" fmla="*/ 2695 w 6468"/>
                    <a:gd name="connsiteY14" fmla="*/ 6289 h 6288"/>
                    <a:gd name="connsiteX15" fmla="*/ 180 w 6468"/>
                    <a:gd name="connsiteY15" fmla="*/ 6289 h 6288"/>
                    <a:gd name="connsiteX16" fmla="*/ 180 w 6468"/>
                    <a:gd name="connsiteY16" fmla="*/ 3773 h 6288"/>
                    <a:gd name="connsiteX17" fmla="*/ 0 w 6468"/>
                    <a:gd name="connsiteY17"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288">
                      <a:moveTo>
                        <a:pt x="0" y="3773"/>
                      </a:moveTo>
                      <a:cubicBezTo>
                        <a:pt x="0" y="2515"/>
                        <a:pt x="0" y="2515"/>
                        <a:pt x="0" y="2515"/>
                      </a:cubicBezTo>
                      <a:lnTo>
                        <a:pt x="0" y="2515"/>
                      </a:lnTo>
                      <a:lnTo>
                        <a:pt x="0" y="0"/>
                      </a:lnTo>
                      <a:lnTo>
                        <a:pt x="2516" y="0"/>
                      </a:lnTo>
                      <a:cubicBezTo>
                        <a:pt x="2695" y="0"/>
                        <a:pt x="2875" y="0"/>
                        <a:pt x="3055" y="0"/>
                      </a:cubicBezTo>
                      <a:lnTo>
                        <a:pt x="3055" y="0"/>
                      </a:lnTo>
                      <a:cubicBezTo>
                        <a:pt x="3594" y="0"/>
                        <a:pt x="4312" y="0"/>
                        <a:pt x="5570" y="898"/>
                      </a:cubicBezTo>
                      <a:lnTo>
                        <a:pt x="5570" y="898"/>
                      </a:lnTo>
                      <a:cubicBezTo>
                        <a:pt x="6828" y="2515"/>
                        <a:pt x="6289" y="3234"/>
                        <a:pt x="6468" y="3773"/>
                      </a:cubicBezTo>
                      <a:lnTo>
                        <a:pt x="6468" y="3773"/>
                      </a:lnTo>
                      <a:lnTo>
                        <a:pt x="6468" y="6289"/>
                      </a:lnTo>
                      <a:lnTo>
                        <a:pt x="3953" y="6289"/>
                      </a:lnTo>
                      <a:cubicBezTo>
                        <a:pt x="3953" y="6289"/>
                        <a:pt x="3953" y="6289"/>
                        <a:pt x="2695" y="6289"/>
                      </a:cubicBezTo>
                      <a:lnTo>
                        <a:pt x="2695" y="6289"/>
                      </a:lnTo>
                      <a:lnTo>
                        <a:pt x="180" y="6289"/>
                      </a:lnTo>
                      <a:lnTo>
                        <a:pt x="180" y="3773"/>
                      </a:lnTo>
                      <a:lnTo>
                        <a:pt x="0" y="3773"/>
                      </a:lnTo>
                      <a:close/>
                    </a:path>
                  </a:pathLst>
                </a:custGeom>
                <a:grpFill/>
                <a:ln w="17953" cap="flat">
                  <a:noFill/>
                  <a:prstDash val="solid"/>
                  <a:miter/>
                </a:ln>
              </p:spPr>
              <p:txBody>
                <a:bodyPr rtlCol="0" anchor="ctr"/>
                <a:lstStyle/>
                <a:p>
                  <a:endParaRPr lang="zh-CN" altLang="en-US" sz="1050"/>
                </a:p>
              </p:txBody>
            </p:sp>
          </p:grpSp>
          <p:grpSp>
            <p:nvGrpSpPr>
              <p:cNvPr id="1028" name="图形 1"/>
              <p:cNvGrpSpPr/>
              <p:nvPr/>
            </p:nvGrpSpPr>
            <p:grpSpPr>
              <a:xfrm>
                <a:off x="2834099" y="3717887"/>
                <a:ext cx="1257" cy="5210"/>
                <a:chOff x="4207310" y="3915577"/>
                <a:chExt cx="1257" cy="5210"/>
              </a:xfrm>
              <a:solidFill>
                <a:srgbClr val="0070C0"/>
              </a:solidFill>
            </p:grpSpPr>
            <p:sp>
              <p:nvSpPr>
                <p:cNvPr id="1692" name="任意多边形: 形状 3068"/>
                <p:cNvSpPr/>
                <p:nvPr/>
              </p:nvSpPr>
              <p:spPr>
                <a:xfrm>
                  <a:off x="4207310" y="3918273"/>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1693" name="任意多边形: 形状 3069"/>
                <p:cNvSpPr/>
                <p:nvPr/>
              </p:nvSpPr>
              <p:spPr>
                <a:xfrm>
                  <a:off x="4207310" y="3915577"/>
                  <a:ext cx="1257" cy="5210"/>
                </a:xfrm>
                <a:custGeom>
                  <a:avLst/>
                  <a:gdLst>
                    <a:gd name="connsiteX0" fmla="*/ 180 w 1257"/>
                    <a:gd name="connsiteY0" fmla="*/ 5211 h 5210"/>
                    <a:gd name="connsiteX1" fmla="*/ 0 w 1257"/>
                    <a:gd name="connsiteY1" fmla="*/ 5211 h 5210"/>
                    <a:gd name="connsiteX2" fmla="*/ 0 w 1257"/>
                    <a:gd name="connsiteY2" fmla="*/ 0 h 5210"/>
                    <a:gd name="connsiteX3" fmla="*/ 1258 w 1257"/>
                    <a:gd name="connsiteY3" fmla="*/ 0 h 5210"/>
                    <a:gd name="connsiteX4" fmla="*/ 1258 w 1257"/>
                    <a:gd name="connsiteY4" fmla="*/ 0 h 5210"/>
                    <a:gd name="connsiteX5" fmla="*/ 1258 w 1257"/>
                    <a:gd name="connsiteY5" fmla="*/ 2515 h 5210"/>
                    <a:gd name="connsiteX6" fmla="*/ 1258 w 1257"/>
                    <a:gd name="connsiteY6" fmla="*/ 5031 h 5210"/>
                    <a:gd name="connsiteX7" fmla="*/ 180 w 1257"/>
                    <a:gd name="connsiteY7" fmla="*/ 5211 h 5210"/>
                    <a:gd name="connsiteX8" fmla="*/ 180 w 1257"/>
                    <a:gd name="connsiteY8" fmla="*/ 5211 h 5210"/>
                    <a:gd name="connsiteX9" fmla="*/ 1258 w 1257"/>
                    <a:gd name="connsiteY9" fmla="*/ 2695 h 5210"/>
                    <a:gd name="connsiteX10" fmla="*/ 1258 w 1257"/>
                    <a:gd name="connsiteY10" fmla="*/ 180 h 5210"/>
                    <a:gd name="connsiteX11" fmla="*/ 1258 w 1257"/>
                    <a:gd name="connsiteY11" fmla="*/ 2695 h 5210"/>
                    <a:gd name="connsiteX12" fmla="*/ 1258 w 1257"/>
                    <a:gd name="connsiteY12" fmla="*/ 2695 h 5210"/>
                    <a:gd name="connsiteX13" fmla="*/ 1258 w 1257"/>
                    <a:gd name="connsiteY13" fmla="*/ 0 h 5210"/>
                    <a:gd name="connsiteX14" fmla="*/ 1258 w 1257"/>
                    <a:gd name="connsiteY14" fmla="*/ 2515 h 5210"/>
                    <a:gd name="connsiteX15" fmla="*/ 1258 w 1257"/>
                    <a:gd name="connsiteY15" fmla="*/ 0 h 5210"/>
                    <a:gd name="connsiteX16" fmla="*/ 1258 w 1257"/>
                    <a:gd name="connsiteY16"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7" h="5210">
                      <a:moveTo>
                        <a:pt x="180" y="5211"/>
                      </a:moveTo>
                      <a:lnTo>
                        <a:pt x="0" y="5211"/>
                      </a:lnTo>
                      <a:lnTo>
                        <a:pt x="0" y="0"/>
                      </a:lnTo>
                      <a:cubicBezTo>
                        <a:pt x="0" y="0"/>
                        <a:pt x="0" y="0"/>
                        <a:pt x="1258" y="0"/>
                      </a:cubicBezTo>
                      <a:lnTo>
                        <a:pt x="1258" y="0"/>
                      </a:lnTo>
                      <a:lnTo>
                        <a:pt x="1258" y="2515"/>
                      </a:lnTo>
                      <a:lnTo>
                        <a:pt x="1258" y="5031"/>
                      </a:lnTo>
                      <a:cubicBezTo>
                        <a:pt x="719" y="5211"/>
                        <a:pt x="359" y="5211"/>
                        <a:pt x="180" y="5211"/>
                      </a:cubicBezTo>
                      <a:lnTo>
                        <a:pt x="180" y="5211"/>
                      </a:lnTo>
                      <a:close/>
                      <a:moveTo>
                        <a:pt x="1258" y="2695"/>
                      </a:moveTo>
                      <a:lnTo>
                        <a:pt x="1258" y="180"/>
                      </a:lnTo>
                      <a:lnTo>
                        <a:pt x="1258" y="2695"/>
                      </a:lnTo>
                      <a:lnTo>
                        <a:pt x="1258" y="269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1029" name="图形 1"/>
              <p:cNvGrpSpPr/>
              <p:nvPr/>
            </p:nvGrpSpPr>
            <p:grpSpPr>
              <a:xfrm>
                <a:off x="2817209" y="3739089"/>
                <a:ext cx="9882" cy="5749"/>
                <a:chOff x="4190420" y="3936779"/>
                <a:chExt cx="9882" cy="5749"/>
              </a:xfrm>
              <a:solidFill>
                <a:srgbClr val="0070C0"/>
              </a:solidFill>
            </p:grpSpPr>
            <p:sp>
              <p:nvSpPr>
                <p:cNvPr id="1690" name="任意多边形: 形状 3071"/>
                <p:cNvSpPr/>
                <p:nvPr/>
              </p:nvSpPr>
              <p:spPr>
                <a:xfrm>
                  <a:off x="4192936" y="3939474"/>
                  <a:ext cx="1257" cy="1437"/>
                </a:xfrm>
                <a:custGeom>
                  <a:avLst/>
                  <a:gdLst>
                    <a:gd name="connsiteX0" fmla="*/ 0 w 1257"/>
                    <a:gd name="connsiteY0" fmla="*/ 1437 h 1437"/>
                    <a:gd name="connsiteX1" fmla="*/ 1258 w 1257"/>
                    <a:gd name="connsiteY1" fmla="*/ 0 h 1437"/>
                    <a:gd name="connsiteX2" fmla="*/ 0 w 1257"/>
                    <a:gd name="connsiteY2" fmla="*/ 0 h 1437"/>
                    <a:gd name="connsiteX3" fmla="*/ 0 w 1257"/>
                    <a:gd name="connsiteY3" fmla="*/ 1437 h 1437"/>
                  </a:gdLst>
                  <a:ahLst/>
                  <a:cxnLst>
                    <a:cxn ang="0">
                      <a:pos x="connsiteX0" y="connsiteY0"/>
                    </a:cxn>
                    <a:cxn ang="0">
                      <a:pos x="connsiteX1" y="connsiteY1"/>
                    </a:cxn>
                    <a:cxn ang="0">
                      <a:pos x="connsiteX2" y="connsiteY2"/>
                    </a:cxn>
                    <a:cxn ang="0">
                      <a:pos x="connsiteX3" y="connsiteY3"/>
                    </a:cxn>
                  </a:cxnLst>
                  <a:rect l="l" t="t" r="r" b="b"/>
                  <a:pathLst>
                    <a:path w="1257" h="1437">
                      <a:moveTo>
                        <a:pt x="0" y="1437"/>
                      </a:moveTo>
                      <a:lnTo>
                        <a:pt x="1258" y="0"/>
                      </a:lnTo>
                      <a:lnTo>
                        <a:pt x="0" y="0"/>
                      </a:lnTo>
                      <a:lnTo>
                        <a:pt x="0" y="1437"/>
                      </a:lnTo>
                      <a:close/>
                    </a:path>
                  </a:pathLst>
                </a:custGeom>
                <a:grpFill/>
                <a:ln w="17953" cap="flat">
                  <a:noFill/>
                  <a:prstDash val="solid"/>
                  <a:miter/>
                </a:ln>
              </p:spPr>
              <p:txBody>
                <a:bodyPr rtlCol="0" anchor="ctr"/>
                <a:lstStyle/>
                <a:p>
                  <a:endParaRPr lang="zh-CN" altLang="en-US" sz="1050"/>
                </a:p>
              </p:txBody>
            </p:sp>
            <p:sp>
              <p:nvSpPr>
                <p:cNvPr id="1691" name="任意多边形: 形状 3072"/>
                <p:cNvSpPr/>
                <p:nvPr/>
              </p:nvSpPr>
              <p:spPr>
                <a:xfrm>
                  <a:off x="4190420" y="3936779"/>
                  <a:ext cx="9882" cy="5749"/>
                </a:xfrm>
                <a:custGeom>
                  <a:avLst/>
                  <a:gdLst>
                    <a:gd name="connsiteX0" fmla="*/ 3773 w 9882"/>
                    <a:gd name="connsiteY0" fmla="*/ 5210 h 5749"/>
                    <a:gd name="connsiteX1" fmla="*/ 4312 w 9882"/>
                    <a:gd name="connsiteY1" fmla="*/ 5749 h 5749"/>
                    <a:gd name="connsiteX2" fmla="*/ 2875 w 9882"/>
                    <a:gd name="connsiteY2" fmla="*/ 5210 h 5749"/>
                    <a:gd name="connsiteX3" fmla="*/ 2515 w 9882"/>
                    <a:gd name="connsiteY3" fmla="*/ 5210 h 5749"/>
                    <a:gd name="connsiteX4" fmla="*/ 2515 w 9882"/>
                    <a:gd name="connsiteY4" fmla="*/ 5031 h 5749"/>
                    <a:gd name="connsiteX5" fmla="*/ 0 w 9882"/>
                    <a:gd name="connsiteY5" fmla="*/ 3953 h 5749"/>
                    <a:gd name="connsiteX6" fmla="*/ 0 w 9882"/>
                    <a:gd name="connsiteY6" fmla="*/ 0 h 5749"/>
                    <a:gd name="connsiteX7" fmla="*/ 2515 w 9882"/>
                    <a:gd name="connsiteY7" fmla="*/ 0 h 5749"/>
                    <a:gd name="connsiteX8" fmla="*/ 9882 w 9882"/>
                    <a:gd name="connsiteY8" fmla="*/ 0 h 5749"/>
                    <a:gd name="connsiteX9" fmla="*/ 5570 w 9882"/>
                    <a:gd name="connsiteY9" fmla="*/ 4312 h 5749"/>
                    <a:gd name="connsiteX10" fmla="*/ 4312 w 9882"/>
                    <a:gd name="connsiteY10" fmla="*/ 5570 h 5749"/>
                    <a:gd name="connsiteX11" fmla="*/ 3773 w 9882"/>
                    <a:gd name="connsiteY11" fmla="*/ 5210 h 5749"/>
                    <a:gd name="connsiteX12" fmla="*/ 3773 w 9882"/>
                    <a:gd name="connsiteY12" fmla="*/ 5210 h 5749"/>
                    <a:gd name="connsiteX13" fmla="*/ 2515 w 9882"/>
                    <a:gd name="connsiteY13" fmla="*/ 4132 h 5749"/>
                    <a:gd name="connsiteX14" fmla="*/ 2515 w 9882"/>
                    <a:gd name="connsiteY14" fmla="*/ 4132 h 5749"/>
                    <a:gd name="connsiteX15" fmla="*/ 2515 w 9882"/>
                    <a:gd name="connsiteY15" fmla="*/ 4132 h 5749"/>
                    <a:gd name="connsiteX16" fmla="*/ 2515 w 9882"/>
                    <a:gd name="connsiteY16" fmla="*/ 4132 h 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82" h="5749">
                      <a:moveTo>
                        <a:pt x="3773" y="5210"/>
                      </a:moveTo>
                      <a:lnTo>
                        <a:pt x="4312" y="5749"/>
                      </a:lnTo>
                      <a:lnTo>
                        <a:pt x="2875" y="5210"/>
                      </a:lnTo>
                      <a:lnTo>
                        <a:pt x="2515" y="5210"/>
                      </a:lnTo>
                      <a:lnTo>
                        <a:pt x="2515" y="5031"/>
                      </a:lnTo>
                      <a:lnTo>
                        <a:pt x="0" y="3953"/>
                      </a:lnTo>
                      <a:lnTo>
                        <a:pt x="0" y="0"/>
                      </a:lnTo>
                      <a:lnTo>
                        <a:pt x="2515" y="0"/>
                      </a:lnTo>
                      <a:lnTo>
                        <a:pt x="9882" y="0"/>
                      </a:lnTo>
                      <a:lnTo>
                        <a:pt x="5570" y="4312"/>
                      </a:lnTo>
                      <a:lnTo>
                        <a:pt x="4312" y="5570"/>
                      </a:lnTo>
                      <a:lnTo>
                        <a:pt x="3773" y="5210"/>
                      </a:lnTo>
                      <a:lnTo>
                        <a:pt x="3773" y="5210"/>
                      </a:lnTo>
                      <a:close/>
                      <a:moveTo>
                        <a:pt x="2515" y="4132"/>
                      </a:moveTo>
                      <a:lnTo>
                        <a:pt x="2515" y="4132"/>
                      </a:lnTo>
                      <a:lnTo>
                        <a:pt x="2515" y="4132"/>
                      </a:lnTo>
                      <a:lnTo>
                        <a:pt x="2515" y="4132"/>
                      </a:lnTo>
                      <a:close/>
                    </a:path>
                  </a:pathLst>
                </a:custGeom>
                <a:grpFill/>
                <a:ln w="17953" cap="flat">
                  <a:noFill/>
                  <a:prstDash val="solid"/>
                  <a:miter/>
                </a:ln>
              </p:spPr>
              <p:txBody>
                <a:bodyPr rtlCol="0" anchor="ctr"/>
                <a:lstStyle/>
                <a:p>
                  <a:endParaRPr lang="zh-CN" altLang="en-US" sz="1050"/>
                </a:p>
              </p:txBody>
            </p:sp>
          </p:grpSp>
          <p:grpSp>
            <p:nvGrpSpPr>
              <p:cNvPr id="1030" name="图形 1"/>
              <p:cNvGrpSpPr/>
              <p:nvPr/>
            </p:nvGrpSpPr>
            <p:grpSpPr>
              <a:xfrm>
                <a:off x="3388925" y="3617271"/>
                <a:ext cx="6468" cy="6288"/>
                <a:chOff x="4762136" y="3814961"/>
                <a:chExt cx="6468" cy="6288"/>
              </a:xfrm>
              <a:solidFill>
                <a:srgbClr val="0070C0"/>
              </a:solidFill>
            </p:grpSpPr>
            <p:sp>
              <p:nvSpPr>
                <p:cNvPr id="1688" name="任意多边形: 形状 3074"/>
                <p:cNvSpPr/>
                <p:nvPr/>
              </p:nvSpPr>
              <p:spPr>
                <a:xfrm>
                  <a:off x="4764472" y="3817477"/>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689" name="任意多边形: 形状 3075"/>
                <p:cNvSpPr/>
                <p:nvPr/>
              </p:nvSpPr>
              <p:spPr>
                <a:xfrm>
                  <a:off x="4762136" y="3814961"/>
                  <a:ext cx="6468" cy="6288"/>
                </a:xfrm>
                <a:custGeom>
                  <a:avLst/>
                  <a:gdLst>
                    <a:gd name="connsiteX0" fmla="*/ 3773 w 6468"/>
                    <a:gd name="connsiteY0" fmla="*/ 6288 h 6288"/>
                    <a:gd name="connsiteX1" fmla="*/ 2515 w 6468"/>
                    <a:gd name="connsiteY1" fmla="*/ 6288 h 6288"/>
                    <a:gd name="connsiteX2" fmla="*/ 2515 w 6468"/>
                    <a:gd name="connsiteY2" fmla="*/ 6288 h 6288"/>
                    <a:gd name="connsiteX3" fmla="*/ 0 w 6468"/>
                    <a:gd name="connsiteY3" fmla="*/ 6288 h 6288"/>
                    <a:gd name="connsiteX4" fmla="*/ 0 w 6468"/>
                    <a:gd name="connsiteY4" fmla="*/ 3773 h 6288"/>
                    <a:gd name="connsiteX5" fmla="*/ 0 w 6468"/>
                    <a:gd name="connsiteY5" fmla="*/ 2515 h 6288"/>
                    <a:gd name="connsiteX6" fmla="*/ 0 w 6468"/>
                    <a:gd name="connsiteY6" fmla="*/ 2515 h 6288"/>
                    <a:gd name="connsiteX7" fmla="*/ 0 w 6468"/>
                    <a:gd name="connsiteY7" fmla="*/ 0 h 6288"/>
                    <a:gd name="connsiteX8" fmla="*/ 2515 w 6468"/>
                    <a:gd name="connsiteY8" fmla="*/ 0 h 6288"/>
                    <a:gd name="connsiteX9" fmla="*/ 3054 w 6468"/>
                    <a:gd name="connsiteY9" fmla="*/ 0 h 6288"/>
                    <a:gd name="connsiteX10" fmla="*/ 3054 w 6468"/>
                    <a:gd name="connsiteY10" fmla="*/ 0 h 6288"/>
                    <a:gd name="connsiteX11" fmla="*/ 5570 w 6468"/>
                    <a:gd name="connsiteY11" fmla="*/ 898 h 6288"/>
                    <a:gd name="connsiteX12" fmla="*/ 5570 w 6468"/>
                    <a:gd name="connsiteY12" fmla="*/ 898 h 6288"/>
                    <a:gd name="connsiteX13" fmla="*/ 6468 w 6468"/>
                    <a:gd name="connsiteY13" fmla="*/ 3773 h 6288"/>
                    <a:gd name="connsiteX14" fmla="*/ 6468 w 6468"/>
                    <a:gd name="connsiteY14" fmla="*/ 3773 h 6288"/>
                    <a:gd name="connsiteX15" fmla="*/ 6468 w 6468"/>
                    <a:gd name="connsiteY15" fmla="*/ 6288 h 6288"/>
                    <a:gd name="connsiteX16" fmla="*/ 3773 w 6468"/>
                    <a:gd name="connsiteY16" fmla="*/ 6288 h 6288"/>
                    <a:gd name="connsiteX17" fmla="*/ 3773 w 6468"/>
                    <a:gd name="connsiteY17" fmla="*/ 628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288">
                      <a:moveTo>
                        <a:pt x="3773" y="6288"/>
                      </a:moveTo>
                      <a:cubicBezTo>
                        <a:pt x="3773" y="6288"/>
                        <a:pt x="3773" y="6288"/>
                        <a:pt x="2515" y="6288"/>
                      </a:cubicBezTo>
                      <a:lnTo>
                        <a:pt x="2515" y="6288"/>
                      </a:lnTo>
                      <a:lnTo>
                        <a:pt x="0" y="6288"/>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8" y="2695"/>
                        <a:pt x="6288" y="3234"/>
                        <a:pt x="6468" y="3773"/>
                      </a:cubicBezTo>
                      <a:lnTo>
                        <a:pt x="6468" y="3773"/>
                      </a:lnTo>
                      <a:lnTo>
                        <a:pt x="6468" y="6288"/>
                      </a:lnTo>
                      <a:lnTo>
                        <a:pt x="3773" y="6288"/>
                      </a:lnTo>
                      <a:lnTo>
                        <a:pt x="3773" y="6288"/>
                      </a:lnTo>
                      <a:close/>
                    </a:path>
                  </a:pathLst>
                </a:custGeom>
                <a:grpFill/>
                <a:ln w="17953" cap="flat">
                  <a:noFill/>
                  <a:prstDash val="solid"/>
                  <a:miter/>
                </a:ln>
              </p:spPr>
              <p:txBody>
                <a:bodyPr rtlCol="0" anchor="ctr"/>
                <a:lstStyle/>
                <a:p>
                  <a:endParaRPr lang="zh-CN" altLang="en-US" sz="1050"/>
                </a:p>
              </p:txBody>
            </p:sp>
          </p:grpSp>
          <p:grpSp>
            <p:nvGrpSpPr>
              <p:cNvPr id="1031" name="图形 1"/>
              <p:cNvGrpSpPr/>
              <p:nvPr/>
            </p:nvGrpSpPr>
            <p:grpSpPr>
              <a:xfrm>
                <a:off x="3380840" y="3633083"/>
                <a:ext cx="1257" cy="5210"/>
                <a:chOff x="4754051" y="3830773"/>
                <a:chExt cx="1257" cy="5210"/>
              </a:xfrm>
              <a:solidFill>
                <a:srgbClr val="0070C0"/>
              </a:solidFill>
            </p:grpSpPr>
            <p:sp>
              <p:nvSpPr>
                <p:cNvPr id="1686" name="任意多边形: 形状 3077"/>
                <p:cNvSpPr/>
                <p:nvPr/>
              </p:nvSpPr>
              <p:spPr>
                <a:xfrm>
                  <a:off x="4754051" y="3833288"/>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1687" name="任意多边形: 形状 3078"/>
                <p:cNvSpPr/>
                <p:nvPr/>
              </p:nvSpPr>
              <p:spPr>
                <a:xfrm>
                  <a:off x="4754051" y="3830773"/>
                  <a:ext cx="1257" cy="5210"/>
                </a:xfrm>
                <a:custGeom>
                  <a:avLst/>
                  <a:gdLst>
                    <a:gd name="connsiteX0" fmla="*/ 0 w 1257"/>
                    <a:gd name="connsiteY0" fmla="*/ 5210 h 5210"/>
                    <a:gd name="connsiteX1" fmla="*/ 0 w 1257"/>
                    <a:gd name="connsiteY1" fmla="*/ 180 h 5210"/>
                    <a:gd name="connsiteX2" fmla="*/ 1258 w 1257"/>
                    <a:gd name="connsiteY2" fmla="*/ 180 h 5210"/>
                    <a:gd name="connsiteX3" fmla="*/ 1258 w 1257"/>
                    <a:gd name="connsiteY3" fmla="*/ 180 h 5210"/>
                    <a:gd name="connsiteX4" fmla="*/ 1258 w 1257"/>
                    <a:gd name="connsiteY4" fmla="*/ 2695 h 5210"/>
                    <a:gd name="connsiteX5" fmla="*/ 1258 w 1257"/>
                    <a:gd name="connsiteY5" fmla="*/ 5210 h 5210"/>
                    <a:gd name="connsiteX6" fmla="*/ 0 w 1257"/>
                    <a:gd name="connsiteY6" fmla="*/ 5210 h 5210"/>
                    <a:gd name="connsiteX7" fmla="*/ 0 w 1257"/>
                    <a:gd name="connsiteY7" fmla="*/ 5210 h 5210"/>
                    <a:gd name="connsiteX8" fmla="*/ 1258 w 1257"/>
                    <a:gd name="connsiteY8" fmla="*/ 2515 h 5210"/>
                    <a:gd name="connsiteX9" fmla="*/ 1258 w 1257"/>
                    <a:gd name="connsiteY9" fmla="*/ 0 h 5210"/>
                    <a:gd name="connsiteX10" fmla="*/ 1258 w 1257"/>
                    <a:gd name="connsiteY10" fmla="*/ 2515 h 5210"/>
                    <a:gd name="connsiteX11" fmla="*/ 1258 w 1257"/>
                    <a:gd name="connsiteY11" fmla="*/ 2515 h 5210"/>
                    <a:gd name="connsiteX12" fmla="*/ 1258 w 1257"/>
                    <a:gd name="connsiteY12" fmla="*/ 0 h 5210"/>
                    <a:gd name="connsiteX13" fmla="*/ 1258 w 1257"/>
                    <a:gd name="connsiteY13" fmla="*/ 2515 h 5210"/>
                    <a:gd name="connsiteX14" fmla="*/ 1258 w 1257"/>
                    <a:gd name="connsiteY14" fmla="*/ 0 h 5210"/>
                    <a:gd name="connsiteX15" fmla="*/ 1258 w 1257"/>
                    <a:gd name="connsiteY15"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7" h="5210">
                      <a:moveTo>
                        <a:pt x="0" y="5210"/>
                      </a:moveTo>
                      <a:lnTo>
                        <a:pt x="0" y="180"/>
                      </a:lnTo>
                      <a:cubicBezTo>
                        <a:pt x="0" y="180"/>
                        <a:pt x="0" y="180"/>
                        <a:pt x="1258" y="180"/>
                      </a:cubicBezTo>
                      <a:lnTo>
                        <a:pt x="1258" y="180"/>
                      </a:lnTo>
                      <a:lnTo>
                        <a:pt x="1258" y="2695"/>
                      </a:lnTo>
                      <a:lnTo>
                        <a:pt x="1258" y="5210"/>
                      </a:lnTo>
                      <a:cubicBezTo>
                        <a:pt x="0" y="5210"/>
                        <a:pt x="0" y="5210"/>
                        <a:pt x="0" y="5210"/>
                      </a:cubicBezTo>
                      <a:lnTo>
                        <a:pt x="0" y="5210"/>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1032" name="图形 1"/>
              <p:cNvGrpSpPr/>
              <p:nvPr/>
            </p:nvGrpSpPr>
            <p:grpSpPr>
              <a:xfrm>
                <a:off x="3397370" y="3444247"/>
                <a:ext cx="5030" cy="2695"/>
                <a:chOff x="4770581" y="3641937"/>
                <a:chExt cx="5030" cy="2695"/>
              </a:xfrm>
              <a:solidFill>
                <a:srgbClr val="B5B5B6"/>
              </a:solidFill>
            </p:grpSpPr>
            <p:sp>
              <p:nvSpPr>
                <p:cNvPr id="1684" name="任意多边形: 形状 3080"/>
                <p:cNvSpPr/>
                <p:nvPr/>
              </p:nvSpPr>
              <p:spPr>
                <a:xfrm>
                  <a:off x="4773096" y="3641937"/>
                  <a:ext cx="17967" cy="2695"/>
                </a:xfrm>
                <a:custGeom>
                  <a:avLst/>
                  <a:gdLst>
                    <a:gd name="connsiteX0" fmla="*/ 0 w 17967"/>
                    <a:gd name="connsiteY0" fmla="*/ 2695 h 2695"/>
                    <a:gd name="connsiteX1" fmla="*/ 0 w 17967"/>
                    <a:gd name="connsiteY1" fmla="*/ 1437 h 2695"/>
                    <a:gd name="connsiteX2" fmla="*/ 0 w 17967"/>
                    <a:gd name="connsiteY2" fmla="*/ 0 h 2695"/>
                    <a:gd name="connsiteX3" fmla="*/ 0 w 17967"/>
                    <a:gd name="connsiteY3" fmla="*/ 1437 h 2695"/>
                    <a:gd name="connsiteX4" fmla="*/ 0 w 17967"/>
                    <a:gd name="connsiteY4" fmla="*/ 2695 h 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7" h="2695">
                      <a:moveTo>
                        <a:pt x="0" y="2695"/>
                      </a:moveTo>
                      <a:lnTo>
                        <a:pt x="0" y="1437"/>
                      </a:lnTo>
                      <a:lnTo>
                        <a:pt x="0" y="0"/>
                      </a:lnTo>
                      <a:lnTo>
                        <a:pt x="0" y="1437"/>
                      </a:lnTo>
                      <a:lnTo>
                        <a:pt x="0" y="2695"/>
                      </a:lnTo>
                      <a:close/>
                    </a:path>
                  </a:pathLst>
                </a:custGeom>
                <a:solidFill>
                  <a:srgbClr val="B5B5B6"/>
                </a:solidFill>
                <a:ln w="17953" cap="flat">
                  <a:noFill/>
                  <a:prstDash val="solid"/>
                  <a:miter/>
                </a:ln>
              </p:spPr>
              <p:txBody>
                <a:bodyPr rtlCol="0" anchor="ctr"/>
                <a:lstStyle/>
                <a:p>
                  <a:endParaRPr lang="zh-CN" altLang="en-US" sz="1050"/>
                </a:p>
              </p:txBody>
            </p:sp>
            <p:sp>
              <p:nvSpPr>
                <p:cNvPr id="1685" name="任意多边形: 形状 3081"/>
                <p:cNvSpPr/>
                <p:nvPr/>
              </p:nvSpPr>
              <p:spPr>
                <a:xfrm>
                  <a:off x="4770581" y="3641937"/>
                  <a:ext cx="5030" cy="2695"/>
                </a:xfrm>
                <a:custGeom>
                  <a:avLst/>
                  <a:gdLst>
                    <a:gd name="connsiteX0" fmla="*/ 0 w 5030"/>
                    <a:gd name="connsiteY0" fmla="*/ 2695 h 2695"/>
                    <a:gd name="connsiteX1" fmla="*/ 0 w 5030"/>
                    <a:gd name="connsiteY1" fmla="*/ 1437 h 2695"/>
                    <a:gd name="connsiteX2" fmla="*/ 0 w 5030"/>
                    <a:gd name="connsiteY2" fmla="*/ 0 h 2695"/>
                    <a:gd name="connsiteX3" fmla="*/ 5031 w 5030"/>
                    <a:gd name="connsiteY3" fmla="*/ 0 h 2695"/>
                    <a:gd name="connsiteX4" fmla="*/ 5031 w 5030"/>
                    <a:gd name="connsiteY4" fmla="*/ 1437 h 2695"/>
                    <a:gd name="connsiteX5" fmla="*/ 5031 w 5030"/>
                    <a:gd name="connsiteY5" fmla="*/ 2695 h 2695"/>
                    <a:gd name="connsiteX6" fmla="*/ 0 w 5030"/>
                    <a:gd name="connsiteY6" fmla="*/ 2695 h 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0" h="2695">
                      <a:moveTo>
                        <a:pt x="0" y="2695"/>
                      </a:moveTo>
                      <a:lnTo>
                        <a:pt x="0" y="1437"/>
                      </a:lnTo>
                      <a:lnTo>
                        <a:pt x="0" y="0"/>
                      </a:lnTo>
                      <a:lnTo>
                        <a:pt x="5031" y="0"/>
                      </a:lnTo>
                      <a:lnTo>
                        <a:pt x="5031" y="1437"/>
                      </a:lnTo>
                      <a:lnTo>
                        <a:pt x="5031" y="2695"/>
                      </a:lnTo>
                      <a:lnTo>
                        <a:pt x="0" y="2695"/>
                      </a:lnTo>
                      <a:close/>
                    </a:path>
                  </a:pathLst>
                </a:custGeom>
                <a:solidFill>
                  <a:srgbClr val="B5B5B6"/>
                </a:solidFill>
                <a:ln w="17953" cap="flat">
                  <a:noFill/>
                  <a:prstDash val="solid"/>
                  <a:miter/>
                </a:ln>
              </p:spPr>
              <p:txBody>
                <a:bodyPr rtlCol="0" anchor="ctr"/>
                <a:lstStyle/>
                <a:p>
                  <a:endParaRPr lang="zh-CN" altLang="en-US" sz="1050"/>
                </a:p>
              </p:txBody>
            </p:sp>
          </p:grpSp>
          <p:grpSp>
            <p:nvGrpSpPr>
              <p:cNvPr id="1033" name="图形 1"/>
              <p:cNvGrpSpPr/>
              <p:nvPr/>
            </p:nvGrpSpPr>
            <p:grpSpPr>
              <a:xfrm>
                <a:off x="3417314" y="3576126"/>
                <a:ext cx="10241" cy="12217"/>
                <a:chOff x="4790525" y="3773816"/>
                <a:chExt cx="10241" cy="12217"/>
              </a:xfrm>
              <a:solidFill>
                <a:srgbClr val="0070C0"/>
              </a:solidFill>
            </p:grpSpPr>
            <p:sp>
              <p:nvSpPr>
                <p:cNvPr id="1682" name="任意多边形: 形状 3083"/>
                <p:cNvSpPr/>
                <p:nvPr/>
              </p:nvSpPr>
              <p:spPr>
                <a:xfrm>
                  <a:off x="4792977" y="3776373"/>
                  <a:ext cx="5118" cy="6917"/>
                </a:xfrm>
                <a:custGeom>
                  <a:avLst/>
                  <a:gdLst>
                    <a:gd name="connsiteX0" fmla="*/ 1680 w 5118"/>
                    <a:gd name="connsiteY0" fmla="*/ 1037 h 6917"/>
                    <a:gd name="connsiteX1" fmla="*/ 422 w 5118"/>
                    <a:gd name="connsiteY1" fmla="*/ 6427 h 6917"/>
                    <a:gd name="connsiteX2" fmla="*/ 4375 w 5118"/>
                    <a:gd name="connsiteY2" fmla="*/ 3732 h 6917"/>
                    <a:gd name="connsiteX3" fmla="*/ 1680 w 5118"/>
                    <a:gd name="connsiteY3" fmla="*/ 1037 h 6917"/>
                    <a:gd name="connsiteX4" fmla="*/ 1680 w 5118"/>
                    <a:gd name="connsiteY4" fmla="*/ 1037 h 6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8" h="6917">
                      <a:moveTo>
                        <a:pt x="1680" y="1037"/>
                      </a:moveTo>
                      <a:cubicBezTo>
                        <a:pt x="1680" y="1037"/>
                        <a:pt x="-1015" y="4990"/>
                        <a:pt x="422" y="6427"/>
                      </a:cubicBezTo>
                      <a:cubicBezTo>
                        <a:pt x="1680" y="7685"/>
                        <a:pt x="4375" y="6427"/>
                        <a:pt x="4375" y="3732"/>
                      </a:cubicBezTo>
                      <a:cubicBezTo>
                        <a:pt x="5632" y="1037"/>
                        <a:pt x="5632" y="-1478"/>
                        <a:pt x="1680" y="1037"/>
                      </a:cubicBezTo>
                      <a:lnTo>
                        <a:pt x="1680" y="1037"/>
                      </a:lnTo>
                      <a:close/>
                    </a:path>
                  </a:pathLst>
                </a:custGeom>
                <a:grpFill/>
                <a:ln w="17953" cap="flat">
                  <a:noFill/>
                  <a:prstDash val="solid"/>
                  <a:miter/>
                </a:ln>
              </p:spPr>
              <p:txBody>
                <a:bodyPr rtlCol="0" anchor="ctr"/>
                <a:lstStyle/>
                <a:p>
                  <a:endParaRPr lang="zh-CN" altLang="en-US" sz="1050"/>
                </a:p>
              </p:txBody>
            </p:sp>
            <p:sp>
              <p:nvSpPr>
                <p:cNvPr id="1683" name="任意多边形: 形状 3084"/>
                <p:cNvSpPr/>
                <p:nvPr/>
              </p:nvSpPr>
              <p:spPr>
                <a:xfrm>
                  <a:off x="4790525" y="3773816"/>
                  <a:ext cx="10241" cy="12217"/>
                </a:xfrm>
                <a:custGeom>
                  <a:avLst/>
                  <a:gdLst>
                    <a:gd name="connsiteX0" fmla="*/ 1078 w 10241"/>
                    <a:gd name="connsiteY0" fmla="*/ 10780 h 12217"/>
                    <a:gd name="connsiteX1" fmla="*/ 0 w 10241"/>
                    <a:gd name="connsiteY1" fmla="*/ 7906 h 12217"/>
                    <a:gd name="connsiteX2" fmla="*/ 0 w 10241"/>
                    <a:gd name="connsiteY2" fmla="*/ 7906 h 12217"/>
                    <a:gd name="connsiteX3" fmla="*/ 2156 w 10241"/>
                    <a:gd name="connsiteY3" fmla="*/ 2336 h 12217"/>
                    <a:gd name="connsiteX4" fmla="*/ 2156 w 10241"/>
                    <a:gd name="connsiteY4" fmla="*/ 2336 h 12217"/>
                    <a:gd name="connsiteX5" fmla="*/ 4312 w 10241"/>
                    <a:gd name="connsiteY5" fmla="*/ 3773 h 12217"/>
                    <a:gd name="connsiteX6" fmla="*/ 2875 w 10241"/>
                    <a:gd name="connsiteY6" fmla="*/ 1617 h 12217"/>
                    <a:gd name="connsiteX7" fmla="*/ 6827 w 10241"/>
                    <a:gd name="connsiteY7" fmla="*/ 0 h 12217"/>
                    <a:gd name="connsiteX8" fmla="*/ 6827 w 10241"/>
                    <a:gd name="connsiteY8" fmla="*/ 0 h 12217"/>
                    <a:gd name="connsiteX9" fmla="*/ 10241 w 10241"/>
                    <a:gd name="connsiteY9" fmla="*/ 3773 h 12217"/>
                    <a:gd name="connsiteX10" fmla="*/ 10241 w 10241"/>
                    <a:gd name="connsiteY10" fmla="*/ 3773 h 12217"/>
                    <a:gd name="connsiteX11" fmla="*/ 9343 w 10241"/>
                    <a:gd name="connsiteY11" fmla="*/ 7187 h 12217"/>
                    <a:gd name="connsiteX12" fmla="*/ 9343 w 10241"/>
                    <a:gd name="connsiteY12" fmla="*/ 7187 h 12217"/>
                    <a:gd name="connsiteX13" fmla="*/ 4132 w 10241"/>
                    <a:gd name="connsiteY13" fmla="*/ 12218 h 12217"/>
                    <a:gd name="connsiteX14" fmla="*/ 4132 w 10241"/>
                    <a:gd name="connsiteY14" fmla="*/ 12218 h 12217"/>
                    <a:gd name="connsiteX15" fmla="*/ 3953 w 10241"/>
                    <a:gd name="connsiteY15" fmla="*/ 12218 h 12217"/>
                    <a:gd name="connsiteX16" fmla="*/ 3953 w 10241"/>
                    <a:gd name="connsiteY16" fmla="*/ 12218 h 12217"/>
                    <a:gd name="connsiteX17" fmla="*/ 1078 w 10241"/>
                    <a:gd name="connsiteY17" fmla="*/ 10780 h 12217"/>
                    <a:gd name="connsiteX18" fmla="*/ 1078 w 10241"/>
                    <a:gd name="connsiteY18" fmla="*/ 10780 h 12217"/>
                    <a:gd name="connsiteX19" fmla="*/ 8265 w 10241"/>
                    <a:gd name="connsiteY19" fmla="*/ 4133 h 12217"/>
                    <a:gd name="connsiteX20" fmla="*/ 7726 w 10241"/>
                    <a:gd name="connsiteY20" fmla="*/ 3773 h 12217"/>
                    <a:gd name="connsiteX21" fmla="*/ 7726 w 10241"/>
                    <a:gd name="connsiteY21" fmla="*/ 3773 h 12217"/>
                    <a:gd name="connsiteX22" fmla="*/ 8265 w 10241"/>
                    <a:gd name="connsiteY22" fmla="*/ 4133 h 12217"/>
                    <a:gd name="connsiteX23" fmla="*/ 8265 w 10241"/>
                    <a:gd name="connsiteY23" fmla="*/ 4133 h 1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41" h="12217">
                      <a:moveTo>
                        <a:pt x="1078" y="10780"/>
                      </a:moveTo>
                      <a:cubicBezTo>
                        <a:pt x="180" y="9882"/>
                        <a:pt x="0" y="8624"/>
                        <a:pt x="0" y="7906"/>
                      </a:cubicBezTo>
                      <a:lnTo>
                        <a:pt x="0" y="7906"/>
                      </a:lnTo>
                      <a:cubicBezTo>
                        <a:pt x="180" y="4851"/>
                        <a:pt x="1976" y="2515"/>
                        <a:pt x="2156" y="2336"/>
                      </a:cubicBezTo>
                      <a:lnTo>
                        <a:pt x="2156" y="2336"/>
                      </a:lnTo>
                      <a:lnTo>
                        <a:pt x="4312" y="3773"/>
                      </a:lnTo>
                      <a:lnTo>
                        <a:pt x="2875" y="1617"/>
                      </a:lnTo>
                      <a:cubicBezTo>
                        <a:pt x="4132" y="719"/>
                        <a:pt x="5390" y="0"/>
                        <a:pt x="6827" y="0"/>
                      </a:cubicBezTo>
                      <a:lnTo>
                        <a:pt x="6827" y="0"/>
                      </a:lnTo>
                      <a:cubicBezTo>
                        <a:pt x="8984" y="0"/>
                        <a:pt x="10241" y="2515"/>
                        <a:pt x="10241" y="3773"/>
                      </a:cubicBezTo>
                      <a:lnTo>
                        <a:pt x="10241" y="3773"/>
                      </a:lnTo>
                      <a:cubicBezTo>
                        <a:pt x="10241" y="5031"/>
                        <a:pt x="9882" y="6109"/>
                        <a:pt x="9343" y="7187"/>
                      </a:cubicBezTo>
                      <a:lnTo>
                        <a:pt x="9343" y="7187"/>
                      </a:lnTo>
                      <a:cubicBezTo>
                        <a:pt x="8984" y="10062"/>
                        <a:pt x="6827" y="12038"/>
                        <a:pt x="4132" y="12218"/>
                      </a:cubicBezTo>
                      <a:lnTo>
                        <a:pt x="4132" y="12218"/>
                      </a:lnTo>
                      <a:cubicBezTo>
                        <a:pt x="4132" y="12218"/>
                        <a:pt x="4132" y="12218"/>
                        <a:pt x="3953" y="12218"/>
                      </a:cubicBezTo>
                      <a:lnTo>
                        <a:pt x="3953" y="12218"/>
                      </a:lnTo>
                      <a:cubicBezTo>
                        <a:pt x="3054" y="12038"/>
                        <a:pt x="1797" y="11679"/>
                        <a:pt x="1078" y="10780"/>
                      </a:cubicBezTo>
                      <a:lnTo>
                        <a:pt x="1078" y="10780"/>
                      </a:lnTo>
                      <a:close/>
                      <a:moveTo>
                        <a:pt x="8265" y="4133"/>
                      </a:moveTo>
                      <a:cubicBezTo>
                        <a:pt x="8085" y="3953"/>
                        <a:pt x="7726" y="3953"/>
                        <a:pt x="7726" y="3773"/>
                      </a:cubicBezTo>
                      <a:lnTo>
                        <a:pt x="7726" y="3773"/>
                      </a:lnTo>
                      <a:cubicBezTo>
                        <a:pt x="7726" y="3953"/>
                        <a:pt x="7906" y="3953"/>
                        <a:pt x="8265" y="4133"/>
                      </a:cubicBezTo>
                      <a:lnTo>
                        <a:pt x="8265" y="4133"/>
                      </a:lnTo>
                      <a:close/>
                    </a:path>
                  </a:pathLst>
                </a:custGeom>
                <a:grpFill/>
                <a:ln w="17953" cap="flat">
                  <a:noFill/>
                  <a:prstDash val="solid"/>
                  <a:miter/>
                </a:ln>
              </p:spPr>
              <p:txBody>
                <a:bodyPr rtlCol="0" anchor="ctr"/>
                <a:lstStyle/>
                <a:p>
                  <a:endParaRPr lang="zh-CN" altLang="en-US" sz="1050"/>
                </a:p>
              </p:txBody>
            </p:sp>
          </p:grpSp>
          <p:grpSp>
            <p:nvGrpSpPr>
              <p:cNvPr id="1034" name="图形 1"/>
              <p:cNvGrpSpPr/>
              <p:nvPr/>
            </p:nvGrpSpPr>
            <p:grpSpPr>
              <a:xfrm>
                <a:off x="3648911" y="3765321"/>
                <a:ext cx="11498" cy="13116"/>
                <a:chOff x="5022122" y="3963011"/>
                <a:chExt cx="11498" cy="13116"/>
              </a:xfrm>
              <a:solidFill>
                <a:srgbClr val="0070C0"/>
              </a:solidFill>
            </p:grpSpPr>
            <p:sp>
              <p:nvSpPr>
                <p:cNvPr id="1680" name="任意多边形: 形状 3086"/>
                <p:cNvSpPr/>
                <p:nvPr/>
              </p:nvSpPr>
              <p:spPr>
                <a:xfrm>
                  <a:off x="5024817" y="3965527"/>
                  <a:ext cx="6333" cy="8085"/>
                </a:xfrm>
                <a:custGeom>
                  <a:avLst/>
                  <a:gdLst>
                    <a:gd name="connsiteX0" fmla="*/ 1258 w 6333"/>
                    <a:gd name="connsiteY0" fmla="*/ 1437 h 8085"/>
                    <a:gd name="connsiteX1" fmla="*/ 0 w 6333"/>
                    <a:gd name="connsiteY1" fmla="*/ 5390 h 8085"/>
                    <a:gd name="connsiteX2" fmla="*/ 2695 w 6333"/>
                    <a:gd name="connsiteY2" fmla="*/ 8085 h 8085"/>
                    <a:gd name="connsiteX3" fmla="*/ 5390 w 6333"/>
                    <a:gd name="connsiteY3" fmla="*/ 2695 h 8085"/>
                    <a:gd name="connsiteX4" fmla="*/ 5390 w 6333"/>
                    <a:gd name="connsiteY4" fmla="*/ 0 h 8085"/>
                    <a:gd name="connsiteX5" fmla="*/ 1258 w 6333"/>
                    <a:gd name="connsiteY5" fmla="*/ 1437 h 8085"/>
                    <a:gd name="connsiteX6" fmla="*/ 1258 w 6333"/>
                    <a:gd name="connsiteY6" fmla="*/ 1437 h 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3" h="8085">
                      <a:moveTo>
                        <a:pt x="1258" y="1437"/>
                      </a:moveTo>
                      <a:cubicBezTo>
                        <a:pt x="1258" y="1437"/>
                        <a:pt x="0" y="1437"/>
                        <a:pt x="0" y="5390"/>
                      </a:cubicBezTo>
                      <a:cubicBezTo>
                        <a:pt x="1258" y="8085"/>
                        <a:pt x="2695" y="8085"/>
                        <a:pt x="2695" y="8085"/>
                      </a:cubicBezTo>
                      <a:cubicBezTo>
                        <a:pt x="2695" y="8085"/>
                        <a:pt x="5390" y="4132"/>
                        <a:pt x="5390" y="2695"/>
                      </a:cubicBezTo>
                      <a:cubicBezTo>
                        <a:pt x="6648" y="1437"/>
                        <a:pt x="6648" y="0"/>
                        <a:pt x="5390" y="0"/>
                      </a:cubicBezTo>
                      <a:cubicBezTo>
                        <a:pt x="3773" y="180"/>
                        <a:pt x="1258" y="1437"/>
                        <a:pt x="1258" y="1437"/>
                      </a:cubicBezTo>
                      <a:lnTo>
                        <a:pt x="1258" y="1437"/>
                      </a:lnTo>
                      <a:close/>
                    </a:path>
                  </a:pathLst>
                </a:custGeom>
                <a:grpFill/>
                <a:ln w="17953" cap="flat">
                  <a:noFill/>
                  <a:prstDash val="solid"/>
                  <a:miter/>
                </a:ln>
              </p:spPr>
              <p:txBody>
                <a:bodyPr rtlCol="0" anchor="ctr"/>
                <a:lstStyle/>
                <a:p>
                  <a:endParaRPr lang="zh-CN" altLang="en-US" sz="1050"/>
                </a:p>
              </p:txBody>
            </p:sp>
            <p:sp>
              <p:nvSpPr>
                <p:cNvPr id="1681" name="任意多边形: 形状 3087"/>
                <p:cNvSpPr/>
                <p:nvPr/>
              </p:nvSpPr>
              <p:spPr>
                <a:xfrm>
                  <a:off x="5022122" y="3963011"/>
                  <a:ext cx="11498" cy="13116"/>
                </a:xfrm>
                <a:custGeom>
                  <a:avLst/>
                  <a:gdLst>
                    <a:gd name="connsiteX0" fmla="*/ 180 w 11498"/>
                    <a:gd name="connsiteY0" fmla="*/ 8804 h 13116"/>
                    <a:gd name="connsiteX1" fmla="*/ 0 w 11498"/>
                    <a:gd name="connsiteY1" fmla="*/ 7906 h 13116"/>
                    <a:gd name="connsiteX2" fmla="*/ 0 w 11498"/>
                    <a:gd name="connsiteY2" fmla="*/ 7906 h 13116"/>
                    <a:gd name="connsiteX3" fmla="*/ 1078 w 11498"/>
                    <a:gd name="connsiteY3" fmla="*/ 3055 h 13116"/>
                    <a:gd name="connsiteX4" fmla="*/ 1078 w 11498"/>
                    <a:gd name="connsiteY4" fmla="*/ 3055 h 13116"/>
                    <a:gd name="connsiteX5" fmla="*/ 3234 w 11498"/>
                    <a:gd name="connsiteY5" fmla="*/ 1437 h 13116"/>
                    <a:gd name="connsiteX6" fmla="*/ 3234 w 11498"/>
                    <a:gd name="connsiteY6" fmla="*/ 1437 h 13116"/>
                    <a:gd name="connsiteX7" fmla="*/ 7906 w 11498"/>
                    <a:gd name="connsiteY7" fmla="*/ 0 h 13116"/>
                    <a:gd name="connsiteX8" fmla="*/ 7906 w 11498"/>
                    <a:gd name="connsiteY8" fmla="*/ 0 h 13116"/>
                    <a:gd name="connsiteX9" fmla="*/ 11499 w 11498"/>
                    <a:gd name="connsiteY9" fmla="*/ 3414 h 13116"/>
                    <a:gd name="connsiteX10" fmla="*/ 11499 w 11498"/>
                    <a:gd name="connsiteY10" fmla="*/ 3414 h 13116"/>
                    <a:gd name="connsiteX11" fmla="*/ 10241 w 11498"/>
                    <a:gd name="connsiteY11" fmla="*/ 6468 h 13116"/>
                    <a:gd name="connsiteX12" fmla="*/ 10241 w 11498"/>
                    <a:gd name="connsiteY12" fmla="*/ 6468 h 13116"/>
                    <a:gd name="connsiteX13" fmla="*/ 7367 w 11498"/>
                    <a:gd name="connsiteY13" fmla="*/ 12038 h 13116"/>
                    <a:gd name="connsiteX14" fmla="*/ 7367 w 11498"/>
                    <a:gd name="connsiteY14" fmla="*/ 12038 h 13116"/>
                    <a:gd name="connsiteX15" fmla="*/ 6648 w 11498"/>
                    <a:gd name="connsiteY15" fmla="*/ 13116 h 13116"/>
                    <a:gd name="connsiteX16" fmla="*/ 5210 w 11498"/>
                    <a:gd name="connsiteY16" fmla="*/ 13116 h 13116"/>
                    <a:gd name="connsiteX17" fmla="*/ 5031 w 11498"/>
                    <a:gd name="connsiteY17" fmla="*/ 13116 h 13116"/>
                    <a:gd name="connsiteX18" fmla="*/ 5031 w 11498"/>
                    <a:gd name="connsiteY18" fmla="*/ 13116 h 13116"/>
                    <a:gd name="connsiteX19" fmla="*/ 180 w 11498"/>
                    <a:gd name="connsiteY19" fmla="*/ 8804 h 13116"/>
                    <a:gd name="connsiteX20" fmla="*/ 180 w 11498"/>
                    <a:gd name="connsiteY20" fmla="*/ 8804 h 13116"/>
                    <a:gd name="connsiteX21" fmla="*/ 3953 w 11498"/>
                    <a:gd name="connsiteY21" fmla="*/ 3953 h 13116"/>
                    <a:gd name="connsiteX22" fmla="*/ 3953 w 11498"/>
                    <a:gd name="connsiteY22" fmla="*/ 1437 h 13116"/>
                    <a:gd name="connsiteX23" fmla="*/ 3953 w 11498"/>
                    <a:gd name="connsiteY23" fmla="*/ 3953 h 13116"/>
                    <a:gd name="connsiteX24" fmla="*/ 3953 w 11498"/>
                    <a:gd name="connsiteY24" fmla="*/ 3953 h 1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498" h="13116">
                      <a:moveTo>
                        <a:pt x="180" y="8804"/>
                      </a:moveTo>
                      <a:cubicBezTo>
                        <a:pt x="180" y="8624"/>
                        <a:pt x="0" y="8624"/>
                        <a:pt x="0" y="7906"/>
                      </a:cubicBezTo>
                      <a:lnTo>
                        <a:pt x="0" y="7906"/>
                      </a:lnTo>
                      <a:cubicBezTo>
                        <a:pt x="0" y="5750"/>
                        <a:pt x="359" y="4133"/>
                        <a:pt x="1078" y="3055"/>
                      </a:cubicBezTo>
                      <a:lnTo>
                        <a:pt x="1078" y="3055"/>
                      </a:lnTo>
                      <a:cubicBezTo>
                        <a:pt x="1617" y="2156"/>
                        <a:pt x="2515" y="1617"/>
                        <a:pt x="3234" y="1437"/>
                      </a:cubicBezTo>
                      <a:lnTo>
                        <a:pt x="3234" y="1437"/>
                      </a:lnTo>
                      <a:cubicBezTo>
                        <a:pt x="4132" y="1078"/>
                        <a:pt x="5929" y="180"/>
                        <a:pt x="7906" y="0"/>
                      </a:cubicBezTo>
                      <a:lnTo>
                        <a:pt x="7906" y="0"/>
                      </a:lnTo>
                      <a:cubicBezTo>
                        <a:pt x="9163" y="0"/>
                        <a:pt x="11499" y="1437"/>
                        <a:pt x="11499" y="3414"/>
                      </a:cubicBezTo>
                      <a:lnTo>
                        <a:pt x="11499" y="3414"/>
                      </a:lnTo>
                      <a:cubicBezTo>
                        <a:pt x="11499" y="4672"/>
                        <a:pt x="10960" y="5570"/>
                        <a:pt x="10241" y="6468"/>
                      </a:cubicBezTo>
                      <a:lnTo>
                        <a:pt x="10241" y="6468"/>
                      </a:lnTo>
                      <a:cubicBezTo>
                        <a:pt x="9523" y="9343"/>
                        <a:pt x="7546" y="11679"/>
                        <a:pt x="7367" y="12038"/>
                      </a:cubicBezTo>
                      <a:lnTo>
                        <a:pt x="7367" y="12038"/>
                      </a:lnTo>
                      <a:lnTo>
                        <a:pt x="6648" y="13116"/>
                      </a:lnTo>
                      <a:lnTo>
                        <a:pt x="5210" y="13116"/>
                      </a:lnTo>
                      <a:cubicBezTo>
                        <a:pt x="5210" y="13116"/>
                        <a:pt x="5031" y="13116"/>
                        <a:pt x="5031" y="13116"/>
                      </a:cubicBezTo>
                      <a:lnTo>
                        <a:pt x="5031" y="13116"/>
                      </a:lnTo>
                      <a:cubicBezTo>
                        <a:pt x="4132" y="13116"/>
                        <a:pt x="1797" y="12218"/>
                        <a:pt x="180" y="8804"/>
                      </a:cubicBezTo>
                      <a:lnTo>
                        <a:pt x="180" y="8804"/>
                      </a:lnTo>
                      <a:close/>
                      <a:moveTo>
                        <a:pt x="3953" y="3953"/>
                      </a:moveTo>
                      <a:lnTo>
                        <a:pt x="3953" y="1437"/>
                      </a:lnTo>
                      <a:lnTo>
                        <a:pt x="3953" y="3953"/>
                      </a:lnTo>
                      <a:lnTo>
                        <a:pt x="3953" y="3953"/>
                      </a:lnTo>
                      <a:close/>
                    </a:path>
                  </a:pathLst>
                </a:custGeom>
                <a:grpFill/>
                <a:ln w="17953" cap="flat">
                  <a:noFill/>
                  <a:prstDash val="solid"/>
                  <a:miter/>
                </a:ln>
              </p:spPr>
              <p:txBody>
                <a:bodyPr rtlCol="0" anchor="ctr"/>
                <a:lstStyle/>
                <a:p>
                  <a:endParaRPr lang="zh-CN" altLang="en-US" sz="1050"/>
                </a:p>
              </p:txBody>
            </p:sp>
          </p:grpSp>
          <p:grpSp>
            <p:nvGrpSpPr>
              <p:cNvPr id="1035" name="图形 1"/>
              <p:cNvGrpSpPr/>
              <p:nvPr/>
            </p:nvGrpSpPr>
            <p:grpSpPr>
              <a:xfrm>
                <a:off x="3357303" y="3680336"/>
                <a:ext cx="9522" cy="13135"/>
                <a:chOff x="4730514" y="3878026"/>
                <a:chExt cx="9522" cy="13135"/>
              </a:xfrm>
              <a:solidFill>
                <a:srgbClr val="0070C0"/>
              </a:solidFill>
            </p:grpSpPr>
            <p:sp>
              <p:nvSpPr>
                <p:cNvPr id="1678" name="任意多边形: 形状 3089"/>
                <p:cNvSpPr/>
                <p:nvPr/>
              </p:nvSpPr>
              <p:spPr>
                <a:xfrm>
                  <a:off x="4733030" y="3880739"/>
                  <a:ext cx="4511" cy="8112"/>
                </a:xfrm>
                <a:custGeom>
                  <a:avLst/>
                  <a:gdLst>
                    <a:gd name="connsiteX0" fmla="*/ 0 w 4511"/>
                    <a:gd name="connsiteY0" fmla="*/ 1779 h 8112"/>
                    <a:gd name="connsiteX1" fmla="*/ 1258 w 4511"/>
                    <a:gd name="connsiteY1" fmla="*/ 7169 h 8112"/>
                    <a:gd name="connsiteX2" fmla="*/ 3953 w 4511"/>
                    <a:gd name="connsiteY2" fmla="*/ 7169 h 8112"/>
                    <a:gd name="connsiteX3" fmla="*/ 3953 w 4511"/>
                    <a:gd name="connsiteY3" fmla="*/ 521 h 8112"/>
                    <a:gd name="connsiteX4" fmla="*/ 0 w 4511"/>
                    <a:gd name="connsiteY4" fmla="*/ 1779 h 8112"/>
                    <a:gd name="connsiteX5" fmla="*/ 0 w 4511"/>
                    <a:gd name="connsiteY5" fmla="*/ 1779 h 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11" h="8112">
                      <a:moveTo>
                        <a:pt x="0" y="1779"/>
                      </a:moveTo>
                      <a:cubicBezTo>
                        <a:pt x="0" y="1779"/>
                        <a:pt x="0" y="5731"/>
                        <a:pt x="1258" y="7169"/>
                      </a:cubicBezTo>
                      <a:cubicBezTo>
                        <a:pt x="1258" y="8427"/>
                        <a:pt x="2515" y="8427"/>
                        <a:pt x="3953" y="7169"/>
                      </a:cubicBezTo>
                      <a:cubicBezTo>
                        <a:pt x="3953" y="4474"/>
                        <a:pt x="5210" y="1779"/>
                        <a:pt x="3953" y="521"/>
                      </a:cubicBezTo>
                      <a:cubicBezTo>
                        <a:pt x="3953" y="-737"/>
                        <a:pt x="1437" y="521"/>
                        <a:pt x="0" y="1779"/>
                      </a:cubicBezTo>
                      <a:lnTo>
                        <a:pt x="0" y="1779"/>
                      </a:lnTo>
                      <a:close/>
                    </a:path>
                  </a:pathLst>
                </a:custGeom>
                <a:grpFill/>
                <a:ln w="17953" cap="flat">
                  <a:noFill/>
                  <a:prstDash val="solid"/>
                  <a:miter/>
                </a:ln>
              </p:spPr>
              <p:txBody>
                <a:bodyPr rtlCol="0" anchor="ctr"/>
                <a:lstStyle/>
                <a:p>
                  <a:endParaRPr lang="zh-CN" altLang="en-US" sz="1050"/>
                </a:p>
              </p:txBody>
            </p:sp>
            <p:sp>
              <p:nvSpPr>
                <p:cNvPr id="1679" name="任意多边形: 形状 3090"/>
                <p:cNvSpPr/>
                <p:nvPr/>
              </p:nvSpPr>
              <p:spPr>
                <a:xfrm>
                  <a:off x="4730514" y="3878026"/>
                  <a:ext cx="9522" cy="13135"/>
                </a:xfrm>
                <a:custGeom>
                  <a:avLst/>
                  <a:gdLst>
                    <a:gd name="connsiteX0" fmla="*/ 1617 w 9522"/>
                    <a:gd name="connsiteY0" fmla="*/ 10960 h 13135"/>
                    <a:gd name="connsiteX1" fmla="*/ 0 w 9522"/>
                    <a:gd name="connsiteY1" fmla="*/ 4492 h 13135"/>
                    <a:gd name="connsiteX2" fmla="*/ 0 w 9522"/>
                    <a:gd name="connsiteY2" fmla="*/ 4492 h 13135"/>
                    <a:gd name="connsiteX3" fmla="*/ 0 w 9522"/>
                    <a:gd name="connsiteY3" fmla="*/ 3414 h 13135"/>
                    <a:gd name="connsiteX4" fmla="*/ 719 w 9522"/>
                    <a:gd name="connsiteY4" fmla="*/ 2695 h 13135"/>
                    <a:gd name="connsiteX5" fmla="*/ 5929 w 9522"/>
                    <a:gd name="connsiteY5" fmla="*/ 0 h 13135"/>
                    <a:gd name="connsiteX6" fmla="*/ 5929 w 9522"/>
                    <a:gd name="connsiteY6" fmla="*/ 0 h 13135"/>
                    <a:gd name="connsiteX7" fmla="*/ 8265 w 9522"/>
                    <a:gd name="connsiteY7" fmla="*/ 1258 h 13135"/>
                    <a:gd name="connsiteX8" fmla="*/ 8265 w 9522"/>
                    <a:gd name="connsiteY8" fmla="*/ 1258 h 13135"/>
                    <a:gd name="connsiteX9" fmla="*/ 8265 w 9522"/>
                    <a:gd name="connsiteY9" fmla="*/ 1258 h 13135"/>
                    <a:gd name="connsiteX10" fmla="*/ 9523 w 9522"/>
                    <a:gd name="connsiteY10" fmla="*/ 4851 h 13135"/>
                    <a:gd name="connsiteX11" fmla="*/ 9523 w 9522"/>
                    <a:gd name="connsiteY11" fmla="*/ 4851 h 13135"/>
                    <a:gd name="connsiteX12" fmla="*/ 8984 w 9522"/>
                    <a:gd name="connsiteY12" fmla="*/ 9163 h 13135"/>
                    <a:gd name="connsiteX13" fmla="*/ 8984 w 9522"/>
                    <a:gd name="connsiteY13" fmla="*/ 9163 h 13135"/>
                    <a:gd name="connsiteX14" fmla="*/ 9523 w 9522"/>
                    <a:gd name="connsiteY14" fmla="*/ 10241 h 13135"/>
                    <a:gd name="connsiteX15" fmla="*/ 8085 w 9522"/>
                    <a:gd name="connsiteY15" fmla="*/ 11499 h 13135"/>
                    <a:gd name="connsiteX16" fmla="*/ 4492 w 9522"/>
                    <a:gd name="connsiteY16" fmla="*/ 13116 h 13135"/>
                    <a:gd name="connsiteX17" fmla="*/ 4492 w 9522"/>
                    <a:gd name="connsiteY17" fmla="*/ 13116 h 13135"/>
                    <a:gd name="connsiteX18" fmla="*/ 1617 w 9522"/>
                    <a:gd name="connsiteY18" fmla="*/ 10960 h 13135"/>
                    <a:gd name="connsiteX19" fmla="*/ 1617 w 9522"/>
                    <a:gd name="connsiteY19" fmla="*/ 10960 h 1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22" h="13135">
                      <a:moveTo>
                        <a:pt x="1617" y="10960"/>
                      </a:moveTo>
                      <a:cubicBezTo>
                        <a:pt x="-359" y="8085"/>
                        <a:pt x="180" y="4672"/>
                        <a:pt x="0" y="4492"/>
                      </a:cubicBezTo>
                      <a:lnTo>
                        <a:pt x="0" y="4492"/>
                      </a:lnTo>
                      <a:lnTo>
                        <a:pt x="0" y="3414"/>
                      </a:lnTo>
                      <a:lnTo>
                        <a:pt x="719" y="2695"/>
                      </a:lnTo>
                      <a:cubicBezTo>
                        <a:pt x="2156" y="1258"/>
                        <a:pt x="3593" y="180"/>
                        <a:pt x="5929" y="0"/>
                      </a:cubicBezTo>
                      <a:lnTo>
                        <a:pt x="5929" y="0"/>
                      </a:lnTo>
                      <a:cubicBezTo>
                        <a:pt x="6648" y="0"/>
                        <a:pt x="7546" y="539"/>
                        <a:pt x="8265" y="1258"/>
                      </a:cubicBezTo>
                      <a:lnTo>
                        <a:pt x="8265" y="1258"/>
                      </a:lnTo>
                      <a:lnTo>
                        <a:pt x="8265" y="1258"/>
                      </a:lnTo>
                      <a:cubicBezTo>
                        <a:pt x="9343" y="2336"/>
                        <a:pt x="9523" y="3773"/>
                        <a:pt x="9523" y="4851"/>
                      </a:cubicBezTo>
                      <a:lnTo>
                        <a:pt x="9523" y="4851"/>
                      </a:lnTo>
                      <a:cubicBezTo>
                        <a:pt x="9523" y="6648"/>
                        <a:pt x="9163" y="8085"/>
                        <a:pt x="8984" y="9163"/>
                      </a:cubicBezTo>
                      <a:lnTo>
                        <a:pt x="8984" y="9163"/>
                      </a:lnTo>
                      <a:lnTo>
                        <a:pt x="9523" y="10241"/>
                      </a:lnTo>
                      <a:lnTo>
                        <a:pt x="8085" y="11499"/>
                      </a:lnTo>
                      <a:cubicBezTo>
                        <a:pt x="7187" y="12397"/>
                        <a:pt x="6109" y="13116"/>
                        <a:pt x="4492" y="13116"/>
                      </a:cubicBezTo>
                      <a:lnTo>
                        <a:pt x="4492" y="13116"/>
                      </a:lnTo>
                      <a:cubicBezTo>
                        <a:pt x="3414" y="13296"/>
                        <a:pt x="2156" y="12218"/>
                        <a:pt x="1617" y="10960"/>
                      </a:cubicBezTo>
                      <a:lnTo>
                        <a:pt x="1617" y="10960"/>
                      </a:lnTo>
                      <a:close/>
                    </a:path>
                  </a:pathLst>
                </a:custGeom>
                <a:grpFill/>
                <a:ln w="17953" cap="flat">
                  <a:noFill/>
                  <a:prstDash val="solid"/>
                  <a:miter/>
                </a:ln>
              </p:spPr>
              <p:txBody>
                <a:bodyPr rtlCol="0" anchor="ctr"/>
                <a:lstStyle/>
                <a:p>
                  <a:endParaRPr lang="zh-CN" altLang="en-US" sz="1050"/>
                </a:p>
              </p:txBody>
            </p:sp>
          </p:grpSp>
          <p:grpSp>
            <p:nvGrpSpPr>
              <p:cNvPr id="1036" name="图形 1"/>
              <p:cNvGrpSpPr/>
              <p:nvPr/>
            </p:nvGrpSpPr>
            <p:grpSpPr>
              <a:xfrm>
                <a:off x="3341835" y="3742143"/>
                <a:ext cx="9539" cy="10959"/>
                <a:chOff x="4715046" y="3939833"/>
                <a:chExt cx="9539" cy="10959"/>
              </a:xfrm>
              <a:solidFill>
                <a:srgbClr val="0070C0"/>
              </a:solidFill>
            </p:grpSpPr>
            <p:sp>
              <p:nvSpPr>
                <p:cNvPr id="1676" name="任意多边形: 形状 3092"/>
                <p:cNvSpPr/>
                <p:nvPr/>
              </p:nvSpPr>
              <p:spPr>
                <a:xfrm>
                  <a:off x="4717577" y="3942422"/>
                  <a:ext cx="4512" cy="5806"/>
                </a:xfrm>
                <a:custGeom>
                  <a:avLst/>
                  <a:gdLst>
                    <a:gd name="connsiteX0" fmla="*/ 3954 w 4512"/>
                    <a:gd name="connsiteY0" fmla="*/ 2621 h 5806"/>
                    <a:gd name="connsiteX1" fmla="*/ 3954 w 4512"/>
                    <a:gd name="connsiteY1" fmla="*/ 5317 h 5806"/>
                    <a:gd name="connsiteX2" fmla="*/ 1 w 4512"/>
                    <a:gd name="connsiteY2" fmla="*/ 2621 h 5806"/>
                    <a:gd name="connsiteX3" fmla="*/ 3954 w 4512"/>
                    <a:gd name="connsiteY3" fmla="*/ 2621 h 5806"/>
                    <a:gd name="connsiteX4" fmla="*/ 3954 w 4512"/>
                    <a:gd name="connsiteY4" fmla="*/ 2621 h 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2" h="5806">
                      <a:moveTo>
                        <a:pt x="3954" y="2621"/>
                      </a:moveTo>
                      <a:cubicBezTo>
                        <a:pt x="3954" y="2621"/>
                        <a:pt x="5212" y="3879"/>
                        <a:pt x="3954" y="5317"/>
                      </a:cubicBezTo>
                      <a:cubicBezTo>
                        <a:pt x="1259" y="6574"/>
                        <a:pt x="1" y="5317"/>
                        <a:pt x="1" y="2621"/>
                      </a:cubicBezTo>
                      <a:cubicBezTo>
                        <a:pt x="1" y="1364"/>
                        <a:pt x="-179" y="-2589"/>
                        <a:pt x="3954" y="2621"/>
                      </a:cubicBezTo>
                      <a:lnTo>
                        <a:pt x="3954" y="2621"/>
                      </a:lnTo>
                      <a:close/>
                    </a:path>
                  </a:pathLst>
                </a:custGeom>
                <a:grpFill/>
                <a:ln w="17953" cap="flat">
                  <a:noFill/>
                  <a:prstDash val="solid"/>
                  <a:miter/>
                </a:ln>
              </p:spPr>
              <p:txBody>
                <a:bodyPr rtlCol="0" anchor="ctr"/>
                <a:lstStyle/>
                <a:p>
                  <a:endParaRPr lang="zh-CN" altLang="en-US" sz="1050"/>
                </a:p>
              </p:txBody>
            </p:sp>
            <p:sp>
              <p:nvSpPr>
                <p:cNvPr id="1677" name="任意多边形: 形状 3093"/>
                <p:cNvSpPr/>
                <p:nvPr/>
              </p:nvSpPr>
              <p:spPr>
                <a:xfrm>
                  <a:off x="4715046" y="3939833"/>
                  <a:ext cx="9539" cy="10959"/>
                </a:xfrm>
                <a:custGeom>
                  <a:avLst/>
                  <a:gdLst>
                    <a:gd name="connsiteX0" fmla="*/ 17 w 9539"/>
                    <a:gd name="connsiteY0" fmla="*/ 5570 h 10959"/>
                    <a:gd name="connsiteX1" fmla="*/ 17 w 9539"/>
                    <a:gd name="connsiteY1" fmla="*/ 5031 h 10959"/>
                    <a:gd name="connsiteX2" fmla="*/ 17 w 9539"/>
                    <a:gd name="connsiteY2" fmla="*/ 5031 h 10959"/>
                    <a:gd name="connsiteX3" fmla="*/ 196 w 9539"/>
                    <a:gd name="connsiteY3" fmla="*/ 2875 h 10959"/>
                    <a:gd name="connsiteX4" fmla="*/ 196 w 9539"/>
                    <a:gd name="connsiteY4" fmla="*/ 2875 h 10959"/>
                    <a:gd name="connsiteX5" fmla="*/ 3430 w 9539"/>
                    <a:gd name="connsiteY5" fmla="*/ 0 h 10959"/>
                    <a:gd name="connsiteX6" fmla="*/ 3430 w 9539"/>
                    <a:gd name="connsiteY6" fmla="*/ 0 h 10959"/>
                    <a:gd name="connsiteX7" fmla="*/ 8461 w 9539"/>
                    <a:gd name="connsiteY7" fmla="*/ 3773 h 10959"/>
                    <a:gd name="connsiteX8" fmla="*/ 8461 w 9539"/>
                    <a:gd name="connsiteY8" fmla="*/ 3773 h 10959"/>
                    <a:gd name="connsiteX9" fmla="*/ 9539 w 9539"/>
                    <a:gd name="connsiteY9" fmla="*/ 6648 h 10959"/>
                    <a:gd name="connsiteX10" fmla="*/ 9539 w 9539"/>
                    <a:gd name="connsiteY10" fmla="*/ 6648 h 10959"/>
                    <a:gd name="connsiteX11" fmla="*/ 7563 w 9539"/>
                    <a:gd name="connsiteY11" fmla="*/ 10241 h 10959"/>
                    <a:gd name="connsiteX12" fmla="*/ 7563 w 9539"/>
                    <a:gd name="connsiteY12" fmla="*/ 10241 h 10959"/>
                    <a:gd name="connsiteX13" fmla="*/ 4688 w 9539"/>
                    <a:gd name="connsiteY13" fmla="*/ 10960 h 10959"/>
                    <a:gd name="connsiteX14" fmla="*/ 4688 w 9539"/>
                    <a:gd name="connsiteY14" fmla="*/ 10960 h 10959"/>
                    <a:gd name="connsiteX15" fmla="*/ 17 w 9539"/>
                    <a:gd name="connsiteY15" fmla="*/ 5570 h 10959"/>
                    <a:gd name="connsiteX16" fmla="*/ 17 w 9539"/>
                    <a:gd name="connsiteY16" fmla="*/ 5570 h 10959"/>
                    <a:gd name="connsiteX17" fmla="*/ 4508 w 9539"/>
                    <a:gd name="connsiteY17" fmla="*/ 7007 h 10959"/>
                    <a:gd name="connsiteX18" fmla="*/ 6305 w 9539"/>
                    <a:gd name="connsiteY18" fmla="*/ 5210 h 10959"/>
                    <a:gd name="connsiteX19" fmla="*/ 4688 w 9539"/>
                    <a:gd name="connsiteY19" fmla="*/ 6468 h 10959"/>
                    <a:gd name="connsiteX20" fmla="*/ 4868 w 9539"/>
                    <a:gd name="connsiteY20" fmla="*/ 6648 h 10959"/>
                    <a:gd name="connsiteX21" fmla="*/ 4508 w 9539"/>
                    <a:gd name="connsiteY21" fmla="*/ 7007 h 10959"/>
                    <a:gd name="connsiteX22" fmla="*/ 4508 w 9539"/>
                    <a:gd name="connsiteY22" fmla="*/ 7007 h 1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539" h="10959">
                      <a:moveTo>
                        <a:pt x="17" y="5570"/>
                      </a:moveTo>
                      <a:cubicBezTo>
                        <a:pt x="17" y="5210"/>
                        <a:pt x="17" y="5031"/>
                        <a:pt x="17" y="5031"/>
                      </a:cubicBezTo>
                      <a:lnTo>
                        <a:pt x="17" y="5031"/>
                      </a:lnTo>
                      <a:cubicBezTo>
                        <a:pt x="17" y="4492"/>
                        <a:pt x="17" y="3773"/>
                        <a:pt x="196" y="2875"/>
                      </a:cubicBezTo>
                      <a:lnTo>
                        <a:pt x="196" y="2875"/>
                      </a:lnTo>
                      <a:cubicBezTo>
                        <a:pt x="196" y="2156"/>
                        <a:pt x="1095" y="180"/>
                        <a:pt x="3430" y="0"/>
                      </a:cubicBezTo>
                      <a:lnTo>
                        <a:pt x="3430" y="0"/>
                      </a:lnTo>
                      <a:cubicBezTo>
                        <a:pt x="5946" y="180"/>
                        <a:pt x="6844" y="1617"/>
                        <a:pt x="8461" y="3773"/>
                      </a:cubicBezTo>
                      <a:lnTo>
                        <a:pt x="8461" y="3773"/>
                      </a:lnTo>
                      <a:cubicBezTo>
                        <a:pt x="8820" y="4132"/>
                        <a:pt x="9539" y="5031"/>
                        <a:pt x="9539" y="6648"/>
                      </a:cubicBezTo>
                      <a:lnTo>
                        <a:pt x="9539" y="6648"/>
                      </a:lnTo>
                      <a:cubicBezTo>
                        <a:pt x="9539" y="7726"/>
                        <a:pt x="9000" y="8804"/>
                        <a:pt x="7563" y="10241"/>
                      </a:cubicBezTo>
                      <a:lnTo>
                        <a:pt x="7563" y="10241"/>
                      </a:lnTo>
                      <a:cubicBezTo>
                        <a:pt x="6664" y="10601"/>
                        <a:pt x="5586" y="10960"/>
                        <a:pt x="4688" y="10960"/>
                      </a:cubicBezTo>
                      <a:lnTo>
                        <a:pt x="4688" y="10960"/>
                      </a:lnTo>
                      <a:cubicBezTo>
                        <a:pt x="1095" y="10960"/>
                        <a:pt x="-163" y="7546"/>
                        <a:pt x="17" y="5570"/>
                      </a:cubicBezTo>
                      <a:lnTo>
                        <a:pt x="17" y="5570"/>
                      </a:lnTo>
                      <a:close/>
                      <a:moveTo>
                        <a:pt x="4508" y="7007"/>
                      </a:moveTo>
                      <a:lnTo>
                        <a:pt x="6305" y="5210"/>
                      </a:lnTo>
                      <a:lnTo>
                        <a:pt x="4688" y="6468"/>
                      </a:lnTo>
                      <a:lnTo>
                        <a:pt x="4868" y="6648"/>
                      </a:lnTo>
                      <a:lnTo>
                        <a:pt x="4508" y="7007"/>
                      </a:lnTo>
                      <a:lnTo>
                        <a:pt x="4508" y="7007"/>
                      </a:lnTo>
                      <a:close/>
                    </a:path>
                  </a:pathLst>
                </a:custGeom>
                <a:grpFill/>
                <a:ln w="17953" cap="flat">
                  <a:noFill/>
                  <a:prstDash val="solid"/>
                  <a:miter/>
                </a:ln>
              </p:spPr>
              <p:txBody>
                <a:bodyPr rtlCol="0" anchor="ctr"/>
                <a:lstStyle/>
                <a:p>
                  <a:endParaRPr lang="zh-CN" altLang="en-US" sz="1050"/>
                </a:p>
              </p:txBody>
            </p:sp>
          </p:grpSp>
          <p:grpSp>
            <p:nvGrpSpPr>
              <p:cNvPr id="1037" name="图形 1"/>
              <p:cNvGrpSpPr/>
              <p:nvPr/>
            </p:nvGrpSpPr>
            <p:grpSpPr>
              <a:xfrm>
                <a:off x="3363185" y="3840244"/>
                <a:ext cx="6515" cy="6647"/>
                <a:chOff x="4736396" y="4037934"/>
                <a:chExt cx="6515" cy="6647"/>
              </a:xfrm>
              <a:solidFill>
                <a:srgbClr val="0070C0"/>
              </a:solidFill>
            </p:grpSpPr>
            <p:sp>
              <p:nvSpPr>
                <p:cNvPr id="1674" name="任意多边形: 形状 3095"/>
                <p:cNvSpPr/>
                <p:nvPr/>
              </p:nvSpPr>
              <p:spPr>
                <a:xfrm>
                  <a:off x="4738959" y="4040809"/>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675" name="任意多边形: 形状 3096"/>
                <p:cNvSpPr/>
                <p:nvPr/>
              </p:nvSpPr>
              <p:spPr>
                <a:xfrm>
                  <a:off x="4736396" y="4037934"/>
                  <a:ext cx="6515" cy="6647"/>
                </a:xfrm>
                <a:custGeom>
                  <a:avLst/>
                  <a:gdLst>
                    <a:gd name="connsiteX0" fmla="*/ 3821 w 6515"/>
                    <a:gd name="connsiteY0" fmla="*/ 6648 h 6647"/>
                    <a:gd name="connsiteX1" fmla="*/ 3282 w 6515"/>
                    <a:gd name="connsiteY1" fmla="*/ 6648 h 6647"/>
                    <a:gd name="connsiteX2" fmla="*/ 3282 w 6515"/>
                    <a:gd name="connsiteY2" fmla="*/ 6648 h 6647"/>
                    <a:gd name="connsiteX3" fmla="*/ 946 w 6515"/>
                    <a:gd name="connsiteY3" fmla="*/ 5749 h 6647"/>
                    <a:gd name="connsiteX4" fmla="*/ 946 w 6515"/>
                    <a:gd name="connsiteY4" fmla="*/ 5749 h 6647"/>
                    <a:gd name="connsiteX5" fmla="*/ 47 w 6515"/>
                    <a:gd name="connsiteY5" fmla="*/ 2695 h 6647"/>
                    <a:gd name="connsiteX6" fmla="*/ 47 w 6515"/>
                    <a:gd name="connsiteY6" fmla="*/ 2695 h 6647"/>
                    <a:gd name="connsiteX7" fmla="*/ 47 w 6515"/>
                    <a:gd name="connsiteY7" fmla="*/ 180 h 6647"/>
                    <a:gd name="connsiteX8" fmla="*/ 2563 w 6515"/>
                    <a:gd name="connsiteY8" fmla="*/ 180 h 6647"/>
                    <a:gd name="connsiteX9" fmla="*/ 3821 w 6515"/>
                    <a:gd name="connsiteY9" fmla="*/ 180 h 6647"/>
                    <a:gd name="connsiteX10" fmla="*/ 3821 w 6515"/>
                    <a:gd name="connsiteY10" fmla="*/ 180 h 6647"/>
                    <a:gd name="connsiteX11" fmla="*/ 6516 w 6515"/>
                    <a:gd name="connsiteY11" fmla="*/ 0 h 6647"/>
                    <a:gd name="connsiteX12" fmla="*/ 6516 w 6515"/>
                    <a:gd name="connsiteY12" fmla="*/ 2695 h 6647"/>
                    <a:gd name="connsiteX13" fmla="*/ 6516 w 6515"/>
                    <a:gd name="connsiteY13" fmla="*/ 3953 h 6647"/>
                    <a:gd name="connsiteX14" fmla="*/ 6516 w 6515"/>
                    <a:gd name="connsiteY14" fmla="*/ 3953 h 6647"/>
                    <a:gd name="connsiteX15" fmla="*/ 6516 w 6515"/>
                    <a:gd name="connsiteY15" fmla="*/ 6468 h 6647"/>
                    <a:gd name="connsiteX16" fmla="*/ 3821 w 6515"/>
                    <a:gd name="connsiteY16" fmla="*/ 6468 h 6647"/>
                    <a:gd name="connsiteX17" fmla="*/ 3821 w 6515"/>
                    <a:gd name="connsiteY17" fmla="*/ 6648 h 6647"/>
                    <a:gd name="connsiteX18" fmla="*/ 3821 w 6515"/>
                    <a:gd name="connsiteY18" fmla="*/ 1617 h 6647"/>
                    <a:gd name="connsiteX19" fmla="*/ 3821 w 6515"/>
                    <a:gd name="connsiteY19" fmla="*/ 1617 h 6647"/>
                    <a:gd name="connsiteX20" fmla="*/ 3821 w 6515"/>
                    <a:gd name="connsiteY20" fmla="*/ 1617 h 6647"/>
                    <a:gd name="connsiteX21" fmla="*/ 3821 w 6515"/>
                    <a:gd name="connsiteY21" fmla="*/ 1617 h 6647"/>
                    <a:gd name="connsiteX22" fmla="*/ 3821 w 6515"/>
                    <a:gd name="connsiteY22" fmla="*/ 1617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15" h="6647">
                      <a:moveTo>
                        <a:pt x="3821" y="6648"/>
                      </a:moveTo>
                      <a:cubicBezTo>
                        <a:pt x="3641" y="6648"/>
                        <a:pt x="3461" y="6648"/>
                        <a:pt x="3282" y="6648"/>
                      </a:cubicBezTo>
                      <a:lnTo>
                        <a:pt x="3282" y="6648"/>
                      </a:lnTo>
                      <a:cubicBezTo>
                        <a:pt x="2743" y="6648"/>
                        <a:pt x="2024" y="6648"/>
                        <a:pt x="946" y="5749"/>
                      </a:cubicBezTo>
                      <a:lnTo>
                        <a:pt x="946" y="5749"/>
                      </a:lnTo>
                      <a:cubicBezTo>
                        <a:pt x="-312" y="4132"/>
                        <a:pt x="47" y="3414"/>
                        <a:pt x="47" y="2695"/>
                      </a:cubicBezTo>
                      <a:lnTo>
                        <a:pt x="47" y="2695"/>
                      </a:lnTo>
                      <a:lnTo>
                        <a:pt x="47" y="180"/>
                      </a:lnTo>
                      <a:lnTo>
                        <a:pt x="2563" y="180"/>
                      </a:lnTo>
                      <a:cubicBezTo>
                        <a:pt x="2563" y="180"/>
                        <a:pt x="2563" y="180"/>
                        <a:pt x="3821" y="180"/>
                      </a:cubicBezTo>
                      <a:lnTo>
                        <a:pt x="3821" y="180"/>
                      </a:lnTo>
                      <a:lnTo>
                        <a:pt x="6516" y="0"/>
                      </a:lnTo>
                      <a:lnTo>
                        <a:pt x="6516" y="2695"/>
                      </a:lnTo>
                      <a:cubicBezTo>
                        <a:pt x="6516" y="3953"/>
                        <a:pt x="6516" y="3953"/>
                        <a:pt x="6516" y="3953"/>
                      </a:cubicBezTo>
                      <a:lnTo>
                        <a:pt x="6516" y="3953"/>
                      </a:lnTo>
                      <a:lnTo>
                        <a:pt x="6516" y="6468"/>
                      </a:lnTo>
                      <a:lnTo>
                        <a:pt x="3821" y="6468"/>
                      </a:lnTo>
                      <a:lnTo>
                        <a:pt x="3821" y="6648"/>
                      </a:lnTo>
                      <a:close/>
                      <a:moveTo>
                        <a:pt x="3821" y="1617"/>
                      </a:moveTo>
                      <a:lnTo>
                        <a:pt x="3821" y="1617"/>
                      </a:lnTo>
                      <a:lnTo>
                        <a:pt x="3821" y="1617"/>
                      </a:lnTo>
                      <a:lnTo>
                        <a:pt x="3821" y="1617"/>
                      </a:lnTo>
                      <a:lnTo>
                        <a:pt x="3821" y="1617"/>
                      </a:lnTo>
                      <a:close/>
                    </a:path>
                  </a:pathLst>
                </a:custGeom>
                <a:grpFill/>
                <a:ln w="17953" cap="flat">
                  <a:noFill/>
                  <a:prstDash val="solid"/>
                  <a:miter/>
                </a:ln>
              </p:spPr>
              <p:txBody>
                <a:bodyPr rtlCol="0" anchor="ctr"/>
                <a:lstStyle/>
                <a:p>
                  <a:endParaRPr lang="zh-CN" altLang="en-US" sz="1050"/>
                </a:p>
              </p:txBody>
            </p:sp>
          </p:grpSp>
          <p:grpSp>
            <p:nvGrpSpPr>
              <p:cNvPr id="1038" name="图形 1"/>
              <p:cNvGrpSpPr/>
              <p:nvPr/>
            </p:nvGrpSpPr>
            <p:grpSpPr>
              <a:xfrm>
                <a:off x="3372575" y="3865758"/>
                <a:ext cx="8983" cy="12947"/>
                <a:chOff x="4745786" y="4063448"/>
                <a:chExt cx="8983" cy="12947"/>
              </a:xfrm>
              <a:solidFill>
                <a:srgbClr val="0070C0"/>
              </a:solidFill>
            </p:grpSpPr>
            <p:sp>
              <p:nvSpPr>
                <p:cNvPr id="1672" name="任意多边形: 形状 3098"/>
                <p:cNvSpPr/>
                <p:nvPr/>
              </p:nvSpPr>
              <p:spPr>
                <a:xfrm>
                  <a:off x="4748302" y="4065963"/>
                  <a:ext cx="3952" cy="7905"/>
                </a:xfrm>
                <a:custGeom>
                  <a:avLst/>
                  <a:gdLst>
                    <a:gd name="connsiteX0" fmla="*/ 1258 w 3952"/>
                    <a:gd name="connsiteY0" fmla="*/ 7906 h 7905"/>
                    <a:gd name="connsiteX1" fmla="*/ 3953 w 3952"/>
                    <a:gd name="connsiteY1" fmla="*/ 3953 h 7905"/>
                    <a:gd name="connsiteX2" fmla="*/ 1258 w 3952"/>
                    <a:gd name="connsiteY2" fmla="*/ 0 h 7905"/>
                    <a:gd name="connsiteX3" fmla="*/ 0 w 3952"/>
                    <a:gd name="connsiteY3" fmla="*/ 3953 h 7905"/>
                    <a:gd name="connsiteX4" fmla="*/ 1258 w 3952"/>
                    <a:gd name="connsiteY4" fmla="*/ 7906 h 7905"/>
                    <a:gd name="connsiteX5" fmla="*/ 1258 w 3952"/>
                    <a:gd name="connsiteY5" fmla="*/ 7906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7905">
                      <a:moveTo>
                        <a:pt x="1258" y="7906"/>
                      </a:moveTo>
                      <a:cubicBezTo>
                        <a:pt x="2515" y="7906"/>
                        <a:pt x="3953" y="6648"/>
                        <a:pt x="3953" y="3953"/>
                      </a:cubicBezTo>
                      <a:cubicBezTo>
                        <a:pt x="3953" y="2695"/>
                        <a:pt x="2695" y="0"/>
                        <a:pt x="1258" y="0"/>
                      </a:cubicBezTo>
                      <a:cubicBezTo>
                        <a:pt x="0" y="0"/>
                        <a:pt x="0" y="2695"/>
                        <a:pt x="0" y="3953"/>
                      </a:cubicBezTo>
                      <a:cubicBezTo>
                        <a:pt x="0" y="6648"/>
                        <a:pt x="0" y="7906"/>
                        <a:pt x="1258" y="7906"/>
                      </a:cubicBezTo>
                      <a:lnTo>
                        <a:pt x="1258" y="7906"/>
                      </a:lnTo>
                      <a:close/>
                    </a:path>
                  </a:pathLst>
                </a:custGeom>
                <a:grpFill/>
                <a:ln w="17953" cap="flat">
                  <a:noFill/>
                  <a:prstDash val="solid"/>
                  <a:miter/>
                </a:ln>
              </p:spPr>
              <p:txBody>
                <a:bodyPr rtlCol="0" anchor="ctr"/>
                <a:lstStyle/>
                <a:p>
                  <a:endParaRPr lang="zh-CN" altLang="en-US" sz="1050"/>
                </a:p>
              </p:txBody>
            </p:sp>
            <p:sp>
              <p:nvSpPr>
                <p:cNvPr id="1673" name="任意多边形: 形状 3099"/>
                <p:cNvSpPr/>
                <p:nvPr/>
              </p:nvSpPr>
              <p:spPr>
                <a:xfrm>
                  <a:off x="4745786" y="4063448"/>
                  <a:ext cx="8983" cy="12947"/>
                </a:xfrm>
                <a:custGeom>
                  <a:avLst/>
                  <a:gdLst>
                    <a:gd name="connsiteX0" fmla="*/ 180 w 8983"/>
                    <a:gd name="connsiteY0" fmla="*/ 10062 h 12947"/>
                    <a:gd name="connsiteX1" fmla="*/ 0 w 8983"/>
                    <a:gd name="connsiteY1" fmla="*/ 6468 h 12947"/>
                    <a:gd name="connsiteX2" fmla="*/ 0 w 8983"/>
                    <a:gd name="connsiteY2" fmla="*/ 6468 h 12947"/>
                    <a:gd name="connsiteX3" fmla="*/ 0 w 8983"/>
                    <a:gd name="connsiteY3" fmla="*/ 6468 h 12947"/>
                    <a:gd name="connsiteX4" fmla="*/ 180 w 8983"/>
                    <a:gd name="connsiteY4" fmla="*/ 3414 h 12947"/>
                    <a:gd name="connsiteX5" fmla="*/ 180 w 8983"/>
                    <a:gd name="connsiteY5" fmla="*/ 3414 h 12947"/>
                    <a:gd name="connsiteX6" fmla="*/ 3773 w 8983"/>
                    <a:gd name="connsiteY6" fmla="*/ 0 h 12947"/>
                    <a:gd name="connsiteX7" fmla="*/ 3773 w 8983"/>
                    <a:gd name="connsiteY7" fmla="*/ 0 h 12947"/>
                    <a:gd name="connsiteX8" fmla="*/ 8984 w 8983"/>
                    <a:gd name="connsiteY8" fmla="*/ 6468 h 12947"/>
                    <a:gd name="connsiteX9" fmla="*/ 8984 w 8983"/>
                    <a:gd name="connsiteY9" fmla="*/ 6468 h 12947"/>
                    <a:gd name="connsiteX10" fmla="*/ 8984 w 8983"/>
                    <a:gd name="connsiteY10" fmla="*/ 6468 h 12947"/>
                    <a:gd name="connsiteX11" fmla="*/ 3773 w 8983"/>
                    <a:gd name="connsiteY11" fmla="*/ 12936 h 12947"/>
                    <a:gd name="connsiteX12" fmla="*/ 3773 w 8983"/>
                    <a:gd name="connsiteY12" fmla="*/ 12936 h 12947"/>
                    <a:gd name="connsiteX13" fmla="*/ 3773 w 8983"/>
                    <a:gd name="connsiteY13" fmla="*/ 10421 h 12947"/>
                    <a:gd name="connsiteX14" fmla="*/ 3773 w 8983"/>
                    <a:gd name="connsiteY14" fmla="*/ 9163 h 12947"/>
                    <a:gd name="connsiteX15" fmla="*/ 3773 w 8983"/>
                    <a:gd name="connsiteY15" fmla="*/ 7906 h 12947"/>
                    <a:gd name="connsiteX16" fmla="*/ 3773 w 8983"/>
                    <a:gd name="connsiteY16" fmla="*/ 10421 h 12947"/>
                    <a:gd name="connsiteX17" fmla="*/ 3773 w 8983"/>
                    <a:gd name="connsiteY17" fmla="*/ 12936 h 12947"/>
                    <a:gd name="connsiteX18" fmla="*/ 3593 w 8983"/>
                    <a:gd name="connsiteY18" fmla="*/ 12936 h 12947"/>
                    <a:gd name="connsiteX19" fmla="*/ 3593 w 8983"/>
                    <a:gd name="connsiteY19" fmla="*/ 12936 h 12947"/>
                    <a:gd name="connsiteX20" fmla="*/ 180 w 8983"/>
                    <a:gd name="connsiteY20" fmla="*/ 10062 h 12947"/>
                    <a:gd name="connsiteX21" fmla="*/ 180 w 8983"/>
                    <a:gd name="connsiteY21" fmla="*/ 10062 h 12947"/>
                    <a:gd name="connsiteX22" fmla="*/ 5031 w 8983"/>
                    <a:gd name="connsiteY22" fmla="*/ 8624 h 12947"/>
                    <a:gd name="connsiteX23" fmla="*/ 5390 w 8983"/>
                    <a:gd name="connsiteY23" fmla="*/ 7906 h 12947"/>
                    <a:gd name="connsiteX24" fmla="*/ 5390 w 8983"/>
                    <a:gd name="connsiteY24" fmla="*/ 7906 h 12947"/>
                    <a:gd name="connsiteX25" fmla="*/ 5031 w 8983"/>
                    <a:gd name="connsiteY25" fmla="*/ 8624 h 12947"/>
                    <a:gd name="connsiteX26" fmla="*/ 5031 w 8983"/>
                    <a:gd name="connsiteY26" fmla="*/ 8624 h 12947"/>
                    <a:gd name="connsiteX27" fmla="*/ 5031 w 8983"/>
                    <a:gd name="connsiteY27" fmla="*/ 8624 h 12947"/>
                    <a:gd name="connsiteX28" fmla="*/ 8445 w 8983"/>
                    <a:gd name="connsiteY28" fmla="*/ 7906 h 12947"/>
                    <a:gd name="connsiteX29" fmla="*/ 8984 w 8983"/>
                    <a:gd name="connsiteY29" fmla="*/ 6468 h 12947"/>
                    <a:gd name="connsiteX30" fmla="*/ 8984 w 8983"/>
                    <a:gd name="connsiteY30" fmla="*/ 6468 h 12947"/>
                    <a:gd name="connsiteX31" fmla="*/ 7367 w 8983"/>
                    <a:gd name="connsiteY31" fmla="*/ 7187 h 12947"/>
                    <a:gd name="connsiteX32" fmla="*/ 8445 w 8983"/>
                    <a:gd name="connsiteY32" fmla="*/ 7906 h 12947"/>
                    <a:gd name="connsiteX33" fmla="*/ 8445 w 8983"/>
                    <a:gd name="connsiteY33" fmla="*/ 7906 h 1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83" h="12947">
                      <a:moveTo>
                        <a:pt x="180" y="10062"/>
                      </a:moveTo>
                      <a:cubicBezTo>
                        <a:pt x="0" y="8804"/>
                        <a:pt x="0" y="7726"/>
                        <a:pt x="0" y="6468"/>
                      </a:cubicBezTo>
                      <a:lnTo>
                        <a:pt x="0" y="6468"/>
                      </a:lnTo>
                      <a:lnTo>
                        <a:pt x="0" y="6468"/>
                      </a:lnTo>
                      <a:cubicBezTo>
                        <a:pt x="0" y="5749"/>
                        <a:pt x="0" y="4671"/>
                        <a:pt x="180" y="3414"/>
                      </a:cubicBezTo>
                      <a:lnTo>
                        <a:pt x="180" y="3414"/>
                      </a:lnTo>
                      <a:cubicBezTo>
                        <a:pt x="359" y="2515"/>
                        <a:pt x="1078" y="180"/>
                        <a:pt x="3773" y="0"/>
                      </a:cubicBezTo>
                      <a:lnTo>
                        <a:pt x="3773" y="0"/>
                      </a:lnTo>
                      <a:cubicBezTo>
                        <a:pt x="8085" y="898"/>
                        <a:pt x="8445" y="3953"/>
                        <a:pt x="8984" y="6468"/>
                      </a:cubicBezTo>
                      <a:lnTo>
                        <a:pt x="8984" y="6468"/>
                      </a:lnTo>
                      <a:lnTo>
                        <a:pt x="8984" y="6468"/>
                      </a:lnTo>
                      <a:cubicBezTo>
                        <a:pt x="8984" y="9882"/>
                        <a:pt x="7007" y="12936"/>
                        <a:pt x="3773" y="12936"/>
                      </a:cubicBezTo>
                      <a:lnTo>
                        <a:pt x="3773" y="12936"/>
                      </a:lnTo>
                      <a:lnTo>
                        <a:pt x="3773" y="10421"/>
                      </a:lnTo>
                      <a:lnTo>
                        <a:pt x="3773" y="9163"/>
                      </a:lnTo>
                      <a:lnTo>
                        <a:pt x="3773" y="7906"/>
                      </a:lnTo>
                      <a:lnTo>
                        <a:pt x="3773" y="10421"/>
                      </a:lnTo>
                      <a:lnTo>
                        <a:pt x="3773" y="12936"/>
                      </a:lnTo>
                      <a:cubicBezTo>
                        <a:pt x="3773" y="12936"/>
                        <a:pt x="3593" y="12936"/>
                        <a:pt x="3593" y="12936"/>
                      </a:cubicBezTo>
                      <a:lnTo>
                        <a:pt x="3593" y="12936"/>
                      </a:lnTo>
                      <a:cubicBezTo>
                        <a:pt x="1976" y="13116"/>
                        <a:pt x="180" y="11140"/>
                        <a:pt x="180" y="10062"/>
                      </a:cubicBezTo>
                      <a:lnTo>
                        <a:pt x="180" y="10062"/>
                      </a:lnTo>
                      <a:close/>
                      <a:moveTo>
                        <a:pt x="5031" y="8624"/>
                      </a:moveTo>
                      <a:lnTo>
                        <a:pt x="5390" y="7906"/>
                      </a:lnTo>
                      <a:lnTo>
                        <a:pt x="5390" y="7906"/>
                      </a:lnTo>
                      <a:lnTo>
                        <a:pt x="5031" y="8624"/>
                      </a:lnTo>
                      <a:lnTo>
                        <a:pt x="5031" y="8624"/>
                      </a:lnTo>
                      <a:lnTo>
                        <a:pt x="5031" y="8624"/>
                      </a:lnTo>
                      <a:close/>
                      <a:moveTo>
                        <a:pt x="8445" y="7906"/>
                      </a:moveTo>
                      <a:cubicBezTo>
                        <a:pt x="8984" y="7007"/>
                        <a:pt x="8804" y="6648"/>
                        <a:pt x="8984" y="6468"/>
                      </a:cubicBezTo>
                      <a:lnTo>
                        <a:pt x="8984" y="6468"/>
                      </a:lnTo>
                      <a:lnTo>
                        <a:pt x="7367" y="7187"/>
                      </a:lnTo>
                      <a:lnTo>
                        <a:pt x="8445" y="7906"/>
                      </a:lnTo>
                      <a:lnTo>
                        <a:pt x="8445" y="7906"/>
                      </a:lnTo>
                      <a:close/>
                    </a:path>
                  </a:pathLst>
                </a:custGeom>
                <a:grpFill/>
                <a:ln w="17953" cap="flat">
                  <a:noFill/>
                  <a:prstDash val="solid"/>
                  <a:miter/>
                </a:ln>
              </p:spPr>
              <p:txBody>
                <a:bodyPr rtlCol="0" anchor="ctr"/>
                <a:lstStyle/>
                <a:p>
                  <a:endParaRPr lang="zh-CN" altLang="en-US" sz="1050"/>
                </a:p>
              </p:txBody>
            </p:sp>
          </p:grpSp>
          <p:grpSp>
            <p:nvGrpSpPr>
              <p:cNvPr id="1039" name="图形 1"/>
              <p:cNvGrpSpPr/>
              <p:nvPr/>
            </p:nvGrpSpPr>
            <p:grpSpPr>
              <a:xfrm>
                <a:off x="3480378" y="3679438"/>
                <a:ext cx="11498" cy="6468"/>
                <a:chOff x="4853589" y="3877128"/>
                <a:chExt cx="11498" cy="6468"/>
              </a:xfrm>
              <a:solidFill>
                <a:srgbClr val="0070C0"/>
              </a:solidFill>
            </p:grpSpPr>
            <p:sp>
              <p:nvSpPr>
                <p:cNvPr id="1670" name="任意多边形: 形状 3101"/>
                <p:cNvSpPr/>
                <p:nvPr/>
              </p:nvSpPr>
              <p:spPr>
                <a:xfrm>
                  <a:off x="4859698" y="3879643"/>
                  <a:ext cx="2515" cy="1257"/>
                </a:xfrm>
                <a:custGeom>
                  <a:avLst/>
                  <a:gdLst>
                    <a:gd name="connsiteX0" fmla="*/ 1258 w 2515"/>
                    <a:gd name="connsiteY0" fmla="*/ 1258 h 1257"/>
                    <a:gd name="connsiteX1" fmla="*/ 2515 w 2515"/>
                    <a:gd name="connsiteY1" fmla="*/ 1258 h 1257"/>
                    <a:gd name="connsiteX2" fmla="*/ 1258 w 2515"/>
                    <a:gd name="connsiteY2" fmla="*/ 0 h 1257"/>
                    <a:gd name="connsiteX3" fmla="*/ 0 w 2515"/>
                    <a:gd name="connsiteY3" fmla="*/ 1258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2515" y="1258"/>
                        <a:pt x="2515" y="1258"/>
                        <a:pt x="2515" y="1258"/>
                      </a:cubicBezTo>
                      <a:cubicBezTo>
                        <a:pt x="2515" y="1258"/>
                        <a:pt x="2515" y="0"/>
                        <a:pt x="1258" y="0"/>
                      </a:cubicBezTo>
                      <a:lnTo>
                        <a:pt x="0" y="1258"/>
                      </a:ln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1671" name="任意多边形: 形状 3102"/>
                <p:cNvSpPr/>
                <p:nvPr/>
              </p:nvSpPr>
              <p:spPr>
                <a:xfrm>
                  <a:off x="4853589" y="3877128"/>
                  <a:ext cx="11498" cy="6468"/>
                </a:xfrm>
                <a:custGeom>
                  <a:avLst/>
                  <a:gdLst>
                    <a:gd name="connsiteX0" fmla="*/ 8624 w 11498"/>
                    <a:gd name="connsiteY0" fmla="*/ 6468 h 6468"/>
                    <a:gd name="connsiteX1" fmla="*/ 7367 w 11498"/>
                    <a:gd name="connsiteY1" fmla="*/ 6468 h 6468"/>
                    <a:gd name="connsiteX2" fmla="*/ 7367 w 11498"/>
                    <a:gd name="connsiteY2" fmla="*/ 6468 h 6468"/>
                    <a:gd name="connsiteX3" fmla="*/ 7367 w 11498"/>
                    <a:gd name="connsiteY3" fmla="*/ 5211 h 6468"/>
                    <a:gd name="connsiteX4" fmla="*/ 7367 w 11498"/>
                    <a:gd name="connsiteY4" fmla="*/ 6468 h 6468"/>
                    <a:gd name="connsiteX5" fmla="*/ 0 w 11498"/>
                    <a:gd name="connsiteY5" fmla="*/ 6468 h 6468"/>
                    <a:gd name="connsiteX6" fmla="*/ 4312 w 11498"/>
                    <a:gd name="connsiteY6" fmla="*/ 2156 h 6468"/>
                    <a:gd name="connsiteX7" fmla="*/ 6468 w 11498"/>
                    <a:gd name="connsiteY7" fmla="*/ 0 h 6468"/>
                    <a:gd name="connsiteX8" fmla="*/ 7546 w 11498"/>
                    <a:gd name="connsiteY8" fmla="*/ 0 h 6468"/>
                    <a:gd name="connsiteX9" fmla="*/ 11499 w 11498"/>
                    <a:gd name="connsiteY9" fmla="*/ 3953 h 6468"/>
                    <a:gd name="connsiteX10" fmla="*/ 11499 w 11498"/>
                    <a:gd name="connsiteY10" fmla="*/ 3953 h 6468"/>
                    <a:gd name="connsiteX11" fmla="*/ 11499 w 11498"/>
                    <a:gd name="connsiteY11" fmla="*/ 6468 h 6468"/>
                    <a:gd name="connsiteX12" fmla="*/ 8624 w 11498"/>
                    <a:gd name="connsiteY12" fmla="*/ 6468 h 6468"/>
                    <a:gd name="connsiteX13" fmla="*/ 8624 w 11498"/>
                    <a:gd name="connsiteY13"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98" h="6468">
                      <a:moveTo>
                        <a:pt x="8624" y="6468"/>
                      </a:moveTo>
                      <a:cubicBezTo>
                        <a:pt x="8624" y="6468"/>
                        <a:pt x="8624" y="6468"/>
                        <a:pt x="7367" y="6468"/>
                      </a:cubicBezTo>
                      <a:lnTo>
                        <a:pt x="7367" y="6468"/>
                      </a:lnTo>
                      <a:lnTo>
                        <a:pt x="7367" y="5211"/>
                      </a:lnTo>
                      <a:lnTo>
                        <a:pt x="7367" y="6468"/>
                      </a:lnTo>
                      <a:lnTo>
                        <a:pt x="0" y="6468"/>
                      </a:lnTo>
                      <a:lnTo>
                        <a:pt x="4312" y="2156"/>
                      </a:lnTo>
                      <a:lnTo>
                        <a:pt x="6468" y="0"/>
                      </a:lnTo>
                      <a:lnTo>
                        <a:pt x="7546" y="0"/>
                      </a:lnTo>
                      <a:cubicBezTo>
                        <a:pt x="11319" y="180"/>
                        <a:pt x="11499" y="3953"/>
                        <a:pt x="11499" y="3953"/>
                      </a:cubicBezTo>
                      <a:lnTo>
                        <a:pt x="11499" y="3953"/>
                      </a:lnTo>
                      <a:lnTo>
                        <a:pt x="11499" y="6468"/>
                      </a:lnTo>
                      <a:lnTo>
                        <a:pt x="8624" y="6468"/>
                      </a:lnTo>
                      <a:lnTo>
                        <a:pt x="8624" y="6468"/>
                      </a:lnTo>
                      <a:close/>
                    </a:path>
                  </a:pathLst>
                </a:custGeom>
                <a:grpFill/>
                <a:ln w="17953" cap="flat">
                  <a:noFill/>
                  <a:prstDash val="solid"/>
                  <a:miter/>
                </a:ln>
              </p:spPr>
              <p:txBody>
                <a:bodyPr rtlCol="0" anchor="ctr"/>
                <a:lstStyle/>
                <a:p>
                  <a:endParaRPr lang="zh-CN" altLang="en-US" sz="1050"/>
                </a:p>
              </p:txBody>
            </p:sp>
          </p:grpSp>
          <p:grpSp>
            <p:nvGrpSpPr>
              <p:cNvPr id="1040" name="图形 1"/>
              <p:cNvGrpSpPr/>
              <p:nvPr/>
            </p:nvGrpSpPr>
            <p:grpSpPr>
              <a:xfrm>
                <a:off x="3501041" y="3704592"/>
                <a:ext cx="5210" cy="1257"/>
                <a:chOff x="4874252" y="3902282"/>
                <a:chExt cx="5210" cy="1257"/>
              </a:xfrm>
              <a:solidFill>
                <a:srgbClr val="0070C0"/>
              </a:solidFill>
            </p:grpSpPr>
            <p:sp>
              <p:nvSpPr>
                <p:cNvPr id="1668" name="任意多边形: 形状 3104"/>
                <p:cNvSpPr/>
                <p:nvPr/>
              </p:nvSpPr>
              <p:spPr>
                <a:xfrm>
                  <a:off x="4876767" y="3902282"/>
                  <a:ext cx="17967" cy="1257"/>
                </a:xfrm>
                <a:custGeom>
                  <a:avLst/>
                  <a:gdLst>
                    <a:gd name="connsiteX0" fmla="*/ 0 w 17967"/>
                    <a:gd name="connsiteY0" fmla="*/ 1258 h 1257"/>
                    <a:gd name="connsiteX1" fmla="*/ 0 w 17967"/>
                    <a:gd name="connsiteY1" fmla="*/ 0 h 1257"/>
                    <a:gd name="connsiteX2" fmla="*/ 0 w 17967"/>
                    <a:gd name="connsiteY2" fmla="*/ 1258 h 1257"/>
                  </a:gdLst>
                  <a:ahLst/>
                  <a:cxnLst>
                    <a:cxn ang="0">
                      <a:pos x="connsiteX0" y="connsiteY0"/>
                    </a:cxn>
                    <a:cxn ang="0">
                      <a:pos x="connsiteX1" y="connsiteY1"/>
                    </a:cxn>
                    <a:cxn ang="0">
                      <a:pos x="connsiteX2" y="connsiteY2"/>
                    </a:cxn>
                  </a:cxnLst>
                  <a:rect l="l" t="t" r="r" b="b"/>
                  <a:pathLst>
                    <a:path w="17967" h="1257">
                      <a:moveTo>
                        <a:pt x="0" y="1258"/>
                      </a:moveTo>
                      <a:lnTo>
                        <a:pt x="0" y="0"/>
                      </a:lnTo>
                      <a:lnTo>
                        <a:pt x="0" y="1258"/>
                      </a:lnTo>
                      <a:close/>
                    </a:path>
                  </a:pathLst>
                </a:custGeom>
                <a:grpFill/>
                <a:ln w="17953" cap="flat">
                  <a:noFill/>
                  <a:prstDash val="solid"/>
                  <a:miter/>
                </a:ln>
              </p:spPr>
              <p:txBody>
                <a:bodyPr rtlCol="0" anchor="ctr"/>
                <a:lstStyle/>
                <a:p>
                  <a:endParaRPr lang="zh-CN" altLang="en-US" sz="1050"/>
                </a:p>
              </p:txBody>
            </p:sp>
            <p:sp>
              <p:nvSpPr>
                <p:cNvPr id="1669" name="任意多边形: 形状 3105"/>
                <p:cNvSpPr/>
                <p:nvPr/>
              </p:nvSpPr>
              <p:spPr>
                <a:xfrm>
                  <a:off x="4874252" y="3902282"/>
                  <a:ext cx="5210" cy="1257"/>
                </a:xfrm>
                <a:custGeom>
                  <a:avLst/>
                  <a:gdLst>
                    <a:gd name="connsiteX0" fmla="*/ 0 w 5210"/>
                    <a:gd name="connsiteY0" fmla="*/ 0 h 1257"/>
                    <a:gd name="connsiteX1" fmla="*/ 5031 w 5210"/>
                    <a:gd name="connsiteY1" fmla="*/ 0 h 1257"/>
                    <a:gd name="connsiteX2" fmla="*/ 5210 w 5210"/>
                    <a:gd name="connsiteY2" fmla="*/ 1258 h 1257"/>
                    <a:gd name="connsiteX3" fmla="*/ 0 w 5210"/>
                    <a:gd name="connsiteY3" fmla="*/ 1258 h 1257"/>
                    <a:gd name="connsiteX4" fmla="*/ 0 w 5210"/>
                    <a:gd name="connsiteY4" fmla="*/ 0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1257">
                      <a:moveTo>
                        <a:pt x="0" y="0"/>
                      </a:moveTo>
                      <a:lnTo>
                        <a:pt x="5031" y="0"/>
                      </a:lnTo>
                      <a:lnTo>
                        <a:pt x="5210" y="1258"/>
                      </a:lnTo>
                      <a:lnTo>
                        <a:pt x="0" y="1258"/>
                      </a:lnTo>
                      <a:lnTo>
                        <a:pt x="0" y="0"/>
                      </a:lnTo>
                      <a:close/>
                    </a:path>
                  </a:pathLst>
                </a:custGeom>
                <a:grpFill/>
                <a:ln w="17953" cap="flat">
                  <a:noFill/>
                  <a:prstDash val="solid"/>
                  <a:miter/>
                </a:ln>
              </p:spPr>
              <p:txBody>
                <a:bodyPr rtlCol="0" anchor="ctr"/>
                <a:lstStyle/>
                <a:p>
                  <a:endParaRPr lang="zh-CN" altLang="en-US" sz="1050"/>
                </a:p>
              </p:txBody>
            </p:sp>
          </p:grpSp>
          <p:grpSp>
            <p:nvGrpSpPr>
              <p:cNvPr id="1041" name="图形 1"/>
              <p:cNvGrpSpPr/>
              <p:nvPr/>
            </p:nvGrpSpPr>
            <p:grpSpPr>
              <a:xfrm>
                <a:off x="3500501" y="3713396"/>
                <a:ext cx="9882" cy="17456"/>
                <a:chOff x="4873712" y="3911086"/>
                <a:chExt cx="9882" cy="17456"/>
              </a:xfrm>
              <a:solidFill>
                <a:srgbClr val="0070C0"/>
              </a:solidFill>
            </p:grpSpPr>
            <p:sp>
              <p:nvSpPr>
                <p:cNvPr id="1666" name="任意多边形: 形状 3107"/>
                <p:cNvSpPr/>
                <p:nvPr/>
              </p:nvSpPr>
              <p:spPr>
                <a:xfrm>
                  <a:off x="4876347" y="3916835"/>
                  <a:ext cx="4552" cy="9343"/>
                </a:xfrm>
                <a:custGeom>
                  <a:avLst/>
                  <a:gdLst>
                    <a:gd name="connsiteX0" fmla="*/ 4553 w 4552"/>
                    <a:gd name="connsiteY0" fmla="*/ 3953 h 9343"/>
                    <a:gd name="connsiteX1" fmla="*/ 1858 w 4552"/>
                    <a:gd name="connsiteY1" fmla="*/ 9343 h 9343"/>
                    <a:gd name="connsiteX2" fmla="*/ 600 w 4552"/>
                    <a:gd name="connsiteY2" fmla="*/ 5390 h 9343"/>
                    <a:gd name="connsiteX3" fmla="*/ 3295 w 4552"/>
                    <a:gd name="connsiteY3" fmla="*/ 0 h 9343"/>
                    <a:gd name="connsiteX4" fmla="*/ 4553 w 4552"/>
                    <a:gd name="connsiteY4" fmla="*/ 3953 h 9343"/>
                    <a:gd name="connsiteX5" fmla="*/ 4553 w 4552"/>
                    <a:gd name="connsiteY5" fmla="*/ 3953 h 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2" h="9343">
                      <a:moveTo>
                        <a:pt x="4553" y="3953"/>
                      </a:moveTo>
                      <a:cubicBezTo>
                        <a:pt x="4553" y="3953"/>
                        <a:pt x="3295" y="9343"/>
                        <a:pt x="1858" y="9343"/>
                      </a:cubicBezTo>
                      <a:cubicBezTo>
                        <a:pt x="600" y="9343"/>
                        <a:pt x="-837" y="6648"/>
                        <a:pt x="600" y="5390"/>
                      </a:cubicBezTo>
                      <a:cubicBezTo>
                        <a:pt x="1858" y="2695"/>
                        <a:pt x="3295" y="0"/>
                        <a:pt x="3295" y="0"/>
                      </a:cubicBezTo>
                      <a:cubicBezTo>
                        <a:pt x="3295" y="0"/>
                        <a:pt x="4553" y="2695"/>
                        <a:pt x="4553" y="3953"/>
                      </a:cubicBezTo>
                      <a:lnTo>
                        <a:pt x="4553" y="3953"/>
                      </a:lnTo>
                      <a:close/>
                    </a:path>
                  </a:pathLst>
                </a:custGeom>
                <a:grpFill/>
                <a:ln w="17953" cap="flat">
                  <a:noFill/>
                  <a:prstDash val="solid"/>
                  <a:miter/>
                </a:ln>
              </p:spPr>
              <p:txBody>
                <a:bodyPr rtlCol="0" anchor="ctr"/>
                <a:lstStyle/>
                <a:p>
                  <a:endParaRPr lang="zh-CN" altLang="en-US" sz="1050"/>
                </a:p>
              </p:txBody>
            </p:sp>
            <p:sp>
              <p:nvSpPr>
                <p:cNvPr id="1667" name="任意多边形: 形状 3108"/>
                <p:cNvSpPr/>
                <p:nvPr/>
              </p:nvSpPr>
              <p:spPr>
                <a:xfrm>
                  <a:off x="4873712" y="3911086"/>
                  <a:ext cx="9882" cy="17456"/>
                </a:xfrm>
                <a:custGeom>
                  <a:avLst/>
                  <a:gdLst>
                    <a:gd name="connsiteX0" fmla="*/ 3414 w 9882"/>
                    <a:gd name="connsiteY0" fmla="*/ 17249 h 17456"/>
                    <a:gd name="connsiteX1" fmla="*/ 0 w 9882"/>
                    <a:gd name="connsiteY1" fmla="*/ 12397 h 17456"/>
                    <a:gd name="connsiteX2" fmla="*/ 0 w 9882"/>
                    <a:gd name="connsiteY2" fmla="*/ 12397 h 17456"/>
                    <a:gd name="connsiteX3" fmla="*/ 898 w 9882"/>
                    <a:gd name="connsiteY3" fmla="*/ 9882 h 17456"/>
                    <a:gd name="connsiteX4" fmla="*/ 898 w 9882"/>
                    <a:gd name="connsiteY4" fmla="*/ 9882 h 17456"/>
                    <a:gd name="connsiteX5" fmla="*/ 3594 w 9882"/>
                    <a:gd name="connsiteY5" fmla="*/ 4492 h 17456"/>
                    <a:gd name="connsiteX6" fmla="*/ 3594 w 9882"/>
                    <a:gd name="connsiteY6" fmla="*/ 4492 h 17456"/>
                    <a:gd name="connsiteX7" fmla="*/ 5929 w 9882"/>
                    <a:gd name="connsiteY7" fmla="*/ 0 h 17456"/>
                    <a:gd name="connsiteX8" fmla="*/ 8265 w 9882"/>
                    <a:gd name="connsiteY8" fmla="*/ 4492 h 17456"/>
                    <a:gd name="connsiteX9" fmla="*/ 9882 w 9882"/>
                    <a:gd name="connsiteY9" fmla="*/ 9523 h 17456"/>
                    <a:gd name="connsiteX10" fmla="*/ 9882 w 9882"/>
                    <a:gd name="connsiteY10" fmla="*/ 9523 h 17456"/>
                    <a:gd name="connsiteX11" fmla="*/ 7367 w 9882"/>
                    <a:gd name="connsiteY11" fmla="*/ 9523 h 17456"/>
                    <a:gd name="connsiteX12" fmla="*/ 9882 w 9882"/>
                    <a:gd name="connsiteY12" fmla="*/ 10062 h 17456"/>
                    <a:gd name="connsiteX13" fmla="*/ 6828 w 9882"/>
                    <a:gd name="connsiteY13" fmla="*/ 16171 h 17456"/>
                    <a:gd name="connsiteX14" fmla="*/ 6828 w 9882"/>
                    <a:gd name="connsiteY14" fmla="*/ 16171 h 17456"/>
                    <a:gd name="connsiteX15" fmla="*/ 6468 w 9882"/>
                    <a:gd name="connsiteY15" fmla="*/ 16530 h 17456"/>
                    <a:gd name="connsiteX16" fmla="*/ 6468 w 9882"/>
                    <a:gd name="connsiteY16" fmla="*/ 16530 h 17456"/>
                    <a:gd name="connsiteX17" fmla="*/ 4672 w 9882"/>
                    <a:gd name="connsiteY17" fmla="*/ 17249 h 17456"/>
                    <a:gd name="connsiteX18" fmla="*/ 4672 w 9882"/>
                    <a:gd name="connsiteY18" fmla="*/ 17249 h 17456"/>
                    <a:gd name="connsiteX19" fmla="*/ 3414 w 9882"/>
                    <a:gd name="connsiteY19" fmla="*/ 17249 h 17456"/>
                    <a:gd name="connsiteX20" fmla="*/ 3414 w 9882"/>
                    <a:gd name="connsiteY20" fmla="*/ 17249 h 17456"/>
                    <a:gd name="connsiteX21" fmla="*/ 7007 w 9882"/>
                    <a:gd name="connsiteY21" fmla="*/ 14194 h 17456"/>
                    <a:gd name="connsiteX22" fmla="*/ 6648 w 9882"/>
                    <a:gd name="connsiteY22" fmla="*/ 13475 h 17456"/>
                    <a:gd name="connsiteX23" fmla="*/ 6648 w 9882"/>
                    <a:gd name="connsiteY23" fmla="*/ 13475 h 17456"/>
                    <a:gd name="connsiteX24" fmla="*/ 7007 w 9882"/>
                    <a:gd name="connsiteY24" fmla="*/ 14194 h 17456"/>
                    <a:gd name="connsiteX25" fmla="*/ 7007 w 9882"/>
                    <a:gd name="connsiteY25" fmla="*/ 14194 h 1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82" h="17456">
                      <a:moveTo>
                        <a:pt x="3414" y="17249"/>
                      </a:moveTo>
                      <a:cubicBezTo>
                        <a:pt x="898" y="16530"/>
                        <a:pt x="359" y="14374"/>
                        <a:pt x="0" y="12397"/>
                      </a:cubicBezTo>
                      <a:lnTo>
                        <a:pt x="0" y="12397"/>
                      </a:lnTo>
                      <a:cubicBezTo>
                        <a:pt x="0" y="11319"/>
                        <a:pt x="359" y="10062"/>
                        <a:pt x="898" y="9882"/>
                      </a:cubicBezTo>
                      <a:lnTo>
                        <a:pt x="898" y="9882"/>
                      </a:lnTo>
                      <a:cubicBezTo>
                        <a:pt x="2156" y="7187"/>
                        <a:pt x="3594" y="4492"/>
                        <a:pt x="3594" y="4492"/>
                      </a:cubicBezTo>
                      <a:lnTo>
                        <a:pt x="3594" y="4492"/>
                      </a:lnTo>
                      <a:lnTo>
                        <a:pt x="5929" y="0"/>
                      </a:lnTo>
                      <a:lnTo>
                        <a:pt x="8265" y="4492"/>
                      </a:lnTo>
                      <a:cubicBezTo>
                        <a:pt x="8265" y="4672"/>
                        <a:pt x="9702" y="7007"/>
                        <a:pt x="9882" y="9523"/>
                      </a:cubicBezTo>
                      <a:lnTo>
                        <a:pt x="9882" y="9523"/>
                      </a:lnTo>
                      <a:lnTo>
                        <a:pt x="7367" y="9523"/>
                      </a:lnTo>
                      <a:lnTo>
                        <a:pt x="9882" y="10062"/>
                      </a:lnTo>
                      <a:cubicBezTo>
                        <a:pt x="9163" y="10241"/>
                        <a:pt x="10062" y="13835"/>
                        <a:pt x="6828" y="16171"/>
                      </a:cubicBezTo>
                      <a:lnTo>
                        <a:pt x="6828" y="16171"/>
                      </a:lnTo>
                      <a:cubicBezTo>
                        <a:pt x="6828" y="16350"/>
                        <a:pt x="6648" y="16350"/>
                        <a:pt x="6468" y="16530"/>
                      </a:cubicBezTo>
                      <a:lnTo>
                        <a:pt x="6468" y="16530"/>
                      </a:lnTo>
                      <a:cubicBezTo>
                        <a:pt x="5929" y="17069"/>
                        <a:pt x="5390" y="17249"/>
                        <a:pt x="4672" y="17249"/>
                      </a:cubicBezTo>
                      <a:lnTo>
                        <a:pt x="4672" y="17249"/>
                      </a:lnTo>
                      <a:cubicBezTo>
                        <a:pt x="3953" y="17608"/>
                        <a:pt x="3773" y="17428"/>
                        <a:pt x="3414" y="17249"/>
                      </a:cubicBezTo>
                      <a:lnTo>
                        <a:pt x="3414" y="17249"/>
                      </a:lnTo>
                      <a:close/>
                      <a:moveTo>
                        <a:pt x="7007" y="14194"/>
                      </a:moveTo>
                      <a:cubicBezTo>
                        <a:pt x="6828" y="13835"/>
                        <a:pt x="6828" y="13655"/>
                        <a:pt x="6648" y="13475"/>
                      </a:cubicBezTo>
                      <a:lnTo>
                        <a:pt x="6648" y="13475"/>
                      </a:lnTo>
                      <a:cubicBezTo>
                        <a:pt x="6648" y="13835"/>
                        <a:pt x="6828" y="14015"/>
                        <a:pt x="7007" y="14194"/>
                      </a:cubicBezTo>
                      <a:lnTo>
                        <a:pt x="7007" y="14194"/>
                      </a:lnTo>
                      <a:close/>
                    </a:path>
                  </a:pathLst>
                </a:custGeom>
                <a:grpFill/>
                <a:ln w="17953" cap="flat">
                  <a:noFill/>
                  <a:prstDash val="solid"/>
                  <a:miter/>
                </a:ln>
              </p:spPr>
              <p:txBody>
                <a:bodyPr rtlCol="0" anchor="ctr"/>
                <a:lstStyle/>
                <a:p>
                  <a:endParaRPr lang="zh-CN" altLang="en-US" sz="1050"/>
                </a:p>
              </p:txBody>
            </p:sp>
          </p:grpSp>
          <p:grpSp>
            <p:nvGrpSpPr>
              <p:cNvPr id="1042" name="图形 1"/>
              <p:cNvGrpSpPr/>
              <p:nvPr/>
            </p:nvGrpSpPr>
            <p:grpSpPr>
              <a:xfrm>
                <a:off x="3493135" y="3744659"/>
                <a:ext cx="11498" cy="11858"/>
                <a:chOff x="4866346" y="3942349"/>
                <a:chExt cx="11498" cy="11858"/>
              </a:xfrm>
              <a:solidFill>
                <a:srgbClr val="0070C0"/>
              </a:solidFill>
            </p:grpSpPr>
            <p:sp>
              <p:nvSpPr>
                <p:cNvPr id="1664" name="任意多边形: 形状 3110"/>
                <p:cNvSpPr/>
                <p:nvPr/>
              </p:nvSpPr>
              <p:spPr>
                <a:xfrm>
                  <a:off x="4869221" y="3944924"/>
                  <a:ext cx="6153" cy="6713"/>
                </a:xfrm>
                <a:custGeom>
                  <a:avLst/>
                  <a:gdLst>
                    <a:gd name="connsiteX0" fmla="*/ 5211 w 6153"/>
                    <a:gd name="connsiteY0" fmla="*/ 1198 h 6713"/>
                    <a:gd name="connsiteX1" fmla="*/ 0 w 6153"/>
                    <a:gd name="connsiteY1" fmla="*/ 1198 h 6713"/>
                    <a:gd name="connsiteX2" fmla="*/ 5211 w 6153"/>
                    <a:gd name="connsiteY2" fmla="*/ 6408 h 6713"/>
                    <a:gd name="connsiteX3" fmla="*/ 5211 w 6153"/>
                    <a:gd name="connsiteY3" fmla="*/ 1198 h 6713"/>
                    <a:gd name="connsiteX4" fmla="*/ 5211 w 6153"/>
                    <a:gd name="connsiteY4" fmla="*/ 1198 h 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 h="6713">
                      <a:moveTo>
                        <a:pt x="5211" y="1198"/>
                      </a:moveTo>
                      <a:cubicBezTo>
                        <a:pt x="5211" y="1198"/>
                        <a:pt x="0" y="-1497"/>
                        <a:pt x="0" y="1198"/>
                      </a:cubicBezTo>
                      <a:cubicBezTo>
                        <a:pt x="1258" y="3893"/>
                        <a:pt x="3953" y="7846"/>
                        <a:pt x="5211" y="6408"/>
                      </a:cubicBezTo>
                      <a:cubicBezTo>
                        <a:pt x="6468" y="3713"/>
                        <a:pt x="6468" y="1198"/>
                        <a:pt x="5211" y="1198"/>
                      </a:cubicBezTo>
                      <a:lnTo>
                        <a:pt x="5211" y="1198"/>
                      </a:lnTo>
                      <a:close/>
                    </a:path>
                  </a:pathLst>
                </a:custGeom>
                <a:grpFill/>
                <a:ln w="17953" cap="flat">
                  <a:noFill/>
                  <a:prstDash val="solid"/>
                  <a:miter/>
                </a:ln>
              </p:spPr>
              <p:txBody>
                <a:bodyPr rtlCol="0" anchor="ctr"/>
                <a:lstStyle/>
                <a:p>
                  <a:endParaRPr lang="zh-CN" altLang="en-US" sz="1050"/>
                </a:p>
              </p:txBody>
            </p:sp>
            <p:sp>
              <p:nvSpPr>
                <p:cNvPr id="1665" name="任意多边形: 形状 3111"/>
                <p:cNvSpPr/>
                <p:nvPr/>
              </p:nvSpPr>
              <p:spPr>
                <a:xfrm>
                  <a:off x="4866346" y="3942349"/>
                  <a:ext cx="11498" cy="11858"/>
                </a:xfrm>
                <a:custGeom>
                  <a:avLst/>
                  <a:gdLst>
                    <a:gd name="connsiteX0" fmla="*/ 7366 w 11498"/>
                    <a:gd name="connsiteY0" fmla="*/ 11858 h 11858"/>
                    <a:gd name="connsiteX1" fmla="*/ 898 w 11498"/>
                    <a:gd name="connsiteY1" fmla="*/ 5570 h 11858"/>
                    <a:gd name="connsiteX2" fmla="*/ 898 w 11498"/>
                    <a:gd name="connsiteY2" fmla="*/ 5570 h 11858"/>
                    <a:gd name="connsiteX3" fmla="*/ 0 w 11498"/>
                    <a:gd name="connsiteY3" fmla="*/ 3773 h 11858"/>
                    <a:gd name="connsiteX4" fmla="*/ 0 w 11498"/>
                    <a:gd name="connsiteY4" fmla="*/ 3773 h 11858"/>
                    <a:gd name="connsiteX5" fmla="*/ 3953 w 11498"/>
                    <a:gd name="connsiteY5" fmla="*/ 0 h 11858"/>
                    <a:gd name="connsiteX6" fmla="*/ 3953 w 11498"/>
                    <a:gd name="connsiteY6" fmla="*/ 0 h 11858"/>
                    <a:gd name="connsiteX7" fmla="*/ 8804 w 11498"/>
                    <a:gd name="connsiteY7" fmla="*/ 1258 h 11858"/>
                    <a:gd name="connsiteX8" fmla="*/ 8804 w 11498"/>
                    <a:gd name="connsiteY8" fmla="*/ 1258 h 11858"/>
                    <a:gd name="connsiteX9" fmla="*/ 11499 w 11498"/>
                    <a:gd name="connsiteY9" fmla="*/ 5390 h 11858"/>
                    <a:gd name="connsiteX10" fmla="*/ 11499 w 11498"/>
                    <a:gd name="connsiteY10" fmla="*/ 5390 h 11858"/>
                    <a:gd name="connsiteX11" fmla="*/ 9523 w 11498"/>
                    <a:gd name="connsiteY11" fmla="*/ 10960 h 11858"/>
                    <a:gd name="connsiteX12" fmla="*/ 9523 w 11498"/>
                    <a:gd name="connsiteY12" fmla="*/ 10960 h 11858"/>
                    <a:gd name="connsiteX13" fmla="*/ 7366 w 11498"/>
                    <a:gd name="connsiteY13" fmla="*/ 11858 h 11858"/>
                    <a:gd name="connsiteX14" fmla="*/ 7366 w 11498"/>
                    <a:gd name="connsiteY14" fmla="*/ 11858 h 11858"/>
                    <a:gd name="connsiteX15" fmla="*/ 7366 w 11498"/>
                    <a:gd name="connsiteY15" fmla="*/ 11858 h 11858"/>
                    <a:gd name="connsiteX16" fmla="*/ 7366 w 11498"/>
                    <a:gd name="connsiteY16" fmla="*/ 11858 h 11858"/>
                    <a:gd name="connsiteX17" fmla="*/ 8085 w 11498"/>
                    <a:gd name="connsiteY17" fmla="*/ 5390 h 11858"/>
                    <a:gd name="connsiteX18" fmla="*/ 8085 w 11498"/>
                    <a:gd name="connsiteY18" fmla="*/ 3773 h 11858"/>
                    <a:gd name="connsiteX19" fmla="*/ 9163 w 11498"/>
                    <a:gd name="connsiteY19" fmla="*/ 1437 h 11858"/>
                    <a:gd name="connsiteX20" fmla="*/ 8085 w 11498"/>
                    <a:gd name="connsiteY20" fmla="*/ 3773 h 11858"/>
                    <a:gd name="connsiteX21" fmla="*/ 8085 w 11498"/>
                    <a:gd name="connsiteY21" fmla="*/ 5390 h 11858"/>
                    <a:gd name="connsiteX22" fmla="*/ 8085 w 11498"/>
                    <a:gd name="connsiteY22" fmla="*/ 5390 h 1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98" h="11858">
                      <a:moveTo>
                        <a:pt x="7366" y="11858"/>
                      </a:moveTo>
                      <a:cubicBezTo>
                        <a:pt x="2875" y="10960"/>
                        <a:pt x="2156" y="7367"/>
                        <a:pt x="898" y="5570"/>
                      </a:cubicBezTo>
                      <a:lnTo>
                        <a:pt x="898" y="5570"/>
                      </a:lnTo>
                      <a:cubicBezTo>
                        <a:pt x="539" y="5211"/>
                        <a:pt x="0" y="4492"/>
                        <a:pt x="0" y="3773"/>
                      </a:cubicBezTo>
                      <a:lnTo>
                        <a:pt x="0" y="3773"/>
                      </a:lnTo>
                      <a:cubicBezTo>
                        <a:pt x="0" y="1258"/>
                        <a:pt x="2695" y="0"/>
                        <a:pt x="3953" y="0"/>
                      </a:cubicBezTo>
                      <a:lnTo>
                        <a:pt x="3953" y="0"/>
                      </a:lnTo>
                      <a:cubicBezTo>
                        <a:pt x="6109" y="0"/>
                        <a:pt x="8085" y="1078"/>
                        <a:pt x="8804" y="1258"/>
                      </a:cubicBezTo>
                      <a:lnTo>
                        <a:pt x="8804" y="1258"/>
                      </a:lnTo>
                      <a:cubicBezTo>
                        <a:pt x="10960" y="1797"/>
                        <a:pt x="11499" y="4132"/>
                        <a:pt x="11499" y="5390"/>
                      </a:cubicBezTo>
                      <a:lnTo>
                        <a:pt x="11499" y="5390"/>
                      </a:lnTo>
                      <a:cubicBezTo>
                        <a:pt x="11499" y="6828"/>
                        <a:pt x="11140" y="8445"/>
                        <a:pt x="9523" y="10960"/>
                      </a:cubicBezTo>
                      <a:lnTo>
                        <a:pt x="9523" y="10960"/>
                      </a:lnTo>
                      <a:cubicBezTo>
                        <a:pt x="9163" y="11319"/>
                        <a:pt x="8445" y="11858"/>
                        <a:pt x="7366" y="11858"/>
                      </a:cubicBezTo>
                      <a:lnTo>
                        <a:pt x="7366" y="11858"/>
                      </a:lnTo>
                      <a:cubicBezTo>
                        <a:pt x="7546" y="11858"/>
                        <a:pt x="7366" y="11858"/>
                        <a:pt x="7366" y="11858"/>
                      </a:cubicBezTo>
                      <a:lnTo>
                        <a:pt x="7366" y="11858"/>
                      </a:lnTo>
                      <a:close/>
                      <a:moveTo>
                        <a:pt x="8085" y="5390"/>
                      </a:moveTo>
                      <a:lnTo>
                        <a:pt x="8085" y="3773"/>
                      </a:lnTo>
                      <a:lnTo>
                        <a:pt x="9163" y="1437"/>
                      </a:lnTo>
                      <a:lnTo>
                        <a:pt x="8085" y="3773"/>
                      </a:lnTo>
                      <a:lnTo>
                        <a:pt x="8085" y="5390"/>
                      </a:lnTo>
                      <a:lnTo>
                        <a:pt x="8085" y="5390"/>
                      </a:lnTo>
                      <a:close/>
                    </a:path>
                  </a:pathLst>
                </a:custGeom>
                <a:grpFill/>
                <a:ln w="17953" cap="flat">
                  <a:noFill/>
                  <a:prstDash val="solid"/>
                  <a:miter/>
                </a:ln>
              </p:spPr>
              <p:txBody>
                <a:bodyPr rtlCol="0" anchor="ctr"/>
                <a:lstStyle/>
                <a:p>
                  <a:endParaRPr lang="zh-CN" altLang="en-US" sz="1050"/>
                </a:p>
              </p:txBody>
            </p:sp>
          </p:grpSp>
          <p:grpSp>
            <p:nvGrpSpPr>
              <p:cNvPr id="1043" name="图形 1"/>
              <p:cNvGrpSpPr/>
              <p:nvPr/>
            </p:nvGrpSpPr>
            <p:grpSpPr>
              <a:xfrm>
                <a:off x="3703711" y="4005895"/>
                <a:ext cx="5030" cy="1264"/>
                <a:chOff x="5076922" y="4203585"/>
                <a:chExt cx="5030" cy="1264"/>
              </a:xfrm>
              <a:solidFill>
                <a:srgbClr val="0070C0"/>
              </a:solidFill>
            </p:grpSpPr>
            <p:sp>
              <p:nvSpPr>
                <p:cNvPr id="1662" name="任意多边形: 形状 3113"/>
                <p:cNvSpPr/>
                <p:nvPr/>
              </p:nvSpPr>
              <p:spPr>
                <a:xfrm>
                  <a:off x="5079617" y="4203585"/>
                  <a:ext cx="17967" cy="1264"/>
                </a:xfrm>
                <a:custGeom>
                  <a:avLst/>
                  <a:gdLst>
                    <a:gd name="connsiteX0" fmla="*/ 0 w 17967"/>
                    <a:gd name="connsiteY0" fmla="*/ 1265 h 1264"/>
                    <a:gd name="connsiteX1" fmla="*/ 0 w 17967"/>
                    <a:gd name="connsiteY1" fmla="*/ 7 h 1264"/>
                    <a:gd name="connsiteX2" fmla="*/ 0 w 17967"/>
                    <a:gd name="connsiteY2" fmla="*/ 1265 h 1264"/>
                    <a:gd name="connsiteX3" fmla="*/ 0 w 17967"/>
                    <a:gd name="connsiteY3" fmla="*/ 1265 h 1264"/>
                  </a:gdLst>
                  <a:ahLst/>
                  <a:cxnLst>
                    <a:cxn ang="0">
                      <a:pos x="connsiteX0" y="connsiteY0"/>
                    </a:cxn>
                    <a:cxn ang="0">
                      <a:pos x="connsiteX1" y="connsiteY1"/>
                    </a:cxn>
                    <a:cxn ang="0">
                      <a:pos x="connsiteX2" y="connsiteY2"/>
                    </a:cxn>
                    <a:cxn ang="0">
                      <a:pos x="connsiteX3" y="connsiteY3"/>
                    </a:cxn>
                  </a:cxnLst>
                  <a:rect l="l" t="t" r="r" b="b"/>
                  <a:pathLst>
                    <a:path w="17967" h="1264">
                      <a:moveTo>
                        <a:pt x="0" y="1265"/>
                      </a:moveTo>
                      <a:cubicBezTo>
                        <a:pt x="0" y="7"/>
                        <a:pt x="0" y="7"/>
                        <a:pt x="0" y="7"/>
                      </a:cubicBezTo>
                      <a:cubicBezTo>
                        <a:pt x="0" y="7"/>
                        <a:pt x="0" y="-173"/>
                        <a:pt x="0" y="1265"/>
                      </a:cubicBezTo>
                      <a:lnTo>
                        <a:pt x="0" y="1265"/>
                      </a:lnTo>
                      <a:close/>
                    </a:path>
                  </a:pathLst>
                </a:custGeom>
                <a:grpFill/>
                <a:ln w="17953" cap="flat">
                  <a:noFill/>
                  <a:prstDash val="solid"/>
                  <a:miter/>
                </a:ln>
              </p:spPr>
              <p:txBody>
                <a:bodyPr rtlCol="0" anchor="ctr"/>
                <a:lstStyle/>
                <a:p>
                  <a:endParaRPr lang="zh-CN" altLang="en-US" sz="1050"/>
                </a:p>
              </p:txBody>
            </p:sp>
            <p:sp>
              <p:nvSpPr>
                <p:cNvPr id="1663" name="任意多边形: 形状 3114"/>
                <p:cNvSpPr/>
                <p:nvPr/>
              </p:nvSpPr>
              <p:spPr>
                <a:xfrm>
                  <a:off x="5076922" y="4203592"/>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0"/>
                        <a:pt x="0" y="0"/>
                        <a:pt x="0" y="0"/>
                      </a:cubicBez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044" name="图形 1"/>
              <p:cNvGrpSpPr/>
              <p:nvPr/>
            </p:nvGrpSpPr>
            <p:grpSpPr>
              <a:xfrm>
                <a:off x="3712874" y="4009854"/>
                <a:ext cx="1339" cy="5031"/>
                <a:chOff x="5086085" y="4207544"/>
                <a:chExt cx="1339" cy="5031"/>
              </a:xfrm>
              <a:solidFill>
                <a:srgbClr val="0070C0"/>
              </a:solidFill>
            </p:grpSpPr>
            <p:sp>
              <p:nvSpPr>
                <p:cNvPr id="1660" name="任意多边形: 形状 3116"/>
                <p:cNvSpPr/>
                <p:nvPr/>
              </p:nvSpPr>
              <p:spPr>
                <a:xfrm>
                  <a:off x="5086085" y="4210060"/>
                  <a:ext cx="1264" cy="17967"/>
                </a:xfrm>
                <a:custGeom>
                  <a:avLst/>
                  <a:gdLst>
                    <a:gd name="connsiteX0" fmla="*/ 0 w 1264"/>
                    <a:gd name="connsiteY0" fmla="*/ 0 h 17967"/>
                    <a:gd name="connsiteX1" fmla="*/ 1258 w 1264"/>
                    <a:gd name="connsiteY1" fmla="*/ 0 h 17967"/>
                    <a:gd name="connsiteX2" fmla="*/ 0 w 1264"/>
                    <a:gd name="connsiteY2" fmla="*/ 0 h 17967"/>
                    <a:gd name="connsiteX3" fmla="*/ 0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0" y="0"/>
                      </a:moveTo>
                      <a:cubicBezTo>
                        <a:pt x="1258" y="0"/>
                        <a:pt x="1258" y="0"/>
                        <a:pt x="1258" y="0"/>
                      </a:cubicBezTo>
                      <a:cubicBezTo>
                        <a:pt x="1258" y="0"/>
                        <a:pt x="1437" y="0"/>
                        <a:pt x="0" y="0"/>
                      </a:cubicBezTo>
                      <a:lnTo>
                        <a:pt x="0" y="0"/>
                      </a:lnTo>
                      <a:close/>
                    </a:path>
                  </a:pathLst>
                </a:custGeom>
                <a:grpFill/>
                <a:ln w="17953" cap="flat">
                  <a:noFill/>
                  <a:prstDash val="solid"/>
                  <a:miter/>
                </a:ln>
              </p:spPr>
              <p:txBody>
                <a:bodyPr rtlCol="0" anchor="ctr"/>
                <a:lstStyle/>
                <a:p>
                  <a:endParaRPr lang="zh-CN" altLang="en-US" sz="1050"/>
                </a:p>
              </p:txBody>
            </p:sp>
            <p:sp>
              <p:nvSpPr>
                <p:cNvPr id="1661" name="任意多边形: 形状 3117"/>
                <p:cNvSpPr/>
                <p:nvPr/>
              </p:nvSpPr>
              <p:spPr>
                <a:xfrm>
                  <a:off x="5086085" y="4207544"/>
                  <a:ext cx="1339" cy="5031"/>
                </a:xfrm>
                <a:custGeom>
                  <a:avLst/>
                  <a:gdLst>
                    <a:gd name="connsiteX0" fmla="*/ 0 w 1339"/>
                    <a:gd name="connsiteY0" fmla="*/ 5031 h 5031"/>
                    <a:gd name="connsiteX1" fmla="*/ 0 w 1339"/>
                    <a:gd name="connsiteY1" fmla="*/ 2515 h 5031"/>
                    <a:gd name="connsiteX2" fmla="*/ 0 w 1339"/>
                    <a:gd name="connsiteY2" fmla="*/ 5031 h 5031"/>
                    <a:gd name="connsiteX3" fmla="*/ 0 w 1339"/>
                    <a:gd name="connsiteY3" fmla="*/ 0 h 5031"/>
                    <a:gd name="connsiteX4" fmla="*/ 1258 w 1339"/>
                    <a:gd name="connsiteY4" fmla="*/ 0 h 5031"/>
                    <a:gd name="connsiteX5" fmla="*/ 1258 w 1339"/>
                    <a:gd name="connsiteY5" fmla="*/ 0 h 5031"/>
                    <a:gd name="connsiteX6" fmla="*/ 1258 w 1339"/>
                    <a:gd name="connsiteY6" fmla="*/ 5031 h 5031"/>
                    <a:gd name="connsiteX7" fmla="*/ 0 w 1339"/>
                    <a:gd name="connsiteY7" fmla="*/ 5031 h 5031"/>
                    <a:gd name="connsiteX8" fmla="*/ 0 w 1339"/>
                    <a:gd name="connsiteY8" fmla="*/ 5031 h 5031"/>
                    <a:gd name="connsiteX9" fmla="*/ 0 w 1339"/>
                    <a:gd name="connsiteY9" fmla="*/ 2515 h 5031"/>
                    <a:gd name="connsiteX10" fmla="*/ 0 w 1339"/>
                    <a:gd name="connsiteY10" fmla="*/ 5031 h 5031"/>
                    <a:gd name="connsiteX11" fmla="*/ 0 w 1339"/>
                    <a:gd name="connsiteY11" fmla="*/ 2515 h 5031"/>
                    <a:gd name="connsiteX12" fmla="*/ 0 w 1339"/>
                    <a:gd name="connsiteY12" fmla="*/ 2515 h 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9" h="5031">
                      <a:moveTo>
                        <a:pt x="0" y="5031"/>
                      </a:moveTo>
                      <a:lnTo>
                        <a:pt x="0" y="2515"/>
                      </a:lnTo>
                      <a:lnTo>
                        <a:pt x="0" y="5031"/>
                      </a:lnTo>
                      <a:lnTo>
                        <a:pt x="0" y="0"/>
                      </a:lnTo>
                      <a:cubicBezTo>
                        <a:pt x="1258" y="0"/>
                        <a:pt x="1258" y="0"/>
                        <a:pt x="1258" y="0"/>
                      </a:cubicBezTo>
                      <a:lnTo>
                        <a:pt x="1258" y="0"/>
                      </a:lnTo>
                      <a:lnTo>
                        <a:pt x="1258" y="5031"/>
                      </a:lnTo>
                      <a:cubicBezTo>
                        <a:pt x="1437" y="5031"/>
                        <a:pt x="1437"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1045" name="图形 1"/>
              <p:cNvGrpSpPr/>
              <p:nvPr/>
            </p:nvGrpSpPr>
            <p:grpSpPr>
              <a:xfrm>
                <a:off x="3744676" y="3993864"/>
                <a:ext cx="5030" cy="1257"/>
                <a:chOff x="5117887" y="4191554"/>
                <a:chExt cx="5030" cy="1257"/>
              </a:xfrm>
              <a:solidFill>
                <a:srgbClr val="0070C0"/>
              </a:solidFill>
            </p:grpSpPr>
            <p:sp>
              <p:nvSpPr>
                <p:cNvPr id="1658" name="任意多边形: 形状 3119"/>
                <p:cNvSpPr/>
                <p:nvPr/>
              </p:nvSpPr>
              <p:spPr>
                <a:xfrm>
                  <a:off x="5120402" y="4191554"/>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659" name="任意多边形: 形状 3120"/>
                <p:cNvSpPr/>
                <p:nvPr/>
              </p:nvSpPr>
              <p:spPr>
                <a:xfrm>
                  <a:off x="5117887" y="4191554"/>
                  <a:ext cx="5030" cy="1257"/>
                </a:xfrm>
                <a:custGeom>
                  <a:avLst/>
                  <a:gdLst>
                    <a:gd name="connsiteX0" fmla="*/ 5031 w 5030"/>
                    <a:gd name="connsiteY0" fmla="*/ 1078 h 1257"/>
                    <a:gd name="connsiteX1" fmla="*/ 2515 w 5030"/>
                    <a:gd name="connsiteY1" fmla="*/ 1078 h 1257"/>
                    <a:gd name="connsiteX2" fmla="*/ 5031 w 5030"/>
                    <a:gd name="connsiteY2" fmla="*/ 1078 h 1257"/>
                    <a:gd name="connsiteX3" fmla="*/ 2515 w 5030"/>
                    <a:gd name="connsiteY3" fmla="*/ 1078 h 1257"/>
                    <a:gd name="connsiteX4" fmla="*/ 5031 w 5030"/>
                    <a:gd name="connsiteY4" fmla="*/ 1078 h 1257"/>
                    <a:gd name="connsiteX5" fmla="*/ 5031 w 5030"/>
                    <a:gd name="connsiteY5" fmla="*/ 1078 h 1257"/>
                    <a:gd name="connsiteX6" fmla="*/ 0 w 5030"/>
                    <a:gd name="connsiteY6" fmla="*/ 1258 h 1257"/>
                    <a:gd name="connsiteX7" fmla="*/ 0 w 5030"/>
                    <a:gd name="connsiteY7" fmla="*/ 0 h 1257"/>
                    <a:gd name="connsiteX8" fmla="*/ 0 w 5030"/>
                    <a:gd name="connsiteY8" fmla="*/ 0 h 1257"/>
                    <a:gd name="connsiteX9" fmla="*/ 5031 w 5030"/>
                    <a:gd name="connsiteY9" fmla="*/ 0 h 1257"/>
                    <a:gd name="connsiteX10" fmla="*/ 5031 w 5030"/>
                    <a:gd name="connsiteY10" fmla="*/ 1258 h 1257"/>
                    <a:gd name="connsiteX11" fmla="*/ 5031 w 5030"/>
                    <a:gd name="connsiteY11" fmla="*/ 1258 h 1257"/>
                    <a:gd name="connsiteX12" fmla="*/ 5031 w 5030"/>
                    <a:gd name="connsiteY12" fmla="*/ 1258 h 1257"/>
                    <a:gd name="connsiteX13" fmla="*/ 5031 w 5030"/>
                    <a:gd name="connsiteY13" fmla="*/ 1258 h 1257"/>
                    <a:gd name="connsiteX14" fmla="*/ 5031 w 5030"/>
                    <a:gd name="connsiteY14" fmla="*/ 1258 h 1257"/>
                    <a:gd name="connsiteX15" fmla="*/ 5031 w 5030"/>
                    <a:gd name="connsiteY15" fmla="*/ 1258 h 1257"/>
                    <a:gd name="connsiteX16" fmla="*/ 0 w 5030"/>
                    <a:gd name="connsiteY16" fmla="*/ 1258 h 1257"/>
                    <a:gd name="connsiteX17" fmla="*/ 0 w 5030"/>
                    <a:gd name="connsiteY17" fmla="*/ 1258 h 1257"/>
                    <a:gd name="connsiteX18" fmla="*/ 0 w 5030"/>
                    <a:gd name="connsiteY18"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30" h="1257">
                      <a:moveTo>
                        <a:pt x="5031" y="1078"/>
                      </a:moveTo>
                      <a:lnTo>
                        <a:pt x="2515" y="1078"/>
                      </a:lnTo>
                      <a:lnTo>
                        <a:pt x="5031" y="1078"/>
                      </a:lnTo>
                      <a:lnTo>
                        <a:pt x="2515" y="1078"/>
                      </a:lnTo>
                      <a:lnTo>
                        <a:pt x="5031" y="1078"/>
                      </a:lnTo>
                      <a:lnTo>
                        <a:pt x="5031" y="1078"/>
                      </a:lnTo>
                      <a:close/>
                      <a:moveTo>
                        <a:pt x="0" y="1258"/>
                      </a:moveTo>
                      <a:cubicBezTo>
                        <a:pt x="0" y="1258"/>
                        <a:pt x="0" y="1258"/>
                        <a:pt x="0" y="0"/>
                      </a:cubicBezTo>
                      <a:lnTo>
                        <a:pt x="0" y="0"/>
                      </a:lnTo>
                      <a:lnTo>
                        <a:pt x="5031" y="0"/>
                      </a:lnTo>
                      <a:cubicBezTo>
                        <a:pt x="5031" y="1258"/>
                        <a:pt x="5031" y="1258"/>
                        <a:pt x="5031" y="1258"/>
                      </a:cubicBezTo>
                      <a:lnTo>
                        <a:pt x="5031" y="1258"/>
                      </a:lnTo>
                      <a:lnTo>
                        <a:pt x="5031" y="1258"/>
                      </a:lnTo>
                      <a:lnTo>
                        <a:pt x="5031" y="1258"/>
                      </a:lnTo>
                      <a:lnTo>
                        <a:pt x="5031" y="1258"/>
                      </a:ln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046" name="图形 1"/>
              <p:cNvGrpSpPr/>
              <p:nvPr/>
            </p:nvGrpSpPr>
            <p:grpSpPr>
              <a:xfrm>
                <a:off x="3747281" y="3972662"/>
                <a:ext cx="7636" cy="6294"/>
                <a:chOff x="5120492" y="4170352"/>
                <a:chExt cx="7636" cy="6294"/>
              </a:xfrm>
              <a:solidFill>
                <a:srgbClr val="0070C0"/>
              </a:solidFill>
            </p:grpSpPr>
            <p:sp>
              <p:nvSpPr>
                <p:cNvPr id="1656" name="任意多边形: 形状 3122"/>
                <p:cNvSpPr/>
                <p:nvPr/>
              </p:nvSpPr>
              <p:spPr>
                <a:xfrm>
                  <a:off x="5122918" y="4172868"/>
                  <a:ext cx="2515" cy="1257"/>
                </a:xfrm>
                <a:custGeom>
                  <a:avLst/>
                  <a:gdLst>
                    <a:gd name="connsiteX0" fmla="*/ 1258 w 2515"/>
                    <a:gd name="connsiteY0" fmla="*/ 1258 h 1257"/>
                    <a:gd name="connsiteX1" fmla="*/ 2515 w 2515"/>
                    <a:gd name="connsiteY1" fmla="*/ 0 h 1257"/>
                    <a:gd name="connsiteX2" fmla="*/ 1258 w 2515"/>
                    <a:gd name="connsiteY2" fmla="*/ 0 h 1257"/>
                    <a:gd name="connsiteX3" fmla="*/ 0 w 2515"/>
                    <a:gd name="connsiteY3" fmla="*/ 0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2515" y="1258"/>
                        <a:pt x="2515" y="1258"/>
                        <a:pt x="2515" y="0"/>
                      </a:cubicBezTo>
                      <a:cubicBezTo>
                        <a:pt x="2515" y="0"/>
                        <a:pt x="2515" y="0"/>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657" name="任意多边形: 形状 3123"/>
                <p:cNvSpPr/>
                <p:nvPr/>
              </p:nvSpPr>
              <p:spPr>
                <a:xfrm>
                  <a:off x="5120492" y="4170352"/>
                  <a:ext cx="7636" cy="6294"/>
                </a:xfrm>
                <a:custGeom>
                  <a:avLst/>
                  <a:gdLst>
                    <a:gd name="connsiteX0" fmla="*/ 4222 w 7636"/>
                    <a:gd name="connsiteY0" fmla="*/ 6289 h 6294"/>
                    <a:gd name="connsiteX1" fmla="*/ 3683 w 7636"/>
                    <a:gd name="connsiteY1" fmla="*/ 6289 h 6294"/>
                    <a:gd name="connsiteX2" fmla="*/ 3683 w 7636"/>
                    <a:gd name="connsiteY2" fmla="*/ 6289 h 6294"/>
                    <a:gd name="connsiteX3" fmla="*/ 3683 w 7636"/>
                    <a:gd name="connsiteY3" fmla="*/ 5031 h 6294"/>
                    <a:gd name="connsiteX4" fmla="*/ 3504 w 7636"/>
                    <a:gd name="connsiteY4" fmla="*/ 5031 h 6294"/>
                    <a:gd name="connsiteX5" fmla="*/ 3504 w 7636"/>
                    <a:gd name="connsiteY5" fmla="*/ 5031 h 6294"/>
                    <a:gd name="connsiteX6" fmla="*/ 3324 w 7636"/>
                    <a:gd name="connsiteY6" fmla="*/ 6289 h 6294"/>
                    <a:gd name="connsiteX7" fmla="*/ 3324 w 7636"/>
                    <a:gd name="connsiteY7" fmla="*/ 6289 h 6294"/>
                    <a:gd name="connsiteX8" fmla="*/ 449 w 7636"/>
                    <a:gd name="connsiteY8" fmla="*/ 4851 h 6294"/>
                    <a:gd name="connsiteX9" fmla="*/ 449 w 7636"/>
                    <a:gd name="connsiteY9" fmla="*/ 4851 h 6294"/>
                    <a:gd name="connsiteX10" fmla="*/ 90 w 7636"/>
                    <a:gd name="connsiteY10" fmla="*/ 2515 h 6294"/>
                    <a:gd name="connsiteX11" fmla="*/ 90 w 7636"/>
                    <a:gd name="connsiteY11" fmla="*/ 2515 h 6294"/>
                    <a:gd name="connsiteX12" fmla="*/ 90 w 7636"/>
                    <a:gd name="connsiteY12" fmla="*/ 0 h 6294"/>
                    <a:gd name="connsiteX13" fmla="*/ 2605 w 7636"/>
                    <a:gd name="connsiteY13" fmla="*/ 0 h 6294"/>
                    <a:gd name="connsiteX14" fmla="*/ 3863 w 7636"/>
                    <a:gd name="connsiteY14" fmla="*/ 0 h 6294"/>
                    <a:gd name="connsiteX15" fmla="*/ 3863 w 7636"/>
                    <a:gd name="connsiteY15" fmla="*/ 0 h 6294"/>
                    <a:gd name="connsiteX16" fmla="*/ 5121 w 7636"/>
                    <a:gd name="connsiteY16" fmla="*/ 0 h 6294"/>
                    <a:gd name="connsiteX17" fmla="*/ 5121 w 7636"/>
                    <a:gd name="connsiteY17" fmla="*/ 0 h 6294"/>
                    <a:gd name="connsiteX18" fmla="*/ 7636 w 7636"/>
                    <a:gd name="connsiteY18" fmla="*/ 0 h 6294"/>
                    <a:gd name="connsiteX19" fmla="*/ 7636 w 7636"/>
                    <a:gd name="connsiteY19" fmla="*/ 2515 h 6294"/>
                    <a:gd name="connsiteX20" fmla="*/ 6738 w 7636"/>
                    <a:gd name="connsiteY20" fmla="*/ 5390 h 6294"/>
                    <a:gd name="connsiteX21" fmla="*/ 6738 w 7636"/>
                    <a:gd name="connsiteY21" fmla="*/ 5390 h 6294"/>
                    <a:gd name="connsiteX22" fmla="*/ 4582 w 7636"/>
                    <a:gd name="connsiteY22" fmla="*/ 6289 h 6294"/>
                    <a:gd name="connsiteX23" fmla="*/ 4582 w 7636"/>
                    <a:gd name="connsiteY23" fmla="*/ 6289 h 6294"/>
                    <a:gd name="connsiteX24" fmla="*/ 4222 w 7636"/>
                    <a:gd name="connsiteY24" fmla="*/ 6289 h 6294"/>
                    <a:gd name="connsiteX25" fmla="*/ 4222 w 7636"/>
                    <a:gd name="connsiteY25" fmla="*/ 6289 h 6294"/>
                    <a:gd name="connsiteX26" fmla="*/ 4941 w 7636"/>
                    <a:gd name="connsiteY26" fmla="*/ 2515 h 6294"/>
                    <a:gd name="connsiteX27" fmla="*/ 4402 w 7636"/>
                    <a:gd name="connsiteY27" fmla="*/ 2515 h 6294"/>
                    <a:gd name="connsiteX28" fmla="*/ 4941 w 7636"/>
                    <a:gd name="connsiteY28" fmla="*/ 2515 h 6294"/>
                    <a:gd name="connsiteX29" fmla="*/ 4941 w 7636"/>
                    <a:gd name="connsiteY29" fmla="*/ 2515 h 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636" h="6294">
                      <a:moveTo>
                        <a:pt x="4222" y="6289"/>
                      </a:moveTo>
                      <a:cubicBezTo>
                        <a:pt x="4043" y="6289"/>
                        <a:pt x="3863" y="6289"/>
                        <a:pt x="3683" y="6289"/>
                      </a:cubicBezTo>
                      <a:lnTo>
                        <a:pt x="3683" y="6289"/>
                      </a:lnTo>
                      <a:lnTo>
                        <a:pt x="3683" y="5031"/>
                      </a:lnTo>
                      <a:cubicBezTo>
                        <a:pt x="3683" y="5031"/>
                        <a:pt x="3504" y="5031"/>
                        <a:pt x="3504" y="5031"/>
                      </a:cubicBezTo>
                      <a:lnTo>
                        <a:pt x="3504" y="5031"/>
                      </a:lnTo>
                      <a:lnTo>
                        <a:pt x="3324" y="6289"/>
                      </a:lnTo>
                      <a:lnTo>
                        <a:pt x="3324" y="6289"/>
                      </a:lnTo>
                      <a:cubicBezTo>
                        <a:pt x="2965" y="6289"/>
                        <a:pt x="1348" y="6468"/>
                        <a:pt x="449" y="4851"/>
                      </a:cubicBezTo>
                      <a:lnTo>
                        <a:pt x="449" y="4851"/>
                      </a:lnTo>
                      <a:cubicBezTo>
                        <a:pt x="-270" y="3414"/>
                        <a:pt x="90" y="3054"/>
                        <a:pt x="90" y="2515"/>
                      </a:cubicBezTo>
                      <a:lnTo>
                        <a:pt x="90" y="2515"/>
                      </a:lnTo>
                      <a:lnTo>
                        <a:pt x="90" y="0"/>
                      </a:lnTo>
                      <a:lnTo>
                        <a:pt x="2605" y="0"/>
                      </a:lnTo>
                      <a:cubicBezTo>
                        <a:pt x="2605" y="0"/>
                        <a:pt x="2605" y="0"/>
                        <a:pt x="3863" y="0"/>
                      </a:cubicBezTo>
                      <a:lnTo>
                        <a:pt x="3863" y="0"/>
                      </a:lnTo>
                      <a:cubicBezTo>
                        <a:pt x="5121" y="0"/>
                        <a:pt x="5121" y="0"/>
                        <a:pt x="5121" y="0"/>
                      </a:cubicBezTo>
                      <a:lnTo>
                        <a:pt x="5121" y="0"/>
                      </a:lnTo>
                      <a:lnTo>
                        <a:pt x="7636" y="0"/>
                      </a:lnTo>
                      <a:lnTo>
                        <a:pt x="7636" y="2515"/>
                      </a:lnTo>
                      <a:cubicBezTo>
                        <a:pt x="7456" y="3054"/>
                        <a:pt x="7995" y="3773"/>
                        <a:pt x="6738" y="5390"/>
                      </a:cubicBezTo>
                      <a:lnTo>
                        <a:pt x="6738" y="5390"/>
                      </a:lnTo>
                      <a:cubicBezTo>
                        <a:pt x="5660" y="6109"/>
                        <a:pt x="4941" y="6289"/>
                        <a:pt x="4582" y="6289"/>
                      </a:cubicBezTo>
                      <a:lnTo>
                        <a:pt x="4582" y="6289"/>
                      </a:lnTo>
                      <a:cubicBezTo>
                        <a:pt x="4402" y="6289"/>
                        <a:pt x="4402" y="6289"/>
                        <a:pt x="4222" y="6289"/>
                      </a:cubicBezTo>
                      <a:lnTo>
                        <a:pt x="4222" y="6289"/>
                      </a:lnTo>
                      <a:close/>
                      <a:moveTo>
                        <a:pt x="4941" y="2515"/>
                      </a:moveTo>
                      <a:lnTo>
                        <a:pt x="4402" y="2515"/>
                      </a:lnTo>
                      <a:lnTo>
                        <a:pt x="4941" y="2515"/>
                      </a:lnTo>
                      <a:lnTo>
                        <a:pt x="4941" y="2515"/>
                      </a:lnTo>
                      <a:close/>
                    </a:path>
                  </a:pathLst>
                </a:custGeom>
                <a:grpFill/>
                <a:ln w="17953" cap="flat">
                  <a:noFill/>
                  <a:prstDash val="solid"/>
                  <a:miter/>
                </a:ln>
              </p:spPr>
              <p:txBody>
                <a:bodyPr rtlCol="0" anchor="ctr"/>
                <a:lstStyle/>
                <a:p>
                  <a:endParaRPr lang="zh-CN" altLang="en-US" sz="1050"/>
                </a:p>
              </p:txBody>
            </p:sp>
          </p:grpSp>
          <p:grpSp>
            <p:nvGrpSpPr>
              <p:cNvPr id="1047" name="图形 1"/>
              <p:cNvGrpSpPr/>
              <p:nvPr/>
            </p:nvGrpSpPr>
            <p:grpSpPr>
              <a:xfrm>
                <a:off x="3744496" y="3965986"/>
                <a:ext cx="6827" cy="6496"/>
                <a:chOff x="5117707" y="4163676"/>
                <a:chExt cx="6827" cy="6496"/>
              </a:xfrm>
              <a:solidFill>
                <a:srgbClr val="0070C0"/>
              </a:solidFill>
            </p:grpSpPr>
            <p:sp>
              <p:nvSpPr>
                <p:cNvPr id="1654" name="任意多边形: 形状 3125"/>
                <p:cNvSpPr/>
                <p:nvPr/>
              </p:nvSpPr>
              <p:spPr>
                <a:xfrm>
                  <a:off x="5120222" y="4166220"/>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655" name="任意多边形: 形状 3126"/>
                <p:cNvSpPr/>
                <p:nvPr/>
              </p:nvSpPr>
              <p:spPr>
                <a:xfrm>
                  <a:off x="5117707" y="4163676"/>
                  <a:ext cx="6827" cy="6496"/>
                </a:xfrm>
                <a:custGeom>
                  <a:avLst/>
                  <a:gdLst>
                    <a:gd name="connsiteX0" fmla="*/ 0 w 6827"/>
                    <a:gd name="connsiteY0" fmla="*/ 6317 h 6496"/>
                    <a:gd name="connsiteX1" fmla="*/ 0 w 6827"/>
                    <a:gd name="connsiteY1" fmla="*/ 3802 h 6496"/>
                    <a:gd name="connsiteX2" fmla="*/ 0 w 6827"/>
                    <a:gd name="connsiteY2" fmla="*/ 29 h 6496"/>
                    <a:gd name="connsiteX3" fmla="*/ 2515 w 6827"/>
                    <a:gd name="connsiteY3" fmla="*/ 29 h 6496"/>
                    <a:gd name="connsiteX4" fmla="*/ 3594 w 6827"/>
                    <a:gd name="connsiteY4" fmla="*/ 29 h 6496"/>
                    <a:gd name="connsiteX5" fmla="*/ 3594 w 6827"/>
                    <a:gd name="connsiteY5" fmla="*/ 29 h 6496"/>
                    <a:gd name="connsiteX6" fmla="*/ 5570 w 6827"/>
                    <a:gd name="connsiteY6" fmla="*/ 747 h 6496"/>
                    <a:gd name="connsiteX7" fmla="*/ 5570 w 6827"/>
                    <a:gd name="connsiteY7" fmla="*/ 747 h 6496"/>
                    <a:gd name="connsiteX8" fmla="*/ 6109 w 6827"/>
                    <a:gd name="connsiteY8" fmla="*/ 1825 h 6496"/>
                    <a:gd name="connsiteX9" fmla="*/ 6109 w 6827"/>
                    <a:gd name="connsiteY9" fmla="*/ 1825 h 6496"/>
                    <a:gd name="connsiteX10" fmla="*/ 6109 w 6827"/>
                    <a:gd name="connsiteY10" fmla="*/ 2005 h 6496"/>
                    <a:gd name="connsiteX11" fmla="*/ 6828 w 6827"/>
                    <a:gd name="connsiteY11" fmla="*/ 5239 h 6496"/>
                    <a:gd name="connsiteX12" fmla="*/ 5031 w 6827"/>
                    <a:gd name="connsiteY12" fmla="*/ 5239 h 6496"/>
                    <a:gd name="connsiteX13" fmla="*/ 2156 w 6827"/>
                    <a:gd name="connsiteY13" fmla="*/ 6497 h 6496"/>
                    <a:gd name="connsiteX14" fmla="*/ 2156 w 6827"/>
                    <a:gd name="connsiteY14" fmla="*/ 6497 h 6496"/>
                    <a:gd name="connsiteX15" fmla="*/ 0 w 6827"/>
                    <a:gd name="connsiteY15" fmla="*/ 6497 h 6496"/>
                    <a:gd name="connsiteX16" fmla="*/ 0 w 6827"/>
                    <a:gd name="connsiteY16" fmla="*/ 6317 h 6496"/>
                    <a:gd name="connsiteX17" fmla="*/ 2156 w 6827"/>
                    <a:gd name="connsiteY17" fmla="*/ 4341 h 6496"/>
                    <a:gd name="connsiteX18" fmla="*/ 2515 w 6827"/>
                    <a:gd name="connsiteY18" fmla="*/ 4520 h 6496"/>
                    <a:gd name="connsiteX19" fmla="*/ 2515 w 6827"/>
                    <a:gd name="connsiteY19" fmla="*/ 4520 h 6496"/>
                    <a:gd name="connsiteX20" fmla="*/ 2515 w 6827"/>
                    <a:gd name="connsiteY20" fmla="*/ 3263 h 6496"/>
                    <a:gd name="connsiteX21" fmla="*/ 1797 w 6827"/>
                    <a:gd name="connsiteY21" fmla="*/ 3802 h 6496"/>
                    <a:gd name="connsiteX22" fmla="*/ 2156 w 6827"/>
                    <a:gd name="connsiteY22" fmla="*/ 4341 h 6496"/>
                    <a:gd name="connsiteX23" fmla="*/ 2156 w 6827"/>
                    <a:gd name="connsiteY23" fmla="*/ 4341 h 6496"/>
                    <a:gd name="connsiteX24" fmla="*/ 6289 w 6827"/>
                    <a:gd name="connsiteY24" fmla="*/ 3263 h 6496"/>
                    <a:gd name="connsiteX25" fmla="*/ 6289 w 6827"/>
                    <a:gd name="connsiteY25" fmla="*/ 3263 h 6496"/>
                    <a:gd name="connsiteX26" fmla="*/ 6289 w 6827"/>
                    <a:gd name="connsiteY26" fmla="*/ 3263 h 6496"/>
                    <a:gd name="connsiteX27" fmla="*/ 6289 w 6827"/>
                    <a:gd name="connsiteY27" fmla="*/ 3263 h 6496"/>
                    <a:gd name="connsiteX28" fmla="*/ 6289 w 6827"/>
                    <a:gd name="connsiteY28" fmla="*/ 3263 h 6496"/>
                    <a:gd name="connsiteX29" fmla="*/ 6289 w 6827"/>
                    <a:gd name="connsiteY29" fmla="*/ 3263 h 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827" h="6496">
                      <a:moveTo>
                        <a:pt x="0" y="6317"/>
                      </a:moveTo>
                      <a:lnTo>
                        <a:pt x="0" y="3802"/>
                      </a:lnTo>
                      <a:lnTo>
                        <a:pt x="0" y="29"/>
                      </a:lnTo>
                      <a:lnTo>
                        <a:pt x="2515" y="29"/>
                      </a:lnTo>
                      <a:cubicBezTo>
                        <a:pt x="3054" y="29"/>
                        <a:pt x="3414" y="29"/>
                        <a:pt x="3594" y="29"/>
                      </a:cubicBezTo>
                      <a:lnTo>
                        <a:pt x="3594" y="29"/>
                      </a:lnTo>
                      <a:cubicBezTo>
                        <a:pt x="4851" y="-151"/>
                        <a:pt x="5390" y="568"/>
                        <a:pt x="5570" y="747"/>
                      </a:cubicBezTo>
                      <a:lnTo>
                        <a:pt x="5570" y="747"/>
                      </a:lnTo>
                      <a:cubicBezTo>
                        <a:pt x="6289" y="1825"/>
                        <a:pt x="6109" y="1646"/>
                        <a:pt x="6109" y="1825"/>
                      </a:cubicBezTo>
                      <a:lnTo>
                        <a:pt x="6109" y="1825"/>
                      </a:lnTo>
                      <a:lnTo>
                        <a:pt x="6109" y="2005"/>
                      </a:lnTo>
                      <a:lnTo>
                        <a:pt x="6828" y="5239"/>
                      </a:lnTo>
                      <a:lnTo>
                        <a:pt x="5031" y="5239"/>
                      </a:lnTo>
                      <a:cubicBezTo>
                        <a:pt x="4492" y="5958"/>
                        <a:pt x="3594" y="6497"/>
                        <a:pt x="2156" y="6497"/>
                      </a:cubicBezTo>
                      <a:lnTo>
                        <a:pt x="2156" y="6497"/>
                      </a:lnTo>
                      <a:lnTo>
                        <a:pt x="0" y="6497"/>
                      </a:lnTo>
                      <a:lnTo>
                        <a:pt x="0" y="6317"/>
                      </a:lnTo>
                      <a:close/>
                      <a:moveTo>
                        <a:pt x="2156" y="4341"/>
                      </a:moveTo>
                      <a:cubicBezTo>
                        <a:pt x="2336" y="4341"/>
                        <a:pt x="2336" y="4520"/>
                        <a:pt x="2515" y="4520"/>
                      </a:cubicBezTo>
                      <a:lnTo>
                        <a:pt x="2515" y="4520"/>
                      </a:lnTo>
                      <a:lnTo>
                        <a:pt x="2515" y="3263"/>
                      </a:lnTo>
                      <a:lnTo>
                        <a:pt x="1797" y="3802"/>
                      </a:lnTo>
                      <a:cubicBezTo>
                        <a:pt x="1797" y="3981"/>
                        <a:pt x="1976" y="4161"/>
                        <a:pt x="2156" y="4341"/>
                      </a:cubicBezTo>
                      <a:lnTo>
                        <a:pt x="2156" y="4341"/>
                      </a:lnTo>
                      <a:close/>
                      <a:moveTo>
                        <a:pt x="6289" y="3263"/>
                      </a:moveTo>
                      <a:cubicBezTo>
                        <a:pt x="6289" y="3263"/>
                        <a:pt x="6289" y="3263"/>
                        <a:pt x="6289" y="3263"/>
                      </a:cubicBezTo>
                      <a:lnTo>
                        <a:pt x="6289" y="3263"/>
                      </a:lnTo>
                      <a:lnTo>
                        <a:pt x="6289" y="3263"/>
                      </a:lnTo>
                      <a:cubicBezTo>
                        <a:pt x="6289" y="3263"/>
                        <a:pt x="6289" y="3263"/>
                        <a:pt x="6289" y="3263"/>
                      </a:cubicBezTo>
                      <a:lnTo>
                        <a:pt x="6289" y="3263"/>
                      </a:lnTo>
                      <a:close/>
                    </a:path>
                  </a:pathLst>
                </a:custGeom>
                <a:grpFill/>
                <a:ln w="17953" cap="flat">
                  <a:noFill/>
                  <a:prstDash val="solid"/>
                  <a:miter/>
                </a:ln>
              </p:spPr>
              <p:txBody>
                <a:bodyPr rtlCol="0" anchor="ctr"/>
                <a:lstStyle/>
                <a:p>
                  <a:endParaRPr lang="zh-CN" altLang="en-US" sz="1050"/>
                </a:p>
              </p:txBody>
            </p:sp>
          </p:grpSp>
          <p:grpSp>
            <p:nvGrpSpPr>
              <p:cNvPr id="1048" name="图形 1"/>
              <p:cNvGrpSpPr/>
              <p:nvPr/>
            </p:nvGrpSpPr>
            <p:grpSpPr>
              <a:xfrm>
                <a:off x="4226735" y="3992606"/>
                <a:ext cx="12756" cy="15451"/>
                <a:chOff x="5599946" y="4190296"/>
                <a:chExt cx="12756" cy="15451"/>
              </a:xfrm>
              <a:solidFill>
                <a:srgbClr val="0070C0"/>
              </a:solidFill>
            </p:grpSpPr>
            <p:sp>
              <p:nvSpPr>
                <p:cNvPr id="1652" name="任意多边形: 形状 3128"/>
                <p:cNvSpPr/>
                <p:nvPr/>
              </p:nvSpPr>
              <p:spPr>
                <a:xfrm>
                  <a:off x="5602506" y="4192698"/>
                  <a:ext cx="6962" cy="10195"/>
                </a:xfrm>
                <a:custGeom>
                  <a:avLst/>
                  <a:gdLst>
                    <a:gd name="connsiteX0" fmla="*/ 2830 w 6962"/>
                    <a:gd name="connsiteY0" fmla="*/ 1730 h 10195"/>
                    <a:gd name="connsiteX1" fmla="*/ 315 w 6962"/>
                    <a:gd name="connsiteY1" fmla="*/ 9636 h 10195"/>
                    <a:gd name="connsiteX2" fmla="*/ 3010 w 6962"/>
                    <a:gd name="connsiteY2" fmla="*/ 9636 h 10195"/>
                    <a:gd name="connsiteX3" fmla="*/ 6963 w 6962"/>
                    <a:gd name="connsiteY3" fmla="*/ 293 h 10195"/>
                    <a:gd name="connsiteX4" fmla="*/ 2830 w 6962"/>
                    <a:gd name="connsiteY4" fmla="*/ 1730 h 10195"/>
                    <a:gd name="connsiteX5" fmla="*/ 2830 w 6962"/>
                    <a:gd name="connsiteY5" fmla="*/ 1730 h 1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2" h="10195">
                      <a:moveTo>
                        <a:pt x="2830" y="1730"/>
                      </a:moveTo>
                      <a:cubicBezTo>
                        <a:pt x="2830" y="1730"/>
                        <a:pt x="-1123" y="6941"/>
                        <a:pt x="315" y="9636"/>
                      </a:cubicBezTo>
                      <a:cubicBezTo>
                        <a:pt x="315" y="10894"/>
                        <a:pt x="3010" y="9636"/>
                        <a:pt x="3010" y="9636"/>
                      </a:cubicBezTo>
                      <a:lnTo>
                        <a:pt x="6963" y="293"/>
                      </a:lnTo>
                      <a:cubicBezTo>
                        <a:pt x="6783" y="293"/>
                        <a:pt x="2830" y="-965"/>
                        <a:pt x="2830" y="1730"/>
                      </a:cubicBezTo>
                      <a:lnTo>
                        <a:pt x="2830" y="1730"/>
                      </a:lnTo>
                      <a:close/>
                    </a:path>
                  </a:pathLst>
                </a:custGeom>
                <a:grpFill/>
                <a:ln w="17953" cap="flat">
                  <a:noFill/>
                  <a:prstDash val="solid"/>
                  <a:miter/>
                </a:ln>
              </p:spPr>
              <p:txBody>
                <a:bodyPr rtlCol="0" anchor="ctr"/>
                <a:lstStyle/>
                <a:p>
                  <a:endParaRPr lang="zh-CN" altLang="en-US" sz="1050"/>
                </a:p>
              </p:txBody>
            </p:sp>
            <p:sp>
              <p:nvSpPr>
                <p:cNvPr id="1653" name="任意多边形: 形状 3129"/>
                <p:cNvSpPr/>
                <p:nvPr/>
              </p:nvSpPr>
              <p:spPr>
                <a:xfrm>
                  <a:off x="5599946" y="4190296"/>
                  <a:ext cx="12756" cy="15451"/>
                </a:xfrm>
                <a:custGeom>
                  <a:avLst/>
                  <a:gdLst>
                    <a:gd name="connsiteX0" fmla="*/ 539 w 12756"/>
                    <a:gd name="connsiteY0" fmla="*/ 13116 h 15451"/>
                    <a:gd name="connsiteX1" fmla="*/ 0 w 12756"/>
                    <a:gd name="connsiteY1" fmla="*/ 10780 h 15451"/>
                    <a:gd name="connsiteX2" fmla="*/ 0 w 12756"/>
                    <a:gd name="connsiteY2" fmla="*/ 10780 h 15451"/>
                    <a:gd name="connsiteX3" fmla="*/ 3054 w 12756"/>
                    <a:gd name="connsiteY3" fmla="*/ 3234 h 15451"/>
                    <a:gd name="connsiteX4" fmla="*/ 3054 w 12756"/>
                    <a:gd name="connsiteY4" fmla="*/ 3234 h 15451"/>
                    <a:gd name="connsiteX5" fmla="*/ 7546 w 12756"/>
                    <a:gd name="connsiteY5" fmla="*/ 0 h 15451"/>
                    <a:gd name="connsiteX6" fmla="*/ 7546 w 12756"/>
                    <a:gd name="connsiteY6" fmla="*/ 0 h 15451"/>
                    <a:gd name="connsiteX7" fmla="*/ 10241 w 12756"/>
                    <a:gd name="connsiteY7" fmla="*/ 539 h 15451"/>
                    <a:gd name="connsiteX8" fmla="*/ 10241 w 12756"/>
                    <a:gd name="connsiteY8" fmla="*/ 539 h 15451"/>
                    <a:gd name="connsiteX9" fmla="*/ 12757 w 12756"/>
                    <a:gd name="connsiteY9" fmla="*/ 1437 h 15451"/>
                    <a:gd name="connsiteX10" fmla="*/ 11679 w 12756"/>
                    <a:gd name="connsiteY10" fmla="*/ 3953 h 15451"/>
                    <a:gd name="connsiteX11" fmla="*/ 7366 w 12756"/>
                    <a:gd name="connsiteY11" fmla="*/ 14194 h 15451"/>
                    <a:gd name="connsiteX12" fmla="*/ 6468 w 12756"/>
                    <a:gd name="connsiteY12" fmla="*/ 14553 h 15451"/>
                    <a:gd name="connsiteX13" fmla="*/ 3414 w 12756"/>
                    <a:gd name="connsiteY13" fmla="*/ 15452 h 15451"/>
                    <a:gd name="connsiteX14" fmla="*/ 3414 w 12756"/>
                    <a:gd name="connsiteY14" fmla="*/ 15452 h 15451"/>
                    <a:gd name="connsiteX15" fmla="*/ 539 w 12756"/>
                    <a:gd name="connsiteY15" fmla="*/ 13116 h 15451"/>
                    <a:gd name="connsiteX16" fmla="*/ 539 w 12756"/>
                    <a:gd name="connsiteY16" fmla="*/ 13116 h 1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6" h="15451">
                      <a:moveTo>
                        <a:pt x="539" y="13116"/>
                      </a:moveTo>
                      <a:cubicBezTo>
                        <a:pt x="180" y="12218"/>
                        <a:pt x="0" y="11499"/>
                        <a:pt x="0" y="10780"/>
                      </a:cubicBezTo>
                      <a:lnTo>
                        <a:pt x="0" y="10780"/>
                      </a:lnTo>
                      <a:cubicBezTo>
                        <a:pt x="180" y="7367"/>
                        <a:pt x="2156" y="4492"/>
                        <a:pt x="3054" y="3234"/>
                      </a:cubicBezTo>
                      <a:lnTo>
                        <a:pt x="3054" y="3234"/>
                      </a:lnTo>
                      <a:cubicBezTo>
                        <a:pt x="3593" y="898"/>
                        <a:pt x="6288" y="0"/>
                        <a:pt x="7546" y="0"/>
                      </a:cubicBezTo>
                      <a:lnTo>
                        <a:pt x="7546" y="0"/>
                      </a:lnTo>
                      <a:cubicBezTo>
                        <a:pt x="8984" y="0"/>
                        <a:pt x="10241" y="359"/>
                        <a:pt x="10241" y="539"/>
                      </a:cubicBezTo>
                      <a:lnTo>
                        <a:pt x="10241" y="539"/>
                      </a:lnTo>
                      <a:lnTo>
                        <a:pt x="12757" y="1437"/>
                      </a:lnTo>
                      <a:lnTo>
                        <a:pt x="11679" y="3953"/>
                      </a:lnTo>
                      <a:lnTo>
                        <a:pt x="7366" y="14194"/>
                      </a:lnTo>
                      <a:lnTo>
                        <a:pt x="6468" y="14553"/>
                      </a:lnTo>
                      <a:cubicBezTo>
                        <a:pt x="6288" y="14553"/>
                        <a:pt x="5210" y="15272"/>
                        <a:pt x="3414" y="15452"/>
                      </a:cubicBezTo>
                      <a:lnTo>
                        <a:pt x="3414" y="15452"/>
                      </a:lnTo>
                      <a:cubicBezTo>
                        <a:pt x="2695" y="15092"/>
                        <a:pt x="359" y="14014"/>
                        <a:pt x="539" y="13116"/>
                      </a:cubicBezTo>
                      <a:lnTo>
                        <a:pt x="539" y="13116"/>
                      </a:lnTo>
                      <a:close/>
                    </a:path>
                  </a:pathLst>
                </a:custGeom>
                <a:grpFill/>
                <a:ln w="17953" cap="flat">
                  <a:noFill/>
                  <a:prstDash val="solid"/>
                  <a:miter/>
                </a:ln>
              </p:spPr>
              <p:txBody>
                <a:bodyPr rtlCol="0" anchor="ctr"/>
                <a:lstStyle/>
                <a:p>
                  <a:endParaRPr lang="zh-CN" altLang="en-US" sz="1050"/>
                </a:p>
              </p:txBody>
            </p:sp>
          </p:grpSp>
          <p:grpSp>
            <p:nvGrpSpPr>
              <p:cNvPr id="1049" name="图形 1"/>
              <p:cNvGrpSpPr/>
              <p:nvPr/>
            </p:nvGrpSpPr>
            <p:grpSpPr>
              <a:xfrm>
                <a:off x="4236258" y="3972662"/>
                <a:ext cx="6468" cy="6288"/>
                <a:chOff x="5609469" y="4170352"/>
                <a:chExt cx="6468" cy="6288"/>
              </a:xfrm>
              <a:solidFill>
                <a:srgbClr val="0070C0"/>
              </a:solidFill>
            </p:grpSpPr>
            <p:sp>
              <p:nvSpPr>
                <p:cNvPr id="1650" name="任意多边形: 形状 3131"/>
                <p:cNvSpPr/>
                <p:nvPr/>
              </p:nvSpPr>
              <p:spPr>
                <a:xfrm>
                  <a:off x="5611984" y="4173227"/>
                  <a:ext cx="1257" cy="1437"/>
                </a:xfrm>
                <a:custGeom>
                  <a:avLst/>
                  <a:gdLst>
                    <a:gd name="connsiteX0" fmla="*/ 1258 w 1257"/>
                    <a:gd name="connsiteY0" fmla="*/ 1258 h 1437"/>
                    <a:gd name="connsiteX1" fmla="*/ 1258 w 1257"/>
                    <a:gd name="connsiteY1" fmla="*/ 0 h 1437"/>
                    <a:gd name="connsiteX2" fmla="*/ 0 w 1257"/>
                    <a:gd name="connsiteY2" fmla="*/ 1437 h 1437"/>
                    <a:gd name="connsiteX3" fmla="*/ 1258 w 1257"/>
                    <a:gd name="connsiteY3" fmla="*/ 1258 h 1437"/>
                    <a:gd name="connsiteX4" fmla="*/ 1258 w 1257"/>
                    <a:gd name="connsiteY4" fmla="*/ 1258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437">
                      <a:moveTo>
                        <a:pt x="1258" y="1258"/>
                      </a:moveTo>
                      <a:cubicBezTo>
                        <a:pt x="1258" y="0"/>
                        <a:pt x="1258" y="0"/>
                        <a:pt x="1258" y="0"/>
                      </a:cubicBezTo>
                      <a:cubicBezTo>
                        <a:pt x="0" y="0"/>
                        <a:pt x="0" y="0"/>
                        <a:pt x="0" y="1437"/>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651" name="任意多边形: 形状 3132"/>
                <p:cNvSpPr/>
                <p:nvPr/>
              </p:nvSpPr>
              <p:spPr>
                <a:xfrm>
                  <a:off x="5609469" y="4170352"/>
                  <a:ext cx="6468" cy="6288"/>
                </a:xfrm>
                <a:custGeom>
                  <a:avLst/>
                  <a:gdLst>
                    <a:gd name="connsiteX0" fmla="*/ 0 w 6468"/>
                    <a:gd name="connsiteY0" fmla="*/ 4492 h 6288"/>
                    <a:gd name="connsiteX1" fmla="*/ 0 w 6468"/>
                    <a:gd name="connsiteY1" fmla="*/ 3773 h 6288"/>
                    <a:gd name="connsiteX2" fmla="*/ 0 w 6468"/>
                    <a:gd name="connsiteY2" fmla="*/ 3773 h 6288"/>
                    <a:gd name="connsiteX3" fmla="*/ 1258 w 6468"/>
                    <a:gd name="connsiteY3" fmla="*/ 719 h 6288"/>
                    <a:gd name="connsiteX4" fmla="*/ 1258 w 6468"/>
                    <a:gd name="connsiteY4" fmla="*/ 719 h 6288"/>
                    <a:gd name="connsiteX5" fmla="*/ 3414 w 6468"/>
                    <a:gd name="connsiteY5" fmla="*/ 0 h 6288"/>
                    <a:gd name="connsiteX6" fmla="*/ 3414 w 6468"/>
                    <a:gd name="connsiteY6" fmla="*/ 0 h 6288"/>
                    <a:gd name="connsiteX7" fmla="*/ 3953 w 6468"/>
                    <a:gd name="connsiteY7" fmla="*/ 0 h 6288"/>
                    <a:gd name="connsiteX8" fmla="*/ 3953 w 6468"/>
                    <a:gd name="connsiteY8" fmla="*/ 0 h 6288"/>
                    <a:gd name="connsiteX9" fmla="*/ 6468 w 6468"/>
                    <a:gd name="connsiteY9" fmla="*/ 0 h 6288"/>
                    <a:gd name="connsiteX10" fmla="*/ 6468 w 6468"/>
                    <a:gd name="connsiteY10" fmla="*/ 2515 h 6288"/>
                    <a:gd name="connsiteX11" fmla="*/ 6468 w 6468"/>
                    <a:gd name="connsiteY11" fmla="*/ 3773 h 6288"/>
                    <a:gd name="connsiteX12" fmla="*/ 6468 w 6468"/>
                    <a:gd name="connsiteY12" fmla="*/ 3773 h 6288"/>
                    <a:gd name="connsiteX13" fmla="*/ 5031 w 6468"/>
                    <a:gd name="connsiteY13" fmla="*/ 3773 h 6288"/>
                    <a:gd name="connsiteX14" fmla="*/ 6468 w 6468"/>
                    <a:gd name="connsiteY14" fmla="*/ 3773 h 6288"/>
                    <a:gd name="connsiteX15" fmla="*/ 6468 w 6468"/>
                    <a:gd name="connsiteY15" fmla="*/ 6289 h 6288"/>
                    <a:gd name="connsiteX16" fmla="*/ 3953 w 6468"/>
                    <a:gd name="connsiteY16" fmla="*/ 6289 h 6288"/>
                    <a:gd name="connsiteX17" fmla="*/ 2695 w 6468"/>
                    <a:gd name="connsiteY17" fmla="*/ 6289 h 6288"/>
                    <a:gd name="connsiteX18" fmla="*/ 2695 w 6468"/>
                    <a:gd name="connsiteY18" fmla="*/ 6289 h 6288"/>
                    <a:gd name="connsiteX19" fmla="*/ 359 w 6468"/>
                    <a:gd name="connsiteY19" fmla="*/ 6289 h 6288"/>
                    <a:gd name="connsiteX20" fmla="*/ 0 w 6468"/>
                    <a:gd name="connsiteY20" fmla="*/ 4492 h 6288"/>
                    <a:gd name="connsiteX21" fmla="*/ 0 w 6468"/>
                    <a:gd name="connsiteY21" fmla="*/ 4492 h 6288"/>
                    <a:gd name="connsiteX22" fmla="*/ 4132 w 6468"/>
                    <a:gd name="connsiteY22" fmla="*/ 4851 h 6288"/>
                    <a:gd name="connsiteX23" fmla="*/ 3773 w 6468"/>
                    <a:gd name="connsiteY23" fmla="*/ 4312 h 6288"/>
                    <a:gd name="connsiteX24" fmla="*/ 3773 w 6468"/>
                    <a:gd name="connsiteY24" fmla="*/ 4312 h 6288"/>
                    <a:gd name="connsiteX25" fmla="*/ 4132 w 6468"/>
                    <a:gd name="connsiteY25" fmla="*/ 4851 h 6288"/>
                    <a:gd name="connsiteX26" fmla="*/ 4132 w 6468"/>
                    <a:gd name="connsiteY26" fmla="*/ 4851 h 6288"/>
                    <a:gd name="connsiteX27" fmla="*/ 5031 w 6468"/>
                    <a:gd name="connsiteY27" fmla="*/ 3773 h 6288"/>
                    <a:gd name="connsiteX28" fmla="*/ 4851 w 6468"/>
                    <a:gd name="connsiteY28" fmla="*/ 3773 h 6288"/>
                    <a:gd name="connsiteX29" fmla="*/ 5031 w 6468"/>
                    <a:gd name="connsiteY29" fmla="*/ 3773 h 6288"/>
                    <a:gd name="connsiteX30" fmla="*/ 5031 w 6468"/>
                    <a:gd name="connsiteY30" fmla="*/ 377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468" h="6288">
                      <a:moveTo>
                        <a:pt x="0" y="4492"/>
                      </a:moveTo>
                      <a:cubicBezTo>
                        <a:pt x="0" y="4132"/>
                        <a:pt x="0" y="3953"/>
                        <a:pt x="0" y="3773"/>
                      </a:cubicBezTo>
                      <a:lnTo>
                        <a:pt x="0" y="3773"/>
                      </a:lnTo>
                      <a:cubicBezTo>
                        <a:pt x="180" y="3234"/>
                        <a:pt x="-359" y="2156"/>
                        <a:pt x="1258" y="719"/>
                      </a:cubicBezTo>
                      <a:lnTo>
                        <a:pt x="1258" y="719"/>
                      </a:lnTo>
                      <a:cubicBezTo>
                        <a:pt x="2336" y="0"/>
                        <a:pt x="2875" y="0"/>
                        <a:pt x="3414" y="0"/>
                      </a:cubicBezTo>
                      <a:lnTo>
                        <a:pt x="3414" y="0"/>
                      </a:lnTo>
                      <a:cubicBezTo>
                        <a:pt x="3593" y="0"/>
                        <a:pt x="3773" y="0"/>
                        <a:pt x="3953" y="0"/>
                      </a:cubicBezTo>
                      <a:lnTo>
                        <a:pt x="3953" y="0"/>
                      </a:lnTo>
                      <a:lnTo>
                        <a:pt x="6468" y="0"/>
                      </a:lnTo>
                      <a:lnTo>
                        <a:pt x="6468" y="2515"/>
                      </a:lnTo>
                      <a:cubicBezTo>
                        <a:pt x="6468" y="2515"/>
                        <a:pt x="6468" y="2515"/>
                        <a:pt x="6468" y="3773"/>
                      </a:cubicBezTo>
                      <a:lnTo>
                        <a:pt x="6468" y="3773"/>
                      </a:lnTo>
                      <a:lnTo>
                        <a:pt x="5031" y="3773"/>
                      </a:lnTo>
                      <a:lnTo>
                        <a:pt x="6468" y="3773"/>
                      </a:lnTo>
                      <a:lnTo>
                        <a:pt x="6468" y="6289"/>
                      </a:lnTo>
                      <a:lnTo>
                        <a:pt x="3953" y="6289"/>
                      </a:lnTo>
                      <a:cubicBezTo>
                        <a:pt x="2695" y="6289"/>
                        <a:pt x="2695" y="6289"/>
                        <a:pt x="2695" y="6289"/>
                      </a:cubicBezTo>
                      <a:lnTo>
                        <a:pt x="2695" y="6289"/>
                      </a:lnTo>
                      <a:lnTo>
                        <a:pt x="359" y="6289"/>
                      </a:lnTo>
                      <a:lnTo>
                        <a:pt x="0" y="4492"/>
                      </a:lnTo>
                      <a:lnTo>
                        <a:pt x="0" y="4492"/>
                      </a:lnTo>
                      <a:close/>
                      <a:moveTo>
                        <a:pt x="4132" y="4851"/>
                      </a:moveTo>
                      <a:lnTo>
                        <a:pt x="3773" y="4312"/>
                      </a:lnTo>
                      <a:lnTo>
                        <a:pt x="3773" y="4312"/>
                      </a:lnTo>
                      <a:lnTo>
                        <a:pt x="4132" y="4851"/>
                      </a:lnTo>
                      <a:lnTo>
                        <a:pt x="4132" y="4851"/>
                      </a:lnTo>
                      <a:close/>
                      <a:moveTo>
                        <a:pt x="5031" y="3773"/>
                      </a:moveTo>
                      <a:lnTo>
                        <a:pt x="4851" y="3773"/>
                      </a:lnTo>
                      <a:lnTo>
                        <a:pt x="5031" y="3773"/>
                      </a:lnTo>
                      <a:lnTo>
                        <a:pt x="5031" y="3773"/>
                      </a:lnTo>
                      <a:close/>
                    </a:path>
                  </a:pathLst>
                </a:custGeom>
                <a:grpFill/>
                <a:ln w="17953" cap="flat">
                  <a:noFill/>
                  <a:prstDash val="solid"/>
                  <a:miter/>
                </a:ln>
              </p:spPr>
              <p:txBody>
                <a:bodyPr rtlCol="0" anchor="ctr"/>
                <a:lstStyle/>
                <a:p>
                  <a:endParaRPr lang="zh-CN" altLang="en-US" sz="1050"/>
                </a:p>
              </p:txBody>
            </p:sp>
          </p:grpSp>
          <p:grpSp>
            <p:nvGrpSpPr>
              <p:cNvPr id="1050" name="图形 1"/>
              <p:cNvGrpSpPr/>
              <p:nvPr/>
            </p:nvGrpSpPr>
            <p:grpSpPr>
              <a:xfrm>
                <a:off x="4237336" y="3964757"/>
                <a:ext cx="6288" cy="6468"/>
                <a:chOff x="5610547" y="4162447"/>
                <a:chExt cx="6288" cy="6468"/>
              </a:xfrm>
              <a:solidFill>
                <a:srgbClr val="0070C0"/>
              </a:solidFill>
            </p:grpSpPr>
            <p:sp>
              <p:nvSpPr>
                <p:cNvPr id="1648" name="任意多边形: 形状 3134"/>
                <p:cNvSpPr/>
                <p:nvPr/>
              </p:nvSpPr>
              <p:spPr>
                <a:xfrm>
                  <a:off x="5613242" y="4165142"/>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649" name="任意多边形: 形状 3135"/>
                <p:cNvSpPr/>
                <p:nvPr/>
              </p:nvSpPr>
              <p:spPr>
                <a:xfrm>
                  <a:off x="5610547" y="4162447"/>
                  <a:ext cx="6288" cy="6468"/>
                </a:xfrm>
                <a:custGeom>
                  <a:avLst/>
                  <a:gdLst>
                    <a:gd name="connsiteX0" fmla="*/ 3953 w 6288"/>
                    <a:gd name="connsiteY0" fmla="*/ 6468 h 6468"/>
                    <a:gd name="connsiteX1" fmla="*/ 0 w 6288"/>
                    <a:gd name="connsiteY1" fmla="*/ 2515 h 6468"/>
                    <a:gd name="connsiteX2" fmla="*/ 0 w 6288"/>
                    <a:gd name="connsiteY2" fmla="*/ 2515 h 6468"/>
                    <a:gd name="connsiteX3" fmla="*/ 0 w 6288"/>
                    <a:gd name="connsiteY3" fmla="*/ 0 h 6468"/>
                    <a:gd name="connsiteX4" fmla="*/ 2515 w 6288"/>
                    <a:gd name="connsiteY4" fmla="*/ 0 h 6468"/>
                    <a:gd name="connsiteX5" fmla="*/ 6288 w 6288"/>
                    <a:gd name="connsiteY5" fmla="*/ 0 h 6468"/>
                    <a:gd name="connsiteX6" fmla="*/ 6288 w 6288"/>
                    <a:gd name="connsiteY6" fmla="*/ 2515 h 6468"/>
                    <a:gd name="connsiteX7" fmla="*/ 6288 w 6288"/>
                    <a:gd name="connsiteY7" fmla="*/ 3773 h 6468"/>
                    <a:gd name="connsiteX8" fmla="*/ 6288 w 6288"/>
                    <a:gd name="connsiteY8" fmla="*/ 3773 h 6468"/>
                    <a:gd name="connsiteX9" fmla="*/ 6288 w 6288"/>
                    <a:gd name="connsiteY9" fmla="*/ 6289 h 6468"/>
                    <a:gd name="connsiteX10" fmla="*/ 3953 w 6288"/>
                    <a:gd name="connsiteY10" fmla="*/ 6289 h 6468"/>
                    <a:gd name="connsiteX11" fmla="*/ 3953 w 6288"/>
                    <a:gd name="connsiteY11" fmla="*/ 6468 h 6468"/>
                    <a:gd name="connsiteX12" fmla="*/ 3953 w 6288"/>
                    <a:gd name="connsiteY12" fmla="*/ 3953 h 6468"/>
                    <a:gd name="connsiteX13" fmla="*/ 3953 w 6288"/>
                    <a:gd name="connsiteY13" fmla="*/ 2695 h 6468"/>
                    <a:gd name="connsiteX14" fmla="*/ 5210 w 6288"/>
                    <a:gd name="connsiteY14" fmla="*/ 2695 h 6468"/>
                    <a:gd name="connsiteX15" fmla="*/ 3953 w 6288"/>
                    <a:gd name="connsiteY15" fmla="*/ 2695 h 6468"/>
                    <a:gd name="connsiteX16" fmla="*/ 3953 w 6288"/>
                    <a:gd name="connsiteY16" fmla="*/ 1437 h 6468"/>
                    <a:gd name="connsiteX17" fmla="*/ 3953 w 6288"/>
                    <a:gd name="connsiteY17" fmla="*/ 2695 h 6468"/>
                    <a:gd name="connsiteX18" fmla="*/ 3953 w 6288"/>
                    <a:gd name="connsiteY18" fmla="*/ 3953 h 6468"/>
                    <a:gd name="connsiteX19" fmla="*/ 3953 w 6288"/>
                    <a:gd name="connsiteY19" fmla="*/ 3953 h 6468"/>
                    <a:gd name="connsiteX20" fmla="*/ 3953 w 6288"/>
                    <a:gd name="connsiteY20" fmla="*/ 2695 h 6468"/>
                    <a:gd name="connsiteX21" fmla="*/ 3953 w 6288"/>
                    <a:gd name="connsiteY21" fmla="*/ 2695 h 6468"/>
                    <a:gd name="connsiteX22" fmla="*/ 3953 w 6288"/>
                    <a:gd name="connsiteY22" fmla="*/ 2695 h 6468"/>
                    <a:gd name="connsiteX23" fmla="*/ 3953 w 6288"/>
                    <a:gd name="connsiteY23" fmla="*/ 269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88" h="6468">
                      <a:moveTo>
                        <a:pt x="3953" y="6468"/>
                      </a:moveTo>
                      <a:cubicBezTo>
                        <a:pt x="3953" y="6468"/>
                        <a:pt x="180" y="6289"/>
                        <a:pt x="0" y="2515"/>
                      </a:cubicBezTo>
                      <a:lnTo>
                        <a:pt x="0" y="2515"/>
                      </a:lnTo>
                      <a:lnTo>
                        <a:pt x="0" y="0"/>
                      </a:lnTo>
                      <a:lnTo>
                        <a:pt x="2515" y="0"/>
                      </a:lnTo>
                      <a:lnTo>
                        <a:pt x="6288" y="0"/>
                      </a:lnTo>
                      <a:lnTo>
                        <a:pt x="6288" y="2515"/>
                      </a:lnTo>
                      <a:cubicBezTo>
                        <a:pt x="6288" y="3773"/>
                        <a:pt x="6288" y="3773"/>
                        <a:pt x="6288" y="3773"/>
                      </a:cubicBezTo>
                      <a:lnTo>
                        <a:pt x="6288" y="3773"/>
                      </a:lnTo>
                      <a:lnTo>
                        <a:pt x="6288" y="6289"/>
                      </a:lnTo>
                      <a:lnTo>
                        <a:pt x="3953" y="6289"/>
                      </a:lnTo>
                      <a:lnTo>
                        <a:pt x="3953" y="6468"/>
                      </a:lnTo>
                      <a:close/>
                      <a:moveTo>
                        <a:pt x="3953" y="3953"/>
                      </a:moveTo>
                      <a:lnTo>
                        <a:pt x="3953" y="2695"/>
                      </a:lnTo>
                      <a:lnTo>
                        <a:pt x="5210" y="2695"/>
                      </a:lnTo>
                      <a:lnTo>
                        <a:pt x="3953" y="2695"/>
                      </a:lnTo>
                      <a:lnTo>
                        <a:pt x="3953" y="1437"/>
                      </a:lnTo>
                      <a:lnTo>
                        <a:pt x="3953" y="2695"/>
                      </a:lnTo>
                      <a:lnTo>
                        <a:pt x="3953" y="3953"/>
                      </a:lnTo>
                      <a:lnTo>
                        <a:pt x="3953" y="3953"/>
                      </a:lnTo>
                      <a:close/>
                      <a:moveTo>
                        <a:pt x="3953" y="2695"/>
                      </a:moveTo>
                      <a:lnTo>
                        <a:pt x="3953" y="2695"/>
                      </a:lnTo>
                      <a:lnTo>
                        <a:pt x="3953" y="2695"/>
                      </a:lnTo>
                      <a:lnTo>
                        <a:pt x="3953" y="2695"/>
                      </a:lnTo>
                      <a:close/>
                    </a:path>
                  </a:pathLst>
                </a:custGeom>
                <a:grpFill/>
                <a:ln w="17953" cap="flat">
                  <a:noFill/>
                  <a:prstDash val="solid"/>
                  <a:miter/>
                </a:ln>
              </p:spPr>
              <p:txBody>
                <a:bodyPr rtlCol="0" anchor="ctr"/>
                <a:lstStyle/>
                <a:p>
                  <a:endParaRPr lang="zh-CN" altLang="en-US" sz="1050"/>
                </a:p>
              </p:txBody>
            </p:sp>
          </p:grpSp>
          <p:grpSp>
            <p:nvGrpSpPr>
              <p:cNvPr id="1051" name="图形 1"/>
              <p:cNvGrpSpPr/>
              <p:nvPr/>
            </p:nvGrpSpPr>
            <p:grpSpPr>
              <a:xfrm>
                <a:off x="4228173" y="3962241"/>
                <a:ext cx="6288" cy="7905"/>
                <a:chOff x="5601384" y="4159931"/>
                <a:chExt cx="6288" cy="7905"/>
              </a:xfrm>
              <a:solidFill>
                <a:srgbClr val="0070C0"/>
              </a:solidFill>
            </p:grpSpPr>
            <p:sp>
              <p:nvSpPr>
                <p:cNvPr id="1646" name="任意多边形: 形状 3137"/>
                <p:cNvSpPr/>
                <p:nvPr/>
              </p:nvSpPr>
              <p:spPr>
                <a:xfrm>
                  <a:off x="5604079" y="4162626"/>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1258"/>
                        <a:pt x="1258" y="1258"/>
                      </a:cubicBezTo>
                      <a:cubicBezTo>
                        <a:pt x="1258" y="1258"/>
                        <a:pt x="1258" y="0"/>
                        <a:pt x="0" y="0"/>
                      </a:cubicBezTo>
                      <a:lnTo>
                        <a:pt x="0" y="1258"/>
                      </a:ln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1647" name="任意多边形: 形状 3138"/>
                <p:cNvSpPr/>
                <p:nvPr/>
              </p:nvSpPr>
              <p:spPr>
                <a:xfrm>
                  <a:off x="5601384" y="4159931"/>
                  <a:ext cx="6288" cy="7905"/>
                </a:xfrm>
                <a:custGeom>
                  <a:avLst/>
                  <a:gdLst>
                    <a:gd name="connsiteX0" fmla="*/ 0 w 6288"/>
                    <a:gd name="connsiteY0" fmla="*/ 7726 h 7905"/>
                    <a:gd name="connsiteX1" fmla="*/ 0 w 6288"/>
                    <a:gd name="connsiteY1" fmla="*/ 5210 h 7905"/>
                    <a:gd name="connsiteX2" fmla="*/ 0 w 6288"/>
                    <a:gd name="connsiteY2" fmla="*/ 3953 h 7905"/>
                    <a:gd name="connsiteX3" fmla="*/ 0 w 6288"/>
                    <a:gd name="connsiteY3" fmla="*/ 0 h 7905"/>
                    <a:gd name="connsiteX4" fmla="*/ 2515 w 6288"/>
                    <a:gd name="connsiteY4" fmla="*/ 0 h 7905"/>
                    <a:gd name="connsiteX5" fmla="*/ 6289 w 6288"/>
                    <a:gd name="connsiteY5" fmla="*/ 3953 h 7905"/>
                    <a:gd name="connsiteX6" fmla="*/ 6289 w 6288"/>
                    <a:gd name="connsiteY6" fmla="*/ 3953 h 7905"/>
                    <a:gd name="connsiteX7" fmla="*/ 2515 w 6288"/>
                    <a:gd name="connsiteY7" fmla="*/ 7906 h 7905"/>
                    <a:gd name="connsiteX8" fmla="*/ 2515 w 6288"/>
                    <a:gd name="connsiteY8" fmla="*/ 7906 h 7905"/>
                    <a:gd name="connsiteX9" fmla="*/ 2515 w 6288"/>
                    <a:gd name="connsiteY9" fmla="*/ 5390 h 7905"/>
                    <a:gd name="connsiteX10" fmla="*/ 5031 w 6288"/>
                    <a:gd name="connsiteY10" fmla="*/ 5390 h 7905"/>
                    <a:gd name="connsiteX11" fmla="*/ 2515 w 6288"/>
                    <a:gd name="connsiteY11" fmla="*/ 5390 h 7905"/>
                    <a:gd name="connsiteX12" fmla="*/ 2515 w 6288"/>
                    <a:gd name="connsiteY12" fmla="*/ 7906 h 7905"/>
                    <a:gd name="connsiteX13" fmla="*/ 0 w 6288"/>
                    <a:gd name="connsiteY13" fmla="*/ 7906 h 7905"/>
                    <a:gd name="connsiteX14" fmla="*/ 0 w 6288"/>
                    <a:gd name="connsiteY14" fmla="*/ 7726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88" h="7905">
                      <a:moveTo>
                        <a:pt x="0" y="7726"/>
                      </a:moveTo>
                      <a:lnTo>
                        <a:pt x="0" y="5210"/>
                      </a:lnTo>
                      <a:lnTo>
                        <a:pt x="0" y="3953"/>
                      </a:lnTo>
                      <a:lnTo>
                        <a:pt x="0" y="0"/>
                      </a:lnTo>
                      <a:lnTo>
                        <a:pt x="2515" y="0"/>
                      </a:lnTo>
                      <a:cubicBezTo>
                        <a:pt x="6289" y="180"/>
                        <a:pt x="6289" y="3953"/>
                        <a:pt x="6289" y="3953"/>
                      </a:cubicBezTo>
                      <a:lnTo>
                        <a:pt x="6289" y="3953"/>
                      </a:lnTo>
                      <a:cubicBezTo>
                        <a:pt x="6289" y="3953"/>
                        <a:pt x="6289" y="7546"/>
                        <a:pt x="2515" y="7906"/>
                      </a:cubicBezTo>
                      <a:lnTo>
                        <a:pt x="2515" y="7906"/>
                      </a:lnTo>
                      <a:lnTo>
                        <a:pt x="2515" y="5390"/>
                      </a:lnTo>
                      <a:lnTo>
                        <a:pt x="5031" y="5390"/>
                      </a:lnTo>
                      <a:lnTo>
                        <a:pt x="2515" y="5390"/>
                      </a:lnTo>
                      <a:lnTo>
                        <a:pt x="2515" y="7906"/>
                      </a:lnTo>
                      <a:lnTo>
                        <a:pt x="0" y="7906"/>
                      </a:lnTo>
                      <a:lnTo>
                        <a:pt x="0" y="7726"/>
                      </a:lnTo>
                      <a:close/>
                    </a:path>
                  </a:pathLst>
                </a:custGeom>
                <a:grpFill/>
                <a:ln w="17953" cap="flat">
                  <a:noFill/>
                  <a:prstDash val="solid"/>
                  <a:miter/>
                </a:ln>
              </p:spPr>
              <p:txBody>
                <a:bodyPr rtlCol="0" anchor="ctr"/>
                <a:lstStyle/>
                <a:p>
                  <a:endParaRPr lang="zh-CN" altLang="en-US" sz="1050"/>
                </a:p>
              </p:txBody>
            </p:sp>
          </p:grpSp>
          <p:grpSp>
            <p:nvGrpSpPr>
              <p:cNvPr id="1052" name="图形 1"/>
              <p:cNvGrpSpPr/>
              <p:nvPr/>
            </p:nvGrpSpPr>
            <p:grpSpPr>
              <a:xfrm>
                <a:off x="4282074" y="3951461"/>
                <a:ext cx="2695" cy="5210"/>
                <a:chOff x="5655285" y="4149151"/>
                <a:chExt cx="2695" cy="5210"/>
              </a:xfrm>
              <a:solidFill>
                <a:srgbClr val="0070C0"/>
              </a:solidFill>
            </p:grpSpPr>
            <p:sp>
              <p:nvSpPr>
                <p:cNvPr id="1644" name="任意多边形: 形状 3140"/>
                <p:cNvSpPr/>
                <p:nvPr/>
              </p:nvSpPr>
              <p:spPr>
                <a:xfrm>
                  <a:off x="5655285" y="4151666"/>
                  <a:ext cx="2695" cy="17967"/>
                </a:xfrm>
                <a:custGeom>
                  <a:avLst/>
                  <a:gdLst>
                    <a:gd name="connsiteX0" fmla="*/ 1437 w 2695"/>
                    <a:gd name="connsiteY0" fmla="*/ 0 h 17967"/>
                    <a:gd name="connsiteX1" fmla="*/ 2695 w 2695"/>
                    <a:gd name="connsiteY1" fmla="*/ 0 h 17967"/>
                    <a:gd name="connsiteX2" fmla="*/ 1437 w 2695"/>
                    <a:gd name="connsiteY2" fmla="*/ 0 h 17967"/>
                    <a:gd name="connsiteX3" fmla="*/ 0 w 2695"/>
                    <a:gd name="connsiteY3" fmla="*/ 0 h 17967"/>
                    <a:gd name="connsiteX4" fmla="*/ 1437 w 2695"/>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5" h="17967">
                      <a:moveTo>
                        <a:pt x="1437" y="0"/>
                      </a:moveTo>
                      <a:lnTo>
                        <a:pt x="2695" y="0"/>
                      </a:lnTo>
                      <a:lnTo>
                        <a:pt x="1437" y="0"/>
                      </a:lnTo>
                      <a:lnTo>
                        <a:pt x="0" y="0"/>
                      </a:lnTo>
                      <a:lnTo>
                        <a:pt x="1437" y="0"/>
                      </a:lnTo>
                      <a:close/>
                    </a:path>
                  </a:pathLst>
                </a:custGeom>
                <a:grpFill/>
                <a:ln w="17953" cap="flat">
                  <a:noFill/>
                  <a:prstDash val="solid"/>
                  <a:miter/>
                </a:ln>
              </p:spPr>
              <p:txBody>
                <a:bodyPr rtlCol="0" anchor="ctr"/>
                <a:lstStyle/>
                <a:p>
                  <a:endParaRPr lang="zh-CN" altLang="en-US" sz="1050"/>
                </a:p>
              </p:txBody>
            </p:sp>
            <p:sp>
              <p:nvSpPr>
                <p:cNvPr id="1645" name="任意多边形: 形状 3141"/>
                <p:cNvSpPr/>
                <p:nvPr/>
              </p:nvSpPr>
              <p:spPr>
                <a:xfrm>
                  <a:off x="5655285" y="4149151"/>
                  <a:ext cx="2695" cy="5210"/>
                </a:xfrm>
                <a:custGeom>
                  <a:avLst/>
                  <a:gdLst>
                    <a:gd name="connsiteX0" fmla="*/ 1437 w 2695"/>
                    <a:gd name="connsiteY0" fmla="*/ 5211 h 5210"/>
                    <a:gd name="connsiteX1" fmla="*/ 0 w 2695"/>
                    <a:gd name="connsiteY1" fmla="*/ 5211 h 5210"/>
                    <a:gd name="connsiteX2" fmla="*/ 0 w 2695"/>
                    <a:gd name="connsiteY2" fmla="*/ 0 h 5210"/>
                    <a:gd name="connsiteX3" fmla="*/ 1437 w 2695"/>
                    <a:gd name="connsiteY3" fmla="*/ 0 h 5210"/>
                    <a:gd name="connsiteX4" fmla="*/ 2695 w 2695"/>
                    <a:gd name="connsiteY4" fmla="*/ 0 h 5210"/>
                    <a:gd name="connsiteX5" fmla="*/ 2695 w 2695"/>
                    <a:gd name="connsiteY5" fmla="*/ 5211 h 5210"/>
                    <a:gd name="connsiteX6" fmla="*/ 1437 w 2695"/>
                    <a:gd name="connsiteY6" fmla="*/ 5211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5" h="5210">
                      <a:moveTo>
                        <a:pt x="1437" y="5211"/>
                      </a:moveTo>
                      <a:lnTo>
                        <a:pt x="0" y="5211"/>
                      </a:lnTo>
                      <a:lnTo>
                        <a:pt x="0" y="0"/>
                      </a:lnTo>
                      <a:lnTo>
                        <a:pt x="1437" y="0"/>
                      </a:lnTo>
                      <a:lnTo>
                        <a:pt x="2695" y="0"/>
                      </a:lnTo>
                      <a:lnTo>
                        <a:pt x="2695" y="5211"/>
                      </a:lnTo>
                      <a:lnTo>
                        <a:pt x="1437" y="5211"/>
                      </a:lnTo>
                      <a:close/>
                    </a:path>
                  </a:pathLst>
                </a:custGeom>
                <a:grpFill/>
                <a:ln w="17953" cap="flat">
                  <a:noFill/>
                  <a:prstDash val="solid"/>
                  <a:miter/>
                </a:ln>
              </p:spPr>
              <p:txBody>
                <a:bodyPr rtlCol="0" anchor="ctr"/>
                <a:lstStyle/>
                <a:p>
                  <a:endParaRPr lang="zh-CN" altLang="en-US" sz="1050"/>
                </a:p>
              </p:txBody>
            </p:sp>
          </p:grpSp>
          <p:grpSp>
            <p:nvGrpSpPr>
              <p:cNvPr id="1053" name="图形 1"/>
              <p:cNvGrpSpPr/>
              <p:nvPr/>
            </p:nvGrpSpPr>
            <p:grpSpPr>
              <a:xfrm>
                <a:off x="4424554" y="3969249"/>
                <a:ext cx="6288" cy="7007"/>
                <a:chOff x="5797765" y="4166939"/>
                <a:chExt cx="6288" cy="7007"/>
              </a:xfrm>
              <a:solidFill>
                <a:srgbClr val="0070C0"/>
              </a:solidFill>
            </p:grpSpPr>
            <p:sp>
              <p:nvSpPr>
                <p:cNvPr id="1642" name="任意多边形: 形状 3143"/>
                <p:cNvSpPr/>
                <p:nvPr/>
              </p:nvSpPr>
              <p:spPr>
                <a:xfrm>
                  <a:off x="5800460" y="4168915"/>
                  <a:ext cx="1257" cy="2515"/>
                </a:xfrm>
                <a:custGeom>
                  <a:avLst/>
                  <a:gdLst>
                    <a:gd name="connsiteX0" fmla="*/ 1258 w 1257"/>
                    <a:gd name="connsiteY0" fmla="*/ 2515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5 h 2515"/>
                    <a:gd name="connsiteX5" fmla="*/ 1258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5"/>
                      </a:moveTo>
                      <a:cubicBezTo>
                        <a:pt x="1258" y="2515"/>
                        <a:pt x="1258" y="2515"/>
                        <a:pt x="1258" y="1258"/>
                      </a:cubicBezTo>
                      <a:lnTo>
                        <a:pt x="1258" y="0"/>
                      </a:lnTo>
                      <a:lnTo>
                        <a:pt x="0" y="1258"/>
                      </a:lnTo>
                      <a:cubicBezTo>
                        <a:pt x="0" y="2515"/>
                        <a:pt x="1258"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1643" name="任意多边形: 形状 3144"/>
                <p:cNvSpPr/>
                <p:nvPr/>
              </p:nvSpPr>
              <p:spPr>
                <a:xfrm>
                  <a:off x="5797765" y="4166939"/>
                  <a:ext cx="6288" cy="7007"/>
                </a:xfrm>
                <a:custGeom>
                  <a:avLst/>
                  <a:gdLst>
                    <a:gd name="connsiteX0" fmla="*/ 0 w 6288"/>
                    <a:gd name="connsiteY0" fmla="*/ 3054 h 7007"/>
                    <a:gd name="connsiteX1" fmla="*/ 0 w 6288"/>
                    <a:gd name="connsiteY1" fmla="*/ 1976 h 7007"/>
                    <a:gd name="connsiteX2" fmla="*/ 719 w 6288"/>
                    <a:gd name="connsiteY2" fmla="*/ 1258 h 7007"/>
                    <a:gd name="connsiteX3" fmla="*/ 1976 w 6288"/>
                    <a:gd name="connsiteY3" fmla="*/ 0 h 7007"/>
                    <a:gd name="connsiteX4" fmla="*/ 6289 w 6288"/>
                    <a:gd name="connsiteY4" fmla="*/ 1797 h 7007"/>
                    <a:gd name="connsiteX5" fmla="*/ 6289 w 6288"/>
                    <a:gd name="connsiteY5" fmla="*/ 3054 h 7007"/>
                    <a:gd name="connsiteX6" fmla="*/ 6289 w 6288"/>
                    <a:gd name="connsiteY6" fmla="*/ 4312 h 7007"/>
                    <a:gd name="connsiteX7" fmla="*/ 6289 w 6288"/>
                    <a:gd name="connsiteY7" fmla="*/ 4312 h 7007"/>
                    <a:gd name="connsiteX8" fmla="*/ 4132 w 6288"/>
                    <a:gd name="connsiteY8" fmla="*/ 4851 h 7007"/>
                    <a:gd name="connsiteX9" fmla="*/ 4132 w 6288"/>
                    <a:gd name="connsiteY9" fmla="*/ 4851 h 7007"/>
                    <a:gd name="connsiteX10" fmla="*/ 4132 w 6288"/>
                    <a:gd name="connsiteY10" fmla="*/ 4851 h 7007"/>
                    <a:gd name="connsiteX11" fmla="*/ 3593 w 6288"/>
                    <a:gd name="connsiteY11" fmla="*/ 5031 h 7007"/>
                    <a:gd name="connsiteX12" fmla="*/ 3593 w 6288"/>
                    <a:gd name="connsiteY12" fmla="*/ 7007 h 7007"/>
                    <a:gd name="connsiteX13" fmla="*/ 0 w 6288"/>
                    <a:gd name="connsiteY13" fmla="*/ 3054 h 7007"/>
                    <a:gd name="connsiteX14" fmla="*/ 0 w 6288"/>
                    <a:gd name="connsiteY14" fmla="*/ 3054 h 7007"/>
                    <a:gd name="connsiteX15" fmla="*/ 5749 w 6288"/>
                    <a:gd name="connsiteY15" fmla="*/ 3593 h 7007"/>
                    <a:gd name="connsiteX16" fmla="*/ 6289 w 6288"/>
                    <a:gd name="connsiteY16" fmla="*/ 3414 h 7007"/>
                    <a:gd name="connsiteX17" fmla="*/ 5749 w 6288"/>
                    <a:gd name="connsiteY17" fmla="*/ 3593 h 7007"/>
                    <a:gd name="connsiteX18" fmla="*/ 5749 w 6288"/>
                    <a:gd name="connsiteY18" fmla="*/ 3593 h 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88" h="7007">
                      <a:moveTo>
                        <a:pt x="0" y="3054"/>
                      </a:moveTo>
                      <a:lnTo>
                        <a:pt x="0" y="1976"/>
                      </a:lnTo>
                      <a:lnTo>
                        <a:pt x="719" y="1258"/>
                      </a:lnTo>
                      <a:lnTo>
                        <a:pt x="1976" y="0"/>
                      </a:lnTo>
                      <a:lnTo>
                        <a:pt x="6289" y="1797"/>
                      </a:lnTo>
                      <a:lnTo>
                        <a:pt x="6289" y="3054"/>
                      </a:lnTo>
                      <a:cubicBezTo>
                        <a:pt x="6289" y="4312"/>
                        <a:pt x="6289" y="4312"/>
                        <a:pt x="6289" y="4312"/>
                      </a:cubicBezTo>
                      <a:lnTo>
                        <a:pt x="6289" y="4312"/>
                      </a:lnTo>
                      <a:lnTo>
                        <a:pt x="4132" y="4851"/>
                      </a:lnTo>
                      <a:lnTo>
                        <a:pt x="4132" y="4851"/>
                      </a:lnTo>
                      <a:lnTo>
                        <a:pt x="4132" y="4851"/>
                      </a:lnTo>
                      <a:lnTo>
                        <a:pt x="3593" y="5031"/>
                      </a:lnTo>
                      <a:lnTo>
                        <a:pt x="3593" y="7007"/>
                      </a:lnTo>
                      <a:cubicBezTo>
                        <a:pt x="3953" y="6828"/>
                        <a:pt x="180" y="6648"/>
                        <a:pt x="0" y="3054"/>
                      </a:cubicBezTo>
                      <a:lnTo>
                        <a:pt x="0" y="3054"/>
                      </a:lnTo>
                      <a:close/>
                      <a:moveTo>
                        <a:pt x="5749" y="3593"/>
                      </a:moveTo>
                      <a:lnTo>
                        <a:pt x="6289" y="3414"/>
                      </a:lnTo>
                      <a:lnTo>
                        <a:pt x="5749" y="3593"/>
                      </a:lnTo>
                      <a:lnTo>
                        <a:pt x="5749" y="3593"/>
                      </a:lnTo>
                      <a:close/>
                    </a:path>
                  </a:pathLst>
                </a:custGeom>
                <a:grpFill/>
                <a:ln w="17953" cap="flat">
                  <a:noFill/>
                  <a:prstDash val="solid"/>
                  <a:miter/>
                </a:ln>
              </p:spPr>
              <p:txBody>
                <a:bodyPr rtlCol="0" anchor="ctr"/>
                <a:lstStyle/>
                <a:p>
                  <a:endParaRPr lang="zh-CN" altLang="en-US" sz="1050"/>
                </a:p>
              </p:txBody>
            </p:sp>
          </p:grpSp>
          <p:grpSp>
            <p:nvGrpSpPr>
              <p:cNvPr id="1054" name="图形 1"/>
              <p:cNvGrpSpPr/>
              <p:nvPr/>
            </p:nvGrpSpPr>
            <p:grpSpPr>
              <a:xfrm>
                <a:off x="4420601" y="3935291"/>
                <a:ext cx="6317" cy="6468"/>
                <a:chOff x="5793812" y="4132981"/>
                <a:chExt cx="6317" cy="6468"/>
              </a:xfrm>
              <a:solidFill>
                <a:srgbClr val="0070C0"/>
              </a:solidFill>
            </p:grpSpPr>
            <p:sp>
              <p:nvSpPr>
                <p:cNvPr id="1640" name="任意多边形: 形状 3146"/>
                <p:cNvSpPr/>
                <p:nvPr/>
              </p:nvSpPr>
              <p:spPr>
                <a:xfrm>
                  <a:off x="5796328" y="4135496"/>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641" name="任意多边形: 形状 3147"/>
                <p:cNvSpPr/>
                <p:nvPr/>
              </p:nvSpPr>
              <p:spPr>
                <a:xfrm>
                  <a:off x="5793812" y="4132981"/>
                  <a:ext cx="6317" cy="6468"/>
                </a:xfrm>
                <a:custGeom>
                  <a:avLst/>
                  <a:gdLst>
                    <a:gd name="connsiteX0" fmla="*/ 3773 w 6317"/>
                    <a:gd name="connsiteY0" fmla="*/ 6468 h 6468"/>
                    <a:gd name="connsiteX1" fmla="*/ 2515 w 6317"/>
                    <a:gd name="connsiteY1" fmla="*/ 6468 h 6468"/>
                    <a:gd name="connsiteX2" fmla="*/ 2515 w 6317"/>
                    <a:gd name="connsiteY2" fmla="*/ 6468 h 6468"/>
                    <a:gd name="connsiteX3" fmla="*/ 0 w 6317"/>
                    <a:gd name="connsiteY3" fmla="*/ 6468 h 6468"/>
                    <a:gd name="connsiteX4" fmla="*/ 0 w 6317"/>
                    <a:gd name="connsiteY4" fmla="*/ 3953 h 6468"/>
                    <a:gd name="connsiteX5" fmla="*/ 0 w 6317"/>
                    <a:gd name="connsiteY5" fmla="*/ 2695 h 6468"/>
                    <a:gd name="connsiteX6" fmla="*/ 0 w 6317"/>
                    <a:gd name="connsiteY6" fmla="*/ 2695 h 6468"/>
                    <a:gd name="connsiteX7" fmla="*/ 0 w 6317"/>
                    <a:gd name="connsiteY7" fmla="*/ 719 h 6468"/>
                    <a:gd name="connsiteX8" fmla="*/ 1797 w 6317"/>
                    <a:gd name="connsiteY8" fmla="*/ 180 h 6468"/>
                    <a:gd name="connsiteX9" fmla="*/ 3054 w 6317"/>
                    <a:gd name="connsiteY9" fmla="*/ 0 h 6468"/>
                    <a:gd name="connsiteX10" fmla="*/ 3054 w 6317"/>
                    <a:gd name="connsiteY10" fmla="*/ 0 h 6468"/>
                    <a:gd name="connsiteX11" fmla="*/ 5929 w 6317"/>
                    <a:gd name="connsiteY11" fmla="*/ 1617 h 6468"/>
                    <a:gd name="connsiteX12" fmla="*/ 5929 w 6317"/>
                    <a:gd name="connsiteY12" fmla="*/ 1617 h 6468"/>
                    <a:gd name="connsiteX13" fmla="*/ 6289 w 6317"/>
                    <a:gd name="connsiteY13" fmla="*/ 3953 h 6468"/>
                    <a:gd name="connsiteX14" fmla="*/ 6289 w 6317"/>
                    <a:gd name="connsiteY14" fmla="*/ 3953 h 6468"/>
                    <a:gd name="connsiteX15" fmla="*/ 6289 w 6317"/>
                    <a:gd name="connsiteY15" fmla="*/ 6468 h 6468"/>
                    <a:gd name="connsiteX16" fmla="*/ 3773 w 6317"/>
                    <a:gd name="connsiteY16" fmla="*/ 6468 h 6468"/>
                    <a:gd name="connsiteX17" fmla="*/ 3773 w 6317"/>
                    <a:gd name="connsiteY17" fmla="*/ 6468 h 6468"/>
                    <a:gd name="connsiteX18" fmla="*/ 3234 w 6317"/>
                    <a:gd name="connsiteY18" fmla="*/ 5031 h 6468"/>
                    <a:gd name="connsiteX19" fmla="*/ 2875 w 6317"/>
                    <a:gd name="connsiteY19" fmla="*/ 4132 h 6468"/>
                    <a:gd name="connsiteX20" fmla="*/ 2875 w 6317"/>
                    <a:gd name="connsiteY20" fmla="*/ 4132 h 6468"/>
                    <a:gd name="connsiteX21" fmla="*/ 3234 w 6317"/>
                    <a:gd name="connsiteY21" fmla="*/ 5031 h 6468"/>
                    <a:gd name="connsiteX22" fmla="*/ 3234 w 6317"/>
                    <a:gd name="connsiteY22" fmla="*/ 5031 h 6468"/>
                    <a:gd name="connsiteX23" fmla="*/ 1437 w 6317"/>
                    <a:gd name="connsiteY23" fmla="*/ 3953 h 6468"/>
                    <a:gd name="connsiteX24" fmla="*/ 1617 w 6317"/>
                    <a:gd name="connsiteY24" fmla="*/ 3773 h 6468"/>
                    <a:gd name="connsiteX25" fmla="*/ 1617 w 6317"/>
                    <a:gd name="connsiteY25" fmla="*/ 3773 h 6468"/>
                    <a:gd name="connsiteX26" fmla="*/ 1437 w 6317"/>
                    <a:gd name="connsiteY26" fmla="*/ 3953 h 6468"/>
                    <a:gd name="connsiteX27" fmla="*/ 1437 w 6317"/>
                    <a:gd name="connsiteY27"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317" h="6468">
                      <a:moveTo>
                        <a:pt x="3773" y="6468"/>
                      </a:moveTo>
                      <a:cubicBezTo>
                        <a:pt x="3773" y="6468"/>
                        <a:pt x="3773" y="6468"/>
                        <a:pt x="2515" y="6468"/>
                      </a:cubicBezTo>
                      <a:lnTo>
                        <a:pt x="2515" y="6468"/>
                      </a:lnTo>
                      <a:lnTo>
                        <a:pt x="0" y="6468"/>
                      </a:lnTo>
                      <a:lnTo>
                        <a:pt x="0" y="3953"/>
                      </a:lnTo>
                      <a:cubicBezTo>
                        <a:pt x="0" y="2695"/>
                        <a:pt x="0" y="2695"/>
                        <a:pt x="0" y="2695"/>
                      </a:cubicBezTo>
                      <a:lnTo>
                        <a:pt x="0" y="2695"/>
                      </a:lnTo>
                      <a:lnTo>
                        <a:pt x="0" y="719"/>
                      </a:lnTo>
                      <a:lnTo>
                        <a:pt x="1797" y="180"/>
                      </a:lnTo>
                      <a:cubicBezTo>
                        <a:pt x="2515" y="0"/>
                        <a:pt x="2875" y="0"/>
                        <a:pt x="3054" y="0"/>
                      </a:cubicBezTo>
                      <a:lnTo>
                        <a:pt x="3054" y="0"/>
                      </a:lnTo>
                      <a:cubicBezTo>
                        <a:pt x="3414" y="0"/>
                        <a:pt x="5031" y="0"/>
                        <a:pt x="5929" y="1617"/>
                      </a:cubicBezTo>
                      <a:lnTo>
                        <a:pt x="5929" y="1617"/>
                      </a:lnTo>
                      <a:cubicBezTo>
                        <a:pt x="6468" y="2875"/>
                        <a:pt x="6289" y="3234"/>
                        <a:pt x="6289" y="3953"/>
                      </a:cubicBezTo>
                      <a:lnTo>
                        <a:pt x="6289" y="3953"/>
                      </a:lnTo>
                      <a:lnTo>
                        <a:pt x="6289" y="6468"/>
                      </a:lnTo>
                      <a:lnTo>
                        <a:pt x="3773" y="6468"/>
                      </a:lnTo>
                      <a:lnTo>
                        <a:pt x="3773" y="6468"/>
                      </a:lnTo>
                      <a:close/>
                      <a:moveTo>
                        <a:pt x="3234" y="5031"/>
                      </a:moveTo>
                      <a:lnTo>
                        <a:pt x="2875" y="4132"/>
                      </a:lnTo>
                      <a:lnTo>
                        <a:pt x="2875" y="4132"/>
                      </a:lnTo>
                      <a:lnTo>
                        <a:pt x="3234" y="5031"/>
                      </a:lnTo>
                      <a:lnTo>
                        <a:pt x="3234" y="5031"/>
                      </a:lnTo>
                      <a:close/>
                      <a:moveTo>
                        <a:pt x="1437" y="3953"/>
                      </a:moveTo>
                      <a:lnTo>
                        <a:pt x="1617" y="3773"/>
                      </a:lnTo>
                      <a:lnTo>
                        <a:pt x="1617" y="3773"/>
                      </a:lnTo>
                      <a:lnTo>
                        <a:pt x="1437" y="3953"/>
                      </a:lnTo>
                      <a:lnTo>
                        <a:pt x="1437" y="3953"/>
                      </a:lnTo>
                      <a:close/>
                    </a:path>
                  </a:pathLst>
                </a:custGeom>
                <a:grpFill/>
                <a:ln w="17953" cap="flat">
                  <a:noFill/>
                  <a:prstDash val="solid"/>
                  <a:miter/>
                </a:ln>
              </p:spPr>
              <p:txBody>
                <a:bodyPr rtlCol="0" anchor="ctr"/>
                <a:lstStyle/>
                <a:p>
                  <a:endParaRPr lang="zh-CN" altLang="en-US" sz="1050"/>
                </a:p>
              </p:txBody>
            </p:sp>
          </p:grpSp>
          <p:grpSp>
            <p:nvGrpSpPr>
              <p:cNvPr id="1055" name="图形 1"/>
              <p:cNvGrpSpPr/>
              <p:nvPr/>
            </p:nvGrpSpPr>
            <p:grpSpPr>
              <a:xfrm>
                <a:off x="4105457" y="3914628"/>
                <a:ext cx="12756" cy="7725"/>
                <a:chOff x="5478668" y="4112318"/>
                <a:chExt cx="12756" cy="7725"/>
              </a:xfrm>
              <a:solidFill>
                <a:srgbClr val="0070C0"/>
              </a:solidFill>
            </p:grpSpPr>
            <p:sp>
              <p:nvSpPr>
                <p:cNvPr id="1638" name="任意多边形: 形状 3149"/>
                <p:cNvSpPr/>
                <p:nvPr/>
              </p:nvSpPr>
              <p:spPr>
                <a:xfrm>
                  <a:off x="5481183" y="4114834"/>
                  <a:ext cx="7905" cy="2694"/>
                </a:xfrm>
                <a:custGeom>
                  <a:avLst/>
                  <a:gdLst>
                    <a:gd name="connsiteX0" fmla="*/ 3953 w 7905"/>
                    <a:gd name="connsiteY0" fmla="*/ 2695 h 2694"/>
                    <a:gd name="connsiteX1" fmla="*/ 7905 w 7905"/>
                    <a:gd name="connsiteY1" fmla="*/ 1258 h 2694"/>
                    <a:gd name="connsiteX2" fmla="*/ 3953 w 7905"/>
                    <a:gd name="connsiteY2" fmla="*/ 0 h 2694"/>
                    <a:gd name="connsiteX3" fmla="*/ 0 w 7905"/>
                    <a:gd name="connsiteY3" fmla="*/ 1258 h 2694"/>
                    <a:gd name="connsiteX4" fmla="*/ 3953 w 7905"/>
                    <a:gd name="connsiteY4" fmla="*/ 2695 h 2694"/>
                    <a:gd name="connsiteX5" fmla="*/ 3953 w 7905"/>
                    <a:gd name="connsiteY5" fmla="*/ 2695 h 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05" h="2694">
                      <a:moveTo>
                        <a:pt x="3953" y="2695"/>
                      </a:moveTo>
                      <a:cubicBezTo>
                        <a:pt x="6648" y="2695"/>
                        <a:pt x="7905" y="2695"/>
                        <a:pt x="7905" y="1258"/>
                      </a:cubicBezTo>
                      <a:cubicBezTo>
                        <a:pt x="7905" y="1258"/>
                        <a:pt x="6648" y="0"/>
                        <a:pt x="3953" y="0"/>
                      </a:cubicBezTo>
                      <a:cubicBezTo>
                        <a:pt x="2695" y="0"/>
                        <a:pt x="0" y="1258"/>
                        <a:pt x="0" y="1258"/>
                      </a:cubicBezTo>
                      <a:cubicBezTo>
                        <a:pt x="0" y="2695"/>
                        <a:pt x="2695" y="2695"/>
                        <a:pt x="3953" y="2695"/>
                      </a:cubicBezTo>
                      <a:lnTo>
                        <a:pt x="3953" y="2695"/>
                      </a:lnTo>
                      <a:close/>
                    </a:path>
                  </a:pathLst>
                </a:custGeom>
                <a:grpFill/>
                <a:ln w="17953" cap="flat">
                  <a:noFill/>
                  <a:prstDash val="solid"/>
                  <a:miter/>
                </a:ln>
              </p:spPr>
              <p:txBody>
                <a:bodyPr rtlCol="0" anchor="ctr"/>
                <a:lstStyle/>
                <a:p>
                  <a:endParaRPr lang="zh-CN" altLang="en-US" sz="1050"/>
                </a:p>
              </p:txBody>
            </p:sp>
            <p:sp>
              <p:nvSpPr>
                <p:cNvPr id="1639" name="任意多边形: 形状 3150"/>
                <p:cNvSpPr/>
                <p:nvPr/>
              </p:nvSpPr>
              <p:spPr>
                <a:xfrm>
                  <a:off x="5478668" y="4112318"/>
                  <a:ext cx="12756" cy="7725"/>
                </a:xfrm>
                <a:custGeom>
                  <a:avLst/>
                  <a:gdLst>
                    <a:gd name="connsiteX0" fmla="*/ 3593 w 12756"/>
                    <a:gd name="connsiteY0" fmla="*/ 7546 h 7725"/>
                    <a:gd name="connsiteX1" fmla="*/ 0 w 12756"/>
                    <a:gd name="connsiteY1" fmla="*/ 3953 h 7725"/>
                    <a:gd name="connsiteX2" fmla="*/ 0 w 12756"/>
                    <a:gd name="connsiteY2" fmla="*/ 3953 h 7725"/>
                    <a:gd name="connsiteX3" fmla="*/ 0 w 12756"/>
                    <a:gd name="connsiteY3" fmla="*/ 2336 h 7725"/>
                    <a:gd name="connsiteX4" fmla="*/ 1437 w 12756"/>
                    <a:gd name="connsiteY4" fmla="*/ 1617 h 7725"/>
                    <a:gd name="connsiteX5" fmla="*/ 6468 w 12756"/>
                    <a:gd name="connsiteY5" fmla="*/ 0 h 7725"/>
                    <a:gd name="connsiteX6" fmla="*/ 6468 w 12756"/>
                    <a:gd name="connsiteY6" fmla="*/ 0 h 7725"/>
                    <a:gd name="connsiteX7" fmla="*/ 11858 w 12756"/>
                    <a:gd name="connsiteY7" fmla="*/ 1797 h 7725"/>
                    <a:gd name="connsiteX8" fmla="*/ 11858 w 12756"/>
                    <a:gd name="connsiteY8" fmla="*/ 1797 h 7725"/>
                    <a:gd name="connsiteX9" fmla="*/ 12577 w 12756"/>
                    <a:gd name="connsiteY9" fmla="*/ 2695 h 7725"/>
                    <a:gd name="connsiteX10" fmla="*/ 12577 w 12756"/>
                    <a:gd name="connsiteY10" fmla="*/ 2695 h 7725"/>
                    <a:gd name="connsiteX11" fmla="*/ 12757 w 12756"/>
                    <a:gd name="connsiteY11" fmla="*/ 3773 h 7725"/>
                    <a:gd name="connsiteX12" fmla="*/ 12757 w 12756"/>
                    <a:gd name="connsiteY12" fmla="*/ 3773 h 7725"/>
                    <a:gd name="connsiteX13" fmla="*/ 6288 w 12756"/>
                    <a:gd name="connsiteY13" fmla="*/ 7726 h 7725"/>
                    <a:gd name="connsiteX14" fmla="*/ 6288 w 12756"/>
                    <a:gd name="connsiteY14" fmla="*/ 7726 h 7725"/>
                    <a:gd name="connsiteX15" fmla="*/ 6288 w 12756"/>
                    <a:gd name="connsiteY15" fmla="*/ 5210 h 7725"/>
                    <a:gd name="connsiteX16" fmla="*/ 6288 w 12756"/>
                    <a:gd name="connsiteY16" fmla="*/ 7726 h 7725"/>
                    <a:gd name="connsiteX17" fmla="*/ 5749 w 12756"/>
                    <a:gd name="connsiteY17" fmla="*/ 7726 h 7725"/>
                    <a:gd name="connsiteX18" fmla="*/ 5749 w 12756"/>
                    <a:gd name="connsiteY18" fmla="*/ 7726 h 7725"/>
                    <a:gd name="connsiteX19" fmla="*/ 3593 w 12756"/>
                    <a:gd name="connsiteY19" fmla="*/ 7546 h 7725"/>
                    <a:gd name="connsiteX20" fmla="*/ 3593 w 12756"/>
                    <a:gd name="connsiteY20" fmla="*/ 7546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56" h="7725">
                      <a:moveTo>
                        <a:pt x="3593" y="7546"/>
                      </a:moveTo>
                      <a:cubicBezTo>
                        <a:pt x="2695" y="7366"/>
                        <a:pt x="359" y="6648"/>
                        <a:pt x="0" y="3953"/>
                      </a:cubicBezTo>
                      <a:lnTo>
                        <a:pt x="0" y="3953"/>
                      </a:lnTo>
                      <a:lnTo>
                        <a:pt x="0" y="2336"/>
                      </a:lnTo>
                      <a:lnTo>
                        <a:pt x="1437" y="1617"/>
                      </a:lnTo>
                      <a:cubicBezTo>
                        <a:pt x="1617" y="1617"/>
                        <a:pt x="3953" y="180"/>
                        <a:pt x="6468" y="0"/>
                      </a:cubicBezTo>
                      <a:lnTo>
                        <a:pt x="6468" y="0"/>
                      </a:lnTo>
                      <a:cubicBezTo>
                        <a:pt x="9343" y="0"/>
                        <a:pt x="11319" y="1258"/>
                        <a:pt x="11858" y="1797"/>
                      </a:cubicBezTo>
                      <a:lnTo>
                        <a:pt x="11858" y="1797"/>
                      </a:lnTo>
                      <a:cubicBezTo>
                        <a:pt x="12218" y="1976"/>
                        <a:pt x="12397" y="2336"/>
                        <a:pt x="12577" y="2695"/>
                      </a:cubicBezTo>
                      <a:lnTo>
                        <a:pt x="12577" y="2695"/>
                      </a:lnTo>
                      <a:cubicBezTo>
                        <a:pt x="12577" y="2875"/>
                        <a:pt x="12757" y="3054"/>
                        <a:pt x="12757" y="3773"/>
                      </a:cubicBezTo>
                      <a:lnTo>
                        <a:pt x="12757" y="3773"/>
                      </a:lnTo>
                      <a:cubicBezTo>
                        <a:pt x="12218" y="7726"/>
                        <a:pt x="8265" y="7726"/>
                        <a:pt x="6288" y="7726"/>
                      </a:cubicBezTo>
                      <a:lnTo>
                        <a:pt x="6288" y="7726"/>
                      </a:lnTo>
                      <a:lnTo>
                        <a:pt x="6288" y="5210"/>
                      </a:lnTo>
                      <a:lnTo>
                        <a:pt x="6288" y="7726"/>
                      </a:lnTo>
                      <a:cubicBezTo>
                        <a:pt x="6109" y="7726"/>
                        <a:pt x="5929" y="7726"/>
                        <a:pt x="5749" y="7726"/>
                      </a:cubicBezTo>
                      <a:lnTo>
                        <a:pt x="5749" y="7726"/>
                      </a:lnTo>
                      <a:cubicBezTo>
                        <a:pt x="5390" y="7726"/>
                        <a:pt x="4492" y="7726"/>
                        <a:pt x="3593" y="7546"/>
                      </a:cubicBezTo>
                      <a:lnTo>
                        <a:pt x="3593" y="7546"/>
                      </a:lnTo>
                      <a:close/>
                    </a:path>
                  </a:pathLst>
                </a:custGeom>
                <a:grpFill/>
                <a:ln w="17953" cap="flat">
                  <a:noFill/>
                  <a:prstDash val="solid"/>
                  <a:miter/>
                </a:ln>
              </p:spPr>
              <p:txBody>
                <a:bodyPr rtlCol="0" anchor="ctr"/>
                <a:lstStyle/>
                <a:p>
                  <a:endParaRPr lang="zh-CN" altLang="en-US" sz="1050"/>
                </a:p>
              </p:txBody>
            </p:sp>
          </p:grpSp>
          <p:grpSp>
            <p:nvGrpSpPr>
              <p:cNvPr id="1056" name="图形 1"/>
              <p:cNvGrpSpPr/>
              <p:nvPr/>
            </p:nvGrpSpPr>
            <p:grpSpPr>
              <a:xfrm>
                <a:off x="4074014" y="3941938"/>
                <a:ext cx="21380" cy="12397"/>
                <a:chOff x="5447225" y="4139628"/>
                <a:chExt cx="21380" cy="12397"/>
              </a:xfrm>
              <a:solidFill>
                <a:srgbClr val="0070C0"/>
              </a:solidFill>
            </p:grpSpPr>
            <p:sp>
              <p:nvSpPr>
                <p:cNvPr id="1636" name="任意多边形: 形状 3152"/>
                <p:cNvSpPr/>
                <p:nvPr/>
              </p:nvSpPr>
              <p:spPr>
                <a:xfrm>
                  <a:off x="5449741" y="4142304"/>
                  <a:ext cx="13295" cy="7147"/>
                </a:xfrm>
                <a:custGeom>
                  <a:avLst/>
                  <a:gdLst>
                    <a:gd name="connsiteX0" fmla="*/ 5210 w 13295"/>
                    <a:gd name="connsiteY0" fmla="*/ 559 h 7147"/>
                    <a:gd name="connsiteX1" fmla="*/ 0 w 13295"/>
                    <a:gd name="connsiteY1" fmla="*/ 5949 h 7147"/>
                    <a:gd name="connsiteX2" fmla="*/ 6648 w 13295"/>
                    <a:gd name="connsiteY2" fmla="*/ 5949 h 7147"/>
                    <a:gd name="connsiteX3" fmla="*/ 13296 w 13295"/>
                    <a:gd name="connsiteY3" fmla="*/ 559 h 7147"/>
                    <a:gd name="connsiteX4" fmla="*/ 5210 w 13295"/>
                    <a:gd name="connsiteY4" fmla="*/ 559 h 7147"/>
                    <a:gd name="connsiteX5" fmla="*/ 5210 w 13295"/>
                    <a:gd name="connsiteY5" fmla="*/ 559 h 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95" h="7147">
                      <a:moveTo>
                        <a:pt x="5210" y="559"/>
                      </a:moveTo>
                      <a:cubicBezTo>
                        <a:pt x="5210" y="559"/>
                        <a:pt x="0" y="1817"/>
                        <a:pt x="0" y="5949"/>
                      </a:cubicBezTo>
                      <a:cubicBezTo>
                        <a:pt x="0" y="8644"/>
                        <a:pt x="6648" y="5949"/>
                        <a:pt x="6648" y="5949"/>
                      </a:cubicBezTo>
                      <a:lnTo>
                        <a:pt x="13296" y="559"/>
                      </a:lnTo>
                      <a:cubicBezTo>
                        <a:pt x="13116" y="559"/>
                        <a:pt x="7905" y="-699"/>
                        <a:pt x="5210" y="559"/>
                      </a:cubicBezTo>
                      <a:lnTo>
                        <a:pt x="5210" y="559"/>
                      </a:lnTo>
                      <a:close/>
                    </a:path>
                  </a:pathLst>
                </a:custGeom>
                <a:grpFill/>
                <a:ln w="17953" cap="flat">
                  <a:noFill/>
                  <a:prstDash val="solid"/>
                  <a:miter/>
                </a:ln>
              </p:spPr>
              <p:txBody>
                <a:bodyPr rtlCol="0" anchor="ctr"/>
                <a:lstStyle/>
                <a:p>
                  <a:endParaRPr lang="zh-CN" altLang="en-US" sz="1050"/>
                </a:p>
              </p:txBody>
            </p:sp>
            <p:sp>
              <p:nvSpPr>
                <p:cNvPr id="1637" name="任意多边形: 形状 3153"/>
                <p:cNvSpPr/>
                <p:nvPr/>
              </p:nvSpPr>
              <p:spPr>
                <a:xfrm>
                  <a:off x="5447225" y="4139628"/>
                  <a:ext cx="21380" cy="12397"/>
                </a:xfrm>
                <a:custGeom>
                  <a:avLst/>
                  <a:gdLst>
                    <a:gd name="connsiteX0" fmla="*/ 180 w 21380"/>
                    <a:gd name="connsiteY0" fmla="*/ 9702 h 12397"/>
                    <a:gd name="connsiteX1" fmla="*/ 0 w 21380"/>
                    <a:gd name="connsiteY1" fmla="*/ 8624 h 12397"/>
                    <a:gd name="connsiteX2" fmla="*/ 0 w 21380"/>
                    <a:gd name="connsiteY2" fmla="*/ 8624 h 12397"/>
                    <a:gd name="connsiteX3" fmla="*/ 0 w 21380"/>
                    <a:gd name="connsiteY3" fmla="*/ 8445 h 12397"/>
                    <a:gd name="connsiteX4" fmla="*/ 0 w 21380"/>
                    <a:gd name="connsiteY4" fmla="*/ 8445 h 12397"/>
                    <a:gd name="connsiteX5" fmla="*/ 6827 w 21380"/>
                    <a:gd name="connsiteY5" fmla="*/ 898 h 12397"/>
                    <a:gd name="connsiteX6" fmla="*/ 6827 w 21380"/>
                    <a:gd name="connsiteY6" fmla="*/ 898 h 12397"/>
                    <a:gd name="connsiteX7" fmla="*/ 11140 w 21380"/>
                    <a:gd name="connsiteY7" fmla="*/ 0 h 12397"/>
                    <a:gd name="connsiteX8" fmla="*/ 11140 w 21380"/>
                    <a:gd name="connsiteY8" fmla="*/ 0 h 12397"/>
                    <a:gd name="connsiteX9" fmla="*/ 16350 w 21380"/>
                    <a:gd name="connsiteY9" fmla="*/ 719 h 12397"/>
                    <a:gd name="connsiteX10" fmla="*/ 16350 w 21380"/>
                    <a:gd name="connsiteY10" fmla="*/ 719 h 12397"/>
                    <a:gd name="connsiteX11" fmla="*/ 21381 w 21380"/>
                    <a:gd name="connsiteY11" fmla="*/ 1976 h 12397"/>
                    <a:gd name="connsiteX12" fmla="*/ 17428 w 21380"/>
                    <a:gd name="connsiteY12" fmla="*/ 5211 h 12397"/>
                    <a:gd name="connsiteX13" fmla="*/ 10241 w 21380"/>
                    <a:gd name="connsiteY13" fmla="*/ 10960 h 12397"/>
                    <a:gd name="connsiteX14" fmla="*/ 4312 w 21380"/>
                    <a:gd name="connsiteY14" fmla="*/ 12397 h 12397"/>
                    <a:gd name="connsiteX15" fmla="*/ 4312 w 21380"/>
                    <a:gd name="connsiteY15" fmla="*/ 12397 h 12397"/>
                    <a:gd name="connsiteX16" fmla="*/ 180 w 21380"/>
                    <a:gd name="connsiteY16" fmla="*/ 9702 h 12397"/>
                    <a:gd name="connsiteX17" fmla="*/ 180 w 21380"/>
                    <a:gd name="connsiteY17" fmla="*/ 9702 h 12397"/>
                    <a:gd name="connsiteX18" fmla="*/ 8265 w 21380"/>
                    <a:gd name="connsiteY18" fmla="*/ 5750 h 12397"/>
                    <a:gd name="connsiteX19" fmla="*/ 6288 w 21380"/>
                    <a:gd name="connsiteY19" fmla="*/ 6828 h 12397"/>
                    <a:gd name="connsiteX20" fmla="*/ 6288 w 21380"/>
                    <a:gd name="connsiteY20" fmla="*/ 6828 h 12397"/>
                    <a:gd name="connsiteX21" fmla="*/ 7546 w 21380"/>
                    <a:gd name="connsiteY21" fmla="*/ 6648 h 12397"/>
                    <a:gd name="connsiteX22" fmla="*/ 7546 w 21380"/>
                    <a:gd name="connsiteY22" fmla="*/ 6648 h 12397"/>
                    <a:gd name="connsiteX23" fmla="*/ 8984 w 21380"/>
                    <a:gd name="connsiteY23" fmla="*/ 5570 h 12397"/>
                    <a:gd name="connsiteX24" fmla="*/ 7726 w 21380"/>
                    <a:gd name="connsiteY24" fmla="*/ 3414 h 12397"/>
                    <a:gd name="connsiteX25" fmla="*/ 8265 w 21380"/>
                    <a:gd name="connsiteY25" fmla="*/ 5750 h 12397"/>
                    <a:gd name="connsiteX26" fmla="*/ 8265 w 21380"/>
                    <a:gd name="connsiteY26" fmla="*/ 5750 h 1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380" h="12397">
                      <a:moveTo>
                        <a:pt x="180" y="9702"/>
                      </a:moveTo>
                      <a:cubicBezTo>
                        <a:pt x="180" y="9523"/>
                        <a:pt x="0" y="9343"/>
                        <a:pt x="0" y="8624"/>
                      </a:cubicBezTo>
                      <a:lnTo>
                        <a:pt x="0" y="8624"/>
                      </a:lnTo>
                      <a:cubicBezTo>
                        <a:pt x="0" y="8624"/>
                        <a:pt x="0" y="8624"/>
                        <a:pt x="0" y="8445"/>
                      </a:cubicBezTo>
                      <a:lnTo>
                        <a:pt x="0" y="8445"/>
                      </a:lnTo>
                      <a:cubicBezTo>
                        <a:pt x="539" y="2875"/>
                        <a:pt x="5390" y="1437"/>
                        <a:pt x="6827" y="898"/>
                      </a:cubicBezTo>
                      <a:lnTo>
                        <a:pt x="6827" y="898"/>
                      </a:lnTo>
                      <a:cubicBezTo>
                        <a:pt x="8265" y="180"/>
                        <a:pt x="9702" y="180"/>
                        <a:pt x="11140" y="0"/>
                      </a:cubicBezTo>
                      <a:lnTo>
                        <a:pt x="11140" y="0"/>
                      </a:lnTo>
                      <a:cubicBezTo>
                        <a:pt x="13835" y="0"/>
                        <a:pt x="16350" y="719"/>
                        <a:pt x="16350" y="719"/>
                      </a:cubicBezTo>
                      <a:lnTo>
                        <a:pt x="16350" y="719"/>
                      </a:lnTo>
                      <a:lnTo>
                        <a:pt x="21381" y="1976"/>
                      </a:lnTo>
                      <a:lnTo>
                        <a:pt x="17428" y="5211"/>
                      </a:lnTo>
                      <a:lnTo>
                        <a:pt x="10241" y="10960"/>
                      </a:lnTo>
                      <a:cubicBezTo>
                        <a:pt x="10062" y="10960"/>
                        <a:pt x="7187" y="12218"/>
                        <a:pt x="4312" y="12397"/>
                      </a:cubicBezTo>
                      <a:lnTo>
                        <a:pt x="4312" y="12397"/>
                      </a:lnTo>
                      <a:cubicBezTo>
                        <a:pt x="3054" y="12218"/>
                        <a:pt x="0" y="11319"/>
                        <a:pt x="180" y="9702"/>
                      </a:cubicBezTo>
                      <a:lnTo>
                        <a:pt x="180" y="9702"/>
                      </a:lnTo>
                      <a:close/>
                      <a:moveTo>
                        <a:pt x="8265" y="5750"/>
                      </a:moveTo>
                      <a:cubicBezTo>
                        <a:pt x="8265" y="5750"/>
                        <a:pt x="7187" y="6289"/>
                        <a:pt x="6288" y="6828"/>
                      </a:cubicBezTo>
                      <a:lnTo>
                        <a:pt x="6288" y="6828"/>
                      </a:lnTo>
                      <a:cubicBezTo>
                        <a:pt x="7007" y="6648"/>
                        <a:pt x="7726" y="6468"/>
                        <a:pt x="7546" y="6648"/>
                      </a:cubicBezTo>
                      <a:lnTo>
                        <a:pt x="7546" y="6648"/>
                      </a:lnTo>
                      <a:lnTo>
                        <a:pt x="8984" y="5570"/>
                      </a:lnTo>
                      <a:lnTo>
                        <a:pt x="7726" y="3414"/>
                      </a:lnTo>
                      <a:lnTo>
                        <a:pt x="8265" y="5750"/>
                      </a:lnTo>
                      <a:lnTo>
                        <a:pt x="8265" y="5750"/>
                      </a:lnTo>
                      <a:close/>
                    </a:path>
                  </a:pathLst>
                </a:custGeom>
                <a:grpFill/>
                <a:ln w="17953" cap="flat">
                  <a:noFill/>
                  <a:prstDash val="solid"/>
                  <a:miter/>
                </a:ln>
              </p:spPr>
              <p:txBody>
                <a:bodyPr rtlCol="0" anchor="ctr"/>
                <a:lstStyle/>
                <a:p>
                  <a:endParaRPr lang="zh-CN" altLang="en-US" sz="1050"/>
                </a:p>
              </p:txBody>
            </p:sp>
          </p:grpSp>
          <p:grpSp>
            <p:nvGrpSpPr>
              <p:cNvPr id="1057" name="图形 1"/>
              <p:cNvGrpSpPr/>
              <p:nvPr/>
            </p:nvGrpSpPr>
            <p:grpSpPr>
              <a:xfrm>
                <a:off x="3998472" y="3845994"/>
                <a:ext cx="7985" cy="13115"/>
                <a:chOff x="5371683" y="4043684"/>
                <a:chExt cx="7985" cy="13115"/>
              </a:xfrm>
              <a:solidFill>
                <a:srgbClr val="0070C0"/>
              </a:solidFill>
            </p:grpSpPr>
            <p:sp>
              <p:nvSpPr>
                <p:cNvPr id="1634" name="任意多边形: 形状 3155"/>
                <p:cNvSpPr/>
                <p:nvPr/>
              </p:nvSpPr>
              <p:spPr>
                <a:xfrm>
                  <a:off x="5374278" y="4046019"/>
                  <a:ext cx="2515" cy="7905"/>
                </a:xfrm>
                <a:custGeom>
                  <a:avLst/>
                  <a:gdLst>
                    <a:gd name="connsiteX0" fmla="*/ 1258 w 2515"/>
                    <a:gd name="connsiteY0" fmla="*/ 7906 h 7905"/>
                    <a:gd name="connsiteX1" fmla="*/ 2515 w 2515"/>
                    <a:gd name="connsiteY1" fmla="*/ 3953 h 7905"/>
                    <a:gd name="connsiteX2" fmla="*/ 1258 w 2515"/>
                    <a:gd name="connsiteY2" fmla="*/ 0 h 7905"/>
                    <a:gd name="connsiteX3" fmla="*/ 0 w 2515"/>
                    <a:gd name="connsiteY3" fmla="*/ 3953 h 7905"/>
                    <a:gd name="connsiteX4" fmla="*/ 1258 w 2515"/>
                    <a:gd name="connsiteY4" fmla="*/ 7906 h 7905"/>
                    <a:gd name="connsiteX5" fmla="*/ 1258 w 2515"/>
                    <a:gd name="connsiteY5" fmla="*/ 7906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7905">
                      <a:moveTo>
                        <a:pt x="1258" y="7906"/>
                      </a:moveTo>
                      <a:cubicBezTo>
                        <a:pt x="1258" y="7906"/>
                        <a:pt x="2515" y="6648"/>
                        <a:pt x="2515" y="3953"/>
                      </a:cubicBezTo>
                      <a:cubicBezTo>
                        <a:pt x="2515" y="2695"/>
                        <a:pt x="1258" y="0"/>
                        <a:pt x="1258" y="0"/>
                      </a:cubicBezTo>
                      <a:cubicBezTo>
                        <a:pt x="0" y="0"/>
                        <a:pt x="0" y="2695"/>
                        <a:pt x="0" y="3953"/>
                      </a:cubicBezTo>
                      <a:cubicBezTo>
                        <a:pt x="0" y="6648"/>
                        <a:pt x="0" y="7906"/>
                        <a:pt x="1258" y="7906"/>
                      </a:cubicBezTo>
                      <a:lnTo>
                        <a:pt x="1258" y="7906"/>
                      </a:lnTo>
                      <a:close/>
                    </a:path>
                  </a:pathLst>
                </a:custGeom>
                <a:grpFill/>
                <a:ln w="17953" cap="flat">
                  <a:noFill/>
                  <a:prstDash val="solid"/>
                  <a:miter/>
                </a:ln>
              </p:spPr>
              <p:txBody>
                <a:bodyPr rtlCol="0" anchor="ctr"/>
                <a:lstStyle/>
                <a:p>
                  <a:endParaRPr lang="zh-CN" altLang="en-US" sz="1050"/>
                </a:p>
              </p:txBody>
            </p:sp>
            <p:sp>
              <p:nvSpPr>
                <p:cNvPr id="1635" name="任意多边形: 形状 3156"/>
                <p:cNvSpPr/>
                <p:nvPr/>
              </p:nvSpPr>
              <p:spPr>
                <a:xfrm>
                  <a:off x="5371683" y="4043684"/>
                  <a:ext cx="7985" cy="13115"/>
                </a:xfrm>
                <a:custGeom>
                  <a:avLst/>
                  <a:gdLst>
                    <a:gd name="connsiteX0" fmla="*/ 260 w 7985"/>
                    <a:gd name="connsiteY0" fmla="*/ 9882 h 13115"/>
                    <a:gd name="connsiteX1" fmla="*/ 80 w 7985"/>
                    <a:gd name="connsiteY1" fmla="*/ 6828 h 13115"/>
                    <a:gd name="connsiteX2" fmla="*/ 80 w 7985"/>
                    <a:gd name="connsiteY2" fmla="*/ 6828 h 13115"/>
                    <a:gd name="connsiteX3" fmla="*/ 80 w 7985"/>
                    <a:gd name="connsiteY3" fmla="*/ 6109 h 13115"/>
                    <a:gd name="connsiteX4" fmla="*/ 80 w 7985"/>
                    <a:gd name="connsiteY4" fmla="*/ 6109 h 13115"/>
                    <a:gd name="connsiteX5" fmla="*/ 439 w 7985"/>
                    <a:gd name="connsiteY5" fmla="*/ 3234 h 13115"/>
                    <a:gd name="connsiteX6" fmla="*/ 439 w 7985"/>
                    <a:gd name="connsiteY6" fmla="*/ 3234 h 13115"/>
                    <a:gd name="connsiteX7" fmla="*/ 4033 w 7985"/>
                    <a:gd name="connsiteY7" fmla="*/ 0 h 13115"/>
                    <a:gd name="connsiteX8" fmla="*/ 4033 w 7985"/>
                    <a:gd name="connsiteY8" fmla="*/ 0 h 13115"/>
                    <a:gd name="connsiteX9" fmla="*/ 5650 w 7985"/>
                    <a:gd name="connsiteY9" fmla="*/ 0 h 13115"/>
                    <a:gd name="connsiteX10" fmla="*/ 6368 w 7985"/>
                    <a:gd name="connsiteY10" fmla="*/ 1437 h 13115"/>
                    <a:gd name="connsiteX11" fmla="*/ 7985 w 7985"/>
                    <a:gd name="connsiteY11" fmla="*/ 6648 h 13115"/>
                    <a:gd name="connsiteX12" fmla="*/ 7985 w 7985"/>
                    <a:gd name="connsiteY12" fmla="*/ 6648 h 13115"/>
                    <a:gd name="connsiteX13" fmla="*/ 7985 w 7985"/>
                    <a:gd name="connsiteY13" fmla="*/ 6648 h 13115"/>
                    <a:gd name="connsiteX14" fmla="*/ 7985 w 7985"/>
                    <a:gd name="connsiteY14" fmla="*/ 6648 h 13115"/>
                    <a:gd name="connsiteX15" fmla="*/ 7985 w 7985"/>
                    <a:gd name="connsiteY15" fmla="*/ 6648 h 13115"/>
                    <a:gd name="connsiteX16" fmla="*/ 7985 w 7985"/>
                    <a:gd name="connsiteY16" fmla="*/ 6648 h 13115"/>
                    <a:gd name="connsiteX17" fmla="*/ 5290 w 7985"/>
                    <a:gd name="connsiteY17" fmla="*/ 7546 h 13115"/>
                    <a:gd name="connsiteX18" fmla="*/ 5470 w 7985"/>
                    <a:gd name="connsiteY18" fmla="*/ 8984 h 13115"/>
                    <a:gd name="connsiteX19" fmla="*/ 5470 w 7985"/>
                    <a:gd name="connsiteY19" fmla="*/ 8984 h 13115"/>
                    <a:gd name="connsiteX20" fmla="*/ 5111 w 7985"/>
                    <a:gd name="connsiteY20" fmla="*/ 9163 h 13115"/>
                    <a:gd name="connsiteX21" fmla="*/ 6548 w 7985"/>
                    <a:gd name="connsiteY21" fmla="*/ 8984 h 13115"/>
                    <a:gd name="connsiteX22" fmla="*/ 6548 w 7985"/>
                    <a:gd name="connsiteY22" fmla="*/ 8984 h 13115"/>
                    <a:gd name="connsiteX23" fmla="*/ 7985 w 7985"/>
                    <a:gd name="connsiteY23" fmla="*/ 7007 h 13115"/>
                    <a:gd name="connsiteX24" fmla="*/ 7985 w 7985"/>
                    <a:gd name="connsiteY24" fmla="*/ 7007 h 13115"/>
                    <a:gd name="connsiteX25" fmla="*/ 6009 w 7985"/>
                    <a:gd name="connsiteY25" fmla="*/ 12397 h 13115"/>
                    <a:gd name="connsiteX26" fmla="*/ 6009 w 7985"/>
                    <a:gd name="connsiteY26" fmla="*/ 12397 h 13115"/>
                    <a:gd name="connsiteX27" fmla="*/ 5290 w 7985"/>
                    <a:gd name="connsiteY27" fmla="*/ 13116 h 13115"/>
                    <a:gd name="connsiteX28" fmla="*/ 4212 w 7985"/>
                    <a:gd name="connsiteY28" fmla="*/ 13116 h 13115"/>
                    <a:gd name="connsiteX29" fmla="*/ 3853 w 7985"/>
                    <a:gd name="connsiteY29" fmla="*/ 13116 h 13115"/>
                    <a:gd name="connsiteX30" fmla="*/ 3853 w 7985"/>
                    <a:gd name="connsiteY30" fmla="*/ 13116 h 13115"/>
                    <a:gd name="connsiteX31" fmla="*/ 260 w 7985"/>
                    <a:gd name="connsiteY31" fmla="*/ 9882 h 13115"/>
                    <a:gd name="connsiteX32" fmla="*/ 260 w 7985"/>
                    <a:gd name="connsiteY32" fmla="*/ 9882 h 13115"/>
                    <a:gd name="connsiteX33" fmla="*/ 3853 w 7985"/>
                    <a:gd name="connsiteY33" fmla="*/ 10241 h 13115"/>
                    <a:gd name="connsiteX34" fmla="*/ 3853 w 7985"/>
                    <a:gd name="connsiteY34" fmla="*/ 8984 h 13115"/>
                    <a:gd name="connsiteX35" fmla="*/ 3853 w 7985"/>
                    <a:gd name="connsiteY35" fmla="*/ 10241 h 13115"/>
                    <a:gd name="connsiteX36" fmla="*/ 3853 w 7985"/>
                    <a:gd name="connsiteY36" fmla="*/ 10241 h 13115"/>
                    <a:gd name="connsiteX37" fmla="*/ 3853 w 7985"/>
                    <a:gd name="connsiteY37" fmla="*/ 8445 h 13115"/>
                    <a:gd name="connsiteX38" fmla="*/ 3853 w 7985"/>
                    <a:gd name="connsiteY38" fmla="*/ 7726 h 13115"/>
                    <a:gd name="connsiteX39" fmla="*/ 3853 w 7985"/>
                    <a:gd name="connsiteY39" fmla="*/ 8445 h 13115"/>
                    <a:gd name="connsiteX40" fmla="*/ 3853 w 7985"/>
                    <a:gd name="connsiteY40" fmla="*/ 8445 h 13115"/>
                    <a:gd name="connsiteX41" fmla="*/ 3853 w 7985"/>
                    <a:gd name="connsiteY41" fmla="*/ 8445 h 13115"/>
                    <a:gd name="connsiteX42" fmla="*/ 7626 w 7985"/>
                    <a:gd name="connsiteY42" fmla="*/ 5929 h 13115"/>
                    <a:gd name="connsiteX43" fmla="*/ 7446 w 7985"/>
                    <a:gd name="connsiteY43" fmla="*/ 5570 h 13115"/>
                    <a:gd name="connsiteX44" fmla="*/ 7446 w 7985"/>
                    <a:gd name="connsiteY44" fmla="*/ 5570 h 13115"/>
                    <a:gd name="connsiteX45" fmla="*/ 7626 w 7985"/>
                    <a:gd name="connsiteY45" fmla="*/ 5929 h 13115"/>
                    <a:gd name="connsiteX46" fmla="*/ 7626 w 7985"/>
                    <a:gd name="connsiteY46" fmla="*/ 5929 h 13115"/>
                    <a:gd name="connsiteX47" fmla="*/ 7446 w 7985"/>
                    <a:gd name="connsiteY47" fmla="*/ 5390 h 13115"/>
                    <a:gd name="connsiteX48" fmla="*/ 7446 w 7985"/>
                    <a:gd name="connsiteY48" fmla="*/ 5390 h 13115"/>
                    <a:gd name="connsiteX49" fmla="*/ 7446 w 7985"/>
                    <a:gd name="connsiteY49" fmla="*/ 5390 h 13115"/>
                    <a:gd name="connsiteX50" fmla="*/ 7446 w 7985"/>
                    <a:gd name="connsiteY50" fmla="*/ 5390 h 13115"/>
                    <a:gd name="connsiteX51" fmla="*/ 7806 w 7985"/>
                    <a:gd name="connsiteY51" fmla="*/ 6468 h 13115"/>
                    <a:gd name="connsiteX52" fmla="*/ 7806 w 7985"/>
                    <a:gd name="connsiteY52" fmla="*/ 6648 h 13115"/>
                    <a:gd name="connsiteX53" fmla="*/ 7806 w 7985"/>
                    <a:gd name="connsiteY53" fmla="*/ 6648 h 13115"/>
                    <a:gd name="connsiteX54" fmla="*/ 7806 w 7985"/>
                    <a:gd name="connsiteY54" fmla="*/ 6468 h 13115"/>
                    <a:gd name="connsiteX55" fmla="*/ 7806 w 7985"/>
                    <a:gd name="connsiteY55" fmla="*/ 6468 h 1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985" h="13115">
                      <a:moveTo>
                        <a:pt x="260" y="9882"/>
                      </a:moveTo>
                      <a:cubicBezTo>
                        <a:pt x="80" y="8624"/>
                        <a:pt x="80" y="7546"/>
                        <a:pt x="80" y="6828"/>
                      </a:cubicBezTo>
                      <a:lnTo>
                        <a:pt x="80" y="6828"/>
                      </a:lnTo>
                      <a:cubicBezTo>
                        <a:pt x="-100" y="6289"/>
                        <a:pt x="80" y="6109"/>
                        <a:pt x="80" y="6109"/>
                      </a:cubicBezTo>
                      <a:lnTo>
                        <a:pt x="80" y="6109"/>
                      </a:lnTo>
                      <a:cubicBezTo>
                        <a:pt x="80" y="5390"/>
                        <a:pt x="80" y="4312"/>
                        <a:pt x="439" y="3234"/>
                      </a:cubicBezTo>
                      <a:lnTo>
                        <a:pt x="439" y="3234"/>
                      </a:lnTo>
                      <a:cubicBezTo>
                        <a:pt x="619" y="2336"/>
                        <a:pt x="1338" y="180"/>
                        <a:pt x="4033" y="0"/>
                      </a:cubicBezTo>
                      <a:lnTo>
                        <a:pt x="4033" y="0"/>
                      </a:lnTo>
                      <a:lnTo>
                        <a:pt x="5650" y="0"/>
                      </a:lnTo>
                      <a:lnTo>
                        <a:pt x="6368" y="1437"/>
                      </a:lnTo>
                      <a:cubicBezTo>
                        <a:pt x="6368" y="1617"/>
                        <a:pt x="7806" y="3953"/>
                        <a:pt x="7985" y="6648"/>
                      </a:cubicBezTo>
                      <a:lnTo>
                        <a:pt x="7985" y="6648"/>
                      </a:lnTo>
                      <a:cubicBezTo>
                        <a:pt x="7985" y="6648"/>
                        <a:pt x="7985" y="6648"/>
                        <a:pt x="7985" y="6648"/>
                      </a:cubicBezTo>
                      <a:lnTo>
                        <a:pt x="7985" y="6648"/>
                      </a:lnTo>
                      <a:cubicBezTo>
                        <a:pt x="7985" y="6648"/>
                        <a:pt x="7985" y="6648"/>
                        <a:pt x="7985" y="6648"/>
                      </a:cubicBezTo>
                      <a:lnTo>
                        <a:pt x="7985" y="6648"/>
                      </a:lnTo>
                      <a:lnTo>
                        <a:pt x="5290" y="7546"/>
                      </a:lnTo>
                      <a:cubicBezTo>
                        <a:pt x="5290" y="8445"/>
                        <a:pt x="5290" y="8984"/>
                        <a:pt x="5470" y="8984"/>
                      </a:cubicBezTo>
                      <a:lnTo>
                        <a:pt x="5470" y="8984"/>
                      </a:lnTo>
                      <a:lnTo>
                        <a:pt x="5111" y="9163"/>
                      </a:lnTo>
                      <a:cubicBezTo>
                        <a:pt x="5470" y="9163"/>
                        <a:pt x="6009" y="9163"/>
                        <a:pt x="6548" y="8984"/>
                      </a:cubicBezTo>
                      <a:lnTo>
                        <a:pt x="6548" y="8984"/>
                      </a:lnTo>
                      <a:cubicBezTo>
                        <a:pt x="7626" y="8265"/>
                        <a:pt x="7985" y="7546"/>
                        <a:pt x="7985" y="7007"/>
                      </a:cubicBezTo>
                      <a:lnTo>
                        <a:pt x="7985" y="7007"/>
                      </a:lnTo>
                      <a:cubicBezTo>
                        <a:pt x="7806" y="10241"/>
                        <a:pt x="6189" y="12218"/>
                        <a:pt x="6009" y="12397"/>
                      </a:cubicBezTo>
                      <a:lnTo>
                        <a:pt x="6009" y="12397"/>
                      </a:lnTo>
                      <a:lnTo>
                        <a:pt x="5290" y="13116"/>
                      </a:lnTo>
                      <a:lnTo>
                        <a:pt x="4212" y="13116"/>
                      </a:lnTo>
                      <a:cubicBezTo>
                        <a:pt x="4033" y="13116"/>
                        <a:pt x="4033" y="13116"/>
                        <a:pt x="3853" y="13116"/>
                      </a:cubicBezTo>
                      <a:lnTo>
                        <a:pt x="3853" y="13116"/>
                      </a:lnTo>
                      <a:cubicBezTo>
                        <a:pt x="2056" y="12936"/>
                        <a:pt x="260" y="11140"/>
                        <a:pt x="260" y="9882"/>
                      </a:cubicBezTo>
                      <a:lnTo>
                        <a:pt x="260" y="9882"/>
                      </a:lnTo>
                      <a:close/>
                      <a:moveTo>
                        <a:pt x="3853" y="10241"/>
                      </a:moveTo>
                      <a:lnTo>
                        <a:pt x="3853" y="8984"/>
                      </a:lnTo>
                      <a:lnTo>
                        <a:pt x="3853" y="10241"/>
                      </a:lnTo>
                      <a:lnTo>
                        <a:pt x="3853" y="10241"/>
                      </a:lnTo>
                      <a:close/>
                      <a:moveTo>
                        <a:pt x="3853" y="8445"/>
                      </a:moveTo>
                      <a:lnTo>
                        <a:pt x="3853" y="7726"/>
                      </a:lnTo>
                      <a:lnTo>
                        <a:pt x="3853" y="8445"/>
                      </a:lnTo>
                      <a:lnTo>
                        <a:pt x="3853" y="8445"/>
                      </a:lnTo>
                      <a:lnTo>
                        <a:pt x="3853" y="8445"/>
                      </a:lnTo>
                      <a:close/>
                      <a:moveTo>
                        <a:pt x="7626" y="5929"/>
                      </a:moveTo>
                      <a:cubicBezTo>
                        <a:pt x="7626" y="5750"/>
                        <a:pt x="7626" y="5570"/>
                        <a:pt x="7446" y="5570"/>
                      </a:cubicBezTo>
                      <a:lnTo>
                        <a:pt x="7446" y="5570"/>
                      </a:lnTo>
                      <a:cubicBezTo>
                        <a:pt x="7626" y="5570"/>
                        <a:pt x="7626" y="5750"/>
                        <a:pt x="7626" y="5929"/>
                      </a:cubicBezTo>
                      <a:lnTo>
                        <a:pt x="7626" y="5929"/>
                      </a:lnTo>
                      <a:close/>
                      <a:moveTo>
                        <a:pt x="7446" y="5390"/>
                      </a:moveTo>
                      <a:lnTo>
                        <a:pt x="7446" y="5390"/>
                      </a:lnTo>
                      <a:cubicBezTo>
                        <a:pt x="7446" y="5211"/>
                        <a:pt x="7446" y="5211"/>
                        <a:pt x="7446" y="5390"/>
                      </a:cubicBezTo>
                      <a:lnTo>
                        <a:pt x="7446" y="5390"/>
                      </a:lnTo>
                      <a:close/>
                      <a:moveTo>
                        <a:pt x="7806" y="6468"/>
                      </a:moveTo>
                      <a:cubicBezTo>
                        <a:pt x="7806" y="6468"/>
                        <a:pt x="7806" y="6648"/>
                        <a:pt x="7806" y="6648"/>
                      </a:cubicBezTo>
                      <a:lnTo>
                        <a:pt x="7806" y="6648"/>
                      </a:lnTo>
                      <a:cubicBezTo>
                        <a:pt x="7806" y="6468"/>
                        <a:pt x="7806" y="6468"/>
                        <a:pt x="7806" y="6468"/>
                      </a:cubicBezTo>
                      <a:lnTo>
                        <a:pt x="7806" y="6468"/>
                      </a:lnTo>
                      <a:close/>
                    </a:path>
                  </a:pathLst>
                </a:custGeom>
                <a:grpFill/>
                <a:ln w="17953" cap="flat">
                  <a:noFill/>
                  <a:prstDash val="solid"/>
                  <a:miter/>
                </a:ln>
              </p:spPr>
              <p:txBody>
                <a:bodyPr rtlCol="0" anchor="ctr"/>
                <a:lstStyle/>
                <a:p>
                  <a:endParaRPr lang="zh-CN" altLang="en-US" sz="1050"/>
                </a:p>
              </p:txBody>
            </p:sp>
          </p:grpSp>
          <p:grpSp>
            <p:nvGrpSpPr>
              <p:cNvPr id="1058" name="图形 1"/>
              <p:cNvGrpSpPr/>
              <p:nvPr/>
            </p:nvGrpSpPr>
            <p:grpSpPr>
              <a:xfrm>
                <a:off x="4010410" y="3876358"/>
                <a:ext cx="1257" cy="5030"/>
                <a:chOff x="5383621" y="4074048"/>
                <a:chExt cx="1257" cy="5030"/>
              </a:xfrm>
              <a:solidFill>
                <a:srgbClr val="0070C0"/>
              </a:solidFill>
            </p:grpSpPr>
            <p:sp>
              <p:nvSpPr>
                <p:cNvPr id="1632" name="任意多边形: 形状 3158"/>
                <p:cNvSpPr/>
                <p:nvPr/>
              </p:nvSpPr>
              <p:spPr>
                <a:xfrm>
                  <a:off x="5383621" y="4076564"/>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1633" name="任意多边形: 形状 3159"/>
                <p:cNvSpPr/>
                <p:nvPr/>
              </p:nvSpPr>
              <p:spPr>
                <a:xfrm>
                  <a:off x="5383621" y="4074048"/>
                  <a:ext cx="1257" cy="5030"/>
                </a:xfrm>
                <a:custGeom>
                  <a:avLst/>
                  <a:gdLst>
                    <a:gd name="connsiteX0" fmla="*/ 0 w 1257"/>
                    <a:gd name="connsiteY0" fmla="*/ 5031 h 5030"/>
                    <a:gd name="connsiteX1" fmla="*/ 0 w 1257"/>
                    <a:gd name="connsiteY1" fmla="*/ 2515 h 5030"/>
                    <a:gd name="connsiteX2" fmla="*/ 0 w 1257"/>
                    <a:gd name="connsiteY2" fmla="*/ 5031 h 5030"/>
                    <a:gd name="connsiteX3" fmla="*/ 0 w 1257"/>
                    <a:gd name="connsiteY3" fmla="*/ 0 h 5030"/>
                    <a:gd name="connsiteX4" fmla="*/ 1258 w 1257"/>
                    <a:gd name="connsiteY4" fmla="*/ 0 h 5030"/>
                    <a:gd name="connsiteX5" fmla="*/ 1258 w 1257"/>
                    <a:gd name="connsiteY5" fmla="*/ 0 h 5030"/>
                    <a:gd name="connsiteX6" fmla="*/ 1258 w 1257"/>
                    <a:gd name="connsiteY6" fmla="*/ 5031 h 5030"/>
                    <a:gd name="connsiteX7" fmla="*/ 0 w 1257"/>
                    <a:gd name="connsiteY7" fmla="*/ 5031 h 5030"/>
                    <a:gd name="connsiteX8" fmla="*/ 0 w 1257"/>
                    <a:gd name="connsiteY8" fmla="*/ 5031 h 5030"/>
                    <a:gd name="connsiteX9" fmla="*/ 0 w 1257"/>
                    <a:gd name="connsiteY9" fmla="*/ 2515 h 5030"/>
                    <a:gd name="connsiteX10" fmla="*/ 0 w 1257"/>
                    <a:gd name="connsiteY10" fmla="*/ 5031 h 5030"/>
                    <a:gd name="connsiteX11" fmla="*/ 0 w 1257"/>
                    <a:gd name="connsiteY11" fmla="*/ 2515 h 5030"/>
                    <a:gd name="connsiteX12" fmla="*/ 0 w 1257"/>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0">
                      <a:moveTo>
                        <a:pt x="0" y="5031"/>
                      </a:moveTo>
                      <a:lnTo>
                        <a:pt x="0" y="2515"/>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1059" name="图形 1"/>
              <p:cNvGrpSpPr/>
              <p:nvPr/>
            </p:nvGrpSpPr>
            <p:grpSpPr>
              <a:xfrm>
                <a:off x="4249374" y="3786343"/>
                <a:ext cx="12576" cy="13475"/>
                <a:chOff x="5622585" y="3984033"/>
                <a:chExt cx="12576" cy="13475"/>
              </a:xfrm>
              <a:solidFill>
                <a:srgbClr val="0070C0"/>
              </a:solidFill>
            </p:grpSpPr>
            <p:sp>
              <p:nvSpPr>
                <p:cNvPr id="1630" name="任意多边形: 形状 3161"/>
                <p:cNvSpPr/>
                <p:nvPr/>
              </p:nvSpPr>
              <p:spPr>
                <a:xfrm>
                  <a:off x="5625440" y="3986667"/>
                  <a:ext cx="5769" cy="8325"/>
                </a:xfrm>
                <a:custGeom>
                  <a:avLst/>
                  <a:gdLst>
                    <a:gd name="connsiteX0" fmla="*/ 3074 w 5769"/>
                    <a:gd name="connsiteY0" fmla="*/ 2936 h 8325"/>
                    <a:gd name="connsiteX1" fmla="*/ 5769 w 5769"/>
                    <a:gd name="connsiteY1" fmla="*/ 8326 h 8325"/>
                    <a:gd name="connsiteX2" fmla="*/ 559 w 5769"/>
                    <a:gd name="connsiteY2" fmla="*/ 5631 h 8325"/>
                    <a:gd name="connsiteX3" fmla="*/ 559 w 5769"/>
                    <a:gd name="connsiteY3" fmla="*/ 241 h 8325"/>
                    <a:gd name="connsiteX4" fmla="*/ 3074 w 5769"/>
                    <a:gd name="connsiteY4" fmla="*/ 2936 h 8325"/>
                    <a:gd name="connsiteX5" fmla="*/ 3074 w 5769"/>
                    <a:gd name="connsiteY5" fmla="*/ 2936 h 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9" h="8325">
                      <a:moveTo>
                        <a:pt x="3074" y="2936"/>
                      </a:moveTo>
                      <a:lnTo>
                        <a:pt x="5769" y="8326"/>
                      </a:lnTo>
                      <a:cubicBezTo>
                        <a:pt x="5769" y="8326"/>
                        <a:pt x="559" y="8326"/>
                        <a:pt x="559" y="5631"/>
                      </a:cubicBezTo>
                      <a:cubicBezTo>
                        <a:pt x="559" y="2936"/>
                        <a:pt x="-699" y="-1017"/>
                        <a:pt x="559" y="241"/>
                      </a:cubicBezTo>
                      <a:cubicBezTo>
                        <a:pt x="2895" y="420"/>
                        <a:pt x="3074" y="2936"/>
                        <a:pt x="3074" y="2936"/>
                      </a:cubicBezTo>
                      <a:lnTo>
                        <a:pt x="3074" y="2936"/>
                      </a:lnTo>
                      <a:close/>
                    </a:path>
                  </a:pathLst>
                </a:custGeom>
                <a:grpFill/>
                <a:ln w="17953" cap="flat">
                  <a:noFill/>
                  <a:prstDash val="solid"/>
                  <a:miter/>
                </a:ln>
              </p:spPr>
              <p:txBody>
                <a:bodyPr rtlCol="0" anchor="ctr"/>
                <a:lstStyle/>
                <a:p>
                  <a:endParaRPr lang="zh-CN" altLang="en-US" sz="1050"/>
                </a:p>
              </p:txBody>
            </p:sp>
            <p:sp>
              <p:nvSpPr>
                <p:cNvPr id="1631" name="任意多边形: 形状 3162"/>
                <p:cNvSpPr/>
                <p:nvPr/>
              </p:nvSpPr>
              <p:spPr>
                <a:xfrm>
                  <a:off x="5622585" y="3984033"/>
                  <a:ext cx="12576" cy="13475"/>
                </a:xfrm>
                <a:custGeom>
                  <a:avLst/>
                  <a:gdLst>
                    <a:gd name="connsiteX0" fmla="*/ 8445 w 12576"/>
                    <a:gd name="connsiteY0" fmla="*/ 13475 h 13475"/>
                    <a:gd name="connsiteX1" fmla="*/ 5210 w 12576"/>
                    <a:gd name="connsiteY1" fmla="*/ 13116 h 13475"/>
                    <a:gd name="connsiteX2" fmla="*/ 5210 w 12576"/>
                    <a:gd name="connsiteY2" fmla="*/ 13116 h 13475"/>
                    <a:gd name="connsiteX3" fmla="*/ 719 w 12576"/>
                    <a:gd name="connsiteY3" fmla="*/ 8265 h 13475"/>
                    <a:gd name="connsiteX4" fmla="*/ 719 w 12576"/>
                    <a:gd name="connsiteY4" fmla="*/ 8265 h 13475"/>
                    <a:gd name="connsiteX5" fmla="*/ 0 w 12576"/>
                    <a:gd name="connsiteY5" fmla="*/ 3054 h 13475"/>
                    <a:gd name="connsiteX6" fmla="*/ 0 w 12576"/>
                    <a:gd name="connsiteY6" fmla="*/ 3054 h 13475"/>
                    <a:gd name="connsiteX7" fmla="*/ 2695 w 12576"/>
                    <a:gd name="connsiteY7" fmla="*/ 0 h 13475"/>
                    <a:gd name="connsiteX8" fmla="*/ 2695 w 12576"/>
                    <a:gd name="connsiteY8" fmla="*/ 0 h 13475"/>
                    <a:gd name="connsiteX9" fmla="*/ 4132 w 12576"/>
                    <a:gd name="connsiteY9" fmla="*/ 359 h 13475"/>
                    <a:gd name="connsiteX10" fmla="*/ 4132 w 12576"/>
                    <a:gd name="connsiteY10" fmla="*/ 359 h 13475"/>
                    <a:gd name="connsiteX11" fmla="*/ 8265 w 12576"/>
                    <a:gd name="connsiteY11" fmla="*/ 4671 h 13475"/>
                    <a:gd name="connsiteX12" fmla="*/ 8265 w 12576"/>
                    <a:gd name="connsiteY12" fmla="*/ 4671 h 13475"/>
                    <a:gd name="connsiteX13" fmla="*/ 12577 w 12576"/>
                    <a:gd name="connsiteY13" fmla="*/ 13296 h 13475"/>
                    <a:gd name="connsiteX14" fmla="*/ 8445 w 12576"/>
                    <a:gd name="connsiteY14" fmla="*/ 13296 h 13475"/>
                    <a:gd name="connsiteX15" fmla="*/ 8445 w 12576"/>
                    <a:gd name="connsiteY15" fmla="*/ 13475 h 13475"/>
                    <a:gd name="connsiteX16" fmla="*/ 5570 w 12576"/>
                    <a:gd name="connsiteY16" fmla="*/ 5749 h 13475"/>
                    <a:gd name="connsiteX17" fmla="*/ 5929 w 12576"/>
                    <a:gd name="connsiteY17" fmla="*/ 5570 h 13475"/>
                    <a:gd name="connsiteX18" fmla="*/ 5570 w 12576"/>
                    <a:gd name="connsiteY18" fmla="*/ 5749 h 13475"/>
                    <a:gd name="connsiteX19" fmla="*/ 5570 w 12576"/>
                    <a:gd name="connsiteY19" fmla="*/ 5749 h 13475"/>
                    <a:gd name="connsiteX20" fmla="*/ 5570 w 12576"/>
                    <a:gd name="connsiteY20" fmla="*/ 5749 h 1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76" h="13475">
                      <a:moveTo>
                        <a:pt x="8445" y="13475"/>
                      </a:moveTo>
                      <a:cubicBezTo>
                        <a:pt x="8265" y="13475"/>
                        <a:pt x="6828" y="13475"/>
                        <a:pt x="5210" y="13116"/>
                      </a:cubicBezTo>
                      <a:lnTo>
                        <a:pt x="5210" y="13116"/>
                      </a:lnTo>
                      <a:cubicBezTo>
                        <a:pt x="3773" y="12757"/>
                        <a:pt x="898" y="11679"/>
                        <a:pt x="719" y="8265"/>
                      </a:cubicBezTo>
                      <a:lnTo>
                        <a:pt x="719" y="8265"/>
                      </a:lnTo>
                      <a:cubicBezTo>
                        <a:pt x="719" y="6827"/>
                        <a:pt x="180" y="4851"/>
                        <a:pt x="0" y="3054"/>
                      </a:cubicBezTo>
                      <a:lnTo>
                        <a:pt x="0" y="3054"/>
                      </a:lnTo>
                      <a:cubicBezTo>
                        <a:pt x="180" y="3054"/>
                        <a:pt x="0" y="898"/>
                        <a:pt x="2695" y="0"/>
                      </a:cubicBezTo>
                      <a:lnTo>
                        <a:pt x="2695" y="0"/>
                      </a:lnTo>
                      <a:cubicBezTo>
                        <a:pt x="3234" y="0"/>
                        <a:pt x="3773" y="180"/>
                        <a:pt x="4132" y="359"/>
                      </a:cubicBezTo>
                      <a:lnTo>
                        <a:pt x="4132" y="359"/>
                      </a:lnTo>
                      <a:cubicBezTo>
                        <a:pt x="7007" y="898"/>
                        <a:pt x="7906" y="3234"/>
                        <a:pt x="8265" y="4671"/>
                      </a:cubicBezTo>
                      <a:lnTo>
                        <a:pt x="8265" y="4671"/>
                      </a:lnTo>
                      <a:lnTo>
                        <a:pt x="12577" y="13296"/>
                      </a:lnTo>
                      <a:lnTo>
                        <a:pt x="8445" y="13296"/>
                      </a:lnTo>
                      <a:lnTo>
                        <a:pt x="8445" y="13475"/>
                      </a:lnTo>
                      <a:close/>
                      <a:moveTo>
                        <a:pt x="5570" y="5749"/>
                      </a:moveTo>
                      <a:lnTo>
                        <a:pt x="5929" y="5570"/>
                      </a:lnTo>
                      <a:lnTo>
                        <a:pt x="5570" y="5749"/>
                      </a:lnTo>
                      <a:cubicBezTo>
                        <a:pt x="5570" y="5749"/>
                        <a:pt x="5570" y="5749"/>
                        <a:pt x="5570" y="5749"/>
                      </a:cubicBezTo>
                      <a:lnTo>
                        <a:pt x="5570" y="5749"/>
                      </a:lnTo>
                      <a:close/>
                    </a:path>
                  </a:pathLst>
                </a:custGeom>
                <a:grpFill/>
                <a:ln w="17953" cap="flat">
                  <a:noFill/>
                  <a:prstDash val="solid"/>
                  <a:miter/>
                </a:ln>
              </p:spPr>
              <p:txBody>
                <a:bodyPr rtlCol="0" anchor="ctr"/>
                <a:lstStyle/>
                <a:p>
                  <a:endParaRPr lang="zh-CN" altLang="en-US" sz="1050"/>
                </a:p>
              </p:txBody>
            </p:sp>
          </p:grpSp>
          <p:grpSp>
            <p:nvGrpSpPr>
              <p:cNvPr id="1060" name="图形 1"/>
              <p:cNvGrpSpPr/>
              <p:nvPr/>
            </p:nvGrpSpPr>
            <p:grpSpPr>
              <a:xfrm>
                <a:off x="4240390" y="3775922"/>
                <a:ext cx="9882" cy="21560"/>
                <a:chOff x="5613601" y="3973612"/>
                <a:chExt cx="9882" cy="21560"/>
              </a:xfrm>
              <a:solidFill>
                <a:srgbClr val="0070C0"/>
              </a:solidFill>
            </p:grpSpPr>
            <p:sp>
              <p:nvSpPr>
                <p:cNvPr id="1628" name="任意多边形: 形状 3164"/>
                <p:cNvSpPr/>
                <p:nvPr/>
              </p:nvSpPr>
              <p:spPr>
                <a:xfrm>
                  <a:off x="5616273" y="3976395"/>
                  <a:ext cx="4670" cy="16215"/>
                </a:xfrm>
                <a:custGeom>
                  <a:avLst/>
                  <a:gdLst>
                    <a:gd name="connsiteX0" fmla="*/ 2898 w 4670"/>
                    <a:gd name="connsiteY0" fmla="*/ 6739 h 16215"/>
                    <a:gd name="connsiteX1" fmla="*/ 4336 w 4670"/>
                    <a:gd name="connsiteY1" fmla="*/ 16082 h 16215"/>
                    <a:gd name="connsiteX2" fmla="*/ 383 w 4670"/>
                    <a:gd name="connsiteY2" fmla="*/ 12129 h 16215"/>
                    <a:gd name="connsiteX3" fmla="*/ 1641 w 4670"/>
                    <a:gd name="connsiteY3" fmla="*/ 1528 h 16215"/>
                    <a:gd name="connsiteX4" fmla="*/ 4336 w 4670"/>
                    <a:gd name="connsiteY4" fmla="*/ 1528 h 16215"/>
                    <a:gd name="connsiteX5" fmla="*/ 2898 w 4670"/>
                    <a:gd name="connsiteY5" fmla="*/ 6739 h 16215"/>
                    <a:gd name="connsiteX6" fmla="*/ 2898 w 4670"/>
                    <a:gd name="connsiteY6" fmla="*/ 6739 h 1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0" h="16215">
                      <a:moveTo>
                        <a:pt x="2898" y="6739"/>
                      </a:moveTo>
                      <a:lnTo>
                        <a:pt x="4336" y="16082"/>
                      </a:lnTo>
                      <a:cubicBezTo>
                        <a:pt x="4336" y="16082"/>
                        <a:pt x="1641" y="17340"/>
                        <a:pt x="383" y="12129"/>
                      </a:cubicBezTo>
                      <a:cubicBezTo>
                        <a:pt x="383" y="6739"/>
                        <a:pt x="-1055" y="2786"/>
                        <a:pt x="1641" y="1528"/>
                      </a:cubicBezTo>
                      <a:cubicBezTo>
                        <a:pt x="2898" y="-1167"/>
                        <a:pt x="4336" y="271"/>
                        <a:pt x="4336" y="1528"/>
                      </a:cubicBezTo>
                      <a:cubicBezTo>
                        <a:pt x="5593" y="2607"/>
                        <a:pt x="2898" y="6739"/>
                        <a:pt x="2898" y="6739"/>
                      </a:cubicBezTo>
                      <a:lnTo>
                        <a:pt x="2898" y="6739"/>
                      </a:lnTo>
                      <a:close/>
                    </a:path>
                  </a:pathLst>
                </a:custGeom>
                <a:grpFill/>
                <a:ln w="17953" cap="flat">
                  <a:noFill/>
                  <a:prstDash val="solid"/>
                  <a:miter/>
                </a:ln>
              </p:spPr>
              <p:txBody>
                <a:bodyPr rtlCol="0" anchor="ctr"/>
                <a:lstStyle/>
                <a:p>
                  <a:endParaRPr lang="zh-CN" altLang="en-US" sz="1050"/>
                </a:p>
              </p:txBody>
            </p:sp>
            <p:sp>
              <p:nvSpPr>
                <p:cNvPr id="1629" name="任意多边形: 形状 3165"/>
                <p:cNvSpPr/>
                <p:nvPr/>
              </p:nvSpPr>
              <p:spPr>
                <a:xfrm>
                  <a:off x="5613601" y="3973612"/>
                  <a:ext cx="9882" cy="21560"/>
                </a:xfrm>
                <a:custGeom>
                  <a:avLst/>
                  <a:gdLst>
                    <a:gd name="connsiteX0" fmla="*/ 359 w 9882"/>
                    <a:gd name="connsiteY0" fmla="*/ 14733 h 21560"/>
                    <a:gd name="connsiteX1" fmla="*/ 0 w 9882"/>
                    <a:gd name="connsiteY1" fmla="*/ 7906 h 21560"/>
                    <a:gd name="connsiteX2" fmla="*/ 0 w 9882"/>
                    <a:gd name="connsiteY2" fmla="*/ 7906 h 21560"/>
                    <a:gd name="connsiteX3" fmla="*/ 2336 w 9882"/>
                    <a:gd name="connsiteY3" fmla="*/ 2336 h 21560"/>
                    <a:gd name="connsiteX4" fmla="*/ 2336 w 9882"/>
                    <a:gd name="connsiteY4" fmla="*/ 2336 h 21560"/>
                    <a:gd name="connsiteX5" fmla="*/ 5749 w 9882"/>
                    <a:gd name="connsiteY5" fmla="*/ 0 h 21560"/>
                    <a:gd name="connsiteX6" fmla="*/ 5749 w 9882"/>
                    <a:gd name="connsiteY6" fmla="*/ 0 h 21560"/>
                    <a:gd name="connsiteX7" fmla="*/ 9343 w 9882"/>
                    <a:gd name="connsiteY7" fmla="*/ 3234 h 21560"/>
                    <a:gd name="connsiteX8" fmla="*/ 9343 w 9882"/>
                    <a:gd name="connsiteY8" fmla="*/ 3234 h 21560"/>
                    <a:gd name="connsiteX9" fmla="*/ 9882 w 9882"/>
                    <a:gd name="connsiteY9" fmla="*/ 5210 h 21560"/>
                    <a:gd name="connsiteX10" fmla="*/ 9882 w 9882"/>
                    <a:gd name="connsiteY10" fmla="*/ 5210 h 21560"/>
                    <a:gd name="connsiteX11" fmla="*/ 8265 w 9882"/>
                    <a:gd name="connsiteY11" fmla="*/ 10062 h 21560"/>
                    <a:gd name="connsiteX12" fmla="*/ 8265 w 9882"/>
                    <a:gd name="connsiteY12" fmla="*/ 10062 h 21560"/>
                    <a:gd name="connsiteX13" fmla="*/ 9702 w 9882"/>
                    <a:gd name="connsiteY13" fmla="*/ 20483 h 21560"/>
                    <a:gd name="connsiteX14" fmla="*/ 7906 w 9882"/>
                    <a:gd name="connsiteY14" fmla="*/ 21201 h 21560"/>
                    <a:gd name="connsiteX15" fmla="*/ 6289 w 9882"/>
                    <a:gd name="connsiteY15" fmla="*/ 21561 h 21560"/>
                    <a:gd name="connsiteX16" fmla="*/ 6289 w 9882"/>
                    <a:gd name="connsiteY16" fmla="*/ 21561 h 21560"/>
                    <a:gd name="connsiteX17" fmla="*/ 6109 w 9882"/>
                    <a:gd name="connsiteY17" fmla="*/ 21561 h 21560"/>
                    <a:gd name="connsiteX18" fmla="*/ 6109 w 9882"/>
                    <a:gd name="connsiteY18" fmla="*/ 21561 h 21560"/>
                    <a:gd name="connsiteX19" fmla="*/ 359 w 9882"/>
                    <a:gd name="connsiteY19" fmla="*/ 14733 h 21560"/>
                    <a:gd name="connsiteX20" fmla="*/ 359 w 9882"/>
                    <a:gd name="connsiteY20" fmla="*/ 14733 h 2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82" h="21560">
                      <a:moveTo>
                        <a:pt x="359" y="14733"/>
                      </a:moveTo>
                      <a:cubicBezTo>
                        <a:pt x="359" y="12218"/>
                        <a:pt x="0" y="10062"/>
                        <a:pt x="0" y="7906"/>
                      </a:cubicBezTo>
                      <a:lnTo>
                        <a:pt x="0" y="7906"/>
                      </a:lnTo>
                      <a:cubicBezTo>
                        <a:pt x="0" y="6109"/>
                        <a:pt x="359" y="3773"/>
                        <a:pt x="2336" y="2336"/>
                      </a:cubicBezTo>
                      <a:lnTo>
                        <a:pt x="2336" y="2336"/>
                      </a:lnTo>
                      <a:cubicBezTo>
                        <a:pt x="3054" y="1258"/>
                        <a:pt x="3953" y="180"/>
                        <a:pt x="5749" y="0"/>
                      </a:cubicBezTo>
                      <a:lnTo>
                        <a:pt x="5749" y="0"/>
                      </a:lnTo>
                      <a:cubicBezTo>
                        <a:pt x="8085" y="180"/>
                        <a:pt x="8984" y="1797"/>
                        <a:pt x="9343" y="3234"/>
                      </a:cubicBezTo>
                      <a:lnTo>
                        <a:pt x="9343" y="3234"/>
                      </a:lnTo>
                      <a:cubicBezTo>
                        <a:pt x="9702" y="3953"/>
                        <a:pt x="9882" y="4671"/>
                        <a:pt x="9882" y="5210"/>
                      </a:cubicBezTo>
                      <a:lnTo>
                        <a:pt x="9882" y="5210"/>
                      </a:lnTo>
                      <a:cubicBezTo>
                        <a:pt x="9702" y="7366"/>
                        <a:pt x="8804" y="8984"/>
                        <a:pt x="8265" y="10062"/>
                      </a:cubicBezTo>
                      <a:lnTo>
                        <a:pt x="8265" y="10062"/>
                      </a:lnTo>
                      <a:lnTo>
                        <a:pt x="9702" y="20483"/>
                      </a:lnTo>
                      <a:lnTo>
                        <a:pt x="7906" y="21201"/>
                      </a:lnTo>
                      <a:cubicBezTo>
                        <a:pt x="7726" y="21201"/>
                        <a:pt x="7187" y="21561"/>
                        <a:pt x="6289" y="21561"/>
                      </a:cubicBezTo>
                      <a:lnTo>
                        <a:pt x="6289" y="21561"/>
                      </a:lnTo>
                      <a:cubicBezTo>
                        <a:pt x="6289" y="21561"/>
                        <a:pt x="6109" y="21561"/>
                        <a:pt x="6109" y="21561"/>
                      </a:cubicBezTo>
                      <a:lnTo>
                        <a:pt x="6109" y="21561"/>
                      </a:lnTo>
                      <a:cubicBezTo>
                        <a:pt x="3773" y="21381"/>
                        <a:pt x="1258" y="19225"/>
                        <a:pt x="359" y="14733"/>
                      </a:cubicBezTo>
                      <a:lnTo>
                        <a:pt x="359" y="14733"/>
                      </a:lnTo>
                      <a:close/>
                    </a:path>
                  </a:pathLst>
                </a:custGeom>
                <a:grpFill/>
                <a:ln w="17953" cap="flat">
                  <a:noFill/>
                  <a:prstDash val="solid"/>
                  <a:miter/>
                </a:ln>
              </p:spPr>
              <p:txBody>
                <a:bodyPr rtlCol="0" anchor="ctr"/>
                <a:lstStyle/>
                <a:p>
                  <a:endParaRPr lang="zh-CN" altLang="en-US" sz="1050"/>
                </a:p>
              </p:txBody>
            </p:sp>
          </p:grpSp>
          <p:grpSp>
            <p:nvGrpSpPr>
              <p:cNvPr id="1061" name="图形 1"/>
              <p:cNvGrpSpPr/>
              <p:nvPr/>
            </p:nvGrpSpPr>
            <p:grpSpPr>
              <a:xfrm>
                <a:off x="4156124" y="3762805"/>
                <a:ext cx="12397" cy="15299"/>
                <a:chOff x="5529335" y="3960495"/>
                <a:chExt cx="12397" cy="15299"/>
              </a:xfrm>
              <a:solidFill>
                <a:srgbClr val="0070C0"/>
              </a:solidFill>
            </p:grpSpPr>
            <p:sp>
              <p:nvSpPr>
                <p:cNvPr id="1626" name="任意多边形: 形状 3167"/>
                <p:cNvSpPr/>
                <p:nvPr/>
              </p:nvSpPr>
              <p:spPr>
                <a:xfrm>
                  <a:off x="5531783" y="3964628"/>
                  <a:ext cx="7247" cy="8806"/>
                </a:xfrm>
                <a:custGeom>
                  <a:avLst/>
                  <a:gdLst>
                    <a:gd name="connsiteX0" fmla="*/ 2942 w 7247"/>
                    <a:gd name="connsiteY0" fmla="*/ 3953 h 8806"/>
                    <a:gd name="connsiteX1" fmla="*/ 247 w 7247"/>
                    <a:gd name="connsiteY1" fmla="*/ 7906 h 8806"/>
                    <a:gd name="connsiteX2" fmla="*/ 6895 w 7247"/>
                    <a:gd name="connsiteY2" fmla="*/ 3953 h 8806"/>
                    <a:gd name="connsiteX3" fmla="*/ 5637 w 7247"/>
                    <a:gd name="connsiteY3" fmla="*/ 0 h 8806"/>
                    <a:gd name="connsiteX4" fmla="*/ 2942 w 7247"/>
                    <a:gd name="connsiteY4" fmla="*/ 3953 h 8806"/>
                    <a:gd name="connsiteX5" fmla="*/ 2942 w 7247"/>
                    <a:gd name="connsiteY5" fmla="*/ 3953 h 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7" h="8806">
                      <a:moveTo>
                        <a:pt x="2942" y="3953"/>
                      </a:moveTo>
                      <a:cubicBezTo>
                        <a:pt x="2942" y="3953"/>
                        <a:pt x="-1011" y="5390"/>
                        <a:pt x="247" y="7906"/>
                      </a:cubicBezTo>
                      <a:cubicBezTo>
                        <a:pt x="1505" y="10601"/>
                        <a:pt x="6895" y="6648"/>
                        <a:pt x="6895" y="3953"/>
                      </a:cubicBezTo>
                      <a:cubicBezTo>
                        <a:pt x="8153" y="2695"/>
                        <a:pt x="5637" y="0"/>
                        <a:pt x="5637" y="0"/>
                      </a:cubicBezTo>
                      <a:lnTo>
                        <a:pt x="2942" y="3953"/>
                      </a:lnTo>
                      <a:lnTo>
                        <a:pt x="2942" y="3953"/>
                      </a:lnTo>
                      <a:close/>
                    </a:path>
                  </a:pathLst>
                </a:custGeom>
                <a:grpFill/>
                <a:ln w="17953" cap="flat">
                  <a:noFill/>
                  <a:prstDash val="solid"/>
                  <a:miter/>
                </a:ln>
              </p:spPr>
              <p:txBody>
                <a:bodyPr rtlCol="0" anchor="ctr"/>
                <a:lstStyle/>
                <a:p>
                  <a:endParaRPr lang="zh-CN" altLang="en-US" sz="1050"/>
                </a:p>
              </p:txBody>
            </p:sp>
            <p:sp>
              <p:nvSpPr>
                <p:cNvPr id="1627" name="任意多边形: 形状 3168"/>
                <p:cNvSpPr/>
                <p:nvPr/>
              </p:nvSpPr>
              <p:spPr>
                <a:xfrm>
                  <a:off x="5529335" y="3960495"/>
                  <a:ext cx="12397" cy="15299"/>
                </a:xfrm>
                <a:custGeom>
                  <a:avLst/>
                  <a:gdLst>
                    <a:gd name="connsiteX0" fmla="*/ 539 w 12397"/>
                    <a:gd name="connsiteY0" fmla="*/ 13116 h 15299"/>
                    <a:gd name="connsiteX1" fmla="*/ 0 w 12397"/>
                    <a:gd name="connsiteY1" fmla="*/ 10960 h 15299"/>
                    <a:gd name="connsiteX2" fmla="*/ 0 w 12397"/>
                    <a:gd name="connsiteY2" fmla="*/ 10960 h 15299"/>
                    <a:gd name="connsiteX3" fmla="*/ 3773 w 12397"/>
                    <a:gd name="connsiteY3" fmla="*/ 5929 h 15299"/>
                    <a:gd name="connsiteX4" fmla="*/ 3773 w 12397"/>
                    <a:gd name="connsiteY4" fmla="*/ 5929 h 15299"/>
                    <a:gd name="connsiteX5" fmla="*/ 7726 w 12397"/>
                    <a:gd name="connsiteY5" fmla="*/ 0 h 15299"/>
                    <a:gd name="connsiteX6" fmla="*/ 9882 w 12397"/>
                    <a:gd name="connsiteY6" fmla="*/ 2156 h 15299"/>
                    <a:gd name="connsiteX7" fmla="*/ 12397 w 12397"/>
                    <a:gd name="connsiteY7" fmla="*/ 7007 h 15299"/>
                    <a:gd name="connsiteX8" fmla="*/ 12397 w 12397"/>
                    <a:gd name="connsiteY8" fmla="*/ 7007 h 15299"/>
                    <a:gd name="connsiteX9" fmla="*/ 11679 w 12397"/>
                    <a:gd name="connsiteY9" fmla="*/ 9163 h 15299"/>
                    <a:gd name="connsiteX10" fmla="*/ 11679 w 12397"/>
                    <a:gd name="connsiteY10" fmla="*/ 9163 h 15299"/>
                    <a:gd name="connsiteX11" fmla="*/ 4312 w 12397"/>
                    <a:gd name="connsiteY11" fmla="*/ 15272 h 15299"/>
                    <a:gd name="connsiteX12" fmla="*/ 4312 w 12397"/>
                    <a:gd name="connsiteY12" fmla="*/ 15272 h 15299"/>
                    <a:gd name="connsiteX13" fmla="*/ 4132 w 12397"/>
                    <a:gd name="connsiteY13" fmla="*/ 15272 h 15299"/>
                    <a:gd name="connsiteX14" fmla="*/ 4132 w 12397"/>
                    <a:gd name="connsiteY14" fmla="*/ 15272 h 15299"/>
                    <a:gd name="connsiteX15" fmla="*/ 539 w 12397"/>
                    <a:gd name="connsiteY15" fmla="*/ 13116 h 15299"/>
                    <a:gd name="connsiteX16" fmla="*/ 539 w 12397"/>
                    <a:gd name="connsiteY16" fmla="*/ 13116 h 15299"/>
                    <a:gd name="connsiteX17" fmla="*/ 11679 w 12397"/>
                    <a:gd name="connsiteY17" fmla="*/ 7007 h 15299"/>
                    <a:gd name="connsiteX18" fmla="*/ 11679 w 12397"/>
                    <a:gd name="connsiteY18" fmla="*/ 7007 h 15299"/>
                    <a:gd name="connsiteX19" fmla="*/ 11679 w 12397"/>
                    <a:gd name="connsiteY19" fmla="*/ 7007 h 15299"/>
                    <a:gd name="connsiteX20" fmla="*/ 11679 w 12397"/>
                    <a:gd name="connsiteY20" fmla="*/ 7007 h 15299"/>
                    <a:gd name="connsiteX21" fmla="*/ 11679 w 12397"/>
                    <a:gd name="connsiteY21" fmla="*/ 7007 h 15299"/>
                    <a:gd name="connsiteX22" fmla="*/ 11679 w 12397"/>
                    <a:gd name="connsiteY22" fmla="*/ 7007 h 15299"/>
                    <a:gd name="connsiteX23" fmla="*/ 11679 w 12397"/>
                    <a:gd name="connsiteY23" fmla="*/ 7007 h 15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97" h="15299">
                      <a:moveTo>
                        <a:pt x="539" y="13116"/>
                      </a:moveTo>
                      <a:cubicBezTo>
                        <a:pt x="180" y="12397"/>
                        <a:pt x="0" y="11679"/>
                        <a:pt x="0" y="10960"/>
                      </a:cubicBezTo>
                      <a:lnTo>
                        <a:pt x="0" y="10960"/>
                      </a:lnTo>
                      <a:cubicBezTo>
                        <a:pt x="359" y="7726"/>
                        <a:pt x="2515" y="6468"/>
                        <a:pt x="3773" y="5929"/>
                      </a:cubicBezTo>
                      <a:lnTo>
                        <a:pt x="3773" y="5929"/>
                      </a:lnTo>
                      <a:lnTo>
                        <a:pt x="7726" y="0"/>
                      </a:lnTo>
                      <a:lnTo>
                        <a:pt x="9882" y="2156"/>
                      </a:lnTo>
                      <a:cubicBezTo>
                        <a:pt x="9882" y="2336"/>
                        <a:pt x="12038" y="3773"/>
                        <a:pt x="12397" y="7007"/>
                      </a:cubicBezTo>
                      <a:lnTo>
                        <a:pt x="12397" y="7007"/>
                      </a:lnTo>
                      <a:cubicBezTo>
                        <a:pt x="12397" y="7546"/>
                        <a:pt x="12218" y="8445"/>
                        <a:pt x="11679" y="9163"/>
                      </a:cubicBezTo>
                      <a:lnTo>
                        <a:pt x="11679" y="9163"/>
                      </a:lnTo>
                      <a:cubicBezTo>
                        <a:pt x="10601" y="12577"/>
                        <a:pt x="7906" y="14913"/>
                        <a:pt x="4312" y="15272"/>
                      </a:cubicBezTo>
                      <a:lnTo>
                        <a:pt x="4312" y="15272"/>
                      </a:lnTo>
                      <a:cubicBezTo>
                        <a:pt x="4312" y="15272"/>
                        <a:pt x="4132" y="15272"/>
                        <a:pt x="4132" y="15272"/>
                      </a:cubicBezTo>
                      <a:lnTo>
                        <a:pt x="4132" y="15272"/>
                      </a:lnTo>
                      <a:cubicBezTo>
                        <a:pt x="2875" y="15452"/>
                        <a:pt x="1078" y="14733"/>
                        <a:pt x="539" y="13116"/>
                      </a:cubicBezTo>
                      <a:lnTo>
                        <a:pt x="539" y="13116"/>
                      </a:lnTo>
                      <a:close/>
                      <a:moveTo>
                        <a:pt x="11679" y="7007"/>
                      </a:moveTo>
                      <a:cubicBezTo>
                        <a:pt x="11679" y="7007"/>
                        <a:pt x="11679" y="7007"/>
                        <a:pt x="11679" y="7007"/>
                      </a:cubicBezTo>
                      <a:lnTo>
                        <a:pt x="11679" y="7007"/>
                      </a:lnTo>
                      <a:cubicBezTo>
                        <a:pt x="11679" y="7007"/>
                        <a:pt x="11679" y="7007"/>
                        <a:pt x="11679" y="7007"/>
                      </a:cubicBezTo>
                      <a:lnTo>
                        <a:pt x="11679" y="7007"/>
                      </a:lnTo>
                      <a:lnTo>
                        <a:pt x="11679" y="7007"/>
                      </a:lnTo>
                      <a:lnTo>
                        <a:pt x="11679" y="7007"/>
                      </a:lnTo>
                      <a:close/>
                    </a:path>
                  </a:pathLst>
                </a:custGeom>
                <a:grpFill/>
                <a:ln w="17953" cap="flat">
                  <a:noFill/>
                  <a:prstDash val="solid"/>
                  <a:miter/>
                </a:ln>
              </p:spPr>
              <p:txBody>
                <a:bodyPr rtlCol="0" anchor="ctr"/>
                <a:lstStyle/>
                <a:p>
                  <a:endParaRPr lang="zh-CN" altLang="en-US" sz="1050"/>
                </a:p>
              </p:txBody>
            </p:sp>
          </p:grpSp>
          <p:grpSp>
            <p:nvGrpSpPr>
              <p:cNvPr id="1062" name="图形 1"/>
              <p:cNvGrpSpPr/>
              <p:nvPr/>
            </p:nvGrpSpPr>
            <p:grpSpPr>
              <a:xfrm>
                <a:off x="4142649" y="3711959"/>
                <a:ext cx="9168" cy="18506"/>
                <a:chOff x="5515860" y="3909649"/>
                <a:chExt cx="9168" cy="18506"/>
              </a:xfrm>
              <a:solidFill>
                <a:srgbClr val="0070C0"/>
              </a:solidFill>
            </p:grpSpPr>
            <p:sp>
              <p:nvSpPr>
                <p:cNvPr id="1624" name="任意多边形: 形状 3170"/>
                <p:cNvSpPr/>
                <p:nvPr/>
              </p:nvSpPr>
              <p:spPr>
                <a:xfrm>
                  <a:off x="5518735" y="3912338"/>
                  <a:ext cx="3952" cy="11145"/>
                </a:xfrm>
                <a:custGeom>
                  <a:avLst/>
                  <a:gdLst>
                    <a:gd name="connsiteX0" fmla="*/ 0 w 3952"/>
                    <a:gd name="connsiteY0" fmla="*/ 545 h 11145"/>
                    <a:gd name="connsiteX1" fmla="*/ 1437 w 3952"/>
                    <a:gd name="connsiteY1" fmla="*/ 8450 h 11145"/>
                    <a:gd name="connsiteX2" fmla="*/ 2695 w 3952"/>
                    <a:gd name="connsiteY2" fmla="*/ 11145 h 11145"/>
                    <a:gd name="connsiteX3" fmla="*/ 3953 w 3952"/>
                    <a:gd name="connsiteY3" fmla="*/ 4498 h 11145"/>
                    <a:gd name="connsiteX4" fmla="*/ 0 w 3952"/>
                    <a:gd name="connsiteY4" fmla="*/ 545 h 11145"/>
                    <a:gd name="connsiteX5" fmla="*/ 0 w 3952"/>
                    <a:gd name="connsiteY5" fmla="*/ 545 h 1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11145">
                      <a:moveTo>
                        <a:pt x="0" y="545"/>
                      </a:moveTo>
                      <a:lnTo>
                        <a:pt x="1437" y="8450"/>
                      </a:lnTo>
                      <a:cubicBezTo>
                        <a:pt x="1437" y="8450"/>
                        <a:pt x="1437" y="11145"/>
                        <a:pt x="2695" y="11145"/>
                      </a:cubicBezTo>
                      <a:cubicBezTo>
                        <a:pt x="3953" y="9888"/>
                        <a:pt x="3953" y="7193"/>
                        <a:pt x="3953" y="4498"/>
                      </a:cubicBezTo>
                      <a:cubicBezTo>
                        <a:pt x="3953" y="545"/>
                        <a:pt x="1258" y="-893"/>
                        <a:pt x="0" y="545"/>
                      </a:cubicBezTo>
                      <a:lnTo>
                        <a:pt x="0" y="545"/>
                      </a:lnTo>
                      <a:close/>
                    </a:path>
                  </a:pathLst>
                </a:custGeom>
                <a:grpFill/>
                <a:ln w="17953" cap="flat">
                  <a:noFill/>
                  <a:prstDash val="solid"/>
                  <a:miter/>
                </a:ln>
              </p:spPr>
              <p:txBody>
                <a:bodyPr rtlCol="0" anchor="ctr"/>
                <a:lstStyle/>
                <a:p>
                  <a:endParaRPr lang="zh-CN" altLang="en-US" sz="1050"/>
                </a:p>
              </p:txBody>
            </p:sp>
            <p:sp>
              <p:nvSpPr>
                <p:cNvPr id="1625" name="任意多边形: 形状 3171"/>
                <p:cNvSpPr/>
                <p:nvPr/>
              </p:nvSpPr>
              <p:spPr>
                <a:xfrm>
                  <a:off x="5515860" y="3909649"/>
                  <a:ext cx="9168" cy="18506"/>
                </a:xfrm>
                <a:custGeom>
                  <a:avLst/>
                  <a:gdLst>
                    <a:gd name="connsiteX0" fmla="*/ 3414 w 9168"/>
                    <a:gd name="connsiteY0" fmla="*/ 15631 h 18506"/>
                    <a:gd name="connsiteX1" fmla="*/ 1797 w 9168"/>
                    <a:gd name="connsiteY1" fmla="*/ 13116 h 18506"/>
                    <a:gd name="connsiteX2" fmla="*/ 1797 w 9168"/>
                    <a:gd name="connsiteY2" fmla="*/ 13116 h 18506"/>
                    <a:gd name="connsiteX3" fmla="*/ 1617 w 9168"/>
                    <a:gd name="connsiteY3" fmla="*/ 11499 h 18506"/>
                    <a:gd name="connsiteX4" fmla="*/ 1617 w 9168"/>
                    <a:gd name="connsiteY4" fmla="*/ 11499 h 18506"/>
                    <a:gd name="connsiteX5" fmla="*/ 180 w 9168"/>
                    <a:gd name="connsiteY5" fmla="*/ 3593 h 18506"/>
                    <a:gd name="connsiteX6" fmla="*/ 0 w 9168"/>
                    <a:gd name="connsiteY6" fmla="*/ 2336 h 18506"/>
                    <a:gd name="connsiteX7" fmla="*/ 719 w 9168"/>
                    <a:gd name="connsiteY7" fmla="*/ 1437 h 18506"/>
                    <a:gd name="connsiteX8" fmla="*/ 3773 w 9168"/>
                    <a:gd name="connsiteY8" fmla="*/ 0 h 18506"/>
                    <a:gd name="connsiteX9" fmla="*/ 3773 w 9168"/>
                    <a:gd name="connsiteY9" fmla="*/ 0 h 18506"/>
                    <a:gd name="connsiteX10" fmla="*/ 9163 w 9168"/>
                    <a:gd name="connsiteY10" fmla="*/ 7366 h 18506"/>
                    <a:gd name="connsiteX11" fmla="*/ 9163 w 9168"/>
                    <a:gd name="connsiteY11" fmla="*/ 7366 h 18506"/>
                    <a:gd name="connsiteX12" fmla="*/ 9163 w 9168"/>
                    <a:gd name="connsiteY12" fmla="*/ 7726 h 18506"/>
                    <a:gd name="connsiteX13" fmla="*/ 7546 w 9168"/>
                    <a:gd name="connsiteY13" fmla="*/ 15092 h 18506"/>
                    <a:gd name="connsiteX14" fmla="*/ 7546 w 9168"/>
                    <a:gd name="connsiteY14" fmla="*/ 15092 h 18506"/>
                    <a:gd name="connsiteX15" fmla="*/ 7187 w 9168"/>
                    <a:gd name="connsiteY15" fmla="*/ 15631 h 18506"/>
                    <a:gd name="connsiteX16" fmla="*/ 7187 w 9168"/>
                    <a:gd name="connsiteY16" fmla="*/ 15631 h 18506"/>
                    <a:gd name="connsiteX17" fmla="*/ 7007 w 9168"/>
                    <a:gd name="connsiteY17" fmla="*/ 15811 h 18506"/>
                    <a:gd name="connsiteX18" fmla="*/ 7007 w 9168"/>
                    <a:gd name="connsiteY18" fmla="*/ 15811 h 18506"/>
                    <a:gd name="connsiteX19" fmla="*/ 7187 w 9168"/>
                    <a:gd name="connsiteY19" fmla="*/ 15631 h 18506"/>
                    <a:gd name="connsiteX20" fmla="*/ 7187 w 9168"/>
                    <a:gd name="connsiteY20" fmla="*/ 15631 h 18506"/>
                    <a:gd name="connsiteX21" fmla="*/ 7007 w 9168"/>
                    <a:gd name="connsiteY21" fmla="*/ 15811 h 18506"/>
                    <a:gd name="connsiteX22" fmla="*/ 6828 w 9168"/>
                    <a:gd name="connsiteY22" fmla="*/ 15811 h 18506"/>
                    <a:gd name="connsiteX23" fmla="*/ 6828 w 9168"/>
                    <a:gd name="connsiteY23" fmla="*/ 15811 h 18506"/>
                    <a:gd name="connsiteX24" fmla="*/ 7007 w 9168"/>
                    <a:gd name="connsiteY24" fmla="*/ 15811 h 18506"/>
                    <a:gd name="connsiteX25" fmla="*/ 7007 w 9168"/>
                    <a:gd name="connsiteY25" fmla="*/ 15811 h 18506"/>
                    <a:gd name="connsiteX26" fmla="*/ 4312 w 9168"/>
                    <a:gd name="connsiteY26" fmla="*/ 18506 h 18506"/>
                    <a:gd name="connsiteX27" fmla="*/ 3414 w 9168"/>
                    <a:gd name="connsiteY27" fmla="*/ 15631 h 18506"/>
                    <a:gd name="connsiteX28" fmla="*/ 3414 w 9168"/>
                    <a:gd name="connsiteY28" fmla="*/ 15631 h 18506"/>
                    <a:gd name="connsiteX29" fmla="*/ 5211 w 9168"/>
                    <a:gd name="connsiteY29" fmla="*/ 16350 h 18506"/>
                    <a:gd name="connsiteX30" fmla="*/ 4492 w 9168"/>
                    <a:gd name="connsiteY30" fmla="*/ 16170 h 18506"/>
                    <a:gd name="connsiteX31" fmla="*/ 4492 w 9168"/>
                    <a:gd name="connsiteY31" fmla="*/ 16170 h 18506"/>
                    <a:gd name="connsiteX32" fmla="*/ 5211 w 9168"/>
                    <a:gd name="connsiteY32" fmla="*/ 16350 h 18506"/>
                    <a:gd name="connsiteX33" fmla="*/ 5211 w 9168"/>
                    <a:gd name="connsiteY33" fmla="*/ 16350 h 18506"/>
                    <a:gd name="connsiteX34" fmla="*/ 3234 w 9168"/>
                    <a:gd name="connsiteY34" fmla="*/ 14913 h 18506"/>
                    <a:gd name="connsiteX35" fmla="*/ 3234 w 9168"/>
                    <a:gd name="connsiteY35" fmla="*/ 14913 h 18506"/>
                    <a:gd name="connsiteX36" fmla="*/ 3234 w 9168"/>
                    <a:gd name="connsiteY36" fmla="*/ 14913 h 18506"/>
                    <a:gd name="connsiteX37" fmla="*/ 3234 w 9168"/>
                    <a:gd name="connsiteY37" fmla="*/ 14913 h 18506"/>
                    <a:gd name="connsiteX38" fmla="*/ 7187 w 9168"/>
                    <a:gd name="connsiteY38" fmla="*/ 15811 h 18506"/>
                    <a:gd name="connsiteX39" fmla="*/ 7187 w 9168"/>
                    <a:gd name="connsiteY39" fmla="*/ 15811 h 18506"/>
                    <a:gd name="connsiteX40" fmla="*/ 7187 w 9168"/>
                    <a:gd name="connsiteY40" fmla="*/ 15811 h 18506"/>
                    <a:gd name="connsiteX41" fmla="*/ 7187 w 9168"/>
                    <a:gd name="connsiteY41" fmla="*/ 15811 h 18506"/>
                    <a:gd name="connsiteX42" fmla="*/ 7187 w 9168"/>
                    <a:gd name="connsiteY42" fmla="*/ 15811 h 18506"/>
                    <a:gd name="connsiteX43" fmla="*/ 7187 w 9168"/>
                    <a:gd name="connsiteY43" fmla="*/ 15811 h 18506"/>
                    <a:gd name="connsiteX44" fmla="*/ 7187 w 9168"/>
                    <a:gd name="connsiteY44" fmla="*/ 15811 h 18506"/>
                    <a:gd name="connsiteX45" fmla="*/ 7187 w 9168"/>
                    <a:gd name="connsiteY45" fmla="*/ 15811 h 18506"/>
                    <a:gd name="connsiteX46" fmla="*/ 7187 w 9168"/>
                    <a:gd name="connsiteY46" fmla="*/ 15811 h 18506"/>
                    <a:gd name="connsiteX47" fmla="*/ 7187 w 9168"/>
                    <a:gd name="connsiteY47" fmla="*/ 15811 h 18506"/>
                    <a:gd name="connsiteX48" fmla="*/ 7187 w 9168"/>
                    <a:gd name="connsiteY48" fmla="*/ 15811 h 18506"/>
                    <a:gd name="connsiteX49" fmla="*/ 7187 w 9168"/>
                    <a:gd name="connsiteY49" fmla="*/ 15811 h 18506"/>
                    <a:gd name="connsiteX50" fmla="*/ 7187 w 9168"/>
                    <a:gd name="connsiteY50" fmla="*/ 15811 h 18506"/>
                    <a:gd name="connsiteX51" fmla="*/ 7187 w 9168"/>
                    <a:gd name="connsiteY51" fmla="*/ 15811 h 18506"/>
                    <a:gd name="connsiteX52" fmla="*/ 7187 w 9168"/>
                    <a:gd name="connsiteY52" fmla="*/ 15811 h 18506"/>
                    <a:gd name="connsiteX53" fmla="*/ 7187 w 9168"/>
                    <a:gd name="connsiteY53" fmla="*/ 15811 h 18506"/>
                    <a:gd name="connsiteX54" fmla="*/ 7187 w 9168"/>
                    <a:gd name="connsiteY54" fmla="*/ 15811 h 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168" h="18506">
                      <a:moveTo>
                        <a:pt x="3414" y="15631"/>
                      </a:moveTo>
                      <a:cubicBezTo>
                        <a:pt x="2336" y="14913"/>
                        <a:pt x="1976" y="13655"/>
                        <a:pt x="1797" y="13116"/>
                      </a:cubicBezTo>
                      <a:lnTo>
                        <a:pt x="1797" y="13116"/>
                      </a:lnTo>
                      <a:cubicBezTo>
                        <a:pt x="1617" y="12218"/>
                        <a:pt x="1617" y="11499"/>
                        <a:pt x="1617" y="11499"/>
                      </a:cubicBezTo>
                      <a:lnTo>
                        <a:pt x="1617" y="11499"/>
                      </a:lnTo>
                      <a:lnTo>
                        <a:pt x="180" y="3593"/>
                      </a:lnTo>
                      <a:lnTo>
                        <a:pt x="0" y="2336"/>
                      </a:lnTo>
                      <a:lnTo>
                        <a:pt x="719" y="1437"/>
                      </a:lnTo>
                      <a:cubicBezTo>
                        <a:pt x="1617" y="359"/>
                        <a:pt x="2875" y="0"/>
                        <a:pt x="3773" y="0"/>
                      </a:cubicBezTo>
                      <a:lnTo>
                        <a:pt x="3773" y="0"/>
                      </a:lnTo>
                      <a:cubicBezTo>
                        <a:pt x="7187" y="180"/>
                        <a:pt x="9163" y="3234"/>
                        <a:pt x="9163" y="7366"/>
                      </a:cubicBezTo>
                      <a:lnTo>
                        <a:pt x="9163" y="7366"/>
                      </a:lnTo>
                      <a:lnTo>
                        <a:pt x="9163" y="7726"/>
                      </a:lnTo>
                      <a:cubicBezTo>
                        <a:pt x="9163" y="10062"/>
                        <a:pt x="9343" y="12757"/>
                        <a:pt x="7546" y="15092"/>
                      </a:cubicBezTo>
                      <a:lnTo>
                        <a:pt x="7546" y="15092"/>
                      </a:lnTo>
                      <a:cubicBezTo>
                        <a:pt x="7367" y="15272"/>
                        <a:pt x="7367" y="15452"/>
                        <a:pt x="7187" y="15631"/>
                      </a:cubicBezTo>
                      <a:lnTo>
                        <a:pt x="7187" y="15631"/>
                      </a:lnTo>
                      <a:cubicBezTo>
                        <a:pt x="7187" y="15631"/>
                        <a:pt x="7007" y="15631"/>
                        <a:pt x="7007" y="15811"/>
                      </a:cubicBezTo>
                      <a:lnTo>
                        <a:pt x="7007" y="15811"/>
                      </a:lnTo>
                      <a:cubicBezTo>
                        <a:pt x="7007" y="15811"/>
                        <a:pt x="7187" y="15631"/>
                        <a:pt x="7187" y="15631"/>
                      </a:cubicBezTo>
                      <a:lnTo>
                        <a:pt x="7187" y="15631"/>
                      </a:lnTo>
                      <a:lnTo>
                        <a:pt x="7007" y="15811"/>
                      </a:lnTo>
                      <a:cubicBezTo>
                        <a:pt x="7007" y="15811"/>
                        <a:pt x="7007" y="15811"/>
                        <a:pt x="6828" y="15811"/>
                      </a:cubicBezTo>
                      <a:lnTo>
                        <a:pt x="6828" y="15811"/>
                      </a:lnTo>
                      <a:cubicBezTo>
                        <a:pt x="6828" y="15811"/>
                        <a:pt x="6828" y="15811"/>
                        <a:pt x="7007" y="15811"/>
                      </a:cubicBezTo>
                      <a:lnTo>
                        <a:pt x="7007" y="15811"/>
                      </a:lnTo>
                      <a:lnTo>
                        <a:pt x="4312" y="18506"/>
                      </a:lnTo>
                      <a:lnTo>
                        <a:pt x="3414" y="15631"/>
                      </a:lnTo>
                      <a:lnTo>
                        <a:pt x="3414" y="15631"/>
                      </a:lnTo>
                      <a:close/>
                      <a:moveTo>
                        <a:pt x="5211" y="16350"/>
                      </a:moveTo>
                      <a:cubicBezTo>
                        <a:pt x="5031" y="16350"/>
                        <a:pt x="4671" y="16350"/>
                        <a:pt x="4492" y="16170"/>
                      </a:cubicBezTo>
                      <a:lnTo>
                        <a:pt x="4492" y="16170"/>
                      </a:lnTo>
                      <a:cubicBezTo>
                        <a:pt x="4671" y="16170"/>
                        <a:pt x="4851" y="16350"/>
                        <a:pt x="5211" y="16350"/>
                      </a:cubicBezTo>
                      <a:lnTo>
                        <a:pt x="5211" y="16350"/>
                      </a:lnTo>
                      <a:close/>
                      <a:moveTo>
                        <a:pt x="3234" y="14913"/>
                      </a:moveTo>
                      <a:lnTo>
                        <a:pt x="3234" y="14913"/>
                      </a:lnTo>
                      <a:cubicBezTo>
                        <a:pt x="3234" y="14913"/>
                        <a:pt x="3234" y="14913"/>
                        <a:pt x="3234" y="14913"/>
                      </a:cubicBezTo>
                      <a:lnTo>
                        <a:pt x="3234" y="14913"/>
                      </a:lnTo>
                      <a:close/>
                      <a:moveTo>
                        <a:pt x="7187" y="15811"/>
                      </a:moveTo>
                      <a:cubicBezTo>
                        <a:pt x="7187" y="15811"/>
                        <a:pt x="7187" y="15811"/>
                        <a:pt x="7187" y="15811"/>
                      </a:cubicBezTo>
                      <a:lnTo>
                        <a:pt x="7187" y="15811"/>
                      </a:lnTo>
                      <a:cubicBezTo>
                        <a:pt x="7187" y="15811"/>
                        <a:pt x="7187" y="15811"/>
                        <a:pt x="7187" y="15811"/>
                      </a:cubicBezTo>
                      <a:lnTo>
                        <a:pt x="7187" y="15811"/>
                      </a:lnTo>
                      <a:lnTo>
                        <a:pt x="7187" y="15811"/>
                      </a:lnTo>
                      <a:lnTo>
                        <a:pt x="7187" y="15811"/>
                      </a:lnTo>
                      <a:close/>
                      <a:moveTo>
                        <a:pt x="7187" y="15811"/>
                      </a:moveTo>
                      <a:cubicBezTo>
                        <a:pt x="7187" y="15811"/>
                        <a:pt x="7187" y="15811"/>
                        <a:pt x="7187" y="15811"/>
                      </a:cubicBezTo>
                      <a:lnTo>
                        <a:pt x="7187" y="15811"/>
                      </a:lnTo>
                      <a:cubicBezTo>
                        <a:pt x="7187" y="15811"/>
                        <a:pt x="7187" y="15811"/>
                        <a:pt x="7187" y="15811"/>
                      </a:cubicBezTo>
                      <a:lnTo>
                        <a:pt x="7187" y="15811"/>
                      </a:lnTo>
                      <a:close/>
                      <a:moveTo>
                        <a:pt x="7187" y="15811"/>
                      </a:moveTo>
                      <a:cubicBezTo>
                        <a:pt x="7187" y="15811"/>
                        <a:pt x="7187" y="15811"/>
                        <a:pt x="7187" y="15811"/>
                      </a:cubicBezTo>
                      <a:lnTo>
                        <a:pt x="7187" y="15811"/>
                      </a:lnTo>
                      <a:cubicBezTo>
                        <a:pt x="7187" y="15811"/>
                        <a:pt x="7187" y="15811"/>
                        <a:pt x="7187" y="15811"/>
                      </a:cubicBezTo>
                      <a:lnTo>
                        <a:pt x="7187" y="15811"/>
                      </a:lnTo>
                      <a:close/>
                    </a:path>
                  </a:pathLst>
                </a:custGeom>
                <a:grpFill/>
                <a:ln w="17953" cap="flat">
                  <a:noFill/>
                  <a:prstDash val="solid"/>
                  <a:miter/>
                </a:ln>
              </p:spPr>
              <p:txBody>
                <a:bodyPr rtlCol="0" anchor="ctr"/>
                <a:lstStyle/>
                <a:p>
                  <a:endParaRPr lang="zh-CN" altLang="en-US" sz="1050"/>
                </a:p>
              </p:txBody>
            </p:sp>
          </p:grpSp>
          <p:grpSp>
            <p:nvGrpSpPr>
              <p:cNvPr id="1063" name="图形 1"/>
              <p:cNvGrpSpPr/>
              <p:nvPr/>
            </p:nvGrpSpPr>
            <p:grpSpPr>
              <a:xfrm>
                <a:off x="4154507" y="3706927"/>
                <a:ext cx="10600" cy="9882"/>
                <a:chOff x="5527718" y="3904617"/>
                <a:chExt cx="10600" cy="9882"/>
              </a:xfrm>
              <a:solidFill>
                <a:srgbClr val="0070C0"/>
              </a:solidFill>
            </p:grpSpPr>
            <p:sp>
              <p:nvSpPr>
                <p:cNvPr id="1622" name="任意多边形: 形状 3173"/>
                <p:cNvSpPr/>
                <p:nvPr/>
              </p:nvSpPr>
              <p:spPr>
                <a:xfrm>
                  <a:off x="5530241" y="3907070"/>
                  <a:ext cx="5562" cy="4689"/>
                </a:xfrm>
                <a:custGeom>
                  <a:avLst/>
                  <a:gdLst>
                    <a:gd name="connsiteX0" fmla="*/ 4305 w 5562"/>
                    <a:gd name="connsiteY0" fmla="*/ 1680 h 4689"/>
                    <a:gd name="connsiteX1" fmla="*/ 352 w 5562"/>
                    <a:gd name="connsiteY1" fmla="*/ 422 h 4689"/>
                    <a:gd name="connsiteX2" fmla="*/ 1610 w 5562"/>
                    <a:gd name="connsiteY2" fmla="*/ 4375 h 4689"/>
                    <a:gd name="connsiteX3" fmla="*/ 5563 w 5562"/>
                    <a:gd name="connsiteY3" fmla="*/ 3117 h 4689"/>
                    <a:gd name="connsiteX4" fmla="*/ 4305 w 5562"/>
                    <a:gd name="connsiteY4" fmla="*/ 1680 h 4689"/>
                    <a:gd name="connsiteX5" fmla="*/ 4305 w 5562"/>
                    <a:gd name="connsiteY5" fmla="*/ 1680 h 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62" h="4689">
                      <a:moveTo>
                        <a:pt x="4305" y="1680"/>
                      </a:moveTo>
                      <a:cubicBezTo>
                        <a:pt x="4305" y="1680"/>
                        <a:pt x="1610" y="-1015"/>
                        <a:pt x="352" y="422"/>
                      </a:cubicBezTo>
                      <a:cubicBezTo>
                        <a:pt x="-906" y="3117"/>
                        <a:pt x="1610" y="4375"/>
                        <a:pt x="1610" y="4375"/>
                      </a:cubicBezTo>
                      <a:cubicBezTo>
                        <a:pt x="1610" y="4375"/>
                        <a:pt x="5563" y="5633"/>
                        <a:pt x="5563" y="3117"/>
                      </a:cubicBezTo>
                      <a:cubicBezTo>
                        <a:pt x="5563" y="1680"/>
                        <a:pt x="4305" y="1680"/>
                        <a:pt x="4305" y="1680"/>
                      </a:cubicBezTo>
                      <a:lnTo>
                        <a:pt x="4305" y="1680"/>
                      </a:lnTo>
                      <a:close/>
                    </a:path>
                  </a:pathLst>
                </a:custGeom>
                <a:grpFill/>
                <a:ln w="17953" cap="flat">
                  <a:noFill/>
                  <a:prstDash val="solid"/>
                  <a:miter/>
                </a:ln>
              </p:spPr>
              <p:txBody>
                <a:bodyPr rtlCol="0" anchor="ctr"/>
                <a:lstStyle/>
                <a:p>
                  <a:endParaRPr lang="zh-CN" altLang="en-US" sz="1050"/>
                </a:p>
              </p:txBody>
            </p:sp>
            <p:sp>
              <p:nvSpPr>
                <p:cNvPr id="1623" name="任意多边形: 形状 3174"/>
                <p:cNvSpPr/>
                <p:nvPr/>
              </p:nvSpPr>
              <p:spPr>
                <a:xfrm>
                  <a:off x="5527718" y="3904617"/>
                  <a:ext cx="10600" cy="9882"/>
                </a:xfrm>
                <a:custGeom>
                  <a:avLst/>
                  <a:gdLst>
                    <a:gd name="connsiteX0" fmla="*/ 3054 w 10600"/>
                    <a:gd name="connsiteY0" fmla="*/ 9163 h 9882"/>
                    <a:gd name="connsiteX1" fmla="*/ 0 w 10600"/>
                    <a:gd name="connsiteY1" fmla="*/ 4312 h 9882"/>
                    <a:gd name="connsiteX2" fmla="*/ 0 w 10600"/>
                    <a:gd name="connsiteY2" fmla="*/ 4312 h 9882"/>
                    <a:gd name="connsiteX3" fmla="*/ 898 w 10600"/>
                    <a:gd name="connsiteY3" fmla="*/ 1258 h 9882"/>
                    <a:gd name="connsiteX4" fmla="*/ 898 w 10600"/>
                    <a:gd name="connsiteY4" fmla="*/ 1258 h 9882"/>
                    <a:gd name="connsiteX5" fmla="*/ 3773 w 10600"/>
                    <a:gd name="connsiteY5" fmla="*/ 0 h 9882"/>
                    <a:gd name="connsiteX6" fmla="*/ 3773 w 10600"/>
                    <a:gd name="connsiteY6" fmla="*/ 0 h 9882"/>
                    <a:gd name="connsiteX7" fmla="*/ 8085 w 10600"/>
                    <a:gd name="connsiteY7" fmla="*/ 1976 h 9882"/>
                    <a:gd name="connsiteX8" fmla="*/ 8085 w 10600"/>
                    <a:gd name="connsiteY8" fmla="*/ 1976 h 9882"/>
                    <a:gd name="connsiteX9" fmla="*/ 10601 w 10600"/>
                    <a:gd name="connsiteY9" fmla="*/ 5031 h 9882"/>
                    <a:gd name="connsiteX10" fmla="*/ 10601 w 10600"/>
                    <a:gd name="connsiteY10" fmla="*/ 5031 h 9882"/>
                    <a:gd name="connsiteX11" fmla="*/ 10601 w 10600"/>
                    <a:gd name="connsiteY11" fmla="*/ 5570 h 9882"/>
                    <a:gd name="connsiteX12" fmla="*/ 10601 w 10600"/>
                    <a:gd name="connsiteY12" fmla="*/ 5570 h 9882"/>
                    <a:gd name="connsiteX13" fmla="*/ 10601 w 10600"/>
                    <a:gd name="connsiteY13" fmla="*/ 5750 h 9882"/>
                    <a:gd name="connsiteX14" fmla="*/ 10601 w 10600"/>
                    <a:gd name="connsiteY14" fmla="*/ 5750 h 9882"/>
                    <a:gd name="connsiteX15" fmla="*/ 6109 w 10600"/>
                    <a:gd name="connsiteY15" fmla="*/ 9882 h 9882"/>
                    <a:gd name="connsiteX16" fmla="*/ 6109 w 10600"/>
                    <a:gd name="connsiteY16" fmla="*/ 9882 h 9882"/>
                    <a:gd name="connsiteX17" fmla="*/ 3054 w 10600"/>
                    <a:gd name="connsiteY17" fmla="*/ 9163 h 9882"/>
                    <a:gd name="connsiteX18" fmla="*/ 3054 w 10600"/>
                    <a:gd name="connsiteY18" fmla="*/ 9163 h 9882"/>
                    <a:gd name="connsiteX19" fmla="*/ 10241 w 10600"/>
                    <a:gd name="connsiteY19" fmla="*/ 6828 h 9882"/>
                    <a:gd name="connsiteX20" fmla="*/ 10601 w 10600"/>
                    <a:gd name="connsiteY20" fmla="*/ 6289 h 9882"/>
                    <a:gd name="connsiteX21" fmla="*/ 10601 w 10600"/>
                    <a:gd name="connsiteY21" fmla="*/ 6289 h 9882"/>
                    <a:gd name="connsiteX22" fmla="*/ 10241 w 10600"/>
                    <a:gd name="connsiteY22" fmla="*/ 6828 h 9882"/>
                    <a:gd name="connsiteX23" fmla="*/ 10241 w 10600"/>
                    <a:gd name="connsiteY23" fmla="*/ 6828 h 9882"/>
                    <a:gd name="connsiteX24" fmla="*/ 10601 w 10600"/>
                    <a:gd name="connsiteY24" fmla="*/ 4851 h 9882"/>
                    <a:gd name="connsiteX25" fmla="*/ 10421 w 10600"/>
                    <a:gd name="connsiteY25" fmla="*/ 4492 h 9882"/>
                    <a:gd name="connsiteX26" fmla="*/ 10421 w 10600"/>
                    <a:gd name="connsiteY26" fmla="*/ 4492 h 9882"/>
                    <a:gd name="connsiteX27" fmla="*/ 10601 w 10600"/>
                    <a:gd name="connsiteY27" fmla="*/ 4851 h 9882"/>
                    <a:gd name="connsiteX28" fmla="*/ 10601 w 10600"/>
                    <a:gd name="connsiteY28" fmla="*/ 4851 h 9882"/>
                    <a:gd name="connsiteX29" fmla="*/ 9882 w 10600"/>
                    <a:gd name="connsiteY29" fmla="*/ 3773 h 9882"/>
                    <a:gd name="connsiteX30" fmla="*/ 9882 w 10600"/>
                    <a:gd name="connsiteY30" fmla="*/ 3773 h 9882"/>
                    <a:gd name="connsiteX31" fmla="*/ 9882 w 10600"/>
                    <a:gd name="connsiteY31" fmla="*/ 3773 h 9882"/>
                    <a:gd name="connsiteX32" fmla="*/ 9882 w 10600"/>
                    <a:gd name="connsiteY32" fmla="*/ 3773 h 9882"/>
                    <a:gd name="connsiteX33" fmla="*/ 9882 w 10600"/>
                    <a:gd name="connsiteY33" fmla="*/ 3773 h 9882"/>
                    <a:gd name="connsiteX34" fmla="*/ 8085 w 10600"/>
                    <a:gd name="connsiteY34" fmla="*/ 2875 h 9882"/>
                    <a:gd name="connsiteX35" fmla="*/ 8624 w 10600"/>
                    <a:gd name="connsiteY35" fmla="*/ 2336 h 9882"/>
                    <a:gd name="connsiteX36" fmla="*/ 8085 w 10600"/>
                    <a:gd name="connsiteY36" fmla="*/ 2875 h 9882"/>
                    <a:gd name="connsiteX37" fmla="*/ 8085 w 10600"/>
                    <a:gd name="connsiteY37" fmla="*/ 2875 h 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600" h="9882">
                      <a:moveTo>
                        <a:pt x="3054" y="9163"/>
                      </a:moveTo>
                      <a:cubicBezTo>
                        <a:pt x="2875" y="8984"/>
                        <a:pt x="180" y="7906"/>
                        <a:pt x="0" y="4312"/>
                      </a:cubicBezTo>
                      <a:lnTo>
                        <a:pt x="0" y="4312"/>
                      </a:lnTo>
                      <a:cubicBezTo>
                        <a:pt x="0" y="3414"/>
                        <a:pt x="180" y="2516"/>
                        <a:pt x="898" y="1258"/>
                      </a:cubicBezTo>
                      <a:lnTo>
                        <a:pt x="898" y="1258"/>
                      </a:lnTo>
                      <a:cubicBezTo>
                        <a:pt x="1797" y="180"/>
                        <a:pt x="3054" y="0"/>
                        <a:pt x="3773" y="0"/>
                      </a:cubicBezTo>
                      <a:lnTo>
                        <a:pt x="3773" y="0"/>
                      </a:lnTo>
                      <a:cubicBezTo>
                        <a:pt x="6109" y="180"/>
                        <a:pt x="7367" y="1258"/>
                        <a:pt x="8085" y="1976"/>
                      </a:cubicBezTo>
                      <a:lnTo>
                        <a:pt x="8085" y="1976"/>
                      </a:lnTo>
                      <a:cubicBezTo>
                        <a:pt x="8984" y="2336"/>
                        <a:pt x="10241" y="3234"/>
                        <a:pt x="10601" y="5031"/>
                      </a:cubicBezTo>
                      <a:lnTo>
                        <a:pt x="10601" y="5031"/>
                      </a:lnTo>
                      <a:cubicBezTo>
                        <a:pt x="10601" y="5211"/>
                        <a:pt x="10601" y="5390"/>
                        <a:pt x="10601" y="5570"/>
                      </a:cubicBezTo>
                      <a:lnTo>
                        <a:pt x="10601" y="5570"/>
                      </a:lnTo>
                      <a:cubicBezTo>
                        <a:pt x="10601" y="5570"/>
                        <a:pt x="10601" y="5750"/>
                        <a:pt x="10601" y="5750"/>
                      </a:cubicBezTo>
                      <a:lnTo>
                        <a:pt x="10601" y="5750"/>
                      </a:lnTo>
                      <a:cubicBezTo>
                        <a:pt x="10421" y="8624"/>
                        <a:pt x="7367" y="9702"/>
                        <a:pt x="6109" y="9882"/>
                      </a:cubicBezTo>
                      <a:lnTo>
                        <a:pt x="6109" y="9882"/>
                      </a:lnTo>
                      <a:cubicBezTo>
                        <a:pt x="4671" y="9702"/>
                        <a:pt x="3593" y="9343"/>
                        <a:pt x="3054" y="9163"/>
                      </a:cubicBezTo>
                      <a:lnTo>
                        <a:pt x="3054" y="9163"/>
                      </a:lnTo>
                      <a:close/>
                      <a:moveTo>
                        <a:pt x="10241" y="6828"/>
                      </a:moveTo>
                      <a:cubicBezTo>
                        <a:pt x="10421" y="6648"/>
                        <a:pt x="10421" y="6468"/>
                        <a:pt x="10601" y="6289"/>
                      </a:cubicBezTo>
                      <a:lnTo>
                        <a:pt x="10601" y="6289"/>
                      </a:lnTo>
                      <a:cubicBezTo>
                        <a:pt x="10421" y="6468"/>
                        <a:pt x="10421" y="6648"/>
                        <a:pt x="10241" y="6828"/>
                      </a:cubicBezTo>
                      <a:lnTo>
                        <a:pt x="10241" y="6828"/>
                      </a:lnTo>
                      <a:close/>
                      <a:moveTo>
                        <a:pt x="10601" y="4851"/>
                      </a:moveTo>
                      <a:cubicBezTo>
                        <a:pt x="10601" y="4672"/>
                        <a:pt x="10601" y="4672"/>
                        <a:pt x="10421" y="4492"/>
                      </a:cubicBezTo>
                      <a:lnTo>
                        <a:pt x="10421" y="4492"/>
                      </a:lnTo>
                      <a:cubicBezTo>
                        <a:pt x="10601" y="4672"/>
                        <a:pt x="10601" y="4851"/>
                        <a:pt x="10601" y="4851"/>
                      </a:cubicBezTo>
                      <a:lnTo>
                        <a:pt x="10601" y="4851"/>
                      </a:lnTo>
                      <a:close/>
                      <a:moveTo>
                        <a:pt x="9882" y="3773"/>
                      </a:moveTo>
                      <a:lnTo>
                        <a:pt x="9882" y="3773"/>
                      </a:lnTo>
                      <a:lnTo>
                        <a:pt x="9882" y="3773"/>
                      </a:lnTo>
                      <a:lnTo>
                        <a:pt x="9882" y="3773"/>
                      </a:lnTo>
                      <a:lnTo>
                        <a:pt x="9882" y="3773"/>
                      </a:lnTo>
                      <a:close/>
                      <a:moveTo>
                        <a:pt x="8085" y="2875"/>
                      </a:moveTo>
                      <a:lnTo>
                        <a:pt x="8624" y="2336"/>
                      </a:lnTo>
                      <a:lnTo>
                        <a:pt x="8085" y="2875"/>
                      </a:lnTo>
                      <a:lnTo>
                        <a:pt x="8085" y="2875"/>
                      </a:lnTo>
                      <a:close/>
                    </a:path>
                  </a:pathLst>
                </a:custGeom>
                <a:grpFill/>
                <a:ln w="17953" cap="flat">
                  <a:noFill/>
                  <a:prstDash val="solid"/>
                  <a:miter/>
                </a:ln>
              </p:spPr>
              <p:txBody>
                <a:bodyPr rtlCol="0" anchor="ctr"/>
                <a:lstStyle/>
                <a:p>
                  <a:endParaRPr lang="zh-CN" altLang="en-US" sz="1050"/>
                </a:p>
              </p:txBody>
            </p:sp>
          </p:grpSp>
          <p:grpSp>
            <p:nvGrpSpPr>
              <p:cNvPr id="1064" name="图形 1"/>
              <p:cNvGrpSpPr/>
              <p:nvPr/>
            </p:nvGrpSpPr>
            <p:grpSpPr>
              <a:xfrm>
                <a:off x="4148039" y="3624638"/>
                <a:ext cx="7725" cy="14553"/>
                <a:chOff x="5521250" y="3822328"/>
                <a:chExt cx="7725" cy="14553"/>
              </a:xfrm>
              <a:solidFill>
                <a:srgbClr val="0070C0"/>
              </a:solidFill>
            </p:grpSpPr>
            <p:sp>
              <p:nvSpPr>
                <p:cNvPr id="1620" name="任意多边形: 形状 3176"/>
                <p:cNvSpPr/>
                <p:nvPr/>
              </p:nvSpPr>
              <p:spPr>
                <a:xfrm>
                  <a:off x="5523765" y="3825023"/>
                  <a:ext cx="2515" cy="9343"/>
                </a:xfrm>
                <a:custGeom>
                  <a:avLst/>
                  <a:gdLst>
                    <a:gd name="connsiteX0" fmla="*/ 1258 w 2515"/>
                    <a:gd name="connsiteY0" fmla="*/ 9343 h 9343"/>
                    <a:gd name="connsiteX1" fmla="*/ 2515 w 2515"/>
                    <a:gd name="connsiteY1" fmla="*/ 5390 h 9343"/>
                    <a:gd name="connsiteX2" fmla="*/ 1258 w 2515"/>
                    <a:gd name="connsiteY2" fmla="*/ 0 h 9343"/>
                    <a:gd name="connsiteX3" fmla="*/ 0 w 2515"/>
                    <a:gd name="connsiteY3" fmla="*/ 5390 h 9343"/>
                    <a:gd name="connsiteX4" fmla="*/ 1258 w 2515"/>
                    <a:gd name="connsiteY4" fmla="*/ 9343 h 9343"/>
                    <a:gd name="connsiteX5" fmla="*/ 1258 w 2515"/>
                    <a:gd name="connsiteY5" fmla="*/ 9343 h 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9343">
                      <a:moveTo>
                        <a:pt x="1258" y="9343"/>
                      </a:moveTo>
                      <a:cubicBezTo>
                        <a:pt x="2515" y="9343"/>
                        <a:pt x="2515" y="8085"/>
                        <a:pt x="2515" y="5390"/>
                      </a:cubicBezTo>
                      <a:cubicBezTo>
                        <a:pt x="2515" y="2695"/>
                        <a:pt x="2515" y="0"/>
                        <a:pt x="1258" y="0"/>
                      </a:cubicBezTo>
                      <a:cubicBezTo>
                        <a:pt x="0" y="0"/>
                        <a:pt x="0" y="2695"/>
                        <a:pt x="0" y="5390"/>
                      </a:cubicBezTo>
                      <a:cubicBezTo>
                        <a:pt x="0" y="8085"/>
                        <a:pt x="0" y="9343"/>
                        <a:pt x="1258" y="9343"/>
                      </a:cubicBezTo>
                      <a:lnTo>
                        <a:pt x="1258" y="9343"/>
                      </a:lnTo>
                      <a:close/>
                    </a:path>
                  </a:pathLst>
                </a:custGeom>
                <a:grpFill/>
                <a:ln w="17953" cap="flat">
                  <a:noFill/>
                  <a:prstDash val="solid"/>
                  <a:miter/>
                </a:ln>
              </p:spPr>
              <p:txBody>
                <a:bodyPr rtlCol="0" anchor="ctr"/>
                <a:lstStyle/>
                <a:p>
                  <a:endParaRPr lang="zh-CN" altLang="en-US" sz="1050"/>
                </a:p>
              </p:txBody>
            </p:sp>
            <p:sp>
              <p:nvSpPr>
                <p:cNvPr id="1621" name="任意多边形: 形状 3177"/>
                <p:cNvSpPr/>
                <p:nvPr/>
              </p:nvSpPr>
              <p:spPr>
                <a:xfrm>
                  <a:off x="5521250" y="3822328"/>
                  <a:ext cx="7725" cy="14553"/>
                </a:xfrm>
                <a:custGeom>
                  <a:avLst/>
                  <a:gdLst>
                    <a:gd name="connsiteX0" fmla="*/ 3234 w 7725"/>
                    <a:gd name="connsiteY0" fmla="*/ 14553 h 14553"/>
                    <a:gd name="connsiteX1" fmla="*/ 2695 w 7725"/>
                    <a:gd name="connsiteY1" fmla="*/ 14553 h 14553"/>
                    <a:gd name="connsiteX2" fmla="*/ 2515 w 7725"/>
                    <a:gd name="connsiteY2" fmla="*/ 14374 h 14553"/>
                    <a:gd name="connsiteX3" fmla="*/ 180 w 7725"/>
                    <a:gd name="connsiteY3" fmla="*/ 11679 h 14553"/>
                    <a:gd name="connsiteX4" fmla="*/ 180 w 7725"/>
                    <a:gd name="connsiteY4" fmla="*/ 11679 h 14553"/>
                    <a:gd name="connsiteX5" fmla="*/ 0 w 7725"/>
                    <a:gd name="connsiteY5" fmla="*/ 8265 h 14553"/>
                    <a:gd name="connsiteX6" fmla="*/ 0 w 7725"/>
                    <a:gd name="connsiteY6" fmla="*/ 8265 h 14553"/>
                    <a:gd name="connsiteX7" fmla="*/ 0 w 7725"/>
                    <a:gd name="connsiteY7" fmla="*/ 7187 h 14553"/>
                    <a:gd name="connsiteX8" fmla="*/ 0 w 7725"/>
                    <a:gd name="connsiteY8" fmla="*/ 7187 h 14553"/>
                    <a:gd name="connsiteX9" fmla="*/ 359 w 7725"/>
                    <a:gd name="connsiteY9" fmla="*/ 3414 h 14553"/>
                    <a:gd name="connsiteX10" fmla="*/ 359 w 7725"/>
                    <a:gd name="connsiteY10" fmla="*/ 3414 h 14553"/>
                    <a:gd name="connsiteX11" fmla="*/ 3953 w 7725"/>
                    <a:gd name="connsiteY11" fmla="*/ 0 h 14553"/>
                    <a:gd name="connsiteX12" fmla="*/ 3953 w 7725"/>
                    <a:gd name="connsiteY12" fmla="*/ 0 h 14553"/>
                    <a:gd name="connsiteX13" fmla="*/ 7546 w 7725"/>
                    <a:gd name="connsiteY13" fmla="*/ 3773 h 14553"/>
                    <a:gd name="connsiteX14" fmla="*/ 7546 w 7725"/>
                    <a:gd name="connsiteY14" fmla="*/ 3773 h 14553"/>
                    <a:gd name="connsiteX15" fmla="*/ 7726 w 7725"/>
                    <a:gd name="connsiteY15" fmla="*/ 8265 h 14553"/>
                    <a:gd name="connsiteX16" fmla="*/ 7726 w 7725"/>
                    <a:gd name="connsiteY16" fmla="*/ 8265 h 14553"/>
                    <a:gd name="connsiteX17" fmla="*/ 7726 w 7725"/>
                    <a:gd name="connsiteY17" fmla="*/ 8445 h 14553"/>
                    <a:gd name="connsiteX18" fmla="*/ 4851 w 7725"/>
                    <a:gd name="connsiteY18" fmla="*/ 14194 h 14553"/>
                    <a:gd name="connsiteX19" fmla="*/ 4851 w 7725"/>
                    <a:gd name="connsiteY19" fmla="*/ 14194 h 14553"/>
                    <a:gd name="connsiteX20" fmla="*/ 3953 w 7725"/>
                    <a:gd name="connsiteY20" fmla="*/ 14374 h 14553"/>
                    <a:gd name="connsiteX21" fmla="*/ 3953 w 7725"/>
                    <a:gd name="connsiteY21" fmla="*/ 14374 h 14553"/>
                    <a:gd name="connsiteX22" fmla="*/ 3953 w 7725"/>
                    <a:gd name="connsiteY22" fmla="*/ 14374 h 14553"/>
                    <a:gd name="connsiteX23" fmla="*/ 3953 w 7725"/>
                    <a:gd name="connsiteY23" fmla="*/ 14374 h 14553"/>
                    <a:gd name="connsiteX24" fmla="*/ 3953 w 7725"/>
                    <a:gd name="connsiteY24" fmla="*/ 14374 h 14553"/>
                    <a:gd name="connsiteX25" fmla="*/ 3953 w 7725"/>
                    <a:gd name="connsiteY25" fmla="*/ 14374 h 14553"/>
                    <a:gd name="connsiteX26" fmla="*/ 3953 w 7725"/>
                    <a:gd name="connsiteY26" fmla="*/ 14374 h 14553"/>
                    <a:gd name="connsiteX27" fmla="*/ 3773 w 7725"/>
                    <a:gd name="connsiteY27" fmla="*/ 14374 h 14553"/>
                    <a:gd name="connsiteX28" fmla="*/ 3773 w 7725"/>
                    <a:gd name="connsiteY28" fmla="*/ 14374 h 14553"/>
                    <a:gd name="connsiteX29" fmla="*/ 3234 w 7725"/>
                    <a:gd name="connsiteY29" fmla="*/ 14553 h 14553"/>
                    <a:gd name="connsiteX30" fmla="*/ 3234 w 7725"/>
                    <a:gd name="connsiteY30" fmla="*/ 14553 h 14553"/>
                    <a:gd name="connsiteX31" fmla="*/ 3773 w 7725"/>
                    <a:gd name="connsiteY31" fmla="*/ 12038 h 14553"/>
                    <a:gd name="connsiteX32" fmla="*/ 5570 w 7725"/>
                    <a:gd name="connsiteY32" fmla="*/ 10241 h 14553"/>
                    <a:gd name="connsiteX33" fmla="*/ 3773 w 7725"/>
                    <a:gd name="connsiteY33" fmla="*/ 12038 h 14553"/>
                    <a:gd name="connsiteX34" fmla="*/ 3773 w 7725"/>
                    <a:gd name="connsiteY34" fmla="*/ 12038 h 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725" h="14553">
                      <a:moveTo>
                        <a:pt x="3234" y="14553"/>
                      </a:moveTo>
                      <a:lnTo>
                        <a:pt x="2695" y="14553"/>
                      </a:lnTo>
                      <a:lnTo>
                        <a:pt x="2515" y="14374"/>
                      </a:lnTo>
                      <a:cubicBezTo>
                        <a:pt x="1258" y="13835"/>
                        <a:pt x="180" y="12577"/>
                        <a:pt x="180" y="11679"/>
                      </a:cubicBezTo>
                      <a:lnTo>
                        <a:pt x="180" y="11679"/>
                      </a:lnTo>
                      <a:cubicBezTo>
                        <a:pt x="0" y="10421"/>
                        <a:pt x="0" y="9523"/>
                        <a:pt x="0" y="8265"/>
                      </a:cubicBezTo>
                      <a:lnTo>
                        <a:pt x="0" y="8265"/>
                      </a:lnTo>
                      <a:cubicBezTo>
                        <a:pt x="0" y="7726"/>
                        <a:pt x="0" y="7366"/>
                        <a:pt x="0" y="7187"/>
                      </a:cubicBezTo>
                      <a:lnTo>
                        <a:pt x="0" y="7187"/>
                      </a:lnTo>
                      <a:cubicBezTo>
                        <a:pt x="0" y="5929"/>
                        <a:pt x="0" y="4671"/>
                        <a:pt x="359" y="3414"/>
                      </a:cubicBezTo>
                      <a:lnTo>
                        <a:pt x="359" y="3414"/>
                      </a:lnTo>
                      <a:cubicBezTo>
                        <a:pt x="539" y="2336"/>
                        <a:pt x="1437" y="180"/>
                        <a:pt x="3953" y="0"/>
                      </a:cubicBezTo>
                      <a:lnTo>
                        <a:pt x="3953" y="0"/>
                      </a:lnTo>
                      <a:cubicBezTo>
                        <a:pt x="6828" y="180"/>
                        <a:pt x="7546" y="2695"/>
                        <a:pt x="7546" y="3773"/>
                      </a:cubicBezTo>
                      <a:lnTo>
                        <a:pt x="7546" y="3773"/>
                      </a:lnTo>
                      <a:cubicBezTo>
                        <a:pt x="7726" y="5031"/>
                        <a:pt x="7726" y="6468"/>
                        <a:pt x="7726" y="8265"/>
                      </a:cubicBezTo>
                      <a:lnTo>
                        <a:pt x="7726" y="8265"/>
                      </a:lnTo>
                      <a:lnTo>
                        <a:pt x="7726" y="8445"/>
                      </a:lnTo>
                      <a:cubicBezTo>
                        <a:pt x="7726" y="9882"/>
                        <a:pt x="7726" y="13296"/>
                        <a:pt x="4851" y="14194"/>
                      </a:cubicBezTo>
                      <a:lnTo>
                        <a:pt x="4851" y="14194"/>
                      </a:lnTo>
                      <a:cubicBezTo>
                        <a:pt x="4492" y="14374"/>
                        <a:pt x="4312" y="14374"/>
                        <a:pt x="3953" y="14374"/>
                      </a:cubicBezTo>
                      <a:lnTo>
                        <a:pt x="3953" y="14374"/>
                      </a:lnTo>
                      <a:cubicBezTo>
                        <a:pt x="3953" y="14374"/>
                        <a:pt x="3953" y="14374"/>
                        <a:pt x="3953" y="14374"/>
                      </a:cubicBezTo>
                      <a:lnTo>
                        <a:pt x="3953" y="14374"/>
                      </a:lnTo>
                      <a:lnTo>
                        <a:pt x="3953" y="14374"/>
                      </a:lnTo>
                      <a:lnTo>
                        <a:pt x="3953" y="14374"/>
                      </a:lnTo>
                      <a:lnTo>
                        <a:pt x="3953" y="14374"/>
                      </a:lnTo>
                      <a:cubicBezTo>
                        <a:pt x="3953" y="14374"/>
                        <a:pt x="3773" y="14374"/>
                        <a:pt x="3773" y="14374"/>
                      </a:cubicBezTo>
                      <a:lnTo>
                        <a:pt x="3773" y="14374"/>
                      </a:lnTo>
                      <a:cubicBezTo>
                        <a:pt x="3414" y="14553"/>
                        <a:pt x="3414" y="14553"/>
                        <a:pt x="3234" y="14553"/>
                      </a:cubicBezTo>
                      <a:lnTo>
                        <a:pt x="3234" y="14553"/>
                      </a:lnTo>
                      <a:close/>
                      <a:moveTo>
                        <a:pt x="3773" y="12038"/>
                      </a:moveTo>
                      <a:lnTo>
                        <a:pt x="5570" y="10241"/>
                      </a:lnTo>
                      <a:lnTo>
                        <a:pt x="3773" y="12038"/>
                      </a:lnTo>
                      <a:lnTo>
                        <a:pt x="3773" y="12038"/>
                      </a:lnTo>
                      <a:close/>
                    </a:path>
                  </a:pathLst>
                </a:custGeom>
                <a:grpFill/>
                <a:ln w="17953" cap="flat">
                  <a:noFill/>
                  <a:prstDash val="solid"/>
                  <a:miter/>
                </a:ln>
              </p:spPr>
              <p:txBody>
                <a:bodyPr rtlCol="0" anchor="ctr"/>
                <a:lstStyle/>
                <a:p>
                  <a:endParaRPr lang="zh-CN" altLang="en-US" sz="1050"/>
                </a:p>
              </p:txBody>
            </p:sp>
          </p:grpSp>
          <p:grpSp>
            <p:nvGrpSpPr>
              <p:cNvPr id="1065" name="图形 1"/>
              <p:cNvGrpSpPr/>
              <p:nvPr/>
            </p:nvGrpSpPr>
            <p:grpSpPr>
              <a:xfrm>
                <a:off x="4205354" y="3664705"/>
                <a:ext cx="12397" cy="14553"/>
                <a:chOff x="5578565" y="3862395"/>
                <a:chExt cx="12397" cy="14553"/>
              </a:xfrm>
              <a:solidFill>
                <a:srgbClr val="0070C0"/>
              </a:solidFill>
            </p:grpSpPr>
            <p:sp>
              <p:nvSpPr>
                <p:cNvPr id="1618" name="任意多边形: 形状 3179"/>
                <p:cNvSpPr/>
                <p:nvPr/>
              </p:nvSpPr>
              <p:spPr>
                <a:xfrm>
                  <a:off x="5581156" y="3864943"/>
                  <a:ext cx="7291" cy="9322"/>
                </a:xfrm>
                <a:custGeom>
                  <a:avLst/>
                  <a:gdLst>
                    <a:gd name="connsiteX0" fmla="*/ 4596 w 7291"/>
                    <a:gd name="connsiteY0" fmla="*/ 1224 h 9322"/>
                    <a:gd name="connsiteX1" fmla="*/ 643 w 7291"/>
                    <a:gd name="connsiteY1" fmla="*/ 7873 h 9322"/>
                    <a:gd name="connsiteX2" fmla="*/ 7291 w 7291"/>
                    <a:gd name="connsiteY2" fmla="*/ 6615 h 9322"/>
                    <a:gd name="connsiteX3" fmla="*/ 4596 w 7291"/>
                    <a:gd name="connsiteY3" fmla="*/ 1224 h 9322"/>
                    <a:gd name="connsiteX4" fmla="*/ 4596 w 7291"/>
                    <a:gd name="connsiteY4" fmla="*/ 1224 h 9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1" h="9322">
                      <a:moveTo>
                        <a:pt x="4596" y="1224"/>
                      </a:moveTo>
                      <a:cubicBezTo>
                        <a:pt x="4596" y="1224"/>
                        <a:pt x="-2052" y="5177"/>
                        <a:pt x="643" y="7873"/>
                      </a:cubicBezTo>
                      <a:cubicBezTo>
                        <a:pt x="3338" y="10567"/>
                        <a:pt x="7291" y="9130"/>
                        <a:pt x="7291" y="6615"/>
                      </a:cubicBezTo>
                      <a:cubicBezTo>
                        <a:pt x="7291" y="3920"/>
                        <a:pt x="6033" y="-2728"/>
                        <a:pt x="4596" y="1224"/>
                      </a:cubicBezTo>
                      <a:lnTo>
                        <a:pt x="4596" y="1224"/>
                      </a:lnTo>
                      <a:close/>
                    </a:path>
                  </a:pathLst>
                </a:custGeom>
                <a:grpFill/>
                <a:ln w="17953" cap="flat">
                  <a:noFill/>
                  <a:prstDash val="solid"/>
                  <a:miter/>
                </a:ln>
              </p:spPr>
              <p:txBody>
                <a:bodyPr rtlCol="0" anchor="ctr"/>
                <a:lstStyle/>
                <a:p>
                  <a:endParaRPr lang="zh-CN" altLang="en-US" sz="1050"/>
                </a:p>
              </p:txBody>
            </p:sp>
            <p:sp>
              <p:nvSpPr>
                <p:cNvPr id="1619" name="任意多边形: 形状 3180"/>
                <p:cNvSpPr/>
                <p:nvPr/>
              </p:nvSpPr>
              <p:spPr>
                <a:xfrm>
                  <a:off x="5578565" y="3862395"/>
                  <a:ext cx="12397" cy="14553"/>
                </a:xfrm>
                <a:custGeom>
                  <a:avLst/>
                  <a:gdLst>
                    <a:gd name="connsiteX0" fmla="*/ 1437 w 12397"/>
                    <a:gd name="connsiteY0" fmla="*/ 12218 h 14553"/>
                    <a:gd name="connsiteX1" fmla="*/ 0 w 12397"/>
                    <a:gd name="connsiteY1" fmla="*/ 8984 h 14553"/>
                    <a:gd name="connsiteX2" fmla="*/ 0 w 12397"/>
                    <a:gd name="connsiteY2" fmla="*/ 8984 h 14553"/>
                    <a:gd name="connsiteX3" fmla="*/ 5031 w 12397"/>
                    <a:gd name="connsiteY3" fmla="*/ 2156 h 14553"/>
                    <a:gd name="connsiteX4" fmla="*/ 5031 w 12397"/>
                    <a:gd name="connsiteY4" fmla="*/ 2156 h 14553"/>
                    <a:gd name="connsiteX5" fmla="*/ 8085 w 12397"/>
                    <a:gd name="connsiteY5" fmla="*/ 0 h 14553"/>
                    <a:gd name="connsiteX6" fmla="*/ 8085 w 12397"/>
                    <a:gd name="connsiteY6" fmla="*/ 0 h 14553"/>
                    <a:gd name="connsiteX7" fmla="*/ 12397 w 12397"/>
                    <a:gd name="connsiteY7" fmla="*/ 9163 h 14553"/>
                    <a:gd name="connsiteX8" fmla="*/ 12397 w 12397"/>
                    <a:gd name="connsiteY8" fmla="*/ 9163 h 14553"/>
                    <a:gd name="connsiteX9" fmla="*/ 12397 w 12397"/>
                    <a:gd name="connsiteY9" fmla="*/ 9163 h 14553"/>
                    <a:gd name="connsiteX10" fmla="*/ 6648 w 12397"/>
                    <a:gd name="connsiteY10" fmla="*/ 14553 h 14553"/>
                    <a:gd name="connsiteX11" fmla="*/ 6648 w 12397"/>
                    <a:gd name="connsiteY11" fmla="*/ 14553 h 14553"/>
                    <a:gd name="connsiteX12" fmla="*/ 1437 w 12397"/>
                    <a:gd name="connsiteY12" fmla="*/ 12218 h 14553"/>
                    <a:gd name="connsiteX13" fmla="*/ 1437 w 12397"/>
                    <a:gd name="connsiteY13" fmla="*/ 12218 h 14553"/>
                    <a:gd name="connsiteX14" fmla="*/ 11679 w 12397"/>
                    <a:gd name="connsiteY14" fmla="*/ 10960 h 14553"/>
                    <a:gd name="connsiteX15" fmla="*/ 10421 w 12397"/>
                    <a:gd name="connsiteY15" fmla="*/ 9702 h 14553"/>
                    <a:gd name="connsiteX16" fmla="*/ 9523 w 12397"/>
                    <a:gd name="connsiteY16" fmla="*/ 9882 h 14553"/>
                    <a:gd name="connsiteX17" fmla="*/ 9163 w 12397"/>
                    <a:gd name="connsiteY17" fmla="*/ 11499 h 14553"/>
                    <a:gd name="connsiteX18" fmla="*/ 11679 w 12397"/>
                    <a:gd name="connsiteY18" fmla="*/ 10960 h 14553"/>
                    <a:gd name="connsiteX19" fmla="*/ 11679 w 12397"/>
                    <a:gd name="connsiteY19" fmla="*/ 10960 h 14553"/>
                    <a:gd name="connsiteX20" fmla="*/ 6648 w 12397"/>
                    <a:gd name="connsiteY20" fmla="*/ 9343 h 14553"/>
                    <a:gd name="connsiteX21" fmla="*/ 7366 w 12397"/>
                    <a:gd name="connsiteY21" fmla="*/ 9163 h 14553"/>
                    <a:gd name="connsiteX22" fmla="*/ 7366 w 12397"/>
                    <a:gd name="connsiteY22" fmla="*/ 9163 h 14553"/>
                    <a:gd name="connsiteX23" fmla="*/ 7366 w 12397"/>
                    <a:gd name="connsiteY23" fmla="*/ 8984 h 14553"/>
                    <a:gd name="connsiteX24" fmla="*/ 7187 w 12397"/>
                    <a:gd name="connsiteY24" fmla="*/ 7187 h 14553"/>
                    <a:gd name="connsiteX25" fmla="*/ 7187 w 12397"/>
                    <a:gd name="connsiteY25" fmla="*/ 7187 h 14553"/>
                    <a:gd name="connsiteX26" fmla="*/ 5390 w 12397"/>
                    <a:gd name="connsiteY26" fmla="*/ 8804 h 14553"/>
                    <a:gd name="connsiteX27" fmla="*/ 5390 w 12397"/>
                    <a:gd name="connsiteY27" fmla="*/ 8804 h 14553"/>
                    <a:gd name="connsiteX28" fmla="*/ 6648 w 12397"/>
                    <a:gd name="connsiteY28" fmla="*/ 9343 h 14553"/>
                    <a:gd name="connsiteX29" fmla="*/ 6648 w 12397"/>
                    <a:gd name="connsiteY29" fmla="*/ 9343 h 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397" h="14553">
                      <a:moveTo>
                        <a:pt x="1437" y="12218"/>
                      </a:moveTo>
                      <a:cubicBezTo>
                        <a:pt x="539" y="11499"/>
                        <a:pt x="0" y="10062"/>
                        <a:pt x="0" y="8984"/>
                      </a:cubicBezTo>
                      <a:lnTo>
                        <a:pt x="0" y="8984"/>
                      </a:lnTo>
                      <a:cubicBezTo>
                        <a:pt x="539" y="5031"/>
                        <a:pt x="3593" y="3054"/>
                        <a:pt x="5031" y="2156"/>
                      </a:cubicBezTo>
                      <a:lnTo>
                        <a:pt x="5031" y="2156"/>
                      </a:lnTo>
                      <a:cubicBezTo>
                        <a:pt x="5390" y="1258"/>
                        <a:pt x="5929" y="180"/>
                        <a:pt x="8085" y="0"/>
                      </a:cubicBezTo>
                      <a:lnTo>
                        <a:pt x="8085" y="0"/>
                      </a:lnTo>
                      <a:cubicBezTo>
                        <a:pt x="13835" y="2695"/>
                        <a:pt x="11319" y="6288"/>
                        <a:pt x="12397" y="9163"/>
                      </a:cubicBezTo>
                      <a:lnTo>
                        <a:pt x="12397" y="9163"/>
                      </a:lnTo>
                      <a:lnTo>
                        <a:pt x="12397" y="9163"/>
                      </a:lnTo>
                      <a:cubicBezTo>
                        <a:pt x="12397" y="12577"/>
                        <a:pt x="9343" y="14553"/>
                        <a:pt x="6648" y="14553"/>
                      </a:cubicBezTo>
                      <a:lnTo>
                        <a:pt x="6648" y="14553"/>
                      </a:lnTo>
                      <a:cubicBezTo>
                        <a:pt x="4851" y="14374"/>
                        <a:pt x="3054" y="13655"/>
                        <a:pt x="1437" y="12218"/>
                      </a:cubicBezTo>
                      <a:lnTo>
                        <a:pt x="1437" y="12218"/>
                      </a:lnTo>
                      <a:close/>
                      <a:moveTo>
                        <a:pt x="11679" y="10960"/>
                      </a:moveTo>
                      <a:lnTo>
                        <a:pt x="10421" y="9702"/>
                      </a:lnTo>
                      <a:lnTo>
                        <a:pt x="9523" y="9882"/>
                      </a:lnTo>
                      <a:lnTo>
                        <a:pt x="9163" y="11499"/>
                      </a:lnTo>
                      <a:cubicBezTo>
                        <a:pt x="10241" y="11858"/>
                        <a:pt x="11319" y="11319"/>
                        <a:pt x="11679" y="10960"/>
                      </a:cubicBezTo>
                      <a:lnTo>
                        <a:pt x="11679" y="10960"/>
                      </a:lnTo>
                      <a:close/>
                      <a:moveTo>
                        <a:pt x="6648" y="9343"/>
                      </a:moveTo>
                      <a:cubicBezTo>
                        <a:pt x="7366" y="9343"/>
                        <a:pt x="7366" y="9163"/>
                        <a:pt x="7366" y="9163"/>
                      </a:cubicBezTo>
                      <a:lnTo>
                        <a:pt x="7366" y="9163"/>
                      </a:lnTo>
                      <a:lnTo>
                        <a:pt x="7366" y="8984"/>
                      </a:lnTo>
                      <a:cubicBezTo>
                        <a:pt x="7366" y="8445"/>
                        <a:pt x="7366" y="7906"/>
                        <a:pt x="7187" y="7187"/>
                      </a:cubicBezTo>
                      <a:lnTo>
                        <a:pt x="7187" y="7187"/>
                      </a:lnTo>
                      <a:cubicBezTo>
                        <a:pt x="6468" y="7726"/>
                        <a:pt x="5570" y="8445"/>
                        <a:pt x="5390" y="8804"/>
                      </a:cubicBezTo>
                      <a:lnTo>
                        <a:pt x="5390" y="8804"/>
                      </a:lnTo>
                      <a:cubicBezTo>
                        <a:pt x="5749" y="9163"/>
                        <a:pt x="6288" y="9343"/>
                        <a:pt x="6648" y="9343"/>
                      </a:cubicBezTo>
                      <a:lnTo>
                        <a:pt x="6648" y="9343"/>
                      </a:lnTo>
                      <a:close/>
                    </a:path>
                  </a:pathLst>
                </a:custGeom>
                <a:grpFill/>
                <a:ln w="17953" cap="flat">
                  <a:noFill/>
                  <a:prstDash val="solid"/>
                  <a:miter/>
                </a:ln>
              </p:spPr>
              <p:txBody>
                <a:bodyPr rtlCol="0" anchor="ctr"/>
                <a:lstStyle/>
                <a:p>
                  <a:endParaRPr lang="zh-CN" altLang="en-US" sz="1050"/>
                </a:p>
              </p:txBody>
            </p:sp>
          </p:grpSp>
          <p:grpSp>
            <p:nvGrpSpPr>
              <p:cNvPr id="1066" name="图形 1"/>
              <p:cNvGrpSpPr/>
              <p:nvPr/>
            </p:nvGrpSpPr>
            <p:grpSpPr>
              <a:xfrm>
                <a:off x="4171756" y="3693911"/>
                <a:ext cx="8983" cy="7805"/>
                <a:chOff x="5544967" y="3891601"/>
                <a:chExt cx="8983" cy="7805"/>
              </a:xfrm>
              <a:solidFill>
                <a:srgbClr val="0070C0"/>
              </a:solidFill>
            </p:grpSpPr>
            <p:sp>
              <p:nvSpPr>
                <p:cNvPr id="1616" name="任意多边形: 形状 3182"/>
                <p:cNvSpPr/>
                <p:nvPr/>
              </p:nvSpPr>
              <p:spPr>
                <a:xfrm>
                  <a:off x="5547760" y="3894376"/>
                  <a:ext cx="4034" cy="2515"/>
                </a:xfrm>
                <a:custGeom>
                  <a:avLst/>
                  <a:gdLst>
                    <a:gd name="connsiteX0" fmla="*/ 1339 w 4034"/>
                    <a:gd name="connsiteY0" fmla="*/ 2515 h 2515"/>
                    <a:gd name="connsiteX1" fmla="*/ 4034 w 4034"/>
                    <a:gd name="connsiteY1" fmla="*/ 1258 h 2515"/>
                    <a:gd name="connsiteX2" fmla="*/ 1339 w 4034"/>
                    <a:gd name="connsiteY2" fmla="*/ 0 h 2515"/>
                    <a:gd name="connsiteX3" fmla="*/ 82 w 4034"/>
                    <a:gd name="connsiteY3" fmla="*/ 1258 h 2515"/>
                    <a:gd name="connsiteX4" fmla="*/ 1339 w 4034"/>
                    <a:gd name="connsiteY4" fmla="*/ 2515 h 2515"/>
                    <a:gd name="connsiteX5" fmla="*/ 1339 w 4034"/>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4" h="2515">
                      <a:moveTo>
                        <a:pt x="1339" y="2515"/>
                      </a:moveTo>
                      <a:cubicBezTo>
                        <a:pt x="2597" y="2515"/>
                        <a:pt x="4034" y="1258"/>
                        <a:pt x="4034" y="1258"/>
                      </a:cubicBezTo>
                      <a:cubicBezTo>
                        <a:pt x="4034" y="0"/>
                        <a:pt x="2777" y="0"/>
                        <a:pt x="1339" y="0"/>
                      </a:cubicBezTo>
                      <a:cubicBezTo>
                        <a:pt x="82" y="0"/>
                        <a:pt x="82" y="0"/>
                        <a:pt x="82" y="1258"/>
                      </a:cubicBezTo>
                      <a:cubicBezTo>
                        <a:pt x="-98" y="1078"/>
                        <a:pt x="-98" y="2515"/>
                        <a:pt x="1339" y="2515"/>
                      </a:cubicBezTo>
                      <a:lnTo>
                        <a:pt x="1339" y="2515"/>
                      </a:lnTo>
                      <a:close/>
                    </a:path>
                  </a:pathLst>
                </a:custGeom>
                <a:grpFill/>
                <a:ln w="17953" cap="flat">
                  <a:noFill/>
                  <a:prstDash val="solid"/>
                  <a:miter/>
                </a:ln>
              </p:spPr>
              <p:txBody>
                <a:bodyPr rtlCol="0" anchor="ctr"/>
                <a:lstStyle/>
                <a:p>
                  <a:endParaRPr lang="zh-CN" altLang="en-US" sz="1050"/>
                </a:p>
              </p:txBody>
            </p:sp>
            <p:sp>
              <p:nvSpPr>
                <p:cNvPr id="1617" name="任意多边形: 形状 3183"/>
                <p:cNvSpPr/>
                <p:nvPr/>
              </p:nvSpPr>
              <p:spPr>
                <a:xfrm>
                  <a:off x="5544967" y="3891601"/>
                  <a:ext cx="8983" cy="7805"/>
                </a:xfrm>
                <a:custGeom>
                  <a:avLst/>
                  <a:gdLst>
                    <a:gd name="connsiteX0" fmla="*/ 3234 w 8983"/>
                    <a:gd name="connsiteY0" fmla="*/ 7806 h 7805"/>
                    <a:gd name="connsiteX1" fmla="*/ 2875 w 8983"/>
                    <a:gd name="connsiteY1" fmla="*/ 7626 h 7805"/>
                    <a:gd name="connsiteX2" fmla="*/ 0 w 8983"/>
                    <a:gd name="connsiteY2" fmla="*/ 3853 h 7805"/>
                    <a:gd name="connsiteX3" fmla="*/ 0 w 8983"/>
                    <a:gd name="connsiteY3" fmla="*/ 3853 h 7805"/>
                    <a:gd name="connsiteX4" fmla="*/ 898 w 8983"/>
                    <a:gd name="connsiteY4" fmla="*/ 978 h 7805"/>
                    <a:gd name="connsiteX5" fmla="*/ 898 w 8983"/>
                    <a:gd name="connsiteY5" fmla="*/ 978 h 7805"/>
                    <a:gd name="connsiteX6" fmla="*/ 3055 w 8983"/>
                    <a:gd name="connsiteY6" fmla="*/ 80 h 7805"/>
                    <a:gd name="connsiteX7" fmla="*/ 3055 w 8983"/>
                    <a:gd name="connsiteY7" fmla="*/ 80 h 7805"/>
                    <a:gd name="connsiteX8" fmla="*/ 3234 w 8983"/>
                    <a:gd name="connsiteY8" fmla="*/ 80 h 7805"/>
                    <a:gd name="connsiteX9" fmla="*/ 3234 w 8983"/>
                    <a:gd name="connsiteY9" fmla="*/ 80 h 7805"/>
                    <a:gd name="connsiteX10" fmla="*/ 4133 w 8983"/>
                    <a:gd name="connsiteY10" fmla="*/ 80 h 7805"/>
                    <a:gd name="connsiteX11" fmla="*/ 4133 w 8983"/>
                    <a:gd name="connsiteY11" fmla="*/ 80 h 7805"/>
                    <a:gd name="connsiteX12" fmla="*/ 8984 w 8983"/>
                    <a:gd name="connsiteY12" fmla="*/ 3853 h 7805"/>
                    <a:gd name="connsiteX13" fmla="*/ 8984 w 8983"/>
                    <a:gd name="connsiteY13" fmla="*/ 3853 h 7805"/>
                    <a:gd name="connsiteX14" fmla="*/ 8984 w 8983"/>
                    <a:gd name="connsiteY14" fmla="*/ 4931 h 7805"/>
                    <a:gd name="connsiteX15" fmla="*/ 8265 w 8983"/>
                    <a:gd name="connsiteY15" fmla="*/ 5650 h 7805"/>
                    <a:gd name="connsiteX16" fmla="*/ 3773 w 8983"/>
                    <a:gd name="connsiteY16" fmla="*/ 7806 h 7805"/>
                    <a:gd name="connsiteX17" fmla="*/ 3773 w 8983"/>
                    <a:gd name="connsiteY17" fmla="*/ 7806 h 7805"/>
                    <a:gd name="connsiteX18" fmla="*/ 3773 w 8983"/>
                    <a:gd name="connsiteY18" fmla="*/ 7806 h 7805"/>
                    <a:gd name="connsiteX19" fmla="*/ 3953 w 8983"/>
                    <a:gd name="connsiteY19" fmla="*/ 7806 h 7805"/>
                    <a:gd name="connsiteX20" fmla="*/ 3953 w 8983"/>
                    <a:gd name="connsiteY20" fmla="*/ 7806 h 7805"/>
                    <a:gd name="connsiteX21" fmla="*/ 3773 w 8983"/>
                    <a:gd name="connsiteY21" fmla="*/ 7806 h 7805"/>
                    <a:gd name="connsiteX22" fmla="*/ 3773 w 8983"/>
                    <a:gd name="connsiteY22" fmla="*/ 7806 h 7805"/>
                    <a:gd name="connsiteX23" fmla="*/ 3773 w 8983"/>
                    <a:gd name="connsiteY23" fmla="*/ 5290 h 7805"/>
                    <a:gd name="connsiteX24" fmla="*/ 3953 w 8983"/>
                    <a:gd name="connsiteY24" fmla="*/ 4931 h 7805"/>
                    <a:gd name="connsiteX25" fmla="*/ 3773 w 8983"/>
                    <a:gd name="connsiteY25" fmla="*/ 5290 h 7805"/>
                    <a:gd name="connsiteX26" fmla="*/ 3773 w 8983"/>
                    <a:gd name="connsiteY26" fmla="*/ 7806 h 7805"/>
                    <a:gd name="connsiteX27" fmla="*/ 3773 w 8983"/>
                    <a:gd name="connsiteY27" fmla="*/ 7806 h 7805"/>
                    <a:gd name="connsiteX28" fmla="*/ 3773 w 8983"/>
                    <a:gd name="connsiteY28" fmla="*/ 7806 h 7805"/>
                    <a:gd name="connsiteX29" fmla="*/ 3773 w 8983"/>
                    <a:gd name="connsiteY29" fmla="*/ 7806 h 7805"/>
                    <a:gd name="connsiteX30" fmla="*/ 3773 w 8983"/>
                    <a:gd name="connsiteY30" fmla="*/ 7806 h 7805"/>
                    <a:gd name="connsiteX31" fmla="*/ 3773 w 8983"/>
                    <a:gd name="connsiteY31" fmla="*/ 7806 h 7805"/>
                    <a:gd name="connsiteX32" fmla="*/ 3234 w 8983"/>
                    <a:gd name="connsiteY32" fmla="*/ 7806 h 7805"/>
                    <a:gd name="connsiteX33" fmla="*/ 3234 w 8983"/>
                    <a:gd name="connsiteY33" fmla="*/ 7806 h 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83" h="7805">
                      <a:moveTo>
                        <a:pt x="3234" y="7806"/>
                      </a:moveTo>
                      <a:lnTo>
                        <a:pt x="2875" y="7626"/>
                      </a:lnTo>
                      <a:cubicBezTo>
                        <a:pt x="180" y="6907"/>
                        <a:pt x="0" y="3853"/>
                        <a:pt x="0" y="3853"/>
                      </a:cubicBezTo>
                      <a:lnTo>
                        <a:pt x="0" y="3853"/>
                      </a:lnTo>
                      <a:cubicBezTo>
                        <a:pt x="180" y="3314"/>
                        <a:pt x="-359" y="2595"/>
                        <a:pt x="898" y="978"/>
                      </a:cubicBezTo>
                      <a:lnTo>
                        <a:pt x="898" y="978"/>
                      </a:lnTo>
                      <a:cubicBezTo>
                        <a:pt x="2156" y="-100"/>
                        <a:pt x="2875" y="80"/>
                        <a:pt x="3055" y="80"/>
                      </a:cubicBezTo>
                      <a:lnTo>
                        <a:pt x="3055" y="80"/>
                      </a:lnTo>
                      <a:cubicBezTo>
                        <a:pt x="3055" y="80"/>
                        <a:pt x="3234" y="80"/>
                        <a:pt x="3234" y="80"/>
                      </a:cubicBezTo>
                      <a:lnTo>
                        <a:pt x="3234" y="80"/>
                      </a:lnTo>
                      <a:cubicBezTo>
                        <a:pt x="3953" y="-100"/>
                        <a:pt x="4133" y="80"/>
                        <a:pt x="4133" y="80"/>
                      </a:cubicBezTo>
                      <a:lnTo>
                        <a:pt x="4133" y="80"/>
                      </a:lnTo>
                      <a:cubicBezTo>
                        <a:pt x="5031" y="80"/>
                        <a:pt x="8804" y="260"/>
                        <a:pt x="8984" y="3853"/>
                      </a:cubicBezTo>
                      <a:lnTo>
                        <a:pt x="8984" y="3853"/>
                      </a:lnTo>
                      <a:lnTo>
                        <a:pt x="8984" y="4931"/>
                      </a:lnTo>
                      <a:lnTo>
                        <a:pt x="8265" y="5650"/>
                      </a:lnTo>
                      <a:cubicBezTo>
                        <a:pt x="8085" y="5650"/>
                        <a:pt x="6828" y="7626"/>
                        <a:pt x="3773" y="7806"/>
                      </a:cubicBezTo>
                      <a:lnTo>
                        <a:pt x="3773" y="7806"/>
                      </a:lnTo>
                      <a:lnTo>
                        <a:pt x="3773" y="7806"/>
                      </a:lnTo>
                      <a:cubicBezTo>
                        <a:pt x="3773" y="7806"/>
                        <a:pt x="3773" y="7806"/>
                        <a:pt x="3953" y="7806"/>
                      </a:cubicBezTo>
                      <a:lnTo>
                        <a:pt x="3953" y="7806"/>
                      </a:lnTo>
                      <a:cubicBezTo>
                        <a:pt x="3953" y="7806"/>
                        <a:pt x="3953" y="7806"/>
                        <a:pt x="3773" y="7806"/>
                      </a:cubicBezTo>
                      <a:lnTo>
                        <a:pt x="3773" y="7806"/>
                      </a:lnTo>
                      <a:lnTo>
                        <a:pt x="3773" y="5290"/>
                      </a:lnTo>
                      <a:lnTo>
                        <a:pt x="3953" y="4931"/>
                      </a:lnTo>
                      <a:lnTo>
                        <a:pt x="3773" y="5290"/>
                      </a:lnTo>
                      <a:lnTo>
                        <a:pt x="3773" y="7806"/>
                      </a:lnTo>
                      <a:lnTo>
                        <a:pt x="3773" y="7806"/>
                      </a:lnTo>
                      <a:lnTo>
                        <a:pt x="3773" y="7806"/>
                      </a:lnTo>
                      <a:lnTo>
                        <a:pt x="3773" y="7806"/>
                      </a:lnTo>
                      <a:lnTo>
                        <a:pt x="3773" y="7806"/>
                      </a:lnTo>
                      <a:lnTo>
                        <a:pt x="3773" y="7806"/>
                      </a:lnTo>
                      <a:lnTo>
                        <a:pt x="3234" y="7806"/>
                      </a:lnTo>
                      <a:lnTo>
                        <a:pt x="3234" y="7806"/>
                      </a:lnTo>
                      <a:close/>
                    </a:path>
                  </a:pathLst>
                </a:custGeom>
                <a:grpFill/>
                <a:ln w="17953" cap="flat">
                  <a:noFill/>
                  <a:prstDash val="solid"/>
                  <a:miter/>
                </a:ln>
              </p:spPr>
              <p:txBody>
                <a:bodyPr rtlCol="0" anchor="ctr"/>
                <a:lstStyle/>
                <a:p>
                  <a:endParaRPr lang="zh-CN" altLang="en-US" sz="1050"/>
                </a:p>
              </p:txBody>
            </p:sp>
          </p:grpSp>
          <p:grpSp>
            <p:nvGrpSpPr>
              <p:cNvPr id="1067" name="图形 1"/>
              <p:cNvGrpSpPr/>
              <p:nvPr/>
            </p:nvGrpSpPr>
            <p:grpSpPr>
              <a:xfrm>
                <a:off x="4157741" y="3438857"/>
                <a:ext cx="6468" cy="6468"/>
                <a:chOff x="5530952" y="3636547"/>
                <a:chExt cx="6468" cy="6468"/>
              </a:xfrm>
              <a:solidFill>
                <a:srgbClr val="0070C0"/>
              </a:solidFill>
            </p:grpSpPr>
            <p:sp>
              <p:nvSpPr>
                <p:cNvPr id="1614" name="任意多边形: 形状 3185"/>
                <p:cNvSpPr/>
                <p:nvPr/>
              </p:nvSpPr>
              <p:spPr>
                <a:xfrm>
                  <a:off x="5533647" y="3639062"/>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1615" name="任意多边形: 形状 3186"/>
                <p:cNvSpPr/>
                <p:nvPr/>
              </p:nvSpPr>
              <p:spPr>
                <a:xfrm>
                  <a:off x="5530952" y="3636547"/>
                  <a:ext cx="6468" cy="6468"/>
                </a:xfrm>
                <a:custGeom>
                  <a:avLst/>
                  <a:gdLst>
                    <a:gd name="connsiteX0" fmla="*/ 3953 w 6468"/>
                    <a:gd name="connsiteY0" fmla="*/ 6468 h 6468"/>
                    <a:gd name="connsiteX1" fmla="*/ 0 w 6468"/>
                    <a:gd name="connsiteY1" fmla="*/ 6468 h 6468"/>
                    <a:gd name="connsiteX2" fmla="*/ 0 w 6468"/>
                    <a:gd name="connsiteY2" fmla="*/ 3953 h 6468"/>
                    <a:gd name="connsiteX3" fmla="*/ 3953 w 6468"/>
                    <a:gd name="connsiteY3" fmla="*/ 0 h 6468"/>
                    <a:gd name="connsiteX4" fmla="*/ 3953 w 6468"/>
                    <a:gd name="connsiteY4" fmla="*/ 0 h 6468"/>
                    <a:gd name="connsiteX5" fmla="*/ 6468 w 6468"/>
                    <a:gd name="connsiteY5" fmla="*/ 0 h 6468"/>
                    <a:gd name="connsiteX6" fmla="*/ 6468 w 6468"/>
                    <a:gd name="connsiteY6" fmla="*/ 2515 h 6468"/>
                    <a:gd name="connsiteX7" fmla="*/ 6468 w 6468"/>
                    <a:gd name="connsiteY7" fmla="*/ 3773 h 6468"/>
                    <a:gd name="connsiteX8" fmla="*/ 6468 w 6468"/>
                    <a:gd name="connsiteY8" fmla="*/ 3773 h 6468"/>
                    <a:gd name="connsiteX9" fmla="*/ 3953 w 6468"/>
                    <a:gd name="connsiteY9" fmla="*/ 3773 h 6468"/>
                    <a:gd name="connsiteX10" fmla="*/ 3953 w 6468"/>
                    <a:gd name="connsiteY10" fmla="*/ 1258 h 6468"/>
                    <a:gd name="connsiteX11" fmla="*/ 3953 w 6468"/>
                    <a:gd name="connsiteY11" fmla="*/ 3773 h 6468"/>
                    <a:gd name="connsiteX12" fmla="*/ 5211 w 6468"/>
                    <a:gd name="connsiteY12" fmla="*/ 3773 h 6468"/>
                    <a:gd name="connsiteX13" fmla="*/ 3953 w 6468"/>
                    <a:gd name="connsiteY13" fmla="*/ 3773 h 6468"/>
                    <a:gd name="connsiteX14" fmla="*/ 6468 w 6468"/>
                    <a:gd name="connsiteY14" fmla="*/ 3773 h 6468"/>
                    <a:gd name="connsiteX15" fmla="*/ 6468 w 6468"/>
                    <a:gd name="connsiteY15" fmla="*/ 6289 h 6468"/>
                    <a:gd name="connsiteX16" fmla="*/ 3953 w 6468"/>
                    <a:gd name="connsiteY16" fmla="*/ 6289 h 6468"/>
                    <a:gd name="connsiteX17" fmla="*/ 3953 w 6468"/>
                    <a:gd name="connsiteY17"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468">
                      <a:moveTo>
                        <a:pt x="3953" y="6468"/>
                      </a:moveTo>
                      <a:lnTo>
                        <a:pt x="0" y="6468"/>
                      </a:lnTo>
                      <a:lnTo>
                        <a:pt x="0" y="3953"/>
                      </a:lnTo>
                      <a:cubicBezTo>
                        <a:pt x="180" y="180"/>
                        <a:pt x="3773" y="0"/>
                        <a:pt x="3953" y="0"/>
                      </a:cubicBezTo>
                      <a:lnTo>
                        <a:pt x="3953" y="0"/>
                      </a:lnTo>
                      <a:lnTo>
                        <a:pt x="6468" y="0"/>
                      </a:lnTo>
                      <a:lnTo>
                        <a:pt x="6468" y="2515"/>
                      </a:lnTo>
                      <a:cubicBezTo>
                        <a:pt x="6468" y="2515"/>
                        <a:pt x="6468" y="2515"/>
                        <a:pt x="6468" y="3773"/>
                      </a:cubicBezTo>
                      <a:lnTo>
                        <a:pt x="6468" y="3773"/>
                      </a:lnTo>
                      <a:lnTo>
                        <a:pt x="3953" y="3773"/>
                      </a:lnTo>
                      <a:lnTo>
                        <a:pt x="3953" y="1258"/>
                      </a:lnTo>
                      <a:lnTo>
                        <a:pt x="3953" y="3773"/>
                      </a:lnTo>
                      <a:lnTo>
                        <a:pt x="5211" y="3773"/>
                      </a:lnTo>
                      <a:lnTo>
                        <a:pt x="3953" y="3773"/>
                      </a:lnTo>
                      <a:lnTo>
                        <a:pt x="6468" y="3773"/>
                      </a:lnTo>
                      <a:lnTo>
                        <a:pt x="6468" y="6289"/>
                      </a:lnTo>
                      <a:lnTo>
                        <a:pt x="3953" y="6289"/>
                      </a:lnTo>
                      <a:lnTo>
                        <a:pt x="3953" y="6468"/>
                      </a:lnTo>
                      <a:close/>
                    </a:path>
                  </a:pathLst>
                </a:custGeom>
                <a:grpFill/>
                <a:ln w="17953" cap="flat">
                  <a:noFill/>
                  <a:prstDash val="solid"/>
                  <a:miter/>
                </a:ln>
              </p:spPr>
              <p:txBody>
                <a:bodyPr rtlCol="0" anchor="ctr"/>
                <a:lstStyle/>
                <a:p>
                  <a:endParaRPr lang="zh-CN" altLang="en-US" sz="1050"/>
                </a:p>
              </p:txBody>
            </p:sp>
          </p:grpSp>
          <p:grpSp>
            <p:nvGrpSpPr>
              <p:cNvPr id="1068" name="图形 1"/>
              <p:cNvGrpSpPr/>
              <p:nvPr/>
            </p:nvGrpSpPr>
            <p:grpSpPr>
              <a:xfrm>
                <a:off x="4143368" y="3488087"/>
                <a:ext cx="6467" cy="7725"/>
                <a:chOff x="5516579" y="3685777"/>
                <a:chExt cx="6467" cy="7725"/>
              </a:xfrm>
              <a:solidFill>
                <a:srgbClr val="0070C0"/>
              </a:solidFill>
            </p:grpSpPr>
            <p:sp>
              <p:nvSpPr>
                <p:cNvPr id="1612" name="任意多边形: 形状 3188"/>
                <p:cNvSpPr/>
                <p:nvPr/>
              </p:nvSpPr>
              <p:spPr>
                <a:xfrm>
                  <a:off x="5519274" y="3688472"/>
                  <a:ext cx="1257" cy="2515"/>
                </a:xfrm>
                <a:custGeom>
                  <a:avLst/>
                  <a:gdLst>
                    <a:gd name="connsiteX0" fmla="*/ 1258 w 1257"/>
                    <a:gd name="connsiteY0" fmla="*/ 2515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5 h 2515"/>
                    <a:gd name="connsiteX5" fmla="*/ 1258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5"/>
                      </a:moveTo>
                      <a:cubicBezTo>
                        <a:pt x="1258" y="2515"/>
                        <a:pt x="1258" y="2515"/>
                        <a:pt x="1258" y="1258"/>
                      </a:cubicBezTo>
                      <a:lnTo>
                        <a:pt x="1258" y="0"/>
                      </a:lnTo>
                      <a:cubicBezTo>
                        <a:pt x="0" y="0"/>
                        <a:pt x="0" y="1258"/>
                        <a:pt x="0" y="1258"/>
                      </a:cubicBezTo>
                      <a:cubicBezTo>
                        <a:pt x="0" y="2515"/>
                        <a:pt x="0"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1613" name="任意多边形: 形状 3189"/>
                <p:cNvSpPr/>
                <p:nvPr/>
              </p:nvSpPr>
              <p:spPr>
                <a:xfrm>
                  <a:off x="5516579" y="3685777"/>
                  <a:ext cx="6467" cy="7725"/>
                </a:xfrm>
                <a:custGeom>
                  <a:avLst/>
                  <a:gdLst>
                    <a:gd name="connsiteX0" fmla="*/ 3953 w 6467"/>
                    <a:gd name="connsiteY0" fmla="*/ 7726 h 7725"/>
                    <a:gd name="connsiteX1" fmla="*/ 3414 w 6467"/>
                    <a:gd name="connsiteY1" fmla="*/ 7726 h 7725"/>
                    <a:gd name="connsiteX2" fmla="*/ 3414 w 6467"/>
                    <a:gd name="connsiteY2" fmla="*/ 7726 h 7725"/>
                    <a:gd name="connsiteX3" fmla="*/ 898 w 6467"/>
                    <a:gd name="connsiteY3" fmla="*/ 6828 h 7725"/>
                    <a:gd name="connsiteX4" fmla="*/ 898 w 6467"/>
                    <a:gd name="connsiteY4" fmla="*/ 6828 h 7725"/>
                    <a:gd name="connsiteX5" fmla="*/ 0 w 6467"/>
                    <a:gd name="connsiteY5" fmla="*/ 3953 h 7725"/>
                    <a:gd name="connsiteX6" fmla="*/ 0 w 6467"/>
                    <a:gd name="connsiteY6" fmla="*/ 3953 h 7725"/>
                    <a:gd name="connsiteX7" fmla="*/ 3953 w 6467"/>
                    <a:gd name="connsiteY7" fmla="*/ 0 h 7725"/>
                    <a:gd name="connsiteX8" fmla="*/ 3953 w 6467"/>
                    <a:gd name="connsiteY8" fmla="*/ 0 h 7725"/>
                    <a:gd name="connsiteX9" fmla="*/ 6468 w 6467"/>
                    <a:gd name="connsiteY9" fmla="*/ 0 h 7725"/>
                    <a:gd name="connsiteX10" fmla="*/ 6468 w 6467"/>
                    <a:gd name="connsiteY10" fmla="*/ 2515 h 7725"/>
                    <a:gd name="connsiteX11" fmla="*/ 6468 w 6467"/>
                    <a:gd name="connsiteY11" fmla="*/ 3953 h 7725"/>
                    <a:gd name="connsiteX12" fmla="*/ 6468 w 6467"/>
                    <a:gd name="connsiteY12" fmla="*/ 5210 h 7725"/>
                    <a:gd name="connsiteX13" fmla="*/ 6468 w 6467"/>
                    <a:gd name="connsiteY13" fmla="*/ 5210 h 7725"/>
                    <a:gd name="connsiteX14" fmla="*/ 6468 w 6467"/>
                    <a:gd name="connsiteY14" fmla="*/ 7726 h 7725"/>
                    <a:gd name="connsiteX15" fmla="*/ 3953 w 6467"/>
                    <a:gd name="connsiteY15" fmla="*/ 7726 h 7725"/>
                    <a:gd name="connsiteX16" fmla="*/ 3953 w 6467"/>
                    <a:gd name="connsiteY16" fmla="*/ 7726 h 7725"/>
                    <a:gd name="connsiteX17" fmla="*/ 3953 w 6467"/>
                    <a:gd name="connsiteY17" fmla="*/ 5210 h 7725"/>
                    <a:gd name="connsiteX18" fmla="*/ 3953 w 6467"/>
                    <a:gd name="connsiteY18" fmla="*/ 5210 h 7725"/>
                    <a:gd name="connsiteX19" fmla="*/ 3953 w 6467"/>
                    <a:gd name="connsiteY19" fmla="*/ 5210 h 7725"/>
                    <a:gd name="connsiteX20" fmla="*/ 3953 w 6467"/>
                    <a:gd name="connsiteY20" fmla="*/ 5210 h 7725"/>
                    <a:gd name="connsiteX21" fmla="*/ 3953 w 6467"/>
                    <a:gd name="connsiteY21" fmla="*/ 2695 h 7725"/>
                    <a:gd name="connsiteX22" fmla="*/ 3953 w 6467"/>
                    <a:gd name="connsiteY22" fmla="*/ 2695 h 7725"/>
                    <a:gd name="connsiteX23" fmla="*/ 3953 w 6467"/>
                    <a:gd name="connsiteY23" fmla="*/ 2695 h 7725"/>
                    <a:gd name="connsiteX24" fmla="*/ 3953 w 6467"/>
                    <a:gd name="connsiteY24" fmla="*/ 2695 h 7725"/>
                    <a:gd name="connsiteX25" fmla="*/ 3953 w 6467"/>
                    <a:gd name="connsiteY25" fmla="*/ 2695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67" h="7725">
                      <a:moveTo>
                        <a:pt x="3953" y="7726"/>
                      </a:moveTo>
                      <a:cubicBezTo>
                        <a:pt x="3773" y="7726"/>
                        <a:pt x="3593" y="7726"/>
                        <a:pt x="3414" y="7726"/>
                      </a:cubicBezTo>
                      <a:lnTo>
                        <a:pt x="3414" y="7726"/>
                      </a:lnTo>
                      <a:cubicBezTo>
                        <a:pt x="2875" y="7726"/>
                        <a:pt x="2156" y="7726"/>
                        <a:pt x="898" y="6828"/>
                      </a:cubicBezTo>
                      <a:lnTo>
                        <a:pt x="898" y="6828"/>
                      </a:lnTo>
                      <a:cubicBezTo>
                        <a:pt x="-359" y="5210"/>
                        <a:pt x="180" y="4492"/>
                        <a:pt x="0" y="3953"/>
                      </a:cubicBezTo>
                      <a:lnTo>
                        <a:pt x="0" y="3953"/>
                      </a:lnTo>
                      <a:cubicBezTo>
                        <a:pt x="0" y="3953"/>
                        <a:pt x="180" y="180"/>
                        <a:pt x="3953" y="0"/>
                      </a:cubicBezTo>
                      <a:lnTo>
                        <a:pt x="3953" y="0"/>
                      </a:lnTo>
                      <a:lnTo>
                        <a:pt x="6468" y="0"/>
                      </a:lnTo>
                      <a:lnTo>
                        <a:pt x="6468" y="2515"/>
                      </a:lnTo>
                      <a:lnTo>
                        <a:pt x="6468" y="3953"/>
                      </a:lnTo>
                      <a:cubicBezTo>
                        <a:pt x="6468" y="5210"/>
                        <a:pt x="6468" y="5210"/>
                        <a:pt x="6468" y="5210"/>
                      </a:cubicBezTo>
                      <a:lnTo>
                        <a:pt x="6468" y="5210"/>
                      </a:lnTo>
                      <a:lnTo>
                        <a:pt x="6468" y="7726"/>
                      </a:lnTo>
                      <a:lnTo>
                        <a:pt x="3953" y="7726"/>
                      </a:lnTo>
                      <a:lnTo>
                        <a:pt x="3953" y="7726"/>
                      </a:lnTo>
                      <a:close/>
                      <a:moveTo>
                        <a:pt x="3953" y="5210"/>
                      </a:moveTo>
                      <a:lnTo>
                        <a:pt x="3953" y="5210"/>
                      </a:lnTo>
                      <a:lnTo>
                        <a:pt x="3953" y="5210"/>
                      </a:lnTo>
                      <a:lnTo>
                        <a:pt x="3953" y="5210"/>
                      </a:lnTo>
                      <a:close/>
                      <a:moveTo>
                        <a:pt x="3953" y="2695"/>
                      </a:moveTo>
                      <a:lnTo>
                        <a:pt x="3953" y="2695"/>
                      </a:lnTo>
                      <a:lnTo>
                        <a:pt x="3953" y="2695"/>
                      </a:lnTo>
                      <a:lnTo>
                        <a:pt x="3953" y="2695"/>
                      </a:lnTo>
                      <a:lnTo>
                        <a:pt x="3953" y="2695"/>
                      </a:lnTo>
                      <a:close/>
                    </a:path>
                  </a:pathLst>
                </a:custGeom>
                <a:grpFill/>
                <a:ln w="17953" cap="flat">
                  <a:noFill/>
                  <a:prstDash val="solid"/>
                  <a:miter/>
                </a:ln>
              </p:spPr>
              <p:txBody>
                <a:bodyPr rtlCol="0" anchor="ctr"/>
                <a:lstStyle/>
                <a:p>
                  <a:endParaRPr lang="zh-CN" altLang="en-US" sz="1050"/>
                </a:p>
              </p:txBody>
            </p:sp>
          </p:grpSp>
          <p:grpSp>
            <p:nvGrpSpPr>
              <p:cNvPr id="1069" name="图形 1"/>
              <p:cNvGrpSpPr/>
              <p:nvPr/>
            </p:nvGrpSpPr>
            <p:grpSpPr>
              <a:xfrm>
                <a:off x="4153249" y="3499407"/>
                <a:ext cx="12577" cy="9881"/>
                <a:chOff x="5526460" y="3697097"/>
                <a:chExt cx="12577" cy="9881"/>
              </a:xfrm>
              <a:solidFill>
                <a:srgbClr val="0070C0"/>
              </a:solidFill>
            </p:grpSpPr>
            <p:sp>
              <p:nvSpPr>
                <p:cNvPr id="1610" name="任意多边形: 形状 3191"/>
                <p:cNvSpPr/>
                <p:nvPr/>
              </p:nvSpPr>
              <p:spPr>
                <a:xfrm>
                  <a:off x="5531312" y="3699592"/>
                  <a:ext cx="5210" cy="3254"/>
                </a:xfrm>
                <a:custGeom>
                  <a:avLst/>
                  <a:gdLst>
                    <a:gd name="connsiteX0" fmla="*/ 1258 w 5210"/>
                    <a:gd name="connsiteY0" fmla="*/ 559 h 3254"/>
                    <a:gd name="connsiteX1" fmla="*/ 0 w 5210"/>
                    <a:gd name="connsiteY1" fmla="*/ 3254 h 3254"/>
                    <a:gd name="connsiteX2" fmla="*/ 5210 w 5210"/>
                    <a:gd name="connsiteY2" fmla="*/ 559 h 3254"/>
                    <a:gd name="connsiteX3" fmla="*/ 1258 w 5210"/>
                    <a:gd name="connsiteY3" fmla="*/ 559 h 3254"/>
                    <a:gd name="connsiteX4" fmla="*/ 1258 w 5210"/>
                    <a:gd name="connsiteY4" fmla="*/ 559 h 3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3254">
                      <a:moveTo>
                        <a:pt x="1258" y="559"/>
                      </a:moveTo>
                      <a:lnTo>
                        <a:pt x="0" y="3254"/>
                      </a:lnTo>
                      <a:cubicBezTo>
                        <a:pt x="0" y="3254"/>
                        <a:pt x="5210" y="1817"/>
                        <a:pt x="5210" y="559"/>
                      </a:cubicBezTo>
                      <a:cubicBezTo>
                        <a:pt x="5210" y="-699"/>
                        <a:pt x="1258" y="559"/>
                        <a:pt x="1258" y="559"/>
                      </a:cubicBezTo>
                      <a:lnTo>
                        <a:pt x="1258" y="559"/>
                      </a:lnTo>
                      <a:close/>
                    </a:path>
                  </a:pathLst>
                </a:custGeom>
                <a:grpFill/>
                <a:ln w="17953" cap="flat">
                  <a:noFill/>
                  <a:prstDash val="solid"/>
                  <a:miter/>
                </a:ln>
              </p:spPr>
              <p:txBody>
                <a:bodyPr rtlCol="0" anchor="ctr"/>
                <a:lstStyle/>
                <a:p>
                  <a:endParaRPr lang="zh-CN" altLang="en-US" sz="1050"/>
                </a:p>
              </p:txBody>
            </p:sp>
            <p:sp>
              <p:nvSpPr>
                <p:cNvPr id="1611" name="任意多边形: 形状 3192"/>
                <p:cNvSpPr/>
                <p:nvPr/>
              </p:nvSpPr>
              <p:spPr>
                <a:xfrm>
                  <a:off x="5526460" y="3697097"/>
                  <a:ext cx="12577" cy="9881"/>
                </a:xfrm>
                <a:custGeom>
                  <a:avLst/>
                  <a:gdLst>
                    <a:gd name="connsiteX0" fmla="*/ 2515 w 12577"/>
                    <a:gd name="connsiteY0" fmla="*/ 4671 h 9881"/>
                    <a:gd name="connsiteX1" fmla="*/ 3773 w 12577"/>
                    <a:gd name="connsiteY1" fmla="*/ 1976 h 9881"/>
                    <a:gd name="connsiteX2" fmla="*/ 4133 w 12577"/>
                    <a:gd name="connsiteY2" fmla="*/ 1078 h 9881"/>
                    <a:gd name="connsiteX3" fmla="*/ 5211 w 12577"/>
                    <a:gd name="connsiteY3" fmla="*/ 719 h 9881"/>
                    <a:gd name="connsiteX4" fmla="*/ 8984 w 12577"/>
                    <a:gd name="connsiteY4" fmla="*/ 0 h 9881"/>
                    <a:gd name="connsiteX5" fmla="*/ 8984 w 12577"/>
                    <a:gd name="connsiteY5" fmla="*/ 0 h 9881"/>
                    <a:gd name="connsiteX6" fmla="*/ 12577 w 12577"/>
                    <a:gd name="connsiteY6" fmla="*/ 3234 h 9881"/>
                    <a:gd name="connsiteX7" fmla="*/ 12577 w 12577"/>
                    <a:gd name="connsiteY7" fmla="*/ 3234 h 9881"/>
                    <a:gd name="connsiteX8" fmla="*/ 5390 w 12577"/>
                    <a:gd name="connsiteY8" fmla="*/ 8445 h 9881"/>
                    <a:gd name="connsiteX9" fmla="*/ 5390 w 12577"/>
                    <a:gd name="connsiteY9" fmla="*/ 8445 h 9881"/>
                    <a:gd name="connsiteX10" fmla="*/ 0 w 12577"/>
                    <a:gd name="connsiteY10" fmla="*/ 9882 h 9881"/>
                    <a:gd name="connsiteX11" fmla="*/ 2515 w 12577"/>
                    <a:gd name="connsiteY11" fmla="*/ 4671 h 9881"/>
                    <a:gd name="connsiteX12" fmla="*/ 2515 w 12577"/>
                    <a:gd name="connsiteY12" fmla="*/ 4671 h 9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7" h="9881">
                      <a:moveTo>
                        <a:pt x="2515" y="4671"/>
                      </a:moveTo>
                      <a:lnTo>
                        <a:pt x="3773" y="1976"/>
                      </a:lnTo>
                      <a:lnTo>
                        <a:pt x="4133" y="1078"/>
                      </a:lnTo>
                      <a:lnTo>
                        <a:pt x="5211" y="719"/>
                      </a:lnTo>
                      <a:cubicBezTo>
                        <a:pt x="5390" y="719"/>
                        <a:pt x="7007" y="0"/>
                        <a:pt x="8984" y="0"/>
                      </a:cubicBezTo>
                      <a:lnTo>
                        <a:pt x="8984" y="0"/>
                      </a:lnTo>
                      <a:cubicBezTo>
                        <a:pt x="9702" y="0"/>
                        <a:pt x="12397" y="359"/>
                        <a:pt x="12577" y="3234"/>
                      </a:cubicBezTo>
                      <a:lnTo>
                        <a:pt x="12577" y="3234"/>
                      </a:lnTo>
                      <a:cubicBezTo>
                        <a:pt x="10421" y="8984"/>
                        <a:pt x="5570" y="7546"/>
                        <a:pt x="5390" y="8445"/>
                      </a:cubicBezTo>
                      <a:lnTo>
                        <a:pt x="5390" y="8445"/>
                      </a:lnTo>
                      <a:lnTo>
                        <a:pt x="0" y="9882"/>
                      </a:lnTo>
                      <a:lnTo>
                        <a:pt x="2515" y="4671"/>
                      </a:lnTo>
                      <a:lnTo>
                        <a:pt x="2515" y="4671"/>
                      </a:lnTo>
                      <a:close/>
                    </a:path>
                  </a:pathLst>
                </a:custGeom>
                <a:grpFill/>
                <a:ln w="17953" cap="flat">
                  <a:noFill/>
                  <a:prstDash val="solid"/>
                  <a:miter/>
                </a:ln>
              </p:spPr>
              <p:txBody>
                <a:bodyPr rtlCol="0" anchor="ctr"/>
                <a:lstStyle/>
                <a:p>
                  <a:endParaRPr lang="zh-CN" altLang="en-US" sz="1050"/>
                </a:p>
              </p:txBody>
            </p:sp>
          </p:grpSp>
          <p:grpSp>
            <p:nvGrpSpPr>
              <p:cNvPr id="1070" name="图形 1"/>
              <p:cNvGrpSpPr/>
              <p:nvPr/>
            </p:nvGrpSpPr>
            <p:grpSpPr>
              <a:xfrm>
                <a:off x="4213979" y="3325844"/>
                <a:ext cx="12037" cy="10780"/>
                <a:chOff x="5587190" y="3523534"/>
                <a:chExt cx="12037" cy="10780"/>
              </a:xfrm>
              <a:solidFill>
                <a:srgbClr val="0070C0"/>
              </a:solidFill>
            </p:grpSpPr>
            <p:sp>
              <p:nvSpPr>
                <p:cNvPr id="1608" name="任意多边形: 形状 3194"/>
                <p:cNvSpPr/>
                <p:nvPr/>
              </p:nvSpPr>
              <p:spPr>
                <a:xfrm>
                  <a:off x="5589638" y="3526049"/>
                  <a:ext cx="6895" cy="5731"/>
                </a:xfrm>
                <a:custGeom>
                  <a:avLst/>
                  <a:gdLst>
                    <a:gd name="connsiteX0" fmla="*/ 2942 w 6895"/>
                    <a:gd name="connsiteY0" fmla="*/ 0 h 5731"/>
                    <a:gd name="connsiteX1" fmla="*/ 247 w 6895"/>
                    <a:gd name="connsiteY1" fmla="*/ 5390 h 5731"/>
                    <a:gd name="connsiteX2" fmla="*/ 6895 w 6895"/>
                    <a:gd name="connsiteY2" fmla="*/ 2695 h 5731"/>
                    <a:gd name="connsiteX3" fmla="*/ 2942 w 6895"/>
                    <a:gd name="connsiteY3" fmla="*/ 0 h 5731"/>
                    <a:gd name="connsiteX4" fmla="*/ 2942 w 6895"/>
                    <a:gd name="connsiteY4" fmla="*/ 0 h 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5" h="5731">
                      <a:moveTo>
                        <a:pt x="2942" y="0"/>
                      </a:moveTo>
                      <a:cubicBezTo>
                        <a:pt x="2942" y="0"/>
                        <a:pt x="-1011" y="3953"/>
                        <a:pt x="247" y="5390"/>
                      </a:cubicBezTo>
                      <a:cubicBezTo>
                        <a:pt x="1505" y="6648"/>
                        <a:pt x="6895" y="4132"/>
                        <a:pt x="6895" y="2695"/>
                      </a:cubicBezTo>
                      <a:cubicBezTo>
                        <a:pt x="6895" y="0"/>
                        <a:pt x="4200" y="0"/>
                        <a:pt x="2942" y="0"/>
                      </a:cubicBezTo>
                      <a:lnTo>
                        <a:pt x="2942" y="0"/>
                      </a:lnTo>
                      <a:close/>
                    </a:path>
                  </a:pathLst>
                </a:custGeom>
                <a:grpFill/>
                <a:ln w="17953" cap="flat">
                  <a:noFill/>
                  <a:prstDash val="solid"/>
                  <a:miter/>
                </a:ln>
              </p:spPr>
              <p:txBody>
                <a:bodyPr rtlCol="0" anchor="ctr"/>
                <a:lstStyle/>
                <a:p>
                  <a:endParaRPr lang="zh-CN" altLang="en-US" sz="1050"/>
                </a:p>
              </p:txBody>
            </p:sp>
            <p:sp>
              <p:nvSpPr>
                <p:cNvPr id="1609" name="任意多边形: 形状 3195"/>
                <p:cNvSpPr/>
                <p:nvPr/>
              </p:nvSpPr>
              <p:spPr>
                <a:xfrm>
                  <a:off x="5587190" y="3523534"/>
                  <a:ext cx="12037" cy="10780"/>
                </a:xfrm>
                <a:custGeom>
                  <a:avLst/>
                  <a:gdLst>
                    <a:gd name="connsiteX0" fmla="*/ 1078 w 12037"/>
                    <a:gd name="connsiteY0" fmla="*/ 9702 h 10780"/>
                    <a:gd name="connsiteX1" fmla="*/ 0 w 12037"/>
                    <a:gd name="connsiteY1" fmla="*/ 7007 h 10780"/>
                    <a:gd name="connsiteX2" fmla="*/ 0 w 12037"/>
                    <a:gd name="connsiteY2" fmla="*/ 7007 h 10780"/>
                    <a:gd name="connsiteX3" fmla="*/ 3593 w 12037"/>
                    <a:gd name="connsiteY3" fmla="*/ 719 h 10780"/>
                    <a:gd name="connsiteX4" fmla="*/ 3593 w 12037"/>
                    <a:gd name="connsiteY4" fmla="*/ 719 h 10780"/>
                    <a:gd name="connsiteX5" fmla="*/ 3773 w 12037"/>
                    <a:gd name="connsiteY5" fmla="*/ 898 h 10780"/>
                    <a:gd name="connsiteX6" fmla="*/ 5570 w 12037"/>
                    <a:gd name="connsiteY6" fmla="*/ 0 h 10780"/>
                    <a:gd name="connsiteX7" fmla="*/ 5570 w 12037"/>
                    <a:gd name="connsiteY7" fmla="*/ 0 h 10780"/>
                    <a:gd name="connsiteX8" fmla="*/ 12038 w 12037"/>
                    <a:gd name="connsiteY8" fmla="*/ 5210 h 10780"/>
                    <a:gd name="connsiteX9" fmla="*/ 12038 w 12037"/>
                    <a:gd name="connsiteY9" fmla="*/ 5210 h 10780"/>
                    <a:gd name="connsiteX10" fmla="*/ 4132 w 12037"/>
                    <a:gd name="connsiteY10" fmla="*/ 10780 h 10780"/>
                    <a:gd name="connsiteX11" fmla="*/ 4132 w 12037"/>
                    <a:gd name="connsiteY11" fmla="*/ 10780 h 10780"/>
                    <a:gd name="connsiteX12" fmla="*/ 1078 w 12037"/>
                    <a:gd name="connsiteY12" fmla="*/ 9702 h 10780"/>
                    <a:gd name="connsiteX13" fmla="*/ 1078 w 12037"/>
                    <a:gd name="connsiteY13" fmla="*/ 9702 h 10780"/>
                    <a:gd name="connsiteX14" fmla="*/ 7546 w 12037"/>
                    <a:gd name="connsiteY14" fmla="*/ 3593 h 10780"/>
                    <a:gd name="connsiteX15" fmla="*/ 5210 w 12037"/>
                    <a:gd name="connsiteY15" fmla="*/ 2515 h 10780"/>
                    <a:gd name="connsiteX16" fmla="*/ 7546 w 12037"/>
                    <a:gd name="connsiteY16" fmla="*/ 3593 h 10780"/>
                    <a:gd name="connsiteX17" fmla="*/ 7546 w 12037"/>
                    <a:gd name="connsiteY17" fmla="*/ 3593 h 1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37" h="10780">
                      <a:moveTo>
                        <a:pt x="1078" y="9702"/>
                      </a:moveTo>
                      <a:cubicBezTo>
                        <a:pt x="180" y="8984"/>
                        <a:pt x="0" y="7726"/>
                        <a:pt x="0" y="7007"/>
                      </a:cubicBezTo>
                      <a:lnTo>
                        <a:pt x="0" y="7007"/>
                      </a:lnTo>
                      <a:cubicBezTo>
                        <a:pt x="359" y="3054"/>
                        <a:pt x="3593" y="1078"/>
                        <a:pt x="3593" y="719"/>
                      </a:cubicBezTo>
                      <a:lnTo>
                        <a:pt x="3593" y="719"/>
                      </a:lnTo>
                      <a:lnTo>
                        <a:pt x="3773" y="898"/>
                      </a:lnTo>
                      <a:cubicBezTo>
                        <a:pt x="3953" y="719"/>
                        <a:pt x="4492" y="359"/>
                        <a:pt x="5570" y="0"/>
                      </a:cubicBezTo>
                      <a:lnTo>
                        <a:pt x="5570" y="0"/>
                      </a:lnTo>
                      <a:cubicBezTo>
                        <a:pt x="6468" y="0"/>
                        <a:pt x="11858" y="0"/>
                        <a:pt x="12038" y="5210"/>
                      </a:cubicBezTo>
                      <a:lnTo>
                        <a:pt x="12038" y="5210"/>
                      </a:lnTo>
                      <a:cubicBezTo>
                        <a:pt x="10601" y="9882"/>
                        <a:pt x="7367" y="10062"/>
                        <a:pt x="4132" y="10780"/>
                      </a:cubicBezTo>
                      <a:lnTo>
                        <a:pt x="4132" y="10780"/>
                      </a:lnTo>
                      <a:cubicBezTo>
                        <a:pt x="3054" y="10601"/>
                        <a:pt x="1976" y="10421"/>
                        <a:pt x="1078" y="9702"/>
                      </a:cubicBezTo>
                      <a:lnTo>
                        <a:pt x="1078" y="9702"/>
                      </a:lnTo>
                      <a:close/>
                      <a:moveTo>
                        <a:pt x="7546" y="3593"/>
                      </a:moveTo>
                      <a:lnTo>
                        <a:pt x="5210" y="2515"/>
                      </a:lnTo>
                      <a:lnTo>
                        <a:pt x="7546" y="3593"/>
                      </a:lnTo>
                      <a:lnTo>
                        <a:pt x="7546" y="3593"/>
                      </a:lnTo>
                      <a:close/>
                    </a:path>
                  </a:pathLst>
                </a:custGeom>
                <a:grpFill/>
                <a:ln w="17953" cap="flat">
                  <a:noFill/>
                  <a:prstDash val="solid"/>
                  <a:miter/>
                </a:ln>
              </p:spPr>
              <p:txBody>
                <a:bodyPr rtlCol="0" anchor="ctr"/>
                <a:lstStyle/>
                <a:p>
                  <a:endParaRPr lang="zh-CN" altLang="en-US" sz="1050"/>
                </a:p>
              </p:txBody>
            </p:sp>
          </p:grpSp>
          <p:grpSp>
            <p:nvGrpSpPr>
              <p:cNvPr id="1071" name="图形 1"/>
              <p:cNvGrpSpPr/>
              <p:nvPr/>
            </p:nvGrpSpPr>
            <p:grpSpPr>
              <a:xfrm>
                <a:off x="4226017" y="3319196"/>
                <a:ext cx="9343" cy="10241"/>
                <a:chOff x="5599228" y="3516886"/>
                <a:chExt cx="9343" cy="10241"/>
              </a:xfrm>
              <a:solidFill>
                <a:srgbClr val="0070C0"/>
              </a:solidFill>
            </p:grpSpPr>
            <p:sp>
              <p:nvSpPr>
                <p:cNvPr id="1606" name="任意多边形: 形状 3197"/>
                <p:cNvSpPr/>
                <p:nvPr/>
              </p:nvSpPr>
              <p:spPr>
                <a:xfrm>
                  <a:off x="5601743" y="3519404"/>
                  <a:ext cx="4267" cy="5147"/>
                </a:xfrm>
                <a:custGeom>
                  <a:avLst/>
                  <a:gdLst>
                    <a:gd name="connsiteX0" fmla="*/ 2695 w 4267"/>
                    <a:gd name="connsiteY0" fmla="*/ 1255 h 5147"/>
                    <a:gd name="connsiteX1" fmla="*/ 0 w 4267"/>
                    <a:gd name="connsiteY1" fmla="*/ 3950 h 5147"/>
                    <a:gd name="connsiteX2" fmla="*/ 3953 w 4267"/>
                    <a:gd name="connsiteY2" fmla="*/ 3950 h 5147"/>
                    <a:gd name="connsiteX3" fmla="*/ 2695 w 4267"/>
                    <a:gd name="connsiteY3" fmla="*/ 1255 h 5147"/>
                    <a:gd name="connsiteX4" fmla="*/ 2695 w 4267"/>
                    <a:gd name="connsiteY4" fmla="*/ 1255 h 5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7" h="5147">
                      <a:moveTo>
                        <a:pt x="2695" y="1255"/>
                      </a:moveTo>
                      <a:cubicBezTo>
                        <a:pt x="2695" y="1255"/>
                        <a:pt x="0" y="2513"/>
                        <a:pt x="0" y="3950"/>
                      </a:cubicBezTo>
                      <a:cubicBezTo>
                        <a:pt x="1258" y="6645"/>
                        <a:pt x="3953" y="3950"/>
                        <a:pt x="3953" y="3950"/>
                      </a:cubicBezTo>
                      <a:cubicBezTo>
                        <a:pt x="3953" y="3950"/>
                        <a:pt x="5211" y="-2698"/>
                        <a:pt x="2695" y="1255"/>
                      </a:cubicBezTo>
                      <a:lnTo>
                        <a:pt x="2695" y="1255"/>
                      </a:lnTo>
                      <a:close/>
                    </a:path>
                  </a:pathLst>
                </a:custGeom>
                <a:grpFill/>
                <a:ln w="17953" cap="flat">
                  <a:noFill/>
                  <a:prstDash val="solid"/>
                  <a:miter/>
                </a:ln>
              </p:spPr>
              <p:txBody>
                <a:bodyPr rtlCol="0" anchor="ctr"/>
                <a:lstStyle/>
                <a:p>
                  <a:endParaRPr lang="zh-CN" altLang="en-US" sz="1050"/>
                </a:p>
              </p:txBody>
            </p:sp>
            <p:sp>
              <p:nvSpPr>
                <p:cNvPr id="1607" name="任意多边形: 形状 3198"/>
                <p:cNvSpPr/>
                <p:nvPr/>
              </p:nvSpPr>
              <p:spPr>
                <a:xfrm>
                  <a:off x="5599228" y="3516886"/>
                  <a:ext cx="9343" cy="10241"/>
                </a:xfrm>
                <a:custGeom>
                  <a:avLst/>
                  <a:gdLst>
                    <a:gd name="connsiteX0" fmla="*/ 180 w 9343"/>
                    <a:gd name="connsiteY0" fmla="*/ 7546 h 10241"/>
                    <a:gd name="connsiteX1" fmla="*/ 0 w 9343"/>
                    <a:gd name="connsiteY1" fmla="*/ 7007 h 10241"/>
                    <a:gd name="connsiteX2" fmla="*/ 0 w 9343"/>
                    <a:gd name="connsiteY2" fmla="*/ 6468 h 10241"/>
                    <a:gd name="connsiteX3" fmla="*/ 3414 w 9343"/>
                    <a:gd name="connsiteY3" fmla="*/ 1976 h 10241"/>
                    <a:gd name="connsiteX4" fmla="*/ 3414 w 9343"/>
                    <a:gd name="connsiteY4" fmla="*/ 1976 h 10241"/>
                    <a:gd name="connsiteX5" fmla="*/ 6468 w 9343"/>
                    <a:gd name="connsiteY5" fmla="*/ 0 h 10241"/>
                    <a:gd name="connsiteX6" fmla="*/ 6468 w 9343"/>
                    <a:gd name="connsiteY6" fmla="*/ 0 h 10241"/>
                    <a:gd name="connsiteX7" fmla="*/ 9343 w 9343"/>
                    <a:gd name="connsiteY7" fmla="*/ 3773 h 10241"/>
                    <a:gd name="connsiteX8" fmla="*/ 9343 w 9343"/>
                    <a:gd name="connsiteY8" fmla="*/ 3773 h 10241"/>
                    <a:gd name="connsiteX9" fmla="*/ 8984 w 9343"/>
                    <a:gd name="connsiteY9" fmla="*/ 7007 h 10241"/>
                    <a:gd name="connsiteX10" fmla="*/ 8984 w 9343"/>
                    <a:gd name="connsiteY10" fmla="*/ 7007 h 10241"/>
                    <a:gd name="connsiteX11" fmla="*/ 8804 w 9343"/>
                    <a:gd name="connsiteY11" fmla="*/ 7726 h 10241"/>
                    <a:gd name="connsiteX12" fmla="*/ 8265 w 9343"/>
                    <a:gd name="connsiteY12" fmla="*/ 8265 h 10241"/>
                    <a:gd name="connsiteX13" fmla="*/ 4132 w 9343"/>
                    <a:gd name="connsiteY13" fmla="*/ 10241 h 10241"/>
                    <a:gd name="connsiteX14" fmla="*/ 4132 w 9343"/>
                    <a:gd name="connsiteY14" fmla="*/ 10241 h 10241"/>
                    <a:gd name="connsiteX15" fmla="*/ 3953 w 9343"/>
                    <a:gd name="connsiteY15" fmla="*/ 10241 h 10241"/>
                    <a:gd name="connsiteX16" fmla="*/ 3953 w 9343"/>
                    <a:gd name="connsiteY16" fmla="*/ 10241 h 10241"/>
                    <a:gd name="connsiteX17" fmla="*/ 180 w 9343"/>
                    <a:gd name="connsiteY17" fmla="*/ 7546 h 10241"/>
                    <a:gd name="connsiteX18" fmla="*/ 180 w 9343"/>
                    <a:gd name="connsiteY18" fmla="*/ 7546 h 10241"/>
                    <a:gd name="connsiteX19" fmla="*/ 4851 w 9343"/>
                    <a:gd name="connsiteY19" fmla="*/ 7007 h 10241"/>
                    <a:gd name="connsiteX20" fmla="*/ 4851 w 9343"/>
                    <a:gd name="connsiteY20" fmla="*/ 7007 h 10241"/>
                    <a:gd name="connsiteX21" fmla="*/ 4851 w 9343"/>
                    <a:gd name="connsiteY21" fmla="*/ 7007 h 10241"/>
                    <a:gd name="connsiteX22" fmla="*/ 4851 w 9343"/>
                    <a:gd name="connsiteY22" fmla="*/ 7007 h 10241"/>
                    <a:gd name="connsiteX23" fmla="*/ 7726 w 9343"/>
                    <a:gd name="connsiteY23" fmla="*/ 4492 h 10241"/>
                    <a:gd name="connsiteX24" fmla="*/ 7726 w 9343"/>
                    <a:gd name="connsiteY24" fmla="*/ 4492 h 10241"/>
                    <a:gd name="connsiteX25" fmla="*/ 7726 w 9343"/>
                    <a:gd name="connsiteY25" fmla="*/ 4492 h 10241"/>
                    <a:gd name="connsiteX26" fmla="*/ 7726 w 9343"/>
                    <a:gd name="connsiteY26" fmla="*/ 4492 h 10241"/>
                    <a:gd name="connsiteX27" fmla="*/ 7726 w 9343"/>
                    <a:gd name="connsiteY27" fmla="*/ 4492 h 1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43" h="10241">
                      <a:moveTo>
                        <a:pt x="180" y="7546"/>
                      </a:moveTo>
                      <a:lnTo>
                        <a:pt x="0" y="7007"/>
                      </a:lnTo>
                      <a:lnTo>
                        <a:pt x="0" y="6468"/>
                      </a:lnTo>
                      <a:cubicBezTo>
                        <a:pt x="539" y="3234"/>
                        <a:pt x="2515" y="2336"/>
                        <a:pt x="3414" y="1976"/>
                      </a:cubicBezTo>
                      <a:lnTo>
                        <a:pt x="3414" y="1976"/>
                      </a:lnTo>
                      <a:cubicBezTo>
                        <a:pt x="3953" y="1078"/>
                        <a:pt x="4312" y="359"/>
                        <a:pt x="6468" y="0"/>
                      </a:cubicBezTo>
                      <a:lnTo>
                        <a:pt x="6468" y="0"/>
                      </a:lnTo>
                      <a:cubicBezTo>
                        <a:pt x="9343" y="1078"/>
                        <a:pt x="9163" y="3234"/>
                        <a:pt x="9343" y="3773"/>
                      </a:cubicBezTo>
                      <a:lnTo>
                        <a:pt x="9343" y="3773"/>
                      </a:lnTo>
                      <a:cubicBezTo>
                        <a:pt x="9343" y="5390"/>
                        <a:pt x="8984" y="7007"/>
                        <a:pt x="8984" y="7007"/>
                      </a:cubicBezTo>
                      <a:lnTo>
                        <a:pt x="8984" y="7007"/>
                      </a:lnTo>
                      <a:lnTo>
                        <a:pt x="8804" y="7726"/>
                      </a:lnTo>
                      <a:lnTo>
                        <a:pt x="8265" y="8265"/>
                      </a:lnTo>
                      <a:cubicBezTo>
                        <a:pt x="8085" y="8265"/>
                        <a:pt x="7007" y="10062"/>
                        <a:pt x="4132" y="10241"/>
                      </a:cubicBezTo>
                      <a:lnTo>
                        <a:pt x="4132" y="10241"/>
                      </a:lnTo>
                      <a:cubicBezTo>
                        <a:pt x="4132" y="10241"/>
                        <a:pt x="3953" y="10241"/>
                        <a:pt x="3953" y="10241"/>
                      </a:cubicBezTo>
                      <a:lnTo>
                        <a:pt x="3953" y="10241"/>
                      </a:lnTo>
                      <a:cubicBezTo>
                        <a:pt x="2515" y="10062"/>
                        <a:pt x="898" y="8984"/>
                        <a:pt x="180" y="7546"/>
                      </a:cubicBezTo>
                      <a:lnTo>
                        <a:pt x="180" y="7546"/>
                      </a:lnTo>
                      <a:close/>
                      <a:moveTo>
                        <a:pt x="4851" y="7007"/>
                      </a:moveTo>
                      <a:lnTo>
                        <a:pt x="4851" y="7007"/>
                      </a:lnTo>
                      <a:cubicBezTo>
                        <a:pt x="4851" y="7007"/>
                        <a:pt x="4851" y="7007"/>
                        <a:pt x="4851" y="7007"/>
                      </a:cubicBezTo>
                      <a:lnTo>
                        <a:pt x="4851" y="7007"/>
                      </a:lnTo>
                      <a:close/>
                      <a:moveTo>
                        <a:pt x="7726" y="4492"/>
                      </a:moveTo>
                      <a:lnTo>
                        <a:pt x="7726" y="4492"/>
                      </a:lnTo>
                      <a:lnTo>
                        <a:pt x="7726" y="4492"/>
                      </a:lnTo>
                      <a:lnTo>
                        <a:pt x="7726" y="4492"/>
                      </a:lnTo>
                      <a:lnTo>
                        <a:pt x="7726" y="4492"/>
                      </a:lnTo>
                      <a:close/>
                    </a:path>
                  </a:pathLst>
                </a:custGeom>
                <a:grpFill/>
                <a:ln w="17953" cap="flat">
                  <a:noFill/>
                  <a:prstDash val="solid"/>
                  <a:miter/>
                </a:ln>
              </p:spPr>
              <p:txBody>
                <a:bodyPr rtlCol="0" anchor="ctr"/>
                <a:lstStyle/>
                <a:p>
                  <a:endParaRPr lang="zh-CN" altLang="en-US" sz="1050"/>
                </a:p>
              </p:txBody>
            </p:sp>
          </p:grpSp>
          <p:grpSp>
            <p:nvGrpSpPr>
              <p:cNvPr id="1072" name="图形 1"/>
              <p:cNvGrpSpPr/>
              <p:nvPr/>
            </p:nvGrpSpPr>
            <p:grpSpPr>
              <a:xfrm>
                <a:off x="4248476" y="3308415"/>
                <a:ext cx="6468" cy="6468"/>
                <a:chOff x="5621687" y="3506105"/>
                <a:chExt cx="6468" cy="6468"/>
              </a:xfrm>
              <a:solidFill>
                <a:srgbClr val="0070C0"/>
              </a:solidFill>
            </p:grpSpPr>
            <p:sp>
              <p:nvSpPr>
                <p:cNvPr id="1604" name="任意多边形: 形状 3200"/>
                <p:cNvSpPr/>
                <p:nvPr/>
              </p:nvSpPr>
              <p:spPr>
                <a:xfrm>
                  <a:off x="5624202" y="3508793"/>
                  <a:ext cx="1257" cy="1265"/>
                </a:xfrm>
                <a:custGeom>
                  <a:avLst/>
                  <a:gdLst>
                    <a:gd name="connsiteX0" fmla="*/ 0 w 1257"/>
                    <a:gd name="connsiteY0" fmla="*/ 1265 h 1265"/>
                    <a:gd name="connsiteX1" fmla="*/ 1258 w 1257"/>
                    <a:gd name="connsiteY1" fmla="*/ 1265 h 1265"/>
                    <a:gd name="connsiteX2" fmla="*/ 0 w 1257"/>
                    <a:gd name="connsiteY2" fmla="*/ 7 h 1265"/>
                    <a:gd name="connsiteX3" fmla="*/ 0 w 1257"/>
                    <a:gd name="connsiteY3" fmla="*/ 1265 h 1265"/>
                    <a:gd name="connsiteX4" fmla="*/ 0 w 1257"/>
                    <a:gd name="connsiteY4" fmla="*/ 1265 h 1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65">
                      <a:moveTo>
                        <a:pt x="0" y="1265"/>
                      </a:moveTo>
                      <a:lnTo>
                        <a:pt x="1258" y="1265"/>
                      </a:lnTo>
                      <a:cubicBezTo>
                        <a:pt x="1258"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1605" name="任意多边形: 形状 3201"/>
                <p:cNvSpPr/>
                <p:nvPr/>
              </p:nvSpPr>
              <p:spPr>
                <a:xfrm>
                  <a:off x="5621687" y="3506105"/>
                  <a:ext cx="6468" cy="6468"/>
                </a:xfrm>
                <a:custGeom>
                  <a:avLst/>
                  <a:gdLst>
                    <a:gd name="connsiteX0" fmla="*/ 3773 w 6468"/>
                    <a:gd name="connsiteY0" fmla="*/ 6468 h 6468"/>
                    <a:gd name="connsiteX1" fmla="*/ 2515 w 6468"/>
                    <a:gd name="connsiteY1" fmla="*/ 6468 h 6468"/>
                    <a:gd name="connsiteX2" fmla="*/ 0 w 6468"/>
                    <a:gd name="connsiteY2" fmla="*/ 6468 h 6468"/>
                    <a:gd name="connsiteX3" fmla="*/ 0 w 6468"/>
                    <a:gd name="connsiteY3" fmla="*/ 3953 h 6468"/>
                    <a:gd name="connsiteX4" fmla="*/ 0 w 6468"/>
                    <a:gd name="connsiteY4" fmla="*/ 3054 h 6468"/>
                    <a:gd name="connsiteX5" fmla="*/ 0 w 6468"/>
                    <a:gd name="connsiteY5" fmla="*/ 3054 h 6468"/>
                    <a:gd name="connsiteX6" fmla="*/ 539 w 6468"/>
                    <a:gd name="connsiteY6" fmla="*/ 1078 h 6468"/>
                    <a:gd name="connsiteX7" fmla="*/ 539 w 6468"/>
                    <a:gd name="connsiteY7" fmla="*/ 1078 h 6468"/>
                    <a:gd name="connsiteX8" fmla="*/ 2515 w 6468"/>
                    <a:gd name="connsiteY8" fmla="*/ 0 h 6468"/>
                    <a:gd name="connsiteX9" fmla="*/ 2515 w 6468"/>
                    <a:gd name="connsiteY9" fmla="*/ 0 h 6468"/>
                    <a:gd name="connsiteX10" fmla="*/ 6468 w 6468"/>
                    <a:gd name="connsiteY10" fmla="*/ 3953 h 6468"/>
                    <a:gd name="connsiteX11" fmla="*/ 6468 w 6468"/>
                    <a:gd name="connsiteY11" fmla="*/ 3953 h 6468"/>
                    <a:gd name="connsiteX12" fmla="*/ 6468 w 6468"/>
                    <a:gd name="connsiteY12" fmla="*/ 6468 h 6468"/>
                    <a:gd name="connsiteX13" fmla="*/ 3773 w 6468"/>
                    <a:gd name="connsiteY13" fmla="*/ 6468 h 6468"/>
                    <a:gd name="connsiteX14" fmla="*/ 3773 w 6468"/>
                    <a:gd name="connsiteY14" fmla="*/ 6468 h 6468"/>
                    <a:gd name="connsiteX15" fmla="*/ 4492 w 6468"/>
                    <a:gd name="connsiteY15" fmla="*/ 3953 h 6468"/>
                    <a:gd name="connsiteX16" fmla="*/ 4671 w 6468"/>
                    <a:gd name="connsiteY16" fmla="*/ 3773 h 6468"/>
                    <a:gd name="connsiteX17" fmla="*/ 4671 w 6468"/>
                    <a:gd name="connsiteY17" fmla="*/ 3773 h 6468"/>
                    <a:gd name="connsiteX18" fmla="*/ 4312 w 6468"/>
                    <a:gd name="connsiteY18" fmla="*/ 3773 h 6468"/>
                    <a:gd name="connsiteX19" fmla="*/ 4492 w 6468"/>
                    <a:gd name="connsiteY19" fmla="*/ 3953 h 6468"/>
                    <a:gd name="connsiteX20" fmla="*/ 4492 w 6468"/>
                    <a:gd name="connsiteY20" fmla="*/ 3953 h 6468"/>
                    <a:gd name="connsiteX21" fmla="*/ 5031 w 6468"/>
                    <a:gd name="connsiteY21" fmla="*/ 2515 h 6468"/>
                    <a:gd name="connsiteX22" fmla="*/ 5031 w 6468"/>
                    <a:gd name="connsiteY22" fmla="*/ 2515 h 6468"/>
                    <a:gd name="connsiteX23" fmla="*/ 5031 w 6468"/>
                    <a:gd name="connsiteY23" fmla="*/ 2515 h 6468"/>
                    <a:gd name="connsiteX24" fmla="*/ 5031 w 6468"/>
                    <a:gd name="connsiteY24" fmla="*/ 2515 h 6468"/>
                    <a:gd name="connsiteX25" fmla="*/ 5031 w 6468"/>
                    <a:gd name="connsiteY25" fmla="*/ 2515 h 6468"/>
                    <a:gd name="connsiteX26" fmla="*/ 5031 w 6468"/>
                    <a:gd name="connsiteY26" fmla="*/ 2515 h 6468"/>
                    <a:gd name="connsiteX27" fmla="*/ 5031 w 6468"/>
                    <a:gd name="connsiteY27"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68" h="6468">
                      <a:moveTo>
                        <a:pt x="3773" y="6468"/>
                      </a:moveTo>
                      <a:lnTo>
                        <a:pt x="2515" y="6468"/>
                      </a:lnTo>
                      <a:lnTo>
                        <a:pt x="0" y="6468"/>
                      </a:lnTo>
                      <a:lnTo>
                        <a:pt x="0" y="3953"/>
                      </a:lnTo>
                      <a:cubicBezTo>
                        <a:pt x="0" y="3593"/>
                        <a:pt x="0" y="3234"/>
                        <a:pt x="0" y="3054"/>
                      </a:cubicBezTo>
                      <a:lnTo>
                        <a:pt x="0" y="3054"/>
                      </a:lnTo>
                      <a:cubicBezTo>
                        <a:pt x="0" y="2695"/>
                        <a:pt x="0" y="1976"/>
                        <a:pt x="539" y="1078"/>
                      </a:cubicBezTo>
                      <a:lnTo>
                        <a:pt x="539" y="1078"/>
                      </a:lnTo>
                      <a:cubicBezTo>
                        <a:pt x="1258" y="180"/>
                        <a:pt x="2156" y="0"/>
                        <a:pt x="2515" y="0"/>
                      </a:cubicBezTo>
                      <a:lnTo>
                        <a:pt x="2515" y="0"/>
                      </a:lnTo>
                      <a:cubicBezTo>
                        <a:pt x="2695" y="0"/>
                        <a:pt x="6289" y="180"/>
                        <a:pt x="6468" y="3953"/>
                      </a:cubicBezTo>
                      <a:lnTo>
                        <a:pt x="6468" y="3953"/>
                      </a:lnTo>
                      <a:lnTo>
                        <a:pt x="6468" y="6468"/>
                      </a:lnTo>
                      <a:lnTo>
                        <a:pt x="3773" y="6468"/>
                      </a:lnTo>
                      <a:lnTo>
                        <a:pt x="3773" y="6468"/>
                      </a:lnTo>
                      <a:close/>
                      <a:moveTo>
                        <a:pt x="4492" y="3953"/>
                      </a:moveTo>
                      <a:cubicBezTo>
                        <a:pt x="4492" y="3953"/>
                        <a:pt x="4492" y="3773"/>
                        <a:pt x="4671" y="3773"/>
                      </a:cubicBezTo>
                      <a:lnTo>
                        <a:pt x="4671" y="3773"/>
                      </a:lnTo>
                      <a:lnTo>
                        <a:pt x="4312" y="3773"/>
                      </a:lnTo>
                      <a:lnTo>
                        <a:pt x="4492" y="3953"/>
                      </a:lnTo>
                      <a:lnTo>
                        <a:pt x="4492" y="3953"/>
                      </a:lnTo>
                      <a:close/>
                      <a:moveTo>
                        <a:pt x="5031" y="2515"/>
                      </a:moveTo>
                      <a:cubicBezTo>
                        <a:pt x="5031" y="2515"/>
                        <a:pt x="5031" y="2515"/>
                        <a:pt x="5031" y="2515"/>
                      </a:cubicBezTo>
                      <a:lnTo>
                        <a:pt x="5031" y="2515"/>
                      </a:lnTo>
                      <a:cubicBezTo>
                        <a:pt x="5031" y="2515"/>
                        <a:pt x="5031" y="2515"/>
                        <a:pt x="5031" y="2515"/>
                      </a:cubicBezTo>
                      <a:lnTo>
                        <a:pt x="5031" y="2515"/>
                      </a:lnTo>
                      <a:lnTo>
                        <a:pt x="5031" y="2515"/>
                      </a:lnTo>
                      <a:lnTo>
                        <a:pt x="5031" y="2515"/>
                      </a:lnTo>
                      <a:close/>
                    </a:path>
                  </a:pathLst>
                </a:custGeom>
                <a:grpFill/>
                <a:ln w="17953" cap="flat">
                  <a:noFill/>
                  <a:prstDash val="solid"/>
                  <a:miter/>
                </a:ln>
              </p:spPr>
              <p:txBody>
                <a:bodyPr rtlCol="0" anchor="ctr"/>
                <a:lstStyle/>
                <a:p>
                  <a:endParaRPr lang="zh-CN" altLang="en-US" sz="1050"/>
                </a:p>
              </p:txBody>
            </p:sp>
          </p:grpSp>
          <p:grpSp>
            <p:nvGrpSpPr>
              <p:cNvPr id="1073" name="图形 1"/>
              <p:cNvGrpSpPr/>
              <p:nvPr/>
            </p:nvGrpSpPr>
            <p:grpSpPr>
              <a:xfrm>
                <a:off x="4491033" y="2946476"/>
                <a:ext cx="6468" cy="6548"/>
                <a:chOff x="5864244" y="3144166"/>
                <a:chExt cx="6468" cy="6548"/>
              </a:xfrm>
              <a:solidFill>
                <a:srgbClr val="0070C0"/>
              </a:solidFill>
            </p:grpSpPr>
            <p:sp>
              <p:nvSpPr>
                <p:cNvPr id="1602" name="任意多边形: 形状 3203"/>
                <p:cNvSpPr/>
                <p:nvPr/>
              </p:nvSpPr>
              <p:spPr>
                <a:xfrm>
                  <a:off x="5866759" y="3146762"/>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603" name="任意多边形: 形状 3204"/>
                <p:cNvSpPr/>
                <p:nvPr/>
              </p:nvSpPr>
              <p:spPr>
                <a:xfrm>
                  <a:off x="5864244" y="3144166"/>
                  <a:ext cx="6468" cy="6548"/>
                </a:xfrm>
                <a:custGeom>
                  <a:avLst/>
                  <a:gdLst>
                    <a:gd name="connsiteX0" fmla="*/ 2515 w 6468"/>
                    <a:gd name="connsiteY0" fmla="*/ 6368 h 6548"/>
                    <a:gd name="connsiteX1" fmla="*/ 2515 w 6468"/>
                    <a:gd name="connsiteY1" fmla="*/ 4931 h 6548"/>
                    <a:gd name="connsiteX2" fmla="*/ 2515 w 6468"/>
                    <a:gd name="connsiteY2" fmla="*/ 6368 h 6548"/>
                    <a:gd name="connsiteX3" fmla="*/ 0 w 6468"/>
                    <a:gd name="connsiteY3" fmla="*/ 6368 h 6548"/>
                    <a:gd name="connsiteX4" fmla="*/ 0 w 6468"/>
                    <a:gd name="connsiteY4" fmla="*/ 3853 h 6548"/>
                    <a:gd name="connsiteX5" fmla="*/ 0 w 6468"/>
                    <a:gd name="connsiteY5" fmla="*/ 2595 h 6548"/>
                    <a:gd name="connsiteX6" fmla="*/ 0 w 6468"/>
                    <a:gd name="connsiteY6" fmla="*/ 2595 h 6548"/>
                    <a:gd name="connsiteX7" fmla="*/ 0 w 6468"/>
                    <a:gd name="connsiteY7" fmla="*/ 439 h 6548"/>
                    <a:gd name="connsiteX8" fmla="*/ 1976 w 6468"/>
                    <a:gd name="connsiteY8" fmla="*/ 80 h 6548"/>
                    <a:gd name="connsiteX9" fmla="*/ 2695 w 6468"/>
                    <a:gd name="connsiteY9" fmla="*/ 80 h 6548"/>
                    <a:gd name="connsiteX10" fmla="*/ 2695 w 6468"/>
                    <a:gd name="connsiteY10" fmla="*/ 80 h 6548"/>
                    <a:gd name="connsiteX11" fmla="*/ 3054 w 6468"/>
                    <a:gd name="connsiteY11" fmla="*/ 80 h 6548"/>
                    <a:gd name="connsiteX12" fmla="*/ 3054 w 6468"/>
                    <a:gd name="connsiteY12" fmla="*/ 80 h 6548"/>
                    <a:gd name="connsiteX13" fmla="*/ 5750 w 6468"/>
                    <a:gd name="connsiteY13" fmla="*/ 1337 h 6548"/>
                    <a:gd name="connsiteX14" fmla="*/ 5750 w 6468"/>
                    <a:gd name="connsiteY14" fmla="*/ 1337 h 6548"/>
                    <a:gd name="connsiteX15" fmla="*/ 6468 w 6468"/>
                    <a:gd name="connsiteY15" fmla="*/ 4033 h 6548"/>
                    <a:gd name="connsiteX16" fmla="*/ 6468 w 6468"/>
                    <a:gd name="connsiteY16" fmla="*/ 4033 h 6548"/>
                    <a:gd name="connsiteX17" fmla="*/ 6468 w 6468"/>
                    <a:gd name="connsiteY17" fmla="*/ 6548 h 6548"/>
                    <a:gd name="connsiteX18" fmla="*/ 3953 w 6468"/>
                    <a:gd name="connsiteY18" fmla="*/ 6548 h 6548"/>
                    <a:gd name="connsiteX19" fmla="*/ 2515 w 6468"/>
                    <a:gd name="connsiteY19" fmla="*/ 6368 h 6548"/>
                    <a:gd name="connsiteX20" fmla="*/ 2515 w 6468"/>
                    <a:gd name="connsiteY20" fmla="*/ 6368 h 6548"/>
                    <a:gd name="connsiteX21" fmla="*/ 2695 w 6468"/>
                    <a:gd name="connsiteY21" fmla="*/ 3853 h 6548"/>
                    <a:gd name="connsiteX22" fmla="*/ 4851 w 6468"/>
                    <a:gd name="connsiteY22" fmla="*/ 3853 h 6548"/>
                    <a:gd name="connsiteX23" fmla="*/ 2695 w 6468"/>
                    <a:gd name="connsiteY23" fmla="*/ 3853 h 6548"/>
                    <a:gd name="connsiteX24" fmla="*/ 2695 w 6468"/>
                    <a:gd name="connsiteY24" fmla="*/ 3853 h 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68" h="6548">
                      <a:moveTo>
                        <a:pt x="2515" y="6368"/>
                      </a:moveTo>
                      <a:lnTo>
                        <a:pt x="2515" y="4931"/>
                      </a:lnTo>
                      <a:lnTo>
                        <a:pt x="2515" y="6368"/>
                      </a:lnTo>
                      <a:lnTo>
                        <a:pt x="0" y="6368"/>
                      </a:lnTo>
                      <a:lnTo>
                        <a:pt x="0" y="3853"/>
                      </a:lnTo>
                      <a:cubicBezTo>
                        <a:pt x="0" y="2595"/>
                        <a:pt x="0" y="2595"/>
                        <a:pt x="0" y="2595"/>
                      </a:cubicBezTo>
                      <a:lnTo>
                        <a:pt x="0" y="2595"/>
                      </a:lnTo>
                      <a:lnTo>
                        <a:pt x="0" y="439"/>
                      </a:lnTo>
                      <a:lnTo>
                        <a:pt x="1976" y="80"/>
                      </a:lnTo>
                      <a:cubicBezTo>
                        <a:pt x="2695" y="-100"/>
                        <a:pt x="2695" y="80"/>
                        <a:pt x="2695" y="80"/>
                      </a:cubicBezTo>
                      <a:lnTo>
                        <a:pt x="2695" y="80"/>
                      </a:lnTo>
                      <a:cubicBezTo>
                        <a:pt x="2695" y="80"/>
                        <a:pt x="2875" y="80"/>
                        <a:pt x="3054" y="80"/>
                      </a:cubicBezTo>
                      <a:lnTo>
                        <a:pt x="3054" y="80"/>
                      </a:lnTo>
                      <a:cubicBezTo>
                        <a:pt x="3593" y="80"/>
                        <a:pt x="4492" y="80"/>
                        <a:pt x="5750" y="1337"/>
                      </a:cubicBezTo>
                      <a:lnTo>
                        <a:pt x="5750" y="1337"/>
                      </a:lnTo>
                      <a:cubicBezTo>
                        <a:pt x="6648" y="2955"/>
                        <a:pt x="6289" y="3314"/>
                        <a:pt x="6468" y="4033"/>
                      </a:cubicBezTo>
                      <a:lnTo>
                        <a:pt x="6468" y="4033"/>
                      </a:lnTo>
                      <a:lnTo>
                        <a:pt x="6468" y="6548"/>
                      </a:lnTo>
                      <a:lnTo>
                        <a:pt x="3953" y="6548"/>
                      </a:lnTo>
                      <a:cubicBezTo>
                        <a:pt x="3773" y="6368"/>
                        <a:pt x="3773" y="6368"/>
                        <a:pt x="2515" y="6368"/>
                      </a:cubicBezTo>
                      <a:lnTo>
                        <a:pt x="2515" y="6368"/>
                      </a:lnTo>
                      <a:close/>
                      <a:moveTo>
                        <a:pt x="2695" y="3853"/>
                      </a:moveTo>
                      <a:lnTo>
                        <a:pt x="4851" y="3853"/>
                      </a:lnTo>
                      <a:lnTo>
                        <a:pt x="2695" y="3853"/>
                      </a:lnTo>
                      <a:lnTo>
                        <a:pt x="2695" y="3853"/>
                      </a:lnTo>
                      <a:close/>
                    </a:path>
                  </a:pathLst>
                </a:custGeom>
                <a:grpFill/>
                <a:ln w="17953" cap="flat">
                  <a:noFill/>
                  <a:prstDash val="solid"/>
                  <a:miter/>
                </a:ln>
              </p:spPr>
              <p:txBody>
                <a:bodyPr rtlCol="0" anchor="ctr"/>
                <a:lstStyle/>
                <a:p>
                  <a:endParaRPr lang="zh-CN" altLang="en-US" sz="1050"/>
                </a:p>
              </p:txBody>
            </p:sp>
          </p:grpSp>
          <p:grpSp>
            <p:nvGrpSpPr>
              <p:cNvPr id="1074" name="图形 1"/>
              <p:cNvGrpSpPr/>
              <p:nvPr/>
            </p:nvGrpSpPr>
            <p:grpSpPr>
              <a:xfrm>
                <a:off x="4387182" y="2998481"/>
                <a:ext cx="9522" cy="15451"/>
                <a:chOff x="5760393" y="3196171"/>
                <a:chExt cx="9522" cy="15451"/>
              </a:xfrm>
              <a:solidFill>
                <a:srgbClr val="0070C0"/>
              </a:solidFill>
            </p:grpSpPr>
            <p:sp>
              <p:nvSpPr>
                <p:cNvPr id="1600" name="任意多边形: 形状 3206"/>
                <p:cNvSpPr/>
                <p:nvPr/>
              </p:nvSpPr>
              <p:spPr>
                <a:xfrm>
                  <a:off x="5762729" y="3198864"/>
                  <a:ext cx="3952" cy="9929"/>
                </a:xfrm>
                <a:custGeom>
                  <a:avLst/>
                  <a:gdLst>
                    <a:gd name="connsiteX0" fmla="*/ 0 w 3952"/>
                    <a:gd name="connsiteY0" fmla="*/ 2518 h 9929"/>
                    <a:gd name="connsiteX1" fmla="*/ 0 w 3952"/>
                    <a:gd name="connsiteY1" fmla="*/ 7908 h 9929"/>
                    <a:gd name="connsiteX2" fmla="*/ 2695 w 3952"/>
                    <a:gd name="connsiteY2" fmla="*/ 7908 h 9929"/>
                    <a:gd name="connsiteX3" fmla="*/ 3953 w 3952"/>
                    <a:gd name="connsiteY3" fmla="*/ 2 h 9929"/>
                    <a:gd name="connsiteX4" fmla="*/ 0 w 3952"/>
                    <a:gd name="connsiteY4" fmla="*/ 2518 h 9929"/>
                    <a:gd name="connsiteX5" fmla="*/ 0 w 3952"/>
                    <a:gd name="connsiteY5" fmla="*/ 2518 h 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9929">
                      <a:moveTo>
                        <a:pt x="0" y="2518"/>
                      </a:moveTo>
                      <a:cubicBezTo>
                        <a:pt x="0" y="2518"/>
                        <a:pt x="0" y="6471"/>
                        <a:pt x="0" y="7908"/>
                      </a:cubicBezTo>
                      <a:cubicBezTo>
                        <a:pt x="0" y="10603"/>
                        <a:pt x="2695" y="10603"/>
                        <a:pt x="2695" y="7908"/>
                      </a:cubicBezTo>
                      <a:cubicBezTo>
                        <a:pt x="2695" y="6651"/>
                        <a:pt x="3953" y="2"/>
                        <a:pt x="3953" y="2"/>
                      </a:cubicBezTo>
                      <a:cubicBezTo>
                        <a:pt x="3953" y="2"/>
                        <a:pt x="0" y="-177"/>
                        <a:pt x="0" y="2518"/>
                      </a:cubicBezTo>
                      <a:lnTo>
                        <a:pt x="0" y="2518"/>
                      </a:lnTo>
                      <a:close/>
                    </a:path>
                  </a:pathLst>
                </a:custGeom>
                <a:grpFill/>
                <a:ln w="17953" cap="flat">
                  <a:noFill/>
                  <a:prstDash val="solid"/>
                  <a:miter/>
                </a:ln>
              </p:spPr>
              <p:txBody>
                <a:bodyPr rtlCol="0" anchor="ctr"/>
                <a:lstStyle/>
                <a:p>
                  <a:endParaRPr lang="zh-CN" altLang="en-US" sz="1050"/>
                </a:p>
              </p:txBody>
            </p:sp>
            <p:sp>
              <p:nvSpPr>
                <p:cNvPr id="1601" name="任意多边形: 形状 3207"/>
                <p:cNvSpPr/>
                <p:nvPr/>
              </p:nvSpPr>
              <p:spPr>
                <a:xfrm>
                  <a:off x="5760393" y="3196171"/>
                  <a:ext cx="9522" cy="15451"/>
                </a:xfrm>
                <a:custGeom>
                  <a:avLst/>
                  <a:gdLst>
                    <a:gd name="connsiteX0" fmla="*/ 5929 w 9522"/>
                    <a:gd name="connsiteY0" fmla="*/ 14194 h 15451"/>
                    <a:gd name="connsiteX1" fmla="*/ 3773 w 9522"/>
                    <a:gd name="connsiteY1" fmla="*/ 15092 h 15451"/>
                    <a:gd name="connsiteX2" fmla="*/ 3773 w 9522"/>
                    <a:gd name="connsiteY2" fmla="*/ 15092 h 15451"/>
                    <a:gd name="connsiteX3" fmla="*/ 0 w 9522"/>
                    <a:gd name="connsiteY3" fmla="*/ 10601 h 15451"/>
                    <a:gd name="connsiteX4" fmla="*/ 0 w 9522"/>
                    <a:gd name="connsiteY4" fmla="*/ 10601 h 15451"/>
                    <a:gd name="connsiteX5" fmla="*/ 0 w 9522"/>
                    <a:gd name="connsiteY5" fmla="*/ 5210 h 15451"/>
                    <a:gd name="connsiteX6" fmla="*/ 0 w 9522"/>
                    <a:gd name="connsiteY6" fmla="*/ 5210 h 15451"/>
                    <a:gd name="connsiteX7" fmla="*/ 0 w 9522"/>
                    <a:gd name="connsiteY7" fmla="*/ 5210 h 15451"/>
                    <a:gd name="connsiteX8" fmla="*/ 0 w 9522"/>
                    <a:gd name="connsiteY8" fmla="*/ 5210 h 15451"/>
                    <a:gd name="connsiteX9" fmla="*/ 0 w 9522"/>
                    <a:gd name="connsiteY9" fmla="*/ 5210 h 15451"/>
                    <a:gd name="connsiteX10" fmla="*/ 180 w 9522"/>
                    <a:gd name="connsiteY10" fmla="*/ 4492 h 15451"/>
                    <a:gd name="connsiteX11" fmla="*/ 180 w 9522"/>
                    <a:gd name="connsiteY11" fmla="*/ 4492 h 15451"/>
                    <a:gd name="connsiteX12" fmla="*/ 6468 w 9522"/>
                    <a:gd name="connsiteY12" fmla="*/ 0 h 15451"/>
                    <a:gd name="connsiteX13" fmla="*/ 6468 w 9522"/>
                    <a:gd name="connsiteY13" fmla="*/ 0 h 15451"/>
                    <a:gd name="connsiteX14" fmla="*/ 9523 w 9522"/>
                    <a:gd name="connsiteY14" fmla="*/ 0 h 15451"/>
                    <a:gd name="connsiteX15" fmla="*/ 8984 w 9522"/>
                    <a:gd name="connsiteY15" fmla="*/ 3054 h 15451"/>
                    <a:gd name="connsiteX16" fmla="*/ 7726 w 9522"/>
                    <a:gd name="connsiteY16" fmla="*/ 10601 h 15451"/>
                    <a:gd name="connsiteX17" fmla="*/ 7726 w 9522"/>
                    <a:gd name="connsiteY17" fmla="*/ 10601 h 15451"/>
                    <a:gd name="connsiteX18" fmla="*/ 7726 w 9522"/>
                    <a:gd name="connsiteY18" fmla="*/ 15452 h 15451"/>
                    <a:gd name="connsiteX19" fmla="*/ 5929 w 9522"/>
                    <a:gd name="connsiteY19" fmla="*/ 14194 h 15451"/>
                    <a:gd name="connsiteX20" fmla="*/ 5929 w 9522"/>
                    <a:gd name="connsiteY20" fmla="*/ 14194 h 15451"/>
                    <a:gd name="connsiteX21" fmla="*/ 2336 w 9522"/>
                    <a:gd name="connsiteY21" fmla="*/ 5210 h 15451"/>
                    <a:gd name="connsiteX22" fmla="*/ 2336 w 9522"/>
                    <a:gd name="connsiteY22" fmla="*/ 5210 h 15451"/>
                    <a:gd name="connsiteX23" fmla="*/ 2336 w 9522"/>
                    <a:gd name="connsiteY23" fmla="*/ 5210 h 15451"/>
                    <a:gd name="connsiteX24" fmla="*/ 2336 w 9522"/>
                    <a:gd name="connsiteY24" fmla="*/ 5210 h 1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522" h="15451">
                      <a:moveTo>
                        <a:pt x="5929" y="14194"/>
                      </a:moveTo>
                      <a:cubicBezTo>
                        <a:pt x="5390" y="14733"/>
                        <a:pt x="4671" y="14913"/>
                        <a:pt x="3773" y="15092"/>
                      </a:cubicBezTo>
                      <a:lnTo>
                        <a:pt x="3773" y="15092"/>
                      </a:lnTo>
                      <a:cubicBezTo>
                        <a:pt x="1258" y="15092"/>
                        <a:pt x="0" y="12577"/>
                        <a:pt x="0" y="10601"/>
                      </a:cubicBezTo>
                      <a:lnTo>
                        <a:pt x="0" y="10601"/>
                      </a:lnTo>
                      <a:cubicBezTo>
                        <a:pt x="0" y="9163"/>
                        <a:pt x="0" y="5210"/>
                        <a:pt x="0" y="5210"/>
                      </a:cubicBezTo>
                      <a:lnTo>
                        <a:pt x="0" y="5210"/>
                      </a:lnTo>
                      <a:lnTo>
                        <a:pt x="0" y="5210"/>
                      </a:lnTo>
                      <a:cubicBezTo>
                        <a:pt x="0" y="5210"/>
                        <a:pt x="0" y="5210"/>
                        <a:pt x="0" y="5210"/>
                      </a:cubicBezTo>
                      <a:lnTo>
                        <a:pt x="0" y="5210"/>
                      </a:lnTo>
                      <a:cubicBezTo>
                        <a:pt x="0" y="5031"/>
                        <a:pt x="0" y="4671"/>
                        <a:pt x="180" y="4492"/>
                      </a:cubicBezTo>
                      <a:lnTo>
                        <a:pt x="180" y="4492"/>
                      </a:lnTo>
                      <a:cubicBezTo>
                        <a:pt x="1437" y="-719"/>
                        <a:pt x="6468" y="180"/>
                        <a:pt x="6468" y="0"/>
                      </a:cubicBezTo>
                      <a:lnTo>
                        <a:pt x="6468" y="0"/>
                      </a:lnTo>
                      <a:lnTo>
                        <a:pt x="9523" y="0"/>
                      </a:lnTo>
                      <a:lnTo>
                        <a:pt x="8984" y="3054"/>
                      </a:lnTo>
                      <a:cubicBezTo>
                        <a:pt x="8984" y="3054"/>
                        <a:pt x="7726" y="9882"/>
                        <a:pt x="7726" y="10601"/>
                      </a:cubicBezTo>
                      <a:lnTo>
                        <a:pt x="7726" y="10601"/>
                      </a:lnTo>
                      <a:lnTo>
                        <a:pt x="7726" y="15452"/>
                      </a:lnTo>
                      <a:lnTo>
                        <a:pt x="5929" y="14194"/>
                      </a:lnTo>
                      <a:lnTo>
                        <a:pt x="5929" y="14194"/>
                      </a:lnTo>
                      <a:close/>
                      <a:moveTo>
                        <a:pt x="2336" y="5210"/>
                      </a:moveTo>
                      <a:lnTo>
                        <a:pt x="2336" y="5210"/>
                      </a:lnTo>
                      <a:lnTo>
                        <a:pt x="2336" y="5210"/>
                      </a:lnTo>
                      <a:lnTo>
                        <a:pt x="2336" y="5210"/>
                      </a:lnTo>
                      <a:close/>
                    </a:path>
                  </a:pathLst>
                </a:custGeom>
                <a:grpFill/>
                <a:ln w="17953" cap="flat">
                  <a:noFill/>
                  <a:prstDash val="solid"/>
                  <a:miter/>
                </a:ln>
              </p:spPr>
              <p:txBody>
                <a:bodyPr rtlCol="0" anchor="ctr"/>
                <a:lstStyle/>
                <a:p>
                  <a:endParaRPr lang="zh-CN" altLang="en-US" sz="1050"/>
                </a:p>
              </p:txBody>
            </p:sp>
          </p:grpSp>
          <p:grpSp>
            <p:nvGrpSpPr>
              <p:cNvPr id="1075" name="图形 1"/>
              <p:cNvGrpSpPr/>
              <p:nvPr/>
            </p:nvGrpSpPr>
            <p:grpSpPr>
              <a:xfrm>
                <a:off x="4377121" y="3011227"/>
                <a:ext cx="12576" cy="12408"/>
                <a:chOff x="5750332" y="3208917"/>
                <a:chExt cx="12576" cy="12408"/>
              </a:xfrm>
              <a:solidFill>
                <a:srgbClr val="0070C0"/>
              </a:solidFill>
            </p:grpSpPr>
            <p:sp>
              <p:nvSpPr>
                <p:cNvPr id="1598" name="任意多边形: 形状 3209"/>
                <p:cNvSpPr/>
                <p:nvPr/>
              </p:nvSpPr>
              <p:spPr>
                <a:xfrm>
                  <a:off x="5754823" y="3211493"/>
                  <a:ext cx="5276" cy="5879"/>
                </a:xfrm>
                <a:custGeom>
                  <a:avLst/>
                  <a:gdLst>
                    <a:gd name="connsiteX0" fmla="*/ 2695 w 5276"/>
                    <a:gd name="connsiteY0" fmla="*/ 490 h 5879"/>
                    <a:gd name="connsiteX1" fmla="*/ 0 w 5276"/>
                    <a:gd name="connsiteY1" fmla="*/ 5880 h 5879"/>
                    <a:gd name="connsiteX2" fmla="*/ 5210 w 5276"/>
                    <a:gd name="connsiteY2" fmla="*/ 3185 h 5879"/>
                    <a:gd name="connsiteX3" fmla="*/ 2695 w 5276"/>
                    <a:gd name="connsiteY3" fmla="*/ 490 h 5879"/>
                    <a:gd name="connsiteX4" fmla="*/ 2695 w 5276"/>
                    <a:gd name="connsiteY4" fmla="*/ 490 h 5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6" h="5879">
                      <a:moveTo>
                        <a:pt x="2695" y="490"/>
                      </a:moveTo>
                      <a:lnTo>
                        <a:pt x="0" y="5880"/>
                      </a:lnTo>
                      <a:cubicBezTo>
                        <a:pt x="0" y="5880"/>
                        <a:pt x="5210" y="4622"/>
                        <a:pt x="5210" y="3185"/>
                      </a:cubicBezTo>
                      <a:cubicBezTo>
                        <a:pt x="5390" y="490"/>
                        <a:pt x="5390" y="-768"/>
                        <a:pt x="2695" y="490"/>
                      </a:cubicBezTo>
                      <a:lnTo>
                        <a:pt x="2695" y="490"/>
                      </a:lnTo>
                      <a:close/>
                    </a:path>
                  </a:pathLst>
                </a:custGeom>
                <a:grpFill/>
                <a:ln w="17953" cap="flat">
                  <a:noFill/>
                  <a:prstDash val="solid"/>
                  <a:miter/>
                </a:ln>
              </p:spPr>
              <p:txBody>
                <a:bodyPr rtlCol="0" anchor="ctr"/>
                <a:lstStyle/>
                <a:p>
                  <a:endParaRPr lang="zh-CN" altLang="en-US" sz="1050"/>
                </a:p>
              </p:txBody>
            </p:sp>
            <p:sp>
              <p:nvSpPr>
                <p:cNvPr id="1599" name="任意多边形: 形状 3210"/>
                <p:cNvSpPr/>
                <p:nvPr/>
              </p:nvSpPr>
              <p:spPr>
                <a:xfrm>
                  <a:off x="5750332" y="3208917"/>
                  <a:ext cx="12576" cy="12408"/>
                </a:xfrm>
                <a:custGeom>
                  <a:avLst/>
                  <a:gdLst>
                    <a:gd name="connsiteX0" fmla="*/ 2336 w 12576"/>
                    <a:gd name="connsiteY0" fmla="*/ 7378 h 12408"/>
                    <a:gd name="connsiteX1" fmla="*/ 5031 w 12576"/>
                    <a:gd name="connsiteY1" fmla="*/ 1988 h 12408"/>
                    <a:gd name="connsiteX2" fmla="*/ 7367 w 12576"/>
                    <a:gd name="connsiteY2" fmla="*/ 3066 h 12408"/>
                    <a:gd name="connsiteX3" fmla="*/ 6109 w 12576"/>
                    <a:gd name="connsiteY3" fmla="*/ 910 h 12408"/>
                    <a:gd name="connsiteX4" fmla="*/ 8984 w 12576"/>
                    <a:gd name="connsiteY4" fmla="*/ 11 h 12408"/>
                    <a:gd name="connsiteX5" fmla="*/ 8984 w 12576"/>
                    <a:gd name="connsiteY5" fmla="*/ 11 h 12408"/>
                    <a:gd name="connsiteX6" fmla="*/ 12397 w 12576"/>
                    <a:gd name="connsiteY6" fmla="*/ 2886 h 12408"/>
                    <a:gd name="connsiteX7" fmla="*/ 12397 w 12576"/>
                    <a:gd name="connsiteY7" fmla="*/ 2886 h 12408"/>
                    <a:gd name="connsiteX8" fmla="*/ 12577 w 12576"/>
                    <a:gd name="connsiteY8" fmla="*/ 5761 h 12408"/>
                    <a:gd name="connsiteX9" fmla="*/ 12577 w 12576"/>
                    <a:gd name="connsiteY9" fmla="*/ 5761 h 12408"/>
                    <a:gd name="connsiteX10" fmla="*/ 5390 w 12576"/>
                    <a:gd name="connsiteY10" fmla="*/ 10971 h 12408"/>
                    <a:gd name="connsiteX11" fmla="*/ 5390 w 12576"/>
                    <a:gd name="connsiteY11" fmla="*/ 10971 h 12408"/>
                    <a:gd name="connsiteX12" fmla="*/ 0 w 12576"/>
                    <a:gd name="connsiteY12" fmla="*/ 12409 h 12408"/>
                    <a:gd name="connsiteX13" fmla="*/ 2336 w 12576"/>
                    <a:gd name="connsiteY13" fmla="*/ 7378 h 12408"/>
                    <a:gd name="connsiteX14" fmla="*/ 2336 w 12576"/>
                    <a:gd name="connsiteY14" fmla="*/ 7378 h 1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6" h="12408">
                      <a:moveTo>
                        <a:pt x="2336" y="7378"/>
                      </a:moveTo>
                      <a:lnTo>
                        <a:pt x="5031" y="1988"/>
                      </a:lnTo>
                      <a:lnTo>
                        <a:pt x="7367" y="3066"/>
                      </a:lnTo>
                      <a:lnTo>
                        <a:pt x="6109" y="910"/>
                      </a:lnTo>
                      <a:cubicBezTo>
                        <a:pt x="7007" y="371"/>
                        <a:pt x="7906" y="11"/>
                        <a:pt x="8984" y="11"/>
                      </a:cubicBezTo>
                      <a:lnTo>
                        <a:pt x="8984" y="11"/>
                      </a:lnTo>
                      <a:cubicBezTo>
                        <a:pt x="10780" y="-168"/>
                        <a:pt x="12397" y="1808"/>
                        <a:pt x="12397" y="2886"/>
                      </a:cubicBezTo>
                      <a:lnTo>
                        <a:pt x="12397" y="2886"/>
                      </a:lnTo>
                      <a:cubicBezTo>
                        <a:pt x="12577" y="3964"/>
                        <a:pt x="12577" y="4862"/>
                        <a:pt x="12577" y="5761"/>
                      </a:cubicBezTo>
                      <a:lnTo>
                        <a:pt x="12577" y="5761"/>
                      </a:lnTo>
                      <a:cubicBezTo>
                        <a:pt x="10421" y="11510"/>
                        <a:pt x="5570" y="10073"/>
                        <a:pt x="5390" y="10971"/>
                      </a:cubicBezTo>
                      <a:lnTo>
                        <a:pt x="5390" y="10971"/>
                      </a:lnTo>
                      <a:lnTo>
                        <a:pt x="0" y="12409"/>
                      </a:lnTo>
                      <a:lnTo>
                        <a:pt x="2336" y="7378"/>
                      </a:lnTo>
                      <a:lnTo>
                        <a:pt x="2336" y="7378"/>
                      </a:lnTo>
                      <a:close/>
                    </a:path>
                  </a:pathLst>
                </a:custGeom>
                <a:grpFill/>
                <a:ln w="17953" cap="flat">
                  <a:noFill/>
                  <a:prstDash val="solid"/>
                  <a:miter/>
                </a:ln>
              </p:spPr>
              <p:txBody>
                <a:bodyPr rtlCol="0" anchor="ctr"/>
                <a:lstStyle/>
                <a:p>
                  <a:endParaRPr lang="zh-CN" altLang="en-US" sz="1050"/>
                </a:p>
              </p:txBody>
            </p:sp>
          </p:grpSp>
          <p:grpSp>
            <p:nvGrpSpPr>
              <p:cNvPr id="1076" name="图形 1"/>
              <p:cNvGrpSpPr/>
              <p:nvPr/>
            </p:nvGrpSpPr>
            <p:grpSpPr>
              <a:xfrm>
                <a:off x="4343881" y="3011418"/>
                <a:ext cx="7366" cy="6108"/>
                <a:chOff x="5717092" y="3209108"/>
                <a:chExt cx="7366" cy="6108"/>
              </a:xfrm>
              <a:solidFill>
                <a:srgbClr val="0070C0"/>
              </a:solidFill>
            </p:grpSpPr>
            <p:sp>
              <p:nvSpPr>
                <p:cNvPr id="1596" name="任意多边形: 形状 3212"/>
                <p:cNvSpPr/>
                <p:nvPr/>
              </p:nvSpPr>
              <p:spPr>
                <a:xfrm>
                  <a:off x="5720686" y="3210725"/>
                  <a:ext cx="1257" cy="2695"/>
                </a:xfrm>
                <a:custGeom>
                  <a:avLst/>
                  <a:gdLst>
                    <a:gd name="connsiteX0" fmla="*/ 1258 w 1257"/>
                    <a:gd name="connsiteY0" fmla="*/ 2695 h 2695"/>
                    <a:gd name="connsiteX1" fmla="*/ 1258 w 1257"/>
                    <a:gd name="connsiteY1" fmla="*/ 1437 h 2695"/>
                    <a:gd name="connsiteX2" fmla="*/ 1258 w 1257"/>
                    <a:gd name="connsiteY2" fmla="*/ 0 h 2695"/>
                    <a:gd name="connsiteX3" fmla="*/ 0 w 1257"/>
                    <a:gd name="connsiteY3" fmla="*/ 1437 h 2695"/>
                    <a:gd name="connsiteX4" fmla="*/ 1258 w 1257"/>
                    <a:gd name="connsiteY4" fmla="*/ 2695 h 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2695">
                      <a:moveTo>
                        <a:pt x="1258" y="2695"/>
                      </a:moveTo>
                      <a:lnTo>
                        <a:pt x="1258" y="1437"/>
                      </a:lnTo>
                      <a:lnTo>
                        <a:pt x="1258" y="0"/>
                      </a:lnTo>
                      <a:lnTo>
                        <a:pt x="0" y="1437"/>
                      </a:lnTo>
                      <a:lnTo>
                        <a:pt x="1258" y="2695"/>
                      </a:lnTo>
                      <a:close/>
                    </a:path>
                  </a:pathLst>
                </a:custGeom>
                <a:grpFill/>
                <a:ln w="17953" cap="flat">
                  <a:noFill/>
                  <a:prstDash val="solid"/>
                  <a:miter/>
                </a:ln>
              </p:spPr>
              <p:txBody>
                <a:bodyPr rtlCol="0" anchor="ctr"/>
                <a:lstStyle/>
                <a:p>
                  <a:endParaRPr lang="zh-CN" altLang="en-US" sz="1050"/>
                </a:p>
              </p:txBody>
            </p:sp>
            <p:sp>
              <p:nvSpPr>
                <p:cNvPr id="1597" name="任意多边形: 形状 3213"/>
                <p:cNvSpPr/>
                <p:nvPr/>
              </p:nvSpPr>
              <p:spPr>
                <a:xfrm>
                  <a:off x="5717092" y="3209108"/>
                  <a:ext cx="7366" cy="6108"/>
                </a:xfrm>
                <a:custGeom>
                  <a:avLst/>
                  <a:gdLst>
                    <a:gd name="connsiteX0" fmla="*/ 0 w 7366"/>
                    <a:gd name="connsiteY0" fmla="*/ 3054 h 6108"/>
                    <a:gd name="connsiteX1" fmla="*/ 1797 w 7366"/>
                    <a:gd name="connsiteY1" fmla="*/ 1258 h 6108"/>
                    <a:gd name="connsiteX2" fmla="*/ 3054 w 7366"/>
                    <a:gd name="connsiteY2" fmla="*/ 0 h 6108"/>
                    <a:gd name="connsiteX3" fmla="*/ 7367 w 7366"/>
                    <a:gd name="connsiteY3" fmla="*/ 1797 h 6108"/>
                    <a:gd name="connsiteX4" fmla="*/ 7367 w 7366"/>
                    <a:gd name="connsiteY4" fmla="*/ 3054 h 6108"/>
                    <a:gd name="connsiteX5" fmla="*/ 7367 w 7366"/>
                    <a:gd name="connsiteY5" fmla="*/ 4312 h 6108"/>
                    <a:gd name="connsiteX6" fmla="*/ 5750 w 7366"/>
                    <a:gd name="connsiteY6" fmla="*/ 4312 h 6108"/>
                    <a:gd name="connsiteX7" fmla="*/ 7367 w 7366"/>
                    <a:gd name="connsiteY7" fmla="*/ 4312 h 6108"/>
                    <a:gd name="connsiteX8" fmla="*/ 3054 w 7366"/>
                    <a:gd name="connsiteY8" fmla="*/ 6109 h 6108"/>
                    <a:gd name="connsiteX9" fmla="*/ 0 w 7366"/>
                    <a:gd name="connsiteY9" fmla="*/ 3054 h 6108"/>
                    <a:gd name="connsiteX10" fmla="*/ 0 w 7366"/>
                    <a:gd name="connsiteY10" fmla="*/ 3054 h 6108"/>
                    <a:gd name="connsiteX11" fmla="*/ 4851 w 7366"/>
                    <a:gd name="connsiteY11" fmla="*/ 4312 h 6108"/>
                    <a:gd name="connsiteX12" fmla="*/ 4851 w 7366"/>
                    <a:gd name="connsiteY12" fmla="*/ 4312 h 6108"/>
                    <a:gd name="connsiteX13" fmla="*/ 4851 w 7366"/>
                    <a:gd name="connsiteY13" fmla="*/ 4312 h 6108"/>
                    <a:gd name="connsiteX14" fmla="*/ 4851 w 7366"/>
                    <a:gd name="connsiteY14" fmla="*/ 4312 h 6108"/>
                    <a:gd name="connsiteX15" fmla="*/ 4851 w 7366"/>
                    <a:gd name="connsiteY15" fmla="*/ 4312 h 6108"/>
                    <a:gd name="connsiteX16" fmla="*/ 4851 w 7366"/>
                    <a:gd name="connsiteY16" fmla="*/ 4312 h 6108"/>
                    <a:gd name="connsiteX17" fmla="*/ 6109 w 7366"/>
                    <a:gd name="connsiteY17" fmla="*/ 2875 h 6108"/>
                    <a:gd name="connsiteX18" fmla="*/ 6648 w 7366"/>
                    <a:gd name="connsiteY18" fmla="*/ 2336 h 6108"/>
                    <a:gd name="connsiteX19" fmla="*/ 6109 w 7366"/>
                    <a:gd name="connsiteY19" fmla="*/ 2875 h 6108"/>
                    <a:gd name="connsiteX20" fmla="*/ 6109 w 7366"/>
                    <a:gd name="connsiteY20" fmla="*/ 2875 h 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66" h="6108">
                      <a:moveTo>
                        <a:pt x="0" y="3054"/>
                      </a:moveTo>
                      <a:lnTo>
                        <a:pt x="1797" y="1258"/>
                      </a:lnTo>
                      <a:lnTo>
                        <a:pt x="3054" y="0"/>
                      </a:lnTo>
                      <a:lnTo>
                        <a:pt x="7367" y="1797"/>
                      </a:lnTo>
                      <a:lnTo>
                        <a:pt x="7367" y="3054"/>
                      </a:lnTo>
                      <a:lnTo>
                        <a:pt x="7367" y="4312"/>
                      </a:lnTo>
                      <a:lnTo>
                        <a:pt x="5750" y="4312"/>
                      </a:lnTo>
                      <a:lnTo>
                        <a:pt x="7367" y="4312"/>
                      </a:lnTo>
                      <a:lnTo>
                        <a:pt x="3054" y="6109"/>
                      </a:lnTo>
                      <a:lnTo>
                        <a:pt x="0" y="3054"/>
                      </a:lnTo>
                      <a:lnTo>
                        <a:pt x="0" y="3054"/>
                      </a:lnTo>
                      <a:close/>
                      <a:moveTo>
                        <a:pt x="4851" y="4312"/>
                      </a:moveTo>
                      <a:lnTo>
                        <a:pt x="4851" y="4312"/>
                      </a:lnTo>
                      <a:lnTo>
                        <a:pt x="4851" y="4312"/>
                      </a:lnTo>
                      <a:lnTo>
                        <a:pt x="4851" y="4312"/>
                      </a:lnTo>
                      <a:lnTo>
                        <a:pt x="4851" y="4312"/>
                      </a:lnTo>
                      <a:lnTo>
                        <a:pt x="4851" y="4312"/>
                      </a:lnTo>
                      <a:close/>
                      <a:moveTo>
                        <a:pt x="6109" y="2875"/>
                      </a:moveTo>
                      <a:lnTo>
                        <a:pt x="6648" y="2336"/>
                      </a:lnTo>
                      <a:lnTo>
                        <a:pt x="6109" y="2875"/>
                      </a:lnTo>
                      <a:lnTo>
                        <a:pt x="6109" y="2875"/>
                      </a:lnTo>
                      <a:close/>
                    </a:path>
                  </a:pathLst>
                </a:custGeom>
                <a:grpFill/>
                <a:ln w="17953" cap="flat">
                  <a:noFill/>
                  <a:prstDash val="solid"/>
                  <a:miter/>
                </a:ln>
              </p:spPr>
              <p:txBody>
                <a:bodyPr rtlCol="0" anchor="ctr"/>
                <a:lstStyle/>
                <a:p>
                  <a:endParaRPr lang="zh-CN" altLang="en-US" sz="1050"/>
                </a:p>
              </p:txBody>
            </p:sp>
          </p:grpSp>
          <p:grpSp>
            <p:nvGrpSpPr>
              <p:cNvPr id="1077" name="图形 1"/>
              <p:cNvGrpSpPr/>
              <p:nvPr/>
            </p:nvGrpSpPr>
            <p:grpSpPr>
              <a:xfrm>
                <a:off x="4329148" y="3017347"/>
                <a:ext cx="6288" cy="6288"/>
                <a:chOff x="5702359" y="3215037"/>
                <a:chExt cx="6288" cy="6288"/>
              </a:xfrm>
              <a:solidFill>
                <a:srgbClr val="0070C0"/>
              </a:solidFill>
            </p:grpSpPr>
            <p:sp>
              <p:nvSpPr>
                <p:cNvPr id="1594" name="任意多边形: 形状 3215"/>
                <p:cNvSpPr/>
                <p:nvPr/>
              </p:nvSpPr>
              <p:spPr>
                <a:xfrm>
                  <a:off x="5704875" y="3217545"/>
                  <a:ext cx="1257" cy="1264"/>
                </a:xfrm>
                <a:custGeom>
                  <a:avLst/>
                  <a:gdLst>
                    <a:gd name="connsiteX0" fmla="*/ 0 w 1257"/>
                    <a:gd name="connsiteY0" fmla="*/ 1265 h 1264"/>
                    <a:gd name="connsiteX1" fmla="*/ 1258 w 1257"/>
                    <a:gd name="connsiteY1" fmla="*/ 1265 h 1264"/>
                    <a:gd name="connsiteX2" fmla="*/ 0 w 1257"/>
                    <a:gd name="connsiteY2" fmla="*/ 7 h 1264"/>
                    <a:gd name="connsiteX3" fmla="*/ 0 w 1257"/>
                    <a:gd name="connsiteY3" fmla="*/ 1265 h 1264"/>
                    <a:gd name="connsiteX4" fmla="*/ 0 w 1257"/>
                    <a:gd name="connsiteY4" fmla="*/ 1265 h 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64">
                      <a:moveTo>
                        <a:pt x="0" y="1265"/>
                      </a:moveTo>
                      <a:lnTo>
                        <a:pt x="1258" y="1265"/>
                      </a:lnTo>
                      <a:cubicBezTo>
                        <a:pt x="1258" y="7"/>
                        <a:pt x="0" y="7"/>
                        <a:pt x="0" y="7"/>
                      </a:cubicBezTo>
                      <a:cubicBezTo>
                        <a:pt x="0" y="7"/>
                        <a:pt x="0" y="-173"/>
                        <a:pt x="0" y="1265"/>
                      </a:cubicBezTo>
                      <a:lnTo>
                        <a:pt x="0" y="1265"/>
                      </a:lnTo>
                      <a:close/>
                    </a:path>
                  </a:pathLst>
                </a:custGeom>
                <a:grpFill/>
                <a:ln w="17953" cap="flat">
                  <a:noFill/>
                  <a:prstDash val="solid"/>
                  <a:miter/>
                </a:ln>
              </p:spPr>
              <p:txBody>
                <a:bodyPr rtlCol="0" anchor="ctr"/>
                <a:lstStyle/>
                <a:p>
                  <a:endParaRPr lang="zh-CN" altLang="en-US" sz="1050"/>
                </a:p>
              </p:txBody>
            </p:sp>
            <p:sp>
              <p:nvSpPr>
                <p:cNvPr id="1595" name="任意多边形: 形状 3216"/>
                <p:cNvSpPr/>
                <p:nvPr/>
              </p:nvSpPr>
              <p:spPr>
                <a:xfrm>
                  <a:off x="5702359" y="3215037"/>
                  <a:ext cx="6288" cy="6288"/>
                </a:xfrm>
                <a:custGeom>
                  <a:avLst/>
                  <a:gdLst>
                    <a:gd name="connsiteX0" fmla="*/ 3773 w 6288"/>
                    <a:gd name="connsiteY0" fmla="*/ 6288 h 6288"/>
                    <a:gd name="connsiteX1" fmla="*/ 2515 w 6288"/>
                    <a:gd name="connsiteY1" fmla="*/ 6288 h 6288"/>
                    <a:gd name="connsiteX2" fmla="*/ 0 w 6288"/>
                    <a:gd name="connsiteY2" fmla="*/ 6288 h 6288"/>
                    <a:gd name="connsiteX3" fmla="*/ 0 w 6288"/>
                    <a:gd name="connsiteY3" fmla="*/ 3773 h 6288"/>
                    <a:gd name="connsiteX4" fmla="*/ 0 w 6288"/>
                    <a:gd name="connsiteY4" fmla="*/ 2515 h 6288"/>
                    <a:gd name="connsiteX5" fmla="*/ 0 w 6288"/>
                    <a:gd name="connsiteY5" fmla="*/ 2515 h 6288"/>
                    <a:gd name="connsiteX6" fmla="*/ 0 w 6288"/>
                    <a:gd name="connsiteY6" fmla="*/ 0 h 6288"/>
                    <a:gd name="connsiteX7" fmla="*/ 2515 w 6288"/>
                    <a:gd name="connsiteY7" fmla="*/ 0 h 6288"/>
                    <a:gd name="connsiteX8" fmla="*/ 6288 w 6288"/>
                    <a:gd name="connsiteY8" fmla="*/ 3773 h 6288"/>
                    <a:gd name="connsiteX9" fmla="*/ 6288 w 6288"/>
                    <a:gd name="connsiteY9" fmla="*/ 3773 h 6288"/>
                    <a:gd name="connsiteX10" fmla="*/ 6288 w 6288"/>
                    <a:gd name="connsiteY10" fmla="*/ 6288 h 6288"/>
                    <a:gd name="connsiteX11" fmla="*/ 3773 w 6288"/>
                    <a:gd name="connsiteY11" fmla="*/ 6288 h 6288"/>
                    <a:gd name="connsiteX12" fmla="*/ 3773 w 6288"/>
                    <a:gd name="connsiteY12" fmla="*/ 628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 h="6288">
                      <a:moveTo>
                        <a:pt x="3773" y="6288"/>
                      </a:moveTo>
                      <a:lnTo>
                        <a:pt x="2515" y="6288"/>
                      </a:lnTo>
                      <a:lnTo>
                        <a:pt x="0" y="6288"/>
                      </a:lnTo>
                      <a:lnTo>
                        <a:pt x="0" y="3773"/>
                      </a:lnTo>
                      <a:cubicBezTo>
                        <a:pt x="0" y="2515"/>
                        <a:pt x="0" y="2515"/>
                        <a:pt x="0" y="2515"/>
                      </a:cubicBezTo>
                      <a:lnTo>
                        <a:pt x="0" y="2515"/>
                      </a:lnTo>
                      <a:lnTo>
                        <a:pt x="0" y="0"/>
                      </a:lnTo>
                      <a:lnTo>
                        <a:pt x="2515" y="0"/>
                      </a:lnTo>
                      <a:cubicBezTo>
                        <a:pt x="2515" y="0"/>
                        <a:pt x="6109" y="180"/>
                        <a:pt x="6288" y="3773"/>
                      </a:cubicBezTo>
                      <a:lnTo>
                        <a:pt x="6288" y="3773"/>
                      </a:lnTo>
                      <a:lnTo>
                        <a:pt x="6288" y="6288"/>
                      </a:lnTo>
                      <a:lnTo>
                        <a:pt x="3773" y="6288"/>
                      </a:lnTo>
                      <a:lnTo>
                        <a:pt x="3773" y="6288"/>
                      </a:lnTo>
                      <a:close/>
                    </a:path>
                  </a:pathLst>
                </a:custGeom>
                <a:grpFill/>
                <a:ln w="17953" cap="flat">
                  <a:noFill/>
                  <a:prstDash val="solid"/>
                  <a:miter/>
                </a:ln>
              </p:spPr>
              <p:txBody>
                <a:bodyPr rtlCol="0" anchor="ctr"/>
                <a:lstStyle/>
                <a:p>
                  <a:endParaRPr lang="zh-CN" altLang="en-US" sz="1050"/>
                </a:p>
              </p:txBody>
            </p:sp>
          </p:grpSp>
          <p:grpSp>
            <p:nvGrpSpPr>
              <p:cNvPr id="1078" name="图形 1"/>
              <p:cNvGrpSpPr/>
              <p:nvPr/>
            </p:nvGrpSpPr>
            <p:grpSpPr>
              <a:xfrm>
                <a:off x="4314595" y="3018597"/>
                <a:ext cx="5030" cy="1265"/>
                <a:chOff x="5687806" y="3216287"/>
                <a:chExt cx="5030" cy="1265"/>
              </a:xfrm>
              <a:solidFill>
                <a:srgbClr val="0070C0"/>
              </a:solidFill>
            </p:grpSpPr>
            <p:sp>
              <p:nvSpPr>
                <p:cNvPr id="1592" name="任意多边形: 形状 3218"/>
                <p:cNvSpPr/>
                <p:nvPr/>
              </p:nvSpPr>
              <p:spPr>
                <a:xfrm>
                  <a:off x="5690321" y="3216287"/>
                  <a:ext cx="17967" cy="1265"/>
                </a:xfrm>
                <a:custGeom>
                  <a:avLst/>
                  <a:gdLst>
                    <a:gd name="connsiteX0" fmla="*/ 0 w 17967"/>
                    <a:gd name="connsiteY0" fmla="*/ 1265 h 1265"/>
                    <a:gd name="connsiteX1" fmla="*/ 0 w 17967"/>
                    <a:gd name="connsiteY1" fmla="*/ 7 h 1265"/>
                    <a:gd name="connsiteX2" fmla="*/ 0 w 17967"/>
                    <a:gd name="connsiteY2" fmla="*/ 1265 h 1265"/>
                    <a:gd name="connsiteX3" fmla="*/ 0 w 17967"/>
                    <a:gd name="connsiteY3" fmla="*/ 1265 h 1265"/>
                  </a:gdLst>
                  <a:ahLst/>
                  <a:cxnLst>
                    <a:cxn ang="0">
                      <a:pos x="connsiteX0" y="connsiteY0"/>
                    </a:cxn>
                    <a:cxn ang="0">
                      <a:pos x="connsiteX1" y="connsiteY1"/>
                    </a:cxn>
                    <a:cxn ang="0">
                      <a:pos x="connsiteX2" y="connsiteY2"/>
                    </a:cxn>
                    <a:cxn ang="0">
                      <a:pos x="connsiteX3" y="connsiteY3"/>
                    </a:cxn>
                  </a:cxnLst>
                  <a:rect l="l" t="t" r="r" b="b"/>
                  <a:pathLst>
                    <a:path w="17967" h="1265">
                      <a:moveTo>
                        <a:pt x="0" y="1265"/>
                      </a:moveTo>
                      <a:cubicBezTo>
                        <a:pt x="0"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1593" name="任意多边形: 形状 3219"/>
                <p:cNvSpPr/>
                <p:nvPr/>
              </p:nvSpPr>
              <p:spPr>
                <a:xfrm>
                  <a:off x="5687806" y="3216295"/>
                  <a:ext cx="5030" cy="1257"/>
                </a:xfrm>
                <a:custGeom>
                  <a:avLst/>
                  <a:gdLst>
                    <a:gd name="connsiteX0" fmla="*/ 0 w 5030"/>
                    <a:gd name="connsiteY0" fmla="*/ 1258 h 1257"/>
                    <a:gd name="connsiteX1" fmla="*/ 0 w 5030"/>
                    <a:gd name="connsiteY1" fmla="*/ 180 h 1257"/>
                    <a:gd name="connsiteX2" fmla="*/ 0 w 5030"/>
                    <a:gd name="connsiteY2" fmla="*/ 180 h 1257"/>
                    <a:gd name="connsiteX3" fmla="*/ 0 w 5030"/>
                    <a:gd name="connsiteY3" fmla="*/ 0 h 1257"/>
                    <a:gd name="connsiteX4" fmla="*/ 5031 w 5030"/>
                    <a:gd name="connsiteY4" fmla="*/ 0 h 1257"/>
                    <a:gd name="connsiteX5" fmla="*/ 5031 w 5030"/>
                    <a:gd name="connsiteY5" fmla="*/ 1258 h 1257"/>
                    <a:gd name="connsiteX6" fmla="*/ 5031 w 5030"/>
                    <a:gd name="connsiteY6" fmla="*/ 1258 h 1257"/>
                    <a:gd name="connsiteX7" fmla="*/ 0 w 5030"/>
                    <a:gd name="connsiteY7" fmla="*/ 1258 h 1257"/>
                    <a:gd name="connsiteX8" fmla="*/ 0 w 5030"/>
                    <a:gd name="connsiteY8"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 h="1257">
                      <a:moveTo>
                        <a:pt x="0" y="1258"/>
                      </a:moveTo>
                      <a:cubicBezTo>
                        <a:pt x="0" y="539"/>
                        <a:pt x="0" y="359"/>
                        <a:pt x="0" y="180"/>
                      </a:cubicBezTo>
                      <a:lnTo>
                        <a:pt x="0" y="180"/>
                      </a:ln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079" name="图形 1"/>
              <p:cNvGrpSpPr/>
              <p:nvPr/>
            </p:nvGrpSpPr>
            <p:grpSpPr>
              <a:xfrm>
                <a:off x="4303994" y="2997403"/>
                <a:ext cx="6288" cy="7725"/>
                <a:chOff x="5677205" y="3195093"/>
                <a:chExt cx="6288" cy="7725"/>
              </a:xfrm>
              <a:solidFill>
                <a:srgbClr val="0070C0"/>
              </a:solidFill>
            </p:grpSpPr>
            <p:sp>
              <p:nvSpPr>
                <p:cNvPr id="1590" name="任意多边形: 形状 3221"/>
                <p:cNvSpPr/>
                <p:nvPr/>
              </p:nvSpPr>
              <p:spPr>
                <a:xfrm>
                  <a:off x="5679721" y="3197788"/>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1258"/>
                        <a:pt x="1258" y="1258"/>
                      </a:cubicBezTo>
                      <a:cubicBezTo>
                        <a:pt x="1258" y="1258"/>
                        <a:pt x="1258" y="0"/>
                        <a:pt x="0" y="0"/>
                      </a:cubicBezTo>
                      <a:lnTo>
                        <a:pt x="0" y="1258"/>
                      </a:ln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1591" name="任意多边形: 形状 3222"/>
                <p:cNvSpPr/>
                <p:nvPr/>
              </p:nvSpPr>
              <p:spPr>
                <a:xfrm>
                  <a:off x="5677205" y="3195093"/>
                  <a:ext cx="6288" cy="7725"/>
                </a:xfrm>
                <a:custGeom>
                  <a:avLst/>
                  <a:gdLst>
                    <a:gd name="connsiteX0" fmla="*/ 0 w 6288"/>
                    <a:gd name="connsiteY0" fmla="*/ 7726 h 7725"/>
                    <a:gd name="connsiteX1" fmla="*/ 0 w 6288"/>
                    <a:gd name="connsiteY1" fmla="*/ 5210 h 7725"/>
                    <a:gd name="connsiteX2" fmla="*/ 0 w 6288"/>
                    <a:gd name="connsiteY2" fmla="*/ 3773 h 7725"/>
                    <a:gd name="connsiteX3" fmla="*/ 0 w 6288"/>
                    <a:gd name="connsiteY3" fmla="*/ 0 h 7725"/>
                    <a:gd name="connsiteX4" fmla="*/ 2515 w 6288"/>
                    <a:gd name="connsiteY4" fmla="*/ 0 h 7725"/>
                    <a:gd name="connsiteX5" fmla="*/ 6289 w 6288"/>
                    <a:gd name="connsiteY5" fmla="*/ 3773 h 7725"/>
                    <a:gd name="connsiteX6" fmla="*/ 6289 w 6288"/>
                    <a:gd name="connsiteY6" fmla="*/ 3773 h 7725"/>
                    <a:gd name="connsiteX7" fmla="*/ 2515 w 6288"/>
                    <a:gd name="connsiteY7" fmla="*/ 7726 h 7725"/>
                    <a:gd name="connsiteX8" fmla="*/ 2515 w 6288"/>
                    <a:gd name="connsiteY8" fmla="*/ 7726 h 7725"/>
                    <a:gd name="connsiteX9" fmla="*/ 0 w 6288"/>
                    <a:gd name="connsiteY9" fmla="*/ 7726 h 7725"/>
                    <a:gd name="connsiteX10" fmla="*/ 0 w 6288"/>
                    <a:gd name="connsiteY10" fmla="*/ 7726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88" h="7725">
                      <a:moveTo>
                        <a:pt x="0" y="7726"/>
                      </a:moveTo>
                      <a:lnTo>
                        <a:pt x="0" y="5210"/>
                      </a:lnTo>
                      <a:lnTo>
                        <a:pt x="0" y="3773"/>
                      </a:lnTo>
                      <a:lnTo>
                        <a:pt x="0" y="0"/>
                      </a:lnTo>
                      <a:lnTo>
                        <a:pt x="2515" y="0"/>
                      </a:lnTo>
                      <a:cubicBezTo>
                        <a:pt x="6289" y="180"/>
                        <a:pt x="6289" y="3773"/>
                        <a:pt x="6289" y="3773"/>
                      </a:cubicBezTo>
                      <a:lnTo>
                        <a:pt x="6289" y="3773"/>
                      </a:lnTo>
                      <a:cubicBezTo>
                        <a:pt x="6289" y="3773"/>
                        <a:pt x="6109" y="7367"/>
                        <a:pt x="2515" y="7726"/>
                      </a:cubicBezTo>
                      <a:lnTo>
                        <a:pt x="2515" y="7726"/>
                      </a:lnTo>
                      <a:lnTo>
                        <a:pt x="0" y="7726"/>
                      </a:lnTo>
                      <a:lnTo>
                        <a:pt x="0" y="7726"/>
                      </a:lnTo>
                      <a:close/>
                    </a:path>
                  </a:pathLst>
                </a:custGeom>
                <a:grpFill/>
                <a:ln w="17953" cap="flat">
                  <a:noFill/>
                  <a:prstDash val="solid"/>
                  <a:miter/>
                </a:ln>
              </p:spPr>
              <p:txBody>
                <a:bodyPr rtlCol="0" anchor="ctr"/>
                <a:lstStyle/>
                <a:p>
                  <a:endParaRPr lang="zh-CN" altLang="en-US" sz="1050"/>
                </a:p>
              </p:txBody>
            </p:sp>
          </p:grpSp>
          <p:grpSp>
            <p:nvGrpSpPr>
              <p:cNvPr id="1080" name="图形 1"/>
              <p:cNvGrpSpPr/>
              <p:nvPr/>
            </p:nvGrpSpPr>
            <p:grpSpPr>
              <a:xfrm>
                <a:off x="4328429" y="3235828"/>
                <a:ext cx="7546" cy="10600"/>
                <a:chOff x="5701640" y="3433518"/>
                <a:chExt cx="7546" cy="10600"/>
              </a:xfrm>
              <a:solidFill>
                <a:srgbClr val="0070C0"/>
              </a:solidFill>
            </p:grpSpPr>
            <p:sp>
              <p:nvSpPr>
                <p:cNvPr id="1588" name="任意多边形: 形状 3224"/>
                <p:cNvSpPr/>
                <p:nvPr/>
              </p:nvSpPr>
              <p:spPr>
                <a:xfrm>
                  <a:off x="5704336" y="3435315"/>
                  <a:ext cx="1257" cy="2695"/>
                </a:xfrm>
                <a:custGeom>
                  <a:avLst/>
                  <a:gdLst>
                    <a:gd name="connsiteX0" fmla="*/ 0 w 1257"/>
                    <a:gd name="connsiteY0" fmla="*/ 2695 h 2695"/>
                    <a:gd name="connsiteX1" fmla="*/ 1258 w 1257"/>
                    <a:gd name="connsiteY1" fmla="*/ 1437 h 2695"/>
                    <a:gd name="connsiteX2" fmla="*/ 0 w 1257"/>
                    <a:gd name="connsiteY2" fmla="*/ 0 h 2695"/>
                    <a:gd name="connsiteX3" fmla="*/ 0 w 1257"/>
                    <a:gd name="connsiteY3" fmla="*/ 1437 h 2695"/>
                    <a:gd name="connsiteX4" fmla="*/ 0 w 1257"/>
                    <a:gd name="connsiteY4" fmla="*/ 2695 h 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2695">
                      <a:moveTo>
                        <a:pt x="0" y="2695"/>
                      </a:moveTo>
                      <a:lnTo>
                        <a:pt x="1258" y="1437"/>
                      </a:lnTo>
                      <a:lnTo>
                        <a:pt x="0" y="0"/>
                      </a:lnTo>
                      <a:lnTo>
                        <a:pt x="0" y="1437"/>
                      </a:lnTo>
                      <a:lnTo>
                        <a:pt x="0" y="2695"/>
                      </a:lnTo>
                      <a:close/>
                    </a:path>
                  </a:pathLst>
                </a:custGeom>
                <a:grpFill/>
                <a:ln w="17953" cap="flat">
                  <a:noFill/>
                  <a:prstDash val="solid"/>
                  <a:miter/>
                </a:ln>
              </p:spPr>
              <p:txBody>
                <a:bodyPr rtlCol="0" anchor="ctr"/>
                <a:lstStyle/>
                <a:p>
                  <a:endParaRPr lang="zh-CN" altLang="en-US" sz="1050"/>
                </a:p>
              </p:txBody>
            </p:sp>
            <p:sp>
              <p:nvSpPr>
                <p:cNvPr id="1589" name="任意多边形: 形状 3225"/>
                <p:cNvSpPr/>
                <p:nvPr/>
              </p:nvSpPr>
              <p:spPr>
                <a:xfrm>
                  <a:off x="5701640" y="3433518"/>
                  <a:ext cx="7546" cy="10600"/>
                </a:xfrm>
                <a:custGeom>
                  <a:avLst/>
                  <a:gdLst>
                    <a:gd name="connsiteX0" fmla="*/ 0 w 7546"/>
                    <a:gd name="connsiteY0" fmla="*/ 4492 h 10600"/>
                    <a:gd name="connsiteX1" fmla="*/ 0 w 7546"/>
                    <a:gd name="connsiteY1" fmla="*/ 3234 h 10600"/>
                    <a:gd name="connsiteX2" fmla="*/ 0 w 7546"/>
                    <a:gd name="connsiteY2" fmla="*/ 1797 h 10600"/>
                    <a:gd name="connsiteX3" fmla="*/ 4312 w 7546"/>
                    <a:gd name="connsiteY3" fmla="*/ 0 h 10600"/>
                    <a:gd name="connsiteX4" fmla="*/ 7546 w 7546"/>
                    <a:gd name="connsiteY4" fmla="*/ 3234 h 10600"/>
                    <a:gd name="connsiteX5" fmla="*/ 5750 w 7546"/>
                    <a:gd name="connsiteY5" fmla="*/ 5031 h 10600"/>
                    <a:gd name="connsiteX6" fmla="*/ 4492 w 7546"/>
                    <a:gd name="connsiteY6" fmla="*/ 6288 h 10600"/>
                    <a:gd name="connsiteX7" fmla="*/ 2695 w 7546"/>
                    <a:gd name="connsiteY7" fmla="*/ 4492 h 10600"/>
                    <a:gd name="connsiteX8" fmla="*/ 4492 w 7546"/>
                    <a:gd name="connsiteY8" fmla="*/ 6288 h 10600"/>
                    <a:gd name="connsiteX9" fmla="*/ 0 w 7546"/>
                    <a:gd name="connsiteY9" fmla="*/ 10601 h 10600"/>
                    <a:gd name="connsiteX10" fmla="*/ 0 w 7546"/>
                    <a:gd name="connsiteY10" fmla="*/ 4492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6" h="10600">
                      <a:moveTo>
                        <a:pt x="0" y="4492"/>
                      </a:moveTo>
                      <a:lnTo>
                        <a:pt x="0" y="3234"/>
                      </a:lnTo>
                      <a:lnTo>
                        <a:pt x="0" y="1797"/>
                      </a:lnTo>
                      <a:lnTo>
                        <a:pt x="4312" y="0"/>
                      </a:lnTo>
                      <a:lnTo>
                        <a:pt x="7546" y="3234"/>
                      </a:lnTo>
                      <a:lnTo>
                        <a:pt x="5750" y="5031"/>
                      </a:lnTo>
                      <a:lnTo>
                        <a:pt x="4492" y="6288"/>
                      </a:lnTo>
                      <a:lnTo>
                        <a:pt x="2695" y="4492"/>
                      </a:lnTo>
                      <a:lnTo>
                        <a:pt x="4492" y="6288"/>
                      </a:lnTo>
                      <a:lnTo>
                        <a:pt x="0" y="10601"/>
                      </a:lnTo>
                      <a:lnTo>
                        <a:pt x="0" y="4492"/>
                      </a:lnTo>
                      <a:close/>
                    </a:path>
                  </a:pathLst>
                </a:custGeom>
                <a:grpFill/>
                <a:ln w="17953" cap="flat">
                  <a:noFill/>
                  <a:prstDash val="solid"/>
                  <a:miter/>
                </a:ln>
              </p:spPr>
              <p:txBody>
                <a:bodyPr rtlCol="0" anchor="ctr"/>
                <a:lstStyle/>
                <a:p>
                  <a:endParaRPr lang="zh-CN" altLang="en-US" sz="1050"/>
                </a:p>
              </p:txBody>
            </p:sp>
          </p:grpSp>
          <p:grpSp>
            <p:nvGrpSpPr>
              <p:cNvPr id="1081" name="图形 1"/>
              <p:cNvGrpSpPr/>
              <p:nvPr/>
            </p:nvGrpSpPr>
            <p:grpSpPr>
              <a:xfrm>
                <a:off x="4344241" y="3241577"/>
                <a:ext cx="5210" cy="1437"/>
                <a:chOff x="5717452" y="3439267"/>
                <a:chExt cx="5210" cy="1437"/>
              </a:xfrm>
              <a:solidFill>
                <a:srgbClr val="0070C0"/>
              </a:solidFill>
            </p:grpSpPr>
            <p:sp>
              <p:nvSpPr>
                <p:cNvPr id="1586" name="任意多边形: 形状 3227"/>
                <p:cNvSpPr/>
                <p:nvPr/>
              </p:nvSpPr>
              <p:spPr>
                <a:xfrm>
                  <a:off x="5720147" y="3439267"/>
                  <a:ext cx="17967" cy="1437"/>
                </a:xfrm>
                <a:custGeom>
                  <a:avLst/>
                  <a:gdLst>
                    <a:gd name="connsiteX0" fmla="*/ 0 w 17967"/>
                    <a:gd name="connsiteY0" fmla="*/ 1437 h 1437"/>
                    <a:gd name="connsiteX1" fmla="*/ 0 w 17967"/>
                    <a:gd name="connsiteY1" fmla="*/ 0 h 1437"/>
                    <a:gd name="connsiteX2" fmla="*/ 0 w 17967"/>
                    <a:gd name="connsiteY2" fmla="*/ 1437 h 1437"/>
                  </a:gdLst>
                  <a:ahLst/>
                  <a:cxnLst>
                    <a:cxn ang="0">
                      <a:pos x="connsiteX0" y="connsiteY0"/>
                    </a:cxn>
                    <a:cxn ang="0">
                      <a:pos x="connsiteX1" y="connsiteY1"/>
                    </a:cxn>
                    <a:cxn ang="0">
                      <a:pos x="connsiteX2" y="connsiteY2"/>
                    </a:cxn>
                  </a:cxnLst>
                  <a:rect l="l" t="t" r="r" b="b"/>
                  <a:pathLst>
                    <a:path w="17967" h="1437">
                      <a:moveTo>
                        <a:pt x="0" y="1437"/>
                      </a:moveTo>
                      <a:lnTo>
                        <a:pt x="0" y="0"/>
                      </a:lnTo>
                      <a:lnTo>
                        <a:pt x="0" y="1437"/>
                      </a:lnTo>
                      <a:close/>
                    </a:path>
                  </a:pathLst>
                </a:custGeom>
                <a:grpFill/>
                <a:ln w="17953" cap="flat">
                  <a:noFill/>
                  <a:prstDash val="solid"/>
                  <a:miter/>
                </a:ln>
              </p:spPr>
              <p:txBody>
                <a:bodyPr rtlCol="0" anchor="ctr"/>
                <a:lstStyle/>
                <a:p>
                  <a:endParaRPr lang="zh-CN" altLang="en-US" sz="1050"/>
                </a:p>
              </p:txBody>
            </p:sp>
            <p:sp>
              <p:nvSpPr>
                <p:cNvPr id="1587" name="任意多边形: 形状 3228"/>
                <p:cNvSpPr/>
                <p:nvPr/>
              </p:nvSpPr>
              <p:spPr>
                <a:xfrm>
                  <a:off x="5717452" y="3439267"/>
                  <a:ext cx="5210" cy="1437"/>
                </a:xfrm>
                <a:custGeom>
                  <a:avLst/>
                  <a:gdLst>
                    <a:gd name="connsiteX0" fmla="*/ 0 w 5210"/>
                    <a:gd name="connsiteY0" fmla="*/ 0 h 1437"/>
                    <a:gd name="connsiteX1" fmla="*/ 5210 w 5210"/>
                    <a:gd name="connsiteY1" fmla="*/ 0 h 1437"/>
                    <a:gd name="connsiteX2" fmla="*/ 5210 w 5210"/>
                    <a:gd name="connsiteY2" fmla="*/ 1437 h 1437"/>
                    <a:gd name="connsiteX3" fmla="*/ 180 w 5210"/>
                    <a:gd name="connsiteY3" fmla="*/ 1437 h 1437"/>
                    <a:gd name="connsiteX4" fmla="*/ 0 w 5210"/>
                    <a:gd name="connsiteY4" fmla="*/ 0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1437">
                      <a:moveTo>
                        <a:pt x="0" y="0"/>
                      </a:moveTo>
                      <a:lnTo>
                        <a:pt x="5210" y="0"/>
                      </a:lnTo>
                      <a:lnTo>
                        <a:pt x="5210" y="1437"/>
                      </a:lnTo>
                      <a:lnTo>
                        <a:pt x="180" y="1437"/>
                      </a:lnTo>
                      <a:lnTo>
                        <a:pt x="0" y="0"/>
                      </a:lnTo>
                      <a:close/>
                    </a:path>
                  </a:pathLst>
                </a:custGeom>
                <a:grpFill/>
                <a:ln w="17953" cap="flat">
                  <a:noFill/>
                  <a:prstDash val="solid"/>
                  <a:miter/>
                </a:ln>
              </p:spPr>
              <p:txBody>
                <a:bodyPr rtlCol="0" anchor="ctr"/>
                <a:lstStyle/>
                <a:p>
                  <a:endParaRPr lang="zh-CN" altLang="en-US" sz="1050"/>
                </a:p>
              </p:txBody>
            </p:sp>
          </p:grpSp>
          <p:grpSp>
            <p:nvGrpSpPr>
              <p:cNvPr id="1082" name="图形 1"/>
              <p:cNvGrpSpPr/>
              <p:nvPr/>
            </p:nvGrpSpPr>
            <p:grpSpPr>
              <a:xfrm>
                <a:off x="4356099" y="3216603"/>
                <a:ext cx="6827" cy="6288"/>
                <a:chOff x="5729310" y="3414293"/>
                <a:chExt cx="6827" cy="6288"/>
              </a:xfrm>
              <a:solidFill>
                <a:srgbClr val="0070C0"/>
              </a:solidFill>
            </p:grpSpPr>
            <p:sp>
              <p:nvSpPr>
                <p:cNvPr id="1584" name="任意多边形: 形状 3230"/>
                <p:cNvSpPr/>
                <p:nvPr/>
              </p:nvSpPr>
              <p:spPr>
                <a:xfrm>
                  <a:off x="5731998" y="3416808"/>
                  <a:ext cx="2522" cy="1257"/>
                </a:xfrm>
                <a:custGeom>
                  <a:avLst/>
                  <a:gdLst>
                    <a:gd name="connsiteX0" fmla="*/ 1265 w 2522"/>
                    <a:gd name="connsiteY0" fmla="*/ 1258 h 1257"/>
                    <a:gd name="connsiteX1" fmla="*/ 2523 w 2522"/>
                    <a:gd name="connsiteY1" fmla="*/ 0 h 1257"/>
                    <a:gd name="connsiteX2" fmla="*/ 1265 w 2522"/>
                    <a:gd name="connsiteY2" fmla="*/ 0 h 1257"/>
                    <a:gd name="connsiteX3" fmla="*/ 7 w 2522"/>
                    <a:gd name="connsiteY3" fmla="*/ 0 h 1257"/>
                    <a:gd name="connsiteX4" fmla="*/ 1265 w 2522"/>
                    <a:gd name="connsiteY4" fmla="*/ 1258 h 1257"/>
                    <a:gd name="connsiteX5" fmla="*/ 1265 w 2522"/>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1257">
                      <a:moveTo>
                        <a:pt x="1265" y="1258"/>
                      </a:moveTo>
                      <a:lnTo>
                        <a:pt x="2523" y="0"/>
                      </a:lnTo>
                      <a:lnTo>
                        <a:pt x="1265" y="0"/>
                      </a:lnTo>
                      <a:cubicBezTo>
                        <a:pt x="7" y="0"/>
                        <a:pt x="7" y="0"/>
                        <a:pt x="7" y="0"/>
                      </a:cubicBezTo>
                      <a:cubicBezTo>
                        <a:pt x="7" y="0"/>
                        <a:pt x="-172" y="1258"/>
                        <a:pt x="1265" y="1258"/>
                      </a:cubicBezTo>
                      <a:lnTo>
                        <a:pt x="1265" y="1258"/>
                      </a:lnTo>
                      <a:close/>
                    </a:path>
                  </a:pathLst>
                </a:custGeom>
                <a:grpFill/>
                <a:ln w="17953" cap="flat">
                  <a:noFill/>
                  <a:prstDash val="solid"/>
                  <a:miter/>
                </a:ln>
              </p:spPr>
              <p:txBody>
                <a:bodyPr rtlCol="0" anchor="ctr"/>
                <a:lstStyle/>
                <a:p>
                  <a:endParaRPr lang="zh-CN" altLang="en-US" sz="1050"/>
                </a:p>
              </p:txBody>
            </p:sp>
            <p:sp>
              <p:nvSpPr>
                <p:cNvPr id="1585" name="任意多边形: 形状 3231"/>
                <p:cNvSpPr/>
                <p:nvPr/>
              </p:nvSpPr>
              <p:spPr>
                <a:xfrm>
                  <a:off x="5729310" y="3414293"/>
                  <a:ext cx="6827" cy="6288"/>
                </a:xfrm>
                <a:custGeom>
                  <a:avLst/>
                  <a:gdLst>
                    <a:gd name="connsiteX0" fmla="*/ 3773 w 6827"/>
                    <a:gd name="connsiteY0" fmla="*/ 6289 h 6288"/>
                    <a:gd name="connsiteX1" fmla="*/ 0 w 6827"/>
                    <a:gd name="connsiteY1" fmla="*/ 2515 h 6288"/>
                    <a:gd name="connsiteX2" fmla="*/ 0 w 6827"/>
                    <a:gd name="connsiteY2" fmla="*/ 2515 h 6288"/>
                    <a:gd name="connsiteX3" fmla="*/ 0 w 6827"/>
                    <a:gd name="connsiteY3" fmla="*/ 0 h 6288"/>
                    <a:gd name="connsiteX4" fmla="*/ 2515 w 6827"/>
                    <a:gd name="connsiteY4" fmla="*/ 0 h 6288"/>
                    <a:gd name="connsiteX5" fmla="*/ 3773 w 6827"/>
                    <a:gd name="connsiteY5" fmla="*/ 0 h 6288"/>
                    <a:gd name="connsiteX6" fmla="*/ 3773 w 6827"/>
                    <a:gd name="connsiteY6" fmla="*/ 0 h 6288"/>
                    <a:gd name="connsiteX7" fmla="*/ 5031 w 6827"/>
                    <a:gd name="connsiteY7" fmla="*/ 0 h 6288"/>
                    <a:gd name="connsiteX8" fmla="*/ 6827 w 6827"/>
                    <a:gd name="connsiteY8" fmla="*/ 4312 h 6288"/>
                    <a:gd name="connsiteX9" fmla="*/ 5570 w 6827"/>
                    <a:gd name="connsiteY9" fmla="*/ 5570 h 6288"/>
                    <a:gd name="connsiteX10" fmla="*/ 4851 w 6827"/>
                    <a:gd name="connsiteY10" fmla="*/ 6289 h 6288"/>
                    <a:gd name="connsiteX11" fmla="*/ 3773 w 6827"/>
                    <a:gd name="connsiteY11" fmla="*/ 6289 h 6288"/>
                    <a:gd name="connsiteX12" fmla="*/ 3773 w 6827"/>
                    <a:gd name="connsiteY12" fmla="*/ 628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27" h="6288">
                      <a:moveTo>
                        <a:pt x="3773" y="6289"/>
                      </a:moveTo>
                      <a:cubicBezTo>
                        <a:pt x="0" y="6109"/>
                        <a:pt x="0" y="2515"/>
                        <a:pt x="0" y="2515"/>
                      </a:cubicBezTo>
                      <a:lnTo>
                        <a:pt x="0" y="2515"/>
                      </a:lnTo>
                      <a:lnTo>
                        <a:pt x="0" y="0"/>
                      </a:lnTo>
                      <a:lnTo>
                        <a:pt x="2515" y="0"/>
                      </a:lnTo>
                      <a:cubicBezTo>
                        <a:pt x="2515" y="0"/>
                        <a:pt x="2515" y="0"/>
                        <a:pt x="3773" y="0"/>
                      </a:cubicBezTo>
                      <a:lnTo>
                        <a:pt x="3773" y="0"/>
                      </a:lnTo>
                      <a:lnTo>
                        <a:pt x="5031" y="0"/>
                      </a:lnTo>
                      <a:lnTo>
                        <a:pt x="6827" y="4312"/>
                      </a:lnTo>
                      <a:lnTo>
                        <a:pt x="5570" y="5570"/>
                      </a:lnTo>
                      <a:lnTo>
                        <a:pt x="4851" y="6289"/>
                      </a:lnTo>
                      <a:lnTo>
                        <a:pt x="3773" y="6289"/>
                      </a:lnTo>
                      <a:lnTo>
                        <a:pt x="3773" y="6289"/>
                      </a:lnTo>
                      <a:close/>
                    </a:path>
                  </a:pathLst>
                </a:custGeom>
                <a:grpFill/>
                <a:ln w="17953" cap="flat">
                  <a:noFill/>
                  <a:prstDash val="solid"/>
                  <a:miter/>
                </a:ln>
              </p:spPr>
              <p:txBody>
                <a:bodyPr rtlCol="0" anchor="ctr"/>
                <a:lstStyle/>
                <a:p>
                  <a:endParaRPr lang="zh-CN" altLang="en-US" sz="1050"/>
                </a:p>
              </p:txBody>
            </p:sp>
          </p:grpSp>
          <p:grpSp>
            <p:nvGrpSpPr>
              <p:cNvPr id="1083" name="图形 1"/>
              <p:cNvGrpSpPr/>
              <p:nvPr/>
            </p:nvGrpSpPr>
            <p:grpSpPr>
              <a:xfrm>
                <a:off x="4370258" y="3194324"/>
                <a:ext cx="10815" cy="10780"/>
                <a:chOff x="5743469" y="3392014"/>
                <a:chExt cx="10815" cy="10780"/>
              </a:xfrm>
              <a:solidFill>
                <a:srgbClr val="0070C0"/>
              </a:solidFill>
            </p:grpSpPr>
            <p:sp>
              <p:nvSpPr>
                <p:cNvPr id="1582" name="任意多边形: 形状 3233"/>
                <p:cNvSpPr/>
                <p:nvPr/>
              </p:nvSpPr>
              <p:spPr>
                <a:xfrm>
                  <a:off x="5745952" y="3394673"/>
                  <a:ext cx="5712" cy="5648"/>
                </a:xfrm>
                <a:custGeom>
                  <a:avLst/>
                  <a:gdLst>
                    <a:gd name="connsiteX0" fmla="*/ 2942 w 5712"/>
                    <a:gd name="connsiteY0" fmla="*/ 755 h 5648"/>
                    <a:gd name="connsiteX1" fmla="*/ 247 w 5712"/>
                    <a:gd name="connsiteY1" fmla="*/ 4707 h 5648"/>
                    <a:gd name="connsiteX2" fmla="*/ 5458 w 5712"/>
                    <a:gd name="connsiteY2" fmla="*/ 3450 h 5648"/>
                    <a:gd name="connsiteX3" fmla="*/ 2942 w 5712"/>
                    <a:gd name="connsiteY3" fmla="*/ 755 h 5648"/>
                    <a:gd name="connsiteX4" fmla="*/ 2942 w 5712"/>
                    <a:gd name="connsiteY4" fmla="*/ 755 h 5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2" h="5648">
                      <a:moveTo>
                        <a:pt x="2942" y="755"/>
                      </a:moveTo>
                      <a:cubicBezTo>
                        <a:pt x="2942" y="755"/>
                        <a:pt x="-1011" y="3450"/>
                        <a:pt x="247" y="4707"/>
                      </a:cubicBezTo>
                      <a:cubicBezTo>
                        <a:pt x="247" y="7403"/>
                        <a:pt x="5458" y="3450"/>
                        <a:pt x="5458" y="3450"/>
                      </a:cubicBezTo>
                      <a:cubicBezTo>
                        <a:pt x="5458" y="3450"/>
                        <a:pt x="6895" y="-1940"/>
                        <a:pt x="2942" y="755"/>
                      </a:cubicBezTo>
                      <a:lnTo>
                        <a:pt x="2942" y="755"/>
                      </a:lnTo>
                      <a:close/>
                    </a:path>
                  </a:pathLst>
                </a:custGeom>
                <a:grpFill/>
                <a:ln w="17953" cap="flat">
                  <a:noFill/>
                  <a:prstDash val="solid"/>
                  <a:miter/>
                </a:ln>
              </p:spPr>
              <p:txBody>
                <a:bodyPr rtlCol="0" anchor="ctr"/>
                <a:lstStyle/>
                <a:p>
                  <a:endParaRPr lang="zh-CN" altLang="en-US" sz="1050"/>
                </a:p>
              </p:txBody>
            </p:sp>
            <p:sp>
              <p:nvSpPr>
                <p:cNvPr id="1583" name="任意多边形: 形状 3234"/>
                <p:cNvSpPr/>
                <p:nvPr/>
              </p:nvSpPr>
              <p:spPr>
                <a:xfrm>
                  <a:off x="5743469" y="3392014"/>
                  <a:ext cx="10815" cy="10780"/>
                </a:xfrm>
                <a:custGeom>
                  <a:avLst/>
                  <a:gdLst>
                    <a:gd name="connsiteX0" fmla="*/ 934 w 10815"/>
                    <a:gd name="connsiteY0" fmla="*/ 9163 h 10780"/>
                    <a:gd name="connsiteX1" fmla="*/ 35 w 10815"/>
                    <a:gd name="connsiteY1" fmla="*/ 6648 h 10780"/>
                    <a:gd name="connsiteX2" fmla="*/ 35 w 10815"/>
                    <a:gd name="connsiteY2" fmla="*/ 6648 h 10780"/>
                    <a:gd name="connsiteX3" fmla="*/ 3988 w 10815"/>
                    <a:gd name="connsiteY3" fmla="*/ 1258 h 10780"/>
                    <a:gd name="connsiteX4" fmla="*/ 3988 w 10815"/>
                    <a:gd name="connsiteY4" fmla="*/ 1258 h 10780"/>
                    <a:gd name="connsiteX5" fmla="*/ 3988 w 10815"/>
                    <a:gd name="connsiteY5" fmla="*/ 1258 h 10780"/>
                    <a:gd name="connsiteX6" fmla="*/ 7222 w 10815"/>
                    <a:gd name="connsiteY6" fmla="*/ 0 h 10780"/>
                    <a:gd name="connsiteX7" fmla="*/ 7222 w 10815"/>
                    <a:gd name="connsiteY7" fmla="*/ 0 h 10780"/>
                    <a:gd name="connsiteX8" fmla="*/ 10816 w 10815"/>
                    <a:gd name="connsiteY8" fmla="*/ 4312 h 10780"/>
                    <a:gd name="connsiteX9" fmla="*/ 10816 w 10815"/>
                    <a:gd name="connsiteY9" fmla="*/ 4312 h 10780"/>
                    <a:gd name="connsiteX10" fmla="*/ 10636 w 10815"/>
                    <a:gd name="connsiteY10" fmla="*/ 6648 h 10780"/>
                    <a:gd name="connsiteX11" fmla="*/ 10636 w 10815"/>
                    <a:gd name="connsiteY11" fmla="*/ 6648 h 10780"/>
                    <a:gd name="connsiteX12" fmla="*/ 10456 w 10815"/>
                    <a:gd name="connsiteY12" fmla="*/ 7546 h 10780"/>
                    <a:gd name="connsiteX13" fmla="*/ 9738 w 10815"/>
                    <a:gd name="connsiteY13" fmla="*/ 8085 h 10780"/>
                    <a:gd name="connsiteX14" fmla="*/ 3808 w 10815"/>
                    <a:gd name="connsiteY14" fmla="*/ 10780 h 10780"/>
                    <a:gd name="connsiteX15" fmla="*/ 3808 w 10815"/>
                    <a:gd name="connsiteY15" fmla="*/ 10780 h 10780"/>
                    <a:gd name="connsiteX16" fmla="*/ 934 w 10815"/>
                    <a:gd name="connsiteY16" fmla="*/ 9163 h 10780"/>
                    <a:gd name="connsiteX17" fmla="*/ 934 w 10815"/>
                    <a:gd name="connsiteY17" fmla="*/ 9163 h 10780"/>
                    <a:gd name="connsiteX18" fmla="*/ 5964 w 10815"/>
                    <a:gd name="connsiteY18" fmla="*/ 4133 h 10780"/>
                    <a:gd name="connsiteX19" fmla="*/ 5964 w 10815"/>
                    <a:gd name="connsiteY19" fmla="*/ 4133 h 10780"/>
                    <a:gd name="connsiteX20" fmla="*/ 5425 w 10815"/>
                    <a:gd name="connsiteY20" fmla="*/ 3414 h 10780"/>
                    <a:gd name="connsiteX21" fmla="*/ 5964 w 10815"/>
                    <a:gd name="connsiteY21" fmla="*/ 4133 h 10780"/>
                    <a:gd name="connsiteX22" fmla="*/ 5964 w 10815"/>
                    <a:gd name="connsiteY22" fmla="*/ 4133 h 1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815" h="10780">
                      <a:moveTo>
                        <a:pt x="934" y="9163"/>
                      </a:moveTo>
                      <a:cubicBezTo>
                        <a:pt x="395" y="8624"/>
                        <a:pt x="-144" y="7367"/>
                        <a:pt x="35" y="6648"/>
                      </a:cubicBezTo>
                      <a:lnTo>
                        <a:pt x="35" y="6648"/>
                      </a:lnTo>
                      <a:cubicBezTo>
                        <a:pt x="754" y="2695"/>
                        <a:pt x="3629" y="1797"/>
                        <a:pt x="3988" y="1258"/>
                      </a:cubicBezTo>
                      <a:lnTo>
                        <a:pt x="3988" y="1258"/>
                      </a:lnTo>
                      <a:lnTo>
                        <a:pt x="3988" y="1258"/>
                      </a:lnTo>
                      <a:cubicBezTo>
                        <a:pt x="5066" y="539"/>
                        <a:pt x="5964" y="0"/>
                        <a:pt x="7222" y="0"/>
                      </a:cubicBezTo>
                      <a:lnTo>
                        <a:pt x="7222" y="0"/>
                      </a:lnTo>
                      <a:cubicBezTo>
                        <a:pt x="10456" y="180"/>
                        <a:pt x="10816" y="3414"/>
                        <a:pt x="10816" y="4312"/>
                      </a:cubicBezTo>
                      <a:lnTo>
                        <a:pt x="10816" y="4312"/>
                      </a:lnTo>
                      <a:cubicBezTo>
                        <a:pt x="10816" y="5570"/>
                        <a:pt x="10636" y="6468"/>
                        <a:pt x="10636" y="6648"/>
                      </a:cubicBezTo>
                      <a:lnTo>
                        <a:pt x="10636" y="6648"/>
                      </a:lnTo>
                      <a:lnTo>
                        <a:pt x="10456" y="7546"/>
                      </a:lnTo>
                      <a:lnTo>
                        <a:pt x="9738" y="8085"/>
                      </a:lnTo>
                      <a:cubicBezTo>
                        <a:pt x="9378" y="8085"/>
                        <a:pt x="7042" y="10601"/>
                        <a:pt x="3808" y="10780"/>
                      </a:cubicBezTo>
                      <a:lnTo>
                        <a:pt x="3808" y="10780"/>
                      </a:lnTo>
                      <a:cubicBezTo>
                        <a:pt x="2730" y="10780"/>
                        <a:pt x="1652" y="10062"/>
                        <a:pt x="934" y="9163"/>
                      </a:cubicBezTo>
                      <a:lnTo>
                        <a:pt x="934" y="9163"/>
                      </a:lnTo>
                      <a:close/>
                      <a:moveTo>
                        <a:pt x="5964" y="4133"/>
                      </a:moveTo>
                      <a:lnTo>
                        <a:pt x="5964" y="4133"/>
                      </a:lnTo>
                      <a:lnTo>
                        <a:pt x="5425" y="3414"/>
                      </a:lnTo>
                      <a:lnTo>
                        <a:pt x="5964" y="4133"/>
                      </a:lnTo>
                      <a:lnTo>
                        <a:pt x="5964" y="4133"/>
                      </a:lnTo>
                      <a:close/>
                    </a:path>
                  </a:pathLst>
                </a:custGeom>
                <a:grpFill/>
                <a:ln w="17953" cap="flat">
                  <a:noFill/>
                  <a:prstDash val="solid"/>
                  <a:miter/>
                </a:ln>
              </p:spPr>
              <p:txBody>
                <a:bodyPr rtlCol="0" anchor="ctr"/>
                <a:lstStyle/>
                <a:p>
                  <a:endParaRPr lang="zh-CN" altLang="en-US" sz="1050"/>
                </a:p>
              </p:txBody>
            </p:sp>
          </p:grpSp>
          <p:grpSp>
            <p:nvGrpSpPr>
              <p:cNvPr id="1084" name="图形 1"/>
              <p:cNvGrpSpPr/>
              <p:nvPr/>
            </p:nvGrpSpPr>
            <p:grpSpPr>
              <a:xfrm>
                <a:off x="4390057" y="3149945"/>
                <a:ext cx="1257" cy="5031"/>
                <a:chOff x="5763268" y="3347635"/>
                <a:chExt cx="1257" cy="5031"/>
              </a:xfrm>
              <a:solidFill>
                <a:srgbClr val="0070C0"/>
              </a:solidFill>
            </p:grpSpPr>
            <p:sp>
              <p:nvSpPr>
                <p:cNvPr id="1580" name="任意多边形: 形状 3236"/>
                <p:cNvSpPr/>
                <p:nvPr/>
              </p:nvSpPr>
              <p:spPr>
                <a:xfrm>
                  <a:off x="5763268" y="3350150"/>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1581" name="任意多边形: 形状 3237"/>
                <p:cNvSpPr/>
                <p:nvPr/>
              </p:nvSpPr>
              <p:spPr>
                <a:xfrm>
                  <a:off x="5763268" y="3347635"/>
                  <a:ext cx="1257" cy="5031"/>
                </a:xfrm>
                <a:custGeom>
                  <a:avLst/>
                  <a:gdLst>
                    <a:gd name="connsiteX0" fmla="*/ 0 w 1257"/>
                    <a:gd name="connsiteY0" fmla="*/ 5031 h 5031"/>
                    <a:gd name="connsiteX1" fmla="*/ 0 w 1257"/>
                    <a:gd name="connsiteY1" fmla="*/ 2516 h 5031"/>
                    <a:gd name="connsiteX2" fmla="*/ 0 w 1257"/>
                    <a:gd name="connsiteY2" fmla="*/ 5031 h 5031"/>
                    <a:gd name="connsiteX3" fmla="*/ 0 w 1257"/>
                    <a:gd name="connsiteY3" fmla="*/ 0 h 5031"/>
                    <a:gd name="connsiteX4" fmla="*/ 1258 w 1257"/>
                    <a:gd name="connsiteY4" fmla="*/ 0 h 5031"/>
                    <a:gd name="connsiteX5" fmla="*/ 1258 w 1257"/>
                    <a:gd name="connsiteY5" fmla="*/ 0 h 5031"/>
                    <a:gd name="connsiteX6" fmla="*/ 1258 w 1257"/>
                    <a:gd name="connsiteY6" fmla="*/ 5031 h 5031"/>
                    <a:gd name="connsiteX7" fmla="*/ 0 w 1257"/>
                    <a:gd name="connsiteY7" fmla="*/ 5031 h 5031"/>
                    <a:gd name="connsiteX8" fmla="*/ 0 w 1257"/>
                    <a:gd name="connsiteY8" fmla="*/ 5031 h 5031"/>
                    <a:gd name="connsiteX9" fmla="*/ 0 w 1257"/>
                    <a:gd name="connsiteY9" fmla="*/ 2516 h 5031"/>
                    <a:gd name="connsiteX10" fmla="*/ 0 w 1257"/>
                    <a:gd name="connsiteY10" fmla="*/ 5031 h 5031"/>
                    <a:gd name="connsiteX11" fmla="*/ 0 w 1257"/>
                    <a:gd name="connsiteY11" fmla="*/ 2516 h 5031"/>
                    <a:gd name="connsiteX12" fmla="*/ 0 w 1257"/>
                    <a:gd name="connsiteY12" fmla="*/ 2516 h 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1">
                      <a:moveTo>
                        <a:pt x="0" y="5031"/>
                      </a:moveTo>
                      <a:lnTo>
                        <a:pt x="0" y="2516"/>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6"/>
                      </a:moveTo>
                      <a:lnTo>
                        <a:pt x="0" y="5031"/>
                      </a:lnTo>
                      <a:lnTo>
                        <a:pt x="0" y="2516"/>
                      </a:lnTo>
                      <a:lnTo>
                        <a:pt x="0" y="2516"/>
                      </a:lnTo>
                      <a:close/>
                    </a:path>
                  </a:pathLst>
                </a:custGeom>
                <a:grpFill/>
                <a:ln w="17953" cap="flat">
                  <a:noFill/>
                  <a:prstDash val="solid"/>
                  <a:miter/>
                </a:ln>
              </p:spPr>
              <p:txBody>
                <a:bodyPr rtlCol="0" anchor="ctr"/>
                <a:lstStyle/>
                <a:p>
                  <a:endParaRPr lang="zh-CN" altLang="en-US" sz="1050"/>
                </a:p>
              </p:txBody>
            </p:sp>
          </p:grpSp>
          <p:grpSp>
            <p:nvGrpSpPr>
              <p:cNvPr id="1085" name="图形 1"/>
              <p:cNvGrpSpPr/>
              <p:nvPr/>
            </p:nvGrpSpPr>
            <p:grpSpPr>
              <a:xfrm>
                <a:off x="4380894" y="3159468"/>
                <a:ext cx="6468" cy="7725"/>
                <a:chOff x="5754105" y="3357158"/>
                <a:chExt cx="6468" cy="7725"/>
              </a:xfrm>
              <a:solidFill>
                <a:srgbClr val="0070C0"/>
              </a:solidFill>
            </p:grpSpPr>
            <p:sp>
              <p:nvSpPr>
                <p:cNvPr id="1578" name="任意多边形: 形状 3239"/>
                <p:cNvSpPr/>
                <p:nvPr/>
              </p:nvSpPr>
              <p:spPr>
                <a:xfrm>
                  <a:off x="5756800" y="3359673"/>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1258"/>
                        <a:pt x="1258" y="1258"/>
                      </a:cubicBezTo>
                      <a:cubicBezTo>
                        <a:pt x="1258" y="1258"/>
                        <a:pt x="1258" y="0"/>
                        <a:pt x="0" y="0"/>
                      </a:cubicBezTo>
                      <a:lnTo>
                        <a:pt x="0" y="1258"/>
                      </a:ln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1579" name="任意多边形: 形状 3240"/>
                <p:cNvSpPr/>
                <p:nvPr/>
              </p:nvSpPr>
              <p:spPr>
                <a:xfrm>
                  <a:off x="5754105" y="3357158"/>
                  <a:ext cx="6468" cy="7725"/>
                </a:xfrm>
                <a:custGeom>
                  <a:avLst/>
                  <a:gdLst>
                    <a:gd name="connsiteX0" fmla="*/ 0 w 6468"/>
                    <a:gd name="connsiteY0" fmla="*/ 7546 h 7725"/>
                    <a:gd name="connsiteX1" fmla="*/ 0 w 6468"/>
                    <a:gd name="connsiteY1" fmla="*/ 5031 h 7725"/>
                    <a:gd name="connsiteX2" fmla="*/ 0 w 6468"/>
                    <a:gd name="connsiteY2" fmla="*/ 3773 h 7725"/>
                    <a:gd name="connsiteX3" fmla="*/ 0 w 6468"/>
                    <a:gd name="connsiteY3" fmla="*/ 0 h 7725"/>
                    <a:gd name="connsiteX4" fmla="*/ 2515 w 6468"/>
                    <a:gd name="connsiteY4" fmla="*/ 0 h 7725"/>
                    <a:gd name="connsiteX5" fmla="*/ 6468 w 6468"/>
                    <a:gd name="connsiteY5" fmla="*/ 3773 h 7725"/>
                    <a:gd name="connsiteX6" fmla="*/ 6468 w 6468"/>
                    <a:gd name="connsiteY6" fmla="*/ 3773 h 7725"/>
                    <a:gd name="connsiteX7" fmla="*/ 2515 w 6468"/>
                    <a:gd name="connsiteY7" fmla="*/ 7726 h 7725"/>
                    <a:gd name="connsiteX8" fmla="*/ 2515 w 6468"/>
                    <a:gd name="connsiteY8" fmla="*/ 7726 h 7725"/>
                    <a:gd name="connsiteX9" fmla="*/ 0 w 6468"/>
                    <a:gd name="connsiteY9" fmla="*/ 7726 h 7725"/>
                    <a:gd name="connsiteX10" fmla="*/ 0 w 6468"/>
                    <a:gd name="connsiteY10" fmla="*/ 7546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68" h="7725">
                      <a:moveTo>
                        <a:pt x="0" y="7546"/>
                      </a:moveTo>
                      <a:lnTo>
                        <a:pt x="0" y="5031"/>
                      </a:lnTo>
                      <a:lnTo>
                        <a:pt x="0" y="3773"/>
                      </a:lnTo>
                      <a:lnTo>
                        <a:pt x="0" y="0"/>
                      </a:lnTo>
                      <a:lnTo>
                        <a:pt x="2515" y="0"/>
                      </a:lnTo>
                      <a:cubicBezTo>
                        <a:pt x="6289" y="180"/>
                        <a:pt x="6468" y="3773"/>
                        <a:pt x="6468" y="3773"/>
                      </a:cubicBezTo>
                      <a:lnTo>
                        <a:pt x="6468" y="3773"/>
                      </a:lnTo>
                      <a:cubicBezTo>
                        <a:pt x="6468" y="3773"/>
                        <a:pt x="6289" y="7366"/>
                        <a:pt x="2515" y="7726"/>
                      </a:cubicBezTo>
                      <a:lnTo>
                        <a:pt x="2515" y="7726"/>
                      </a:lnTo>
                      <a:lnTo>
                        <a:pt x="0" y="7726"/>
                      </a:lnTo>
                      <a:lnTo>
                        <a:pt x="0" y="7546"/>
                      </a:lnTo>
                      <a:close/>
                    </a:path>
                  </a:pathLst>
                </a:custGeom>
                <a:grpFill/>
                <a:ln w="17953" cap="flat">
                  <a:noFill/>
                  <a:prstDash val="solid"/>
                  <a:miter/>
                </a:ln>
              </p:spPr>
              <p:txBody>
                <a:bodyPr rtlCol="0" anchor="ctr"/>
                <a:lstStyle/>
                <a:p>
                  <a:endParaRPr lang="zh-CN" altLang="en-US" sz="1050"/>
                </a:p>
              </p:txBody>
            </p:sp>
          </p:grpSp>
          <p:grpSp>
            <p:nvGrpSpPr>
              <p:cNvPr id="1086" name="图形 1"/>
              <p:cNvGrpSpPr/>
              <p:nvPr/>
            </p:nvGrpSpPr>
            <p:grpSpPr>
              <a:xfrm>
                <a:off x="4404610" y="3136649"/>
                <a:ext cx="11511" cy="8983"/>
                <a:chOff x="5777821" y="3334339"/>
                <a:chExt cx="11511" cy="8983"/>
              </a:xfrm>
              <a:solidFill>
                <a:srgbClr val="0070C0"/>
              </a:solidFill>
            </p:grpSpPr>
            <p:sp>
              <p:nvSpPr>
                <p:cNvPr id="1576" name="任意多边形: 形状 3242"/>
                <p:cNvSpPr/>
                <p:nvPr/>
              </p:nvSpPr>
              <p:spPr>
                <a:xfrm>
                  <a:off x="5780337" y="3336855"/>
                  <a:ext cx="6647" cy="3952"/>
                </a:xfrm>
                <a:custGeom>
                  <a:avLst/>
                  <a:gdLst>
                    <a:gd name="connsiteX0" fmla="*/ 2695 w 6647"/>
                    <a:gd name="connsiteY0" fmla="*/ 3953 h 3952"/>
                    <a:gd name="connsiteX1" fmla="*/ 6648 w 6647"/>
                    <a:gd name="connsiteY1" fmla="*/ 2695 h 3952"/>
                    <a:gd name="connsiteX2" fmla="*/ 2695 w 6647"/>
                    <a:gd name="connsiteY2" fmla="*/ 0 h 3952"/>
                    <a:gd name="connsiteX3" fmla="*/ 0 w 6647"/>
                    <a:gd name="connsiteY3" fmla="*/ 2695 h 3952"/>
                    <a:gd name="connsiteX4" fmla="*/ 2695 w 6647"/>
                    <a:gd name="connsiteY4" fmla="*/ 3953 h 3952"/>
                    <a:gd name="connsiteX5" fmla="*/ 2695 w 6647"/>
                    <a:gd name="connsiteY5" fmla="*/ 3953 h 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7" h="3952">
                      <a:moveTo>
                        <a:pt x="2695" y="3953"/>
                      </a:moveTo>
                      <a:cubicBezTo>
                        <a:pt x="5390" y="3953"/>
                        <a:pt x="6648" y="3953"/>
                        <a:pt x="6648" y="2695"/>
                      </a:cubicBezTo>
                      <a:cubicBezTo>
                        <a:pt x="6648" y="1437"/>
                        <a:pt x="5390" y="0"/>
                        <a:pt x="2695" y="0"/>
                      </a:cubicBezTo>
                      <a:cubicBezTo>
                        <a:pt x="1437" y="0"/>
                        <a:pt x="0" y="1258"/>
                        <a:pt x="0" y="2695"/>
                      </a:cubicBezTo>
                      <a:cubicBezTo>
                        <a:pt x="0" y="3953"/>
                        <a:pt x="1437" y="3953"/>
                        <a:pt x="2695" y="3953"/>
                      </a:cubicBezTo>
                      <a:lnTo>
                        <a:pt x="2695" y="3953"/>
                      </a:lnTo>
                      <a:close/>
                    </a:path>
                  </a:pathLst>
                </a:custGeom>
                <a:grpFill/>
                <a:ln w="17953" cap="flat">
                  <a:noFill/>
                  <a:prstDash val="solid"/>
                  <a:miter/>
                </a:ln>
              </p:spPr>
              <p:txBody>
                <a:bodyPr rtlCol="0" anchor="ctr"/>
                <a:lstStyle/>
                <a:p>
                  <a:endParaRPr lang="zh-CN" altLang="en-US" sz="1050"/>
                </a:p>
              </p:txBody>
            </p:sp>
            <p:sp>
              <p:nvSpPr>
                <p:cNvPr id="1577" name="任意多边形: 形状 3243"/>
                <p:cNvSpPr/>
                <p:nvPr/>
              </p:nvSpPr>
              <p:spPr>
                <a:xfrm>
                  <a:off x="5777821" y="3334339"/>
                  <a:ext cx="11511" cy="8983"/>
                </a:xfrm>
                <a:custGeom>
                  <a:avLst/>
                  <a:gdLst>
                    <a:gd name="connsiteX0" fmla="*/ 5210 w 11511"/>
                    <a:gd name="connsiteY0" fmla="*/ 6468 h 8983"/>
                    <a:gd name="connsiteX1" fmla="*/ 4851 w 11511"/>
                    <a:gd name="connsiteY1" fmla="*/ 7546 h 8983"/>
                    <a:gd name="connsiteX2" fmla="*/ 4851 w 11511"/>
                    <a:gd name="connsiteY2" fmla="*/ 8984 h 8983"/>
                    <a:gd name="connsiteX3" fmla="*/ 0 w 11511"/>
                    <a:gd name="connsiteY3" fmla="*/ 5210 h 8983"/>
                    <a:gd name="connsiteX4" fmla="*/ 0 w 11511"/>
                    <a:gd name="connsiteY4" fmla="*/ 5210 h 8983"/>
                    <a:gd name="connsiteX5" fmla="*/ 4671 w 11511"/>
                    <a:gd name="connsiteY5" fmla="*/ 0 h 8983"/>
                    <a:gd name="connsiteX6" fmla="*/ 4671 w 11511"/>
                    <a:gd name="connsiteY6" fmla="*/ 0 h 8983"/>
                    <a:gd name="connsiteX7" fmla="*/ 5031 w 11511"/>
                    <a:gd name="connsiteY7" fmla="*/ 0 h 8983"/>
                    <a:gd name="connsiteX8" fmla="*/ 5031 w 11511"/>
                    <a:gd name="connsiteY8" fmla="*/ 0 h 8983"/>
                    <a:gd name="connsiteX9" fmla="*/ 11499 w 11511"/>
                    <a:gd name="connsiteY9" fmla="*/ 5210 h 8983"/>
                    <a:gd name="connsiteX10" fmla="*/ 11499 w 11511"/>
                    <a:gd name="connsiteY10" fmla="*/ 5210 h 8983"/>
                    <a:gd name="connsiteX11" fmla="*/ 8624 w 11511"/>
                    <a:gd name="connsiteY11" fmla="*/ 8804 h 8983"/>
                    <a:gd name="connsiteX12" fmla="*/ 8624 w 11511"/>
                    <a:gd name="connsiteY12" fmla="*/ 8804 h 8983"/>
                    <a:gd name="connsiteX13" fmla="*/ 5031 w 11511"/>
                    <a:gd name="connsiteY13" fmla="*/ 8984 h 8983"/>
                    <a:gd name="connsiteX14" fmla="*/ 5031 w 11511"/>
                    <a:gd name="connsiteY14" fmla="*/ 8984 h 8983"/>
                    <a:gd name="connsiteX15" fmla="*/ 5031 w 11511"/>
                    <a:gd name="connsiteY15" fmla="*/ 6468 h 8983"/>
                    <a:gd name="connsiteX16" fmla="*/ 5210 w 11511"/>
                    <a:gd name="connsiteY16" fmla="*/ 6468 h 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11" h="8983">
                      <a:moveTo>
                        <a:pt x="5210" y="6468"/>
                      </a:moveTo>
                      <a:lnTo>
                        <a:pt x="4851" y="7546"/>
                      </a:lnTo>
                      <a:lnTo>
                        <a:pt x="4851" y="8984"/>
                      </a:lnTo>
                      <a:cubicBezTo>
                        <a:pt x="4132" y="8984"/>
                        <a:pt x="180" y="8804"/>
                        <a:pt x="0" y="5210"/>
                      </a:cubicBezTo>
                      <a:lnTo>
                        <a:pt x="0" y="5210"/>
                      </a:lnTo>
                      <a:cubicBezTo>
                        <a:pt x="180" y="2336"/>
                        <a:pt x="1976" y="359"/>
                        <a:pt x="4671" y="0"/>
                      </a:cubicBezTo>
                      <a:lnTo>
                        <a:pt x="4671" y="0"/>
                      </a:lnTo>
                      <a:cubicBezTo>
                        <a:pt x="4851" y="0"/>
                        <a:pt x="5031" y="0"/>
                        <a:pt x="5031" y="0"/>
                      </a:cubicBezTo>
                      <a:lnTo>
                        <a:pt x="5031" y="0"/>
                      </a:lnTo>
                      <a:cubicBezTo>
                        <a:pt x="8445" y="0"/>
                        <a:pt x="11499" y="1976"/>
                        <a:pt x="11499" y="5210"/>
                      </a:cubicBezTo>
                      <a:lnTo>
                        <a:pt x="11499" y="5210"/>
                      </a:lnTo>
                      <a:cubicBezTo>
                        <a:pt x="11679" y="6828"/>
                        <a:pt x="9882" y="8804"/>
                        <a:pt x="8624" y="8804"/>
                      </a:cubicBezTo>
                      <a:lnTo>
                        <a:pt x="8624" y="8804"/>
                      </a:lnTo>
                      <a:cubicBezTo>
                        <a:pt x="7367" y="8984"/>
                        <a:pt x="6289" y="8984"/>
                        <a:pt x="5031" y="8984"/>
                      </a:cubicBezTo>
                      <a:lnTo>
                        <a:pt x="5031" y="8984"/>
                      </a:lnTo>
                      <a:lnTo>
                        <a:pt x="5031" y="6468"/>
                      </a:lnTo>
                      <a:lnTo>
                        <a:pt x="5210" y="6468"/>
                      </a:lnTo>
                      <a:close/>
                    </a:path>
                  </a:pathLst>
                </a:custGeom>
                <a:grpFill/>
                <a:ln w="17953" cap="flat">
                  <a:noFill/>
                  <a:prstDash val="solid"/>
                  <a:miter/>
                </a:ln>
              </p:spPr>
              <p:txBody>
                <a:bodyPr rtlCol="0" anchor="ctr"/>
                <a:lstStyle/>
                <a:p>
                  <a:endParaRPr lang="zh-CN" altLang="en-US" sz="1050"/>
                </a:p>
              </p:txBody>
            </p:sp>
          </p:grpSp>
          <p:grpSp>
            <p:nvGrpSpPr>
              <p:cNvPr id="1087" name="图形 1"/>
              <p:cNvGrpSpPr/>
              <p:nvPr/>
            </p:nvGrpSpPr>
            <p:grpSpPr>
              <a:xfrm>
                <a:off x="4415211" y="3125869"/>
                <a:ext cx="10241" cy="14671"/>
                <a:chOff x="5788422" y="3323559"/>
                <a:chExt cx="10241" cy="14671"/>
              </a:xfrm>
              <a:solidFill>
                <a:srgbClr val="0070C0"/>
              </a:solidFill>
            </p:grpSpPr>
            <p:sp>
              <p:nvSpPr>
                <p:cNvPr id="1574" name="任意多边形: 形状 3245"/>
                <p:cNvSpPr/>
                <p:nvPr/>
              </p:nvSpPr>
              <p:spPr>
                <a:xfrm>
                  <a:off x="5790997" y="3326265"/>
                  <a:ext cx="5150" cy="9572"/>
                </a:xfrm>
                <a:custGeom>
                  <a:avLst/>
                  <a:gdLst>
                    <a:gd name="connsiteX0" fmla="*/ 1198 w 5150"/>
                    <a:gd name="connsiteY0" fmla="*/ 2684 h 9572"/>
                    <a:gd name="connsiteX1" fmla="*/ 1198 w 5150"/>
                    <a:gd name="connsiteY1" fmla="*/ 9331 h 9572"/>
                    <a:gd name="connsiteX2" fmla="*/ 5151 w 5150"/>
                    <a:gd name="connsiteY2" fmla="*/ 3941 h 9572"/>
                    <a:gd name="connsiteX3" fmla="*/ 1198 w 5150"/>
                    <a:gd name="connsiteY3" fmla="*/ 2684 h 9572"/>
                    <a:gd name="connsiteX4" fmla="*/ 1198 w 5150"/>
                    <a:gd name="connsiteY4" fmla="*/ 2684 h 9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0" h="9572">
                      <a:moveTo>
                        <a:pt x="1198" y="2684"/>
                      </a:moveTo>
                      <a:cubicBezTo>
                        <a:pt x="1198" y="2684"/>
                        <a:pt x="-1497" y="9331"/>
                        <a:pt x="1198" y="9331"/>
                      </a:cubicBezTo>
                      <a:cubicBezTo>
                        <a:pt x="3893" y="10589"/>
                        <a:pt x="5151" y="6636"/>
                        <a:pt x="5151" y="3941"/>
                      </a:cubicBezTo>
                      <a:cubicBezTo>
                        <a:pt x="5151" y="1246"/>
                        <a:pt x="1198" y="-2707"/>
                        <a:pt x="1198" y="2684"/>
                      </a:cubicBezTo>
                      <a:lnTo>
                        <a:pt x="1198" y="2684"/>
                      </a:lnTo>
                      <a:close/>
                    </a:path>
                  </a:pathLst>
                </a:custGeom>
                <a:grpFill/>
                <a:ln w="17953" cap="flat">
                  <a:noFill/>
                  <a:prstDash val="solid"/>
                  <a:miter/>
                </a:ln>
              </p:spPr>
              <p:txBody>
                <a:bodyPr rtlCol="0" anchor="ctr"/>
                <a:lstStyle/>
                <a:p>
                  <a:endParaRPr lang="zh-CN" altLang="en-US" sz="1050"/>
                </a:p>
              </p:txBody>
            </p:sp>
            <p:sp>
              <p:nvSpPr>
                <p:cNvPr id="1575" name="任意多边形: 形状 3246"/>
                <p:cNvSpPr/>
                <p:nvPr/>
              </p:nvSpPr>
              <p:spPr>
                <a:xfrm>
                  <a:off x="5788422" y="3323559"/>
                  <a:ext cx="10241" cy="14671"/>
                </a:xfrm>
                <a:custGeom>
                  <a:avLst/>
                  <a:gdLst>
                    <a:gd name="connsiteX0" fmla="*/ 3054 w 10241"/>
                    <a:gd name="connsiteY0" fmla="*/ 14374 h 14671"/>
                    <a:gd name="connsiteX1" fmla="*/ 0 w 10241"/>
                    <a:gd name="connsiteY1" fmla="*/ 10241 h 14671"/>
                    <a:gd name="connsiteX2" fmla="*/ 0 w 10241"/>
                    <a:gd name="connsiteY2" fmla="*/ 10241 h 14671"/>
                    <a:gd name="connsiteX3" fmla="*/ 1078 w 10241"/>
                    <a:gd name="connsiteY3" fmla="*/ 4851 h 14671"/>
                    <a:gd name="connsiteX4" fmla="*/ 1078 w 10241"/>
                    <a:gd name="connsiteY4" fmla="*/ 4851 h 14671"/>
                    <a:gd name="connsiteX5" fmla="*/ 4851 w 10241"/>
                    <a:gd name="connsiteY5" fmla="*/ 0 h 14671"/>
                    <a:gd name="connsiteX6" fmla="*/ 4851 w 10241"/>
                    <a:gd name="connsiteY6" fmla="*/ 0 h 14671"/>
                    <a:gd name="connsiteX7" fmla="*/ 10062 w 10241"/>
                    <a:gd name="connsiteY7" fmla="*/ 5750 h 14671"/>
                    <a:gd name="connsiteX8" fmla="*/ 10062 w 10241"/>
                    <a:gd name="connsiteY8" fmla="*/ 5750 h 14671"/>
                    <a:gd name="connsiteX9" fmla="*/ 10062 w 10241"/>
                    <a:gd name="connsiteY9" fmla="*/ 5570 h 14671"/>
                    <a:gd name="connsiteX10" fmla="*/ 10062 w 10241"/>
                    <a:gd name="connsiteY10" fmla="*/ 5570 h 14671"/>
                    <a:gd name="connsiteX11" fmla="*/ 10062 w 10241"/>
                    <a:gd name="connsiteY11" fmla="*/ 5750 h 14671"/>
                    <a:gd name="connsiteX12" fmla="*/ 10062 w 10241"/>
                    <a:gd name="connsiteY12" fmla="*/ 5750 h 14671"/>
                    <a:gd name="connsiteX13" fmla="*/ 10241 w 10241"/>
                    <a:gd name="connsiteY13" fmla="*/ 6468 h 14671"/>
                    <a:gd name="connsiteX14" fmla="*/ 10241 w 10241"/>
                    <a:gd name="connsiteY14" fmla="*/ 6468 h 14671"/>
                    <a:gd name="connsiteX15" fmla="*/ 10241 w 10241"/>
                    <a:gd name="connsiteY15" fmla="*/ 6468 h 14671"/>
                    <a:gd name="connsiteX16" fmla="*/ 10241 w 10241"/>
                    <a:gd name="connsiteY16" fmla="*/ 6468 h 14671"/>
                    <a:gd name="connsiteX17" fmla="*/ 10241 w 10241"/>
                    <a:gd name="connsiteY17" fmla="*/ 6468 h 14671"/>
                    <a:gd name="connsiteX18" fmla="*/ 10241 w 10241"/>
                    <a:gd name="connsiteY18" fmla="*/ 6468 h 14671"/>
                    <a:gd name="connsiteX19" fmla="*/ 10241 w 10241"/>
                    <a:gd name="connsiteY19" fmla="*/ 10601 h 14671"/>
                    <a:gd name="connsiteX20" fmla="*/ 9523 w 10241"/>
                    <a:gd name="connsiteY20" fmla="*/ 10241 h 14671"/>
                    <a:gd name="connsiteX21" fmla="*/ 4672 w 10241"/>
                    <a:gd name="connsiteY21" fmla="*/ 14553 h 14671"/>
                    <a:gd name="connsiteX22" fmla="*/ 4672 w 10241"/>
                    <a:gd name="connsiteY22" fmla="*/ 14553 h 14671"/>
                    <a:gd name="connsiteX23" fmla="*/ 3054 w 10241"/>
                    <a:gd name="connsiteY23" fmla="*/ 14374 h 14671"/>
                    <a:gd name="connsiteX24" fmla="*/ 3054 w 10241"/>
                    <a:gd name="connsiteY24" fmla="*/ 14374 h 14671"/>
                    <a:gd name="connsiteX25" fmla="*/ 5211 w 10241"/>
                    <a:gd name="connsiteY25" fmla="*/ 6648 h 14671"/>
                    <a:gd name="connsiteX26" fmla="*/ 5211 w 10241"/>
                    <a:gd name="connsiteY26" fmla="*/ 6648 h 14671"/>
                    <a:gd name="connsiteX27" fmla="*/ 5211 w 10241"/>
                    <a:gd name="connsiteY27" fmla="*/ 6648 h 14671"/>
                    <a:gd name="connsiteX28" fmla="*/ 5211 w 10241"/>
                    <a:gd name="connsiteY28" fmla="*/ 6468 h 14671"/>
                    <a:gd name="connsiteX29" fmla="*/ 5211 w 10241"/>
                    <a:gd name="connsiteY29" fmla="*/ 6468 h 14671"/>
                    <a:gd name="connsiteX30" fmla="*/ 5211 w 10241"/>
                    <a:gd name="connsiteY30" fmla="*/ 6468 h 14671"/>
                    <a:gd name="connsiteX31" fmla="*/ 5211 w 10241"/>
                    <a:gd name="connsiteY31" fmla="*/ 6468 h 14671"/>
                    <a:gd name="connsiteX32" fmla="*/ 5211 w 10241"/>
                    <a:gd name="connsiteY32" fmla="*/ 6648 h 14671"/>
                    <a:gd name="connsiteX33" fmla="*/ 5211 w 10241"/>
                    <a:gd name="connsiteY33" fmla="*/ 6648 h 14671"/>
                    <a:gd name="connsiteX34" fmla="*/ 10062 w 10241"/>
                    <a:gd name="connsiteY34" fmla="*/ 5750 h 14671"/>
                    <a:gd name="connsiteX35" fmla="*/ 9523 w 10241"/>
                    <a:gd name="connsiteY35" fmla="*/ 5031 h 14671"/>
                    <a:gd name="connsiteX36" fmla="*/ 9523 w 10241"/>
                    <a:gd name="connsiteY36" fmla="*/ 5031 h 14671"/>
                    <a:gd name="connsiteX37" fmla="*/ 10062 w 10241"/>
                    <a:gd name="connsiteY37" fmla="*/ 5750 h 14671"/>
                    <a:gd name="connsiteX38" fmla="*/ 10062 w 10241"/>
                    <a:gd name="connsiteY38" fmla="*/ 5750 h 14671"/>
                    <a:gd name="connsiteX39" fmla="*/ 3773 w 10241"/>
                    <a:gd name="connsiteY39" fmla="*/ 5390 h 14671"/>
                    <a:gd name="connsiteX40" fmla="*/ 4492 w 10241"/>
                    <a:gd name="connsiteY40" fmla="*/ 4851 h 14671"/>
                    <a:gd name="connsiteX41" fmla="*/ 3773 w 10241"/>
                    <a:gd name="connsiteY41" fmla="*/ 5390 h 14671"/>
                    <a:gd name="connsiteX42" fmla="*/ 3773 w 10241"/>
                    <a:gd name="connsiteY42" fmla="*/ 5390 h 14671"/>
                    <a:gd name="connsiteX43" fmla="*/ 6289 w 10241"/>
                    <a:gd name="connsiteY43" fmla="*/ 4492 h 14671"/>
                    <a:gd name="connsiteX44" fmla="*/ 6289 w 10241"/>
                    <a:gd name="connsiteY44" fmla="*/ 4492 h 14671"/>
                    <a:gd name="connsiteX45" fmla="*/ 6289 w 10241"/>
                    <a:gd name="connsiteY45" fmla="*/ 4492 h 14671"/>
                    <a:gd name="connsiteX46" fmla="*/ 6289 w 10241"/>
                    <a:gd name="connsiteY46" fmla="*/ 4492 h 14671"/>
                    <a:gd name="connsiteX47" fmla="*/ 6289 w 10241"/>
                    <a:gd name="connsiteY47" fmla="*/ 4492 h 14671"/>
                    <a:gd name="connsiteX48" fmla="*/ 6289 w 10241"/>
                    <a:gd name="connsiteY48" fmla="*/ 4492 h 14671"/>
                    <a:gd name="connsiteX49" fmla="*/ 6289 w 10241"/>
                    <a:gd name="connsiteY49" fmla="*/ 4492 h 14671"/>
                    <a:gd name="connsiteX50" fmla="*/ 6289 w 10241"/>
                    <a:gd name="connsiteY50" fmla="*/ 4492 h 14671"/>
                    <a:gd name="connsiteX51" fmla="*/ 6289 w 10241"/>
                    <a:gd name="connsiteY51" fmla="*/ 4492 h 14671"/>
                    <a:gd name="connsiteX52" fmla="*/ 5570 w 10241"/>
                    <a:gd name="connsiteY52" fmla="*/ 4133 h 14671"/>
                    <a:gd name="connsiteX53" fmla="*/ 5750 w 10241"/>
                    <a:gd name="connsiteY53" fmla="*/ 3953 h 14671"/>
                    <a:gd name="connsiteX54" fmla="*/ 5570 w 10241"/>
                    <a:gd name="connsiteY54" fmla="*/ 4133 h 14671"/>
                    <a:gd name="connsiteX55" fmla="*/ 5570 w 10241"/>
                    <a:gd name="connsiteY55" fmla="*/ 4133 h 14671"/>
                    <a:gd name="connsiteX56" fmla="*/ 10062 w 10241"/>
                    <a:gd name="connsiteY56" fmla="*/ 5929 h 14671"/>
                    <a:gd name="connsiteX57" fmla="*/ 10062 w 10241"/>
                    <a:gd name="connsiteY57" fmla="*/ 5929 h 14671"/>
                    <a:gd name="connsiteX58" fmla="*/ 10062 w 10241"/>
                    <a:gd name="connsiteY58" fmla="*/ 5929 h 14671"/>
                    <a:gd name="connsiteX59" fmla="*/ 10241 w 10241"/>
                    <a:gd name="connsiteY59" fmla="*/ 6648 h 14671"/>
                    <a:gd name="connsiteX60" fmla="*/ 10241 w 10241"/>
                    <a:gd name="connsiteY60" fmla="*/ 6648 h 14671"/>
                    <a:gd name="connsiteX61" fmla="*/ 10241 w 10241"/>
                    <a:gd name="connsiteY61" fmla="*/ 6648 h 14671"/>
                    <a:gd name="connsiteX62" fmla="*/ 10241 w 10241"/>
                    <a:gd name="connsiteY62" fmla="*/ 6648 h 14671"/>
                    <a:gd name="connsiteX63" fmla="*/ 10062 w 10241"/>
                    <a:gd name="connsiteY63" fmla="*/ 5929 h 14671"/>
                    <a:gd name="connsiteX64" fmla="*/ 10062 w 10241"/>
                    <a:gd name="connsiteY64" fmla="*/ 5929 h 1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241" h="14671">
                      <a:moveTo>
                        <a:pt x="3054" y="14374"/>
                      </a:moveTo>
                      <a:cubicBezTo>
                        <a:pt x="719" y="14014"/>
                        <a:pt x="0" y="11140"/>
                        <a:pt x="0" y="10241"/>
                      </a:cubicBezTo>
                      <a:lnTo>
                        <a:pt x="0" y="10241"/>
                      </a:lnTo>
                      <a:cubicBezTo>
                        <a:pt x="0" y="8085"/>
                        <a:pt x="719" y="5929"/>
                        <a:pt x="1078" y="4851"/>
                      </a:cubicBezTo>
                      <a:lnTo>
                        <a:pt x="1078" y="4851"/>
                      </a:lnTo>
                      <a:cubicBezTo>
                        <a:pt x="1078" y="2875"/>
                        <a:pt x="1976" y="180"/>
                        <a:pt x="4851" y="0"/>
                      </a:cubicBezTo>
                      <a:lnTo>
                        <a:pt x="4851" y="0"/>
                      </a:lnTo>
                      <a:cubicBezTo>
                        <a:pt x="8445" y="719"/>
                        <a:pt x="9523" y="2875"/>
                        <a:pt x="10062" y="5750"/>
                      </a:cubicBezTo>
                      <a:lnTo>
                        <a:pt x="10062" y="5750"/>
                      </a:lnTo>
                      <a:cubicBezTo>
                        <a:pt x="10062" y="5750"/>
                        <a:pt x="10062" y="5570"/>
                        <a:pt x="10062" y="5570"/>
                      </a:cubicBezTo>
                      <a:lnTo>
                        <a:pt x="10062" y="5570"/>
                      </a:lnTo>
                      <a:cubicBezTo>
                        <a:pt x="10062" y="5570"/>
                        <a:pt x="10062" y="5750"/>
                        <a:pt x="10062" y="5750"/>
                      </a:cubicBezTo>
                      <a:lnTo>
                        <a:pt x="10062" y="5750"/>
                      </a:lnTo>
                      <a:cubicBezTo>
                        <a:pt x="10062" y="5929"/>
                        <a:pt x="10241" y="6289"/>
                        <a:pt x="10241" y="6468"/>
                      </a:cubicBezTo>
                      <a:lnTo>
                        <a:pt x="10241" y="6468"/>
                      </a:lnTo>
                      <a:lnTo>
                        <a:pt x="10241" y="6468"/>
                      </a:lnTo>
                      <a:lnTo>
                        <a:pt x="10241" y="6468"/>
                      </a:lnTo>
                      <a:cubicBezTo>
                        <a:pt x="10241" y="6468"/>
                        <a:pt x="10241" y="6468"/>
                        <a:pt x="10241" y="6468"/>
                      </a:cubicBezTo>
                      <a:lnTo>
                        <a:pt x="10241" y="6468"/>
                      </a:lnTo>
                      <a:lnTo>
                        <a:pt x="10241" y="10601"/>
                      </a:lnTo>
                      <a:lnTo>
                        <a:pt x="9523" y="10241"/>
                      </a:lnTo>
                      <a:cubicBezTo>
                        <a:pt x="8984" y="12218"/>
                        <a:pt x="7726" y="14014"/>
                        <a:pt x="4672" y="14553"/>
                      </a:cubicBezTo>
                      <a:lnTo>
                        <a:pt x="4672" y="14553"/>
                      </a:lnTo>
                      <a:cubicBezTo>
                        <a:pt x="4132" y="14733"/>
                        <a:pt x="3593" y="14733"/>
                        <a:pt x="3054" y="14374"/>
                      </a:cubicBezTo>
                      <a:lnTo>
                        <a:pt x="3054" y="14374"/>
                      </a:lnTo>
                      <a:close/>
                      <a:moveTo>
                        <a:pt x="5211" y="6648"/>
                      </a:moveTo>
                      <a:cubicBezTo>
                        <a:pt x="5211" y="6648"/>
                        <a:pt x="5211" y="6648"/>
                        <a:pt x="5211" y="6648"/>
                      </a:cubicBezTo>
                      <a:lnTo>
                        <a:pt x="5211" y="6648"/>
                      </a:lnTo>
                      <a:cubicBezTo>
                        <a:pt x="5211" y="6648"/>
                        <a:pt x="5211" y="6468"/>
                        <a:pt x="5211" y="6468"/>
                      </a:cubicBezTo>
                      <a:lnTo>
                        <a:pt x="5211" y="6468"/>
                      </a:lnTo>
                      <a:lnTo>
                        <a:pt x="5211" y="6468"/>
                      </a:lnTo>
                      <a:lnTo>
                        <a:pt x="5211" y="6468"/>
                      </a:lnTo>
                      <a:cubicBezTo>
                        <a:pt x="5211" y="6468"/>
                        <a:pt x="5211" y="6648"/>
                        <a:pt x="5211" y="6648"/>
                      </a:cubicBezTo>
                      <a:lnTo>
                        <a:pt x="5211" y="6648"/>
                      </a:lnTo>
                      <a:close/>
                      <a:moveTo>
                        <a:pt x="10062" y="5750"/>
                      </a:moveTo>
                      <a:cubicBezTo>
                        <a:pt x="9882" y="5390"/>
                        <a:pt x="9702" y="5211"/>
                        <a:pt x="9523" y="5031"/>
                      </a:cubicBezTo>
                      <a:lnTo>
                        <a:pt x="9523" y="5031"/>
                      </a:lnTo>
                      <a:cubicBezTo>
                        <a:pt x="9702" y="5031"/>
                        <a:pt x="9882" y="5390"/>
                        <a:pt x="10062" y="5750"/>
                      </a:cubicBezTo>
                      <a:lnTo>
                        <a:pt x="10062" y="5750"/>
                      </a:lnTo>
                      <a:close/>
                      <a:moveTo>
                        <a:pt x="3773" y="5390"/>
                      </a:moveTo>
                      <a:lnTo>
                        <a:pt x="4492" y="4851"/>
                      </a:lnTo>
                      <a:lnTo>
                        <a:pt x="3773" y="5390"/>
                      </a:lnTo>
                      <a:lnTo>
                        <a:pt x="3773" y="5390"/>
                      </a:lnTo>
                      <a:close/>
                      <a:moveTo>
                        <a:pt x="6289" y="4492"/>
                      </a:moveTo>
                      <a:cubicBezTo>
                        <a:pt x="6289" y="4492"/>
                        <a:pt x="6468" y="4492"/>
                        <a:pt x="6289" y="4492"/>
                      </a:cubicBezTo>
                      <a:lnTo>
                        <a:pt x="6289" y="4492"/>
                      </a:lnTo>
                      <a:cubicBezTo>
                        <a:pt x="6468" y="4492"/>
                        <a:pt x="6468" y="4492"/>
                        <a:pt x="6289" y="4492"/>
                      </a:cubicBezTo>
                      <a:lnTo>
                        <a:pt x="6289" y="4492"/>
                      </a:lnTo>
                      <a:cubicBezTo>
                        <a:pt x="6468" y="4492"/>
                        <a:pt x="6468" y="4492"/>
                        <a:pt x="6289" y="4492"/>
                      </a:cubicBezTo>
                      <a:lnTo>
                        <a:pt x="6289" y="4492"/>
                      </a:lnTo>
                      <a:lnTo>
                        <a:pt x="6289" y="4492"/>
                      </a:lnTo>
                      <a:lnTo>
                        <a:pt x="6289" y="4492"/>
                      </a:lnTo>
                      <a:close/>
                      <a:moveTo>
                        <a:pt x="5570" y="4133"/>
                      </a:moveTo>
                      <a:lnTo>
                        <a:pt x="5750" y="3953"/>
                      </a:lnTo>
                      <a:lnTo>
                        <a:pt x="5570" y="4133"/>
                      </a:lnTo>
                      <a:lnTo>
                        <a:pt x="5570" y="4133"/>
                      </a:lnTo>
                      <a:close/>
                      <a:moveTo>
                        <a:pt x="10062" y="5929"/>
                      </a:moveTo>
                      <a:cubicBezTo>
                        <a:pt x="10062" y="5929"/>
                        <a:pt x="10062" y="5929"/>
                        <a:pt x="10062" y="5929"/>
                      </a:cubicBezTo>
                      <a:lnTo>
                        <a:pt x="10062" y="5929"/>
                      </a:lnTo>
                      <a:cubicBezTo>
                        <a:pt x="10062" y="6109"/>
                        <a:pt x="10241" y="6468"/>
                        <a:pt x="10241" y="6648"/>
                      </a:cubicBezTo>
                      <a:lnTo>
                        <a:pt x="10241" y="6648"/>
                      </a:lnTo>
                      <a:cubicBezTo>
                        <a:pt x="10241" y="6648"/>
                        <a:pt x="10241" y="6648"/>
                        <a:pt x="10241" y="6648"/>
                      </a:cubicBezTo>
                      <a:lnTo>
                        <a:pt x="10241" y="6648"/>
                      </a:lnTo>
                      <a:cubicBezTo>
                        <a:pt x="10241" y="6289"/>
                        <a:pt x="10241" y="6109"/>
                        <a:pt x="10062" y="5929"/>
                      </a:cubicBezTo>
                      <a:lnTo>
                        <a:pt x="10062" y="5929"/>
                      </a:lnTo>
                      <a:close/>
                    </a:path>
                  </a:pathLst>
                </a:custGeom>
                <a:grpFill/>
                <a:ln w="17953" cap="flat">
                  <a:noFill/>
                  <a:prstDash val="solid"/>
                  <a:miter/>
                </a:ln>
              </p:spPr>
              <p:txBody>
                <a:bodyPr rtlCol="0" anchor="ctr"/>
                <a:lstStyle/>
                <a:p>
                  <a:endParaRPr lang="zh-CN" altLang="en-US" sz="1050"/>
                </a:p>
              </p:txBody>
            </p:sp>
          </p:grpSp>
          <p:grpSp>
            <p:nvGrpSpPr>
              <p:cNvPr id="1088" name="图形 1"/>
              <p:cNvGrpSpPr/>
              <p:nvPr/>
            </p:nvGrpSpPr>
            <p:grpSpPr>
              <a:xfrm>
                <a:off x="4704303" y="3262419"/>
                <a:ext cx="6288" cy="6468"/>
                <a:chOff x="6077514" y="3460109"/>
                <a:chExt cx="6288" cy="6468"/>
              </a:xfrm>
              <a:solidFill>
                <a:srgbClr val="0070C0"/>
              </a:solidFill>
            </p:grpSpPr>
            <p:sp>
              <p:nvSpPr>
                <p:cNvPr id="1572" name="任意多边形: 形状 3248"/>
                <p:cNvSpPr/>
                <p:nvPr/>
              </p:nvSpPr>
              <p:spPr>
                <a:xfrm>
                  <a:off x="6080029" y="3462618"/>
                  <a:ext cx="1257" cy="1264"/>
                </a:xfrm>
                <a:custGeom>
                  <a:avLst/>
                  <a:gdLst>
                    <a:gd name="connsiteX0" fmla="*/ 0 w 1257"/>
                    <a:gd name="connsiteY0" fmla="*/ 1265 h 1264"/>
                    <a:gd name="connsiteX1" fmla="*/ 1258 w 1257"/>
                    <a:gd name="connsiteY1" fmla="*/ 1265 h 1264"/>
                    <a:gd name="connsiteX2" fmla="*/ 0 w 1257"/>
                    <a:gd name="connsiteY2" fmla="*/ 7 h 1264"/>
                    <a:gd name="connsiteX3" fmla="*/ 0 w 1257"/>
                    <a:gd name="connsiteY3" fmla="*/ 1265 h 1264"/>
                    <a:gd name="connsiteX4" fmla="*/ 0 w 1257"/>
                    <a:gd name="connsiteY4" fmla="*/ 1265 h 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64">
                      <a:moveTo>
                        <a:pt x="0" y="1265"/>
                      </a:moveTo>
                      <a:lnTo>
                        <a:pt x="1258" y="1265"/>
                      </a:lnTo>
                      <a:cubicBezTo>
                        <a:pt x="1258"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1573" name="任意多边形: 形状 3249"/>
                <p:cNvSpPr/>
                <p:nvPr/>
              </p:nvSpPr>
              <p:spPr>
                <a:xfrm>
                  <a:off x="6077514" y="3460109"/>
                  <a:ext cx="6288" cy="6468"/>
                </a:xfrm>
                <a:custGeom>
                  <a:avLst/>
                  <a:gdLst>
                    <a:gd name="connsiteX0" fmla="*/ 3773 w 6288"/>
                    <a:gd name="connsiteY0" fmla="*/ 6288 h 6468"/>
                    <a:gd name="connsiteX1" fmla="*/ 2515 w 6288"/>
                    <a:gd name="connsiteY1" fmla="*/ 6288 h 6468"/>
                    <a:gd name="connsiteX2" fmla="*/ 0 w 6288"/>
                    <a:gd name="connsiteY2" fmla="*/ 6288 h 6468"/>
                    <a:gd name="connsiteX3" fmla="*/ 0 w 6288"/>
                    <a:gd name="connsiteY3" fmla="*/ 3773 h 6468"/>
                    <a:gd name="connsiteX4" fmla="*/ 0 w 6288"/>
                    <a:gd name="connsiteY4" fmla="*/ 2515 h 6468"/>
                    <a:gd name="connsiteX5" fmla="*/ 0 w 6288"/>
                    <a:gd name="connsiteY5" fmla="*/ 2515 h 6468"/>
                    <a:gd name="connsiteX6" fmla="*/ 0 w 6288"/>
                    <a:gd name="connsiteY6" fmla="*/ 0 h 6468"/>
                    <a:gd name="connsiteX7" fmla="*/ 2515 w 6288"/>
                    <a:gd name="connsiteY7" fmla="*/ 0 h 6468"/>
                    <a:gd name="connsiteX8" fmla="*/ 6289 w 6288"/>
                    <a:gd name="connsiteY8" fmla="*/ 3953 h 6468"/>
                    <a:gd name="connsiteX9" fmla="*/ 6289 w 6288"/>
                    <a:gd name="connsiteY9" fmla="*/ 3953 h 6468"/>
                    <a:gd name="connsiteX10" fmla="*/ 6289 w 6288"/>
                    <a:gd name="connsiteY10" fmla="*/ 6468 h 6468"/>
                    <a:gd name="connsiteX11" fmla="*/ 3773 w 6288"/>
                    <a:gd name="connsiteY11" fmla="*/ 6468 h 6468"/>
                    <a:gd name="connsiteX12" fmla="*/ 3773 w 6288"/>
                    <a:gd name="connsiteY12"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 h="6468">
                      <a:moveTo>
                        <a:pt x="3773" y="6288"/>
                      </a:moveTo>
                      <a:lnTo>
                        <a:pt x="2515" y="6288"/>
                      </a:lnTo>
                      <a:lnTo>
                        <a:pt x="0" y="6288"/>
                      </a:lnTo>
                      <a:lnTo>
                        <a:pt x="0" y="3773"/>
                      </a:lnTo>
                      <a:cubicBezTo>
                        <a:pt x="0" y="2515"/>
                        <a:pt x="0" y="2515"/>
                        <a:pt x="0" y="2515"/>
                      </a:cubicBezTo>
                      <a:lnTo>
                        <a:pt x="0" y="2515"/>
                      </a:lnTo>
                      <a:lnTo>
                        <a:pt x="0" y="0"/>
                      </a:lnTo>
                      <a:lnTo>
                        <a:pt x="2515" y="0"/>
                      </a:lnTo>
                      <a:cubicBezTo>
                        <a:pt x="2515" y="0"/>
                        <a:pt x="6109" y="180"/>
                        <a:pt x="6289" y="3953"/>
                      </a:cubicBezTo>
                      <a:lnTo>
                        <a:pt x="6289" y="3953"/>
                      </a:lnTo>
                      <a:lnTo>
                        <a:pt x="6289" y="6468"/>
                      </a:lnTo>
                      <a:lnTo>
                        <a:pt x="3773" y="6468"/>
                      </a:lnTo>
                      <a:lnTo>
                        <a:pt x="3773" y="6288"/>
                      </a:lnTo>
                      <a:close/>
                    </a:path>
                  </a:pathLst>
                </a:custGeom>
                <a:grpFill/>
                <a:ln w="17953" cap="flat">
                  <a:noFill/>
                  <a:prstDash val="solid"/>
                  <a:miter/>
                </a:ln>
              </p:spPr>
              <p:txBody>
                <a:bodyPr rtlCol="0" anchor="ctr"/>
                <a:lstStyle/>
                <a:p>
                  <a:endParaRPr lang="zh-CN" altLang="en-US" sz="1050"/>
                </a:p>
              </p:txBody>
            </p:sp>
          </p:grpSp>
          <p:grpSp>
            <p:nvGrpSpPr>
              <p:cNvPr id="1089" name="图形 1"/>
              <p:cNvGrpSpPr/>
              <p:nvPr/>
            </p:nvGrpSpPr>
            <p:grpSpPr>
              <a:xfrm>
                <a:off x="4708076" y="3257029"/>
                <a:ext cx="1257" cy="5030"/>
                <a:chOff x="6081287" y="3454719"/>
                <a:chExt cx="1257" cy="5030"/>
              </a:xfrm>
              <a:solidFill>
                <a:srgbClr val="0070C0"/>
              </a:solidFill>
            </p:grpSpPr>
            <p:sp>
              <p:nvSpPr>
                <p:cNvPr id="1570" name="任意多边形: 形状 3251"/>
                <p:cNvSpPr/>
                <p:nvPr/>
              </p:nvSpPr>
              <p:spPr>
                <a:xfrm>
                  <a:off x="6081287" y="3457235"/>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1571" name="任意多边形: 形状 3252"/>
                <p:cNvSpPr/>
                <p:nvPr/>
              </p:nvSpPr>
              <p:spPr>
                <a:xfrm>
                  <a:off x="6081287" y="3454719"/>
                  <a:ext cx="1257" cy="5030"/>
                </a:xfrm>
                <a:custGeom>
                  <a:avLst/>
                  <a:gdLst>
                    <a:gd name="connsiteX0" fmla="*/ 0 w 1257"/>
                    <a:gd name="connsiteY0" fmla="*/ 5031 h 5030"/>
                    <a:gd name="connsiteX1" fmla="*/ 0 w 1257"/>
                    <a:gd name="connsiteY1" fmla="*/ 0 h 5030"/>
                    <a:gd name="connsiteX2" fmla="*/ 1258 w 1257"/>
                    <a:gd name="connsiteY2" fmla="*/ 0 h 5030"/>
                    <a:gd name="connsiteX3" fmla="*/ 1258 w 1257"/>
                    <a:gd name="connsiteY3" fmla="*/ 0 h 5030"/>
                    <a:gd name="connsiteX4" fmla="*/ 1258 w 1257"/>
                    <a:gd name="connsiteY4" fmla="*/ 5031 h 5030"/>
                    <a:gd name="connsiteX5" fmla="*/ 0 w 1257"/>
                    <a:gd name="connsiteY5" fmla="*/ 5031 h 5030"/>
                    <a:gd name="connsiteX6" fmla="*/ 0 w 1257"/>
                    <a:gd name="connsiteY6"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 h="5030">
                      <a:moveTo>
                        <a:pt x="0" y="5031"/>
                      </a:moveTo>
                      <a:lnTo>
                        <a:pt x="0" y="0"/>
                      </a:lnTo>
                      <a:cubicBezTo>
                        <a:pt x="0" y="0"/>
                        <a:pt x="0" y="0"/>
                        <a:pt x="1258" y="0"/>
                      </a:cubicBezTo>
                      <a:lnTo>
                        <a:pt x="1258" y="0"/>
                      </a:lnTo>
                      <a:lnTo>
                        <a:pt x="1258" y="5031"/>
                      </a:lnTo>
                      <a:cubicBezTo>
                        <a:pt x="0" y="5031"/>
                        <a:pt x="0" y="5031"/>
                        <a:pt x="0" y="5031"/>
                      </a:cubicBezTo>
                      <a:lnTo>
                        <a:pt x="0" y="5031"/>
                      </a:lnTo>
                      <a:close/>
                    </a:path>
                  </a:pathLst>
                </a:custGeom>
                <a:grpFill/>
                <a:ln w="17953" cap="flat">
                  <a:noFill/>
                  <a:prstDash val="solid"/>
                  <a:miter/>
                </a:ln>
              </p:spPr>
              <p:txBody>
                <a:bodyPr rtlCol="0" anchor="ctr"/>
                <a:lstStyle/>
                <a:p>
                  <a:endParaRPr lang="zh-CN" altLang="en-US" sz="1050"/>
                </a:p>
              </p:txBody>
            </p:sp>
          </p:grpSp>
          <p:grpSp>
            <p:nvGrpSpPr>
              <p:cNvPr id="1090" name="图形 1"/>
              <p:cNvGrpSpPr/>
              <p:nvPr/>
            </p:nvGrpSpPr>
            <p:grpSpPr>
              <a:xfrm>
                <a:off x="4702866" y="3245171"/>
                <a:ext cx="7546" cy="6468"/>
                <a:chOff x="6076077" y="3442861"/>
                <a:chExt cx="7546" cy="6468"/>
              </a:xfrm>
              <a:solidFill>
                <a:srgbClr val="0070C0"/>
              </a:solidFill>
            </p:grpSpPr>
            <p:sp>
              <p:nvSpPr>
                <p:cNvPr id="1568" name="任意多边形: 形状 3254"/>
                <p:cNvSpPr/>
                <p:nvPr/>
              </p:nvSpPr>
              <p:spPr>
                <a:xfrm>
                  <a:off x="6078592" y="3445376"/>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569" name="任意多边形: 形状 3255"/>
                <p:cNvSpPr/>
                <p:nvPr/>
              </p:nvSpPr>
              <p:spPr>
                <a:xfrm>
                  <a:off x="6076077" y="3442861"/>
                  <a:ext cx="7546" cy="6468"/>
                </a:xfrm>
                <a:custGeom>
                  <a:avLst/>
                  <a:gdLst>
                    <a:gd name="connsiteX0" fmla="*/ 0 w 7546"/>
                    <a:gd name="connsiteY0" fmla="*/ 6289 h 6468"/>
                    <a:gd name="connsiteX1" fmla="*/ 0 w 7546"/>
                    <a:gd name="connsiteY1" fmla="*/ 3773 h 6468"/>
                    <a:gd name="connsiteX2" fmla="*/ 0 w 7546"/>
                    <a:gd name="connsiteY2" fmla="*/ 2515 h 6468"/>
                    <a:gd name="connsiteX3" fmla="*/ 0 w 7546"/>
                    <a:gd name="connsiteY3" fmla="*/ 2515 h 6468"/>
                    <a:gd name="connsiteX4" fmla="*/ 0 w 7546"/>
                    <a:gd name="connsiteY4" fmla="*/ 0 h 6468"/>
                    <a:gd name="connsiteX5" fmla="*/ 2515 w 7546"/>
                    <a:gd name="connsiteY5" fmla="*/ 0 h 6468"/>
                    <a:gd name="connsiteX6" fmla="*/ 3773 w 7546"/>
                    <a:gd name="connsiteY6" fmla="*/ 0 h 6468"/>
                    <a:gd name="connsiteX7" fmla="*/ 3773 w 7546"/>
                    <a:gd name="connsiteY7" fmla="*/ 0 h 6468"/>
                    <a:gd name="connsiteX8" fmla="*/ 7546 w 7546"/>
                    <a:gd name="connsiteY8" fmla="*/ 0 h 6468"/>
                    <a:gd name="connsiteX9" fmla="*/ 6288 w 7546"/>
                    <a:gd name="connsiteY9" fmla="*/ 3054 h 6468"/>
                    <a:gd name="connsiteX10" fmla="*/ 5031 w 7546"/>
                    <a:gd name="connsiteY10" fmla="*/ 5750 h 6468"/>
                    <a:gd name="connsiteX11" fmla="*/ 5031 w 7546"/>
                    <a:gd name="connsiteY11" fmla="*/ 5750 h 6468"/>
                    <a:gd name="connsiteX12" fmla="*/ 2875 w 7546"/>
                    <a:gd name="connsiteY12" fmla="*/ 6468 h 6468"/>
                    <a:gd name="connsiteX13" fmla="*/ 2875 w 7546"/>
                    <a:gd name="connsiteY13" fmla="*/ 6468 h 6468"/>
                    <a:gd name="connsiteX14" fmla="*/ 2336 w 7546"/>
                    <a:gd name="connsiteY14" fmla="*/ 6468 h 6468"/>
                    <a:gd name="connsiteX15" fmla="*/ 2336 w 7546"/>
                    <a:gd name="connsiteY15" fmla="*/ 6468 h 6468"/>
                    <a:gd name="connsiteX16" fmla="*/ 0 w 7546"/>
                    <a:gd name="connsiteY16" fmla="*/ 6468 h 6468"/>
                    <a:gd name="connsiteX17" fmla="*/ 0 w 7546"/>
                    <a:gd name="connsiteY17"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46" h="6468">
                      <a:moveTo>
                        <a:pt x="0" y="6289"/>
                      </a:moveTo>
                      <a:lnTo>
                        <a:pt x="0" y="3773"/>
                      </a:lnTo>
                      <a:cubicBezTo>
                        <a:pt x="0" y="3773"/>
                        <a:pt x="0" y="3773"/>
                        <a:pt x="0" y="2515"/>
                      </a:cubicBezTo>
                      <a:lnTo>
                        <a:pt x="0" y="2515"/>
                      </a:lnTo>
                      <a:lnTo>
                        <a:pt x="0" y="0"/>
                      </a:lnTo>
                      <a:lnTo>
                        <a:pt x="2515" y="0"/>
                      </a:lnTo>
                      <a:cubicBezTo>
                        <a:pt x="3773" y="0"/>
                        <a:pt x="3773" y="0"/>
                        <a:pt x="3773" y="0"/>
                      </a:cubicBezTo>
                      <a:lnTo>
                        <a:pt x="3773" y="0"/>
                      </a:lnTo>
                      <a:lnTo>
                        <a:pt x="7546" y="0"/>
                      </a:lnTo>
                      <a:lnTo>
                        <a:pt x="6288" y="3054"/>
                      </a:lnTo>
                      <a:cubicBezTo>
                        <a:pt x="6288" y="3593"/>
                        <a:pt x="6288" y="4492"/>
                        <a:pt x="5031" y="5750"/>
                      </a:cubicBezTo>
                      <a:lnTo>
                        <a:pt x="5031" y="5750"/>
                      </a:lnTo>
                      <a:cubicBezTo>
                        <a:pt x="3773" y="6468"/>
                        <a:pt x="3234" y="6468"/>
                        <a:pt x="2875" y="6468"/>
                      </a:cubicBezTo>
                      <a:lnTo>
                        <a:pt x="2875" y="6468"/>
                      </a:lnTo>
                      <a:cubicBezTo>
                        <a:pt x="2695" y="6468"/>
                        <a:pt x="2515" y="6468"/>
                        <a:pt x="2336" y="6468"/>
                      </a:cubicBezTo>
                      <a:lnTo>
                        <a:pt x="2336" y="6468"/>
                      </a:lnTo>
                      <a:lnTo>
                        <a:pt x="0" y="6468"/>
                      </a:lnTo>
                      <a:lnTo>
                        <a:pt x="0" y="6289"/>
                      </a:lnTo>
                      <a:close/>
                    </a:path>
                  </a:pathLst>
                </a:custGeom>
                <a:grpFill/>
                <a:ln w="17953" cap="flat">
                  <a:noFill/>
                  <a:prstDash val="solid"/>
                  <a:miter/>
                </a:ln>
              </p:spPr>
              <p:txBody>
                <a:bodyPr rtlCol="0" anchor="ctr"/>
                <a:lstStyle/>
                <a:p>
                  <a:endParaRPr lang="zh-CN" altLang="en-US" sz="1050"/>
                </a:p>
              </p:txBody>
            </p:sp>
          </p:grpSp>
          <p:grpSp>
            <p:nvGrpSpPr>
              <p:cNvPr id="1091" name="图形 1"/>
              <p:cNvGrpSpPr/>
              <p:nvPr/>
            </p:nvGrpSpPr>
            <p:grpSpPr>
              <a:xfrm>
                <a:off x="4704662" y="3244452"/>
                <a:ext cx="9882" cy="5569"/>
                <a:chOff x="6077873" y="3442142"/>
                <a:chExt cx="9882" cy="5569"/>
              </a:xfrm>
              <a:solidFill>
                <a:srgbClr val="0070C0"/>
              </a:solidFill>
            </p:grpSpPr>
            <p:sp>
              <p:nvSpPr>
                <p:cNvPr id="1566" name="任意多边形: 形状 3257"/>
                <p:cNvSpPr/>
                <p:nvPr/>
              </p:nvSpPr>
              <p:spPr>
                <a:xfrm>
                  <a:off x="6083803" y="3443939"/>
                  <a:ext cx="1437" cy="1257"/>
                </a:xfrm>
                <a:custGeom>
                  <a:avLst/>
                  <a:gdLst>
                    <a:gd name="connsiteX0" fmla="*/ 1437 w 1437"/>
                    <a:gd name="connsiteY0" fmla="*/ 1258 h 1257"/>
                    <a:gd name="connsiteX1" fmla="*/ 1437 w 1437"/>
                    <a:gd name="connsiteY1" fmla="*/ 0 h 1257"/>
                    <a:gd name="connsiteX2" fmla="*/ 0 w 1437"/>
                    <a:gd name="connsiteY2" fmla="*/ 1258 h 1257"/>
                    <a:gd name="connsiteX3" fmla="*/ 1437 w 1437"/>
                    <a:gd name="connsiteY3" fmla="*/ 1258 h 1257"/>
                  </a:gdLst>
                  <a:ahLst/>
                  <a:cxnLst>
                    <a:cxn ang="0">
                      <a:pos x="connsiteX0" y="connsiteY0"/>
                    </a:cxn>
                    <a:cxn ang="0">
                      <a:pos x="connsiteX1" y="connsiteY1"/>
                    </a:cxn>
                    <a:cxn ang="0">
                      <a:pos x="connsiteX2" y="connsiteY2"/>
                    </a:cxn>
                    <a:cxn ang="0">
                      <a:pos x="connsiteX3" y="connsiteY3"/>
                    </a:cxn>
                  </a:cxnLst>
                  <a:rect l="l" t="t" r="r" b="b"/>
                  <a:pathLst>
                    <a:path w="1437" h="1257">
                      <a:moveTo>
                        <a:pt x="1437" y="1258"/>
                      </a:moveTo>
                      <a:lnTo>
                        <a:pt x="1437" y="0"/>
                      </a:lnTo>
                      <a:lnTo>
                        <a:pt x="0" y="1258"/>
                      </a:lnTo>
                      <a:lnTo>
                        <a:pt x="1437" y="1258"/>
                      </a:lnTo>
                      <a:close/>
                    </a:path>
                  </a:pathLst>
                </a:custGeom>
                <a:grpFill/>
                <a:ln w="17953" cap="flat">
                  <a:noFill/>
                  <a:prstDash val="solid"/>
                  <a:miter/>
                </a:ln>
              </p:spPr>
              <p:txBody>
                <a:bodyPr rtlCol="0" anchor="ctr"/>
                <a:lstStyle/>
                <a:p>
                  <a:endParaRPr lang="zh-CN" altLang="en-US" sz="1050"/>
                </a:p>
              </p:txBody>
            </p:sp>
            <p:sp>
              <p:nvSpPr>
                <p:cNvPr id="1567" name="任意多边形: 形状 3258"/>
                <p:cNvSpPr/>
                <p:nvPr/>
              </p:nvSpPr>
              <p:spPr>
                <a:xfrm>
                  <a:off x="6077873" y="3442142"/>
                  <a:ext cx="9882" cy="5569"/>
                </a:xfrm>
                <a:custGeom>
                  <a:avLst/>
                  <a:gdLst>
                    <a:gd name="connsiteX0" fmla="*/ 7367 w 9882"/>
                    <a:gd name="connsiteY0" fmla="*/ 5570 h 5569"/>
                    <a:gd name="connsiteX1" fmla="*/ 0 w 9882"/>
                    <a:gd name="connsiteY1" fmla="*/ 5570 h 5569"/>
                    <a:gd name="connsiteX2" fmla="*/ 4312 w 9882"/>
                    <a:gd name="connsiteY2" fmla="*/ 1258 h 5569"/>
                    <a:gd name="connsiteX3" fmla="*/ 5570 w 9882"/>
                    <a:gd name="connsiteY3" fmla="*/ 0 h 5569"/>
                    <a:gd name="connsiteX4" fmla="*/ 7007 w 9882"/>
                    <a:gd name="connsiteY4" fmla="*/ 539 h 5569"/>
                    <a:gd name="connsiteX5" fmla="*/ 7367 w 9882"/>
                    <a:gd name="connsiteY5" fmla="*/ 539 h 5569"/>
                    <a:gd name="connsiteX6" fmla="*/ 7367 w 9882"/>
                    <a:gd name="connsiteY6" fmla="*/ 719 h 5569"/>
                    <a:gd name="connsiteX7" fmla="*/ 7367 w 9882"/>
                    <a:gd name="connsiteY7" fmla="*/ 1797 h 5569"/>
                    <a:gd name="connsiteX8" fmla="*/ 7367 w 9882"/>
                    <a:gd name="connsiteY8" fmla="*/ 719 h 5569"/>
                    <a:gd name="connsiteX9" fmla="*/ 9882 w 9882"/>
                    <a:gd name="connsiteY9" fmla="*/ 1797 h 5569"/>
                    <a:gd name="connsiteX10" fmla="*/ 9882 w 9882"/>
                    <a:gd name="connsiteY10" fmla="*/ 3054 h 5569"/>
                    <a:gd name="connsiteX11" fmla="*/ 9882 w 9882"/>
                    <a:gd name="connsiteY11" fmla="*/ 5570 h 5569"/>
                    <a:gd name="connsiteX12" fmla="*/ 7367 w 9882"/>
                    <a:gd name="connsiteY12" fmla="*/ 5570 h 5569"/>
                    <a:gd name="connsiteX13" fmla="*/ 7367 w 9882"/>
                    <a:gd name="connsiteY13" fmla="*/ 5570 h 5569"/>
                    <a:gd name="connsiteX14" fmla="*/ 7367 w 9882"/>
                    <a:gd name="connsiteY14" fmla="*/ 719 h 5569"/>
                    <a:gd name="connsiteX15" fmla="*/ 7367 w 9882"/>
                    <a:gd name="connsiteY15" fmla="*/ 539 h 5569"/>
                    <a:gd name="connsiteX16" fmla="*/ 7367 w 9882"/>
                    <a:gd name="connsiteY16" fmla="*/ 719 h 5569"/>
                    <a:gd name="connsiteX17" fmla="*/ 7367 w 9882"/>
                    <a:gd name="connsiteY17" fmla="*/ 719 h 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2" h="5569">
                      <a:moveTo>
                        <a:pt x="7367" y="5570"/>
                      </a:moveTo>
                      <a:lnTo>
                        <a:pt x="0" y="5570"/>
                      </a:lnTo>
                      <a:lnTo>
                        <a:pt x="4312" y="1258"/>
                      </a:lnTo>
                      <a:lnTo>
                        <a:pt x="5570" y="0"/>
                      </a:lnTo>
                      <a:lnTo>
                        <a:pt x="7007" y="539"/>
                      </a:lnTo>
                      <a:lnTo>
                        <a:pt x="7367" y="539"/>
                      </a:lnTo>
                      <a:lnTo>
                        <a:pt x="7367" y="719"/>
                      </a:lnTo>
                      <a:lnTo>
                        <a:pt x="7367" y="1797"/>
                      </a:lnTo>
                      <a:lnTo>
                        <a:pt x="7367" y="719"/>
                      </a:lnTo>
                      <a:lnTo>
                        <a:pt x="9882" y="1797"/>
                      </a:lnTo>
                      <a:lnTo>
                        <a:pt x="9882" y="3054"/>
                      </a:lnTo>
                      <a:lnTo>
                        <a:pt x="9882" y="5570"/>
                      </a:lnTo>
                      <a:lnTo>
                        <a:pt x="7367" y="5570"/>
                      </a:lnTo>
                      <a:lnTo>
                        <a:pt x="7367" y="5570"/>
                      </a:lnTo>
                      <a:close/>
                      <a:moveTo>
                        <a:pt x="7367" y="719"/>
                      </a:moveTo>
                      <a:lnTo>
                        <a:pt x="7367" y="539"/>
                      </a:lnTo>
                      <a:lnTo>
                        <a:pt x="7367" y="719"/>
                      </a:lnTo>
                      <a:lnTo>
                        <a:pt x="7367" y="719"/>
                      </a:lnTo>
                      <a:close/>
                    </a:path>
                  </a:pathLst>
                </a:custGeom>
                <a:grpFill/>
                <a:ln w="17953" cap="flat">
                  <a:noFill/>
                  <a:prstDash val="solid"/>
                  <a:miter/>
                </a:ln>
              </p:spPr>
              <p:txBody>
                <a:bodyPr rtlCol="0" anchor="ctr"/>
                <a:lstStyle/>
                <a:p>
                  <a:endParaRPr lang="zh-CN" altLang="en-US" sz="1050"/>
                </a:p>
              </p:txBody>
            </p:sp>
          </p:grpSp>
          <p:grpSp>
            <p:nvGrpSpPr>
              <p:cNvPr id="1092" name="图形 1"/>
              <p:cNvGrpSpPr/>
              <p:nvPr/>
            </p:nvGrpSpPr>
            <p:grpSpPr>
              <a:xfrm>
                <a:off x="4681844" y="3296737"/>
                <a:ext cx="5031" cy="1437"/>
                <a:chOff x="6055055" y="3494427"/>
                <a:chExt cx="5031" cy="1437"/>
              </a:xfrm>
              <a:solidFill>
                <a:srgbClr val="0070C0"/>
              </a:solidFill>
            </p:grpSpPr>
            <p:sp>
              <p:nvSpPr>
                <p:cNvPr id="1564" name="任意多边形: 形状 3260"/>
                <p:cNvSpPr/>
                <p:nvPr/>
              </p:nvSpPr>
              <p:spPr>
                <a:xfrm>
                  <a:off x="6057750" y="3494606"/>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565" name="任意多边形: 形状 3261"/>
                <p:cNvSpPr/>
                <p:nvPr/>
              </p:nvSpPr>
              <p:spPr>
                <a:xfrm>
                  <a:off x="6055055" y="3494427"/>
                  <a:ext cx="5031" cy="1257"/>
                </a:xfrm>
                <a:custGeom>
                  <a:avLst/>
                  <a:gdLst>
                    <a:gd name="connsiteX0" fmla="*/ 0 w 5031"/>
                    <a:gd name="connsiteY0" fmla="*/ 1258 h 1257"/>
                    <a:gd name="connsiteX1" fmla="*/ 0 w 5031"/>
                    <a:gd name="connsiteY1" fmla="*/ 0 h 1257"/>
                    <a:gd name="connsiteX2" fmla="*/ 0 w 5031"/>
                    <a:gd name="connsiteY2" fmla="*/ 0 h 1257"/>
                    <a:gd name="connsiteX3" fmla="*/ 5031 w 5031"/>
                    <a:gd name="connsiteY3" fmla="*/ 0 h 1257"/>
                    <a:gd name="connsiteX4" fmla="*/ 5031 w 5031"/>
                    <a:gd name="connsiteY4" fmla="*/ 1258 h 1257"/>
                    <a:gd name="connsiteX5" fmla="*/ 5031 w 5031"/>
                    <a:gd name="connsiteY5" fmla="*/ 1258 h 1257"/>
                    <a:gd name="connsiteX6" fmla="*/ 0 w 5031"/>
                    <a:gd name="connsiteY6" fmla="*/ 1258 h 1257"/>
                    <a:gd name="connsiteX7" fmla="*/ 0 w 5031"/>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1" h="1257">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093" name="图形 1"/>
              <p:cNvGrpSpPr/>
              <p:nvPr/>
            </p:nvGrpSpPr>
            <p:grpSpPr>
              <a:xfrm>
                <a:off x="4657588" y="3101793"/>
                <a:ext cx="6288" cy="6288"/>
                <a:chOff x="6030799" y="3299483"/>
                <a:chExt cx="6288" cy="6288"/>
              </a:xfrm>
              <a:solidFill>
                <a:srgbClr val="0070C0"/>
              </a:solidFill>
            </p:grpSpPr>
            <p:sp>
              <p:nvSpPr>
                <p:cNvPr id="1562" name="任意多边形: 形状 3263"/>
                <p:cNvSpPr/>
                <p:nvPr/>
              </p:nvSpPr>
              <p:spPr>
                <a:xfrm>
                  <a:off x="6033315" y="3301819"/>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0" y="1258"/>
                        <a:pt x="1258" y="1258"/>
                        <a:pt x="1258" y="0"/>
                      </a:cubicBezTo>
                      <a:lnTo>
                        <a:pt x="0" y="0"/>
                      </a:ln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563" name="任意多边形: 形状 3264"/>
                <p:cNvSpPr/>
                <p:nvPr/>
              </p:nvSpPr>
              <p:spPr>
                <a:xfrm>
                  <a:off x="6030799" y="3299483"/>
                  <a:ext cx="6288" cy="6288"/>
                </a:xfrm>
                <a:custGeom>
                  <a:avLst/>
                  <a:gdLst>
                    <a:gd name="connsiteX0" fmla="*/ 0 w 6288"/>
                    <a:gd name="connsiteY0" fmla="*/ 6289 h 6288"/>
                    <a:gd name="connsiteX1" fmla="*/ 0 w 6288"/>
                    <a:gd name="connsiteY1" fmla="*/ 3773 h 6288"/>
                    <a:gd name="connsiteX2" fmla="*/ 0 w 6288"/>
                    <a:gd name="connsiteY2" fmla="*/ 2515 h 6288"/>
                    <a:gd name="connsiteX3" fmla="*/ 0 w 6288"/>
                    <a:gd name="connsiteY3" fmla="*/ 2515 h 6288"/>
                    <a:gd name="connsiteX4" fmla="*/ 0 w 6288"/>
                    <a:gd name="connsiteY4" fmla="*/ 0 h 6288"/>
                    <a:gd name="connsiteX5" fmla="*/ 2515 w 6288"/>
                    <a:gd name="connsiteY5" fmla="*/ 0 h 6288"/>
                    <a:gd name="connsiteX6" fmla="*/ 3773 w 6288"/>
                    <a:gd name="connsiteY6" fmla="*/ 0 h 6288"/>
                    <a:gd name="connsiteX7" fmla="*/ 3773 w 6288"/>
                    <a:gd name="connsiteY7" fmla="*/ 0 h 6288"/>
                    <a:gd name="connsiteX8" fmla="*/ 4132 w 6288"/>
                    <a:gd name="connsiteY8" fmla="*/ 0 h 6288"/>
                    <a:gd name="connsiteX9" fmla="*/ 4132 w 6288"/>
                    <a:gd name="connsiteY9" fmla="*/ 0 h 6288"/>
                    <a:gd name="connsiteX10" fmla="*/ 4851 w 6288"/>
                    <a:gd name="connsiteY10" fmla="*/ 180 h 6288"/>
                    <a:gd name="connsiteX11" fmla="*/ 4851 w 6288"/>
                    <a:gd name="connsiteY11" fmla="*/ 180 h 6288"/>
                    <a:gd name="connsiteX12" fmla="*/ 4312 w 6288"/>
                    <a:gd name="connsiteY12" fmla="*/ 2515 h 6288"/>
                    <a:gd name="connsiteX13" fmla="*/ 5031 w 6288"/>
                    <a:gd name="connsiteY13" fmla="*/ 2515 h 6288"/>
                    <a:gd name="connsiteX14" fmla="*/ 5031 w 6288"/>
                    <a:gd name="connsiteY14" fmla="*/ 3773 h 6288"/>
                    <a:gd name="connsiteX15" fmla="*/ 5031 w 6288"/>
                    <a:gd name="connsiteY15" fmla="*/ 3773 h 6288"/>
                    <a:gd name="connsiteX16" fmla="*/ 4671 w 6288"/>
                    <a:gd name="connsiteY16" fmla="*/ 3773 h 6288"/>
                    <a:gd name="connsiteX17" fmla="*/ 5210 w 6288"/>
                    <a:gd name="connsiteY17" fmla="*/ 4492 h 6288"/>
                    <a:gd name="connsiteX18" fmla="*/ 6288 w 6288"/>
                    <a:gd name="connsiteY18" fmla="*/ 2875 h 6288"/>
                    <a:gd name="connsiteX19" fmla="*/ 6288 w 6288"/>
                    <a:gd name="connsiteY19" fmla="*/ 2875 h 6288"/>
                    <a:gd name="connsiteX20" fmla="*/ 2515 w 6288"/>
                    <a:gd name="connsiteY20" fmla="*/ 6289 h 6288"/>
                    <a:gd name="connsiteX21" fmla="*/ 2515 w 6288"/>
                    <a:gd name="connsiteY21" fmla="*/ 6289 h 6288"/>
                    <a:gd name="connsiteX22" fmla="*/ 2515 w 6288"/>
                    <a:gd name="connsiteY22" fmla="*/ 5031 h 6288"/>
                    <a:gd name="connsiteX23" fmla="*/ 2515 w 6288"/>
                    <a:gd name="connsiteY23" fmla="*/ 6289 h 6288"/>
                    <a:gd name="connsiteX24" fmla="*/ 0 w 6288"/>
                    <a:gd name="connsiteY24" fmla="*/ 6289 h 6288"/>
                    <a:gd name="connsiteX25" fmla="*/ 0 w 6288"/>
                    <a:gd name="connsiteY25" fmla="*/ 6289 h 6288"/>
                    <a:gd name="connsiteX26" fmla="*/ 4671 w 6288"/>
                    <a:gd name="connsiteY26" fmla="*/ 3593 h 6288"/>
                    <a:gd name="connsiteX27" fmla="*/ 5031 w 6288"/>
                    <a:gd name="connsiteY27" fmla="*/ 3593 h 6288"/>
                    <a:gd name="connsiteX28" fmla="*/ 4671 w 6288"/>
                    <a:gd name="connsiteY28" fmla="*/ 3593 h 6288"/>
                    <a:gd name="connsiteX29" fmla="*/ 4671 w 6288"/>
                    <a:gd name="connsiteY29" fmla="*/ 3593 h 6288"/>
                    <a:gd name="connsiteX30" fmla="*/ 6288 w 6288"/>
                    <a:gd name="connsiteY30" fmla="*/ 2336 h 6288"/>
                    <a:gd name="connsiteX31" fmla="*/ 6288 w 6288"/>
                    <a:gd name="connsiteY31" fmla="*/ 2336 h 6288"/>
                    <a:gd name="connsiteX32" fmla="*/ 6288 w 6288"/>
                    <a:gd name="connsiteY32" fmla="*/ 2875 h 6288"/>
                    <a:gd name="connsiteX33" fmla="*/ 6288 w 6288"/>
                    <a:gd name="connsiteY33" fmla="*/ 2875 h 6288"/>
                    <a:gd name="connsiteX34" fmla="*/ 6288 w 6288"/>
                    <a:gd name="connsiteY34" fmla="*/ 2336 h 6288"/>
                    <a:gd name="connsiteX35" fmla="*/ 6288 w 6288"/>
                    <a:gd name="connsiteY35" fmla="*/ 2336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288" h="6288">
                      <a:moveTo>
                        <a:pt x="0" y="6289"/>
                      </a:moveTo>
                      <a:lnTo>
                        <a:pt x="0" y="3773"/>
                      </a:lnTo>
                      <a:cubicBezTo>
                        <a:pt x="0" y="3773"/>
                        <a:pt x="0" y="3773"/>
                        <a:pt x="0" y="2515"/>
                      </a:cubicBezTo>
                      <a:lnTo>
                        <a:pt x="0" y="2515"/>
                      </a:lnTo>
                      <a:lnTo>
                        <a:pt x="0" y="0"/>
                      </a:lnTo>
                      <a:lnTo>
                        <a:pt x="2515" y="0"/>
                      </a:lnTo>
                      <a:lnTo>
                        <a:pt x="3773" y="0"/>
                      </a:lnTo>
                      <a:lnTo>
                        <a:pt x="3773" y="0"/>
                      </a:lnTo>
                      <a:cubicBezTo>
                        <a:pt x="3953" y="0"/>
                        <a:pt x="4132" y="0"/>
                        <a:pt x="4132" y="0"/>
                      </a:cubicBezTo>
                      <a:lnTo>
                        <a:pt x="4132" y="0"/>
                      </a:lnTo>
                      <a:cubicBezTo>
                        <a:pt x="4671" y="180"/>
                        <a:pt x="4671" y="180"/>
                        <a:pt x="4851" y="180"/>
                      </a:cubicBezTo>
                      <a:lnTo>
                        <a:pt x="4851" y="180"/>
                      </a:lnTo>
                      <a:lnTo>
                        <a:pt x="4312" y="2515"/>
                      </a:lnTo>
                      <a:lnTo>
                        <a:pt x="5031" y="2515"/>
                      </a:lnTo>
                      <a:cubicBezTo>
                        <a:pt x="5031" y="3773"/>
                        <a:pt x="5031" y="3773"/>
                        <a:pt x="5031" y="3773"/>
                      </a:cubicBezTo>
                      <a:lnTo>
                        <a:pt x="5031" y="3773"/>
                      </a:lnTo>
                      <a:lnTo>
                        <a:pt x="4671" y="3773"/>
                      </a:lnTo>
                      <a:lnTo>
                        <a:pt x="5210" y="4492"/>
                      </a:lnTo>
                      <a:cubicBezTo>
                        <a:pt x="5749" y="4132"/>
                        <a:pt x="6109" y="3414"/>
                        <a:pt x="6288" y="2875"/>
                      </a:cubicBezTo>
                      <a:lnTo>
                        <a:pt x="6288" y="2875"/>
                      </a:lnTo>
                      <a:cubicBezTo>
                        <a:pt x="5749" y="6109"/>
                        <a:pt x="2515" y="6289"/>
                        <a:pt x="2515" y="6289"/>
                      </a:cubicBezTo>
                      <a:lnTo>
                        <a:pt x="2515" y="6289"/>
                      </a:lnTo>
                      <a:lnTo>
                        <a:pt x="2515" y="5031"/>
                      </a:lnTo>
                      <a:lnTo>
                        <a:pt x="2515" y="6289"/>
                      </a:lnTo>
                      <a:lnTo>
                        <a:pt x="0" y="6289"/>
                      </a:lnTo>
                      <a:lnTo>
                        <a:pt x="0" y="6289"/>
                      </a:lnTo>
                      <a:close/>
                      <a:moveTo>
                        <a:pt x="4671" y="3593"/>
                      </a:moveTo>
                      <a:lnTo>
                        <a:pt x="5031" y="3593"/>
                      </a:lnTo>
                      <a:lnTo>
                        <a:pt x="4671" y="3593"/>
                      </a:lnTo>
                      <a:lnTo>
                        <a:pt x="4671" y="3593"/>
                      </a:lnTo>
                      <a:close/>
                      <a:moveTo>
                        <a:pt x="6288" y="2336"/>
                      </a:moveTo>
                      <a:lnTo>
                        <a:pt x="6288" y="2336"/>
                      </a:lnTo>
                      <a:cubicBezTo>
                        <a:pt x="6288" y="2336"/>
                        <a:pt x="6288" y="2695"/>
                        <a:pt x="6288" y="2875"/>
                      </a:cubicBezTo>
                      <a:lnTo>
                        <a:pt x="6288" y="2875"/>
                      </a:lnTo>
                      <a:cubicBezTo>
                        <a:pt x="6288" y="2695"/>
                        <a:pt x="6288" y="2515"/>
                        <a:pt x="6288" y="2336"/>
                      </a:cubicBezTo>
                      <a:lnTo>
                        <a:pt x="6288" y="2336"/>
                      </a:lnTo>
                      <a:close/>
                    </a:path>
                  </a:pathLst>
                </a:custGeom>
                <a:grpFill/>
                <a:ln w="17953" cap="flat">
                  <a:noFill/>
                  <a:prstDash val="solid"/>
                  <a:miter/>
                </a:ln>
              </p:spPr>
              <p:txBody>
                <a:bodyPr rtlCol="0" anchor="ctr"/>
                <a:lstStyle/>
                <a:p>
                  <a:endParaRPr lang="zh-CN" altLang="en-US" sz="1050"/>
                </a:p>
              </p:txBody>
            </p:sp>
          </p:grpSp>
          <p:grpSp>
            <p:nvGrpSpPr>
              <p:cNvPr id="1094" name="图形 1"/>
              <p:cNvGrpSpPr/>
              <p:nvPr/>
            </p:nvGrpSpPr>
            <p:grpSpPr>
              <a:xfrm>
                <a:off x="4659026" y="3130720"/>
                <a:ext cx="5030" cy="1257"/>
                <a:chOff x="6032237" y="3328410"/>
                <a:chExt cx="5030" cy="1257"/>
              </a:xfrm>
              <a:solidFill>
                <a:srgbClr val="0070C0"/>
              </a:solidFill>
            </p:grpSpPr>
            <p:sp>
              <p:nvSpPr>
                <p:cNvPr id="1560" name="任意多边形: 形状 3266"/>
                <p:cNvSpPr/>
                <p:nvPr/>
              </p:nvSpPr>
              <p:spPr>
                <a:xfrm>
                  <a:off x="6034752" y="3328410"/>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561" name="任意多边形: 形状 3267"/>
                <p:cNvSpPr/>
                <p:nvPr/>
              </p:nvSpPr>
              <p:spPr>
                <a:xfrm>
                  <a:off x="6032237" y="3328410"/>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0"/>
                        <a:pt x="0" y="0"/>
                        <a:pt x="0" y="0"/>
                      </a:cubicBez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095" name="图形 1"/>
              <p:cNvGrpSpPr/>
              <p:nvPr/>
            </p:nvGrpSpPr>
            <p:grpSpPr>
              <a:xfrm>
                <a:off x="4652198" y="3077537"/>
                <a:ext cx="5030" cy="1437"/>
                <a:chOff x="6025409" y="3275227"/>
                <a:chExt cx="5030" cy="1437"/>
              </a:xfrm>
              <a:solidFill>
                <a:srgbClr val="0070C0"/>
              </a:solidFill>
            </p:grpSpPr>
            <p:sp>
              <p:nvSpPr>
                <p:cNvPr id="1558" name="任意多边形: 形状 3269"/>
                <p:cNvSpPr/>
                <p:nvPr/>
              </p:nvSpPr>
              <p:spPr>
                <a:xfrm>
                  <a:off x="6027925" y="3275407"/>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559" name="任意多边形: 形状 3270"/>
                <p:cNvSpPr/>
                <p:nvPr/>
              </p:nvSpPr>
              <p:spPr>
                <a:xfrm>
                  <a:off x="6025409" y="3275227"/>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096" name="图形 1"/>
              <p:cNvGrpSpPr/>
              <p:nvPr/>
            </p:nvGrpSpPr>
            <p:grpSpPr>
              <a:xfrm>
                <a:off x="4654354" y="3048610"/>
                <a:ext cx="7007" cy="6468"/>
                <a:chOff x="6027565" y="3246300"/>
                <a:chExt cx="7007" cy="6468"/>
              </a:xfrm>
              <a:solidFill>
                <a:srgbClr val="0070C0"/>
              </a:solidFill>
            </p:grpSpPr>
            <p:sp>
              <p:nvSpPr>
                <p:cNvPr id="1556" name="任意多边形: 形状 3272"/>
                <p:cNvSpPr/>
                <p:nvPr/>
              </p:nvSpPr>
              <p:spPr>
                <a:xfrm>
                  <a:off x="6029881" y="3248636"/>
                  <a:ext cx="1898" cy="1257"/>
                </a:xfrm>
                <a:custGeom>
                  <a:avLst/>
                  <a:gdLst>
                    <a:gd name="connsiteX0" fmla="*/ 559 w 1898"/>
                    <a:gd name="connsiteY0" fmla="*/ 0 h 1257"/>
                    <a:gd name="connsiteX1" fmla="*/ 559 w 1898"/>
                    <a:gd name="connsiteY1" fmla="*/ 0 h 1257"/>
                    <a:gd name="connsiteX2" fmla="*/ 1817 w 1898"/>
                    <a:gd name="connsiteY2" fmla="*/ 1258 h 1257"/>
                    <a:gd name="connsiteX3" fmla="*/ 559 w 1898"/>
                    <a:gd name="connsiteY3" fmla="*/ 0 h 1257"/>
                    <a:gd name="connsiteX4" fmla="*/ 559 w 1898"/>
                    <a:gd name="connsiteY4" fmla="*/ 0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8" h="1257">
                      <a:moveTo>
                        <a:pt x="559" y="0"/>
                      </a:moveTo>
                      <a:cubicBezTo>
                        <a:pt x="-699" y="0"/>
                        <a:pt x="559" y="0"/>
                        <a:pt x="559" y="0"/>
                      </a:cubicBezTo>
                      <a:cubicBezTo>
                        <a:pt x="559" y="1258"/>
                        <a:pt x="1817" y="1258"/>
                        <a:pt x="1817" y="1258"/>
                      </a:cubicBezTo>
                      <a:cubicBezTo>
                        <a:pt x="1996" y="0"/>
                        <a:pt x="1996" y="0"/>
                        <a:pt x="559" y="0"/>
                      </a:cubicBezTo>
                      <a:lnTo>
                        <a:pt x="559" y="0"/>
                      </a:lnTo>
                      <a:close/>
                    </a:path>
                  </a:pathLst>
                </a:custGeom>
                <a:grpFill/>
                <a:ln w="17953" cap="flat">
                  <a:noFill/>
                  <a:prstDash val="solid"/>
                  <a:miter/>
                </a:ln>
              </p:spPr>
              <p:txBody>
                <a:bodyPr rtlCol="0" anchor="ctr"/>
                <a:lstStyle/>
                <a:p>
                  <a:endParaRPr lang="zh-CN" altLang="en-US" sz="1050"/>
                </a:p>
              </p:txBody>
            </p:sp>
            <p:sp>
              <p:nvSpPr>
                <p:cNvPr id="1557" name="任意多边形: 形状 3273"/>
                <p:cNvSpPr/>
                <p:nvPr/>
              </p:nvSpPr>
              <p:spPr>
                <a:xfrm>
                  <a:off x="6027565" y="3246300"/>
                  <a:ext cx="7007" cy="6468"/>
                </a:xfrm>
                <a:custGeom>
                  <a:avLst/>
                  <a:gdLst>
                    <a:gd name="connsiteX0" fmla="*/ 4312 w 7007"/>
                    <a:gd name="connsiteY0" fmla="*/ 6289 h 6468"/>
                    <a:gd name="connsiteX1" fmla="*/ 1258 w 7007"/>
                    <a:gd name="connsiteY1" fmla="*/ 4672 h 6468"/>
                    <a:gd name="connsiteX2" fmla="*/ 1258 w 7007"/>
                    <a:gd name="connsiteY2" fmla="*/ 4672 h 6468"/>
                    <a:gd name="connsiteX3" fmla="*/ 719 w 7007"/>
                    <a:gd name="connsiteY3" fmla="*/ 4312 h 6468"/>
                    <a:gd name="connsiteX4" fmla="*/ 719 w 7007"/>
                    <a:gd name="connsiteY4" fmla="*/ 4312 h 6468"/>
                    <a:gd name="connsiteX5" fmla="*/ 0 w 7007"/>
                    <a:gd name="connsiteY5" fmla="*/ 2515 h 6468"/>
                    <a:gd name="connsiteX6" fmla="*/ 0 w 7007"/>
                    <a:gd name="connsiteY6" fmla="*/ 2515 h 6468"/>
                    <a:gd name="connsiteX7" fmla="*/ 719 w 7007"/>
                    <a:gd name="connsiteY7" fmla="*/ 719 h 6468"/>
                    <a:gd name="connsiteX8" fmla="*/ 719 w 7007"/>
                    <a:gd name="connsiteY8" fmla="*/ 719 h 6468"/>
                    <a:gd name="connsiteX9" fmla="*/ 2515 w 7007"/>
                    <a:gd name="connsiteY9" fmla="*/ 0 h 6468"/>
                    <a:gd name="connsiteX10" fmla="*/ 2515 w 7007"/>
                    <a:gd name="connsiteY10" fmla="*/ 0 h 6468"/>
                    <a:gd name="connsiteX11" fmla="*/ 3054 w 7007"/>
                    <a:gd name="connsiteY11" fmla="*/ 0 h 6468"/>
                    <a:gd name="connsiteX12" fmla="*/ 3054 w 7007"/>
                    <a:gd name="connsiteY12" fmla="*/ 0 h 6468"/>
                    <a:gd name="connsiteX13" fmla="*/ 3594 w 7007"/>
                    <a:gd name="connsiteY13" fmla="*/ 0 h 6468"/>
                    <a:gd name="connsiteX14" fmla="*/ 4133 w 7007"/>
                    <a:gd name="connsiteY14" fmla="*/ 0 h 6468"/>
                    <a:gd name="connsiteX15" fmla="*/ 4133 w 7007"/>
                    <a:gd name="connsiteY15" fmla="*/ 0 h 6468"/>
                    <a:gd name="connsiteX16" fmla="*/ 5750 w 7007"/>
                    <a:gd name="connsiteY16" fmla="*/ 0 h 6468"/>
                    <a:gd name="connsiteX17" fmla="*/ 5750 w 7007"/>
                    <a:gd name="connsiteY17" fmla="*/ 719 h 6468"/>
                    <a:gd name="connsiteX18" fmla="*/ 6109 w 7007"/>
                    <a:gd name="connsiteY18" fmla="*/ 1078 h 6468"/>
                    <a:gd name="connsiteX19" fmla="*/ 6109 w 7007"/>
                    <a:gd name="connsiteY19" fmla="*/ 1078 h 6468"/>
                    <a:gd name="connsiteX20" fmla="*/ 7007 w 7007"/>
                    <a:gd name="connsiteY20" fmla="*/ 3953 h 6468"/>
                    <a:gd name="connsiteX21" fmla="*/ 7007 w 7007"/>
                    <a:gd name="connsiteY21" fmla="*/ 3953 h 6468"/>
                    <a:gd name="connsiteX22" fmla="*/ 7007 w 7007"/>
                    <a:gd name="connsiteY22" fmla="*/ 6468 h 6468"/>
                    <a:gd name="connsiteX23" fmla="*/ 4312 w 7007"/>
                    <a:gd name="connsiteY23" fmla="*/ 6468 h 6468"/>
                    <a:gd name="connsiteX24" fmla="*/ 4312 w 7007"/>
                    <a:gd name="connsiteY24"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07" h="6468">
                      <a:moveTo>
                        <a:pt x="4312" y="6289"/>
                      </a:moveTo>
                      <a:cubicBezTo>
                        <a:pt x="4312" y="6289"/>
                        <a:pt x="2336" y="6109"/>
                        <a:pt x="1258" y="4672"/>
                      </a:cubicBezTo>
                      <a:lnTo>
                        <a:pt x="1258" y="4672"/>
                      </a:lnTo>
                      <a:cubicBezTo>
                        <a:pt x="1078" y="4492"/>
                        <a:pt x="898" y="4492"/>
                        <a:pt x="719" y="4312"/>
                      </a:cubicBezTo>
                      <a:lnTo>
                        <a:pt x="719" y="4312"/>
                      </a:lnTo>
                      <a:cubicBezTo>
                        <a:pt x="180" y="3773"/>
                        <a:pt x="0" y="3234"/>
                        <a:pt x="0" y="2515"/>
                      </a:cubicBezTo>
                      <a:lnTo>
                        <a:pt x="0" y="2515"/>
                      </a:lnTo>
                      <a:cubicBezTo>
                        <a:pt x="0" y="1797"/>
                        <a:pt x="359" y="1258"/>
                        <a:pt x="719" y="719"/>
                      </a:cubicBezTo>
                      <a:lnTo>
                        <a:pt x="719" y="719"/>
                      </a:lnTo>
                      <a:cubicBezTo>
                        <a:pt x="1258" y="180"/>
                        <a:pt x="1797" y="0"/>
                        <a:pt x="2515" y="0"/>
                      </a:cubicBezTo>
                      <a:lnTo>
                        <a:pt x="2515" y="0"/>
                      </a:lnTo>
                      <a:cubicBezTo>
                        <a:pt x="2515" y="0"/>
                        <a:pt x="2695" y="0"/>
                        <a:pt x="3054" y="0"/>
                      </a:cubicBezTo>
                      <a:lnTo>
                        <a:pt x="3054" y="0"/>
                      </a:lnTo>
                      <a:lnTo>
                        <a:pt x="3594" y="0"/>
                      </a:lnTo>
                      <a:cubicBezTo>
                        <a:pt x="3773" y="0"/>
                        <a:pt x="3953" y="0"/>
                        <a:pt x="4133" y="0"/>
                      </a:cubicBezTo>
                      <a:lnTo>
                        <a:pt x="4133" y="0"/>
                      </a:lnTo>
                      <a:lnTo>
                        <a:pt x="5750" y="0"/>
                      </a:lnTo>
                      <a:lnTo>
                        <a:pt x="5750" y="719"/>
                      </a:lnTo>
                      <a:cubicBezTo>
                        <a:pt x="5929" y="898"/>
                        <a:pt x="6109" y="898"/>
                        <a:pt x="6109" y="1078"/>
                      </a:cubicBezTo>
                      <a:lnTo>
                        <a:pt x="6109" y="1078"/>
                      </a:lnTo>
                      <a:cubicBezTo>
                        <a:pt x="7367" y="2695"/>
                        <a:pt x="6828" y="3414"/>
                        <a:pt x="7007" y="3953"/>
                      </a:cubicBezTo>
                      <a:lnTo>
                        <a:pt x="7007" y="3953"/>
                      </a:lnTo>
                      <a:lnTo>
                        <a:pt x="7007" y="6468"/>
                      </a:lnTo>
                      <a:lnTo>
                        <a:pt x="4312" y="6468"/>
                      </a:lnTo>
                      <a:lnTo>
                        <a:pt x="4312" y="6289"/>
                      </a:lnTo>
                      <a:close/>
                    </a:path>
                  </a:pathLst>
                </a:custGeom>
                <a:grpFill/>
                <a:ln w="17953" cap="flat">
                  <a:noFill/>
                  <a:prstDash val="solid"/>
                  <a:miter/>
                </a:ln>
              </p:spPr>
              <p:txBody>
                <a:bodyPr rtlCol="0" anchor="ctr"/>
                <a:lstStyle/>
                <a:p>
                  <a:endParaRPr lang="zh-CN" altLang="en-US" sz="1050"/>
                </a:p>
              </p:txBody>
            </p:sp>
          </p:grpSp>
          <p:grpSp>
            <p:nvGrpSpPr>
              <p:cNvPr id="1097" name="图形 1"/>
              <p:cNvGrpSpPr/>
              <p:nvPr/>
            </p:nvGrpSpPr>
            <p:grpSpPr>
              <a:xfrm>
                <a:off x="4706639" y="3219657"/>
                <a:ext cx="5210" cy="2695"/>
                <a:chOff x="6079850" y="3417347"/>
                <a:chExt cx="5210" cy="2695"/>
              </a:xfrm>
              <a:solidFill>
                <a:srgbClr val="0070C0"/>
              </a:solidFill>
            </p:grpSpPr>
            <p:sp>
              <p:nvSpPr>
                <p:cNvPr id="1554" name="任意多边形: 形状 3275"/>
                <p:cNvSpPr/>
                <p:nvPr/>
              </p:nvSpPr>
              <p:spPr>
                <a:xfrm>
                  <a:off x="6082545" y="3417347"/>
                  <a:ext cx="17967" cy="2695"/>
                </a:xfrm>
                <a:custGeom>
                  <a:avLst/>
                  <a:gdLst>
                    <a:gd name="connsiteX0" fmla="*/ 0 w 17967"/>
                    <a:gd name="connsiteY0" fmla="*/ 2695 h 2695"/>
                    <a:gd name="connsiteX1" fmla="*/ 0 w 17967"/>
                    <a:gd name="connsiteY1" fmla="*/ 1258 h 2695"/>
                    <a:gd name="connsiteX2" fmla="*/ 0 w 17967"/>
                    <a:gd name="connsiteY2" fmla="*/ 0 h 2695"/>
                    <a:gd name="connsiteX3" fmla="*/ 0 w 17967"/>
                    <a:gd name="connsiteY3" fmla="*/ 1258 h 2695"/>
                    <a:gd name="connsiteX4" fmla="*/ 0 w 17967"/>
                    <a:gd name="connsiteY4" fmla="*/ 2695 h 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7" h="2695">
                      <a:moveTo>
                        <a:pt x="0" y="2695"/>
                      </a:moveTo>
                      <a:lnTo>
                        <a:pt x="0" y="1258"/>
                      </a:lnTo>
                      <a:lnTo>
                        <a:pt x="0" y="0"/>
                      </a:lnTo>
                      <a:lnTo>
                        <a:pt x="0" y="1258"/>
                      </a:lnTo>
                      <a:lnTo>
                        <a:pt x="0" y="2695"/>
                      </a:lnTo>
                      <a:close/>
                    </a:path>
                  </a:pathLst>
                </a:custGeom>
                <a:grpFill/>
                <a:ln w="17953" cap="flat">
                  <a:noFill/>
                  <a:prstDash val="solid"/>
                  <a:miter/>
                </a:ln>
              </p:spPr>
              <p:txBody>
                <a:bodyPr rtlCol="0" anchor="ctr"/>
                <a:lstStyle/>
                <a:p>
                  <a:endParaRPr lang="zh-CN" altLang="en-US" sz="1050"/>
                </a:p>
              </p:txBody>
            </p:sp>
            <p:sp>
              <p:nvSpPr>
                <p:cNvPr id="1555" name="任意多边形: 形状 3276"/>
                <p:cNvSpPr/>
                <p:nvPr/>
              </p:nvSpPr>
              <p:spPr>
                <a:xfrm>
                  <a:off x="6079850" y="3417347"/>
                  <a:ext cx="5210" cy="2695"/>
                </a:xfrm>
                <a:custGeom>
                  <a:avLst/>
                  <a:gdLst>
                    <a:gd name="connsiteX0" fmla="*/ 0 w 5210"/>
                    <a:gd name="connsiteY0" fmla="*/ 2695 h 2695"/>
                    <a:gd name="connsiteX1" fmla="*/ 0 w 5210"/>
                    <a:gd name="connsiteY1" fmla="*/ 1258 h 2695"/>
                    <a:gd name="connsiteX2" fmla="*/ 0 w 5210"/>
                    <a:gd name="connsiteY2" fmla="*/ 0 h 2695"/>
                    <a:gd name="connsiteX3" fmla="*/ 5211 w 5210"/>
                    <a:gd name="connsiteY3" fmla="*/ 0 h 2695"/>
                    <a:gd name="connsiteX4" fmla="*/ 5211 w 5210"/>
                    <a:gd name="connsiteY4" fmla="*/ 1258 h 2695"/>
                    <a:gd name="connsiteX5" fmla="*/ 5211 w 5210"/>
                    <a:gd name="connsiteY5" fmla="*/ 2695 h 2695"/>
                    <a:gd name="connsiteX6" fmla="*/ 0 w 5210"/>
                    <a:gd name="connsiteY6" fmla="*/ 2695 h 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0" h="2695">
                      <a:moveTo>
                        <a:pt x="0" y="2695"/>
                      </a:moveTo>
                      <a:lnTo>
                        <a:pt x="0" y="1258"/>
                      </a:lnTo>
                      <a:lnTo>
                        <a:pt x="0" y="0"/>
                      </a:lnTo>
                      <a:lnTo>
                        <a:pt x="5211" y="0"/>
                      </a:lnTo>
                      <a:lnTo>
                        <a:pt x="5211" y="1258"/>
                      </a:lnTo>
                      <a:lnTo>
                        <a:pt x="5211" y="2695"/>
                      </a:lnTo>
                      <a:lnTo>
                        <a:pt x="0" y="2695"/>
                      </a:lnTo>
                      <a:close/>
                    </a:path>
                  </a:pathLst>
                </a:custGeom>
                <a:grpFill/>
                <a:ln w="17953" cap="flat">
                  <a:noFill/>
                  <a:prstDash val="solid"/>
                  <a:miter/>
                </a:ln>
              </p:spPr>
              <p:txBody>
                <a:bodyPr rtlCol="0" anchor="ctr"/>
                <a:lstStyle/>
                <a:p>
                  <a:endParaRPr lang="zh-CN" altLang="en-US" sz="1050"/>
                </a:p>
              </p:txBody>
            </p:sp>
          </p:grpSp>
          <p:grpSp>
            <p:nvGrpSpPr>
              <p:cNvPr id="1098" name="图形 1"/>
              <p:cNvGrpSpPr/>
              <p:nvPr/>
            </p:nvGrpSpPr>
            <p:grpSpPr>
              <a:xfrm>
                <a:off x="4673759" y="3226485"/>
                <a:ext cx="7546" cy="6388"/>
                <a:chOff x="6046970" y="3424175"/>
                <a:chExt cx="7546" cy="6388"/>
              </a:xfrm>
              <a:solidFill>
                <a:srgbClr val="0070C0"/>
              </a:solidFill>
            </p:grpSpPr>
            <p:sp>
              <p:nvSpPr>
                <p:cNvPr id="1552" name="任意多边形: 形状 3278"/>
                <p:cNvSpPr/>
                <p:nvPr/>
              </p:nvSpPr>
              <p:spPr>
                <a:xfrm>
                  <a:off x="6049485" y="3426690"/>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0"/>
                      </a:cubicBezTo>
                      <a:cubicBezTo>
                        <a:pt x="1258" y="0"/>
                        <a:pt x="1258" y="0"/>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553" name="任意多边形: 形状 3279"/>
                <p:cNvSpPr/>
                <p:nvPr/>
              </p:nvSpPr>
              <p:spPr>
                <a:xfrm>
                  <a:off x="6046970" y="3424175"/>
                  <a:ext cx="7546" cy="6388"/>
                </a:xfrm>
                <a:custGeom>
                  <a:avLst/>
                  <a:gdLst>
                    <a:gd name="connsiteX0" fmla="*/ 0 w 7546"/>
                    <a:gd name="connsiteY0" fmla="*/ 6288 h 6388"/>
                    <a:gd name="connsiteX1" fmla="*/ 0 w 7546"/>
                    <a:gd name="connsiteY1" fmla="*/ 3773 h 6388"/>
                    <a:gd name="connsiteX2" fmla="*/ 0 w 7546"/>
                    <a:gd name="connsiteY2" fmla="*/ 2515 h 6388"/>
                    <a:gd name="connsiteX3" fmla="*/ 0 w 7546"/>
                    <a:gd name="connsiteY3" fmla="*/ 2515 h 6388"/>
                    <a:gd name="connsiteX4" fmla="*/ 0 w 7546"/>
                    <a:gd name="connsiteY4" fmla="*/ 0 h 6388"/>
                    <a:gd name="connsiteX5" fmla="*/ 2515 w 7546"/>
                    <a:gd name="connsiteY5" fmla="*/ 0 h 6388"/>
                    <a:gd name="connsiteX6" fmla="*/ 3773 w 7546"/>
                    <a:gd name="connsiteY6" fmla="*/ 0 h 6388"/>
                    <a:gd name="connsiteX7" fmla="*/ 3773 w 7546"/>
                    <a:gd name="connsiteY7" fmla="*/ 0 h 6388"/>
                    <a:gd name="connsiteX8" fmla="*/ 7546 w 7546"/>
                    <a:gd name="connsiteY8" fmla="*/ 0 h 6388"/>
                    <a:gd name="connsiteX9" fmla="*/ 6289 w 7546"/>
                    <a:gd name="connsiteY9" fmla="*/ 3054 h 6388"/>
                    <a:gd name="connsiteX10" fmla="*/ 5211 w 7546"/>
                    <a:gd name="connsiteY10" fmla="*/ 5749 h 6388"/>
                    <a:gd name="connsiteX11" fmla="*/ 5211 w 7546"/>
                    <a:gd name="connsiteY11" fmla="*/ 5749 h 6388"/>
                    <a:gd name="connsiteX12" fmla="*/ 3054 w 7546"/>
                    <a:gd name="connsiteY12" fmla="*/ 6288 h 6388"/>
                    <a:gd name="connsiteX13" fmla="*/ 3054 w 7546"/>
                    <a:gd name="connsiteY13" fmla="*/ 6288 h 6388"/>
                    <a:gd name="connsiteX14" fmla="*/ 2515 w 7546"/>
                    <a:gd name="connsiteY14" fmla="*/ 6288 h 6388"/>
                    <a:gd name="connsiteX15" fmla="*/ 2515 w 7546"/>
                    <a:gd name="connsiteY15" fmla="*/ 6288 h 6388"/>
                    <a:gd name="connsiteX16" fmla="*/ 0 w 7546"/>
                    <a:gd name="connsiteY16" fmla="*/ 6288 h 6388"/>
                    <a:gd name="connsiteX17" fmla="*/ 0 w 7546"/>
                    <a:gd name="connsiteY17" fmla="*/ 6288 h 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46" h="6388">
                      <a:moveTo>
                        <a:pt x="0" y="6288"/>
                      </a:moveTo>
                      <a:lnTo>
                        <a:pt x="0" y="3773"/>
                      </a:lnTo>
                      <a:cubicBezTo>
                        <a:pt x="0" y="3773"/>
                        <a:pt x="0" y="3773"/>
                        <a:pt x="0" y="2515"/>
                      </a:cubicBezTo>
                      <a:lnTo>
                        <a:pt x="0" y="2515"/>
                      </a:lnTo>
                      <a:lnTo>
                        <a:pt x="0" y="0"/>
                      </a:lnTo>
                      <a:lnTo>
                        <a:pt x="2515" y="0"/>
                      </a:lnTo>
                      <a:cubicBezTo>
                        <a:pt x="3773" y="0"/>
                        <a:pt x="3773" y="0"/>
                        <a:pt x="3773" y="0"/>
                      </a:cubicBezTo>
                      <a:lnTo>
                        <a:pt x="3773" y="0"/>
                      </a:lnTo>
                      <a:lnTo>
                        <a:pt x="7546" y="0"/>
                      </a:lnTo>
                      <a:lnTo>
                        <a:pt x="6289" y="3054"/>
                      </a:lnTo>
                      <a:cubicBezTo>
                        <a:pt x="6289" y="3593"/>
                        <a:pt x="6468" y="4492"/>
                        <a:pt x="5211" y="5749"/>
                      </a:cubicBezTo>
                      <a:lnTo>
                        <a:pt x="5211" y="5749"/>
                      </a:lnTo>
                      <a:cubicBezTo>
                        <a:pt x="3953" y="6468"/>
                        <a:pt x="3414" y="6468"/>
                        <a:pt x="3054" y="6288"/>
                      </a:cubicBezTo>
                      <a:lnTo>
                        <a:pt x="3054" y="6288"/>
                      </a:lnTo>
                      <a:cubicBezTo>
                        <a:pt x="2875" y="6288"/>
                        <a:pt x="2695" y="6288"/>
                        <a:pt x="2515" y="6288"/>
                      </a:cubicBezTo>
                      <a:lnTo>
                        <a:pt x="2515" y="6288"/>
                      </a:lnTo>
                      <a:lnTo>
                        <a:pt x="0" y="6288"/>
                      </a:lnTo>
                      <a:lnTo>
                        <a:pt x="0" y="6288"/>
                      </a:lnTo>
                      <a:close/>
                    </a:path>
                  </a:pathLst>
                </a:custGeom>
                <a:grpFill/>
                <a:ln w="17953" cap="flat">
                  <a:noFill/>
                  <a:prstDash val="solid"/>
                  <a:miter/>
                </a:ln>
              </p:spPr>
              <p:txBody>
                <a:bodyPr rtlCol="0" anchor="ctr"/>
                <a:lstStyle/>
                <a:p>
                  <a:endParaRPr lang="zh-CN" altLang="en-US" sz="1050"/>
                </a:p>
              </p:txBody>
            </p:sp>
          </p:grpSp>
          <p:grpSp>
            <p:nvGrpSpPr>
              <p:cNvPr id="1099" name="图形 1"/>
              <p:cNvGrpSpPr/>
              <p:nvPr/>
            </p:nvGrpSpPr>
            <p:grpSpPr>
              <a:xfrm>
                <a:off x="6402741" y="2285004"/>
                <a:ext cx="10600" cy="7366"/>
                <a:chOff x="7775952" y="2482694"/>
                <a:chExt cx="10600" cy="7366"/>
              </a:xfrm>
              <a:solidFill>
                <a:srgbClr val="0070C0"/>
              </a:solidFill>
            </p:grpSpPr>
            <p:sp>
              <p:nvSpPr>
                <p:cNvPr id="1550" name="任意多边形: 形状 3281"/>
                <p:cNvSpPr/>
                <p:nvPr/>
              </p:nvSpPr>
              <p:spPr>
                <a:xfrm>
                  <a:off x="7782061" y="2486288"/>
                  <a:ext cx="2694" cy="1257"/>
                </a:xfrm>
                <a:custGeom>
                  <a:avLst/>
                  <a:gdLst>
                    <a:gd name="connsiteX0" fmla="*/ 1437 w 2694"/>
                    <a:gd name="connsiteY0" fmla="*/ 1258 h 1257"/>
                    <a:gd name="connsiteX1" fmla="*/ 2695 w 2694"/>
                    <a:gd name="connsiteY1" fmla="*/ 1258 h 1257"/>
                    <a:gd name="connsiteX2" fmla="*/ 1437 w 2694"/>
                    <a:gd name="connsiteY2" fmla="*/ 0 h 1257"/>
                    <a:gd name="connsiteX3" fmla="*/ 0 w 2694"/>
                    <a:gd name="connsiteY3" fmla="*/ 1258 h 1257"/>
                    <a:gd name="connsiteX4" fmla="*/ 1437 w 2694"/>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 h="1257">
                      <a:moveTo>
                        <a:pt x="1437" y="1258"/>
                      </a:moveTo>
                      <a:lnTo>
                        <a:pt x="2695" y="1258"/>
                      </a:lnTo>
                      <a:lnTo>
                        <a:pt x="1437" y="0"/>
                      </a:lnTo>
                      <a:lnTo>
                        <a:pt x="0" y="1258"/>
                      </a:lnTo>
                      <a:lnTo>
                        <a:pt x="1437" y="1258"/>
                      </a:lnTo>
                      <a:close/>
                    </a:path>
                  </a:pathLst>
                </a:custGeom>
                <a:grpFill/>
                <a:ln w="17953" cap="flat">
                  <a:noFill/>
                  <a:prstDash val="solid"/>
                  <a:miter/>
                </a:ln>
              </p:spPr>
              <p:txBody>
                <a:bodyPr rtlCol="0" anchor="ctr"/>
                <a:lstStyle/>
                <a:p>
                  <a:endParaRPr lang="zh-CN" altLang="en-US" sz="1050"/>
                </a:p>
              </p:txBody>
            </p:sp>
            <p:sp>
              <p:nvSpPr>
                <p:cNvPr id="1551" name="任意多边形: 形状 3282"/>
                <p:cNvSpPr/>
                <p:nvPr/>
              </p:nvSpPr>
              <p:spPr>
                <a:xfrm>
                  <a:off x="7775952" y="2482694"/>
                  <a:ext cx="10600" cy="7366"/>
                </a:xfrm>
                <a:custGeom>
                  <a:avLst/>
                  <a:gdLst>
                    <a:gd name="connsiteX0" fmla="*/ 7546 w 10600"/>
                    <a:gd name="connsiteY0" fmla="*/ 7366 h 7366"/>
                    <a:gd name="connsiteX1" fmla="*/ 7546 w 10600"/>
                    <a:gd name="connsiteY1" fmla="*/ 6109 h 7366"/>
                    <a:gd name="connsiteX2" fmla="*/ 7546 w 10600"/>
                    <a:gd name="connsiteY2" fmla="*/ 7366 h 7366"/>
                    <a:gd name="connsiteX3" fmla="*/ 0 w 10600"/>
                    <a:gd name="connsiteY3" fmla="*/ 7366 h 7366"/>
                    <a:gd name="connsiteX4" fmla="*/ 4312 w 10600"/>
                    <a:gd name="connsiteY4" fmla="*/ 3054 h 7366"/>
                    <a:gd name="connsiteX5" fmla="*/ 7367 w 10600"/>
                    <a:gd name="connsiteY5" fmla="*/ 0 h 7366"/>
                    <a:gd name="connsiteX6" fmla="*/ 9343 w 10600"/>
                    <a:gd name="connsiteY6" fmla="*/ 1797 h 7366"/>
                    <a:gd name="connsiteX7" fmla="*/ 10601 w 10600"/>
                    <a:gd name="connsiteY7" fmla="*/ 3054 h 7366"/>
                    <a:gd name="connsiteX8" fmla="*/ 8804 w 10600"/>
                    <a:gd name="connsiteY8" fmla="*/ 7366 h 7366"/>
                    <a:gd name="connsiteX9" fmla="*/ 7546 w 10600"/>
                    <a:gd name="connsiteY9" fmla="*/ 7366 h 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00" h="7366">
                      <a:moveTo>
                        <a:pt x="7546" y="7366"/>
                      </a:moveTo>
                      <a:lnTo>
                        <a:pt x="7546" y="6109"/>
                      </a:lnTo>
                      <a:lnTo>
                        <a:pt x="7546" y="7366"/>
                      </a:lnTo>
                      <a:lnTo>
                        <a:pt x="0" y="7366"/>
                      </a:lnTo>
                      <a:lnTo>
                        <a:pt x="4312" y="3054"/>
                      </a:lnTo>
                      <a:lnTo>
                        <a:pt x="7367" y="0"/>
                      </a:lnTo>
                      <a:lnTo>
                        <a:pt x="9343" y="1797"/>
                      </a:lnTo>
                      <a:lnTo>
                        <a:pt x="10601" y="3054"/>
                      </a:lnTo>
                      <a:lnTo>
                        <a:pt x="8804" y="7366"/>
                      </a:lnTo>
                      <a:lnTo>
                        <a:pt x="7546" y="7366"/>
                      </a:lnTo>
                      <a:close/>
                    </a:path>
                  </a:pathLst>
                </a:custGeom>
                <a:grpFill/>
                <a:ln w="17953" cap="flat">
                  <a:noFill/>
                  <a:prstDash val="solid"/>
                  <a:miter/>
                </a:ln>
              </p:spPr>
              <p:txBody>
                <a:bodyPr rtlCol="0" anchor="ctr"/>
                <a:lstStyle/>
                <a:p>
                  <a:endParaRPr lang="zh-CN" altLang="en-US" sz="1050"/>
                </a:p>
              </p:txBody>
            </p:sp>
          </p:grpSp>
          <p:grpSp>
            <p:nvGrpSpPr>
              <p:cNvPr id="1100" name="图形 1"/>
              <p:cNvGrpSpPr/>
              <p:nvPr/>
            </p:nvGrpSpPr>
            <p:grpSpPr>
              <a:xfrm>
                <a:off x="6102689" y="2246195"/>
                <a:ext cx="12217" cy="12577"/>
                <a:chOff x="7475900" y="2443885"/>
                <a:chExt cx="12217" cy="12577"/>
              </a:xfrm>
              <a:solidFill>
                <a:srgbClr val="0070C0"/>
              </a:solidFill>
            </p:grpSpPr>
            <p:sp>
              <p:nvSpPr>
                <p:cNvPr id="1548" name="任意多边形: 形状 3284"/>
                <p:cNvSpPr/>
                <p:nvPr/>
              </p:nvSpPr>
              <p:spPr>
                <a:xfrm>
                  <a:off x="7478533" y="2446257"/>
                  <a:ext cx="7069" cy="7753"/>
                </a:xfrm>
                <a:custGeom>
                  <a:avLst/>
                  <a:gdLst>
                    <a:gd name="connsiteX0" fmla="*/ 1680 w 7069"/>
                    <a:gd name="connsiteY0" fmla="*/ 2120 h 7753"/>
                    <a:gd name="connsiteX1" fmla="*/ 422 w 7069"/>
                    <a:gd name="connsiteY1" fmla="*/ 7510 h 7753"/>
                    <a:gd name="connsiteX2" fmla="*/ 7070 w 7069"/>
                    <a:gd name="connsiteY2" fmla="*/ 3557 h 7753"/>
                    <a:gd name="connsiteX3" fmla="*/ 1680 w 7069"/>
                    <a:gd name="connsiteY3" fmla="*/ 2120 h 7753"/>
                    <a:gd name="connsiteX4" fmla="*/ 1680 w 7069"/>
                    <a:gd name="connsiteY4" fmla="*/ 2120 h 7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9" h="7753">
                      <a:moveTo>
                        <a:pt x="1680" y="2120"/>
                      </a:moveTo>
                      <a:cubicBezTo>
                        <a:pt x="1680" y="2120"/>
                        <a:pt x="-1015" y="6072"/>
                        <a:pt x="422" y="7510"/>
                      </a:cubicBezTo>
                      <a:cubicBezTo>
                        <a:pt x="1680" y="8768"/>
                        <a:pt x="5632" y="4815"/>
                        <a:pt x="7070" y="3557"/>
                      </a:cubicBezTo>
                      <a:cubicBezTo>
                        <a:pt x="6890" y="682"/>
                        <a:pt x="5632" y="-2013"/>
                        <a:pt x="1680" y="2120"/>
                      </a:cubicBezTo>
                      <a:lnTo>
                        <a:pt x="1680" y="2120"/>
                      </a:lnTo>
                      <a:close/>
                    </a:path>
                  </a:pathLst>
                </a:custGeom>
                <a:grpFill/>
                <a:ln w="17953" cap="flat">
                  <a:noFill/>
                  <a:prstDash val="solid"/>
                  <a:miter/>
                </a:ln>
              </p:spPr>
              <p:txBody>
                <a:bodyPr rtlCol="0" anchor="ctr"/>
                <a:lstStyle/>
                <a:p>
                  <a:endParaRPr lang="zh-CN" altLang="en-US" sz="1050"/>
                </a:p>
              </p:txBody>
            </p:sp>
            <p:sp>
              <p:nvSpPr>
                <p:cNvPr id="1549" name="任意多边形: 形状 3285"/>
                <p:cNvSpPr/>
                <p:nvPr/>
              </p:nvSpPr>
              <p:spPr>
                <a:xfrm>
                  <a:off x="7475900" y="2443885"/>
                  <a:ext cx="12217" cy="12577"/>
                </a:xfrm>
                <a:custGeom>
                  <a:avLst/>
                  <a:gdLst>
                    <a:gd name="connsiteX0" fmla="*/ 1258 w 12217"/>
                    <a:gd name="connsiteY0" fmla="*/ 11679 h 12577"/>
                    <a:gd name="connsiteX1" fmla="*/ 0 w 12217"/>
                    <a:gd name="connsiteY1" fmla="*/ 8804 h 12577"/>
                    <a:gd name="connsiteX2" fmla="*/ 0 w 12217"/>
                    <a:gd name="connsiteY2" fmla="*/ 8804 h 12577"/>
                    <a:gd name="connsiteX3" fmla="*/ 2156 w 12217"/>
                    <a:gd name="connsiteY3" fmla="*/ 3234 h 12577"/>
                    <a:gd name="connsiteX4" fmla="*/ 2156 w 12217"/>
                    <a:gd name="connsiteY4" fmla="*/ 3234 h 12577"/>
                    <a:gd name="connsiteX5" fmla="*/ 4312 w 12217"/>
                    <a:gd name="connsiteY5" fmla="*/ 4672 h 12577"/>
                    <a:gd name="connsiteX6" fmla="*/ 2516 w 12217"/>
                    <a:gd name="connsiteY6" fmla="*/ 2875 h 12577"/>
                    <a:gd name="connsiteX7" fmla="*/ 7726 w 12217"/>
                    <a:gd name="connsiteY7" fmla="*/ 0 h 12577"/>
                    <a:gd name="connsiteX8" fmla="*/ 7726 w 12217"/>
                    <a:gd name="connsiteY8" fmla="*/ 0 h 12577"/>
                    <a:gd name="connsiteX9" fmla="*/ 12218 w 12217"/>
                    <a:gd name="connsiteY9" fmla="*/ 5929 h 12577"/>
                    <a:gd name="connsiteX10" fmla="*/ 12218 w 12217"/>
                    <a:gd name="connsiteY10" fmla="*/ 5929 h 12577"/>
                    <a:gd name="connsiteX11" fmla="*/ 12218 w 12217"/>
                    <a:gd name="connsiteY11" fmla="*/ 7007 h 12577"/>
                    <a:gd name="connsiteX12" fmla="*/ 11499 w 12217"/>
                    <a:gd name="connsiteY12" fmla="*/ 7726 h 12577"/>
                    <a:gd name="connsiteX13" fmla="*/ 3773 w 12217"/>
                    <a:gd name="connsiteY13" fmla="*/ 12577 h 12577"/>
                    <a:gd name="connsiteX14" fmla="*/ 3773 w 12217"/>
                    <a:gd name="connsiteY14" fmla="*/ 12577 h 12577"/>
                    <a:gd name="connsiteX15" fmla="*/ 3594 w 12217"/>
                    <a:gd name="connsiteY15" fmla="*/ 12577 h 12577"/>
                    <a:gd name="connsiteX16" fmla="*/ 3594 w 12217"/>
                    <a:gd name="connsiteY16" fmla="*/ 12577 h 12577"/>
                    <a:gd name="connsiteX17" fmla="*/ 1258 w 12217"/>
                    <a:gd name="connsiteY17" fmla="*/ 11679 h 12577"/>
                    <a:gd name="connsiteX18" fmla="*/ 1258 w 12217"/>
                    <a:gd name="connsiteY18" fmla="*/ 11679 h 1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17" h="12577">
                      <a:moveTo>
                        <a:pt x="1258" y="11679"/>
                      </a:moveTo>
                      <a:cubicBezTo>
                        <a:pt x="180" y="10780"/>
                        <a:pt x="0" y="9523"/>
                        <a:pt x="0" y="8804"/>
                      </a:cubicBezTo>
                      <a:lnTo>
                        <a:pt x="0" y="8804"/>
                      </a:lnTo>
                      <a:cubicBezTo>
                        <a:pt x="180" y="5570"/>
                        <a:pt x="1977" y="3414"/>
                        <a:pt x="2156" y="3234"/>
                      </a:cubicBezTo>
                      <a:lnTo>
                        <a:pt x="2156" y="3234"/>
                      </a:lnTo>
                      <a:lnTo>
                        <a:pt x="4312" y="4672"/>
                      </a:lnTo>
                      <a:lnTo>
                        <a:pt x="2516" y="2875"/>
                      </a:lnTo>
                      <a:cubicBezTo>
                        <a:pt x="4133" y="1078"/>
                        <a:pt x="5750" y="180"/>
                        <a:pt x="7726" y="0"/>
                      </a:cubicBezTo>
                      <a:lnTo>
                        <a:pt x="7726" y="0"/>
                      </a:lnTo>
                      <a:cubicBezTo>
                        <a:pt x="11679" y="359"/>
                        <a:pt x="12218" y="3953"/>
                        <a:pt x="12218" y="5929"/>
                      </a:cubicBezTo>
                      <a:lnTo>
                        <a:pt x="12218" y="5929"/>
                      </a:lnTo>
                      <a:lnTo>
                        <a:pt x="12218" y="7007"/>
                      </a:lnTo>
                      <a:lnTo>
                        <a:pt x="11499" y="7726"/>
                      </a:lnTo>
                      <a:cubicBezTo>
                        <a:pt x="10062" y="8804"/>
                        <a:pt x="7906" y="12218"/>
                        <a:pt x="3773" y="12577"/>
                      </a:cubicBezTo>
                      <a:lnTo>
                        <a:pt x="3773" y="12577"/>
                      </a:lnTo>
                      <a:cubicBezTo>
                        <a:pt x="3773" y="12577"/>
                        <a:pt x="3773" y="12577"/>
                        <a:pt x="3594" y="12577"/>
                      </a:cubicBezTo>
                      <a:lnTo>
                        <a:pt x="3594" y="12577"/>
                      </a:lnTo>
                      <a:cubicBezTo>
                        <a:pt x="2695" y="12577"/>
                        <a:pt x="1797" y="12218"/>
                        <a:pt x="1258" y="11679"/>
                      </a:cubicBezTo>
                      <a:lnTo>
                        <a:pt x="1258" y="11679"/>
                      </a:lnTo>
                      <a:close/>
                    </a:path>
                  </a:pathLst>
                </a:custGeom>
                <a:grpFill/>
                <a:ln w="17953" cap="flat">
                  <a:noFill/>
                  <a:prstDash val="solid"/>
                  <a:miter/>
                </a:ln>
              </p:spPr>
              <p:txBody>
                <a:bodyPr rtlCol="0" anchor="ctr"/>
                <a:lstStyle/>
                <a:p>
                  <a:endParaRPr lang="zh-CN" altLang="en-US" sz="1050"/>
                </a:p>
              </p:txBody>
            </p:sp>
          </p:grpSp>
          <p:grpSp>
            <p:nvGrpSpPr>
              <p:cNvPr id="1101" name="图形 1"/>
              <p:cNvGrpSpPr/>
              <p:nvPr/>
            </p:nvGrpSpPr>
            <p:grpSpPr>
              <a:xfrm>
                <a:off x="6048608" y="2246914"/>
                <a:ext cx="12038" cy="11678"/>
                <a:chOff x="7421819" y="2444604"/>
                <a:chExt cx="12038" cy="11678"/>
              </a:xfrm>
              <a:solidFill>
                <a:srgbClr val="0070C0"/>
              </a:solidFill>
            </p:grpSpPr>
            <p:sp>
              <p:nvSpPr>
                <p:cNvPr id="1546" name="任意多边形: 形状 3287"/>
                <p:cNvSpPr/>
                <p:nvPr/>
              </p:nvSpPr>
              <p:spPr>
                <a:xfrm>
                  <a:off x="7424367" y="2447119"/>
                  <a:ext cx="6974" cy="6647"/>
                </a:xfrm>
                <a:custGeom>
                  <a:avLst/>
                  <a:gdLst>
                    <a:gd name="connsiteX0" fmla="*/ 3022 w 6974"/>
                    <a:gd name="connsiteY0" fmla="*/ 0 h 6647"/>
                    <a:gd name="connsiteX1" fmla="*/ 6975 w 6974"/>
                    <a:gd name="connsiteY1" fmla="*/ 1258 h 6647"/>
                    <a:gd name="connsiteX2" fmla="*/ 3022 w 6974"/>
                    <a:gd name="connsiteY2" fmla="*/ 6648 h 6647"/>
                    <a:gd name="connsiteX3" fmla="*/ 326 w 6974"/>
                    <a:gd name="connsiteY3" fmla="*/ 3953 h 6647"/>
                    <a:gd name="connsiteX4" fmla="*/ 3022 w 6974"/>
                    <a:gd name="connsiteY4" fmla="*/ 0 h 6647"/>
                    <a:gd name="connsiteX5" fmla="*/ 3022 w 6974"/>
                    <a:gd name="connsiteY5" fmla="*/ 0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74" h="6647">
                      <a:moveTo>
                        <a:pt x="3022" y="0"/>
                      </a:moveTo>
                      <a:cubicBezTo>
                        <a:pt x="3022" y="0"/>
                        <a:pt x="6975" y="0"/>
                        <a:pt x="6975" y="1258"/>
                      </a:cubicBezTo>
                      <a:cubicBezTo>
                        <a:pt x="6975" y="2515"/>
                        <a:pt x="4279" y="6648"/>
                        <a:pt x="3022" y="6648"/>
                      </a:cubicBezTo>
                      <a:cubicBezTo>
                        <a:pt x="1764" y="6648"/>
                        <a:pt x="1764" y="5390"/>
                        <a:pt x="326" y="3953"/>
                      </a:cubicBezTo>
                      <a:cubicBezTo>
                        <a:pt x="-931" y="1258"/>
                        <a:pt x="1764" y="0"/>
                        <a:pt x="3022" y="0"/>
                      </a:cubicBezTo>
                      <a:lnTo>
                        <a:pt x="3022" y="0"/>
                      </a:lnTo>
                      <a:close/>
                    </a:path>
                  </a:pathLst>
                </a:custGeom>
                <a:grpFill/>
                <a:ln w="17953" cap="flat">
                  <a:noFill/>
                  <a:prstDash val="solid"/>
                  <a:miter/>
                </a:ln>
              </p:spPr>
              <p:txBody>
                <a:bodyPr rtlCol="0" anchor="ctr"/>
                <a:lstStyle/>
                <a:p>
                  <a:endParaRPr lang="zh-CN" altLang="en-US" sz="1050"/>
                </a:p>
              </p:txBody>
            </p:sp>
            <p:sp>
              <p:nvSpPr>
                <p:cNvPr id="1547" name="任意多边形: 形状 3288"/>
                <p:cNvSpPr/>
                <p:nvPr/>
              </p:nvSpPr>
              <p:spPr>
                <a:xfrm>
                  <a:off x="7421819" y="2444604"/>
                  <a:ext cx="12038" cy="11678"/>
                </a:xfrm>
                <a:custGeom>
                  <a:avLst/>
                  <a:gdLst>
                    <a:gd name="connsiteX0" fmla="*/ 719 w 12038"/>
                    <a:gd name="connsiteY0" fmla="*/ 7726 h 11678"/>
                    <a:gd name="connsiteX1" fmla="*/ 0 w 12038"/>
                    <a:gd name="connsiteY1" fmla="*/ 5211 h 11678"/>
                    <a:gd name="connsiteX2" fmla="*/ 0 w 12038"/>
                    <a:gd name="connsiteY2" fmla="*/ 5211 h 11678"/>
                    <a:gd name="connsiteX3" fmla="*/ 5570 w 12038"/>
                    <a:gd name="connsiteY3" fmla="*/ 0 h 11678"/>
                    <a:gd name="connsiteX4" fmla="*/ 5570 w 12038"/>
                    <a:gd name="connsiteY4" fmla="*/ 0 h 11678"/>
                    <a:gd name="connsiteX5" fmla="*/ 7906 w 12038"/>
                    <a:gd name="connsiteY5" fmla="*/ 180 h 11678"/>
                    <a:gd name="connsiteX6" fmla="*/ 7906 w 12038"/>
                    <a:gd name="connsiteY6" fmla="*/ 180 h 11678"/>
                    <a:gd name="connsiteX7" fmla="*/ 12038 w 12038"/>
                    <a:gd name="connsiteY7" fmla="*/ 3773 h 11678"/>
                    <a:gd name="connsiteX8" fmla="*/ 12038 w 12038"/>
                    <a:gd name="connsiteY8" fmla="*/ 3773 h 11678"/>
                    <a:gd name="connsiteX9" fmla="*/ 5570 w 12038"/>
                    <a:gd name="connsiteY9" fmla="*/ 11679 h 11678"/>
                    <a:gd name="connsiteX10" fmla="*/ 5570 w 12038"/>
                    <a:gd name="connsiteY10" fmla="*/ 11679 h 11678"/>
                    <a:gd name="connsiteX11" fmla="*/ 719 w 12038"/>
                    <a:gd name="connsiteY11" fmla="*/ 7726 h 11678"/>
                    <a:gd name="connsiteX12" fmla="*/ 719 w 12038"/>
                    <a:gd name="connsiteY12" fmla="*/ 7726 h 11678"/>
                    <a:gd name="connsiteX13" fmla="*/ 5750 w 12038"/>
                    <a:gd name="connsiteY13" fmla="*/ 5929 h 11678"/>
                    <a:gd name="connsiteX14" fmla="*/ 6109 w 12038"/>
                    <a:gd name="connsiteY14" fmla="*/ 5570 h 11678"/>
                    <a:gd name="connsiteX15" fmla="*/ 6109 w 12038"/>
                    <a:gd name="connsiteY15" fmla="*/ 5570 h 11678"/>
                    <a:gd name="connsiteX16" fmla="*/ 6468 w 12038"/>
                    <a:gd name="connsiteY16" fmla="*/ 5031 h 11678"/>
                    <a:gd name="connsiteX17" fmla="*/ 6468 w 12038"/>
                    <a:gd name="connsiteY17" fmla="*/ 5031 h 11678"/>
                    <a:gd name="connsiteX18" fmla="*/ 5750 w 12038"/>
                    <a:gd name="connsiteY18" fmla="*/ 5031 h 11678"/>
                    <a:gd name="connsiteX19" fmla="*/ 5750 w 12038"/>
                    <a:gd name="connsiteY19" fmla="*/ 5031 h 11678"/>
                    <a:gd name="connsiteX20" fmla="*/ 5211 w 12038"/>
                    <a:gd name="connsiteY20" fmla="*/ 5031 h 11678"/>
                    <a:gd name="connsiteX21" fmla="*/ 5211 w 12038"/>
                    <a:gd name="connsiteY21" fmla="*/ 5031 h 11678"/>
                    <a:gd name="connsiteX22" fmla="*/ 5750 w 12038"/>
                    <a:gd name="connsiteY22" fmla="*/ 5929 h 11678"/>
                    <a:gd name="connsiteX23" fmla="*/ 5750 w 12038"/>
                    <a:gd name="connsiteY23" fmla="*/ 5929 h 1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038" h="11678">
                      <a:moveTo>
                        <a:pt x="719" y="7726"/>
                      </a:moveTo>
                      <a:cubicBezTo>
                        <a:pt x="360" y="7007"/>
                        <a:pt x="0" y="6109"/>
                        <a:pt x="0" y="5211"/>
                      </a:cubicBezTo>
                      <a:lnTo>
                        <a:pt x="0" y="5211"/>
                      </a:lnTo>
                      <a:cubicBezTo>
                        <a:pt x="360" y="1258"/>
                        <a:pt x="3414" y="0"/>
                        <a:pt x="5570" y="0"/>
                      </a:cubicBezTo>
                      <a:lnTo>
                        <a:pt x="5570" y="0"/>
                      </a:lnTo>
                      <a:cubicBezTo>
                        <a:pt x="5570" y="0"/>
                        <a:pt x="6828" y="0"/>
                        <a:pt x="7906" y="180"/>
                      </a:cubicBezTo>
                      <a:lnTo>
                        <a:pt x="7906" y="180"/>
                      </a:lnTo>
                      <a:cubicBezTo>
                        <a:pt x="8804" y="539"/>
                        <a:pt x="11319" y="180"/>
                        <a:pt x="12038" y="3773"/>
                      </a:cubicBezTo>
                      <a:lnTo>
                        <a:pt x="12038" y="3773"/>
                      </a:lnTo>
                      <a:cubicBezTo>
                        <a:pt x="11140" y="7187"/>
                        <a:pt x="10241" y="10241"/>
                        <a:pt x="5570" y="11679"/>
                      </a:cubicBezTo>
                      <a:lnTo>
                        <a:pt x="5570" y="11679"/>
                      </a:lnTo>
                      <a:cubicBezTo>
                        <a:pt x="1797" y="11140"/>
                        <a:pt x="1797" y="8445"/>
                        <a:pt x="719" y="7726"/>
                      </a:cubicBezTo>
                      <a:lnTo>
                        <a:pt x="719" y="7726"/>
                      </a:lnTo>
                      <a:close/>
                      <a:moveTo>
                        <a:pt x="5750" y="5929"/>
                      </a:moveTo>
                      <a:cubicBezTo>
                        <a:pt x="5750" y="5749"/>
                        <a:pt x="5929" y="5749"/>
                        <a:pt x="6109" y="5570"/>
                      </a:cubicBezTo>
                      <a:lnTo>
                        <a:pt x="6109" y="5570"/>
                      </a:lnTo>
                      <a:cubicBezTo>
                        <a:pt x="6289" y="5390"/>
                        <a:pt x="6289" y="5211"/>
                        <a:pt x="6468" y="5031"/>
                      </a:cubicBezTo>
                      <a:lnTo>
                        <a:pt x="6468" y="5031"/>
                      </a:lnTo>
                      <a:cubicBezTo>
                        <a:pt x="6109" y="5031"/>
                        <a:pt x="5750" y="5031"/>
                        <a:pt x="5750" y="5031"/>
                      </a:cubicBezTo>
                      <a:lnTo>
                        <a:pt x="5750" y="5031"/>
                      </a:lnTo>
                      <a:cubicBezTo>
                        <a:pt x="5570" y="5031"/>
                        <a:pt x="5390" y="5031"/>
                        <a:pt x="5211" y="5031"/>
                      </a:cubicBezTo>
                      <a:lnTo>
                        <a:pt x="5211" y="5031"/>
                      </a:lnTo>
                      <a:cubicBezTo>
                        <a:pt x="5390" y="5390"/>
                        <a:pt x="5570" y="5570"/>
                        <a:pt x="5750" y="5929"/>
                      </a:cubicBezTo>
                      <a:lnTo>
                        <a:pt x="5750" y="5929"/>
                      </a:lnTo>
                      <a:close/>
                    </a:path>
                  </a:pathLst>
                </a:custGeom>
                <a:grpFill/>
                <a:ln w="17953" cap="flat">
                  <a:noFill/>
                  <a:prstDash val="solid"/>
                  <a:miter/>
                </a:ln>
              </p:spPr>
              <p:txBody>
                <a:bodyPr rtlCol="0" anchor="ctr"/>
                <a:lstStyle/>
                <a:p>
                  <a:endParaRPr lang="zh-CN" altLang="en-US" sz="1050"/>
                </a:p>
              </p:txBody>
            </p:sp>
          </p:grpSp>
          <p:grpSp>
            <p:nvGrpSpPr>
              <p:cNvPr id="1102" name="图形 1"/>
              <p:cNvGrpSpPr/>
              <p:nvPr/>
            </p:nvGrpSpPr>
            <p:grpSpPr>
              <a:xfrm>
                <a:off x="5988597" y="2292910"/>
                <a:ext cx="11319" cy="12217"/>
                <a:chOff x="7361808" y="2490600"/>
                <a:chExt cx="11319" cy="12217"/>
              </a:xfrm>
              <a:solidFill>
                <a:srgbClr val="0070C0"/>
              </a:solidFill>
            </p:grpSpPr>
            <p:sp>
              <p:nvSpPr>
                <p:cNvPr id="1544" name="任意多边形: 形状 3290"/>
                <p:cNvSpPr/>
                <p:nvPr/>
              </p:nvSpPr>
              <p:spPr>
                <a:xfrm>
                  <a:off x="7364324" y="2493164"/>
                  <a:ext cx="5210" cy="7137"/>
                </a:xfrm>
                <a:custGeom>
                  <a:avLst/>
                  <a:gdLst>
                    <a:gd name="connsiteX0" fmla="*/ 3953 w 5210"/>
                    <a:gd name="connsiteY0" fmla="*/ 490 h 7137"/>
                    <a:gd name="connsiteX1" fmla="*/ 5211 w 5210"/>
                    <a:gd name="connsiteY1" fmla="*/ 4443 h 7137"/>
                    <a:gd name="connsiteX2" fmla="*/ 3953 w 5210"/>
                    <a:gd name="connsiteY2" fmla="*/ 7138 h 7137"/>
                    <a:gd name="connsiteX3" fmla="*/ 0 w 5210"/>
                    <a:gd name="connsiteY3" fmla="*/ 3185 h 7137"/>
                    <a:gd name="connsiteX4" fmla="*/ 3953 w 5210"/>
                    <a:gd name="connsiteY4" fmla="*/ 490 h 7137"/>
                    <a:gd name="connsiteX5" fmla="*/ 3953 w 5210"/>
                    <a:gd name="connsiteY5" fmla="*/ 490 h 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0" h="7137">
                      <a:moveTo>
                        <a:pt x="3953" y="490"/>
                      </a:moveTo>
                      <a:lnTo>
                        <a:pt x="5211" y="4443"/>
                      </a:lnTo>
                      <a:cubicBezTo>
                        <a:pt x="5211" y="4443"/>
                        <a:pt x="5211" y="7138"/>
                        <a:pt x="3953" y="7138"/>
                      </a:cubicBezTo>
                      <a:cubicBezTo>
                        <a:pt x="2695" y="7138"/>
                        <a:pt x="0" y="5880"/>
                        <a:pt x="0" y="3185"/>
                      </a:cubicBezTo>
                      <a:cubicBezTo>
                        <a:pt x="0" y="490"/>
                        <a:pt x="3953" y="-768"/>
                        <a:pt x="3953" y="490"/>
                      </a:cubicBezTo>
                      <a:lnTo>
                        <a:pt x="3953" y="490"/>
                      </a:lnTo>
                      <a:close/>
                    </a:path>
                  </a:pathLst>
                </a:custGeom>
                <a:grpFill/>
                <a:ln w="17953" cap="flat">
                  <a:noFill/>
                  <a:prstDash val="solid"/>
                  <a:miter/>
                </a:ln>
              </p:spPr>
              <p:txBody>
                <a:bodyPr rtlCol="0" anchor="ctr"/>
                <a:lstStyle/>
                <a:p>
                  <a:endParaRPr lang="zh-CN" altLang="en-US" sz="1050"/>
                </a:p>
              </p:txBody>
            </p:sp>
            <p:sp>
              <p:nvSpPr>
                <p:cNvPr id="1545" name="任意多边形: 形状 3291"/>
                <p:cNvSpPr/>
                <p:nvPr/>
              </p:nvSpPr>
              <p:spPr>
                <a:xfrm>
                  <a:off x="7361808" y="2490600"/>
                  <a:ext cx="11319" cy="12217"/>
                </a:xfrm>
                <a:custGeom>
                  <a:avLst/>
                  <a:gdLst>
                    <a:gd name="connsiteX0" fmla="*/ 0 w 11319"/>
                    <a:gd name="connsiteY0" fmla="*/ 5749 h 12217"/>
                    <a:gd name="connsiteX1" fmla="*/ 5750 w 11319"/>
                    <a:gd name="connsiteY1" fmla="*/ 0 h 12217"/>
                    <a:gd name="connsiteX2" fmla="*/ 5750 w 11319"/>
                    <a:gd name="connsiteY2" fmla="*/ 0 h 12217"/>
                    <a:gd name="connsiteX3" fmla="*/ 8984 w 11319"/>
                    <a:gd name="connsiteY3" fmla="*/ 2515 h 12217"/>
                    <a:gd name="connsiteX4" fmla="*/ 8984 w 11319"/>
                    <a:gd name="connsiteY4" fmla="*/ 2515 h 12217"/>
                    <a:gd name="connsiteX5" fmla="*/ 11319 w 11319"/>
                    <a:gd name="connsiteY5" fmla="*/ 9523 h 12217"/>
                    <a:gd name="connsiteX6" fmla="*/ 9882 w 11319"/>
                    <a:gd name="connsiteY6" fmla="*/ 9523 h 12217"/>
                    <a:gd name="connsiteX7" fmla="*/ 6468 w 11319"/>
                    <a:gd name="connsiteY7" fmla="*/ 12218 h 12217"/>
                    <a:gd name="connsiteX8" fmla="*/ 6468 w 11319"/>
                    <a:gd name="connsiteY8" fmla="*/ 12218 h 12217"/>
                    <a:gd name="connsiteX9" fmla="*/ 0 w 11319"/>
                    <a:gd name="connsiteY9" fmla="*/ 5749 h 12217"/>
                    <a:gd name="connsiteX10" fmla="*/ 0 w 11319"/>
                    <a:gd name="connsiteY10" fmla="*/ 5749 h 12217"/>
                    <a:gd name="connsiteX11" fmla="*/ 9523 w 11319"/>
                    <a:gd name="connsiteY11" fmla="*/ 5390 h 12217"/>
                    <a:gd name="connsiteX12" fmla="*/ 9523 w 11319"/>
                    <a:gd name="connsiteY12" fmla="*/ 5390 h 12217"/>
                    <a:gd name="connsiteX13" fmla="*/ 9523 w 11319"/>
                    <a:gd name="connsiteY13" fmla="*/ 5390 h 12217"/>
                    <a:gd name="connsiteX14" fmla="*/ 8445 w 11319"/>
                    <a:gd name="connsiteY14" fmla="*/ 4671 h 12217"/>
                    <a:gd name="connsiteX15" fmla="*/ 8445 w 11319"/>
                    <a:gd name="connsiteY15" fmla="*/ 4671 h 12217"/>
                    <a:gd name="connsiteX16" fmla="*/ 9523 w 11319"/>
                    <a:gd name="connsiteY16" fmla="*/ 5390 h 12217"/>
                    <a:gd name="connsiteX17" fmla="*/ 9523 w 11319"/>
                    <a:gd name="connsiteY17" fmla="*/ 5390 h 12217"/>
                    <a:gd name="connsiteX18" fmla="*/ 5750 w 11319"/>
                    <a:gd name="connsiteY18" fmla="*/ 3414 h 12217"/>
                    <a:gd name="connsiteX19" fmla="*/ 6468 w 11319"/>
                    <a:gd name="connsiteY19" fmla="*/ 3234 h 12217"/>
                    <a:gd name="connsiteX20" fmla="*/ 5750 w 11319"/>
                    <a:gd name="connsiteY20" fmla="*/ 3234 h 12217"/>
                    <a:gd name="connsiteX21" fmla="*/ 5750 w 11319"/>
                    <a:gd name="connsiteY21" fmla="*/ 3414 h 12217"/>
                    <a:gd name="connsiteX22" fmla="*/ 5750 w 11319"/>
                    <a:gd name="connsiteY22" fmla="*/ 3414 h 1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319" h="12217">
                      <a:moveTo>
                        <a:pt x="0" y="5749"/>
                      </a:moveTo>
                      <a:cubicBezTo>
                        <a:pt x="360" y="1797"/>
                        <a:pt x="3235" y="180"/>
                        <a:pt x="5750" y="0"/>
                      </a:cubicBezTo>
                      <a:lnTo>
                        <a:pt x="5750" y="0"/>
                      </a:lnTo>
                      <a:cubicBezTo>
                        <a:pt x="6468" y="0"/>
                        <a:pt x="8624" y="719"/>
                        <a:pt x="8984" y="2515"/>
                      </a:cubicBezTo>
                      <a:lnTo>
                        <a:pt x="8984" y="2515"/>
                      </a:lnTo>
                      <a:lnTo>
                        <a:pt x="11319" y="9523"/>
                      </a:lnTo>
                      <a:lnTo>
                        <a:pt x="9882" y="9523"/>
                      </a:lnTo>
                      <a:cubicBezTo>
                        <a:pt x="9523" y="10601"/>
                        <a:pt x="8624" y="12038"/>
                        <a:pt x="6468" y="12218"/>
                      </a:cubicBezTo>
                      <a:lnTo>
                        <a:pt x="6468" y="12218"/>
                      </a:lnTo>
                      <a:cubicBezTo>
                        <a:pt x="3953" y="12218"/>
                        <a:pt x="180" y="10421"/>
                        <a:pt x="0" y="5749"/>
                      </a:cubicBezTo>
                      <a:lnTo>
                        <a:pt x="0" y="5749"/>
                      </a:lnTo>
                      <a:close/>
                      <a:moveTo>
                        <a:pt x="9523" y="5390"/>
                      </a:moveTo>
                      <a:cubicBezTo>
                        <a:pt x="9702" y="5390"/>
                        <a:pt x="9702" y="5390"/>
                        <a:pt x="9523" y="5390"/>
                      </a:cubicBezTo>
                      <a:lnTo>
                        <a:pt x="9523" y="5390"/>
                      </a:lnTo>
                      <a:cubicBezTo>
                        <a:pt x="9163" y="4851"/>
                        <a:pt x="8445" y="4671"/>
                        <a:pt x="8445" y="4671"/>
                      </a:cubicBezTo>
                      <a:lnTo>
                        <a:pt x="8445" y="4671"/>
                      </a:lnTo>
                      <a:cubicBezTo>
                        <a:pt x="8804" y="4671"/>
                        <a:pt x="9163" y="5031"/>
                        <a:pt x="9523" y="5390"/>
                      </a:cubicBezTo>
                      <a:lnTo>
                        <a:pt x="9523" y="5390"/>
                      </a:lnTo>
                      <a:close/>
                      <a:moveTo>
                        <a:pt x="5750" y="3414"/>
                      </a:moveTo>
                      <a:lnTo>
                        <a:pt x="6468" y="3234"/>
                      </a:lnTo>
                      <a:lnTo>
                        <a:pt x="5750" y="3234"/>
                      </a:lnTo>
                      <a:lnTo>
                        <a:pt x="5750" y="3414"/>
                      </a:lnTo>
                      <a:lnTo>
                        <a:pt x="5750" y="3414"/>
                      </a:lnTo>
                      <a:close/>
                    </a:path>
                  </a:pathLst>
                </a:custGeom>
                <a:grpFill/>
                <a:ln w="17953" cap="flat">
                  <a:noFill/>
                  <a:prstDash val="solid"/>
                  <a:miter/>
                </a:ln>
              </p:spPr>
              <p:txBody>
                <a:bodyPr rtlCol="0" anchor="ctr"/>
                <a:lstStyle/>
                <a:p>
                  <a:endParaRPr lang="zh-CN" altLang="en-US" sz="1050"/>
                </a:p>
              </p:txBody>
            </p:sp>
          </p:grpSp>
          <p:grpSp>
            <p:nvGrpSpPr>
              <p:cNvPr id="1103" name="图形 1"/>
              <p:cNvGrpSpPr/>
              <p:nvPr/>
            </p:nvGrpSpPr>
            <p:grpSpPr>
              <a:xfrm>
                <a:off x="6006385" y="2299917"/>
                <a:ext cx="9707" cy="16350"/>
                <a:chOff x="7379596" y="2497607"/>
                <a:chExt cx="9707" cy="16350"/>
              </a:xfrm>
              <a:solidFill>
                <a:srgbClr val="0070C0"/>
              </a:solidFill>
            </p:grpSpPr>
            <p:sp>
              <p:nvSpPr>
                <p:cNvPr id="1542" name="任意多边形: 形状 3293"/>
                <p:cNvSpPr/>
                <p:nvPr/>
              </p:nvSpPr>
              <p:spPr>
                <a:xfrm>
                  <a:off x="7382271" y="2500155"/>
                  <a:ext cx="4511" cy="11417"/>
                </a:xfrm>
                <a:custGeom>
                  <a:avLst/>
                  <a:gdLst>
                    <a:gd name="connsiteX0" fmla="*/ 559 w 4511"/>
                    <a:gd name="connsiteY0" fmla="*/ 1584 h 11417"/>
                    <a:gd name="connsiteX1" fmla="*/ 559 w 4511"/>
                    <a:gd name="connsiteY1" fmla="*/ 10927 h 11417"/>
                    <a:gd name="connsiteX2" fmla="*/ 4512 w 4511"/>
                    <a:gd name="connsiteY2" fmla="*/ 8232 h 11417"/>
                    <a:gd name="connsiteX3" fmla="*/ 3074 w 4511"/>
                    <a:gd name="connsiteY3" fmla="*/ 1584 h 11417"/>
                    <a:gd name="connsiteX4" fmla="*/ 559 w 4511"/>
                    <a:gd name="connsiteY4" fmla="*/ 1584 h 11417"/>
                    <a:gd name="connsiteX5" fmla="*/ 559 w 4511"/>
                    <a:gd name="connsiteY5" fmla="*/ 1584 h 1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11" h="11417">
                      <a:moveTo>
                        <a:pt x="559" y="1584"/>
                      </a:moveTo>
                      <a:cubicBezTo>
                        <a:pt x="559" y="1584"/>
                        <a:pt x="-699" y="9490"/>
                        <a:pt x="559" y="10927"/>
                      </a:cubicBezTo>
                      <a:cubicBezTo>
                        <a:pt x="1817" y="12185"/>
                        <a:pt x="4512" y="10927"/>
                        <a:pt x="4512" y="8232"/>
                      </a:cubicBezTo>
                      <a:cubicBezTo>
                        <a:pt x="4512" y="5537"/>
                        <a:pt x="4512" y="2842"/>
                        <a:pt x="3074" y="1584"/>
                      </a:cubicBezTo>
                      <a:cubicBezTo>
                        <a:pt x="3074" y="147"/>
                        <a:pt x="1817" y="-1111"/>
                        <a:pt x="559" y="1584"/>
                      </a:cubicBezTo>
                      <a:lnTo>
                        <a:pt x="559" y="1584"/>
                      </a:lnTo>
                      <a:close/>
                    </a:path>
                  </a:pathLst>
                </a:custGeom>
                <a:grpFill/>
                <a:ln w="17953" cap="flat">
                  <a:noFill/>
                  <a:prstDash val="solid"/>
                  <a:miter/>
                </a:ln>
              </p:spPr>
              <p:txBody>
                <a:bodyPr rtlCol="0" anchor="ctr"/>
                <a:lstStyle/>
                <a:p>
                  <a:endParaRPr lang="zh-CN" altLang="en-US" sz="1050"/>
                </a:p>
              </p:txBody>
            </p:sp>
            <p:sp>
              <p:nvSpPr>
                <p:cNvPr id="1543" name="任意多边形: 形状 3294"/>
                <p:cNvSpPr/>
                <p:nvPr/>
              </p:nvSpPr>
              <p:spPr>
                <a:xfrm>
                  <a:off x="7379596" y="2497607"/>
                  <a:ext cx="9707" cy="16350"/>
                </a:xfrm>
                <a:custGeom>
                  <a:avLst/>
                  <a:gdLst>
                    <a:gd name="connsiteX0" fmla="*/ 1437 w 9707"/>
                    <a:gd name="connsiteY0" fmla="*/ 15272 h 16350"/>
                    <a:gd name="connsiteX1" fmla="*/ 0 w 9707"/>
                    <a:gd name="connsiteY1" fmla="*/ 10421 h 16350"/>
                    <a:gd name="connsiteX2" fmla="*/ 0 w 9707"/>
                    <a:gd name="connsiteY2" fmla="*/ 10421 h 16350"/>
                    <a:gd name="connsiteX3" fmla="*/ 718 w 9707"/>
                    <a:gd name="connsiteY3" fmla="*/ 3773 h 16350"/>
                    <a:gd name="connsiteX4" fmla="*/ 718 w 9707"/>
                    <a:gd name="connsiteY4" fmla="*/ 3773 h 16350"/>
                    <a:gd name="connsiteX5" fmla="*/ 3234 w 9707"/>
                    <a:gd name="connsiteY5" fmla="*/ 4132 h 16350"/>
                    <a:gd name="connsiteX6" fmla="*/ 898 w 9707"/>
                    <a:gd name="connsiteY6" fmla="*/ 3054 h 16350"/>
                    <a:gd name="connsiteX7" fmla="*/ 4671 w 9707"/>
                    <a:gd name="connsiteY7" fmla="*/ 0 h 16350"/>
                    <a:gd name="connsiteX8" fmla="*/ 4671 w 9707"/>
                    <a:gd name="connsiteY8" fmla="*/ 0 h 16350"/>
                    <a:gd name="connsiteX9" fmla="*/ 8265 w 9707"/>
                    <a:gd name="connsiteY9" fmla="*/ 3054 h 16350"/>
                    <a:gd name="connsiteX10" fmla="*/ 8265 w 9707"/>
                    <a:gd name="connsiteY10" fmla="*/ 3054 h 16350"/>
                    <a:gd name="connsiteX11" fmla="*/ 9702 w 9707"/>
                    <a:gd name="connsiteY11" fmla="*/ 10601 h 16350"/>
                    <a:gd name="connsiteX12" fmla="*/ 9702 w 9707"/>
                    <a:gd name="connsiteY12" fmla="*/ 10601 h 16350"/>
                    <a:gd name="connsiteX13" fmla="*/ 9702 w 9707"/>
                    <a:gd name="connsiteY13" fmla="*/ 14733 h 16350"/>
                    <a:gd name="connsiteX14" fmla="*/ 8445 w 9707"/>
                    <a:gd name="connsiteY14" fmla="*/ 14194 h 16350"/>
                    <a:gd name="connsiteX15" fmla="*/ 4312 w 9707"/>
                    <a:gd name="connsiteY15" fmla="*/ 16350 h 16350"/>
                    <a:gd name="connsiteX16" fmla="*/ 4312 w 9707"/>
                    <a:gd name="connsiteY16" fmla="*/ 16350 h 16350"/>
                    <a:gd name="connsiteX17" fmla="*/ 1437 w 9707"/>
                    <a:gd name="connsiteY17" fmla="*/ 15272 h 16350"/>
                    <a:gd name="connsiteX18" fmla="*/ 1437 w 9707"/>
                    <a:gd name="connsiteY18" fmla="*/ 15272 h 1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7" h="16350">
                      <a:moveTo>
                        <a:pt x="1437" y="15272"/>
                      </a:moveTo>
                      <a:cubicBezTo>
                        <a:pt x="-180" y="13296"/>
                        <a:pt x="179" y="12038"/>
                        <a:pt x="0" y="10421"/>
                      </a:cubicBezTo>
                      <a:lnTo>
                        <a:pt x="0" y="10421"/>
                      </a:lnTo>
                      <a:cubicBezTo>
                        <a:pt x="0" y="7366"/>
                        <a:pt x="718" y="3773"/>
                        <a:pt x="718" y="3773"/>
                      </a:cubicBezTo>
                      <a:lnTo>
                        <a:pt x="718" y="3773"/>
                      </a:lnTo>
                      <a:lnTo>
                        <a:pt x="3234" y="4132"/>
                      </a:lnTo>
                      <a:lnTo>
                        <a:pt x="898" y="3054"/>
                      </a:lnTo>
                      <a:cubicBezTo>
                        <a:pt x="1617" y="1617"/>
                        <a:pt x="2695" y="180"/>
                        <a:pt x="4671" y="0"/>
                      </a:cubicBezTo>
                      <a:lnTo>
                        <a:pt x="4671" y="0"/>
                      </a:lnTo>
                      <a:cubicBezTo>
                        <a:pt x="7007" y="359"/>
                        <a:pt x="7906" y="1797"/>
                        <a:pt x="8265" y="3054"/>
                      </a:cubicBezTo>
                      <a:lnTo>
                        <a:pt x="8265" y="3054"/>
                      </a:lnTo>
                      <a:cubicBezTo>
                        <a:pt x="9882" y="5570"/>
                        <a:pt x="9702" y="8265"/>
                        <a:pt x="9702" y="10601"/>
                      </a:cubicBezTo>
                      <a:lnTo>
                        <a:pt x="9702" y="10601"/>
                      </a:lnTo>
                      <a:lnTo>
                        <a:pt x="9702" y="14733"/>
                      </a:lnTo>
                      <a:lnTo>
                        <a:pt x="8445" y="14194"/>
                      </a:lnTo>
                      <a:cubicBezTo>
                        <a:pt x="7546" y="15452"/>
                        <a:pt x="6109" y="16350"/>
                        <a:pt x="4312" y="16350"/>
                      </a:cubicBezTo>
                      <a:lnTo>
                        <a:pt x="4312" y="16350"/>
                      </a:lnTo>
                      <a:cubicBezTo>
                        <a:pt x="3414" y="16350"/>
                        <a:pt x="2336" y="15991"/>
                        <a:pt x="1437" y="15272"/>
                      </a:cubicBezTo>
                      <a:lnTo>
                        <a:pt x="1437" y="15272"/>
                      </a:lnTo>
                      <a:close/>
                    </a:path>
                  </a:pathLst>
                </a:custGeom>
                <a:grpFill/>
                <a:ln w="17953" cap="flat">
                  <a:noFill/>
                  <a:prstDash val="solid"/>
                  <a:miter/>
                </a:ln>
              </p:spPr>
              <p:txBody>
                <a:bodyPr rtlCol="0" anchor="ctr"/>
                <a:lstStyle/>
                <a:p>
                  <a:endParaRPr lang="zh-CN" altLang="en-US" sz="1050"/>
                </a:p>
              </p:txBody>
            </p:sp>
          </p:grpSp>
          <p:grpSp>
            <p:nvGrpSpPr>
              <p:cNvPr id="1104" name="图形 1"/>
              <p:cNvGrpSpPr/>
              <p:nvPr/>
            </p:nvGrpSpPr>
            <p:grpSpPr>
              <a:xfrm>
                <a:off x="5760594" y="2241703"/>
                <a:ext cx="7366" cy="6108"/>
                <a:chOff x="7133805" y="2439393"/>
                <a:chExt cx="7366" cy="6108"/>
              </a:xfrm>
              <a:solidFill>
                <a:srgbClr val="0070C0"/>
              </a:solidFill>
            </p:grpSpPr>
            <p:sp>
              <p:nvSpPr>
                <p:cNvPr id="1540" name="任意多边形: 形状 3296"/>
                <p:cNvSpPr/>
                <p:nvPr/>
              </p:nvSpPr>
              <p:spPr>
                <a:xfrm>
                  <a:off x="7137398" y="2441011"/>
                  <a:ext cx="1437" cy="2695"/>
                </a:xfrm>
                <a:custGeom>
                  <a:avLst/>
                  <a:gdLst>
                    <a:gd name="connsiteX0" fmla="*/ 1437 w 1437"/>
                    <a:gd name="connsiteY0" fmla="*/ 2695 h 2695"/>
                    <a:gd name="connsiteX1" fmla="*/ 1437 w 1437"/>
                    <a:gd name="connsiteY1" fmla="*/ 1437 h 2695"/>
                    <a:gd name="connsiteX2" fmla="*/ 1437 w 1437"/>
                    <a:gd name="connsiteY2" fmla="*/ 0 h 2695"/>
                    <a:gd name="connsiteX3" fmla="*/ 0 w 1437"/>
                    <a:gd name="connsiteY3" fmla="*/ 1437 h 2695"/>
                    <a:gd name="connsiteX4" fmla="*/ 1437 w 1437"/>
                    <a:gd name="connsiteY4" fmla="*/ 2695 h 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7" h="2695">
                      <a:moveTo>
                        <a:pt x="1437" y="2695"/>
                      </a:moveTo>
                      <a:lnTo>
                        <a:pt x="1437" y="1437"/>
                      </a:lnTo>
                      <a:lnTo>
                        <a:pt x="1437" y="0"/>
                      </a:lnTo>
                      <a:lnTo>
                        <a:pt x="0" y="1437"/>
                      </a:lnTo>
                      <a:lnTo>
                        <a:pt x="1437" y="2695"/>
                      </a:lnTo>
                      <a:close/>
                    </a:path>
                  </a:pathLst>
                </a:custGeom>
                <a:grpFill/>
                <a:ln w="17953" cap="flat">
                  <a:noFill/>
                  <a:prstDash val="solid"/>
                  <a:miter/>
                </a:ln>
              </p:spPr>
              <p:txBody>
                <a:bodyPr rtlCol="0" anchor="ctr"/>
                <a:lstStyle/>
                <a:p>
                  <a:endParaRPr lang="zh-CN" altLang="en-US" sz="1050"/>
                </a:p>
              </p:txBody>
            </p:sp>
            <p:sp>
              <p:nvSpPr>
                <p:cNvPr id="1541" name="任意多边形: 形状 3297"/>
                <p:cNvSpPr/>
                <p:nvPr/>
              </p:nvSpPr>
              <p:spPr>
                <a:xfrm>
                  <a:off x="7133805" y="2439393"/>
                  <a:ext cx="7366" cy="6108"/>
                </a:xfrm>
                <a:custGeom>
                  <a:avLst/>
                  <a:gdLst>
                    <a:gd name="connsiteX0" fmla="*/ 0 w 7366"/>
                    <a:gd name="connsiteY0" fmla="*/ 3055 h 6108"/>
                    <a:gd name="connsiteX1" fmla="*/ 1797 w 7366"/>
                    <a:gd name="connsiteY1" fmla="*/ 1258 h 6108"/>
                    <a:gd name="connsiteX2" fmla="*/ 3055 w 7366"/>
                    <a:gd name="connsiteY2" fmla="*/ 0 h 6108"/>
                    <a:gd name="connsiteX3" fmla="*/ 7367 w 7366"/>
                    <a:gd name="connsiteY3" fmla="*/ 1797 h 6108"/>
                    <a:gd name="connsiteX4" fmla="*/ 7367 w 7366"/>
                    <a:gd name="connsiteY4" fmla="*/ 3055 h 6108"/>
                    <a:gd name="connsiteX5" fmla="*/ 7367 w 7366"/>
                    <a:gd name="connsiteY5" fmla="*/ 4312 h 6108"/>
                    <a:gd name="connsiteX6" fmla="*/ 3055 w 7366"/>
                    <a:gd name="connsiteY6" fmla="*/ 6109 h 6108"/>
                    <a:gd name="connsiteX7" fmla="*/ 0 w 7366"/>
                    <a:gd name="connsiteY7" fmla="*/ 3055 h 6108"/>
                    <a:gd name="connsiteX8" fmla="*/ 0 w 7366"/>
                    <a:gd name="connsiteY8" fmla="*/ 3055 h 6108"/>
                    <a:gd name="connsiteX9" fmla="*/ 6289 w 7366"/>
                    <a:gd name="connsiteY9" fmla="*/ 3055 h 6108"/>
                    <a:gd name="connsiteX10" fmla="*/ 6828 w 7366"/>
                    <a:gd name="connsiteY10" fmla="*/ 2515 h 6108"/>
                    <a:gd name="connsiteX11" fmla="*/ 6289 w 7366"/>
                    <a:gd name="connsiteY11" fmla="*/ 3055 h 6108"/>
                    <a:gd name="connsiteX12" fmla="*/ 6289 w 7366"/>
                    <a:gd name="connsiteY12" fmla="*/ 3055 h 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66" h="6108">
                      <a:moveTo>
                        <a:pt x="0" y="3055"/>
                      </a:moveTo>
                      <a:lnTo>
                        <a:pt x="1797" y="1258"/>
                      </a:lnTo>
                      <a:lnTo>
                        <a:pt x="3055" y="0"/>
                      </a:lnTo>
                      <a:lnTo>
                        <a:pt x="7367" y="1797"/>
                      </a:lnTo>
                      <a:lnTo>
                        <a:pt x="7367" y="3055"/>
                      </a:lnTo>
                      <a:lnTo>
                        <a:pt x="7367" y="4312"/>
                      </a:lnTo>
                      <a:lnTo>
                        <a:pt x="3055" y="6109"/>
                      </a:lnTo>
                      <a:lnTo>
                        <a:pt x="0" y="3055"/>
                      </a:lnTo>
                      <a:lnTo>
                        <a:pt x="0" y="3055"/>
                      </a:lnTo>
                      <a:close/>
                      <a:moveTo>
                        <a:pt x="6289" y="3055"/>
                      </a:moveTo>
                      <a:lnTo>
                        <a:pt x="6828" y="2515"/>
                      </a:lnTo>
                      <a:lnTo>
                        <a:pt x="6289" y="3055"/>
                      </a:lnTo>
                      <a:lnTo>
                        <a:pt x="6289" y="3055"/>
                      </a:lnTo>
                      <a:close/>
                    </a:path>
                  </a:pathLst>
                </a:custGeom>
                <a:grpFill/>
                <a:ln w="17953" cap="flat">
                  <a:noFill/>
                  <a:prstDash val="solid"/>
                  <a:miter/>
                </a:ln>
              </p:spPr>
              <p:txBody>
                <a:bodyPr rtlCol="0" anchor="ctr"/>
                <a:lstStyle/>
                <a:p>
                  <a:endParaRPr lang="zh-CN" altLang="en-US" sz="1050"/>
                </a:p>
              </p:txBody>
            </p:sp>
          </p:grpSp>
          <p:grpSp>
            <p:nvGrpSpPr>
              <p:cNvPr id="1105" name="图形 1"/>
              <p:cNvGrpSpPr/>
              <p:nvPr/>
            </p:nvGrpSpPr>
            <p:grpSpPr>
              <a:xfrm>
                <a:off x="5763109" y="2250867"/>
                <a:ext cx="7366" cy="6288"/>
                <a:chOff x="7136320" y="2448557"/>
                <a:chExt cx="7366" cy="6288"/>
              </a:xfrm>
              <a:solidFill>
                <a:srgbClr val="0070C0"/>
              </a:solidFill>
            </p:grpSpPr>
            <p:sp>
              <p:nvSpPr>
                <p:cNvPr id="1538" name="任意多边形: 形状 3299"/>
                <p:cNvSpPr/>
                <p:nvPr/>
              </p:nvSpPr>
              <p:spPr>
                <a:xfrm>
                  <a:off x="7138836" y="2450353"/>
                  <a:ext cx="1257" cy="2695"/>
                </a:xfrm>
                <a:custGeom>
                  <a:avLst/>
                  <a:gdLst>
                    <a:gd name="connsiteX0" fmla="*/ 0 w 1257"/>
                    <a:gd name="connsiteY0" fmla="*/ 2695 h 2695"/>
                    <a:gd name="connsiteX1" fmla="*/ 1258 w 1257"/>
                    <a:gd name="connsiteY1" fmla="*/ 1258 h 2695"/>
                    <a:gd name="connsiteX2" fmla="*/ 0 w 1257"/>
                    <a:gd name="connsiteY2" fmla="*/ 0 h 2695"/>
                    <a:gd name="connsiteX3" fmla="*/ 0 w 1257"/>
                    <a:gd name="connsiteY3" fmla="*/ 1258 h 2695"/>
                    <a:gd name="connsiteX4" fmla="*/ 0 w 1257"/>
                    <a:gd name="connsiteY4" fmla="*/ 2695 h 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2695">
                      <a:moveTo>
                        <a:pt x="0" y="2695"/>
                      </a:moveTo>
                      <a:lnTo>
                        <a:pt x="1258" y="1258"/>
                      </a:lnTo>
                      <a:lnTo>
                        <a:pt x="0" y="0"/>
                      </a:lnTo>
                      <a:lnTo>
                        <a:pt x="0" y="1258"/>
                      </a:lnTo>
                      <a:lnTo>
                        <a:pt x="0" y="2695"/>
                      </a:lnTo>
                      <a:close/>
                    </a:path>
                  </a:pathLst>
                </a:custGeom>
                <a:grpFill/>
                <a:ln w="17953" cap="flat">
                  <a:noFill/>
                  <a:prstDash val="solid"/>
                  <a:miter/>
                </a:ln>
              </p:spPr>
              <p:txBody>
                <a:bodyPr rtlCol="0" anchor="ctr"/>
                <a:lstStyle/>
                <a:p>
                  <a:endParaRPr lang="zh-CN" altLang="en-US" sz="1050"/>
                </a:p>
              </p:txBody>
            </p:sp>
            <p:sp>
              <p:nvSpPr>
                <p:cNvPr id="1539" name="任意多边形: 形状 3300"/>
                <p:cNvSpPr/>
                <p:nvPr/>
              </p:nvSpPr>
              <p:spPr>
                <a:xfrm>
                  <a:off x="7136320" y="2448557"/>
                  <a:ext cx="7366" cy="6288"/>
                </a:xfrm>
                <a:custGeom>
                  <a:avLst/>
                  <a:gdLst>
                    <a:gd name="connsiteX0" fmla="*/ 2515 w 7366"/>
                    <a:gd name="connsiteY0" fmla="*/ 4492 h 6288"/>
                    <a:gd name="connsiteX1" fmla="*/ 4312 w 7366"/>
                    <a:gd name="connsiteY1" fmla="*/ 6288 h 6288"/>
                    <a:gd name="connsiteX2" fmla="*/ 0 w 7366"/>
                    <a:gd name="connsiteY2" fmla="*/ 4492 h 6288"/>
                    <a:gd name="connsiteX3" fmla="*/ 0 w 7366"/>
                    <a:gd name="connsiteY3" fmla="*/ 3054 h 6288"/>
                    <a:gd name="connsiteX4" fmla="*/ 0 w 7366"/>
                    <a:gd name="connsiteY4" fmla="*/ 1797 h 6288"/>
                    <a:gd name="connsiteX5" fmla="*/ 4312 w 7366"/>
                    <a:gd name="connsiteY5" fmla="*/ 0 h 6288"/>
                    <a:gd name="connsiteX6" fmla="*/ 7367 w 7366"/>
                    <a:gd name="connsiteY6" fmla="*/ 3054 h 6288"/>
                    <a:gd name="connsiteX7" fmla="*/ 5570 w 7366"/>
                    <a:gd name="connsiteY7" fmla="*/ 4851 h 6288"/>
                    <a:gd name="connsiteX8" fmla="*/ 4312 w 7366"/>
                    <a:gd name="connsiteY8" fmla="*/ 6288 h 6288"/>
                    <a:gd name="connsiteX9" fmla="*/ 2515 w 7366"/>
                    <a:gd name="connsiteY9" fmla="*/ 4492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6" h="6288">
                      <a:moveTo>
                        <a:pt x="2515" y="4492"/>
                      </a:moveTo>
                      <a:lnTo>
                        <a:pt x="4312" y="6288"/>
                      </a:lnTo>
                      <a:lnTo>
                        <a:pt x="0" y="4492"/>
                      </a:lnTo>
                      <a:lnTo>
                        <a:pt x="0" y="3054"/>
                      </a:lnTo>
                      <a:lnTo>
                        <a:pt x="0" y="1797"/>
                      </a:lnTo>
                      <a:lnTo>
                        <a:pt x="4312" y="0"/>
                      </a:lnTo>
                      <a:lnTo>
                        <a:pt x="7367" y="3054"/>
                      </a:lnTo>
                      <a:lnTo>
                        <a:pt x="5570" y="4851"/>
                      </a:lnTo>
                      <a:lnTo>
                        <a:pt x="4312" y="6288"/>
                      </a:lnTo>
                      <a:lnTo>
                        <a:pt x="2515" y="4492"/>
                      </a:lnTo>
                      <a:close/>
                    </a:path>
                  </a:pathLst>
                </a:custGeom>
                <a:grpFill/>
                <a:ln w="17953" cap="flat">
                  <a:noFill/>
                  <a:prstDash val="solid"/>
                  <a:miter/>
                </a:ln>
              </p:spPr>
              <p:txBody>
                <a:bodyPr rtlCol="0" anchor="ctr"/>
                <a:lstStyle/>
                <a:p>
                  <a:endParaRPr lang="zh-CN" altLang="en-US" sz="1050"/>
                </a:p>
              </p:txBody>
            </p:sp>
          </p:grpSp>
          <p:grpSp>
            <p:nvGrpSpPr>
              <p:cNvPr id="1106" name="图形 1"/>
              <p:cNvGrpSpPr/>
              <p:nvPr/>
            </p:nvGrpSpPr>
            <p:grpSpPr>
              <a:xfrm>
                <a:off x="5778921" y="2262006"/>
                <a:ext cx="6288" cy="7007"/>
                <a:chOff x="7152132" y="2459696"/>
                <a:chExt cx="6288" cy="7007"/>
              </a:xfrm>
              <a:solidFill>
                <a:srgbClr val="0070C0"/>
              </a:solidFill>
            </p:grpSpPr>
            <p:sp>
              <p:nvSpPr>
                <p:cNvPr id="1536" name="任意多边形: 形状 3302"/>
                <p:cNvSpPr/>
                <p:nvPr/>
              </p:nvSpPr>
              <p:spPr>
                <a:xfrm>
                  <a:off x="7154647" y="2462392"/>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537" name="任意多边形: 形状 3303"/>
                <p:cNvSpPr/>
                <p:nvPr/>
              </p:nvSpPr>
              <p:spPr>
                <a:xfrm>
                  <a:off x="7152132" y="2459696"/>
                  <a:ext cx="6288" cy="7007"/>
                </a:xfrm>
                <a:custGeom>
                  <a:avLst/>
                  <a:gdLst>
                    <a:gd name="connsiteX0" fmla="*/ 3414 w 6288"/>
                    <a:gd name="connsiteY0" fmla="*/ 6468 h 7007"/>
                    <a:gd name="connsiteX1" fmla="*/ 3234 w 6288"/>
                    <a:gd name="connsiteY1" fmla="*/ 6468 h 7007"/>
                    <a:gd name="connsiteX2" fmla="*/ 3234 w 6288"/>
                    <a:gd name="connsiteY2" fmla="*/ 6468 h 7007"/>
                    <a:gd name="connsiteX3" fmla="*/ 719 w 6288"/>
                    <a:gd name="connsiteY3" fmla="*/ 5211 h 7007"/>
                    <a:gd name="connsiteX4" fmla="*/ 719 w 6288"/>
                    <a:gd name="connsiteY4" fmla="*/ 5211 h 7007"/>
                    <a:gd name="connsiteX5" fmla="*/ 0 w 6288"/>
                    <a:gd name="connsiteY5" fmla="*/ 2515 h 7007"/>
                    <a:gd name="connsiteX6" fmla="*/ 0 w 6288"/>
                    <a:gd name="connsiteY6" fmla="*/ 2515 h 7007"/>
                    <a:gd name="connsiteX7" fmla="*/ 0 w 6288"/>
                    <a:gd name="connsiteY7" fmla="*/ 0 h 7007"/>
                    <a:gd name="connsiteX8" fmla="*/ 2515 w 6288"/>
                    <a:gd name="connsiteY8" fmla="*/ 0 h 7007"/>
                    <a:gd name="connsiteX9" fmla="*/ 3773 w 6288"/>
                    <a:gd name="connsiteY9" fmla="*/ 0 h 7007"/>
                    <a:gd name="connsiteX10" fmla="*/ 3773 w 6288"/>
                    <a:gd name="connsiteY10" fmla="*/ 0 h 7007"/>
                    <a:gd name="connsiteX11" fmla="*/ 6289 w 6288"/>
                    <a:gd name="connsiteY11" fmla="*/ 0 h 7007"/>
                    <a:gd name="connsiteX12" fmla="*/ 6289 w 6288"/>
                    <a:gd name="connsiteY12" fmla="*/ 2515 h 7007"/>
                    <a:gd name="connsiteX13" fmla="*/ 6289 w 6288"/>
                    <a:gd name="connsiteY13" fmla="*/ 3773 h 7007"/>
                    <a:gd name="connsiteX14" fmla="*/ 6289 w 6288"/>
                    <a:gd name="connsiteY14" fmla="*/ 3773 h 7007"/>
                    <a:gd name="connsiteX15" fmla="*/ 6289 w 6288"/>
                    <a:gd name="connsiteY15" fmla="*/ 7007 h 7007"/>
                    <a:gd name="connsiteX16" fmla="*/ 3414 w 6288"/>
                    <a:gd name="connsiteY16" fmla="*/ 6468 h 7007"/>
                    <a:gd name="connsiteX17" fmla="*/ 3414 w 6288"/>
                    <a:gd name="connsiteY17" fmla="*/ 6468 h 7007"/>
                    <a:gd name="connsiteX18" fmla="*/ 3773 w 6288"/>
                    <a:gd name="connsiteY18" fmla="*/ 3953 h 7007"/>
                    <a:gd name="connsiteX19" fmla="*/ 3953 w 6288"/>
                    <a:gd name="connsiteY19" fmla="*/ 3234 h 7007"/>
                    <a:gd name="connsiteX20" fmla="*/ 3773 w 6288"/>
                    <a:gd name="connsiteY20" fmla="*/ 3953 h 7007"/>
                    <a:gd name="connsiteX21" fmla="*/ 3773 w 6288"/>
                    <a:gd name="connsiteY21" fmla="*/ 3953 h 7007"/>
                    <a:gd name="connsiteX22" fmla="*/ 4312 w 6288"/>
                    <a:gd name="connsiteY22" fmla="*/ 1797 h 7007"/>
                    <a:gd name="connsiteX23" fmla="*/ 4492 w 6288"/>
                    <a:gd name="connsiteY23" fmla="*/ 1437 h 7007"/>
                    <a:gd name="connsiteX24" fmla="*/ 4312 w 6288"/>
                    <a:gd name="connsiteY24" fmla="*/ 1797 h 7007"/>
                    <a:gd name="connsiteX25" fmla="*/ 4312 w 6288"/>
                    <a:gd name="connsiteY25" fmla="*/ 1797 h 7007"/>
                    <a:gd name="connsiteX26" fmla="*/ 4312 w 6288"/>
                    <a:gd name="connsiteY26" fmla="*/ 1797 h 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7007">
                      <a:moveTo>
                        <a:pt x="3414" y="6468"/>
                      </a:moveTo>
                      <a:cubicBezTo>
                        <a:pt x="3414" y="6468"/>
                        <a:pt x="3234" y="6468"/>
                        <a:pt x="3234" y="6468"/>
                      </a:cubicBezTo>
                      <a:lnTo>
                        <a:pt x="3234" y="6468"/>
                      </a:lnTo>
                      <a:cubicBezTo>
                        <a:pt x="2695" y="6468"/>
                        <a:pt x="1797" y="6468"/>
                        <a:pt x="719" y="5211"/>
                      </a:cubicBezTo>
                      <a:lnTo>
                        <a:pt x="719" y="5211"/>
                      </a:lnTo>
                      <a:cubicBezTo>
                        <a:pt x="-180" y="3593"/>
                        <a:pt x="179" y="3234"/>
                        <a:pt x="0" y="2515"/>
                      </a:cubicBezTo>
                      <a:lnTo>
                        <a:pt x="0" y="2515"/>
                      </a:lnTo>
                      <a:lnTo>
                        <a:pt x="0" y="0"/>
                      </a:lnTo>
                      <a:lnTo>
                        <a:pt x="2515" y="0"/>
                      </a:lnTo>
                      <a:cubicBezTo>
                        <a:pt x="2515" y="0"/>
                        <a:pt x="2515" y="0"/>
                        <a:pt x="3773" y="0"/>
                      </a:cubicBezTo>
                      <a:lnTo>
                        <a:pt x="3773" y="0"/>
                      </a:lnTo>
                      <a:lnTo>
                        <a:pt x="6289" y="0"/>
                      </a:lnTo>
                      <a:lnTo>
                        <a:pt x="6289" y="2515"/>
                      </a:lnTo>
                      <a:cubicBezTo>
                        <a:pt x="6289" y="3773"/>
                        <a:pt x="6289" y="3773"/>
                        <a:pt x="6289" y="3773"/>
                      </a:cubicBezTo>
                      <a:lnTo>
                        <a:pt x="6289" y="3773"/>
                      </a:lnTo>
                      <a:lnTo>
                        <a:pt x="6289" y="7007"/>
                      </a:lnTo>
                      <a:lnTo>
                        <a:pt x="3414" y="6468"/>
                      </a:lnTo>
                      <a:lnTo>
                        <a:pt x="3414" y="6468"/>
                      </a:lnTo>
                      <a:close/>
                      <a:moveTo>
                        <a:pt x="3773" y="3953"/>
                      </a:moveTo>
                      <a:lnTo>
                        <a:pt x="3953" y="3234"/>
                      </a:lnTo>
                      <a:lnTo>
                        <a:pt x="3773" y="3953"/>
                      </a:lnTo>
                      <a:lnTo>
                        <a:pt x="3773" y="3953"/>
                      </a:lnTo>
                      <a:close/>
                      <a:moveTo>
                        <a:pt x="4312" y="1797"/>
                      </a:moveTo>
                      <a:lnTo>
                        <a:pt x="4492" y="1437"/>
                      </a:lnTo>
                      <a:lnTo>
                        <a:pt x="4312" y="1797"/>
                      </a:lnTo>
                      <a:lnTo>
                        <a:pt x="4312" y="1797"/>
                      </a:lnTo>
                      <a:lnTo>
                        <a:pt x="4312" y="1797"/>
                      </a:lnTo>
                      <a:close/>
                    </a:path>
                  </a:pathLst>
                </a:custGeom>
                <a:grpFill/>
                <a:ln w="17953" cap="flat">
                  <a:noFill/>
                  <a:prstDash val="solid"/>
                  <a:miter/>
                </a:ln>
              </p:spPr>
              <p:txBody>
                <a:bodyPr rtlCol="0" anchor="ctr"/>
                <a:lstStyle/>
                <a:p>
                  <a:endParaRPr lang="zh-CN" altLang="en-US" sz="1050"/>
                </a:p>
              </p:txBody>
            </p:sp>
          </p:grpSp>
          <p:grpSp>
            <p:nvGrpSpPr>
              <p:cNvPr id="1107" name="图形 1"/>
              <p:cNvGrpSpPr/>
              <p:nvPr/>
            </p:nvGrpSpPr>
            <p:grpSpPr>
              <a:xfrm>
                <a:off x="5686210" y="2144860"/>
                <a:ext cx="16709" cy="14553"/>
                <a:chOff x="7059421" y="2342550"/>
                <a:chExt cx="16709" cy="14553"/>
              </a:xfrm>
              <a:solidFill>
                <a:srgbClr val="0070C0"/>
              </a:solidFill>
            </p:grpSpPr>
            <p:sp>
              <p:nvSpPr>
                <p:cNvPr id="1534" name="任意多边形: 形状 3305"/>
                <p:cNvSpPr/>
                <p:nvPr/>
              </p:nvSpPr>
              <p:spPr>
                <a:xfrm>
                  <a:off x="7062176" y="2345178"/>
                  <a:ext cx="11620" cy="9410"/>
                </a:xfrm>
                <a:custGeom>
                  <a:avLst/>
                  <a:gdLst>
                    <a:gd name="connsiteX0" fmla="*/ 6408 w 11620"/>
                    <a:gd name="connsiteY0" fmla="*/ 2942 h 9410"/>
                    <a:gd name="connsiteX1" fmla="*/ 1198 w 11620"/>
                    <a:gd name="connsiteY1" fmla="*/ 247 h 9410"/>
                    <a:gd name="connsiteX2" fmla="*/ 1198 w 11620"/>
                    <a:gd name="connsiteY2" fmla="*/ 4200 h 9410"/>
                    <a:gd name="connsiteX3" fmla="*/ 9103 w 11620"/>
                    <a:gd name="connsiteY3" fmla="*/ 9410 h 9410"/>
                    <a:gd name="connsiteX4" fmla="*/ 11618 w 11620"/>
                    <a:gd name="connsiteY4" fmla="*/ 6715 h 9410"/>
                    <a:gd name="connsiteX5" fmla="*/ 6408 w 11620"/>
                    <a:gd name="connsiteY5" fmla="*/ 2942 h 9410"/>
                    <a:gd name="connsiteX6" fmla="*/ 6408 w 11620"/>
                    <a:gd name="connsiteY6" fmla="*/ 2942 h 9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0" h="9410">
                      <a:moveTo>
                        <a:pt x="6408" y="2942"/>
                      </a:moveTo>
                      <a:cubicBezTo>
                        <a:pt x="6408" y="2942"/>
                        <a:pt x="2456" y="-1011"/>
                        <a:pt x="1198" y="247"/>
                      </a:cubicBezTo>
                      <a:cubicBezTo>
                        <a:pt x="-1497" y="1505"/>
                        <a:pt x="1198" y="1505"/>
                        <a:pt x="1198" y="4200"/>
                      </a:cubicBezTo>
                      <a:cubicBezTo>
                        <a:pt x="2456" y="6895"/>
                        <a:pt x="7846" y="9410"/>
                        <a:pt x="9103" y="9410"/>
                      </a:cubicBezTo>
                      <a:cubicBezTo>
                        <a:pt x="11798" y="9410"/>
                        <a:pt x="11618" y="6715"/>
                        <a:pt x="11618" y="6715"/>
                      </a:cubicBezTo>
                      <a:lnTo>
                        <a:pt x="6408" y="2942"/>
                      </a:lnTo>
                      <a:lnTo>
                        <a:pt x="6408" y="2942"/>
                      </a:lnTo>
                      <a:close/>
                    </a:path>
                  </a:pathLst>
                </a:custGeom>
                <a:grpFill/>
                <a:ln w="17953" cap="flat">
                  <a:noFill/>
                  <a:prstDash val="solid"/>
                  <a:miter/>
                </a:ln>
              </p:spPr>
              <p:txBody>
                <a:bodyPr rtlCol="0" anchor="ctr"/>
                <a:lstStyle/>
                <a:p>
                  <a:endParaRPr lang="zh-CN" altLang="en-US" sz="1050"/>
                </a:p>
              </p:txBody>
            </p:sp>
            <p:sp>
              <p:nvSpPr>
                <p:cNvPr id="1535" name="任意多边形: 形状 3306"/>
                <p:cNvSpPr/>
                <p:nvPr/>
              </p:nvSpPr>
              <p:spPr>
                <a:xfrm>
                  <a:off x="7059421" y="2342550"/>
                  <a:ext cx="16709" cy="14553"/>
                </a:xfrm>
                <a:custGeom>
                  <a:avLst/>
                  <a:gdLst>
                    <a:gd name="connsiteX0" fmla="*/ 1258 w 16709"/>
                    <a:gd name="connsiteY0" fmla="*/ 7007 h 14553"/>
                    <a:gd name="connsiteX1" fmla="*/ 0 w 16709"/>
                    <a:gd name="connsiteY1" fmla="*/ 3953 h 14553"/>
                    <a:gd name="connsiteX2" fmla="*/ 0 w 16709"/>
                    <a:gd name="connsiteY2" fmla="*/ 3953 h 14553"/>
                    <a:gd name="connsiteX3" fmla="*/ 1797 w 16709"/>
                    <a:gd name="connsiteY3" fmla="*/ 1258 h 14553"/>
                    <a:gd name="connsiteX4" fmla="*/ 1797 w 16709"/>
                    <a:gd name="connsiteY4" fmla="*/ 1258 h 14553"/>
                    <a:gd name="connsiteX5" fmla="*/ 4492 w 16709"/>
                    <a:gd name="connsiteY5" fmla="*/ 0 h 14553"/>
                    <a:gd name="connsiteX6" fmla="*/ 4492 w 16709"/>
                    <a:gd name="connsiteY6" fmla="*/ 0 h 14553"/>
                    <a:gd name="connsiteX7" fmla="*/ 10601 w 16709"/>
                    <a:gd name="connsiteY7" fmla="*/ 3414 h 14553"/>
                    <a:gd name="connsiteX8" fmla="*/ 10601 w 16709"/>
                    <a:gd name="connsiteY8" fmla="*/ 3414 h 14553"/>
                    <a:gd name="connsiteX9" fmla="*/ 10601 w 16709"/>
                    <a:gd name="connsiteY9" fmla="*/ 3414 h 14553"/>
                    <a:gd name="connsiteX10" fmla="*/ 15811 w 16709"/>
                    <a:gd name="connsiteY10" fmla="*/ 7367 h 14553"/>
                    <a:gd name="connsiteX11" fmla="*/ 15811 w 16709"/>
                    <a:gd name="connsiteY11" fmla="*/ 7367 h 14553"/>
                    <a:gd name="connsiteX12" fmla="*/ 15991 w 16709"/>
                    <a:gd name="connsiteY12" fmla="*/ 7546 h 14553"/>
                    <a:gd name="connsiteX13" fmla="*/ 15991 w 16709"/>
                    <a:gd name="connsiteY13" fmla="*/ 7546 h 14553"/>
                    <a:gd name="connsiteX14" fmla="*/ 14374 w 16709"/>
                    <a:gd name="connsiteY14" fmla="*/ 9343 h 14553"/>
                    <a:gd name="connsiteX15" fmla="*/ 16709 w 16709"/>
                    <a:gd name="connsiteY15" fmla="*/ 9343 h 14553"/>
                    <a:gd name="connsiteX16" fmla="*/ 16709 w 16709"/>
                    <a:gd name="connsiteY16" fmla="*/ 9882 h 14553"/>
                    <a:gd name="connsiteX17" fmla="*/ 16709 w 16709"/>
                    <a:gd name="connsiteY17" fmla="*/ 9882 h 14553"/>
                    <a:gd name="connsiteX18" fmla="*/ 11679 w 16709"/>
                    <a:gd name="connsiteY18" fmla="*/ 14554 h 14553"/>
                    <a:gd name="connsiteX19" fmla="*/ 11679 w 16709"/>
                    <a:gd name="connsiteY19" fmla="*/ 14554 h 14553"/>
                    <a:gd name="connsiteX20" fmla="*/ 1258 w 16709"/>
                    <a:gd name="connsiteY20" fmla="*/ 7007 h 14553"/>
                    <a:gd name="connsiteX21" fmla="*/ 1258 w 16709"/>
                    <a:gd name="connsiteY21" fmla="*/ 7007 h 14553"/>
                    <a:gd name="connsiteX22" fmla="*/ 13475 w 16709"/>
                    <a:gd name="connsiteY22" fmla="*/ 12038 h 14553"/>
                    <a:gd name="connsiteX23" fmla="*/ 15811 w 16709"/>
                    <a:gd name="connsiteY23" fmla="*/ 11679 h 14553"/>
                    <a:gd name="connsiteX24" fmla="*/ 15811 w 16709"/>
                    <a:gd name="connsiteY24" fmla="*/ 11679 h 14553"/>
                    <a:gd name="connsiteX25" fmla="*/ 14374 w 16709"/>
                    <a:gd name="connsiteY25" fmla="*/ 9882 h 14553"/>
                    <a:gd name="connsiteX26" fmla="*/ 13835 w 16709"/>
                    <a:gd name="connsiteY26" fmla="*/ 10601 h 14553"/>
                    <a:gd name="connsiteX27" fmla="*/ 13116 w 16709"/>
                    <a:gd name="connsiteY27" fmla="*/ 12038 h 14553"/>
                    <a:gd name="connsiteX28" fmla="*/ 13116 w 16709"/>
                    <a:gd name="connsiteY28" fmla="*/ 12038 h 14553"/>
                    <a:gd name="connsiteX29" fmla="*/ 13116 w 16709"/>
                    <a:gd name="connsiteY29" fmla="*/ 12038 h 14553"/>
                    <a:gd name="connsiteX30" fmla="*/ 13475 w 16709"/>
                    <a:gd name="connsiteY30" fmla="*/ 12038 h 14553"/>
                    <a:gd name="connsiteX31" fmla="*/ 13475 w 16709"/>
                    <a:gd name="connsiteY31" fmla="*/ 12038 h 14553"/>
                    <a:gd name="connsiteX32" fmla="*/ 7726 w 16709"/>
                    <a:gd name="connsiteY32" fmla="*/ 7546 h 14553"/>
                    <a:gd name="connsiteX33" fmla="*/ 9163 w 16709"/>
                    <a:gd name="connsiteY33" fmla="*/ 5749 h 14553"/>
                    <a:gd name="connsiteX34" fmla="*/ 7546 w 16709"/>
                    <a:gd name="connsiteY34" fmla="*/ 7367 h 14553"/>
                    <a:gd name="connsiteX35" fmla="*/ 7726 w 16709"/>
                    <a:gd name="connsiteY35" fmla="*/ 7546 h 14553"/>
                    <a:gd name="connsiteX36" fmla="*/ 7726 w 16709"/>
                    <a:gd name="connsiteY36" fmla="*/ 7546 h 1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709" h="14553">
                      <a:moveTo>
                        <a:pt x="1258" y="7007"/>
                      </a:moveTo>
                      <a:cubicBezTo>
                        <a:pt x="1258" y="6109"/>
                        <a:pt x="1078" y="7546"/>
                        <a:pt x="0" y="3953"/>
                      </a:cubicBezTo>
                      <a:lnTo>
                        <a:pt x="0" y="3953"/>
                      </a:lnTo>
                      <a:cubicBezTo>
                        <a:pt x="359" y="1437"/>
                        <a:pt x="1617" y="1258"/>
                        <a:pt x="1797" y="1258"/>
                      </a:cubicBezTo>
                      <a:lnTo>
                        <a:pt x="1797" y="1258"/>
                      </a:lnTo>
                      <a:cubicBezTo>
                        <a:pt x="2515" y="359"/>
                        <a:pt x="3773" y="0"/>
                        <a:pt x="4492" y="0"/>
                      </a:cubicBezTo>
                      <a:lnTo>
                        <a:pt x="4492" y="0"/>
                      </a:lnTo>
                      <a:cubicBezTo>
                        <a:pt x="7906" y="359"/>
                        <a:pt x="9882" y="2695"/>
                        <a:pt x="10601" y="3414"/>
                      </a:cubicBezTo>
                      <a:lnTo>
                        <a:pt x="10601" y="3414"/>
                      </a:lnTo>
                      <a:lnTo>
                        <a:pt x="10601" y="3414"/>
                      </a:lnTo>
                      <a:lnTo>
                        <a:pt x="15811" y="7367"/>
                      </a:lnTo>
                      <a:lnTo>
                        <a:pt x="15811" y="7367"/>
                      </a:lnTo>
                      <a:cubicBezTo>
                        <a:pt x="15991" y="7546"/>
                        <a:pt x="15991" y="7546"/>
                        <a:pt x="15991" y="7546"/>
                      </a:cubicBezTo>
                      <a:lnTo>
                        <a:pt x="15991" y="7546"/>
                      </a:lnTo>
                      <a:lnTo>
                        <a:pt x="14374" y="9343"/>
                      </a:lnTo>
                      <a:lnTo>
                        <a:pt x="16709" y="9343"/>
                      </a:lnTo>
                      <a:cubicBezTo>
                        <a:pt x="16709" y="9523"/>
                        <a:pt x="16709" y="9702"/>
                        <a:pt x="16709" y="9882"/>
                      </a:cubicBezTo>
                      <a:lnTo>
                        <a:pt x="16709" y="9882"/>
                      </a:lnTo>
                      <a:cubicBezTo>
                        <a:pt x="16530" y="11140"/>
                        <a:pt x="15631" y="14374"/>
                        <a:pt x="11679" y="14554"/>
                      </a:cubicBezTo>
                      <a:lnTo>
                        <a:pt x="11679" y="14554"/>
                      </a:lnTo>
                      <a:cubicBezTo>
                        <a:pt x="8624" y="14374"/>
                        <a:pt x="4133" y="12218"/>
                        <a:pt x="1258" y="7007"/>
                      </a:cubicBezTo>
                      <a:lnTo>
                        <a:pt x="1258" y="7007"/>
                      </a:lnTo>
                      <a:close/>
                      <a:moveTo>
                        <a:pt x="13475" y="12038"/>
                      </a:moveTo>
                      <a:cubicBezTo>
                        <a:pt x="13835" y="12218"/>
                        <a:pt x="14553" y="12397"/>
                        <a:pt x="15811" y="11679"/>
                      </a:cubicBezTo>
                      <a:lnTo>
                        <a:pt x="15811" y="11679"/>
                      </a:lnTo>
                      <a:lnTo>
                        <a:pt x="14374" y="9882"/>
                      </a:lnTo>
                      <a:lnTo>
                        <a:pt x="13835" y="10601"/>
                      </a:lnTo>
                      <a:lnTo>
                        <a:pt x="13116" y="12038"/>
                      </a:lnTo>
                      <a:cubicBezTo>
                        <a:pt x="13116" y="12038"/>
                        <a:pt x="13116" y="12038"/>
                        <a:pt x="13116" y="12038"/>
                      </a:cubicBezTo>
                      <a:lnTo>
                        <a:pt x="13116" y="12038"/>
                      </a:lnTo>
                      <a:cubicBezTo>
                        <a:pt x="13296" y="11858"/>
                        <a:pt x="13475" y="11858"/>
                        <a:pt x="13475" y="12038"/>
                      </a:cubicBezTo>
                      <a:lnTo>
                        <a:pt x="13475" y="12038"/>
                      </a:lnTo>
                      <a:close/>
                      <a:moveTo>
                        <a:pt x="7726" y="7546"/>
                      </a:moveTo>
                      <a:lnTo>
                        <a:pt x="9163" y="5749"/>
                      </a:lnTo>
                      <a:lnTo>
                        <a:pt x="7546" y="7367"/>
                      </a:lnTo>
                      <a:cubicBezTo>
                        <a:pt x="7546" y="7367"/>
                        <a:pt x="7726" y="7367"/>
                        <a:pt x="7726" y="7546"/>
                      </a:cubicBezTo>
                      <a:lnTo>
                        <a:pt x="7726" y="7546"/>
                      </a:lnTo>
                      <a:close/>
                    </a:path>
                  </a:pathLst>
                </a:custGeom>
                <a:grpFill/>
                <a:ln w="17953" cap="flat">
                  <a:noFill/>
                  <a:prstDash val="solid"/>
                  <a:miter/>
                </a:ln>
              </p:spPr>
              <p:txBody>
                <a:bodyPr rtlCol="0" anchor="ctr"/>
                <a:lstStyle/>
                <a:p>
                  <a:endParaRPr lang="zh-CN" altLang="en-US" sz="1050"/>
                </a:p>
              </p:txBody>
            </p:sp>
          </p:grpSp>
          <p:grpSp>
            <p:nvGrpSpPr>
              <p:cNvPr id="1108" name="图形 1"/>
              <p:cNvGrpSpPr/>
              <p:nvPr/>
            </p:nvGrpSpPr>
            <p:grpSpPr>
              <a:xfrm>
                <a:off x="5789880" y="2396221"/>
                <a:ext cx="8085" cy="10420"/>
                <a:chOff x="7163091" y="2593911"/>
                <a:chExt cx="8085" cy="10420"/>
              </a:xfrm>
              <a:solidFill>
                <a:srgbClr val="0070C0"/>
              </a:solidFill>
            </p:grpSpPr>
            <p:sp>
              <p:nvSpPr>
                <p:cNvPr id="1532" name="任意多边形: 形状 3308"/>
                <p:cNvSpPr/>
                <p:nvPr/>
              </p:nvSpPr>
              <p:spPr>
                <a:xfrm>
                  <a:off x="7165771" y="2596427"/>
                  <a:ext cx="2531" cy="5390"/>
                </a:xfrm>
                <a:custGeom>
                  <a:avLst/>
                  <a:gdLst>
                    <a:gd name="connsiteX0" fmla="*/ 1273 w 2531"/>
                    <a:gd name="connsiteY0" fmla="*/ 5390 h 5390"/>
                    <a:gd name="connsiteX1" fmla="*/ 2531 w 2531"/>
                    <a:gd name="connsiteY1" fmla="*/ 2695 h 5390"/>
                    <a:gd name="connsiteX2" fmla="*/ 1273 w 2531"/>
                    <a:gd name="connsiteY2" fmla="*/ 0 h 5390"/>
                    <a:gd name="connsiteX3" fmla="*/ 15 w 2531"/>
                    <a:gd name="connsiteY3" fmla="*/ 2695 h 5390"/>
                    <a:gd name="connsiteX4" fmla="*/ 1273 w 2531"/>
                    <a:gd name="connsiteY4" fmla="*/ 5390 h 5390"/>
                    <a:gd name="connsiteX5" fmla="*/ 1273 w 2531"/>
                    <a:gd name="connsiteY5" fmla="*/ 5390 h 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1" h="5390">
                      <a:moveTo>
                        <a:pt x="1273" y="5390"/>
                      </a:moveTo>
                      <a:cubicBezTo>
                        <a:pt x="2531" y="5390"/>
                        <a:pt x="2531" y="4132"/>
                        <a:pt x="2531" y="2695"/>
                      </a:cubicBezTo>
                      <a:cubicBezTo>
                        <a:pt x="2531" y="1258"/>
                        <a:pt x="2531" y="0"/>
                        <a:pt x="1273" y="0"/>
                      </a:cubicBezTo>
                      <a:cubicBezTo>
                        <a:pt x="1273" y="0"/>
                        <a:pt x="15" y="1258"/>
                        <a:pt x="15" y="2695"/>
                      </a:cubicBezTo>
                      <a:cubicBezTo>
                        <a:pt x="-164" y="3953"/>
                        <a:pt x="1273" y="5390"/>
                        <a:pt x="1273" y="5390"/>
                      </a:cubicBezTo>
                      <a:lnTo>
                        <a:pt x="1273" y="5390"/>
                      </a:lnTo>
                      <a:close/>
                    </a:path>
                  </a:pathLst>
                </a:custGeom>
                <a:grpFill/>
                <a:ln w="17953" cap="flat">
                  <a:noFill/>
                  <a:prstDash val="solid"/>
                  <a:miter/>
                </a:ln>
              </p:spPr>
              <p:txBody>
                <a:bodyPr rtlCol="0" anchor="ctr"/>
                <a:lstStyle/>
                <a:p>
                  <a:endParaRPr lang="zh-CN" altLang="en-US" sz="1050"/>
                </a:p>
              </p:txBody>
            </p:sp>
            <p:sp>
              <p:nvSpPr>
                <p:cNvPr id="1533" name="任意多边形: 形状 3309"/>
                <p:cNvSpPr/>
                <p:nvPr/>
              </p:nvSpPr>
              <p:spPr>
                <a:xfrm>
                  <a:off x="7163091" y="2593911"/>
                  <a:ext cx="8085" cy="10420"/>
                </a:xfrm>
                <a:custGeom>
                  <a:avLst/>
                  <a:gdLst>
                    <a:gd name="connsiteX0" fmla="*/ 2875 w 8085"/>
                    <a:gd name="connsiteY0" fmla="*/ 10421 h 10420"/>
                    <a:gd name="connsiteX1" fmla="*/ 2156 w 8085"/>
                    <a:gd name="connsiteY1" fmla="*/ 9702 h 10420"/>
                    <a:gd name="connsiteX2" fmla="*/ 0 w 8085"/>
                    <a:gd name="connsiteY2" fmla="*/ 5210 h 10420"/>
                    <a:gd name="connsiteX3" fmla="*/ 0 w 8085"/>
                    <a:gd name="connsiteY3" fmla="*/ 5210 h 10420"/>
                    <a:gd name="connsiteX4" fmla="*/ 0 w 8085"/>
                    <a:gd name="connsiteY4" fmla="*/ 5210 h 10420"/>
                    <a:gd name="connsiteX5" fmla="*/ 0 w 8085"/>
                    <a:gd name="connsiteY5" fmla="*/ 5210 h 10420"/>
                    <a:gd name="connsiteX6" fmla="*/ 0 w 8085"/>
                    <a:gd name="connsiteY6" fmla="*/ 5210 h 10420"/>
                    <a:gd name="connsiteX7" fmla="*/ 1797 w 8085"/>
                    <a:gd name="connsiteY7" fmla="*/ 1078 h 10420"/>
                    <a:gd name="connsiteX8" fmla="*/ 1797 w 8085"/>
                    <a:gd name="connsiteY8" fmla="*/ 1078 h 10420"/>
                    <a:gd name="connsiteX9" fmla="*/ 1797 w 8085"/>
                    <a:gd name="connsiteY9" fmla="*/ 1078 h 10420"/>
                    <a:gd name="connsiteX10" fmla="*/ 1797 w 8085"/>
                    <a:gd name="connsiteY10" fmla="*/ 1078 h 10420"/>
                    <a:gd name="connsiteX11" fmla="*/ 2156 w 8085"/>
                    <a:gd name="connsiteY11" fmla="*/ 719 h 10420"/>
                    <a:gd name="connsiteX12" fmla="*/ 2156 w 8085"/>
                    <a:gd name="connsiteY12" fmla="*/ 719 h 10420"/>
                    <a:gd name="connsiteX13" fmla="*/ 2156 w 8085"/>
                    <a:gd name="connsiteY13" fmla="*/ 719 h 10420"/>
                    <a:gd name="connsiteX14" fmla="*/ 2156 w 8085"/>
                    <a:gd name="connsiteY14" fmla="*/ 719 h 10420"/>
                    <a:gd name="connsiteX15" fmla="*/ 2156 w 8085"/>
                    <a:gd name="connsiteY15" fmla="*/ 719 h 10420"/>
                    <a:gd name="connsiteX16" fmla="*/ 3594 w 8085"/>
                    <a:gd name="connsiteY16" fmla="*/ 0 h 10420"/>
                    <a:gd name="connsiteX17" fmla="*/ 3594 w 8085"/>
                    <a:gd name="connsiteY17" fmla="*/ 0 h 10420"/>
                    <a:gd name="connsiteX18" fmla="*/ 3774 w 8085"/>
                    <a:gd name="connsiteY18" fmla="*/ 0 h 10420"/>
                    <a:gd name="connsiteX19" fmla="*/ 3774 w 8085"/>
                    <a:gd name="connsiteY19" fmla="*/ 0 h 10420"/>
                    <a:gd name="connsiteX20" fmla="*/ 3774 w 8085"/>
                    <a:gd name="connsiteY20" fmla="*/ 0 h 10420"/>
                    <a:gd name="connsiteX21" fmla="*/ 5750 w 8085"/>
                    <a:gd name="connsiteY21" fmla="*/ 719 h 10420"/>
                    <a:gd name="connsiteX22" fmla="*/ 5750 w 8085"/>
                    <a:gd name="connsiteY22" fmla="*/ 719 h 10420"/>
                    <a:gd name="connsiteX23" fmla="*/ 8085 w 8085"/>
                    <a:gd name="connsiteY23" fmla="*/ 1797 h 10420"/>
                    <a:gd name="connsiteX24" fmla="*/ 7187 w 8085"/>
                    <a:gd name="connsiteY24" fmla="*/ 2695 h 10420"/>
                    <a:gd name="connsiteX25" fmla="*/ 7546 w 8085"/>
                    <a:gd name="connsiteY25" fmla="*/ 5210 h 10420"/>
                    <a:gd name="connsiteX26" fmla="*/ 7546 w 8085"/>
                    <a:gd name="connsiteY26" fmla="*/ 5210 h 10420"/>
                    <a:gd name="connsiteX27" fmla="*/ 7546 w 8085"/>
                    <a:gd name="connsiteY27" fmla="*/ 5390 h 10420"/>
                    <a:gd name="connsiteX28" fmla="*/ 3774 w 8085"/>
                    <a:gd name="connsiteY28" fmla="*/ 10421 h 10420"/>
                    <a:gd name="connsiteX29" fmla="*/ 3774 w 8085"/>
                    <a:gd name="connsiteY29" fmla="*/ 10421 h 10420"/>
                    <a:gd name="connsiteX30" fmla="*/ 3774 w 8085"/>
                    <a:gd name="connsiteY30" fmla="*/ 7905 h 10420"/>
                    <a:gd name="connsiteX31" fmla="*/ 5570 w 8085"/>
                    <a:gd name="connsiteY31" fmla="*/ 6109 h 10420"/>
                    <a:gd name="connsiteX32" fmla="*/ 3774 w 8085"/>
                    <a:gd name="connsiteY32" fmla="*/ 7905 h 10420"/>
                    <a:gd name="connsiteX33" fmla="*/ 3774 w 8085"/>
                    <a:gd name="connsiteY33" fmla="*/ 10421 h 10420"/>
                    <a:gd name="connsiteX34" fmla="*/ 2875 w 8085"/>
                    <a:gd name="connsiteY34" fmla="*/ 10421 h 10420"/>
                    <a:gd name="connsiteX35" fmla="*/ 2875 w 8085"/>
                    <a:gd name="connsiteY35" fmla="*/ 10421 h 10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085" h="10420">
                      <a:moveTo>
                        <a:pt x="2875" y="10421"/>
                      </a:moveTo>
                      <a:lnTo>
                        <a:pt x="2156" y="9702"/>
                      </a:lnTo>
                      <a:cubicBezTo>
                        <a:pt x="2156" y="9523"/>
                        <a:pt x="180" y="8265"/>
                        <a:pt x="0" y="5210"/>
                      </a:cubicBezTo>
                      <a:lnTo>
                        <a:pt x="0" y="5210"/>
                      </a:lnTo>
                      <a:lnTo>
                        <a:pt x="0" y="5210"/>
                      </a:lnTo>
                      <a:cubicBezTo>
                        <a:pt x="0" y="5210"/>
                        <a:pt x="0" y="5210"/>
                        <a:pt x="0" y="5210"/>
                      </a:cubicBezTo>
                      <a:lnTo>
                        <a:pt x="0" y="5210"/>
                      </a:lnTo>
                      <a:cubicBezTo>
                        <a:pt x="180" y="2875"/>
                        <a:pt x="1258" y="1617"/>
                        <a:pt x="1797" y="1078"/>
                      </a:cubicBezTo>
                      <a:lnTo>
                        <a:pt x="1797" y="1078"/>
                      </a:lnTo>
                      <a:cubicBezTo>
                        <a:pt x="1797" y="1078"/>
                        <a:pt x="1797" y="1078"/>
                        <a:pt x="1797" y="1078"/>
                      </a:cubicBezTo>
                      <a:lnTo>
                        <a:pt x="1797" y="1078"/>
                      </a:lnTo>
                      <a:cubicBezTo>
                        <a:pt x="1977" y="898"/>
                        <a:pt x="1977" y="898"/>
                        <a:pt x="2156" y="719"/>
                      </a:cubicBezTo>
                      <a:lnTo>
                        <a:pt x="2156" y="719"/>
                      </a:lnTo>
                      <a:cubicBezTo>
                        <a:pt x="2156" y="719"/>
                        <a:pt x="2156" y="719"/>
                        <a:pt x="2156" y="719"/>
                      </a:cubicBezTo>
                      <a:lnTo>
                        <a:pt x="2156" y="719"/>
                      </a:lnTo>
                      <a:lnTo>
                        <a:pt x="2156" y="719"/>
                      </a:lnTo>
                      <a:cubicBezTo>
                        <a:pt x="3055" y="0"/>
                        <a:pt x="3414" y="0"/>
                        <a:pt x="3594" y="0"/>
                      </a:cubicBezTo>
                      <a:lnTo>
                        <a:pt x="3594" y="0"/>
                      </a:lnTo>
                      <a:cubicBezTo>
                        <a:pt x="3774" y="0"/>
                        <a:pt x="3774" y="0"/>
                        <a:pt x="3774" y="0"/>
                      </a:cubicBezTo>
                      <a:lnTo>
                        <a:pt x="3774" y="0"/>
                      </a:lnTo>
                      <a:lnTo>
                        <a:pt x="3774" y="0"/>
                      </a:lnTo>
                      <a:cubicBezTo>
                        <a:pt x="4672" y="0"/>
                        <a:pt x="5211" y="359"/>
                        <a:pt x="5750" y="719"/>
                      </a:cubicBezTo>
                      <a:lnTo>
                        <a:pt x="5750" y="719"/>
                      </a:lnTo>
                      <a:lnTo>
                        <a:pt x="8085" y="1797"/>
                      </a:lnTo>
                      <a:lnTo>
                        <a:pt x="7187" y="2695"/>
                      </a:lnTo>
                      <a:cubicBezTo>
                        <a:pt x="7546" y="3773"/>
                        <a:pt x="7546" y="4851"/>
                        <a:pt x="7546" y="5210"/>
                      </a:cubicBezTo>
                      <a:lnTo>
                        <a:pt x="7546" y="5210"/>
                      </a:lnTo>
                      <a:lnTo>
                        <a:pt x="7546" y="5390"/>
                      </a:lnTo>
                      <a:cubicBezTo>
                        <a:pt x="7546" y="6109"/>
                        <a:pt x="7546" y="10241"/>
                        <a:pt x="3774" y="10421"/>
                      </a:cubicBezTo>
                      <a:lnTo>
                        <a:pt x="3774" y="10421"/>
                      </a:lnTo>
                      <a:lnTo>
                        <a:pt x="3774" y="7905"/>
                      </a:lnTo>
                      <a:lnTo>
                        <a:pt x="5570" y="6109"/>
                      </a:lnTo>
                      <a:lnTo>
                        <a:pt x="3774" y="7905"/>
                      </a:lnTo>
                      <a:lnTo>
                        <a:pt x="3774" y="10421"/>
                      </a:lnTo>
                      <a:lnTo>
                        <a:pt x="2875" y="10421"/>
                      </a:lnTo>
                      <a:lnTo>
                        <a:pt x="2875" y="10421"/>
                      </a:lnTo>
                      <a:close/>
                    </a:path>
                  </a:pathLst>
                </a:custGeom>
                <a:grpFill/>
                <a:ln w="17953" cap="flat">
                  <a:noFill/>
                  <a:prstDash val="solid"/>
                  <a:miter/>
                </a:ln>
              </p:spPr>
              <p:txBody>
                <a:bodyPr rtlCol="0" anchor="ctr"/>
                <a:lstStyle/>
                <a:p>
                  <a:endParaRPr lang="zh-CN" altLang="en-US" sz="1050"/>
                </a:p>
              </p:txBody>
            </p:sp>
          </p:grpSp>
          <p:grpSp>
            <p:nvGrpSpPr>
              <p:cNvPr id="1109" name="图形 1"/>
              <p:cNvGrpSpPr/>
              <p:nvPr/>
            </p:nvGrpSpPr>
            <p:grpSpPr>
              <a:xfrm>
                <a:off x="5771374" y="2381488"/>
                <a:ext cx="5030" cy="1437"/>
                <a:chOff x="7144585" y="2579178"/>
                <a:chExt cx="5030" cy="1437"/>
              </a:xfrm>
              <a:solidFill>
                <a:srgbClr val="0070C0"/>
              </a:solidFill>
            </p:grpSpPr>
            <p:sp>
              <p:nvSpPr>
                <p:cNvPr id="1530" name="任意多边形: 形状 3311"/>
                <p:cNvSpPr/>
                <p:nvPr/>
              </p:nvSpPr>
              <p:spPr>
                <a:xfrm>
                  <a:off x="7147101" y="2579178"/>
                  <a:ext cx="17967" cy="1437"/>
                </a:xfrm>
                <a:custGeom>
                  <a:avLst/>
                  <a:gdLst>
                    <a:gd name="connsiteX0" fmla="*/ 0 w 17967"/>
                    <a:gd name="connsiteY0" fmla="*/ 1437 h 1437"/>
                    <a:gd name="connsiteX1" fmla="*/ 0 w 17967"/>
                    <a:gd name="connsiteY1" fmla="*/ 0 h 1437"/>
                    <a:gd name="connsiteX2" fmla="*/ 0 w 17967"/>
                    <a:gd name="connsiteY2" fmla="*/ 1437 h 1437"/>
                  </a:gdLst>
                  <a:ahLst/>
                  <a:cxnLst>
                    <a:cxn ang="0">
                      <a:pos x="connsiteX0" y="connsiteY0"/>
                    </a:cxn>
                    <a:cxn ang="0">
                      <a:pos x="connsiteX1" y="connsiteY1"/>
                    </a:cxn>
                    <a:cxn ang="0">
                      <a:pos x="connsiteX2" y="connsiteY2"/>
                    </a:cxn>
                  </a:cxnLst>
                  <a:rect l="l" t="t" r="r" b="b"/>
                  <a:pathLst>
                    <a:path w="17967" h="1437">
                      <a:moveTo>
                        <a:pt x="0" y="1437"/>
                      </a:moveTo>
                      <a:lnTo>
                        <a:pt x="0" y="0"/>
                      </a:lnTo>
                      <a:lnTo>
                        <a:pt x="0" y="1437"/>
                      </a:lnTo>
                      <a:close/>
                    </a:path>
                  </a:pathLst>
                </a:custGeom>
                <a:grpFill/>
                <a:ln w="17953" cap="flat">
                  <a:noFill/>
                  <a:prstDash val="solid"/>
                  <a:miter/>
                </a:ln>
              </p:spPr>
              <p:txBody>
                <a:bodyPr rtlCol="0" anchor="ctr"/>
                <a:lstStyle/>
                <a:p>
                  <a:endParaRPr lang="zh-CN" altLang="en-US" sz="1050"/>
                </a:p>
              </p:txBody>
            </p:sp>
            <p:sp>
              <p:nvSpPr>
                <p:cNvPr id="1531" name="任意多边形: 形状 3312"/>
                <p:cNvSpPr/>
                <p:nvPr/>
              </p:nvSpPr>
              <p:spPr>
                <a:xfrm>
                  <a:off x="7144585" y="2579178"/>
                  <a:ext cx="5030" cy="1437"/>
                </a:xfrm>
                <a:custGeom>
                  <a:avLst/>
                  <a:gdLst>
                    <a:gd name="connsiteX0" fmla="*/ 0 w 5030"/>
                    <a:gd name="connsiteY0" fmla="*/ 1437 h 1437"/>
                    <a:gd name="connsiteX1" fmla="*/ 0 w 5030"/>
                    <a:gd name="connsiteY1" fmla="*/ 0 h 1437"/>
                    <a:gd name="connsiteX2" fmla="*/ 5031 w 5030"/>
                    <a:gd name="connsiteY2" fmla="*/ 0 h 1437"/>
                    <a:gd name="connsiteX3" fmla="*/ 5031 w 5030"/>
                    <a:gd name="connsiteY3" fmla="*/ 1437 h 1437"/>
                    <a:gd name="connsiteX4" fmla="*/ 0 w 5030"/>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 h="1437">
                      <a:moveTo>
                        <a:pt x="0" y="1437"/>
                      </a:moveTo>
                      <a:lnTo>
                        <a:pt x="0" y="0"/>
                      </a:lnTo>
                      <a:lnTo>
                        <a:pt x="5031" y="0"/>
                      </a:lnTo>
                      <a:lnTo>
                        <a:pt x="5031" y="1437"/>
                      </a:lnTo>
                      <a:lnTo>
                        <a:pt x="0" y="1437"/>
                      </a:lnTo>
                      <a:close/>
                    </a:path>
                  </a:pathLst>
                </a:custGeom>
                <a:grpFill/>
                <a:ln w="17953" cap="flat">
                  <a:noFill/>
                  <a:prstDash val="solid"/>
                  <a:miter/>
                </a:ln>
              </p:spPr>
              <p:txBody>
                <a:bodyPr rtlCol="0" anchor="ctr"/>
                <a:lstStyle/>
                <a:p>
                  <a:endParaRPr lang="zh-CN" altLang="en-US" sz="1050"/>
                </a:p>
              </p:txBody>
            </p:sp>
          </p:grpSp>
          <p:grpSp>
            <p:nvGrpSpPr>
              <p:cNvPr id="1110" name="图形 1"/>
              <p:cNvGrpSpPr/>
              <p:nvPr/>
            </p:nvGrpSpPr>
            <p:grpSpPr>
              <a:xfrm>
                <a:off x="5747837" y="2404486"/>
                <a:ext cx="10241" cy="7905"/>
                <a:chOff x="7121048" y="2602176"/>
                <a:chExt cx="10241" cy="7905"/>
              </a:xfrm>
              <a:solidFill>
                <a:srgbClr val="0070C0"/>
              </a:solidFill>
            </p:grpSpPr>
            <p:sp>
              <p:nvSpPr>
                <p:cNvPr id="1528" name="任意多边形: 形状 3314"/>
                <p:cNvSpPr/>
                <p:nvPr/>
              </p:nvSpPr>
              <p:spPr>
                <a:xfrm>
                  <a:off x="7123384" y="2604692"/>
                  <a:ext cx="5389" cy="2515"/>
                </a:xfrm>
                <a:custGeom>
                  <a:avLst/>
                  <a:gdLst>
                    <a:gd name="connsiteX0" fmla="*/ 2695 w 5389"/>
                    <a:gd name="connsiteY0" fmla="*/ 2515 h 2515"/>
                    <a:gd name="connsiteX1" fmla="*/ 5390 w 5389"/>
                    <a:gd name="connsiteY1" fmla="*/ 1258 h 2515"/>
                    <a:gd name="connsiteX2" fmla="*/ 2695 w 5389"/>
                    <a:gd name="connsiteY2" fmla="*/ 0 h 2515"/>
                    <a:gd name="connsiteX3" fmla="*/ 0 w 5389"/>
                    <a:gd name="connsiteY3" fmla="*/ 1258 h 2515"/>
                    <a:gd name="connsiteX4" fmla="*/ 2695 w 5389"/>
                    <a:gd name="connsiteY4" fmla="*/ 2515 h 2515"/>
                    <a:gd name="connsiteX5" fmla="*/ 2695 w 5389"/>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89" h="2515">
                      <a:moveTo>
                        <a:pt x="2695" y="2515"/>
                      </a:moveTo>
                      <a:cubicBezTo>
                        <a:pt x="5390" y="2515"/>
                        <a:pt x="5390" y="1258"/>
                        <a:pt x="5390" y="1258"/>
                      </a:cubicBezTo>
                      <a:cubicBezTo>
                        <a:pt x="5390" y="0"/>
                        <a:pt x="5390" y="0"/>
                        <a:pt x="2695" y="0"/>
                      </a:cubicBezTo>
                      <a:cubicBezTo>
                        <a:pt x="1437" y="0"/>
                        <a:pt x="0" y="0"/>
                        <a:pt x="0" y="1258"/>
                      </a:cubicBezTo>
                      <a:cubicBezTo>
                        <a:pt x="180" y="1258"/>
                        <a:pt x="1437" y="2515"/>
                        <a:pt x="2695" y="2515"/>
                      </a:cubicBezTo>
                      <a:lnTo>
                        <a:pt x="2695" y="2515"/>
                      </a:lnTo>
                      <a:close/>
                    </a:path>
                  </a:pathLst>
                </a:custGeom>
                <a:grpFill/>
                <a:ln w="17953" cap="flat">
                  <a:noFill/>
                  <a:prstDash val="solid"/>
                  <a:miter/>
                </a:ln>
              </p:spPr>
              <p:txBody>
                <a:bodyPr rtlCol="0" anchor="ctr"/>
                <a:lstStyle/>
                <a:p>
                  <a:endParaRPr lang="zh-CN" altLang="en-US" sz="1050"/>
                </a:p>
              </p:txBody>
            </p:sp>
            <p:sp>
              <p:nvSpPr>
                <p:cNvPr id="1529" name="任意多边形: 形状 3315"/>
                <p:cNvSpPr/>
                <p:nvPr/>
              </p:nvSpPr>
              <p:spPr>
                <a:xfrm>
                  <a:off x="7121048" y="2602176"/>
                  <a:ext cx="10241" cy="7905"/>
                </a:xfrm>
                <a:custGeom>
                  <a:avLst/>
                  <a:gdLst>
                    <a:gd name="connsiteX0" fmla="*/ 719 w 10241"/>
                    <a:gd name="connsiteY0" fmla="*/ 5570 h 7905"/>
                    <a:gd name="connsiteX1" fmla="*/ 0 w 10241"/>
                    <a:gd name="connsiteY1" fmla="*/ 3773 h 7905"/>
                    <a:gd name="connsiteX2" fmla="*/ 0 w 10241"/>
                    <a:gd name="connsiteY2" fmla="*/ 3773 h 7905"/>
                    <a:gd name="connsiteX3" fmla="*/ 0 w 10241"/>
                    <a:gd name="connsiteY3" fmla="*/ 3593 h 7905"/>
                    <a:gd name="connsiteX4" fmla="*/ 0 w 10241"/>
                    <a:gd name="connsiteY4" fmla="*/ 3593 h 7905"/>
                    <a:gd name="connsiteX5" fmla="*/ 4851 w 10241"/>
                    <a:gd name="connsiteY5" fmla="*/ 0 h 7905"/>
                    <a:gd name="connsiteX6" fmla="*/ 4851 w 10241"/>
                    <a:gd name="connsiteY6" fmla="*/ 0 h 7905"/>
                    <a:gd name="connsiteX7" fmla="*/ 5570 w 10241"/>
                    <a:gd name="connsiteY7" fmla="*/ 0 h 7905"/>
                    <a:gd name="connsiteX8" fmla="*/ 5570 w 10241"/>
                    <a:gd name="connsiteY8" fmla="*/ 0 h 7905"/>
                    <a:gd name="connsiteX9" fmla="*/ 6289 w 10241"/>
                    <a:gd name="connsiteY9" fmla="*/ 0 h 7905"/>
                    <a:gd name="connsiteX10" fmla="*/ 6289 w 10241"/>
                    <a:gd name="connsiteY10" fmla="*/ 0 h 7905"/>
                    <a:gd name="connsiteX11" fmla="*/ 8804 w 10241"/>
                    <a:gd name="connsiteY11" fmla="*/ 719 h 7905"/>
                    <a:gd name="connsiteX12" fmla="*/ 8804 w 10241"/>
                    <a:gd name="connsiteY12" fmla="*/ 719 h 7905"/>
                    <a:gd name="connsiteX13" fmla="*/ 10241 w 10241"/>
                    <a:gd name="connsiteY13" fmla="*/ 3953 h 7905"/>
                    <a:gd name="connsiteX14" fmla="*/ 10241 w 10241"/>
                    <a:gd name="connsiteY14" fmla="*/ 3953 h 7905"/>
                    <a:gd name="connsiteX15" fmla="*/ 5031 w 10241"/>
                    <a:gd name="connsiteY15" fmla="*/ 7905 h 7905"/>
                    <a:gd name="connsiteX16" fmla="*/ 5031 w 10241"/>
                    <a:gd name="connsiteY16" fmla="*/ 7905 h 7905"/>
                    <a:gd name="connsiteX17" fmla="*/ 5031 w 10241"/>
                    <a:gd name="connsiteY17" fmla="*/ 5390 h 7905"/>
                    <a:gd name="connsiteX18" fmla="*/ 5031 w 10241"/>
                    <a:gd name="connsiteY18" fmla="*/ 7905 h 7905"/>
                    <a:gd name="connsiteX19" fmla="*/ 719 w 10241"/>
                    <a:gd name="connsiteY19" fmla="*/ 5570 h 7905"/>
                    <a:gd name="connsiteX20" fmla="*/ 719 w 10241"/>
                    <a:gd name="connsiteY20" fmla="*/ 5570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1" h="7905">
                      <a:moveTo>
                        <a:pt x="719" y="5570"/>
                      </a:moveTo>
                      <a:cubicBezTo>
                        <a:pt x="539" y="5390"/>
                        <a:pt x="180" y="5390"/>
                        <a:pt x="0" y="3773"/>
                      </a:cubicBezTo>
                      <a:lnTo>
                        <a:pt x="0" y="3773"/>
                      </a:lnTo>
                      <a:cubicBezTo>
                        <a:pt x="0" y="3773"/>
                        <a:pt x="0" y="3593"/>
                        <a:pt x="0" y="3593"/>
                      </a:cubicBezTo>
                      <a:lnTo>
                        <a:pt x="0" y="3593"/>
                      </a:lnTo>
                      <a:cubicBezTo>
                        <a:pt x="539" y="0"/>
                        <a:pt x="4492" y="0"/>
                        <a:pt x="4851" y="0"/>
                      </a:cubicBezTo>
                      <a:lnTo>
                        <a:pt x="4851" y="0"/>
                      </a:lnTo>
                      <a:cubicBezTo>
                        <a:pt x="5211" y="0"/>
                        <a:pt x="5570" y="0"/>
                        <a:pt x="5570" y="0"/>
                      </a:cubicBezTo>
                      <a:lnTo>
                        <a:pt x="5570" y="0"/>
                      </a:lnTo>
                      <a:cubicBezTo>
                        <a:pt x="5750" y="0"/>
                        <a:pt x="6109" y="0"/>
                        <a:pt x="6289" y="0"/>
                      </a:cubicBezTo>
                      <a:lnTo>
                        <a:pt x="6289" y="0"/>
                      </a:lnTo>
                      <a:cubicBezTo>
                        <a:pt x="7007" y="0"/>
                        <a:pt x="7546" y="0"/>
                        <a:pt x="8804" y="719"/>
                      </a:cubicBezTo>
                      <a:lnTo>
                        <a:pt x="8804" y="719"/>
                      </a:lnTo>
                      <a:cubicBezTo>
                        <a:pt x="10601" y="2156"/>
                        <a:pt x="10062" y="3593"/>
                        <a:pt x="10241" y="3953"/>
                      </a:cubicBezTo>
                      <a:lnTo>
                        <a:pt x="10241" y="3953"/>
                      </a:lnTo>
                      <a:cubicBezTo>
                        <a:pt x="10241" y="4851"/>
                        <a:pt x="8624" y="7905"/>
                        <a:pt x="5031" y="7905"/>
                      </a:cubicBezTo>
                      <a:lnTo>
                        <a:pt x="5031" y="7905"/>
                      </a:lnTo>
                      <a:lnTo>
                        <a:pt x="5031" y="5390"/>
                      </a:lnTo>
                      <a:lnTo>
                        <a:pt x="5031" y="7905"/>
                      </a:lnTo>
                      <a:cubicBezTo>
                        <a:pt x="2156" y="7366"/>
                        <a:pt x="899" y="5570"/>
                        <a:pt x="719" y="5570"/>
                      </a:cubicBezTo>
                      <a:lnTo>
                        <a:pt x="719" y="5570"/>
                      </a:lnTo>
                      <a:close/>
                    </a:path>
                  </a:pathLst>
                </a:custGeom>
                <a:grpFill/>
                <a:ln w="17953" cap="flat">
                  <a:noFill/>
                  <a:prstDash val="solid"/>
                  <a:miter/>
                </a:ln>
              </p:spPr>
              <p:txBody>
                <a:bodyPr rtlCol="0" anchor="ctr"/>
                <a:lstStyle/>
                <a:p>
                  <a:endParaRPr lang="zh-CN" altLang="en-US" sz="1050"/>
                </a:p>
              </p:txBody>
            </p:sp>
          </p:grpSp>
          <p:grpSp>
            <p:nvGrpSpPr>
              <p:cNvPr id="1111" name="图形 1"/>
              <p:cNvGrpSpPr/>
              <p:nvPr/>
            </p:nvGrpSpPr>
            <p:grpSpPr>
              <a:xfrm>
                <a:off x="5721785" y="2416344"/>
                <a:ext cx="18685" cy="6468"/>
                <a:chOff x="7094996" y="2614034"/>
                <a:chExt cx="18685" cy="6468"/>
              </a:xfrm>
              <a:solidFill>
                <a:srgbClr val="0070C0"/>
              </a:solidFill>
            </p:grpSpPr>
            <p:sp>
              <p:nvSpPr>
                <p:cNvPr id="1526" name="任意多边形: 形状 3317"/>
                <p:cNvSpPr/>
                <p:nvPr/>
              </p:nvSpPr>
              <p:spPr>
                <a:xfrm>
                  <a:off x="7101105" y="2616550"/>
                  <a:ext cx="6647" cy="1257"/>
                </a:xfrm>
                <a:custGeom>
                  <a:avLst/>
                  <a:gdLst>
                    <a:gd name="connsiteX0" fmla="*/ 2695 w 6647"/>
                    <a:gd name="connsiteY0" fmla="*/ 1258 h 1257"/>
                    <a:gd name="connsiteX1" fmla="*/ 6648 w 6647"/>
                    <a:gd name="connsiteY1" fmla="*/ 0 h 1257"/>
                    <a:gd name="connsiteX2" fmla="*/ 2695 w 6647"/>
                    <a:gd name="connsiteY2" fmla="*/ 0 h 1257"/>
                    <a:gd name="connsiteX3" fmla="*/ 0 w 6647"/>
                    <a:gd name="connsiteY3" fmla="*/ 0 h 1257"/>
                    <a:gd name="connsiteX4" fmla="*/ 2695 w 6647"/>
                    <a:gd name="connsiteY4" fmla="*/ 1258 h 1257"/>
                    <a:gd name="connsiteX5" fmla="*/ 2695 w 6647"/>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7" h="1257">
                      <a:moveTo>
                        <a:pt x="2695" y="1258"/>
                      </a:moveTo>
                      <a:cubicBezTo>
                        <a:pt x="5390" y="1258"/>
                        <a:pt x="6648" y="0"/>
                        <a:pt x="6648" y="0"/>
                      </a:cubicBezTo>
                      <a:cubicBezTo>
                        <a:pt x="6648" y="0"/>
                        <a:pt x="5390" y="0"/>
                        <a:pt x="2695" y="0"/>
                      </a:cubicBezTo>
                      <a:cubicBezTo>
                        <a:pt x="1437" y="0"/>
                        <a:pt x="0" y="0"/>
                        <a:pt x="0" y="0"/>
                      </a:cubicBezTo>
                      <a:cubicBezTo>
                        <a:pt x="0" y="0"/>
                        <a:pt x="1437" y="1258"/>
                        <a:pt x="2695" y="1258"/>
                      </a:cubicBezTo>
                      <a:lnTo>
                        <a:pt x="2695" y="1258"/>
                      </a:lnTo>
                      <a:close/>
                    </a:path>
                  </a:pathLst>
                </a:custGeom>
                <a:grpFill/>
                <a:ln w="17953" cap="flat">
                  <a:noFill/>
                  <a:prstDash val="solid"/>
                  <a:miter/>
                </a:ln>
              </p:spPr>
              <p:txBody>
                <a:bodyPr rtlCol="0" anchor="ctr"/>
                <a:lstStyle/>
                <a:p>
                  <a:endParaRPr lang="zh-CN" altLang="en-US" sz="1050"/>
                </a:p>
              </p:txBody>
            </p:sp>
            <p:sp>
              <p:nvSpPr>
                <p:cNvPr id="1527" name="任意多边形: 形状 3318"/>
                <p:cNvSpPr/>
                <p:nvPr/>
              </p:nvSpPr>
              <p:spPr>
                <a:xfrm>
                  <a:off x="7094996" y="2614034"/>
                  <a:ext cx="18685" cy="6468"/>
                </a:xfrm>
                <a:custGeom>
                  <a:avLst/>
                  <a:gdLst>
                    <a:gd name="connsiteX0" fmla="*/ 4312 w 18685"/>
                    <a:gd name="connsiteY0" fmla="*/ 4312 h 6468"/>
                    <a:gd name="connsiteX1" fmla="*/ 0 w 18685"/>
                    <a:gd name="connsiteY1" fmla="*/ 0 h 6468"/>
                    <a:gd name="connsiteX2" fmla="*/ 6109 w 18685"/>
                    <a:gd name="connsiteY2" fmla="*/ 0 h 6468"/>
                    <a:gd name="connsiteX3" fmla="*/ 8624 w 18685"/>
                    <a:gd name="connsiteY3" fmla="*/ 0 h 6468"/>
                    <a:gd name="connsiteX4" fmla="*/ 8624 w 18685"/>
                    <a:gd name="connsiteY4" fmla="*/ 0 h 6468"/>
                    <a:gd name="connsiteX5" fmla="*/ 12577 w 18685"/>
                    <a:gd name="connsiteY5" fmla="*/ 0 h 6468"/>
                    <a:gd name="connsiteX6" fmla="*/ 12577 w 18685"/>
                    <a:gd name="connsiteY6" fmla="*/ 0 h 6468"/>
                    <a:gd name="connsiteX7" fmla="*/ 18685 w 18685"/>
                    <a:gd name="connsiteY7" fmla="*/ 0 h 6468"/>
                    <a:gd name="connsiteX8" fmla="*/ 14374 w 18685"/>
                    <a:gd name="connsiteY8" fmla="*/ 4312 h 6468"/>
                    <a:gd name="connsiteX9" fmla="*/ 8624 w 18685"/>
                    <a:gd name="connsiteY9" fmla="*/ 6468 h 6468"/>
                    <a:gd name="connsiteX10" fmla="*/ 8624 w 18685"/>
                    <a:gd name="connsiteY10" fmla="*/ 6468 h 6468"/>
                    <a:gd name="connsiteX11" fmla="*/ 8624 w 18685"/>
                    <a:gd name="connsiteY11" fmla="*/ 5211 h 6468"/>
                    <a:gd name="connsiteX12" fmla="*/ 8624 w 18685"/>
                    <a:gd name="connsiteY12" fmla="*/ 6468 h 6468"/>
                    <a:gd name="connsiteX13" fmla="*/ 4312 w 18685"/>
                    <a:gd name="connsiteY13" fmla="*/ 4312 h 6468"/>
                    <a:gd name="connsiteX14" fmla="*/ 4312 w 18685"/>
                    <a:gd name="connsiteY14" fmla="*/ 4312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85" h="6468">
                      <a:moveTo>
                        <a:pt x="4312" y="4312"/>
                      </a:moveTo>
                      <a:lnTo>
                        <a:pt x="0" y="0"/>
                      </a:lnTo>
                      <a:lnTo>
                        <a:pt x="6109" y="0"/>
                      </a:lnTo>
                      <a:cubicBezTo>
                        <a:pt x="6109" y="0"/>
                        <a:pt x="7366" y="0"/>
                        <a:pt x="8624" y="0"/>
                      </a:cubicBezTo>
                      <a:lnTo>
                        <a:pt x="8624" y="0"/>
                      </a:lnTo>
                      <a:cubicBezTo>
                        <a:pt x="11319" y="0"/>
                        <a:pt x="12577" y="0"/>
                        <a:pt x="12577" y="0"/>
                      </a:cubicBezTo>
                      <a:lnTo>
                        <a:pt x="12577" y="0"/>
                      </a:lnTo>
                      <a:lnTo>
                        <a:pt x="18685" y="0"/>
                      </a:lnTo>
                      <a:lnTo>
                        <a:pt x="14374" y="4312"/>
                      </a:lnTo>
                      <a:cubicBezTo>
                        <a:pt x="14194" y="4672"/>
                        <a:pt x="12218" y="6468"/>
                        <a:pt x="8624" y="6468"/>
                      </a:cubicBezTo>
                      <a:lnTo>
                        <a:pt x="8624" y="6468"/>
                      </a:lnTo>
                      <a:lnTo>
                        <a:pt x="8624" y="5211"/>
                      </a:lnTo>
                      <a:lnTo>
                        <a:pt x="8624" y="6468"/>
                      </a:lnTo>
                      <a:cubicBezTo>
                        <a:pt x="5749" y="6109"/>
                        <a:pt x="4492" y="4312"/>
                        <a:pt x="4312" y="4312"/>
                      </a:cubicBezTo>
                      <a:lnTo>
                        <a:pt x="4312" y="4312"/>
                      </a:lnTo>
                      <a:close/>
                    </a:path>
                  </a:pathLst>
                </a:custGeom>
                <a:grpFill/>
                <a:ln w="17953" cap="flat">
                  <a:noFill/>
                  <a:prstDash val="solid"/>
                  <a:miter/>
                </a:ln>
              </p:spPr>
              <p:txBody>
                <a:bodyPr rtlCol="0" anchor="ctr"/>
                <a:lstStyle/>
                <a:p>
                  <a:endParaRPr lang="zh-CN" altLang="en-US" sz="1050"/>
                </a:p>
              </p:txBody>
            </p:sp>
          </p:grpSp>
          <p:grpSp>
            <p:nvGrpSpPr>
              <p:cNvPr id="1112" name="图形 1"/>
              <p:cNvGrpSpPr/>
              <p:nvPr/>
            </p:nvGrpSpPr>
            <p:grpSpPr>
              <a:xfrm>
                <a:off x="5629239" y="2426945"/>
                <a:ext cx="13310" cy="9522"/>
                <a:chOff x="7002450" y="2624635"/>
                <a:chExt cx="13310" cy="9522"/>
              </a:xfrm>
              <a:solidFill>
                <a:srgbClr val="0070C0"/>
              </a:solidFill>
            </p:grpSpPr>
            <p:sp>
              <p:nvSpPr>
                <p:cNvPr id="1524" name="任意多边形: 形状 3320"/>
                <p:cNvSpPr/>
                <p:nvPr/>
              </p:nvSpPr>
              <p:spPr>
                <a:xfrm>
                  <a:off x="7004980" y="2627016"/>
                  <a:ext cx="6647" cy="4267"/>
                </a:xfrm>
                <a:custGeom>
                  <a:avLst/>
                  <a:gdLst>
                    <a:gd name="connsiteX0" fmla="*/ 3953 w 6647"/>
                    <a:gd name="connsiteY0" fmla="*/ 314 h 4267"/>
                    <a:gd name="connsiteX1" fmla="*/ 0 w 6647"/>
                    <a:gd name="connsiteY1" fmla="*/ 1572 h 4267"/>
                    <a:gd name="connsiteX2" fmla="*/ 2695 w 6647"/>
                    <a:gd name="connsiteY2" fmla="*/ 4267 h 4267"/>
                    <a:gd name="connsiteX3" fmla="*/ 6648 w 6647"/>
                    <a:gd name="connsiteY3" fmla="*/ 1572 h 4267"/>
                    <a:gd name="connsiteX4" fmla="*/ 3953 w 6647"/>
                    <a:gd name="connsiteY4" fmla="*/ 314 h 4267"/>
                    <a:gd name="connsiteX5" fmla="*/ 3953 w 6647"/>
                    <a:gd name="connsiteY5" fmla="*/ 314 h 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47" h="4267">
                      <a:moveTo>
                        <a:pt x="3953" y="314"/>
                      </a:moveTo>
                      <a:cubicBezTo>
                        <a:pt x="3953" y="314"/>
                        <a:pt x="0" y="-943"/>
                        <a:pt x="0" y="1572"/>
                      </a:cubicBezTo>
                      <a:cubicBezTo>
                        <a:pt x="0" y="2830"/>
                        <a:pt x="0" y="4267"/>
                        <a:pt x="2695" y="4267"/>
                      </a:cubicBezTo>
                      <a:cubicBezTo>
                        <a:pt x="5390" y="3010"/>
                        <a:pt x="6648" y="1572"/>
                        <a:pt x="6648" y="1572"/>
                      </a:cubicBezTo>
                      <a:lnTo>
                        <a:pt x="3953" y="314"/>
                      </a:lnTo>
                      <a:lnTo>
                        <a:pt x="3953" y="314"/>
                      </a:lnTo>
                      <a:close/>
                    </a:path>
                  </a:pathLst>
                </a:custGeom>
                <a:grpFill/>
                <a:ln w="17953" cap="flat">
                  <a:noFill/>
                  <a:prstDash val="solid"/>
                  <a:miter/>
                </a:ln>
              </p:spPr>
              <p:txBody>
                <a:bodyPr rtlCol="0" anchor="ctr"/>
                <a:lstStyle/>
                <a:p>
                  <a:endParaRPr lang="zh-CN" altLang="en-US" sz="1050"/>
                </a:p>
              </p:txBody>
            </p:sp>
            <p:sp>
              <p:nvSpPr>
                <p:cNvPr id="1525" name="任意多边形: 形状 3321"/>
                <p:cNvSpPr/>
                <p:nvPr/>
              </p:nvSpPr>
              <p:spPr>
                <a:xfrm>
                  <a:off x="7002450" y="2624635"/>
                  <a:ext cx="13310" cy="9522"/>
                </a:xfrm>
                <a:custGeom>
                  <a:avLst/>
                  <a:gdLst>
                    <a:gd name="connsiteX0" fmla="*/ 733 w 13310"/>
                    <a:gd name="connsiteY0" fmla="*/ 7366 h 9522"/>
                    <a:gd name="connsiteX1" fmla="*/ 15 w 13310"/>
                    <a:gd name="connsiteY1" fmla="*/ 4312 h 9522"/>
                    <a:gd name="connsiteX2" fmla="*/ 15 w 13310"/>
                    <a:gd name="connsiteY2" fmla="*/ 4312 h 9522"/>
                    <a:gd name="connsiteX3" fmla="*/ 15 w 13310"/>
                    <a:gd name="connsiteY3" fmla="*/ 4132 h 9522"/>
                    <a:gd name="connsiteX4" fmla="*/ 15 w 13310"/>
                    <a:gd name="connsiteY4" fmla="*/ 4132 h 9522"/>
                    <a:gd name="connsiteX5" fmla="*/ 4506 w 13310"/>
                    <a:gd name="connsiteY5" fmla="*/ 0 h 9522"/>
                    <a:gd name="connsiteX6" fmla="*/ 4506 w 13310"/>
                    <a:gd name="connsiteY6" fmla="*/ 0 h 9522"/>
                    <a:gd name="connsiteX7" fmla="*/ 7202 w 13310"/>
                    <a:gd name="connsiteY7" fmla="*/ 539 h 9522"/>
                    <a:gd name="connsiteX8" fmla="*/ 7202 w 13310"/>
                    <a:gd name="connsiteY8" fmla="*/ 539 h 9522"/>
                    <a:gd name="connsiteX9" fmla="*/ 6483 w 13310"/>
                    <a:gd name="connsiteY9" fmla="*/ 2875 h 9522"/>
                    <a:gd name="connsiteX10" fmla="*/ 7561 w 13310"/>
                    <a:gd name="connsiteY10" fmla="*/ 539 h 9522"/>
                    <a:gd name="connsiteX11" fmla="*/ 13311 w 13310"/>
                    <a:gd name="connsiteY11" fmla="*/ 3414 h 9522"/>
                    <a:gd name="connsiteX12" fmla="*/ 10795 w 13310"/>
                    <a:gd name="connsiteY12" fmla="*/ 5929 h 9522"/>
                    <a:gd name="connsiteX13" fmla="*/ 6123 w 13310"/>
                    <a:gd name="connsiteY13" fmla="*/ 9163 h 9522"/>
                    <a:gd name="connsiteX14" fmla="*/ 6123 w 13310"/>
                    <a:gd name="connsiteY14" fmla="*/ 9163 h 9522"/>
                    <a:gd name="connsiteX15" fmla="*/ 5584 w 13310"/>
                    <a:gd name="connsiteY15" fmla="*/ 9523 h 9522"/>
                    <a:gd name="connsiteX16" fmla="*/ 5045 w 13310"/>
                    <a:gd name="connsiteY16" fmla="*/ 9523 h 9522"/>
                    <a:gd name="connsiteX17" fmla="*/ 4866 w 13310"/>
                    <a:gd name="connsiteY17" fmla="*/ 9523 h 9522"/>
                    <a:gd name="connsiteX18" fmla="*/ 4866 w 13310"/>
                    <a:gd name="connsiteY18" fmla="*/ 9523 h 9522"/>
                    <a:gd name="connsiteX19" fmla="*/ 733 w 13310"/>
                    <a:gd name="connsiteY19" fmla="*/ 7366 h 9522"/>
                    <a:gd name="connsiteX20" fmla="*/ 733 w 13310"/>
                    <a:gd name="connsiteY20" fmla="*/ 7366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310" h="9522">
                      <a:moveTo>
                        <a:pt x="733" y="7366"/>
                      </a:moveTo>
                      <a:cubicBezTo>
                        <a:pt x="-165" y="6109"/>
                        <a:pt x="15" y="5031"/>
                        <a:pt x="15" y="4312"/>
                      </a:cubicBezTo>
                      <a:lnTo>
                        <a:pt x="15" y="4312"/>
                      </a:lnTo>
                      <a:cubicBezTo>
                        <a:pt x="15" y="4312"/>
                        <a:pt x="15" y="4132"/>
                        <a:pt x="15" y="4132"/>
                      </a:cubicBezTo>
                      <a:lnTo>
                        <a:pt x="15" y="4132"/>
                      </a:lnTo>
                      <a:cubicBezTo>
                        <a:pt x="15" y="1078"/>
                        <a:pt x="3249" y="0"/>
                        <a:pt x="4506" y="0"/>
                      </a:cubicBezTo>
                      <a:lnTo>
                        <a:pt x="4506" y="0"/>
                      </a:lnTo>
                      <a:cubicBezTo>
                        <a:pt x="5944" y="0"/>
                        <a:pt x="7202" y="359"/>
                        <a:pt x="7202" y="539"/>
                      </a:cubicBezTo>
                      <a:lnTo>
                        <a:pt x="7202" y="539"/>
                      </a:lnTo>
                      <a:lnTo>
                        <a:pt x="6483" y="2875"/>
                      </a:lnTo>
                      <a:lnTo>
                        <a:pt x="7561" y="539"/>
                      </a:lnTo>
                      <a:lnTo>
                        <a:pt x="13311" y="3414"/>
                      </a:lnTo>
                      <a:lnTo>
                        <a:pt x="10795" y="5929"/>
                      </a:lnTo>
                      <a:cubicBezTo>
                        <a:pt x="10615" y="6109"/>
                        <a:pt x="9178" y="7546"/>
                        <a:pt x="6123" y="9163"/>
                      </a:cubicBezTo>
                      <a:lnTo>
                        <a:pt x="6123" y="9163"/>
                      </a:lnTo>
                      <a:lnTo>
                        <a:pt x="5584" y="9523"/>
                      </a:lnTo>
                      <a:lnTo>
                        <a:pt x="5045" y="9523"/>
                      </a:lnTo>
                      <a:cubicBezTo>
                        <a:pt x="5045" y="9523"/>
                        <a:pt x="4866" y="9523"/>
                        <a:pt x="4866" y="9523"/>
                      </a:cubicBezTo>
                      <a:lnTo>
                        <a:pt x="4866" y="9523"/>
                      </a:lnTo>
                      <a:cubicBezTo>
                        <a:pt x="3428" y="9343"/>
                        <a:pt x="1632" y="8804"/>
                        <a:pt x="733" y="7366"/>
                      </a:cubicBezTo>
                      <a:lnTo>
                        <a:pt x="733" y="7366"/>
                      </a:lnTo>
                      <a:close/>
                    </a:path>
                  </a:pathLst>
                </a:custGeom>
                <a:grpFill/>
                <a:ln w="17953" cap="flat">
                  <a:noFill/>
                  <a:prstDash val="solid"/>
                  <a:miter/>
                </a:ln>
              </p:spPr>
              <p:txBody>
                <a:bodyPr rtlCol="0" anchor="ctr"/>
                <a:lstStyle/>
                <a:p>
                  <a:endParaRPr lang="zh-CN" altLang="en-US" sz="1050"/>
                </a:p>
              </p:txBody>
            </p:sp>
          </p:grpSp>
          <p:grpSp>
            <p:nvGrpSpPr>
              <p:cNvPr id="1113" name="图形 1"/>
              <p:cNvGrpSpPr/>
              <p:nvPr/>
            </p:nvGrpSpPr>
            <p:grpSpPr>
              <a:xfrm>
                <a:off x="5460362" y="2414368"/>
                <a:ext cx="1257" cy="5030"/>
                <a:chOff x="6833573" y="2612058"/>
                <a:chExt cx="1257" cy="5030"/>
              </a:xfrm>
              <a:solidFill>
                <a:srgbClr val="0070C0"/>
              </a:solidFill>
            </p:grpSpPr>
            <p:sp>
              <p:nvSpPr>
                <p:cNvPr id="1522" name="任意多边形: 形状 3323"/>
                <p:cNvSpPr/>
                <p:nvPr/>
              </p:nvSpPr>
              <p:spPr>
                <a:xfrm>
                  <a:off x="6833573" y="2614394"/>
                  <a:ext cx="1257" cy="17967"/>
                </a:xfrm>
                <a:custGeom>
                  <a:avLst/>
                  <a:gdLst>
                    <a:gd name="connsiteX0" fmla="*/ 0 w 1257"/>
                    <a:gd name="connsiteY0" fmla="*/ 0 h 17967"/>
                    <a:gd name="connsiteX1" fmla="*/ 1258 w 1257"/>
                    <a:gd name="connsiteY1" fmla="*/ 0 h 17967"/>
                    <a:gd name="connsiteX2" fmla="*/ 0 w 1257"/>
                    <a:gd name="connsiteY2" fmla="*/ 0 h 17967"/>
                  </a:gdLst>
                  <a:ahLst/>
                  <a:cxnLst>
                    <a:cxn ang="0">
                      <a:pos x="connsiteX0" y="connsiteY0"/>
                    </a:cxn>
                    <a:cxn ang="0">
                      <a:pos x="connsiteX1" y="connsiteY1"/>
                    </a:cxn>
                    <a:cxn ang="0">
                      <a:pos x="connsiteX2" y="connsiteY2"/>
                    </a:cxn>
                  </a:cxnLst>
                  <a:rect l="l" t="t" r="r" b="b"/>
                  <a:pathLst>
                    <a:path w="1257" h="17967">
                      <a:moveTo>
                        <a:pt x="0" y="0"/>
                      </a:moveTo>
                      <a:lnTo>
                        <a:pt x="1258" y="0"/>
                      </a:lnTo>
                      <a:lnTo>
                        <a:pt x="0" y="0"/>
                      </a:lnTo>
                      <a:close/>
                    </a:path>
                  </a:pathLst>
                </a:custGeom>
                <a:grpFill/>
                <a:ln w="17953" cap="flat">
                  <a:noFill/>
                  <a:prstDash val="solid"/>
                  <a:miter/>
                </a:ln>
              </p:spPr>
              <p:txBody>
                <a:bodyPr rtlCol="0" anchor="ctr"/>
                <a:lstStyle/>
                <a:p>
                  <a:endParaRPr lang="zh-CN" altLang="en-US" sz="1050"/>
                </a:p>
              </p:txBody>
            </p:sp>
            <p:sp>
              <p:nvSpPr>
                <p:cNvPr id="1523" name="任意多边形: 形状 3324"/>
                <p:cNvSpPr/>
                <p:nvPr/>
              </p:nvSpPr>
              <p:spPr>
                <a:xfrm>
                  <a:off x="6833573" y="2612058"/>
                  <a:ext cx="1257" cy="5030"/>
                </a:xfrm>
                <a:custGeom>
                  <a:avLst/>
                  <a:gdLst>
                    <a:gd name="connsiteX0" fmla="*/ 0 w 1257"/>
                    <a:gd name="connsiteY0" fmla="*/ 2336 h 5030"/>
                    <a:gd name="connsiteX1" fmla="*/ 0 w 1257"/>
                    <a:gd name="connsiteY1" fmla="*/ 4851 h 5030"/>
                    <a:gd name="connsiteX2" fmla="*/ 0 w 1257"/>
                    <a:gd name="connsiteY2" fmla="*/ 2336 h 5030"/>
                    <a:gd name="connsiteX3" fmla="*/ 0 w 1257"/>
                    <a:gd name="connsiteY3" fmla="*/ 2336 h 5030"/>
                    <a:gd name="connsiteX4" fmla="*/ 0 w 1257"/>
                    <a:gd name="connsiteY4" fmla="*/ 5031 h 5030"/>
                    <a:gd name="connsiteX5" fmla="*/ 0 w 1257"/>
                    <a:gd name="connsiteY5" fmla="*/ 2515 h 5030"/>
                    <a:gd name="connsiteX6" fmla="*/ 0 w 1257"/>
                    <a:gd name="connsiteY6" fmla="*/ 5031 h 5030"/>
                    <a:gd name="connsiteX7" fmla="*/ 0 w 1257"/>
                    <a:gd name="connsiteY7" fmla="*/ 0 h 5030"/>
                    <a:gd name="connsiteX8" fmla="*/ 1258 w 1257"/>
                    <a:gd name="connsiteY8" fmla="*/ 0 h 5030"/>
                    <a:gd name="connsiteX9" fmla="*/ 1258 w 1257"/>
                    <a:gd name="connsiteY9" fmla="*/ 5031 h 5030"/>
                    <a:gd name="connsiteX10" fmla="*/ 0 w 1257"/>
                    <a:gd name="connsiteY10" fmla="*/ 5031 h 5030"/>
                    <a:gd name="connsiteX11" fmla="*/ 0 w 1257"/>
                    <a:gd name="connsiteY11"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 h="5030">
                      <a:moveTo>
                        <a:pt x="0" y="2336"/>
                      </a:moveTo>
                      <a:lnTo>
                        <a:pt x="0" y="4851"/>
                      </a:lnTo>
                      <a:lnTo>
                        <a:pt x="0" y="2336"/>
                      </a:lnTo>
                      <a:lnTo>
                        <a:pt x="0" y="2336"/>
                      </a:lnTo>
                      <a:close/>
                      <a:moveTo>
                        <a:pt x="0" y="5031"/>
                      </a:moveTo>
                      <a:lnTo>
                        <a:pt x="0" y="2515"/>
                      </a:lnTo>
                      <a:lnTo>
                        <a:pt x="0" y="5031"/>
                      </a:lnTo>
                      <a:lnTo>
                        <a:pt x="0" y="0"/>
                      </a:lnTo>
                      <a:lnTo>
                        <a:pt x="1258" y="0"/>
                      </a:lnTo>
                      <a:lnTo>
                        <a:pt x="1258" y="5031"/>
                      </a:lnTo>
                      <a:lnTo>
                        <a:pt x="0" y="5031"/>
                      </a:lnTo>
                      <a:lnTo>
                        <a:pt x="0" y="5031"/>
                      </a:lnTo>
                      <a:close/>
                    </a:path>
                  </a:pathLst>
                </a:custGeom>
                <a:grpFill/>
                <a:ln w="17953" cap="flat">
                  <a:noFill/>
                  <a:prstDash val="solid"/>
                  <a:miter/>
                </a:ln>
              </p:spPr>
              <p:txBody>
                <a:bodyPr rtlCol="0" anchor="ctr"/>
                <a:lstStyle/>
                <a:p>
                  <a:endParaRPr lang="zh-CN" altLang="en-US" sz="1050"/>
                </a:p>
              </p:txBody>
            </p:sp>
          </p:grpSp>
          <p:grpSp>
            <p:nvGrpSpPr>
              <p:cNvPr id="1114" name="图形 1"/>
              <p:cNvGrpSpPr/>
              <p:nvPr/>
            </p:nvGrpSpPr>
            <p:grpSpPr>
              <a:xfrm>
                <a:off x="4951891" y="2608234"/>
                <a:ext cx="12217" cy="15284"/>
                <a:chOff x="6325102" y="2805924"/>
                <a:chExt cx="12217" cy="15284"/>
              </a:xfrm>
              <a:solidFill>
                <a:srgbClr val="0070C0"/>
              </a:solidFill>
            </p:grpSpPr>
            <p:sp>
              <p:nvSpPr>
                <p:cNvPr id="1520" name="任意多边形: 形状 3326"/>
                <p:cNvSpPr/>
                <p:nvPr/>
              </p:nvSpPr>
              <p:spPr>
                <a:xfrm>
                  <a:off x="6327734" y="2808691"/>
                  <a:ext cx="7069" cy="10181"/>
                </a:xfrm>
                <a:custGeom>
                  <a:avLst/>
                  <a:gdLst>
                    <a:gd name="connsiteX0" fmla="*/ 1680 w 7069"/>
                    <a:gd name="connsiteY0" fmla="*/ 826 h 10181"/>
                    <a:gd name="connsiteX1" fmla="*/ 422 w 7069"/>
                    <a:gd name="connsiteY1" fmla="*/ 8732 h 10181"/>
                    <a:gd name="connsiteX2" fmla="*/ 4375 w 7069"/>
                    <a:gd name="connsiteY2" fmla="*/ 7474 h 10181"/>
                    <a:gd name="connsiteX3" fmla="*/ 7070 w 7069"/>
                    <a:gd name="connsiteY3" fmla="*/ 2084 h 10181"/>
                    <a:gd name="connsiteX4" fmla="*/ 1680 w 7069"/>
                    <a:gd name="connsiteY4" fmla="*/ 826 h 10181"/>
                    <a:gd name="connsiteX5" fmla="*/ 1680 w 7069"/>
                    <a:gd name="connsiteY5" fmla="*/ 826 h 1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69" h="10181">
                      <a:moveTo>
                        <a:pt x="1680" y="826"/>
                      </a:moveTo>
                      <a:cubicBezTo>
                        <a:pt x="1680" y="826"/>
                        <a:pt x="-1015" y="6216"/>
                        <a:pt x="422" y="8732"/>
                      </a:cubicBezTo>
                      <a:cubicBezTo>
                        <a:pt x="422" y="11427"/>
                        <a:pt x="3117" y="9989"/>
                        <a:pt x="4375" y="7474"/>
                      </a:cubicBezTo>
                      <a:cubicBezTo>
                        <a:pt x="5633" y="6216"/>
                        <a:pt x="7070" y="3521"/>
                        <a:pt x="7070" y="2084"/>
                      </a:cubicBezTo>
                      <a:cubicBezTo>
                        <a:pt x="7070" y="-432"/>
                        <a:pt x="2938" y="-432"/>
                        <a:pt x="1680" y="826"/>
                      </a:cubicBezTo>
                      <a:lnTo>
                        <a:pt x="1680" y="826"/>
                      </a:lnTo>
                      <a:close/>
                    </a:path>
                  </a:pathLst>
                </a:custGeom>
                <a:grpFill/>
                <a:ln w="17953" cap="flat">
                  <a:noFill/>
                  <a:prstDash val="solid"/>
                  <a:miter/>
                </a:ln>
              </p:spPr>
              <p:txBody>
                <a:bodyPr rtlCol="0" anchor="ctr"/>
                <a:lstStyle/>
                <a:p>
                  <a:endParaRPr lang="zh-CN" altLang="en-US" sz="1050"/>
                </a:p>
              </p:txBody>
            </p:sp>
            <p:sp>
              <p:nvSpPr>
                <p:cNvPr id="1521" name="任意多边形: 形状 3327"/>
                <p:cNvSpPr/>
                <p:nvPr/>
              </p:nvSpPr>
              <p:spPr>
                <a:xfrm>
                  <a:off x="6325102" y="2805924"/>
                  <a:ext cx="12217" cy="15284"/>
                </a:xfrm>
                <a:custGeom>
                  <a:avLst/>
                  <a:gdLst>
                    <a:gd name="connsiteX0" fmla="*/ 539 w 12217"/>
                    <a:gd name="connsiteY0" fmla="*/ 12397 h 15284"/>
                    <a:gd name="connsiteX1" fmla="*/ 0 w 12217"/>
                    <a:gd name="connsiteY1" fmla="*/ 9702 h 15284"/>
                    <a:gd name="connsiteX2" fmla="*/ 0 w 12217"/>
                    <a:gd name="connsiteY2" fmla="*/ 9702 h 15284"/>
                    <a:gd name="connsiteX3" fmla="*/ 1976 w 12217"/>
                    <a:gd name="connsiteY3" fmla="*/ 2515 h 15284"/>
                    <a:gd name="connsiteX4" fmla="*/ 1976 w 12217"/>
                    <a:gd name="connsiteY4" fmla="*/ 2515 h 15284"/>
                    <a:gd name="connsiteX5" fmla="*/ 4312 w 12217"/>
                    <a:gd name="connsiteY5" fmla="*/ 3594 h 15284"/>
                    <a:gd name="connsiteX6" fmla="*/ 2515 w 12217"/>
                    <a:gd name="connsiteY6" fmla="*/ 1797 h 15284"/>
                    <a:gd name="connsiteX7" fmla="*/ 6828 w 12217"/>
                    <a:gd name="connsiteY7" fmla="*/ 0 h 15284"/>
                    <a:gd name="connsiteX8" fmla="*/ 6828 w 12217"/>
                    <a:gd name="connsiteY8" fmla="*/ 0 h 15284"/>
                    <a:gd name="connsiteX9" fmla="*/ 12218 w 12217"/>
                    <a:gd name="connsiteY9" fmla="*/ 4672 h 15284"/>
                    <a:gd name="connsiteX10" fmla="*/ 12218 w 12217"/>
                    <a:gd name="connsiteY10" fmla="*/ 4672 h 15284"/>
                    <a:gd name="connsiteX11" fmla="*/ 9343 w 12217"/>
                    <a:gd name="connsiteY11" fmla="*/ 11140 h 15284"/>
                    <a:gd name="connsiteX12" fmla="*/ 9343 w 12217"/>
                    <a:gd name="connsiteY12" fmla="*/ 11140 h 15284"/>
                    <a:gd name="connsiteX13" fmla="*/ 4132 w 12217"/>
                    <a:gd name="connsiteY13" fmla="*/ 15272 h 15284"/>
                    <a:gd name="connsiteX14" fmla="*/ 4132 w 12217"/>
                    <a:gd name="connsiteY14" fmla="*/ 15272 h 15284"/>
                    <a:gd name="connsiteX15" fmla="*/ 539 w 12217"/>
                    <a:gd name="connsiteY15" fmla="*/ 12397 h 15284"/>
                    <a:gd name="connsiteX16" fmla="*/ 539 w 12217"/>
                    <a:gd name="connsiteY16" fmla="*/ 12397 h 15284"/>
                    <a:gd name="connsiteX17" fmla="*/ 5390 w 12217"/>
                    <a:gd name="connsiteY17" fmla="*/ 8265 h 15284"/>
                    <a:gd name="connsiteX18" fmla="*/ 7007 w 12217"/>
                    <a:gd name="connsiteY18" fmla="*/ 5211 h 15284"/>
                    <a:gd name="connsiteX19" fmla="*/ 7007 w 12217"/>
                    <a:gd name="connsiteY19" fmla="*/ 5211 h 15284"/>
                    <a:gd name="connsiteX20" fmla="*/ 6828 w 12217"/>
                    <a:gd name="connsiteY20" fmla="*/ 5211 h 15284"/>
                    <a:gd name="connsiteX21" fmla="*/ 6828 w 12217"/>
                    <a:gd name="connsiteY21" fmla="*/ 5211 h 15284"/>
                    <a:gd name="connsiteX22" fmla="*/ 6468 w 12217"/>
                    <a:gd name="connsiteY22" fmla="*/ 5211 h 15284"/>
                    <a:gd name="connsiteX23" fmla="*/ 6468 w 12217"/>
                    <a:gd name="connsiteY23" fmla="*/ 5211 h 15284"/>
                    <a:gd name="connsiteX24" fmla="*/ 5390 w 12217"/>
                    <a:gd name="connsiteY24" fmla="*/ 8265 h 15284"/>
                    <a:gd name="connsiteX25" fmla="*/ 5390 w 12217"/>
                    <a:gd name="connsiteY25" fmla="*/ 8265 h 15284"/>
                    <a:gd name="connsiteX26" fmla="*/ 7007 w 12217"/>
                    <a:gd name="connsiteY26" fmla="*/ 5031 h 15284"/>
                    <a:gd name="connsiteX27" fmla="*/ 7007 w 12217"/>
                    <a:gd name="connsiteY27" fmla="*/ 5031 h 15284"/>
                    <a:gd name="connsiteX28" fmla="*/ 7007 w 12217"/>
                    <a:gd name="connsiteY28" fmla="*/ 5031 h 15284"/>
                    <a:gd name="connsiteX29" fmla="*/ 7007 w 12217"/>
                    <a:gd name="connsiteY29" fmla="*/ 5031 h 15284"/>
                    <a:gd name="connsiteX30" fmla="*/ 7007 w 12217"/>
                    <a:gd name="connsiteY30" fmla="*/ 5031 h 1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217" h="15284">
                      <a:moveTo>
                        <a:pt x="539" y="12397"/>
                      </a:moveTo>
                      <a:cubicBezTo>
                        <a:pt x="179" y="11499"/>
                        <a:pt x="0" y="10601"/>
                        <a:pt x="0" y="9702"/>
                      </a:cubicBezTo>
                      <a:lnTo>
                        <a:pt x="0" y="9702"/>
                      </a:lnTo>
                      <a:cubicBezTo>
                        <a:pt x="0" y="6109"/>
                        <a:pt x="1976" y="2695"/>
                        <a:pt x="1976" y="2515"/>
                      </a:cubicBezTo>
                      <a:lnTo>
                        <a:pt x="1976" y="2515"/>
                      </a:lnTo>
                      <a:lnTo>
                        <a:pt x="4312" y="3594"/>
                      </a:lnTo>
                      <a:lnTo>
                        <a:pt x="2515" y="1797"/>
                      </a:lnTo>
                      <a:cubicBezTo>
                        <a:pt x="3773" y="359"/>
                        <a:pt x="5390" y="180"/>
                        <a:pt x="6828" y="0"/>
                      </a:cubicBezTo>
                      <a:lnTo>
                        <a:pt x="6828" y="0"/>
                      </a:lnTo>
                      <a:cubicBezTo>
                        <a:pt x="8804" y="0"/>
                        <a:pt x="12038" y="1258"/>
                        <a:pt x="12218" y="4672"/>
                      </a:cubicBezTo>
                      <a:lnTo>
                        <a:pt x="12218" y="4672"/>
                      </a:lnTo>
                      <a:cubicBezTo>
                        <a:pt x="12038" y="7367"/>
                        <a:pt x="10601" y="9702"/>
                        <a:pt x="9343" y="11140"/>
                      </a:cubicBezTo>
                      <a:lnTo>
                        <a:pt x="9343" y="11140"/>
                      </a:lnTo>
                      <a:cubicBezTo>
                        <a:pt x="8085" y="13296"/>
                        <a:pt x="7007" y="15093"/>
                        <a:pt x="4132" y="15272"/>
                      </a:cubicBezTo>
                      <a:lnTo>
                        <a:pt x="4132" y="15272"/>
                      </a:lnTo>
                      <a:cubicBezTo>
                        <a:pt x="1976" y="15452"/>
                        <a:pt x="898" y="13655"/>
                        <a:pt x="539" y="12397"/>
                      </a:cubicBezTo>
                      <a:lnTo>
                        <a:pt x="539" y="12397"/>
                      </a:lnTo>
                      <a:close/>
                      <a:moveTo>
                        <a:pt x="5390" y="8265"/>
                      </a:moveTo>
                      <a:cubicBezTo>
                        <a:pt x="5929" y="7546"/>
                        <a:pt x="6828" y="5929"/>
                        <a:pt x="7007" y="5211"/>
                      </a:cubicBezTo>
                      <a:lnTo>
                        <a:pt x="7007" y="5211"/>
                      </a:lnTo>
                      <a:cubicBezTo>
                        <a:pt x="7007" y="5211"/>
                        <a:pt x="7007" y="5211"/>
                        <a:pt x="6828" y="5211"/>
                      </a:cubicBezTo>
                      <a:lnTo>
                        <a:pt x="6828" y="5211"/>
                      </a:lnTo>
                      <a:cubicBezTo>
                        <a:pt x="6648" y="5211"/>
                        <a:pt x="6468" y="5211"/>
                        <a:pt x="6468" y="5211"/>
                      </a:cubicBezTo>
                      <a:lnTo>
                        <a:pt x="6468" y="5211"/>
                      </a:lnTo>
                      <a:cubicBezTo>
                        <a:pt x="6109" y="5929"/>
                        <a:pt x="5750" y="7007"/>
                        <a:pt x="5390" y="8265"/>
                      </a:cubicBezTo>
                      <a:lnTo>
                        <a:pt x="5390" y="8265"/>
                      </a:lnTo>
                      <a:close/>
                      <a:moveTo>
                        <a:pt x="7007" y="5031"/>
                      </a:moveTo>
                      <a:cubicBezTo>
                        <a:pt x="7007" y="5031"/>
                        <a:pt x="7007" y="4851"/>
                        <a:pt x="7007" y="5031"/>
                      </a:cubicBezTo>
                      <a:lnTo>
                        <a:pt x="7007" y="5031"/>
                      </a:lnTo>
                      <a:cubicBezTo>
                        <a:pt x="7007" y="5031"/>
                        <a:pt x="7007" y="5031"/>
                        <a:pt x="7007" y="5031"/>
                      </a:cubicBezTo>
                      <a:lnTo>
                        <a:pt x="7007" y="5031"/>
                      </a:lnTo>
                      <a:close/>
                    </a:path>
                  </a:pathLst>
                </a:custGeom>
                <a:grpFill/>
                <a:ln w="17953" cap="flat">
                  <a:noFill/>
                  <a:prstDash val="solid"/>
                  <a:miter/>
                </a:ln>
              </p:spPr>
              <p:txBody>
                <a:bodyPr rtlCol="0" anchor="ctr"/>
                <a:lstStyle/>
                <a:p>
                  <a:endParaRPr lang="zh-CN" altLang="en-US" sz="1050"/>
                </a:p>
              </p:txBody>
            </p:sp>
          </p:grpSp>
          <p:grpSp>
            <p:nvGrpSpPr>
              <p:cNvPr id="1115" name="图形 1"/>
              <p:cNvGrpSpPr/>
              <p:nvPr/>
            </p:nvGrpSpPr>
            <p:grpSpPr>
              <a:xfrm>
                <a:off x="5011542" y="2528460"/>
                <a:ext cx="10779" cy="13135"/>
                <a:chOff x="6384753" y="2726150"/>
                <a:chExt cx="10779" cy="13135"/>
              </a:xfrm>
              <a:solidFill>
                <a:srgbClr val="0070C0"/>
              </a:solidFill>
            </p:grpSpPr>
            <p:sp>
              <p:nvSpPr>
                <p:cNvPr id="1518" name="任意多边形: 形状 3329"/>
                <p:cNvSpPr/>
                <p:nvPr/>
              </p:nvSpPr>
              <p:spPr>
                <a:xfrm>
                  <a:off x="6387268" y="2728992"/>
                  <a:ext cx="5529" cy="8162"/>
                </a:xfrm>
                <a:custGeom>
                  <a:avLst/>
                  <a:gdLst>
                    <a:gd name="connsiteX0" fmla="*/ 1258 w 5529"/>
                    <a:gd name="connsiteY0" fmla="*/ 751 h 8162"/>
                    <a:gd name="connsiteX1" fmla="*/ 0 w 5529"/>
                    <a:gd name="connsiteY1" fmla="*/ 6141 h 8162"/>
                    <a:gd name="connsiteX2" fmla="*/ 5211 w 5529"/>
                    <a:gd name="connsiteY2" fmla="*/ 6141 h 8162"/>
                    <a:gd name="connsiteX3" fmla="*/ 1258 w 5529"/>
                    <a:gd name="connsiteY3" fmla="*/ 751 h 8162"/>
                    <a:gd name="connsiteX4" fmla="*/ 1258 w 5529"/>
                    <a:gd name="connsiteY4" fmla="*/ 751 h 8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9" h="8162">
                      <a:moveTo>
                        <a:pt x="1258" y="751"/>
                      </a:moveTo>
                      <a:cubicBezTo>
                        <a:pt x="1258" y="751"/>
                        <a:pt x="0" y="4704"/>
                        <a:pt x="0" y="6141"/>
                      </a:cubicBezTo>
                      <a:cubicBezTo>
                        <a:pt x="1258" y="8836"/>
                        <a:pt x="5211" y="8836"/>
                        <a:pt x="5211" y="6141"/>
                      </a:cubicBezTo>
                      <a:cubicBezTo>
                        <a:pt x="6468" y="3266"/>
                        <a:pt x="3773" y="-1944"/>
                        <a:pt x="1258" y="751"/>
                      </a:cubicBezTo>
                      <a:lnTo>
                        <a:pt x="1258" y="751"/>
                      </a:lnTo>
                      <a:close/>
                    </a:path>
                  </a:pathLst>
                </a:custGeom>
                <a:grpFill/>
                <a:ln w="17953" cap="flat">
                  <a:noFill/>
                  <a:prstDash val="solid"/>
                  <a:miter/>
                </a:ln>
              </p:spPr>
              <p:txBody>
                <a:bodyPr rtlCol="0" anchor="ctr"/>
                <a:lstStyle/>
                <a:p>
                  <a:endParaRPr lang="zh-CN" altLang="en-US" sz="1050"/>
                </a:p>
              </p:txBody>
            </p:sp>
            <p:sp>
              <p:nvSpPr>
                <p:cNvPr id="1519" name="任意多边形: 形状 3330"/>
                <p:cNvSpPr/>
                <p:nvPr/>
              </p:nvSpPr>
              <p:spPr>
                <a:xfrm>
                  <a:off x="6384753" y="2726150"/>
                  <a:ext cx="10779" cy="13135"/>
                </a:xfrm>
                <a:custGeom>
                  <a:avLst/>
                  <a:gdLst>
                    <a:gd name="connsiteX0" fmla="*/ 359 w 10779"/>
                    <a:gd name="connsiteY0" fmla="*/ 10241 h 13135"/>
                    <a:gd name="connsiteX1" fmla="*/ 0 w 10779"/>
                    <a:gd name="connsiteY1" fmla="*/ 8804 h 13135"/>
                    <a:gd name="connsiteX2" fmla="*/ 0 w 10779"/>
                    <a:gd name="connsiteY2" fmla="*/ 8804 h 13135"/>
                    <a:gd name="connsiteX3" fmla="*/ 0 w 10779"/>
                    <a:gd name="connsiteY3" fmla="*/ 8624 h 13135"/>
                    <a:gd name="connsiteX4" fmla="*/ 0 w 10779"/>
                    <a:gd name="connsiteY4" fmla="*/ 8624 h 13135"/>
                    <a:gd name="connsiteX5" fmla="*/ 1437 w 10779"/>
                    <a:gd name="connsiteY5" fmla="*/ 2695 h 13135"/>
                    <a:gd name="connsiteX6" fmla="*/ 1437 w 10779"/>
                    <a:gd name="connsiteY6" fmla="*/ 2695 h 13135"/>
                    <a:gd name="connsiteX7" fmla="*/ 3773 w 10779"/>
                    <a:gd name="connsiteY7" fmla="*/ 3414 h 13135"/>
                    <a:gd name="connsiteX8" fmla="*/ 1976 w 10779"/>
                    <a:gd name="connsiteY8" fmla="*/ 1617 h 13135"/>
                    <a:gd name="connsiteX9" fmla="*/ 5390 w 10779"/>
                    <a:gd name="connsiteY9" fmla="*/ 0 h 13135"/>
                    <a:gd name="connsiteX10" fmla="*/ 5390 w 10779"/>
                    <a:gd name="connsiteY10" fmla="*/ 0 h 13135"/>
                    <a:gd name="connsiteX11" fmla="*/ 10780 w 10779"/>
                    <a:gd name="connsiteY11" fmla="*/ 7007 h 13135"/>
                    <a:gd name="connsiteX12" fmla="*/ 10780 w 10779"/>
                    <a:gd name="connsiteY12" fmla="*/ 7007 h 13135"/>
                    <a:gd name="connsiteX13" fmla="*/ 10421 w 10779"/>
                    <a:gd name="connsiteY13" fmla="*/ 9523 h 13135"/>
                    <a:gd name="connsiteX14" fmla="*/ 10421 w 10779"/>
                    <a:gd name="connsiteY14" fmla="*/ 9523 h 13135"/>
                    <a:gd name="connsiteX15" fmla="*/ 9523 w 10779"/>
                    <a:gd name="connsiteY15" fmla="*/ 11499 h 13135"/>
                    <a:gd name="connsiteX16" fmla="*/ 9523 w 10779"/>
                    <a:gd name="connsiteY16" fmla="*/ 11499 h 13135"/>
                    <a:gd name="connsiteX17" fmla="*/ 8984 w 10779"/>
                    <a:gd name="connsiteY17" fmla="*/ 12577 h 13135"/>
                    <a:gd name="connsiteX18" fmla="*/ 8624 w 10779"/>
                    <a:gd name="connsiteY18" fmla="*/ 12218 h 13135"/>
                    <a:gd name="connsiteX19" fmla="*/ 5929 w 10779"/>
                    <a:gd name="connsiteY19" fmla="*/ 13116 h 13135"/>
                    <a:gd name="connsiteX20" fmla="*/ 5929 w 10779"/>
                    <a:gd name="connsiteY20" fmla="*/ 13116 h 13135"/>
                    <a:gd name="connsiteX21" fmla="*/ 359 w 10779"/>
                    <a:gd name="connsiteY21" fmla="*/ 10241 h 13135"/>
                    <a:gd name="connsiteX22" fmla="*/ 359 w 10779"/>
                    <a:gd name="connsiteY22" fmla="*/ 10241 h 13135"/>
                    <a:gd name="connsiteX23" fmla="*/ 10241 w 10779"/>
                    <a:gd name="connsiteY23" fmla="*/ 8804 h 13135"/>
                    <a:gd name="connsiteX24" fmla="*/ 10241 w 10779"/>
                    <a:gd name="connsiteY24" fmla="*/ 9163 h 13135"/>
                    <a:gd name="connsiteX25" fmla="*/ 10241 w 10779"/>
                    <a:gd name="connsiteY25" fmla="*/ 9163 h 13135"/>
                    <a:gd name="connsiteX26" fmla="*/ 10241 w 10779"/>
                    <a:gd name="connsiteY26" fmla="*/ 9163 h 13135"/>
                    <a:gd name="connsiteX27" fmla="*/ 10241 w 10779"/>
                    <a:gd name="connsiteY27" fmla="*/ 9163 h 13135"/>
                    <a:gd name="connsiteX28" fmla="*/ 9882 w 10779"/>
                    <a:gd name="connsiteY28" fmla="*/ 7546 h 13135"/>
                    <a:gd name="connsiteX29" fmla="*/ 9882 w 10779"/>
                    <a:gd name="connsiteY29" fmla="*/ 7546 h 13135"/>
                    <a:gd name="connsiteX30" fmla="*/ 9343 w 10779"/>
                    <a:gd name="connsiteY30" fmla="*/ 7007 h 13135"/>
                    <a:gd name="connsiteX31" fmla="*/ 9343 w 10779"/>
                    <a:gd name="connsiteY31" fmla="*/ 7007 h 13135"/>
                    <a:gd name="connsiteX32" fmla="*/ 9163 w 10779"/>
                    <a:gd name="connsiteY32" fmla="*/ 7187 h 13135"/>
                    <a:gd name="connsiteX33" fmla="*/ 10241 w 10779"/>
                    <a:gd name="connsiteY33" fmla="*/ 8804 h 13135"/>
                    <a:gd name="connsiteX34" fmla="*/ 10241 w 10779"/>
                    <a:gd name="connsiteY34" fmla="*/ 8804 h 13135"/>
                    <a:gd name="connsiteX35" fmla="*/ 5031 w 10779"/>
                    <a:gd name="connsiteY35" fmla="*/ 8984 h 13135"/>
                    <a:gd name="connsiteX36" fmla="*/ 5031 w 10779"/>
                    <a:gd name="connsiteY36" fmla="*/ 8984 h 13135"/>
                    <a:gd name="connsiteX37" fmla="*/ 5031 w 10779"/>
                    <a:gd name="connsiteY37" fmla="*/ 8984 h 13135"/>
                    <a:gd name="connsiteX38" fmla="*/ 5031 w 10779"/>
                    <a:gd name="connsiteY38" fmla="*/ 8984 h 13135"/>
                    <a:gd name="connsiteX39" fmla="*/ 5031 w 10779"/>
                    <a:gd name="connsiteY39" fmla="*/ 8984 h 13135"/>
                    <a:gd name="connsiteX40" fmla="*/ 5210 w 10779"/>
                    <a:gd name="connsiteY40" fmla="*/ 8085 h 13135"/>
                    <a:gd name="connsiteX41" fmla="*/ 5390 w 10779"/>
                    <a:gd name="connsiteY41" fmla="*/ 7546 h 13135"/>
                    <a:gd name="connsiteX42" fmla="*/ 5390 w 10779"/>
                    <a:gd name="connsiteY42" fmla="*/ 7546 h 13135"/>
                    <a:gd name="connsiteX43" fmla="*/ 5390 w 10779"/>
                    <a:gd name="connsiteY43" fmla="*/ 7546 h 13135"/>
                    <a:gd name="connsiteX44" fmla="*/ 5390 w 10779"/>
                    <a:gd name="connsiteY44" fmla="*/ 7007 h 13135"/>
                    <a:gd name="connsiteX45" fmla="*/ 5390 w 10779"/>
                    <a:gd name="connsiteY45" fmla="*/ 7007 h 13135"/>
                    <a:gd name="connsiteX46" fmla="*/ 5390 w 10779"/>
                    <a:gd name="connsiteY46" fmla="*/ 6468 h 13135"/>
                    <a:gd name="connsiteX47" fmla="*/ 5390 w 10779"/>
                    <a:gd name="connsiteY47" fmla="*/ 6468 h 13135"/>
                    <a:gd name="connsiteX48" fmla="*/ 5210 w 10779"/>
                    <a:gd name="connsiteY48" fmla="*/ 8085 h 13135"/>
                    <a:gd name="connsiteX49" fmla="*/ 5210 w 10779"/>
                    <a:gd name="connsiteY49" fmla="*/ 8085 h 13135"/>
                    <a:gd name="connsiteX50" fmla="*/ 5210 w 10779"/>
                    <a:gd name="connsiteY50" fmla="*/ 8085 h 13135"/>
                    <a:gd name="connsiteX51" fmla="*/ 5210 w 10779"/>
                    <a:gd name="connsiteY51" fmla="*/ 8085 h 1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779" h="13135">
                      <a:moveTo>
                        <a:pt x="359" y="10241"/>
                      </a:moveTo>
                      <a:cubicBezTo>
                        <a:pt x="359" y="10062"/>
                        <a:pt x="0" y="9882"/>
                        <a:pt x="0" y="8804"/>
                      </a:cubicBezTo>
                      <a:lnTo>
                        <a:pt x="0" y="8804"/>
                      </a:lnTo>
                      <a:cubicBezTo>
                        <a:pt x="0" y="8804"/>
                        <a:pt x="0" y="8624"/>
                        <a:pt x="0" y="8624"/>
                      </a:cubicBezTo>
                      <a:lnTo>
                        <a:pt x="0" y="8624"/>
                      </a:lnTo>
                      <a:cubicBezTo>
                        <a:pt x="179" y="6289"/>
                        <a:pt x="1437" y="2875"/>
                        <a:pt x="1437" y="2695"/>
                      </a:cubicBezTo>
                      <a:lnTo>
                        <a:pt x="1437" y="2695"/>
                      </a:lnTo>
                      <a:lnTo>
                        <a:pt x="3773" y="3414"/>
                      </a:lnTo>
                      <a:lnTo>
                        <a:pt x="1976" y="1617"/>
                      </a:lnTo>
                      <a:cubicBezTo>
                        <a:pt x="2874" y="719"/>
                        <a:pt x="3952" y="0"/>
                        <a:pt x="5390" y="0"/>
                      </a:cubicBezTo>
                      <a:lnTo>
                        <a:pt x="5390" y="0"/>
                      </a:lnTo>
                      <a:cubicBezTo>
                        <a:pt x="9702" y="539"/>
                        <a:pt x="10601" y="4133"/>
                        <a:pt x="10780" y="7007"/>
                      </a:cubicBezTo>
                      <a:lnTo>
                        <a:pt x="10780" y="7007"/>
                      </a:lnTo>
                      <a:cubicBezTo>
                        <a:pt x="10780" y="7726"/>
                        <a:pt x="10601" y="8624"/>
                        <a:pt x="10421" y="9523"/>
                      </a:cubicBezTo>
                      <a:lnTo>
                        <a:pt x="10421" y="9523"/>
                      </a:lnTo>
                      <a:cubicBezTo>
                        <a:pt x="10241" y="10241"/>
                        <a:pt x="9882" y="10960"/>
                        <a:pt x="9523" y="11499"/>
                      </a:cubicBezTo>
                      <a:lnTo>
                        <a:pt x="9523" y="11499"/>
                      </a:lnTo>
                      <a:lnTo>
                        <a:pt x="8984" y="12577"/>
                      </a:lnTo>
                      <a:lnTo>
                        <a:pt x="8624" y="12218"/>
                      </a:lnTo>
                      <a:cubicBezTo>
                        <a:pt x="7726" y="12757"/>
                        <a:pt x="6827" y="13116"/>
                        <a:pt x="5929" y="13116"/>
                      </a:cubicBezTo>
                      <a:lnTo>
                        <a:pt x="5929" y="13116"/>
                      </a:lnTo>
                      <a:cubicBezTo>
                        <a:pt x="3413" y="13296"/>
                        <a:pt x="1257" y="12218"/>
                        <a:pt x="359" y="10241"/>
                      </a:cubicBezTo>
                      <a:lnTo>
                        <a:pt x="359" y="10241"/>
                      </a:lnTo>
                      <a:close/>
                      <a:moveTo>
                        <a:pt x="10241" y="8804"/>
                      </a:moveTo>
                      <a:cubicBezTo>
                        <a:pt x="10241" y="8984"/>
                        <a:pt x="10241" y="8984"/>
                        <a:pt x="10241" y="9163"/>
                      </a:cubicBezTo>
                      <a:lnTo>
                        <a:pt x="10241" y="9163"/>
                      </a:lnTo>
                      <a:cubicBezTo>
                        <a:pt x="10241" y="9163"/>
                        <a:pt x="10241" y="9163"/>
                        <a:pt x="10241" y="9163"/>
                      </a:cubicBezTo>
                      <a:lnTo>
                        <a:pt x="10241" y="9163"/>
                      </a:lnTo>
                      <a:cubicBezTo>
                        <a:pt x="10241" y="8085"/>
                        <a:pt x="10062" y="7726"/>
                        <a:pt x="9882" y="7546"/>
                      </a:cubicBezTo>
                      <a:lnTo>
                        <a:pt x="9882" y="7546"/>
                      </a:lnTo>
                      <a:cubicBezTo>
                        <a:pt x="9523" y="7007"/>
                        <a:pt x="9523" y="7007"/>
                        <a:pt x="9343" y="7007"/>
                      </a:cubicBezTo>
                      <a:lnTo>
                        <a:pt x="9343" y="7007"/>
                      </a:lnTo>
                      <a:lnTo>
                        <a:pt x="9163" y="7187"/>
                      </a:lnTo>
                      <a:lnTo>
                        <a:pt x="10241" y="8804"/>
                      </a:lnTo>
                      <a:lnTo>
                        <a:pt x="10241" y="8804"/>
                      </a:lnTo>
                      <a:close/>
                      <a:moveTo>
                        <a:pt x="5031" y="8984"/>
                      </a:moveTo>
                      <a:cubicBezTo>
                        <a:pt x="5031" y="8804"/>
                        <a:pt x="5031" y="8804"/>
                        <a:pt x="5031" y="8984"/>
                      </a:cubicBezTo>
                      <a:lnTo>
                        <a:pt x="5031" y="8984"/>
                      </a:lnTo>
                      <a:cubicBezTo>
                        <a:pt x="5031" y="8804"/>
                        <a:pt x="5031" y="8804"/>
                        <a:pt x="5031" y="8984"/>
                      </a:cubicBezTo>
                      <a:lnTo>
                        <a:pt x="5031" y="8984"/>
                      </a:lnTo>
                      <a:close/>
                      <a:moveTo>
                        <a:pt x="5210" y="8085"/>
                      </a:moveTo>
                      <a:cubicBezTo>
                        <a:pt x="5210" y="7906"/>
                        <a:pt x="5390" y="7726"/>
                        <a:pt x="5390" y="7546"/>
                      </a:cubicBezTo>
                      <a:lnTo>
                        <a:pt x="5390" y="7546"/>
                      </a:lnTo>
                      <a:lnTo>
                        <a:pt x="5390" y="7546"/>
                      </a:lnTo>
                      <a:cubicBezTo>
                        <a:pt x="5390" y="7546"/>
                        <a:pt x="5390" y="7367"/>
                        <a:pt x="5390" y="7007"/>
                      </a:cubicBezTo>
                      <a:lnTo>
                        <a:pt x="5390" y="7007"/>
                      </a:lnTo>
                      <a:cubicBezTo>
                        <a:pt x="5390" y="6828"/>
                        <a:pt x="5390" y="6648"/>
                        <a:pt x="5390" y="6468"/>
                      </a:cubicBezTo>
                      <a:lnTo>
                        <a:pt x="5390" y="6468"/>
                      </a:lnTo>
                      <a:cubicBezTo>
                        <a:pt x="5390" y="7187"/>
                        <a:pt x="5210" y="7726"/>
                        <a:pt x="5210" y="8085"/>
                      </a:cubicBezTo>
                      <a:lnTo>
                        <a:pt x="5210" y="8085"/>
                      </a:lnTo>
                      <a:cubicBezTo>
                        <a:pt x="5210" y="8085"/>
                        <a:pt x="5210" y="8085"/>
                        <a:pt x="5210" y="8085"/>
                      </a:cubicBezTo>
                      <a:lnTo>
                        <a:pt x="5210" y="8085"/>
                      </a:lnTo>
                      <a:close/>
                    </a:path>
                  </a:pathLst>
                </a:custGeom>
                <a:grpFill/>
                <a:ln w="17953" cap="flat">
                  <a:noFill/>
                  <a:prstDash val="solid"/>
                  <a:miter/>
                </a:ln>
              </p:spPr>
              <p:txBody>
                <a:bodyPr rtlCol="0" anchor="ctr"/>
                <a:lstStyle/>
                <a:p>
                  <a:endParaRPr lang="zh-CN" altLang="en-US" sz="1050"/>
                </a:p>
              </p:txBody>
            </p:sp>
          </p:grpSp>
          <p:grpSp>
            <p:nvGrpSpPr>
              <p:cNvPr id="1116" name="图形 1"/>
              <p:cNvGrpSpPr/>
              <p:nvPr/>
            </p:nvGrpSpPr>
            <p:grpSpPr>
              <a:xfrm>
                <a:off x="514535" y="3309853"/>
                <a:ext cx="16889" cy="19584"/>
                <a:chOff x="1887746" y="3507543"/>
                <a:chExt cx="16889" cy="19584"/>
              </a:xfrm>
              <a:solidFill>
                <a:srgbClr val="B5B5B6"/>
              </a:solidFill>
            </p:grpSpPr>
            <p:sp>
              <p:nvSpPr>
                <p:cNvPr id="1516" name="任意多边形: 形状 3332"/>
                <p:cNvSpPr/>
                <p:nvPr/>
              </p:nvSpPr>
              <p:spPr>
                <a:xfrm>
                  <a:off x="1890082" y="3509699"/>
                  <a:ext cx="11858" cy="14733"/>
                </a:xfrm>
                <a:custGeom>
                  <a:avLst/>
                  <a:gdLst>
                    <a:gd name="connsiteX0" fmla="*/ 10601 w 11858"/>
                    <a:gd name="connsiteY0" fmla="*/ 9343 h 14733"/>
                    <a:gd name="connsiteX1" fmla="*/ 11858 w 11858"/>
                    <a:gd name="connsiteY1" fmla="*/ 3953 h 14733"/>
                    <a:gd name="connsiteX2" fmla="*/ 9163 w 11858"/>
                    <a:gd name="connsiteY2" fmla="*/ 0 h 14733"/>
                    <a:gd name="connsiteX3" fmla="*/ 0 w 11858"/>
                    <a:gd name="connsiteY3" fmla="*/ 5390 h 14733"/>
                    <a:gd name="connsiteX4" fmla="*/ 2695 w 11858"/>
                    <a:gd name="connsiteY4" fmla="*/ 8085 h 14733"/>
                    <a:gd name="connsiteX5" fmla="*/ 5390 w 11858"/>
                    <a:gd name="connsiteY5" fmla="*/ 9343 h 14733"/>
                    <a:gd name="connsiteX6" fmla="*/ 5390 w 11858"/>
                    <a:gd name="connsiteY6" fmla="*/ 14733 h 14733"/>
                    <a:gd name="connsiteX7" fmla="*/ 10601 w 11858"/>
                    <a:gd name="connsiteY7" fmla="*/ 9343 h 14733"/>
                    <a:gd name="connsiteX8" fmla="*/ 10601 w 11858"/>
                    <a:gd name="connsiteY8" fmla="*/ 9343 h 1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58" h="14733">
                      <a:moveTo>
                        <a:pt x="10601" y="9343"/>
                      </a:moveTo>
                      <a:cubicBezTo>
                        <a:pt x="10601" y="9343"/>
                        <a:pt x="11858" y="5390"/>
                        <a:pt x="11858" y="3953"/>
                      </a:cubicBezTo>
                      <a:cubicBezTo>
                        <a:pt x="11858" y="2695"/>
                        <a:pt x="10601" y="0"/>
                        <a:pt x="9163" y="0"/>
                      </a:cubicBezTo>
                      <a:cubicBezTo>
                        <a:pt x="6468" y="0"/>
                        <a:pt x="0" y="2695"/>
                        <a:pt x="0" y="5390"/>
                      </a:cubicBezTo>
                      <a:cubicBezTo>
                        <a:pt x="1258" y="8085"/>
                        <a:pt x="2695" y="8085"/>
                        <a:pt x="2695" y="8085"/>
                      </a:cubicBezTo>
                      <a:cubicBezTo>
                        <a:pt x="2695" y="8085"/>
                        <a:pt x="5390" y="6828"/>
                        <a:pt x="5390" y="9343"/>
                      </a:cubicBezTo>
                      <a:cubicBezTo>
                        <a:pt x="5390" y="12038"/>
                        <a:pt x="4132" y="14733"/>
                        <a:pt x="5390" y="14733"/>
                      </a:cubicBezTo>
                      <a:cubicBezTo>
                        <a:pt x="8085" y="14733"/>
                        <a:pt x="10601" y="9343"/>
                        <a:pt x="10601" y="9343"/>
                      </a:cubicBezTo>
                      <a:lnTo>
                        <a:pt x="10601" y="9343"/>
                      </a:lnTo>
                      <a:close/>
                    </a:path>
                  </a:pathLst>
                </a:custGeom>
                <a:solidFill>
                  <a:srgbClr val="B5B5B6"/>
                </a:solidFill>
                <a:ln w="17953" cap="flat">
                  <a:noFill/>
                  <a:prstDash val="solid"/>
                  <a:miter/>
                </a:ln>
              </p:spPr>
              <p:txBody>
                <a:bodyPr rtlCol="0" anchor="ctr"/>
                <a:lstStyle/>
                <a:p>
                  <a:endParaRPr lang="zh-CN" altLang="en-US" sz="1050"/>
                </a:p>
              </p:txBody>
            </p:sp>
            <p:sp>
              <p:nvSpPr>
                <p:cNvPr id="1517" name="任意多边形: 形状 3333"/>
                <p:cNvSpPr/>
                <p:nvPr/>
              </p:nvSpPr>
              <p:spPr>
                <a:xfrm>
                  <a:off x="1887746" y="3507543"/>
                  <a:ext cx="16889" cy="19584"/>
                </a:xfrm>
                <a:custGeom>
                  <a:avLst/>
                  <a:gdLst>
                    <a:gd name="connsiteX0" fmla="*/ 6648 w 16889"/>
                    <a:gd name="connsiteY0" fmla="*/ 19405 h 19584"/>
                    <a:gd name="connsiteX1" fmla="*/ 5929 w 16889"/>
                    <a:gd name="connsiteY1" fmla="*/ 18686 h 19584"/>
                    <a:gd name="connsiteX2" fmla="*/ 5929 w 16889"/>
                    <a:gd name="connsiteY2" fmla="*/ 18686 h 19584"/>
                    <a:gd name="connsiteX3" fmla="*/ 4492 w 16889"/>
                    <a:gd name="connsiteY3" fmla="*/ 16170 h 19584"/>
                    <a:gd name="connsiteX4" fmla="*/ 4492 w 16889"/>
                    <a:gd name="connsiteY4" fmla="*/ 16170 h 19584"/>
                    <a:gd name="connsiteX5" fmla="*/ 5031 w 16889"/>
                    <a:gd name="connsiteY5" fmla="*/ 12936 h 19584"/>
                    <a:gd name="connsiteX6" fmla="*/ 5031 w 16889"/>
                    <a:gd name="connsiteY6" fmla="*/ 12936 h 19584"/>
                    <a:gd name="connsiteX7" fmla="*/ 1078 w 16889"/>
                    <a:gd name="connsiteY7" fmla="*/ 9882 h 19584"/>
                    <a:gd name="connsiteX8" fmla="*/ 1078 w 16889"/>
                    <a:gd name="connsiteY8" fmla="*/ 9882 h 19584"/>
                    <a:gd name="connsiteX9" fmla="*/ 539 w 16889"/>
                    <a:gd name="connsiteY9" fmla="*/ 9523 h 19584"/>
                    <a:gd name="connsiteX10" fmla="*/ 539 w 16889"/>
                    <a:gd name="connsiteY10" fmla="*/ 9523 h 19584"/>
                    <a:gd name="connsiteX11" fmla="*/ 180 w 16889"/>
                    <a:gd name="connsiteY11" fmla="*/ 7906 h 19584"/>
                    <a:gd name="connsiteX12" fmla="*/ 180 w 16889"/>
                    <a:gd name="connsiteY12" fmla="*/ 7906 h 19584"/>
                    <a:gd name="connsiteX13" fmla="*/ 0 w 16889"/>
                    <a:gd name="connsiteY13" fmla="*/ 7906 h 19584"/>
                    <a:gd name="connsiteX14" fmla="*/ 10780 w 16889"/>
                    <a:gd name="connsiteY14" fmla="*/ 180 h 19584"/>
                    <a:gd name="connsiteX15" fmla="*/ 10780 w 16889"/>
                    <a:gd name="connsiteY15" fmla="*/ 180 h 19584"/>
                    <a:gd name="connsiteX16" fmla="*/ 11140 w 16889"/>
                    <a:gd name="connsiteY16" fmla="*/ 0 h 19584"/>
                    <a:gd name="connsiteX17" fmla="*/ 11140 w 16889"/>
                    <a:gd name="connsiteY17" fmla="*/ 0 h 19584"/>
                    <a:gd name="connsiteX18" fmla="*/ 12218 w 16889"/>
                    <a:gd name="connsiteY18" fmla="*/ 0 h 19584"/>
                    <a:gd name="connsiteX19" fmla="*/ 12218 w 16889"/>
                    <a:gd name="connsiteY19" fmla="*/ 0 h 19584"/>
                    <a:gd name="connsiteX20" fmla="*/ 12218 w 16889"/>
                    <a:gd name="connsiteY20" fmla="*/ 0 h 19584"/>
                    <a:gd name="connsiteX21" fmla="*/ 12218 w 16889"/>
                    <a:gd name="connsiteY21" fmla="*/ 0 h 19584"/>
                    <a:gd name="connsiteX22" fmla="*/ 12218 w 16889"/>
                    <a:gd name="connsiteY22" fmla="*/ 0 h 19584"/>
                    <a:gd name="connsiteX23" fmla="*/ 16889 w 16889"/>
                    <a:gd name="connsiteY23" fmla="*/ 6288 h 19584"/>
                    <a:gd name="connsiteX24" fmla="*/ 16889 w 16889"/>
                    <a:gd name="connsiteY24" fmla="*/ 6288 h 19584"/>
                    <a:gd name="connsiteX25" fmla="*/ 15452 w 16889"/>
                    <a:gd name="connsiteY25" fmla="*/ 12397 h 19584"/>
                    <a:gd name="connsiteX26" fmla="*/ 15452 w 16889"/>
                    <a:gd name="connsiteY26" fmla="*/ 12397 h 19584"/>
                    <a:gd name="connsiteX27" fmla="*/ 13116 w 16889"/>
                    <a:gd name="connsiteY27" fmla="*/ 11679 h 19584"/>
                    <a:gd name="connsiteX28" fmla="*/ 15452 w 16889"/>
                    <a:gd name="connsiteY28" fmla="*/ 12757 h 19584"/>
                    <a:gd name="connsiteX29" fmla="*/ 7906 w 16889"/>
                    <a:gd name="connsiteY29" fmla="*/ 19584 h 19584"/>
                    <a:gd name="connsiteX30" fmla="*/ 7906 w 16889"/>
                    <a:gd name="connsiteY30" fmla="*/ 19584 h 19584"/>
                    <a:gd name="connsiteX31" fmla="*/ 6648 w 16889"/>
                    <a:gd name="connsiteY31" fmla="*/ 19584 h 19584"/>
                    <a:gd name="connsiteX32" fmla="*/ 6648 w 16889"/>
                    <a:gd name="connsiteY32" fmla="*/ 19405 h 19584"/>
                    <a:gd name="connsiteX33" fmla="*/ 7187 w 16889"/>
                    <a:gd name="connsiteY33" fmla="*/ 19405 h 19584"/>
                    <a:gd name="connsiteX34" fmla="*/ 7187 w 16889"/>
                    <a:gd name="connsiteY34" fmla="*/ 19405 h 19584"/>
                    <a:gd name="connsiteX35" fmla="*/ 7187 w 16889"/>
                    <a:gd name="connsiteY35" fmla="*/ 19405 h 19584"/>
                    <a:gd name="connsiteX36" fmla="*/ 7187 w 16889"/>
                    <a:gd name="connsiteY36" fmla="*/ 19405 h 19584"/>
                    <a:gd name="connsiteX37" fmla="*/ 7187 w 16889"/>
                    <a:gd name="connsiteY37" fmla="*/ 19405 h 19584"/>
                    <a:gd name="connsiteX38" fmla="*/ 7187 w 16889"/>
                    <a:gd name="connsiteY38" fmla="*/ 19405 h 19584"/>
                    <a:gd name="connsiteX39" fmla="*/ 10241 w 16889"/>
                    <a:gd name="connsiteY39" fmla="*/ 11140 h 19584"/>
                    <a:gd name="connsiteX40" fmla="*/ 10601 w 16889"/>
                    <a:gd name="connsiteY40" fmla="*/ 10601 h 19584"/>
                    <a:gd name="connsiteX41" fmla="*/ 10601 w 16889"/>
                    <a:gd name="connsiteY41" fmla="*/ 10601 h 19584"/>
                    <a:gd name="connsiteX42" fmla="*/ 11679 w 16889"/>
                    <a:gd name="connsiteY42" fmla="*/ 6288 h 19584"/>
                    <a:gd name="connsiteX43" fmla="*/ 11679 w 16889"/>
                    <a:gd name="connsiteY43" fmla="*/ 6288 h 19584"/>
                    <a:gd name="connsiteX44" fmla="*/ 11140 w 16889"/>
                    <a:gd name="connsiteY44" fmla="*/ 4851 h 19584"/>
                    <a:gd name="connsiteX45" fmla="*/ 11140 w 16889"/>
                    <a:gd name="connsiteY45" fmla="*/ 4851 h 19584"/>
                    <a:gd name="connsiteX46" fmla="*/ 5210 w 16889"/>
                    <a:gd name="connsiteY46" fmla="*/ 7367 h 19584"/>
                    <a:gd name="connsiteX47" fmla="*/ 5210 w 16889"/>
                    <a:gd name="connsiteY47" fmla="*/ 7367 h 19584"/>
                    <a:gd name="connsiteX48" fmla="*/ 5210 w 16889"/>
                    <a:gd name="connsiteY48" fmla="*/ 7367 h 19584"/>
                    <a:gd name="connsiteX49" fmla="*/ 5210 w 16889"/>
                    <a:gd name="connsiteY49" fmla="*/ 7367 h 19584"/>
                    <a:gd name="connsiteX50" fmla="*/ 6289 w 16889"/>
                    <a:gd name="connsiteY50" fmla="*/ 7187 h 19584"/>
                    <a:gd name="connsiteX51" fmla="*/ 6289 w 16889"/>
                    <a:gd name="connsiteY51" fmla="*/ 7187 h 19584"/>
                    <a:gd name="connsiteX52" fmla="*/ 6289 w 16889"/>
                    <a:gd name="connsiteY52" fmla="*/ 7187 h 19584"/>
                    <a:gd name="connsiteX53" fmla="*/ 6289 w 16889"/>
                    <a:gd name="connsiteY53" fmla="*/ 7187 h 19584"/>
                    <a:gd name="connsiteX54" fmla="*/ 10241 w 16889"/>
                    <a:gd name="connsiteY54" fmla="*/ 11140 h 19584"/>
                    <a:gd name="connsiteX55" fmla="*/ 10241 w 16889"/>
                    <a:gd name="connsiteY55" fmla="*/ 11140 h 19584"/>
                    <a:gd name="connsiteX56" fmla="*/ 3953 w 16889"/>
                    <a:gd name="connsiteY56" fmla="*/ 9523 h 19584"/>
                    <a:gd name="connsiteX57" fmla="*/ 3953 w 16889"/>
                    <a:gd name="connsiteY57" fmla="*/ 9523 h 19584"/>
                    <a:gd name="connsiteX58" fmla="*/ 3953 w 16889"/>
                    <a:gd name="connsiteY58" fmla="*/ 9523 h 19584"/>
                    <a:gd name="connsiteX59" fmla="*/ 3953 w 16889"/>
                    <a:gd name="connsiteY59" fmla="*/ 9523 h 19584"/>
                    <a:gd name="connsiteX60" fmla="*/ 3953 w 16889"/>
                    <a:gd name="connsiteY60" fmla="*/ 9523 h 19584"/>
                    <a:gd name="connsiteX61" fmla="*/ 2336 w 16889"/>
                    <a:gd name="connsiteY61" fmla="*/ 7546 h 19584"/>
                    <a:gd name="connsiteX62" fmla="*/ 4671 w 16889"/>
                    <a:gd name="connsiteY62" fmla="*/ 6468 h 19584"/>
                    <a:gd name="connsiteX63" fmla="*/ 4671 w 16889"/>
                    <a:gd name="connsiteY63" fmla="*/ 6468 h 19584"/>
                    <a:gd name="connsiteX64" fmla="*/ 4671 w 16889"/>
                    <a:gd name="connsiteY64" fmla="*/ 6468 h 19584"/>
                    <a:gd name="connsiteX65" fmla="*/ 2336 w 16889"/>
                    <a:gd name="connsiteY65" fmla="*/ 7546 h 19584"/>
                    <a:gd name="connsiteX66" fmla="*/ 2336 w 16889"/>
                    <a:gd name="connsiteY66" fmla="*/ 7546 h 19584"/>
                    <a:gd name="connsiteX67" fmla="*/ 10960 w 16889"/>
                    <a:gd name="connsiteY67" fmla="*/ 4492 h 19584"/>
                    <a:gd name="connsiteX68" fmla="*/ 10960 w 16889"/>
                    <a:gd name="connsiteY68" fmla="*/ 4492 h 19584"/>
                    <a:gd name="connsiteX69" fmla="*/ 10960 w 16889"/>
                    <a:gd name="connsiteY69" fmla="*/ 4492 h 19584"/>
                    <a:gd name="connsiteX70" fmla="*/ 10960 w 16889"/>
                    <a:gd name="connsiteY70" fmla="*/ 4492 h 19584"/>
                    <a:gd name="connsiteX71" fmla="*/ 10960 w 16889"/>
                    <a:gd name="connsiteY71" fmla="*/ 4492 h 19584"/>
                    <a:gd name="connsiteX72" fmla="*/ 10960 w 16889"/>
                    <a:gd name="connsiteY72" fmla="*/ 4492 h 1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889" h="19584">
                      <a:moveTo>
                        <a:pt x="6648" y="19405"/>
                      </a:moveTo>
                      <a:lnTo>
                        <a:pt x="5929" y="18686"/>
                      </a:lnTo>
                      <a:lnTo>
                        <a:pt x="5929" y="18686"/>
                      </a:lnTo>
                      <a:cubicBezTo>
                        <a:pt x="5031" y="17788"/>
                        <a:pt x="4492" y="16530"/>
                        <a:pt x="4492" y="16170"/>
                      </a:cubicBezTo>
                      <a:lnTo>
                        <a:pt x="4492" y="16170"/>
                      </a:lnTo>
                      <a:cubicBezTo>
                        <a:pt x="4492" y="14913"/>
                        <a:pt x="4851" y="13835"/>
                        <a:pt x="5031" y="12936"/>
                      </a:cubicBezTo>
                      <a:lnTo>
                        <a:pt x="5031" y="12936"/>
                      </a:lnTo>
                      <a:cubicBezTo>
                        <a:pt x="4132" y="12936"/>
                        <a:pt x="1617" y="12218"/>
                        <a:pt x="1078" y="9882"/>
                      </a:cubicBezTo>
                      <a:lnTo>
                        <a:pt x="1078" y="9882"/>
                      </a:lnTo>
                      <a:cubicBezTo>
                        <a:pt x="898" y="9882"/>
                        <a:pt x="898" y="9702"/>
                        <a:pt x="539" y="9523"/>
                      </a:cubicBezTo>
                      <a:lnTo>
                        <a:pt x="539" y="9523"/>
                      </a:lnTo>
                      <a:cubicBezTo>
                        <a:pt x="539" y="9523"/>
                        <a:pt x="180" y="8804"/>
                        <a:pt x="180" y="7906"/>
                      </a:cubicBezTo>
                      <a:lnTo>
                        <a:pt x="180" y="7906"/>
                      </a:lnTo>
                      <a:lnTo>
                        <a:pt x="0" y="7906"/>
                      </a:lnTo>
                      <a:cubicBezTo>
                        <a:pt x="1258" y="2156"/>
                        <a:pt x="7007" y="898"/>
                        <a:pt x="10780" y="180"/>
                      </a:cubicBezTo>
                      <a:lnTo>
                        <a:pt x="10780" y="180"/>
                      </a:lnTo>
                      <a:cubicBezTo>
                        <a:pt x="10960" y="180"/>
                        <a:pt x="11140" y="0"/>
                        <a:pt x="11140" y="0"/>
                      </a:cubicBezTo>
                      <a:lnTo>
                        <a:pt x="11140" y="0"/>
                      </a:lnTo>
                      <a:cubicBezTo>
                        <a:pt x="11858" y="0"/>
                        <a:pt x="12038" y="0"/>
                        <a:pt x="12218" y="0"/>
                      </a:cubicBezTo>
                      <a:lnTo>
                        <a:pt x="12218" y="0"/>
                      </a:lnTo>
                      <a:cubicBezTo>
                        <a:pt x="12218" y="0"/>
                        <a:pt x="12218" y="0"/>
                        <a:pt x="12218" y="0"/>
                      </a:cubicBezTo>
                      <a:lnTo>
                        <a:pt x="12218" y="0"/>
                      </a:lnTo>
                      <a:lnTo>
                        <a:pt x="12218" y="0"/>
                      </a:lnTo>
                      <a:cubicBezTo>
                        <a:pt x="16170" y="1078"/>
                        <a:pt x="16350" y="3953"/>
                        <a:pt x="16889" y="6288"/>
                      </a:cubicBezTo>
                      <a:lnTo>
                        <a:pt x="16889" y="6288"/>
                      </a:lnTo>
                      <a:cubicBezTo>
                        <a:pt x="16889" y="8624"/>
                        <a:pt x="15452" y="12218"/>
                        <a:pt x="15452" y="12397"/>
                      </a:cubicBezTo>
                      <a:lnTo>
                        <a:pt x="15452" y="12397"/>
                      </a:lnTo>
                      <a:lnTo>
                        <a:pt x="13116" y="11679"/>
                      </a:lnTo>
                      <a:lnTo>
                        <a:pt x="15452" y="12757"/>
                      </a:lnTo>
                      <a:cubicBezTo>
                        <a:pt x="15092" y="12757"/>
                        <a:pt x="13655" y="18686"/>
                        <a:pt x="7906" y="19584"/>
                      </a:cubicBezTo>
                      <a:lnTo>
                        <a:pt x="7906" y="19584"/>
                      </a:lnTo>
                      <a:lnTo>
                        <a:pt x="6648" y="19584"/>
                      </a:lnTo>
                      <a:lnTo>
                        <a:pt x="6648" y="19405"/>
                      </a:lnTo>
                      <a:close/>
                      <a:moveTo>
                        <a:pt x="7187" y="19405"/>
                      </a:moveTo>
                      <a:lnTo>
                        <a:pt x="7187" y="19405"/>
                      </a:lnTo>
                      <a:lnTo>
                        <a:pt x="7187" y="19405"/>
                      </a:lnTo>
                      <a:lnTo>
                        <a:pt x="7187" y="19405"/>
                      </a:lnTo>
                      <a:lnTo>
                        <a:pt x="7187" y="19405"/>
                      </a:lnTo>
                      <a:lnTo>
                        <a:pt x="7187" y="19405"/>
                      </a:lnTo>
                      <a:close/>
                      <a:moveTo>
                        <a:pt x="10241" y="11140"/>
                      </a:moveTo>
                      <a:cubicBezTo>
                        <a:pt x="10421" y="10960"/>
                        <a:pt x="10601" y="10780"/>
                        <a:pt x="10601" y="10601"/>
                      </a:cubicBezTo>
                      <a:lnTo>
                        <a:pt x="10601" y="10601"/>
                      </a:lnTo>
                      <a:cubicBezTo>
                        <a:pt x="10780" y="9882"/>
                        <a:pt x="11858" y="6468"/>
                        <a:pt x="11679" y="6288"/>
                      </a:cubicBezTo>
                      <a:lnTo>
                        <a:pt x="11679" y="6288"/>
                      </a:lnTo>
                      <a:cubicBezTo>
                        <a:pt x="11679" y="6288"/>
                        <a:pt x="11319" y="5390"/>
                        <a:pt x="11140" y="4851"/>
                      </a:cubicBezTo>
                      <a:lnTo>
                        <a:pt x="11140" y="4851"/>
                      </a:lnTo>
                      <a:cubicBezTo>
                        <a:pt x="9702" y="5031"/>
                        <a:pt x="6289" y="6288"/>
                        <a:pt x="5210" y="7367"/>
                      </a:cubicBezTo>
                      <a:lnTo>
                        <a:pt x="5210" y="7367"/>
                      </a:lnTo>
                      <a:cubicBezTo>
                        <a:pt x="5210" y="7367"/>
                        <a:pt x="5210" y="7367"/>
                        <a:pt x="5210" y="7367"/>
                      </a:cubicBezTo>
                      <a:lnTo>
                        <a:pt x="5210" y="7367"/>
                      </a:lnTo>
                      <a:cubicBezTo>
                        <a:pt x="5570" y="7367"/>
                        <a:pt x="5929" y="7187"/>
                        <a:pt x="6289" y="7187"/>
                      </a:cubicBezTo>
                      <a:lnTo>
                        <a:pt x="6289" y="7187"/>
                      </a:lnTo>
                      <a:cubicBezTo>
                        <a:pt x="6289" y="7187"/>
                        <a:pt x="6289" y="7187"/>
                        <a:pt x="6289" y="7187"/>
                      </a:cubicBezTo>
                      <a:lnTo>
                        <a:pt x="6289" y="7187"/>
                      </a:lnTo>
                      <a:cubicBezTo>
                        <a:pt x="7906" y="7367"/>
                        <a:pt x="9882" y="8984"/>
                        <a:pt x="10241" y="11140"/>
                      </a:cubicBezTo>
                      <a:lnTo>
                        <a:pt x="10241" y="11140"/>
                      </a:lnTo>
                      <a:close/>
                      <a:moveTo>
                        <a:pt x="3953" y="9523"/>
                      </a:moveTo>
                      <a:cubicBezTo>
                        <a:pt x="3953" y="9523"/>
                        <a:pt x="4132" y="9523"/>
                        <a:pt x="3953" y="9523"/>
                      </a:cubicBezTo>
                      <a:lnTo>
                        <a:pt x="3953" y="9523"/>
                      </a:lnTo>
                      <a:cubicBezTo>
                        <a:pt x="4132" y="9523"/>
                        <a:pt x="3953" y="9523"/>
                        <a:pt x="3953" y="9523"/>
                      </a:cubicBezTo>
                      <a:lnTo>
                        <a:pt x="3953" y="9523"/>
                      </a:lnTo>
                      <a:close/>
                      <a:moveTo>
                        <a:pt x="2336" y="7546"/>
                      </a:moveTo>
                      <a:lnTo>
                        <a:pt x="4671" y="6468"/>
                      </a:lnTo>
                      <a:lnTo>
                        <a:pt x="4671" y="6468"/>
                      </a:lnTo>
                      <a:lnTo>
                        <a:pt x="4671" y="6468"/>
                      </a:lnTo>
                      <a:lnTo>
                        <a:pt x="2336" y="7546"/>
                      </a:lnTo>
                      <a:lnTo>
                        <a:pt x="2336" y="7546"/>
                      </a:lnTo>
                      <a:close/>
                      <a:moveTo>
                        <a:pt x="10960" y="4492"/>
                      </a:moveTo>
                      <a:lnTo>
                        <a:pt x="10960" y="4492"/>
                      </a:lnTo>
                      <a:lnTo>
                        <a:pt x="10960" y="4492"/>
                      </a:lnTo>
                      <a:lnTo>
                        <a:pt x="10960" y="4492"/>
                      </a:lnTo>
                      <a:lnTo>
                        <a:pt x="10960" y="4492"/>
                      </a:lnTo>
                      <a:lnTo>
                        <a:pt x="10960" y="4492"/>
                      </a:lnTo>
                      <a:close/>
                    </a:path>
                  </a:pathLst>
                </a:custGeom>
                <a:solidFill>
                  <a:srgbClr val="B5B5B6"/>
                </a:solidFill>
                <a:ln w="17953" cap="flat">
                  <a:noFill/>
                  <a:prstDash val="solid"/>
                  <a:miter/>
                </a:ln>
              </p:spPr>
              <p:txBody>
                <a:bodyPr rtlCol="0" anchor="ctr"/>
                <a:lstStyle/>
                <a:p>
                  <a:endParaRPr lang="zh-CN" altLang="en-US" sz="1050"/>
                </a:p>
              </p:txBody>
            </p:sp>
          </p:grpSp>
          <p:grpSp>
            <p:nvGrpSpPr>
              <p:cNvPr id="1117" name="图形 1"/>
              <p:cNvGrpSpPr/>
              <p:nvPr/>
            </p:nvGrpSpPr>
            <p:grpSpPr>
              <a:xfrm>
                <a:off x="566074" y="3328359"/>
                <a:ext cx="9010" cy="12793"/>
                <a:chOff x="1939285" y="3526049"/>
                <a:chExt cx="9010" cy="12793"/>
              </a:xfrm>
              <a:solidFill>
                <a:srgbClr val="B5B5B6"/>
              </a:solidFill>
            </p:grpSpPr>
            <p:sp>
              <p:nvSpPr>
                <p:cNvPr id="1514" name="任意多边形: 形状 3335"/>
                <p:cNvSpPr/>
                <p:nvPr/>
              </p:nvSpPr>
              <p:spPr>
                <a:xfrm>
                  <a:off x="1941707" y="3528685"/>
                  <a:ext cx="3892" cy="7799"/>
                </a:xfrm>
                <a:custGeom>
                  <a:avLst/>
                  <a:gdLst>
                    <a:gd name="connsiteX0" fmla="*/ 1198 w 3892"/>
                    <a:gd name="connsiteY0" fmla="*/ 957 h 7799"/>
                    <a:gd name="connsiteX1" fmla="*/ 1198 w 3892"/>
                    <a:gd name="connsiteY1" fmla="*/ 7605 h 7799"/>
                    <a:gd name="connsiteX2" fmla="*/ 3893 w 3892"/>
                    <a:gd name="connsiteY2" fmla="*/ 2215 h 7799"/>
                    <a:gd name="connsiteX3" fmla="*/ 1198 w 3892"/>
                    <a:gd name="connsiteY3" fmla="*/ 957 h 7799"/>
                    <a:gd name="connsiteX4" fmla="*/ 1198 w 3892"/>
                    <a:gd name="connsiteY4" fmla="*/ 957 h 7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2" h="7799">
                      <a:moveTo>
                        <a:pt x="1198" y="957"/>
                      </a:moveTo>
                      <a:cubicBezTo>
                        <a:pt x="1198" y="957"/>
                        <a:pt x="-1497" y="6168"/>
                        <a:pt x="1198" y="7605"/>
                      </a:cubicBezTo>
                      <a:cubicBezTo>
                        <a:pt x="2456" y="8863"/>
                        <a:pt x="3893" y="3653"/>
                        <a:pt x="3893" y="2215"/>
                      </a:cubicBezTo>
                      <a:cubicBezTo>
                        <a:pt x="3893" y="-480"/>
                        <a:pt x="1198" y="-480"/>
                        <a:pt x="1198" y="957"/>
                      </a:cubicBezTo>
                      <a:lnTo>
                        <a:pt x="1198" y="957"/>
                      </a:lnTo>
                      <a:close/>
                    </a:path>
                  </a:pathLst>
                </a:custGeom>
                <a:solidFill>
                  <a:srgbClr val="B5B5B6"/>
                </a:solidFill>
                <a:ln w="17953" cap="flat">
                  <a:noFill/>
                  <a:prstDash val="solid"/>
                  <a:miter/>
                </a:ln>
              </p:spPr>
              <p:txBody>
                <a:bodyPr rtlCol="0" anchor="ctr"/>
                <a:lstStyle/>
                <a:p>
                  <a:endParaRPr lang="zh-CN" altLang="en-US" sz="1050"/>
                </a:p>
              </p:txBody>
            </p:sp>
            <p:sp>
              <p:nvSpPr>
                <p:cNvPr id="1515" name="任意多边形: 形状 3336"/>
                <p:cNvSpPr/>
                <p:nvPr/>
              </p:nvSpPr>
              <p:spPr>
                <a:xfrm>
                  <a:off x="1939285" y="3526049"/>
                  <a:ext cx="9010" cy="12793"/>
                </a:xfrm>
                <a:custGeom>
                  <a:avLst/>
                  <a:gdLst>
                    <a:gd name="connsiteX0" fmla="*/ 2542 w 9010"/>
                    <a:gd name="connsiteY0" fmla="*/ 12397 h 12793"/>
                    <a:gd name="connsiteX1" fmla="*/ 27 w 9010"/>
                    <a:gd name="connsiteY1" fmla="*/ 7726 h 12793"/>
                    <a:gd name="connsiteX2" fmla="*/ 27 w 9010"/>
                    <a:gd name="connsiteY2" fmla="*/ 7726 h 12793"/>
                    <a:gd name="connsiteX3" fmla="*/ 1284 w 9010"/>
                    <a:gd name="connsiteY3" fmla="*/ 2875 h 12793"/>
                    <a:gd name="connsiteX4" fmla="*/ 1284 w 9010"/>
                    <a:gd name="connsiteY4" fmla="*/ 2875 h 12793"/>
                    <a:gd name="connsiteX5" fmla="*/ 4878 w 9010"/>
                    <a:gd name="connsiteY5" fmla="*/ 0 h 12793"/>
                    <a:gd name="connsiteX6" fmla="*/ 4878 w 9010"/>
                    <a:gd name="connsiteY6" fmla="*/ 0 h 12793"/>
                    <a:gd name="connsiteX7" fmla="*/ 9010 w 9010"/>
                    <a:gd name="connsiteY7" fmla="*/ 4671 h 12793"/>
                    <a:gd name="connsiteX8" fmla="*/ 9010 w 9010"/>
                    <a:gd name="connsiteY8" fmla="*/ 4671 h 12793"/>
                    <a:gd name="connsiteX9" fmla="*/ 9010 w 9010"/>
                    <a:gd name="connsiteY9" fmla="*/ 4671 h 12793"/>
                    <a:gd name="connsiteX10" fmla="*/ 4339 w 9010"/>
                    <a:gd name="connsiteY10" fmla="*/ 12757 h 12793"/>
                    <a:gd name="connsiteX11" fmla="*/ 4339 w 9010"/>
                    <a:gd name="connsiteY11" fmla="*/ 12757 h 12793"/>
                    <a:gd name="connsiteX12" fmla="*/ 2542 w 9010"/>
                    <a:gd name="connsiteY12" fmla="*/ 12397 h 12793"/>
                    <a:gd name="connsiteX13" fmla="*/ 2542 w 9010"/>
                    <a:gd name="connsiteY13" fmla="*/ 12397 h 12793"/>
                    <a:gd name="connsiteX14" fmla="*/ 8831 w 9010"/>
                    <a:gd name="connsiteY14" fmla="*/ 4851 h 12793"/>
                    <a:gd name="connsiteX15" fmla="*/ 8651 w 9010"/>
                    <a:gd name="connsiteY15" fmla="*/ 3953 h 12793"/>
                    <a:gd name="connsiteX16" fmla="*/ 8651 w 9010"/>
                    <a:gd name="connsiteY16" fmla="*/ 3953 h 12793"/>
                    <a:gd name="connsiteX17" fmla="*/ 8831 w 9010"/>
                    <a:gd name="connsiteY17" fmla="*/ 4851 h 12793"/>
                    <a:gd name="connsiteX18" fmla="*/ 8831 w 9010"/>
                    <a:gd name="connsiteY18" fmla="*/ 4851 h 12793"/>
                    <a:gd name="connsiteX19" fmla="*/ 8831 w 9010"/>
                    <a:gd name="connsiteY19" fmla="*/ 4851 h 12793"/>
                    <a:gd name="connsiteX20" fmla="*/ 8831 w 9010"/>
                    <a:gd name="connsiteY20" fmla="*/ 4851 h 12793"/>
                    <a:gd name="connsiteX21" fmla="*/ 3620 w 9010"/>
                    <a:gd name="connsiteY21" fmla="*/ 3593 h 12793"/>
                    <a:gd name="connsiteX22" fmla="*/ 3620 w 9010"/>
                    <a:gd name="connsiteY22" fmla="*/ 3593 h 12793"/>
                    <a:gd name="connsiteX23" fmla="*/ 3620 w 9010"/>
                    <a:gd name="connsiteY23" fmla="*/ 3593 h 12793"/>
                    <a:gd name="connsiteX24" fmla="*/ 3620 w 9010"/>
                    <a:gd name="connsiteY24" fmla="*/ 3593 h 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10" h="12793">
                      <a:moveTo>
                        <a:pt x="2542" y="12397"/>
                      </a:moveTo>
                      <a:cubicBezTo>
                        <a:pt x="566" y="11319"/>
                        <a:pt x="-153" y="9163"/>
                        <a:pt x="27" y="7726"/>
                      </a:cubicBezTo>
                      <a:lnTo>
                        <a:pt x="27" y="7726"/>
                      </a:lnTo>
                      <a:cubicBezTo>
                        <a:pt x="27" y="5570"/>
                        <a:pt x="745" y="3773"/>
                        <a:pt x="1284" y="2875"/>
                      </a:cubicBezTo>
                      <a:lnTo>
                        <a:pt x="1284" y="2875"/>
                      </a:lnTo>
                      <a:cubicBezTo>
                        <a:pt x="1644" y="1078"/>
                        <a:pt x="3440" y="0"/>
                        <a:pt x="4878" y="0"/>
                      </a:cubicBezTo>
                      <a:lnTo>
                        <a:pt x="4878" y="0"/>
                      </a:lnTo>
                      <a:cubicBezTo>
                        <a:pt x="7213" y="0"/>
                        <a:pt x="9010" y="2156"/>
                        <a:pt x="9010" y="4671"/>
                      </a:cubicBezTo>
                      <a:lnTo>
                        <a:pt x="9010" y="4671"/>
                      </a:lnTo>
                      <a:lnTo>
                        <a:pt x="9010" y="4671"/>
                      </a:lnTo>
                      <a:cubicBezTo>
                        <a:pt x="8112" y="6828"/>
                        <a:pt x="9909" y="10421"/>
                        <a:pt x="4339" y="12757"/>
                      </a:cubicBezTo>
                      <a:lnTo>
                        <a:pt x="4339" y="12757"/>
                      </a:lnTo>
                      <a:cubicBezTo>
                        <a:pt x="3081" y="12936"/>
                        <a:pt x="2362" y="12397"/>
                        <a:pt x="2542" y="12397"/>
                      </a:cubicBezTo>
                      <a:lnTo>
                        <a:pt x="2542" y="12397"/>
                      </a:lnTo>
                      <a:close/>
                      <a:moveTo>
                        <a:pt x="8831" y="4851"/>
                      </a:moveTo>
                      <a:cubicBezTo>
                        <a:pt x="8831" y="4671"/>
                        <a:pt x="8831" y="4312"/>
                        <a:pt x="8651" y="3953"/>
                      </a:cubicBezTo>
                      <a:lnTo>
                        <a:pt x="8651" y="3953"/>
                      </a:lnTo>
                      <a:cubicBezTo>
                        <a:pt x="8651" y="4312"/>
                        <a:pt x="8831" y="4492"/>
                        <a:pt x="8831" y="4851"/>
                      </a:cubicBezTo>
                      <a:lnTo>
                        <a:pt x="8831" y="4851"/>
                      </a:lnTo>
                      <a:lnTo>
                        <a:pt x="8831" y="4851"/>
                      </a:lnTo>
                      <a:lnTo>
                        <a:pt x="8831" y="4851"/>
                      </a:lnTo>
                      <a:close/>
                      <a:moveTo>
                        <a:pt x="3620" y="3593"/>
                      </a:moveTo>
                      <a:lnTo>
                        <a:pt x="3620" y="3593"/>
                      </a:lnTo>
                      <a:lnTo>
                        <a:pt x="3620" y="3593"/>
                      </a:lnTo>
                      <a:lnTo>
                        <a:pt x="3620" y="3593"/>
                      </a:lnTo>
                      <a:close/>
                    </a:path>
                  </a:pathLst>
                </a:custGeom>
                <a:solidFill>
                  <a:srgbClr val="B5B5B6"/>
                </a:solidFill>
                <a:ln w="17953" cap="flat">
                  <a:noFill/>
                  <a:prstDash val="solid"/>
                  <a:miter/>
                </a:ln>
              </p:spPr>
              <p:txBody>
                <a:bodyPr rtlCol="0" anchor="ctr"/>
                <a:lstStyle/>
                <a:p>
                  <a:endParaRPr lang="zh-CN" altLang="en-US" sz="1050"/>
                </a:p>
              </p:txBody>
            </p:sp>
          </p:grpSp>
          <p:grpSp>
            <p:nvGrpSpPr>
              <p:cNvPr id="1118" name="图形 1"/>
              <p:cNvGrpSpPr/>
              <p:nvPr/>
            </p:nvGrpSpPr>
            <p:grpSpPr>
              <a:xfrm>
                <a:off x="553164" y="3360700"/>
                <a:ext cx="9881" cy="11319"/>
                <a:chOff x="1926375" y="3558390"/>
                <a:chExt cx="9881" cy="11319"/>
              </a:xfrm>
              <a:solidFill>
                <a:srgbClr val="B5B5B6"/>
              </a:solidFill>
            </p:grpSpPr>
            <p:sp>
              <p:nvSpPr>
                <p:cNvPr id="1512" name="任意多边形: 形状 3338"/>
                <p:cNvSpPr/>
                <p:nvPr/>
              </p:nvSpPr>
              <p:spPr>
                <a:xfrm>
                  <a:off x="1929028" y="3560954"/>
                  <a:ext cx="4893" cy="6206"/>
                </a:xfrm>
                <a:custGeom>
                  <a:avLst/>
                  <a:gdLst>
                    <a:gd name="connsiteX0" fmla="*/ 2198 w 4893"/>
                    <a:gd name="connsiteY0" fmla="*/ 490 h 6206"/>
                    <a:gd name="connsiteX1" fmla="*/ 941 w 4893"/>
                    <a:gd name="connsiteY1" fmla="*/ 5880 h 6206"/>
                    <a:gd name="connsiteX2" fmla="*/ 4893 w 4893"/>
                    <a:gd name="connsiteY2" fmla="*/ 3185 h 6206"/>
                    <a:gd name="connsiteX3" fmla="*/ 2198 w 4893"/>
                    <a:gd name="connsiteY3" fmla="*/ 490 h 6206"/>
                    <a:gd name="connsiteX4" fmla="*/ 2198 w 4893"/>
                    <a:gd name="connsiteY4" fmla="*/ 490 h 6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 h="6206">
                      <a:moveTo>
                        <a:pt x="2198" y="490"/>
                      </a:moveTo>
                      <a:cubicBezTo>
                        <a:pt x="2198" y="490"/>
                        <a:pt x="-1754" y="5880"/>
                        <a:pt x="941" y="5880"/>
                      </a:cubicBezTo>
                      <a:cubicBezTo>
                        <a:pt x="2198" y="7138"/>
                        <a:pt x="4893" y="4443"/>
                        <a:pt x="4893" y="3185"/>
                      </a:cubicBezTo>
                      <a:cubicBezTo>
                        <a:pt x="4714" y="490"/>
                        <a:pt x="3456" y="-768"/>
                        <a:pt x="2198" y="490"/>
                      </a:cubicBezTo>
                      <a:lnTo>
                        <a:pt x="2198" y="490"/>
                      </a:lnTo>
                      <a:close/>
                    </a:path>
                  </a:pathLst>
                </a:custGeom>
                <a:solidFill>
                  <a:srgbClr val="B5B5B6"/>
                </a:solidFill>
                <a:ln w="17953" cap="flat">
                  <a:noFill/>
                  <a:prstDash val="solid"/>
                  <a:miter/>
                </a:ln>
              </p:spPr>
              <p:txBody>
                <a:bodyPr rtlCol="0" anchor="ctr"/>
                <a:lstStyle/>
                <a:p>
                  <a:endParaRPr lang="zh-CN" altLang="en-US" sz="1050"/>
                </a:p>
              </p:txBody>
            </p:sp>
            <p:sp>
              <p:nvSpPr>
                <p:cNvPr id="1513" name="任意多边形: 形状 3339"/>
                <p:cNvSpPr/>
                <p:nvPr/>
              </p:nvSpPr>
              <p:spPr>
                <a:xfrm>
                  <a:off x="1926375" y="3558390"/>
                  <a:ext cx="9881" cy="11319"/>
                </a:xfrm>
                <a:custGeom>
                  <a:avLst/>
                  <a:gdLst>
                    <a:gd name="connsiteX0" fmla="*/ 2695 w 9881"/>
                    <a:gd name="connsiteY0" fmla="*/ 10780 h 11319"/>
                    <a:gd name="connsiteX1" fmla="*/ 2336 w 9881"/>
                    <a:gd name="connsiteY1" fmla="*/ 10601 h 11319"/>
                    <a:gd name="connsiteX2" fmla="*/ 2336 w 9881"/>
                    <a:gd name="connsiteY2" fmla="*/ 10601 h 11319"/>
                    <a:gd name="connsiteX3" fmla="*/ 1617 w 9881"/>
                    <a:gd name="connsiteY3" fmla="*/ 10241 h 11319"/>
                    <a:gd name="connsiteX4" fmla="*/ 1617 w 9881"/>
                    <a:gd name="connsiteY4" fmla="*/ 10241 h 11319"/>
                    <a:gd name="connsiteX5" fmla="*/ 0 w 9881"/>
                    <a:gd name="connsiteY5" fmla="*/ 7546 h 11319"/>
                    <a:gd name="connsiteX6" fmla="*/ 0 w 9881"/>
                    <a:gd name="connsiteY6" fmla="*/ 7546 h 11319"/>
                    <a:gd name="connsiteX7" fmla="*/ 2695 w 9881"/>
                    <a:gd name="connsiteY7" fmla="*/ 1617 h 11319"/>
                    <a:gd name="connsiteX8" fmla="*/ 2695 w 9881"/>
                    <a:gd name="connsiteY8" fmla="*/ 1617 h 11319"/>
                    <a:gd name="connsiteX9" fmla="*/ 4671 w 9881"/>
                    <a:gd name="connsiteY9" fmla="*/ 3054 h 11319"/>
                    <a:gd name="connsiteX10" fmla="*/ 2695 w 9881"/>
                    <a:gd name="connsiteY10" fmla="*/ 1437 h 11319"/>
                    <a:gd name="connsiteX11" fmla="*/ 5749 w 9881"/>
                    <a:gd name="connsiteY11" fmla="*/ 0 h 11319"/>
                    <a:gd name="connsiteX12" fmla="*/ 5749 w 9881"/>
                    <a:gd name="connsiteY12" fmla="*/ 0 h 11319"/>
                    <a:gd name="connsiteX13" fmla="*/ 9882 w 9881"/>
                    <a:gd name="connsiteY13" fmla="*/ 5749 h 11319"/>
                    <a:gd name="connsiteX14" fmla="*/ 9882 w 9881"/>
                    <a:gd name="connsiteY14" fmla="*/ 5749 h 11319"/>
                    <a:gd name="connsiteX15" fmla="*/ 4312 w 9881"/>
                    <a:gd name="connsiteY15" fmla="*/ 11319 h 11319"/>
                    <a:gd name="connsiteX16" fmla="*/ 4312 w 9881"/>
                    <a:gd name="connsiteY16" fmla="*/ 11319 h 11319"/>
                    <a:gd name="connsiteX17" fmla="*/ 4132 w 9881"/>
                    <a:gd name="connsiteY17" fmla="*/ 11319 h 11319"/>
                    <a:gd name="connsiteX18" fmla="*/ 4132 w 9881"/>
                    <a:gd name="connsiteY18" fmla="*/ 11319 h 11319"/>
                    <a:gd name="connsiteX19" fmla="*/ 2695 w 9881"/>
                    <a:gd name="connsiteY19" fmla="*/ 10780 h 11319"/>
                    <a:gd name="connsiteX20" fmla="*/ 2695 w 9881"/>
                    <a:gd name="connsiteY20" fmla="*/ 10780 h 11319"/>
                    <a:gd name="connsiteX21" fmla="*/ 3414 w 9881"/>
                    <a:gd name="connsiteY21" fmla="*/ 5929 h 11319"/>
                    <a:gd name="connsiteX22" fmla="*/ 3414 w 9881"/>
                    <a:gd name="connsiteY22" fmla="*/ 5929 h 11319"/>
                    <a:gd name="connsiteX23" fmla="*/ 3414 w 9881"/>
                    <a:gd name="connsiteY23" fmla="*/ 5929 h 11319"/>
                    <a:gd name="connsiteX24" fmla="*/ 3414 w 9881"/>
                    <a:gd name="connsiteY24" fmla="*/ 5929 h 1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881" h="11319">
                      <a:moveTo>
                        <a:pt x="2695" y="10780"/>
                      </a:moveTo>
                      <a:cubicBezTo>
                        <a:pt x="2515" y="10780"/>
                        <a:pt x="2515" y="10780"/>
                        <a:pt x="2336" y="10601"/>
                      </a:cubicBezTo>
                      <a:lnTo>
                        <a:pt x="2336" y="10601"/>
                      </a:lnTo>
                      <a:cubicBezTo>
                        <a:pt x="1976" y="10421"/>
                        <a:pt x="1797" y="10421"/>
                        <a:pt x="1617" y="10241"/>
                      </a:cubicBezTo>
                      <a:lnTo>
                        <a:pt x="1617" y="10241"/>
                      </a:lnTo>
                      <a:cubicBezTo>
                        <a:pt x="719" y="9523"/>
                        <a:pt x="0" y="8445"/>
                        <a:pt x="0" y="7546"/>
                      </a:cubicBezTo>
                      <a:lnTo>
                        <a:pt x="0" y="7546"/>
                      </a:lnTo>
                      <a:cubicBezTo>
                        <a:pt x="359" y="4132"/>
                        <a:pt x="2695" y="1797"/>
                        <a:pt x="2695" y="1617"/>
                      </a:cubicBezTo>
                      <a:lnTo>
                        <a:pt x="2695" y="1617"/>
                      </a:lnTo>
                      <a:lnTo>
                        <a:pt x="4671" y="3054"/>
                      </a:lnTo>
                      <a:lnTo>
                        <a:pt x="2695" y="1437"/>
                      </a:lnTo>
                      <a:cubicBezTo>
                        <a:pt x="3414" y="539"/>
                        <a:pt x="4492" y="0"/>
                        <a:pt x="5749" y="0"/>
                      </a:cubicBezTo>
                      <a:lnTo>
                        <a:pt x="5749" y="0"/>
                      </a:lnTo>
                      <a:cubicBezTo>
                        <a:pt x="9343" y="359"/>
                        <a:pt x="9882" y="3414"/>
                        <a:pt x="9882" y="5749"/>
                      </a:cubicBezTo>
                      <a:lnTo>
                        <a:pt x="9882" y="5749"/>
                      </a:lnTo>
                      <a:cubicBezTo>
                        <a:pt x="9343" y="8984"/>
                        <a:pt x="7726" y="10601"/>
                        <a:pt x="4312" y="11319"/>
                      </a:cubicBezTo>
                      <a:lnTo>
                        <a:pt x="4312" y="11319"/>
                      </a:lnTo>
                      <a:cubicBezTo>
                        <a:pt x="4312" y="11319"/>
                        <a:pt x="4312" y="11319"/>
                        <a:pt x="4132" y="11319"/>
                      </a:cubicBezTo>
                      <a:lnTo>
                        <a:pt x="4132" y="11319"/>
                      </a:lnTo>
                      <a:cubicBezTo>
                        <a:pt x="3773" y="11319"/>
                        <a:pt x="3234" y="11140"/>
                        <a:pt x="2695" y="10780"/>
                      </a:cubicBezTo>
                      <a:lnTo>
                        <a:pt x="2695" y="10780"/>
                      </a:lnTo>
                      <a:close/>
                      <a:moveTo>
                        <a:pt x="3414" y="5929"/>
                      </a:moveTo>
                      <a:lnTo>
                        <a:pt x="3414" y="5929"/>
                      </a:lnTo>
                      <a:lnTo>
                        <a:pt x="3414" y="5929"/>
                      </a:lnTo>
                      <a:lnTo>
                        <a:pt x="3414" y="5929"/>
                      </a:lnTo>
                      <a:close/>
                    </a:path>
                  </a:pathLst>
                </a:custGeom>
                <a:solidFill>
                  <a:srgbClr val="B5B5B6"/>
                </a:solidFill>
                <a:ln w="17953" cap="flat">
                  <a:noFill/>
                  <a:prstDash val="solid"/>
                  <a:miter/>
                </a:ln>
              </p:spPr>
              <p:txBody>
                <a:bodyPr rtlCol="0" anchor="ctr"/>
                <a:lstStyle/>
                <a:p>
                  <a:endParaRPr lang="zh-CN" altLang="en-US" sz="1050"/>
                </a:p>
              </p:txBody>
            </p:sp>
          </p:grpSp>
          <p:grpSp>
            <p:nvGrpSpPr>
              <p:cNvPr id="1119" name="图形 1"/>
              <p:cNvGrpSpPr/>
              <p:nvPr/>
            </p:nvGrpSpPr>
            <p:grpSpPr>
              <a:xfrm>
                <a:off x="521901" y="3409032"/>
                <a:ext cx="9522" cy="20492"/>
                <a:chOff x="1895112" y="3606722"/>
                <a:chExt cx="9522" cy="20492"/>
              </a:xfrm>
              <a:solidFill>
                <a:srgbClr val="B5B5B6"/>
              </a:solidFill>
            </p:grpSpPr>
            <p:sp>
              <p:nvSpPr>
                <p:cNvPr id="1510" name="任意多边形: 形状 3341"/>
                <p:cNvSpPr/>
                <p:nvPr/>
              </p:nvSpPr>
              <p:spPr>
                <a:xfrm>
                  <a:off x="1897788" y="3609417"/>
                  <a:ext cx="4511" cy="15379"/>
                </a:xfrm>
                <a:custGeom>
                  <a:avLst/>
                  <a:gdLst>
                    <a:gd name="connsiteX0" fmla="*/ 559 w 4511"/>
                    <a:gd name="connsiteY0" fmla="*/ 2695 h 15379"/>
                    <a:gd name="connsiteX1" fmla="*/ 1817 w 4511"/>
                    <a:gd name="connsiteY1" fmla="*/ 0 h 15379"/>
                    <a:gd name="connsiteX2" fmla="*/ 4512 w 4511"/>
                    <a:gd name="connsiteY2" fmla="*/ 3953 h 15379"/>
                    <a:gd name="connsiteX3" fmla="*/ 3254 w 4511"/>
                    <a:gd name="connsiteY3" fmla="*/ 14553 h 15379"/>
                    <a:gd name="connsiteX4" fmla="*/ 559 w 4511"/>
                    <a:gd name="connsiteY4" fmla="*/ 13296 h 15379"/>
                    <a:gd name="connsiteX5" fmla="*/ 559 w 4511"/>
                    <a:gd name="connsiteY5" fmla="*/ 2695 h 15379"/>
                    <a:gd name="connsiteX6" fmla="*/ 559 w 4511"/>
                    <a:gd name="connsiteY6" fmla="*/ 2695 h 15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11" h="15379">
                      <a:moveTo>
                        <a:pt x="559" y="2695"/>
                      </a:moveTo>
                      <a:cubicBezTo>
                        <a:pt x="559" y="2695"/>
                        <a:pt x="559" y="0"/>
                        <a:pt x="1817" y="0"/>
                      </a:cubicBezTo>
                      <a:cubicBezTo>
                        <a:pt x="3074" y="0"/>
                        <a:pt x="4512" y="2695"/>
                        <a:pt x="4512" y="3953"/>
                      </a:cubicBezTo>
                      <a:cubicBezTo>
                        <a:pt x="4512" y="5210"/>
                        <a:pt x="4512" y="13296"/>
                        <a:pt x="3254" y="14553"/>
                      </a:cubicBezTo>
                      <a:cubicBezTo>
                        <a:pt x="1996" y="15811"/>
                        <a:pt x="559" y="15811"/>
                        <a:pt x="559" y="13296"/>
                      </a:cubicBezTo>
                      <a:cubicBezTo>
                        <a:pt x="-699" y="10601"/>
                        <a:pt x="559" y="2695"/>
                        <a:pt x="559" y="2695"/>
                      </a:cubicBezTo>
                      <a:lnTo>
                        <a:pt x="559" y="2695"/>
                      </a:lnTo>
                      <a:close/>
                    </a:path>
                  </a:pathLst>
                </a:custGeom>
                <a:solidFill>
                  <a:srgbClr val="B5B5B6"/>
                </a:solidFill>
                <a:ln w="17953" cap="flat">
                  <a:noFill/>
                  <a:prstDash val="solid"/>
                  <a:miter/>
                </a:ln>
              </p:spPr>
              <p:txBody>
                <a:bodyPr rtlCol="0" anchor="ctr"/>
                <a:lstStyle/>
                <a:p>
                  <a:endParaRPr lang="zh-CN" altLang="en-US" sz="1050"/>
                </a:p>
              </p:txBody>
            </p:sp>
            <p:sp>
              <p:nvSpPr>
                <p:cNvPr id="1511" name="任意多边形: 形状 3342"/>
                <p:cNvSpPr/>
                <p:nvPr/>
              </p:nvSpPr>
              <p:spPr>
                <a:xfrm>
                  <a:off x="1895112" y="3606722"/>
                  <a:ext cx="9522" cy="20492"/>
                </a:xfrm>
                <a:custGeom>
                  <a:avLst/>
                  <a:gdLst>
                    <a:gd name="connsiteX0" fmla="*/ 719 w 9522"/>
                    <a:gd name="connsiteY0" fmla="*/ 16530 h 20492"/>
                    <a:gd name="connsiteX1" fmla="*/ 0 w 9522"/>
                    <a:gd name="connsiteY1" fmla="*/ 11858 h 20492"/>
                    <a:gd name="connsiteX2" fmla="*/ 0 w 9522"/>
                    <a:gd name="connsiteY2" fmla="*/ 11858 h 20492"/>
                    <a:gd name="connsiteX3" fmla="*/ 539 w 9522"/>
                    <a:gd name="connsiteY3" fmla="*/ 5031 h 20492"/>
                    <a:gd name="connsiteX4" fmla="*/ 539 w 9522"/>
                    <a:gd name="connsiteY4" fmla="*/ 5031 h 20492"/>
                    <a:gd name="connsiteX5" fmla="*/ 719 w 9522"/>
                    <a:gd name="connsiteY5" fmla="*/ 3234 h 20492"/>
                    <a:gd name="connsiteX6" fmla="*/ 719 w 9522"/>
                    <a:gd name="connsiteY6" fmla="*/ 3234 h 20492"/>
                    <a:gd name="connsiteX7" fmla="*/ 4312 w 9522"/>
                    <a:gd name="connsiteY7" fmla="*/ 0 h 20492"/>
                    <a:gd name="connsiteX8" fmla="*/ 4312 w 9522"/>
                    <a:gd name="connsiteY8" fmla="*/ 0 h 20492"/>
                    <a:gd name="connsiteX9" fmla="*/ 9523 w 9522"/>
                    <a:gd name="connsiteY9" fmla="*/ 6468 h 20492"/>
                    <a:gd name="connsiteX10" fmla="*/ 9523 w 9522"/>
                    <a:gd name="connsiteY10" fmla="*/ 6468 h 20492"/>
                    <a:gd name="connsiteX11" fmla="*/ 9523 w 9522"/>
                    <a:gd name="connsiteY11" fmla="*/ 6648 h 20492"/>
                    <a:gd name="connsiteX12" fmla="*/ 7546 w 9522"/>
                    <a:gd name="connsiteY12" fmla="*/ 18865 h 20492"/>
                    <a:gd name="connsiteX13" fmla="*/ 7546 w 9522"/>
                    <a:gd name="connsiteY13" fmla="*/ 18865 h 20492"/>
                    <a:gd name="connsiteX14" fmla="*/ 4132 w 9522"/>
                    <a:gd name="connsiteY14" fmla="*/ 20483 h 20492"/>
                    <a:gd name="connsiteX15" fmla="*/ 4132 w 9522"/>
                    <a:gd name="connsiteY15" fmla="*/ 20483 h 20492"/>
                    <a:gd name="connsiteX16" fmla="*/ 719 w 9522"/>
                    <a:gd name="connsiteY16" fmla="*/ 16530 h 20492"/>
                    <a:gd name="connsiteX17" fmla="*/ 719 w 9522"/>
                    <a:gd name="connsiteY17" fmla="*/ 16530 h 20492"/>
                    <a:gd name="connsiteX18" fmla="*/ 3234 w 9522"/>
                    <a:gd name="connsiteY18" fmla="*/ 5390 h 20492"/>
                    <a:gd name="connsiteX19" fmla="*/ 5031 w 9522"/>
                    <a:gd name="connsiteY19" fmla="*/ 3593 h 20492"/>
                    <a:gd name="connsiteX20" fmla="*/ 3234 w 9522"/>
                    <a:gd name="connsiteY20" fmla="*/ 5390 h 20492"/>
                    <a:gd name="connsiteX21" fmla="*/ 3234 w 9522"/>
                    <a:gd name="connsiteY21" fmla="*/ 5390 h 2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522" h="20492">
                      <a:moveTo>
                        <a:pt x="719" y="16530"/>
                      </a:moveTo>
                      <a:cubicBezTo>
                        <a:pt x="180" y="15092"/>
                        <a:pt x="180" y="13475"/>
                        <a:pt x="0" y="11858"/>
                      </a:cubicBezTo>
                      <a:lnTo>
                        <a:pt x="0" y="11858"/>
                      </a:lnTo>
                      <a:cubicBezTo>
                        <a:pt x="0" y="8984"/>
                        <a:pt x="539" y="5929"/>
                        <a:pt x="539" y="5031"/>
                      </a:cubicBezTo>
                      <a:lnTo>
                        <a:pt x="539" y="5031"/>
                      </a:lnTo>
                      <a:cubicBezTo>
                        <a:pt x="539" y="4671"/>
                        <a:pt x="539" y="3953"/>
                        <a:pt x="719" y="3234"/>
                      </a:cubicBezTo>
                      <a:lnTo>
                        <a:pt x="719" y="3234"/>
                      </a:lnTo>
                      <a:cubicBezTo>
                        <a:pt x="898" y="2515"/>
                        <a:pt x="1617" y="180"/>
                        <a:pt x="4312" y="0"/>
                      </a:cubicBezTo>
                      <a:lnTo>
                        <a:pt x="4312" y="0"/>
                      </a:lnTo>
                      <a:cubicBezTo>
                        <a:pt x="8624" y="1078"/>
                        <a:pt x="8984" y="3953"/>
                        <a:pt x="9523" y="6468"/>
                      </a:cubicBezTo>
                      <a:lnTo>
                        <a:pt x="9523" y="6468"/>
                      </a:lnTo>
                      <a:lnTo>
                        <a:pt x="9523" y="6648"/>
                      </a:lnTo>
                      <a:cubicBezTo>
                        <a:pt x="9163" y="8804"/>
                        <a:pt x="10241" y="15092"/>
                        <a:pt x="7546" y="18865"/>
                      </a:cubicBezTo>
                      <a:lnTo>
                        <a:pt x="7546" y="18865"/>
                      </a:lnTo>
                      <a:cubicBezTo>
                        <a:pt x="6648" y="19584"/>
                        <a:pt x="5749" y="20483"/>
                        <a:pt x="4132" y="20483"/>
                      </a:cubicBezTo>
                      <a:lnTo>
                        <a:pt x="4132" y="20483"/>
                      </a:lnTo>
                      <a:cubicBezTo>
                        <a:pt x="1797" y="20662"/>
                        <a:pt x="898" y="18326"/>
                        <a:pt x="719" y="16530"/>
                      </a:cubicBezTo>
                      <a:lnTo>
                        <a:pt x="719" y="16530"/>
                      </a:lnTo>
                      <a:close/>
                      <a:moveTo>
                        <a:pt x="3234" y="5390"/>
                      </a:moveTo>
                      <a:lnTo>
                        <a:pt x="5031" y="3593"/>
                      </a:lnTo>
                      <a:lnTo>
                        <a:pt x="3234" y="5390"/>
                      </a:lnTo>
                      <a:lnTo>
                        <a:pt x="3234" y="5390"/>
                      </a:lnTo>
                      <a:close/>
                    </a:path>
                  </a:pathLst>
                </a:custGeom>
                <a:solidFill>
                  <a:srgbClr val="B5B5B6"/>
                </a:solidFill>
                <a:ln w="17953" cap="flat">
                  <a:noFill/>
                  <a:prstDash val="solid"/>
                  <a:miter/>
                </a:ln>
              </p:spPr>
              <p:txBody>
                <a:bodyPr rtlCol="0" anchor="ctr"/>
                <a:lstStyle/>
                <a:p>
                  <a:endParaRPr lang="zh-CN" altLang="en-US" sz="1050"/>
                </a:p>
              </p:txBody>
            </p:sp>
          </p:grpSp>
          <p:grpSp>
            <p:nvGrpSpPr>
              <p:cNvPr id="1120" name="图形 1"/>
              <p:cNvGrpSpPr/>
              <p:nvPr/>
            </p:nvGrpSpPr>
            <p:grpSpPr>
              <a:xfrm>
                <a:off x="533580" y="3414242"/>
                <a:ext cx="8983" cy="9343"/>
                <a:chOff x="1906791" y="3611932"/>
                <a:chExt cx="8983" cy="9343"/>
              </a:xfrm>
              <a:solidFill>
                <a:srgbClr val="B5B5B6"/>
              </a:solidFill>
            </p:grpSpPr>
            <p:sp>
              <p:nvSpPr>
                <p:cNvPr id="1508" name="任意多边形: 形状 3344"/>
                <p:cNvSpPr/>
                <p:nvPr/>
              </p:nvSpPr>
              <p:spPr>
                <a:xfrm>
                  <a:off x="1908947" y="3614380"/>
                  <a:ext cx="4267" cy="4199"/>
                </a:xfrm>
                <a:custGeom>
                  <a:avLst/>
                  <a:gdLst>
                    <a:gd name="connsiteX0" fmla="*/ 2695 w 4267"/>
                    <a:gd name="connsiteY0" fmla="*/ 247 h 4199"/>
                    <a:gd name="connsiteX1" fmla="*/ 0 w 4267"/>
                    <a:gd name="connsiteY1" fmla="*/ 4200 h 4199"/>
                    <a:gd name="connsiteX2" fmla="*/ 3953 w 4267"/>
                    <a:gd name="connsiteY2" fmla="*/ 2942 h 4199"/>
                    <a:gd name="connsiteX3" fmla="*/ 2695 w 4267"/>
                    <a:gd name="connsiteY3" fmla="*/ 247 h 4199"/>
                    <a:gd name="connsiteX4" fmla="*/ 2695 w 4267"/>
                    <a:gd name="connsiteY4" fmla="*/ 247 h 4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7" h="4199">
                      <a:moveTo>
                        <a:pt x="2695" y="247"/>
                      </a:moveTo>
                      <a:lnTo>
                        <a:pt x="0" y="4200"/>
                      </a:lnTo>
                      <a:lnTo>
                        <a:pt x="3953" y="2942"/>
                      </a:lnTo>
                      <a:cubicBezTo>
                        <a:pt x="3953" y="2942"/>
                        <a:pt x="5210" y="-1011"/>
                        <a:pt x="2695" y="247"/>
                      </a:cubicBezTo>
                      <a:lnTo>
                        <a:pt x="2695" y="247"/>
                      </a:lnTo>
                      <a:close/>
                    </a:path>
                  </a:pathLst>
                </a:custGeom>
                <a:solidFill>
                  <a:srgbClr val="B5B5B6"/>
                </a:solidFill>
                <a:ln w="17953" cap="flat">
                  <a:noFill/>
                  <a:prstDash val="solid"/>
                  <a:miter/>
                </a:ln>
              </p:spPr>
              <p:txBody>
                <a:bodyPr rtlCol="0" anchor="ctr"/>
                <a:lstStyle/>
                <a:p>
                  <a:endParaRPr lang="zh-CN" altLang="en-US" sz="1050"/>
                </a:p>
              </p:txBody>
            </p:sp>
            <p:sp>
              <p:nvSpPr>
                <p:cNvPr id="1509" name="任意多边形: 形状 3345"/>
                <p:cNvSpPr/>
                <p:nvPr/>
              </p:nvSpPr>
              <p:spPr>
                <a:xfrm>
                  <a:off x="1906791" y="3611932"/>
                  <a:ext cx="8983" cy="9343"/>
                </a:xfrm>
                <a:custGeom>
                  <a:avLst/>
                  <a:gdLst>
                    <a:gd name="connsiteX0" fmla="*/ 0 w 8983"/>
                    <a:gd name="connsiteY0" fmla="*/ 5390 h 9343"/>
                    <a:gd name="connsiteX1" fmla="*/ 2695 w 8983"/>
                    <a:gd name="connsiteY1" fmla="*/ 1437 h 9343"/>
                    <a:gd name="connsiteX2" fmla="*/ 4851 w 8983"/>
                    <a:gd name="connsiteY2" fmla="*/ 2875 h 9343"/>
                    <a:gd name="connsiteX3" fmla="*/ 3593 w 8983"/>
                    <a:gd name="connsiteY3" fmla="*/ 719 h 9343"/>
                    <a:gd name="connsiteX4" fmla="*/ 5749 w 8983"/>
                    <a:gd name="connsiteY4" fmla="*/ 0 h 9343"/>
                    <a:gd name="connsiteX5" fmla="*/ 5749 w 8983"/>
                    <a:gd name="connsiteY5" fmla="*/ 0 h 9343"/>
                    <a:gd name="connsiteX6" fmla="*/ 8984 w 8983"/>
                    <a:gd name="connsiteY6" fmla="*/ 3773 h 9343"/>
                    <a:gd name="connsiteX7" fmla="*/ 8984 w 8983"/>
                    <a:gd name="connsiteY7" fmla="*/ 3773 h 9343"/>
                    <a:gd name="connsiteX8" fmla="*/ 8624 w 8983"/>
                    <a:gd name="connsiteY8" fmla="*/ 6289 h 9343"/>
                    <a:gd name="connsiteX9" fmla="*/ 8624 w 8983"/>
                    <a:gd name="connsiteY9" fmla="*/ 6289 h 9343"/>
                    <a:gd name="connsiteX10" fmla="*/ 8265 w 8983"/>
                    <a:gd name="connsiteY10" fmla="*/ 7546 h 9343"/>
                    <a:gd name="connsiteX11" fmla="*/ 7007 w 8983"/>
                    <a:gd name="connsiteY11" fmla="*/ 7906 h 9343"/>
                    <a:gd name="connsiteX12" fmla="*/ 3054 w 8983"/>
                    <a:gd name="connsiteY12" fmla="*/ 9343 h 9343"/>
                    <a:gd name="connsiteX13" fmla="*/ 0 w 8983"/>
                    <a:gd name="connsiteY13" fmla="*/ 5390 h 9343"/>
                    <a:gd name="connsiteX14" fmla="*/ 0 w 8983"/>
                    <a:gd name="connsiteY14" fmla="*/ 5390 h 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983" h="9343">
                      <a:moveTo>
                        <a:pt x="0" y="5390"/>
                      </a:moveTo>
                      <a:lnTo>
                        <a:pt x="2695" y="1437"/>
                      </a:lnTo>
                      <a:lnTo>
                        <a:pt x="4851" y="2875"/>
                      </a:lnTo>
                      <a:lnTo>
                        <a:pt x="3593" y="719"/>
                      </a:lnTo>
                      <a:cubicBezTo>
                        <a:pt x="4312" y="359"/>
                        <a:pt x="5031" y="0"/>
                        <a:pt x="5749" y="0"/>
                      </a:cubicBezTo>
                      <a:lnTo>
                        <a:pt x="5749" y="0"/>
                      </a:lnTo>
                      <a:cubicBezTo>
                        <a:pt x="8445" y="0"/>
                        <a:pt x="8984" y="2875"/>
                        <a:pt x="8984" y="3773"/>
                      </a:cubicBezTo>
                      <a:lnTo>
                        <a:pt x="8984" y="3773"/>
                      </a:lnTo>
                      <a:cubicBezTo>
                        <a:pt x="8984" y="5210"/>
                        <a:pt x="8624" y="6289"/>
                        <a:pt x="8624" y="6289"/>
                      </a:cubicBezTo>
                      <a:lnTo>
                        <a:pt x="8624" y="6289"/>
                      </a:lnTo>
                      <a:lnTo>
                        <a:pt x="8265" y="7546"/>
                      </a:lnTo>
                      <a:lnTo>
                        <a:pt x="7007" y="7906"/>
                      </a:lnTo>
                      <a:lnTo>
                        <a:pt x="3054" y="9343"/>
                      </a:lnTo>
                      <a:lnTo>
                        <a:pt x="0" y="5390"/>
                      </a:lnTo>
                      <a:lnTo>
                        <a:pt x="0" y="5390"/>
                      </a:lnTo>
                      <a:close/>
                    </a:path>
                  </a:pathLst>
                </a:custGeom>
                <a:solidFill>
                  <a:srgbClr val="B5B5B6"/>
                </a:solidFill>
                <a:ln w="17953" cap="flat">
                  <a:noFill/>
                  <a:prstDash val="solid"/>
                  <a:miter/>
                </a:ln>
              </p:spPr>
              <p:txBody>
                <a:bodyPr rtlCol="0" anchor="ctr"/>
                <a:lstStyle/>
                <a:p>
                  <a:endParaRPr lang="zh-CN" altLang="en-US" sz="1050"/>
                </a:p>
              </p:txBody>
            </p:sp>
          </p:grpSp>
          <p:grpSp>
            <p:nvGrpSpPr>
              <p:cNvPr id="1121" name="图形 1"/>
              <p:cNvGrpSpPr/>
              <p:nvPr/>
            </p:nvGrpSpPr>
            <p:grpSpPr>
              <a:xfrm>
                <a:off x="1140691" y="5648462"/>
                <a:ext cx="7725" cy="6468"/>
                <a:chOff x="2513902" y="5846152"/>
                <a:chExt cx="7725" cy="6468"/>
              </a:xfrm>
              <a:solidFill>
                <a:srgbClr val="0070C0"/>
              </a:solidFill>
            </p:grpSpPr>
            <p:sp>
              <p:nvSpPr>
                <p:cNvPr id="1506" name="任意多边形: 形状 3347"/>
                <p:cNvSpPr/>
                <p:nvPr/>
              </p:nvSpPr>
              <p:spPr>
                <a:xfrm>
                  <a:off x="2516418" y="5848667"/>
                  <a:ext cx="2515" cy="1257"/>
                </a:xfrm>
                <a:custGeom>
                  <a:avLst/>
                  <a:gdLst>
                    <a:gd name="connsiteX0" fmla="*/ 1258 w 2515"/>
                    <a:gd name="connsiteY0" fmla="*/ 1258 h 1257"/>
                    <a:gd name="connsiteX1" fmla="*/ 2515 w 2515"/>
                    <a:gd name="connsiteY1" fmla="*/ 0 h 1257"/>
                    <a:gd name="connsiteX2" fmla="*/ 1258 w 2515"/>
                    <a:gd name="connsiteY2" fmla="*/ 0 h 1257"/>
                    <a:gd name="connsiteX3" fmla="*/ 0 w 2515"/>
                    <a:gd name="connsiteY3" fmla="*/ 0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1258" y="1258"/>
                        <a:pt x="2515" y="1258"/>
                        <a:pt x="2515" y="0"/>
                      </a:cubicBezTo>
                      <a:lnTo>
                        <a:pt x="1258" y="0"/>
                      </a:ln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507" name="任意多边形: 形状 3348"/>
                <p:cNvSpPr/>
                <p:nvPr/>
              </p:nvSpPr>
              <p:spPr>
                <a:xfrm>
                  <a:off x="2513902" y="5846152"/>
                  <a:ext cx="7725" cy="6468"/>
                </a:xfrm>
                <a:custGeom>
                  <a:avLst/>
                  <a:gdLst>
                    <a:gd name="connsiteX0" fmla="*/ 0 w 7725"/>
                    <a:gd name="connsiteY0" fmla="*/ 2516 h 6468"/>
                    <a:gd name="connsiteX1" fmla="*/ 0 w 7725"/>
                    <a:gd name="connsiteY1" fmla="*/ 0 h 6468"/>
                    <a:gd name="connsiteX2" fmla="*/ 2515 w 7725"/>
                    <a:gd name="connsiteY2" fmla="*/ 0 h 6468"/>
                    <a:gd name="connsiteX3" fmla="*/ 3953 w 7725"/>
                    <a:gd name="connsiteY3" fmla="*/ 0 h 6468"/>
                    <a:gd name="connsiteX4" fmla="*/ 7726 w 7725"/>
                    <a:gd name="connsiteY4" fmla="*/ 0 h 6468"/>
                    <a:gd name="connsiteX5" fmla="*/ 7726 w 7725"/>
                    <a:gd name="connsiteY5" fmla="*/ 2516 h 6468"/>
                    <a:gd name="connsiteX6" fmla="*/ 3953 w 7725"/>
                    <a:gd name="connsiteY6" fmla="*/ 6468 h 6468"/>
                    <a:gd name="connsiteX7" fmla="*/ 3953 w 7725"/>
                    <a:gd name="connsiteY7" fmla="*/ 6468 h 6468"/>
                    <a:gd name="connsiteX8" fmla="*/ 3953 w 7725"/>
                    <a:gd name="connsiteY8" fmla="*/ 5211 h 6468"/>
                    <a:gd name="connsiteX9" fmla="*/ 3953 w 7725"/>
                    <a:gd name="connsiteY9" fmla="*/ 6468 h 6468"/>
                    <a:gd name="connsiteX10" fmla="*/ 0 w 7725"/>
                    <a:gd name="connsiteY10" fmla="*/ 2516 h 6468"/>
                    <a:gd name="connsiteX11" fmla="*/ 0 w 7725"/>
                    <a:gd name="connsiteY11" fmla="*/ 2516 h 6468"/>
                    <a:gd name="connsiteX12" fmla="*/ 3773 w 7725"/>
                    <a:gd name="connsiteY12" fmla="*/ 2516 h 6468"/>
                    <a:gd name="connsiteX13" fmla="*/ 3773 w 7725"/>
                    <a:gd name="connsiteY13" fmla="*/ 2516 h 6468"/>
                    <a:gd name="connsiteX14" fmla="*/ 3773 w 7725"/>
                    <a:gd name="connsiteY14" fmla="*/ 2516 h 6468"/>
                    <a:gd name="connsiteX15" fmla="*/ 3773 w 7725"/>
                    <a:gd name="connsiteY15" fmla="*/ 2516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25" h="6468">
                      <a:moveTo>
                        <a:pt x="0" y="2516"/>
                      </a:moveTo>
                      <a:lnTo>
                        <a:pt x="0" y="0"/>
                      </a:lnTo>
                      <a:lnTo>
                        <a:pt x="2515" y="0"/>
                      </a:lnTo>
                      <a:lnTo>
                        <a:pt x="3953" y="0"/>
                      </a:lnTo>
                      <a:lnTo>
                        <a:pt x="7726" y="0"/>
                      </a:lnTo>
                      <a:lnTo>
                        <a:pt x="7726" y="2516"/>
                      </a:lnTo>
                      <a:cubicBezTo>
                        <a:pt x="7546" y="6289"/>
                        <a:pt x="3953" y="6289"/>
                        <a:pt x="3953" y="6468"/>
                      </a:cubicBezTo>
                      <a:lnTo>
                        <a:pt x="3953" y="6468"/>
                      </a:lnTo>
                      <a:lnTo>
                        <a:pt x="3953" y="5211"/>
                      </a:lnTo>
                      <a:lnTo>
                        <a:pt x="3953" y="6468"/>
                      </a:lnTo>
                      <a:cubicBezTo>
                        <a:pt x="3773" y="6289"/>
                        <a:pt x="180" y="6289"/>
                        <a:pt x="0" y="2516"/>
                      </a:cubicBezTo>
                      <a:lnTo>
                        <a:pt x="0" y="2516"/>
                      </a:lnTo>
                      <a:close/>
                      <a:moveTo>
                        <a:pt x="3773" y="2516"/>
                      </a:moveTo>
                      <a:lnTo>
                        <a:pt x="3773" y="2516"/>
                      </a:lnTo>
                      <a:lnTo>
                        <a:pt x="3773" y="2516"/>
                      </a:lnTo>
                      <a:lnTo>
                        <a:pt x="3773" y="2516"/>
                      </a:lnTo>
                      <a:close/>
                    </a:path>
                  </a:pathLst>
                </a:custGeom>
                <a:grpFill/>
                <a:ln w="17953" cap="flat">
                  <a:noFill/>
                  <a:prstDash val="solid"/>
                  <a:miter/>
                </a:ln>
              </p:spPr>
              <p:txBody>
                <a:bodyPr rtlCol="0" anchor="ctr"/>
                <a:lstStyle/>
                <a:p>
                  <a:endParaRPr lang="zh-CN" altLang="en-US" sz="1050"/>
                </a:p>
              </p:txBody>
            </p:sp>
          </p:grpSp>
          <p:grpSp>
            <p:nvGrpSpPr>
              <p:cNvPr id="1122" name="图形 1"/>
              <p:cNvGrpSpPr/>
              <p:nvPr/>
            </p:nvGrpSpPr>
            <p:grpSpPr>
              <a:xfrm>
                <a:off x="1135301" y="5659062"/>
                <a:ext cx="8624" cy="6468"/>
                <a:chOff x="2508512" y="5856752"/>
                <a:chExt cx="8624" cy="6468"/>
              </a:xfrm>
              <a:solidFill>
                <a:srgbClr val="0070C0"/>
              </a:solidFill>
            </p:grpSpPr>
            <p:sp>
              <p:nvSpPr>
                <p:cNvPr id="1504" name="任意多边形: 形状 3350"/>
                <p:cNvSpPr/>
                <p:nvPr/>
              </p:nvSpPr>
              <p:spPr>
                <a:xfrm>
                  <a:off x="2511207" y="5859088"/>
                  <a:ext cx="2515" cy="1437"/>
                </a:xfrm>
                <a:custGeom>
                  <a:avLst/>
                  <a:gdLst>
                    <a:gd name="connsiteX0" fmla="*/ 1258 w 2515"/>
                    <a:gd name="connsiteY0" fmla="*/ 1438 h 1437"/>
                    <a:gd name="connsiteX1" fmla="*/ 2515 w 2515"/>
                    <a:gd name="connsiteY1" fmla="*/ 0 h 1437"/>
                    <a:gd name="connsiteX2" fmla="*/ 1258 w 2515"/>
                    <a:gd name="connsiteY2" fmla="*/ 0 h 1437"/>
                    <a:gd name="connsiteX3" fmla="*/ 0 w 2515"/>
                    <a:gd name="connsiteY3" fmla="*/ 0 h 1437"/>
                    <a:gd name="connsiteX4" fmla="*/ 1258 w 2515"/>
                    <a:gd name="connsiteY4" fmla="*/ 1438 h 1437"/>
                    <a:gd name="connsiteX5" fmla="*/ 1258 w 2515"/>
                    <a:gd name="connsiteY5" fmla="*/ 1438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437">
                      <a:moveTo>
                        <a:pt x="1258" y="1438"/>
                      </a:moveTo>
                      <a:cubicBezTo>
                        <a:pt x="2515" y="1438"/>
                        <a:pt x="2515" y="1438"/>
                        <a:pt x="2515" y="0"/>
                      </a:cubicBezTo>
                      <a:cubicBezTo>
                        <a:pt x="2515" y="0"/>
                        <a:pt x="2515" y="0"/>
                        <a:pt x="1258" y="0"/>
                      </a:cubicBezTo>
                      <a:lnTo>
                        <a:pt x="0" y="0"/>
                      </a:lnTo>
                      <a:cubicBezTo>
                        <a:pt x="0" y="1438"/>
                        <a:pt x="1258" y="1438"/>
                        <a:pt x="1258" y="1438"/>
                      </a:cubicBezTo>
                      <a:lnTo>
                        <a:pt x="1258" y="1438"/>
                      </a:lnTo>
                      <a:close/>
                    </a:path>
                  </a:pathLst>
                </a:custGeom>
                <a:grpFill/>
                <a:ln w="17953" cap="flat">
                  <a:noFill/>
                  <a:prstDash val="solid"/>
                  <a:miter/>
                </a:ln>
              </p:spPr>
              <p:txBody>
                <a:bodyPr rtlCol="0" anchor="ctr"/>
                <a:lstStyle/>
                <a:p>
                  <a:endParaRPr lang="zh-CN" altLang="en-US" sz="1050"/>
                </a:p>
              </p:txBody>
            </p:sp>
            <p:sp>
              <p:nvSpPr>
                <p:cNvPr id="1505" name="任意多边形: 形状 3351"/>
                <p:cNvSpPr/>
                <p:nvPr/>
              </p:nvSpPr>
              <p:spPr>
                <a:xfrm>
                  <a:off x="2508512" y="5856752"/>
                  <a:ext cx="8624" cy="6468"/>
                </a:xfrm>
                <a:custGeom>
                  <a:avLst/>
                  <a:gdLst>
                    <a:gd name="connsiteX0" fmla="*/ 3953 w 8624"/>
                    <a:gd name="connsiteY0" fmla="*/ 5031 h 6468"/>
                    <a:gd name="connsiteX1" fmla="*/ 3953 w 8624"/>
                    <a:gd name="connsiteY1" fmla="*/ 5031 h 6468"/>
                    <a:gd name="connsiteX2" fmla="*/ 3953 w 8624"/>
                    <a:gd name="connsiteY2" fmla="*/ 5031 h 6468"/>
                    <a:gd name="connsiteX3" fmla="*/ 3953 w 8624"/>
                    <a:gd name="connsiteY3" fmla="*/ 6468 h 6468"/>
                    <a:gd name="connsiteX4" fmla="*/ 0 w 8624"/>
                    <a:gd name="connsiteY4" fmla="*/ 2516 h 6468"/>
                    <a:gd name="connsiteX5" fmla="*/ 0 w 8624"/>
                    <a:gd name="connsiteY5" fmla="*/ 2516 h 6468"/>
                    <a:gd name="connsiteX6" fmla="*/ 0 w 8624"/>
                    <a:gd name="connsiteY6" fmla="*/ 0 h 6468"/>
                    <a:gd name="connsiteX7" fmla="*/ 2515 w 8624"/>
                    <a:gd name="connsiteY7" fmla="*/ 0 h 6468"/>
                    <a:gd name="connsiteX8" fmla="*/ 3773 w 8624"/>
                    <a:gd name="connsiteY8" fmla="*/ 0 h 6468"/>
                    <a:gd name="connsiteX9" fmla="*/ 5031 w 8624"/>
                    <a:gd name="connsiteY9" fmla="*/ 0 h 6468"/>
                    <a:gd name="connsiteX10" fmla="*/ 5031 w 8624"/>
                    <a:gd name="connsiteY10" fmla="*/ 0 h 6468"/>
                    <a:gd name="connsiteX11" fmla="*/ 8624 w 8624"/>
                    <a:gd name="connsiteY11" fmla="*/ 0 h 6468"/>
                    <a:gd name="connsiteX12" fmla="*/ 7906 w 8624"/>
                    <a:gd name="connsiteY12" fmla="*/ 3055 h 6468"/>
                    <a:gd name="connsiteX13" fmla="*/ 6827 w 8624"/>
                    <a:gd name="connsiteY13" fmla="*/ 5750 h 6468"/>
                    <a:gd name="connsiteX14" fmla="*/ 6827 w 8624"/>
                    <a:gd name="connsiteY14" fmla="*/ 5750 h 6468"/>
                    <a:gd name="connsiteX15" fmla="*/ 4671 w 8624"/>
                    <a:gd name="connsiteY15" fmla="*/ 6468 h 6468"/>
                    <a:gd name="connsiteX16" fmla="*/ 4671 w 8624"/>
                    <a:gd name="connsiteY16" fmla="*/ 6468 h 6468"/>
                    <a:gd name="connsiteX17" fmla="*/ 4312 w 8624"/>
                    <a:gd name="connsiteY17" fmla="*/ 6468 h 6468"/>
                    <a:gd name="connsiteX18" fmla="*/ 4312 w 8624"/>
                    <a:gd name="connsiteY18" fmla="*/ 6468 h 6468"/>
                    <a:gd name="connsiteX19" fmla="*/ 3953 w 8624"/>
                    <a:gd name="connsiteY19" fmla="*/ 5031 h 6468"/>
                    <a:gd name="connsiteX20" fmla="*/ 3953 w 8624"/>
                    <a:gd name="connsiteY20" fmla="*/ 5031 h 6468"/>
                    <a:gd name="connsiteX21" fmla="*/ 3593 w 8624"/>
                    <a:gd name="connsiteY21" fmla="*/ 1797 h 6468"/>
                    <a:gd name="connsiteX22" fmla="*/ 3593 w 8624"/>
                    <a:gd name="connsiteY22" fmla="*/ 1797 h 6468"/>
                    <a:gd name="connsiteX23" fmla="*/ 3593 w 8624"/>
                    <a:gd name="connsiteY23" fmla="*/ 1797 h 6468"/>
                    <a:gd name="connsiteX24" fmla="*/ 3593 w 8624"/>
                    <a:gd name="connsiteY24" fmla="*/ 1797 h 6468"/>
                    <a:gd name="connsiteX25" fmla="*/ 3593 w 8624"/>
                    <a:gd name="connsiteY25" fmla="*/ 179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624" h="6468">
                      <a:moveTo>
                        <a:pt x="3953" y="5031"/>
                      </a:moveTo>
                      <a:cubicBezTo>
                        <a:pt x="3953" y="5031"/>
                        <a:pt x="3953" y="5031"/>
                        <a:pt x="3953" y="5031"/>
                      </a:cubicBezTo>
                      <a:lnTo>
                        <a:pt x="3953" y="5031"/>
                      </a:lnTo>
                      <a:lnTo>
                        <a:pt x="3953" y="6468"/>
                      </a:lnTo>
                      <a:cubicBezTo>
                        <a:pt x="3953" y="6468"/>
                        <a:pt x="180" y="6289"/>
                        <a:pt x="0" y="2516"/>
                      </a:cubicBezTo>
                      <a:lnTo>
                        <a:pt x="0" y="2516"/>
                      </a:lnTo>
                      <a:lnTo>
                        <a:pt x="0" y="0"/>
                      </a:lnTo>
                      <a:lnTo>
                        <a:pt x="2515" y="0"/>
                      </a:lnTo>
                      <a:lnTo>
                        <a:pt x="3773" y="0"/>
                      </a:lnTo>
                      <a:cubicBezTo>
                        <a:pt x="5031" y="0"/>
                        <a:pt x="5031" y="0"/>
                        <a:pt x="5031" y="0"/>
                      </a:cubicBezTo>
                      <a:lnTo>
                        <a:pt x="5031" y="0"/>
                      </a:lnTo>
                      <a:lnTo>
                        <a:pt x="8624" y="0"/>
                      </a:lnTo>
                      <a:lnTo>
                        <a:pt x="7906" y="3055"/>
                      </a:lnTo>
                      <a:cubicBezTo>
                        <a:pt x="7906" y="3594"/>
                        <a:pt x="7906" y="4492"/>
                        <a:pt x="6827" y="5750"/>
                      </a:cubicBezTo>
                      <a:lnTo>
                        <a:pt x="6827" y="5750"/>
                      </a:lnTo>
                      <a:cubicBezTo>
                        <a:pt x="5749" y="6468"/>
                        <a:pt x="5031" y="6468"/>
                        <a:pt x="4671" y="6468"/>
                      </a:cubicBezTo>
                      <a:lnTo>
                        <a:pt x="4671" y="6468"/>
                      </a:lnTo>
                      <a:cubicBezTo>
                        <a:pt x="4492" y="6468"/>
                        <a:pt x="4312" y="6468"/>
                        <a:pt x="4312" y="6468"/>
                      </a:cubicBezTo>
                      <a:lnTo>
                        <a:pt x="4312" y="6468"/>
                      </a:lnTo>
                      <a:lnTo>
                        <a:pt x="3953" y="5031"/>
                      </a:lnTo>
                      <a:lnTo>
                        <a:pt x="3953" y="5031"/>
                      </a:lnTo>
                      <a:close/>
                      <a:moveTo>
                        <a:pt x="3593" y="1797"/>
                      </a:moveTo>
                      <a:lnTo>
                        <a:pt x="3593" y="1797"/>
                      </a:lnTo>
                      <a:lnTo>
                        <a:pt x="3593" y="1797"/>
                      </a:lnTo>
                      <a:lnTo>
                        <a:pt x="3593" y="1797"/>
                      </a:lnTo>
                      <a:lnTo>
                        <a:pt x="3593" y="1797"/>
                      </a:lnTo>
                      <a:close/>
                    </a:path>
                  </a:pathLst>
                </a:custGeom>
                <a:grpFill/>
                <a:ln w="17953" cap="flat">
                  <a:noFill/>
                  <a:prstDash val="solid"/>
                  <a:miter/>
                </a:ln>
              </p:spPr>
              <p:txBody>
                <a:bodyPr rtlCol="0" anchor="ctr"/>
                <a:lstStyle/>
                <a:p>
                  <a:endParaRPr lang="zh-CN" altLang="en-US" sz="1050"/>
                </a:p>
              </p:txBody>
            </p:sp>
          </p:grpSp>
          <p:grpSp>
            <p:nvGrpSpPr>
              <p:cNvPr id="1123" name="图形 1"/>
              <p:cNvGrpSpPr/>
              <p:nvPr/>
            </p:nvGrpSpPr>
            <p:grpSpPr>
              <a:xfrm>
                <a:off x="1256939" y="5755367"/>
                <a:ext cx="6288" cy="6827"/>
                <a:chOff x="2630150" y="5953057"/>
                <a:chExt cx="6288" cy="6827"/>
              </a:xfrm>
              <a:solidFill>
                <a:srgbClr val="0070C0"/>
              </a:solidFill>
            </p:grpSpPr>
            <p:sp>
              <p:nvSpPr>
                <p:cNvPr id="1502" name="任意多边形: 形状 3353"/>
                <p:cNvSpPr/>
                <p:nvPr/>
              </p:nvSpPr>
              <p:spPr>
                <a:xfrm>
                  <a:off x="2632845" y="5954854"/>
                  <a:ext cx="1257" cy="2515"/>
                </a:xfrm>
                <a:custGeom>
                  <a:avLst/>
                  <a:gdLst>
                    <a:gd name="connsiteX0" fmla="*/ 1258 w 1257"/>
                    <a:gd name="connsiteY0" fmla="*/ 2515 h 2515"/>
                    <a:gd name="connsiteX1" fmla="*/ 1258 w 1257"/>
                    <a:gd name="connsiteY1" fmla="*/ 1257 h 2515"/>
                    <a:gd name="connsiteX2" fmla="*/ 1258 w 1257"/>
                    <a:gd name="connsiteY2" fmla="*/ 0 h 2515"/>
                    <a:gd name="connsiteX3" fmla="*/ 0 w 1257"/>
                    <a:gd name="connsiteY3" fmla="*/ 1257 h 2515"/>
                    <a:gd name="connsiteX4" fmla="*/ 1258 w 1257"/>
                    <a:gd name="connsiteY4" fmla="*/ 2515 h 2515"/>
                    <a:gd name="connsiteX5" fmla="*/ 1258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5"/>
                      </a:moveTo>
                      <a:cubicBezTo>
                        <a:pt x="1258" y="2515"/>
                        <a:pt x="1258" y="2515"/>
                        <a:pt x="1258" y="1257"/>
                      </a:cubicBezTo>
                      <a:lnTo>
                        <a:pt x="1258" y="0"/>
                      </a:lnTo>
                      <a:lnTo>
                        <a:pt x="0" y="1257"/>
                      </a:lnTo>
                      <a:cubicBezTo>
                        <a:pt x="0" y="2515"/>
                        <a:pt x="1258" y="2515"/>
                        <a:pt x="1258" y="2515"/>
                      </a:cubicBezTo>
                      <a:lnTo>
                        <a:pt x="1258" y="2515"/>
                      </a:lnTo>
                      <a:close/>
                    </a:path>
                  </a:pathLst>
                </a:custGeom>
                <a:grpFill/>
                <a:ln w="17953" cap="flat">
                  <a:noFill/>
                  <a:prstDash val="solid"/>
                  <a:miter/>
                </a:ln>
              </p:spPr>
              <p:txBody>
                <a:bodyPr rtlCol="0" anchor="ctr"/>
                <a:lstStyle/>
                <a:p>
                  <a:endParaRPr lang="zh-CN" altLang="en-US" sz="1050"/>
                </a:p>
              </p:txBody>
            </p:sp>
            <p:sp>
              <p:nvSpPr>
                <p:cNvPr id="1503" name="任意多边形: 形状 3354"/>
                <p:cNvSpPr/>
                <p:nvPr/>
              </p:nvSpPr>
              <p:spPr>
                <a:xfrm>
                  <a:off x="2630150" y="5953057"/>
                  <a:ext cx="6288" cy="6827"/>
                </a:xfrm>
                <a:custGeom>
                  <a:avLst/>
                  <a:gdLst>
                    <a:gd name="connsiteX0" fmla="*/ 3953 w 6288"/>
                    <a:gd name="connsiteY0" fmla="*/ 6828 h 6827"/>
                    <a:gd name="connsiteX1" fmla="*/ 0 w 6288"/>
                    <a:gd name="connsiteY1" fmla="*/ 3054 h 6827"/>
                    <a:gd name="connsiteX2" fmla="*/ 0 w 6288"/>
                    <a:gd name="connsiteY2" fmla="*/ 3054 h 6827"/>
                    <a:gd name="connsiteX3" fmla="*/ 0 w 6288"/>
                    <a:gd name="connsiteY3" fmla="*/ 1976 h 6827"/>
                    <a:gd name="connsiteX4" fmla="*/ 719 w 6288"/>
                    <a:gd name="connsiteY4" fmla="*/ 1258 h 6827"/>
                    <a:gd name="connsiteX5" fmla="*/ 1976 w 6288"/>
                    <a:gd name="connsiteY5" fmla="*/ 0 h 6827"/>
                    <a:gd name="connsiteX6" fmla="*/ 6289 w 6288"/>
                    <a:gd name="connsiteY6" fmla="*/ 1797 h 6827"/>
                    <a:gd name="connsiteX7" fmla="*/ 6289 w 6288"/>
                    <a:gd name="connsiteY7" fmla="*/ 3054 h 6827"/>
                    <a:gd name="connsiteX8" fmla="*/ 6289 w 6288"/>
                    <a:gd name="connsiteY8" fmla="*/ 4312 h 6827"/>
                    <a:gd name="connsiteX9" fmla="*/ 6289 w 6288"/>
                    <a:gd name="connsiteY9" fmla="*/ 4312 h 6827"/>
                    <a:gd name="connsiteX10" fmla="*/ 6289 w 6288"/>
                    <a:gd name="connsiteY10" fmla="*/ 6828 h 6827"/>
                    <a:gd name="connsiteX11" fmla="*/ 3953 w 6288"/>
                    <a:gd name="connsiteY11" fmla="*/ 6828 h 6827"/>
                    <a:gd name="connsiteX12" fmla="*/ 3953 w 6288"/>
                    <a:gd name="connsiteY12" fmla="*/ 6828 h 6827"/>
                    <a:gd name="connsiteX13" fmla="*/ 3953 w 6288"/>
                    <a:gd name="connsiteY13" fmla="*/ 4312 h 6827"/>
                    <a:gd name="connsiteX14" fmla="*/ 3953 w 6288"/>
                    <a:gd name="connsiteY14" fmla="*/ 4312 h 6827"/>
                    <a:gd name="connsiteX15" fmla="*/ 3953 w 6288"/>
                    <a:gd name="connsiteY15" fmla="*/ 4312 h 6827"/>
                    <a:gd name="connsiteX16" fmla="*/ 3953 w 6288"/>
                    <a:gd name="connsiteY16" fmla="*/ 4312 h 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8" h="6827">
                      <a:moveTo>
                        <a:pt x="3953" y="6828"/>
                      </a:moveTo>
                      <a:cubicBezTo>
                        <a:pt x="3953" y="6828"/>
                        <a:pt x="359" y="6648"/>
                        <a:pt x="0" y="3054"/>
                      </a:cubicBezTo>
                      <a:lnTo>
                        <a:pt x="0" y="3054"/>
                      </a:lnTo>
                      <a:lnTo>
                        <a:pt x="0" y="1976"/>
                      </a:lnTo>
                      <a:lnTo>
                        <a:pt x="719" y="1258"/>
                      </a:lnTo>
                      <a:lnTo>
                        <a:pt x="1976" y="0"/>
                      </a:lnTo>
                      <a:lnTo>
                        <a:pt x="6289" y="1797"/>
                      </a:lnTo>
                      <a:lnTo>
                        <a:pt x="6289" y="3054"/>
                      </a:lnTo>
                      <a:cubicBezTo>
                        <a:pt x="6289" y="4312"/>
                        <a:pt x="6289" y="4312"/>
                        <a:pt x="6289" y="4312"/>
                      </a:cubicBezTo>
                      <a:lnTo>
                        <a:pt x="6289" y="4312"/>
                      </a:lnTo>
                      <a:lnTo>
                        <a:pt x="6289" y="6828"/>
                      </a:lnTo>
                      <a:lnTo>
                        <a:pt x="3953" y="6828"/>
                      </a:lnTo>
                      <a:lnTo>
                        <a:pt x="3953" y="6828"/>
                      </a:lnTo>
                      <a:close/>
                      <a:moveTo>
                        <a:pt x="3953" y="4312"/>
                      </a:moveTo>
                      <a:lnTo>
                        <a:pt x="3953" y="4312"/>
                      </a:lnTo>
                      <a:lnTo>
                        <a:pt x="3953" y="4312"/>
                      </a:lnTo>
                      <a:lnTo>
                        <a:pt x="3953" y="4312"/>
                      </a:lnTo>
                      <a:close/>
                    </a:path>
                  </a:pathLst>
                </a:custGeom>
                <a:grpFill/>
                <a:ln w="17953" cap="flat">
                  <a:noFill/>
                  <a:prstDash val="solid"/>
                  <a:miter/>
                </a:ln>
              </p:spPr>
              <p:txBody>
                <a:bodyPr rtlCol="0" anchor="ctr"/>
                <a:lstStyle/>
                <a:p>
                  <a:endParaRPr lang="zh-CN" altLang="en-US" sz="1050"/>
                </a:p>
              </p:txBody>
            </p:sp>
          </p:grpSp>
          <p:grpSp>
            <p:nvGrpSpPr>
              <p:cNvPr id="1124" name="图形 1"/>
              <p:cNvGrpSpPr/>
              <p:nvPr/>
            </p:nvGrpSpPr>
            <p:grpSpPr>
              <a:xfrm>
                <a:off x="1459789" y="6467586"/>
                <a:ext cx="10600" cy="6346"/>
                <a:chOff x="2833000" y="6665276"/>
                <a:chExt cx="10600" cy="6346"/>
              </a:xfrm>
              <a:solidFill>
                <a:srgbClr val="0070C0"/>
              </a:solidFill>
            </p:grpSpPr>
            <p:sp>
              <p:nvSpPr>
                <p:cNvPr id="1500" name="任意多边形: 形状 3356"/>
                <p:cNvSpPr/>
                <p:nvPr/>
              </p:nvSpPr>
              <p:spPr>
                <a:xfrm>
                  <a:off x="2835515" y="6667971"/>
                  <a:ext cx="3952" cy="1257"/>
                </a:xfrm>
                <a:custGeom>
                  <a:avLst/>
                  <a:gdLst>
                    <a:gd name="connsiteX0" fmla="*/ 2695 w 3952"/>
                    <a:gd name="connsiteY0" fmla="*/ 1257 h 1257"/>
                    <a:gd name="connsiteX1" fmla="*/ 3953 w 3952"/>
                    <a:gd name="connsiteY1" fmla="*/ 0 h 1257"/>
                    <a:gd name="connsiteX2" fmla="*/ 2695 w 3952"/>
                    <a:gd name="connsiteY2" fmla="*/ 0 h 1257"/>
                    <a:gd name="connsiteX3" fmla="*/ 0 w 3952"/>
                    <a:gd name="connsiteY3" fmla="*/ 0 h 1257"/>
                    <a:gd name="connsiteX4" fmla="*/ 2695 w 3952"/>
                    <a:gd name="connsiteY4" fmla="*/ 1257 h 1257"/>
                    <a:gd name="connsiteX5" fmla="*/ 2695 w 3952"/>
                    <a:gd name="connsiteY5" fmla="*/ 1257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1257">
                      <a:moveTo>
                        <a:pt x="2695" y="1257"/>
                      </a:moveTo>
                      <a:cubicBezTo>
                        <a:pt x="2695" y="1257"/>
                        <a:pt x="3953" y="1257"/>
                        <a:pt x="3953" y="0"/>
                      </a:cubicBezTo>
                      <a:lnTo>
                        <a:pt x="2695" y="0"/>
                      </a:lnTo>
                      <a:cubicBezTo>
                        <a:pt x="1437" y="0"/>
                        <a:pt x="0" y="0"/>
                        <a:pt x="0" y="0"/>
                      </a:cubicBezTo>
                      <a:cubicBezTo>
                        <a:pt x="180" y="1257"/>
                        <a:pt x="1437" y="1257"/>
                        <a:pt x="2695" y="1257"/>
                      </a:cubicBezTo>
                      <a:lnTo>
                        <a:pt x="2695" y="1257"/>
                      </a:lnTo>
                      <a:close/>
                    </a:path>
                  </a:pathLst>
                </a:custGeom>
                <a:grpFill/>
                <a:ln w="17953" cap="flat">
                  <a:noFill/>
                  <a:prstDash val="solid"/>
                  <a:miter/>
                </a:ln>
              </p:spPr>
              <p:txBody>
                <a:bodyPr rtlCol="0" anchor="ctr"/>
                <a:lstStyle/>
                <a:p>
                  <a:endParaRPr lang="zh-CN" altLang="en-US" sz="1050"/>
                </a:p>
              </p:txBody>
            </p:sp>
            <p:sp>
              <p:nvSpPr>
                <p:cNvPr id="1501" name="任意多边形: 形状 3357"/>
                <p:cNvSpPr/>
                <p:nvPr/>
              </p:nvSpPr>
              <p:spPr>
                <a:xfrm>
                  <a:off x="2833000" y="6665276"/>
                  <a:ext cx="10600" cy="6346"/>
                </a:xfrm>
                <a:custGeom>
                  <a:avLst/>
                  <a:gdLst>
                    <a:gd name="connsiteX0" fmla="*/ 0 w 10600"/>
                    <a:gd name="connsiteY0" fmla="*/ 2516 h 6346"/>
                    <a:gd name="connsiteX1" fmla="*/ 0 w 10600"/>
                    <a:gd name="connsiteY1" fmla="*/ 0 h 6346"/>
                    <a:gd name="connsiteX2" fmla="*/ 2515 w 10600"/>
                    <a:gd name="connsiteY2" fmla="*/ 0 h 6346"/>
                    <a:gd name="connsiteX3" fmla="*/ 5211 w 10600"/>
                    <a:gd name="connsiteY3" fmla="*/ 0 h 6346"/>
                    <a:gd name="connsiteX4" fmla="*/ 5211 w 10600"/>
                    <a:gd name="connsiteY4" fmla="*/ 0 h 6346"/>
                    <a:gd name="connsiteX5" fmla="*/ 6648 w 10600"/>
                    <a:gd name="connsiteY5" fmla="*/ 0 h 6346"/>
                    <a:gd name="connsiteX6" fmla="*/ 6648 w 10600"/>
                    <a:gd name="connsiteY6" fmla="*/ 0 h 6346"/>
                    <a:gd name="connsiteX7" fmla="*/ 8624 w 10600"/>
                    <a:gd name="connsiteY7" fmla="*/ 1079 h 6346"/>
                    <a:gd name="connsiteX8" fmla="*/ 8624 w 10600"/>
                    <a:gd name="connsiteY8" fmla="*/ 1079 h 6346"/>
                    <a:gd name="connsiteX9" fmla="*/ 8804 w 10600"/>
                    <a:gd name="connsiteY9" fmla="*/ 1258 h 6346"/>
                    <a:gd name="connsiteX10" fmla="*/ 8804 w 10600"/>
                    <a:gd name="connsiteY10" fmla="*/ 1438 h 6346"/>
                    <a:gd name="connsiteX11" fmla="*/ 10601 w 10600"/>
                    <a:gd name="connsiteY11" fmla="*/ 5031 h 6346"/>
                    <a:gd name="connsiteX12" fmla="*/ 8085 w 10600"/>
                    <a:gd name="connsiteY12" fmla="*/ 5031 h 6346"/>
                    <a:gd name="connsiteX13" fmla="*/ 5211 w 10600"/>
                    <a:gd name="connsiteY13" fmla="*/ 6289 h 6346"/>
                    <a:gd name="connsiteX14" fmla="*/ 5211 w 10600"/>
                    <a:gd name="connsiteY14" fmla="*/ 6289 h 6346"/>
                    <a:gd name="connsiteX15" fmla="*/ 5211 w 10600"/>
                    <a:gd name="connsiteY15" fmla="*/ 5031 h 6346"/>
                    <a:gd name="connsiteX16" fmla="*/ 5211 w 10600"/>
                    <a:gd name="connsiteY16" fmla="*/ 6289 h 6346"/>
                    <a:gd name="connsiteX17" fmla="*/ 0 w 10600"/>
                    <a:gd name="connsiteY17" fmla="*/ 2516 h 6346"/>
                    <a:gd name="connsiteX18" fmla="*/ 0 w 10600"/>
                    <a:gd name="connsiteY18" fmla="*/ 2516 h 6346"/>
                    <a:gd name="connsiteX19" fmla="*/ 5211 w 10600"/>
                    <a:gd name="connsiteY19" fmla="*/ 4851 h 6346"/>
                    <a:gd name="connsiteX20" fmla="*/ 5211 w 10600"/>
                    <a:gd name="connsiteY20" fmla="*/ 3953 h 6346"/>
                    <a:gd name="connsiteX21" fmla="*/ 5211 w 10600"/>
                    <a:gd name="connsiteY21" fmla="*/ 3774 h 6346"/>
                    <a:gd name="connsiteX22" fmla="*/ 5211 w 10600"/>
                    <a:gd name="connsiteY22" fmla="*/ 3953 h 6346"/>
                    <a:gd name="connsiteX23" fmla="*/ 5211 w 10600"/>
                    <a:gd name="connsiteY23" fmla="*/ 4851 h 6346"/>
                    <a:gd name="connsiteX24" fmla="*/ 5211 w 10600"/>
                    <a:gd name="connsiteY24" fmla="*/ 4851 h 6346"/>
                    <a:gd name="connsiteX25" fmla="*/ 5211 w 10600"/>
                    <a:gd name="connsiteY25" fmla="*/ 4851 h 6346"/>
                    <a:gd name="connsiteX26" fmla="*/ 8984 w 10600"/>
                    <a:gd name="connsiteY26" fmla="*/ 3414 h 6346"/>
                    <a:gd name="connsiteX27" fmla="*/ 8984 w 10600"/>
                    <a:gd name="connsiteY27" fmla="*/ 2875 h 6346"/>
                    <a:gd name="connsiteX28" fmla="*/ 8984 w 10600"/>
                    <a:gd name="connsiteY28" fmla="*/ 2875 h 6346"/>
                    <a:gd name="connsiteX29" fmla="*/ 8984 w 10600"/>
                    <a:gd name="connsiteY29" fmla="*/ 3414 h 6346"/>
                    <a:gd name="connsiteX30" fmla="*/ 8984 w 10600"/>
                    <a:gd name="connsiteY30" fmla="*/ 3414 h 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600" h="6346">
                      <a:moveTo>
                        <a:pt x="0" y="2516"/>
                      </a:moveTo>
                      <a:lnTo>
                        <a:pt x="0" y="0"/>
                      </a:lnTo>
                      <a:lnTo>
                        <a:pt x="2515" y="0"/>
                      </a:lnTo>
                      <a:cubicBezTo>
                        <a:pt x="2515" y="0"/>
                        <a:pt x="3953" y="0"/>
                        <a:pt x="5211" y="0"/>
                      </a:cubicBezTo>
                      <a:lnTo>
                        <a:pt x="5211" y="0"/>
                      </a:lnTo>
                      <a:lnTo>
                        <a:pt x="6648" y="0"/>
                      </a:lnTo>
                      <a:lnTo>
                        <a:pt x="6648" y="0"/>
                      </a:lnTo>
                      <a:cubicBezTo>
                        <a:pt x="8984" y="360"/>
                        <a:pt x="8265" y="1079"/>
                        <a:pt x="8624" y="1079"/>
                      </a:cubicBezTo>
                      <a:lnTo>
                        <a:pt x="8624" y="1079"/>
                      </a:lnTo>
                      <a:lnTo>
                        <a:pt x="8804" y="1258"/>
                      </a:lnTo>
                      <a:lnTo>
                        <a:pt x="8804" y="1438"/>
                      </a:lnTo>
                      <a:lnTo>
                        <a:pt x="10601" y="5031"/>
                      </a:lnTo>
                      <a:lnTo>
                        <a:pt x="8085" y="5031"/>
                      </a:lnTo>
                      <a:cubicBezTo>
                        <a:pt x="7007" y="6289"/>
                        <a:pt x="5211" y="6289"/>
                        <a:pt x="5211" y="6289"/>
                      </a:cubicBezTo>
                      <a:lnTo>
                        <a:pt x="5211" y="6289"/>
                      </a:lnTo>
                      <a:lnTo>
                        <a:pt x="5211" y="5031"/>
                      </a:lnTo>
                      <a:lnTo>
                        <a:pt x="5211" y="6289"/>
                      </a:lnTo>
                      <a:cubicBezTo>
                        <a:pt x="4492" y="6468"/>
                        <a:pt x="359" y="6468"/>
                        <a:pt x="0" y="2516"/>
                      </a:cubicBezTo>
                      <a:lnTo>
                        <a:pt x="0" y="2516"/>
                      </a:lnTo>
                      <a:close/>
                      <a:moveTo>
                        <a:pt x="5211" y="4851"/>
                      </a:moveTo>
                      <a:lnTo>
                        <a:pt x="5211" y="3953"/>
                      </a:lnTo>
                      <a:lnTo>
                        <a:pt x="5211" y="3774"/>
                      </a:lnTo>
                      <a:lnTo>
                        <a:pt x="5211" y="3953"/>
                      </a:lnTo>
                      <a:lnTo>
                        <a:pt x="5211" y="4851"/>
                      </a:lnTo>
                      <a:lnTo>
                        <a:pt x="5211" y="4851"/>
                      </a:lnTo>
                      <a:lnTo>
                        <a:pt x="5211" y="4851"/>
                      </a:lnTo>
                      <a:close/>
                      <a:moveTo>
                        <a:pt x="8984" y="3414"/>
                      </a:moveTo>
                      <a:cubicBezTo>
                        <a:pt x="8984" y="3235"/>
                        <a:pt x="8984" y="3055"/>
                        <a:pt x="8984" y="2875"/>
                      </a:cubicBezTo>
                      <a:lnTo>
                        <a:pt x="8984" y="2875"/>
                      </a:lnTo>
                      <a:cubicBezTo>
                        <a:pt x="8984" y="3055"/>
                        <a:pt x="8984" y="3235"/>
                        <a:pt x="8984" y="3414"/>
                      </a:cubicBezTo>
                      <a:lnTo>
                        <a:pt x="8984" y="3414"/>
                      </a:lnTo>
                      <a:close/>
                    </a:path>
                  </a:pathLst>
                </a:custGeom>
                <a:grpFill/>
                <a:ln w="17953" cap="flat">
                  <a:noFill/>
                  <a:prstDash val="solid"/>
                  <a:miter/>
                </a:ln>
              </p:spPr>
              <p:txBody>
                <a:bodyPr rtlCol="0" anchor="ctr"/>
                <a:lstStyle/>
                <a:p>
                  <a:endParaRPr lang="zh-CN" altLang="en-US" sz="1050"/>
                </a:p>
              </p:txBody>
            </p:sp>
          </p:grpSp>
          <p:grpSp>
            <p:nvGrpSpPr>
              <p:cNvPr id="1125" name="图形 1"/>
              <p:cNvGrpSpPr/>
              <p:nvPr/>
            </p:nvGrpSpPr>
            <p:grpSpPr>
              <a:xfrm>
                <a:off x="1437509" y="6445127"/>
                <a:ext cx="6468" cy="6468"/>
                <a:chOff x="2810720" y="6642817"/>
                <a:chExt cx="6468" cy="6468"/>
              </a:xfrm>
              <a:solidFill>
                <a:srgbClr val="0070C0"/>
              </a:solidFill>
            </p:grpSpPr>
            <p:sp>
              <p:nvSpPr>
                <p:cNvPr id="1498" name="任意多边形: 形状 3359"/>
                <p:cNvSpPr/>
                <p:nvPr/>
              </p:nvSpPr>
              <p:spPr>
                <a:xfrm>
                  <a:off x="2813056" y="6645333"/>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lnTo>
                        <a:pt x="1258" y="1258"/>
                      </a:lnTo>
                      <a:cubicBezTo>
                        <a:pt x="1258"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499" name="任意多边形: 形状 3360"/>
                <p:cNvSpPr/>
                <p:nvPr/>
              </p:nvSpPr>
              <p:spPr>
                <a:xfrm>
                  <a:off x="2810720" y="6642817"/>
                  <a:ext cx="6468" cy="6468"/>
                </a:xfrm>
                <a:custGeom>
                  <a:avLst/>
                  <a:gdLst>
                    <a:gd name="connsiteX0" fmla="*/ 3773 w 6468"/>
                    <a:gd name="connsiteY0" fmla="*/ 6289 h 6468"/>
                    <a:gd name="connsiteX1" fmla="*/ 2515 w 6468"/>
                    <a:gd name="connsiteY1" fmla="*/ 6289 h 6468"/>
                    <a:gd name="connsiteX2" fmla="*/ 0 w 6468"/>
                    <a:gd name="connsiteY2" fmla="*/ 6289 h 6468"/>
                    <a:gd name="connsiteX3" fmla="*/ 0 w 6468"/>
                    <a:gd name="connsiteY3" fmla="*/ 3774 h 6468"/>
                    <a:gd name="connsiteX4" fmla="*/ 0 w 6468"/>
                    <a:gd name="connsiteY4" fmla="*/ 2516 h 6468"/>
                    <a:gd name="connsiteX5" fmla="*/ 0 w 6468"/>
                    <a:gd name="connsiteY5" fmla="*/ 2516 h 6468"/>
                    <a:gd name="connsiteX6" fmla="*/ 0 w 6468"/>
                    <a:gd name="connsiteY6" fmla="*/ 0 h 6468"/>
                    <a:gd name="connsiteX7" fmla="*/ 2515 w 6468"/>
                    <a:gd name="connsiteY7" fmla="*/ 0 h 6468"/>
                    <a:gd name="connsiteX8" fmla="*/ 6468 w 6468"/>
                    <a:gd name="connsiteY8" fmla="*/ 3953 h 6468"/>
                    <a:gd name="connsiteX9" fmla="*/ 6468 w 6468"/>
                    <a:gd name="connsiteY9" fmla="*/ 3953 h 6468"/>
                    <a:gd name="connsiteX10" fmla="*/ 6468 w 6468"/>
                    <a:gd name="connsiteY10" fmla="*/ 6468 h 6468"/>
                    <a:gd name="connsiteX11" fmla="*/ 3773 w 6468"/>
                    <a:gd name="connsiteY11" fmla="*/ 6468 h 6468"/>
                    <a:gd name="connsiteX12" fmla="*/ 3773 w 6468"/>
                    <a:gd name="connsiteY12"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68" h="6468">
                      <a:moveTo>
                        <a:pt x="3773" y="6289"/>
                      </a:moveTo>
                      <a:lnTo>
                        <a:pt x="2515" y="6289"/>
                      </a:lnTo>
                      <a:lnTo>
                        <a:pt x="0" y="6289"/>
                      </a:lnTo>
                      <a:lnTo>
                        <a:pt x="0" y="3774"/>
                      </a:lnTo>
                      <a:cubicBezTo>
                        <a:pt x="0" y="2516"/>
                        <a:pt x="0" y="2516"/>
                        <a:pt x="0" y="2516"/>
                      </a:cubicBezTo>
                      <a:lnTo>
                        <a:pt x="0" y="2516"/>
                      </a:lnTo>
                      <a:lnTo>
                        <a:pt x="0" y="0"/>
                      </a:lnTo>
                      <a:lnTo>
                        <a:pt x="2515" y="0"/>
                      </a:lnTo>
                      <a:cubicBezTo>
                        <a:pt x="2515" y="0"/>
                        <a:pt x="6288" y="180"/>
                        <a:pt x="6468" y="3953"/>
                      </a:cubicBezTo>
                      <a:lnTo>
                        <a:pt x="6468" y="3953"/>
                      </a:lnTo>
                      <a:lnTo>
                        <a:pt x="6468" y="6468"/>
                      </a:lnTo>
                      <a:lnTo>
                        <a:pt x="3773" y="6468"/>
                      </a:lnTo>
                      <a:lnTo>
                        <a:pt x="3773" y="6289"/>
                      </a:lnTo>
                      <a:close/>
                    </a:path>
                  </a:pathLst>
                </a:custGeom>
                <a:grpFill/>
                <a:ln w="17953" cap="flat">
                  <a:noFill/>
                  <a:prstDash val="solid"/>
                  <a:miter/>
                </a:ln>
              </p:spPr>
              <p:txBody>
                <a:bodyPr rtlCol="0" anchor="ctr"/>
                <a:lstStyle/>
                <a:p>
                  <a:endParaRPr lang="zh-CN" altLang="en-US" sz="1050"/>
                </a:p>
              </p:txBody>
            </p:sp>
          </p:grpSp>
          <p:grpSp>
            <p:nvGrpSpPr>
              <p:cNvPr id="1126" name="图形 1"/>
              <p:cNvGrpSpPr/>
              <p:nvPr/>
            </p:nvGrpSpPr>
            <p:grpSpPr>
              <a:xfrm>
                <a:off x="1442720" y="6447643"/>
                <a:ext cx="6468" cy="6467"/>
                <a:chOff x="2815931" y="6645333"/>
                <a:chExt cx="6468" cy="6467"/>
              </a:xfrm>
              <a:solidFill>
                <a:srgbClr val="0070C0"/>
              </a:solidFill>
            </p:grpSpPr>
            <p:sp>
              <p:nvSpPr>
                <p:cNvPr id="1496" name="任意多边形: 形状 3362"/>
                <p:cNvSpPr/>
                <p:nvPr/>
              </p:nvSpPr>
              <p:spPr>
                <a:xfrm>
                  <a:off x="2818446" y="6648027"/>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lnTo>
                        <a:pt x="1258" y="0"/>
                      </a:lnTo>
                      <a:cubicBezTo>
                        <a:pt x="0" y="0"/>
                        <a:pt x="0" y="1258"/>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497" name="任意多边形: 形状 3363"/>
                <p:cNvSpPr/>
                <p:nvPr/>
              </p:nvSpPr>
              <p:spPr>
                <a:xfrm>
                  <a:off x="2815931" y="6645333"/>
                  <a:ext cx="6468" cy="6467"/>
                </a:xfrm>
                <a:custGeom>
                  <a:avLst/>
                  <a:gdLst>
                    <a:gd name="connsiteX0" fmla="*/ 3773 w 6468"/>
                    <a:gd name="connsiteY0" fmla="*/ 6468 h 6467"/>
                    <a:gd name="connsiteX1" fmla="*/ 2695 w 6468"/>
                    <a:gd name="connsiteY1" fmla="*/ 6468 h 6467"/>
                    <a:gd name="connsiteX2" fmla="*/ 2695 w 6468"/>
                    <a:gd name="connsiteY2" fmla="*/ 6468 h 6467"/>
                    <a:gd name="connsiteX3" fmla="*/ 2515 w 6468"/>
                    <a:gd name="connsiteY3" fmla="*/ 6468 h 6467"/>
                    <a:gd name="connsiteX4" fmla="*/ 1437 w 6468"/>
                    <a:gd name="connsiteY4" fmla="*/ 6468 h 6467"/>
                    <a:gd name="connsiteX5" fmla="*/ 719 w 6468"/>
                    <a:gd name="connsiteY5" fmla="*/ 5750 h 6467"/>
                    <a:gd name="connsiteX6" fmla="*/ 719 w 6468"/>
                    <a:gd name="connsiteY6" fmla="*/ 5750 h 6467"/>
                    <a:gd name="connsiteX7" fmla="*/ 0 w 6468"/>
                    <a:gd name="connsiteY7" fmla="*/ 3953 h 6467"/>
                    <a:gd name="connsiteX8" fmla="*/ 3953 w 6468"/>
                    <a:gd name="connsiteY8" fmla="*/ 0 h 6467"/>
                    <a:gd name="connsiteX9" fmla="*/ 3953 w 6468"/>
                    <a:gd name="connsiteY9" fmla="*/ 0 h 6467"/>
                    <a:gd name="connsiteX10" fmla="*/ 6468 w 6468"/>
                    <a:gd name="connsiteY10" fmla="*/ 0 h 6467"/>
                    <a:gd name="connsiteX11" fmla="*/ 6468 w 6468"/>
                    <a:gd name="connsiteY11" fmla="*/ 2515 h 6467"/>
                    <a:gd name="connsiteX12" fmla="*/ 6468 w 6468"/>
                    <a:gd name="connsiteY12" fmla="*/ 3953 h 6467"/>
                    <a:gd name="connsiteX13" fmla="*/ 6468 w 6468"/>
                    <a:gd name="connsiteY13" fmla="*/ 6468 h 6467"/>
                    <a:gd name="connsiteX14" fmla="*/ 3773 w 6468"/>
                    <a:gd name="connsiteY14" fmla="*/ 6468 h 6467"/>
                    <a:gd name="connsiteX15" fmla="*/ 3773 w 6468"/>
                    <a:gd name="connsiteY15" fmla="*/ 6468 h 6467"/>
                    <a:gd name="connsiteX16" fmla="*/ 5031 w 6468"/>
                    <a:gd name="connsiteY16" fmla="*/ 3953 h 6467"/>
                    <a:gd name="connsiteX17" fmla="*/ 3773 w 6468"/>
                    <a:gd name="connsiteY17" fmla="*/ 3953 h 6467"/>
                    <a:gd name="connsiteX18" fmla="*/ 3773 w 6468"/>
                    <a:gd name="connsiteY18" fmla="*/ 2695 h 6467"/>
                    <a:gd name="connsiteX19" fmla="*/ 3773 w 6468"/>
                    <a:gd name="connsiteY19" fmla="*/ 3953 h 6467"/>
                    <a:gd name="connsiteX20" fmla="*/ 5031 w 6468"/>
                    <a:gd name="connsiteY20" fmla="*/ 3953 h 6467"/>
                    <a:gd name="connsiteX21" fmla="*/ 5031 w 6468"/>
                    <a:gd name="connsiteY21" fmla="*/ 3953 h 6467"/>
                    <a:gd name="connsiteX22" fmla="*/ 3773 w 6468"/>
                    <a:gd name="connsiteY22" fmla="*/ 2515 h 6467"/>
                    <a:gd name="connsiteX23" fmla="*/ 3773 w 6468"/>
                    <a:gd name="connsiteY23" fmla="*/ 1437 h 6467"/>
                    <a:gd name="connsiteX24" fmla="*/ 3773 w 6468"/>
                    <a:gd name="connsiteY24" fmla="*/ 2515 h 6467"/>
                    <a:gd name="connsiteX25" fmla="*/ 3773 w 6468"/>
                    <a:gd name="connsiteY25" fmla="*/ 2515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68" h="6467">
                      <a:moveTo>
                        <a:pt x="3773" y="6468"/>
                      </a:moveTo>
                      <a:cubicBezTo>
                        <a:pt x="3054" y="6468"/>
                        <a:pt x="2695" y="6468"/>
                        <a:pt x="2695" y="6468"/>
                      </a:cubicBezTo>
                      <a:lnTo>
                        <a:pt x="2695" y="6468"/>
                      </a:lnTo>
                      <a:lnTo>
                        <a:pt x="2515" y="6468"/>
                      </a:lnTo>
                      <a:lnTo>
                        <a:pt x="1437" y="6468"/>
                      </a:lnTo>
                      <a:lnTo>
                        <a:pt x="719" y="5750"/>
                      </a:lnTo>
                      <a:lnTo>
                        <a:pt x="719" y="5750"/>
                      </a:lnTo>
                      <a:lnTo>
                        <a:pt x="0" y="3953"/>
                      </a:lnTo>
                      <a:cubicBezTo>
                        <a:pt x="0" y="3773"/>
                        <a:pt x="180" y="180"/>
                        <a:pt x="3953" y="0"/>
                      </a:cubicBezTo>
                      <a:lnTo>
                        <a:pt x="3953" y="0"/>
                      </a:lnTo>
                      <a:lnTo>
                        <a:pt x="6468" y="0"/>
                      </a:lnTo>
                      <a:lnTo>
                        <a:pt x="6468" y="2515"/>
                      </a:lnTo>
                      <a:lnTo>
                        <a:pt x="6468" y="3953"/>
                      </a:lnTo>
                      <a:lnTo>
                        <a:pt x="6468" y="6468"/>
                      </a:lnTo>
                      <a:lnTo>
                        <a:pt x="3773" y="6468"/>
                      </a:lnTo>
                      <a:lnTo>
                        <a:pt x="3773" y="6468"/>
                      </a:lnTo>
                      <a:close/>
                      <a:moveTo>
                        <a:pt x="5031" y="3953"/>
                      </a:moveTo>
                      <a:lnTo>
                        <a:pt x="3773" y="3953"/>
                      </a:lnTo>
                      <a:lnTo>
                        <a:pt x="3773" y="2695"/>
                      </a:lnTo>
                      <a:lnTo>
                        <a:pt x="3773" y="3953"/>
                      </a:lnTo>
                      <a:lnTo>
                        <a:pt x="5031" y="3953"/>
                      </a:lnTo>
                      <a:lnTo>
                        <a:pt x="5031" y="3953"/>
                      </a:lnTo>
                      <a:close/>
                      <a:moveTo>
                        <a:pt x="3773" y="2515"/>
                      </a:moveTo>
                      <a:lnTo>
                        <a:pt x="3773" y="1437"/>
                      </a:lnTo>
                      <a:lnTo>
                        <a:pt x="3773" y="2515"/>
                      </a:lnTo>
                      <a:lnTo>
                        <a:pt x="3773" y="2515"/>
                      </a:lnTo>
                      <a:close/>
                    </a:path>
                  </a:pathLst>
                </a:custGeom>
                <a:grpFill/>
                <a:ln w="17953" cap="flat">
                  <a:noFill/>
                  <a:prstDash val="solid"/>
                  <a:miter/>
                </a:ln>
              </p:spPr>
              <p:txBody>
                <a:bodyPr rtlCol="0" anchor="ctr"/>
                <a:lstStyle/>
                <a:p>
                  <a:endParaRPr lang="zh-CN" altLang="en-US" sz="1050"/>
                </a:p>
              </p:txBody>
            </p:sp>
          </p:grpSp>
          <p:grpSp>
            <p:nvGrpSpPr>
              <p:cNvPr id="1127" name="图形 1"/>
              <p:cNvGrpSpPr/>
              <p:nvPr/>
            </p:nvGrpSpPr>
            <p:grpSpPr>
              <a:xfrm>
                <a:off x="1422776" y="6429136"/>
                <a:ext cx="2515" cy="5030"/>
                <a:chOff x="2795987" y="6626826"/>
                <a:chExt cx="2515" cy="5030"/>
              </a:xfrm>
              <a:solidFill>
                <a:srgbClr val="0070C0"/>
              </a:solidFill>
            </p:grpSpPr>
            <p:sp>
              <p:nvSpPr>
                <p:cNvPr id="1494" name="任意多边形: 形状 3365"/>
                <p:cNvSpPr/>
                <p:nvPr/>
              </p:nvSpPr>
              <p:spPr>
                <a:xfrm>
                  <a:off x="2795987" y="6629341"/>
                  <a:ext cx="2515" cy="17967"/>
                </a:xfrm>
                <a:custGeom>
                  <a:avLst/>
                  <a:gdLst>
                    <a:gd name="connsiteX0" fmla="*/ 1258 w 2515"/>
                    <a:gd name="connsiteY0" fmla="*/ 0 h 17967"/>
                    <a:gd name="connsiteX1" fmla="*/ 2515 w 2515"/>
                    <a:gd name="connsiteY1" fmla="*/ 0 h 17967"/>
                    <a:gd name="connsiteX2" fmla="*/ 1258 w 2515"/>
                    <a:gd name="connsiteY2" fmla="*/ 0 h 17967"/>
                    <a:gd name="connsiteX3" fmla="*/ 0 w 2515"/>
                    <a:gd name="connsiteY3" fmla="*/ 0 h 17967"/>
                    <a:gd name="connsiteX4" fmla="*/ 1258 w 2515"/>
                    <a:gd name="connsiteY4" fmla="*/ 0 h 17967"/>
                    <a:gd name="connsiteX5" fmla="*/ 1258 w 2515"/>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7967">
                      <a:moveTo>
                        <a:pt x="1258" y="0"/>
                      </a:moveTo>
                      <a:lnTo>
                        <a:pt x="2515" y="0"/>
                      </a:lnTo>
                      <a:lnTo>
                        <a:pt x="1258" y="0"/>
                      </a:ln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1495" name="任意多边形: 形状 3366"/>
                <p:cNvSpPr/>
                <p:nvPr/>
              </p:nvSpPr>
              <p:spPr>
                <a:xfrm>
                  <a:off x="2795987" y="6626826"/>
                  <a:ext cx="2515" cy="5030"/>
                </a:xfrm>
                <a:custGeom>
                  <a:avLst/>
                  <a:gdLst>
                    <a:gd name="connsiteX0" fmla="*/ 1258 w 2515"/>
                    <a:gd name="connsiteY0" fmla="*/ 5031 h 5030"/>
                    <a:gd name="connsiteX1" fmla="*/ 0 w 2515"/>
                    <a:gd name="connsiteY1" fmla="*/ 5031 h 5030"/>
                    <a:gd name="connsiteX2" fmla="*/ 0 w 2515"/>
                    <a:gd name="connsiteY2" fmla="*/ 5031 h 5030"/>
                    <a:gd name="connsiteX3" fmla="*/ 0 w 2515"/>
                    <a:gd name="connsiteY3" fmla="*/ 0 h 5030"/>
                    <a:gd name="connsiteX4" fmla="*/ 1258 w 2515"/>
                    <a:gd name="connsiteY4" fmla="*/ 0 h 5030"/>
                    <a:gd name="connsiteX5" fmla="*/ 1258 w 2515"/>
                    <a:gd name="connsiteY5" fmla="*/ 0 h 5030"/>
                    <a:gd name="connsiteX6" fmla="*/ 2515 w 2515"/>
                    <a:gd name="connsiteY6" fmla="*/ 0 h 5030"/>
                    <a:gd name="connsiteX7" fmla="*/ 2515 w 2515"/>
                    <a:gd name="connsiteY7" fmla="*/ 5031 h 5030"/>
                    <a:gd name="connsiteX8" fmla="*/ 1258 w 2515"/>
                    <a:gd name="connsiteY8" fmla="*/ 5031 h 5030"/>
                    <a:gd name="connsiteX9" fmla="*/ 1258 w 2515"/>
                    <a:gd name="connsiteY9"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15" h="5030">
                      <a:moveTo>
                        <a:pt x="1258" y="5031"/>
                      </a:moveTo>
                      <a:cubicBezTo>
                        <a:pt x="0" y="5031"/>
                        <a:pt x="0" y="5031"/>
                        <a:pt x="0" y="5031"/>
                      </a:cubicBezTo>
                      <a:lnTo>
                        <a:pt x="0" y="5031"/>
                      </a:lnTo>
                      <a:lnTo>
                        <a:pt x="0" y="0"/>
                      </a:lnTo>
                      <a:cubicBezTo>
                        <a:pt x="0" y="0"/>
                        <a:pt x="0" y="0"/>
                        <a:pt x="1258" y="0"/>
                      </a:cubicBezTo>
                      <a:lnTo>
                        <a:pt x="1258" y="0"/>
                      </a:lnTo>
                      <a:lnTo>
                        <a:pt x="2515" y="0"/>
                      </a:lnTo>
                      <a:lnTo>
                        <a:pt x="2515" y="5031"/>
                      </a:lnTo>
                      <a:lnTo>
                        <a:pt x="1258" y="5031"/>
                      </a:lnTo>
                      <a:lnTo>
                        <a:pt x="1258" y="5031"/>
                      </a:lnTo>
                      <a:close/>
                    </a:path>
                  </a:pathLst>
                </a:custGeom>
                <a:grpFill/>
                <a:ln w="17953" cap="flat">
                  <a:noFill/>
                  <a:prstDash val="solid"/>
                  <a:miter/>
                </a:ln>
              </p:spPr>
              <p:txBody>
                <a:bodyPr rtlCol="0" anchor="ctr"/>
                <a:lstStyle/>
                <a:p>
                  <a:endParaRPr lang="zh-CN" altLang="en-US" sz="1050"/>
                </a:p>
              </p:txBody>
            </p:sp>
          </p:grpSp>
          <p:grpSp>
            <p:nvGrpSpPr>
              <p:cNvPr id="1128" name="图形 1"/>
              <p:cNvGrpSpPr/>
              <p:nvPr/>
            </p:nvGrpSpPr>
            <p:grpSpPr>
              <a:xfrm>
                <a:off x="1392412" y="6409192"/>
                <a:ext cx="6288" cy="6468"/>
                <a:chOff x="2765623" y="6606882"/>
                <a:chExt cx="6288" cy="6468"/>
              </a:xfrm>
              <a:solidFill>
                <a:srgbClr val="0070C0"/>
              </a:solidFill>
            </p:grpSpPr>
            <p:sp>
              <p:nvSpPr>
                <p:cNvPr id="1492" name="任意多边形: 形状 3368"/>
                <p:cNvSpPr/>
                <p:nvPr/>
              </p:nvSpPr>
              <p:spPr>
                <a:xfrm>
                  <a:off x="2768302" y="6609578"/>
                  <a:ext cx="1273" cy="1257"/>
                </a:xfrm>
                <a:custGeom>
                  <a:avLst/>
                  <a:gdLst>
                    <a:gd name="connsiteX0" fmla="*/ 1273 w 1273"/>
                    <a:gd name="connsiteY0" fmla="*/ 1257 h 1257"/>
                    <a:gd name="connsiteX1" fmla="*/ 1273 w 1273"/>
                    <a:gd name="connsiteY1" fmla="*/ 0 h 1257"/>
                    <a:gd name="connsiteX2" fmla="*/ 16 w 1273"/>
                    <a:gd name="connsiteY2" fmla="*/ 0 h 1257"/>
                    <a:gd name="connsiteX3" fmla="*/ 1273 w 1273"/>
                    <a:gd name="connsiteY3" fmla="*/ 1257 h 1257"/>
                    <a:gd name="connsiteX4" fmla="*/ 1273 w 1273"/>
                    <a:gd name="connsiteY4" fmla="*/ 1257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3" h="1257">
                      <a:moveTo>
                        <a:pt x="1273" y="1257"/>
                      </a:moveTo>
                      <a:cubicBezTo>
                        <a:pt x="1273" y="1257"/>
                        <a:pt x="1273" y="1257"/>
                        <a:pt x="1273" y="0"/>
                      </a:cubicBezTo>
                      <a:lnTo>
                        <a:pt x="16" y="0"/>
                      </a:lnTo>
                      <a:cubicBezTo>
                        <a:pt x="-164" y="1257"/>
                        <a:pt x="1273" y="1257"/>
                        <a:pt x="1273" y="1257"/>
                      </a:cubicBezTo>
                      <a:lnTo>
                        <a:pt x="1273" y="1257"/>
                      </a:lnTo>
                      <a:close/>
                    </a:path>
                  </a:pathLst>
                </a:custGeom>
                <a:grpFill/>
                <a:ln w="17953" cap="flat">
                  <a:noFill/>
                  <a:prstDash val="solid"/>
                  <a:miter/>
                </a:ln>
              </p:spPr>
              <p:txBody>
                <a:bodyPr rtlCol="0" anchor="ctr"/>
                <a:lstStyle/>
                <a:p>
                  <a:endParaRPr lang="zh-CN" altLang="en-US" sz="1050"/>
                </a:p>
              </p:txBody>
            </p:sp>
            <p:sp>
              <p:nvSpPr>
                <p:cNvPr id="1493" name="任意多边形: 形状 3369"/>
                <p:cNvSpPr/>
                <p:nvPr/>
              </p:nvSpPr>
              <p:spPr>
                <a:xfrm>
                  <a:off x="2765623" y="6606882"/>
                  <a:ext cx="6288" cy="6468"/>
                </a:xfrm>
                <a:custGeom>
                  <a:avLst/>
                  <a:gdLst>
                    <a:gd name="connsiteX0" fmla="*/ 3953 w 6288"/>
                    <a:gd name="connsiteY0" fmla="*/ 6468 h 6468"/>
                    <a:gd name="connsiteX1" fmla="*/ 0 w 6288"/>
                    <a:gd name="connsiteY1" fmla="*/ 2516 h 6468"/>
                    <a:gd name="connsiteX2" fmla="*/ 0 w 6288"/>
                    <a:gd name="connsiteY2" fmla="*/ 2516 h 6468"/>
                    <a:gd name="connsiteX3" fmla="*/ 0 w 6288"/>
                    <a:gd name="connsiteY3" fmla="*/ 0 h 6468"/>
                    <a:gd name="connsiteX4" fmla="*/ 2515 w 6288"/>
                    <a:gd name="connsiteY4" fmla="*/ 0 h 6468"/>
                    <a:gd name="connsiteX5" fmla="*/ 6289 w 6288"/>
                    <a:gd name="connsiteY5" fmla="*/ 0 h 6468"/>
                    <a:gd name="connsiteX6" fmla="*/ 6289 w 6288"/>
                    <a:gd name="connsiteY6" fmla="*/ 2516 h 6468"/>
                    <a:gd name="connsiteX7" fmla="*/ 6289 w 6288"/>
                    <a:gd name="connsiteY7" fmla="*/ 3774 h 6468"/>
                    <a:gd name="connsiteX8" fmla="*/ 6289 w 6288"/>
                    <a:gd name="connsiteY8" fmla="*/ 3774 h 6468"/>
                    <a:gd name="connsiteX9" fmla="*/ 3773 w 6288"/>
                    <a:gd name="connsiteY9" fmla="*/ 3774 h 6468"/>
                    <a:gd name="connsiteX10" fmla="*/ 3773 w 6288"/>
                    <a:gd name="connsiteY10" fmla="*/ 2336 h 6468"/>
                    <a:gd name="connsiteX11" fmla="*/ 5031 w 6288"/>
                    <a:gd name="connsiteY11" fmla="*/ 2336 h 6468"/>
                    <a:gd name="connsiteX12" fmla="*/ 3773 w 6288"/>
                    <a:gd name="connsiteY12" fmla="*/ 2336 h 6468"/>
                    <a:gd name="connsiteX13" fmla="*/ 3773 w 6288"/>
                    <a:gd name="connsiteY13" fmla="*/ 1079 h 6468"/>
                    <a:gd name="connsiteX14" fmla="*/ 3773 w 6288"/>
                    <a:gd name="connsiteY14" fmla="*/ 2336 h 6468"/>
                    <a:gd name="connsiteX15" fmla="*/ 3773 w 6288"/>
                    <a:gd name="connsiteY15" fmla="*/ 3774 h 6468"/>
                    <a:gd name="connsiteX16" fmla="*/ 6289 w 6288"/>
                    <a:gd name="connsiteY16" fmla="*/ 3774 h 6468"/>
                    <a:gd name="connsiteX17" fmla="*/ 6289 w 6288"/>
                    <a:gd name="connsiteY17" fmla="*/ 6289 h 6468"/>
                    <a:gd name="connsiteX18" fmla="*/ 3953 w 6288"/>
                    <a:gd name="connsiteY18" fmla="*/ 6289 h 6468"/>
                    <a:gd name="connsiteX19" fmla="*/ 3953 w 6288"/>
                    <a:gd name="connsiteY19"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8" h="6468">
                      <a:moveTo>
                        <a:pt x="3953" y="6468"/>
                      </a:moveTo>
                      <a:cubicBezTo>
                        <a:pt x="3953" y="6468"/>
                        <a:pt x="180" y="6289"/>
                        <a:pt x="0" y="2516"/>
                      </a:cubicBezTo>
                      <a:lnTo>
                        <a:pt x="0" y="2516"/>
                      </a:lnTo>
                      <a:lnTo>
                        <a:pt x="0" y="0"/>
                      </a:lnTo>
                      <a:lnTo>
                        <a:pt x="2515" y="0"/>
                      </a:lnTo>
                      <a:lnTo>
                        <a:pt x="6289" y="0"/>
                      </a:lnTo>
                      <a:lnTo>
                        <a:pt x="6289" y="2516"/>
                      </a:lnTo>
                      <a:cubicBezTo>
                        <a:pt x="6289" y="3774"/>
                        <a:pt x="6289" y="3774"/>
                        <a:pt x="6289" y="3774"/>
                      </a:cubicBezTo>
                      <a:lnTo>
                        <a:pt x="6289" y="3774"/>
                      </a:lnTo>
                      <a:lnTo>
                        <a:pt x="3773" y="3774"/>
                      </a:lnTo>
                      <a:lnTo>
                        <a:pt x="3773" y="2336"/>
                      </a:lnTo>
                      <a:lnTo>
                        <a:pt x="5031" y="2336"/>
                      </a:lnTo>
                      <a:lnTo>
                        <a:pt x="3773" y="2336"/>
                      </a:lnTo>
                      <a:lnTo>
                        <a:pt x="3773" y="1079"/>
                      </a:lnTo>
                      <a:lnTo>
                        <a:pt x="3773" y="2336"/>
                      </a:lnTo>
                      <a:lnTo>
                        <a:pt x="3773" y="3774"/>
                      </a:lnTo>
                      <a:lnTo>
                        <a:pt x="6289" y="3774"/>
                      </a:lnTo>
                      <a:lnTo>
                        <a:pt x="6289" y="6289"/>
                      </a:lnTo>
                      <a:lnTo>
                        <a:pt x="3953" y="6289"/>
                      </a:lnTo>
                      <a:lnTo>
                        <a:pt x="3953" y="6468"/>
                      </a:lnTo>
                      <a:close/>
                    </a:path>
                  </a:pathLst>
                </a:custGeom>
                <a:grpFill/>
                <a:ln w="17953" cap="flat">
                  <a:noFill/>
                  <a:prstDash val="solid"/>
                  <a:miter/>
                </a:ln>
              </p:spPr>
              <p:txBody>
                <a:bodyPr rtlCol="0" anchor="ctr"/>
                <a:lstStyle/>
                <a:p>
                  <a:endParaRPr lang="zh-CN" altLang="en-US" sz="1050"/>
                </a:p>
              </p:txBody>
            </p:sp>
          </p:grpSp>
          <p:grpSp>
            <p:nvGrpSpPr>
              <p:cNvPr id="1129" name="图形 1"/>
              <p:cNvGrpSpPr/>
              <p:nvPr/>
            </p:nvGrpSpPr>
            <p:grpSpPr>
              <a:xfrm>
                <a:off x="1392412" y="6412067"/>
                <a:ext cx="1257" cy="5030"/>
                <a:chOff x="2765623" y="6609757"/>
                <a:chExt cx="1257" cy="5030"/>
              </a:xfrm>
              <a:solidFill>
                <a:srgbClr val="0070C0"/>
              </a:solidFill>
            </p:grpSpPr>
            <p:sp>
              <p:nvSpPr>
                <p:cNvPr id="1490" name="任意多边形: 形状 3371"/>
                <p:cNvSpPr/>
                <p:nvPr/>
              </p:nvSpPr>
              <p:spPr>
                <a:xfrm>
                  <a:off x="2765623" y="6612273"/>
                  <a:ext cx="1257" cy="17967"/>
                </a:xfrm>
                <a:custGeom>
                  <a:avLst/>
                  <a:gdLst>
                    <a:gd name="connsiteX0" fmla="*/ 0 w 1257"/>
                    <a:gd name="connsiteY0" fmla="*/ 0 h 17967"/>
                    <a:gd name="connsiteX1" fmla="*/ 1258 w 1257"/>
                    <a:gd name="connsiteY1" fmla="*/ 0 h 17967"/>
                    <a:gd name="connsiteX2" fmla="*/ 0 w 1257"/>
                    <a:gd name="connsiteY2" fmla="*/ 0 h 17967"/>
                    <a:gd name="connsiteX3" fmla="*/ 0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0" y="0"/>
                      </a:moveTo>
                      <a:cubicBezTo>
                        <a:pt x="1258" y="0"/>
                        <a:pt x="1258" y="0"/>
                        <a:pt x="1258" y="0"/>
                      </a:cubicBezTo>
                      <a:cubicBezTo>
                        <a:pt x="1258" y="0"/>
                        <a:pt x="1258" y="0"/>
                        <a:pt x="0" y="0"/>
                      </a:cubicBezTo>
                      <a:lnTo>
                        <a:pt x="0" y="0"/>
                      </a:lnTo>
                      <a:close/>
                    </a:path>
                  </a:pathLst>
                </a:custGeom>
                <a:grpFill/>
                <a:ln w="17953" cap="flat">
                  <a:noFill/>
                  <a:prstDash val="solid"/>
                  <a:miter/>
                </a:ln>
              </p:spPr>
              <p:txBody>
                <a:bodyPr rtlCol="0" anchor="ctr"/>
                <a:lstStyle/>
                <a:p>
                  <a:endParaRPr lang="zh-CN" altLang="en-US" sz="1050"/>
                </a:p>
              </p:txBody>
            </p:sp>
            <p:sp>
              <p:nvSpPr>
                <p:cNvPr id="1491" name="任意多边形: 形状 3372"/>
                <p:cNvSpPr/>
                <p:nvPr/>
              </p:nvSpPr>
              <p:spPr>
                <a:xfrm>
                  <a:off x="2765623" y="6609757"/>
                  <a:ext cx="1257" cy="5030"/>
                </a:xfrm>
                <a:custGeom>
                  <a:avLst/>
                  <a:gdLst>
                    <a:gd name="connsiteX0" fmla="*/ 0 w 1257"/>
                    <a:gd name="connsiteY0" fmla="*/ 5031 h 5030"/>
                    <a:gd name="connsiteX1" fmla="*/ 0 w 1257"/>
                    <a:gd name="connsiteY1" fmla="*/ 2516 h 5030"/>
                    <a:gd name="connsiteX2" fmla="*/ 0 w 1257"/>
                    <a:gd name="connsiteY2" fmla="*/ 5031 h 5030"/>
                    <a:gd name="connsiteX3" fmla="*/ 0 w 1257"/>
                    <a:gd name="connsiteY3" fmla="*/ 0 h 5030"/>
                    <a:gd name="connsiteX4" fmla="*/ 1258 w 1257"/>
                    <a:gd name="connsiteY4" fmla="*/ 0 h 5030"/>
                    <a:gd name="connsiteX5" fmla="*/ 1258 w 1257"/>
                    <a:gd name="connsiteY5" fmla="*/ 0 h 5030"/>
                    <a:gd name="connsiteX6" fmla="*/ 1258 w 1257"/>
                    <a:gd name="connsiteY6" fmla="*/ 5031 h 5030"/>
                    <a:gd name="connsiteX7" fmla="*/ 0 w 1257"/>
                    <a:gd name="connsiteY7" fmla="*/ 5031 h 5030"/>
                    <a:gd name="connsiteX8" fmla="*/ 0 w 1257"/>
                    <a:gd name="connsiteY8" fmla="*/ 5031 h 5030"/>
                    <a:gd name="connsiteX9" fmla="*/ 0 w 1257"/>
                    <a:gd name="connsiteY9" fmla="*/ 2516 h 5030"/>
                    <a:gd name="connsiteX10" fmla="*/ 0 w 1257"/>
                    <a:gd name="connsiteY10" fmla="*/ 5031 h 5030"/>
                    <a:gd name="connsiteX11" fmla="*/ 0 w 1257"/>
                    <a:gd name="connsiteY11" fmla="*/ 2516 h 5030"/>
                    <a:gd name="connsiteX12" fmla="*/ 0 w 1257"/>
                    <a:gd name="connsiteY12" fmla="*/ 2516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7" h="5030">
                      <a:moveTo>
                        <a:pt x="0" y="5031"/>
                      </a:moveTo>
                      <a:lnTo>
                        <a:pt x="0" y="2516"/>
                      </a:lnTo>
                      <a:lnTo>
                        <a:pt x="0" y="5031"/>
                      </a:lnTo>
                      <a:lnTo>
                        <a:pt x="0" y="0"/>
                      </a:lnTo>
                      <a:cubicBezTo>
                        <a:pt x="1258" y="0"/>
                        <a:pt x="1258" y="0"/>
                        <a:pt x="1258" y="0"/>
                      </a:cubicBezTo>
                      <a:lnTo>
                        <a:pt x="1258" y="0"/>
                      </a:lnTo>
                      <a:lnTo>
                        <a:pt x="1258" y="5031"/>
                      </a:lnTo>
                      <a:cubicBezTo>
                        <a:pt x="1258" y="5031"/>
                        <a:pt x="1258" y="5031"/>
                        <a:pt x="0" y="5031"/>
                      </a:cubicBezTo>
                      <a:lnTo>
                        <a:pt x="0" y="5031"/>
                      </a:lnTo>
                      <a:close/>
                      <a:moveTo>
                        <a:pt x="0" y="2516"/>
                      </a:moveTo>
                      <a:lnTo>
                        <a:pt x="0" y="5031"/>
                      </a:lnTo>
                      <a:lnTo>
                        <a:pt x="0" y="2516"/>
                      </a:lnTo>
                      <a:lnTo>
                        <a:pt x="0" y="2516"/>
                      </a:lnTo>
                      <a:close/>
                    </a:path>
                  </a:pathLst>
                </a:custGeom>
                <a:grpFill/>
                <a:ln w="17953" cap="flat">
                  <a:noFill/>
                  <a:prstDash val="solid"/>
                  <a:miter/>
                </a:ln>
              </p:spPr>
              <p:txBody>
                <a:bodyPr rtlCol="0" anchor="ctr"/>
                <a:lstStyle/>
                <a:p>
                  <a:endParaRPr lang="zh-CN" altLang="en-US" sz="1050"/>
                </a:p>
              </p:txBody>
            </p:sp>
          </p:grpSp>
          <p:grpSp>
            <p:nvGrpSpPr>
              <p:cNvPr id="1130" name="图形 1"/>
              <p:cNvGrpSpPr/>
              <p:nvPr/>
            </p:nvGrpSpPr>
            <p:grpSpPr>
              <a:xfrm>
                <a:off x="1393669" y="6418356"/>
                <a:ext cx="5210" cy="1437"/>
                <a:chOff x="2766880" y="6616046"/>
                <a:chExt cx="5210" cy="1437"/>
              </a:xfrm>
              <a:solidFill>
                <a:srgbClr val="0070C0"/>
              </a:solidFill>
            </p:grpSpPr>
            <p:sp>
              <p:nvSpPr>
                <p:cNvPr id="1488" name="任意多边形: 形状 3374"/>
                <p:cNvSpPr/>
                <p:nvPr/>
              </p:nvSpPr>
              <p:spPr>
                <a:xfrm>
                  <a:off x="2769575" y="6616226"/>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489" name="任意多边形: 形状 3375"/>
                <p:cNvSpPr/>
                <p:nvPr/>
              </p:nvSpPr>
              <p:spPr>
                <a:xfrm>
                  <a:off x="2766880" y="6616046"/>
                  <a:ext cx="5210" cy="1437"/>
                </a:xfrm>
                <a:custGeom>
                  <a:avLst/>
                  <a:gdLst>
                    <a:gd name="connsiteX0" fmla="*/ 5211 w 5210"/>
                    <a:gd name="connsiteY0" fmla="*/ 1438 h 1437"/>
                    <a:gd name="connsiteX1" fmla="*/ 2695 w 5210"/>
                    <a:gd name="connsiteY1" fmla="*/ 1438 h 1437"/>
                    <a:gd name="connsiteX2" fmla="*/ 5211 w 5210"/>
                    <a:gd name="connsiteY2" fmla="*/ 1438 h 1437"/>
                    <a:gd name="connsiteX3" fmla="*/ 2695 w 5210"/>
                    <a:gd name="connsiteY3" fmla="*/ 1438 h 1437"/>
                    <a:gd name="connsiteX4" fmla="*/ 5211 w 5210"/>
                    <a:gd name="connsiteY4" fmla="*/ 1438 h 1437"/>
                    <a:gd name="connsiteX5" fmla="*/ 5211 w 5210"/>
                    <a:gd name="connsiteY5" fmla="*/ 1438 h 1437"/>
                    <a:gd name="connsiteX6" fmla="*/ 0 w 5210"/>
                    <a:gd name="connsiteY6" fmla="*/ 1438 h 1437"/>
                    <a:gd name="connsiteX7" fmla="*/ 0 w 5210"/>
                    <a:gd name="connsiteY7" fmla="*/ 0 h 1437"/>
                    <a:gd name="connsiteX8" fmla="*/ 0 w 5210"/>
                    <a:gd name="connsiteY8" fmla="*/ 0 h 1437"/>
                    <a:gd name="connsiteX9" fmla="*/ 5031 w 5210"/>
                    <a:gd name="connsiteY9" fmla="*/ 0 h 1437"/>
                    <a:gd name="connsiteX10" fmla="*/ 5031 w 5210"/>
                    <a:gd name="connsiteY10" fmla="*/ 1258 h 1437"/>
                    <a:gd name="connsiteX11" fmla="*/ 5031 w 5210"/>
                    <a:gd name="connsiteY11" fmla="*/ 1258 h 1437"/>
                    <a:gd name="connsiteX12" fmla="*/ 0 w 5210"/>
                    <a:gd name="connsiteY12" fmla="*/ 1438 h 1437"/>
                    <a:gd name="connsiteX13" fmla="*/ 0 w 5210"/>
                    <a:gd name="connsiteY13" fmla="*/ 1438 h 1437"/>
                    <a:gd name="connsiteX14" fmla="*/ 0 w 5210"/>
                    <a:gd name="connsiteY14" fmla="*/ 1438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10" h="1437">
                      <a:moveTo>
                        <a:pt x="5211" y="1438"/>
                      </a:moveTo>
                      <a:lnTo>
                        <a:pt x="2695" y="1438"/>
                      </a:lnTo>
                      <a:lnTo>
                        <a:pt x="5211" y="1438"/>
                      </a:lnTo>
                      <a:lnTo>
                        <a:pt x="2695" y="1438"/>
                      </a:lnTo>
                      <a:lnTo>
                        <a:pt x="5211" y="1438"/>
                      </a:lnTo>
                      <a:lnTo>
                        <a:pt x="5211" y="1438"/>
                      </a:lnTo>
                      <a:close/>
                      <a:moveTo>
                        <a:pt x="0" y="1438"/>
                      </a:moveTo>
                      <a:cubicBezTo>
                        <a:pt x="0" y="1438"/>
                        <a:pt x="0" y="1438"/>
                        <a:pt x="0" y="0"/>
                      </a:cubicBezTo>
                      <a:lnTo>
                        <a:pt x="0" y="0"/>
                      </a:lnTo>
                      <a:lnTo>
                        <a:pt x="5031" y="0"/>
                      </a:lnTo>
                      <a:cubicBezTo>
                        <a:pt x="5031" y="1258"/>
                        <a:pt x="5031" y="1258"/>
                        <a:pt x="5031" y="1258"/>
                      </a:cubicBezTo>
                      <a:lnTo>
                        <a:pt x="5031" y="1258"/>
                      </a:lnTo>
                      <a:lnTo>
                        <a:pt x="0" y="1438"/>
                      </a:lnTo>
                      <a:lnTo>
                        <a:pt x="0" y="1438"/>
                      </a:lnTo>
                      <a:lnTo>
                        <a:pt x="0" y="1438"/>
                      </a:lnTo>
                      <a:close/>
                    </a:path>
                  </a:pathLst>
                </a:custGeom>
                <a:grpFill/>
                <a:ln w="17953" cap="flat">
                  <a:noFill/>
                  <a:prstDash val="solid"/>
                  <a:miter/>
                </a:ln>
              </p:spPr>
              <p:txBody>
                <a:bodyPr rtlCol="0" anchor="ctr"/>
                <a:lstStyle/>
                <a:p>
                  <a:endParaRPr lang="zh-CN" altLang="en-US" sz="1050"/>
                </a:p>
              </p:txBody>
            </p:sp>
          </p:grpSp>
          <p:grpSp>
            <p:nvGrpSpPr>
              <p:cNvPr id="1131" name="图形 1"/>
              <p:cNvGrpSpPr/>
              <p:nvPr/>
            </p:nvGrpSpPr>
            <p:grpSpPr>
              <a:xfrm>
                <a:off x="1367437" y="6403982"/>
                <a:ext cx="7905" cy="6467"/>
                <a:chOff x="2740648" y="6601672"/>
                <a:chExt cx="7905" cy="6467"/>
              </a:xfrm>
              <a:solidFill>
                <a:srgbClr val="0070C0"/>
              </a:solidFill>
            </p:grpSpPr>
            <p:sp>
              <p:nvSpPr>
                <p:cNvPr id="1486" name="任意多边形: 形状 3377"/>
                <p:cNvSpPr/>
                <p:nvPr/>
              </p:nvSpPr>
              <p:spPr>
                <a:xfrm>
                  <a:off x="2743164" y="6604367"/>
                  <a:ext cx="2515" cy="1257"/>
                </a:xfrm>
                <a:custGeom>
                  <a:avLst/>
                  <a:gdLst>
                    <a:gd name="connsiteX0" fmla="*/ 1258 w 2515"/>
                    <a:gd name="connsiteY0" fmla="*/ 1258 h 1257"/>
                    <a:gd name="connsiteX1" fmla="*/ 2515 w 2515"/>
                    <a:gd name="connsiteY1" fmla="*/ 1258 h 1257"/>
                    <a:gd name="connsiteX2" fmla="*/ 1258 w 2515"/>
                    <a:gd name="connsiteY2" fmla="*/ 0 h 1257"/>
                    <a:gd name="connsiteX3" fmla="*/ 0 w 2515"/>
                    <a:gd name="connsiteY3" fmla="*/ 1258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2515" y="1258"/>
                        <a:pt x="2515" y="1258"/>
                        <a:pt x="2515" y="1258"/>
                      </a:cubicBezTo>
                      <a:cubicBezTo>
                        <a:pt x="2515" y="0"/>
                        <a:pt x="2515"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1487" name="任意多边形: 形状 3378"/>
                <p:cNvSpPr/>
                <p:nvPr/>
              </p:nvSpPr>
              <p:spPr>
                <a:xfrm>
                  <a:off x="2740648" y="6601672"/>
                  <a:ext cx="7905" cy="6467"/>
                </a:xfrm>
                <a:custGeom>
                  <a:avLst/>
                  <a:gdLst>
                    <a:gd name="connsiteX0" fmla="*/ 5211 w 7905"/>
                    <a:gd name="connsiteY0" fmla="*/ 6468 h 6467"/>
                    <a:gd name="connsiteX1" fmla="*/ 3953 w 7905"/>
                    <a:gd name="connsiteY1" fmla="*/ 6468 h 6467"/>
                    <a:gd name="connsiteX2" fmla="*/ 3953 w 7905"/>
                    <a:gd name="connsiteY2" fmla="*/ 6468 h 6467"/>
                    <a:gd name="connsiteX3" fmla="*/ 3953 w 7905"/>
                    <a:gd name="connsiteY3" fmla="*/ 6109 h 6467"/>
                    <a:gd name="connsiteX4" fmla="*/ 3953 w 7905"/>
                    <a:gd name="connsiteY4" fmla="*/ 6468 h 6467"/>
                    <a:gd name="connsiteX5" fmla="*/ 1437 w 7905"/>
                    <a:gd name="connsiteY5" fmla="*/ 6468 h 6467"/>
                    <a:gd name="connsiteX6" fmla="*/ 719 w 7905"/>
                    <a:gd name="connsiteY6" fmla="*/ 5749 h 6467"/>
                    <a:gd name="connsiteX7" fmla="*/ 0 w 7905"/>
                    <a:gd name="connsiteY7" fmla="*/ 3953 h 6467"/>
                    <a:gd name="connsiteX8" fmla="*/ 0 w 7905"/>
                    <a:gd name="connsiteY8" fmla="*/ 3953 h 6467"/>
                    <a:gd name="connsiteX9" fmla="*/ 3953 w 7905"/>
                    <a:gd name="connsiteY9" fmla="*/ 0 h 6467"/>
                    <a:gd name="connsiteX10" fmla="*/ 3953 w 7905"/>
                    <a:gd name="connsiteY10" fmla="*/ 0 h 6467"/>
                    <a:gd name="connsiteX11" fmla="*/ 4492 w 7905"/>
                    <a:gd name="connsiteY11" fmla="*/ 0 h 6467"/>
                    <a:gd name="connsiteX12" fmla="*/ 4492 w 7905"/>
                    <a:gd name="connsiteY12" fmla="*/ 0 h 6467"/>
                    <a:gd name="connsiteX13" fmla="*/ 7007 w 7905"/>
                    <a:gd name="connsiteY13" fmla="*/ 898 h 6467"/>
                    <a:gd name="connsiteX14" fmla="*/ 7007 w 7905"/>
                    <a:gd name="connsiteY14" fmla="*/ 898 h 6467"/>
                    <a:gd name="connsiteX15" fmla="*/ 7906 w 7905"/>
                    <a:gd name="connsiteY15" fmla="*/ 3953 h 6467"/>
                    <a:gd name="connsiteX16" fmla="*/ 7906 w 7905"/>
                    <a:gd name="connsiteY16" fmla="*/ 3953 h 6467"/>
                    <a:gd name="connsiteX17" fmla="*/ 7906 w 7905"/>
                    <a:gd name="connsiteY17" fmla="*/ 6468 h 6467"/>
                    <a:gd name="connsiteX18" fmla="*/ 5211 w 7905"/>
                    <a:gd name="connsiteY18" fmla="*/ 6468 h 6467"/>
                    <a:gd name="connsiteX19" fmla="*/ 5211 w 7905"/>
                    <a:gd name="connsiteY19" fmla="*/ 6468 h 6467"/>
                    <a:gd name="connsiteX20" fmla="*/ 3773 w 7905"/>
                    <a:gd name="connsiteY20" fmla="*/ 5929 h 6467"/>
                    <a:gd name="connsiteX21" fmla="*/ 3773 w 7905"/>
                    <a:gd name="connsiteY21" fmla="*/ 5031 h 6467"/>
                    <a:gd name="connsiteX22" fmla="*/ 3773 w 7905"/>
                    <a:gd name="connsiteY22" fmla="*/ 4851 h 6467"/>
                    <a:gd name="connsiteX23" fmla="*/ 3773 w 7905"/>
                    <a:gd name="connsiteY23" fmla="*/ 5929 h 6467"/>
                    <a:gd name="connsiteX24" fmla="*/ 3773 w 7905"/>
                    <a:gd name="connsiteY24" fmla="*/ 5929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05" h="6467">
                      <a:moveTo>
                        <a:pt x="5211" y="6468"/>
                      </a:moveTo>
                      <a:cubicBezTo>
                        <a:pt x="5211" y="6468"/>
                        <a:pt x="5211" y="6468"/>
                        <a:pt x="3953" y="6468"/>
                      </a:cubicBezTo>
                      <a:lnTo>
                        <a:pt x="3953" y="6468"/>
                      </a:lnTo>
                      <a:lnTo>
                        <a:pt x="3953" y="6109"/>
                      </a:lnTo>
                      <a:lnTo>
                        <a:pt x="3953" y="6468"/>
                      </a:lnTo>
                      <a:lnTo>
                        <a:pt x="1437" y="6468"/>
                      </a:lnTo>
                      <a:lnTo>
                        <a:pt x="719" y="5749"/>
                      </a:lnTo>
                      <a:cubicBezTo>
                        <a:pt x="539" y="5570"/>
                        <a:pt x="180" y="5570"/>
                        <a:pt x="0" y="3953"/>
                      </a:cubicBezTo>
                      <a:lnTo>
                        <a:pt x="0" y="3953"/>
                      </a:lnTo>
                      <a:cubicBezTo>
                        <a:pt x="180" y="179"/>
                        <a:pt x="3953" y="179"/>
                        <a:pt x="3953" y="0"/>
                      </a:cubicBezTo>
                      <a:lnTo>
                        <a:pt x="3953" y="0"/>
                      </a:lnTo>
                      <a:cubicBezTo>
                        <a:pt x="4132" y="0"/>
                        <a:pt x="4312" y="0"/>
                        <a:pt x="4492" y="0"/>
                      </a:cubicBezTo>
                      <a:lnTo>
                        <a:pt x="4492" y="0"/>
                      </a:lnTo>
                      <a:cubicBezTo>
                        <a:pt x="5031" y="0"/>
                        <a:pt x="5749" y="0"/>
                        <a:pt x="7007" y="898"/>
                      </a:cubicBezTo>
                      <a:lnTo>
                        <a:pt x="7007" y="898"/>
                      </a:lnTo>
                      <a:cubicBezTo>
                        <a:pt x="8265" y="2695"/>
                        <a:pt x="7726" y="3234"/>
                        <a:pt x="7906" y="3953"/>
                      </a:cubicBezTo>
                      <a:lnTo>
                        <a:pt x="7906" y="3953"/>
                      </a:lnTo>
                      <a:lnTo>
                        <a:pt x="7906" y="6468"/>
                      </a:lnTo>
                      <a:lnTo>
                        <a:pt x="5211" y="6468"/>
                      </a:lnTo>
                      <a:lnTo>
                        <a:pt x="5211" y="6468"/>
                      </a:lnTo>
                      <a:close/>
                      <a:moveTo>
                        <a:pt x="3773" y="5929"/>
                      </a:moveTo>
                      <a:lnTo>
                        <a:pt x="3773" y="5031"/>
                      </a:lnTo>
                      <a:lnTo>
                        <a:pt x="3773" y="4851"/>
                      </a:lnTo>
                      <a:lnTo>
                        <a:pt x="3773" y="5929"/>
                      </a:lnTo>
                      <a:lnTo>
                        <a:pt x="3773" y="5929"/>
                      </a:lnTo>
                      <a:close/>
                    </a:path>
                  </a:pathLst>
                </a:custGeom>
                <a:grpFill/>
                <a:ln w="17953" cap="flat">
                  <a:noFill/>
                  <a:prstDash val="solid"/>
                  <a:miter/>
                </a:ln>
              </p:spPr>
              <p:txBody>
                <a:bodyPr rtlCol="0" anchor="ctr"/>
                <a:lstStyle/>
                <a:p>
                  <a:endParaRPr lang="zh-CN" altLang="en-US" sz="1050"/>
                </a:p>
              </p:txBody>
            </p:sp>
          </p:grpSp>
          <p:grpSp>
            <p:nvGrpSpPr>
              <p:cNvPr id="1132" name="图形 1"/>
              <p:cNvGrpSpPr/>
              <p:nvPr/>
            </p:nvGrpSpPr>
            <p:grpSpPr>
              <a:xfrm>
                <a:off x="2677884" y="5741891"/>
                <a:ext cx="15891" cy="15990"/>
                <a:chOff x="4051095" y="5939581"/>
                <a:chExt cx="15891" cy="15990"/>
              </a:xfrm>
              <a:solidFill>
                <a:srgbClr val="0070C0"/>
              </a:solidFill>
            </p:grpSpPr>
            <p:sp>
              <p:nvSpPr>
                <p:cNvPr id="1484" name="任意多边形: 形状 3380"/>
                <p:cNvSpPr/>
                <p:nvPr/>
              </p:nvSpPr>
              <p:spPr>
                <a:xfrm>
                  <a:off x="4053690" y="5942456"/>
                  <a:ext cx="10421" cy="10600"/>
                </a:xfrm>
                <a:custGeom>
                  <a:avLst/>
                  <a:gdLst>
                    <a:gd name="connsiteX0" fmla="*/ 5211 w 10421"/>
                    <a:gd name="connsiteY0" fmla="*/ 10601 h 10600"/>
                    <a:gd name="connsiteX1" fmla="*/ 10421 w 10421"/>
                    <a:gd name="connsiteY1" fmla="*/ 5211 h 10600"/>
                    <a:gd name="connsiteX2" fmla="*/ 5211 w 10421"/>
                    <a:gd name="connsiteY2" fmla="*/ 0 h 10600"/>
                    <a:gd name="connsiteX3" fmla="*/ 0 w 10421"/>
                    <a:gd name="connsiteY3" fmla="*/ 5390 h 10600"/>
                    <a:gd name="connsiteX4" fmla="*/ 5211 w 10421"/>
                    <a:gd name="connsiteY4" fmla="*/ 10601 h 10600"/>
                    <a:gd name="connsiteX5" fmla="*/ 5211 w 10421"/>
                    <a:gd name="connsiteY5"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1" h="10600">
                      <a:moveTo>
                        <a:pt x="5211" y="10601"/>
                      </a:moveTo>
                      <a:cubicBezTo>
                        <a:pt x="7906" y="10601"/>
                        <a:pt x="10421" y="7906"/>
                        <a:pt x="10421" y="5211"/>
                      </a:cubicBezTo>
                      <a:cubicBezTo>
                        <a:pt x="10421" y="1258"/>
                        <a:pt x="7726" y="0"/>
                        <a:pt x="5211" y="0"/>
                      </a:cubicBezTo>
                      <a:cubicBezTo>
                        <a:pt x="2515" y="0"/>
                        <a:pt x="0" y="1258"/>
                        <a:pt x="0" y="5390"/>
                      </a:cubicBezTo>
                      <a:cubicBezTo>
                        <a:pt x="0" y="7906"/>
                        <a:pt x="2515" y="10601"/>
                        <a:pt x="5211" y="10601"/>
                      </a:cubicBezTo>
                      <a:lnTo>
                        <a:pt x="5211" y="10601"/>
                      </a:lnTo>
                      <a:close/>
                    </a:path>
                  </a:pathLst>
                </a:custGeom>
                <a:grpFill/>
                <a:ln w="17953" cap="flat">
                  <a:noFill/>
                  <a:prstDash val="solid"/>
                  <a:miter/>
                </a:ln>
              </p:spPr>
              <p:txBody>
                <a:bodyPr rtlCol="0" anchor="ctr"/>
                <a:lstStyle/>
                <a:p>
                  <a:endParaRPr lang="zh-CN" altLang="en-US" sz="1050"/>
                </a:p>
              </p:txBody>
            </p:sp>
            <p:sp>
              <p:nvSpPr>
                <p:cNvPr id="1485" name="任意多边形: 形状 3381"/>
                <p:cNvSpPr/>
                <p:nvPr/>
              </p:nvSpPr>
              <p:spPr>
                <a:xfrm>
                  <a:off x="4051095" y="5939581"/>
                  <a:ext cx="15891" cy="15990"/>
                </a:xfrm>
                <a:custGeom>
                  <a:avLst/>
                  <a:gdLst>
                    <a:gd name="connsiteX0" fmla="*/ 7087 w 15891"/>
                    <a:gd name="connsiteY0" fmla="*/ 15991 h 15990"/>
                    <a:gd name="connsiteX1" fmla="*/ 6907 w 15891"/>
                    <a:gd name="connsiteY1" fmla="*/ 15811 h 15990"/>
                    <a:gd name="connsiteX2" fmla="*/ 80 w 15891"/>
                    <a:gd name="connsiteY2" fmla="*/ 8624 h 15990"/>
                    <a:gd name="connsiteX3" fmla="*/ 80 w 15891"/>
                    <a:gd name="connsiteY3" fmla="*/ 8624 h 15990"/>
                    <a:gd name="connsiteX4" fmla="*/ 80 w 15891"/>
                    <a:gd name="connsiteY4" fmla="*/ 7726 h 15990"/>
                    <a:gd name="connsiteX5" fmla="*/ 80 w 15891"/>
                    <a:gd name="connsiteY5" fmla="*/ 7726 h 15990"/>
                    <a:gd name="connsiteX6" fmla="*/ 7985 w 15891"/>
                    <a:gd name="connsiteY6" fmla="*/ 0 h 15990"/>
                    <a:gd name="connsiteX7" fmla="*/ 7985 w 15891"/>
                    <a:gd name="connsiteY7" fmla="*/ 0 h 15990"/>
                    <a:gd name="connsiteX8" fmla="*/ 15891 w 15891"/>
                    <a:gd name="connsiteY8" fmla="*/ 7906 h 15990"/>
                    <a:gd name="connsiteX9" fmla="*/ 15891 w 15891"/>
                    <a:gd name="connsiteY9" fmla="*/ 7906 h 15990"/>
                    <a:gd name="connsiteX10" fmla="*/ 15891 w 15891"/>
                    <a:gd name="connsiteY10" fmla="*/ 7906 h 15990"/>
                    <a:gd name="connsiteX11" fmla="*/ 15891 w 15891"/>
                    <a:gd name="connsiteY11" fmla="*/ 7906 h 15990"/>
                    <a:gd name="connsiteX12" fmla="*/ 15891 w 15891"/>
                    <a:gd name="connsiteY12" fmla="*/ 7906 h 15990"/>
                    <a:gd name="connsiteX13" fmla="*/ 15891 w 15891"/>
                    <a:gd name="connsiteY13" fmla="*/ 7906 h 15990"/>
                    <a:gd name="connsiteX14" fmla="*/ 11399 w 15891"/>
                    <a:gd name="connsiteY14" fmla="*/ 9523 h 15990"/>
                    <a:gd name="connsiteX15" fmla="*/ 11759 w 15891"/>
                    <a:gd name="connsiteY15" fmla="*/ 9882 h 15990"/>
                    <a:gd name="connsiteX16" fmla="*/ 11759 w 15891"/>
                    <a:gd name="connsiteY16" fmla="*/ 9882 h 15990"/>
                    <a:gd name="connsiteX17" fmla="*/ 14454 w 15891"/>
                    <a:gd name="connsiteY17" fmla="*/ 10241 h 15990"/>
                    <a:gd name="connsiteX18" fmla="*/ 14454 w 15891"/>
                    <a:gd name="connsiteY18" fmla="*/ 10241 h 15990"/>
                    <a:gd name="connsiteX19" fmla="*/ 15891 w 15891"/>
                    <a:gd name="connsiteY19" fmla="*/ 8445 h 15990"/>
                    <a:gd name="connsiteX20" fmla="*/ 15891 w 15891"/>
                    <a:gd name="connsiteY20" fmla="*/ 8445 h 15990"/>
                    <a:gd name="connsiteX21" fmla="*/ 8165 w 15891"/>
                    <a:gd name="connsiteY21" fmla="*/ 15811 h 15990"/>
                    <a:gd name="connsiteX22" fmla="*/ 8165 w 15891"/>
                    <a:gd name="connsiteY22" fmla="*/ 15811 h 15990"/>
                    <a:gd name="connsiteX23" fmla="*/ 8165 w 15891"/>
                    <a:gd name="connsiteY23" fmla="*/ 13296 h 15990"/>
                    <a:gd name="connsiteX24" fmla="*/ 9602 w 15891"/>
                    <a:gd name="connsiteY24" fmla="*/ 11140 h 15990"/>
                    <a:gd name="connsiteX25" fmla="*/ 8165 w 15891"/>
                    <a:gd name="connsiteY25" fmla="*/ 13296 h 15990"/>
                    <a:gd name="connsiteX26" fmla="*/ 8165 w 15891"/>
                    <a:gd name="connsiteY26" fmla="*/ 15811 h 15990"/>
                    <a:gd name="connsiteX27" fmla="*/ 7087 w 15891"/>
                    <a:gd name="connsiteY27" fmla="*/ 15811 h 15990"/>
                    <a:gd name="connsiteX28" fmla="*/ 7087 w 15891"/>
                    <a:gd name="connsiteY28" fmla="*/ 15991 h 15990"/>
                    <a:gd name="connsiteX29" fmla="*/ 5111 w 15891"/>
                    <a:gd name="connsiteY29" fmla="*/ 8085 h 15990"/>
                    <a:gd name="connsiteX30" fmla="*/ 7806 w 15891"/>
                    <a:gd name="connsiteY30" fmla="*/ 10780 h 15990"/>
                    <a:gd name="connsiteX31" fmla="*/ 7806 w 15891"/>
                    <a:gd name="connsiteY31" fmla="*/ 10780 h 15990"/>
                    <a:gd name="connsiteX32" fmla="*/ 7806 w 15891"/>
                    <a:gd name="connsiteY32" fmla="*/ 10780 h 15990"/>
                    <a:gd name="connsiteX33" fmla="*/ 7806 w 15891"/>
                    <a:gd name="connsiteY33" fmla="*/ 10780 h 15990"/>
                    <a:gd name="connsiteX34" fmla="*/ 7806 w 15891"/>
                    <a:gd name="connsiteY34" fmla="*/ 10780 h 15990"/>
                    <a:gd name="connsiteX35" fmla="*/ 10501 w 15891"/>
                    <a:gd name="connsiteY35" fmla="*/ 8085 h 15990"/>
                    <a:gd name="connsiteX36" fmla="*/ 10501 w 15891"/>
                    <a:gd name="connsiteY36" fmla="*/ 8085 h 15990"/>
                    <a:gd name="connsiteX37" fmla="*/ 10501 w 15891"/>
                    <a:gd name="connsiteY37" fmla="*/ 8085 h 15990"/>
                    <a:gd name="connsiteX38" fmla="*/ 10501 w 15891"/>
                    <a:gd name="connsiteY38" fmla="*/ 8085 h 15990"/>
                    <a:gd name="connsiteX39" fmla="*/ 7806 w 15891"/>
                    <a:gd name="connsiteY39" fmla="*/ 5390 h 15990"/>
                    <a:gd name="connsiteX40" fmla="*/ 7806 w 15891"/>
                    <a:gd name="connsiteY40" fmla="*/ 5390 h 15990"/>
                    <a:gd name="connsiteX41" fmla="*/ 5111 w 15891"/>
                    <a:gd name="connsiteY41" fmla="*/ 8085 h 15990"/>
                    <a:gd name="connsiteX42" fmla="*/ 5111 w 15891"/>
                    <a:gd name="connsiteY42" fmla="*/ 8085 h 15990"/>
                    <a:gd name="connsiteX43" fmla="*/ 2775 w 15891"/>
                    <a:gd name="connsiteY43" fmla="*/ 8085 h 15990"/>
                    <a:gd name="connsiteX44" fmla="*/ 5111 w 15891"/>
                    <a:gd name="connsiteY44" fmla="*/ 8085 h 15990"/>
                    <a:gd name="connsiteX45" fmla="*/ 4392 w 15891"/>
                    <a:gd name="connsiteY45" fmla="*/ 9882 h 15990"/>
                    <a:gd name="connsiteX46" fmla="*/ 4392 w 15891"/>
                    <a:gd name="connsiteY46" fmla="*/ 9882 h 15990"/>
                    <a:gd name="connsiteX47" fmla="*/ 4033 w 15891"/>
                    <a:gd name="connsiteY47" fmla="*/ 10241 h 15990"/>
                    <a:gd name="connsiteX48" fmla="*/ 4033 w 15891"/>
                    <a:gd name="connsiteY48" fmla="*/ 10241 h 15990"/>
                    <a:gd name="connsiteX49" fmla="*/ 4931 w 15891"/>
                    <a:gd name="connsiteY49" fmla="*/ 9343 h 15990"/>
                    <a:gd name="connsiteX50" fmla="*/ 4931 w 15891"/>
                    <a:gd name="connsiteY50" fmla="*/ 9343 h 15990"/>
                    <a:gd name="connsiteX51" fmla="*/ 5111 w 15891"/>
                    <a:gd name="connsiteY51" fmla="*/ 8085 h 15990"/>
                    <a:gd name="connsiteX52" fmla="*/ 5111 w 15891"/>
                    <a:gd name="connsiteY52" fmla="*/ 8085 h 15990"/>
                    <a:gd name="connsiteX53" fmla="*/ 5111 w 15891"/>
                    <a:gd name="connsiteY53" fmla="*/ 8085 h 15990"/>
                    <a:gd name="connsiteX54" fmla="*/ 5111 w 15891"/>
                    <a:gd name="connsiteY54" fmla="*/ 8085 h 15990"/>
                    <a:gd name="connsiteX55" fmla="*/ 2416 w 15891"/>
                    <a:gd name="connsiteY55" fmla="*/ 10601 h 15990"/>
                    <a:gd name="connsiteX56" fmla="*/ 3673 w 15891"/>
                    <a:gd name="connsiteY56" fmla="*/ 10241 h 15990"/>
                    <a:gd name="connsiteX57" fmla="*/ 3673 w 15891"/>
                    <a:gd name="connsiteY57" fmla="*/ 10241 h 15990"/>
                    <a:gd name="connsiteX58" fmla="*/ 2416 w 15891"/>
                    <a:gd name="connsiteY58" fmla="*/ 10601 h 15990"/>
                    <a:gd name="connsiteX59" fmla="*/ 2416 w 15891"/>
                    <a:gd name="connsiteY59" fmla="*/ 10601 h 15990"/>
                    <a:gd name="connsiteX60" fmla="*/ 3853 w 15891"/>
                    <a:gd name="connsiteY60" fmla="*/ 10241 h 15990"/>
                    <a:gd name="connsiteX61" fmla="*/ 3853 w 15891"/>
                    <a:gd name="connsiteY61" fmla="*/ 10241 h 15990"/>
                    <a:gd name="connsiteX62" fmla="*/ 3853 w 15891"/>
                    <a:gd name="connsiteY62" fmla="*/ 10241 h 15990"/>
                    <a:gd name="connsiteX63" fmla="*/ 3853 w 15891"/>
                    <a:gd name="connsiteY63" fmla="*/ 10241 h 15990"/>
                    <a:gd name="connsiteX64" fmla="*/ 3853 w 15891"/>
                    <a:gd name="connsiteY64" fmla="*/ 10241 h 15990"/>
                    <a:gd name="connsiteX65" fmla="*/ 15532 w 15891"/>
                    <a:gd name="connsiteY65" fmla="*/ 7726 h 15990"/>
                    <a:gd name="connsiteX66" fmla="*/ 15532 w 15891"/>
                    <a:gd name="connsiteY66" fmla="*/ 7726 h 15990"/>
                    <a:gd name="connsiteX67" fmla="*/ 15532 w 15891"/>
                    <a:gd name="connsiteY67" fmla="*/ 7726 h 15990"/>
                    <a:gd name="connsiteX68" fmla="*/ 15532 w 15891"/>
                    <a:gd name="connsiteY68" fmla="*/ 7726 h 15990"/>
                    <a:gd name="connsiteX69" fmla="*/ 15532 w 15891"/>
                    <a:gd name="connsiteY69" fmla="*/ 7726 h 15990"/>
                    <a:gd name="connsiteX70" fmla="*/ 15532 w 15891"/>
                    <a:gd name="connsiteY70" fmla="*/ 7726 h 15990"/>
                    <a:gd name="connsiteX71" fmla="*/ 15532 w 15891"/>
                    <a:gd name="connsiteY71" fmla="*/ 7726 h 15990"/>
                    <a:gd name="connsiteX72" fmla="*/ 15532 w 15891"/>
                    <a:gd name="connsiteY72" fmla="*/ 7187 h 15990"/>
                    <a:gd name="connsiteX73" fmla="*/ 15532 w 15891"/>
                    <a:gd name="connsiteY73" fmla="*/ 7187 h 15990"/>
                    <a:gd name="connsiteX74" fmla="*/ 15532 w 15891"/>
                    <a:gd name="connsiteY74" fmla="*/ 7187 h 15990"/>
                    <a:gd name="connsiteX75" fmla="*/ 15532 w 15891"/>
                    <a:gd name="connsiteY75" fmla="*/ 7187 h 15990"/>
                    <a:gd name="connsiteX76" fmla="*/ 15532 w 15891"/>
                    <a:gd name="connsiteY76" fmla="*/ 7187 h 15990"/>
                    <a:gd name="connsiteX77" fmla="*/ 15532 w 15891"/>
                    <a:gd name="connsiteY77" fmla="*/ 7187 h 15990"/>
                    <a:gd name="connsiteX78" fmla="*/ 15352 w 15891"/>
                    <a:gd name="connsiteY78" fmla="*/ 7007 h 15990"/>
                    <a:gd name="connsiteX79" fmla="*/ 15352 w 15891"/>
                    <a:gd name="connsiteY79" fmla="*/ 7007 h 15990"/>
                    <a:gd name="connsiteX80" fmla="*/ 15352 w 15891"/>
                    <a:gd name="connsiteY80" fmla="*/ 7007 h 15990"/>
                    <a:gd name="connsiteX81" fmla="*/ 15352 w 15891"/>
                    <a:gd name="connsiteY81" fmla="*/ 7007 h 15990"/>
                    <a:gd name="connsiteX82" fmla="*/ 15172 w 15891"/>
                    <a:gd name="connsiteY82" fmla="*/ 6648 h 15990"/>
                    <a:gd name="connsiteX83" fmla="*/ 15172 w 15891"/>
                    <a:gd name="connsiteY83" fmla="*/ 6648 h 15990"/>
                    <a:gd name="connsiteX84" fmla="*/ 15172 w 15891"/>
                    <a:gd name="connsiteY84" fmla="*/ 6648 h 15990"/>
                    <a:gd name="connsiteX85" fmla="*/ 15172 w 15891"/>
                    <a:gd name="connsiteY85" fmla="*/ 6648 h 15990"/>
                    <a:gd name="connsiteX86" fmla="*/ 15532 w 15891"/>
                    <a:gd name="connsiteY86" fmla="*/ 8085 h 15990"/>
                    <a:gd name="connsiteX87" fmla="*/ 15532 w 15891"/>
                    <a:gd name="connsiteY87" fmla="*/ 8624 h 15990"/>
                    <a:gd name="connsiteX88" fmla="*/ 15532 w 15891"/>
                    <a:gd name="connsiteY88" fmla="*/ 8624 h 15990"/>
                    <a:gd name="connsiteX89" fmla="*/ 15532 w 15891"/>
                    <a:gd name="connsiteY89" fmla="*/ 8085 h 15990"/>
                    <a:gd name="connsiteX90" fmla="*/ 15532 w 15891"/>
                    <a:gd name="connsiteY90" fmla="*/ 8085 h 15990"/>
                    <a:gd name="connsiteX91" fmla="*/ 5111 w 15891"/>
                    <a:gd name="connsiteY91" fmla="*/ 8085 h 15990"/>
                    <a:gd name="connsiteX92" fmla="*/ 5111 w 15891"/>
                    <a:gd name="connsiteY92" fmla="*/ 8085 h 15990"/>
                    <a:gd name="connsiteX93" fmla="*/ 5111 w 15891"/>
                    <a:gd name="connsiteY93" fmla="*/ 8085 h 15990"/>
                    <a:gd name="connsiteX94" fmla="*/ 5111 w 15891"/>
                    <a:gd name="connsiteY94" fmla="*/ 8085 h 15990"/>
                    <a:gd name="connsiteX95" fmla="*/ 5111 w 15891"/>
                    <a:gd name="connsiteY95" fmla="*/ 8085 h 15990"/>
                    <a:gd name="connsiteX96" fmla="*/ 5111 w 15891"/>
                    <a:gd name="connsiteY96" fmla="*/ 8085 h 1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5891" h="15990">
                      <a:moveTo>
                        <a:pt x="7087" y="15991"/>
                      </a:moveTo>
                      <a:lnTo>
                        <a:pt x="6907" y="15811"/>
                      </a:lnTo>
                      <a:cubicBezTo>
                        <a:pt x="3134" y="15272"/>
                        <a:pt x="260" y="12038"/>
                        <a:pt x="80" y="8624"/>
                      </a:cubicBezTo>
                      <a:lnTo>
                        <a:pt x="80" y="8624"/>
                      </a:lnTo>
                      <a:cubicBezTo>
                        <a:pt x="80" y="8445"/>
                        <a:pt x="-100" y="8445"/>
                        <a:pt x="80" y="7726"/>
                      </a:cubicBezTo>
                      <a:lnTo>
                        <a:pt x="80" y="7726"/>
                      </a:lnTo>
                      <a:cubicBezTo>
                        <a:pt x="80" y="2515"/>
                        <a:pt x="4572" y="180"/>
                        <a:pt x="7985" y="0"/>
                      </a:cubicBezTo>
                      <a:lnTo>
                        <a:pt x="7985" y="0"/>
                      </a:lnTo>
                      <a:cubicBezTo>
                        <a:pt x="11399" y="0"/>
                        <a:pt x="15891" y="2515"/>
                        <a:pt x="15891" y="7906"/>
                      </a:cubicBezTo>
                      <a:lnTo>
                        <a:pt x="15891" y="7906"/>
                      </a:lnTo>
                      <a:cubicBezTo>
                        <a:pt x="15891" y="7906"/>
                        <a:pt x="15891" y="7906"/>
                        <a:pt x="15891" y="7906"/>
                      </a:cubicBezTo>
                      <a:lnTo>
                        <a:pt x="15891" y="7906"/>
                      </a:lnTo>
                      <a:cubicBezTo>
                        <a:pt x="15891" y="7906"/>
                        <a:pt x="15891" y="7906"/>
                        <a:pt x="15891" y="7906"/>
                      </a:cubicBezTo>
                      <a:lnTo>
                        <a:pt x="15891" y="7906"/>
                      </a:lnTo>
                      <a:lnTo>
                        <a:pt x="11399" y="9523"/>
                      </a:lnTo>
                      <a:cubicBezTo>
                        <a:pt x="11399" y="9523"/>
                        <a:pt x="11579" y="9702"/>
                        <a:pt x="11759" y="9882"/>
                      </a:cubicBezTo>
                      <a:lnTo>
                        <a:pt x="11759" y="9882"/>
                      </a:lnTo>
                      <a:cubicBezTo>
                        <a:pt x="11938" y="9882"/>
                        <a:pt x="12118" y="10780"/>
                        <a:pt x="14454" y="10241"/>
                      </a:cubicBezTo>
                      <a:lnTo>
                        <a:pt x="14454" y="10241"/>
                      </a:lnTo>
                      <a:cubicBezTo>
                        <a:pt x="15352" y="9523"/>
                        <a:pt x="15711" y="8984"/>
                        <a:pt x="15891" y="8445"/>
                      </a:cubicBezTo>
                      <a:lnTo>
                        <a:pt x="15891" y="8445"/>
                      </a:lnTo>
                      <a:cubicBezTo>
                        <a:pt x="15532" y="12397"/>
                        <a:pt x="12298" y="15631"/>
                        <a:pt x="8165" y="15811"/>
                      </a:cubicBezTo>
                      <a:lnTo>
                        <a:pt x="8165" y="15811"/>
                      </a:lnTo>
                      <a:lnTo>
                        <a:pt x="8165" y="13296"/>
                      </a:lnTo>
                      <a:lnTo>
                        <a:pt x="9602" y="11140"/>
                      </a:lnTo>
                      <a:lnTo>
                        <a:pt x="8165" y="13296"/>
                      </a:lnTo>
                      <a:lnTo>
                        <a:pt x="8165" y="15811"/>
                      </a:lnTo>
                      <a:lnTo>
                        <a:pt x="7087" y="15811"/>
                      </a:lnTo>
                      <a:lnTo>
                        <a:pt x="7087" y="15991"/>
                      </a:lnTo>
                      <a:close/>
                      <a:moveTo>
                        <a:pt x="5111" y="8085"/>
                      </a:moveTo>
                      <a:cubicBezTo>
                        <a:pt x="5111" y="9163"/>
                        <a:pt x="6728" y="10780"/>
                        <a:pt x="7806" y="10780"/>
                      </a:cubicBezTo>
                      <a:lnTo>
                        <a:pt x="7806" y="10780"/>
                      </a:lnTo>
                      <a:cubicBezTo>
                        <a:pt x="7806" y="10780"/>
                        <a:pt x="7806" y="10780"/>
                        <a:pt x="7806" y="10780"/>
                      </a:cubicBezTo>
                      <a:lnTo>
                        <a:pt x="7806" y="10780"/>
                      </a:lnTo>
                      <a:lnTo>
                        <a:pt x="7806" y="10780"/>
                      </a:lnTo>
                      <a:cubicBezTo>
                        <a:pt x="8704" y="10780"/>
                        <a:pt x="10501" y="8984"/>
                        <a:pt x="10501" y="8085"/>
                      </a:cubicBezTo>
                      <a:lnTo>
                        <a:pt x="10501" y="8085"/>
                      </a:lnTo>
                      <a:lnTo>
                        <a:pt x="10501" y="8085"/>
                      </a:lnTo>
                      <a:lnTo>
                        <a:pt x="10501" y="8085"/>
                      </a:lnTo>
                      <a:cubicBezTo>
                        <a:pt x="10321" y="5570"/>
                        <a:pt x="9602" y="5570"/>
                        <a:pt x="7806" y="5390"/>
                      </a:cubicBezTo>
                      <a:lnTo>
                        <a:pt x="7806" y="5390"/>
                      </a:lnTo>
                      <a:cubicBezTo>
                        <a:pt x="5829" y="5570"/>
                        <a:pt x="5290" y="5570"/>
                        <a:pt x="5111" y="8085"/>
                      </a:cubicBezTo>
                      <a:lnTo>
                        <a:pt x="5111" y="8085"/>
                      </a:lnTo>
                      <a:lnTo>
                        <a:pt x="2775" y="8085"/>
                      </a:lnTo>
                      <a:lnTo>
                        <a:pt x="5111" y="8085"/>
                      </a:lnTo>
                      <a:cubicBezTo>
                        <a:pt x="5111" y="8804"/>
                        <a:pt x="4751" y="9343"/>
                        <a:pt x="4392" y="9882"/>
                      </a:cubicBezTo>
                      <a:lnTo>
                        <a:pt x="4392" y="9882"/>
                      </a:lnTo>
                      <a:cubicBezTo>
                        <a:pt x="4212" y="10062"/>
                        <a:pt x="4212" y="10062"/>
                        <a:pt x="4033" y="10241"/>
                      </a:cubicBezTo>
                      <a:lnTo>
                        <a:pt x="4033" y="10241"/>
                      </a:lnTo>
                      <a:cubicBezTo>
                        <a:pt x="4392" y="9882"/>
                        <a:pt x="4751" y="9523"/>
                        <a:pt x="4931" y="9343"/>
                      </a:cubicBezTo>
                      <a:lnTo>
                        <a:pt x="4931" y="9343"/>
                      </a:lnTo>
                      <a:cubicBezTo>
                        <a:pt x="5111" y="8624"/>
                        <a:pt x="5111" y="8265"/>
                        <a:pt x="5111" y="8085"/>
                      </a:cubicBezTo>
                      <a:lnTo>
                        <a:pt x="5111" y="8085"/>
                      </a:lnTo>
                      <a:lnTo>
                        <a:pt x="5111" y="8085"/>
                      </a:lnTo>
                      <a:lnTo>
                        <a:pt x="5111" y="8085"/>
                      </a:lnTo>
                      <a:close/>
                      <a:moveTo>
                        <a:pt x="2416" y="10601"/>
                      </a:moveTo>
                      <a:cubicBezTo>
                        <a:pt x="2775" y="10601"/>
                        <a:pt x="3134" y="10601"/>
                        <a:pt x="3673" y="10241"/>
                      </a:cubicBezTo>
                      <a:lnTo>
                        <a:pt x="3673" y="10241"/>
                      </a:lnTo>
                      <a:cubicBezTo>
                        <a:pt x="3314" y="10421"/>
                        <a:pt x="2955" y="10601"/>
                        <a:pt x="2416" y="10601"/>
                      </a:cubicBezTo>
                      <a:lnTo>
                        <a:pt x="2416" y="10601"/>
                      </a:lnTo>
                      <a:close/>
                      <a:moveTo>
                        <a:pt x="3853" y="10241"/>
                      </a:moveTo>
                      <a:cubicBezTo>
                        <a:pt x="3853" y="10241"/>
                        <a:pt x="3853" y="10241"/>
                        <a:pt x="3853" y="10241"/>
                      </a:cubicBezTo>
                      <a:lnTo>
                        <a:pt x="3853" y="10241"/>
                      </a:lnTo>
                      <a:cubicBezTo>
                        <a:pt x="3853" y="10241"/>
                        <a:pt x="3853" y="10241"/>
                        <a:pt x="3853" y="10241"/>
                      </a:cubicBezTo>
                      <a:lnTo>
                        <a:pt x="3853" y="10241"/>
                      </a:lnTo>
                      <a:close/>
                      <a:moveTo>
                        <a:pt x="15532" y="7726"/>
                      </a:moveTo>
                      <a:lnTo>
                        <a:pt x="15532" y="7726"/>
                      </a:lnTo>
                      <a:lnTo>
                        <a:pt x="15532" y="7726"/>
                      </a:lnTo>
                      <a:cubicBezTo>
                        <a:pt x="15532" y="7726"/>
                        <a:pt x="15532" y="7726"/>
                        <a:pt x="15532" y="7726"/>
                      </a:cubicBezTo>
                      <a:lnTo>
                        <a:pt x="15532" y="7726"/>
                      </a:lnTo>
                      <a:cubicBezTo>
                        <a:pt x="15532" y="7726"/>
                        <a:pt x="15532" y="7726"/>
                        <a:pt x="15532" y="7726"/>
                      </a:cubicBezTo>
                      <a:lnTo>
                        <a:pt x="15532" y="7726"/>
                      </a:lnTo>
                      <a:close/>
                      <a:moveTo>
                        <a:pt x="15532" y="7187"/>
                      </a:moveTo>
                      <a:lnTo>
                        <a:pt x="15532" y="7187"/>
                      </a:lnTo>
                      <a:lnTo>
                        <a:pt x="15532" y="7187"/>
                      </a:lnTo>
                      <a:lnTo>
                        <a:pt x="15532" y="7187"/>
                      </a:lnTo>
                      <a:cubicBezTo>
                        <a:pt x="15352" y="7187"/>
                        <a:pt x="15352" y="7187"/>
                        <a:pt x="15532" y="7187"/>
                      </a:cubicBezTo>
                      <a:lnTo>
                        <a:pt x="15532" y="7187"/>
                      </a:lnTo>
                      <a:close/>
                      <a:moveTo>
                        <a:pt x="15352" y="7007"/>
                      </a:moveTo>
                      <a:lnTo>
                        <a:pt x="15352" y="7007"/>
                      </a:lnTo>
                      <a:cubicBezTo>
                        <a:pt x="15352" y="7007"/>
                        <a:pt x="15352" y="7007"/>
                        <a:pt x="15352" y="7007"/>
                      </a:cubicBezTo>
                      <a:lnTo>
                        <a:pt x="15352" y="7007"/>
                      </a:lnTo>
                      <a:close/>
                      <a:moveTo>
                        <a:pt x="15172" y="6648"/>
                      </a:moveTo>
                      <a:lnTo>
                        <a:pt x="15172" y="6648"/>
                      </a:lnTo>
                      <a:lnTo>
                        <a:pt x="15172" y="6648"/>
                      </a:lnTo>
                      <a:lnTo>
                        <a:pt x="15172" y="6648"/>
                      </a:lnTo>
                      <a:close/>
                      <a:moveTo>
                        <a:pt x="15532" y="8085"/>
                      </a:moveTo>
                      <a:cubicBezTo>
                        <a:pt x="15532" y="8265"/>
                        <a:pt x="15532" y="8445"/>
                        <a:pt x="15532" y="8624"/>
                      </a:cubicBezTo>
                      <a:lnTo>
                        <a:pt x="15532" y="8624"/>
                      </a:lnTo>
                      <a:cubicBezTo>
                        <a:pt x="15532" y="8445"/>
                        <a:pt x="15532" y="8265"/>
                        <a:pt x="15532" y="8085"/>
                      </a:cubicBezTo>
                      <a:lnTo>
                        <a:pt x="15532" y="8085"/>
                      </a:lnTo>
                      <a:close/>
                      <a:moveTo>
                        <a:pt x="5111" y="8085"/>
                      </a:moveTo>
                      <a:cubicBezTo>
                        <a:pt x="5111" y="8085"/>
                        <a:pt x="5111" y="8085"/>
                        <a:pt x="5111" y="8085"/>
                      </a:cubicBezTo>
                      <a:lnTo>
                        <a:pt x="5111" y="8085"/>
                      </a:lnTo>
                      <a:cubicBezTo>
                        <a:pt x="5111" y="8085"/>
                        <a:pt x="5111" y="8085"/>
                        <a:pt x="5111" y="8085"/>
                      </a:cubicBezTo>
                      <a:lnTo>
                        <a:pt x="5111" y="8085"/>
                      </a:lnTo>
                      <a:lnTo>
                        <a:pt x="5111" y="8085"/>
                      </a:lnTo>
                      <a:close/>
                    </a:path>
                  </a:pathLst>
                </a:custGeom>
                <a:grpFill/>
                <a:ln w="17953" cap="flat">
                  <a:noFill/>
                  <a:prstDash val="solid"/>
                  <a:miter/>
                </a:ln>
              </p:spPr>
              <p:txBody>
                <a:bodyPr rtlCol="0" anchor="ctr"/>
                <a:lstStyle/>
                <a:p>
                  <a:endParaRPr lang="zh-CN" altLang="en-US" sz="1050"/>
                </a:p>
              </p:txBody>
            </p:sp>
          </p:grpSp>
          <p:grpSp>
            <p:nvGrpSpPr>
              <p:cNvPr id="1133" name="图形 1"/>
              <p:cNvGrpSpPr/>
              <p:nvPr/>
            </p:nvGrpSpPr>
            <p:grpSpPr>
              <a:xfrm>
                <a:off x="3222729" y="5884191"/>
                <a:ext cx="15451" cy="10241"/>
                <a:chOff x="4595940" y="6081881"/>
                <a:chExt cx="15451" cy="10241"/>
              </a:xfrm>
              <a:solidFill>
                <a:srgbClr val="0070C0"/>
              </a:solidFill>
            </p:grpSpPr>
            <p:sp>
              <p:nvSpPr>
                <p:cNvPr id="1482" name="任意多边形: 形状 3383"/>
                <p:cNvSpPr/>
                <p:nvPr/>
              </p:nvSpPr>
              <p:spPr>
                <a:xfrm>
                  <a:off x="4598455" y="6084197"/>
                  <a:ext cx="10600" cy="5070"/>
                </a:xfrm>
                <a:custGeom>
                  <a:avLst/>
                  <a:gdLst>
                    <a:gd name="connsiteX0" fmla="*/ 6648 w 10600"/>
                    <a:gd name="connsiteY0" fmla="*/ 559 h 5070"/>
                    <a:gd name="connsiteX1" fmla="*/ 0 w 10600"/>
                    <a:gd name="connsiteY1" fmla="*/ 559 h 5070"/>
                    <a:gd name="connsiteX2" fmla="*/ 3953 w 10600"/>
                    <a:gd name="connsiteY2" fmla="*/ 4512 h 5070"/>
                    <a:gd name="connsiteX3" fmla="*/ 10601 w 10600"/>
                    <a:gd name="connsiteY3" fmla="*/ 4512 h 5070"/>
                    <a:gd name="connsiteX4" fmla="*/ 6648 w 10600"/>
                    <a:gd name="connsiteY4" fmla="*/ 559 h 5070"/>
                    <a:gd name="connsiteX5" fmla="*/ 6648 w 10600"/>
                    <a:gd name="connsiteY5" fmla="*/ 559 h 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0" h="5070">
                      <a:moveTo>
                        <a:pt x="6648" y="559"/>
                      </a:moveTo>
                      <a:cubicBezTo>
                        <a:pt x="5390" y="559"/>
                        <a:pt x="1437" y="-698"/>
                        <a:pt x="0" y="559"/>
                      </a:cubicBezTo>
                      <a:cubicBezTo>
                        <a:pt x="0" y="1817"/>
                        <a:pt x="1258" y="4512"/>
                        <a:pt x="3953" y="4512"/>
                      </a:cubicBezTo>
                      <a:cubicBezTo>
                        <a:pt x="5210" y="4512"/>
                        <a:pt x="10601" y="5769"/>
                        <a:pt x="10601" y="4512"/>
                      </a:cubicBezTo>
                      <a:cubicBezTo>
                        <a:pt x="10601" y="3254"/>
                        <a:pt x="9163" y="559"/>
                        <a:pt x="6648" y="559"/>
                      </a:cubicBezTo>
                      <a:lnTo>
                        <a:pt x="6648" y="559"/>
                      </a:lnTo>
                      <a:close/>
                    </a:path>
                  </a:pathLst>
                </a:custGeom>
                <a:grpFill/>
                <a:ln w="17953" cap="flat">
                  <a:noFill/>
                  <a:prstDash val="solid"/>
                  <a:miter/>
                </a:ln>
              </p:spPr>
              <p:txBody>
                <a:bodyPr rtlCol="0" anchor="ctr"/>
                <a:lstStyle/>
                <a:p>
                  <a:endParaRPr lang="zh-CN" altLang="en-US" sz="1050"/>
                </a:p>
              </p:txBody>
            </p:sp>
            <p:sp>
              <p:nvSpPr>
                <p:cNvPr id="1483" name="任意多边形: 形状 3384"/>
                <p:cNvSpPr/>
                <p:nvPr/>
              </p:nvSpPr>
              <p:spPr>
                <a:xfrm>
                  <a:off x="4595940" y="6081881"/>
                  <a:ext cx="15451" cy="10241"/>
                </a:xfrm>
                <a:custGeom>
                  <a:avLst/>
                  <a:gdLst>
                    <a:gd name="connsiteX0" fmla="*/ 6468 w 15451"/>
                    <a:gd name="connsiteY0" fmla="*/ 9523 h 10241"/>
                    <a:gd name="connsiteX1" fmla="*/ 0 w 15451"/>
                    <a:gd name="connsiteY1" fmla="*/ 3055 h 10241"/>
                    <a:gd name="connsiteX2" fmla="*/ 0 w 15451"/>
                    <a:gd name="connsiteY2" fmla="*/ 3055 h 10241"/>
                    <a:gd name="connsiteX3" fmla="*/ 0 w 15451"/>
                    <a:gd name="connsiteY3" fmla="*/ 2157 h 10241"/>
                    <a:gd name="connsiteX4" fmla="*/ 539 w 15451"/>
                    <a:gd name="connsiteY4" fmla="*/ 1438 h 10241"/>
                    <a:gd name="connsiteX5" fmla="*/ 4492 w 15451"/>
                    <a:gd name="connsiteY5" fmla="*/ 0 h 10241"/>
                    <a:gd name="connsiteX6" fmla="*/ 4492 w 15451"/>
                    <a:gd name="connsiteY6" fmla="*/ 0 h 10241"/>
                    <a:gd name="connsiteX7" fmla="*/ 8984 w 15451"/>
                    <a:gd name="connsiteY7" fmla="*/ 540 h 10241"/>
                    <a:gd name="connsiteX8" fmla="*/ 8984 w 15451"/>
                    <a:gd name="connsiteY8" fmla="*/ 540 h 10241"/>
                    <a:gd name="connsiteX9" fmla="*/ 8984 w 15451"/>
                    <a:gd name="connsiteY9" fmla="*/ 3055 h 10241"/>
                    <a:gd name="connsiteX10" fmla="*/ 8984 w 15451"/>
                    <a:gd name="connsiteY10" fmla="*/ 4851 h 10241"/>
                    <a:gd name="connsiteX11" fmla="*/ 8984 w 15451"/>
                    <a:gd name="connsiteY11" fmla="*/ 3055 h 10241"/>
                    <a:gd name="connsiteX12" fmla="*/ 8984 w 15451"/>
                    <a:gd name="connsiteY12" fmla="*/ 540 h 10241"/>
                    <a:gd name="connsiteX13" fmla="*/ 15452 w 15451"/>
                    <a:gd name="connsiteY13" fmla="*/ 7187 h 10241"/>
                    <a:gd name="connsiteX14" fmla="*/ 15452 w 15451"/>
                    <a:gd name="connsiteY14" fmla="*/ 7187 h 10241"/>
                    <a:gd name="connsiteX15" fmla="*/ 11499 w 15451"/>
                    <a:gd name="connsiteY15" fmla="*/ 10241 h 10241"/>
                    <a:gd name="connsiteX16" fmla="*/ 11499 w 15451"/>
                    <a:gd name="connsiteY16" fmla="*/ 10241 h 10241"/>
                    <a:gd name="connsiteX17" fmla="*/ 6468 w 15451"/>
                    <a:gd name="connsiteY17" fmla="*/ 9523 h 10241"/>
                    <a:gd name="connsiteX18" fmla="*/ 6468 w 15451"/>
                    <a:gd name="connsiteY18" fmla="*/ 9523 h 1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51" h="10241">
                      <a:moveTo>
                        <a:pt x="6468" y="9523"/>
                      </a:moveTo>
                      <a:cubicBezTo>
                        <a:pt x="1797" y="9343"/>
                        <a:pt x="0" y="5570"/>
                        <a:pt x="0" y="3055"/>
                      </a:cubicBezTo>
                      <a:lnTo>
                        <a:pt x="0" y="3055"/>
                      </a:lnTo>
                      <a:lnTo>
                        <a:pt x="0" y="2157"/>
                      </a:lnTo>
                      <a:lnTo>
                        <a:pt x="539" y="1438"/>
                      </a:lnTo>
                      <a:cubicBezTo>
                        <a:pt x="1976" y="0"/>
                        <a:pt x="3414" y="0"/>
                        <a:pt x="4492" y="0"/>
                      </a:cubicBezTo>
                      <a:lnTo>
                        <a:pt x="4492" y="0"/>
                      </a:lnTo>
                      <a:cubicBezTo>
                        <a:pt x="6648" y="0"/>
                        <a:pt x="8984" y="719"/>
                        <a:pt x="8984" y="540"/>
                      </a:cubicBezTo>
                      <a:lnTo>
                        <a:pt x="8984" y="540"/>
                      </a:lnTo>
                      <a:lnTo>
                        <a:pt x="8984" y="3055"/>
                      </a:lnTo>
                      <a:lnTo>
                        <a:pt x="8984" y="4851"/>
                      </a:lnTo>
                      <a:lnTo>
                        <a:pt x="8984" y="3055"/>
                      </a:lnTo>
                      <a:lnTo>
                        <a:pt x="8984" y="540"/>
                      </a:lnTo>
                      <a:cubicBezTo>
                        <a:pt x="13655" y="899"/>
                        <a:pt x="15452" y="4492"/>
                        <a:pt x="15452" y="7187"/>
                      </a:cubicBezTo>
                      <a:lnTo>
                        <a:pt x="15452" y="7187"/>
                      </a:lnTo>
                      <a:cubicBezTo>
                        <a:pt x="14553" y="10780"/>
                        <a:pt x="12218" y="10062"/>
                        <a:pt x="11499" y="10241"/>
                      </a:cubicBezTo>
                      <a:lnTo>
                        <a:pt x="11499" y="10241"/>
                      </a:lnTo>
                      <a:cubicBezTo>
                        <a:pt x="9523" y="10062"/>
                        <a:pt x="6648" y="9343"/>
                        <a:pt x="6468" y="9523"/>
                      </a:cubicBezTo>
                      <a:lnTo>
                        <a:pt x="6468" y="9523"/>
                      </a:lnTo>
                      <a:close/>
                    </a:path>
                  </a:pathLst>
                </a:custGeom>
                <a:grpFill/>
                <a:ln w="17953" cap="flat">
                  <a:noFill/>
                  <a:prstDash val="solid"/>
                  <a:miter/>
                </a:ln>
              </p:spPr>
              <p:txBody>
                <a:bodyPr rtlCol="0" anchor="ctr"/>
                <a:lstStyle/>
                <a:p>
                  <a:endParaRPr lang="zh-CN" altLang="en-US" sz="1050"/>
                </a:p>
              </p:txBody>
            </p:sp>
          </p:grpSp>
          <p:grpSp>
            <p:nvGrpSpPr>
              <p:cNvPr id="1134" name="图形 1"/>
              <p:cNvGrpSpPr/>
              <p:nvPr/>
            </p:nvGrpSpPr>
            <p:grpSpPr>
              <a:xfrm>
                <a:off x="2652091" y="4797356"/>
                <a:ext cx="3952" cy="5210"/>
                <a:chOff x="4025302" y="4995046"/>
                <a:chExt cx="3952" cy="5210"/>
              </a:xfrm>
              <a:solidFill>
                <a:srgbClr val="0070C0"/>
              </a:solidFill>
            </p:grpSpPr>
            <p:sp>
              <p:nvSpPr>
                <p:cNvPr id="1480" name="任意多边形: 形状 3386"/>
                <p:cNvSpPr/>
                <p:nvPr/>
              </p:nvSpPr>
              <p:spPr>
                <a:xfrm>
                  <a:off x="4025302" y="4997562"/>
                  <a:ext cx="3952" cy="17967"/>
                </a:xfrm>
                <a:custGeom>
                  <a:avLst/>
                  <a:gdLst>
                    <a:gd name="connsiteX0" fmla="*/ 1258 w 3952"/>
                    <a:gd name="connsiteY0" fmla="*/ 0 h 17967"/>
                    <a:gd name="connsiteX1" fmla="*/ 3953 w 3952"/>
                    <a:gd name="connsiteY1" fmla="*/ 0 h 17967"/>
                    <a:gd name="connsiteX2" fmla="*/ 1258 w 3952"/>
                    <a:gd name="connsiteY2" fmla="*/ 0 h 17967"/>
                    <a:gd name="connsiteX3" fmla="*/ 0 w 3952"/>
                    <a:gd name="connsiteY3" fmla="*/ 0 h 17967"/>
                    <a:gd name="connsiteX4" fmla="*/ 1258 w 3952"/>
                    <a:gd name="connsiteY4" fmla="*/ 0 h 17967"/>
                    <a:gd name="connsiteX5" fmla="*/ 1258 w 3952"/>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 h="17967">
                      <a:moveTo>
                        <a:pt x="1258" y="0"/>
                      </a:moveTo>
                      <a:cubicBezTo>
                        <a:pt x="2515" y="0"/>
                        <a:pt x="3953" y="0"/>
                        <a:pt x="3953" y="0"/>
                      </a:cubicBezTo>
                      <a:cubicBezTo>
                        <a:pt x="3953" y="0"/>
                        <a:pt x="2515" y="0"/>
                        <a:pt x="1258" y="0"/>
                      </a:cubicBezTo>
                      <a:lnTo>
                        <a:pt x="0" y="0"/>
                      </a:lnTo>
                      <a:lnTo>
                        <a:pt x="1258" y="0"/>
                      </a:lnTo>
                      <a:lnTo>
                        <a:pt x="1258" y="0"/>
                      </a:lnTo>
                      <a:close/>
                    </a:path>
                  </a:pathLst>
                </a:custGeom>
                <a:grpFill/>
                <a:ln w="17953" cap="flat">
                  <a:noFill/>
                  <a:prstDash val="solid"/>
                  <a:miter/>
                </a:ln>
              </p:spPr>
              <p:txBody>
                <a:bodyPr rtlCol="0" anchor="ctr"/>
                <a:lstStyle/>
                <a:p>
                  <a:endParaRPr lang="zh-CN" altLang="en-US" sz="1050"/>
                </a:p>
              </p:txBody>
            </p:sp>
            <p:sp>
              <p:nvSpPr>
                <p:cNvPr id="1481" name="任意多边形: 形状 3387"/>
                <p:cNvSpPr/>
                <p:nvPr/>
              </p:nvSpPr>
              <p:spPr>
                <a:xfrm>
                  <a:off x="4025302" y="4995046"/>
                  <a:ext cx="3952" cy="5210"/>
                </a:xfrm>
                <a:custGeom>
                  <a:avLst/>
                  <a:gdLst>
                    <a:gd name="connsiteX0" fmla="*/ 1258 w 3952"/>
                    <a:gd name="connsiteY0" fmla="*/ 5211 h 5210"/>
                    <a:gd name="connsiteX1" fmla="*/ 0 w 3952"/>
                    <a:gd name="connsiteY1" fmla="*/ 5211 h 5210"/>
                    <a:gd name="connsiteX2" fmla="*/ 0 w 3952"/>
                    <a:gd name="connsiteY2" fmla="*/ 0 h 5210"/>
                    <a:gd name="connsiteX3" fmla="*/ 1258 w 3952"/>
                    <a:gd name="connsiteY3" fmla="*/ 0 h 5210"/>
                    <a:gd name="connsiteX4" fmla="*/ 3953 w 3952"/>
                    <a:gd name="connsiteY4" fmla="*/ 0 h 5210"/>
                    <a:gd name="connsiteX5" fmla="*/ 3953 w 3952"/>
                    <a:gd name="connsiteY5" fmla="*/ 0 h 5210"/>
                    <a:gd name="connsiteX6" fmla="*/ 3953 w 3952"/>
                    <a:gd name="connsiteY6" fmla="*/ 5211 h 5210"/>
                    <a:gd name="connsiteX7" fmla="*/ 1258 w 3952"/>
                    <a:gd name="connsiteY7" fmla="*/ 5211 h 5210"/>
                    <a:gd name="connsiteX8" fmla="*/ 1258 w 3952"/>
                    <a:gd name="connsiteY8" fmla="*/ 5211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52" h="5210">
                      <a:moveTo>
                        <a:pt x="1258" y="5211"/>
                      </a:moveTo>
                      <a:lnTo>
                        <a:pt x="0" y="5211"/>
                      </a:lnTo>
                      <a:lnTo>
                        <a:pt x="0" y="0"/>
                      </a:lnTo>
                      <a:lnTo>
                        <a:pt x="1258" y="0"/>
                      </a:lnTo>
                      <a:cubicBezTo>
                        <a:pt x="2515" y="0"/>
                        <a:pt x="3953" y="0"/>
                        <a:pt x="3953" y="0"/>
                      </a:cubicBezTo>
                      <a:lnTo>
                        <a:pt x="3953" y="0"/>
                      </a:lnTo>
                      <a:lnTo>
                        <a:pt x="3953" y="5211"/>
                      </a:lnTo>
                      <a:cubicBezTo>
                        <a:pt x="3953" y="5211"/>
                        <a:pt x="2515" y="5211"/>
                        <a:pt x="1258" y="5211"/>
                      </a:cubicBezTo>
                      <a:lnTo>
                        <a:pt x="1258" y="5211"/>
                      </a:lnTo>
                      <a:close/>
                    </a:path>
                  </a:pathLst>
                </a:custGeom>
                <a:grpFill/>
                <a:ln w="17953" cap="flat">
                  <a:noFill/>
                  <a:prstDash val="solid"/>
                  <a:miter/>
                </a:ln>
              </p:spPr>
              <p:txBody>
                <a:bodyPr rtlCol="0" anchor="ctr"/>
                <a:lstStyle/>
                <a:p>
                  <a:endParaRPr lang="zh-CN" altLang="en-US" sz="1050"/>
                </a:p>
              </p:txBody>
            </p:sp>
          </p:grpSp>
          <p:grpSp>
            <p:nvGrpSpPr>
              <p:cNvPr id="1135" name="图形 1"/>
              <p:cNvGrpSpPr/>
              <p:nvPr/>
            </p:nvGrpSpPr>
            <p:grpSpPr>
              <a:xfrm>
                <a:off x="2267773" y="4470713"/>
                <a:ext cx="7366" cy="6288"/>
                <a:chOff x="3640984" y="4668403"/>
                <a:chExt cx="7366" cy="6288"/>
              </a:xfrm>
              <a:solidFill>
                <a:srgbClr val="0070C0"/>
              </a:solidFill>
            </p:grpSpPr>
            <p:sp>
              <p:nvSpPr>
                <p:cNvPr id="1478" name="任意多边形: 形状 3389"/>
                <p:cNvSpPr/>
                <p:nvPr/>
              </p:nvSpPr>
              <p:spPr>
                <a:xfrm>
                  <a:off x="3644577" y="4670199"/>
                  <a:ext cx="1257" cy="2695"/>
                </a:xfrm>
                <a:custGeom>
                  <a:avLst/>
                  <a:gdLst>
                    <a:gd name="connsiteX0" fmla="*/ 1258 w 1257"/>
                    <a:gd name="connsiteY0" fmla="*/ 2695 h 2695"/>
                    <a:gd name="connsiteX1" fmla="*/ 1258 w 1257"/>
                    <a:gd name="connsiteY1" fmla="*/ 1258 h 2695"/>
                    <a:gd name="connsiteX2" fmla="*/ 1258 w 1257"/>
                    <a:gd name="connsiteY2" fmla="*/ 0 h 2695"/>
                    <a:gd name="connsiteX3" fmla="*/ 0 w 1257"/>
                    <a:gd name="connsiteY3" fmla="*/ 1258 h 2695"/>
                    <a:gd name="connsiteX4" fmla="*/ 1258 w 1257"/>
                    <a:gd name="connsiteY4" fmla="*/ 2695 h 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2695">
                      <a:moveTo>
                        <a:pt x="1258" y="2695"/>
                      </a:moveTo>
                      <a:lnTo>
                        <a:pt x="1258" y="1258"/>
                      </a:lnTo>
                      <a:lnTo>
                        <a:pt x="1258" y="0"/>
                      </a:lnTo>
                      <a:lnTo>
                        <a:pt x="0" y="1258"/>
                      </a:lnTo>
                      <a:lnTo>
                        <a:pt x="1258" y="2695"/>
                      </a:lnTo>
                      <a:close/>
                    </a:path>
                  </a:pathLst>
                </a:custGeom>
                <a:grpFill/>
                <a:ln w="17953" cap="flat">
                  <a:noFill/>
                  <a:prstDash val="solid"/>
                  <a:miter/>
                </a:ln>
              </p:spPr>
              <p:txBody>
                <a:bodyPr rtlCol="0" anchor="ctr"/>
                <a:lstStyle/>
                <a:p>
                  <a:endParaRPr lang="zh-CN" altLang="en-US" sz="1050"/>
                </a:p>
              </p:txBody>
            </p:sp>
            <p:sp>
              <p:nvSpPr>
                <p:cNvPr id="1479" name="任意多边形: 形状 3390"/>
                <p:cNvSpPr/>
                <p:nvPr/>
              </p:nvSpPr>
              <p:spPr>
                <a:xfrm>
                  <a:off x="3640984" y="4668403"/>
                  <a:ext cx="7366" cy="6288"/>
                </a:xfrm>
                <a:custGeom>
                  <a:avLst/>
                  <a:gdLst>
                    <a:gd name="connsiteX0" fmla="*/ 0 w 7366"/>
                    <a:gd name="connsiteY0" fmla="*/ 3054 h 6288"/>
                    <a:gd name="connsiteX1" fmla="*/ 1797 w 7366"/>
                    <a:gd name="connsiteY1" fmla="*/ 1258 h 6288"/>
                    <a:gd name="connsiteX2" fmla="*/ 3054 w 7366"/>
                    <a:gd name="connsiteY2" fmla="*/ 0 h 6288"/>
                    <a:gd name="connsiteX3" fmla="*/ 7366 w 7366"/>
                    <a:gd name="connsiteY3" fmla="*/ 1797 h 6288"/>
                    <a:gd name="connsiteX4" fmla="*/ 7366 w 7366"/>
                    <a:gd name="connsiteY4" fmla="*/ 3234 h 6288"/>
                    <a:gd name="connsiteX5" fmla="*/ 7366 w 7366"/>
                    <a:gd name="connsiteY5" fmla="*/ 4492 h 6288"/>
                    <a:gd name="connsiteX6" fmla="*/ 3054 w 7366"/>
                    <a:gd name="connsiteY6" fmla="*/ 6288 h 6288"/>
                    <a:gd name="connsiteX7" fmla="*/ 0 w 7366"/>
                    <a:gd name="connsiteY7" fmla="*/ 3054 h 6288"/>
                    <a:gd name="connsiteX8" fmla="*/ 0 w 7366"/>
                    <a:gd name="connsiteY8" fmla="*/ 3054 h 6288"/>
                    <a:gd name="connsiteX9" fmla="*/ 6109 w 7366"/>
                    <a:gd name="connsiteY9" fmla="*/ 3054 h 6288"/>
                    <a:gd name="connsiteX10" fmla="*/ 6648 w 7366"/>
                    <a:gd name="connsiteY10" fmla="*/ 2515 h 6288"/>
                    <a:gd name="connsiteX11" fmla="*/ 6109 w 7366"/>
                    <a:gd name="connsiteY11" fmla="*/ 3054 h 6288"/>
                    <a:gd name="connsiteX12" fmla="*/ 6109 w 7366"/>
                    <a:gd name="connsiteY12" fmla="*/ 3054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66" h="6288">
                      <a:moveTo>
                        <a:pt x="0" y="3054"/>
                      </a:moveTo>
                      <a:lnTo>
                        <a:pt x="1797" y="1258"/>
                      </a:lnTo>
                      <a:lnTo>
                        <a:pt x="3054" y="0"/>
                      </a:lnTo>
                      <a:lnTo>
                        <a:pt x="7366" y="1797"/>
                      </a:lnTo>
                      <a:lnTo>
                        <a:pt x="7366" y="3234"/>
                      </a:lnTo>
                      <a:lnTo>
                        <a:pt x="7366" y="4492"/>
                      </a:lnTo>
                      <a:lnTo>
                        <a:pt x="3054" y="6288"/>
                      </a:lnTo>
                      <a:lnTo>
                        <a:pt x="0" y="3054"/>
                      </a:lnTo>
                      <a:lnTo>
                        <a:pt x="0" y="3054"/>
                      </a:lnTo>
                      <a:close/>
                      <a:moveTo>
                        <a:pt x="6109" y="3054"/>
                      </a:moveTo>
                      <a:lnTo>
                        <a:pt x="6648" y="2515"/>
                      </a:lnTo>
                      <a:lnTo>
                        <a:pt x="6109" y="3054"/>
                      </a:lnTo>
                      <a:lnTo>
                        <a:pt x="6109" y="3054"/>
                      </a:lnTo>
                      <a:close/>
                    </a:path>
                  </a:pathLst>
                </a:custGeom>
                <a:grpFill/>
                <a:ln w="17953" cap="flat">
                  <a:noFill/>
                  <a:prstDash val="solid"/>
                  <a:miter/>
                </a:ln>
              </p:spPr>
              <p:txBody>
                <a:bodyPr rtlCol="0" anchor="ctr"/>
                <a:lstStyle/>
                <a:p>
                  <a:endParaRPr lang="zh-CN" altLang="en-US" sz="1050"/>
                </a:p>
              </p:txBody>
            </p:sp>
          </p:grpSp>
          <p:grpSp>
            <p:nvGrpSpPr>
              <p:cNvPr id="1136" name="图形 1"/>
              <p:cNvGrpSpPr/>
              <p:nvPr/>
            </p:nvGrpSpPr>
            <p:grpSpPr>
              <a:xfrm>
                <a:off x="2268851" y="4476822"/>
                <a:ext cx="6468" cy="6288"/>
                <a:chOff x="3642062" y="4674512"/>
                <a:chExt cx="6468" cy="6288"/>
              </a:xfrm>
              <a:solidFill>
                <a:srgbClr val="0070C0"/>
              </a:solidFill>
            </p:grpSpPr>
            <p:sp>
              <p:nvSpPr>
                <p:cNvPr id="1476" name="任意多边形: 形状 3392"/>
                <p:cNvSpPr/>
                <p:nvPr/>
              </p:nvSpPr>
              <p:spPr>
                <a:xfrm>
                  <a:off x="3644577" y="4676847"/>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477" name="任意多边形: 形状 3393"/>
                <p:cNvSpPr/>
                <p:nvPr/>
              </p:nvSpPr>
              <p:spPr>
                <a:xfrm>
                  <a:off x="3642062" y="4674512"/>
                  <a:ext cx="6468" cy="6288"/>
                </a:xfrm>
                <a:custGeom>
                  <a:avLst/>
                  <a:gdLst>
                    <a:gd name="connsiteX0" fmla="*/ 3773 w 6468"/>
                    <a:gd name="connsiteY0" fmla="*/ 6289 h 6288"/>
                    <a:gd name="connsiteX1" fmla="*/ 0 w 6468"/>
                    <a:gd name="connsiteY1" fmla="*/ 2515 h 6288"/>
                    <a:gd name="connsiteX2" fmla="*/ 0 w 6468"/>
                    <a:gd name="connsiteY2" fmla="*/ 2515 h 6288"/>
                    <a:gd name="connsiteX3" fmla="*/ 0 w 6468"/>
                    <a:gd name="connsiteY3" fmla="*/ 0 h 6288"/>
                    <a:gd name="connsiteX4" fmla="*/ 2515 w 6468"/>
                    <a:gd name="connsiteY4" fmla="*/ 0 h 6288"/>
                    <a:gd name="connsiteX5" fmla="*/ 6468 w 6468"/>
                    <a:gd name="connsiteY5" fmla="*/ 0 h 6288"/>
                    <a:gd name="connsiteX6" fmla="*/ 6468 w 6468"/>
                    <a:gd name="connsiteY6" fmla="*/ 2515 h 6288"/>
                    <a:gd name="connsiteX7" fmla="*/ 6468 w 6468"/>
                    <a:gd name="connsiteY7" fmla="*/ 3773 h 6288"/>
                    <a:gd name="connsiteX8" fmla="*/ 6468 w 6468"/>
                    <a:gd name="connsiteY8" fmla="*/ 3773 h 6288"/>
                    <a:gd name="connsiteX9" fmla="*/ 6468 w 6468"/>
                    <a:gd name="connsiteY9" fmla="*/ 6289 h 6288"/>
                    <a:gd name="connsiteX10" fmla="*/ 3773 w 6468"/>
                    <a:gd name="connsiteY10" fmla="*/ 6289 h 6288"/>
                    <a:gd name="connsiteX11" fmla="*/ 3773 w 6468"/>
                    <a:gd name="connsiteY11" fmla="*/ 6289 h 6288"/>
                    <a:gd name="connsiteX12" fmla="*/ 3773 w 6468"/>
                    <a:gd name="connsiteY12" fmla="*/ 3593 h 6288"/>
                    <a:gd name="connsiteX13" fmla="*/ 3773 w 6468"/>
                    <a:gd name="connsiteY13" fmla="*/ 2336 h 6288"/>
                    <a:gd name="connsiteX14" fmla="*/ 5031 w 6468"/>
                    <a:gd name="connsiteY14" fmla="*/ 2336 h 6288"/>
                    <a:gd name="connsiteX15" fmla="*/ 3773 w 6468"/>
                    <a:gd name="connsiteY15" fmla="*/ 2336 h 6288"/>
                    <a:gd name="connsiteX16" fmla="*/ 3773 w 6468"/>
                    <a:gd name="connsiteY16" fmla="*/ 1078 h 6288"/>
                    <a:gd name="connsiteX17" fmla="*/ 3773 w 6468"/>
                    <a:gd name="connsiteY17" fmla="*/ 2336 h 6288"/>
                    <a:gd name="connsiteX18" fmla="*/ 3773 w 6468"/>
                    <a:gd name="connsiteY18" fmla="*/ 3593 h 6288"/>
                    <a:gd name="connsiteX19" fmla="*/ 3773 w 6468"/>
                    <a:gd name="connsiteY19" fmla="*/ 3593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 h="6288">
                      <a:moveTo>
                        <a:pt x="3773" y="6289"/>
                      </a:moveTo>
                      <a:cubicBezTo>
                        <a:pt x="3773" y="6289"/>
                        <a:pt x="180" y="6109"/>
                        <a:pt x="0" y="2515"/>
                      </a:cubicBezTo>
                      <a:lnTo>
                        <a:pt x="0" y="2515"/>
                      </a:lnTo>
                      <a:lnTo>
                        <a:pt x="0" y="0"/>
                      </a:lnTo>
                      <a:lnTo>
                        <a:pt x="2515" y="0"/>
                      </a:lnTo>
                      <a:lnTo>
                        <a:pt x="6468" y="0"/>
                      </a:lnTo>
                      <a:lnTo>
                        <a:pt x="6468" y="2515"/>
                      </a:lnTo>
                      <a:cubicBezTo>
                        <a:pt x="6468" y="3773"/>
                        <a:pt x="6468" y="3773"/>
                        <a:pt x="6468" y="3773"/>
                      </a:cubicBezTo>
                      <a:lnTo>
                        <a:pt x="6468" y="3773"/>
                      </a:lnTo>
                      <a:lnTo>
                        <a:pt x="6468" y="6289"/>
                      </a:lnTo>
                      <a:lnTo>
                        <a:pt x="3773" y="6289"/>
                      </a:lnTo>
                      <a:lnTo>
                        <a:pt x="3773" y="6289"/>
                      </a:lnTo>
                      <a:close/>
                      <a:moveTo>
                        <a:pt x="3773" y="3593"/>
                      </a:moveTo>
                      <a:lnTo>
                        <a:pt x="3773" y="2336"/>
                      </a:lnTo>
                      <a:lnTo>
                        <a:pt x="5031" y="2336"/>
                      </a:lnTo>
                      <a:lnTo>
                        <a:pt x="3773" y="2336"/>
                      </a:lnTo>
                      <a:lnTo>
                        <a:pt x="3773" y="1078"/>
                      </a:lnTo>
                      <a:lnTo>
                        <a:pt x="3773" y="2336"/>
                      </a:lnTo>
                      <a:lnTo>
                        <a:pt x="3773" y="3593"/>
                      </a:lnTo>
                      <a:lnTo>
                        <a:pt x="3773" y="3593"/>
                      </a:lnTo>
                      <a:close/>
                    </a:path>
                  </a:pathLst>
                </a:custGeom>
                <a:grpFill/>
                <a:ln w="17953" cap="flat">
                  <a:noFill/>
                  <a:prstDash val="solid"/>
                  <a:miter/>
                </a:ln>
              </p:spPr>
              <p:txBody>
                <a:bodyPr rtlCol="0" anchor="ctr"/>
                <a:lstStyle/>
                <a:p>
                  <a:endParaRPr lang="zh-CN" altLang="en-US" sz="1050"/>
                </a:p>
              </p:txBody>
            </p:sp>
          </p:grpSp>
          <p:grpSp>
            <p:nvGrpSpPr>
              <p:cNvPr id="1137" name="图形 1"/>
              <p:cNvGrpSpPr/>
              <p:nvPr/>
            </p:nvGrpSpPr>
            <p:grpSpPr>
              <a:xfrm>
                <a:off x="2264719" y="4440708"/>
                <a:ext cx="6468" cy="6468"/>
                <a:chOff x="3637930" y="4638398"/>
                <a:chExt cx="6468" cy="6468"/>
              </a:xfrm>
              <a:solidFill>
                <a:srgbClr val="0070C0"/>
              </a:solidFill>
            </p:grpSpPr>
            <p:sp>
              <p:nvSpPr>
                <p:cNvPr id="1474" name="任意多边形: 形状 3395"/>
                <p:cNvSpPr/>
                <p:nvPr/>
              </p:nvSpPr>
              <p:spPr>
                <a:xfrm>
                  <a:off x="3640445" y="4641085"/>
                  <a:ext cx="1257" cy="1265"/>
                </a:xfrm>
                <a:custGeom>
                  <a:avLst/>
                  <a:gdLst>
                    <a:gd name="connsiteX0" fmla="*/ 0 w 1257"/>
                    <a:gd name="connsiteY0" fmla="*/ 1265 h 1265"/>
                    <a:gd name="connsiteX1" fmla="*/ 1258 w 1257"/>
                    <a:gd name="connsiteY1" fmla="*/ 1265 h 1265"/>
                    <a:gd name="connsiteX2" fmla="*/ 0 w 1257"/>
                    <a:gd name="connsiteY2" fmla="*/ 7 h 1265"/>
                    <a:gd name="connsiteX3" fmla="*/ 0 w 1257"/>
                    <a:gd name="connsiteY3" fmla="*/ 1265 h 1265"/>
                    <a:gd name="connsiteX4" fmla="*/ 0 w 1257"/>
                    <a:gd name="connsiteY4" fmla="*/ 1265 h 1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65">
                      <a:moveTo>
                        <a:pt x="0" y="1265"/>
                      </a:moveTo>
                      <a:lnTo>
                        <a:pt x="1258" y="1265"/>
                      </a:lnTo>
                      <a:cubicBezTo>
                        <a:pt x="1258"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1475" name="任意多边形: 形状 3396"/>
                <p:cNvSpPr/>
                <p:nvPr/>
              </p:nvSpPr>
              <p:spPr>
                <a:xfrm>
                  <a:off x="3637930" y="4638398"/>
                  <a:ext cx="6468" cy="6468"/>
                </a:xfrm>
                <a:custGeom>
                  <a:avLst/>
                  <a:gdLst>
                    <a:gd name="connsiteX0" fmla="*/ 3773 w 6468"/>
                    <a:gd name="connsiteY0" fmla="*/ 6468 h 6468"/>
                    <a:gd name="connsiteX1" fmla="*/ 2515 w 6468"/>
                    <a:gd name="connsiteY1" fmla="*/ 6468 h 6468"/>
                    <a:gd name="connsiteX2" fmla="*/ 0 w 6468"/>
                    <a:gd name="connsiteY2" fmla="*/ 6468 h 6468"/>
                    <a:gd name="connsiteX3" fmla="*/ 0 w 6468"/>
                    <a:gd name="connsiteY3" fmla="*/ 3953 h 6468"/>
                    <a:gd name="connsiteX4" fmla="*/ 0 w 6468"/>
                    <a:gd name="connsiteY4" fmla="*/ 2515 h 6468"/>
                    <a:gd name="connsiteX5" fmla="*/ 0 w 6468"/>
                    <a:gd name="connsiteY5" fmla="*/ 2515 h 6468"/>
                    <a:gd name="connsiteX6" fmla="*/ 0 w 6468"/>
                    <a:gd name="connsiteY6" fmla="*/ 0 h 6468"/>
                    <a:gd name="connsiteX7" fmla="*/ 2515 w 6468"/>
                    <a:gd name="connsiteY7" fmla="*/ 0 h 6468"/>
                    <a:gd name="connsiteX8" fmla="*/ 6468 w 6468"/>
                    <a:gd name="connsiteY8" fmla="*/ 3773 h 6468"/>
                    <a:gd name="connsiteX9" fmla="*/ 6468 w 6468"/>
                    <a:gd name="connsiteY9" fmla="*/ 3773 h 6468"/>
                    <a:gd name="connsiteX10" fmla="*/ 6468 w 6468"/>
                    <a:gd name="connsiteY10" fmla="*/ 6468 h 6468"/>
                    <a:gd name="connsiteX11" fmla="*/ 3773 w 6468"/>
                    <a:gd name="connsiteY11" fmla="*/ 6468 h 6468"/>
                    <a:gd name="connsiteX12" fmla="*/ 3773 w 6468"/>
                    <a:gd name="connsiteY12"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68" h="6468">
                      <a:moveTo>
                        <a:pt x="3773" y="6468"/>
                      </a:moveTo>
                      <a:lnTo>
                        <a:pt x="2515" y="6468"/>
                      </a:lnTo>
                      <a:lnTo>
                        <a:pt x="0" y="6468"/>
                      </a:lnTo>
                      <a:lnTo>
                        <a:pt x="0" y="3953"/>
                      </a:lnTo>
                      <a:cubicBezTo>
                        <a:pt x="0" y="2515"/>
                        <a:pt x="0" y="2515"/>
                        <a:pt x="0" y="2515"/>
                      </a:cubicBezTo>
                      <a:lnTo>
                        <a:pt x="0" y="2515"/>
                      </a:lnTo>
                      <a:lnTo>
                        <a:pt x="0" y="0"/>
                      </a:lnTo>
                      <a:lnTo>
                        <a:pt x="2515" y="0"/>
                      </a:lnTo>
                      <a:cubicBezTo>
                        <a:pt x="2515" y="0"/>
                        <a:pt x="6109" y="180"/>
                        <a:pt x="6468" y="3773"/>
                      </a:cubicBezTo>
                      <a:lnTo>
                        <a:pt x="6468" y="3773"/>
                      </a:lnTo>
                      <a:lnTo>
                        <a:pt x="6468" y="6468"/>
                      </a:lnTo>
                      <a:lnTo>
                        <a:pt x="3773" y="6468"/>
                      </a:lnTo>
                      <a:lnTo>
                        <a:pt x="3773" y="6468"/>
                      </a:lnTo>
                      <a:close/>
                    </a:path>
                  </a:pathLst>
                </a:custGeom>
                <a:grpFill/>
                <a:ln w="17953" cap="flat">
                  <a:noFill/>
                  <a:prstDash val="solid"/>
                  <a:miter/>
                </a:ln>
              </p:spPr>
              <p:txBody>
                <a:bodyPr rtlCol="0" anchor="ctr"/>
                <a:lstStyle/>
                <a:p>
                  <a:endParaRPr lang="zh-CN" altLang="en-US" sz="1050"/>
                </a:p>
              </p:txBody>
            </p:sp>
          </p:grpSp>
          <p:grpSp>
            <p:nvGrpSpPr>
              <p:cNvPr id="1138" name="图形 1"/>
              <p:cNvGrpSpPr/>
              <p:nvPr/>
            </p:nvGrpSpPr>
            <p:grpSpPr>
              <a:xfrm>
                <a:off x="2266156" y="4450230"/>
                <a:ext cx="6468" cy="6288"/>
                <a:chOff x="3639367" y="4647920"/>
                <a:chExt cx="6468" cy="6288"/>
              </a:xfrm>
              <a:solidFill>
                <a:srgbClr val="0070C0"/>
              </a:solidFill>
            </p:grpSpPr>
            <p:sp>
              <p:nvSpPr>
                <p:cNvPr id="1472" name="任意多边形: 形状 3398"/>
                <p:cNvSpPr/>
                <p:nvPr/>
              </p:nvSpPr>
              <p:spPr>
                <a:xfrm>
                  <a:off x="3641882" y="4650256"/>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473" name="任意多边形: 形状 3399"/>
                <p:cNvSpPr/>
                <p:nvPr/>
              </p:nvSpPr>
              <p:spPr>
                <a:xfrm>
                  <a:off x="3639367" y="4647920"/>
                  <a:ext cx="6468" cy="6288"/>
                </a:xfrm>
                <a:custGeom>
                  <a:avLst/>
                  <a:gdLst>
                    <a:gd name="connsiteX0" fmla="*/ 3773 w 6468"/>
                    <a:gd name="connsiteY0" fmla="*/ 6288 h 6288"/>
                    <a:gd name="connsiteX1" fmla="*/ 2516 w 6468"/>
                    <a:gd name="connsiteY1" fmla="*/ 6288 h 6288"/>
                    <a:gd name="connsiteX2" fmla="*/ 2516 w 6468"/>
                    <a:gd name="connsiteY2" fmla="*/ 6288 h 6288"/>
                    <a:gd name="connsiteX3" fmla="*/ 0 w 6468"/>
                    <a:gd name="connsiteY3" fmla="*/ 6288 h 6288"/>
                    <a:gd name="connsiteX4" fmla="*/ 0 w 6468"/>
                    <a:gd name="connsiteY4" fmla="*/ 3773 h 6288"/>
                    <a:gd name="connsiteX5" fmla="*/ 0 w 6468"/>
                    <a:gd name="connsiteY5" fmla="*/ 2515 h 6288"/>
                    <a:gd name="connsiteX6" fmla="*/ 0 w 6468"/>
                    <a:gd name="connsiteY6" fmla="*/ 2515 h 6288"/>
                    <a:gd name="connsiteX7" fmla="*/ 0 w 6468"/>
                    <a:gd name="connsiteY7" fmla="*/ 0 h 6288"/>
                    <a:gd name="connsiteX8" fmla="*/ 2516 w 6468"/>
                    <a:gd name="connsiteY8" fmla="*/ 0 h 6288"/>
                    <a:gd name="connsiteX9" fmla="*/ 3055 w 6468"/>
                    <a:gd name="connsiteY9" fmla="*/ 0 h 6288"/>
                    <a:gd name="connsiteX10" fmla="*/ 3055 w 6468"/>
                    <a:gd name="connsiteY10" fmla="*/ 0 h 6288"/>
                    <a:gd name="connsiteX11" fmla="*/ 5570 w 6468"/>
                    <a:gd name="connsiteY11" fmla="*/ 898 h 6288"/>
                    <a:gd name="connsiteX12" fmla="*/ 5570 w 6468"/>
                    <a:gd name="connsiteY12" fmla="*/ 898 h 6288"/>
                    <a:gd name="connsiteX13" fmla="*/ 6468 w 6468"/>
                    <a:gd name="connsiteY13" fmla="*/ 3773 h 6288"/>
                    <a:gd name="connsiteX14" fmla="*/ 6468 w 6468"/>
                    <a:gd name="connsiteY14" fmla="*/ 3773 h 6288"/>
                    <a:gd name="connsiteX15" fmla="*/ 6468 w 6468"/>
                    <a:gd name="connsiteY15" fmla="*/ 6288 h 6288"/>
                    <a:gd name="connsiteX16" fmla="*/ 3773 w 6468"/>
                    <a:gd name="connsiteY16" fmla="*/ 6288 h 6288"/>
                    <a:gd name="connsiteX17" fmla="*/ 3773 w 6468"/>
                    <a:gd name="connsiteY17" fmla="*/ 628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288">
                      <a:moveTo>
                        <a:pt x="3773" y="6288"/>
                      </a:moveTo>
                      <a:cubicBezTo>
                        <a:pt x="3773" y="6288"/>
                        <a:pt x="3773" y="6288"/>
                        <a:pt x="2516" y="6288"/>
                      </a:cubicBezTo>
                      <a:lnTo>
                        <a:pt x="2516" y="6288"/>
                      </a:lnTo>
                      <a:lnTo>
                        <a:pt x="0" y="6288"/>
                      </a:lnTo>
                      <a:lnTo>
                        <a:pt x="0" y="3773"/>
                      </a:lnTo>
                      <a:cubicBezTo>
                        <a:pt x="0" y="2515"/>
                        <a:pt x="0" y="2515"/>
                        <a:pt x="0" y="2515"/>
                      </a:cubicBezTo>
                      <a:lnTo>
                        <a:pt x="0" y="2515"/>
                      </a:lnTo>
                      <a:lnTo>
                        <a:pt x="0" y="0"/>
                      </a:lnTo>
                      <a:lnTo>
                        <a:pt x="2516" y="0"/>
                      </a:lnTo>
                      <a:cubicBezTo>
                        <a:pt x="2695" y="0"/>
                        <a:pt x="2875" y="0"/>
                        <a:pt x="3055" y="0"/>
                      </a:cubicBezTo>
                      <a:lnTo>
                        <a:pt x="3055" y="0"/>
                      </a:lnTo>
                      <a:cubicBezTo>
                        <a:pt x="3594" y="0"/>
                        <a:pt x="4312" y="0"/>
                        <a:pt x="5570" y="898"/>
                      </a:cubicBezTo>
                      <a:lnTo>
                        <a:pt x="5570" y="898"/>
                      </a:lnTo>
                      <a:cubicBezTo>
                        <a:pt x="6828" y="2695"/>
                        <a:pt x="6289" y="3234"/>
                        <a:pt x="6468" y="3773"/>
                      </a:cubicBezTo>
                      <a:lnTo>
                        <a:pt x="6468" y="3773"/>
                      </a:lnTo>
                      <a:lnTo>
                        <a:pt x="6468" y="6288"/>
                      </a:lnTo>
                      <a:lnTo>
                        <a:pt x="3773" y="6288"/>
                      </a:lnTo>
                      <a:lnTo>
                        <a:pt x="3773" y="6288"/>
                      </a:lnTo>
                      <a:close/>
                    </a:path>
                  </a:pathLst>
                </a:custGeom>
                <a:grpFill/>
                <a:ln w="17953" cap="flat">
                  <a:noFill/>
                  <a:prstDash val="solid"/>
                  <a:miter/>
                </a:ln>
              </p:spPr>
              <p:txBody>
                <a:bodyPr rtlCol="0" anchor="ctr"/>
                <a:lstStyle/>
                <a:p>
                  <a:endParaRPr lang="zh-CN" altLang="en-US" sz="1050"/>
                </a:p>
              </p:txBody>
            </p:sp>
          </p:grpSp>
          <p:grpSp>
            <p:nvGrpSpPr>
              <p:cNvPr id="1139" name="图形 1"/>
              <p:cNvGrpSpPr/>
              <p:nvPr/>
            </p:nvGrpSpPr>
            <p:grpSpPr>
              <a:xfrm>
                <a:off x="2403246" y="4480224"/>
                <a:ext cx="6468" cy="6479"/>
                <a:chOff x="3776457" y="4677914"/>
                <a:chExt cx="6468" cy="6479"/>
              </a:xfrm>
              <a:solidFill>
                <a:srgbClr val="0070C0"/>
              </a:solidFill>
            </p:grpSpPr>
            <p:sp>
              <p:nvSpPr>
                <p:cNvPr id="1470" name="任意多边形: 形状 3401"/>
                <p:cNvSpPr/>
                <p:nvPr/>
              </p:nvSpPr>
              <p:spPr>
                <a:xfrm>
                  <a:off x="3778972" y="4680620"/>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471" name="任意多边形: 形状 3402"/>
                <p:cNvSpPr/>
                <p:nvPr/>
              </p:nvSpPr>
              <p:spPr>
                <a:xfrm>
                  <a:off x="3776457" y="4677914"/>
                  <a:ext cx="6468" cy="6479"/>
                </a:xfrm>
                <a:custGeom>
                  <a:avLst/>
                  <a:gdLst>
                    <a:gd name="connsiteX0" fmla="*/ 3773 w 6468"/>
                    <a:gd name="connsiteY0" fmla="*/ 6479 h 6479"/>
                    <a:gd name="connsiteX1" fmla="*/ 2515 w 6468"/>
                    <a:gd name="connsiteY1" fmla="*/ 6479 h 6479"/>
                    <a:gd name="connsiteX2" fmla="*/ 2515 w 6468"/>
                    <a:gd name="connsiteY2" fmla="*/ 6479 h 6479"/>
                    <a:gd name="connsiteX3" fmla="*/ 0 w 6468"/>
                    <a:gd name="connsiteY3" fmla="*/ 6479 h 6479"/>
                    <a:gd name="connsiteX4" fmla="*/ 0 w 6468"/>
                    <a:gd name="connsiteY4" fmla="*/ 3964 h 6479"/>
                    <a:gd name="connsiteX5" fmla="*/ 898 w 6468"/>
                    <a:gd name="connsiteY5" fmla="*/ 910 h 6479"/>
                    <a:gd name="connsiteX6" fmla="*/ 898 w 6468"/>
                    <a:gd name="connsiteY6" fmla="*/ 910 h 6479"/>
                    <a:gd name="connsiteX7" fmla="*/ 3414 w 6468"/>
                    <a:gd name="connsiteY7" fmla="*/ 11 h 6479"/>
                    <a:gd name="connsiteX8" fmla="*/ 3414 w 6468"/>
                    <a:gd name="connsiteY8" fmla="*/ 11 h 6479"/>
                    <a:gd name="connsiteX9" fmla="*/ 3953 w 6468"/>
                    <a:gd name="connsiteY9" fmla="*/ 11 h 6479"/>
                    <a:gd name="connsiteX10" fmla="*/ 3953 w 6468"/>
                    <a:gd name="connsiteY10" fmla="*/ 11 h 6479"/>
                    <a:gd name="connsiteX11" fmla="*/ 6468 w 6468"/>
                    <a:gd name="connsiteY11" fmla="*/ 11 h 6479"/>
                    <a:gd name="connsiteX12" fmla="*/ 6468 w 6468"/>
                    <a:gd name="connsiteY12" fmla="*/ 2527 h 6479"/>
                    <a:gd name="connsiteX13" fmla="*/ 6468 w 6468"/>
                    <a:gd name="connsiteY13" fmla="*/ 3784 h 6479"/>
                    <a:gd name="connsiteX14" fmla="*/ 6468 w 6468"/>
                    <a:gd name="connsiteY14" fmla="*/ 3784 h 6479"/>
                    <a:gd name="connsiteX15" fmla="*/ 6468 w 6468"/>
                    <a:gd name="connsiteY15" fmla="*/ 6300 h 6479"/>
                    <a:gd name="connsiteX16" fmla="*/ 3773 w 6468"/>
                    <a:gd name="connsiteY16" fmla="*/ 6300 h 6479"/>
                    <a:gd name="connsiteX17" fmla="*/ 3773 w 6468"/>
                    <a:gd name="connsiteY17" fmla="*/ 6479 h 6479"/>
                    <a:gd name="connsiteX18" fmla="*/ 3773 w 6468"/>
                    <a:gd name="connsiteY18" fmla="*/ 3245 h 6479"/>
                    <a:gd name="connsiteX19" fmla="*/ 3773 w 6468"/>
                    <a:gd name="connsiteY19" fmla="*/ 1269 h 6479"/>
                    <a:gd name="connsiteX20" fmla="*/ 3773 w 6468"/>
                    <a:gd name="connsiteY20" fmla="*/ 3245 h 6479"/>
                    <a:gd name="connsiteX21" fmla="*/ 3773 w 6468"/>
                    <a:gd name="connsiteY21" fmla="*/ 3245 h 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68" h="6479">
                      <a:moveTo>
                        <a:pt x="3773" y="6479"/>
                      </a:moveTo>
                      <a:cubicBezTo>
                        <a:pt x="2515" y="6479"/>
                        <a:pt x="2515" y="6479"/>
                        <a:pt x="2515" y="6479"/>
                      </a:cubicBezTo>
                      <a:lnTo>
                        <a:pt x="2515" y="6479"/>
                      </a:lnTo>
                      <a:lnTo>
                        <a:pt x="0" y="6479"/>
                      </a:lnTo>
                      <a:lnTo>
                        <a:pt x="0" y="3964"/>
                      </a:lnTo>
                      <a:cubicBezTo>
                        <a:pt x="180" y="3425"/>
                        <a:pt x="-359" y="2706"/>
                        <a:pt x="898" y="910"/>
                      </a:cubicBezTo>
                      <a:lnTo>
                        <a:pt x="898" y="910"/>
                      </a:lnTo>
                      <a:cubicBezTo>
                        <a:pt x="2156" y="-168"/>
                        <a:pt x="2875" y="11"/>
                        <a:pt x="3414" y="11"/>
                      </a:cubicBezTo>
                      <a:lnTo>
                        <a:pt x="3414" y="11"/>
                      </a:lnTo>
                      <a:cubicBezTo>
                        <a:pt x="3593" y="11"/>
                        <a:pt x="3773" y="11"/>
                        <a:pt x="3953" y="11"/>
                      </a:cubicBezTo>
                      <a:lnTo>
                        <a:pt x="3953" y="11"/>
                      </a:lnTo>
                      <a:lnTo>
                        <a:pt x="6468" y="11"/>
                      </a:lnTo>
                      <a:lnTo>
                        <a:pt x="6468" y="2527"/>
                      </a:lnTo>
                      <a:cubicBezTo>
                        <a:pt x="6468" y="2527"/>
                        <a:pt x="6468" y="2527"/>
                        <a:pt x="6468" y="3784"/>
                      </a:cubicBezTo>
                      <a:lnTo>
                        <a:pt x="6468" y="3784"/>
                      </a:lnTo>
                      <a:lnTo>
                        <a:pt x="6468" y="6300"/>
                      </a:lnTo>
                      <a:lnTo>
                        <a:pt x="3773" y="6300"/>
                      </a:lnTo>
                      <a:lnTo>
                        <a:pt x="3773" y="6479"/>
                      </a:lnTo>
                      <a:close/>
                      <a:moveTo>
                        <a:pt x="3773" y="3245"/>
                      </a:moveTo>
                      <a:lnTo>
                        <a:pt x="3773" y="1269"/>
                      </a:lnTo>
                      <a:lnTo>
                        <a:pt x="3773" y="3245"/>
                      </a:lnTo>
                      <a:lnTo>
                        <a:pt x="3773" y="3245"/>
                      </a:lnTo>
                      <a:close/>
                    </a:path>
                  </a:pathLst>
                </a:custGeom>
                <a:grpFill/>
                <a:ln w="17953" cap="flat">
                  <a:noFill/>
                  <a:prstDash val="solid"/>
                  <a:miter/>
                </a:ln>
              </p:spPr>
              <p:txBody>
                <a:bodyPr rtlCol="0" anchor="ctr"/>
                <a:lstStyle/>
                <a:p>
                  <a:endParaRPr lang="zh-CN" altLang="en-US" sz="1050"/>
                </a:p>
              </p:txBody>
            </p:sp>
          </p:grpSp>
          <p:grpSp>
            <p:nvGrpSpPr>
              <p:cNvPr id="1140" name="图形 1"/>
              <p:cNvGrpSpPr/>
              <p:nvPr/>
            </p:nvGrpSpPr>
            <p:grpSpPr>
              <a:xfrm>
                <a:off x="2387075" y="4365785"/>
                <a:ext cx="5030" cy="1437"/>
                <a:chOff x="3760286" y="4563475"/>
                <a:chExt cx="5030" cy="1437"/>
              </a:xfrm>
              <a:solidFill>
                <a:srgbClr val="0070C0"/>
              </a:solidFill>
            </p:grpSpPr>
            <p:sp>
              <p:nvSpPr>
                <p:cNvPr id="1468" name="任意多边形: 形状 3404"/>
                <p:cNvSpPr/>
                <p:nvPr/>
              </p:nvSpPr>
              <p:spPr>
                <a:xfrm>
                  <a:off x="3762801" y="4563654"/>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469" name="任意多边形: 形状 3405"/>
                <p:cNvSpPr/>
                <p:nvPr/>
              </p:nvSpPr>
              <p:spPr>
                <a:xfrm>
                  <a:off x="3760286" y="4563475"/>
                  <a:ext cx="5030" cy="1437"/>
                </a:xfrm>
                <a:custGeom>
                  <a:avLst/>
                  <a:gdLst>
                    <a:gd name="connsiteX0" fmla="*/ 0 w 5030"/>
                    <a:gd name="connsiteY0" fmla="*/ 1437 h 1437"/>
                    <a:gd name="connsiteX1" fmla="*/ 0 w 5030"/>
                    <a:gd name="connsiteY1" fmla="*/ 0 h 1437"/>
                    <a:gd name="connsiteX2" fmla="*/ 0 w 5030"/>
                    <a:gd name="connsiteY2" fmla="*/ 0 h 1437"/>
                    <a:gd name="connsiteX3" fmla="*/ 5031 w 5030"/>
                    <a:gd name="connsiteY3" fmla="*/ 0 h 1437"/>
                    <a:gd name="connsiteX4" fmla="*/ 5031 w 5030"/>
                    <a:gd name="connsiteY4" fmla="*/ 1437 h 1437"/>
                    <a:gd name="connsiteX5" fmla="*/ 5031 w 5030"/>
                    <a:gd name="connsiteY5" fmla="*/ 1437 h 1437"/>
                    <a:gd name="connsiteX6" fmla="*/ 0 w 5030"/>
                    <a:gd name="connsiteY6" fmla="*/ 1437 h 1437"/>
                    <a:gd name="connsiteX7" fmla="*/ 0 w 5030"/>
                    <a:gd name="connsiteY7" fmla="*/ 1437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437">
                      <a:moveTo>
                        <a:pt x="0" y="1437"/>
                      </a:moveTo>
                      <a:cubicBezTo>
                        <a:pt x="0" y="0"/>
                        <a:pt x="0" y="0"/>
                        <a:pt x="0" y="0"/>
                      </a:cubicBezTo>
                      <a:lnTo>
                        <a:pt x="0" y="0"/>
                      </a:lnTo>
                      <a:lnTo>
                        <a:pt x="5031" y="0"/>
                      </a:lnTo>
                      <a:cubicBezTo>
                        <a:pt x="5031" y="0"/>
                        <a:pt x="5031" y="0"/>
                        <a:pt x="5031" y="1437"/>
                      </a:cubicBezTo>
                      <a:lnTo>
                        <a:pt x="5031" y="1437"/>
                      </a:lnTo>
                      <a:lnTo>
                        <a:pt x="0" y="1437"/>
                      </a:lnTo>
                      <a:lnTo>
                        <a:pt x="0" y="1437"/>
                      </a:lnTo>
                      <a:close/>
                    </a:path>
                  </a:pathLst>
                </a:custGeom>
                <a:grpFill/>
                <a:ln w="17953" cap="flat">
                  <a:noFill/>
                  <a:prstDash val="solid"/>
                  <a:miter/>
                </a:ln>
              </p:spPr>
              <p:txBody>
                <a:bodyPr rtlCol="0" anchor="ctr"/>
                <a:lstStyle/>
                <a:p>
                  <a:endParaRPr lang="zh-CN" altLang="en-US" sz="1050"/>
                </a:p>
              </p:txBody>
            </p:sp>
          </p:grpSp>
          <p:grpSp>
            <p:nvGrpSpPr>
              <p:cNvPr id="1141" name="图形 1"/>
              <p:cNvGrpSpPr/>
              <p:nvPr/>
            </p:nvGrpSpPr>
            <p:grpSpPr>
              <a:xfrm>
                <a:off x="2360484" y="4316914"/>
                <a:ext cx="6468" cy="6468"/>
                <a:chOff x="3733695" y="4514604"/>
                <a:chExt cx="6468" cy="6468"/>
              </a:xfrm>
              <a:solidFill>
                <a:srgbClr val="0070C0"/>
              </a:solidFill>
            </p:grpSpPr>
            <p:sp>
              <p:nvSpPr>
                <p:cNvPr id="1466" name="任意多边形: 形状 3407"/>
                <p:cNvSpPr/>
                <p:nvPr/>
              </p:nvSpPr>
              <p:spPr>
                <a:xfrm>
                  <a:off x="3736210" y="4517299"/>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1258"/>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467" name="任意多边形: 形状 3408"/>
                <p:cNvSpPr/>
                <p:nvPr/>
              </p:nvSpPr>
              <p:spPr>
                <a:xfrm>
                  <a:off x="3733695" y="4514604"/>
                  <a:ext cx="6468" cy="6468"/>
                </a:xfrm>
                <a:custGeom>
                  <a:avLst/>
                  <a:gdLst>
                    <a:gd name="connsiteX0" fmla="*/ 3773 w 6468"/>
                    <a:gd name="connsiteY0" fmla="*/ 6468 h 6468"/>
                    <a:gd name="connsiteX1" fmla="*/ 2516 w 6468"/>
                    <a:gd name="connsiteY1" fmla="*/ 6468 h 6468"/>
                    <a:gd name="connsiteX2" fmla="*/ 2516 w 6468"/>
                    <a:gd name="connsiteY2" fmla="*/ 6468 h 6468"/>
                    <a:gd name="connsiteX3" fmla="*/ 0 w 6468"/>
                    <a:gd name="connsiteY3" fmla="*/ 6468 h 6468"/>
                    <a:gd name="connsiteX4" fmla="*/ 0 w 6468"/>
                    <a:gd name="connsiteY4" fmla="*/ 3953 h 6468"/>
                    <a:gd name="connsiteX5" fmla="*/ 0 w 6468"/>
                    <a:gd name="connsiteY5" fmla="*/ 0 h 6468"/>
                    <a:gd name="connsiteX6" fmla="*/ 2516 w 6468"/>
                    <a:gd name="connsiteY6" fmla="*/ 0 h 6468"/>
                    <a:gd name="connsiteX7" fmla="*/ 6468 w 6468"/>
                    <a:gd name="connsiteY7" fmla="*/ 3953 h 6468"/>
                    <a:gd name="connsiteX8" fmla="*/ 6468 w 6468"/>
                    <a:gd name="connsiteY8" fmla="*/ 3953 h 6468"/>
                    <a:gd name="connsiteX9" fmla="*/ 6468 w 6468"/>
                    <a:gd name="connsiteY9" fmla="*/ 6468 h 6468"/>
                    <a:gd name="connsiteX10" fmla="*/ 3773 w 6468"/>
                    <a:gd name="connsiteY10" fmla="*/ 6468 h 6468"/>
                    <a:gd name="connsiteX11" fmla="*/ 3773 w 6468"/>
                    <a:gd name="connsiteY11" fmla="*/ 646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68" h="6468">
                      <a:moveTo>
                        <a:pt x="3773" y="6468"/>
                      </a:moveTo>
                      <a:cubicBezTo>
                        <a:pt x="3773" y="6468"/>
                        <a:pt x="3773" y="6468"/>
                        <a:pt x="2516" y="6468"/>
                      </a:cubicBezTo>
                      <a:lnTo>
                        <a:pt x="2516" y="6468"/>
                      </a:lnTo>
                      <a:lnTo>
                        <a:pt x="0" y="6468"/>
                      </a:lnTo>
                      <a:lnTo>
                        <a:pt x="0" y="3953"/>
                      </a:lnTo>
                      <a:lnTo>
                        <a:pt x="0" y="0"/>
                      </a:lnTo>
                      <a:lnTo>
                        <a:pt x="2516" y="0"/>
                      </a:lnTo>
                      <a:cubicBezTo>
                        <a:pt x="6289" y="180"/>
                        <a:pt x="6468" y="3773"/>
                        <a:pt x="6468" y="3953"/>
                      </a:cubicBezTo>
                      <a:lnTo>
                        <a:pt x="6468" y="3953"/>
                      </a:lnTo>
                      <a:lnTo>
                        <a:pt x="6468" y="6468"/>
                      </a:lnTo>
                      <a:lnTo>
                        <a:pt x="3773" y="6468"/>
                      </a:lnTo>
                      <a:lnTo>
                        <a:pt x="3773" y="6468"/>
                      </a:lnTo>
                      <a:close/>
                    </a:path>
                  </a:pathLst>
                </a:custGeom>
                <a:grpFill/>
                <a:ln w="17953" cap="flat">
                  <a:noFill/>
                  <a:prstDash val="solid"/>
                  <a:miter/>
                </a:ln>
              </p:spPr>
              <p:txBody>
                <a:bodyPr rtlCol="0" anchor="ctr"/>
                <a:lstStyle/>
                <a:p>
                  <a:endParaRPr lang="zh-CN" altLang="en-US" sz="1050"/>
                </a:p>
              </p:txBody>
            </p:sp>
          </p:grpSp>
          <p:grpSp>
            <p:nvGrpSpPr>
              <p:cNvPr id="1142" name="图形 1"/>
              <p:cNvGrpSpPr/>
              <p:nvPr/>
            </p:nvGrpSpPr>
            <p:grpSpPr>
              <a:xfrm>
                <a:off x="2305145" y="4286549"/>
                <a:ext cx="6468" cy="6468"/>
                <a:chOff x="3678356" y="4484239"/>
                <a:chExt cx="6468" cy="6468"/>
              </a:xfrm>
              <a:solidFill>
                <a:srgbClr val="0070C0"/>
              </a:solidFill>
            </p:grpSpPr>
            <p:sp>
              <p:nvSpPr>
                <p:cNvPr id="1464" name="任意多边形: 形状 3410"/>
                <p:cNvSpPr/>
                <p:nvPr/>
              </p:nvSpPr>
              <p:spPr>
                <a:xfrm>
                  <a:off x="3680691" y="4486755"/>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465" name="任意多边形: 形状 3411"/>
                <p:cNvSpPr/>
                <p:nvPr/>
              </p:nvSpPr>
              <p:spPr>
                <a:xfrm>
                  <a:off x="3678356" y="4484239"/>
                  <a:ext cx="6468" cy="6468"/>
                </a:xfrm>
                <a:custGeom>
                  <a:avLst/>
                  <a:gdLst>
                    <a:gd name="connsiteX0" fmla="*/ 3773 w 6468"/>
                    <a:gd name="connsiteY0" fmla="*/ 6288 h 6468"/>
                    <a:gd name="connsiteX1" fmla="*/ 2515 w 6468"/>
                    <a:gd name="connsiteY1" fmla="*/ 6288 h 6468"/>
                    <a:gd name="connsiteX2" fmla="*/ 2515 w 6468"/>
                    <a:gd name="connsiteY2" fmla="*/ 6288 h 6468"/>
                    <a:gd name="connsiteX3" fmla="*/ 0 w 6468"/>
                    <a:gd name="connsiteY3" fmla="*/ 6288 h 6468"/>
                    <a:gd name="connsiteX4" fmla="*/ 0 w 6468"/>
                    <a:gd name="connsiteY4" fmla="*/ 3773 h 6468"/>
                    <a:gd name="connsiteX5" fmla="*/ 0 w 6468"/>
                    <a:gd name="connsiteY5" fmla="*/ 2515 h 6468"/>
                    <a:gd name="connsiteX6" fmla="*/ 0 w 6468"/>
                    <a:gd name="connsiteY6" fmla="*/ 2515 h 6468"/>
                    <a:gd name="connsiteX7" fmla="*/ 0 w 6468"/>
                    <a:gd name="connsiteY7" fmla="*/ 0 h 6468"/>
                    <a:gd name="connsiteX8" fmla="*/ 2515 w 6468"/>
                    <a:gd name="connsiteY8" fmla="*/ 0 h 6468"/>
                    <a:gd name="connsiteX9" fmla="*/ 3054 w 6468"/>
                    <a:gd name="connsiteY9" fmla="*/ 0 h 6468"/>
                    <a:gd name="connsiteX10" fmla="*/ 3054 w 6468"/>
                    <a:gd name="connsiteY10" fmla="*/ 0 h 6468"/>
                    <a:gd name="connsiteX11" fmla="*/ 5570 w 6468"/>
                    <a:gd name="connsiteY11" fmla="*/ 898 h 6468"/>
                    <a:gd name="connsiteX12" fmla="*/ 5570 w 6468"/>
                    <a:gd name="connsiteY12" fmla="*/ 898 h 6468"/>
                    <a:gd name="connsiteX13" fmla="*/ 6468 w 6468"/>
                    <a:gd name="connsiteY13" fmla="*/ 3953 h 6468"/>
                    <a:gd name="connsiteX14" fmla="*/ 6468 w 6468"/>
                    <a:gd name="connsiteY14" fmla="*/ 3953 h 6468"/>
                    <a:gd name="connsiteX15" fmla="*/ 6468 w 6468"/>
                    <a:gd name="connsiteY15" fmla="*/ 6468 h 6468"/>
                    <a:gd name="connsiteX16" fmla="*/ 3773 w 6468"/>
                    <a:gd name="connsiteY16" fmla="*/ 6468 h 6468"/>
                    <a:gd name="connsiteX17" fmla="*/ 3773 w 6468"/>
                    <a:gd name="connsiteY17" fmla="*/ 6288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468">
                      <a:moveTo>
                        <a:pt x="3773" y="6288"/>
                      </a:moveTo>
                      <a:cubicBezTo>
                        <a:pt x="3773" y="6288"/>
                        <a:pt x="3773" y="6288"/>
                        <a:pt x="2515" y="6288"/>
                      </a:cubicBezTo>
                      <a:lnTo>
                        <a:pt x="2515" y="6288"/>
                      </a:lnTo>
                      <a:lnTo>
                        <a:pt x="0" y="6288"/>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7" y="2695"/>
                        <a:pt x="6288" y="3234"/>
                        <a:pt x="6468" y="3953"/>
                      </a:cubicBezTo>
                      <a:lnTo>
                        <a:pt x="6468" y="3953"/>
                      </a:lnTo>
                      <a:lnTo>
                        <a:pt x="6468" y="6468"/>
                      </a:lnTo>
                      <a:lnTo>
                        <a:pt x="3773" y="6468"/>
                      </a:lnTo>
                      <a:lnTo>
                        <a:pt x="3773" y="6288"/>
                      </a:lnTo>
                      <a:close/>
                    </a:path>
                  </a:pathLst>
                </a:custGeom>
                <a:grpFill/>
                <a:ln w="17953" cap="flat">
                  <a:noFill/>
                  <a:prstDash val="solid"/>
                  <a:miter/>
                </a:ln>
              </p:spPr>
              <p:txBody>
                <a:bodyPr rtlCol="0" anchor="ctr"/>
                <a:lstStyle/>
                <a:p>
                  <a:endParaRPr lang="zh-CN" altLang="en-US" sz="1050"/>
                </a:p>
              </p:txBody>
            </p:sp>
          </p:grpSp>
          <p:grpSp>
            <p:nvGrpSpPr>
              <p:cNvPr id="1143" name="图形 1"/>
              <p:cNvGrpSpPr/>
              <p:nvPr/>
            </p:nvGrpSpPr>
            <p:grpSpPr>
              <a:xfrm>
                <a:off x="2523985" y="4707161"/>
                <a:ext cx="5030" cy="1437"/>
                <a:chOff x="3897196" y="4904851"/>
                <a:chExt cx="5030" cy="1437"/>
              </a:xfrm>
              <a:solidFill>
                <a:srgbClr val="0070C0"/>
              </a:solidFill>
            </p:grpSpPr>
            <p:sp>
              <p:nvSpPr>
                <p:cNvPr id="1462" name="任意多边形: 形状 3413"/>
                <p:cNvSpPr/>
                <p:nvPr/>
              </p:nvSpPr>
              <p:spPr>
                <a:xfrm>
                  <a:off x="3899711" y="4904851"/>
                  <a:ext cx="17967" cy="1437"/>
                </a:xfrm>
                <a:custGeom>
                  <a:avLst/>
                  <a:gdLst>
                    <a:gd name="connsiteX0" fmla="*/ 0 w 17967"/>
                    <a:gd name="connsiteY0" fmla="*/ 1437 h 1437"/>
                    <a:gd name="connsiteX1" fmla="*/ 0 w 17967"/>
                    <a:gd name="connsiteY1" fmla="*/ 0 h 1437"/>
                    <a:gd name="connsiteX2" fmla="*/ 0 w 17967"/>
                    <a:gd name="connsiteY2" fmla="*/ 1437 h 1437"/>
                  </a:gdLst>
                  <a:ahLst/>
                  <a:cxnLst>
                    <a:cxn ang="0">
                      <a:pos x="connsiteX0" y="connsiteY0"/>
                    </a:cxn>
                    <a:cxn ang="0">
                      <a:pos x="connsiteX1" y="connsiteY1"/>
                    </a:cxn>
                    <a:cxn ang="0">
                      <a:pos x="connsiteX2" y="connsiteY2"/>
                    </a:cxn>
                  </a:cxnLst>
                  <a:rect l="l" t="t" r="r" b="b"/>
                  <a:pathLst>
                    <a:path w="17967" h="1437">
                      <a:moveTo>
                        <a:pt x="0" y="1437"/>
                      </a:moveTo>
                      <a:lnTo>
                        <a:pt x="0" y="0"/>
                      </a:lnTo>
                      <a:lnTo>
                        <a:pt x="0" y="1437"/>
                      </a:lnTo>
                      <a:close/>
                    </a:path>
                  </a:pathLst>
                </a:custGeom>
                <a:grpFill/>
                <a:ln w="17953" cap="flat">
                  <a:noFill/>
                  <a:prstDash val="solid"/>
                  <a:miter/>
                </a:ln>
              </p:spPr>
              <p:txBody>
                <a:bodyPr rtlCol="0" anchor="ctr"/>
                <a:lstStyle/>
                <a:p>
                  <a:endParaRPr lang="zh-CN" altLang="en-US" sz="1050"/>
                </a:p>
              </p:txBody>
            </p:sp>
            <p:sp>
              <p:nvSpPr>
                <p:cNvPr id="1463" name="任意多边形: 形状 3414"/>
                <p:cNvSpPr/>
                <p:nvPr/>
              </p:nvSpPr>
              <p:spPr>
                <a:xfrm>
                  <a:off x="3897196" y="4904851"/>
                  <a:ext cx="5030" cy="1437"/>
                </a:xfrm>
                <a:custGeom>
                  <a:avLst/>
                  <a:gdLst>
                    <a:gd name="connsiteX0" fmla="*/ 0 w 5030"/>
                    <a:gd name="connsiteY0" fmla="*/ 1437 h 1437"/>
                    <a:gd name="connsiteX1" fmla="*/ 0 w 5030"/>
                    <a:gd name="connsiteY1" fmla="*/ 0 h 1437"/>
                    <a:gd name="connsiteX2" fmla="*/ 5031 w 5030"/>
                    <a:gd name="connsiteY2" fmla="*/ 0 h 1437"/>
                    <a:gd name="connsiteX3" fmla="*/ 5031 w 5030"/>
                    <a:gd name="connsiteY3" fmla="*/ 1437 h 1437"/>
                    <a:gd name="connsiteX4" fmla="*/ 0 w 5030"/>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 h="1437">
                      <a:moveTo>
                        <a:pt x="0" y="1437"/>
                      </a:moveTo>
                      <a:lnTo>
                        <a:pt x="0" y="0"/>
                      </a:lnTo>
                      <a:lnTo>
                        <a:pt x="5031" y="0"/>
                      </a:lnTo>
                      <a:lnTo>
                        <a:pt x="5031" y="1437"/>
                      </a:lnTo>
                      <a:lnTo>
                        <a:pt x="0" y="1437"/>
                      </a:lnTo>
                      <a:close/>
                    </a:path>
                  </a:pathLst>
                </a:custGeom>
                <a:grpFill/>
                <a:ln w="17953" cap="flat">
                  <a:noFill/>
                  <a:prstDash val="solid"/>
                  <a:miter/>
                </a:ln>
              </p:spPr>
              <p:txBody>
                <a:bodyPr rtlCol="0" anchor="ctr"/>
                <a:lstStyle/>
                <a:p>
                  <a:endParaRPr lang="zh-CN" altLang="en-US" sz="1050"/>
                </a:p>
              </p:txBody>
            </p:sp>
          </p:grpSp>
          <p:grpSp>
            <p:nvGrpSpPr>
              <p:cNvPr id="1144" name="图形 1"/>
              <p:cNvGrpSpPr/>
              <p:nvPr/>
            </p:nvGrpSpPr>
            <p:grpSpPr>
              <a:xfrm>
                <a:off x="2526680" y="4689912"/>
                <a:ext cx="7905" cy="6468"/>
                <a:chOff x="3899891" y="4887602"/>
                <a:chExt cx="7905" cy="6468"/>
              </a:xfrm>
              <a:solidFill>
                <a:srgbClr val="0070C0"/>
              </a:solidFill>
            </p:grpSpPr>
            <p:sp>
              <p:nvSpPr>
                <p:cNvPr id="1460" name="任意多边形: 形状 3416"/>
                <p:cNvSpPr/>
                <p:nvPr/>
              </p:nvSpPr>
              <p:spPr>
                <a:xfrm>
                  <a:off x="3902407" y="4890297"/>
                  <a:ext cx="2515" cy="1257"/>
                </a:xfrm>
                <a:custGeom>
                  <a:avLst/>
                  <a:gdLst>
                    <a:gd name="connsiteX0" fmla="*/ 1258 w 2515"/>
                    <a:gd name="connsiteY0" fmla="*/ 1258 h 1257"/>
                    <a:gd name="connsiteX1" fmla="*/ 2515 w 2515"/>
                    <a:gd name="connsiteY1" fmla="*/ 1258 h 1257"/>
                    <a:gd name="connsiteX2" fmla="*/ 1258 w 2515"/>
                    <a:gd name="connsiteY2" fmla="*/ 0 h 1257"/>
                    <a:gd name="connsiteX3" fmla="*/ 0 w 2515"/>
                    <a:gd name="connsiteY3" fmla="*/ 1258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2515" y="1258"/>
                        <a:pt x="2515" y="1258"/>
                        <a:pt x="2515" y="1258"/>
                      </a:cubicBezTo>
                      <a:cubicBezTo>
                        <a:pt x="2515" y="0"/>
                        <a:pt x="2515"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1461" name="任意多边形: 形状 3417"/>
                <p:cNvSpPr/>
                <p:nvPr/>
              </p:nvSpPr>
              <p:spPr>
                <a:xfrm>
                  <a:off x="3899891" y="4887602"/>
                  <a:ext cx="7905" cy="6468"/>
                </a:xfrm>
                <a:custGeom>
                  <a:avLst/>
                  <a:gdLst>
                    <a:gd name="connsiteX0" fmla="*/ 5031 w 7905"/>
                    <a:gd name="connsiteY0" fmla="*/ 6468 h 6468"/>
                    <a:gd name="connsiteX1" fmla="*/ 3773 w 7905"/>
                    <a:gd name="connsiteY1" fmla="*/ 6468 h 6468"/>
                    <a:gd name="connsiteX2" fmla="*/ 3773 w 7905"/>
                    <a:gd name="connsiteY2" fmla="*/ 6468 h 6468"/>
                    <a:gd name="connsiteX3" fmla="*/ 3773 w 7905"/>
                    <a:gd name="connsiteY3" fmla="*/ 6109 h 6468"/>
                    <a:gd name="connsiteX4" fmla="*/ 3773 w 7905"/>
                    <a:gd name="connsiteY4" fmla="*/ 6468 h 6468"/>
                    <a:gd name="connsiteX5" fmla="*/ 1437 w 7905"/>
                    <a:gd name="connsiteY5" fmla="*/ 6468 h 6468"/>
                    <a:gd name="connsiteX6" fmla="*/ 719 w 7905"/>
                    <a:gd name="connsiteY6" fmla="*/ 5750 h 6468"/>
                    <a:gd name="connsiteX7" fmla="*/ 0 w 7905"/>
                    <a:gd name="connsiteY7" fmla="*/ 3953 h 6468"/>
                    <a:gd name="connsiteX8" fmla="*/ 0 w 7905"/>
                    <a:gd name="connsiteY8" fmla="*/ 3953 h 6468"/>
                    <a:gd name="connsiteX9" fmla="*/ 3953 w 7905"/>
                    <a:gd name="connsiteY9" fmla="*/ 0 h 6468"/>
                    <a:gd name="connsiteX10" fmla="*/ 3953 w 7905"/>
                    <a:gd name="connsiteY10" fmla="*/ 0 h 6468"/>
                    <a:gd name="connsiteX11" fmla="*/ 4492 w 7905"/>
                    <a:gd name="connsiteY11" fmla="*/ 0 h 6468"/>
                    <a:gd name="connsiteX12" fmla="*/ 4492 w 7905"/>
                    <a:gd name="connsiteY12" fmla="*/ 0 h 6468"/>
                    <a:gd name="connsiteX13" fmla="*/ 7007 w 7905"/>
                    <a:gd name="connsiteY13" fmla="*/ 898 h 6468"/>
                    <a:gd name="connsiteX14" fmla="*/ 7007 w 7905"/>
                    <a:gd name="connsiteY14" fmla="*/ 898 h 6468"/>
                    <a:gd name="connsiteX15" fmla="*/ 7906 w 7905"/>
                    <a:gd name="connsiteY15" fmla="*/ 3953 h 6468"/>
                    <a:gd name="connsiteX16" fmla="*/ 7906 w 7905"/>
                    <a:gd name="connsiteY16" fmla="*/ 3953 h 6468"/>
                    <a:gd name="connsiteX17" fmla="*/ 7906 w 7905"/>
                    <a:gd name="connsiteY17" fmla="*/ 6468 h 6468"/>
                    <a:gd name="connsiteX18" fmla="*/ 5031 w 7905"/>
                    <a:gd name="connsiteY18" fmla="*/ 6468 h 6468"/>
                    <a:gd name="connsiteX19" fmla="*/ 5031 w 7905"/>
                    <a:gd name="connsiteY19" fmla="*/ 6468 h 6468"/>
                    <a:gd name="connsiteX20" fmla="*/ 3773 w 7905"/>
                    <a:gd name="connsiteY20" fmla="*/ 6109 h 6468"/>
                    <a:gd name="connsiteX21" fmla="*/ 3773 w 7905"/>
                    <a:gd name="connsiteY21" fmla="*/ 5210 h 6468"/>
                    <a:gd name="connsiteX22" fmla="*/ 3773 w 7905"/>
                    <a:gd name="connsiteY22" fmla="*/ 5031 h 6468"/>
                    <a:gd name="connsiteX23" fmla="*/ 3773 w 7905"/>
                    <a:gd name="connsiteY23" fmla="*/ 6109 h 6468"/>
                    <a:gd name="connsiteX24" fmla="*/ 3773 w 7905"/>
                    <a:gd name="connsiteY24" fmla="*/ 610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05" h="6468">
                      <a:moveTo>
                        <a:pt x="5031" y="6468"/>
                      </a:moveTo>
                      <a:cubicBezTo>
                        <a:pt x="5031" y="6468"/>
                        <a:pt x="5031" y="6468"/>
                        <a:pt x="3773" y="6468"/>
                      </a:cubicBezTo>
                      <a:lnTo>
                        <a:pt x="3773" y="6468"/>
                      </a:lnTo>
                      <a:lnTo>
                        <a:pt x="3773" y="6109"/>
                      </a:lnTo>
                      <a:lnTo>
                        <a:pt x="3773" y="6468"/>
                      </a:lnTo>
                      <a:lnTo>
                        <a:pt x="1437" y="6468"/>
                      </a:lnTo>
                      <a:lnTo>
                        <a:pt x="719" y="5750"/>
                      </a:lnTo>
                      <a:cubicBezTo>
                        <a:pt x="719" y="5570"/>
                        <a:pt x="180" y="5570"/>
                        <a:pt x="0" y="3953"/>
                      </a:cubicBezTo>
                      <a:lnTo>
                        <a:pt x="0" y="3953"/>
                      </a:lnTo>
                      <a:cubicBezTo>
                        <a:pt x="180" y="180"/>
                        <a:pt x="3953" y="180"/>
                        <a:pt x="3953" y="0"/>
                      </a:cubicBezTo>
                      <a:lnTo>
                        <a:pt x="3953" y="0"/>
                      </a:lnTo>
                      <a:cubicBezTo>
                        <a:pt x="4133" y="0"/>
                        <a:pt x="4312" y="0"/>
                        <a:pt x="4492" y="0"/>
                      </a:cubicBezTo>
                      <a:lnTo>
                        <a:pt x="4492" y="0"/>
                      </a:lnTo>
                      <a:cubicBezTo>
                        <a:pt x="5031" y="0"/>
                        <a:pt x="5750" y="0"/>
                        <a:pt x="7007" y="898"/>
                      </a:cubicBezTo>
                      <a:lnTo>
                        <a:pt x="7007" y="898"/>
                      </a:lnTo>
                      <a:cubicBezTo>
                        <a:pt x="8265" y="2695"/>
                        <a:pt x="7726" y="3234"/>
                        <a:pt x="7906" y="3953"/>
                      </a:cubicBezTo>
                      <a:lnTo>
                        <a:pt x="7906" y="3953"/>
                      </a:lnTo>
                      <a:lnTo>
                        <a:pt x="7906" y="6468"/>
                      </a:lnTo>
                      <a:lnTo>
                        <a:pt x="5031" y="6468"/>
                      </a:lnTo>
                      <a:lnTo>
                        <a:pt x="5031" y="6468"/>
                      </a:lnTo>
                      <a:close/>
                      <a:moveTo>
                        <a:pt x="3773" y="6109"/>
                      </a:moveTo>
                      <a:lnTo>
                        <a:pt x="3773" y="5210"/>
                      </a:lnTo>
                      <a:lnTo>
                        <a:pt x="3773" y="5031"/>
                      </a:lnTo>
                      <a:lnTo>
                        <a:pt x="3773" y="6109"/>
                      </a:lnTo>
                      <a:lnTo>
                        <a:pt x="3773" y="6109"/>
                      </a:lnTo>
                      <a:close/>
                    </a:path>
                  </a:pathLst>
                </a:custGeom>
                <a:grpFill/>
                <a:ln w="17953" cap="flat">
                  <a:noFill/>
                  <a:prstDash val="solid"/>
                  <a:miter/>
                </a:ln>
              </p:spPr>
              <p:txBody>
                <a:bodyPr rtlCol="0" anchor="ctr"/>
                <a:lstStyle/>
                <a:p>
                  <a:endParaRPr lang="zh-CN" altLang="en-US" sz="1050"/>
                </a:p>
              </p:txBody>
            </p:sp>
          </p:grpSp>
          <p:grpSp>
            <p:nvGrpSpPr>
              <p:cNvPr id="1145" name="图形 1"/>
              <p:cNvGrpSpPr/>
              <p:nvPr/>
            </p:nvGrpSpPr>
            <p:grpSpPr>
              <a:xfrm>
                <a:off x="2523805" y="4684702"/>
                <a:ext cx="2695" cy="5030"/>
                <a:chOff x="3897016" y="4882392"/>
                <a:chExt cx="2695" cy="5030"/>
              </a:xfrm>
              <a:solidFill>
                <a:srgbClr val="0070C0"/>
              </a:solidFill>
            </p:grpSpPr>
            <p:sp>
              <p:nvSpPr>
                <p:cNvPr id="1458" name="任意多边形: 形状 3419"/>
                <p:cNvSpPr/>
                <p:nvPr/>
              </p:nvSpPr>
              <p:spPr>
                <a:xfrm>
                  <a:off x="3897016" y="4884908"/>
                  <a:ext cx="2695" cy="17967"/>
                </a:xfrm>
                <a:custGeom>
                  <a:avLst/>
                  <a:gdLst>
                    <a:gd name="connsiteX0" fmla="*/ 1258 w 2695"/>
                    <a:gd name="connsiteY0" fmla="*/ 0 h 17967"/>
                    <a:gd name="connsiteX1" fmla="*/ 2695 w 2695"/>
                    <a:gd name="connsiteY1" fmla="*/ 0 h 17967"/>
                    <a:gd name="connsiteX2" fmla="*/ 1258 w 2695"/>
                    <a:gd name="connsiteY2" fmla="*/ 0 h 17967"/>
                    <a:gd name="connsiteX3" fmla="*/ 0 w 2695"/>
                    <a:gd name="connsiteY3" fmla="*/ 0 h 17967"/>
                    <a:gd name="connsiteX4" fmla="*/ 1258 w 2695"/>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5" h="17967">
                      <a:moveTo>
                        <a:pt x="1258" y="0"/>
                      </a:moveTo>
                      <a:lnTo>
                        <a:pt x="2695" y="0"/>
                      </a:lnTo>
                      <a:lnTo>
                        <a:pt x="1258" y="0"/>
                      </a:lnTo>
                      <a:lnTo>
                        <a:pt x="0" y="0"/>
                      </a:lnTo>
                      <a:lnTo>
                        <a:pt x="1258" y="0"/>
                      </a:lnTo>
                      <a:close/>
                    </a:path>
                  </a:pathLst>
                </a:custGeom>
                <a:grpFill/>
                <a:ln w="17953" cap="flat">
                  <a:noFill/>
                  <a:prstDash val="solid"/>
                  <a:miter/>
                </a:ln>
              </p:spPr>
              <p:txBody>
                <a:bodyPr rtlCol="0" anchor="ctr"/>
                <a:lstStyle/>
                <a:p>
                  <a:endParaRPr lang="zh-CN" altLang="en-US" sz="1050"/>
                </a:p>
              </p:txBody>
            </p:sp>
            <p:sp>
              <p:nvSpPr>
                <p:cNvPr id="1459" name="任意多边形: 形状 3420"/>
                <p:cNvSpPr/>
                <p:nvPr/>
              </p:nvSpPr>
              <p:spPr>
                <a:xfrm>
                  <a:off x="3897016" y="4882392"/>
                  <a:ext cx="2695" cy="5030"/>
                </a:xfrm>
                <a:custGeom>
                  <a:avLst/>
                  <a:gdLst>
                    <a:gd name="connsiteX0" fmla="*/ 1258 w 2695"/>
                    <a:gd name="connsiteY0" fmla="*/ 5031 h 5030"/>
                    <a:gd name="connsiteX1" fmla="*/ 0 w 2695"/>
                    <a:gd name="connsiteY1" fmla="*/ 5031 h 5030"/>
                    <a:gd name="connsiteX2" fmla="*/ 0 w 2695"/>
                    <a:gd name="connsiteY2" fmla="*/ 0 h 5030"/>
                    <a:gd name="connsiteX3" fmla="*/ 1258 w 2695"/>
                    <a:gd name="connsiteY3" fmla="*/ 0 h 5030"/>
                    <a:gd name="connsiteX4" fmla="*/ 2695 w 2695"/>
                    <a:gd name="connsiteY4" fmla="*/ 0 h 5030"/>
                    <a:gd name="connsiteX5" fmla="*/ 2695 w 2695"/>
                    <a:gd name="connsiteY5" fmla="*/ 5031 h 5030"/>
                    <a:gd name="connsiteX6" fmla="*/ 1258 w 2695"/>
                    <a:gd name="connsiteY6" fmla="*/ 5031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5" h="5030">
                      <a:moveTo>
                        <a:pt x="1258" y="5031"/>
                      </a:moveTo>
                      <a:lnTo>
                        <a:pt x="0" y="5031"/>
                      </a:lnTo>
                      <a:lnTo>
                        <a:pt x="0" y="0"/>
                      </a:lnTo>
                      <a:lnTo>
                        <a:pt x="1258" y="0"/>
                      </a:lnTo>
                      <a:lnTo>
                        <a:pt x="2695" y="0"/>
                      </a:lnTo>
                      <a:lnTo>
                        <a:pt x="2695" y="5031"/>
                      </a:lnTo>
                      <a:lnTo>
                        <a:pt x="1258" y="5031"/>
                      </a:lnTo>
                      <a:close/>
                    </a:path>
                  </a:pathLst>
                </a:custGeom>
                <a:grpFill/>
                <a:ln w="17953" cap="flat">
                  <a:noFill/>
                  <a:prstDash val="solid"/>
                  <a:miter/>
                </a:ln>
              </p:spPr>
              <p:txBody>
                <a:bodyPr rtlCol="0" anchor="ctr"/>
                <a:lstStyle/>
                <a:p>
                  <a:endParaRPr lang="zh-CN" altLang="en-US" sz="1050"/>
                </a:p>
              </p:txBody>
            </p:sp>
          </p:grpSp>
          <p:grpSp>
            <p:nvGrpSpPr>
              <p:cNvPr id="1146" name="图形 1"/>
              <p:cNvGrpSpPr/>
              <p:nvPr/>
            </p:nvGrpSpPr>
            <p:grpSpPr>
              <a:xfrm>
                <a:off x="2137152" y="4577797"/>
                <a:ext cx="8444" cy="14194"/>
                <a:chOff x="3510363" y="4775487"/>
                <a:chExt cx="8444" cy="14194"/>
              </a:xfrm>
              <a:solidFill>
                <a:srgbClr val="0070C0"/>
              </a:solidFill>
            </p:grpSpPr>
            <p:sp>
              <p:nvSpPr>
                <p:cNvPr id="1456" name="任意多边形: 形状 3422"/>
                <p:cNvSpPr/>
                <p:nvPr/>
              </p:nvSpPr>
              <p:spPr>
                <a:xfrm>
                  <a:off x="3513237" y="4778182"/>
                  <a:ext cx="2867" cy="6647"/>
                </a:xfrm>
                <a:custGeom>
                  <a:avLst/>
                  <a:gdLst>
                    <a:gd name="connsiteX0" fmla="*/ 1258 w 2867"/>
                    <a:gd name="connsiteY0" fmla="*/ 6648 h 6647"/>
                    <a:gd name="connsiteX1" fmla="*/ 2515 w 2867"/>
                    <a:gd name="connsiteY1" fmla="*/ 2695 h 6647"/>
                    <a:gd name="connsiteX2" fmla="*/ 1258 w 2867"/>
                    <a:gd name="connsiteY2" fmla="*/ 0 h 6647"/>
                    <a:gd name="connsiteX3" fmla="*/ 0 w 2867"/>
                    <a:gd name="connsiteY3" fmla="*/ 1258 h 6647"/>
                    <a:gd name="connsiteX4" fmla="*/ 1258 w 2867"/>
                    <a:gd name="connsiteY4" fmla="*/ 6648 h 6647"/>
                    <a:gd name="connsiteX5" fmla="*/ 1258 w 2867"/>
                    <a:gd name="connsiteY5" fmla="*/ 6648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7" h="6647">
                      <a:moveTo>
                        <a:pt x="1258" y="6648"/>
                      </a:moveTo>
                      <a:cubicBezTo>
                        <a:pt x="1258" y="6648"/>
                        <a:pt x="2515" y="5390"/>
                        <a:pt x="2515" y="2695"/>
                      </a:cubicBezTo>
                      <a:cubicBezTo>
                        <a:pt x="3773" y="0"/>
                        <a:pt x="1258" y="0"/>
                        <a:pt x="1258" y="0"/>
                      </a:cubicBezTo>
                      <a:lnTo>
                        <a:pt x="0" y="1258"/>
                      </a:lnTo>
                      <a:lnTo>
                        <a:pt x="1258" y="6648"/>
                      </a:lnTo>
                      <a:lnTo>
                        <a:pt x="1258" y="6648"/>
                      </a:lnTo>
                      <a:close/>
                    </a:path>
                  </a:pathLst>
                </a:custGeom>
                <a:grpFill/>
                <a:ln w="17953" cap="flat">
                  <a:noFill/>
                  <a:prstDash val="solid"/>
                  <a:miter/>
                </a:ln>
              </p:spPr>
              <p:txBody>
                <a:bodyPr rtlCol="0" anchor="ctr"/>
                <a:lstStyle/>
                <a:p>
                  <a:endParaRPr lang="zh-CN" altLang="en-US" sz="1050"/>
                </a:p>
              </p:txBody>
            </p:sp>
            <p:sp>
              <p:nvSpPr>
                <p:cNvPr id="1457" name="任意多边形: 形状 3423"/>
                <p:cNvSpPr/>
                <p:nvPr/>
              </p:nvSpPr>
              <p:spPr>
                <a:xfrm>
                  <a:off x="3510363" y="4775487"/>
                  <a:ext cx="8444" cy="14194"/>
                </a:xfrm>
                <a:custGeom>
                  <a:avLst/>
                  <a:gdLst>
                    <a:gd name="connsiteX0" fmla="*/ 1617 w 8444"/>
                    <a:gd name="connsiteY0" fmla="*/ 9882 h 14194"/>
                    <a:gd name="connsiteX1" fmla="*/ 0 w 8444"/>
                    <a:gd name="connsiteY1" fmla="*/ 3234 h 14194"/>
                    <a:gd name="connsiteX2" fmla="*/ 1078 w 8444"/>
                    <a:gd name="connsiteY2" fmla="*/ 2156 h 14194"/>
                    <a:gd name="connsiteX3" fmla="*/ 3054 w 8444"/>
                    <a:gd name="connsiteY3" fmla="*/ 0 h 14194"/>
                    <a:gd name="connsiteX4" fmla="*/ 4132 w 8444"/>
                    <a:gd name="connsiteY4" fmla="*/ 0 h 14194"/>
                    <a:gd name="connsiteX5" fmla="*/ 8444 w 8444"/>
                    <a:gd name="connsiteY5" fmla="*/ 3773 h 14194"/>
                    <a:gd name="connsiteX6" fmla="*/ 8444 w 8444"/>
                    <a:gd name="connsiteY6" fmla="*/ 3773 h 14194"/>
                    <a:gd name="connsiteX7" fmla="*/ 8085 w 8444"/>
                    <a:gd name="connsiteY7" fmla="*/ 5750 h 14194"/>
                    <a:gd name="connsiteX8" fmla="*/ 8085 w 8444"/>
                    <a:gd name="connsiteY8" fmla="*/ 5750 h 14194"/>
                    <a:gd name="connsiteX9" fmla="*/ 6109 w 8444"/>
                    <a:gd name="connsiteY9" fmla="*/ 10960 h 14194"/>
                    <a:gd name="connsiteX10" fmla="*/ 6109 w 8444"/>
                    <a:gd name="connsiteY10" fmla="*/ 10960 h 14194"/>
                    <a:gd name="connsiteX11" fmla="*/ 2875 w 8444"/>
                    <a:gd name="connsiteY11" fmla="*/ 14194 h 14194"/>
                    <a:gd name="connsiteX12" fmla="*/ 1617 w 8444"/>
                    <a:gd name="connsiteY12" fmla="*/ 9882 h 14194"/>
                    <a:gd name="connsiteX13" fmla="*/ 1617 w 8444"/>
                    <a:gd name="connsiteY13" fmla="*/ 9882 h 14194"/>
                    <a:gd name="connsiteX14" fmla="*/ 4132 w 8444"/>
                    <a:gd name="connsiteY14" fmla="*/ 9343 h 14194"/>
                    <a:gd name="connsiteX15" fmla="*/ 5570 w 8444"/>
                    <a:gd name="connsiteY15" fmla="*/ 8984 h 14194"/>
                    <a:gd name="connsiteX16" fmla="*/ 4132 w 8444"/>
                    <a:gd name="connsiteY16" fmla="*/ 9343 h 14194"/>
                    <a:gd name="connsiteX17" fmla="*/ 4132 w 8444"/>
                    <a:gd name="connsiteY17" fmla="*/ 9343 h 1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44" h="14194">
                      <a:moveTo>
                        <a:pt x="1617" y="9882"/>
                      </a:moveTo>
                      <a:lnTo>
                        <a:pt x="0" y="3234"/>
                      </a:lnTo>
                      <a:lnTo>
                        <a:pt x="1078" y="2156"/>
                      </a:lnTo>
                      <a:lnTo>
                        <a:pt x="3054" y="0"/>
                      </a:lnTo>
                      <a:lnTo>
                        <a:pt x="4132" y="0"/>
                      </a:lnTo>
                      <a:cubicBezTo>
                        <a:pt x="4132" y="0"/>
                        <a:pt x="7905" y="0"/>
                        <a:pt x="8444" y="3773"/>
                      </a:cubicBezTo>
                      <a:lnTo>
                        <a:pt x="8444" y="3773"/>
                      </a:lnTo>
                      <a:cubicBezTo>
                        <a:pt x="8444" y="4312"/>
                        <a:pt x="8265" y="5031"/>
                        <a:pt x="8085" y="5750"/>
                      </a:cubicBezTo>
                      <a:lnTo>
                        <a:pt x="8085" y="5750"/>
                      </a:lnTo>
                      <a:cubicBezTo>
                        <a:pt x="7905" y="8984"/>
                        <a:pt x="6288" y="10601"/>
                        <a:pt x="6109" y="10960"/>
                      </a:cubicBezTo>
                      <a:lnTo>
                        <a:pt x="6109" y="10960"/>
                      </a:lnTo>
                      <a:lnTo>
                        <a:pt x="2875" y="14194"/>
                      </a:lnTo>
                      <a:lnTo>
                        <a:pt x="1617" y="9882"/>
                      </a:lnTo>
                      <a:lnTo>
                        <a:pt x="1617" y="9882"/>
                      </a:lnTo>
                      <a:close/>
                      <a:moveTo>
                        <a:pt x="4132" y="9343"/>
                      </a:moveTo>
                      <a:lnTo>
                        <a:pt x="5570" y="8984"/>
                      </a:lnTo>
                      <a:lnTo>
                        <a:pt x="4132" y="9343"/>
                      </a:lnTo>
                      <a:lnTo>
                        <a:pt x="4132" y="9343"/>
                      </a:lnTo>
                      <a:close/>
                    </a:path>
                  </a:pathLst>
                </a:custGeom>
                <a:grpFill/>
                <a:ln w="17953" cap="flat">
                  <a:noFill/>
                  <a:prstDash val="solid"/>
                  <a:miter/>
                </a:ln>
              </p:spPr>
              <p:txBody>
                <a:bodyPr rtlCol="0" anchor="ctr"/>
                <a:lstStyle/>
                <a:p>
                  <a:endParaRPr lang="zh-CN" altLang="en-US" sz="1050"/>
                </a:p>
              </p:txBody>
            </p:sp>
          </p:grpSp>
          <p:grpSp>
            <p:nvGrpSpPr>
              <p:cNvPr id="1147" name="图形 1"/>
              <p:cNvGrpSpPr/>
              <p:nvPr/>
            </p:nvGrpSpPr>
            <p:grpSpPr>
              <a:xfrm>
                <a:off x="2155658" y="4545995"/>
                <a:ext cx="5030" cy="1257"/>
                <a:chOff x="3528869" y="4743685"/>
                <a:chExt cx="5030" cy="1257"/>
              </a:xfrm>
              <a:solidFill>
                <a:srgbClr val="0070C0"/>
              </a:solidFill>
            </p:grpSpPr>
            <p:sp>
              <p:nvSpPr>
                <p:cNvPr id="1454" name="任意多边形: 形状 3425"/>
                <p:cNvSpPr/>
                <p:nvPr/>
              </p:nvSpPr>
              <p:spPr>
                <a:xfrm>
                  <a:off x="3531384" y="4743685"/>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455" name="任意多边形: 形状 3426"/>
                <p:cNvSpPr/>
                <p:nvPr/>
              </p:nvSpPr>
              <p:spPr>
                <a:xfrm>
                  <a:off x="3528869" y="4743685"/>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148" name="图形 1"/>
              <p:cNvGrpSpPr/>
              <p:nvPr/>
            </p:nvGrpSpPr>
            <p:grpSpPr>
              <a:xfrm>
                <a:off x="2109611" y="4553901"/>
                <a:ext cx="10471" cy="9702"/>
                <a:chOff x="3482822" y="4751591"/>
                <a:chExt cx="10471" cy="9702"/>
              </a:xfrm>
              <a:solidFill>
                <a:srgbClr val="0070C0"/>
              </a:solidFill>
            </p:grpSpPr>
            <p:sp>
              <p:nvSpPr>
                <p:cNvPr id="1452" name="任意多边形: 形状 3428"/>
                <p:cNvSpPr/>
                <p:nvPr/>
              </p:nvSpPr>
              <p:spPr>
                <a:xfrm>
                  <a:off x="3485388" y="4754346"/>
                  <a:ext cx="5210" cy="3893"/>
                </a:xfrm>
                <a:custGeom>
                  <a:avLst/>
                  <a:gdLst>
                    <a:gd name="connsiteX0" fmla="*/ 3953 w 5210"/>
                    <a:gd name="connsiteY0" fmla="*/ 1198 h 3893"/>
                    <a:gd name="connsiteX1" fmla="*/ 0 w 5210"/>
                    <a:gd name="connsiteY1" fmla="*/ 1198 h 3893"/>
                    <a:gd name="connsiteX2" fmla="*/ 5211 w 5210"/>
                    <a:gd name="connsiteY2" fmla="*/ 3893 h 3893"/>
                    <a:gd name="connsiteX3" fmla="*/ 3953 w 5210"/>
                    <a:gd name="connsiteY3" fmla="*/ 1198 h 3893"/>
                    <a:gd name="connsiteX4" fmla="*/ 3953 w 5210"/>
                    <a:gd name="connsiteY4" fmla="*/ 1198 h 3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 h="3893">
                      <a:moveTo>
                        <a:pt x="3953" y="1198"/>
                      </a:moveTo>
                      <a:cubicBezTo>
                        <a:pt x="3953" y="1198"/>
                        <a:pt x="0" y="-1497"/>
                        <a:pt x="0" y="1198"/>
                      </a:cubicBezTo>
                      <a:cubicBezTo>
                        <a:pt x="0" y="2456"/>
                        <a:pt x="5211" y="3893"/>
                        <a:pt x="5211" y="3893"/>
                      </a:cubicBezTo>
                      <a:cubicBezTo>
                        <a:pt x="5211" y="3893"/>
                        <a:pt x="5211" y="1198"/>
                        <a:pt x="3953" y="1198"/>
                      </a:cubicBezTo>
                      <a:lnTo>
                        <a:pt x="3953" y="1198"/>
                      </a:lnTo>
                      <a:close/>
                    </a:path>
                  </a:pathLst>
                </a:custGeom>
                <a:grpFill/>
                <a:ln w="17953" cap="flat">
                  <a:noFill/>
                  <a:prstDash val="solid"/>
                  <a:miter/>
                </a:ln>
              </p:spPr>
              <p:txBody>
                <a:bodyPr rtlCol="0" anchor="ctr"/>
                <a:lstStyle/>
                <a:p>
                  <a:endParaRPr lang="zh-CN" altLang="en-US" sz="1050"/>
                </a:p>
              </p:txBody>
            </p:sp>
            <p:sp>
              <p:nvSpPr>
                <p:cNvPr id="1453" name="任意多边形: 形状 3429"/>
                <p:cNvSpPr/>
                <p:nvPr/>
              </p:nvSpPr>
              <p:spPr>
                <a:xfrm>
                  <a:off x="3482822" y="4751591"/>
                  <a:ext cx="10471" cy="9702"/>
                </a:xfrm>
                <a:custGeom>
                  <a:avLst/>
                  <a:gdLst>
                    <a:gd name="connsiteX0" fmla="*/ 7237 w 10471"/>
                    <a:gd name="connsiteY0" fmla="*/ 8984 h 9702"/>
                    <a:gd name="connsiteX1" fmla="*/ 230 w 10471"/>
                    <a:gd name="connsiteY1" fmla="*/ 5031 h 9702"/>
                    <a:gd name="connsiteX2" fmla="*/ 230 w 10471"/>
                    <a:gd name="connsiteY2" fmla="*/ 5031 h 9702"/>
                    <a:gd name="connsiteX3" fmla="*/ 50 w 10471"/>
                    <a:gd name="connsiteY3" fmla="*/ 3773 h 9702"/>
                    <a:gd name="connsiteX4" fmla="*/ 50 w 10471"/>
                    <a:gd name="connsiteY4" fmla="*/ 3773 h 9702"/>
                    <a:gd name="connsiteX5" fmla="*/ 3644 w 10471"/>
                    <a:gd name="connsiteY5" fmla="*/ 0 h 9702"/>
                    <a:gd name="connsiteX6" fmla="*/ 3644 w 10471"/>
                    <a:gd name="connsiteY6" fmla="*/ 0 h 9702"/>
                    <a:gd name="connsiteX7" fmla="*/ 7597 w 10471"/>
                    <a:gd name="connsiteY7" fmla="*/ 1437 h 9702"/>
                    <a:gd name="connsiteX8" fmla="*/ 7597 w 10471"/>
                    <a:gd name="connsiteY8" fmla="*/ 1437 h 9702"/>
                    <a:gd name="connsiteX9" fmla="*/ 10292 w 10471"/>
                    <a:gd name="connsiteY9" fmla="*/ 4492 h 9702"/>
                    <a:gd name="connsiteX10" fmla="*/ 10292 w 10471"/>
                    <a:gd name="connsiteY10" fmla="*/ 4492 h 9702"/>
                    <a:gd name="connsiteX11" fmla="*/ 10471 w 10471"/>
                    <a:gd name="connsiteY11" fmla="*/ 6468 h 9702"/>
                    <a:gd name="connsiteX12" fmla="*/ 10471 w 10471"/>
                    <a:gd name="connsiteY12" fmla="*/ 6468 h 9702"/>
                    <a:gd name="connsiteX13" fmla="*/ 10471 w 10471"/>
                    <a:gd name="connsiteY13" fmla="*/ 9702 h 9702"/>
                    <a:gd name="connsiteX14" fmla="*/ 7237 w 10471"/>
                    <a:gd name="connsiteY14" fmla="*/ 8984 h 9702"/>
                    <a:gd name="connsiteX15" fmla="*/ 7237 w 10471"/>
                    <a:gd name="connsiteY15" fmla="*/ 8984 h 9702"/>
                    <a:gd name="connsiteX16" fmla="*/ 6698 w 10471"/>
                    <a:gd name="connsiteY16" fmla="*/ 3593 h 9702"/>
                    <a:gd name="connsiteX17" fmla="*/ 7956 w 10471"/>
                    <a:gd name="connsiteY17" fmla="*/ 1797 h 9702"/>
                    <a:gd name="connsiteX18" fmla="*/ 6698 w 10471"/>
                    <a:gd name="connsiteY18" fmla="*/ 3593 h 9702"/>
                    <a:gd name="connsiteX19" fmla="*/ 6698 w 10471"/>
                    <a:gd name="connsiteY19" fmla="*/ 3593 h 9702"/>
                    <a:gd name="connsiteX20" fmla="*/ 6698 w 10471"/>
                    <a:gd name="connsiteY20" fmla="*/ 3593 h 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1" h="9702">
                      <a:moveTo>
                        <a:pt x="7237" y="8984"/>
                      </a:moveTo>
                      <a:cubicBezTo>
                        <a:pt x="7057" y="8085"/>
                        <a:pt x="2206" y="9702"/>
                        <a:pt x="230" y="5031"/>
                      </a:cubicBezTo>
                      <a:lnTo>
                        <a:pt x="230" y="5031"/>
                      </a:lnTo>
                      <a:cubicBezTo>
                        <a:pt x="230" y="5031"/>
                        <a:pt x="-129" y="3773"/>
                        <a:pt x="50" y="3773"/>
                      </a:cubicBezTo>
                      <a:lnTo>
                        <a:pt x="50" y="3773"/>
                      </a:lnTo>
                      <a:cubicBezTo>
                        <a:pt x="50" y="1976"/>
                        <a:pt x="2206" y="180"/>
                        <a:pt x="3644" y="0"/>
                      </a:cubicBezTo>
                      <a:lnTo>
                        <a:pt x="3644" y="0"/>
                      </a:lnTo>
                      <a:cubicBezTo>
                        <a:pt x="5620" y="180"/>
                        <a:pt x="6878" y="898"/>
                        <a:pt x="7597" y="1437"/>
                      </a:cubicBezTo>
                      <a:lnTo>
                        <a:pt x="7597" y="1437"/>
                      </a:lnTo>
                      <a:cubicBezTo>
                        <a:pt x="9573" y="1976"/>
                        <a:pt x="10112" y="3773"/>
                        <a:pt x="10292" y="4492"/>
                      </a:cubicBezTo>
                      <a:lnTo>
                        <a:pt x="10292" y="4492"/>
                      </a:lnTo>
                      <a:cubicBezTo>
                        <a:pt x="10471" y="5570"/>
                        <a:pt x="10471" y="6288"/>
                        <a:pt x="10471" y="6468"/>
                      </a:cubicBezTo>
                      <a:lnTo>
                        <a:pt x="10471" y="6468"/>
                      </a:lnTo>
                      <a:lnTo>
                        <a:pt x="10471" y="9702"/>
                      </a:lnTo>
                      <a:lnTo>
                        <a:pt x="7237" y="8984"/>
                      </a:lnTo>
                      <a:lnTo>
                        <a:pt x="7237" y="8984"/>
                      </a:lnTo>
                      <a:close/>
                      <a:moveTo>
                        <a:pt x="6698" y="3593"/>
                      </a:moveTo>
                      <a:lnTo>
                        <a:pt x="7956" y="1797"/>
                      </a:lnTo>
                      <a:lnTo>
                        <a:pt x="6698" y="3593"/>
                      </a:lnTo>
                      <a:lnTo>
                        <a:pt x="6698" y="3593"/>
                      </a:lnTo>
                      <a:lnTo>
                        <a:pt x="6698" y="3593"/>
                      </a:lnTo>
                      <a:close/>
                    </a:path>
                  </a:pathLst>
                </a:custGeom>
                <a:grpFill/>
                <a:ln w="17953" cap="flat">
                  <a:noFill/>
                  <a:prstDash val="solid"/>
                  <a:miter/>
                </a:ln>
              </p:spPr>
              <p:txBody>
                <a:bodyPr rtlCol="0" anchor="ctr"/>
                <a:lstStyle/>
                <a:p>
                  <a:endParaRPr lang="zh-CN" altLang="en-US" sz="1050"/>
                </a:p>
              </p:txBody>
            </p:sp>
          </p:grpSp>
          <p:grpSp>
            <p:nvGrpSpPr>
              <p:cNvPr id="1149" name="图形 1"/>
              <p:cNvGrpSpPr/>
              <p:nvPr/>
            </p:nvGrpSpPr>
            <p:grpSpPr>
              <a:xfrm>
                <a:off x="2098702" y="4560728"/>
                <a:ext cx="7007" cy="6288"/>
                <a:chOff x="3471913" y="4758418"/>
                <a:chExt cx="7007" cy="6288"/>
              </a:xfrm>
              <a:solidFill>
                <a:srgbClr val="0070C0"/>
              </a:solidFill>
            </p:grpSpPr>
            <p:sp>
              <p:nvSpPr>
                <p:cNvPr id="1450" name="任意多边形: 形状 3431"/>
                <p:cNvSpPr/>
                <p:nvPr/>
              </p:nvSpPr>
              <p:spPr>
                <a:xfrm>
                  <a:off x="3473530" y="4760994"/>
                  <a:ext cx="2807" cy="1197"/>
                </a:xfrm>
                <a:custGeom>
                  <a:avLst/>
                  <a:gdLst>
                    <a:gd name="connsiteX0" fmla="*/ 0 w 2807"/>
                    <a:gd name="connsiteY0" fmla="*/ 1198 h 1197"/>
                    <a:gd name="connsiteX1" fmla="*/ 2695 w 2807"/>
                    <a:gd name="connsiteY1" fmla="*/ 1198 h 1197"/>
                    <a:gd name="connsiteX2" fmla="*/ 0 w 2807"/>
                    <a:gd name="connsiteY2" fmla="*/ 1198 h 1197"/>
                    <a:gd name="connsiteX3" fmla="*/ 0 w 2807"/>
                    <a:gd name="connsiteY3" fmla="*/ 1198 h 1197"/>
                  </a:gdLst>
                  <a:ahLst/>
                  <a:cxnLst>
                    <a:cxn ang="0">
                      <a:pos x="connsiteX0" y="connsiteY0"/>
                    </a:cxn>
                    <a:cxn ang="0">
                      <a:pos x="connsiteX1" y="connsiteY1"/>
                    </a:cxn>
                    <a:cxn ang="0">
                      <a:pos x="connsiteX2" y="connsiteY2"/>
                    </a:cxn>
                    <a:cxn ang="0">
                      <a:pos x="connsiteX3" y="connsiteY3"/>
                    </a:cxn>
                  </a:cxnLst>
                  <a:rect l="l" t="t" r="r" b="b"/>
                  <a:pathLst>
                    <a:path w="2807" h="1197">
                      <a:moveTo>
                        <a:pt x="0" y="1198"/>
                      </a:moveTo>
                      <a:lnTo>
                        <a:pt x="2695" y="1198"/>
                      </a:lnTo>
                      <a:cubicBezTo>
                        <a:pt x="2515" y="1198"/>
                        <a:pt x="3953" y="-1497"/>
                        <a:pt x="0" y="1198"/>
                      </a:cubicBezTo>
                      <a:lnTo>
                        <a:pt x="0" y="1198"/>
                      </a:lnTo>
                      <a:close/>
                    </a:path>
                  </a:pathLst>
                </a:custGeom>
                <a:grpFill/>
                <a:ln w="17953" cap="flat">
                  <a:noFill/>
                  <a:prstDash val="solid"/>
                  <a:miter/>
                </a:ln>
              </p:spPr>
              <p:txBody>
                <a:bodyPr rtlCol="0" anchor="ctr"/>
                <a:lstStyle/>
                <a:p>
                  <a:endParaRPr lang="zh-CN" altLang="en-US" sz="1050"/>
                </a:p>
              </p:txBody>
            </p:sp>
            <p:sp>
              <p:nvSpPr>
                <p:cNvPr id="1451" name="任意多边形: 形状 3432"/>
                <p:cNvSpPr/>
                <p:nvPr/>
              </p:nvSpPr>
              <p:spPr>
                <a:xfrm>
                  <a:off x="3471913" y="4758418"/>
                  <a:ext cx="7007" cy="6288"/>
                </a:xfrm>
                <a:custGeom>
                  <a:avLst/>
                  <a:gdLst>
                    <a:gd name="connsiteX0" fmla="*/ 0 w 7007"/>
                    <a:gd name="connsiteY0" fmla="*/ 1797 h 6288"/>
                    <a:gd name="connsiteX1" fmla="*/ 3953 w 7007"/>
                    <a:gd name="connsiteY1" fmla="*/ 0 h 6288"/>
                    <a:gd name="connsiteX2" fmla="*/ 3953 w 7007"/>
                    <a:gd name="connsiteY2" fmla="*/ 0 h 6288"/>
                    <a:gd name="connsiteX3" fmla="*/ 7007 w 7007"/>
                    <a:gd name="connsiteY3" fmla="*/ 3054 h 6288"/>
                    <a:gd name="connsiteX4" fmla="*/ 7007 w 7007"/>
                    <a:gd name="connsiteY4" fmla="*/ 3054 h 6288"/>
                    <a:gd name="connsiteX5" fmla="*/ 6648 w 7007"/>
                    <a:gd name="connsiteY5" fmla="*/ 4851 h 6288"/>
                    <a:gd name="connsiteX6" fmla="*/ 6648 w 7007"/>
                    <a:gd name="connsiteY6" fmla="*/ 4851 h 6288"/>
                    <a:gd name="connsiteX7" fmla="*/ 5929 w 7007"/>
                    <a:gd name="connsiteY7" fmla="*/ 6289 h 6288"/>
                    <a:gd name="connsiteX8" fmla="*/ 4312 w 7007"/>
                    <a:gd name="connsiteY8" fmla="*/ 6289 h 6288"/>
                    <a:gd name="connsiteX9" fmla="*/ 1617 w 7007"/>
                    <a:gd name="connsiteY9" fmla="*/ 6289 h 6288"/>
                    <a:gd name="connsiteX10" fmla="*/ 0 w 7007"/>
                    <a:gd name="connsiteY10" fmla="*/ 1797 h 6288"/>
                    <a:gd name="connsiteX11" fmla="*/ 0 w 7007"/>
                    <a:gd name="connsiteY11" fmla="*/ 179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07" h="6288">
                      <a:moveTo>
                        <a:pt x="0" y="1797"/>
                      </a:moveTo>
                      <a:cubicBezTo>
                        <a:pt x="1617" y="719"/>
                        <a:pt x="2336" y="180"/>
                        <a:pt x="3953" y="0"/>
                      </a:cubicBezTo>
                      <a:lnTo>
                        <a:pt x="3953" y="0"/>
                      </a:lnTo>
                      <a:cubicBezTo>
                        <a:pt x="5749" y="0"/>
                        <a:pt x="6828" y="2156"/>
                        <a:pt x="7007" y="3054"/>
                      </a:cubicBezTo>
                      <a:lnTo>
                        <a:pt x="7007" y="3054"/>
                      </a:lnTo>
                      <a:cubicBezTo>
                        <a:pt x="7007" y="4312"/>
                        <a:pt x="6648" y="4672"/>
                        <a:pt x="6648" y="4851"/>
                      </a:cubicBezTo>
                      <a:lnTo>
                        <a:pt x="6648" y="4851"/>
                      </a:lnTo>
                      <a:lnTo>
                        <a:pt x="5929" y="6289"/>
                      </a:lnTo>
                      <a:lnTo>
                        <a:pt x="4312" y="6289"/>
                      </a:lnTo>
                      <a:lnTo>
                        <a:pt x="1617" y="6289"/>
                      </a:lnTo>
                      <a:lnTo>
                        <a:pt x="0" y="1797"/>
                      </a:lnTo>
                      <a:lnTo>
                        <a:pt x="0" y="1797"/>
                      </a:lnTo>
                      <a:close/>
                    </a:path>
                  </a:pathLst>
                </a:custGeom>
                <a:grpFill/>
                <a:ln w="17953" cap="flat">
                  <a:noFill/>
                  <a:prstDash val="solid"/>
                  <a:miter/>
                </a:ln>
              </p:spPr>
              <p:txBody>
                <a:bodyPr rtlCol="0" anchor="ctr"/>
                <a:lstStyle/>
                <a:p>
                  <a:endParaRPr lang="zh-CN" altLang="en-US" sz="1050"/>
                </a:p>
              </p:txBody>
            </p:sp>
          </p:grpSp>
          <p:grpSp>
            <p:nvGrpSpPr>
              <p:cNvPr id="1150" name="图形 1"/>
              <p:cNvGrpSpPr/>
              <p:nvPr/>
            </p:nvGrpSpPr>
            <p:grpSpPr>
              <a:xfrm>
                <a:off x="2180452" y="4525872"/>
                <a:ext cx="6827" cy="6468"/>
                <a:chOff x="3553663" y="4723562"/>
                <a:chExt cx="6827" cy="6468"/>
              </a:xfrm>
              <a:solidFill>
                <a:srgbClr val="0070C0"/>
              </a:solidFill>
            </p:grpSpPr>
            <p:sp>
              <p:nvSpPr>
                <p:cNvPr id="1448" name="任意多边形: 形状 3434"/>
                <p:cNvSpPr/>
                <p:nvPr/>
              </p:nvSpPr>
              <p:spPr>
                <a:xfrm>
                  <a:off x="3555101" y="4726317"/>
                  <a:ext cx="2885" cy="1197"/>
                </a:xfrm>
                <a:custGeom>
                  <a:avLst/>
                  <a:gdLst>
                    <a:gd name="connsiteX0" fmla="*/ 0 w 2885"/>
                    <a:gd name="connsiteY0" fmla="*/ 1198 h 1197"/>
                    <a:gd name="connsiteX1" fmla="*/ 2695 w 2885"/>
                    <a:gd name="connsiteY1" fmla="*/ 1198 h 1197"/>
                    <a:gd name="connsiteX2" fmla="*/ 0 w 2885"/>
                    <a:gd name="connsiteY2" fmla="*/ 1198 h 1197"/>
                    <a:gd name="connsiteX3" fmla="*/ 0 w 2885"/>
                    <a:gd name="connsiteY3" fmla="*/ 1198 h 1197"/>
                  </a:gdLst>
                  <a:ahLst/>
                  <a:cxnLst>
                    <a:cxn ang="0">
                      <a:pos x="connsiteX0" y="connsiteY0"/>
                    </a:cxn>
                    <a:cxn ang="0">
                      <a:pos x="connsiteX1" y="connsiteY1"/>
                    </a:cxn>
                    <a:cxn ang="0">
                      <a:pos x="connsiteX2" y="connsiteY2"/>
                    </a:cxn>
                    <a:cxn ang="0">
                      <a:pos x="connsiteX3" y="connsiteY3"/>
                    </a:cxn>
                  </a:cxnLst>
                  <a:rect l="l" t="t" r="r" b="b"/>
                  <a:pathLst>
                    <a:path w="2885" h="1197">
                      <a:moveTo>
                        <a:pt x="0" y="1198"/>
                      </a:moveTo>
                      <a:lnTo>
                        <a:pt x="2695" y="1198"/>
                      </a:lnTo>
                      <a:cubicBezTo>
                        <a:pt x="2695" y="1198"/>
                        <a:pt x="3953" y="-1497"/>
                        <a:pt x="0" y="1198"/>
                      </a:cubicBezTo>
                      <a:lnTo>
                        <a:pt x="0" y="1198"/>
                      </a:lnTo>
                      <a:close/>
                    </a:path>
                  </a:pathLst>
                </a:custGeom>
                <a:grpFill/>
                <a:ln w="17953" cap="flat">
                  <a:noFill/>
                  <a:prstDash val="solid"/>
                  <a:miter/>
                </a:ln>
              </p:spPr>
              <p:txBody>
                <a:bodyPr rtlCol="0" anchor="ctr"/>
                <a:lstStyle/>
                <a:p>
                  <a:endParaRPr lang="zh-CN" altLang="en-US" sz="1050"/>
                </a:p>
              </p:txBody>
            </p:sp>
            <p:sp>
              <p:nvSpPr>
                <p:cNvPr id="1449" name="任意多边形: 形状 3435"/>
                <p:cNvSpPr/>
                <p:nvPr/>
              </p:nvSpPr>
              <p:spPr>
                <a:xfrm>
                  <a:off x="3553663" y="4723562"/>
                  <a:ext cx="6827" cy="6468"/>
                </a:xfrm>
                <a:custGeom>
                  <a:avLst/>
                  <a:gdLst>
                    <a:gd name="connsiteX0" fmla="*/ 1437 w 6827"/>
                    <a:gd name="connsiteY0" fmla="*/ 3953 h 6468"/>
                    <a:gd name="connsiteX1" fmla="*/ 1437 w 6827"/>
                    <a:gd name="connsiteY1" fmla="*/ 6468 h 6468"/>
                    <a:gd name="connsiteX2" fmla="*/ 0 w 6827"/>
                    <a:gd name="connsiteY2" fmla="*/ 1797 h 6468"/>
                    <a:gd name="connsiteX3" fmla="*/ 3953 w 6827"/>
                    <a:gd name="connsiteY3" fmla="*/ 0 h 6468"/>
                    <a:gd name="connsiteX4" fmla="*/ 3953 w 6827"/>
                    <a:gd name="connsiteY4" fmla="*/ 0 h 6468"/>
                    <a:gd name="connsiteX5" fmla="*/ 6827 w 6827"/>
                    <a:gd name="connsiteY5" fmla="*/ 3054 h 6468"/>
                    <a:gd name="connsiteX6" fmla="*/ 6827 w 6827"/>
                    <a:gd name="connsiteY6" fmla="*/ 3054 h 6468"/>
                    <a:gd name="connsiteX7" fmla="*/ 6468 w 6827"/>
                    <a:gd name="connsiteY7" fmla="*/ 4851 h 6468"/>
                    <a:gd name="connsiteX8" fmla="*/ 6468 w 6827"/>
                    <a:gd name="connsiteY8" fmla="*/ 4851 h 6468"/>
                    <a:gd name="connsiteX9" fmla="*/ 5749 w 6827"/>
                    <a:gd name="connsiteY9" fmla="*/ 6289 h 6468"/>
                    <a:gd name="connsiteX10" fmla="*/ 4133 w 6827"/>
                    <a:gd name="connsiteY10" fmla="*/ 6289 h 6468"/>
                    <a:gd name="connsiteX11" fmla="*/ 1437 w 6827"/>
                    <a:gd name="connsiteY11" fmla="*/ 6289 h 6468"/>
                    <a:gd name="connsiteX12" fmla="*/ 1437 w 6827"/>
                    <a:gd name="connsiteY12" fmla="*/ 3953 h 6468"/>
                    <a:gd name="connsiteX13" fmla="*/ 1437 w 6827"/>
                    <a:gd name="connsiteY13"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7" h="6468">
                      <a:moveTo>
                        <a:pt x="1437" y="3953"/>
                      </a:moveTo>
                      <a:lnTo>
                        <a:pt x="1437" y="6468"/>
                      </a:lnTo>
                      <a:lnTo>
                        <a:pt x="0" y="1797"/>
                      </a:lnTo>
                      <a:cubicBezTo>
                        <a:pt x="1437" y="719"/>
                        <a:pt x="2336" y="180"/>
                        <a:pt x="3953" y="0"/>
                      </a:cubicBezTo>
                      <a:lnTo>
                        <a:pt x="3953" y="0"/>
                      </a:lnTo>
                      <a:cubicBezTo>
                        <a:pt x="5570" y="0"/>
                        <a:pt x="6827" y="2156"/>
                        <a:pt x="6827" y="3054"/>
                      </a:cubicBezTo>
                      <a:lnTo>
                        <a:pt x="6827" y="3054"/>
                      </a:lnTo>
                      <a:cubicBezTo>
                        <a:pt x="6827" y="4312"/>
                        <a:pt x="6468" y="4672"/>
                        <a:pt x="6468" y="4851"/>
                      </a:cubicBezTo>
                      <a:lnTo>
                        <a:pt x="6468" y="4851"/>
                      </a:lnTo>
                      <a:lnTo>
                        <a:pt x="5749" y="6289"/>
                      </a:lnTo>
                      <a:lnTo>
                        <a:pt x="4133" y="6289"/>
                      </a:lnTo>
                      <a:lnTo>
                        <a:pt x="1437" y="6289"/>
                      </a:lnTo>
                      <a:lnTo>
                        <a:pt x="1437" y="3953"/>
                      </a:lnTo>
                      <a:lnTo>
                        <a:pt x="1437" y="3953"/>
                      </a:lnTo>
                      <a:close/>
                    </a:path>
                  </a:pathLst>
                </a:custGeom>
                <a:grpFill/>
                <a:ln w="17953" cap="flat">
                  <a:noFill/>
                  <a:prstDash val="solid"/>
                  <a:miter/>
                </a:ln>
              </p:spPr>
              <p:txBody>
                <a:bodyPr rtlCol="0" anchor="ctr"/>
                <a:lstStyle/>
                <a:p>
                  <a:endParaRPr lang="zh-CN" altLang="en-US" sz="1050"/>
                </a:p>
              </p:txBody>
            </p:sp>
          </p:grpSp>
          <p:grpSp>
            <p:nvGrpSpPr>
              <p:cNvPr id="1151" name="图形 1"/>
              <p:cNvGrpSpPr/>
              <p:nvPr/>
            </p:nvGrpSpPr>
            <p:grpSpPr>
              <a:xfrm>
                <a:off x="2081453" y="4527669"/>
                <a:ext cx="12038" cy="20662"/>
                <a:chOff x="3454664" y="4725359"/>
                <a:chExt cx="12038" cy="20662"/>
              </a:xfrm>
              <a:solidFill>
                <a:srgbClr val="0070C0"/>
              </a:solidFill>
            </p:grpSpPr>
            <p:sp>
              <p:nvSpPr>
                <p:cNvPr id="1446" name="任意多边形: 形状 3437"/>
                <p:cNvSpPr/>
                <p:nvPr/>
              </p:nvSpPr>
              <p:spPr>
                <a:xfrm>
                  <a:off x="3457295" y="4727754"/>
                  <a:ext cx="6891" cy="15436"/>
                </a:xfrm>
                <a:custGeom>
                  <a:avLst/>
                  <a:gdLst>
                    <a:gd name="connsiteX0" fmla="*/ 6892 w 6891"/>
                    <a:gd name="connsiteY0" fmla="*/ 6588 h 15436"/>
                    <a:gd name="connsiteX1" fmla="*/ 2939 w 6891"/>
                    <a:gd name="connsiteY1" fmla="*/ 1198 h 15436"/>
                    <a:gd name="connsiteX2" fmla="*/ 244 w 6891"/>
                    <a:gd name="connsiteY2" fmla="*/ 1198 h 15436"/>
                    <a:gd name="connsiteX3" fmla="*/ 4197 w 6891"/>
                    <a:gd name="connsiteY3" fmla="*/ 14494 h 15436"/>
                    <a:gd name="connsiteX4" fmla="*/ 6892 w 6891"/>
                    <a:gd name="connsiteY4" fmla="*/ 14494 h 15436"/>
                    <a:gd name="connsiteX5" fmla="*/ 6892 w 6891"/>
                    <a:gd name="connsiteY5" fmla="*/ 6588 h 15436"/>
                    <a:gd name="connsiteX6" fmla="*/ 6892 w 6891"/>
                    <a:gd name="connsiteY6" fmla="*/ 6588 h 1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1" h="15436">
                      <a:moveTo>
                        <a:pt x="6892" y="6588"/>
                      </a:moveTo>
                      <a:lnTo>
                        <a:pt x="2939" y="1198"/>
                      </a:lnTo>
                      <a:cubicBezTo>
                        <a:pt x="2939" y="1198"/>
                        <a:pt x="244" y="-1497"/>
                        <a:pt x="244" y="1198"/>
                      </a:cubicBezTo>
                      <a:cubicBezTo>
                        <a:pt x="-1014" y="3893"/>
                        <a:pt x="2939" y="13236"/>
                        <a:pt x="4197" y="14494"/>
                      </a:cubicBezTo>
                      <a:cubicBezTo>
                        <a:pt x="5454" y="15751"/>
                        <a:pt x="6892" y="15751"/>
                        <a:pt x="6892" y="14494"/>
                      </a:cubicBezTo>
                      <a:cubicBezTo>
                        <a:pt x="6892" y="11978"/>
                        <a:pt x="6892" y="6588"/>
                        <a:pt x="6892" y="6588"/>
                      </a:cubicBezTo>
                      <a:lnTo>
                        <a:pt x="6892" y="6588"/>
                      </a:lnTo>
                      <a:close/>
                    </a:path>
                  </a:pathLst>
                </a:custGeom>
                <a:grpFill/>
                <a:ln w="17953" cap="flat">
                  <a:noFill/>
                  <a:prstDash val="solid"/>
                  <a:miter/>
                </a:ln>
              </p:spPr>
              <p:txBody>
                <a:bodyPr rtlCol="0" anchor="ctr"/>
                <a:lstStyle/>
                <a:p>
                  <a:endParaRPr lang="zh-CN" altLang="en-US" sz="1050"/>
                </a:p>
              </p:txBody>
            </p:sp>
            <p:sp>
              <p:nvSpPr>
                <p:cNvPr id="1447" name="任意多边形: 形状 3438"/>
                <p:cNvSpPr/>
                <p:nvPr/>
              </p:nvSpPr>
              <p:spPr>
                <a:xfrm>
                  <a:off x="3454664" y="4725359"/>
                  <a:ext cx="12038" cy="20662"/>
                </a:xfrm>
                <a:custGeom>
                  <a:avLst/>
                  <a:gdLst>
                    <a:gd name="connsiteX0" fmla="*/ 5031 w 12038"/>
                    <a:gd name="connsiteY0" fmla="*/ 18686 h 20662"/>
                    <a:gd name="connsiteX1" fmla="*/ 0 w 12038"/>
                    <a:gd name="connsiteY1" fmla="*/ 5031 h 20662"/>
                    <a:gd name="connsiteX2" fmla="*/ 0 w 12038"/>
                    <a:gd name="connsiteY2" fmla="*/ 5031 h 20662"/>
                    <a:gd name="connsiteX3" fmla="*/ 359 w 12038"/>
                    <a:gd name="connsiteY3" fmla="*/ 3054 h 20662"/>
                    <a:gd name="connsiteX4" fmla="*/ 359 w 12038"/>
                    <a:gd name="connsiteY4" fmla="*/ 3054 h 20662"/>
                    <a:gd name="connsiteX5" fmla="*/ 3594 w 12038"/>
                    <a:gd name="connsiteY5" fmla="*/ 0 h 20662"/>
                    <a:gd name="connsiteX6" fmla="*/ 3594 w 12038"/>
                    <a:gd name="connsiteY6" fmla="*/ 0 h 20662"/>
                    <a:gd name="connsiteX7" fmla="*/ 7546 w 12038"/>
                    <a:gd name="connsiteY7" fmla="*/ 2156 h 20662"/>
                    <a:gd name="connsiteX8" fmla="*/ 7546 w 12038"/>
                    <a:gd name="connsiteY8" fmla="*/ 2156 h 20662"/>
                    <a:gd name="connsiteX9" fmla="*/ 11499 w 12038"/>
                    <a:gd name="connsiteY9" fmla="*/ 7546 h 20662"/>
                    <a:gd name="connsiteX10" fmla="*/ 9523 w 12038"/>
                    <a:gd name="connsiteY10" fmla="*/ 8984 h 20662"/>
                    <a:gd name="connsiteX11" fmla="*/ 11499 w 12038"/>
                    <a:gd name="connsiteY11" fmla="*/ 7546 h 20662"/>
                    <a:gd name="connsiteX12" fmla="*/ 12038 w 12038"/>
                    <a:gd name="connsiteY12" fmla="*/ 8265 h 20662"/>
                    <a:gd name="connsiteX13" fmla="*/ 12038 w 12038"/>
                    <a:gd name="connsiteY13" fmla="*/ 9163 h 20662"/>
                    <a:gd name="connsiteX14" fmla="*/ 12038 w 12038"/>
                    <a:gd name="connsiteY14" fmla="*/ 17069 h 20662"/>
                    <a:gd name="connsiteX15" fmla="*/ 12038 w 12038"/>
                    <a:gd name="connsiteY15" fmla="*/ 17069 h 20662"/>
                    <a:gd name="connsiteX16" fmla="*/ 12038 w 12038"/>
                    <a:gd name="connsiteY16" fmla="*/ 17608 h 20662"/>
                    <a:gd name="connsiteX17" fmla="*/ 12038 w 12038"/>
                    <a:gd name="connsiteY17" fmla="*/ 17608 h 20662"/>
                    <a:gd name="connsiteX18" fmla="*/ 11858 w 12038"/>
                    <a:gd name="connsiteY18" fmla="*/ 18147 h 20662"/>
                    <a:gd name="connsiteX19" fmla="*/ 11858 w 12038"/>
                    <a:gd name="connsiteY19" fmla="*/ 18147 h 20662"/>
                    <a:gd name="connsiteX20" fmla="*/ 8804 w 12038"/>
                    <a:gd name="connsiteY20" fmla="*/ 20662 h 20662"/>
                    <a:gd name="connsiteX21" fmla="*/ 8804 w 12038"/>
                    <a:gd name="connsiteY21" fmla="*/ 20662 h 20662"/>
                    <a:gd name="connsiteX22" fmla="*/ 5031 w 12038"/>
                    <a:gd name="connsiteY22" fmla="*/ 18686 h 20662"/>
                    <a:gd name="connsiteX23" fmla="*/ 5031 w 12038"/>
                    <a:gd name="connsiteY23" fmla="*/ 18686 h 20662"/>
                    <a:gd name="connsiteX24" fmla="*/ 10601 w 12038"/>
                    <a:gd name="connsiteY24" fmla="*/ 19225 h 20662"/>
                    <a:gd name="connsiteX25" fmla="*/ 9702 w 12038"/>
                    <a:gd name="connsiteY25" fmla="*/ 17428 h 20662"/>
                    <a:gd name="connsiteX26" fmla="*/ 10601 w 12038"/>
                    <a:gd name="connsiteY26" fmla="*/ 19225 h 20662"/>
                    <a:gd name="connsiteX27" fmla="*/ 10601 w 12038"/>
                    <a:gd name="connsiteY27" fmla="*/ 19225 h 20662"/>
                    <a:gd name="connsiteX28" fmla="*/ 7187 w 12038"/>
                    <a:gd name="connsiteY28" fmla="*/ 18147 h 20662"/>
                    <a:gd name="connsiteX29" fmla="*/ 7187 w 12038"/>
                    <a:gd name="connsiteY29" fmla="*/ 18147 h 20662"/>
                    <a:gd name="connsiteX30" fmla="*/ 7187 w 12038"/>
                    <a:gd name="connsiteY30" fmla="*/ 18147 h 20662"/>
                    <a:gd name="connsiteX31" fmla="*/ 7187 w 12038"/>
                    <a:gd name="connsiteY31" fmla="*/ 18147 h 20662"/>
                    <a:gd name="connsiteX32" fmla="*/ 7187 w 12038"/>
                    <a:gd name="connsiteY32" fmla="*/ 18147 h 20662"/>
                    <a:gd name="connsiteX33" fmla="*/ 7187 w 12038"/>
                    <a:gd name="connsiteY33" fmla="*/ 18147 h 20662"/>
                    <a:gd name="connsiteX34" fmla="*/ 7007 w 12038"/>
                    <a:gd name="connsiteY34" fmla="*/ 11679 h 20662"/>
                    <a:gd name="connsiteX35" fmla="*/ 7007 w 12038"/>
                    <a:gd name="connsiteY35" fmla="*/ 9882 h 20662"/>
                    <a:gd name="connsiteX36" fmla="*/ 7007 w 12038"/>
                    <a:gd name="connsiteY36" fmla="*/ 9882 h 20662"/>
                    <a:gd name="connsiteX37" fmla="*/ 5749 w 12038"/>
                    <a:gd name="connsiteY37" fmla="*/ 8265 h 20662"/>
                    <a:gd name="connsiteX38" fmla="*/ 7007 w 12038"/>
                    <a:gd name="connsiteY38" fmla="*/ 11679 h 20662"/>
                    <a:gd name="connsiteX39" fmla="*/ 7007 w 12038"/>
                    <a:gd name="connsiteY39" fmla="*/ 11679 h 2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038" h="20662">
                      <a:moveTo>
                        <a:pt x="5031" y="18686"/>
                      </a:moveTo>
                      <a:cubicBezTo>
                        <a:pt x="3055" y="16170"/>
                        <a:pt x="359" y="9882"/>
                        <a:pt x="0" y="5031"/>
                      </a:cubicBezTo>
                      <a:lnTo>
                        <a:pt x="0" y="5031"/>
                      </a:lnTo>
                      <a:cubicBezTo>
                        <a:pt x="0" y="4312"/>
                        <a:pt x="0" y="3773"/>
                        <a:pt x="359" y="3054"/>
                      </a:cubicBezTo>
                      <a:lnTo>
                        <a:pt x="359" y="3054"/>
                      </a:lnTo>
                      <a:cubicBezTo>
                        <a:pt x="719" y="1797"/>
                        <a:pt x="1797" y="0"/>
                        <a:pt x="3594" y="0"/>
                      </a:cubicBezTo>
                      <a:lnTo>
                        <a:pt x="3594" y="0"/>
                      </a:lnTo>
                      <a:cubicBezTo>
                        <a:pt x="6468" y="359"/>
                        <a:pt x="7007" y="1797"/>
                        <a:pt x="7546" y="2156"/>
                      </a:cubicBezTo>
                      <a:lnTo>
                        <a:pt x="7546" y="2156"/>
                      </a:lnTo>
                      <a:lnTo>
                        <a:pt x="11499" y="7546"/>
                      </a:lnTo>
                      <a:lnTo>
                        <a:pt x="9523" y="8984"/>
                      </a:lnTo>
                      <a:lnTo>
                        <a:pt x="11499" y="7546"/>
                      </a:lnTo>
                      <a:lnTo>
                        <a:pt x="12038" y="8265"/>
                      </a:lnTo>
                      <a:lnTo>
                        <a:pt x="12038" y="9163"/>
                      </a:lnTo>
                      <a:cubicBezTo>
                        <a:pt x="12038" y="9163"/>
                        <a:pt x="12038" y="14374"/>
                        <a:pt x="12038" y="17069"/>
                      </a:cubicBezTo>
                      <a:lnTo>
                        <a:pt x="12038" y="17069"/>
                      </a:lnTo>
                      <a:cubicBezTo>
                        <a:pt x="12038" y="17249"/>
                        <a:pt x="12038" y="17428"/>
                        <a:pt x="12038" y="17608"/>
                      </a:cubicBezTo>
                      <a:lnTo>
                        <a:pt x="12038" y="17608"/>
                      </a:lnTo>
                      <a:cubicBezTo>
                        <a:pt x="12038" y="17788"/>
                        <a:pt x="12038" y="17967"/>
                        <a:pt x="11858" y="18147"/>
                      </a:cubicBezTo>
                      <a:lnTo>
                        <a:pt x="11858" y="18147"/>
                      </a:lnTo>
                      <a:cubicBezTo>
                        <a:pt x="11319" y="19405"/>
                        <a:pt x="10241" y="20483"/>
                        <a:pt x="8804" y="20662"/>
                      </a:cubicBezTo>
                      <a:lnTo>
                        <a:pt x="8804" y="20662"/>
                      </a:lnTo>
                      <a:cubicBezTo>
                        <a:pt x="7007" y="20483"/>
                        <a:pt x="6109" y="19764"/>
                        <a:pt x="5031" y="18686"/>
                      </a:cubicBezTo>
                      <a:lnTo>
                        <a:pt x="5031" y="18686"/>
                      </a:lnTo>
                      <a:close/>
                      <a:moveTo>
                        <a:pt x="10601" y="19225"/>
                      </a:moveTo>
                      <a:lnTo>
                        <a:pt x="9702" y="17428"/>
                      </a:lnTo>
                      <a:lnTo>
                        <a:pt x="10601" y="19225"/>
                      </a:lnTo>
                      <a:lnTo>
                        <a:pt x="10601" y="19225"/>
                      </a:lnTo>
                      <a:close/>
                      <a:moveTo>
                        <a:pt x="7187" y="18147"/>
                      </a:moveTo>
                      <a:lnTo>
                        <a:pt x="7187" y="18147"/>
                      </a:lnTo>
                      <a:lnTo>
                        <a:pt x="7187" y="18147"/>
                      </a:lnTo>
                      <a:lnTo>
                        <a:pt x="7187" y="18147"/>
                      </a:lnTo>
                      <a:cubicBezTo>
                        <a:pt x="7187" y="18147"/>
                        <a:pt x="7187" y="18147"/>
                        <a:pt x="7187" y="18147"/>
                      </a:cubicBezTo>
                      <a:lnTo>
                        <a:pt x="7187" y="18147"/>
                      </a:lnTo>
                      <a:close/>
                      <a:moveTo>
                        <a:pt x="7007" y="11679"/>
                      </a:moveTo>
                      <a:cubicBezTo>
                        <a:pt x="7007" y="10960"/>
                        <a:pt x="7007" y="10421"/>
                        <a:pt x="7007" y="9882"/>
                      </a:cubicBezTo>
                      <a:lnTo>
                        <a:pt x="7007" y="9882"/>
                      </a:lnTo>
                      <a:lnTo>
                        <a:pt x="5749" y="8265"/>
                      </a:lnTo>
                      <a:cubicBezTo>
                        <a:pt x="6109" y="9343"/>
                        <a:pt x="6468" y="10601"/>
                        <a:pt x="7007" y="11679"/>
                      </a:cubicBezTo>
                      <a:lnTo>
                        <a:pt x="7007" y="11679"/>
                      </a:lnTo>
                      <a:close/>
                    </a:path>
                  </a:pathLst>
                </a:custGeom>
                <a:grpFill/>
                <a:ln w="17953" cap="flat">
                  <a:noFill/>
                  <a:prstDash val="solid"/>
                  <a:miter/>
                </a:ln>
              </p:spPr>
              <p:txBody>
                <a:bodyPr rtlCol="0" anchor="ctr"/>
                <a:lstStyle/>
                <a:p>
                  <a:endParaRPr lang="zh-CN" altLang="en-US" sz="1050"/>
                </a:p>
              </p:txBody>
            </p:sp>
          </p:grpSp>
          <p:grpSp>
            <p:nvGrpSpPr>
              <p:cNvPr id="1152" name="图形 1"/>
              <p:cNvGrpSpPr/>
              <p:nvPr/>
            </p:nvGrpSpPr>
            <p:grpSpPr>
              <a:xfrm>
                <a:off x="2149190" y="4463526"/>
                <a:ext cx="7186" cy="8804"/>
                <a:chOff x="3522401" y="4661216"/>
                <a:chExt cx="7186" cy="8804"/>
              </a:xfrm>
              <a:solidFill>
                <a:srgbClr val="0070C0"/>
              </a:solidFill>
            </p:grpSpPr>
            <p:sp>
              <p:nvSpPr>
                <p:cNvPr id="1444" name="任意多边形: 形状 3440"/>
                <p:cNvSpPr/>
                <p:nvPr/>
              </p:nvSpPr>
              <p:spPr>
                <a:xfrm>
                  <a:off x="3524874" y="4663731"/>
                  <a:ext cx="2205" cy="2695"/>
                </a:xfrm>
                <a:custGeom>
                  <a:avLst/>
                  <a:gdLst>
                    <a:gd name="connsiteX0" fmla="*/ 941 w 2205"/>
                    <a:gd name="connsiteY0" fmla="*/ 0 h 2695"/>
                    <a:gd name="connsiteX1" fmla="*/ 2198 w 2205"/>
                    <a:gd name="connsiteY1" fmla="*/ 2695 h 2695"/>
                    <a:gd name="connsiteX2" fmla="*/ 941 w 2205"/>
                    <a:gd name="connsiteY2" fmla="*/ 0 h 2695"/>
                    <a:gd name="connsiteX3" fmla="*/ 941 w 2205"/>
                    <a:gd name="connsiteY3" fmla="*/ 0 h 2695"/>
                  </a:gdLst>
                  <a:ahLst/>
                  <a:cxnLst>
                    <a:cxn ang="0">
                      <a:pos x="connsiteX0" y="connsiteY0"/>
                    </a:cxn>
                    <a:cxn ang="0">
                      <a:pos x="connsiteX1" y="connsiteY1"/>
                    </a:cxn>
                    <a:cxn ang="0">
                      <a:pos x="connsiteX2" y="connsiteY2"/>
                    </a:cxn>
                    <a:cxn ang="0">
                      <a:pos x="connsiteX3" y="connsiteY3"/>
                    </a:cxn>
                  </a:cxnLst>
                  <a:rect l="l" t="t" r="r" b="b"/>
                  <a:pathLst>
                    <a:path w="2205" h="2695">
                      <a:moveTo>
                        <a:pt x="941" y="0"/>
                      </a:moveTo>
                      <a:cubicBezTo>
                        <a:pt x="-1754" y="1258"/>
                        <a:pt x="2198" y="2695"/>
                        <a:pt x="2198" y="2695"/>
                      </a:cubicBezTo>
                      <a:cubicBezTo>
                        <a:pt x="2198" y="2695"/>
                        <a:pt x="2378" y="0"/>
                        <a:pt x="941" y="0"/>
                      </a:cubicBezTo>
                      <a:lnTo>
                        <a:pt x="941" y="0"/>
                      </a:lnTo>
                      <a:close/>
                    </a:path>
                  </a:pathLst>
                </a:custGeom>
                <a:grpFill/>
                <a:ln w="17953" cap="flat">
                  <a:noFill/>
                  <a:prstDash val="solid"/>
                  <a:miter/>
                </a:ln>
              </p:spPr>
              <p:txBody>
                <a:bodyPr rtlCol="0" anchor="ctr"/>
                <a:lstStyle/>
                <a:p>
                  <a:endParaRPr lang="zh-CN" altLang="en-US" sz="1050"/>
                </a:p>
              </p:txBody>
            </p:sp>
            <p:sp>
              <p:nvSpPr>
                <p:cNvPr id="1445" name="任意多边形: 形状 3441"/>
                <p:cNvSpPr/>
                <p:nvPr/>
              </p:nvSpPr>
              <p:spPr>
                <a:xfrm>
                  <a:off x="3522401" y="4661216"/>
                  <a:ext cx="7186" cy="8804"/>
                </a:xfrm>
                <a:custGeom>
                  <a:avLst/>
                  <a:gdLst>
                    <a:gd name="connsiteX0" fmla="*/ 3953 w 7186"/>
                    <a:gd name="connsiteY0" fmla="*/ 7546 h 8804"/>
                    <a:gd name="connsiteX1" fmla="*/ 0 w 7186"/>
                    <a:gd name="connsiteY1" fmla="*/ 3414 h 8804"/>
                    <a:gd name="connsiteX2" fmla="*/ 0 w 7186"/>
                    <a:gd name="connsiteY2" fmla="*/ 3414 h 8804"/>
                    <a:gd name="connsiteX3" fmla="*/ 2336 w 7186"/>
                    <a:gd name="connsiteY3" fmla="*/ 180 h 8804"/>
                    <a:gd name="connsiteX4" fmla="*/ 2336 w 7186"/>
                    <a:gd name="connsiteY4" fmla="*/ 180 h 8804"/>
                    <a:gd name="connsiteX5" fmla="*/ 3414 w 7186"/>
                    <a:gd name="connsiteY5" fmla="*/ 2515 h 8804"/>
                    <a:gd name="connsiteX6" fmla="*/ 3414 w 7186"/>
                    <a:gd name="connsiteY6" fmla="*/ 0 h 8804"/>
                    <a:gd name="connsiteX7" fmla="*/ 7007 w 7186"/>
                    <a:gd name="connsiteY7" fmla="*/ 3234 h 8804"/>
                    <a:gd name="connsiteX8" fmla="*/ 7007 w 7186"/>
                    <a:gd name="connsiteY8" fmla="*/ 3234 h 8804"/>
                    <a:gd name="connsiteX9" fmla="*/ 7187 w 7186"/>
                    <a:gd name="connsiteY9" fmla="*/ 5211 h 8804"/>
                    <a:gd name="connsiteX10" fmla="*/ 7187 w 7186"/>
                    <a:gd name="connsiteY10" fmla="*/ 5211 h 8804"/>
                    <a:gd name="connsiteX11" fmla="*/ 7187 w 7186"/>
                    <a:gd name="connsiteY11" fmla="*/ 8804 h 8804"/>
                    <a:gd name="connsiteX12" fmla="*/ 3953 w 7186"/>
                    <a:gd name="connsiteY12" fmla="*/ 7546 h 8804"/>
                    <a:gd name="connsiteX13" fmla="*/ 3953 w 7186"/>
                    <a:gd name="connsiteY13" fmla="*/ 7546 h 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86" h="8804">
                      <a:moveTo>
                        <a:pt x="3953" y="7546"/>
                      </a:moveTo>
                      <a:cubicBezTo>
                        <a:pt x="3953" y="7007"/>
                        <a:pt x="1258" y="7906"/>
                        <a:pt x="0" y="3414"/>
                      </a:cubicBezTo>
                      <a:lnTo>
                        <a:pt x="0" y="3414"/>
                      </a:lnTo>
                      <a:cubicBezTo>
                        <a:pt x="0" y="1437"/>
                        <a:pt x="1437" y="539"/>
                        <a:pt x="2336" y="180"/>
                      </a:cubicBezTo>
                      <a:lnTo>
                        <a:pt x="2336" y="180"/>
                      </a:lnTo>
                      <a:lnTo>
                        <a:pt x="3414" y="2515"/>
                      </a:lnTo>
                      <a:lnTo>
                        <a:pt x="3414" y="0"/>
                      </a:lnTo>
                      <a:cubicBezTo>
                        <a:pt x="6288" y="180"/>
                        <a:pt x="6827" y="2515"/>
                        <a:pt x="7007" y="3234"/>
                      </a:cubicBezTo>
                      <a:lnTo>
                        <a:pt x="7007" y="3234"/>
                      </a:lnTo>
                      <a:cubicBezTo>
                        <a:pt x="7187" y="4312"/>
                        <a:pt x="7187" y="5031"/>
                        <a:pt x="7187" y="5211"/>
                      </a:cubicBezTo>
                      <a:lnTo>
                        <a:pt x="7187" y="5211"/>
                      </a:lnTo>
                      <a:lnTo>
                        <a:pt x="7187" y="8804"/>
                      </a:lnTo>
                      <a:lnTo>
                        <a:pt x="3953" y="7546"/>
                      </a:lnTo>
                      <a:lnTo>
                        <a:pt x="3953" y="7546"/>
                      </a:lnTo>
                      <a:close/>
                    </a:path>
                  </a:pathLst>
                </a:custGeom>
                <a:grpFill/>
                <a:ln w="17953" cap="flat">
                  <a:noFill/>
                  <a:prstDash val="solid"/>
                  <a:miter/>
                </a:ln>
              </p:spPr>
              <p:txBody>
                <a:bodyPr rtlCol="0" anchor="ctr"/>
                <a:lstStyle/>
                <a:p>
                  <a:endParaRPr lang="zh-CN" altLang="en-US" sz="1050"/>
                </a:p>
              </p:txBody>
            </p:sp>
          </p:grpSp>
          <p:grpSp>
            <p:nvGrpSpPr>
              <p:cNvPr id="1153" name="图形 1"/>
              <p:cNvGrpSpPr/>
              <p:nvPr/>
            </p:nvGrpSpPr>
            <p:grpSpPr>
              <a:xfrm>
                <a:off x="2143440" y="4445006"/>
                <a:ext cx="7546" cy="7021"/>
                <a:chOff x="3516651" y="4642696"/>
                <a:chExt cx="7546" cy="7021"/>
              </a:xfrm>
              <a:solidFill>
                <a:srgbClr val="0070C0"/>
              </a:solidFill>
            </p:grpSpPr>
            <p:sp>
              <p:nvSpPr>
                <p:cNvPr id="1442" name="任意多边形: 形状 3443"/>
                <p:cNvSpPr/>
                <p:nvPr/>
              </p:nvSpPr>
              <p:spPr>
                <a:xfrm>
                  <a:off x="3519166" y="4645225"/>
                  <a:ext cx="2695" cy="2695"/>
                </a:xfrm>
                <a:custGeom>
                  <a:avLst/>
                  <a:gdLst>
                    <a:gd name="connsiteX0" fmla="*/ 0 w 2695"/>
                    <a:gd name="connsiteY0" fmla="*/ 0 h 2695"/>
                    <a:gd name="connsiteX1" fmla="*/ 2695 w 2695"/>
                    <a:gd name="connsiteY1" fmla="*/ 2695 h 2695"/>
                    <a:gd name="connsiteX2" fmla="*/ 0 w 2695"/>
                    <a:gd name="connsiteY2" fmla="*/ 0 h 2695"/>
                    <a:gd name="connsiteX3" fmla="*/ 0 w 2695"/>
                    <a:gd name="connsiteY3" fmla="*/ 0 h 2695"/>
                  </a:gdLst>
                  <a:ahLst/>
                  <a:cxnLst>
                    <a:cxn ang="0">
                      <a:pos x="connsiteX0" y="connsiteY0"/>
                    </a:cxn>
                    <a:cxn ang="0">
                      <a:pos x="connsiteX1" y="connsiteY1"/>
                    </a:cxn>
                    <a:cxn ang="0">
                      <a:pos x="connsiteX2" y="connsiteY2"/>
                    </a:cxn>
                    <a:cxn ang="0">
                      <a:pos x="connsiteX3" y="connsiteY3"/>
                    </a:cxn>
                  </a:cxnLst>
                  <a:rect l="l" t="t" r="r" b="b"/>
                  <a:pathLst>
                    <a:path w="2695" h="2695">
                      <a:moveTo>
                        <a:pt x="0" y="0"/>
                      </a:moveTo>
                      <a:lnTo>
                        <a:pt x="2695" y="2695"/>
                      </a:lnTo>
                      <a:cubicBezTo>
                        <a:pt x="2695" y="2695"/>
                        <a:pt x="1437" y="0"/>
                        <a:pt x="0" y="0"/>
                      </a:cubicBezTo>
                      <a:lnTo>
                        <a:pt x="0" y="0"/>
                      </a:lnTo>
                      <a:close/>
                    </a:path>
                  </a:pathLst>
                </a:custGeom>
                <a:grpFill/>
                <a:ln w="17953" cap="flat">
                  <a:noFill/>
                  <a:prstDash val="solid"/>
                  <a:miter/>
                </a:ln>
              </p:spPr>
              <p:txBody>
                <a:bodyPr rtlCol="0" anchor="ctr"/>
                <a:lstStyle/>
                <a:p>
                  <a:endParaRPr lang="zh-CN" altLang="en-US" sz="1050"/>
                </a:p>
              </p:txBody>
            </p:sp>
            <p:sp>
              <p:nvSpPr>
                <p:cNvPr id="1443" name="任意多边形: 形状 3444"/>
                <p:cNvSpPr/>
                <p:nvPr/>
              </p:nvSpPr>
              <p:spPr>
                <a:xfrm>
                  <a:off x="3516651" y="4642696"/>
                  <a:ext cx="7546" cy="7021"/>
                </a:xfrm>
                <a:custGeom>
                  <a:avLst/>
                  <a:gdLst>
                    <a:gd name="connsiteX0" fmla="*/ 719 w 7546"/>
                    <a:gd name="connsiteY0" fmla="*/ 4326 h 7021"/>
                    <a:gd name="connsiteX1" fmla="*/ 0 w 7546"/>
                    <a:gd name="connsiteY1" fmla="*/ 3608 h 7021"/>
                    <a:gd name="connsiteX2" fmla="*/ 0 w 7546"/>
                    <a:gd name="connsiteY2" fmla="*/ 2529 h 7021"/>
                    <a:gd name="connsiteX3" fmla="*/ 180 w 7546"/>
                    <a:gd name="connsiteY3" fmla="*/ 1811 h 7021"/>
                    <a:gd name="connsiteX4" fmla="*/ 180 w 7546"/>
                    <a:gd name="connsiteY4" fmla="*/ 1811 h 7021"/>
                    <a:gd name="connsiteX5" fmla="*/ 2695 w 7546"/>
                    <a:gd name="connsiteY5" fmla="*/ 14 h 7021"/>
                    <a:gd name="connsiteX6" fmla="*/ 2695 w 7546"/>
                    <a:gd name="connsiteY6" fmla="*/ 14 h 7021"/>
                    <a:gd name="connsiteX7" fmla="*/ 2695 w 7546"/>
                    <a:gd name="connsiteY7" fmla="*/ 14 h 7021"/>
                    <a:gd name="connsiteX8" fmla="*/ 7546 w 7546"/>
                    <a:gd name="connsiteY8" fmla="*/ 4147 h 7021"/>
                    <a:gd name="connsiteX9" fmla="*/ 7546 w 7546"/>
                    <a:gd name="connsiteY9" fmla="*/ 4147 h 7021"/>
                    <a:gd name="connsiteX10" fmla="*/ 3414 w 7546"/>
                    <a:gd name="connsiteY10" fmla="*/ 7021 h 7021"/>
                    <a:gd name="connsiteX11" fmla="*/ 719 w 7546"/>
                    <a:gd name="connsiteY11" fmla="*/ 4326 h 7021"/>
                    <a:gd name="connsiteX12" fmla="*/ 719 w 7546"/>
                    <a:gd name="connsiteY12" fmla="*/ 4326 h 7021"/>
                    <a:gd name="connsiteX13" fmla="*/ 1617 w 7546"/>
                    <a:gd name="connsiteY13" fmla="*/ 4865 h 7021"/>
                    <a:gd name="connsiteX14" fmla="*/ 1976 w 7546"/>
                    <a:gd name="connsiteY14" fmla="*/ 5045 h 7021"/>
                    <a:gd name="connsiteX15" fmla="*/ 1976 w 7546"/>
                    <a:gd name="connsiteY15" fmla="*/ 5045 h 7021"/>
                    <a:gd name="connsiteX16" fmla="*/ 1617 w 7546"/>
                    <a:gd name="connsiteY16" fmla="*/ 4865 h 7021"/>
                    <a:gd name="connsiteX17" fmla="*/ 1617 w 7546"/>
                    <a:gd name="connsiteY17" fmla="*/ 4865 h 7021"/>
                    <a:gd name="connsiteX18" fmla="*/ 1617 w 7546"/>
                    <a:gd name="connsiteY18" fmla="*/ 4865 h 7021"/>
                    <a:gd name="connsiteX19" fmla="*/ 1617 w 7546"/>
                    <a:gd name="connsiteY19" fmla="*/ 4865 h 7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6" h="7021">
                      <a:moveTo>
                        <a:pt x="719" y="4326"/>
                      </a:moveTo>
                      <a:lnTo>
                        <a:pt x="0" y="3608"/>
                      </a:lnTo>
                      <a:lnTo>
                        <a:pt x="0" y="2529"/>
                      </a:lnTo>
                      <a:cubicBezTo>
                        <a:pt x="0" y="2350"/>
                        <a:pt x="0" y="2170"/>
                        <a:pt x="180" y="1811"/>
                      </a:cubicBezTo>
                      <a:lnTo>
                        <a:pt x="180" y="1811"/>
                      </a:lnTo>
                      <a:cubicBezTo>
                        <a:pt x="180" y="1451"/>
                        <a:pt x="1258" y="-166"/>
                        <a:pt x="2695" y="14"/>
                      </a:cubicBezTo>
                      <a:lnTo>
                        <a:pt x="2695" y="14"/>
                      </a:lnTo>
                      <a:lnTo>
                        <a:pt x="2695" y="14"/>
                      </a:lnTo>
                      <a:cubicBezTo>
                        <a:pt x="7007" y="912"/>
                        <a:pt x="7187" y="3967"/>
                        <a:pt x="7546" y="4147"/>
                      </a:cubicBezTo>
                      <a:lnTo>
                        <a:pt x="7546" y="4147"/>
                      </a:lnTo>
                      <a:lnTo>
                        <a:pt x="3414" y="7021"/>
                      </a:lnTo>
                      <a:lnTo>
                        <a:pt x="719" y="4326"/>
                      </a:lnTo>
                      <a:lnTo>
                        <a:pt x="719" y="4326"/>
                      </a:lnTo>
                      <a:close/>
                      <a:moveTo>
                        <a:pt x="1617" y="4865"/>
                      </a:moveTo>
                      <a:cubicBezTo>
                        <a:pt x="1617" y="4865"/>
                        <a:pt x="1797" y="4865"/>
                        <a:pt x="1976" y="5045"/>
                      </a:cubicBezTo>
                      <a:lnTo>
                        <a:pt x="1976" y="5045"/>
                      </a:lnTo>
                      <a:cubicBezTo>
                        <a:pt x="1797" y="5045"/>
                        <a:pt x="1797" y="4865"/>
                        <a:pt x="1617" y="4865"/>
                      </a:cubicBezTo>
                      <a:lnTo>
                        <a:pt x="1617" y="4865"/>
                      </a:lnTo>
                      <a:cubicBezTo>
                        <a:pt x="1617" y="4865"/>
                        <a:pt x="1617" y="4865"/>
                        <a:pt x="1617" y="4865"/>
                      </a:cubicBezTo>
                      <a:lnTo>
                        <a:pt x="1617" y="4865"/>
                      </a:lnTo>
                      <a:close/>
                    </a:path>
                  </a:pathLst>
                </a:custGeom>
                <a:grpFill/>
                <a:ln w="17953" cap="flat">
                  <a:noFill/>
                  <a:prstDash val="solid"/>
                  <a:miter/>
                </a:ln>
              </p:spPr>
              <p:txBody>
                <a:bodyPr rtlCol="0" anchor="ctr"/>
                <a:lstStyle/>
                <a:p>
                  <a:endParaRPr lang="zh-CN" altLang="en-US" sz="1050"/>
                </a:p>
              </p:txBody>
            </p:sp>
          </p:grpSp>
          <p:grpSp>
            <p:nvGrpSpPr>
              <p:cNvPr id="1154" name="图形 1"/>
              <p:cNvGrpSpPr/>
              <p:nvPr/>
            </p:nvGrpSpPr>
            <p:grpSpPr>
              <a:xfrm>
                <a:off x="2145955" y="4450410"/>
                <a:ext cx="10600" cy="6288"/>
                <a:chOff x="3519166" y="4648100"/>
                <a:chExt cx="10600" cy="6288"/>
              </a:xfrm>
              <a:solidFill>
                <a:srgbClr val="0070C0"/>
              </a:solidFill>
            </p:grpSpPr>
            <p:sp>
              <p:nvSpPr>
                <p:cNvPr id="1440" name="任意多边形: 形状 3446"/>
                <p:cNvSpPr/>
                <p:nvPr/>
              </p:nvSpPr>
              <p:spPr>
                <a:xfrm>
                  <a:off x="3523119" y="4650675"/>
                  <a:ext cx="2694" cy="1197"/>
                </a:xfrm>
                <a:custGeom>
                  <a:avLst/>
                  <a:gdLst>
                    <a:gd name="connsiteX0" fmla="*/ 0 w 2694"/>
                    <a:gd name="connsiteY0" fmla="*/ 1198 h 1197"/>
                    <a:gd name="connsiteX1" fmla="*/ 2695 w 2694"/>
                    <a:gd name="connsiteY1" fmla="*/ 1198 h 1197"/>
                    <a:gd name="connsiteX2" fmla="*/ 0 w 2694"/>
                    <a:gd name="connsiteY2" fmla="*/ 1198 h 1197"/>
                    <a:gd name="connsiteX3" fmla="*/ 0 w 2694"/>
                    <a:gd name="connsiteY3" fmla="*/ 1198 h 1197"/>
                  </a:gdLst>
                  <a:ahLst/>
                  <a:cxnLst>
                    <a:cxn ang="0">
                      <a:pos x="connsiteX0" y="connsiteY0"/>
                    </a:cxn>
                    <a:cxn ang="0">
                      <a:pos x="connsiteX1" y="connsiteY1"/>
                    </a:cxn>
                    <a:cxn ang="0">
                      <a:pos x="connsiteX2" y="connsiteY2"/>
                    </a:cxn>
                    <a:cxn ang="0">
                      <a:pos x="connsiteX3" y="connsiteY3"/>
                    </a:cxn>
                  </a:cxnLst>
                  <a:rect l="l" t="t" r="r" b="b"/>
                  <a:pathLst>
                    <a:path w="2694" h="1197">
                      <a:moveTo>
                        <a:pt x="0" y="1198"/>
                      </a:moveTo>
                      <a:lnTo>
                        <a:pt x="2695" y="1198"/>
                      </a:lnTo>
                      <a:cubicBezTo>
                        <a:pt x="2695" y="1198"/>
                        <a:pt x="1437" y="-1497"/>
                        <a:pt x="0" y="1198"/>
                      </a:cubicBezTo>
                      <a:lnTo>
                        <a:pt x="0" y="1198"/>
                      </a:lnTo>
                      <a:close/>
                    </a:path>
                  </a:pathLst>
                </a:custGeom>
                <a:grpFill/>
                <a:ln w="17953" cap="flat">
                  <a:noFill/>
                  <a:prstDash val="solid"/>
                  <a:miter/>
                </a:ln>
              </p:spPr>
              <p:txBody>
                <a:bodyPr rtlCol="0" anchor="ctr"/>
                <a:lstStyle/>
                <a:p>
                  <a:endParaRPr lang="zh-CN" altLang="en-US" sz="1050"/>
                </a:p>
              </p:txBody>
            </p:sp>
            <p:sp>
              <p:nvSpPr>
                <p:cNvPr id="1441" name="任意多边形: 形状 3447"/>
                <p:cNvSpPr/>
                <p:nvPr/>
              </p:nvSpPr>
              <p:spPr>
                <a:xfrm>
                  <a:off x="3519166" y="4648100"/>
                  <a:ext cx="10600" cy="6288"/>
                </a:xfrm>
                <a:custGeom>
                  <a:avLst/>
                  <a:gdLst>
                    <a:gd name="connsiteX0" fmla="*/ 6648 w 10600"/>
                    <a:gd name="connsiteY0" fmla="*/ 6289 h 6288"/>
                    <a:gd name="connsiteX1" fmla="*/ 3953 w 10600"/>
                    <a:gd name="connsiteY1" fmla="*/ 6289 h 6288"/>
                    <a:gd name="connsiteX2" fmla="*/ 0 w 10600"/>
                    <a:gd name="connsiteY2" fmla="*/ 6289 h 6288"/>
                    <a:gd name="connsiteX3" fmla="*/ 1617 w 10600"/>
                    <a:gd name="connsiteY3" fmla="*/ 2695 h 6288"/>
                    <a:gd name="connsiteX4" fmla="*/ 5211 w 10600"/>
                    <a:gd name="connsiteY4" fmla="*/ 0 h 6288"/>
                    <a:gd name="connsiteX5" fmla="*/ 5211 w 10600"/>
                    <a:gd name="connsiteY5" fmla="*/ 0 h 6288"/>
                    <a:gd name="connsiteX6" fmla="*/ 8804 w 10600"/>
                    <a:gd name="connsiteY6" fmla="*/ 2515 h 6288"/>
                    <a:gd name="connsiteX7" fmla="*/ 8804 w 10600"/>
                    <a:gd name="connsiteY7" fmla="*/ 2515 h 6288"/>
                    <a:gd name="connsiteX8" fmla="*/ 10601 w 10600"/>
                    <a:gd name="connsiteY8" fmla="*/ 6289 h 6288"/>
                    <a:gd name="connsiteX9" fmla="*/ 6648 w 10600"/>
                    <a:gd name="connsiteY9" fmla="*/ 6289 h 6288"/>
                    <a:gd name="connsiteX10" fmla="*/ 6648 w 10600"/>
                    <a:gd name="connsiteY10" fmla="*/ 6289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 h="6288">
                      <a:moveTo>
                        <a:pt x="6648" y="6289"/>
                      </a:moveTo>
                      <a:lnTo>
                        <a:pt x="3953" y="6289"/>
                      </a:lnTo>
                      <a:lnTo>
                        <a:pt x="0" y="6289"/>
                      </a:lnTo>
                      <a:lnTo>
                        <a:pt x="1617" y="2695"/>
                      </a:lnTo>
                      <a:cubicBezTo>
                        <a:pt x="2156" y="1437"/>
                        <a:pt x="3414" y="0"/>
                        <a:pt x="5211" y="0"/>
                      </a:cubicBezTo>
                      <a:lnTo>
                        <a:pt x="5211" y="0"/>
                      </a:lnTo>
                      <a:cubicBezTo>
                        <a:pt x="8624" y="539"/>
                        <a:pt x="8624" y="2515"/>
                        <a:pt x="8804" y="2515"/>
                      </a:cubicBezTo>
                      <a:lnTo>
                        <a:pt x="8804" y="2515"/>
                      </a:lnTo>
                      <a:lnTo>
                        <a:pt x="10601" y="6289"/>
                      </a:lnTo>
                      <a:lnTo>
                        <a:pt x="6648" y="6289"/>
                      </a:lnTo>
                      <a:lnTo>
                        <a:pt x="6648" y="6289"/>
                      </a:lnTo>
                      <a:close/>
                    </a:path>
                  </a:pathLst>
                </a:custGeom>
                <a:grpFill/>
                <a:ln w="17953" cap="flat">
                  <a:noFill/>
                  <a:prstDash val="solid"/>
                  <a:miter/>
                </a:ln>
              </p:spPr>
              <p:txBody>
                <a:bodyPr rtlCol="0" anchor="ctr"/>
                <a:lstStyle/>
                <a:p>
                  <a:endParaRPr lang="zh-CN" altLang="en-US" sz="1050"/>
                </a:p>
              </p:txBody>
            </p:sp>
          </p:grpSp>
          <p:grpSp>
            <p:nvGrpSpPr>
              <p:cNvPr id="1155" name="图形 1"/>
              <p:cNvGrpSpPr/>
              <p:nvPr/>
            </p:nvGrpSpPr>
            <p:grpSpPr>
              <a:xfrm>
                <a:off x="2175062" y="4462089"/>
                <a:ext cx="5030" cy="1257"/>
                <a:chOff x="3548273" y="4659779"/>
                <a:chExt cx="5030" cy="1257"/>
              </a:xfrm>
              <a:solidFill>
                <a:srgbClr val="0070C0"/>
              </a:solidFill>
            </p:grpSpPr>
            <p:sp>
              <p:nvSpPr>
                <p:cNvPr id="1438" name="任意多边形: 形状 3449"/>
                <p:cNvSpPr/>
                <p:nvPr/>
              </p:nvSpPr>
              <p:spPr>
                <a:xfrm>
                  <a:off x="3550968" y="4659779"/>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439" name="任意多边形: 形状 3450"/>
                <p:cNvSpPr/>
                <p:nvPr/>
              </p:nvSpPr>
              <p:spPr>
                <a:xfrm>
                  <a:off x="3548273" y="4659779"/>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156" name="图形 1"/>
              <p:cNvGrpSpPr/>
              <p:nvPr/>
            </p:nvGrpSpPr>
            <p:grpSpPr>
              <a:xfrm>
                <a:off x="2179015" y="4457058"/>
                <a:ext cx="6336" cy="7905"/>
                <a:chOff x="3552226" y="4654748"/>
                <a:chExt cx="6336" cy="7905"/>
              </a:xfrm>
              <a:solidFill>
                <a:srgbClr val="0070C0"/>
              </a:solidFill>
            </p:grpSpPr>
            <p:sp>
              <p:nvSpPr>
                <p:cNvPr id="1436" name="任意多边形: 形状 3452"/>
                <p:cNvSpPr/>
                <p:nvPr/>
              </p:nvSpPr>
              <p:spPr>
                <a:xfrm>
                  <a:off x="3554921" y="4657263"/>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1258"/>
                        <a:pt x="1258" y="1258"/>
                      </a:cubicBezTo>
                      <a:cubicBezTo>
                        <a:pt x="1258" y="0"/>
                        <a:pt x="1258" y="0"/>
                        <a:pt x="0" y="0"/>
                      </a:cubicBezTo>
                      <a:cubicBezTo>
                        <a:pt x="0" y="0"/>
                        <a:pt x="0" y="0"/>
                        <a:pt x="0" y="1258"/>
                      </a:cubicBez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1437" name="任意多边形: 形状 3453"/>
                <p:cNvSpPr/>
                <p:nvPr/>
              </p:nvSpPr>
              <p:spPr>
                <a:xfrm>
                  <a:off x="3552226" y="4654748"/>
                  <a:ext cx="6336" cy="7905"/>
                </a:xfrm>
                <a:custGeom>
                  <a:avLst/>
                  <a:gdLst>
                    <a:gd name="connsiteX0" fmla="*/ 0 w 6336"/>
                    <a:gd name="connsiteY0" fmla="*/ 7546 h 7905"/>
                    <a:gd name="connsiteX1" fmla="*/ 0 w 6336"/>
                    <a:gd name="connsiteY1" fmla="*/ 5031 h 7905"/>
                    <a:gd name="connsiteX2" fmla="*/ 0 w 6336"/>
                    <a:gd name="connsiteY2" fmla="*/ 3773 h 7905"/>
                    <a:gd name="connsiteX3" fmla="*/ 0 w 6336"/>
                    <a:gd name="connsiteY3" fmla="*/ 2516 h 7905"/>
                    <a:gd name="connsiteX4" fmla="*/ 0 w 6336"/>
                    <a:gd name="connsiteY4" fmla="*/ 2516 h 7905"/>
                    <a:gd name="connsiteX5" fmla="*/ 0 w 6336"/>
                    <a:gd name="connsiteY5" fmla="*/ 0 h 7905"/>
                    <a:gd name="connsiteX6" fmla="*/ 2515 w 6336"/>
                    <a:gd name="connsiteY6" fmla="*/ 0 h 7905"/>
                    <a:gd name="connsiteX7" fmla="*/ 3055 w 6336"/>
                    <a:gd name="connsiteY7" fmla="*/ 0 h 7905"/>
                    <a:gd name="connsiteX8" fmla="*/ 3055 w 6336"/>
                    <a:gd name="connsiteY8" fmla="*/ 0 h 7905"/>
                    <a:gd name="connsiteX9" fmla="*/ 5390 w 6336"/>
                    <a:gd name="connsiteY9" fmla="*/ 898 h 7905"/>
                    <a:gd name="connsiteX10" fmla="*/ 5390 w 6336"/>
                    <a:gd name="connsiteY10" fmla="*/ 898 h 7905"/>
                    <a:gd name="connsiteX11" fmla="*/ 6288 w 6336"/>
                    <a:gd name="connsiteY11" fmla="*/ 3953 h 7905"/>
                    <a:gd name="connsiteX12" fmla="*/ 6288 w 6336"/>
                    <a:gd name="connsiteY12" fmla="*/ 3953 h 7905"/>
                    <a:gd name="connsiteX13" fmla="*/ 2515 w 6336"/>
                    <a:gd name="connsiteY13" fmla="*/ 7906 h 7905"/>
                    <a:gd name="connsiteX14" fmla="*/ 2515 w 6336"/>
                    <a:gd name="connsiteY14" fmla="*/ 7906 h 7905"/>
                    <a:gd name="connsiteX15" fmla="*/ 0 w 6336"/>
                    <a:gd name="connsiteY15" fmla="*/ 7906 h 7905"/>
                    <a:gd name="connsiteX16" fmla="*/ 0 w 6336"/>
                    <a:gd name="connsiteY16" fmla="*/ 7546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36" h="7905">
                      <a:moveTo>
                        <a:pt x="0" y="7546"/>
                      </a:moveTo>
                      <a:lnTo>
                        <a:pt x="0" y="5031"/>
                      </a:lnTo>
                      <a:lnTo>
                        <a:pt x="0" y="3773"/>
                      </a:lnTo>
                      <a:cubicBezTo>
                        <a:pt x="0" y="2516"/>
                        <a:pt x="0" y="2516"/>
                        <a:pt x="0" y="2516"/>
                      </a:cubicBezTo>
                      <a:lnTo>
                        <a:pt x="0" y="2516"/>
                      </a:lnTo>
                      <a:lnTo>
                        <a:pt x="0" y="0"/>
                      </a:lnTo>
                      <a:lnTo>
                        <a:pt x="2515" y="0"/>
                      </a:lnTo>
                      <a:cubicBezTo>
                        <a:pt x="2695" y="0"/>
                        <a:pt x="2875" y="0"/>
                        <a:pt x="3055" y="0"/>
                      </a:cubicBezTo>
                      <a:lnTo>
                        <a:pt x="3055" y="0"/>
                      </a:lnTo>
                      <a:cubicBezTo>
                        <a:pt x="3594" y="0"/>
                        <a:pt x="4133" y="0"/>
                        <a:pt x="5390" y="898"/>
                      </a:cubicBezTo>
                      <a:lnTo>
                        <a:pt x="5390" y="898"/>
                      </a:lnTo>
                      <a:cubicBezTo>
                        <a:pt x="6648" y="2516"/>
                        <a:pt x="6288" y="3234"/>
                        <a:pt x="6288" y="3953"/>
                      </a:cubicBezTo>
                      <a:lnTo>
                        <a:pt x="6288" y="3953"/>
                      </a:lnTo>
                      <a:cubicBezTo>
                        <a:pt x="6288" y="3953"/>
                        <a:pt x="6109" y="7546"/>
                        <a:pt x="2515" y="7906"/>
                      </a:cubicBezTo>
                      <a:lnTo>
                        <a:pt x="2515" y="7906"/>
                      </a:lnTo>
                      <a:lnTo>
                        <a:pt x="0" y="7906"/>
                      </a:lnTo>
                      <a:lnTo>
                        <a:pt x="0" y="7546"/>
                      </a:lnTo>
                      <a:close/>
                    </a:path>
                  </a:pathLst>
                </a:custGeom>
                <a:grpFill/>
                <a:ln w="17953" cap="flat">
                  <a:noFill/>
                  <a:prstDash val="solid"/>
                  <a:miter/>
                </a:ln>
              </p:spPr>
              <p:txBody>
                <a:bodyPr rtlCol="0" anchor="ctr"/>
                <a:lstStyle/>
                <a:p>
                  <a:endParaRPr lang="zh-CN" altLang="en-US" sz="1050"/>
                </a:p>
              </p:txBody>
            </p:sp>
          </p:grpSp>
          <p:grpSp>
            <p:nvGrpSpPr>
              <p:cNvPr id="1157" name="图形 1"/>
              <p:cNvGrpSpPr/>
              <p:nvPr/>
            </p:nvGrpSpPr>
            <p:grpSpPr>
              <a:xfrm>
                <a:off x="2527758" y="4231031"/>
                <a:ext cx="7366" cy="6108"/>
                <a:chOff x="3900969" y="4428721"/>
                <a:chExt cx="7366" cy="6108"/>
              </a:xfrm>
              <a:solidFill>
                <a:srgbClr val="0070C0"/>
              </a:solidFill>
            </p:grpSpPr>
            <p:sp>
              <p:nvSpPr>
                <p:cNvPr id="1434" name="任意多边形: 形状 3455"/>
                <p:cNvSpPr/>
                <p:nvPr/>
              </p:nvSpPr>
              <p:spPr>
                <a:xfrm>
                  <a:off x="3904563" y="4430517"/>
                  <a:ext cx="1437" cy="2515"/>
                </a:xfrm>
                <a:custGeom>
                  <a:avLst/>
                  <a:gdLst>
                    <a:gd name="connsiteX0" fmla="*/ 1437 w 1437"/>
                    <a:gd name="connsiteY0" fmla="*/ 2515 h 2515"/>
                    <a:gd name="connsiteX1" fmla="*/ 1437 w 1437"/>
                    <a:gd name="connsiteY1" fmla="*/ 1258 h 2515"/>
                    <a:gd name="connsiteX2" fmla="*/ 1437 w 1437"/>
                    <a:gd name="connsiteY2" fmla="*/ 0 h 2515"/>
                    <a:gd name="connsiteX3" fmla="*/ 0 w 1437"/>
                    <a:gd name="connsiteY3" fmla="*/ 1258 h 2515"/>
                    <a:gd name="connsiteX4" fmla="*/ 1437 w 1437"/>
                    <a:gd name="connsiteY4" fmla="*/ 2515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7" h="2515">
                      <a:moveTo>
                        <a:pt x="1437" y="2515"/>
                      </a:moveTo>
                      <a:lnTo>
                        <a:pt x="1437" y="1258"/>
                      </a:lnTo>
                      <a:lnTo>
                        <a:pt x="1437" y="0"/>
                      </a:lnTo>
                      <a:lnTo>
                        <a:pt x="0" y="1258"/>
                      </a:lnTo>
                      <a:lnTo>
                        <a:pt x="1437" y="2515"/>
                      </a:lnTo>
                      <a:close/>
                    </a:path>
                  </a:pathLst>
                </a:custGeom>
                <a:grpFill/>
                <a:ln w="17953" cap="flat">
                  <a:noFill/>
                  <a:prstDash val="solid"/>
                  <a:miter/>
                </a:ln>
              </p:spPr>
              <p:txBody>
                <a:bodyPr rtlCol="0" anchor="ctr"/>
                <a:lstStyle/>
                <a:p>
                  <a:endParaRPr lang="zh-CN" altLang="en-US" sz="1050"/>
                </a:p>
              </p:txBody>
            </p:sp>
            <p:sp>
              <p:nvSpPr>
                <p:cNvPr id="1435" name="任意多边形: 形状 3456"/>
                <p:cNvSpPr/>
                <p:nvPr/>
              </p:nvSpPr>
              <p:spPr>
                <a:xfrm>
                  <a:off x="3900969" y="4428721"/>
                  <a:ext cx="7366" cy="6108"/>
                </a:xfrm>
                <a:custGeom>
                  <a:avLst/>
                  <a:gdLst>
                    <a:gd name="connsiteX0" fmla="*/ 0 w 7366"/>
                    <a:gd name="connsiteY0" fmla="*/ 3054 h 6108"/>
                    <a:gd name="connsiteX1" fmla="*/ 1797 w 7366"/>
                    <a:gd name="connsiteY1" fmla="*/ 1258 h 6108"/>
                    <a:gd name="connsiteX2" fmla="*/ 3054 w 7366"/>
                    <a:gd name="connsiteY2" fmla="*/ 0 h 6108"/>
                    <a:gd name="connsiteX3" fmla="*/ 7366 w 7366"/>
                    <a:gd name="connsiteY3" fmla="*/ 1797 h 6108"/>
                    <a:gd name="connsiteX4" fmla="*/ 7366 w 7366"/>
                    <a:gd name="connsiteY4" fmla="*/ 3054 h 6108"/>
                    <a:gd name="connsiteX5" fmla="*/ 7366 w 7366"/>
                    <a:gd name="connsiteY5" fmla="*/ 4312 h 6108"/>
                    <a:gd name="connsiteX6" fmla="*/ 3054 w 7366"/>
                    <a:gd name="connsiteY6" fmla="*/ 6109 h 6108"/>
                    <a:gd name="connsiteX7" fmla="*/ 0 w 7366"/>
                    <a:gd name="connsiteY7" fmla="*/ 3054 h 6108"/>
                    <a:gd name="connsiteX8" fmla="*/ 0 w 7366"/>
                    <a:gd name="connsiteY8" fmla="*/ 3054 h 6108"/>
                    <a:gd name="connsiteX9" fmla="*/ 5031 w 7366"/>
                    <a:gd name="connsiteY9" fmla="*/ 4312 h 6108"/>
                    <a:gd name="connsiteX10" fmla="*/ 5031 w 7366"/>
                    <a:gd name="connsiteY10" fmla="*/ 4312 h 6108"/>
                    <a:gd name="connsiteX11" fmla="*/ 5031 w 7366"/>
                    <a:gd name="connsiteY11" fmla="*/ 4312 h 6108"/>
                    <a:gd name="connsiteX12" fmla="*/ 5031 w 7366"/>
                    <a:gd name="connsiteY12" fmla="*/ 4312 h 6108"/>
                    <a:gd name="connsiteX13" fmla="*/ 6288 w 7366"/>
                    <a:gd name="connsiteY13" fmla="*/ 3054 h 6108"/>
                    <a:gd name="connsiteX14" fmla="*/ 6648 w 7366"/>
                    <a:gd name="connsiteY14" fmla="*/ 2515 h 6108"/>
                    <a:gd name="connsiteX15" fmla="*/ 6288 w 7366"/>
                    <a:gd name="connsiteY15" fmla="*/ 3054 h 6108"/>
                    <a:gd name="connsiteX16" fmla="*/ 6288 w 7366"/>
                    <a:gd name="connsiteY16" fmla="*/ 3054 h 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66" h="6108">
                      <a:moveTo>
                        <a:pt x="0" y="3054"/>
                      </a:moveTo>
                      <a:lnTo>
                        <a:pt x="1797" y="1258"/>
                      </a:lnTo>
                      <a:lnTo>
                        <a:pt x="3054" y="0"/>
                      </a:lnTo>
                      <a:lnTo>
                        <a:pt x="7366" y="1797"/>
                      </a:lnTo>
                      <a:lnTo>
                        <a:pt x="7366" y="3054"/>
                      </a:lnTo>
                      <a:lnTo>
                        <a:pt x="7366" y="4312"/>
                      </a:lnTo>
                      <a:lnTo>
                        <a:pt x="3054" y="6109"/>
                      </a:lnTo>
                      <a:lnTo>
                        <a:pt x="0" y="3054"/>
                      </a:lnTo>
                      <a:lnTo>
                        <a:pt x="0" y="3054"/>
                      </a:lnTo>
                      <a:close/>
                      <a:moveTo>
                        <a:pt x="5031" y="4312"/>
                      </a:moveTo>
                      <a:lnTo>
                        <a:pt x="5031" y="4312"/>
                      </a:lnTo>
                      <a:lnTo>
                        <a:pt x="5031" y="4312"/>
                      </a:lnTo>
                      <a:lnTo>
                        <a:pt x="5031" y="4312"/>
                      </a:lnTo>
                      <a:close/>
                      <a:moveTo>
                        <a:pt x="6288" y="3054"/>
                      </a:moveTo>
                      <a:lnTo>
                        <a:pt x="6648" y="2515"/>
                      </a:lnTo>
                      <a:lnTo>
                        <a:pt x="6288" y="3054"/>
                      </a:lnTo>
                      <a:lnTo>
                        <a:pt x="6288" y="3054"/>
                      </a:lnTo>
                      <a:close/>
                    </a:path>
                  </a:pathLst>
                </a:custGeom>
                <a:grpFill/>
                <a:ln w="17953" cap="flat">
                  <a:noFill/>
                  <a:prstDash val="solid"/>
                  <a:miter/>
                </a:ln>
              </p:spPr>
              <p:txBody>
                <a:bodyPr rtlCol="0" anchor="ctr"/>
                <a:lstStyle/>
                <a:p>
                  <a:endParaRPr lang="zh-CN" altLang="en-US" sz="1050"/>
                </a:p>
              </p:txBody>
            </p:sp>
          </p:grpSp>
          <p:grpSp>
            <p:nvGrpSpPr>
              <p:cNvPr id="1158" name="图形 1"/>
              <p:cNvGrpSpPr/>
              <p:nvPr/>
            </p:nvGrpSpPr>
            <p:grpSpPr>
              <a:xfrm>
                <a:off x="2540695" y="4234085"/>
                <a:ext cx="6288" cy="7905"/>
                <a:chOff x="3913906" y="4431775"/>
                <a:chExt cx="6288" cy="7905"/>
              </a:xfrm>
              <a:solidFill>
                <a:srgbClr val="0070C0"/>
              </a:solidFill>
            </p:grpSpPr>
            <p:sp>
              <p:nvSpPr>
                <p:cNvPr id="1432" name="任意多边形: 形状 3458"/>
                <p:cNvSpPr/>
                <p:nvPr/>
              </p:nvSpPr>
              <p:spPr>
                <a:xfrm>
                  <a:off x="3916601" y="4434650"/>
                  <a:ext cx="1257" cy="2515"/>
                </a:xfrm>
                <a:custGeom>
                  <a:avLst/>
                  <a:gdLst>
                    <a:gd name="connsiteX0" fmla="*/ 1258 w 1257"/>
                    <a:gd name="connsiteY0" fmla="*/ 2516 h 2515"/>
                    <a:gd name="connsiteX1" fmla="*/ 1258 w 1257"/>
                    <a:gd name="connsiteY1" fmla="*/ 1258 h 2515"/>
                    <a:gd name="connsiteX2" fmla="*/ 1258 w 1257"/>
                    <a:gd name="connsiteY2" fmla="*/ 0 h 2515"/>
                    <a:gd name="connsiteX3" fmla="*/ 0 w 1257"/>
                    <a:gd name="connsiteY3" fmla="*/ 1258 h 2515"/>
                    <a:gd name="connsiteX4" fmla="*/ 1258 w 1257"/>
                    <a:gd name="connsiteY4" fmla="*/ 2516 h 2515"/>
                    <a:gd name="connsiteX5" fmla="*/ 1258 w 1257"/>
                    <a:gd name="connsiteY5" fmla="*/ 2516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1258" y="2516"/>
                      </a:moveTo>
                      <a:lnTo>
                        <a:pt x="1258" y="1258"/>
                      </a:lnTo>
                      <a:lnTo>
                        <a:pt x="1258" y="0"/>
                      </a:lnTo>
                      <a:cubicBezTo>
                        <a:pt x="0" y="0"/>
                        <a:pt x="0" y="1258"/>
                        <a:pt x="0" y="1258"/>
                      </a:cubicBezTo>
                      <a:cubicBezTo>
                        <a:pt x="0" y="1258"/>
                        <a:pt x="0" y="2516"/>
                        <a:pt x="1258" y="2516"/>
                      </a:cubicBezTo>
                      <a:lnTo>
                        <a:pt x="1258" y="2516"/>
                      </a:lnTo>
                      <a:close/>
                    </a:path>
                  </a:pathLst>
                </a:custGeom>
                <a:grpFill/>
                <a:ln w="17953" cap="flat">
                  <a:noFill/>
                  <a:prstDash val="solid"/>
                  <a:miter/>
                </a:ln>
              </p:spPr>
              <p:txBody>
                <a:bodyPr rtlCol="0" anchor="ctr"/>
                <a:lstStyle/>
                <a:p>
                  <a:endParaRPr lang="zh-CN" altLang="en-US" sz="1050"/>
                </a:p>
              </p:txBody>
            </p:sp>
            <p:sp>
              <p:nvSpPr>
                <p:cNvPr id="1433" name="任意多边形: 形状 3459"/>
                <p:cNvSpPr/>
                <p:nvPr/>
              </p:nvSpPr>
              <p:spPr>
                <a:xfrm>
                  <a:off x="3913906" y="4431775"/>
                  <a:ext cx="6288" cy="7905"/>
                </a:xfrm>
                <a:custGeom>
                  <a:avLst/>
                  <a:gdLst>
                    <a:gd name="connsiteX0" fmla="*/ 3953 w 6288"/>
                    <a:gd name="connsiteY0" fmla="*/ 7906 h 7905"/>
                    <a:gd name="connsiteX1" fmla="*/ 0 w 6288"/>
                    <a:gd name="connsiteY1" fmla="*/ 3953 h 7905"/>
                    <a:gd name="connsiteX2" fmla="*/ 0 w 6288"/>
                    <a:gd name="connsiteY2" fmla="*/ 3953 h 7905"/>
                    <a:gd name="connsiteX3" fmla="*/ 3773 w 6288"/>
                    <a:gd name="connsiteY3" fmla="*/ 0 h 7905"/>
                    <a:gd name="connsiteX4" fmla="*/ 3773 w 6288"/>
                    <a:gd name="connsiteY4" fmla="*/ 0 h 7905"/>
                    <a:gd name="connsiteX5" fmla="*/ 6288 w 6288"/>
                    <a:gd name="connsiteY5" fmla="*/ 0 h 7905"/>
                    <a:gd name="connsiteX6" fmla="*/ 6288 w 6288"/>
                    <a:gd name="connsiteY6" fmla="*/ 2515 h 7905"/>
                    <a:gd name="connsiteX7" fmla="*/ 6288 w 6288"/>
                    <a:gd name="connsiteY7" fmla="*/ 3953 h 7905"/>
                    <a:gd name="connsiteX8" fmla="*/ 6288 w 6288"/>
                    <a:gd name="connsiteY8" fmla="*/ 5210 h 7905"/>
                    <a:gd name="connsiteX9" fmla="*/ 6288 w 6288"/>
                    <a:gd name="connsiteY9" fmla="*/ 7726 h 7905"/>
                    <a:gd name="connsiteX10" fmla="*/ 3953 w 6288"/>
                    <a:gd name="connsiteY10" fmla="*/ 7726 h 7905"/>
                    <a:gd name="connsiteX11" fmla="*/ 3953 w 6288"/>
                    <a:gd name="connsiteY11" fmla="*/ 7906 h 7905"/>
                    <a:gd name="connsiteX12" fmla="*/ 3953 w 6288"/>
                    <a:gd name="connsiteY12" fmla="*/ 5390 h 7905"/>
                    <a:gd name="connsiteX13" fmla="*/ 3953 w 6288"/>
                    <a:gd name="connsiteY13" fmla="*/ 5390 h 7905"/>
                    <a:gd name="connsiteX14" fmla="*/ 3953 w 6288"/>
                    <a:gd name="connsiteY14" fmla="*/ 5390 h 7905"/>
                    <a:gd name="connsiteX15" fmla="*/ 3953 w 6288"/>
                    <a:gd name="connsiteY15" fmla="*/ 5390 h 7905"/>
                    <a:gd name="connsiteX16" fmla="*/ 3953 w 6288"/>
                    <a:gd name="connsiteY16" fmla="*/ 3953 h 7905"/>
                    <a:gd name="connsiteX17" fmla="*/ 5211 w 6288"/>
                    <a:gd name="connsiteY17" fmla="*/ 3953 h 7905"/>
                    <a:gd name="connsiteX18" fmla="*/ 3953 w 6288"/>
                    <a:gd name="connsiteY18" fmla="*/ 3953 h 7905"/>
                    <a:gd name="connsiteX19" fmla="*/ 3953 w 6288"/>
                    <a:gd name="connsiteY19" fmla="*/ 2695 h 7905"/>
                    <a:gd name="connsiteX20" fmla="*/ 3953 w 6288"/>
                    <a:gd name="connsiteY20" fmla="*/ 3953 h 7905"/>
                    <a:gd name="connsiteX21" fmla="*/ 3953 w 6288"/>
                    <a:gd name="connsiteY21" fmla="*/ 3953 h 7905"/>
                    <a:gd name="connsiteX22" fmla="*/ 3953 w 6288"/>
                    <a:gd name="connsiteY22" fmla="*/ 3953 h 7905"/>
                    <a:gd name="connsiteX23" fmla="*/ 3953 w 6288"/>
                    <a:gd name="connsiteY23" fmla="*/ 3953 h 7905"/>
                    <a:gd name="connsiteX24" fmla="*/ 3953 w 6288"/>
                    <a:gd name="connsiteY24" fmla="*/ 3953 h 7905"/>
                    <a:gd name="connsiteX25" fmla="*/ 3953 w 6288"/>
                    <a:gd name="connsiteY25" fmla="*/ 3953 h 7905"/>
                    <a:gd name="connsiteX26" fmla="*/ 3953 w 6288"/>
                    <a:gd name="connsiteY26" fmla="*/ 3953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7905">
                      <a:moveTo>
                        <a:pt x="3953" y="7906"/>
                      </a:moveTo>
                      <a:cubicBezTo>
                        <a:pt x="180" y="7726"/>
                        <a:pt x="180" y="3953"/>
                        <a:pt x="0" y="3953"/>
                      </a:cubicBezTo>
                      <a:lnTo>
                        <a:pt x="0" y="3953"/>
                      </a:lnTo>
                      <a:cubicBezTo>
                        <a:pt x="0" y="3953"/>
                        <a:pt x="180" y="359"/>
                        <a:pt x="3773" y="0"/>
                      </a:cubicBezTo>
                      <a:lnTo>
                        <a:pt x="3773" y="0"/>
                      </a:lnTo>
                      <a:lnTo>
                        <a:pt x="6288" y="0"/>
                      </a:lnTo>
                      <a:lnTo>
                        <a:pt x="6288" y="2515"/>
                      </a:lnTo>
                      <a:lnTo>
                        <a:pt x="6288" y="3953"/>
                      </a:lnTo>
                      <a:lnTo>
                        <a:pt x="6288" y="5210"/>
                      </a:lnTo>
                      <a:lnTo>
                        <a:pt x="6288" y="7726"/>
                      </a:lnTo>
                      <a:lnTo>
                        <a:pt x="3953" y="7726"/>
                      </a:lnTo>
                      <a:lnTo>
                        <a:pt x="3953" y="7906"/>
                      </a:lnTo>
                      <a:close/>
                      <a:moveTo>
                        <a:pt x="3953" y="5390"/>
                      </a:moveTo>
                      <a:lnTo>
                        <a:pt x="3953" y="5390"/>
                      </a:lnTo>
                      <a:lnTo>
                        <a:pt x="3953" y="5390"/>
                      </a:lnTo>
                      <a:lnTo>
                        <a:pt x="3953" y="5390"/>
                      </a:lnTo>
                      <a:close/>
                      <a:moveTo>
                        <a:pt x="3953" y="3953"/>
                      </a:moveTo>
                      <a:lnTo>
                        <a:pt x="5211" y="3953"/>
                      </a:lnTo>
                      <a:lnTo>
                        <a:pt x="3953" y="3953"/>
                      </a:lnTo>
                      <a:lnTo>
                        <a:pt x="3953" y="2695"/>
                      </a:lnTo>
                      <a:lnTo>
                        <a:pt x="3953" y="3953"/>
                      </a:lnTo>
                      <a:lnTo>
                        <a:pt x="3953" y="3953"/>
                      </a:lnTo>
                      <a:lnTo>
                        <a:pt x="3953" y="3953"/>
                      </a:lnTo>
                      <a:close/>
                      <a:moveTo>
                        <a:pt x="3953" y="3953"/>
                      </a:moveTo>
                      <a:lnTo>
                        <a:pt x="3953" y="3953"/>
                      </a:lnTo>
                      <a:lnTo>
                        <a:pt x="3953" y="3953"/>
                      </a:lnTo>
                      <a:lnTo>
                        <a:pt x="3953" y="3953"/>
                      </a:lnTo>
                      <a:close/>
                    </a:path>
                  </a:pathLst>
                </a:custGeom>
                <a:grpFill/>
                <a:ln w="17953" cap="flat">
                  <a:noFill/>
                  <a:prstDash val="solid"/>
                  <a:miter/>
                </a:ln>
              </p:spPr>
              <p:txBody>
                <a:bodyPr rtlCol="0" anchor="ctr"/>
                <a:lstStyle/>
                <a:p>
                  <a:endParaRPr lang="zh-CN" altLang="en-US" sz="1050"/>
                </a:p>
              </p:txBody>
            </p:sp>
          </p:grpSp>
          <p:grpSp>
            <p:nvGrpSpPr>
              <p:cNvPr id="1159" name="图形 1"/>
              <p:cNvGrpSpPr/>
              <p:nvPr/>
            </p:nvGrpSpPr>
            <p:grpSpPr>
              <a:xfrm>
                <a:off x="2548732" y="4228874"/>
                <a:ext cx="6335" cy="6468"/>
                <a:chOff x="3921943" y="4426564"/>
                <a:chExt cx="6335" cy="6468"/>
              </a:xfrm>
              <a:solidFill>
                <a:srgbClr val="0070C0"/>
              </a:solidFill>
            </p:grpSpPr>
            <p:sp>
              <p:nvSpPr>
                <p:cNvPr id="1430" name="任意多边形: 形状 3461"/>
                <p:cNvSpPr/>
                <p:nvPr/>
              </p:nvSpPr>
              <p:spPr>
                <a:xfrm>
                  <a:off x="3924506" y="4429080"/>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431" name="任意多边形: 形状 3462"/>
                <p:cNvSpPr/>
                <p:nvPr/>
              </p:nvSpPr>
              <p:spPr>
                <a:xfrm>
                  <a:off x="3921943" y="4426564"/>
                  <a:ext cx="6335" cy="6468"/>
                </a:xfrm>
                <a:custGeom>
                  <a:avLst/>
                  <a:gdLst>
                    <a:gd name="connsiteX0" fmla="*/ 3821 w 6335"/>
                    <a:gd name="connsiteY0" fmla="*/ 6468 h 6468"/>
                    <a:gd name="connsiteX1" fmla="*/ 3282 w 6335"/>
                    <a:gd name="connsiteY1" fmla="*/ 6468 h 6468"/>
                    <a:gd name="connsiteX2" fmla="*/ 3282 w 6335"/>
                    <a:gd name="connsiteY2" fmla="*/ 6468 h 6468"/>
                    <a:gd name="connsiteX3" fmla="*/ 946 w 6335"/>
                    <a:gd name="connsiteY3" fmla="*/ 5570 h 6468"/>
                    <a:gd name="connsiteX4" fmla="*/ 946 w 6335"/>
                    <a:gd name="connsiteY4" fmla="*/ 5570 h 6468"/>
                    <a:gd name="connsiteX5" fmla="*/ 47 w 6335"/>
                    <a:gd name="connsiteY5" fmla="*/ 2515 h 6468"/>
                    <a:gd name="connsiteX6" fmla="*/ 47 w 6335"/>
                    <a:gd name="connsiteY6" fmla="*/ 2515 h 6468"/>
                    <a:gd name="connsiteX7" fmla="*/ 47 w 6335"/>
                    <a:gd name="connsiteY7" fmla="*/ 0 h 6468"/>
                    <a:gd name="connsiteX8" fmla="*/ 2563 w 6335"/>
                    <a:gd name="connsiteY8" fmla="*/ 0 h 6468"/>
                    <a:gd name="connsiteX9" fmla="*/ 3821 w 6335"/>
                    <a:gd name="connsiteY9" fmla="*/ 0 h 6468"/>
                    <a:gd name="connsiteX10" fmla="*/ 3821 w 6335"/>
                    <a:gd name="connsiteY10" fmla="*/ 0 h 6468"/>
                    <a:gd name="connsiteX11" fmla="*/ 6336 w 6335"/>
                    <a:gd name="connsiteY11" fmla="*/ 0 h 6468"/>
                    <a:gd name="connsiteX12" fmla="*/ 6336 w 6335"/>
                    <a:gd name="connsiteY12" fmla="*/ 2515 h 6468"/>
                    <a:gd name="connsiteX13" fmla="*/ 6336 w 6335"/>
                    <a:gd name="connsiteY13" fmla="*/ 3773 h 6468"/>
                    <a:gd name="connsiteX14" fmla="*/ 6336 w 6335"/>
                    <a:gd name="connsiteY14" fmla="*/ 3773 h 6468"/>
                    <a:gd name="connsiteX15" fmla="*/ 6336 w 6335"/>
                    <a:gd name="connsiteY15" fmla="*/ 6289 h 6468"/>
                    <a:gd name="connsiteX16" fmla="*/ 3821 w 6335"/>
                    <a:gd name="connsiteY16" fmla="*/ 6289 h 6468"/>
                    <a:gd name="connsiteX17" fmla="*/ 3821 w 6335"/>
                    <a:gd name="connsiteY17" fmla="*/ 6468 h 6468"/>
                    <a:gd name="connsiteX18" fmla="*/ 3821 w 6335"/>
                    <a:gd name="connsiteY18" fmla="*/ 3773 h 6468"/>
                    <a:gd name="connsiteX19" fmla="*/ 3821 w 6335"/>
                    <a:gd name="connsiteY19" fmla="*/ 3054 h 6468"/>
                    <a:gd name="connsiteX20" fmla="*/ 3821 w 6335"/>
                    <a:gd name="connsiteY20" fmla="*/ 3773 h 6468"/>
                    <a:gd name="connsiteX21" fmla="*/ 3821 w 6335"/>
                    <a:gd name="connsiteY21" fmla="*/ 3773 h 6468"/>
                    <a:gd name="connsiteX22" fmla="*/ 3821 w 6335"/>
                    <a:gd name="connsiteY22" fmla="*/ 1437 h 6468"/>
                    <a:gd name="connsiteX23" fmla="*/ 3821 w 6335"/>
                    <a:gd name="connsiteY23" fmla="*/ 1258 h 6468"/>
                    <a:gd name="connsiteX24" fmla="*/ 3821 w 6335"/>
                    <a:gd name="connsiteY24" fmla="*/ 1437 h 6468"/>
                    <a:gd name="connsiteX25" fmla="*/ 3821 w 6335"/>
                    <a:gd name="connsiteY25" fmla="*/ 1437 h 6468"/>
                    <a:gd name="connsiteX26" fmla="*/ 3821 w 6335"/>
                    <a:gd name="connsiteY26" fmla="*/ 1437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35" h="6468">
                      <a:moveTo>
                        <a:pt x="3821" y="6468"/>
                      </a:moveTo>
                      <a:cubicBezTo>
                        <a:pt x="3641" y="6468"/>
                        <a:pt x="3461" y="6468"/>
                        <a:pt x="3282" y="6468"/>
                      </a:cubicBezTo>
                      <a:lnTo>
                        <a:pt x="3282" y="6468"/>
                      </a:lnTo>
                      <a:cubicBezTo>
                        <a:pt x="2743" y="6468"/>
                        <a:pt x="2024" y="6468"/>
                        <a:pt x="946" y="5570"/>
                      </a:cubicBezTo>
                      <a:lnTo>
                        <a:pt x="946" y="5570"/>
                      </a:lnTo>
                      <a:cubicBezTo>
                        <a:pt x="-312" y="3953"/>
                        <a:pt x="47" y="3234"/>
                        <a:pt x="47" y="2515"/>
                      </a:cubicBezTo>
                      <a:lnTo>
                        <a:pt x="47" y="2515"/>
                      </a:lnTo>
                      <a:lnTo>
                        <a:pt x="47" y="0"/>
                      </a:lnTo>
                      <a:lnTo>
                        <a:pt x="2563" y="0"/>
                      </a:lnTo>
                      <a:cubicBezTo>
                        <a:pt x="2563" y="0"/>
                        <a:pt x="2563" y="0"/>
                        <a:pt x="3821" y="0"/>
                      </a:cubicBezTo>
                      <a:lnTo>
                        <a:pt x="3821" y="0"/>
                      </a:lnTo>
                      <a:lnTo>
                        <a:pt x="6336" y="0"/>
                      </a:lnTo>
                      <a:lnTo>
                        <a:pt x="6336" y="2515"/>
                      </a:lnTo>
                      <a:cubicBezTo>
                        <a:pt x="6336" y="3773"/>
                        <a:pt x="6336" y="3773"/>
                        <a:pt x="6336" y="3773"/>
                      </a:cubicBezTo>
                      <a:lnTo>
                        <a:pt x="6336" y="3773"/>
                      </a:lnTo>
                      <a:lnTo>
                        <a:pt x="6336" y="6289"/>
                      </a:lnTo>
                      <a:lnTo>
                        <a:pt x="3821" y="6289"/>
                      </a:lnTo>
                      <a:lnTo>
                        <a:pt x="3821" y="6468"/>
                      </a:lnTo>
                      <a:close/>
                      <a:moveTo>
                        <a:pt x="3821" y="3773"/>
                      </a:moveTo>
                      <a:lnTo>
                        <a:pt x="3821" y="3054"/>
                      </a:lnTo>
                      <a:lnTo>
                        <a:pt x="3821" y="3773"/>
                      </a:lnTo>
                      <a:lnTo>
                        <a:pt x="3821" y="3773"/>
                      </a:lnTo>
                      <a:close/>
                      <a:moveTo>
                        <a:pt x="3821" y="1437"/>
                      </a:moveTo>
                      <a:lnTo>
                        <a:pt x="3821" y="1258"/>
                      </a:lnTo>
                      <a:lnTo>
                        <a:pt x="3821" y="1437"/>
                      </a:lnTo>
                      <a:lnTo>
                        <a:pt x="3821" y="1437"/>
                      </a:lnTo>
                      <a:lnTo>
                        <a:pt x="3821" y="1437"/>
                      </a:lnTo>
                      <a:close/>
                    </a:path>
                  </a:pathLst>
                </a:custGeom>
                <a:grpFill/>
                <a:ln w="17953" cap="flat">
                  <a:noFill/>
                  <a:prstDash val="solid"/>
                  <a:miter/>
                </a:ln>
              </p:spPr>
              <p:txBody>
                <a:bodyPr rtlCol="0" anchor="ctr"/>
                <a:lstStyle/>
                <a:p>
                  <a:endParaRPr lang="zh-CN" altLang="en-US" sz="1050"/>
                </a:p>
              </p:txBody>
            </p:sp>
          </p:grpSp>
          <p:grpSp>
            <p:nvGrpSpPr>
              <p:cNvPr id="1160" name="图形 1"/>
              <p:cNvGrpSpPr/>
              <p:nvPr/>
            </p:nvGrpSpPr>
            <p:grpSpPr>
              <a:xfrm>
                <a:off x="2555248" y="4234265"/>
                <a:ext cx="6288" cy="7726"/>
                <a:chOff x="3928459" y="4431955"/>
                <a:chExt cx="6288" cy="7726"/>
              </a:xfrm>
              <a:solidFill>
                <a:srgbClr val="0070C0"/>
              </a:solidFill>
            </p:grpSpPr>
            <p:sp>
              <p:nvSpPr>
                <p:cNvPr id="1428" name="任意多边形: 形状 3464"/>
                <p:cNvSpPr/>
                <p:nvPr/>
              </p:nvSpPr>
              <p:spPr>
                <a:xfrm>
                  <a:off x="3930974" y="4434470"/>
                  <a:ext cx="1257" cy="2515"/>
                </a:xfrm>
                <a:custGeom>
                  <a:avLst/>
                  <a:gdLst>
                    <a:gd name="connsiteX0" fmla="*/ 0 w 1257"/>
                    <a:gd name="connsiteY0" fmla="*/ 2515 h 2515"/>
                    <a:gd name="connsiteX1" fmla="*/ 1258 w 1257"/>
                    <a:gd name="connsiteY1" fmla="*/ 1258 h 2515"/>
                    <a:gd name="connsiteX2" fmla="*/ 0 w 1257"/>
                    <a:gd name="connsiteY2" fmla="*/ 0 h 2515"/>
                    <a:gd name="connsiteX3" fmla="*/ 0 w 1257"/>
                    <a:gd name="connsiteY3" fmla="*/ 1258 h 2515"/>
                    <a:gd name="connsiteX4" fmla="*/ 0 w 1257"/>
                    <a:gd name="connsiteY4" fmla="*/ 2515 h 2515"/>
                    <a:gd name="connsiteX5" fmla="*/ 0 w 1257"/>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 h="2515">
                      <a:moveTo>
                        <a:pt x="0" y="2515"/>
                      </a:moveTo>
                      <a:cubicBezTo>
                        <a:pt x="1258" y="2515"/>
                        <a:pt x="1258" y="1258"/>
                        <a:pt x="1258" y="1258"/>
                      </a:cubicBezTo>
                      <a:cubicBezTo>
                        <a:pt x="1258" y="1258"/>
                        <a:pt x="1258" y="0"/>
                        <a:pt x="0" y="0"/>
                      </a:cubicBezTo>
                      <a:lnTo>
                        <a:pt x="0" y="1258"/>
                      </a:lnTo>
                      <a:lnTo>
                        <a:pt x="0" y="2515"/>
                      </a:lnTo>
                      <a:lnTo>
                        <a:pt x="0" y="2515"/>
                      </a:lnTo>
                      <a:close/>
                    </a:path>
                  </a:pathLst>
                </a:custGeom>
                <a:grpFill/>
                <a:ln w="17953" cap="flat">
                  <a:noFill/>
                  <a:prstDash val="solid"/>
                  <a:miter/>
                </a:ln>
              </p:spPr>
              <p:txBody>
                <a:bodyPr rtlCol="0" anchor="ctr"/>
                <a:lstStyle/>
                <a:p>
                  <a:endParaRPr lang="zh-CN" altLang="en-US" sz="1050"/>
                </a:p>
              </p:txBody>
            </p:sp>
            <p:sp>
              <p:nvSpPr>
                <p:cNvPr id="1429" name="任意多边形: 形状 3465"/>
                <p:cNvSpPr/>
                <p:nvPr/>
              </p:nvSpPr>
              <p:spPr>
                <a:xfrm>
                  <a:off x="3928459" y="4431955"/>
                  <a:ext cx="6288" cy="7726"/>
                </a:xfrm>
                <a:custGeom>
                  <a:avLst/>
                  <a:gdLst>
                    <a:gd name="connsiteX0" fmla="*/ 0 w 6288"/>
                    <a:gd name="connsiteY0" fmla="*/ 7726 h 7726"/>
                    <a:gd name="connsiteX1" fmla="*/ 0 w 6288"/>
                    <a:gd name="connsiteY1" fmla="*/ 5211 h 7726"/>
                    <a:gd name="connsiteX2" fmla="*/ 0 w 6288"/>
                    <a:gd name="connsiteY2" fmla="*/ 3953 h 7726"/>
                    <a:gd name="connsiteX3" fmla="*/ 0 w 6288"/>
                    <a:gd name="connsiteY3" fmla="*/ 0 h 7726"/>
                    <a:gd name="connsiteX4" fmla="*/ 2515 w 6288"/>
                    <a:gd name="connsiteY4" fmla="*/ 0 h 7726"/>
                    <a:gd name="connsiteX5" fmla="*/ 6109 w 6288"/>
                    <a:gd name="connsiteY5" fmla="*/ 2875 h 7726"/>
                    <a:gd name="connsiteX6" fmla="*/ 6109 w 6288"/>
                    <a:gd name="connsiteY6" fmla="*/ 2875 h 7726"/>
                    <a:gd name="connsiteX7" fmla="*/ 6109 w 6288"/>
                    <a:gd name="connsiteY7" fmla="*/ 3054 h 7726"/>
                    <a:gd name="connsiteX8" fmla="*/ 6109 w 6288"/>
                    <a:gd name="connsiteY8" fmla="*/ 3054 h 7726"/>
                    <a:gd name="connsiteX9" fmla="*/ 6109 w 6288"/>
                    <a:gd name="connsiteY9" fmla="*/ 3054 h 7726"/>
                    <a:gd name="connsiteX10" fmla="*/ 6109 w 6288"/>
                    <a:gd name="connsiteY10" fmla="*/ 3054 h 7726"/>
                    <a:gd name="connsiteX11" fmla="*/ 6109 w 6288"/>
                    <a:gd name="connsiteY11" fmla="*/ 3054 h 7726"/>
                    <a:gd name="connsiteX12" fmla="*/ 6109 w 6288"/>
                    <a:gd name="connsiteY12" fmla="*/ 3054 h 7726"/>
                    <a:gd name="connsiteX13" fmla="*/ 6109 w 6288"/>
                    <a:gd name="connsiteY13" fmla="*/ 3234 h 7726"/>
                    <a:gd name="connsiteX14" fmla="*/ 6109 w 6288"/>
                    <a:gd name="connsiteY14" fmla="*/ 3234 h 7726"/>
                    <a:gd name="connsiteX15" fmla="*/ 6109 w 6288"/>
                    <a:gd name="connsiteY15" fmla="*/ 3953 h 7726"/>
                    <a:gd name="connsiteX16" fmla="*/ 6109 w 6288"/>
                    <a:gd name="connsiteY16" fmla="*/ 3953 h 7726"/>
                    <a:gd name="connsiteX17" fmla="*/ 5929 w 6288"/>
                    <a:gd name="connsiteY17" fmla="*/ 4671 h 7726"/>
                    <a:gd name="connsiteX18" fmla="*/ 5929 w 6288"/>
                    <a:gd name="connsiteY18" fmla="*/ 4671 h 7726"/>
                    <a:gd name="connsiteX19" fmla="*/ 5929 w 6288"/>
                    <a:gd name="connsiteY19" fmla="*/ 4671 h 7726"/>
                    <a:gd name="connsiteX20" fmla="*/ 4672 w 6288"/>
                    <a:gd name="connsiteY20" fmla="*/ 4312 h 7726"/>
                    <a:gd name="connsiteX21" fmla="*/ 4672 w 6288"/>
                    <a:gd name="connsiteY21" fmla="*/ 5211 h 7726"/>
                    <a:gd name="connsiteX22" fmla="*/ 2156 w 6288"/>
                    <a:gd name="connsiteY22" fmla="*/ 5211 h 7726"/>
                    <a:gd name="connsiteX23" fmla="*/ 2156 w 6288"/>
                    <a:gd name="connsiteY23" fmla="*/ 6109 h 7726"/>
                    <a:gd name="connsiteX24" fmla="*/ 4672 w 6288"/>
                    <a:gd name="connsiteY24" fmla="*/ 6109 h 7726"/>
                    <a:gd name="connsiteX25" fmla="*/ 4672 w 6288"/>
                    <a:gd name="connsiteY25" fmla="*/ 6109 h 7726"/>
                    <a:gd name="connsiteX26" fmla="*/ 5749 w 6288"/>
                    <a:gd name="connsiteY26" fmla="*/ 4671 h 7726"/>
                    <a:gd name="connsiteX27" fmla="*/ 5749 w 6288"/>
                    <a:gd name="connsiteY27" fmla="*/ 4671 h 7726"/>
                    <a:gd name="connsiteX28" fmla="*/ 1976 w 6288"/>
                    <a:gd name="connsiteY28" fmla="*/ 7726 h 7726"/>
                    <a:gd name="connsiteX29" fmla="*/ 1976 w 6288"/>
                    <a:gd name="connsiteY29" fmla="*/ 7726 h 7726"/>
                    <a:gd name="connsiteX30" fmla="*/ 0 w 6288"/>
                    <a:gd name="connsiteY30" fmla="*/ 7726 h 7726"/>
                    <a:gd name="connsiteX31" fmla="*/ 0 w 6288"/>
                    <a:gd name="connsiteY31" fmla="*/ 7726 h 7726"/>
                    <a:gd name="connsiteX32" fmla="*/ 2156 w 6288"/>
                    <a:gd name="connsiteY32" fmla="*/ 5750 h 7726"/>
                    <a:gd name="connsiteX33" fmla="*/ 2515 w 6288"/>
                    <a:gd name="connsiteY33" fmla="*/ 5929 h 7726"/>
                    <a:gd name="connsiteX34" fmla="*/ 2515 w 6288"/>
                    <a:gd name="connsiteY34" fmla="*/ 5929 h 7726"/>
                    <a:gd name="connsiteX35" fmla="*/ 2515 w 6288"/>
                    <a:gd name="connsiteY35" fmla="*/ 5031 h 7726"/>
                    <a:gd name="connsiteX36" fmla="*/ 2515 w 6288"/>
                    <a:gd name="connsiteY36" fmla="*/ 4492 h 7726"/>
                    <a:gd name="connsiteX37" fmla="*/ 2515 w 6288"/>
                    <a:gd name="connsiteY37" fmla="*/ 4851 h 7726"/>
                    <a:gd name="connsiteX38" fmla="*/ 2156 w 6288"/>
                    <a:gd name="connsiteY38" fmla="*/ 4671 h 7726"/>
                    <a:gd name="connsiteX39" fmla="*/ 2156 w 6288"/>
                    <a:gd name="connsiteY39" fmla="*/ 4671 h 7726"/>
                    <a:gd name="connsiteX40" fmla="*/ 1797 w 6288"/>
                    <a:gd name="connsiteY40" fmla="*/ 5031 h 7726"/>
                    <a:gd name="connsiteX41" fmla="*/ 2156 w 6288"/>
                    <a:gd name="connsiteY41" fmla="*/ 5750 h 7726"/>
                    <a:gd name="connsiteX42" fmla="*/ 2156 w 6288"/>
                    <a:gd name="connsiteY42" fmla="*/ 5750 h 7726"/>
                    <a:gd name="connsiteX43" fmla="*/ 6288 w 6288"/>
                    <a:gd name="connsiteY43" fmla="*/ 4492 h 7726"/>
                    <a:gd name="connsiteX44" fmla="*/ 6288 w 6288"/>
                    <a:gd name="connsiteY44" fmla="*/ 4492 h 7726"/>
                    <a:gd name="connsiteX45" fmla="*/ 6288 w 6288"/>
                    <a:gd name="connsiteY45" fmla="*/ 4492 h 7726"/>
                    <a:gd name="connsiteX46" fmla="*/ 6288 w 6288"/>
                    <a:gd name="connsiteY46" fmla="*/ 4492 h 7726"/>
                    <a:gd name="connsiteX47" fmla="*/ 6288 w 6288"/>
                    <a:gd name="connsiteY47" fmla="*/ 4492 h 7726"/>
                    <a:gd name="connsiteX48" fmla="*/ 6288 w 6288"/>
                    <a:gd name="connsiteY48" fmla="*/ 4492 h 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88" h="7726">
                      <a:moveTo>
                        <a:pt x="0" y="7726"/>
                      </a:moveTo>
                      <a:lnTo>
                        <a:pt x="0" y="5211"/>
                      </a:lnTo>
                      <a:lnTo>
                        <a:pt x="0" y="3953"/>
                      </a:lnTo>
                      <a:lnTo>
                        <a:pt x="0" y="0"/>
                      </a:lnTo>
                      <a:lnTo>
                        <a:pt x="2515" y="0"/>
                      </a:lnTo>
                      <a:cubicBezTo>
                        <a:pt x="4851" y="180"/>
                        <a:pt x="5749" y="1797"/>
                        <a:pt x="6109" y="2875"/>
                      </a:cubicBezTo>
                      <a:lnTo>
                        <a:pt x="6109" y="2875"/>
                      </a:lnTo>
                      <a:cubicBezTo>
                        <a:pt x="6109" y="2875"/>
                        <a:pt x="6109" y="3054"/>
                        <a:pt x="6109" y="3054"/>
                      </a:cubicBezTo>
                      <a:lnTo>
                        <a:pt x="6109" y="3054"/>
                      </a:lnTo>
                      <a:cubicBezTo>
                        <a:pt x="6109" y="3054"/>
                        <a:pt x="6109" y="3054"/>
                        <a:pt x="6109" y="3054"/>
                      </a:cubicBezTo>
                      <a:lnTo>
                        <a:pt x="6109" y="3054"/>
                      </a:lnTo>
                      <a:cubicBezTo>
                        <a:pt x="6109" y="3054"/>
                        <a:pt x="6109" y="3054"/>
                        <a:pt x="6109" y="3054"/>
                      </a:cubicBezTo>
                      <a:lnTo>
                        <a:pt x="6109" y="3054"/>
                      </a:lnTo>
                      <a:lnTo>
                        <a:pt x="6109" y="3234"/>
                      </a:lnTo>
                      <a:lnTo>
                        <a:pt x="6109" y="3234"/>
                      </a:lnTo>
                      <a:cubicBezTo>
                        <a:pt x="6109" y="3593"/>
                        <a:pt x="6109" y="3953"/>
                        <a:pt x="6109" y="3953"/>
                      </a:cubicBezTo>
                      <a:lnTo>
                        <a:pt x="6109" y="3953"/>
                      </a:lnTo>
                      <a:cubicBezTo>
                        <a:pt x="6109" y="4132"/>
                        <a:pt x="6109" y="4132"/>
                        <a:pt x="5929" y="4671"/>
                      </a:cubicBezTo>
                      <a:lnTo>
                        <a:pt x="5929" y="4671"/>
                      </a:lnTo>
                      <a:lnTo>
                        <a:pt x="5929" y="4671"/>
                      </a:lnTo>
                      <a:lnTo>
                        <a:pt x="4672" y="4312"/>
                      </a:lnTo>
                      <a:lnTo>
                        <a:pt x="4672" y="5211"/>
                      </a:lnTo>
                      <a:lnTo>
                        <a:pt x="2156" y="5211"/>
                      </a:lnTo>
                      <a:lnTo>
                        <a:pt x="2156" y="6109"/>
                      </a:lnTo>
                      <a:cubicBezTo>
                        <a:pt x="2695" y="6468"/>
                        <a:pt x="3414" y="6468"/>
                        <a:pt x="4672" y="6109"/>
                      </a:cubicBezTo>
                      <a:lnTo>
                        <a:pt x="4672" y="6109"/>
                      </a:lnTo>
                      <a:cubicBezTo>
                        <a:pt x="5570" y="5570"/>
                        <a:pt x="5749" y="5031"/>
                        <a:pt x="5749" y="4671"/>
                      </a:cubicBezTo>
                      <a:lnTo>
                        <a:pt x="5749" y="4671"/>
                      </a:lnTo>
                      <a:cubicBezTo>
                        <a:pt x="5390" y="5750"/>
                        <a:pt x="4672" y="7546"/>
                        <a:pt x="1976" y="7726"/>
                      </a:cubicBezTo>
                      <a:lnTo>
                        <a:pt x="1976" y="7726"/>
                      </a:lnTo>
                      <a:lnTo>
                        <a:pt x="0" y="7726"/>
                      </a:lnTo>
                      <a:lnTo>
                        <a:pt x="0" y="7726"/>
                      </a:lnTo>
                      <a:close/>
                      <a:moveTo>
                        <a:pt x="2156" y="5750"/>
                      </a:moveTo>
                      <a:cubicBezTo>
                        <a:pt x="2156" y="5750"/>
                        <a:pt x="2336" y="5929"/>
                        <a:pt x="2515" y="5929"/>
                      </a:cubicBezTo>
                      <a:lnTo>
                        <a:pt x="2515" y="5929"/>
                      </a:lnTo>
                      <a:lnTo>
                        <a:pt x="2515" y="5031"/>
                      </a:lnTo>
                      <a:lnTo>
                        <a:pt x="2515" y="4492"/>
                      </a:lnTo>
                      <a:lnTo>
                        <a:pt x="2515" y="4851"/>
                      </a:lnTo>
                      <a:cubicBezTo>
                        <a:pt x="2336" y="4851"/>
                        <a:pt x="2336" y="4851"/>
                        <a:pt x="2156" y="4671"/>
                      </a:cubicBezTo>
                      <a:lnTo>
                        <a:pt x="2156" y="4671"/>
                      </a:lnTo>
                      <a:lnTo>
                        <a:pt x="1797" y="5031"/>
                      </a:lnTo>
                      <a:cubicBezTo>
                        <a:pt x="1797" y="5211"/>
                        <a:pt x="1976" y="5390"/>
                        <a:pt x="2156" y="5750"/>
                      </a:cubicBezTo>
                      <a:lnTo>
                        <a:pt x="2156" y="5750"/>
                      </a:lnTo>
                      <a:close/>
                      <a:moveTo>
                        <a:pt x="6288" y="4492"/>
                      </a:moveTo>
                      <a:lnTo>
                        <a:pt x="6288" y="4492"/>
                      </a:lnTo>
                      <a:cubicBezTo>
                        <a:pt x="6288" y="4492"/>
                        <a:pt x="6288" y="4492"/>
                        <a:pt x="6288" y="4492"/>
                      </a:cubicBezTo>
                      <a:lnTo>
                        <a:pt x="6288" y="4492"/>
                      </a:lnTo>
                      <a:cubicBezTo>
                        <a:pt x="6288" y="4492"/>
                        <a:pt x="6288" y="4492"/>
                        <a:pt x="6288" y="4492"/>
                      </a:cubicBezTo>
                      <a:lnTo>
                        <a:pt x="6288" y="4492"/>
                      </a:lnTo>
                      <a:close/>
                    </a:path>
                  </a:pathLst>
                </a:custGeom>
                <a:grpFill/>
                <a:ln w="17953" cap="flat">
                  <a:noFill/>
                  <a:prstDash val="solid"/>
                  <a:miter/>
                </a:ln>
              </p:spPr>
              <p:txBody>
                <a:bodyPr rtlCol="0" anchor="ctr"/>
                <a:lstStyle/>
                <a:p>
                  <a:endParaRPr lang="zh-CN" altLang="en-US" sz="1050"/>
                </a:p>
              </p:txBody>
            </p:sp>
          </p:grpSp>
          <p:grpSp>
            <p:nvGrpSpPr>
              <p:cNvPr id="1161" name="图形 1"/>
              <p:cNvGrpSpPr/>
              <p:nvPr/>
            </p:nvGrpSpPr>
            <p:grpSpPr>
              <a:xfrm>
                <a:off x="2784869" y="4290850"/>
                <a:ext cx="6468" cy="6479"/>
                <a:chOff x="4158080" y="4488540"/>
                <a:chExt cx="6468" cy="6479"/>
              </a:xfrm>
              <a:solidFill>
                <a:srgbClr val="0070C0"/>
              </a:solidFill>
            </p:grpSpPr>
            <p:sp>
              <p:nvSpPr>
                <p:cNvPr id="1426" name="任意多边形: 形状 3467"/>
                <p:cNvSpPr/>
                <p:nvPr/>
              </p:nvSpPr>
              <p:spPr>
                <a:xfrm>
                  <a:off x="4160595" y="4491067"/>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0" y="0"/>
                        <a:pt x="0" y="0"/>
                        <a:pt x="0" y="1258"/>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427" name="任意多边形: 形状 3468"/>
                <p:cNvSpPr/>
                <p:nvPr/>
              </p:nvSpPr>
              <p:spPr>
                <a:xfrm>
                  <a:off x="4158080" y="4488540"/>
                  <a:ext cx="6468" cy="6479"/>
                </a:xfrm>
                <a:custGeom>
                  <a:avLst/>
                  <a:gdLst>
                    <a:gd name="connsiteX0" fmla="*/ 3773 w 6468"/>
                    <a:gd name="connsiteY0" fmla="*/ 6479 h 6479"/>
                    <a:gd name="connsiteX1" fmla="*/ 2695 w 6468"/>
                    <a:gd name="connsiteY1" fmla="*/ 6479 h 6479"/>
                    <a:gd name="connsiteX2" fmla="*/ 2695 w 6468"/>
                    <a:gd name="connsiteY2" fmla="*/ 6479 h 6479"/>
                    <a:gd name="connsiteX3" fmla="*/ 2515 w 6468"/>
                    <a:gd name="connsiteY3" fmla="*/ 6479 h 6479"/>
                    <a:gd name="connsiteX4" fmla="*/ 0 w 6468"/>
                    <a:gd name="connsiteY4" fmla="*/ 6479 h 6479"/>
                    <a:gd name="connsiteX5" fmla="*/ 0 w 6468"/>
                    <a:gd name="connsiteY5" fmla="*/ 3964 h 6479"/>
                    <a:gd name="connsiteX6" fmla="*/ 898 w 6468"/>
                    <a:gd name="connsiteY6" fmla="*/ 910 h 6479"/>
                    <a:gd name="connsiteX7" fmla="*/ 898 w 6468"/>
                    <a:gd name="connsiteY7" fmla="*/ 910 h 6479"/>
                    <a:gd name="connsiteX8" fmla="*/ 3414 w 6468"/>
                    <a:gd name="connsiteY8" fmla="*/ 11 h 6479"/>
                    <a:gd name="connsiteX9" fmla="*/ 3414 w 6468"/>
                    <a:gd name="connsiteY9" fmla="*/ 11 h 6479"/>
                    <a:gd name="connsiteX10" fmla="*/ 3953 w 6468"/>
                    <a:gd name="connsiteY10" fmla="*/ 11 h 6479"/>
                    <a:gd name="connsiteX11" fmla="*/ 3953 w 6468"/>
                    <a:gd name="connsiteY11" fmla="*/ 11 h 6479"/>
                    <a:gd name="connsiteX12" fmla="*/ 6468 w 6468"/>
                    <a:gd name="connsiteY12" fmla="*/ 11 h 6479"/>
                    <a:gd name="connsiteX13" fmla="*/ 6468 w 6468"/>
                    <a:gd name="connsiteY13" fmla="*/ 2527 h 6479"/>
                    <a:gd name="connsiteX14" fmla="*/ 6468 w 6468"/>
                    <a:gd name="connsiteY14" fmla="*/ 3784 h 6479"/>
                    <a:gd name="connsiteX15" fmla="*/ 6468 w 6468"/>
                    <a:gd name="connsiteY15" fmla="*/ 3784 h 6479"/>
                    <a:gd name="connsiteX16" fmla="*/ 6468 w 6468"/>
                    <a:gd name="connsiteY16" fmla="*/ 6300 h 6479"/>
                    <a:gd name="connsiteX17" fmla="*/ 3773 w 6468"/>
                    <a:gd name="connsiteY17" fmla="*/ 6300 h 6479"/>
                    <a:gd name="connsiteX18" fmla="*/ 3773 w 6468"/>
                    <a:gd name="connsiteY18" fmla="*/ 6479 h 6479"/>
                    <a:gd name="connsiteX19" fmla="*/ 3773 w 6468"/>
                    <a:gd name="connsiteY19" fmla="*/ 3245 h 6479"/>
                    <a:gd name="connsiteX20" fmla="*/ 3773 w 6468"/>
                    <a:gd name="connsiteY20" fmla="*/ 1269 h 6479"/>
                    <a:gd name="connsiteX21" fmla="*/ 3773 w 6468"/>
                    <a:gd name="connsiteY21" fmla="*/ 3245 h 6479"/>
                    <a:gd name="connsiteX22" fmla="*/ 3773 w 6468"/>
                    <a:gd name="connsiteY22" fmla="*/ 3245 h 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68" h="6479">
                      <a:moveTo>
                        <a:pt x="3773" y="6479"/>
                      </a:moveTo>
                      <a:cubicBezTo>
                        <a:pt x="3054" y="6479"/>
                        <a:pt x="2695" y="6479"/>
                        <a:pt x="2695" y="6479"/>
                      </a:cubicBezTo>
                      <a:lnTo>
                        <a:pt x="2695" y="6479"/>
                      </a:lnTo>
                      <a:lnTo>
                        <a:pt x="2515" y="6479"/>
                      </a:lnTo>
                      <a:lnTo>
                        <a:pt x="0" y="6479"/>
                      </a:lnTo>
                      <a:lnTo>
                        <a:pt x="0" y="3964"/>
                      </a:lnTo>
                      <a:cubicBezTo>
                        <a:pt x="180" y="3425"/>
                        <a:pt x="-359" y="2706"/>
                        <a:pt x="898" y="910"/>
                      </a:cubicBezTo>
                      <a:lnTo>
                        <a:pt x="898" y="910"/>
                      </a:lnTo>
                      <a:cubicBezTo>
                        <a:pt x="2156" y="-168"/>
                        <a:pt x="2875" y="11"/>
                        <a:pt x="3414" y="11"/>
                      </a:cubicBezTo>
                      <a:lnTo>
                        <a:pt x="3414" y="11"/>
                      </a:lnTo>
                      <a:cubicBezTo>
                        <a:pt x="3593" y="11"/>
                        <a:pt x="3773" y="11"/>
                        <a:pt x="3953" y="11"/>
                      </a:cubicBezTo>
                      <a:lnTo>
                        <a:pt x="3953" y="11"/>
                      </a:lnTo>
                      <a:lnTo>
                        <a:pt x="6468" y="11"/>
                      </a:lnTo>
                      <a:lnTo>
                        <a:pt x="6468" y="2527"/>
                      </a:lnTo>
                      <a:cubicBezTo>
                        <a:pt x="6468" y="2527"/>
                        <a:pt x="6468" y="2527"/>
                        <a:pt x="6468" y="3784"/>
                      </a:cubicBezTo>
                      <a:lnTo>
                        <a:pt x="6468" y="3784"/>
                      </a:lnTo>
                      <a:lnTo>
                        <a:pt x="6468" y="6300"/>
                      </a:lnTo>
                      <a:lnTo>
                        <a:pt x="3773" y="6300"/>
                      </a:lnTo>
                      <a:lnTo>
                        <a:pt x="3773" y="6479"/>
                      </a:lnTo>
                      <a:close/>
                      <a:moveTo>
                        <a:pt x="3773" y="3245"/>
                      </a:moveTo>
                      <a:lnTo>
                        <a:pt x="3773" y="1269"/>
                      </a:lnTo>
                      <a:lnTo>
                        <a:pt x="3773" y="3245"/>
                      </a:lnTo>
                      <a:lnTo>
                        <a:pt x="3773" y="3245"/>
                      </a:lnTo>
                      <a:close/>
                    </a:path>
                  </a:pathLst>
                </a:custGeom>
                <a:grpFill/>
                <a:ln w="17953" cap="flat">
                  <a:noFill/>
                  <a:prstDash val="solid"/>
                  <a:miter/>
                </a:ln>
              </p:spPr>
              <p:txBody>
                <a:bodyPr rtlCol="0" anchor="ctr"/>
                <a:lstStyle/>
                <a:p>
                  <a:endParaRPr lang="zh-CN" altLang="en-US" sz="1050"/>
                </a:p>
              </p:txBody>
            </p:sp>
          </p:grpSp>
          <p:grpSp>
            <p:nvGrpSpPr>
              <p:cNvPr id="1162" name="图形 1"/>
              <p:cNvGrpSpPr/>
              <p:nvPr/>
            </p:nvGrpSpPr>
            <p:grpSpPr>
              <a:xfrm>
                <a:off x="2787204" y="4282776"/>
                <a:ext cx="1437" cy="5210"/>
                <a:chOff x="4160415" y="4480466"/>
                <a:chExt cx="1437" cy="5210"/>
              </a:xfrm>
              <a:solidFill>
                <a:srgbClr val="0070C0"/>
              </a:solidFill>
            </p:grpSpPr>
            <p:sp>
              <p:nvSpPr>
                <p:cNvPr id="1424" name="任意多边形: 形状 3470"/>
                <p:cNvSpPr/>
                <p:nvPr/>
              </p:nvSpPr>
              <p:spPr>
                <a:xfrm>
                  <a:off x="4160595" y="4483161"/>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1425" name="任意多边形: 形状 3471"/>
                <p:cNvSpPr/>
                <p:nvPr/>
              </p:nvSpPr>
              <p:spPr>
                <a:xfrm>
                  <a:off x="4160415" y="4480466"/>
                  <a:ext cx="1437" cy="5210"/>
                </a:xfrm>
                <a:custGeom>
                  <a:avLst/>
                  <a:gdLst>
                    <a:gd name="connsiteX0" fmla="*/ 180 w 1437"/>
                    <a:gd name="connsiteY0" fmla="*/ 5211 h 5210"/>
                    <a:gd name="connsiteX1" fmla="*/ 180 w 1437"/>
                    <a:gd name="connsiteY1" fmla="*/ 5211 h 5210"/>
                    <a:gd name="connsiteX2" fmla="*/ 0 w 1437"/>
                    <a:gd name="connsiteY2" fmla="*/ 0 h 5210"/>
                    <a:gd name="connsiteX3" fmla="*/ 1258 w 1437"/>
                    <a:gd name="connsiteY3" fmla="*/ 0 h 5210"/>
                    <a:gd name="connsiteX4" fmla="*/ 1258 w 1437"/>
                    <a:gd name="connsiteY4" fmla="*/ 0 h 5210"/>
                    <a:gd name="connsiteX5" fmla="*/ 1258 w 1437"/>
                    <a:gd name="connsiteY5" fmla="*/ 2515 h 5210"/>
                    <a:gd name="connsiteX6" fmla="*/ 1258 w 1437"/>
                    <a:gd name="connsiteY6" fmla="*/ 5031 h 5210"/>
                    <a:gd name="connsiteX7" fmla="*/ 180 w 1437"/>
                    <a:gd name="connsiteY7" fmla="*/ 5211 h 5210"/>
                    <a:gd name="connsiteX8" fmla="*/ 180 w 1437"/>
                    <a:gd name="connsiteY8" fmla="*/ 5211 h 5210"/>
                    <a:gd name="connsiteX9" fmla="*/ 1437 w 1437"/>
                    <a:gd name="connsiteY9" fmla="*/ 2695 h 5210"/>
                    <a:gd name="connsiteX10" fmla="*/ 1437 w 1437"/>
                    <a:gd name="connsiteY10" fmla="*/ 180 h 5210"/>
                    <a:gd name="connsiteX11" fmla="*/ 1437 w 1437"/>
                    <a:gd name="connsiteY11" fmla="*/ 2695 h 5210"/>
                    <a:gd name="connsiteX12" fmla="*/ 1437 w 1437"/>
                    <a:gd name="connsiteY12" fmla="*/ 2695 h 5210"/>
                    <a:gd name="connsiteX13" fmla="*/ 1437 w 1437"/>
                    <a:gd name="connsiteY13" fmla="*/ 0 h 5210"/>
                    <a:gd name="connsiteX14" fmla="*/ 1437 w 1437"/>
                    <a:gd name="connsiteY14" fmla="*/ 2515 h 5210"/>
                    <a:gd name="connsiteX15" fmla="*/ 1437 w 1437"/>
                    <a:gd name="connsiteY15" fmla="*/ 0 h 5210"/>
                    <a:gd name="connsiteX16" fmla="*/ 1437 w 1437"/>
                    <a:gd name="connsiteY16"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 h="5210">
                      <a:moveTo>
                        <a:pt x="180" y="5211"/>
                      </a:moveTo>
                      <a:lnTo>
                        <a:pt x="180" y="5211"/>
                      </a:lnTo>
                      <a:lnTo>
                        <a:pt x="0" y="0"/>
                      </a:lnTo>
                      <a:cubicBezTo>
                        <a:pt x="0" y="0"/>
                        <a:pt x="0" y="0"/>
                        <a:pt x="1258" y="0"/>
                      </a:cubicBezTo>
                      <a:lnTo>
                        <a:pt x="1258" y="0"/>
                      </a:lnTo>
                      <a:lnTo>
                        <a:pt x="1258" y="2515"/>
                      </a:lnTo>
                      <a:lnTo>
                        <a:pt x="1258" y="5031"/>
                      </a:lnTo>
                      <a:cubicBezTo>
                        <a:pt x="719" y="5211"/>
                        <a:pt x="539" y="5211"/>
                        <a:pt x="180" y="5211"/>
                      </a:cubicBezTo>
                      <a:lnTo>
                        <a:pt x="180" y="5211"/>
                      </a:lnTo>
                      <a:close/>
                      <a:moveTo>
                        <a:pt x="1437" y="2695"/>
                      </a:moveTo>
                      <a:lnTo>
                        <a:pt x="1437" y="180"/>
                      </a:lnTo>
                      <a:lnTo>
                        <a:pt x="1437" y="2695"/>
                      </a:lnTo>
                      <a:lnTo>
                        <a:pt x="1437" y="269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1163" name="图形 1"/>
              <p:cNvGrpSpPr/>
              <p:nvPr/>
            </p:nvGrpSpPr>
            <p:grpSpPr>
              <a:xfrm>
                <a:off x="2803375" y="4286909"/>
                <a:ext cx="6288" cy="6468"/>
                <a:chOff x="4176586" y="4484599"/>
                <a:chExt cx="6288" cy="6468"/>
              </a:xfrm>
              <a:solidFill>
                <a:srgbClr val="0070C0"/>
              </a:solidFill>
            </p:grpSpPr>
            <p:sp>
              <p:nvSpPr>
                <p:cNvPr id="1422" name="任意多边形: 形状 3473"/>
                <p:cNvSpPr/>
                <p:nvPr/>
              </p:nvSpPr>
              <p:spPr>
                <a:xfrm>
                  <a:off x="4178921" y="4487114"/>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423" name="任意多边形: 形状 3474"/>
                <p:cNvSpPr/>
                <p:nvPr/>
              </p:nvSpPr>
              <p:spPr>
                <a:xfrm>
                  <a:off x="4176586" y="4484599"/>
                  <a:ext cx="6288" cy="6468"/>
                </a:xfrm>
                <a:custGeom>
                  <a:avLst/>
                  <a:gdLst>
                    <a:gd name="connsiteX0" fmla="*/ 3773 w 6288"/>
                    <a:gd name="connsiteY0" fmla="*/ 6288 h 6468"/>
                    <a:gd name="connsiteX1" fmla="*/ 2515 w 6288"/>
                    <a:gd name="connsiteY1" fmla="*/ 6288 h 6468"/>
                    <a:gd name="connsiteX2" fmla="*/ 2515 w 6288"/>
                    <a:gd name="connsiteY2" fmla="*/ 6288 h 6468"/>
                    <a:gd name="connsiteX3" fmla="*/ 2515 w 6288"/>
                    <a:gd name="connsiteY3" fmla="*/ 5031 h 6468"/>
                    <a:gd name="connsiteX4" fmla="*/ 2515 w 6288"/>
                    <a:gd name="connsiteY4" fmla="*/ 4851 h 6468"/>
                    <a:gd name="connsiteX5" fmla="*/ 2515 w 6288"/>
                    <a:gd name="connsiteY5" fmla="*/ 6288 h 6468"/>
                    <a:gd name="connsiteX6" fmla="*/ 0 w 6288"/>
                    <a:gd name="connsiteY6" fmla="*/ 6288 h 6468"/>
                    <a:gd name="connsiteX7" fmla="*/ 0 w 6288"/>
                    <a:gd name="connsiteY7" fmla="*/ 3773 h 6468"/>
                    <a:gd name="connsiteX8" fmla="*/ 0 w 6288"/>
                    <a:gd name="connsiteY8" fmla="*/ 2515 h 6468"/>
                    <a:gd name="connsiteX9" fmla="*/ 0 w 6288"/>
                    <a:gd name="connsiteY9" fmla="*/ 2515 h 6468"/>
                    <a:gd name="connsiteX10" fmla="*/ 0 w 6288"/>
                    <a:gd name="connsiteY10" fmla="*/ 0 h 6468"/>
                    <a:gd name="connsiteX11" fmla="*/ 2515 w 6288"/>
                    <a:gd name="connsiteY11" fmla="*/ 0 h 6468"/>
                    <a:gd name="connsiteX12" fmla="*/ 3054 w 6288"/>
                    <a:gd name="connsiteY12" fmla="*/ 0 h 6468"/>
                    <a:gd name="connsiteX13" fmla="*/ 3054 w 6288"/>
                    <a:gd name="connsiteY13" fmla="*/ 0 h 6468"/>
                    <a:gd name="connsiteX14" fmla="*/ 5390 w 6288"/>
                    <a:gd name="connsiteY14" fmla="*/ 898 h 6468"/>
                    <a:gd name="connsiteX15" fmla="*/ 5390 w 6288"/>
                    <a:gd name="connsiteY15" fmla="*/ 898 h 6468"/>
                    <a:gd name="connsiteX16" fmla="*/ 6288 w 6288"/>
                    <a:gd name="connsiteY16" fmla="*/ 3953 h 6468"/>
                    <a:gd name="connsiteX17" fmla="*/ 6288 w 6288"/>
                    <a:gd name="connsiteY17" fmla="*/ 3953 h 6468"/>
                    <a:gd name="connsiteX18" fmla="*/ 6288 w 6288"/>
                    <a:gd name="connsiteY18" fmla="*/ 6468 h 6468"/>
                    <a:gd name="connsiteX19" fmla="*/ 3773 w 6288"/>
                    <a:gd name="connsiteY19" fmla="*/ 6468 h 6468"/>
                    <a:gd name="connsiteX20" fmla="*/ 3773 w 6288"/>
                    <a:gd name="connsiteY20" fmla="*/ 6288 h 6468"/>
                    <a:gd name="connsiteX21" fmla="*/ 3773 w 6288"/>
                    <a:gd name="connsiteY21" fmla="*/ 3773 h 6468"/>
                    <a:gd name="connsiteX22" fmla="*/ 5031 w 6288"/>
                    <a:gd name="connsiteY22" fmla="*/ 3773 h 6468"/>
                    <a:gd name="connsiteX23" fmla="*/ 3773 w 6288"/>
                    <a:gd name="connsiteY23" fmla="*/ 3773 h 6468"/>
                    <a:gd name="connsiteX24" fmla="*/ 3773 w 6288"/>
                    <a:gd name="connsiteY24" fmla="*/ 377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8" h="6468">
                      <a:moveTo>
                        <a:pt x="3773" y="6288"/>
                      </a:moveTo>
                      <a:cubicBezTo>
                        <a:pt x="3773" y="6288"/>
                        <a:pt x="3773" y="6288"/>
                        <a:pt x="2515" y="6288"/>
                      </a:cubicBezTo>
                      <a:lnTo>
                        <a:pt x="2515" y="6288"/>
                      </a:lnTo>
                      <a:lnTo>
                        <a:pt x="2515" y="5031"/>
                      </a:lnTo>
                      <a:lnTo>
                        <a:pt x="2515" y="4851"/>
                      </a:lnTo>
                      <a:lnTo>
                        <a:pt x="2515" y="6288"/>
                      </a:lnTo>
                      <a:lnTo>
                        <a:pt x="0" y="6288"/>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132" y="0"/>
                        <a:pt x="5390" y="898"/>
                      </a:cubicBezTo>
                      <a:lnTo>
                        <a:pt x="5390" y="898"/>
                      </a:lnTo>
                      <a:cubicBezTo>
                        <a:pt x="6648" y="2515"/>
                        <a:pt x="6109" y="3234"/>
                        <a:pt x="6288" y="3953"/>
                      </a:cubicBezTo>
                      <a:lnTo>
                        <a:pt x="6288" y="3953"/>
                      </a:lnTo>
                      <a:lnTo>
                        <a:pt x="6288" y="6468"/>
                      </a:lnTo>
                      <a:lnTo>
                        <a:pt x="3773" y="6468"/>
                      </a:lnTo>
                      <a:lnTo>
                        <a:pt x="3773" y="6288"/>
                      </a:lnTo>
                      <a:close/>
                      <a:moveTo>
                        <a:pt x="3773" y="3773"/>
                      </a:moveTo>
                      <a:lnTo>
                        <a:pt x="5031" y="3773"/>
                      </a:lnTo>
                      <a:lnTo>
                        <a:pt x="3773" y="3773"/>
                      </a:lnTo>
                      <a:lnTo>
                        <a:pt x="3773" y="3773"/>
                      </a:lnTo>
                      <a:close/>
                    </a:path>
                  </a:pathLst>
                </a:custGeom>
                <a:grpFill/>
                <a:ln w="17953" cap="flat">
                  <a:noFill/>
                  <a:prstDash val="solid"/>
                  <a:miter/>
                </a:ln>
              </p:spPr>
              <p:txBody>
                <a:bodyPr rtlCol="0" anchor="ctr"/>
                <a:lstStyle/>
                <a:p>
                  <a:endParaRPr lang="zh-CN" altLang="en-US" sz="1050"/>
                </a:p>
              </p:txBody>
            </p:sp>
          </p:grpSp>
          <p:grpSp>
            <p:nvGrpSpPr>
              <p:cNvPr id="1164" name="图形 1"/>
              <p:cNvGrpSpPr/>
              <p:nvPr/>
            </p:nvGrpSpPr>
            <p:grpSpPr>
              <a:xfrm>
                <a:off x="2773190" y="4336138"/>
                <a:ext cx="15631" cy="15631"/>
                <a:chOff x="4146401" y="4533828"/>
                <a:chExt cx="15631" cy="15631"/>
              </a:xfrm>
              <a:solidFill>
                <a:srgbClr val="0070C0"/>
              </a:solidFill>
            </p:grpSpPr>
            <p:sp>
              <p:nvSpPr>
                <p:cNvPr id="1420" name="任意多边形: 形状 3476"/>
                <p:cNvSpPr/>
                <p:nvPr/>
              </p:nvSpPr>
              <p:spPr>
                <a:xfrm>
                  <a:off x="4148916" y="4536344"/>
                  <a:ext cx="10421" cy="10600"/>
                </a:xfrm>
                <a:custGeom>
                  <a:avLst/>
                  <a:gdLst>
                    <a:gd name="connsiteX0" fmla="*/ 5211 w 10421"/>
                    <a:gd name="connsiteY0" fmla="*/ 10601 h 10600"/>
                    <a:gd name="connsiteX1" fmla="*/ 10421 w 10421"/>
                    <a:gd name="connsiteY1" fmla="*/ 5211 h 10600"/>
                    <a:gd name="connsiteX2" fmla="*/ 5211 w 10421"/>
                    <a:gd name="connsiteY2" fmla="*/ 0 h 10600"/>
                    <a:gd name="connsiteX3" fmla="*/ 0 w 10421"/>
                    <a:gd name="connsiteY3" fmla="*/ 5211 h 10600"/>
                    <a:gd name="connsiteX4" fmla="*/ 5211 w 10421"/>
                    <a:gd name="connsiteY4" fmla="*/ 10601 h 10600"/>
                    <a:gd name="connsiteX5" fmla="*/ 5211 w 10421"/>
                    <a:gd name="connsiteY5"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1" h="10600">
                      <a:moveTo>
                        <a:pt x="5211" y="10601"/>
                      </a:moveTo>
                      <a:cubicBezTo>
                        <a:pt x="7906" y="10601"/>
                        <a:pt x="10421" y="7906"/>
                        <a:pt x="10421" y="5211"/>
                      </a:cubicBezTo>
                      <a:cubicBezTo>
                        <a:pt x="10421" y="2515"/>
                        <a:pt x="7726" y="0"/>
                        <a:pt x="5211" y="0"/>
                      </a:cubicBezTo>
                      <a:cubicBezTo>
                        <a:pt x="2515" y="0"/>
                        <a:pt x="0" y="2695"/>
                        <a:pt x="0" y="5211"/>
                      </a:cubicBezTo>
                      <a:cubicBezTo>
                        <a:pt x="0" y="7906"/>
                        <a:pt x="2695" y="10601"/>
                        <a:pt x="5211" y="10601"/>
                      </a:cubicBezTo>
                      <a:lnTo>
                        <a:pt x="5211" y="10601"/>
                      </a:lnTo>
                      <a:close/>
                    </a:path>
                  </a:pathLst>
                </a:custGeom>
                <a:grpFill/>
                <a:ln w="17953" cap="flat">
                  <a:noFill/>
                  <a:prstDash val="solid"/>
                  <a:miter/>
                </a:ln>
              </p:spPr>
              <p:txBody>
                <a:bodyPr rtlCol="0" anchor="ctr"/>
                <a:lstStyle/>
                <a:p>
                  <a:endParaRPr lang="zh-CN" altLang="en-US" sz="1050"/>
                </a:p>
              </p:txBody>
            </p:sp>
            <p:sp>
              <p:nvSpPr>
                <p:cNvPr id="1421" name="任意多边形: 形状 3477"/>
                <p:cNvSpPr/>
                <p:nvPr/>
              </p:nvSpPr>
              <p:spPr>
                <a:xfrm>
                  <a:off x="4146401" y="4533828"/>
                  <a:ext cx="15631" cy="15631"/>
                </a:xfrm>
                <a:custGeom>
                  <a:avLst/>
                  <a:gdLst>
                    <a:gd name="connsiteX0" fmla="*/ 0 w 15631"/>
                    <a:gd name="connsiteY0" fmla="*/ 8265 h 15631"/>
                    <a:gd name="connsiteX1" fmla="*/ 0 w 15631"/>
                    <a:gd name="connsiteY1" fmla="*/ 7726 h 15631"/>
                    <a:gd name="connsiteX2" fmla="*/ 0 w 15631"/>
                    <a:gd name="connsiteY2" fmla="*/ 7726 h 15631"/>
                    <a:gd name="connsiteX3" fmla="*/ 0 w 15631"/>
                    <a:gd name="connsiteY3" fmla="*/ 7726 h 15631"/>
                    <a:gd name="connsiteX4" fmla="*/ 7367 w 15631"/>
                    <a:gd name="connsiteY4" fmla="*/ 0 h 15631"/>
                    <a:gd name="connsiteX5" fmla="*/ 7367 w 15631"/>
                    <a:gd name="connsiteY5" fmla="*/ 0 h 15631"/>
                    <a:gd name="connsiteX6" fmla="*/ 7906 w 15631"/>
                    <a:gd name="connsiteY6" fmla="*/ 0 h 15631"/>
                    <a:gd name="connsiteX7" fmla="*/ 7906 w 15631"/>
                    <a:gd name="connsiteY7" fmla="*/ 0 h 15631"/>
                    <a:gd name="connsiteX8" fmla="*/ 7906 w 15631"/>
                    <a:gd name="connsiteY8" fmla="*/ 0 h 15631"/>
                    <a:gd name="connsiteX9" fmla="*/ 15631 w 15631"/>
                    <a:gd name="connsiteY9" fmla="*/ 7906 h 15631"/>
                    <a:gd name="connsiteX10" fmla="*/ 15631 w 15631"/>
                    <a:gd name="connsiteY10" fmla="*/ 7906 h 15631"/>
                    <a:gd name="connsiteX11" fmla="*/ 15631 w 15631"/>
                    <a:gd name="connsiteY11" fmla="*/ 7906 h 15631"/>
                    <a:gd name="connsiteX12" fmla="*/ 15631 w 15631"/>
                    <a:gd name="connsiteY12" fmla="*/ 8085 h 15631"/>
                    <a:gd name="connsiteX13" fmla="*/ 15631 w 15631"/>
                    <a:gd name="connsiteY13" fmla="*/ 8085 h 15631"/>
                    <a:gd name="connsiteX14" fmla="*/ 15631 w 15631"/>
                    <a:gd name="connsiteY14" fmla="*/ 7906 h 15631"/>
                    <a:gd name="connsiteX15" fmla="*/ 15631 w 15631"/>
                    <a:gd name="connsiteY15" fmla="*/ 7906 h 15631"/>
                    <a:gd name="connsiteX16" fmla="*/ 12397 w 15631"/>
                    <a:gd name="connsiteY16" fmla="*/ 8624 h 15631"/>
                    <a:gd name="connsiteX17" fmla="*/ 11319 w 15631"/>
                    <a:gd name="connsiteY17" fmla="*/ 9702 h 15631"/>
                    <a:gd name="connsiteX18" fmla="*/ 14553 w 15631"/>
                    <a:gd name="connsiteY18" fmla="*/ 9882 h 15631"/>
                    <a:gd name="connsiteX19" fmla="*/ 14553 w 15631"/>
                    <a:gd name="connsiteY19" fmla="*/ 9882 h 15631"/>
                    <a:gd name="connsiteX20" fmla="*/ 15452 w 15631"/>
                    <a:gd name="connsiteY20" fmla="*/ 8445 h 15631"/>
                    <a:gd name="connsiteX21" fmla="*/ 15452 w 15631"/>
                    <a:gd name="connsiteY21" fmla="*/ 8445 h 15631"/>
                    <a:gd name="connsiteX22" fmla="*/ 7726 w 15631"/>
                    <a:gd name="connsiteY22" fmla="*/ 15632 h 15631"/>
                    <a:gd name="connsiteX23" fmla="*/ 7726 w 15631"/>
                    <a:gd name="connsiteY23" fmla="*/ 15632 h 15631"/>
                    <a:gd name="connsiteX24" fmla="*/ 7726 w 15631"/>
                    <a:gd name="connsiteY24" fmla="*/ 13116 h 15631"/>
                    <a:gd name="connsiteX25" fmla="*/ 7726 w 15631"/>
                    <a:gd name="connsiteY25" fmla="*/ 10601 h 15631"/>
                    <a:gd name="connsiteX26" fmla="*/ 10421 w 15631"/>
                    <a:gd name="connsiteY26" fmla="*/ 7726 h 15631"/>
                    <a:gd name="connsiteX27" fmla="*/ 10421 w 15631"/>
                    <a:gd name="connsiteY27" fmla="*/ 7726 h 15631"/>
                    <a:gd name="connsiteX28" fmla="*/ 8085 w 15631"/>
                    <a:gd name="connsiteY28" fmla="*/ 5031 h 15631"/>
                    <a:gd name="connsiteX29" fmla="*/ 8085 w 15631"/>
                    <a:gd name="connsiteY29" fmla="*/ 5031 h 15631"/>
                    <a:gd name="connsiteX30" fmla="*/ 7726 w 15631"/>
                    <a:gd name="connsiteY30" fmla="*/ 5031 h 15631"/>
                    <a:gd name="connsiteX31" fmla="*/ 5031 w 15631"/>
                    <a:gd name="connsiteY31" fmla="*/ 7726 h 15631"/>
                    <a:gd name="connsiteX32" fmla="*/ 5031 w 15631"/>
                    <a:gd name="connsiteY32" fmla="*/ 7726 h 15631"/>
                    <a:gd name="connsiteX33" fmla="*/ 5031 w 15631"/>
                    <a:gd name="connsiteY33" fmla="*/ 7726 h 15631"/>
                    <a:gd name="connsiteX34" fmla="*/ 7726 w 15631"/>
                    <a:gd name="connsiteY34" fmla="*/ 10421 h 15631"/>
                    <a:gd name="connsiteX35" fmla="*/ 7726 w 15631"/>
                    <a:gd name="connsiteY35" fmla="*/ 10421 h 15631"/>
                    <a:gd name="connsiteX36" fmla="*/ 7726 w 15631"/>
                    <a:gd name="connsiteY36" fmla="*/ 12936 h 15631"/>
                    <a:gd name="connsiteX37" fmla="*/ 7726 w 15631"/>
                    <a:gd name="connsiteY37" fmla="*/ 15452 h 15631"/>
                    <a:gd name="connsiteX38" fmla="*/ 0 w 15631"/>
                    <a:gd name="connsiteY38" fmla="*/ 8265 h 15631"/>
                    <a:gd name="connsiteX39" fmla="*/ 0 w 15631"/>
                    <a:gd name="connsiteY39" fmla="*/ 8265 h 15631"/>
                    <a:gd name="connsiteX40" fmla="*/ 15452 w 15631"/>
                    <a:gd name="connsiteY40" fmla="*/ 7906 h 15631"/>
                    <a:gd name="connsiteX41" fmla="*/ 15452 w 15631"/>
                    <a:gd name="connsiteY41" fmla="*/ 8445 h 15631"/>
                    <a:gd name="connsiteX42" fmla="*/ 15452 w 15631"/>
                    <a:gd name="connsiteY42" fmla="*/ 8445 h 15631"/>
                    <a:gd name="connsiteX43" fmla="*/ 15452 w 15631"/>
                    <a:gd name="connsiteY43" fmla="*/ 7906 h 15631"/>
                    <a:gd name="connsiteX44" fmla="*/ 15452 w 15631"/>
                    <a:gd name="connsiteY44" fmla="*/ 7906 h 1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631" h="15631">
                      <a:moveTo>
                        <a:pt x="0" y="8265"/>
                      </a:moveTo>
                      <a:cubicBezTo>
                        <a:pt x="0" y="8085"/>
                        <a:pt x="0" y="7906"/>
                        <a:pt x="0" y="7726"/>
                      </a:cubicBezTo>
                      <a:lnTo>
                        <a:pt x="0" y="7726"/>
                      </a:lnTo>
                      <a:lnTo>
                        <a:pt x="0" y="7726"/>
                      </a:lnTo>
                      <a:cubicBezTo>
                        <a:pt x="180" y="3593"/>
                        <a:pt x="3234" y="359"/>
                        <a:pt x="7367" y="0"/>
                      </a:cubicBezTo>
                      <a:lnTo>
                        <a:pt x="7367" y="0"/>
                      </a:lnTo>
                      <a:cubicBezTo>
                        <a:pt x="7546" y="0"/>
                        <a:pt x="7726" y="0"/>
                        <a:pt x="7906" y="0"/>
                      </a:cubicBezTo>
                      <a:lnTo>
                        <a:pt x="7906" y="0"/>
                      </a:lnTo>
                      <a:lnTo>
                        <a:pt x="7906" y="0"/>
                      </a:lnTo>
                      <a:cubicBezTo>
                        <a:pt x="12218" y="180"/>
                        <a:pt x="15452" y="3593"/>
                        <a:pt x="15631" y="7906"/>
                      </a:cubicBezTo>
                      <a:lnTo>
                        <a:pt x="15631" y="7906"/>
                      </a:lnTo>
                      <a:lnTo>
                        <a:pt x="15631" y="7906"/>
                      </a:lnTo>
                      <a:cubicBezTo>
                        <a:pt x="15631" y="7906"/>
                        <a:pt x="15631" y="8085"/>
                        <a:pt x="15631" y="8085"/>
                      </a:cubicBezTo>
                      <a:lnTo>
                        <a:pt x="15631" y="8085"/>
                      </a:lnTo>
                      <a:cubicBezTo>
                        <a:pt x="15631" y="8085"/>
                        <a:pt x="15631" y="7906"/>
                        <a:pt x="15631" y="7906"/>
                      </a:cubicBezTo>
                      <a:lnTo>
                        <a:pt x="15631" y="7906"/>
                      </a:lnTo>
                      <a:lnTo>
                        <a:pt x="12397" y="8624"/>
                      </a:lnTo>
                      <a:lnTo>
                        <a:pt x="11319" y="9702"/>
                      </a:lnTo>
                      <a:cubicBezTo>
                        <a:pt x="11319" y="9702"/>
                        <a:pt x="12577" y="11140"/>
                        <a:pt x="14553" y="9882"/>
                      </a:cubicBezTo>
                      <a:lnTo>
                        <a:pt x="14553" y="9882"/>
                      </a:lnTo>
                      <a:cubicBezTo>
                        <a:pt x="15272" y="9163"/>
                        <a:pt x="15452" y="8804"/>
                        <a:pt x="15452" y="8445"/>
                      </a:cubicBezTo>
                      <a:lnTo>
                        <a:pt x="15452" y="8445"/>
                      </a:lnTo>
                      <a:cubicBezTo>
                        <a:pt x="14913" y="12397"/>
                        <a:pt x="11858" y="15452"/>
                        <a:pt x="7726" y="15632"/>
                      </a:cubicBezTo>
                      <a:lnTo>
                        <a:pt x="7726" y="15632"/>
                      </a:lnTo>
                      <a:lnTo>
                        <a:pt x="7726" y="13116"/>
                      </a:lnTo>
                      <a:lnTo>
                        <a:pt x="7726" y="10601"/>
                      </a:lnTo>
                      <a:cubicBezTo>
                        <a:pt x="8624" y="10601"/>
                        <a:pt x="10421" y="8804"/>
                        <a:pt x="10421" y="7726"/>
                      </a:cubicBezTo>
                      <a:lnTo>
                        <a:pt x="10421" y="7726"/>
                      </a:lnTo>
                      <a:cubicBezTo>
                        <a:pt x="10421" y="6828"/>
                        <a:pt x="8984" y="5211"/>
                        <a:pt x="8085" y="5031"/>
                      </a:cubicBezTo>
                      <a:lnTo>
                        <a:pt x="8085" y="5031"/>
                      </a:lnTo>
                      <a:lnTo>
                        <a:pt x="7726" y="5031"/>
                      </a:lnTo>
                      <a:cubicBezTo>
                        <a:pt x="6648" y="5031"/>
                        <a:pt x="5031" y="6648"/>
                        <a:pt x="5031" y="7726"/>
                      </a:cubicBezTo>
                      <a:lnTo>
                        <a:pt x="5031" y="7726"/>
                      </a:lnTo>
                      <a:lnTo>
                        <a:pt x="5031" y="7726"/>
                      </a:lnTo>
                      <a:cubicBezTo>
                        <a:pt x="5031" y="8804"/>
                        <a:pt x="6828" y="10421"/>
                        <a:pt x="7726" y="10421"/>
                      </a:cubicBezTo>
                      <a:lnTo>
                        <a:pt x="7726" y="10421"/>
                      </a:lnTo>
                      <a:lnTo>
                        <a:pt x="7726" y="12936"/>
                      </a:lnTo>
                      <a:lnTo>
                        <a:pt x="7726" y="15452"/>
                      </a:lnTo>
                      <a:cubicBezTo>
                        <a:pt x="3593" y="15452"/>
                        <a:pt x="359" y="12218"/>
                        <a:pt x="0" y="8265"/>
                      </a:cubicBezTo>
                      <a:lnTo>
                        <a:pt x="0" y="8265"/>
                      </a:lnTo>
                      <a:close/>
                      <a:moveTo>
                        <a:pt x="15452" y="7906"/>
                      </a:moveTo>
                      <a:cubicBezTo>
                        <a:pt x="15452" y="8085"/>
                        <a:pt x="15452" y="8085"/>
                        <a:pt x="15452" y="8445"/>
                      </a:cubicBezTo>
                      <a:lnTo>
                        <a:pt x="15452" y="8445"/>
                      </a:lnTo>
                      <a:cubicBezTo>
                        <a:pt x="15452" y="8265"/>
                        <a:pt x="15452" y="8085"/>
                        <a:pt x="15452" y="7906"/>
                      </a:cubicBezTo>
                      <a:lnTo>
                        <a:pt x="15452" y="7906"/>
                      </a:lnTo>
                      <a:close/>
                    </a:path>
                  </a:pathLst>
                </a:custGeom>
                <a:grpFill/>
                <a:ln w="17953" cap="flat">
                  <a:noFill/>
                  <a:prstDash val="solid"/>
                  <a:miter/>
                </a:ln>
              </p:spPr>
              <p:txBody>
                <a:bodyPr rtlCol="0" anchor="ctr"/>
                <a:lstStyle/>
                <a:p>
                  <a:endParaRPr lang="zh-CN" altLang="en-US" sz="1050"/>
                </a:p>
              </p:txBody>
            </p:sp>
          </p:grpSp>
          <p:grpSp>
            <p:nvGrpSpPr>
              <p:cNvPr id="1165" name="图形 1"/>
              <p:cNvGrpSpPr/>
              <p:nvPr/>
            </p:nvGrpSpPr>
            <p:grpSpPr>
              <a:xfrm>
                <a:off x="2816131" y="3857493"/>
                <a:ext cx="1257" cy="5030"/>
                <a:chOff x="4189342" y="4055183"/>
                <a:chExt cx="1257" cy="5030"/>
              </a:xfrm>
              <a:solidFill>
                <a:srgbClr val="0070C0"/>
              </a:solidFill>
            </p:grpSpPr>
            <p:sp>
              <p:nvSpPr>
                <p:cNvPr id="1418" name="任意多边形: 形状 3479"/>
                <p:cNvSpPr/>
                <p:nvPr/>
              </p:nvSpPr>
              <p:spPr>
                <a:xfrm>
                  <a:off x="4189342" y="4057698"/>
                  <a:ext cx="1257" cy="79"/>
                </a:xfrm>
                <a:custGeom>
                  <a:avLst/>
                  <a:gdLst>
                    <a:gd name="connsiteX0" fmla="*/ 1258 w 1257"/>
                    <a:gd name="connsiteY0" fmla="*/ 0 h 79"/>
                    <a:gd name="connsiteX1" fmla="*/ 0 w 1257"/>
                    <a:gd name="connsiteY1" fmla="*/ 0 h 79"/>
                    <a:gd name="connsiteX2" fmla="*/ 1258 w 1257"/>
                    <a:gd name="connsiteY2" fmla="*/ 0 h 79"/>
                    <a:gd name="connsiteX3" fmla="*/ 1258 w 1257"/>
                    <a:gd name="connsiteY3" fmla="*/ 0 h 79"/>
                  </a:gdLst>
                  <a:ahLst/>
                  <a:cxnLst>
                    <a:cxn ang="0">
                      <a:pos x="connsiteX0" y="connsiteY0"/>
                    </a:cxn>
                    <a:cxn ang="0">
                      <a:pos x="connsiteX1" y="connsiteY1"/>
                    </a:cxn>
                    <a:cxn ang="0">
                      <a:pos x="connsiteX2" y="connsiteY2"/>
                    </a:cxn>
                    <a:cxn ang="0">
                      <a:pos x="connsiteX3" y="connsiteY3"/>
                    </a:cxn>
                  </a:cxnLst>
                  <a:rect l="l" t="t" r="r" b="b"/>
                  <a:pathLst>
                    <a:path w="1257" h="79">
                      <a:moveTo>
                        <a:pt x="1258" y="0"/>
                      </a:moveTo>
                      <a:cubicBezTo>
                        <a:pt x="0" y="0"/>
                        <a:pt x="0" y="0"/>
                        <a:pt x="0" y="0"/>
                      </a:cubicBezTo>
                      <a:cubicBezTo>
                        <a:pt x="0" y="0"/>
                        <a:pt x="0" y="180"/>
                        <a:pt x="1258" y="0"/>
                      </a:cubicBezTo>
                      <a:lnTo>
                        <a:pt x="1258" y="0"/>
                      </a:lnTo>
                      <a:close/>
                    </a:path>
                  </a:pathLst>
                </a:custGeom>
                <a:grpFill/>
                <a:ln w="17953" cap="flat">
                  <a:noFill/>
                  <a:prstDash val="solid"/>
                  <a:miter/>
                </a:ln>
              </p:spPr>
              <p:txBody>
                <a:bodyPr rtlCol="0" anchor="ctr"/>
                <a:lstStyle/>
                <a:p>
                  <a:endParaRPr lang="zh-CN" altLang="en-US" sz="1050"/>
                </a:p>
              </p:txBody>
            </p:sp>
            <p:sp>
              <p:nvSpPr>
                <p:cNvPr id="1419" name="任意多边形: 形状 3480"/>
                <p:cNvSpPr/>
                <p:nvPr/>
              </p:nvSpPr>
              <p:spPr>
                <a:xfrm>
                  <a:off x="4189342" y="4055183"/>
                  <a:ext cx="1257" cy="5030"/>
                </a:xfrm>
                <a:custGeom>
                  <a:avLst/>
                  <a:gdLst>
                    <a:gd name="connsiteX0" fmla="*/ 0 w 1257"/>
                    <a:gd name="connsiteY0" fmla="*/ 0 h 5030"/>
                    <a:gd name="connsiteX1" fmla="*/ 1258 w 1257"/>
                    <a:gd name="connsiteY1" fmla="*/ 0 h 5030"/>
                    <a:gd name="connsiteX2" fmla="*/ 1258 w 1257"/>
                    <a:gd name="connsiteY2" fmla="*/ 0 h 5030"/>
                    <a:gd name="connsiteX3" fmla="*/ 1258 w 1257"/>
                    <a:gd name="connsiteY3" fmla="*/ 2515 h 5030"/>
                    <a:gd name="connsiteX4" fmla="*/ 1258 w 1257"/>
                    <a:gd name="connsiteY4" fmla="*/ 5031 h 5030"/>
                    <a:gd name="connsiteX5" fmla="*/ 0 w 1257"/>
                    <a:gd name="connsiteY5" fmla="*/ 5031 h 5030"/>
                    <a:gd name="connsiteX6" fmla="*/ 0 w 1257"/>
                    <a:gd name="connsiteY6" fmla="*/ 5031 h 5030"/>
                    <a:gd name="connsiteX7" fmla="*/ 0 w 1257"/>
                    <a:gd name="connsiteY7" fmla="*/ 0 h 5030"/>
                    <a:gd name="connsiteX8" fmla="*/ 0 w 1257"/>
                    <a:gd name="connsiteY8"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 h="5030">
                      <a:moveTo>
                        <a:pt x="0" y="0"/>
                      </a:moveTo>
                      <a:cubicBezTo>
                        <a:pt x="0" y="0"/>
                        <a:pt x="0" y="0"/>
                        <a:pt x="1258" y="0"/>
                      </a:cubicBezTo>
                      <a:lnTo>
                        <a:pt x="1258" y="0"/>
                      </a:lnTo>
                      <a:lnTo>
                        <a:pt x="1258" y="2515"/>
                      </a:lnTo>
                      <a:lnTo>
                        <a:pt x="1258" y="5031"/>
                      </a:lnTo>
                      <a:cubicBezTo>
                        <a:pt x="0" y="5031"/>
                        <a:pt x="0" y="5031"/>
                        <a:pt x="0" y="5031"/>
                      </a:cubicBezTo>
                      <a:lnTo>
                        <a:pt x="0" y="5031"/>
                      </a:lnTo>
                      <a:lnTo>
                        <a:pt x="0" y="0"/>
                      </a:lnTo>
                      <a:lnTo>
                        <a:pt x="0" y="0"/>
                      </a:lnTo>
                      <a:close/>
                    </a:path>
                  </a:pathLst>
                </a:custGeom>
                <a:grpFill/>
                <a:ln w="17953" cap="flat">
                  <a:noFill/>
                  <a:prstDash val="solid"/>
                  <a:miter/>
                </a:ln>
              </p:spPr>
              <p:txBody>
                <a:bodyPr rtlCol="0" anchor="ctr"/>
                <a:lstStyle/>
                <a:p>
                  <a:endParaRPr lang="zh-CN" altLang="en-US" sz="1050"/>
                </a:p>
              </p:txBody>
            </p:sp>
          </p:grpSp>
          <p:grpSp>
            <p:nvGrpSpPr>
              <p:cNvPr id="1166" name="图形 1"/>
              <p:cNvGrpSpPr/>
              <p:nvPr/>
            </p:nvGrpSpPr>
            <p:grpSpPr>
              <a:xfrm>
                <a:off x="2832122" y="3862675"/>
                <a:ext cx="7187" cy="6496"/>
                <a:chOff x="4205333" y="4060365"/>
                <a:chExt cx="7187" cy="6496"/>
              </a:xfrm>
              <a:solidFill>
                <a:srgbClr val="0070C0"/>
              </a:solidFill>
            </p:grpSpPr>
            <p:sp>
              <p:nvSpPr>
                <p:cNvPr id="1416" name="任意多边形: 形状 3482"/>
                <p:cNvSpPr/>
                <p:nvPr/>
              </p:nvSpPr>
              <p:spPr>
                <a:xfrm>
                  <a:off x="4207849" y="4063088"/>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417" name="任意多边形: 形状 3483"/>
                <p:cNvSpPr/>
                <p:nvPr/>
              </p:nvSpPr>
              <p:spPr>
                <a:xfrm>
                  <a:off x="4205333" y="4060365"/>
                  <a:ext cx="7187" cy="6496"/>
                </a:xfrm>
                <a:custGeom>
                  <a:avLst/>
                  <a:gdLst>
                    <a:gd name="connsiteX0" fmla="*/ 0 w 7187"/>
                    <a:gd name="connsiteY0" fmla="*/ 6497 h 6496"/>
                    <a:gd name="connsiteX1" fmla="*/ 0 w 7187"/>
                    <a:gd name="connsiteY1" fmla="*/ 3981 h 6496"/>
                    <a:gd name="connsiteX2" fmla="*/ 0 w 7187"/>
                    <a:gd name="connsiteY2" fmla="*/ 29 h 6496"/>
                    <a:gd name="connsiteX3" fmla="*/ 2515 w 7187"/>
                    <a:gd name="connsiteY3" fmla="*/ 29 h 6496"/>
                    <a:gd name="connsiteX4" fmla="*/ 3593 w 7187"/>
                    <a:gd name="connsiteY4" fmla="*/ 29 h 6496"/>
                    <a:gd name="connsiteX5" fmla="*/ 3593 w 7187"/>
                    <a:gd name="connsiteY5" fmla="*/ 29 h 6496"/>
                    <a:gd name="connsiteX6" fmla="*/ 5750 w 7187"/>
                    <a:gd name="connsiteY6" fmla="*/ 747 h 6496"/>
                    <a:gd name="connsiteX7" fmla="*/ 5750 w 7187"/>
                    <a:gd name="connsiteY7" fmla="*/ 747 h 6496"/>
                    <a:gd name="connsiteX8" fmla="*/ 6289 w 7187"/>
                    <a:gd name="connsiteY8" fmla="*/ 1646 h 6496"/>
                    <a:gd name="connsiteX9" fmla="*/ 6289 w 7187"/>
                    <a:gd name="connsiteY9" fmla="*/ 1646 h 6496"/>
                    <a:gd name="connsiteX10" fmla="*/ 6289 w 7187"/>
                    <a:gd name="connsiteY10" fmla="*/ 1825 h 6496"/>
                    <a:gd name="connsiteX11" fmla="*/ 7187 w 7187"/>
                    <a:gd name="connsiteY11" fmla="*/ 5059 h 6496"/>
                    <a:gd name="connsiteX12" fmla="*/ 5390 w 7187"/>
                    <a:gd name="connsiteY12" fmla="*/ 5059 h 6496"/>
                    <a:gd name="connsiteX13" fmla="*/ 2515 w 7187"/>
                    <a:gd name="connsiteY13" fmla="*/ 6317 h 6496"/>
                    <a:gd name="connsiteX14" fmla="*/ 2515 w 7187"/>
                    <a:gd name="connsiteY14" fmla="*/ 6317 h 6496"/>
                    <a:gd name="connsiteX15" fmla="*/ 2515 w 7187"/>
                    <a:gd name="connsiteY15" fmla="*/ 5059 h 6496"/>
                    <a:gd name="connsiteX16" fmla="*/ 2515 w 7187"/>
                    <a:gd name="connsiteY16" fmla="*/ 4700 h 6496"/>
                    <a:gd name="connsiteX17" fmla="*/ 2515 w 7187"/>
                    <a:gd name="connsiteY17" fmla="*/ 3802 h 6496"/>
                    <a:gd name="connsiteX18" fmla="*/ 5031 w 7187"/>
                    <a:gd name="connsiteY18" fmla="*/ 3802 h 6496"/>
                    <a:gd name="connsiteX19" fmla="*/ 2515 w 7187"/>
                    <a:gd name="connsiteY19" fmla="*/ 3802 h 6496"/>
                    <a:gd name="connsiteX20" fmla="*/ 2515 w 7187"/>
                    <a:gd name="connsiteY20" fmla="*/ 3263 h 6496"/>
                    <a:gd name="connsiteX21" fmla="*/ 1797 w 7187"/>
                    <a:gd name="connsiteY21" fmla="*/ 3802 h 6496"/>
                    <a:gd name="connsiteX22" fmla="*/ 2156 w 7187"/>
                    <a:gd name="connsiteY22" fmla="*/ 4341 h 6496"/>
                    <a:gd name="connsiteX23" fmla="*/ 2156 w 7187"/>
                    <a:gd name="connsiteY23" fmla="*/ 4341 h 6496"/>
                    <a:gd name="connsiteX24" fmla="*/ 2515 w 7187"/>
                    <a:gd name="connsiteY24" fmla="*/ 4520 h 6496"/>
                    <a:gd name="connsiteX25" fmla="*/ 2515 w 7187"/>
                    <a:gd name="connsiteY25" fmla="*/ 4520 h 6496"/>
                    <a:gd name="connsiteX26" fmla="*/ 2515 w 7187"/>
                    <a:gd name="connsiteY26" fmla="*/ 6317 h 6496"/>
                    <a:gd name="connsiteX27" fmla="*/ 0 w 7187"/>
                    <a:gd name="connsiteY27" fmla="*/ 6317 h 6496"/>
                    <a:gd name="connsiteX28" fmla="*/ 0 w 7187"/>
                    <a:gd name="connsiteY28" fmla="*/ 6497 h 6496"/>
                    <a:gd name="connsiteX29" fmla="*/ 2515 w 7187"/>
                    <a:gd name="connsiteY29" fmla="*/ 4880 h 6496"/>
                    <a:gd name="connsiteX30" fmla="*/ 2515 w 7187"/>
                    <a:gd name="connsiteY30" fmla="*/ 3981 h 6496"/>
                    <a:gd name="connsiteX31" fmla="*/ 2515 w 7187"/>
                    <a:gd name="connsiteY31" fmla="*/ 4880 h 6496"/>
                    <a:gd name="connsiteX32" fmla="*/ 2515 w 7187"/>
                    <a:gd name="connsiteY32" fmla="*/ 4880 h 6496"/>
                    <a:gd name="connsiteX33" fmla="*/ 2515 w 7187"/>
                    <a:gd name="connsiteY33" fmla="*/ 4880 h 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87" h="6496">
                      <a:moveTo>
                        <a:pt x="0" y="6497"/>
                      </a:moveTo>
                      <a:lnTo>
                        <a:pt x="0" y="3981"/>
                      </a:lnTo>
                      <a:lnTo>
                        <a:pt x="0" y="29"/>
                      </a:lnTo>
                      <a:lnTo>
                        <a:pt x="2515" y="29"/>
                      </a:lnTo>
                      <a:cubicBezTo>
                        <a:pt x="3054" y="29"/>
                        <a:pt x="3414" y="29"/>
                        <a:pt x="3593" y="29"/>
                      </a:cubicBezTo>
                      <a:lnTo>
                        <a:pt x="3593" y="29"/>
                      </a:lnTo>
                      <a:cubicBezTo>
                        <a:pt x="4851" y="-151"/>
                        <a:pt x="5390" y="568"/>
                        <a:pt x="5750" y="747"/>
                      </a:cubicBezTo>
                      <a:lnTo>
                        <a:pt x="5750" y="747"/>
                      </a:lnTo>
                      <a:cubicBezTo>
                        <a:pt x="6648" y="1646"/>
                        <a:pt x="6289" y="1466"/>
                        <a:pt x="6289" y="1646"/>
                      </a:cubicBezTo>
                      <a:lnTo>
                        <a:pt x="6289" y="1646"/>
                      </a:lnTo>
                      <a:lnTo>
                        <a:pt x="6289" y="1825"/>
                      </a:lnTo>
                      <a:lnTo>
                        <a:pt x="7187" y="5059"/>
                      </a:lnTo>
                      <a:lnTo>
                        <a:pt x="5390" y="5059"/>
                      </a:lnTo>
                      <a:cubicBezTo>
                        <a:pt x="4851" y="5778"/>
                        <a:pt x="3953" y="6317"/>
                        <a:pt x="2515" y="6317"/>
                      </a:cubicBezTo>
                      <a:lnTo>
                        <a:pt x="2515" y="6317"/>
                      </a:lnTo>
                      <a:lnTo>
                        <a:pt x="2515" y="5059"/>
                      </a:lnTo>
                      <a:lnTo>
                        <a:pt x="2515" y="4700"/>
                      </a:lnTo>
                      <a:lnTo>
                        <a:pt x="2515" y="3802"/>
                      </a:lnTo>
                      <a:lnTo>
                        <a:pt x="5031" y="3802"/>
                      </a:lnTo>
                      <a:lnTo>
                        <a:pt x="2515" y="3802"/>
                      </a:lnTo>
                      <a:lnTo>
                        <a:pt x="2515" y="3263"/>
                      </a:lnTo>
                      <a:lnTo>
                        <a:pt x="1797" y="3802"/>
                      </a:lnTo>
                      <a:cubicBezTo>
                        <a:pt x="1797" y="3802"/>
                        <a:pt x="1976" y="4161"/>
                        <a:pt x="2156" y="4341"/>
                      </a:cubicBezTo>
                      <a:lnTo>
                        <a:pt x="2156" y="4341"/>
                      </a:lnTo>
                      <a:cubicBezTo>
                        <a:pt x="2336" y="4341"/>
                        <a:pt x="2336" y="4520"/>
                        <a:pt x="2515" y="4520"/>
                      </a:cubicBezTo>
                      <a:lnTo>
                        <a:pt x="2515" y="4520"/>
                      </a:lnTo>
                      <a:lnTo>
                        <a:pt x="2515" y="6317"/>
                      </a:lnTo>
                      <a:lnTo>
                        <a:pt x="0" y="6317"/>
                      </a:lnTo>
                      <a:lnTo>
                        <a:pt x="0" y="6497"/>
                      </a:lnTo>
                      <a:close/>
                      <a:moveTo>
                        <a:pt x="2515" y="4880"/>
                      </a:moveTo>
                      <a:lnTo>
                        <a:pt x="2515" y="3981"/>
                      </a:lnTo>
                      <a:lnTo>
                        <a:pt x="2515" y="4880"/>
                      </a:lnTo>
                      <a:lnTo>
                        <a:pt x="2515" y="4880"/>
                      </a:lnTo>
                      <a:lnTo>
                        <a:pt x="2515" y="4880"/>
                      </a:lnTo>
                      <a:close/>
                    </a:path>
                  </a:pathLst>
                </a:custGeom>
                <a:grpFill/>
                <a:ln w="17953" cap="flat">
                  <a:noFill/>
                  <a:prstDash val="solid"/>
                  <a:miter/>
                </a:ln>
              </p:spPr>
              <p:txBody>
                <a:bodyPr rtlCol="0" anchor="ctr"/>
                <a:lstStyle/>
                <a:p>
                  <a:endParaRPr lang="zh-CN" altLang="en-US" sz="1050"/>
                </a:p>
              </p:txBody>
            </p:sp>
          </p:grpSp>
          <p:grpSp>
            <p:nvGrpSpPr>
              <p:cNvPr id="1167" name="图形 1"/>
              <p:cNvGrpSpPr/>
              <p:nvPr/>
            </p:nvGrpSpPr>
            <p:grpSpPr>
              <a:xfrm>
                <a:off x="2811101" y="3882819"/>
                <a:ext cx="5030" cy="1264"/>
                <a:chOff x="4184312" y="4080509"/>
                <a:chExt cx="5030" cy="1264"/>
              </a:xfrm>
              <a:solidFill>
                <a:srgbClr val="0070C0"/>
              </a:solidFill>
            </p:grpSpPr>
            <p:sp>
              <p:nvSpPr>
                <p:cNvPr id="1414" name="任意多边形: 形状 3485"/>
                <p:cNvSpPr/>
                <p:nvPr/>
              </p:nvSpPr>
              <p:spPr>
                <a:xfrm>
                  <a:off x="4186827" y="4080509"/>
                  <a:ext cx="17967" cy="1264"/>
                </a:xfrm>
                <a:custGeom>
                  <a:avLst/>
                  <a:gdLst>
                    <a:gd name="connsiteX0" fmla="*/ 0 w 17967"/>
                    <a:gd name="connsiteY0" fmla="*/ 1265 h 1264"/>
                    <a:gd name="connsiteX1" fmla="*/ 0 w 17967"/>
                    <a:gd name="connsiteY1" fmla="*/ 7 h 1264"/>
                    <a:gd name="connsiteX2" fmla="*/ 0 w 17967"/>
                    <a:gd name="connsiteY2" fmla="*/ 1265 h 1264"/>
                    <a:gd name="connsiteX3" fmla="*/ 0 w 17967"/>
                    <a:gd name="connsiteY3" fmla="*/ 1265 h 1264"/>
                  </a:gdLst>
                  <a:ahLst/>
                  <a:cxnLst>
                    <a:cxn ang="0">
                      <a:pos x="connsiteX0" y="connsiteY0"/>
                    </a:cxn>
                    <a:cxn ang="0">
                      <a:pos x="connsiteX1" y="connsiteY1"/>
                    </a:cxn>
                    <a:cxn ang="0">
                      <a:pos x="connsiteX2" y="connsiteY2"/>
                    </a:cxn>
                    <a:cxn ang="0">
                      <a:pos x="connsiteX3" y="connsiteY3"/>
                    </a:cxn>
                  </a:cxnLst>
                  <a:rect l="l" t="t" r="r" b="b"/>
                  <a:pathLst>
                    <a:path w="17967" h="1264">
                      <a:moveTo>
                        <a:pt x="0" y="1265"/>
                      </a:moveTo>
                      <a:cubicBezTo>
                        <a:pt x="0" y="7"/>
                        <a:pt x="0" y="7"/>
                        <a:pt x="0" y="7"/>
                      </a:cubicBezTo>
                      <a:cubicBezTo>
                        <a:pt x="0" y="7"/>
                        <a:pt x="0" y="-172"/>
                        <a:pt x="0" y="1265"/>
                      </a:cubicBezTo>
                      <a:lnTo>
                        <a:pt x="0" y="1265"/>
                      </a:lnTo>
                      <a:close/>
                    </a:path>
                  </a:pathLst>
                </a:custGeom>
                <a:grpFill/>
                <a:ln w="17953" cap="flat">
                  <a:noFill/>
                  <a:prstDash val="solid"/>
                  <a:miter/>
                </a:ln>
              </p:spPr>
              <p:txBody>
                <a:bodyPr rtlCol="0" anchor="ctr"/>
                <a:lstStyle/>
                <a:p>
                  <a:endParaRPr lang="zh-CN" altLang="en-US" sz="1050"/>
                </a:p>
              </p:txBody>
            </p:sp>
            <p:sp>
              <p:nvSpPr>
                <p:cNvPr id="1415" name="任意多边形: 形状 3486"/>
                <p:cNvSpPr/>
                <p:nvPr/>
              </p:nvSpPr>
              <p:spPr>
                <a:xfrm>
                  <a:off x="4184312" y="4080516"/>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0"/>
                        <a:pt x="0" y="0"/>
                        <a:pt x="0" y="0"/>
                      </a:cubicBez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168" name="图形 1"/>
              <p:cNvGrpSpPr/>
              <p:nvPr/>
            </p:nvGrpSpPr>
            <p:grpSpPr>
              <a:xfrm>
                <a:off x="2826732" y="3886779"/>
                <a:ext cx="6288" cy="6468"/>
                <a:chOff x="4199943" y="4084469"/>
                <a:chExt cx="6288" cy="6468"/>
              </a:xfrm>
              <a:solidFill>
                <a:srgbClr val="0070C0"/>
              </a:solidFill>
            </p:grpSpPr>
            <p:sp>
              <p:nvSpPr>
                <p:cNvPr id="1412" name="任意多边形: 形状 3488"/>
                <p:cNvSpPr/>
                <p:nvPr/>
              </p:nvSpPr>
              <p:spPr>
                <a:xfrm>
                  <a:off x="4202638" y="4087164"/>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lnTo>
                        <a:pt x="0" y="0"/>
                      </a:lnTo>
                      <a:cubicBezTo>
                        <a:pt x="0" y="1258"/>
                        <a:pt x="1258"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413" name="任意多边形: 形状 3489"/>
                <p:cNvSpPr/>
                <p:nvPr/>
              </p:nvSpPr>
              <p:spPr>
                <a:xfrm>
                  <a:off x="4199943" y="4084469"/>
                  <a:ext cx="6288" cy="6468"/>
                </a:xfrm>
                <a:custGeom>
                  <a:avLst/>
                  <a:gdLst>
                    <a:gd name="connsiteX0" fmla="*/ 3953 w 6288"/>
                    <a:gd name="connsiteY0" fmla="*/ 6468 h 6468"/>
                    <a:gd name="connsiteX1" fmla="*/ 0 w 6288"/>
                    <a:gd name="connsiteY1" fmla="*/ 2515 h 6468"/>
                    <a:gd name="connsiteX2" fmla="*/ 0 w 6288"/>
                    <a:gd name="connsiteY2" fmla="*/ 2515 h 6468"/>
                    <a:gd name="connsiteX3" fmla="*/ 0 w 6288"/>
                    <a:gd name="connsiteY3" fmla="*/ 0 h 6468"/>
                    <a:gd name="connsiteX4" fmla="*/ 2515 w 6288"/>
                    <a:gd name="connsiteY4" fmla="*/ 0 h 6468"/>
                    <a:gd name="connsiteX5" fmla="*/ 6289 w 6288"/>
                    <a:gd name="connsiteY5" fmla="*/ 0 h 6468"/>
                    <a:gd name="connsiteX6" fmla="*/ 6289 w 6288"/>
                    <a:gd name="connsiteY6" fmla="*/ 2515 h 6468"/>
                    <a:gd name="connsiteX7" fmla="*/ 6289 w 6288"/>
                    <a:gd name="connsiteY7" fmla="*/ 3773 h 6468"/>
                    <a:gd name="connsiteX8" fmla="*/ 6289 w 6288"/>
                    <a:gd name="connsiteY8" fmla="*/ 3773 h 6468"/>
                    <a:gd name="connsiteX9" fmla="*/ 3773 w 6288"/>
                    <a:gd name="connsiteY9" fmla="*/ 3773 h 6468"/>
                    <a:gd name="connsiteX10" fmla="*/ 3773 w 6288"/>
                    <a:gd name="connsiteY10" fmla="*/ 2336 h 6468"/>
                    <a:gd name="connsiteX11" fmla="*/ 5031 w 6288"/>
                    <a:gd name="connsiteY11" fmla="*/ 2336 h 6468"/>
                    <a:gd name="connsiteX12" fmla="*/ 3773 w 6288"/>
                    <a:gd name="connsiteY12" fmla="*/ 2336 h 6468"/>
                    <a:gd name="connsiteX13" fmla="*/ 3773 w 6288"/>
                    <a:gd name="connsiteY13" fmla="*/ 1078 h 6468"/>
                    <a:gd name="connsiteX14" fmla="*/ 3773 w 6288"/>
                    <a:gd name="connsiteY14" fmla="*/ 2336 h 6468"/>
                    <a:gd name="connsiteX15" fmla="*/ 3773 w 6288"/>
                    <a:gd name="connsiteY15" fmla="*/ 3773 h 6468"/>
                    <a:gd name="connsiteX16" fmla="*/ 6289 w 6288"/>
                    <a:gd name="connsiteY16" fmla="*/ 3773 h 6468"/>
                    <a:gd name="connsiteX17" fmla="*/ 6289 w 6288"/>
                    <a:gd name="connsiteY17" fmla="*/ 6288 h 6468"/>
                    <a:gd name="connsiteX18" fmla="*/ 3953 w 6288"/>
                    <a:gd name="connsiteY18" fmla="*/ 6288 h 6468"/>
                    <a:gd name="connsiteX19" fmla="*/ 3953 w 6288"/>
                    <a:gd name="connsiteY19" fmla="*/ 6468 h 6468"/>
                    <a:gd name="connsiteX20" fmla="*/ 3953 w 6288"/>
                    <a:gd name="connsiteY20" fmla="*/ 2515 h 6468"/>
                    <a:gd name="connsiteX21" fmla="*/ 3953 w 6288"/>
                    <a:gd name="connsiteY21" fmla="*/ 2515 h 6468"/>
                    <a:gd name="connsiteX22" fmla="*/ 3953 w 6288"/>
                    <a:gd name="connsiteY22" fmla="*/ 2515 h 6468"/>
                    <a:gd name="connsiteX23" fmla="*/ 3953 w 6288"/>
                    <a:gd name="connsiteY23"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88" h="6468">
                      <a:moveTo>
                        <a:pt x="3953" y="6468"/>
                      </a:moveTo>
                      <a:cubicBezTo>
                        <a:pt x="3953" y="6468"/>
                        <a:pt x="359" y="6288"/>
                        <a:pt x="0" y="2515"/>
                      </a:cubicBezTo>
                      <a:lnTo>
                        <a:pt x="0" y="2515"/>
                      </a:lnTo>
                      <a:lnTo>
                        <a:pt x="0" y="0"/>
                      </a:lnTo>
                      <a:lnTo>
                        <a:pt x="2515" y="0"/>
                      </a:lnTo>
                      <a:lnTo>
                        <a:pt x="6289" y="0"/>
                      </a:lnTo>
                      <a:lnTo>
                        <a:pt x="6289" y="2515"/>
                      </a:lnTo>
                      <a:cubicBezTo>
                        <a:pt x="6289" y="3773"/>
                        <a:pt x="6289" y="3773"/>
                        <a:pt x="6289" y="3773"/>
                      </a:cubicBezTo>
                      <a:lnTo>
                        <a:pt x="6289" y="3773"/>
                      </a:lnTo>
                      <a:lnTo>
                        <a:pt x="3773" y="3773"/>
                      </a:lnTo>
                      <a:lnTo>
                        <a:pt x="3773" y="2336"/>
                      </a:lnTo>
                      <a:lnTo>
                        <a:pt x="5031" y="2336"/>
                      </a:lnTo>
                      <a:lnTo>
                        <a:pt x="3773" y="2336"/>
                      </a:lnTo>
                      <a:lnTo>
                        <a:pt x="3773" y="1078"/>
                      </a:lnTo>
                      <a:lnTo>
                        <a:pt x="3773" y="2336"/>
                      </a:lnTo>
                      <a:lnTo>
                        <a:pt x="3773" y="3773"/>
                      </a:lnTo>
                      <a:lnTo>
                        <a:pt x="6289" y="3773"/>
                      </a:lnTo>
                      <a:lnTo>
                        <a:pt x="6289" y="6288"/>
                      </a:lnTo>
                      <a:lnTo>
                        <a:pt x="3953" y="6288"/>
                      </a:lnTo>
                      <a:lnTo>
                        <a:pt x="3953" y="6468"/>
                      </a:lnTo>
                      <a:close/>
                      <a:moveTo>
                        <a:pt x="3953" y="2515"/>
                      </a:moveTo>
                      <a:lnTo>
                        <a:pt x="3953" y="2515"/>
                      </a:lnTo>
                      <a:lnTo>
                        <a:pt x="3953" y="2515"/>
                      </a:lnTo>
                      <a:lnTo>
                        <a:pt x="3953" y="2515"/>
                      </a:lnTo>
                      <a:close/>
                    </a:path>
                  </a:pathLst>
                </a:custGeom>
                <a:grpFill/>
                <a:ln w="17953" cap="flat">
                  <a:noFill/>
                  <a:prstDash val="solid"/>
                  <a:miter/>
                </a:ln>
              </p:spPr>
              <p:txBody>
                <a:bodyPr rtlCol="0" anchor="ctr"/>
                <a:lstStyle/>
                <a:p>
                  <a:endParaRPr lang="zh-CN" altLang="en-US" sz="1050"/>
                </a:p>
              </p:txBody>
            </p:sp>
          </p:grpSp>
          <p:grpSp>
            <p:nvGrpSpPr>
              <p:cNvPr id="1169" name="图形 1"/>
              <p:cNvGrpSpPr/>
              <p:nvPr/>
            </p:nvGrpSpPr>
            <p:grpSpPr>
              <a:xfrm>
                <a:off x="2830865" y="3898638"/>
                <a:ext cx="5030" cy="1257"/>
                <a:chOff x="4204076" y="4096328"/>
                <a:chExt cx="5030" cy="1257"/>
              </a:xfrm>
              <a:solidFill>
                <a:srgbClr val="0070C0"/>
              </a:solidFill>
            </p:grpSpPr>
            <p:sp>
              <p:nvSpPr>
                <p:cNvPr id="1410" name="任意多边形: 形状 3491"/>
                <p:cNvSpPr/>
                <p:nvPr/>
              </p:nvSpPr>
              <p:spPr>
                <a:xfrm>
                  <a:off x="4206591" y="4096328"/>
                  <a:ext cx="17967" cy="1257"/>
                </a:xfrm>
                <a:custGeom>
                  <a:avLst/>
                  <a:gdLst>
                    <a:gd name="connsiteX0" fmla="*/ 0 w 17967"/>
                    <a:gd name="connsiteY0" fmla="*/ 1258 h 1257"/>
                    <a:gd name="connsiteX1" fmla="*/ 0 w 17967"/>
                    <a:gd name="connsiteY1" fmla="*/ 0 h 1257"/>
                    <a:gd name="connsiteX2" fmla="*/ 0 w 17967"/>
                    <a:gd name="connsiteY2" fmla="*/ 1258 h 1257"/>
                  </a:gdLst>
                  <a:ahLst/>
                  <a:cxnLst>
                    <a:cxn ang="0">
                      <a:pos x="connsiteX0" y="connsiteY0"/>
                    </a:cxn>
                    <a:cxn ang="0">
                      <a:pos x="connsiteX1" y="connsiteY1"/>
                    </a:cxn>
                    <a:cxn ang="0">
                      <a:pos x="connsiteX2" y="connsiteY2"/>
                    </a:cxn>
                  </a:cxnLst>
                  <a:rect l="l" t="t" r="r" b="b"/>
                  <a:pathLst>
                    <a:path w="17967" h="1257">
                      <a:moveTo>
                        <a:pt x="0" y="1258"/>
                      </a:moveTo>
                      <a:lnTo>
                        <a:pt x="0" y="0"/>
                      </a:lnTo>
                      <a:lnTo>
                        <a:pt x="0" y="1258"/>
                      </a:lnTo>
                      <a:close/>
                    </a:path>
                  </a:pathLst>
                </a:custGeom>
                <a:grpFill/>
                <a:ln w="17953" cap="flat">
                  <a:noFill/>
                  <a:prstDash val="solid"/>
                  <a:miter/>
                </a:ln>
              </p:spPr>
              <p:txBody>
                <a:bodyPr rtlCol="0" anchor="ctr"/>
                <a:lstStyle/>
                <a:p>
                  <a:endParaRPr lang="zh-CN" altLang="en-US" sz="1050"/>
                </a:p>
              </p:txBody>
            </p:sp>
            <p:sp>
              <p:nvSpPr>
                <p:cNvPr id="1411" name="任意多边形: 形状 3492"/>
                <p:cNvSpPr/>
                <p:nvPr/>
              </p:nvSpPr>
              <p:spPr>
                <a:xfrm>
                  <a:off x="4204076" y="4096328"/>
                  <a:ext cx="5030" cy="1257"/>
                </a:xfrm>
                <a:custGeom>
                  <a:avLst/>
                  <a:gdLst>
                    <a:gd name="connsiteX0" fmla="*/ 5031 w 5030"/>
                    <a:gd name="connsiteY0" fmla="*/ 1258 h 1257"/>
                    <a:gd name="connsiteX1" fmla="*/ 2515 w 5030"/>
                    <a:gd name="connsiteY1" fmla="*/ 1258 h 1257"/>
                    <a:gd name="connsiteX2" fmla="*/ 5031 w 5030"/>
                    <a:gd name="connsiteY2" fmla="*/ 1258 h 1257"/>
                    <a:gd name="connsiteX3" fmla="*/ 2515 w 5030"/>
                    <a:gd name="connsiteY3" fmla="*/ 1258 h 1257"/>
                    <a:gd name="connsiteX4" fmla="*/ 5031 w 5030"/>
                    <a:gd name="connsiteY4" fmla="*/ 1258 h 1257"/>
                    <a:gd name="connsiteX5" fmla="*/ 5031 w 5030"/>
                    <a:gd name="connsiteY5" fmla="*/ 1258 h 1257"/>
                    <a:gd name="connsiteX6" fmla="*/ 0 w 5030"/>
                    <a:gd name="connsiteY6" fmla="*/ 1258 h 1257"/>
                    <a:gd name="connsiteX7" fmla="*/ 0 w 5030"/>
                    <a:gd name="connsiteY7" fmla="*/ 0 h 1257"/>
                    <a:gd name="connsiteX8" fmla="*/ 5031 w 5030"/>
                    <a:gd name="connsiteY8" fmla="*/ 0 h 1257"/>
                    <a:gd name="connsiteX9" fmla="*/ 5031 w 5030"/>
                    <a:gd name="connsiteY9" fmla="*/ 1258 h 1257"/>
                    <a:gd name="connsiteX10" fmla="*/ 0 w 5030"/>
                    <a:gd name="connsiteY10" fmla="*/ 1258 h 1257"/>
                    <a:gd name="connsiteX11" fmla="*/ 0 w 5030"/>
                    <a:gd name="connsiteY11"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0" h="1257">
                      <a:moveTo>
                        <a:pt x="5031" y="1258"/>
                      </a:moveTo>
                      <a:lnTo>
                        <a:pt x="2515" y="1258"/>
                      </a:lnTo>
                      <a:lnTo>
                        <a:pt x="5031" y="1258"/>
                      </a:lnTo>
                      <a:lnTo>
                        <a:pt x="2515" y="1258"/>
                      </a:lnTo>
                      <a:lnTo>
                        <a:pt x="5031" y="1258"/>
                      </a:lnTo>
                      <a:lnTo>
                        <a:pt x="5031" y="1258"/>
                      </a:lnTo>
                      <a:close/>
                      <a:moveTo>
                        <a:pt x="0" y="1258"/>
                      </a:moveTo>
                      <a:lnTo>
                        <a:pt x="0" y="0"/>
                      </a:lnTo>
                      <a:lnTo>
                        <a:pt x="5031" y="0"/>
                      </a:ln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170" name="图形 1"/>
              <p:cNvGrpSpPr/>
              <p:nvPr/>
            </p:nvGrpSpPr>
            <p:grpSpPr>
              <a:xfrm>
                <a:off x="2822959" y="3904028"/>
                <a:ext cx="2515" cy="5210"/>
                <a:chOff x="4196170" y="4101718"/>
                <a:chExt cx="2515" cy="5210"/>
              </a:xfrm>
              <a:solidFill>
                <a:srgbClr val="0070C0"/>
              </a:solidFill>
            </p:grpSpPr>
            <p:sp>
              <p:nvSpPr>
                <p:cNvPr id="1408" name="任意多边形: 形状 3494"/>
                <p:cNvSpPr/>
                <p:nvPr/>
              </p:nvSpPr>
              <p:spPr>
                <a:xfrm>
                  <a:off x="4196170" y="4104233"/>
                  <a:ext cx="2515" cy="17967"/>
                </a:xfrm>
                <a:custGeom>
                  <a:avLst/>
                  <a:gdLst>
                    <a:gd name="connsiteX0" fmla="*/ 1258 w 2515"/>
                    <a:gd name="connsiteY0" fmla="*/ 0 h 17967"/>
                    <a:gd name="connsiteX1" fmla="*/ 2515 w 2515"/>
                    <a:gd name="connsiteY1" fmla="*/ 0 h 17967"/>
                    <a:gd name="connsiteX2" fmla="*/ 1258 w 2515"/>
                    <a:gd name="connsiteY2" fmla="*/ 0 h 17967"/>
                    <a:gd name="connsiteX3" fmla="*/ 0 w 2515"/>
                    <a:gd name="connsiteY3" fmla="*/ 0 h 17967"/>
                    <a:gd name="connsiteX4" fmla="*/ 1258 w 2515"/>
                    <a:gd name="connsiteY4" fmla="*/ 0 h 1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5" h="17967">
                      <a:moveTo>
                        <a:pt x="1258" y="0"/>
                      </a:moveTo>
                      <a:lnTo>
                        <a:pt x="2515" y="0"/>
                      </a:lnTo>
                      <a:lnTo>
                        <a:pt x="1258" y="0"/>
                      </a:lnTo>
                      <a:lnTo>
                        <a:pt x="0" y="0"/>
                      </a:lnTo>
                      <a:lnTo>
                        <a:pt x="1258" y="0"/>
                      </a:lnTo>
                      <a:close/>
                    </a:path>
                  </a:pathLst>
                </a:custGeom>
                <a:grpFill/>
                <a:ln w="17953" cap="flat">
                  <a:noFill/>
                  <a:prstDash val="solid"/>
                  <a:miter/>
                </a:ln>
              </p:spPr>
              <p:txBody>
                <a:bodyPr rtlCol="0" anchor="ctr"/>
                <a:lstStyle/>
                <a:p>
                  <a:endParaRPr lang="zh-CN" altLang="en-US" sz="1050"/>
                </a:p>
              </p:txBody>
            </p:sp>
            <p:sp>
              <p:nvSpPr>
                <p:cNvPr id="1409" name="任意多边形: 形状 3495"/>
                <p:cNvSpPr/>
                <p:nvPr/>
              </p:nvSpPr>
              <p:spPr>
                <a:xfrm>
                  <a:off x="4196170" y="4101718"/>
                  <a:ext cx="2515" cy="5210"/>
                </a:xfrm>
                <a:custGeom>
                  <a:avLst/>
                  <a:gdLst>
                    <a:gd name="connsiteX0" fmla="*/ 1258 w 2515"/>
                    <a:gd name="connsiteY0" fmla="*/ 5211 h 5210"/>
                    <a:gd name="connsiteX1" fmla="*/ 0 w 2515"/>
                    <a:gd name="connsiteY1" fmla="*/ 5211 h 5210"/>
                    <a:gd name="connsiteX2" fmla="*/ 0 w 2515"/>
                    <a:gd name="connsiteY2" fmla="*/ 0 h 5210"/>
                    <a:gd name="connsiteX3" fmla="*/ 1258 w 2515"/>
                    <a:gd name="connsiteY3" fmla="*/ 0 h 5210"/>
                    <a:gd name="connsiteX4" fmla="*/ 2515 w 2515"/>
                    <a:gd name="connsiteY4" fmla="*/ 0 h 5210"/>
                    <a:gd name="connsiteX5" fmla="*/ 2515 w 2515"/>
                    <a:gd name="connsiteY5" fmla="*/ 5211 h 5210"/>
                    <a:gd name="connsiteX6" fmla="*/ 1258 w 2515"/>
                    <a:gd name="connsiteY6" fmla="*/ 5211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5" h="5210">
                      <a:moveTo>
                        <a:pt x="1258" y="5211"/>
                      </a:moveTo>
                      <a:lnTo>
                        <a:pt x="0" y="5211"/>
                      </a:lnTo>
                      <a:lnTo>
                        <a:pt x="0" y="0"/>
                      </a:lnTo>
                      <a:lnTo>
                        <a:pt x="1258" y="0"/>
                      </a:lnTo>
                      <a:lnTo>
                        <a:pt x="2515" y="0"/>
                      </a:lnTo>
                      <a:lnTo>
                        <a:pt x="2515" y="5211"/>
                      </a:lnTo>
                      <a:lnTo>
                        <a:pt x="1258" y="5211"/>
                      </a:lnTo>
                      <a:close/>
                    </a:path>
                  </a:pathLst>
                </a:custGeom>
                <a:grpFill/>
                <a:ln w="17953" cap="flat">
                  <a:noFill/>
                  <a:prstDash val="solid"/>
                  <a:miter/>
                </a:ln>
              </p:spPr>
              <p:txBody>
                <a:bodyPr rtlCol="0" anchor="ctr"/>
                <a:lstStyle/>
                <a:p>
                  <a:endParaRPr lang="zh-CN" altLang="en-US" sz="1050"/>
                </a:p>
              </p:txBody>
            </p:sp>
          </p:grpSp>
          <p:grpSp>
            <p:nvGrpSpPr>
              <p:cNvPr id="1171" name="图形 1"/>
              <p:cNvGrpSpPr/>
              <p:nvPr/>
            </p:nvGrpSpPr>
            <p:grpSpPr>
              <a:xfrm>
                <a:off x="2823139" y="3916066"/>
                <a:ext cx="6468" cy="6467"/>
                <a:chOff x="4196350" y="4113756"/>
                <a:chExt cx="6468" cy="6467"/>
              </a:xfrm>
              <a:solidFill>
                <a:srgbClr val="0070C0"/>
              </a:solidFill>
            </p:grpSpPr>
            <p:sp>
              <p:nvSpPr>
                <p:cNvPr id="1406" name="任意多边形: 形状 3497"/>
                <p:cNvSpPr/>
                <p:nvPr/>
              </p:nvSpPr>
              <p:spPr>
                <a:xfrm>
                  <a:off x="4198865" y="4116271"/>
                  <a:ext cx="1257" cy="1257"/>
                </a:xfrm>
                <a:custGeom>
                  <a:avLst/>
                  <a:gdLst>
                    <a:gd name="connsiteX0" fmla="*/ 0 w 1257"/>
                    <a:gd name="connsiteY0" fmla="*/ 1258 h 1257"/>
                    <a:gd name="connsiteX1" fmla="*/ 1258 w 1257"/>
                    <a:gd name="connsiteY1" fmla="*/ 1258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1258"/>
                        <a:pt x="1258" y="1258"/>
                      </a:cubicBezTo>
                      <a:cubicBezTo>
                        <a:pt x="1258" y="0"/>
                        <a:pt x="1258"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407" name="任意多边形: 形状 3498"/>
                <p:cNvSpPr/>
                <p:nvPr/>
              </p:nvSpPr>
              <p:spPr>
                <a:xfrm>
                  <a:off x="4196350" y="4113756"/>
                  <a:ext cx="6468" cy="6467"/>
                </a:xfrm>
                <a:custGeom>
                  <a:avLst/>
                  <a:gdLst>
                    <a:gd name="connsiteX0" fmla="*/ 3773 w 6468"/>
                    <a:gd name="connsiteY0" fmla="*/ 6288 h 6467"/>
                    <a:gd name="connsiteX1" fmla="*/ 2515 w 6468"/>
                    <a:gd name="connsiteY1" fmla="*/ 6288 h 6467"/>
                    <a:gd name="connsiteX2" fmla="*/ 2515 w 6468"/>
                    <a:gd name="connsiteY2" fmla="*/ 6288 h 6467"/>
                    <a:gd name="connsiteX3" fmla="*/ 0 w 6468"/>
                    <a:gd name="connsiteY3" fmla="*/ 6288 h 6467"/>
                    <a:gd name="connsiteX4" fmla="*/ 0 w 6468"/>
                    <a:gd name="connsiteY4" fmla="*/ 3773 h 6467"/>
                    <a:gd name="connsiteX5" fmla="*/ 0 w 6468"/>
                    <a:gd name="connsiteY5" fmla="*/ 2515 h 6467"/>
                    <a:gd name="connsiteX6" fmla="*/ 0 w 6468"/>
                    <a:gd name="connsiteY6" fmla="*/ 2515 h 6467"/>
                    <a:gd name="connsiteX7" fmla="*/ 0 w 6468"/>
                    <a:gd name="connsiteY7" fmla="*/ 0 h 6467"/>
                    <a:gd name="connsiteX8" fmla="*/ 2515 w 6468"/>
                    <a:gd name="connsiteY8" fmla="*/ 0 h 6467"/>
                    <a:gd name="connsiteX9" fmla="*/ 3054 w 6468"/>
                    <a:gd name="connsiteY9" fmla="*/ 0 h 6467"/>
                    <a:gd name="connsiteX10" fmla="*/ 3054 w 6468"/>
                    <a:gd name="connsiteY10" fmla="*/ 0 h 6467"/>
                    <a:gd name="connsiteX11" fmla="*/ 5570 w 6468"/>
                    <a:gd name="connsiteY11" fmla="*/ 898 h 6467"/>
                    <a:gd name="connsiteX12" fmla="*/ 5570 w 6468"/>
                    <a:gd name="connsiteY12" fmla="*/ 898 h 6467"/>
                    <a:gd name="connsiteX13" fmla="*/ 6468 w 6468"/>
                    <a:gd name="connsiteY13" fmla="*/ 3953 h 6467"/>
                    <a:gd name="connsiteX14" fmla="*/ 6468 w 6468"/>
                    <a:gd name="connsiteY14" fmla="*/ 3953 h 6467"/>
                    <a:gd name="connsiteX15" fmla="*/ 6468 w 6468"/>
                    <a:gd name="connsiteY15" fmla="*/ 6468 h 6467"/>
                    <a:gd name="connsiteX16" fmla="*/ 3773 w 6468"/>
                    <a:gd name="connsiteY16" fmla="*/ 6468 h 6467"/>
                    <a:gd name="connsiteX17" fmla="*/ 3773 w 6468"/>
                    <a:gd name="connsiteY17" fmla="*/ 6288 h 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467">
                      <a:moveTo>
                        <a:pt x="3773" y="6288"/>
                      </a:moveTo>
                      <a:cubicBezTo>
                        <a:pt x="3773" y="6288"/>
                        <a:pt x="3773" y="6288"/>
                        <a:pt x="2515" y="6288"/>
                      </a:cubicBezTo>
                      <a:lnTo>
                        <a:pt x="2515" y="6288"/>
                      </a:lnTo>
                      <a:lnTo>
                        <a:pt x="0" y="6288"/>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8" y="2515"/>
                        <a:pt x="6289" y="3234"/>
                        <a:pt x="6468" y="3953"/>
                      </a:cubicBezTo>
                      <a:lnTo>
                        <a:pt x="6468" y="3953"/>
                      </a:lnTo>
                      <a:lnTo>
                        <a:pt x="6468" y="6468"/>
                      </a:lnTo>
                      <a:lnTo>
                        <a:pt x="3773" y="6468"/>
                      </a:lnTo>
                      <a:lnTo>
                        <a:pt x="3773" y="6288"/>
                      </a:lnTo>
                      <a:close/>
                    </a:path>
                  </a:pathLst>
                </a:custGeom>
                <a:grpFill/>
                <a:ln w="17953" cap="flat">
                  <a:noFill/>
                  <a:prstDash val="solid"/>
                  <a:miter/>
                </a:ln>
              </p:spPr>
              <p:txBody>
                <a:bodyPr rtlCol="0" anchor="ctr"/>
                <a:lstStyle/>
                <a:p>
                  <a:endParaRPr lang="zh-CN" altLang="en-US" sz="1050"/>
                </a:p>
              </p:txBody>
            </p:sp>
          </p:grpSp>
          <p:grpSp>
            <p:nvGrpSpPr>
              <p:cNvPr id="1172" name="图形 1"/>
              <p:cNvGrpSpPr/>
              <p:nvPr/>
            </p:nvGrpSpPr>
            <p:grpSpPr>
              <a:xfrm>
                <a:off x="2819186" y="3935830"/>
                <a:ext cx="5030" cy="1437"/>
                <a:chOff x="4192397" y="4133520"/>
                <a:chExt cx="5030" cy="1437"/>
              </a:xfrm>
              <a:solidFill>
                <a:srgbClr val="0070C0"/>
              </a:solidFill>
            </p:grpSpPr>
            <p:sp>
              <p:nvSpPr>
                <p:cNvPr id="1404" name="任意多边形: 形状 3500"/>
                <p:cNvSpPr/>
                <p:nvPr/>
              </p:nvSpPr>
              <p:spPr>
                <a:xfrm>
                  <a:off x="4194912" y="4133520"/>
                  <a:ext cx="17967" cy="1437"/>
                </a:xfrm>
                <a:custGeom>
                  <a:avLst/>
                  <a:gdLst>
                    <a:gd name="connsiteX0" fmla="*/ 0 w 17967"/>
                    <a:gd name="connsiteY0" fmla="*/ 1437 h 1437"/>
                    <a:gd name="connsiteX1" fmla="*/ 0 w 17967"/>
                    <a:gd name="connsiteY1" fmla="*/ 0 h 1437"/>
                    <a:gd name="connsiteX2" fmla="*/ 0 w 17967"/>
                    <a:gd name="connsiteY2" fmla="*/ 1437 h 1437"/>
                  </a:gdLst>
                  <a:ahLst/>
                  <a:cxnLst>
                    <a:cxn ang="0">
                      <a:pos x="connsiteX0" y="connsiteY0"/>
                    </a:cxn>
                    <a:cxn ang="0">
                      <a:pos x="connsiteX1" y="connsiteY1"/>
                    </a:cxn>
                    <a:cxn ang="0">
                      <a:pos x="connsiteX2" y="connsiteY2"/>
                    </a:cxn>
                  </a:cxnLst>
                  <a:rect l="l" t="t" r="r" b="b"/>
                  <a:pathLst>
                    <a:path w="17967" h="1437">
                      <a:moveTo>
                        <a:pt x="0" y="1437"/>
                      </a:moveTo>
                      <a:lnTo>
                        <a:pt x="0" y="0"/>
                      </a:lnTo>
                      <a:lnTo>
                        <a:pt x="0" y="1437"/>
                      </a:lnTo>
                      <a:close/>
                    </a:path>
                  </a:pathLst>
                </a:custGeom>
                <a:grpFill/>
                <a:ln w="17953" cap="flat">
                  <a:noFill/>
                  <a:prstDash val="solid"/>
                  <a:miter/>
                </a:ln>
              </p:spPr>
              <p:txBody>
                <a:bodyPr rtlCol="0" anchor="ctr"/>
                <a:lstStyle/>
                <a:p>
                  <a:endParaRPr lang="zh-CN" altLang="en-US" sz="1050"/>
                </a:p>
              </p:txBody>
            </p:sp>
            <p:sp>
              <p:nvSpPr>
                <p:cNvPr id="1405" name="任意多边形: 形状 3501"/>
                <p:cNvSpPr/>
                <p:nvPr/>
              </p:nvSpPr>
              <p:spPr>
                <a:xfrm>
                  <a:off x="4192397" y="4133520"/>
                  <a:ext cx="5030" cy="1437"/>
                </a:xfrm>
                <a:custGeom>
                  <a:avLst/>
                  <a:gdLst>
                    <a:gd name="connsiteX0" fmla="*/ 0 w 5030"/>
                    <a:gd name="connsiteY0" fmla="*/ 1437 h 1437"/>
                    <a:gd name="connsiteX1" fmla="*/ 0 w 5030"/>
                    <a:gd name="connsiteY1" fmla="*/ 0 h 1437"/>
                    <a:gd name="connsiteX2" fmla="*/ 5031 w 5030"/>
                    <a:gd name="connsiteY2" fmla="*/ 0 h 1437"/>
                    <a:gd name="connsiteX3" fmla="*/ 5031 w 5030"/>
                    <a:gd name="connsiteY3" fmla="*/ 1437 h 1437"/>
                    <a:gd name="connsiteX4" fmla="*/ 0 w 5030"/>
                    <a:gd name="connsiteY4" fmla="*/ 1437 h 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 h="1437">
                      <a:moveTo>
                        <a:pt x="0" y="1437"/>
                      </a:moveTo>
                      <a:lnTo>
                        <a:pt x="0" y="0"/>
                      </a:lnTo>
                      <a:lnTo>
                        <a:pt x="5031" y="0"/>
                      </a:lnTo>
                      <a:lnTo>
                        <a:pt x="5031" y="1437"/>
                      </a:lnTo>
                      <a:lnTo>
                        <a:pt x="0" y="1437"/>
                      </a:lnTo>
                      <a:close/>
                    </a:path>
                  </a:pathLst>
                </a:custGeom>
                <a:grpFill/>
                <a:ln w="17953" cap="flat">
                  <a:noFill/>
                  <a:prstDash val="solid"/>
                  <a:miter/>
                </a:ln>
              </p:spPr>
              <p:txBody>
                <a:bodyPr rtlCol="0" anchor="ctr"/>
                <a:lstStyle/>
                <a:p>
                  <a:endParaRPr lang="zh-CN" altLang="en-US" sz="1050"/>
                </a:p>
              </p:txBody>
            </p:sp>
          </p:grpSp>
          <p:grpSp>
            <p:nvGrpSpPr>
              <p:cNvPr id="1173" name="图形 1"/>
              <p:cNvGrpSpPr/>
              <p:nvPr/>
            </p:nvGrpSpPr>
            <p:grpSpPr>
              <a:xfrm>
                <a:off x="2808585" y="3959726"/>
                <a:ext cx="5210" cy="1437"/>
                <a:chOff x="4181796" y="4157416"/>
                <a:chExt cx="5210" cy="1437"/>
              </a:xfrm>
              <a:solidFill>
                <a:srgbClr val="0070C0"/>
              </a:solidFill>
            </p:grpSpPr>
            <p:sp>
              <p:nvSpPr>
                <p:cNvPr id="1402" name="任意多边形: 形状 3503"/>
                <p:cNvSpPr/>
                <p:nvPr/>
              </p:nvSpPr>
              <p:spPr>
                <a:xfrm>
                  <a:off x="4184491" y="4157416"/>
                  <a:ext cx="17967" cy="1437"/>
                </a:xfrm>
                <a:custGeom>
                  <a:avLst/>
                  <a:gdLst>
                    <a:gd name="connsiteX0" fmla="*/ 0 w 17967"/>
                    <a:gd name="connsiteY0" fmla="*/ 1437 h 1437"/>
                    <a:gd name="connsiteX1" fmla="*/ 0 w 17967"/>
                    <a:gd name="connsiteY1" fmla="*/ 0 h 1437"/>
                    <a:gd name="connsiteX2" fmla="*/ 0 w 17967"/>
                    <a:gd name="connsiteY2" fmla="*/ 1437 h 1437"/>
                  </a:gdLst>
                  <a:ahLst/>
                  <a:cxnLst>
                    <a:cxn ang="0">
                      <a:pos x="connsiteX0" y="connsiteY0"/>
                    </a:cxn>
                    <a:cxn ang="0">
                      <a:pos x="connsiteX1" y="connsiteY1"/>
                    </a:cxn>
                    <a:cxn ang="0">
                      <a:pos x="connsiteX2" y="connsiteY2"/>
                    </a:cxn>
                  </a:cxnLst>
                  <a:rect l="l" t="t" r="r" b="b"/>
                  <a:pathLst>
                    <a:path w="17967" h="1437">
                      <a:moveTo>
                        <a:pt x="0" y="1437"/>
                      </a:moveTo>
                      <a:lnTo>
                        <a:pt x="0" y="0"/>
                      </a:lnTo>
                      <a:lnTo>
                        <a:pt x="0" y="1437"/>
                      </a:lnTo>
                      <a:close/>
                    </a:path>
                  </a:pathLst>
                </a:custGeom>
                <a:grpFill/>
                <a:ln w="17953" cap="flat">
                  <a:noFill/>
                  <a:prstDash val="solid"/>
                  <a:miter/>
                </a:ln>
              </p:spPr>
              <p:txBody>
                <a:bodyPr rtlCol="0" anchor="ctr"/>
                <a:lstStyle/>
                <a:p>
                  <a:endParaRPr lang="zh-CN" altLang="en-US" sz="1050"/>
                </a:p>
              </p:txBody>
            </p:sp>
            <p:sp>
              <p:nvSpPr>
                <p:cNvPr id="1403" name="任意多边形: 形状 3504"/>
                <p:cNvSpPr/>
                <p:nvPr/>
              </p:nvSpPr>
              <p:spPr>
                <a:xfrm>
                  <a:off x="4181796" y="4157416"/>
                  <a:ext cx="5210" cy="1437"/>
                </a:xfrm>
                <a:custGeom>
                  <a:avLst/>
                  <a:gdLst>
                    <a:gd name="connsiteX0" fmla="*/ 5211 w 5210"/>
                    <a:gd name="connsiteY0" fmla="*/ 1437 h 1437"/>
                    <a:gd name="connsiteX1" fmla="*/ 2695 w 5210"/>
                    <a:gd name="connsiteY1" fmla="*/ 1437 h 1437"/>
                    <a:gd name="connsiteX2" fmla="*/ 5211 w 5210"/>
                    <a:gd name="connsiteY2" fmla="*/ 1437 h 1437"/>
                    <a:gd name="connsiteX3" fmla="*/ 2695 w 5210"/>
                    <a:gd name="connsiteY3" fmla="*/ 1437 h 1437"/>
                    <a:gd name="connsiteX4" fmla="*/ 5211 w 5210"/>
                    <a:gd name="connsiteY4" fmla="*/ 1437 h 1437"/>
                    <a:gd name="connsiteX5" fmla="*/ 5211 w 5210"/>
                    <a:gd name="connsiteY5" fmla="*/ 1437 h 1437"/>
                    <a:gd name="connsiteX6" fmla="*/ 0 w 5210"/>
                    <a:gd name="connsiteY6" fmla="*/ 0 h 1437"/>
                    <a:gd name="connsiteX7" fmla="*/ 5031 w 5210"/>
                    <a:gd name="connsiteY7" fmla="*/ 0 h 1437"/>
                    <a:gd name="connsiteX8" fmla="*/ 5031 w 5210"/>
                    <a:gd name="connsiteY8" fmla="*/ 1258 h 1437"/>
                    <a:gd name="connsiteX9" fmla="*/ 0 w 5210"/>
                    <a:gd name="connsiteY9" fmla="*/ 1258 h 1437"/>
                    <a:gd name="connsiteX10" fmla="*/ 0 w 5210"/>
                    <a:gd name="connsiteY10" fmla="*/ 0 h 1437"/>
                    <a:gd name="connsiteX11" fmla="*/ 0 w 5210"/>
                    <a:gd name="connsiteY11" fmla="*/ 0 h 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10" h="1437">
                      <a:moveTo>
                        <a:pt x="5211" y="1437"/>
                      </a:moveTo>
                      <a:lnTo>
                        <a:pt x="2695" y="1437"/>
                      </a:lnTo>
                      <a:lnTo>
                        <a:pt x="5211" y="1437"/>
                      </a:lnTo>
                      <a:lnTo>
                        <a:pt x="2695" y="1437"/>
                      </a:lnTo>
                      <a:lnTo>
                        <a:pt x="5211" y="1437"/>
                      </a:lnTo>
                      <a:lnTo>
                        <a:pt x="5211" y="1437"/>
                      </a:lnTo>
                      <a:close/>
                      <a:moveTo>
                        <a:pt x="0" y="0"/>
                      </a:moveTo>
                      <a:lnTo>
                        <a:pt x="5031" y="0"/>
                      </a:lnTo>
                      <a:lnTo>
                        <a:pt x="5031" y="1258"/>
                      </a:lnTo>
                      <a:lnTo>
                        <a:pt x="0" y="1258"/>
                      </a:lnTo>
                      <a:lnTo>
                        <a:pt x="0" y="0"/>
                      </a:lnTo>
                      <a:lnTo>
                        <a:pt x="0" y="0"/>
                      </a:lnTo>
                      <a:close/>
                    </a:path>
                  </a:pathLst>
                </a:custGeom>
                <a:grpFill/>
                <a:ln w="17953" cap="flat">
                  <a:noFill/>
                  <a:prstDash val="solid"/>
                  <a:miter/>
                </a:ln>
              </p:spPr>
              <p:txBody>
                <a:bodyPr rtlCol="0" anchor="ctr"/>
                <a:lstStyle/>
                <a:p>
                  <a:endParaRPr lang="zh-CN" altLang="en-US" sz="1050"/>
                </a:p>
              </p:txBody>
            </p:sp>
          </p:grpSp>
          <p:grpSp>
            <p:nvGrpSpPr>
              <p:cNvPr id="1174" name="图形 1"/>
              <p:cNvGrpSpPr/>
              <p:nvPr/>
            </p:nvGrpSpPr>
            <p:grpSpPr>
              <a:xfrm>
                <a:off x="2813975" y="3962421"/>
                <a:ext cx="5030" cy="1257"/>
                <a:chOff x="4187186" y="4160111"/>
                <a:chExt cx="5030" cy="1257"/>
              </a:xfrm>
              <a:solidFill>
                <a:srgbClr val="0070C0"/>
              </a:solidFill>
            </p:grpSpPr>
            <p:sp>
              <p:nvSpPr>
                <p:cNvPr id="1400" name="任意多边形: 形状 3506"/>
                <p:cNvSpPr/>
                <p:nvPr/>
              </p:nvSpPr>
              <p:spPr>
                <a:xfrm>
                  <a:off x="4189702" y="4160111"/>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401" name="任意多边形: 形状 3507"/>
                <p:cNvSpPr/>
                <p:nvPr/>
              </p:nvSpPr>
              <p:spPr>
                <a:xfrm>
                  <a:off x="4187186" y="4160111"/>
                  <a:ext cx="5030" cy="1257"/>
                </a:xfrm>
                <a:custGeom>
                  <a:avLst/>
                  <a:gdLst>
                    <a:gd name="connsiteX0" fmla="*/ 5031 w 5030"/>
                    <a:gd name="connsiteY0" fmla="*/ 1258 h 1257"/>
                    <a:gd name="connsiteX1" fmla="*/ 2515 w 5030"/>
                    <a:gd name="connsiteY1" fmla="*/ 1258 h 1257"/>
                    <a:gd name="connsiteX2" fmla="*/ 5031 w 5030"/>
                    <a:gd name="connsiteY2" fmla="*/ 1258 h 1257"/>
                    <a:gd name="connsiteX3" fmla="*/ 2515 w 5030"/>
                    <a:gd name="connsiteY3" fmla="*/ 1258 h 1257"/>
                    <a:gd name="connsiteX4" fmla="*/ 5031 w 5030"/>
                    <a:gd name="connsiteY4" fmla="*/ 1258 h 1257"/>
                    <a:gd name="connsiteX5" fmla="*/ 5031 w 5030"/>
                    <a:gd name="connsiteY5" fmla="*/ 1258 h 1257"/>
                    <a:gd name="connsiteX6" fmla="*/ 0 w 5030"/>
                    <a:gd name="connsiteY6" fmla="*/ 1258 h 1257"/>
                    <a:gd name="connsiteX7" fmla="*/ 0 w 5030"/>
                    <a:gd name="connsiteY7" fmla="*/ 0 h 1257"/>
                    <a:gd name="connsiteX8" fmla="*/ 0 w 5030"/>
                    <a:gd name="connsiteY8" fmla="*/ 0 h 1257"/>
                    <a:gd name="connsiteX9" fmla="*/ 5031 w 5030"/>
                    <a:gd name="connsiteY9" fmla="*/ 0 h 1257"/>
                    <a:gd name="connsiteX10" fmla="*/ 5031 w 5030"/>
                    <a:gd name="connsiteY10" fmla="*/ 0 h 1257"/>
                    <a:gd name="connsiteX11" fmla="*/ 5031 w 5030"/>
                    <a:gd name="connsiteY11" fmla="*/ 0 h 1257"/>
                    <a:gd name="connsiteX12" fmla="*/ 5031 w 5030"/>
                    <a:gd name="connsiteY12" fmla="*/ 1258 h 1257"/>
                    <a:gd name="connsiteX13" fmla="*/ 5031 w 5030"/>
                    <a:gd name="connsiteY13" fmla="*/ 1258 h 1257"/>
                    <a:gd name="connsiteX14" fmla="*/ 0 w 5030"/>
                    <a:gd name="connsiteY14" fmla="*/ 1258 h 1257"/>
                    <a:gd name="connsiteX15" fmla="*/ 0 w 5030"/>
                    <a:gd name="connsiteY15" fmla="*/ 1258 h 1257"/>
                    <a:gd name="connsiteX16" fmla="*/ 0 w 5030"/>
                    <a:gd name="connsiteY16"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30" h="1257">
                      <a:moveTo>
                        <a:pt x="5031" y="1258"/>
                      </a:moveTo>
                      <a:lnTo>
                        <a:pt x="2515" y="1258"/>
                      </a:lnTo>
                      <a:lnTo>
                        <a:pt x="5031" y="1258"/>
                      </a:lnTo>
                      <a:lnTo>
                        <a:pt x="2515" y="1258"/>
                      </a:lnTo>
                      <a:lnTo>
                        <a:pt x="5031" y="1258"/>
                      </a:lnTo>
                      <a:lnTo>
                        <a:pt x="5031" y="1258"/>
                      </a:lnTo>
                      <a:close/>
                      <a:moveTo>
                        <a:pt x="0" y="1258"/>
                      </a:moveTo>
                      <a:cubicBezTo>
                        <a:pt x="0" y="0"/>
                        <a:pt x="0" y="0"/>
                        <a:pt x="0" y="0"/>
                      </a:cubicBezTo>
                      <a:lnTo>
                        <a:pt x="0" y="0"/>
                      </a:lnTo>
                      <a:lnTo>
                        <a:pt x="5031" y="0"/>
                      </a:lnTo>
                      <a:lnTo>
                        <a:pt x="5031" y="0"/>
                      </a:lnTo>
                      <a:lnTo>
                        <a:pt x="5031" y="0"/>
                      </a:lnTo>
                      <a:cubicBezTo>
                        <a:pt x="5031" y="0"/>
                        <a:pt x="5031" y="180"/>
                        <a:pt x="5031" y="1258"/>
                      </a:cubicBez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175" name="图形 1"/>
              <p:cNvGrpSpPr/>
              <p:nvPr/>
            </p:nvGrpSpPr>
            <p:grpSpPr>
              <a:xfrm>
                <a:off x="2810023" y="3971944"/>
                <a:ext cx="6288" cy="6288"/>
                <a:chOff x="4183234" y="4169634"/>
                <a:chExt cx="6288" cy="6288"/>
              </a:xfrm>
              <a:solidFill>
                <a:srgbClr val="0070C0"/>
              </a:solidFill>
            </p:grpSpPr>
            <p:sp>
              <p:nvSpPr>
                <p:cNvPr id="1398" name="任意多边形: 形状 3509"/>
                <p:cNvSpPr/>
                <p:nvPr/>
              </p:nvSpPr>
              <p:spPr>
                <a:xfrm>
                  <a:off x="4185847" y="4172149"/>
                  <a:ext cx="1339" cy="1257"/>
                </a:xfrm>
                <a:custGeom>
                  <a:avLst/>
                  <a:gdLst>
                    <a:gd name="connsiteX0" fmla="*/ 1339 w 1339"/>
                    <a:gd name="connsiteY0" fmla="*/ 1258 h 1257"/>
                    <a:gd name="connsiteX1" fmla="*/ 1339 w 1339"/>
                    <a:gd name="connsiteY1" fmla="*/ 0 h 1257"/>
                    <a:gd name="connsiteX2" fmla="*/ 82 w 1339"/>
                    <a:gd name="connsiteY2" fmla="*/ 0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1258"/>
                        <a:pt x="1339" y="1258"/>
                        <a:pt x="1339" y="0"/>
                      </a:cubicBezTo>
                      <a:cubicBezTo>
                        <a:pt x="82" y="0"/>
                        <a:pt x="82" y="0"/>
                        <a:pt x="82" y="0"/>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1399" name="任意多边形: 形状 3510"/>
                <p:cNvSpPr/>
                <p:nvPr/>
              </p:nvSpPr>
              <p:spPr>
                <a:xfrm>
                  <a:off x="4183234" y="4169634"/>
                  <a:ext cx="6288" cy="6288"/>
                </a:xfrm>
                <a:custGeom>
                  <a:avLst/>
                  <a:gdLst>
                    <a:gd name="connsiteX0" fmla="*/ 3953 w 6288"/>
                    <a:gd name="connsiteY0" fmla="*/ 6289 h 6288"/>
                    <a:gd name="connsiteX1" fmla="*/ 3414 w 6288"/>
                    <a:gd name="connsiteY1" fmla="*/ 6289 h 6288"/>
                    <a:gd name="connsiteX2" fmla="*/ 3414 w 6288"/>
                    <a:gd name="connsiteY2" fmla="*/ 6289 h 6288"/>
                    <a:gd name="connsiteX3" fmla="*/ 898 w 6288"/>
                    <a:gd name="connsiteY3" fmla="*/ 5390 h 6288"/>
                    <a:gd name="connsiteX4" fmla="*/ 898 w 6288"/>
                    <a:gd name="connsiteY4" fmla="*/ 5390 h 6288"/>
                    <a:gd name="connsiteX5" fmla="*/ 0 w 6288"/>
                    <a:gd name="connsiteY5" fmla="*/ 2516 h 6288"/>
                    <a:gd name="connsiteX6" fmla="*/ 0 w 6288"/>
                    <a:gd name="connsiteY6" fmla="*/ 2516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9 w 6288"/>
                    <a:gd name="connsiteY11" fmla="*/ 0 h 6288"/>
                    <a:gd name="connsiteX12" fmla="*/ 6289 w 6288"/>
                    <a:gd name="connsiteY12" fmla="*/ 2516 h 6288"/>
                    <a:gd name="connsiteX13" fmla="*/ 6289 w 6288"/>
                    <a:gd name="connsiteY13" fmla="*/ 3773 h 6288"/>
                    <a:gd name="connsiteX14" fmla="*/ 6289 w 6288"/>
                    <a:gd name="connsiteY14" fmla="*/ 3773 h 6288"/>
                    <a:gd name="connsiteX15" fmla="*/ 6289 w 6288"/>
                    <a:gd name="connsiteY15" fmla="*/ 6289 h 6288"/>
                    <a:gd name="connsiteX16" fmla="*/ 3953 w 6288"/>
                    <a:gd name="connsiteY16" fmla="*/ 6289 h 6288"/>
                    <a:gd name="connsiteX17" fmla="*/ 3953 w 6288"/>
                    <a:gd name="connsiteY17" fmla="*/ 6289 h 6288"/>
                    <a:gd name="connsiteX18" fmla="*/ 3953 w 6288"/>
                    <a:gd name="connsiteY18" fmla="*/ 3773 h 6288"/>
                    <a:gd name="connsiteX19" fmla="*/ 3953 w 6288"/>
                    <a:gd name="connsiteY19" fmla="*/ 3055 h 6288"/>
                    <a:gd name="connsiteX20" fmla="*/ 3953 w 6288"/>
                    <a:gd name="connsiteY20" fmla="*/ 3773 h 6288"/>
                    <a:gd name="connsiteX21" fmla="*/ 3953 w 6288"/>
                    <a:gd name="connsiteY21" fmla="*/ 3773 h 6288"/>
                    <a:gd name="connsiteX22" fmla="*/ 3953 w 6288"/>
                    <a:gd name="connsiteY22" fmla="*/ 1437 h 6288"/>
                    <a:gd name="connsiteX23" fmla="*/ 3953 w 6288"/>
                    <a:gd name="connsiteY23" fmla="*/ 1258 h 6288"/>
                    <a:gd name="connsiteX24" fmla="*/ 3953 w 6288"/>
                    <a:gd name="connsiteY24" fmla="*/ 1437 h 6288"/>
                    <a:gd name="connsiteX25" fmla="*/ 3953 w 6288"/>
                    <a:gd name="connsiteY25" fmla="*/ 1437 h 6288"/>
                    <a:gd name="connsiteX26" fmla="*/ 3953 w 6288"/>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9"/>
                      </a:moveTo>
                      <a:cubicBezTo>
                        <a:pt x="3773" y="6289"/>
                        <a:pt x="3593" y="6289"/>
                        <a:pt x="3414" y="6289"/>
                      </a:cubicBezTo>
                      <a:lnTo>
                        <a:pt x="3414" y="6289"/>
                      </a:lnTo>
                      <a:cubicBezTo>
                        <a:pt x="2875" y="6289"/>
                        <a:pt x="2156" y="6289"/>
                        <a:pt x="898" y="5390"/>
                      </a:cubicBezTo>
                      <a:lnTo>
                        <a:pt x="898" y="5390"/>
                      </a:lnTo>
                      <a:cubicBezTo>
                        <a:pt x="-359" y="3773"/>
                        <a:pt x="180" y="3055"/>
                        <a:pt x="0" y="2516"/>
                      </a:cubicBezTo>
                      <a:lnTo>
                        <a:pt x="0" y="2516"/>
                      </a:lnTo>
                      <a:lnTo>
                        <a:pt x="0" y="0"/>
                      </a:lnTo>
                      <a:lnTo>
                        <a:pt x="2515" y="0"/>
                      </a:lnTo>
                      <a:cubicBezTo>
                        <a:pt x="2515" y="0"/>
                        <a:pt x="2515" y="0"/>
                        <a:pt x="3773" y="0"/>
                      </a:cubicBezTo>
                      <a:lnTo>
                        <a:pt x="3773" y="0"/>
                      </a:lnTo>
                      <a:lnTo>
                        <a:pt x="6289" y="0"/>
                      </a:lnTo>
                      <a:lnTo>
                        <a:pt x="6289" y="2516"/>
                      </a:lnTo>
                      <a:cubicBezTo>
                        <a:pt x="6289" y="3773"/>
                        <a:pt x="6289" y="3773"/>
                        <a:pt x="6289" y="3773"/>
                      </a:cubicBezTo>
                      <a:lnTo>
                        <a:pt x="6289" y="3773"/>
                      </a:lnTo>
                      <a:lnTo>
                        <a:pt x="6289" y="6289"/>
                      </a:lnTo>
                      <a:lnTo>
                        <a:pt x="3953" y="6289"/>
                      </a:lnTo>
                      <a:lnTo>
                        <a:pt x="3953" y="6289"/>
                      </a:lnTo>
                      <a:close/>
                      <a:moveTo>
                        <a:pt x="3953" y="3773"/>
                      </a:moveTo>
                      <a:lnTo>
                        <a:pt x="3953" y="3055"/>
                      </a:lnTo>
                      <a:lnTo>
                        <a:pt x="3953" y="3773"/>
                      </a:lnTo>
                      <a:lnTo>
                        <a:pt x="3953" y="3773"/>
                      </a:lnTo>
                      <a:close/>
                      <a:moveTo>
                        <a:pt x="3953" y="1437"/>
                      </a:moveTo>
                      <a:lnTo>
                        <a:pt x="3953" y="1258"/>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1176" name="图形 1"/>
              <p:cNvGrpSpPr/>
              <p:nvPr/>
            </p:nvGrpSpPr>
            <p:grpSpPr>
              <a:xfrm>
                <a:off x="2813975" y="3971944"/>
                <a:ext cx="6288" cy="6288"/>
                <a:chOff x="4187186" y="4169634"/>
                <a:chExt cx="6288" cy="6288"/>
              </a:xfrm>
              <a:solidFill>
                <a:srgbClr val="0070C0"/>
              </a:solidFill>
            </p:grpSpPr>
            <p:sp>
              <p:nvSpPr>
                <p:cNvPr id="1396" name="任意多边形: 形状 3512"/>
                <p:cNvSpPr/>
                <p:nvPr/>
              </p:nvSpPr>
              <p:spPr>
                <a:xfrm>
                  <a:off x="4189800" y="4172149"/>
                  <a:ext cx="1339" cy="1257"/>
                </a:xfrm>
                <a:custGeom>
                  <a:avLst/>
                  <a:gdLst>
                    <a:gd name="connsiteX0" fmla="*/ 1339 w 1339"/>
                    <a:gd name="connsiteY0" fmla="*/ 1258 h 1257"/>
                    <a:gd name="connsiteX1" fmla="*/ 1339 w 1339"/>
                    <a:gd name="connsiteY1" fmla="*/ 0 h 1257"/>
                    <a:gd name="connsiteX2" fmla="*/ 82 w 1339"/>
                    <a:gd name="connsiteY2" fmla="*/ 0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1258"/>
                        <a:pt x="1339" y="1258"/>
                        <a:pt x="1339" y="0"/>
                      </a:cubicBezTo>
                      <a:cubicBezTo>
                        <a:pt x="82" y="0"/>
                        <a:pt x="82" y="0"/>
                        <a:pt x="82" y="0"/>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1397" name="任意多边形: 形状 3513"/>
                <p:cNvSpPr/>
                <p:nvPr/>
              </p:nvSpPr>
              <p:spPr>
                <a:xfrm>
                  <a:off x="4187186" y="4169634"/>
                  <a:ext cx="6288" cy="6288"/>
                </a:xfrm>
                <a:custGeom>
                  <a:avLst/>
                  <a:gdLst>
                    <a:gd name="connsiteX0" fmla="*/ 3953 w 6288"/>
                    <a:gd name="connsiteY0" fmla="*/ 6289 h 6288"/>
                    <a:gd name="connsiteX1" fmla="*/ 3414 w 6288"/>
                    <a:gd name="connsiteY1" fmla="*/ 6289 h 6288"/>
                    <a:gd name="connsiteX2" fmla="*/ 3414 w 6288"/>
                    <a:gd name="connsiteY2" fmla="*/ 6289 h 6288"/>
                    <a:gd name="connsiteX3" fmla="*/ 898 w 6288"/>
                    <a:gd name="connsiteY3" fmla="*/ 5390 h 6288"/>
                    <a:gd name="connsiteX4" fmla="*/ 898 w 6288"/>
                    <a:gd name="connsiteY4" fmla="*/ 5390 h 6288"/>
                    <a:gd name="connsiteX5" fmla="*/ 0 w 6288"/>
                    <a:gd name="connsiteY5" fmla="*/ 2516 h 6288"/>
                    <a:gd name="connsiteX6" fmla="*/ 0 w 6288"/>
                    <a:gd name="connsiteY6" fmla="*/ 2516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8 w 6288"/>
                    <a:gd name="connsiteY11" fmla="*/ 0 h 6288"/>
                    <a:gd name="connsiteX12" fmla="*/ 6288 w 6288"/>
                    <a:gd name="connsiteY12" fmla="*/ 2516 h 6288"/>
                    <a:gd name="connsiteX13" fmla="*/ 6288 w 6288"/>
                    <a:gd name="connsiteY13" fmla="*/ 3773 h 6288"/>
                    <a:gd name="connsiteX14" fmla="*/ 6288 w 6288"/>
                    <a:gd name="connsiteY14" fmla="*/ 3773 h 6288"/>
                    <a:gd name="connsiteX15" fmla="*/ 6288 w 6288"/>
                    <a:gd name="connsiteY15" fmla="*/ 6289 h 6288"/>
                    <a:gd name="connsiteX16" fmla="*/ 3953 w 6288"/>
                    <a:gd name="connsiteY16" fmla="*/ 6289 h 6288"/>
                    <a:gd name="connsiteX17" fmla="*/ 3953 w 6288"/>
                    <a:gd name="connsiteY17" fmla="*/ 6289 h 6288"/>
                    <a:gd name="connsiteX18" fmla="*/ 3953 w 6288"/>
                    <a:gd name="connsiteY18" fmla="*/ 3773 h 6288"/>
                    <a:gd name="connsiteX19" fmla="*/ 3953 w 6288"/>
                    <a:gd name="connsiteY19" fmla="*/ 3055 h 6288"/>
                    <a:gd name="connsiteX20" fmla="*/ 3953 w 6288"/>
                    <a:gd name="connsiteY20" fmla="*/ 3773 h 6288"/>
                    <a:gd name="connsiteX21" fmla="*/ 3953 w 6288"/>
                    <a:gd name="connsiteY21" fmla="*/ 3773 h 6288"/>
                    <a:gd name="connsiteX22" fmla="*/ 3953 w 6288"/>
                    <a:gd name="connsiteY22" fmla="*/ 1437 h 6288"/>
                    <a:gd name="connsiteX23" fmla="*/ 3953 w 6288"/>
                    <a:gd name="connsiteY23" fmla="*/ 1437 h 6288"/>
                    <a:gd name="connsiteX24" fmla="*/ 3953 w 6288"/>
                    <a:gd name="connsiteY24" fmla="*/ 1437 h 6288"/>
                    <a:gd name="connsiteX25" fmla="*/ 3953 w 6288"/>
                    <a:gd name="connsiteY25" fmla="*/ 1437 h 6288"/>
                    <a:gd name="connsiteX26" fmla="*/ 3953 w 6288"/>
                    <a:gd name="connsiteY26" fmla="*/ 1437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9"/>
                      </a:moveTo>
                      <a:cubicBezTo>
                        <a:pt x="3773" y="6289"/>
                        <a:pt x="3593" y="6289"/>
                        <a:pt x="3414" y="6289"/>
                      </a:cubicBezTo>
                      <a:lnTo>
                        <a:pt x="3414" y="6289"/>
                      </a:lnTo>
                      <a:cubicBezTo>
                        <a:pt x="2875" y="6289"/>
                        <a:pt x="2156" y="6289"/>
                        <a:pt x="898" y="5390"/>
                      </a:cubicBezTo>
                      <a:lnTo>
                        <a:pt x="898" y="5390"/>
                      </a:lnTo>
                      <a:cubicBezTo>
                        <a:pt x="-359" y="3773"/>
                        <a:pt x="180" y="3055"/>
                        <a:pt x="0" y="2516"/>
                      </a:cubicBezTo>
                      <a:lnTo>
                        <a:pt x="0" y="2516"/>
                      </a:lnTo>
                      <a:lnTo>
                        <a:pt x="0" y="0"/>
                      </a:lnTo>
                      <a:lnTo>
                        <a:pt x="2515" y="0"/>
                      </a:lnTo>
                      <a:cubicBezTo>
                        <a:pt x="2515" y="0"/>
                        <a:pt x="2515" y="0"/>
                        <a:pt x="3773" y="0"/>
                      </a:cubicBezTo>
                      <a:lnTo>
                        <a:pt x="3773" y="0"/>
                      </a:lnTo>
                      <a:lnTo>
                        <a:pt x="6288" y="0"/>
                      </a:lnTo>
                      <a:lnTo>
                        <a:pt x="6288" y="2516"/>
                      </a:lnTo>
                      <a:cubicBezTo>
                        <a:pt x="6288" y="3773"/>
                        <a:pt x="6288" y="3773"/>
                        <a:pt x="6288" y="3773"/>
                      </a:cubicBezTo>
                      <a:lnTo>
                        <a:pt x="6288" y="3773"/>
                      </a:lnTo>
                      <a:lnTo>
                        <a:pt x="6288" y="6289"/>
                      </a:lnTo>
                      <a:lnTo>
                        <a:pt x="3953" y="6289"/>
                      </a:lnTo>
                      <a:lnTo>
                        <a:pt x="3953" y="6289"/>
                      </a:lnTo>
                      <a:close/>
                      <a:moveTo>
                        <a:pt x="3953" y="3773"/>
                      </a:moveTo>
                      <a:lnTo>
                        <a:pt x="3953" y="3055"/>
                      </a:lnTo>
                      <a:lnTo>
                        <a:pt x="3953" y="3773"/>
                      </a:lnTo>
                      <a:lnTo>
                        <a:pt x="3953" y="3773"/>
                      </a:lnTo>
                      <a:close/>
                      <a:moveTo>
                        <a:pt x="3953" y="1437"/>
                      </a:moveTo>
                      <a:lnTo>
                        <a:pt x="3953" y="1437"/>
                      </a:lnTo>
                      <a:lnTo>
                        <a:pt x="3953" y="1437"/>
                      </a:lnTo>
                      <a:lnTo>
                        <a:pt x="3953" y="1437"/>
                      </a:lnTo>
                      <a:lnTo>
                        <a:pt x="3953" y="1437"/>
                      </a:lnTo>
                      <a:close/>
                    </a:path>
                  </a:pathLst>
                </a:custGeom>
                <a:grpFill/>
                <a:ln w="17953" cap="flat">
                  <a:noFill/>
                  <a:prstDash val="solid"/>
                  <a:miter/>
                </a:ln>
              </p:spPr>
              <p:txBody>
                <a:bodyPr rtlCol="0" anchor="ctr"/>
                <a:lstStyle/>
                <a:p>
                  <a:endParaRPr lang="zh-CN" altLang="en-US" sz="1050"/>
                </a:p>
              </p:txBody>
            </p:sp>
          </p:grpSp>
          <p:grpSp>
            <p:nvGrpSpPr>
              <p:cNvPr id="1177" name="图形 1"/>
              <p:cNvGrpSpPr/>
              <p:nvPr/>
            </p:nvGrpSpPr>
            <p:grpSpPr>
              <a:xfrm>
                <a:off x="2831044" y="3963679"/>
                <a:ext cx="5030" cy="1437"/>
                <a:chOff x="4204255" y="4161369"/>
                <a:chExt cx="5030" cy="1437"/>
              </a:xfrm>
              <a:solidFill>
                <a:srgbClr val="0070C0"/>
              </a:solidFill>
            </p:grpSpPr>
            <p:sp>
              <p:nvSpPr>
                <p:cNvPr id="1394" name="任意多边形: 形状 3515"/>
                <p:cNvSpPr/>
                <p:nvPr/>
              </p:nvSpPr>
              <p:spPr>
                <a:xfrm>
                  <a:off x="4206950" y="4161548"/>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395" name="任意多边形: 形状 3516"/>
                <p:cNvSpPr/>
                <p:nvPr/>
              </p:nvSpPr>
              <p:spPr>
                <a:xfrm>
                  <a:off x="4204255" y="4161369"/>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1258"/>
                        <a:pt x="0" y="1078"/>
                        <a:pt x="0" y="0"/>
                      </a:cubicBezTo>
                      <a:lnTo>
                        <a:pt x="0" y="0"/>
                      </a:lnTo>
                      <a:lnTo>
                        <a:pt x="5031" y="0"/>
                      </a:lnTo>
                      <a:cubicBezTo>
                        <a:pt x="5031" y="1258"/>
                        <a:pt x="5031" y="1258"/>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178" name="图形 1"/>
              <p:cNvGrpSpPr/>
              <p:nvPr/>
            </p:nvGrpSpPr>
            <p:grpSpPr>
              <a:xfrm>
                <a:off x="2827271" y="3970506"/>
                <a:ext cx="6288" cy="6468"/>
                <a:chOff x="4200482" y="4168196"/>
                <a:chExt cx="6288" cy="6468"/>
              </a:xfrm>
              <a:solidFill>
                <a:srgbClr val="0070C0"/>
              </a:solidFill>
            </p:grpSpPr>
            <p:sp>
              <p:nvSpPr>
                <p:cNvPr id="1392" name="任意多边形: 形状 3518"/>
                <p:cNvSpPr/>
                <p:nvPr/>
              </p:nvSpPr>
              <p:spPr>
                <a:xfrm>
                  <a:off x="4202998" y="4170891"/>
                  <a:ext cx="1257" cy="1257"/>
                </a:xfrm>
                <a:custGeom>
                  <a:avLst/>
                  <a:gdLst>
                    <a:gd name="connsiteX0" fmla="*/ 1258 w 1257"/>
                    <a:gd name="connsiteY0" fmla="*/ 1258 h 1257"/>
                    <a:gd name="connsiteX1" fmla="*/ 1258 w 1257"/>
                    <a:gd name="connsiteY1" fmla="*/ 0 h 1257"/>
                    <a:gd name="connsiteX2" fmla="*/ 0 w 1257"/>
                    <a:gd name="connsiteY2" fmla="*/ 1258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0"/>
                        <a:pt x="1258" y="0"/>
                        <a:pt x="1258" y="0"/>
                      </a:cubicBezTo>
                      <a:cubicBezTo>
                        <a:pt x="1258" y="0"/>
                        <a:pt x="0" y="0"/>
                        <a:pt x="0" y="1258"/>
                      </a:cubicBezTo>
                      <a:lnTo>
                        <a:pt x="1258" y="1258"/>
                      </a:lnTo>
                      <a:lnTo>
                        <a:pt x="1258" y="1258"/>
                      </a:lnTo>
                      <a:close/>
                    </a:path>
                  </a:pathLst>
                </a:custGeom>
                <a:grpFill/>
                <a:ln w="17953" cap="flat">
                  <a:noFill/>
                  <a:prstDash val="solid"/>
                  <a:miter/>
                </a:ln>
              </p:spPr>
              <p:txBody>
                <a:bodyPr rtlCol="0" anchor="ctr"/>
                <a:lstStyle/>
                <a:p>
                  <a:endParaRPr lang="zh-CN" altLang="en-US" sz="1050"/>
                </a:p>
              </p:txBody>
            </p:sp>
            <p:sp>
              <p:nvSpPr>
                <p:cNvPr id="1393" name="任意多边形: 形状 3519"/>
                <p:cNvSpPr/>
                <p:nvPr/>
              </p:nvSpPr>
              <p:spPr>
                <a:xfrm>
                  <a:off x="4200482" y="4168196"/>
                  <a:ext cx="6288" cy="6468"/>
                </a:xfrm>
                <a:custGeom>
                  <a:avLst/>
                  <a:gdLst>
                    <a:gd name="connsiteX0" fmla="*/ 3773 w 6288"/>
                    <a:gd name="connsiteY0" fmla="*/ 6468 h 6468"/>
                    <a:gd name="connsiteX1" fmla="*/ 0 w 6288"/>
                    <a:gd name="connsiteY1" fmla="*/ 6468 h 6468"/>
                    <a:gd name="connsiteX2" fmla="*/ 0 w 6288"/>
                    <a:gd name="connsiteY2" fmla="*/ 3953 h 6468"/>
                    <a:gd name="connsiteX3" fmla="*/ 3773 w 6288"/>
                    <a:gd name="connsiteY3" fmla="*/ 0 h 6468"/>
                    <a:gd name="connsiteX4" fmla="*/ 3773 w 6288"/>
                    <a:gd name="connsiteY4" fmla="*/ 0 h 6468"/>
                    <a:gd name="connsiteX5" fmla="*/ 6288 w 6288"/>
                    <a:gd name="connsiteY5" fmla="*/ 0 h 6468"/>
                    <a:gd name="connsiteX6" fmla="*/ 6288 w 6288"/>
                    <a:gd name="connsiteY6" fmla="*/ 2515 h 6468"/>
                    <a:gd name="connsiteX7" fmla="*/ 6288 w 6288"/>
                    <a:gd name="connsiteY7" fmla="*/ 3773 h 6468"/>
                    <a:gd name="connsiteX8" fmla="*/ 6288 w 6288"/>
                    <a:gd name="connsiteY8" fmla="*/ 3773 h 6468"/>
                    <a:gd name="connsiteX9" fmla="*/ 6288 w 6288"/>
                    <a:gd name="connsiteY9" fmla="*/ 6288 h 6468"/>
                    <a:gd name="connsiteX10" fmla="*/ 3773 w 6288"/>
                    <a:gd name="connsiteY10" fmla="*/ 6288 h 6468"/>
                    <a:gd name="connsiteX11" fmla="*/ 3773 w 6288"/>
                    <a:gd name="connsiteY11" fmla="*/ 6468 h 6468"/>
                    <a:gd name="connsiteX12" fmla="*/ 3773 w 6288"/>
                    <a:gd name="connsiteY12" fmla="*/ 3953 h 6468"/>
                    <a:gd name="connsiteX13" fmla="*/ 3773 w 6288"/>
                    <a:gd name="connsiteY13" fmla="*/ 1437 h 6468"/>
                    <a:gd name="connsiteX14" fmla="*/ 3773 w 6288"/>
                    <a:gd name="connsiteY14" fmla="*/ 3953 h 6468"/>
                    <a:gd name="connsiteX15" fmla="*/ 3773 w 6288"/>
                    <a:gd name="connsiteY15" fmla="*/ 3953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6468">
                      <a:moveTo>
                        <a:pt x="3773" y="6468"/>
                      </a:moveTo>
                      <a:lnTo>
                        <a:pt x="0" y="6468"/>
                      </a:lnTo>
                      <a:lnTo>
                        <a:pt x="0" y="3953"/>
                      </a:lnTo>
                      <a:cubicBezTo>
                        <a:pt x="180" y="180"/>
                        <a:pt x="3773" y="0"/>
                        <a:pt x="3773" y="0"/>
                      </a:cubicBezTo>
                      <a:lnTo>
                        <a:pt x="3773" y="0"/>
                      </a:lnTo>
                      <a:lnTo>
                        <a:pt x="6288" y="0"/>
                      </a:lnTo>
                      <a:lnTo>
                        <a:pt x="6288" y="2515"/>
                      </a:lnTo>
                      <a:cubicBezTo>
                        <a:pt x="6288" y="2515"/>
                        <a:pt x="6288" y="2515"/>
                        <a:pt x="6288" y="3773"/>
                      </a:cubicBezTo>
                      <a:lnTo>
                        <a:pt x="6288" y="3773"/>
                      </a:lnTo>
                      <a:lnTo>
                        <a:pt x="6288" y="6288"/>
                      </a:lnTo>
                      <a:lnTo>
                        <a:pt x="3773" y="6288"/>
                      </a:lnTo>
                      <a:lnTo>
                        <a:pt x="3773" y="6468"/>
                      </a:lnTo>
                      <a:close/>
                      <a:moveTo>
                        <a:pt x="3773" y="3953"/>
                      </a:moveTo>
                      <a:lnTo>
                        <a:pt x="3773" y="1437"/>
                      </a:lnTo>
                      <a:lnTo>
                        <a:pt x="3773" y="3953"/>
                      </a:lnTo>
                      <a:lnTo>
                        <a:pt x="3773" y="3953"/>
                      </a:lnTo>
                      <a:close/>
                    </a:path>
                  </a:pathLst>
                </a:custGeom>
                <a:grpFill/>
                <a:ln w="17953" cap="flat">
                  <a:noFill/>
                  <a:prstDash val="solid"/>
                  <a:miter/>
                </a:ln>
              </p:spPr>
              <p:txBody>
                <a:bodyPr rtlCol="0" anchor="ctr"/>
                <a:lstStyle/>
                <a:p>
                  <a:endParaRPr lang="zh-CN" altLang="en-US" sz="1050"/>
                </a:p>
              </p:txBody>
            </p:sp>
          </p:grpSp>
          <p:grpSp>
            <p:nvGrpSpPr>
              <p:cNvPr id="1179" name="图形 1"/>
              <p:cNvGrpSpPr/>
              <p:nvPr/>
            </p:nvGrpSpPr>
            <p:grpSpPr>
              <a:xfrm>
                <a:off x="2819455" y="3993145"/>
                <a:ext cx="6378" cy="6827"/>
                <a:chOff x="4192666" y="4190835"/>
                <a:chExt cx="6378" cy="6827"/>
              </a:xfrm>
              <a:solidFill>
                <a:srgbClr val="0070C0"/>
              </a:solidFill>
            </p:grpSpPr>
            <p:sp>
              <p:nvSpPr>
                <p:cNvPr id="1390" name="任意多边形: 形状 3521"/>
                <p:cNvSpPr/>
                <p:nvPr/>
              </p:nvSpPr>
              <p:spPr>
                <a:xfrm>
                  <a:off x="4195092" y="4193350"/>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 name="connsiteX4" fmla="*/ 1258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1258" y="1258"/>
                      </a:moveTo>
                      <a:cubicBezTo>
                        <a:pt x="1258" y="1258"/>
                        <a:pt x="1258" y="1258"/>
                        <a:pt x="1258" y="0"/>
                      </a:cubicBez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391" name="任意多边形: 形状 3522"/>
                <p:cNvSpPr/>
                <p:nvPr/>
              </p:nvSpPr>
              <p:spPr>
                <a:xfrm>
                  <a:off x="4192666" y="4190835"/>
                  <a:ext cx="6378" cy="6827"/>
                </a:xfrm>
                <a:custGeom>
                  <a:avLst/>
                  <a:gdLst>
                    <a:gd name="connsiteX0" fmla="*/ 3324 w 6378"/>
                    <a:gd name="connsiteY0" fmla="*/ 6289 h 6827"/>
                    <a:gd name="connsiteX1" fmla="*/ 3324 w 6378"/>
                    <a:gd name="connsiteY1" fmla="*/ 6289 h 6827"/>
                    <a:gd name="connsiteX2" fmla="*/ 449 w 6378"/>
                    <a:gd name="connsiteY2" fmla="*/ 4851 h 6827"/>
                    <a:gd name="connsiteX3" fmla="*/ 449 w 6378"/>
                    <a:gd name="connsiteY3" fmla="*/ 4851 h 6827"/>
                    <a:gd name="connsiteX4" fmla="*/ 90 w 6378"/>
                    <a:gd name="connsiteY4" fmla="*/ 2515 h 6827"/>
                    <a:gd name="connsiteX5" fmla="*/ 90 w 6378"/>
                    <a:gd name="connsiteY5" fmla="*/ 2515 h 6827"/>
                    <a:gd name="connsiteX6" fmla="*/ 90 w 6378"/>
                    <a:gd name="connsiteY6" fmla="*/ 0 h 6827"/>
                    <a:gd name="connsiteX7" fmla="*/ 2605 w 6378"/>
                    <a:gd name="connsiteY7" fmla="*/ 0 h 6827"/>
                    <a:gd name="connsiteX8" fmla="*/ 3863 w 6378"/>
                    <a:gd name="connsiteY8" fmla="*/ 0 h 6827"/>
                    <a:gd name="connsiteX9" fmla="*/ 3863 w 6378"/>
                    <a:gd name="connsiteY9" fmla="*/ 0 h 6827"/>
                    <a:gd name="connsiteX10" fmla="*/ 6378 w 6378"/>
                    <a:gd name="connsiteY10" fmla="*/ 0 h 6827"/>
                    <a:gd name="connsiteX11" fmla="*/ 6378 w 6378"/>
                    <a:gd name="connsiteY11" fmla="*/ 2515 h 6827"/>
                    <a:gd name="connsiteX12" fmla="*/ 6378 w 6378"/>
                    <a:gd name="connsiteY12" fmla="*/ 3773 h 6827"/>
                    <a:gd name="connsiteX13" fmla="*/ 6378 w 6378"/>
                    <a:gd name="connsiteY13" fmla="*/ 3773 h 6827"/>
                    <a:gd name="connsiteX14" fmla="*/ 6378 w 6378"/>
                    <a:gd name="connsiteY14" fmla="*/ 6828 h 6827"/>
                    <a:gd name="connsiteX15" fmla="*/ 3324 w 6378"/>
                    <a:gd name="connsiteY15" fmla="*/ 6289 h 6827"/>
                    <a:gd name="connsiteX16" fmla="*/ 3324 w 6378"/>
                    <a:gd name="connsiteY16" fmla="*/ 6289 h 6827"/>
                    <a:gd name="connsiteX17" fmla="*/ 3863 w 6378"/>
                    <a:gd name="connsiteY17" fmla="*/ 3773 h 6827"/>
                    <a:gd name="connsiteX18" fmla="*/ 4043 w 6378"/>
                    <a:gd name="connsiteY18" fmla="*/ 2695 h 6827"/>
                    <a:gd name="connsiteX19" fmla="*/ 3863 w 6378"/>
                    <a:gd name="connsiteY19" fmla="*/ 3773 h 6827"/>
                    <a:gd name="connsiteX20" fmla="*/ 3863 w 6378"/>
                    <a:gd name="connsiteY20" fmla="*/ 3773 h 6827"/>
                    <a:gd name="connsiteX21" fmla="*/ 4941 w 6378"/>
                    <a:gd name="connsiteY21" fmla="*/ 2515 h 6827"/>
                    <a:gd name="connsiteX22" fmla="*/ 4402 w 6378"/>
                    <a:gd name="connsiteY22" fmla="*/ 2515 h 6827"/>
                    <a:gd name="connsiteX23" fmla="*/ 4941 w 6378"/>
                    <a:gd name="connsiteY23" fmla="*/ 2515 h 6827"/>
                    <a:gd name="connsiteX24" fmla="*/ 4941 w 6378"/>
                    <a:gd name="connsiteY24" fmla="*/ 2515 h 6827"/>
                    <a:gd name="connsiteX25" fmla="*/ 4222 w 6378"/>
                    <a:gd name="connsiteY25" fmla="*/ 1617 h 6827"/>
                    <a:gd name="connsiteX26" fmla="*/ 4222 w 6378"/>
                    <a:gd name="connsiteY26" fmla="*/ 1258 h 6827"/>
                    <a:gd name="connsiteX27" fmla="*/ 4222 w 6378"/>
                    <a:gd name="connsiteY27" fmla="*/ 1617 h 6827"/>
                    <a:gd name="connsiteX28" fmla="*/ 4222 w 6378"/>
                    <a:gd name="connsiteY28" fmla="*/ 1617 h 6827"/>
                    <a:gd name="connsiteX29" fmla="*/ 4222 w 6378"/>
                    <a:gd name="connsiteY29" fmla="*/ 1617 h 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378" h="6827">
                      <a:moveTo>
                        <a:pt x="3324" y="6289"/>
                      </a:moveTo>
                      <a:lnTo>
                        <a:pt x="3324" y="6289"/>
                      </a:lnTo>
                      <a:cubicBezTo>
                        <a:pt x="2965" y="6289"/>
                        <a:pt x="1348" y="6468"/>
                        <a:pt x="449" y="4851"/>
                      </a:cubicBezTo>
                      <a:lnTo>
                        <a:pt x="449" y="4851"/>
                      </a:lnTo>
                      <a:cubicBezTo>
                        <a:pt x="-270" y="3414"/>
                        <a:pt x="90" y="3054"/>
                        <a:pt x="90" y="2515"/>
                      </a:cubicBezTo>
                      <a:lnTo>
                        <a:pt x="90" y="2515"/>
                      </a:lnTo>
                      <a:lnTo>
                        <a:pt x="90" y="0"/>
                      </a:lnTo>
                      <a:lnTo>
                        <a:pt x="2605" y="0"/>
                      </a:lnTo>
                      <a:cubicBezTo>
                        <a:pt x="2605" y="0"/>
                        <a:pt x="2605" y="0"/>
                        <a:pt x="3863" y="0"/>
                      </a:cubicBezTo>
                      <a:lnTo>
                        <a:pt x="3863" y="0"/>
                      </a:lnTo>
                      <a:lnTo>
                        <a:pt x="6378" y="0"/>
                      </a:lnTo>
                      <a:lnTo>
                        <a:pt x="6378" y="2515"/>
                      </a:lnTo>
                      <a:cubicBezTo>
                        <a:pt x="6378" y="3773"/>
                        <a:pt x="6378" y="3773"/>
                        <a:pt x="6378" y="3773"/>
                      </a:cubicBezTo>
                      <a:lnTo>
                        <a:pt x="6378" y="3773"/>
                      </a:lnTo>
                      <a:lnTo>
                        <a:pt x="6378" y="6828"/>
                      </a:lnTo>
                      <a:lnTo>
                        <a:pt x="3324" y="6289"/>
                      </a:lnTo>
                      <a:lnTo>
                        <a:pt x="3324" y="6289"/>
                      </a:lnTo>
                      <a:close/>
                      <a:moveTo>
                        <a:pt x="3863" y="3773"/>
                      </a:moveTo>
                      <a:lnTo>
                        <a:pt x="4043" y="2695"/>
                      </a:lnTo>
                      <a:lnTo>
                        <a:pt x="3863" y="3773"/>
                      </a:lnTo>
                      <a:lnTo>
                        <a:pt x="3863" y="3773"/>
                      </a:lnTo>
                      <a:close/>
                      <a:moveTo>
                        <a:pt x="4941" y="2515"/>
                      </a:moveTo>
                      <a:lnTo>
                        <a:pt x="4402" y="2515"/>
                      </a:lnTo>
                      <a:lnTo>
                        <a:pt x="4941" y="2515"/>
                      </a:lnTo>
                      <a:lnTo>
                        <a:pt x="4941" y="2515"/>
                      </a:lnTo>
                      <a:close/>
                      <a:moveTo>
                        <a:pt x="4222" y="1617"/>
                      </a:moveTo>
                      <a:lnTo>
                        <a:pt x="4222" y="1258"/>
                      </a:lnTo>
                      <a:lnTo>
                        <a:pt x="4222" y="1617"/>
                      </a:lnTo>
                      <a:lnTo>
                        <a:pt x="4222" y="1617"/>
                      </a:lnTo>
                      <a:lnTo>
                        <a:pt x="4222" y="1617"/>
                      </a:lnTo>
                      <a:close/>
                    </a:path>
                  </a:pathLst>
                </a:custGeom>
                <a:grpFill/>
                <a:ln w="17953" cap="flat">
                  <a:noFill/>
                  <a:prstDash val="solid"/>
                  <a:miter/>
                </a:ln>
              </p:spPr>
              <p:txBody>
                <a:bodyPr rtlCol="0" anchor="ctr"/>
                <a:lstStyle/>
                <a:p>
                  <a:endParaRPr lang="zh-CN" altLang="en-US" sz="1050"/>
                </a:p>
              </p:txBody>
            </p:sp>
          </p:grpSp>
          <p:grpSp>
            <p:nvGrpSpPr>
              <p:cNvPr id="1180" name="图形 1"/>
              <p:cNvGrpSpPr/>
              <p:nvPr/>
            </p:nvGrpSpPr>
            <p:grpSpPr>
              <a:xfrm>
                <a:off x="2816850" y="4001230"/>
                <a:ext cx="6468" cy="6468"/>
                <a:chOff x="4190061" y="4198920"/>
                <a:chExt cx="6468" cy="6468"/>
              </a:xfrm>
              <a:solidFill>
                <a:srgbClr val="0070C0"/>
              </a:solidFill>
            </p:grpSpPr>
            <p:sp>
              <p:nvSpPr>
                <p:cNvPr id="1388" name="任意多边形: 形状 3524"/>
                <p:cNvSpPr/>
                <p:nvPr/>
              </p:nvSpPr>
              <p:spPr>
                <a:xfrm>
                  <a:off x="4192577" y="4201354"/>
                  <a:ext cx="1257" cy="1339"/>
                </a:xfrm>
                <a:custGeom>
                  <a:avLst/>
                  <a:gdLst>
                    <a:gd name="connsiteX0" fmla="*/ 0 w 1257"/>
                    <a:gd name="connsiteY0" fmla="*/ 1339 h 1339"/>
                    <a:gd name="connsiteX1" fmla="*/ 1258 w 1257"/>
                    <a:gd name="connsiteY1" fmla="*/ 1339 h 1339"/>
                    <a:gd name="connsiteX2" fmla="*/ 0 w 1257"/>
                    <a:gd name="connsiteY2" fmla="*/ 82 h 1339"/>
                    <a:gd name="connsiteX3" fmla="*/ 0 w 1257"/>
                    <a:gd name="connsiteY3" fmla="*/ 1339 h 1339"/>
                    <a:gd name="connsiteX4" fmla="*/ 0 w 1257"/>
                    <a:gd name="connsiteY4" fmla="*/ 1339 h 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339">
                      <a:moveTo>
                        <a:pt x="0" y="1339"/>
                      </a:moveTo>
                      <a:cubicBezTo>
                        <a:pt x="1258" y="1339"/>
                        <a:pt x="1258" y="1339"/>
                        <a:pt x="1258" y="1339"/>
                      </a:cubicBezTo>
                      <a:cubicBezTo>
                        <a:pt x="1258" y="82"/>
                        <a:pt x="1258" y="82"/>
                        <a:pt x="0" y="82"/>
                      </a:cubicBezTo>
                      <a:cubicBezTo>
                        <a:pt x="0" y="-98"/>
                        <a:pt x="0" y="-98"/>
                        <a:pt x="0" y="1339"/>
                      </a:cubicBezTo>
                      <a:lnTo>
                        <a:pt x="0" y="1339"/>
                      </a:lnTo>
                      <a:close/>
                    </a:path>
                  </a:pathLst>
                </a:custGeom>
                <a:grpFill/>
                <a:ln w="17953" cap="flat">
                  <a:noFill/>
                  <a:prstDash val="solid"/>
                  <a:miter/>
                </a:ln>
              </p:spPr>
              <p:txBody>
                <a:bodyPr rtlCol="0" anchor="ctr"/>
                <a:lstStyle/>
                <a:p>
                  <a:endParaRPr lang="zh-CN" altLang="en-US" sz="1050"/>
                </a:p>
              </p:txBody>
            </p:sp>
            <p:sp>
              <p:nvSpPr>
                <p:cNvPr id="1389" name="任意多边形: 形状 3525"/>
                <p:cNvSpPr/>
                <p:nvPr/>
              </p:nvSpPr>
              <p:spPr>
                <a:xfrm>
                  <a:off x="4190061" y="4198920"/>
                  <a:ext cx="6468" cy="6468"/>
                </a:xfrm>
                <a:custGeom>
                  <a:avLst/>
                  <a:gdLst>
                    <a:gd name="connsiteX0" fmla="*/ 3773 w 6468"/>
                    <a:gd name="connsiteY0" fmla="*/ 6289 h 6468"/>
                    <a:gd name="connsiteX1" fmla="*/ 2515 w 6468"/>
                    <a:gd name="connsiteY1" fmla="*/ 6289 h 6468"/>
                    <a:gd name="connsiteX2" fmla="*/ 2515 w 6468"/>
                    <a:gd name="connsiteY2" fmla="*/ 6289 h 6468"/>
                    <a:gd name="connsiteX3" fmla="*/ 0 w 6468"/>
                    <a:gd name="connsiteY3" fmla="*/ 6289 h 6468"/>
                    <a:gd name="connsiteX4" fmla="*/ 0 w 6468"/>
                    <a:gd name="connsiteY4" fmla="*/ 3773 h 6468"/>
                    <a:gd name="connsiteX5" fmla="*/ 0 w 6468"/>
                    <a:gd name="connsiteY5" fmla="*/ 2515 h 6468"/>
                    <a:gd name="connsiteX6" fmla="*/ 0 w 6468"/>
                    <a:gd name="connsiteY6" fmla="*/ 2515 h 6468"/>
                    <a:gd name="connsiteX7" fmla="*/ 0 w 6468"/>
                    <a:gd name="connsiteY7" fmla="*/ 0 h 6468"/>
                    <a:gd name="connsiteX8" fmla="*/ 2515 w 6468"/>
                    <a:gd name="connsiteY8" fmla="*/ 0 h 6468"/>
                    <a:gd name="connsiteX9" fmla="*/ 3054 w 6468"/>
                    <a:gd name="connsiteY9" fmla="*/ 0 h 6468"/>
                    <a:gd name="connsiteX10" fmla="*/ 3054 w 6468"/>
                    <a:gd name="connsiteY10" fmla="*/ 0 h 6468"/>
                    <a:gd name="connsiteX11" fmla="*/ 5570 w 6468"/>
                    <a:gd name="connsiteY11" fmla="*/ 898 h 6468"/>
                    <a:gd name="connsiteX12" fmla="*/ 5570 w 6468"/>
                    <a:gd name="connsiteY12" fmla="*/ 898 h 6468"/>
                    <a:gd name="connsiteX13" fmla="*/ 6468 w 6468"/>
                    <a:gd name="connsiteY13" fmla="*/ 3953 h 6468"/>
                    <a:gd name="connsiteX14" fmla="*/ 6468 w 6468"/>
                    <a:gd name="connsiteY14" fmla="*/ 3953 h 6468"/>
                    <a:gd name="connsiteX15" fmla="*/ 6468 w 6468"/>
                    <a:gd name="connsiteY15" fmla="*/ 6468 h 6468"/>
                    <a:gd name="connsiteX16" fmla="*/ 3773 w 6468"/>
                    <a:gd name="connsiteY16" fmla="*/ 6468 h 6468"/>
                    <a:gd name="connsiteX17" fmla="*/ 3773 w 6468"/>
                    <a:gd name="connsiteY17" fmla="*/ 6289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8" h="6468">
                      <a:moveTo>
                        <a:pt x="3773" y="6289"/>
                      </a:moveTo>
                      <a:cubicBezTo>
                        <a:pt x="3773" y="6289"/>
                        <a:pt x="3773" y="6289"/>
                        <a:pt x="2515" y="6289"/>
                      </a:cubicBezTo>
                      <a:lnTo>
                        <a:pt x="2515" y="6289"/>
                      </a:lnTo>
                      <a:lnTo>
                        <a:pt x="0" y="6289"/>
                      </a:lnTo>
                      <a:lnTo>
                        <a:pt x="0" y="3773"/>
                      </a:lnTo>
                      <a:cubicBezTo>
                        <a:pt x="0" y="2515"/>
                        <a:pt x="0" y="2515"/>
                        <a:pt x="0" y="2515"/>
                      </a:cubicBezTo>
                      <a:lnTo>
                        <a:pt x="0" y="2515"/>
                      </a:lnTo>
                      <a:lnTo>
                        <a:pt x="0" y="0"/>
                      </a:lnTo>
                      <a:lnTo>
                        <a:pt x="2515" y="0"/>
                      </a:lnTo>
                      <a:cubicBezTo>
                        <a:pt x="2695" y="0"/>
                        <a:pt x="2875" y="0"/>
                        <a:pt x="3054" y="0"/>
                      </a:cubicBezTo>
                      <a:lnTo>
                        <a:pt x="3054" y="0"/>
                      </a:lnTo>
                      <a:cubicBezTo>
                        <a:pt x="3593" y="0"/>
                        <a:pt x="4312" y="0"/>
                        <a:pt x="5570" y="898"/>
                      </a:cubicBezTo>
                      <a:lnTo>
                        <a:pt x="5570" y="898"/>
                      </a:lnTo>
                      <a:cubicBezTo>
                        <a:pt x="6827" y="2515"/>
                        <a:pt x="6288" y="3234"/>
                        <a:pt x="6468" y="3953"/>
                      </a:cubicBezTo>
                      <a:lnTo>
                        <a:pt x="6468" y="3953"/>
                      </a:lnTo>
                      <a:lnTo>
                        <a:pt x="6468" y="6468"/>
                      </a:lnTo>
                      <a:lnTo>
                        <a:pt x="3773" y="6468"/>
                      </a:lnTo>
                      <a:lnTo>
                        <a:pt x="3773" y="6289"/>
                      </a:lnTo>
                      <a:close/>
                    </a:path>
                  </a:pathLst>
                </a:custGeom>
                <a:grpFill/>
                <a:ln w="17953" cap="flat">
                  <a:noFill/>
                  <a:prstDash val="solid"/>
                  <a:miter/>
                </a:ln>
              </p:spPr>
              <p:txBody>
                <a:bodyPr rtlCol="0" anchor="ctr"/>
                <a:lstStyle/>
                <a:p>
                  <a:endParaRPr lang="zh-CN" altLang="en-US" sz="1050"/>
                </a:p>
              </p:txBody>
            </p:sp>
          </p:grpSp>
          <p:grpSp>
            <p:nvGrpSpPr>
              <p:cNvPr id="1181" name="图形 1"/>
              <p:cNvGrpSpPr/>
              <p:nvPr/>
            </p:nvGrpSpPr>
            <p:grpSpPr>
              <a:xfrm>
                <a:off x="2833739" y="4003746"/>
                <a:ext cx="1437" cy="5030"/>
                <a:chOff x="4206950" y="4201436"/>
                <a:chExt cx="1437" cy="5030"/>
              </a:xfrm>
              <a:solidFill>
                <a:srgbClr val="0070C0"/>
              </a:solidFill>
            </p:grpSpPr>
            <p:sp>
              <p:nvSpPr>
                <p:cNvPr id="1386" name="任意多边形: 形状 3527"/>
                <p:cNvSpPr/>
                <p:nvPr/>
              </p:nvSpPr>
              <p:spPr>
                <a:xfrm>
                  <a:off x="4207123" y="4203951"/>
                  <a:ext cx="1264" cy="17967"/>
                </a:xfrm>
                <a:custGeom>
                  <a:avLst/>
                  <a:gdLst>
                    <a:gd name="connsiteX0" fmla="*/ 1265 w 1264"/>
                    <a:gd name="connsiteY0" fmla="*/ 0 h 17967"/>
                    <a:gd name="connsiteX1" fmla="*/ 7 w 1264"/>
                    <a:gd name="connsiteY1" fmla="*/ 0 h 17967"/>
                    <a:gd name="connsiteX2" fmla="*/ 1265 w 1264"/>
                    <a:gd name="connsiteY2" fmla="*/ 0 h 17967"/>
                    <a:gd name="connsiteX3" fmla="*/ 1265 w 1264"/>
                    <a:gd name="connsiteY3" fmla="*/ 0 h 17967"/>
                  </a:gdLst>
                  <a:ahLst/>
                  <a:cxnLst>
                    <a:cxn ang="0">
                      <a:pos x="connsiteX0" y="connsiteY0"/>
                    </a:cxn>
                    <a:cxn ang="0">
                      <a:pos x="connsiteX1" y="connsiteY1"/>
                    </a:cxn>
                    <a:cxn ang="0">
                      <a:pos x="connsiteX2" y="connsiteY2"/>
                    </a:cxn>
                    <a:cxn ang="0">
                      <a:pos x="connsiteX3" y="connsiteY3"/>
                    </a:cxn>
                  </a:cxnLst>
                  <a:rect l="l" t="t" r="r" b="b"/>
                  <a:pathLst>
                    <a:path w="1264" h="17967">
                      <a:moveTo>
                        <a:pt x="1265" y="0"/>
                      </a:moveTo>
                      <a:cubicBezTo>
                        <a:pt x="7" y="0"/>
                        <a:pt x="7" y="0"/>
                        <a:pt x="7" y="0"/>
                      </a:cubicBezTo>
                      <a:cubicBezTo>
                        <a:pt x="7" y="0"/>
                        <a:pt x="-173" y="0"/>
                        <a:pt x="1265" y="0"/>
                      </a:cubicBezTo>
                      <a:lnTo>
                        <a:pt x="1265" y="0"/>
                      </a:lnTo>
                      <a:close/>
                    </a:path>
                  </a:pathLst>
                </a:custGeom>
                <a:grpFill/>
                <a:ln w="17953" cap="flat">
                  <a:noFill/>
                  <a:prstDash val="solid"/>
                  <a:miter/>
                </a:ln>
              </p:spPr>
              <p:txBody>
                <a:bodyPr rtlCol="0" anchor="ctr"/>
                <a:lstStyle/>
                <a:p>
                  <a:endParaRPr lang="zh-CN" altLang="en-US" sz="1050"/>
                </a:p>
              </p:txBody>
            </p:sp>
            <p:sp>
              <p:nvSpPr>
                <p:cNvPr id="1387" name="任意多边形: 形状 3528"/>
                <p:cNvSpPr/>
                <p:nvPr/>
              </p:nvSpPr>
              <p:spPr>
                <a:xfrm>
                  <a:off x="4206950" y="4201436"/>
                  <a:ext cx="1437" cy="5030"/>
                </a:xfrm>
                <a:custGeom>
                  <a:avLst/>
                  <a:gdLst>
                    <a:gd name="connsiteX0" fmla="*/ 180 w 1437"/>
                    <a:gd name="connsiteY0" fmla="*/ 5031 h 5030"/>
                    <a:gd name="connsiteX1" fmla="*/ 0 w 1437"/>
                    <a:gd name="connsiteY1" fmla="*/ 5031 h 5030"/>
                    <a:gd name="connsiteX2" fmla="*/ 0 w 1437"/>
                    <a:gd name="connsiteY2" fmla="*/ 0 h 5030"/>
                    <a:gd name="connsiteX3" fmla="*/ 1258 w 1437"/>
                    <a:gd name="connsiteY3" fmla="*/ 0 h 5030"/>
                    <a:gd name="connsiteX4" fmla="*/ 1258 w 1437"/>
                    <a:gd name="connsiteY4" fmla="*/ 0 h 5030"/>
                    <a:gd name="connsiteX5" fmla="*/ 1258 w 1437"/>
                    <a:gd name="connsiteY5" fmla="*/ 2515 h 5030"/>
                    <a:gd name="connsiteX6" fmla="*/ 1258 w 1437"/>
                    <a:gd name="connsiteY6" fmla="*/ 5031 h 5030"/>
                    <a:gd name="connsiteX7" fmla="*/ 180 w 1437"/>
                    <a:gd name="connsiteY7" fmla="*/ 5031 h 5030"/>
                    <a:gd name="connsiteX8" fmla="*/ 180 w 1437"/>
                    <a:gd name="connsiteY8" fmla="*/ 5031 h 5030"/>
                    <a:gd name="connsiteX9" fmla="*/ 1437 w 1437"/>
                    <a:gd name="connsiteY9" fmla="*/ 2515 h 5030"/>
                    <a:gd name="connsiteX10" fmla="*/ 1437 w 1437"/>
                    <a:gd name="connsiteY10" fmla="*/ 0 h 5030"/>
                    <a:gd name="connsiteX11" fmla="*/ 1437 w 1437"/>
                    <a:gd name="connsiteY11" fmla="*/ 2515 h 5030"/>
                    <a:gd name="connsiteX12" fmla="*/ 1437 w 1437"/>
                    <a:gd name="connsiteY12" fmla="*/ 2515 h 5030"/>
                    <a:gd name="connsiteX13" fmla="*/ 1437 w 1437"/>
                    <a:gd name="connsiteY13" fmla="*/ 0 h 5030"/>
                    <a:gd name="connsiteX14" fmla="*/ 1437 w 1437"/>
                    <a:gd name="connsiteY14" fmla="*/ 2515 h 5030"/>
                    <a:gd name="connsiteX15" fmla="*/ 1437 w 1437"/>
                    <a:gd name="connsiteY15" fmla="*/ 0 h 5030"/>
                    <a:gd name="connsiteX16" fmla="*/ 1437 w 1437"/>
                    <a:gd name="connsiteY16"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 h="5030">
                      <a:moveTo>
                        <a:pt x="180" y="5031"/>
                      </a:moveTo>
                      <a:lnTo>
                        <a:pt x="0" y="5031"/>
                      </a:lnTo>
                      <a:lnTo>
                        <a:pt x="0" y="0"/>
                      </a:lnTo>
                      <a:cubicBezTo>
                        <a:pt x="0" y="0"/>
                        <a:pt x="0" y="0"/>
                        <a:pt x="1258" y="0"/>
                      </a:cubicBezTo>
                      <a:lnTo>
                        <a:pt x="1258" y="0"/>
                      </a:lnTo>
                      <a:lnTo>
                        <a:pt x="1258" y="2515"/>
                      </a:lnTo>
                      <a:lnTo>
                        <a:pt x="1258" y="5031"/>
                      </a:lnTo>
                      <a:cubicBezTo>
                        <a:pt x="719" y="5031"/>
                        <a:pt x="359" y="5031"/>
                        <a:pt x="180" y="5031"/>
                      </a:cubicBezTo>
                      <a:lnTo>
                        <a:pt x="180" y="5031"/>
                      </a:lnTo>
                      <a:close/>
                      <a:moveTo>
                        <a:pt x="1437" y="2515"/>
                      </a:moveTo>
                      <a:lnTo>
                        <a:pt x="1437" y="0"/>
                      </a:lnTo>
                      <a:lnTo>
                        <a:pt x="1437" y="2515"/>
                      </a:lnTo>
                      <a:lnTo>
                        <a:pt x="1437" y="2515"/>
                      </a:lnTo>
                      <a:close/>
                      <a:moveTo>
                        <a:pt x="1437" y="0"/>
                      </a:moveTo>
                      <a:lnTo>
                        <a:pt x="1437" y="2515"/>
                      </a:lnTo>
                      <a:lnTo>
                        <a:pt x="1437" y="0"/>
                      </a:lnTo>
                      <a:lnTo>
                        <a:pt x="1437" y="0"/>
                      </a:lnTo>
                      <a:close/>
                    </a:path>
                  </a:pathLst>
                </a:custGeom>
                <a:grpFill/>
                <a:ln w="17953" cap="flat">
                  <a:noFill/>
                  <a:prstDash val="solid"/>
                  <a:miter/>
                </a:ln>
              </p:spPr>
              <p:txBody>
                <a:bodyPr rtlCol="0" anchor="ctr"/>
                <a:lstStyle/>
                <a:p>
                  <a:endParaRPr lang="zh-CN" altLang="en-US" sz="1050"/>
                </a:p>
              </p:txBody>
            </p:sp>
          </p:grpSp>
          <p:grpSp>
            <p:nvGrpSpPr>
              <p:cNvPr id="1182" name="图形 1"/>
              <p:cNvGrpSpPr/>
              <p:nvPr/>
            </p:nvGrpSpPr>
            <p:grpSpPr>
              <a:xfrm>
                <a:off x="2816850" y="4030337"/>
                <a:ext cx="5030" cy="1257"/>
                <a:chOff x="4190061" y="4228027"/>
                <a:chExt cx="5030" cy="1257"/>
              </a:xfrm>
              <a:solidFill>
                <a:srgbClr val="0070C0"/>
              </a:solidFill>
            </p:grpSpPr>
            <p:sp>
              <p:nvSpPr>
                <p:cNvPr id="1384" name="任意多边形: 形状 3530"/>
                <p:cNvSpPr/>
                <p:nvPr/>
              </p:nvSpPr>
              <p:spPr>
                <a:xfrm>
                  <a:off x="4192577" y="4228027"/>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1258"/>
                        <a:pt x="0" y="1258"/>
                        <a:pt x="0" y="0"/>
                      </a:cubicBezTo>
                      <a:cubicBezTo>
                        <a:pt x="0" y="1258"/>
                        <a:pt x="0" y="1258"/>
                        <a:pt x="0" y="1258"/>
                      </a:cubicBezTo>
                      <a:lnTo>
                        <a:pt x="0" y="1258"/>
                      </a:lnTo>
                      <a:close/>
                    </a:path>
                  </a:pathLst>
                </a:custGeom>
                <a:grpFill/>
                <a:ln w="17953" cap="flat">
                  <a:noFill/>
                  <a:prstDash val="solid"/>
                  <a:miter/>
                </a:ln>
              </p:spPr>
              <p:txBody>
                <a:bodyPr rtlCol="0" anchor="ctr"/>
                <a:lstStyle/>
                <a:p>
                  <a:endParaRPr lang="zh-CN" altLang="en-US" sz="1050"/>
                </a:p>
              </p:txBody>
            </p:sp>
            <p:sp>
              <p:nvSpPr>
                <p:cNvPr id="1385" name="任意多边形: 形状 3531"/>
                <p:cNvSpPr/>
                <p:nvPr/>
              </p:nvSpPr>
              <p:spPr>
                <a:xfrm>
                  <a:off x="4190061" y="4228027"/>
                  <a:ext cx="5030" cy="1257"/>
                </a:xfrm>
                <a:custGeom>
                  <a:avLst/>
                  <a:gdLst>
                    <a:gd name="connsiteX0" fmla="*/ 5031 w 5030"/>
                    <a:gd name="connsiteY0" fmla="*/ 1078 h 1257"/>
                    <a:gd name="connsiteX1" fmla="*/ 2515 w 5030"/>
                    <a:gd name="connsiteY1" fmla="*/ 1078 h 1257"/>
                    <a:gd name="connsiteX2" fmla="*/ 5031 w 5030"/>
                    <a:gd name="connsiteY2" fmla="*/ 1078 h 1257"/>
                    <a:gd name="connsiteX3" fmla="*/ 2515 w 5030"/>
                    <a:gd name="connsiteY3" fmla="*/ 1078 h 1257"/>
                    <a:gd name="connsiteX4" fmla="*/ 5031 w 5030"/>
                    <a:gd name="connsiteY4" fmla="*/ 1078 h 1257"/>
                    <a:gd name="connsiteX5" fmla="*/ 5031 w 5030"/>
                    <a:gd name="connsiteY5" fmla="*/ 1078 h 1257"/>
                    <a:gd name="connsiteX6" fmla="*/ 0 w 5030"/>
                    <a:gd name="connsiteY6" fmla="*/ 1258 h 1257"/>
                    <a:gd name="connsiteX7" fmla="*/ 0 w 5030"/>
                    <a:gd name="connsiteY7" fmla="*/ 0 h 1257"/>
                    <a:gd name="connsiteX8" fmla="*/ 0 w 5030"/>
                    <a:gd name="connsiteY8" fmla="*/ 0 h 1257"/>
                    <a:gd name="connsiteX9" fmla="*/ 5031 w 5030"/>
                    <a:gd name="connsiteY9" fmla="*/ 0 h 1257"/>
                    <a:gd name="connsiteX10" fmla="*/ 5031 w 5030"/>
                    <a:gd name="connsiteY10" fmla="*/ 1258 h 1257"/>
                    <a:gd name="connsiteX11" fmla="*/ 5031 w 5030"/>
                    <a:gd name="connsiteY11" fmla="*/ 1258 h 1257"/>
                    <a:gd name="connsiteX12" fmla="*/ 0 w 5030"/>
                    <a:gd name="connsiteY12" fmla="*/ 1258 h 1257"/>
                    <a:gd name="connsiteX13" fmla="*/ 0 w 5030"/>
                    <a:gd name="connsiteY13" fmla="*/ 1258 h 1257"/>
                    <a:gd name="connsiteX14" fmla="*/ 0 w 5030"/>
                    <a:gd name="connsiteY14"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0" h="1257">
                      <a:moveTo>
                        <a:pt x="5031" y="1078"/>
                      </a:moveTo>
                      <a:lnTo>
                        <a:pt x="2515" y="1078"/>
                      </a:lnTo>
                      <a:lnTo>
                        <a:pt x="5031" y="1078"/>
                      </a:lnTo>
                      <a:lnTo>
                        <a:pt x="2515" y="1078"/>
                      </a:lnTo>
                      <a:lnTo>
                        <a:pt x="5031" y="1078"/>
                      </a:lnTo>
                      <a:lnTo>
                        <a:pt x="5031" y="1078"/>
                      </a:lnTo>
                      <a:close/>
                      <a:moveTo>
                        <a:pt x="0" y="1258"/>
                      </a:moveTo>
                      <a:cubicBezTo>
                        <a:pt x="0" y="1258"/>
                        <a:pt x="0" y="1258"/>
                        <a:pt x="0" y="0"/>
                      </a:cubicBezTo>
                      <a:lnTo>
                        <a:pt x="0" y="0"/>
                      </a:lnTo>
                      <a:lnTo>
                        <a:pt x="5031" y="0"/>
                      </a:lnTo>
                      <a:cubicBezTo>
                        <a:pt x="5031" y="1258"/>
                        <a:pt x="5031" y="1258"/>
                        <a:pt x="5031" y="1258"/>
                      </a:cubicBezTo>
                      <a:lnTo>
                        <a:pt x="5031" y="1258"/>
                      </a:lnTo>
                      <a:lnTo>
                        <a:pt x="0"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183" name="图形 1"/>
              <p:cNvGrpSpPr/>
              <p:nvPr/>
            </p:nvGrpSpPr>
            <p:grpSpPr>
              <a:xfrm>
                <a:off x="2828529" y="4026384"/>
                <a:ext cx="1339" cy="5030"/>
                <a:chOff x="4201740" y="4224074"/>
                <a:chExt cx="1339" cy="5030"/>
              </a:xfrm>
              <a:solidFill>
                <a:srgbClr val="0070C0"/>
              </a:solidFill>
            </p:grpSpPr>
            <p:sp>
              <p:nvSpPr>
                <p:cNvPr id="1382" name="任意多边形: 形状 3533"/>
                <p:cNvSpPr/>
                <p:nvPr/>
              </p:nvSpPr>
              <p:spPr>
                <a:xfrm>
                  <a:off x="4201740" y="4226590"/>
                  <a:ext cx="1265" cy="17967"/>
                </a:xfrm>
                <a:custGeom>
                  <a:avLst/>
                  <a:gdLst>
                    <a:gd name="connsiteX0" fmla="*/ 0 w 1265"/>
                    <a:gd name="connsiteY0" fmla="*/ 0 h 17967"/>
                    <a:gd name="connsiteX1" fmla="*/ 1258 w 1265"/>
                    <a:gd name="connsiteY1" fmla="*/ 0 h 17967"/>
                    <a:gd name="connsiteX2" fmla="*/ 0 w 1265"/>
                    <a:gd name="connsiteY2" fmla="*/ 0 h 17967"/>
                    <a:gd name="connsiteX3" fmla="*/ 0 w 1265"/>
                    <a:gd name="connsiteY3" fmla="*/ 0 h 17967"/>
                  </a:gdLst>
                  <a:ahLst/>
                  <a:cxnLst>
                    <a:cxn ang="0">
                      <a:pos x="connsiteX0" y="connsiteY0"/>
                    </a:cxn>
                    <a:cxn ang="0">
                      <a:pos x="connsiteX1" y="connsiteY1"/>
                    </a:cxn>
                    <a:cxn ang="0">
                      <a:pos x="connsiteX2" y="connsiteY2"/>
                    </a:cxn>
                    <a:cxn ang="0">
                      <a:pos x="connsiteX3" y="connsiteY3"/>
                    </a:cxn>
                  </a:cxnLst>
                  <a:rect l="l" t="t" r="r" b="b"/>
                  <a:pathLst>
                    <a:path w="1265" h="17967">
                      <a:moveTo>
                        <a:pt x="0" y="0"/>
                      </a:moveTo>
                      <a:cubicBezTo>
                        <a:pt x="1258" y="0"/>
                        <a:pt x="1258" y="0"/>
                        <a:pt x="1258" y="0"/>
                      </a:cubicBezTo>
                      <a:cubicBezTo>
                        <a:pt x="1258" y="0"/>
                        <a:pt x="1437" y="0"/>
                        <a:pt x="0" y="0"/>
                      </a:cubicBezTo>
                      <a:lnTo>
                        <a:pt x="0" y="0"/>
                      </a:lnTo>
                      <a:close/>
                    </a:path>
                  </a:pathLst>
                </a:custGeom>
                <a:grpFill/>
                <a:ln w="17953" cap="flat">
                  <a:noFill/>
                  <a:prstDash val="solid"/>
                  <a:miter/>
                </a:ln>
              </p:spPr>
              <p:txBody>
                <a:bodyPr rtlCol="0" anchor="ctr"/>
                <a:lstStyle/>
                <a:p>
                  <a:endParaRPr lang="zh-CN" altLang="en-US" sz="1050"/>
                </a:p>
              </p:txBody>
            </p:sp>
            <p:sp>
              <p:nvSpPr>
                <p:cNvPr id="1383" name="任意多边形: 形状 3534"/>
                <p:cNvSpPr/>
                <p:nvPr/>
              </p:nvSpPr>
              <p:spPr>
                <a:xfrm>
                  <a:off x="4201740" y="4224074"/>
                  <a:ext cx="1339" cy="5030"/>
                </a:xfrm>
                <a:custGeom>
                  <a:avLst/>
                  <a:gdLst>
                    <a:gd name="connsiteX0" fmla="*/ 0 w 1339"/>
                    <a:gd name="connsiteY0" fmla="*/ 5031 h 5030"/>
                    <a:gd name="connsiteX1" fmla="*/ 0 w 1339"/>
                    <a:gd name="connsiteY1" fmla="*/ 2515 h 5030"/>
                    <a:gd name="connsiteX2" fmla="*/ 0 w 1339"/>
                    <a:gd name="connsiteY2" fmla="*/ 5031 h 5030"/>
                    <a:gd name="connsiteX3" fmla="*/ 0 w 1339"/>
                    <a:gd name="connsiteY3" fmla="*/ 0 h 5030"/>
                    <a:gd name="connsiteX4" fmla="*/ 1258 w 1339"/>
                    <a:gd name="connsiteY4" fmla="*/ 0 h 5030"/>
                    <a:gd name="connsiteX5" fmla="*/ 1258 w 1339"/>
                    <a:gd name="connsiteY5" fmla="*/ 0 h 5030"/>
                    <a:gd name="connsiteX6" fmla="*/ 1258 w 1339"/>
                    <a:gd name="connsiteY6" fmla="*/ 5031 h 5030"/>
                    <a:gd name="connsiteX7" fmla="*/ 0 w 1339"/>
                    <a:gd name="connsiteY7" fmla="*/ 5031 h 5030"/>
                    <a:gd name="connsiteX8" fmla="*/ 0 w 1339"/>
                    <a:gd name="connsiteY8" fmla="*/ 5031 h 5030"/>
                    <a:gd name="connsiteX9" fmla="*/ 0 w 1339"/>
                    <a:gd name="connsiteY9" fmla="*/ 2515 h 5030"/>
                    <a:gd name="connsiteX10" fmla="*/ 0 w 1339"/>
                    <a:gd name="connsiteY10" fmla="*/ 5031 h 5030"/>
                    <a:gd name="connsiteX11" fmla="*/ 0 w 1339"/>
                    <a:gd name="connsiteY11" fmla="*/ 2515 h 5030"/>
                    <a:gd name="connsiteX12" fmla="*/ 0 w 1339"/>
                    <a:gd name="connsiteY12" fmla="*/ 2515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9" h="5030">
                      <a:moveTo>
                        <a:pt x="0" y="5031"/>
                      </a:moveTo>
                      <a:lnTo>
                        <a:pt x="0" y="2515"/>
                      </a:lnTo>
                      <a:lnTo>
                        <a:pt x="0" y="5031"/>
                      </a:lnTo>
                      <a:lnTo>
                        <a:pt x="0" y="0"/>
                      </a:lnTo>
                      <a:cubicBezTo>
                        <a:pt x="1258" y="0"/>
                        <a:pt x="1258" y="0"/>
                        <a:pt x="1258" y="0"/>
                      </a:cubicBezTo>
                      <a:lnTo>
                        <a:pt x="1258" y="0"/>
                      </a:lnTo>
                      <a:lnTo>
                        <a:pt x="1258" y="5031"/>
                      </a:lnTo>
                      <a:cubicBezTo>
                        <a:pt x="1437" y="5031"/>
                        <a:pt x="1437" y="5031"/>
                        <a:pt x="0" y="5031"/>
                      </a:cubicBezTo>
                      <a:lnTo>
                        <a:pt x="0" y="5031"/>
                      </a:lnTo>
                      <a:close/>
                      <a:moveTo>
                        <a:pt x="0" y="2515"/>
                      </a:moveTo>
                      <a:lnTo>
                        <a:pt x="0" y="5031"/>
                      </a:lnTo>
                      <a:lnTo>
                        <a:pt x="0" y="2515"/>
                      </a:lnTo>
                      <a:lnTo>
                        <a:pt x="0" y="2515"/>
                      </a:lnTo>
                      <a:close/>
                    </a:path>
                  </a:pathLst>
                </a:custGeom>
                <a:grpFill/>
                <a:ln w="17953" cap="flat">
                  <a:noFill/>
                  <a:prstDash val="solid"/>
                  <a:miter/>
                </a:ln>
              </p:spPr>
              <p:txBody>
                <a:bodyPr rtlCol="0" anchor="ctr"/>
                <a:lstStyle/>
                <a:p>
                  <a:endParaRPr lang="zh-CN" altLang="en-US" sz="1050"/>
                </a:p>
              </p:txBody>
            </p:sp>
          </p:grpSp>
          <p:grpSp>
            <p:nvGrpSpPr>
              <p:cNvPr id="1184" name="图形 1"/>
              <p:cNvGrpSpPr/>
              <p:nvPr/>
            </p:nvGrpSpPr>
            <p:grpSpPr>
              <a:xfrm>
                <a:off x="2822600" y="4036805"/>
                <a:ext cx="9882" cy="5570"/>
                <a:chOff x="4195811" y="4234495"/>
                <a:chExt cx="9882" cy="5570"/>
              </a:xfrm>
              <a:solidFill>
                <a:srgbClr val="0070C0"/>
              </a:solidFill>
            </p:grpSpPr>
            <p:sp>
              <p:nvSpPr>
                <p:cNvPr id="1380" name="任意多边形: 形状 3536"/>
                <p:cNvSpPr/>
                <p:nvPr/>
              </p:nvSpPr>
              <p:spPr>
                <a:xfrm>
                  <a:off x="4201919" y="4237190"/>
                  <a:ext cx="1257" cy="1257"/>
                </a:xfrm>
                <a:custGeom>
                  <a:avLst/>
                  <a:gdLst>
                    <a:gd name="connsiteX0" fmla="*/ 1258 w 1257"/>
                    <a:gd name="connsiteY0" fmla="*/ 1258 h 1257"/>
                    <a:gd name="connsiteX1" fmla="*/ 1258 w 1257"/>
                    <a:gd name="connsiteY1" fmla="*/ 0 h 1257"/>
                    <a:gd name="connsiteX2" fmla="*/ 0 w 1257"/>
                    <a:gd name="connsiteY2" fmla="*/ 0 h 1257"/>
                    <a:gd name="connsiteX3" fmla="*/ 1258 w 1257"/>
                    <a:gd name="connsiteY3" fmla="*/ 1258 h 1257"/>
                  </a:gdLst>
                  <a:ahLst/>
                  <a:cxnLst>
                    <a:cxn ang="0">
                      <a:pos x="connsiteX0" y="connsiteY0"/>
                    </a:cxn>
                    <a:cxn ang="0">
                      <a:pos x="connsiteX1" y="connsiteY1"/>
                    </a:cxn>
                    <a:cxn ang="0">
                      <a:pos x="connsiteX2" y="connsiteY2"/>
                    </a:cxn>
                    <a:cxn ang="0">
                      <a:pos x="connsiteX3" y="connsiteY3"/>
                    </a:cxn>
                  </a:cxnLst>
                  <a:rect l="l" t="t" r="r" b="b"/>
                  <a:pathLst>
                    <a:path w="1257" h="1257">
                      <a:moveTo>
                        <a:pt x="1258" y="1258"/>
                      </a:moveTo>
                      <a:lnTo>
                        <a:pt x="1258" y="0"/>
                      </a:lnTo>
                      <a:lnTo>
                        <a:pt x="0" y="0"/>
                      </a:lnTo>
                      <a:lnTo>
                        <a:pt x="1258" y="1258"/>
                      </a:lnTo>
                      <a:close/>
                    </a:path>
                  </a:pathLst>
                </a:custGeom>
                <a:grpFill/>
                <a:ln w="17953" cap="flat">
                  <a:noFill/>
                  <a:prstDash val="solid"/>
                  <a:miter/>
                </a:ln>
              </p:spPr>
              <p:txBody>
                <a:bodyPr rtlCol="0" anchor="ctr"/>
                <a:lstStyle/>
                <a:p>
                  <a:endParaRPr lang="zh-CN" altLang="en-US" sz="1050"/>
                </a:p>
              </p:txBody>
            </p:sp>
            <p:sp>
              <p:nvSpPr>
                <p:cNvPr id="1381" name="任意多边形: 形状 3537"/>
                <p:cNvSpPr/>
                <p:nvPr/>
              </p:nvSpPr>
              <p:spPr>
                <a:xfrm>
                  <a:off x="4195811" y="4234495"/>
                  <a:ext cx="9882" cy="5570"/>
                </a:xfrm>
                <a:custGeom>
                  <a:avLst/>
                  <a:gdLst>
                    <a:gd name="connsiteX0" fmla="*/ 0 w 9882"/>
                    <a:gd name="connsiteY0" fmla="*/ 0 h 5570"/>
                    <a:gd name="connsiteX1" fmla="*/ 6109 w 9882"/>
                    <a:gd name="connsiteY1" fmla="*/ 0 h 5570"/>
                    <a:gd name="connsiteX2" fmla="*/ 9882 w 9882"/>
                    <a:gd name="connsiteY2" fmla="*/ 0 h 5570"/>
                    <a:gd name="connsiteX3" fmla="*/ 9882 w 9882"/>
                    <a:gd name="connsiteY3" fmla="*/ 2515 h 5570"/>
                    <a:gd name="connsiteX4" fmla="*/ 9882 w 9882"/>
                    <a:gd name="connsiteY4" fmla="*/ 3773 h 5570"/>
                    <a:gd name="connsiteX5" fmla="*/ 7367 w 9882"/>
                    <a:gd name="connsiteY5" fmla="*/ 4851 h 5570"/>
                    <a:gd name="connsiteX6" fmla="*/ 7367 w 9882"/>
                    <a:gd name="connsiteY6" fmla="*/ 5031 h 5570"/>
                    <a:gd name="connsiteX7" fmla="*/ 7007 w 9882"/>
                    <a:gd name="connsiteY7" fmla="*/ 5031 h 5570"/>
                    <a:gd name="connsiteX8" fmla="*/ 5570 w 9882"/>
                    <a:gd name="connsiteY8" fmla="*/ 5570 h 5570"/>
                    <a:gd name="connsiteX9" fmla="*/ 0 w 9882"/>
                    <a:gd name="connsiteY9" fmla="*/ 0 h 5570"/>
                    <a:gd name="connsiteX10" fmla="*/ 0 w 9882"/>
                    <a:gd name="connsiteY10" fmla="*/ 0 h 5570"/>
                    <a:gd name="connsiteX11" fmla="*/ 7367 w 9882"/>
                    <a:gd name="connsiteY11" fmla="*/ 3953 h 5570"/>
                    <a:gd name="connsiteX12" fmla="*/ 9163 w 9882"/>
                    <a:gd name="connsiteY12" fmla="*/ 2156 h 5570"/>
                    <a:gd name="connsiteX13" fmla="*/ 7367 w 9882"/>
                    <a:gd name="connsiteY13" fmla="*/ 3953 h 5570"/>
                    <a:gd name="connsiteX14" fmla="*/ 7367 w 9882"/>
                    <a:gd name="connsiteY14" fmla="*/ 3953 h 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82" h="5570">
                      <a:moveTo>
                        <a:pt x="0" y="0"/>
                      </a:moveTo>
                      <a:lnTo>
                        <a:pt x="6109" y="0"/>
                      </a:lnTo>
                      <a:lnTo>
                        <a:pt x="9882" y="0"/>
                      </a:lnTo>
                      <a:lnTo>
                        <a:pt x="9882" y="2515"/>
                      </a:lnTo>
                      <a:lnTo>
                        <a:pt x="9882" y="3773"/>
                      </a:lnTo>
                      <a:lnTo>
                        <a:pt x="7367" y="4851"/>
                      </a:lnTo>
                      <a:lnTo>
                        <a:pt x="7367" y="5031"/>
                      </a:lnTo>
                      <a:lnTo>
                        <a:pt x="7007" y="5031"/>
                      </a:lnTo>
                      <a:lnTo>
                        <a:pt x="5570" y="5570"/>
                      </a:lnTo>
                      <a:lnTo>
                        <a:pt x="0" y="0"/>
                      </a:lnTo>
                      <a:lnTo>
                        <a:pt x="0" y="0"/>
                      </a:lnTo>
                      <a:close/>
                      <a:moveTo>
                        <a:pt x="7367" y="3953"/>
                      </a:moveTo>
                      <a:lnTo>
                        <a:pt x="9163" y="2156"/>
                      </a:lnTo>
                      <a:lnTo>
                        <a:pt x="7367" y="3953"/>
                      </a:lnTo>
                      <a:lnTo>
                        <a:pt x="7367" y="3953"/>
                      </a:lnTo>
                      <a:close/>
                    </a:path>
                  </a:pathLst>
                </a:custGeom>
                <a:grpFill/>
                <a:ln w="17953" cap="flat">
                  <a:noFill/>
                  <a:prstDash val="solid"/>
                  <a:miter/>
                </a:ln>
              </p:spPr>
              <p:txBody>
                <a:bodyPr rtlCol="0" anchor="ctr"/>
                <a:lstStyle/>
                <a:p>
                  <a:endParaRPr lang="zh-CN" altLang="en-US" sz="1050"/>
                </a:p>
              </p:txBody>
            </p:sp>
          </p:grpSp>
          <p:grpSp>
            <p:nvGrpSpPr>
              <p:cNvPr id="1185" name="图形 1"/>
              <p:cNvGrpSpPr/>
              <p:nvPr/>
            </p:nvGrpSpPr>
            <p:grpSpPr>
              <a:xfrm>
                <a:off x="2822061" y="4073997"/>
                <a:ext cx="1437" cy="5210"/>
                <a:chOff x="4195272" y="4271687"/>
                <a:chExt cx="1437" cy="5210"/>
              </a:xfrm>
              <a:solidFill>
                <a:srgbClr val="0070C0"/>
              </a:solidFill>
            </p:grpSpPr>
            <p:sp>
              <p:nvSpPr>
                <p:cNvPr id="1378" name="任意多边形: 形状 3539"/>
                <p:cNvSpPr/>
                <p:nvPr/>
              </p:nvSpPr>
              <p:spPr>
                <a:xfrm>
                  <a:off x="4195451" y="4274382"/>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1379" name="任意多边形: 形状 3540"/>
                <p:cNvSpPr/>
                <p:nvPr/>
              </p:nvSpPr>
              <p:spPr>
                <a:xfrm>
                  <a:off x="4195272" y="4271687"/>
                  <a:ext cx="1437" cy="5210"/>
                </a:xfrm>
                <a:custGeom>
                  <a:avLst/>
                  <a:gdLst>
                    <a:gd name="connsiteX0" fmla="*/ 180 w 1437"/>
                    <a:gd name="connsiteY0" fmla="*/ 5210 h 5210"/>
                    <a:gd name="connsiteX1" fmla="*/ 180 w 1437"/>
                    <a:gd name="connsiteY1" fmla="*/ 5210 h 5210"/>
                    <a:gd name="connsiteX2" fmla="*/ 0 w 1437"/>
                    <a:gd name="connsiteY2" fmla="*/ 0 h 5210"/>
                    <a:gd name="connsiteX3" fmla="*/ 1258 w 1437"/>
                    <a:gd name="connsiteY3" fmla="*/ 0 h 5210"/>
                    <a:gd name="connsiteX4" fmla="*/ 1258 w 1437"/>
                    <a:gd name="connsiteY4" fmla="*/ 0 h 5210"/>
                    <a:gd name="connsiteX5" fmla="*/ 1258 w 1437"/>
                    <a:gd name="connsiteY5" fmla="*/ 2515 h 5210"/>
                    <a:gd name="connsiteX6" fmla="*/ 1258 w 1437"/>
                    <a:gd name="connsiteY6" fmla="*/ 5031 h 5210"/>
                    <a:gd name="connsiteX7" fmla="*/ 180 w 1437"/>
                    <a:gd name="connsiteY7" fmla="*/ 5210 h 5210"/>
                    <a:gd name="connsiteX8" fmla="*/ 180 w 1437"/>
                    <a:gd name="connsiteY8" fmla="*/ 5210 h 5210"/>
                    <a:gd name="connsiteX9" fmla="*/ 1437 w 1437"/>
                    <a:gd name="connsiteY9" fmla="*/ 2695 h 5210"/>
                    <a:gd name="connsiteX10" fmla="*/ 1437 w 1437"/>
                    <a:gd name="connsiteY10" fmla="*/ 180 h 5210"/>
                    <a:gd name="connsiteX11" fmla="*/ 1437 w 1437"/>
                    <a:gd name="connsiteY11" fmla="*/ 2695 h 5210"/>
                    <a:gd name="connsiteX12" fmla="*/ 1437 w 1437"/>
                    <a:gd name="connsiteY12" fmla="*/ 2695 h 5210"/>
                    <a:gd name="connsiteX13" fmla="*/ 1437 w 1437"/>
                    <a:gd name="connsiteY13" fmla="*/ 180 h 5210"/>
                    <a:gd name="connsiteX14" fmla="*/ 1437 w 1437"/>
                    <a:gd name="connsiteY14" fmla="*/ 2695 h 5210"/>
                    <a:gd name="connsiteX15" fmla="*/ 1437 w 1437"/>
                    <a:gd name="connsiteY15" fmla="*/ 180 h 5210"/>
                    <a:gd name="connsiteX16" fmla="*/ 1437 w 1437"/>
                    <a:gd name="connsiteY16" fmla="*/ 18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 h="5210">
                      <a:moveTo>
                        <a:pt x="180" y="5210"/>
                      </a:moveTo>
                      <a:lnTo>
                        <a:pt x="180" y="5210"/>
                      </a:lnTo>
                      <a:lnTo>
                        <a:pt x="0" y="0"/>
                      </a:lnTo>
                      <a:cubicBezTo>
                        <a:pt x="0" y="0"/>
                        <a:pt x="0" y="0"/>
                        <a:pt x="1258" y="0"/>
                      </a:cubicBezTo>
                      <a:lnTo>
                        <a:pt x="1258" y="0"/>
                      </a:lnTo>
                      <a:lnTo>
                        <a:pt x="1258" y="2515"/>
                      </a:lnTo>
                      <a:lnTo>
                        <a:pt x="1258" y="5031"/>
                      </a:lnTo>
                      <a:cubicBezTo>
                        <a:pt x="719" y="5210"/>
                        <a:pt x="539" y="5210"/>
                        <a:pt x="180" y="5210"/>
                      </a:cubicBezTo>
                      <a:lnTo>
                        <a:pt x="180" y="5210"/>
                      </a:lnTo>
                      <a:close/>
                      <a:moveTo>
                        <a:pt x="1437" y="2695"/>
                      </a:moveTo>
                      <a:lnTo>
                        <a:pt x="1437" y="180"/>
                      </a:lnTo>
                      <a:lnTo>
                        <a:pt x="1437" y="2695"/>
                      </a:lnTo>
                      <a:lnTo>
                        <a:pt x="1437" y="2695"/>
                      </a:lnTo>
                      <a:close/>
                      <a:moveTo>
                        <a:pt x="1437" y="180"/>
                      </a:moveTo>
                      <a:lnTo>
                        <a:pt x="1437" y="2695"/>
                      </a:lnTo>
                      <a:lnTo>
                        <a:pt x="1437" y="180"/>
                      </a:lnTo>
                      <a:lnTo>
                        <a:pt x="1437" y="180"/>
                      </a:lnTo>
                      <a:close/>
                    </a:path>
                  </a:pathLst>
                </a:custGeom>
                <a:grpFill/>
                <a:ln w="17953" cap="flat">
                  <a:noFill/>
                  <a:prstDash val="solid"/>
                  <a:miter/>
                </a:ln>
              </p:spPr>
              <p:txBody>
                <a:bodyPr rtlCol="0" anchor="ctr"/>
                <a:lstStyle/>
                <a:p>
                  <a:endParaRPr lang="zh-CN" altLang="en-US" sz="1050"/>
                </a:p>
              </p:txBody>
            </p:sp>
          </p:grpSp>
          <p:grpSp>
            <p:nvGrpSpPr>
              <p:cNvPr id="1186" name="图形 1"/>
              <p:cNvGrpSpPr/>
              <p:nvPr/>
            </p:nvGrpSpPr>
            <p:grpSpPr>
              <a:xfrm>
                <a:off x="2817030" y="4080645"/>
                <a:ext cx="6288" cy="6468"/>
                <a:chOff x="4190241" y="4278335"/>
                <a:chExt cx="6288" cy="6468"/>
              </a:xfrm>
              <a:solidFill>
                <a:srgbClr val="0070C0"/>
              </a:solidFill>
            </p:grpSpPr>
            <p:sp>
              <p:nvSpPr>
                <p:cNvPr id="1376" name="任意多边形: 形状 3542"/>
                <p:cNvSpPr/>
                <p:nvPr/>
              </p:nvSpPr>
              <p:spPr>
                <a:xfrm>
                  <a:off x="4192756" y="4281030"/>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377" name="任意多边形: 形状 3543"/>
                <p:cNvSpPr/>
                <p:nvPr/>
              </p:nvSpPr>
              <p:spPr>
                <a:xfrm>
                  <a:off x="4190241" y="4278335"/>
                  <a:ext cx="6288" cy="6468"/>
                </a:xfrm>
                <a:custGeom>
                  <a:avLst/>
                  <a:gdLst>
                    <a:gd name="connsiteX0" fmla="*/ 0 w 6288"/>
                    <a:gd name="connsiteY0" fmla="*/ 6468 h 6468"/>
                    <a:gd name="connsiteX1" fmla="*/ 0 w 6288"/>
                    <a:gd name="connsiteY1" fmla="*/ 3953 h 6468"/>
                    <a:gd name="connsiteX2" fmla="*/ 0 w 6288"/>
                    <a:gd name="connsiteY2" fmla="*/ 0 h 6468"/>
                    <a:gd name="connsiteX3" fmla="*/ 2515 w 6288"/>
                    <a:gd name="connsiteY3" fmla="*/ 0 h 6468"/>
                    <a:gd name="connsiteX4" fmla="*/ 3773 w 6288"/>
                    <a:gd name="connsiteY4" fmla="*/ 0 h 6468"/>
                    <a:gd name="connsiteX5" fmla="*/ 3773 w 6288"/>
                    <a:gd name="connsiteY5" fmla="*/ 0 h 6468"/>
                    <a:gd name="connsiteX6" fmla="*/ 6289 w 6288"/>
                    <a:gd name="connsiteY6" fmla="*/ 0 h 6468"/>
                    <a:gd name="connsiteX7" fmla="*/ 6289 w 6288"/>
                    <a:gd name="connsiteY7" fmla="*/ 2515 h 6468"/>
                    <a:gd name="connsiteX8" fmla="*/ 2515 w 6288"/>
                    <a:gd name="connsiteY8" fmla="*/ 6289 h 6468"/>
                    <a:gd name="connsiteX9" fmla="*/ 2515 w 6288"/>
                    <a:gd name="connsiteY9" fmla="*/ 6289 h 6468"/>
                    <a:gd name="connsiteX10" fmla="*/ 0 w 6288"/>
                    <a:gd name="connsiteY10" fmla="*/ 6289 h 6468"/>
                    <a:gd name="connsiteX11" fmla="*/ 0 w 6288"/>
                    <a:gd name="connsiteY11" fmla="*/ 6468 h 6468"/>
                    <a:gd name="connsiteX12" fmla="*/ 2515 w 6288"/>
                    <a:gd name="connsiteY12" fmla="*/ 2695 h 6468"/>
                    <a:gd name="connsiteX13" fmla="*/ 2515 w 6288"/>
                    <a:gd name="connsiteY13" fmla="*/ 1437 h 6468"/>
                    <a:gd name="connsiteX14" fmla="*/ 2515 w 6288"/>
                    <a:gd name="connsiteY14" fmla="*/ 2695 h 6468"/>
                    <a:gd name="connsiteX15" fmla="*/ 2515 w 6288"/>
                    <a:gd name="connsiteY15" fmla="*/ 2695 h 6468"/>
                    <a:gd name="connsiteX16" fmla="*/ 2515 w 6288"/>
                    <a:gd name="connsiteY16" fmla="*/ 269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8" h="6468">
                      <a:moveTo>
                        <a:pt x="0" y="6468"/>
                      </a:moveTo>
                      <a:lnTo>
                        <a:pt x="0" y="3953"/>
                      </a:lnTo>
                      <a:lnTo>
                        <a:pt x="0" y="0"/>
                      </a:lnTo>
                      <a:lnTo>
                        <a:pt x="2515" y="0"/>
                      </a:lnTo>
                      <a:cubicBezTo>
                        <a:pt x="3773" y="0"/>
                        <a:pt x="3773" y="0"/>
                        <a:pt x="3773" y="0"/>
                      </a:cubicBezTo>
                      <a:lnTo>
                        <a:pt x="3773" y="0"/>
                      </a:lnTo>
                      <a:lnTo>
                        <a:pt x="6289" y="0"/>
                      </a:lnTo>
                      <a:lnTo>
                        <a:pt x="6289" y="2515"/>
                      </a:lnTo>
                      <a:cubicBezTo>
                        <a:pt x="6289" y="2515"/>
                        <a:pt x="6109" y="6109"/>
                        <a:pt x="2515" y="6289"/>
                      </a:cubicBezTo>
                      <a:lnTo>
                        <a:pt x="2515" y="6289"/>
                      </a:lnTo>
                      <a:lnTo>
                        <a:pt x="0" y="6289"/>
                      </a:lnTo>
                      <a:lnTo>
                        <a:pt x="0" y="6468"/>
                      </a:lnTo>
                      <a:close/>
                      <a:moveTo>
                        <a:pt x="2515" y="2695"/>
                      </a:moveTo>
                      <a:lnTo>
                        <a:pt x="2515" y="1437"/>
                      </a:lnTo>
                      <a:lnTo>
                        <a:pt x="2515" y="2695"/>
                      </a:lnTo>
                      <a:lnTo>
                        <a:pt x="2515" y="2695"/>
                      </a:lnTo>
                      <a:lnTo>
                        <a:pt x="2515" y="2695"/>
                      </a:lnTo>
                      <a:close/>
                    </a:path>
                  </a:pathLst>
                </a:custGeom>
                <a:grpFill/>
                <a:ln w="17953" cap="flat">
                  <a:noFill/>
                  <a:prstDash val="solid"/>
                  <a:miter/>
                </a:ln>
              </p:spPr>
              <p:txBody>
                <a:bodyPr rtlCol="0" anchor="ctr"/>
                <a:lstStyle/>
                <a:p>
                  <a:endParaRPr lang="zh-CN" altLang="en-US" sz="1050"/>
                </a:p>
              </p:txBody>
            </p:sp>
          </p:grpSp>
          <p:grpSp>
            <p:nvGrpSpPr>
              <p:cNvPr id="1187" name="图形 1"/>
              <p:cNvGrpSpPr/>
              <p:nvPr/>
            </p:nvGrpSpPr>
            <p:grpSpPr>
              <a:xfrm>
                <a:off x="2817030" y="4091605"/>
                <a:ext cx="6288" cy="6288"/>
                <a:chOff x="4190241" y="4289295"/>
                <a:chExt cx="6288" cy="6288"/>
              </a:xfrm>
              <a:solidFill>
                <a:srgbClr val="0070C0"/>
              </a:solidFill>
            </p:grpSpPr>
            <p:sp>
              <p:nvSpPr>
                <p:cNvPr id="1374" name="任意多边形: 形状 3545"/>
                <p:cNvSpPr/>
                <p:nvPr/>
              </p:nvSpPr>
              <p:spPr>
                <a:xfrm>
                  <a:off x="4192854" y="4291810"/>
                  <a:ext cx="1339" cy="1257"/>
                </a:xfrm>
                <a:custGeom>
                  <a:avLst/>
                  <a:gdLst>
                    <a:gd name="connsiteX0" fmla="*/ 1339 w 1339"/>
                    <a:gd name="connsiteY0" fmla="*/ 1258 h 1257"/>
                    <a:gd name="connsiteX1" fmla="*/ 1339 w 1339"/>
                    <a:gd name="connsiteY1" fmla="*/ 0 h 1257"/>
                    <a:gd name="connsiteX2" fmla="*/ 82 w 1339"/>
                    <a:gd name="connsiteY2" fmla="*/ 0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1258"/>
                        <a:pt x="1339" y="1258"/>
                        <a:pt x="1339" y="0"/>
                      </a:cubicBezTo>
                      <a:cubicBezTo>
                        <a:pt x="82" y="0"/>
                        <a:pt x="82" y="0"/>
                        <a:pt x="82" y="0"/>
                      </a:cubicBezTo>
                      <a:cubicBezTo>
                        <a:pt x="-98" y="1258"/>
                        <a:pt x="-98" y="1258"/>
                        <a:pt x="1339" y="1258"/>
                      </a:cubicBezTo>
                      <a:lnTo>
                        <a:pt x="1339" y="1258"/>
                      </a:lnTo>
                      <a:close/>
                    </a:path>
                  </a:pathLst>
                </a:custGeom>
                <a:grpFill/>
                <a:ln w="17953" cap="flat">
                  <a:noFill/>
                  <a:prstDash val="solid"/>
                  <a:miter/>
                </a:ln>
              </p:spPr>
              <p:txBody>
                <a:bodyPr rtlCol="0" anchor="ctr"/>
                <a:lstStyle/>
                <a:p>
                  <a:endParaRPr lang="zh-CN" altLang="en-US" sz="1050"/>
                </a:p>
              </p:txBody>
            </p:sp>
            <p:sp>
              <p:nvSpPr>
                <p:cNvPr id="1375" name="任意多边形: 形状 3546"/>
                <p:cNvSpPr/>
                <p:nvPr/>
              </p:nvSpPr>
              <p:spPr>
                <a:xfrm>
                  <a:off x="4190241" y="4289295"/>
                  <a:ext cx="6288" cy="6288"/>
                </a:xfrm>
                <a:custGeom>
                  <a:avLst/>
                  <a:gdLst>
                    <a:gd name="connsiteX0" fmla="*/ 3953 w 6288"/>
                    <a:gd name="connsiteY0" fmla="*/ 6289 h 6288"/>
                    <a:gd name="connsiteX1" fmla="*/ 3414 w 6288"/>
                    <a:gd name="connsiteY1" fmla="*/ 6289 h 6288"/>
                    <a:gd name="connsiteX2" fmla="*/ 3414 w 6288"/>
                    <a:gd name="connsiteY2" fmla="*/ 6289 h 6288"/>
                    <a:gd name="connsiteX3" fmla="*/ 898 w 6288"/>
                    <a:gd name="connsiteY3" fmla="*/ 5390 h 6288"/>
                    <a:gd name="connsiteX4" fmla="*/ 898 w 6288"/>
                    <a:gd name="connsiteY4" fmla="*/ 5390 h 6288"/>
                    <a:gd name="connsiteX5" fmla="*/ 0 w 6288"/>
                    <a:gd name="connsiteY5" fmla="*/ 2515 h 6288"/>
                    <a:gd name="connsiteX6" fmla="*/ 0 w 6288"/>
                    <a:gd name="connsiteY6" fmla="*/ 2515 h 6288"/>
                    <a:gd name="connsiteX7" fmla="*/ 0 w 6288"/>
                    <a:gd name="connsiteY7" fmla="*/ 0 h 6288"/>
                    <a:gd name="connsiteX8" fmla="*/ 2515 w 6288"/>
                    <a:gd name="connsiteY8" fmla="*/ 0 h 6288"/>
                    <a:gd name="connsiteX9" fmla="*/ 3773 w 6288"/>
                    <a:gd name="connsiteY9" fmla="*/ 0 h 6288"/>
                    <a:gd name="connsiteX10" fmla="*/ 3773 w 6288"/>
                    <a:gd name="connsiteY10" fmla="*/ 0 h 6288"/>
                    <a:gd name="connsiteX11" fmla="*/ 6289 w 6288"/>
                    <a:gd name="connsiteY11" fmla="*/ 0 h 6288"/>
                    <a:gd name="connsiteX12" fmla="*/ 6289 w 6288"/>
                    <a:gd name="connsiteY12" fmla="*/ 2515 h 6288"/>
                    <a:gd name="connsiteX13" fmla="*/ 6289 w 6288"/>
                    <a:gd name="connsiteY13" fmla="*/ 3773 h 6288"/>
                    <a:gd name="connsiteX14" fmla="*/ 6289 w 6288"/>
                    <a:gd name="connsiteY14" fmla="*/ 3773 h 6288"/>
                    <a:gd name="connsiteX15" fmla="*/ 6289 w 6288"/>
                    <a:gd name="connsiteY15" fmla="*/ 6289 h 6288"/>
                    <a:gd name="connsiteX16" fmla="*/ 3953 w 6288"/>
                    <a:gd name="connsiteY16" fmla="*/ 6289 h 6288"/>
                    <a:gd name="connsiteX17" fmla="*/ 3953 w 6288"/>
                    <a:gd name="connsiteY17" fmla="*/ 6289 h 6288"/>
                    <a:gd name="connsiteX18" fmla="*/ 3953 w 6288"/>
                    <a:gd name="connsiteY18" fmla="*/ 3773 h 6288"/>
                    <a:gd name="connsiteX19" fmla="*/ 3953 w 6288"/>
                    <a:gd name="connsiteY19" fmla="*/ 3054 h 6288"/>
                    <a:gd name="connsiteX20" fmla="*/ 3953 w 6288"/>
                    <a:gd name="connsiteY20" fmla="*/ 3773 h 6288"/>
                    <a:gd name="connsiteX21" fmla="*/ 3953 w 6288"/>
                    <a:gd name="connsiteY21" fmla="*/ 3773 h 6288"/>
                    <a:gd name="connsiteX22" fmla="*/ 3953 w 6288"/>
                    <a:gd name="connsiteY22" fmla="*/ 1258 h 6288"/>
                    <a:gd name="connsiteX23" fmla="*/ 3953 w 6288"/>
                    <a:gd name="connsiteY23" fmla="*/ 1078 h 6288"/>
                    <a:gd name="connsiteX24" fmla="*/ 3953 w 6288"/>
                    <a:gd name="connsiteY24" fmla="*/ 1258 h 6288"/>
                    <a:gd name="connsiteX25" fmla="*/ 3953 w 6288"/>
                    <a:gd name="connsiteY25" fmla="*/ 1258 h 6288"/>
                    <a:gd name="connsiteX26" fmla="*/ 3953 w 6288"/>
                    <a:gd name="connsiteY26" fmla="*/ 1258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88" h="6288">
                      <a:moveTo>
                        <a:pt x="3953" y="6289"/>
                      </a:moveTo>
                      <a:cubicBezTo>
                        <a:pt x="3773" y="6289"/>
                        <a:pt x="3593" y="6289"/>
                        <a:pt x="3414" y="6289"/>
                      </a:cubicBezTo>
                      <a:lnTo>
                        <a:pt x="3414" y="6289"/>
                      </a:lnTo>
                      <a:cubicBezTo>
                        <a:pt x="2875" y="6289"/>
                        <a:pt x="2156" y="6289"/>
                        <a:pt x="898" y="5390"/>
                      </a:cubicBezTo>
                      <a:lnTo>
                        <a:pt x="898" y="5390"/>
                      </a:lnTo>
                      <a:cubicBezTo>
                        <a:pt x="-359" y="3773"/>
                        <a:pt x="180" y="3054"/>
                        <a:pt x="0" y="2515"/>
                      </a:cubicBezTo>
                      <a:lnTo>
                        <a:pt x="0" y="2515"/>
                      </a:lnTo>
                      <a:lnTo>
                        <a:pt x="0" y="0"/>
                      </a:lnTo>
                      <a:lnTo>
                        <a:pt x="2515" y="0"/>
                      </a:lnTo>
                      <a:cubicBezTo>
                        <a:pt x="2515" y="0"/>
                        <a:pt x="2515" y="0"/>
                        <a:pt x="3773" y="0"/>
                      </a:cubicBezTo>
                      <a:lnTo>
                        <a:pt x="3773" y="0"/>
                      </a:lnTo>
                      <a:lnTo>
                        <a:pt x="6289" y="0"/>
                      </a:lnTo>
                      <a:lnTo>
                        <a:pt x="6289" y="2515"/>
                      </a:lnTo>
                      <a:cubicBezTo>
                        <a:pt x="6289" y="3773"/>
                        <a:pt x="6289" y="3773"/>
                        <a:pt x="6289" y="3773"/>
                      </a:cubicBezTo>
                      <a:lnTo>
                        <a:pt x="6289" y="3773"/>
                      </a:lnTo>
                      <a:lnTo>
                        <a:pt x="6289" y="6289"/>
                      </a:lnTo>
                      <a:lnTo>
                        <a:pt x="3953" y="6289"/>
                      </a:lnTo>
                      <a:lnTo>
                        <a:pt x="3953" y="6289"/>
                      </a:lnTo>
                      <a:close/>
                      <a:moveTo>
                        <a:pt x="3953" y="3773"/>
                      </a:moveTo>
                      <a:lnTo>
                        <a:pt x="3953" y="3054"/>
                      </a:lnTo>
                      <a:lnTo>
                        <a:pt x="3953" y="3773"/>
                      </a:lnTo>
                      <a:lnTo>
                        <a:pt x="3953" y="3773"/>
                      </a:lnTo>
                      <a:close/>
                      <a:moveTo>
                        <a:pt x="3953" y="1258"/>
                      </a:moveTo>
                      <a:lnTo>
                        <a:pt x="3953" y="1078"/>
                      </a:lnTo>
                      <a:lnTo>
                        <a:pt x="3953" y="1258"/>
                      </a:lnTo>
                      <a:lnTo>
                        <a:pt x="3953" y="1258"/>
                      </a:lnTo>
                      <a:lnTo>
                        <a:pt x="3953" y="1258"/>
                      </a:lnTo>
                      <a:close/>
                    </a:path>
                  </a:pathLst>
                </a:custGeom>
                <a:grpFill/>
                <a:ln w="17953" cap="flat">
                  <a:noFill/>
                  <a:prstDash val="solid"/>
                  <a:miter/>
                </a:ln>
              </p:spPr>
              <p:txBody>
                <a:bodyPr rtlCol="0" anchor="ctr"/>
                <a:lstStyle/>
                <a:p>
                  <a:endParaRPr lang="zh-CN" altLang="en-US" sz="1050"/>
                </a:p>
              </p:txBody>
            </p:sp>
          </p:grpSp>
          <p:grpSp>
            <p:nvGrpSpPr>
              <p:cNvPr id="1188" name="图形 1"/>
              <p:cNvGrpSpPr/>
              <p:nvPr/>
            </p:nvGrpSpPr>
            <p:grpSpPr>
              <a:xfrm>
                <a:off x="2826193" y="4086035"/>
                <a:ext cx="1257" cy="5210"/>
                <a:chOff x="4199404" y="4283725"/>
                <a:chExt cx="1257" cy="5210"/>
              </a:xfrm>
              <a:solidFill>
                <a:srgbClr val="0070C0"/>
              </a:solidFill>
            </p:grpSpPr>
            <p:sp>
              <p:nvSpPr>
                <p:cNvPr id="1372" name="任意多边形: 形状 3548"/>
                <p:cNvSpPr/>
                <p:nvPr/>
              </p:nvSpPr>
              <p:spPr>
                <a:xfrm>
                  <a:off x="4199404" y="4286241"/>
                  <a:ext cx="1257" cy="17967"/>
                </a:xfrm>
                <a:custGeom>
                  <a:avLst/>
                  <a:gdLst>
                    <a:gd name="connsiteX0" fmla="*/ 1258 w 1257"/>
                    <a:gd name="connsiteY0" fmla="*/ 0 h 17967"/>
                    <a:gd name="connsiteX1" fmla="*/ 0 w 1257"/>
                    <a:gd name="connsiteY1" fmla="*/ 0 h 17967"/>
                    <a:gd name="connsiteX2" fmla="*/ 1258 w 1257"/>
                    <a:gd name="connsiteY2" fmla="*/ 0 h 17967"/>
                  </a:gdLst>
                  <a:ahLst/>
                  <a:cxnLst>
                    <a:cxn ang="0">
                      <a:pos x="connsiteX0" y="connsiteY0"/>
                    </a:cxn>
                    <a:cxn ang="0">
                      <a:pos x="connsiteX1" y="connsiteY1"/>
                    </a:cxn>
                    <a:cxn ang="0">
                      <a:pos x="connsiteX2" y="connsiteY2"/>
                    </a:cxn>
                  </a:cxnLst>
                  <a:rect l="l" t="t" r="r" b="b"/>
                  <a:pathLst>
                    <a:path w="1257" h="17967">
                      <a:moveTo>
                        <a:pt x="1258" y="0"/>
                      </a:moveTo>
                      <a:lnTo>
                        <a:pt x="0" y="0"/>
                      </a:lnTo>
                      <a:lnTo>
                        <a:pt x="1258" y="0"/>
                      </a:lnTo>
                      <a:close/>
                    </a:path>
                  </a:pathLst>
                </a:custGeom>
                <a:grpFill/>
                <a:ln w="17953" cap="flat">
                  <a:noFill/>
                  <a:prstDash val="solid"/>
                  <a:miter/>
                </a:ln>
              </p:spPr>
              <p:txBody>
                <a:bodyPr rtlCol="0" anchor="ctr"/>
                <a:lstStyle/>
                <a:p>
                  <a:endParaRPr lang="zh-CN" altLang="en-US" sz="1050"/>
                </a:p>
              </p:txBody>
            </p:sp>
            <p:sp>
              <p:nvSpPr>
                <p:cNvPr id="1373" name="任意多边形: 形状 3549"/>
                <p:cNvSpPr/>
                <p:nvPr/>
              </p:nvSpPr>
              <p:spPr>
                <a:xfrm>
                  <a:off x="4199404" y="4283725"/>
                  <a:ext cx="1257" cy="5210"/>
                </a:xfrm>
                <a:custGeom>
                  <a:avLst/>
                  <a:gdLst>
                    <a:gd name="connsiteX0" fmla="*/ 0 w 1257"/>
                    <a:gd name="connsiteY0" fmla="*/ 5211 h 5210"/>
                    <a:gd name="connsiteX1" fmla="*/ 0 w 1257"/>
                    <a:gd name="connsiteY1" fmla="*/ 180 h 5210"/>
                    <a:gd name="connsiteX2" fmla="*/ 1258 w 1257"/>
                    <a:gd name="connsiteY2" fmla="*/ 180 h 5210"/>
                    <a:gd name="connsiteX3" fmla="*/ 1258 w 1257"/>
                    <a:gd name="connsiteY3" fmla="*/ 2695 h 5210"/>
                    <a:gd name="connsiteX4" fmla="*/ 1258 w 1257"/>
                    <a:gd name="connsiteY4" fmla="*/ 5211 h 5210"/>
                    <a:gd name="connsiteX5" fmla="*/ 0 w 1257"/>
                    <a:gd name="connsiteY5" fmla="*/ 5211 h 5210"/>
                    <a:gd name="connsiteX6" fmla="*/ 0 w 1257"/>
                    <a:gd name="connsiteY6" fmla="*/ 5211 h 5210"/>
                    <a:gd name="connsiteX7" fmla="*/ 1258 w 1257"/>
                    <a:gd name="connsiteY7" fmla="*/ 2515 h 5210"/>
                    <a:gd name="connsiteX8" fmla="*/ 1258 w 1257"/>
                    <a:gd name="connsiteY8" fmla="*/ 0 h 5210"/>
                    <a:gd name="connsiteX9" fmla="*/ 1258 w 1257"/>
                    <a:gd name="connsiteY9" fmla="*/ 2515 h 5210"/>
                    <a:gd name="connsiteX10" fmla="*/ 1258 w 1257"/>
                    <a:gd name="connsiteY10" fmla="*/ 2515 h 5210"/>
                    <a:gd name="connsiteX11" fmla="*/ 1258 w 1257"/>
                    <a:gd name="connsiteY11" fmla="*/ 0 h 5210"/>
                    <a:gd name="connsiteX12" fmla="*/ 1258 w 1257"/>
                    <a:gd name="connsiteY12" fmla="*/ 2515 h 5210"/>
                    <a:gd name="connsiteX13" fmla="*/ 1258 w 1257"/>
                    <a:gd name="connsiteY13" fmla="*/ 0 h 5210"/>
                    <a:gd name="connsiteX14" fmla="*/ 1258 w 1257"/>
                    <a:gd name="connsiteY14" fmla="*/ 0 h 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 h="5210">
                      <a:moveTo>
                        <a:pt x="0" y="5211"/>
                      </a:moveTo>
                      <a:lnTo>
                        <a:pt x="0" y="180"/>
                      </a:lnTo>
                      <a:lnTo>
                        <a:pt x="1258" y="180"/>
                      </a:lnTo>
                      <a:lnTo>
                        <a:pt x="1258" y="2695"/>
                      </a:lnTo>
                      <a:lnTo>
                        <a:pt x="1258" y="5211"/>
                      </a:lnTo>
                      <a:lnTo>
                        <a:pt x="0" y="5211"/>
                      </a:lnTo>
                      <a:lnTo>
                        <a:pt x="0" y="521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1189" name="图形 1"/>
              <p:cNvGrpSpPr/>
              <p:nvPr/>
            </p:nvGrpSpPr>
            <p:grpSpPr>
              <a:xfrm>
                <a:off x="2818467" y="4134008"/>
                <a:ext cx="1257" cy="5030"/>
                <a:chOff x="4191678" y="4331698"/>
                <a:chExt cx="1257" cy="5030"/>
              </a:xfrm>
              <a:solidFill>
                <a:srgbClr val="0070C0"/>
              </a:solidFill>
            </p:grpSpPr>
            <p:sp>
              <p:nvSpPr>
                <p:cNvPr id="1370" name="任意多边形: 形状 3551"/>
                <p:cNvSpPr/>
                <p:nvPr/>
              </p:nvSpPr>
              <p:spPr>
                <a:xfrm>
                  <a:off x="4191678" y="4334213"/>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1371" name="任意多边形: 形状 3552"/>
                <p:cNvSpPr/>
                <p:nvPr/>
              </p:nvSpPr>
              <p:spPr>
                <a:xfrm>
                  <a:off x="4191678" y="4331698"/>
                  <a:ext cx="1257" cy="5030"/>
                </a:xfrm>
                <a:custGeom>
                  <a:avLst/>
                  <a:gdLst>
                    <a:gd name="connsiteX0" fmla="*/ 180 w 1257"/>
                    <a:gd name="connsiteY0" fmla="*/ 5031 h 5030"/>
                    <a:gd name="connsiteX1" fmla="*/ 180 w 1257"/>
                    <a:gd name="connsiteY1" fmla="*/ 5031 h 5030"/>
                    <a:gd name="connsiteX2" fmla="*/ 0 w 1257"/>
                    <a:gd name="connsiteY2" fmla="*/ 0 h 5030"/>
                    <a:gd name="connsiteX3" fmla="*/ 1258 w 1257"/>
                    <a:gd name="connsiteY3" fmla="*/ 0 h 5030"/>
                    <a:gd name="connsiteX4" fmla="*/ 1258 w 1257"/>
                    <a:gd name="connsiteY4" fmla="*/ 0 h 5030"/>
                    <a:gd name="connsiteX5" fmla="*/ 1258 w 1257"/>
                    <a:gd name="connsiteY5" fmla="*/ 2515 h 5030"/>
                    <a:gd name="connsiteX6" fmla="*/ 1258 w 1257"/>
                    <a:gd name="connsiteY6" fmla="*/ 5031 h 5030"/>
                    <a:gd name="connsiteX7" fmla="*/ 180 w 1257"/>
                    <a:gd name="connsiteY7" fmla="*/ 5031 h 5030"/>
                    <a:gd name="connsiteX8" fmla="*/ 180 w 1257"/>
                    <a:gd name="connsiteY8" fmla="*/ 5031 h 5030"/>
                    <a:gd name="connsiteX9" fmla="*/ 1258 w 1257"/>
                    <a:gd name="connsiteY9" fmla="*/ 2515 h 5030"/>
                    <a:gd name="connsiteX10" fmla="*/ 1258 w 1257"/>
                    <a:gd name="connsiteY10" fmla="*/ 0 h 5030"/>
                    <a:gd name="connsiteX11" fmla="*/ 1258 w 1257"/>
                    <a:gd name="connsiteY11" fmla="*/ 2515 h 5030"/>
                    <a:gd name="connsiteX12" fmla="*/ 1258 w 1257"/>
                    <a:gd name="connsiteY12" fmla="*/ 2515 h 5030"/>
                    <a:gd name="connsiteX13" fmla="*/ 1258 w 1257"/>
                    <a:gd name="connsiteY13" fmla="*/ 0 h 5030"/>
                    <a:gd name="connsiteX14" fmla="*/ 1258 w 1257"/>
                    <a:gd name="connsiteY14" fmla="*/ 2515 h 5030"/>
                    <a:gd name="connsiteX15" fmla="*/ 1258 w 1257"/>
                    <a:gd name="connsiteY15" fmla="*/ 0 h 5030"/>
                    <a:gd name="connsiteX16" fmla="*/ 1258 w 1257"/>
                    <a:gd name="connsiteY16"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7" h="5030">
                      <a:moveTo>
                        <a:pt x="180" y="5031"/>
                      </a:moveTo>
                      <a:lnTo>
                        <a:pt x="180" y="5031"/>
                      </a:lnTo>
                      <a:lnTo>
                        <a:pt x="0" y="0"/>
                      </a:lnTo>
                      <a:cubicBezTo>
                        <a:pt x="0" y="0"/>
                        <a:pt x="0" y="0"/>
                        <a:pt x="1258" y="0"/>
                      </a:cubicBezTo>
                      <a:lnTo>
                        <a:pt x="1258" y="0"/>
                      </a:lnTo>
                      <a:lnTo>
                        <a:pt x="1258" y="2515"/>
                      </a:lnTo>
                      <a:lnTo>
                        <a:pt x="1258" y="5031"/>
                      </a:lnTo>
                      <a:cubicBezTo>
                        <a:pt x="719" y="5031"/>
                        <a:pt x="359" y="5031"/>
                        <a:pt x="180" y="5031"/>
                      </a:cubicBezTo>
                      <a:lnTo>
                        <a:pt x="18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1190" name="图形 1"/>
              <p:cNvGrpSpPr/>
              <p:nvPr/>
            </p:nvGrpSpPr>
            <p:grpSpPr>
              <a:xfrm>
                <a:off x="5195526" y="6265994"/>
                <a:ext cx="15990" cy="15991"/>
                <a:chOff x="6568737" y="6463684"/>
                <a:chExt cx="15990" cy="15991"/>
              </a:xfrm>
              <a:solidFill>
                <a:srgbClr val="0070C0"/>
              </a:solidFill>
            </p:grpSpPr>
            <p:sp>
              <p:nvSpPr>
                <p:cNvPr id="1368" name="任意多边形: 形状 3554"/>
                <p:cNvSpPr/>
                <p:nvPr/>
              </p:nvSpPr>
              <p:spPr>
                <a:xfrm>
                  <a:off x="6571612" y="6466241"/>
                  <a:ext cx="10662" cy="10900"/>
                </a:xfrm>
                <a:custGeom>
                  <a:avLst/>
                  <a:gdLst>
                    <a:gd name="connsiteX0" fmla="*/ 5210 w 10662"/>
                    <a:gd name="connsiteY0" fmla="*/ 2474 h 10900"/>
                    <a:gd name="connsiteX1" fmla="*/ 10421 w 10662"/>
                    <a:gd name="connsiteY1" fmla="*/ 10379 h 10900"/>
                    <a:gd name="connsiteX2" fmla="*/ 5210 w 10662"/>
                    <a:gd name="connsiteY2" fmla="*/ 9122 h 10900"/>
                    <a:gd name="connsiteX3" fmla="*/ 0 w 10662"/>
                    <a:gd name="connsiteY3" fmla="*/ 1036 h 10900"/>
                    <a:gd name="connsiteX4" fmla="*/ 5210 w 10662"/>
                    <a:gd name="connsiteY4" fmla="*/ 2474 h 10900"/>
                    <a:gd name="connsiteX5" fmla="*/ 5210 w 10662"/>
                    <a:gd name="connsiteY5" fmla="*/ 2474 h 1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62" h="10900">
                      <a:moveTo>
                        <a:pt x="5210" y="2474"/>
                      </a:moveTo>
                      <a:cubicBezTo>
                        <a:pt x="6468" y="3731"/>
                        <a:pt x="11858" y="7684"/>
                        <a:pt x="10421" y="10379"/>
                      </a:cubicBezTo>
                      <a:cubicBezTo>
                        <a:pt x="9163" y="11637"/>
                        <a:pt x="6468" y="10379"/>
                        <a:pt x="5210" y="9122"/>
                      </a:cubicBezTo>
                      <a:cubicBezTo>
                        <a:pt x="2515" y="7864"/>
                        <a:pt x="0" y="3731"/>
                        <a:pt x="0" y="1036"/>
                      </a:cubicBezTo>
                      <a:cubicBezTo>
                        <a:pt x="0" y="-1479"/>
                        <a:pt x="2515" y="1216"/>
                        <a:pt x="5210" y="2474"/>
                      </a:cubicBezTo>
                      <a:lnTo>
                        <a:pt x="5210" y="2474"/>
                      </a:lnTo>
                      <a:close/>
                    </a:path>
                  </a:pathLst>
                </a:custGeom>
                <a:grpFill/>
                <a:ln w="17953" cap="flat">
                  <a:noFill/>
                  <a:prstDash val="solid"/>
                  <a:miter/>
                </a:ln>
              </p:spPr>
              <p:txBody>
                <a:bodyPr rtlCol="0" anchor="ctr"/>
                <a:lstStyle/>
                <a:p>
                  <a:endParaRPr lang="zh-CN" altLang="en-US" sz="1050"/>
                </a:p>
              </p:txBody>
            </p:sp>
            <p:sp>
              <p:nvSpPr>
                <p:cNvPr id="1369" name="任意多边形: 形状 3555"/>
                <p:cNvSpPr/>
                <p:nvPr/>
              </p:nvSpPr>
              <p:spPr>
                <a:xfrm>
                  <a:off x="6568737" y="6463684"/>
                  <a:ext cx="15990" cy="15991"/>
                </a:xfrm>
                <a:custGeom>
                  <a:avLst/>
                  <a:gdLst>
                    <a:gd name="connsiteX0" fmla="*/ 11858 w 15990"/>
                    <a:gd name="connsiteY0" fmla="*/ 15991 h 15991"/>
                    <a:gd name="connsiteX1" fmla="*/ 6828 w 15990"/>
                    <a:gd name="connsiteY1" fmla="*/ 14015 h 15991"/>
                    <a:gd name="connsiteX2" fmla="*/ 6828 w 15990"/>
                    <a:gd name="connsiteY2" fmla="*/ 14015 h 15991"/>
                    <a:gd name="connsiteX3" fmla="*/ 359 w 15990"/>
                    <a:gd name="connsiteY3" fmla="*/ 4851 h 15991"/>
                    <a:gd name="connsiteX4" fmla="*/ 359 w 15990"/>
                    <a:gd name="connsiteY4" fmla="*/ 4851 h 15991"/>
                    <a:gd name="connsiteX5" fmla="*/ 0 w 15990"/>
                    <a:gd name="connsiteY5" fmla="*/ 3774 h 15991"/>
                    <a:gd name="connsiteX6" fmla="*/ 0 w 15990"/>
                    <a:gd name="connsiteY6" fmla="*/ 3774 h 15991"/>
                    <a:gd name="connsiteX7" fmla="*/ 3234 w 15990"/>
                    <a:gd name="connsiteY7" fmla="*/ 0 h 15991"/>
                    <a:gd name="connsiteX8" fmla="*/ 3234 w 15990"/>
                    <a:gd name="connsiteY8" fmla="*/ 0 h 15991"/>
                    <a:gd name="connsiteX9" fmla="*/ 8984 w 15990"/>
                    <a:gd name="connsiteY9" fmla="*/ 2875 h 15991"/>
                    <a:gd name="connsiteX10" fmla="*/ 8984 w 15990"/>
                    <a:gd name="connsiteY10" fmla="*/ 2875 h 15991"/>
                    <a:gd name="connsiteX11" fmla="*/ 7906 w 15990"/>
                    <a:gd name="connsiteY11" fmla="*/ 5211 h 15991"/>
                    <a:gd name="connsiteX12" fmla="*/ 9702 w 15990"/>
                    <a:gd name="connsiteY12" fmla="*/ 3414 h 15991"/>
                    <a:gd name="connsiteX13" fmla="*/ 15991 w 15990"/>
                    <a:gd name="connsiteY13" fmla="*/ 12218 h 15991"/>
                    <a:gd name="connsiteX14" fmla="*/ 15991 w 15990"/>
                    <a:gd name="connsiteY14" fmla="*/ 12218 h 15991"/>
                    <a:gd name="connsiteX15" fmla="*/ 15092 w 15990"/>
                    <a:gd name="connsiteY15" fmla="*/ 14913 h 15991"/>
                    <a:gd name="connsiteX16" fmla="*/ 15092 w 15990"/>
                    <a:gd name="connsiteY16" fmla="*/ 14913 h 15991"/>
                    <a:gd name="connsiteX17" fmla="*/ 11858 w 15990"/>
                    <a:gd name="connsiteY17" fmla="*/ 15991 h 15991"/>
                    <a:gd name="connsiteX18" fmla="*/ 11858 w 15990"/>
                    <a:gd name="connsiteY18" fmla="*/ 15991 h 15991"/>
                    <a:gd name="connsiteX19" fmla="*/ 11858 w 15990"/>
                    <a:gd name="connsiteY19" fmla="*/ 15991 h 15991"/>
                    <a:gd name="connsiteX20" fmla="*/ 11858 w 15990"/>
                    <a:gd name="connsiteY20" fmla="*/ 15991 h 15991"/>
                    <a:gd name="connsiteX21" fmla="*/ 10960 w 15990"/>
                    <a:gd name="connsiteY21" fmla="*/ 12038 h 15991"/>
                    <a:gd name="connsiteX22" fmla="*/ 10960 w 15990"/>
                    <a:gd name="connsiteY22" fmla="*/ 12038 h 15991"/>
                    <a:gd name="connsiteX23" fmla="*/ 10960 w 15990"/>
                    <a:gd name="connsiteY23" fmla="*/ 12038 h 15991"/>
                    <a:gd name="connsiteX24" fmla="*/ 10960 w 15990"/>
                    <a:gd name="connsiteY24" fmla="*/ 12038 h 15991"/>
                    <a:gd name="connsiteX25" fmla="*/ 8804 w 15990"/>
                    <a:gd name="connsiteY25" fmla="*/ 9163 h 15991"/>
                    <a:gd name="connsiteX26" fmla="*/ 7546 w 15990"/>
                    <a:gd name="connsiteY26" fmla="*/ 8085 h 15991"/>
                    <a:gd name="connsiteX27" fmla="*/ 7546 w 15990"/>
                    <a:gd name="connsiteY27" fmla="*/ 8085 h 15991"/>
                    <a:gd name="connsiteX28" fmla="*/ 8804 w 15990"/>
                    <a:gd name="connsiteY28" fmla="*/ 9163 h 15991"/>
                    <a:gd name="connsiteX29" fmla="*/ 8804 w 15990"/>
                    <a:gd name="connsiteY29" fmla="*/ 9163 h 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990" h="15991">
                      <a:moveTo>
                        <a:pt x="11858" y="15991"/>
                      </a:moveTo>
                      <a:cubicBezTo>
                        <a:pt x="9343" y="15811"/>
                        <a:pt x="7546" y="14554"/>
                        <a:pt x="6828" y="14015"/>
                      </a:cubicBezTo>
                      <a:lnTo>
                        <a:pt x="6828" y="14015"/>
                      </a:lnTo>
                      <a:cubicBezTo>
                        <a:pt x="3054" y="11858"/>
                        <a:pt x="359" y="7906"/>
                        <a:pt x="359" y="4851"/>
                      </a:cubicBezTo>
                      <a:lnTo>
                        <a:pt x="359" y="4851"/>
                      </a:lnTo>
                      <a:cubicBezTo>
                        <a:pt x="359" y="4851"/>
                        <a:pt x="359" y="4851"/>
                        <a:pt x="0" y="3774"/>
                      </a:cubicBezTo>
                      <a:lnTo>
                        <a:pt x="0" y="3774"/>
                      </a:lnTo>
                      <a:cubicBezTo>
                        <a:pt x="0" y="2696"/>
                        <a:pt x="1078" y="180"/>
                        <a:pt x="3234" y="0"/>
                      </a:cubicBezTo>
                      <a:lnTo>
                        <a:pt x="3234" y="0"/>
                      </a:lnTo>
                      <a:cubicBezTo>
                        <a:pt x="6289" y="360"/>
                        <a:pt x="7187" y="2157"/>
                        <a:pt x="8984" y="2875"/>
                      </a:cubicBezTo>
                      <a:lnTo>
                        <a:pt x="8984" y="2875"/>
                      </a:lnTo>
                      <a:lnTo>
                        <a:pt x="7906" y="5211"/>
                      </a:lnTo>
                      <a:lnTo>
                        <a:pt x="9702" y="3414"/>
                      </a:lnTo>
                      <a:cubicBezTo>
                        <a:pt x="10421" y="4672"/>
                        <a:pt x="15452" y="7187"/>
                        <a:pt x="15991" y="12218"/>
                      </a:cubicBezTo>
                      <a:lnTo>
                        <a:pt x="15991" y="12218"/>
                      </a:lnTo>
                      <a:cubicBezTo>
                        <a:pt x="15991" y="12936"/>
                        <a:pt x="15811" y="13655"/>
                        <a:pt x="15092" y="14913"/>
                      </a:cubicBezTo>
                      <a:lnTo>
                        <a:pt x="15092" y="14913"/>
                      </a:lnTo>
                      <a:cubicBezTo>
                        <a:pt x="14194" y="15811"/>
                        <a:pt x="12936" y="15991"/>
                        <a:pt x="11858" y="15991"/>
                      </a:cubicBezTo>
                      <a:lnTo>
                        <a:pt x="11858" y="15991"/>
                      </a:lnTo>
                      <a:cubicBezTo>
                        <a:pt x="12038" y="15991"/>
                        <a:pt x="12038" y="15991"/>
                        <a:pt x="11858" y="15991"/>
                      </a:cubicBezTo>
                      <a:lnTo>
                        <a:pt x="11858" y="15991"/>
                      </a:lnTo>
                      <a:close/>
                      <a:moveTo>
                        <a:pt x="10960" y="12038"/>
                      </a:moveTo>
                      <a:lnTo>
                        <a:pt x="10960" y="12038"/>
                      </a:lnTo>
                      <a:lnTo>
                        <a:pt x="10960" y="12038"/>
                      </a:lnTo>
                      <a:lnTo>
                        <a:pt x="10960" y="12038"/>
                      </a:lnTo>
                      <a:close/>
                      <a:moveTo>
                        <a:pt x="8804" y="9163"/>
                      </a:moveTo>
                      <a:cubicBezTo>
                        <a:pt x="8445" y="8804"/>
                        <a:pt x="8085" y="8445"/>
                        <a:pt x="7546" y="8085"/>
                      </a:cubicBezTo>
                      <a:lnTo>
                        <a:pt x="7546" y="8085"/>
                      </a:lnTo>
                      <a:cubicBezTo>
                        <a:pt x="7906" y="8445"/>
                        <a:pt x="8265" y="8804"/>
                        <a:pt x="8804" y="9163"/>
                      </a:cubicBezTo>
                      <a:lnTo>
                        <a:pt x="8804" y="9163"/>
                      </a:lnTo>
                      <a:close/>
                    </a:path>
                  </a:pathLst>
                </a:custGeom>
                <a:grpFill/>
                <a:ln w="17953" cap="flat">
                  <a:noFill/>
                  <a:prstDash val="solid"/>
                  <a:miter/>
                </a:ln>
              </p:spPr>
              <p:txBody>
                <a:bodyPr rtlCol="0" anchor="ctr"/>
                <a:lstStyle/>
                <a:p>
                  <a:endParaRPr lang="zh-CN" altLang="en-US" sz="1050"/>
                </a:p>
              </p:txBody>
            </p:sp>
          </p:grpSp>
          <p:grpSp>
            <p:nvGrpSpPr>
              <p:cNvPr id="1191" name="图形 1"/>
              <p:cNvGrpSpPr/>
              <p:nvPr/>
            </p:nvGrpSpPr>
            <p:grpSpPr>
              <a:xfrm>
                <a:off x="3141877" y="5370330"/>
                <a:ext cx="15811" cy="14386"/>
                <a:chOff x="4515088" y="5568020"/>
                <a:chExt cx="15811" cy="14386"/>
              </a:xfrm>
              <a:solidFill>
                <a:srgbClr val="0070C0"/>
              </a:solidFill>
            </p:grpSpPr>
            <p:sp>
              <p:nvSpPr>
                <p:cNvPr id="1366" name="任意多边形: 形状 3557"/>
                <p:cNvSpPr/>
                <p:nvPr/>
              </p:nvSpPr>
              <p:spPr>
                <a:xfrm>
                  <a:off x="4517603" y="5570895"/>
                  <a:ext cx="10421" cy="9162"/>
                </a:xfrm>
                <a:custGeom>
                  <a:avLst/>
                  <a:gdLst>
                    <a:gd name="connsiteX0" fmla="*/ 5210 w 10421"/>
                    <a:gd name="connsiteY0" fmla="*/ 9163 h 9162"/>
                    <a:gd name="connsiteX1" fmla="*/ 10421 w 10421"/>
                    <a:gd name="connsiteY1" fmla="*/ 5210 h 9162"/>
                    <a:gd name="connsiteX2" fmla="*/ 5210 w 10421"/>
                    <a:gd name="connsiteY2" fmla="*/ 0 h 9162"/>
                    <a:gd name="connsiteX3" fmla="*/ 0 w 10421"/>
                    <a:gd name="connsiteY3" fmla="*/ 5210 h 9162"/>
                    <a:gd name="connsiteX4" fmla="*/ 5210 w 10421"/>
                    <a:gd name="connsiteY4" fmla="*/ 9163 h 9162"/>
                    <a:gd name="connsiteX5" fmla="*/ 5210 w 10421"/>
                    <a:gd name="connsiteY5" fmla="*/ 9163 h 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1" h="9162">
                      <a:moveTo>
                        <a:pt x="5210" y="9163"/>
                      </a:moveTo>
                      <a:cubicBezTo>
                        <a:pt x="7906" y="9163"/>
                        <a:pt x="10421" y="7726"/>
                        <a:pt x="10421" y="5210"/>
                      </a:cubicBezTo>
                      <a:cubicBezTo>
                        <a:pt x="10421" y="1257"/>
                        <a:pt x="7726" y="0"/>
                        <a:pt x="5210" y="0"/>
                      </a:cubicBezTo>
                      <a:cubicBezTo>
                        <a:pt x="2515" y="0"/>
                        <a:pt x="0" y="1257"/>
                        <a:pt x="0" y="5210"/>
                      </a:cubicBezTo>
                      <a:cubicBezTo>
                        <a:pt x="0" y="7726"/>
                        <a:pt x="2695" y="9163"/>
                        <a:pt x="5210" y="9163"/>
                      </a:cubicBezTo>
                      <a:lnTo>
                        <a:pt x="5210" y="9163"/>
                      </a:lnTo>
                      <a:close/>
                    </a:path>
                  </a:pathLst>
                </a:custGeom>
                <a:grpFill/>
                <a:ln w="17953" cap="flat">
                  <a:noFill/>
                  <a:prstDash val="solid"/>
                  <a:miter/>
                </a:ln>
              </p:spPr>
              <p:txBody>
                <a:bodyPr rtlCol="0" anchor="ctr"/>
                <a:lstStyle/>
                <a:p>
                  <a:endParaRPr lang="zh-CN" altLang="en-US" sz="1050"/>
                </a:p>
              </p:txBody>
            </p:sp>
            <p:sp>
              <p:nvSpPr>
                <p:cNvPr id="1367" name="任意多边形: 形状 3558"/>
                <p:cNvSpPr/>
                <p:nvPr/>
              </p:nvSpPr>
              <p:spPr>
                <a:xfrm>
                  <a:off x="4515088" y="5568020"/>
                  <a:ext cx="15811" cy="14386"/>
                </a:xfrm>
                <a:custGeom>
                  <a:avLst/>
                  <a:gdLst>
                    <a:gd name="connsiteX0" fmla="*/ 0 w 15811"/>
                    <a:gd name="connsiteY0" fmla="*/ 8624 h 14386"/>
                    <a:gd name="connsiteX1" fmla="*/ 0 w 15811"/>
                    <a:gd name="connsiteY1" fmla="*/ 7906 h 14386"/>
                    <a:gd name="connsiteX2" fmla="*/ 0 w 15811"/>
                    <a:gd name="connsiteY2" fmla="*/ 7906 h 14386"/>
                    <a:gd name="connsiteX3" fmla="*/ 0 w 15811"/>
                    <a:gd name="connsiteY3" fmla="*/ 7906 h 14386"/>
                    <a:gd name="connsiteX4" fmla="*/ 7906 w 15811"/>
                    <a:gd name="connsiteY4" fmla="*/ 0 h 14386"/>
                    <a:gd name="connsiteX5" fmla="*/ 7906 w 15811"/>
                    <a:gd name="connsiteY5" fmla="*/ 0 h 14386"/>
                    <a:gd name="connsiteX6" fmla="*/ 15811 w 15811"/>
                    <a:gd name="connsiteY6" fmla="*/ 7726 h 14386"/>
                    <a:gd name="connsiteX7" fmla="*/ 15811 w 15811"/>
                    <a:gd name="connsiteY7" fmla="*/ 7726 h 14386"/>
                    <a:gd name="connsiteX8" fmla="*/ 15811 w 15811"/>
                    <a:gd name="connsiteY8" fmla="*/ 7726 h 14386"/>
                    <a:gd name="connsiteX9" fmla="*/ 8085 w 15811"/>
                    <a:gd name="connsiteY9" fmla="*/ 14374 h 14386"/>
                    <a:gd name="connsiteX10" fmla="*/ 8085 w 15811"/>
                    <a:gd name="connsiteY10" fmla="*/ 14374 h 14386"/>
                    <a:gd name="connsiteX11" fmla="*/ 8085 w 15811"/>
                    <a:gd name="connsiteY11" fmla="*/ 11858 h 14386"/>
                    <a:gd name="connsiteX12" fmla="*/ 8085 w 15811"/>
                    <a:gd name="connsiteY12" fmla="*/ 9343 h 14386"/>
                    <a:gd name="connsiteX13" fmla="*/ 10780 w 15811"/>
                    <a:gd name="connsiteY13" fmla="*/ 7906 h 14386"/>
                    <a:gd name="connsiteX14" fmla="*/ 10780 w 15811"/>
                    <a:gd name="connsiteY14" fmla="*/ 7906 h 14386"/>
                    <a:gd name="connsiteX15" fmla="*/ 8085 w 15811"/>
                    <a:gd name="connsiteY15" fmla="*/ 5210 h 14386"/>
                    <a:gd name="connsiteX16" fmla="*/ 8085 w 15811"/>
                    <a:gd name="connsiteY16" fmla="*/ 5210 h 14386"/>
                    <a:gd name="connsiteX17" fmla="*/ 5390 w 15811"/>
                    <a:gd name="connsiteY17" fmla="*/ 7906 h 14386"/>
                    <a:gd name="connsiteX18" fmla="*/ 5390 w 15811"/>
                    <a:gd name="connsiteY18" fmla="*/ 7906 h 14386"/>
                    <a:gd name="connsiteX19" fmla="*/ 8085 w 15811"/>
                    <a:gd name="connsiteY19" fmla="*/ 9343 h 14386"/>
                    <a:gd name="connsiteX20" fmla="*/ 8085 w 15811"/>
                    <a:gd name="connsiteY20" fmla="*/ 9343 h 14386"/>
                    <a:gd name="connsiteX21" fmla="*/ 8085 w 15811"/>
                    <a:gd name="connsiteY21" fmla="*/ 11858 h 14386"/>
                    <a:gd name="connsiteX22" fmla="*/ 8085 w 15811"/>
                    <a:gd name="connsiteY22" fmla="*/ 14374 h 14386"/>
                    <a:gd name="connsiteX23" fmla="*/ 0 w 15811"/>
                    <a:gd name="connsiteY23" fmla="*/ 8624 h 14386"/>
                    <a:gd name="connsiteX24" fmla="*/ 0 w 15811"/>
                    <a:gd name="connsiteY24" fmla="*/ 8624 h 1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811" h="14386">
                      <a:moveTo>
                        <a:pt x="0" y="8624"/>
                      </a:moveTo>
                      <a:cubicBezTo>
                        <a:pt x="0" y="8445"/>
                        <a:pt x="0" y="8265"/>
                        <a:pt x="0" y="7906"/>
                      </a:cubicBezTo>
                      <a:lnTo>
                        <a:pt x="0" y="7906"/>
                      </a:lnTo>
                      <a:lnTo>
                        <a:pt x="0" y="7906"/>
                      </a:lnTo>
                      <a:cubicBezTo>
                        <a:pt x="0" y="2515"/>
                        <a:pt x="4492" y="0"/>
                        <a:pt x="7906" y="0"/>
                      </a:cubicBezTo>
                      <a:lnTo>
                        <a:pt x="7906" y="0"/>
                      </a:lnTo>
                      <a:cubicBezTo>
                        <a:pt x="11319" y="0"/>
                        <a:pt x="15631" y="2515"/>
                        <a:pt x="15811" y="7726"/>
                      </a:cubicBezTo>
                      <a:lnTo>
                        <a:pt x="15811" y="7726"/>
                      </a:lnTo>
                      <a:lnTo>
                        <a:pt x="15811" y="7726"/>
                      </a:lnTo>
                      <a:cubicBezTo>
                        <a:pt x="15631" y="12397"/>
                        <a:pt x="11319" y="14374"/>
                        <a:pt x="8085" y="14374"/>
                      </a:cubicBezTo>
                      <a:lnTo>
                        <a:pt x="8085" y="14374"/>
                      </a:lnTo>
                      <a:lnTo>
                        <a:pt x="8085" y="11858"/>
                      </a:lnTo>
                      <a:lnTo>
                        <a:pt x="8085" y="9343"/>
                      </a:lnTo>
                      <a:cubicBezTo>
                        <a:pt x="10062" y="9343"/>
                        <a:pt x="10780" y="8445"/>
                        <a:pt x="10780" y="7906"/>
                      </a:cubicBezTo>
                      <a:lnTo>
                        <a:pt x="10780" y="7906"/>
                      </a:lnTo>
                      <a:cubicBezTo>
                        <a:pt x="10601" y="5390"/>
                        <a:pt x="9882" y="5570"/>
                        <a:pt x="8085" y="5210"/>
                      </a:cubicBezTo>
                      <a:lnTo>
                        <a:pt x="8085" y="5210"/>
                      </a:lnTo>
                      <a:cubicBezTo>
                        <a:pt x="6109" y="5570"/>
                        <a:pt x="5570" y="5390"/>
                        <a:pt x="5390" y="7906"/>
                      </a:cubicBezTo>
                      <a:lnTo>
                        <a:pt x="5390" y="7906"/>
                      </a:lnTo>
                      <a:cubicBezTo>
                        <a:pt x="5390" y="8445"/>
                        <a:pt x="6109" y="9343"/>
                        <a:pt x="8085" y="9343"/>
                      </a:cubicBezTo>
                      <a:lnTo>
                        <a:pt x="8085" y="9343"/>
                      </a:lnTo>
                      <a:lnTo>
                        <a:pt x="8085" y="11858"/>
                      </a:lnTo>
                      <a:lnTo>
                        <a:pt x="8085" y="14374"/>
                      </a:lnTo>
                      <a:cubicBezTo>
                        <a:pt x="4671" y="14553"/>
                        <a:pt x="539" y="12936"/>
                        <a:pt x="0" y="8624"/>
                      </a:cubicBezTo>
                      <a:lnTo>
                        <a:pt x="0" y="8624"/>
                      </a:lnTo>
                      <a:close/>
                    </a:path>
                  </a:pathLst>
                </a:custGeom>
                <a:grpFill/>
                <a:ln w="17953" cap="flat">
                  <a:noFill/>
                  <a:prstDash val="solid"/>
                  <a:miter/>
                </a:ln>
              </p:spPr>
              <p:txBody>
                <a:bodyPr rtlCol="0" anchor="ctr"/>
                <a:lstStyle/>
                <a:p>
                  <a:endParaRPr lang="zh-CN" altLang="en-US" sz="1050"/>
                </a:p>
              </p:txBody>
            </p:sp>
          </p:grpSp>
          <p:grpSp>
            <p:nvGrpSpPr>
              <p:cNvPr id="1192" name="图形 1"/>
              <p:cNvGrpSpPr/>
              <p:nvPr/>
            </p:nvGrpSpPr>
            <p:grpSpPr>
              <a:xfrm>
                <a:off x="3132534" y="5342660"/>
                <a:ext cx="14373" cy="15990"/>
                <a:chOff x="4505745" y="5540350"/>
                <a:chExt cx="14373" cy="15990"/>
              </a:xfrm>
              <a:solidFill>
                <a:srgbClr val="0070C0"/>
              </a:solidFill>
            </p:grpSpPr>
            <p:sp>
              <p:nvSpPr>
                <p:cNvPr id="1364" name="任意多边形: 形状 3560"/>
                <p:cNvSpPr/>
                <p:nvPr/>
              </p:nvSpPr>
              <p:spPr>
                <a:xfrm>
                  <a:off x="4508260" y="5542857"/>
                  <a:ext cx="9163" cy="10609"/>
                </a:xfrm>
                <a:custGeom>
                  <a:avLst/>
                  <a:gdLst>
                    <a:gd name="connsiteX0" fmla="*/ 5211 w 9163"/>
                    <a:gd name="connsiteY0" fmla="*/ 10610 h 10609"/>
                    <a:gd name="connsiteX1" fmla="*/ 9163 w 9163"/>
                    <a:gd name="connsiteY1" fmla="*/ 5219 h 10609"/>
                    <a:gd name="connsiteX2" fmla="*/ 5211 w 9163"/>
                    <a:gd name="connsiteY2" fmla="*/ 8 h 10609"/>
                    <a:gd name="connsiteX3" fmla="*/ 0 w 9163"/>
                    <a:gd name="connsiteY3" fmla="*/ 5219 h 10609"/>
                    <a:gd name="connsiteX4" fmla="*/ 5211 w 9163"/>
                    <a:gd name="connsiteY4" fmla="*/ 10610 h 10609"/>
                    <a:gd name="connsiteX5" fmla="*/ 5211 w 9163"/>
                    <a:gd name="connsiteY5" fmla="*/ 10610 h 1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3" h="10609">
                      <a:moveTo>
                        <a:pt x="5211" y="10610"/>
                      </a:moveTo>
                      <a:cubicBezTo>
                        <a:pt x="7906" y="10610"/>
                        <a:pt x="9163" y="7914"/>
                        <a:pt x="9163" y="5219"/>
                      </a:cubicBezTo>
                      <a:cubicBezTo>
                        <a:pt x="9163" y="2524"/>
                        <a:pt x="7906" y="-171"/>
                        <a:pt x="5211" y="8"/>
                      </a:cubicBezTo>
                      <a:cubicBezTo>
                        <a:pt x="1258" y="8"/>
                        <a:pt x="0" y="2704"/>
                        <a:pt x="0" y="5219"/>
                      </a:cubicBezTo>
                      <a:cubicBezTo>
                        <a:pt x="0" y="7914"/>
                        <a:pt x="1258" y="10610"/>
                        <a:pt x="5211" y="10610"/>
                      </a:cubicBezTo>
                      <a:lnTo>
                        <a:pt x="5211" y="10610"/>
                      </a:lnTo>
                      <a:close/>
                    </a:path>
                  </a:pathLst>
                </a:custGeom>
                <a:grpFill/>
                <a:ln w="17953" cap="flat">
                  <a:noFill/>
                  <a:prstDash val="solid"/>
                  <a:miter/>
                </a:ln>
              </p:spPr>
              <p:txBody>
                <a:bodyPr rtlCol="0" anchor="ctr"/>
                <a:lstStyle/>
                <a:p>
                  <a:endParaRPr lang="zh-CN" altLang="en-US" sz="1050"/>
                </a:p>
              </p:txBody>
            </p:sp>
            <p:sp>
              <p:nvSpPr>
                <p:cNvPr id="1365" name="任意多边形: 形状 3561"/>
                <p:cNvSpPr/>
                <p:nvPr/>
              </p:nvSpPr>
              <p:spPr>
                <a:xfrm>
                  <a:off x="4505745" y="5540350"/>
                  <a:ext cx="14373" cy="15990"/>
                </a:xfrm>
                <a:custGeom>
                  <a:avLst/>
                  <a:gdLst>
                    <a:gd name="connsiteX0" fmla="*/ 0 w 14373"/>
                    <a:gd name="connsiteY0" fmla="*/ 8085 h 15990"/>
                    <a:gd name="connsiteX1" fmla="*/ 0 w 14373"/>
                    <a:gd name="connsiteY1" fmla="*/ 7546 h 15990"/>
                    <a:gd name="connsiteX2" fmla="*/ 0 w 14373"/>
                    <a:gd name="connsiteY2" fmla="*/ 7546 h 15990"/>
                    <a:gd name="connsiteX3" fmla="*/ 7726 w 14373"/>
                    <a:gd name="connsiteY3" fmla="*/ 0 h 15990"/>
                    <a:gd name="connsiteX4" fmla="*/ 7726 w 14373"/>
                    <a:gd name="connsiteY4" fmla="*/ 0 h 15990"/>
                    <a:gd name="connsiteX5" fmla="*/ 7726 w 14373"/>
                    <a:gd name="connsiteY5" fmla="*/ 0 h 15990"/>
                    <a:gd name="connsiteX6" fmla="*/ 7726 w 14373"/>
                    <a:gd name="connsiteY6" fmla="*/ 0 h 15990"/>
                    <a:gd name="connsiteX7" fmla="*/ 7726 w 14373"/>
                    <a:gd name="connsiteY7" fmla="*/ 0 h 15990"/>
                    <a:gd name="connsiteX8" fmla="*/ 14194 w 14373"/>
                    <a:gd name="connsiteY8" fmla="*/ 7906 h 15990"/>
                    <a:gd name="connsiteX9" fmla="*/ 14194 w 14373"/>
                    <a:gd name="connsiteY9" fmla="*/ 7906 h 15990"/>
                    <a:gd name="connsiteX10" fmla="*/ 14194 w 14373"/>
                    <a:gd name="connsiteY10" fmla="*/ 7906 h 15990"/>
                    <a:gd name="connsiteX11" fmla="*/ 7726 w 14373"/>
                    <a:gd name="connsiteY11" fmla="*/ 15811 h 15990"/>
                    <a:gd name="connsiteX12" fmla="*/ 7726 w 14373"/>
                    <a:gd name="connsiteY12" fmla="*/ 15811 h 15990"/>
                    <a:gd name="connsiteX13" fmla="*/ 7726 w 14373"/>
                    <a:gd name="connsiteY13" fmla="*/ 13296 h 15990"/>
                    <a:gd name="connsiteX14" fmla="*/ 7726 w 14373"/>
                    <a:gd name="connsiteY14" fmla="*/ 10780 h 15990"/>
                    <a:gd name="connsiteX15" fmla="*/ 9163 w 14373"/>
                    <a:gd name="connsiteY15" fmla="*/ 8085 h 15990"/>
                    <a:gd name="connsiteX16" fmla="*/ 9163 w 14373"/>
                    <a:gd name="connsiteY16" fmla="*/ 8085 h 15990"/>
                    <a:gd name="connsiteX17" fmla="*/ 9163 w 14373"/>
                    <a:gd name="connsiteY17" fmla="*/ 7906 h 15990"/>
                    <a:gd name="connsiteX18" fmla="*/ 9163 w 14373"/>
                    <a:gd name="connsiteY18" fmla="*/ 7906 h 15990"/>
                    <a:gd name="connsiteX19" fmla="*/ 7906 w 14373"/>
                    <a:gd name="connsiteY19" fmla="*/ 5390 h 15990"/>
                    <a:gd name="connsiteX20" fmla="*/ 7906 w 14373"/>
                    <a:gd name="connsiteY20" fmla="*/ 5390 h 15990"/>
                    <a:gd name="connsiteX21" fmla="*/ 7726 w 14373"/>
                    <a:gd name="connsiteY21" fmla="*/ 5390 h 15990"/>
                    <a:gd name="connsiteX22" fmla="*/ 5031 w 14373"/>
                    <a:gd name="connsiteY22" fmla="*/ 7906 h 15990"/>
                    <a:gd name="connsiteX23" fmla="*/ 5031 w 14373"/>
                    <a:gd name="connsiteY23" fmla="*/ 7906 h 15990"/>
                    <a:gd name="connsiteX24" fmla="*/ 5031 w 14373"/>
                    <a:gd name="connsiteY24" fmla="*/ 8085 h 15990"/>
                    <a:gd name="connsiteX25" fmla="*/ 7726 w 14373"/>
                    <a:gd name="connsiteY25" fmla="*/ 10960 h 15990"/>
                    <a:gd name="connsiteX26" fmla="*/ 7726 w 14373"/>
                    <a:gd name="connsiteY26" fmla="*/ 10960 h 15990"/>
                    <a:gd name="connsiteX27" fmla="*/ 7726 w 14373"/>
                    <a:gd name="connsiteY27" fmla="*/ 13475 h 15990"/>
                    <a:gd name="connsiteX28" fmla="*/ 7726 w 14373"/>
                    <a:gd name="connsiteY28" fmla="*/ 15991 h 15990"/>
                    <a:gd name="connsiteX29" fmla="*/ 0 w 14373"/>
                    <a:gd name="connsiteY29" fmla="*/ 8085 h 15990"/>
                    <a:gd name="connsiteX30" fmla="*/ 0 w 14373"/>
                    <a:gd name="connsiteY30" fmla="*/ 8085 h 15990"/>
                    <a:gd name="connsiteX31" fmla="*/ 2515 w 14373"/>
                    <a:gd name="connsiteY31" fmla="*/ 10241 h 15990"/>
                    <a:gd name="connsiteX32" fmla="*/ 2695 w 14373"/>
                    <a:gd name="connsiteY32" fmla="*/ 10241 h 15990"/>
                    <a:gd name="connsiteX33" fmla="*/ 2695 w 14373"/>
                    <a:gd name="connsiteY33" fmla="*/ 10241 h 15990"/>
                    <a:gd name="connsiteX34" fmla="*/ 2515 w 14373"/>
                    <a:gd name="connsiteY34" fmla="*/ 10241 h 15990"/>
                    <a:gd name="connsiteX35" fmla="*/ 2515 w 14373"/>
                    <a:gd name="connsiteY35" fmla="*/ 10241 h 15990"/>
                    <a:gd name="connsiteX36" fmla="*/ 9882 w 14373"/>
                    <a:gd name="connsiteY36" fmla="*/ 9523 h 15990"/>
                    <a:gd name="connsiteX37" fmla="*/ 10241 w 14373"/>
                    <a:gd name="connsiteY37" fmla="*/ 9882 h 15990"/>
                    <a:gd name="connsiteX38" fmla="*/ 10241 w 14373"/>
                    <a:gd name="connsiteY38" fmla="*/ 9882 h 15990"/>
                    <a:gd name="connsiteX39" fmla="*/ 10780 w 14373"/>
                    <a:gd name="connsiteY39" fmla="*/ 9163 h 15990"/>
                    <a:gd name="connsiteX40" fmla="*/ 9882 w 14373"/>
                    <a:gd name="connsiteY40" fmla="*/ 9523 h 15990"/>
                    <a:gd name="connsiteX41" fmla="*/ 9882 w 14373"/>
                    <a:gd name="connsiteY41" fmla="*/ 9523 h 15990"/>
                    <a:gd name="connsiteX42" fmla="*/ 5031 w 14373"/>
                    <a:gd name="connsiteY42" fmla="*/ 7726 h 15990"/>
                    <a:gd name="connsiteX43" fmla="*/ 4312 w 14373"/>
                    <a:gd name="connsiteY43" fmla="*/ 9523 h 15990"/>
                    <a:gd name="connsiteX44" fmla="*/ 4312 w 14373"/>
                    <a:gd name="connsiteY44" fmla="*/ 9523 h 15990"/>
                    <a:gd name="connsiteX45" fmla="*/ 3953 w 14373"/>
                    <a:gd name="connsiteY45" fmla="*/ 9882 h 15990"/>
                    <a:gd name="connsiteX46" fmla="*/ 3953 w 14373"/>
                    <a:gd name="connsiteY46" fmla="*/ 9882 h 15990"/>
                    <a:gd name="connsiteX47" fmla="*/ 4492 w 14373"/>
                    <a:gd name="connsiteY47" fmla="*/ 9343 h 15990"/>
                    <a:gd name="connsiteX48" fmla="*/ 4492 w 14373"/>
                    <a:gd name="connsiteY48" fmla="*/ 9343 h 15990"/>
                    <a:gd name="connsiteX49" fmla="*/ 5031 w 14373"/>
                    <a:gd name="connsiteY49" fmla="*/ 7726 h 15990"/>
                    <a:gd name="connsiteX50" fmla="*/ 5031 w 14373"/>
                    <a:gd name="connsiteY50" fmla="*/ 7726 h 15990"/>
                    <a:gd name="connsiteX51" fmla="*/ 5031 w 14373"/>
                    <a:gd name="connsiteY51" fmla="*/ 7726 h 15990"/>
                    <a:gd name="connsiteX52" fmla="*/ 5031 w 14373"/>
                    <a:gd name="connsiteY52" fmla="*/ 7726 h 15990"/>
                    <a:gd name="connsiteX53" fmla="*/ 13835 w 14373"/>
                    <a:gd name="connsiteY53" fmla="*/ 9163 h 15990"/>
                    <a:gd name="connsiteX54" fmla="*/ 14374 w 14373"/>
                    <a:gd name="connsiteY54" fmla="*/ 7726 h 15990"/>
                    <a:gd name="connsiteX55" fmla="*/ 14374 w 14373"/>
                    <a:gd name="connsiteY55" fmla="*/ 7726 h 15990"/>
                    <a:gd name="connsiteX56" fmla="*/ 12757 w 14373"/>
                    <a:gd name="connsiteY56" fmla="*/ 8445 h 15990"/>
                    <a:gd name="connsiteX57" fmla="*/ 13835 w 14373"/>
                    <a:gd name="connsiteY57" fmla="*/ 9163 h 15990"/>
                    <a:gd name="connsiteX58" fmla="*/ 13835 w 14373"/>
                    <a:gd name="connsiteY58" fmla="*/ 9163 h 1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373" h="15990">
                      <a:moveTo>
                        <a:pt x="0" y="8085"/>
                      </a:moveTo>
                      <a:cubicBezTo>
                        <a:pt x="0" y="7906"/>
                        <a:pt x="0" y="7726"/>
                        <a:pt x="0" y="7546"/>
                      </a:cubicBezTo>
                      <a:lnTo>
                        <a:pt x="0" y="7546"/>
                      </a:lnTo>
                      <a:cubicBezTo>
                        <a:pt x="180" y="4133"/>
                        <a:pt x="2695" y="0"/>
                        <a:pt x="7726" y="0"/>
                      </a:cubicBezTo>
                      <a:lnTo>
                        <a:pt x="7726" y="0"/>
                      </a:lnTo>
                      <a:lnTo>
                        <a:pt x="7726" y="0"/>
                      </a:lnTo>
                      <a:cubicBezTo>
                        <a:pt x="7726" y="0"/>
                        <a:pt x="7726" y="0"/>
                        <a:pt x="7726" y="0"/>
                      </a:cubicBezTo>
                      <a:lnTo>
                        <a:pt x="7726" y="0"/>
                      </a:lnTo>
                      <a:cubicBezTo>
                        <a:pt x="12397" y="180"/>
                        <a:pt x="14194" y="4672"/>
                        <a:pt x="14194" y="7906"/>
                      </a:cubicBezTo>
                      <a:lnTo>
                        <a:pt x="14194" y="7906"/>
                      </a:lnTo>
                      <a:lnTo>
                        <a:pt x="14194" y="7906"/>
                      </a:lnTo>
                      <a:cubicBezTo>
                        <a:pt x="14194" y="11140"/>
                        <a:pt x="12397" y="15631"/>
                        <a:pt x="7726" y="15811"/>
                      </a:cubicBezTo>
                      <a:lnTo>
                        <a:pt x="7726" y="15811"/>
                      </a:lnTo>
                      <a:lnTo>
                        <a:pt x="7726" y="13296"/>
                      </a:lnTo>
                      <a:lnTo>
                        <a:pt x="7726" y="10780"/>
                      </a:lnTo>
                      <a:cubicBezTo>
                        <a:pt x="8265" y="10780"/>
                        <a:pt x="8984" y="10062"/>
                        <a:pt x="9163" y="8085"/>
                      </a:cubicBezTo>
                      <a:lnTo>
                        <a:pt x="9163" y="8085"/>
                      </a:lnTo>
                      <a:cubicBezTo>
                        <a:pt x="9163" y="8085"/>
                        <a:pt x="9163" y="8085"/>
                        <a:pt x="9163" y="7906"/>
                      </a:cubicBezTo>
                      <a:lnTo>
                        <a:pt x="9163" y="7906"/>
                      </a:lnTo>
                      <a:cubicBezTo>
                        <a:pt x="8984" y="6289"/>
                        <a:pt x="8445" y="5570"/>
                        <a:pt x="7906" y="5390"/>
                      </a:cubicBezTo>
                      <a:lnTo>
                        <a:pt x="7906" y="5390"/>
                      </a:lnTo>
                      <a:lnTo>
                        <a:pt x="7726" y="5390"/>
                      </a:lnTo>
                      <a:cubicBezTo>
                        <a:pt x="5211" y="5570"/>
                        <a:pt x="5211" y="6109"/>
                        <a:pt x="5031" y="7906"/>
                      </a:cubicBezTo>
                      <a:lnTo>
                        <a:pt x="5031" y="7906"/>
                      </a:lnTo>
                      <a:lnTo>
                        <a:pt x="5031" y="8085"/>
                      </a:lnTo>
                      <a:cubicBezTo>
                        <a:pt x="5390" y="10062"/>
                        <a:pt x="5211" y="10780"/>
                        <a:pt x="7726" y="10960"/>
                      </a:cubicBezTo>
                      <a:lnTo>
                        <a:pt x="7726" y="10960"/>
                      </a:lnTo>
                      <a:lnTo>
                        <a:pt x="7726" y="13475"/>
                      </a:lnTo>
                      <a:lnTo>
                        <a:pt x="7726" y="15991"/>
                      </a:lnTo>
                      <a:cubicBezTo>
                        <a:pt x="2515" y="15631"/>
                        <a:pt x="180" y="11319"/>
                        <a:pt x="0" y="8085"/>
                      </a:cubicBezTo>
                      <a:lnTo>
                        <a:pt x="0" y="8085"/>
                      </a:lnTo>
                      <a:close/>
                      <a:moveTo>
                        <a:pt x="2515" y="10241"/>
                      </a:moveTo>
                      <a:cubicBezTo>
                        <a:pt x="2515" y="10241"/>
                        <a:pt x="2695" y="10241"/>
                        <a:pt x="2695" y="10241"/>
                      </a:cubicBezTo>
                      <a:lnTo>
                        <a:pt x="2695" y="10241"/>
                      </a:lnTo>
                      <a:cubicBezTo>
                        <a:pt x="2695" y="10241"/>
                        <a:pt x="2515" y="10241"/>
                        <a:pt x="2515" y="10241"/>
                      </a:cubicBezTo>
                      <a:lnTo>
                        <a:pt x="2515" y="10241"/>
                      </a:lnTo>
                      <a:close/>
                      <a:moveTo>
                        <a:pt x="9882" y="9523"/>
                      </a:moveTo>
                      <a:cubicBezTo>
                        <a:pt x="9882" y="9523"/>
                        <a:pt x="10062" y="9702"/>
                        <a:pt x="10241" y="9882"/>
                      </a:cubicBezTo>
                      <a:lnTo>
                        <a:pt x="10241" y="9882"/>
                      </a:lnTo>
                      <a:lnTo>
                        <a:pt x="10780" y="9163"/>
                      </a:lnTo>
                      <a:lnTo>
                        <a:pt x="9882" y="9523"/>
                      </a:lnTo>
                      <a:lnTo>
                        <a:pt x="9882" y="9523"/>
                      </a:lnTo>
                      <a:close/>
                      <a:moveTo>
                        <a:pt x="5031" y="7726"/>
                      </a:moveTo>
                      <a:cubicBezTo>
                        <a:pt x="5031" y="8445"/>
                        <a:pt x="4851" y="8984"/>
                        <a:pt x="4312" y="9523"/>
                      </a:cubicBezTo>
                      <a:lnTo>
                        <a:pt x="4312" y="9523"/>
                      </a:lnTo>
                      <a:cubicBezTo>
                        <a:pt x="4132" y="9702"/>
                        <a:pt x="4132" y="9702"/>
                        <a:pt x="3953" y="9882"/>
                      </a:cubicBezTo>
                      <a:lnTo>
                        <a:pt x="3953" y="9882"/>
                      </a:lnTo>
                      <a:cubicBezTo>
                        <a:pt x="4132" y="9702"/>
                        <a:pt x="4312" y="9523"/>
                        <a:pt x="4492" y="9343"/>
                      </a:cubicBezTo>
                      <a:lnTo>
                        <a:pt x="4492" y="9343"/>
                      </a:lnTo>
                      <a:cubicBezTo>
                        <a:pt x="5031" y="8624"/>
                        <a:pt x="5031" y="8085"/>
                        <a:pt x="5031" y="7726"/>
                      </a:cubicBezTo>
                      <a:lnTo>
                        <a:pt x="5031" y="7726"/>
                      </a:lnTo>
                      <a:cubicBezTo>
                        <a:pt x="5031" y="7726"/>
                        <a:pt x="5031" y="7726"/>
                        <a:pt x="5031" y="7726"/>
                      </a:cubicBezTo>
                      <a:lnTo>
                        <a:pt x="5031" y="7726"/>
                      </a:lnTo>
                      <a:close/>
                      <a:moveTo>
                        <a:pt x="13835" y="9163"/>
                      </a:moveTo>
                      <a:cubicBezTo>
                        <a:pt x="14374" y="8265"/>
                        <a:pt x="14194" y="7906"/>
                        <a:pt x="14374" y="7726"/>
                      </a:cubicBezTo>
                      <a:lnTo>
                        <a:pt x="14374" y="7726"/>
                      </a:lnTo>
                      <a:lnTo>
                        <a:pt x="12757" y="8445"/>
                      </a:lnTo>
                      <a:lnTo>
                        <a:pt x="13835" y="9163"/>
                      </a:lnTo>
                      <a:lnTo>
                        <a:pt x="13835" y="9163"/>
                      </a:lnTo>
                      <a:close/>
                    </a:path>
                  </a:pathLst>
                </a:custGeom>
                <a:grpFill/>
                <a:ln w="17953" cap="flat">
                  <a:noFill/>
                  <a:prstDash val="solid"/>
                  <a:miter/>
                </a:ln>
              </p:spPr>
              <p:txBody>
                <a:bodyPr rtlCol="0" anchor="ctr"/>
                <a:lstStyle/>
                <a:p>
                  <a:endParaRPr lang="zh-CN" altLang="en-US" sz="1050"/>
                </a:p>
              </p:txBody>
            </p:sp>
          </p:grpSp>
          <p:grpSp>
            <p:nvGrpSpPr>
              <p:cNvPr id="1193" name="图形 1"/>
              <p:cNvGrpSpPr/>
              <p:nvPr/>
            </p:nvGrpSpPr>
            <p:grpSpPr>
              <a:xfrm>
                <a:off x="2381505" y="5805316"/>
                <a:ext cx="15631" cy="15811"/>
                <a:chOff x="3754716" y="6003006"/>
                <a:chExt cx="15631" cy="15811"/>
              </a:xfrm>
              <a:solidFill>
                <a:srgbClr val="0070C0"/>
              </a:solidFill>
            </p:grpSpPr>
            <p:sp>
              <p:nvSpPr>
                <p:cNvPr id="1362" name="任意多边形: 形状 3563"/>
                <p:cNvSpPr/>
                <p:nvPr/>
              </p:nvSpPr>
              <p:spPr>
                <a:xfrm>
                  <a:off x="3757403" y="6005692"/>
                  <a:ext cx="10429" cy="10429"/>
                </a:xfrm>
                <a:custGeom>
                  <a:avLst/>
                  <a:gdLst>
                    <a:gd name="connsiteX0" fmla="*/ 5219 w 10429"/>
                    <a:gd name="connsiteY0" fmla="*/ 10430 h 10429"/>
                    <a:gd name="connsiteX1" fmla="*/ 10429 w 10429"/>
                    <a:gd name="connsiteY1" fmla="*/ 5219 h 10429"/>
                    <a:gd name="connsiteX2" fmla="*/ 5219 w 10429"/>
                    <a:gd name="connsiteY2" fmla="*/ 9 h 10429"/>
                    <a:gd name="connsiteX3" fmla="*/ 9 w 10429"/>
                    <a:gd name="connsiteY3" fmla="*/ 5399 h 10429"/>
                    <a:gd name="connsiteX4" fmla="*/ 5219 w 10429"/>
                    <a:gd name="connsiteY4" fmla="*/ 10430 h 10429"/>
                    <a:gd name="connsiteX5" fmla="*/ 5219 w 10429"/>
                    <a:gd name="connsiteY5" fmla="*/ 10430 h 1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9" h="10429">
                      <a:moveTo>
                        <a:pt x="5219" y="10430"/>
                      </a:moveTo>
                      <a:cubicBezTo>
                        <a:pt x="7914" y="10430"/>
                        <a:pt x="10429" y="7734"/>
                        <a:pt x="10429" y="5219"/>
                      </a:cubicBezTo>
                      <a:cubicBezTo>
                        <a:pt x="10429" y="2524"/>
                        <a:pt x="7734" y="-171"/>
                        <a:pt x="5219" y="9"/>
                      </a:cubicBezTo>
                      <a:cubicBezTo>
                        <a:pt x="2524" y="9"/>
                        <a:pt x="9" y="2703"/>
                        <a:pt x="9" y="5399"/>
                      </a:cubicBezTo>
                      <a:cubicBezTo>
                        <a:pt x="-171" y="7734"/>
                        <a:pt x="2524" y="10430"/>
                        <a:pt x="5219" y="10430"/>
                      </a:cubicBezTo>
                      <a:lnTo>
                        <a:pt x="5219" y="10430"/>
                      </a:lnTo>
                      <a:close/>
                    </a:path>
                  </a:pathLst>
                </a:custGeom>
                <a:grpFill/>
                <a:ln w="17953" cap="flat">
                  <a:noFill/>
                  <a:prstDash val="solid"/>
                  <a:miter/>
                </a:ln>
              </p:spPr>
              <p:txBody>
                <a:bodyPr rtlCol="0" anchor="ctr"/>
                <a:lstStyle/>
                <a:p>
                  <a:endParaRPr lang="zh-CN" altLang="en-US" sz="1050"/>
                </a:p>
              </p:txBody>
            </p:sp>
            <p:sp>
              <p:nvSpPr>
                <p:cNvPr id="1363" name="任意多边形: 形状 3564"/>
                <p:cNvSpPr/>
                <p:nvPr/>
              </p:nvSpPr>
              <p:spPr>
                <a:xfrm>
                  <a:off x="3754716" y="6003006"/>
                  <a:ext cx="15631" cy="15811"/>
                </a:xfrm>
                <a:custGeom>
                  <a:avLst/>
                  <a:gdLst>
                    <a:gd name="connsiteX0" fmla="*/ 359 w 15631"/>
                    <a:gd name="connsiteY0" fmla="*/ 8984 h 15811"/>
                    <a:gd name="connsiteX1" fmla="*/ 0 w 15631"/>
                    <a:gd name="connsiteY1" fmla="*/ 7906 h 15811"/>
                    <a:gd name="connsiteX2" fmla="*/ 0 w 15631"/>
                    <a:gd name="connsiteY2" fmla="*/ 7906 h 15811"/>
                    <a:gd name="connsiteX3" fmla="*/ 0 w 15631"/>
                    <a:gd name="connsiteY3" fmla="*/ 7726 h 15811"/>
                    <a:gd name="connsiteX4" fmla="*/ 0 w 15631"/>
                    <a:gd name="connsiteY4" fmla="*/ 7726 h 15811"/>
                    <a:gd name="connsiteX5" fmla="*/ 7187 w 15631"/>
                    <a:gd name="connsiteY5" fmla="*/ 0 h 15811"/>
                    <a:gd name="connsiteX6" fmla="*/ 7187 w 15631"/>
                    <a:gd name="connsiteY6" fmla="*/ 0 h 15811"/>
                    <a:gd name="connsiteX7" fmla="*/ 7726 w 15631"/>
                    <a:gd name="connsiteY7" fmla="*/ 0 h 15811"/>
                    <a:gd name="connsiteX8" fmla="*/ 7726 w 15631"/>
                    <a:gd name="connsiteY8" fmla="*/ 0 h 15811"/>
                    <a:gd name="connsiteX9" fmla="*/ 7726 w 15631"/>
                    <a:gd name="connsiteY9" fmla="*/ 0 h 15811"/>
                    <a:gd name="connsiteX10" fmla="*/ 15452 w 15631"/>
                    <a:gd name="connsiteY10" fmla="*/ 7906 h 15811"/>
                    <a:gd name="connsiteX11" fmla="*/ 15452 w 15631"/>
                    <a:gd name="connsiteY11" fmla="*/ 7906 h 15811"/>
                    <a:gd name="connsiteX12" fmla="*/ 7726 w 15631"/>
                    <a:gd name="connsiteY12" fmla="*/ 15811 h 15811"/>
                    <a:gd name="connsiteX13" fmla="*/ 7726 w 15631"/>
                    <a:gd name="connsiteY13" fmla="*/ 15811 h 15811"/>
                    <a:gd name="connsiteX14" fmla="*/ 7726 w 15631"/>
                    <a:gd name="connsiteY14" fmla="*/ 13296 h 15811"/>
                    <a:gd name="connsiteX15" fmla="*/ 7726 w 15631"/>
                    <a:gd name="connsiteY15" fmla="*/ 10780 h 15811"/>
                    <a:gd name="connsiteX16" fmla="*/ 10421 w 15631"/>
                    <a:gd name="connsiteY16" fmla="*/ 8085 h 15811"/>
                    <a:gd name="connsiteX17" fmla="*/ 10421 w 15631"/>
                    <a:gd name="connsiteY17" fmla="*/ 8085 h 15811"/>
                    <a:gd name="connsiteX18" fmla="*/ 7905 w 15631"/>
                    <a:gd name="connsiteY18" fmla="*/ 5390 h 15811"/>
                    <a:gd name="connsiteX19" fmla="*/ 7905 w 15631"/>
                    <a:gd name="connsiteY19" fmla="*/ 5390 h 15811"/>
                    <a:gd name="connsiteX20" fmla="*/ 7546 w 15631"/>
                    <a:gd name="connsiteY20" fmla="*/ 5390 h 15811"/>
                    <a:gd name="connsiteX21" fmla="*/ 4851 w 15631"/>
                    <a:gd name="connsiteY21" fmla="*/ 8085 h 15811"/>
                    <a:gd name="connsiteX22" fmla="*/ 4851 w 15631"/>
                    <a:gd name="connsiteY22" fmla="*/ 8085 h 15811"/>
                    <a:gd name="connsiteX23" fmla="*/ 4851 w 15631"/>
                    <a:gd name="connsiteY23" fmla="*/ 8085 h 15811"/>
                    <a:gd name="connsiteX24" fmla="*/ 4851 w 15631"/>
                    <a:gd name="connsiteY24" fmla="*/ 8085 h 15811"/>
                    <a:gd name="connsiteX25" fmla="*/ 4851 w 15631"/>
                    <a:gd name="connsiteY25" fmla="*/ 8085 h 15811"/>
                    <a:gd name="connsiteX26" fmla="*/ 7546 w 15631"/>
                    <a:gd name="connsiteY26" fmla="*/ 10780 h 15811"/>
                    <a:gd name="connsiteX27" fmla="*/ 7546 w 15631"/>
                    <a:gd name="connsiteY27" fmla="*/ 10780 h 15811"/>
                    <a:gd name="connsiteX28" fmla="*/ 7546 w 15631"/>
                    <a:gd name="connsiteY28" fmla="*/ 13296 h 15811"/>
                    <a:gd name="connsiteX29" fmla="*/ 7546 w 15631"/>
                    <a:gd name="connsiteY29" fmla="*/ 15811 h 15811"/>
                    <a:gd name="connsiteX30" fmla="*/ 359 w 15631"/>
                    <a:gd name="connsiteY30" fmla="*/ 8984 h 15811"/>
                    <a:gd name="connsiteX31" fmla="*/ 359 w 15631"/>
                    <a:gd name="connsiteY31" fmla="*/ 8984 h 15811"/>
                    <a:gd name="connsiteX32" fmla="*/ 13116 w 15631"/>
                    <a:gd name="connsiteY32" fmla="*/ 10241 h 15811"/>
                    <a:gd name="connsiteX33" fmla="*/ 15631 w 15631"/>
                    <a:gd name="connsiteY33" fmla="*/ 7906 h 15811"/>
                    <a:gd name="connsiteX34" fmla="*/ 15631 w 15631"/>
                    <a:gd name="connsiteY34" fmla="*/ 7906 h 15811"/>
                    <a:gd name="connsiteX35" fmla="*/ 15092 w 15631"/>
                    <a:gd name="connsiteY35" fmla="*/ 7906 h 15811"/>
                    <a:gd name="connsiteX36" fmla="*/ 11499 w 15631"/>
                    <a:gd name="connsiteY36" fmla="*/ 9163 h 15811"/>
                    <a:gd name="connsiteX37" fmla="*/ 11140 w 15631"/>
                    <a:gd name="connsiteY37" fmla="*/ 9523 h 15811"/>
                    <a:gd name="connsiteX38" fmla="*/ 13116 w 15631"/>
                    <a:gd name="connsiteY38" fmla="*/ 10241 h 15811"/>
                    <a:gd name="connsiteX39" fmla="*/ 13116 w 15631"/>
                    <a:gd name="connsiteY39" fmla="*/ 10241 h 15811"/>
                    <a:gd name="connsiteX40" fmla="*/ 5031 w 15631"/>
                    <a:gd name="connsiteY40" fmla="*/ 7726 h 15811"/>
                    <a:gd name="connsiteX41" fmla="*/ 5031 w 15631"/>
                    <a:gd name="connsiteY41" fmla="*/ 7726 h 15811"/>
                    <a:gd name="connsiteX42" fmla="*/ 5031 w 15631"/>
                    <a:gd name="connsiteY42" fmla="*/ 7726 h 15811"/>
                    <a:gd name="connsiteX43" fmla="*/ 2515 w 15631"/>
                    <a:gd name="connsiteY43" fmla="*/ 7726 h 15811"/>
                    <a:gd name="connsiteX44" fmla="*/ 5031 w 15631"/>
                    <a:gd name="connsiteY44" fmla="*/ 7726 h 15811"/>
                    <a:gd name="connsiteX45" fmla="*/ 5031 w 15631"/>
                    <a:gd name="connsiteY45" fmla="*/ 7726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631" h="15811">
                      <a:moveTo>
                        <a:pt x="359" y="8984"/>
                      </a:moveTo>
                      <a:cubicBezTo>
                        <a:pt x="359" y="8804"/>
                        <a:pt x="180" y="8624"/>
                        <a:pt x="0" y="7906"/>
                      </a:cubicBezTo>
                      <a:lnTo>
                        <a:pt x="0" y="7906"/>
                      </a:lnTo>
                      <a:cubicBezTo>
                        <a:pt x="0" y="7906"/>
                        <a:pt x="0" y="7906"/>
                        <a:pt x="0" y="7726"/>
                      </a:cubicBezTo>
                      <a:lnTo>
                        <a:pt x="0" y="7726"/>
                      </a:lnTo>
                      <a:cubicBezTo>
                        <a:pt x="180" y="3594"/>
                        <a:pt x="3234" y="539"/>
                        <a:pt x="7187" y="0"/>
                      </a:cubicBezTo>
                      <a:lnTo>
                        <a:pt x="7187" y="0"/>
                      </a:lnTo>
                      <a:cubicBezTo>
                        <a:pt x="7366" y="0"/>
                        <a:pt x="7546" y="0"/>
                        <a:pt x="7726" y="0"/>
                      </a:cubicBezTo>
                      <a:lnTo>
                        <a:pt x="7726" y="0"/>
                      </a:lnTo>
                      <a:lnTo>
                        <a:pt x="7726" y="0"/>
                      </a:lnTo>
                      <a:cubicBezTo>
                        <a:pt x="12038" y="180"/>
                        <a:pt x="15272" y="3594"/>
                        <a:pt x="15452" y="7906"/>
                      </a:cubicBezTo>
                      <a:lnTo>
                        <a:pt x="15452" y="7906"/>
                      </a:lnTo>
                      <a:cubicBezTo>
                        <a:pt x="15272" y="12218"/>
                        <a:pt x="11858" y="15452"/>
                        <a:pt x="7726" y="15811"/>
                      </a:cubicBezTo>
                      <a:lnTo>
                        <a:pt x="7726" y="15811"/>
                      </a:lnTo>
                      <a:lnTo>
                        <a:pt x="7726" y="13296"/>
                      </a:lnTo>
                      <a:lnTo>
                        <a:pt x="7726" y="10780"/>
                      </a:lnTo>
                      <a:cubicBezTo>
                        <a:pt x="8624" y="10780"/>
                        <a:pt x="10421" y="8984"/>
                        <a:pt x="10421" y="8085"/>
                      </a:cubicBezTo>
                      <a:lnTo>
                        <a:pt x="10421" y="8085"/>
                      </a:lnTo>
                      <a:cubicBezTo>
                        <a:pt x="10421" y="7187"/>
                        <a:pt x="8984" y="5570"/>
                        <a:pt x="7905" y="5390"/>
                      </a:cubicBezTo>
                      <a:lnTo>
                        <a:pt x="7905" y="5390"/>
                      </a:lnTo>
                      <a:lnTo>
                        <a:pt x="7546" y="5390"/>
                      </a:lnTo>
                      <a:cubicBezTo>
                        <a:pt x="6468" y="5390"/>
                        <a:pt x="4851" y="7007"/>
                        <a:pt x="4851" y="8085"/>
                      </a:cubicBezTo>
                      <a:lnTo>
                        <a:pt x="4851" y="8085"/>
                      </a:lnTo>
                      <a:cubicBezTo>
                        <a:pt x="4851" y="8085"/>
                        <a:pt x="4851" y="8085"/>
                        <a:pt x="4851" y="8085"/>
                      </a:cubicBezTo>
                      <a:lnTo>
                        <a:pt x="4851" y="8085"/>
                      </a:lnTo>
                      <a:lnTo>
                        <a:pt x="4851" y="8085"/>
                      </a:lnTo>
                      <a:cubicBezTo>
                        <a:pt x="4851" y="8984"/>
                        <a:pt x="6648" y="10780"/>
                        <a:pt x="7546" y="10780"/>
                      </a:cubicBezTo>
                      <a:lnTo>
                        <a:pt x="7546" y="10780"/>
                      </a:lnTo>
                      <a:lnTo>
                        <a:pt x="7546" y="13296"/>
                      </a:lnTo>
                      <a:lnTo>
                        <a:pt x="7546" y="15811"/>
                      </a:lnTo>
                      <a:cubicBezTo>
                        <a:pt x="3593" y="15452"/>
                        <a:pt x="180" y="12038"/>
                        <a:pt x="359" y="8984"/>
                      </a:cubicBezTo>
                      <a:lnTo>
                        <a:pt x="359" y="8984"/>
                      </a:lnTo>
                      <a:close/>
                      <a:moveTo>
                        <a:pt x="13116" y="10241"/>
                      </a:moveTo>
                      <a:cubicBezTo>
                        <a:pt x="15272" y="10062"/>
                        <a:pt x="15631" y="7906"/>
                        <a:pt x="15631" y="7906"/>
                      </a:cubicBezTo>
                      <a:lnTo>
                        <a:pt x="15631" y="7906"/>
                      </a:lnTo>
                      <a:lnTo>
                        <a:pt x="15092" y="7906"/>
                      </a:lnTo>
                      <a:lnTo>
                        <a:pt x="11499" y="9163"/>
                      </a:lnTo>
                      <a:lnTo>
                        <a:pt x="11140" y="9523"/>
                      </a:lnTo>
                      <a:cubicBezTo>
                        <a:pt x="11499" y="9523"/>
                        <a:pt x="10960" y="9882"/>
                        <a:pt x="13116" y="10241"/>
                      </a:cubicBezTo>
                      <a:lnTo>
                        <a:pt x="13116" y="10241"/>
                      </a:lnTo>
                      <a:close/>
                      <a:moveTo>
                        <a:pt x="5031" y="7726"/>
                      </a:moveTo>
                      <a:cubicBezTo>
                        <a:pt x="5031" y="7726"/>
                        <a:pt x="5031" y="7726"/>
                        <a:pt x="5031" y="7726"/>
                      </a:cubicBezTo>
                      <a:lnTo>
                        <a:pt x="5031" y="7726"/>
                      </a:lnTo>
                      <a:lnTo>
                        <a:pt x="2515" y="7726"/>
                      </a:lnTo>
                      <a:lnTo>
                        <a:pt x="5031" y="7726"/>
                      </a:lnTo>
                      <a:lnTo>
                        <a:pt x="5031" y="7726"/>
                      </a:lnTo>
                      <a:close/>
                    </a:path>
                  </a:pathLst>
                </a:custGeom>
                <a:grpFill/>
                <a:ln w="17953" cap="flat">
                  <a:noFill/>
                  <a:prstDash val="solid"/>
                  <a:miter/>
                </a:ln>
              </p:spPr>
              <p:txBody>
                <a:bodyPr rtlCol="0" anchor="ctr"/>
                <a:lstStyle/>
                <a:p>
                  <a:endParaRPr lang="zh-CN" altLang="en-US" sz="1050"/>
                </a:p>
              </p:txBody>
            </p:sp>
          </p:grpSp>
          <p:grpSp>
            <p:nvGrpSpPr>
              <p:cNvPr id="1194" name="图形 1"/>
              <p:cNvGrpSpPr/>
              <p:nvPr/>
            </p:nvGrpSpPr>
            <p:grpSpPr>
              <a:xfrm>
                <a:off x="2638256" y="5739556"/>
                <a:ext cx="15810" cy="15811"/>
                <a:chOff x="4011467" y="5937246"/>
                <a:chExt cx="15810" cy="15811"/>
              </a:xfrm>
              <a:solidFill>
                <a:srgbClr val="0070C0"/>
              </a:solidFill>
            </p:grpSpPr>
            <p:sp>
              <p:nvSpPr>
                <p:cNvPr id="1360" name="任意多边形: 形状 3566"/>
                <p:cNvSpPr/>
                <p:nvPr/>
              </p:nvSpPr>
              <p:spPr>
                <a:xfrm>
                  <a:off x="4014154" y="5939941"/>
                  <a:ext cx="10429" cy="10600"/>
                </a:xfrm>
                <a:custGeom>
                  <a:avLst/>
                  <a:gdLst>
                    <a:gd name="connsiteX0" fmla="*/ 5219 w 10429"/>
                    <a:gd name="connsiteY0" fmla="*/ 10601 h 10600"/>
                    <a:gd name="connsiteX1" fmla="*/ 10430 w 10429"/>
                    <a:gd name="connsiteY1" fmla="*/ 5211 h 10600"/>
                    <a:gd name="connsiteX2" fmla="*/ 5219 w 10429"/>
                    <a:gd name="connsiteY2" fmla="*/ 0 h 10600"/>
                    <a:gd name="connsiteX3" fmla="*/ 9 w 10429"/>
                    <a:gd name="connsiteY3" fmla="*/ 5390 h 10600"/>
                    <a:gd name="connsiteX4" fmla="*/ 5219 w 10429"/>
                    <a:gd name="connsiteY4" fmla="*/ 10601 h 10600"/>
                    <a:gd name="connsiteX5" fmla="*/ 5219 w 10429"/>
                    <a:gd name="connsiteY5"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9" h="10600">
                      <a:moveTo>
                        <a:pt x="5219" y="10601"/>
                      </a:moveTo>
                      <a:cubicBezTo>
                        <a:pt x="7914" y="10601"/>
                        <a:pt x="10430" y="7906"/>
                        <a:pt x="10430" y="5211"/>
                      </a:cubicBezTo>
                      <a:cubicBezTo>
                        <a:pt x="10430" y="2516"/>
                        <a:pt x="7735" y="0"/>
                        <a:pt x="5219" y="0"/>
                      </a:cubicBezTo>
                      <a:cubicBezTo>
                        <a:pt x="2524" y="0"/>
                        <a:pt x="9" y="2695"/>
                        <a:pt x="9" y="5390"/>
                      </a:cubicBezTo>
                      <a:cubicBezTo>
                        <a:pt x="-171" y="7906"/>
                        <a:pt x="2524" y="10601"/>
                        <a:pt x="5219" y="10601"/>
                      </a:cubicBezTo>
                      <a:lnTo>
                        <a:pt x="5219" y="10601"/>
                      </a:lnTo>
                      <a:close/>
                    </a:path>
                  </a:pathLst>
                </a:custGeom>
                <a:grpFill/>
                <a:ln w="17953" cap="flat">
                  <a:noFill/>
                  <a:prstDash val="solid"/>
                  <a:miter/>
                </a:ln>
              </p:spPr>
              <p:txBody>
                <a:bodyPr rtlCol="0" anchor="ctr"/>
                <a:lstStyle/>
                <a:p>
                  <a:endParaRPr lang="zh-CN" altLang="en-US" sz="1050"/>
                </a:p>
              </p:txBody>
            </p:sp>
            <p:sp>
              <p:nvSpPr>
                <p:cNvPr id="1361" name="任意多边形: 形状 3567"/>
                <p:cNvSpPr/>
                <p:nvPr/>
              </p:nvSpPr>
              <p:spPr>
                <a:xfrm>
                  <a:off x="4011467" y="5937246"/>
                  <a:ext cx="15810" cy="15811"/>
                </a:xfrm>
                <a:custGeom>
                  <a:avLst/>
                  <a:gdLst>
                    <a:gd name="connsiteX0" fmla="*/ 0 w 15810"/>
                    <a:gd name="connsiteY0" fmla="*/ 7906 h 15811"/>
                    <a:gd name="connsiteX1" fmla="*/ 7906 w 15810"/>
                    <a:gd name="connsiteY1" fmla="*/ 0 h 15811"/>
                    <a:gd name="connsiteX2" fmla="*/ 7906 w 15810"/>
                    <a:gd name="connsiteY2" fmla="*/ 0 h 15811"/>
                    <a:gd name="connsiteX3" fmla="*/ 15811 w 15810"/>
                    <a:gd name="connsiteY3" fmla="*/ 7906 h 15811"/>
                    <a:gd name="connsiteX4" fmla="*/ 15811 w 15810"/>
                    <a:gd name="connsiteY4" fmla="*/ 7906 h 15811"/>
                    <a:gd name="connsiteX5" fmla="*/ 15811 w 15810"/>
                    <a:gd name="connsiteY5" fmla="*/ 7906 h 15811"/>
                    <a:gd name="connsiteX6" fmla="*/ 15811 w 15810"/>
                    <a:gd name="connsiteY6" fmla="*/ 7906 h 15811"/>
                    <a:gd name="connsiteX7" fmla="*/ 15811 w 15810"/>
                    <a:gd name="connsiteY7" fmla="*/ 7906 h 15811"/>
                    <a:gd name="connsiteX8" fmla="*/ 15811 w 15810"/>
                    <a:gd name="connsiteY8" fmla="*/ 8265 h 15811"/>
                    <a:gd name="connsiteX9" fmla="*/ 15811 w 15810"/>
                    <a:gd name="connsiteY9" fmla="*/ 8265 h 15811"/>
                    <a:gd name="connsiteX10" fmla="*/ 15811 w 15810"/>
                    <a:gd name="connsiteY10" fmla="*/ 7906 h 15811"/>
                    <a:gd name="connsiteX11" fmla="*/ 15811 w 15810"/>
                    <a:gd name="connsiteY11" fmla="*/ 7906 h 15811"/>
                    <a:gd name="connsiteX12" fmla="*/ 12577 w 15810"/>
                    <a:gd name="connsiteY12" fmla="*/ 8624 h 15811"/>
                    <a:gd name="connsiteX13" fmla="*/ 11499 w 15810"/>
                    <a:gd name="connsiteY13" fmla="*/ 9702 h 15811"/>
                    <a:gd name="connsiteX14" fmla="*/ 14733 w 15810"/>
                    <a:gd name="connsiteY14" fmla="*/ 9882 h 15811"/>
                    <a:gd name="connsiteX15" fmla="*/ 14733 w 15810"/>
                    <a:gd name="connsiteY15" fmla="*/ 9882 h 15811"/>
                    <a:gd name="connsiteX16" fmla="*/ 15811 w 15810"/>
                    <a:gd name="connsiteY16" fmla="*/ 8445 h 15811"/>
                    <a:gd name="connsiteX17" fmla="*/ 15811 w 15810"/>
                    <a:gd name="connsiteY17" fmla="*/ 8445 h 15811"/>
                    <a:gd name="connsiteX18" fmla="*/ 8085 w 15810"/>
                    <a:gd name="connsiteY18" fmla="*/ 15811 h 15811"/>
                    <a:gd name="connsiteX19" fmla="*/ 8085 w 15810"/>
                    <a:gd name="connsiteY19" fmla="*/ 15811 h 15811"/>
                    <a:gd name="connsiteX20" fmla="*/ 8085 w 15810"/>
                    <a:gd name="connsiteY20" fmla="*/ 13296 h 15811"/>
                    <a:gd name="connsiteX21" fmla="*/ 8085 w 15810"/>
                    <a:gd name="connsiteY21" fmla="*/ 10780 h 15811"/>
                    <a:gd name="connsiteX22" fmla="*/ 10780 w 15810"/>
                    <a:gd name="connsiteY22" fmla="*/ 8085 h 15811"/>
                    <a:gd name="connsiteX23" fmla="*/ 10780 w 15810"/>
                    <a:gd name="connsiteY23" fmla="*/ 8085 h 15811"/>
                    <a:gd name="connsiteX24" fmla="*/ 8085 w 15810"/>
                    <a:gd name="connsiteY24" fmla="*/ 5390 h 15811"/>
                    <a:gd name="connsiteX25" fmla="*/ 8085 w 15810"/>
                    <a:gd name="connsiteY25" fmla="*/ 5390 h 15811"/>
                    <a:gd name="connsiteX26" fmla="*/ 5390 w 15810"/>
                    <a:gd name="connsiteY26" fmla="*/ 8085 h 15811"/>
                    <a:gd name="connsiteX27" fmla="*/ 5390 w 15810"/>
                    <a:gd name="connsiteY27" fmla="*/ 8085 h 15811"/>
                    <a:gd name="connsiteX28" fmla="*/ 8085 w 15810"/>
                    <a:gd name="connsiteY28" fmla="*/ 10780 h 15811"/>
                    <a:gd name="connsiteX29" fmla="*/ 8085 w 15810"/>
                    <a:gd name="connsiteY29" fmla="*/ 10780 h 15811"/>
                    <a:gd name="connsiteX30" fmla="*/ 8085 w 15810"/>
                    <a:gd name="connsiteY30" fmla="*/ 13296 h 15811"/>
                    <a:gd name="connsiteX31" fmla="*/ 8085 w 15810"/>
                    <a:gd name="connsiteY31" fmla="*/ 15811 h 15811"/>
                    <a:gd name="connsiteX32" fmla="*/ 0 w 15810"/>
                    <a:gd name="connsiteY32" fmla="*/ 7906 h 15811"/>
                    <a:gd name="connsiteX33" fmla="*/ 0 w 15810"/>
                    <a:gd name="connsiteY33" fmla="*/ 7906 h 15811"/>
                    <a:gd name="connsiteX34" fmla="*/ 15631 w 15810"/>
                    <a:gd name="connsiteY34" fmla="*/ 8265 h 15811"/>
                    <a:gd name="connsiteX35" fmla="*/ 15631 w 15810"/>
                    <a:gd name="connsiteY35" fmla="*/ 8445 h 15811"/>
                    <a:gd name="connsiteX36" fmla="*/ 15631 w 15810"/>
                    <a:gd name="connsiteY36" fmla="*/ 8445 h 15811"/>
                    <a:gd name="connsiteX37" fmla="*/ 15631 w 15810"/>
                    <a:gd name="connsiteY37" fmla="*/ 8265 h 15811"/>
                    <a:gd name="connsiteX38" fmla="*/ 15631 w 15810"/>
                    <a:gd name="connsiteY38" fmla="*/ 8265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810" h="15811">
                      <a:moveTo>
                        <a:pt x="0" y="7906"/>
                      </a:moveTo>
                      <a:cubicBezTo>
                        <a:pt x="180" y="3594"/>
                        <a:pt x="3593" y="180"/>
                        <a:pt x="7906" y="0"/>
                      </a:cubicBezTo>
                      <a:lnTo>
                        <a:pt x="7906" y="0"/>
                      </a:lnTo>
                      <a:cubicBezTo>
                        <a:pt x="12218" y="180"/>
                        <a:pt x="15452" y="3594"/>
                        <a:pt x="15811" y="7906"/>
                      </a:cubicBezTo>
                      <a:lnTo>
                        <a:pt x="15811" y="7906"/>
                      </a:lnTo>
                      <a:lnTo>
                        <a:pt x="15811" y="7906"/>
                      </a:lnTo>
                      <a:lnTo>
                        <a:pt x="15811" y="7906"/>
                      </a:lnTo>
                      <a:lnTo>
                        <a:pt x="15811" y="7906"/>
                      </a:lnTo>
                      <a:cubicBezTo>
                        <a:pt x="15811" y="8085"/>
                        <a:pt x="15811" y="8085"/>
                        <a:pt x="15811" y="8265"/>
                      </a:cubicBezTo>
                      <a:lnTo>
                        <a:pt x="15811" y="8265"/>
                      </a:lnTo>
                      <a:cubicBezTo>
                        <a:pt x="15811" y="8085"/>
                        <a:pt x="15811" y="8085"/>
                        <a:pt x="15811" y="7906"/>
                      </a:cubicBezTo>
                      <a:lnTo>
                        <a:pt x="15811" y="7906"/>
                      </a:lnTo>
                      <a:lnTo>
                        <a:pt x="12577" y="8624"/>
                      </a:lnTo>
                      <a:lnTo>
                        <a:pt x="11499" y="9702"/>
                      </a:lnTo>
                      <a:cubicBezTo>
                        <a:pt x="11499" y="9702"/>
                        <a:pt x="12577" y="11140"/>
                        <a:pt x="14733" y="9882"/>
                      </a:cubicBezTo>
                      <a:lnTo>
                        <a:pt x="14733" y="9882"/>
                      </a:lnTo>
                      <a:cubicBezTo>
                        <a:pt x="15452" y="9163"/>
                        <a:pt x="15631" y="8804"/>
                        <a:pt x="15811" y="8445"/>
                      </a:cubicBezTo>
                      <a:lnTo>
                        <a:pt x="15811" y="8445"/>
                      </a:lnTo>
                      <a:cubicBezTo>
                        <a:pt x="15452" y="12397"/>
                        <a:pt x="12218" y="15631"/>
                        <a:pt x="8085" y="15811"/>
                      </a:cubicBezTo>
                      <a:lnTo>
                        <a:pt x="8085" y="15811"/>
                      </a:lnTo>
                      <a:lnTo>
                        <a:pt x="8085" y="13296"/>
                      </a:lnTo>
                      <a:lnTo>
                        <a:pt x="8085" y="10780"/>
                      </a:lnTo>
                      <a:cubicBezTo>
                        <a:pt x="8984" y="10780"/>
                        <a:pt x="10780" y="8984"/>
                        <a:pt x="10780" y="8085"/>
                      </a:cubicBezTo>
                      <a:lnTo>
                        <a:pt x="10780" y="8085"/>
                      </a:lnTo>
                      <a:cubicBezTo>
                        <a:pt x="10780" y="7007"/>
                        <a:pt x="8984" y="5390"/>
                        <a:pt x="8085" y="5390"/>
                      </a:cubicBezTo>
                      <a:lnTo>
                        <a:pt x="8085" y="5390"/>
                      </a:lnTo>
                      <a:cubicBezTo>
                        <a:pt x="7187" y="5390"/>
                        <a:pt x="5390" y="7187"/>
                        <a:pt x="5390" y="8085"/>
                      </a:cubicBezTo>
                      <a:lnTo>
                        <a:pt x="5390" y="8085"/>
                      </a:lnTo>
                      <a:cubicBezTo>
                        <a:pt x="5390" y="8984"/>
                        <a:pt x="7187" y="10780"/>
                        <a:pt x="8085" y="10780"/>
                      </a:cubicBezTo>
                      <a:lnTo>
                        <a:pt x="8085" y="10780"/>
                      </a:lnTo>
                      <a:lnTo>
                        <a:pt x="8085" y="13296"/>
                      </a:lnTo>
                      <a:lnTo>
                        <a:pt x="8085" y="15811"/>
                      </a:lnTo>
                      <a:cubicBezTo>
                        <a:pt x="3593" y="15452"/>
                        <a:pt x="180" y="12218"/>
                        <a:pt x="0" y="7906"/>
                      </a:cubicBezTo>
                      <a:lnTo>
                        <a:pt x="0" y="7906"/>
                      </a:lnTo>
                      <a:close/>
                      <a:moveTo>
                        <a:pt x="15631" y="8265"/>
                      </a:moveTo>
                      <a:cubicBezTo>
                        <a:pt x="15631" y="8265"/>
                        <a:pt x="15631" y="8445"/>
                        <a:pt x="15631" y="8445"/>
                      </a:cubicBezTo>
                      <a:lnTo>
                        <a:pt x="15631" y="8445"/>
                      </a:lnTo>
                      <a:cubicBezTo>
                        <a:pt x="15631" y="8445"/>
                        <a:pt x="15631" y="8265"/>
                        <a:pt x="15631" y="8265"/>
                      </a:cubicBezTo>
                      <a:lnTo>
                        <a:pt x="15631" y="8265"/>
                      </a:lnTo>
                      <a:close/>
                    </a:path>
                  </a:pathLst>
                </a:custGeom>
                <a:grpFill/>
                <a:ln w="17953" cap="flat">
                  <a:noFill/>
                  <a:prstDash val="solid"/>
                  <a:miter/>
                </a:ln>
              </p:spPr>
              <p:txBody>
                <a:bodyPr rtlCol="0" anchor="ctr"/>
                <a:lstStyle/>
                <a:p>
                  <a:endParaRPr lang="zh-CN" altLang="en-US" sz="1050"/>
                </a:p>
              </p:txBody>
            </p:sp>
          </p:grpSp>
          <p:grpSp>
            <p:nvGrpSpPr>
              <p:cNvPr id="1195" name="图形 1"/>
              <p:cNvGrpSpPr/>
              <p:nvPr/>
            </p:nvGrpSpPr>
            <p:grpSpPr>
              <a:xfrm>
                <a:off x="2386816" y="5795793"/>
                <a:ext cx="15711" cy="15811"/>
                <a:chOff x="3760027" y="5993483"/>
                <a:chExt cx="15711" cy="15811"/>
              </a:xfrm>
              <a:solidFill>
                <a:srgbClr val="0070C0"/>
              </a:solidFill>
            </p:grpSpPr>
            <p:sp>
              <p:nvSpPr>
                <p:cNvPr id="1358" name="任意多边形: 形状 3569"/>
                <p:cNvSpPr/>
                <p:nvPr/>
              </p:nvSpPr>
              <p:spPr>
                <a:xfrm>
                  <a:off x="3762613" y="5996178"/>
                  <a:ext cx="10429" cy="10600"/>
                </a:xfrm>
                <a:custGeom>
                  <a:avLst/>
                  <a:gdLst>
                    <a:gd name="connsiteX0" fmla="*/ 5219 w 10429"/>
                    <a:gd name="connsiteY0" fmla="*/ 10601 h 10600"/>
                    <a:gd name="connsiteX1" fmla="*/ 10430 w 10429"/>
                    <a:gd name="connsiteY1" fmla="*/ 5390 h 10600"/>
                    <a:gd name="connsiteX2" fmla="*/ 5219 w 10429"/>
                    <a:gd name="connsiteY2" fmla="*/ 0 h 10600"/>
                    <a:gd name="connsiteX3" fmla="*/ 9 w 10429"/>
                    <a:gd name="connsiteY3" fmla="*/ 5390 h 10600"/>
                    <a:gd name="connsiteX4" fmla="*/ 5219 w 10429"/>
                    <a:gd name="connsiteY4" fmla="*/ 10601 h 10600"/>
                    <a:gd name="connsiteX5" fmla="*/ 5219 w 10429"/>
                    <a:gd name="connsiteY5"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9" h="10600">
                      <a:moveTo>
                        <a:pt x="5219" y="10601"/>
                      </a:moveTo>
                      <a:cubicBezTo>
                        <a:pt x="7914" y="10601"/>
                        <a:pt x="10430" y="7906"/>
                        <a:pt x="10430" y="5390"/>
                      </a:cubicBezTo>
                      <a:cubicBezTo>
                        <a:pt x="10430" y="1438"/>
                        <a:pt x="7734" y="0"/>
                        <a:pt x="5219" y="0"/>
                      </a:cubicBezTo>
                      <a:cubicBezTo>
                        <a:pt x="2524" y="0"/>
                        <a:pt x="9" y="1258"/>
                        <a:pt x="9" y="5390"/>
                      </a:cubicBezTo>
                      <a:cubicBezTo>
                        <a:pt x="-171" y="7906"/>
                        <a:pt x="2524" y="10601"/>
                        <a:pt x="5219" y="10601"/>
                      </a:cubicBezTo>
                      <a:lnTo>
                        <a:pt x="5219" y="10601"/>
                      </a:lnTo>
                      <a:close/>
                    </a:path>
                  </a:pathLst>
                </a:custGeom>
                <a:grpFill/>
                <a:ln w="17953" cap="flat">
                  <a:noFill/>
                  <a:prstDash val="solid"/>
                  <a:miter/>
                </a:ln>
              </p:spPr>
              <p:txBody>
                <a:bodyPr rtlCol="0" anchor="ctr"/>
                <a:lstStyle/>
                <a:p>
                  <a:endParaRPr lang="zh-CN" altLang="en-US" sz="1050"/>
                </a:p>
              </p:txBody>
            </p:sp>
            <p:sp>
              <p:nvSpPr>
                <p:cNvPr id="1359" name="任意多边形: 形状 3570"/>
                <p:cNvSpPr/>
                <p:nvPr/>
              </p:nvSpPr>
              <p:spPr>
                <a:xfrm>
                  <a:off x="3760027" y="5993483"/>
                  <a:ext cx="15711" cy="15811"/>
                </a:xfrm>
                <a:custGeom>
                  <a:avLst/>
                  <a:gdLst>
                    <a:gd name="connsiteX0" fmla="*/ 80 w 15711"/>
                    <a:gd name="connsiteY0" fmla="*/ 8624 h 15811"/>
                    <a:gd name="connsiteX1" fmla="*/ 80 w 15711"/>
                    <a:gd name="connsiteY1" fmla="*/ 7726 h 15811"/>
                    <a:gd name="connsiteX2" fmla="*/ 80 w 15711"/>
                    <a:gd name="connsiteY2" fmla="*/ 7726 h 15811"/>
                    <a:gd name="connsiteX3" fmla="*/ 7806 w 15711"/>
                    <a:gd name="connsiteY3" fmla="*/ 0 h 15811"/>
                    <a:gd name="connsiteX4" fmla="*/ 7806 w 15711"/>
                    <a:gd name="connsiteY4" fmla="*/ 0 h 15811"/>
                    <a:gd name="connsiteX5" fmla="*/ 15711 w 15711"/>
                    <a:gd name="connsiteY5" fmla="*/ 7906 h 15811"/>
                    <a:gd name="connsiteX6" fmla="*/ 15711 w 15711"/>
                    <a:gd name="connsiteY6" fmla="*/ 7906 h 15811"/>
                    <a:gd name="connsiteX7" fmla="*/ 7985 w 15711"/>
                    <a:gd name="connsiteY7" fmla="*/ 15811 h 15811"/>
                    <a:gd name="connsiteX8" fmla="*/ 7985 w 15711"/>
                    <a:gd name="connsiteY8" fmla="*/ 15811 h 15811"/>
                    <a:gd name="connsiteX9" fmla="*/ 7985 w 15711"/>
                    <a:gd name="connsiteY9" fmla="*/ 13296 h 15811"/>
                    <a:gd name="connsiteX10" fmla="*/ 7985 w 15711"/>
                    <a:gd name="connsiteY10" fmla="*/ 10780 h 15811"/>
                    <a:gd name="connsiteX11" fmla="*/ 10681 w 15711"/>
                    <a:gd name="connsiteY11" fmla="*/ 8085 h 15811"/>
                    <a:gd name="connsiteX12" fmla="*/ 10681 w 15711"/>
                    <a:gd name="connsiteY12" fmla="*/ 8085 h 15811"/>
                    <a:gd name="connsiteX13" fmla="*/ 7985 w 15711"/>
                    <a:gd name="connsiteY13" fmla="*/ 5390 h 15811"/>
                    <a:gd name="connsiteX14" fmla="*/ 7985 w 15711"/>
                    <a:gd name="connsiteY14" fmla="*/ 5390 h 15811"/>
                    <a:gd name="connsiteX15" fmla="*/ 5290 w 15711"/>
                    <a:gd name="connsiteY15" fmla="*/ 8085 h 15811"/>
                    <a:gd name="connsiteX16" fmla="*/ 5290 w 15711"/>
                    <a:gd name="connsiteY16" fmla="*/ 8085 h 15811"/>
                    <a:gd name="connsiteX17" fmla="*/ 5290 w 15711"/>
                    <a:gd name="connsiteY17" fmla="*/ 8085 h 15811"/>
                    <a:gd name="connsiteX18" fmla="*/ 5290 w 15711"/>
                    <a:gd name="connsiteY18" fmla="*/ 8085 h 15811"/>
                    <a:gd name="connsiteX19" fmla="*/ 5290 w 15711"/>
                    <a:gd name="connsiteY19" fmla="*/ 8085 h 15811"/>
                    <a:gd name="connsiteX20" fmla="*/ 7985 w 15711"/>
                    <a:gd name="connsiteY20" fmla="*/ 10780 h 15811"/>
                    <a:gd name="connsiteX21" fmla="*/ 7985 w 15711"/>
                    <a:gd name="connsiteY21" fmla="*/ 10780 h 15811"/>
                    <a:gd name="connsiteX22" fmla="*/ 7985 w 15711"/>
                    <a:gd name="connsiteY22" fmla="*/ 13296 h 15811"/>
                    <a:gd name="connsiteX23" fmla="*/ 7985 w 15711"/>
                    <a:gd name="connsiteY23" fmla="*/ 15811 h 15811"/>
                    <a:gd name="connsiteX24" fmla="*/ 80 w 15711"/>
                    <a:gd name="connsiteY24" fmla="*/ 8624 h 15811"/>
                    <a:gd name="connsiteX25" fmla="*/ 80 w 15711"/>
                    <a:gd name="connsiteY25" fmla="*/ 8624 h 15811"/>
                    <a:gd name="connsiteX26" fmla="*/ 13016 w 15711"/>
                    <a:gd name="connsiteY26" fmla="*/ 10421 h 15811"/>
                    <a:gd name="connsiteX27" fmla="*/ 15532 w 15711"/>
                    <a:gd name="connsiteY27" fmla="*/ 8085 h 15811"/>
                    <a:gd name="connsiteX28" fmla="*/ 15532 w 15711"/>
                    <a:gd name="connsiteY28" fmla="*/ 8085 h 15811"/>
                    <a:gd name="connsiteX29" fmla="*/ 14993 w 15711"/>
                    <a:gd name="connsiteY29" fmla="*/ 8085 h 15811"/>
                    <a:gd name="connsiteX30" fmla="*/ 13016 w 15711"/>
                    <a:gd name="connsiteY30" fmla="*/ 8804 h 15811"/>
                    <a:gd name="connsiteX31" fmla="*/ 13016 w 15711"/>
                    <a:gd name="connsiteY31" fmla="*/ 10421 h 15811"/>
                    <a:gd name="connsiteX32" fmla="*/ 13016 w 15711"/>
                    <a:gd name="connsiteY32" fmla="*/ 10421 h 15811"/>
                    <a:gd name="connsiteX33" fmla="*/ 4751 w 15711"/>
                    <a:gd name="connsiteY33" fmla="*/ 8984 h 15811"/>
                    <a:gd name="connsiteX34" fmla="*/ 4751 w 15711"/>
                    <a:gd name="connsiteY34" fmla="*/ 8984 h 15811"/>
                    <a:gd name="connsiteX35" fmla="*/ 4751 w 15711"/>
                    <a:gd name="connsiteY35" fmla="*/ 8984 h 15811"/>
                    <a:gd name="connsiteX36" fmla="*/ 4751 w 15711"/>
                    <a:gd name="connsiteY36" fmla="*/ 8984 h 15811"/>
                    <a:gd name="connsiteX37" fmla="*/ 4751 w 15711"/>
                    <a:gd name="connsiteY37" fmla="*/ 8984 h 15811"/>
                    <a:gd name="connsiteX38" fmla="*/ 4751 w 15711"/>
                    <a:gd name="connsiteY38" fmla="*/ 8984 h 15811"/>
                    <a:gd name="connsiteX39" fmla="*/ 4751 w 15711"/>
                    <a:gd name="connsiteY39" fmla="*/ 8984 h 15811"/>
                    <a:gd name="connsiteX40" fmla="*/ 4931 w 15711"/>
                    <a:gd name="connsiteY40" fmla="*/ 7906 h 15811"/>
                    <a:gd name="connsiteX41" fmla="*/ 4931 w 15711"/>
                    <a:gd name="connsiteY41" fmla="*/ 7906 h 15811"/>
                    <a:gd name="connsiteX42" fmla="*/ 4931 w 15711"/>
                    <a:gd name="connsiteY42" fmla="*/ 7906 h 15811"/>
                    <a:gd name="connsiteX43" fmla="*/ 2595 w 15711"/>
                    <a:gd name="connsiteY43" fmla="*/ 7906 h 15811"/>
                    <a:gd name="connsiteX44" fmla="*/ 4931 w 15711"/>
                    <a:gd name="connsiteY44" fmla="*/ 7906 h 15811"/>
                    <a:gd name="connsiteX45" fmla="*/ 4931 w 15711"/>
                    <a:gd name="connsiteY45" fmla="*/ 7906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711" h="15811">
                      <a:moveTo>
                        <a:pt x="80" y="8624"/>
                      </a:moveTo>
                      <a:cubicBezTo>
                        <a:pt x="80" y="8445"/>
                        <a:pt x="-100" y="8445"/>
                        <a:pt x="80" y="7726"/>
                      </a:cubicBezTo>
                      <a:lnTo>
                        <a:pt x="80" y="7726"/>
                      </a:lnTo>
                      <a:cubicBezTo>
                        <a:pt x="80" y="2515"/>
                        <a:pt x="4572" y="180"/>
                        <a:pt x="7806" y="0"/>
                      </a:cubicBezTo>
                      <a:lnTo>
                        <a:pt x="7806" y="0"/>
                      </a:lnTo>
                      <a:cubicBezTo>
                        <a:pt x="11220" y="0"/>
                        <a:pt x="15711" y="2515"/>
                        <a:pt x="15711" y="7906"/>
                      </a:cubicBezTo>
                      <a:lnTo>
                        <a:pt x="15711" y="7906"/>
                      </a:lnTo>
                      <a:cubicBezTo>
                        <a:pt x="15532" y="12218"/>
                        <a:pt x="12298" y="15631"/>
                        <a:pt x="7985" y="15811"/>
                      </a:cubicBezTo>
                      <a:lnTo>
                        <a:pt x="7985" y="15811"/>
                      </a:lnTo>
                      <a:lnTo>
                        <a:pt x="7985" y="13296"/>
                      </a:lnTo>
                      <a:lnTo>
                        <a:pt x="7985" y="10780"/>
                      </a:lnTo>
                      <a:cubicBezTo>
                        <a:pt x="8884" y="10780"/>
                        <a:pt x="10681" y="8984"/>
                        <a:pt x="10681" y="8085"/>
                      </a:cubicBezTo>
                      <a:lnTo>
                        <a:pt x="10681" y="8085"/>
                      </a:lnTo>
                      <a:cubicBezTo>
                        <a:pt x="10501" y="5390"/>
                        <a:pt x="9782" y="5570"/>
                        <a:pt x="7985" y="5390"/>
                      </a:cubicBezTo>
                      <a:lnTo>
                        <a:pt x="7985" y="5390"/>
                      </a:lnTo>
                      <a:cubicBezTo>
                        <a:pt x="6009" y="5750"/>
                        <a:pt x="5470" y="5570"/>
                        <a:pt x="5290" y="8085"/>
                      </a:cubicBezTo>
                      <a:lnTo>
                        <a:pt x="5290" y="8085"/>
                      </a:lnTo>
                      <a:cubicBezTo>
                        <a:pt x="5290" y="8085"/>
                        <a:pt x="5290" y="8085"/>
                        <a:pt x="5290" y="8085"/>
                      </a:cubicBezTo>
                      <a:lnTo>
                        <a:pt x="5290" y="8085"/>
                      </a:lnTo>
                      <a:lnTo>
                        <a:pt x="5290" y="8085"/>
                      </a:lnTo>
                      <a:cubicBezTo>
                        <a:pt x="5290" y="9163"/>
                        <a:pt x="7087" y="10780"/>
                        <a:pt x="7985" y="10780"/>
                      </a:cubicBezTo>
                      <a:lnTo>
                        <a:pt x="7985" y="10780"/>
                      </a:lnTo>
                      <a:lnTo>
                        <a:pt x="7985" y="13296"/>
                      </a:lnTo>
                      <a:lnTo>
                        <a:pt x="7985" y="15811"/>
                      </a:lnTo>
                      <a:cubicBezTo>
                        <a:pt x="3494" y="15631"/>
                        <a:pt x="80" y="12218"/>
                        <a:pt x="80" y="8624"/>
                      </a:cubicBezTo>
                      <a:lnTo>
                        <a:pt x="80" y="8624"/>
                      </a:lnTo>
                      <a:close/>
                      <a:moveTo>
                        <a:pt x="13016" y="10421"/>
                      </a:moveTo>
                      <a:cubicBezTo>
                        <a:pt x="15172" y="10241"/>
                        <a:pt x="15532" y="8085"/>
                        <a:pt x="15532" y="8085"/>
                      </a:cubicBezTo>
                      <a:lnTo>
                        <a:pt x="15532" y="8085"/>
                      </a:lnTo>
                      <a:lnTo>
                        <a:pt x="14993" y="8085"/>
                      </a:lnTo>
                      <a:lnTo>
                        <a:pt x="13016" y="8804"/>
                      </a:lnTo>
                      <a:lnTo>
                        <a:pt x="13016" y="10421"/>
                      </a:lnTo>
                      <a:lnTo>
                        <a:pt x="13016" y="10421"/>
                      </a:lnTo>
                      <a:close/>
                      <a:moveTo>
                        <a:pt x="4751" y="8984"/>
                      </a:moveTo>
                      <a:cubicBezTo>
                        <a:pt x="4751" y="8984"/>
                        <a:pt x="4751" y="8984"/>
                        <a:pt x="4751" y="8984"/>
                      </a:cubicBezTo>
                      <a:lnTo>
                        <a:pt x="4751" y="8984"/>
                      </a:lnTo>
                      <a:cubicBezTo>
                        <a:pt x="4751" y="8984"/>
                        <a:pt x="4751" y="8984"/>
                        <a:pt x="4751" y="8984"/>
                      </a:cubicBezTo>
                      <a:lnTo>
                        <a:pt x="4751" y="8984"/>
                      </a:lnTo>
                      <a:lnTo>
                        <a:pt x="4751" y="8984"/>
                      </a:lnTo>
                      <a:lnTo>
                        <a:pt x="4751" y="8984"/>
                      </a:lnTo>
                      <a:close/>
                      <a:moveTo>
                        <a:pt x="4931" y="7906"/>
                      </a:moveTo>
                      <a:cubicBezTo>
                        <a:pt x="4931" y="7906"/>
                        <a:pt x="4931" y="7906"/>
                        <a:pt x="4931" y="7906"/>
                      </a:cubicBezTo>
                      <a:lnTo>
                        <a:pt x="4931" y="7906"/>
                      </a:lnTo>
                      <a:lnTo>
                        <a:pt x="2595" y="7906"/>
                      </a:lnTo>
                      <a:lnTo>
                        <a:pt x="4931" y="7906"/>
                      </a:lnTo>
                      <a:lnTo>
                        <a:pt x="4931" y="7906"/>
                      </a:lnTo>
                      <a:close/>
                    </a:path>
                  </a:pathLst>
                </a:custGeom>
                <a:grpFill/>
                <a:ln w="17953" cap="flat">
                  <a:noFill/>
                  <a:prstDash val="solid"/>
                  <a:miter/>
                </a:ln>
              </p:spPr>
              <p:txBody>
                <a:bodyPr rtlCol="0" anchor="ctr"/>
                <a:lstStyle/>
                <a:p>
                  <a:endParaRPr lang="zh-CN" altLang="en-US" sz="1050"/>
                </a:p>
              </p:txBody>
            </p:sp>
          </p:grpSp>
          <p:grpSp>
            <p:nvGrpSpPr>
              <p:cNvPr id="1196" name="图形 1"/>
              <p:cNvGrpSpPr/>
              <p:nvPr/>
            </p:nvGrpSpPr>
            <p:grpSpPr>
              <a:xfrm>
                <a:off x="1853090" y="6184962"/>
                <a:ext cx="15631" cy="15811"/>
                <a:chOff x="3226301" y="6382652"/>
                <a:chExt cx="15631" cy="15811"/>
              </a:xfrm>
              <a:solidFill>
                <a:srgbClr val="0070C0"/>
              </a:solidFill>
            </p:grpSpPr>
            <p:sp>
              <p:nvSpPr>
                <p:cNvPr id="1356" name="任意多边形: 形状 3572"/>
                <p:cNvSpPr/>
                <p:nvPr/>
              </p:nvSpPr>
              <p:spPr>
                <a:xfrm>
                  <a:off x="3228637" y="6385347"/>
                  <a:ext cx="10600" cy="10600"/>
                </a:xfrm>
                <a:custGeom>
                  <a:avLst/>
                  <a:gdLst>
                    <a:gd name="connsiteX0" fmla="*/ 5390 w 10600"/>
                    <a:gd name="connsiteY0" fmla="*/ 10601 h 10600"/>
                    <a:gd name="connsiteX1" fmla="*/ 10601 w 10600"/>
                    <a:gd name="connsiteY1" fmla="*/ 5211 h 10600"/>
                    <a:gd name="connsiteX2" fmla="*/ 5210 w 10600"/>
                    <a:gd name="connsiteY2" fmla="*/ 0 h 10600"/>
                    <a:gd name="connsiteX3" fmla="*/ 0 w 10600"/>
                    <a:gd name="connsiteY3" fmla="*/ 5390 h 10600"/>
                    <a:gd name="connsiteX4" fmla="*/ 5390 w 10600"/>
                    <a:gd name="connsiteY4" fmla="*/ 10601 h 10600"/>
                    <a:gd name="connsiteX5" fmla="*/ 5390 w 10600"/>
                    <a:gd name="connsiteY5"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0" h="10600">
                      <a:moveTo>
                        <a:pt x="5390" y="10601"/>
                      </a:moveTo>
                      <a:cubicBezTo>
                        <a:pt x="8085" y="10601"/>
                        <a:pt x="10601" y="7906"/>
                        <a:pt x="10601" y="5211"/>
                      </a:cubicBezTo>
                      <a:cubicBezTo>
                        <a:pt x="10601" y="1258"/>
                        <a:pt x="7905" y="0"/>
                        <a:pt x="5210" y="0"/>
                      </a:cubicBezTo>
                      <a:cubicBezTo>
                        <a:pt x="2515" y="0"/>
                        <a:pt x="0" y="1437"/>
                        <a:pt x="0" y="5390"/>
                      </a:cubicBezTo>
                      <a:cubicBezTo>
                        <a:pt x="180" y="7906"/>
                        <a:pt x="2695" y="10601"/>
                        <a:pt x="5390" y="10601"/>
                      </a:cubicBezTo>
                      <a:lnTo>
                        <a:pt x="5390" y="10601"/>
                      </a:lnTo>
                      <a:close/>
                    </a:path>
                  </a:pathLst>
                </a:custGeom>
                <a:grpFill/>
                <a:ln w="17953" cap="flat">
                  <a:noFill/>
                  <a:prstDash val="solid"/>
                  <a:miter/>
                </a:ln>
              </p:spPr>
              <p:txBody>
                <a:bodyPr rtlCol="0" anchor="ctr"/>
                <a:lstStyle/>
                <a:p>
                  <a:endParaRPr lang="zh-CN" altLang="en-US" sz="1050"/>
                </a:p>
              </p:txBody>
            </p:sp>
            <p:sp>
              <p:nvSpPr>
                <p:cNvPr id="1357" name="任意多边形: 形状 3573"/>
                <p:cNvSpPr/>
                <p:nvPr/>
              </p:nvSpPr>
              <p:spPr>
                <a:xfrm>
                  <a:off x="3226301" y="6382652"/>
                  <a:ext cx="15631" cy="15811"/>
                </a:xfrm>
                <a:custGeom>
                  <a:avLst/>
                  <a:gdLst>
                    <a:gd name="connsiteX0" fmla="*/ 180 w 15631"/>
                    <a:gd name="connsiteY0" fmla="*/ 9163 h 15811"/>
                    <a:gd name="connsiteX1" fmla="*/ 0 w 15631"/>
                    <a:gd name="connsiteY1" fmla="*/ 7906 h 15811"/>
                    <a:gd name="connsiteX2" fmla="*/ 0 w 15631"/>
                    <a:gd name="connsiteY2" fmla="*/ 7906 h 15811"/>
                    <a:gd name="connsiteX3" fmla="*/ 7726 w 15631"/>
                    <a:gd name="connsiteY3" fmla="*/ 0 h 15811"/>
                    <a:gd name="connsiteX4" fmla="*/ 7726 w 15631"/>
                    <a:gd name="connsiteY4" fmla="*/ 0 h 15811"/>
                    <a:gd name="connsiteX5" fmla="*/ 15632 w 15631"/>
                    <a:gd name="connsiteY5" fmla="*/ 7906 h 15811"/>
                    <a:gd name="connsiteX6" fmla="*/ 15632 w 15631"/>
                    <a:gd name="connsiteY6" fmla="*/ 7906 h 15811"/>
                    <a:gd name="connsiteX7" fmla="*/ 7906 w 15631"/>
                    <a:gd name="connsiteY7" fmla="*/ 15811 h 15811"/>
                    <a:gd name="connsiteX8" fmla="*/ 7906 w 15631"/>
                    <a:gd name="connsiteY8" fmla="*/ 15811 h 15811"/>
                    <a:gd name="connsiteX9" fmla="*/ 7906 w 15631"/>
                    <a:gd name="connsiteY9" fmla="*/ 13296 h 15811"/>
                    <a:gd name="connsiteX10" fmla="*/ 7906 w 15631"/>
                    <a:gd name="connsiteY10" fmla="*/ 10780 h 15811"/>
                    <a:gd name="connsiteX11" fmla="*/ 10601 w 15631"/>
                    <a:gd name="connsiteY11" fmla="*/ 7906 h 15811"/>
                    <a:gd name="connsiteX12" fmla="*/ 10601 w 15631"/>
                    <a:gd name="connsiteY12" fmla="*/ 7906 h 15811"/>
                    <a:gd name="connsiteX13" fmla="*/ 7906 w 15631"/>
                    <a:gd name="connsiteY13" fmla="*/ 5211 h 15811"/>
                    <a:gd name="connsiteX14" fmla="*/ 7906 w 15631"/>
                    <a:gd name="connsiteY14" fmla="*/ 5211 h 15811"/>
                    <a:gd name="connsiteX15" fmla="*/ 5211 w 15631"/>
                    <a:gd name="connsiteY15" fmla="*/ 7906 h 15811"/>
                    <a:gd name="connsiteX16" fmla="*/ 5211 w 15631"/>
                    <a:gd name="connsiteY16" fmla="*/ 7906 h 15811"/>
                    <a:gd name="connsiteX17" fmla="*/ 7906 w 15631"/>
                    <a:gd name="connsiteY17" fmla="*/ 10780 h 15811"/>
                    <a:gd name="connsiteX18" fmla="*/ 7906 w 15631"/>
                    <a:gd name="connsiteY18" fmla="*/ 10780 h 15811"/>
                    <a:gd name="connsiteX19" fmla="*/ 7906 w 15631"/>
                    <a:gd name="connsiteY19" fmla="*/ 13296 h 15811"/>
                    <a:gd name="connsiteX20" fmla="*/ 7906 w 15631"/>
                    <a:gd name="connsiteY20" fmla="*/ 15811 h 15811"/>
                    <a:gd name="connsiteX21" fmla="*/ 180 w 15631"/>
                    <a:gd name="connsiteY21" fmla="*/ 9163 h 15811"/>
                    <a:gd name="connsiteX22" fmla="*/ 180 w 15631"/>
                    <a:gd name="connsiteY22" fmla="*/ 9163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631" h="15811">
                      <a:moveTo>
                        <a:pt x="180" y="9163"/>
                      </a:moveTo>
                      <a:cubicBezTo>
                        <a:pt x="180" y="8984"/>
                        <a:pt x="0" y="8804"/>
                        <a:pt x="0" y="7906"/>
                      </a:cubicBezTo>
                      <a:lnTo>
                        <a:pt x="0" y="7906"/>
                      </a:lnTo>
                      <a:cubicBezTo>
                        <a:pt x="0" y="2515"/>
                        <a:pt x="4312" y="0"/>
                        <a:pt x="7726" y="0"/>
                      </a:cubicBezTo>
                      <a:lnTo>
                        <a:pt x="7726" y="0"/>
                      </a:lnTo>
                      <a:cubicBezTo>
                        <a:pt x="11140" y="0"/>
                        <a:pt x="15452" y="2515"/>
                        <a:pt x="15632" y="7906"/>
                      </a:cubicBezTo>
                      <a:lnTo>
                        <a:pt x="15632" y="7906"/>
                      </a:lnTo>
                      <a:cubicBezTo>
                        <a:pt x="15452" y="12218"/>
                        <a:pt x="12038" y="15631"/>
                        <a:pt x="7906" y="15811"/>
                      </a:cubicBezTo>
                      <a:lnTo>
                        <a:pt x="7906" y="15811"/>
                      </a:lnTo>
                      <a:lnTo>
                        <a:pt x="7906" y="13296"/>
                      </a:lnTo>
                      <a:lnTo>
                        <a:pt x="7906" y="10780"/>
                      </a:lnTo>
                      <a:cubicBezTo>
                        <a:pt x="8804" y="10780"/>
                        <a:pt x="10601" y="8984"/>
                        <a:pt x="10601" y="7906"/>
                      </a:cubicBezTo>
                      <a:lnTo>
                        <a:pt x="10601" y="7906"/>
                      </a:lnTo>
                      <a:cubicBezTo>
                        <a:pt x="10421" y="5390"/>
                        <a:pt x="9702" y="5390"/>
                        <a:pt x="7906" y="5211"/>
                      </a:cubicBezTo>
                      <a:lnTo>
                        <a:pt x="7906" y="5211"/>
                      </a:lnTo>
                      <a:cubicBezTo>
                        <a:pt x="6109" y="5570"/>
                        <a:pt x="5390" y="5390"/>
                        <a:pt x="5211" y="7906"/>
                      </a:cubicBezTo>
                      <a:lnTo>
                        <a:pt x="5211" y="7906"/>
                      </a:lnTo>
                      <a:cubicBezTo>
                        <a:pt x="5211" y="8984"/>
                        <a:pt x="7007" y="10780"/>
                        <a:pt x="7906" y="10780"/>
                      </a:cubicBezTo>
                      <a:lnTo>
                        <a:pt x="7906" y="10780"/>
                      </a:lnTo>
                      <a:lnTo>
                        <a:pt x="7906" y="13296"/>
                      </a:lnTo>
                      <a:lnTo>
                        <a:pt x="7906" y="15811"/>
                      </a:lnTo>
                      <a:cubicBezTo>
                        <a:pt x="3414" y="15631"/>
                        <a:pt x="0" y="12218"/>
                        <a:pt x="180" y="9163"/>
                      </a:cubicBezTo>
                      <a:lnTo>
                        <a:pt x="180" y="9163"/>
                      </a:lnTo>
                      <a:close/>
                    </a:path>
                  </a:pathLst>
                </a:custGeom>
                <a:grpFill/>
                <a:ln w="17953" cap="flat">
                  <a:noFill/>
                  <a:prstDash val="solid"/>
                  <a:miter/>
                </a:ln>
              </p:spPr>
              <p:txBody>
                <a:bodyPr rtlCol="0" anchor="ctr"/>
                <a:lstStyle/>
                <a:p>
                  <a:endParaRPr lang="zh-CN" altLang="en-US" sz="1050"/>
                </a:p>
              </p:txBody>
            </p:sp>
          </p:grpSp>
          <p:grpSp>
            <p:nvGrpSpPr>
              <p:cNvPr id="1197" name="图形 1"/>
              <p:cNvGrpSpPr/>
              <p:nvPr/>
            </p:nvGrpSpPr>
            <p:grpSpPr>
              <a:xfrm>
                <a:off x="2368749" y="4819276"/>
                <a:ext cx="15811" cy="15811"/>
                <a:chOff x="3741960" y="5016966"/>
                <a:chExt cx="15811" cy="15811"/>
              </a:xfrm>
              <a:solidFill>
                <a:srgbClr val="0070C0"/>
              </a:solidFill>
            </p:grpSpPr>
            <p:sp>
              <p:nvSpPr>
                <p:cNvPr id="1354" name="任意多边形: 形状 3575"/>
                <p:cNvSpPr/>
                <p:nvPr/>
              </p:nvSpPr>
              <p:spPr>
                <a:xfrm>
                  <a:off x="3744655" y="5019482"/>
                  <a:ext cx="10421" cy="10600"/>
                </a:xfrm>
                <a:custGeom>
                  <a:avLst/>
                  <a:gdLst>
                    <a:gd name="connsiteX0" fmla="*/ 5211 w 10421"/>
                    <a:gd name="connsiteY0" fmla="*/ 10601 h 10600"/>
                    <a:gd name="connsiteX1" fmla="*/ 10421 w 10421"/>
                    <a:gd name="connsiteY1" fmla="*/ 5390 h 10600"/>
                    <a:gd name="connsiteX2" fmla="*/ 5211 w 10421"/>
                    <a:gd name="connsiteY2" fmla="*/ 0 h 10600"/>
                    <a:gd name="connsiteX3" fmla="*/ 0 w 10421"/>
                    <a:gd name="connsiteY3" fmla="*/ 5390 h 10600"/>
                    <a:gd name="connsiteX4" fmla="*/ 5211 w 10421"/>
                    <a:gd name="connsiteY4" fmla="*/ 10601 h 10600"/>
                    <a:gd name="connsiteX5" fmla="*/ 5211 w 10421"/>
                    <a:gd name="connsiteY5"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1" h="10600">
                      <a:moveTo>
                        <a:pt x="5211" y="10601"/>
                      </a:moveTo>
                      <a:cubicBezTo>
                        <a:pt x="7906" y="10601"/>
                        <a:pt x="10421" y="7906"/>
                        <a:pt x="10421" y="5390"/>
                      </a:cubicBezTo>
                      <a:cubicBezTo>
                        <a:pt x="10421" y="2695"/>
                        <a:pt x="7726" y="0"/>
                        <a:pt x="5211" y="0"/>
                      </a:cubicBezTo>
                      <a:cubicBezTo>
                        <a:pt x="1258" y="0"/>
                        <a:pt x="0" y="2695"/>
                        <a:pt x="0" y="5390"/>
                      </a:cubicBezTo>
                      <a:cubicBezTo>
                        <a:pt x="0" y="7906"/>
                        <a:pt x="1258" y="10601"/>
                        <a:pt x="5211" y="10601"/>
                      </a:cubicBezTo>
                      <a:lnTo>
                        <a:pt x="5211" y="10601"/>
                      </a:lnTo>
                      <a:close/>
                    </a:path>
                  </a:pathLst>
                </a:custGeom>
                <a:grpFill/>
                <a:ln w="17953" cap="flat">
                  <a:noFill/>
                  <a:prstDash val="solid"/>
                  <a:miter/>
                </a:ln>
              </p:spPr>
              <p:txBody>
                <a:bodyPr rtlCol="0" anchor="ctr"/>
                <a:lstStyle/>
                <a:p>
                  <a:endParaRPr lang="zh-CN" altLang="en-US" sz="1050"/>
                </a:p>
              </p:txBody>
            </p:sp>
            <p:sp>
              <p:nvSpPr>
                <p:cNvPr id="1355" name="任意多边形: 形状 3576"/>
                <p:cNvSpPr/>
                <p:nvPr/>
              </p:nvSpPr>
              <p:spPr>
                <a:xfrm>
                  <a:off x="3741960" y="5016966"/>
                  <a:ext cx="15811" cy="15811"/>
                </a:xfrm>
                <a:custGeom>
                  <a:avLst/>
                  <a:gdLst>
                    <a:gd name="connsiteX0" fmla="*/ 359 w 15811"/>
                    <a:gd name="connsiteY0" fmla="*/ 8984 h 15811"/>
                    <a:gd name="connsiteX1" fmla="*/ 0 w 15811"/>
                    <a:gd name="connsiteY1" fmla="*/ 7726 h 15811"/>
                    <a:gd name="connsiteX2" fmla="*/ 0 w 15811"/>
                    <a:gd name="connsiteY2" fmla="*/ 7726 h 15811"/>
                    <a:gd name="connsiteX3" fmla="*/ 7905 w 15811"/>
                    <a:gd name="connsiteY3" fmla="*/ 0 h 15811"/>
                    <a:gd name="connsiteX4" fmla="*/ 7905 w 15811"/>
                    <a:gd name="connsiteY4" fmla="*/ 0 h 15811"/>
                    <a:gd name="connsiteX5" fmla="*/ 15811 w 15811"/>
                    <a:gd name="connsiteY5" fmla="*/ 7906 h 15811"/>
                    <a:gd name="connsiteX6" fmla="*/ 15811 w 15811"/>
                    <a:gd name="connsiteY6" fmla="*/ 7906 h 15811"/>
                    <a:gd name="connsiteX7" fmla="*/ 15811 w 15811"/>
                    <a:gd name="connsiteY7" fmla="*/ 7906 h 15811"/>
                    <a:gd name="connsiteX8" fmla="*/ 15811 w 15811"/>
                    <a:gd name="connsiteY8" fmla="*/ 8265 h 15811"/>
                    <a:gd name="connsiteX9" fmla="*/ 15811 w 15811"/>
                    <a:gd name="connsiteY9" fmla="*/ 8265 h 15811"/>
                    <a:gd name="connsiteX10" fmla="*/ 15811 w 15811"/>
                    <a:gd name="connsiteY10" fmla="*/ 7906 h 15811"/>
                    <a:gd name="connsiteX11" fmla="*/ 15811 w 15811"/>
                    <a:gd name="connsiteY11" fmla="*/ 7906 h 15811"/>
                    <a:gd name="connsiteX12" fmla="*/ 12397 w 15811"/>
                    <a:gd name="connsiteY12" fmla="*/ 8624 h 15811"/>
                    <a:gd name="connsiteX13" fmla="*/ 11499 w 15811"/>
                    <a:gd name="connsiteY13" fmla="*/ 9702 h 15811"/>
                    <a:gd name="connsiteX14" fmla="*/ 14733 w 15811"/>
                    <a:gd name="connsiteY14" fmla="*/ 9882 h 15811"/>
                    <a:gd name="connsiteX15" fmla="*/ 14733 w 15811"/>
                    <a:gd name="connsiteY15" fmla="*/ 9882 h 15811"/>
                    <a:gd name="connsiteX16" fmla="*/ 15811 w 15811"/>
                    <a:gd name="connsiteY16" fmla="*/ 8445 h 15811"/>
                    <a:gd name="connsiteX17" fmla="*/ 15811 w 15811"/>
                    <a:gd name="connsiteY17" fmla="*/ 8445 h 15811"/>
                    <a:gd name="connsiteX18" fmla="*/ 8085 w 15811"/>
                    <a:gd name="connsiteY18" fmla="*/ 15811 h 15811"/>
                    <a:gd name="connsiteX19" fmla="*/ 8085 w 15811"/>
                    <a:gd name="connsiteY19" fmla="*/ 15811 h 15811"/>
                    <a:gd name="connsiteX20" fmla="*/ 8085 w 15811"/>
                    <a:gd name="connsiteY20" fmla="*/ 13296 h 15811"/>
                    <a:gd name="connsiteX21" fmla="*/ 8085 w 15811"/>
                    <a:gd name="connsiteY21" fmla="*/ 10780 h 15811"/>
                    <a:gd name="connsiteX22" fmla="*/ 10780 w 15811"/>
                    <a:gd name="connsiteY22" fmla="*/ 8085 h 15811"/>
                    <a:gd name="connsiteX23" fmla="*/ 10780 w 15811"/>
                    <a:gd name="connsiteY23" fmla="*/ 8085 h 15811"/>
                    <a:gd name="connsiteX24" fmla="*/ 8085 w 15811"/>
                    <a:gd name="connsiteY24" fmla="*/ 5211 h 15811"/>
                    <a:gd name="connsiteX25" fmla="*/ 8085 w 15811"/>
                    <a:gd name="connsiteY25" fmla="*/ 5211 h 15811"/>
                    <a:gd name="connsiteX26" fmla="*/ 5390 w 15811"/>
                    <a:gd name="connsiteY26" fmla="*/ 7906 h 15811"/>
                    <a:gd name="connsiteX27" fmla="*/ 5390 w 15811"/>
                    <a:gd name="connsiteY27" fmla="*/ 7906 h 15811"/>
                    <a:gd name="connsiteX28" fmla="*/ 3234 w 15811"/>
                    <a:gd name="connsiteY28" fmla="*/ 7906 h 15811"/>
                    <a:gd name="connsiteX29" fmla="*/ 5390 w 15811"/>
                    <a:gd name="connsiteY29" fmla="*/ 7726 h 15811"/>
                    <a:gd name="connsiteX30" fmla="*/ 3054 w 15811"/>
                    <a:gd name="connsiteY30" fmla="*/ 7906 h 15811"/>
                    <a:gd name="connsiteX31" fmla="*/ 5390 w 15811"/>
                    <a:gd name="connsiteY31" fmla="*/ 7906 h 15811"/>
                    <a:gd name="connsiteX32" fmla="*/ 8085 w 15811"/>
                    <a:gd name="connsiteY32" fmla="*/ 10601 h 15811"/>
                    <a:gd name="connsiteX33" fmla="*/ 8085 w 15811"/>
                    <a:gd name="connsiteY33" fmla="*/ 10601 h 15811"/>
                    <a:gd name="connsiteX34" fmla="*/ 8085 w 15811"/>
                    <a:gd name="connsiteY34" fmla="*/ 13116 h 15811"/>
                    <a:gd name="connsiteX35" fmla="*/ 8085 w 15811"/>
                    <a:gd name="connsiteY35" fmla="*/ 15632 h 15811"/>
                    <a:gd name="connsiteX36" fmla="*/ 359 w 15811"/>
                    <a:gd name="connsiteY36" fmla="*/ 8984 h 15811"/>
                    <a:gd name="connsiteX37" fmla="*/ 359 w 15811"/>
                    <a:gd name="connsiteY37" fmla="*/ 8984 h 15811"/>
                    <a:gd name="connsiteX38" fmla="*/ 15631 w 15811"/>
                    <a:gd name="connsiteY38" fmla="*/ 8085 h 15811"/>
                    <a:gd name="connsiteX39" fmla="*/ 15631 w 15811"/>
                    <a:gd name="connsiteY39" fmla="*/ 8265 h 15811"/>
                    <a:gd name="connsiteX40" fmla="*/ 15631 w 15811"/>
                    <a:gd name="connsiteY40" fmla="*/ 8265 h 15811"/>
                    <a:gd name="connsiteX41" fmla="*/ 15631 w 15811"/>
                    <a:gd name="connsiteY41" fmla="*/ 8085 h 15811"/>
                    <a:gd name="connsiteX42" fmla="*/ 15631 w 15811"/>
                    <a:gd name="connsiteY42" fmla="*/ 8085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811" h="15811">
                      <a:moveTo>
                        <a:pt x="359" y="8984"/>
                      </a:moveTo>
                      <a:cubicBezTo>
                        <a:pt x="0" y="8804"/>
                        <a:pt x="0" y="7726"/>
                        <a:pt x="0" y="7726"/>
                      </a:cubicBezTo>
                      <a:lnTo>
                        <a:pt x="0" y="7726"/>
                      </a:lnTo>
                      <a:cubicBezTo>
                        <a:pt x="0" y="4312"/>
                        <a:pt x="2515" y="0"/>
                        <a:pt x="7905" y="0"/>
                      </a:cubicBezTo>
                      <a:lnTo>
                        <a:pt x="7905" y="0"/>
                      </a:lnTo>
                      <a:cubicBezTo>
                        <a:pt x="12218" y="180"/>
                        <a:pt x="15452" y="3593"/>
                        <a:pt x="15811" y="7906"/>
                      </a:cubicBezTo>
                      <a:lnTo>
                        <a:pt x="15811" y="7906"/>
                      </a:lnTo>
                      <a:lnTo>
                        <a:pt x="15811" y="7906"/>
                      </a:lnTo>
                      <a:cubicBezTo>
                        <a:pt x="15811" y="8085"/>
                        <a:pt x="15811" y="8085"/>
                        <a:pt x="15811" y="8265"/>
                      </a:cubicBezTo>
                      <a:lnTo>
                        <a:pt x="15811" y="8265"/>
                      </a:lnTo>
                      <a:cubicBezTo>
                        <a:pt x="15811" y="8085"/>
                        <a:pt x="15811" y="7906"/>
                        <a:pt x="15811" y="7906"/>
                      </a:cubicBezTo>
                      <a:lnTo>
                        <a:pt x="15811" y="7906"/>
                      </a:lnTo>
                      <a:lnTo>
                        <a:pt x="12397" y="8624"/>
                      </a:lnTo>
                      <a:lnTo>
                        <a:pt x="11499" y="9702"/>
                      </a:lnTo>
                      <a:cubicBezTo>
                        <a:pt x="11499" y="9702"/>
                        <a:pt x="12757" y="11140"/>
                        <a:pt x="14733" y="9882"/>
                      </a:cubicBezTo>
                      <a:lnTo>
                        <a:pt x="14733" y="9882"/>
                      </a:lnTo>
                      <a:cubicBezTo>
                        <a:pt x="15452" y="9163"/>
                        <a:pt x="15631" y="8624"/>
                        <a:pt x="15811" y="8445"/>
                      </a:cubicBezTo>
                      <a:lnTo>
                        <a:pt x="15811" y="8445"/>
                      </a:lnTo>
                      <a:cubicBezTo>
                        <a:pt x="15452" y="12397"/>
                        <a:pt x="12218" y="15452"/>
                        <a:pt x="8085" y="15811"/>
                      </a:cubicBezTo>
                      <a:lnTo>
                        <a:pt x="8085" y="15811"/>
                      </a:lnTo>
                      <a:lnTo>
                        <a:pt x="8085" y="13296"/>
                      </a:lnTo>
                      <a:lnTo>
                        <a:pt x="8085" y="10780"/>
                      </a:lnTo>
                      <a:cubicBezTo>
                        <a:pt x="8984" y="10780"/>
                        <a:pt x="10780" y="8984"/>
                        <a:pt x="10780" y="8085"/>
                      </a:cubicBezTo>
                      <a:lnTo>
                        <a:pt x="10780" y="8085"/>
                      </a:lnTo>
                      <a:cubicBezTo>
                        <a:pt x="10780" y="7007"/>
                        <a:pt x="8984" y="5211"/>
                        <a:pt x="8085" y="5211"/>
                      </a:cubicBezTo>
                      <a:lnTo>
                        <a:pt x="8085" y="5211"/>
                      </a:lnTo>
                      <a:cubicBezTo>
                        <a:pt x="5570" y="5390"/>
                        <a:pt x="5749" y="5929"/>
                        <a:pt x="5390" y="7906"/>
                      </a:cubicBezTo>
                      <a:lnTo>
                        <a:pt x="5390" y="7906"/>
                      </a:lnTo>
                      <a:lnTo>
                        <a:pt x="3234" y="7906"/>
                      </a:lnTo>
                      <a:lnTo>
                        <a:pt x="5390" y="7726"/>
                      </a:lnTo>
                      <a:lnTo>
                        <a:pt x="3054" y="7906"/>
                      </a:lnTo>
                      <a:lnTo>
                        <a:pt x="5390" y="7906"/>
                      </a:lnTo>
                      <a:cubicBezTo>
                        <a:pt x="5749" y="9882"/>
                        <a:pt x="5570" y="10421"/>
                        <a:pt x="8085" y="10601"/>
                      </a:cubicBezTo>
                      <a:lnTo>
                        <a:pt x="8085" y="10601"/>
                      </a:lnTo>
                      <a:lnTo>
                        <a:pt x="8085" y="13116"/>
                      </a:lnTo>
                      <a:lnTo>
                        <a:pt x="8085" y="15632"/>
                      </a:lnTo>
                      <a:cubicBezTo>
                        <a:pt x="2515" y="15632"/>
                        <a:pt x="180" y="11140"/>
                        <a:pt x="359" y="8984"/>
                      </a:cubicBezTo>
                      <a:lnTo>
                        <a:pt x="359" y="8984"/>
                      </a:lnTo>
                      <a:close/>
                      <a:moveTo>
                        <a:pt x="15631" y="8085"/>
                      </a:moveTo>
                      <a:cubicBezTo>
                        <a:pt x="15631" y="8085"/>
                        <a:pt x="15631" y="8265"/>
                        <a:pt x="15631" y="8265"/>
                      </a:cubicBezTo>
                      <a:lnTo>
                        <a:pt x="15631" y="8265"/>
                      </a:lnTo>
                      <a:cubicBezTo>
                        <a:pt x="15631" y="8265"/>
                        <a:pt x="15631" y="8265"/>
                        <a:pt x="15631" y="8085"/>
                      </a:cubicBezTo>
                      <a:lnTo>
                        <a:pt x="15631" y="8085"/>
                      </a:lnTo>
                      <a:close/>
                    </a:path>
                  </a:pathLst>
                </a:custGeom>
                <a:grpFill/>
                <a:ln w="17953" cap="flat">
                  <a:noFill/>
                  <a:prstDash val="solid"/>
                  <a:miter/>
                </a:ln>
              </p:spPr>
              <p:txBody>
                <a:bodyPr rtlCol="0" anchor="ctr"/>
                <a:lstStyle/>
                <a:p>
                  <a:endParaRPr lang="zh-CN" altLang="en-US" sz="1050"/>
                </a:p>
              </p:txBody>
            </p:sp>
          </p:grpSp>
          <p:grpSp>
            <p:nvGrpSpPr>
              <p:cNvPr id="1198" name="图形 1"/>
              <p:cNvGrpSpPr/>
              <p:nvPr/>
            </p:nvGrpSpPr>
            <p:grpSpPr>
              <a:xfrm>
                <a:off x="2011301" y="4754954"/>
                <a:ext cx="15711" cy="15631"/>
                <a:chOff x="3384512" y="4952644"/>
                <a:chExt cx="15711" cy="15631"/>
              </a:xfrm>
              <a:solidFill>
                <a:srgbClr val="0070C0"/>
              </a:solidFill>
            </p:grpSpPr>
            <p:sp>
              <p:nvSpPr>
                <p:cNvPr id="1352" name="任意多边形: 形状 3578"/>
                <p:cNvSpPr/>
                <p:nvPr/>
              </p:nvSpPr>
              <p:spPr>
                <a:xfrm>
                  <a:off x="3387287" y="4955159"/>
                  <a:ext cx="10421" cy="10600"/>
                </a:xfrm>
                <a:custGeom>
                  <a:avLst/>
                  <a:gdLst>
                    <a:gd name="connsiteX0" fmla="*/ 5211 w 10421"/>
                    <a:gd name="connsiteY0" fmla="*/ 10601 h 10600"/>
                    <a:gd name="connsiteX1" fmla="*/ 10421 w 10421"/>
                    <a:gd name="connsiteY1" fmla="*/ 5211 h 10600"/>
                    <a:gd name="connsiteX2" fmla="*/ 5211 w 10421"/>
                    <a:gd name="connsiteY2" fmla="*/ 0 h 10600"/>
                    <a:gd name="connsiteX3" fmla="*/ 0 w 10421"/>
                    <a:gd name="connsiteY3" fmla="*/ 5390 h 10600"/>
                    <a:gd name="connsiteX4" fmla="*/ 5211 w 10421"/>
                    <a:gd name="connsiteY4" fmla="*/ 10601 h 10600"/>
                    <a:gd name="connsiteX5" fmla="*/ 5211 w 10421"/>
                    <a:gd name="connsiteY5"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1" h="10600">
                      <a:moveTo>
                        <a:pt x="5211" y="10601"/>
                      </a:moveTo>
                      <a:cubicBezTo>
                        <a:pt x="7906" y="10601"/>
                        <a:pt x="10421" y="7906"/>
                        <a:pt x="10421" y="5211"/>
                      </a:cubicBezTo>
                      <a:cubicBezTo>
                        <a:pt x="10421" y="2515"/>
                        <a:pt x="7726" y="0"/>
                        <a:pt x="5211" y="0"/>
                      </a:cubicBezTo>
                      <a:cubicBezTo>
                        <a:pt x="2515" y="0"/>
                        <a:pt x="0" y="2695"/>
                        <a:pt x="0" y="5390"/>
                      </a:cubicBezTo>
                      <a:cubicBezTo>
                        <a:pt x="0" y="7906"/>
                        <a:pt x="2515" y="10601"/>
                        <a:pt x="5211" y="10601"/>
                      </a:cubicBezTo>
                      <a:lnTo>
                        <a:pt x="5211" y="10601"/>
                      </a:lnTo>
                      <a:close/>
                    </a:path>
                  </a:pathLst>
                </a:custGeom>
                <a:grpFill/>
                <a:ln w="17953" cap="flat">
                  <a:noFill/>
                  <a:prstDash val="solid"/>
                  <a:miter/>
                </a:ln>
              </p:spPr>
              <p:txBody>
                <a:bodyPr rtlCol="0" anchor="ctr"/>
                <a:lstStyle/>
                <a:p>
                  <a:endParaRPr lang="zh-CN" altLang="en-US" sz="1050"/>
                </a:p>
              </p:txBody>
            </p:sp>
            <p:sp>
              <p:nvSpPr>
                <p:cNvPr id="1353" name="任意多边形: 形状 3579"/>
                <p:cNvSpPr/>
                <p:nvPr/>
              </p:nvSpPr>
              <p:spPr>
                <a:xfrm>
                  <a:off x="3384512" y="4952644"/>
                  <a:ext cx="15711" cy="15631"/>
                </a:xfrm>
                <a:custGeom>
                  <a:avLst/>
                  <a:gdLst>
                    <a:gd name="connsiteX0" fmla="*/ 80 w 15711"/>
                    <a:gd name="connsiteY0" fmla="*/ 8265 h 15631"/>
                    <a:gd name="connsiteX1" fmla="*/ 80 w 15711"/>
                    <a:gd name="connsiteY1" fmla="*/ 7367 h 15631"/>
                    <a:gd name="connsiteX2" fmla="*/ 80 w 15711"/>
                    <a:gd name="connsiteY2" fmla="*/ 7367 h 15631"/>
                    <a:gd name="connsiteX3" fmla="*/ 7806 w 15711"/>
                    <a:gd name="connsiteY3" fmla="*/ 0 h 15631"/>
                    <a:gd name="connsiteX4" fmla="*/ 7806 w 15711"/>
                    <a:gd name="connsiteY4" fmla="*/ 0 h 15631"/>
                    <a:gd name="connsiteX5" fmla="*/ 15711 w 15711"/>
                    <a:gd name="connsiteY5" fmla="*/ 7906 h 15631"/>
                    <a:gd name="connsiteX6" fmla="*/ 15711 w 15711"/>
                    <a:gd name="connsiteY6" fmla="*/ 7906 h 15631"/>
                    <a:gd name="connsiteX7" fmla="*/ 15711 w 15711"/>
                    <a:gd name="connsiteY7" fmla="*/ 7906 h 15631"/>
                    <a:gd name="connsiteX8" fmla="*/ 15711 w 15711"/>
                    <a:gd name="connsiteY8" fmla="*/ 7906 h 15631"/>
                    <a:gd name="connsiteX9" fmla="*/ 15711 w 15711"/>
                    <a:gd name="connsiteY9" fmla="*/ 8085 h 15631"/>
                    <a:gd name="connsiteX10" fmla="*/ 15711 w 15711"/>
                    <a:gd name="connsiteY10" fmla="*/ 8085 h 15631"/>
                    <a:gd name="connsiteX11" fmla="*/ 15711 w 15711"/>
                    <a:gd name="connsiteY11" fmla="*/ 7906 h 15631"/>
                    <a:gd name="connsiteX12" fmla="*/ 15711 w 15711"/>
                    <a:gd name="connsiteY12" fmla="*/ 7906 h 15631"/>
                    <a:gd name="connsiteX13" fmla="*/ 12297 w 15711"/>
                    <a:gd name="connsiteY13" fmla="*/ 8624 h 15631"/>
                    <a:gd name="connsiteX14" fmla="*/ 11399 w 15711"/>
                    <a:gd name="connsiteY14" fmla="*/ 9702 h 15631"/>
                    <a:gd name="connsiteX15" fmla="*/ 14633 w 15711"/>
                    <a:gd name="connsiteY15" fmla="*/ 9882 h 15631"/>
                    <a:gd name="connsiteX16" fmla="*/ 14633 w 15711"/>
                    <a:gd name="connsiteY16" fmla="*/ 9882 h 15631"/>
                    <a:gd name="connsiteX17" fmla="*/ 15532 w 15711"/>
                    <a:gd name="connsiteY17" fmla="*/ 8445 h 15631"/>
                    <a:gd name="connsiteX18" fmla="*/ 15532 w 15711"/>
                    <a:gd name="connsiteY18" fmla="*/ 8445 h 15631"/>
                    <a:gd name="connsiteX19" fmla="*/ 7806 w 15711"/>
                    <a:gd name="connsiteY19" fmla="*/ 15632 h 15631"/>
                    <a:gd name="connsiteX20" fmla="*/ 7806 w 15711"/>
                    <a:gd name="connsiteY20" fmla="*/ 15632 h 15631"/>
                    <a:gd name="connsiteX21" fmla="*/ 7806 w 15711"/>
                    <a:gd name="connsiteY21" fmla="*/ 13116 h 15631"/>
                    <a:gd name="connsiteX22" fmla="*/ 7806 w 15711"/>
                    <a:gd name="connsiteY22" fmla="*/ 10601 h 15631"/>
                    <a:gd name="connsiteX23" fmla="*/ 10501 w 15711"/>
                    <a:gd name="connsiteY23" fmla="*/ 7906 h 15631"/>
                    <a:gd name="connsiteX24" fmla="*/ 10501 w 15711"/>
                    <a:gd name="connsiteY24" fmla="*/ 7906 h 15631"/>
                    <a:gd name="connsiteX25" fmla="*/ 10501 w 15711"/>
                    <a:gd name="connsiteY25" fmla="*/ 7906 h 15631"/>
                    <a:gd name="connsiteX26" fmla="*/ 10501 w 15711"/>
                    <a:gd name="connsiteY26" fmla="*/ 7906 h 15631"/>
                    <a:gd name="connsiteX27" fmla="*/ 10501 w 15711"/>
                    <a:gd name="connsiteY27" fmla="*/ 7906 h 15631"/>
                    <a:gd name="connsiteX28" fmla="*/ 7806 w 15711"/>
                    <a:gd name="connsiteY28" fmla="*/ 5211 h 15631"/>
                    <a:gd name="connsiteX29" fmla="*/ 7806 w 15711"/>
                    <a:gd name="connsiteY29" fmla="*/ 5211 h 15631"/>
                    <a:gd name="connsiteX30" fmla="*/ 5111 w 15711"/>
                    <a:gd name="connsiteY30" fmla="*/ 7906 h 15631"/>
                    <a:gd name="connsiteX31" fmla="*/ 5111 w 15711"/>
                    <a:gd name="connsiteY31" fmla="*/ 7906 h 15631"/>
                    <a:gd name="connsiteX32" fmla="*/ 7806 w 15711"/>
                    <a:gd name="connsiteY32" fmla="*/ 10601 h 15631"/>
                    <a:gd name="connsiteX33" fmla="*/ 7806 w 15711"/>
                    <a:gd name="connsiteY33" fmla="*/ 10601 h 15631"/>
                    <a:gd name="connsiteX34" fmla="*/ 7806 w 15711"/>
                    <a:gd name="connsiteY34" fmla="*/ 13116 h 15631"/>
                    <a:gd name="connsiteX35" fmla="*/ 7806 w 15711"/>
                    <a:gd name="connsiteY35" fmla="*/ 15632 h 15631"/>
                    <a:gd name="connsiteX36" fmla="*/ 80 w 15711"/>
                    <a:gd name="connsiteY36" fmla="*/ 8265 h 15631"/>
                    <a:gd name="connsiteX37" fmla="*/ 80 w 15711"/>
                    <a:gd name="connsiteY37" fmla="*/ 8265 h 15631"/>
                    <a:gd name="connsiteX38" fmla="*/ 15711 w 15711"/>
                    <a:gd name="connsiteY38" fmla="*/ 7906 h 15631"/>
                    <a:gd name="connsiteX39" fmla="*/ 15711 w 15711"/>
                    <a:gd name="connsiteY39" fmla="*/ 8445 h 15631"/>
                    <a:gd name="connsiteX40" fmla="*/ 15711 w 15711"/>
                    <a:gd name="connsiteY40" fmla="*/ 8445 h 15631"/>
                    <a:gd name="connsiteX41" fmla="*/ 15711 w 15711"/>
                    <a:gd name="connsiteY41" fmla="*/ 7906 h 15631"/>
                    <a:gd name="connsiteX42" fmla="*/ 15711 w 15711"/>
                    <a:gd name="connsiteY42" fmla="*/ 7906 h 1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711" h="15631">
                      <a:moveTo>
                        <a:pt x="80" y="8265"/>
                      </a:moveTo>
                      <a:cubicBezTo>
                        <a:pt x="80" y="8085"/>
                        <a:pt x="-100" y="7726"/>
                        <a:pt x="80" y="7367"/>
                      </a:cubicBezTo>
                      <a:lnTo>
                        <a:pt x="80" y="7367"/>
                      </a:lnTo>
                      <a:cubicBezTo>
                        <a:pt x="439" y="3234"/>
                        <a:pt x="3673" y="180"/>
                        <a:pt x="7806" y="0"/>
                      </a:cubicBezTo>
                      <a:lnTo>
                        <a:pt x="7806" y="0"/>
                      </a:lnTo>
                      <a:cubicBezTo>
                        <a:pt x="12118" y="180"/>
                        <a:pt x="15352" y="3594"/>
                        <a:pt x="15711" y="7906"/>
                      </a:cubicBezTo>
                      <a:lnTo>
                        <a:pt x="15711" y="7906"/>
                      </a:lnTo>
                      <a:lnTo>
                        <a:pt x="15711" y="7906"/>
                      </a:lnTo>
                      <a:lnTo>
                        <a:pt x="15711" y="7906"/>
                      </a:lnTo>
                      <a:cubicBezTo>
                        <a:pt x="15711" y="7906"/>
                        <a:pt x="15711" y="8085"/>
                        <a:pt x="15711" y="8085"/>
                      </a:cubicBezTo>
                      <a:lnTo>
                        <a:pt x="15711" y="8085"/>
                      </a:lnTo>
                      <a:cubicBezTo>
                        <a:pt x="15711" y="7906"/>
                        <a:pt x="15711" y="7906"/>
                        <a:pt x="15711" y="7906"/>
                      </a:cubicBezTo>
                      <a:lnTo>
                        <a:pt x="15711" y="7906"/>
                      </a:lnTo>
                      <a:lnTo>
                        <a:pt x="12297" y="8624"/>
                      </a:lnTo>
                      <a:lnTo>
                        <a:pt x="11399" y="9702"/>
                      </a:lnTo>
                      <a:cubicBezTo>
                        <a:pt x="11399" y="9702"/>
                        <a:pt x="12477" y="11140"/>
                        <a:pt x="14633" y="9882"/>
                      </a:cubicBezTo>
                      <a:lnTo>
                        <a:pt x="14633" y="9882"/>
                      </a:lnTo>
                      <a:cubicBezTo>
                        <a:pt x="15352" y="9163"/>
                        <a:pt x="15532" y="8804"/>
                        <a:pt x="15532" y="8445"/>
                      </a:cubicBezTo>
                      <a:lnTo>
                        <a:pt x="15532" y="8445"/>
                      </a:lnTo>
                      <a:cubicBezTo>
                        <a:pt x="14993" y="12397"/>
                        <a:pt x="11938" y="15452"/>
                        <a:pt x="7806" y="15632"/>
                      </a:cubicBezTo>
                      <a:lnTo>
                        <a:pt x="7806" y="15632"/>
                      </a:lnTo>
                      <a:lnTo>
                        <a:pt x="7806" y="13116"/>
                      </a:lnTo>
                      <a:lnTo>
                        <a:pt x="7806" y="10601"/>
                      </a:lnTo>
                      <a:cubicBezTo>
                        <a:pt x="8704" y="10601"/>
                        <a:pt x="10501" y="8804"/>
                        <a:pt x="10501" y="7906"/>
                      </a:cubicBezTo>
                      <a:lnTo>
                        <a:pt x="10501" y="7906"/>
                      </a:lnTo>
                      <a:lnTo>
                        <a:pt x="10501" y="7906"/>
                      </a:lnTo>
                      <a:cubicBezTo>
                        <a:pt x="10501" y="7906"/>
                        <a:pt x="10501" y="7906"/>
                        <a:pt x="10501" y="7906"/>
                      </a:cubicBezTo>
                      <a:lnTo>
                        <a:pt x="10501" y="7906"/>
                      </a:lnTo>
                      <a:cubicBezTo>
                        <a:pt x="10501" y="6828"/>
                        <a:pt x="8704" y="5211"/>
                        <a:pt x="7806" y="5211"/>
                      </a:cubicBezTo>
                      <a:lnTo>
                        <a:pt x="7806" y="5211"/>
                      </a:lnTo>
                      <a:cubicBezTo>
                        <a:pt x="6728" y="5211"/>
                        <a:pt x="5111" y="6828"/>
                        <a:pt x="5111" y="7906"/>
                      </a:cubicBezTo>
                      <a:lnTo>
                        <a:pt x="5111" y="7906"/>
                      </a:lnTo>
                      <a:cubicBezTo>
                        <a:pt x="5111" y="8984"/>
                        <a:pt x="6907" y="10601"/>
                        <a:pt x="7806" y="10601"/>
                      </a:cubicBezTo>
                      <a:lnTo>
                        <a:pt x="7806" y="10601"/>
                      </a:lnTo>
                      <a:lnTo>
                        <a:pt x="7806" y="13116"/>
                      </a:lnTo>
                      <a:lnTo>
                        <a:pt x="7806" y="15632"/>
                      </a:lnTo>
                      <a:cubicBezTo>
                        <a:pt x="3853" y="15452"/>
                        <a:pt x="619" y="12397"/>
                        <a:pt x="80" y="8265"/>
                      </a:cubicBezTo>
                      <a:lnTo>
                        <a:pt x="80" y="8265"/>
                      </a:lnTo>
                      <a:close/>
                      <a:moveTo>
                        <a:pt x="15711" y="7906"/>
                      </a:moveTo>
                      <a:cubicBezTo>
                        <a:pt x="15711" y="8085"/>
                        <a:pt x="15711" y="8085"/>
                        <a:pt x="15711" y="8445"/>
                      </a:cubicBezTo>
                      <a:lnTo>
                        <a:pt x="15711" y="8445"/>
                      </a:lnTo>
                      <a:cubicBezTo>
                        <a:pt x="15711" y="8265"/>
                        <a:pt x="15711" y="8085"/>
                        <a:pt x="15711" y="7906"/>
                      </a:cubicBezTo>
                      <a:lnTo>
                        <a:pt x="15711" y="7906"/>
                      </a:lnTo>
                      <a:close/>
                    </a:path>
                  </a:pathLst>
                </a:custGeom>
                <a:grpFill/>
                <a:ln w="17953" cap="flat">
                  <a:noFill/>
                  <a:prstDash val="solid"/>
                  <a:miter/>
                </a:ln>
              </p:spPr>
              <p:txBody>
                <a:bodyPr rtlCol="0" anchor="ctr"/>
                <a:lstStyle/>
                <a:p>
                  <a:endParaRPr lang="zh-CN" altLang="en-US" sz="1050"/>
                </a:p>
              </p:txBody>
            </p:sp>
          </p:grpSp>
          <p:grpSp>
            <p:nvGrpSpPr>
              <p:cNvPr id="1199" name="图形 1"/>
              <p:cNvGrpSpPr/>
              <p:nvPr/>
            </p:nvGrpSpPr>
            <p:grpSpPr>
              <a:xfrm>
                <a:off x="2127399" y="4750462"/>
                <a:ext cx="15681" cy="15811"/>
                <a:chOff x="3500610" y="4948152"/>
                <a:chExt cx="15681" cy="15811"/>
              </a:xfrm>
              <a:solidFill>
                <a:srgbClr val="0070C0"/>
              </a:solidFill>
            </p:grpSpPr>
            <p:sp>
              <p:nvSpPr>
                <p:cNvPr id="1350" name="任意多边形: 形状 3581"/>
                <p:cNvSpPr/>
                <p:nvPr/>
              </p:nvSpPr>
              <p:spPr>
                <a:xfrm>
                  <a:off x="3503176" y="4950847"/>
                  <a:ext cx="10420" cy="10600"/>
                </a:xfrm>
                <a:custGeom>
                  <a:avLst/>
                  <a:gdLst>
                    <a:gd name="connsiteX0" fmla="*/ 5211 w 10420"/>
                    <a:gd name="connsiteY0" fmla="*/ 10601 h 10600"/>
                    <a:gd name="connsiteX1" fmla="*/ 10421 w 10420"/>
                    <a:gd name="connsiteY1" fmla="*/ 5390 h 10600"/>
                    <a:gd name="connsiteX2" fmla="*/ 5211 w 10420"/>
                    <a:gd name="connsiteY2" fmla="*/ 0 h 10600"/>
                    <a:gd name="connsiteX3" fmla="*/ 0 w 10420"/>
                    <a:gd name="connsiteY3" fmla="*/ 5390 h 10600"/>
                    <a:gd name="connsiteX4" fmla="*/ 5211 w 10420"/>
                    <a:gd name="connsiteY4" fmla="*/ 10601 h 10600"/>
                    <a:gd name="connsiteX5" fmla="*/ 5211 w 10420"/>
                    <a:gd name="connsiteY5"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 h="10600">
                      <a:moveTo>
                        <a:pt x="5211" y="10601"/>
                      </a:moveTo>
                      <a:cubicBezTo>
                        <a:pt x="7905" y="10601"/>
                        <a:pt x="10421" y="7906"/>
                        <a:pt x="10421" y="5390"/>
                      </a:cubicBezTo>
                      <a:cubicBezTo>
                        <a:pt x="10421" y="2695"/>
                        <a:pt x="7726" y="0"/>
                        <a:pt x="5211" y="0"/>
                      </a:cubicBezTo>
                      <a:cubicBezTo>
                        <a:pt x="2515" y="0"/>
                        <a:pt x="0" y="2695"/>
                        <a:pt x="0" y="5390"/>
                      </a:cubicBezTo>
                      <a:cubicBezTo>
                        <a:pt x="0" y="8085"/>
                        <a:pt x="2695" y="10601"/>
                        <a:pt x="5211" y="10601"/>
                      </a:cubicBezTo>
                      <a:lnTo>
                        <a:pt x="5211" y="10601"/>
                      </a:lnTo>
                      <a:close/>
                    </a:path>
                  </a:pathLst>
                </a:custGeom>
                <a:grpFill/>
                <a:ln w="17953" cap="flat">
                  <a:noFill/>
                  <a:prstDash val="solid"/>
                  <a:miter/>
                </a:ln>
              </p:spPr>
              <p:txBody>
                <a:bodyPr rtlCol="0" anchor="ctr"/>
                <a:lstStyle/>
                <a:p>
                  <a:endParaRPr lang="zh-CN" altLang="en-US" sz="1050"/>
                </a:p>
              </p:txBody>
            </p:sp>
            <p:sp>
              <p:nvSpPr>
                <p:cNvPr id="1351" name="任意多边形: 形状 3582"/>
                <p:cNvSpPr/>
                <p:nvPr/>
              </p:nvSpPr>
              <p:spPr>
                <a:xfrm>
                  <a:off x="3500610" y="4948152"/>
                  <a:ext cx="15681" cy="15811"/>
                </a:xfrm>
                <a:custGeom>
                  <a:avLst/>
                  <a:gdLst>
                    <a:gd name="connsiteX0" fmla="*/ 230 w 15681"/>
                    <a:gd name="connsiteY0" fmla="*/ 9163 h 15811"/>
                    <a:gd name="connsiteX1" fmla="*/ 50 w 15681"/>
                    <a:gd name="connsiteY1" fmla="*/ 7906 h 15811"/>
                    <a:gd name="connsiteX2" fmla="*/ 50 w 15681"/>
                    <a:gd name="connsiteY2" fmla="*/ 7906 h 15811"/>
                    <a:gd name="connsiteX3" fmla="*/ 50 w 15681"/>
                    <a:gd name="connsiteY3" fmla="*/ 7906 h 15811"/>
                    <a:gd name="connsiteX4" fmla="*/ 7956 w 15681"/>
                    <a:gd name="connsiteY4" fmla="*/ 0 h 15811"/>
                    <a:gd name="connsiteX5" fmla="*/ 7956 w 15681"/>
                    <a:gd name="connsiteY5" fmla="*/ 0 h 15811"/>
                    <a:gd name="connsiteX6" fmla="*/ 15682 w 15681"/>
                    <a:gd name="connsiteY6" fmla="*/ 7906 h 15811"/>
                    <a:gd name="connsiteX7" fmla="*/ 15682 w 15681"/>
                    <a:gd name="connsiteY7" fmla="*/ 7906 h 15811"/>
                    <a:gd name="connsiteX8" fmla="*/ 15682 w 15681"/>
                    <a:gd name="connsiteY8" fmla="*/ 7906 h 15811"/>
                    <a:gd name="connsiteX9" fmla="*/ 15682 w 15681"/>
                    <a:gd name="connsiteY9" fmla="*/ 8265 h 15811"/>
                    <a:gd name="connsiteX10" fmla="*/ 15682 w 15681"/>
                    <a:gd name="connsiteY10" fmla="*/ 8265 h 15811"/>
                    <a:gd name="connsiteX11" fmla="*/ 15682 w 15681"/>
                    <a:gd name="connsiteY11" fmla="*/ 7906 h 15811"/>
                    <a:gd name="connsiteX12" fmla="*/ 15682 w 15681"/>
                    <a:gd name="connsiteY12" fmla="*/ 7906 h 15811"/>
                    <a:gd name="connsiteX13" fmla="*/ 12268 w 15681"/>
                    <a:gd name="connsiteY13" fmla="*/ 8624 h 15811"/>
                    <a:gd name="connsiteX14" fmla="*/ 11190 w 15681"/>
                    <a:gd name="connsiteY14" fmla="*/ 9702 h 15811"/>
                    <a:gd name="connsiteX15" fmla="*/ 14424 w 15681"/>
                    <a:gd name="connsiteY15" fmla="*/ 9882 h 15811"/>
                    <a:gd name="connsiteX16" fmla="*/ 14424 w 15681"/>
                    <a:gd name="connsiteY16" fmla="*/ 9882 h 15811"/>
                    <a:gd name="connsiteX17" fmla="*/ 15502 w 15681"/>
                    <a:gd name="connsiteY17" fmla="*/ 8445 h 15811"/>
                    <a:gd name="connsiteX18" fmla="*/ 15502 w 15681"/>
                    <a:gd name="connsiteY18" fmla="*/ 8445 h 15811"/>
                    <a:gd name="connsiteX19" fmla="*/ 7776 w 15681"/>
                    <a:gd name="connsiteY19" fmla="*/ 15811 h 15811"/>
                    <a:gd name="connsiteX20" fmla="*/ 7776 w 15681"/>
                    <a:gd name="connsiteY20" fmla="*/ 15811 h 15811"/>
                    <a:gd name="connsiteX21" fmla="*/ 7776 w 15681"/>
                    <a:gd name="connsiteY21" fmla="*/ 13296 h 15811"/>
                    <a:gd name="connsiteX22" fmla="*/ 7776 w 15681"/>
                    <a:gd name="connsiteY22" fmla="*/ 10780 h 15811"/>
                    <a:gd name="connsiteX23" fmla="*/ 10471 w 15681"/>
                    <a:gd name="connsiteY23" fmla="*/ 8085 h 15811"/>
                    <a:gd name="connsiteX24" fmla="*/ 10471 w 15681"/>
                    <a:gd name="connsiteY24" fmla="*/ 8085 h 15811"/>
                    <a:gd name="connsiteX25" fmla="*/ 7776 w 15681"/>
                    <a:gd name="connsiteY25" fmla="*/ 5211 h 15811"/>
                    <a:gd name="connsiteX26" fmla="*/ 7776 w 15681"/>
                    <a:gd name="connsiteY26" fmla="*/ 5211 h 15811"/>
                    <a:gd name="connsiteX27" fmla="*/ 5081 w 15681"/>
                    <a:gd name="connsiteY27" fmla="*/ 7906 h 15811"/>
                    <a:gd name="connsiteX28" fmla="*/ 5081 w 15681"/>
                    <a:gd name="connsiteY28" fmla="*/ 7906 h 15811"/>
                    <a:gd name="connsiteX29" fmla="*/ 5081 w 15681"/>
                    <a:gd name="connsiteY29" fmla="*/ 7546 h 15811"/>
                    <a:gd name="connsiteX30" fmla="*/ 5081 w 15681"/>
                    <a:gd name="connsiteY30" fmla="*/ 7546 h 15811"/>
                    <a:gd name="connsiteX31" fmla="*/ 2745 w 15681"/>
                    <a:gd name="connsiteY31" fmla="*/ 7906 h 15811"/>
                    <a:gd name="connsiteX32" fmla="*/ 5081 w 15681"/>
                    <a:gd name="connsiteY32" fmla="*/ 7906 h 15811"/>
                    <a:gd name="connsiteX33" fmla="*/ 4362 w 15681"/>
                    <a:gd name="connsiteY33" fmla="*/ 9702 h 15811"/>
                    <a:gd name="connsiteX34" fmla="*/ 4362 w 15681"/>
                    <a:gd name="connsiteY34" fmla="*/ 9702 h 15811"/>
                    <a:gd name="connsiteX35" fmla="*/ 4183 w 15681"/>
                    <a:gd name="connsiteY35" fmla="*/ 9882 h 15811"/>
                    <a:gd name="connsiteX36" fmla="*/ 4183 w 15681"/>
                    <a:gd name="connsiteY36" fmla="*/ 9882 h 15811"/>
                    <a:gd name="connsiteX37" fmla="*/ 4901 w 15681"/>
                    <a:gd name="connsiteY37" fmla="*/ 8984 h 15811"/>
                    <a:gd name="connsiteX38" fmla="*/ 4901 w 15681"/>
                    <a:gd name="connsiteY38" fmla="*/ 8984 h 15811"/>
                    <a:gd name="connsiteX39" fmla="*/ 5261 w 15681"/>
                    <a:gd name="connsiteY39" fmla="*/ 7906 h 15811"/>
                    <a:gd name="connsiteX40" fmla="*/ 5261 w 15681"/>
                    <a:gd name="connsiteY40" fmla="*/ 7906 h 15811"/>
                    <a:gd name="connsiteX41" fmla="*/ 5261 w 15681"/>
                    <a:gd name="connsiteY41" fmla="*/ 7906 h 15811"/>
                    <a:gd name="connsiteX42" fmla="*/ 7956 w 15681"/>
                    <a:gd name="connsiteY42" fmla="*/ 10601 h 15811"/>
                    <a:gd name="connsiteX43" fmla="*/ 7956 w 15681"/>
                    <a:gd name="connsiteY43" fmla="*/ 10601 h 15811"/>
                    <a:gd name="connsiteX44" fmla="*/ 7956 w 15681"/>
                    <a:gd name="connsiteY44" fmla="*/ 13296 h 15811"/>
                    <a:gd name="connsiteX45" fmla="*/ 7956 w 15681"/>
                    <a:gd name="connsiteY45" fmla="*/ 15811 h 15811"/>
                    <a:gd name="connsiteX46" fmla="*/ 230 w 15681"/>
                    <a:gd name="connsiteY46" fmla="*/ 9163 h 15811"/>
                    <a:gd name="connsiteX47" fmla="*/ 230 w 15681"/>
                    <a:gd name="connsiteY47" fmla="*/ 9163 h 15811"/>
                    <a:gd name="connsiteX48" fmla="*/ 2566 w 15681"/>
                    <a:gd name="connsiteY48" fmla="*/ 10601 h 15811"/>
                    <a:gd name="connsiteX49" fmla="*/ 3105 w 15681"/>
                    <a:gd name="connsiteY49" fmla="*/ 10601 h 15811"/>
                    <a:gd name="connsiteX50" fmla="*/ 3105 w 15681"/>
                    <a:gd name="connsiteY50" fmla="*/ 10601 h 15811"/>
                    <a:gd name="connsiteX51" fmla="*/ 2566 w 15681"/>
                    <a:gd name="connsiteY51" fmla="*/ 10601 h 15811"/>
                    <a:gd name="connsiteX52" fmla="*/ 2566 w 15681"/>
                    <a:gd name="connsiteY52" fmla="*/ 10601 h 15811"/>
                    <a:gd name="connsiteX53" fmla="*/ 3105 w 15681"/>
                    <a:gd name="connsiteY53" fmla="*/ 10421 h 15811"/>
                    <a:gd name="connsiteX54" fmla="*/ 3105 w 15681"/>
                    <a:gd name="connsiteY54" fmla="*/ 10421 h 15811"/>
                    <a:gd name="connsiteX55" fmla="*/ 3105 w 15681"/>
                    <a:gd name="connsiteY55" fmla="*/ 10421 h 15811"/>
                    <a:gd name="connsiteX56" fmla="*/ 3105 w 15681"/>
                    <a:gd name="connsiteY56" fmla="*/ 10421 h 15811"/>
                    <a:gd name="connsiteX57" fmla="*/ 3105 w 15681"/>
                    <a:gd name="connsiteY57" fmla="*/ 10421 h 15811"/>
                    <a:gd name="connsiteX58" fmla="*/ 15682 w 15681"/>
                    <a:gd name="connsiteY58" fmla="*/ 8265 h 15811"/>
                    <a:gd name="connsiteX59" fmla="*/ 15682 w 15681"/>
                    <a:gd name="connsiteY59" fmla="*/ 8445 h 15811"/>
                    <a:gd name="connsiteX60" fmla="*/ 15682 w 15681"/>
                    <a:gd name="connsiteY60" fmla="*/ 8445 h 15811"/>
                    <a:gd name="connsiteX61" fmla="*/ 15682 w 15681"/>
                    <a:gd name="connsiteY61" fmla="*/ 8265 h 15811"/>
                    <a:gd name="connsiteX62" fmla="*/ 15682 w 15681"/>
                    <a:gd name="connsiteY62" fmla="*/ 8265 h 15811"/>
                    <a:gd name="connsiteX63" fmla="*/ 5081 w 15681"/>
                    <a:gd name="connsiteY63" fmla="*/ 8085 h 15811"/>
                    <a:gd name="connsiteX64" fmla="*/ 5081 w 15681"/>
                    <a:gd name="connsiteY64" fmla="*/ 8085 h 15811"/>
                    <a:gd name="connsiteX65" fmla="*/ 5081 w 15681"/>
                    <a:gd name="connsiteY65" fmla="*/ 8085 h 15811"/>
                    <a:gd name="connsiteX66" fmla="*/ 5081 w 15681"/>
                    <a:gd name="connsiteY66" fmla="*/ 8085 h 15811"/>
                    <a:gd name="connsiteX67" fmla="*/ 5081 w 15681"/>
                    <a:gd name="connsiteY67" fmla="*/ 8085 h 15811"/>
                    <a:gd name="connsiteX68" fmla="*/ 5081 w 15681"/>
                    <a:gd name="connsiteY68" fmla="*/ 8085 h 15811"/>
                    <a:gd name="connsiteX69" fmla="*/ 5081 w 15681"/>
                    <a:gd name="connsiteY69" fmla="*/ 8085 h 15811"/>
                    <a:gd name="connsiteX70" fmla="*/ 5081 w 15681"/>
                    <a:gd name="connsiteY70" fmla="*/ 8085 h 15811"/>
                    <a:gd name="connsiteX71" fmla="*/ 5081 w 15681"/>
                    <a:gd name="connsiteY71" fmla="*/ 8085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5681" h="15811">
                      <a:moveTo>
                        <a:pt x="230" y="9163"/>
                      </a:moveTo>
                      <a:cubicBezTo>
                        <a:pt x="230" y="8804"/>
                        <a:pt x="-129" y="8984"/>
                        <a:pt x="50" y="7906"/>
                      </a:cubicBezTo>
                      <a:lnTo>
                        <a:pt x="50" y="7906"/>
                      </a:lnTo>
                      <a:lnTo>
                        <a:pt x="50" y="7906"/>
                      </a:lnTo>
                      <a:cubicBezTo>
                        <a:pt x="230" y="3594"/>
                        <a:pt x="3644" y="359"/>
                        <a:pt x="7956" y="0"/>
                      </a:cubicBezTo>
                      <a:lnTo>
                        <a:pt x="7956" y="0"/>
                      </a:lnTo>
                      <a:cubicBezTo>
                        <a:pt x="12268" y="180"/>
                        <a:pt x="15502" y="3594"/>
                        <a:pt x="15682" y="7906"/>
                      </a:cubicBezTo>
                      <a:lnTo>
                        <a:pt x="15682" y="7906"/>
                      </a:lnTo>
                      <a:lnTo>
                        <a:pt x="15682" y="7906"/>
                      </a:lnTo>
                      <a:cubicBezTo>
                        <a:pt x="15682" y="8085"/>
                        <a:pt x="15682" y="8085"/>
                        <a:pt x="15682" y="8265"/>
                      </a:cubicBezTo>
                      <a:lnTo>
                        <a:pt x="15682" y="8265"/>
                      </a:lnTo>
                      <a:cubicBezTo>
                        <a:pt x="15682" y="8085"/>
                        <a:pt x="15682" y="8085"/>
                        <a:pt x="15682" y="7906"/>
                      </a:cubicBezTo>
                      <a:lnTo>
                        <a:pt x="15682" y="7906"/>
                      </a:lnTo>
                      <a:lnTo>
                        <a:pt x="12268" y="8624"/>
                      </a:lnTo>
                      <a:lnTo>
                        <a:pt x="11190" y="9702"/>
                      </a:lnTo>
                      <a:cubicBezTo>
                        <a:pt x="11190" y="9702"/>
                        <a:pt x="12448" y="11140"/>
                        <a:pt x="14424" y="9882"/>
                      </a:cubicBezTo>
                      <a:lnTo>
                        <a:pt x="14424" y="9882"/>
                      </a:lnTo>
                      <a:cubicBezTo>
                        <a:pt x="15143" y="9163"/>
                        <a:pt x="15322" y="8804"/>
                        <a:pt x="15502" y="8445"/>
                      </a:cubicBezTo>
                      <a:lnTo>
                        <a:pt x="15502" y="8445"/>
                      </a:lnTo>
                      <a:cubicBezTo>
                        <a:pt x="15143" y="12397"/>
                        <a:pt x="11909" y="15452"/>
                        <a:pt x="7776" y="15811"/>
                      </a:cubicBezTo>
                      <a:lnTo>
                        <a:pt x="7776" y="15811"/>
                      </a:lnTo>
                      <a:lnTo>
                        <a:pt x="7776" y="13296"/>
                      </a:lnTo>
                      <a:lnTo>
                        <a:pt x="7776" y="10780"/>
                      </a:lnTo>
                      <a:cubicBezTo>
                        <a:pt x="8675" y="10780"/>
                        <a:pt x="10471" y="8984"/>
                        <a:pt x="10471" y="8085"/>
                      </a:cubicBezTo>
                      <a:lnTo>
                        <a:pt x="10471" y="8085"/>
                      </a:lnTo>
                      <a:cubicBezTo>
                        <a:pt x="10471" y="7007"/>
                        <a:pt x="8675" y="5211"/>
                        <a:pt x="7776" y="5211"/>
                      </a:cubicBezTo>
                      <a:lnTo>
                        <a:pt x="7776" y="5211"/>
                      </a:lnTo>
                      <a:cubicBezTo>
                        <a:pt x="6698" y="5211"/>
                        <a:pt x="5081" y="6828"/>
                        <a:pt x="5081" y="7906"/>
                      </a:cubicBezTo>
                      <a:lnTo>
                        <a:pt x="5081" y="7906"/>
                      </a:lnTo>
                      <a:cubicBezTo>
                        <a:pt x="5081" y="7726"/>
                        <a:pt x="5081" y="7726"/>
                        <a:pt x="5081" y="7546"/>
                      </a:cubicBezTo>
                      <a:lnTo>
                        <a:pt x="5081" y="7546"/>
                      </a:lnTo>
                      <a:lnTo>
                        <a:pt x="2745" y="7906"/>
                      </a:lnTo>
                      <a:lnTo>
                        <a:pt x="5081" y="7906"/>
                      </a:lnTo>
                      <a:cubicBezTo>
                        <a:pt x="5081" y="8624"/>
                        <a:pt x="4722" y="9163"/>
                        <a:pt x="4362" y="9702"/>
                      </a:cubicBezTo>
                      <a:lnTo>
                        <a:pt x="4362" y="9702"/>
                      </a:lnTo>
                      <a:cubicBezTo>
                        <a:pt x="4362" y="9702"/>
                        <a:pt x="4183" y="9882"/>
                        <a:pt x="4183" y="9882"/>
                      </a:cubicBezTo>
                      <a:lnTo>
                        <a:pt x="4183" y="9882"/>
                      </a:lnTo>
                      <a:cubicBezTo>
                        <a:pt x="4542" y="9702"/>
                        <a:pt x="4722" y="9343"/>
                        <a:pt x="4901" y="8984"/>
                      </a:cubicBezTo>
                      <a:lnTo>
                        <a:pt x="4901" y="8984"/>
                      </a:lnTo>
                      <a:cubicBezTo>
                        <a:pt x="5081" y="8445"/>
                        <a:pt x="5261" y="8085"/>
                        <a:pt x="5261" y="7906"/>
                      </a:cubicBezTo>
                      <a:lnTo>
                        <a:pt x="5261" y="7906"/>
                      </a:lnTo>
                      <a:lnTo>
                        <a:pt x="5261" y="7906"/>
                      </a:lnTo>
                      <a:cubicBezTo>
                        <a:pt x="5261" y="8984"/>
                        <a:pt x="7058" y="10601"/>
                        <a:pt x="7956" y="10601"/>
                      </a:cubicBezTo>
                      <a:lnTo>
                        <a:pt x="7956" y="10601"/>
                      </a:lnTo>
                      <a:lnTo>
                        <a:pt x="7956" y="13296"/>
                      </a:lnTo>
                      <a:lnTo>
                        <a:pt x="7956" y="15811"/>
                      </a:lnTo>
                      <a:cubicBezTo>
                        <a:pt x="3644" y="15632"/>
                        <a:pt x="230" y="12397"/>
                        <a:pt x="230" y="9163"/>
                      </a:cubicBezTo>
                      <a:lnTo>
                        <a:pt x="230" y="9163"/>
                      </a:lnTo>
                      <a:close/>
                      <a:moveTo>
                        <a:pt x="2566" y="10601"/>
                      </a:moveTo>
                      <a:cubicBezTo>
                        <a:pt x="2745" y="10601"/>
                        <a:pt x="2925" y="10601"/>
                        <a:pt x="3105" y="10601"/>
                      </a:cubicBezTo>
                      <a:lnTo>
                        <a:pt x="3105" y="10601"/>
                      </a:lnTo>
                      <a:cubicBezTo>
                        <a:pt x="2925" y="10601"/>
                        <a:pt x="2745" y="10601"/>
                        <a:pt x="2566" y="10601"/>
                      </a:cubicBezTo>
                      <a:lnTo>
                        <a:pt x="2566" y="10601"/>
                      </a:lnTo>
                      <a:close/>
                      <a:moveTo>
                        <a:pt x="3105" y="10421"/>
                      </a:moveTo>
                      <a:cubicBezTo>
                        <a:pt x="3105" y="10421"/>
                        <a:pt x="3105" y="10421"/>
                        <a:pt x="3105" y="10421"/>
                      </a:cubicBezTo>
                      <a:lnTo>
                        <a:pt x="3105" y="10421"/>
                      </a:lnTo>
                      <a:cubicBezTo>
                        <a:pt x="3105" y="10421"/>
                        <a:pt x="3105" y="10421"/>
                        <a:pt x="3105" y="10421"/>
                      </a:cubicBezTo>
                      <a:lnTo>
                        <a:pt x="3105" y="10421"/>
                      </a:lnTo>
                      <a:close/>
                      <a:moveTo>
                        <a:pt x="15682" y="8265"/>
                      </a:moveTo>
                      <a:cubicBezTo>
                        <a:pt x="15682" y="8265"/>
                        <a:pt x="15682" y="8445"/>
                        <a:pt x="15682" y="8445"/>
                      </a:cubicBezTo>
                      <a:lnTo>
                        <a:pt x="15682" y="8445"/>
                      </a:lnTo>
                      <a:cubicBezTo>
                        <a:pt x="15502" y="8445"/>
                        <a:pt x="15682" y="8445"/>
                        <a:pt x="15682" y="8265"/>
                      </a:cubicBezTo>
                      <a:lnTo>
                        <a:pt x="15682" y="8265"/>
                      </a:lnTo>
                      <a:close/>
                      <a:moveTo>
                        <a:pt x="5081" y="8085"/>
                      </a:moveTo>
                      <a:cubicBezTo>
                        <a:pt x="5081" y="8085"/>
                        <a:pt x="5081" y="8085"/>
                        <a:pt x="5081" y="8085"/>
                      </a:cubicBezTo>
                      <a:lnTo>
                        <a:pt x="5081" y="8085"/>
                      </a:lnTo>
                      <a:cubicBezTo>
                        <a:pt x="5081" y="7906"/>
                        <a:pt x="5081" y="7906"/>
                        <a:pt x="5081" y="8085"/>
                      </a:cubicBezTo>
                      <a:lnTo>
                        <a:pt x="5081" y="8085"/>
                      </a:lnTo>
                      <a:cubicBezTo>
                        <a:pt x="5081" y="7906"/>
                        <a:pt x="5081" y="7906"/>
                        <a:pt x="5081" y="8085"/>
                      </a:cubicBezTo>
                      <a:lnTo>
                        <a:pt x="5081" y="8085"/>
                      </a:lnTo>
                      <a:lnTo>
                        <a:pt x="5081" y="8085"/>
                      </a:lnTo>
                      <a:lnTo>
                        <a:pt x="5081" y="8085"/>
                      </a:lnTo>
                      <a:close/>
                    </a:path>
                  </a:pathLst>
                </a:custGeom>
                <a:grpFill/>
                <a:ln w="17953" cap="flat">
                  <a:noFill/>
                  <a:prstDash val="solid"/>
                  <a:miter/>
                </a:ln>
              </p:spPr>
              <p:txBody>
                <a:bodyPr rtlCol="0" anchor="ctr"/>
                <a:lstStyle/>
                <a:p>
                  <a:endParaRPr lang="zh-CN" altLang="en-US" sz="1050"/>
                </a:p>
              </p:txBody>
            </p:sp>
          </p:grpSp>
          <p:grpSp>
            <p:nvGrpSpPr>
              <p:cNvPr id="1200" name="图形 1"/>
              <p:cNvGrpSpPr/>
              <p:nvPr/>
            </p:nvGrpSpPr>
            <p:grpSpPr>
              <a:xfrm>
                <a:off x="1962331" y="4297689"/>
                <a:ext cx="15811" cy="15811"/>
                <a:chOff x="3335542" y="4495379"/>
                <a:chExt cx="15811" cy="15811"/>
              </a:xfrm>
              <a:solidFill>
                <a:srgbClr val="0070C0"/>
              </a:solidFill>
            </p:grpSpPr>
            <p:sp>
              <p:nvSpPr>
                <p:cNvPr id="1348" name="任意多边形: 形状 3584"/>
                <p:cNvSpPr/>
                <p:nvPr/>
              </p:nvSpPr>
              <p:spPr>
                <a:xfrm>
                  <a:off x="3338237" y="4498074"/>
                  <a:ext cx="10421" cy="10600"/>
                </a:xfrm>
                <a:custGeom>
                  <a:avLst/>
                  <a:gdLst>
                    <a:gd name="connsiteX0" fmla="*/ 5211 w 10421"/>
                    <a:gd name="connsiteY0" fmla="*/ 10601 h 10600"/>
                    <a:gd name="connsiteX1" fmla="*/ 10421 w 10421"/>
                    <a:gd name="connsiteY1" fmla="*/ 5210 h 10600"/>
                    <a:gd name="connsiteX2" fmla="*/ 5211 w 10421"/>
                    <a:gd name="connsiteY2" fmla="*/ 0 h 10600"/>
                    <a:gd name="connsiteX3" fmla="*/ 0 w 10421"/>
                    <a:gd name="connsiteY3" fmla="*/ 5390 h 10600"/>
                    <a:gd name="connsiteX4" fmla="*/ 5211 w 10421"/>
                    <a:gd name="connsiteY4" fmla="*/ 10601 h 10600"/>
                    <a:gd name="connsiteX5" fmla="*/ 5211 w 10421"/>
                    <a:gd name="connsiteY5"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1" h="10600">
                      <a:moveTo>
                        <a:pt x="5211" y="10601"/>
                      </a:moveTo>
                      <a:cubicBezTo>
                        <a:pt x="7905" y="10601"/>
                        <a:pt x="10421" y="7905"/>
                        <a:pt x="10421" y="5210"/>
                      </a:cubicBezTo>
                      <a:cubicBezTo>
                        <a:pt x="10421" y="1258"/>
                        <a:pt x="7726" y="0"/>
                        <a:pt x="5211" y="0"/>
                      </a:cubicBezTo>
                      <a:cubicBezTo>
                        <a:pt x="2515" y="0"/>
                        <a:pt x="0" y="1258"/>
                        <a:pt x="0" y="5390"/>
                      </a:cubicBezTo>
                      <a:cubicBezTo>
                        <a:pt x="0" y="8085"/>
                        <a:pt x="2515" y="10601"/>
                        <a:pt x="5211" y="10601"/>
                      </a:cubicBezTo>
                      <a:lnTo>
                        <a:pt x="5211" y="10601"/>
                      </a:lnTo>
                      <a:close/>
                    </a:path>
                  </a:pathLst>
                </a:custGeom>
                <a:grpFill/>
                <a:ln w="17953" cap="flat">
                  <a:noFill/>
                  <a:prstDash val="solid"/>
                  <a:miter/>
                </a:ln>
              </p:spPr>
              <p:txBody>
                <a:bodyPr rtlCol="0" anchor="ctr"/>
                <a:lstStyle/>
                <a:p>
                  <a:endParaRPr lang="zh-CN" altLang="en-US" sz="1050"/>
                </a:p>
              </p:txBody>
            </p:sp>
            <p:sp>
              <p:nvSpPr>
                <p:cNvPr id="1349" name="任意多边形: 形状 3585"/>
                <p:cNvSpPr/>
                <p:nvPr/>
              </p:nvSpPr>
              <p:spPr>
                <a:xfrm>
                  <a:off x="3335542" y="4495379"/>
                  <a:ext cx="15811" cy="15811"/>
                </a:xfrm>
                <a:custGeom>
                  <a:avLst/>
                  <a:gdLst>
                    <a:gd name="connsiteX0" fmla="*/ 7906 w 15811"/>
                    <a:gd name="connsiteY0" fmla="*/ 13296 h 15811"/>
                    <a:gd name="connsiteX1" fmla="*/ 7906 w 15811"/>
                    <a:gd name="connsiteY1" fmla="*/ 15811 h 15811"/>
                    <a:gd name="connsiteX2" fmla="*/ 180 w 15811"/>
                    <a:gd name="connsiteY2" fmla="*/ 8624 h 15811"/>
                    <a:gd name="connsiteX3" fmla="*/ 180 w 15811"/>
                    <a:gd name="connsiteY3" fmla="*/ 8624 h 15811"/>
                    <a:gd name="connsiteX4" fmla="*/ 0 w 15811"/>
                    <a:gd name="connsiteY4" fmla="*/ 7726 h 15811"/>
                    <a:gd name="connsiteX5" fmla="*/ 0 w 15811"/>
                    <a:gd name="connsiteY5" fmla="*/ 7726 h 15811"/>
                    <a:gd name="connsiteX6" fmla="*/ 7906 w 15811"/>
                    <a:gd name="connsiteY6" fmla="*/ 0 h 15811"/>
                    <a:gd name="connsiteX7" fmla="*/ 7906 w 15811"/>
                    <a:gd name="connsiteY7" fmla="*/ 0 h 15811"/>
                    <a:gd name="connsiteX8" fmla="*/ 15811 w 15811"/>
                    <a:gd name="connsiteY8" fmla="*/ 7906 h 15811"/>
                    <a:gd name="connsiteX9" fmla="*/ 15811 w 15811"/>
                    <a:gd name="connsiteY9" fmla="*/ 7906 h 15811"/>
                    <a:gd name="connsiteX10" fmla="*/ 15811 w 15811"/>
                    <a:gd name="connsiteY10" fmla="*/ 7906 h 15811"/>
                    <a:gd name="connsiteX11" fmla="*/ 15811 w 15811"/>
                    <a:gd name="connsiteY11" fmla="*/ 7906 h 15811"/>
                    <a:gd name="connsiteX12" fmla="*/ 15811 w 15811"/>
                    <a:gd name="connsiteY12" fmla="*/ 7906 h 15811"/>
                    <a:gd name="connsiteX13" fmla="*/ 15811 w 15811"/>
                    <a:gd name="connsiteY13" fmla="*/ 8265 h 15811"/>
                    <a:gd name="connsiteX14" fmla="*/ 15811 w 15811"/>
                    <a:gd name="connsiteY14" fmla="*/ 8265 h 15811"/>
                    <a:gd name="connsiteX15" fmla="*/ 15811 w 15811"/>
                    <a:gd name="connsiteY15" fmla="*/ 7906 h 15811"/>
                    <a:gd name="connsiteX16" fmla="*/ 15811 w 15811"/>
                    <a:gd name="connsiteY16" fmla="*/ 7906 h 15811"/>
                    <a:gd name="connsiteX17" fmla="*/ 12397 w 15811"/>
                    <a:gd name="connsiteY17" fmla="*/ 8624 h 15811"/>
                    <a:gd name="connsiteX18" fmla="*/ 11319 w 15811"/>
                    <a:gd name="connsiteY18" fmla="*/ 9702 h 15811"/>
                    <a:gd name="connsiteX19" fmla="*/ 14553 w 15811"/>
                    <a:gd name="connsiteY19" fmla="*/ 9882 h 15811"/>
                    <a:gd name="connsiteX20" fmla="*/ 14553 w 15811"/>
                    <a:gd name="connsiteY20" fmla="*/ 9882 h 15811"/>
                    <a:gd name="connsiteX21" fmla="*/ 15632 w 15811"/>
                    <a:gd name="connsiteY21" fmla="*/ 8445 h 15811"/>
                    <a:gd name="connsiteX22" fmla="*/ 15632 w 15811"/>
                    <a:gd name="connsiteY22" fmla="*/ 8445 h 15811"/>
                    <a:gd name="connsiteX23" fmla="*/ 7906 w 15811"/>
                    <a:gd name="connsiteY23" fmla="*/ 15811 h 15811"/>
                    <a:gd name="connsiteX24" fmla="*/ 7906 w 15811"/>
                    <a:gd name="connsiteY24" fmla="*/ 15811 h 15811"/>
                    <a:gd name="connsiteX25" fmla="*/ 7906 w 15811"/>
                    <a:gd name="connsiteY25" fmla="*/ 13296 h 15811"/>
                    <a:gd name="connsiteX26" fmla="*/ 7906 w 15811"/>
                    <a:gd name="connsiteY26" fmla="*/ 13296 h 15811"/>
                    <a:gd name="connsiteX27" fmla="*/ 5211 w 15811"/>
                    <a:gd name="connsiteY27" fmla="*/ 8085 h 15811"/>
                    <a:gd name="connsiteX28" fmla="*/ 7906 w 15811"/>
                    <a:gd name="connsiteY28" fmla="*/ 10960 h 15811"/>
                    <a:gd name="connsiteX29" fmla="*/ 7906 w 15811"/>
                    <a:gd name="connsiteY29" fmla="*/ 10960 h 15811"/>
                    <a:gd name="connsiteX30" fmla="*/ 10601 w 15811"/>
                    <a:gd name="connsiteY30" fmla="*/ 8085 h 15811"/>
                    <a:gd name="connsiteX31" fmla="*/ 10601 w 15811"/>
                    <a:gd name="connsiteY31" fmla="*/ 8085 h 15811"/>
                    <a:gd name="connsiteX32" fmla="*/ 10601 w 15811"/>
                    <a:gd name="connsiteY32" fmla="*/ 8085 h 15811"/>
                    <a:gd name="connsiteX33" fmla="*/ 10601 w 15811"/>
                    <a:gd name="connsiteY33" fmla="*/ 8085 h 15811"/>
                    <a:gd name="connsiteX34" fmla="*/ 10601 w 15811"/>
                    <a:gd name="connsiteY34" fmla="*/ 8085 h 15811"/>
                    <a:gd name="connsiteX35" fmla="*/ 7906 w 15811"/>
                    <a:gd name="connsiteY35" fmla="*/ 5390 h 15811"/>
                    <a:gd name="connsiteX36" fmla="*/ 7906 w 15811"/>
                    <a:gd name="connsiteY36" fmla="*/ 5390 h 15811"/>
                    <a:gd name="connsiteX37" fmla="*/ 5211 w 15811"/>
                    <a:gd name="connsiteY37" fmla="*/ 8085 h 15811"/>
                    <a:gd name="connsiteX38" fmla="*/ 5211 w 15811"/>
                    <a:gd name="connsiteY38" fmla="*/ 8085 h 15811"/>
                    <a:gd name="connsiteX39" fmla="*/ 5211 w 15811"/>
                    <a:gd name="connsiteY39" fmla="*/ 8085 h 15811"/>
                    <a:gd name="connsiteX40" fmla="*/ 5211 w 15811"/>
                    <a:gd name="connsiteY40" fmla="*/ 8085 h 15811"/>
                    <a:gd name="connsiteX41" fmla="*/ 5211 w 15811"/>
                    <a:gd name="connsiteY41" fmla="*/ 8085 h 15811"/>
                    <a:gd name="connsiteX42" fmla="*/ 5211 w 15811"/>
                    <a:gd name="connsiteY42" fmla="*/ 8085 h 15811"/>
                    <a:gd name="connsiteX43" fmla="*/ 2515 w 15811"/>
                    <a:gd name="connsiteY43" fmla="*/ 10421 h 15811"/>
                    <a:gd name="connsiteX44" fmla="*/ 3414 w 15811"/>
                    <a:gd name="connsiteY44" fmla="*/ 10241 h 15811"/>
                    <a:gd name="connsiteX45" fmla="*/ 3414 w 15811"/>
                    <a:gd name="connsiteY45" fmla="*/ 10241 h 15811"/>
                    <a:gd name="connsiteX46" fmla="*/ 2515 w 15811"/>
                    <a:gd name="connsiteY46" fmla="*/ 10421 h 15811"/>
                    <a:gd name="connsiteX47" fmla="*/ 2515 w 15811"/>
                    <a:gd name="connsiteY47" fmla="*/ 10421 h 15811"/>
                    <a:gd name="connsiteX48" fmla="*/ 3593 w 15811"/>
                    <a:gd name="connsiteY48" fmla="*/ 10241 h 15811"/>
                    <a:gd name="connsiteX49" fmla="*/ 3593 w 15811"/>
                    <a:gd name="connsiteY49" fmla="*/ 10241 h 15811"/>
                    <a:gd name="connsiteX50" fmla="*/ 3593 w 15811"/>
                    <a:gd name="connsiteY50" fmla="*/ 10241 h 15811"/>
                    <a:gd name="connsiteX51" fmla="*/ 3593 w 15811"/>
                    <a:gd name="connsiteY51" fmla="*/ 10241 h 15811"/>
                    <a:gd name="connsiteX52" fmla="*/ 3593 w 15811"/>
                    <a:gd name="connsiteY52" fmla="*/ 10241 h 15811"/>
                    <a:gd name="connsiteX53" fmla="*/ 4492 w 15811"/>
                    <a:gd name="connsiteY53" fmla="*/ 9702 h 15811"/>
                    <a:gd name="connsiteX54" fmla="*/ 4492 w 15811"/>
                    <a:gd name="connsiteY54" fmla="*/ 9702 h 15811"/>
                    <a:gd name="connsiteX55" fmla="*/ 4492 w 15811"/>
                    <a:gd name="connsiteY55" fmla="*/ 9702 h 15811"/>
                    <a:gd name="connsiteX56" fmla="*/ 4492 w 15811"/>
                    <a:gd name="connsiteY56" fmla="*/ 9702 h 15811"/>
                    <a:gd name="connsiteX57" fmla="*/ 4492 w 15811"/>
                    <a:gd name="connsiteY57" fmla="*/ 9702 h 15811"/>
                    <a:gd name="connsiteX58" fmla="*/ 4492 w 15811"/>
                    <a:gd name="connsiteY58" fmla="*/ 9702 h 15811"/>
                    <a:gd name="connsiteX59" fmla="*/ 4492 w 15811"/>
                    <a:gd name="connsiteY59" fmla="*/ 9702 h 15811"/>
                    <a:gd name="connsiteX60" fmla="*/ 4672 w 15811"/>
                    <a:gd name="connsiteY60" fmla="*/ 9523 h 15811"/>
                    <a:gd name="connsiteX61" fmla="*/ 4672 w 15811"/>
                    <a:gd name="connsiteY61" fmla="*/ 9523 h 15811"/>
                    <a:gd name="connsiteX62" fmla="*/ 4672 w 15811"/>
                    <a:gd name="connsiteY62" fmla="*/ 9523 h 15811"/>
                    <a:gd name="connsiteX63" fmla="*/ 4672 w 15811"/>
                    <a:gd name="connsiteY63" fmla="*/ 9523 h 15811"/>
                    <a:gd name="connsiteX64" fmla="*/ 4672 w 15811"/>
                    <a:gd name="connsiteY64" fmla="*/ 9523 h 15811"/>
                    <a:gd name="connsiteX65" fmla="*/ 5211 w 15811"/>
                    <a:gd name="connsiteY65" fmla="*/ 8085 h 15811"/>
                    <a:gd name="connsiteX66" fmla="*/ 5211 w 15811"/>
                    <a:gd name="connsiteY66" fmla="*/ 8085 h 15811"/>
                    <a:gd name="connsiteX67" fmla="*/ 5211 w 15811"/>
                    <a:gd name="connsiteY67" fmla="*/ 8085 h 15811"/>
                    <a:gd name="connsiteX68" fmla="*/ 2875 w 15811"/>
                    <a:gd name="connsiteY68" fmla="*/ 8085 h 15811"/>
                    <a:gd name="connsiteX69" fmla="*/ 5211 w 15811"/>
                    <a:gd name="connsiteY69" fmla="*/ 8085 h 15811"/>
                    <a:gd name="connsiteX70" fmla="*/ 5211 w 15811"/>
                    <a:gd name="connsiteY70" fmla="*/ 8085 h 15811"/>
                    <a:gd name="connsiteX71" fmla="*/ 15632 w 15811"/>
                    <a:gd name="connsiteY71" fmla="*/ 8265 h 15811"/>
                    <a:gd name="connsiteX72" fmla="*/ 15632 w 15811"/>
                    <a:gd name="connsiteY72" fmla="*/ 8445 h 15811"/>
                    <a:gd name="connsiteX73" fmla="*/ 15632 w 15811"/>
                    <a:gd name="connsiteY73" fmla="*/ 8445 h 15811"/>
                    <a:gd name="connsiteX74" fmla="*/ 15632 w 15811"/>
                    <a:gd name="connsiteY74" fmla="*/ 8265 h 15811"/>
                    <a:gd name="connsiteX75" fmla="*/ 15632 w 15811"/>
                    <a:gd name="connsiteY75" fmla="*/ 8265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811" h="15811">
                      <a:moveTo>
                        <a:pt x="7906" y="13296"/>
                      </a:moveTo>
                      <a:lnTo>
                        <a:pt x="7906" y="15811"/>
                      </a:lnTo>
                      <a:cubicBezTo>
                        <a:pt x="3593" y="15631"/>
                        <a:pt x="359" y="12218"/>
                        <a:pt x="180" y="8624"/>
                      </a:cubicBezTo>
                      <a:lnTo>
                        <a:pt x="180" y="8624"/>
                      </a:lnTo>
                      <a:cubicBezTo>
                        <a:pt x="180" y="8445"/>
                        <a:pt x="0" y="8445"/>
                        <a:pt x="0" y="7726"/>
                      </a:cubicBezTo>
                      <a:lnTo>
                        <a:pt x="0" y="7726"/>
                      </a:lnTo>
                      <a:cubicBezTo>
                        <a:pt x="0" y="2336"/>
                        <a:pt x="4492" y="0"/>
                        <a:pt x="7906" y="0"/>
                      </a:cubicBezTo>
                      <a:lnTo>
                        <a:pt x="7906" y="0"/>
                      </a:lnTo>
                      <a:cubicBezTo>
                        <a:pt x="11319" y="0"/>
                        <a:pt x="15632" y="2515"/>
                        <a:pt x="15811" y="7906"/>
                      </a:cubicBezTo>
                      <a:lnTo>
                        <a:pt x="15811" y="7906"/>
                      </a:lnTo>
                      <a:lnTo>
                        <a:pt x="15811" y="7906"/>
                      </a:lnTo>
                      <a:lnTo>
                        <a:pt x="15811" y="7906"/>
                      </a:lnTo>
                      <a:lnTo>
                        <a:pt x="15811" y="7906"/>
                      </a:lnTo>
                      <a:cubicBezTo>
                        <a:pt x="15811" y="8085"/>
                        <a:pt x="15811" y="8085"/>
                        <a:pt x="15811" y="8265"/>
                      </a:cubicBezTo>
                      <a:lnTo>
                        <a:pt x="15811" y="8265"/>
                      </a:lnTo>
                      <a:cubicBezTo>
                        <a:pt x="15811" y="8085"/>
                        <a:pt x="15811" y="8085"/>
                        <a:pt x="15811" y="7906"/>
                      </a:cubicBezTo>
                      <a:lnTo>
                        <a:pt x="15811" y="7906"/>
                      </a:lnTo>
                      <a:lnTo>
                        <a:pt x="12397" y="8624"/>
                      </a:lnTo>
                      <a:lnTo>
                        <a:pt x="11319" y="9702"/>
                      </a:lnTo>
                      <a:cubicBezTo>
                        <a:pt x="11319" y="9702"/>
                        <a:pt x="12397" y="11140"/>
                        <a:pt x="14553" y="9882"/>
                      </a:cubicBezTo>
                      <a:lnTo>
                        <a:pt x="14553" y="9882"/>
                      </a:lnTo>
                      <a:cubicBezTo>
                        <a:pt x="15272" y="9163"/>
                        <a:pt x="15452" y="8804"/>
                        <a:pt x="15632" y="8445"/>
                      </a:cubicBezTo>
                      <a:lnTo>
                        <a:pt x="15632" y="8445"/>
                      </a:lnTo>
                      <a:cubicBezTo>
                        <a:pt x="15272" y="12397"/>
                        <a:pt x="12038" y="15631"/>
                        <a:pt x="7906" y="15811"/>
                      </a:cubicBezTo>
                      <a:lnTo>
                        <a:pt x="7906" y="15811"/>
                      </a:lnTo>
                      <a:lnTo>
                        <a:pt x="7906" y="13296"/>
                      </a:lnTo>
                      <a:lnTo>
                        <a:pt x="7906" y="13296"/>
                      </a:lnTo>
                      <a:close/>
                      <a:moveTo>
                        <a:pt x="5211" y="8085"/>
                      </a:moveTo>
                      <a:cubicBezTo>
                        <a:pt x="5211" y="9163"/>
                        <a:pt x="7007" y="10780"/>
                        <a:pt x="7906" y="10960"/>
                      </a:cubicBezTo>
                      <a:lnTo>
                        <a:pt x="7906" y="10960"/>
                      </a:lnTo>
                      <a:cubicBezTo>
                        <a:pt x="8984" y="10960"/>
                        <a:pt x="10601" y="9163"/>
                        <a:pt x="10601" y="8085"/>
                      </a:cubicBezTo>
                      <a:lnTo>
                        <a:pt x="10601" y="8085"/>
                      </a:lnTo>
                      <a:lnTo>
                        <a:pt x="10601" y="8085"/>
                      </a:lnTo>
                      <a:cubicBezTo>
                        <a:pt x="10601" y="8085"/>
                        <a:pt x="10601" y="8085"/>
                        <a:pt x="10601" y="8085"/>
                      </a:cubicBezTo>
                      <a:lnTo>
                        <a:pt x="10601" y="8085"/>
                      </a:lnTo>
                      <a:cubicBezTo>
                        <a:pt x="10421" y="5570"/>
                        <a:pt x="9702" y="5570"/>
                        <a:pt x="7906" y="5390"/>
                      </a:cubicBezTo>
                      <a:lnTo>
                        <a:pt x="7906" y="5390"/>
                      </a:lnTo>
                      <a:cubicBezTo>
                        <a:pt x="5929" y="5570"/>
                        <a:pt x="5390" y="5390"/>
                        <a:pt x="5211" y="8085"/>
                      </a:cubicBezTo>
                      <a:lnTo>
                        <a:pt x="5211" y="8085"/>
                      </a:lnTo>
                      <a:cubicBezTo>
                        <a:pt x="5211" y="7906"/>
                        <a:pt x="5211" y="7906"/>
                        <a:pt x="5211" y="8085"/>
                      </a:cubicBezTo>
                      <a:lnTo>
                        <a:pt x="5211" y="8085"/>
                      </a:lnTo>
                      <a:lnTo>
                        <a:pt x="5211" y="8085"/>
                      </a:lnTo>
                      <a:lnTo>
                        <a:pt x="5211" y="8085"/>
                      </a:lnTo>
                      <a:close/>
                      <a:moveTo>
                        <a:pt x="2515" y="10421"/>
                      </a:moveTo>
                      <a:cubicBezTo>
                        <a:pt x="2875" y="10421"/>
                        <a:pt x="3054" y="10421"/>
                        <a:pt x="3414" y="10241"/>
                      </a:cubicBezTo>
                      <a:lnTo>
                        <a:pt x="3414" y="10241"/>
                      </a:lnTo>
                      <a:cubicBezTo>
                        <a:pt x="3234" y="10421"/>
                        <a:pt x="2875" y="10421"/>
                        <a:pt x="2515" y="10421"/>
                      </a:cubicBezTo>
                      <a:lnTo>
                        <a:pt x="2515" y="10421"/>
                      </a:lnTo>
                      <a:close/>
                      <a:moveTo>
                        <a:pt x="3593" y="10241"/>
                      </a:moveTo>
                      <a:cubicBezTo>
                        <a:pt x="3593" y="10241"/>
                        <a:pt x="3593" y="10241"/>
                        <a:pt x="3593" y="10241"/>
                      </a:cubicBezTo>
                      <a:lnTo>
                        <a:pt x="3593" y="10241"/>
                      </a:lnTo>
                      <a:cubicBezTo>
                        <a:pt x="3593" y="10241"/>
                        <a:pt x="3593" y="10241"/>
                        <a:pt x="3593" y="10241"/>
                      </a:cubicBezTo>
                      <a:lnTo>
                        <a:pt x="3593" y="10241"/>
                      </a:lnTo>
                      <a:close/>
                      <a:moveTo>
                        <a:pt x="4492" y="9702"/>
                      </a:moveTo>
                      <a:cubicBezTo>
                        <a:pt x="4312" y="9882"/>
                        <a:pt x="4312" y="9882"/>
                        <a:pt x="4492" y="9702"/>
                      </a:cubicBezTo>
                      <a:lnTo>
                        <a:pt x="4492" y="9702"/>
                      </a:lnTo>
                      <a:cubicBezTo>
                        <a:pt x="4312" y="9882"/>
                        <a:pt x="4492" y="9702"/>
                        <a:pt x="4492" y="9702"/>
                      </a:cubicBezTo>
                      <a:lnTo>
                        <a:pt x="4492" y="9702"/>
                      </a:lnTo>
                      <a:cubicBezTo>
                        <a:pt x="4492" y="9702"/>
                        <a:pt x="4492" y="9702"/>
                        <a:pt x="4492" y="9702"/>
                      </a:cubicBezTo>
                      <a:lnTo>
                        <a:pt x="4492" y="9702"/>
                      </a:lnTo>
                      <a:close/>
                      <a:moveTo>
                        <a:pt x="4672" y="9523"/>
                      </a:moveTo>
                      <a:cubicBezTo>
                        <a:pt x="4672" y="9523"/>
                        <a:pt x="4672" y="9523"/>
                        <a:pt x="4672" y="9523"/>
                      </a:cubicBezTo>
                      <a:lnTo>
                        <a:pt x="4672" y="9523"/>
                      </a:lnTo>
                      <a:cubicBezTo>
                        <a:pt x="4672" y="9523"/>
                        <a:pt x="4672" y="9523"/>
                        <a:pt x="4672" y="9523"/>
                      </a:cubicBezTo>
                      <a:lnTo>
                        <a:pt x="4672" y="9523"/>
                      </a:lnTo>
                      <a:close/>
                      <a:moveTo>
                        <a:pt x="5211" y="8085"/>
                      </a:moveTo>
                      <a:cubicBezTo>
                        <a:pt x="5211" y="7906"/>
                        <a:pt x="5211" y="7906"/>
                        <a:pt x="5211" y="8085"/>
                      </a:cubicBezTo>
                      <a:lnTo>
                        <a:pt x="5211" y="8085"/>
                      </a:lnTo>
                      <a:lnTo>
                        <a:pt x="2875" y="8085"/>
                      </a:lnTo>
                      <a:lnTo>
                        <a:pt x="5211" y="8085"/>
                      </a:lnTo>
                      <a:lnTo>
                        <a:pt x="5211" y="8085"/>
                      </a:lnTo>
                      <a:close/>
                      <a:moveTo>
                        <a:pt x="15632" y="8265"/>
                      </a:moveTo>
                      <a:cubicBezTo>
                        <a:pt x="15632" y="8265"/>
                        <a:pt x="15632" y="8445"/>
                        <a:pt x="15632" y="8445"/>
                      </a:cubicBezTo>
                      <a:lnTo>
                        <a:pt x="15632" y="8445"/>
                      </a:lnTo>
                      <a:cubicBezTo>
                        <a:pt x="15632" y="8445"/>
                        <a:pt x="15632" y="8445"/>
                        <a:pt x="15632" y="8265"/>
                      </a:cubicBezTo>
                      <a:lnTo>
                        <a:pt x="15632" y="8265"/>
                      </a:lnTo>
                      <a:close/>
                    </a:path>
                  </a:pathLst>
                </a:custGeom>
                <a:grpFill/>
                <a:ln w="17953" cap="flat">
                  <a:noFill/>
                  <a:prstDash val="solid"/>
                  <a:miter/>
                </a:ln>
              </p:spPr>
              <p:txBody>
                <a:bodyPr rtlCol="0" anchor="ctr"/>
                <a:lstStyle/>
                <a:p>
                  <a:endParaRPr lang="zh-CN" altLang="en-US" sz="1050"/>
                </a:p>
              </p:txBody>
            </p:sp>
          </p:grpSp>
          <p:grpSp>
            <p:nvGrpSpPr>
              <p:cNvPr id="1201" name="图形 1"/>
              <p:cNvGrpSpPr/>
              <p:nvPr/>
            </p:nvGrpSpPr>
            <p:grpSpPr>
              <a:xfrm>
                <a:off x="1977064" y="4387884"/>
                <a:ext cx="15811" cy="15990"/>
                <a:chOff x="3350275" y="4585574"/>
                <a:chExt cx="15811" cy="15990"/>
              </a:xfrm>
              <a:solidFill>
                <a:srgbClr val="0070C0"/>
              </a:solidFill>
            </p:grpSpPr>
            <p:sp>
              <p:nvSpPr>
                <p:cNvPr id="1346" name="任意多边形: 形状 3587"/>
                <p:cNvSpPr/>
                <p:nvPr/>
              </p:nvSpPr>
              <p:spPr>
                <a:xfrm>
                  <a:off x="3352970" y="4588449"/>
                  <a:ext cx="10421" cy="10600"/>
                </a:xfrm>
                <a:custGeom>
                  <a:avLst/>
                  <a:gdLst>
                    <a:gd name="connsiteX0" fmla="*/ 5211 w 10421"/>
                    <a:gd name="connsiteY0" fmla="*/ 10601 h 10600"/>
                    <a:gd name="connsiteX1" fmla="*/ 10421 w 10421"/>
                    <a:gd name="connsiteY1" fmla="*/ 5390 h 10600"/>
                    <a:gd name="connsiteX2" fmla="*/ 5211 w 10421"/>
                    <a:gd name="connsiteY2" fmla="*/ 0 h 10600"/>
                    <a:gd name="connsiteX3" fmla="*/ 0 w 10421"/>
                    <a:gd name="connsiteY3" fmla="*/ 5390 h 10600"/>
                    <a:gd name="connsiteX4" fmla="*/ 5211 w 10421"/>
                    <a:gd name="connsiteY4" fmla="*/ 10601 h 10600"/>
                    <a:gd name="connsiteX5" fmla="*/ 5211 w 10421"/>
                    <a:gd name="connsiteY5"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1" h="10600">
                      <a:moveTo>
                        <a:pt x="5211" y="10601"/>
                      </a:moveTo>
                      <a:cubicBezTo>
                        <a:pt x="7905" y="10601"/>
                        <a:pt x="10421" y="7905"/>
                        <a:pt x="10421" y="5390"/>
                      </a:cubicBezTo>
                      <a:cubicBezTo>
                        <a:pt x="10421" y="2695"/>
                        <a:pt x="7726" y="0"/>
                        <a:pt x="5211" y="0"/>
                      </a:cubicBezTo>
                      <a:cubicBezTo>
                        <a:pt x="2515" y="0"/>
                        <a:pt x="0" y="2695"/>
                        <a:pt x="0" y="5390"/>
                      </a:cubicBezTo>
                      <a:cubicBezTo>
                        <a:pt x="0" y="7905"/>
                        <a:pt x="2695" y="10601"/>
                        <a:pt x="5211" y="10601"/>
                      </a:cubicBezTo>
                      <a:lnTo>
                        <a:pt x="5211" y="10601"/>
                      </a:lnTo>
                      <a:close/>
                    </a:path>
                  </a:pathLst>
                </a:custGeom>
                <a:grpFill/>
                <a:ln w="17953" cap="flat">
                  <a:noFill/>
                  <a:prstDash val="solid"/>
                  <a:miter/>
                </a:ln>
              </p:spPr>
              <p:txBody>
                <a:bodyPr rtlCol="0" anchor="ctr"/>
                <a:lstStyle/>
                <a:p>
                  <a:endParaRPr lang="zh-CN" altLang="en-US" sz="1050"/>
                </a:p>
              </p:txBody>
            </p:sp>
            <p:sp>
              <p:nvSpPr>
                <p:cNvPr id="1347" name="任意多边形: 形状 3588"/>
                <p:cNvSpPr/>
                <p:nvPr/>
              </p:nvSpPr>
              <p:spPr>
                <a:xfrm>
                  <a:off x="3350275" y="4585574"/>
                  <a:ext cx="15811" cy="15990"/>
                </a:xfrm>
                <a:custGeom>
                  <a:avLst/>
                  <a:gdLst>
                    <a:gd name="connsiteX0" fmla="*/ 7187 w 15811"/>
                    <a:gd name="connsiteY0" fmla="*/ 15991 h 15990"/>
                    <a:gd name="connsiteX1" fmla="*/ 7007 w 15811"/>
                    <a:gd name="connsiteY1" fmla="*/ 15811 h 15990"/>
                    <a:gd name="connsiteX2" fmla="*/ 359 w 15811"/>
                    <a:gd name="connsiteY2" fmla="*/ 9163 h 15990"/>
                    <a:gd name="connsiteX3" fmla="*/ 359 w 15811"/>
                    <a:gd name="connsiteY3" fmla="*/ 9163 h 15990"/>
                    <a:gd name="connsiteX4" fmla="*/ 0 w 15811"/>
                    <a:gd name="connsiteY4" fmla="*/ 7906 h 15990"/>
                    <a:gd name="connsiteX5" fmla="*/ 0 w 15811"/>
                    <a:gd name="connsiteY5" fmla="*/ 7906 h 15990"/>
                    <a:gd name="connsiteX6" fmla="*/ 0 w 15811"/>
                    <a:gd name="connsiteY6" fmla="*/ 7906 h 15990"/>
                    <a:gd name="connsiteX7" fmla="*/ 7726 w 15811"/>
                    <a:gd name="connsiteY7" fmla="*/ 0 h 15990"/>
                    <a:gd name="connsiteX8" fmla="*/ 7726 w 15811"/>
                    <a:gd name="connsiteY8" fmla="*/ 0 h 15990"/>
                    <a:gd name="connsiteX9" fmla="*/ 15632 w 15811"/>
                    <a:gd name="connsiteY9" fmla="*/ 7906 h 15990"/>
                    <a:gd name="connsiteX10" fmla="*/ 15632 w 15811"/>
                    <a:gd name="connsiteY10" fmla="*/ 7906 h 15990"/>
                    <a:gd name="connsiteX11" fmla="*/ 15632 w 15811"/>
                    <a:gd name="connsiteY11" fmla="*/ 7906 h 15990"/>
                    <a:gd name="connsiteX12" fmla="*/ 15632 w 15811"/>
                    <a:gd name="connsiteY12" fmla="*/ 8085 h 15990"/>
                    <a:gd name="connsiteX13" fmla="*/ 15632 w 15811"/>
                    <a:gd name="connsiteY13" fmla="*/ 8085 h 15990"/>
                    <a:gd name="connsiteX14" fmla="*/ 15632 w 15811"/>
                    <a:gd name="connsiteY14" fmla="*/ 7906 h 15990"/>
                    <a:gd name="connsiteX15" fmla="*/ 15632 w 15811"/>
                    <a:gd name="connsiteY15" fmla="*/ 7906 h 15990"/>
                    <a:gd name="connsiteX16" fmla="*/ 12397 w 15811"/>
                    <a:gd name="connsiteY16" fmla="*/ 8624 h 15990"/>
                    <a:gd name="connsiteX17" fmla="*/ 11319 w 15811"/>
                    <a:gd name="connsiteY17" fmla="*/ 9702 h 15990"/>
                    <a:gd name="connsiteX18" fmla="*/ 14553 w 15811"/>
                    <a:gd name="connsiteY18" fmla="*/ 9882 h 15990"/>
                    <a:gd name="connsiteX19" fmla="*/ 14553 w 15811"/>
                    <a:gd name="connsiteY19" fmla="*/ 9882 h 15990"/>
                    <a:gd name="connsiteX20" fmla="*/ 15452 w 15811"/>
                    <a:gd name="connsiteY20" fmla="*/ 8445 h 15990"/>
                    <a:gd name="connsiteX21" fmla="*/ 15452 w 15811"/>
                    <a:gd name="connsiteY21" fmla="*/ 8445 h 15990"/>
                    <a:gd name="connsiteX22" fmla="*/ 7726 w 15811"/>
                    <a:gd name="connsiteY22" fmla="*/ 15631 h 15990"/>
                    <a:gd name="connsiteX23" fmla="*/ 7726 w 15811"/>
                    <a:gd name="connsiteY23" fmla="*/ 15631 h 15990"/>
                    <a:gd name="connsiteX24" fmla="*/ 7726 w 15811"/>
                    <a:gd name="connsiteY24" fmla="*/ 13116 h 15990"/>
                    <a:gd name="connsiteX25" fmla="*/ 9163 w 15811"/>
                    <a:gd name="connsiteY25" fmla="*/ 10960 h 15990"/>
                    <a:gd name="connsiteX26" fmla="*/ 7726 w 15811"/>
                    <a:gd name="connsiteY26" fmla="*/ 13116 h 15990"/>
                    <a:gd name="connsiteX27" fmla="*/ 7726 w 15811"/>
                    <a:gd name="connsiteY27" fmla="*/ 15631 h 15990"/>
                    <a:gd name="connsiteX28" fmla="*/ 7187 w 15811"/>
                    <a:gd name="connsiteY28" fmla="*/ 15631 h 15990"/>
                    <a:gd name="connsiteX29" fmla="*/ 7187 w 15811"/>
                    <a:gd name="connsiteY29" fmla="*/ 15991 h 15990"/>
                    <a:gd name="connsiteX30" fmla="*/ 5211 w 15811"/>
                    <a:gd name="connsiteY30" fmla="*/ 8085 h 15990"/>
                    <a:gd name="connsiteX31" fmla="*/ 7906 w 15811"/>
                    <a:gd name="connsiteY31" fmla="*/ 10780 h 15990"/>
                    <a:gd name="connsiteX32" fmla="*/ 7906 w 15811"/>
                    <a:gd name="connsiteY32" fmla="*/ 10780 h 15990"/>
                    <a:gd name="connsiteX33" fmla="*/ 7906 w 15811"/>
                    <a:gd name="connsiteY33" fmla="*/ 10780 h 15990"/>
                    <a:gd name="connsiteX34" fmla="*/ 7906 w 15811"/>
                    <a:gd name="connsiteY34" fmla="*/ 10780 h 15990"/>
                    <a:gd name="connsiteX35" fmla="*/ 7906 w 15811"/>
                    <a:gd name="connsiteY35" fmla="*/ 10780 h 15990"/>
                    <a:gd name="connsiteX36" fmla="*/ 10601 w 15811"/>
                    <a:gd name="connsiteY36" fmla="*/ 8085 h 15990"/>
                    <a:gd name="connsiteX37" fmla="*/ 10601 w 15811"/>
                    <a:gd name="connsiteY37" fmla="*/ 8085 h 15990"/>
                    <a:gd name="connsiteX38" fmla="*/ 7906 w 15811"/>
                    <a:gd name="connsiteY38" fmla="*/ 5210 h 15990"/>
                    <a:gd name="connsiteX39" fmla="*/ 7906 w 15811"/>
                    <a:gd name="connsiteY39" fmla="*/ 5210 h 15990"/>
                    <a:gd name="connsiteX40" fmla="*/ 5211 w 15811"/>
                    <a:gd name="connsiteY40" fmla="*/ 7726 h 15990"/>
                    <a:gd name="connsiteX41" fmla="*/ 5211 w 15811"/>
                    <a:gd name="connsiteY41" fmla="*/ 7726 h 15990"/>
                    <a:gd name="connsiteX42" fmla="*/ 5211 w 15811"/>
                    <a:gd name="connsiteY42" fmla="*/ 8085 h 15990"/>
                    <a:gd name="connsiteX43" fmla="*/ 5211 w 15811"/>
                    <a:gd name="connsiteY43" fmla="*/ 8085 h 15990"/>
                    <a:gd name="connsiteX44" fmla="*/ 2695 w 15811"/>
                    <a:gd name="connsiteY44" fmla="*/ 10601 h 15990"/>
                    <a:gd name="connsiteX45" fmla="*/ 3593 w 15811"/>
                    <a:gd name="connsiteY45" fmla="*/ 10421 h 15990"/>
                    <a:gd name="connsiteX46" fmla="*/ 3593 w 15811"/>
                    <a:gd name="connsiteY46" fmla="*/ 10421 h 15990"/>
                    <a:gd name="connsiteX47" fmla="*/ 2695 w 15811"/>
                    <a:gd name="connsiteY47" fmla="*/ 10601 h 15990"/>
                    <a:gd name="connsiteX48" fmla="*/ 2695 w 15811"/>
                    <a:gd name="connsiteY48" fmla="*/ 10601 h 15990"/>
                    <a:gd name="connsiteX49" fmla="*/ 4492 w 15811"/>
                    <a:gd name="connsiteY49" fmla="*/ 9882 h 15990"/>
                    <a:gd name="connsiteX50" fmla="*/ 4492 w 15811"/>
                    <a:gd name="connsiteY50" fmla="*/ 9882 h 15990"/>
                    <a:gd name="connsiteX51" fmla="*/ 4492 w 15811"/>
                    <a:gd name="connsiteY51" fmla="*/ 9882 h 15990"/>
                    <a:gd name="connsiteX52" fmla="*/ 5031 w 15811"/>
                    <a:gd name="connsiteY52" fmla="*/ 9163 h 15990"/>
                    <a:gd name="connsiteX53" fmla="*/ 5031 w 15811"/>
                    <a:gd name="connsiteY53" fmla="*/ 9163 h 15990"/>
                    <a:gd name="connsiteX54" fmla="*/ 5031 w 15811"/>
                    <a:gd name="connsiteY54" fmla="*/ 9163 h 15990"/>
                    <a:gd name="connsiteX55" fmla="*/ 5031 w 15811"/>
                    <a:gd name="connsiteY55" fmla="*/ 9163 h 15990"/>
                    <a:gd name="connsiteX56" fmla="*/ 4492 w 15811"/>
                    <a:gd name="connsiteY56" fmla="*/ 9882 h 15990"/>
                    <a:gd name="connsiteX57" fmla="*/ 4492 w 15811"/>
                    <a:gd name="connsiteY57" fmla="*/ 9882 h 15990"/>
                    <a:gd name="connsiteX58" fmla="*/ 5211 w 15811"/>
                    <a:gd name="connsiteY58" fmla="*/ 8085 h 15990"/>
                    <a:gd name="connsiteX59" fmla="*/ 5031 w 15811"/>
                    <a:gd name="connsiteY59" fmla="*/ 8804 h 15990"/>
                    <a:gd name="connsiteX60" fmla="*/ 5031 w 15811"/>
                    <a:gd name="connsiteY60" fmla="*/ 8804 h 15990"/>
                    <a:gd name="connsiteX61" fmla="*/ 5211 w 15811"/>
                    <a:gd name="connsiteY61" fmla="*/ 8085 h 15990"/>
                    <a:gd name="connsiteX62" fmla="*/ 5211 w 15811"/>
                    <a:gd name="connsiteY62" fmla="*/ 8085 h 15990"/>
                    <a:gd name="connsiteX63" fmla="*/ 5211 w 15811"/>
                    <a:gd name="connsiteY63" fmla="*/ 8085 h 15990"/>
                    <a:gd name="connsiteX64" fmla="*/ 5211 w 15811"/>
                    <a:gd name="connsiteY64" fmla="*/ 8085 h 15990"/>
                    <a:gd name="connsiteX65" fmla="*/ 15811 w 15811"/>
                    <a:gd name="connsiteY65" fmla="*/ 8265 h 15990"/>
                    <a:gd name="connsiteX66" fmla="*/ 15811 w 15811"/>
                    <a:gd name="connsiteY66" fmla="*/ 8804 h 15990"/>
                    <a:gd name="connsiteX67" fmla="*/ 15811 w 15811"/>
                    <a:gd name="connsiteY67" fmla="*/ 8804 h 15990"/>
                    <a:gd name="connsiteX68" fmla="*/ 15811 w 15811"/>
                    <a:gd name="connsiteY68" fmla="*/ 8265 h 15990"/>
                    <a:gd name="connsiteX69" fmla="*/ 15811 w 15811"/>
                    <a:gd name="connsiteY69" fmla="*/ 8265 h 1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5811" h="15990">
                      <a:moveTo>
                        <a:pt x="7187" y="15991"/>
                      </a:moveTo>
                      <a:lnTo>
                        <a:pt x="7007" y="15811"/>
                      </a:lnTo>
                      <a:cubicBezTo>
                        <a:pt x="3234" y="15272"/>
                        <a:pt x="359" y="12038"/>
                        <a:pt x="359" y="9163"/>
                      </a:cubicBezTo>
                      <a:lnTo>
                        <a:pt x="359" y="9163"/>
                      </a:lnTo>
                      <a:cubicBezTo>
                        <a:pt x="359" y="8804"/>
                        <a:pt x="0" y="9163"/>
                        <a:pt x="0" y="7906"/>
                      </a:cubicBezTo>
                      <a:lnTo>
                        <a:pt x="0" y="7906"/>
                      </a:lnTo>
                      <a:lnTo>
                        <a:pt x="0" y="7906"/>
                      </a:lnTo>
                      <a:cubicBezTo>
                        <a:pt x="180" y="3593"/>
                        <a:pt x="3593" y="180"/>
                        <a:pt x="7726" y="0"/>
                      </a:cubicBezTo>
                      <a:lnTo>
                        <a:pt x="7726" y="0"/>
                      </a:lnTo>
                      <a:cubicBezTo>
                        <a:pt x="12038" y="180"/>
                        <a:pt x="15452" y="3593"/>
                        <a:pt x="15632" y="7906"/>
                      </a:cubicBezTo>
                      <a:lnTo>
                        <a:pt x="15632" y="7906"/>
                      </a:lnTo>
                      <a:lnTo>
                        <a:pt x="15632" y="7906"/>
                      </a:lnTo>
                      <a:cubicBezTo>
                        <a:pt x="15632" y="7906"/>
                        <a:pt x="15632" y="8085"/>
                        <a:pt x="15632" y="8085"/>
                      </a:cubicBezTo>
                      <a:lnTo>
                        <a:pt x="15632" y="8085"/>
                      </a:lnTo>
                      <a:cubicBezTo>
                        <a:pt x="15632" y="8085"/>
                        <a:pt x="15632" y="7906"/>
                        <a:pt x="15632" y="7906"/>
                      </a:cubicBezTo>
                      <a:lnTo>
                        <a:pt x="15632" y="7906"/>
                      </a:lnTo>
                      <a:lnTo>
                        <a:pt x="12397" y="8624"/>
                      </a:lnTo>
                      <a:lnTo>
                        <a:pt x="11319" y="9702"/>
                      </a:lnTo>
                      <a:cubicBezTo>
                        <a:pt x="11319" y="9702"/>
                        <a:pt x="12577" y="11140"/>
                        <a:pt x="14553" y="9882"/>
                      </a:cubicBezTo>
                      <a:lnTo>
                        <a:pt x="14553" y="9882"/>
                      </a:lnTo>
                      <a:cubicBezTo>
                        <a:pt x="15272" y="9163"/>
                        <a:pt x="15452" y="8804"/>
                        <a:pt x="15452" y="8445"/>
                      </a:cubicBezTo>
                      <a:lnTo>
                        <a:pt x="15452" y="8445"/>
                      </a:lnTo>
                      <a:cubicBezTo>
                        <a:pt x="14913" y="12397"/>
                        <a:pt x="11858" y="15452"/>
                        <a:pt x="7726" y="15631"/>
                      </a:cubicBezTo>
                      <a:lnTo>
                        <a:pt x="7726" y="15631"/>
                      </a:lnTo>
                      <a:lnTo>
                        <a:pt x="7726" y="13116"/>
                      </a:lnTo>
                      <a:lnTo>
                        <a:pt x="9163" y="10960"/>
                      </a:lnTo>
                      <a:lnTo>
                        <a:pt x="7726" y="13116"/>
                      </a:lnTo>
                      <a:lnTo>
                        <a:pt x="7726" y="15631"/>
                      </a:lnTo>
                      <a:lnTo>
                        <a:pt x="7187" y="15631"/>
                      </a:lnTo>
                      <a:lnTo>
                        <a:pt x="7187" y="15991"/>
                      </a:lnTo>
                      <a:close/>
                      <a:moveTo>
                        <a:pt x="5211" y="8085"/>
                      </a:moveTo>
                      <a:cubicBezTo>
                        <a:pt x="5211" y="9163"/>
                        <a:pt x="6827" y="10780"/>
                        <a:pt x="7906" y="10780"/>
                      </a:cubicBezTo>
                      <a:lnTo>
                        <a:pt x="7906" y="10780"/>
                      </a:lnTo>
                      <a:cubicBezTo>
                        <a:pt x="7906" y="10780"/>
                        <a:pt x="7906" y="10780"/>
                        <a:pt x="7906" y="10780"/>
                      </a:cubicBezTo>
                      <a:lnTo>
                        <a:pt x="7906" y="10780"/>
                      </a:lnTo>
                      <a:lnTo>
                        <a:pt x="7906" y="10780"/>
                      </a:lnTo>
                      <a:cubicBezTo>
                        <a:pt x="8984" y="10780"/>
                        <a:pt x="10601" y="9163"/>
                        <a:pt x="10601" y="8085"/>
                      </a:cubicBezTo>
                      <a:lnTo>
                        <a:pt x="10601" y="8085"/>
                      </a:lnTo>
                      <a:cubicBezTo>
                        <a:pt x="10601" y="7007"/>
                        <a:pt x="8804" y="5210"/>
                        <a:pt x="7906" y="5210"/>
                      </a:cubicBezTo>
                      <a:lnTo>
                        <a:pt x="7906" y="5210"/>
                      </a:lnTo>
                      <a:cubicBezTo>
                        <a:pt x="7007" y="5210"/>
                        <a:pt x="5570" y="6648"/>
                        <a:pt x="5211" y="7726"/>
                      </a:cubicBezTo>
                      <a:lnTo>
                        <a:pt x="5211" y="7726"/>
                      </a:lnTo>
                      <a:lnTo>
                        <a:pt x="5211" y="8085"/>
                      </a:lnTo>
                      <a:lnTo>
                        <a:pt x="5211" y="8085"/>
                      </a:lnTo>
                      <a:close/>
                      <a:moveTo>
                        <a:pt x="2695" y="10601"/>
                      </a:moveTo>
                      <a:cubicBezTo>
                        <a:pt x="2875" y="10601"/>
                        <a:pt x="3234" y="10601"/>
                        <a:pt x="3593" y="10421"/>
                      </a:cubicBezTo>
                      <a:lnTo>
                        <a:pt x="3593" y="10421"/>
                      </a:lnTo>
                      <a:cubicBezTo>
                        <a:pt x="3234" y="10601"/>
                        <a:pt x="3054" y="10601"/>
                        <a:pt x="2695" y="10601"/>
                      </a:cubicBezTo>
                      <a:lnTo>
                        <a:pt x="2695" y="10601"/>
                      </a:lnTo>
                      <a:close/>
                      <a:moveTo>
                        <a:pt x="4492" y="9882"/>
                      </a:moveTo>
                      <a:cubicBezTo>
                        <a:pt x="4492" y="9882"/>
                        <a:pt x="4312" y="10062"/>
                        <a:pt x="4492" y="9882"/>
                      </a:cubicBezTo>
                      <a:lnTo>
                        <a:pt x="4492" y="9882"/>
                      </a:lnTo>
                      <a:cubicBezTo>
                        <a:pt x="4672" y="9882"/>
                        <a:pt x="4851" y="9523"/>
                        <a:pt x="5031" y="9163"/>
                      </a:cubicBezTo>
                      <a:lnTo>
                        <a:pt x="5031" y="9163"/>
                      </a:lnTo>
                      <a:cubicBezTo>
                        <a:pt x="5031" y="9163"/>
                        <a:pt x="5031" y="9163"/>
                        <a:pt x="5031" y="9163"/>
                      </a:cubicBezTo>
                      <a:lnTo>
                        <a:pt x="5031" y="9163"/>
                      </a:lnTo>
                      <a:cubicBezTo>
                        <a:pt x="4851" y="9343"/>
                        <a:pt x="4672" y="9702"/>
                        <a:pt x="4492" y="9882"/>
                      </a:cubicBezTo>
                      <a:lnTo>
                        <a:pt x="4492" y="9882"/>
                      </a:lnTo>
                      <a:close/>
                      <a:moveTo>
                        <a:pt x="5211" y="8085"/>
                      </a:moveTo>
                      <a:cubicBezTo>
                        <a:pt x="5211" y="8265"/>
                        <a:pt x="5211" y="8624"/>
                        <a:pt x="5031" y="8804"/>
                      </a:cubicBezTo>
                      <a:lnTo>
                        <a:pt x="5031" y="8804"/>
                      </a:lnTo>
                      <a:cubicBezTo>
                        <a:pt x="5211" y="8445"/>
                        <a:pt x="5211" y="8265"/>
                        <a:pt x="5211" y="8085"/>
                      </a:cubicBezTo>
                      <a:lnTo>
                        <a:pt x="5211" y="8085"/>
                      </a:lnTo>
                      <a:cubicBezTo>
                        <a:pt x="5211" y="8085"/>
                        <a:pt x="5211" y="8085"/>
                        <a:pt x="5211" y="8085"/>
                      </a:cubicBezTo>
                      <a:lnTo>
                        <a:pt x="5211" y="8085"/>
                      </a:lnTo>
                      <a:close/>
                      <a:moveTo>
                        <a:pt x="15811" y="8265"/>
                      </a:moveTo>
                      <a:cubicBezTo>
                        <a:pt x="15811" y="8445"/>
                        <a:pt x="15811" y="8445"/>
                        <a:pt x="15811" y="8804"/>
                      </a:cubicBezTo>
                      <a:lnTo>
                        <a:pt x="15811" y="8804"/>
                      </a:lnTo>
                      <a:cubicBezTo>
                        <a:pt x="15632" y="8624"/>
                        <a:pt x="15632" y="8445"/>
                        <a:pt x="15811" y="8265"/>
                      </a:cubicBezTo>
                      <a:lnTo>
                        <a:pt x="15811" y="8265"/>
                      </a:lnTo>
                      <a:close/>
                    </a:path>
                  </a:pathLst>
                </a:custGeom>
                <a:grpFill/>
                <a:ln w="17953" cap="flat">
                  <a:noFill/>
                  <a:prstDash val="solid"/>
                  <a:miter/>
                </a:ln>
              </p:spPr>
              <p:txBody>
                <a:bodyPr rtlCol="0" anchor="ctr"/>
                <a:lstStyle/>
                <a:p>
                  <a:endParaRPr lang="zh-CN" altLang="en-US" sz="1050"/>
                </a:p>
              </p:txBody>
            </p:sp>
          </p:grpSp>
          <p:grpSp>
            <p:nvGrpSpPr>
              <p:cNvPr id="1202" name="图形 1"/>
              <p:cNvGrpSpPr/>
              <p:nvPr/>
            </p:nvGrpSpPr>
            <p:grpSpPr>
              <a:xfrm>
                <a:off x="2318261" y="3926307"/>
                <a:ext cx="15811" cy="15811"/>
                <a:chOff x="3691472" y="4123997"/>
                <a:chExt cx="15811" cy="15811"/>
              </a:xfrm>
              <a:solidFill>
                <a:srgbClr val="0070C0"/>
              </a:solidFill>
            </p:grpSpPr>
            <p:sp>
              <p:nvSpPr>
                <p:cNvPr id="1344" name="任意多边形: 形状 3590"/>
                <p:cNvSpPr/>
                <p:nvPr/>
              </p:nvSpPr>
              <p:spPr>
                <a:xfrm>
                  <a:off x="3694158" y="4126692"/>
                  <a:ext cx="10429" cy="10600"/>
                </a:xfrm>
                <a:custGeom>
                  <a:avLst/>
                  <a:gdLst>
                    <a:gd name="connsiteX0" fmla="*/ 5219 w 10429"/>
                    <a:gd name="connsiteY0" fmla="*/ 10601 h 10600"/>
                    <a:gd name="connsiteX1" fmla="*/ 10430 w 10429"/>
                    <a:gd name="connsiteY1" fmla="*/ 5211 h 10600"/>
                    <a:gd name="connsiteX2" fmla="*/ 5219 w 10429"/>
                    <a:gd name="connsiteY2" fmla="*/ 0 h 10600"/>
                    <a:gd name="connsiteX3" fmla="*/ 9 w 10429"/>
                    <a:gd name="connsiteY3" fmla="*/ 5390 h 10600"/>
                    <a:gd name="connsiteX4" fmla="*/ 5219 w 10429"/>
                    <a:gd name="connsiteY4" fmla="*/ 10601 h 10600"/>
                    <a:gd name="connsiteX5" fmla="*/ 5219 w 10429"/>
                    <a:gd name="connsiteY5" fmla="*/ 10601 h 1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9" h="10600">
                      <a:moveTo>
                        <a:pt x="5219" y="10601"/>
                      </a:moveTo>
                      <a:cubicBezTo>
                        <a:pt x="7914" y="10601"/>
                        <a:pt x="10430" y="7906"/>
                        <a:pt x="10430" y="5211"/>
                      </a:cubicBezTo>
                      <a:cubicBezTo>
                        <a:pt x="10430" y="1258"/>
                        <a:pt x="7734" y="0"/>
                        <a:pt x="5219" y="0"/>
                      </a:cubicBezTo>
                      <a:cubicBezTo>
                        <a:pt x="2524" y="0"/>
                        <a:pt x="9" y="1258"/>
                        <a:pt x="9" y="5390"/>
                      </a:cubicBezTo>
                      <a:cubicBezTo>
                        <a:pt x="-171" y="7906"/>
                        <a:pt x="2524" y="10601"/>
                        <a:pt x="5219" y="10601"/>
                      </a:cubicBezTo>
                      <a:lnTo>
                        <a:pt x="5219" y="10601"/>
                      </a:lnTo>
                      <a:close/>
                    </a:path>
                  </a:pathLst>
                </a:custGeom>
                <a:grpFill/>
                <a:ln w="17953" cap="flat">
                  <a:noFill/>
                  <a:prstDash val="solid"/>
                  <a:miter/>
                </a:ln>
              </p:spPr>
              <p:txBody>
                <a:bodyPr rtlCol="0" anchor="ctr"/>
                <a:lstStyle/>
                <a:p>
                  <a:endParaRPr lang="zh-CN" altLang="en-US" sz="1050"/>
                </a:p>
              </p:txBody>
            </p:sp>
            <p:sp>
              <p:nvSpPr>
                <p:cNvPr id="1345" name="任意多边形: 形状 3591"/>
                <p:cNvSpPr/>
                <p:nvPr/>
              </p:nvSpPr>
              <p:spPr>
                <a:xfrm>
                  <a:off x="3691472" y="4123997"/>
                  <a:ext cx="15811" cy="15811"/>
                </a:xfrm>
                <a:custGeom>
                  <a:avLst/>
                  <a:gdLst>
                    <a:gd name="connsiteX0" fmla="*/ 359 w 15811"/>
                    <a:gd name="connsiteY0" fmla="*/ 8984 h 15811"/>
                    <a:gd name="connsiteX1" fmla="*/ 0 w 15811"/>
                    <a:gd name="connsiteY1" fmla="*/ 7906 h 15811"/>
                    <a:gd name="connsiteX2" fmla="*/ 0 w 15811"/>
                    <a:gd name="connsiteY2" fmla="*/ 7906 h 15811"/>
                    <a:gd name="connsiteX3" fmla="*/ 7906 w 15811"/>
                    <a:gd name="connsiteY3" fmla="*/ 0 h 15811"/>
                    <a:gd name="connsiteX4" fmla="*/ 7906 w 15811"/>
                    <a:gd name="connsiteY4" fmla="*/ 0 h 15811"/>
                    <a:gd name="connsiteX5" fmla="*/ 15811 w 15811"/>
                    <a:gd name="connsiteY5" fmla="*/ 7906 h 15811"/>
                    <a:gd name="connsiteX6" fmla="*/ 15811 w 15811"/>
                    <a:gd name="connsiteY6" fmla="*/ 7906 h 15811"/>
                    <a:gd name="connsiteX7" fmla="*/ 8085 w 15811"/>
                    <a:gd name="connsiteY7" fmla="*/ 15811 h 15811"/>
                    <a:gd name="connsiteX8" fmla="*/ 8085 w 15811"/>
                    <a:gd name="connsiteY8" fmla="*/ 15811 h 15811"/>
                    <a:gd name="connsiteX9" fmla="*/ 8085 w 15811"/>
                    <a:gd name="connsiteY9" fmla="*/ 13296 h 15811"/>
                    <a:gd name="connsiteX10" fmla="*/ 8085 w 15811"/>
                    <a:gd name="connsiteY10" fmla="*/ 10780 h 15811"/>
                    <a:gd name="connsiteX11" fmla="*/ 10780 w 15811"/>
                    <a:gd name="connsiteY11" fmla="*/ 8085 h 15811"/>
                    <a:gd name="connsiteX12" fmla="*/ 10780 w 15811"/>
                    <a:gd name="connsiteY12" fmla="*/ 8085 h 15811"/>
                    <a:gd name="connsiteX13" fmla="*/ 8085 w 15811"/>
                    <a:gd name="connsiteY13" fmla="*/ 5390 h 15811"/>
                    <a:gd name="connsiteX14" fmla="*/ 8085 w 15811"/>
                    <a:gd name="connsiteY14" fmla="*/ 5390 h 15811"/>
                    <a:gd name="connsiteX15" fmla="*/ 5390 w 15811"/>
                    <a:gd name="connsiteY15" fmla="*/ 8085 h 15811"/>
                    <a:gd name="connsiteX16" fmla="*/ 5390 w 15811"/>
                    <a:gd name="connsiteY16" fmla="*/ 8085 h 15811"/>
                    <a:gd name="connsiteX17" fmla="*/ 8085 w 15811"/>
                    <a:gd name="connsiteY17" fmla="*/ 10780 h 15811"/>
                    <a:gd name="connsiteX18" fmla="*/ 8085 w 15811"/>
                    <a:gd name="connsiteY18" fmla="*/ 10780 h 15811"/>
                    <a:gd name="connsiteX19" fmla="*/ 8085 w 15811"/>
                    <a:gd name="connsiteY19" fmla="*/ 13296 h 15811"/>
                    <a:gd name="connsiteX20" fmla="*/ 8085 w 15811"/>
                    <a:gd name="connsiteY20" fmla="*/ 15811 h 15811"/>
                    <a:gd name="connsiteX21" fmla="*/ 359 w 15811"/>
                    <a:gd name="connsiteY21" fmla="*/ 8984 h 15811"/>
                    <a:gd name="connsiteX22" fmla="*/ 359 w 15811"/>
                    <a:gd name="connsiteY22" fmla="*/ 8984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811" h="15811">
                      <a:moveTo>
                        <a:pt x="359" y="8984"/>
                      </a:moveTo>
                      <a:cubicBezTo>
                        <a:pt x="359" y="8804"/>
                        <a:pt x="180" y="8624"/>
                        <a:pt x="0" y="7906"/>
                      </a:cubicBezTo>
                      <a:lnTo>
                        <a:pt x="0" y="7906"/>
                      </a:lnTo>
                      <a:cubicBezTo>
                        <a:pt x="0" y="2515"/>
                        <a:pt x="4492" y="0"/>
                        <a:pt x="7906" y="0"/>
                      </a:cubicBezTo>
                      <a:lnTo>
                        <a:pt x="7906" y="0"/>
                      </a:lnTo>
                      <a:cubicBezTo>
                        <a:pt x="11319" y="0"/>
                        <a:pt x="15811" y="2515"/>
                        <a:pt x="15811" y="7906"/>
                      </a:cubicBezTo>
                      <a:lnTo>
                        <a:pt x="15811" y="7906"/>
                      </a:lnTo>
                      <a:cubicBezTo>
                        <a:pt x="15632" y="12218"/>
                        <a:pt x="12218" y="15631"/>
                        <a:pt x="8085" y="15811"/>
                      </a:cubicBezTo>
                      <a:lnTo>
                        <a:pt x="8085" y="15811"/>
                      </a:lnTo>
                      <a:lnTo>
                        <a:pt x="8085" y="13296"/>
                      </a:lnTo>
                      <a:lnTo>
                        <a:pt x="8085" y="10780"/>
                      </a:lnTo>
                      <a:cubicBezTo>
                        <a:pt x="8984" y="10780"/>
                        <a:pt x="10780" y="8984"/>
                        <a:pt x="10780" y="8085"/>
                      </a:cubicBezTo>
                      <a:lnTo>
                        <a:pt x="10780" y="8085"/>
                      </a:lnTo>
                      <a:cubicBezTo>
                        <a:pt x="10601" y="5570"/>
                        <a:pt x="9882" y="5570"/>
                        <a:pt x="8085" y="5390"/>
                      </a:cubicBezTo>
                      <a:lnTo>
                        <a:pt x="8085" y="5390"/>
                      </a:lnTo>
                      <a:cubicBezTo>
                        <a:pt x="6109" y="5750"/>
                        <a:pt x="5570" y="5570"/>
                        <a:pt x="5390" y="8085"/>
                      </a:cubicBezTo>
                      <a:lnTo>
                        <a:pt x="5390" y="8085"/>
                      </a:lnTo>
                      <a:cubicBezTo>
                        <a:pt x="5390" y="9163"/>
                        <a:pt x="7187" y="10780"/>
                        <a:pt x="8085" y="10780"/>
                      </a:cubicBezTo>
                      <a:lnTo>
                        <a:pt x="8085" y="10780"/>
                      </a:lnTo>
                      <a:lnTo>
                        <a:pt x="8085" y="13296"/>
                      </a:lnTo>
                      <a:lnTo>
                        <a:pt x="8085" y="15811"/>
                      </a:lnTo>
                      <a:cubicBezTo>
                        <a:pt x="3594" y="15631"/>
                        <a:pt x="180" y="12218"/>
                        <a:pt x="359" y="8984"/>
                      </a:cubicBezTo>
                      <a:lnTo>
                        <a:pt x="359" y="8984"/>
                      </a:lnTo>
                      <a:close/>
                    </a:path>
                  </a:pathLst>
                </a:custGeom>
                <a:grpFill/>
                <a:ln w="17953" cap="flat">
                  <a:noFill/>
                  <a:prstDash val="solid"/>
                  <a:miter/>
                </a:ln>
              </p:spPr>
              <p:txBody>
                <a:bodyPr rtlCol="0" anchor="ctr"/>
                <a:lstStyle/>
                <a:p>
                  <a:endParaRPr lang="zh-CN" altLang="en-US" sz="1050"/>
                </a:p>
              </p:txBody>
            </p:sp>
          </p:grpSp>
          <p:grpSp>
            <p:nvGrpSpPr>
              <p:cNvPr id="1203" name="图形 1"/>
              <p:cNvGrpSpPr/>
              <p:nvPr/>
            </p:nvGrpSpPr>
            <p:grpSpPr>
              <a:xfrm>
                <a:off x="2821746" y="3612959"/>
                <a:ext cx="15945" cy="14373"/>
                <a:chOff x="4194957" y="3810649"/>
                <a:chExt cx="15945" cy="14373"/>
              </a:xfrm>
              <a:solidFill>
                <a:srgbClr val="0070C0"/>
              </a:solidFill>
            </p:grpSpPr>
            <p:sp>
              <p:nvSpPr>
                <p:cNvPr id="1342" name="任意多边形: 形状 3593"/>
                <p:cNvSpPr/>
                <p:nvPr/>
              </p:nvSpPr>
              <p:spPr>
                <a:xfrm>
                  <a:off x="4197787" y="3813165"/>
                  <a:ext cx="10421" cy="9343"/>
                </a:xfrm>
                <a:custGeom>
                  <a:avLst/>
                  <a:gdLst>
                    <a:gd name="connsiteX0" fmla="*/ 5211 w 10421"/>
                    <a:gd name="connsiteY0" fmla="*/ 9343 h 9343"/>
                    <a:gd name="connsiteX1" fmla="*/ 10421 w 10421"/>
                    <a:gd name="connsiteY1" fmla="*/ 3953 h 9343"/>
                    <a:gd name="connsiteX2" fmla="*/ 5211 w 10421"/>
                    <a:gd name="connsiteY2" fmla="*/ 0 h 9343"/>
                    <a:gd name="connsiteX3" fmla="*/ 0 w 10421"/>
                    <a:gd name="connsiteY3" fmla="*/ 3953 h 9343"/>
                    <a:gd name="connsiteX4" fmla="*/ 5211 w 10421"/>
                    <a:gd name="connsiteY4" fmla="*/ 9343 h 9343"/>
                    <a:gd name="connsiteX5" fmla="*/ 5211 w 10421"/>
                    <a:gd name="connsiteY5" fmla="*/ 9343 h 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1" h="9343">
                      <a:moveTo>
                        <a:pt x="5211" y="9343"/>
                      </a:moveTo>
                      <a:cubicBezTo>
                        <a:pt x="7906" y="9343"/>
                        <a:pt x="10421" y="8085"/>
                        <a:pt x="10421" y="3953"/>
                      </a:cubicBezTo>
                      <a:cubicBezTo>
                        <a:pt x="10421" y="1258"/>
                        <a:pt x="7726" y="0"/>
                        <a:pt x="5211" y="0"/>
                      </a:cubicBezTo>
                      <a:cubicBezTo>
                        <a:pt x="2515" y="0"/>
                        <a:pt x="0" y="1258"/>
                        <a:pt x="0" y="3953"/>
                      </a:cubicBezTo>
                      <a:cubicBezTo>
                        <a:pt x="0" y="8085"/>
                        <a:pt x="2695" y="9343"/>
                        <a:pt x="5211" y="9343"/>
                      </a:cubicBezTo>
                      <a:lnTo>
                        <a:pt x="5211" y="9343"/>
                      </a:lnTo>
                      <a:close/>
                    </a:path>
                  </a:pathLst>
                </a:custGeom>
                <a:grpFill/>
                <a:ln w="17953" cap="flat">
                  <a:noFill/>
                  <a:prstDash val="solid"/>
                  <a:miter/>
                </a:ln>
              </p:spPr>
              <p:txBody>
                <a:bodyPr rtlCol="0" anchor="ctr"/>
                <a:lstStyle/>
                <a:p>
                  <a:endParaRPr lang="zh-CN" altLang="en-US" sz="1050"/>
                </a:p>
              </p:txBody>
            </p:sp>
            <p:sp>
              <p:nvSpPr>
                <p:cNvPr id="1343" name="任意多边形: 形状 3594"/>
                <p:cNvSpPr/>
                <p:nvPr/>
              </p:nvSpPr>
              <p:spPr>
                <a:xfrm>
                  <a:off x="4194957" y="3810649"/>
                  <a:ext cx="15945" cy="14373"/>
                </a:xfrm>
                <a:custGeom>
                  <a:avLst/>
                  <a:gdLst>
                    <a:gd name="connsiteX0" fmla="*/ 7322 w 15945"/>
                    <a:gd name="connsiteY0" fmla="*/ 14374 h 14373"/>
                    <a:gd name="connsiteX1" fmla="*/ 7322 w 15945"/>
                    <a:gd name="connsiteY1" fmla="*/ 14374 h 14373"/>
                    <a:gd name="connsiteX2" fmla="*/ 135 w 15945"/>
                    <a:gd name="connsiteY2" fmla="*/ 6828 h 14373"/>
                    <a:gd name="connsiteX3" fmla="*/ 135 w 15945"/>
                    <a:gd name="connsiteY3" fmla="*/ 6828 h 14373"/>
                    <a:gd name="connsiteX4" fmla="*/ 135 w 15945"/>
                    <a:gd name="connsiteY4" fmla="*/ 6109 h 14373"/>
                    <a:gd name="connsiteX5" fmla="*/ 135 w 15945"/>
                    <a:gd name="connsiteY5" fmla="*/ 6109 h 14373"/>
                    <a:gd name="connsiteX6" fmla="*/ 7861 w 15945"/>
                    <a:gd name="connsiteY6" fmla="*/ 0 h 14373"/>
                    <a:gd name="connsiteX7" fmla="*/ 7861 w 15945"/>
                    <a:gd name="connsiteY7" fmla="*/ 0 h 14373"/>
                    <a:gd name="connsiteX8" fmla="*/ 7861 w 15945"/>
                    <a:gd name="connsiteY8" fmla="*/ 0 h 14373"/>
                    <a:gd name="connsiteX9" fmla="*/ 15587 w 15945"/>
                    <a:gd name="connsiteY9" fmla="*/ 6468 h 14373"/>
                    <a:gd name="connsiteX10" fmla="*/ 15587 w 15945"/>
                    <a:gd name="connsiteY10" fmla="*/ 6468 h 14373"/>
                    <a:gd name="connsiteX11" fmla="*/ 15587 w 15945"/>
                    <a:gd name="connsiteY11" fmla="*/ 6468 h 14373"/>
                    <a:gd name="connsiteX12" fmla="*/ 15587 w 15945"/>
                    <a:gd name="connsiteY12" fmla="*/ 6468 h 14373"/>
                    <a:gd name="connsiteX13" fmla="*/ 15587 w 15945"/>
                    <a:gd name="connsiteY13" fmla="*/ 6468 h 14373"/>
                    <a:gd name="connsiteX14" fmla="*/ 15587 w 15945"/>
                    <a:gd name="connsiteY14" fmla="*/ 6648 h 14373"/>
                    <a:gd name="connsiteX15" fmla="*/ 15587 w 15945"/>
                    <a:gd name="connsiteY15" fmla="*/ 6648 h 14373"/>
                    <a:gd name="connsiteX16" fmla="*/ 15587 w 15945"/>
                    <a:gd name="connsiteY16" fmla="*/ 6468 h 14373"/>
                    <a:gd name="connsiteX17" fmla="*/ 15587 w 15945"/>
                    <a:gd name="connsiteY17" fmla="*/ 6468 h 14373"/>
                    <a:gd name="connsiteX18" fmla="*/ 15587 w 15945"/>
                    <a:gd name="connsiteY18" fmla="*/ 10421 h 14373"/>
                    <a:gd name="connsiteX19" fmla="*/ 14688 w 15945"/>
                    <a:gd name="connsiteY19" fmla="*/ 10062 h 14373"/>
                    <a:gd name="connsiteX20" fmla="*/ 7681 w 15945"/>
                    <a:gd name="connsiteY20" fmla="*/ 14194 h 14373"/>
                    <a:gd name="connsiteX21" fmla="*/ 7681 w 15945"/>
                    <a:gd name="connsiteY21" fmla="*/ 14194 h 14373"/>
                    <a:gd name="connsiteX22" fmla="*/ 7681 w 15945"/>
                    <a:gd name="connsiteY22" fmla="*/ 14194 h 14373"/>
                    <a:gd name="connsiteX23" fmla="*/ 7681 w 15945"/>
                    <a:gd name="connsiteY23" fmla="*/ 14194 h 14373"/>
                    <a:gd name="connsiteX24" fmla="*/ 7322 w 15945"/>
                    <a:gd name="connsiteY24" fmla="*/ 14194 h 14373"/>
                    <a:gd name="connsiteX25" fmla="*/ 7322 w 15945"/>
                    <a:gd name="connsiteY25" fmla="*/ 14374 h 14373"/>
                    <a:gd name="connsiteX26" fmla="*/ 8040 w 15945"/>
                    <a:gd name="connsiteY26" fmla="*/ 12038 h 14373"/>
                    <a:gd name="connsiteX27" fmla="*/ 8040 w 15945"/>
                    <a:gd name="connsiteY27" fmla="*/ 12038 h 14373"/>
                    <a:gd name="connsiteX28" fmla="*/ 8040 w 15945"/>
                    <a:gd name="connsiteY28" fmla="*/ 12038 h 14373"/>
                    <a:gd name="connsiteX29" fmla="*/ 8040 w 15945"/>
                    <a:gd name="connsiteY29" fmla="*/ 12038 h 14373"/>
                    <a:gd name="connsiteX30" fmla="*/ 8040 w 15945"/>
                    <a:gd name="connsiteY30" fmla="*/ 11858 h 14373"/>
                    <a:gd name="connsiteX31" fmla="*/ 9298 w 15945"/>
                    <a:gd name="connsiteY31" fmla="*/ 9702 h 14373"/>
                    <a:gd name="connsiteX32" fmla="*/ 8040 w 15945"/>
                    <a:gd name="connsiteY32" fmla="*/ 11858 h 14373"/>
                    <a:gd name="connsiteX33" fmla="*/ 8040 w 15945"/>
                    <a:gd name="connsiteY33" fmla="*/ 11858 h 14373"/>
                    <a:gd name="connsiteX34" fmla="*/ 5345 w 15945"/>
                    <a:gd name="connsiteY34" fmla="*/ 6648 h 14373"/>
                    <a:gd name="connsiteX35" fmla="*/ 8040 w 15945"/>
                    <a:gd name="connsiteY35" fmla="*/ 9343 h 14373"/>
                    <a:gd name="connsiteX36" fmla="*/ 8040 w 15945"/>
                    <a:gd name="connsiteY36" fmla="*/ 9343 h 14373"/>
                    <a:gd name="connsiteX37" fmla="*/ 8040 w 15945"/>
                    <a:gd name="connsiteY37" fmla="*/ 9343 h 14373"/>
                    <a:gd name="connsiteX38" fmla="*/ 8040 w 15945"/>
                    <a:gd name="connsiteY38" fmla="*/ 9343 h 14373"/>
                    <a:gd name="connsiteX39" fmla="*/ 8040 w 15945"/>
                    <a:gd name="connsiteY39" fmla="*/ 9343 h 14373"/>
                    <a:gd name="connsiteX40" fmla="*/ 8040 w 15945"/>
                    <a:gd name="connsiteY40" fmla="*/ 9343 h 14373"/>
                    <a:gd name="connsiteX41" fmla="*/ 10735 w 15945"/>
                    <a:gd name="connsiteY41" fmla="*/ 6648 h 14373"/>
                    <a:gd name="connsiteX42" fmla="*/ 10735 w 15945"/>
                    <a:gd name="connsiteY42" fmla="*/ 6648 h 14373"/>
                    <a:gd name="connsiteX43" fmla="*/ 10735 w 15945"/>
                    <a:gd name="connsiteY43" fmla="*/ 6648 h 14373"/>
                    <a:gd name="connsiteX44" fmla="*/ 10735 w 15945"/>
                    <a:gd name="connsiteY44" fmla="*/ 6648 h 14373"/>
                    <a:gd name="connsiteX45" fmla="*/ 10735 w 15945"/>
                    <a:gd name="connsiteY45" fmla="*/ 6648 h 14373"/>
                    <a:gd name="connsiteX46" fmla="*/ 10735 w 15945"/>
                    <a:gd name="connsiteY46" fmla="*/ 6648 h 14373"/>
                    <a:gd name="connsiteX47" fmla="*/ 10735 w 15945"/>
                    <a:gd name="connsiteY47" fmla="*/ 6648 h 14373"/>
                    <a:gd name="connsiteX48" fmla="*/ 8040 w 15945"/>
                    <a:gd name="connsiteY48" fmla="*/ 5211 h 14373"/>
                    <a:gd name="connsiteX49" fmla="*/ 8040 w 15945"/>
                    <a:gd name="connsiteY49" fmla="*/ 5211 h 14373"/>
                    <a:gd name="connsiteX50" fmla="*/ 8040 w 15945"/>
                    <a:gd name="connsiteY50" fmla="*/ 5211 h 14373"/>
                    <a:gd name="connsiteX51" fmla="*/ 5345 w 15945"/>
                    <a:gd name="connsiteY51" fmla="*/ 6468 h 14373"/>
                    <a:gd name="connsiteX52" fmla="*/ 5345 w 15945"/>
                    <a:gd name="connsiteY52" fmla="*/ 6468 h 14373"/>
                    <a:gd name="connsiteX53" fmla="*/ 5345 w 15945"/>
                    <a:gd name="connsiteY53" fmla="*/ 6648 h 14373"/>
                    <a:gd name="connsiteX54" fmla="*/ 5345 w 15945"/>
                    <a:gd name="connsiteY54" fmla="*/ 6648 h 14373"/>
                    <a:gd name="connsiteX55" fmla="*/ 10915 w 15945"/>
                    <a:gd name="connsiteY55" fmla="*/ 7367 h 14373"/>
                    <a:gd name="connsiteX56" fmla="*/ 10915 w 15945"/>
                    <a:gd name="connsiteY56" fmla="*/ 7367 h 14373"/>
                    <a:gd name="connsiteX57" fmla="*/ 10915 w 15945"/>
                    <a:gd name="connsiteY57" fmla="*/ 7367 h 14373"/>
                    <a:gd name="connsiteX58" fmla="*/ 10915 w 15945"/>
                    <a:gd name="connsiteY58" fmla="*/ 7367 h 14373"/>
                    <a:gd name="connsiteX59" fmla="*/ 10915 w 15945"/>
                    <a:gd name="connsiteY59" fmla="*/ 7367 h 14373"/>
                    <a:gd name="connsiteX60" fmla="*/ 5345 w 15945"/>
                    <a:gd name="connsiteY60" fmla="*/ 6648 h 14373"/>
                    <a:gd name="connsiteX61" fmla="*/ 5345 w 15945"/>
                    <a:gd name="connsiteY61" fmla="*/ 7007 h 14373"/>
                    <a:gd name="connsiteX62" fmla="*/ 5345 w 15945"/>
                    <a:gd name="connsiteY62" fmla="*/ 7007 h 14373"/>
                    <a:gd name="connsiteX63" fmla="*/ 5345 w 15945"/>
                    <a:gd name="connsiteY63" fmla="*/ 6648 h 14373"/>
                    <a:gd name="connsiteX64" fmla="*/ 5345 w 15945"/>
                    <a:gd name="connsiteY64" fmla="*/ 6648 h 14373"/>
                    <a:gd name="connsiteX65" fmla="*/ 5345 w 15945"/>
                    <a:gd name="connsiteY65" fmla="*/ 6648 h 14373"/>
                    <a:gd name="connsiteX66" fmla="*/ 5345 w 15945"/>
                    <a:gd name="connsiteY66" fmla="*/ 6648 h 14373"/>
                    <a:gd name="connsiteX67" fmla="*/ 135 w 15945"/>
                    <a:gd name="connsiteY67" fmla="*/ 6648 h 14373"/>
                    <a:gd name="connsiteX68" fmla="*/ 135 w 15945"/>
                    <a:gd name="connsiteY68" fmla="*/ 6289 h 14373"/>
                    <a:gd name="connsiteX69" fmla="*/ 135 w 15945"/>
                    <a:gd name="connsiteY69" fmla="*/ 6289 h 14373"/>
                    <a:gd name="connsiteX70" fmla="*/ 135 w 15945"/>
                    <a:gd name="connsiteY70" fmla="*/ 6648 h 14373"/>
                    <a:gd name="connsiteX71" fmla="*/ 135 w 15945"/>
                    <a:gd name="connsiteY71" fmla="*/ 6648 h 14373"/>
                    <a:gd name="connsiteX72" fmla="*/ 15946 w 15945"/>
                    <a:gd name="connsiteY72" fmla="*/ 6648 h 14373"/>
                    <a:gd name="connsiteX73" fmla="*/ 15946 w 15945"/>
                    <a:gd name="connsiteY73" fmla="*/ 6648 h 14373"/>
                    <a:gd name="connsiteX74" fmla="*/ 15946 w 15945"/>
                    <a:gd name="connsiteY74" fmla="*/ 6648 h 14373"/>
                    <a:gd name="connsiteX75" fmla="*/ 15946 w 15945"/>
                    <a:gd name="connsiteY75" fmla="*/ 6648 h 14373"/>
                    <a:gd name="connsiteX76" fmla="*/ 15946 w 15945"/>
                    <a:gd name="connsiteY76" fmla="*/ 6648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5945" h="14373">
                      <a:moveTo>
                        <a:pt x="7322" y="14374"/>
                      </a:moveTo>
                      <a:lnTo>
                        <a:pt x="7322" y="14374"/>
                      </a:lnTo>
                      <a:cubicBezTo>
                        <a:pt x="4088" y="14014"/>
                        <a:pt x="314" y="11679"/>
                        <a:pt x="135" y="6828"/>
                      </a:cubicBezTo>
                      <a:lnTo>
                        <a:pt x="135" y="6828"/>
                      </a:lnTo>
                      <a:cubicBezTo>
                        <a:pt x="-45" y="6468"/>
                        <a:pt x="-45" y="6289"/>
                        <a:pt x="135" y="6109"/>
                      </a:cubicBezTo>
                      <a:lnTo>
                        <a:pt x="135" y="6109"/>
                      </a:lnTo>
                      <a:cubicBezTo>
                        <a:pt x="494" y="1617"/>
                        <a:pt x="4806" y="0"/>
                        <a:pt x="7861" y="0"/>
                      </a:cubicBezTo>
                      <a:lnTo>
                        <a:pt x="7861" y="0"/>
                      </a:lnTo>
                      <a:lnTo>
                        <a:pt x="7861" y="0"/>
                      </a:lnTo>
                      <a:cubicBezTo>
                        <a:pt x="11095" y="0"/>
                        <a:pt x="15587" y="1797"/>
                        <a:pt x="15587" y="6468"/>
                      </a:cubicBezTo>
                      <a:lnTo>
                        <a:pt x="15587" y="6468"/>
                      </a:lnTo>
                      <a:lnTo>
                        <a:pt x="15587" y="6468"/>
                      </a:lnTo>
                      <a:lnTo>
                        <a:pt x="15587" y="6468"/>
                      </a:lnTo>
                      <a:lnTo>
                        <a:pt x="15587" y="6468"/>
                      </a:lnTo>
                      <a:cubicBezTo>
                        <a:pt x="15587" y="6468"/>
                        <a:pt x="15587" y="6648"/>
                        <a:pt x="15587" y="6648"/>
                      </a:cubicBezTo>
                      <a:lnTo>
                        <a:pt x="15587" y="6648"/>
                      </a:lnTo>
                      <a:cubicBezTo>
                        <a:pt x="15587" y="6648"/>
                        <a:pt x="15587" y="6648"/>
                        <a:pt x="15587" y="6468"/>
                      </a:cubicBezTo>
                      <a:lnTo>
                        <a:pt x="15587" y="6468"/>
                      </a:lnTo>
                      <a:lnTo>
                        <a:pt x="15587" y="10421"/>
                      </a:lnTo>
                      <a:lnTo>
                        <a:pt x="14688" y="10062"/>
                      </a:lnTo>
                      <a:cubicBezTo>
                        <a:pt x="13251" y="12936"/>
                        <a:pt x="10196" y="14194"/>
                        <a:pt x="7681" y="14194"/>
                      </a:cubicBezTo>
                      <a:lnTo>
                        <a:pt x="7681" y="14194"/>
                      </a:lnTo>
                      <a:lnTo>
                        <a:pt x="7681" y="14194"/>
                      </a:lnTo>
                      <a:lnTo>
                        <a:pt x="7681" y="14194"/>
                      </a:lnTo>
                      <a:lnTo>
                        <a:pt x="7322" y="14194"/>
                      </a:lnTo>
                      <a:lnTo>
                        <a:pt x="7322" y="14374"/>
                      </a:lnTo>
                      <a:close/>
                      <a:moveTo>
                        <a:pt x="8040" y="12038"/>
                      </a:moveTo>
                      <a:lnTo>
                        <a:pt x="8040" y="12038"/>
                      </a:lnTo>
                      <a:lnTo>
                        <a:pt x="8040" y="12038"/>
                      </a:lnTo>
                      <a:lnTo>
                        <a:pt x="8040" y="12038"/>
                      </a:lnTo>
                      <a:close/>
                      <a:moveTo>
                        <a:pt x="8040" y="11858"/>
                      </a:moveTo>
                      <a:lnTo>
                        <a:pt x="9298" y="9702"/>
                      </a:lnTo>
                      <a:lnTo>
                        <a:pt x="8040" y="11858"/>
                      </a:lnTo>
                      <a:lnTo>
                        <a:pt x="8040" y="11858"/>
                      </a:lnTo>
                      <a:close/>
                      <a:moveTo>
                        <a:pt x="5345" y="6648"/>
                      </a:moveTo>
                      <a:cubicBezTo>
                        <a:pt x="5525" y="9163"/>
                        <a:pt x="6244" y="9163"/>
                        <a:pt x="8040" y="9343"/>
                      </a:cubicBezTo>
                      <a:lnTo>
                        <a:pt x="8040" y="9343"/>
                      </a:lnTo>
                      <a:lnTo>
                        <a:pt x="8040" y="9343"/>
                      </a:lnTo>
                      <a:cubicBezTo>
                        <a:pt x="8040" y="9343"/>
                        <a:pt x="8040" y="9343"/>
                        <a:pt x="8040" y="9343"/>
                      </a:cubicBezTo>
                      <a:lnTo>
                        <a:pt x="8040" y="9343"/>
                      </a:lnTo>
                      <a:lnTo>
                        <a:pt x="8040" y="9343"/>
                      </a:lnTo>
                      <a:cubicBezTo>
                        <a:pt x="9837" y="8984"/>
                        <a:pt x="10556" y="9163"/>
                        <a:pt x="10735" y="6648"/>
                      </a:cubicBezTo>
                      <a:lnTo>
                        <a:pt x="10735" y="6648"/>
                      </a:lnTo>
                      <a:cubicBezTo>
                        <a:pt x="10735" y="6648"/>
                        <a:pt x="10735" y="6648"/>
                        <a:pt x="10735" y="6648"/>
                      </a:cubicBezTo>
                      <a:lnTo>
                        <a:pt x="10735" y="6648"/>
                      </a:lnTo>
                      <a:cubicBezTo>
                        <a:pt x="10735" y="6648"/>
                        <a:pt x="10735" y="6648"/>
                        <a:pt x="10735" y="6648"/>
                      </a:cubicBezTo>
                      <a:lnTo>
                        <a:pt x="10735" y="6648"/>
                      </a:lnTo>
                      <a:lnTo>
                        <a:pt x="10735" y="6648"/>
                      </a:lnTo>
                      <a:cubicBezTo>
                        <a:pt x="10735" y="6109"/>
                        <a:pt x="10017" y="5390"/>
                        <a:pt x="8040" y="5211"/>
                      </a:cubicBezTo>
                      <a:lnTo>
                        <a:pt x="8040" y="5211"/>
                      </a:lnTo>
                      <a:lnTo>
                        <a:pt x="8040" y="5211"/>
                      </a:lnTo>
                      <a:cubicBezTo>
                        <a:pt x="6244" y="5390"/>
                        <a:pt x="5525" y="5929"/>
                        <a:pt x="5345" y="6468"/>
                      </a:cubicBezTo>
                      <a:lnTo>
                        <a:pt x="5345" y="6468"/>
                      </a:lnTo>
                      <a:lnTo>
                        <a:pt x="5345" y="6648"/>
                      </a:lnTo>
                      <a:lnTo>
                        <a:pt x="5345" y="6648"/>
                      </a:lnTo>
                      <a:close/>
                      <a:moveTo>
                        <a:pt x="10915" y="7367"/>
                      </a:moveTo>
                      <a:cubicBezTo>
                        <a:pt x="10915" y="7187"/>
                        <a:pt x="10915" y="7187"/>
                        <a:pt x="10915" y="7367"/>
                      </a:cubicBezTo>
                      <a:lnTo>
                        <a:pt x="10915" y="7367"/>
                      </a:lnTo>
                      <a:cubicBezTo>
                        <a:pt x="10915" y="7187"/>
                        <a:pt x="10915" y="7187"/>
                        <a:pt x="10915" y="7367"/>
                      </a:cubicBezTo>
                      <a:lnTo>
                        <a:pt x="10915" y="7367"/>
                      </a:lnTo>
                      <a:close/>
                      <a:moveTo>
                        <a:pt x="5345" y="6648"/>
                      </a:moveTo>
                      <a:cubicBezTo>
                        <a:pt x="5345" y="6828"/>
                        <a:pt x="5345" y="7007"/>
                        <a:pt x="5345" y="7007"/>
                      </a:cubicBezTo>
                      <a:lnTo>
                        <a:pt x="5345" y="7007"/>
                      </a:lnTo>
                      <a:cubicBezTo>
                        <a:pt x="5345" y="6828"/>
                        <a:pt x="5345" y="6648"/>
                        <a:pt x="5345" y="6648"/>
                      </a:cubicBezTo>
                      <a:lnTo>
                        <a:pt x="5345" y="6648"/>
                      </a:lnTo>
                      <a:cubicBezTo>
                        <a:pt x="5345" y="6468"/>
                        <a:pt x="5345" y="6468"/>
                        <a:pt x="5345" y="6648"/>
                      </a:cubicBezTo>
                      <a:lnTo>
                        <a:pt x="5345" y="6648"/>
                      </a:lnTo>
                      <a:close/>
                      <a:moveTo>
                        <a:pt x="135" y="6648"/>
                      </a:moveTo>
                      <a:cubicBezTo>
                        <a:pt x="135" y="6468"/>
                        <a:pt x="135" y="6468"/>
                        <a:pt x="135" y="6289"/>
                      </a:cubicBezTo>
                      <a:lnTo>
                        <a:pt x="135" y="6289"/>
                      </a:lnTo>
                      <a:cubicBezTo>
                        <a:pt x="135" y="6289"/>
                        <a:pt x="135" y="6468"/>
                        <a:pt x="135" y="6648"/>
                      </a:cubicBezTo>
                      <a:lnTo>
                        <a:pt x="135" y="6648"/>
                      </a:lnTo>
                      <a:close/>
                      <a:moveTo>
                        <a:pt x="15946" y="6648"/>
                      </a:moveTo>
                      <a:cubicBezTo>
                        <a:pt x="15946" y="6648"/>
                        <a:pt x="15946" y="6648"/>
                        <a:pt x="15946" y="6648"/>
                      </a:cubicBezTo>
                      <a:lnTo>
                        <a:pt x="15946" y="6648"/>
                      </a:lnTo>
                      <a:lnTo>
                        <a:pt x="15946" y="6648"/>
                      </a:lnTo>
                      <a:lnTo>
                        <a:pt x="15946" y="6648"/>
                      </a:lnTo>
                      <a:close/>
                    </a:path>
                  </a:pathLst>
                </a:custGeom>
                <a:grpFill/>
                <a:ln w="17953" cap="flat">
                  <a:noFill/>
                  <a:prstDash val="solid"/>
                  <a:miter/>
                </a:ln>
              </p:spPr>
              <p:txBody>
                <a:bodyPr rtlCol="0" anchor="ctr"/>
                <a:lstStyle/>
                <a:p>
                  <a:endParaRPr lang="zh-CN" altLang="en-US" sz="1050"/>
                </a:p>
              </p:txBody>
            </p:sp>
          </p:grpSp>
          <p:grpSp>
            <p:nvGrpSpPr>
              <p:cNvPr id="1204" name="图形 1"/>
              <p:cNvGrpSpPr/>
              <p:nvPr/>
            </p:nvGrpSpPr>
            <p:grpSpPr>
              <a:xfrm>
                <a:off x="656935" y="4461909"/>
                <a:ext cx="9243" cy="12050"/>
                <a:chOff x="2030146" y="4659599"/>
                <a:chExt cx="9243" cy="12050"/>
              </a:xfrm>
              <a:solidFill>
                <a:srgbClr val="B5B5B6"/>
              </a:solidFill>
            </p:grpSpPr>
            <p:sp>
              <p:nvSpPr>
                <p:cNvPr id="1340" name="任意多边形: 形状 3596"/>
                <p:cNvSpPr/>
                <p:nvPr/>
              </p:nvSpPr>
              <p:spPr>
                <a:xfrm>
                  <a:off x="2032741" y="4662278"/>
                  <a:ext cx="3952" cy="6887"/>
                </a:xfrm>
                <a:custGeom>
                  <a:avLst/>
                  <a:gdLst>
                    <a:gd name="connsiteX0" fmla="*/ 1258 w 3952"/>
                    <a:gd name="connsiteY0" fmla="*/ 196 h 6887"/>
                    <a:gd name="connsiteX1" fmla="*/ 0 w 3952"/>
                    <a:gd name="connsiteY1" fmla="*/ 5406 h 6887"/>
                    <a:gd name="connsiteX2" fmla="*/ 3953 w 3952"/>
                    <a:gd name="connsiteY2" fmla="*/ 4149 h 6887"/>
                    <a:gd name="connsiteX3" fmla="*/ 1258 w 3952"/>
                    <a:gd name="connsiteY3" fmla="*/ 196 h 6887"/>
                    <a:gd name="connsiteX4" fmla="*/ 1258 w 3952"/>
                    <a:gd name="connsiteY4" fmla="*/ 196 h 6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2" h="6887">
                      <a:moveTo>
                        <a:pt x="1258" y="196"/>
                      </a:moveTo>
                      <a:cubicBezTo>
                        <a:pt x="1258" y="196"/>
                        <a:pt x="0" y="1453"/>
                        <a:pt x="0" y="5406"/>
                      </a:cubicBezTo>
                      <a:cubicBezTo>
                        <a:pt x="1258" y="9359"/>
                        <a:pt x="3953" y="4149"/>
                        <a:pt x="3953" y="4149"/>
                      </a:cubicBezTo>
                      <a:cubicBezTo>
                        <a:pt x="3953" y="4149"/>
                        <a:pt x="3773" y="-1062"/>
                        <a:pt x="1258" y="196"/>
                      </a:cubicBezTo>
                      <a:lnTo>
                        <a:pt x="1258" y="196"/>
                      </a:lnTo>
                      <a:close/>
                    </a:path>
                  </a:pathLst>
                </a:custGeom>
                <a:solidFill>
                  <a:srgbClr val="B5B5B6"/>
                </a:solidFill>
                <a:ln w="17953" cap="flat">
                  <a:noFill/>
                  <a:prstDash val="solid"/>
                  <a:miter/>
                </a:ln>
              </p:spPr>
              <p:txBody>
                <a:bodyPr rtlCol="0" anchor="ctr"/>
                <a:lstStyle/>
                <a:p>
                  <a:endParaRPr lang="zh-CN" altLang="en-US" sz="1050"/>
                </a:p>
              </p:txBody>
            </p:sp>
            <p:sp>
              <p:nvSpPr>
                <p:cNvPr id="1341" name="任意多边形: 形状 3597"/>
                <p:cNvSpPr/>
                <p:nvPr/>
              </p:nvSpPr>
              <p:spPr>
                <a:xfrm>
                  <a:off x="2030146" y="4659599"/>
                  <a:ext cx="9243" cy="12050"/>
                </a:xfrm>
                <a:custGeom>
                  <a:avLst/>
                  <a:gdLst>
                    <a:gd name="connsiteX0" fmla="*/ 80 w 9243"/>
                    <a:gd name="connsiteY0" fmla="*/ 8804 h 12050"/>
                    <a:gd name="connsiteX1" fmla="*/ 80 w 9243"/>
                    <a:gd name="connsiteY1" fmla="*/ 8085 h 12050"/>
                    <a:gd name="connsiteX2" fmla="*/ 80 w 9243"/>
                    <a:gd name="connsiteY2" fmla="*/ 8085 h 12050"/>
                    <a:gd name="connsiteX3" fmla="*/ 2236 w 9243"/>
                    <a:gd name="connsiteY3" fmla="*/ 1078 h 12050"/>
                    <a:gd name="connsiteX4" fmla="*/ 2236 w 9243"/>
                    <a:gd name="connsiteY4" fmla="*/ 1078 h 12050"/>
                    <a:gd name="connsiteX5" fmla="*/ 4033 w 9243"/>
                    <a:gd name="connsiteY5" fmla="*/ 2875 h 12050"/>
                    <a:gd name="connsiteX6" fmla="*/ 2595 w 9243"/>
                    <a:gd name="connsiteY6" fmla="*/ 719 h 12050"/>
                    <a:gd name="connsiteX7" fmla="*/ 4751 w 9243"/>
                    <a:gd name="connsiteY7" fmla="*/ 0 h 12050"/>
                    <a:gd name="connsiteX8" fmla="*/ 4751 w 9243"/>
                    <a:gd name="connsiteY8" fmla="*/ 0 h 12050"/>
                    <a:gd name="connsiteX9" fmla="*/ 8884 w 9243"/>
                    <a:gd name="connsiteY9" fmla="*/ 4132 h 12050"/>
                    <a:gd name="connsiteX10" fmla="*/ 8884 w 9243"/>
                    <a:gd name="connsiteY10" fmla="*/ 4132 h 12050"/>
                    <a:gd name="connsiteX11" fmla="*/ 9243 w 9243"/>
                    <a:gd name="connsiteY11" fmla="*/ 6828 h 12050"/>
                    <a:gd name="connsiteX12" fmla="*/ 9243 w 9243"/>
                    <a:gd name="connsiteY12" fmla="*/ 6828 h 12050"/>
                    <a:gd name="connsiteX13" fmla="*/ 9243 w 9243"/>
                    <a:gd name="connsiteY13" fmla="*/ 7367 h 12050"/>
                    <a:gd name="connsiteX14" fmla="*/ 8884 w 9243"/>
                    <a:gd name="connsiteY14" fmla="*/ 7906 h 12050"/>
                    <a:gd name="connsiteX15" fmla="*/ 4033 w 9243"/>
                    <a:gd name="connsiteY15" fmla="*/ 12038 h 12050"/>
                    <a:gd name="connsiteX16" fmla="*/ 4033 w 9243"/>
                    <a:gd name="connsiteY16" fmla="*/ 12038 h 12050"/>
                    <a:gd name="connsiteX17" fmla="*/ 80 w 9243"/>
                    <a:gd name="connsiteY17" fmla="*/ 8804 h 12050"/>
                    <a:gd name="connsiteX18" fmla="*/ 80 w 9243"/>
                    <a:gd name="connsiteY18" fmla="*/ 8804 h 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43" h="12050">
                      <a:moveTo>
                        <a:pt x="80" y="8804"/>
                      </a:moveTo>
                      <a:cubicBezTo>
                        <a:pt x="-100" y="8624"/>
                        <a:pt x="80" y="8085"/>
                        <a:pt x="80" y="8085"/>
                      </a:cubicBezTo>
                      <a:lnTo>
                        <a:pt x="80" y="8085"/>
                      </a:lnTo>
                      <a:cubicBezTo>
                        <a:pt x="80" y="3593"/>
                        <a:pt x="1697" y="1437"/>
                        <a:pt x="2236" y="1078"/>
                      </a:cubicBezTo>
                      <a:lnTo>
                        <a:pt x="2236" y="1078"/>
                      </a:lnTo>
                      <a:lnTo>
                        <a:pt x="4033" y="2875"/>
                      </a:lnTo>
                      <a:lnTo>
                        <a:pt x="2595" y="719"/>
                      </a:lnTo>
                      <a:cubicBezTo>
                        <a:pt x="3314" y="180"/>
                        <a:pt x="4392" y="0"/>
                        <a:pt x="4751" y="0"/>
                      </a:cubicBezTo>
                      <a:lnTo>
                        <a:pt x="4751" y="0"/>
                      </a:lnTo>
                      <a:cubicBezTo>
                        <a:pt x="7985" y="359"/>
                        <a:pt x="8524" y="3054"/>
                        <a:pt x="8884" y="4132"/>
                      </a:cubicBezTo>
                      <a:lnTo>
                        <a:pt x="8884" y="4132"/>
                      </a:lnTo>
                      <a:cubicBezTo>
                        <a:pt x="9243" y="5570"/>
                        <a:pt x="9063" y="6648"/>
                        <a:pt x="9243" y="6828"/>
                      </a:cubicBezTo>
                      <a:lnTo>
                        <a:pt x="9243" y="6828"/>
                      </a:lnTo>
                      <a:lnTo>
                        <a:pt x="9243" y="7367"/>
                      </a:lnTo>
                      <a:lnTo>
                        <a:pt x="8884" y="7906"/>
                      </a:lnTo>
                      <a:cubicBezTo>
                        <a:pt x="8345" y="7906"/>
                        <a:pt x="8345" y="11140"/>
                        <a:pt x="4033" y="12038"/>
                      </a:cubicBezTo>
                      <a:lnTo>
                        <a:pt x="4033" y="12038"/>
                      </a:lnTo>
                      <a:cubicBezTo>
                        <a:pt x="1697" y="12218"/>
                        <a:pt x="439" y="10421"/>
                        <a:pt x="80" y="8804"/>
                      </a:cubicBezTo>
                      <a:lnTo>
                        <a:pt x="80" y="8804"/>
                      </a:lnTo>
                      <a:close/>
                    </a:path>
                  </a:pathLst>
                </a:custGeom>
                <a:solidFill>
                  <a:srgbClr val="B5B5B6"/>
                </a:solidFill>
                <a:ln w="17953" cap="flat">
                  <a:noFill/>
                  <a:prstDash val="solid"/>
                  <a:miter/>
                </a:ln>
              </p:spPr>
              <p:txBody>
                <a:bodyPr rtlCol="0" anchor="ctr"/>
                <a:lstStyle/>
                <a:p>
                  <a:endParaRPr lang="zh-CN" altLang="en-US" sz="1050"/>
                </a:p>
              </p:txBody>
            </p:sp>
          </p:grpSp>
          <p:grpSp>
            <p:nvGrpSpPr>
              <p:cNvPr id="1205" name="图形 1"/>
              <p:cNvGrpSpPr/>
              <p:nvPr/>
            </p:nvGrpSpPr>
            <p:grpSpPr>
              <a:xfrm>
                <a:off x="4114261" y="3295120"/>
                <a:ext cx="62885" cy="118403"/>
                <a:chOff x="5487472" y="3492810"/>
                <a:chExt cx="62885" cy="118403"/>
              </a:xfrm>
              <a:solidFill>
                <a:srgbClr val="A40000"/>
              </a:solidFill>
            </p:grpSpPr>
            <p:sp>
              <p:nvSpPr>
                <p:cNvPr id="1338" name="任意多边形: 形状 3599"/>
                <p:cNvSpPr/>
                <p:nvPr/>
              </p:nvSpPr>
              <p:spPr>
                <a:xfrm>
                  <a:off x="5489628" y="3495437"/>
                  <a:ext cx="58124" cy="113344"/>
                </a:xfrm>
                <a:custGeom>
                  <a:avLst/>
                  <a:gdLst>
                    <a:gd name="connsiteX0" fmla="*/ 9343 w 58124"/>
                    <a:gd name="connsiteY0" fmla="*/ 42650 h 113344"/>
                    <a:gd name="connsiteX1" fmla="*/ 25154 w 58124"/>
                    <a:gd name="connsiteY1" fmla="*/ 16059 h 113344"/>
                    <a:gd name="connsiteX2" fmla="*/ 43481 w 58124"/>
                    <a:gd name="connsiteY2" fmla="*/ 1326 h 113344"/>
                    <a:gd name="connsiteX3" fmla="*/ 56597 w 58124"/>
                    <a:gd name="connsiteY3" fmla="*/ 2583 h 113344"/>
                    <a:gd name="connsiteX4" fmla="*/ 56597 w 58124"/>
                    <a:gd name="connsiteY4" fmla="*/ 22527 h 113344"/>
                    <a:gd name="connsiteX5" fmla="*/ 39528 w 58124"/>
                    <a:gd name="connsiteY5" fmla="*/ 67804 h 113344"/>
                    <a:gd name="connsiteX6" fmla="*/ 31622 w 58124"/>
                    <a:gd name="connsiteY6" fmla="*/ 79842 h 113344"/>
                    <a:gd name="connsiteX7" fmla="*/ 21201 w 58124"/>
                    <a:gd name="connsiteY7" fmla="*/ 97091 h 113344"/>
                    <a:gd name="connsiteX8" fmla="*/ 21201 w 58124"/>
                    <a:gd name="connsiteY8" fmla="*/ 109129 h 113344"/>
                    <a:gd name="connsiteX9" fmla="*/ 17248 w 58124"/>
                    <a:gd name="connsiteY9" fmla="*/ 110387 h 113344"/>
                    <a:gd name="connsiteX10" fmla="*/ 11858 w 58124"/>
                    <a:gd name="connsiteY10" fmla="*/ 101043 h 113344"/>
                    <a:gd name="connsiteX11" fmla="*/ 0 w 58124"/>
                    <a:gd name="connsiteY11" fmla="*/ 93138 h 113344"/>
                    <a:gd name="connsiteX12" fmla="*/ 3773 w 58124"/>
                    <a:gd name="connsiteY12" fmla="*/ 57204 h 113344"/>
                    <a:gd name="connsiteX13" fmla="*/ 9343 w 58124"/>
                    <a:gd name="connsiteY13" fmla="*/ 42650 h 113344"/>
                    <a:gd name="connsiteX14" fmla="*/ 9343 w 58124"/>
                    <a:gd name="connsiteY14" fmla="*/ 42650 h 11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124" h="113344">
                      <a:moveTo>
                        <a:pt x="9343" y="42650"/>
                      </a:moveTo>
                      <a:cubicBezTo>
                        <a:pt x="9343" y="42650"/>
                        <a:pt x="21201" y="20012"/>
                        <a:pt x="25154" y="16059"/>
                      </a:cubicBezTo>
                      <a:cubicBezTo>
                        <a:pt x="29107" y="12106"/>
                        <a:pt x="38270" y="2763"/>
                        <a:pt x="43481" y="1326"/>
                      </a:cubicBezTo>
                      <a:cubicBezTo>
                        <a:pt x="50128" y="68"/>
                        <a:pt x="56597" y="-1369"/>
                        <a:pt x="56597" y="2583"/>
                      </a:cubicBezTo>
                      <a:cubicBezTo>
                        <a:pt x="57854" y="6536"/>
                        <a:pt x="59291" y="18574"/>
                        <a:pt x="56597" y="22527"/>
                      </a:cubicBezTo>
                      <a:cubicBezTo>
                        <a:pt x="53902" y="27917"/>
                        <a:pt x="42223" y="61156"/>
                        <a:pt x="39528" y="67804"/>
                      </a:cubicBezTo>
                      <a:cubicBezTo>
                        <a:pt x="35575" y="73194"/>
                        <a:pt x="34317" y="75710"/>
                        <a:pt x="31622" y="79842"/>
                      </a:cubicBezTo>
                      <a:cubicBezTo>
                        <a:pt x="28927" y="82537"/>
                        <a:pt x="21201" y="93138"/>
                        <a:pt x="21201" y="97091"/>
                      </a:cubicBezTo>
                      <a:cubicBezTo>
                        <a:pt x="21201" y="102481"/>
                        <a:pt x="21201" y="104996"/>
                        <a:pt x="21201" y="109129"/>
                      </a:cubicBezTo>
                      <a:cubicBezTo>
                        <a:pt x="21201" y="114519"/>
                        <a:pt x="18686" y="114519"/>
                        <a:pt x="17248" y="110387"/>
                      </a:cubicBezTo>
                      <a:cubicBezTo>
                        <a:pt x="15991" y="106434"/>
                        <a:pt x="15991" y="103738"/>
                        <a:pt x="11858" y="101043"/>
                      </a:cubicBezTo>
                      <a:cubicBezTo>
                        <a:pt x="7905" y="99786"/>
                        <a:pt x="0" y="97091"/>
                        <a:pt x="0" y="93138"/>
                      </a:cubicBezTo>
                      <a:cubicBezTo>
                        <a:pt x="0" y="89185"/>
                        <a:pt x="1258" y="65289"/>
                        <a:pt x="3773" y="57204"/>
                      </a:cubicBezTo>
                      <a:cubicBezTo>
                        <a:pt x="6827" y="49298"/>
                        <a:pt x="9343" y="42650"/>
                        <a:pt x="9343" y="42650"/>
                      </a:cubicBezTo>
                      <a:lnTo>
                        <a:pt x="9343" y="42650"/>
                      </a:lnTo>
                      <a:close/>
                    </a:path>
                  </a:pathLst>
                </a:custGeom>
                <a:solidFill>
                  <a:srgbClr val="A40000"/>
                </a:solidFill>
                <a:ln w="17953" cap="flat">
                  <a:noFill/>
                  <a:prstDash val="solid"/>
                  <a:miter/>
                </a:ln>
              </p:spPr>
              <p:txBody>
                <a:bodyPr rtlCol="0" anchor="ctr"/>
                <a:lstStyle/>
                <a:p>
                  <a:endParaRPr lang="zh-CN" altLang="en-US" sz="1050"/>
                </a:p>
              </p:txBody>
            </p:sp>
            <p:sp>
              <p:nvSpPr>
                <p:cNvPr id="1339" name="任意多边形: 形状 3600"/>
                <p:cNvSpPr/>
                <p:nvPr/>
              </p:nvSpPr>
              <p:spPr>
                <a:xfrm>
                  <a:off x="5487472" y="3492810"/>
                  <a:ext cx="62885" cy="118403"/>
                </a:xfrm>
                <a:custGeom>
                  <a:avLst/>
                  <a:gdLst>
                    <a:gd name="connsiteX0" fmla="*/ 17249 w 62885"/>
                    <a:gd name="connsiteY0" fmla="*/ 113912 h 118403"/>
                    <a:gd name="connsiteX1" fmla="*/ 13475 w 62885"/>
                    <a:gd name="connsiteY1" fmla="*/ 106186 h 118403"/>
                    <a:gd name="connsiteX2" fmla="*/ 13475 w 62885"/>
                    <a:gd name="connsiteY2" fmla="*/ 106186 h 118403"/>
                    <a:gd name="connsiteX3" fmla="*/ 0 w 62885"/>
                    <a:gd name="connsiteY3" fmla="*/ 96484 h 118403"/>
                    <a:gd name="connsiteX4" fmla="*/ 0 w 62885"/>
                    <a:gd name="connsiteY4" fmla="*/ 96484 h 118403"/>
                    <a:gd name="connsiteX5" fmla="*/ 0 w 62885"/>
                    <a:gd name="connsiteY5" fmla="*/ 95765 h 118403"/>
                    <a:gd name="connsiteX6" fmla="*/ 0 w 62885"/>
                    <a:gd name="connsiteY6" fmla="*/ 95765 h 118403"/>
                    <a:gd name="connsiteX7" fmla="*/ 3953 w 62885"/>
                    <a:gd name="connsiteY7" fmla="*/ 59112 h 118403"/>
                    <a:gd name="connsiteX8" fmla="*/ 3953 w 62885"/>
                    <a:gd name="connsiteY8" fmla="*/ 59112 h 118403"/>
                    <a:gd name="connsiteX9" fmla="*/ 9163 w 62885"/>
                    <a:gd name="connsiteY9" fmla="*/ 44379 h 118403"/>
                    <a:gd name="connsiteX10" fmla="*/ 9163 w 62885"/>
                    <a:gd name="connsiteY10" fmla="*/ 44379 h 118403"/>
                    <a:gd name="connsiteX11" fmla="*/ 11499 w 62885"/>
                    <a:gd name="connsiteY11" fmla="*/ 45277 h 118403"/>
                    <a:gd name="connsiteX12" fmla="*/ 9163 w 62885"/>
                    <a:gd name="connsiteY12" fmla="*/ 44020 h 118403"/>
                    <a:gd name="connsiteX13" fmla="*/ 25334 w 62885"/>
                    <a:gd name="connsiteY13" fmla="*/ 16889 h 118403"/>
                    <a:gd name="connsiteX14" fmla="*/ 25334 w 62885"/>
                    <a:gd name="connsiteY14" fmla="*/ 16889 h 118403"/>
                    <a:gd name="connsiteX15" fmla="*/ 45098 w 62885"/>
                    <a:gd name="connsiteY15" fmla="*/ 1437 h 118403"/>
                    <a:gd name="connsiteX16" fmla="*/ 45098 w 62885"/>
                    <a:gd name="connsiteY16" fmla="*/ 1437 h 118403"/>
                    <a:gd name="connsiteX17" fmla="*/ 54800 w 62885"/>
                    <a:gd name="connsiteY17" fmla="*/ 0 h 118403"/>
                    <a:gd name="connsiteX18" fmla="*/ 54800 w 62885"/>
                    <a:gd name="connsiteY18" fmla="*/ 0 h 118403"/>
                    <a:gd name="connsiteX19" fmla="*/ 61268 w 62885"/>
                    <a:gd name="connsiteY19" fmla="*/ 4492 h 118403"/>
                    <a:gd name="connsiteX20" fmla="*/ 61268 w 62885"/>
                    <a:gd name="connsiteY20" fmla="*/ 4492 h 118403"/>
                    <a:gd name="connsiteX21" fmla="*/ 62885 w 62885"/>
                    <a:gd name="connsiteY21" fmla="*/ 17249 h 118403"/>
                    <a:gd name="connsiteX22" fmla="*/ 62885 w 62885"/>
                    <a:gd name="connsiteY22" fmla="*/ 17249 h 118403"/>
                    <a:gd name="connsiteX23" fmla="*/ 61089 w 62885"/>
                    <a:gd name="connsiteY23" fmla="*/ 26412 h 118403"/>
                    <a:gd name="connsiteX24" fmla="*/ 61089 w 62885"/>
                    <a:gd name="connsiteY24" fmla="*/ 26412 h 118403"/>
                    <a:gd name="connsiteX25" fmla="*/ 43840 w 62885"/>
                    <a:gd name="connsiteY25" fmla="*/ 72049 h 118403"/>
                    <a:gd name="connsiteX26" fmla="*/ 43840 w 62885"/>
                    <a:gd name="connsiteY26" fmla="*/ 72049 h 118403"/>
                    <a:gd name="connsiteX27" fmla="*/ 35755 w 62885"/>
                    <a:gd name="connsiteY27" fmla="*/ 84266 h 118403"/>
                    <a:gd name="connsiteX28" fmla="*/ 35755 w 62885"/>
                    <a:gd name="connsiteY28" fmla="*/ 84266 h 118403"/>
                    <a:gd name="connsiteX29" fmla="*/ 26052 w 62885"/>
                    <a:gd name="connsiteY29" fmla="*/ 99359 h 118403"/>
                    <a:gd name="connsiteX30" fmla="*/ 26052 w 62885"/>
                    <a:gd name="connsiteY30" fmla="*/ 99359 h 118403"/>
                    <a:gd name="connsiteX31" fmla="*/ 26052 w 62885"/>
                    <a:gd name="connsiteY31" fmla="*/ 99718 h 118403"/>
                    <a:gd name="connsiteX32" fmla="*/ 26052 w 62885"/>
                    <a:gd name="connsiteY32" fmla="*/ 99718 h 118403"/>
                    <a:gd name="connsiteX33" fmla="*/ 26052 w 62885"/>
                    <a:gd name="connsiteY33" fmla="*/ 111756 h 118403"/>
                    <a:gd name="connsiteX34" fmla="*/ 26052 w 62885"/>
                    <a:gd name="connsiteY34" fmla="*/ 111756 h 118403"/>
                    <a:gd name="connsiteX35" fmla="*/ 26052 w 62885"/>
                    <a:gd name="connsiteY35" fmla="*/ 111756 h 118403"/>
                    <a:gd name="connsiteX36" fmla="*/ 21920 w 62885"/>
                    <a:gd name="connsiteY36" fmla="*/ 118404 h 118403"/>
                    <a:gd name="connsiteX37" fmla="*/ 21920 w 62885"/>
                    <a:gd name="connsiteY37" fmla="*/ 118404 h 118403"/>
                    <a:gd name="connsiteX38" fmla="*/ 17249 w 62885"/>
                    <a:gd name="connsiteY38" fmla="*/ 113912 h 118403"/>
                    <a:gd name="connsiteX39" fmla="*/ 17249 w 62885"/>
                    <a:gd name="connsiteY39" fmla="*/ 113912 h 118403"/>
                    <a:gd name="connsiteX40" fmla="*/ 5031 w 62885"/>
                    <a:gd name="connsiteY40" fmla="*/ 95765 h 118403"/>
                    <a:gd name="connsiteX41" fmla="*/ 8085 w 62885"/>
                    <a:gd name="connsiteY41" fmla="*/ 98460 h 118403"/>
                    <a:gd name="connsiteX42" fmla="*/ 8085 w 62885"/>
                    <a:gd name="connsiteY42" fmla="*/ 98460 h 118403"/>
                    <a:gd name="connsiteX43" fmla="*/ 15632 w 62885"/>
                    <a:gd name="connsiteY43" fmla="*/ 101515 h 118403"/>
                    <a:gd name="connsiteX44" fmla="*/ 15632 w 62885"/>
                    <a:gd name="connsiteY44" fmla="*/ 101515 h 118403"/>
                    <a:gd name="connsiteX45" fmla="*/ 20842 w 62885"/>
                    <a:gd name="connsiteY45" fmla="*/ 108702 h 118403"/>
                    <a:gd name="connsiteX46" fmla="*/ 20842 w 62885"/>
                    <a:gd name="connsiteY46" fmla="*/ 108702 h 118403"/>
                    <a:gd name="connsiteX47" fmla="*/ 20842 w 62885"/>
                    <a:gd name="connsiteY47" fmla="*/ 100077 h 118403"/>
                    <a:gd name="connsiteX48" fmla="*/ 20842 w 62885"/>
                    <a:gd name="connsiteY48" fmla="*/ 100077 h 118403"/>
                    <a:gd name="connsiteX49" fmla="*/ 20842 w 62885"/>
                    <a:gd name="connsiteY49" fmla="*/ 99718 h 118403"/>
                    <a:gd name="connsiteX50" fmla="*/ 20842 w 62885"/>
                    <a:gd name="connsiteY50" fmla="*/ 99718 h 118403"/>
                    <a:gd name="connsiteX51" fmla="*/ 20842 w 62885"/>
                    <a:gd name="connsiteY51" fmla="*/ 99718 h 118403"/>
                    <a:gd name="connsiteX52" fmla="*/ 31802 w 62885"/>
                    <a:gd name="connsiteY52" fmla="*/ 81032 h 118403"/>
                    <a:gd name="connsiteX53" fmla="*/ 31802 w 62885"/>
                    <a:gd name="connsiteY53" fmla="*/ 81032 h 118403"/>
                    <a:gd name="connsiteX54" fmla="*/ 39348 w 62885"/>
                    <a:gd name="connsiteY54" fmla="*/ 69533 h 118403"/>
                    <a:gd name="connsiteX55" fmla="*/ 39348 w 62885"/>
                    <a:gd name="connsiteY55" fmla="*/ 69533 h 118403"/>
                    <a:gd name="connsiteX56" fmla="*/ 56597 w 62885"/>
                    <a:gd name="connsiteY56" fmla="*/ 23896 h 118403"/>
                    <a:gd name="connsiteX57" fmla="*/ 56597 w 62885"/>
                    <a:gd name="connsiteY57" fmla="*/ 23896 h 118403"/>
                    <a:gd name="connsiteX58" fmla="*/ 57675 w 62885"/>
                    <a:gd name="connsiteY58" fmla="*/ 17249 h 118403"/>
                    <a:gd name="connsiteX59" fmla="*/ 57675 w 62885"/>
                    <a:gd name="connsiteY59" fmla="*/ 17249 h 118403"/>
                    <a:gd name="connsiteX60" fmla="*/ 56237 w 62885"/>
                    <a:gd name="connsiteY60" fmla="*/ 5390 h 118403"/>
                    <a:gd name="connsiteX61" fmla="*/ 56237 w 62885"/>
                    <a:gd name="connsiteY61" fmla="*/ 5390 h 118403"/>
                    <a:gd name="connsiteX62" fmla="*/ 54620 w 62885"/>
                    <a:gd name="connsiteY62" fmla="*/ 5211 h 118403"/>
                    <a:gd name="connsiteX63" fmla="*/ 54620 w 62885"/>
                    <a:gd name="connsiteY63" fmla="*/ 5211 h 118403"/>
                    <a:gd name="connsiteX64" fmla="*/ 46176 w 62885"/>
                    <a:gd name="connsiteY64" fmla="*/ 6468 h 118403"/>
                    <a:gd name="connsiteX65" fmla="*/ 46176 w 62885"/>
                    <a:gd name="connsiteY65" fmla="*/ 6468 h 118403"/>
                    <a:gd name="connsiteX66" fmla="*/ 28927 w 62885"/>
                    <a:gd name="connsiteY66" fmla="*/ 20303 h 118403"/>
                    <a:gd name="connsiteX67" fmla="*/ 28927 w 62885"/>
                    <a:gd name="connsiteY67" fmla="*/ 20303 h 118403"/>
                    <a:gd name="connsiteX68" fmla="*/ 13655 w 62885"/>
                    <a:gd name="connsiteY68" fmla="*/ 46176 h 118403"/>
                    <a:gd name="connsiteX69" fmla="*/ 13655 w 62885"/>
                    <a:gd name="connsiteY69" fmla="*/ 46176 h 118403"/>
                    <a:gd name="connsiteX70" fmla="*/ 8445 w 62885"/>
                    <a:gd name="connsiteY70" fmla="*/ 60550 h 118403"/>
                    <a:gd name="connsiteX71" fmla="*/ 8445 w 62885"/>
                    <a:gd name="connsiteY71" fmla="*/ 60550 h 118403"/>
                    <a:gd name="connsiteX72" fmla="*/ 4672 w 62885"/>
                    <a:gd name="connsiteY72" fmla="*/ 95406 h 118403"/>
                    <a:gd name="connsiteX73" fmla="*/ 4672 w 62885"/>
                    <a:gd name="connsiteY73" fmla="*/ 95406 h 118403"/>
                    <a:gd name="connsiteX74" fmla="*/ 5031 w 62885"/>
                    <a:gd name="connsiteY74" fmla="*/ 95765 h 118403"/>
                    <a:gd name="connsiteX75" fmla="*/ 5031 w 62885"/>
                    <a:gd name="connsiteY75" fmla="*/ 95765 h 118403"/>
                    <a:gd name="connsiteX76" fmla="*/ 2875 w 62885"/>
                    <a:gd name="connsiteY76" fmla="*/ 95765 h 118403"/>
                    <a:gd name="connsiteX77" fmla="*/ 5031 w 62885"/>
                    <a:gd name="connsiteY77" fmla="*/ 95765 h 118403"/>
                    <a:gd name="connsiteX78" fmla="*/ 5031 w 62885"/>
                    <a:gd name="connsiteY78" fmla="*/ 95765 h 118403"/>
                    <a:gd name="connsiteX79" fmla="*/ 25334 w 62885"/>
                    <a:gd name="connsiteY79" fmla="*/ 101515 h 118403"/>
                    <a:gd name="connsiteX80" fmla="*/ 25693 w 62885"/>
                    <a:gd name="connsiteY80" fmla="*/ 101155 h 118403"/>
                    <a:gd name="connsiteX81" fmla="*/ 25693 w 62885"/>
                    <a:gd name="connsiteY81" fmla="*/ 101155 h 118403"/>
                    <a:gd name="connsiteX82" fmla="*/ 25334 w 62885"/>
                    <a:gd name="connsiteY82" fmla="*/ 101515 h 118403"/>
                    <a:gd name="connsiteX83" fmla="*/ 25334 w 62885"/>
                    <a:gd name="connsiteY83" fmla="*/ 101515 h 11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2885" h="118403">
                      <a:moveTo>
                        <a:pt x="17249" y="113912"/>
                      </a:moveTo>
                      <a:cubicBezTo>
                        <a:pt x="15811" y="109420"/>
                        <a:pt x="15991" y="108163"/>
                        <a:pt x="13475" y="106186"/>
                      </a:cubicBezTo>
                      <a:lnTo>
                        <a:pt x="13475" y="106186"/>
                      </a:lnTo>
                      <a:cubicBezTo>
                        <a:pt x="9702" y="104390"/>
                        <a:pt x="898" y="103132"/>
                        <a:pt x="0" y="96484"/>
                      </a:cubicBezTo>
                      <a:lnTo>
                        <a:pt x="0" y="96484"/>
                      </a:lnTo>
                      <a:cubicBezTo>
                        <a:pt x="0" y="96125"/>
                        <a:pt x="0" y="95765"/>
                        <a:pt x="0" y="95765"/>
                      </a:cubicBezTo>
                      <a:lnTo>
                        <a:pt x="0" y="95765"/>
                      </a:lnTo>
                      <a:cubicBezTo>
                        <a:pt x="0" y="91094"/>
                        <a:pt x="1078" y="67916"/>
                        <a:pt x="3953" y="59112"/>
                      </a:cubicBezTo>
                      <a:lnTo>
                        <a:pt x="3953" y="59112"/>
                      </a:lnTo>
                      <a:cubicBezTo>
                        <a:pt x="6648" y="51027"/>
                        <a:pt x="9163" y="44379"/>
                        <a:pt x="9163" y="44379"/>
                      </a:cubicBezTo>
                      <a:lnTo>
                        <a:pt x="9163" y="44379"/>
                      </a:lnTo>
                      <a:lnTo>
                        <a:pt x="11499" y="45277"/>
                      </a:lnTo>
                      <a:lnTo>
                        <a:pt x="9163" y="44020"/>
                      </a:lnTo>
                      <a:cubicBezTo>
                        <a:pt x="9343" y="43840"/>
                        <a:pt x="20662" y="21740"/>
                        <a:pt x="25334" y="16889"/>
                      </a:cubicBezTo>
                      <a:lnTo>
                        <a:pt x="25334" y="16889"/>
                      </a:lnTo>
                      <a:cubicBezTo>
                        <a:pt x="29466" y="12757"/>
                        <a:pt x="38091" y="3414"/>
                        <a:pt x="45098" y="1437"/>
                      </a:cubicBezTo>
                      <a:lnTo>
                        <a:pt x="45098" y="1437"/>
                      </a:lnTo>
                      <a:cubicBezTo>
                        <a:pt x="48332" y="719"/>
                        <a:pt x="51746" y="0"/>
                        <a:pt x="54800" y="0"/>
                      </a:cubicBezTo>
                      <a:lnTo>
                        <a:pt x="54800" y="0"/>
                      </a:lnTo>
                      <a:cubicBezTo>
                        <a:pt x="57315" y="0"/>
                        <a:pt x="61448" y="1258"/>
                        <a:pt x="61268" y="4492"/>
                      </a:cubicBezTo>
                      <a:lnTo>
                        <a:pt x="61268" y="4492"/>
                      </a:lnTo>
                      <a:cubicBezTo>
                        <a:pt x="62167" y="7367"/>
                        <a:pt x="62885" y="12397"/>
                        <a:pt x="62885" y="17249"/>
                      </a:cubicBezTo>
                      <a:lnTo>
                        <a:pt x="62885" y="17249"/>
                      </a:lnTo>
                      <a:cubicBezTo>
                        <a:pt x="62885" y="20662"/>
                        <a:pt x="62526" y="24076"/>
                        <a:pt x="61089" y="26412"/>
                      </a:cubicBezTo>
                      <a:lnTo>
                        <a:pt x="61089" y="26412"/>
                      </a:lnTo>
                      <a:cubicBezTo>
                        <a:pt x="58573" y="31263"/>
                        <a:pt x="46894" y="64682"/>
                        <a:pt x="43840" y="72049"/>
                      </a:cubicBezTo>
                      <a:lnTo>
                        <a:pt x="43840" y="72049"/>
                      </a:lnTo>
                      <a:cubicBezTo>
                        <a:pt x="39887" y="77259"/>
                        <a:pt x="38809" y="79774"/>
                        <a:pt x="35755" y="84266"/>
                      </a:cubicBezTo>
                      <a:lnTo>
                        <a:pt x="35755" y="84266"/>
                      </a:lnTo>
                      <a:cubicBezTo>
                        <a:pt x="33599" y="86063"/>
                        <a:pt x="26412" y="96664"/>
                        <a:pt x="26052" y="99359"/>
                      </a:cubicBezTo>
                      <a:lnTo>
                        <a:pt x="26052" y="99359"/>
                      </a:lnTo>
                      <a:lnTo>
                        <a:pt x="26052" y="99718"/>
                      </a:lnTo>
                      <a:lnTo>
                        <a:pt x="26052" y="99718"/>
                      </a:lnTo>
                      <a:cubicBezTo>
                        <a:pt x="26052" y="105108"/>
                        <a:pt x="26052" y="107624"/>
                        <a:pt x="26052" y="111756"/>
                      </a:cubicBezTo>
                      <a:lnTo>
                        <a:pt x="26052" y="111756"/>
                      </a:lnTo>
                      <a:lnTo>
                        <a:pt x="26052" y="111756"/>
                      </a:lnTo>
                      <a:cubicBezTo>
                        <a:pt x="25873" y="114631"/>
                        <a:pt x="25693" y="117865"/>
                        <a:pt x="21920" y="118404"/>
                      </a:cubicBezTo>
                      <a:lnTo>
                        <a:pt x="21920" y="118404"/>
                      </a:lnTo>
                      <a:cubicBezTo>
                        <a:pt x="18866" y="118045"/>
                        <a:pt x="18147" y="116068"/>
                        <a:pt x="17249" y="113912"/>
                      </a:cubicBezTo>
                      <a:lnTo>
                        <a:pt x="17249" y="113912"/>
                      </a:lnTo>
                      <a:close/>
                      <a:moveTo>
                        <a:pt x="5031" y="95765"/>
                      </a:moveTo>
                      <a:cubicBezTo>
                        <a:pt x="4851" y="95945"/>
                        <a:pt x="5750" y="97382"/>
                        <a:pt x="8085" y="98460"/>
                      </a:cubicBezTo>
                      <a:lnTo>
                        <a:pt x="8085" y="98460"/>
                      </a:lnTo>
                      <a:cubicBezTo>
                        <a:pt x="10241" y="99718"/>
                        <a:pt x="13116" y="100616"/>
                        <a:pt x="15632" y="101515"/>
                      </a:cubicBezTo>
                      <a:lnTo>
                        <a:pt x="15632" y="101515"/>
                      </a:lnTo>
                      <a:cubicBezTo>
                        <a:pt x="18866" y="103671"/>
                        <a:pt x="20123" y="106186"/>
                        <a:pt x="20842" y="108702"/>
                      </a:cubicBezTo>
                      <a:lnTo>
                        <a:pt x="20842" y="108702"/>
                      </a:lnTo>
                      <a:cubicBezTo>
                        <a:pt x="20842" y="106186"/>
                        <a:pt x="20842" y="103671"/>
                        <a:pt x="20842" y="100077"/>
                      </a:cubicBezTo>
                      <a:lnTo>
                        <a:pt x="20842" y="100077"/>
                      </a:lnTo>
                      <a:cubicBezTo>
                        <a:pt x="20842" y="99898"/>
                        <a:pt x="20842" y="99898"/>
                        <a:pt x="20842" y="99718"/>
                      </a:cubicBezTo>
                      <a:lnTo>
                        <a:pt x="20842" y="99718"/>
                      </a:lnTo>
                      <a:lnTo>
                        <a:pt x="20842" y="99718"/>
                      </a:lnTo>
                      <a:cubicBezTo>
                        <a:pt x="21381" y="93609"/>
                        <a:pt x="29107" y="84087"/>
                        <a:pt x="31802" y="81032"/>
                      </a:cubicBezTo>
                      <a:lnTo>
                        <a:pt x="31802" y="81032"/>
                      </a:lnTo>
                      <a:cubicBezTo>
                        <a:pt x="34317" y="77079"/>
                        <a:pt x="35755" y="74384"/>
                        <a:pt x="39348" y="69533"/>
                      </a:cubicBezTo>
                      <a:lnTo>
                        <a:pt x="39348" y="69533"/>
                      </a:lnTo>
                      <a:cubicBezTo>
                        <a:pt x="41864" y="62885"/>
                        <a:pt x="53542" y="29826"/>
                        <a:pt x="56597" y="23896"/>
                      </a:cubicBezTo>
                      <a:lnTo>
                        <a:pt x="56597" y="23896"/>
                      </a:lnTo>
                      <a:cubicBezTo>
                        <a:pt x="57136" y="23178"/>
                        <a:pt x="57675" y="20303"/>
                        <a:pt x="57675" y="17249"/>
                      </a:cubicBezTo>
                      <a:lnTo>
                        <a:pt x="57675" y="17249"/>
                      </a:lnTo>
                      <a:cubicBezTo>
                        <a:pt x="57675" y="12936"/>
                        <a:pt x="56956" y="8085"/>
                        <a:pt x="56237" y="5390"/>
                      </a:cubicBezTo>
                      <a:lnTo>
                        <a:pt x="56237" y="5390"/>
                      </a:lnTo>
                      <a:cubicBezTo>
                        <a:pt x="56058" y="5390"/>
                        <a:pt x="55519" y="5211"/>
                        <a:pt x="54620" y="5211"/>
                      </a:cubicBezTo>
                      <a:lnTo>
                        <a:pt x="54620" y="5211"/>
                      </a:lnTo>
                      <a:cubicBezTo>
                        <a:pt x="52644" y="5211"/>
                        <a:pt x="49230" y="5750"/>
                        <a:pt x="46176" y="6468"/>
                      </a:cubicBezTo>
                      <a:lnTo>
                        <a:pt x="46176" y="6468"/>
                      </a:lnTo>
                      <a:cubicBezTo>
                        <a:pt x="42403" y="7187"/>
                        <a:pt x="32700" y="16530"/>
                        <a:pt x="28927" y="20303"/>
                      </a:cubicBezTo>
                      <a:lnTo>
                        <a:pt x="28927" y="20303"/>
                      </a:lnTo>
                      <a:cubicBezTo>
                        <a:pt x="25873" y="23357"/>
                        <a:pt x="14733" y="44199"/>
                        <a:pt x="13655" y="46176"/>
                      </a:cubicBezTo>
                      <a:lnTo>
                        <a:pt x="13655" y="46176"/>
                      </a:lnTo>
                      <a:cubicBezTo>
                        <a:pt x="13296" y="47074"/>
                        <a:pt x="10960" y="53183"/>
                        <a:pt x="8445" y="60550"/>
                      </a:cubicBezTo>
                      <a:lnTo>
                        <a:pt x="8445" y="60550"/>
                      </a:lnTo>
                      <a:cubicBezTo>
                        <a:pt x="6109" y="67557"/>
                        <a:pt x="4672" y="90914"/>
                        <a:pt x="4672" y="95406"/>
                      </a:cubicBezTo>
                      <a:lnTo>
                        <a:pt x="4672" y="95406"/>
                      </a:lnTo>
                      <a:cubicBezTo>
                        <a:pt x="5031" y="95765"/>
                        <a:pt x="5031" y="95765"/>
                        <a:pt x="5031" y="95765"/>
                      </a:cubicBezTo>
                      <a:lnTo>
                        <a:pt x="5031" y="95765"/>
                      </a:lnTo>
                      <a:lnTo>
                        <a:pt x="2875" y="95765"/>
                      </a:lnTo>
                      <a:lnTo>
                        <a:pt x="5031" y="95765"/>
                      </a:lnTo>
                      <a:lnTo>
                        <a:pt x="5031" y="95765"/>
                      </a:lnTo>
                      <a:close/>
                      <a:moveTo>
                        <a:pt x="25334" y="101515"/>
                      </a:moveTo>
                      <a:cubicBezTo>
                        <a:pt x="25513" y="101335"/>
                        <a:pt x="25513" y="101335"/>
                        <a:pt x="25693" y="101155"/>
                      </a:cubicBezTo>
                      <a:lnTo>
                        <a:pt x="25693" y="101155"/>
                      </a:lnTo>
                      <a:cubicBezTo>
                        <a:pt x="25513" y="101335"/>
                        <a:pt x="25513" y="101515"/>
                        <a:pt x="25334" y="101515"/>
                      </a:cubicBezTo>
                      <a:lnTo>
                        <a:pt x="25334" y="101515"/>
                      </a:lnTo>
                      <a:close/>
                    </a:path>
                  </a:pathLst>
                </a:custGeom>
                <a:solidFill>
                  <a:srgbClr val="A40000"/>
                </a:solidFill>
                <a:ln w="17953" cap="flat">
                  <a:noFill/>
                  <a:prstDash val="solid"/>
                  <a:miter/>
                </a:ln>
              </p:spPr>
              <p:txBody>
                <a:bodyPr rtlCol="0" anchor="ctr"/>
                <a:lstStyle/>
                <a:p>
                  <a:endParaRPr lang="zh-CN" altLang="en-US" sz="1050"/>
                </a:p>
              </p:txBody>
            </p:sp>
          </p:grpSp>
          <p:grpSp>
            <p:nvGrpSpPr>
              <p:cNvPr id="1206" name="图形 1"/>
              <p:cNvGrpSpPr/>
              <p:nvPr/>
            </p:nvGrpSpPr>
            <p:grpSpPr>
              <a:xfrm>
                <a:off x="3804507" y="3454848"/>
                <a:ext cx="71509" cy="59830"/>
                <a:chOff x="5177718" y="3652538"/>
                <a:chExt cx="71509" cy="59830"/>
              </a:xfrm>
              <a:solidFill>
                <a:srgbClr val="A40000"/>
              </a:solidFill>
            </p:grpSpPr>
            <p:sp>
              <p:nvSpPr>
                <p:cNvPr id="1336" name="任意多边形: 形状 3602"/>
                <p:cNvSpPr/>
                <p:nvPr/>
              </p:nvSpPr>
              <p:spPr>
                <a:xfrm>
                  <a:off x="5180460" y="3655164"/>
                  <a:ext cx="66312" cy="54474"/>
                </a:xfrm>
                <a:custGeom>
                  <a:avLst/>
                  <a:gdLst>
                    <a:gd name="connsiteX0" fmla="*/ 22591 w 66312"/>
                    <a:gd name="connsiteY0" fmla="*/ 53611 h 54474"/>
                    <a:gd name="connsiteX1" fmla="*/ 37145 w 66312"/>
                    <a:gd name="connsiteY1" fmla="*/ 49658 h 54474"/>
                    <a:gd name="connsiteX2" fmla="*/ 49003 w 66312"/>
                    <a:gd name="connsiteY2" fmla="*/ 41752 h 54474"/>
                    <a:gd name="connsiteX3" fmla="*/ 52956 w 66312"/>
                    <a:gd name="connsiteY3" fmla="*/ 31152 h 54474"/>
                    <a:gd name="connsiteX4" fmla="*/ 59424 w 66312"/>
                    <a:gd name="connsiteY4" fmla="*/ 19114 h 54474"/>
                    <a:gd name="connsiteX5" fmla="*/ 66072 w 66312"/>
                    <a:gd name="connsiteY5" fmla="*/ 12466 h 54474"/>
                    <a:gd name="connsiteX6" fmla="*/ 60682 w 66312"/>
                    <a:gd name="connsiteY6" fmla="*/ 428 h 54474"/>
                    <a:gd name="connsiteX7" fmla="*/ 48823 w 66312"/>
                    <a:gd name="connsiteY7" fmla="*/ 5818 h 54474"/>
                    <a:gd name="connsiteX8" fmla="*/ 33012 w 66312"/>
                    <a:gd name="connsiteY8" fmla="*/ 5818 h 54474"/>
                    <a:gd name="connsiteX9" fmla="*/ 23849 w 66312"/>
                    <a:gd name="connsiteY9" fmla="*/ 9771 h 54474"/>
                    <a:gd name="connsiteX10" fmla="*/ 15943 w 66312"/>
                    <a:gd name="connsiteY10" fmla="*/ 12466 h 54474"/>
                    <a:gd name="connsiteX11" fmla="*/ 9475 w 66312"/>
                    <a:gd name="connsiteY11" fmla="*/ 23067 h 54474"/>
                    <a:gd name="connsiteX12" fmla="*/ 312 w 66312"/>
                    <a:gd name="connsiteY12" fmla="*/ 30972 h 54474"/>
                    <a:gd name="connsiteX13" fmla="*/ 5702 w 66312"/>
                    <a:gd name="connsiteY13" fmla="*/ 52173 h 54474"/>
                    <a:gd name="connsiteX14" fmla="*/ 22591 w 66312"/>
                    <a:gd name="connsiteY14" fmla="*/ 53611 h 54474"/>
                    <a:gd name="connsiteX15" fmla="*/ 22591 w 66312"/>
                    <a:gd name="connsiteY15" fmla="*/ 53611 h 5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312" h="54474">
                      <a:moveTo>
                        <a:pt x="22591" y="53611"/>
                      </a:moveTo>
                      <a:cubicBezTo>
                        <a:pt x="22591" y="53611"/>
                        <a:pt x="31755" y="53611"/>
                        <a:pt x="37145" y="49658"/>
                      </a:cubicBezTo>
                      <a:cubicBezTo>
                        <a:pt x="42355" y="46963"/>
                        <a:pt x="47745" y="46963"/>
                        <a:pt x="49003" y="41752"/>
                      </a:cubicBezTo>
                      <a:cubicBezTo>
                        <a:pt x="49003" y="36363"/>
                        <a:pt x="50261" y="35105"/>
                        <a:pt x="52956" y="31152"/>
                      </a:cubicBezTo>
                      <a:cubicBezTo>
                        <a:pt x="55651" y="27199"/>
                        <a:pt x="56909" y="21809"/>
                        <a:pt x="59424" y="19114"/>
                      </a:cubicBezTo>
                      <a:cubicBezTo>
                        <a:pt x="62119" y="16419"/>
                        <a:pt x="66072" y="16419"/>
                        <a:pt x="66072" y="12466"/>
                      </a:cubicBezTo>
                      <a:cubicBezTo>
                        <a:pt x="67330" y="7076"/>
                        <a:pt x="63377" y="-2088"/>
                        <a:pt x="60682" y="428"/>
                      </a:cubicBezTo>
                      <a:cubicBezTo>
                        <a:pt x="59424" y="3123"/>
                        <a:pt x="54034" y="4381"/>
                        <a:pt x="48823" y="5818"/>
                      </a:cubicBezTo>
                      <a:cubicBezTo>
                        <a:pt x="43613" y="7076"/>
                        <a:pt x="38223" y="4561"/>
                        <a:pt x="33012" y="5818"/>
                      </a:cubicBezTo>
                      <a:cubicBezTo>
                        <a:pt x="27802" y="8513"/>
                        <a:pt x="29059" y="9771"/>
                        <a:pt x="23849" y="9771"/>
                      </a:cubicBezTo>
                      <a:cubicBezTo>
                        <a:pt x="18638" y="9771"/>
                        <a:pt x="15943" y="8513"/>
                        <a:pt x="15943" y="12466"/>
                      </a:cubicBezTo>
                      <a:cubicBezTo>
                        <a:pt x="15943" y="16419"/>
                        <a:pt x="13428" y="19114"/>
                        <a:pt x="9475" y="23067"/>
                      </a:cubicBezTo>
                      <a:cubicBezTo>
                        <a:pt x="5522" y="25762"/>
                        <a:pt x="312" y="27019"/>
                        <a:pt x="312" y="30972"/>
                      </a:cubicBezTo>
                      <a:cubicBezTo>
                        <a:pt x="-946" y="36363"/>
                        <a:pt x="1749" y="48221"/>
                        <a:pt x="5702" y="52173"/>
                      </a:cubicBezTo>
                      <a:cubicBezTo>
                        <a:pt x="8038" y="56306"/>
                        <a:pt x="22591" y="53611"/>
                        <a:pt x="22591" y="53611"/>
                      </a:cubicBezTo>
                      <a:lnTo>
                        <a:pt x="22591" y="53611"/>
                      </a:lnTo>
                      <a:close/>
                    </a:path>
                  </a:pathLst>
                </a:custGeom>
                <a:solidFill>
                  <a:srgbClr val="A40000"/>
                </a:solidFill>
                <a:ln w="17953" cap="flat">
                  <a:noFill/>
                  <a:prstDash val="solid"/>
                  <a:miter/>
                </a:ln>
              </p:spPr>
              <p:txBody>
                <a:bodyPr rtlCol="0" anchor="ctr"/>
                <a:lstStyle/>
                <a:p>
                  <a:endParaRPr lang="zh-CN" altLang="en-US" sz="1050"/>
                </a:p>
              </p:txBody>
            </p:sp>
            <p:sp>
              <p:nvSpPr>
                <p:cNvPr id="1337" name="任意多边形: 形状 3603"/>
                <p:cNvSpPr/>
                <p:nvPr/>
              </p:nvSpPr>
              <p:spPr>
                <a:xfrm>
                  <a:off x="5177718" y="3652538"/>
                  <a:ext cx="71509" cy="59830"/>
                </a:xfrm>
                <a:custGeom>
                  <a:avLst/>
                  <a:gdLst>
                    <a:gd name="connsiteX0" fmla="*/ 6468 w 71509"/>
                    <a:gd name="connsiteY0" fmla="*/ 56776 h 59830"/>
                    <a:gd name="connsiteX1" fmla="*/ 0 w 71509"/>
                    <a:gd name="connsiteY1" fmla="*/ 37013 h 59830"/>
                    <a:gd name="connsiteX2" fmla="*/ 0 w 71509"/>
                    <a:gd name="connsiteY2" fmla="*/ 37013 h 59830"/>
                    <a:gd name="connsiteX3" fmla="*/ 359 w 71509"/>
                    <a:gd name="connsiteY3" fmla="*/ 33239 h 59830"/>
                    <a:gd name="connsiteX4" fmla="*/ 359 w 71509"/>
                    <a:gd name="connsiteY4" fmla="*/ 33239 h 59830"/>
                    <a:gd name="connsiteX5" fmla="*/ 10241 w 71509"/>
                    <a:gd name="connsiteY5" fmla="*/ 24076 h 59830"/>
                    <a:gd name="connsiteX6" fmla="*/ 10241 w 71509"/>
                    <a:gd name="connsiteY6" fmla="*/ 24076 h 59830"/>
                    <a:gd name="connsiteX7" fmla="*/ 15991 w 71509"/>
                    <a:gd name="connsiteY7" fmla="*/ 15272 h 59830"/>
                    <a:gd name="connsiteX8" fmla="*/ 15991 w 71509"/>
                    <a:gd name="connsiteY8" fmla="*/ 15272 h 59830"/>
                    <a:gd name="connsiteX9" fmla="*/ 15991 w 71509"/>
                    <a:gd name="connsiteY9" fmla="*/ 15272 h 59830"/>
                    <a:gd name="connsiteX10" fmla="*/ 15991 w 71509"/>
                    <a:gd name="connsiteY10" fmla="*/ 15272 h 59830"/>
                    <a:gd name="connsiteX11" fmla="*/ 15991 w 71509"/>
                    <a:gd name="connsiteY11" fmla="*/ 15272 h 59830"/>
                    <a:gd name="connsiteX12" fmla="*/ 15991 w 71509"/>
                    <a:gd name="connsiteY12" fmla="*/ 15272 h 59830"/>
                    <a:gd name="connsiteX13" fmla="*/ 17608 w 71509"/>
                    <a:gd name="connsiteY13" fmla="*/ 10960 h 59830"/>
                    <a:gd name="connsiteX14" fmla="*/ 17608 w 71509"/>
                    <a:gd name="connsiteY14" fmla="*/ 10960 h 59830"/>
                    <a:gd name="connsiteX15" fmla="*/ 21381 w 71509"/>
                    <a:gd name="connsiteY15" fmla="*/ 9882 h 59830"/>
                    <a:gd name="connsiteX16" fmla="*/ 21381 w 71509"/>
                    <a:gd name="connsiteY16" fmla="*/ 9882 h 59830"/>
                    <a:gd name="connsiteX17" fmla="*/ 26412 w 71509"/>
                    <a:gd name="connsiteY17" fmla="*/ 10062 h 59830"/>
                    <a:gd name="connsiteX18" fmla="*/ 26412 w 71509"/>
                    <a:gd name="connsiteY18" fmla="*/ 10062 h 59830"/>
                    <a:gd name="connsiteX19" fmla="*/ 26412 w 71509"/>
                    <a:gd name="connsiteY19" fmla="*/ 10062 h 59830"/>
                    <a:gd name="connsiteX20" fmla="*/ 34856 w 71509"/>
                    <a:gd name="connsiteY20" fmla="*/ 6109 h 59830"/>
                    <a:gd name="connsiteX21" fmla="*/ 34856 w 71509"/>
                    <a:gd name="connsiteY21" fmla="*/ 6109 h 59830"/>
                    <a:gd name="connsiteX22" fmla="*/ 38989 w 71509"/>
                    <a:gd name="connsiteY22" fmla="*/ 5570 h 59830"/>
                    <a:gd name="connsiteX23" fmla="*/ 38989 w 71509"/>
                    <a:gd name="connsiteY23" fmla="*/ 5570 h 59830"/>
                    <a:gd name="connsiteX24" fmla="*/ 48152 w 71509"/>
                    <a:gd name="connsiteY24" fmla="*/ 6289 h 59830"/>
                    <a:gd name="connsiteX25" fmla="*/ 48152 w 71509"/>
                    <a:gd name="connsiteY25" fmla="*/ 6289 h 59830"/>
                    <a:gd name="connsiteX26" fmla="*/ 50847 w 71509"/>
                    <a:gd name="connsiteY26" fmla="*/ 5929 h 59830"/>
                    <a:gd name="connsiteX27" fmla="*/ 50847 w 71509"/>
                    <a:gd name="connsiteY27" fmla="*/ 5929 h 59830"/>
                    <a:gd name="connsiteX28" fmla="*/ 61448 w 71509"/>
                    <a:gd name="connsiteY28" fmla="*/ 1437 h 59830"/>
                    <a:gd name="connsiteX29" fmla="*/ 61448 w 71509"/>
                    <a:gd name="connsiteY29" fmla="*/ 1437 h 59830"/>
                    <a:gd name="connsiteX30" fmla="*/ 64322 w 71509"/>
                    <a:gd name="connsiteY30" fmla="*/ 0 h 59830"/>
                    <a:gd name="connsiteX31" fmla="*/ 64322 w 71509"/>
                    <a:gd name="connsiteY31" fmla="*/ 0 h 59830"/>
                    <a:gd name="connsiteX32" fmla="*/ 71509 w 71509"/>
                    <a:gd name="connsiteY32" fmla="*/ 12757 h 59830"/>
                    <a:gd name="connsiteX33" fmla="*/ 71509 w 71509"/>
                    <a:gd name="connsiteY33" fmla="*/ 12757 h 59830"/>
                    <a:gd name="connsiteX34" fmla="*/ 71150 w 71509"/>
                    <a:gd name="connsiteY34" fmla="*/ 15632 h 59830"/>
                    <a:gd name="connsiteX35" fmla="*/ 71150 w 71509"/>
                    <a:gd name="connsiteY35" fmla="*/ 15632 h 59830"/>
                    <a:gd name="connsiteX36" fmla="*/ 71150 w 71509"/>
                    <a:gd name="connsiteY36" fmla="*/ 15811 h 59830"/>
                    <a:gd name="connsiteX37" fmla="*/ 70790 w 71509"/>
                    <a:gd name="connsiteY37" fmla="*/ 17249 h 59830"/>
                    <a:gd name="connsiteX38" fmla="*/ 70790 w 71509"/>
                    <a:gd name="connsiteY38" fmla="*/ 17249 h 59830"/>
                    <a:gd name="connsiteX39" fmla="*/ 70431 w 71509"/>
                    <a:gd name="connsiteY39" fmla="*/ 19045 h 59830"/>
                    <a:gd name="connsiteX40" fmla="*/ 70072 w 71509"/>
                    <a:gd name="connsiteY40" fmla="*/ 18866 h 59830"/>
                    <a:gd name="connsiteX41" fmla="*/ 63963 w 71509"/>
                    <a:gd name="connsiteY41" fmla="*/ 23357 h 59830"/>
                    <a:gd name="connsiteX42" fmla="*/ 63963 w 71509"/>
                    <a:gd name="connsiteY42" fmla="*/ 23357 h 59830"/>
                    <a:gd name="connsiteX43" fmla="*/ 57675 w 71509"/>
                    <a:gd name="connsiteY43" fmla="*/ 35036 h 59830"/>
                    <a:gd name="connsiteX44" fmla="*/ 57675 w 71509"/>
                    <a:gd name="connsiteY44" fmla="*/ 35036 h 59830"/>
                    <a:gd name="connsiteX45" fmla="*/ 54261 w 71509"/>
                    <a:gd name="connsiteY45" fmla="*/ 44199 h 59830"/>
                    <a:gd name="connsiteX46" fmla="*/ 54261 w 71509"/>
                    <a:gd name="connsiteY46" fmla="*/ 44199 h 59830"/>
                    <a:gd name="connsiteX47" fmla="*/ 52284 w 71509"/>
                    <a:gd name="connsiteY47" fmla="*/ 44199 h 59830"/>
                    <a:gd name="connsiteX48" fmla="*/ 54081 w 71509"/>
                    <a:gd name="connsiteY48" fmla="*/ 44918 h 59830"/>
                    <a:gd name="connsiteX49" fmla="*/ 41324 w 71509"/>
                    <a:gd name="connsiteY49" fmla="*/ 54441 h 59830"/>
                    <a:gd name="connsiteX50" fmla="*/ 41324 w 71509"/>
                    <a:gd name="connsiteY50" fmla="*/ 54441 h 59830"/>
                    <a:gd name="connsiteX51" fmla="*/ 25693 w 71509"/>
                    <a:gd name="connsiteY51" fmla="*/ 58932 h 59830"/>
                    <a:gd name="connsiteX52" fmla="*/ 25693 w 71509"/>
                    <a:gd name="connsiteY52" fmla="*/ 58932 h 59830"/>
                    <a:gd name="connsiteX53" fmla="*/ 15991 w 71509"/>
                    <a:gd name="connsiteY53" fmla="*/ 59831 h 59830"/>
                    <a:gd name="connsiteX54" fmla="*/ 15991 w 71509"/>
                    <a:gd name="connsiteY54" fmla="*/ 59831 h 59830"/>
                    <a:gd name="connsiteX55" fmla="*/ 6468 w 71509"/>
                    <a:gd name="connsiteY55" fmla="*/ 56776 h 59830"/>
                    <a:gd name="connsiteX56" fmla="*/ 6468 w 71509"/>
                    <a:gd name="connsiteY56" fmla="*/ 56776 h 59830"/>
                    <a:gd name="connsiteX57" fmla="*/ 25334 w 71509"/>
                    <a:gd name="connsiteY57" fmla="*/ 56237 h 59830"/>
                    <a:gd name="connsiteX58" fmla="*/ 25334 w 71509"/>
                    <a:gd name="connsiteY58" fmla="*/ 53722 h 59830"/>
                    <a:gd name="connsiteX59" fmla="*/ 38629 w 71509"/>
                    <a:gd name="connsiteY59" fmla="*/ 49949 h 59830"/>
                    <a:gd name="connsiteX60" fmla="*/ 38629 w 71509"/>
                    <a:gd name="connsiteY60" fmla="*/ 49949 h 59830"/>
                    <a:gd name="connsiteX61" fmla="*/ 49050 w 71509"/>
                    <a:gd name="connsiteY61" fmla="*/ 44738 h 59830"/>
                    <a:gd name="connsiteX62" fmla="*/ 49050 w 71509"/>
                    <a:gd name="connsiteY62" fmla="*/ 44738 h 59830"/>
                    <a:gd name="connsiteX63" fmla="*/ 49050 w 71509"/>
                    <a:gd name="connsiteY63" fmla="*/ 44199 h 59830"/>
                    <a:gd name="connsiteX64" fmla="*/ 49050 w 71509"/>
                    <a:gd name="connsiteY64" fmla="*/ 44199 h 59830"/>
                    <a:gd name="connsiteX65" fmla="*/ 53362 w 71509"/>
                    <a:gd name="connsiteY65" fmla="*/ 32161 h 59830"/>
                    <a:gd name="connsiteX66" fmla="*/ 53362 w 71509"/>
                    <a:gd name="connsiteY66" fmla="*/ 32161 h 59830"/>
                    <a:gd name="connsiteX67" fmla="*/ 60190 w 71509"/>
                    <a:gd name="connsiteY67" fmla="*/ 19764 h 59830"/>
                    <a:gd name="connsiteX68" fmla="*/ 60190 w 71509"/>
                    <a:gd name="connsiteY68" fmla="*/ 19764 h 59830"/>
                    <a:gd name="connsiteX69" fmla="*/ 65940 w 71509"/>
                    <a:gd name="connsiteY69" fmla="*/ 14913 h 59830"/>
                    <a:gd name="connsiteX70" fmla="*/ 65940 w 71509"/>
                    <a:gd name="connsiteY70" fmla="*/ 14913 h 59830"/>
                    <a:gd name="connsiteX71" fmla="*/ 65940 w 71509"/>
                    <a:gd name="connsiteY71" fmla="*/ 14733 h 59830"/>
                    <a:gd name="connsiteX72" fmla="*/ 66119 w 71509"/>
                    <a:gd name="connsiteY72" fmla="*/ 14194 h 59830"/>
                    <a:gd name="connsiteX73" fmla="*/ 66119 w 71509"/>
                    <a:gd name="connsiteY73" fmla="*/ 14194 h 59830"/>
                    <a:gd name="connsiteX74" fmla="*/ 66299 w 71509"/>
                    <a:gd name="connsiteY74" fmla="*/ 12757 h 59830"/>
                    <a:gd name="connsiteX75" fmla="*/ 66299 w 71509"/>
                    <a:gd name="connsiteY75" fmla="*/ 12757 h 59830"/>
                    <a:gd name="connsiteX76" fmla="*/ 64322 w 71509"/>
                    <a:gd name="connsiteY76" fmla="*/ 5750 h 59830"/>
                    <a:gd name="connsiteX77" fmla="*/ 64322 w 71509"/>
                    <a:gd name="connsiteY77" fmla="*/ 5750 h 59830"/>
                    <a:gd name="connsiteX78" fmla="*/ 51925 w 71509"/>
                    <a:gd name="connsiteY78" fmla="*/ 10960 h 59830"/>
                    <a:gd name="connsiteX79" fmla="*/ 51925 w 71509"/>
                    <a:gd name="connsiteY79" fmla="*/ 10960 h 59830"/>
                    <a:gd name="connsiteX80" fmla="*/ 47972 w 71509"/>
                    <a:gd name="connsiteY80" fmla="*/ 11319 h 59830"/>
                    <a:gd name="connsiteX81" fmla="*/ 47972 w 71509"/>
                    <a:gd name="connsiteY81" fmla="*/ 11319 h 59830"/>
                    <a:gd name="connsiteX82" fmla="*/ 38809 w 71509"/>
                    <a:gd name="connsiteY82" fmla="*/ 10601 h 59830"/>
                    <a:gd name="connsiteX83" fmla="*/ 38809 w 71509"/>
                    <a:gd name="connsiteY83" fmla="*/ 10601 h 59830"/>
                    <a:gd name="connsiteX84" fmla="*/ 36653 w 71509"/>
                    <a:gd name="connsiteY84" fmla="*/ 10780 h 59830"/>
                    <a:gd name="connsiteX85" fmla="*/ 36653 w 71509"/>
                    <a:gd name="connsiteY85" fmla="*/ 10780 h 59830"/>
                    <a:gd name="connsiteX86" fmla="*/ 26232 w 71509"/>
                    <a:gd name="connsiteY86" fmla="*/ 15093 h 59830"/>
                    <a:gd name="connsiteX87" fmla="*/ 26232 w 71509"/>
                    <a:gd name="connsiteY87" fmla="*/ 15093 h 59830"/>
                    <a:gd name="connsiteX88" fmla="*/ 26232 w 71509"/>
                    <a:gd name="connsiteY88" fmla="*/ 15093 h 59830"/>
                    <a:gd name="connsiteX89" fmla="*/ 21381 w 71509"/>
                    <a:gd name="connsiteY89" fmla="*/ 14913 h 59830"/>
                    <a:gd name="connsiteX90" fmla="*/ 21381 w 71509"/>
                    <a:gd name="connsiteY90" fmla="*/ 14913 h 59830"/>
                    <a:gd name="connsiteX91" fmla="*/ 23537 w 71509"/>
                    <a:gd name="connsiteY91" fmla="*/ 17788 h 59830"/>
                    <a:gd name="connsiteX92" fmla="*/ 20662 w 71509"/>
                    <a:gd name="connsiteY92" fmla="*/ 17788 h 59830"/>
                    <a:gd name="connsiteX93" fmla="*/ 13296 w 71509"/>
                    <a:gd name="connsiteY93" fmla="*/ 28029 h 59830"/>
                    <a:gd name="connsiteX94" fmla="*/ 13296 w 71509"/>
                    <a:gd name="connsiteY94" fmla="*/ 28029 h 59830"/>
                    <a:gd name="connsiteX95" fmla="*/ 5210 w 71509"/>
                    <a:gd name="connsiteY95" fmla="*/ 33239 h 59830"/>
                    <a:gd name="connsiteX96" fmla="*/ 5210 w 71509"/>
                    <a:gd name="connsiteY96" fmla="*/ 33239 h 59830"/>
                    <a:gd name="connsiteX97" fmla="*/ 5390 w 71509"/>
                    <a:gd name="connsiteY97" fmla="*/ 33419 h 59830"/>
                    <a:gd name="connsiteX98" fmla="*/ 5210 w 71509"/>
                    <a:gd name="connsiteY98" fmla="*/ 34497 h 59830"/>
                    <a:gd name="connsiteX99" fmla="*/ 5031 w 71509"/>
                    <a:gd name="connsiteY99" fmla="*/ 37192 h 59830"/>
                    <a:gd name="connsiteX100" fmla="*/ 5031 w 71509"/>
                    <a:gd name="connsiteY100" fmla="*/ 37192 h 59830"/>
                    <a:gd name="connsiteX101" fmla="*/ 10241 w 71509"/>
                    <a:gd name="connsiteY101" fmla="*/ 53722 h 59830"/>
                    <a:gd name="connsiteX102" fmla="*/ 10241 w 71509"/>
                    <a:gd name="connsiteY102" fmla="*/ 53722 h 59830"/>
                    <a:gd name="connsiteX103" fmla="*/ 15811 w 71509"/>
                    <a:gd name="connsiteY103" fmla="*/ 54800 h 59830"/>
                    <a:gd name="connsiteX104" fmla="*/ 15811 w 71509"/>
                    <a:gd name="connsiteY104" fmla="*/ 54800 h 59830"/>
                    <a:gd name="connsiteX105" fmla="*/ 24795 w 71509"/>
                    <a:gd name="connsiteY105" fmla="*/ 53902 h 59830"/>
                    <a:gd name="connsiteX106" fmla="*/ 24795 w 71509"/>
                    <a:gd name="connsiteY106" fmla="*/ 53902 h 59830"/>
                    <a:gd name="connsiteX107" fmla="*/ 25334 w 71509"/>
                    <a:gd name="connsiteY107" fmla="*/ 56237 h 59830"/>
                    <a:gd name="connsiteX108" fmla="*/ 25334 w 71509"/>
                    <a:gd name="connsiteY108" fmla="*/ 56237 h 59830"/>
                    <a:gd name="connsiteX109" fmla="*/ 5390 w 71509"/>
                    <a:gd name="connsiteY109" fmla="*/ 33958 h 59830"/>
                    <a:gd name="connsiteX110" fmla="*/ 5390 w 71509"/>
                    <a:gd name="connsiteY110" fmla="*/ 33958 h 59830"/>
                    <a:gd name="connsiteX111" fmla="*/ 5390 w 71509"/>
                    <a:gd name="connsiteY111" fmla="*/ 33958 h 59830"/>
                    <a:gd name="connsiteX112" fmla="*/ 5390 w 71509"/>
                    <a:gd name="connsiteY112" fmla="*/ 33958 h 59830"/>
                    <a:gd name="connsiteX113" fmla="*/ 5390 w 71509"/>
                    <a:gd name="connsiteY113" fmla="*/ 33958 h 59830"/>
                    <a:gd name="connsiteX114" fmla="*/ 71150 w 71509"/>
                    <a:gd name="connsiteY114" fmla="*/ 15093 h 59830"/>
                    <a:gd name="connsiteX115" fmla="*/ 71150 w 71509"/>
                    <a:gd name="connsiteY115" fmla="*/ 15811 h 59830"/>
                    <a:gd name="connsiteX116" fmla="*/ 71150 w 71509"/>
                    <a:gd name="connsiteY116" fmla="*/ 15811 h 59830"/>
                    <a:gd name="connsiteX117" fmla="*/ 71150 w 71509"/>
                    <a:gd name="connsiteY117" fmla="*/ 15632 h 59830"/>
                    <a:gd name="connsiteX118" fmla="*/ 71150 w 71509"/>
                    <a:gd name="connsiteY118" fmla="*/ 15632 h 59830"/>
                    <a:gd name="connsiteX119" fmla="*/ 71150 w 71509"/>
                    <a:gd name="connsiteY119" fmla="*/ 14554 h 59830"/>
                    <a:gd name="connsiteX120" fmla="*/ 71150 w 71509"/>
                    <a:gd name="connsiteY120" fmla="*/ 14554 h 59830"/>
                    <a:gd name="connsiteX121" fmla="*/ 71150 w 71509"/>
                    <a:gd name="connsiteY121" fmla="*/ 15093 h 59830"/>
                    <a:gd name="connsiteX122" fmla="*/ 71150 w 71509"/>
                    <a:gd name="connsiteY122" fmla="*/ 15093 h 5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71509" h="59830">
                      <a:moveTo>
                        <a:pt x="6468" y="56776"/>
                      </a:moveTo>
                      <a:cubicBezTo>
                        <a:pt x="2336" y="52285"/>
                        <a:pt x="180" y="43660"/>
                        <a:pt x="0" y="37013"/>
                      </a:cubicBezTo>
                      <a:lnTo>
                        <a:pt x="0" y="37013"/>
                      </a:lnTo>
                      <a:cubicBezTo>
                        <a:pt x="0" y="35575"/>
                        <a:pt x="180" y="34317"/>
                        <a:pt x="359" y="33239"/>
                      </a:cubicBezTo>
                      <a:lnTo>
                        <a:pt x="359" y="33239"/>
                      </a:lnTo>
                      <a:cubicBezTo>
                        <a:pt x="1258" y="26951"/>
                        <a:pt x="7546" y="26232"/>
                        <a:pt x="10241" y="24076"/>
                      </a:cubicBezTo>
                      <a:lnTo>
                        <a:pt x="10241" y="24076"/>
                      </a:lnTo>
                      <a:cubicBezTo>
                        <a:pt x="14194" y="19944"/>
                        <a:pt x="16170" y="17967"/>
                        <a:pt x="15991" y="15272"/>
                      </a:cubicBezTo>
                      <a:lnTo>
                        <a:pt x="15991" y="15272"/>
                      </a:lnTo>
                      <a:cubicBezTo>
                        <a:pt x="15991" y="15272"/>
                        <a:pt x="15991" y="15272"/>
                        <a:pt x="15991" y="15272"/>
                      </a:cubicBezTo>
                      <a:lnTo>
                        <a:pt x="15991" y="15272"/>
                      </a:lnTo>
                      <a:cubicBezTo>
                        <a:pt x="15991" y="15272"/>
                        <a:pt x="15991" y="15272"/>
                        <a:pt x="15991" y="15272"/>
                      </a:cubicBezTo>
                      <a:lnTo>
                        <a:pt x="15991" y="15272"/>
                      </a:lnTo>
                      <a:cubicBezTo>
                        <a:pt x="15991" y="13835"/>
                        <a:pt x="16170" y="12218"/>
                        <a:pt x="17608" y="10960"/>
                      </a:cubicBezTo>
                      <a:lnTo>
                        <a:pt x="17608" y="10960"/>
                      </a:lnTo>
                      <a:cubicBezTo>
                        <a:pt x="19045" y="9882"/>
                        <a:pt x="20303" y="9882"/>
                        <a:pt x="21381" y="9882"/>
                      </a:cubicBezTo>
                      <a:lnTo>
                        <a:pt x="21381" y="9882"/>
                      </a:lnTo>
                      <a:cubicBezTo>
                        <a:pt x="22998" y="9882"/>
                        <a:pt x="24435" y="10062"/>
                        <a:pt x="26412" y="10062"/>
                      </a:cubicBezTo>
                      <a:lnTo>
                        <a:pt x="26412" y="10062"/>
                      </a:lnTo>
                      <a:lnTo>
                        <a:pt x="26412" y="10062"/>
                      </a:lnTo>
                      <a:cubicBezTo>
                        <a:pt x="30903" y="10062"/>
                        <a:pt x="28029" y="9702"/>
                        <a:pt x="34856" y="6109"/>
                      </a:cubicBezTo>
                      <a:lnTo>
                        <a:pt x="34856" y="6109"/>
                      </a:lnTo>
                      <a:cubicBezTo>
                        <a:pt x="36294" y="5750"/>
                        <a:pt x="37731" y="5570"/>
                        <a:pt x="38989" y="5570"/>
                      </a:cubicBezTo>
                      <a:lnTo>
                        <a:pt x="38989" y="5570"/>
                      </a:lnTo>
                      <a:cubicBezTo>
                        <a:pt x="42403" y="5570"/>
                        <a:pt x="45457" y="6289"/>
                        <a:pt x="48152" y="6289"/>
                      </a:cubicBezTo>
                      <a:lnTo>
                        <a:pt x="48152" y="6289"/>
                      </a:lnTo>
                      <a:cubicBezTo>
                        <a:pt x="49050" y="6289"/>
                        <a:pt x="49949" y="6289"/>
                        <a:pt x="50847" y="5929"/>
                      </a:cubicBezTo>
                      <a:lnTo>
                        <a:pt x="50847" y="5929"/>
                      </a:lnTo>
                      <a:cubicBezTo>
                        <a:pt x="56058" y="4851"/>
                        <a:pt x="61088" y="2695"/>
                        <a:pt x="61448" y="1437"/>
                      </a:cubicBezTo>
                      <a:lnTo>
                        <a:pt x="61448" y="1437"/>
                      </a:lnTo>
                      <a:cubicBezTo>
                        <a:pt x="62166" y="539"/>
                        <a:pt x="63244" y="0"/>
                        <a:pt x="64322" y="0"/>
                      </a:cubicBezTo>
                      <a:lnTo>
                        <a:pt x="64322" y="0"/>
                      </a:lnTo>
                      <a:cubicBezTo>
                        <a:pt x="70072" y="1258"/>
                        <a:pt x="70790" y="7367"/>
                        <a:pt x="71509" y="12757"/>
                      </a:cubicBezTo>
                      <a:lnTo>
                        <a:pt x="71509" y="12757"/>
                      </a:lnTo>
                      <a:cubicBezTo>
                        <a:pt x="71509" y="13655"/>
                        <a:pt x="71509" y="14733"/>
                        <a:pt x="71150" y="15632"/>
                      </a:cubicBezTo>
                      <a:lnTo>
                        <a:pt x="71150" y="15632"/>
                      </a:lnTo>
                      <a:lnTo>
                        <a:pt x="71150" y="15811"/>
                      </a:lnTo>
                      <a:cubicBezTo>
                        <a:pt x="71150" y="16350"/>
                        <a:pt x="70970" y="16889"/>
                        <a:pt x="70790" y="17249"/>
                      </a:cubicBezTo>
                      <a:lnTo>
                        <a:pt x="70790" y="17249"/>
                      </a:lnTo>
                      <a:lnTo>
                        <a:pt x="70431" y="19045"/>
                      </a:lnTo>
                      <a:lnTo>
                        <a:pt x="70072" y="18866"/>
                      </a:lnTo>
                      <a:cubicBezTo>
                        <a:pt x="68275" y="21561"/>
                        <a:pt x="64862" y="22100"/>
                        <a:pt x="63963" y="23357"/>
                      </a:cubicBezTo>
                      <a:lnTo>
                        <a:pt x="63963" y="23357"/>
                      </a:lnTo>
                      <a:cubicBezTo>
                        <a:pt x="62166" y="25154"/>
                        <a:pt x="60549" y="30365"/>
                        <a:pt x="57675" y="35036"/>
                      </a:cubicBezTo>
                      <a:lnTo>
                        <a:pt x="57675" y="35036"/>
                      </a:lnTo>
                      <a:cubicBezTo>
                        <a:pt x="54980" y="39348"/>
                        <a:pt x="54261" y="39348"/>
                        <a:pt x="54261" y="44199"/>
                      </a:cubicBezTo>
                      <a:lnTo>
                        <a:pt x="54261" y="44199"/>
                      </a:lnTo>
                      <a:lnTo>
                        <a:pt x="52284" y="44199"/>
                      </a:lnTo>
                      <a:lnTo>
                        <a:pt x="54081" y="44918"/>
                      </a:lnTo>
                      <a:cubicBezTo>
                        <a:pt x="51925" y="52285"/>
                        <a:pt x="45098" y="52105"/>
                        <a:pt x="41324" y="54441"/>
                      </a:cubicBezTo>
                      <a:lnTo>
                        <a:pt x="41324" y="54441"/>
                      </a:lnTo>
                      <a:cubicBezTo>
                        <a:pt x="35575" y="58573"/>
                        <a:pt x="27490" y="58932"/>
                        <a:pt x="25693" y="58932"/>
                      </a:cubicBezTo>
                      <a:lnTo>
                        <a:pt x="25693" y="58932"/>
                      </a:lnTo>
                      <a:cubicBezTo>
                        <a:pt x="24974" y="59112"/>
                        <a:pt x="20483" y="59831"/>
                        <a:pt x="15991" y="59831"/>
                      </a:cubicBezTo>
                      <a:lnTo>
                        <a:pt x="15991" y="59831"/>
                      </a:lnTo>
                      <a:cubicBezTo>
                        <a:pt x="12397" y="59651"/>
                        <a:pt x="8624" y="59651"/>
                        <a:pt x="6468" y="56776"/>
                      </a:cubicBezTo>
                      <a:lnTo>
                        <a:pt x="6468" y="56776"/>
                      </a:lnTo>
                      <a:close/>
                      <a:moveTo>
                        <a:pt x="25334" y="56237"/>
                      </a:moveTo>
                      <a:lnTo>
                        <a:pt x="25334" y="53722"/>
                      </a:lnTo>
                      <a:cubicBezTo>
                        <a:pt x="25334" y="53722"/>
                        <a:pt x="34138" y="53542"/>
                        <a:pt x="38629" y="49949"/>
                      </a:cubicBezTo>
                      <a:lnTo>
                        <a:pt x="38629" y="49949"/>
                      </a:lnTo>
                      <a:cubicBezTo>
                        <a:pt x="44918" y="47074"/>
                        <a:pt x="48691" y="46894"/>
                        <a:pt x="49050" y="44738"/>
                      </a:cubicBezTo>
                      <a:lnTo>
                        <a:pt x="49050" y="44738"/>
                      </a:lnTo>
                      <a:cubicBezTo>
                        <a:pt x="49050" y="44738"/>
                        <a:pt x="49050" y="44559"/>
                        <a:pt x="49050" y="44199"/>
                      </a:cubicBezTo>
                      <a:lnTo>
                        <a:pt x="49050" y="44199"/>
                      </a:lnTo>
                      <a:cubicBezTo>
                        <a:pt x="48870" y="38450"/>
                        <a:pt x="50847" y="35934"/>
                        <a:pt x="53362" y="32161"/>
                      </a:cubicBezTo>
                      <a:lnTo>
                        <a:pt x="53362" y="32161"/>
                      </a:lnTo>
                      <a:cubicBezTo>
                        <a:pt x="55698" y="28748"/>
                        <a:pt x="56776" y="23357"/>
                        <a:pt x="60190" y="19764"/>
                      </a:cubicBezTo>
                      <a:lnTo>
                        <a:pt x="60190" y="19764"/>
                      </a:lnTo>
                      <a:cubicBezTo>
                        <a:pt x="64322" y="16171"/>
                        <a:pt x="66479" y="16530"/>
                        <a:pt x="65940" y="14913"/>
                      </a:cubicBezTo>
                      <a:lnTo>
                        <a:pt x="65940" y="14913"/>
                      </a:lnTo>
                      <a:lnTo>
                        <a:pt x="65940" y="14733"/>
                      </a:lnTo>
                      <a:cubicBezTo>
                        <a:pt x="65940" y="14554"/>
                        <a:pt x="65940" y="14374"/>
                        <a:pt x="66119" y="14194"/>
                      </a:cubicBezTo>
                      <a:lnTo>
                        <a:pt x="66119" y="14194"/>
                      </a:lnTo>
                      <a:cubicBezTo>
                        <a:pt x="66119" y="13835"/>
                        <a:pt x="66299" y="13296"/>
                        <a:pt x="66299" y="12757"/>
                      </a:cubicBezTo>
                      <a:lnTo>
                        <a:pt x="66299" y="12757"/>
                      </a:lnTo>
                      <a:cubicBezTo>
                        <a:pt x="66299" y="10421"/>
                        <a:pt x="65221" y="7187"/>
                        <a:pt x="64322" y="5750"/>
                      </a:cubicBezTo>
                      <a:lnTo>
                        <a:pt x="64322" y="5750"/>
                      </a:lnTo>
                      <a:cubicBezTo>
                        <a:pt x="61448" y="8804"/>
                        <a:pt x="56597" y="9523"/>
                        <a:pt x="51925" y="10960"/>
                      </a:cubicBezTo>
                      <a:lnTo>
                        <a:pt x="51925" y="10960"/>
                      </a:lnTo>
                      <a:cubicBezTo>
                        <a:pt x="50488" y="11319"/>
                        <a:pt x="49230" y="11319"/>
                        <a:pt x="47972" y="11319"/>
                      </a:cubicBezTo>
                      <a:lnTo>
                        <a:pt x="47972" y="11319"/>
                      </a:lnTo>
                      <a:cubicBezTo>
                        <a:pt x="44559" y="11319"/>
                        <a:pt x="41504" y="10601"/>
                        <a:pt x="38809" y="10601"/>
                      </a:cubicBezTo>
                      <a:lnTo>
                        <a:pt x="38809" y="10601"/>
                      </a:lnTo>
                      <a:cubicBezTo>
                        <a:pt x="37911" y="10601"/>
                        <a:pt x="37012" y="10780"/>
                        <a:pt x="36653" y="10780"/>
                      </a:cubicBezTo>
                      <a:lnTo>
                        <a:pt x="36653" y="10780"/>
                      </a:lnTo>
                      <a:cubicBezTo>
                        <a:pt x="32521" y="12757"/>
                        <a:pt x="32341" y="15093"/>
                        <a:pt x="26232" y="15093"/>
                      </a:cubicBezTo>
                      <a:lnTo>
                        <a:pt x="26232" y="15093"/>
                      </a:lnTo>
                      <a:lnTo>
                        <a:pt x="26232" y="15093"/>
                      </a:lnTo>
                      <a:cubicBezTo>
                        <a:pt x="24076" y="15093"/>
                        <a:pt x="22279" y="14913"/>
                        <a:pt x="21381" y="14913"/>
                      </a:cubicBezTo>
                      <a:lnTo>
                        <a:pt x="21381" y="14913"/>
                      </a:lnTo>
                      <a:lnTo>
                        <a:pt x="23537" y="17788"/>
                      </a:lnTo>
                      <a:lnTo>
                        <a:pt x="20662" y="17788"/>
                      </a:lnTo>
                      <a:cubicBezTo>
                        <a:pt x="19764" y="21740"/>
                        <a:pt x="16709" y="24435"/>
                        <a:pt x="13296" y="28029"/>
                      </a:cubicBezTo>
                      <a:lnTo>
                        <a:pt x="13296" y="28029"/>
                      </a:lnTo>
                      <a:cubicBezTo>
                        <a:pt x="9343" y="30365"/>
                        <a:pt x="5929" y="31982"/>
                        <a:pt x="5210" y="33239"/>
                      </a:cubicBezTo>
                      <a:lnTo>
                        <a:pt x="5210" y="33239"/>
                      </a:lnTo>
                      <a:lnTo>
                        <a:pt x="5390" y="33419"/>
                      </a:lnTo>
                      <a:lnTo>
                        <a:pt x="5210" y="34497"/>
                      </a:lnTo>
                      <a:cubicBezTo>
                        <a:pt x="5031" y="35036"/>
                        <a:pt x="5031" y="36114"/>
                        <a:pt x="5031" y="37192"/>
                      </a:cubicBezTo>
                      <a:lnTo>
                        <a:pt x="5031" y="37192"/>
                      </a:lnTo>
                      <a:cubicBezTo>
                        <a:pt x="4851" y="42403"/>
                        <a:pt x="7546" y="51207"/>
                        <a:pt x="10241" y="53722"/>
                      </a:cubicBezTo>
                      <a:lnTo>
                        <a:pt x="10241" y="53722"/>
                      </a:lnTo>
                      <a:cubicBezTo>
                        <a:pt x="10241" y="53902"/>
                        <a:pt x="12757" y="54980"/>
                        <a:pt x="15811" y="54800"/>
                      </a:cubicBezTo>
                      <a:lnTo>
                        <a:pt x="15811" y="54800"/>
                      </a:lnTo>
                      <a:cubicBezTo>
                        <a:pt x="20123" y="54800"/>
                        <a:pt x="24795" y="54081"/>
                        <a:pt x="24795" y="53902"/>
                      </a:cubicBezTo>
                      <a:lnTo>
                        <a:pt x="24795" y="53902"/>
                      </a:lnTo>
                      <a:lnTo>
                        <a:pt x="25334" y="56237"/>
                      </a:lnTo>
                      <a:lnTo>
                        <a:pt x="25334" y="56237"/>
                      </a:lnTo>
                      <a:close/>
                      <a:moveTo>
                        <a:pt x="5390" y="33958"/>
                      </a:moveTo>
                      <a:cubicBezTo>
                        <a:pt x="5390" y="33778"/>
                        <a:pt x="5390" y="33778"/>
                        <a:pt x="5390" y="33958"/>
                      </a:cubicBezTo>
                      <a:lnTo>
                        <a:pt x="5390" y="33958"/>
                      </a:lnTo>
                      <a:cubicBezTo>
                        <a:pt x="5390" y="33778"/>
                        <a:pt x="5390" y="33778"/>
                        <a:pt x="5390" y="33958"/>
                      </a:cubicBezTo>
                      <a:lnTo>
                        <a:pt x="5390" y="33958"/>
                      </a:lnTo>
                      <a:close/>
                      <a:moveTo>
                        <a:pt x="71150" y="15093"/>
                      </a:moveTo>
                      <a:cubicBezTo>
                        <a:pt x="71150" y="15272"/>
                        <a:pt x="71150" y="15632"/>
                        <a:pt x="71150" y="15811"/>
                      </a:cubicBezTo>
                      <a:lnTo>
                        <a:pt x="71150" y="15811"/>
                      </a:lnTo>
                      <a:cubicBezTo>
                        <a:pt x="71150" y="15811"/>
                        <a:pt x="71150" y="15632"/>
                        <a:pt x="71150" y="15632"/>
                      </a:cubicBezTo>
                      <a:lnTo>
                        <a:pt x="71150" y="15632"/>
                      </a:lnTo>
                      <a:cubicBezTo>
                        <a:pt x="71329" y="14733"/>
                        <a:pt x="71150" y="14554"/>
                        <a:pt x="71150" y="14554"/>
                      </a:cubicBezTo>
                      <a:lnTo>
                        <a:pt x="71150" y="14554"/>
                      </a:lnTo>
                      <a:cubicBezTo>
                        <a:pt x="71150" y="14554"/>
                        <a:pt x="71150" y="14554"/>
                        <a:pt x="71150" y="15093"/>
                      </a:cubicBezTo>
                      <a:lnTo>
                        <a:pt x="71150" y="15093"/>
                      </a:lnTo>
                      <a:close/>
                    </a:path>
                  </a:pathLst>
                </a:custGeom>
                <a:solidFill>
                  <a:srgbClr val="A40000"/>
                </a:solidFill>
                <a:ln w="17953" cap="flat">
                  <a:noFill/>
                  <a:prstDash val="solid"/>
                  <a:miter/>
                </a:ln>
              </p:spPr>
              <p:txBody>
                <a:bodyPr rtlCol="0" anchor="ctr"/>
                <a:lstStyle/>
                <a:p>
                  <a:endParaRPr lang="zh-CN" altLang="en-US" sz="1050"/>
                </a:p>
              </p:txBody>
            </p:sp>
          </p:grpSp>
          <p:grpSp>
            <p:nvGrpSpPr>
              <p:cNvPr id="1207" name="图形 1"/>
              <p:cNvGrpSpPr/>
              <p:nvPr/>
            </p:nvGrpSpPr>
            <p:grpSpPr>
              <a:xfrm>
                <a:off x="4120369" y="3283341"/>
                <a:ext cx="6468" cy="6567"/>
                <a:chOff x="5493580" y="3481031"/>
                <a:chExt cx="6468" cy="6567"/>
              </a:xfrm>
              <a:solidFill>
                <a:srgbClr val="A40000"/>
              </a:solidFill>
            </p:grpSpPr>
            <p:sp>
              <p:nvSpPr>
                <p:cNvPr id="1334" name="任意多边形: 形状 3605"/>
                <p:cNvSpPr/>
                <p:nvPr/>
              </p:nvSpPr>
              <p:spPr>
                <a:xfrm>
                  <a:off x="5496194" y="3483646"/>
                  <a:ext cx="1339" cy="1257"/>
                </a:xfrm>
                <a:custGeom>
                  <a:avLst/>
                  <a:gdLst>
                    <a:gd name="connsiteX0" fmla="*/ 1339 w 1339"/>
                    <a:gd name="connsiteY0" fmla="*/ 1258 h 1257"/>
                    <a:gd name="connsiteX1" fmla="*/ 1339 w 1339"/>
                    <a:gd name="connsiteY1" fmla="*/ 0 h 1257"/>
                    <a:gd name="connsiteX2" fmla="*/ 82 w 1339"/>
                    <a:gd name="connsiteY2" fmla="*/ 1258 h 1257"/>
                    <a:gd name="connsiteX3" fmla="*/ 1339 w 1339"/>
                    <a:gd name="connsiteY3" fmla="*/ 1258 h 1257"/>
                    <a:gd name="connsiteX4" fmla="*/ 1339 w 1339"/>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1257">
                      <a:moveTo>
                        <a:pt x="1339" y="1258"/>
                      </a:moveTo>
                      <a:cubicBezTo>
                        <a:pt x="1339" y="0"/>
                        <a:pt x="1339" y="0"/>
                        <a:pt x="1339" y="0"/>
                      </a:cubicBezTo>
                      <a:cubicBezTo>
                        <a:pt x="82" y="0"/>
                        <a:pt x="82" y="0"/>
                        <a:pt x="82" y="1258"/>
                      </a:cubicBezTo>
                      <a:cubicBezTo>
                        <a:pt x="-98" y="1258"/>
                        <a:pt x="-98" y="1258"/>
                        <a:pt x="1339" y="1258"/>
                      </a:cubicBezTo>
                      <a:lnTo>
                        <a:pt x="1339" y="1258"/>
                      </a:lnTo>
                      <a:close/>
                    </a:path>
                  </a:pathLst>
                </a:custGeom>
                <a:solidFill>
                  <a:srgbClr val="A40000"/>
                </a:solidFill>
                <a:ln w="17953" cap="flat">
                  <a:noFill/>
                  <a:prstDash val="solid"/>
                  <a:miter/>
                </a:ln>
              </p:spPr>
              <p:txBody>
                <a:bodyPr rtlCol="0" anchor="ctr"/>
                <a:lstStyle/>
                <a:p>
                  <a:endParaRPr lang="zh-CN" altLang="en-US" sz="1050"/>
                </a:p>
              </p:txBody>
            </p:sp>
            <p:sp>
              <p:nvSpPr>
                <p:cNvPr id="1335" name="任意多边形: 形状 3606"/>
                <p:cNvSpPr/>
                <p:nvPr/>
              </p:nvSpPr>
              <p:spPr>
                <a:xfrm>
                  <a:off x="5493580" y="3481031"/>
                  <a:ext cx="6468" cy="6567"/>
                </a:xfrm>
                <a:custGeom>
                  <a:avLst/>
                  <a:gdLst>
                    <a:gd name="connsiteX0" fmla="*/ 3953 w 6468"/>
                    <a:gd name="connsiteY0" fmla="*/ 6568 h 6567"/>
                    <a:gd name="connsiteX1" fmla="*/ 2695 w 6468"/>
                    <a:gd name="connsiteY1" fmla="*/ 6568 h 6567"/>
                    <a:gd name="connsiteX2" fmla="*/ 2695 w 6468"/>
                    <a:gd name="connsiteY2" fmla="*/ 6568 h 6567"/>
                    <a:gd name="connsiteX3" fmla="*/ 2515 w 6468"/>
                    <a:gd name="connsiteY3" fmla="*/ 6568 h 6567"/>
                    <a:gd name="connsiteX4" fmla="*/ 359 w 6468"/>
                    <a:gd name="connsiteY4" fmla="*/ 6568 h 6567"/>
                    <a:gd name="connsiteX5" fmla="*/ 0 w 6468"/>
                    <a:gd name="connsiteY5" fmla="*/ 4412 h 6567"/>
                    <a:gd name="connsiteX6" fmla="*/ 0 w 6468"/>
                    <a:gd name="connsiteY6" fmla="*/ 3693 h 6567"/>
                    <a:gd name="connsiteX7" fmla="*/ 0 w 6468"/>
                    <a:gd name="connsiteY7" fmla="*/ 3693 h 6567"/>
                    <a:gd name="connsiteX8" fmla="*/ 1258 w 6468"/>
                    <a:gd name="connsiteY8" fmla="*/ 639 h 6567"/>
                    <a:gd name="connsiteX9" fmla="*/ 1258 w 6468"/>
                    <a:gd name="connsiteY9" fmla="*/ 639 h 6567"/>
                    <a:gd name="connsiteX10" fmla="*/ 3414 w 6468"/>
                    <a:gd name="connsiteY10" fmla="*/ 100 h 6567"/>
                    <a:gd name="connsiteX11" fmla="*/ 3414 w 6468"/>
                    <a:gd name="connsiteY11" fmla="*/ 100 h 6567"/>
                    <a:gd name="connsiteX12" fmla="*/ 3953 w 6468"/>
                    <a:gd name="connsiteY12" fmla="*/ 100 h 6567"/>
                    <a:gd name="connsiteX13" fmla="*/ 3953 w 6468"/>
                    <a:gd name="connsiteY13" fmla="*/ 100 h 6567"/>
                    <a:gd name="connsiteX14" fmla="*/ 6468 w 6468"/>
                    <a:gd name="connsiteY14" fmla="*/ 100 h 6567"/>
                    <a:gd name="connsiteX15" fmla="*/ 6468 w 6468"/>
                    <a:gd name="connsiteY15" fmla="*/ 2615 h 6567"/>
                    <a:gd name="connsiteX16" fmla="*/ 6468 w 6468"/>
                    <a:gd name="connsiteY16" fmla="*/ 3873 h 6567"/>
                    <a:gd name="connsiteX17" fmla="*/ 6468 w 6468"/>
                    <a:gd name="connsiteY17" fmla="*/ 3873 h 6567"/>
                    <a:gd name="connsiteX18" fmla="*/ 6468 w 6468"/>
                    <a:gd name="connsiteY18" fmla="*/ 6388 h 6567"/>
                    <a:gd name="connsiteX19" fmla="*/ 3953 w 6468"/>
                    <a:gd name="connsiteY19" fmla="*/ 6388 h 6567"/>
                    <a:gd name="connsiteX20" fmla="*/ 3953 w 6468"/>
                    <a:gd name="connsiteY20" fmla="*/ 6568 h 6567"/>
                    <a:gd name="connsiteX21" fmla="*/ 4312 w 6468"/>
                    <a:gd name="connsiteY21" fmla="*/ 4771 h 6567"/>
                    <a:gd name="connsiteX22" fmla="*/ 3953 w 6468"/>
                    <a:gd name="connsiteY22" fmla="*/ 4232 h 6567"/>
                    <a:gd name="connsiteX23" fmla="*/ 3953 w 6468"/>
                    <a:gd name="connsiteY23" fmla="*/ 4232 h 6567"/>
                    <a:gd name="connsiteX24" fmla="*/ 4312 w 6468"/>
                    <a:gd name="connsiteY24" fmla="*/ 4771 h 6567"/>
                    <a:gd name="connsiteX25" fmla="*/ 4312 w 6468"/>
                    <a:gd name="connsiteY25" fmla="*/ 4771 h 6567"/>
                    <a:gd name="connsiteX26" fmla="*/ 5211 w 6468"/>
                    <a:gd name="connsiteY26" fmla="*/ 3693 h 6567"/>
                    <a:gd name="connsiteX27" fmla="*/ 4492 w 6468"/>
                    <a:gd name="connsiteY27" fmla="*/ 3693 h 6567"/>
                    <a:gd name="connsiteX28" fmla="*/ 5211 w 6468"/>
                    <a:gd name="connsiteY28" fmla="*/ 3693 h 6567"/>
                    <a:gd name="connsiteX29" fmla="*/ 4492 w 6468"/>
                    <a:gd name="connsiteY29" fmla="*/ 3693 h 6567"/>
                    <a:gd name="connsiteX30" fmla="*/ 5211 w 6468"/>
                    <a:gd name="connsiteY30" fmla="*/ 3693 h 6567"/>
                    <a:gd name="connsiteX31" fmla="*/ 5211 w 6468"/>
                    <a:gd name="connsiteY31" fmla="*/ 3693 h 6567"/>
                    <a:gd name="connsiteX32" fmla="*/ 3953 w 6468"/>
                    <a:gd name="connsiteY32" fmla="*/ 3693 h 6567"/>
                    <a:gd name="connsiteX33" fmla="*/ 3953 w 6468"/>
                    <a:gd name="connsiteY33" fmla="*/ 1357 h 6567"/>
                    <a:gd name="connsiteX34" fmla="*/ 3953 w 6468"/>
                    <a:gd name="connsiteY34" fmla="*/ 3693 h 6567"/>
                    <a:gd name="connsiteX35" fmla="*/ 3953 w 6468"/>
                    <a:gd name="connsiteY35" fmla="*/ 3693 h 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468" h="6567">
                      <a:moveTo>
                        <a:pt x="3953" y="6568"/>
                      </a:moveTo>
                      <a:cubicBezTo>
                        <a:pt x="3234" y="6568"/>
                        <a:pt x="2875" y="6568"/>
                        <a:pt x="2695" y="6568"/>
                      </a:cubicBezTo>
                      <a:lnTo>
                        <a:pt x="2695" y="6568"/>
                      </a:lnTo>
                      <a:lnTo>
                        <a:pt x="2515" y="6568"/>
                      </a:lnTo>
                      <a:lnTo>
                        <a:pt x="359" y="6568"/>
                      </a:lnTo>
                      <a:lnTo>
                        <a:pt x="0" y="4412"/>
                      </a:lnTo>
                      <a:cubicBezTo>
                        <a:pt x="0" y="4053"/>
                        <a:pt x="0" y="3693"/>
                        <a:pt x="0" y="3693"/>
                      </a:cubicBezTo>
                      <a:lnTo>
                        <a:pt x="0" y="3693"/>
                      </a:lnTo>
                      <a:cubicBezTo>
                        <a:pt x="180" y="3334"/>
                        <a:pt x="-359" y="2076"/>
                        <a:pt x="1258" y="639"/>
                      </a:cubicBezTo>
                      <a:lnTo>
                        <a:pt x="1258" y="639"/>
                      </a:lnTo>
                      <a:cubicBezTo>
                        <a:pt x="2336" y="-80"/>
                        <a:pt x="2875" y="-80"/>
                        <a:pt x="3414" y="100"/>
                      </a:cubicBezTo>
                      <a:lnTo>
                        <a:pt x="3414" y="100"/>
                      </a:lnTo>
                      <a:cubicBezTo>
                        <a:pt x="3594" y="100"/>
                        <a:pt x="3773" y="100"/>
                        <a:pt x="3953" y="100"/>
                      </a:cubicBezTo>
                      <a:lnTo>
                        <a:pt x="3953" y="100"/>
                      </a:lnTo>
                      <a:lnTo>
                        <a:pt x="6468" y="100"/>
                      </a:lnTo>
                      <a:lnTo>
                        <a:pt x="6468" y="2615"/>
                      </a:lnTo>
                      <a:cubicBezTo>
                        <a:pt x="6468" y="2615"/>
                        <a:pt x="6468" y="2615"/>
                        <a:pt x="6468" y="3873"/>
                      </a:cubicBezTo>
                      <a:lnTo>
                        <a:pt x="6468" y="3873"/>
                      </a:lnTo>
                      <a:lnTo>
                        <a:pt x="6468" y="6388"/>
                      </a:lnTo>
                      <a:lnTo>
                        <a:pt x="3953" y="6388"/>
                      </a:lnTo>
                      <a:lnTo>
                        <a:pt x="3953" y="6568"/>
                      </a:lnTo>
                      <a:close/>
                      <a:moveTo>
                        <a:pt x="4312" y="4771"/>
                      </a:moveTo>
                      <a:lnTo>
                        <a:pt x="3953" y="4232"/>
                      </a:lnTo>
                      <a:lnTo>
                        <a:pt x="3953" y="4232"/>
                      </a:lnTo>
                      <a:lnTo>
                        <a:pt x="4312" y="4771"/>
                      </a:lnTo>
                      <a:lnTo>
                        <a:pt x="4312" y="4771"/>
                      </a:lnTo>
                      <a:close/>
                      <a:moveTo>
                        <a:pt x="5211" y="3693"/>
                      </a:moveTo>
                      <a:lnTo>
                        <a:pt x="4492" y="3693"/>
                      </a:lnTo>
                      <a:lnTo>
                        <a:pt x="5211" y="3693"/>
                      </a:lnTo>
                      <a:lnTo>
                        <a:pt x="4492" y="3693"/>
                      </a:lnTo>
                      <a:lnTo>
                        <a:pt x="5211" y="3693"/>
                      </a:lnTo>
                      <a:lnTo>
                        <a:pt x="5211" y="3693"/>
                      </a:lnTo>
                      <a:close/>
                      <a:moveTo>
                        <a:pt x="3953" y="3693"/>
                      </a:moveTo>
                      <a:lnTo>
                        <a:pt x="3953" y="1357"/>
                      </a:lnTo>
                      <a:lnTo>
                        <a:pt x="3953" y="3693"/>
                      </a:lnTo>
                      <a:lnTo>
                        <a:pt x="3953" y="3693"/>
                      </a:lnTo>
                      <a:close/>
                    </a:path>
                  </a:pathLst>
                </a:custGeom>
                <a:solidFill>
                  <a:srgbClr val="A40000"/>
                </a:solidFill>
                <a:ln w="17953" cap="flat">
                  <a:noFill/>
                  <a:prstDash val="solid"/>
                  <a:miter/>
                </a:ln>
              </p:spPr>
              <p:txBody>
                <a:bodyPr rtlCol="0" anchor="ctr"/>
                <a:lstStyle/>
                <a:p>
                  <a:endParaRPr lang="zh-CN" altLang="en-US" sz="1050"/>
                </a:p>
              </p:txBody>
            </p:sp>
          </p:grpSp>
          <p:grpSp>
            <p:nvGrpSpPr>
              <p:cNvPr id="1208" name="图形 1"/>
              <p:cNvGrpSpPr/>
              <p:nvPr/>
            </p:nvGrpSpPr>
            <p:grpSpPr>
              <a:xfrm>
                <a:off x="4151093" y="3398970"/>
                <a:ext cx="2515" cy="5031"/>
                <a:chOff x="5524304" y="3596660"/>
                <a:chExt cx="2515" cy="5031"/>
              </a:xfrm>
              <a:solidFill>
                <a:srgbClr val="0070C0"/>
              </a:solidFill>
            </p:grpSpPr>
            <p:sp>
              <p:nvSpPr>
                <p:cNvPr id="1332" name="任意多边形: 形状 3608"/>
                <p:cNvSpPr/>
                <p:nvPr/>
              </p:nvSpPr>
              <p:spPr>
                <a:xfrm>
                  <a:off x="5524304" y="3599175"/>
                  <a:ext cx="2515" cy="17967"/>
                </a:xfrm>
                <a:custGeom>
                  <a:avLst/>
                  <a:gdLst>
                    <a:gd name="connsiteX0" fmla="*/ 1258 w 2515"/>
                    <a:gd name="connsiteY0" fmla="*/ 0 h 17967"/>
                    <a:gd name="connsiteX1" fmla="*/ 2515 w 2515"/>
                    <a:gd name="connsiteY1" fmla="*/ 0 h 17967"/>
                    <a:gd name="connsiteX2" fmla="*/ 1258 w 2515"/>
                    <a:gd name="connsiteY2" fmla="*/ 0 h 17967"/>
                    <a:gd name="connsiteX3" fmla="*/ 0 w 2515"/>
                    <a:gd name="connsiteY3" fmla="*/ 0 h 17967"/>
                    <a:gd name="connsiteX4" fmla="*/ 1258 w 2515"/>
                    <a:gd name="connsiteY4" fmla="*/ 0 h 17967"/>
                    <a:gd name="connsiteX5" fmla="*/ 1258 w 2515"/>
                    <a:gd name="connsiteY5" fmla="*/ 0 h 1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7967">
                      <a:moveTo>
                        <a:pt x="1258" y="0"/>
                      </a:moveTo>
                      <a:cubicBezTo>
                        <a:pt x="2515" y="0"/>
                        <a:pt x="2515" y="0"/>
                        <a:pt x="2515" y="0"/>
                      </a:cubicBezTo>
                      <a:cubicBezTo>
                        <a:pt x="2515" y="0"/>
                        <a:pt x="2515" y="0"/>
                        <a:pt x="1258" y="0"/>
                      </a:cubicBezTo>
                      <a:lnTo>
                        <a:pt x="0" y="0"/>
                      </a:lnTo>
                      <a:lnTo>
                        <a:pt x="1258" y="0"/>
                      </a:lnTo>
                      <a:lnTo>
                        <a:pt x="1258" y="0"/>
                      </a:lnTo>
                      <a:close/>
                    </a:path>
                  </a:pathLst>
                </a:custGeom>
                <a:grpFill/>
                <a:ln w="17953" cap="flat">
                  <a:noFill/>
                  <a:prstDash val="solid"/>
                  <a:miter/>
                </a:ln>
              </p:spPr>
              <p:txBody>
                <a:bodyPr rtlCol="0" anchor="ctr"/>
                <a:lstStyle/>
                <a:p>
                  <a:endParaRPr lang="zh-CN" altLang="en-US" sz="1050"/>
                </a:p>
              </p:txBody>
            </p:sp>
            <p:sp>
              <p:nvSpPr>
                <p:cNvPr id="1333" name="任意多边形: 形状 3609"/>
                <p:cNvSpPr/>
                <p:nvPr/>
              </p:nvSpPr>
              <p:spPr>
                <a:xfrm>
                  <a:off x="5524304" y="3596660"/>
                  <a:ext cx="2515" cy="5031"/>
                </a:xfrm>
                <a:custGeom>
                  <a:avLst/>
                  <a:gdLst>
                    <a:gd name="connsiteX0" fmla="*/ 1258 w 2515"/>
                    <a:gd name="connsiteY0" fmla="*/ 5031 h 5031"/>
                    <a:gd name="connsiteX1" fmla="*/ 0 w 2515"/>
                    <a:gd name="connsiteY1" fmla="*/ 5031 h 5031"/>
                    <a:gd name="connsiteX2" fmla="*/ 0 w 2515"/>
                    <a:gd name="connsiteY2" fmla="*/ 0 h 5031"/>
                    <a:gd name="connsiteX3" fmla="*/ 1258 w 2515"/>
                    <a:gd name="connsiteY3" fmla="*/ 0 h 5031"/>
                    <a:gd name="connsiteX4" fmla="*/ 2515 w 2515"/>
                    <a:gd name="connsiteY4" fmla="*/ 0 h 5031"/>
                    <a:gd name="connsiteX5" fmla="*/ 2515 w 2515"/>
                    <a:gd name="connsiteY5" fmla="*/ 0 h 5031"/>
                    <a:gd name="connsiteX6" fmla="*/ 2515 w 2515"/>
                    <a:gd name="connsiteY6" fmla="*/ 5031 h 5031"/>
                    <a:gd name="connsiteX7" fmla="*/ 1258 w 2515"/>
                    <a:gd name="connsiteY7" fmla="*/ 5031 h 5031"/>
                    <a:gd name="connsiteX8" fmla="*/ 1258 w 2515"/>
                    <a:gd name="connsiteY8" fmla="*/ 5031 h 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5" h="5031">
                      <a:moveTo>
                        <a:pt x="1258" y="5031"/>
                      </a:moveTo>
                      <a:lnTo>
                        <a:pt x="0" y="5031"/>
                      </a:lnTo>
                      <a:lnTo>
                        <a:pt x="0" y="0"/>
                      </a:lnTo>
                      <a:lnTo>
                        <a:pt x="1258" y="0"/>
                      </a:lnTo>
                      <a:cubicBezTo>
                        <a:pt x="2515" y="0"/>
                        <a:pt x="2515" y="0"/>
                        <a:pt x="2515" y="0"/>
                      </a:cubicBezTo>
                      <a:lnTo>
                        <a:pt x="2515" y="0"/>
                      </a:lnTo>
                      <a:lnTo>
                        <a:pt x="2515" y="5031"/>
                      </a:lnTo>
                      <a:cubicBezTo>
                        <a:pt x="2515" y="5031"/>
                        <a:pt x="2515" y="5031"/>
                        <a:pt x="1258" y="5031"/>
                      </a:cubicBezTo>
                      <a:lnTo>
                        <a:pt x="1258" y="5031"/>
                      </a:lnTo>
                      <a:close/>
                    </a:path>
                  </a:pathLst>
                </a:custGeom>
                <a:grpFill/>
                <a:ln w="17953" cap="flat">
                  <a:noFill/>
                  <a:prstDash val="solid"/>
                  <a:miter/>
                </a:ln>
              </p:spPr>
              <p:txBody>
                <a:bodyPr rtlCol="0" anchor="ctr"/>
                <a:lstStyle/>
                <a:p>
                  <a:endParaRPr lang="zh-CN" altLang="en-US" sz="1050"/>
                </a:p>
              </p:txBody>
            </p:sp>
          </p:grpSp>
          <p:grpSp>
            <p:nvGrpSpPr>
              <p:cNvPr id="1209" name="图形 1"/>
              <p:cNvGrpSpPr/>
              <p:nvPr/>
            </p:nvGrpSpPr>
            <p:grpSpPr>
              <a:xfrm>
                <a:off x="4212002" y="3119760"/>
                <a:ext cx="1257" cy="5030"/>
                <a:chOff x="5585213" y="3317450"/>
                <a:chExt cx="1257" cy="5030"/>
              </a:xfrm>
              <a:solidFill>
                <a:srgbClr val="0070C0"/>
              </a:solidFill>
            </p:grpSpPr>
            <p:sp>
              <p:nvSpPr>
                <p:cNvPr id="1330" name="任意多边形: 形状 3611"/>
                <p:cNvSpPr/>
                <p:nvPr/>
              </p:nvSpPr>
              <p:spPr>
                <a:xfrm>
                  <a:off x="5585213" y="3319965"/>
                  <a:ext cx="1257" cy="17967"/>
                </a:xfrm>
                <a:custGeom>
                  <a:avLst/>
                  <a:gdLst>
                    <a:gd name="connsiteX0" fmla="*/ 1258 w 1257"/>
                    <a:gd name="connsiteY0" fmla="*/ 0 h 17967"/>
                    <a:gd name="connsiteX1" fmla="*/ 0 w 1257"/>
                    <a:gd name="connsiteY1" fmla="*/ 0 h 17967"/>
                    <a:gd name="connsiteX2" fmla="*/ 1258 w 1257"/>
                    <a:gd name="connsiteY2" fmla="*/ 0 h 17967"/>
                    <a:gd name="connsiteX3" fmla="*/ 1258 w 1257"/>
                    <a:gd name="connsiteY3" fmla="*/ 0 h 17967"/>
                  </a:gdLst>
                  <a:ahLst/>
                  <a:cxnLst>
                    <a:cxn ang="0">
                      <a:pos x="connsiteX0" y="connsiteY0"/>
                    </a:cxn>
                    <a:cxn ang="0">
                      <a:pos x="connsiteX1" y="connsiteY1"/>
                    </a:cxn>
                    <a:cxn ang="0">
                      <a:pos x="connsiteX2" y="connsiteY2"/>
                    </a:cxn>
                    <a:cxn ang="0">
                      <a:pos x="connsiteX3" y="connsiteY3"/>
                    </a:cxn>
                  </a:cxnLst>
                  <a:rect l="l" t="t" r="r" b="b"/>
                  <a:pathLst>
                    <a:path w="1257" h="17967">
                      <a:moveTo>
                        <a:pt x="1258" y="0"/>
                      </a:moveTo>
                      <a:cubicBezTo>
                        <a:pt x="0" y="0"/>
                        <a:pt x="0" y="0"/>
                        <a:pt x="0" y="0"/>
                      </a:cubicBezTo>
                      <a:cubicBezTo>
                        <a:pt x="0" y="0"/>
                        <a:pt x="0" y="0"/>
                        <a:pt x="1258" y="0"/>
                      </a:cubicBezTo>
                      <a:lnTo>
                        <a:pt x="1258" y="0"/>
                      </a:lnTo>
                      <a:close/>
                    </a:path>
                  </a:pathLst>
                </a:custGeom>
                <a:grpFill/>
                <a:ln w="17953" cap="flat">
                  <a:noFill/>
                  <a:prstDash val="solid"/>
                  <a:miter/>
                </a:ln>
              </p:spPr>
              <p:txBody>
                <a:bodyPr rtlCol="0" anchor="ctr"/>
                <a:lstStyle/>
                <a:p>
                  <a:endParaRPr lang="zh-CN" altLang="en-US" sz="1050"/>
                </a:p>
              </p:txBody>
            </p:sp>
            <p:sp>
              <p:nvSpPr>
                <p:cNvPr id="1331" name="任意多边形: 形状 3612"/>
                <p:cNvSpPr/>
                <p:nvPr/>
              </p:nvSpPr>
              <p:spPr>
                <a:xfrm>
                  <a:off x="5585213" y="3317450"/>
                  <a:ext cx="1257" cy="5030"/>
                </a:xfrm>
                <a:custGeom>
                  <a:avLst/>
                  <a:gdLst>
                    <a:gd name="connsiteX0" fmla="*/ 180 w 1257"/>
                    <a:gd name="connsiteY0" fmla="*/ 5031 h 5030"/>
                    <a:gd name="connsiteX1" fmla="*/ 180 w 1257"/>
                    <a:gd name="connsiteY1" fmla="*/ 5031 h 5030"/>
                    <a:gd name="connsiteX2" fmla="*/ 0 w 1257"/>
                    <a:gd name="connsiteY2" fmla="*/ 0 h 5030"/>
                    <a:gd name="connsiteX3" fmla="*/ 1258 w 1257"/>
                    <a:gd name="connsiteY3" fmla="*/ 0 h 5030"/>
                    <a:gd name="connsiteX4" fmla="*/ 1258 w 1257"/>
                    <a:gd name="connsiteY4" fmla="*/ 0 h 5030"/>
                    <a:gd name="connsiteX5" fmla="*/ 1258 w 1257"/>
                    <a:gd name="connsiteY5" fmla="*/ 2515 h 5030"/>
                    <a:gd name="connsiteX6" fmla="*/ 1258 w 1257"/>
                    <a:gd name="connsiteY6" fmla="*/ 5031 h 5030"/>
                    <a:gd name="connsiteX7" fmla="*/ 180 w 1257"/>
                    <a:gd name="connsiteY7" fmla="*/ 5031 h 5030"/>
                    <a:gd name="connsiteX8" fmla="*/ 180 w 1257"/>
                    <a:gd name="connsiteY8" fmla="*/ 5031 h 5030"/>
                    <a:gd name="connsiteX9" fmla="*/ 1258 w 1257"/>
                    <a:gd name="connsiteY9" fmla="*/ 2515 h 5030"/>
                    <a:gd name="connsiteX10" fmla="*/ 1258 w 1257"/>
                    <a:gd name="connsiteY10" fmla="*/ 0 h 5030"/>
                    <a:gd name="connsiteX11" fmla="*/ 1258 w 1257"/>
                    <a:gd name="connsiteY11" fmla="*/ 2515 h 5030"/>
                    <a:gd name="connsiteX12" fmla="*/ 1258 w 1257"/>
                    <a:gd name="connsiteY12" fmla="*/ 2515 h 5030"/>
                    <a:gd name="connsiteX13" fmla="*/ 1258 w 1257"/>
                    <a:gd name="connsiteY13" fmla="*/ 0 h 5030"/>
                    <a:gd name="connsiteX14" fmla="*/ 1258 w 1257"/>
                    <a:gd name="connsiteY14" fmla="*/ 2515 h 5030"/>
                    <a:gd name="connsiteX15" fmla="*/ 1258 w 1257"/>
                    <a:gd name="connsiteY15" fmla="*/ 0 h 5030"/>
                    <a:gd name="connsiteX16" fmla="*/ 1258 w 1257"/>
                    <a:gd name="connsiteY16" fmla="*/ 0 h 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7" h="5030">
                      <a:moveTo>
                        <a:pt x="180" y="5031"/>
                      </a:moveTo>
                      <a:lnTo>
                        <a:pt x="180" y="5031"/>
                      </a:lnTo>
                      <a:lnTo>
                        <a:pt x="0" y="0"/>
                      </a:lnTo>
                      <a:cubicBezTo>
                        <a:pt x="0" y="0"/>
                        <a:pt x="0" y="0"/>
                        <a:pt x="1258" y="0"/>
                      </a:cubicBezTo>
                      <a:lnTo>
                        <a:pt x="1258" y="0"/>
                      </a:lnTo>
                      <a:lnTo>
                        <a:pt x="1258" y="2515"/>
                      </a:lnTo>
                      <a:lnTo>
                        <a:pt x="1258" y="5031"/>
                      </a:lnTo>
                      <a:cubicBezTo>
                        <a:pt x="719" y="5031"/>
                        <a:pt x="359" y="5031"/>
                        <a:pt x="180" y="5031"/>
                      </a:cubicBezTo>
                      <a:lnTo>
                        <a:pt x="180" y="5031"/>
                      </a:lnTo>
                      <a:close/>
                      <a:moveTo>
                        <a:pt x="1258" y="2515"/>
                      </a:moveTo>
                      <a:lnTo>
                        <a:pt x="1258" y="0"/>
                      </a:lnTo>
                      <a:lnTo>
                        <a:pt x="1258" y="2515"/>
                      </a:lnTo>
                      <a:lnTo>
                        <a:pt x="1258" y="2515"/>
                      </a:lnTo>
                      <a:close/>
                      <a:moveTo>
                        <a:pt x="1258" y="0"/>
                      </a:moveTo>
                      <a:lnTo>
                        <a:pt x="1258" y="2515"/>
                      </a:lnTo>
                      <a:lnTo>
                        <a:pt x="1258" y="0"/>
                      </a:lnTo>
                      <a:lnTo>
                        <a:pt x="1258" y="0"/>
                      </a:lnTo>
                      <a:close/>
                    </a:path>
                  </a:pathLst>
                </a:custGeom>
                <a:grpFill/>
                <a:ln w="17953" cap="flat">
                  <a:noFill/>
                  <a:prstDash val="solid"/>
                  <a:miter/>
                </a:ln>
              </p:spPr>
              <p:txBody>
                <a:bodyPr rtlCol="0" anchor="ctr"/>
                <a:lstStyle/>
                <a:p>
                  <a:endParaRPr lang="zh-CN" altLang="en-US" sz="1050"/>
                </a:p>
              </p:txBody>
            </p:sp>
          </p:grpSp>
          <p:grpSp>
            <p:nvGrpSpPr>
              <p:cNvPr id="1210" name="图形 1"/>
              <p:cNvGrpSpPr/>
              <p:nvPr/>
            </p:nvGrpSpPr>
            <p:grpSpPr>
              <a:xfrm>
                <a:off x="4197449" y="3119760"/>
                <a:ext cx="7905" cy="6468"/>
                <a:chOff x="5570660" y="3317450"/>
                <a:chExt cx="7905" cy="6468"/>
              </a:xfrm>
              <a:solidFill>
                <a:srgbClr val="0070C0"/>
              </a:solidFill>
            </p:grpSpPr>
            <p:sp>
              <p:nvSpPr>
                <p:cNvPr id="1328" name="任意多边形: 形状 3614"/>
                <p:cNvSpPr/>
                <p:nvPr/>
              </p:nvSpPr>
              <p:spPr>
                <a:xfrm>
                  <a:off x="5573355" y="3320145"/>
                  <a:ext cx="2515" cy="1257"/>
                </a:xfrm>
                <a:custGeom>
                  <a:avLst/>
                  <a:gdLst>
                    <a:gd name="connsiteX0" fmla="*/ 1258 w 2515"/>
                    <a:gd name="connsiteY0" fmla="*/ 1258 h 1257"/>
                    <a:gd name="connsiteX1" fmla="*/ 2515 w 2515"/>
                    <a:gd name="connsiteY1" fmla="*/ 0 h 1257"/>
                    <a:gd name="connsiteX2" fmla="*/ 1258 w 2515"/>
                    <a:gd name="connsiteY2" fmla="*/ 0 h 1257"/>
                    <a:gd name="connsiteX3" fmla="*/ 0 w 2515"/>
                    <a:gd name="connsiteY3" fmla="*/ 0 h 1257"/>
                    <a:gd name="connsiteX4" fmla="*/ 1258 w 2515"/>
                    <a:gd name="connsiteY4" fmla="*/ 1258 h 1257"/>
                    <a:gd name="connsiteX5" fmla="*/ 1258 w 2515"/>
                    <a:gd name="connsiteY5"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1257">
                      <a:moveTo>
                        <a:pt x="1258" y="1258"/>
                      </a:moveTo>
                      <a:cubicBezTo>
                        <a:pt x="1258" y="1258"/>
                        <a:pt x="2515" y="1258"/>
                        <a:pt x="2515" y="0"/>
                      </a:cubicBezTo>
                      <a:lnTo>
                        <a:pt x="1258" y="0"/>
                      </a:lnTo>
                      <a:cubicBezTo>
                        <a:pt x="0" y="0"/>
                        <a:pt x="0" y="0"/>
                        <a:pt x="0" y="0"/>
                      </a:cubicBezTo>
                      <a:cubicBezTo>
                        <a:pt x="0" y="1258"/>
                        <a:pt x="0" y="1258"/>
                        <a:pt x="1258" y="1258"/>
                      </a:cubicBezTo>
                      <a:lnTo>
                        <a:pt x="1258" y="1258"/>
                      </a:lnTo>
                      <a:close/>
                    </a:path>
                  </a:pathLst>
                </a:custGeom>
                <a:grpFill/>
                <a:ln w="17953" cap="flat">
                  <a:noFill/>
                  <a:prstDash val="solid"/>
                  <a:miter/>
                </a:ln>
              </p:spPr>
              <p:txBody>
                <a:bodyPr rtlCol="0" anchor="ctr"/>
                <a:lstStyle/>
                <a:p>
                  <a:endParaRPr lang="zh-CN" altLang="en-US" sz="1050"/>
                </a:p>
              </p:txBody>
            </p:sp>
            <p:sp>
              <p:nvSpPr>
                <p:cNvPr id="1329" name="任意多边形: 形状 3615"/>
                <p:cNvSpPr/>
                <p:nvPr/>
              </p:nvSpPr>
              <p:spPr>
                <a:xfrm>
                  <a:off x="5570660" y="3317450"/>
                  <a:ext cx="7905" cy="6468"/>
                </a:xfrm>
                <a:custGeom>
                  <a:avLst/>
                  <a:gdLst>
                    <a:gd name="connsiteX0" fmla="*/ 3953 w 7905"/>
                    <a:gd name="connsiteY0" fmla="*/ 5210 h 6468"/>
                    <a:gd name="connsiteX1" fmla="*/ 3773 w 7905"/>
                    <a:gd name="connsiteY1" fmla="*/ 5210 h 6468"/>
                    <a:gd name="connsiteX2" fmla="*/ 3773 w 7905"/>
                    <a:gd name="connsiteY2" fmla="*/ 5210 h 6468"/>
                    <a:gd name="connsiteX3" fmla="*/ 3773 w 7905"/>
                    <a:gd name="connsiteY3" fmla="*/ 6468 h 6468"/>
                    <a:gd name="connsiteX4" fmla="*/ 3414 w 7905"/>
                    <a:gd name="connsiteY4" fmla="*/ 6468 h 6468"/>
                    <a:gd name="connsiteX5" fmla="*/ 3414 w 7905"/>
                    <a:gd name="connsiteY5" fmla="*/ 6468 h 6468"/>
                    <a:gd name="connsiteX6" fmla="*/ 3414 w 7905"/>
                    <a:gd name="connsiteY6" fmla="*/ 6468 h 6468"/>
                    <a:gd name="connsiteX7" fmla="*/ 3414 w 7905"/>
                    <a:gd name="connsiteY7" fmla="*/ 6468 h 6468"/>
                    <a:gd name="connsiteX8" fmla="*/ 719 w 7905"/>
                    <a:gd name="connsiteY8" fmla="*/ 5210 h 6468"/>
                    <a:gd name="connsiteX9" fmla="*/ 719 w 7905"/>
                    <a:gd name="connsiteY9" fmla="*/ 5210 h 6468"/>
                    <a:gd name="connsiteX10" fmla="*/ 0 w 7905"/>
                    <a:gd name="connsiteY10" fmla="*/ 2515 h 6468"/>
                    <a:gd name="connsiteX11" fmla="*/ 0 w 7905"/>
                    <a:gd name="connsiteY11" fmla="*/ 2515 h 6468"/>
                    <a:gd name="connsiteX12" fmla="*/ 0 w 7905"/>
                    <a:gd name="connsiteY12" fmla="*/ 0 h 6468"/>
                    <a:gd name="connsiteX13" fmla="*/ 2515 w 7905"/>
                    <a:gd name="connsiteY13" fmla="*/ 0 h 6468"/>
                    <a:gd name="connsiteX14" fmla="*/ 3773 w 7905"/>
                    <a:gd name="connsiteY14" fmla="*/ 0 h 6468"/>
                    <a:gd name="connsiteX15" fmla="*/ 3773 w 7905"/>
                    <a:gd name="connsiteY15" fmla="*/ 0 h 6468"/>
                    <a:gd name="connsiteX16" fmla="*/ 5031 w 7905"/>
                    <a:gd name="connsiteY16" fmla="*/ 0 h 6468"/>
                    <a:gd name="connsiteX17" fmla="*/ 5031 w 7905"/>
                    <a:gd name="connsiteY17" fmla="*/ 0 h 6468"/>
                    <a:gd name="connsiteX18" fmla="*/ 5390 w 7905"/>
                    <a:gd name="connsiteY18" fmla="*/ 0 h 6468"/>
                    <a:gd name="connsiteX19" fmla="*/ 5390 w 7905"/>
                    <a:gd name="connsiteY19" fmla="*/ 0 h 6468"/>
                    <a:gd name="connsiteX20" fmla="*/ 6109 w 7905"/>
                    <a:gd name="connsiteY20" fmla="*/ 180 h 6468"/>
                    <a:gd name="connsiteX21" fmla="*/ 6109 w 7905"/>
                    <a:gd name="connsiteY21" fmla="*/ 180 h 6468"/>
                    <a:gd name="connsiteX22" fmla="*/ 5390 w 7905"/>
                    <a:gd name="connsiteY22" fmla="*/ 3054 h 6468"/>
                    <a:gd name="connsiteX23" fmla="*/ 6288 w 7905"/>
                    <a:gd name="connsiteY23" fmla="*/ 4492 h 6468"/>
                    <a:gd name="connsiteX24" fmla="*/ 7367 w 7905"/>
                    <a:gd name="connsiteY24" fmla="*/ 2875 h 6468"/>
                    <a:gd name="connsiteX25" fmla="*/ 7367 w 7905"/>
                    <a:gd name="connsiteY25" fmla="*/ 2875 h 6468"/>
                    <a:gd name="connsiteX26" fmla="*/ 3593 w 7905"/>
                    <a:gd name="connsiteY26" fmla="*/ 6289 h 6468"/>
                    <a:gd name="connsiteX27" fmla="*/ 3593 w 7905"/>
                    <a:gd name="connsiteY27" fmla="*/ 6289 h 6468"/>
                    <a:gd name="connsiteX28" fmla="*/ 3593 w 7905"/>
                    <a:gd name="connsiteY28" fmla="*/ 5210 h 6468"/>
                    <a:gd name="connsiteX29" fmla="*/ 3953 w 7905"/>
                    <a:gd name="connsiteY29" fmla="*/ 5210 h 6468"/>
                    <a:gd name="connsiteX30" fmla="*/ 3234 w 7905"/>
                    <a:gd name="connsiteY30" fmla="*/ 6289 h 6468"/>
                    <a:gd name="connsiteX31" fmla="*/ 3593 w 7905"/>
                    <a:gd name="connsiteY31" fmla="*/ 5031 h 6468"/>
                    <a:gd name="connsiteX32" fmla="*/ 3593 w 7905"/>
                    <a:gd name="connsiteY32" fmla="*/ 5031 h 6468"/>
                    <a:gd name="connsiteX33" fmla="*/ 3593 w 7905"/>
                    <a:gd name="connsiteY33" fmla="*/ 5031 h 6468"/>
                    <a:gd name="connsiteX34" fmla="*/ 3234 w 7905"/>
                    <a:gd name="connsiteY34" fmla="*/ 6289 h 6468"/>
                    <a:gd name="connsiteX35" fmla="*/ 3234 w 7905"/>
                    <a:gd name="connsiteY35" fmla="*/ 6289 h 6468"/>
                    <a:gd name="connsiteX36" fmla="*/ 7906 w 7905"/>
                    <a:gd name="connsiteY36" fmla="*/ 2695 h 6468"/>
                    <a:gd name="connsiteX37" fmla="*/ 7906 w 7905"/>
                    <a:gd name="connsiteY37" fmla="*/ 2695 h 6468"/>
                    <a:gd name="connsiteX38" fmla="*/ 7906 w 7905"/>
                    <a:gd name="connsiteY38" fmla="*/ 3234 h 6468"/>
                    <a:gd name="connsiteX39" fmla="*/ 7906 w 7905"/>
                    <a:gd name="connsiteY39" fmla="*/ 3234 h 6468"/>
                    <a:gd name="connsiteX40" fmla="*/ 7906 w 7905"/>
                    <a:gd name="connsiteY40" fmla="*/ 2695 h 6468"/>
                    <a:gd name="connsiteX41" fmla="*/ 7906 w 7905"/>
                    <a:gd name="connsiteY41" fmla="*/ 269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905" h="6468">
                      <a:moveTo>
                        <a:pt x="3953" y="5210"/>
                      </a:moveTo>
                      <a:cubicBezTo>
                        <a:pt x="3773" y="5210"/>
                        <a:pt x="3773" y="5210"/>
                        <a:pt x="3773" y="5210"/>
                      </a:cubicBezTo>
                      <a:lnTo>
                        <a:pt x="3773" y="5210"/>
                      </a:lnTo>
                      <a:lnTo>
                        <a:pt x="3773" y="6468"/>
                      </a:lnTo>
                      <a:cubicBezTo>
                        <a:pt x="3773" y="6468"/>
                        <a:pt x="3773" y="6468"/>
                        <a:pt x="3414" y="6468"/>
                      </a:cubicBezTo>
                      <a:lnTo>
                        <a:pt x="3414" y="6468"/>
                      </a:lnTo>
                      <a:cubicBezTo>
                        <a:pt x="3414" y="6468"/>
                        <a:pt x="3414" y="6468"/>
                        <a:pt x="3414" y="6468"/>
                      </a:cubicBezTo>
                      <a:lnTo>
                        <a:pt x="3414" y="6468"/>
                      </a:lnTo>
                      <a:cubicBezTo>
                        <a:pt x="2875" y="6468"/>
                        <a:pt x="1976" y="6468"/>
                        <a:pt x="719" y="5210"/>
                      </a:cubicBezTo>
                      <a:lnTo>
                        <a:pt x="719" y="5210"/>
                      </a:lnTo>
                      <a:cubicBezTo>
                        <a:pt x="-180" y="3593"/>
                        <a:pt x="180" y="3234"/>
                        <a:pt x="0" y="2515"/>
                      </a:cubicBezTo>
                      <a:lnTo>
                        <a:pt x="0" y="2515"/>
                      </a:lnTo>
                      <a:lnTo>
                        <a:pt x="0" y="0"/>
                      </a:lnTo>
                      <a:lnTo>
                        <a:pt x="2515" y="0"/>
                      </a:lnTo>
                      <a:cubicBezTo>
                        <a:pt x="2515" y="0"/>
                        <a:pt x="2515" y="0"/>
                        <a:pt x="3773" y="0"/>
                      </a:cubicBezTo>
                      <a:lnTo>
                        <a:pt x="3773" y="0"/>
                      </a:lnTo>
                      <a:lnTo>
                        <a:pt x="5031" y="0"/>
                      </a:lnTo>
                      <a:lnTo>
                        <a:pt x="5031" y="0"/>
                      </a:lnTo>
                      <a:cubicBezTo>
                        <a:pt x="5210" y="0"/>
                        <a:pt x="5390" y="0"/>
                        <a:pt x="5390" y="0"/>
                      </a:cubicBezTo>
                      <a:lnTo>
                        <a:pt x="5390" y="0"/>
                      </a:lnTo>
                      <a:cubicBezTo>
                        <a:pt x="5929" y="180"/>
                        <a:pt x="5929" y="180"/>
                        <a:pt x="6109" y="180"/>
                      </a:cubicBezTo>
                      <a:lnTo>
                        <a:pt x="6109" y="180"/>
                      </a:lnTo>
                      <a:lnTo>
                        <a:pt x="5390" y="3054"/>
                      </a:lnTo>
                      <a:lnTo>
                        <a:pt x="6288" y="4492"/>
                      </a:lnTo>
                      <a:cubicBezTo>
                        <a:pt x="7007" y="3953"/>
                        <a:pt x="7187" y="3414"/>
                        <a:pt x="7367" y="2875"/>
                      </a:cubicBezTo>
                      <a:lnTo>
                        <a:pt x="7367" y="2875"/>
                      </a:lnTo>
                      <a:cubicBezTo>
                        <a:pt x="6828" y="6109"/>
                        <a:pt x="3593" y="6289"/>
                        <a:pt x="3593" y="6289"/>
                      </a:cubicBezTo>
                      <a:lnTo>
                        <a:pt x="3593" y="6289"/>
                      </a:lnTo>
                      <a:lnTo>
                        <a:pt x="3593" y="5210"/>
                      </a:lnTo>
                      <a:lnTo>
                        <a:pt x="3953" y="5210"/>
                      </a:lnTo>
                      <a:close/>
                      <a:moveTo>
                        <a:pt x="3234" y="6289"/>
                      </a:moveTo>
                      <a:lnTo>
                        <a:pt x="3593" y="5031"/>
                      </a:lnTo>
                      <a:cubicBezTo>
                        <a:pt x="3593" y="5031"/>
                        <a:pt x="3593" y="5031"/>
                        <a:pt x="3593" y="5031"/>
                      </a:cubicBezTo>
                      <a:lnTo>
                        <a:pt x="3593" y="5031"/>
                      </a:lnTo>
                      <a:lnTo>
                        <a:pt x="3234" y="6289"/>
                      </a:lnTo>
                      <a:lnTo>
                        <a:pt x="3234" y="6289"/>
                      </a:lnTo>
                      <a:close/>
                      <a:moveTo>
                        <a:pt x="7906" y="2695"/>
                      </a:moveTo>
                      <a:lnTo>
                        <a:pt x="7906" y="2695"/>
                      </a:lnTo>
                      <a:cubicBezTo>
                        <a:pt x="7906" y="2695"/>
                        <a:pt x="7906" y="2875"/>
                        <a:pt x="7906" y="3234"/>
                      </a:cubicBezTo>
                      <a:lnTo>
                        <a:pt x="7906" y="3234"/>
                      </a:lnTo>
                      <a:cubicBezTo>
                        <a:pt x="7906" y="2875"/>
                        <a:pt x="7906" y="2695"/>
                        <a:pt x="7906" y="2695"/>
                      </a:cubicBezTo>
                      <a:lnTo>
                        <a:pt x="7906" y="2695"/>
                      </a:lnTo>
                      <a:close/>
                    </a:path>
                  </a:pathLst>
                </a:custGeom>
                <a:grpFill/>
                <a:ln w="17953" cap="flat">
                  <a:noFill/>
                  <a:prstDash val="solid"/>
                  <a:miter/>
                </a:ln>
              </p:spPr>
              <p:txBody>
                <a:bodyPr rtlCol="0" anchor="ctr"/>
                <a:lstStyle/>
                <a:p>
                  <a:endParaRPr lang="zh-CN" altLang="en-US" sz="1050"/>
                </a:p>
              </p:txBody>
            </p:sp>
          </p:grpSp>
          <p:grpSp>
            <p:nvGrpSpPr>
              <p:cNvPr id="1211" name="图形 1"/>
              <p:cNvGrpSpPr/>
              <p:nvPr/>
            </p:nvGrpSpPr>
            <p:grpSpPr>
              <a:xfrm>
                <a:off x="4199066" y="3133954"/>
                <a:ext cx="7366" cy="6109"/>
                <a:chOff x="5572277" y="3331644"/>
                <a:chExt cx="7366" cy="6109"/>
              </a:xfrm>
              <a:solidFill>
                <a:srgbClr val="0070C0"/>
              </a:solidFill>
            </p:grpSpPr>
            <p:sp>
              <p:nvSpPr>
                <p:cNvPr id="1326" name="任意多边形: 形状 3617"/>
                <p:cNvSpPr/>
                <p:nvPr/>
              </p:nvSpPr>
              <p:spPr>
                <a:xfrm>
                  <a:off x="5574792" y="3333261"/>
                  <a:ext cx="1257" cy="2694"/>
                </a:xfrm>
                <a:custGeom>
                  <a:avLst/>
                  <a:gdLst>
                    <a:gd name="connsiteX0" fmla="*/ 0 w 1257"/>
                    <a:gd name="connsiteY0" fmla="*/ 2695 h 2694"/>
                    <a:gd name="connsiteX1" fmla="*/ 1258 w 1257"/>
                    <a:gd name="connsiteY1" fmla="*/ 1437 h 2694"/>
                    <a:gd name="connsiteX2" fmla="*/ 0 w 1257"/>
                    <a:gd name="connsiteY2" fmla="*/ 0 h 2694"/>
                    <a:gd name="connsiteX3" fmla="*/ 0 w 1257"/>
                    <a:gd name="connsiteY3" fmla="*/ 1437 h 2694"/>
                    <a:gd name="connsiteX4" fmla="*/ 0 w 1257"/>
                    <a:gd name="connsiteY4" fmla="*/ 2695 h 2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2694">
                      <a:moveTo>
                        <a:pt x="0" y="2695"/>
                      </a:moveTo>
                      <a:lnTo>
                        <a:pt x="1258" y="1437"/>
                      </a:lnTo>
                      <a:lnTo>
                        <a:pt x="0" y="0"/>
                      </a:lnTo>
                      <a:lnTo>
                        <a:pt x="0" y="1437"/>
                      </a:lnTo>
                      <a:lnTo>
                        <a:pt x="0" y="2695"/>
                      </a:lnTo>
                      <a:close/>
                    </a:path>
                  </a:pathLst>
                </a:custGeom>
                <a:grpFill/>
                <a:ln w="17953" cap="flat">
                  <a:noFill/>
                  <a:prstDash val="solid"/>
                  <a:miter/>
                </a:ln>
              </p:spPr>
              <p:txBody>
                <a:bodyPr rtlCol="0" anchor="ctr"/>
                <a:lstStyle/>
                <a:p>
                  <a:endParaRPr lang="zh-CN" altLang="en-US" sz="1050"/>
                </a:p>
              </p:txBody>
            </p:sp>
            <p:sp>
              <p:nvSpPr>
                <p:cNvPr id="1327" name="任意多边形: 形状 3618"/>
                <p:cNvSpPr/>
                <p:nvPr/>
              </p:nvSpPr>
              <p:spPr>
                <a:xfrm>
                  <a:off x="5572277" y="3331644"/>
                  <a:ext cx="7366" cy="6109"/>
                </a:xfrm>
                <a:custGeom>
                  <a:avLst/>
                  <a:gdLst>
                    <a:gd name="connsiteX0" fmla="*/ 4312 w 7366"/>
                    <a:gd name="connsiteY0" fmla="*/ 6109 h 6109"/>
                    <a:gd name="connsiteX1" fmla="*/ 0 w 7366"/>
                    <a:gd name="connsiteY1" fmla="*/ 4312 h 6109"/>
                    <a:gd name="connsiteX2" fmla="*/ 0 w 7366"/>
                    <a:gd name="connsiteY2" fmla="*/ 3055 h 6109"/>
                    <a:gd name="connsiteX3" fmla="*/ 0 w 7366"/>
                    <a:gd name="connsiteY3" fmla="*/ 1797 h 6109"/>
                    <a:gd name="connsiteX4" fmla="*/ 4312 w 7366"/>
                    <a:gd name="connsiteY4" fmla="*/ 0 h 6109"/>
                    <a:gd name="connsiteX5" fmla="*/ 7367 w 7366"/>
                    <a:gd name="connsiteY5" fmla="*/ 3055 h 6109"/>
                    <a:gd name="connsiteX6" fmla="*/ 5570 w 7366"/>
                    <a:gd name="connsiteY6" fmla="*/ 4851 h 6109"/>
                    <a:gd name="connsiteX7" fmla="*/ 4312 w 7366"/>
                    <a:gd name="connsiteY7" fmla="*/ 6109 h 6109"/>
                    <a:gd name="connsiteX8" fmla="*/ 4312 w 7366"/>
                    <a:gd name="connsiteY8" fmla="*/ 6109 h 6109"/>
                    <a:gd name="connsiteX9" fmla="*/ 2515 w 7366"/>
                    <a:gd name="connsiteY9" fmla="*/ 4312 h 6109"/>
                    <a:gd name="connsiteX10" fmla="*/ 5031 w 7366"/>
                    <a:gd name="connsiteY10" fmla="*/ 4312 h 6109"/>
                    <a:gd name="connsiteX11" fmla="*/ 2515 w 7366"/>
                    <a:gd name="connsiteY11" fmla="*/ 4312 h 6109"/>
                    <a:gd name="connsiteX12" fmla="*/ 2515 w 7366"/>
                    <a:gd name="connsiteY12" fmla="*/ 4312 h 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66" h="6109">
                      <a:moveTo>
                        <a:pt x="4312" y="6109"/>
                      </a:moveTo>
                      <a:lnTo>
                        <a:pt x="0" y="4312"/>
                      </a:lnTo>
                      <a:lnTo>
                        <a:pt x="0" y="3055"/>
                      </a:lnTo>
                      <a:lnTo>
                        <a:pt x="0" y="1797"/>
                      </a:lnTo>
                      <a:lnTo>
                        <a:pt x="4312" y="0"/>
                      </a:lnTo>
                      <a:lnTo>
                        <a:pt x="7367" y="3055"/>
                      </a:lnTo>
                      <a:lnTo>
                        <a:pt x="5570" y="4851"/>
                      </a:lnTo>
                      <a:lnTo>
                        <a:pt x="4312" y="6109"/>
                      </a:lnTo>
                      <a:lnTo>
                        <a:pt x="4312" y="6109"/>
                      </a:lnTo>
                      <a:close/>
                      <a:moveTo>
                        <a:pt x="2515" y="4312"/>
                      </a:moveTo>
                      <a:lnTo>
                        <a:pt x="5031" y="4312"/>
                      </a:lnTo>
                      <a:lnTo>
                        <a:pt x="2515" y="4312"/>
                      </a:lnTo>
                      <a:lnTo>
                        <a:pt x="2515" y="4312"/>
                      </a:lnTo>
                      <a:close/>
                    </a:path>
                  </a:pathLst>
                </a:custGeom>
                <a:grpFill/>
                <a:ln w="17953" cap="flat">
                  <a:noFill/>
                  <a:prstDash val="solid"/>
                  <a:miter/>
                </a:ln>
              </p:spPr>
              <p:txBody>
                <a:bodyPr rtlCol="0" anchor="ctr"/>
                <a:lstStyle/>
                <a:p>
                  <a:endParaRPr lang="zh-CN" altLang="en-US" sz="1050"/>
                </a:p>
              </p:txBody>
            </p:sp>
          </p:grpSp>
          <p:grpSp>
            <p:nvGrpSpPr>
              <p:cNvPr id="1212" name="图形 1"/>
              <p:cNvGrpSpPr/>
              <p:nvPr/>
            </p:nvGrpSpPr>
            <p:grpSpPr>
              <a:xfrm>
                <a:off x="4179302" y="3191629"/>
                <a:ext cx="6288" cy="6468"/>
                <a:chOff x="5552513" y="3389319"/>
                <a:chExt cx="6288" cy="6468"/>
              </a:xfrm>
              <a:solidFill>
                <a:srgbClr val="0070C0"/>
              </a:solidFill>
            </p:grpSpPr>
            <p:sp>
              <p:nvSpPr>
                <p:cNvPr id="1324" name="任意多边形: 形状 3620"/>
                <p:cNvSpPr/>
                <p:nvPr/>
              </p:nvSpPr>
              <p:spPr>
                <a:xfrm>
                  <a:off x="5555208" y="3391834"/>
                  <a:ext cx="1257" cy="1257"/>
                </a:xfrm>
                <a:custGeom>
                  <a:avLst/>
                  <a:gdLst>
                    <a:gd name="connsiteX0" fmla="*/ 0 w 1257"/>
                    <a:gd name="connsiteY0" fmla="*/ 1258 h 1257"/>
                    <a:gd name="connsiteX1" fmla="*/ 1258 w 1257"/>
                    <a:gd name="connsiteY1" fmla="*/ 0 h 1257"/>
                    <a:gd name="connsiteX2" fmla="*/ 0 w 1257"/>
                    <a:gd name="connsiteY2" fmla="*/ 0 h 1257"/>
                    <a:gd name="connsiteX3" fmla="*/ 0 w 1257"/>
                    <a:gd name="connsiteY3" fmla="*/ 1258 h 1257"/>
                    <a:gd name="connsiteX4" fmla="*/ 0 w 1257"/>
                    <a:gd name="connsiteY4" fmla="*/ 1258 h 1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257">
                      <a:moveTo>
                        <a:pt x="0" y="1258"/>
                      </a:moveTo>
                      <a:cubicBezTo>
                        <a:pt x="1258" y="1258"/>
                        <a:pt x="1258" y="0"/>
                        <a:pt x="1258" y="0"/>
                      </a:cubicBezTo>
                      <a:cubicBezTo>
                        <a:pt x="1258" y="0"/>
                        <a:pt x="1258" y="0"/>
                        <a:pt x="0" y="0"/>
                      </a:cubicBezTo>
                      <a:lnTo>
                        <a:pt x="0" y="1258"/>
                      </a:lnTo>
                      <a:lnTo>
                        <a:pt x="0" y="1258"/>
                      </a:lnTo>
                      <a:close/>
                    </a:path>
                  </a:pathLst>
                </a:custGeom>
                <a:grpFill/>
                <a:ln w="17953" cap="flat">
                  <a:noFill/>
                  <a:prstDash val="solid"/>
                  <a:miter/>
                </a:ln>
              </p:spPr>
              <p:txBody>
                <a:bodyPr rtlCol="0" anchor="ctr"/>
                <a:lstStyle/>
                <a:p>
                  <a:endParaRPr lang="zh-CN" altLang="en-US" sz="1050"/>
                </a:p>
              </p:txBody>
            </p:sp>
            <p:sp>
              <p:nvSpPr>
                <p:cNvPr id="1325" name="任意多边形: 形状 3621"/>
                <p:cNvSpPr/>
                <p:nvPr/>
              </p:nvSpPr>
              <p:spPr>
                <a:xfrm>
                  <a:off x="5552513" y="3389319"/>
                  <a:ext cx="6288" cy="6468"/>
                </a:xfrm>
                <a:custGeom>
                  <a:avLst/>
                  <a:gdLst>
                    <a:gd name="connsiteX0" fmla="*/ 0 w 6288"/>
                    <a:gd name="connsiteY0" fmla="*/ 6468 h 6468"/>
                    <a:gd name="connsiteX1" fmla="*/ 0 w 6288"/>
                    <a:gd name="connsiteY1" fmla="*/ 3953 h 6468"/>
                    <a:gd name="connsiteX2" fmla="*/ 0 w 6288"/>
                    <a:gd name="connsiteY2" fmla="*/ 0 h 6468"/>
                    <a:gd name="connsiteX3" fmla="*/ 2515 w 6288"/>
                    <a:gd name="connsiteY3" fmla="*/ 0 h 6468"/>
                    <a:gd name="connsiteX4" fmla="*/ 3773 w 6288"/>
                    <a:gd name="connsiteY4" fmla="*/ 0 h 6468"/>
                    <a:gd name="connsiteX5" fmla="*/ 3773 w 6288"/>
                    <a:gd name="connsiteY5" fmla="*/ 0 h 6468"/>
                    <a:gd name="connsiteX6" fmla="*/ 6288 w 6288"/>
                    <a:gd name="connsiteY6" fmla="*/ 0 h 6468"/>
                    <a:gd name="connsiteX7" fmla="*/ 6288 w 6288"/>
                    <a:gd name="connsiteY7" fmla="*/ 2515 h 6468"/>
                    <a:gd name="connsiteX8" fmla="*/ 2336 w 6288"/>
                    <a:gd name="connsiteY8" fmla="*/ 6468 h 6468"/>
                    <a:gd name="connsiteX9" fmla="*/ 2336 w 6288"/>
                    <a:gd name="connsiteY9" fmla="*/ 6468 h 6468"/>
                    <a:gd name="connsiteX10" fmla="*/ 0 w 6288"/>
                    <a:gd name="connsiteY10" fmla="*/ 6468 h 6468"/>
                    <a:gd name="connsiteX11" fmla="*/ 0 w 6288"/>
                    <a:gd name="connsiteY11" fmla="*/ 6468 h 6468"/>
                    <a:gd name="connsiteX12" fmla="*/ 2695 w 6288"/>
                    <a:gd name="connsiteY12" fmla="*/ 2515 h 6468"/>
                    <a:gd name="connsiteX13" fmla="*/ 2695 w 6288"/>
                    <a:gd name="connsiteY13" fmla="*/ 1258 h 6468"/>
                    <a:gd name="connsiteX14" fmla="*/ 2695 w 6288"/>
                    <a:gd name="connsiteY14" fmla="*/ 2515 h 6468"/>
                    <a:gd name="connsiteX15" fmla="*/ 2695 w 6288"/>
                    <a:gd name="connsiteY15" fmla="*/ 2515 h 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88" h="6468">
                      <a:moveTo>
                        <a:pt x="0" y="6468"/>
                      </a:moveTo>
                      <a:lnTo>
                        <a:pt x="0" y="3953"/>
                      </a:lnTo>
                      <a:lnTo>
                        <a:pt x="0" y="0"/>
                      </a:lnTo>
                      <a:lnTo>
                        <a:pt x="2515" y="0"/>
                      </a:lnTo>
                      <a:cubicBezTo>
                        <a:pt x="3773" y="0"/>
                        <a:pt x="3773" y="0"/>
                        <a:pt x="3773" y="0"/>
                      </a:cubicBezTo>
                      <a:lnTo>
                        <a:pt x="3773" y="0"/>
                      </a:lnTo>
                      <a:lnTo>
                        <a:pt x="6288" y="0"/>
                      </a:lnTo>
                      <a:lnTo>
                        <a:pt x="6288" y="2515"/>
                      </a:lnTo>
                      <a:cubicBezTo>
                        <a:pt x="6288" y="2515"/>
                        <a:pt x="6109" y="6109"/>
                        <a:pt x="2336" y="6468"/>
                      </a:cubicBezTo>
                      <a:lnTo>
                        <a:pt x="2336" y="6468"/>
                      </a:lnTo>
                      <a:lnTo>
                        <a:pt x="0" y="6468"/>
                      </a:lnTo>
                      <a:lnTo>
                        <a:pt x="0" y="6468"/>
                      </a:lnTo>
                      <a:close/>
                      <a:moveTo>
                        <a:pt x="2695" y="2515"/>
                      </a:moveTo>
                      <a:lnTo>
                        <a:pt x="2695" y="1258"/>
                      </a:lnTo>
                      <a:lnTo>
                        <a:pt x="2695" y="2515"/>
                      </a:lnTo>
                      <a:lnTo>
                        <a:pt x="2695" y="2515"/>
                      </a:lnTo>
                      <a:close/>
                    </a:path>
                  </a:pathLst>
                </a:custGeom>
                <a:grpFill/>
                <a:ln w="17953" cap="flat">
                  <a:noFill/>
                  <a:prstDash val="solid"/>
                  <a:miter/>
                </a:ln>
              </p:spPr>
              <p:txBody>
                <a:bodyPr rtlCol="0" anchor="ctr"/>
                <a:lstStyle/>
                <a:p>
                  <a:endParaRPr lang="zh-CN" altLang="en-US" sz="1050"/>
                </a:p>
              </p:txBody>
            </p:sp>
          </p:grpSp>
          <p:grpSp>
            <p:nvGrpSpPr>
              <p:cNvPr id="1213" name="图形 1"/>
              <p:cNvGrpSpPr/>
              <p:nvPr/>
            </p:nvGrpSpPr>
            <p:grpSpPr>
              <a:xfrm>
                <a:off x="4141391" y="3232773"/>
                <a:ext cx="5030" cy="1257"/>
                <a:chOff x="5514602" y="3430463"/>
                <a:chExt cx="5030" cy="1257"/>
              </a:xfrm>
              <a:solidFill>
                <a:srgbClr val="0070C0"/>
              </a:solidFill>
            </p:grpSpPr>
            <p:sp>
              <p:nvSpPr>
                <p:cNvPr id="1322" name="任意多边形: 形状 3623"/>
                <p:cNvSpPr/>
                <p:nvPr/>
              </p:nvSpPr>
              <p:spPr>
                <a:xfrm>
                  <a:off x="5517118" y="3430463"/>
                  <a:ext cx="17967" cy="1257"/>
                </a:xfrm>
                <a:custGeom>
                  <a:avLst/>
                  <a:gdLst>
                    <a:gd name="connsiteX0" fmla="*/ 0 w 17967"/>
                    <a:gd name="connsiteY0" fmla="*/ 1258 h 1257"/>
                    <a:gd name="connsiteX1" fmla="*/ 0 w 17967"/>
                    <a:gd name="connsiteY1" fmla="*/ 0 h 1257"/>
                    <a:gd name="connsiteX2" fmla="*/ 0 w 17967"/>
                    <a:gd name="connsiteY2" fmla="*/ 1258 h 1257"/>
                    <a:gd name="connsiteX3" fmla="*/ 0 w 17967"/>
                    <a:gd name="connsiteY3" fmla="*/ 1258 h 1257"/>
                  </a:gdLst>
                  <a:ahLst/>
                  <a:cxnLst>
                    <a:cxn ang="0">
                      <a:pos x="connsiteX0" y="connsiteY0"/>
                    </a:cxn>
                    <a:cxn ang="0">
                      <a:pos x="connsiteX1" y="connsiteY1"/>
                    </a:cxn>
                    <a:cxn ang="0">
                      <a:pos x="connsiteX2" y="connsiteY2"/>
                    </a:cxn>
                    <a:cxn ang="0">
                      <a:pos x="connsiteX3" y="connsiteY3"/>
                    </a:cxn>
                  </a:cxnLst>
                  <a:rect l="l" t="t" r="r" b="b"/>
                  <a:pathLst>
                    <a:path w="17967" h="1257">
                      <a:moveTo>
                        <a:pt x="0" y="1258"/>
                      </a:moveTo>
                      <a:cubicBezTo>
                        <a:pt x="0" y="0"/>
                        <a:pt x="0" y="0"/>
                        <a:pt x="0" y="0"/>
                      </a:cubicBezTo>
                      <a:cubicBezTo>
                        <a:pt x="0" y="0"/>
                        <a:pt x="0" y="0"/>
                        <a:pt x="0" y="1258"/>
                      </a:cubicBezTo>
                      <a:lnTo>
                        <a:pt x="0" y="1258"/>
                      </a:lnTo>
                      <a:close/>
                    </a:path>
                  </a:pathLst>
                </a:custGeom>
                <a:grpFill/>
                <a:ln w="17953" cap="flat">
                  <a:noFill/>
                  <a:prstDash val="solid"/>
                  <a:miter/>
                </a:ln>
              </p:spPr>
              <p:txBody>
                <a:bodyPr rtlCol="0" anchor="ctr"/>
                <a:lstStyle/>
                <a:p>
                  <a:endParaRPr lang="zh-CN" altLang="en-US" sz="1050"/>
                </a:p>
              </p:txBody>
            </p:sp>
            <p:sp>
              <p:nvSpPr>
                <p:cNvPr id="1323" name="任意多边形: 形状 3624"/>
                <p:cNvSpPr/>
                <p:nvPr/>
              </p:nvSpPr>
              <p:spPr>
                <a:xfrm>
                  <a:off x="5514602" y="3430463"/>
                  <a:ext cx="5030" cy="1257"/>
                </a:xfrm>
                <a:custGeom>
                  <a:avLst/>
                  <a:gdLst>
                    <a:gd name="connsiteX0" fmla="*/ 0 w 5030"/>
                    <a:gd name="connsiteY0" fmla="*/ 1258 h 1257"/>
                    <a:gd name="connsiteX1" fmla="*/ 0 w 5030"/>
                    <a:gd name="connsiteY1" fmla="*/ 0 h 1257"/>
                    <a:gd name="connsiteX2" fmla="*/ 0 w 5030"/>
                    <a:gd name="connsiteY2" fmla="*/ 0 h 1257"/>
                    <a:gd name="connsiteX3" fmla="*/ 5031 w 5030"/>
                    <a:gd name="connsiteY3" fmla="*/ 0 h 1257"/>
                    <a:gd name="connsiteX4" fmla="*/ 5031 w 5030"/>
                    <a:gd name="connsiteY4" fmla="*/ 1258 h 1257"/>
                    <a:gd name="connsiteX5" fmla="*/ 5031 w 5030"/>
                    <a:gd name="connsiteY5" fmla="*/ 1258 h 1257"/>
                    <a:gd name="connsiteX6" fmla="*/ 0 w 5030"/>
                    <a:gd name="connsiteY6" fmla="*/ 1258 h 1257"/>
                    <a:gd name="connsiteX7" fmla="*/ 0 w 5030"/>
                    <a:gd name="connsiteY7" fmla="*/ 1258 h 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0" h="1257">
                      <a:moveTo>
                        <a:pt x="0" y="1258"/>
                      </a:moveTo>
                      <a:cubicBezTo>
                        <a:pt x="0" y="0"/>
                        <a:pt x="0" y="0"/>
                        <a:pt x="0" y="0"/>
                      </a:cubicBezTo>
                      <a:lnTo>
                        <a:pt x="0" y="0"/>
                      </a:lnTo>
                      <a:lnTo>
                        <a:pt x="5031" y="0"/>
                      </a:lnTo>
                      <a:cubicBezTo>
                        <a:pt x="5031" y="0"/>
                        <a:pt x="5031" y="0"/>
                        <a:pt x="5031" y="1258"/>
                      </a:cubicBezTo>
                      <a:lnTo>
                        <a:pt x="5031" y="1258"/>
                      </a:lnTo>
                      <a:lnTo>
                        <a:pt x="0" y="1258"/>
                      </a:lnTo>
                      <a:lnTo>
                        <a:pt x="0" y="1258"/>
                      </a:lnTo>
                      <a:close/>
                    </a:path>
                  </a:pathLst>
                </a:custGeom>
                <a:grpFill/>
                <a:ln w="17953" cap="flat">
                  <a:noFill/>
                  <a:prstDash val="solid"/>
                  <a:miter/>
                </a:ln>
              </p:spPr>
              <p:txBody>
                <a:bodyPr rtlCol="0" anchor="ctr"/>
                <a:lstStyle/>
                <a:p>
                  <a:endParaRPr lang="zh-CN" altLang="en-US" sz="1050"/>
                </a:p>
              </p:txBody>
            </p:sp>
          </p:grpSp>
          <p:grpSp>
            <p:nvGrpSpPr>
              <p:cNvPr id="1214" name="图形 1"/>
              <p:cNvGrpSpPr/>
              <p:nvPr/>
            </p:nvGrpSpPr>
            <p:grpSpPr>
              <a:xfrm>
                <a:off x="3062282" y="2381848"/>
                <a:ext cx="1511579" cy="1070305"/>
                <a:chOff x="4435493" y="2579538"/>
                <a:chExt cx="1511579" cy="1070305"/>
              </a:xfrm>
              <a:solidFill>
                <a:srgbClr val="A40000"/>
              </a:solidFill>
            </p:grpSpPr>
            <p:sp>
              <p:nvSpPr>
                <p:cNvPr id="1320" name="任意多边形: 形状 3626"/>
                <p:cNvSpPr/>
                <p:nvPr/>
              </p:nvSpPr>
              <p:spPr>
                <a:xfrm>
                  <a:off x="4436907" y="2581282"/>
                  <a:ext cx="1503944" cy="1067092"/>
                </a:xfrm>
                <a:custGeom>
                  <a:avLst/>
                  <a:gdLst>
                    <a:gd name="connsiteX0" fmla="*/ 737936 w 1503944"/>
                    <a:gd name="connsiteY0" fmla="*/ 1025440 h 1067092"/>
                    <a:gd name="connsiteX1" fmla="*/ 728233 w 1503944"/>
                    <a:gd name="connsiteY1" fmla="*/ 1019331 h 1067092"/>
                    <a:gd name="connsiteX2" fmla="*/ 725179 w 1503944"/>
                    <a:gd name="connsiteY2" fmla="*/ 1019331 h 1067092"/>
                    <a:gd name="connsiteX3" fmla="*/ 708649 w 1503944"/>
                    <a:gd name="connsiteY3" fmla="*/ 1013941 h 1067092"/>
                    <a:gd name="connsiteX4" fmla="*/ 704876 w 1503944"/>
                    <a:gd name="connsiteY4" fmla="*/ 1001184 h 1067092"/>
                    <a:gd name="connsiteX5" fmla="*/ 705774 w 1503944"/>
                    <a:gd name="connsiteY5" fmla="*/ 990943 h 1067092"/>
                    <a:gd name="connsiteX6" fmla="*/ 704876 w 1503944"/>
                    <a:gd name="connsiteY6" fmla="*/ 982319 h 1067092"/>
                    <a:gd name="connsiteX7" fmla="*/ 688346 w 1503944"/>
                    <a:gd name="connsiteY7" fmla="*/ 978186 h 1067092"/>
                    <a:gd name="connsiteX8" fmla="*/ 678464 w 1503944"/>
                    <a:gd name="connsiteY8" fmla="*/ 968304 h 1067092"/>
                    <a:gd name="connsiteX9" fmla="*/ 670199 w 1503944"/>
                    <a:gd name="connsiteY9" fmla="*/ 966687 h 1067092"/>
                    <a:gd name="connsiteX10" fmla="*/ 661934 w 1503944"/>
                    <a:gd name="connsiteY10" fmla="*/ 973335 h 1067092"/>
                    <a:gd name="connsiteX11" fmla="*/ 654568 w 1503944"/>
                    <a:gd name="connsiteY11" fmla="*/ 983217 h 1067092"/>
                    <a:gd name="connsiteX12" fmla="*/ 646303 w 1503944"/>
                    <a:gd name="connsiteY12" fmla="*/ 983217 h 1067092"/>
                    <a:gd name="connsiteX13" fmla="*/ 640913 w 1503944"/>
                    <a:gd name="connsiteY13" fmla="*/ 986451 h 1067092"/>
                    <a:gd name="connsiteX14" fmla="*/ 631031 w 1503944"/>
                    <a:gd name="connsiteY14" fmla="*/ 987709 h 1067092"/>
                    <a:gd name="connsiteX15" fmla="*/ 625281 w 1503944"/>
                    <a:gd name="connsiteY15" fmla="*/ 990584 h 1067092"/>
                    <a:gd name="connsiteX16" fmla="*/ 621508 w 1503944"/>
                    <a:gd name="connsiteY16" fmla="*/ 987349 h 1067092"/>
                    <a:gd name="connsiteX17" fmla="*/ 614860 w 1503944"/>
                    <a:gd name="connsiteY17" fmla="*/ 985732 h 1067092"/>
                    <a:gd name="connsiteX18" fmla="*/ 610009 w 1503944"/>
                    <a:gd name="connsiteY18" fmla="*/ 988967 h 1067092"/>
                    <a:gd name="connsiteX19" fmla="*/ 603361 w 1503944"/>
                    <a:gd name="connsiteY19" fmla="*/ 984115 h 1067092"/>
                    <a:gd name="connsiteX20" fmla="*/ 597612 w 1503944"/>
                    <a:gd name="connsiteY20" fmla="*/ 985373 h 1067092"/>
                    <a:gd name="connsiteX21" fmla="*/ 590605 w 1503944"/>
                    <a:gd name="connsiteY21" fmla="*/ 992021 h 1067092"/>
                    <a:gd name="connsiteX22" fmla="*/ 582340 w 1503944"/>
                    <a:gd name="connsiteY22" fmla="*/ 991662 h 1067092"/>
                    <a:gd name="connsiteX23" fmla="*/ 573716 w 1503944"/>
                    <a:gd name="connsiteY23" fmla="*/ 992919 h 1067092"/>
                    <a:gd name="connsiteX24" fmla="*/ 569583 w 1503944"/>
                    <a:gd name="connsiteY24" fmla="*/ 1005317 h 1067092"/>
                    <a:gd name="connsiteX25" fmla="*/ 569583 w 1503944"/>
                    <a:gd name="connsiteY25" fmla="*/ 1019690 h 1067092"/>
                    <a:gd name="connsiteX26" fmla="*/ 571559 w 1503944"/>
                    <a:gd name="connsiteY26" fmla="*/ 1027955 h 1067092"/>
                    <a:gd name="connsiteX27" fmla="*/ 568685 w 1503944"/>
                    <a:gd name="connsiteY27" fmla="*/ 1033705 h 1067092"/>
                    <a:gd name="connsiteX28" fmla="*/ 563474 w 1503944"/>
                    <a:gd name="connsiteY28" fmla="*/ 1032447 h 1067092"/>
                    <a:gd name="connsiteX29" fmla="*/ 557725 w 1503944"/>
                    <a:gd name="connsiteY29" fmla="*/ 1028674 h 1067092"/>
                    <a:gd name="connsiteX30" fmla="*/ 556826 w 1503944"/>
                    <a:gd name="connsiteY30" fmla="*/ 1023643 h 1067092"/>
                    <a:gd name="connsiteX31" fmla="*/ 561139 w 1503944"/>
                    <a:gd name="connsiteY31" fmla="*/ 1014660 h 1067092"/>
                    <a:gd name="connsiteX32" fmla="*/ 559162 w 1503944"/>
                    <a:gd name="connsiteY32" fmla="*/ 1008910 h 1067092"/>
                    <a:gd name="connsiteX33" fmla="*/ 554490 w 1503944"/>
                    <a:gd name="connsiteY33" fmla="*/ 1012863 h 1067092"/>
                    <a:gd name="connsiteX34" fmla="*/ 544968 w 1503944"/>
                    <a:gd name="connsiteY34" fmla="*/ 1020948 h 1067092"/>
                    <a:gd name="connsiteX35" fmla="*/ 535984 w 1503944"/>
                    <a:gd name="connsiteY35" fmla="*/ 1021846 h 1067092"/>
                    <a:gd name="connsiteX36" fmla="*/ 530235 w 1503944"/>
                    <a:gd name="connsiteY36" fmla="*/ 1016097 h 1067092"/>
                    <a:gd name="connsiteX37" fmla="*/ 528977 w 1503944"/>
                    <a:gd name="connsiteY37" fmla="*/ 1008191 h 1067092"/>
                    <a:gd name="connsiteX38" fmla="*/ 523228 w 1503944"/>
                    <a:gd name="connsiteY38" fmla="*/ 1002442 h 1067092"/>
                    <a:gd name="connsiteX39" fmla="*/ 509213 w 1503944"/>
                    <a:gd name="connsiteY39" fmla="*/ 997950 h 1067092"/>
                    <a:gd name="connsiteX40" fmla="*/ 512986 w 1503944"/>
                    <a:gd name="connsiteY40" fmla="*/ 987709 h 1067092"/>
                    <a:gd name="connsiteX41" fmla="*/ 518017 w 1503944"/>
                    <a:gd name="connsiteY41" fmla="*/ 975671 h 1067092"/>
                    <a:gd name="connsiteX42" fmla="*/ 513885 w 1503944"/>
                    <a:gd name="connsiteY42" fmla="*/ 965429 h 1067092"/>
                    <a:gd name="connsiteX43" fmla="*/ 505620 w 1503944"/>
                    <a:gd name="connsiteY43" fmla="*/ 957165 h 1067092"/>
                    <a:gd name="connsiteX44" fmla="*/ 505261 w 1503944"/>
                    <a:gd name="connsiteY44" fmla="*/ 945306 h 1067092"/>
                    <a:gd name="connsiteX45" fmla="*/ 497714 w 1503944"/>
                    <a:gd name="connsiteY45" fmla="*/ 932010 h 1067092"/>
                    <a:gd name="connsiteX46" fmla="*/ 484059 w 1503944"/>
                    <a:gd name="connsiteY46" fmla="*/ 937760 h 1067092"/>
                    <a:gd name="connsiteX47" fmla="*/ 477950 w 1503944"/>
                    <a:gd name="connsiteY47" fmla="*/ 940994 h 1067092"/>
                    <a:gd name="connsiteX48" fmla="*/ 480466 w 1503944"/>
                    <a:gd name="connsiteY48" fmla="*/ 930214 h 1067092"/>
                    <a:gd name="connsiteX49" fmla="*/ 477591 w 1503944"/>
                    <a:gd name="connsiteY49" fmla="*/ 919433 h 1067092"/>
                    <a:gd name="connsiteX50" fmla="*/ 482083 w 1503944"/>
                    <a:gd name="connsiteY50" fmla="*/ 911169 h 1067092"/>
                    <a:gd name="connsiteX51" fmla="*/ 486575 w 1503944"/>
                    <a:gd name="connsiteY51" fmla="*/ 901646 h 1067092"/>
                    <a:gd name="connsiteX52" fmla="*/ 490348 w 1503944"/>
                    <a:gd name="connsiteY52" fmla="*/ 895537 h 1067092"/>
                    <a:gd name="connsiteX53" fmla="*/ 495379 w 1503944"/>
                    <a:gd name="connsiteY53" fmla="*/ 893022 h 1067092"/>
                    <a:gd name="connsiteX54" fmla="*/ 499152 w 1503944"/>
                    <a:gd name="connsiteY54" fmla="*/ 886014 h 1067092"/>
                    <a:gd name="connsiteX55" fmla="*/ 509393 w 1503944"/>
                    <a:gd name="connsiteY55" fmla="*/ 880265 h 1067092"/>
                    <a:gd name="connsiteX56" fmla="*/ 510651 w 1503944"/>
                    <a:gd name="connsiteY56" fmla="*/ 873258 h 1067092"/>
                    <a:gd name="connsiteX57" fmla="*/ 515681 w 1503944"/>
                    <a:gd name="connsiteY57" fmla="*/ 867868 h 1067092"/>
                    <a:gd name="connsiteX58" fmla="*/ 519455 w 1503944"/>
                    <a:gd name="connsiteY58" fmla="*/ 856728 h 1067092"/>
                    <a:gd name="connsiteX59" fmla="*/ 523587 w 1503944"/>
                    <a:gd name="connsiteY59" fmla="*/ 832832 h 1067092"/>
                    <a:gd name="connsiteX60" fmla="*/ 517838 w 1503944"/>
                    <a:gd name="connsiteY60" fmla="*/ 823309 h 1067092"/>
                    <a:gd name="connsiteX61" fmla="*/ 513346 w 1503944"/>
                    <a:gd name="connsiteY61" fmla="*/ 807678 h 1067092"/>
                    <a:gd name="connsiteX62" fmla="*/ 507237 w 1503944"/>
                    <a:gd name="connsiteY62" fmla="*/ 792046 h 1067092"/>
                    <a:gd name="connsiteX63" fmla="*/ 498972 w 1503944"/>
                    <a:gd name="connsiteY63" fmla="*/ 796538 h 1067092"/>
                    <a:gd name="connsiteX64" fmla="*/ 493222 w 1503944"/>
                    <a:gd name="connsiteY64" fmla="*/ 806420 h 1067092"/>
                    <a:gd name="connsiteX65" fmla="*/ 489449 w 1503944"/>
                    <a:gd name="connsiteY65" fmla="*/ 811810 h 1067092"/>
                    <a:gd name="connsiteX66" fmla="*/ 482622 w 1503944"/>
                    <a:gd name="connsiteY66" fmla="*/ 813427 h 1067092"/>
                    <a:gd name="connsiteX67" fmla="*/ 477771 w 1503944"/>
                    <a:gd name="connsiteY67" fmla="*/ 811990 h 1067092"/>
                    <a:gd name="connsiteX68" fmla="*/ 472560 w 1503944"/>
                    <a:gd name="connsiteY68" fmla="*/ 806600 h 1067092"/>
                    <a:gd name="connsiteX69" fmla="*/ 461061 w 1503944"/>
                    <a:gd name="connsiteY69" fmla="*/ 800311 h 1067092"/>
                    <a:gd name="connsiteX70" fmla="*/ 442016 w 1503944"/>
                    <a:gd name="connsiteY70" fmla="*/ 800311 h 1067092"/>
                    <a:gd name="connsiteX71" fmla="*/ 433392 w 1503944"/>
                    <a:gd name="connsiteY71" fmla="*/ 807318 h 1067092"/>
                    <a:gd name="connsiteX72" fmla="*/ 416143 w 1503944"/>
                    <a:gd name="connsiteY72" fmla="*/ 815583 h 1067092"/>
                    <a:gd name="connsiteX73" fmla="*/ 403386 w 1503944"/>
                    <a:gd name="connsiteY73" fmla="*/ 822231 h 1067092"/>
                    <a:gd name="connsiteX74" fmla="*/ 395122 w 1503944"/>
                    <a:gd name="connsiteY74" fmla="*/ 834628 h 1067092"/>
                    <a:gd name="connsiteX75" fmla="*/ 383084 w 1503944"/>
                    <a:gd name="connsiteY75" fmla="*/ 837144 h 1067092"/>
                    <a:gd name="connsiteX76" fmla="*/ 362062 w 1503944"/>
                    <a:gd name="connsiteY76" fmla="*/ 837144 h 1067092"/>
                    <a:gd name="connsiteX77" fmla="*/ 358468 w 1503944"/>
                    <a:gd name="connsiteY77" fmla="*/ 837144 h 1067092"/>
                    <a:gd name="connsiteX78" fmla="*/ 354336 w 1503944"/>
                    <a:gd name="connsiteY78" fmla="*/ 832472 h 1067092"/>
                    <a:gd name="connsiteX79" fmla="*/ 353078 w 1503944"/>
                    <a:gd name="connsiteY79" fmla="*/ 815943 h 1067092"/>
                    <a:gd name="connsiteX80" fmla="*/ 349305 w 1503944"/>
                    <a:gd name="connsiteY80" fmla="*/ 813787 h 1067092"/>
                    <a:gd name="connsiteX81" fmla="*/ 345532 w 1503944"/>
                    <a:gd name="connsiteY81" fmla="*/ 808396 h 1067092"/>
                    <a:gd name="connsiteX82" fmla="*/ 344274 w 1503944"/>
                    <a:gd name="connsiteY82" fmla="*/ 796358 h 1067092"/>
                    <a:gd name="connsiteX83" fmla="*/ 336908 w 1503944"/>
                    <a:gd name="connsiteY83" fmla="*/ 792585 h 1067092"/>
                    <a:gd name="connsiteX84" fmla="*/ 329002 w 1503944"/>
                    <a:gd name="connsiteY84" fmla="*/ 795101 h 1067092"/>
                    <a:gd name="connsiteX85" fmla="*/ 317863 w 1503944"/>
                    <a:gd name="connsiteY85" fmla="*/ 787734 h 1067092"/>
                    <a:gd name="connsiteX86" fmla="*/ 297740 w 1503944"/>
                    <a:gd name="connsiteY86" fmla="*/ 789710 h 1067092"/>
                    <a:gd name="connsiteX87" fmla="*/ 289834 w 1503944"/>
                    <a:gd name="connsiteY87" fmla="*/ 804983 h 1067092"/>
                    <a:gd name="connsiteX88" fmla="*/ 281928 w 1503944"/>
                    <a:gd name="connsiteY88" fmla="*/ 814505 h 1067092"/>
                    <a:gd name="connsiteX89" fmla="*/ 278514 w 1503944"/>
                    <a:gd name="connsiteY89" fmla="*/ 809834 h 1067092"/>
                    <a:gd name="connsiteX90" fmla="*/ 277077 w 1503944"/>
                    <a:gd name="connsiteY90" fmla="*/ 797616 h 1067092"/>
                    <a:gd name="connsiteX91" fmla="*/ 268453 w 1503944"/>
                    <a:gd name="connsiteY91" fmla="*/ 794382 h 1067092"/>
                    <a:gd name="connsiteX92" fmla="*/ 262165 w 1503944"/>
                    <a:gd name="connsiteY92" fmla="*/ 797257 h 1067092"/>
                    <a:gd name="connsiteX93" fmla="*/ 257852 w 1503944"/>
                    <a:gd name="connsiteY93" fmla="*/ 797975 h 1067092"/>
                    <a:gd name="connsiteX94" fmla="*/ 255696 w 1503944"/>
                    <a:gd name="connsiteY94" fmla="*/ 795101 h 1067092"/>
                    <a:gd name="connsiteX95" fmla="*/ 248330 w 1503944"/>
                    <a:gd name="connsiteY95" fmla="*/ 795460 h 1067092"/>
                    <a:gd name="connsiteX96" fmla="*/ 235932 w 1503944"/>
                    <a:gd name="connsiteY96" fmla="*/ 795460 h 1067092"/>
                    <a:gd name="connsiteX97" fmla="*/ 225152 w 1503944"/>
                    <a:gd name="connsiteY97" fmla="*/ 793843 h 1067092"/>
                    <a:gd name="connsiteX98" fmla="*/ 214372 w 1503944"/>
                    <a:gd name="connsiteY98" fmla="*/ 788453 h 1067092"/>
                    <a:gd name="connsiteX99" fmla="*/ 207724 w 1503944"/>
                    <a:gd name="connsiteY99" fmla="*/ 785219 h 1067092"/>
                    <a:gd name="connsiteX100" fmla="*/ 203232 w 1503944"/>
                    <a:gd name="connsiteY100" fmla="*/ 778571 h 1067092"/>
                    <a:gd name="connsiteX101" fmla="*/ 197842 w 1503944"/>
                    <a:gd name="connsiteY101" fmla="*/ 774798 h 1067092"/>
                    <a:gd name="connsiteX102" fmla="*/ 190835 w 1503944"/>
                    <a:gd name="connsiteY102" fmla="*/ 770306 h 1067092"/>
                    <a:gd name="connsiteX103" fmla="*/ 184187 w 1503944"/>
                    <a:gd name="connsiteY103" fmla="*/ 762400 h 1067092"/>
                    <a:gd name="connsiteX104" fmla="*/ 172329 w 1503944"/>
                    <a:gd name="connsiteY104" fmla="*/ 750901 h 1067092"/>
                    <a:gd name="connsiteX105" fmla="*/ 168196 w 1503944"/>
                    <a:gd name="connsiteY105" fmla="*/ 741379 h 1067092"/>
                    <a:gd name="connsiteX106" fmla="*/ 154182 w 1503944"/>
                    <a:gd name="connsiteY106" fmla="*/ 738145 h 1067092"/>
                    <a:gd name="connsiteX107" fmla="*/ 143042 w 1503944"/>
                    <a:gd name="connsiteY107" fmla="*/ 725747 h 1067092"/>
                    <a:gd name="connsiteX108" fmla="*/ 135136 w 1503944"/>
                    <a:gd name="connsiteY108" fmla="*/ 715506 h 1067092"/>
                    <a:gd name="connsiteX109" fmla="*/ 126153 w 1503944"/>
                    <a:gd name="connsiteY109" fmla="*/ 704366 h 1067092"/>
                    <a:gd name="connsiteX110" fmla="*/ 113755 w 1503944"/>
                    <a:gd name="connsiteY110" fmla="*/ 706702 h 1067092"/>
                    <a:gd name="connsiteX111" fmla="*/ 99022 w 1503944"/>
                    <a:gd name="connsiteY111" fmla="*/ 706882 h 1067092"/>
                    <a:gd name="connsiteX112" fmla="*/ 93632 w 1503944"/>
                    <a:gd name="connsiteY112" fmla="*/ 698617 h 1067092"/>
                    <a:gd name="connsiteX113" fmla="*/ 90039 w 1503944"/>
                    <a:gd name="connsiteY113" fmla="*/ 696101 h 1067092"/>
                    <a:gd name="connsiteX114" fmla="*/ 83930 w 1503944"/>
                    <a:gd name="connsiteY114" fmla="*/ 687836 h 1067092"/>
                    <a:gd name="connsiteX115" fmla="*/ 69556 w 1503944"/>
                    <a:gd name="connsiteY115" fmla="*/ 679212 h 1067092"/>
                    <a:gd name="connsiteX116" fmla="*/ 57159 w 1503944"/>
                    <a:gd name="connsiteY116" fmla="*/ 672205 h 1067092"/>
                    <a:gd name="connsiteX117" fmla="*/ 59674 w 1503944"/>
                    <a:gd name="connsiteY117" fmla="*/ 658550 h 1067092"/>
                    <a:gd name="connsiteX118" fmla="*/ 58416 w 1503944"/>
                    <a:gd name="connsiteY118" fmla="*/ 642020 h 1067092"/>
                    <a:gd name="connsiteX119" fmla="*/ 57518 w 1503944"/>
                    <a:gd name="connsiteY119" fmla="*/ 627647 h 1067092"/>
                    <a:gd name="connsiteX120" fmla="*/ 61651 w 1503944"/>
                    <a:gd name="connsiteY120" fmla="*/ 621537 h 1067092"/>
                    <a:gd name="connsiteX121" fmla="*/ 67400 w 1503944"/>
                    <a:gd name="connsiteY121" fmla="*/ 621178 h 1067092"/>
                    <a:gd name="connsiteX122" fmla="*/ 74767 w 1503944"/>
                    <a:gd name="connsiteY122" fmla="*/ 630701 h 1067092"/>
                    <a:gd name="connsiteX123" fmla="*/ 81414 w 1503944"/>
                    <a:gd name="connsiteY123" fmla="*/ 619561 h 1067092"/>
                    <a:gd name="connsiteX124" fmla="*/ 80157 w 1503944"/>
                    <a:gd name="connsiteY124" fmla="*/ 601414 h 1067092"/>
                    <a:gd name="connsiteX125" fmla="*/ 74767 w 1503944"/>
                    <a:gd name="connsiteY125" fmla="*/ 590275 h 1067092"/>
                    <a:gd name="connsiteX126" fmla="*/ 78899 w 1503944"/>
                    <a:gd name="connsiteY126" fmla="*/ 570870 h 1067092"/>
                    <a:gd name="connsiteX127" fmla="*/ 83750 w 1503944"/>
                    <a:gd name="connsiteY127" fmla="*/ 562605 h 1067092"/>
                    <a:gd name="connsiteX128" fmla="*/ 71353 w 1503944"/>
                    <a:gd name="connsiteY128" fmla="*/ 542841 h 1067092"/>
                    <a:gd name="connsiteX129" fmla="*/ 67580 w 1503944"/>
                    <a:gd name="connsiteY129" fmla="*/ 523437 h 1067092"/>
                    <a:gd name="connsiteX130" fmla="*/ 58776 w 1503944"/>
                    <a:gd name="connsiteY130" fmla="*/ 521820 h 1067092"/>
                    <a:gd name="connsiteX131" fmla="*/ 39551 w 1503944"/>
                    <a:gd name="connsiteY131" fmla="*/ 513016 h 1067092"/>
                    <a:gd name="connsiteX132" fmla="*/ 33442 w 1503944"/>
                    <a:gd name="connsiteY132" fmla="*/ 509422 h 1067092"/>
                    <a:gd name="connsiteX133" fmla="*/ 29130 w 1503944"/>
                    <a:gd name="connsiteY133" fmla="*/ 501517 h 1067092"/>
                    <a:gd name="connsiteX134" fmla="*/ 30927 w 1503944"/>
                    <a:gd name="connsiteY134" fmla="*/ 495588 h 1067092"/>
                    <a:gd name="connsiteX135" fmla="*/ 31466 w 1503944"/>
                    <a:gd name="connsiteY135" fmla="*/ 484268 h 1067092"/>
                    <a:gd name="connsiteX136" fmla="*/ 25716 w 1503944"/>
                    <a:gd name="connsiteY136" fmla="*/ 476902 h 1067092"/>
                    <a:gd name="connsiteX137" fmla="*/ 15475 w 1503944"/>
                    <a:gd name="connsiteY137" fmla="*/ 472051 h 1067092"/>
                    <a:gd name="connsiteX138" fmla="*/ 10264 w 1503944"/>
                    <a:gd name="connsiteY138" fmla="*/ 472410 h 1067092"/>
                    <a:gd name="connsiteX139" fmla="*/ 5054 w 1503944"/>
                    <a:gd name="connsiteY139" fmla="*/ 468637 h 1067092"/>
                    <a:gd name="connsiteX140" fmla="*/ 14397 w 1503944"/>
                    <a:gd name="connsiteY140" fmla="*/ 461630 h 1067092"/>
                    <a:gd name="connsiteX141" fmla="*/ 18889 w 1503944"/>
                    <a:gd name="connsiteY141" fmla="*/ 460911 h 1067092"/>
                    <a:gd name="connsiteX142" fmla="*/ 20865 w 1503944"/>
                    <a:gd name="connsiteY142" fmla="*/ 457856 h 1067092"/>
                    <a:gd name="connsiteX143" fmla="*/ 19967 w 1503944"/>
                    <a:gd name="connsiteY143" fmla="*/ 453005 h 1067092"/>
                    <a:gd name="connsiteX144" fmla="*/ 20326 w 1503944"/>
                    <a:gd name="connsiteY144" fmla="*/ 429468 h 1067092"/>
                    <a:gd name="connsiteX145" fmla="*/ 17092 w 1503944"/>
                    <a:gd name="connsiteY145" fmla="*/ 415813 h 1067092"/>
                    <a:gd name="connsiteX146" fmla="*/ 11342 w 1503944"/>
                    <a:gd name="connsiteY146" fmla="*/ 415813 h 1067092"/>
                    <a:gd name="connsiteX147" fmla="*/ 6312 w 1503944"/>
                    <a:gd name="connsiteY147" fmla="*/ 414556 h 1067092"/>
                    <a:gd name="connsiteX148" fmla="*/ 3616 w 1503944"/>
                    <a:gd name="connsiteY148" fmla="*/ 413118 h 1067092"/>
                    <a:gd name="connsiteX149" fmla="*/ 23 w 1503944"/>
                    <a:gd name="connsiteY149" fmla="*/ 406291 h 1067092"/>
                    <a:gd name="connsiteX150" fmla="*/ 4515 w 1503944"/>
                    <a:gd name="connsiteY150" fmla="*/ 400900 h 1067092"/>
                    <a:gd name="connsiteX151" fmla="*/ 7390 w 1503944"/>
                    <a:gd name="connsiteY151" fmla="*/ 395870 h 1067092"/>
                    <a:gd name="connsiteX152" fmla="*/ 5054 w 1503944"/>
                    <a:gd name="connsiteY152" fmla="*/ 388503 h 1067092"/>
                    <a:gd name="connsiteX153" fmla="*/ 5593 w 1503944"/>
                    <a:gd name="connsiteY153" fmla="*/ 381496 h 1067092"/>
                    <a:gd name="connsiteX154" fmla="*/ 7390 w 1503944"/>
                    <a:gd name="connsiteY154" fmla="*/ 380238 h 1067092"/>
                    <a:gd name="connsiteX155" fmla="*/ 16373 w 1503944"/>
                    <a:gd name="connsiteY155" fmla="*/ 374129 h 1067092"/>
                    <a:gd name="connsiteX156" fmla="*/ 25357 w 1503944"/>
                    <a:gd name="connsiteY156" fmla="*/ 364607 h 1067092"/>
                    <a:gd name="connsiteX157" fmla="*/ 37395 w 1503944"/>
                    <a:gd name="connsiteY157" fmla="*/ 360115 h 1067092"/>
                    <a:gd name="connsiteX158" fmla="*/ 41168 w 1503944"/>
                    <a:gd name="connsiteY158" fmla="*/ 355623 h 1067092"/>
                    <a:gd name="connsiteX159" fmla="*/ 47277 w 1503944"/>
                    <a:gd name="connsiteY159" fmla="*/ 352389 h 1067092"/>
                    <a:gd name="connsiteX160" fmla="*/ 60034 w 1503944"/>
                    <a:gd name="connsiteY160" fmla="*/ 350413 h 1067092"/>
                    <a:gd name="connsiteX161" fmla="*/ 65783 w 1503944"/>
                    <a:gd name="connsiteY161" fmla="*/ 352928 h 1067092"/>
                    <a:gd name="connsiteX162" fmla="*/ 69915 w 1503944"/>
                    <a:gd name="connsiteY162" fmla="*/ 360834 h 1067092"/>
                    <a:gd name="connsiteX163" fmla="*/ 82313 w 1503944"/>
                    <a:gd name="connsiteY163" fmla="*/ 358857 h 1067092"/>
                    <a:gd name="connsiteX164" fmla="*/ 89679 w 1503944"/>
                    <a:gd name="connsiteY164" fmla="*/ 355623 h 1067092"/>
                    <a:gd name="connsiteX165" fmla="*/ 95788 w 1503944"/>
                    <a:gd name="connsiteY165" fmla="*/ 340710 h 1067092"/>
                    <a:gd name="connsiteX166" fmla="*/ 106030 w 1503944"/>
                    <a:gd name="connsiteY166" fmla="*/ 339093 h 1067092"/>
                    <a:gd name="connsiteX167" fmla="*/ 117529 w 1503944"/>
                    <a:gd name="connsiteY167" fmla="*/ 340531 h 1067092"/>
                    <a:gd name="connsiteX168" fmla="*/ 143940 w 1503944"/>
                    <a:gd name="connsiteY168" fmla="*/ 331547 h 1067092"/>
                    <a:gd name="connsiteX169" fmla="*/ 163704 w 1503944"/>
                    <a:gd name="connsiteY169" fmla="*/ 323642 h 1067092"/>
                    <a:gd name="connsiteX170" fmla="*/ 178617 w 1503944"/>
                    <a:gd name="connsiteY170" fmla="*/ 318251 h 1067092"/>
                    <a:gd name="connsiteX171" fmla="*/ 185265 w 1503944"/>
                    <a:gd name="connsiteY171" fmla="*/ 310525 h 1067092"/>
                    <a:gd name="connsiteX172" fmla="*/ 184906 w 1503944"/>
                    <a:gd name="connsiteY172" fmla="*/ 303159 h 1067092"/>
                    <a:gd name="connsiteX173" fmla="*/ 187241 w 1503944"/>
                    <a:gd name="connsiteY173" fmla="*/ 300644 h 1067092"/>
                    <a:gd name="connsiteX174" fmla="*/ 189577 w 1503944"/>
                    <a:gd name="connsiteY174" fmla="*/ 290941 h 1067092"/>
                    <a:gd name="connsiteX175" fmla="*/ 191553 w 1503944"/>
                    <a:gd name="connsiteY175" fmla="*/ 283395 h 1067092"/>
                    <a:gd name="connsiteX176" fmla="*/ 194069 w 1503944"/>
                    <a:gd name="connsiteY176" fmla="*/ 281598 h 1067092"/>
                    <a:gd name="connsiteX177" fmla="*/ 196584 w 1503944"/>
                    <a:gd name="connsiteY177" fmla="*/ 281419 h 1067092"/>
                    <a:gd name="connsiteX178" fmla="*/ 200896 w 1503944"/>
                    <a:gd name="connsiteY178" fmla="*/ 280341 h 1067092"/>
                    <a:gd name="connsiteX179" fmla="*/ 200896 w 1503944"/>
                    <a:gd name="connsiteY179" fmla="*/ 276927 h 1067092"/>
                    <a:gd name="connsiteX180" fmla="*/ 203951 w 1503944"/>
                    <a:gd name="connsiteY180" fmla="*/ 275490 h 1067092"/>
                    <a:gd name="connsiteX181" fmla="*/ 210599 w 1503944"/>
                    <a:gd name="connsiteY181" fmla="*/ 266865 h 1067092"/>
                    <a:gd name="connsiteX182" fmla="*/ 209700 w 1503944"/>
                    <a:gd name="connsiteY182" fmla="*/ 250515 h 1067092"/>
                    <a:gd name="connsiteX183" fmla="*/ 212575 w 1503944"/>
                    <a:gd name="connsiteY183" fmla="*/ 234165 h 1067092"/>
                    <a:gd name="connsiteX184" fmla="*/ 210060 w 1503944"/>
                    <a:gd name="connsiteY184" fmla="*/ 221768 h 1067092"/>
                    <a:gd name="connsiteX185" fmla="*/ 217067 w 1503944"/>
                    <a:gd name="connsiteY185" fmla="*/ 210628 h 1067092"/>
                    <a:gd name="connsiteX186" fmla="*/ 233597 w 1503944"/>
                    <a:gd name="connsiteY186" fmla="*/ 209730 h 1067092"/>
                    <a:gd name="connsiteX187" fmla="*/ 249228 w 1503944"/>
                    <a:gd name="connsiteY187" fmla="*/ 205956 h 1067092"/>
                    <a:gd name="connsiteX188" fmla="*/ 257493 w 1503944"/>
                    <a:gd name="connsiteY188" fmla="*/ 210089 h 1067092"/>
                    <a:gd name="connsiteX189" fmla="*/ 268632 w 1503944"/>
                    <a:gd name="connsiteY189" fmla="*/ 206855 h 1067092"/>
                    <a:gd name="connsiteX190" fmla="*/ 274382 w 1503944"/>
                    <a:gd name="connsiteY190" fmla="*/ 190325 h 1067092"/>
                    <a:gd name="connsiteX191" fmla="*/ 291631 w 1503944"/>
                    <a:gd name="connsiteY191" fmla="*/ 162656 h 1067092"/>
                    <a:gd name="connsiteX192" fmla="*/ 303130 w 1503944"/>
                    <a:gd name="connsiteY192" fmla="*/ 144868 h 1067092"/>
                    <a:gd name="connsiteX193" fmla="*/ 319659 w 1503944"/>
                    <a:gd name="connsiteY193" fmla="*/ 159242 h 1067092"/>
                    <a:gd name="connsiteX194" fmla="*/ 348048 w 1503944"/>
                    <a:gd name="connsiteY194" fmla="*/ 160499 h 1067092"/>
                    <a:gd name="connsiteX195" fmla="*/ 361703 w 1503944"/>
                    <a:gd name="connsiteY195" fmla="*/ 149719 h 1067092"/>
                    <a:gd name="connsiteX196" fmla="*/ 364577 w 1503944"/>
                    <a:gd name="connsiteY196" fmla="*/ 124206 h 1067092"/>
                    <a:gd name="connsiteX197" fmla="*/ 376615 w 1503944"/>
                    <a:gd name="connsiteY197" fmla="*/ 115043 h 1067092"/>
                    <a:gd name="connsiteX198" fmla="*/ 394403 w 1503944"/>
                    <a:gd name="connsiteY198" fmla="*/ 108934 h 1067092"/>
                    <a:gd name="connsiteX199" fmla="*/ 398176 w 1503944"/>
                    <a:gd name="connsiteY199" fmla="*/ 102825 h 1067092"/>
                    <a:gd name="connsiteX200" fmla="*/ 409136 w 1503944"/>
                    <a:gd name="connsiteY200" fmla="*/ 94021 h 1067092"/>
                    <a:gd name="connsiteX201" fmla="*/ 425127 w 1503944"/>
                    <a:gd name="connsiteY201" fmla="*/ 94200 h 1067092"/>
                    <a:gd name="connsiteX202" fmla="*/ 428720 w 1503944"/>
                    <a:gd name="connsiteY202" fmla="*/ 97435 h 1067092"/>
                    <a:gd name="connsiteX203" fmla="*/ 428361 w 1503944"/>
                    <a:gd name="connsiteY203" fmla="*/ 99591 h 1067092"/>
                    <a:gd name="connsiteX204" fmla="*/ 424408 w 1503944"/>
                    <a:gd name="connsiteY204" fmla="*/ 101387 h 1067092"/>
                    <a:gd name="connsiteX205" fmla="*/ 424588 w 1503944"/>
                    <a:gd name="connsiteY205" fmla="*/ 107137 h 1067092"/>
                    <a:gd name="connsiteX206" fmla="*/ 431236 w 1503944"/>
                    <a:gd name="connsiteY206" fmla="*/ 116659 h 1067092"/>
                    <a:gd name="connsiteX207" fmla="*/ 438243 w 1503944"/>
                    <a:gd name="connsiteY207" fmla="*/ 126541 h 1067092"/>
                    <a:gd name="connsiteX208" fmla="*/ 446148 w 1503944"/>
                    <a:gd name="connsiteY208" fmla="*/ 134447 h 1067092"/>
                    <a:gd name="connsiteX209" fmla="*/ 458186 w 1503944"/>
                    <a:gd name="connsiteY209" fmla="*/ 139298 h 1067092"/>
                    <a:gd name="connsiteX210" fmla="*/ 463577 w 1503944"/>
                    <a:gd name="connsiteY210" fmla="*/ 142173 h 1067092"/>
                    <a:gd name="connsiteX211" fmla="*/ 467709 w 1503944"/>
                    <a:gd name="connsiteY211" fmla="*/ 146665 h 1067092"/>
                    <a:gd name="connsiteX212" fmla="*/ 473099 w 1503944"/>
                    <a:gd name="connsiteY212" fmla="*/ 171459 h 1067092"/>
                    <a:gd name="connsiteX213" fmla="*/ 475615 w 1503944"/>
                    <a:gd name="connsiteY213" fmla="*/ 186372 h 1067092"/>
                    <a:gd name="connsiteX214" fmla="*/ 469865 w 1503944"/>
                    <a:gd name="connsiteY214" fmla="*/ 198770 h 1067092"/>
                    <a:gd name="connsiteX215" fmla="*/ 464834 w 1503944"/>
                    <a:gd name="connsiteY215" fmla="*/ 208652 h 1067092"/>
                    <a:gd name="connsiteX216" fmla="*/ 457827 w 1503944"/>
                    <a:gd name="connsiteY216" fmla="*/ 219432 h 1067092"/>
                    <a:gd name="connsiteX217" fmla="*/ 466811 w 1503944"/>
                    <a:gd name="connsiteY217" fmla="*/ 229314 h 1067092"/>
                    <a:gd name="connsiteX218" fmla="*/ 484958 w 1503944"/>
                    <a:gd name="connsiteY218" fmla="*/ 238477 h 1067092"/>
                    <a:gd name="connsiteX219" fmla="*/ 499331 w 1503944"/>
                    <a:gd name="connsiteY219" fmla="*/ 238836 h 1067092"/>
                    <a:gd name="connsiteX220" fmla="*/ 513705 w 1503944"/>
                    <a:gd name="connsiteY220" fmla="*/ 244227 h 1067092"/>
                    <a:gd name="connsiteX221" fmla="*/ 533110 w 1503944"/>
                    <a:gd name="connsiteY221" fmla="*/ 260397 h 1067092"/>
                    <a:gd name="connsiteX222" fmla="*/ 544249 w 1503944"/>
                    <a:gd name="connsiteY222" fmla="*/ 268303 h 1067092"/>
                    <a:gd name="connsiteX223" fmla="*/ 553233 w 1503944"/>
                    <a:gd name="connsiteY223" fmla="*/ 272794 h 1067092"/>
                    <a:gd name="connsiteX224" fmla="*/ 554850 w 1503944"/>
                    <a:gd name="connsiteY224" fmla="*/ 291840 h 1067092"/>
                    <a:gd name="connsiteX225" fmla="*/ 562217 w 1503944"/>
                    <a:gd name="connsiteY225" fmla="*/ 311963 h 1067092"/>
                    <a:gd name="connsiteX226" fmla="*/ 577848 w 1503944"/>
                    <a:gd name="connsiteY226" fmla="*/ 324540 h 1067092"/>
                    <a:gd name="connsiteX227" fmla="*/ 607494 w 1503944"/>
                    <a:gd name="connsiteY227" fmla="*/ 327235 h 1067092"/>
                    <a:gd name="connsiteX228" fmla="*/ 628515 w 1503944"/>
                    <a:gd name="connsiteY228" fmla="*/ 334242 h 1067092"/>
                    <a:gd name="connsiteX229" fmla="*/ 652052 w 1503944"/>
                    <a:gd name="connsiteY229" fmla="*/ 333883 h 1067092"/>
                    <a:gd name="connsiteX230" fmla="*/ 680441 w 1503944"/>
                    <a:gd name="connsiteY230" fmla="*/ 335500 h 1067092"/>
                    <a:gd name="connsiteX231" fmla="*/ 693197 w 1503944"/>
                    <a:gd name="connsiteY231" fmla="*/ 341249 h 1067092"/>
                    <a:gd name="connsiteX232" fmla="*/ 704696 w 1503944"/>
                    <a:gd name="connsiteY232" fmla="*/ 351131 h 1067092"/>
                    <a:gd name="connsiteX233" fmla="*/ 720328 w 1503944"/>
                    <a:gd name="connsiteY233" fmla="*/ 358498 h 1067092"/>
                    <a:gd name="connsiteX234" fmla="*/ 740451 w 1503944"/>
                    <a:gd name="connsiteY234" fmla="*/ 366763 h 1067092"/>
                    <a:gd name="connsiteX235" fmla="*/ 752848 w 1503944"/>
                    <a:gd name="connsiteY235" fmla="*/ 367122 h 1067092"/>
                    <a:gd name="connsiteX236" fmla="*/ 757879 w 1503944"/>
                    <a:gd name="connsiteY236" fmla="*/ 372512 h 1067092"/>
                    <a:gd name="connsiteX237" fmla="*/ 774409 w 1503944"/>
                    <a:gd name="connsiteY237" fmla="*/ 368020 h 1067092"/>
                    <a:gd name="connsiteX238" fmla="*/ 804594 w 1503944"/>
                    <a:gd name="connsiteY238" fmla="*/ 354365 h 1067092"/>
                    <a:gd name="connsiteX239" fmla="*/ 826155 w 1503944"/>
                    <a:gd name="connsiteY239" fmla="*/ 349514 h 1067092"/>
                    <a:gd name="connsiteX240" fmla="*/ 859574 w 1503944"/>
                    <a:gd name="connsiteY240" fmla="*/ 347358 h 1067092"/>
                    <a:gd name="connsiteX241" fmla="*/ 895328 w 1503944"/>
                    <a:gd name="connsiteY241" fmla="*/ 338734 h 1067092"/>
                    <a:gd name="connsiteX242" fmla="*/ 928567 w 1503944"/>
                    <a:gd name="connsiteY242" fmla="*/ 318431 h 1067092"/>
                    <a:gd name="connsiteX243" fmla="*/ 934676 w 1503944"/>
                    <a:gd name="connsiteY243" fmla="*/ 297769 h 1067092"/>
                    <a:gd name="connsiteX244" fmla="*/ 934676 w 1503944"/>
                    <a:gd name="connsiteY244" fmla="*/ 279622 h 1067092"/>
                    <a:gd name="connsiteX245" fmla="*/ 958393 w 1503944"/>
                    <a:gd name="connsiteY245" fmla="*/ 270998 h 1067092"/>
                    <a:gd name="connsiteX246" fmla="*/ 999358 w 1503944"/>
                    <a:gd name="connsiteY246" fmla="*/ 270998 h 1067092"/>
                    <a:gd name="connsiteX247" fmla="*/ 1026129 w 1503944"/>
                    <a:gd name="connsiteY247" fmla="*/ 261475 h 1067092"/>
                    <a:gd name="connsiteX248" fmla="*/ 1052361 w 1503944"/>
                    <a:gd name="connsiteY248" fmla="*/ 241711 h 1067092"/>
                    <a:gd name="connsiteX249" fmla="*/ 1074820 w 1503944"/>
                    <a:gd name="connsiteY249" fmla="*/ 231829 h 1067092"/>
                    <a:gd name="connsiteX250" fmla="*/ 1083445 w 1503944"/>
                    <a:gd name="connsiteY250" fmla="*/ 225181 h 1067092"/>
                    <a:gd name="connsiteX251" fmla="*/ 1089553 w 1503944"/>
                    <a:gd name="connsiteY251" fmla="*/ 224642 h 1067092"/>
                    <a:gd name="connsiteX252" fmla="*/ 1105544 w 1503944"/>
                    <a:gd name="connsiteY252" fmla="*/ 218893 h 1067092"/>
                    <a:gd name="connsiteX253" fmla="*/ 1121535 w 1503944"/>
                    <a:gd name="connsiteY253" fmla="*/ 219791 h 1067092"/>
                    <a:gd name="connsiteX254" fmla="*/ 1133753 w 1503944"/>
                    <a:gd name="connsiteY254" fmla="*/ 222666 h 1067092"/>
                    <a:gd name="connsiteX255" fmla="*/ 1137706 w 1503944"/>
                    <a:gd name="connsiteY255" fmla="*/ 209909 h 1067092"/>
                    <a:gd name="connsiteX256" fmla="*/ 1133573 w 1503944"/>
                    <a:gd name="connsiteY256" fmla="*/ 197692 h 1067092"/>
                    <a:gd name="connsiteX257" fmla="*/ 1124230 w 1503944"/>
                    <a:gd name="connsiteY257" fmla="*/ 189247 h 1067092"/>
                    <a:gd name="connsiteX258" fmla="*/ 1118840 w 1503944"/>
                    <a:gd name="connsiteY258" fmla="*/ 182779 h 1067092"/>
                    <a:gd name="connsiteX259" fmla="*/ 1117582 w 1503944"/>
                    <a:gd name="connsiteY259" fmla="*/ 179365 h 1067092"/>
                    <a:gd name="connsiteX260" fmla="*/ 1106622 w 1503944"/>
                    <a:gd name="connsiteY260" fmla="*/ 175053 h 1067092"/>
                    <a:gd name="connsiteX261" fmla="*/ 1099256 w 1503944"/>
                    <a:gd name="connsiteY261" fmla="*/ 177209 h 1067092"/>
                    <a:gd name="connsiteX262" fmla="*/ 1080390 w 1503944"/>
                    <a:gd name="connsiteY262" fmla="*/ 183497 h 1067092"/>
                    <a:gd name="connsiteX263" fmla="*/ 1078234 w 1503944"/>
                    <a:gd name="connsiteY263" fmla="*/ 182419 h 1067092"/>
                    <a:gd name="connsiteX264" fmla="*/ 1074281 w 1503944"/>
                    <a:gd name="connsiteY264" fmla="*/ 181162 h 1067092"/>
                    <a:gd name="connsiteX265" fmla="*/ 1058830 w 1503944"/>
                    <a:gd name="connsiteY265" fmla="*/ 181880 h 1067092"/>
                    <a:gd name="connsiteX266" fmla="*/ 1048948 w 1503944"/>
                    <a:gd name="connsiteY266" fmla="*/ 181521 h 1067092"/>
                    <a:gd name="connsiteX267" fmla="*/ 1050565 w 1503944"/>
                    <a:gd name="connsiteY267" fmla="*/ 167327 h 1067092"/>
                    <a:gd name="connsiteX268" fmla="*/ 1052900 w 1503944"/>
                    <a:gd name="connsiteY268" fmla="*/ 162656 h 1067092"/>
                    <a:gd name="connsiteX269" fmla="*/ 1067993 w 1503944"/>
                    <a:gd name="connsiteY269" fmla="*/ 143970 h 1067092"/>
                    <a:gd name="connsiteX270" fmla="*/ 1075719 w 1503944"/>
                    <a:gd name="connsiteY270" fmla="*/ 126541 h 1067092"/>
                    <a:gd name="connsiteX271" fmla="*/ 1084523 w 1503944"/>
                    <a:gd name="connsiteY271" fmla="*/ 124565 h 1067092"/>
                    <a:gd name="connsiteX272" fmla="*/ 1086679 w 1503944"/>
                    <a:gd name="connsiteY272" fmla="*/ 126002 h 1067092"/>
                    <a:gd name="connsiteX273" fmla="*/ 1104826 w 1503944"/>
                    <a:gd name="connsiteY273" fmla="*/ 126541 h 1067092"/>
                    <a:gd name="connsiteX274" fmla="*/ 1119558 w 1503944"/>
                    <a:gd name="connsiteY274" fmla="*/ 119894 h 1067092"/>
                    <a:gd name="connsiteX275" fmla="*/ 1143275 w 1503944"/>
                    <a:gd name="connsiteY275" fmla="*/ 110371 h 1067092"/>
                    <a:gd name="connsiteX276" fmla="*/ 1149923 w 1503944"/>
                    <a:gd name="connsiteY276" fmla="*/ 92224 h 1067092"/>
                    <a:gd name="connsiteX277" fmla="*/ 1158907 w 1503944"/>
                    <a:gd name="connsiteY277" fmla="*/ 80725 h 1067092"/>
                    <a:gd name="connsiteX278" fmla="*/ 1176874 w 1503944"/>
                    <a:gd name="connsiteY278" fmla="*/ 58985 h 1067092"/>
                    <a:gd name="connsiteX279" fmla="*/ 1187475 w 1503944"/>
                    <a:gd name="connsiteY279" fmla="*/ 42994 h 1067092"/>
                    <a:gd name="connsiteX280" fmla="*/ 1185678 w 1503944"/>
                    <a:gd name="connsiteY280" fmla="*/ 33112 h 1067092"/>
                    <a:gd name="connsiteX281" fmla="*/ 1184240 w 1503944"/>
                    <a:gd name="connsiteY281" fmla="*/ 21074 h 1067092"/>
                    <a:gd name="connsiteX282" fmla="*/ 1191607 w 1503944"/>
                    <a:gd name="connsiteY282" fmla="*/ 14426 h 1067092"/>
                    <a:gd name="connsiteX283" fmla="*/ 1211191 w 1503944"/>
                    <a:gd name="connsiteY283" fmla="*/ 6880 h 1067092"/>
                    <a:gd name="connsiteX284" fmla="*/ 1240478 w 1503944"/>
                    <a:gd name="connsiteY284" fmla="*/ 2748 h 1067092"/>
                    <a:gd name="connsiteX285" fmla="*/ 1263835 w 1503944"/>
                    <a:gd name="connsiteY285" fmla="*/ 5982 h 1067092"/>
                    <a:gd name="connsiteX286" fmla="*/ 1282341 w 1503944"/>
                    <a:gd name="connsiteY286" fmla="*/ 16223 h 1067092"/>
                    <a:gd name="connsiteX287" fmla="*/ 1298332 w 1503944"/>
                    <a:gd name="connsiteY287" fmla="*/ 19457 h 1067092"/>
                    <a:gd name="connsiteX288" fmla="*/ 1309831 w 1503944"/>
                    <a:gd name="connsiteY288" fmla="*/ 38323 h 1067092"/>
                    <a:gd name="connsiteX289" fmla="*/ 1316479 w 1503944"/>
                    <a:gd name="connsiteY289" fmla="*/ 52337 h 1067092"/>
                    <a:gd name="connsiteX290" fmla="*/ 1317377 w 1503944"/>
                    <a:gd name="connsiteY290" fmla="*/ 68867 h 1067092"/>
                    <a:gd name="connsiteX291" fmla="*/ 1321869 w 1503944"/>
                    <a:gd name="connsiteY291" fmla="*/ 82522 h 1067092"/>
                    <a:gd name="connsiteX292" fmla="*/ 1325103 w 1503944"/>
                    <a:gd name="connsiteY292" fmla="*/ 93302 h 1067092"/>
                    <a:gd name="connsiteX293" fmla="*/ 1331751 w 1503944"/>
                    <a:gd name="connsiteY293" fmla="*/ 119175 h 1067092"/>
                    <a:gd name="connsiteX294" fmla="*/ 1346125 w 1503944"/>
                    <a:gd name="connsiteY294" fmla="*/ 138040 h 1067092"/>
                    <a:gd name="connsiteX295" fmla="*/ 1363373 w 1503944"/>
                    <a:gd name="connsiteY295" fmla="*/ 142173 h 1067092"/>
                    <a:gd name="connsiteX296" fmla="*/ 1373255 w 1503944"/>
                    <a:gd name="connsiteY296" fmla="*/ 145048 h 1067092"/>
                    <a:gd name="connsiteX297" fmla="*/ 1382239 w 1503944"/>
                    <a:gd name="connsiteY297" fmla="*/ 149539 h 1067092"/>
                    <a:gd name="connsiteX298" fmla="*/ 1391223 w 1503944"/>
                    <a:gd name="connsiteY298" fmla="*/ 157265 h 1067092"/>
                    <a:gd name="connsiteX299" fmla="*/ 1400206 w 1503944"/>
                    <a:gd name="connsiteY299" fmla="*/ 177748 h 1067092"/>
                    <a:gd name="connsiteX300" fmla="*/ 1399308 w 1503944"/>
                    <a:gd name="connsiteY300" fmla="*/ 196614 h 1067092"/>
                    <a:gd name="connsiteX301" fmla="*/ 1413682 w 1503944"/>
                    <a:gd name="connsiteY301" fmla="*/ 198231 h 1067092"/>
                    <a:gd name="connsiteX302" fmla="*/ 1428055 w 1503944"/>
                    <a:gd name="connsiteY302" fmla="*/ 197871 h 1067092"/>
                    <a:gd name="connsiteX303" fmla="*/ 1446562 w 1503944"/>
                    <a:gd name="connsiteY303" fmla="*/ 193020 h 1067092"/>
                    <a:gd name="connsiteX304" fmla="*/ 1465427 w 1503944"/>
                    <a:gd name="connsiteY304" fmla="*/ 184036 h 1067092"/>
                    <a:gd name="connsiteX305" fmla="*/ 1492737 w 1503944"/>
                    <a:gd name="connsiteY305" fmla="*/ 175951 h 1067092"/>
                    <a:gd name="connsiteX306" fmla="*/ 1501900 w 1503944"/>
                    <a:gd name="connsiteY306" fmla="*/ 174155 h 1067092"/>
                    <a:gd name="connsiteX307" fmla="*/ 1491300 w 1503944"/>
                    <a:gd name="connsiteY307" fmla="*/ 192301 h 1067092"/>
                    <a:gd name="connsiteX308" fmla="*/ 1489683 w 1503944"/>
                    <a:gd name="connsiteY308" fmla="*/ 207574 h 1067092"/>
                    <a:gd name="connsiteX309" fmla="*/ 1480699 w 1503944"/>
                    <a:gd name="connsiteY309" fmla="*/ 217455 h 1067092"/>
                    <a:gd name="connsiteX310" fmla="*/ 1477824 w 1503944"/>
                    <a:gd name="connsiteY310" fmla="*/ 228236 h 1067092"/>
                    <a:gd name="connsiteX311" fmla="*/ 1469200 w 1503944"/>
                    <a:gd name="connsiteY311" fmla="*/ 239375 h 1067092"/>
                    <a:gd name="connsiteX312" fmla="*/ 1464349 w 1503944"/>
                    <a:gd name="connsiteY312" fmla="*/ 253749 h 1067092"/>
                    <a:gd name="connsiteX313" fmla="*/ 1452131 w 1503944"/>
                    <a:gd name="connsiteY313" fmla="*/ 275490 h 1067092"/>
                    <a:gd name="connsiteX314" fmla="*/ 1437757 w 1503944"/>
                    <a:gd name="connsiteY314" fmla="*/ 289504 h 1067092"/>
                    <a:gd name="connsiteX315" fmla="*/ 1420868 w 1503944"/>
                    <a:gd name="connsiteY315" fmla="*/ 282497 h 1067092"/>
                    <a:gd name="connsiteX316" fmla="*/ 1408112 w 1503944"/>
                    <a:gd name="connsiteY316" fmla="*/ 285012 h 1067092"/>
                    <a:gd name="connsiteX317" fmla="*/ 1398589 w 1503944"/>
                    <a:gd name="connsiteY317" fmla="*/ 299026 h 1067092"/>
                    <a:gd name="connsiteX318" fmla="*/ 1401464 w 1503944"/>
                    <a:gd name="connsiteY318" fmla="*/ 325079 h 1067092"/>
                    <a:gd name="connsiteX319" fmla="*/ 1392840 w 1503944"/>
                    <a:gd name="connsiteY319" fmla="*/ 354725 h 1067092"/>
                    <a:gd name="connsiteX320" fmla="*/ 1382598 w 1503944"/>
                    <a:gd name="connsiteY320" fmla="*/ 357240 h 1067092"/>
                    <a:gd name="connsiteX321" fmla="*/ 1380083 w 1503944"/>
                    <a:gd name="connsiteY321" fmla="*/ 361732 h 1067092"/>
                    <a:gd name="connsiteX322" fmla="*/ 1379724 w 1503944"/>
                    <a:gd name="connsiteY322" fmla="*/ 363888 h 1067092"/>
                    <a:gd name="connsiteX323" fmla="*/ 1371998 w 1503944"/>
                    <a:gd name="connsiteY323" fmla="*/ 356701 h 1067092"/>
                    <a:gd name="connsiteX324" fmla="*/ 1363373 w 1503944"/>
                    <a:gd name="connsiteY324" fmla="*/ 358678 h 1067092"/>
                    <a:gd name="connsiteX325" fmla="*/ 1356007 w 1503944"/>
                    <a:gd name="connsiteY325" fmla="*/ 369458 h 1067092"/>
                    <a:gd name="connsiteX326" fmla="*/ 1343609 w 1503944"/>
                    <a:gd name="connsiteY326" fmla="*/ 378980 h 1067092"/>
                    <a:gd name="connsiteX327" fmla="*/ 1327798 w 1503944"/>
                    <a:gd name="connsiteY327" fmla="*/ 383472 h 1067092"/>
                    <a:gd name="connsiteX328" fmla="*/ 1323127 w 1503944"/>
                    <a:gd name="connsiteY328" fmla="*/ 382394 h 1067092"/>
                    <a:gd name="connsiteX329" fmla="*/ 1317916 w 1503944"/>
                    <a:gd name="connsiteY329" fmla="*/ 385089 h 1067092"/>
                    <a:gd name="connsiteX330" fmla="*/ 1322408 w 1503944"/>
                    <a:gd name="connsiteY330" fmla="*/ 388683 h 1067092"/>
                    <a:gd name="connsiteX331" fmla="*/ 1327798 w 1503944"/>
                    <a:gd name="connsiteY331" fmla="*/ 395151 h 1067092"/>
                    <a:gd name="connsiteX332" fmla="*/ 1313425 w 1503944"/>
                    <a:gd name="connsiteY332" fmla="*/ 401978 h 1067092"/>
                    <a:gd name="connsiteX333" fmla="*/ 1298691 w 1503944"/>
                    <a:gd name="connsiteY333" fmla="*/ 396588 h 1067092"/>
                    <a:gd name="connsiteX334" fmla="*/ 1289169 w 1503944"/>
                    <a:gd name="connsiteY334" fmla="*/ 389761 h 1067092"/>
                    <a:gd name="connsiteX335" fmla="*/ 1282341 w 1503944"/>
                    <a:gd name="connsiteY335" fmla="*/ 395510 h 1067092"/>
                    <a:gd name="connsiteX336" fmla="*/ 1267069 w 1503944"/>
                    <a:gd name="connsiteY336" fmla="*/ 413298 h 1067092"/>
                    <a:gd name="connsiteX337" fmla="*/ 1238142 w 1503944"/>
                    <a:gd name="connsiteY337" fmla="*/ 429109 h 1067092"/>
                    <a:gd name="connsiteX338" fmla="*/ 1216941 w 1503944"/>
                    <a:gd name="connsiteY338" fmla="*/ 454443 h 1067092"/>
                    <a:gd name="connsiteX339" fmla="*/ 1194302 w 1503944"/>
                    <a:gd name="connsiteY339" fmla="*/ 451568 h 1067092"/>
                    <a:gd name="connsiteX340" fmla="*/ 1161422 w 1503944"/>
                    <a:gd name="connsiteY340" fmla="*/ 470254 h 1067092"/>
                    <a:gd name="connsiteX341" fmla="*/ 1140400 w 1503944"/>
                    <a:gd name="connsiteY341" fmla="*/ 482292 h 1067092"/>
                    <a:gd name="connsiteX342" fmla="*/ 1150821 w 1503944"/>
                    <a:gd name="connsiteY342" fmla="*/ 467738 h 1067092"/>
                    <a:gd name="connsiteX343" fmla="*/ 1152079 w 1503944"/>
                    <a:gd name="connsiteY343" fmla="*/ 454443 h 1067092"/>
                    <a:gd name="connsiteX344" fmla="*/ 1167890 w 1503944"/>
                    <a:gd name="connsiteY344" fmla="*/ 434499 h 1067092"/>
                    <a:gd name="connsiteX345" fmla="*/ 1157290 w 1503944"/>
                    <a:gd name="connsiteY345" fmla="*/ 413298 h 1067092"/>
                    <a:gd name="connsiteX346" fmla="*/ 1136268 w 1503944"/>
                    <a:gd name="connsiteY346" fmla="*/ 423898 h 1067092"/>
                    <a:gd name="connsiteX347" fmla="*/ 1112551 w 1503944"/>
                    <a:gd name="connsiteY347" fmla="*/ 439889 h 1067092"/>
                    <a:gd name="connsiteX348" fmla="*/ 1086319 w 1503944"/>
                    <a:gd name="connsiteY348" fmla="*/ 461270 h 1067092"/>
                    <a:gd name="connsiteX349" fmla="*/ 1066555 w 1503944"/>
                    <a:gd name="connsiteY349" fmla="*/ 463965 h 1067092"/>
                    <a:gd name="connsiteX350" fmla="*/ 1052002 w 1503944"/>
                    <a:gd name="connsiteY350" fmla="*/ 470613 h 1067092"/>
                    <a:gd name="connsiteX351" fmla="*/ 1052182 w 1503944"/>
                    <a:gd name="connsiteY351" fmla="*/ 495947 h 1067092"/>
                    <a:gd name="connsiteX352" fmla="*/ 1069430 w 1503944"/>
                    <a:gd name="connsiteY352" fmla="*/ 503853 h 1067092"/>
                    <a:gd name="connsiteX353" fmla="*/ 1074820 w 1503944"/>
                    <a:gd name="connsiteY353" fmla="*/ 518406 h 1067092"/>
                    <a:gd name="connsiteX354" fmla="*/ 1085421 w 1503944"/>
                    <a:gd name="connsiteY354" fmla="*/ 531702 h 1067092"/>
                    <a:gd name="connsiteX355" fmla="*/ 1113090 w 1503944"/>
                    <a:gd name="connsiteY355" fmla="*/ 514453 h 1067092"/>
                    <a:gd name="connsiteX356" fmla="*/ 1136807 w 1503944"/>
                    <a:gd name="connsiteY356" fmla="*/ 515711 h 1067092"/>
                    <a:gd name="connsiteX357" fmla="*/ 1165734 w 1503944"/>
                    <a:gd name="connsiteY357" fmla="*/ 520921 h 1067092"/>
                    <a:gd name="connsiteX358" fmla="*/ 1161781 w 1503944"/>
                    <a:gd name="connsiteY358" fmla="*/ 539607 h 1067092"/>
                    <a:gd name="connsiteX359" fmla="*/ 1134112 w 1503944"/>
                    <a:gd name="connsiteY359" fmla="*/ 546255 h 1067092"/>
                    <a:gd name="connsiteX360" fmla="*/ 1118301 w 1503944"/>
                    <a:gd name="connsiteY360" fmla="*/ 556856 h 1067092"/>
                    <a:gd name="connsiteX361" fmla="*/ 1092069 w 1503944"/>
                    <a:gd name="connsiteY361" fmla="*/ 574104 h 1067092"/>
                    <a:gd name="connsiteX362" fmla="*/ 1075000 w 1503944"/>
                    <a:gd name="connsiteY362" fmla="*/ 603391 h 1067092"/>
                    <a:gd name="connsiteX363" fmla="*/ 1094764 w 1503944"/>
                    <a:gd name="connsiteY363" fmla="*/ 624592 h 1067092"/>
                    <a:gd name="connsiteX364" fmla="*/ 1106802 w 1503944"/>
                    <a:gd name="connsiteY364" fmla="*/ 668432 h 1067092"/>
                    <a:gd name="connsiteX365" fmla="*/ 1124050 w 1503944"/>
                    <a:gd name="connsiteY365" fmla="*/ 696281 h 1067092"/>
                    <a:gd name="connsiteX366" fmla="*/ 1121355 w 1503944"/>
                    <a:gd name="connsiteY366" fmla="*/ 705624 h 1067092"/>
                    <a:gd name="connsiteX367" fmla="*/ 1105544 w 1503944"/>
                    <a:gd name="connsiteY367" fmla="*/ 701671 h 1067092"/>
                    <a:gd name="connsiteX368" fmla="*/ 1122793 w 1503944"/>
                    <a:gd name="connsiteY368" fmla="*/ 720177 h 1067092"/>
                    <a:gd name="connsiteX369" fmla="*/ 1118840 w 1503944"/>
                    <a:gd name="connsiteY369" fmla="*/ 736168 h 1067092"/>
                    <a:gd name="connsiteX370" fmla="*/ 1093866 w 1503944"/>
                    <a:gd name="connsiteY370" fmla="*/ 745511 h 1067092"/>
                    <a:gd name="connsiteX371" fmla="*/ 1096561 w 1503944"/>
                    <a:gd name="connsiteY371" fmla="*/ 753417 h 1067092"/>
                    <a:gd name="connsiteX372" fmla="*/ 1121535 w 1503944"/>
                    <a:gd name="connsiteY372" fmla="*/ 755932 h 1067092"/>
                    <a:gd name="connsiteX373" fmla="*/ 1130878 w 1503944"/>
                    <a:gd name="connsiteY373" fmla="*/ 766533 h 1067092"/>
                    <a:gd name="connsiteX374" fmla="*/ 1111114 w 1503944"/>
                    <a:gd name="connsiteY374" fmla="*/ 793124 h 1067092"/>
                    <a:gd name="connsiteX375" fmla="*/ 1109856 w 1503944"/>
                    <a:gd name="connsiteY375" fmla="*/ 806420 h 1067092"/>
                    <a:gd name="connsiteX376" fmla="*/ 1105904 w 1503944"/>
                    <a:gd name="connsiteY376" fmla="*/ 817021 h 1067092"/>
                    <a:gd name="connsiteX377" fmla="*/ 1092788 w 1503944"/>
                    <a:gd name="connsiteY377" fmla="*/ 822411 h 1067092"/>
                    <a:gd name="connsiteX378" fmla="*/ 1082367 w 1503944"/>
                    <a:gd name="connsiteY378" fmla="*/ 843612 h 1067092"/>
                    <a:gd name="connsiteX379" fmla="*/ 1060087 w 1503944"/>
                    <a:gd name="connsiteY379" fmla="*/ 863556 h 1067092"/>
                    <a:gd name="connsiteX380" fmla="*/ 1061525 w 1503944"/>
                    <a:gd name="connsiteY380" fmla="*/ 876851 h 1067092"/>
                    <a:gd name="connsiteX381" fmla="*/ 1055056 w 1503944"/>
                    <a:gd name="connsiteY381" fmla="*/ 906138 h 1067092"/>
                    <a:gd name="connsiteX382" fmla="*/ 1044456 w 1503944"/>
                    <a:gd name="connsiteY382" fmla="*/ 908833 h 1067092"/>
                    <a:gd name="connsiteX383" fmla="*/ 1035293 w 1503944"/>
                    <a:gd name="connsiteY383" fmla="*/ 920871 h 1067092"/>
                    <a:gd name="connsiteX384" fmla="*/ 1020919 w 1503944"/>
                    <a:gd name="connsiteY384" fmla="*/ 934167 h 1067092"/>
                    <a:gd name="connsiteX385" fmla="*/ 1007803 w 1503944"/>
                    <a:gd name="connsiteY385" fmla="*/ 950157 h 1067092"/>
                    <a:gd name="connsiteX386" fmla="*/ 978876 w 1503944"/>
                    <a:gd name="connsiteY386" fmla="*/ 966148 h 1067092"/>
                    <a:gd name="connsiteX387" fmla="*/ 969712 w 1503944"/>
                    <a:gd name="connsiteY387" fmla="*/ 980881 h 1067092"/>
                    <a:gd name="connsiteX388" fmla="*/ 942043 w 1503944"/>
                    <a:gd name="connsiteY388" fmla="*/ 995614 h 1067092"/>
                    <a:gd name="connsiteX389" fmla="*/ 914373 w 1503944"/>
                    <a:gd name="connsiteY389" fmla="*/ 997052 h 1067092"/>
                    <a:gd name="connsiteX390" fmla="*/ 899820 w 1503944"/>
                    <a:gd name="connsiteY390" fmla="*/ 1007652 h 1067092"/>
                    <a:gd name="connsiteX391" fmla="*/ 878798 w 1503944"/>
                    <a:gd name="connsiteY391" fmla="*/ 1015738 h 1067092"/>
                    <a:gd name="connsiteX392" fmla="*/ 856339 w 1503944"/>
                    <a:gd name="connsiteY392" fmla="*/ 1023823 h 1067092"/>
                    <a:gd name="connsiteX393" fmla="*/ 828670 w 1503944"/>
                    <a:gd name="connsiteY393" fmla="*/ 1026518 h 1067092"/>
                    <a:gd name="connsiteX394" fmla="*/ 799743 w 1503944"/>
                    <a:gd name="connsiteY394" fmla="*/ 1046462 h 1067092"/>
                    <a:gd name="connsiteX395" fmla="*/ 790579 w 1503944"/>
                    <a:gd name="connsiteY395" fmla="*/ 1066405 h 1067092"/>
                    <a:gd name="connsiteX396" fmla="*/ 777284 w 1503944"/>
                    <a:gd name="connsiteY396" fmla="*/ 1053109 h 1067092"/>
                    <a:gd name="connsiteX397" fmla="*/ 783752 w 1503944"/>
                    <a:gd name="connsiteY397" fmla="*/ 1034424 h 1067092"/>
                    <a:gd name="connsiteX398" fmla="*/ 777104 w 1503944"/>
                    <a:gd name="connsiteY398" fmla="*/ 1029033 h 1067092"/>
                    <a:gd name="connsiteX399" fmla="*/ 760035 w 1503944"/>
                    <a:gd name="connsiteY399" fmla="*/ 1023823 h 1067092"/>
                    <a:gd name="connsiteX400" fmla="*/ 749435 w 1503944"/>
                    <a:gd name="connsiteY400" fmla="*/ 1025260 h 1067092"/>
                    <a:gd name="connsiteX401" fmla="*/ 742787 w 1503944"/>
                    <a:gd name="connsiteY401" fmla="*/ 1027776 h 1067092"/>
                    <a:gd name="connsiteX402" fmla="*/ 737936 w 1503944"/>
                    <a:gd name="connsiteY402" fmla="*/ 1025440 h 1067092"/>
                    <a:gd name="connsiteX403" fmla="*/ 737936 w 1503944"/>
                    <a:gd name="connsiteY403" fmla="*/ 1025440 h 1067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1503944" h="1067092">
                      <a:moveTo>
                        <a:pt x="737936" y="1025440"/>
                      </a:moveTo>
                      <a:cubicBezTo>
                        <a:pt x="734881" y="1023104"/>
                        <a:pt x="730030" y="1019331"/>
                        <a:pt x="728233" y="1019331"/>
                      </a:cubicBezTo>
                      <a:cubicBezTo>
                        <a:pt x="727335" y="1019331"/>
                        <a:pt x="726437" y="1019331"/>
                        <a:pt x="725179" y="1019331"/>
                      </a:cubicBezTo>
                      <a:cubicBezTo>
                        <a:pt x="720328" y="1019331"/>
                        <a:pt x="709547" y="1017355"/>
                        <a:pt x="708649" y="1013941"/>
                      </a:cubicBezTo>
                      <a:cubicBezTo>
                        <a:pt x="707751" y="1010707"/>
                        <a:pt x="706134" y="1005676"/>
                        <a:pt x="704876" y="1001184"/>
                      </a:cubicBezTo>
                      <a:cubicBezTo>
                        <a:pt x="703618" y="996692"/>
                        <a:pt x="702001" y="993818"/>
                        <a:pt x="705774" y="990943"/>
                      </a:cubicBezTo>
                      <a:cubicBezTo>
                        <a:pt x="709547" y="988068"/>
                        <a:pt x="709907" y="982678"/>
                        <a:pt x="704876" y="982319"/>
                      </a:cubicBezTo>
                      <a:cubicBezTo>
                        <a:pt x="699845" y="981959"/>
                        <a:pt x="692838" y="981959"/>
                        <a:pt x="688346" y="978186"/>
                      </a:cubicBezTo>
                      <a:cubicBezTo>
                        <a:pt x="683854" y="974413"/>
                        <a:pt x="680980" y="972077"/>
                        <a:pt x="678464" y="968304"/>
                      </a:cubicBezTo>
                      <a:cubicBezTo>
                        <a:pt x="675949" y="964531"/>
                        <a:pt x="674691" y="964531"/>
                        <a:pt x="670199" y="966687"/>
                      </a:cubicBezTo>
                      <a:cubicBezTo>
                        <a:pt x="665707" y="968664"/>
                        <a:pt x="663192" y="968664"/>
                        <a:pt x="661934" y="973335"/>
                      </a:cubicBezTo>
                      <a:cubicBezTo>
                        <a:pt x="660677" y="977827"/>
                        <a:pt x="659060" y="980702"/>
                        <a:pt x="654568" y="983217"/>
                      </a:cubicBezTo>
                      <a:cubicBezTo>
                        <a:pt x="650076" y="985732"/>
                        <a:pt x="649178" y="984475"/>
                        <a:pt x="646303" y="983217"/>
                      </a:cubicBezTo>
                      <a:cubicBezTo>
                        <a:pt x="643428" y="981959"/>
                        <a:pt x="642170" y="982858"/>
                        <a:pt x="640913" y="986451"/>
                      </a:cubicBezTo>
                      <a:cubicBezTo>
                        <a:pt x="639655" y="990224"/>
                        <a:pt x="634804" y="988068"/>
                        <a:pt x="631031" y="987709"/>
                      </a:cubicBezTo>
                      <a:cubicBezTo>
                        <a:pt x="627258" y="987349"/>
                        <a:pt x="626539" y="988967"/>
                        <a:pt x="625281" y="990584"/>
                      </a:cubicBezTo>
                      <a:cubicBezTo>
                        <a:pt x="624024" y="992201"/>
                        <a:pt x="622766" y="990584"/>
                        <a:pt x="621508" y="987349"/>
                      </a:cubicBezTo>
                      <a:cubicBezTo>
                        <a:pt x="620250" y="984115"/>
                        <a:pt x="618633" y="983576"/>
                        <a:pt x="614860" y="985732"/>
                      </a:cubicBezTo>
                      <a:cubicBezTo>
                        <a:pt x="611087" y="987709"/>
                        <a:pt x="613962" y="985912"/>
                        <a:pt x="610009" y="988967"/>
                      </a:cubicBezTo>
                      <a:cubicBezTo>
                        <a:pt x="606955" y="989685"/>
                        <a:pt x="605338" y="985193"/>
                        <a:pt x="603361" y="984115"/>
                      </a:cubicBezTo>
                      <a:cubicBezTo>
                        <a:pt x="601205" y="983037"/>
                        <a:pt x="599229" y="983037"/>
                        <a:pt x="597612" y="985373"/>
                      </a:cubicBezTo>
                      <a:cubicBezTo>
                        <a:pt x="595995" y="987709"/>
                        <a:pt x="592940" y="990224"/>
                        <a:pt x="590605" y="992021"/>
                      </a:cubicBezTo>
                      <a:cubicBezTo>
                        <a:pt x="587191" y="994536"/>
                        <a:pt x="586113" y="995075"/>
                        <a:pt x="582340" y="991662"/>
                      </a:cubicBezTo>
                      <a:cubicBezTo>
                        <a:pt x="582340" y="991662"/>
                        <a:pt x="577488" y="988427"/>
                        <a:pt x="573716" y="992919"/>
                      </a:cubicBezTo>
                      <a:cubicBezTo>
                        <a:pt x="569942" y="997411"/>
                        <a:pt x="569224" y="999926"/>
                        <a:pt x="569583" y="1005317"/>
                      </a:cubicBezTo>
                      <a:cubicBezTo>
                        <a:pt x="569942" y="1010707"/>
                        <a:pt x="569942" y="1017714"/>
                        <a:pt x="569583" y="1019690"/>
                      </a:cubicBezTo>
                      <a:cubicBezTo>
                        <a:pt x="569224" y="1021667"/>
                        <a:pt x="569224" y="1026338"/>
                        <a:pt x="571559" y="1027955"/>
                      </a:cubicBezTo>
                      <a:cubicBezTo>
                        <a:pt x="574075" y="1029572"/>
                        <a:pt x="573177" y="1034064"/>
                        <a:pt x="568685" y="1033705"/>
                      </a:cubicBezTo>
                      <a:cubicBezTo>
                        <a:pt x="566708" y="1033525"/>
                        <a:pt x="564911" y="1032986"/>
                        <a:pt x="563474" y="1032447"/>
                      </a:cubicBezTo>
                      <a:cubicBezTo>
                        <a:pt x="562396" y="1032088"/>
                        <a:pt x="559701" y="1030111"/>
                        <a:pt x="557725" y="1028674"/>
                      </a:cubicBezTo>
                      <a:cubicBezTo>
                        <a:pt x="555389" y="1026877"/>
                        <a:pt x="555209" y="1026698"/>
                        <a:pt x="556826" y="1023643"/>
                      </a:cubicBezTo>
                      <a:cubicBezTo>
                        <a:pt x="558264" y="1020948"/>
                        <a:pt x="558803" y="1017175"/>
                        <a:pt x="561139" y="1014660"/>
                      </a:cubicBezTo>
                      <a:cubicBezTo>
                        <a:pt x="564373" y="1010886"/>
                        <a:pt x="561857" y="1009988"/>
                        <a:pt x="559162" y="1008910"/>
                      </a:cubicBezTo>
                      <a:cubicBezTo>
                        <a:pt x="556647" y="1007832"/>
                        <a:pt x="557725" y="1010347"/>
                        <a:pt x="554490" y="1012863"/>
                      </a:cubicBezTo>
                      <a:cubicBezTo>
                        <a:pt x="551436" y="1015378"/>
                        <a:pt x="547304" y="1018612"/>
                        <a:pt x="544968" y="1020948"/>
                      </a:cubicBezTo>
                      <a:cubicBezTo>
                        <a:pt x="540836" y="1025081"/>
                        <a:pt x="538320" y="1023823"/>
                        <a:pt x="535984" y="1021846"/>
                      </a:cubicBezTo>
                      <a:cubicBezTo>
                        <a:pt x="533469" y="1019870"/>
                        <a:pt x="531852" y="1018073"/>
                        <a:pt x="530235" y="1016097"/>
                      </a:cubicBezTo>
                      <a:cubicBezTo>
                        <a:pt x="528618" y="1014121"/>
                        <a:pt x="528977" y="1011605"/>
                        <a:pt x="528977" y="1008191"/>
                      </a:cubicBezTo>
                      <a:cubicBezTo>
                        <a:pt x="528977" y="1004957"/>
                        <a:pt x="529337" y="1003340"/>
                        <a:pt x="523228" y="1002442"/>
                      </a:cubicBezTo>
                      <a:cubicBezTo>
                        <a:pt x="517119" y="1001544"/>
                        <a:pt x="505081" y="1001544"/>
                        <a:pt x="509213" y="997950"/>
                      </a:cubicBezTo>
                      <a:cubicBezTo>
                        <a:pt x="513346" y="994177"/>
                        <a:pt x="512088" y="991302"/>
                        <a:pt x="512986" y="987709"/>
                      </a:cubicBezTo>
                      <a:cubicBezTo>
                        <a:pt x="513885" y="983936"/>
                        <a:pt x="516221" y="979085"/>
                        <a:pt x="518017" y="975671"/>
                      </a:cubicBezTo>
                      <a:cubicBezTo>
                        <a:pt x="519634" y="972437"/>
                        <a:pt x="519634" y="966687"/>
                        <a:pt x="513885" y="965429"/>
                      </a:cubicBezTo>
                      <a:cubicBezTo>
                        <a:pt x="508135" y="964172"/>
                        <a:pt x="504003" y="963453"/>
                        <a:pt x="505620" y="957165"/>
                      </a:cubicBezTo>
                      <a:cubicBezTo>
                        <a:pt x="507237" y="951056"/>
                        <a:pt x="506878" y="949259"/>
                        <a:pt x="505261" y="945306"/>
                      </a:cubicBezTo>
                      <a:cubicBezTo>
                        <a:pt x="503284" y="940275"/>
                        <a:pt x="513166" y="932909"/>
                        <a:pt x="497714" y="932010"/>
                      </a:cubicBezTo>
                      <a:cubicBezTo>
                        <a:pt x="494840" y="931112"/>
                        <a:pt x="486215" y="936143"/>
                        <a:pt x="484059" y="937760"/>
                      </a:cubicBezTo>
                      <a:cubicBezTo>
                        <a:pt x="481903" y="939377"/>
                        <a:pt x="480825" y="945666"/>
                        <a:pt x="477950" y="940994"/>
                      </a:cubicBezTo>
                      <a:cubicBezTo>
                        <a:pt x="475076" y="936502"/>
                        <a:pt x="477950" y="933089"/>
                        <a:pt x="480466" y="930214"/>
                      </a:cubicBezTo>
                      <a:cubicBezTo>
                        <a:pt x="482981" y="927339"/>
                        <a:pt x="478489" y="922308"/>
                        <a:pt x="477591" y="919433"/>
                      </a:cubicBezTo>
                      <a:cubicBezTo>
                        <a:pt x="476693" y="916559"/>
                        <a:pt x="478849" y="912067"/>
                        <a:pt x="482083" y="911169"/>
                      </a:cubicBezTo>
                      <a:cubicBezTo>
                        <a:pt x="485317" y="910270"/>
                        <a:pt x="486575" y="905779"/>
                        <a:pt x="486575" y="901646"/>
                      </a:cubicBezTo>
                      <a:cubicBezTo>
                        <a:pt x="486575" y="897513"/>
                        <a:pt x="486934" y="894280"/>
                        <a:pt x="490348" y="895537"/>
                      </a:cubicBezTo>
                      <a:cubicBezTo>
                        <a:pt x="493582" y="896795"/>
                        <a:pt x="494840" y="896435"/>
                        <a:pt x="495379" y="893022"/>
                      </a:cubicBezTo>
                      <a:cubicBezTo>
                        <a:pt x="495738" y="889788"/>
                        <a:pt x="496277" y="888889"/>
                        <a:pt x="499152" y="886014"/>
                      </a:cubicBezTo>
                      <a:cubicBezTo>
                        <a:pt x="502026" y="883140"/>
                        <a:pt x="505261" y="882781"/>
                        <a:pt x="509393" y="880265"/>
                      </a:cubicBezTo>
                      <a:cubicBezTo>
                        <a:pt x="513525" y="877750"/>
                        <a:pt x="511908" y="878289"/>
                        <a:pt x="510651" y="873258"/>
                      </a:cubicBezTo>
                      <a:cubicBezTo>
                        <a:pt x="509393" y="868407"/>
                        <a:pt x="513166" y="867508"/>
                        <a:pt x="515681" y="867868"/>
                      </a:cubicBezTo>
                      <a:cubicBezTo>
                        <a:pt x="518197" y="868227"/>
                        <a:pt x="517658" y="862478"/>
                        <a:pt x="519455" y="856728"/>
                      </a:cubicBezTo>
                      <a:cubicBezTo>
                        <a:pt x="522509" y="845768"/>
                        <a:pt x="522329" y="843971"/>
                        <a:pt x="523587" y="832832"/>
                      </a:cubicBezTo>
                      <a:cubicBezTo>
                        <a:pt x="524845" y="821692"/>
                        <a:pt x="521970" y="823668"/>
                        <a:pt x="517838" y="823309"/>
                      </a:cubicBezTo>
                      <a:cubicBezTo>
                        <a:pt x="513705" y="822950"/>
                        <a:pt x="512807" y="816302"/>
                        <a:pt x="513346" y="807678"/>
                      </a:cubicBezTo>
                      <a:cubicBezTo>
                        <a:pt x="513705" y="799053"/>
                        <a:pt x="509213" y="798155"/>
                        <a:pt x="507237" y="792046"/>
                      </a:cubicBezTo>
                      <a:cubicBezTo>
                        <a:pt x="505979" y="788273"/>
                        <a:pt x="502745" y="796538"/>
                        <a:pt x="498972" y="796538"/>
                      </a:cubicBezTo>
                      <a:cubicBezTo>
                        <a:pt x="492324" y="796538"/>
                        <a:pt x="492863" y="801928"/>
                        <a:pt x="493222" y="806420"/>
                      </a:cubicBezTo>
                      <a:cubicBezTo>
                        <a:pt x="493582" y="810373"/>
                        <a:pt x="491426" y="811451"/>
                        <a:pt x="489449" y="811810"/>
                      </a:cubicBezTo>
                      <a:cubicBezTo>
                        <a:pt x="486215" y="812349"/>
                        <a:pt x="485856" y="812529"/>
                        <a:pt x="482622" y="813427"/>
                      </a:cubicBezTo>
                      <a:cubicBezTo>
                        <a:pt x="479927" y="814146"/>
                        <a:pt x="479747" y="814326"/>
                        <a:pt x="477771" y="811990"/>
                      </a:cubicBezTo>
                      <a:cubicBezTo>
                        <a:pt x="476333" y="810193"/>
                        <a:pt x="473998" y="807498"/>
                        <a:pt x="472560" y="806600"/>
                      </a:cubicBezTo>
                      <a:cubicBezTo>
                        <a:pt x="469685" y="804623"/>
                        <a:pt x="465373" y="801928"/>
                        <a:pt x="461061" y="800311"/>
                      </a:cubicBezTo>
                      <a:cubicBezTo>
                        <a:pt x="453695" y="797436"/>
                        <a:pt x="445430" y="796179"/>
                        <a:pt x="442016" y="800311"/>
                      </a:cubicBezTo>
                      <a:cubicBezTo>
                        <a:pt x="438782" y="804444"/>
                        <a:pt x="437165" y="806061"/>
                        <a:pt x="433392" y="807318"/>
                      </a:cubicBezTo>
                      <a:cubicBezTo>
                        <a:pt x="429619" y="808576"/>
                        <a:pt x="423150" y="815224"/>
                        <a:pt x="416143" y="815583"/>
                      </a:cubicBezTo>
                      <a:cubicBezTo>
                        <a:pt x="409136" y="815943"/>
                        <a:pt x="406261" y="818099"/>
                        <a:pt x="403386" y="822231"/>
                      </a:cubicBezTo>
                      <a:cubicBezTo>
                        <a:pt x="400512" y="826364"/>
                        <a:pt x="397278" y="832113"/>
                        <a:pt x="395122" y="834628"/>
                      </a:cubicBezTo>
                      <a:cubicBezTo>
                        <a:pt x="393145" y="837144"/>
                        <a:pt x="387755" y="837144"/>
                        <a:pt x="383084" y="837144"/>
                      </a:cubicBezTo>
                      <a:cubicBezTo>
                        <a:pt x="378592" y="837144"/>
                        <a:pt x="366913" y="836785"/>
                        <a:pt x="362062" y="837144"/>
                      </a:cubicBezTo>
                      <a:cubicBezTo>
                        <a:pt x="360804" y="837324"/>
                        <a:pt x="359726" y="837324"/>
                        <a:pt x="358468" y="837144"/>
                      </a:cubicBezTo>
                      <a:cubicBezTo>
                        <a:pt x="353977" y="836785"/>
                        <a:pt x="354695" y="836785"/>
                        <a:pt x="354336" y="832472"/>
                      </a:cubicBezTo>
                      <a:cubicBezTo>
                        <a:pt x="353797" y="827262"/>
                        <a:pt x="353078" y="818458"/>
                        <a:pt x="353078" y="815943"/>
                      </a:cubicBezTo>
                      <a:cubicBezTo>
                        <a:pt x="352360" y="814146"/>
                        <a:pt x="351641" y="813607"/>
                        <a:pt x="349305" y="813787"/>
                      </a:cubicBezTo>
                      <a:cubicBezTo>
                        <a:pt x="345532" y="814146"/>
                        <a:pt x="345532" y="811810"/>
                        <a:pt x="345532" y="808396"/>
                      </a:cubicBezTo>
                      <a:cubicBezTo>
                        <a:pt x="345532" y="805162"/>
                        <a:pt x="345532" y="799772"/>
                        <a:pt x="344274" y="796358"/>
                      </a:cubicBezTo>
                      <a:cubicBezTo>
                        <a:pt x="343017" y="793124"/>
                        <a:pt x="340142" y="790609"/>
                        <a:pt x="336908" y="792585"/>
                      </a:cubicBezTo>
                      <a:cubicBezTo>
                        <a:pt x="333674" y="794562"/>
                        <a:pt x="332775" y="795101"/>
                        <a:pt x="329002" y="795101"/>
                      </a:cubicBezTo>
                      <a:cubicBezTo>
                        <a:pt x="325229" y="795101"/>
                        <a:pt x="321097" y="789351"/>
                        <a:pt x="317863" y="787734"/>
                      </a:cubicBezTo>
                      <a:cubicBezTo>
                        <a:pt x="314629" y="786117"/>
                        <a:pt x="307622" y="783602"/>
                        <a:pt x="297740" y="789710"/>
                      </a:cubicBezTo>
                      <a:cubicBezTo>
                        <a:pt x="287857" y="795819"/>
                        <a:pt x="289834" y="798335"/>
                        <a:pt x="289834" y="804983"/>
                      </a:cubicBezTo>
                      <a:cubicBezTo>
                        <a:pt x="289834" y="811630"/>
                        <a:pt x="286600" y="813966"/>
                        <a:pt x="281928" y="814505"/>
                      </a:cubicBezTo>
                      <a:cubicBezTo>
                        <a:pt x="277616" y="814865"/>
                        <a:pt x="278874" y="813966"/>
                        <a:pt x="278514" y="809834"/>
                      </a:cubicBezTo>
                      <a:cubicBezTo>
                        <a:pt x="278155" y="805881"/>
                        <a:pt x="277436" y="800311"/>
                        <a:pt x="277077" y="797616"/>
                      </a:cubicBezTo>
                      <a:cubicBezTo>
                        <a:pt x="276179" y="793484"/>
                        <a:pt x="272585" y="792226"/>
                        <a:pt x="268453" y="794382"/>
                      </a:cubicBezTo>
                      <a:cubicBezTo>
                        <a:pt x="266476" y="795460"/>
                        <a:pt x="263961" y="796538"/>
                        <a:pt x="262165" y="797257"/>
                      </a:cubicBezTo>
                      <a:cubicBezTo>
                        <a:pt x="260008" y="798155"/>
                        <a:pt x="259649" y="799053"/>
                        <a:pt x="257852" y="797975"/>
                      </a:cubicBezTo>
                      <a:cubicBezTo>
                        <a:pt x="257313" y="796718"/>
                        <a:pt x="255696" y="795101"/>
                        <a:pt x="255696" y="795101"/>
                      </a:cubicBezTo>
                      <a:cubicBezTo>
                        <a:pt x="255696" y="795101"/>
                        <a:pt x="253181" y="793843"/>
                        <a:pt x="248330" y="795460"/>
                      </a:cubicBezTo>
                      <a:cubicBezTo>
                        <a:pt x="243479" y="797077"/>
                        <a:pt x="240065" y="796358"/>
                        <a:pt x="235932" y="795460"/>
                      </a:cubicBezTo>
                      <a:cubicBezTo>
                        <a:pt x="231800" y="794562"/>
                        <a:pt x="231441" y="793843"/>
                        <a:pt x="225152" y="793843"/>
                      </a:cubicBezTo>
                      <a:cubicBezTo>
                        <a:pt x="219043" y="793843"/>
                        <a:pt x="215270" y="792945"/>
                        <a:pt x="214372" y="788453"/>
                      </a:cubicBezTo>
                      <a:cubicBezTo>
                        <a:pt x="213473" y="783961"/>
                        <a:pt x="211138" y="785578"/>
                        <a:pt x="207724" y="785219"/>
                      </a:cubicBezTo>
                      <a:cubicBezTo>
                        <a:pt x="204490" y="784859"/>
                        <a:pt x="202693" y="783242"/>
                        <a:pt x="203232" y="778571"/>
                      </a:cubicBezTo>
                      <a:cubicBezTo>
                        <a:pt x="203591" y="774079"/>
                        <a:pt x="202334" y="774079"/>
                        <a:pt x="197842" y="774798"/>
                      </a:cubicBezTo>
                      <a:cubicBezTo>
                        <a:pt x="193350" y="775696"/>
                        <a:pt x="192092" y="775696"/>
                        <a:pt x="190835" y="770306"/>
                      </a:cubicBezTo>
                      <a:cubicBezTo>
                        <a:pt x="189577" y="764916"/>
                        <a:pt x="189218" y="764556"/>
                        <a:pt x="184187" y="762400"/>
                      </a:cubicBezTo>
                      <a:cubicBezTo>
                        <a:pt x="179336" y="760424"/>
                        <a:pt x="171789" y="755752"/>
                        <a:pt x="172329" y="750901"/>
                      </a:cubicBezTo>
                      <a:cubicBezTo>
                        <a:pt x="172688" y="745870"/>
                        <a:pt x="172688" y="740660"/>
                        <a:pt x="168196" y="741379"/>
                      </a:cubicBezTo>
                      <a:cubicBezTo>
                        <a:pt x="163704" y="742277"/>
                        <a:pt x="154541" y="745152"/>
                        <a:pt x="154182" y="738145"/>
                      </a:cubicBezTo>
                      <a:cubicBezTo>
                        <a:pt x="153822" y="731137"/>
                        <a:pt x="148073" y="729161"/>
                        <a:pt x="143042" y="725747"/>
                      </a:cubicBezTo>
                      <a:cubicBezTo>
                        <a:pt x="138191" y="722513"/>
                        <a:pt x="133340" y="720537"/>
                        <a:pt x="135136" y="715506"/>
                      </a:cubicBezTo>
                      <a:cubicBezTo>
                        <a:pt x="137652" y="708858"/>
                        <a:pt x="130645" y="706522"/>
                        <a:pt x="126153" y="704366"/>
                      </a:cubicBezTo>
                      <a:cubicBezTo>
                        <a:pt x="121661" y="702390"/>
                        <a:pt x="116451" y="701492"/>
                        <a:pt x="113755" y="706702"/>
                      </a:cubicBezTo>
                      <a:cubicBezTo>
                        <a:pt x="110881" y="711912"/>
                        <a:pt x="103694" y="712092"/>
                        <a:pt x="99022" y="706882"/>
                      </a:cubicBezTo>
                      <a:cubicBezTo>
                        <a:pt x="98483" y="705983"/>
                        <a:pt x="94171" y="699156"/>
                        <a:pt x="93632" y="698617"/>
                      </a:cubicBezTo>
                      <a:cubicBezTo>
                        <a:pt x="92734" y="697539"/>
                        <a:pt x="91835" y="696820"/>
                        <a:pt x="90039" y="696101"/>
                      </a:cubicBezTo>
                      <a:cubicBezTo>
                        <a:pt x="85547" y="693945"/>
                        <a:pt x="84649" y="691610"/>
                        <a:pt x="83930" y="687836"/>
                      </a:cubicBezTo>
                      <a:cubicBezTo>
                        <a:pt x="83032" y="684063"/>
                        <a:pt x="78180" y="679572"/>
                        <a:pt x="69556" y="679212"/>
                      </a:cubicBezTo>
                      <a:cubicBezTo>
                        <a:pt x="60932" y="678853"/>
                        <a:pt x="57518" y="677236"/>
                        <a:pt x="57159" y="672205"/>
                      </a:cubicBezTo>
                      <a:cubicBezTo>
                        <a:pt x="56799" y="667354"/>
                        <a:pt x="56260" y="664838"/>
                        <a:pt x="59674" y="658550"/>
                      </a:cubicBezTo>
                      <a:cubicBezTo>
                        <a:pt x="62908" y="652441"/>
                        <a:pt x="60932" y="647051"/>
                        <a:pt x="58416" y="642020"/>
                      </a:cubicBezTo>
                      <a:cubicBezTo>
                        <a:pt x="55901" y="636989"/>
                        <a:pt x="58057" y="632497"/>
                        <a:pt x="57518" y="627647"/>
                      </a:cubicBezTo>
                      <a:cubicBezTo>
                        <a:pt x="57159" y="622795"/>
                        <a:pt x="58776" y="623514"/>
                        <a:pt x="61651" y="621537"/>
                      </a:cubicBezTo>
                      <a:cubicBezTo>
                        <a:pt x="64525" y="619561"/>
                        <a:pt x="66142" y="617046"/>
                        <a:pt x="67400" y="621178"/>
                      </a:cubicBezTo>
                      <a:cubicBezTo>
                        <a:pt x="68658" y="625311"/>
                        <a:pt x="71173" y="632677"/>
                        <a:pt x="74767" y="630701"/>
                      </a:cubicBezTo>
                      <a:cubicBezTo>
                        <a:pt x="78540" y="628725"/>
                        <a:pt x="82133" y="626209"/>
                        <a:pt x="81414" y="619561"/>
                      </a:cubicBezTo>
                      <a:cubicBezTo>
                        <a:pt x="80516" y="612913"/>
                        <a:pt x="83930" y="607523"/>
                        <a:pt x="80157" y="601414"/>
                      </a:cubicBezTo>
                      <a:cubicBezTo>
                        <a:pt x="76384" y="595306"/>
                        <a:pt x="75126" y="593509"/>
                        <a:pt x="74767" y="590275"/>
                      </a:cubicBezTo>
                      <a:cubicBezTo>
                        <a:pt x="74407" y="587040"/>
                        <a:pt x="70993" y="572487"/>
                        <a:pt x="78899" y="570870"/>
                      </a:cubicBezTo>
                      <a:cubicBezTo>
                        <a:pt x="86805" y="569253"/>
                        <a:pt x="88422" y="565839"/>
                        <a:pt x="83750" y="562605"/>
                      </a:cubicBezTo>
                      <a:cubicBezTo>
                        <a:pt x="79258" y="559371"/>
                        <a:pt x="70634" y="550208"/>
                        <a:pt x="71353" y="542841"/>
                      </a:cubicBezTo>
                      <a:cubicBezTo>
                        <a:pt x="72251" y="535475"/>
                        <a:pt x="78360" y="525593"/>
                        <a:pt x="67580" y="523437"/>
                      </a:cubicBezTo>
                      <a:cubicBezTo>
                        <a:pt x="64346" y="522718"/>
                        <a:pt x="61471" y="522359"/>
                        <a:pt x="58776" y="521820"/>
                      </a:cubicBezTo>
                      <a:cubicBezTo>
                        <a:pt x="55721" y="521281"/>
                        <a:pt x="41527" y="514094"/>
                        <a:pt x="39551" y="513016"/>
                      </a:cubicBezTo>
                      <a:lnTo>
                        <a:pt x="33442" y="509422"/>
                      </a:lnTo>
                      <a:cubicBezTo>
                        <a:pt x="29669" y="507985"/>
                        <a:pt x="28591" y="503134"/>
                        <a:pt x="29130" y="501517"/>
                      </a:cubicBezTo>
                      <a:cubicBezTo>
                        <a:pt x="29669" y="499900"/>
                        <a:pt x="30388" y="497744"/>
                        <a:pt x="30927" y="495588"/>
                      </a:cubicBezTo>
                      <a:cubicBezTo>
                        <a:pt x="32364" y="490736"/>
                        <a:pt x="33442" y="485706"/>
                        <a:pt x="31466" y="484268"/>
                      </a:cubicBezTo>
                      <a:cubicBezTo>
                        <a:pt x="28591" y="482292"/>
                        <a:pt x="26615" y="481034"/>
                        <a:pt x="25716" y="476902"/>
                      </a:cubicBezTo>
                      <a:cubicBezTo>
                        <a:pt x="24818" y="472769"/>
                        <a:pt x="20326" y="472051"/>
                        <a:pt x="15475" y="472051"/>
                      </a:cubicBezTo>
                      <a:cubicBezTo>
                        <a:pt x="14576" y="472051"/>
                        <a:pt x="12420" y="472230"/>
                        <a:pt x="10264" y="472410"/>
                      </a:cubicBezTo>
                      <a:cubicBezTo>
                        <a:pt x="6491" y="472769"/>
                        <a:pt x="6312" y="473129"/>
                        <a:pt x="5054" y="468637"/>
                      </a:cubicBezTo>
                      <a:cubicBezTo>
                        <a:pt x="2718" y="460372"/>
                        <a:pt x="7210" y="458036"/>
                        <a:pt x="14397" y="461630"/>
                      </a:cubicBezTo>
                      <a:cubicBezTo>
                        <a:pt x="16014" y="462169"/>
                        <a:pt x="18350" y="461450"/>
                        <a:pt x="18889" y="460911"/>
                      </a:cubicBezTo>
                      <a:cubicBezTo>
                        <a:pt x="20147" y="459833"/>
                        <a:pt x="20865" y="458575"/>
                        <a:pt x="20865" y="457856"/>
                      </a:cubicBezTo>
                      <a:cubicBezTo>
                        <a:pt x="20865" y="456778"/>
                        <a:pt x="20686" y="454622"/>
                        <a:pt x="19967" y="453005"/>
                      </a:cubicBezTo>
                      <a:cubicBezTo>
                        <a:pt x="17092" y="446896"/>
                        <a:pt x="19608" y="433241"/>
                        <a:pt x="20326" y="429468"/>
                      </a:cubicBezTo>
                      <a:cubicBezTo>
                        <a:pt x="21224" y="425695"/>
                        <a:pt x="21943" y="416352"/>
                        <a:pt x="17092" y="415813"/>
                      </a:cubicBezTo>
                      <a:lnTo>
                        <a:pt x="11342" y="415813"/>
                      </a:lnTo>
                      <a:cubicBezTo>
                        <a:pt x="11342" y="415813"/>
                        <a:pt x="7929" y="415274"/>
                        <a:pt x="6312" y="414556"/>
                      </a:cubicBezTo>
                      <a:cubicBezTo>
                        <a:pt x="5593" y="414376"/>
                        <a:pt x="4695" y="413837"/>
                        <a:pt x="3616" y="413118"/>
                      </a:cubicBezTo>
                      <a:cubicBezTo>
                        <a:pt x="-516" y="410243"/>
                        <a:pt x="23" y="406291"/>
                        <a:pt x="23" y="406291"/>
                      </a:cubicBezTo>
                      <a:cubicBezTo>
                        <a:pt x="23" y="406291"/>
                        <a:pt x="23" y="403057"/>
                        <a:pt x="4515" y="400900"/>
                      </a:cubicBezTo>
                      <a:cubicBezTo>
                        <a:pt x="9007" y="398744"/>
                        <a:pt x="9007" y="399283"/>
                        <a:pt x="7390" y="395870"/>
                      </a:cubicBezTo>
                      <a:cubicBezTo>
                        <a:pt x="6491" y="394073"/>
                        <a:pt x="5593" y="391018"/>
                        <a:pt x="5054" y="388503"/>
                      </a:cubicBezTo>
                      <a:cubicBezTo>
                        <a:pt x="4156" y="385269"/>
                        <a:pt x="3077" y="384011"/>
                        <a:pt x="5593" y="381496"/>
                      </a:cubicBezTo>
                      <a:cubicBezTo>
                        <a:pt x="6132" y="380957"/>
                        <a:pt x="6671" y="380598"/>
                        <a:pt x="7390" y="380238"/>
                      </a:cubicBezTo>
                      <a:cubicBezTo>
                        <a:pt x="11163" y="378621"/>
                        <a:pt x="14756" y="377723"/>
                        <a:pt x="16373" y="374129"/>
                      </a:cubicBezTo>
                      <a:cubicBezTo>
                        <a:pt x="17990" y="370356"/>
                        <a:pt x="21763" y="366224"/>
                        <a:pt x="25357" y="364607"/>
                      </a:cubicBezTo>
                      <a:cubicBezTo>
                        <a:pt x="29130" y="362990"/>
                        <a:pt x="33981" y="360474"/>
                        <a:pt x="37395" y="360115"/>
                      </a:cubicBezTo>
                      <a:cubicBezTo>
                        <a:pt x="40629" y="359756"/>
                        <a:pt x="40629" y="359217"/>
                        <a:pt x="41168" y="355623"/>
                      </a:cubicBezTo>
                      <a:cubicBezTo>
                        <a:pt x="41527" y="351850"/>
                        <a:pt x="43144" y="351491"/>
                        <a:pt x="47277" y="352389"/>
                      </a:cubicBezTo>
                      <a:cubicBezTo>
                        <a:pt x="51409" y="353287"/>
                        <a:pt x="55182" y="353287"/>
                        <a:pt x="60034" y="350413"/>
                      </a:cubicBezTo>
                      <a:cubicBezTo>
                        <a:pt x="65064" y="347538"/>
                        <a:pt x="67041" y="348796"/>
                        <a:pt x="65783" y="352928"/>
                      </a:cubicBezTo>
                      <a:cubicBezTo>
                        <a:pt x="64525" y="357061"/>
                        <a:pt x="64166" y="360834"/>
                        <a:pt x="69915" y="360834"/>
                      </a:cubicBezTo>
                      <a:cubicBezTo>
                        <a:pt x="75665" y="360834"/>
                        <a:pt x="79797" y="357600"/>
                        <a:pt x="82313" y="358857"/>
                      </a:cubicBezTo>
                      <a:cubicBezTo>
                        <a:pt x="84828" y="360115"/>
                        <a:pt x="88062" y="360834"/>
                        <a:pt x="89679" y="355623"/>
                      </a:cubicBezTo>
                      <a:cubicBezTo>
                        <a:pt x="91296" y="350233"/>
                        <a:pt x="92913" y="342507"/>
                        <a:pt x="95788" y="340710"/>
                      </a:cubicBezTo>
                      <a:cubicBezTo>
                        <a:pt x="98663" y="339093"/>
                        <a:pt x="103155" y="336937"/>
                        <a:pt x="106030" y="339093"/>
                      </a:cubicBezTo>
                      <a:cubicBezTo>
                        <a:pt x="107647" y="340351"/>
                        <a:pt x="113755" y="340890"/>
                        <a:pt x="117529" y="340531"/>
                      </a:cubicBezTo>
                      <a:cubicBezTo>
                        <a:pt x="127231" y="339632"/>
                        <a:pt x="138370" y="334422"/>
                        <a:pt x="143940" y="331547"/>
                      </a:cubicBezTo>
                      <a:cubicBezTo>
                        <a:pt x="148073" y="329571"/>
                        <a:pt x="159572" y="324899"/>
                        <a:pt x="163704" y="323642"/>
                      </a:cubicBezTo>
                      <a:cubicBezTo>
                        <a:pt x="167837" y="322384"/>
                        <a:pt x="174485" y="320407"/>
                        <a:pt x="178617" y="318251"/>
                      </a:cubicBezTo>
                      <a:cubicBezTo>
                        <a:pt x="182749" y="316275"/>
                        <a:pt x="184726" y="313760"/>
                        <a:pt x="185265" y="310525"/>
                      </a:cubicBezTo>
                      <a:cubicBezTo>
                        <a:pt x="185624" y="307291"/>
                        <a:pt x="183468" y="304237"/>
                        <a:pt x="184906" y="303159"/>
                      </a:cubicBezTo>
                      <a:cubicBezTo>
                        <a:pt x="186343" y="302081"/>
                        <a:pt x="186882" y="301183"/>
                        <a:pt x="187241" y="300644"/>
                      </a:cubicBezTo>
                      <a:cubicBezTo>
                        <a:pt x="188499" y="297410"/>
                        <a:pt x="188319" y="295433"/>
                        <a:pt x="189577" y="290941"/>
                      </a:cubicBezTo>
                      <a:cubicBezTo>
                        <a:pt x="190296" y="288066"/>
                        <a:pt x="191194" y="285192"/>
                        <a:pt x="191553" y="283395"/>
                      </a:cubicBezTo>
                      <a:cubicBezTo>
                        <a:pt x="192092" y="281239"/>
                        <a:pt x="191733" y="281778"/>
                        <a:pt x="194069" y="281598"/>
                      </a:cubicBezTo>
                      <a:cubicBezTo>
                        <a:pt x="195147" y="281598"/>
                        <a:pt x="196225" y="281419"/>
                        <a:pt x="196584" y="281419"/>
                      </a:cubicBezTo>
                      <a:cubicBezTo>
                        <a:pt x="197303" y="281419"/>
                        <a:pt x="201256" y="282317"/>
                        <a:pt x="200896" y="280341"/>
                      </a:cubicBezTo>
                      <a:cubicBezTo>
                        <a:pt x="200717" y="279083"/>
                        <a:pt x="200896" y="278185"/>
                        <a:pt x="200896" y="276927"/>
                      </a:cubicBezTo>
                      <a:cubicBezTo>
                        <a:pt x="200717" y="275849"/>
                        <a:pt x="201076" y="275310"/>
                        <a:pt x="203951" y="275490"/>
                      </a:cubicBezTo>
                      <a:cubicBezTo>
                        <a:pt x="210958" y="275849"/>
                        <a:pt x="210060" y="270998"/>
                        <a:pt x="210599" y="266865"/>
                      </a:cubicBezTo>
                      <a:cubicBezTo>
                        <a:pt x="210778" y="264350"/>
                        <a:pt x="209521" y="256085"/>
                        <a:pt x="209700" y="250515"/>
                      </a:cubicBezTo>
                      <a:cubicBezTo>
                        <a:pt x="211317" y="244586"/>
                        <a:pt x="211317" y="238657"/>
                        <a:pt x="212575" y="234165"/>
                      </a:cubicBezTo>
                      <a:cubicBezTo>
                        <a:pt x="213833" y="229673"/>
                        <a:pt x="212216" y="225900"/>
                        <a:pt x="210060" y="221768"/>
                      </a:cubicBezTo>
                      <a:cubicBezTo>
                        <a:pt x="207904" y="217635"/>
                        <a:pt x="206287" y="213143"/>
                        <a:pt x="217067" y="210628"/>
                      </a:cubicBezTo>
                      <a:cubicBezTo>
                        <a:pt x="227847" y="208113"/>
                        <a:pt x="229464" y="209370"/>
                        <a:pt x="233597" y="209730"/>
                      </a:cubicBezTo>
                      <a:cubicBezTo>
                        <a:pt x="237729" y="210089"/>
                        <a:pt x="243838" y="205238"/>
                        <a:pt x="249228" y="205956"/>
                      </a:cubicBezTo>
                      <a:cubicBezTo>
                        <a:pt x="254618" y="206855"/>
                        <a:pt x="255337" y="207574"/>
                        <a:pt x="257493" y="210089"/>
                      </a:cubicBezTo>
                      <a:cubicBezTo>
                        <a:pt x="259649" y="212604"/>
                        <a:pt x="267734" y="215838"/>
                        <a:pt x="268632" y="206855"/>
                      </a:cubicBezTo>
                      <a:cubicBezTo>
                        <a:pt x="269531" y="197871"/>
                        <a:pt x="267375" y="198949"/>
                        <a:pt x="274382" y="190325"/>
                      </a:cubicBezTo>
                      <a:cubicBezTo>
                        <a:pt x="281389" y="181701"/>
                        <a:pt x="289654" y="166069"/>
                        <a:pt x="291631" y="162656"/>
                      </a:cubicBezTo>
                      <a:cubicBezTo>
                        <a:pt x="293607" y="159421"/>
                        <a:pt x="300614" y="142892"/>
                        <a:pt x="303130" y="144868"/>
                      </a:cubicBezTo>
                      <a:cubicBezTo>
                        <a:pt x="305645" y="146844"/>
                        <a:pt x="313011" y="158523"/>
                        <a:pt x="319659" y="159242"/>
                      </a:cubicBezTo>
                      <a:cubicBezTo>
                        <a:pt x="326307" y="160140"/>
                        <a:pt x="340681" y="160499"/>
                        <a:pt x="348048" y="160499"/>
                      </a:cubicBezTo>
                      <a:cubicBezTo>
                        <a:pt x="355414" y="160499"/>
                        <a:pt x="359187" y="157265"/>
                        <a:pt x="361703" y="149719"/>
                      </a:cubicBezTo>
                      <a:cubicBezTo>
                        <a:pt x="364218" y="142353"/>
                        <a:pt x="360804" y="128338"/>
                        <a:pt x="364577" y="124206"/>
                      </a:cubicBezTo>
                      <a:cubicBezTo>
                        <a:pt x="368350" y="120073"/>
                        <a:pt x="367811" y="114683"/>
                        <a:pt x="376615" y="115043"/>
                      </a:cubicBezTo>
                      <a:cubicBezTo>
                        <a:pt x="385240" y="115402"/>
                        <a:pt x="390270" y="113785"/>
                        <a:pt x="394403" y="108934"/>
                      </a:cubicBezTo>
                      <a:cubicBezTo>
                        <a:pt x="396200" y="106778"/>
                        <a:pt x="396200" y="105520"/>
                        <a:pt x="398176" y="102825"/>
                      </a:cubicBezTo>
                      <a:cubicBezTo>
                        <a:pt x="400152" y="99950"/>
                        <a:pt x="403566" y="94560"/>
                        <a:pt x="409136" y="94021"/>
                      </a:cubicBezTo>
                      <a:cubicBezTo>
                        <a:pt x="414706" y="93302"/>
                        <a:pt x="422072" y="94380"/>
                        <a:pt x="425127" y="94200"/>
                      </a:cubicBezTo>
                      <a:cubicBezTo>
                        <a:pt x="429798" y="94021"/>
                        <a:pt x="429259" y="95099"/>
                        <a:pt x="428720" y="97435"/>
                      </a:cubicBezTo>
                      <a:cubicBezTo>
                        <a:pt x="428541" y="98153"/>
                        <a:pt x="428541" y="98692"/>
                        <a:pt x="428361" y="99591"/>
                      </a:cubicBezTo>
                      <a:cubicBezTo>
                        <a:pt x="428002" y="101208"/>
                        <a:pt x="427822" y="101028"/>
                        <a:pt x="424408" y="101387"/>
                      </a:cubicBezTo>
                      <a:cubicBezTo>
                        <a:pt x="420994" y="101567"/>
                        <a:pt x="423150" y="103544"/>
                        <a:pt x="424588" y="107137"/>
                      </a:cubicBezTo>
                      <a:cubicBezTo>
                        <a:pt x="426025" y="110730"/>
                        <a:pt x="427822" y="114144"/>
                        <a:pt x="431236" y="116659"/>
                      </a:cubicBezTo>
                      <a:cubicBezTo>
                        <a:pt x="434470" y="119175"/>
                        <a:pt x="438243" y="122768"/>
                        <a:pt x="438243" y="126541"/>
                      </a:cubicBezTo>
                      <a:cubicBezTo>
                        <a:pt x="438243" y="130315"/>
                        <a:pt x="440758" y="131932"/>
                        <a:pt x="446148" y="134447"/>
                      </a:cubicBezTo>
                      <a:cubicBezTo>
                        <a:pt x="451539" y="136962"/>
                        <a:pt x="457647" y="136424"/>
                        <a:pt x="458186" y="139298"/>
                      </a:cubicBezTo>
                      <a:cubicBezTo>
                        <a:pt x="458546" y="142173"/>
                        <a:pt x="455851" y="145946"/>
                        <a:pt x="463577" y="142173"/>
                      </a:cubicBezTo>
                      <a:cubicBezTo>
                        <a:pt x="467350" y="140376"/>
                        <a:pt x="467709" y="140915"/>
                        <a:pt x="467709" y="146665"/>
                      </a:cubicBezTo>
                      <a:cubicBezTo>
                        <a:pt x="467709" y="152414"/>
                        <a:pt x="471482" y="166429"/>
                        <a:pt x="473099" y="171459"/>
                      </a:cubicBezTo>
                      <a:cubicBezTo>
                        <a:pt x="474716" y="176490"/>
                        <a:pt x="476872" y="184216"/>
                        <a:pt x="475615" y="186372"/>
                      </a:cubicBezTo>
                      <a:cubicBezTo>
                        <a:pt x="474357" y="188349"/>
                        <a:pt x="469865" y="193379"/>
                        <a:pt x="469865" y="198770"/>
                      </a:cubicBezTo>
                      <a:cubicBezTo>
                        <a:pt x="469865" y="204160"/>
                        <a:pt x="468607" y="205777"/>
                        <a:pt x="464834" y="208652"/>
                      </a:cubicBezTo>
                      <a:cubicBezTo>
                        <a:pt x="461061" y="211526"/>
                        <a:pt x="457468" y="215659"/>
                        <a:pt x="457827" y="219432"/>
                      </a:cubicBezTo>
                      <a:cubicBezTo>
                        <a:pt x="458186" y="223205"/>
                        <a:pt x="460343" y="225541"/>
                        <a:pt x="466811" y="229314"/>
                      </a:cubicBezTo>
                      <a:cubicBezTo>
                        <a:pt x="473459" y="233087"/>
                        <a:pt x="480825" y="235962"/>
                        <a:pt x="484958" y="238477"/>
                      </a:cubicBezTo>
                      <a:cubicBezTo>
                        <a:pt x="489090" y="240993"/>
                        <a:pt x="494840" y="238836"/>
                        <a:pt x="499331" y="238836"/>
                      </a:cubicBezTo>
                      <a:cubicBezTo>
                        <a:pt x="503823" y="238836"/>
                        <a:pt x="508854" y="240813"/>
                        <a:pt x="513705" y="244227"/>
                      </a:cubicBezTo>
                      <a:cubicBezTo>
                        <a:pt x="518736" y="247461"/>
                        <a:pt x="529876" y="256624"/>
                        <a:pt x="533110" y="260397"/>
                      </a:cubicBezTo>
                      <a:cubicBezTo>
                        <a:pt x="536344" y="264170"/>
                        <a:pt x="537601" y="267045"/>
                        <a:pt x="544249" y="268303"/>
                      </a:cubicBezTo>
                      <a:cubicBezTo>
                        <a:pt x="550897" y="269560"/>
                        <a:pt x="554490" y="265787"/>
                        <a:pt x="553233" y="272794"/>
                      </a:cubicBezTo>
                      <a:cubicBezTo>
                        <a:pt x="551975" y="279802"/>
                        <a:pt x="555209" y="284832"/>
                        <a:pt x="554850" y="291840"/>
                      </a:cubicBezTo>
                      <a:cubicBezTo>
                        <a:pt x="554490" y="298847"/>
                        <a:pt x="559881" y="308369"/>
                        <a:pt x="562217" y="311963"/>
                      </a:cubicBezTo>
                      <a:cubicBezTo>
                        <a:pt x="564732" y="315736"/>
                        <a:pt x="563115" y="324540"/>
                        <a:pt x="577848" y="324540"/>
                      </a:cubicBezTo>
                      <a:cubicBezTo>
                        <a:pt x="592761" y="324540"/>
                        <a:pt x="600127" y="324720"/>
                        <a:pt x="607494" y="327235"/>
                      </a:cubicBezTo>
                      <a:cubicBezTo>
                        <a:pt x="614860" y="329750"/>
                        <a:pt x="621508" y="332984"/>
                        <a:pt x="628515" y="334242"/>
                      </a:cubicBezTo>
                      <a:cubicBezTo>
                        <a:pt x="635523" y="335500"/>
                        <a:pt x="644147" y="334602"/>
                        <a:pt x="652052" y="333883"/>
                      </a:cubicBezTo>
                      <a:cubicBezTo>
                        <a:pt x="659958" y="332984"/>
                        <a:pt x="675589" y="333523"/>
                        <a:pt x="680441" y="335500"/>
                      </a:cubicBezTo>
                      <a:cubicBezTo>
                        <a:pt x="685292" y="337476"/>
                        <a:pt x="691940" y="336758"/>
                        <a:pt x="693197" y="341249"/>
                      </a:cubicBezTo>
                      <a:cubicBezTo>
                        <a:pt x="694455" y="345741"/>
                        <a:pt x="699845" y="349514"/>
                        <a:pt x="704696" y="351131"/>
                      </a:cubicBezTo>
                      <a:cubicBezTo>
                        <a:pt x="709727" y="352748"/>
                        <a:pt x="712063" y="352748"/>
                        <a:pt x="720328" y="358498"/>
                      </a:cubicBezTo>
                      <a:cubicBezTo>
                        <a:pt x="728593" y="364247"/>
                        <a:pt x="736858" y="366403"/>
                        <a:pt x="740451" y="366763"/>
                      </a:cubicBezTo>
                      <a:cubicBezTo>
                        <a:pt x="744224" y="367122"/>
                        <a:pt x="753567" y="362990"/>
                        <a:pt x="752848" y="367122"/>
                      </a:cubicBezTo>
                      <a:cubicBezTo>
                        <a:pt x="751950" y="371255"/>
                        <a:pt x="752848" y="372153"/>
                        <a:pt x="757879" y="372512"/>
                      </a:cubicBezTo>
                      <a:cubicBezTo>
                        <a:pt x="762910" y="372872"/>
                        <a:pt x="764527" y="372512"/>
                        <a:pt x="774409" y="368020"/>
                      </a:cubicBezTo>
                      <a:cubicBezTo>
                        <a:pt x="784291" y="363529"/>
                        <a:pt x="796329" y="355982"/>
                        <a:pt x="804594" y="354365"/>
                      </a:cubicBezTo>
                      <a:cubicBezTo>
                        <a:pt x="812859" y="352748"/>
                        <a:pt x="826155" y="349514"/>
                        <a:pt x="826155" y="349514"/>
                      </a:cubicBezTo>
                      <a:cubicBezTo>
                        <a:pt x="833341" y="349694"/>
                        <a:pt x="838013" y="346460"/>
                        <a:pt x="859574" y="347358"/>
                      </a:cubicBezTo>
                      <a:cubicBezTo>
                        <a:pt x="881134" y="348257"/>
                        <a:pt x="887602" y="343046"/>
                        <a:pt x="895328" y="338734"/>
                      </a:cubicBezTo>
                      <a:cubicBezTo>
                        <a:pt x="903054" y="334422"/>
                        <a:pt x="917248" y="317173"/>
                        <a:pt x="928567" y="318431"/>
                      </a:cubicBezTo>
                      <a:cubicBezTo>
                        <a:pt x="939707" y="319689"/>
                        <a:pt x="939348" y="303698"/>
                        <a:pt x="934676" y="297769"/>
                      </a:cubicBezTo>
                      <a:cubicBezTo>
                        <a:pt x="930005" y="291660"/>
                        <a:pt x="931622" y="290402"/>
                        <a:pt x="934676" y="279622"/>
                      </a:cubicBezTo>
                      <a:cubicBezTo>
                        <a:pt x="937731" y="268842"/>
                        <a:pt x="952823" y="264170"/>
                        <a:pt x="958393" y="270998"/>
                      </a:cubicBezTo>
                      <a:cubicBezTo>
                        <a:pt x="963963" y="277825"/>
                        <a:pt x="986781" y="284293"/>
                        <a:pt x="999358" y="270998"/>
                      </a:cubicBezTo>
                      <a:cubicBezTo>
                        <a:pt x="1011935" y="257702"/>
                        <a:pt x="1021278" y="260577"/>
                        <a:pt x="1026129" y="261475"/>
                      </a:cubicBezTo>
                      <a:cubicBezTo>
                        <a:pt x="1030801" y="262373"/>
                        <a:pt x="1048588" y="253749"/>
                        <a:pt x="1052361" y="241711"/>
                      </a:cubicBezTo>
                      <a:cubicBezTo>
                        <a:pt x="1056314" y="229673"/>
                        <a:pt x="1067633" y="229494"/>
                        <a:pt x="1074820" y="231829"/>
                      </a:cubicBezTo>
                      <a:cubicBezTo>
                        <a:pt x="1084523" y="234884"/>
                        <a:pt x="1078054" y="222307"/>
                        <a:pt x="1083445" y="225181"/>
                      </a:cubicBezTo>
                      <a:cubicBezTo>
                        <a:pt x="1086679" y="226978"/>
                        <a:pt x="1085960" y="226798"/>
                        <a:pt x="1089553" y="224642"/>
                      </a:cubicBezTo>
                      <a:cubicBezTo>
                        <a:pt x="1094225" y="221768"/>
                        <a:pt x="1102131" y="217096"/>
                        <a:pt x="1105544" y="218893"/>
                      </a:cubicBezTo>
                      <a:cubicBezTo>
                        <a:pt x="1110216" y="221408"/>
                        <a:pt x="1118121" y="216377"/>
                        <a:pt x="1121535" y="219791"/>
                      </a:cubicBezTo>
                      <a:cubicBezTo>
                        <a:pt x="1124949" y="223205"/>
                        <a:pt x="1126027" y="222666"/>
                        <a:pt x="1133753" y="222666"/>
                      </a:cubicBezTo>
                      <a:cubicBezTo>
                        <a:pt x="1141478" y="222666"/>
                        <a:pt x="1138424" y="214940"/>
                        <a:pt x="1137706" y="209909"/>
                      </a:cubicBezTo>
                      <a:cubicBezTo>
                        <a:pt x="1137346" y="207214"/>
                        <a:pt x="1137706" y="201644"/>
                        <a:pt x="1133573" y="197692"/>
                      </a:cubicBezTo>
                      <a:cubicBezTo>
                        <a:pt x="1131776" y="196614"/>
                        <a:pt x="1127464" y="192481"/>
                        <a:pt x="1124230" y="189247"/>
                      </a:cubicBezTo>
                      <a:cubicBezTo>
                        <a:pt x="1121894" y="186911"/>
                        <a:pt x="1120637" y="185474"/>
                        <a:pt x="1118840" y="182779"/>
                      </a:cubicBezTo>
                      <a:lnTo>
                        <a:pt x="1117582" y="179365"/>
                      </a:lnTo>
                      <a:lnTo>
                        <a:pt x="1106622" y="175053"/>
                      </a:lnTo>
                      <a:cubicBezTo>
                        <a:pt x="1101232" y="172897"/>
                        <a:pt x="1102490" y="173077"/>
                        <a:pt x="1099256" y="177209"/>
                      </a:cubicBezTo>
                      <a:cubicBezTo>
                        <a:pt x="1091350" y="187630"/>
                        <a:pt x="1085062" y="186732"/>
                        <a:pt x="1080390" y="183497"/>
                      </a:cubicBezTo>
                      <a:cubicBezTo>
                        <a:pt x="1079851" y="183138"/>
                        <a:pt x="1078953" y="182779"/>
                        <a:pt x="1078234" y="182419"/>
                      </a:cubicBezTo>
                      <a:lnTo>
                        <a:pt x="1074281" y="181162"/>
                      </a:lnTo>
                      <a:cubicBezTo>
                        <a:pt x="1068352" y="179724"/>
                        <a:pt x="1060986" y="179724"/>
                        <a:pt x="1058830" y="181880"/>
                      </a:cubicBezTo>
                      <a:cubicBezTo>
                        <a:pt x="1055775" y="184935"/>
                        <a:pt x="1054517" y="189606"/>
                        <a:pt x="1048948" y="181521"/>
                      </a:cubicBezTo>
                      <a:cubicBezTo>
                        <a:pt x="1045174" y="176131"/>
                        <a:pt x="1048049" y="171100"/>
                        <a:pt x="1050565" y="167327"/>
                      </a:cubicBezTo>
                      <a:cubicBezTo>
                        <a:pt x="1051822" y="165351"/>
                        <a:pt x="1052900" y="163734"/>
                        <a:pt x="1052900" y="162656"/>
                      </a:cubicBezTo>
                      <a:cubicBezTo>
                        <a:pt x="1052900" y="159242"/>
                        <a:pt x="1064938" y="146305"/>
                        <a:pt x="1067993" y="143970"/>
                      </a:cubicBezTo>
                      <a:cubicBezTo>
                        <a:pt x="1068712" y="141993"/>
                        <a:pt x="1072664" y="132830"/>
                        <a:pt x="1075719" y="126541"/>
                      </a:cubicBezTo>
                      <a:cubicBezTo>
                        <a:pt x="1078953" y="119534"/>
                        <a:pt x="1078593" y="120433"/>
                        <a:pt x="1084523" y="124565"/>
                      </a:cubicBezTo>
                      <a:lnTo>
                        <a:pt x="1086679" y="126002"/>
                      </a:lnTo>
                      <a:cubicBezTo>
                        <a:pt x="1086679" y="126002"/>
                        <a:pt x="1097818" y="133189"/>
                        <a:pt x="1104826" y="126541"/>
                      </a:cubicBezTo>
                      <a:cubicBezTo>
                        <a:pt x="1111833" y="119894"/>
                        <a:pt x="1115067" y="118277"/>
                        <a:pt x="1119558" y="119894"/>
                      </a:cubicBezTo>
                      <a:cubicBezTo>
                        <a:pt x="1124050" y="121511"/>
                        <a:pt x="1142197" y="120253"/>
                        <a:pt x="1143275" y="110371"/>
                      </a:cubicBezTo>
                      <a:cubicBezTo>
                        <a:pt x="1144533" y="100489"/>
                        <a:pt x="1142916" y="97614"/>
                        <a:pt x="1149923" y="92224"/>
                      </a:cubicBezTo>
                      <a:cubicBezTo>
                        <a:pt x="1156930" y="86834"/>
                        <a:pt x="1155313" y="89709"/>
                        <a:pt x="1158907" y="80725"/>
                      </a:cubicBezTo>
                      <a:cubicBezTo>
                        <a:pt x="1162680" y="71742"/>
                        <a:pt x="1167890" y="65094"/>
                        <a:pt x="1176874" y="58985"/>
                      </a:cubicBezTo>
                      <a:cubicBezTo>
                        <a:pt x="1185857" y="52876"/>
                        <a:pt x="1187115" y="49462"/>
                        <a:pt x="1187475" y="42994"/>
                      </a:cubicBezTo>
                      <a:cubicBezTo>
                        <a:pt x="1187834" y="36346"/>
                        <a:pt x="1193044" y="33112"/>
                        <a:pt x="1185678" y="33112"/>
                      </a:cubicBezTo>
                      <a:cubicBezTo>
                        <a:pt x="1178311" y="33112"/>
                        <a:pt x="1177593" y="26105"/>
                        <a:pt x="1184240" y="21074"/>
                      </a:cubicBezTo>
                      <a:cubicBezTo>
                        <a:pt x="1190888" y="16043"/>
                        <a:pt x="1187834" y="19816"/>
                        <a:pt x="1191607" y="14426"/>
                      </a:cubicBezTo>
                      <a:cubicBezTo>
                        <a:pt x="1195380" y="9036"/>
                        <a:pt x="1198434" y="7239"/>
                        <a:pt x="1211191" y="6880"/>
                      </a:cubicBezTo>
                      <a:cubicBezTo>
                        <a:pt x="1223948" y="6521"/>
                        <a:pt x="1231314" y="6521"/>
                        <a:pt x="1240478" y="2748"/>
                      </a:cubicBezTo>
                      <a:cubicBezTo>
                        <a:pt x="1249461" y="-1026"/>
                        <a:pt x="1253953" y="-1744"/>
                        <a:pt x="1263835" y="5982"/>
                      </a:cubicBezTo>
                      <a:cubicBezTo>
                        <a:pt x="1273717" y="13708"/>
                        <a:pt x="1275693" y="19637"/>
                        <a:pt x="1282341" y="16223"/>
                      </a:cubicBezTo>
                      <a:cubicBezTo>
                        <a:pt x="1288989" y="12989"/>
                        <a:pt x="1293481" y="12989"/>
                        <a:pt x="1298332" y="19457"/>
                      </a:cubicBezTo>
                      <a:cubicBezTo>
                        <a:pt x="1303183" y="26105"/>
                        <a:pt x="1303722" y="32573"/>
                        <a:pt x="1309831" y="38323"/>
                      </a:cubicBezTo>
                      <a:cubicBezTo>
                        <a:pt x="1315940" y="44072"/>
                        <a:pt x="1316479" y="46588"/>
                        <a:pt x="1316479" y="52337"/>
                      </a:cubicBezTo>
                      <a:cubicBezTo>
                        <a:pt x="1316479" y="58087"/>
                        <a:pt x="1314503" y="61860"/>
                        <a:pt x="1317377" y="68867"/>
                      </a:cubicBezTo>
                      <a:cubicBezTo>
                        <a:pt x="1320252" y="75874"/>
                        <a:pt x="1321150" y="78389"/>
                        <a:pt x="1321869" y="82522"/>
                      </a:cubicBezTo>
                      <a:cubicBezTo>
                        <a:pt x="1322768" y="86654"/>
                        <a:pt x="1321510" y="87014"/>
                        <a:pt x="1325103" y="93302"/>
                      </a:cubicBezTo>
                      <a:cubicBezTo>
                        <a:pt x="1328876" y="99411"/>
                        <a:pt x="1330853" y="110191"/>
                        <a:pt x="1331751" y="119175"/>
                      </a:cubicBezTo>
                      <a:cubicBezTo>
                        <a:pt x="1332649" y="128159"/>
                        <a:pt x="1334985" y="138579"/>
                        <a:pt x="1346125" y="138040"/>
                      </a:cubicBezTo>
                      <a:cubicBezTo>
                        <a:pt x="1357265" y="137681"/>
                        <a:pt x="1358882" y="138939"/>
                        <a:pt x="1363373" y="142173"/>
                      </a:cubicBezTo>
                      <a:cubicBezTo>
                        <a:pt x="1367865" y="145407"/>
                        <a:pt x="1367506" y="145407"/>
                        <a:pt x="1373255" y="145048"/>
                      </a:cubicBezTo>
                      <a:cubicBezTo>
                        <a:pt x="1379005" y="144688"/>
                        <a:pt x="1378646" y="144688"/>
                        <a:pt x="1382239" y="149539"/>
                      </a:cubicBezTo>
                      <a:cubicBezTo>
                        <a:pt x="1386012" y="154391"/>
                        <a:pt x="1385114" y="154930"/>
                        <a:pt x="1391223" y="157265"/>
                      </a:cubicBezTo>
                      <a:cubicBezTo>
                        <a:pt x="1397331" y="159781"/>
                        <a:pt x="1403979" y="168764"/>
                        <a:pt x="1400206" y="177748"/>
                      </a:cubicBezTo>
                      <a:cubicBezTo>
                        <a:pt x="1396433" y="186732"/>
                        <a:pt x="1393199" y="191762"/>
                        <a:pt x="1399308" y="196614"/>
                      </a:cubicBezTo>
                      <a:cubicBezTo>
                        <a:pt x="1405417" y="201465"/>
                        <a:pt x="1408291" y="200387"/>
                        <a:pt x="1413682" y="198231"/>
                      </a:cubicBezTo>
                      <a:cubicBezTo>
                        <a:pt x="1419072" y="196254"/>
                        <a:pt x="1421946" y="196973"/>
                        <a:pt x="1428055" y="197871"/>
                      </a:cubicBezTo>
                      <a:cubicBezTo>
                        <a:pt x="1434164" y="198770"/>
                        <a:pt x="1439554" y="198231"/>
                        <a:pt x="1446562" y="193020"/>
                      </a:cubicBezTo>
                      <a:cubicBezTo>
                        <a:pt x="1453569" y="187630"/>
                        <a:pt x="1458061" y="183497"/>
                        <a:pt x="1465427" y="184036"/>
                      </a:cubicBezTo>
                      <a:cubicBezTo>
                        <a:pt x="1472793" y="184396"/>
                        <a:pt x="1486988" y="181341"/>
                        <a:pt x="1492737" y="175951"/>
                      </a:cubicBezTo>
                      <a:cubicBezTo>
                        <a:pt x="1498487" y="170561"/>
                        <a:pt x="1508189" y="165890"/>
                        <a:pt x="1501900" y="174155"/>
                      </a:cubicBezTo>
                      <a:cubicBezTo>
                        <a:pt x="1495791" y="182419"/>
                        <a:pt x="1489503" y="185654"/>
                        <a:pt x="1491300" y="192301"/>
                      </a:cubicBezTo>
                      <a:cubicBezTo>
                        <a:pt x="1492917" y="198949"/>
                        <a:pt x="1495432" y="204699"/>
                        <a:pt x="1489683" y="207574"/>
                      </a:cubicBezTo>
                      <a:cubicBezTo>
                        <a:pt x="1483933" y="210448"/>
                        <a:pt x="1480699" y="211347"/>
                        <a:pt x="1480699" y="217455"/>
                      </a:cubicBezTo>
                      <a:cubicBezTo>
                        <a:pt x="1480699" y="223564"/>
                        <a:pt x="1482316" y="222846"/>
                        <a:pt x="1477824" y="228236"/>
                      </a:cubicBezTo>
                      <a:cubicBezTo>
                        <a:pt x="1473332" y="233626"/>
                        <a:pt x="1470098" y="233626"/>
                        <a:pt x="1469200" y="239375"/>
                      </a:cubicBezTo>
                      <a:cubicBezTo>
                        <a:pt x="1468302" y="245125"/>
                        <a:pt x="1466325" y="250515"/>
                        <a:pt x="1464349" y="253749"/>
                      </a:cubicBezTo>
                      <a:cubicBezTo>
                        <a:pt x="1462372" y="256983"/>
                        <a:pt x="1457342" y="266865"/>
                        <a:pt x="1452131" y="275490"/>
                      </a:cubicBezTo>
                      <a:cubicBezTo>
                        <a:pt x="1446741" y="284114"/>
                        <a:pt x="1445483" y="290223"/>
                        <a:pt x="1437757" y="289504"/>
                      </a:cubicBezTo>
                      <a:cubicBezTo>
                        <a:pt x="1437757" y="289504"/>
                        <a:pt x="1423024" y="285012"/>
                        <a:pt x="1420868" y="282497"/>
                      </a:cubicBezTo>
                      <a:cubicBezTo>
                        <a:pt x="1418892" y="279981"/>
                        <a:pt x="1412604" y="281598"/>
                        <a:pt x="1408112" y="285012"/>
                      </a:cubicBezTo>
                      <a:cubicBezTo>
                        <a:pt x="1403620" y="288246"/>
                        <a:pt x="1395355" y="293636"/>
                        <a:pt x="1398589" y="299026"/>
                      </a:cubicBezTo>
                      <a:cubicBezTo>
                        <a:pt x="1401823" y="304417"/>
                        <a:pt x="1403620" y="313041"/>
                        <a:pt x="1401464" y="325079"/>
                      </a:cubicBezTo>
                      <a:cubicBezTo>
                        <a:pt x="1399487" y="337117"/>
                        <a:pt x="1401464" y="352209"/>
                        <a:pt x="1392840" y="354725"/>
                      </a:cubicBezTo>
                      <a:cubicBezTo>
                        <a:pt x="1388348" y="355982"/>
                        <a:pt x="1384754" y="356342"/>
                        <a:pt x="1382598" y="357240"/>
                      </a:cubicBezTo>
                      <a:cubicBezTo>
                        <a:pt x="1382598" y="357240"/>
                        <a:pt x="1376849" y="358318"/>
                        <a:pt x="1380083" y="361732"/>
                      </a:cubicBezTo>
                      <a:cubicBezTo>
                        <a:pt x="1380981" y="362630"/>
                        <a:pt x="1380802" y="362990"/>
                        <a:pt x="1379724" y="363888"/>
                      </a:cubicBezTo>
                      <a:cubicBezTo>
                        <a:pt x="1377208" y="366224"/>
                        <a:pt x="1373974" y="363708"/>
                        <a:pt x="1371998" y="356701"/>
                      </a:cubicBezTo>
                      <a:cubicBezTo>
                        <a:pt x="1369662" y="348616"/>
                        <a:pt x="1363194" y="356701"/>
                        <a:pt x="1363373" y="358678"/>
                      </a:cubicBezTo>
                      <a:cubicBezTo>
                        <a:pt x="1363553" y="360654"/>
                        <a:pt x="1360678" y="367841"/>
                        <a:pt x="1356007" y="369458"/>
                      </a:cubicBezTo>
                      <a:cubicBezTo>
                        <a:pt x="1351335" y="370895"/>
                        <a:pt x="1347023" y="375387"/>
                        <a:pt x="1343609" y="378980"/>
                      </a:cubicBezTo>
                      <a:cubicBezTo>
                        <a:pt x="1340555" y="382035"/>
                        <a:pt x="1339118" y="385808"/>
                        <a:pt x="1327798" y="383472"/>
                      </a:cubicBezTo>
                      <a:cubicBezTo>
                        <a:pt x="1326361" y="383113"/>
                        <a:pt x="1324924" y="382754"/>
                        <a:pt x="1323127" y="382394"/>
                      </a:cubicBezTo>
                      <a:cubicBezTo>
                        <a:pt x="1321510" y="381855"/>
                        <a:pt x="1316120" y="381855"/>
                        <a:pt x="1317916" y="385089"/>
                      </a:cubicBezTo>
                      <a:cubicBezTo>
                        <a:pt x="1319893" y="388323"/>
                        <a:pt x="1319893" y="387964"/>
                        <a:pt x="1322408" y="388683"/>
                      </a:cubicBezTo>
                      <a:cubicBezTo>
                        <a:pt x="1324924" y="389401"/>
                        <a:pt x="1330853" y="391917"/>
                        <a:pt x="1327798" y="395151"/>
                      </a:cubicBezTo>
                      <a:cubicBezTo>
                        <a:pt x="1324744" y="398385"/>
                        <a:pt x="1317377" y="403057"/>
                        <a:pt x="1313425" y="401978"/>
                      </a:cubicBezTo>
                      <a:cubicBezTo>
                        <a:pt x="1309472" y="401080"/>
                        <a:pt x="1304980" y="403416"/>
                        <a:pt x="1298691" y="396588"/>
                      </a:cubicBezTo>
                      <a:cubicBezTo>
                        <a:pt x="1292583" y="389761"/>
                        <a:pt x="1292044" y="389222"/>
                        <a:pt x="1289169" y="389761"/>
                      </a:cubicBezTo>
                      <a:cubicBezTo>
                        <a:pt x="1286294" y="390300"/>
                        <a:pt x="1284138" y="389940"/>
                        <a:pt x="1282341" y="395510"/>
                      </a:cubicBezTo>
                      <a:cubicBezTo>
                        <a:pt x="1280365" y="400900"/>
                        <a:pt x="1278389" y="407908"/>
                        <a:pt x="1267069" y="413298"/>
                      </a:cubicBezTo>
                      <a:cubicBezTo>
                        <a:pt x="1255750" y="418688"/>
                        <a:pt x="1243712" y="425156"/>
                        <a:pt x="1238142" y="429109"/>
                      </a:cubicBezTo>
                      <a:cubicBezTo>
                        <a:pt x="1232752" y="433062"/>
                        <a:pt x="1223229" y="442405"/>
                        <a:pt x="1216941" y="454443"/>
                      </a:cubicBezTo>
                      <a:cubicBezTo>
                        <a:pt x="1210293" y="451927"/>
                        <a:pt x="1207777" y="449412"/>
                        <a:pt x="1194302" y="451568"/>
                      </a:cubicBezTo>
                      <a:cubicBezTo>
                        <a:pt x="1178491" y="454263"/>
                        <a:pt x="1167890" y="460911"/>
                        <a:pt x="1161422" y="470254"/>
                      </a:cubicBezTo>
                      <a:cubicBezTo>
                        <a:pt x="1154774" y="480854"/>
                        <a:pt x="1148306" y="483550"/>
                        <a:pt x="1140400" y="482292"/>
                      </a:cubicBezTo>
                      <a:cubicBezTo>
                        <a:pt x="1132495" y="479597"/>
                        <a:pt x="1145611" y="471691"/>
                        <a:pt x="1150821" y="467738"/>
                      </a:cubicBezTo>
                      <a:cubicBezTo>
                        <a:pt x="1154774" y="463786"/>
                        <a:pt x="1152079" y="461091"/>
                        <a:pt x="1152079" y="454443"/>
                      </a:cubicBezTo>
                      <a:cubicBezTo>
                        <a:pt x="1153337" y="446537"/>
                        <a:pt x="1158727" y="442405"/>
                        <a:pt x="1167890" y="434499"/>
                      </a:cubicBezTo>
                      <a:cubicBezTo>
                        <a:pt x="1177054" y="426594"/>
                        <a:pt x="1166453" y="418508"/>
                        <a:pt x="1157290" y="413298"/>
                      </a:cubicBezTo>
                      <a:cubicBezTo>
                        <a:pt x="1149384" y="408087"/>
                        <a:pt x="1144174" y="414735"/>
                        <a:pt x="1136268" y="423898"/>
                      </a:cubicBezTo>
                      <a:cubicBezTo>
                        <a:pt x="1128363" y="433241"/>
                        <a:pt x="1123152" y="435936"/>
                        <a:pt x="1112551" y="439889"/>
                      </a:cubicBezTo>
                      <a:cubicBezTo>
                        <a:pt x="1100693" y="442584"/>
                        <a:pt x="1092788" y="454622"/>
                        <a:pt x="1086319" y="461270"/>
                      </a:cubicBezTo>
                      <a:cubicBezTo>
                        <a:pt x="1081109" y="466660"/>
                        <a:pt x="1075719" y="466660"/>
                        <a:pt x="1066555" y="463965"/>
                      </a:cubicBezTo>
                      <a:cubicBezTo>
                        <a:pt x="1058650" y="460013"/>
                        <a:pt x="1054697" y="465403"/>
                        <a:pt x="1052002" y="470613"/>
                      </a:cubicBezTo>
                      <a:cubicBezTo>
                        <a:pt x="1049307" y="476003"/>
                        <a:pt x="1048049" y="487862"/>
                        <a:pt x="1052182" y="495947"/>
                      </a:cubicBezTo>
                      <a:cubicBezTo>
                        <a:pt x="1057392" y="503853"/>
                        <a:pt x="1062782" y="499900"/>
                        <a:pt x="1069430" y="503853"/>
                      </a:cubicBezTo>
                      <a:cubicBezTo>
                        <a:pt x="1077336" y="506548"/>
                        <a:pt x="1076078" y="510500"/>
                        <a:pt x="1074820" y="518406"/>
                      </a:cubicBezTo>
                      <a:cubicBezTo>
                        <a:pt x="1074820" y="526312"/>
                        <a:pt x="1077515" y="529007"/>
                        <a:pt x="1085421" y="531702"/>
                      </a:cubicBezTo>
                      <a:cubicBezTo>
                        <a:pt x="1093327" y="532959"/>
                        <a:pt x="1103927" y="522359"/>
                        <a:pt x="1113090" y="514453"/>
                      </a:cubicBezTo>
                      <a:cubicBezTo>
                        <a:pt x="1123511" y="506548"/>
                        <a:pt x="1128902" y="510500"/>
                        <a:pt x="1136807" y="515711"/>
                      </a:cubicBezTo>
                      <a:cubicBezTo>
                        <a:pt x="1144713" y="522359"/>
                        <a:pt x="1152618" y="520921"/>
                        <a:pt x="1165734" y="520921"/>
                      </a:cubicBezTo>
                      <a:cubicBezTo>
                        <a:pt x="1178850" y="520921"/>
                        <a:pt x="1164476" y="532959"/>
                        <a:pt x="1161781" y="539607"/>
                      </a:cubicBezTo>
                      <a:cubicBezTo>
                        <a:pt x="1157829" y="547513"/>
                        <a:pt x="1147228" y="548950"/>
                        <a:pt x="1134112" y="546255"/>
                      </a:cubicBezTo>
                      <a:cubicBezTo>
                        <a:pt x="1120996" y="544997"/>
                        <a:pt x="1123511" y="546255"/>
                        <a:pt x="1118301" y="556856"/>
                      </a:cubicBezTo>
                      <a:cubicBezTo>
                        <a:pt x="1113090" y="567456"/>
                        <a:pt x="1101232" y="572847"/>
                        <a:pt x="1092069" y="574104"/>
                      </a:cubicBezTo>
                      <a:cubicBezTo>
                        <a:pt x="1081468" y="576799"/>
                        <a:pt x="1073742" y="590095"/>
                        <a:pt x="1075000" y="603391"/>
                      </a:cubicBezTo>
                      <a:cubicBezTo>
                        <a:pt x="1075000" y="617944"/>
                        <a:pt x="1086858" y="616687"/>
                        <a:pt x="1094764" y="624592"/>
                      </a:cubicBezTo>
                      <a:cubicBezTo>
                        <a:pt x="1104107" y="632497"/>
                        <a:pt x="1104107" y="652441"/>
                        <a:pt x="1106802" y="668432"/>
                      </a:cubicBezTo>
                      <a:cubicBezTo>
                        <a:pt x="1108239" y="685680"/>
                        <a:pt x="1118660" y="686938"/>
                        <a:pt x="1124050" y="696281"/>
                      </a:cubicBezTo>
                      <a:cubicBezTo>
                        <a:pt x="1128003" y="705624"/>
                        <a:pt x="1130698" y="710834"/>
                        <a:pt x="1121355" y="705624"/>
                      </a:cubicBezTo>
                      <a:cubicBezTo>
                        <a:pt x="1110755" y="700413"/>
                        <a:pt x="1114708" y="700413"/>
                        <a:pt x="1105544" y="701671"/>
                      </a:cubicBezTo>
                      <a:cubicBezTo>
                        <a:pt x="1096381" y="703109"/>
                        <a:pt x="1117403" y="713530"/>
                        <a:pt x="1122793" y="720177"/>
                      </a:cubicBezTo>
                      <a:cubicBezTo>
                        <a:pt x="1128183" y="728083"/>
                        <a:pt x="1125488" y="733473"/>
                        <a:pt x="1118840" y="736168"/>
                      </a:cubicBezTo>
                      <a:cubicBezTo>
                        <a:pt x="1113630" y="738863"/>
                        <a:pt x="1105724" y="742816"/>
                        <a:pt x="1093866" y="745511"/>
                      </a:cubicBezTo>
                      <a:cubicBezTo>
                        <a:pt x="1083265" y="748206"/>
                        <a:pt x="1087218" y="753417"/>
                        <a:pt x="1096561" y="753417"/>
                      </a:cubicBezTo>
                      <a:cubicBezTo>
                        <a:pt x="1105724" y="751979"/>
                        <a:pt x="1116325" y="753417"/>
                        <a:pt x="1121535" y="755932"/>
                      </a:cubicBezTo>
                      <a:cubicBezTo>
                        <a:pt x="1125488" y="757190"/>
                        <a:pt x="1133393" y="757190"/>
                        <a:pt x="1130878" y="766533"/>
                      </a:cubicBezTo>
                      <a:cubicBezTo>
                        <a:pt x="1128183" y="774438"/>
                        <a:pt x="1116504" y="789171"/>
                        <a:pt x="1111114" y="793124"/>
                      </a:cubicBezTo>
                      <a:cubicBezTo>
                        <a:pt x="1105904" y="797077"/>
                        <a:pt x="1105904" y="799772"/>
                        <a:pt x="1109856" y="806420"/>
                      </a:cubicBezTo>
                      <a:cubicBezTo>
                        <a:pt x="1113809" y="813068"/>
                        <a:pt x="1111294" y="818278"/>
                        <a:pt x="1105904" y="817021"/>
                      </a:cubicBezTo>
                      <a:cubicBezTo>
                        <a:pt x="1100693" y="814326"/>
                        <a:pt x="1100693" y="815763"/>
                        <a:pt x="1092788" y="822411"/>
                      </a:cubicBezTo>
                      <a:cubicBezTo>
                        <a:pt x="1084882" y="827801"/>
                        <a:pt x="1092788" y="838402"/>
                        <a:pt x="1082367" y="843612"/>
                      </a:cubicBezTo>
                      <a:cubicBezTo>
                        <a:pt x="1071766" y="849002"/>
                        <a:pt x="1071946" y="864813"/>
                        <a:pt x="1060087" y="863556"/>
                      </a:cubicBezTo>
                      <a:cubicBezTo>
                        <a:pt x="1049487" y="862298"/>
                        <a:pt x="1057392" y="868946"/>
                        <a:pt x="1061525" y="876851"/>
                      </a:cubicBezTo>
                      <a:cubicBezTo>
                        <a:pt x="1065477" y="886194"/>
                        <a:pt x="1055056" y="898052"/>
                        <a:pt x="1055056" y="906138"/>
                      </a:cubicBezTo>
                      <a:cubicBezTo>
                        <a:pt x="1055056" y="914043"/>
                        <a:pt x="1055056" y="912786"/>
                        <a:pt x="1044456" y="908833"/>
                      </a:cubicBezTo>
                      <a:cubicBezTo>
                        <a:pt x="1035293" y="903623"/>
                        <a:pt x="1037808" y="912786"/>
                        <a:pt x="1035293" y="920871"/>
                      </a:cubicBezTo>
                      <a:cubicBezTo>
                        <a:pt x="1031340" y="928776"/>
                        <a:pt x="1030082" y="934167"/>
                        <a:pt x="1020919" y="934167"/>
                      </a:cubicBezTo>
                      <a:cubicBezTo>
                        <a:pt x="1011755" y="934167"/>
                        <a:pt x="1015708" y="939557"/>
                        <a:pt x="1007803" y="950157"/>
                      </a:cubicBezTo>
                      <a:cubicBezTo>
                        <a:pt x="998639" y="960758"/>
                        <a:pt x="993429" y="964890"/>
                        <a:pt x="978876" y="966148"/>
                      </a:cubicBezTo>
                      <a:cubicBezTo>
                        <a:pt x="963064" y="967586"/>
                        <a:pt x="973665" y="971538"/>
                        <a:pt x="969712" y="980881"/>
                      </a:cubicBezTo>
                      <a:cubicBezTo>
                        <a:pt x="967017" y="990224"/>
                        <a:pt x="952643" y="995614"/>
                        <a:pt x="942043" y="995614"/>
                      </a:cubicBezTo>
                      <a:cubicBezTo>
                        <a:pt x="931442" y="995614"/>
                        <a:pt x="923537" y="992919"/>
                        <a:pt x="914373" y="997052"/>
                      </a:cubicBezTo>
                      <a:cubicBezTo>
                        <a:pt x="905210" y="1002442"/>
                        <a:pt x="902515" y="1001005"/>
                        <a:pt x="899820" y="1007652"/>
                      </a:cubicBezTo>
                      <a:cubicBezTo>
                        <a:pt x="897304" y="1015558"/>
                        <a:pt x="887961" y="1019690"/>
                        <a:pt x="878798" y="1015738"/>
                      </a:cubicBezTo>
                      <a:cubicBezTo>
                        <a:pt x="869635" y="1011785"/>
                        <a:pt x="865682" y="1027776"/>
                        <a:pt x="856339" y="1023823"/>
                      </a:cubicBezTo>
                      <a:cubicBezTo>
                        <a:pt x="845739" y="1019870"/>
                        <a:pt x="840528" y="1026518"/>
                        <a:pt x="828670" y="1026518"/>
                      </a:cubicBezTo>
                      <a:cubicBezTo>
                        <a:pt x="816812" y="1026518"/>
                        <a:pt x="807648" y="1035861"/>
                        <a:pt x="799743" y="1046462"/>
                      </a:cubicBezTo>
                      <a:cubicBezTo>
                        <a:pt x="791837" y="1055804"/>
                        <a:pt x="797227" y="1065147"/>
                        <a:pt x="790579" y="1066405"/>
                      </a:cubicBezTo>
                      <a:cubicBezTo>
                        <a:pt x="783932" y="1069100"/>
                        <a:pt x="779979" y="1063710"/>
                        <a:pt x="777284" y="1053109"/>
                      </a:cubicBezTo>
                      <a:cubicBezTo>
                        <a:pt x="774589" y="1042509"/>
                        <a:pt x="774589" y="1041071"/>
                        <a:pt x="783752" y="1034424"/>
                      </a:cubicBezTo>
                      <a:cubicBezTo>
                        <a:pt x="794353" y="1026338"/>
                        <a:pt x="783752" y="1026518"/>
                        <a:pt x="777104" y="1029033"/>
                      </a:cubicBezTo>
                      <a:cubicBezTo>
                        <a:pt x="771894" y="1030471"/>
                        <a:pt x="766503" y="1031728"/>
                        <a:pt x="760035" y="1023823"/>
                      </a:cubicBezTo>
                      <a:cubicBezTo>
                        <a:pt x="753387" y="1017175"/>
                        <a:pt x="754825" y="1022565"/>
                        <a:pt x="749435" y="1025260"/>
                      </a:cubicBezTo>
                      <a:cubicBezTo>
                        <a:pt x="747997" y="1026159"/>
                        <a:pt x="745661" y="1027057"/>
                        <a:pt x="742787" y="1027776"/>
                      </a:cubicBezTo>
                      <a:cubicBezTo>
                        <a:pt x="739912" y="1027416"/>
                        <a:pt x="740631" y="1027596"/>
                        <a:pt x="737936" y="1025440"/>
                      </a:cubicBezTo>
                      <a:lnTo>
                        <a:pt x="737936" y="1025440"/>
                      </a:lnTo>
                      <a:close/>
                    </a:path>
                  </a:pathLst>
                </a:custGeom>
                <a:solidFill>
                  <a:srgbClr val="A40000"/>
                </a:solidFill>
                <a:ln w="17953" cap="flat">
                  <a:noFill/>
                  <a:prstDash val="solid"/>
                  <a:miter/>
                </a:ln>
              </p:spPr>
              <p:txBody>
                <a:bodyPr rtlCol="0" anchor="ctr"/>
                <a:lstStyle/>
                <a:p>
                  <a:endParaRPr lang="zh-CN" altLang="en-US" sz="1050" dirty="0"/>
                </a:p>
              </p:txBody>
            </p:sp>
            <p:sp>
              <p:nvSpPr>
                <p:cNvPr id="1321" name="任意多边形: 形状 3627"/>
                <p:cNvSpPr/>
                <p:nvPr/>
              </p:nvSpPr>
              <p:spPr>
                <a:xfrm>
                  <a:off x="4435493" y="2579538"/>
                  <a:ext cx="1511579" cy="1070305"/>
                </a:xfrm>
                <a:custGeom>
                  <a:avLst/>
                  <a:gdLst>
                    <a:gd name="connsiteX0" fmla="*/ 776722 w 1511579"/>
                    <a:gd name="connsiteY0" fmla="*/ 1054135 h 1070305"/>
                    <a:gd name="connsiteX1" fmla="*/ 775104 w 1511579"/>
                    <a:gd name="connsiteY1" fmla="*/ 1045151 h 1070305"/>
                    <a:gd name="connsiteX2" fmla="*/ 775104 w 1511579"/>
                    <a:gd name="connsiteY2" fmla="*/ 1045151 h 1070305"/>
                    <a:gd name="connsiteX3" fmla="*/ 784268 w 1511579"/>
                    <a:gd name="connsiteY3" fmla="*/ 1032934 h 1070305"/>
                    <a:gd name="connsiteX4" fmla="*/ 784268 w 1511579"/>
                    <a:gd name="connsiteY4" fmla="*/ 1032934 h 1070305"/>
                    <a:gd name="connsiteX5" fmla="*/ 786963 w 1511579"/>
                    <a:gd name="connsiteY5" fmla="*/ 1030598 h 1070305"/>
                    <a:gd name="connsiteX6" fmla="*/ 786963 w 1511579"/>
                    <a:gd name="connsiteY6" fmla="*/ 1030598 h 1070305"/>
                    <a:gd name="connsiteX7" fmla="*/ 786783 w 1511579"/>
                    <a:gd name="connsiteY7" fmla="*/ 1030598 h 1070305"/>
                    <a:gd name="connsiteX8" fmla="*/ 786783 w 1511579"/>
                    <a:gd name="connsiteY8" fmla="*/ 1030598 h 1070305"/>
                    <a:gd name="connsiteX9" fmla="*/ 779776 w 1511579"/>
                    <a:gd name="connsiteY9" fmla="*/ 1032215 h 1070305"/>
                    <a:gd name="connsiteX10" fmla="*/ 779776 w 1511579"/>
                    <a:gd name="connsiteY10" fmla="*/ 1032215 h 1070305"/>
                    <a:gd name="connsiteX11" fmla="*/ 773128 w 1511579"/>
                    <a:gd name="connsiteY11" fmla="*/ 1033293 h 1070305"/>
                    <a:gd name="connsiteX12" fmla="*/ 773128 w 1511579"/>
                    <a:gd name="connsiteY12" fmla="*/ 1033293 h 1070305"/>
                    <a:gd name="connsiteX13" fmla="*/ 760192 w 1511579"/>
                    <a:gd name="connsiteY13" fmla="*/ 1026286 h 1070305"/>
                    <a:gd name="connsiteX14" fmla="*/ 760192 w 1511579"/>
                    <a:gd name="connsiteY14" fmla="*/ 1026286 h 1070305"/>
                    <a:gd name="connsiteX15" fmla="*/ 757497 w 1511579"/>
                    <a:gd name="connsiteY15" fmla="*/ 1023950 h 1070305"/>
                    <a:gd name="connsiteX16" fmla="*/ 757497 w 1511579"/>
                    <a:gd name="connsiteY16" fmla="*/ 1023950 h 1070305"/>
                    <a:gd name="connsiteX17" fmla="*/ 756778 w 1511579"/>
                    <a:gd name="connsiteY17" fmla="*/ 1024669 h 1070305"/>
                    <a:gd name="connsiteX18" fmla="*/ 756778 w 1511579"/>
                    <a:gd name="connsiteY18" fmla="*/ 1024669 h 1070305"/>
                    <a:gd name="connsiteX19" fmla="*/ 752825 w 1511579"/>
                    <a:gd name="connsiteY19" fmla="*/ 1028082 h 1070305"/>
                    <a:gd name="connsiteX20" fmla="*/ 752825 w 1511579"/>
                    <a:gd name="connsiteY20" fmla="*/ 1028082 h 1070305"/>
                    <a:gd name="connsiteX21" fmla="*/ 745279 w 1511579"/>
                    <a:gd name="connsiteY21" fmla="*/ 1030957 h 1070305"/>
                    <a:gd name="connsiteX22" fmla="*/ 745279 w 1511579"/>
                    <a:gd name="connsiteY22" fmla="*/ 1030957 h 1070305"/>
                    <a:gd name="connsiteX23" fmla="*/ 741865 w 1511579"/>
                    <a:gd name="connsiteY23" fmla="*/ 1031676 h 1070305"/>
                    <a:gd name="connsiteX24" fmla="*/ 741865 w 1511579"/>
                    <a:gd name="connsiteY24" fmla="*/ 1031676 h 1070305"/>
                    <a:gd name="connsiteX25" fmla="*/ 737733 w 1511579"/>
                    <a:gd name="connsiteY25" fmla="*/ 1029520 h 1070305"/>
                    <a:gd name="connsiteX26" fmla="*/ 737733 w 1511579"/>
                    <a:gd name="connsiteY26" fmla="*/ 1029520 h 1070305"/>
                    <a:gd name="connsiteX27" fmla="*/ 739350 w 1511579"/>
                    <a:gd name="connsiteY27" fmla="*/ 1027543 h 1070305"/>
                    <a:gd name="connsiteX28" fmla="*/ 740967 w 1511579"/>
                    <a:gd name="connsiteY28" fmla="*/ 1025567 h 1070305"/>
                    <a:gd name="connsiteX29" fmla="*/ 742225 w 1511579"/>
                    <a:gd name="connsiteY29" fmla="*/ 1026645 h 1070305"/>
                    <a:gd name="connsiteX30" fmla="*/ 742225 w 1511579"/>
                    <a:gd name="connsiteY30" fmla="*/ 1026645 h 1070305"/>
                    <a:gd name="connsiteX31" fmla="*/ 744021 w 1511579"/>
                    <a:gd name="connsiteY31" fmla="*/ 1026106 h 1070305"/>
                    <a:gd name="connsiteX32" fmla="*/ 744021 w 1511579"/>
                    <a:gd name="connsiteY32" fmla="*/ 1026106 h 1070305"/>
                    <a:gd name="connsiteX33" fmla="*/ 750130 w 1511579"/>
                    <a:gd name="connsiteY33" fmla="*/ 1023770 h 1070305"/>
                    <a:gd name="connsiteX34" fmla="*/ 750130 w 1511579"/>
                    <a:gd name="connsiteY34" fmla="*/ 1023770 h 1070305"/>
                    <a:gd name="connsiteX35" fmla="*/ 757137 w 1511579"/>
                    <a:gd name="connsiteY35" fmla="*/ 1018919 h 1070305"/>
                    <a:gd name="connsiteX36" fmla="*/ 757137 w 1511579"/>
                    <a:gd name="connsiteY36" fmla="*/ 1018919 h 1070305"/>
                    <a:gd name="connsiteX37" fmla="*/ 763785 w 1511579"/>
                    <a:gd name="connsiteY37" fmla="*/ 1023052 h 1070305"/>
                    <a:gd name="connsiteX38" fmla="*/ 763785 w 1511579"/>
                    <a:gd name="connsiteY38" fmla="*/ 1023052 h 1070305"/>
                    <a:gd name="connsiteX39" fmla="*/ 772948 w 1511579"/>
                    <a:gd name="connsiteY39" fmla="*/ 1028442 h 1070305"/>
                    <a:gd name="connsiteX40" fmla="*/ 772948 w 1511579"/>
                    <a:gd name="connsiteY40" fmla="*/ 1028442 h 1070305"/>
                    <a:gd name="connsiteX41" fmla="*/ 777979 w 1511579"/>
                    <a:gd name="connsiteY41" fmla="*/ 1027723 h 1070305"/>
                    <a:gd name="connsiteX42" fmla="*/ 777979 w 1511579"/>
                    <a:gd name="connsiteY42" fmla="*/ 1027723 h 1070305"/>
                    <a:gd name="connsiteX43" fmla="*/ 786603 w 1511579"/>
                    <a:gd name="connsiteY43" fmla="*/ 1025926 h 1070305"/>
                    <a:gd name="connsiteX44" fmla="*/ 786603 w 1511579"/>
                    <a:gd name="connsiteY44" fmla="*/ 1025926 h 1070305"/>
                    <a:gd name="connsiteX45" fmla="*/ 792533 w 1511579"/>
                    <a:gd name="connsiteY45" fmla="*/ 1030239 h 1070305"/>
                    <a:gd name="connsiteX46" fmla="*/ 792533 w 1511579"/>
                    <a:gd name="connsiteY46" fmla="*/ 1030239 h 1070305"/>
                    <a:gd name="connsiteX47" fmla="*/ 786963 w 1511579"/>
                    <a:gd name="connsiteY47" fmla="*/ 1037605 h 1070305"/>
                    <a:gd name="connsiteX48" fmla="*/ 786963 w 1511579"/>
                    <a:gd name="connsiteY48" fmla="*/ 1037605 h 1070305"/>
                    <a:gd name="connsiteX49" fmla="*/ 779956 w 1511579"/>
                    <a:gd name="connsiteY49" fmla="*/ 1045870 h 1070305"/>
                    <a:gd name="connsiteX50" fmla="*/ 779956 w 1511579"/>
                    <a:gd name="connsiteY50" fmla="*/ 1045870 h 1070305"/>
                    <a:gd name="connsiteX51" fmla="*/ 781393 w 1511579"/>
                    <a:gd name="connsiteY51" fmla="*/ 1053596 h 1070305"/>
                    <a:gd name="connsiteX52" fmla="*/ 781393 w 1511579"/>
                    <a:gd name="connsiteY52" fmla="*/ 1053596 h 1070305"/>
                    <a:gd name="connsiteX53" fmla="*/ 788939 w 1511579"/>
                    <a:gd name="connsiteY53" fmla="*/ 1065634 h 1070305"/>
                    <a:gd name="connsiteX54" fmla="*/ 788939 w 1511579"/>
                    <a:gd name="connsiteY54" fmla="*/ 1065634 h 1070305"/>
                    <a:gd name="connsiteX55" fmla="*/ 791635 w 1511579"/>
                    <a:gd name="connsiteY55" fmla="*/ 1064915 h 1070305"/>
                    <a:gd name="connsiteX56" fmla="*/ 791635 w 1511579"/>
                    <a:gd name="connsiteY56" fmla="*/ 1064915 h 1070305"/>
                    <a:gd name="connsiteX57" fmla="*/ 799181 w 1511579"/>
                    <a:gd name="connsiteY57" fmla="*/ 1046050 h 1070305"/>
                    <a:gd name="connsiteX58" fmla="*/ 799181 w 1511579"/>
                    <a:gd name="connsiteY58" fmla="*/ 1046050 h 1070305"/>
                    <a:gd name="connsiteX59" fmla="*/ 830084 w 1511579"/>
                    <a:gd name="connsiteY59" fmla="*/ 1025028 h 1070305"/>
                    <a:gd name="connsiteX60" fmla="*/ 830084 w 1511579"/>
                    <a:gd name="connsiteY60" fmla="*/ 1025028 h 1070305"/>
                    <a:gd name="connsiteX61" fmla="*/ 851106 w 1511579"/>
                    <a:gd name="connsiteY61" fmla="*/ 1021075 h 1070305"/>
                    <a:gd name="connsiteX62" fmla="*/ 851106 w 1511579"/>
                    <a:gd name="connsiteY62" fmla="*/ 1021075 h 1070305"/>
                    <a:gd name="connsiteX63" fmla="*/ 858652 w 1511579"/>
                    <a:gd name="connsiteY63" fmla="*/ 1022513 h 1070305"/>
                    <a:gd name="connsiteX64" fmla="*/ 858652 w 1511579"/>
                    <a:gd name="connsiteY64" fmla="*/ 1022513 h 1070305"/>
                    <a:gd name="connsiteX65" fmla="*/ 860628 w 1511579"/>
                    <a:gd name="connsiteY65" fmla="*/ 1022872 h 1070305"/>
                    <a:gd name="connsiteX66" fmla="*/ 860628 w 1511579"/>
                    <a:gd name="connsiteY66" fmla="*/ 1022872 h 1070305"/>
                    <a:gd name="connsiteX67" fmla="*/ 877158 w 1511579"/>
                    <a:gd name="connsiteY67" fmla="*/ 1013529 h 1070305"/>
                    <a:gd name="connsiteX68" fmla="*/ 877158 w 1511579"/>
                    <a:gd name="connsiteY68" fmla="*/ 1013529 h 1070305"/>
                    <a:gd name="connsiteX69" fmla="*/ 881111 w 1511579"/>
                    <a:gd name="connsiteY69" fmla="*/ 1014427 h 1070305"/>
                    <a:gd name="connsiteX70" fmla="*/ 881111 w 1511579"/>
                    <a:gd name="connsiteY70" fmla="*/ 1014427 h 1070305"/>
                    <a:gd name="connsiteX71" fmla="*/ 887399 w 1511579"/>
                    <a:gd name="connsiteY71" fmla="*/ 1015685 h 1070305"/>
                    <a:gd name="connsiteX72" fmla="*/ 887399 w 1511579"/>
                    <a:gd name="connsiteY72" fmla="*/ 1015685 h 1070305"/>
                    <a:gd name="connsiteX73" fmla="*/ 898898 w 1511579"/>
                    <a:gd name="connsiteY73" fmla="*/ 1007780 h 1070305"/>
                    <a:gd name="connsiteX74" fmla="*/ 898898 w 1511579"/>
                    <a:gd name="connsiteY74" fmla="*/ 1007780 h 1070305"/>
                    <a:gd name="connsiteX75" fmla="*/ 914710 w 1511579"/>
                    <a:gd name="connsiteY75" fmla="*/ 995742 h 1070305"/>
                    <a:gd name="connsiteX76" fmla="*/ 914710 w 1511579"/>
                    <a:gd name="connsiteY76" fmla="*/ 995742 h 1070305"/>
                    <a:gd name="connsiteX77" fmla="*/ 927287 w 1511579"/>
                    <a:gd name="connsiteY77" fmla="*/ 993226 h 1070305"/>
                    <a:gd name="connsiteX78" fmla="*/ 927287 w 1511579"/>
                    <a:gd name="connsiteY78" fmla="*/ 993226 h 1070305"/>
                    <a:gd name="connsiteX79" fmla="*/ 943277 w 1511579"/>
                    <a:gd name="connsiteY79" fmla="*/ 994124 h 1070305"/>
                    <a:gd name="connsiteX80" fmla="*/ 943277 w 1511579"/>
                    <a:gd name="connsiteY80" fmla="*/ 994124 h 1070305"/>
                    <a:gd name="connsiteX81" fmla="*/ 943457 w 1511579"/>
                    <a:gd name="connsiteY81" fmla="*/ 994124 h 1070305"/>
                    <a:gd name="connsiteX82" fmla="*/ 968791 w 1511579"/>
                    <a:gd name="connsiteY82" fmla="*/ 981008 h 1070305"/>
                    <a:gd name="connsiteX83" fmla="*/ 968791 w 1511579"/>
                    <a:gd name="connsiteY83" fmla="*/ 981008 h 1070305"/>
                    <a:gd name="connsiteX84" fmla="*/ 969510 w 1511579"/>
                    <a:gd name="connsiteY84" fmla="*/ 977415 h 1070305"/>
                    <a:gd name="connsiteX85" fmla="*/ 969510 w 1511579"/>
                    <a:gd name="connsiteY85" fmla="*/ 977415 h 1070305"/>
                    <a:gd name="connsiteX86" fmla="*/ 968611 w 1511579"/>
                    <a:gd name="connsiteY86" fmla="*/ 971306 h 1070305"/>
                    <a:gd name="connsiteX87" fmla="*/ 968611 w 1511579"/>
                    <a:gd name="connsiteY87" fmla="*/ 971306 h 1070305"/>
                    <a:gd name="connsiteX88" fmla="*/ 979931 w 1511579"/>
                    <a:gd name="connsiteY88" fmla="*/ 964838 h 1070305"/>
                    <a:gd name="connsiteX89" fmla="*/ 979931 w 1511579"/>
                    <a:gd name="connsiteY89" fmla="*/ 964838 h 1070305"/>
                    <a:gd name="connsiteX90" fmla="*/ 1007061 w 1511579"/>
                    <a:gd name="connsiteY90" fmla="*/ 949925 h 1070305"/>
                    <a:gd name="connsiteX91" fmla="*/ 1007061 w 1511579"/>
                    <a:gd name="connsiteY91" fmla="*/ 949925 h 1070305"/>
                    <a:gd name="connsiteX92" fmla="*/ 1012811 w 1511579"/>
                    <a:gd name="connsiteY92" fmla="*/ 938426 h 1070305"/>
                    <a:gd name="connsiteX93" fmla="*/ 1012811 w 1511579"/>
                    <a:gd name="connsiteY93" fmla="*/ 938426 h 1070305"/>
                    <a:gd name="connsiteX94" fmla="*/ 1022333 w 1511579"/>
                    <a:gd name="connsiteY94" fmla="*/ 932857 h 1070305"/>
                    <a:gd name="connsiteX95" fmla="*/ 1022333 w 1511579"/>
                    <a:gd name="connsiteY95" fmla="*/ 932857 h 1070305"/>
                    <a:gd name="connsiteX96" fmla="*/ 1034371 w 1511579"/>
                    <a:gd name="connsiteY96" fmla="*/ 921358 h 1070305"/>
                    <a:gd name="connsiteX97" fmla="*/ 1034371 w 1511579"/>
                    <a:gd name="connsiteY97" fmla="*/ 921358 h 1070305"/>
                    <a:gd name="connsiteX98" fmla="*/ 1041738 w 1511579"/>
                    <a:gd name="connsiteY98" fmla="*/ 906085 h 1070305"/>
                    <a:gd name="connsiteX99" fmla="*/ 1041738 w 1511579"/>
                    <a:gd name="connsiteY99" fmla="*/ 906085 h 1070305"/>
                    <a:gd name="connsiteX100" fmla="*/ 1046948 w 1511579"/>
                    <a:gd name="connsiteY100" fmla="*/ 907882 h 1070305"/>
                    <a:gd name="connsiteX101" fmla="*/ 1046948 w 1511579"/>
                    <a:gd name="connsiteY101" fmla="*/ 907882 h 1070305"/>
                    <a:gd name="connsiteX102" fmla="*/ 1053955 w 1511579"/>
                    <a:gd name="connsiteY102" fmla="*/ 910577 h 1070305"/>
                    <a:gd name="connsiteX103" fmla="*/ 1053955 w 1511579"/>
                    <a:gd name="connsiteY103" fmla="*/ 910577 h 1070305"/>
                    <a:gd name="connsiteX104" fmla="*/ 1053955 w 1511579"/>
                    <a:gd name="connsiteY104" fmla="*/ 908601 h 1070305"/>
                    <a:gd name="connsiteX105" fmla="*/ 1053955 w 1511579"/>
                    <a:gd name="connsiteY105" fmla="*/ 908601 h 1070305"/>
                    <a:gd name="connsiteX106" fmla="*/ 1053955 w 1511579"/>
                    <a:gd name="connsiteY106" fmla="*/ 907702 h 1070305"/>
                    <a:gd name="connsiteX107" fmla="*/ 1053955 w 1511579"/>
                    <a:gd name="connsiteY107" fmla="*/ 907702 h 1070305"/>
                    <a:gd name="connsiteX108" fmla="*/ 1053955 w 1511579"/>
                    <a:gd name="connsiteY108" fmla="*/ 907523 h 1070305"/>
                    <a:gd name="connsiteX109" fmla="*/ 1053955 w 1511579"/>
                    <a:gd name="connsiteY109" fmla="*/ 907523 h 1070305"/>
                    <a:gd name="connsiteX110" fmla="*/ 1061322 w 1511579"/>
                    <a:gd name="connsiteY110" fmla="*/ 882908 h 1070305"/>
                    <a:gd name="connsiteX111" fmla="*/ 1061322 w 1511579"/>
                    <a:gd name="connsiteY111" fmla="*/ 882908 h 1070305"/>
                    <a:gd name="connsiteX112" fmla="*/ 1060783 w 1511579"/>
                    <a:gd name="connsiteY112" fmla="*/ 879494 h 1070305"/>
                    <a:gd name="connsiteX113" fmla="*/ 1060783 w 1511579"/>
                    <a:gd name="connsiteY113" fmla="*/ 879494 h 1070305"/>
                    <a:gd name="connsiteX114" fmla="*/ 1053776 w 1511579"/>
                    <a:gd name="connsiteY114" fmla="*/ 866558 h 1070305"/>
                    <a:gd name="connsiteX115" fmla="*/ 1053776 w 1511579"/>
                    <a:gd name="connsiteY115" fmla="*/ 866558 h 1070305"/>
                    <a:gd name="connsiteX116" fmla="*/ 1059346 w 1511579"/>
                    <a:gd name="connsiteY116" fmla="*/ 862425 h 1070305"/>
                    <a:gd name="connsiteX117" fmla="*/ 1059346 w 1511579"/>
                    <a:gd name="connsiteY117" fmla="*/ 862425 h 1070305"/>
                    <a:gd name="connsiteX118" fmla="*/ 1061861 w 1511579"/>
                    <a:gd name="connsiteY118" fmla="*/ 862605 h 1070305"/>
                    <a:gd name="connsiteX119" fmla="*/ 1061861 w 1511579"/>
                    <a:gd name="connsiteY119" fmla="*/ 862605 h 1070305"/>
                    <a:gd name="connsiteX120" fmla="*/ 1062939 w 1511579"/>
                    <a:gd name="connsiteY120" fmla="*/ 862605 h 1070305"/>
                    <a:gd name="connsiteX121" fmla="*/ 1062939 w 1511579"/>
                    <a:gd name="connsiteY121" fmla="*/ 862605 h 1070305"/>
                    <a:gd name="connsiteX122" fmla="*/ 1082882 w 1511579"/>
                    <a:gd name="connsiteY122" fmla="*/ 842841 h 1070305"/>
                    <a:gd name="connsiteX123" fmla="*/ 1082882 w 1511579"/>
                    <a:gd name="connsiteY123" fmla="*/ 842841 h 1070305"/>
                    <a:gd name="connsiteX124" fmla="*/ 1092944 w 1511579"/>
                    <a:gd name="connsiteY124" fmla="*/ 821819 h 1070305"/>
                    <a:gd name="connsiteX125" fmla="*/ 1092944 w 1511579"/>
                    <a:gd name="connsiteY125" fmla="*/ 821819 h 1070305"/>
                    <a:gd name="connsiteX126" fmla="*/ 1103904 w 1511579"/>
                    <a:gd name="connsiteY126" fmla="*/ 814632 h 1070305"/>
                    <a:gd name="connsiteX127" fmla="*/ 1103904 w 1511579"/>
                    <a:gd name="connsiteY127" fmla="*/ 814632 h 1070305"/>
                    <a:gd name="connsiteX128" fmla="*/ 1108216 w 1511579"/>
                    <a:gd name="connsiteY128" fmla="*/ 816070 h 1070305"/>
                    <a:gd name="connsiteX129" fmla="*/ 1108216 w 1511579"/>
                    <a:gd name="connsiteY129" fmla="*/ 816070 h 1070305"/>
                    <a:gd name="connsiteX130" fmla="*/ 1109294 w 1511579"/>
                    <a:gd name="connsiteY130" fmla="*/ 816249 h 1070305"/>
                    <a:gd name="connsiteX131" fmla="*/ 1109294 w 1511579"/>
                    <a:gd name="connsiteY131" fmla="*/ 816249 h 1070305"/>
                    <a:gd name="connsiteX132" fmla="*/ 1111091 w 1511579"/>
                    <a:gd name="connsiteY132" fmla="*/ 813914 h 1070305"/>
                    <a:gd name="connsiteX133" fmla="*/ 1111091 w 1511579"/>
                    <a:gd name="connsiteY133" fmla="*/ 813914 h 1070305"/>
                    <a:gd name="connsiteX134" fmla="*/ 1109474 w 1511579"/>
                    <a:gd name="connsiteY134" fmla="*/ 809242 h 1070305"/>
                    <a:gd name="connsiteX135" fmla="*/ 1109474 w 1511579"/>
                    <a:gd name="connsiteY135" fmla="*/ 809242 h 1070305"/>
                    <a:gd name="connsiteX136" fmla="*/ 1106240 w 1511579"/>
                    <a:gd name="connsiteY136" fmla="*/ 800618 h 1070305"/>
                    <a:gd name="connsiteX137" fmla="*/ 1106240 w 1511579"/>
                    <a:gd name="connsiteY137" fmla="*/ 800618 h 1070305"/>
                    <a:gd name="connsiteX138" fmla="*/ 1111450 w 1511579"/>
                    <a:gd name="connsiteY138" fmla="*/ 792533 h 1070305"/>
                    <a:gd name="connsiteX139" fmla="*/ 1111450 w 1511579"/>
                    <a:gd name="connsiteY139" fmla="*/ 792533 h 1070305"/>
                    <a:gd name="connsiteX140" fmla="*/ 1130136 w 1511579"/>
                    <a:gd name="connsiteY140" fmla="*/ 767199 h 1070305"/>
                    <a:gd name="connsiteX141" fmla="*/ 1130136 w 1511579"/>
                    <a:gd name="connsiteY141" fmla="*/ 767199 h 1070305"/>
                    <a:gd name="connsiteX142" fmla="*/ 1130496 w 1511579"/>
                    <a:gd name="connsiteY142" fmla="*/ 764504 h 1070305"/>
                    <a:gd name="connsiteX143" fmla="*/ 1130496 w 1511579"/>
                    <a:gd name="connsiteY143" fmla="*/ 764504 h 1070305"/>
                    <a:gd name="connsiteX144" fmla="*/ 1122051 w 1511579"/>
                    <a:gd name="connsiteY144" fmla="*/ 759473 h 1070305"/>
                    <a:gd name="connsiteX145" fmla="*/ 1122051 w 1511579"/>
                    <a:gd name="connsiteY145" fmla="*/ 759473 h 1070305"/>
                    <a:gd name="connsiteX146" fmla="*/ 1105880 w 1511579"/>
                    <a:gd name="connsiteY146" fmla="*/ 756598 h 1070305"/>
                    <a:gd name="connsiteX147" fmla="*/ 1105880 w 1511579"/>
                    <a:gd name="connsiteY147" fmla="*/ 756598 h 1070305"/>
                    <a:gd name="connsiteX148" fmla="*/ 1098514 w 1511579"/>
                    <a:gd name="connsiteY148" fmla="*/ 757137 h 1070305"/>
                    <a:gd name="connsiteX149" fmla="*/ 1098514 w 1511579"/>
                    <a:gd name="connsiteY149" fmla="*/ 757137 h 1070305"/>
                    <a:gd name="connsiteX150" fmla="*/ 1097436 w 1511579"/>
                    <a:gd name="connsiteY150" fmla="*/ 757317 h 1070305"/>
                    <a:gd name="connsiteX151" fmla="*/ 1097077 w 1511579"/>
                    <a:gd name="connsiteY151" fmla="*/ 757137 h 1070305"/>
                    <a:gd name="connsiteX152" fmla="*/ 1086476 w 1511579"/>
                    <a:gd name="connsiteY152" fmla="*/ 750849 h 1070305"/>
                    <a:gd name="connsiteX153" fmla="*/ 1086476 w 1511579"/>
                    <a:gd name="connsiteY153" fmla="*/ 750849 h 1070305"/>
                    <a:gd name="connsiteX154" fmla="*/ 1094741 w 1511579"/>
                    <a:gd name="connsiteY154" fmla="*/ 744201 h 1070305"/>
                    <a:gd name="connsiteX155" fmla="*/ 1094741 w 1511579"/>
                    <a:gd name="connsiteY155" fmla="*/ 744201 h 1070305"/>
                    <a:gd name="connsiteX156" fmla="*/ 1119356 w 1511579"/>
                    <a:gd name="connsiteY156" fmla="*/ 735038 h 1070305"/>
                    <a:gd name="connsiteX157" fmla="*/ 1119356 w 1511579"/>
                    <a:gd name="connsiteY157" fmla="*/ 735038 h 1070305"/>
                    <a:gd name="connsiteX158" fmla="*/ 1124566 w 1511579"/>
                    <a:gd name="connsiteY158" fmla="*/ 729108 h 1070305"/>
                    <a:gd name="connsiteX159" fmla="*/ 1124566 w 1511579"/>
                    <a:gd name="connsiteY159" fmla="*/ 729108 h 1070305"/>
                    <a:gd name="connsiteX160" fmla="*/ 1122231 w 1511579"/>
                    <a:gd name="connsiteY160" fmla="*/ 723000 h 1070305"/>
                    <a:gd name="connsiteX161" fmla="*/ 1122231 w 1511579"/>
                    <a:gd name="connsiteY161" fmla="*/ 723000 h 1070305"/>
                    <a:gd name="connsiteX162" fmla="*/ 1102108 w 1511579"/>
                    <a:gd name="connsiteY162" fmla="*/ 704314 h 1070305"/>
                    <a:gd name="connsiteX163" fmla="*/ 1102108 w 1511579"/>
                    <a:gd name="connsiteY163" fmla="*/ 704314 h 1070305"/>
                    <a:gd name="connsiteX164" fmla="*/ 1106599 w 1511579"/>
                    <a:gd name="connsiteY164" fmla="*/ 700361 h 1070305"/>
                    <a:gd name="connsiteX165" fmla="*/ 1106599 w 1511579"/>
                    <a:gd name="connsiteY165" fmla="*/ 700361 h 1070305"/>
                    <a:gd name="connsiteX166" fmla="*/ 1112888 w 1511579"/>
                    <a:gd name="connsiteY166" fmla="*/ 699642 h 1070305"/>
                    <a:gd name="connsiteX167" fmla="*/ 1112888 w 1511579"/>
                    <a:gd name="connsiteY167" fmla="*/ 699642 h 1070305"/>
                    <a:gd name="connsiteX168" fmla="*/ 1124027 w 1511579"/>
                    <a:gd name="connsiteY168" fmla="*/ 704673 h 1070305"/>
                    <a:gd name="connsiteX169" fmla="*/ 1124027 w 1511579"/>
                    <a:gd name="connsiteY169" fmla="*/ 704673 h 1070305"/>
                    <a:gd name="connsiteX170" fmla="*/ 1126004 w 1511579"/>
                    <a:gd name="connsiteY170" fmla="*/ 705751 h 1070305"/>
                    <a:gd name="connsiteX171" fmla="*/ 1126004 w 1511579"/>
                    <a:gd name="connsiteY171" fmla="*/ 705751 h 1070305"/>
                    <a:gd name="connsiteX172" fmla="*/ 1123309 w 1511579"/>
                    <a:gd name="connsiteY172" fmla="*/ 698924 h 1070305"/>
                    <a:gd name="connsiteX173" fmla="*/ 1123309 w 1511579"/>
                    <a:gd name="connsiteY173" fmla="*/ 698924 h 1070305"/>
                    <a:gd name="connsiteX174" fmla="*/ 1105701 w 1511579"/>
                    <a:gd name="connsiteY174" fmla="*/ 670176 h 1070305"/>
                    <a:gd name="connsiteX175" fmla="*/ 1105701 w 1511579"/>
                    <a:gd name="connsiteY175" fmla="*/ 670176 h 1070305"/>
                    <a:gd name="connsiteX176" fmla="*/ 1094381 w 1511579"/>
                    <a:gd name="connsiteY176" fmla="*/ 627773 h 1070305"/>
                    <a:gd name="connsiteX177" fmla="*/ 1094381 w 1511579"/>
                    <a:gd name="connsiteY177" fmla="*/ 627773 h 1070305"/>
                    <a:gd name="connsiteX178" fmla="*/ 1073899 w 1511579"/>
                    <a:gd name="connsiteY178" fmla="*/ 605135 h 1070305"/>
                    <a:gd name="connsiteX179" fmla="*/ 1073899 w 1511579"/>
                    <a:gd name="connsiteY179" fmla="*/ 605135 h 1070305"/>
                    <a:gd name="connsiteX180" fmla="*/ 1073719 w 1511579"/>
                    <a:gd name="connsiteY180" fmla="*/ 601721 h 1070305"/>
                    <a:gd name="connsiteX181" fmla="*/ 1073719 w 1511579"/>
                    <a:gd name="connsiteY181" fmla="*/ 601721 h 1070305"/>
                    <a:gd name="connsiteX182" fmla="*/ 1093124 w 1511579"/>
                    <a:gd name="connsiteY182" fmla="*/ 572974 h 1070305"/>
                    <a:gd name="connsiteX183" fmla="*/ 1093124 w 1511579"/>
                    <a:gd name="connsiteY183" fmla="*/ 572974 h 1070305"/>
                    <a:gd name="connsiteX184" fmla="*/ 1117559 w 1511579"/>
                    <a:gd name="connsiteY184" fmla="*/ 556983 h 1070305"/>
                    <a:gd name="connsiteX185" fmla="*/ 1117559 w 1511579"/>
                    <a:gd name="connsiteY185" fmla="*/ 556983 h 1070305"/>
                    <a:gd name="connsiteX186" fmla="*/ 1129417 w 1511579"/>
                    <a:gd name="connsiteY186" fmla="*/ 544406 h 1070305"/>
                    <a:gd name="connsiteX187" fmla="*/ 1129417 w 1511579"/>
                    <a:gd name="connsiteY187" fmla="*/ 544406 h 1070305"/>
                    <a:gd name="connsiteX188" fmla="*/ 1136065 w 1511579"/>
                    <a:gd name="connsiteY188" fmla="*/ 544765 h 1070305"/>
                    <a:gd name="connsiteX189" fmla="*/ 1136065 w 1511579"/>
                    <a:gd name="connsiteY189" fmla="*/ 544765 h 1070305"/>
                    <a:gd name="connsiteX190" fmla="*/ 1146666 w 1511579"/>
                    <a:gd name="connsiteY190" fmla="*/ 546023 h 1070305"/>
                    <a:gd name="connsiteX191" fmla="*/ 1146666 w 1511579"/>
                    <a:gd name="connsiteY191" fmla="*/ 546023 h 1070305"/>
                    <a:gd name="connsiteX192" fmla="*/ 1160860 w 1511579"/>
                    <a:gd name="connsiteY192" fmla="*/ 539734 h 1070305"/>
                    <a:gd name="connsiteX193" fmla="*/ 1160860 w 1511579"/>
                    <a:gd name="connsiteY193" fmla="*/ 539734 h 1070305"/>
                    <a:gd name="connsiteX194" fmla="*/ 1170023 w 1511579"/>
                    <a:gd name="connsiteY194" fmla="*/ 525001 h 1070305"/>
                    <a:gd name="connsiteX195" fmla="*/ 1170023 w 1511579"/>
                    <a:gd name="connsiteY195" fmla="*/ 525001 h 1070305"/>
                    <a:gd name="connsiteX196" fmla="*/ 1168227 w 1511579"/>
                    <a:gd name="connsiteY196" fmla="*/ 524642 h 1070305"/>
                    <a:gd name="connsiteX197" fmla="*/ 1168227 w 1511579"/>
                    <a:gd name="connsiteY197" fmla="*/ 524642 h 1070305"/>
                    <a:gd name="connsiteX198" fmla="*/ 1167149 w 1511579"/>
                    <a:gd name="connsiteY198" fmla="*/ 524642 h 1070305"/>
                    <a:gd name="connsiteX199" fmla="*/ 1156728 w 1511579"/>
                    <a:gd name="connsiteY199" fmla="*/ 524822 h 1070305"/>
                    <a:gd name="connsiteX200" fmla="*/ 1156728 w 1511579"/>
                    <a:gd name="connsiteY200" fmla="*/ 524822 h 1070305"/>
                    <a:gd name="connsiteX201" fmla="*/ 1136604 w 1511579"/>
                    <a:gd name="connsiteY201" fmla="*/ 519072 h 1070305"/>
                    <a:gd name="connsiteX202" fmla="*/ 1136604 w 1511579"/>
                    <a:gd name="connsiteY202" fmla="*/ 519072 h 1070305"/>
                    <a:gd name="connsiteX203" fmla="*/ 1125105 w 1511579"/>
                    <a:gd name="connsiteY203" fmla="*/ 513682 h 1070305"/>
                    <a:gd name="connsiteX204" fmla="*/ 1125105 w 1511579"/>
                    <a:gd name="connsiteY204" fmla="*/ 513682 h 1070305"/>
                    <a:gd name="connsiteX205" fmla="*/ 1115942 w 1511579"/>
                    <a:gd name="connsiteY205" fmla="*/ 517635 h 1070305"/>
                    <a:gd name="connsiteX206" fmla="*/ 1115942 w 1511579"/>
                    <a:gd name="connsiteY206" fmla="*/ 517635 h 1070305"/>
                    <a:gd name="connsiteX207" fmla="*/ 1087913 w 1511579"/>
                    <a:gd name="connsiteY207" fmla="*/ 535782 h 1070305"/>
                    <a:gd name="connsiteX208" fmla="*/ 1087913 w 1511579"/>
                    <a:gd name="connsiteY208" fmla="*/ 535782 h 1070305"/>
                    <a:gd name="connsiteX209" fmla="*/ 1085757 w 1511579"/>
                    <a:gd name="connsiteY209" fmla="*/ 535602 h 1070305"/>
                    <a:gd name="connsiteX210" fmla="*/ 1085757 w 1511579"/>
                    <a:gd name="connsiteY210" fmla="*/ 535602 h 1070305"/>
                    <a:gd name="connsiteX211" fmla="*/ 1073539 w 1511579"/>
                    <a:gd name="connsiteY211" fmla="*/ 519611 h 1070305"/>
                    <a:gd name="connsiteX212" fmla="*/ 1073539 w 1511579"/>
                    <a:gd name="connsiteY212" fmla="*/ 519611 h 1070305"/>
                    <a:gd name="connsiteX213" fmla="*/ 1074438 w 1511579"/>
                    <a:gd name="connsiteY213" fmla="*/ 512604 h 1070305"/>
                    <a:gd name="connsiteX214" fmla="*/ 1074438 w 1511579"/>
                    <a:gd name="connsiteY214" fmla="*/ 512604 h 1070305"/>
                    <a:gd name="connsiteX215" fmla="*/ 1069407 w 1511579"/>
                    <a:gd name="connsiteY215" fmla="*/ 507573 h 1070305"/>
                    <a:gd name="connsiteX216" fmla="*/ 1069407 w 1511579"/>
                    <a:gd name="connsiteY216" fmla="*/ 507573 h 1070305"/>
                    <a:gd name="connsiteX217" fmla="*/ 1051260 w 1511579"/>
                    <a:gd name="connsiteY217" fmla="*/ 498589 h 1070305"/>
                    <a:gd name="connsiteX218" fmla="*/ 1051260 w 1511579"/>
                    <a:gd name="connsiteY218" fmla="*/ 498589 h 1070305"/>
                    <a:gd name="connsiteX219" fmla="*/ 1048385 w 1511579"/>
                    <a:gd name="connsiteY219" fmla="*/ 485114 h 1070305"/>
                    <a:gd name="connsiteX220" fmla="*/ 1048385 w 1511579"/>
                    <a:gd name="connsiteY220" fmla="*/ 485114 h 1070305"/>
                    <a:gd name="connsiteX221" fmla="*/ 1051080 w 1511579"/>
                    <a:gd name="connsiteY221" fmla="*/ 471100 h 1070305"/>
                    <a:gd name="connsiteX222" fmla="*/ 1051080 w 1511579"/>
                    <a:gd name="connsiteY222" fmla="*/ 471100 h 1070305"/>
                    <a:gd name="connsiteX223" fmla="*/ 1062759 w 1511579"/>
                    <a:gd name="connsiteY223" fmla="*/ 461577 h 1070305"/>
                    <a:gd name="connsiteX224" fmla="*/ 1062759 w 1511579"/>
                    <a:gd name="connsiteY224" fmla="*/ 461577 h 1070305"/>
                    <a:gd name="connsiteX225" fmla="*/ 1068509 w 1511579"/>
                    <a:gd name="connsiteY225" fmla="*/ 463014 h 1070305"/>
                    <a:gd name="connsiteX226" fmla="*/ 1068509 w 1511579"/>
                    <a:gd name="connsiteY226" fmla="*/ 463014 h 1070305"/>
                    <a:gd name="connsiteX227" fmla="*/ 1077492 w 1511579"/>
                    <a:gd name="connsiteY227" fmla="*/ 464631 h 1070305"/>
                    <a:gd name="connsiteX228" fmla="*/ 1077492 w 1511579"/>
                    <a:gd name="connsiteY228" fmla="*/ 464631 h 1070305"/>
                    <a:gd name="connsiteX229" fmla="*/ 1085757 w 1511579"/>
                    <a:gd name="connsiteY229" fmla="*/ 461038 h 1070305"/>
                    <a:gd name="connsiteX230" fmla="*/ 1085757 w 1511579"/>
                    <a:gd name="connsiteY230" fmla="*/ 461038 h 1070305"/>
                    <a:gd name="connsiteX231" fmla="*/ 1112888 w 1511579"/>
                    <a:gd name="connsiteY231" fmla="*/ 439118 h 1070305"/>
                    <a:gd name="connsiteX232" fmla="*/ 1112888 w 1511579"/>
                    <a:gd name="connsiteY232" fmla="*/ 439118 h 1070305"/>
                    <a:gd name="connsiteX233" fmla="*/ 1135526 w 1511579"/>
                    <a:gd name="connsiteY233" fmla="*/ 423846 h 1070305"/>
                    <a:gd name="connsiteX234" fmla="*/ 1135526 w 1511579"/>
                    <a:gd name="connsiteY234" fmla="*/ 423846 h 1070305"/>
                    <a:gd name="connsiteX235" fmla="*/ 1153134 w 1511579"/>
                    <a:gd name="connsiteY235" fmla="*/ 410371 h 1070305"/>
                    <a:gd name="connsiteX236" fmla="*/ 1153134 w 1511579"/>
                    <a:gd name="connsiteY236" fmla="*/ 410371 h 1070305"/>
                    <a:gd name="connsiteX237" fmla="*/ 1159782 w 1511579"/>
                    <a:gd name="connsiteY237" fmla="*/ 412706 h 1070305"/>
                    <a:gd name="connsiteX238" fmla="*/ 1159782 w 1511579"/>
                    <a:gd name="connsiteY238" fmla="*/ 412706 h 1070305"/>
                    <a:gd name="connsiteX239" fmla="*/ 1175234 w 1511579"/>
                    <a:gd name="connsiteY239" fmla="*/ 429595 h 1070305"/>
                    <a:gd name="connsiteX240" fmla="*/ 1175234 w 1511579"/>
                    <a:gd name="connsiteY240" fmla="*/ 429595 h 1070305"/>
                    <a:gd name="connsiteX241" fmla="*/ 1170742 w 1511579"/>
                    <a:gd name="connsiteY241" fmla="*/ 438040 h 1070305"/>
                    <a:gd name="connsiteX242" fmla="*/ 1170742 w 1511579"/>
                    <a:gd name="connsiteY242" fmla="*/ 438040 h 1070305"/>
                    <a:gd name="connsiteX243" fmla="*/ 1155829 w 1511579"/>
                    <a:gd name="connsiteY243" fmla="*/ 456187 h 1070305"/>
                    <a:gd name="connsiteX244" fmla="*/ 1155829 w 1511579"/>
                    <a:gd name="connsiteY244" fmla="*/ 456187 h 1070305"/>
                    <a:gd name="connsiteX245" fmla="*/ 1156728 w 1511579"/>
                    <a:gd name="connsiteY245" fmla="*/ 464631 h 1070305"/>
                    <a:gd name="connsiteX246" fmla="*/ 1156728 w 1511579"/>
                    <a:gd name="connsiteY246" fmla="*/ 464631 h 1070305"/>
                    <a:gd name="connsiteX247" fmla="*/ 1153494 w 1511579"/>
                    <a:gd name="connsiteY247" fmla="*/ 471459 h 1070305"/>
                    <a:gd name="connsiteX248" fmla="*/ 1153494 w 1511579"/>
                    <a:gd name="connsiteY248" fmla="*/ 471459 h 1070305"/>
                    <a:gd name="connsiteX249" fmla="*/ 1141635 w 1511579"/>
                    <a:gd name="connsiteY249" fmla="*/ 481341 h 1070305"/>
                    <a:gd name="connsiteX250" fmla="*/ 1141635 w 1511579"/>
                    <a:gd name="connsiteY250" fmla="*/ 481341 h 1070305"/>
                    <a:gd name="connsiteX251" fmla="*/ 1141995 w 1511579"/>
                    <a:gd name="connsiteY251" fmla="*/ 481521 h 1070305"/>
                    <a:gd name="connsiteX252" fmla="*/ 1141995 w 1511579"/>
                    <a:gd name="connsiteY252" fmla="*/ 481521 h 1070305"/>
                    <a:gd name="connsiteX253" fmla="*/ 1145049 w 1511579"/>
                    <a:gd name="connsiteY253" fmla="*/ 481700 h 1070305"/>
                    <a:gd name="connsiteX254" fmla="*/ 1145049 w 1511579"/>
                    <a:gd name="connsiteY254" fmla="*/ 481700 h 1070305"/>
                    <a:gd name="connsiteX255" fmla="*/ 1160501 w 1511579"/>
                    <a:gd name="connsiteY255" fmla="*/ 470561 h 1070305"/>
                    <a:gd name="connsiteX256" fmla="*/ 1160501 w 1511579"/>
                    <a:gd name="connsiteY256" fmla="*/ 470561 h 1070305"/>
                    <a:gd name="connsiteX257" fmla="*/ 1194998 w 1511579"/>
                    <a:gd name="connsiteY257" fmla="*/ 450797 h 1070305"/>
                    <a:gd name="connsiteX258" fmla="*/ 1194998 w 1511579"/>
                    <a:gd name="connsiteY258" fmla="*/ 450797 h 1070305"/>
                    <a:gd name="connsiteX259" fmla="*/ 1203981 w 1511579"/>
                    <a:gd name="connsiteY259" fmla="*/ 449898 h 1070305"/>
                    <a:gd name="connsiteX260" fmla="*/ 1203981 w 1511579"/>
                    <a:gd name="connsiteY260" fmla="*/ 449898 h 1070305"/>
                    <a:gd name="connsiteX261" fmla="*/ 1216738 w 1511579"/>
                    <a:gd name="connsiteY261" fmla="*/ 452953 h 1070305"/>
                    <a:gd name="connsiteX262" fmla="*/ 1216738 w 1511579"/>
                    <a:gd name="connsiteY262" fmla="*/ 452953 h 1070305"/>
                    <a:gd name="connsiteX263" fmla="*/ 1237580 w 1511579"/>
                    <a:gd name="connsiteY263" fmla="*/ 428697 h 1070305"/>
                    <a:gd name="connsiteX264" fmla="*/ 1237580 w 1511579"/>
                    <a:gd name="connsiteY264" fmla="*/ 428697 h 1070305"/>
                    <a:gd name="connsiteX265" fmla="*/ 1266867 w 1511579"/>
                    <a:gd name="connsiteY265" fmla="*/ 412527 h 1070305"/>
                    <a:gd name="connsiteX266" fmla="*/ 1266867 w 1511579"/>
                    <a:gd name="connsiteY266" fmla="*/ 412527 h 1070305"/>
                    <a:gd name="connsiteX267" fmla="*/ 1280881 w 1511579"/>
                    <a:gd name="connsiteY267" fmla="*/ 396176 h 1070305"/>
                    <a:gd name="connsiteX268" fmla="*/ 1280881 w 1511579"/>
                    <a:gd name="connsiteY268" fmla="*/ 396176 h 1070305"/>
                    <a:gd name="connsiteX269" fmla="*/ 1289505 w 1511579"/>
                    <a:gd name="connsiteY269" fmla="*/ 388810 h 1070305"/>
                    <a:gd name="connsiteX270" fmla="*/ 1289505 w 1511579"/>
                    <a:gd name="connsiteY270" fmla="*/ 388810 h 1070305"/>
                    <a:gd name="connsiteX271" fmla="*/ 1291302 w 1511579"/>
                    <a:gd name="connsiteY271" fmla="*/ 388630 h 1070305"/>
                    <a:gd name="connsiteX272" fmla="*/ 1291302 w 1511579"/>
                    <a:gd name="connsiteY272" fmla="*/ 388630 h 1070305"/>
                    <a:gd name="connsiteX273" fmla="*/ 1301364 w 1511579"/>
                    <a:gd name="connsiteY273" fmla="*/ 396536 h 1070305"/>
                    <a:gd name="connsiteX274" fmla="*/ 1301364 w 1511579"/>
                    <a:gd name="connsiteY274" fmla="*/ 396536 h 1070305"/>
                    <a:gd name="connsiteX275" fmla="*/ 1314480 w 1511579"/>
                    <a:gd name="connsiteY275" fmla="*/ 401207 h 1070305"/>
                    <a:gd name="connsiteX276" fmla="*/ 1314480 w 1511579"/>
                    <a:gd name="connsiteY276" fmla="*/ 401207 h 1070305"/>
                    <a:gd name="connsiteX277" fmla="*/ 1315198 w 1511579"/>
                    <a:gd name="connsiteY277" fmla="*/ 401207 h 1070305"/>
                    <a:gd name="connsiteX278" fmla="*/ 1315198 w 1511579"/>
                    <a:gd name="connsiteY278" fmla="*/ 401207 h 1070305"/>
                    <a:gd name="connsiteX279" fmla="*/ 1326517 w 1511579"/>
                    <a:gd name="connsiteY279" fmla="*/ 395098 h 1070305"/>
                    <a:gd name="connsiteX280" fmla="*/ 1326517 w 1511579"/>
                    <a:gd name="connsiteY280" fmla="*/ 395098 h 1070305"/>
                    <a:gd name="connsiteX281" fmla="*/ 1326697 w 1511579"/>
                    <a:gd name="connsiteY281" fmla="*/ 395098 h 1070305"/>
                    <a:gd name="connsiteX282" fmla="*/ 1325619 w 1511579"/>
                    <a:gd name="connsiteY282" fmla="*/ 394380 h 1070305"/>
                    <a:gd name="connsiteX283" fmla="*/ 1325619 w 1511579"/>
                    <a:gd name="connsiteY283" fmla="*/ 394380 h 1070305"/>
                    <a:gd name="connsiteX284" fmla="*/ 1322385 w 1511579"/>
                    <a:gd name="connsiteY284" fmla="*/ 392942 h 1070305"/>
                    <a:gd name="connsiteX285" fmla="*/ 1322385 w 1511579"/>
                    <a:gd name="connsiteY285" fmla="*/ 392942 h 1070305"/>
                    <a:gd name="connsiteX286" fmla="*/ 1316456 w 1511579"/>
                    <a:gd name="connsiteY286" fmla="*/ 388271 h 1070305"/>
                    <a:gd name="connsiteX287" fmla="*/ 1316456 w 1511579"/>
                    <a:gd name="connsiteY287" fmla="*/ 388271 h 1070305"/>
                    <a:gd name="connsiteX288" fmla="*/ 1315737 w 1511579"/>
                    <a:gd name="connsiteY288" fmla="*/ 385755 h 1070305"/>
                    <a:gd name="connsiteX289" fmla="*/ 1315737 w 1511579"/>
                    <a:gd name="connsiteY289" fmla="*/ 385755 h 1070305"/>
                    <a:gd name="connsiteX290" fmla="*/ 1321667 w 1511579"/>
                    <a:gd name="connsiteY290" fmla="*/ 381443 h 1070305"/>
                    <a:gd name="connsiteX291" fmla="*/ 1321667 w 1511579"/>
                    <a:gd name="connsiteY291" fmla="*/ 381443 h 1070305"/>
                    <a:gd name="connsiteX292" fmla="*/ 1324541 w 1511579"/>
                    <a:gd name="connsiteY292" fmla="*/ 381803 h 1070305"/>
                    <a:gd name="connsiteX293" fmla="*/ 1324541 w 1511579"/>
                    <a:gd name="connsiteY293" fmla="*/ 381803 h 1070305"/>
                    <a:gd name="connsiteX294" fmla="*/ 1329033 w 1511579"/>
                    <a:gd name="connsiteY294" fmla="*/ 382881 h 1070305"/>
                    <a:gd name="connsiteX295" fmla="*/ 1329033 w 1511579"/>
                    <a:gd name="connsiteY295" fmla="*/ 382881 h 1070305"/>
                    <a:gd name="connsiteX296" fmla="*/ 1334603 w 1511579"/>
                    <a:gd name="connsiteY296" fmla="*/ 383599 h 1070305"/>
                    <a:gd name="connsiteX297" fmla="*/ 1334603 w 1511579"/>
                    <a:gd name="connsiteY297" fmla="*/ 383599 h 1070305"/>
                    <a:gd name="connsiteX298" fmla="*/ 1342508 w 1511579"/>
                    <a:gd name="connsiteY298" fmla="*/ 379108 h 1070305"/>
                    <a:gd name="connsiteX299" fmla="*/ 1342508 w 1511579"/>
                    <a:gd name="connsiteY299" fmla="*/ 379108 h 1070305"/>
                    <a:gd name="connsiteX300" fmla="*/ 1355984 w 1511579"/>
                    <a:gd name="connsiteY300" fmla="*/ 369046 h 1070305"/>
                    <a:gd name="connsiteX301" fmla="*/ 1355984 w 1511579"/>
                    <a:gd name="connsiteY301" fmla="*/ 369046 h 1070305"/>
                    <a:gd name="connsiteX302" fmla="*/ 1361553 w 1511579"/>
                    <a:gd name="connsiteY302" fmla="*/ 361140 h 1070305"/>
                    <a:gd name="connsiteX303" fmla="*/ 1361553 w 1511579"/>
                    <a:gd name="connsiteY303" fmla="*/ 361140 h 1070305"/>
                    <a:gd name="connsiteX304" fmla="*/ 1361553 w 1511579"/>
                    <a:gd name="connsiteY304" fmla="*/ 360601 h 1070305"/>
                    <a:gd name="connsiteX305" fmla="*/ 1361553 w 1511579"/>
                    <a:gd name="connsiteY305" fmla="*/ 360601 h 1070305"/>
                    <a:gd name="connsiteX306" fmla="*/ 1369639 w 1511579"/>
                    <a:gd name="connsiteY306" fmla="*/ 352516 h 1070305"/>
                    <a:gd name="connsiteX307" fmla="*/ 1369639 w 1511579"/>
                    <a:gd name="connsiteY307" fmla="*/ 352516 h 1070305"/>
                    <a:gd name="connsiteX308" fmla="*/ 1375388 w 1511579"/>
                    <a:gd name="connsiteY308" fmla="*/ 357906 h 1070305"/>
                    <a:gd name="connsiteX309" fmla="*/ 1375388 w 1511579"/>
                    <a:gd name="connsiteY309" fmla="*/ 357906 h 1070305"/>
                    <a:gd name="connsiteX310" fmla="*/ 1377904 w 1511579"/>
                    <a:gd name="connsiteY310" fmla="*/ 363476 h 1070305"/>
                    <a:gd name="connsiteX311" fmla="*/ 1377904 w 1511579"/>
                    <a:gd name="connsiteY311" fmla="*/ 363476 h 1070305"/>
                    <a:gd name="connsiteX312" fmla="*/ 1377545 w 1511579"/>
                    <a:gd name="connsiteY312" fmla="*/ 361679 h 1070305"/>
                    <a:gd name="connsiteX313" fmla="*/ 1377545 w 1511579"/>
                    <a:gd name="connsiteY313" fmla="*/ 361679 h 1070305"/>
                    <a:gd name="connsiteX314" fmla="*/ 1382755 w 1511579"/>
                    <a:gd name="connsiteY314" fmla="*/ 356828 h 1070305"/>
                    <a:gd name="connsiteX315" fmla="*/ 1382755 w 1511579"/>
                    <a:gd name="connsiteY315" fmla="*/ 356828 h 1070305"/>
                    <a:gd name="connsiteX316" fmla="*/ 1393355 w 1511579"/>
                    <a:gd name="connsiteY316" fmla="*/ 354133 h 1070305"/>
                    <a:gd name="connsiteX317" fmla="*/ 1393355 w 1511579"/>
                    <a:gd name="connsiteY317" fmla="*/ 354133 h 1070305"/>
                    <a:gd name="connsiteX318" fmla="*/ 1400183 w 1511579"/>
                    <a:gd name="connsiteY318" fmla="*/ 326464 h 1070305"/>
                    <a:gd name="connsiteX319" fmla="*/ 1400183 w 1511579"/>
                    <a:gd name="connsiteY319" fmla="*/ 326464 h 1070305"/>
                    <a:gd name="connsiteX320" fmla="*/ 1401081 w 1511579"/>
                    <a:gd name="connsiteY320" fmla="*/ 316941 h 1070305"/>
                    <a:gd name="connsiteX321" fmla="*/ 1401081 w 1511579"/>
                    <a:gd name="connsiteY321" fmla="*/ 316941 h 1070305"/>
                    <a:gd name="connsiteX322" fmla="*/ 1397668 w 1511579"/>
                    <a:gd name="connsiteY322" fmla="*/ 302388 h 1070305"/>
                    <a:gd name="connsiteX323" fmla="*/ 1397668 w 1511579"/>
                    <a:gd name="connsiteY323" fmla="*/ 302388 h 1070305"/>
                    <a:gd name="connsiteX324" fmla="*/ 1396590 w 1511579"/>
                    <a:gd name="connsiteY324" fmla="*/ 298435 h 1070305"/>
                    <a:gd name="connsiteX325" fmla="*/ 1396590 w 1511579"/>
                    <a:gd name="connsiteY325" fmla="*/ 298435 h 1070305"/>
                    <a:gd name="connsiteX326" fmla="*/ 1407909 w 1511579"/>
                    <a:gd name="connsiteY326" fmla="*/ 284960 h 1070305"/>
                    <a:gd name="connsiteX327" fmla="*/ 1407909 w 1511579"/>
                    <a:gd name="connsiteY327" fmla="*/ 284960 h 1070305"/>
                    <a:gd name="connsiteX328" fmla="*/ 1419049 w 1511579"/>
                    <a:gd name="connsiteY328" fmla="*/ 280827 h 1070305"/>
                    <a:gd name="connsiteX329" fmla="*/ 1419049 w 1511579"/>
                    <a:gd name="connsiteY329" fmla="*/ 280827 h 1070305"/>
                    <a:gd name="connsiteX330" fmla="*/ 1424259 w 1511579"/>
                    <a:gd name="connsiteY330" fmla="*/ 282983 h 1070305"/>
                    <a:gd name="connsiteX331" fmla="*/ 1424259 w 1511579"/>
                    <a:gd name="connsiteY331" fmla="*/ 282983 h 1070305"/>
                    <a:gd name="connsiteX332" fmla="*/ 1439531 w 1511579"/>
                    <a:gd name="connsiteY332" fmla="*/ 289092 h 1070305"/>
                    <a:gd name="connsiteX333" fmla="*/ 1439531 w 1511579"/>
                    <a:gd name="connsiteY333" fmla="*/ 289092 h 1070305"/>
                    <a:gd name="connsiteX334" fmla="*/ 1440430 w 1511579"/>
                    <a:gd name="connsiteY334" fmla="*/ 289092 h 1070305"/>
                    <a:gd name="connsiteX335" fmla="*/ 1440430 w 1511579"/>
                    <a:gd name="connsiteY335" fmla="*/ 289092 h 1070305"/>
                    <a:gd name="connsiteX336" fmla="*/ 1451210 w 1511579"/>
                    <a:gd name="connsiteY336" fmla="*/ 276335 h 1070305"/>
                    <a:gd name="connsiteX337" fmla="*/ 1451210 w 1511579"/>
                    <a:gd name="connsiteY337" fmla="*/ 276335 h 1070305"/>
                    <a:gd name="connsiteX338" fmla="*/ 1463607 w 1511579"/>
                    <a:gd name="connsiteY338" fmla="*/ 254595 h 1070305"/>
                    <a:gd name="connsiteX339" fmla="*/ 1463607 w 1511579"/>
                    <a:gd name="connsiteY339" fmla="*/ 254595 h 1070305"/>
                    <a:gd name="connsiteX340" fmla="*/ 1468099 w 1511579"/>
                    <a:gd name="connsiteY340" fmla="*/ 241299 h 1070305"/>
                    <a:gd name="connsiteX341" fmla="*/ 1468099 w 1511579"/>
                    <a:gd name="connsiteY341" fmla="*/ 241299 h 1070305"/>
                    <a:gd name="connsiteX342" fmla="*/ 1477262 w 1511579"/>
                    <a:gd name="connsiteY342" fmla="*/ 228902 h 1070305"/>
                    <a:gd name="connsiteX343" fmla="*/ 1477262 w 1511579"/>
                    <a:gd name="connsiteY343" fmla="*/ 228902 h 1070305"/>
                    <a:gd name="connsiteX344" fmla="*/ 1479778 w 1511579"/>
                    <a:gd name="connsiteY344" fmla="*/ 224949 h 1070305"/>
                    <a:gd name="connsiteX345" fmla="*/ 1479778 w 1511579"/>
                    <a:gd name="connsiteY345" fmla="*/ 224949 h 1070305"/>
                    <a:gd name="connsiteX346" fmla="*/ 1479418 w 1511579"/>
                    <a:gd name="connsiteY346" fmla="*/ 219918 h 1070305"/>
                    <a:gd name="connsiteX347" fmla="*/ 1479418 w 1511579"/>
                    <a:gd name="connsiteY347" fmla="*/ 219918 h 1070305"/>
                    <a:gd name="connsiteX348" fmla="*/ 1489839 w 1511579"/>
                    <a:gd name="connsiteY348" fmla="*/ 207701 h 1070305"/>
                    <a:gd name="connsiteX349" fmla="*/ 1489839 w 1511579"/>
                    <a:gd name="connsiteY349" fmla="*/ 207701 h 1070305"/>
                    <a:gd name="connsiteX350" fmla="*/ 1491995 w 1511579"/>
                    <a:gd name="connsiteY350" fmla="*/ 204107 h 1070305"/>
                    <a:gd name="connsiteX351" fmla="*/ 1491995 w 1511579"/>
                    <a:gd name="connsiteY351" fmla="*/ 204107 h 1070305"/>
                    <a:gd name="connsiteX352" fmla="*/ 1490199 w 1511579"/>
                    <a:gd name="connsiteY352" fmla="*/ 195303 h 1070305"/>
                    <a:gd name="connsiteX353" fmla="*/ 1490199 w 1511579"/>
                    <a:gd name="connsiteY353" fmla="*/ 195303 h 1070305"/>
                    <a:gd name="connsiteX354" fmla="*/ 1489839 w 1511579"/>
                    <a:gd name="connsiteY354" fmla="*/ 192608 h 1070305"/>
                    <a:gd name="connsiteX355" fmla="*/ 1489839 w 1511579"/>
                    <a:gd name="connsiteY355" fmla="*/ 192608 h 1070305"/>
                    <a:gd name="connsiteX356" fmla="*/ 1499542 w 1511579"/>
                    <a:gd name="connsiteY356" fmla="*/ 177336 h 1070305"/>
                    <a:gd name="connsiteX357" fmla="*/ 1499542 w 1511579"/>
                    <a:gd name="connsiteY357" fmla="*/ 177336 h 1070305"/>
                    <a:gd name="connsiteX358" fmla="*/ 1495768 w 1511579"/>
                    <a:gd name="connsiteY358" fmla="*/ 180391 h 1070305"/>
                    <a:gd name="connsiteX359" fmla="*/ 1495768 w 1511579"/>
                    <a:gd name="connsiteY359" fmla="*/ 180391 h 1070305"/>
                    <a:gd name="connsiteX360" fmla="*/ 1468099 w 1511579"/>
                    <a:gd name="connsiteY360" fmla="*/ 189194 h 1070305"/>
                    <a:gd name="connsiteX361" fmla="*/ 1468099 w 1511579"/>
                    <a:gd name="connsiteY361" fmla="*/ 189194 h 1070305"/>
                    <a:gd name="connsiteX362" fmla="*/ 1466482 w 1511579"/>
                    <a:gd name="connsiteY362" fmla="*/ 189194 h 1070305"/>
                    <a:gd name="connsiteX363" fmla="*/ 1466482 w 1511579"/>
                    <a:gd name="connsiteY363" fmla="*/ 189194 h 1070305"/>
                    <a:gd name="connsiteX364" fmla="*/ 1465763 w 1511579"/>
                    <a:gd name="connsiteY364" fmla="*/ 189194 h 1070305"/>
                    <a:gd name="connsiteX365" fmla="*/ 1465763 w 1511579"/>
                    <a:gd name="connsiteY365" fmla="*/ 189194 h 1070305"/>
                    <a:gd name="connsiteX366" fmla="*/ 1449413 w 1511579"/>
                    <a:gd name="connsiteY366" fmla="*/ 197819 h 1070305"/>
                    <a:gd name="connsiteX367" fmla="*/ 1449413 w 1511579"/>
                    <a:gd name="connsiteY367" fmla="*/ 197819 h 1070305"/>
                    <a:gd name="connsiteX368" fmla="*/ 1433782 w 1511579"/>
                    <a:gd name="connsiteY368" fmla="*/ 203568 h 1070305"/>
                    <a:gd name="connsiteX369" fmla="*/ 1433782 w 1511579"/>
                    <a:gd name="connsiteY369" fmla="*/ 203568 h 1070305"/>
                    <a:gd name="connsiteX370" fmla="*/ 1429110 w 1511579"/>
                    <a:gd name="connsiteY370" fmla="*/ 203209 h 1070305"/>
                    <a:gd name="connsiteX371" fmla="*/ 1429110 w 1511579"/>
                    <a:gd name="connsiteY371" fmla="*/ 203209 h 1070305"/>
                    <a:gd name="connsiteX372" fmla="*/ 1421564 w 1511579"/>
                    <a:gd name="connsiteY372" fmla="*/ 202311 h 1070305"/>
                    <a:gd name="connsiteX373" fmla="*/ 1421564 w 1511579"/>
                    <a:gd name="connsiteY373" fmla="*/ 202311 h 1070305"/>
                    <a:gd name="connsiteX374" fmla="*/ 1415994 w 1511579"/>
                    <a:gd name="connsiteY374" fmla="*/ 203389 h 1070305"/>
                    <a:gd name="connsiteX375" fmla="*/ 1415994 w 1511579"/>
                    <a:gd name="connsiteY375" fmla="*/ 203389 h 1070305"/>
                    <a:gd name="connsiteX376" fmla="*/ 1408448 w 1511579"/>
                    <a:gd name="connsiteY376" fmla="*/ 205365 h 1070305"/>
                    <a:gd name="connsiteX377" fmla="*/ 1408448 w 1511579"/>
                    <a:gd name="connsiteY377" fmla="*/ 205365 h 1070305"/>
                    <a:gd name="connsiteX378" fmla="*/ 1399105 w 1511579"/>
                    <a:gd name="connsiteY378" fmla="*/ 201412 h 1070305"/>
                    <a:gd name="connsiteX379" fmla="*/ 1399105 w 1511579"/>
                    <a:gd name="connsiteY379" fmla="*/ 201412 h 1070305"/>
                    <a:gd name="connsiteX380" fmla="*/ 1394793 w 1511579"/>
                    <a:gd name="connsiteY380" fmla="*/ 193147 h 1070305"/>
                    <a:gd name="connsiteX381" fmla="*/ 1394793 w 1511579"/>
                    <a:gd name="connsiteY381" fmla="*/ 193147 h 1070305"/>
                    <a:gd name="connsiteX382" fmla="*/ 1399285 w 1511579"/>
                    <a:gd name="connsiteY382" fmla="*/ 179492 h 1070305"/>
                    <a:gd name="connsiteX383" fmla="*/ 1399285 w 1511579"/>
                    <a:gd name="connsiteY383" fmla="*/ 179492 h 1070305"/>
                    <a:gd name="connsiteX384" fmla="*/ 1400183 w 1511579"/>
                    <a:gd name="connsiteY384" fmla="*/ 175000 h 1070305"/>
                    <a:gd name="connsiteX385" fmla="*/ 1400183 w 1511579"/>
                    <a:gd name="connsiteY385" fmla="*/ 175000 h 1070305"/>
                    <a:gd name="connsiteX386" fmla="*/ 1391738 w 1511579"/>
                    <a:gd name="connsiteY386" fmla="*/ 162244 h 1070305"/>
                    <a:gd name="connsiteX387" fmla="*/ 1391738 w 1511579"/>
                    <a:gd name="connsiteY387" fmla="*/ 162244 h 1070305"/>
                    <a:gd name="connsiteX388" fmla="*/ 1381677 w 1511579"/>
                    <a:gd name="connsiteY388" fmla="*/ 153620 h 1070305"/>
                    <a:gd name="connsiteX389" fmla="*/ 1381677 w 1511579"/>
                    <a:gd name="connsiteY389" fmla="*/ 153620 h 1070305"/>
                    <a:gd name="connsiteX390" fmla="*/ 1377724 w 1511579"/>
                    <a:gd name="connsiteY390" fmla="*/ 149846 h 1070305"/>
                    <a:gd name="connsiteX391" fmla="*/ 1377724 w 1511579"/>
                    <a:gd name="connsiteY391" fmla="*/ 149846 h 1070305"/>
                    <a:gd name="connsiteX392" fmla="*/ 1374849 w 1511579"/>
                    <a:gd name="connsiteY392" fmla="*/ 150026 h 1070305"/>
                    <a:gd name="connsiteX393" fmla="*/ 1374849 w 1511579"/>
                    <a:gd name="connsiteY393" fmla="*/ 150026 h 1070305"/>
                    <a:gd name="connsiteX394" fmla="*/ 1371256 w 1511579"/>
                    <a:gd name="connsiteY394" fmla="*/ 150206 h 1070305"/>
                    <a:gd name="connsiteX395" fmla="*/ 1371256 w 1511579"/>
                    <a:gd name="connsiteY395" fmla="*/ 150206 h 1070305"/>
                    <a:gd name="connsiteX396" fmla="*/ 1363350 w 1511579"/>
                    <a:gd name="connsiteY396" fmla="*/ 146612 h 1070305"/>
                    <a:gd name="connsiteX397" fmla="*/ 1363350 w 1511579"/>
                    <a:gd name="connsiteY397" fmla="*/ 146612 h 1070305"/>
                    <a:gd name="connsiteX398" fmla="*/ 1351312 w 1511579"/>
                    <a:gd name="connsiteY398" fmla="*/ 142839 h 1070305"/>
                    <a:gd name="connsiteX399" fmla="*/ 1351312 w 1511579"/>
                    <a:gd name="connsiteY399" fmla="*/ 142839 h 1070305"/>
                    <a:gd name="connsiteX400" fmla="*/ 1347539 w 1511579"/>
                    <a:gd name="connsiteY400" fmla="*/ 142839 h 1070305"/>
                    <a:gd name="connsiteX401" fmla="*/ 1347539 w 1511579"/>
                    <a:gd name="connsiteY401" fmla="*/ 142839 h 1070305"/>
                    <a:gd name="connsiteX402" fmla="*/ 1347000 w 1511579"/>
                    <a:gd name="connsiteY402" fmla="*/ 142839 h 1070305"/>
                    <a:gd name="connsiteX403" fmla="*/ 1347000 w 1511579"/>
                    <a:gd name="connsiteY403" fmla="*/ 142839 h 1070305"/>
                    <a:gd name="connsiteX404" fmla="*/ 1330830 w 1511579"/>
                    <a:gd name="connsiteY404" fmla="*/ 121638 h 1070305"/>
                    <a:gd name="connsiteX405" fmla="*/ 1330830 w 1511579"/>
                    <a:gd name="connsiteY405" fmla="*/ 121638 h 1070305"/>
                    <a:gd name="connsiteX406" fmla="*/ 1324541 w 1511579"/>
                    <a:gd name="connsiteY406" fmla="*/ 96843 h 1070305"/>
                    <a:gd name="connsiteX407" fmla="*/ 1324541 w 1511579"/>
                    <a:gd name="connsiteY407" fmla="*/ 96843 h 1070305"/>
                    <a:gd name="connsiteX408" fmla="*/ 1320948 w 1511579"/>
                    <a:gd name="connsiteY408" fmla="*/ 85344 h 1070305"/>
                    <a:gd name="connsiteX409" fmla="*/ 1320948 w 1511579"/>
                    <a:gd name="connsiteY409" fmla="*/ 85344 h 1070305"/>
                    <a:gd name="connsiteX410" fmla="*/ 1316635 w 1511579"/>
                    <a:gd name="connsiteY410" fmla="*/ 72228 h 1070305"/>
                    <a:gd name="connsiteX411" fmla="*/ 1316635 w 1511579"/>
                    <a:gd name="connsiteY411" fmla="*/ 72228 h 1070305"/>
                    <a:gd name="connsiteX412" fmla="*/ 1314839 w 1511579"/>
                    <a:gd name="connsiteY412" fmla="*/ 63963 h 1070305"/>
                    <a:gd name="connsiteX413" fmla="*/ 1314839 w 1511579"/>
                    <a:gd name="connsiteY413" fmla="*/ 63963 h 1070305"/>
                    <a:gd name="connsiteX414" fmla="*/ 1315557 w 1511579"/>
                    <a:gd name="connsiteY414" fmla="*/ 54800 h 1070305"/>
                    <a:gd name="connsiteX415" fmla="*/ 1315557 w 1511579"/>
                    <a:gd name="connsiteY415" fmla="*/ 54800 h 1070305"/>
                    <a:gd name="connsiteX416" fmla="*/ 1309808 w 1511579"/>
                    <a:gd name="connsiteY416" fmla="*/ 42762 h 1070305"/>
                    <a:gd name="connsiteX417" fmla="*/ 1309808 w 1511579"/>
                    <a:gd name="connsiteY417" fmla="*/ 42762 h 1070305"/>
                    <a:gd name="connsiteX418" fmla="*/ 1297950 w 1511579"/>
                    <a:gd name="connsiteY418" fmla="*/ 23537 h 1070305"/>
                    <a:gd name="connsiteX419" fmla="*/ 1297950 w 1511579"/>
                    <a:gd name="connsiteY419" fmla="*/ 23537 h 1070305"/>
                    <a:gd name="connsiteX420" fmla="*/ 1291302 w 1511579"/>
                    <a:gd name="connsiteY420" fmla="*/ 19045 h 1070305"/>
                    <a:gd name="connsiteX421" fmla="*/ 1291302 w 1511579"/>
                    <a:gd name="connsiteY421" fmla="*/ 19045 h 1070305"/>
                    <a:gd name="connsiteX422" fmla="*/ 1285193 w 1511579"/>
                    <a:gd name="connsiteY422" fmla="*/ 21022 h 1070305"/>
                    <a:gd name="connsiteX423" fmla="*/ 1285193 w 1511579"/>
                    <a:gd name="connsiteY423" fmla="*/ 21022 h 1070305"/>
                    <a:gd name="connsiteX424" fmla="*/ 1280701 w 1511579"/>
                    <a:gd name="connsiteY424" fmla="*/ 22279 h 1070305"/>
                    <a:gd name="connsiteX425" fmla="*/ 1280701 w 1511579"/>
                    <a:gd name="connsiteY425" fmla="*/ 22279 h 1070305"/>
                    <a:gd name="connsiteX426" fmla="*/ 1264171 w 1511579"/>
                    <a:gd name="connsiteY426" fmla="*/ 10421 h 1070305"/>
                    <a:gd name="connsiteX427" fmla="*/ 1264171 w 1511579"/>
                    <a:gd name="connsiteY427" fmla="*/ 10421 h 1070305"/>
                    <a:gd name="connsiteX428" fmla="*/ 1252493 w 1511579"/>
                    <a:gd name="connsiteY428" fmla="*/ 4851 h 1070305"/>
                    <a:gd name="connsiteX429" fmla="*/ 1252493 w 1511579"/>
                    <a:gd name="connsiteY429" fmla="*/ 4851 h 1070305"/>
                    <a:gd name="connsiteX430" fmla="*/ 1243150 w 1511579"/>
                    <a:gd name="connsiteY430" fmla="*/ 7366 h 1070305"/>
                    <a:gd name="connsiteX431" fmla="*/ 1243150 w 1511579"/>
                    <a:gd name="connsiteY431" fmla="*/ 7366 h 1070305"/>
                    <a:gd name="connsiteX432" fmla="*/ 1213145 w 1511579"/>
                    <a:gd name="connsiteY432" fmla="*/ 11679 h 1070305"/>
                    <a:gd name="connsiteX433" fmla="*/ 1213145 w 1511579"/>
                    <a:gd name="connsiteY433" fmla="*/ 11679 h 1070305"/>
                    <a:gd name="connsiteX434" fmla="*/ 1195537 w 1511579"/>
                    <a:gd name="connsiteY434" fmla="*/ 18147 h 1070305"/>
                    <a:gd name="connsiteX435" fmla="*/ 1195537 w 1511579"/>
                    <a:gd name="connsiteY435" fmla="*/ 18147 h 1070305"/>
                    <a:gd name="connsiteX436" fmla="*/ 1187631 w 1511579"/>
                    <a:gd name="connsiteY436" fmla="*/ 25334 h 1070305"/>
                    <a:gd name="connsiteX437" fmla="*/ 1187631 w 1511579"/>
                    <a:gd name="connsiteY437" fmla="*/ 25334 h 1070305"/>
                    <a:gd name="connsiteX438" fmla="*/ 1184038 w 1511579"/>
                    <a:gd name="connsiteY438" fmla="*/ 30724 h 1070305"/>
                    <a:gd name="connsiteX439" fmla="*/ 1184038 w 1511579"/>
                    <a:gd name="connsiteY439" fmla="*/ 30724 h 1070305"/>
                    <a:gd name="connsiteX440" fmla="*/ 1187452 w 1511579"/>
                    <a:gd name="connsiteY440" fmla="*/ 32880 h 1070305"/>
                    <a:gd name="connsiteX441" fmla="*/ 1187452 w 1511579"/>
                    <a:gd name="connsiteY441" fmla="*/ 32880 h 1070305"/>
                    <a:gd name="connsiteX442" fmla="*/ 1193920 w 1511579"/>
                    <a:gd name="connsiteY442" fmla="*/ 37012 h 1070305"/>
                    <a:gd name="connsiteX443" fmla="*/ 1193920 w 1511579"/>
                    <a:gd name="connsiteY443" fmla="*/ 37012 h 1070305"/>
                    <a:gd name="connsiteX444" fmla="*/ 1191764 w 1511579"/>
                    <a:gd name="connsiteY444" fmla="*/ 45457 h 1070305"/>
                    <a:gd name="connsiteX445" fmla="*/ 1191764 w 1511579"/>
                    <a:gd name="connsiteY445" fmla="*/ 45457 h 1070305"/>
                    <a:gd name="connsiteX446" fmla="*/ 1180085 w 1511579"/>
                    <a:gd name="connsiteY446" fmla="*/ 63424 h 1070305"/>
                    <a:gd name="connsiteX447" fmla="*/ 1180085 w 1511579"/>
                    <a:gd name="connsiteY447" fmla="*/ 63424 h 1070305"/>
                    <a:gd name="connsiteX448" fmla="*/ 1163016 w 1511579"/>
                    <a:gd name="connsiteY448" fmla="*/ 84086 h 1070305"/>
                    <a:gd name="connsiteX449" fmla="*/ 1163016 w 1511579"/>
                    <a:gd name="connsiteY449" fmla="*/ 84086 h 1070305"/>
                    <a:gd name="connsiteX450" fmla="*/ 1153134 w 1511579"/>
                    <a:gd name="connsiteY450" fmla="*/ 96663 h 1070305"/>
                    <a:gd name="connsiteX451" fmla="*/ 1153134 w 1511579"/>
                    <a:gd name="connsiteY451" fmla="*/ 96663 h 1070305"/>
                    <a:gd name="connsiteX452" fmla="*/ 1147564 w 1511579"/>
                    <a:gd name="connsiteY452" fmla="*/ 113014 h 1070305"/>
                    <a:gd name="connsiteX453" fmla="*/ 1147564 w 1511579"/>
                    <a:gd name="connsiteY453" fmla="*/ 113014 h 1070305"/>
                    <a:gd name="connsiteX454" fmla="*/ 1126183 w 1511579"/>
                    <a:gd name="connsiteY454" fmla="*/ 125231 h 1070305"/>
                    <a:gd name="connsiteX455" fmla="*/ 1126183 w 1511579"/>
                    <a:gd name="connsiteY455" fmla="*/ 125231 h 1070305"/>
                    <a:gd name="connsiteX456" fmla="*/ 1120434 w 1511579"/>
                    <a:gd name="connsiteY456" fmla="*/ 124513 h 1070305"/>
                    <a:gd name="connsiteX457" fmla="*/ 1120434 w 1511579"/>
                    <a:gd name="connsiteY457" fmla="*/ 124513 h 1070305"/>
                    <a:gd name="connsiteX458" fmla="*/ 1118278 w 1511579"/>
                    <a:gd name="connsiteY458" fmla="*/ 124153 h 1070305"/>
                    <a:gd name="connsiteX459" fmla="*/ 1118278 w 1511579"/>
                    <a:gd name="connsiteY459" fmla="*/ 124153 h 1070305"/>
                    <a:gd name="connsiteX460" fmla="*/ 1108216 w 1511579"/>
                    <a:gd name="connsiteY460" fmla="*/ 130621 h 1070305"/>
                    <a:gd name="connsiteX461" fmla="*/ 1108216 w 1511579"/>
                    <a:gd name="connsiteY461" fmla="*/ 130621 h 1070305"/>
                    <a:gd name="connsiteX462" fmla="*/ 1099053 w 1511579"/>
                    <a:gd name="connsiteY462" fmla="*/ 134035 h 1070305"/>
                    <a:gd name="connsiteX463" fmla="*/ 1099053 w 1511579"/>
                    <a:gd name="connsiteY463" fmla="*/ 134035 h 1070305"/>
                    <a:gd name="connsiteX464" fmla="*/ 1086835 w 1511579"/>
                    <a:gd name="connsiteY464" fmla="*/ 130262 h 1070305"/>
                    <a:gd name="connsiteX465" fmla="*/ 1086835 w 1511579"/>
                    <a:gd name="connsiteY465" fmla="*/ 130262 h 1070305"/>
                    <a:gd name="connsiteX466" fmla="*/ 1084499 w 1511579"/>
                    <a:gd name="connsiteY466" fmla="*/ 128825 h 1070305"/>
                    <a:gd name="connsiteX467" fmla="*/ 1081266 w 1511579"/>
                    <a:gd name="connsiteY467" fmla="*/ 126489 h 1070305"/>
                    <a:gd name="connsiteX468" fmla="*/ 1081266 w 1511579"/>
                    <a:gd name="connsiteY468" fmla="*/ 126489 h 1070305"/>
                    <a:gd name="connsiteX469" fmla="*/ 1081086 w 1511579"/>
                    <a:gd name="connsiteY469" fmla="*/ 126309 h 1070305"/>
                    <a:gd name="connsiteX470" fmla="*/ 1081086 w 1511579"/>
                    <a:gd name="connsiteY470" fmla="*/ 126309 h 1070305"/>
                    <a:gd name="connsiteX471" fmla="*/ 1079469 w 1511579"/>
                    <a:gd name="connsiteY471" fmla="*/ 129723 h 1070305"/>
                    <a:gd name="connsiteX472" fmla="*/ 1079469 w 1511579"/>
                    <a:gd name="connsiteY472" fmla="*/ 129723 h 1070305"/>
                    <a:gd name="connsiteX473" fmla="*/ 1071743 w 1511579"/>
                    <a:gd name="connsiteY473" fmla="*/ 146972 h 1070305"/>
                    <a:gd name="connsiteX474" fmla="*/ 1071743 w 1511579"/>
                    <a:gd name="connsiteY474" fmla="*/ 146972 h 1070305"/>
                    <a:gd name="connsiteX475" fmla="*/ 1071563 w 1511579"/>
                    <a:gd name="connsiteY475" fmla="*/ 147690 h 1070305"/>
                    <a:gd name="connsiteX476" fmla="*/ 1071024 w 1511579"/>
                    <a:gd name="connsiteY476" fmla="*/ 148229 h 1070305"/>
                    <a:gd name="connsiteX477" fmla="*/ 1056830 w 1511579"/>
                    <a:gd name="connsiteY477" fmla="*/ 164939 h 1070305"/>
                    <a:gd name="connsiteX478" fmla="*/ 1056830 w 1511579"/>
                    <a:gd name="connsiteY478" fmla="*/ 164939 h 1070305"/>
                    <a:gd name="connsiteX479" fmla="*/ 1054135 w 1511579"/>
                    <a:gd name="connsiteY479" fmla="*/ 171048 h 1070305"/>
                    <a:gd name="connsiteX480" fmla="*/ 1054135 w 1511579"/>
                    <a:gd name="connsiteY480" fmla="*/ 171048 h 1070305"/>
                    <a:gd name="connsiteX481" fmla="*/ 1051260 w 1511579"/>
                    <a:gd name="connsiteY481" fmla="*/ 178414 h 1070305"/>
                    <a:gd name="connsiteX482" fmla="*/ 1051260 w 1511579"/>
                    <a:gd name="connsiteY482" fmla="*/ 178414 h 1070305"/>
                    <a:gd name="connsiteX483" fmla="*/ 1052518 w 1511579"/>
                    <a:gd name="connsiteY483" fmla="*/ 182367 h 1070305"/>
                    <a:gd name="connsiteX484" fmla="*/ 1052518 w 1511579"/>
                    <a:gd name="connsiteY484" fmla="*/ 182367 h 1070305"/>
                    <a:gd name="connsiteX485" fmla="*/ 1055572 w 1511579"/>
                    <a:gd name="connsiteY485" fmla="*/ 185781 h 1070305"/>
                    <a:gd name="connsiteX486" fmla="*/ 1055572 w 1511579"/>
                    <a:gd name="connsiteY486" fmla="*/ 185781 h 1070305"/>
                    <a:gd name="connsiteX487" fmla="*/ 1056111 w 1511579"/>
                    <a:gd name="connsiteY487" fmla="*/ 185242 h 1070305"/>
                    <a:gd name="connsiteX488" fmla="*/ 1056111 w 1511579"/>
                    <a:gd name="connsiteY488" fmla="*/ 185242 h 1070305"/>
                    <a:gd name="connsiteX489" fmla="*/ 1058627 w 1511579"/>
                    <a:gd name="connsiteY489" fmla="*/ 182367 h 1070305"/>
                    <a:gd name="connsiteX490" fmla="*/ 1058627 w 1511579"/>
                    <a:gd name="connsiteY490" fmla="*/ 182367 h 1070305"/>
                    <a:gd name="connsiteX491" fmla="*/ 1067431 w 1511579"/>
                    <a:gd name="connsiteY491" fmla="*/ 179852 h 1070305"/>
                    <a:gd name="connsiteX492" fmla="*/ 1067431 w 1511579"/>
                    <a:gd name="connsiteY492" fmla="*/ 179852 h 1070305"/>
                    <a:gd name="connsiteX493" fmla="*/ 1076414 w 1511579"/>
                    <a:gd name="connsiteY493" fmla="*/ 180930 h 1070305"/>
                    <a:gd name="connsiteX494" fmla="*/ 1076414 w 1511579"/>
                    <a:gd name="connsiteY494" fmla="*/ 180930 h 1070305"/>
                    <a:gd name="connsiteX495" fmla="*/ 1080547 w 1511579"/>
                    <a:gd name="connsiteY495" fmla="*/ 182187 h 1070305"/>
                    <a:gd name="connsiteX496" fmla="*/ 1083242 w 1511579"/>
                    <a:gd name="connsiteY496" fmla="*/ 183625 h 1070305"/>
                    <a:gd name="connsiteX497" fmla="*/ 1083242 w 1511579"/>
                    <a:gd name="connsiteY497" fmla="*/ 183625 h 1070305"/>
                    <a:gd name="connsiteX498" fmla="*/ 1088093 w 1511579"/>
                    <a:gd name="connsiteY498" fmla="*/ 185421 h 1070305"/>
                    <a:gd name="connsiteX499" fmla="*/ 1088093 w 1511579"/>
                    <a:gd name="connsiteY499" fmla="*/ 185421 h 1070305"/>
                    <a:gd name="connsiteX500" fmla="*/ 1098514 w 1511579"/>
                    <a:gd name="connsiteY500" fmla="*/ 178055 h 1070305"/>
                    <a:gd name="connsiteX501" fmla="*/ 1098514 w 1511579"/>
                    <a:gd name="connsiteY501" fmla="*/ 178055 h 1070305"/>
                    <a:gd name="connsiteX502" fmla="*/ 1103904 w 1511579"/>
                    <a:gd name="connsiteY502" fmla="*/ 173383 h 1070305"/>
                    <a:gd name="connsiteX503" fmla="*/ 1103904 w 1511579"/>
                    <a:gd name="connsiteY503" fmla="*/ 173383 h 1070305"/>
                    <a:gd name="connsiteX504" fmla="*/ 1108755 w 1511579"/>
                    <a:gd name="connsiteY504" fmla="*/ 175000 h 1070305"/>
                    <a:gd name="connsiteX505" fmla="*/ 1108755 w 1511579"/>
                    <a:gd name="connsiteY505" fmla="*/ 175000 h 1070305"/>
                    <a:gd name="connsiteX506" fmla="*/ 1120793 w 1511579"/>
                    <a:gd name="connsiteY506" fmla="*/ 179672 h 1070305"/>
                    <a:gd name="connsiteX507" fmla="*/ 1121153 w 1511579"/>
                    <a:gd name="connsiteY507" fmla="*/ 180750 h 1070305"/>
                    <a:gd name="connsiteX508" fmla="*/ 1122231 w 1511579"/>
                    <a:gd name="connsiteY508" fmla="*/ 183625 h 1070305"/>
                    <a:gd name="connsiteX509" fmla="*/ 1127261 w 1511579"/>
                    <a:gd name="connsiteY509" fmla="*/ 189554 h 1070305"/>
                    <a:gd name="connsiteX510" fmla="*/ 1127261 w 1511579"/>
                    <a:gd name="connsiteY510" fmla="*/ 189554 h 1070305"/>
                    <a:gd name="connsiteX511" fmla="*/ 1136604 w 1511579"/>
                    <a:gd name="connsiteY511" fmla="*/ 197998 h 1070305"/>
                    <a:gd name="connsiteX512" fmla="*/ 1136604 w 1511579"/>
                    <a:gd name="connsiteY512" fmla="*/ 197998 h 1070305"/>
                    <a:gd name="connsiteX513" fmla="*/ 1141455 w 1511579"/>
                    <a:gd name="connsiteY513" fmla="*/ 211653 h 1070305"/>
                    <a:gd name="connsiteX514" fmla="*/ 1141455 w 1511579"/>
                    <a:gd name="connsiteY514" fmla="*/ 211653 h 1070305"/>
                    <a:gd name="connsiteX515" fmla="*/ 1142713 w 1511579"/>
                    <a:gd name="connsiteY515" fmla="*/ 219918 h 1070305"/>
                    <a:gd name="connsiteX516" fmla="*/ 1142713 w 1511579"/>
                    <a:gd name="connsiteY516" fmla="*/ 219918 h 1070305"/>
                    <a:gd name="connsiteX517" fmla="*/ 1134987 w 1511579"/>
                    <a:gd name="connsiteY517" fmla="*/ 227285 h 1070305"/>
                    <a:gd name="connsiteX518" fmla="*/ 1134987 w 1511579"/>
                    <a:gd name="connsiteY518" fmla="*/ 227285 h 1070305"/>
                    <a:gd name="connsiteX519" fmla="*/ 1130316 w 1511579"/>
                    <a:gd name="connsiteY519" fmla="*/ 227285 h 1070305"/>
                    <a:gd name="connsiteX520" fmla="*/ 1130316 w 1511579"/>
                    <a:gd name="connsiteY520" fmla="*/ 227285 h 1070305"/>
                    <a:gd name="connsiteX521" fmla="*/ 1120973 w 1511579"/>
                    <a:gd name="connsiteY521" fmla="*/ 223691 h 1070305"/>
                    <a:gd name="connsiteX522" fmla="*/ 1120973 w 1511579"/>
                    <a:gd name="connsiteY522" fmla="*/ 223691 h 1070305"/>
                    <a:gd name="connsiteX523" fmla="*/ 1119176 w 1511579"/>
                    <a:gd name="connsiteY523" fmla="*/ 223152 h 1070305"/>
                    <a:gd name="connsiteX524" fmla="*/ 1119176 w 1511579"/>
                    <a:gd name="connsiteY524" fmla="*/ 223152 h 1070305"/>
                    <a:gd name="connsiteX525" fmla="*/ 1110193 w 1511579"/>
                    <a:gd name="connsiteY525" fmla="*/ 224231 h 1070305"/>
                    <a:gd name="connsiteX526" fmla="*/ 1110193 w 1511579"/>
                    <a:gd name="connsiteY526" fmla="*/ 224231 h 1070305"/>
                    <a:gd name="connsiteX527" fmla="*/ 1105521 w 1511579"/>
                    <a:gd name="connsiteY527" fmla="*/ 223152 h 1070305"/>
                    <a:gd name="connsiteX528" fmla="*/ 1105521 w 1511579"/>
                    <a:gd name="connsiteY528" fmla="*/ 223152 h 1070305"/>
                    <a:gd name="connsiteX529" fmla="*/ 1104802 w 1511579"/>
                    <a:gd name="connsiteY529" fmla="*/ 222973 h 1070305"/>
                    <a:gd name="connsiteX530" fmla="*/ 1104802 w 1511579"/>
                    <a:gd name="connsiteY530" fmla="*/ 222973 h 1070305"/>
                    <a:gd name="connsiteX531" fmla="*/ 1092225 w 1511579"/>
                    <a:gd name="connsiteY531" fmla="*/ 228722 h 1070305"/>
                    <a:gd name="connsiteX532" fmla="*/ 1092225 w 1511579"/>
                    <a:gd name="connsiteY532" fmla="*/ 228722 h 1070305"/>
                    <a:gd name="connsiteX533" fmla="*/ 1087554 w 1511579"/>
                    <a:gd name="connsiteY533" fmla="*/ 230878 h 1070305"/>
                    <a:gd name="connsiteX534" fmla="*/ 1087554 w 1511579"/>
                    <a:gd name="connsiteY534" fmla="*/ 230878 h 1070305"/>
                    <a:gd name="connsiteX535" fmla="*/ 1084679 w 1511579"/>
                    <a:gd name="connsiteY535" fmla="*/ 229980 h 1070305"/>
                    <a:gd name="connsiteX536" fmla="*/ 1084679 w 1511579"/>
                    <a:gd name="connsiteY536" fmla="*/ 229980 h 1070305"/>
                    <a:gd name="connsiteX537" fmla="*/ 1084679 w 1511579"/>
                    <a:gd name="connsiteY537" fmla="*/ 230699 h 1070305"/>
                    <a:gd name="connsiteX538" fmla="*/ 1084679 w 1511579"/>
                    <a:gd name="connsiteY538" fmla="*/ 230699 h 1070305"/>
                    <a:gd name="connsiteX539" fmla="*/ 1078930 w 1511579"/>
                    <a:gd name="connsiteY539" fmla="*/ 236808 h 1070305"/>
                    <a:gd name="connsiteX540" fmla="*/ 1078930 w 1511579"/>
                    <a:gd name="connsiteY540" fmla="*/ 236808 h 1070305"/>
                    <a:gd name="connsiteX541" fmla="*/ 1075516 w 1511579"/>
                    <a:gd name="connsiteY541" fmla="*/ 236269 h 1070305"/>
                    <a:gd name="connsiteX542" fmla="*/ 1075516 w 1511579"/>
                    <a:gd name="connsiteY542" fmla="*/ 236269 h 1070305"/>
                    <a:gd name="connsiteX543" fmla="*/ 1069048 w 1511579"/>
                    <a:gd name="connsiteY543" fmla="*/ 235190 h 1070305"/>
                    <a:gd name="connsiteX544" fmla="*/ 1069048 w 1511579"/>
                    <a:gd name="connsiteY544" fmla="*/ 235190 h 1070305"/>
                    <a:gd name="connsiteX545" fmla="*/ 1056291 w 1511579"/>
                    <a:gd name="connsiteY545" fmla="*/ 244533 h 1070305"/>
                    <a:gd name="connsiteX546" fmla="*/ 1056291 w 1511579"/>
                    <a:gd name="connsiteY546" fmla="*/ 244533 h 1070305"/>
                    <a:gd name="connsiteX547" fmla="*/ 1028262 w 1511579"/>
                    <a:gd name="connsiteY547" fmla="*/ 266274 h 1070305"/>
                    <a:gd name="connsiteX548" fmla="*/ 1028262 w 1511579"/>
                    <a:gd name="connsiteY548" fmla="*/ 266274 h 1070305"/>
                    <a:gd name="connsiteX549" fmla="*/ 1027004 w 1511579"/>
                    <a:gd name="connsiteY549" fmla="*/ 266094 h 1070305"/>
                    <a:gd name="connsiteX550" fmla="*/ 1027004 w 1511579"/>
                    <a:gd name="connsiteY550" fmla="*/ 266094 h 1070305"/>
                    <a:gd name="connsiteX551" fmla="*/ 1020536 w 1511579"/>
                    <a:gd name="connsiteY551" fmla="*/ 265196 h 1070305"/>
                    <a:gd name="connsiteX552" fmla="*/ 1020536 w 1511579"/>
                    <a:gd name="connsiteY552" fmla="*/ 265196 h 1070305"/>
                    <a:gd name="connsiteX553" fmla="*/ 1002569 w 1511579"/>
                    <a:gd name="connsiteY553" fmla="*/ 274898 h 1070305"/>
                    <a:gd name="connsiteX554" fmla="*/ 1002569 w 1511579"/>
                    <a:gd name="connsiteY554" fmla="*/ 274898 h 1070305"/>
                    <a:gd name="connsiteX555" fmla="*/ 981188 w 1511579"/>
                    <a:gd name="connsiteY555" fmla="*/ 283522 h 1070305"/>
                    <a:gd name="connsiteX556" fmla="*/ 981188 w 1511579"/>
                    <a:gd name="connsiteY556" fmla="*/ 283522 h 1070305"/>
                    <a:gd name="connsiteX557" fmla="*/ 957651 w 1511579"/>
                    <a:gd name="connsiteY557" fmla="*/ 274898 h 1070305"/>
                    <a:gd name="connsiteX558" fmla="*/ 957651 w 1511579"/>
                    <a:gd name="connsiteY558" fmla="*/ 274898 h 1070305"/>
                    <a:gd name="connsiteX559" fmla="*/ 952081 w 1511579"/>
                    <a:gd name="connsiteY559" fmla="*/ 272562 h 1070305"/>
                    <a:gd name="connsiteX560" fmla="*/ 952081 w 1511579"/>
                    <a:gd name="connsiteY560" fmla="*/ 272562 h 1070305"/>
                    <a:gd name="connsiteX561" fmla="*/ 938426 w 1511579"/>
                    <a:gd name="connsiteY561" fmla="*/ 282624 h 1070305"/>
                    <a:gd name="connsiteX562" fmla="*/ 938426 w 1511579"/>
                    <a:gd name="connsiteY562" fmla="*/ 282624 h 1070305"/>
                    <a:gd name="connsiteX563" fmla="*/ 935552 w 1511579"/>
                    <a:gd name="connsiteY563" fmla="*/ 293584 h 1070305"/>
                    <a:gd name="connsiteX564" fmla="*/ 935552 w 1511579"/>
                    <a:gd name="connsiteY564" fmla="*/ 293584 h 1070305"/>
                    <a:gd name="connsiteX565" fmla="*/ 938067 w 1511579"/>
                    <a:gd name="connsiteY565" fmla="*/ 298435 h 1070305"/>
                    <a:gd name="connsiteX566" fmla="*/ 938067 w 1511579"/>
                    <a:gd name="connsiteY566" fmla="*/ 298435 h 1070305"/>
                    <a:gd name="connsiteX567" fmla="*/ 941660 w 1511579"/>
                    <a:gd name="connsiteY567" fmla="*/ 310473 h 1070305"/>
                    <a:gd name="connsiteX568" fmla="*/ 941660 w 1511579"/>
                    <a:gd name="connsiteY568" fmla="*/ 310473 h 1070305"/>
                    <a:gd name="connsiteX569" fmla="*/ 931239 w 1511579"/>
                    <a:gd name="connsiteY569" fmla="*/ 323230 h 1070305"/>
                    <a:gd name="connsiteX570" fmla="*/ 931239 w 1511579"/>
                    <a:gd name="connsiteY570" fmla="*/ 323230 h 1070305"/>
                    <a:gd name="connsiteX571" fmla="*/ 929622 w 1511579"/>
                    <a:gd name="connsiteY571" fmla="*/ 323050 h 1070305"/>
                    <a:gd name="connsiteX572" fmla="*/ 929622 w 1511579"/>
                    <a:gd name="connsiteY572" fmla="*/ 323050 h 1070305"/>
                    <a:gd name="connsiteX573" fmla="*/ 928904 w 1511579"/>
                    <a:gd name="connsiteY573" fmla="*/ 323050 h 1070305"/>
                    <a:gd name="connsiteX574" fmla="*/ 928904 w 1511579"/>
                    <a:gd name="connsiteY574" fmla="*/ 323050 h 1070305"/>
                    <a:gd name="connsiteX575" fmla="*/ 898180 w 1511579"/>
                    <a:gd name="connsiteY575" fmla="*/ 343173 h 1070305"/>
                    <a:gd name="connsiteX576" fmla="*/ 898180 w 1511579"/>
                    <a:gd name="connsiteY576" fmla="*/ 343173 h 1070305"/>
                    <a:gd name="connsiteX577" fmla="*/ 865659 w 1511579"/>
                    <a:gd name="connsiteY577" fmla="*/ 352157 h 1070305"/>
                    <a:gd name="connsiteX578" fmla="*/ 865659 w 1511579"/>
                    <a:gd name="connsiteY578" fmla="*/ 352157 h 1070305"/>
                    <a:gd name="connsiteX579" fmla="*/ 860988 w 1511579"/>
                    <a:gd name="connsiteY579" fmla="*/ 351977 h 1070305"/>
                    <a:gd name="connsiteX580" fmla="*/ 860988 w 1511579"/>
                    <a:gd name="connsiteY580" fmla="*/ 351977 h 1070305"/>
                    <a:gd name="connsiteX581" fmla="*/ 854340 w 1511579"/>
                    <a:gd name="connsiteY581" fmla="*/ 351798 h 1070305"/>
                    <a:gd name="connsiteX582" fmla="*/ 854340 w 1511579"/>
                    <a:gd name="connsiteY582" fmla="*/ 351798 h 1070305"/>
                    <a:gd name="connsiteX583" fmla="*/ 828467 w 1511579"/>
                    <a:gd name="connsiteY583" fmla="*/ 354133 h 1070305"/>
                    <a:gd name="connsiteX584" fmla="*/ 828467 w 1511579"/>
                    <a:gd name="connsiteY584" fmla="*/ 354133 h 1070305"/>
                    <a:gd name="connsiteX585" fmla="*/ 828108 w 1511579"/>
                    <a:gd name="connsiteY585" fmla="*/ 354133 h 1070305"/>
                    <a:gd name="connsiteX586" fmla="*/ 828108 w 1511579"/>
                    <a:gd name="connsiteY586" fmla="*/ 354133 h 1070305"/>
                    <a:gd name="connsiteX587" fmla="*/ 806547 w 1511579"/>
                    <a:gd name="connsiteY587" fmla="*/ 358984 h 1070305"/>
                    <a:gd name="connsiteX588" fmla="*/ 806547 w 1511579"/>
                    <a:gd name="connsiteY588" fmla="*/ 358984 h 1070305"/>
                    <a:gd name="connsiteX589" fmla="*/ 776901 w 1511579"/>
                    <a:gd name="connsiteY589" fmla="*/ 372460 h 1070305"/>
                    <a:gd name="connsiteX590" fmla="*/ 776901 w 1511579"/>
                    <a:gd name="connsiteY590" fmla="*/ 372460 h 1070305"/>
                    <a:gd name="connsiteX591" fmla="*/ 761809 w 1511579"/>
                    <a:gd name="connsiteY591" fmla="*/ 377311 h 1070305"/>
                    <a:gd name="connsiteX592" fmla="*/ 761809 w 1511579"/>
                    <a:gd name="connsiteY592" fmla="*/ 377311 h 1070305"/>
                    <a:gd name="connsiteX593" fmla="*/ 759114 w 1511579"/>
                    <a:gd name="connsiteY593" fmla="*/ 377131 h 1070305"/>
                    <a:gd name="connsiteX594" fmla="*/ 759114 w 1511579"/>
                    <a:gd name="connsiteY594" fmla="*/ 377131 h 1070305"/>
                    <a:gd name="connsiteX595" fmla="*/ 751567 w 1511579"/>
                    <a:gd name="connsiteY595" fmla="*/ 371382 h 1070305"/>
                    <a:gd name="connsiteX596" fmla="*/ 751567 w 1511579"/>
                    <a:gd name="connsiteY596" fmla="*/ 371382 h 1070305"/>
                    <a:gd name="connsiteX597" fmla="*/ 751747 w 1511579"/>
                    <a:gd name="connsiteY597" fmla="*/ 369944 h 1070305"/>
                    <a:gd name="connsiteX598" fmla="*/ 751747 w 1511579"/>
                    <a:gd name="connsiteY598" fmla="*/ 369944 h 1070305"/>
                    <a:gd name="connsiteX599" fmla="*/ 742584 w 1511579"/>
                    <a:gd name="connsiteY599" fmla="*/ 371382 h 1070305"/>
                    <a:gd name="connsiteX600" fmla="*/ 742584 w 1511579"/>
                    <a:gd name="connsiteY600" fmla="*/ 371382 h 1070305"/>
                    <a:gd name="connsiteX601" fmla="*/ 741685 w 1511579"/>
                    <a:gd name="connsiteY601" fmla="*/ 371382 h 1070305"/>
                    <a:gd name="connsiteX602" fmla="*/ 741685 w 1511579"/>
                    <a:gd name="connsiteY602" fmla="*/ 371382 h 1070305"/>
                    <a:gd name="connsiteX603" fmla="*/ 720305 w 1511579"/>
                    <a:gd name="connsiteY603" fmla="*/ 362758 h 1070305"/>
                    <a:gd name="connsiteX604" fmla="*/ 720305 w 1511579"/>
                    <a:gd name="connsiteY604" fmla="*/ 362758 h 1070305"/>
                    <a:gd name="connsiteX605" fmla="*/ 705212 w 1511579"/>
                    <a:gd name="connsiteY605" fmla="*/ 355750 h 1070305"/>
                    <a:gd name="connsiteX606" fmla="*/ 705212 w 1511579"/>
                    <a:gd name="connsiteY606" fmla="*/ 355750 h 1070305"/>
                    <a:gd name="connsiteX607" fmla="*/ 692096 w 1511579"/>
                    <a:gd name="connsiteY607" fmla="*/ 344072 h 1070305"/>
                    <a:gd name="connsiteX608" fmla="*/ 692096 w 1511579"/>
                    <a:gd name="connsiteY608" fmla="*/ 344072 h 1070305"/>
                    <a:gd name="connsiteX609" fmla="*/ 680777 w 1511579"/>
                    <a:gd name="connsiteY609" fmla="*/ 339939 h 1070305"/>
                    <a:gd name="connsiteX610" fmla="*/ 680777 w 1511579"/>
                    <a:gd name="connsiteY610" fmla="*/ 339939 h 1070305"/>
                    <a:gd name="connsiteX611" fmla="*/ 662450 w 1511579"/>
                    <a:gd name="connsiteY611" fmla="*/ 338142 h 1070305"/>
                    <a:gd name="connsiteX612" fmla="*/ 662450 w 1511579"/>
                    <a:gd name="connsiteY612" fmla="*/ 338142 h 1070305"/>
                    <a:gd name="connsiteX613" fmla="*/ 653467 w 1511579"/>
                    <a:gd name="connsiteY613" fmla="*/ 338502 h 1070305"/>
                    <a:gd name="connsiteX614" fmla="*/ 653467 w 1511579"/>
                    <a:gd name="connsiteY614" fmla="*/ 338502 h 1070305"/>
                    <a:gd name="connsiteX615" fmla="*/ 638015 w 1511579"/>
                    <a:gd name="connsiteY615" fmla="*/ 339580 h 1070305"/>
                    <a:gd name="connsiteX616" fmla="*/ 638015 w 1511579"/>
                    <a:gd name="connsiteY616" fmla="*/ 339580 h 1070305"/>
                    <a:gd name="connsiteX617" fmla="*/ 629391 w 1511579"/>
                    <a:gd name="connsiteY617" fmla="*/ 338861 h 1070305"/>
                    <a:gd name="connsiteX618" fmla="*/ 629391 w 1511579"/>
                    <a:gd name="connsiteY618" fmla="*/ 338861 h 1070305"/>
                    <a:gd name="connsiteX619" fmla="*/ 608010 w 1511579"/>
                    <a:gd name="connsiteY619" fmla="*/ 331674 h 1070305"/>
                    <a:gd name="connsiteX620" fmla="*/ 608010 w 1511579"/>
                    <a:gd name="connsiteY620" fmla="*/ 331674 h 1070305"/>
                    <a:gd name="connsiteX621" fmla="*/ 579083 w 1511579"/>
                    <a:gd name="connsiteY621" fmla="*/ 329159 h 1070305"/>
                    <a:gd name="connsiteX622" fmla="*/ 579083 w 1511579"/>
                    <a:gd name="connsiteY622" fmla="*/ 329159 h 1070305"/>
                    <a:gd name="connsiteX623" fmla="*/ 561295 w 1511579"/>
                    <a:gd name="connsiteY623" fmla="*/ 315504 h 1070305"/>
                    <a:gd name="connsiteX624" fmla="*/ 561295 w 1511579"/>
                    <a:gd name="connsiteY624" fmla="*/ 315504 h 1070305"/>
                    <a:gd name="connsiteX625" fmla="*/ 553389 w 1511579"/>
                    <a:gd name="connsiteY625" fmla="*/ 294662 h 1070305"/>
                    <a:gd name="connsiteX626" fmla="*/ 553389 w 1511579"/>
                    <a:gd name="connsiteY626" fmla="*/ 294662 h 1070305"/>
                    <a:gd name="connsiteX627" fmla="*/ 553389 w 1511579"/>
                    <a:gd name="connsiteY627" fmla="*/ 293943 h 1070305"/>
                    <a:gd name="connsiteX628" fmla="*/ 553389 w 1511579"/>
                    <a:gd name="connsiteY628" fmla="*/ 293943 h 1070305"/>
                    <a:gd name="connsiteX629" fmla="*/ 553389 w 1511579"/>
                    <a:gd name="connsiteY629" fmla="*/ 292686 h 1070305"/>
                    <a:gd name="connsiteX630" fmla="*/ 553389 w 1511579"/>
                    <a:gd name="connsiteY630" fmla="*/ 292686 h 1070305"/>
                    <a:gd name="connsiteX631" fmla="*/ 551413 w 1511579"/>
                    <a:gd name="connsiteY631" fmla="*/ 278132 h 1070305"/>
                    <a:gd name="connsiteX632" fmla="*/ 551413 w 1511579"/>
                    <a:gd name="connsiteY632" fmla="*/ 278132 h 1070305"/>
                    <a:gd name="connsiteX633" fmla="*/ 551772 w 1511579"/>
                    <a:gd name="connsiteY633" fmla="*/ 274539 h 1070305"/>
                    <a:gd name="connsiteX634" fmla="*/ 551772 w 1511579"/>
                    <a:gd name="connsiteY634" fmla="*/ 274539 h 1070305"/>
                    <a:gd name="connsiteX635" fmla="*/ 551952 w 1511579"/>
                    <a:gd name="connsiteY635" fmla="*/ 273101 h 1070305"/>
                    <a:gd name="connsiteX636" fmla="*/ 551952 w 1511579"/>
                    <a:gd name="connsiteY636" fmla="*/ 273101 h 1070305"/>
                    <a:gd name="connsiteX637" fmla="*/ 548359 w 1511579"/>
                    <a:gd name="connsiteY637" fmla="*/ 273281 h 1070305"/>
                    <a:gd name="connsiteX638" fmla="*/ 548359 w 1511579"/>
                    <a:gd name="connsiteY638" fmla="*/ 273281 h 1070305"/>
                    <a:gd name="connsiteX639" fmla="*/ 544765 w 1511579"/>
                    <a:gd name="connsiteY639" fmla="*/ 272922 h 1070305"/>
                    <a:gd name="connsiteX640" fmla="*/ 544765 w 1511579"/>
                    <a:gd name="connsiteY640" fmla="*/ 272922 h 1070305"/>
                    <a:gd name="connsiteX641" fmla="*/ 532188 w 1511579"/>
                    <a:gd name="connsiteY641" fmla="*/ 264297 h 1070305"/>
                    <a:gd name="connsiteX642" fmla="*/ 532188 w 1511579"/>
                    <a:gd name="connsiteY642" fmla="*/ 264297 h 1070305"/>
                    <a:gd name="connsiteX643" fmla="*/ 513323 w 1511579"/>
                    <a:gd name="connsiteY643" fmla="*/ 248666 h 1070305"/>
                    <a:gd name="connsiteX644" fmla="*/ 513323 w 1511579"/>
                    <a:gd name="connsiteY644" fmla="*/ 248666 h 1070305"/>
                    <a:gd name="connsiteX645" fmla="*/ 500386 w 1511579"/>
                    <a:gd name="connsiteY645" fmla="*/ 243815 h 1070305"/>
                    <a:gd name="connsiteX646" fmla="*/ 500386 w 1511579"/>
                    <a:gd name="connsiteY646" fmla="*/ 243815 h 1070305"/>
                    <a:gd name="connsiteX647" fmla="*/ 491043 w 1511579"/>
                    <a:gd name="connsiteY647" fmla="*/ 244533 h 1070305"/>
                    <a:gd name="connsiteX648" fmla="*/ 491043 w 1511579"/>
                    <a:gd name="connsiteY648" fmla="*/ 244533 h 1070305"/>
                    <a:gd name="connsiteX649" fmla="*/ 484575 w 1511579"/>
                    <a:gd name="connsiteY649" fmla="*/ 242916 h 1070305"/>
                    <a:gd name="connsiteX650" fmla="*/ 484575 w 1511579"/>
                    <a:gd name="connsiteY650" fmla="*/ 242916 h 1070305"/>
                    <a:gd name="connsiteX651" fmla="*/ 466428 w 1511579"/>
                    <a:gd name="connsiteY651" fmla="*/ 233933 h 1070305"/>
                    <a:gd name="connsiteX652" fmla="*/ 466428 w 1511579"/>
                    <a:gd name="connsiteY652" fmla="*/ 233933 h 1070305"/>
                    <a:gd name="connsiteX653" fmla="*/ 456187 w 1511579"/>
                    <a:gd name="connsiteY653" fmla="*/ 222254 h 1070305"/>
                    <a:gd name="connsiteX654" fmla="*/ 456187 w 1511579"/>
                    <a:gd name="connsiteY654" fmla="*/ 222254 h 1070305"/>
                    <a:gd name="connsiteX655" fmla="*/ 456007 w 1511579"/>
                    <a:gd name="connsiteY655" fmla="*/ 221176 h 1070305"/>
                    <a:gd name="connsiteX656" fmla="*/ 456007 w 1511579"/>
                    <a:gd name="connsiteY656" fmla="*/ 221176 h 1070305"/>
                    <a:gd name="connsiteX657" fmla="*/ 464092 w 1511579"/>
                    <a:gd name="connsiteY657" fmla="*/ 208958 h 1070305"/>
                    <a:gd name="connsiteX658" fmla="*/ 464092 w 1511579"/>
                    <a:gd name="connsiteY658" fmla="*/ 208958 h 1070305"/>
                    <a:gd name="connsiteX659" fmla="*/ 468045 w 1511579"/>
                    <a:gd name="connsiteY659" fmla="*/ 201053 h 1070305"/>
                    <a:gd name="connsiteX660" fmla="*/ 468045 w 1511579"/>
                    <a:gd name="connsiteY660" fmla="*/ 201053 h 1070305"/>
                    <a:gd name="connsiteX661" fmla="*/ 474154 w 1511579"/>
                    <a:gd name="connsiteY661" fmla="*/ 187398 h 1070305"/>
                    <a:gd name="connsiteX662" fmla="*/ 474154 w 1511579"/>
                    <a:gd name="connsiteY662" fmla="*/ 187398 h 1070305"/>
                    <a:gd name="connsiteX663" fmla="*/ 474154 w 1511579"/>
                    <a:gd name="connsiteY663" fmla="*/ 186679 h 1070305"/>
                    <a:gd name="connsiteX664" fmla="*/ 474154 w 1511579"/>
                    <a:gd name="connsiteY664" fmla="*/ 186679 h 1070305"/>
                    <a:gd name="connsiteX665" fmla="*/ 471459 w 1511579"/>
                    <a:gd name="connsiteY665" fmla="*/ 174641 h 1070305"/>
                    <a:gd name="connsiteX666" fmla="*/ 471459 w 1511579"/>
                    <a:gd name="connsiteY666" fmla="*/ 174641 h 1070305"/>
                    <a:gd name="connsiteX667" fmla="*/ 465889 w 1511579"/>
                    <a:gd name="connsiteY667" fmla="*/ 149128 h 1070305"/>
                    <a:gd name="connsiteX668" fmla="*/ 465889 w 1511579"/>
                    <a:gd name="connsiteY668" fmla="*/ 149128 h 1070305"/>
                    <a:gd name="connsiteX669" fmla="*/ 465889 w 1511579"/>
                    <a:gd name="connsiteY669" fmla="*/ 146612 h 1070305"/>
                    <a:gd name="connsiteX670" fmla="*/ 465889 w 1511579"/>
                    <a:gd name="connsiteY670" fmla="*/ 146612 h 1070305"/>
                    <a:gd name="connsiteX671" fmla="*/ 465530 w 1511579"/>
                    <a:gd name="connsiteY671" fmla="*/ 146792 h 1070305"/>
                    <a:gd name="connsiteX672" fmla="*/ 465530 w 1511579"/>
                    <a:gd name="connsiteY672" fmla="*/ 146792 h 1070305"/>
                    <a:gd name="connsiteX673" fmla="*/ 459960 w 1511579"/>
                    <a:gd name="connsiteY673" fmla="*/ 148589 h 1070305"/>
                    <a:gd name="connsiteX674" fmla="*/ 459960 w 1511579"/>
                    <a:gd name="connsiteY674" fmla="*/ 148589 h 1070305"/>
                    <a:gd name="connsiteX675" fmla="*/ 456367 w 1511579"/>
                    <a:gd name="connsiteY675" fmla="*/ 144815 h 1070305"/>
                    <a:gd name="connsiteX676" fmla="*/ 456367 w 1511579"/>
                    <a:gd name="connsiteY676" fmla="*/ 144815 h 1070305"/>
                    <a:gd name="connsiteX677" fmla="*/ 456546 w 1511579"/>
                    <a:gd name="connsiteY677" fmla="*/ 142300 h 1070305"/>
                    <a:gd name="connsiteX678" fmla="*/ 456546 w 1511579"/>
                    <a:gd name="connsiteY678" fmla="*/ 142300 h 1070305"/>
                    <a:gd name="connsiteX679" fmla="*/ 456546 w 1511579"/>
                    <a:gd name="connsiteY679" fmla="*/ 142120 h 1070305"/>
                    <a:gd name="connsiteX680" fmla="*/ 456546 w 1511579"/>
                    <a:gd name="connsiteY680" fmla="*/ 142120 h 1070305"/>
                    <a:gd name="connsiteX681" fmla="*/ 456546 w 1511579"/>
                    <a:gd name="connsiteY681" fmla="*/ 142120 h 1070305"/>
                    <a:gd name="connsiteX682" fmla="*/ 454390 w 1511579"/>
                    <a:gd name="connsiteY682" fmla="*/ 141402 h 1070305"/>
                    <a:gd name="connsiteX683" fmla="*/ 454390 w 1511579"/>
                    <a:gd name="connsiteY683" fmla="*/ 141402 h 1070305"/>
                    <a:gd name="connsiteX684" fmla="*/ 446125 w 1511579"/>
                    <a:gd name="connsiteY684" fmla="*/ 138886 h 1070305"/>
                    <a:gd name="connsiteX685" fmla="*/ 446125 w 1511579"/>
                    <a:gd name="connsiteY685" fmla="*/ 138886 h 1070305"/>
                    <a:gd name="connsiteX686" fmla="*/ 436783 w 1511579"/>
                    <a:gd name="connsiteY686" fmla="*/ 128645 h 1070305"/>
                    <a:gd name="connsiteX687" fmla="*/ 436783 w 1511579"/>
                    <a:gd name="connsiteY687" fmla="*/ 128645 h 1070305"/>
                    <a:gd name="connsiteX688" fmla="*/ 430853 w 1511579"/>
                    <a:gd name="connsiteY688" fmla="*/ 120740 h 1070305"/>
                    <a:gd name="connsiteX689" fmla="*/ 430853 w 1511579"/>
                    <a:gd name="connsiteY689" fmla="*/ 120740 h 1070305"/>
                    <a:gd name="connsiteX690" fmla="*/ 423487 w 1511579"/>
                    <a:gd name="connsiteY690" fmla="*/ 110139 h 1070305"/>
                    <a:gd name="connsiteX691" fmla="*/ 423487 w 1511579"/>
                    <a:gd name="connsiteY691" fmla="*/ 110139 h 1070305"/>
                    <a:gd name="connsiteX692" fmla="*/ 421151 w 1511579"/>
                    <a:gd name="connsiteY692" fmla="*/ 104389 h 1070305"/>
                    <a:gd name="connsiteX693" fmla="*/ 421151 w 1511579"/>
                    <a:gd name="connsiteY693" fmla="*/ 104389 h 1070305"/>
                    <a:gd name="connsiteX694" fmla="*/ 425284 w 1511579"/>
                    <a:gd name="connsiteY694" fmla="*/ 100796 h 1070305"/>
                    <a:gd name="connsiteX695" fmla="*/ 425284 w 1511579"/>
                    <a:gd name="connsiteY695" fmla="*/ 100796 h 1070305"/>
                    <a:gd name="connsiteX696" fmla="*/ 427080 w 1511579"/>
                    <a:gd name="connsiteY696" fmla="*/ 100616 h 1070305"/>
                    <a:gd name="connsiteX697" fmla="*/ 427080 w 1511579"/>
                    <a:gd name="connsiteY697" fmla="*/ 100616 h 1070305"/>
                    <a:gd name="connsiteX698" fmla="*/ 427440 w 1511579"/>
                    <a:gd name="connsiteY698" fmla="*/ 98999 h 1070305"/>
                    <a:gd name="connsiteX699" fmla="*/ 427440 w 1511579"/>
                    <a:gd name="connsiteY699" fmla="*/ 98999 h 1070305"/>
                    <a:gd name="connsiteX700" fmla="*/ 427440 w 1511579"/>
                    <a:gd name="connsiteY700" fmla="*/ 98820 h 1070305"/>
                    <a:gd name="connsiteX701" fmla="*/ 427440 w 1511579"/>
                    <a:gd name="connsiteY701" fmla="*/ 98820 h 1070305"/>
                    <a:gd name="connsiteX702" fmla="*/ 427260 w 1511579"/>
                    <a:gd name="connsiteY702" fmla="*/ 98820 h 1070305"/>
                    <a:gd name="connsiteX703" fmla="*/ 427260 w 1511579"/>
                    <a:gd name="connsiteY703" fmla="*/ 98820 h 1070305"/>
                    <a:gd name="connsiteX704" fmla="*/ 426002 w 1511579"/>
                    <a:gd name="connsiteY704" fmla="*/ 98820 h 1070305"/>
                    <a:gd name="connsiteX705" fmla="*/ 426002 w 1511579"/>
                    <a:gd name="connsiteY705" fmla="*/ 98820 h 1070305"/>
                    <a:gd name="connsiteX706" fmla="*/ 425643 w 1511579"/>
                    <a:gd name="connsiteY706" fmla="*/ 98820 h 1070305"/>
                    <a:gd name="connsiteX707" fmla="*/ 414503 w 1511579"/>
                    <a:gd name="connsiteY707" fmla="*/ 98460 h 1070305"/>
                    <a:gd name="connsiteX708" fmla="*/ 414503 w 1511579"/>
                    <a:gd name="connsiteY708" fmla="*/ 98460 h 1070305"/>
                    <a:gd name="connsiteX709" fmla="*/ 410550 w 1511579"/>
                    <a:gd name="connsiteY709" fmla="*/ 98640 h 1070305"/>
                    <a:gd name="connsiteX710" fmla="*/ 410550 w 1511579"/>
                    <a:gd name="connsiteY710" fmla="*/ 98640 h 1070305"/>
                    <a:gd name="connsiteX711" fmla="*/ 401387 w 1511579"/>
                    <a:gd name="connsiteY711" fmla="*/ 106366 h 1070305"/>
                    <a:gd name="connsiteX712" fmla="*/ 401387 w 1511579"/>
                    <a:gd name="connsiteY712" fmla="*/ 106366 h 1070305"/>
                    <a:gd name="connsiteX713" fmla="*/ 397434 w 1511579"/>
                    <a:gd name="connsiteY713" fmla="*/ 112834 h 1070305"/>
                    <a:gd name="connsiteX714" fmla="*/ 397434 w 1511579"/>
                    <a:gd name="connsiteY714" fmla="*/ 112834 h 1070305"/>
                    <a:gd name="connsiteX715" fmla="*/ 380186 w 1511579"/>
                    <a:gd name="connsiteY715" fmla="*/ 120021 h 1070305"/>
                    <a:gd name="connsiteX716" fmla="*/ 380186 w 1511579"/>
                    <a:gd name="connsiteY716" fmla="*/ 120021 h 1070305"/>
                    <a:gd name="connsiteX717" fmla="*/ 377491 w 1511579"/>
                    <a:gd name="connsiteY717" fmla="*/ 120021 h 1070305"/>
                    <a:gd name="connsiteX718" fmla="*/ 377491 w 1511579"/>
                    <a:gd name="connsiteY718" fmla="*/ 120021 h 1070305"/>
                    <a:gd name="connsiteX719" fmla="*/ 376772 w 1511579"/>
                    <a:gd name="connsiteY719" fmla="*/ 120021 h 1070305"/>
                    <a:gd name="connsiteX720" fmla="*/ 376772 w 1511579"/>
                    <a:gd name="connsiteY720" fmla="*/ 120021 h 1070305"/>
                    <a:gd name="connsiteX721" fmla="*/ 367609 w 1511579"/>
                    <a:gd name="connsiteY721" fmla="*/ 128286 h 1070305"/>
                    <a:gd name="connsiteX722" fmla="*/ 367609 w 1511579"/>
                    <a:gd name="connsiteY722" fmla="*/ 128286 h 1070305"/>
                    <a:gd name="connsiteX723" fmla="*/ 366351 w 1511579"/>
                    <a:gd name="connsiteY723" fmla="*/ 136551 h 1070305"/>
                    <a:gd name="connsiteX724" fmla="*/ 366351 w 1511579"/>
                    <a:gd name="connsiteY724" fmla="*/ 136551 h 1070305"/>
                    <a:gd name="connsiteX725" fmla="*/ 366351 w 1511579"/>
                    <a:gd name="connsiteY725" fmla="*/ 142660 h 1070305"/>
                    <a:gd name="connsiteX726" fmla="*/ 366351 w 1511579"/>
                    <a:gd name="connsiteY726" fmla="*/ 142660 h 1070305"/>
                    <a:gd name="connsiteX727" fmla="*/ 365273 w 1511579"/>
                    <a:gd name="connsiteY727" fmla="*/ 152901 h 1070305"/>
                    <a:gd name="connsiteX728" fmla="*/ 365273 w 1511579"/>
                    <a:gd name="connsiteY728" fmla="*/ 152901 h 1070305"/>
                    <a:gd name="connsiteX729" fmla="*/ 349282 w 1511579"/>
                    <a:gd name="connsiteY729" fmla="*/ 165298 h 1070305"/>
                    <a:gd name="connsiteX730" fmla="*/ 349282 w 1511579"/>
                    <a:gd name="connsiteY730" fmla="*/ 165298 h 1070305"/>
                    <a:gd name="connsiteX731" fmla="*/ 320535 w 1511579"/>
                    <a:gd name="connsiteY731" fmla="*/ 164040 h 1070305"/>
                    <a:gd name="connsiteX732" fmla="*/ 320535 w 1511579"/>
                    <a:gd name="connsiteY732" fmla="*/ 164040 h 1070305"/>
                    <a:gd name="connsiteX733" fmla="*/ 303825 w 1511579"/>
                    <a:gd name="connsiteY733" fmla="*/ 150026 h 1070305"/>
                    <a:gd name="connsiteX734" fmla="*/ 303825 w 1511579"/>
                    <a:gd name="connsiteY734" fmla="*/ 150026 h 1070305"/>
                    <a:gd name="connsiteX735" fmla="*/ 303286 w 1511579"/>
                    <a:gd name="connsiteY735" fmla="*/ 150745 h 1070305"/>
                    <a:gd name="connsiteX736" fmla="*/ 303286 w 1511579"/>
                    <a:gd name="connsiteY736" fmla="*/ 150745 h 1070305"/>
                    <a:gd name="connsiteX737" fmla="*/ 300232 w 1511579"/>
                    <a:gd name="connsiteY737" fmla="*/ 155955 h 1070305"/>
                    <a:gd name="connsiteX738" fmla="*/ 300232 w 1511579"/>
                    <a:gd name="connsiteY738" fmla="*/ 155955 h 1070305"/>
                    <a:gd name="connsiteX739" fmla="*/ 295021 w 1511579"/>
                    <a:gd name="connsiteY739" fmla="*/ 166196 h 1070305"/>
                    <a:gd name="connsiteX740" fmla="*/ 295021 w 1511579"/>
                    <a:gd name="connsiteY740" fmla="*/ 166196 h 1070305"/>
                    <a:gd name="connsiteX741" fmla="*/ 277593 w 1511579"/>
                    <a:gd name="connsiteY741" fmla="*/ 194046 h 1070305"/>
                    <a:gd name="connsiteX742" fmla="*/ 277593 w 1511579"/>
                    <a:gd name="connsiteY742" fmla="*/ 194046 h 1070305"/>
                    <a:gd name="connsiteX743" fmla="*/ 272383 w 1511579"/>
                    <a:gd name="connsiteY743" fmla="*/ 209138 h 1070305"/>
                    <a:gd name="connsiteX744" fmla="*/ 272383 w 1511579"/>
                    <a:gd name="connsiteY744" fmla="*/ 209138 h 1070305"/>
                    <a:gd name="connsiteX745" fmla="*/ 264836 w 1511579"/>
                    <a:gd name="connsiteY745" fmla="*/ 217403 h 1070305"/>
                    <a:gd name="connsiteX746" fmla="*/ 264836 w 1511579"/>
                    <a:gd name="connsiteY746" fmla="*/ 217403 h 1070305"/>
                    <a:gd name="connsiteX747" fmla="*/ 256931 w 1511579"/>
                    <a:gd name="connsiteY747" fmla="*/ 213810 h 1070305"/>
                    <a:gd name="connsiteX748" fmla="*/ 256931 w 1511579"/>
                    <a:gd name="connsiteY748" fmla="*/ 213810 h 1070305"/>
                    <a:gd name="connsiteX749" fmla="*/ 250103 w 1511579"/>
                    <a:gd name="connsiteY749" fmla="*/ 210575 h 1070305"/>
                    <a:gd name="connsiteX750" fmla="*/ 250103 w 1511579"/>
                    <a:gd name="connsiteY750" fmla="*/ 210575 h 1070305"/>
                    <a:gd name="connsiteX751" fmla="*/ 249385 w 1511579"/>
                    <a:gd name="connsiteY751" fmla="*/ 210575 h 1070305"/>
                    <a:gd name="connsiteX752" fmla="*/ 249385 w 1511579"/>
                    <a:gd name="connsiteY752" fmla="*/ 210575 h 1070305"/>
                    <a:gd name="connsiteX753" fmla="*/ 235550 w 1511579"/>
                    <a:gd name="connsiteY753" fmla="*/ 214349 h 1070305"/>
                    <a:gd name="connsiteX754" fmla="*/ 235550 w 1511579"/>
                    <a:gd name="connsiteY754" fmla="*/ 214349 h 1070305"/>
                    <a:gd name="connsiteX755" fmla="*/ 234831 w 1511579"/>
                    <a:gd name="connsiteY755" fmla="*/ 214349 h 1070305"/>
                    <a:gd name="connsiteX756" fmla="*/ 234831 w 1511579"/>
                    <a:gd name="connsiteY756" fmla="*/ 214349 h 1070305"/>
                    <a:gd name="connsiteX757" fmla="*/ 228902 w 1511579"/>
                    <a:gd name="connsiteY757" fmla="*/ 213630 h 1070305"/>
                    <a:gd name="connsiteX758" fmla="*/ 228902 w 1511579"/>
                    <a:gd name="connsiteY758" fmla="*/ 213630 h 1070305"/>
                    <a:gd name="connsiteX759" fmla="*/ 219200 w 1511579"/>
                    <a:gd name="connsiteY759" fmla="*/ 215067 h 1070305"/>
                    <a:gd name="connsiteX760" fmla="*/ 219200 w 1511579"/>
                    <a:gd name="connsiteY760" fmla="*/ 215067 h 1070305"/>
                    <a:gd name="connsiteX761" fmla="*/ 212552 w 1511579"/>
                    <a:gd name="connsiteY761" fmla="*/ 218840 h 1070305"/>
                    <a:gd name="connsiteX762" fmla="*/ 212552 w 1511579"/>
                    <a:gd name="connsiteY762" fmla="*/ 218840 h 1070305"/>
                    <a:gd name="connsiteX763" fmla="*/ 213810 w 1511579"/>
                    <a:gd name="connsiteY763" fmla="*/ 222434 h 1070305"/>
                    <a:gd name="connsiteX764" fmla="*/ 213810 w 1511579"/>
                    <a:gd name="connsiteY764" fmla="*/ 222434 h 1070305"/>
                    <a:gd name="connsiteX765" fmla="*/ 217044 w 1511579"/>
                    <a:gd name="connsiteY765" fmla="*/ 232855 h 1070305"/>
                    <a:gd name="connsiteX766" fmla="*/ 217044 w 1511579"/>
                    <a:gd name="connsiteY766" fmla="*/ 232855 h 1070305"/>
                    <a:gd name="connsiteX767" fmla="*/ 216505 w 1511579"/>
                    <a:gd name="connsiteY767" fmla="*/ 236628 h 1070305"/>
                    <a:gd name="connsiteX768" fmla="*/ 216505 w 1511579"/>
                    <a:gd name="connsiteY768" fmla="*/ 236628 h 1070305"/>
                    <a:gd name="connsiteX769" fmla="*/ 213630 w 1511579"/>
                    <a:gd name="connsiteY769" fmla="*/ 252619 h 1070305"/>
                    <a:gd name="connsiteX770" fmla="*/ 213630 w 1511579"/>
                    <a:gd name="connsiteY770" fmla="*/ 252619 h 1070305"/>
                    <a:gd name="connsiteX771" fmla="*/ 213630 w 1511579"/>
                    <a:gd name="connsiteY771" fmla="*/ 253876 h 1070305"/>
                    <a:gd name="connsiteX772" fmla="*/ 213630 w 1511579"/>
                    <a:gd name="connsiteY772" fmla="*/ 253876 h 1070305"/>
                    <a:gd name="connsiteX773" fmla="*/ 214528 w 1511579"/>
                    <a:gd name="connsiteY773" fmla="*/ 267891 h 1070305"/>
                    <a:gd name="connsiteX774" fmla="*/ 214528 w 1511579"/>
                    <a:gd name="connsiteY774" fmla="*/ 267891 h 1070305"/>
                    <a:gd name="connsiteX775" fmla="*/ 214528 w 1511579"/>
                    <a:gd name="connsiteY775" fmla="*/ 268969 h 1070305"/>
                    <a:gd name="connsiteX776" fmla="*/ 214528 w 1511579"/>
                    <a:gd name="connsiteY776" fmla="*/ 268969 h 1070305"/>
                    <a:gd name="connsiteX777" fmla="*/ 206264 w 1511579"/>
                    <a:gd name="connsiteY777" fmla="*/ 279929 h 1070305"/>
                    <a:gd name="connsiteX778" fmla="*/ 206264 w 1511579"/>
                    <a:gd name="connsiteY778" fmla="*/ 279929 h 1070305"/>
                    <a:gd name="connsiteX779" fmla="*/ 205186 w 1511579"/>
                    <a:gd name="connsiteY779" fmla="*/ 279929 h 1070305"/>
                    <a:gd name="connsiteX780" fmla="*/ 205186 w 1511579"/>
                    <a:gd name="connsiteY780" fmla="*/ 279929 h 1070305"/>
                    <a:gd name="connsiteX781" fmla="*/ 205006 w 1511579"/>
                    <a:gd name="connsiteY781" fmla="*/ 279929 h 1070305"/>
                    <a:gd name="connsiteX782" fmla="*/ 205006 w 1511579"/>
                    <a:gd name="connsiteY782" fmla="*/ 279929 h 1070305"/>
                    <a:gd name="connsiteX783" fmla="*/ 205006 w 1511579"/>
                    <a:gd name="connsiteY783" fmla="*/ 281007 h 1070305"/>
                    <a:gd name="connsiteX784" fmla="*/ 205006 w 1511579"/>
                    <a:gd name="connsiteY784" fmla="*/ 281007 h 1070305"/>
                    <a:gd name="connsiteX785" fmla="*/ 205186 w 1511579"/>
                    <a:gd name="connsiteY785" fmla="*/ 281905 h 1070305"/>
                    <a:gd name="connsiteX786" fmla="*/ 205186 w 1511579"/>
                    <a:gd name="connsiteY786" fmla="*/ 281905 h 1070305"/>
                    <a:gd name="connsiteX787" fmla="*/ 205186 w 1511579"/>
                    <a:gd name="connsiteY787" fmla="*/ 282444 h 1070305"/>
                    <a:gd name="connsiteX788" fmla="*/ 205186 w 1511579"/>
                    <a:gd name="connsiteY788" fmla="*/ 282444 h 1070305"/>
                    <a:gd name="connsiteX789" fmla="*/ 200873 w 1511579"/>
                    <a:gd name="connsiteY789" fmla="*/ 286038 h 1070305"/>
                    <a:gd name="connsiteX790" fmla="*/ 200873 w 1511579"/>
                    <a:gd name="connsiteY790" fmla="*/ 286038 h 1070305"/>
                    <a:gd name="connsiteX791" fmla="*/ 198717 w 1511579"/>
                    <a:gd name="connsiteY791" fmla="*/ 285858 h 1070305"/>
                    <a:gd name="connsiteX792" fmla="*/ 198717 w 1511579"/>
                    <a:gd name="connsiteY792" fmla="*/ 285858 h 1070305"/>
                    <a:gd name="connsiteX793" fmla="*/ 196022 w 1511579"/>
                    <a:gd name="connsiteY793" fmla="*/ 286038 h 1070305"/>
                    <a:gd name="connsiteX794" fmla="*/ 196022 w 1511579"/>
                    <a:gd name="connsiteY794" fmla="*/ 286038 h 1070305"/>
                    <a:gd name="connsiteX795" fmla="*/ 195843 w 1511579"/>
                    <a:gd name="connsiteY795" fmla="*/ 286038 h 1070305"/>
                    <a:gd name="connsiteX796" fmla="*/ 193866 w 1511579"/>
                    <a:gd name="connsiteY796" fmla="*/ 293584 h 1070305"/>
                    <a:gd name="connsiteX797" fmla="*/ 193866 w 1511579"/>
                    <a:gd name="connsiteY797" fmla="*/ 293584 h 1070305"/>
                    <a:gd name="connsiteX798" fmla="*/ 191530 w 1511579"/>
                    <a:gd name="connsiteY798" fmla="*/ 303646 h 1070305"/>
                    <a:gd name="connsiteX799" fmla="*/ 191530 w 1511579"/>
                    <a:gd name="connsiteY799" fmla="*/ 303646 h 1070305"/>
                    <a:gd name="connsiteX800" fmla="*/ 189015 w 1511579"/>
                    <a:gd name="connsiteY800" fmla="*/ 306700 h 1070305"/>
                    <a:gd name="connsiteX801" fmla="*/ 189015 w 1511579"/>
                    <a:gd name="connsiteY801" fmla="*/ 306700 h 1070305"/>
                    <a:gd name="connsiteX802" fmla="*/ 189913 w 1511579"/>
                    <a:gd name="connsiteY802" fmla="*/ 311551 h 1070305"/>
                    <a:gd name="connsiteX803" fmla="*/ 189913 w 1511579"/>
                    <a:gd name="connsiteY803" fmla="*/ 311551 h 1070305"/>
                    <a:gd name="connsiteX804" fmla="*/ 189913 w 1511579"/>
                    <a:gd name="connsiteY804" fmla="*/ 312809 h 1070305"/>
                    <a:gd name="connsiteX805" fmla="*/ 189913 w 1511579"/>
                    <a:gd name="connsiteY805" fmla="*/ 312809 h 1070305"/>
                    <a:gd name="connsiteX806" fmla="*/ 182008 w 1511579"/>
                    <a:gd name="connsiteY806" fmla="*/ 322511 h 1070305"/>
                    <a:gd name="connsiteX807" fmla="*/ 182008 w 1511579"/>
                    <a:gd name="connsiteY807" fmla="*/ 322511 h 1070305"/>
                    <a:gd name="connsiteX808" fmla="*/ 166735 w 1511579"/>
                    <a:gd name="connsiteY808" fmla="*/ 328081 h 1070305"/>
                    <a:gd name="connsiteX809" fmla="*/ 166735 w 1511579"/>
                    <a:gd name="connsiteY809" fmla="*/ 328081 h 1070305"/>
                    <a:gd name="connsiteX810" fmla="*/ 147331 w 1511579"/>
                    <a:gd name="connsiteY810" fmla="*/ 335807 h 1070305"/>
                    <a:gd name="connsiteX811" fmla="*/ 147331 w 1511579"/>
                    <a:gd name="connsiteY811" fmla="*/ 335807 h 1070305"/>
                    <a:gd name="connsiteX812" fmla="*/ 119841 w 1511579"/>
                    <a:gd name="connsiteY812" fmla="*/ 344970 h 1070305"/>
                    <a:gd name="connsiteX813" fmla="*/ 119841 w 1511579"/>
                    <a:gd name="connsiteY813" fmla="*/ 344970 h 1070305"/>
                    <a:gd name="connsiteX814" fmla="*/ 117506 w 1511579"/>
                    <a:gd name="connsiteY814" fmla="*/ 345150 h 1070305"/>
                    <a:gd name="connsiteX815" fmla="*/ 117506 w 1511579"/>
                    <a:gd name="connsiteY815" fmla="*/ 345150 h 1070305"/>
                    <a:gd name="connsiteX816" fmla="*/ 106725 w 1511579"/>
                    <a:gd name="connsiteY816" fmla="*/ 343173 h 1070305"/>
                    <a:gd name="connsiteX817" fmla="*/ 106725 w 1511579"/>
                    <a:gd name="connsiteY817" fmla="*/ 343173 h 1070305"/>
                    <a:gd name="connsiteX818" fmla="*/ 105288 w 1511579"/>
                    <a:gd name="connsiteY818" fmla="*/ 342814 h 1070305"/>
                    <a:gd name="connsiteX819" fmla="*/ 105288 w 1511579"/>
                    <a:gd name="connsiteY819" fmla="*/ 342814 h 1070305"/>
                    <a:gd name="connsiteX820" fmla="*/ 99179 w 1511579"/>
                    <a:gd name="connsiteY820" fmla="*/ 344970 h 1070305"/>
                    <a:gd name="connsiteX821" fmla="*/ 99179 w 1511579"/>
                    <a:gd name="connsiteY821" fmla="*/ 344970 h 1070305"/>
                    <a:gd name="connsiteX822" fmla="*/ 94148 w 1511579"/>
                    <a:gd name="connsiteY822" fmla="*/ 358445 h 1070305"/>
                    <a:gd name="connsiteX823" fmla="*/ 94148 w 1511579"/>
                    <a:gd name="connsiteY823" fmla="*/ 358445 h 1070305"/>
                    <a:gd name="connsiteX824" fmla="*/ 87500 w 1511579"/>
                    <a:gd name="connsiteY824" fmla="*/ 364375 h 1070305"/>
                    <a:gd name="connsiteX825" fmla="*/ 87500 w 1511579"/>
                    <a:gd name="connsiteY825" fmla="*/ 364375 h 1070305"/>
                    <a:gd name="connsiteX826" fmla="*/ 83188 w 1511579"/>
                    <a:gd name="connsiteY826" fmla="*/ 363117 h 1070305"/>
                    <a:gd name="connsiteX827" fmla="*/ 83188 w 1511579"/>
                    <a:gd name="connsiteY827" fmla="*/ 363117 h 1070305"/>
                    <a:gd name="connsiteX828" fmla="*/ 83009 w 1511579"/>
                    <a:gd name="connsiteY828" fmla="*/ 363117 h 1070305"/>
                    <a:gd name="connsiteX829" fmla="*/ 71869 w 1511579"/>
                    <a:gd name="connsiteY829" fmla="*/ 365453 h 1070305"/>
                    <a:gd name="connsiteX830" fmla="*/ 71869 w 1511579"/>
                    <a:gd name="connsiteY830" fmla="*/ 365453 h 1070305"/>
                    <a:gd name="connsiteX831" fmla="*/ 64502 w 1511579"/>
                    <a:gd name="connsiteY831" fmla="*/ 359164 h 1070305"/>
                    <a:gd name="connsiteX832" fmla="*/ 64502 w 1511579"/>
                    <a:gd name="connsiteY832" fmla="*/ 359164 h 1070305"/>
                    <a:gd name="connsiteX833" fmla="*/ 65401 w 1511579"/>
                    <a:gd name="connsiteY833" fmla="*/ 354493 h 1070305"/>
                    <a:gd name="connsiteX834" fmla="*/ 65401 w 1511579"/>
                    <a:gd name="connsiteY834" fmla="*/ 354493 h 1070305"/>
                    <a:gd name="connsiteX835" fmla="*/ 65580 w 1511579"/>
                    <a:gd name="connsiteY835" fmla="*/ 353774 h 1070305"/>
                    <a:gd name="connsiteX836" fmla="*/ 65580 w 1511579"/>
                    <a:gd name="connsiteY836" fmla="*/ 353774 h 1070305"/>
                    <a:gd name="connsiteX837" fmla="*/ 63424 w 1511579"/>
                    <a:gd name="connsiteY837" fmla="*/ 354852 h 1070305"/>
                    <a:gd name="connsiteX838" fmla="*/ 63424 w 1511579"/>
                    <a:gd name="connsiteY838" fmla="*/ 354852 h 1070305"/>
                    <a:gd name="connsiteX839" fmla="*/ 53542 w 1511579"/>
                    <a:gd name="connsiteY839" fmla="*/ 357727 h 1070305"/>
                    <a:gd name="connsiteX840" fmla="*/ 53542 w 1511579"/>
                    <a:gd name="connsiteY840" fmla="*/ 357727 h 1070305"/>
                    <a:gd name="connsiteX841" fmla="*/ 48871 w 1511579"/>
                    <a:gd name="connsiteY841" fmla="*/ 357188 h 1070305"/>
                    <a:gd name="connsiteX842" fmla="*/ 48871 w 1511579"/>
                    <a:gd name="connsiteY842" fmla="*/ 357188 h 1070305"/>
                    <a:gd name="connsiteX843" fmla="*/ 46535 w 1511579"/>
                    <a:gd name="connsiteY843" fmla="*/ 356828 h 1070305"/>
                    <a:gd name="connsiteX844" fmla="*/ 46535 w 1511579"/>
                    <a:gd name="connsiteY844" fmla="*/ 356828 h 1070305"/>
                    <a:gd name="connsiteX845" fmla="*/ 45816 w 1511579"/>
                    <a:gd name="connsiteY845" fmla="*/ 358266 h 1070305"/>
                    <a:gd name="connsiteX846" fmla="*/ 45816 w 1511579"/>
                    <a:gd name="connsiteY846" fmla="*/ 358266 h 1070305"/>
                    <a:gd name="connsiteX847" fmla="*/ 39887 w 1511579"/>
                    <a:gd name="connsiteY847" fmla="*/ 365093 h 1070305"/>
                    <a:gd name="connsiteX848" fmla="*/ 39887 w 1511579"/>
                    <a:gd name="connsiteY848" fmla="*/ 365093 h 1070305"/>
                    <a:gd name="connsiteX849" fmla="*/ 28568 w 1511579"/>
                    <a:gd name="connsiteY849" fmla="*/ 369405 h 1070305"/>
                    <a:gd name="connsiteX850" fmla="*/ 28568 w 1511579"/>
                    <a:gd name="connsiteY850" fmla="*/ 369405 h 1070305"/>
                    <a:gd name="connsiteX851" fmla="*/ 20842 w 1511579"/>
                    <a:gd name="connsiteY851" fmla="*/ 377670 h 1070305"/>
                    <a:gd name="connsiteX852" fmla="*/ 20842 w 1511579"/>
                    <a:gd name="connsiteY852" fmla="*/ 377670 h 1070305"/>
                    <a:gd name="connsiteX853" fmla="*/ 10421 w 1511579"/>
                    <a:gd name="connsiteY853" fmla="*/ 385216 h 1070305"/>
                    <a:gd name="connsiteX854" fmla="*/ 10421 w 1511579"/>
                    <a:gd name="connsiteY854" fmla="*/ 385216 h 1070305"/>
                    <a:gd name="connsiteX855" fmla="*/ 9343 w 1511579"/>
                    <a:gd name="connsiteY855" fmla="*/ 385935 h 1070305"/>
                    <a:gd name="connsiteX856" fmla="*/ 9343 w 1511579"/>
                    <a:gd name="connsiteY856" fmla="*/ 385935 h 1070305"/>
                    <a:gd name="connsiteX857" fmla="*/ 8624 w 1511579"/>
                    <a:gd name="connsiteY857" fmla="*/ 387013 h 1070305"/>
                    <a:gd name="connsiteX858" fmla="*/ 8624 w 1511579"/>
                    <a:gd name="connsiteY858" fmla="*/ 387013 h 1070305"/>
                    <a:gd name="connsiteX859" fmla="*/ 9523 w 1511579"/>
                    <a:gd name="connsiteY859" fmla="*/ 390427 h 1070305"/>
                    <a:gd name="connsiteX860" fmla="*/ 9523 w 1511579"/>
                    <a:gd name="connsiteY860" fmla="*/ 390427 h 1070305"/>
                    <a:gd name="connsiteX861" fmla="*/ 11679 w 1511579"/>
                    <a:gd name="connsiteY861" fmla="*/ 397254 h 1070305"/>
                    <a:gd name="connsiteX862" fmla="*/ 11679 w 1511579"/>
                    <a:gd name="connsiteY862" fmla="*/ 397254 h 1070305"/>
                    <a:gd name="connsiteX863" fmla="*/ 12936 w 1511579"/>
                    <a:gd name="connsiteY863" fmla="*/ 400848 h 1070305"/>
                    <a:gd name="connsiteX864" fmla="*/ 12936 w 1511579"/>
                    <a:gd name="connsiteY864" fmla="*/ 400848 h 1070305"/>
                    <a:gd name="connsiteX865" fmla="*/ 7546 w 1511579"/>
                    <a:gd name="connsiteY865" fmla="*/ 405699 h 1070305"/>
                    <a:gd name="connsiteX866" fmla="*/ 7546 w 1511579"/>
                    <a:gd name="connsiteY866" fmla="*/ 405699 h 1070305"/>
                    <a:gd name="connsiteX867" fmla="*/ 4492 w 1511579"/>
                    <a:gd name="connsiteY867" fmla="*/ 409293 h 1070305"/>
                    <a:gd name="connsiteX868" fmla="*/ 4492 w 1511579"/>
                    <a:gd name="connsiteY868" fmla="*/ 409293 h 1070305"/>
                    <a:gd name="connsiteX869" fmla="*/ 4492 w 1511579"/>
                    <a:gd name="connsiteY869" fmla="*/ 409293 h 1070305"/>
                    <a:gd name="connsiteX870" fmla="*/ 7007 w 1511579"/>
                    <a:gd name="connsiteY870" fmla="*/ 413425 h 1070305"/>
                    <a:gd name="connsiteX871" fmla="*/ 7007 w 1511579"/>
                    <a:gd name="connsiteY871" fmla="*/ 413425 h 1070305"/>
                    <a:gd name="connsiteX872" fmla="*/ 9163 w 1511579"/>
                    <a:gd name="connsiteY872" fmla="*/ 414683 h 1070305"/>
                    <a:gd name="connsiteX873" fmla="*/ 9163 w 1511579"/>
                    <a:gd name="connsiteY873" fmla="*/ 414683 h 1070305"/>
                    <a:gd name="connsiteX874" fmla="*/ 13296 w 1511579"/>
                    <a:gd name="connsiteY874" fmla="*/ 415761 h 1070305"/>
                    <a:gd name="connsiteX875" fmla="*/ 13296 w 1511579"/>
                    <a:gd name="connsiteY875" fmla="*/ 415761 h 1070305"/>
                    <a:gd name="connsiteX876" fmla="*/ 19225 w 1511579"/>
                    <a:gd name="connsiteY876" fmla="*/ 415761 h 1070305"/>
                    <a:gd name="connsiteX877" fmla="*/ 25334 w 1511579"/>
                    <a:gd name="connsiteY877" fmla="*/ 426002 h 1070305"/>
                    <a:gd name="connsiteX878" fmla="*/ 25334 w 1511579"/>
                    <a:gd name="connsiteY878" fmla="*/ 426002 h 1070305"/>
                    <a:gd name="connsiteX879" fmla="*/ 24615 w 1511579"/>
                    <a:gd name="connsiteY879" fmla="*/ 432470 h 1070305"/>
                    <a:gd name="connsiteX880" fmla="*/ 24615 w 1511579"/>
                    <a:gd name="connsiteY880" fmla="*/ 432470 h 1070305"/>
                    <a:gd name="connsiteX881" fmla="*/ 22818 w 1511579"/>
                    <a:gd name="connsiteY881" fmla="*/ 447024 h 1070305"/>
                    <a:gd name="connsiteX882" fmla="*/ 22818 w 1511579"/>
                    <a:gd name="connsiteY882" fmla="*/ 447024 h 1070305"/>
                    <a:gd name="connsiteX883" fmla="*/ 23896 w 1511579"/>
                    <a:gd name="connsiteY883" fmla="*/ 454390 h 1070305"/>
                    <a:gd name="connsiteX884" fmla="*/ 23896 w 1511579"/>
                    <a:gd name="connsiteY884" fmla="*/ 454390 h 1070305"/>
                    <a:gd name="connsiteX885" fmla="*/ 24974 w 1511579"/>
                    <a:gd name="connsiteY885" fmla="*/ 459960 h 1070305"/>
                    <a:gd name="connsiteX886" fmla="*/ 24974 w 1511579"/>
                    <a:gd name="connsiteY886" fmla="*/ 459960 h 1070305"/>
                    <a:gd name="connsiteX887" fmla="*/ 24974 w 1511579"/>
                    <a:gd name="connsiteY887" fmla="*/ 460319 h 1070305"/>
                    <a:gd name="connsiteX888" fmla="*/ 24974 w 1511579"/>
                    <a:gd name="connsiteY888" fmla="*/ 460319 h 1070305"/>
                    <a:gd name="connsiteX889" fmla="*/ 22100 w 1511579"/>
                    <a:gd name="connsiteY889" fmla="*/ 465350 h 1070305"/>
                    <a:gd name="connsiteX890" fmla="*/ 22100 w 1511579"/>
                    <a:gd name="connsiteY890" fmla="*/ 465350 h 1070305"/>
                    <a:gd name="connsiteX891" fmla="*/ 17249 w 1511579"/>
                    <a:gd name="connsiteY891" fmla="*/ 466788 h 1070305"/>
                    <a:gd name="connsiteX892" fmla="*/ 17249 w 1511579"/>
                    <a:gd name="connsiteY892" fmla="*/ 466788 h 1070305"/>
                    <a:gd name="connsiteX893" fmla="*/ 14913 w 1511579"/>
                    <a:gd name="connsiteY893" fmla="*/ 466428 h 1070305"/>
                    <a:gd name="connsiteX894" fmla="*/ 14913 w 1511579"/>
                    <a:gd name="connsiteY894" fmla="*/ 466428 h 1070305"/>
                    <a:gd name="connsiteX895" fmla="*/ 10421 w 1511579"/>
                    <a:gd name="connsiteY895" fmla="*/ 464991 h 1070305"/>
                    <a:gd name="connsiteX896" fmla="*/ 10421 w 1511579"/>
                    <a:gd name="connsiteY896" fmla="*/ 464991 h 1070305"/>
                    <a:gd name="connsiteX897" fmla="*/ 8624 w 1511579"/>
                    <a:gd name="connsiteY897" fmla="*/ 467147 h 1070305"/>
                    <a:gd name="connsiteX898" fmla="*/ 8624 w 1511579"/>
                    <a:gd name="connsiteY898" fmla="*/ 467147 h 1070305"/>
                    <a:gd name="connsiteX899" fmla="*/ 9163 w 1511579"/>
                    <a:gd name="connsiteY899" fmla="*/ 470381 h 1070305"/>
                    <a:gd name="connsiteX900" fmla="*/ 9163 w 1511579"/>
                    <a:gd name="connsiteY900" fmla="*/ 470381 h 1070305"/>
                    <a:gd name="connsiteX901" fmla="*/ 9702 w 1511579"/>
                    <a:gd name="connsiteY901" fmla="*/ 472357 h 1070305"/>
                    <a:gd name="connsiteX902" fmla="*/ 9702 w 1511579"/>
                    <a:gd name="connsiteY902" fmla="*/ 472357 h 1070305"/>
                    <a:gd name="connsiteX903" fmla="*/ 11679 w 1511579"/>
                    <a:gd name="connsiteY903" fmla="*/ 472178 h 1070305"/>
                    <a:gd name="connsiteX904" fmla="*/ 11679 w 1511579"/>
                    <a:gd name="connsiteY904" fmla="*/ 472178 h 1070305"/>
                    <a:gd name="connsiteX905" fmla="*/ 17069 w 1511579"/>
                    <a:gd name="connsiteY905" fmla="*/ 471818 h 1070305"/>
                    <a:gd name="connsiteX906" fmla="*/ 17069 w 1511579"/>
                    <a:gd name="connsiteY906" fmla="*/ 471818 h 1070305"/>
                    <a:gd name="connsiteX907" fmla="*/ 29826 w 1511579"/>
                    <a:gd name="connsiteY907" fmla="*/ 478826 h 1070305"/>
                    <a:gd name="connsiteX908" fmla="*/ 29826 w 1511579"/>
                    <a:gd name="connsiteY908" fmla="*/ 478826 h 1070305"/>
                    <a:gd name="connsiteX909" fmla="*/ 34497 w 1511579"/>
                    <a:gd name="connsiteY909" fmla="*/ 484575 h 1070305"/>
                    <a:gd name="connsiteX910" fmla="*/ 34497 w 1511579"/>
                    <a:gd name="connsiteY910" fmla="*/ 484575 h 1070305"/>
                    <a:gd name="connsiteX911" fmla="*/ 36653 w 1511579"/>
                    <a:gd name="connsiteY911" fmla="*/ 489786 h 1070305"/>
                    <a:gd name="connsiteX912" fmla="*/ 36653 w 1511579"/>
                    <a:gd name="connsiteY912" fmla="*/ 489786 h 1070305"/>
                    <a:gd name="connsiteX913" fmla="*/ 34856 w 1511579"/>
                    <a:gd name="connsiteY913" fmla="*/ 498769 h 1070305"/>
                    <a:gd name="connsiteX914" fmla="*/ 34856 w 1511579"/>
                    <a:gd name="connsiteY914" fmla="*/ 498769 h 1070305"/>
                    <a:gd name="connsiteX915" fmla="*/ 32880 w 1511579"/>
                    <a:gd name="connsiteY915" fmla="*/ 505058 h 1070305"/>
                    <a:gd name="connsiteX916" fmla="*/ 32880 w 1511579"/>
                    <a:gd name="connsiteY916" fmla="*/ 505058 h 1070305"/>
                    <a:gd name="connsiteX917" fmla="*/ 33060 w 1511579"/>
                    <a:gd name="connsiteY917" fmla="*/ 505058 h 1070305"/>
                    <a:gd name="connsiteX918" fmla="*/ 36114 w 1511579"/>
                    <a:gd name="connsiteY918" fmla="*/ 509729 h 1070305"/>
                    <a:gd name="connsiteX919" fmla="*/ 36114 w 1511579"/>
                    <a:gd name="connsiteY919" fmla="*/ 509729 h 1070305"/>
                    <a:gd name="connsiteX920" fmla="*/ 42043 w 1511579"/>
                    <a:gd name="connsiteY920" fmla="*/ 513143 h 1070305"/>
                    <a:gd name="connsiteX921" fmla="*/ 60550 w 1511579"/>
                    <a:gd name="connsiteY921" fmla="*/ 521767 h 1070305"/>
                    <a:gd name="connsiteX922" fmla="*/ 60550 w 1511579"/>
                    <a:gd name="connsiteY922" fmla="*/ 521767 h 1070305"/>
                    <a:gd name="connsiteX923" fmla="*/ 69353 w 1511579"/>
                    <a:gd name="connsiteY923" fmla="*/ 523384 h 1070305"/>
                    <a:gd name="connsiteX924" fmla="*/ 69353 w 1511579"/>
                    <a:gd name="connsiteY924" fmla="*/ 523384 h 1070305"/>
                    <a:gd name="connsiteX925" fmla="*/ 77618 w 1511579"/>
                    <a:gd name="connsiteY925" fmla="*/ 532548 h 1070305"/>
                    <a:gd name="connsiteX926" fmla="*/ 77618 w 1511579"/>
                    <a:gd name="connsiteY926" fmla="*/ 532548 h 1070305"/>
                    <a:gd name="connsiteX927" fmla="*/ 75103 w 1511579"/>
                    <a:gd name="connsiteY927" fmla="*/ 545843 h 1070305"/>
                    <a:gd name="connsiteX928" fmla="*/ 75103 w 1511579"/>
                    <a:gd name="connsiteY928" fmla="*/ 545843 h 1070305"/>
                    <a:gd name="connsiteX929" fmla="*/ 75103 w 1511579"/>
                    <a:gd name="connsiteY929" fmla="*/ 546203 h 1070305"/>
                    <a:gd name="connsiteX930" fmla="*/ 86422 w 1511579"/>
                    <a:gd name="connsiteY930" fmla="*/ 562912 h 1070305"/>
                    <a:gd name="connsiteX931" fmla="*/ 86422 w 1511579"/>
                    <a:gd name="connsiteY931" fmla="*/ 562912 h 1070305"/>
                    <a:gd name="connsiteX932" fmla="*/ 90016 w 1511579"/>
                    <a:gd name="connsiteY932" fmla="*/ 568482 h 1070305"/>
                    <a:gd name="connsiteX933" fmla="*/ 90016 w 1511579"/>
                    <a:gd name="connsiteY933" fmla="*/ 568482 h 1070305"/>
                    <a:gd name="connsiteX934" fmla="*/ 80673 w 1511579"/>
                    <a:gd name="connsiteY934" fmla="*/ 575669 h 1070305"/>
                    <a:gd name="connsiteX935" fmla="*/ 80673 w 1511579"/>
                    <a:gd name="connsiteY935" fmla="*/ 575669 h 1070305"/>
                    <a:gd name="connsiteX936" fmla="*/ 77618 w 1511579"/>
                    <a:gd name="connsiteY936" fmla="*/ 582856 h 1070305"/>
                    <a:gd name="connsiteX937" fmla="*/ 77618 w 1511579"/>
                    <a:gd name="connsiteY937" fmla="*/ 582856 h 1070305"/>
                    <a:gd name="connsiteX938" fmla="*/ 78696 w 1511579"/>
                    <a:gd name="connsiteY938" fmla="*/ 592199 h 1070305"/>
                    <a:gd name="connsiteX939" fmla="*/ 78696 w 1511579"/>
                    <a:gd name="connsiteY939" fmla="*/ 592199 h 1070305"/>
                    <a:gd name="connsiteX940" fmla="*/ 83727 w 1511579"/>
                    <a:gd name="connsiteY940" fmla="*/ 602260 h 1070305"/>
                    <a:gd name="connsiteX941" fmla="*/ 83727 w 1511579"/>
                    <a:gd name="connsiteY941" fmla="*/ 602260 h 1070305"/>
                    <a:gd name="connsiteX942" fmla="*/ 85883 w 1511579"/>
                    <a:gd name="connsiteY942" fmla="*/ 610345 h 1070305"/>
                    <a:gd name="connsiteX943" fmla="*/ 85883 w 1511579"/>
                    <a:gd name="connsiteY943" fmla="*/ 610345 h 1070305"/>
                    <a:gd name="connsiteX944" fmla="*/ 85165 w 1511579"/>
                    <a:gd name="connsiteY944" fmla="*/ 619329 h 1070305"/>
                    <a:gd name="connsiteX945" fmla="*/ 85165 w 1511579"/>
                    <a:gd name="connsiteY945" fmla="*/ 619329 h 1070305"/>
                    <a:gd name="connsiteX946" fmla="*/ 85344 w 1511579"/>
                    <a:gd name="connsiteY946" fmla="*/ 621485 h 1070305"/>
                    <a:gd name="connsiteX947" fmla="*/ 85344 w 1511579"/>
                    <a:gd name="connsiteY947" fmla="*/ 621485 h 1070305"/>
                    <a:gd name="connsiteX948" fmla="*/ 85524 w 1511579"/>
                    <a:gd name="connsiteY948" fmla="*/ 623462 h 1070305"/>
                    <a:gd name="connsiteX949" fmla="*/ 85524 w 1511579"/>
                    <a:gd name="connsiteY949" fmla="*/ 623462 h 1070305"/>
                    <a:gd name="connsiteX950" fmla="*/ 77439 w 1511579"/>
                    <a:gd name="connsiteY950" fmla="*/ 635140 h 1070305"/>
                    <a:gd name="connsiteX951" fmla="*/ 77439 w 1511579"/>
                    <a:gd name="connsiteY951" fmla="*/ 635140 h 1070305"/>
                    <a:gd name="connsiteX952" fmla="*/ 74923 w 1511579"/>
                    <a:gd name="connsiteY952" fmla="*/ 635679 h 1070305"/>
                    <a:gd name="connsiteX953" fmla="*/ 74923 w 1511579"/>
                    <a:gd name="connsiteY953" fmla="*/ 635679 h 1070305"/>
                    <a:gd name="connsiteX954" fmla="*/ 66479 w 1511579"/>
                    <a:gd name="connsiteY954" fmla="*/ 624180 h 1070305"/>
                    <a:gd name="connsiteX955" fmla="*/ 66479 w 1511579"/>
                    <a:gd name="connsiteY955" fmla="*/ 624180 h 1070305"/>
                    <a:gd name="connsiteX956" fmla="*/ 64502 w 1511579"/>
                    <a:gd name="connsiteY956" fmla="*/ 625797 h 1070305"/>
                    <a:gd name="connsiteX957" fmla="*/ 64502 w 1511579"/>
                    <a:gd name="connsiteY957" fmla="*/ 625797 h 1070305"/>
                    <a:gd name="connsiteX958" fmla="*/ 61448 w 1511579"/>
                    <a:gd name="connsiteY958" fmla="*/ 628492 h 1070305"/>
                    <a:gd name="connsiteX959" fmla="*/ 61448 w 1511579"/>
                    <a:gd name="connsiteY959" fmla="*/ 628492 h 1070305"/>
                    <a:gd name="connsiteX960" fmla="*/ 61448 w 1511579"/>
                    <a:gd name="connsiteY960" fmla="*/ 629750 h 1070305"/>
                    <a:gd name="connsiteX961" fmla="*/ 61448 w 1511579"/>
                    <a:gd name="connsiteY961" fmla="*/ 629750 h 1070305"/>
                    <a:gd name="connsiteX962" fmla="*/ 61448 w 1511579"/>
                    <a:gd name="connsiteY962" fmla="*/ 631187 h 1070305"/>
                    <a:gd name="connsiteX963" fmla="*/ 61448 w 1511579"/>
                    <a:gd name="connsiteY963" fmla="*/ 631187 h 1070305"/>
                    <a:gd name="connsiteX964" fmla="*/ 61089 w 1511579"/>
                    <a:gd name="connsiteY964" fmla="*/ 638554 h 1070305"/>
                    <a:gd name="connsiteX965" fmla="*/ 61089 w 1511579"/>
                    <a:gd name="connsiteY965" fmla="*/ 638554 h 1070305"/>
                    <a:gd name="connsiteX966" fmla="*/ 62167 w 1511579"/>
                    <a:gd name="connsiteY966" fmla="*/ 643046 h 1070305"/>
                    <a:gd name="connsiteX967" fmla="*/ 62167 w 1511579"/>
                    <a:gd name="connsiteY967" fmla="*/ 643046 h 1070305"/>
                    <a:gd name="connsiteX968" fmla="*/ 65401 w 1511579"/>
                    <a:gd name="connsiteY968" fmla="*/ 654006 h 1070305"/>
                    <a:gd name="connsiteX969" fmla="*/ 65401 w 1511579"/>
                    <a:gd name="connsiteY969" fmla="*/ 654006 h 1070305"/>
                    <a:gd name="connsiteX970" fmla="*/ 63424 w 1511579"/>
                    <a:gd name="connsiteY970" fmla="*/ 661731 h 1070305"/>
                    <a:gd name="connsiteX971" fmla="*/ 63424 w 1511579"/>
                    <a:gd name="connsiteY971" fmla="*/ 661731 h 1070305"/>
                    <a:gd name="connsiteX972" fmla="*/ 60909 w 1511579"/>
                    <a:gd name="connsiteY972" fmla="*/ 669817 h 1070305"/>
                    <a:gd name="connsiteX973" fmla="*/ 60909 w 1511579"/>
                    <a:gd name="connsiteY973" fmla="*/ 669817 h 1070305"/>
                    <a:gd name="connsiteX974" fmla="*/ 61268 w 1511579"/>
                    <a:gd name="connsiteY974" fmla="*/ 673949 h 1070305"/>
                    <a:gd name="connsiteX975" fmla="*/ 61268 w 1511579"/>
                    <a:gd name="connsiteY975" fmla="*/ 673949 h 1070305"/>
                    <a:gd name="connsiteX976" fmla="*/ 71150 w 1511579"/>
                    <a:gd name="connsiteY976" fmla="*/ 678621 h 1070305"/>
                    <a:gd name="connsiteX977" fmla="*/ 71150 w 1511579"/>
                    <a:gd name="connsiteY977" fmla="*/ 678621 h 1070305"/>
                    <a:gd name="connsiteX978" fmla="*/ 87860 w 1511579"/>
                    <a:gd name="connsiteY978" fmla="*/ 689221 h 1070305"/>
                    <a:gd name="connsiteX979" fmla="*/ 87860 w 1511579"/>
                    <a:gd name="connsiteY979" fmla="*/ 689221 h 1070305"/>
                    <a:gd name="connsiteX980" fmla="*/ 92711 w 1511579"/>
                    <a:gd name="connsiteY980" fmla="*/ 695689 h 1070305"/>
                    <a:gd name="connsiteX981" fmla="*/ 92711 w 1511579"/>
                    <a:gd name="connsiteY981" fmla="*/ 695689 h 1070305"/>
                    <a:gd name="connsiteX982" fmla="*/ 97203 w 1511579"/>
                    <a:gd name="connsiteY982" fmla="*/ 698924 h 1070305"/>
                    <a:gd name="connsiteX983" fmla="*/ 97203 w 1511579"/>
                    <a:gd name="connsiteY983" fmla="*/ 698924 h 1070305"/>
                    <a:gd name="connsiteX984" fmla="*/ 102593 w 1511579"/>
                    <a:gd name="connsiteY984" fmla="*/ 707188 h 1070305"/>
                    <a:gd name="connsiteX985" fmla="*/ 102593 w 1511579"/>
                    <a:gd name="connsiteY985" fmla="*/ 707188 h 1070305"/>
                    <a:gd name="connsiteX986" fmla="*/ 108702 w 1511579"/>
                    <a:gd name="connsiteY986" fmla="*/ 710063 h 1070305"/>
                    <a:gd name="connsiteX987" fmla="*/ 108702 w 1511579"/>
                    <a:gd name="connsiteY987" fmla="*/ 710063 h 1070305"/>
                    <a:gd name="connsiteX988" fmla="*/ 113193 w 1511579"/>
                    <a:gd name="connsiteY988" fmla="*/ 707368 h 1070305"/>
                    <a:gd name="connsiteX989" fmla="*/ 113193 w 1511579"/>
                    <a:gd name="connsiteY989" fmla="*/ 707368 h 1070305"/>
                    <a:gd name="connsiteX990" fmla="*/ 121818 w 1511579"/>
                    <a:gd name="connsiteY990" fmla="*/ 701978 h 1070305"/>
                    <a:gd name="connsiteX991" fmla="*/ 121818 w 1511579"/>
                    <a:gd name="connsiteY991" fmla="*/ 701978 h 1070305"/>
                    <a:gd name="connsiteX992" fmla="*/ 129005 w 1511579"/>
                    <a:gd name="connsiteY992" fmla="*/ 703775 h 1070305"/>
                    <a:gd name="connsiteX993" fmla="*/ 129005 w 1511579"/>
                    <a:gd name="connsiteY993" fmla="*/ 703775 h 1070305"/>
                    <a:gd name="connsiteX994" fmla="*/ 140144 w 1511579"/>
                    <a:gd name="connsiteY994" fmla="*/ 714555 h 1070305"/>
                    <a:gd name="connsiteX995" fmla="*/ 140144 w 1511579"/>
                    <a:gd name="connsiteY995" fmla="*/ 714555 h 1070305"/>
                    <a:gd name="connsiteX996" fmla="*/ 139426 w 1511579"/>
                    <a:gd name="connsiteY996" fmla="*/ 718148 h 1070305"/>
                    <a:gd name="connsiteX997" fmla="*/ 139426 w 1511579"/>
                    <a:gd name="connsiteY997" fmla="*/ 718148 h 1070305"/>
                    <a:gd name="connsiteX998" fmla="*/ 139246 w 1511579"/>
                    <a:gd name="connsiteY998" fmla="*/ 719227 h 1070305"/>
                    <a:gd name="connsiteX999" fmla="*/ 139246 w 1511579"/>
                    <a:gd name="connsiteY999" fmla="*/ 719227 h 1070305"/>
                    <a:gd name="connsiteX1000" fmla="*/ 146433 w 1511579"/>
                    <a:gd name="connsiteY1000" fmla="*/ 725335 h 1070305"/>
                    <a:gd name="connsiteX1001" fmla="*/ 146433 w 1511579"/>
                    <a:gd name="connsiteY1001" fmla="*/ 725335 h 1070305"/>
                    <a:gd name="connsiteX1002" fmla="*/ 158650 w 1511579"/>
                    <a:gd name="connsiteY1002" fmla="*/ 739709 h 1070305"/>
                    <a:gd name="connsiteX1003" fmla="*/ 158650 w 1511579"/>
                    <a:gd name="connsiteY1003" fmla="*/ 739709 h 1070305"/>
                    <a:gd name="connsiteX1004" fmla="*/ 161885 w 1511579"/>
                    <a:gd name="connsiteY1004" fmla="*/ 741865 h 1070305"/>
                    <a:gd name="connsiteX1005" fmla="*/ 161885 w 1511579"/>
                    <a:gd name="connsiteY1005" fmla="*/ 741865 h 1070305"/>
                    <a:gd name="connsiteX1006" fmla="*/ 169610 w 1511579"/>
                    <a:gd name="connsiteY1006" fmla="*/ 740607 h 1070305"/>
                    <a:gd name="connsiteX1007" fmla="*/ 169610 w 1511579"/>
                    <a:gd name="connsiteY1007" fmla="*/ 740607 h 1070305"/>
                    <a:gd name="connsiteX1008" fmla="*/ 171227 w 1511579"/>
                    <a:gd name="connsiteY1008" fmla="*/ 740428 h 1070305"/>
                    <a:gd name="connsiteX1009" fmla="*/ 171227 w 1511579"/>
                    <a:gd name="connsiteY1009" fmla="*/ 740428 h 1070305"/>
                    <a:gd name="connsiteX1010" fmla="*/ 177156 w 1511579"/>
                    <a:gd name="connsiteY1010" fmla="*/ 749232 h 1070305"/>
                    <a:gd name="connsiteX1011" fmla="*/ 177156 w 1511579"/>
                    <a:gd name="connsiteY1011" fmla="*/ 749232 h 1070305"/>
                    <a:gd name="connsiteX1012" fmla="*/ 176797 w 1511579"/>
                    <a:gd name="connsiteY1012" fmla="*/ 753005 h 1070305"/>
                    <a:gd name="connsiteX1013" fmla="*/ 176797 w 1511579"/>
                    <a:gd name="connsiteY1013" fmla="*/ 753005 h 1070305"/>
                    <a:gd name="connsiteX1014" fmla="*/ 176977 w 1511579"/>
                    <a:gd name="connsiteY1014" fmla="*/ 753005 h 1070305"/>
                    <a:gd name="connsiteX1015" fmla="*/ 176977 w 1511579"/>
                    <a:gd name="connsiteY1015" fmla="*/ 753364 h 1070305"/>
                    <a:gd name="connsiteX1016" fmla="*/ 176977 w 1511579"/>
                    <a:gd name="connsiteY1016" fmla="*/ 753364 h 1070305"/>
                    <a:gd name="connsiteX1017" fmla="*/ 187398 w 1511579"/>
                    <a:gd name="connsiteY1017" fmla="*/ 761809 h 1070305"/>
                    <a:gd name="connsiteX1018" fmla="*/ 187398 w 1511579"/>
                    <a:gd name="connsiteY1018" fmla="*/ 761809 h 1070305"/>
                    <a:gd name="connsiteX1019" fmla="*/ 195483 w 1511579"/>
                    <a:gd name="connsiteY1019" fmla="*/ 771511 h 1070305"/>
                    <a:gd name="connsiteX1020" fmla="*/ 195483 w 1511579"/>
                    <a:gd name="connsiteY1020" fmla="*/ 771511 h 1070305"/>
                    <a:gd name="connsiteX1021" fmla="*/ 196382 w 1511579"/>
                    <a:gd name="connsiteY1021" fmla="*/ 774386 h 1070305"/>
                    <a:gd name="connsiteX1022" fmla="*/ 196382 w 1511579"/>
                    <a:gd name="connsiteY1022" fmla="*/ 774386 h 1070305"/>
                    <a:gd name="connsiteX1023" fmla="*/ 196741 w 1511579"/>
                    <a:gd name="connsiteY1023" fmla="*/ 774386 h 1070305"/>
                    <a:gd name="connsiteX1024" fmla="*/ 196741 w 1511579"/>
                    <a:gd name="connsiteY1024" fmla="*/ 774386 h 1070305"/>
                    <a:gd name="connsiteX1025" fmla="*/ 199436 w 1511579"/>
                    <a:gd name="connsiteY1025" fmla="*/ 774026 h 1070305"/>
                    <a:gd name="connsiteX1026" fmla="*/ 199436 w 1511579"/>
                    <a:gd name="connsiteY1026" fmla="*/ 774026 h 1070305"/>
                    <a:gd name="connsiteX1027" fmla="*/ 203209 w 1511579"/>
                    <a:gd name="connsiteY1027" fmla="*/ 773487 h 1070305"/>
                    <a:gd name="connsiteX1028" fmla="*/ 203209 w 1511579"/>
                    <a:gd name="connsiteY1028" fmla="*/ 773487 h 1070305"/>
                    <a:gd name="connsiteX1029" fmla="*/ 206803 w 1511579"/>
                    <a:gd name="connsiteY1029" fmla="*/ 774925 h 1070305"/>
                    <a:gd name="connsiteX1030" fmla="*/ 206803 w 1511579"/>
                    <a:gd name="connsiteY1030" fmla="*/ 774925 h 1070305"/>
                    <a:gd name="connsiteX1031" fmla="*/ 207880 w 1511579"/>
                    <a:gd name="connsiteY1031" fmla="*/ 778698 h 1070305"/>
                    <a:gd name="connsiteX1032" fmla="*/ 207880 w 1511579"/>
                    <a:gd name="connsiteY1032" fmla="*/ 778698 h 1070305"/>
                    <a:gd name="connsiteX1033" fmla="*/ 207701 w 1511579"/>
                    <a:gd name="connsiteY1033" fmla="*/ 780495 h 1070305"/>
                    <a:gd name="connsiteX1034" fmla="*/ 207701 w 1511579"/>
                    <a:gd name="connsiteY1034" fmla="*/ 780495 h 1070305"/>
                    <a:gd name="connsiteX1035" fmla="*/ 207701 w 1511579"/>
                    <a:gd name="connsiteY1035" fmla="*/ 781393 h 1070305"/>
                    <a:gd name="connsiteX1036" fmla="*/ 207701 w 1511579"/>
                    <a:gd name="connsiteY1036" fmla="*/ 781393 h 1070305"/>
                    <a:gd name="connsiteX1037" fmla="*/ 209857 w 1511579"/>
                    <a:gd name="connsiteY1037" fmla="*/ 784088 h 1070305"/>
                    <a:gd name="connsiteX1038" fmla="*/ 209857 w 1511579"/>
                    <a:gd name="connsiteY1038" fmla="*/ 784088 h 1070305"/>
                    <a:gd name="connsiteX1039" fmla="*/ 211114 w 1511579"/>
                    <a:gd name="connsiteY1039" fmla="*/ 784088 h 1070305"/>
                    <a:gd name="connsiteX1040" fmla="*/ 211114 w 1511579"/>
                    <a:gd name="connsiteY1040" fmla="*/ 784088 h 1070305"/>
                    <a:gd name="connsiteX1041" fmla="*/ 213091 w 1511579"/>
                    <a:gd name="connsiteY1041" fmla="*/ 784088 h 1070305"/>
                    <a:gd name="connsiteX1042" fmla="*/ 213091 w 1511579"/>
                    <a:gd name="connsiteY1042" fmla="*/ 784088 h 1070305"/>
                    <a:gd name="connsiteX1043" fmla="*/ 219020 w 1511579"/>
                    <a:gd name="connsiteY1043" fmla="*/ 789478 h 1070305"/>
                    <a:gd name="connsiteX1044" fmla="*/ 219020 w 1511579"/>
                    <a:gd name="connsiteY1044" fmla="*/ 789478 h 1070305"/>
                    <a:gd name="connsiteX1045" fmla="*/ 227285 w 1511579"/>
                    <a:gd name="connsiteY1045" fmla="*/ 792712 h 1070305"/>
                    <a:gd name="connsiteX1046" fmla="*/ 227285 w 1511579"/>
                    <a:gd name="connsiteY1046" fmla="*/ 792712 h 1070305"/>
                    <a:gd name="connsiteX1047" fmla="*/ 238425 w 1511579"/>
                    <a:gd name="connsiteY1047" fmla="*/ 794329 h 1070305"/>
                    <a:gd name="connsiteX1048" fmla="*/ 238425 w 1511579"/>
                    <a:gd name="connsiteY1048" fmla="*/ 794329 h 1070305"/>
                    <a:gd name="connsiteX1049" fmla="*/ 244713 w 1511579"/>
                    <a:gd name="connsiteY1049" fmla="*/ 795228 h 1070305"/>
                    <a:gd name="connsiteX1050" fmla="*/ 244713 w 1511579"/>
                    <a:gd name="connsiteY1050" fmla="*/ 795228 h 1070305"/>
                    <a:gd name="connsiteX1051" fmla="*/ 249385 w 1511579"/>
                    <a:gd name="connsiteY1051" fmla="*/ 794509 h 1070305"/>
                    <a:gd name="connsiteX1052" fmla="*/ 249385 w 1511579"/>
                    <a:gd name="connsiteY1052" fmla="*/ 794509 h 1070305"/>
                    <a:gd name="connsiteX1053" fmla="*/ 254954 w 1511579"/>
                    <a:gd name="connsiteY1053" fmla="*/ 793431 h 1070305"/>
                    <a:gd name="connsiteX1054" fmla="*/ 254954 w 1511579"/>
                    <a:gd name="connsiteY1054" fmla="*/ 793431 h 1070305"/>
                    <a:gd name="connsiteX1055" fmla="*/ 259446 w 1511579"/>
                    <a:gd name="connsiteY1055" fmla="*/ 794689 h 1070305"/>
                    <a:gd name="connsiteX1056" fmla="*/ 259446 w 1511579"/>
                    <a:gd name="connsiteY1056" fmla="*/ 794689 h 1070305"/>
                    <a:gd name="connsiteX1057" fmla="*/ 261423 w 1511579"/>
                    <a:gd name="connsiteY1057" fmla="*/ 797024 h 1070305"/>
                    <a:gd name="connsiteX1058" fmla="*/ 261423 w 1511579"/>
                    <a:gd name="connsiteY1058" fmla="*/ 797024 h 1070305"/>
                    <a:gd name="connsiteX1059" fmla="*/ 263040 w 1511579"/>
                    <a:gd name="connsiteY1059" fmla="*/ 796126 h 1070305"/>
                    <a:gd name="connsiteX1060" fmla="*/ 263040 w 1511579"/>
                    <a:gd name="connsiteY1060" fmla="*/ 796126 h 1070305"/>
                    <a:gd name="connsiteX1061" fmla="*/ 269149 w 1511579"/>
                    <a:gd name="connsiteY1061" fmla="*/ 793251 h 1070305"/>
                    <a:gd name="connsiteX1062" fmla="*/ 269149 w 1511579"/>
                    <a:gd name="connsiteY1062" fmla="*/ 793251 h 1070305"/>
                    <a:gd name="connsiteX1063" fmla="*/ 274000 w 1511579"/>
                    <a:gd name="connsiteY1063" fmla="*/ 791994 h 1070305"/>
                    <a:gd name="connsiteX1064" fmla="*/ 274000 w 1511579"/>
                    <a:gd name="connsiteY1064" fmla="*/ 791994 h 1070305"/>
                    <a:gd name="connsiteX1065" fmla="*/ 281366 w 1511579"/>
                    <a:gd name="connsiteY1065" fmla="*/ 798282 h 1070305"/>
                    <a:gd name="connsiteX1066" fmla="*/ 281366 w 1511579"/>
                    <a:gd name="connsiteY1066" fmla="*/ 798282 h 1070305"/>
                    <a:gd name="connsiteX1067" fmla="*/ 282983 w 1511579"/>
                    <a:gd name="connsiteY1067" fmla="*/ 810680 h 1070305"/>
                    <a:gd name="connsiteX1068" fmla="*/ 282983 w 1511579"/>
                    <a:gd name="connsiteY1068" fmla="*/ 810680 h 1070305"/>
                    <a:gd name="connsiteX1069" fmla="*/ 282983 w 1511579"/>
                    <a:gd name="connsiteY1069" fmla="*/ 813195 h 1070305"/>
                    <a:gd name="connsiteX1070" fmla="*/ 282983 w 1511579"/>
                    <a:gd name="connsiteY1070" fmla="*/ 813195 h 1070305"/>
                    <a:gd name="connsiteX1071" fmla="*/ 283522 w 1511579"/>
                    <a:gd name="connsiteY1071" fmla="*/ 813195 h 1070305"/>
                    <a:gd name="connsiteX1072" fmla="*/ 283522 w 1511579"/>
                    <a:gd name="connsiteY1072" fmla="*/ 813195 h 1070305"/>
                    <a:gd name="connsiteX1073" fmla="*/ 289092 w 1511579"/>
                    <a:gd name="connsiteY1073" fmla="*/ 806188 h 1070305"/>
                    <a:gd name="connsiteX1074" fmla="*/ 289092 w 1511579"/>
                    <a:gd name="connsiteY1074" fmla="*/ 806188 h 1070305"/>
                    <a:gd name="connsiteX1075" fmla="*/ 288912 w 1511579"/>
                    <a:gd name="connsiteY1075" fmla="*/ 801337 h 1070305"/>
                    <a:gd name="connsiteX1076" fmla="*/ 288912 w 1511579"/>
                    <a:gd name="connsiteY1076" fmla="*/ 801337 h 1070305"/>
                    <a:gd name="connsiteX1077" fmla="*/ 298076 w 1511579"/>
                    <a:gd name="connsiteY1077" fmla="*/ 788939 h 1070305"/>
                    <a:gd name="connsiteX1078" fmla="*/ 298076 w 1511579"/>
                    <a:gd name="connsiteY1078" fmla="*/ 788939 h 1070305"/>
                    <a:gd name="connsiteX1079" fmla="*/ 311731 w 1511579"/>
                    <a:gd name="connsiteY1079" fmla="*/ 784627 h 1070305"/>
                    <a:gd name="connsiteX1080" fmla="*/ 311731 w 1511579"/>
                    <a:gd name="connsiteY1080" fmla="*/ 784627 h 1070305"/>
                    <a:gd name="connsiteX1081" fmla="*/ 320714 w 1511579"/>
                    <a:gd name="connsiteY1081" fmla="*/ 786783 h 1070305"/>
                    <a:gd name="connsiteX1082" fmla="*/ 320714 w 1511579"/>
                    <a:gd name="connsiteY1082" fmla="*/ 786783 h 1070305"/>
                    <a:gd name="connsiteX1083" fmla="*/ 330776 w 1511579"/>
                    <a:gd name="connsiteY1083" fmla="*/ 793970 h 1070305"/>
                    <a:gd name="connsiteX1084" fmla="*/ 330776 w 1511579"/>
                    <a:gd name="connsiteY1084" fmla="*/ 793970 h 1070305"/>
                    <a:gd name="connsiteX1085" fmla="*/ 337065 w 1511579"/>
                    <a:gd name="connsiteY1085" fmla="*/ 791994 h 1070305"/>
                    <a:gd name="connsiteX1086" fmla="*/ 337065 w 1511579"/>
                    <a:gd name="connsiteY1086" fmla="*/ 791994 h 1070305"/>
                    <a:gd name="connsiteX1087" fmla="*/ 340838 w 1511579"/>
                    <a:gd name="connsiteY1087" fmla="*/ 790736 h 1070305"/>
                    <a:gd name="connsiteX1088" fmla="*/ 340838 w 1511579"/>
                    <a:gd name="connsiteY1088" fmla="*/ 790736 h 1070305"/>
                    <a:gd name="connsiteX1089" fmla="*/ 348204 w 1511579"/>
                    <a:gd name="connsiteY1089" fmla="*/ 796845 h 1070305"/>
                    <a:gd name="connsiteX1090" fmla="*/ 348204 w 1511579"/>
                    <a:gd name="connsiteY1090" fmla="*/ 796845 h 1070305"/>
                    <a:gd name="connsiteX1091" fmla="*/ 349642 w 1511579"/>
                    <a:gd name="connsiteY1091" fmla="*/ 809781 h 1070305"/>
                    <a:gd name="connsiteX1092" fmla="*/ 349642 w 1511579"/>
                    <a:gd name="connsiteY1092" fmla="*/ 809781 h 1070305"/>
                    <a:gd name="connsiteX1093" fmla="*/ 349821 w 1511579"/>
                    <a:gd name="connsiteY1093" fmla="*/ 812656 h 1070305"/>
                    <a:gd name="connsiteX1094" fmla="*/ 349821 w 1511579"/>
                    <a:gd name="connsiteY1094" fmla="*/ 812656 h 1070305"/>
                    <a:gd name="connsiteX1095" fmla="*/ 350001 w 1511579"/>
                    <a:gd name="connsiteY1095" fmla="*/ 812656 h 1070305"/>
                    <a:gd name="connsiteX1096" fmla="*/ 350181 w 1511579"/>
                    <a:gd name="connsiteY1096" fmla="*/ 812656 h 1070305"/>
                    <a:gd name="connsiteX1097" fmla="*/ 350181 w 1511579"/>
                    <a:gd name="connsiteY1097" fmla="*/ 812656 h 1070305"/>
                    <a:gd name="connsiteX1098" fmla="*/ 351618 w 1511579"/>
                    <a:gd name="connsiteY1098" fmla="*/ 812476 h 1070305"/>
                    <a:gd name="connsiteX1099" fmla="*/ 351618 w 1511579"/>
                    <a:gd name="connsiteY1099" fmla="*/ 812476 h 1070305"/>
                    <a:gd name="connsiteX1100" fmla="*/ 357008 w 1511579"/>
                    <a:gd name="connsiteY1100" fmla="*/ 817148 h 1070305"/>
                    <a:gd name="connsiteX1101" fmla="*/ 357008 w 1511579"/>
                    <a:gd name="connsiteY1101" fmla="*/ 817148 h 1070305"/>
                    <a:gd name="connsiteX1102" fmla="*/ 358266 w 1511579"/>
                    <a:gd name="connsiteY1102" fmla="*/ 833678 h 1070305"/>
                    <a:gd name="connsiteX1103" fmla="*/ 358266 w 1511579"/>
                    <a:gd name="connsiteY1103" fmla="*/ 833678 h 1070305"/>
                    <a:gd name="connsiteX1104" fmla="*/ 358446 w 1511579"/>
                    <a:gd name="connsiteY1104" fmla="*/ 836013 h 1070305"/>
                    <a:gd name="connsiteX1105" fmla="*/ 358446 w 1511579"/>
                    <a:gd name="connsiteY1105" fmla="*/ 836013 h 1070305"/>
                    <a:gd name="connsiteX1106" fmla="*/ 359883 w 1511579"/>
                    <a:gd name="connsiteY1106" fmla="*/ 836193 h 1070305"/>
                    <a:gd name="connsiteX1107" fmla="*/ 359883 w 1511579"/>
                    <a:gd name="connsiteY1107" fmla="*/ 836193 h 1070305"/>
                    <a:gd name="connsiteX1108" fmla="*/ 361500 w 1511579"/>
                    <a:gd name="connsiteY1108" fmla="*/ 836193 h 1070305"/>
                    <a:gd name="connsiteX1109" fmla="*/ 361500 w 1511579"/>
                    <a:gd name="connsiteY1109" fmla="*/ 836193 h 1070305"/>
                    <a:gd name="connsiteX1110" fmla="*/ 363117 w 1511579"/>
                    <a:gd name="connsiteY1110" fmla="*/ 836193 h 1070305"/>
                    <a:gd name="connsiteX1111" fmla="*/ 363117 w 1511579"/>
                    <a:gd name="connsiteY1111" fmla="*/ 836193 h 1070305"/>
                    <a:gd name="connsiteX1112" fmla="*/ 369945 w 1511579"/>
                    <a:gd name="connsiteY1112" fmla="*/ 836013 h 1070305"/>
                    <a:gd name="connsiteX1113" fmla="*/ 369945 w 1511579"/>
                    <a:gd name="connsiteY1113" fmla="*/ 836013 h 1070305"/>
                    <a:gd name="connsiteX1114" fmla="*/ 384318 w 1511579"/>
                    <a:gd name="connsiteY1114" fmla="*/ 836193 h 1070305"/>
                    <a:gd name="connsiteX1115" fmla="*/ 384318 w 1511579"/>
                    <a:gd name="connsiteY1115" fmla="*/ 836193 h 1070305"/>
                    <a:gd name="connsiteX1116" fmla="*/ 394380 w 1511579"/>
                    <a:gd name="connsiteY1116" fmla="*/ 834576 h 1070305"/>
                    <a:gd name="connsiteX1117" fmla="*/ 394380 w 1511579"/>
                    <a:gd name="connsiteY1117" fmla="*/ 834576 h 1070305"/>
                    <a:gd name="connsiteX1118" fmla="*/ 402465 w 1511579"/>
                    <a:gd name="connsiteY1118" fmla="*/ 822358 h 1070305"/>
                    <a:gd name="connsiteX1119" fmla="*/ 402465 w 1511579"/>
                    <a:gd name="connsiteY1119" fmla="*/ 822358 h 1070305"/>
                    <a:gd name="connsiteX1120" fmla="*/ 417198 w 1511579"/>
                    <a:gd name="connsiteY1120" fmla="*/ 814632 h 1070305"/>
                    <a:gd name="connsiteX1121" fmla="*/ 417198 w 1511579"/>
                    <a:gd name="connsiteY1121" fmla="*/ 814632 h 1070305"/>
                    <a:gd name="connsiteX1122" fmla="*/ 433908 w 1511579"/>
                    <a:gd name="connsiteY1122" fmla="*/ 806547 h 1070305"/>
                    <a:gd name="connsiteX1123" fmla="*/ 433908 w 1511579"/>
                    <a:gd name="connsiteY1123" fmla="*/ 806547 h 1070305"/>
                    <a:gd name="connsiteX1124" fmla="*/ 441274 w 1511579"/>
                    <a:gd name="connsiteY1124" fmla="*/ 800438 h 1070305"/>
                    <a:gd name="connsiteX1125" fmla="*/ 441274 w 1511579"/>
                    <a:gd name="connsiteY1125" fmla="*/ 800438 h 1070305"/>
                    <a:gd name="connsiteX1126" fmla="*/ 450258 w 1511579"/>
                    <a:gd name="connsiteY1126" fmla="*/ 796845 h 1070305"/>
                    <a:gd name="connsiteX1127" fmla="*/ 450258 w 1511579"/>
                    <a:gd name="connsiteY1127" fmla="*/ 796845 h 1070305"/>
                    <a:gd name="connsiteX1128" fmla="*/ 463014 w 1511579"/>
                    <a:gd name="connsiteY1128" fmla="*/ 799720 h 1070305"/>
                    <a:gd name="connsiteX1129" fmla="*/ 463014 w 1511579"/>
                    <a:gd name="connsiteY1129" fmla="*/ 799720 h 1070305"/>
                    <a:gd name="connsiteX1130" fmla="*/ 474873 w 1511579"/>
                    <a:gd name="connsiteY1130" fmla="*/ 806367 h 1070305"/>
                    <a:gd name="connsiteX1131" fmla="*/ 474873 w 1511579"/>
                    <a:gd name="connsiteY1131" fmla="*/ 806367 h 1070305"/>
                    <a:gd name="connsiteX1132" fmla="*/ 480622 w 1511579"/>
                    <a:gd name="connsiteY1132" fmla="*/ 812297 h 1070305"/>
                    <a:gd name="connsiteX1133" fmla="*/ 480622 w 1511579"/>
                    <a:gd name="connsiteY1133" fmla="*/ 812297 h 1070305"/>
                    <a:gd name="connsiteX1134" fmla="*/ 481521 w 1511579"/>
                    <a:gd name="connsiteY1134" fmla="*/ 813195 h 1070305"/>
                    <a:gd name="connsiteX1135" fmla="*/ 481521 w 1511579"/>
                    <a:gd name="connsiteY1135" fmla="*/ 813195 h 1070305"/>
                    <a:gd name="connsiteX1136" fmla="*/ 482779 w 1511579"/>
                    <a:gd name="connsiteY1136" fmla="*/ 812836 h 1070305"/>
                    <a:gd name="connsiteX1137" fmla="*/ 482779 w 1511579"/>
                    <a:gd name="connsiteY1137" fmla="*/ 812836 h 1070305"/>
                    <a:gd name="connsiteX1138" fmla="*/ 489965 w 1511579"/>
                    <a:gd name="connsiteY1138" fmla="*/ 811039 h 1070305"/>
                    <a:gd name="connsiteX1139" fmla="*/ 489965 w 1511579"/>
                    <a:gd name="connsiteY1139" fmla="*/ 811039 h 1070305"/>
                    <a:gd name="connsiteX1140" fmla="*/ 491582 w 1511579"/>
                    <a:gd name="connsiteY1140" fmla="*/ 809063 h 1070305"/>
                    <a:gd name="connsiteX1141" fmla="*/ 491582 w 1511579"/>
                    <a:gd name="connsiteY1141" fmla="*/ 809063 h 1070305"/>
                    <a:gd name="connsiteX1142" fmla="*/ 491582 w 1511579"/>
                    <a:gd name="connsiteY1142" fmla="*/ 808523 h 1070305"/>
                    <a:gd name="connsiteX1143" fmla="*/ 491582 w 1511579"/>
                    <a:gd name="connsiteY1143" fmla="*/ 808523 h 1070305"/>
                    <a:gd name="connsiteX1144" fmla="*/ 491403 w 1511579"/>
                    <a:gd name="connsiteY1144" fmla="*/ 804750 h 1070305"/>
                    <a:gd name="connsiteX1145" fmla="*/ 491403 w 1511579"/>
                    <a:gd name="connsiteY1145" fmla="*/ 804750 h 1070305"/>
                    <a:gd name="connsiteX1146" fmla="*/ 500027 w 1511579"/>
                    <a:gd name="connsiteY1146" fmla="*/ 795767 h 1070305"/>
                    <a:gd name="connsiteX1147" fmla="*/ 500027 w 1511579"/>
                    <a:gd name="connsiteY1147" fmla="*/ 795767 h 1070305"/>
                    <a:gd name="connsiteX1148" fmla="*/ 507393 w 1511579"/>
                    <a:gd name="connsiteY1148" fmla="*/ 790197 h 1070305"/>
                    <a:gd name="connsiteX1149" fmla="*/ 507393 w 1511579"/>
                    <a:gd name="connsiteY1149" fmla="*/ 790197 h 1070305"/>
                    <a:gd name="connsiteX1150" fmla="*/ 510807 w 1511579"/>
                    <a:gd name="connsiteY1150" fmla="*/ 792892 h 1070305"/>
                    <a:gd name="connsiteX1151" fmla="*/ 510807 w 1511579"/>
                    <a:gd name="connsiteY1151" fmla="*/ 792892 h 1070305"/>
                    <a:gd name="connsiteX1152" fmla="*/ 517096 w 1511579"/>
                    <a:gd name="connsiteY1152" fmla="*/ 808344 h 1070305"/>
                    <a:gd name="connsiteX1153" fmla="*/ 517096 w 1511579"/>
                    <a:gd name="connsiteY1153" fmla="*/ 808344 h 1070305"/>
                    <a:gd name="connsiteX1154" fmla="*/ 517096 w 1511579"/>
                    <a:gd name="connsiteY1154" fmla="*/ 809602 h 1070305"/>
                    <a:gd name="connsiteX1155" fmla="*/ 517096 w 1511579"/>
                    <a:gd name="connsiteY1155" fmla="*/ 809602 h 1070305"/>
                    <a:gd name="connsiteX1156" fmla="*/ 517096 w 1511579"/>
                    <a:gd name="connsiteY1156" fmla="*/ 813195 h 1070305"/>
                    <a:gd name="connsiteX1157" fmla="*/ 517096 w 1511579"/>
                    <a:gd name="connsiteY1157" fmla="*/ 813195 h 1070305"/>
                    <a:gd name="connsiteX1158" fmla="*/ 519431 w 1511579"/>
                    <a:gd name="connsiteY1158" fmla="*/ 822538 h 1070305"/>
                    <a:gd name="connsiteX1159" fmla="*/ 519431 w 1511579"/>
                    <a:gd name="connsiteY1159" fmla="*/ 822538 h 1070305"/>
                    <a:gd name="connsiteX1160" fmla="*/ 520869 w 1511579"/>
                    <a:gd name="connsiteY1160" fmla="*/ 822538 h 1070305"/>
                    <a:gd name="connsiteX1161" fmla="*/ 520869 w 1511579"/>
                    <a:gd name="connsiteY1161" fmla="*/ 822538 h 1070305"/>
                    <a:gd name="connsiteX1162" fmla="*/ 524642 w 1511579"/>
                    <a:gd name="connsiteY1162" fmla="*/ 823077 h 1070305"/>
                    <a:gd name="connsiteX1163" fmla="*/ 524642 w 1511579"/>
                    <a:gd name="connsiteY1163" fmla="*/ 823077 h 1070305"/>
                    <a:gd name="connsiteX1164" fmla="*/ 527876 w 1511579"/>
                    <a:gd name="connsiteY1164" fmla="*/ 830084 h 1070305"/>
                    <a:gd name="connsiteX1165" fmla="*/ 527876 w 1511579"/>
                    <a:gd name="connsiteY1165" fmla="*/ 830084 h 1070305"/>
                    <a:gd name="connsiteX1166" fmla="*/ 527517 w 1511579"/>
                    <a:gd name="connsiteY1166" fmla="*/ 834756 h 1070305"/>
                    <a:gd name="connsiteX1167" fmla="*/ 527517 w 1511579"/>
                    <a:gd name="connsiteY1167" fmla="*/ 834756 h 1070305"/>
                    <a:gd name="connsiteX1168" fmla="*/ 523384 w 1511579"/>
                    <a:gd name="connsiteY1168" fmla="*/ 859011 h 1070305"/>
                    <a:gd name="connsiteX1169" fmla="*/ 523384 w 1511579"/>
                    <a:gd name="connsiteY1169" fmla="*/ 859011 h 1070305"/>
                    <a:gd name="connsiteX1170" fmla="*/ 517455 w 1511579"/>
                    <a:gd name="connsiteY1170" fmla="*/ 871948 h 1070305"/>
                    <a:gd name="connsiteX1171" fmla="*/ 517455 w 1511579"/>
                    <a:gd name="connsiteY1171" fmla="*/ 871948 h 1070305"/>
                    <a:gd name="connsiteX1172" fmla="*/ 516557 w 1511579"/>
                    <a:gd name="connsiteY1172" fmla="*/ 871948 h 1070305"/>
                    <a:gd name="connsiteX1173" fmla="*/ 516557 w 1511579"/>
                    <a:gd name="connsiteY1173" fmla="*/ 871948 h 1070305"/>
                    <a:gd name="connsiteX1174" fmla="*/ 516018 w 1511579"/>
                    <a:gd name="connsiteY1174" fmla="*/ 871948 h 1070305"/>
                    <a:gd name="connsiteX1175" fmla="*/ 516018 w 1511579"/>
                    <a:gd name="connsiteY1175" fmla="*/ 871948 h 1070305"/>
                    <a:gd name="connsiteX1176" fmla="*/ 514580 w 1511579"/>
                    <a:gd name="connsiteY1176" fmla="*/ 873026 h 1070305"/>
                    <a:gd name="connsiteX1177" fmla="*/ 514580 w 1511579"/>
                    <a:gd name="connsiteY1177" fmla="*/ 873026 h 1070305"/>
                    <a:gd name="connsiteX1178" fmla="*/ 514760 w 1511579"/>
                    <a:gd name="connsiteY1178" fmla="*/ 874283 h 1070305"/>
                    <a:gd name="connsiteX1179" fmla="*/ 514760 w 1511579"/>
                    <a:gd name="connsiteY1179" fmla="*/ 874283 h 1070305"/>
                    <a:gd name="connsiteX1180" fmla="*/ 516197 w 1511579"/>
                    <a:gd name="connsiteY1180" fmla="*/ 879494 h 1070305"/>
                    <a:gd name="connsiteX1181" fmla="*/ 516197 w 1511579"/>
                    <a:gd name="connsiteY1181" fmla="*/ 879494 h 1070305"/>
                    <a:gd name="connsiteX1182" fmla="*/ 512245 w 1511579"/>
                    <a:gd name="connsiteY1182" fmla="*/ 884165 h 1070305"/>
                    <a:gd name="connsiteX1183" fmla="*/ 512245 w 1511579"/>
                    <a:gd name="connsiteY1183" fmla="*/ 884165 h 1070305"/>
                    <a:gd name="connsiteX1184" fmla="*/ 502363 w 1511579"/>
                    <a:gd name="connsiteY1184" fmla="*/ 889556 h 1070305"/>
                    <a:gd name="connsiteX1185" fmla="*/ 502363 w 1511579"/>
                    <a:gd name="connsiteY1185" fmla="*/ 889556 h 1070305"/>
                    <a:gd name="connsiteX1186" fmla="*/ 499308 w 1511579"/>
                    <a:gd name="connsiteY1186" fmla="*/ 895125 h 1070305"/>
                    <a:gd name="connsiteX1187" fmla="*/ 499308 w 1511579"/>
                    <a:gd name="connsiteY1187" fmla="*/ 895125 h 1070305"/>
                    <a:gd name="connsiteX1188" fmla="*/ 494457 w 1511579"/>
                    <a:gd name="connsiteY1188" fmla="*/ 900516 h 1070305"/>
                    <a:gd name="connsiteX1189" fmla="*/ 494457 w 1511579"/>
                    <a:gd name="connsiteY1189" fmla="*/ 900516 h 1070305"/>
                    <a:gd name="connsiteX1190" fmla="*/ 491043 w 1511579"/>
                    <a:gd name="connsiteY1190" fmla="*/ 899797 h 1070305"/>
                    <a:gd name="connsiteX1191" fmla="*/ 491043 w 1511579"/>
                    <a:gd name="connsiteY1191" fmla="*/ 899797 h 1070305"/>
                    <a:gd name="connsiteX1192" fmla="*/ 490684 w 1511579"/>
                    <a:gd name="connsiteY1192" fmla="*/ 903570 h 1070305"/>
                    <a:gd name="connsiteX1193" fmla="*/ 490684 w 1511579"/>
                    <a:gd name="connsiteY1193" fmla="*/ 903570 h 1070305"/>
                    <a:gd name="connsiteX1194" fmla="*/ 484216 w 1511579"/>
                    <a:gd name="connsiteY1194" fmla="*/ 915428 h 1070305"/>
                    <a:gd name="connsiteX1195" fmla="*/ 484216 w 1511579"/>
                    <a:gd name="connsiteY1195" fmla="*/ 915428 h 1070305"/>
                    <a:gd name="connsiteX1196" fmla="*/ 481341 w 1511579"/>
                    <a:gd name="connsiteY1196" fmla="*/ 919740 h 1070305"/>
                    <a:gd name="connsiteX1197" fmla="*/ 481341 w 1511579"/>
                    <a:gd name="connsiteY1197" fmla="*/ 919740 h 1070305"/>
                    <a:gd name="connsiteX1198" fmla="*/ 481521 w 1511579"/>
                    <a:gd name="connsiteY1198" fmla="*/ 920459 h 1070305"/>
                    <a:gd name="connsiteX1199" fmla="*/ 481521 w 1511579"/>
                    <a:gd name="connsiteY1199" fmla="*/ 920459 h 1070305"/>
                    <a:gd name="connsiteX1200" fmla="*/ 485294 w 1511579"/>
                    <a:gd name="connsiteY1200" fmla="*/ 929802 h 1070305"/>
                    <a:gd name="connsiteX1201" fmla="*/ 485294 w 1511579"/>
                    <a:gd name="connsiteY1201" fmla="*/ 929802 h 1070305"/>
                    <a:gd name="connsiteX1202" fmla="*/ 484036 w 1511579"/>
                    <a:gd name="connsiteY1202" fmla="*/ 933575 h 1070305"/>
                    <a:gd name="connsiteX1203" fmla="*/ 484036 w 1511579"/>
                    <a:gd name="connsiteY1203" fmla="*/ 933575 h 1070305"/>
                    <a:gd name="connsiteX1204" fmla="*/ 480982 w 1511579"/>
                    <a:gd name="connsiteY1204" fmla="*/ 938965 h 1070305"/>
                    <a:gd name="connsiteX1205" fmla="*/ 480982 w 1511579"/>
                    <a:gd name="connsiteY1205" fmla="*/ 938965 h 1070305"/>
                    <a:gd name="connsiteX1206" fmla="*/ 481521 w 1511579"/>
                    <a:gd name="connsiteY1206" fmla="*/ 940942 h 1070305"/>
                    <a:gd name="connsiteX1207" fmla="*/ 481521 w 1511579"/>
                    <a:gd name="connsiteY1207" fmla="*/ 940942 h 1070305"/>
                    <a:gd name="connsiteX1208" fmla="*/ 484216 w 1511579"/>
                    <a:gd name="connsiteY1208" fmla="*/ 937348 h 1070305"/>
                    <a:gd name="connsiteX1209" fmla="*/ 484216 w 1511579"/>
                    <a:gd name="connsiteY1209" fmla="*/ 937348 h 1070305"/>
                    <a:gd name="connsiteX1210" fmla="*/ 498589 w 1511579"/>
                    <a:gd name="connsiteY1210" fmla="*/ 930880 h 1070305"/>
                    <a:gd name="connsiteX1211" fmla="*/ 498589 w 1511579"/>
                    <a:gd name="connsiteY1211" fmla="*/ 930880 h 1070305"/>
                    <a:gd name="connsiteX1212" fmla="*/ 499488 w 1511579"/>
                    <a:gd name="connsiteY1212" fmla="*/ 931060 h 1070305"/>
                    <a:gd name="connsiteX1213" fmla="*/ 499488 w 1511579"/>
                    <a:gd name="connsiteY1213" fmla="*/ 931060 h 1070305"/>
                    <a:gd name="connsiteX1214" fmla="*/ 510628 w 1511579"/>
                    <a:gd name="connsiteY1214" fmla="*/ 938067 h 1070305"/>
                    <a:gd name="connsiteX1215" fmla="*/ 510628 w 1511579"/>
                    <a:gd name="connsiteY1215" fmla="*/ 938067 h 1070305"/>
                    <a:gd name="connsiteX1216" fmla="*/ 509010 w 1511579"/>
                    <a:gd name="connsiteY1216" fmla="*/ 945254 h 1070305"/>
                    <a:gd name="connsiteX1217" fmla="*/ 509010 w 1511579"/>
                    <a:gd name="connsiteY1217" fmla="*/ 945254 h 1070305"/>
                    <a:gd name="connsiteX1218" fmla="*/ 509190 w 1511579"/>
                    <a:gd name="connsiteY1218" fmla="*/ 945973 h 1070305"/>
                    <a:gd name="connsiteX1219" fmla="*/ 509190 w 1511579"/>
                    <a:gd name="connsiteY1219" fmla="*/ 945973 h 1070305"/>
                    <a:gd name="connsiteX1220" fmla="*/ 510807 w 1511579"/>
                    <a:gd name="connsiteY1220" fmla="*/ 952620 h 1070305"/>
                    <a:gd name="connsiteX1221" fmla="*/ 510807 w 1511579"/>
                    <a:gd name="connsiteY1221" fmla="*/ 952620 h 1070305"/>
                    <a:gd name="connsiteX1222" fmla="*/ 509549 w 1511579"/>
                    <a:gd name="connsiteY1222" fmla="*/ 959448 h 1070305"/>
                    <a:gd name="connsiteX1223" fmla="*/ 509549 w 1511579"/>
                    <a:gd name="connsiteY1223" fmla="*/ 959448 h 1070305"/>
                    <a:gd name="connsiteX1224" fmla="*/ 509370 w 1511579"/>
                    <a:gd name="connsiteY1224" fmla="*/ 961065 h 1070305"/>
                    <a:gd name="connsiteX1225" fmla="*/ 509370 w 1511579"/>
                    <a:gd name="connsiteY1225" fmla="*/ 961065 h 1070305"/>
                    <a:gd name="connsiteX1226" fmla="*/ 516018 w 1511579"/>
                    <a:gd name="connsiteY1226" fmla="*/ 964299 h 1070305"/>
                    <a:gd name="connsiteX1227" fmla="*/ 516018 w 1511579"/>
                    <a:gd name="connsiteY1227" fmla="*/ 964299 h 1070305"/>
                    <a:gd name="connsiteX1228" fmla="*/ 523205 w 1511579"/>
                    <a:gd name="connsiteY1228" fmla="*/ 973103 h 1070305"/>
                    <a:gd name="connsiteX1229" fmla="*/ 523205 w 1511579"/>
                    <a:gd name="connsiteY1229" fmla="*/ 973103 h 1070305"/>
                    <a:gd name="connsiteX1230" fmla="*/ 521947 w 1511579"/>
                    <a:gd name="connsiteY1230" fmla="*/ 978314 h 1070305"/>
                    <a:gd name="connsiteX1231" fmla="*/ 521947 w 1511579"/>
                    <a:gd name="connsiteY1231" fmla="*/ 978314 h 1070305"/>
                    <a:gd name="connsiteX1232" fmla="*/ 517275 w 1511579"/>
                    <a:gd name="connsiteY1232" fmla="*/ 989633 h 1070305"/>
                    <a:gd name="connsiteX1233" fmla="*/ 517275 w 1511579"/>
                    <a:gd name="connsiteY1233" fmla="*/ 989633 h 1070305"/>
                    <a:gd name="connsiteX1234" fmla="*/ 514041 w 1511579"/>
                    <a:gd name="connsiteY1234" fmla="*/ 1000054 h 1070305"/>
                    <a:gd name="connsiteX1235" fmla="*/ 514041 w 1511579"/>
                    <a:gd name="connsiteY1235" fmla="*/ 1000054 h 1070305"/>
                    <a:gd name="connsiteX1236" fmla="*/ 516018 w 1511579"/>
                    <a:gd name="connsiteY1236" fmla="*/ 1000413 h 1070305"/>
                    <a:gd name="connsiteX1237" fmla="*/ 516018 w 1511579"/>
                    <a:gd name="connsiteY1237" fmla="*/ 1000413 h 1070305"/>
                    <a:gd name="connsiteX1238" fmla="*/ 525361 w 1511579"/>
                    <a:gd name="connsiteY1238" fmla="*/ 1001491 h 1070305"/>
                    <a:gd name="connsiteX1239" fmla="*/ 525361 w 1511579"/>
                    <a:gd name="connsiteY1239" fmla="*/ 1001491 h 1070305"/>
                    <a:gd name="connsiteX1240" fmla="*/ 533446 w 1511579"/>
                    <a:gd name="connsiteY1240" fmla="*/ 1008678 h 1070305"/>
                    <a:gd name="connsiteX1241" fmla="*/ 533446 w 1511579"/>
                    <a:gd name="connsiteY1241" fmla="*/ 1008678 h 1070305"/>
                    <a:gd name="connsiteX1242" fmla="*/ 533446 w 1511579"/>
                    <a:gd name="connsiteY1242" fmla="*/ 1009756 h 1070305"/>
                    <a:gd name="connsiteX1243" fmla="*/ 533446 w 1511579"/>
                    <a:gd name="connsiteY1243" fmla="*/ 1009756 h 1070305"/>
                    <a:gd name="connsiteX1244" fmla="*/ 533446 w 1511579"/>
                    <a:gd name="connsiteY1244" fmla="*/ 1012810 h 1070305"/>
                    <a:gd name="connsiteX1245" fmla="*/ 533446 w 1511579"/>
                    <a:gd name="connsiteY1245" fmla="*/ 1012810 h 1070305"/>
                    <a:gd name="connsiteX1246" fmla="*/ 534165 w 1511579"/>
                    <a:gd name="connsiteY1246" fmla="*/ 1016044 h 1070305"/>
                    <a:gd name="connsiteX1247" fmla="*/ 534165 w 1511579"/>
                    <a:gd name="connsiteY1247" fmla="*/ 1016044 h 1070305"/>
                    <a:gd name="connsiteX1248" fmla="*/ 539555 w 1511579"/>
                    <a:gd name="connsiteY1248" fmla="*/ 1021435 h 1070305"/>
                    <a:gd name="connsiteX1249" fmla="*/ 539555 w 1511579"/>
                    <a:gd name="connsiteY1249" fmla="*/ 1021435 h 1070305"/>
                    <a:gd name="connsiteX1250" fmla="*/ 542070 w 1511579"/>
                    <a:gd name="connsiteY1250" fmla="*/ 1022692 h 1070305"/>
                    <a:gd name="connsiteX1251" fmla="*/ 542070 w 1511579"/>
                    <a:gd name="connsiteY1251" fmla="*/ 1022692 h 1070305"/>
                    <a:gd name="connsiteX1252" fmla="*/ 545304 w 1511579"/>
                    <a:gd name="connsiteY1252" fmla="*/ 1020716 h 1070305"/>
                    <a:gd name="connsiteX1253" fmla="*/ 545304 w 1511579"/>
                    <a:gd name="connsiteY1253" fmla="*/ 1020716 h 1070305"/>
                    <a:gd name="connsiteX1254" fmla="*/ 555006 w 1511579"/>
                    <a:gd name="connsiteY1254" fmla="*/ 1012451 h 1070305"/>
                    <a:gd name="connsiteX1255" fmla="*/ 555006 w 1511579"/>
                    <a:gd name="connsiteY1255" fmla="*/ 1012451 h 1070305"/>
                    <a:gd name="connsiteX1256" fmla="*/ 560217 w 1511579"/>
                    <a:gd name="connsiteY1256" fmla="*/ 1007600 h 1070305"/>
                    <a:gd name="connsiteX1257" fmla="*/ 560217 w 1511579"/>
                    <a:gd name="connsiteY1257" fmla="*/ 1007600 h 1070305"/>
                    <a:gd name="connsiteX1258" fmla="*/ 562193 w 1511579"/>
                    <a:gd name="connsiteY1258" fmla="*/ 1007959 h 1070305"/>
                    <a:gd name="connsiteX1259" fmla="*/ 562193 w 1511579"/>
                    <a:gd name="connsiteY1259" fmla="*/ 1007959 h 1070305"/>
                    <a:gd name="connsiteX1260" fmla="*/ 567224 w 1511579"/>
                    <a:gd name="connsiteY1260" fmla="*/ 1013170 h 1070305"/>
                    <a:gd name="connsiteX1261" fmla="*/ 567224 w 1511579"/>
                    <a:gd name="connsiteY1261" fmla="*/ 1013170 h 1070305"/>
                    <a:gd name="connsiteX1262" fmla="*/ 565068 w 1511579"/>
                    <a:gd name="connsiteY1262" fmla="*/ 1017841 h 1070305"/>
                    <a:gd name="connsiteX1263" fmla="*/ 565068 w 1511579"/>
                    <a:gd name="connsiteY1263" fmla="*/ 1017841 h 1070305"/>
                    <a:gd name="connsiteX1264" fmla="*/ 560936 w 1511579"/>
                    <a:gd name="connsiteY1264" fmla="*/ 1026465 h 1070305"/>
                    <a:gd name="connsiteX1265" fmla="*/ 560936 w 1511579"/>
                    <a:gd name="connsiteY1265" fmla="*/ 1026465 h 1070305"/>
                    <a:gd name="connsiteX1266" fmla="*/ 560397 w 1511579"/>
                    <a:gd name="connsiteY1266" fmla="*/ 1027543 h 1070305"/>
                    <a:gd name="connsiteX1267" fmla="*/ 560397 w 1511579"/>
                    <a:gd name="connsiteY1267" fmla="*/ 1027543 h 1070305"/>
                    <a:gd name="connsiteX1268" fmla="*/ 561295 w 1511579"/>
                    <a:gd name="connsiteY1268" fmla="*/ 1028262 h 1070305"/>
                    <a:gd name="connsiteX1269" fmla="*/ 561295 w 1511579"/>
                    <a:gd name="connsiteY1269" fmla="*/ 1028262 h 1070305"/>
                    <a:gd name="connsiteX1270" fmla="*/ 566326 w 1511579"/>
                    <a:gd name="connsiteY1270" fmla="*/ 1031676 h 1070305"/>
                    <a:gd name="connsiteX1271" fmla="*/ 566326 w 1511579"/>
                    <a:gd name="connsiteY1271" fmla="*/ 1031676 h 1070305"/>
                    <a:gd name="connsiteX1272" fmla="*/ 570638 w 1511579"/>
                    <a:gd name="connsiteY1272" fmla="*/ 1032754 h 1070305"/>
                    <a:gd name="connsiteX1273" fmla="*/ 570638 w 1511579"/>
                    <a:gd name="connsiteY1273" fmla="*/ 1032754 h 1070305"/>
                    <a:gd name="connsiteX1274" fmla="*/ 571357 w 1511579"/>
                    <a:gd name="connsiteY1274" fmla="*/ 1032754 h 1070305"/>
                    <a:gd name="connsiteX1275" fmla="*/ 571357 w 1511579"/>
                    <a:gd name="connsiteY1275" fmla="*/ 1032754 h 1070305"/>
                    <a:gd name="connsiteX1276" fmla="*/ 572435 w 1511579"/>
                    <a:gd name="connsiteY1276" fmla="*/ 1032215 h 1070305"/>
                    <a:gd name="connsiteX1277" fmla="*/ 572435 w 1511579"/>
                    <a:gd name="connsiteY1277" fmla="*/ 1032215 h 1070305"/>
                    <a:gd name="connsiteX1278" fmla="*/ 572255 w 1511579"/>
                    <a:gd name="connsiteY1278" fmla="*/ 1031676 h 1070305"/>
                    <a:gd name="connsiteX1279" fmla="*/ 572255 w 1511579"/>
                    <a:gd name="connsiteY1279" fmla="*/ 1031676 h 1070305"/>
                    <a:gd name="connsiteX1280" fmla="*/ 568841 w 1511579"/>
                    <a:gd name="connsiteY1280" fmla="*/ 1023591 h 1070305"/>
                    <a:gd name="connsiteX1281" fmla="*/ 568841 w 1511579"/>
                    <a:gd name="connsiteY1281" fmla="*/ 1023591 h 1070305"/>
                    <a:gd name="connsiteX1282" fmla="*/ 569021 w 1511579"/>
                    <a:gd name="connsiteY1282" fmla="*/ 1020896 h 1070305"/>
                    <a:gd name="connsiteX1283" fmla="*/ 569021 w 1511579"/>
                    <a:gd name="connsiteY1283" fmla="*/ 1020896 h 1070305"/>
                    <a:gd name="connsiteX1284" fmla="*/ 569201 w 1511579"/>
                    <a:gd name="connsiteY1284" fmla="*/ 1015326 h 1070305"/>
                    <a:gd name="connsiteX1285" fmla="*/ 569201 w 1511579"/>
                    <a:gd name="connsiteY1285" fmla="*/ 1015326 h 1070305"/>
                    <a:gd name="connsiteX1286" fmla="*/ 569021 w 1511579"/>
                    <a:gd name="connsiteY1286" fmla="*/ 1007061 h 1070305"/>
                    <a:gd name="connsiteX1287" fmla="*/ 569021 w 1511579"/>
                    <a:gd name="connsiteY1287" fmla="*/ 1007061 h 1070305"/>
                    <a:gd name="connsiteX1288" fmla="*/ 568841 w 1511579"/>
                    <a:gd name="connsiteY1288" fmla="*/ 1004545 h 1070305"/>
                    <a:gd name="connsiteX1289" fmla="*/ 568841 w 1511579"/>
                    <a:gd name="connsiteY1289" fmla="*/ 1004545 h 1070305"/>
                    <a:gd name="connsiteX1290" fmla="*/ 573692 w 1511579"/>
                    <a:gd name="connsiteY1290" fmla="*/ 992867 h 1070305"/>
                    <a:gd name="connsiteX1291" fmla="*/ 573692 w 1511579"/>
                    <a:gd name="connsiteY1291" fmla="*/ 992867 h 1070305"/>
                    <a:gd name="connsiteX1292" fmla="*/ 580340 w 1511579"/>
                    <a:gd name="connsiteY1292" fmla="*/ 989453 h 1070305"/>
                    <a:gd name="connsiteX1293" fmla="*/ 580340 w 1511579"/>
                    <a:gd name="connsiteY1293" fmla="*/ 989453 h 1070305"/>
                    <a:gd name="connsiteX1294" fmla="*/ 586090 w 1511579"/>
                    <a:gd name="connsiteY1294" fmla="*/ 991429 h 1070305"/>
                    <a:gd name="connsiteX1295" fmla="*/ 586090 w 1511579"/>
                    <a:gd name="connsiteY1295" fmla="*/ 991429 h 1070305"/>
                    <a:gd name="connsiteX1296" fmla="*/ 588605 w 1511579"/>
                    <a:gd name="connsiteY1296" fmla="*/ 993226 h 1070305"/>
                    <a:gd name="connsiteX1297" fmla="*/ 588605 w 1511579"/>
                    <a:gd name="connsiteY1297" fmla="*/ 993226 h 1070305"/>
                    <a:gd name="connsiteX1298" fmla="*/ 591121 w 1511579"/>
                    <a:gd name="connsiteY1298" fmla="*/ 991609 h 1070305"/>
                    <a:gd name="connsiteX1299" fmla="*/ 591121 w 1511579"/>
                    <a:gd name="connsiteY1299" fmla="*/ 991609 h 1070305"/>
                    <a:gd name="connsiteX1300" fmla="*/ 597589 w 1511579"/>
                    <a:gd name="connsiteY1300" fmla="*/ 985680 h 1070305"/>
                    <a:gd name="connsiteX1301" fmla="*/ 597589 w 1511579"/>
                    <a:gd name="connsiteY1301" fmla="*/ 985680 h 1070305"/>
                    <a:gd name="connsiteX1302" fmla="*/ 602979 w 1511579"/>
                    <a:gd name="connsiteY1302" fmla="*/ 982446 h 1070305"/>
                    <a:gd name="connsiteX1303" fmla="*/ 602979 w 1511579"/>
                    <a:gd name="connsiteY1303" fmla="*/ 982446 h 1070305"/>
                    <a:gd name="connsiteX1304" fmla="*/ 606752 w 1511579"/>
                    <a:gd name="connsiteY1304" fmla="*/ 983524 h 1070305"/>
                    <a:gd name="connsiteX1305" fmla="*/ 606752 w 1511579"/>
                    <a:gd name="connsiteY1305" fmla="*/ 983524 h 1070305"/>
                    <a:gd name="connsiteX1306" fmla="*/ 611244 w 1511579"/>
                    <a:gd name="connsiteY1306" fmla="*/ 988195 h 1070305"/>
                    <a:gd name="connsiteX1307" fmla="*/ 611244 w 1511579"/>
                    <a:gd name="connsiteY1307" fmla="*/ 988195 h 1070305"/>
                    <a:gd name="connsiteX1308" fmla="*/ 615736 w 1511579"/>
                    <a:gd name="connsiteY1308" fmla="*/ 985321 h 1070305"/>
                    <a:gd name="connsiteX1309" fmla="*/ 615736 w 1511579"/>
                    <a:gd name="connsiteY1309" fmla="*/ 985321 h 1070305"/>
                    <a:gd name="connsiteX1310" fmla="*/ 620587 w 1511579"/>
                    <a:gd name="connsiteY1310" fmla="*/ 983703 h 1070305"/>
                    <a:gd name="connsiteX1311" fmla="*/ 620587 w 1511579"/>
                    <a:gd name="connsiteY1311" fmla="*/ 983703 h 1070305"/>
                    <a:gd name="connsiteX1312" fmla="*/ 625977 w 1511579"/>
                    <a:gd name="connsiteY1312" fmla="*/ 988195 h 1070305"/>
                    <a:gd name="connsiteX1313" fmla="*/ 625977 w 1511579"/>
                    <a:gd name="connsiteY1313" fmla="*/ 988195 h 1070305"/>
                    <a:gd name="connsiteX1314" fmla="*/ 626336 w 1511579"/>
                    <a:gd name="connsiteY1314" fmla="*/ 989273 h 1070305"/>
                    <a:gd name="connsiteX1315" fmla="*/ 626336 w 1511579"/>
                    <a:gd name="connsiteY1315" fmla="*/ 989273 h 1070305"/>
                    <a:gd name="connsiteX1316" fmla="*/ 631906 w 1511579"/>
                    <a:gd name="connsiteY1316" fmla="*/ 986758 h 1070305"/>
                    <a:gd name="connsiteX1317" fmla="*/ 631906 w 1511579"/>
                    <a:gd name="connsiteY1317" fmla="*/ 986758 h 1070305"/>
                    <a:gd name="connsiteX1318" fmla="*/ 633343 w 1511579"/>
                    <a:gd name="connsiteY1318" fmla="*/ 986938 h 1070305"/>
                    <a:gd name="connsiteX1319" fmla="*/ 633343 w 1511579"/>
                    <a:gd name="connsiteY1319" fmla="*/ 986938 h 1070305"/>
                    <a:gd name="connsiteX1320" fmla="*/ 639452 w 1511579"/>
                    <a:gd name="connsiteY1320" fmla="*/ 987836 h 1070305"/>
                    <a:gd name="connsiteX1321" fmla="*/ 639452 w 1511579"/>
                    <a:gd name="connsiteY1321" fmla="*/ 987836 h 1070305"/>
                    <a:gd name="connsiteX1322" fmla="*/ 640530 w 1511579"/>
                    <a:gd name="connsiteY1322" fmla="*/ 987477 h 1070305"/>
                    <a:gd name="connsiteX1323" fmla="*/ 640530 w 1511579"/>
                    <a:gd name="connsiteY1323" fmla="*/ 987477 h 1070305"/>
                    <a:gd name="connsiteX1324" fmla="*/ 646100 w 1511579"/>
                    <a:gd name="connsiteY1324" fmla="*/ 981907 h 1070305"/>
                    <a:gd name="connsiteX1325" fmla="*/ 646100 w 1511579"/>
                    <a:gd name="connsiteY1325" fmla="*/ 981907 h 1070305"/>
                    <a:gd name="connsiteX1326" fmla="*/ 649155 w 1511579"/>
                    <a:gd name="connsiteY1326" fmla="*/ 982625 h 1070305"/>
                    <a:gd name="connsiteX1327" fmla="*/ 649155 w 1511579"/>
                    <a:gd name="connsiteY1327" fmla="*/ 982625 h 1070305"/>
                    <a:gd name="connsiteX1328" fmla="*/ 652209 w 1511579"/>
                    <a:gd name="connsiteY1328" fmla="*/ 983883 h 1070305"/>
                    <a:gd name="connsiteX1329" fmla="*/ 652209 w 1511579"/>
                    <a:gd name="connsiteY1329" fmla="*/ 983883 h 1070305"/>
                    <a:gd name="connsiteX1330" fmla="*/ 655263 w 1511579"/>
                    <a:gd name="connsiteY1330" fmla="*/ 982805 h 1070305"/>
                    <a:gd name="connsiteX1331" fmla="*/ 655263 w 1511579"/>
                    <a:gd name="connsiteY1331" fmla="*/ 982805 h 1070305"/>
                    <a:gd name="connsiteX1332" fmla="*/ 661372 w 1511579"/>
                    <a:gd name="connsiteY1332" fmla="*/ 974540 h 1070305"/>
                    <a:gd name="connsiteX1333" fmla="*/ 661372 w 1511579"/>
                    <a:gd name="connsiteY1333" fmla="*/ 974540 h 1070305"/>
                    <a:gd name="connsiteX1334" fmla="*/ 671075 w 1511579"/>
                    <a:gd name="connsiteY1334" fmla="*/ 966276 h 1070305"/>
                    <a:gd name="connsiteX1335" fmla="*/ 671075 w 1511579"/>
                    <a:gd name="connsiteY1335" fmla="*/ 966276 h 1070305"/>
                    <a:gd name="connsiteX1336" fmla="*/ 676465 w 1511579"/>
                    <a:gd name="connsiteY1336" fmla="*/ 964658 h 1070305"/>
                    <a:gd name="connsiteX1337" fmla="*/ 676465 w 1511579"/>
                    <a:gd name="connsiteY1337" fmla="*/ 964658 h 1070305"/>
                    <a:gd name="connsiteX1338" fmla="*/ 682574 w 1511579"/>
                    <a:gd name="connsiteY1338" fmla="*/ 968791 h 1070305"/>
                    <a:gd name="connsiteX1339" fmla="*/ 682574 w 1511579"/>
                    <a:gd name="connsiteY1339" fmla="*/ 968791 h 1070305"/>
                    <a:gd name="connsiteX1340" fmla="*/ 691917 w 1511579"/>
                    <a:gd name="connsiteY1340" fmla="*/ 978134 h 1070305"/>
                    <a:gd name="connsiteX1341" fmla="*/ 691917 w 1511579"/>
                    <a:gd name="connsiteY1341" fmla="*/ 978134 h 1070305"/>
                    <a:gd name="connsiteX1342" fmla="*/ 707009 w 1511579"/>
                    <a:gd name="connsiteY1342" fmla="*/ 981727 h 1070305"/>
                    <a:gd name="connsiteX1343" fmla="*/ 707009 w 1511579"/>
                    <a:gd name="connsiteY1343" fmla="*/ 981727 h 1070305"/>
                    <a:gd name="connsiteX1344" fmla="*/ 712938 w 1511579"/>
                    <a:gd name="connsiteY1344" fmla="*/ 987836 h 1070305"/>
                    <a:gd name="connsiteX1345" fmla="*/ 712938 w 1511579"/>
                    <a:gd name="connsiteY1345" fmla="*/ 987836 h 1070305"/>
                    <a:gd name="connsiteX1346" fmla="*/ 709165 w 1511579"/>
                    <a:gd name="connsiteY1346" fmla="*/ 995023 h 1070305"/>
                    <a:gd name="connsiteX1347" fmla="*/ 709165 w 1511579"/>
                    <a:gd name="connsiteY1347" fmla="*/ 995023 h 1070305"/>
                    <a:gd name="connsiteX1348" fmla="*/ 707907 w 1511579"/>
                    <a:gd name="connsiteY1348" fmla="*/ 996999 h 1070305"/>
                    <a:gd name="connsiteX1349" fmla="*/ 707907 w 1511579"/>
                    <a:gd name="connsiteY1349" fmla="*/ 996999 h 1070305"/>
                    <a:gd name="connsiteX1350" fmla="*/ 709345 w 1511579"/>
                    <a:gd name="connsiteY1350" fmla="*/ 1002569 h 1070305"/>
                    <a:gd name="connsiteX1351" fmla="*/ 709345 w 1511579"/>
                    <a:gd name="connsiteY1351" fmla="*/ 1002569 h 1070305"/>
                    <a:gd name="connsiteX1352" fmla="*/ 713118 w 1511579"/>
                    <a:gd name="connsiteY1352" fmla="*/ 1015326 h 1070305"/>
                    <a:gd name="connsiteX1353" fmla="*/ 713118 w 1511579"/>
                    <a:gd name="connsiteY1353" fmla="*/ 1015326 h 1070305"/>
                    <a:gd name="connsiteX1354" fmla="*/ 714016 w 1511579"/>
                    <a:gd name="connsiteY1354" fmla="*/ 1015865 h 1070305"/>
                    <a:gd name="connsiteX1355" fmla="*/ 714016 w 1511579"/>
                    <a:gd name="connsiteY1355" fmla="*/ 1015865 h 1070305"/>
                    <a:gd name="connsiteX1356" fmla="*/ 717969 w 1511579"/>
                    <a:gd name="connsiteY1356" fmla="*/ 1017302 h 1070305"/>
                    <a:gd name="connsiteX1357" fmla="*/ 717969 w 1511579"/>
                    <a:gd name="connsiteY1357" fmla="*/ 1017302 h 1070305"/>
                    <a:gd name="connsiteX1358" fmla="*/ 727132 w 1511579"/>
                    <a:gd name="connsiteY1358" fmla="*/ 1018740 h 1070305"/>
                    <a:gd name="connsiteX1359" fmla="*/ 727132 w 1511579"/>
                    <a:gd name="connsiteY1359" fmla="*/ 1018740 h 1070305"/>
                    <a:gd name="connsiteX1360" fmla="*/ 730366 w 1511579"/>
                    <a:gd name="connsiteY1360" fmla="*/ 1018740 h 1070305"/>
                    <a:gd name="connsiteX1361" fmla="*/ 730366 w 1511579"/>
                    <a:gd name="connsiteY1361" fmla="*/ 1018740 h 1070305"/>
                    <a:gd name="connsiteX1362" fmla="*/ 741506 w 1511579"/>
                    <a:gd name="connsiteY1362" fmla="*/ 1025387 h 1070305"/>
                    <a:gd name="connsiteX1363" fmla="*/ 741506 w 1511579"/>
                    <a:gd name="connsiteY1363" fmla="*/ 1025387 h 1070305"/>
                    <a:gd name="connsiteX1364" fmla="*/ 739889 w 1511579"/>
                    <a:gd name="connsiteY1364" fmla="*/ 1027364 h 1070305"/>
                    <a:gd name="connsiteX1365" fmla="*/ 738272 w 1511579"/>
                    <a:gd name="connsiteY1365" fmla="*/ 1029340 h 1070305"/>
                    <a:gd name="connsiteX1366" fmla="*/ 730007 w 1511579"/>
                    <a:gd name="connsiteY1366" fmla="*/ 1023770 h 1070305"/>
                    <a:gd name="connsiteX1367" fmla="*/ 730007 w 1511579"/>
                    <a:gd name="connsiteY1367" fmla="*/ 1023770 h 1070305"/>
                    <a:gd name="connsiteX1368" fmla="*/ 726953 w 1511579"/>
                    <a:gd name="connsiteY1368" fmla="*/ 1023770 h 1070305"/>
                    <a:gd name="connsiteX1369" fmla="*/ 726953 w 1511579"/>
                    <a:gd name="connsiteY1369" fmla="*/ 1023770 h 1070305"/>
                    <a:gd name="connsiteX1370" fmla="*/ 708087 w 1511579"/>
                    <a:gd name="connsiteY1370" fmla="*/ 1016583 h 1070305"/>
                    <a:gd name="connsiteX1371" fmla="*/ 708087 w 1511579"/>
                    <a:gd name="connsiteY1371" fmla="*/ 1016583 h 1070305"/>
                    <a:gd name="connsiteX1372" fmla="*/ 704314 w 1511579"/>
                    <a:gd name="connsiteY1372" fmla="*/ 1003827 h 1070305"/>
                    <a:gd name="connsiteX1373" fmla="*/ 704314 w 1511579"/>
                    <a:gd name="connsiteY1373" fmla="*/ 1003827 h 1070305"/>
                    <a:gd name="connsiteX1374" fmla="*/ 702697 w 1511579"/>
                    <a:gd name="connsiteY1374" fmla="*/ 996999 h 1070305"/>
                    <a:gd name="connsiteX1375" fmla="*/ 702697 w 1511579"/>
                    <a:gd name="connsiteY1375" fmla="*/ 996999 h 1070305"/>
                    <a:gd name="connsiteX1376" fmla="*/ 705931 w 1511579"/>
                    <a:gd name="connsiteY1376" fmla="*/ 990890 h 1070305"/>
                    <a:gd name="connsiteX1377" fmla="*/ 705931 w 1511579"/>
                    <a:gd name="connsiteY1377" fmla="*/ 990890 h 1070305"/>
                    <a:gd name="connsiteX1378" fmla="*/ 707728 w 1511579"/>
                    <a:gd name="connsiteY1378" fmla="*/ 987836 h 1070305"/>
                    <a:gd name="connsiteX1379" fmla="*/ 707728 w 1511579"/>
                    <a:gd name="connsiteY1379" fmla="*/ 987836 h 1070305"/>
                    <a:gd name="connsiteX1380" fmla="*/ 706470 w 1511579"/>
                    <a:gd name="connsiteY1380" fmla="*/ 986758 h 1070305"/>
                    <a:gd name="connsiteX1381" fmla="*/ 706470 w 1511579"/>
                    <a:gd name="connsiteY1381" fmla="*/ 986758 h 1070305"/>
                    <a:gd name="connsiteX1382" fmla="*/ 688503 w 1511579"/>
                    <a:gd name="connsiteY1382" fmla="*/ 982086 h 1070305"/>
                    <a:gd name="connsiteX1383" fmla="*/ 688503 w 1511579"/>
                    <a:gd name="connsiteY1383" fmla="*/ 982086 h 1070305"/>
                    <a:gd name="connsiteX1384" fmla="*/ 678082 w 1511579"/>
                    <a:gd name="connsiteY1384" fmla="*/ 971665 h 1070305"/>
                    <a:gd name="connsiteX1385" fmla="*/ 678082 w 1511579"/>
                    <a:gd name="connsiteY1385" fmla="*/ 971665 h 1070305"/>
                    <a:gd name="connsiteX1386" fmla="*/ 676285 w 1511579"/>
                    <a:gd name="connsiteY1386" fmla="*/ 969689 h 1070305"/>
                    <a:gd name="connsiteX1387" fmla="*/ 676285 w 1511579"/>
                    <a:gd name="connsiteY1387" fmla="*/ 969689 h 1070305"/>
                    <a:gd name="connsiteX1388" fmla="*/ 673051 w 1511579"/>
                    <a:gd name="connsiteY1388" fmla="*/ 970947 h 1070305"/>
                    <a:gd name="connsiteX1389" fmla="*/ 673051 w 1511579"/>
                    <a:gd name="connsiteY1389" fmla="*/ 970947 h 1070305"/>
                    <a:gd name="connsiteX1390" fmla="*/ 666223 w 1511579"/>
                    <a:gd name="connsiteY1390" fmla="*/ 975978 h 1070305"/>
                    <a:gd name="connsiteX1391" fmla="*/ 666223 w 1511579"/>
                    <a:gd name="connsiteY1391" fmla="*/ 975978 h 1070305"/>
                    <a:gd name="connsiteX1392" fmla="*/ 657599 w 1511579"/>
                    <a:gd name="connsiteY1392" fmla="*/ 987477 h 1070305"/>
                    <a:gd name="connsiteX1393" fmla="*/ 657599 w 1511579"/>
                    <a:gd name="connsiteY1393" fmla="*/ 987477 h 1070305"/>
                    <a:gd name="connsiteX1394" fmla="*/ 652209 w 1511579"/>
                    <a:gd name="connsiteY1394" fmla="*/ 989094 h 1070305"/>
                    <a:gd name="connsiteX1395" fmla="*/ 652209 w 1511579"/>
                    <a:gd name="connsiteY1395" fmla="*/ 989094 h 1070305"/>
                    <a:gd name="connsiteX1396" fmla="*/ 647178 w 1511579"/>
                    <a:gd name="connsiteY1396" fmla="*/ 987477 h 1070305"/>
                    <a:gd name="connsiteX1397" fmla="*/ 647178 w 1511579"/>
                    <a:gd name="connsiteY1397" fmla="*/ 987477 h 1070305"/>
                    <a:gd name="connsiteX1398" fmla="*/ 646100 w 1511579"/>
                    <a:gd name="connsiteY1398" fmla="*/ 987117 h 1070305"/>
                    <a:gd name="connsiteX1399" fmla="*/ 646100 w 1511579"/>
                    <a:gd name="connsiteY1399" fmla="*/ 987117 h 1070305"/>
                    <a:gd name="connsiteX1400" fmla="*/ 645202 w 1511579"/>
                    <a:gd name="connsiteY1400" fmla="*/ 989273 h 1070305"/>
                    <a:gd name="connsiteX1401" fmla="*/ 645202 w 1511579"/>
                    <a:gd name="connsiteY1401" fmla="*/ 989273 h 1070305"/>
                    <a:gd name="connsiteX1402" fmla="*/ 639273 w 1511579"/>
                    <a:gd name="connsiteY1402" fmla="*/ 993226 h 1070305"/>
                    <a:gd name="connsiteX1403" fmla="*/ 639273 w 1511579"/>
                    <a:gd name="connsiteY1403" fmla="*/ 993226 h 1070305"/>
                    <a:gd name="connsiteX1404" fmla="*/ 632625 w 1511579"/>
                    <a:gd name="connsiteY1404" fmla="*/ 992328 h 1070305"/>
                    <a:gd name="connsiteX1405" fmla="*/ 632625 w 1511579"/>
                    <a:gd name="connsiteY1405" fmla="*/ 992328 h 1070305"/>
                    <a:gd name="connsiteX1406" fmla="*/ 631726 w 1511579"/>
                    <a:gd name="connsiteY1406" fmla="*/ 992328 h 1070305"/>
                    <a:gd name="connsiteX1407" fmla="*/ 631726 w 1511579"/>
                    <a:gd name="connsiteY1407" fmla="*/ 992328 h 1070305"/>
                    <a:gd name="connsiteX1408" fmla="*/ 629031 w 1511579"/>
                    <a:gd name="connsiteY1408" fmla="*/ 994304 h 1070305"/>
                    <a:gd name="connsiteX1409" fmla="*/ 629031 w 1511579"/>
                    <a:gd name="connsiteY1409" fmla="*/ 994304 h 1070305"/>
                    <a:gd name="connsiteX1410" fmla="*/ 625977 w 1511579"/>
                    <a:gd name="connsiteY1410" fmla="*/ 995921 h 1070305"/>
                    <a:gd name="connsiteX1411" fmla="*/ 625977 w 1511579"/>
                    <a:gd name="connsiteY1411" fmla="*/ 995921 h 1070305"/>
                    <a:gd name="connsiteX1412" fmla="*/ 620946 w 1511579"/>
                    <a:gd name="connsiteY1412" fmla="*/ 990351 h 1070305"/>
                    <a:gd name="connsiteX1413" fmla="*/ 620946 w 1511579"/>
                    <a:gd name="connsiteY1413" fmla="*/ 990351 h 1070305"/>
                    <a:gd name="connsiteX1414" fmla="*/ 620227 w 1511579"/>
                    <a:gd name="connsiteY1414" fmla="*/ 989094 h 1070305"/>
                    <a:gd name="connsiteX1415" fmla="*/ 620227 w 1511579"/>
                    <a:gd name="connsiteY1415" fmla="*/ 989094 h 1070305"/>
                    <a:gd name="connsiteX1416" fmla="*/ 617892 w 1511579"/>
                    <a:gd name="connsiteY1416" fmla="*/ 989992 h 1070305"/>
                    <a:gd name="connsiteX1417" fmla="*/ 617892 w 1511579"/>
                    <a:gd name="connsiteY1417" fmla="*/ 989992 h 1070305"/>
                    <a:gd name="connsiteX1418" fmla="*/ 612322 w 1511579"/>
                    <a:gd name="connsiteY1418" fmla="*/ 993406 h 1070305"/>
                    <a:gd name="connsiteX1419" fmla="*/ 612322 w 1511579"/>
                    <a:gd name="connsiteY1419" fmla="*/ 993406 h 1070305"/>
                    <a:gd name="connsiteX1420" fmla="*/ 611064 w 1511579"/>
                    <a:gd name="connsiteY1420" fmla="*/ 993585 h 1070305"/>
                    <a:gd name="connsiteX1421" fmla="*/ 611064 w 1511579"/>
                    <a:gd name="connsiteY1421" fmla="*/ 993585 h 1070305"/>
                    <a:gd name="connsiteX1422" fmla="*/ 603877 w 1511579"/>
                    <a:gd name="connsiteY1422" fmla="*/ 988375 h 1070305"/>
                    <a:gd name="connsiteX1423" fmla="*/ 603877 w 1511579"/>
                    <a:gd name="connsiteY1423" fmla="*/ 988375 h 1070305"/>
                    <a:gd name="connsiteX1424" fmla="*/ 602620 w 1511579"/>
                    <a:gd name="connsiteY1424" fmla="*/ 988016 h 1070305"/>
                    <a:gd name="connsiteX1425" fmla="*/ 602620 w 1511579"/>
                    <a:gd name="connsiteY1425" fmla="*/ 988016 h 1070305"/>
                    <a:gd name="connsiteX1426" fmla="*/ 601362 w 1511579"/>
                    <a:gd name="connsiteY1426" fmla="*/ 988914 h 1070305"/>
                    <a:gd name="connsiteX1427" fmla="*/ 601362 w 1511579"/>
                    <a:gd name="connsiteY1427" fmla="*/ 988914 h 1070305"/>
                    <a:gd name="connsiteX1428" fmla="*/ 593816 w 1511579"/>
                    <a:gd name="connsiteY1428" fmla="*/ 996101 h 1070305"/>
                    <a:gd name="connsiteX1429" fmla="*/ 593816 w 1511579"/>
                    <a:gd name="connsiteY1429" fmla="*/ 996101 h 1070305"/>
                    <a:gd name="connsiteX1430" fmla="*/ 588246 w 1511579"/>
                    <a:gd name="connsiteY1430" fmla="*/ 998616 h 1070305"/>
                    <a:gd name="connsiteX1431" fmla="*/ 588246 w 1511579"/>
                    <a:gd name="connsiteY1431" fmla="*/ 998616 h 1070305"/>
                    <a:gd name="connsiteX1432" fmla="*/ 582676 w 1511579"/>
                    <a:gd name="connsiteY1432" fmla="*/ 995742 h 1070305"/>
                    <a:gd name="connsiteX1433" fmla="*/ 582676 w 1511579"/>
                    <a:gd name="connsiteY1433" fmla="*/ 995742 h 1070305"/>
                    <a:gd name="connsiteX1434" fmla="*/ 581778 w 1511579"/>
                    <a:gd name="connsiteY1434" fmla="*/ 995382 h 1070305"/>
                    <a:gd name="connsiteX1435" fmla="*/ 581778 w 1511579"/>
                    <a:gd name="connsiteY1435" fmla="*/ 995382 h 1070305"/>
                    <a:gd name="connsiteX1436" fmla="*/ 580161 w 1511579"/>
                    <a:gd name="connsiteY1436" fmla="*/ 995023 h 1070305"/>
                    <a:gd name="connsiteX1437" fmla="*/ 580161 w 1511579"/>
                    <a:gd name="connsiteY1437" fmla="*/ 995023 h 1070305"/>
                    <a:gd name="connsiteX1438" fmla="*/ 577465 w 1511579"/>
                    <a:gd name="connsiteY1438" fmla="*/ 996460 h 1070305"/>
                    <a:gd name="connsiteX1439" fmla="*/ 577465 w 1511579"/>
                    <a:gd name="connsiteY1439" fmla="*/ 996460 h 1070305"/>
                    <a:gd name="connsiteX1440" fmla="*/ 573872 w 1511579"/>
                    <a:gd name="connsiteY1440" fmla="*/ 1004905 h 1070305"/>
                    <a:gd name="connsiteX1441" fmla="*/ 573872 w 1511579"/>
                    <a:gd name="connsiteY1441" fmla="*/ 1004905 h 1070305"/>
                    <a:gd name="connsiteX1442" fmla="*/ 574052 w 1511579"/>
                    <a:gd name="connsiteY1442" fmla="*/ 1006881 h 1070305"/>
                    <a:gd name="connsiteX1443" fmla="*/ 574052 w 1511579"/>
                    <a:gd name="connsiteY1443" fmla="*/ 1006881 h 1070305"/>
                    <a:gd name="connsiteX1444" fmla="*/ 574411 w 1511579"/>
                    <a:gd name="connsiteY1444" fmla="*/ 1015505 h 1070305"/>
                    <a:gd name="connsiteX1445" fmla="*/ 574411 w 1511579"/>
                    <a:gd name="connsiteY1445" fmla="*/ 1015505 h 1070305"/>
                    <a:gd name="connsiteX1446" fmla="*/ 574052 w 1511579"/>
                    <a:gd name="connsiteY1446" fmla="*/ 1021974 h 1070305"/>
                    <a:gd name="connsiteX1447" fmla="*/ 574052 w 1511579"/>
                    <a:gd name="connsiteY1447" fmla="*/ 1021974 h 1070305"/>
                    <a:gd name="connsiteX1448" fmla="*/ 573872 w 1511579"/>
                    <a:gd name="connsiteY1448" fmla="*/ 1023770 h 1070305"/>
                    <a:gd name="connsiteX1449" fmla="*/ 573872 w 1511579"/>
                    <a:gd name="connsiteY1449" fmla="*/ 1023770 h 1070305"/>
                    <a:gd name="connsiteX1450" fmla="*/ 575130 w 1511579"/>
                    <a:gd name="connsiteY1450" fmla="*/ 1027543 h 1070305"/>
                    <a:gd name="connsiteX1451" fmla="*/ 575130 w 1511579"/>
                    <a:gd name="connsiteY1451" fmla="*/ 1027543 h 1070305"/>
                    <a:gd name="connsiteX1452" fmla="*/ 577645 w 1511579"/>
                    <a:gd name="connsiteY1452" fmla="*/ 1032215 h 1070305"/>
                    <a:gd name="connsiteX1453" fmla="*/ 577645 w 1511579"/>
                    <a:gd name="connsiteY1453" fmla="*/ 1032215 h 1070305"/>
                    <a:gd name="connsiteX1454" fmla="*/ 571357 w 1511579"/>
                    <a:gd name="connsiteY1454" fmla="*/ 1037964 h 1070305"/>
                    <a:gd name="connsiteX1455" fmla="*/ 571357 w 1511579"/>
                    <a:gd name="connsiteY1455" fmla="*/ 1037964 h 1070305"/>
                    <a:gd name="connsiteX1456" fmla="*/ 570638 w 1511579"/>
                    <a:gd name="connsiteY1456" fmla="*/ 1037964 h 1070305"/>
                    <a:gd name="connsiteX1457" fmla="*/ 570638 w 1511579"/>
                    <a:gd name="connsiteY1457" fmla="*/ 1037964 h 1070305"/>
                    <a:gd name="connsiteX1458" fmla="*/ 564709 w 1511579"/>
                    <a:gd name="connsiteY1458" fmla="*/ 1036707 h 1070305"/>
                    <a:gd name="connsiteX1459" fmla="*/ 564709 w 1511579"/>
                    <a:gd name="connsiteY1459" fmla="*/ 1036707 h 1070305"/>
                    <a:gd name="connsiteX1460" fmla="*/ 558241 w 1511579"/>
                    <a:gd name="connsiteY1460" fmla="*/ 1032395 h 1070305"/>
                    <a:gd name="connsiteX1461" fmla="*/ 558241 w 1511579"/>
                    <a:gd name="connsiteY1461" fmla="*/ 1032395 h 1070305"/>
                    <a:gd name="connsiteX1462" fmla="*/ 555366 w 1511579"/>
                    <a:gd name="connsiteY1462" fmla="*/ 1028082 h 1070305"/>
                    <a:gd name="connsiteX1463" fmla="*/ 555366 w 1511579"/>
                    <a:gd name="connsiteY1463" fmla="*/ 1028082 h 1070305"/>
                    <a:gd name="connsiteX1464" fmla="*/ 556803 w 1511579"/>
                    <a:gd name="connsiteY1464" fmla="*/ 1024309 h 1070305"/>
                    <a:gd name="connsiteX1465" fmla="*/ 556803 w 1511579"/>
                    <a:gd name="connsiteY1465" fmla="*/ 1024309 h 1070305"/>
                    <a:gd name="connsiteX1466" fmla="*/ 561475 w 1511579"/>
                    <a:gd name="connsiteY1466" fmla="*/ 1014787 h 1070305"/>
                    <a:gd name="connsiteX1467" fmla="*/ 561475 w 1511579"/>
                    <a:gd name="connsiteY1467" fmla="*/ 1014787 h 1070305"/>
                    <a:gd name="connsiteX1468" fmla="*/ 562193 w 1511579"/>
                    <a:gd name="connsiteY1468" fmla="*/ 1013709 h 1070305"/>
                    <a:gd name="connsiteX1469" fmla="*/ 562193 w 1511579"/>
                    <a:gd name="connsiteY1469" fmla="*/ 1013709 h 1070305"/>
                    <a:gd name="connsiteX1470" fmla="*/ 561115 w 1511579"/>
                    <a:gd name="connsiteY1470" fmla="*/ 1013170 h 1070305"/>
                    <a:gd name="connsiteX1471" fmla="*/ 561115 w 1511579"/>
                    <a:gd name="connsiteY1471" fmla="*/ 1013170 h 1070305"/>
                    <a:gd name="connsiteX1472" fmla="*/ 558420 w 1511579"/>
                    <a:gd name="connsiteY1472" fmla="*/ 1016583 h 1070305"/>
                    <a:gd name="connsiteX1473" fmla="*/ 558420 w 1511579"/>
                    <a:gd name="connsiteY1473" fmla="*/ 1016583 h 1070305"/>
                    <a:gd name="connsiteX1474" fmla="*/ 549077 w 1511579"/>
                    <a:gd name="connsiteY1474" fmla="*/ 1024489 h 1070305"/>
                    <a:gd name="connsiteX1475" fmla="*/ 549077 w 1511579"/>
                    <a:gd name="connsiteY1475" fmla="*/ 1024489 h 1070305"/>
                    <a:gd name="connsiteX1476" fmla="*/ 542250 w 1511579"/>
                    <a:gd name="connsiteY1476" fmla="*/ 1027903 h 1070305"/>
                    <a:gd name="connsiteX1477" fmla="*/ 542250 w 1511579"/>
                    <a:gd name="connsiteY1477" fmla="*/ 1027903 h 1070305"/>
                    <a:gd name="connsiteX1478" fmla="*/ 536500 w 1511579"/>
                    <a:gd name="connsiteY1478" fmla="*/ 1025387 h 1070305"/>
                    <a:gd name="connsiteX1479" fmla="*/ 536500 w 1511579"/>
                    <a:gd name="connsiteY1479" fmla="*/ 1025387 h 1070305"/>
                    <a:gd name="connsiteX1480" fmla="*/ 530391 w 1511579"/>
                    <a:gd name="connsiteY1480" fmla="*/ 1019279 h 1070305"/>
                    <a:gd name="connsiteX1481" fmla="*/ 530391 w 1511579"/>
                    <a:gd name="connsiteY1481" fmla="*/ 1019279 h 1070305"/>
                    <a:gd name="connsiteX1482" fmla="*/ 528595 w 1511579"/>
                    <a:gd name="connsiteY1482" fmla="*/ 1012990 h 1070305"/>
                    <a:gd name="connsiteX1483" fmla="*/ 528595 w 1511579"/>
                    <a:gd name="connsiteY1483" fmla="*/ 1012990 h 1070305"/>
                    <a:gd name="connsiteX1484" fmla="*/ 528595 w 1511579"/>
                    <a:gd name="connsiteY1484" fmla="*/ 1009936 h 1070305"/>
                    <a:gd name="connsiteX1485" fmla="*/ 528595 w 1511579"/>
                    <a:gd name="connsiteY1485" fmla="*/ 1009936 h 1070305"/>
                    <a:gd name="connsiteX1486" fmla="*/ 528595 w 1511579"/>
                    <a:gd name="connsiteY1486" fmla="*/ 1008858 h 1070305"/>
                    <a:gd name="connsiteX1487" fmla="*/ 528595 w 1511579"/>
                    <a:gd name="connsiteY1487" fmla="*/ 1008858 h 1070305"/>
                    <a:gd name="connsiteX1488" fmla="*/ 528415 w 1511579"/>
                    <a:gd name="connsiteY1488" fmla="*/ 1007600 h 1070305"/>
                    <a:gd name="connsiteX1489" fmla="*/ 528415 w 1511579"/>
                    <a:gd name="connsiteY1489" fmla="*/ 1007600 h 1070305"/>
                    <a:gd name="connsiteX1490" fmla="*/ 525001 w 1511579"/>
                    <a:gd name="connsiteY1490" fmla="*/ 1006702 h 1070305"/>
                    <a:gd name="connsiteX1491" fmla="*/ 525001 w 1511579"/>
                    <a:gd name="connsiteY1491" fmla="*/ 1006702 h 1070305"/>
                    <a:gd name="connsiteX1492" fmla="*/ 507932 w 1511579"/>
                    <a:gd name="connsiteY1492" fmla="*/ 1000952 h 1070305"/>
                    <a:gd name="connsiteX1493" fmla="*/ 507932 w 1511579"/>
                    <a:gd name="connsiteY1493" fmla="*/ 1000952 h 1070305"/>
                    <a:gd name="connsiteX1494" fmla="*/ 509549 w 1511579"/>
                    <a:gd name="connsiteY1494" fmla="*/ 997718 h 1070305"/>
                    <a:gd name="connsiteX1495" fmla="*/ 509549 w 1511579"/>
                    <a:gd name="connsiteY1495" fmla="*/ 997718 h 1070305"/>
                    <a:gd name="connsiteX1496" fmla="*/ 512424 w 1511579"/>
                    <a:gd name="connsiteY1496" fmla="*/ 988735 h 1070305"/>
                    <a:gd name="connsiteX1497" fmla="*/ 512424 w 1511579"/>
                    <a:gd name="connsiteY1497" fmla="*/ 988735 h 1070305"/>
                    <a:gd name="connsiteX1498" fmla="*/ 517635 w 1511579"/>
                    <a:gd name="connsiteY1498" fmla="*/ 976157 h 1070305"/>
                    <a:gd name="connsiteX1499" fmla="*/ 517635 w 1511579"/>
                    <a:gd name="connsiteY1499" fmla="*/ 976157 h 1070305"/>
                    <a:gd name="connsiteX1500" fmla="*/ 518353 w 1511579"/>
                    <a:gd name="connsiteY1500" fmla="*/ 973283 h 1070305"/>
                    <a:gd name="connsiteX1501" fmla="*/ 518353 w 1511579"/>
                    <a:gd name="connsiteY1501" fmla="*/ 973283 h 1070305"/>
                    <a:gd name="connsiteX1502" fmla="*/ 515299 w 1511579"/>
                    <a:gd name="connsiteY1502" fmla="*/ 969509 h 1070305"/>
                    <a:gd name="connsiteX1503" fmla="*/ 515299 w 1511579"/>
                    <a:gd name="connsiteY1503" fmla="*/ 969509 h 1070305"/>
                    <a:gd name="connsiteX1504" fmla="*/ 504698 w 1511579"/>
                    <a:gd name="connsiteY1504" fmla="*/ 961244 h 1070305"/>
                    <a:gd name="connsiteX1505" fmla="*/ 504698 w 1511579"/>
                    <a:gd name="connsiteY1505" fmla="*/ 961244 h 1070305"/>
                    <a:gd name="connsiteX1506" fmla="*/ 505237 w 1511579"/>
                    <a:gd name="connsiteY1506" fmla="*/ 958190 h 1070305"/>
                    <a:gd name="connsiteX1507" fmla="*/ 505237 w 1511579"/>
                    <a:gd name="connsiteY1507" fmla="*/ 958190 h 1070305"/>
                    <a:gd name="connsiteX1508" fmla="*/ 506136 w 1511579"/>
                    <a:gd name="connsiteY1508" fmla="*/ 952620 h 1070305"/>
                    <a:gd name="connsiteX1509" fmla="*/ 506136 w 1511579"/>
                    <a:gd name="connsiteY1509" fmla="*/ 952620 h 1070305"/>
                    <a:gd name="connsiteX1510" fmla="*/ 504878 w 1511579"/>
                    <a:gd name="connsiteY1510" fmla="*/ 947949 h 1070305"/>
                    <a:gd name="connsiteX1511" fmla="*/ 504878 w 1511579"/>
                    <a:gd name="connsiteY1511" fmla="*/ 947949 h 1070305"/>
                    <a:gd name="connsiteX1512" fmla="*/ 504339 w 1511579"/>
                    <a:gd name="connsiteY1512" fmla="*/ 945434 h 1070305"/>
                    <a:gd name="connsiteX1513" fmla="*/ 504339 w 1511579"/>
                    <a:gd name="connsiteY1513" fmla="*/ 945434 h 1070305"/>
                    <a:gd name="connsiteX1514" fmla="*/ 505956 w 1511579"/>
                    <a:gd name="connsiteY1514" fmla="*/ 938246 h 1070305"/>
                    <a:gd name="connsiteX1515" fmla="*/ 505956 w 1511579"/>
                    <a:gd name="connsiteY1515" fmla="*/ 938246 h 1070305"/>
                    <a:gd name="connsiteX1516" fmla="*/ 498949 w 1511579"/>
                    <a:gd name="connsiteY1516" fmla="*/ 936270 h 1070305"/>
                    <a:gd name="connsiteX1517" fmla="*/ 498949 w 1511579"/>
                    <a:gd name="connsiteY1517" fmla="*/ 936270 h 1070305"/>
                    <a:gd name="connsiteX1518" fmla="*/ 487629 w 1511579"/>
                    <a:gd name="connsiteY1518" fmla="*/ 941660 h 1070305"/>
                    <a:gd name="connsiteX1519" fmla="*/ 487629 w 1511579"/>
                    <a:gd name="connsiteY1519" fmla="*/ 941660 h 1070305"/>
                    <a:gd name="connsiteX1520" fmla="*/ 481880 w 1511579"/>
                    <a:gd name="connsiteY1520" fmla="*/ 947050 h 1070305"/>
                    <a:gd name="connsiteX1521" fmla="*/ 481880 w 1511579"/>
                    <a:gd name="connsiteY1521" fmla="*/ 947050 h 1070305"/>
                    <a:gd name="connsiteX1522" fmla="*/ 477748 w 1511579"/>
                    <a:gd name="connsiteY1522" fmla="*/ 944176 h 1070305"/>
                    <a:gd name="connsiteX1523" fmla="*/ 477748 w 1511579"/>
                    <a:gd name="connsiteY1523" fmla="*/ 944176 h 1070305"/>
                    <a:gd name="connsiteX1524" fmla="*/ 476130 w 1511579"/>
                    <a:gd name="connsiteY1524" fmla="*/ 939145 h 1070305"/>
                    <a:gd name="connsiteX1525" fmla="*/ 476130 w 1511579"/>
                    <a:gd name="connsiteY1525" fmla="*/ 939145 h 1070305"/>
                    <a:gd name="connsiteX1526" fmla="*/ 480443 w 1511579"/>
                    <a:gd name="connsiteY1526" fmla="*/ 930521 h 1070305"/>
                    <a:gd name="connsiteX1527" fmla="*/ 480443 w 1511579"/>
                    <a:gd name="connsiteY1527" fmla="*/ 930521 h 1070305"/>
                    <a:gd name="connsiteX1528" fmla="*/ 480622 w 1511579"/>
                    <a:gd name="connsiteY1528" fmla="*/ 930161 h 1070305"/>
                    <a:gd name="connsiteX1529" fmla="*/ 480622 w 1511579"/>
                    <a:gd name="connsiteY1529" fmla="*/ 930161 h 1070305"/>
                    <a:gd name="connsiteX1530" fmla="*/ 477209 w 1511579"/>
                    <a:gd name="connsiteY1530" fmla="*/ 922256 h 1070305"/>
                    <a:gd name="connsiteX1531" fmla="*/ 477209 w 1511579"/>
                    <a:gd name="connsiteY1531" fmla="*/ 922256 h 1070305"/>
                    <a:gd name="connsiteX1532" fmla="*/ 476849 w 1511579"/>
                    <a:gd name="connsiteY1532" fmla="*/ 920100 h 1070305"/>
                    <a:gd name="connsiteX1533" fmla="*/ 476849 w 1511579"/>
                    <a:gd name="connsiteY1533" fmla="*/ 920100 h 1070305"/>
                    <a:gd name="connsiteX1534" fmla="*/ 483497 w 1511579"/>
                    <a:gd name="connsiteY1534" fmla="*/ 910757 h 1070305"/>
                    <a:gd name="connsiteX1535" fmla="*/ 483497 w 1511579"/>
                    <a:gd name="connsiteY1535" fmla="*/ 910757 h 1070305"/>
                    <a:gd name="connsiteX1536" fmla="*/ 486192 w 1511579"/>
                    <a:gd name="connsiteY1536" fmla="*/ 903750 h 1070305"/>
                    <a:gd name="connsiteX1537" fmla="*/ 486192 w 1511579"/>
                    <a:gd name="connsiteY1537" fmla="*/ 903750 h 1070305"/>
                    <a:gd name="connsiteX1538" fmla="*/ 491223 w 1511579"/>
                    <a:gd name="connsiteY1538" fmla="*/ 894766 h 1070305"/>
                    <a:gd name="connsiteX1539" fmla="*/ 491223 w 1511579"/>
                    <a:gd name="connsiteY1539" fmla="*/ 894766 h 1070305"/>
                    <a:gd name="connsiteX1540" fmla="*/ 493379 w 1511579"/>
                    <a:gd name="connsiteY1540" fmla="*/ 895125 h 1070305"/>
                    <a:gd name="connsiteX1541" fmla="*/ 493379 w 1511579"/>
                    <a:gd name="connsiteY1541" fmla="*/ 895125 h 1070305"/>
                    <a:gd name="connsiteX1542" fmla="*/ 494816 w 1511579"/>
                    <a:gd name="connsiteY1542" fmla="*/ 895485 h 1070305"/>
                    <a:gd name="connsiteX1543" fmla="*/ 494816 w 1511579"/>
                    <a:gd name="connsiteY1543" fmla="*/ 895485 h 1070305"/>
                    <a:gd name="connsiteX1544" fmla="*/ 494996 w 1511579"/>
                    <a:gd name="connsiteY1544" fmla="*/ 894586 h 1070305"/>
                    <a:gd name="connsiteX1545" fmla="*/ 494996 w 1511579"/>
                    <a:gd name="connsiteY1545" fmla="*/ 894586 h 1070305"/>
                    <a:gd name="connsiteX1546" fmla="*/ 499488 w 1511579"/>
                    <a:gd name="connsiteY1546" fmla="*/ 886142 h 1070305"/>
                    <a:gd name="connsiteX1547" fmla="*/ 499488 w 1511579"/>
                    <a:gd name="connsiteY1547" fmla="*/ 886142 h 1070305"/>
                    <a:gd name="connsiteX1548" fmla="*/ 510268 w 1511579"/>
                    <a:gd name="connsiteY1548" fmla="*/ 880033 h 1070305"/>
                    <a:gd name="connsiteX1549" fmla="*/ 510268 w 1511579"/>
                    <a:gd name="connsiteY1549" fmla="*/ 880033 h 1070305"/>
                    <a:gd name="connsiteX1550" fmla="*/ 511526 w 1511579"/>
                    <a:gd name="connsiteY1550" fmla="*/ 879314 h 1070305"/>
                    <a:gd name="connsiteX1551" fmla="*/ 511526 w 1511579"/>
                    <a:gd name="connsiteY1551" fmla="*/ 879314 h 1070305"/>
                    <a:gd name="connsiteX1552" fmla="*/ 510448 w 1511579"/>
                    <a:gd name="connsiteY1552" fmla="*/ 875900 h 1070305"/>
                    <a:gd name="connsiteX1553" fmla="*/ 510448 w 1511579"/>
                    <a:gd name="connsiteY1553" fmla="*/ 875900 h 1070305"/>
                    <a:gd name="connsiteX1554" fmla="*/ 510088 w 1511579"/>
                    <a:gd name="connsiteY1554" fmla="*/ 873385 h 1070305"/>
                    <a:gd name="connsiteX1555" fmla="*/ 510088 w 1511579"/>
                    <a:gd name="connsiteY1555" fmla="*/ 873385 h 1070305"/>
                    <a:gd name="connsiteX1556" fmla="*/ 516736 w 1511579"/>
                    <a:gd name="connsiteY1556" fmla="*/ 867097 h 1070305"/>
                    <a:gd name="connsiteX1557" fmla="*/ 516736 w 1511579"/>
                    <a:gd name="connsiteY1557" fmla="*/ 867097 h 1070305"/>
                    <a:gd name="connsiteX1558" fmla="*/ 517275 w 1511579"/>
                    <a:gd name="connsiteY1558" fmla="*/ 867097 h 1070305"/>
                    <a:gd name="connsiteX1559" fmla="*/ 517275 w 1511579"/>
                    <a:gd name="connsiteY1559" fmla="*/ 867097 h 1070305"/>
                    <a:gd name="connsiteX1560" fmla="*/ 517635 w 1511579"/>
                    <a:gd name="connsiteY1560" fmla="*/ 865839 h 1070305"/>
                    <a:gd name="connsiteX1561" fmla="*/ 517635 w 1511579"/>
                    <a:gd name="connsiteY1561" fmla="*/ 865839 h 1070305"/>
                    <a:gd name="connsiteX1562" fmla="*/ 519252 w 1511579"/>
                    <a:gd name="connsiteY1562" fmla="*/ 857933 h 1070305"/>
                    <a:gd name="connsiteX1563" fmla="*/ 519252 w 1511579"/>
                    <a:gd name="connsiteY1563" fmla="*/ 857933 h 1070305"/>
                    <a:gd name="connsiteX1564" fmla="*/ 523205 w 1511579"/>
                    <a:gd name="connsiteY1564" fmla="*/ 834396 h 1070305"/>
                    <a:gd name="connsiteX1565" fmla="*/ 523205 w 1511579"/>
                    <a:gd name="connsiteY1565" fmla="*/ 834396 h 1070305"/>
                    <a:gd name="connsiteX1566" fmla="*/ 523564 w 1511579"/>
                    <a:gd name="connsiteY1566" fmla="*/ 830264 h 1070305"/>
                    <a:gd name="connsiteX1567" fmla="*/ 523564 w 1511579"/>
                    <a:gd name="connsiteY1567" fmla="*/ 830264 h 1070305"/>
                    <a:gd name="connsiteX1568" fmla="*/ 523205 w 1511579"/>
                    <a:gd name="connsiteY1568" fmla="*/ 827928 h 1070305"/>
                    <a:gd name="connsiteX1569" fmla="*/ 523205 w 1511579"/>
                    <a:gd name="connsiteY1569" fmla="*/ 827928 h 1070305"/>
                    <a:gd name="connsiteX1570" fmla="*/ 523205 w 1511579"/>
                    <a:gd name="connsiteY1570" fmla="*/ 827928 h 1070305"/>
                    <a:gd name="connsiteX1571" fmla="*/ 519611 w 1511579"/>
                    <a:gd name="connsiteY1571" fmla="*/ 827748 h 1070305"/>
                    <a:gd name="connsiteX1572" fmla="*/ 519611 w 1511579"/>
                    <a:gd name="connsiteY1572" fmla="*/ 827748 h 1070305"/>
                    <a:gd name="connsiteX1573" fmla="*/ 512604 w 1511579"/>
                    <a:gd name="connsiteY1573" fmla="*/ 813195 h 1070305"/>
                    <a:gd name="connsiteX1574" fmla="*/ 512604 w 1511579"/>
                    <a:gd name="connsiteY1574" fmla="*/ 813195 h 1070305"/>
                    <a:gd name="connsiteX1575" fmla="*/ 512784 w 1511579"/>
                    <a:gd name="connsiteY1575" fmla="*/ 809422 h 1070305"/>
                    <a:gd name="connsiteX1576" fmla="*/ 512784 w 1511579"/>
                    <a:gd name="connsiteY1576" fmla="*/ 809422 h 1070305"/>
                    <a:gd name="connsiteX1577" fmla="*/ 512784 w 1511579"/>
                    <a:gd name="connsiteY1577" fmla="*/ 808523 h 1070305"/>
                    <a:gd name="connsiteX1578" fmla="*/ 512784 w 1511579"/>
                    <a:gd name="connsiteY1578" fmla="*/ 808523 h 1070305"/>
                    <a:gd name="connsiteX1579" fmla="*/ 507573 w 1511579"/>
                    <a:gd name="connsiteY1579" fmla="*/ 796845 h 1070305"/>
                    <a:gd name="connsiteX1580" fmla="*/ 507573 w 1511579"/>
                    <a:gd name="connsiteY1580" fmla="*/ 796845 h 1070305"/>
                    <a:gd name="connsiteX1581" fmla="*/ 507034 w 1511579"/>
                    <a:gd name="connsiteY1581" fmla="*/ 797564 h 1070305"/>
                    <a:gd name="connsiteX1582" fmla="*/ 507034 w 1511579"/>
                    <a:gd name="connsiteY1582" fmla="*/ 797564 h 1070305"/>
                    <a:gd name="connsiteX1583" fmla="*/ 500925 w 1511579"/>
                    <a:gd name="connsiteY1583" fmla="*/ 801157 h 1070305"/>
                    <a:gd name="connsiteX1584" fmla="*/ 500925 w 1511579"/>
                    <a:gd name="connsiteY1584" fmla="*/ 801157 h 1070305"/>
                    <a:gd name="connsiteX1585" fmla="*/ 497511 w 1511579"/>
                    <a:gd name="connsiteY1585" fmla="*/ 805110 h 1070305"/>
                    <a:gd name="connsiteX1586" fmla="*/ 497511 w 1511579"/>
                    <a:gd name="connsiteY1586" fmla="*/ 805110 h 1070305"/>
                    <a:gd name="connsiteX1587" fmla="*/ 497691 w 1511579"/>
                    <a:gd name="connsiteY1587" fmla="*/ 808344 h 1070305"/>
                    <a:gd name="connsiteX1588" fmla="*/ 497691 w 1511579"/>
                    <a:gd name="connsiteY1588" fmla="*/ 808344 h 1070305"/>
                    <a:gd name="connsiteX1589" fmla="*/ 497691 w 1511579"/>
                    <a:gd name="connsiteY1589" fmla="*/ 809422 h 1070305"/>
                    <a:gd name="connsiteX1590" fmla="*/ 497691 w 1511579"/>
                    <a:gd name="connsiteY1590" fmla="*/ 809422 h 1070305"/>
                    <a:gd name="connsiteX1591" fmla="*/ 491762 w 1511579"/>
                    <a:gd name="connsiteY1591" fmla="*/ 816429 h 1070305"/>
                    <a:gd name="connsiteX1592" fmla="*/ 491762 w 1511579"/>
                    <a:gd name="connsiteY1592" fmla="*/ 816429 h 1070305"/>
                    <a:gd name="connsiteX1593" fmla="*/ 485114 w 1511579"/>
                    <a:gd name="connsiteY1593" fmla="*/ 818046 h 1070305"/>
                    <a:gd name="connsiteX1594" fmla="*/ 485114 w 1511579"/>
                    <a:gd name="connsiteY1594" fmla="*/ 818046 h 1070305"/>
                    <a:gd name="connsiteX1595" fmla="*/ 482060 w 1511579"/>
                    <a:gd name="connsiteY1595" fmla="*/ 818765 h 1070305"/>
                    <a:gd name="connsiteX1596" fmla="*/ 482060 w 1511579"/>
                    <a:gd name="connsiteY1596" fmla="*/ 818765 h 1070305"/>
                    <a:gd name="connsiteX1597" fmla="*/ 477568 w 1511579"/>
                    <a:gd name="connsiteY1597" fmla="*/ 815890 h 1070305"/>
                    <a:gd name="connsiteX1598" fmla="*/ 477568 w 1511579"/>
                    <a:gd name="connsiteY1598" fmla="*/ 815890 h 1070305"/>
                    <a:gd name="connsiteX1599" fmla="*/ 472897 w 1511579"/>
                    <a:gd name="connsiteY1599" fmla="*/ 811039 h 1070305"/>
                    <a:gd name="connsiteX1600" fmla="*/ 472897 w 1511579"/>
                    <a:gd name="connsiteY1600" fmla="*/ 811039 h 1070305"/>
                    <a:gd name="connsiteX1601" fmla="*/ 461937 w 1511579"/>
                    <a:gd name="connsiteY1601" fmla="*/ 804930 h 1070305"/>
                    <a:gd name="connsiteX1602" fmla="*/ 461937 w 1511579"/>
                    <a:gd name="connsiteY1602" fmla="*/ 804930 h 1070305"/>
                    <a:gd name="connsiteX1603" fmla="*/ 450977 w 1511579"/>
                    <a:gd name="connsiteY1603" fmla="*/ 802415 h 1070305"/>
                    <a:gd name="connsiteX1604" fmla="*/ 450977 w 1511579"/>
                    <a:gd name="connsiteY1604" fmla="*/ 802415 h 1070305"/>
                    <a:gd name="connsiteX1605" fmla="*/ 445946 w 1511579"/>
                    <a:gd name="connsiteY1605" fmla="*/ 804032 h 1070305"/>
                    <a:gd name="connsiteX1606" fmla="*/ 445946 w 1511579"/>
                    <a:gd name="connsiteY1606" fmla="*/ 804032 h 1070305"/>
                    <a:gd name="connsiteX1607" fmla="*/ 436064 w 1511579"/>
                    <a:gd name="connsiteY1607" fmla="*/ 811937 h 1070305"/>
                    <a:gd name="connsiteX1608" fmla="*/ 436064 w 1511579"/>
                    <a:gd name="connsiteY1608" fmla="*/ 811937 h 1070305"/>
                    <a:gd name="connsiteX1609" fmla="*/ 418097 w 1511579"/>
                    <a:gd name="connsiteY1609" fmla="*/ 820382 h 1070305"/>
                    <a:gd name="connsiteX1610" fmla="*/ 418097 w 1511579"/>
                    <a:gd name="connsiteY1610" fmla="*/ 820382 h 1070305"/>
                    <a:gd name="connsiteX1611" fmla="*/ 407316 w 1511579"/>
                    <a:gd name="connsiteY1611" fmla="*/ 825952 h 1070305"/>
                    <a:gd name="connsiteX1612" fmla="*/ 407316 w 1511579"/>
                    <a:gd name="connsiteY1612" fmla="*/ 825952 h 1070305"/>
                    <a:gd name="connsiteX1613" fmla="*/ 398872 w 1511579"/>
                    <a:gd name="connsiteY1613" fmla="*/ 838529 h 1070305"/>
                    <a:gd name="connsiteX1614" fmla="*/ 398872 w 1511579"/>
                    <a:gd name="connsiteY1614" fmla="*/ 838529 h 1070305"/>
                    <a:gd name="connsiteX1615" fmla="*/ 385037 w 1511579"/>
                    <a:gd name="connsiteY1615" fmla="*/ 841942 h 1070305"/>
                    <a:gd name="connsiteX1616" fmla="*/ 385037 w 1511579"/>
                    <a:gd name="connsiteY1616" fmla="*/ 841942 h 1070305"/>
                    <a:gd name="connsiteX1617" fmla="*/ 370663 w 1511579"/>
                    <a:gd name="connsiteY1617" fmla="*/ 841763 h 1070305"/>
                    <a:gd name="connsiteX1618" fmla="*/ 370663 w 1511579"/>
                    <a:gd name="connsiteY1618" fmla="*/ 841763 h 1070305"/>
                    <a:gd name="connsiteX1619" fmla="*/ 364195 w 1511579"/>
                    <a:gd name="connsiteY1619" fmla="*/ 841942 h 1070305"/>
                    <a:gd name="connsiteX1620" fmla="*/ 364195 w 1511579"/>
                    <a:gd name="connsiteY1620" fmla="*/ 841942 h 1070305"/>
                    <a:gd name="connsiteX1621" fmla="*/ 362219 w 1511579"/>
                    <a:gd name="connsiteY1621" fmla="*/ 841942 h 1070305"/>
                    <a:gd name="connsiteX1622" fmla="*/ 362219 w 1511579"/>
                    <a:gd name="connsiteY1622" fmla="*/ 841942 h 1070305"/>
                    <a:gd name="connsiteX1623" fmla="*/ 360242 w 1511579"/>
                    <a:gd name="connsiteY1623" fmla="*/ 841942 h 1070305"/>
                    <a:gd name="connsiteX1624" fmla="*/ 360242 w 1511579"/>
                    <a:gd name="connsiteY1624" fmla="*/ 841942 h 1070305"/>
                    <a:gd name="connsiteX1625" fmla="*/ 354852 w 1511579"/>
                    <a:gd name="connsiteY1625" fmla="*/ 839966 h 1070305"/>
                    <a:gd name="connsiteX1626" fmla="*/ 354852 w 1511579"/>
                    <a:gd name="connsiteY1626" fmla="*/ 839966 h 1070305"/>
                    <a:gd name="connsiteX1627" fmla="*/ 353774 w 1511579"/>
                    <a:gd name="connsiteY1627" fmla="*/ 834935 h 1070305"/>
                    <a:gd name="connsiteX1628" fmla="*/ 353774 w 1511579"/>
                    <a:gd name="connsiteY1628" fmla="*/ 834935 h 1070305"/>
                    <a:gd name="connsiteX1629" fmla="*/ 352696 w 1511579"/>
                    <a:gd name="connsiteY1629" fmla="*/ 819124 h 1070305"/>
                    <a:gd name="connsiteX1630" fmla="*/ 352696 w 1511579"/>
                    <a:gd name="connsiteY1630" fmla="*/ 819124 h 1070305"/>
                    <a:gd name="connsiteX1631" fmla="*/ 352337 w 1511579"/>
                    <a:gd name="connsiteY1631" fmla="*/ 818405 h 1070305"/>
                    <a:gd name="connsiteX1632" fmla="*/ 352337 w 1511579"/>
                    <a:gd name="connsiteY1632" fmla="*/ 818405 h 1070305"/>
                    <a:gd name="connsiteX1633" fmla="*/ 352157 w 1511579"/>
                    <a:gd name="connsiteY1633" fmla="*/ 818405 h 1070305"/>
                    <a:gd name="connsiteX1634" fmla="*/ 351438 w 1511579"/>
                    <a:gd name="connsiteY1634" fmla="*/ 818405 h 1070305"/>
                    <a:gd name="connsiteX1635" fmla="*/ 351438 w 1511579"/>
                    <a:gd name="connsiteY1635" fmla="*/ 818405 h 1070305"/>
                    <a:gd name="connsiteX1636" fmla="*/ 350360 w 1511579"/>
                    <a:gd name="connsiteY1636" fmla="*/ 818405 h 1070305"/>
                    <a:gd name="connsiteX1637" fmla="*/ 350360 w 1511579"/>
                    <a:gd name="connsiteY1637" fmla="*/ 818405 h 1070305"/>
                    <a:gd name="connsiteX1638" fmla="*/ 344790 w 1511579"/>
                    <a:gd name="connsiteY1638" fmla="*/ 810500 h 1070305"/>
                    <a:gd name="connsiteX1639" fmla="*/ 344790 w 1511579"/>
                    <a:gd name="connsiteY1639" fmla="*/ 810500 h 1070305"/>
                    <a:gd name="connsiteX1640" fmla="*/ 343712 w 1511579"/>
                    <a:gd name="connsiteY1640" fmla="*/ 799360 h 1070305"/>
                    <a:gd name="connsiteX1641" fmla="*/ 343712 w 1511579"/>
                    <a:gd name="connsiteY1641" fmla="*/ 799360 h 1070305"/>
                    <a:gd name="connsiteX1642" fmla="*/ 341017 w 1511579"/>
                    <a:gd name="connsiteY1642" fmla="*/ 796485 h 1070305"/>
                    <a:gd name="connsiteX1643" fmla="*/ 341017 w 1511579"/>
                    <a:gd name="connsiteY1643" fmla="*/ 796485 h 1070305"/>
                    <a:gd name="connsiteX1644" fmla="*/ 339939 w 1511579"/>
                    <a:gd name="connsiteY1644" fmla="*/ 796845 h 1070305"/>
                    <a:gd name="connsiteX1645" fmla="*/ 339939 w 1511579"/>
                    <a:gd name="connsiteY1645" fmla="*/ 796845 h 1070305"/>
                    <a:gd name="connsiteX1646" fmla="*/ 330776 w 1511579"/>
                    <a:gd name="connsiteY1646" fmla="*/ 799720 h 1070305"/>
                    <a:gd name="connsiteX1647" fmla="*/ 330776 w 1511579"/>
                    <a:gd name="connsiteY1647" fmla="*/ 799720 h 1070305"/>
                    <a:gd name="connsiteX1648" fmla="*/ 318379 w 1511579"/>
                    <a:gd name="connsiteY1648" fmla="*/ 791994 h 1070305"/>
                    <a:gd name="connsiteX1649" fmla="*/ 318379 w 1511579"/>
                    <a:gd name="connsiteY1649" fmla="*/ 791994 h 1070305"/>
                    <a:gd name="connsiteX1650" fmla="*/ 311551 w 1511579"/>
                    <a:gd name="connsiteY1650" fmla="*/ 790377 h 1070305"/>
                    <a:gd name="connsiteX1651" fmla="*/ 311551 w 1511579"/>
                    <a:gd name="connsiteY1651" fmla="*/ 790377 h 1070305"/>
                    <a:gd name="connsiteX1652" fmla="*/ 300591 w 1511579"/>
                    <a:gd name="connsiteY1652" fmla="*/ 793970 h 1070305"/>
                    <a:gd name="connsiteX1653" fmla="*/ 300591 w 1511579"/>
                    <a:gd name="connsiteY1653" fmla="*/ 793970 h 1070305"/>
                    <a:gd name="connsiteX1654" fmla="*/ 293764 w 1511579"/>
                    <a:gd name="connsiteY1654" fmla="*/ 802055 h 1070305"/>
                    <a:gd name="connsiteX1655" fmla="*/ 293764 w 1511579"/>
                    <a:gd name="connsiteY1655" fmla="*/ 802055 h 1070305"/>
                    <a:gd name="connsiteX1656" fmla="*/ 293943 w 1511579"/>
                    <a:gd name="connsiteY1656" fmla="*/ 806906 h 1070305"/>
                    <a:gd name="connsiteX1657" fmla="*/ 293943 w 1511579"/>
                    <a:gd name="connsiteY1657" fmla="*/ 806906 h 1070305"/>
                    <a:gd name="connsiteX1658" fmla="*/ 283702 w 1511579"/>
                    <a:gd name="connsiteY1658" fmla="*/ 818944 h 1070305"/>
                    <a:gd name="connsiteX1659" fmla="*/ 283702 w 1511579"/>
                    <a:gd name="connsiteY1659" fmla="*/ 818944 h 1070305"/>
                    <a:gd name="connsiteX1660" fmla="*/ 282085 w 1511579"/>
                    <a:gd name="connsiteY1660" fmla="*/ 818944 h 1070305"/>
                    <a:gd name="connsiteX1661" fmla="*/ 282085 w 1511579"/>
                    <a:gd name="connsiteY1661" fmla="*/ 818944 h 1070305"/>
                    <a:gd name="connsiteX1662" fmla="*/ 277773 w 1511579"/>
                    <a:gd name="connsiteY1662" fmla="*/ 815890 h 1070305"/>
                    <a:gd name="connsiteX1663" fmla="*/ 277773 w 1511579"/>
                    <a:gd name="connsiteY1663" fmla="*/ 815890 h 1070305"/>
                    <a:gd name="connsiteX1664" fmla="*/ 277593 w 1511579"/>
                    <a:gd name="connsiteY1664" fmla="*/ 811937 h 1070305"/>
                    <a:gd name="connsiteX1665" fmla="*/ 277593 w 1511579"/>
                    <a:gd name="connsiteY1665" fmla="*/ 811937 h 1070305"/>
                    <a:gd name="connsiteX1666" fmla="*/ 276156 w 1511579"/>
                    <a:gd name="connsiteY1666" fmla="*/ 800079 h 1070305"/>
                    <a:gd name="connsiteX1667" fmla="*/ 276156 w 1511579"/>
                    <a:gd name="connsiteY1667" fmla="*/ 800079 h 1070305"/>
                    <a:gd name="connsiteX1668" fmla="*/ 273640 w 1511579"/>
                    <a:gd name="connsiteY1668" fmla="*/ 797743 h 1070305"/>
                    <a:gd name="connsiteX1669" fmla="*/ 273640 w 1511579"/>
                    <a:gd name="connsiteY1669" fmla="*/ 797743 h 1070305"/>
                    <a:gd name="connsiteX1670" fmla="*/ 271125 w 1511579"/>
                    <a:gd name="connsiteY1670" fmla="*/ 798462 h 1070305"/>
                    <a:gd name="connsiteX1671" fmla="*/ 271125 w 1511579"/>
                    <a:gd name="connsiteY1671" fmla="*/ 798462 h 1070305"/>
                    <a:gd name="connsiteX1672" fmla="*/ 264836 w 1511579"/>
                    <a:gd name="connsiteY1672" fmla="*/ 801516 h 1070305"/>
                    <a:gd name="connsiteX1673" fmla="*/ 264836 w 1511579"/>
                    <a:gd name="connsiteY1673" fmla="*/ 801516 h 1070305"/>
                    <a:gd name="connsiteX1674" fmla="*/ 260884 w 1511579"/>
                    <a:gd name="connsiteY1674" fmla="*/ 802954 h 1070305"/>
                    <a:gd name="connsiteX1675" fmla="*/ 260884 w 1511579"/>
                    <a:gd name="connsiteY1675" fmla="*/ 802954 h 1070305"/>
                    <a:gd name="connsiteX1676" fmla="*/ 258189 w 1511579"/>
                    <a:gd name="connsiteY1676" fmla="*/ 802055 h 1070305"/>
                    <a:gd name="connsiteX1677" fmla="*/ 258189 w 1511579"/>
                    <a:gd name="connsiteY1677" fmla="*/ 802055 h 1070305"/>
                    <a:gd name="connsiteX1678" fmla="*/ 257470 w 1511579"/>
                    <a:gd name="connsiteY1678" fmla="*/ 801696 h 1070305"/>
                    <a:gd name="connsiteX1679" fmla="*/ 257111 w 1511579"/>
                    <a:gd name="connsiteY1679" fmla="*/ 800977 h 1070305"/>
                    <a:gd name="connsiteX1680" fmla="*/ 256032 w 1511579"/>
                    <a:gd name="connsiteY1680" fmla="*/ 799360 h 1070305"/>
                    <a:gd name="connsiteX1681" fmla="*/ 256032 w 1511579"/>
                    <a:gd name="connsiteY1681" fmla="*/ 799360 h 1070305"/>
                    <a:gd name="connsiteX1682" fmla="*/ 254595 w 1511579"/>
                    <a:gd name="connsiteY1682" fmla="*/ 799181 h 1070305"/>
                    <a:gd name="connsiteX1683" fmla="*/ 254595 w 1511579"/>
                    <a:gd name="connsiteY1683" fmla="*/ 799181 h 1070305"/>
                    <a:gd name="connsiteX1684" fmla="*/ 250642 w 1511579"/>
                    <a:gd name="connsiteY1684" fmla="*/ 799899 h 1070305"/>
                    <a:gd name="connsiteX1685" fmla="*/ 250642 w 1511579"/>
                    <a:gd name="connsiteY1685" fmla="*/ 799899 h 1070305"/>
                    <a:gd name="connsiteX1686" fmla="*/ 244354 w 1511579"/>
                    <a:gd name="connsiteY1686" fmla="*/ 800977 h 1070305"/>
                    <a:gd name="connsiteX1687" fmla="*/ 244354 w 1511579"/>
                    <a:gd name="connsiteY1687" fmla="*/ 800977 h 1070305"/>
                    <a:gd name="connsiteX1688" fmla="*/ 236987 w 1511579"/>
                    <a:gd name="connsiteY1688" fmla="*/ 800079 h 1070305"/>
                    <a:gd name="connsiteX1689" fmla="*/ 236987 w 1511579"/>
                    <a:gd name="connsiteY1689" fmla="*/ 800079 h 1070305"/>
                    <a:gd name="connsiteX1690" fmla="*/ 226746 w 1511579"/>
                    <a:gd name="connsiteY1690" fmla="*/ 798462 h 1070305"/>
                    <a:gd name="connsiteX1691" fmla="*/ 226746 w 1511579"/>
                    <a:gd name="connsiteY1691" fmla="*/ 798462 h 1070305"/>
                    <a:gd name="connsiteX1692" fmla="*/ 213450 w 1511579"/>
                    <a:gd name="connsiteY1692" fmla="*/ 791095 h 1070305"/>
                    <a:gd name="connsiteX1693" fmla="*/ 213450 w 1511579"/>
                    <a:gd name="connsiteY1693" fmla="*/ 791095 h 1070305"/>
                    <a:gd name="connsiteX1694" fmla="*/ 213091 w 1511579"/>
                    <a:gd name="connsiteY1694" fmla="*/ 789838 h 1070305"/>
                    <a:gd name="connsiteX1695" fmla="*/ 213091 w 1511579"/>
                    <a:gd name="connsiteY1695" fmla="*/ 789838 h 1070305"/>
                    <a:gd name="connsiteX1696" fmla="*/ 212552 w 1511579"/>
                    <a:gd name="connsiteY1696" fmla="*/ 789838 h 1070305"/>
                    <a:gd name="connsiteX1697" fmla="*/ 212552 w 1511579"/>
                    <a:gd name="connsiteY1697" fmla="*/ 789838 h 1070305"/>
                    <a:gd name="connsiteX1698" fmla="*/ 210575 w 1511579"/>
                    <a:gd name="connsiteY1698" fmla="*/ 789838 h 1070305"/>
                    <a:gd name="connsiteX1699" fmla="*/ 210575 w 1511579"/>
                    <a:gd name="connsiteY1699" fmla="*/ 789838 h 1070305"/>
                    <a:gd name="connsiteX1700" fmla="*/ 208958 w 1511579"/>
                    <a:gd name="connsiteY1700" fmla="*/ 789838 h 1070305"/>
                    <a:gd name="connsiteX1701" fmla="*/ 208958 w 1511579"/>
                    <a:gd name="connsiteY1701" fmla="*/ 789838 h 1070305"/>
                    <a:gd name="connsiteX1702" fmla="*/ 202131 w 1511579"/>
                    <a:gd name="connsiteY1702" fmla="*/ 781932 h 1070305"/>
                    <a:gd name="connsiteX1703" fmla="*/ 202131 w 1511579"/>
                    <a:gd name="connsiteY1703" fmla="*/ 781932 h 1070305"/>
                    <a:gd name="connsiteX1704" fmla="*/ 202131 w 1511579"/>
                    <a:gd name="connsiteY1704" fmla="*/ 780495 h 1070305"/>
                    <a:gd name="connsiteX1705" fmla="*/ 202131 w 1511579"/>
                    <a:gd name="connsiteY1705" fmla="*/ 780495 h 1070305"/>
                    <a:gd name="connsiteX1706" fmla="*/ 202131 w 1511579"/>
                    <a:gd name="connsiteY1706" fmla="*/ 779237 h 1070305"/>
                    <a:gd name="connsiteX1707" fmla="*/ 202131 w 1511579"/>
                    <a:gd name="connsiteY1707" fmla="*/ 779237 h 1070305"/>
                    <a:gd name="connsiteX1708" fmla="*/ 202131 w 1511579"/>
                    <a:gd name="connsiteY1708" fmla="*/ 779057 h 1070305"/>
                    <a:gd name="connsiteX1709" fmla="*/ 202131 w 1511579"/>
                    <a:gd name="connsiteY1709" fmla="*/ 779057 h 1070305"/>
                    <a:gd name="connsiteX1710" fmla="*/ 199795 w 1511579"/>
                    <a:gd name="connsiteY1710" fmla="*/ 779417 h 1070305"/>
                    <a:gd name="connsiteX1711" fmla="*/ 199795 w 1511579"/>
                    <a:gd name="connsiteY1711" fmla="*/ 779417 h 1070305"/>
                    <a:gd name="connsiteX1712" fmla="*/ 196202 w 1511579"/>
                    <a:gd name="connsiteY1712" fmla="*/ 779776 h 1070305"/>
                    <a:gd name="connsiteX1713" fmla="*/ 196202 w 1511579"/>
                    <a:gd name="connsiteY1713" fmla="*/ 779776 h 1070305"/>
                    <a:gd name="connsiteX1714" fmla="*/ 189913 w 1511579"/>
                    <a:gd name="connsiteY1714" fmla="*/ 772948 h 1070305"/>
                    <a:gd name="connsiteX1715" fmla="*/ 189913 w 1511579"/>
                    <a:gd name="connsiteY1715" fmla="*/ 772948 h 1070305"/>
                    <a:gd name="connsiteX1716" fmla="*/ 184883 w 1511579"/>
                    <a:gd name="connsiteY1716" fmla="*/ 766840 h 1070305"/>
                    <a:gd name="connsiteX1717" fmla="*/ 184883 w 1511579"/>
                    <a:gd name="connsiteY1717" fmla="*/ 766840 h 1070305"/>
                    <a:gd name="connsiteX1718" fmla="*/ 171407 w 1511579"/>
                    <a:gd name="connsiteY1718" fmla="*/ 753364 h 1070305"/>
                    <a:gd name="connsiteX1719" fmla="*/ 171407 w 1511579"/>
                    <a:gd name="connsiteY1719" fmla="*/ 753364 h 1070305"/>
                    <a:gd name="connsiteX1720" fmla="*/ 171407 w 1511579"/>
                    <a:gd name="connsiteY1720" fmla="*/ 752825 h 1070305"/>
                    <a:gd name="connsiteX1721" fmla="*/ 171407 w 1511579"/>
                    <a:gd name="connsiteY1721" fmla="*/ 752825 h 1070305"/>
                    <a:gd name="connsiteX1722" fmla="*/ 171587 w 1511579"/>
                    <a:gd name="connsiteY1722" fmla="*/ 749591 h 1070305"/>
                    <a:gd name="connsiteX1723" fmla="*/ 171587 w 1511579"/>
                    <a:gd name="connsiteY1723" fmla="*/ 749591 h 1070305"/>
                    <a:gd name="connsiteX1724" fmla="*/ 170688 w 1511579"/>
                    <a:gd name="connsiteY1724" fmla="*/ 745998 h 1070305"/>
                    <a:gd name="connsiteX1725" fmla="*/ 170688 w 1511579"/>
                    <a:gd name="connsiteY1725" fmla="*/ 745998 h 1070305"/>
                    <a:gd name="connsiteX1726" fmla="*/ 170329 w 1511579"/>
                    <a:gd name="connsiteY1726" fmla="*/ 745998 h 1070305"/>
                    <a:gd name="connsiteX1727" fmla="*/ 170329 w 1511579"/>
                    <a:gd name="connsiteY1727" fmla="*/ 745998 h 1070305"/>
                    <a:gd name="connsiteX1728" fmla="*/ 161525 w 1511579"/>
                    <a:gd name="connsiteY1728" fmla="*/ 747255 h 1070305"/>
                    <a:gd name="connsiteX1729" fmla="*/ 161525 w 1511579"/>
                    <a:gd name="connsiteY1729" fmla="*/ 747255 h 1070305"/>
                    <a:gd name="connsiteX1730" fmla="*/ 153260 w 1511579"/>
                    <a:gd name="connsiteY1730" fmla="*/ 740248 h 1070305"/>
                    <a:gd name="connsiteX1731" fmla="*/ 153260 w 1511579"/>
                    <a:gd name="connsiteY1731" fmla="*/ 740248 h 1070305"/>
                    <a:gd name="connsiteX1732" fmla="*/ 143199 w 1511579"/>
                    <a:gd name="connsiteY1732" fmla="*/ 729827 h 1070305"/>
                    <a:gd name="connsiteX1733" fmla="*/ 143199 w 1511579"/>
                    <a:gd name="connsiteY1733" fmla="*/ 729827 h 1070305"/>
                    <a:gd name="connsiteX1734" fmla="*/ 133856 w 1511579"/>
                    <a:gd name="connsiteY1734" fmla="*/ 719586 h 1070305"/>
                    <a:gd name="connsiteX1735" fmla="*/ 133856 w 1511579"/>
                    <a:gd name="connsiteY1735" fmla="*/ 719586 h 1070305"/>
                    <a:gd name="connsiteX1736" fmla="*/ 134395 w 1511579"/>
                    <a:gd name="connsiteY1736" fmla="*/ 716531 h 1070305"/>
                    <a:gd name="connsiteX1737" fmla="*/ 134395 w 1511579"/>
                    <a:gd name="connsiteY1737" fmla="*/ 716531 h 1070305"/>
                    <a:gd name="connsiteX1738" fmla="*/ 134754 w 1511579"/>
                    <a:gd name="connsiteY1738" fmla="*/ 714735 h 1070305"/>
                    <a:gd name="connsiteX1739" fmla="*/ 134754 w 1511579"/>
                    <a:gd name="connsiteY1739" fmla="*/ 714735 h 1070305"/>
                    <a:gd name="connsiteX1740" fmla="*/ 126669 w 1511579"/>
                    <a:gd name="connsiteY1740" fmla="*/ 708626 h 1070305"/>
                    <a:gd name="connsiteX1741" fmla="*/ 126669 w 1511579"/>
                    <a:gd name="connsiteY1741" fmla="*/ 708626 h 1070305"/>
                    <a:gd name="connsiteX1742" fmla="*/ 121638 w 1511579"/>
                    <a:gd name="connsiteY1742" fmla="*/ 707188 h 1070305"/>
                    <a:gd name="connsiteX1743" fmla="*/ 121638 w 1511579"/>
                    <a:gd name="connsiteY1743" fmla="*/ 707188 h 1070305"/>
                    <a:gd name="connsiteX1744" fmla="*/ 117506 w 1511579"/>
                    <a:gd name="connsiteY1744" fmla="*/ 709884 h 1070305"/>
                    <a:gd name="connsiteX1745" fmla="*/ 117506 w 1511579"/>
                    <a:gd name="connsiteY1745" fmla="*/ 709884 h 1070305"/>
                    <a:gd name="connsiteX1746" fmla="*/ 108522 w 1511579"/>
                    <a:gd name="connsiteY1746" fmla="*/ 715274 h 1070305"/>
                    <a:gd name="connsiteX1747" fmla="*/ 108522 w 1511579"/>
                    <a:gd name="connsiteY1747" fmla="*/ 715274 h 1070305"/>
                    <a:gd name="connsiteX1748" fmla="*/ 98460 w 1511579"/>
                    <a:gd name="connsiteY1748" fmla="*/ 710423 h 1070305"/>
                    <a:gd name="connsiteX1749" fmla="*/ 98460 w 1511579"/>
                    <a:gd name="connsiteY1749" fmla="*/ 710423 h 1070305"/>
                    <a:gd name="connsiteX1750" fmla="*/ 93250 w 1511579"/>
                    <a:gd name="connsiteY1750" fmla="*/ 702337 h 1070305"/>
                    <a:gd name="connsiteX1751" fmla="*/ 93250 w 1511579"/>
                    <a:gd name="connsiteY1751" fmla="*/ 702337 h 1070305"/>
                    <a:gd name="connsiteX1752" fmla="*/ 90555 w 1511579"/>
                    <a:gd name="connsiteY1752" fmla="*/ 700361 h 1070305"/>
                    <a:gd name="connsiteX1753" fmla="*/ 90555 w 1511579"/>
                    <a:gd name="connsiteY1753" fmla="*/ 700361 h 1070305"/>
                    <a:gd name="connsiteX1754" fmla="*/ 83009 w 1511579"/>
                    <a:gd name="connsiteY1754" fmla="*/ 690299 h 1070305"/>
                    <a:gd name="connsiteX1755" fmla="*/ 83009 w 1511579"/>
                    <a:gd name="connsiteY1755" fmla="*/ 690299 h 1070305"/>
                    <a:gd name="connsiteX1756" fmla="*/ 70971 w 1511579"/>
                    <a:gd name="connsiteY1756" fmla="*/ 683651 h 1070305"/>
                    <a:gd name="connsiteX1757" fmla="*/ 70971 w 1511579"/>
                    <a:gd name="connsiteY1757" fmla="*/ 683651 h 1070305"/>
                    <a:gd name="connsiteX1758" fmla="*/ 56237 w 1511579"/>
                    <a:gd name="connsiteY1758" fmla="*/ 674309 h 1070305"/>
                    <a:gd name="connsiteX1759" fmla="*/ 56237 w 1511579"/>
                    <a:gd name="connsiteY1759" fmla="*/ 674309 h 1070305"/>
                    <a:gd name="connsiteX1760" fmla="*/ 55878 w 1511579"/>
                    <a:gd name="connsiteY1760" fmla="*/ 669817 h 1070305"/>
                    <a:gd name="connsiteX1761" fmla="*/ 55878 w 1511579"/>
                    <a:gd name="connsiteY1761" fmla="*/ 669817 h 1070305"/>
                    <a:gd name="connsiteX1762" fmla="*/ 58932 w 1511579"/>
                    <a:gd name="connsiteY1762" fmla="*/ 659396 h 1070305"/>
                    <a:gd name="connsiteX1763" fmla="*/ 58932 w 1511579"/>
                    <a:gd name="connsiteY1763" fmla="*/ 659396 h 1070305"/>
                    <a:gd name="connsiteX1764" fmla="*/ 60370 w 1511579"/>
                    <a:gd name="connsiteY1764" fmla="*/ 654006 h 1070305"/>
                    <a:gd name="connsiteX1765" fmla="*/ 60370 w 1511579"/>
                    <a:gd name="connsiteY1765" fmla="*/ 654006 h 1070305"/>
                    <a:gd name="connsiteX1766" fmla="*/ 57675 w 1511579"/>
                    <a:gd name="connsiteY1766" fmla="*/ 645202 h 1070305"/>
                    <a:gd name="connsiteX1767" fmla="*/ 57675 w 1511579"/>
                    <a:gd name="connsiteY1767" fmla="*/ 645202 h 1070305"/>
                    <a:gd name="connsiteX1768" fmla="*/ 56058 w 1511579"/>
                    <a:gd name="connsiteY1768" fmla="*/ 638374 h 1070305"/>
                    <a:gd name="connsiteX1769" fmla="*/ 56058 w 1511579"/>
                    <a:gd name="connsiteY1769" fmla="*/ 638374 h 1070305"/>
                    <a:gd name="connsiteX1770" fmla="*/ 56597 w 1511579"/>
                    <a:gd name="connsiteY1770" fmla="*/ 631008 h 1070305"/>
                    <a:gd name="connsiteX1771" fmla="*/ 56597 w 1511579"/>
                    <a:gd name="connsiteY1771" fmla="*/ 631008 h 1070305"/>
                    <a:gd name="connsiteX1772" fmla="*/ 56597 w 1511579"/>
                    <a:gd name="connsiteY1772" fmla="*/ 629750 h 1070305"/>
                    <a:gd name="connsiteX1773" fmla="*/ 56597 w 1511579"/>
                    <a:gd name="connsiteY1773" fmla="*/ 629750 h 1070305"/>
                    <a:gd name="connsiteX1774" fmla="*/ 56597 w 1511579"/>
                    <a:gd name="connsiteY1774" fmla="*/ 628133 h 1070305"/>
                    <a:gd name="connsiteX1775" fmla="*/ 56597 w 1511579"/>
                    <a:gd name="connsiteY1775" fmla="*/ 628133 h 1070305"/>
                    <a:gd name="connsiteX1776" fmla="*/ 61807 w 1511579"/>
                    <a:gd name="connsiteY1776" fmla="*/ 621305 h 1070305"/>
                    <a:gd name="connsiteX1777" fmla="*/ 61807 w 1511579"/>
                    <a:gd name="connsiteY1777" fmla="*/ 621305 h 1070305"/>
                    <a:gd name="connsiteX1778" fmla="*/ 67377 w 1511579"/>
                    <a:gd name="connsiteY1778" fmla="*/ 618251 h 1070305"/>
                    <a:gd name="connsiteX1779" fmla="*/ 67377 w 1511579"/>
                    <a:gd name="connsiteY1779" fmla="*/ 618251 h 1070305"/>
                    <a:gd name="connsiteX1780" fmla="*/ 71510 w 1511579"/>
                    <a:gd name="connsiteY1780" fmla="*/ 622384 h 1070305"/>
                    <a:gd name="connsiteX1781" fmla="*/ 71510 w 1511579"/>
                    <a:gd name="connsiteY1781" fmla="*/ 622384 h 1070305"/>
                    <a:gd name="connsiteX1782" fmla="*/ 73666 w 1511579"/>
                    <a:gd name="connsiteY1782" fmla="*/ 628312 h 1070305"/>
                    <a:gd name="connsiteX1783" fmla="*/ 73666 w 1511579"/>
                    <a:gd name="connsiteY1783" fmla="*/ 628312 h 1070305"/>
                    <a:gd name="connsiteX1784" fmla="*/ 75103 w 1511579"/>
                    <a:gd name="connsiteY1784" fmla="*/ 630469 h 1070305"/>
                    <a:gd name="connsiteX1785" fmla="*/ 75103 w 1511579"/>
                    <a:gd name="connsiteY1785" fmla="*/ 630469 h 1070305"/>
                    <a:gd name="connsiteX1786" fmla="*/ 75103 w 1511579"/>
                    <a:gd name="connsiteY1786" fmla="*/ 630469 h 1070305"/>
                    <a:gd name="connsiteX1787" fmla="*/ 75103 w 1511579"/>
                    <a:gd name="connsiteY1787" fmla="*/ 630469 h 1070305"/>
                    <a:gd name="connsiteX1788" fmla="*/ 80493 w 1511579"/>
                    <a:gd name="connsiteY1788" fmla="*/ 623282 h 1070305"/>
                    <a:gd name="connsiteX1789" fmla="*/ 80493 w 1511579"/>
                    <a:gd name="connsiteY1789" fmla="*/ 623282 h 1070305"/>
                    <a:gd name="connsiteX1790" fmla="*/ 80493 w 1511579"/>
                    <a:gd name="connsiteY1790" fmla="*/ 621844 h 1070305"/>
                    <a:gd name="connsiteX1791" fmla="*/ 80493 w 1511579"/>
                    <a:gd name="connsiteY1791" fmla="*/ 621844 h 1070305"/>
                    <a:gd name="connsiteX1792" fmla="*/ 80313 w 1511579"/>
                    <a:gd name="connsiteY1792" fmla="*/ 619149 h 1070305"/>
                    <a:gd name="connsiteX1793" fmla="*/ 80313 w 1511579"/>
                    <a:gd name="connsiteY1793" fmla="*/ 619149 h 1070305"/>
                    <a:gd name="connsiteX1794" fmla="*/ 81032 w 1511579"/>
                    <a:gd name="connsiteY1794" fmla="*/ 610166 h 1070305"/>
                    <a:gd name="connsiteX1795" fmla="*/ 81032 w 1511579"/>
                    <a:gd name="connsiteY1795" fmla="*/ 610166 h 1070305"/>
                    <a:gd name="connsiteX1796" fmla="*/ 79595 w 1511579"/>
                    <a:gd name="connsiteY1796" fmla="*/ 604776 h 1070305"/>
                    <a:gd name="connsiteX1797" fmla="*/ 79595 w 1511579"/>
                    <a:gd name="connsiteY1797" fmla="*/ 604776 h 1070305"/>
                    <a:gd name="connsiteX1798" fmla="*/ 73845 w 1511579"/>
                    <a:gd name="connsiteY1798" fmla="*/ 592738 h 1070305"/>
                    <a:gd name="connsiteX1799" fmla="*/ 73845 w 1511579"/>
                    <a:gd name="connsiteY1799" fmla="*/ 592738 h 1070305"/>
                    <a:gd name="connsiteX1800" fmla="*/ 72767 w 1511579"/>
                    <a:gd name="connsiteY1800" fmla="*/ 582856 h 1070305"/>
                    <a:gd name="connsiteX1801" fmla="*/ 72767 w 1511579"/>
                    <a:gd name="connsiteY1801" fmla="*/ 582856 h 1070305"/>
                    <a:gd name="connsiteX1802" fmla="*/ 79954 w 1511579"/>
                    <a:gd name="connsiteY1802" fmla="*/ 570638 h 1070305"/>
                    <a:gd name="connsiteX1803" fmla="*/ 79954 w 1511579"/>
                    <a:gd name="connsiteY1803" fmla="*/ 570638 h 1070305"/>
                    <a:gd name="connsiteX1804" fmla="*/ 84626 w 1511579"/>
                    <a:gd name="connsiteY1804" fmla="*/ 569021 h 1070305"/>
                    <a:gd name="connsiteX1805" fmla="*/ 84626 w 1511579"/>
                    <a:gd name="connsiteY1805" fmla="*/ 569021 h 1070305"/>
                    <a:gd name="connsiteX1806" fmla="*/ 85344 w 1511579"/>
                    <a:gd name="connsiteY1806" fmla="*/ 568482 h 1070305"/>
                    <a:gd name="connsiteX1807" fmla="*/ 85344 w 1511579"/>
                    <a:gd name="connsiteY1807" fmla="*/ 568482 h 1070305"/>
                    <a:gd name="connsiteX1808" fmla="*/ 83907 w 1511579"/>
                    <a:gd name="connsiteY1808" fmla="*/ 567045 h 1070305"/>
                    <a:gd name="connsiteX1809" fmla="*/ 83907 w 1511579"/>
                    <a:gd name="connsiteY1809" fmla="*/ 567045 h 1070305"/>
                    <a:gd name="connsiteX1810" fmla="*/ 70432 w 1511579"/>
                    <a:gd name="connsiteY1810" fmla="*/ 546203 h 1070305"/>
                    <a:gd name="connsiteX1811" fmla="*/ 70432 w 1511579"/>
                    <a:gd name="connsiteY1811" fmla="*/ 546203 h 1070305"/>
                    <a:gd name="connsiteX1812" fmla="*/ 70611 w 1511579"/>
                    <a:gd name="connsiteY1812" fmla="*/ 544945 h 1070305"/>
                    <a:gd name="connsiteX1813" fmla="*/ 70611 w 1511579"/>
                    <a:gd name="connsiteY1813" fmla="*/ 544945 h 1070305"/>
                    <a:gd name="connsiteX1814" fmla="*/ 73127 w 1511579"/>
                    <a:gd name="connsiteY1814" fmla="*/ 532368 h 1070305"/>
                    <a:gd name="connsiteX1815" fmla="*/ 73127 w 1511579"/>
                    <a:gd name="connsiteY1815" fmla="*/ 532368 h 1070305"/>
                    <a:gd name="connsiteX1816" fmla="*/ 68994 w 1511579"/>
                    <a:gd name="connsiteY1816" fmla="*/ 528235 h 1070305"/>
                    <a:gd name="connsiteX1817" fmla="*/ 68994 w 1511579"/>
                    <a:gd name="connsiteY1817" fmla="*/ 528235 h 1070305"/>
                    <a:gd name="connsiteX1818" fmla="*/ 60190 w 1511579"/>
                    <a:gd name="connsiteY1818" fmla="*/ 526618 h 1070305"/>
                    <a:gd name="connsiteX1819" fmla="*/ 60190 w 1511579"/>
                    <a:gd name="connsiteY1819" fmla="*/ 526618 h 1070305"/>
                    <a:gd name="connsiteX1820" fmla="*/ 40247 w 1511579"/>
                    <a:gd name="connsiteY1820" fmla="*/ 517635 h 1070305"/>
                    <a:gd name="connsiteX1821" fmla="*/ 40247 w 1511579"/>
                    <a:gd name="connsiteY1821" fmla="*/ 517635 h 1070305"/>
                    <a:gd name="connsiteX1822" fmla="*/ 34497 w 1511579"/>
                    <a:gd name="connsiteY1822" fmla="*/ 514221 h 1070305"/>
                    <a:gd name="connsiteX1823" fmla="*/ 28388 w 1511579"/>
                    <a:gd name="connsiteY1823" fmla="*/ 504878 h 1070305"/>
                    <a:gd name="connsiteX1824" fmla="*/ 28388 w 1511579"/>
                    <a:gd name="connsiteY1824" fmla="*/ 504878 h 1070305"/>
                    <a:gd name="connsiteX1825" fmla="*/ 28568 w 1511579"/>
                    <a:gd name="connsiteY1825" fmla="*/ 503081 h 1070305"/>
                    <a:gd name="connsiteX1826" fmla="*/ 28568 w 1511579"/>
                    <a:gd name="connsiteY1826" fmla="*/ 503081 h 1070305"/>
                    <a:gd name="connsiteX1827" fmla="*/ 30365 w 1511579"/>
                    <a:gd name="connsiteY1827" fmla="*/ 497152 h 1070305"/>
                    <a:gd name="connsiteX1828" fmla="*/ 30365 w 1511579"/>
                    <a:gd name="connsiteY1828" fmla="*/ 497152 h 1070305"/>
                    <a:gd name="connsiteX1829" fmla="*/ 31982 w 1511579"/>
                    <a:gd name="connsiteY1829" fmla="*/ 489606 h 1070305"/>
                    <a:gd name="connsiteX1830" fmla="*/ 31982 w 1511579"/>
                    <a:gd name="connsiteY1830" fmla="*/ 489606 h 1070305"/>
                    <a:gd name="connsiteX1831" fmla="*/ 31982 w 1511579"/>
                    <a:gd name="connsiteY1831" fmla="*/ 488708 h 1070305"/>
                    <a:gd name="connsiteX1832" fmla="*/ 31982 w 1511579"/>
                    <a:gd name="connsiteY1832" fmla="*/ 488708 h 1070305"/>
                    <a:gd name="connsiteX1833" fmla="*/ 25154 w 1511579"/>
                    <a:gd name="connsiteY1833" fmla="*/ 479724 h 1070305"/>
                    <a:gd name="connsiteX1834" fmla="*/ 25154 w 1511579"/>
                    <a:gd name="connsiteY1834" fmla="*/ 479724 h 1070305"/>
                    <a:gd name="connsiteX1835" fmla="*/ 17428 w 1511579"/>
                    <a:gd name="connsiteY1835" fmla="*/ 476849 h 1070305"/>
                    <a:gd name="connsiteX1836" fmla="*/ 17428 w 1511579"/>
                    <a:gd name="connsiteY1836" fmla="*/ 476849 h 1070305"/>
                    <a:gd name="connsiteX1837" fmla="*/ 12577 w 1511579"/>
                    <a:gd name="connsiteY1837" fmla="*/ 477209 h 1070305"/>
                    <a:gd name="connsiteX1838" fmla="*/ 12577 w 1511579"/>
                    <a:gd name="connsiteY1838" fmla="*/ 477209 h 1070305"/>
                    <a:gd name="connsiteX1839" fmla="*/ 10062 w 1511579"/>
                    <a:gd name="connsiteY1839" fmla="*/ 477388 h 1070305"/>
                    <a:gd name="connsiteX1840" fmla="*/ 10062 w 1511579"/>
                    <a:gd name="connsiteY1840" fmla="*/ 477388 h 1070305"/>
                    <a:gd name="connsiteX1841" fmla="*/ 4851 w 1511579"/>
                    <a:gd name="connsiteY1841" fmla="*/ 471639 h 1070305"/>
                    <a:gd name="connsiteX1842" fmla="*/ 4851 w 1511579"/>
                    <a:gd name="connsiteY1842" fmla="*/ 471639 h 1070305"/>
                    <a:gd name="connsiteX1843" fmla="*/ 4133 w 1511579"/>
                    <a:gd name="connsiteY1843" fmla="*/ 466967 h 1070305"/>
                    <a:gd name="connsiteX1844" fmla="*/ 4133 w 1511579"/>
                    <a:gd name="connsiteY1844" fmla="*/ 466967 h 1070305"/>
                    <a:gd name="connsiteX1845" fmla="*/ 10960 w 1511579"/>
                    <a:gd name="connsiteY1845" fmla="*/ 459780 h 1070305"/>
                    <a:gd name="connsiteX1846" fmla="*/ 10960 w 1511579"/>
                    <a:gd name="connsiteY1846" fmla="*/ 459780 h 1070305"/>
                    <a:gd name="connsiteX1847" fmla="*/ 17428 w 1511579"/>
                    <a:gd name="connsiteY1847" fmla="*/ 461577 h 1070305"/>
                    <a:gd name="connsiteX1848" fmla="*/ 17428 w 1511579"/>
                    <a:gd name="connsiteY1848" fmla="*/ 461577 h 1070305"/>
                    <a:gd name="connsiteX1849" fmla="*/ 17967 w 1511579"/>
                    <a:gd name="connsiteY1849" fmla="*/ 461577 h 1070305"/>
                    <a:gd name="connsiteX1850" fmla="*/ 17967 w 1511579"/>
                    <a:gd name="connsiteY1850" fmla="*/ 461577 h 1070305"/>
                    <a:gd name="connsiteX1851" fmla="*/ 19584 w 1511579"/>
                    <a:gd name="connsiteY1851" fmla="*/ 461218 h 1070305"/>
                    <a:gd name="connsiteX1852" fmla="*/ 19584 w 1511579"/>
                    <a:gd name="connsiteY1852" fmla="*/ 461218 h 1070305"/>
                    <a:gd name="connsiteX1853" fmla="*/ 20662 w 1511579"/>
                    <a:gd name="connsiteY1853" fmla="*/ 460140 h 1070305"/>
                    <a:gd name="connsiteX1854" fmla="*/ 20662 w 1511579"/>
                    <a:gd name="connsiteY1854" fmla="*/ 460140 h 1070305"/>
                    <a:gd name="connsiteX1855" fmla="*/ 20662 w 1511579"/>
                    <a:gd name="connsiteY1855" fmla="*/ 459780 h 1070305"/>
                    <a:gd name="connsiteX1856" fmla="*/ 20123 w 1511579"/>
                    <a:gd name="connsiteY1856" fmla="*/ 456367 h 1070305"/>
                    <a:gd name="connsiteX1857" fmla="*/ 20123 w 1511579"/>
                    <a:gd name="connsiteY1857" fmla="*/ 456367 h 1070305"/>
                    <a:gd name="connsiteX1858" fmla="*/ 18506 w 1511579"/>
                    <a:gd name="connsiteY1858" fmla="*/ 446844 h 1070305"/>
                    <a:gd name="connsiteX1859" fmla="*/ 18506 w 1511579"/>
                    <a:gd name="connsiteY1859" fmla="*/ 446844 h 1070305"/>
                    <a:gd name="connsiteX1860" fmla="*/ 20303 w 1511579"/>
                    <a:gd name="connsiteY1860" fmla="*/ 431212 h 1070305"/>
                    <a:gd name="connsiteX1861" fmla="*/ 20303 w 1511579"/>
                    <a:gd name="connsiteY1861" fmla="*/ 431212 h 1070305"/>
                    <a:gd name="connsiteX1862" fmla="*/ 20842 w 1511579"/>
                    <a:gd name="connsiteY1862" fmla="*/ 425822 h 1070305"/>
                    <a:gd name="connsiteX1863" fmla="*/ 20842 w 1511579"/>
                    <a:gd name="connsiteY1863" fmla="*/ 425822 h 1070305"/>
                    <a:gd name="connsiteX1864" fmla="*/ 19584 w 1511579"/>
                    <a:gd name="connsiteY1864" fmla="*/ 420792 h 1070305"/>
                    <a:gd name="connsiteX1865" fmla="*/ 19584 w 1511579"/>
                    <a:gd name="connsiteY1865" fmla="*/ 420792 h 1070305"/>
                    <a:gd name="connsiteX1866" fmla="*/ 13475 w 1511579"/>
                    <a:gd name="connsiteY1866" fmla="*/ 420792 h 1070305"/>
                    <a:gd name="connsiteX1867" fmla="*/ 8085 w 1511579"/>
                    <a:gd name="connsiteY1867" fmla="*/ 419534 h 1070305"/>
                    <a:gd name="connsiteX1868" fmla="*/ 8085 w 1511579"/>
                    <a:gd name="connsiteY1868" fmla="*/ 419534 h 1070305"/>
                    <a:gd name="connsiteX1869" fmla="*/ 4672 w 1511579"/>
                    <a:gd name="connsiteY1869" fmla="*/ 417737 h 1070305"/>
                    <a:gd name="connsiteX1870" fmla="*/ 4672 w 1511579"/>
                    <a:gd name="connsiteY1870" fmla="*/ 417737 h 1070305"/>
                    <a:gd name="connsiteX1871" fmla="*/ 0 w 1511579"/>
                    <a:gd name="connsiteY1871" fmla="*/ 409472 h 1070305"/>
                    <a:gd name="connsiteX1872" fmla="*/ 0 w 1511579"/>
                    <a:gd name="connsiteY1872" fmla="*/ 409472 h 1070305"/>
                    <a:gd name="connsiteX1873" fmla="*/ 0 w 1511579"/>
                    <a:gd name="connsiteY1873" fmla="*/ 408753 h 1070305"/>
                    <a:gd name="connsiteX1874" fmla="*/ 0 w 1511579"/>
                    <a:gd name="connsiteY1874" fmla="*/ 408753 h 1070305"/>
                    <a:gd name="connsiteX1875" fmla="*/ 6109 w 1511579"/>
                    <a:gd name="connsiteY1875" fmla="*/ 401207 h 1070305"/>
                    <a:gd name="connsiteX1876" fmla="*/ 6109 w 1511579"/>
                    <a:gd name="connsiteY1876" fmla="*/ 401207 h 1070305"/>
                    <a:gd name="connsiteX1877" fmla="*/ 8085 w 1511579"/>
                    <a:gd name="connsiteY1877" fmla="*/ 400309 h 1070305"/>
                    <a:gd name="connsiteX1878" fmla="*/ 8085 w 1511579"/>
                    <a:gd name="connsiteY1878" fmla="*/ 400309 h 1070305"/>
                    <a:gd name="connsiteX1879" fmla="*/ 7726 w 1511579"/>
                    <a:gd name="connsiteY1879" fmla="*/ 399770 h 1070305"/>
                    <a:gd name="connsiteX1880" fmla="*/ 7726 w 1511579"/>
                    <a:gd name="connsiteY1880" fmla="*/ 399770 h 1070305"/>
                    <a:gd name="connsiteX1881" fmla="*/ 5211 w 1511579"/>
                    <a:gd name="connsiteY1881" fmla="*/ 391864 h 1070305"/>
                    <a:gd name="connsiteX1882" fmla="*/ 5211 w 1511579"/>
                    <a:gd name="connsiteY1882" fmla="*/ 391864 h 1070305"/>
                    <a:gd name="connsiteX1883" fmla="*/ 4133 w 1511579"/>
                    <a:gd name="connsiteY1883" fmla="*/ 387193 h 1070305"/>
                    <a:gd name="connsiteX1884" fmla="*/ 4133 w 1511579"/>
                    <a:gd name="connsiteY1884" fmla="*/ 387193 h 1070305"/>
                    <a:gd name="connsiteX1885" fmla="*/ 6468 w 1511579"/>
                    <a:gd name="connsiteY1885" fmla="*/ 382521 h 1070305"/>
                    <a:gd name="connsiteX1886" fmla="*/ 6468 w 1511579"/>
                    <a:gd name="connsiteY1886" fmla="*/ 382521 h 1070305"/>
                    <a:gd name="connsiteX1887" fmla="*/ 9163 w 1511579"/>
                    <a:gd name="connsiteY1887" fmla="*/ 380725 h 1070305"/>
                    <a:gd name="connsiteX1888" fmla="*/ 9163 w 1511579"/>
                    <a:gd name="connsiteY1888" fmla="*/ 380725 h 1070305"/>
                    <a:gd name="connsiteX1889" fmla="*/ 16889 w 1511579"/>
                    <a:gd name="connsiteY1889" fmla="*/ 375874 h 1070305"/>
                    <a:gd name="connsiteX1890" fmla="*/ 16889 w 1511579"/>
                    <a:gd name="connsiteY1890" fmla="*/ 375874 h 1070305"/>
                    <a:gd name="connsiteX1891" fmla="*/ 27310 w 1511579"/>
                    <a:gd name="connsiteY1891" fmla="*/ 365093 h 1070305"/>
                    <a:gd name="connsiteX1892" fmla="*/ 27310 w 1511579"/>
                    <a:gd name="connsiteY1892" fmla="*/ 365093 h 1070305"/>
                    <a:gd name="connsiteX1893" fmla="*/ 40067 w 1511579"/>
                    <a:gd name="connsiteY1893" fmla="*/ 360422 h 1070305"/>
                    <a:gd name="connsiteX1894" fmla="*/ 40067 w 1511579"/>
                    <a:gd name="connsiteY1894" fmla="*/ 360422 h 1070305"/>
                    <a:gd name="connsiteX1895" fmla="*/ 41325 w 1511579"/>
                    <a:gd name="connsiteY1895" fmla="*/ 360242 h 1070305"/>
                    <a:gd name="connsiteX1896" fmla="*/ 41325 w 1511579"/>
                    <a:gd name="connsiteY1896" fmla="*/ 360242 h 1070305"/>
                    <a:gd name="connsiteX1897" fmla="*/ 41684 w 1511579"/>
                    <a:gd name="connsiteY1897" fmla="*/ 358086 h 1070305"/>
                    <a:gd name="connsiteX1898" fmla="*/ 41684 w 1511579"/>
                    <a:gd name="connsiteY1898" fmla="*/ 358086 h 1070305"/>
                    <a:gd name="connsiteX1899" fmla="*/ 47613 w 1511579"/>
                    <a:gd name="connsiteY1899" fmla="*/ 352157 h 1070305"/>
                    <a:gd name="connsiteX1900" fmla="*/ 47613 w 1511579"/>
                    <a:gd name="connsiteY1900" fmla="*/ 352157 h 1070305"/>
                    <a:gd name="connsiteX1901" fmla="*/ 51027 w 1511579"/>
                    <a:gd name="connsiteY1901" fmla="*/ 352516 h 1070305"/>
                    <a:gd name="connsiteX1902" fmla="*/ 51027 w 1511579"/>
                    <a:gd name="connsiteY1902" fmla="*/ 352516 h 1070305"/>
                    <a:gd name="connsiteX1903" fmla="*/ 54800 w 1511579"/>
                    <a:gd name="connsiteY1903" fmla="*/ 352876 h 1070305"/>
                    <a:gd name="connsiteX1904" fmla="*/ 54800 w 1511579"/>
                    <a:gd name="connsiteY1904" fmla="*/ 352876 h 1070305"/>
                    <a:gd name="connsiteX1905" fmla="*/ 62167 w 1511579"/>
                    <a:gd name="connsiteY1905" fmla="*/ 350719 h 1070305"/>
                    <a:gd name="connsiteX1906" fmla="*/ 62167 w 1511579"/>
                    <a:gd name="connsiteY1906" fmla="*/ 350719 h 1070305"/>
                    <a:gd name="connsiteX1907" fmla="*/ 67736 w 1511579"/>
                    <a:gd name="connsiteY1907" fmla="*/ 348743 h 1070305"/>
                    <a:gd name="connsiteX1908" fmla="*/ 67736 w 1511579"/>
                    <a:gd name="connsiteY1908" fmla="*/ 348743 h 1070305"/>
                    <a:gd name="connsiteX1909" fmla="*/ 72049 w 1511579"/>
                    <a:gd name="connsiteY1909" fmla="*/ 353235 h 1070305"/>
                    <a:gd name="connsiteX1910" fmla="*/ 72049 w 1511579"/>
                    <a:gd name="connsiteY1910" fmla="*/ 353235 h 1070305"/>
                    <a:gd name="connsiteX1911" fmla="*/ 71689 w 1511579"/>
                    <a:gd name="connsiteY1911" fmla="*/ 355930 h 1070305"/>
                    <a:gd name="connsiteX1912" fmla="*/ 71689 w 1511579"/>
                    <a:gd name="connsiteY1912" fmla="*/ 355930 h 1070305"/>
                    <a:gd name="connsiteX1913" fmla="*/ 70971 w 1511579"/>
                    <a:gd name="connsiteY1913" fmla="*/ 359164 h 1070305"/>
                    <a:gd name="connsiteX1914" fmla="*/ 70971 w 1511579"/>
                    <a:gd name="connsiteY1914" fmla="*/ 359164 h 1070305"/>
                    <a:gd name="connsiteX1915" fmla="*/ 73306 w 1511579"/>
                    <a:gd name="connsiteY1915" fmla="*/ 360422 h 1070305"/>
                    <a:gd name="connsiteX1916" fmla="*/ 73306 w 1511579"/>
                    <a:gd name="connsiteY1916" fmla="*/ 360422 h 1070305"/>
                    <a:gd name="connsiteX1917" fmla="*/ 84446 w 1511579"/>
                    <a:gd name="connsiteY1917" fmla="*/ 358086 h 1070305"/>
                    <a:gd name="connsiteX1918" fmla="*/ 84446 w 1511579"/>
                    <a:gd name="connsiteY1918" fmla="*/ 358086 h 1070305"/>
                    <a:gd name="connsiteX1919" fmla="*/ 86961 w 1511579"/>
                    <a:gd name="connsiteY1919" fmla="*/ 358625 h 1070305"/>
                    <a:gd name="connsiteX1920" fmla="*/ 86961 w 1511579"/>
                    <a:gd name="connsiteY1920" fmla="*/ 358625 h 1070305"/>
                    <a:gd name="connsiteX1921" fmla="*/ 89117 w 1511579"/>
                    <a:gd name="connsiteY1921" fmla="*/ 359344 h 1070305"/>
                    <a:gd name="connsiteX1922" fmla="*/ 89117 w 1511579"/>
                    <a:gd name="connsiteY1922" fmla="*/ 359344 h 1070305"/>
                    <a:gd name="connsiteX1923" fmla="*/ 90914 w 1511579"/>
                    <a:gd name="connsiteY1923" fmla="*/ 357008 h 1070305"/>
                    <a:gd name="connsiteX1924" fmla="*/ 90914 w 1511579"/>
                    <a:gd name="connsiteY1924" fmla="*/ 357008 h 1070305"/>
                    <a:gd name="connsiteX1925" fmla="*/ 98281 w 1511579"/>
                    <a:gd name="connsiteY1925" fmla="*/ 340658 h 1070305"/>
                    <a:gd name="connsiteX1926" fmla="*/ 98281 w 1511579"/>
                    <a:gd name="connsiteY1926" fmla="*/ 340658 h 1070305"/>
                    <a:gd name="connsiteX1927" fmla="*/ 106905 w 1511579"/>
                    <a:gd name="connsiteY1927" fmla="*/ 337783 h 1070305"/>
                    <a:gd name="connsiteX1928" fmla="*/ 106905 w 1511579"/>
                    <a:gd name="connsiteY1928" fmla="*/ 337783 h 1070305"/>
                    <a:gd name="connsiteX1929" fmla="*/ 111397 w 1511579"/>
                    <a:gd name="connsiteY1929" fmla="*/ 339220 h 1070305"/>
                    <a:gd name="connsiteX1930" fmla="*/ 111397 w 1511579"/>
                    <a:gd name="connsiteY1930" fmla="*/ 339220 h 1070305"/>
                    <a:gd name="connsiteX1931" fmla="*/ 119123 w 1511579"/>
                    <a:gd name="connsiteY1931" fmla="*/ 340299 h 1070305"/>
                    <a:gd name="connsiteX1932" fmla="*/ 119123 w 1511579"/>
                    <a:gd name="connsiteY1932" fmla="*/ 340299 h 1070305"/>
                    <a:gd name="connsiteX1933" fmla="*/ 121099 w 1511579"/>
                    <a:gd name="connsiteY1933" fmla="*/ 340299 h 1070305"/>
                    <a:gd name="connsiteX1934" fmla="*/ 121099 w 1511579"/>
                    <a:gd name="connsiteY1934" fmla="*/ 340299 h 1070305"/>
                    <a:gd name="connsiteX1935" fmla="*/ 146612 w 1511579"/>
                    <a:gd name="connsiteY1935" fmla="*/ 331674 h 1070305"/>
                    <a:gd name="connsiteX1936" fmla="*/ 146612 w 1511579"/>
                    <a:gd name="connsiteY1936" fmla="*/ 331674 h 1070305"/>
                    <a:gd name="connsiteX1937" fmla="*/ 166735 w 1511579"/>
                    <a:gd name="connsiteY1937" fmla="*/ 323589 h 1070305"/>
                    <a:gd name="connsiteX1938" fmla="*/ 166735 w 1511579"/>
                    <a:gd name="connsiteY1938" fmla="*/ 323589 h 1070305"/>
                    <a:gd name="connsiteX1939" fmla="*/ 181109 w 1511579"/>
                    <a:gd name="connsiteY1939" fmla="*/ 318379 h 1070305"/>
                    <a:gd name="connsiteX1940" fmla="*/ 181109 w 1511579"/>
                    <a:gd name="connsiteY1940" fmla="*/ 318379 h 1070305"/>
                    <a:gd name="connsiteX1941" fmla="*/ 186320 w 1511579"/>
                    <a:gd name="connsiteY1941" fmla="*/ 312629 h 1070305"/>
                    <a:gd name="connsiteX1942" fmla="*/ 186320 w 1511579"/>
                    <a:gd name="connsiteY1942" fmla="*/ 312629 h 1070305"/>
                    <a:gd name="connsiteX1943" fmla="*/ 186320 w 1511579"/>
                    <a:gd name="connsiteY1943" fmla="*/ 311910 h 1070305"/>
                    <a:gd name="connsiteX1944" fmla="*/ 186320 w 1511579"/>
                    <a:gd name="connsiteY1944" fmla="*/ 311910 h 1070305"/>
                    <a:gd name="connsiteX1945" fmla="*/ 185422 w 1511579"/>
                    <a:gd name="connsiteY1945" fmla="*/ 306700 h 1070305"/>
                    <a:gd name="connsiteX1946" fmla="*/ 185422 w 1511579"/>
                    <a:gd name="connsiteY1946" fmla="*/ 306700 h 1070305"/>
                    <a:gd name="connsiteX1947" fmla="*/ 187038 w 1511579"/>
                    <a:gd name="connsiteY1947" fmla="*/ 303646 h 1070305"/>
                    <a:gd name="connsiteX1948" fmla="*/ 187038 w 1511579"/>
                    <a:gd name="connsiteY1948" fmla="*/ 303646 h 1070305"/>
                    <a:gd name="connsiteX1949" fmla="*/ 188476 w 1511579"/>
                    <a:gd name="connsiteY1949" fmla="*/ 302208 h 1070305"/>
                    <a:gd name="connsiteX1950" fmla="*/ 188476 w 1511579"/>
                    <a:gd name="connsiteY1950" fmla="*/ 302208 h 1070305"/>
                    <a:gd name="connsiteX1951" fmla="*/ 190632 w 1511579"/>
                    <a:gd name="connsiteY1951" fmla="*/ 292686 h 1070305"/>
                    <a:gd name="connsiteX1952" fmla="*/ 190632 w 1511579"/>
                    <a:gd name="connsiteY1952" fmla="*/ 292686 h 1070305"/>
                    <a:gd name="connsiteX1953" fmla="*/ 192608 w 1511579"/>
                    <a:gd name="connsiteY1953" fmla="*/ 285139 h 1070305"/>
                    <a:gd name="connsiteX1954" fmla="*/ 192608 w 1511579"/>
                    <a:gd name="connsiteY1954" fmla="*/ 285139 h 1070305"/>
                    <a:gd name="connsiteX1955" fmla="*/ 194226 w 1511579"/>
                    <a:gd name="connsiteY1955" fmla="*/ 281905 h 1070305"/>
                    <a:gd name="connsiteX1956" fmla="*/ 194226 w 1511579"/>
                    <a:gd name="connsiteY1956" fmla="*/ 281905 h 1070305"/>
                    <a:gd name="connsiteX1957" fmla="*/ 196561 w 1511579"/>
                    <a:gd name="connsiteY1957" fmla="*/ 281366 h 1070305"/>
                    <a:gd name="connsiteX1958" fmla="*/ 196561 w 1511579"/>
                    <a:gd name="connsiteY1958" fmla="*/ 281366 h 1070305"/>
                    <a:gd name="connsiteX1959" fmla="*/ 197459 w 1511579"/>
                    <a:gd name="connsiteY1959" fmla="*/ 281366 h 1070305"/>
                    <a:gd name="connsiteX1960" fmla="*/ 197459 w 1511579"/>
                    <a:gd name="connsiteY1960" fmla="*/ 281366 h 1070305"/>
                    <a:gd name="connsiteX1961" fmla="*/ 199256 w 1511579"/>
                    <a:gd name="connsiteY1961" fmla="*/ 281366 h 1070305"/>
                    <a:gd name="connsiteX1962" fmla="*/ 199256 w 1511579"/>
                    <a:gd name="connsiteY1962" fmla="*/ 281366 h 1070305"/>
                    <a:gd name="connsiteX1963" fmla="*/ 200154 w 1511579"/>
                    <a:gd name="connsiteY1963" fmla="*/ 281187 h 1070305"/>
                    <a:gd name="connsiteX1964" fmla="*/ 200154 w 1511579"/>
                    <a:gd name="connsiteY1964" fmla="*/ 281187 h 1070305"/>
                    <a:gd name="connsiteX1965" fmla="*/ 201592 w 1511579"/>
                    <a:gd name="connsiteY1965" fmla="*/ 281366 h 1070305"/>
                    <a:gd name="connsiteX1966" fmla="*/ 201592 w 1511579"/>
                    <a:gd name="connsiteY1966" fmla="*/ 281366 h 1070305"/>
                    <a:gd name="connsiteX1967" fmla="*/ 201592 w 1511579"/>
                    <a:gd name="connsiteY1967" fmla="*/ 279929 h 1070305"/>
                    <a:gd name="connsiteX1968" fmla="*/ 201592 w 1511579"/>
                    <a:gd name="connsiteY1968" fmla="*/ 279929 h 1070305"/>
                    <a:gd name="connsiteX1969" fmla="*/ 201592 w 1511579"/>
                    <a:gd name="connsiteY1969" fmla="*/ 279749 h 1070305"/>
                    <a:gd name="connsiteX1970" fmla="*/ 201592 w 1511579"/>
                    <a:gd name="connsiteY1970" fmla="*/ 279749 h 1070305"/>
                    <a:gd name="connsiteX1971" fmla="*/ 201592 w 1511579"/>
                    <a:gd name="connsiteY1971" fmla="*/ 279030 h 1070305"/>
                    <a:gd name="connsiteX1972" fmla="*/ 201592 w 1511579"/>
                    <a:gd name="connsiteY1972" fmla="*/ 279030 h 1070305"/>
                    <a:gd name="connsiteX1973" fmla="*/ 203209 w 1511579"/>
                    <a:gd name="connsiteY1973" fmla="*/ 275976 h 1070305"/>
                    <a:gd name="connsiteX1974" fmla="*/ 203209 w 1511579"/>
                    <a:gd name="connsiteY1974" fmla="*/ 275976 h 1070305"/>
                    <a:gd name="connsiteX1975" fmla="*/ 206264 w 1511579"/>
                    <a:gd name="connsiteY1975" fmla="*/ 275257 h 1070305"/>
                    <a:gd name="connsiteX1976" fmla="*/ 206264 w 1511579"/>
                    <a:gd name="connsiteY1976" fmla="*/ 275257 h 1070305"/>
                    <a:gd name="connsiteX1977" fmla="*/ 207341 w 1511579"/>
                    <a:gd name="connsiteY1977" fmla="*/ 275257 h 1070305"/>
                    <a:gd name="connsiteX1978" fmla="*/ 207341 w 1511579"/>
                    <a:gd name="connsiteY1978" fmla="*/ 275257 h 1070305"/>
                    <a:gd name="connsiteX1979" fmla="*/ 208060 w 1511579"/>
                    <a:gd name="connsiteY1979" fmla="*/ 275257 h 1070305"/>
                    <a:gd name="connsiteX1980" fmla="*/ 208060 w 1511579"/>
                    <a:gd name="connsiteY1980" fmla="*/ 275257 h 1070305"/>
                    <a:gd name="connsiteX1981" fmla="*/ 211294 w 1511579"/>
                    <a:gd name="connsiteY1981" fmla="*/ 268969 h 1070305"/>
                    <a:gd name="connsiteX1982" fmla="*/ 211294 w 1511579"/>
                    <a:gd name="connsiteY1982" fmla="*/ 268969 h 1070305"/>
                    <a:gd name="connsiteX1983" fmla="*/ 211294 w 1511579"/>
                    <a:gd name="connsiteY1983" fmla="*/ 268430 h 1070305"/>
                    <a:gd name="connsiteX1984" fmla="*/ 211294 w 1511579"/>
                    <a:gd name="connsiteY1984" fmla="*/ 268430 h 1070305"/>
                    <a:gd name="connsiteX1985" fmla="*/ 210396 w 1511579"/>
                    <a:gd name="connsiteY1985" fmla="*/ 254415 h 1070305"/>
                    <a:gd name="connsiteX1986" fmla="*/ 210396 w 1511579"/>
                    <a:gd name="connsiteY1986" fmla="*/ 254415 h 1070305"/>
                    <a:gd name="connsiteX1987" fmla="*/ 210575 w 1511579"/>
                    <a:gd name="connsiteY1987" fmla="*/ 252259 h 1070305"/>
                    <a:gd name="connsiteX1988" fmla="*/ 210575 w 1511579"/>
                    <a:gd name="connsiteY1988" fmla="*/ 252259 h 1070305"/>
                    <a:gd name="connsiteX1989" fmla="*/ 213450 w 1511579"/>
                    <a:gd name="connsiteY1989" fmla="*/ 235909 h 1070305"/>
                    <a:gd name="connsiteX1990" fmla="*/ 213450 w 1511579"/>
                    <a:gd name="connsiteY1990" fmla="*/ 235909 h 1070305"/>
                    <a:gd name="connsiteX1991" fmla="*/ 213810 w 1511579"/>
                    <a:gd name="connsiteY1991" fmla="*/ 233394 h 1070305"/>
                    <a:gd name="connsiteX1992" fmla="*/ 213810 w 1511579"/>
                    <a:gd name="connsiteY1992" fmla="*/ 233394 h 1070305"/>
                    <a:gd name="connsiteX1993" fmla="*/ 211294 w 1511579"/>
                    <a:gd name="connsiteY1993" fmla="*/ 225309 h 1070305"/>
                    <a:gd name="connsiteX1994" fmla="*/ 211294 w 1511579"/>
                    <a:gd name="connsiteY1994" fmla="*/ 225309 h 1070305"/>
                    <a:gd name="connsiteX1995" fmla="*/ 209497 w 1511579"/>
                    <a:gd name="connsiteY1995" fmla="*/ 219379 h 1070305"/>
                    <a:gd name="connsiteX1996" fmla="*/ 209497 w 1511579"/>
                    <a:gd name="connsiteY1996" fmla="*/ 219379 h 1070305"/>
                    <a:gd name="connsiteX1997" fmla="*/ 219918 w 1511579"/>
                    <a:gd name="connsiteY1997" fmla="*/ 210575 h 1070305"/>
                    <a:gd name="connsiteX1998" fmla="*/ 219918 w 1511579"/>
                    <a:gd name="connsiteY1998" fmla="*/ 210575 h 1070305"/>
                    <a:gd name="connsiteX1999" fmla="*/ 230699 w 1511579"/>
                    <a:gd name="connsiteY1999" fmla="*/ 208958 h 1070305"/>
                    <a:gd name="connsiteX2000" fmla="*/ 230699 w 1511579"/>
                    <a:gd name="connsiteY2000" fmla="*/ 208958 h 1070305"/>
                    <a:gd name="connsiteX2001" fmla="*/ 237167 w 1511579"/>
                    <a:gd name="connsiteY2001" fmla="*/ 209677 h 1070305"/>
                    <a:gd name="connsiteX2002" fmla="*/ 237167 w 1511579"/>
                    <a:gd name="connsiteY2002" fmla="*/ 209677 h 1070305"/>
                    <a:gd name="connsiteX2003" fmla="*/ 237526 w 1511579"/>
                    <a:gd name="connsiteY2003" fmla="*/ 209677 h 1070305"/>
                    <a:gd name="connsiteX2004" fmla="*/ 251361 w 1511579"/>
                    <a:gd name="connsiteY2004" fmla="*/ 205904 h 1070305"/>
                    <a:gd name="connsiteX2005" fmla="*/ 251361 w 1511579"/>
                    <a:gd name="connsiteY2005" fmla="*/ 205904 h 1070305"/>
                    <a:gd name="connsiteX2006" fmla="*/ 252978 w 1511579"/>
                    <a:gd name="connsiteY2006" fmla="*/ 206084 h 1070305"/>
                    <a:gd name="connsiteX2007" fmla="*/ 252978 w 1511579"/>
                    <a:gd name="connsiteY2007" fmla="*/ 206084 h 1070305"/>
                    <a:gd name="connsiteX2008" fmla="*/ 262860 w 1511579"/>
                    <a:gd name="connsiteY2008" fmla="*/ 211114 h 1070305"/>
                    <a:gd name="connsiteX2009" fmla="*/ 262860 w 1511579"/>
                    <a:gd name="connsiteY2009" fmla="*/ 211114 h 1070305"/>
                    <a:gd name="connsiteX2010" fmla="*/ 266992 w 1511579"/>
                    <a:gd name="connsiteY2010" fmla="*/ 212911 h 1070305"/>
                    <a:gd name="connsiteX2011" fmla="*/ 266992 w 1511579"/>
                    <a:gd name="connsiteY2011" fmla="*/ 212911 h 1070305"/>
                    <a:gd name="connsiteX2012" fmla="*/ 269508 w 1511579"/>
                    <a:gd name="connsiteY2012" fmla="*/ 209318 h 1070305"/>
                    <a:gd name="connsiteX2013" fmla="*/ 269508 w 1511579"/>
                    <a:gd name="connsiteY2013" fmla="*/ 209318 h 1070305"/>
                    <a:gd name="connsiteX2014" fmla="*/ 275796 w 1511579"/>
                    <a:gd name="connsiteY2014" fmla="*/ 191351 h 1070305"/>
                    <a:gd name="connsiteX2015" fmla="*/ 275796 w 1511579"/>
                    <a:gd name="connsiteY2015" fmla="*/ 191351 h 1070305"/>
                    <a:gd name="connsiteX2016" fmla="*/ 292865 w 1511579"/>
                    <a:gd name="connsiteY2016" fmla="*/ 164040 h 1070305"/>
                    <a:gd name="connsiteX2017" fmla="*/ 292865 w 1511579"/>
                    <a:gd name="connsiteY2017" fmla="*/ 164040 h 1070305"/>
                    <a:gd name="connsiteX2018" fmla="*/ 298076 w 1511579"/>
                    <a:gd name="connsiteY2018" fmla="*/ 153979 h 1070305"/>
                    <a:gd name="connsiteX2019" fmla="*/ 298076 w 1511579"/>
                    <a:gd name="connsiteY2019" fmla="*/ 153979 h 1070305"/>
                    <a:gd name="connsiteX2020" fmla="*/ 306161 w 1511579"/>
                    <a:gd name="connsiteY2020" fmla="*/ 144815 h 1070305"/>
                    <a:gd name="connsiteX2021" fmla="*/ 306161 w 1511579"/>
                    <a:gd name="connsiteY2021" fmla="*/ 144815 h 1070305"/>
                    <a:gd name="connsiteX2022" fmla="*/ 308317 w 1511579"/>
                    <a:gd name="connsiteY2022" fmla="*/ 145714 h 1070305"/>
                    <a:gd name="connsiteX2023" fmla="*/ 308317 w 1511579"/>
                    <a:gd name="connsiteY2023" fmla="*/ 145714 h 1070305"/>
                    <a:gd name="connsiteX2024" fmla="*/ 323589 w 1511579"/>
                    <a:gd name="connsiteY2024" fmla="*/ 159549 h 1070305"/>
                    <a:gd name="connsiteX2025" fmla="*/ 323589 w 1511579"/>
                    <a:gd name="connsiteY2025" fmla="*/ 159549 h 1070305"/>
                    <a:gd name="connsiteX2026" fmla="*/ 351798 w 1511579"/>
                    <a:gd name="connsiteY2026" fmla="*/ 160806 h 1070305"/>
                    <a:gd name="connsiteX2027" fmla="*/ 351798 w 1511579"/>
                    <a:gd name="connsiteY2027" fmla="*/ 160806 h 1070305"/>
                    <a:gd name="connsiteX2028" fmla="*/ 362937 w 1511579"/>
                    <a:gd name="connsiteY2028" fmla="*/ 151823 h 1070305"/>
                    <a:gd name="connsiteX2029" fmla="*/ 362937 w 1511579"/>
                    <a:gd name="connsiteY2029" fmla="*/ 151823 h 1070305"/>
                    <a:gd name="connsiteX2030" fmla="*/ 363836 w 1511579"/>
                    <a:gd name="connsiteY2030" fmla="*/ 143199 h 1070305"/>
                    <a:gd name="connsiteX2031" fmla="*/ 363836 w 1511579"/>
                    <a:gd name="connsiteY2031" fmla="*/ 143199 h 1070305"/>
                    <a:gd name="connsiteX2032" fmla="*/ 363836 w 1511579"/>
                    <a:gd name="connsiteY2032" fmla="*/ 137090 h 1070305"/>
                    <a:gd name="connsiteX2033" fmla="*/ 363836 w 1511579"/>
                    <a:gd name="connsiteY2033" fmla="*/ 137090 h 1070305"/>
                    <a:gd name="connsiteX2034" fmla="*/ 366351 w 1511579"/>
                    <a:gd name="connsiteY2034" fmla="*/ 125411 h 1070305"/>
                    <a:gd name="connsiteX2035" fmla="*/ 366351 w 1511579"/>
                    <a:gd name="connsiteY2035" fmla="*/ 125411 h 1070305"/>
                    <a:gd name="connsiteX2036" fmla="*/ 379287 w 1511579"/>
                    <a:gd name="connsiteY2036" fmla="*/ 115529 h 1070305"/>
                    <a:gd name="connsiteX2037" fmla="*/ 379287 w 1511579"/>
                    <a:gd name="connsiteY2037" fmla="*/ 115529 h 1070305"/>
                    <a:gd name="connsiteX2038" fmla="*/ 380366 w 1511579"/>
                    <a:gd name="connsiteY2038" fmla="*/ 115529 h 1070305"/>
                    <a:gd name="connsiteX2039" fmla="*/ 380366 w 1511579"/>
                    <a:gd name="connsiteY2039" fmla="*/ 115529 h 1070305"/>
                    <a:gd name="connsiteX2040" fmla="*/ 382701 w 1511579"/>
                    <a:gd name="connsiteY2040" fmla="*/ 115529 h 1070305"/>
                    <a:gd name="connsiteX2041" fmla="*/ 382701 w 1511579"/>
                    <a:gd name="connsiteY2041" fmla="*/ 115529 h 1070305"/>
                    <a:gd name="connsiteX2042" fmla="*/ 395997 w 1511579"/>
                    <a:gd name="connsiteY2042" fmla="*/ 110139 h 1070305"/>
                    <a:gd name="connsiteX2043" fmla="*/ 395997 w 1511579"/>
                    <a:gd name="connsiteY2043" fmla="*/ 110139 h 1070305"/>
                    <a:gd name="connsiteX2044" fmla="*/ 399590 w 1511579"/>
                    <a:gd name="connsiteY2044" fmla="*/ 104210 h 1070305"/>
                    <a:gd name="connsiteX2045" fmla="*/ 399590 w 1511579"/>
                    <a:gd name="connsiteY2045" fmla="*/ 104210 h 1070305"/>
                    <a:gd name="connsiteX2046" fmla="*/ 412347 w 1511579"/>
                    <a:gd name="connsiteY2046" fmla="*/ 94148 h 1070305"/>
                    <a:gd name="connsiteX2047" fmla="*/ 412347 w 1511579"/>
                    <a:gd name="connsiteY2047" fmla="*/ 94148 h 1070305"/>
                    <a:gd name="connsiteX2048" fmla="*/ 417019 w 1511579"/>
                    <a:gd name="connsiteY2048" fmla="*/ 93968 h 1070305"/>
                    <a:gd name="connsiteX2049" fmla="*/ 417019 w 1511579"/>
                    <a:gd name="connsiteY2049" fmla="*/ 93968 h 1070305"/>
                    <a:gd name="connsiteX2050" fmla="*/ 428158 w 1511579"/>
                    <a:gd name="connsiteY2050" fmla="*/ 94507 h 1070305"/>
                    <a:gd name="connsiteX2051" fmla="*/ 428158 w 1511579"/>
                    <a:gd name="connsiteY2051" fmla="*/ 94507 h 1070305"/>
                    <a:gd name="connsiteX2052" fmla="*/ 428518 w 1511579"/>
                    <a:gd name="connsiteY2052" fmla="*/ 94507 h 1070305"/>
                    <a:gd name="connsiteX2053" fmla="*/ 428518 w 1511579"/>
                    <a:gd name="connsiteY2053" fmla="*/ 94507 h 1070305"/>
                    <a:gd name="connsiteX2054" fmla="*/ 429596 w 1511579"/>
                    <a:gd name="connsiteY2054" fmla="*/ 94507 h 1070305"/>
                    <a:gd name="connsiteX2055" fmla="*/ 429596 w 1511579"/>
                    <a:gd name="connsiteY2055" fmla="*/ 94507 h 1070305"/>
                    <a:gd name="connsiteX2056" fmla="*/ 435165 w 1511579"/>
                    <a:gd name="connsiteY2056" fmla="*/ 98460 h 1070305"/>
                    <a:gd name="connsiteX2057" fmla="*/ 435165 w 1511579"/>
                    <a:gd name="connsiteY2057" fmla="*/ 98460 h 1070305"/>
                    <a:gd name="connsiteX2058" fmla="*/ 434806 w 1511579"/>
                    <a:gd name="connsiteY2058" fmla="*/ 100976 h 1070305"/>
                    <a:gd name="connsiteX2059" fmla="*/ 434806 w 1511579"/>
                    <a:gd name="connsiteY2059" fmla="*/ 100976 h 1070305"/>
                    <a:gd name="connsiteX2060" fmla="*/ 434447 w 1511579"/>
                    <a:gd name="connsiteY2060" fmla="*/ 103132 h 1070305"/>
                    <a:gd name="connsiteX2061" fmla="*/ 434447 w 1511579"/>
                    <a:gd name="connsiteY2061" fmla="*/ 103132 h 1070305"/>
                    <a:gd name="connsiteX2062" fmla="*/ 429596 w 1511579"/>
                    <a:gd name="connsiteY2062" fmla="*/ 106725 h 1070305"/>
                    <a:gd name="connsiteX2063" fmla="*/ 429596 w 1511579"/>
                    <a:gd name="connsiteY2063" fmla="*/ 106725 h 1070305"/>
                    <a:gd name="connsiteX2064" fmla="*/ 430674 w 1511579"/>
                    <a:gd name="connsiteY2064" fmla="*/ 108881 h 1070305"/>
                    <a:gd name="connsiteX2065" fmla="*/ 430674 w 1511579"/>
                    <a:gd name="connsiteY2065" fmla="*/ 108881 h 1070305"/>
                    <a:gd name="connsiteX2066" fmla="*/ 436423 w 1511579"/>
                    <a:gd name="connsiteY2066" fmla="*/ 117326 h 1070305"/>
                    <a:gd name="connsiteX2067" fmla="*/ 436423 w 1511579"/>
                    <a:gd name="connsiteY2067" fmla="*/ 117326 h 1070305"/>
                    <a:gd name="connsiteX2068" fmla="*/ 444508 w 1511579"/>
                    <a:gd name="connsiteY2068" fmla="*/ 129364 h 1070305"/>
                    <a:gd name="connsiteX2069" fmla="*/ 444508 w 1511579"/>
                    <a:gd name="connsiteY2069" fmla="*/ 129364 h 1070305"/>
                    <a:gd name="connsiteX2070" fmla="*/ 450797 w 1511579"/>
                    <a:gd name="connsiteY2070" fmla="*/ 134934 h 1070305"/>
                    <a:gd name="connsiteX2071" fmla="*/ 450797 w 1511579"/>
                    <a:gd name="connsiteY2071" fmla="*/ 134934 h 1070305"/>
                    <a:gd name="connsiteX2072" fmla="*/ 464272 w 1511579"/>
                    <a:gd name="connsiteY2072" fmla="*/ 141941 h 1070305"/>
                    <a:gd name="connsiteX2073" fmla="*/ 464272 w 1511579"/>
                    <a:gd name="connsiteY2073" fmla="*/ 141941 h 1070305"/>
                    <a:gd name="connsiteX2074" fmla="*/ 464272 w 1511579"/>
                    <a:gd name="connsiteY2074" fmla="*/ 143019 h 1070305"/>
                    <a:gd name="connsiteX2075" fmla="*/ 464272 w 1511579"/>
                    <a:gd name="connsiteY2075" fmla="*/ 143019 h 1070305"/>
                    <a:gd name="connsiteX2076" fmla="*/ 464272 w 1511579"/>
                    <a:gd name="connsiteY2076" fmla="*/ 143738 h 1070305"/>
                    <a:gd name="connsiteX2077" fmla="*/ 464272 w 1511579"/>
                    <a:gd name="connsiteY2077" fmla="*/ 143738 h 1070305"/>
                    <a:gd name="connsiteX2078" fmla="*/ 465889 w 1511579"/>
                    <a:gd name="connsiteY2078" fmla="*/ 143019 h 1070305"/>
                    <a:gd name="connsiteX2079" fmla="*/ 465889 w 1511579"/>
                    <a:gd name="connsiteY2079" fmla="*/ 143019 h 1070305"/>
                    <a:gd name="connsiteX2080" fmla="*/ 469662 w 1511579"/>
                    <a:gd name="connsiteY2080" fmla="*/ 141761 h 1070305"/>
                    <a:gd name="connsiteX2081" fmla="*/ 469662 w 1511579"/>
                    <a:gd name="connsiteY2081" fmla="*/ 141761 h 1070305"/>
                    <a:gd name="connsiteX2082" fmla="*/ 473615 w 1511579"/>
                    <a:gd name="connsiteY2082" fmla="*/ 149846 h 1070305"/>
                    <a:gd name="connsiteX2083" fmla="*/ 473615 w 1511579"/>
                    <a:gd name="connsiteY2083" fmla="*/ 149846 h 1070305"/>
                    <a:gd name="connsiteX2084" fmla="*/ 478826 w 1511579"/>
                    <a:gd name="connsiteY2084" fmla="*/ 173743 h 1070305"/>
                    <a:gd name="connsiteX2085" fmla="*/ 478826 w 1511579"/>
                    <a:gd name="connsiteY2085" fmla="*/ 173743 h 1070305"/>
                    <a:gd name="connsiteX2086" fmla="*/ 481880 w 1511579"/>
                    <a:gd name="connsiteY2086" fmla="*/ 187398 h 1070305"/>
                    <a:gd name="connsiteX2087" fmla="*/ 481880 w 1511579"/>
                    <a:gd name="connsiteY2087" fmla="*/ 187398 h 1070305"/>
                    <a:gd name="connsiteX2088" fmla="*/ 481161 w 1511579"/>
                    <a:gd name="connsiteY2088" fmla="*/ 190812 h 1070305"/>
                    <a:gd name="connsiteX2089" fmla="*/ 481161 w 1511579"/>
                    <a:gd name="connsiteY2089" fmla="*/ 190812 h 1070305"/>
                    <a:gd name="connsiteX2090" fmla="*/ 475771 w 1511579"/>
                    <a:gd name="connsiteY2090" fmla="*/ 201951 h 1070305"/>
                    <a:gd name="connsiteX2091" fmla="*/ 475771 w 1511579"/>
                    <a:gd name="connsiteY2091" fmla="*/ 201951 h 1070305"/>
                    <a:gd name="connsiteX2092" fmla="*/ 469842 w 1511579"/>
                    <a:gd name="connsiteY2092" fmla="*/ 213810 h 1070305"/>
                    <a:gd name="connsiteX2093" fmla="*/ 469842 w 1511579"/>
                    <a:gd name="connsiteY2093" fmla="*/ 213810 h 1070305"/>
                    <a:gd name="connsiteX2094" fmla="*/ 463733 w 1511579"/>
                    <a:gd name="connsiteY2094" fmla="*/ 221895 h 1070305"/>
                    <a:gd name="connsiteX2095" fmla="*/ 463733 w 1511579"/>
                    <a:gd name="connsiteY2095" fmla="*/ 221895 h 1070305"/>
                    <a:gd name="connsiteX2096" fmla="*/ 463733 w 1511579"/>
                    <a:gd name="connsiteY2096" fmla="*/ 222254 h 1070305"/>
                    <a:gd name="connsiteX2097" fmla="*/ 463733 w 1511579"/>
                    <a:gd name="connsiteY2097" fmla="*/ 222254 h 1070305"/>
                    <a:gd name="connsiteX2098" fmla="*/ 471639 w 1511579"/>
                    <a:gd name="connsiteY2098" fmla="*/ 230160 h 1070305"/>
                    <a:gd name="connsiteX2099" fmla="*/ 471639 w 1511579"/>
                    <a:gd name="connsiteY2099" fmla="*/ 230160 h 1070305"/>
                    <a:gd name="connsiteX2100" fmla="*/ 489786 w 1511579"/>
                    <a:gd name="connsiteY2100" fmla="*/ 239323 h 1070305"/>
                    <a:gd name="connsiteX2101" fmla="*/ 489786 w 1511579"/>
                    <a:gd name="connsiteY2101" fmla="*/ 239323 h 1070305"/>
                    <a:gd name="connsiteX2102" fmla="*/ 493559 w 1511579"/>
                    <a:gd name="connsiteY2102" fmla="*/ 240221 h 1070305"/>
                    <a:gd name="connsiteX2103" fmla="*/ 493559 w 1511579"/>
                    <a:gd name="connsiteY2103" fmla="*/ 240221 h 1070305"/>
                    <a:gd name="connsiteX2104" fmla="*/ 502902 w 1511579"/>
                    <a:gd name="connsiteY2104" fmla="*/ 239503 h 1070305"/>
                    <a:gd name="connsiteX2105" fmla="*/ 502902 w 1511579"/>
                    <a:gd name="connsiteY2105" fmla="*/ 239503 h 1070305"/>
                    <a:gd name="connsiteX2106" fmla="*/ 518713 w 1511579"/>
                    <a:gd name="connsiteY2106" fmla="*/ 245252 h 1070305"/>
                    <a:gd name="connsiteX2107" fmla="*/ 518713 w 1511579"/>
                    <a:gd name="connsiteY2107" fmla="*/ 245252 h 1070305"/>
                    <a:gd name="connsiteX2108" fmla="*/ 538656 w 1511579"/>
                    <a:gd name="connsiteY2108" fmla="*/ 261782 h 1070305"/>
                    <a:gd name="connsiteX2109" fmla="*/ 538656 w 1511579"/>
                    <a:gd name="connsiteY2109" fmla="*/ 261782 h 1070305"/>
                    <a:gd name="connsiteX2110" fmla="*/ 548359 w 1511579"/>
                    <a:gd name="connsiteY2110" fmla="*/ 268789 h 1070305"/>
                    <a:gd name="connsiteX2111" fmla="*/ 548359 w 1511579"/>
                    <a:gd name="connsiteY2111" fmla="*/ 268789 h 1070305"/>
                    <a:gd name="connsiteX2112" fmla="*/ 551054 w 1511579"/>
                    <a:gd name="connsiteY2112" fmla="*/ 268969 h 1070305"/>
                    <a:gd name="connsiteX2113" fmla="*/ 551054 w 1511579"/>
                    <a:gd name="connsiteY2113" fmla="*/ 268969 h 1070305"/>
                    <a:gd name="connsiteX2114" fmla="*/ 555006 w 1511579"/>
                    <a:gd name="connsiteY2114" fmla="*/ 268789 h 1070305"/>
                    <a:gd name="connsiteX2115" fmla="*/ 555006 w 1511579"/>
                    <a:gd name="connsiteY2115" fmla="*/ 268789 h 1070305"/>
                    <a:gd name="connsiteX2116" fmla="*/ 558241 w 1511579"/>
                    <a:gd name="connsiteY2116" fmla="*/ 269867 h 1070305"/>
                    <a:gd name="connsiteX2117" fmla="*/ 558241 w 1511579"/>
                    <a:gd name="connsiteY2117" fmla="*/ 269867 h 1070305"/>
                    <a:gd name="connsiteX2118" fmla="*/ 559678 w 1511579"/>
                    <a:gd name="connsiteY2118" fmla="*/ 273640 h 1070305"/>
                    <a:gd name="connsiteX2119" fmla="*/ 559678 w 1511579"/>
                    <a:gd name="connsiteY2119" fmla="*/ 273640 h 1070305"/>
                    <a:gd name="connsiteX2120" fmla="*/ 559498 w 1511579"/>
                    <a:gd name="connsiteY2120" fmla="*/ 276335 h 1070305"/>
                    <a:gd name="connsiteX2121" fmla="*/ 559498 w 1511579"/>
                    <a:gd name="connsiteY2121" fmla="*/ 276335 h 1070305"/>
                    <a:gd name="connsiteX2122" fmla="*/ 559319 w 1511579"/>
                    <a:gd name="connsiteY2122" fmla="*/ 279030 h 1070305"/>
                    <a:gd name="connsiteX2123" fmla="*/ 559319 w 1511579"/>
                    <a:gd name="connsiteY2123" fmla="*/ 279030 h 1070305"/>
                    <a:gd name="connsiteX2124" fmla="*/ 561295 w 1511579"/>
                    <a:gd name="connsiteY2124" fmla="*/ 293584 h 1070305"/>
                    <a:gd name="connsiteX2125" fmla="*/ 561295 w 1511579"/>
                    <a:gd name="connsiteY2125" fmla="*/ 293584 h 1070305"/>
                    <a:gd name="connsiteX2126" fmla="*/ 561295 w 1511579"/>
                    <a:gd name="connsiteY2126" fmla="*/ 295021 h 1070305"/>
                    <a:gd name="connsiteX2127" fmla="*/ 561295 w 1511579"/>
                    <a:gd name="connsiteY2127" fmla="*/ 295021 h 1070305"/>
                    <a:gd name="connsiteX2128" fmla="*/ 561295 w 1511579"/>
                    <a:gd name="connsiteY2128" fmla="*/ 295560 h 1070305"/>
                    <a:gd name="connsiteX2129" fmla="*/ 561295 w 1511579"/>
                    <a:gd name="connsiteY2129" fmla="*/ 295560 h 1070305"/>
                    <a:gd name="connsiteX2130" fmla="*/ 568302 w 1511579"/>
                    <a:gd name="connsiteY2130" fmla="*/ 313527 h 1070305"/>
                    <a:gd name="connsiteX2131" fmla="*/ 568302 w 1511579"/>
                    <a:gd name="connsiteY2131" fmla="*/ 313527 h 1070305"/>
                    <a:gd name="connsiteX2132" fmla="*/ 581778 w 1511579"/>
                    <a:gd name="connsiteY2132" fmla="*/ 324847 h 1070305"/>
                    <a:gd name="connsiteX2133" fmla="*/ 581778 w 1511579"/>
                    <a:gd name="connsiteY2133" fmla="*/ 324847 h 1070305"/>
                    <a:gd name="connsiteX2134" fmla="*/ 612322 w 1511579"/>
                    <a:gd name="connsiteY2134" fmla="*/ 327721 h 1070305"/>
                    <a:gd name="connsiteX2135" fmla="*/ 612322 w 1511579"/>
                    <a:gd name="connsiteY2135" fmla="*/ 327721 h 1070305"/>
                    <a:gd name="connsiteX2136" fmla="*/ 632984 w 1511579"/>
                    <a:gd name="connsiteY2136" fmla="*/ 334729 h 1070305"/>
                    <a:gd name="connsiteX2137" fmla="*/ 632984 w 1511579"/>
                    <a:gd name="connsiteY2137" fmla="*/ 334729 h 1070305"/>
                    <a:gd name="connsiteX2138" fmla="*/ 640710 w 1511579"/>
                    <a:gd name="connsiteY2138" fmla="*/ 335268 h 1070305"/>
                    <a:gd name="connsiteX2139" fmla="*/ 640710 w 1511579"/>
                    <a:gd name="connsiteY2139" fmla="*/ 335268 h 1070305"/>
                    <a:gd name="connsiteX2140" fmla="*/ 655623 w 1511579"/>
                    <a:gd name="connsiteY2140" fmla="*/ 334190 h 1070305"/>
                    <a:gd name="connsiteX2141" fmla="*/ 655623 w 1511579"/>
                    <a:gd name="connsiteY2141" fmla="*/ 334190 h 1070305"/>
                    <a:gd name="connsiteX2142" fmla="*/ 665145 w 1511579"/>
                    <a:gd name="connsiteY2142" fmla="*/ 333830 h 1070305"/>
                    <a:gd name="connsiteX2143" fmla="*/ 665145 w 1511579"/>
                    <a:gd name="connsiteY2143" fmla="*/ 333830 h 1070305"/>
                    <a:gd name="connsiteX2144" fmla="*/ 685448 w 1511579"/>
                    <a:gd name="connsiteY2144" fmla="*/ 336166 h 1070305"/>
                    <a:gd name="connsiteX2145" fmla="*/ 685448 w 1511579"/>
                    <a:gd name="connsiteY2145" fmla="*/ 336166 h 1070305"/>
                    <a:gd name="connsiteX2146" fmla="*/ 699642 w 1511579"/>
                    <a:gd name="connsiteY2146" fmla="*/ 343533 h 1070305"/>
                    <a:gd name="connsiteX2147" fmla="*/ 699642 w 1511579"/>
                    <a:gd name="connsiteY2147" fmla="*/ 343533 h 1070305"/>
                    <a:gd name="connsiteX2148" fmla="*/ 709524 w 1511579"/>
                    <a:gd name="connsiteY2148" fmla="*/ 351618 h 1070305"/>
                    <a:gd name="connsiteX2149" fmla="*/ 709524 w 1511579"/>
                    <a:gd name="connsiteY2149" fmla="*/ 351618 h 1070305"/>
                    <a:gd name="connsiteX2150" fmla="*/ 725875 w 1511579"/>
                    <a:gd name="connsiteY2150" fmla="*/ 359344 h 1070305"/>
                    <a:gd name="connsiteX2151" fmla="*/ 725875 w 1511579"/>
                    <a:gd name="connsiteY2151" fmla="*/ 359344 h 1070305"/>
                    <a:gd name="connsiteX2152" fmla="*/ 744920 w 1511579"/>
                    <a:gd name="connsiteY2152" fmla="*/ 367070 h 1070305"/>
                    <a:gd name="connsiteX2153" fmla="*/ 744920 w 1511579"/>
                    <a:gd name="connsiteY2153" fmla="*/ 367070 h 1070305"/>
                    <a:gd name="connsiteX2154" fmla="*/ 745279 w 1511579"/>
                    <a:gd name="connsiteY2154" fmla="*/ 367070 h 1070305"/>
                    <a:gd name="connsiteX2155" fmla="*/ 754981 w 1511579"/>
                    <a:gd name="connsiteY2155" fmla="*/ 365632 h 1070305"/>
                    <a:gd name="connsiteX2156" fmla="*/ 754981 w 1511579"/>
                    <a:gd name="connsiteY2156" fmla="*/ 365632 h 1070305"/>
                    <a:gd name="connsiteX2157" fmla="*/ 759653 w 1511579"/>
                    <a:gd name="connsiteY2157" fmla="*/ 369585 h 1070305"/>
                    <a:gd name="connsiteX2158" fmla="*/ 759653 w 1511579"/>
                    <a:gd name="connsiteY2158" fmla="*/ 369585 h 1070305"/>
                    <a:gd name="connsiteX2159" fmla="*/ 759653 w 1511579"/>
                    <a:gd name="connsiteY2159" fmla="*/ 370663 h 1070305"/>
                    <a:gd name="connsiteX2160" fmla="*/ 759653 w 1511579"/>
                    <a:gd name="connsiteY2160" fmla="*/ 370663 h 1070305"/>
                    <a:gd name="connsiteX2161" fmla="*/ 759473 w 1511579"/>
                    <a:gd name="connsiteY2161" fmla="*/ 372280 h 1070305"/>
                    <a:gd name="connsiteX2162" fmla="*/ 759473 w 1511579"/>
                    <a:gd name="connsiteY2162" fmla="*/ 372280 h 1070305"/>
                    <a:gd name="connsiteX2163" fmla="*/ 759294 w 1511579"/>
                    <a:gd name="connsiteY2163" fmla="*/ 372280 h 1070305"/>
                    <a:gd name="connsiteX2164" fmla="*/ 762348 w 1511579"/>
                    <a:gd name="connsiteY2164" fmla="*/ 372819 h 1070305"/>
                    <a:gd name="connsiteX2165" fmla="*/ 762348 w 1511579"/>
                    <a:gd name="connsiteY2165" fmla="*/ 372819 h 1070305"/>
                    <a:gd name="connsiteX2166" fmla="*/ 764684 w 1511579"/>
                    <a:gd name="connsiteY2166" fmla="*/ 372999 h 1070305"/>
                    <a:gd name="connsiteX2167" fmla="*/ 764684 w 1511579"/>
                    <a:gd name="connsiteY2167" fmla="*/ 372999 h 1070305"/>
                    <a:gd name="connsiteX2168" fmla="*/ 777620 w 1511579"/>
                    <a:gd name="connsiteY2168" fmla="*/ 368507 h 1070305"/>
                    <a:gd name="connsiteX2169" fmla="*/ 777620 w 1511579"/>
                    <a:gd name="connsiteY2169" fmla="*/ 368507 h 1070305"/>
                    <a:gd name="connsiteX2170" fmla="*/ 808344 w 1511579"/>
                    <a:gd name="connsiteY2170" fmla="*/ 354672 h 1070305"/>
                    <a:gd name="connsiteX2171" fmla="*/ 808344 w 1511579"/>
                    <a:gd name="connsiteY2171" fmla="*/ 354672 h 1070305"/>
                    <a:gd name="connsiteX2172" fmla="*/ 830443 w 1511579"/>
                    <a:gd name="connsiteY2172" fmla="*/ 349641 h 1070305"/>
                    <a:gd name="connsiteX2173" fmla="*/ 830443 w 1511579"/>
                    <a:gd name="connsiteY2173" fmla="*/ 349641 h 1070305"/>
                    <a:gd name="connsiteX2174" fmla="*/ 831162 w 1511579"/>
                    <a:gd name="connsiteY2174" fmla="*/ 349641 h 1070305"/>
                    <a:gd name="connsiteX2175" fmla="*/ 831162 w 1511579"/>
                    <a:gd name="connsiteY2175" fmla="*/ 349641 h 1070305"/>
                    <a:gd name="connsiteX2176" fmla="*/ 857035 w 1511579"/>
                    <a:gd name="connsiteY2176" fmla="*/ 347126 h 1070305"/>
                    <a:gd name="connsiteX2177" fmla="*/ 857035 w 1511579"/>
                    <a:gd name="connsiteY2177" fmla="*/ 347126 h 1070305"/>
                    <a:gd name="connsiteX2178" fmla="*/ 863862 w 1511579"/>
                    <a:gd name="connsiteY2178" fmla="*/ 347306 h 1070305"/>
                    <a:gd name="connsiteX2179" fmla="*/ 863862 w 1511579"/>
                    <a:gd name="connsiteY2179" fmla="*/ 347306 h 1070305"/>
                    <a:gd name="connsiteX2180" fmla="*/ 868354 w 1511579"/>
                    <a:gd name="connsiteY2180" fmla="*/ 347306 h 1070305"/>
                    <a:gd name="connsiteX2181" fmla="*/ 868354 w 1511579"/>
                    <a:gd name="connsiteY2181" fmla="*/ 347306 h 1070305"/>
                    <a:gd name="connsiteX2182" fmla="*/ 898359 w 1511579"/>
                    <a:gd name="connsiteY2182" fmla="*/ 338861 h 1070305"/>
                    <a:gd name="connsiteX2183" fmla="*/ 898359 w 1511579"/>
                    <a:gd name="connsiteY2183" fmla="*/ 338861 h 1070305"/>
                    <a:gd name="connsiteX2184" fmla="*/ 931599 w 1511579"/>
                    <a:gd name="connsiteY2184" fmla="*/ 318199 h 1070305"/>
                    <a:gd name="connsiteX2185" fmla="*/ 931599 w 1511579"/>
                    <a:gd name="connsiteY2185" fmla="*/ 318199 h 1070305"/>
                    <a:gd name="connsiteX2186" fmla="*/ 933036 w 1511579"/>
                    <a:gd name="connsiteY2186" fmla="*/ 318379 h 1070305"/>
                    <a:gd name="connsiteX2187" fmla="*/ 933036 w 1511579"/>
                    <a:gd name="connsiteY2187" fmla="*/ 318379 h 1070305"/>
                    <a:gd name="connsiteX2188" fmla="*/ 934114 w 1511579"/>
                    <a:gd name="connsiteY2188" fmla="*/ 318379 h 1070305"/>
                    <a:gd name="connsiteX2189" fmla="*/ 934114 w 1511579"/>
                    <a:gd name="connsiteY2189" fmla="*/ 318379 h 1070305"/>
                    <a:gd name="connsiteX2190" fmla="*/ 939504 w 1511579"/>
                    <a:gd name="connsiteY2190" fmla="*/ 310653 h 1070305"/>
                    <a:gd name="connsiteX2191" fmla="*/ 939504 w 1511579"/>
                    <a:gd name="connsiteY2191" fmla="*/ 310653 h 1070305"/>
                    <a:gd name="connsiteX2192" fmla="*/ 936989 w 1511579"/>
                    <a:gd name="connsiteY2192" fmla="*/ 301669 h 1070305"/>
                    <a:gd name="connsiteX2193" fmla="*/ 936989 w 1511579"/>
                    <a:gd name="connsiteY2193" fmla="*/ 301669 h 1070305"/>
                    <a:gd name="connsiteX2194" fmla="*/ 933575 w 1511579"/>
                    <a:gd name="connsiteY2194" fmla="*/ 293584 h 1070305"/>
                    <a:gd name="connsiteX2195" fmla="*/ 933575 w 1511579"/>
                    <a:gd name="connsiteY2195" fmla="*/ 293584 h 1070305"/>
                    <a:gd name="connsiteX2196" fmla="*/ 936630 w 1511579"/>
                    <a:gd name="connsiteY2196" fmla="*/ 281366 h 1070305"/>
                    <a:gd name="connsiteX2197" fmla="*/ 936630 w 1511579"/>
                    <a:gd name="connsiteY2197" fmla="*/ 281366 h 1070305"/>
                    <a:gd name="connsiteX2198" fmla="*/ 955136 w 1511579"/>
                    <a:gd name="connsiteY2198" fmla="*/ 267531 h 1070305"/>
                    <a:gd name="connsiteX2199" fmla="*/ 955136 w 1511579"/>
                    <a:gd name="connsiteY2199" fmla="*/ 267531 h 1070305"/>
                    <a:gd name="connsiteX2200" fmla="*/ 964658 w 1511579"/>
                    <a:gd name="connsiteY2200" fmla="*/ 271664 h 1070305"/>
                    <a:gd name="connsiteX2201" fmla="*/ 964658 w 1511579"/>
                    <a:gd name="connsiteY2201" fmla="*/ 271664 h 1070305"/>
                    <a:gd name="connsiteX2202" fmla="*/ 984242 w 1511579"/>
                    <a:gd name="connsiteY2202" fmla="*/ 278491 h 1070305"/>
                    <a:gd name="connsiteX2203" fmla="*/ 984242 w 1511579"/>
                    <a:gd name="connsiteY2203" fmla="*/ 278491 h 1070305"/>
                    <a:gd name="connsiteX2204" fmla="*/ 1001851 w 1511579"/>
                    <a:gd name="connsiteY2204" fmla="*/ 271484 h 1070305"/>
                    <a:gd name="connsiteX2205" fmla="*/ 1001851 w 1511579"/>
                    <a:gd name="connsiteY2205" fmla="*/ 271484 h 1070305"/>
                    <a:gd name="connsiteX2206" fmla="*/ 1023591 w 1511579"/>
                    <a:gd name="connsiteY2206" fmla="*/ 260345 h 1070305"/>
                    <a:gd name="connsiteX2207" fmla="*/ 1023591 w 1511579"/>
                    <a:gd name="connsiteY2207" fmla="*/ 260345 h 1070305"/>
                    <a:gd name="connsiteX2208" fmla="*/ 1030957 w 1511579"/>
                    <a:gd name="connsiteY2208" fmla="*/ 261243 h 1070305"/>
                    <a:gd name="connsiteX2209" fmla="*/ 1030957 w 1511579"/>
                    <a:gd name="connsiteY2209" fmla="*/ 261243 h 1070305"/>
                    <a:gd name="connsiteX2210" fmla="*/ 1031317 w 1511579"/>
                    <a:gd name="connsiteY2210" fmla="*/ 261243 h 1070305"/>
                    <a:gd name="connsiteX2211" fmla="*/ 1054494 w 1511579"/>
                    <a:gd name="connsiteY2211" fmla="*/ 243096 h 1070305"/>
                    <a:gd name="connsiteX2212" fmla="*/ 1054494 w 1511579"/>
                    <a:gd name="connsiteY2212" fmla="*/ 243096 h 1070305"/>
                    <a:gd name="connsiteX2213" fmla="*/ 1072102 w 1511579"/>
                    <a:gd name="connsiteY2213" fmla="*/ 230160 h 1070305"/>
                    <a:gd name="connsiteX2214" fmla="*/ 1072102 w 1511579"/>
                    <a:gd name="connsiteY2214" fmla="*/ 230160 h 1070305"/>
                    <a:gd name="connsiteX2215" fmla="*/ 1080008 w 1511579"/>
                    <a:gd name="connsiteY2215" fmla="*/ 231417 h 1070305"/>
                    <a:gd name="connsiteX2216" fmla="*/ 1080008 w 1511579"/>
                    <a:gd name="connsiteY2216" fmla="*/ 231417 h 1070305"/>
                    <a:gd name="connsiteX2217" fmla="*/ 1081984 w 1511579"/>
                    <a:gd name="connsiteY2217" fmla="*/ 231777 h 1070305"/>
                    <a:gd name="connsiteX2218" fmla="*/ 1081984 w 1511579"/>
                    <a:gd name="connsiteY2218" fmla="*/ 231777 h 1070305"/>
                    <a:gd name="connsiteX2219" fmla="*/ 1082343 w 1511579"/>
                    <a:gd name="connsiteY2219" fmla="*/ 231777 h 1070305"/>
                    <a:gd name="connsiteX2220" fmla="*/ 1082343 w 1511579"/>
                    <a:gd name="connsiteY2220" fmla="*/ 231777 h 1070305"/>
                    <a:gd name="connsiteX2221" fmla="*/ 1082703 w 1511579"/>
                    <a:gd name="connsiteY2221" fmla="*/ 230339 h 1070305"/>
                    <a:gd name="connsiteX2222" fmla="*/ 1082703 w 1511579"/>
                    <a:gd name="connsiteY2222" fmla="*/ 230339 h 1070305"/>
                    <a:gd name="connsiteX2223" fmla="*/ 1086656 w 1511579"/>
                    <a:gd name="connsiteY2223" fmla="*/ 224231 h 1070305"/>
                    <a:gd name="connsiteX2224" fmla="*/ 1086656 w 1511579"/>
                    <a:gd name="connsiteY2224" fmla="*/ 224231 h 1070305"/>
                    <a:gd name="connsiteX2225" fmla="*/ 1089171 w 1511579"/>
                    <a:gd name="connsiteY2225" fmla="*/ 224949 h 1070305"/>
                    <a:gd name="connsiteX2226" fmla="*/ 1089171 w 1511579"/>
                    <a:gd name="connsiteY2226" fmla="*/ 224949 h 1070305"/>
                    <a:gd name="connsiteX2227" fmla="*/ 1090609 w 1511579"/>
                    <a:gd name="connsiteY2227" fmla="*/ 225848 h 1070305"/>
                    <a:gd name="connsiteX2228" fmla="*/ 1090609 w 1511579"/>
                    <a:gd name="connsiteY2228" fmla="*/ 225848 h 1070305"/>
                    <a:gd name="connsiteX2229" fmla="*/ 1090609 w 1511579"/>
                    <a:gd name="connsiteY2229" fmla="*/ 225848 h 1070305"/>
                    <a:gd name="connsiteX2230" fmla="*/ 1090609 w 1511579"/>
                    <a:gd name="connsiteY2230" fmla="*/ 225848 h 1070305"/>
                    <a:gd name="connsiteX2231" fmla="*/ 1090609 w 1511579"/>
                    <a:gd name="connsiteY2231" fmla="*/ 225848 h 1070305"/>
                    <a:gd name="connsiteX2232" fmla="*/ 1092764 w 1511579"/>
                    <a:gd name="connsiteY2232" fmla="*/ 224590 h 1070305"/>
                    <a:gd name="connsiteX2233" fmla="*/ 1092764 w 1511579"/>
                    <a:gd name="connsiteY2233" fmla="*/ 224590 h 1070305"/>
                    <a:gd name="connsiteX2234" fmla="*/ 1108037 w 1511579"/>
                    <a:gd name="connsiteY2234" fmla="*/ 218122 h 1070305"/>
                    <a:gd name="connsiteX2235" fmla="*/ 1108037 w 1511579"/>
                    <a:gd name="connsiteY2235" fmla="*/ 218122 h 1070305"/>
                    <a:gd name="connsiteX2236" fmla="*/ 1111271 w 1511579"/>
                    <a:gd name="connsiteY2236" fmla="*/ 218840 h 1070305"/>
                    <a:gd name="connsiteX2237" fmla="*/ 1111271 w 1511579"/>
                    <a:gd name="connsiteY2237" fmla="*/ 218840 h 1070305"/>
                    <a:gd name="connsiteX2238" fmla="*/ 1113427 w 1511579"/>
                    <a:gd name="connsiteY2238" fmla="*/ 219200 h 1070305"/>
                    <a:gd name="connsiteX2239" fmla="*/ 1113427 w 1511579"/>
                    <a:gd name="connsiteY2239" fmla="*/ 219200 h 1070305"/>
                    <a:gd name="connsiteX2240" fmla="*/ 1122410 w 1511579"/>
                    <a:gd name="connsiteY2240" fmla="*/ 218122 h 1070305"/>
                    <a:gd name="connsiteX2241" fmla="*/ 1122410 w 1511579"/>
                    <a:gd name="connsiteY2241" fmla="*/ 218122 h 1070305"/>
                    <a:gd name="connsiteX2242" fmla="*/ 1127800 w 1511579"/>
                    <a:gd name="connsiteY2242" fmla="*/ 220098 h 1070305"/>
                    <a:gd name="connsiteX2243" fmla="*/ 1127800 w 1511579"/>
                    <a:gd name="connsiteY2243" fmla="*/ 220098 h 1070305"/>
                    <a:gd name="connsiteX2244" fmla="*/ 1133550 w 1511579"/>
                    <a:gd name="connsiteY2244" fmla="*/ 222254 h 1070305"/>
                    <a:gd name="connsiteX2245" fmla="*/ 1133550 w 1511579"/>
                    <a:gd name="connsiteY2245" fmla="*/ 222254 h 1070305"/>
                    <a:gd name="connsiteX2246" fmla="*/ 1138221 w 1511579"/>
                    <a:gd name="connsiteY2246" fmla="*/ 222254 h 1070305"/>
                    <a:gd name="connsiteX2247" fmla="*/ 1138221 w 1511579"/>
                    <a:gd name="connsiteY2247" fmla="*/ 222254 h 1070305"/>
                    <a:gd name="connsiteX2248" fmla="*/ 1140916 w 1511579"/>
                    <a:gd name="connsiteY2248" fmla="*/ 219918 h 1070305"/>
                    <a:gd name="connsiteX2249" fmla="*/ 1140916 w 1511579"/>
                    <a:gd name="connsiteY2249" fmla="*/ 219918 h 1070305"/>
                    <a:gd name="connsiteX2250" fmla="*/ 1139659 w 1511579"/>
                    <a:gd name="connsiteY2250" fmla="*/ 212552 h 1070305"/>
                    <a:gd name="connsiteX2251" fmla="*/ 1139659 w 1511579"/>
                    <a:gd name="connsiteY2251" fmla="*/ 212552 h 1070305"/>
                    <a:gd name="connsiteX2252" fmla="*/ 1136784 w 1511579"/>
                    <a:gd name="connsiteY2252" fmla="*/ 202131 h 1070305"/>
                    <a:gd name="connsiteX2253" fmla="*/ 1136784 w 1511579"/>
                    <a:gd name="connsiteY2253" fmla="*/ 202131 h 1070305"/>
                    <a:gd name="connsiteX2254" fmla="*/ 1126902 w 1511579"/>
                    <a:gd name="connsiteY2254" fmla="*/ 193327 h 1070305"/>
                    <a:gd name="connsiteX2255" fmla="*/ 1126902 w 1511579"/>
                    <a:gd name="connsiteY2255" fmla="*/ 193327 h 1070305"/>
                    <a:gd name="connsiteX2256" fmla="*/ 1120973 w 1511579"/>
                    <a:gd name="connsiteY2256" fmla="*/ 185960 h 1070305"/>
                    <a:gd name="connsiteX2257" fmla="*/ 1120973 w 1511579"/>
                    <a:gd name="connsiteY2257" fmla="*/ 185960 h 1070305"/>
                    <a:gd name="connsiteX2258" fmla="*/ 1120075 w 1511579"/>
                    <a:gd name="connsiteY2258" fmla="*/ 183625 h 1070305"/>
                    <a:gd name="connsiteX2259" fmla="*/ 1110193 w 1511579"/>
                    <a:gd name="connsiteY2259" fmla="*/ 179852 h 1070305"/>
                    <a:gd name="connsiteX2260" fmla="*/ 1107497 w 1511579"/>
                    <a:gd name="connsiteY2260" fmla="*/ 178773 h 1070305"/>
                    <a:gd name="connsiteX2261" fmla="*/ 1107497 w 1511579"/>
                    <a:gd name="connsiteY2261" fmla="*/ 178773 h 1070305"/>
                    <a:gd name="connsiteX2262" fmla="*/ 1105701 w 1511579"/>
                    <a:gd name="connsiteY2262" fmla="*/ 181289 h 1070305"/>
                    <a:gd name="connsiteX2263" fmla="*/ 1105701 w 1511579"/>
                    <a:gd name="connsiteY2263" fmla="*/ 181289 h 1070305"/>
                    <a:gd name="connsiteX2264" fmla="*/ 1091148 w 1511579"/>
                    <a:gd name="connsiteY2264" fmla="*/ 190812 h 1070305"/>
                    <a:gd name="connsiteX2265" fmla="*/ 1091148 w 1511579"/>
                    <a:gd name="connsiteY2265" fmla="*/ 190812 h 1070305"/>
                    <a:gd name="connsiteX2266" fmla="*/ 1083421 w 1511579"/>
                    <a:gd name="connsiteY2266" fmla="*/ 188296 h 1070305"/>
                    <a:gd name="connsiteX2267" fmla="*/ 1083421 w 1511579"/>
                    <a:gd name="connsiteY2267" fmla="*/ 188296 h 1070305"/>
                    <a:gd name="connsiteX2268" fmla="*/ 1081984 w 1511579"/>
                    <a:gd name="connsiteY2268" fmla="*/ 187398 h 1070305"/>
                    <a:gd name="connsiteX2269" fmla="*/ 1081984 w 1511579"/>
                    <a:gd name="connsiteY2269" fmla="*/ 187398 h 1070305"/>
                    <a:gd name="connsiteX2270" fmla="*/ 1078211 w 1511579"/>
                    <a:gd name="connsiteY2270" fmla="*/ 186140 h 1070305"/>
                    <a:gd name="connsiteX2271" fmla="*/ 1070485 w 1511579"/>
                    <a:gd name="connsiteY2271" fmla="*/ 185242 h 1070305"/>
                    <a:gd name="connsiteX2272" fmla="*/ 1070485 w 1511579"/>
                    <a:gd name="connsiteY2272" fmla="*/ 185242 h 1070305"/>
                    <a:gd name="connsiteX2273" fmla="*/ 1065275 w 1511579"/>
                    <a:gd name="connsiteY2273" fmla="*/ 186140 h 1070305"/>
                    <a:gd name="connsiteX2274" fmla="*/ 1065275 w 1511579"/>
                    <a:gd name="connsiteY2274" fmla="*/ 186140 h 1070305"/>
                    <a:gd name="connsiteX2275" fmla="*/ 1058627 w 1511579"/>
                    <a:gd name="connsiteY2275" fmla="*/ 190991 h 1070305"/>
                    <a:gd name="connsiteX2276" fmla="*/ 1058627 w 1511579"/>
                    <a:gd name="connsiteY2276" fmla="*/ 190991 h 1070305"/>
                    <a:gd name="connsiteX2277" fmla="*/ 1051440 w 1511579"/>
                    <a:gd name="connsiteY2277" fmla="*/ 185421 h 1070305"/>
                    <a:gd name="connsiteX2278" fmla="*/ 1051440 w 1511579"/>
                    <a:gd name="connsiteY2278" fmla="*/ 185421 h 1070305"/>
                    <a:gd name="connsiteX2279" fmla="*/ 1049104 w 1511579"/>
                    <a:gd name="connsiteY2279" fmla="*/ 178594 h 1070305"/>
                    <a:gd name="connsiteX2280" fmla="*/ 1049104 w 1511579"/>
                    <a:gd name="connsiteY2280" fmla="*/ 178594 h 1070305"/>
                    <a:gd name="connsiteX2281" fmla="*/ 1052877 w 1511579"/>
                    <a:gd name="connsiteY2281" fmla="*/ 168532 h 1070305"/>
                    <a:gd name="connsiteX2282" fmla="*/ 1052877 w 1511579"/>
                    <a:gd name="connsiteY2282" fmla="*/ 168532 h 1070305"/>
                    <a:gd name="connsiteX2283" fmla="*/ 1054854 w 1511579"/>
                    <a:gd name="connsiteY2283" fmla="*/ 165119 h 1070305"/>
                    <a:gd name="connsiteX2284" fmla="*/ 1054854 w 1511579"/>
                    <a:gd name="connsiteY2284" fmla="*/ 165119 h 1070305"/>
                    <a:gd name="connsiteX2285" fmla="*/ 1070306 w 1511579"/>
                    <a:gd name="connsiteY2285" fmla="*/ 144995 h 1070305"/>
                    <a:gd name="connsiteX2286" fmla="*/ 1070306 w 1511579"/>
                    <a:gd name="connsiteY2286" fmla="*/ 144995 h 1070305"/>
                    <a:gd name="connsiteX2287" fmla="*/ 1078031 w 1511579"/>
                    <a:gd name="connsiteY2287" fmla="*/ 127926 h 1070305"/>
                    <a:gd name="connsiteX2288" fmla="*/ 1078031 w 1511579"/>
                    <a:gd name="connsiteY2288" fmla="*/ 127926 h 1070305"/>
                    <a:gd name="connsiteX2289" fmla="*/ 1083960 w 1511579"/>
                    <a:gd name="connsiteY2289" fmla="*/ 121279 h 1070305"/>
                    <a:gd name="connsiteX2290" fmla="*/ 1083960 w 1511579"/>
                    <a:gd name="connsiteY2290" fmla="*/ 121279 h 1070305"/>
                    <a:gd name="connsiteX2291" fmla="*/ 1090609 w 1511579"/>
                    <a:gd name="connsiteY2291" fmla="*/ 125052 h 1070305"/>
                    <a:gd name="connsiteX2292" fmla="*/ 1090609 w 1511579"/>
                    <a:gd name="connsiteY2292" fmla="*/ 125052 h 1070305"/>
                    <a:gd name="connsiteX2293" fmla="*/ 1092764 w 1511579"/>
                    <a:gd name="connsiteY2293" fmla="*/ 126489 h 1070305"/>
                    <a:gd name="connsiteX2294" fmla="*/ 1095819 w 1511579"/>
                    <a:gd name="connsiteY2294" fmla="*/ 127926 h 1070305"/>
                    <a:gd name="connsiteX2295" fmla="*/ 1095819 w 1511579"/>
                    <a:gd name="connsiteY2295" fmla="*/ 127926 h 1070305"/>
                    <a:gd name="connsiteX2296" fmla="*/ 1102287 w 1511579"/>
                    <a:gd name="connsiteY2296" fmla="*/ 129364 h 1070305"/>
                    <a:gd name="connsiteX2297" fmla="*/ 1102287 w 1511579"/>
                    <a:gd name="connsiteY2297" fmla="*/ 129364 h 1070305"/>
                    <a:gd name="connsiteX2298" fmla="*/ 1107857 w 1511579"/>
                    <a:gd name="connsiteY2298" fmla="*/ 127208 h 1070305"/>
                    <a:gd name="connsiteX2299" fmla="*/ 1107857 w 1511579"/>
                    <a:gd name="connsiteY2299" fmla="*/ 127208 h 1070305"/>
                    <a:gd name="connsiteX2300" fmla="*/ 1121332 w 1511579"/>
                    <a:gd name="connsiteY2300" fmla="*/ 119302 h 1070305"/>
                    <a:gd name="connsiteX2301" fmla="*/ 1121332 w 1511579"/>
                    <a:gd name="connsiteY2301" fmla="*/ 119302 h 1070305"/>
                    <a:gd name="connsiteX2302" fmla="*/ 1125285 w 1511579"/>
                    <a:gd name="connsiteY2302" fmla="*/ 120021 h 1070305"/>
                    <a:gd name="connsiteX2303" fmla="*/ 1125285 w 1511579"/>
                    <a:gd name="connsiteY2303" fmla="*/ 120021 h 1070305"/>
                    <a:gd name="connsiteX2304" fmla="*/ 1129417 w 1511579"/>
                    <a:gd name="connsiteY2304" fmla="*/ 120380 h 1070305"/>
                    <a:gd name="connsiteX2305" fmla="*/ 1129417 w 1511579"/>
                    <a:gd name="connsiteY2305" fmla="*/ 120380 h 1070305"/>
                    <a:gd name="connsiteX2306" fmla="*/ 1145768 w 1511579"/>
                    <a:gd name="connsiteY2306" fmla="*/ 112654 h 1070305"/>
                    <a:gd name="connsiteX2307" fmla="*/ 1145768 w 1511579"/>
                    <a:gd name="connsiteY2307" fmla="*/ 112654 h 1070305"/>
                    <a:gd name="connsiteX2308" fmla="*/ 1153314 w 1511579"/>
                    <a:gd name="connsiteY2308" fmla="*/ 92890 h 1070305"/>
                    <a:gd name="connsiteX2309" fmla="*/ 1153314 w 1511579"/>
                    <a:gd name="connsiteY2309" fmla="*/ 92890 h 1070305"/>
                    <a:gd name="connsiteX2310" fmla="*/ 1161579 w 1511579"/>
                    <a:gd name="connsiteY2310" fmla="*/ 82469 h 1070305"/>
                    <a:gd name="connsiteX2311" fmla="*/ 1161579 w 1511579"/>
                    <a:gd name="connsiteY2311" fmla="*/ 82469 h 1070305"/>
                    <a:gd name="connsiteX2312" fmla="*/ 1180624 w 1511579"/>
                    <a:gd name="connsiteY2312" fmla="*/ 59471 h 1070305"/>
                    <a:gd name="connsiteX2313" fmla="*/ 1180624 w 1511579"/>
                    <a:gd name="connsiteY2313" fmla="*/ 59471 h 1070305"/>
                    <a:gd name="connsiteX2314" fmla="*/ 1190147 w 1511579"/>
                    <a:gd name="connsiteY2314" fmla="*/ 45277 h 1070305"/>
                    <a:gd name="connsiteX2315" fmla="*/ 1190147 w 1511579"/>
                    <a:gd name="connsiteY2315" fmla="*/ 45277 h 1070305"/>
                    <a:gd name="connsiteX2316" fmla="*/ 1191943 w 1511579"/>
                    <a:gd name="connsiteY2316" fmla="*/ 38090 h 1070305"/>
                    <a:gd name="connsiteX2317" fmla="*/ 1191943 w 1511579"/>
                    <a:gd name="connsiteY2317" fmla="*/ 38090 h 1070305"/>
                    <a:gd name="connsiteX2318" fmla="*/ 1190865 w 1511579"/>
                    <a:gd name="connsiteY2318" fmla="*/ 38090 h 1070305"/>
                    <a:gd name="connsiteX2319" fmla="*/ 1190865 w 1511579"/>
                    <a:gd name="connsiteY2319" fmla="*/ 38090 h 1070305"/>
                    <a:gd name="connsiteX2320" fmla="*/ 1182241 w 1511579"/>
                    <a:gd name="connsiteY2320" fmla="*/ 30904 h 1070305"/>
                    <a:gd name="connsiteX2321" fmla="*/ 1182241 w 1511579"/>
                    <a:gd name="connsiteY2321" fmla="*/ 30904 h 1070305"/>
                    <a:gd name="connsiteX2322" fmla="*/ 1187811 w 1511579"/>
                    <a:gd name="connsiteY2322" fmla="*/ 21561 h 1070305"/>
                    <a:gd name="connsiteX2323" fmla="*/ 1187811 w 1511579"/>
                    <a:gd name="connsiteY2323" fmla="*/ 21561 h 1070305"/>
                    <a:gd name="connsiteX2324" fmla="*/ 1194638 w 1511579"/>
                    <a:gd name="connsiteY2324" fmla="*/ 15452 h 1070305"/>
                    <a:gd name="connsiteX2325" fmla="*/ 1194638 w 1511579"/>
                    <a:gd name="connsiteY2325" fmla="*/ 15452 h 1070305"/>
                    <a:gd name="connsiteX2326" fmla="*/ 1216199 w 1511579"/>
                    <a:gd name="connsiteY2326" fmla="*/ 6827 h 1070305"/>
                    <a:gd name="connsiteX2327" fmla="*/ 1216199 w 1511579"/>
                    <a:gd name="connsiteY2327" fmla="*/ 6827 h 1070305"/>
                    <a:gd name="connsiteX2328" fmla="*/ 1244587 w 1511579"/>
                    <a:gd name="connsiteY2328" fmla="*/ 2875 h 1070305"/>
                    <a:gd name="connsiteX2329" fmla="*/ 1244587 w 1511579"/>
                    <a:gd name="connsiteY2329" fmla="*/ 2875 h 1070305"/>
                    <a:gd name="connsiteX2330" fmla="*/ 1255727 w 1511579"/>
                    <a:gd name="connsiteY2330" fmla="*/ 0 h 1070305"/>
                    <a:gd name="connsiteX2331" fmla="*/ 1255727 w 1511579"/>
                    <a:gd name="connsiteY2331" fmla="*/ 0 h 1070305"/>
                    <a:gd name="connsiteX2332" fmla="*/ 1270460 w 1511579"/>
                    <a:gd name="connsiteY2332" fmla="*/ 6648 h 1070305"/>
                    <a:gd name="connsiteX2333" fmla="*/ 1270460 w 1511579"/>
                    <a:gd name="connsiteY2333" fmla="*/ 6648 h 1070305"/>
                    <a:gd name="connsiteX2334" fmla="*/ 1283935 w 1511579"/>
                    <a:gd name="connsiteY2334" fmla="*/ 17248 h 1070305"/>
                    <a:gd name="connsiteX2335" fmla="*/ 1283935 w 1511579"/>
                    <a:gd name="connsiteY2335" fmla="*/ 17248 h 1070305"/>
                    <a:gd name="connsiteX2336" fmla="*/ 1286271 w 1511579"/>
                    <a:gd name="connsiteY2336" fmla="*/ 16530 h 1070305"/>
                    <a:gd name="connsiteX2337" fmla="*/ 1286271 w 1511579"/>
                    <a:gd name="connsiteY2337" fmla="*/ 16530 h 1070305"/>
                    <a:gd name="connsiteX2338" fmla="*/ 1294716 w 1511579"/>
                    <a:gd name="connsiteY2338" fmla="*/ 14014 h 1070305"/>
                    <a:gd name="connsiteX2339" fmla="*/ 1294716 w 1511579"/>
                    <a:gd name="connsiteY2339" fmla="*/ 14014 h 1070305"/>
                    <a:gd name="connsiteX2340" fmla="*/ 1305496 w 1511579"/>
                    <a:gd name="connsiteY2340" fmla="*/ 20483 h 1070305"/>
                    <a:gd name="connsiteX2341" fmla="*/ 1305496 w 1511579"/>
                    <a:gd name="connsiteY2341" fmla="*/ 20483 h 1070305"/>
                    <a:gd name="connsiteX2342" fmla="*/ 1316635 w 1511579"/>
                    <a:gd name="connsiteY2342" fmla="*/ 38989 h 1070305"/>
                    <a:gd name="connsiteX2343" fmla="*/ 1316635 w 1511579"/>
                    <a:gd name="connsiteY2343" fmla="*/ 38989 h 1070305"/>
                    <a:gd name="connsiteX2344" fmla="*/ 1324002 w 1511579"/>
                    <a:gd name="connsiteY2344" fmla="*/ 54800 h 1070305"/>
                    <a:gd name="connsiteX2345" fmla="*/ 1324002 w 1511579"/>
                    <a:gd name="connsiteY2345" fmla="*/ 54800 h 1070305"/>
                    <a:gd name="connsiteX2346" fmla="*/ 1323284 w 1511579"/>
                    <a:gd name="connsiteY2346" fmla="*/ 63963 h 1070305"/>
                    <a:gd name="connsiteX2347" fmla="*/ 1323284 w 1511579"/>
                    <a:gd name="connsiteY2347" fmla="*/ 63963 h 1070305"/>
                    <a:gd name="connsiteX2348" fmla="*/ 1324721 w 1511579"/>
                    <a:gd name="connsiteY2348" fmla="*/ 70252 h 1070305"/>
                    <a:gd name="connsiteX2349" fmla="*/ 1324721 w 1511579"/>
                    <a:gd name="connsiteY2349" fmla="*/ 70252 h 1070305"/>
                    <a:gd name="connsiteX2350" fmla="*/ 1329392 w 1511579"/>
                    <a:gd name="connsiteY2350" fmla="*/ 84266 h 1070305"/>
                    <a:gd name="connsiteX2351" fmla="*/ 1329392 w 1511579"/>
                    <a:gd name="connsiteY2351" fmla="*/ 84266 h 1070305"/>
                    <a:gd name="connsiteX2352" fmla="*/ 1332447 w 1511579"/>
                    <a:gd name="connsiteY2352" fmla="*/ 94148 h 1070305"/>
                    <a:gd name="connsiteX2353" fmla="*/ 1332447 w 1511579"/>
                    <a:gd name="connsiteY2353" fmla="*/ 94148 h 1070305"/>
                    <a:gd name="connsiteX2354" fmla="*/ 1339274 w 1511579"/>
                    <a:gd name="connsiteY2354" fmla="*/ 121099 h 1070305"/>
                    <a:gd name="connsiteX2355" fmla="*/ 1339274 w 1511579"/>
                    <a:gd name="connsiteY2355" fmla="*/ 121099 h 1070305"/>
                    <a:gd name="connsiteX2356" fmla="*/ 1350414 w 1511579"/>
                    <a:gd name="connsiteY2356" fmla="*/ 137808 h 1070305"/>
                    <a:gd name="connsiteX2357" fmla="*/ 1350414 w 1511579"/>
                    <a:gd name="connsiteY2357" fmla="*/ 137808 h 1070305"/>
                    <a:gd name="connsiteX2358" fmla="*/ 1350953 w 1511579"/>
                    <a:gd name="connsiteY2358" fmla="*/ 137808 h 1070305"/>
                    <a:gd name="connsiteX2359" fmla="*/ 1350953 w 1511579"/>
                    <a:gd name="connsiteY2359" fmla="*/ 137808 h 1070305"/>
                    <a:gd name="connsiteX2360" fmla="*/ 1354726 w 1511579"/>
                    <a:gd name="connsiteY2360" fmla="*/ 137629 h 1070305"/>
                    <a:gd name="connsiteX2361" fmla="*/ 1354726 w 1511579"/>
                    <a:gd name="connsiteY2361" fmla="*/ 137629 h 1070305"/>
                    <a:gd name="connsiteX2362" fmla="*/ 1369818 w 1511579"/>
                    <a:gd name="connsiteY2362" fmla="*/ 142300 h 1070305"/>
                    <a:gd name="connsiteX2363" fmla="*/ 1369818 w 1511579"/>
                    <a:gd name="connsiteY2363" fmla="*/ 142300 h 1070305"/>
                    <a:gd name="connsiteX2364" fmla="*/ 1374670 w 1511579"/>
                    <a:gd name="connsiteY2364" fmla="*/ 144815 h 1070305"/>
                    <a:gd name="connsiteX2365" fmla="*/ 1374670 w 1511579"/>
                    <a:gd name="connsiteY2365" fmla="*/ 144815 h 1070305"/>
                    <a:gd name="connsiteX2366" fmla="*/ 1377904 w 1511579"/>
                    <a:gd name="connsiteY2366" fmla="*/ 144636 h 1070305"/>
                    <a:gd name="connsiteX2367" fmla="*/ 1377904 w 1511579"/>
                    <a:gd name="connsiteY2367" fmla="*/ 144636 h 1070305"/>
                    <a:gd name="connsiteX2368" fmla="*/ 1381138 w 1511579"/>
                    <a:gd name="connsiteY2368" fmla="*/ 144456 h 1070305"/>
                    <a:gd name="connsiteX2369" fmla="*/ 1381138 w 1511579"/>
                    <a:gd name="connsiteY2369" fmla="*/ 144456 h 1070305"/>
                    <a:gd name="connsiteX2370" fmla="*/ 1389223 w 1511579"/>
                    <a:gd name="connsiteY2370" fmla="*/ 150206 h 1070305"/>
                    <a:gd name="connsiteX2371" fmla="*/ 1389223 w 1511579"/>
                    <a:gd name="connsiteY2371" fmla="*/ 150206 h 1070305"/>
                    <a:gd name="connsiteX2372" fmla="*/ 1397129 w 1511579"/>
                    <a:gd name="connsiteY2372" fmla="*/ 157213 h 1070305"/>
                    <a:gd name="connsiteX2373" fmla="*/ 1397129 w 1511579"/>
                    <a:gd name="connsiteY2373" fmla="*/ 157213 h 1070305"/>
                    <a:gd name="connsiteX2374" fmla="*/ 1408807 w 1511579"/>
                    <a:gd name="connsiteY2374" fmla="*/ 174821 h 1070305"/>
                    <a:gd name="connsiteX2375" fmla="*/ 1408807 w 1511579"/>
                    <a:gd name="connsiteY2375" fmla="*/ 174821 h 1070305"/>
                    <a:gd name="connsiteX2376" fmla="*/ 1407550 w 1511579"/>
                    <a:gd name="connsiteY2376" fmla="*/ 181109 h 1070305"/>
                    <a:gd name="connsiteX2377" fmla="*/ 1407550 w 1511579"/>
                    <a:gd name="connsiteY2377" fmla="*/ 181109 h 1070305"/>
                    <a:gd name="connsiteX2378" fmla="*/ 1403417 w 1511579"/>
                    <a:gd name="connsiteY2378" fmla="*/ 192788 h 1070305"/>
                    <a:gd name="connsiteX2379" fmla="*/ 1403417 w 1511579"/>
                    <a:gd name="connsiteY2379" fmla="*/ 192788 h 1070305"/>
                    <a:gd name="connsiteX2380" fmla="*/ 1405932 w 1511579"/>
                    <a:gd name="connsiteY2380" fmla="*/ 197100 h 1070305"/>
                    <a:gd name="connsiteX2381" fmla="*/ 1405932 w 1511579"/>
                    <a:gd name="connsiteY2381" fmla="*/ 197100 h 1070305"/>
                    <a:gd name="connsiteX2382" fmla="*/ 1412041 w 1511579"/>
                    <a:gd name="connsiteY2382" fmla="*/ 199975 h 1070305"/>
                    <a:gd name="connsiteX2383" fmla="*/ 1412041 w 1511579"/>
                    <a:gd name="connsiteY2383" fmla="*/ 199975 h 1070305"/>
                    <a:gd name="connsiteX2384" fmla="*/ 1417791 w 1511579"/>
                    <a:gd name="connsiteY2384" fmla="*/ 198358 h 1070305"/>
                    <a:gd name="connsiteX2385" fmla="*/ 1417791 w 1511579"/>
                    <a:gd name="connsiteY2385" fmla="*/ 198358 h 1070305"/>
                    <a:gd name="connsiteX2386" fmla="*/ 1425157 w 1511579"/>
                    <a:gd name="connsiteY2386" fmla="*/ 196920 h 1070305"/>
                    <a:gd name="connsiteX2387" fmla="*/ 1425157 w 1511579"/>
                    <a:gd name="connsiteY2387" fmla="*/ 196920 h 1070305"/>
                    <a:gd name="connsiteX2388" fmla="*/ 1433422 w 1511579"/>
                    <a:gd name="connsiteY2388" fmla="*/ 197819 h 1070305"/>
                    <a:gd name="connsiteX2389" fmla="*/ 1433422 w 1511579"/>
                    <a:gd name="connsiteY2389" fmla="*/ 197819 h 1070305"/>
                    <a:gd name="connsiteX2390" fmla="*/ 1437555 w 1511579"/>
                    <a:gd name="connsiteY2390" fmla="*/ 197998 h 1070305"/>
                    <a:gd name="connsiteX2391" fmla="*/ 1437555 w 1511579"/>
                    <a:gd name="connsiteY2391" fmla="*/ 197998 h 1070305"/>
                    <a:gd name="connsiteX2392" fmla="*/ 1450132 w 1511579"/>
                    <a:gd name="connsiteY2392" fmla="*/ 193327 h 1070305"/>
                    <a:gd name="connsiteX2393" fmla="*/ 1450132 w 1511579"/>
                    <a:gd name="connsiteY2393" fmla="*/ 193327 h 1070305"/>
                    <a:gd name="connsiteX2394" fmla="*/ 1469536 w 1511579"/>
                    <a:gd name="connsiteY2394" fmla="*/ 183625 h 1070305"/>
                    <a:gd name="connsiteX2395" fmla="*/ 1469536 w 1511579"/>
                    <a:gd name="connsiteY2395" fmla="*/ 183625 h 1070305"/>
                    <a:gd name="connsiteX2396" fmla="*/ 1470614 w 1511579"/>
                    <a:gd name="connsiteY2396" fmla="*/ 183625 h 1070305"/>
                    <a:gd name="connsiteX2397" fmla="*/ 1470614 w 1511579"/>
                    <a:gd name="connsiteY2397" fmla="*/ 183625 h 1070305"/>
                    <a:gd name="connsiteX2398" fmla="*/ 1471872 w 1511579"/>
                    <a:gd name="connsiteY2398" fmla="*/ 183625 h 1070305"/>
                    <a:gd name="connsiteX2399" fmla="*/ 1471872 w 1511579"/>
                    <a:gd name="connsiteY2399" fmla="*/ 183625 h 1070305"/>
                    <a:gd name="connsiteX2400" fmla="*/ 1495948 w 1511579"/>
                    <a:gd name="connsiteY2400" fmla="*/ 176258 h 1070305"/>
                    <a:gd name="connsiteX2401" fmla="*/ 1495948 w 1511579"/>
                    <a:gd name="connsiteY2401" fmla="*/ 176258 h 1070305"/>
                    <a:gd name="connsiteX2402" fmla="*/ 1508166 w 1511579"/>
                    <a:gd name="connsiteY2402" fmla="*/ 169251 h 1070305"/>
                    <a:gd name="connsiteX2403" fmla="*/ 1508166 w 1511579"/>
                    <a:gd name="connsiteY2403" fmla="*/ 169251 h 1070305"/>
                    <a:gd name="connsiteX2404" fmla="*/ 1511580 w 1511579"/>
                    <a:gd name="connsiteY2404" fmla="*/ 172485 h 1070305"/>
                    <a:gd name="connsiteX2405" fmla="*/ 1511580 w 1511579"/>
                    <a:gd name="connsiteY2405" fmla="*/ 172485 h 1070305"/>
                    <a:gd name="connsiteX2406" fmla="*/ 1509064 w 1511579"/>
                    <a:gd name="connsiteY2406" fmla="*/ 177695 h 1070305"/>
                    <a:gd name="connsiteX2407" fmla="*/ 1509064 w 1511579"/>
                    <a:gd name="connsiteY2407" fmla="*/ 177695 h 1070305"/>
                    <a:gd name="connsiteX2408" fmla="*/ 1498643 w 1511579"/>
                    <a:gd name="connsiteY2408" fmla="*/ 192249 h 1070305"/>
                    <a:gd name="connsiteX2409" fmla="*/ 1498643 w 1511579"/>
                    <a:gd name="connsiteY2409" fmla="*/ 192249 h 1070305"/>
                    <a:gd name="connsiteX2410" fmla="*/ 1498823 w 1511579"/>
                    <a:gd name="connsiteY2410" fmla="*/ 193686 h 1070305"/>
                    <a:gd name="connsiteX2411" fmla="*/ 1498823 w 1511579"/>
                    <a:gd name="connsiteY2411" fmla="*/ 193686 h 1070305"/>
                    <a:gd name="connsiteX2412" fmla="*/ 1500799 w 1511579"/>
                    <a:gd name="connsiteY2412" fmla="*/ 203748 h 1070305"/>
                    <a:gd name="connsiteX2413" fmla="*/ 1500799 w 1511579"/>
                    <a:gd name="connsiteY2413" fmla="*/ 203748 h 1070305"/>
                    <a:gd name="connsiteX2414" fmla="*/ 1495768 w 1511579"/>
                    <a:gd name="connsiteY2414" fmla="*/ 211833 h 1070305"/>
                    <a:gd name="connsiteX2415" fmla="*/ 1495768 w 1511579"/>
                    <a:gd name="connsiteY2415" fmla="*/ 211833 h 1070305"/>
                    <a:gd name="connsiteX2416" fmla="*/ 1488222 w 1511579"/>
                    <a:gd name="connsiteY2416" fmla="*/ 219379 h 1070305"/>
                    <a:gd name="connsiteX2417" fmla="*/ 1488222 w 1511579"/>
                    <a:gd name="connsiteY2417" fmla="*/ 219379 h 1070305"/>
                    <a:gd name="connsiteX2418" fmla="*/ 1488402 w 1511579"/>
                    <a:gd name="connsiteY2418" fmla="*/ 224410 h 1070305"/>
                    <a:gd name="connsiteX2419" fmla="*/ 1488402 w 1511579"/>
                    <a:gd name="connsiteY2419" fmla="*/ 224410 h 1070305"/>
                    <a:gd name="connsiteX2420" fmla="*/ 1484629 w 1511579"/>
                    <a:gd name="connsiteY2420" fmla="*/ 231597 h 1070305"/>
                    <a:gd name="connsiteX2421" fmla="*/ 1484629 w 1511579"/>
                    <a:gd name="connsiteY2421" fmla="*/ 231597 h 1070305"/>
                    <a:gd name="connsiteX2422" fmla="*/ 1476544 w 1511579"/>
                    <a:gd name="connsiteY2422" fmla="*/ 241479 h 1070305"/>
                    <a:gd name="connsiteX2423" fmla="*/ 1476544 w 1511579"/>
                    <a:gd name="connsiteY2423" fmla="*/ 241479 h 1070305"/>
                    <a:gd name="connsiteX2424" fmla="*/ 1471333 w 1511579"/>
                    <a:gd name="connsiteY2424" fmla="*/ 256931 h 1070305"/>
                    <a:gd name="connsiteX2425" fmla="*/ 1471333 w 1511579"/>
                    <a:gd name="connsiteY2425" fmla="*/ 256931 h 1070305"/>
                    <a:gd name="connsiteX2426" fmla="*/ 1459115 w 1511579"/>
                    <a:gd name="connsiteY2426" fmla="*/ 278671 h 1070305"/>
                    <a:gd name="connsiteX2427" fmla="*/ 1459115 w 1511579"/>
                    <a:gd name="connsiteY2427" fmla="*/ 278671 h 1070305"/>
                    <a:gd name="connsiteX2428" fmla="*/ 1444023 w 1511579"/>
                    <a:gd name="connsiteY2428" fmla="*/ 293943 h 1070305"/>
                    <a:gd name="connsiteX2429" fmla="*/ 1444023 w 1511579"/>
                    <a:gd name="connsiteY2429" fmla="*/ 293943 h 1070305"/>
                    <a:gd name="connsiteX2430" fmla="*/ 1442586 w 1511579"/>
                    <a:gd name="connsiteY2430" fmla="*/ 293943 h 1070305"/>
                    <a:gd name="connsiteX2431" fmla="*/ 1442586 w 1511579"/>
                    <a:gd name="connsiteY2431" fmla="*/ 293943 h 1070305"/>
                    <a:gd name="connsiteX2432" fmla="*/ 1440250 w 1511579"/>
                    <a:gd name="connsiteY2432" fmla="*/ 293764 h 1070305"/>
                    <a:gd name="connsiteX2433" fmla="*/ 1440250 w 1511579"/>
                    <a:gd name="connsiteY2433" fmla="*/ 293225 h 1070305"/>
                    <a:gd name="connsiteX2434" fmla="*/ 1439711 w 1511579"/>
                    <a:gd name="connsiteY2434" fmla="*/ 293045 h 1070305"/>
                    <a:gd name="connsiteX2435" fmla="*/ 1439711 w 1511579"/>
                    <a:gd name="connsiteY2435" fmla="*/ 293045 h 1070305"/>
                    <a:gd name="connsiteX2436" fmla="*/ 1434321 w 1511579"/>
                    <a:gd name="connsiteY2436" fmla="*/ 291248 h 1070305"/>
                    <a:gd name="connsiteX2437" fmla="*/ 1434321 w 1511579"/>
                    <a:gd name="connsiteY2437" fmla="*/ 291248 h 1070305"/>
                    <a:gd name="connsiteX2438" fmla="*/ 1424079 w 1511579"/>
                    <a:gd name="connsiteY2438" fmla="*/ 286038 h 1070305"/>
                    <a:gd name="connsiteX2439" fmla="*/ 1424079 w 1511579"/>
                    <a:gd name="connsiteY2439" fmla="*/ 286038 h 1070305"/>
                    <a:gd name="connsiteX2440" fmla="*/ 1422822 w 1511579"/>
                    <a:gd name="connsiteY2440" fmla="*/ 285678 h 1070305"/>
                    <a:gd name="connsiteX2441" fmla="*/ 1422822 w 1511579"/>
                    <a:gd name="connsiteY2441" fmla="*/ 285678 h 1070305"/>
                    <a:gd name="connsiteX2442" fmla="*/ 1414736 w 1511579"/>
                    <a:gd name="connsiteY2442" fmla="*/ 288912 h 1070305"/>
                    <a:gd name="connsiteX2443" fmla="*/ 1414736 w 1511579"/>
                    <a:gd name="connsiteY2443" fmla="*/ 288912 h 1070305"/>
                    <a:gd name="connsiteX2444" fmla="*/ 1405573 w 1511579"/>
                    <a:gd name="connsiteY2444" fmla="*/ 298255 h 1070305"/>
                    <a:gd name="connsiteX2445" fmla="*/ 1405573 w 1511579"/>
                    <a:gd name="connsiteY2445" fmla="*/ 298255 h 1070305"/>
                    <a:gd name="connsiteX2446" fmla="*/ 1405932 w 1511579"/>
                    <a:gd name="connsiteY2446" fmla="*/ 299513 h 1070305"/>
                    <a:gd name="connsiteX2447" fmla="*/ 1405932 w 1511579"/>
                    <a:gd name="connsiteY2447" fmla="*/ 299513 h 1070305"/>
                    <a:gd name="connsiteX2448" fmla="*/ 1410065 w 1511579"/>
                    <a:gd name="connsiteY2448" fmla="*/ 316761 h 1070305"/>
                    <a:gd name="connsiteX2449" fmla="*/ 1410065 w 1511579"/>
                    <a:gd name="connsiteY2449" fmla="*/ 316761 h 1070305"/>
                    <a:gd name="connsiteX2450" fmla="*/ 1409167 w 1511579"/>
                    <a:gd name="connsiteY2450" fmla="*/ 327182 h 1070305"/>
                    <a:gd name="connsiteX2451" fmla="*/ 1409167 w 1511579"/>
                    <a:gd name="connsiteY2451" fmla="*/ 327182 h 1070305"/>
                    <a:gd name="connsiteX2452" fmla="*/ 1398746 w 1511579"/>
                    <a:gd name="connsiteY2452" fmla="*/ 358805 h 1070305"/>
                    <a:gd name="connsiteX2453" fmla="*/ 1398746 w 1511579"/>
                    <a:gd name="connsiteY2453" fmla="*/ 358805 h 1070305"/>
                    <a:gd name="connsiteX2454" fmla="*/ 1388145 w 1511579"/>
                    <a:gd name="connsiteY2454" fmla="*/ 361320 h 1070305"/>
                    <a:gd name="connsiteX2455" fmla="*/ 1388145 w 1511579"/>
                    <a:gd name="connsiteY2455" fmla="*/ 361320 h 1070305"/>
                    <a:gd name="connsiteX2456" fmla="*/ 1387067 w 1511579"/>
                    <a:gd name="connsiteY2456" fmla="*/ 361679 h 1070305"/>
                    <a:gd name="connsiteX2457" fmla="*/ 1387067 w 1511579"/>
                    <a:gd name="connsiteY2457" fmla="*/ 361679 h 1070305"/>
                    <a:gd name="connsiteX2458" fmla="*/ 1388145 w 1511579"/>
                    <a:gd name="connsiteY2458" fmla="*/ 364195 h 1070305"/>
                    <a:gd name="connsiteX2459" fmla="*/ 1388145 w 1511579"/>
                    <a:gd name="connsiteY2459" fmla="*/ 364195 h 1070305"/>
                    <a:gd name="connsiteX2460" fmla="*/ 1386348 w 1511579"/>
                    <a:gd name="connsiteY2460" fmla="*/ 367249 h 1070305"/>
                    <a:gd name="connsiteX2461" fmla="*/ 1386348 w 1511579"/>
                    <a:gd name="connsiteY2461" fmla="*/ 367249 h 1070305"/>
                    <a:gd name="connsiteX2462" fmla="*/ 1382755 w 1511579"/>
                    <a:gd name="connsiteY2462" fmla="*/ 368687 h 1070305"/>
                    <a:gd name="connsiteX2463" fmla="*/ 1382755 w 1511579"/>
                    <a:gd name="connsiteY2463" fmla="*/ 368687 h 1070305"/>
                    <a:gd name="connsiteX2464" fmla="*/ 1374490 w 1511579"/>
                    <a:gd name="connsiteY2464" fmla="*/ 358984 h 1070305"/>
                    <a:gd name="connsiteX2465" fmla="*/ 1374490 w 1511579"/>
                    <a:gd name="connsiteY2465" fmla="*/ 358984 h 1070305"/>
                    <a:gd name="connsiteX2466" fmla="*/ 1373771 w 1511579"/>
                    <a:gd name="connsiteY2466" fmla="*/ 357188 h 1070305"/>
                    <a:gd name="connsiteX2467" fmla="*/ 1373771 w 1511579"/>
                    <a:gd name="connsiteY2467" fmla="*/ 357188 h 1070305"/>
                    <a:gd name="connsiteX2468" fmla="*/ 1370896 w 1511579"/>
                    <a:gd name="connsiteY2468" fmla="*/ 360062 h 1070305"/>
                    <a:gd name="connsiteX2469" fmla="*/ 1370896 w 1511579"/>
                    <a:gd name="connsiteY2469" fmla="*/ 360062 h 1070305"/>
                    <a:gd name="connsiteX2470" fmla="*/ 1370896 w 1511579"/>
                    <a:gd name="connsiteY2470" fmla="*/ 360242 h 1070305"/>
                    <a:gd name="connsiteX2471" fmla="*/ 1370896 w 1511579"/>
                    <a:gd name="connsiteY2471" fmla="*/ 360422 h 1070305"/>
                    <a:gd name="connsiteX2472" fmla="*/ 1361733 w 1511579"/>
                    <a:gd name="connsiteY2472" fmla="*/ 373358 h 1070305"/>
                    <a:gd name="connsiteX2473" fmla="*/ 1361733 w 1511579"/>
                    <a:gd name="connsiteY2473" fmla="*/ 373358 h 1070305"/>
                    <a:gd name="connsiteX2474" fmla="*/ 1350414 w 1511579"/>
                    <a:gd name="connsiteY2474" fmla="*/ 382162 h 1070305"/>
                    <a:gd name="connsiteX2475" fmla="*/ 1350414 w 1511579"/>
                    <a:gd name="connsiteY2475" fmla="*/ 382162 h 1070305"/>
                    <a:gd name="connsiteX2476" fmla="*/ 1338915 w 1511579"/>
                    <a:gd name="connsiteY2476" fmla="*/ 388091 h 1070305"/>
                    <a:gd name="connsiteX2477" fmla="*/ 1338915 w 1511579"/>
                    <a:gd name="connsiteY2477" fmla="*/ 388091 h 1070305"/>
                    <a:gd name="connsiteX2478" fmla="*/ 1332267 w 1511579"/>
                    <a:gd name="connsiteY2478" fmla="*/ 387373 h 1070305"/>
                    <a:gd name="connsiteX2479" fmla="*/ 1332267 w 1511579"/>
                    <a:gd name="connsiteY2479" fmla="*/ 387373 h 1070305"/>
                    <a:gd name="connsiteX2480" fmla="*/ 1327416 w 1511579"/>
                    <a:gd name="connsiteY2480" fmla="*/ 386115 h 1070305"/>
                    <a:gd name="connsiteX2481" fmla="*/ 1327416 w 1511579"/>
                    <a:gd name="connsiteY2481" fmla="*/ 386115 h 1070305"/>
                    <a:gd name="connsiteX2482" fmla="*/ 1325978 w 1511579"/>
                    <a:gd name="connsiteY2482" fmla="*/ 385935 h 1070305"/>
                    <a:gd name="connsiteX2483" fmla="*/ 1325978 w 1511579"/>
                    <a:gd name="connsiteY2483" fmla="*/ 385935 h 1070305"/>
                    <a:gd name="connsiteX2484" fmla="*/ 1325799 w 1511579"/>
                    <a:gd name="connsiteY2484" fmla="*/ 385935 h 1070305"/>
                    <a:gd name="connsiteX2485" fmla="*/ 1325799 w 1511579"/>
                    <a:gd name="connsiteY2485" fmla="*/ 385935 h 1070305"/>
                    <a:gd name="connsiteX2486" fmla="*/ 1326517 w 1511579"/>
                    <a:gd name="connsiteY2486" fmla="*/ 387013 h 1070305"/>
                    <a:gd name="connsiteX2487" fmla="*/ 1326517 w 1511579"/>
                    <a:gd name="connsiteY2487" fmla="*/ 387013 h 1070305"/>
                    <a:gd name="connsiteX2488" fmla="*/ 1328314 w 1511579"/>
                    <a:gd name="connsiteY2488" fmla="*/ 387373 h 1070305"/>
                    <a:gd name="connsiteX2489" fmla="*/ 1328314 w 1511579"/>
                    <a:gd name="connsiteY2489" fmla="*/ 387373 h 1070305"/>
                    <a:gd name="connsiteX2490" fmla="*/ 1336579 w 1511579"/>
                    <a:gd name="connsiteY2490" fmla="*/ 394380 h 1070305"/>
                    <a:gd name="connsiteX2491" fmla="*/ 1336579 w 1511579"/>
                    <a:gd name="connsiteY2491" fmla="*/ 394380 h 1070305"/>
                    <a:gd name="connsiteX2492" fmla="*/ 1334962 w 1511579"/>
                    <a:gd name="connsiteY2492" fmla="*/ 397973 h 1070305"/>
                    <a:gd name="connsiteX2493" fmla="*/ 1334962 w 1511579"/>
                    <a:gd name="connsiteY2493" fmla="*/ 397973 h 1070305"/>
                    <a:gd name="connsiteX2494" fmla="*/ 1319870 w 1511579"/>
                    <a:gd name="connsiteY2494" fmla="*/ 405699 h 1070305"/>
                    <a:gd name="connsiteX2495" fmla="*/ 1319870 w 1511579"/>
                    <a:gd name="connsiteY2495" fmla="*/ 405699 h 1070305"/>
                    <a:gd name="connsiteX2496" fmla="*/ 1318253 w 1511579"/>
                    <a:gd name="connsiteY2496" fmla="*/ 405519 h 1070305"/>
                    <a:gd name="connsiteX2497" fmla="*/ 1318253 w 1511579"/>
                    <a:gd name="connsiteY2497" fmla="*/ 405519 h 1070305"/>
                    <a:gd name="connsiteX2498" fmla="*/ 1302262 w 1511579"/>
                    <a:gd name="connsiteY2498" fmla="*/ 399231 h 1070305"/>
                    <a:gd name="connsiteX2499" fmla="*/ 1302262 w 1511579"/>
                    <a:gd name="connsiteY2499" fmla="*/ 399231 h 1070305"/>
                    <a:gd name="connsiteX2500" fmla="*/ 1295973 w 1511579"/>
                    <a:gd name="connsiteY2500" fmla="*/ 393122 h 1070305"/>
                    <a:gd name="connsiteX2501" fmla="*/ 1295973 w 1511579"/>
                    <a:gd name="connsiteY2501" fmla="*/ 393122 h 1070305"/>
                    <a:gd name="connsiteX2502" fmla="*/ 1295075 w 1511579"/>
                    <a:gd name="connsiteY2502" fmla="*/ 393302 h 1070305"/>
                    <a:gd name="connsiteX2503" fmla="*/ 1295075 w 1511579"/>
                    <a:gd name="connsiteY2503" fmla="*/ 393302 h 1070305"/>
                    <a:gd name="connsiteX2504" fmla="*/ 1290224 w 1511579"/>
                    <a:gd name="connsiteY2504" fmla="*/ 397254 h 1070305"/>
                    <a:gd name="connsiteX2505" fmla="*/ 1290224 w 1511579"/>
                    <a:gd name="connsiteY2505" fmla="*/ 397254 h 1070305"/>
                    <a:gd name="connsiteX2506" fmla="*/ 1273514 w 1511579"/>
                    <a:gd name="connsiteY2506" fmla="*/ 416479 h 1070305"/>
                    <a:gd name="connsiteX2507" fmla="*/ 1273514 w 1511579"/>
                    <a:gd name="connsiteY2507" fmla="*/ 416479 h 1070305"/>
                    <a:gd name="connsiteX2508" fmla="*/ 1245126 w 1511579"/>
                    <a:gd name="connsiteY2508" fmla="*/ 432111 h 1070305"/>
                    <a:gd name="connsiteX2509" fmla="*/ 1245126 w 1511579"/>
                    <a:gd name="connsiteY2509" fmla="*/ 432111 h 1070305"/>
                    <a:gd name="connsiteX2510" fmla="*/ 1224644 w 1511579"/>
                    <a:gd name="connsiteY2510" fmla="*/ 456546 h 1070305"/>
                    <a:gd name="connsiteX2511" fmla="*/ 1224644 w 1511579"/>
                    <a:gd name="connsiteY2511" fmla="*/ 456546 h 1070305"/>
                    <a:gd name="connsiteX2512" fmla="*/ 1223566 w 1511579"/>
                    <a:gd name="connsiteY2512" fmla="*/ 458523 h 1070305"/>
                    <a:gd name="connsiteX2513" fmla="*/ 1221410 w 1511579"/>
                    <a:gd name="connsiteY2513" fmla="*/ 457624 h 1070305"/>
                    <a:gd name="connsiteX2514" fmla="*/ 1208293 w 1511579"/>
                    <a:gd name="connsiteY2514" fmla="*/ 454211 h 1070305"/>
                    <a:gd name="connsiteX2515" fmla="*/ 1208293 w 1511579"/>
                    <a:gd name="connsiteY2515" fmla="*/ 454211 h 1070305"/>
                    <a:gd name="connsiteX2516" fmla="*/ 1200029 w 1511579"/>
                    <a:gd name="connsiteY2516" fmla="*/ 454929 h 1070305"/>
                    <a:gd name="connsiteX2517" fmla="*/ 1200029 w 1511579"/>
                    <a:gd name="connsiteY2517" fmla="*/ 454929 h 1070305"/>
                    <a:gd name="connsiteX2518" fmla="*/ 1168945 w 1511579"/>
                    <a:gd name="connsiteY2518" fmla="*/ 472357 h 1070305"/>
                    <a:gd name="connsiteX2519" fmla="*/ 1168945 w 1511579"/>
                    <a:gd name="connsiteY2519" fmla="*/ 472357 h 1070305"/>
                    <a:gd name="connsiteX2520" fmla="*/ 1149181 w 1511579"/>
                    <a:gd name="connsiteY2520" fmla="*/ 485833 h 1070305"/>
                    <a:gd name="connsiteX2521" fmla="*/ 1149181 w 1511579"/>
                    <a:gd name="connsiteY2521" fmla="*/ 485833 h 1070305"/>
                    <a:gd name="connsiteX2522" fmla="*/ 1144869 w 1511579"/>
                    <a:gd name="connsiteY2522" fmla="*/ 485473 h 1070305"/>
                    <a:gd name="connsiteX2523" fmla="*/ 1144869 w 1511579"/>
                    <a:gd name="connsiteY2523" fmla="*/ 485473 h 1070305"/>
                    <a:gd name="connsiteX2524" fmla="*/ 1140737 w 1511579"/>
                    <a:gd name="connsiteY2524" fmla="*/ 480622 h 1070305"/>
                    <a:gd name="connsiteX2525" fmla="*/ 1140737 w 1511579"/>
                    <a:gd name="connsiteY2525" fmla="*/ 480622 h 1070305"/>
                    <a:gd name="connsiteX2526" fmla="*/ 1154392 w 1511579"/>
                    <a:gd name="connsiteY2526" fmla="*/ 466608 h 1070305"/>
                    <a:gd name="connsiteX2527" fmla="*/ 1154392 w 1511579"/>
                    <a:gd name="connsiteY2527" fmla="*/ 466608 h 1070305"/>
                    <a:gd name="connsiteX2528" fmla="*/ 1155829 w 1511579"/>
                    <a:gd name="connsiteY2528" fmla="*/ 463553 h 1070305"/>
                    <a:gd name="connsiteX2529" fmla="*/ 1155829 w 1511579"/>
                    <a:gd name="connsiteY2529" fmla="*/ 463553 h 1070305"/>
                    <a:gd name="connsiteX2530" fmla="*/ 1154931 w 1511579"/>
                    <a:gd name="connsiteY2530" fmla="*/ 454750 h 1070305"/>
                    <a:gd name="connsiteX2531" fmla="*/ 1154931 w 1511579"/>
                    <a:gd name="connsiteY2531" fmla="*/ 454750 h 1070305"/>
                    <a:gd name="connsiteX2532" fmla="*/ 1171461 w 1511579"/>
                    <a:gd name="connsiteY2532" fmla="*/ 433189 h 1070305"/>
                    <a:gd name="connsiteX2533" fmla="*/ 1171461 w 1511579"/>
                    <a:gd name="connsiteY2533" fmla="*/ 433189 h 1070305"/>
                    <a:gd name="connsiteX2534" fmla="*/ 1174156 w 1511579"/>
                    <a:gd name="connsiteY2534" fmla="*/ 428697 h 1070305"/>
                    <a:gd name="connsiteX2535" fmla="*/ 1174156 w 1511579"/>
                    <a:gd name="connsiteY2535" fmla="*/ 428697 h 1070305"/>
                    <a:gd name="connsiteX2536" fmla="*/ 1161219 w 1511579"/>
                    <a:gd name="connsiteY2536" fmla="*/ 416120 h 1070305"/>
                    <a:gd name="connsiteX2537" fmla="*/ 1161219 w 1511579"/>
                    <a:gd name="connsiteY2537" fmla="*/ 416120 h 1070305"/>
                    <a:gd name="connsiteX2538" fmla="*/ 1157267 w 1511579"/>
                    <a:gd name="connsiteY2538" fmla="*/ 414683 h 1070305"/>
                    <a:gd name="connsiteX2539" fmla="*/ 1157267 w 1511579"/>
                    <a:gd name="connsiteY2539" fmla="*/ 414683 h 1070305"/>
                    <a:gd name="connsiteX2540" fmla="*/ 1143612 w 1511579"/>
                    <a:gd name="connsiteY2540" fmla="*/ 426361 h 1070305"/>
                    <a:gd name="connsiteX2541" fmla="*/ 1143612 w 1511579"/>
                    <a:gd name="connsiteY2541" fmla="*/ 426361 h 1070305"/>
                    <a:gd name="connsiteX2542" fmla="*/ 1118637 w 1511579"/>
                    <a:gd name="connsiteY2542" fmla="*/ 443251 h 1070305"/>
                    <a:gd name="connsiteX2543" fmla="*/ 1118637 w 1511579"/>
                    <a:gd name="connsiteY2543" fmla="*/ 443251 h 1070305"/>
                    <a:gd name="connsiteX2544" fmla="*/ 1093483 w 1511579"/>
                    <a:gd name="connsiteY2544" fmla="*/ 463913 h 1070305"/>
                    <a:gd name="connsiteX2545" fmla="*/ 1093483 w 1511579"/>
                    <a:gd name="connsiteY2545" fmla="*/ 463913 h 1070305"/>
                    <a:gd name="connsiteX2546" fmla="*/ 1081625 w 1511579"/>
                    <a:gd name="connsiteY2546" fmla="*/ 469123 h 1070305"/>
                    <a:gd name="connsiteX2547" fmla="*/ 1081625 w 1511579"/>
                    <a:gd name="connsiteY2547" fmla="*/ 469123 h 1070305"/>
                    <a:gd name="connsiteX2548" fmla="*/ 1070845 w 1511579"/>
                    <a:gd name="connsiteY2548" fmla="*/ 467147 h 1070305"/>
                    <a:gd name="connsiteX2549" fmla="*/ 1070845 w 1511579"/>
                    <a:gd name="connsiteY2549" fmla="*/ 467147 h 1070305"/>
                    <a:gd name="connsiteX2550" fmla="*/ 1066892 w 1511579"/>
                    <a:gd name="connsiteY2550" fmla="*/ 466069 h 1070305"/>
                    <a:gd name="connsiteX2551" fmla="*/ 1066892 w 1511579"/>
                    <a:gd name="connsiteY2551" fmla="*/ 466069 h 1070305"/>
                    <a:gd name="connsiteX2552" fmla="*/ 1059885 w 1511579"/>
                    <a:gd name="connsiteY2552" fmla="*/ 472717 h 1070305"/>
                    <a:gd name="connsiteX2553" fmla="*/ 1059885 w 1511579"/>
                    <a:gd name="connsiteY2553" fmla="*/ 472717 h 1070305"/>
                    <a:gd name="connsiteX2554" fmla="*/ 1057729 w 1511579"/>
                    <a:gd name="connsiteY2554" fmla="*/ 484395 h 1070305"/>
                    <a:gd name="connsiteX2555" fmla="*/ 1057729 w 1511579"/>
                    <a:gd name="connsiteY2555" fmla="*/ 484395 h 1070305"/>
                    <a:gd name="connsiteX2556" fmla="*/ 1059885 w 1511579"/>
                    <a:gd name="connsiteY2556" fmla="*/ 495355 h 1070305"/>
                    <a:gd name="connsiteX2557" fmla="*/ 1059885 w 1511579"/>
                    <a:gd name="connsiteY2557" fmla="*/ 495355 h 1070305"/>
                    <a:gd name="connsiteX2558" fmla="*/ 1075696 w 1511579"/>
                    <a:gd name="connsiteY2558" fmla="*/ 502363 h 1070305"/>
                    <a:gd name="connsiteX2559" fmla="*/ 1075696 w 1511579"/>
                    <a:gd name="connsiteY2559" fmla="*/ 502363 h 1070305"/>
                    <a:gd name="connsiteX2560" fmla="*/ 1083781 w 1511579"/>
                    <a:gd name="connsiteY2560" fmla="*/ 511885 h 1070305"/>
                    <a:gd name="connsiteX2561" fmla="*/ 1083781 w 1511579"/>
                    <a:gd name="connsiteY2561" fmla="*/ 511885 h 1070305"/>
                    <a:gd name="connsiteX2562" fmla="*/ 1082882 w 1511579"/>
                    <a:gd name="connsiteY2562" fmla="*/ 519252 h 1070305"/>
                    <a:gd name="connsiteX2563" fmla="*/ 1082882 w 1511579"/>
                    <a:gd name="connsiteY2563" fmla="*/ 519252 h 1070305"/>
                    <a:gd name="connsiteX2564" fmla="*/ 1091327 w 1511579"/>
                    <a:gd name="connsiteY2564" fmla="*/ 530032 h 1070305"/>
                    <a:gd name="connsiteX2565" fmla="*/ 1091327 w 1511579"/>
                    <a:gd name="connsiteY2565" fmla="*/ 530032 h 1070305"/>
                    <a:gd name="connsiteX2566" fmla="*/ 1092225 w 1511579"/>
                    <a:gd name="connsiteY2566" fmla="*/ 530032 h 1070305"/>
                    <a:gd name="connsiteX2567" fmla="*/ 1092225 w 1511579"/>
                    <a:gd name="connsiteY2567" fmla="*/ 530032 h 1070305"/>
                    <a:gd name="connsiteX2568" fmla="*/ 1117020 w 1511579"/>
                    <a:gd name="connsiteY2568" fmla="*/ 513143 h 1070305"/>
                    <a:gd name="connsiteX2569" fmla="*/ 1117020 w 1511579"/>
                    <a:gd name="connsiteY2569" fmla="*/ 513143 h 1070305"/>
                    <a:gd name="connsiteX2570" fmla="*/ 1129417 w 1511579"/>
                    <a:gd name="connsiteY2570" fmla="*/ 508112 h 1070305"/>
                    <a:gd name="connsiteX2571" fmla="*/ 1129417 w 1511579"/>
                    <a:gd name="connsiteY2571" fmla="*/ 508112 h 1070305"/>
                    <a:gd name="connsiteX2572" fmla="*/ 1143971 w 1511579"/>
                    <a:gd name="connsiteY2572" fmla="*/ 514580 h 1070305"/>
                    <a:gd name="connsiteX2573" fmla="*/ 1143971 w 1511579"/>
                    <a:gd name="connsiteY2573" fmla="*/ 514580 h 1070305"/>
                    <a:gd name="connsiteX2574" fmla="*/ 1161040 w 1511579"/>
                    <a:gd name="connsiteY2574" fmla="*/ 519252 h 1070305"/>
                    <a:gd name="connsiteX2575" fmla="*/ 1161040 w 1511579"/>
                    <a:gd name="connsiteY2575" fmla="*/ 519252 h 1070305"/>
                    <a:gd name="connsiteX2576" fmla="*/ 1171461 w 1511579"/>
                    <a:gd name="connsiteY2576" fmla="*/ 519072 h 1070305"/>
                    <a:gd name="connsiteX2577" fmla="*/ 1171461 w 1511579"/>
                    <a:gd name="connsiteY2577" fmla="*/ 519072 h 1070305"/>
                    <a:gd name="connsiteX2578" fmla="*/ 1179366 w 1511579"/>
                    <a:gd name="connsiteY2578" fmla="*/ 524462 h 1070305"/>
                    <a:gd name="connsiteX2579" fmla="*/ 1179366 w 1511579"/>
                    <a:gd name="connsiteY2579" fmla="*/ 524462 h 1070305"/>
                    <a:gd name="connsiteX2580" fmla="*/ 1169844 w 1511579"/>
                    <a:gd name="connsiteY2580" fmla="*/ 541351 h 1070305"/>
                    <a:gd name="connsiteX2581" fmla="*/ 1169844 w 1511579"/>
                    <a:gd name="connsiteY2581" fmla="*/ 541351 h 1070305"/>
                    <a:gd name="connsiteX2582" fmla="*/ 1150978 w 1511579"/>
                    <a:gd name="connsiteY2582" fmla="*/ 550694 h 1070305"/>
                    <a:gd name="connsiteX2583" fmla="*/ 1150978 w 1511579"/>
                    <a:gd name="connsiteY2583" fmla="*/ 550694 h 1070305"/>
                    <a:gd name="connsiteX2584" fmla="*/ 1139659 w 1511579"/>
                    <a:gd name="connsiteY2584" fmla="*/ 549437 h 1070305"/>
                    <a:gd name="connsiteX2585" fmla="*/ 1139659 w 1511579"/>
                    <a:gd name="connsiteY2585" fmla="*/ 549437 h 1070305"/>
                    <a:gd name="connsiteX2586" fmla="*/ 1133730 w 1511579"/>
                    <a:gd name="connsiteY2586" fmla="*/ 549077 h 1070305"/>
                    <a:gd name="connsiteX2587" fmla="*/ 1133730 w 1511579"/>
                    <a:gd name="connsiteY2587" fmla="*/ 549077 h 1070305"/>
                    <a:gd name="connsiteX2588" fmla="*/ 1126363 w 1511579"/>
                    <a:gd name="connsiteY2588" fmla="*/ 558780 h 1070305"/>
                    <a:gd name="connsiteX2589" fmla="*/ 1126363 w 1511579"/>
                    <a:gd name="connsiteY2589" fmla="*/ 558780 h 1070305"/>
                    <a:gd name="connsiteX2590" fmla="*/ 1098334 w 1511579"/>
                    <a:gd name="connsiteY2590" fmla="*/ 577466 h 1070305"/>
                    <a:gd name="connsiteX2591" fmla="*/ 1098334 w 1511579"/>
                    <a:gd name="connsiteY2591" fmla="*/ 577466 h 1070305"/>
                    <a:gd name="connsiteX2592" fmla="*/ 1083062 w 1511579"/>
                    <a:gd name="connsiteY2592" fmla="*/ 601182 h 1070305"/>
                    <a:gd name="connsiteX2593" fmla="*/ 1083062 w 1511579"/>
                    <a:gd name="connsiteY2593" fmla="*/ 601182 h 1070305"/>
                    <a:gd name="connsiteX2594" fmla="*/ 1083242 w 1511579"/>
                    <a:gd name="connsiteY2594" fmla="*/ 604237 h 1070305"/>
                    <a:gd name="connsiteX2595" fmla="*/ 1083242 w 1511579"/>
                    <a:gd name="connsiteY2595" fmla="*/ 604237 h 1070305"/>
                    <a:gd name="connsiteX2596" fmla="*/ 1102108 w 1511579"/>
                    <a:gd name="connsiteY2596" fmla="*/ 623462 h 1070305"/>
                    <a:gd name="connsiteX2597" fmla="*/ 1102108 w 1511579"/>
                    <a:gd name="connsiteY2597" fmla="*/ 623462 h 1070305"/>
                    <a:gd name="connsiteX2598" fmla="*/ 1115044 w 1511579"/>
                    <a:gd name="connsiteY2598" fmla="*/ 669098 h 1070305"/>
                    <a:gd name="connsiteX2599" fmla="*/ 1115044 w 1511579"/>
                    <a:gd name="connsiteY2599" fmla="*/ 669098 h 1070305"/>
                    <a:gd name="connsiteX2600" fmla="*/ 1132113 w 1511579"/>
                    <a:gd name="connsiteY2600" fmla="*/ 696228 h 1070305"/>
                    <a:gd name="connsiteX2601" fmla="*/ 1132113 w 1511579"/>
                    <a:gd name="connsiteY2601" fmla="*/ 696228 h 1070305"/>
                    <a:gd name="connsiteX2602" fmla="*/ 1136065 w 1511579"/>
                    <a:gd name="connsiteY2602" fmla="*/ 707368 h 1070305"/>
                    <a:gd name="connsiteX2603" fmla="*/ 1136065 w 1511579"/>
                    <a:gd name="connsiteY2603" fmla="*/ 707368 h 1070305"/>
                    <a:gd name="connsiteX2604" fmla="*/ 1132292 w 1511579"/>
                    <a:gd name="connsiteY2604" fmla="*/ 711141 h 1070305"/>
                    <a:gd name="connsiteX2605" fmla="*/ 1132292 w 1511579"/>
                    <a:gd name="connsiteY2605" fmla="*/ 711141 h 1070305"/>
                    <a:gd name="connsiteX2606" fmla="*/ 1126004 w 1511579"/>
                    <a:gd name="connsiteY2606" fmla="*/ 708806 h 1070305"/>
                    <a:gd name="connsiteX2607" fmla="*/ 1126004 w 1511579"/>
                    <a:gd name="connsiteY2607" fmla="*/ 708806 h 1070305"/>
                    <a:gd name="connsiteX2608" fmla="*/ 1117200 w 1511579"/>
                    <a:gd name="connsiteY2608" fmla="*/ 704314 h 1070305"/>
                    <a:gd name="connsiteX2609" fmla="*/ 1117200 w 1511579"/>
                    <a:gd name="connsiteY2609" fmla="*/ 704314 h 1070305"/>
                    <a:gd name="connsiteX2610" fmla="*/ 1112529 w 1511579"/>
                    <a:gd name="connsiteY2610" fmla="*/ 704853 h 1070305"/>
                    <a:gd name="connsiteX2611" fmla="*/ 1112529 w 1511579"/>
                    <a:gd name="connsiteY2611" fmla="*/ 704853 h 1070305"/>
                    <a:gd name="connsiteX2612" fmla="*/ 1113068 w 1511579"/>
                    <a:gd name="connsiteY2612" fmla="*/ 705392 h 1070305"/>
                    <a:gd name="connsiteX2613" fmla="*/ 1113068 w 1511579"/>
                    <a:gd name="connsiteY2613" fmla="*/ 705392 h 1070305"/>
                    <a:gd name="connsiteX2614" fmla="*/ 1118637 w 1511579"/>
                    <a:gd name="connsiteY2614" fmla="*/ 709704 h 1070305"/>
                    <a:gd name="connsiteX2615" fmla="*/ 1118637 w 1511579"/>
                    <a:gd name="connsiteY2615" fmla="*/ 709704 h 1070305"/>
                    <a:gd name="connsiteX2616" fmla="*/ 1130675 w 1511579"/>
                    <a:gd name="connsiteY2616" fmla="*/ 719586 h 1070305"/>
                    <a:gd name="connsiteX2617" fmla="*/ 1130675 w 1511579"/>
                    <a:gd name="connsiteY2617" fmla="*/ 719586 h 1070305"/>
                    <a:gd name="connsiteX2618" fmla="*/ 1133909 w 1511579"/>
                    <a:gd name="connsiteY2618" fmla="*/ 728749 h 1070305"/>
                    <a:gd name="connsiteX2619" fmla="*/ 1133909 w 1511579"/>
                    <a:gd name="connsiteY2619" fmla="*/ 728749 h 1070305"/>
                    <a:gd name="connsiteX2620" fmla="*/ 1125824 w 1511579"/>
                    <a:gd name="connsiteY2620" fmla="*/ 739170 h 1070305"/>
                    <a:gd name="connsiteX2621" fmla="*/ 1125824 w 1511579"/>
                    <a:gd name="connsiteY2621" fmla="*/ 739170 h 1070305"/>
                    <a:gd name="connsiteX2622" fmla="*/ 1100311 w 1511579"/>
                    <a:gd name="connsiteY2622" fmla="*/ 748693 h 1070305"/>
                    <a:gd name="connsiteX2623" fmla="*/ 1100311 w 1511579"/>
                    <a:gd name="connsiteY2623" fmla="*/ 748693 h 1070305"/>
                    <a:gd name="connsiteX2624" fmla="*/ 1096358 w 1511579"/>
                    <a:gd name="connsiteY2624" fmla="*/ 750310 h 1070305"/>
                    <a:gd name="connsiteX2625" fmla="*/ 1096358 w 1511579"/>
                    <a:gd name="connsiteY2625" fmla="*/ 750310 h 1070305"/>
                    <a:gd name="connsiteX2626" fmla="*/ 1096178 w 1511579"/>
                    <a:gd name="connsiteY2626" fmla="*/ 750310 h 1070305"/>
                    <a:gd name="connsiteX2627" fmla="*/ 1096178 w 1511579"/>
                    <a:gd name="connsiteY2627" fmla="*/ 750310 h 1070305"/>
                    <a:gd name="connsiteX2628" fmla="*/ 1096897 w 1511579"/>
                    <a:gd name="connsiteY2628" fmla="*/ 750669 h 1070305"/>
                    <a:gd name="connsiteX2629" fmla="*/ 1096897 w 1511579"/>
                    <a:gd name="connsiteY2629" fmla="*/ 750669 h 1070305"/>
                    <a:gd name="connsiteX2630" fmla="*/ 1102287 w 1511579"/>
                    <a:gd name="connsiteY2630" fmla="*/ 751567 h 1070305"/>
                    <a:gd name="connsiteX2631" fmla="*/ 1102287 w 1511579"/>
                    <a:gd name="connsiteY2631" fmla="*/ 751567 h 1070305"/>
                    <a:gd name="connsiteX2632" fmla="*/ 1102467 w 1511579"/>
                    <a:gd name="connsiteY2632" fmla="*/ 751567 h 1070305"/>
                    <a:gd name="connsiteX2633" fmla="*/ 1102467 w 1511579"/>
                    <a:gd name="connsiteY2633" fmla="*/ 751567 h 1070305"/>
                    <a:gd name="connsiteX2634" fmla="*/ 1110013 w 1511579"/>
                    <a:gd name="connsiteY2634" fmla="*/ 751028 h 1070305"/>
                    <a:gd name="connsiteX2635" fmla="*/ 1110013 w 1511579"/>
                    <a:gd name="connsiteY2635" fmla="*/ 751028 h 1070305"/>
                    <a:gd name="connsiteX2636" fmla="*/ 1128160 w 1511579"/>
                    <a:gd name="connsiteY2636" fmla="*/ 754263 h 1070305"/>
                    <a:gd name="connsiteX2637" fmla="*/ 1128160 w 1511579"/>
                    <a:gd name="connsiteY2637" fmla="*/ 754263 h 1070305"/>
                    <a:gd name="connsiteX2638" fmla="*/ 1139659 w 1511579"/>
                    <a:gd name="connsiteY2638" fmla="*/ 763965 h 1070305"/>
                    <a:gd name="connsiteX2639" fmla="*/ 1139659 w 1511579"/>
                    <a:gd name="connsiteY2639" fmla="*/ 763965 h 1070305"/>
                    <a:gd name="connsiteX2640" fmla="*/ 1138940 w 1511579"/>
                    <a:gd name="connsiteY2640" fmla="*/ 768097 h 1070305"/>
                    <a:gd name="connsiteX2641" fmla="*/ 1138940 w 1511579"/>
                    <a:gd name="connsiteY2641" fmla="*/ 768097 h 1070305"/>
                    <a:gd name="connsiteX2642" fmla="*/ 1118457 w 1511579"/>
                    <a:gd name="connsiteY2642" fmla="*/ 795946 h 1070305"/>
                    <a:gd name="connsiteX2643" fmla="*/ 1118457 w 1511579"/>
                    <a:gd name="connsiteY2643" fmla="*/ 795946 h 1070305"/>
                    <a:gd name="connsiteX2644" fmla="*/ 1115403 w 1511579"/>
                    <a:gd name="connsiteY2644" fmla="*/ 799899 h 1070305"/>
                    <a:gd name="connsiteX2645" fmla="*/ 1115403 w 1511579"/>
                    <a:gd name="connsiteY2645" fmla="*/ 799899 h 1070305"/>
                    <a:gd name="connsiteX2646" fmla="*/ 1117918 w 1511579"/>
                    <a:gd name="connsiteY2646" fmla="*/ 805828 h 1070305"/>
                    <a:gd name="connsiteX2647" fmla="*/ 1117918 w 1511579"/>
                    <a:gd name="connsiteY2647" fmla="*/ 805828 h 1070305"/>
                    <a:gd name="connsiteX2648" fmla="*/ 1120254 w 1511579"/>
                    <a:gd name="connsiteY2648" fmla="*/ 813195 h 1070305"/>
                    <a:gd name="connsiteX2649" fmla="*/ 1120254 w 1511579"/>
                    <a:gd name="connsiteY2649" fmla="*/ 813195 h 1070305"/>
                    <a:gd name="connsiteX2650" fmla="*/ 1113427 w 1511579"/>
                    <a:gd name="connsiteY2650" fmla="*/ 820562 h 1070305"/>
                    <a:gd name="connsiteX2651" fmla="*/ 1113427 w 1511579"/>
                    <a:gd name="connsiteY2651" fmla="*/ 820562 h 1070305"/>
                    <a:gd name="connsiteX2652" fmla="*/ 1110732 w 1511579"/>
                    <a:gd name="connsiteY2652" fmla="*/ 820202 h 1070305"/>
                    <a:gd name="connsiteX2653" fmla="*/ 1110732 w 1511579"/>
                    <a:gd name="connsiteY2653" fmla="*/ 820202 h 1070305"/>
                    <a:gd name="connsiteX2654" fmla="*/ 1108037 w 1511579"/>
                    <a:gd name="connsiteY2654" fmla="*/ 819124 h 1070305"/>
                    <a:gd name="connsiteX2655" fmla="*/ 1108037 w 1511579"/>
                    <a:gd name="connsiteY2655" fmla="*/ 819124 h 1070305"/>
                    <a:gd name="connsiteX2656" fmla="*/ 1100131 w 1511579"/>
                    <a:gd name="connsiteY2656" fmla="*/ 825233 h 1070305"/>
                    <a:gd name="connsiteX2657" fmla="*/ 1100131 w 1511579"/>
                    <a:gd name="connsiteY2657" fmla="*/ 825233 h 1070305"/>
                    <a:gd name="connsiteX2658" fmla="*/ 1089351 w 1511579"/>
                    <a:gd name="connsiteY2658" fmla="*/ 846614 h 1070305"/>
                    <a:gd name="connsiteX2659" fmla="*/ 1089351 w 1511579"/>
                    <a:gd name="connsiteY2659" fmla="*/ 846614 h 1070305"/>
                    <a:gd name="connsiteX2660" fmla="*/ 1067251 w 1511579"/>
                    <a:gd name="connsiteY2660" fmla="*/ 866917 h 1070305"/>
                    <a:gd name="connsiteX2661" fmla="*/ 1067251 w 1511579"/>
                    <a:gd name="connsiteY2661" fmla="*/ 866917 h 1070305"/>
                    <a:gd name="connsiteX2662" fmla="*/ 1065634 w 1511579"/>
                    <a:gd name="connsiteY2662" fmla="*/ 866917 h 1070305"/>
                    <a:gd name="connsiteX2663" fmla="*/ 1065634 w 1511579"/>
                    <a:gd name="connsiteY2663" fmla="*/ 866917 h 1070305"/>
                    <a:gd name="connsiteX2664" fmla="*/ 1063658 w 1511579"/>
                    <a:gd name="connsiteY2664" fmla="*/ 866737 h 1070305"/>
                    <a:gd name="connsiteX2665" fmla="*/ 1063658 w 1511579"/>
                    <a:gd name="connsiteY2665" fmla="*/ 866737 h 1070305"/>
                    <a:gd name="connsiteX2666" fmla="*/ 1063658 w 1511579"/>
                    <a:gd name="connsiteY2666" fmla="*/ 866737 h 1070305"/>
                    <a:gd name="connsiteX2667" fmla="*/ 1063658 w 1511579"/>
                    <a:gd name="connsiteY2667" fmla="*/ 866737 h 1070305"/>
                    <a:gd name="connsiteX2668" fmla="*/ 1069767 w 1511579"/>
                    <a:gd name="connsiteY2668" fmla="*/ 876619 h 1070305"/>
                    <a:gd name="connsiteX2669" fmla="*/ 1069767 w 1511579"/>
                    <a:gd name="connsiteY2669" fmla="*/ 876619 h 1070305"/>
                    <a:gd name="connsiteX2670" fmla="*/ 1070845 w 1511579"/>
                    <a:gd name="connsiteY2670" fmla="*/ 882189 h 1070305"/>
                    <a:gd name="connsiteX2671" fmla="*/ 1070845 w 1511579"/>
                    <a:gd name="connsiteY2671" fmla="*/ 882189 h 1070305"/>
                    <a:gd name="connsiteX2672" fmla="*/ 1063478 w 1511579"/>
                    <a:gd name="connsiteY2672" fmla="*/ 906085 h 1070305"/>
                    <a:gd name="connsiteX2673" fmla="*/ 1063478 w 1511579"/>
                    <a:gd name="connsiteY2673" fmla="*/ 906085 h 1070305"/>
                    <a:gd name="connsiteX2674" fmla="*/ 1063478 w 1511579"/>
                    <a:gd name="connsiteY2674" fmla="*/ 906085 h 1070305"/>
                    <a:gd name="connsiteX2675" fmla="*/ 1063478 w 1511579"/>
                    <a:gd name="connsiteY2675" fmla="*/ 906804 h 1070305"/>
                    <a:gd name="connsiteX2676" fmla="*/ 1063478 w 1511579"/>
                    <a:gd name="connsiteY2676" fmla="*/ 907882 h 1070305"/>
                    <a:gd name="connsiteX2677" fmla="*/ 1063478 w 1511579"/>
                    <a:gd name="connsiteY2677" fmla="*/ 907882 h 1070305"/>
                    <a:gd name="connsiteX2678" fmla="*/ 1059346 w 1511579"/>
                    <a:gd name="connsiteY2678" fmla="*/ 915248 h 1070305"/>
                    <a:gd name="connsiteX2679" fmla="*/ 1059346 w 1511579"/>
                    <a:gd name="connsiteY2679" fmla="*/ 915248 h 1070305"/>
                    <a:gd name="connsiteX2680" fmla="*/ 1049104 w 1511579"/>
                    <a:gd name="connsiteY2680" fmla="*/ 911835 h 1070305"/>
                    <a:gd name="connsiteX2681" fmla="*/ 1049104 w 1511579"/>
                    <a:gd name="connsiteY2681" fmla="*/ 911835 h 1070305"/>
                    <a:gd name="connsiteX2682" fmla="*/ 1046050 w 1511579"/>
                    <a:gd name="connsiteY2682" fmla="*/ 910577 h 1070305"/>
                    <a:gd name="connsiteX2683" fmla="*/ 1046050 w 1511579"/>
                    <a:gd name="connsiteY2683" fmla="*/ 910577 h 1070305"/>
                    <a:gd name="connsiteX2684" fmla="*/ 1045331 w 1511579"/>
                    <a:gd name="connsiteY2684" fmla="*/ 912913 h 1070305"/>
                    <a:gd name="connsiteX2685" fmla="*/ 1045331 w 1511579"/>
                    <a:gd name="connsiteY2685" fmla="*/ 912913 h 1070305"/>
                    <a:gd name="connsiteX2686" fmla="*/ 1043534 w 1511579"/>
                    <a:gd name="connsiteY2686" fmla="*/ 922795 h 1070305"/>
                    <a:gd name="connsiteX2687" fmla="*/ 1043534 w 1511579"/>
                    <a:gd name="connsiteY2687" fmla="*/ 922795 h 1070305"/>
                    <a:gd name="connsiteX2688" fmla="*/ 1026825 w 1511579"/>
                    <a:gd name="connsiteY2688" fmla="*/ 937528 h 1070305"/>
                    <a:gd name="connsiteX2689" fmla="*/ 1026825 w 1511579"/>
                    <a:gd name="connsiteY2689" fmla="*/ 937528 h 1070305"/>
                    <a:gd name="connsiteX2690" fmla="*/ 1022153 w 1511579"/>
                    <a:gd name="connsiteY2690" fmla="*/ 940043 h 1070305"/>
                    <a:gd name="connsiteX2691" fmla="*/ 1022153 w 1511579"/>
                    <a:gd name="connsiteY2691" fmla="*/ 940043 h 1070305"/>
                    <a:gd name="connsiteX2692" fmla="*/ 1015685 w 1511579"/>
                    <a:gd name="connsiteY2692" fmla="*/ 952620 h 1070305"/>
                    <a:gd name="connsiteX2693" fmla="*/ 1015685 w 1511579"/>
                    <a:gd name="connsiteY2693" fmla="*/ 952620 h 1070305"/>
                    <a:gd name="connsiteX2694" fmla="*/ 984961 w 1511579"/>
                    <a:gd name="connsiteY2694" fmla="*/ 969509 h 1070305"/>
                    <a:gd name="connsiteX2695" fmla="*/ 984961 w 1511579"/>
                    <a:gd name="connsiteY2695" fmla="*/ 969509 h 1070305"/>
                    <a:gd name="connsiteX2696" fmla="*/ 978493 w 1511579"/>
                    <a:gd name="connsiteY2696" fmla="*/ 970767 h 1070305"/>
                    <a:gd name="connsiteX2697" fmla="*/ 978493 w 1511579"/>
                    <a:gd name="connsiteY2697" fmla="*/ 970767 h 1070305"/>
                    <a:gd name="connsiteX2698" fmla="*/ 978134 w 1511579"/>
                    <a:gd name="connsiteY2698" fmla="*/ 970947 h 1070305"/>
                    <a:gd name="connsiteX2699" fmla="*/ 978134 w 1511579"/>
                    <a:gd name="connsiteY2699" fmla="*/ 970947 h 1070305"/>
                    <a:gd name="connsiteX2700" fmla="*/ 979032 w 1511579"/>
                    <a:gd name="connsiteY2700" fmla="*/ 977056 h 1070305"/>
                    <a:gd name="connsiteX2701" fmla="*/ 979032 w 1511579"/>
                    <a:gd name="connsiteY2701" fmla="*/ 977056 h 1070305"/>
                    <a:gd name="connsiteX2702" fmla="*/ 977954 w 1511579"/>
                    <a:gd name="connsiteY2702" fmla="*/ 982446 h 1070305"/>
                    <a:gd name="connsiteX2703" fmla="*/ 977954 w 1511579"/>
                    <a:gd name="connsiteY2703" fmla="*/ 982446 h 1070305"/>
                    <a:gd name="connsiteX2704" fmla="*/ 947949 w 1511579"/>
                    <a:gd name="connsiteY2704" fmla="*/ 998976 h 1070305"/>
                    <a:gd name="connsiteX2705" fmla="*/ 947949 w 1511579"/>
                    <a:gd name="connsiteY2705" fmla="*/ 998976 h 1070305"/>
                    <a:gd name="connsiteX2706" fmla="*/ 947769 w 1511579"/>
                    <a:gd name="connsiteY2706" fmla="*/ 998976 h 1070305"/>
                    <a:gd name="connsiteX2707" fmla="*/ 931778 w 1511579"/>
                    <a:gd name="connsiteY2707" fmla="*/ 998077 h 1070305"/>
                    <a:gd name="connsiteX2708" fmla="*/ 931778 w 1511579"/>
                    <a:gd name="connsiteY2708" fmla="*/ 998077 h 1070305"/>
                    <a:gd name="connsiteX2709" fmla="*/ 921537 w 1511579"/>
                    <a:gd name="connsiteY2709" fmla="*/ 1000054 h 1070305"/>
                    <a:gd name="connsiteX2710" fmla="*/ 921537 w 1511579"/>
                    <a:gd name="connsiteY2710" fmla="*/ 1000054 h 1070305"/>
                    <a:gd name="connsiteX2711" fmla="*/ 908241 w 1511579"/>
                    <a:gd name="connsiteY2711" fmla="*/ 1009217 h 1070305"/>
                    <a:gd name="connsiteX2712" fmla="*/ 908241 w 1511579"/>
                    <a:gd name="connsiteY2712" fmla="*/ 1009217 h 1070305"/>
                    <a:gd name="connsiteX2713" fmla="*/ 892071 w 1511579"/>
                    <a:gd name="connsiteY2713" fmla="*/ 1020536 h 1070305"/>
                    <a:gd name="connsiteX2714" fmla="*/ 892071 w 1511579"/>
                    <a:gd name="connsiteY2714" fmla="*/ 1020536 h 1070305"/>
                    <a:gd name="connsiteX2715" fmla="*/ 883806 w 1511579"/>
                    <a:gd name="connsiteY2715" fmla="*/ 1018740 h 1070305"/>
                    <a:gd name="connsiteX2716" fmla="*/ 883806 w 1511579"/>
                    <a:gd name="connsiteY2716" fmla="*/ 1018740 h 1070305"/>
                    <a:gd name="connsiteX2717" fmla="*/ 881830 w 1511579"/>
                    <a:gd name="connsiteY2717" fmla="*/ 1018380 h 1070305"/>
                    <a:gd name="connsiteX2718" fmla="*/ 881830 w 1511579"/>
                    <a:gd name="connsiteY2718" fmla="*/ 1018380 h 1070305"/>
                    <a:gd name="connsiteX2719" fmla="*/ 865300 w 1511579"/>
                    <a:gd name="connsiteY2719" fmla="*/ 1027723 h 1070305"/>
                    <a:gd name="connsiteX2720" fmla="*/ 865300 w 1511579"/>
                    <a:gd name="connsiteY2720" fmla="*/ 1027723 h 1070305"/>
                    <a:gd name="connsiteX2721" fmla="*/ 861527 w 1511579"/>
                    <a:gd name="connsiteY2721" fmla="*/ 1026825 h 1070305"/>
                    <a:gd name="connsiteX2722" fmla="*/ 861527 w 1511579"/>
                    <a:gd name="connsiteY2722" fmla="*/ 1026825 h 1070305"/>
                    <a:gd name="connsiteX2723" fmla="*/ 855777 w 1511579"/>
                    <a:gd name="connsiteY2723" fmla="*/ 1025747 h 1070305"/>
                    <a:gd name="connsiteX2724" fmla="*/ 855777 w 1511579"/>
                    <a:gd name="connsiteY2724" fmla="*/ 1025747 h 1070305"/>
                    <a:gd name="connsiteX2725" fmla="*/ 834756 w 1511579"/>
                    <a:gd name="connsiteY2725" fmla="*/ 1029700 h 1070305"/>
                    <a:gd name="connsiteX2726" fmla="*/ 834756 w 1511579"/>
                    <a:gd name="connsiteY2726" fmla="*/ 1029700 h 1070305"/>
                    <a:gd name="connsiteX2727" fmla="*/ 807805 w 1511579"/>
                    <a:gd name="connsiteY2727" fmla="*/ 1048745 h 1070305"/>
                    <a:gd name="connsiteX2728" fmla="*/ 807805 w 1511579"/>
                    <a:gd name="connsiteY2728" fmla="*/ 1048745 h 1070305"/>
                    <a:gd name="connsiteX2729" fmla="*/ 797563 w 1511579"/>
                    <a:gd name="connsiteY2729" fmla="*/ 1069407 h 1070305"/>
                    <a:gd name="connsiteX2730" fmla="*/ 797563 w 1511579"/>
                    <a:gd name="connsiteY2730" fmla="*/ 1069407 h 1070305"/>
                    <a:gd name="connsiteX2731" fmla="*/ 793431 w 1511579"/>
                    <a:gd name="connsiteY2731" fmla="*/ 1070305 h 1070305"/>
                    <a:gd name="connsiteX2732" fmla="*/ 793431 w 1511579"/>
                    <a:gd name="connsiteY2732" fmla="*/ 1070305 h 1070305"/>
                    <a:gd name="connsiteX2733" fmla="*/ 776722 w 1511579"/>
                    <a:gd name="connsiteY2733" fmla="*/ 1054135 h 1070305"/>
                    <a:gd name="connsiteX2734" fmla="*/ 776722 w 1511579"/>
                    <a:gd name="connsiteY2734" fmla="*/ 1054135 h 1070305"/>
                    <a:gd name="connsiteX2735" fmla="*/ 512424 w 1511579"/>
                    <a:gd name="connsiteY2735" fmla="*/ 1001132 h 1070305"/>
                    <a:gd name="connsiteX2736" fmla="*/ 512424 w 1511579"/>
                    <a:gd name="connsiteY2736" fmla="*/ 1001132 h 1070305"/>
                    <a:gd name="connsiteX2737" fmla="*/ 512424 w 1511579"/>
                    <a:gd name="connsiteY2737" fmla="*/ 1001132 h 1070305"/>
                    <a:gd name="connsiteX2738" fmla="*/ 512424 w 1511579"/>
                    <a:gd name="connsiteY2738" fmla="*/ 1001132 h 1070305"/>
                    <a:gd name="connsiteX2739" fmla="*/ 200154 w 1511579"/>
                    <a:gd name="connsiteY2739" fmla="*/ 281726 h 1070305"/>
                    <a:gd name="connsiteX2740" fmla="*/ 200154 w 1511579"/>
                    <a:gd name="connsiteY2740" fmla="*/ 281546 h 1070305"/>
                    <a:gd name="connsiteX2741" fmla="*/ 200154 w 1511579"/>
                    <a:gd name="connsiteY2741" fmla="*/ 281546 h 1070305"/>
                    <a:gd name="connsiteX2742" fmla="*/ 200154 w 1511579"/>
                    <a:gd name="connsiteY2742" fmla="*/ 281546 h 1070305"/>
                    <a:gd name="connsiteX2743" fmla="*/ 200154 w 1511579"/>
                    <a:gd name="connsiteY2743" fmla="*/ 281726 h 1070305"/>
                    <a:gd name="connsiteX2744" fmla="*/ 200154 w 1511579"/>
                    <a:gd name="connsiteY2744" fmla="*/ 281726 h 1070305"/>
                    <a:gd name="connsiteX2745" fmla="*/ 205186 w 1511579"/>
                    <a:gd name="connsiteY2745" fmla="*/ 277593 h 1070305"/>
                    <a:gd name="connsiteX2746" fmla="*/ 204646 w 1511579"/>
                    <a:gd name="connsiteY2746" fmla="*/ 277593 h 1070305"/>
                    <a:gd name="connsiteX2747" fmla="*/ 204646 w 1511579"/>
                    <a:gd name="connsiteY2747" fmla="*/ 277593 h 1070305"/>
                    <a:gd name="connsiteX2748" fmla="*/ 205186 w 1511579"/>
                    <a:gd name="connsiteY2748" fmla="*/ 277593 h 1070305"/>
                    <a:gd name="connsiteX2749" fmla="*/ 205186 w 1511579"/>
                    <a:gd name="connsiteY2749" fmla="*/ 277593 h 107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Lst>
                  <a:rect l="l" t="t" r="r" b="b"/>
                  <a:pathLst>
                    <a:path w="1511579" h="1070305">
                      <a:moveTo>
                        <a:pt x="776722" y="1054135"/>
                      </a:moveTo>
                      <a:cubicBezTo>
                        <a:pt x="775823" y="1050362"/>
                        <a:pt x="775104" y="1047667"/>
                        <a:pt x="775104" y="1045151"/>
                      </a:cubicBezTo>
                      <a:lnTo>
                        <a:pt x="775104" y="1045151"/>
                      </a:lnTo>
                      <a:cubicBezTo>
                        <a:pt x="775104" y="1039941"/>
                        <a:pt x="778339" y="1037066"/>
                        <a:pt x="784268" y="1032934"/>
                      </a:cubicBezTo>
                      <a:lnTo>
                        <a:pt x="784268" y="1032934"/>
                      </a:lnTo>
                      <a:cubicBezTo>
                        <a:pt x="785525" y="1032035"/>
                        <a:pt x="786424" y="1031137"/>
                        <a:pt x="786963" y="1030598"/>
                      </a:cubicBezTo>
                      <a:lnTo>
                        <a:pt x="786963" y="1030598"/>
                      </a:lnTo>
                      <a:cubicBezTo>
                        <a:pt x="786963" y="1030598"/>
                        <a:pt x="786783" y="1030598"/>
                        <a:pt x="786783" y="1030598"/>
                      </a:cubicBezTo>
                      <a:lnTo>
                        <a:pt x="786783" y="1030598"/>
                      </a:lnTo>
                      <a:cubicBezTo>
                        <a:pt x="784986" y="1030598"/>
                        <a:pt x="782291" y="1031137"/>
                        <a:pt x="779776" y="1032215"/>
                      </a:cubicBezTo>
                      <a:lnTo>
                        <a:pt x="779776" y="1032215"/>
                      </a:lnTo>
                      <a:cubicBezTo>
                        <a:pt x="777800" y="1032754"/>
                        <a:pt x="775464" y="1033293"/>
                        <a:pt x="773128" y="1033293"/>
                      </a:cubicBezTo>
                      <a:lnTo>
                        <a:pt x="773128" y="1033293"/>
                      </a:lnTo>
                      <a:cubicBezTo>
                        <a:pt x="768996" y="1033293"/>
                        <a:pt x="764324" y="1031317"/>
                        <a:pt x="760192" y="1026286"/>
                      </a:cubicBezTo>
                      <a:lnTo>
                        <a:pt x="760192" y="1026286"/>
                      </a:lnTo>
                      <a:cubicBezTo>
                        <a:pt x="758575" y="1024669"/>
                        <a:pt x="757856" y="1023950"/>
                        <a:pt x="757497" y="1023950"/>
                      </a:cubicBezTo>
                      <a:lnTo>
                        <a:pt x="757497" y="1023950"/>
                      </a:lnTo>
                      <a:cubicBezTo>
                        <a:pt x="757317" y="1024130"/>
                        <a:pt x="757137" y="1024309"/>
                        <a:pt x="756778" y="1024669"/>
                      </a:cubicBezTo>
                      <a:lnTo>
                        <a:pt x="756778" y="1024669"/>
                      </a:lnTo>
                      <a:cubicBezTo>
                        <a:pt x="755880" y="1025567"/>
                        <a:pt x="754622" y="1027184"/>
                        <a:pt x="752825" y="1028082"/>
                      </a:cubicBezTo>
                      <a:lnTo>
                        <a:pt x="752825" y="1028082"/>
                      </a:lnTo>
                      <a:cubicBezTo>
                        <a:pt x="750849" y="1029340"/>
                        <a:pt x="748334" y="1030059"/>
                        <a:pt x="745279" y="1030957"/>
                      </a:cubicBezTo>
                      <a:lnTo>
                        <a:pt x="745279" y="1030957"/>
                      </a:lnTo>
                      <a:cubicBezTo>
                        <a:pt x="743842" y="1031317"/>
                        <a:pt x="743303" y="1031676"/>
                        <a:pt x="741865" y="1031676"/>
                      </a:cubicBezTo>
                      <a:lnTo>
                        <a:pt x="741865" y="1031676"/>
                      </a:lnTo>
                      <a:cubicBezTo>
                        <a:pt x="739709" y="1031496"/>
                        <a:pt x="738991" y="1030418"/>
                        <a:pt x="737733" y="1029520"/>
                      </a:cubicBezTo>
                      <a:lnTo>
                        <a:pt x="737733" y="1029520"/>
                      </a:lnTo>
                      <a:lnTo>
                        <a:pt x="739350" y="1027543"/>
                      </a:lnTo>
                      <a:lnTo>
                        <a:pt x="740967" y="1025567"/>
                      </a:lnTo>
                      <a:cubicBezTo>
                        <a:pt x="741685" y="1026106"/>
                        <a:pt x="742045" y="1026465"/>
                        <a:pt x="742225" y="1026645"/>
                      </a:cubicBezTo>
                      <a:lnTo>
                        <a:pt x="742225" y="1026645"/>
                      </a:lnTo>
                      <a:cubicBezTo>
                        <a:pt x="742584" y="1026645"/>
                        <a:pt x="743123" y="1026465"/>
                        <a:pt x="744021" y="1026106"/>
                      </a:cubicBezTo>
                      <a:lnTo>
                        <a:pt x="744021" y="1026106"/>
                      </a:lnTo>
                      <a:cubicBezTo>
                        <a:pt x="746896" y="1025387"/>
                        <a:pt x="749232" y="1024489"/>
                        <a:pt x="750130" y="1023770"/>
                      </a:cubicBezTo>
                      <a:lnTo>
                        <a:pt x="750130" y="1023770"/>
                      </a:lnTo>
                      <a:cubicBezTo>
                        <a:pt x="752825" y="1022872"/>
                        <a:pt x="752286" y="1019997"/>
                        <a:pt x="757137" y="1018919"/>
                      </a:cubicBezTo>
                      <a:lnTo>
                        <a:pt x="757137" y="1018919"/>
                      </a:lnTo>
                      <a:cubicBezTo>
                        <a:pt x="759653" y="1019099"/>
                        <a:pt x="761090" y="1020536"/>
                        <a:pt x="763785" y="1023052"/>
                      </a:cubicBezTo>
                      <a:lnTo>
                        <a:pt x="763785" y="1023052"/>
                      </a:lnTo>
                      <a:cubicBezTo>
                        <a:pt x="767558" y="1027543"/>
                        <a:pt x="770254" y="1028442"/>
                        <a:pt x="772948" y="1028442"/>
                      </a:cubicBezTo>
                      <a:lnTo>
                        <a:pt x="772948" y="1028442"/>
                      </a:lnTo>
                      <a:cubicBezTo>
                        <a:pt x="774565" y="1028442"/>
                        <a:pt x="776362" y="1028082"/>
                        <a:pt x="777979" y="1027723"/>
                      </a:cubicBezTo>
                      <a:lnTo>
                        <a:pt x="777979" y="1027723"/>
                      </a:lnTo>
                      <a:cubicBezTo>
                        <a:pt x="780675" y="1026645"/>
                        <a:pt x="783908" y="1025926"/>
                        <a:pt x="786603" y="1025926"/>
                      </a:cubicBezTo>
                      <a:lnTo>
                        <a:pt x="786603" y="1025926"/>
                      </a:lnTo>
                      <a:cubicBezTo>
                        <a:pt x="788580" y="1025926"/>
                        <a:pt x="792174" y="1026286"/>
                        <a:pt x="792533" y="1030239"/>
                      </a:cubicBezTo>
                      <a:lnTo>
                        <a:pt x="792533" y="1030239"/>
                      </a:lnTo>
                      <a:cubicBezTo>
                        <a:pt x="792174" y="1033293"/>
                        <a:pt x="790377" y="1034730"/>
                        <a:pt x="786963" y="1037605"/>
                      </a:cubicBezTo>
                      <a:lnTo>
                        <a:pt x="786963" y="1037605"/>
                      </a:lnTo>
                      <a:cubicBezTo>
                        <a:pt x="780854" y="1042097"/>
                        <a:pt x="779956" y="1043175"/>
                        <a:pt x="779956" y="1045870"/>
                      </a:cubicBezTo>
                      <a:lnTo>
                        <a:pt x="779956" y="1045870"/>
                      </a:lnTo>
                      <a:cubicBezTo>
                        <a:pt x="779956" y="1047487"/>
                        <a:pt x="780495" y="1050002"/>
                        <a:pt x="781393" y="1053596"/>
                      </a:cubicBezTo>
                      <a:lnTo>
                        <a:pt x="781393" y="1053596"/>
                      </a:lnTo>
                      <a:cubicBezTo>
                        <a:pt x="783549" y="1062220"/>
                        <a:pt x="786603" y="1065814"/>
                        <a:pt x="788939" y="1065634"/>
                      </a:cubicBezTo>
                      <a:lnTo>
                        <a:pt x="788939" y="1065634"/>
                      </a:lnTo>
                      <a:cubicBezTo>
                        <a:pt x="789658" y="1065634"/>
                        <a:pt x="790377" y="1065454"/>
                        <a:pt x="791635" y="1064915"/>
                      </a:cubicBezTo>
                      <a:lnTo>
                        <a:pt x="791635" y="1064915"/>
                      </a:lnTo>
                      <a:cubicBezTo>
                        <a:pt x="794868" y="1066173"/>
                        <a:pt x="791095" y="1056830"/>
                        <a:pt x="799181" y="1046050"/>
                      </a:cubicBezTo>
                      <a:lnTo>
                        <a:pt x="799181" y="1046050"/>
                      </a:lnTo>
                      <a:cubicBezTo>
                        <a:pt x="807086" y="1035269"/>
                        <a:pt x="816788" y="1025028"/>
                        <a:pt x="830084" y="1025028"/>
                      </a:cubicBezTo>
                      <a:lnTo>
                        <a:pt x="830084" y="1025028"/>
                      </a:lnTo>
                      <a:cubicBezTo>
                        <a:pt x="838349" y="1025028"/>
                        <a:pt x="843380" y="1021255"/>
                        <a:pt x="851106" y="1021075"/>
                      </a:cubicBezTo>
                      <a:lnTo>
                        <a:pt x="851106" y="1021075"/>
                      </a:lnTo>
                      <a:cubicBezTo>
                        <a:pt x="853441" y="1021075"/>
                        <a:pt x="855957" y="1021435"/>
                        <a:pt x="858652" y="1022513"/>
                      </a:cubicBezTo>
                      <a:lnTo>
                        <a:pt x="858652" y="1022513"/>
                      </a:lnTo>
                      <a:cubicBezTo>
                        <a:pt x="859371" y="1022872"/>
                        <a:pt x="859910" y="1022872"/>
                        <a:pt x="860628" y="1022872"/>
                      </a:cubicBezTo>
                      <a:lnTo>
                        <a:pt x="860628" y="1022872"/>
                      </a:lnTo>
                      <a:cubicBezTo>
                        <a:pt x="864581" y="1023591"/>
                        <a:pt x="868354" y="1014427"/>
                        <a:pt x="877158" y="1013529"/>
                      </a:cubicBezTo>
                      <a:lnTo>
                        <a:pt x="877158" y="1013529"/>
                      </a:lnTo>
                      <a:cubicBezTo>
                        <a:pt x="878416" y="1013529"/>
                        <a:pt x="879853" y="1013888"/>
                        <a:pt x="881111" y="1014427"/>
                      </a:cubicBezTo>
                      <a:lnTo>
                        <a:pt x="881111" y="1014427"/>
                      </a:lnTo>
                      <a:cubicBezTo>
                        <a:pt x="883267" y="1015326"/>
                        <a:pt x="885423" y="1015685"/>
                        <a:pt x="887399" y="1015685"/>
                      </a:cubicBezTo>
                      <a:lnTo>
                        <a:pt x="887399" y="1015685"/>
                      </a:lnTo>
                      <a:cubicBezTo>
                        <a:pt x="892790" y="1015685"/>
                        <a:pt x="897281" y="1012631"/>
                        <a:pt x="898898" y="1007780"/>
                      </a:cubicBezTo>
                      <a:lnTo>
                        <a:pt x="898898" y="1007780"/>
                      </a:lnTo>
                      <a:cubicBezTo>
                        <a:pt x="901953" y="1000054"/>
                        <a:pt x="906085" y="1000772"/>
                        <a:pt x="914710" y="995742"/>
                      </a:cubicBezTo>
                      <a:lnTo>
                        <a:pt x="914710" y="995742"/>
                      </a:lnTo>
                      <a:cubicBezTo>
                        <a:pt x="919022" y="993765"/>
                        <a:pt x="923154" y="993226"/>
                        <a:pt x="927287" y="993226"/>
                      </a:cubicBezTo>
                      <a:lnTo>
                        <a:pt x="927287" y="993226"/>
                      </a:lnTo>
                      <a:cubicBezTo>
                        <a:pt x="932497" y="993226"/>
                        <a:pt x="937528" y="994124"/>
                        <a:pt x="943277" y="994124"/>
                      </a:cubicBezTo>
                      <a:lnTo>
                        <a:pt x="943277" y="994124"/>
                      </a:lnTo>
                      <a:lnTo>
                        <a:pt x="943457" y="994124"/>
                      </a:lnTo>
                      <a:cubicBezTo>
                        <a:pt x="953339" y="994304"/>
                        <a:pt x="966994" y="988555"/>
                        <a:pt x="968791" y="981008"/>
                      </a:cubicBezTo>
                      <a:lnTo>
                        <a:pt x="968791" y="981008"/>
                      </a:lnTo>
                      <a:cubicBezTo>
                        <a:pt x="969330" y="979571"/>
                        <a:pt x="969510" y="978493"/>
                        <a:pt x="969510" y="977415"/>
                      </a:cubicBezTo>
                      <a:lnTo>
                        <a:pt x="969510" y="977415"/>
                      </a:lnTo>
                      <a:cubicBezTo>
                        <a:pt x="969510" y="975439"/>
                        <a:pt x="968791" y="973642"/>
                        <a:pt x="968611" y="971306"/>
                      </a:cubicBezTo>
                      <a:lnTo>
                        <a:pt x="968611" y="971306"/>
                      </a:lnTo>
                      <a:cubicBezTo>
                        <a:pt x="968791" y="966994"/>
                        <a:pt x="972744" y="965197"/>
                        <a:pt x="979931" y="964838"/>
                      </a:cubicBezTo>
                      <a:lnTo>
                        <a:pt x="979931" y="964838"/>
                      </a:lnTo>
                      <a:cubicBezTo>
                        <a:pt x="993945" y="963401"/>
                        <a:pt x="997898" y="960166"/>
                        <a:pt x="1007061" y="949925"/>
                      </a:cubicBezTo>
                      <a:lnTo>
                        <a:pt x="1007061" y="949925"/>
                      </a:lnTo>
                      <a:cubicBezTo>
                        <a:pt x="1010834" y="944895"/>
                        <a:pt x="1011553" y="941481"/>
                        <a:pt x="1012811" y="938426"/>
                      </a:cubicBezTo>
                      <a:lnTo>
                        <a:pt x="1012811" y="938426"/>
                      </a:lnTo>
                      <a:cubicBezTo>
                        <a:pt x="1013889" y="935192"/>
                        <a:pt x="1017302" y="932497"/>
                        <a:pt x="1022333" y="932857"/>
                      </a:cubicBezTo>
                      <a:lnTo>
                        <a:pt x="1022333" y="932857"/>
                      </a:lnTo>
                      <a:cubicBezTo>
                        <a:pt x="1030059" y="932677"/>
                        <a:pt x="1030059" y="929443"/>
                        <a:pt x="1034371" y="921358"/>
                      </a:cubicBezTo>
                      <a:lnTo>
                        <a:pt x="1034371" y="921358"/>
                      </a:lnTo>
                      <a:cubicBezTo>
                        <a:pt x="1036707" y="916147"/>
                        <a:pt x="1033473" y="907882"/>
                        <a:pt x="1041738" y="906085"/>
                      </a:cubicBezTo>
                      <a:lnTo>
                        <a:pt x="1041738" y="906085"/>
                      </a:lnTo>
                      <a:cubicBezTo>
                        <a:pt x="1043534" y="906085"/>
                        <a:pt x="1045152" y="906804"/>
                        <a:pt x="1046948" y="907882"/>
                      </a:cubicBezTo>
                      <a:lnTo>
                        <a:pt x="1046948" y="907882"/>
                      </a:lnTo>
                      <a:cubicBezTo>
                        <a:pt x="1050182" y="909140"/>
                        <a:pt x="1052698" y="910218"/>
                        <a:pt x="1053955" y="910577"/>
                      </a:cubicBezTo>
                      <a:lnTo>
                        <a:pt x="1053955" y="910577"/>
                      </a:lnTo>
                      <a:cubicBezTo>
                        <a:pt x="1053955" y="910038"/>
                        <a:pt x="1053955" y="909499"/>
                        <a:pt x="1053955" y="908601"/>
                      </a:cubicBezTo>
                      <a:lnTo>
                        <a:pt x="1053955" y="908601"/>
                      </a:lnTo>
                      <a:cubicBezTo>
                        <a:pt x="1053955" y="908241"/>
                        <a:pt x="1053955" y="907882"/>
                        <a:pt x="1053955" y="907702"/>
                      </a:cubicBezTo>
                      <a:lnTo>
                        <a:pt x="1053955" y="907702"/>
                      </a:lnTo>
                      <a:cubicBezTo>
                        <a:pt x="1053955" y="907702"/>
                        <a:pt x="1053955" y="907523"/>
                        <a:pt x="1053955" y="907523"/>
                      </a:cubicBezTo>
                      <a:lnTo>
                        <a:pt x="1053955" y="907523"/>
                      </a:lnTo>
                      <a:cubicBezTo>
                        <a:pt x="1054315" y="899258"/>
                        <a:pt x="1061501" y="890095"/>
                        <a:pt x="1061322" y="882908"/>
                      </a:cubicBezTo>
                      <a:lnTo>
                        <a:pt x="1061322" y="882908"/>
                      </a:lnTo>
                      <a:cubicBezTo>
                        <a:pt x="1061322" y="881650"/>
                        <a:pt x="1061142" y="880392"/>
                        <a:pt x="1060783" y="879494"/>
                      </a:cubicBezTo>
                      <a:lnTo>
                        <a:pt x="1060783" y="879494"/>
                      </a:lnTo>
                      <a:cubicBezTo>
                        <a:pt x="1058447" y="874463"/>
                        <a:pt x="1054315" y="871049"/>
                        <a:pt x="1053776" y="866558"/>
                      </a:cubicBezTo>
                      <a:lnTo>
                        <a:pt x="1053776" y="866558"/>
                      </a:lnTo>
                      <a:cubicBezTo>
                        <a:pt x="1053776" y="863503"/>
                        <a:pt x="1057010" y="862425"/>
                        <a:pt x="1059346" y="862425"/>
                      </a:cubicBezTo>
                      <a:lnTo>
                        <a:pt x="1059346" y="862425"/>
                      </a:lnTo>
                      <a:cubicBezTo>
                        <a:pt x="1060064" y="862425"/>
                        <a:pt x="1060962" y="862425"/>
                        <a:pt x="1061861" y="862605"/>
                      </a:cubicBezTo>
                      <a:lnTo>
                        <a:pt x="1061861" y="862605"/>
                      </a:lnTo>
                      <a:cubicBezTo>
                        <a:pt x="1062220" y="862605"/>
                        <a:pt x="1062759" y="862605"/>
                        <a:pt x="1062939" y="862605"/>
                      </a:cubicBezTo>
                      <a:lnTo>
                        <a:pt x="1062939" y="862605"/>
                      </a:lnTo>
                      <a:cubicBezTo>
                        <a:pt x="1070485" y="863503"/>
                        <a:pt x="1071204" y="849668"/>
                        <a:pt x="1082882" y="842841"/>
                      </a:cubicBezTo>
                      <a:lnTo>
                        <a:pt x="1082882" y="842841"/>
                      </a:lnTo>
                      <a:cubicBezTo>
                        <a:pt x="1091507" y="839427"/>
                        <a:pt x="1083421" y="829904"/>
                        <a:pt x="1092944" y="821819"/>
                      </a:cubicBezTo>
                      <a:lnTo>
                        <a:pt x="1092944" y="821819"/>
                      </a:lnTo>
                      <a:cubicBezTo>
                        <a:pt x="1098334" y="817507"/>
                        <a:pt x="1099772" y="814812"/>
                        <a:pt x="1103904" y="814632"/>
                      </a:cubicBezTo>
                      <a:lnTo>
                        <a:pt x="1103904" y="814632"/>
                      </a:lnTo>
                      <a:cubicBezTo>
                        <a:pt x="1105701" y="814632"/>
                        <a:pt x="1107138" y="815351"/>
                        <a:pt x="1108216" y="816070"/>
                      </a:cubicBezTo>
                      <a:lnTo>
                        <a:pt x="1108216" y="816070"/>
                      </a:lnTo>
                      <a:cubicBezTo>
                        <a:pt x="1108576" y="816070"/>
                        <a:pt x="1108935" y="816249"/>
                        <a:pt x="1109294" y="816249"/>
                      </a:cubicBezTo>
                      <a:lnTo>
                        <a:pt x="1109294" y="816249"/>
                      </a:lnTo>
                      <a:cubicBezTo>
                        <a:pt x="1110552" y="816070"/>
                        <a:pt x="1110911" y="815890"/>
                        <a:pt x="1111091" y="813914"/>
                      </a:cubicBezTo>
                      <a:lnTo>
                        <a:pt x="1111091" y="813914"/>
                      </a:lnTo>
                      <a:cubicBezTo>
                        <a:pt x="1111091" y="812656"/>
                        <a:pt x="1110732" y="811039"/>
                        <a:pt x="1109474" y="809242"/>
                      </a:cubicBezTo>
                      <a:lnTo>
                        <a:pt x="1109474" y="809242"/>
                      </a:lnTo>
                      <a:cubicBezTo>
                        <a:pt x="1107677" y="806008"/>
                        <a:pt x="1106419" y="803493"/>
                        <a:pt x="1106240" y="800618"/>
                      </a:cubicBezTo>
                      <a:lnTo>
                        <a:pt x="1106240" y="800618"/>
                      </a:lnTo>
                      <a:cubicBezTo>
                        <a:pt x="1106240" y="797204"/>
                        <a:pt x="1108396" y="794689"/>
                        <a:pt x="1111450" y="792533"/>
                      </a:cubicBezTo>
                      <a:lnTo>
                        <a:pt x="1111450" y="792533"/>
                      </a:lnTo>
                      <a:cubicBezTo>
                        <a:pt x="1116122" y="789119"/>
                        <a:pt x="1128160" y="774026"/>
                        <a:pt x="1130136" y="767199"/>
                      </a:cubicBezTo>
                      <a:lnTo>
                        <a:pt x="1130136" y="767199"/>
                      </a:lnTo>
                      <a:cubicBezTo>
                        <a:pt x="1130496" y="766121"/>
                        <a:pt x="1130496" y="765223"/>
                        <a:pt x="1130496" y="764504"/>
                      </a:cubicBezTo>
                      <a:lnTo>
                        <a:pt x="1130496" y="764504"/>
                      </a:lnTo>
                      <a:cubicBezTo>
                        <a:pt x="1130855" y="761090"/>
                        <a:pt x="1127082" y="760910"/>
                        <a:pt x="1122051" y="759473"/>
                      </a:cubicBezTo>
                      <a:lnTo>
                        <a:pt x="1122051" y="759473"/>
                      </a:lnTo>
                      <a:cubicBezTo>
                        <a:pt x="1118817" y="757856"/>
                        <a:pt x="1112349" y="756598"/>
                        <a:pt x="1105880" y="756598"/>
                      </a:cubicBezTo>
                      <a:lnTo>
                        <a:pt x="1105880" y="756598"/>
                      </a:lnTo>
                      <a:cubicBezTo>
                        <a:pt x="1103365" y="756598"/>
                        <a:pt x="1101029" y="756778"/>
                        <a:pt x="1098514" y="757137"/>
                      </a:cubicBezTo>
                      <a:lnTo>
                        <a:pt x="1098514" y="757137"/>
                      </a:lnTo>
                      <a:lnTo>
                        <a:pt x="1097436" y="757317"/>
                      </a:lnTo>
                      <a:lnTo>
                        <a:pt x="1097077" y="757137"/>
                      </a:lnTo>
                      <a:cubicBezTo>
                        <a:pt x="1091866" y="756778"/>
                        <a:pt x="1087195" y="755700"/>
                        <a:pt x="1086476" y="750849"/>
                      </a:cubicBezTo>
                      <a:lnTo>
                        <a:pt x="1086476" y="750849"/>
                      </a:lnTo>
                      <a:cubicBezTo>
                        <a:pt x="1086835" y="746896"/>
                        <a:pt x="1090070" y="745459"/>
                        <a:pt x="1094741" y="744201"/>
                      </a:cubicBezTo>
                      <a:lnTo>
                        <a:pt x="1094741" y="744201"/>
                      </a:lnTo>
                      <a:cubicBezTo>
                        <a:pt x="1106240" y="741506"/>
                        <a:pt x="1113966" y="737733"/>
                        <a:pt x="1119356" y="735038"/>
                      </a:cubicBezTo>
                      <a:lnTo>
                        <a:pt x="1119356" y="735038"/>
                      </a:lnTo>
                      <a:cubicBezTo>
                        <a:pt x="1122949" y="733421"/>
                        <a:pt x="1124566" y="731624"/>
                        <a:pt x="1124566" y="729108"/>
                      </a:cubicBezTo>
                      <a:lnTo>
                        <a:pt x="1124566" y="729108"/>
                      </a:lnTo>
                      <a:cubicBezTo>
                        <a:pt x="1124566" y="727491"/>
                        <a:pt x="1123848" y="725515"/>
                        <a:pt x="1122231" y="723000"/>
                      </a:cubicBezTo>
                      <a:lnTo>
                        <a:pt x="1122231" y="723000"/>
                      </a:lnTo>
                      <a:cubicBezTo>
                        <a:pt x="1118457" y="717609"/>
                        <a:pt x="1103724" y="711501"/>
                        <a:pt x="1102108" y="704314"/>
                      </a:cubicBezTo>
                      <a:lnTo>
                        <a:pt x="1102108" y="704314"/>
                      </a:lnTo>
                      <a:cubicBezTo>
                        <a:pt x="1102287" y="701439"/>
                        <a:pt x="1104802" y="700361"/>
                        <a:pt x="1106599" y="700361"/>
                      </a:cubicBezTo>
                      <a:lnTo>
                        <a:pt x="1106599" y="700361"/>
                      </a:lnTo>
                      <a:cubicBezTo>
                        <a:pt x="1109654" y="700002"/>
                        <a:pt x="1111271" y="699642"/>
                        <a:pt x="1112888" y="699642"/>
                      </a:cubicBezTo>
                      <a:lnTo>
                        <a:pt x="1112888" y="699642"/>
                      </a:lnTo>
                      <a:cubicBezTo>
                        <a:pt x="1116661" y="699822"/>
                        <a:pt x="1117200" y="701259"/>
                        <a:pt x="1124027" y="704673"/>
                      </a:cubicBezTo>
                      <a:lnTo>
                        <a:pt x="1124027" y="704673"/>
                      </a:lnTo>
                      <a:cubicBezTo>
                        <a:pt x="1124746" y="705032"/>
                        <a:pt x="1125465" y="705392"/>
                        <a:pt x="1126004" y="705751"/>
                      </a:cubicBezTo>
                      <a:lnTo>
                        <a:pt x="1126004" y="705751"/>
                      </a:lnTo>
                      <a:cubicBezTo>
                        <a:pt x="1125465" y="704134"/>
                        <a:pt x="1124387" y="701619"/>
                        <a:pt x="1123309" y="698924"/>
                      </a:cubicBezTo>
                      <a:lnTo>
                        <a:pt x="1123309" y="698924"/>
                      </a:lnTo>
                      <a:cubicBezTo>
                        <a:pt x="1119176" y="691018"/>
                        <a:pt x="1107318" y="688503"/>
                        <a:pt x="1105701" y="670176"/>
                      </a:cubicBezTo>
                      <a:lnTo>
                        <a:pt x="1105701" y="670176"/>
                      </a:lnTo>
                      <a:cubicBezTo>
                        <a:pt x="1103185" y="654006"/>
                        <a:pt x="1102467" y="634242"/>
                        <a:pt x="1094381" y="627773"/>
                      </a:cubicBezTo>
                      <a:lnTo>
                        <a:pt x="1094381" y="627773"/>
                      </a:lnTo>
                      <a:cubicBezTo>
                        <a:pt x="1088093" y="620946"/>
                        <a:pt x="1074078" y="621485"/>
                        <a:pt x="1073899" y="605135"/>
                      </a:cubicBezTo>
                      <a:lnTo>
                        <a:pt x="1073899" y="605135"/>
                      </a:lnTo>
                      <a:cubicBezTo>
                        <a:pt x="1073719" y="603877"/>
                        <a:pt x="1073719" y="602799"/>
                        <a:pt x="1073719" y="601721"/>
                      </a:cubicBezTo>
                      <a:lnTo>
                        <a:pt x="1073719" y="601721"/>
                      </a:lnTo>
                      <a:cubicBezTo>
                        <a:pt x="1073719" y="588425"/>
                        <a:pt x="1081625" y="576028"/>
                        <a:pt x="1093124" y="572974"/>
                      </a:cubicBezTo>
                      <a:lnTo>
                        <a:pt x="1093124" y="572974"/>
                      </a:lnTo>
                      <a:cubicBezTo>
                        <a:pt x="1101748" y="571716"/>
                        <a:pt x="1112888" y="566685"/>
                        <a:pt x="1117559" y="556983"/>
                      </a:cubicBezTo>
                      <a:lnTo>
                        <a:pt x="1117559" y="556983"/>
                      </a:lnTo>
                      <a:cubicBezTo>
                        <a:pt x="1120973" y="549437"/>
                        <a:pt x="1121692" y="544226"/>
                        <a:pt x="1129417" y="544406"/>
                      </a:cubicBezTo>
                      <a:lnTo>
                        <a:pt x="1129417" y="544406"/>
                      </a:lnTo>
                      <a:cubicBezTo>
                        <a:pt x="1131214" y="544406"/>
                        <a:pt x="1133191" y="544586"/>
                        <a:pt x="1136065" y="544765"/>
                      </a:cubicBezTo>
                      <a:lnTo>
                        <a:pt x="1136065" y="544765"/>
                      </a:lnTo>
                      <a:cubicBezTo>
                        <a:pt x="1139838" y="545484"/>
                        <a:pt x="1143432" y="546023"/>
                        <a:pt x="1146666" y="546023"/>
                      </a:cubicBezTo>
                      <a:lnTo>
                        <a:pt x="1146666" y="546023"/>
                      </a:lnTo>
                      <a:cubicBezTo>
                        <a:pt x="1154212" y="546023"/>
                        <a:pt x="1158884" y="543867"/>
                        <a:pt x="1160860" y="539734"/>
                      </a:cubicBezTo>
                      <a:lnTo>
                        <a:pt x="1160860" y="539734"/>
                      </a:lnTo>
                      <a:cubicBezTo>
                        <a:pt x="1163196" y="534524"/>
                        <a:pt x="1170203" y="526798"/>
                        <a:pt x="1170023" y="525001"/>
                      </a:cubicBezTo>
                      <a:lnTo>
                        <a:pt x="1170023" y="525001"/>
                      </a:lnTo>
                      <a:cubicBezTo>
                        <a:pt x="1169844" y="524822"/>
                        <a:pt x="1169125" y="524642"/>
                        <a:pt x="1168227" y="524642"/>
                      </a:cubicBezTo>
                      <a:lnTo>
                        <a:pt x="1168227" y="524642"/>
                      </a:lnTo>
                      <a:lnTo>
                        <a:pt x="1167149" y="524642"/>
                      </a:lnTo>
                      <a:cubicBezTo>
                        <a:pt x="1163375" y="524642"/>
                        <a:pt x="1159962" y="524822"/>
                        <a:pt x="1156728" y="524822"/>
                      </a:cubicBezTo>
                      <a:lnTo>
                        <a:pt x="1156728" y="524822"/>
                      </a:lnTo>
                      <a:cubicBezTo>
                        <a:pt x="1149181" y="524822"/>
                        <a:pt x="1142713" y="524103"/>
                        <a:pt x="1136604" y="519072"/>
                      </a:cubicBezTo>
                      <a:lnTo>
                        <a:pt x="1136604" y="519072"/>
                      </a:lnTo>
                      <a:cubicBezTo>
                        <a:pt x="1131753" y="515838"/>
                        <a:pt x="1128339" y="513682"/>
                        <a:pt x="1125105" y="513682"/>
                      </a:cubicBezTo>
                      <a:lnTo>
                        <a:pt x="1125105" y="513682"/>
                      </a:lnTo>
                      <a:cubicBezTo>
                        <a:pt x="1122770" y="513682"/>
                        <a:pt x="1119895" y="514580"/>
                        <a:pt x="1115942" y="517635"/>
                      </a:cubicBezTo>
                      <a:lnTo>
                        <a:pt x="1115942" y="517635"/>
                      </a:lnTo>
                      <a:cubicBezTo>
                        <a:pt x="1107138" y="525001"/>
                        <a:pt x="1097795" y="535422"/>
                        <a:pt x="1087913" y="535782"/>
                      </a:cubicBezTo>
                      <a:lnTo>
                        <a:pt x="1087913" y="535782"/>
                      </a:lnTo>
                      <a:cubicBezTo>
                        <a:pt x="1087374" y="535782"/>
                        <a:pt x="1086835" y="535782"/>
                        <a:pt x="1085757" y="535602"/>
                      </a:cubicBezTo>
                      <a:lnTo>
                        <a:pt x="1085757" y="535602"/>
                      </a:lnTo>
                      <a:cubicBezTo>
                        <a:pt x="1077492" y="533266"/>
                        <a:pt x="1073000" y="528595"/>
                        <a:pt x="1073539" y="519611"/>
                      </a:cubicBezTo>
                      <a:lnTo>
                        <a:pt x="1073539" y="519611"/>
                      </a:lnTo>
                      <a:cubicBezTo>
                        <a:pt x="1074078" y="516557"/>
                        <a:pt x="1074438" y="514221"/>
                        <a:pt x="1074438" y="512604"/>
                      </a:cubicBezTo>
                      <a:lnTo>
                        <a:pt x="1074438" y="512604"/>
                      </a:lnTo>
                      <a:cubicBezTo>
                        <a:pt x="1074258" y="510089"/>
                        <a:pt x="1074438" y="509549"/>
                        <a:pt x="1069407" y="507573"/>
                      </a:cubicBezTo>
                      <a:lnTo>
                        <a:pt x="1069407" y="507573"/>
                      </a:lnTo>
                      <a:cubicBezTo>
                        <a:pt x="1064736" y="504159"/>
                        <a:pt x="1057908" y="508112"/>
                        <a:pt x="1051260" y="498589"/>
                      </a:cubicBezTo>
                      <a:lnTo>
                        <a:pt x="1051260" y="498589"/>
                      </a:lnTo>
                      <a:cubicBezTo>
                        <a:pt x="1049104" y="494457"/>
                        <a:pt x="1048385" y="489606"/>
                        <a:pt x="1048385" y="485114"/>
                      </a:cubicBezTo>
                      <a:lnTo>
                        <a:pt x="1048385" y="485114"/>
                      </a:lnTo>
                      <a:cubicBezTo>
                        <a:pt x="1048385" y="479724"/>
                        <a:pt x="1049464" y="474513"/>
                        <a:pt x="1051080" y="471100"/>
                      </a:cubicBezTo>
                      <a:lnTo>
                        <a:pt x="1051080" y="471100"/>
                      </a:lnTo>
                      <a:cubicBezTo>
                        <a:pt x="1053057" y="466967"/>
                        <a:pt x="1056291" y="461757"/>
                        <a:pt x="1062759" y="461577"/>
                      </a:cubicBezTo>
                      <a:lnTo>
                        <a:pt x="1062759" y="461577"/>
                      </a:lnTo>
                      <a:cubicBezTo>
                        <a:pt x="1064736" y="461577"/>
                        <a:pt x="1066892" y="462116"/>
                        <a:pt x="1068509" y="463014"/>
                      </a:cubicBezTo>
                      <a:lnTo>
                        <a:pt x="1068509" y="463014"/>
                      </a:lnTo>
                      <a:cubicBezTo>
                        <a:pt x="1072282" y="464092"/>
                        <a:pt x="1075157" y="464631"/>
                        <a:pt x="1077492" y="464631"/>
                      </a:cubicBezTo>
                      <a:lnTo>
                        <a:pt x="1077492" y="464631"/>
                      </a:lnTo>
                      <a:cubicBezTo>
                        <a:pt x="1080727" y="464631"/>
                        <a:pt x="1083062" y="463733"/>
                        <a:pt x="1085757" y="461038"/>
                      </a:cubicBezTo>
                      <a:lnTo>
                        <a:pt x="1085757" y="461038"/>
                      </a:lnTo>
                      <a:cubicBezTo>
                        <a:pt x="1092046" y="454750"/>
                        <a:pt x="1100131" y="442172"/>
                        <a:pt x="1112888" y="439118"/>
                      </a:cubicBezTo>
                      <a:lnTo>
                        <a:pt x="1112888" y="439118"/>
                      </a:lnTo>
                      <a:cubicBezTo>
                        <a:pt x="1123309" y="434986"/>
                        <a:pt x="1127800" y="432830"/>
                        <a:pt x="1135526" y="423846"/>
                      </a:cubicBezTo>
                      <a:lnTo>
                        <a:pt x="1135526" y="423846"/>
                      </a:lnTo>
                      <a:cubicBezTo>
                        <a:pt x="1141455" y="417018"/>
                        <a:pt x="1145768" y="410730"/>
                        <a:pt x="1153134" y="410371"/>
                      </a:cubicBezTo>
                      <a:lnTo>
                        <a:pt x="1153134" y="410371"/>
                      </a:lnTo>
                      <a:cubicBezTo>
                        <a:pt x="1155470" y="410371"/>
                        <a:pt x="1157806" y="411269"/>
                        <a:pt x="1159782" y="412706"/>
                      </a:cubicBezTo>
                      <a:lnTo>
                        <a:pt x="1159782" y="412706"/>
                      </a:lnTo>
                      <a:cubicBezTo>
                        <a:pt x="1166430" y="416839"/>
                        <a:pt x="1174695" y="421690"/>
                        <a:pt x="1175234" y="429595"/>
                      </a:cubicBezTo>
                      <a:lnTo>
                        <a:pt x="1175234" y="429595"/>
                      </a:lnTo>
                      <a:cubicBezTo>
                        <a:pt x="1175234" y="432650"/>
                        <a:pt x="1173617" y="435525"/>
                        <a:pt x="1170742" y="438040"/>
                      </a:cubicBezTo>
                      <a:lnTo>
                        <a:pt x="1170742" y="438040"/>
                      </a:lnTo>
                      <a:cubicBezTo>
                        <a:pt x="1161399" y="446125"/>
                        <a:pt x="1156907" y="449719"/>
                        <a:pt x="1155829" y="456187"/>
                      </a:cubicBezTo>
                      <a:lnTo>
                        <a:pt x="1155829" y="456187"/>
                      </a:lnTo>
                      <a:cubicBezTo>
                        <a:pt x="1155829" y="459601"/>
                        <a:pt x="1156728" y="461757"/>
                        <a:pt x="1156728" y="464631"/>
                      </a:cubicBezTo>
                      <a:lnTo>
                        <a:pt x="1156728" y="464631"/>
                      </a:lnTo>
                      <a:cubicBezTo>
                        <a:pt x="1156728" y="466788"/>
                        <a:pt x="1156009" y="469303"/>
                        <a:pt x="1153494" y="471459"/>
                      </a:cubicBezTo>
                      <a:lnTo>
                        <a:pt x="1153494" y="471459"/>
                      </a:lnTo>
                      <a:cubicBezTo>
                        <a:pt x="1149541" y="473974"/>
                        <a:pt x="1142354" y="479904"/>
                        <a:pt x="1141635" y="481341"/>
                      </a:cubicBezTo>
                      <a:lnTo>
                        <a:pt x="1141635" y="481341"/>
                      </a:lnTo>
                      <a:cubicBezTo>
                        <a:pt x="1141635" y="481341"/>
                        <a:pt x="1141815" y="481521"/>
                        <a:pt x="1141995" y="481521"/>
                      </a:cubicBezTo>
                      <a:lnTo>
                        <a:pt x="1141995" y="481521"/>
                      </a:lnTo>
                      <a:cubicBezTo>
                        <a:pt x="1143073" y="481700"/>
                        <a:pt x="1144151" y="481700"/>
                        <a:pt x="1145049" y="481700"/>
                      </a:cubicBezTo>
                      <a:lnTo>
                        <a:pt x="1145049" y="481700"/>
                      </a:lnTo>
                      <a:cubicBezTo>
                        <a:pt x="1150439" y="481700"/>
                        <a:pt x="1154931" y="479185"/>
                        <a:pt x="1160501" y="470561"/>
                      </a:cubicBezTo>
                      <a:lnTo>
                        <a:pt x="1160501" y="470561"/>
                      </a:lnTo>
                      <a:cubicBezTo>
                        <a:pt x="1167508" y="460679"/>
                        <a:pt x="1178827" y="453671"/>
                        <a:pt x="1194998" y="450797"/>
                      </a:cubicBezTo>
                      <a:lnTo>
                        <a:pt x="1194998" y="450797"/>
                      </a:lnTo>
                      <a:cubicBezTo>
                        <a:pt x="1198591" y="450258"/>
                        <a:pt x="1201646" y="449898"/>
                        <a:pt x="1203981" y="449898"/>
                      </a:cubicBezTo>
                      <a:lnTo>
                        <a:pt x="1203981" y="449898"/>
                      </a:lnTo>
                      <a:cubicBezTo>
                        <a:pt x="1209911" y="449898"/>
                        <a:pt x="1213145" y="451336"/>
                        <a:pt x="1216738" y="452953"/>
                      </a:cubicBezTo>
                      <a:lnTo>
                        <a:pt x="1216738" y="452953"/>
                      </a:lnTo>
                      <a:cubicBezTo>
                        <a:pt x="1223386" y="441454"/>
                        <a:pt x="1232190" y="432830"/>
                        <a:pt x="1237580" y="428697"/>
                      </a:cubicBezTo>
                      <a:lnTo>
                        <a:pt x="1237580" y="428697"/>
                      </a:lnTo>
                      <a:cubicBezTo>
                        <a:pt x="1243330" y="424385"/>
                        <a:pt x="1255368" y="418096"/>
                        <a:pt x="1266867" y="412527"/>
                      </a:cubicBezTo>
                      <a:lnTo>
                        <a:pt x="1266867" y="412527"/>
                      </a:lnTo>
                      <a:cubicBezTo>
                        <a:pt x="1277467" y="407316"/>
                        <a:pt x="1278905" y="401746"/>
                        <a:pt x="1280881" y="396176"/>
                      </a:cubicBezTo>
                      <a:lnTo>
                        <a:pt x="1280881" y="396176"/>
                      </a:lnTo>
                      <a:cubicBezTo>
                        <a:pt x="1282498" y="390068"/>
                        <a:pt x="1287349" y="388810"/>
                        <a:pt x="1289505" y="388810"/>
                      </a:cubicBezTo>
                      <a:lnTo>
                        <a:pt x="1289505" y="388810"/>
                      </a:lnTo>
                      <a:cubicBezTo>
                        <a:pt x="1290044" y="388630"/>
                        <a:pt x="1290763" y="388630"/>
                        <a:pt x="1291302" y="388630"/>
                      </a:cubicBezTo>
                      <a:lnTo>
                        <a:pt x="1291302" y="388630"/>
                      </a:lnTo>
                      <a:cubicBezTo>
                        <a:pt x="1295075" y="388810"/>
                        <a:pt x="1296333" y="390966"/>
                        <a:pt x="1301364" y="396536"/>
                      </a:cubicBezTo>
                      <a:lnTo>
                        <a:pt x="1301364" y="396536"/>
                      </a:lnTo>
                      <a:cubicBezTo>
                        <a:pt x="1306933" y="402465"/>
                        <a:pt x="1309089" y="399950"/>
                        <a:pt x="1314480" y="401207"/>
                      </a:cubicBezTo>
                      <a:lnTo>
                        <a:pt x="1314480" y="401207"/>
                      </a:lnTo>
                      <a:cubicBezTo>
                        <a:pt x="1314839" y="401207"/>
                        <a:pt x="1315019" y="401207"/>
                        <a:pt x="1315198" y="401207"/>
                      </a:cubicBezTo>
                      <a:lnTo>
                        <a:pt x="1315198" y="401207"/>
                      </a:lnTo>
                      <a:cubicBezTo>
                        <a:pt x="1317893" y="401387"/>
                        <a:pt x="1324362" y="397434"/>
                        <a:pt x="1326517" y="395098"/>
                      </a:cubicBezTo>
                      <a:lnTo>
                        <a:pt x="1326517" y="395098"/>
                      </a:lnTo>
                      <a:lnTo>
                        <a:pt x="1326697" y="395098"/>
                      </a:lnTo>
                      <a:cubicBezTo>
                        <a:pt x="1326517" y="395098"/>
                        <a:pt x="1326697" y="394919"/>
                        <a:pt x="1325619" y="394380"/>
                      </a:cubicBezTo>
                      <a:lnTo>
                        <a:pt x="1325619" y="394380"/>
                      </a:lnTo>
                      <a:cubicBezTo>
                        <a:pt x="1324541" y="393841"/>
                        <a:pt x="1323104" y="393122"/>
                        <a:pt x="1322385" y="392942"/>
                      </a:cubicBezTo>
                      <a:lnTo>
                        <a:pt x="1322385" y="392942"/>
                      </a:lnTo>
                      <a:cubicBezTo>
                        <a:pt x="1320409" y="392763"/>
                        <a:pt x="1317714" y="391505"/>
                        <a:pt x="1316456" y="388271"/>
                      </a:cubicBezTo>
                      <a:lnTo>
                        <a:pt x="1316456" y="388271"/>
                      </a:lnTo>
                      <a:cubicBezTo>
                        <a:pt x="1316096" y="387552"/>
                        <a:pt x="1315737" y="386654"/>
                        <a:pt x="1315737" y="385755"/>
                      </a:cubicBezTo>
                      <a:lnTo>
                        <a:pt x="1315737" y="385755"/>
                      </a:lnTo>
                      <a:cubicBezTo>
                        <a:pt x="1316456" y="381443"/>
                        <a:pt x="1320049" y="381623"/>
                        <a:pt x="1321667" y="381443"/>
                      </a:cubicBezTo>
                      <a:lnTo>
                        <a:pt x="1321667" y="381443"/>
                      </a:lnTo>
                      <a:cubicBezTo>
                        <a:pt x="1322745" y="381443"/>
                        <a:pt x="1323643" y="381623"/>
                        <a:pt x="1324541" y="381803"/>
                      </a:cubicBezTo>
                      <a:lnTo>
                        <a:pt x="1324541" y="381803"/>
                      </a:lnTo>
                      <a:cubicBezTo>
                        <a:pt x="1326158" y="382162"/>
                        <a:pt x="1327775" y="382521"/>
                        <a:pt x="1329033" y="382881"/>
                      </a:cubicBezTo>
                      <a:lnTo>
                        <a:pt x="1329033" y="382881"/>
                      </a:lnTo>
                      <a:cubicBezTo>
                        <a:pt x="1331369" y="383420"/>
                        <a:pt x="1333166" y="383599"/>
                        <a:pt x="1334603" y="383599"/>
                      </a:cubicBezTo>
                      <a:lnTo>
                        <a:pt x="1334603" y="383599"/>
                      </a:lnTo>
                      <a:cubicBezTo>
                        <a:pt x="1339634" y="383420"/>
                        <a:pt x="1339454" y="381982"/>
                        <a:pt x="1342508" y="379108"/>
                      </a:cubicBezTo>
                      <a:lnTo>
                        <a:pt x="1342508" y="379108"/>
                      </a:lnTo>
                      <a:cubicBezTo>
                        <a:pt x="1345922" y="375694"/>
                        <a:pt x="1350234" y="370843"/>
                        <a:pt x="1355984" y="369046"/>
                      </a:cubicBezTo>
                      <a:lnTo>
                        <a:pt x="1355984" y="369046"/>
                      </a:lnTo>
                      <a:cubicBezTo>
                        <a:pt x="1358679" y="368687"/>
                        <a:pt x="1361553" y="362578"/>
                        <a:pt x="1361553" y="361140"/>
                      </a:cubicBezTo>
                      <a:lnTo>
                        <a:pt x="1361553" y="361140"/>
                      </a:lnTo>
                      <a:cubicBezTo>
                        <a:pt x="1361553" y="360961"/>
                        <a:pt x="1361553" y="360781"/>
                        <a:pt x="1361553" y="360601"/>
                      </a:cubicBezTo>
                      <a:lnTo>
                        <a:pt x="1361553" y="360601"/>
                      </a:lnTo>
                      <a:cubicBezTo>
                        <a:pt x="1362272" y="357188"/>
                        <a:pt x="1364608" y="353415"/>
                        <a:pt x="1369639" y="352516"/>
                      </a:cubicBezTo>
                      <a:lnTo>
                        <a:pt x="1369639" y="352516"/>
                      </a:lnTo>
                      <a:cubicBezTo>
                        <a:pt x="1372334" y="352516"/>
                        <a:pt x="1374490" y="354852"/>
                        <a:pt x="1375388" y="357906"/>
                      </a:cubicBezTo>
                      <a:lnTo>
                        <a:pt x="1375388" y="357906"/>
                      </a:lnTo>
                      <a:cubicBezTo>
                        <a:pt x="1376287" y="360961"/>
                        <a:pt x="1377185" y="362578"/>
                        <a:pt x="1377904" y="363476"/>
                      </a:cubicBezTo>
                      <a:lnTo>
                        <a:pt x="1377904" y="363476"/>
                      </a:lnTo>
                      <a:cubicBezTo>
                        <a:pt x="1377724" y="362937"/>
                        <a:pt x="1377545" y="362218"/>
                        <a:pt x="1377545" y="361679"/>
                      </a:cubicBezTo>
                      <a:lnTo>
                        <a:pt x="1377545" y="361679"/>
                      </a:lnTo>
                      <a:cubicBezTo>
                        <a:pt x="1378622" y="356289"/>
                        <a:pt x="1383294" y="357008"/>
                        <a:pt x="1382755" y="356828"/>
                      </a:cubicBezTo>
                      <a:lnTo>
                        <a:pt x="1382755" y="356828"/>
                      </a:lnTo>
                      <a:cubicBezTo>
                        <a:pt x="1385630" y="355750"/>
                        <a:pt x="1388864" y="355391"/>
                        <a:pt x="1393355" y="354133"/>
                      </a:cubicBezTo>
                      <a:lnTo>
                        <a:pt x="1393355" y="354133"/>
                      </a:lnTo>
                      <a:cubicBezTo>
                        <a:pt x="1399105" y="353594"/>
                        <a:pt x="1398566" y="339220"/>
                        <a:pt x="1400183" y="326464"/>
                      </a:cubicBezTo>
                      <a:lnTo>
                        <a:pt x="1400183" y="326464"/>
                      </a:lnTo>
                      <a:cubicBezTo>
                        <a:pt x="1400722" y="322870"/>
                        <a:pt x="1401081" y="319636"/>
                        <a:pt x="1401081" y="316941"/>
                      </a:cubicBezTo>
                      <a:lnTo>
                        <a:pt x="1401081" y="316941"/>
                      </a:lnTo>
                      <a:cubicBezTo>
                        <a:pt x="1401081" y="310293"/>
                        <a:pt x="1399644" y="305442"/>
                        <a:pt x="1397668" y="302388"/>
                      </a:cubicBezTo>
                      <a:lnTo>
                        <a:pt x="1397668" y="302388"/>
                      </a:lnTo>
                      <a:cubicBezTo>
                        <a:pt x="1396949" y="301130"/>
                        <a:pt x="1396590" y="299693"/>
                        <a:pt x="1396590" y="298435"/>
                      </a:cubicBezTo>
                      <a:lnTo>
                        <a:pt x="1396590" y="298435"/>
                      </a:lnTo>
                      <a:cubicBezTo>
                        <a:pt x="1397129" y="291608"/>
                        <a:pt x="1404315" y="287834"/>
                        <a:pt x="1407909" y="284960"/>
                      </a:cubicBezTo>
                      <a:lnTo>
                        <a:pt x="1407909" y="284960"/>
                      </a:lnTo>
                      <a:cubicBezTo>
                        <a:pt x="1411323" y="282444"/>
                        <a:pt x="1415275" y="280827"/>
                        <a:pt x="1419049" y="280827"/>
                      </a:cubicBezTo>
                      <a:lnTo>
                        <a:pt x="1419049" y="280827"/>
                      </a:lnTo>
                      <a:cubicBezTo>
                        <a:pt x="1420845" y="280827"/>
                        <a:pt x="1422822" y="281366"/>
                        <a:pt x="1424259" y="282983"/>
                      </a:cubicBezTo>
                      <a:lnTo>
                        <a:pt x="1424259" y="282983"/>
                      </a:lnTo>
                      <a:cubicBezTo>
                        <a:pt x="1424798" y="284061"/>
                        <a:pt x="1436297" y="288014"/>
                        <a:pt x="1439531" y="289092"/>
                      </a:cubicBezTo>
                      <a:lnTo>
                        <a:pt x="1439531" y="289092"/>
                      </a:lnTo>
                      <a:cubicBezTo>
                        <a:pt x="1439890" y="289092"/>
                        <a:pt x="1440250" y="289092"/>
                        <a:pt x="1440430" y="289092"/>
                      </a:cubicBezTo>
                      <a:lnTo>
                        <a:pt x="1440430" y="289092"/>
                      </a:lnTo>
                      <a:cubicBezTo>
                        <a:pt x="1444742" y="289451"/>
                        <a:pt x="1445999" y="285139"/>
                        <a:pt x="1451210" y="276335"/>
                      </a:cubicBezTo>
                      <a:lnTo>
                        <a:pt x="1451210" y="276335"/>
                      </a:lnTo>
                      <a:cubicBezTo>
                        <a:pt x="1456600" y="267711"/>
                        <a:pt x="1461271" y="258009"/>
                        <a:pt x="1463607" y="254595"/>
                      </a:cubicBezTo>
                      <a:lnTo>
                        <a:pt x="1463607" y="254595"/>
                      </a:lnTo>
                      <a:cubicBezTo>
                        <a:pt x="1465404" y="251720"/>
                        <a:pt x="1467380" y="246510"/>
                        <a:pt x="1468099" y="241299"/>
                      </a:cubicBezTo>
                      <a:lnTo>
                        <a:pt x="1468099" y="241299"/>
                      </a:lnTo>
                      <a:cubicBezTo>
                        <a:pt x="1469177" y="234112"/>
                        <a:pt x="1473669" y="233573"/>
                        <a:pt x="1477262" y="228902"/>
                      </a:cubicBezTo>
                      <a:lnTo>
                        <a:pt x="1477262" y="228902"/>
                      </a:lnTo>
                      <a:cubicBezTo>
                        <a:pt x="1479957" y="225668"/>
                        <a:pt x="1479778" y="225488"/>
                        <a:pt x="1479778" y="224949"/>
                      </a:cubicBezTo>
                      <a:lnTo>
                        <a:pt x="1479778" y="224949"/>
                      </a:lnTo>
                      <a:cubicBezTo>
                        <a:pt x="1479778" y="224231"/>
                        <a:pt x="1479598" y="222613"/>
                        <a:pt x="1479418" y="219918"/>
                      </a:cubicBezTo>
                      <a:lnTo>
                        <a:pt x="1479418" y="219918"/>
                      </a:lnTo>
                      <a:cubicBezTo>
                        <a:pt x="1479239" y="212372"/>
                        <a:pt x="1484629" y="210216"/>
                        <a:pt x="1489839" y="207701"/>
                      </a:cubicBezTo>
                      <a:lnTo>
                        <a:pt x="1489839" y="207701"/>
                      </a:lnTo>
                      <a:cubicBezTo>
                        <a:pt x="1491816" y="206623"/>
                        <a:pt x="1491816" y="205904"/>
                        <a:pt x="1491995" y="204107"/>
                      </a:cubicBezTo>
                      <a:lnTo>
                        <a:pt x="1491995" y="204107"/>
                      </a:lnTo>
                      <a:cubicBezTo>
                        <a:pt x="1491995" y="202131"/>
                        <a:pt x="1491097" y="198897"/>
                        <a:pt x="1490199" y="195303"/>
                      </a:cubicBezTo>
                      <a:lnTo>
                        <a:pt x="1490199" y="195303"/>
                      </a:lnTo>
                      <a:cubicBezTo>
                        <a:pt x="1489839" y="194225"/>
                        <a:pt x="1489839" y="193327"/>
                        <a:pt x="1489839" y="192608"/>
                      </a:cubicBezTo>
                      <a:lnTo>
                        <a:pt x="1489839" y="192608"/>
                      </a:lnTo>
                      <a:cubicBezTo>
                        <a:pt x="1490199" y="186140"/>
                        <a:pt x="1495050" y="182906"/>
                        <a:pt x="1499542" y="177336"/>
                      </a:cubicBezTo>
                      <a:lnTo>
                        <a:pt x="1499542" y="177336"/>
                      </a:lnTo>
                      <a:cubicBezTo>
                        <a:pt x="1498104" y="178234"/>
                        <a:pt x="1496847" y="179313"/>
                        <a:pt x="1495768" y="180391"/>
                      </a:cubicBezTo>
                      <a:lnTo>
                        <a:pt x="1495768" y="180391"/>
                      </a:lnTo>
                      <a:cubicBezTo>
                        <a:pt x="1489300" y="186140"/>
                        <a:pt x="1476364" y="189015"/>
                        <a:pt x="1468099" y="189194"/>
                      </a:cubicBezTo>
                      <a:lnTo>
                        <a:pt x="1468099" y="189194"/>
                      </a:lnTo>
                      <a:cubicBezTo>
                        <a:pt x="1467560" y="189194"/>
                        <a:pt x="1467021" y="189194"/>
                        <a:pt x="1466482" y="189194"/>
                      </a:cubicBezTo>
                      <a:lnTo>
                        <a:pt x="1466482" y="189194"/>
                      </a:lnTo>
                      <a:cubicBezTo>
                        <a:pt x="1466302" y="189194"/>
                        <a:pt x="1466123" y="189194"/>
                        <a:pt x="1465763" y="189194"/>
                      </a:cubicBezTo>
                      <a:lnTo>
                        <a:pt x="1465763" y="189194"/>
                      </a:lnTo>
                      <a:cubicBezTo>
                        <a:pt x="1460193" y="189194"/>
                        <a:pt x="1456241" y="192429"/>
                        <a:pt x="1449413" y="197819"/>
                      </a:cubicBezTo>
                      <a:lnTo>
                        <a:pt x="1449413" y="197819"/>
                      </a:lnTo>
                      <a:cubicBezTo>
                        <a:pt x="1443843" y="202131"/>
                        <a:pt x="1438812" y="203568"/>
                        <a:pt x="1433782" y="203568"/>
                      </a:cubicBezTo>
                      <a:lnTo>
                        <a:pt x="1433782" y="203568"/>
                      </a:lnTo>
                      <a:cubicBezTo>
                        <a:pt x="1432165" y="203568"/>
                        <a:pt x="1430727" y="203389"/>
                        <a:pt x="1429110" y="203209"/>
                      </a:cubicBezTo>
                      <a:lnTo>
                        <a:pt x="1429110" y="203209"/>
                      </a:lnTo>
                      <a:cubicBezTo>
                        <a:pt x="1425696" y="202670"/>
                        <a:pt x="1423540" y="202311"/>
                        <a:pt x="1421564" y="202311"/>
                      </a:cubicBezTo>
                      <a:lnTo>
                        <a:pt x="1421564" y="202311"/>
                      </a:lnTo>
                      <a:cubicBezTo>
                        <a:pt x="1419947" y="202311"/>
                        <a:pt x="1418330" y="202490"/>
                        <a:pt x="1415994" y="203389"/>
                      </a:cubicBezTo>
                      <a:lnTo>
                        <a:pt x="1415994" y="203389"/>
                      </a:lnTo>
                      <a:cubicBezTo>
                        <a:pt x="1413479" y="204287"/>
                        <a:pt x="1411143" y="205365"/>
                        <a:pt x="1408448" y="205365"/>
                      </a:cubicBezTo>
                      <a:lnTo>
                        <a:pt x="1408448" y="205365"/>
                      </a:lnTo>
                      <a:cubicBezTo>
                        <a:pt x="1405393" y="205365"/>
                        <a:pt x="1402519" y="204107"/>
                        <a:pt x="1399105" y="201412"/>
                      </a:cubicBezTo>
                      <a:lnTo>
                        <a:pt x="1399105" y="201412"/>
                      </a:lnTo>
                      <a:cubicBezTo>
                        <a:pt x="1396230" y="199076"/>
                        <a:pt x="1394613" y="196202"/>
                        <a:pt x="1394793" y="193147"/>
                      </a:cubicBezTo>
                      <a:lnTo>
                        <a:pt x="1394793" y="193147"/>
                      </a:lnTo>
                      <a:cubicBezTo>
                        <a:pt x="1394793" y="188835"/>
                        <a:pt x="1397129" y="184882"/>
                        <a:pt x="1399285" y="179492"/>
                      </a:cubicBezTo>
                      <a:lnTo>
                        <a:pt x="1399285" y="179492"/>
                      </a:lnTo>
                      <a:cubicBezTo>
                        <a:pt x="1399824" y="177875"/>
                        <a:pt x="1400183" y="176438"/>
                        <a:pt x="1400183" y="175000"/>
                      </a:cubicBezTo>
                      <a:lnTo>
                        <a:pt x="1400183" y="175000"/>
                      </a:lnTo>
                      <a:cubicBezTo>
                        <a:pt x="1400363" y="169251"/>
                        <a:pt x="1395691" y="163681"/>
                        <a:pt x="1391738" y="162244"/>
                      </a:cubicBezTo>
                      <a:lnTo>
                        <a:pt x="1391738" y="162244"/>
                      </a:lnTo>
                      <a:cubicBezTo>
                        <a:pt x="1385450" y="159908"/>
                        <a:pt x="1384731" y="158111"/>
                        <a:pt x="1381677" y="153620"/>
                      </a:cubicBezTo>
                      <a:lnTo>
                        <a:pt x="1381677" y="153620"/>
                      </a:lnTo>
                      <a:cubicBezTo>
                        <a:pt x="1378263" y="149307"/>
                        <a:pt x="1379341" y="150026"/>
                        <a:pt x="1377724" y="149846"/>
                      </a:cubicBezTo>
                      <a:lnTo>
                        <a:pt x="1377724" y="149846"/>
                      </a:lnTo>
                      <a:cubicBezTo>
                        <a:pt x="1377185" y="149846"/>
                        <a:pt x="1376107" y="149846"/>
                        <a:pt x="1374849" y="150026"/>
                      </a:cubicBezTo>
                      <a:lnTo>
                        <a:pt x="1374849" y="150026"/>
                      </a:lnTo>
                      <a:cubicBezTo>
                        <a:pt x="1373412" y="150206"/>
                        <a:pt x="1372334" y="150206"/>
                        <a:pt x="1371256" y="150206"/>
                      </a:cubicBezTo>
                      <a:lnTo>
                        <a:pt x="1371256" y="150206"/>
                      </a:lnTo>
                      <a:cubicBezTo>
                        <a:pt x="1368201" y="150206"/>
                        <a:pt x="1366405" y="148948"/>
                        <a:pt x="1363350" y="146612"/>
                      </a:cubicBezTo>
                      <a:lnTo>
                        <a:pt x="1363350" y="146612"/>
                      </a:lnTo>
                      <a:cubicBezTo>
                        <a:pt x="1359218" y="143738"/>
                        <a:pt x="1359038" y="143019"/>
                        <a:pt x="1351312" y="142839"/>
                      </a:cubicBezTo>
                      <a:lnTo>
                        <a:pt x="1351312" y="142839"/>
                      </a:lnTo>
                      <a:cubicBezTo>
                        <a:pt x="1350234" y="142839"/>
                        <a:pt x="1348976" y="142839"/>
                        <a:pt x="1347539" y="142839"/>
                      </a:cubicBezTo>
                      <a:lnTo>
                        <a:pt x="1347539" y="142839"/>
                      </a:lnTo>
                      <a:cubicBezTo>
                        <a:pt x="1347359" y="142839"/>
                        <a:pt x="1347180" y="142839"/>
                        <a:pt x="1347000" y="142839"/>
                      </a:cubicBezTo>
                      <a:lnTo>
                        <a:pt x="1347000" y="142839"/>
                      </a:lnTo>
                      <a:cubicBezTo>
                        <a:pt x="1334244" y="142660"/>
                        <a:pt x="1331369" y="130442"/>
                        <a:pt x="1330830" y="121638"/>
                      </a:cubicBezTo>
                      <a:lnTo>
                        <a:pt x="1330830" y="121638"/>
                      </a:lnTo>
                      <a:cubicBezTo>
                        <a:pt x="1330111" y="112834"/>
                        <a:pt x="1327955" y="102233"/>
                        <a:pt x="1324541" y="96843"/>
                      </a:cubicBezTo>
                      <a:lnTo>
                        <a:pt x="1324541" y="96843"/>
                      </a:lnTo>
                      <a:cubicBezTo>
                        <a:pt x="1320588" y="90555"/>
                        <a:pt x="1321667" y="88399"/>
                        <a:pt x="1320948" y="85344"/>
                      </a:cubicBezTo>
                      <a:lnTo>
                        <a:pt x="1320948" y="85344"/>
                      </a:lnTo>
                      <a:cubicBezTo>
                        <a:pt x="1320229" y="81391"/>
                        <a:pt x="1319510" y="79235"/>
                        <a:pt x="1316635" y="72228"/>
                      </a:cubicBezTo>
                      <a:lnTo>
                        <a:pt x="1316635" y="72228"/>
                      </a:lnTo>
                      <a:cubicBezTo>
                        <a:pt x="1315378" y="68994"/>
                        <a:pt x="1314839" y="66299"/>
                        <a:pt x="1314839" y="63963"/>
                      </a:cubicBezTo>
                      <a:lnTo>
                        <a:pt x="1314839" y="63963"/>
                      </a:lnTo>
                      <a:cubicBezTo>
                        <a:pt x="1314839" y="60549"/>
                        <a:pt x="1315557" y="57854"/>
                        <a:pt x="1315557" y="54800"/>
                      </a:cubicBezTo>
                      <a:lnTo>
                        <a:pt x="1315557" y="54800"/>
                      </a:lnTo>
                      <a:cubicBezTo>
                        <a:pt x="1315378" y="49050"/>
                        <a:pt x="1315737" y="48511"/>
                        <a:pt x="1309808" y="42762"/>
                      </a:cubicBezTo>
                      <a:lnTo>
                        <a:pt x="1309808" y="42762"/>
                      </a:lnTo>
                      <a:cubicBezTo>
                        <a:pt x="1302981" y="36114"/>
                        <a:pt x="1302442" y="29286"/>
                        <a:pt x="1297950" y="23537"/>
                      </a:cubicBezTo>
                      <a:lnTo>
                        <a:pt x="1297950" y="23537"/>
                      </a:lnTo>
                      <a:cubicBezTo>
                        <a:pt x="1295255" y="19944"/>
                        <a:pt x="1293458" y="19045"/>
                        <a:pt x="1291302" y="19045"/>
                      </a:cubicBezTo>
                      <a:lnTo>
                        <a:pt x="1291302" y="19045"/>
                      </a:lnTo>
                      <a:cubicBezTo>
                        <a:pt x="1289685" y="19045"/>
                        <a:pt x="1287709" y="19764"/>
                        <a:pt x="1285193" y="21022"/>
                      </a:cubicBezTo>
                      <a:lnTo>
                        <a:pt x="1285193" y="21022"/>
                      </a:lnTo>
                      <a:cubicBezTo>
                        <a:pt x="1283576" y="21740"/>
                        <a:pt x="1282139" y="22279"/>
                        <a:pt x="1280701" y="22279"/>
                      </a:cubicBezTo>
                      <a:lnTo>
                        <a:pt x="1280701" y="22279"/>
                      </a:lnTo>
                      <a:cubicBezTo>
                        <a:pt x="1274233" y="21740"/>
                        <a:pt x="1271897" y="16350"/>
                        <a:pt x="1264171" y="10421"/>
                      </a:cubicBezTo>
                      <a:lnTo>
                        <a:pt x="1264171" y="10421"/>
                      </a:lnTo>
                      <a:cubicBezTo>
                        <a:pt x="1258781" y="6109"/>
                        <a:pt x="1255547" y="4851"/>
                        <a:pt x="1252493" y="4851"/>
                      </a:cubicBezTo>
                      <a:lnTo>
                        <a:pt x="1252493" y="4851"/>
                      </a:lnTo>
                      <a:cubicBezTo>
                        <a:pt x="1249977" y="4851"/>
                        <a:pt x="1247282" y="5749"/>
                        <a:pt x="1243150" y="7366"/>
                      </a:cubicBezTo>
                      <a:lnTo>
                        <a:pt x="1243150" y="7366"/>
                      </a:lnTo>
                      <a:cubicBezTo>
                        <a:pt x="1233627" y="11319"/>
                        <a:pt x="1225722" y="11319"/>
                        <a:pt x="1213145" y="11679"/>
                      </a:cubicBezTo>
                      <a:lnTo>
                        <a:pt x="1213145" y="11679"/>
                      </a:lnTo>
                      <a:cubicBezTo>
                        <a:pt x="1200388" y="12218"/>
                        <a:pt x="1198951" y="13475"/>
                        <a:pt x="1195537" y="18147"/>
                      </a:cubicBezTo>
                      <a:lnTo>
                        <a:pt x="1195537" y="18147"/>
                      </a:lnTo>
                      <a:cubicBezTo>
                        <a:pt x="1192123" y="23357"/>
                        <a:pt x="1193381" y="21022"/>
                        <a:pt x="1187631" y="25334"/>
                      </a:cubicBezTo>
                      <a:lnTo>
                        <a:pt x="1187631" y="25334"/>
                      </a:lnTo>
                      <a:cubicBezTo>
                        <a:pt x="1184936" y="27310"/>
                        <a:pt x="1184038" y="29466"/>
                        <a:pt x="1184038" y="30724"/>
                      </a:cubicBezTo>
                      <a:lnTo>
                        <a:pt x="1184038" y="30724"/>
                      </a:lnTo>
                      <a:cubicBezTo>
                        <a:pt x="1184217" y="31802"/>
                        <a:pt x="1184397" y="32700"/>
                        <a:pt x="1187452" y="32880"/>
                      </a:cubicBezTo>
                      <a:lnTo>
                        <a:pt x="1187452" y="32880"/>
                      </a:lnTo>
                      <a:cubicBezTo>
                        <a:pt x="1190147" y="32880"/>
                        <a:pt x="1193740" y="33599"/>
                        <a:pt x="1193920" y="37012"/>
                      </a:cubicBezTo>
                      <a:lnTo>
                        <a:pt x="1193920" y="37012"/>
                      </a:lnTo>
                      <a:cubicBezTo>
                        <a:pt x="1193560" y="40246"/>
                        <a:pt x="1191943" y="42043"/>
                        <a:pt x="1191764" y="45457"/>
                      </a:cubicBezTo>
                      <a:lnTo>
                        <a:pt x="1191764" y="45457"/>
                      </a:lnTo>
                      <a:cubicBezTo>
                        <a:pt x="1191584" y="52284"/>
                        <a:pt x="1189248" y="57495"/>
                        <a:pt x="1180085" y="63424"/>
                      </a:cubicBezTo>
                      <a:lnTo>
                        <a:pt x="1180085" y="63424"/>
                      </a:lnTo>
                      <a:cubicBezTo>
                        <a:pt x="1171461" y="69353"/>
                        <a:pt x="1166610" y="75462"/>
                        <a:pt x="1163016" y="84086"/>
                      </a:cubicBezTo>
                      <a:lnTo>
                        <a:pt x="1163016" y="84086"/>
                      </a:lnTo>
                      <a:cubicBezTo>
                        <a:pt x="1159782" y="92711"/>
                        <a:pt x="1159602" y="91992"/>
                        <a:pt x="1153134" y="96663"/>
                      </a:cubicBezTo>
                      <a:lnTo>
                        <a:pt x="1153134" y="96663"/>
                      </a:lnTo>
                      <a:cubicBezTo>
                        <a:pt x="1147025" y="101515"/>
                        <a:pt x="1149002" y="102233"/>
                        <a:pt x="1147564" y="113014"/>
                      </a:cubicBezTo>
                      <a:lnTo>
                        <a:pt x="1147564" y="113014"/>
                      </a:lnTo>
                      <a:cubicBezTo>
                        <a:pt x="1145768" y="123255"/>
                        <a:pt x="1133550" y="125052"/>
                        <a:pt x="1126183" y="125231"/>
                      </a:cubicBezTo>
                      <a:lnTo>
                        <a:pt x="1126183" y="125231"/>
                      </a:lnTo>
                      <a:cubicBezTo>
                        <a:pt x="1123848" y="125231"/>
                        <a:pt x="1121871" y="125052"/>
                        <a:pt x="1120434" y="124513"/>
                      </a:cubicBezTo>
                      <a:lnTo>
                        <a:pt x="1120434" y="124513"/>
                      </a:lnTo>
                      <a:cubicBezTo>
                        <a:pt x="1119536" y="124153"/>
                        <a:pt x="1118817" y="124153"/>
                        <a:pt x="1118278" y="124153"/>
                      </a:cubicBezTo>
                      <a:lnTo>
                        <a:pt x="1118278" y="124153"/>
                      </a:lnTo>
                      <a:cubicBezTo>
                        <a:pt x="1116301" y="124153"/>
                        <a:pt x="1113606" y="125591"/>
                        <a:pt x="1108216" y="130621"/>
                      </a:cubicBezTo>
                      <a:lnTo>
                        <a:pt x="1108216" y="130621"/>
                      </a:lnTo>
                      <a:cubicBezTo>
                        <a:pt x="1105521" y="133137"/>
                        <a:pt x="1102108" y="134035"/>
                        <a:pt x="1099053" y="134035"/>
                      </a:cubicBezTo>
                      <a:lnTo>
                        <a:pt x="1099053" y="134035"/>
                      </a:lnTo>
                      <a:cubicBezTo>
                        <a:pt x="1092585" y="134035"/>
                        <a:pt x="1087015" y="130442"/>
                        <a:pt x="1086835" y="130262"/>
                      </a:cubicBezTo>
                      <a:lnTo>
                        <a:pt x="1086835" y="130262"/>
                      </a:lnTo>
                      <a:lnTo>
                        <a:pt x="1084499" y="128825"/>
                      </a:lnTo>
                      <a:cubicBezTo>
                        <a:pt x="1083062" y="127747"/>
                        <a:pt x="1081984" y="127028"/>
                        <a:pt x="1081266" y="126489"/>
                      </a:cubicBezTo>
                      <a:lnTo>
                        <a:pt x="1081266" y="126489"/>
                      </a:lnTo>
                      <a:cubicBezTo>
                        <a:pt x="1081266" y="126489"/>
                        <a:pt x="1081266" y="126489"/>
                        <a:pt x="1081086" y="126309"/>
                      </a:cubicBezTo>
                      <a:lnTo>
                        <a:pt x="1081086" y="126309"/>
                      </a:lnTo>
                      <a:cubicBezTo>
                        <a:pt x="1080727" y="127028"/>
                        <a:pt x="1080188" y="128106"/>
                        <a:pt x="1079469" y="129723"/>
                      </a:cubicBezTo>
                      <a:lnTo>
                        <a:pt x="1079469" y="129723"/>
                      </a:lnTo>
                      <a:cubicBezTo>
                        <a:pt x="1076594" y="136012"/>
                        <a:pt x="1072461" y="145354"/>
                        <a:pt x="1071743" y="146972"/>
                      </a:cubicBezTo>
                      <a:lnTo>
                        <a:pt x="1071743" y="146972"/>
                      </a:lnTo>
                      <a:lnTo>
                        <a:pt x="1071563" y="147690"/>
                      </a:lnTo>
                      <a:lnTo>
                        <a:pt x="1071024" y="148229"/>
                      </a:lnTo>
                      <a:cubicBezTo>
                        <a:pt x="1068509" y="149667"/>
                        <a:pt x="1056291" y="164220"/>
                        <a:pt x="1056830" y="164939"/>
                      </a:cubicBezTo>
                      <a:lnTo>
                        <a:pt x="1056830" y="164939"/>
                      </a:lnTo>
                      <a:cubicBezTo>
                        <a:pt x="1056651" y="167634"/>
                        <a:pt x="1055213" y="169071"/>
                        <a:pt x="1054135" y="171048"/>
                      </a:cubicBezTo>
                      <a:lnTo>
                        <a:pt x="1054135" y="171048"/>
                      </a:lnTo>
                      <a:cubicBezTo>
                        <a:pt x="1052518" y="173383"/>
                        <a:pt x="1051080" y="176079"/>
                        <a:pt x="1051260" y="178414"/>
                      </a:cubicBezTo>
                      <a:lnTo>
                        <a:pt x="1051260" y="178414"/>
                      </a:lnTo>
                      <a:cubicBezTo>
                        <a:pt x="1051260" y="179672"/>
                        <a:pt x="1051619" y="180930"/>
                        <a:pt x="1052518" y="182367"/>
                      </a:cubicBezTo>
                      <a:lnTo>
                        <a:pt x="1052518" y="182367"/>
                      </a:lnTo>
                      <a:cubicBezTo>
                        <a:pt x="1054674" y="185601"/>
                        <a:pt x="1055572" y="185781"/>
                        <a:pt x="1055572" y="185781"/>
                      </a:cubicBezTo>
                      <a:lnTo>
                        <a:pt x="1055572" y="185781"/>
                      </a:lnTo>
                      <a:cubicBezTo>
                        <a:pt x="1055572" y="185601"/>
                        <a:pt x="1055572" y="185781"/>
                        <a:pt x="1056111" y="185242"/>
                      </a:cubicBezTo>
                      <a:lnTo>
                        <a:pt x="1056111" y="185242"/>
                      </a:lnTo>
                      <a:cubicBezTo>
                        <a:pt x="1056651" y="184523"/>
                        <a:pt x="1057549" y="183445"/>
                        <a:pt x="1058627" y="182367"/>
                      </a:cubicBezTo>
                      <a:lnTo>
                        <a:pt x="1058627" y="182367"/>
                      </a:lnTo>
                      <a:cubicBezTo>
                        <a:pt x="1060962" y="180211"/>
                        <a:pt x="1064017" y="180031"/>
                        <a:pt x="1067431" y="179852"/>
                      </a:cubicBezTo>
                      <a:lnTo>
                        <a:pt x="1067431" y="179852"/>
                      </a:lnTo>
                      <a:cubicBezTo>
                        <a:pt x="1070306" y="179852"/>
                        <a:pt x="1073360" y="180211"/>
                        <a:pt x="1076414" y="180930"/>
                      </a:cubicBezTo>
                      <a:lnTo>
                        <a:pt x="1076414" y="180930"/>
                      </a:lnTo>
                      <a:lnTo>
                        <a:pt x="1080547" y="182187"/>
                      </a:lnTo>
                      <a:cubicBezTo>
                        <a:pt x="1081445" y="182547"/>
                        <a:pt x="1082343" y="183086"/>
                        <a:pt x="1083242" y="183625"/>
                      </a:cubicBezTo>
                      <a:lnTo>
                        <a:pt x="1083242" y="183625"/>
                      </a:lnTo>
                      <a:cubicBezTo>
                        <a:pt x="1084859" y="184703"/>
                        <a:pt x="1086476" y="185421"/>
                        <a:pt x="1088093" y="185421"/>
                      </a:cubicBezTo>
                      <a:lnTo>
                        <a:pt x="1088093" y="185421"/>
                      </a:lnTo>
                      <a:cubicBezTo>
                        <a:pt x="1090609" y="185421"/>
                        <a:pt x="1094022" y="183984"/>
                        <a:pt x="1098514" y="178055"/>
                      </a:cubicBezTo>
                      <a:lnTo>
                        <a:pt x="1098514" y="178055"/>
                      </a:lnTo>
                      <a:cubicBezTo>
                        <a:pt x="1100311" y="176079"/>
                        <a:pt x="1100311" y="173922"/>
                        <a:pt x="1103904" y="173383"/>
                      </a:cubicBezTo>
                      <a:lnTo>
                        <a:pt x="1103904" y="173383"/>
                      </a:lnTo>
                      <a:cubicBezTo>
                        <a:pt x="1105701" y="173563"/>
                        <a:pt x="1106599" y="174102"/>
                        <a:pt x="1108755" y="175000"/>
                      </a:cubicBezTo>
                      <a:lnTo>
                        <a:pt x="1108755" y="175000"/>
                      </a:lnTo>
                      <a:lnTo>
                        <a:pt x="1120793" y="179672"/>
                      </a:lnTo>
                      <a:lnTo>
                        <a:pt x="1121153" y="180750"/>
                      </a:lnTo>
                      <a:lnTo>
                        <a:pt x="1122231" y="183625"/>
                      </a:lnTo>
                      <a:cubicBezTo>
                        <a:pt x="1123848" y="186140"/>
                        <a:pt x="1125105" y="187398"/>
                        <a:pt x="1127261" y="189554"/>
                      </a:cubicBezTo>
                      <a:lnTo>
                        <a:pt x="1127261" y="189554"/>
                      </a:lnTo>
                      <a:cubicBezTo>
                        <a:pt x="1130316" y="192608"/>
                        <a:pt x="1134987" y="196920"/>
                        <a:pt x="1136604" y="197998"/>
                      </a:cubicBezTo>
                      <a:lnTo>
                        <a:pt x="1136604" y="197998"/>
                      </a:lnTo>
                      <a:cubicBezTo>
                        <a:pt x="1141635" y="202850"/>
                        <a:pt x="1140916" y="209497"/>
                        <a:pt x="1141455" y="211653"/>
                      </a:cubicBezTo>
                      <a:lnTo>
                        <a:pt x="1141455" y="211653"/>
                      </a:lnTo>
                      <a:cubicBezTo>
                        <a:pt x="1141635" y="213810"/>
                        <a:pt x="1142713" y="216864"/>
                        <a:pt x="1142713" y="219918"/>
                      </a:cubicBezTo>
                      <a:lnTo>
                        <a:pt x="1142713" y="219918"/>
                      </a:lnTo>
                      <a:cubicBezTo>
                        <a:pt x="1142713" y="223332"/>
                        <a:pt x="1140198" y="227285"/>
                        <a:pt x="1134987" y="227285"/>
                      </a:cubicBezTo>
                      <a:lnTo>
                        <a:pt x="1134987" y="227285"/>
                      </a:lnTo>
                      <a:cubicBezTo>
                        <a:pt x="1133011" y="227285"/>
                        <a:pt x="1131574" y="227285"/>
                        <a:pt x="1130316" y="227285"/>
                      </a:cubicBezTo>
                      <a:lnTo>
                        <a:pt x="1130316" y="227285"/>
                      </a:lnTo>
                      <a:cubicBezTo>
                        <a:pt x="1126543" y="227465"/>
                        <a:pt x="1123488" y="226566"/>
                        <a:pt x="1120973" y="223691"/>
                      </a:cubicBezTo>
                      <a:lnTo>
                        <a:pt x="1120973" y="223691"/>
                      </a:lnTo>
                      <a:cubicBezTo>
                        <a:pt x="1120614" y="223332"/>
                        <a:pt x="1120254" y="223152"/>
                        <a:pt x="1119176" y="223152"/>
                      </a:cubicBezTo>
                      <a:lnTo>
                        <a:pt x="1119176" y="223152"/>
                      </a:lnTo>
                      <a:cubicBezTo>
                        <a:pt x="1117200" y="223152"/>
                        <a:pt x="1113786" y="224231"/>
                        <a:pt x="1110193" y="224231"/>
                      </a:cubicBezTo>
                      <a:lnTo>
                        <a:pt x="1110193" y="224231"/>
                      </a:lnTo>
                      <a:cubicBezTo>
                        <a:pt x="1108755" y="224231"/>
                        <a:pt x="1107138" y="224051"/>
                        <a:pt x="1105521" y="223152"/>
                      </a:cubicBezTo>
                      <a:lnTo>
                        <a:pt x="1105521" y="223152"/>
                      </a:lnTo>
                      <a:cubicBezTo>
                        <a:pt x="1105521" y="223152"/>
                        <a:pt x="1105341" y="222973"/>
                        <a:pt x="1104802" y="222973"/>
                      </a:cubicBezTo>
                      <a:lnTo>
                        <a:pt x="1104802" y="222973"/>
                      </a:lnTo>
                      <a:cubicBezTo>
                        <a:pt x="1102287" y="222793"/>
                        <a:pt x="1095998" y="226207"/>
                        <a:pt x="1092225" y="228722"/>
                      </a:cubicBezTo>
                      <a:lnTo>
                        <a:pt x="1092225" y="228722"/>
                      </a:lnTo>
                      <a:cubicBezTo>
                        <a:pt x="1090429" y="229800"/>
                        <a:pt x="1089890" y="230519"/>
                        <a:pt x="1087554" y="230878"/>
                      </a:cubicBezTo>
                      <a:lnTo>
                        <a:pt x="1087554" y="230878"/>
                      </a:lnTo>
                      <a:cubicBezTo>
                        <a:pt x="1086296" y="230878"/>
                        <a:pt x="1085578" y="230519"/>
                        <a:pt x="1084679" y="229980"/>
                      </a:cubicBezTo>
                      <a:lnTo>
                        <a:pt x="1084679" y="229980"/>
                      </a:lnTo>
                      <a:cubicBezTo>
                        <a:pt x="1084679" y="230160"/>
                        <a:pt x="1084679" y="230519"/>
                        <a:pt x="1084679" y="230699"/>
                      </a:cubicBezTo>
                      <a:lnTo>
                        <a:pt x="1084679" y="230699"/>
                      </a:lnTo>
                      <a:cubicBezTo>
                        <a:pt x="1084679" y="232495"/>
                        <a:pt x="1083242" y="236808"/>
                        <a:pt x="1078930" y="236808"/>
                      </a:cubicBezTo>
                      <a:lnTo>
                        <a:pt x="1078930" y="236808"/>
                      </a:lnTo>
                      <a:cubicBezTo>
                        <a:pt x="1077852" y="236808"/>
                        <a:pt x="1076774" y="236628"/>
                        <a:pt x="1075516" y="236269"/>
                      </a:cubicBezTo>
                      <a:lnTo>
                        <a:pt x="1075516" y="236269"/>
                      </a:lnTo>
                      <a:cubicBezTo>
                        <a:pt x="1073539" y="235550"/>
                        <a:pt x="1071383" y="235190"/>
                        <a:pt x="1069048" y="235190"/>
                      </a:cubicBezTo>
                      <a:lnTo>
                        <a:pt x="1069048" y="235190"/>
                      </a:lnTo>
                      <a:cubicBezTo>
                        <a:pt x="1063658" y="235370"/>
                        <a:pt x="1058807" y="237167"/>
                        <a:pt x="1056291" y="244533"/>
                      </a:cubicBezTo>
                      <a:lnTo>
                        <a:pt x="1056291" y="244533"/>
                      </a:lnTo>
                      <a:cubicBezTo>
                        <a:pt x="1051619" y="257649"/>
                        <a:pt x="1035449" y="265914"/>
                        <a:pt x="1028262" y="266274"/>
                      </a:cubicBezTo>
                      <a:lnTo>
                        <a:pt x="1028262" y="266274"/>
                      </a:lnTo>
                      <a:cubicBezTo>
                        <a:pt x="1027903" y="266274"/>
                        <a:pt x="1027543" y="266274"/>
                        <a:pt x="1027004" y="266094"/>
                      </a:cubicBezTo>
                      <a:lnTo>
                        <a:pt x="1027004" y="266094"/>
                      </a:lnTo>
                      <a:cubicBezTo>
                        <a:pt x="1025208" y="265735"/>
                        <a:pt x="1023052" y="265196"/>
                        <a:pt x="1020536" y="265196"/>
                      </a:cubicBezTo>
                      <a:lnTo>
                        <a:pt x="1020536" y="265196"/>
                      </a:lnTo>
                      <a:cubicBezTo>
                        <a:pt x="1016224" y="265196"/>
                        <a:pt x="1010295" y="266633"/>
                        <a:pt x="1002569" y="274898"/>
                      </a:cubicBezTo>
                      <a:lnTo>
                        <a:pt x="1002569" y="274898"/>
                      </a:lnTo>
                      <a:cubicBezTo>
                        <a:pt x="996640" y="281187"/>
                        <a:pt x="988734" y="283522"/>
                        <a:pt x="981188" y="283522"/>
                      </a:cubicBezTo>
                      <a:lnTo>
                        <a:pt x="981188" y="283522"/>
                      </a:lnTo>
                      <a:cubicBezTo>
                        <a:pt x="971127" y="283343"/>
                        <a:pt x="961784" y="279749"/>
                        <a:pt x="957651" y="274898"/>
                      </a:cubicBezTo>
                      <a:lnTo>
                        <a:pt x="957651" y="274898"/>
                      </a:lnTo>
                      <a:cubicBezTo>
                        <a:pt x="956394" y="273461"/>
                        <a:pt x="954417" y="272562"/>
                        <a:pt x="952081" y="272562"/>
                      </a:cubicBezTo>
                      <a:lnTo>
                        <a:pt x="952081" y="272562"/>
                      </a:lnTo>
                      <a:cubicBezTo>
                        <a:pt x="946691" y="272562"/>
                        <a:pt x="940043" y="276515"/>
                        <a:pt x="938426" y="282624"/>
                      </a:cubicBezTo>
                      <a:lnTo>
                        <a:pt x="938426" y="282624"/>
                      </a:lnTo>
                      <a:cubicBezTo>
                        <a:pt x="936630" y="288733"/>
                        <a:pt x="935552" y="291787"/>
                        <a:pt x="935552" y="293584"/>
                      </a:cubicBezTo>
                      <a:lnTo>
                        <a:pt x="935552" y="293584"/>
                      </a:lnTo>
                      <a:cubicBezTo>
                        <a:pt x="935552" y="294841"/>
                        <a:pt x="935911" y="295920"/>
                        <a:pt x="938067" y="298435"/>
                      </a:cubicBezTo>
                      <a:lnTo>
                        <a:pt x="938067" y="298435"/>
                      </a:lnTo>
                      <a:cubicBezTo>
                        <a:pt x="940403" y="301489"/>
                        <a:pt x="941660" y="305981"/>
                        <a:pt x="941660" y="310473"/>
                      </a:cubicBezTo>
                      <a:lnTo>
                        <a:pt x="941660" y="310473"/>
                      </a:lnTo>
                      <a:cubicBezTo>
                        <a:pt x="941660" y="316222"/>
                        <a:pt x="938786" y="323230"/>
                        <a:pt x="931239" y="323230"/>
                      </a:cubicBezTo>
                      <a:lnTo>
                        <a:pt x="931239" y="323230"/>
                      </a:lnTo>
                      <a:cubicBezTo>
                        <a:pt x="930700" y="323230"/>
                        <a:pt x="930161" y="323230"/>
                        <a:pt x="929622" y="323050"/>
                      </a:cubicBezTo>
                      <a:lnTo>
                        <a:pt x="929622" y="323050"/>
                      </a:lnTo>
                      <a:cubicBezTo>
                        <a:pt x="929443" y="323050"/>
                        <a:pt x="929263" y="323050"/>
                        <a:pt x="928904" y="323050"/>
                      </a:cubicBezTo>
                      <a:lnTo>
                        <a:pt x="928904" y="323050"/>
                      </a:lnTo>
                      <a:cubicBezTo>
                        <a:pt x="920100" y="322691"/>
                        <a:pt x="906265" y="338322"/>
                        <a:pt x="898180" y="343173"/>
                      </a:cubicBezTo>
                      <a:lnTo>
                        <a:pt x="898180" y="343173"/>
                      </a:lnTo>
                      <a:cubicBezTo>
                        <a:pt x="891173" y="347126"/>
                        <a:pt x="884165" y="352337"/>
                        <a:pt x="865659" y="352157"/>
                      </a:cubicBezTo>
                      <a:lnTo>
                        <a:pt x="865659" y="352157"/>
                      </a:lnTo>
                      <a:cubicBezTo>
                        <a:pt x="864222" y="352157"/>
                        <a:pt x="862605" y="352157"/>
                        <a:pt x="860988" y="351977"/>
                      </a:cubicBezTo>
                      <a:lnTo>
                        <a:pt x="860988" y="351977"/>
                      </a:lnTo>
                      <a:cubicBezTo>
                        <a:pt x="858472" y="351798"/>
                        <a:pt x="856316" y="351798"/>
                        <a:pt x="854340" y="351798"/>
                      </a:cubicBezTo>
                      <a:lnTo>
                        <a:pt x="854340" y="351798"/>
                      </a:lnTo>
                      <a:cubicBezTo>
                        <a:pt x="839427" y="351798"/>
                        <a:pt x="835295" y="354133"/>
                        <a:pt x="828467" y="354133"/>
                      </a:cubicBezTo>
                      <a:lnTo>
                        <a:pt x="828467" y="354133"/>
                      </a:lnTo>
                      <a:cubicBezTo>
                        <a:pt x="828287" y="354133"/>
                        <a:pt x="828108" y="354133"/>
                        <a:pt x="828108" y="354133"/>
                      </a:cubicBezTo>
                      <a:lnTo>
                        <a:pt x="828108" y="354133"/>
                      </a:lnTo>
                      <a:cubicBezTo>
                        <a:pt x="826670" y="354493"/>
                        <a:pt x="814453" y="357547"/>
                        <a:pt x="806547" y="358984"/>
                      </a:cubicBezTo>
                      <a:lnTo>
                        <a:pt x="806547" y="358984"/>
                      </a:lnTo>
                      <a:cubicBezTo>
                        <a:pt x="799181" y="360422"/>
                        <a:pt x="787143" y="367788"/>
                        <a:pt x="776901" y="372460"/>
                      </a:cubicBezTo>
                      <a:lnTo>
                        <a:pt x="776901" y="372460"/>
                      </a:lnTo>
                      <a:cubicBezTo>
                        <a:pt x="768816" y="376053"/>
                        <a:pt x="765762" y="377311"/>
                        <a:pt x="761809" y="377311"/>
                      </a:cubicBezTo>
                      <a:lnTo>
                        <a:pt x="761809" y="377311"/>
                      </a:lnTo>
                      <a:cubicBezTo>
                        <a:pt x="760910" y="377311"/>
                        <a:pt x="760192" y="377311"/>
                        <a:pt x="759114" y="377131"/>
                      </a:cubicBezTo>
                      <a:lnTo>
                        <a:pt x="759114" y="377131"/>
                      </a:lnTo>
                      <a:cubicBezTo>
                        <a:pt x="755520" y="377131"/>
                        <a:pt x="751388" y="375514"/>
                        <a:pt x="751567" y="371382"/>
                      </a:cubicBezTo>
                      <a:lnTo>
                        <a:pt x="751567" y="371382"/>
                      </a:lnTo>
                      <a:cubicBezTo>
                        <a:pt x="751567" y="370843"/>
                        <a:pt x="751567" y="370304"/>
                        <a:pt x="751747" y="369944"/>
                      </a:cubicBezTo>
                      <a:lnTo>
                        <a:pt x="751747" y="369944"/>
                      </a:lnTo>
                      <a:cubicBezTo>
                        <a:pt x="749591" y="370124"/>
                        <a:pt x="745638" y="371382"/>
                        <a:pt x="742584" y="371382"/>
                      </a:cubicBezTo>
                      <a:lnTo>
                        <a:pt x="742584" y="371382"/>
                      </a:lnTo>
                      <a:cubicBezTo>
                        <a:pt x="742404" y="371382"/>
                        <a:pt x="742045" y="371382"/>
                        <a:pt x="741685" y="371382"/>
                      </a:cubicBezTo>
                      <a:lnTo>
                        <a:pt x="741685" y="371382"/>
                      </a:lnTo>
                      <a:cubicBezTo>
                        <a:pt x="737553" y="370843"/>
                        <a:pt x="728929" y="368687"/>
                        <a:pt x="720305" y="362758"/>
                      </a:cubicBezTo>
                      <a:lnTo>
                        <a:pt x="720305" y="362758"/>
                      </a:lnTo>
                      <a:cubicBezTo>
                        <a:pt x="712219" y="357188"/>
                        <a:pt x="710602" y="357367"/>
                        <a:pt x="705212" y="355750"/>
                      </a:cubicBezTo>
                      <a:lnTo>
                        <a:pt x="705212" y="355750"/>
                      </a:lnTo>
                      <a:cubicBezTo>
                        <a:pt x="699822" y="353954"/>
                        <a:pt x="693893" y="350001"/>
                        <a:pt x="692096" y="344072"/>
                      </a:cubicBezTo>
                      <a:lnTo>
                        <a:pt x="692096" y="344072"/>
                      </a:lnTo>
                      <a:cubicBezTo>
                        <a:pt x="692456" y="342275"/>
                        <a:pt x="686886" y="342095"/>
                        <a:pt x="680777" y="339939"/>
                      </a:cubicBezTo>
                      <a:lnTo>
                        <a:pt x="680777" y="339939"/>
                      </a:lnTo>
                      <a:cubicBezTo>
                        <a:pt x="678261" y="338861"/>
                        <a:pt x="669637" y="337963"/>
                        <a:pt x="662450" y="338142"/>
                      </a:cubicBezTo>
                      <a:lnTo>
                        <a:pt x="662450" y="338142"/>
                      </a:lnTo>
                      <a:cubicBezTo>
                        <a:pt x="659037" y="338142"/>
                        <a:pt x="655802" y="338322"/>
                        <a:pt x="653467" y="338502"/>
                      </a:cubicBezTo>
                      <a:lnTo>
                        <a:pt x="653467" y="338502"/>
                      </a:lnTo>
                      <a:cubicBezTo>
                        <a:pt x="648436" y="339041"/>
                        <a:pt x="643225" y="339580"/>
                        <a:pt x="638015" y="339580"/>
                      </a:cubicBezTo>
                      <a:lnTo>
                        <a:pt x="638015" y="339580"/>
                      </a:lnTo>
                      <a:cubicBezTo>
                        <a:pt x="634961" y="339580"/>
                        <a:pt x="632086" y="339400"/>
                        <a:pt x="629391" y="338861"/>
                      </a:cubicBezTo>
                      <a:lnTo>
                        <a:pt x="629391" y="338861"/>
                      </a:lnTo>
                      <a:cubicBezTo>
                        <a:pt x="621844" y="337424"/>
                        <a:pt x="615197" y="334190"/>
                        <a:pt x="608010" y="331674"/>
                      </a:cubicBezTo>
                      <a:lnTo>
                        <a:pt x="608010" y="331674"/>
                      </a:lnTo>
                      <a:cubicBezTo>
                        <a:pt x="601182" y="329339"/>
                        <a:pt x="593995" y="328979"/>
                        <a:pt x="579083" y="329159"/>
                      </a:cubicBezTo>
                      <a:lnTo>
                        <a:pt x="579083" y="329159"/>
                      </a:lnTo>
                      <a:cubicBezTo>
                        <a:pt x="562912" y="329698"/>
                        <a:pt x="562553" y="317121"/>
                        <a:pt x="561295" y="315504"/>
                      </a:cubicBezTo>
                      <a:lnTo>
                        <a:pt x="561295" y="315504"/>
                      </a:lnTo>
                      <a:cubicBezTo>
                        <a:pt x="558780" y="311551"/>
                        <a:pt x="553569" y="302747"/>
                        <a:pt x="553389" y="294662"/>
                      </a:cubicBezTo>
                      <a:lnTo>
                        <a:pt x="553389" y="294662"/>
                      </a:lnTo>
                      <a:cubicBezTo>
                        <a:pt x="553389" y="294303"/>
                        <a:pt x="553389" y="293943"/>
                        <a:pt x="553389" y="293943"/>
                      </a:cubicBezTo>
                      <a:lnTo>
                        <a:pt x="553389" y="293943"/>
                      </a:lnTo>
                      <a:cubicBezTo>
                        <a:pt x="553389" y="293404"/>
                        <a:pt x="553389" y="293045"/>
                        <a:pt x="553389" y="292686"/>
                      </a:cubicBezTo>
                      <a:lnTo>
                        <a:pt x="553389" y="292686"/>
                      </a:lnTo>
                      <a:cubicBezTo>
                        <a:pt x="553389" y="288014"/>
                        <a:pt x="551413" y="283882"/>
                        <a:pt x="551413" y="278132"/>
                      </a:cubicBezTo>
                      <a:lnTo>
                        <a:pt x="551413" y="278132"/>
                      </a:lnTo>
                      <a:cubicBezTo>
                        <a:pt x="551413" y="276874"/>
                        <a:pt x="551593" y="275796"/>
                        <a:pt x="551772" y="274539"/>
                      </a:cubicBezTo>
                      <a:lnTo>
                        <a:pt x="551772" y="274539"/>
                      </a:lnTo>
                      <a:cubicBezTo>
                        <a:pt x="551772" y="273820"/>
                        <a:pt x="551952" y="273461"/>
                        <a:pt x="551952" y="273101"/>
                      </a:cubicBezTo>
                      <a:lnTo>
                        <a:pt x="551952" y="273101"/>
                      </a:lnTo>
                      <a:cubicBezTo>
                        <a:pt x="551233" y="273101"/>
                        <a:pt x="549976" y="273281"/>
                        <a:pt x="548359" y="273281"/>
                      </a:cubicBezTo>
                      <a:lnTo>
                        <a:pt x="548359" y="273281"/>
                      </a:lnTo>
                      <a:cubicBezTo>
                        <a:pt x="547281" y="273281"/>
                        <a:pt x="546023" y="273281"/>
                        <a:pt x="544765" y="272922"/>
                      </a:cubicBezTo>
                      <a:lnTo>
                        <a:pt x="544765" y="272922"/>
                      </a:lnTo>
                      <a:cubicBezTo>
                        <a:pt x="537399" y="271664"/>
                        <a:pt x="535063" y="267531"/>
                        <a:pt x="532188" y="264297"/>
                      </a:cubicBezTo>
                      <a:lnTo>
                        <a:pt x="532188" y="264297"/>
                      </a:lnTo>
                      <a:cubicBezTo>
                        <a:pt x="529313" y="261063"/>
                        <a:pt x="517994" y="251720"/>
                        <a:pt x="513323" y="248666"/>
                      </a:cubicBezTo>
                      <a:lnTo>
                        <a:pt x="513323" y="248666"/>
                      </a:lnTo>
                      <a:cubicBezTo>
                        <a:pt x="508651" y="245432"/>
                        <a:pt x="503980" y="243635"/>
                        <a:pt x="500386" y="243815"/>
                      </a:cubicBezTo>
                      <a:lnTo>
                        <a:pt x="500386" y="243815"/>
                      </a:lnTo>
                      <a:cubicBezTo>
                        <a:pt x="497871" y="243815"/>
                        <a:pt x="494637" y="244533"/>
                        <a:pt x="491043" y="244533"/>
                      </a:cubicBezTo>
                      <a:lnTo>
                        <a:pt x="491043" y="244533"/>
                      </a:lnTo>
                      <a:cubicBezTo>
                        <a:pt x="488887" y="244533"/>
                        <a:pt x="486731" y="244174"/>
                        <a:pt x="484575" y="242916"/>
                      </a:cubicBezTo>
                      <a:lnTo>
                        <a:pt x="484575" y="242916"/>
                      </a:lnTo>
                      <a:cubicBezTo>
                        <a:pt x="480802" y="240581"/>
                        <a:pt x="473256" y="237706"/>
                        <a:pt x="466428" y="233933"/>
                      </a:cubicBezTo>
                      <a:lnTo>
                        <a:pt x="466428" y="233933"/>
                      </a:lnTo>
                      <a:cubicBezTo>
                        <a:pt x="459781" y="230339"/>
                        <a:pt x="456546" y="226926"/>
                        <a:pt x="456187" y="222254"/>
                      </a:cubicBezTo>
                      <a:lnTo>
                        <a:pt x="456187" y="222254"/>
                      </a:lnTo>
                      <a:cubicBezTo>
                        <a:pt x="456007" y="221715"/>
                        <a:pt x="456007" y="221356"/>
                        <a:pt x="456007" y="221176"/>
                      </a:cubicBezTo>
                      <a:lnTo>
                        <a:pt x="456007" y="221176"/>
                      </a:lnTo>
                      <a:cubicBezTo>
                        <a:pt x="456187" y="215966"/>
                        <a:pt x="460320" y="212013"/>
                        <a:pt x="464092" y="208958"/>
                      </a:cubicBezTo>
                      <a:lnTo>
                        <a:pt x="464092" y="208958"/>
                      </a:lnTo>
                      <a:cubicBezTo>
                        <a:pt x="467506" y="205904"/>
                        <a:pt x="467866" y="206084"/>
                        <a:pt x="468045" y="201053"/>
                      </a:cubicBezTo>
                      <a:lnTo>
                        <a:pt x="468045" y="201053"/>
                      </a:lnTo>
                      <a:cubicBezTo>
                        <a:pt x="468045" y="194225"/>
                        <a:pt x="473256" y="189015"/>
                        <a:pt x="474154" y="187398"/>
                      </a:cubicBezTo>
                      <a:lnTo>
                        <a:pt x="474154" y="187398"/>
                      </a:lnTo>
                      <a:cubicBezTo>
                        <a:pt x="474154" y="187398"/>
                        <a:pt x="474154" y="187218"/>
                        <a:pt x="474154" y="186679"/>
                      </a:cubicBezTo>
                      <a:lnTo>
                        <a:pt x="474154" y="186679"/>
                      </a:lnTo>
                      <a:cubicBezTo>
                        <a:pt x="474154" y="184164"/>
                        <a:pt x="472717" y="178414"/>
                        <a:pt x="471459" y="174641"/>
                      </a:cubicBezTo>
                      <a:lnTo>
                        <a:pt x="471459" y="174641"/>
                      </a:lnTo>
                      <a:cubicBezTo>
                        <a:pt x="469662" y="169431"/>
                        <a:pt x="466069" y="155775"/>
                        <a:pt x="465889" y="149128"/>
                      </a:cubicBezTo>
                      <a:lnTo>
                        <a:pt x="465889" y="149128"/>
                      </a:lnTo>
                      <a:cubicBezTo>
                        <a:pt x="465889" y="148050"/>
                        <a:pt x="465889" y="147331"/>
                        <a:pt x="465889" y="146612"/>
                      </a:cubicBezTo>
                      <a:lnTo>
                        <a:pt x="465889" y="146612"/>
                      </a:lnTo>
                      <a:cubicBezTo>
                        <a:pt x="465710" y="146612"/>
                        <a:pt x="465530" y="146792"/>
                        <a:pt x="465530" y="146792"/>
                      </a:cubicBezTo>
                      <a:lnTo>
                        <a:pt x="465530" y="146792"/>
                      </a:lnTo>
                      <a:cubicBezTo>
                        <a:pt x="463014" y="147870"/>
                        <a:pt x="461577" y="148409"/>
                        <a:pt x="459960" y="148589"/>
                      </a:cubicBezTo>
                      <a:lnTo>
                        <a:pt x="459960" y="148589"/>
                      </a:lnTo>
                      <a:cubicBezTo>
                        <a:pt x="457804" y="148589"/>
                        <a:pt x="456367" y="145894"/>
                        <a:pt x="456367" y="144815"/>
                      </a:cubicBezTo>
                      <a:lnTo>
                        <a:pt x="456367" y="144815"/>
                      </a:lnTo>
                      <a:cubicBezTo>
                        <a:pt x="456367" y="143738"/>
                        <a:pt x="456546" y="142839"/>
                        <a:pt x="456546" y="142300"/>
                      </a:cubicBezTo>
                      <a:lnTo>
                        <a:pt x="456546" y="142300"/>
                      </a:lnTo>
                      <a:cubicBezTo>
                        <a:pt x="456546" y="142300"/>
                        <a:pt x="456546" y="142300"/>
                        <a:pt x="456546" y="142120"/>
                      </a:cubicBezTo>
                      <a:lnTo>
                        <a:pt x="456546" y="142120"/>
                      </a:lnTo>
                      <a:lnTo>
                        <a:pt x="456546" y="142120"/>
                      </a:lnTo>
                      <a:cubicBezTo>
                        <a:pt x="456187" y="141941"/>
                        <a:pt x="455468" y="141581"/>
                        <a:pt x="454390" y="141402"/>
                      </a:cubicBezTo>
                      <a:lnTo>
                        <a:pt x="454390" y="141402"/>
                      </a:lnTo>
                      <a:cubicBezTo>
                        <a:pt x="452234" y="140863"/>
                        <a:pt x="449180" y="140324"/>
                        <a:pt x="446125" y="138886"/>
                      </a:cubicBezTo>
                      <a:lnTo>
                        <a:pt x="446125" y="138886"/>
                      </a:lnTo>
                      <a:cubicBezTo>
                        <a:pt x="440915" y="136551"/>
                        <a:pt x="436783" y="134035"/>
                        <a:pt x="436783" y="128645"/>
                      </a:cubicBezTo>
                      <a:lnTo>
                        <a:pt x="436783" y="128645"/>
                      </a:lnTo>
                      <a:cubicBezTo>
                        <a:pt x="436962" y="126669"/>
                        <a:pt x="433908" y="123075"/>
                        <a:pt x="430853" y="120740"/>
                      </a:cubicBezTo>
                      <a:lnTo>
                        <a:pt x="430853" y="120740"/>
                      </a:lnTo>
                      <a:cubicBezTo>
                        <a:pt x="427080" y="117865"/>
                        <a:pt x="424924" y="113912"/>
                        <a:pt x="423487" y="110139"/>
                      </a:cubicBezTo>
                      <a:lnTo>
                        <a:pt x="423487" y="110139"/>
                      </a:lnTo>
                      <a:cubicBezTo>
                        <a:pt x="422768" y="108162"/>
                        <a:pt x="421510" y="107084"/>
                        <a:pt x="421151" y="104389"/>
                      </a:cubicBezTo>
                      <a:lnTo>
                        <a:pt x="421151" y="104389"/>
                      </a:lnTo>
                      <a:cubicBezTo>
                        <a:pt x="421151" y="101694"/>
                        <a:pt x="424026" y="100796"/>
                        <a:pt x="425284" y="100796"/>
                      </a:cubicBezTo>
                      <a:lnTo>
                        <a:pt x="425284" y="100796"/>
                      </a:lnTo>
                      <a:cubicBezTo>
                        <a:pt x="426002" y="100796"/>
                        <a:pt x="426541" y="100616"/>
                        <a:pt x="427080" y="100616"/>
                      </a:cubicBezTo>
                      <a:lnTo>
                        <a:pt x="427080" y="100616"/>
                      </a:lnTo>
                      <a:cubicBezTo>
                        <a:pt x="427260" y="100077"/>
                        <a:pt x="427260" y="99538"/>
                        <a:pt x="427440" y="98999"/>
                      </a:cubicBezTo>
                      <a:lnTo>
                        <a:pt x="427440" y="98999"/>
                      </a:lnTo>
                      <a:cubicBezTo>
                        <a:pt x="427440" y="98999"/>
                        <a:pt x="427440" y="98820"/>
                        <a:pt x="427440" y="98820"/>
                      </a:cubicBezTo>
                      <a:lnTo>
                        <a:pt x="427440" y="98820"/>
                      </a:lnTo>
                      <a:cubicBezTo>
                        <a:pt x="427440" y="98820"/>
                        <a:pt x="427440" y="98820"/>
                        <a:pt x="427260" y="98820"/>
                      </a:cubicBezTo>
                      <a:lnTo>
                        <a:pt x="427260" y="98820"/>
                      </a:lnTo>
                      <a:cubicBezTo>
                        <a:pt x="427080" y="98820"/>
                        <a:pt x="426721" y="98820"/>
                        <a:pt x="426002" y="98820"/>
                      </a:cubicBezTo>
                      <a:lnTo>
                        <a:pt x="426002" y="98820"/>
                      </a:lnTo>
                      <a:lnTo>
                        <a:pt x="425643" y="98820"/>
                      </a:lnTo>
                      <a:cubicBezTo>
                        <a:pt x="422948" y="98820"/>
                        <a:pt x="418636" y="98281"/>
                        <a:pt x="414503" y="98460"/>
                      </a:cubicBezTo>
                      <a:lnTo>
                        <a:pt x="414503" y="98460"/>
                      </a:lnTo>
                      <a:cubicBezTo>
                        <a:pt x="413066" y="98460"/>
                        <a:pt x="411628" y="98460"/>
                        <a:pt x="410550" y="98640"/>
                      </a:cubicBezTo>
                      <a:lnTo>
                        <a:pt x="410550" y="98640"/>
                      </a:lnTo>
                      <a:cubicBezTo>
                        <a:pt x="406598" y="98999"/>
                        <a:pt x="403364" y="103491"/>
                        <a:pt x="401387" y="106366"/>
                      </a:cubicBezTo>
                      <a:lnTo>
                        <a:pt x="401387" y="106366"/>
                      </a:lnTo>
                      <a:cubicBezTo>
                        <a:pt x="399770" y="108881"/>
                        <a:pt x="399770" y="110139"/>
                        <a:pt x="397434" y="112834"/>
                      </a:cubicBezTo>
                      <a:lnTo>
                        <a:pt x="397434" y="112834"/>
                      </a:lnTo>
                      <a:cubicBezTo>
                        <a:pt x="393302" y="117865"/>
                        <a:pt x="387732" y="120021"/>
                        <a:pt x="380186" y="120021"/>
                      </a:cubicBezTo>
                      <a:lnTo>
                        <a:pt x="380186" y="120021"/>
                      </a:lnTo>
                      <a:cubicBezTo>
                        <a:pt x="379287" y="120021"/>
                        <a:pt x="378569" y="120021"/>
                        <a:pt x="377491" y="120021"/>
                      </a:cubicBezTo>
                      <a:lnTo>
                        <a:pt x="377491" y="120021"/>
                      </a:lnTo>
                      <a:cubicBezTo>
                        <a:pt x="377311" y="120021"/>
                        <a:pt x="377311" y="120021"/>
                        <a:pt x="376772" y="120021"/>
                      </a:cubicBezTo>
                      <a:lnTo>
                        <a:pt x="376772" y="120021"/>
                      </a:lnTo>
                      <a:cubicBezTo>
                        <a:pt x="370843" y="120021"/>
                        <a:pt x="372280" y="122896"/>
                        <a:pt x="367609" y="128286"/>
                      </a:cubicBezTo>
                      <a:lnTo>
                        <a:pt x="367609" y="128286"/>
                      </a:lnTo>
                      <a:cubicBezTo>
                        <a:pt x="366890" y="128825"/>
                        <a:pt x="366171" y="132239"/>
                        <a:pt x="366351" y="136551"/>
                      </a:cubicBezTo>
                      <a:lnTo>
                        <a:pt x="366351" y="136551"/>
                      </a:lnTo>
                      <a:cubicBezTo>
                        <a:pt x="366351" y="138527"/>
                        <a:pt x="366351" y="140503"/>
                        <a:pt x="366351" y="142660"/>
                      </a:cubicBezTo>
                      <a:lnTo>
                        <a:pt x="366351" y="142660"/>
                      </a:lnTo>
                      <a:cubicBezTo>
                        <a:pt x="366351" y="146253"/>
                        <a:pt x="366171" y="149846"/>
                        <a:pt x="365273" y="152901"/>
                      </a:cubicBezTo>
                      <a:lnTo>
                        <a:pt x="365273" y="152901"/>
                      </a:lnTo>
                      <a:cubicBezTo>
                        <a:pt x="362937" y="160806"/>
                        <a:pt x="357547" y="165658"/>
                        <a:pt x="349282" y="165298"/>
                      </a:cubicBezTo>
                      <a:lnTo>
                        <a:pt x="349282" y="165298"/>
                      </a:lnTo>
                      <a:cubicBezTo>
                        <a:pt x="341736" y="165298"/>
                        <a:pt x="327362" y="164939"/>
                        <a:pt x="320535" y="164040"/>
                      </a:cubicBezTo>
                      <a:lnTo>
                        <a:pt x="320535" y="164040"/>
                      </a:lnTo>
                      <a:cubicBezTo>
                        <a:pt x="312989" y="162783"/>
                        <a:pt x="306700" y="153440"/>
                        <a:pt x="303825" y="150026"/>
                      </a:cubicBezTo>
                      <a:lnTo>
                        <a:pt x="303825" y="150026"/>
                      </a:lnTo>
                      <a:cubicBezTo>
                        <a:pt x="303646" y="150206"/>
                        <a:pt x="303466" y="150385"/>
                        <a:pt x="303286" y="150745"/>
                      </a:cubicBezTo>
                      <a:lnTo>
                        <a:pt x="303286" y="150745"/>
                      </a:lnTo>
                      <a:cubicBezTo>
                        <a:pt x="302388" y="152002"/>
                        <a:pt x="301310" y="153979"/>
                        <a:pt x="300232" y="155955"/>
                      </a:cubicBezTo>
                      <a:lnTo>
                        <a:pt x="300232" y="155955"/>
                      </a:lnTo>
                      <a:cubicBezTo>
                        <a:pt x="298076" y="160088"/>
                        <a:pt x="296099" y="164400"/>
                        <a:pt x="295021" y="166196"/>
                      </a:cubicBezTo>
                      <a:lnTo>
                        <a:pt x="295021" y="166196"/>
                      </a:lnTo>
                      <a:cubicBezTo>
                        <a:pt x="293045" y="169251"/>
                        <a:pt x="284780" y="185062"/>
                        <a:pt x="277593" y="194046"/>
                      </a:cubicBezTo>
                      <a:lnTo>
                        <a:pt x="277593" y="194046"/>
                      </a:lnTo>
                      <a:cubicBezTo>
                        <a:pt x="270766" y="203029"/>
                        <a:pt x="273461" y="199076"/>
                        <a:pt x="272383" y="209138"/>
                      </a:cubicBezTo>
                      <a:lnTo>
                        <a:pt x="272383" y="209138"/>
                      </a:lnTo>
                      <a:cubicBezTo>
                        <a:pt x="272203" y="214528"/>
                        <a:pt x="268250" y="217583"/>
                        <a:pt x="264836" y="217403"/>
                      </a:cubicBezTo>
                      <a:lnTo>
                        <a:pt x="264836" y="217403"/>
                      </a:lnTo>
                      <a:cubicBezTo>
                        <a:pt x="261423" y="217223"/>
                        <a:pt x="258548" y="215786"/>
                        <a:pt x="256931" y="213810"/>
                      </a:cubicBezTo>
                      <a:lnTo>
                        <a:pt x="256931" y="213810"/>
                      </a:lnTo>
                      <a:cubicBezTo>
                        <a:pt x="254775" y="211474"/>
                        <a:pt x="255673" y="211653"/>
                        <a:pt x="250103" y="210575"/>
                      </a:cubicBezTo>
                      <a:lnTo>
                        <a:pt x="250103" y="210575"/>
                      </a:lnTo>
                      <a:cubicBezTo>
                        <a:pt x="249924" y="210575"/>
                        <a:pt x="249564" y="210575"/>
                        <a:pt x="249385" y="210575"/>
                      </a:cubicBezTo>
                      <a:lnTo>
                        <a:pt x="249385" y="210575"/>
                      </a:lnTo>
                      <a:cubicBezTo>
                        <a:pt x="245791" y="210396"/>
                        <a:pt x="240760" y="214169"/>
                        <a:pt x="235550" y="214349"/>
                      </a:cubicBezTo>
                      <a:lnTo>
                        <a:pt x="235550" y="214349"/>
                      </a:lnTo>
                      <a:cubicBezTo>
                        <a:pt x="235370" y="214349"/>
                        <a:pt x="235011" y="214349"/>
                        <a:pt x="234831" y="214349"/>
                      </a:cubicBezTo>
                      <a:lnTo>
                        <a:pt x="234831" y="214349"/>
                      </a:lnTo>
                      <a:cubicBezTo>
                        <a:pt x="232316" y="213989"/>
                        <a:pt x="231058" y="213630"/>
                        <a:pt x="228902" y="213630"/>
                      </a:cubicBezTo>
                      <a:lnTo>
                        <a:pt x="228902" y="213630"/>
                      </a:lnTo>
                      <a:cubicBezTo>
                        <a:pt x="226926" y="213630"/>
                        <a:pt x="224231" y="213989"/>
                        <a:pt x="219200" y="215067"/>
                      </a:cubicBezTo>
                      <a:lnTo>
                        <a:pt x="219200" y="215067"/>
                      </a:lnTo>
                      <a:cubicBezTo>
                        <a:pt x="212732" y="216684"/>
                        <a:pt x="212732" y="218122"/>
                        <a:pt x="212552" y="218840"/>
                      </a:cubicBezTo>
                      <a:lnTo>
                        <a:pt x="212552" y="218840"/>
                      </a:lnTo>
                      <a:cubicBezTo>
                        <a:pt x="212552" y="219559"/>
                        <a:pt x="213091" y="220996"/>
                        <a:pt x="213810" y="222434"/>
                      </a:cubicBezTo>
                      <a:lnTo>
                        <a:pt x="213810" y="222434"/>
                      </a:lnTo>
                      <a:cubicBezTo>
                        <a:pt x="215427" y="225668"/>
                        <a:pt x="216864" y="228902"/>
                        <a:pt x="217044" y="232855"/>
                      </a:cubicBezTo>
                      <a:lnTo>
                        <a:pt x="217044" y="232855"/>
                      </a:lnTo>
                      <a:cubicBezTo>
                        <a:pt x="217044" y="234112"/>
                        <a:pt x="216864" y="235370"/>
                        <a:pt x="216505" y="236628"/>
                      </a:cubicBezTo>
                      <a:lnTo>
                        <a:pt x="216505" y="236628"/>
                      </a:lnTo>
                      <a:cubicBezTo>
                        <a:pt x="215427" y="240581"/>
                        <a:pt x="215247" y="246690"/>
                        <a:pt x="213630" y="252619"/>
                      </a:cubicBezTo>
                      <a:lnTo>
                        <a:pt x="213630" y="252619"/>
                      </a:lnTo>
                      <a:cubicBezTo>
                        <a:pt x="213630" y="252978"/>
                        <a:pt x="213630" y="253337"/>
                        <a:pt x="213630" y="253876"/>
                      </a:cubicBezTo>
                      <a:lnTo>
                        <a:pt x="213630" y="253876"/>
                      </a:lnTo>
                      <a:cubicBezTo>
                        <a:pt x="213630" y="258548"/>
                        <a:pt x="214528" y="264657"/>
                        <a:pt x="214528" y="267891"/>
                      </a:cubicBezTo>
                      <a:lnTo>
                        <a:pt x="214528" y="267891"/>
                      </a:lnTo>
                      <a:cubicBezTo>
                        <a:pt x="214528" y="268250"/>
                        <a:pt x="214528" y="268430"/>
                        <a:pt x="214528" y="268969"/>
                      </a:cubicBezTo>
                      <a:lnTo>
                        <a:pt x="214528" y="268969"/>
                      </a:lnTo>
                      <a:cubicBezTo>
                        <a:pt x="214528" y="271844"/>
                        <a:pt x="214708" y="279929"/>
                        <a:pt x="206264" y="279929"/>
                      </a:cubicBezTo>
                      <a:lnTo>
                        <a:pt x="206264" y="279929"/>
                      </a:lnTo>
                      <a:cubicBezTo>
                        <a:pt x="205904" y="279929"/>
                        <a:pt x="205725" y="279929"/>
                        <a:pt x="205186" y="279929"/>
                      </a:cubicBezTo>
                      <a:lnTo>
                        <a:pt x="205186" y="279929"/>
                      </a:lnTo>
                      <a:cubicBezTo>
                        <a:pt x="205186" y="279929"/>
                        <a:pt x="205006" y="279929"/>
                        <a:pt x="205006" y="279929"/>
                      </a:cubicBezTo>
                      <a:lnTo>
                        <a:pt x="205006" y="279929"/>
                      </a:lnTo>
                      <a:cubicBezTo>
                        <a:pt x="205006" y="280468"/>
                        <a:pt x="205006" y="280827"/>
                        <a:pt x="205006" y="281007"/>
                      </a:cubicBezTo>
                      <a:lnTo>
                        <a:pt x="205006" y="281007"/>
                      </a:lnTo>
                      <a:cubicBezTo>
                        <a:pt x="205006" y="281187"/>
                        <a:pt x="205006" y="281366"/>
                        <a:pt x="205186" y="281905"/>
                      </a:cubicBezTo>
                      <a:lnTo>
                        <a:pt x="205186" y="281905"/>
                      </a:lnTo>
                      <a:cubicBezTo>
                        <a:pt x="205186" y="282085"/>
                        <a:pt x="205186" y="282265"/>
                        <a:pt x="205186" y="282444"/>
                      </a:cubicBezTo>
                      <a:lnTo>
                        <a:pt x="205186" y="282444"/>
                      </a:lnTo>
                      <a:cubicBezTo>
                        <a:pt x="205006" y="285678"/>
                        <a:pt x="201772" y="286038"/>
                        <a:pt x="200873" y="286038"/>
                      </a:cubicBezTo>
                      <a:lnTo>
                        <a:pt x="200873" y="286038"/>
                      </a:lnTo>
                      <a:cubicBezTo>
                        <a:pt x="199975" y="286038"/>
                        <a:pt x="199076" y="285858"/>
                        <a:pt x="198717" y="285858"/>
                      </a:cubicBezTo>
                      <a:lnTo>
                        <a:pt x="198717" y="285858"/>
                      </a:lnTo>
                      <a:cubicBezTo>
                        <a:pt x="198178" y="285858"/>
                        <a:pt x="197100" y="286038"/>
                        <a:pt x="196022" y="286038"/>
                      </a:cubicBezTo>
                      <a:lnTo>
                        <a:pt x="196022" y="286038"/>
                      </a:lnTo>
                      <a:lnTo>
                        <a:pt x="195843" y="286038"/>
                      </a:lnTo>
                      <a:cubicBezTo>
                        <a:pt x="195304" y="287834"/>
                        <a:pt x="194585" y="290709"/>
                        <a:pt x="193866" y="293584"/>
                      </a:cubicBezTo>
                      <a:lnTo>
                        <a:pt x="193866" y="293584"/>
                      </a:lnTo>
                      <a:cubicBezTo>
                        <a:pt x="192608" y="297716"/>
                        <a:pt x="192968" y="299872"/>
                        <a:pt x="191530" y="303646"/>
                      </a:cubicBezTo>
                      <a:lnTo>
                        <a:pt x="191530" y="303646"/>
                      </a:lnTo>
                      <a:cubicBezTo>
                        <a:pt x="191171" y="304724"/>
                        <a:pt x="190273" y="305622"/>
                        <a:pt x="189015" y="306700"/>
                      </a:cubicBezTo>
                      <a:lnTo>
                        <a:pt x="189015" y="306700"/>
                      </a:lnTo>
                      <a:cubicBezTo>
                        <a:pt x="189194" y="307598"/>
                        <a:pt x="189734" y="309395"/>
                        <a:pt x="189913" y="311551"/>
                      </a:cubicBezTo>
                      <a:lnTo>
                        <a:pt x="189913" y="311551"/>
                      </a:lnTo>
                      <a:cubicBezTo>
                        <a:pt x="189913" y="311910"/>
                        <a:pt x="189913" y="312270"/>
                        <a:pt x="189913" y="312809"/>
                      </a:cubicBezTo>
                      <a:lnTo>
                        <a:pt x="189913" y="312809"/>
                      </a:lnTo>
                      <a:cubicBezTo>
                        <a:pt x="189374" y="317121"/>
                        <a:pt x="186499" y="320355"/>
                        <a:pt x="182008" y="322511"/>
                      </a:cubicBezTo>
                      <a:lnTo>
                        <a:pt x="182008" y="322511"/>
                      </a:lnTo>
                      <a:cubicBezTo>
                        <a:pt x="177516" y="324667"/>
                        <a:pt x="170868" y="326823"/>
                        <a:pt x="166735" y="328081"/>
                      </a:cubicBezTo>
                      <a:lnTo>
                        <a:pt x="166735" y="328081"/>
                      </a:lnTo>
                      <a:cubicBezTo>
                        <a:pt x="162963" y="329159"/>
                        <a:pt x="151284" y="333830"/>
                        <a:pt x="147331" y="335807"/>
                      </a:cubicBezTo>
                      <a:lnTo>
                        <a:pt x="147331" y="335807"/>
                      </a:lnTo>
                      <a:cubicBezTo>
                        <a:pt x="141761" y="338681"/>
                        <a:pt x="130442" y="344072"/>
                        <a:pt x="119841" y="344970"/>
                      </a:cubicBezTo>
                      <a:lnTo>
                        <a:pt x="119841" y="344970"/>
                      </a:lnTo>
                      <a:cubicBezTo>
                        <a:pt x="119123" y="344970"/>
                        <a:pt x="118224" y="345150"/>
                        <a:pt x="117506" y="345150"/>
                      </a:cubicBezTo>
                      <a:lnTo>
                        <a:pt x="117506" y="345150"/>
                      </a:lnTo>
                      <a:cubicBezTo>
                        <a:pt x="113553" y="344970"/>
                        <a:pt x="109420" y="344790"/>
                        <a:pt x="106725" y="343173"/>
                      </a:cubicBezTo>
                      <a:lnTo>
                        <a:pt x="106725" y="343173"/>
                      </a:lnTo>
                      <a:cubicBezTo>
                        <a:pt x="106366" y="342994"/>
                        <a:pt x="106007" y="342814"/>
                        <a:pt x="105288" y="342814"/>
                      </a:cubicBezTo>
                      <a:lnTo>
                        <a:pt x="105288" y="342814"/>
                      </a:lnTo>
                      <a:cubicBezTo>
                        <a:pt x="103671" y="342814"/>
                        <a:pt x="100976" y="343892"/>
                        <a:pt x="99179" y="344970"/>
                      </a:cubicBezTo>
                      <a:lnTo>
                        <a:pt x="99179" y="344970"/>
                      </a:lnTo>
                      <a:cubicBezTo>
                        <a:pt x="98101" y="344970"/>
                        <a:pt x="95586" y="352876"/>
                        <a:pt x="94148" y="358445"/>
                      </a:cubicBezTo>
                      <a:lnTo>
                        <a:pt x="94148" y="358445"/>
                      </a:lnTo>
                      <a:cubicBezTo>
                        <a:pt x="93070" y="362218"/>
                        <a:pt x="90375" y="364554"/>
                        <a:pt x="87500" y="364375"/>
                      </a:cubicBezTo>
                      <a:lnTo>
                        <a:pt x="87500" y="364375"/>
                      </a:lnTo>
                      <a:cubicBezTo>
                        <a:pt x="85704" y="364375"/>
                        <a:pt x="84266" y="363836"/>
                        <a:pt x="83188" y="363117"/>
                      </a:cubicBezTo>
                      <a:lnTo>
                        <a:pt x="83188" y="363117"/>
                      </a:lnTo>
                      <a:lnTo>
                        <a:pt x="83009" y="363117"/>
                      </a:lnTo>
                      <a:cubicBezTo>
                        <a:pt x="81931" y="362937"/>
                        <a:pt x="77439" y="365453"/>
                        <a:pt x="71869" y="365453"/>
                      </a:cubicBezTo>
                      <a:lnTo>
                        <a:pt x="71869" y="365453"/>
                      </a:lnTo>
                      <a:cubicBezTo>
                        <a:pt x="67377" y="365453"/>
                        <a:pt x="64502" y="362398"/>
                        <a:pt x="64502" y="359164"/>
                      </a:cubicBezTo>
                      <a:lnTo>
                        <a:pt x="64502" y="359164"/>
                      </a:lnTo>
                      <a:cubicBezTo>
                        <a:pt x="64502" y="357547"/>
                        <a:pt x="64862" y="355930"/>
                        <a:pt x="65401" y="354493"/>
                      </a:cubicBezTo>
                      <a:lnTo>
                        <a:pt x="65401" y="354493"/>
                      </a:lnTo>
                      <a:cubicBezTo>
                        <a:pt x="65401" y="354313"/>
                        <a:pt x="65580" y="353954"/>
                        <a:pt x="65580" y="353774"/>
                      </a:cubicBezTo>
                      <a:lnTo>
                        <a:pt x="65580" y="353774"/>
                      </a:lnTo>
                      <a:cubicBezTo>
                        <a:pt x="65041" y="353954"/>
                        <a:pt x="64323" y="354313"/>
                        <a:pt x="63424" y="354852"/>
                      </a:cubicBezTo>
                      <a:lnTo>
                        <a:pt x="63424" y="354852"/>
                      </a:lnTo>
                      <a:cubicBezTo>
                        <a:pt x="59831" y="356828"/>
                        <a:pt x="56597" y="357727"/>
                        <a:pt x="53542" y="357727"/>
                      </a:cubicBezTo>
                      <a:lnTo>
                        <a:pt x="53542" y="357727"/>
                      </a:lnTo>
                      <a:cubicBezTo>
                        <a:pt x="51925" y="357727"/>
                        <a:pt x="50308" y="357547"/>
                        <a:pt x="48871" y="357188"/>
                      </a:cubicBezTo>
                      <a:lnTo>
                        <a:pt x="48871" y="357188"/>
                      </a:lnTo>
                      <a:cubicBezTo>
                        <a:pt x="47793" y="357008"/>
                        <a:pt x="47074" y="356828"/>
                        <a:pt x="46535" y="356828"/>
                      </a:cubicBezTo>
                      <a:lnTo>
                        <a:pt x="46535" y="356828"/>
                      </a:lnTo>
                      <a:cubicBezTo>
                        <a:pt x="45816" y="357188"/>
                        <a:pt x="46355" y="356828"/>
                        <a:pt x="45816" y="358266"/>
                      </a:cubicBezTo>
                      <a:lnTo>
                        <a:pt x="45816" y="358266"/>
                      </a:lnTo>
                      <a:cubicBezTo>
                        <a:pt x="46176" y="361500"/>
                        <a:pt x="43481" y="365453"/>
                        <a:pt x="39887" y="365093"/>
                      </a:cubicBezTo>
                      <a:lnTo>
                        <a:pt x="39887" y="365093"/>
                      </a:lnTo>
                      <a:cubicBezTo>
                        <a:pt x="37372" y="365273"/>
                        <a:pt x="32341" y="367788"/>
                        <a:pt x="28568" y="369405"/>
                      </a:cubicBezTo>
                      <a:lnTo>
                        <a:pt x="28568" y="369405"/>
                      </a:lnTo>
                      <a:cubicBezTo>
                        <a:pt x="25693" y="370663"/>
                        <a:pt x="22100" y="374436"/>
                        <a:pt x="20842" y="377670"/>
                      </a:cubicBezTo>
                      <a:lnTo>
                        <a:pt x="20842" y="377670"/>
                      </a:lnTo>
                      <a:cubicBezTo>
                        <a:pt x="18506" y="382701"/>
                        <a:pt x="13655" y="383599"/>
                        <a:pt x="10421" y="385216"/>
                      </a:cubicBezTo>
                      <a:lnTo>
                        <a:pt x="10421" y="385216"/>
                      </a:lnTo>
                      <a:cubicBezTo>
                        <a:pt x="9882" y="385396"/>
                        <a:pt x="9702" y="385576"/>
                        <a:pt x="9343" y="385935"/>
                      </a:cubicBezTo>
                      <a:lnTo>
                        <a:pt x="9343" y="385935"/>
                      </a:lnTo>
                      <a:cubicBezTo>
                        <a:pt x="8445" y="387013"/>
                        <a:pt x="8624" y="387013"/>
                        <a:pt x="8624" y="387013"/>
                      </a:cubicBezTo>
                      <a:lnTo>
                        <a:pt x="8624" y="387013"/>
                      </a:lnTo>
                      <a:cubicBezTo>
                        <a:pt x="8624" y="387193"/>
                        <a:pt x="8984" y="388451"/>
                        <a:pt x="9523" y="390427"/>
                      </a:cubicBezTo>
                      <a:lnTo>
                        <a:pt x="9523" y="390427"/>
                      </a:lnTo>
                      <a:cubicBezTo>
                        <a:pt x="10241" y="392942"/>
                        <a:pt x="10960" y="395997"/>
                        <a:pt x="11679" y="397254"/>
                      </a:cubicBezTo>
                      <a:lnTo>
                        <a:pt x="11679" y="397254"/>
                      </a:lnTo>
                      <a:cubicBezTo>
                        <a:pt x="12218" y="398512"/>
                        <a:pt x="12757" y="399051"/>
                        <a:pt x="12936" y="400848"/>
                      </a:cubicBezTo>
                      <a:lnTo>
                        <a:pt x="12936" y="400848"/>
                      </a:lnTo>
                      <a:cubicBezTo>
                        <a:pt x="12218" y="404621"/>
                        <a:pt x="9882" y="404262"/>
                        <a:pt x="7546" y="405699"/>
                      </a:cubicBezTo>
                      <a:lnTo>
                        <a:pt x="7546" y="405699"/>
                      </a:lnTo>
                      <a:cubicBezTo>
                        <a:pt x="4133" y="407316"/>
                        <a:pt x="4492" y="408574"/>
                        <a:pt x="4492" y="409293"/>
                      </a:cubicBezTo>
                      <a:lnTo>
                        <a:pt x="4492" y="409293"/>
                      </a:lnTo>
                      <a:lnTo>
                        <a:pt x="4492" y="409293"/>
                      </a:lnTo>
                      <a:cubicBezTo>
                        <a:pt x="4492" y="410011"/>
                        <a:pt x="4672" y="411628"/>
                        <a:pt x="7007" y="413425"/>
                      </a:cubicBezTo>
                      <a:lnTo>
                        <a:pt x="7007" y="413425"/>
                      </a:lnTo>
                      <a:cubicBezTo>
                        <a:pt x="7906" y="414144"/>
                        <a:pt x="8804" y="414503"/>
                        <a:pt x="9163" y="414683"/>
                      </a:cubicBezTo>
                      <a:lnTo>
                        <a:pt x="9163" y="414683"/>
                      </a:lnTo>
                      <a:cubicBezTo>
                        <a:pt x="10241" y="415042"/>
                        <a:pt x="13116" y="415581"/>
                        <a:pt x="13296" y="415761"/>
                      </a:cubicBezTo>
                      <a:lnTo>
                        <a:pt x="13296" y="415761"/>
                      </a:lnTo>
                      <a:lnTo>
                        <a:pt x="19225" y="415761"/>
                      </a:lnTo>
                      <a:cubicBezTo>
                        <a:pt x="24795" y="416659"/>
                        <a:pt x="25334" y="422229"/>
                        <a:pt x="25334" y="426002"/>
                      </a:cubicBezTo>
                      <a:lnTo>
                        <a:pt x="25334" y="426002"/>
                      </a:lnTo>
                      <a:cubicBezTo>
                        <a:pt x="25334" y="428517"/>
                        <a:pt x="24974" y="430853"/>
                        <a:pt x="24615" y="432470"/>
                      </a:cubicBezTo>
                      <a:lnTo>
                        <a:pt x="24615" y="432470"/>
                      </a:lnTo>
                      <a:cubicBezTo>
                        <a:pt x="24076" y="434806"/>
                        <a:pt x="22818" y="441274"/>
                        <a:pt x="22818" y="447024"/>
                      </a:cubicBezTo>
                      <a:lnTo>
                        <a:pt x="22818" y="447024"/>
                      </a:lnTo>
                      <a:cubicBezTo>
                        <a:pt x="22818" y="450078"/>
                        <a:pt x="23178" y="452953"/>
                        <a:pt x="23896" y="454390"/>
                      </a:cubicBezTo>
                      <a:lnTo>
                        <a:pt x="23896" y="454390"/>
                      </a:lnTo>
                      <a:cubicBezTo>
                        <a:pt x="24795" y="456367"/>
                        <a:pt x="24974" y="458523"/>
                        <a:pt x="24974" y="459960"/>
                      </a:cubicBezTo>
                      <a:lnTo>
                        <a:pt x="24974" y="459960"/>
                      </a:lnTo>
                      <a:cubicBezTo>
                        <a:pt x="24974" y="459960"/>
                        <a:pt x="24974" y="460319"/>
                        <a:pt x="24974" y="460319"/>
                      </a:cubicBezTo>
                      <a:lnTo>
                        <a:pt x="24974" y="460319"/>
                      </a:lnTo>
                      <a:cubicBezTo>
                        <a:pt x="24795" y="462296"/>
                        <a:pt x="23896" y="463733"/>
                        <a:pt x="22100" y="465350"/>
                      </a:cubicBezTo>
                      <a:lnTo>
                        <a:pt x="22100" y="465350"/>
                      </a:lnTo>
                      <a:cubicBezTo>
                        <a:pt x="20842" y="466249"/>
                        <a:pt x="19405" y="466788"/>
                        <a:pt x="17249" y="466788"/>
                      </a:cubicBezTo>
                      <a:lnTo>
                        <a:pt x="17249" y="466788"/>
                      </a:lnTo>
                      <a:cubicBezTo>
                        <a:pt x="16530" y="466788"/>
                        <a:pt x="15991" y="466788"/>
                        <a:pt x="14913" y="466428"/>
                      </a:cubicBezTo>
                      <a:lnTo>
                        <a:pt x="14913" y="466428"/>
                      </a:lnTo>
                      <a:cubicBezTo>
                        <a:pt x="12936" y="465350"/>
                        <a:pt x="11319" y="464991"/>
                        <a:pt x="10421" y="464991"/>
                      </a:cubicBezTo>
                      <a:lnTo>
                        <a:pt x="10421" y="464991"/>
                      </a:lnTo>
                      <a:cubicBezTo>
                        <a:pt x="8984" y="465350"/>
                        <a:pt x="8984" y="464811"/>
                        <a:pt x="8624" y="467147"/>
                      </a:cubicBezTo>
                      <a:lnTo>
                        <a:pt x="8624" y="467147"/>
                      </a:lnTo>
                      <a:cubicBezTo>
                        <a:pt x="8624" y="467866"/>
                        <a:pt x="8804" y="468944"/>
                        <a:pt x="9163" y="470381"/>
                      </a:cubicBezTo>
                      <a:lnTo>
                        <a:pt x="9163" y="470381"/>
                      </a:lnTo>
                      <a:cubicBezTo>
                        <a:pt x="9343" y="471279"/>
                        <a:pt x="9702" y="471998"/>
                        <a:pt x="9702" y="472357"/>
                      </a:cubicBezTo>
                      <a:lnTo>
                        <a:pt x="9702" y="472357"/>
                      </a:lnTo>
                      <a:cubicBezTo>
                        <a:pt x="10062" y="472357"/>
                        <a:pt x="10780" y="472357"/>
                        <a:pt x="11679" y="472178"/>
                      </a:cubicBezTo>
                      <a:lnTo>
                        <a:pt x="11679" y="472178"/>
                      </a:lnTo>
                      <a:cubicBezTo>
                        <a:pt x="13655" y="471998"/>
                        <a:pt x="15811" y="471818"/>
                        <a:pt x="17069" y="471818"/>
                      </a:cubicBezTo>
                      <a:lnTo>
                        <a:pt x="17069" y="471818"/>
                      </a:lnTo>
                      <a:cubicBezTo>
                        <a:pt x="21920" y="471818"/>
                        <a:pt x="28388" y="472537"/>
                        <a:pt x="29826" y="478826"/>
                      </a:cubicBezTo>
                      <a:lnTo>
                        <a:pt x="29826" y="478826"/>
                      </a:lnTo>
                      <a:cubicBezTo>
                        <a:pt x="30544" y="482060"/>
                        <a:pt x="31443" y="482419"/>
                        <a:pt x="34497" y="484575"/>
                      </a:cubicBezTo>
                      <a:lnTo>
                        <a:pt x="34497" y="484575"/>
                      </a:lnTo>
                      <a:cubicBezTo>
                        <a:pt x="36294" y="486012"/>
                        <a:pt x="36653" y="487989"/>
                        <a:pt x="36653" y="489786"/>
                      </a:cubicBezTo>
                      <a:lnTo>
                        <a:pt x="36653" y="489786"/>
                      </a:lnTo>
                      <a:cubicBezTo>
                        <a:pt x="36653" y="492660"/>
                        <a:pt x="35755" y="495715"/>
                        <a:pt x="34856" y="498769"/>
                      </a:cubicBezTo>
                      <a:lnTo>
                        <a:pt x="34856" y="498769"/>
                      </a:lnTo>
                      <a:cubicBezTo>
                        <a:pt x="34138" y="500925"/>
                        <a:pt x="33419" y="503081"/>
                        <a:pt x="32880" y="505058"/>
                      </a:cubicBezTo>
                      <a:lnTo>
                        <a:pt x="32880" y="505058"/>
                      </a:lnTo>
                      <a:lnTo>
                        <a:pt x="33060" y="505058"/>
                      </a:lnTo>
                      <a:cubicBezTo>
                        <a:pt x="33060" y="506315"/>
                        <a:pt x="34138" y="509190"/>
                        <a:pt x="36114" y="509729"/>
                      </a:cubicBezTo>
                      <a:lnTo>
                        <a:pt x="36114" y="509729"/>
                      </a:lnTo>
                      <a:lnTo>
                        <a:pt x="42043" y="513143"/>
                      </a:lnTo>
                      <a:cubicBezTo>
                        <a:pt x="43840" y="514041"/>
                        <a:pt x="58573" y="521408"/>
                        <a:pt x="60550" y="521767"/>
                      </a:cubicBezTo>
                      <a:lnTo>
                        <a:pt x="60550" y="521767"/>
                      </a:lnTo>
                      <a:cubicBezTo>
                        <a:pt x="63065" y="522306"/>
                        <a:pt x="65940" y="522845"/>
                        <a:pt x="69353" y="523384"/>
                      </a:cubicBezTo>
                      <a:lnTo>
                        <a:pt x="69353" y="523384"/>
                      </a:lnTo>
                      <a:cubicBezTo>
                        <a:pt x="74923" y="524103"/>
                        <a:pt x="77978" y="528595"/>
                        <a:pt x="77618" y="532548"/>
                      </a:cubicBezTo>
                      <a:lnTo>
                        <a:pt x="77618" y="532548"/>
                      </a:lnTo>
                      <a:cubicBezTo>
                        <a:pt x="77618" y="537219"/>
                        <a:pt x="75462" y="542070"/>
                        <a:pt x="75103" y="545843"/>
                      </a:cubicBezTo>
                      <a:lnTo>
                        <a:pt x="75103" y="545843"/>
                      </a:lnTo>
                      <a:lnTo>
                        <a:pt x="75103" y="546203"/>
                      </a:lnTo>
                      <a:cubicBezTo>
                        <a:pt x="74923" y="551593"/>
                        <a:pt x="82470" y="560217"/>
                        <a:pt x="86422" y="562912"/>
                      </a:cubicBezTo>
                      <a:lnTo>
                        <a:pt x="86422" y="562912"/>
                      </a:lnTo>
                      <a:cubicBezTo>
                        <a:pt x="88399" y="564349"/>
                        <a:pt x="89836" y="565966"/>
                        <a:pt x="90016" y="568482"/>
                      </a:cubicBezTo>
                      <a:lnTo>
                        <a:pt x="90016" y="568482"/>
                      </a:lnTo>
                      <a:cubicBezTo>
                        <a:pt x="89656" y="572974"/>
                        <a:pt x="85704" y="574411"/>
                        <a:pt x="80673" y="575669"/>
                      </a:cubicBezTo>
                      <a:lnTo>
                        <a:pt x="80673" y="575669"/>
                      </a:lnTo>
                      <a:cubicBezTo>
                        <a:pt x="78517" y="576028"/>
                        <a:pt x="77618" y="578544"/>
                        <a:pt x="77618" y="582856"/>
                      </a:cubicBezTo>
                      <a:lnTo>
                        <a:pt x="77618" y="582856"/>
                      </a:lnTo>
                      <a:cubicBezTo>
                        <a:pt x="77618" y="586629"/>
                        <a:pt x="78337" y="590402"/>
                        <a:pt x="78696" y="592199"/>
                      </a:cubicBezTo>
                      <a:lnTo>
                        <a:pt x="78696" y="592199"/>
                      </a:lnTo>
                      <a:cubicBezTo>
                        <a:pt x="79056" y="594714"/>
                        <a:pt x="79954" y="595972"/>
                        <a:pt x="83727" y="602260"/>
                      </a:cubicBezTo>
                      <a:lnTo>
                        <a:pt x="83727" y="602260"/>
                      </a:lnTo>
                      <a:cubicBezTo>
                        <a:pt x="85344" y="604955"/>
                        <a:pt x="85883" y="607830"/>
                        <a:pt x="85883" y="610345"/>
                      </a:cubicBezTo>
                      <a:lnTo>
                        <a:pt x="85883" y="610345"/>
                      </a:lnTo>
                      <a:cubicBezTo>
                        <a:pt x="85883" y="613580"/>
                        <a:pt x="85165" y="616454"/>
                        <a:pt x="85165" y="619329"/>
                      </a:cubicBezTo>
                      <a:lnTo>
                        <a:pt x="85165" y="619329"/>
                      </a:lnTo>
                      <a:cubicBezTo>
                        <a:pt x="85165" y="620048"/>
                        <a:pt x="85165" y="620587"/>
                        <a:pt x="85344" y="621485"/>
                      </a:cubicBezTo>
                      <a:lnTo>
                        <a:pt x="85344" y="621485"/>
                      </a:lnTo>
                      <a:cubicBezTo>
                        <a:pt x="85344" y="622204"/>
                        <a:pt x="85524" y="622743"/>
                        <a:pt x="85524" y="623462"/>
                      </a:cubicBezTo>
                      <a:lnTo>
                        <a:pt x="85524" y="623462"/>
                      </a:lnTo>
                      <a:cubicBezTo>
                        <a:pt x="85524" y="630109"/>
                        <a:pt x="80852" y="633343"/>
                        <a:pt x="77439" y="635140"/>
                      </a:cubicBezTo>
                      <a:lnTo>
                        <a:pt x="77439" y="635140"/>
                      </a:lnTo>
                      <a:cubicBezTo>
                        <a:pt x="76720" y="635500"/>
                        <a:pt x="76001" y="635679"/>
                        <a:pt x="74923" y="635679"/>
                      </a:cubicBezTo>
                      <a:lnTo>
                        <a:pt x="74923" y="635679"/>
                      </a:lnTo>
                      <a:cubicBezTo>
                        <a:pt x="68635" y="634601"/>
                        <a:pt x="67916" y="627773"/>
                        <a:pt x="66479" y="624180"/>
                      </a:cubicBezTo>
                      <a:lnTo>
                        <a:pt x="66479" y="624180"/>
                      </a:lnTo>
                      <a:cubicBezTo>
                        <a:pt x="65940" y="624540"/>
                        <a:pt x="65221" y="625079"/>
                        <a:pt x="64502" y="625797"/>
                      </a:cubicBezTo>
                      <a:lnTo>
                        <a:pt x="64502" y="625797"/>
                      </a:lnTo>
                      <a:cubicBezTo>
                        <a:pt x="60550" y="628492"/>
                        <a:pt x="61628" y="626336"/>
                        <a:pt x="61448" y="628492"/>
                      </a:cubicBezTo>
                      <a:lnTo>
                        <a:pt x="61448" y="628492"/>
                      </a:lnTo>
                      <a:cubicBezTo>
                        <a:pt x="61448" y="628672"/>
                        <a:pt x="61448" y="629211"/>
                        <a:pt x="61448" y="629750"/>
                      </a:cubicBezTo>
                      <a:lnTo>
                        <a:pt x="61448" y="629750"/>
                      </a:lnTo>
                      <a:cubicBezTo>
                        <a:pt x="61448" y="630289"/>
                        <a:pt x="61448" y="630828"/>
                        <a:pt x="61448" y="631187"/>
                      </a:cubicBezTo>
                      <a:lnTo>
                        <a:pt x="61448" y="631187"/>
                      </a:lnTo>
                      <a:cubicBezTo>
                        <a:pt x="61448" y="634062"/>
                        <a:pt x="60909" y="636398"/>
                        <a:pt x="61089" y="638554"/>
                      </a:cubicBezTo>
                      <a:lnTo>
                        <a:pt x="61089" y="638554"/>
                      </a:lnTo>
                      <a:cubicBezTo>
                        <a:pt x="61089" y="640171"/>
                        <a:pt x="61268" y="641608"/>
                        <a:pt x="62167" y="643046"/>
                      </a:cubicBezTo>
                      <a:lnTo>
                        <a:pt x="62167" y="643046"/>
                      </a:lnTo>
                      <a:cubicBezTo>
                        <a:pt x="63784" y="646280"/>
                        <a:pt x="65401" y="649873"/>
                        <a:pt x="65401" y="654006"/>
                      </a:cubicBezTo>
                      <a:lnTo>
                        <a:pt x="65401" y="654006"/>
                      </a:lnTo>
                      <a:cubicBezTo>
                        <a:pt x="65401" y="656521"/>
                        <a:pt x="64862" y="659216"/>
                        <a:pt x="63424" y="661731"/>
                      </a:cubicBezTo>
                      <a:lnTo>
                        <a:pt x="63424" y="661731"/>
                      </a:lnTo>
                      <a:cubicBezTo>
                        <a:pt x="61268" y="665684"/>
                        <a:pt x="60909" y="667481"/>
                        <a:pt x="60909" y="669817"/>
                      </a:cubicBezTo>
                      <a:lnTo>
                        <a:pt x="60909" y="669817"/>
                      </a:lnTo>
                      <a:cubicBezTo>
                        <a:pt x="60909" y="670895"/>
                        <a:pt x="61089" y="672332"/>
                        <a:pt x="61268" y="673949"/>
                      </a:cubicBezTo>
                      <a:lnTo>
                        <a:pt x="61268" y="673949"/>
                      </a:lnTo>
                      <a:cubicBezTo>
                        <a:pt x="61628" y="677183"/>
                        <a:pt x="62346" y="677902"/>
                        <a:pt x="71150" y="678621"/>
                      </a:cubicBezTo>
                      <a:lnTo>
                        <a:pt x="71150" y="678621"/>
                      </a:lnTo>
                      <a:cubicBezTo>
                        <a:pt x="80673" y="679160"/>
                        <a:pt x="86602" y="684011"/>
                        <a:pt x="87860" y="689221"/>
                      </a:cubicBezTo>
                      <a:lnTo>
                        <a:pt x="87860" y="689221"/>
                      </a:lnTo>
                      <a:cubicBezTo>
                        <a:pt x="88938" y="692994"/>
                        <a:pt x="88758" y="693713"/>
                        <a:pt x="92711" y="695689"/>
                      </a:cubicBezTo>
                      <a:lnTo>
                        <a:pt x="92711" y="695689"/>
                      </a:lnTo>
                      <a:cubicBezTo>
                        <a:pt x="94508" y="696588"/>
                        <a:pt x="96125" y="697486"/>
                        <a:pt x="97203" y="698924"/>
                      </a:cubicBezTo>
                      <a:lnTo>
                        <a:pt x="97203" y="698924"/>
                      </a:lnTo>
                      <a:cubicBezTo>
                        <a:pt x="98101" y="700002"/>
                        <a:pt x="102233" y="706649"/>
                        <a:pt x="102593" y="707188"/>
                      </a:cubicBezTo>
                      <a:lnTo>
                        <a:pt x="102593" y="707188"/>
                      </a:lnTo>
                      <a:cubicBezTo>
                        <a:pt x="104390" y="709165"/>
                        <a:pt x="106725" y="710063"/>
                        <a:pt x="108702" y="710063"/>
                      </a:cubicBezTo>
                      <a:lnTo>
                        <a:pt x="108702" y="710063"/>
                      </a:lnTo>
                      <a:cubicBezTo>
                        <a:pt x="110678" y="710063"/>
                        <a:pt x="112295" y="709165"/>
                        <a:pt x="113193" y="707368"/>
                      </a:cubicBezTo>
                      <a:lnTo>
                        <a:pt x="113193" y="707368"/>
                      </a:lnTo>
                      <a:cubicBezTo>
                        <a:pt x="114990" y="703595"/>
                        <a:pt x="118584" y="701978"/>
                        <a:pt x="121818" y="701978"/>
                      </a:cubicBezTo>
                      <a:lnTo>
                        <a:pt x="121818" y="701978"/>
                      </a:lnTo>
                      <a:cubicBezTo>
                        <a:pt x="124333" y="701978"/>
                        <a:pt x="126849" y="702697"/>
                        <a:pt x="129005" y="703775"/>
                      </a:cubicBezTo>
                      <a:lnTo>
                        <a:pt x="129005" y="703775"/>
                      </a:lnTo>
                      <a:cubicBezTo>
                        <a:pt x="132418" y="705571"/>
                        <a:pt x="139605" y="707368"/>
                        <a:pt x="140144" y="714555"/>
                      </a:cubicBezTo>
                      <a:lnTo>
                        <a:pt x="140144" y="714555"/>
                      </a:lnTo>
                      <a:cubicBezTo>
                        <a:pt x="140144" y="715633"/>
                        <a:pt x="139965" y="716891"/>
                        <a:pt x="139426" y="718148"/>
                      </a:cubicBezTo>
                      <a:lnTo>
                        <a:pt x="139426" y="718148"/>
                      </a:lnTo>
                      <a:cubicBezTo>
                        <a:pt x="139246" y="718508"/>
                        <a:pt x="139246" y="718867"/>
                        <a:pt x="139246" y="719227"/>
                      </a:cubicBezTo>
                      <a:lnTo>
                        <a:pt x="139246" y="719227"/>
                      </a:lnTo>
                      <a:cubicBezTo>
                        <a:pt x="138887" y="720484"/>
                        <a:pt x="141761" y="722461"/>
                        <a:pt x="146433" y="725335"/>
                      </a:cubicBezTo>
                      <a:lnTo>
                        <a:pt x="146433" y="725335"/>
                      </a:lnTo>
                      <a:cubicBezTo>
                        <a:pt x="150745" y="728390"/>
                        <a:pt x="158111" y="730905"/>
                        <a:pt x="158650" y="739709"/>
                      </a:cubicBezTo>
                      <a:lnTo>
                        <a:pt x="158650" y="739709"/>
                      </a:lnTo>
                      <a:cubicBezTo>
                        <a:pt x="159010" y="741686"/>
                        <a:pt x="159189" y="741506"/>
                        <a:pt x="161885" y="741865"/>
                      </a:cubicBezTo>
                      <a:lnTo>
                        <a:pt x="161885" y="741865"/>
                      </a:lnTo>
                      <a:cubicBezTo>
                        <a:pt x="164220" y="741865"/>
                        <a:pt x="167454" y="741146"/>
                        <a:pt x="169610" y="740607"/>
                      </a:cubicBezTo>
                      <a:lnTo>
                        <a:pt x="169610" y="740607"/>
                      </a:lnTo>
                      <a:cubicBezTo>
                        <a:pt x="170149" y="740428"/>
                        <a:pt x="170688" y="740428"/>
                        <a:pt x="171227" y="740428"/>
                      </a:cubicBezTo>
                      <a:lnTo>
                        <a:pt x="171227" y="740428"/>
                      </a:lnTo>
                      <a:cubicBezTo>
                        <a:pt x="176438" y="740607"/>
                        <a:pt x="177156" y="745998"/>
                        <a:pt x="177156" y="749232"/>
                      </a:cubicBezTo>
                      <a:lnTo>
                        <a:pt x="177156" y="749232"/>
                      </a:lnTo>
                      <a:cubicBezTo>
                        <a:pt x="177156" y="750310"/>
                        <a:pt x="177156" y="751388"/>
                        <a:pt x="176797" y="753005"/>
                      </a:cubicBezTo>
                      <a:lnTo>
                        <a:pt x="176797" y="753005"/>
                      </a:lnTo>
                      <a:lnTo>
                        <a:pt x="176977" y="753005"/>
                      </a:lnTo>
                      <a:cubicBezTo>
                        <a:pt x="176977" y="753005"/>
                        <a:pt x="176977" y="753005"/>
                        <a:pt x="176977" y="753364"/>
                      </a:cubicBezTo>
                      <a:lnTo>
                        <a:pt x="176977" y="753364"/>
                      </a:lnTo>
                      <a:cubicBezTo>
                        <a:pt x="176977" y="755700"/>
                        <a:pt x="183086" y="760192"/>
                        <a:pt x="187398" y="761809"/>
                      </a:cubicBezTo>
                      <a:lnTo>
                        <a:pt x="187398" y="761809"/>
                      </a:lnTo>
                      <a:cubicBezTo>
                        <a:pt x="192249" y="763426"/>
                        <a:pt x="194765" y="766121"/>
                        <a:pt x="195483" y="771511"/>
                      </a:cubicBezTo>
                      <a:lnTo>
                        <a:pt x="195483" y="771511"/>
                      </a:lnTo>
                      <a:cubicBezTo>
                        <a:pt x="195843" y="773308"/>
                        <a:pt x="196382" y="774206"/>
                        <a:pt x="196382" y="774386"/>
                      </a:cubicBezTo>
                      <a:lnTo>
                        <a:pt x="196382" y="774386"/>
                      </a:lnTo>
                      <a:cubicBezTo>
                        <a:pt x="196561" y="774386"/>
                        <a:pt x="196382" y="774386"/>
                        <a:pt x="196741" y="774386"/>
                      </a:cubicBezTo>
                      <a:lnTo>
                        <a:pt x="196741" y="774386"/>
                      </a:lnTo>
                      <a:cubicBezTo>
                        <a:pt x="197280" y="774386"/>
                        <a:pt x="198178" y="774206"/>
                        <a:pt x="199436" y="774026"/>
                      </a:cubicBezTo>
                      <a:lnTo>
                        <a:pt x="199436" y="774026"/>
                      </a:lnTo>
                      <a:cubicBezTo>
                        <a:pt x="200873" y="773667"/>
                        <a:pt x="201951" y="773487"/>
                        <a:pt x="203209" y="773487"/>
                      </a:cubicBezTo>
                      <a:lnTo>
                        <a:pt x="203209" y="773487"/>
                      </a:lnTo>
                      <a:cubicBezTo>
                        <a:pt x="204287" y="773487"/>
                        <a:pt x="205725" y="773667"/>
                        <a:pt x="206803" y="774925"/>
                      </a:cubicBezTo>
                      <a:lnTo>
                        <a:pt x="206803" y="774925"/>
                      </a:lnTo>
                      <a:cubicBezTo>
                        <a:pt x="207701" y="776183"/>
                        <a:pt x="207880" y="777440"/>
                        <a:pt x="207880" y="778698"/>
                      </a:cubicBezTo>
                      <a:lnTo>
                        <a:pt x="207880" y="778698"/>
                      </a:lnTo>
                      <a:cubicBezTo>
                        <a:pt x="207880" y="779237"/>
                        <a:pt x="207880" y="779776"/>
                        <a:pt x="207701" y="780495"/>
                      </a:cubicBezTo>
                      <a:lnTo>
                        <a:pt x="207701" y="780495"/>
                      </a:lnTo>
                      <a:cubicBezTo>
                        <a:pt x="207701" y="780674"/>
                        <a:pt x="207701" y="781034"/>
                        <a:pt x="207701" y="781393"/>
                      </a:cubicBezTo>
                      <a:lnTo>
                        <a:pt x="207701" y="781393"/>
                      </a:lnTo>
                      <a:cubicBezTo>
                        <a:pt x="208060" y="784088"/>
                        <a:pt x="207701" y="783549"/>
                        <a:pt x="209857" y="784088"/>
                      </a:cubicBezTo>
                      <a:lnTo>
                        <a:pt x="209857" y="784088"/>
                      </a:lnTo>
                      <a:cubicBezTo>
                        <a:pt x="210216" y="784088"/>
                        <a:pt x="210755" y="784088"/>
                        <a:pt x="211114" y="784088"/>
                      </a:cubicBezTo>
                      <a:lnTo>
                        <a:pt x="211114" y="784088"/>
                      </a:lnTo>
                      <a:cubicBezTo>
                        <a:pt x="211833" y="784088"/>
                        <a:pt x="212372" y="784088"/>
                        <a:pt x="213091" y="784088"/>
                      </a:cubicBezTo>
                      <a:lnTo>
                        <a:pt x="213091" y="784088"/>
                      </a:lnTo>
                      <a:cubicBezTo>
                        <a:pt x="215067" y="783729"/>
                        <a:pt x="218840" y="785885"/>
                        <a:pt x="219020" y="789478"/>
                      </a:cubicBezTo>
                      <a:lnTo>
                        <a:pt x="219020" y="789478"/>
                      </a:lnTo>
                      <a:cubicBezTo>
                        <a:pt x="219559" y="792173"/>
                        <a:pt x="220817" y="792533"/>
                        <a:pt x="227285" y="792712"/>
                      </a:cubicBezTo>
                      <a:lnTo>
                        <a:pt x="227285" y="792712"/>
                      </a:lnTo>
                      <a:cubicBezTo>
                        <a:pt x="233753" y="792712"/>
                        <a:pt x="234831" y="793790"/>
                        <a:pt x="238425" y="794329"/>
                      </a:cubicBezTo>
                      <a:lnTo>
                        <a:pt x="238425" y="794329"/>
                      </a:lnTo>
                      <a:cubicBezTo>
                        <a:pt x="240940" y="794689"/>
                        <a:pt x="242737" y="795228"/>
                        <a:pt x="244713" y="795228"/>
                      </a:cubicBezTo>
                      <a:lnTo>
                        <a:pt x="244713" y="795228"/>
                      </a:lnTo>
                      <a:cubicBezTo>
                        <a:pt x="246151" y="795228"/>
                        <a:pt x="247588" y="795048"/>
                        <a:pt x="249385" y="794509"/>
                      </a:cubicBezTo>
                      <a:lnTo>
                        <a:pt x="249385" y="794509"/>
                      </a:lnTo>
                      <a:cubicBezTo>
                        <a:pt x="251720" y="793790"/>
                        <a:pt x="253517" y="793431"/>
                        <a:pt x="254954" y="793431"/>
                      </a:cubicBezTo>
                      <a:lnTo>
                        <a:pt x="254954" y="793431"/>
                      </a:lnTo>
                      <a:cubicBezTo>
                        <a:pt x="257111" y="793431"/>
                        <a:pt x="258548" y="793970"/>
                        <a:pt x="259446" y="794689"/>
                      </a:cubicBezTo>
                      <a:lnTo>
                        <a:pt x="259446" y="794689"/>
                      </a:lnTo>
                      <a:cubicBezTo>
                        <a:pt x="259446" y="794689"/>
                        <a:pt x="260524" y="795767"/>
                        <a:pt x="261423" y="797024"/>
                      </a:cubicBezTo>
                      <a:lnTo>
                        <a:pt x="261423" y="797024"/>
                      </a:lnTo>
                      <a:cubicBezTo>
                        <a:pt x="261602" y="796845"/>
                        <a:pt x="262141" y="796665"/>
                        <a:pt x="263040" y="796126"/>
                      </a:cubicBezTo>
                      <a:lnTo>
                        <a:pt x="263040" y="796126"/>
                      </a:lnTo>
                      <a:cubicBezTo>
                        <a:pt x="264836" y="795228"/>
                        <a:pt x="267172" y="794329"/>
                        <a:pt x="269149" y="793251"/>
                      </a:cubicBezTo>
                      <a:lnTo>
                        <a:pt x="269149" y="793251"/>
                      </a:lnTo>
                      <a:cubicBezTo>
                        <a:pt x="270766" y="792353"/>
                        <a:pt x="272562" y="791994"/>
                        <a:pt x="274000" y="791994"/>
                      </a:cubicBezTo>
                      <a:lnTo>
                        <a:pt x="274000" y="791994"/>
                      </a:lnTo>
                      <a:cubicBezTo>
                        <a:pt x="277593" y="791814"/>
                        <a:pt x="280827" y="794509"/>
                        <a:pt x="281366" y="798282"/>
                      </a:cubicBezTo>
                      <a:lnTo>
                        <a:pt x="281366" y="798282"/>
                      </a:lnTo>
                      <a:cubicBezTo>
                        <a:pt x="281905" y="801157"/>
                        <a:pt x="282444" y="806727"/>
                        <a:pt x="282983" y="810680"/>
                      </a:cubicBezTo>
                      <a:lnTo>
                        <a:pt x="282983" y="810680"/>
                      </a:lnTo>
                      <a:cubicBezTo>
                        <a:pt x="282983" y="811758"/>
                        <a:pt x="282983" y="812476"/>
                        <a:pt x="282983" y="813195"/>
                      </a:cubicBezTo>
                      <a:lnTo>
                        <a:pt x="282983" y="813195"/>
                      </a:lnTo>
                      <a:cubicBezTo>
                        <a:pt x="283163" y="813195"/>
                        <a:pt x="283343" y="813195"/>
                        <a:pt x="283522" y="813195"/>
                      </a:cubicBezTo>
                      <a:lnTo>
                        <a:pt x="283522" y="813195"/>
                      </a:lnTo>
                      <a:cubicBezTo>
                        <a:pt x="287295" y="812476"/>
                        <a:pt x="288733" y="811937"/>
                        <a:pt x="289092" y="806188"/>
                      </a:cubicBezTo>
                      <a:lnTo>
                        <a:pt x="289092" y="806188"/>
                      </a:lnTo>
                      <a:cubicBezTo>
                        <a:pt x="289092" y="804391"/>
                        <a:pt x="288912" y="802954"/>
                        <a:pt x="288912" y="801337"/>
                      </a:cubicBezTo>
                      <a:lnTo>
                        <a:pt x="288912" y="801337"/>
                      </a:lnTo>
                      <a:cubicBezTo>
                        <a:pt x="288733" y="797204"/>
                        <a:pt x="290889" y="793072"/>
                        <a:pt x="298076" y="788939"/>
                      </a:cubicBezTo>
                      <a:lnTo>
                        <a:pt x="298076" y="788939"/>
                      </a:lnTo>
                      <a:cubicBezTo>
                        <a:pt x="303286" y="785705"/>
                        <a:pt x="307958" y="784627"/>
                        <a:pt x="311731" y="784627"/>
                      </a:cubicBezTo>
                      <a:lnTo>
                        <a:pt x="311731" y="784627"/>
                      </a:lnTo>
                      <a:cubicBezTo>
                        <a:pt x="315863" y="784627"/>
                        <a:pt x="318918" y="785885"/>
                        <a:pt x="320714" y="786783"/>
                      </a:cubicBezTo>
                      <a:lnTo>
                        <a:pt x="320714" y="786783"/>
                      </a:lnTo>
                      <a:cubicBezTo>
                        <a:pt x="324847" y="789119"/>
                        <a:pt x="329339" y="794329"/>
                        <a:pt x="330776" y="793970"/>
                      </a:cubicBezTo>
                      <a:lnTo>
                        <a:pt x="330776" y="793970"/>
                      </a:lnTo>
                      <a:cubicBezTo>
                        <a:pt x="334369" y="793790"/>
                        <a:pt x="333830" y="793970"/>
                        <a:pt x="337065" y="791994"/>
                      </a:cubicBezTo>
                      <a:lnTo>
                        <a:pt x="337065" y="791994"/>
                      </a:lnTo>
                      <a:cubicBezTo>
                        <a:pt x="338322" y="791275"/>
                        <a:pt x="339580" y="790736"/>
                        <a:pt x="340838" y="790736"/>
                      </a:cubicBezTo>
                      <a:lnTo>
                        <a:pt x="340838" y="790736"/>
                      </a:lnTo>
                      <a:cubicBezTo>
                        <a:pt x="344790" y="790916"/>
                        <a:pt x="347126" y="793790"/>
                        <a:pt x="348204" y="796845"/>
                      </a:cubicBezTo>
                      <a:lnTo>
                        <a:pt x="348204" y="796845"/>
                      </a:lnTo>
                      <a:cubicBezTo>
                        <a:pt x="349642" y="800977"/>
                        <a:pt x="349642" y="806367"/>
                        <a:pt x="349642" y="809781"/>
                      </a:cubicBezTo>
                      <a:lnTo>
                        <a:pt x="349642" y="809781"/>
                      </a:lnTo>
                      <a:cubicBezTo>
                        <a:pt x="349642" y="811219"/>
                        <a:pt x="349642" y="812476"/>
                        <a:pt x="349821" y="812656"/>
                      </a:cubicBezTo>
                      <a:lnTo>
                        <a:pt x="349821" y="812656"/>
                      </a:lnTo>
                      <a:lnTo>
                        <a:pt x="350001" y="812656"/>
                      </a:lnTo>
                      <a:cubicBezTo>
                        <a:pt x="350181" y="812656"/>
                        <a:pt x="350360" y="812656"/>
                        <a:pt x="350181" y="812656"/>
                      </a:cubicBezTo>
                      <a:lnTo>
                        <a:pt x="350181" y="812656"/>
                      </a:lnTo>
                      <a:cubicBezTo>
                        <a:pt x="350899" y="812476"/>
                        <a:pt x="351259" y="812476"/>
                        <a:pt x="351618" y="812476"/>
                      </a:cubicBezTo>
                      <a:lnTo>
                        <a:pt x="351618" y="812476"/>
                      </a:lnTo>
                      <a:cubicBezTo>
                        <a:pt x="354133" y="812117"/>
                        <a:pt x="356469" y="814453"/>
                        <a:pt x="357008" y="817148"/>
                      </a:cubicBezTo>
                      <a:lnTo>
                        <a:pt x="357008" y="817148"/>
                      </a:lnTo>
                      <a:cubicBezTo>
                        <a:pt x="357188" y="819663"/>
                        <a:pt x="357727" y="828467"/>
                        <a:pt x="358266" y="833678"/>
                      </a:cubicBezTo>
                      <a:lnTo>
                        <a:pt x="358266" y="833678"/>
                      </a:lnTo>
                      <a:cubicBezTo>
                        <a:pt x="358266" y="834576"/>
                        <a:pt x="358446" y="835474"/>
                        <a:pt x="358446" y="836013"/>
                      </a:cubicBezTo>
                      <a:lnTo>
                        <a:pt x="358446" y="836013"/>
                      </a:lnTo>
                      <a:cubicBezTo>
                        <a:pt x="358805" y="836013"/>
                        <a:pt x="359344" y="836193"/>
                        <a:pt x="359883" y="836193"/>
                      </a:cubicBezTo>
                      <a:lnTo>
                        <a:pt x="359883" y="836193"/>
                      </a:lnTo>
                      <a:cubicBezTo>
                        <a:pt x="360602" y="836193"/>
                        <a:pt x="361141" y="836193"/>
                        <a:pt x="361500" y="836193"/>
                      </a:cubicBezTo>
                      <a:lnTo>
                        <a:pt x="361500" y="836193"/>
                      </a:lnTo>
                      <a:cubicBezTo>
                        <a:pt x="362039" y="836193"/>
                        <a:pt x="362578" y="836193"/>
                        <a:pt x="363117" y="836193"/>
                      </a:cubicBezTo>
                      <a:lnTo>
                        <a:pt x="363117" y="836193"/>
                      </a:lnTo>
                      <a:cubicBezTo>
                        <a:pt x="364914" y="836013"/>
                        <a:pt x="367429" y="836013"/>
                        <a:pt x="369945" y="836013"/>
                      </a:cubicBezTo>
                      <a:lnTo>
                        <a:pt x="369945" y="836013"/>
                      </a:lnTo>
                      <a:cubicBezTo>
                        <a:pt x="375155" y="836013"/>
                        <a:pt x="381444" y="836193"/>
                        <a:pt x="384318" y="836193"/>
                      </a:cubicBezTo>
                      <a:lnTo>
                        <a:pt x="384318" y="836193"/>
                      </a:lnTo>
                      <a:cubicBezTo>
                        <a:pt x="388810" y="836373"/>
                        <a:pt x="393841" y="835654"/>
                        <a:pt x="394380" y="834576"/>
                      </a:cubicBezTo>
                      <a:lnTo>
                        <a:pt x="394380" y="834576"/>
                      </a:lnTo>
                      <a:cubicBezTo>
                        <a:pt x="396177" y="832600"/>
                        <a:pt x="399590" y="826670"/>
                        <a:pt x="402465" y="822358"/>
                      </a:cubicBezTo>
                      <a:lnTo>
                        <a:pt x="402465" y="822358"/>
                      </a:lnTo>
                      <a:cubicBezTo>
                        <a:pt x="405520" y="817866"/>
                        <a:pt x="409652" y="814992"/>
                        <a:pt x="417198" y="814632"/>
                      </a:cubicBezTo>
                      <a:lnTo>
                        <a:pt x="417198" y="814632"/>
                      </a:lnTo>
                      <a:cubicBezTo>
                        <a:pt x="422948" y="814453"/>
                        <a:pt x="429057" y="808344"/>
                        <a:pt x="433908" y="806547"/>
                      </a:cubicBezTo>
                      <a:lnTo>
                        <a:pt x="433908" y="806547"/>
                      </a:lnTo>
                      <a:cubicBezTo>
                        <a:pt x="437142" y="805469"/>
                        <a:pt x="438040" y="804571"/>
                        <a:pt x="441274" y="800438"/>
                      </a:cubicBezTo>
                      <a:lnTo>
                        <a:pt x="441274" y="800438"/>
                      </a:lnTo>
                      <a:cubicBezTo>
                        <a:pt x="443430" y="797564"/>
                        <a:pt x="447024" y="796845"/>
                        <a:pt x="450258" y="796845"/>
                      </a:cubicBezTo>
                      <a:lnTo>
                        <a:pt x="450258" y="796845"/>
                      </a:lnTo>
                      <a:cubicBezTo>
                        <a:pt x="454390" y="796845"/>
                        <a:pt x="458882" y="798103"/>
                        <a:pt x="463014" y="799720"/>
                      </a:cubicBezTo>
                      <a:lnTo>
                        <a:pt x="463014" y="799720"/>
                      </a:lnTo>
                      <a:cubicBezTo>
                        <a:pt x="467506" y="801516"/>
                        <a:pt x="471998" y="804211"/>
                        <a:pt x="474873" y="806367"/>
                      </a:cubicBezTo>
                      <a:lnTo>
                        <a:pt x="474873" y="806367"/>
                      </a:lnTo>
                      <a:cubicBezTo>
                        <a:pt x="476849" y="807805"/>
                        <a:pt x="479005" y="810320"/>
                        <a:pt x="480622" y="812297"/>
                      </a:cubicBezTo>
                      <a:lnTo>
                        <a:pt x="480622" y="812297"/>
                      </a:lnTo>
                      <a:cubicBezTo>
                        <a:pt x="480982" y="812656"/>
                        <a:pt x="481341" y="813015"/>
                        <a:pt x="481521" y="813195"/>
                      </a:cubicBezTo>
                      <a:lnTo>
                        <a:pt x="481521" y="813195"/>
                      </a:lnTo>
                      <a:cubicBezTo>
                        <a:pt x="481701" y="813195"/>
                        <a:pt x="482240" y="813015"/>
                        <a:pt x="482779" y="812836"/>
                      </a:cubicBezTo>
                      <a:lnTo>
                        <a:pt x="482779" y="812836"/>
                      </a:lnTo>
                      <a:cubicBezTo>
                        <a:pt x="486012" y="811937"/>
                        <a:pt x="486731" y="811578"/>
                        <a:pt x="489965" y="811039"/>
                      </a:cubicBezTo>
                      <a:lnTo>
                        <a:pt x="489965" y="811039"/>
                      </a:lnTo>
                      <a:cubicBezTo>
                        <a:pt x="491223" y="810680"/>
                        <a:pt x="491403" y="811039"/>
                        <a:pt x="491582" y="809063"/>
                      </a:cubicBezTo>
                      <a:lnTo>
                        <a:pt x="491582" y="809063"/>
                      </a:lnTo>
                      <a:cubicBezTo>
                        <a:pt x="491582" y="808883"/>
                        <a:pt x="491582" y="808703"/>
                        <a:pt x="491582" y="808523"/>
                      </a:cubicBezTo>
                      <a:lnTo>
                        <a:pt x="491582" y="808523"/>
                      </a:lnTo>
                      <a:cubicBezTo>
                        <a:pt x="491403" y="807266"/>
                        <a:pt x="491403" y="806008"/>
                        <a:pt x="491403" y="804750"/>
                      </a:cubicBezTo>
                      <a:lnTo>
                        <a:pt x="491403" y="804750"/>
                      </a:lnTo>
                      <a:cubicBezTo>
                        <a:pt x="491403" y="800977"/>
                        <a:pt x="493559" y="795767"/>
                        <a:pt x="500027" y="795767"/>
                      </a:cubicBezTo>
                      <a:lnTo>
                        <a:pt x="500027" y="795767"/>
                      </a:lnTo>
                      <a:cubicBezTo>
                        <a:pt x="500925" y="796485"/>
                        <a:pt x="502542" y="791814"/>
                        <a:pt x="507393" y="790197"/>
                      </a:cubicBezTo>
                      <a:lnTo>
                        <a:pt x="507393" y="790197"/>
                      </a:lnTo>
                      <a:cubicBezTo>
                        <a:pt x="509370" y="790197"/>
                        <a:pt x="510448" y="791994"/>
                        <a:pt x="510807" y="792892"/>
                      </a:cubicBezTo>
                      <a:lnTo>
                        <a:pt x="510807" y="792892"/>
                      </a:lnTo>
                      <a:cubicBezTo>
                        <a:pt x="512065" y="797384"/>
                        <a:pt x="516916" y="799360"/>
                        <a:pt x="517096" y="808344"/>
                      </a:cubicBezTo>
                      <a:lnTo>
                        <a:pt x="517096" y="808344"/>
                      </a:lnTo>
                      <a:cubicBezTo>
                        <a:pt x="517096" y="808703"/>
                        <a:pt x="517096" y="809063"/>
                        <a:pt x="517096" y="809602"/>
                      </a:cubicBezTo>
                      <a:lnTo>
                        <a:pt x="517096" y="809602"/>
                      </a:lnTo>
                      <a:cubicBezTo>
                        <a:pt x="517096" y="810859"/>
                        <a:pt x="517096" y="811937"/>
                        <a:pt x="517096" y="813195"/>
                      </a:cubicBezTo>
                      <a:lnTo>
                        <a:pt x="517096" y="813195"/>
                      </a:lnTo>
                      <a:cubicBezTo>
                        <a:pt x="516916" y="820023"/>
                        <a:pt x="518713" y="822538"/>
                        <a:pt x="519431" y="822538"/>
                      </a:cubicBezTo>
                      <a:lnTo>
                        <a:pt x="519431" y="822538"/>
                      </a:lnTo>
                      <a:cubicBezTo>
                        <a:pt x="519791" y="822538"/>
                        <a:pt x="520330" y="822538"/>
                        <a:pt x="520869" y="822538"/>
                      </a:cubicBezTo>
                      <a:lnTo>
                        <a:pt x="520869" y="822538"/>
                      </a:lnTo>
                      <a:cubicBezTo>
                        <a:pt x="521947" y="822538"/>
                        <a:pt x="523025" y="822538"/>
                        <a:pt x="524642" y="823077"/>
                      </a:cubicBezTo>
                      <a:lnTo>
                        <a:pt x="524642" y="823077"/>
                      </a:lnTo>
                      <a:cubicBezTo>
                        <a:pt x="527157" y="824155"/>
                        <a:pt x="528056" y="826850"/>
                        <a:pt x="527876" y="830084"/>
                      </a:cubicBezTo>
                      <a:lnTo>
                        <a:pt x="527876" y="830084"/>
                      </a:lnTo>
                      <a:cubicBezTo>
                        <a:pt x="527876" y="831342"/>
                        <a:pt x="527696" y="832959"/>
                        <a:pt x="527517" y="834756"/>
                      </a:cubicBezTo>
                      <a:lnTo>
                        <a:pt x="527517" y="834756"/>
                      </a:lnTo>
                      <a:cubicBezTo>
                        <a:pt x="526259" y="845716"/>
                        <a:pt x="526439" y="848051"/>
                        <a:pt x="523384" y="859011"/>
                      </a:cubicBezTo>
                      <a:lnTo>
                        <a:pt x="523384" y="859011"/>
                      </a:lnTo>
                      <a:cubicBezTo>
                        <a:pt x="521048" y="863862"/>
                        <a:pt x="524103" y="869612"/>
                        <a:pt x="517455" y="871948"/>
                      </a:cubicBezTo>
                      <a:lnTo>
                        <a:pt x="517455" y="871948"/>
                      </a:lnTo>
                      <a:cubicBezTo>
                        <a:pt x="517455" y="871948"/>
                        <a:pt x="517275" y="871948"/>
                        <a:pt x="516557" y="871948"/>
                      </a:cubicBezTo>
                      <a:lnTo>
                        <a:pt x="516557" y="871948"/>
                      </a:lnTo>
                      <a:cubicBezTo>
                        <a:pt x="516377" y="871948"/>
                        <a:pt x="516197" y="871948"/>
                        <a:pt x="516018" y="871948"/>
                      </a:cubicBezTo>
                      <a:lnTo>
                        <a:pt x="516018" y="871948"/>
                      </a:lnTo>
                      <a:cubicBezTo>
                        <a:pt x="514580" y="872127"/>
                        <a:pt x="514580" y="871948"/>
                        <a:pt x="514580" y="873026"/>
                      </a:cubicBezTo>
                      <a:lnTo>
                        <a:pt x="514580" y="873026"/>
                      </a:lnTo>
                      <a:cubicBezTo>
                        <a:pt x="514580" y="873205"/>
                        <a:pt x="514580" y="873744"/>
                        <a:pt x="514760" y="874283"/>
                      </a:cubicBezTo>
                      <a:lnTo>
                        <a:pt x="514760" y="874283"/>
                      </a:lnTo>
                      <a:cubicBezTo>
                        <a:pt x="515299" y="876619"/>
                        <a:pt x="516018" y="877158"/>
                        <a:pt x="516197" y="879494"/>
                      </a:cubicBezTo>
                      <a:lnTo>
                        <a:pt x="516197" y="879494"/>
                      </a:lnTo>
                      <a:cubicBezTo>
                        <a:pt x="516018" y="882189"/>
                        <a:pt x="514221" y="883087"/>
                        <a:pt x="512245" y="884165"/>
                      </a:cubicBezTo>
                      <a:lnTo>
                        <a:pt x="512245" y="884165"/>
                      </a:lnTo>
                      <a:cubicBezTo>
                        <a:pt x="507573" y="886860"/>
                        <a:pt x="504519" y="887400"/>
                        <a:pt x="502363" y="889556"/>
                      </a:cubicBezTo>
                      <a:lnTo>
                        <a:pt x="502363" y="889556"/>
                      </a:lnTo>
                      <a:cubicBezTo>
                        <a:pt x="499488" y="892610"/>
                        <a:pt x="499847" y="891891"/>
                        <a:pt x="499308" y="895125"/>
                      </a:cubicBezTo>
                      <a:lnTo>
                        <a:pt x="499308" y="895125"/>
                      </a:lnTo>
                      <a:cubicBezTo>
                        <a:pt x="499308" y="897461"/>
                        <a:pt x="497511" y="900516"/>
                        <a:pt x="494457" y="900516"/>
                      </a:cubicBezTo>
                      <a:lnTo>
                        <a:pt x="494457" y="900516"/>
                      </a:lnTo>
                      <a:cubicBezTo>
                        <a:pt x="493379" y="900516"/>
                        <a:pt x="492301" y="900156"/>
                        <a:pt x="491043" y="899797"/>
                      </a:cubicBezTo>
                      <a:lnTo>
                        <a:pt x="491043" y="899797"/>
                      </a:lnTo>
                      <a:cubicBezTo>
                        <a:pt x="490864" y="900516"/>
                        <a:pt x="490684" y="901953"/>
                        <a:pt x="490684" y="903570"/>
                      </a:cubicBezTo>
                      <a:lnTo>
                        <a:pt x="490684" y="903570"/>
                      </a:lnTo>
                      <a:cubicBezTo>
                        <a:pt x="490504" y="908062"/>
                        <a:pt x="489606" y="913811"/>
                        <a:pt x="484216" y="915428"/>
                      </a:cubicBezTo>
                      <a:lnTo>
                        <a:pt x="484216" y="915428"/>
                      </a:lnTo>
                      <a:cubicBezTo>
                        <a:pt x="482958" y="915608"/>
                        <a:pt x="481341" y="918123"/>
                        <a:pt x="481341" y="919740"/>
                      </a:cubicBezTo>
                      <a:lnTo>
                        <a:pt x="481341" y="919740"/>
                      </a:lnTo>
                      <a:cubicBezTo>
                        <a:pt x="481341" y="919920"/>
                        <a:pt x="481341" y="920279"/>
                        <a:pt x="481521" y="920459"/>
                      </a:cubicBezTo>
                      <a:lnTo>
                        <a:pt x="481521" y="920459"/>
                      </a:lnTo>
                      <a:cubicBezTo>
                        <a:pt x="481701" y="921717"/>
                        <a:pt x="485114" y="925490"/>
                        <a:pt x="485294" y="929802"/>
                      </a:cubicBezTo>
                      <a:lnTo>
                        <a:pt x="485294" y="929802"/>
                      </a:lnTo>
                      <a:cubicBezTo>
                        <a:pt x="485294" y="930880"/>
                        <a:pt x="484934" y="932318"/>
                        <a:pt x="484036" y="933575"/>
                      </a:cubicBezTo>
                      <a:lnTo>
                        <a:pt x="484036" y="933575"/>
                      </a:lnTo>
                      <a:cubicBezTo>
                        <a:pt x="482240" y="935552"/>
                        <a:pt x="480982" y="937528"/>
                        <a:pt x="480982" y="938965"/>
                      </a:cubicBezTo>
                      <a:lnTo>
                        <a:pt x="480982" y="938965"/>
                      </a:lnTo>
                      <a:cubicBezTo>
                        <a:pt x="480982" y="939504"/>
                        <a:pt x="481161" y="940043"/>
                        <a:pt x="481521" y="940942"/>
                      </a:cubicBezTo>
                      <a:lnTo>
                        <a:pt x="481521" y="940942"/>
                      </a:lnTo>
                      <a:cubicBezTo>
                        <a:pt x="482240" y="939864"/>
                        <a:pt x="482779" y="938606"/>
                        <a:pt x="484216" y="937348"/>
                      </a:cubicBezTo>
                      <a:lnTo>
                        <a:pt x="484216" y="937348"/>
                      </a:lnTo>
                      <a:cubicBezTo>
                        <a:pt x="486731" y="935552"/>
                        <a:pt x="493559" y="931239"/>
                        <a:pt x="498589" y="930880"/>
                      </a:cubicBezTo>
                      <a:lnTo>
                        <a:pt x="498589" y="930880"/>
                      </a:lnTo>
                      <a:cubicBezTo>
                        <a:pt x="499128" y="930880"/>
                        <a:pt x="499668" y="930880"/>
                        <a:pt x="499488" y="931060"/>
                      </a:cubicBezTo>
                      <a:lnTo>
                        <a:pt x="499488" y="931060"/>
                      </a:lnTo>
                      <a:cubicBezTo>
                        <a:pt x="506495" y="931060"/>
                        <a:pt x="510628" y="933755"/>
                        <a:pt x="510628" y="938067"/>
                      </a:cubicBezTo>
                      <a:lnTo>
                        <a:pt x="510628" y="938067"/>
                      </a:lnTo>
                      <a:cubicBezTo>
                        <a:pt x="510448" y="941301"/>
                        <a:pt x="509010" y="943817"/>
                        <a:pt x="509010" y="945254"/>
                      </a:cubicBezTo>
                      <a:lnTo>
                        <a:pt x="509010" y="945254"/>
                      </a:lnTo>
                      <a:cubicBezTo>
                        <a:pt x="509010" y="945613"/>
                        <a:pt x="509010" y="945793"/>
                        <a:pt x="509190" y="945973"/>
                      </a:cubicBezTo>
                      <a:lnTo>
                        <a:pt x="509190" y="945973"/>
                      </a:lnTo>
                      <a:cubicBezTo>
                        <a:pt x="510088" y="948128"/>
                        <a:pt x="510807" y="950105"/>
                        <a:pt x="510807" y="952620"/>
                      </a:cubicBezTo>
                      <a:lnTo>
                        <a:pt x="510807" y="952620"/>
                      </a:lnTo>
                      <a:cubicBezTo>
                        <a:pt x="510807" y="954597"/>
                        <a:pt x="510448" y="956573"/>
                        <a:pt x="509549" y="959448"/>
                      </a:cubicBezTo>
                      <a:lnTo>
                        <a:pt x="509549" y="959448"/>
                      </a:lnTo>
                      <a:cubicBezTo>
                        <a:pt x="509370" y="960166"/>
                        <a:pt x="509370" y="960705"/>
                        <a:pt x="509370" y="961065"/>
                      </a:cubicBezTo>
                      <a:lnTo>
                        <a:pt x="509370" y="961065"/>
                      </a:lnTo>
                      <a:cubicBezTo>
                        <a:pt x="509190" y="962682"/>
                        <a:pt x="510628" y="963221"/>
                        <a:pt x="516018" y="964299"/>
                      </a:cubicBezTo>
                      <a:lnTo>
                        <a:pt x="516018" y="964299"/>
                      </a:lnTo>
                      <a:cubicBezTo>
                        <a:pt x="521048" y="965197"/>
                        <a:pt x="523205" y="969509"/>
                        <a:pt x="523205" y="973103"/>
                      </a:cubicBezTo>
                      <a:lnTo>
                        <a:pt x="523205" y="973103"/>
                      </a:lnTo>
                      <a:cubicBezTo>
                        <a:pt x="523205" y="974900"/>
                        <a:pt x="522666" y="976696"/>
                        <a:pt x="521947" y="978314"/>
                      </a:cubicBezTo>
                      <a:lnTo>
                        <a:pt x="521947" y="978314"/>
                      </a:lnTo>
                      <a:cubicBezTo>
                        <a:pt x="520330" y="981547"/>
                        <a:pt x="517814" y="986578"/>
                        <a:pt x="517275" y="989633"/>
                      </a:cubicBezTo>
                      <a:lnTo>
                        <a:pt x="517275" y="989633"/>
                      </a:lnTo>
                      <a:cubicBezTo>
                        <a:pt x="516736" y="991968"/>
                        <a:pt x="517635" y="996101"/>
                        <a:pt x="514041" y="1000054"/>
                      </a:cubicBezTo>
                      <a:lnTo>
                        <a:pt x="514041" y="1000054"/>
                      </a:lnTo>
                      <a:cubicBezTo>
                        <a:pt x="514580" y="1000233"/>
                        <a:pt x="515299" y="1000233"/>
                        <a:pt x="516018" y="1000413"/>
                      </a:cubicBezTo>
                      <a:lnTo>
                        <a:pt x="516018" y="1000413"/>
                      </a:lnTo>
                      <a:cubicBezTo>
                        <a:pt x="518892" y="1000772"/>
                        <a:pt x="522666" y="1000952"/>
                        <a:pt x="525361" y="1001491"/>
                      </a:cubicBezTo>
                      <a:lnTo>
                        <a:pt x="525361" y="1001491"/>
                      </a:lnTo>
                      <a:cubicBezTo>
                        <a:pt x="530930" y="1001491"/>
                        <a:pt x="533805" y="1005623"/>
                        <a:pt x="533446" y="1008678"/>
                      </a:cubicBezTo>
                      <a:lnTo>
                        <a:pt x="533446" y="1008678"/>
                      </a:lnTo>
                      <a:cubicBezTo>
                        <a:pt x="533446" y="1009037"/>
                        <a:pt x="533446" y="1009397"/>
                        <a:pt x="533446" y="1009756"/>
                      </a:cubicBezTo>
                      <a:lnTo>
                        <a:pt x="533446" y="1009756"/>
                      </a:lnTo>
                      <a:cubicBezTo>
                        <a:pt x="533446" y="1010834"/>
                        <a:pt x="533446" y="1011912"/>
                        <a:pt x="533446" y="1012810"/>
                      </a:cubicBezTo>
                      <a:lnTo>
                        <a:pt x="533446" y="1012810"/>
                      </a:lnTo>
                      <a:cubicBezTo>
                        <a:pt x="533446" y="1014607"/>
                        <a:pt x="533626" y="1015326"/>
                        <a:pt x="534165" y="1016044"/>
                      </a:cubicBezTo>
                      <a:lnTo>
                        <a:pt x="534165" y="1016044"/>
                      </a:lnTo>
                      <a:cubicBezTo>
                        <a:pt x="535782" y="1018021"/>
                        <a:pt x="537219" y="1019458"/>
                        <a:pt x="539555" y="1021435"/>
                      </a:cubicBezTo>
                      <a:lnTo>
                        <a:pt x="539555" y="1021435"/>
                      </a:lnTo>
                      <a:cubicBezTo>
                        <a:pt x="540633" y="1022333"/>
                        <a:pt x="541531" y="1022692"/>
                        <a:pt x="542070" y="1022692"/>
                      </a:cubicBezTo>
                      <a:lnTo>
                        <a:pt x="542070" y="1022692"/>
                      </a:lnTo>
                      <a:cubicBezTo>
                        <a:pt x="542609" y="1022692"/>
                        <a:pt x="543507" y="1022513"/>
                        <a:pt x="545304" y="1020716"/>
                      </a:cubicBezTo>
                      <a:lnTo>
                        <a:pt x="545304" y="1020716"/>
                      </a:lnTo>
                      <a:cubicBezTo>
                        <a:pt x="547820" y="1018201"/>
                        <a:pt x="551952" y="1014966"/>
                        <a:pt x="555006" y="1012451"/>
                      </a:cubicBezTo>
                      <a:lnTo>
                        <a:pt x="555006" y="1012451"/>
                      </a:lnTo>
                      <a:cubicBezTo>
                        <a:pt x="557163" y="1011373"/>
                        <a:pt x="555186" y="1009217"/>
                        <a:pt x="560217" y="1007600"/>
                      </a:cubicBezTo>
                      <a:lnTo>
                        <a:pt x="560217" y="1007600"/>
                      </a:lnTo>
                      <a:cubicBezTo>
                        <a:pt x="561115" y="1007600"/>
                        <a:pt x="561654" y="1007780"/>
                        <a:pt x="562193" y="1007959"/>
                      </a:cubicBezTo>
                      <a:lnTo>
                        <a:pt x="562193" y="1007959"/>
                      </a:lnTo>
                      <a:cubicBezTo>
                        <a:pt x="563631" y="1008678"/>
                        <a:pt x="566865" y="1009037"/>
                        <a:pt x="567224" y="1013170"/>
                      </a:cubicBezTo>
                      <a:lnTo>
                        <a:pt x="567224" y="1013170"/>
                      </a:lnTo>
                      <a:cubicBezTo>
                        <a:pt x="567224" y="1014966"/>
                        <a:pt x="566326" y="1016224"/>
                        <a:pt x="565068" y="1017841"/>
                      </a:cubicBezTo>
                      <a:lnTo>
                        <a:pt x="565068" y="1017841"/>
                      </a:lnTo>
                      <a:cubicBezTo>
                        <a:pt x="563451" y="1019638"/>
                        <a:pt x="562732" y="1023231"/>
                        <a:pt x="560936" y="1026465"/>
                      </a:cubicBezTo>
                      <a:lnTo>
                        <a:pt x="560936" y="1026465"/>
                      </a:lnTo>
                      <a:cubicBezTo>
                        <a:pt x="560576" y="1027004"/>
                        <a:pt x="560397" y="1027364"/>
                        <a:pt x="560397" y="1027543"/>
                      </a:cubicBezTo>
                      <a:lnTo>
                        <a:pt x="560397" y="1027543"/>
                      </a:lnTo>
                      <a:cubicBezTo>
                        <a:pt x="560576" y="1027723"/>
                        <a:pt x="560936" y="1027903"/>
                        <a:pt x="561295" y="1028262"/>
                      </a:cubicBezTo>
                      <a:lnTo>
                        <a:pt x="561295" y="1028262"/>
                      </a:lnTo>
                      <a:cubicBezTo>
                        <a:pt x="562912" y="1029700"/>
                        <a:pt x="565966" y="1031676"/>
                        <a:pt x="566326" y="1031676"/>
                      </a:cubicBezTo>
                      <a:lnTo>
                        <a:pt x="566326" y="1031676"/>
                      </a:lnTo>
                      <a:cubicBezTo>
                        <a:pt x="567584" y="1032035"/>
                        <a:pt x="569201" y="1032574"/>
                        <a:pt x="570638" y="1032754"/>
                      </a:cubicBezTo>
                      <a:lnTo>
                        <a:pt x="570638" y="1032754"/>
                      </a:lnTo>
                      <a:cubicBezTo>
                        <a:pt x="570997" y="1032754"/>
                        <a:pt x="571357" y="1032754"/>
                        <a:pt x="571357" y="1032754"/>
                      </a:cubicBezTo>
                      <a:lnTo>
                        <a:pt x="571357" y="1032754"/>
                      </a:lnTo>
                      <a:cubicBezTo>
                        <a:pt x="572614" y="1032574"/>
                        <a:pt x="572435" y="1032395"/>
                        <a:pt x="572435" y="1032215"/>
                      </a:cubicBezTo>
                      <a:lnTo>
                        <a:pt x="572435" y="1032215"/>
                      </a:lnTo>
                      <a:cubicBezTo>
                        <a:pt x="572435" y="1032035"/>
                        <a:pt x="572255" y="1031856"/>
                        <a:pt x="572255" y="1031676"/>
                      </a:cubicBezTo>
                      <a:lnTo>
                        <a:pt x="572255" y="1031676"/>
                      </a:lnTo>
                      <a:cubicBezTo>
                        <a:pt x="569201" y="1029520"/>
                        <a:pt x="568841" y="1026106"/>
                        <a:pt x="568841" y="1023591"/>
                      </a:cubicBezTo>
                      <a:lnTo>
                        <a:pt x="568841" y="1023591"/>
                      </a:lnTo>
                      <a:cubicBezTo>
                        <a:pt x="568841" y="1022513"/>
                        <a:pt x="569021" y="1021614"/>
                        <a:pt x="569021" y="1020896"/>
                      </a:cubicBezTo>
                      <a:lnTo>
                        <a:pt x="569021" y="1020896"/>
                      </a:lnTo>
                      <a:cubicBezTo>
                        <a:pt x="569201" y="1020177"/>
                        <a:pt x="569201" y="1018021"/>
                        <a:pt x="569201" y="1015326"/>
                      </a:cubicBezTo>
                      <a:lnTo>
                        <a:pt x="569201" y="1015326"/>
                      </a:lnTo>
                      <a:cubicBezTo>
                        <a:pt x="569201" y="1012631"/>
                        <a:pt x="569201" y="1009576"/>
                        <a:pt x="569021" y="1007061"/>
                      </a:cubicBezTo>
                      <a:lnTo>
                        <a:pt x="569021" y="1007061"/>
                      </a:lnTo>
                      <a:cubicBezTo>
                        <a:pt x="568841" y="1006162"/>
                        <a:pt x="568841" y="1005264"/>
                        <a:pt x="568841" y="1004545"/>
                      </a:cubicBezTo>
                      <a:lnTo>
                        <a:pt x="568841" y="1004545"/>
                      </a:lnTo>
                      <a:cubicBezTo>
                        <a:pt x="568841" y="1000054"/>
                        <a:pt x="570279" y="996640"/>
                        <a:pt x="573692" y="992867"/>
                      </a:cubicBezTo>
                      <a:lnTo>
                        <a:pt x="573692" y="992867"/>
                      </a:lnTo>
                      <a:cubicBezTo>
                        <a:pt x="575669" y="990351"/>
                        <a:pt x="578364" y="989453"/>
                        <a:pt x="580340" y="989453"/>
                      </a:cubicBezTo>
                      <a:lnTo>
                        <a:pt x="580340" y="989453"/>
                      </a:lnTo>
                      <a:cubicBezTo>
                        <a:pt x="583395" y="989453"/>
                        <a:pt x="585551" y="990890"/>
                        <a:pt x="586090" y="991429"/>
                      </a:cubicBezTo>
                      <a:lnTo>
                        <a:pt x="586090" y="991429"/>
                      </a:lnTo>
                      <a:cubicBezTo>
                        <a:pt x="587707" y="993046"/>
                        <a:pt x="588425" y="993226"/>
                        <a:pt x="588605" y="993226"/>
                      </a:cubicBezTo>
                      <a:lnTo>
                        <a:pt x="588605" y="993226"/>
                      </a:lnTo>
                      <a:cubicBezTo>
                        <a:pt x="588605" y="993226"/>
                        <a:pt x="589504" y="993046"/>
                        <a:pt x="591121" y="991609"/>
                      </a:cubicBezTo>
                      <a:lnTo>
                        <a:pt x="591121" y="991609"/>
                      </a:lnTo>
                      <a:cubicBezTo>
                        <a:pt x="593277" y="989992"/>
                        <a:pt x="596331" y="987477"/>
                        <a:pt x="597589" y="985680"/>
                      </a:cubicBezTo>
                      <a:lnTo>
                        <a:pt x="597589" y="985680"/>
                      </a:lnTo>
                      <a:cubicBezTo>
                        <a:pt x="598846" y="983703"/>
                        <a:pt x="600823" y="982446"/>
                        <a:pt x="602979" y="982446"/>
                      </a:cubicBezTo>
                      <a:lnTo>
                        <a:pt x="602979" y="982446"/>
                      </a:lnTo>
                      <a:cubicBezTo>
                        <a:pt x="604416" y="982446"/>
                        <a:pt x="605674" y="982985"/>
                        <a:pt x="606752" y="983524"/>
                      </a:cubicBezTo>
                      <a:lnTo>
                        <a:pt x="606752" y="983524"/>
                      </a:lnTo>
                      <a:cubicBezTo>
                        <a:pt x="609267" y="985500"/>
                        <a:pt x="610705" y="987656"/>
                        <a:pt x="611244" y="988195"/>
                      </a:cubicBezTo>
                      <a:lnTo>
                        <a:pt x="611244" y="988195"/>
                      </a:lnTo>
                      <a:cubicBezTo>
                        <a:pt x="614119" y="986039"/>
                        <a:pt x="612681" y="986938"/>
                        <a:pt x="615736" y="985321"/>
                      </a:cubicBezTo>
                      <a:lnTo>
                        <a:pt x="615736" y="985321"/>
                      </a:lnTo>
                      <a:cubicBezTo>
                        <a:pt x="617353" y="984422"/>
                        <a:pt x="618790" y="983703"/>
                        <a:pt x="620587" y="983703"/>
                      </a:cubicBezTo>
                      <a:lnTo>
                        <a:pt x="620587" y="983703"/>
                      </a:lnTo>
                      <a:cubicBezTo>
                        <a:pt x="623462" y="983703"/>
                        <a:pt x="625258" y="986039"/>
                        <a:pt x="625977" y="988195"/>
                      </a:cubicBezTo>
                      <a:lnTo>
                        <a:pt x="625977" y="988195"/>
                      </a:lnTo>
                      <a:cubicBezTo>
                        <a:pt x="626157" y="988555"/>
                        <a:pt x="626336" y="989094"/>
                        <a:pt x="626336" y="989273"/>
                      </a:cubicBezTo>
                      <a:lnTo>
                        <a:pt x="626336" y="989273"/>
                      </a:lnTo>
                      <a:cubicBezTo>
                        <a:pt x="627414" y="988016"/>
                        <a:pt x="629211" y="986758"/>
                        <a:pt x="631906" y="986758"/>
                      </a:cubicBezTo>
                      <a:lnTo>
                        <a:pt x="631906" y="986758"/>
                      </a:lnTo>
                      <a:cubicBezTo>
                        <a:pt x="632445" y="986758"/>
                        <a:pt x="632804" y="986758"/>
                        <a:pt x="633343" y="986938"/>
                      </a:cubicBezTo>
                      <a:lnTo>
                        <a:pt x="633343" y="986938"/>
                      </a:lnTo>
                      <a:cubicBezTo>
                        <a:pt x="635679" y="987117"/>
                        <a:pt x="638015" y="987836"/>
                        <a:pt x="639452" y="987836"/>
                      </a:cubicBezTo>
                      <a:lnTo>
                        <a:pt x="639452" y="987836"/>
                      </a:lnTo>
                      <a:cubicBezTo>
                        <a:pt x="640710" y="987656"/>
                        <a:pt x="640351" y="987836"/>
                        <a:pt x="640530" y="987477"/>
                      </a:cubicBezTo>
                      <a:lnTo>
                        <a:pt x="640530" y="987477"/>
                      </a:lnTo>
                      <a:cubicBezTo>
                        <a:pt x="641249" y="984782"/>
                        <a:pt x="642866" y="981907"/>
                        <a:pt x="646100" y="981907"/>
                      </a:cubicBezTo>
                      <a:lnTo>
                        <a:pt x="646100" y="981907"/>
                      </a:lnTo>
                      <a:cubicBezTo>
                        <a:pt x="647178" y="981907"/>
                        <a:pt x="648256" y="982266"/>
                        <a:pt x="649155" y="982625"/>
                      </a:cubicBezTo>
                      <a:lnTo>
                        <a:pt x="649155" y="982625"/>
                      </a:lnTo>
                      <a:cubicBezTo>
                        <a:pt x="651131" y="983524"/>
                        <a:pt x="651850" y="983883"/>
                        <a:pt x="652209" y="983883"/>
                      </a:cubicBezTo>
                      <a:lnTo>
                        <a:pt x="652209" y="983883"/>
                      </a:lnTo>
                      <a:cubicBezTo>
                        <a:pt x="652568" y="983883"/>
                        <a:pt x="653467" y="983703"/>
                        <a:pt x="655263" y="982805"/>
                      </a:cubicBezTo>
                      <a:lnTo>
                        <a:pt x="655263" y="982805"/>
                      </a:lnTo>
                      <a:cubicBezTo>
                        <a:pt x="659216" y="980469"/>
                        <a:pt x="660115" y="978673"/>
                        <a:pt x="661372" y="974540"/>
                      </a:cubicBezTo>
                      <a:lnTo>
                        <a:pt x="661372" y="974540"/>
                      </a:lnTo>
                      <a:cubicBezTo>
                        <a:pt x="662810" y="968791"/>
                        <a:pt x="667301" y="967892"/>
                        <a:pt x="671075" y="966276"/>
                      </a:cubicBezTo>
                      <a:lnTo>
                        <a:pt x="671075" y="966276"/>
                      </a:lnTo>
                      <a:cubicBezTo>
                        <a:pt x="673051" y="965377"/>
                        <a:pt x="674668" y="964658"/>
                        <a:pt x="676465" y="964658"/>
                      </a:cubicBezTo>
                      <a:lnTo>
                        <a:pt x="676465" y="964658"/>
                      </a:lnTo>
                      <a:cubicBezTo>
                        <a:pt x="679340" y="964658"/>
                        <a:pt x="681136" y="966635"/>
                        <a:pt x="682574" y="968791"/>
                      </a:cubicBezTo>
                      <a:lnTo>
                        <a:pt x="682574" y="968791"/>
                      </a:lnTo>
                      <a:cubicBezTo>
                        <a:pt x="684730" y="972204"/>
                        <a:pt x="687425" y="974361"/>
                        <a:pt x="691917" y="978134"/>
                      </a:cubicBezTo>
                      <a:lnTo>
                        <a:pt x="691917" y="978134"/>
                      </a:lnTo>
                      <a:cubicBezTo>
                        <a:pt x="695330" y="981008"/>
                        <a:pt x="701978" y="981368"/>
                        <a:pt x="707009" y="981727"/>
                      </a:cubicBezTo>
                      <a:lnTo>
                        <a:pt x="707009" y="981727"/>
                      </a:lnTo>
                      <a:cubicBezTo>
                        <a:pt x="710423" y="981727"/>
                        <a:pt x="713118" y="984782"/>
                        <a:pt x="712938" y="987836"/>
                      </a:cubicBezTo>
                      <a:lnTo>
                        <a:pt x="712938" y="987836"/>
                      </a:lnTo>
                      <a:cubicBezTo>
                        <a:pt x="712938" y="990531"/>
                        <a:pt x="711501" y="993046"/>
                        <a:pt x="709165" y="995023"/>
                      </a:cubicBezTo>
                      <a:lnTo>
                        <a:pt x="709165" y="995023"/>
                      </a:lnTo>
                      <a:cubicBezTo>
                        <a:pt x="707907" y="996101"/>
                        <a:pt x="707907" y="996281"/>
                        <a:pt x="707907" y="996999"/>
                      </a:cubicBezTo>
                      <a:lnTo>
                        <a:pt x="707907" y="996999"/>
                      </a:lnTo>
                      <a:cubicBezTo>
                        <a:pt x="707907" y="997898"/>
                        <a:pt x="708626" y="999874"/>
                        <a:pt x="709345" y="1002569"/>
                      </a:cubicBezTo>
                      <a:lnTo>
                        <a:pt x="709345" y="1002569"/>
                      </a:lnTo>
                      <a:cubicBezTo>
                        <a:pt x="710602" y="1007061"/>
                        <a:pt x="712219" y="1011912"/>
                        <a:pt x="713118" y="1015326"/>
                      </a:cubicBezTo>
                      <a:lnTo>
                        <a:pt x="713118" y="1015326"/>
                      </a:lnTo>
                      <a:cubicBezTo>
                        <a:pt x="713298" y="1015326"/>
                        <a:pt x="713118" y="1015505"/>
                        <a:pt x="714016" y="1015865"/>
                      </a:cubicBezTo>
                      <a:lnTo>
                        <a:pt x="714016" y="1015865"/>
                      </a:lnTo>
                      <a:cubicBezTo>
                        <a:pt x="714915" y="1016404"/>
                        <a:pt x="716352" y="1016943"/>
                        <a:pt x="717969" y="1017302"/>
                      </a:cubicBezTo>
                      <a:lnTo>
                        <a:pt x="717969" y="1017302"/>
                      </a:lnTo>
                      <a:cubicBezTo>
                        <a:pt x="721023" y="1018201"/>
                        <a:pt x="724976" y="1018740"/>
                        <a:pt x="727132" y="1018740"/>
                      </a:cubicBezTo>
                      <a:lnTo>
                        <a:pt x="727132" y="1018740"/>
                      </a:lnTo>
                      <a:cubicBezTo>
                        <a:pt x="728390" y="1018740"/>
                        <a:pt x="729468" y="1018740"/>
                        <a:pt x="730366" y="1018740"/>
                      </a:cubicBezTo>
                      <a:lnTo>
                        <a:pt x="730366" y="1018740"/>
                      </a:lnTo>
                      <a:cubicBezTo>
                        <a:pt x="734139" y="1019279"/>
                        <a:pt x="738272" y="1023052"/>
                        <a:pt x="741506" y="1025387"/>
                      </a:cubicBezTo>
                      <a:lnTo>
                        <a:pt x="741506" y="1025387"/>
                      </a:lnTo>
                      <a:lnTo>
                        <a:pt x="739889" y="1027364"/>
                      </a:lnTo>
                      <a:lnTo>
                        <a:pt x="738272" y="1029340"/>
                      </a:lnTo>
                      <a:cubicBezTo>
                        <a:pt x="735757" y="1027004"/>
                        <a:pt x="730186" y="1023591"/>
                        <a:pt x="730007" y="1023770"/>
                      </a:cubicBezTo>
                      <a:lnTo>
                        <a:pt x="730007" y="1023770"/>
                      </a:lnTo>
                      <a:cubicBezTo>
                        <a:pt x="729109" y="1023770"/>
                        <a:pt x="728210" y="1023770"/>
                        <a:pt x="726953" y="1023770"/>
                      </a:cubicBezTo>
                      <a:lnTo>
                        <a:pt x="726953" y="1023770"/>
                      </a:lnTo>
                      <a:cubicBezTo>
                        <a:pt x="721383" y="1023231"/>
                        <a:pt x="710962" y="1023052"/>
                        <a:pt x="708087" y="1016583"/>
                      </a:cubicBezTo>
                      <a:lnTo>
                        <a:pt x="708087" y="1016583"/>
                      </a:lnTo>
                      <a:cubicBezTo>
                        <a:pt x="707368" y="1013349"/>
                        <a:pt x="705572" y="1008498"/>
                        <a:pt x="704314" y="1003827"/>
                      </a:cubicBezTo>
                      <a:lnTo>
                        <a:pt x="704314" y="1003827"/>
                      </a:lnTo>
                      <a:cubicBezTo>
                        <a:pt x="703775" y="1001491"/>
                        <a:pt x="702697" y="999515"/>
                        <a:pt x="702697" y="996999"/>
                      </a:cubicBezTo>
                      <a:lnTo>
                        <a:pt x="702697" y="996999"/>
                      </a:lnTo>
                      <a:cubicBezTo>
                        <a:pt x="702697" y="994843"/>
                        <a:pt x="703775" y="992328"/>
                        <a:pt x="705931" y="990890"/>
                      </a:cubicBezTo>
                      <a:lnTo>
                        <a:pt x="705931" y="990890"/>
                      </a:lnTo>
                      <a:cubicBezTo>
                        <a:pt x="707189" y="989992"/>
                        <a:pt x="707728" y="988375"/>
                        <a:pt x="707728" y="987836"/>
                      </a:cubicBezTo>
                      <a:lnTo>
                        <a:pt x="707728" y="987836"/>
                      </a:lnTo>
                      <a:cubicBezTo>
                        <a:pt x="707548" y="987117"/>
                        <a:pt x="707907" y="987117"/>
                        <a:pt x="706470" y="986758"/>
                      </a:cubicBezTo>
                      <a:lnTo>
                        <a:pt x="706470" y="986758"/>
                      </a:lnTo>
                      <a:cubicBezTo>
                        <a:pt x="701799" y="986219"/>
                        <a:pt x="694252" y="986578"/>
                        <a:pt x="688503" y="982086"/>
                      </a:cubicBezTo>
                      <a:lnTo>
                        <a:pt x="688503" y="982086"/>
                      </a:lnTo>
                      <a:cubicBezTo>
                        <a:pt x="684011" y="978314"/>
                        <a:pt x="680777" y="975798"/>
                        <a:pt x="678082" y="971665"/>
                      </a:cubicBezTo>
                      <a:lnTo>
                        <a:pt x="678082" y="971665"/>
                      </a:lnTo>
                      <a:cubicBezTo>
                        <a:pt x="676644" y="969509"/>
                        <a:pt x="676465" y="969689"/>
                        <a:pt x="676285" y="969689"/>
                      </a:cubicBezTo>
                      <a:lnTo>
                        <a:pt x="676285" y="969689"/>
                      </a:lnTo>
                      <a:cubicBezTo>
                        <a:pt x="676105" y="969689"/>
                        <a:pt x="674848" y="970048"/>
                        <a:pt x="673051" y="970947"/>
                      </a:cubicBezTo>
                      <a:lnTo>
                        <a:pt x="673051" y="970947"/>
                      </a:lnTo>
                      <a:cubicBezTo>
                        <a:pt x="667841" y="973462"/>
                        <a:pt x="667122" y="972564"/>
                        <a:pt x="666223" y="975978"/>
                      </a:cubicBezTo>
                      <a:lnTo>
                        <a:pt x="666223" y="975978"/>
                      </a:lnTo>
                      <a:cubicBezTo>
                        <a:pt x="664966" y="980649"/>
                        <a:pt x="662630" y="984782"/>
                        <a:pt x="657599" y="987477"/>
                      </a:cubicBezTo>
                      <a:lnTo>
                        <a:pt x="657599" y="987477"/>
                      </a:lnTo>
                      <a:cubicBezTo>
                        <a:pt x="655443" y="988555"/>
                        <a:pt x="653826" y="989094"/>
                        <a:pt x="652209" y="989094"/>
                      </a:cubicBezTo>
                      <a:lnTo>
                        <a:pt x="652209" y="989094"/>
                      </a:lnTo>
                      <a:cubicBezTo>
                        <a:pt x="649873" y="989094"/>
                        <a:pt x="648436" y="988016"/>
                        <a:pt x="647178" y="987477"/>
                      </a:cubicBezTo>
                      <a:lnTo>
                        <a:pt x="647178" y="987477"/>
                      </a:lnTo>
                      <a:cubicBezTo>
                        <a:pt x="646639" y="987297"/>
                        <a:pt x="646280" y="987117"/>
                        <a:pt x="646100" y="987117"/>
                      </a:cubicBezTo>
                      <a:lnTo>
                        <a:pt x="646100" y="987117"/>
                      </a:lnTo>
                      <a:cubicBezTo>
                        <a:pt x="645921" y="987297"/>
                        <a:pt x="645561" y="988016"/>
                        <a:pt x="645202" y="989273"/>
                      </a:cubicBezTo>
                      <a:lnTo>
                        <a:pt x="645202" y="989273"/>
                      </a:lnTo>
                      <a:cubicBezTo>
                        <a:pt x="644303" y="992148"/>
                        <a:pt x="641249" y="993406"/>
                        <a:pt x="639273" y="993226"/>
                      </a:cubicBezTo>
                      <a:lnTo>
                        <a:pt x="639273" y="993226"/>
                      </a:lnTo>
                      <a:cubicBezTo>
                        <a:pt x="636757" y="993226"/>
                        <a:pt x="634242" y="992328"/>
                        <a:pt x="632625" y="992328"/>
                      </a:cubicBezTo>
                      <a:lnTo>
                        <a:pt x="632625" y="992328"/>
                      </a:lnTo>
                      <a:cubicBezTo>
                        <a:pt x="632265" y="992328"/>
                        <a:pt x="631906" y="992328"/>
                        <a:pt x="631726" y="992328"/>
                      </a:cubicBezTo>
                      <a:lnTo>
                        <a:pt x="631726" y="992328"/>
                      </a:lnTo>
                      <a:cubicBezTo>
                        <a:pt x="629930" y="992507"/>
                        <a:pt x="630469" y="992507"/>
                        <a:pt x="629031" y="994304"/>
                      </a:cubicBezTo>
                      <a:lnTo>
                        <a:pt x="629031" y="994304"/>
                      </a:lnTo>
                      <a:cubicBezTo>
                        <a:pt x="628492" y="995023"/>
                        <a:pt x="627414" y="995921"/>
                        <a:pt x="625977" y="995921"/>
                      </a:cubicBezTo>
                      <a:lnTo>
                        <a:pt x="625977" y="995921"/>
                      </a:lnTo>
                      <a:cubicBezTo>
                        <a:pt x="622024" y="995203"/>
                        <a:pt x="622024" y="992687"/>
                        <a:pt x="620946" y="990351"/>
                      </a:cubicBezTo>
                      <a:lnTo>
                        <a:pt x="620946" y="990351"/>
                      </a:lnTo>
                      <a:cubicBezTo>
                        <a:pt x="620407" y="989094"/>
                        <a:pt x="620227" y="989094"/>
                        <a:pt x="620227" y="989094"/>
                      </a:cubicBezTo>
                      <a:lnTo>
                        <a:pt x="620227" y="989094"/>
                      </a:lnTo>
                      <a:cubicBezTo>
                        <a:pt x="620048" y="989094"/>
                        <a:pt x="619149" y="989273"/>
                        <a:pt x="617892" y="989992"/>
                      </a:cubicBezTo>
                      <a:lnTo>
                        <a:pt x="617892" y="989992"/>
                      </a:lnTo>
                      <a:cubicBezTo>
                        <a:pt x="613759" y="992328"/>
                        <a:pt x="617712" y="989812"/>
                        <a:pt x="612322" y="993406"/>
                      </a:cubicBezTo>
                      <a:lnTo>
                        <a:pt x="612322" y="993406"/>
                      </a:lnTo>
                      <a:cubicBezTo>
                        <a:pt x="611963" y="993585"/>
                        <a:pt x="611423" y="993585"/>
                        <a:pt x="611064" y="993585"/>
                      </a:cubicBezTo>
                      <a:lnTo>
                        <a:pt x="611064" y="993585"/>
                      </a:lnTo>
                      <a:cubicBezTo>
                        <a:pt x="605854" y="993046"/>
                        <a:pt x="604596" y="988195"/>
                        <a:pt x="603877" y="988375"/>
                      </a:cubicBezTo>
                      <a:lnTo>
                        <a:pt x="603877" y="988375"/>
                      </a:lnTo>
                      <a:cubicBezTo>
                        <a:pt x="603338" y="988016"/>
                        <a:pt x="602799" y="988016"/>
                        <a:pt x="602620" y="988016"/>
                      </a:cubicBezTo>
                      <a:lnTo>
                        <a:pt x="602620" y="988016"/>
                      </a:lnTo>
                      <a:cubicBezTo>
                        <a:pt x="602260" y="988016"/>
                        <a:pt x="602260" y="988016"/>
                        <a:pt x="601362" y="988914"/>
                      </a:cubicBezTo>
                      <a:lnTo>
                        <a:pt x="601362" y="988914"/>
                      </a:lnTo>
                      <a:cubicBezTo>
                        <a:pt x="599385" y="991789"/>
                        <a:pt x="596151" y="994304"/>
                        <a:pt x="593816" y="996101"/>
                      </a:cubicBezTo>
                      <a:lnTo>
                        <a:pt x="593816" y="996101"/>
                      </a:lnTo>
                      <a:cubicBezTo>
                        <a:pt x="592019" y="997359"/>
                        <a:pt x="590582" y="998616"/>
                        <a:pt x="588246" y="998616"/>
                      </a:cubicBezTo>
                      <a:lnTo>
                        <a:pt x="588246" y="998616"/>
                      </a:lnTo>
                      <a:cubicBezTo>
                        <a:pt x="585730" y="998616"/>
                        <a:pt x="584113" y="997179"/>
                        <a:pt x="582676" y="995742"/>
                      </a:cubicBezTo>
                      <a:lnTo>
                        <a:pt x="582676" y="995742"/>
                      </a:lnTo>
                      <a:cubicBezTo>
                        <a:pt x="582676" y="995742"/>
                        <a:pt x="582317" y="995562"/>
                        <a:pt x="581778" y="995382"/>
                      </a:cubicBezTo>
                      <a:lnTo>
                        <a:pt x="581778" y="995382"/>
                      </a:lnTo>
                      <a:cubicBezTo>
                        <a:pt x="581418" y="995203"/>
                        <a:pt x="580700" y="995023"/>
                        <a:pt x="580161" y="995023"/>
                      </a:cubicBezTo>
                      <a:lnTo>
                        <a:pt x="580161" y="995023"/>
                      </a:lnTo>
                      <a:cubicBezTo>
                        <a:pt x="579262" y="995023"/>
                        <a:pt x="578544" y="995203"/>
                        <a:pt x="577465" y="996460"/>
                      </a:cubicBezTo>
                      <a:lnTo>
                        <a:pt x="577465" y="996460"/>
                      </a:lnTo>
                      <a:cubicBezTo>
                        <a:pt x="574411" y="1000233"/>
                        <a:pt x="573872" y="1001491"/>
                        <a:pt x="573872" y="1004905"/>
                      </a:cubicBezTo>
                      <a:lnTo>
                        <a:pt x="573872" y="1004905"/>
                      </a:lnTo>
                      <a:cubicBezTo>
                        <a:pt x="573872" y="1005623"/>
                        <a:pt x="573872" y="1006162"/>
                        <a:pt x="574052" y="1006881"/>
                      </a:cubicBezTo>
                      <a:lnTo>
                        <a:pt x="574052" y="1006881"/>
                      </a:lnTo>
                      <a:cubicBezTo>
                        <a:pt x="574231" y="1009576"/>
                        <a:pt x="574411" y="1012810"/>
                        <a:pt x="574411" y="1015505"/>
                      </a:cubicBezTo>
                      <a:lnTo>
                        <a:pt x="574411" y="1015505"/>
                      </a:lnTo>
                      <a:cubicBezTo>
                        <a:pt x="574411" y="1018201"/>
                        <a:pt x="574411" y="1020536"/>
                        <a:pt x="574052" y="1021974"/>
                      </a:cubicBezTo>
                      <a:lnTo>
                        <a:pt x="574052" y="1021974"/>
                      </a:lnTo>
                      <a:cubicBezTo>
                        <a:pt x="574052" y="1022333"/>
                        <a:pt x="573872" y="1023052"/>
                        <a:pt x="573872" y="1023770"/>
                      </a:cubicBezTo>
                      <a:lnTo>
                        <a:pt x="573872" y="1023770"/>
                      </a:lnTo>
                      <a:cubicBezTo>
                        <a:pt x="573872" y="1025567"/>
                        <a:pt x="574591" y="1027364"/>
                        <a:pt x="575130" y="1027543"/>
                      </a:cubicBezTo>
                      <a:lnTo>
                        <a:pt x="575130" y="1027543"/>
                      </a:lnTo>
                      <a:cubicBezTo>
                        <a:pt x="576747" y="1028621"/>
                        <a:pt x="577645" y="1030418"/>
                        <a:pt x="577645" y="1032215"/>
                      </a:cubicBezTo>
                      <a:lnTo>
                        <a:pt x="577645" y="1032215"/>
                      </a:lnTo>
                      <a:cubicBezTo>
                        <a:pt x="577645" y="1035090"/>
                        <a:pt x="575130" y="1037964"/>
                        <a:pt x="571357" y="1037964"/>
                      </a:cubicBezTo>
                      <a:lnTo>
                        <a:pt x="571357" y="1037964"/>
                      </a:lnTo>
                      <a:cubicBezTo>
                        <a:pt x="571357" y="1037964"/>
                        <a:pt x="570997" y="1037964"/>
                        <a:pt x="570638" y="1037964"/>
                      </a:cubicBezTo>
                      <a:lnTo>
                        <a:pt x="570638" y="1037964"/>
                      </a:lnTo>
                      <a:cubicBezTo>
                        <a:pt x="568302" y="1037785"/>
                        <a:pt x="566326" y="1037246"/>
                        <a:pt x="564709" y="1036707"/>
                      </a:cubicBezTo>
                      <a:lnTo>
                        <a:pt x="564709" y="1036707"/>
                      </a:lnTo>
                      <a:cubicBezTo>
                        <a:pt x="562732" y="1035808"/>
                        <a:pt x="560217" y="1034012"/>
                        <a:pt x="558241" y="1032395"/>
                      </a:cubicBezTo>
                      <a:lnTo>
                        <a:pt x="558241" y="1032395"/>
                      </a:lnTo>
                      <a:cubicBezTo>
                        <a:pt x="556983" y="1031317"/>
                        <a:pt x="555546" y="1030598"/>
                        <a:pt x="555366" y="1028082"/>
                      </a:cubicBezTo>
                      <a:lnTo>
                        <a:pt x="555366" y="1028082"/>
                      </a:lnTo>
                      <a:cubicBezTo>
                        <a:pt x="555366" y="1026465"/>
                        <a:pt x="556085" y="1025567"/>
                        <a:pt x="556803" y="1024309"/>
                      </a:cubicBezTo>
                      <a:lnTo>
                        <a:pt x="556803" y="1024309"/>
                      </a:lnTo>
                      <a:cubicBezTo>
                        <a:pt x="558061" y="1022333"/>
                        <a:pt x="558600" y="1018201"/>
                        <a:pt x="561475" y="1014787"/>
                      </a:cubicBezTo>
                      <a:lnTo>
                        <a:pt x="561475" y="1014787"/>
                      </a:lnTo>
                      <a:cubicBezTo>
                        <a:pt x="561834" y="1014248"/>
                        <a:pt x="562193" y="1013888"/>
                        <a:pt x="562193" y="1013709"/>
                      </a:cubicBezTo>
                      <a:lnTo>
                        <a:pt x="562193" y="1013709"/>
                      </a:lnTo>
                      <a:cubicBezTo>
                        <a:pt x="562014" y="1013529"/>
                        <a:pt x="561475" y="1013349"/>
                        <a:pt x="561115" y="1013170"/>
                      </a:cubicBezTo>
                      <a:lnTo>
                        <a:pt x="561115" y="1013170"/>
                      </a:lnTo>
                      <a:cubicBezTo>
                        <a:pt x="560576" y="1014068"/>
                        <a:pt x="559858" y="1015326"/>
                        <a:pt x="558420" y="1016583"/>
                      </a:cubicBezTo>
                      <a:lnTo>
                        <a:pt x="558420" y="1016583"/>
                      </a:lnTo>
                      <a:cubicBezTo>
                        <a:pt x="555366" y="1018919"/>
                        <a:pt x="551233" y="1022333"/>
                        <a:pt x="549077" y="1024489"/>
                      </a:cubicBezTo>
                      <a:lnTo>
                        <a:pt x="549077" y="1024489"/>
                      </a:lnTo>
                      <a:cubicBezTo>
                        <a:pt x="546921" y="1026825"/>
                        <a:pt x="544586" y="1027903"/>
                        <a:pt x="542250" y="1027903"/>
                      </a:cubicBezTo>
                      <a:lnTo>
                        <a:pt x="542250" y="1027903"/>
                      </a:lnTo>
                      <a:cubicBezTo>
                        <a:pt x="539734" y="1027903"/>
                        <a:pt x="537938" y="1026465"/>
                        <a:pt x="536500" y="1025387"/>
                      </a:cubicBezTo>
                      <a:lnTo>
                        <a:pt x="536500" y="1025387"/>
                      </a:lnTo>
                      <a:cubicBezTo>
                        <a:pt x="533985" y="1023231"/>
                        <a:pt x="532188" y="1021435"/>
                        <a:pt x="530391" y="1019279"/>
                      </a:cubicBezTo>
                      <a:lnTo>
                        <a:pt x="530391" y="1019279"/>
                      </a:lnTo>
                      <a:cubicBezTo>
                        <a:pt x="528774" y="1017302"/>
                        <a:pt x="528595" y="1014966"/>
                        <a:pt x="528595" y="1012990"/>
                      </a:cubicBezTo>
                      <a:lnTo>
                        <a:pt x="528595" y="1012990"/>
                      </a:lnTo>
                      <a:cubicBezTo>
                        <a:pt x="528595" y="1011912"/>
                        <a:pt x="528595" y="1010834"/>
                        <a:pt x="528595" y="1009936"/>
                      </a:cubicBezTo>
                      <a:lnTo>
                        <a:pt x="528595" y="1009936"/>
                      </a:lnTo>
                      <a:cubicBezTo>
                        <a:pt x="528595" y="1009576"/>
                        <a:pt x="528595" y="1009217"/>
                        <a:pt x="528595" y="1008858"/>
                      </a:cubicBezTo>
                      <a:lnTo>
                        <a:pt x="528595" y="1008858"/>
                      </a:lnTo>
                      <a:cubicBezTo>
                        <a:pt x="528595" y="1007600"/>
                        <a:pt x="528415" y="1007600"/>
                        <a:pt x="528415" y="1007600"/>
                      </a:cubicBezTo>
                      <a:lnTo>
                        <a:pt x="528415" y="1007600"/>
                      </a:lnTo>
                      <a:cubicBezTo>
                        <a:pt x="528415" y="1007600"/>
                        <a:pt x="527517" y="1007061"/>
                        <a:pt x="525001" y="1006702"/>
                      </a:cubicBezTo>
                      <a:lnTo>
                        <a:pt x="525001" y="1006702"/>
                      </a:lnTo>
                      <a:cubicBezTo>
                        <a:pt x="519791" y="1004905"/>
                        <a:pt x="510987" y="1008319"/>
                        <a:pt x="507932" y="1000952"/>
                      </a:cubicBezTo>
                      <a:lnTo>
                        <a:pt x="507932" y="1000952"/>
                      </a:lnTo>
                      <a:cubicBezTo>
                        <a:pt x="507932" y="999335"/>
                        <a:pt x="508831" y="998437"/>
                        <a:pt x="509549" y="997718"/>
                      </a:cubicBezTo>
                      <a:lnTo>
                        <a:pt x="509549" y="997718"/>
                      </a:lnTo>
                      <a:cubicBezTo>
                        <a:pt x="512784" y="994663"/>
                        <a:pt x="511526" y="993585"/>
                        <a:pt x="512424" y="988735"/>
                      </a:cubicBezTo>
                      <a:lnTo>
                        <a:pt x="512424" y="988735"/>
                      </a:lnTo>
                      <a:cubicBezTo>
                        <a:pt x="513323" y="984602"/>
                        <a:pt x="516018" y="979571"/>
                        <a:pt x="517635" y="976157"/>
                      </a:cubicBezTo>
                      <a:lnTo>
                        <a:pt x="517635" y="976157"/>
                      </a:lnTo>
                      <a:cubicBezTo>
                        <a:pt x="517994" y="975439"/>
                        <a:pt x="518353" y="974181"/>
                        <a:pt x="518353" y="973283"/>
                      </a:cubicBezTo>
                      <a:lnTo>
                        <a:pt x="518353" y="973283"/>
                      </a:lnTo>
                      <a:cubicBezTo>
                        <a:pt x="518174" y="971306"/>
                        <a:pt x="517814" y="970228"/>
                        <a:pt x="515299" y="969509"/>
                      </a:cubicBezTo>
                      <a:lnTo>
                        <a:pt x="515299" y="969509"/>
                      </a:lnTo>
                      <a:cubicBezTo>
                        <a:pt x="510987" y="968611"/>
                        <a:pt x="504878" y="967533"/>
                        <a:pt x="504698" y="961244"/>
                      </a:cubicBezTo>
                      <a:lnTo>
                        <a:pt x="504698" y="961244"/>
                      </a:lnTo>
                      <a:cubicBezTo>
                        <a:pt x="504698" y="960346"/>
                        <a:pt x="504878" y="959088"/>
                        <a:pt x="505237" y="958190"/>
                      </a:cubicBezTo>
                      <a:lnTo>
                        <a:pt x="505237" y="958190"/>
                      </a:lnTo>
                      <a:cubicBezTo>
                        <a:pt x="505956" y="955495"/>
                        <a:pt x="506136" y="953878"/>
                        <a:pt x="506136" y="952620"/>
                      </a:cubicBezTo>
                      <a:lnTo>
                        <a:pt x="506136" y="952620"/>
                      </a:lnTo>
                      <a:cubicBezTo>
                        <a:pt x="506136" y="951183"/>
                        <a:pt x="505776" y="950105"/>
                        <a:pt x="504878" y="947949"/>
                      </a:cubicBezTo>
                      <a:lnTo>
                        <a:pt x="504878" y="947949"/>
                      </a:lnTo>
                      <a:cubicBezTo>
                        <a:pt x="504519" y="947050"/>
                        <a:pt x="504339" y="946152"/>
                        <a:pt x="504339" y="945434"/>
                      </a:cubicBezTo>
                      <a:lnTo>
                        <a:pt x="504339" y="945434"/>
                      </a:lnTo>
                      <a:cubicBezTo>
                        <a:pt x="504519" y="942020"/>
                        <a:pt x="505956" y="939325"/>
                        <a:pt x="505956" y="938246"/>
                      </a:cubicBezTo>
                      <a:lnTo>
                        <a:pt x="505956" y="938246"/>
                      </a:lnTo>
                      <a:cubicBezTo>
                        <a:pt x="505956" y="937887"/>
                        <a:pt x="505956" y="936989"/>
                        <a:pt x="498949" y="936270"/>
                      </a:cubicBezTo>
                      <a:lnTo>
                        <a:pt x="498949" y="936270"/>
                      </a:lnTo>
                      <a:cubicBezTo>
                        <a:pt x="497152" y="936090"/>
                        <a:pt x="488887" y="940403"/>
                        <a:pt x="487629" y="941660"/>
                      </a:cubicBezTo>
                      <a:lnTo>
                        <a:pt x="487629" y="941660"/>
                      </a:lnTo>
                      <a:cubicBezTo>
                        <a:pt x="486731" y="941660"/>
                        <a:pt x="486731" y="945973"/>
                        <a:pt x="481880" y="947050"/>
                      </a:cubicBezTo>
                      <a:lnTo>
                        <a:pt x="481880" y="947050"/>
                      </a:lnTo>
                      <a:cubicBezTo>
                        <a:pt x="479724" y="947050"/>
                        <a:pt x="478646" y="945613"/>
                        <a:pt x="477748" y="944176"/>
                      </a:cubicBezTo>
                      <a:lnTo>
                        <a:pt x="477748" y="944176"/>
                      </a:lnTo>
                      <a:cubicBezTo>
                        <a:pt x="476669" y="942559"/>
                        <a:pt x="476130" y="940762"/>
                        <a:pt x="476130" y="939145"/>
                      </a:cubicBezTo>
                      <a:lnTo>
                        <a:pt x="476130" y="939145"/>
                      </a:lnTo>
                      <a:cubicBezTo>
                        <a:pt x="476130" y="935013"/>
                        <a:pt x="478826" y="932497"/>
                        <a:pt x="480443" y="930521"/>
                      </a:cubicBezTo>
                      <a:lnTo>
                        <a:pt x="480443" y="930521"/>
                      </a:lnTo>
                      <a:cubicBezTo>
                        <a:pt x="480443" y="930341"/>
                        <a:pt x="480443" y="930521"/>
                        <a:pt x="480622" y="930161"/>
                      </a:cubicBezTo>
                      <a:lnTo>
                        <a:pt x="480622" y="930161"/>
                      </a:lnTo>
                      <a:cubicBezTo>
                        <a:pt x="480802" y="928904"/>
                        <a:pt x="478107" y="925310"/>
                        <a:pt x="477209" y="922256"/>
                      </a:cubicBezTo>
                      <a:lnTo>
                        <a:pt x="477209" y="922256"/>
                      </a:lnTo>
                      <a:cubicBezTo>
                        <a:pt x="477029" y="921537"/>
                        <a:pt x="476849" y="920818"/>
                        <a:pt x="476849" y="920100"/>
                      </a:cubicBezTo>
                      <a:lnTo>
                        <a:pt x="476849" y="920100"/>
                      </a:lnTo>
                      <a:cubicBezTo>
                        <a:pt x="477029" y="916326"/>
                        <a:pt x="479185" y="912015"/>
                        <a:pt x="483497" y="910757"/>
                      </a:cubicBezTo>
                      <a:lnTo>
                        <a:pt x="483497" y="910757"/>
                      </a:lnTo>
                      <a:cubicBezTo>
                        <a:pt x="484575" y="910757"/>
                        <a:pt x="486192" y="907523"/>
                        <a:pt x="486192" y="903750"/>
                      </a:cubicBezTo>
                      <a:lnTo>
                        <a:pt x="486192" y="903750"/>
                      </a:lnTo>
                      <a:cubicBezTo>
                        <a:pt x="486372" y="900516"/>
                        <a:pt x="485653" y="895485"/>
                        <a:pt x="491223" y="894766"/>
                      </a:cubicBezTo>
                      <a:lnTo>
                        <a:pt x="491223" y="894766"/>
                      </a:lnTo>
                      <a:cubicBezTo>
                        <a:pt x="491942" y="894766"/>
                        <a:pt x="492661" y="894946"/>
                        <a:pt x="493379" y="895125"/>
                      </a:cubicBezTo>
                      <a:lnTo>
                        <a:pt x="493379" y="895125"/>
                      </a:lnTo>
                      <a:cubicBezTo>
                        <a:pt x="493918" y="895305"/>
                        <a:pt x="494457" y="895485"/>
                        <a:pt x="494816" y="895485"/>
                      </a:cubicBezTo>
                      <a:lnTo>
                        <a:pt x="494816" y="895485"/>
                      </a:lnTo>
                      <a:cubicBezTo>
                        <a:pt x="494816" y="895305"/>
                        <a:pt x="494996" y="895125"/>
                        <a:pt x="494996" y="894586"/>
                      </a:cubicBezTo>
                      <a:lnTo>
                        <a:pt x="494996" y="894586"/>
                      </a:lnTo>
                      <a:cubicBezTo>
                        <a:pt x="495176" y="891173"/>
                        <a:pt x="496433" y="888837"/>
                        <a:pt x="499488" y="886142"/>
                      </a:cubicBezTo>
                      <a:lnTo>
                        <a:pt x="499488" y="886142"/>
                      </a:lnTo>
                      <a:cubicBezTo>
                        <a:pt x="503261" y="882548"/>
                        <a:pt x="506675" y="882189"/>
                        <a:pt x="510268" y="880033"/>
                      </a:cubicBezTo>
                      <a:lnTo>
                        <a:pt x="510268" y="880033"/>
                      </a:lnTo>
                      <a:cubicBezTo>
                        <a:pt x="510807" y="879674"/>
                        <a:pt x="511167" y="879494"/>
                        <a:pt x="511526" y="879314"/>
                      </a:cubicBezTo>
                      <a:lnTo>
                        <a:pt x="511526" y="879314"/>
                      </a:lnTo>
                      <a:cubicBezTo>
                        <a:pt x="511346" y="878775"/>
                        <a:pt x="510807" y="877697"/>
                        <a:pt x="510448" y="875900"/>
                      </a:cubicBezTo>
                      <a:lnTo>
                        <a:pt x="510448" y="875900"/>
                      </a:lnTo>
                      <a:cubicBezTo>
                        <a:pt x="510268" y="875002"/>
                        <a:pt x="510088" y="874283"/>
                        <a:pt x="510088" y="873385"/>
                      </a:cubicBezTo>
                      <a:lnTo>
                        <a:pt x="510088" y="873385"/>
                      </a:lnTo>
                      <a:cubicBezTo>
                        <a:pt x="510088" y="868893"/>
                        <a:pt x="514221" y="867276"/>
                        <a:pt x="516736" y="867097"/>
                      </a:cubicBezTo>
                      <a:lnTo>
                        <a:pt x="516736" y="867097"/>
                      </a:lnTo>
                      <a:cubicBezTo>
                        <a:pt x="516916" y="867097"/>
                        <a:pt x="517096" y="867097"/>
                        <a:pt x="517275" y="867097"/>
                      </a:cubicBezTo>
                      <a:lnTo>
                        <a:pt x="517275" y="867097"/>
                      </a:lnTo>
                      <a:cubicBezTo>
                        <a:pt x="517275" y="866737"/>
                        <a:pt x="517455" y="866378"/>
                        <a:pt x="517635" y="865839"/>
                      </a:cubicBezTo>
                      <a:lnTo>
                        <a:pt x="517635" y="865839"/>
                      </a:lnTo>
                      <a:cubicBezTo>
                        <a:pt x="517994" y="863862"/>
                        <a:pt x="518353" y="860988"/>
                        <a:pt x="519252" y="857933"/>
                      </a:cubicBezTo>
                      <a:lnTo>
                        <a:pt x="519252" y="857933"/>
                      </a:lnTo>
                      <a:cubicBezTo>
                        <a:pt x="522306" y="847153"/>
                        <a:pt x="521947" y="845716"/>
                        <a:pt x="523205" y="834396"/>
                      </a:cubicBezTo>
                      <a:lnTo>
                        <a:pt x="523205" y="834396"/>
                      </a:lnTo>
                      <a:cubicBezTo>
                        <a:pt x="523384" y="832779"/>
                        <a:pt x="523564" y="831342"/>
                        <a:pt x="523564" y="830264"/>
                      </a:cubicBezTo>
                      <a:lnTo>
                        <a:pt x="523564" y="830264"/>
                      </a:lnTo>
                      <a:cubicBezTo>
                        <a:pt x="523564" y="828826"/>
                        <a:pt x="523384" y="828108"/>
                        <a:pt x="523205" y="827928"/>
                      </a:cubicBezTo>
                      <a:lnTo>
                        <a:pt x="523205" y="827928"/>
                      </a:lnTo>
                      <a:lnTo>
                        <a:pt x="523205" y="827928"/>
                      </a:lnTo>
                      <a:cubicBezTo>
                        <a:pt x="523025" y="827928"/>
                        <a:pt x="521587" y="827928"/>
                        <a:pt x="519611" y="827748"/>
                      </a:cubicBezTo>
                      <a:lnTo>
                        <a:pt x="519611" y="827748"/>
                      </a:lnTo>
                      <a:cubicBezTo>
                        <a:pt x="513323" y="826491"/>
                        <a:pt x="512784" y="819843"/>
                        <a:pt x="512604" y="813195"/>
                      </a:cubicBezTo>
                      <a:lnTo>
                        <a:pt x="512604" y="813195"/>
                      </a:lnTo>
                      <a:cubicBezTo>
                        <a:pt x="512604" y="811937"/>
                        <a:pt x="512604" y="810680"/>
                        <a:pt x="512784" y="809422"/>
                      </a:cubicBezTo>
                      <a:lnTo>
                        <a:pt x="512784" y="809422"/>
                      </a:lnTo>
                      <a:cubicBezTo>
                        <a:pt x="512784" y="809063"/>
                        <a:pt x="512784" y="808883"/>
                        <a:pt x="512784" y="808523"/>
                      </a:cubicBezTo>
                      <a:lnTo>
                        <a:pt x="512784" y="808523"/>
                      </a:lnTo>
                      <a:cubicBezTo>
                        <a:pt x="512963" y="802774"/>
                        <a:pt x="510088" y="802055"/>
                        <a:pt x="507573" y="796845"/>
                      </a:cubicBezTo>
                      <a:lnTo>
                        <a:pt x="507573" y="796845"/>
                      </a:lnTo>
                      <a:cubicBezTo>
                        <a:pt x="507393" y="797024"/>
                        <a:pt x="507214" y="797204"/>
                        <a:pt x="507034" y="797564"/>
                      </a:cubicBezTo>
                      <a:lnTo>
                        <a:pt x="507034" y="797564"/>
                      </a:lnTo>
                      <a:cubicBezTo>
                        <a:pt x="505597" y="799001"/>
                        <a:pt x="503980" y="800977"/>
                        <a:pt x="500925" y="801157"/>
                      </a:cubicBezTo>
                      <a:lnTo>
                        <a:pt x="500925" y="801157"/>
                      </a:lnTo>
                      <a:cubicBezTo>
                        <a:pt x="497332" y="801516"/>
                        <a:pt x="497871" y="801876"/>
                        <a:pt x="497511" y="805110"/>
                      </a:cubicBezTo>
                      <a:lnTo>
                        <a:pt x="497511" y="805110"/>
                      </a:lnTo>
                      <a:cubicBezTo>
                        <a:pt x="497511" y="806008"/>
                        <a:pt x="497511" y="807086"/>
                        <a:pt x="497691" y="808344"/>
                      </a:cubicBezTo>
                      <a:lnTo>
                        <a:pt x="497691" y="808344"/>
                      </a:lnTo>
                      <a:cubicBezTo>
                        <a:pt x="497691" y="808703"/>
                        <a:pt x="497691" y="809063"/>
                        <a:pt x="497691" y="809422"/>
                      </a:cubicBezTo>
                      <a:lnTo>
                        <a:pt x="497691" y="809422"/>
                      </a:lnTo>
                      <a:cubicBezTo>
                        <a:pt x="497871" y="813914"/>
                        <a:pt x="494098" y="816429"/>
                        <a:pt x="491762" y="816429"/>
                      </a:cubicBezTo>
                      <a:lnTo>
                        <a:pt x="491762" y="816429"/>
                      </a:lnTo>
                      <a:cubicBezTo>
                        <a:pt x="488528" y="816968"/>
                        <a:pt x="488708" y="816968"/>
                        <a:pt x="485114" y="818046"/>
                      </a:cubicBezTo>
                      <a:lnTo>
                        <a:pt x="485114" y="818046"/>
                      </a:lnTo>
                      <a:cubicBezTo>
                        <a:pt x="484036" y="818405"/>
                        <a:pt x="483318" y="818585"/>
                        <a:pt x="482060" y="818765"/>
                      </a:cubicBezTo>
                      <a:lnTo>
                        <a:pt x="482060" y="818765"/>
                      </a:lnTo>
                      <a:cubicBezTo>
                        <a:pt x="479724" y="818765"/>
                        <a:pt x="478646" y="817148"/>
                        <a:pt x="477568" y="815890"/>
                      </a:cubicBezTo>
                      <a:lnTo>
                        <a:pt x="477568" y="815890"/>
                      </a:lnTo>
                      <a:cubicBezTo>
                        <a:pt x="476130" y="814093"/>
                        <a:pt x="473795" y="811578"/>
                        <a:pt x="472897" y="811039"/>
                      </a:cubicBezTo>
                      <a:lnTo>
                        <a:pt x="472897" y="811039"/>
                      </a:lnTo>
                      <a:cubicBezTo>
                        <a:pt x="470022" y="809063"/>
                        <a:pt x="465889" y="806547"/>
                        <a:pt x="461937" y="804930"/>
                      </a:cubicBezTo>
                      <a:lnTo>
                        <a:pt x="461937" y="804930"/>
                      </a:lnTo>
                      <a:cubicBezTo>
                        <a:pt x="458163" y="803493"/>
                        <a:pt x="454031" y="802415"/>
                        <a:pt x="450977" y="802415"/>
                      </a:cubicBezTo>
                      <a:lnTo>
                        <a:pt x="450977" y="802415"/>
                      </a:lnTo>
                      <a:cubicBezTo>
                        <a:pt x="448282" y="802415"/>
                        <a:pt x="446664" y="803133"/>
                        <a:pt x="445946" y="804032"/>
                      </a:cubicBezTo>
                      <a:lnTo>
                        <a:pt x="445946" y="804032"/>
                      </a:lnTo>
                      <a:cubicBezTo>
                        <a:pt x="442711" y="808164"/>
                        <a:pt x="440376" y="810500"/>
                        <a:pt x="436064" y="811937"/>
                      </a:cubicBezTo>
                      <a:lnTo>
                        <a:pt x="436064" y="811937"/>
                      </a:lnTo>
                      <a:cubicBezTo>
                        <a:pt x="433548" y="812476"/>
                        <a:pt x="426362" y="819663"/>
                        <a:pt x="418097" y="820382"/>
                      </a:cubicBezTo>
                      <a:lnTo>
                        <a:pt x="418097" y="820382"/>
                      </a:lnTo>
                      <a:cubicBezTo>
                        <a:pt x="411449" y="820921"/>
                        <a:pt x="410011" y="822179"/>
                        <a:pt x="407316" y="825952"/>
                      </a:cubicBezTo>
                      <a:lnTo>
                        <a:pt x="407316" y="825952"/>
                      </a:lnTo>
                      <a:cubicBezTo>
                        <a:pt x="404442" y="829904"/>
                        <a:pt x="401207" y="835654"/>
                        <a:pt x="398872" y="838529"/>
                      </a:cubicBezTo>
                      <a:lnTo>
                        <a:pt x="398872" y="838529"/>
                      </a:lnTo>
                      <a:cubicBezTo>
                        <a:pt x="395099" y="842482"/>
                        <a:pt x="389529" y="841763"/>
                        <a:pt x="385037" y="841942"/>
                      </a:cubicBezTo>
                      <a:lnTo>
                        <a:pt x="385037" y="841942"/>
                      </a:lnTo>
                      <a:cubicBezTo>
                        <a:pt x="381983" y="841942"/>
                        <a:pt x="375874" y="841763"/>
                        <a:pt x="370663" y="841763"/>
                      </a:cubicBezTo>
                      <a:lnTo>
                        <a:pt x="370663" y="841763"/>
                      </a:lnTo>
                      <a:cubicBezTo>
                        <a:pt x="367968" y="841763"/>
                        <a:pt x="365632" y="841763"/>
                        <a:pt x="364195" y="841942"/>
                      </a:cubicBezTo>
                      <a:lnTo>
                        <a:pt x="364195" y="841942"/>
                      </a:lnTo>
                      <a:cubicBezTo>
                        <a:pt x="363476" y="841942"/>
                        <a:pt x="362937" y="841942"/>
                        <a:pt x="362219" y="841942"/>
                      </a:cubicBezTo>
                      <a:lnTo>
                        <a:pt x="362219" y="841942"/>
                      </a:lnTo>
                      <a:cubicBezTo>
                        <a:pt x="361500" y="841942"/>
                        <a:pt x="360781" y="841942"/>
                        <a:pt x="360242" y="841942"/>
                      </a:cubicBezTo>
                      <a:lnTo>
                        <a:pt x="360242" y="841942"/>
                      </a:lnTo>
                      <a:cubicBezTo>
                        <a:pt x="358086" y="841583"/>
                        <a:pt x="356649" y="841942"/>
                        <a:pt x="354852" y="839966"/>
                      </a:cubicBezTo>
                      <a:lnTo>
                        <a:pt x="354852" y="839966"/>
                      </a:lnTo>
                      <a:cubicBezTo>
                        <a:pt x="353594" y="837810"/>
                        <a:pt x="354133" y="836912"/>
                        <a:pt x="353774" y="834935"/>
                      </a:cubicBezTo>
                      <a:lnTo>
                        <a:pt x="353774" y="834935"/>
                      </a:lnTo>
                      <a:cubicBezTo>
                        <a:pt x="353235" y="829545"/>
                        <a:pt x="352516" y="820921"/>
                        <a:pt x="352696" y="819124"/>
                      </a:cubicBezTo>
                      <a:lnTo>
                        <a:pt x="352696" y="819124"/>
                      </a:lnTo>
                      <a:cubicBezTo>
                        <a:pt x="352337" y="818405"/>
                        <a:pt x="352337" y="818405"/>
                        <a:pt x="352337" y="818405"/>
                      </a:cubicBezTo>
                      <a:lnTo>
                        <a:pt x="352337" y="818405"/>
                      </a:lnTo>
                      <a:lnTo>
                        <a:pt x="352157" y="818405"/>
                      </a:lnTo>
                      <a:cubicBezTo>
                        <a:pt x="351977" y="818405"/>
                        <a:pt x="351798" y="818405"/>
                        <a:pt x="351438" y="818405"/>
                      </a:cubicBezTo>
                      <a:lnTo>
                        <a:pt x="351438" y="818405"/>
                      </a:lnTo>
                      <a:cubicBezTo>
                        <a:pt x="351079" y="818405"/>
                        <a:pt x="350720" y="818405"/>
                        <a:pt x="350360" y="818405"/>
                      </a:cubicBezTo>
                      <a:lnTo>
                        <a:pt x="350360" y="818405"/>
                      </a:lnTo>
                      <a:cubicBezTo>
                        <a:pt x="344970" y="818405"/>
                        <a:pt x="344790" y="812836"/>
                        <a:pt x="344790" y="810500"/>
                      </a:cubicBezTo>
                      <a:lnTo>
                        <a:pt x="344790" y="810500"/>
                      </a:lnTo>
                      <a:cubicBezTo>
                        <a:pt x="344790" y="807266"/>
                        <a:pt x="344790" y="801876"/>
                        <a:pt x="343712" y="799360"/>
                      </a:cubicBezTo>
                      <a:lnTo>
                        <a:pt x="343712" y="799360"/>
                      </a:lnTo>
                      <a:cubicBezTo>
                        <a:pt x="342994" y="797384"/>
                        <a:pt x="341736" y="796485"/>
                        <a:pt x="341017" y="796485"/>
                      </a:cubicBezTo>
                      <a:lnTo>
                        <a:pt x="341017" y="796485"/>
                      </a:lnTo>
                      <a:cubicBezTo>
                        <a:pt x="340658" y="796485"/>
                        <a:pt x="340478" y="796485"/>
                        <a:pt x="339939" y="796845"/>
                      </a:cubicBezTo>
                      <a:lnTo>
                        <a:pt x="339939" y="796845"/>
                      </a:lnTo>
                      <a:cubicBezTo>
                        <a:pt x="336885" y="798821"/>
                        <a:pt x="334549" y="799899"/>
                        <a:pt x="330776" y="799720"/>
                      </a:cubicBezTo>
                      <a:lnTo>
                        <a:pt x="330776" y="799720"/>
                      </a:lnTo>
                      <a:cubicBezTo>
                        <a:pt x="324667" y="799181"/>
                        <a:pt x="321074" y="792892"/>
                        <a:pt x="318379" y="791994"/>
                      </a:cubicBezTo>
                      <a:lnTo>
                        <a:pt x="318379" y="791994"/>
                      </a:lnTo>
                      <a:cubicBezTo>
                        <a:pt x="316941" y="791275"/>
                        <a:pt x="314606" y="790377"/>
                        <a:pt x="311551" y="790377"/>
                      </a:cubicBezTo>
                      <a:lnTo>
                        <a:pt x="311551" y="790377"/>
                      </a:lnTo>
                      <a:cubicBezTo>
                        <a:pt x="308676" y="790377"/>
                        <a:pt x="305083" y="791095"/>
                        <a:pt x="300591" y="793970"/>
                      </a:cubicBezTo>
                      <a:lnTo>
                        <a:pt x="300591" y="793970"/>
                      </a:lnTo>
                      <a:cubicBezTo>
                        <a:pt x="293764" y="798462"/>
                        <a:pt x="293943" y="799540"/>
                        <a:pt x="293764" y="802055"/>
                      </a:cubicBezTo>
                      <a:lnTo>
                        <a:pt x="293764" y="802055"/>
                      </a:lnTo>
                      <a:cubicBezTo>
                        <a:pt x="293764" y="803313"/>
                        <a:pt x="293943" y="804930"/>
                        <a:pt x="293943" y="806906"/>
                      </a:cubicBezTo>
                      <a:lnTo>
                        <a:pt x="293943" y="806906"/>
                      </a:lnTo>
                      <a:cubicBezTo>
                        <a:pt x="294303" y="814453"/>
                        <a:pt x="289272" y="818765"/>
                        <a:pt x="283702" y="818944"/>
                      </a:cubicBezTo>
                      <a:lnTo>
                        <a:pt x="283702" y="818944"/>
                      </a:lnTo>
                      <a:cubicBezTo>
                        <a:pt x="283163" y="818944"/>
                        <a:pt x="282624" y="818944"/>
                        <a:pt x="282085" y="818944"/>
                      </a:cubicBezTo>
                      <a:lnTo>
                        <a:pt x="282085" y="818944"/>
                      </a:lnTo>
                      <a:cubicBezTo>
                        <a:pt x="280648" y="819124"/>
                        <a:pt x="277773" y="817687"/>
                        <a:pt x="277773" y="815890"/>
                      </a:cubicBezTo>
                      <a:lnTo>
                        <a:pt x="277773" y="815890"/>
                      </a:lnTo>
                      <a:cubicBezTo>
                        <a:pt x="277593" y="814453"/>
                        <a:pt x="277773" y="813554"/>
                        <a:pt x="277593" y="811937"/>
                      </a:cubicBezTo>
                      <a:lnTo>
                        <a:pt x="277593" y="811937"/>
                      </a:lnTo>
                      <a:cubicBezTo>
                        <a:pt x="277234" y="807984"/>
                        <a:pt x="276515" y="802235"/>
                        <a:pt x="276156" y="800079"/>
                      </a:cubicBezTo>
                      <a:lnTo>
                        <a:pt x="276156" y="800079"/>
                      </a:lnTo>
                      <a:cubicBezTo>
                        <a:pt x="275617" y="798282"/>
                        <a:pt x="275078" y="797923"/>
                        <a:pt x="273640" y="797743"/>
                      </a:cubicBezTo>
                      <a:lnTo>
                        <a:pt x="273640" y="797743"/>
                      </a:lnTo>
                      <a:cubicBezTo>
                        <a:pt x="272922" y="797743"/>
                        <a:pt x="272023" y="797923"/>
                        <a:pt x="271125" y="798462"/>
                      </a:cubicBezTo>
                      <a:lnTo>
                        <a:pt x="271125" y="798462"/>
                      </a:lnTo>
                      <a:cubicBezTo>
                        <a:pt x="268969" y="799540"/>
                        <a:pt x="266633" y="800618"/>
                        <a:pt x="264836" y="801516"/>
                      </a:cubicBezTo>
                      <a:lnTo>
                        <a:pt x="264836" y="801516"/>
                      </a:lnTo>
                      <a:cubicBezTo>
                        <a:pt x="263579" y="801876"/>
                        <a:pt x="263040" y="802774"/>
                        <a:pt x="260884" y="802954"/>
                      </a:cubicBezTo>
                      <a:lnTo>
                        <a:pt x="260884" y="802954"/>
                      </a:lnTo>
                      <a:cubicBezTo>
                        <a:pt x="259806" y="802954"/>
                        <a:pt x="258907" y="802594"/>
                        <a:pt x="258189" y="802055"/>
                      </a:cubicBezTo>
                      <a:lnTo>
                        <a:pt x="258189" y="802055"/>
                      </a:lnTo>
                      <a:lnTo>
                        <a:pt x="257470" y="801696"/>
                      </a:lnTo>
                      <a:lnTo>
                        <a:pt x="257111" y="800977"/>
                      </a:lnTo>
                      <a:cubicBezTo>
                        <a:pt x="256931" y="800618"/>
                        <a:pt x="256212" y="799720"/>
                        <a:pt x="256032" y="799360"/>
                      </a:cubicBezTo>
                      <a:lnTo>
                        <a:pt x="256032" y="799360"/>
                      </a:lnTo>
                      <a:cubicBezTo>
                        <a:pt x="255853" y="799360"/>
                        <a:pt x="255493" y="799181"/>
                        <a:pt x="254595" y="799181"/>
                      </a:cubicBezTo>
                      <a:lnTo>
                        <a:pt x="254595" y="799181"/>
                      </a:lnTo>
                      <a:cubicBezTo>
                        <a:pt x="253697" y="799181"/>
                        <a:pt x="252439" y="799360"/>
                        <a:pt x="250642" y="799899"/>
                      </a:cubicBezTo>
                      <a:lnTo>
                        <a:pt x="250642" y="799899"/>
                      </a:lnTo>
                      <a:cubicBezTo>
                        <a:pt x="248307" y="800618"/>
                        <a:pt x="246151" y="800977"/>
                        <a:pt x="244354" y="800977"/>
                      </a:cubicBezTo>
                      <a:lnTo>
                        <a:pt x="244354" y="800977"/>
                      </a:lnTo>
                      <a:cubicBezTo>
                        <a:pt x="241659" y="800977"/>
                        <a:pt x="239323" y="800438"/>
                        <a:pt x="236987" y="800079"/>
                      </a:cubicBezTo>
                      <a:lnTo>
                        <a:pt x="236987" y="800079"/>
                      </a:lnTo>
                      <a:cubicBezTo>
                        <a:pt x="232316" y="799181"/>
                        <a:pt x="232675" y="798462"/>
                        <a:pt x="226746" y="798462"/>
                      </a:cubicBezTo>
                      <a:lnTo>
                        <a:pt x="226746" y="798462"/>
                      </a:lnTo>
                      <a:cubicBezTo>
                        <a:pt x="220817" y="798642"/>
                        <a:pt x="214708" y="797384"/>
                        <a:pt x="213450" y="791095"/>
                      </a:cubicBezTo>
                      <a:lnTo>
                        <a:pt x="213450" y="791095"/>
                      </a:lnTo>
                      <a:cubicBezTo>
                        <a:pt x="213271" y="789838"/>
                        <a:pt x="213091" y="789838"/>
                        <a:pt x="213091" y="789838"/>
                      </a:cubicBezTo>
                      <a:lnTo>
                        <a:pt x="213091" y="789838"/>
                      </a:lnTo>
                      <a:cubicBezTo>
                        <a:pt x="213091" y="789838"/>
                        <a:pt x="213091" y="789838"/>
                        <a:pt x="212552" y="789838"/>
                      </a:cubicBezTo>
                      <a:lnTo>
                        <a:pt x="212552" y="789838"/>
                      </a:lnTo>
                      <a:cubicBezTo>
                        <a:pt x="212013" y="789838"/>
                        <a:pt x="211294" y="789838"/>
                        <a:pt x="210575" y="789838"/>
                      </a:cubicBezTo>
                      <a:lnTo>
                        <a:pt x="210575" y="789838"/>
                      </a:lnTo>
                      <a:cubicBezTo>
                        <a:pt x="210036" y="789838"/>
                        <a:pt x="209497" y="789838"/>
                        <a:pt x="208958" y="789838"/>
                      </a:cubicBezTo>
                      <a:lnTo>
                        <a:pt x="208958" y="789838"/>
                      </a:lnTo>
                      <a:cubicBezTo>
                        <a:pt x="205365" y="789658"/>
                        <a:pt x="201772" y="786424"/>
                        <a:pt x="202131" y="781932"/>
                      </a:cubicBezTo>
                      <a:lnTo>
                        <a:pt x="202131" y="781932"/>
                      </a:lnTo>
                      <a:cubicBezTo>
                        <a:pt x="202131" y="781573"/>
                        <a:pt x="202131" y="780854"/>
                        <a:pt x="202131" y="780495"/>
                      </a:cubicBezTo>
                      <a:lnTo>
                        <a:pt x="202131" y="780495"/>
                      </a:lnTo>
                      <a:cubicBezTo>
                        <a:pt x="202131" y="779956"/>
                        <a:pt x="202131" y="779596"/>
                        <a:pt x="202131" y="779237"/>
                      </a:cubicBezTo>
                      <a:lnTo>
                        <a:pt x="202131" y="779237"/>
                      </a:lnTo>
                      <a:cubicBezTo>
                        <a:pt x="202131" y="779237"/>
                        <a:pt x="202131" y="779057"/>
                        <a:pt x="202131" y="779057"/>
                      </a:cubicBezTo>
                      <a:lnTo>
                        <a:pt x="202131" y="779057"/>
                      </a:lnTo>
                      <a:cubicBezTo>
                        <a:pt x="201592" y="779057"/>
                        <a:pt x="200694" y="779237"/>
                        <a:pt x="199795" y="779417"/>
                      </a:cubicBezTo>
                      <a:lnTo>
                        <a:pt x="199795" y="779417"/>
                      </a:lnTo>
                      <a:cubicBezTo>
                        <a:pt x="198537" y="779596"/>
                        <a:pt x="197280" y="779776"/>
                        <a:pt x="196202" y="779776"/>
                      </a:cubicBezTo>
                      <a:lnTo>
                        <a:pt x="196202" y="779776"/>
                      </a:lnTo>
                      <a:cubicBezTo>
                        <a:pt x="192608" y="779956"/>
                        <a:pt x="190273" y="776722"/>
                        <a:pt x="189913" y="772948"/>
                      </a:cubicBezTo>
                      <a:lnTo>
                        <a:pt x="189913" y="772948"/>
                      </a:lnTo>
                      <a:cubicBezTo>
                        <a:pt x="188296" y="767558"/>
                        <a:pt x="189734" y="769355"/>
                        <a:pt x="184883" y="766840"/>
                      </a:cubicBezTo>
                      <a:lnTo>
                        <a:pt x="184883" y="766840"/>
                      </a:lnTo>
                      <a:cubicBezTo>
                        <a:pt x="179852" y="764504"/>
                        <a:pt x="171767" y="760731"/>
                        <a:pt x="171407" y="753364"/>
                      </a:cubicBezTo>
                      <a:lnTo>
                        <a:pt x="171407" y="753364"/>
                      </a:lnTo>
                      <a:cubicBezTo>
                        <a:pt x="171407" y="753364"/>
                        <a:pt x="171227" y="753005"/>
                        <a:pt x="171407" y="752825"/>
                      </a:cubicBezTo>
                      <a:lnTo>
                        <a:pt x="171407" y="752825"/>
                      </a:lnTo>
                      <a:cubicBezTo>
                        <a:pt x="171407" y="751747"/>
                        <a:pt x="171587" y="750669"/>
                        <a:pt x="171587" y="749591"/>
                      </a:cubicBezTo>
                      <a:lnTo>
                        <a:pt x="171587" y="749591"/>
                      </a:lnTo>
                      <a:cubicBezTo>
                        <a:pt x="171407" y="746177"/>
                        <a:pt x="170868" y="745998"/>
                        <a:pt x="170688" y="745998"/>
                      </a:cubicBezTo>
                      <a:lnTo>
                        <a:pt x="170688" y="745998"/>
                      </a:lnTo>
                      <a:cubicBezTo>
                        <a:pt x="170688" y="745998"/>
                        <a:pt x="170509" y="745998"/>
                        <a:pt x="170329" y="745998"/>
                      </a:cubicBezTo>
                      <a:lnTo>
                        <a:pt x="170329" y="745998"/>
                      </a:lnTo>
                      <a:cubicBezTo>
                        <a:pt x="168353" y="746357"/>
                        <a:pt x="164939" y="747255"/>
                        <a:pt x="161525" y="747255"/>
                      </a:cubicBezTo>
                      <a:lnTo>
                        <a:pt x="161525" y="747255"/>
                      </a:lnTo>
                      <a:cubicBezTo>
                        <a:pt x="158111" y="747435"/>
                        <a:pt x="153260" y="745459"/>
                        <a:pt x="153260" y="740248"/>
                      </a:cubicBezTo>
                      <a:lnTo>
                        <a:pt x="153260" y="740248"/>
                      </a:lnTo>
                      <a:cubicBezTo>
                        <a:pt x="153081" y="735038"/>
                        <a:pt x="148768" y="733421"/>
                        <a:pt x="143199" y="729827"/>
                      </a:cubicBezTo>
                      <a:lnTo>
                        <a:pt x="143199" y="729827"/>
                      </a:lnTo>
                      <a:cubicBezTo>
                        <a:pt x="139426" y="727132"/>
                        <a:pt x="134215" y="725335"/>
                        <a:pt x="133856" y="719586"/>
                      </a:cubicBezTo>
                      <a:lnTo>
                        <a:pt x="133856" y="719586"/>
                      </a:lnTo>
                      <a:cubicBezTo>
                        <a:pt x="133856" y="718508"/>
                        <a:pt x="134035" y="717609"/>
                        <a:pt x="134395" y="716531"/>
                      </a:cubicBezTo>
                      <a:lnTo>
                        <a:pt x="134395" y="716531"/>
                      </a:lnTo>
                      <a:cubicBezTo>
                        <a:pt x="134574" y="715813"/>
                        <a:pt x="134754" y="715274"/>
                        <a:pt x="134754" y="714735"/>
                      </a:cubicBezTo>
                      <a:lnTo>
                        <a:pt x="134754" y="714735"/>
                      </a:lnTo>
                      <a:cubicBezTo>
                        <a:pt x="135113" y="712579"/>
                        <a:pt x="130981" y="710243"/>
                        <a:pt x="126669" y="708626"/>
                      </a:cubicBezTo>
                      <a:lnTo>
                        <a:pt x="126669" y="708626"/>
                      </a:lnTo>
                      <a:cubicBezTo>
                        <a:pt x="124872" y="707728"/>
                        <a:pt x="122896" y="707188"/>
                        <a:pt x="121638" y="707188"/>
                      </a:cubicBezTo>
                      <a:lnTo>
                        <a:pt x="121638" y="707188"/>
                      </a:lnTo>
                      <a:cubicBezTo>
                        <a:pt x="119841" y="707368"/>
                        <a:pt x="118763" y="707548"/>
                        <a:pt x="117506" y="709884"/>
                      </a:cubicBezTo>
                      <a:lnTo>
                        <a:pt x="117506" y="709884"/>
                      </a:lnTo>
                      <a:cubicBezTo>
                        <a:pt x="115709" y="713297"/>
                        <a:pt x="112115" y="715274"/>
                        <a:pt x="108522" y="715274"/>
                      </a:cubicBezTo>
                      <a:lnTo>
                        <a:pt x="108522" y="715274"/>
                      </a:lnTo>
                      <a:cubicBezTo>
                        <a:pt x="105108" y="715274"/>
                        <a:pt x="101515" y="713657"/>
                        <a:pt x="98460" y="710423"/>
                      </a:cubicBezTo>
                      <a:lnTo>
                        <a:pt x="98460" y="710423"/>
                      </a:lnTo>
                      <a:cubicBezTo>
                        <a:pt x="97742" y="709524"/>
                        <a:pt x="93430" y="702517"/>
                        <a:pt x="93250" y="702337"/>
                      </a:cubicBezTo>
                      <a:lnTo>
                        <a:pt x="93250" y="702337"/>
                      </a:lnTo>
                      <a:cubicBezTo>
                        <a:pt x="92531" y="701619"/>
                        <a:pt x="91992" y="701080"/>
                        <a:pt x="90555" y="700361"/>
                      </a:cubicBezTo>
                      <a:lnTo>
                        <a:pt x="90555" y="700361"/>
                      </a:lnTo>
                      <a:cubicBezTo>
                        <a:pt x="85344" y="698205"/>
                        <a:pt x="83548" y="694072"/>
                        <a:pt x="83009" y="690299"/>
                      </a:cubicBezTo>
                      <a:lnTo>
                        <a:pt x="83009" y="690299"/>
                      </a:lnTo>
                      <a:cubicBezTo>
                        <a:pt x="82649" y="688143"/>
                        <a:pt x="78876" y="684011"/>
                        <a:pt x="70971" y="683651"/>
                      </a:cubicBezTo>
                      <a:lnTo>
                        <a:pt x="70971" y="683651"/>
                      </a:lnTo>
                      <a:cubicBezTo>
                        <a:pt x="62526" y="683651"/>
                        <a:pt x="56597" y="680956"/>
                        <a:pt x="56237" y="674309"/>
                      </a:cubicBezTo>
                      <a:lnTo>
                        <a:pt x="56237" y="674309"/>
                      </a:lnTo>
                      <a:cubicBezTo>
                        <a:pt x="56058" y="672691"/>
                        <a:pt x="55878" y="671254"/>
                        <a:pt x="55878" y="669817"/>
                      </a:cubicBezTo>
                      <a:lnTo>
                        <a:pt x="55878" y="669817"/>
                      </a:lnTo>
                      <a:cubicBezTo>
                        <a:pt x="55878" y="666762"/>
                        <a:pt x="56597" y="663708"/>
                        <a:pt x="58932" y="659396"/>
                      </a:cubicBezTo>
                      <a:lnTo>
                        <a:pt x="58932" y="659396"/>
                      </a:lnTo>
                      <a:cubicBezTo>
                        <a:pt x="60011" y="657420"/>
                        <a:pt x="60370" y="655623"/>
                        <a:pt x="60370" y="654006"/>
                      </a:cubicBezTo>
                      <a:lnTo>
                        <a:pt x="60370" y="654006"/>
                      </a:lnTo>
                      <a:cubicBezTo>
                        <a:pt x="60370" y="651131"/>
                        <a:pt x="59112" y="648256"/>
                        <a:pt x="57675" y="645202"/>
                      </a:cubicBezTo>
                      <a:lnTo>
                        <a:pt x="57675" y="645202"/>
                      </a:lnTo>
                      <a:cubicBezTo>
                        <a:pt x="56417" y="642866"/>
                        <a:pt x="56058" y="640530"/>
                        <a:pt x="56058" y="638374"/>
                      </a:cubicBezTo>
                      <a:lnTo>
                        <a:pt x="56058" y="638374"/>
                      </a:lnTo>
                      <a:cubicBezTo>
                        <a:pt x="56058" y="635679"/>
                        <a:pt x="56597" y="633164"/>
                        <a:pt x="56597" y="631008"/>
                      </a:cubicBezTo>
                      <a:lnTo>
                        <a:pt x="56597" y="631008"/>
                      </a:lnTo>
                      <a:cubicBezTo>
                        <a:pt x="56597" y="630648"/>
                        <a:pt x="56597" y="630109"/>
                        <a:pt x="56597" y="629750"/>
                      </a:cubicBezTo>
                      <a:lnTo>
                        <a:pt x="56597" y="629750"/>
                      </a:lnTo>
                      <a:cubicBezTo>
                        <a:pt x="56597" y="629211"/>
                        <a:pt x="56597" y="628672"/>
                        <a:pt x="56597" y="628133"/>
                      </a:cubicBezTo>
                      <a:lnTo>
                        <a:pt x="56597" y="628133"/>
                      </a:lnTo>
                      <a:cubicBezTo>
                        <a:pt x="56417" y="623282"/>
                        <a:pt x="60550" y="622204"/>
                        <a:pt x="61807" y="621305"/>
                      </a:cubicBezTo>
                      <a:lnTo>
                        <a:pt x="61807" y="621305"/>
                      </a:lnTo>
                      <a:cubicBezTo>
                        <a:pt x="63604" y="620407"/>
                        <a:pt x="64143" y="618610"/>
                        <a:pt x="67377" y="618251"/>
                      </a:cubicBezTo>
                      <a:lnTo>
                        <a:pt x="67377" y="618251"/>
                      </a:lnTo>
                      <a:cubicBezTo>
                        <a:pt x="70072" y="618431"/>
                        <a:pt x="70971" y="620587"/>
                        <a:pt x="71510" y="622384"/>
                      </a:cubicBezTo>
                      <a:lnTo>
                        <a:pt x="71510" y="622384"/>
                      </a:lnTo>
                      <a:cubicBezTo>
                        <a:pt x="72049" y="624180"/>
                        <a:pt x="72767" y="626516"/>
                        <a:pt x="73666" y="628312"/>
                      </a:cubicBezTo>
                      <a:lnTo>
                        <a:pt x="73666" y="628312"/>
                      </a:lnTo>
                      <a:cubicBezTo>
                        <a:pt x="74564" y="630109"/>
                        <a:pt x="75103" y="630469"/>
                        <a:pt x="75103" y="630469"/>
                      </a:cubicBezTo>
                      <a:lnTo>
                        <a:pt x="75103" y="630469"/>
                      </a:lnTo>
                      <a:cubicBezTo>
                        <a:pt x="75103" y="630469"/>
                        <a:pt x="75283" y="630469"/>
                        <a:pt x="75103" y="630469"/>
                      </a:cubicBezTo>
                      <a:lnTo>
                        <a:pt x="75103" y="630469"/>
                      </a:lnTo>
                      <a:cubicBezTo>
                        <a:pt x="78517" y="628492"/>
                        <a:pt x="80493" y="627414"/>
                        <a:pt x="80493" y="623282"/>
                      </a:cubicBezTo>
                      <a:lnTo>
                        <a:pt x="80493" y="623282"/>
                      </a:lnTo>
                      <a:cubicBezTo>
                        <a:pt x="80493" y="622923"/>
                        <a:pt x="80493" y="622384"/>
                        <a:pt x="80493" y="621844"/>
                      </a:cubicBezTo>
                      <a:lnTo>
                        <a:pt x="80493" y="621844"/>
                      </a:lnTo>
                      <a:cubicBezTo>
                        <a:pt x="80313" y="620946"/>
                        <a:pt x="80313" y="620048"/>
                        <a:pt x="80313" y="619149"/>
                      </a:cubicBezTo>
                      <a:lnTo>
                        <a:pt x="80313" y="619149"/>
                      </a:lnTo>
                      <a:cubicBezTo>
                        <a:pt x="80313" y="615556"/>
                        <a:pt x="81032" y="612502"/>
                        <a:pt x="81032" y="610166"/>
                      </a:cubicBezTo>
                      <a:lnTo>
                        <a:pt x="81032" y="610166"/>
                      </a:lnTo>
                      <a:cubicBezTo>
                        <a:pt x="81032" y="608189"/>
                        <a:pt x="80673" y="606572"/>
                        <a:pt x="79595" y="604776"/>
                      </a:cubicBezTo>
                      <a:lnTo>
                        <a:pt x="79595" y="604776"/>
                      </a:lnTo>
                      <a:cubicBezTo>
                        <a:pt x="76001" y="598667"/>
                        <a:pt x="74384" y="596690"/>
                        <a:pt x="73845" y="592738"/>
                      </a:cubicBezTo>
                      <a:lnTo>
                        <a:pt x="73845" y="592738"/>
                      </a:lnTo>
                      <a:cubicBezTo>
                        <a:pt x="73666" y="591300"/>
                        <a:pt x="72767" y="587168"/>
                        <a:pt x="72767" y="582856"/>
                      </a:cubicBezTo>
                      <a:lnTo>
                        <a:pt x="72767" y="582856"/>
                      </a:lnTo>
                      <a:cubicBezTo>
                        <a:pt x="72767" y="578364"/>
                        <a:pt x="73845" y="572075"/>
                        <a:pt x="79954" y="570638"/>
                      </a:cubicBezTo>
                      <a:lnTo>
                        <a:pt x="79954" y="570638"/>
                      </a:lnTo>
                      <a:cubicBezTo>
                        <a:pt x="82290" y="570099"/>
                        <a:pt x="83907" y="569560"/>
                        <a:pt x="84626" y="569021"/>
                      </a:cubicBezTo>
                      <a:lnTo>
                        <a:pt x="84626" y="569021"/>
                      </a:lnTo>
                      <a:cubicBezTo>
                        <a:pt x="85344" y="568482"/>
                        <a:pt x="85344" y="568482"/>
                        <a:pt x="85344" y="568482"/>
                      </a:cubicBezTo>
                      <a:lnTo>
                        <a:pt x="85344" y="568482"/>
                      </a:lnTo>
                      <a:cubicBezTo>
                        <a:pt x="85344" y="568482"/>
                        <a:pt x="85344" y="567943"/>
                        <a:pt x="83907" y="567045"/>
                      </a:cubicBezTo>
                      <a:lnTo>
                        <a:pt x="83907" y="567045"/>
                      </a:lnTo>
                      <a:cubicBezTo>
                        <a:pt x="79235" y="563451"/>
                        <a:pt x="70791" y="555186"/>
                        <a:pt x="70432" y="546203"/>
                      </a:cubicBezTo>
                      <a:lnTo>
                        <a:pt x="70432" y="546203"/>
                      </a:lnTo>
                      <a:cubicBezTo>
                        <a:pt x="70432" y="545843"/>
                        <a:pt x="70432" y="545304"/>
                        <a:pt x="70611" y="544945"/>
                      </a:cubicBezTo>
                      <a:lnTo>
                        <a:pt x="70611" y="544945"/>
                      </a:lnTo>
                      <a:cubicBezTo>
                        <a:pt x="71150" y="540273"/>
                        <a:pt x="73127" y="535422"/>
                        <a:pt x="73127" y="532368"/>
                      </a:cubicBezTo>
                      <a:lnTo>
                        <a:pt x="73127" y="532368"/>
                      </a:lnTo>
                      <a:cubicBezTo>
                        <a:pt x="72947" y="530032"/>
                        <a:pt x="72947" y="529313"/>
                        <a:pt x="68994" y="528235"/>
                      </a:cubicBezTo>
                      <a:lnTo>
                        <a:pt x="68994" y="528235"/>
                      </a:lnTo>
                      <a:cubicBezTo>
                        <a:pt x="65760" y="527696"/>
                        <a:pt x="62885" y="527157"/>
                        <a:pt x="60190" y="526618"/>
                      </a:cubicBezTo>
                      <a:lnTo>
                        <a:pt x="60190" y="526618"/>
                      </a:lnTo>
                      <a:cubicBezTo>
                        <a:pt x="56237" y="525720"/>
                        <a:pt x="42582" y="518713"/>
                        <a:pt x="40247" y="517635"/>
                      </a:cubicBezTo>
                      <a:lnTo>
                        <a:pt x="40247" y="517635"/>
                      </a:lnTo>
                      <a:lnTo>
                        <a:pt x="34497" y="514221"/>
                      </a:lnTo>
                      <a:cubicBezTo>
                        <a:pt x="29826" y="512245"/>
                        <a:pt x="28568" y="507932"/>
                        <a:pt x="28388" y="504878"/>
                      </a:cubicBezTo>
                      <a:lnTo>
                        <a:pt x="28388" y="504878"/>
                      </a:lnTo>
                      <a:cubicBezTo>
                        <a:pt x="28388" y="504339"/>
                        <a:pt x="28388" y="503800"/>
                        <a:pt x="28568" y="503081"/>
                      </a:cubicBezTo>
                      <a:lnTo>
                        <a:pt x="28568" y="503081"/>
                      </a:lnTo>
                      <a:cubicBezTo>
                        <a:pt x="29107" y="501285"/>
                        <a:pt x="29826" y="499308"/>
                        <a:pt x="30365" y="497152"/>
                      </a:cubicBezTo>
                      <a:lnTo>
                        <a:pt x="30365" y="497152"/>
                      </a:lnTo>
                      <a:cubicBezTo>
                        <a:pt x="31263" y="494277"/>
                        <a:pt x="31982" y="491223"/>
                        <a:pt x="31982" y="489606"/>
                      </a:cubicBezTo>
                      <a:lnTo>
                        <a:pt x="31982" y="489606"/>
                      </a:lnTo>
                      <a:cubicBezTo>
                        <a:pt x="32161" y="488708"/>
                        <a:pt x="31982" y="488708"/>
                        <a:pt x="31982" y="488708"/>
                      </a:cubicBezTo>
                      <a:lnTo>
                        <a:pt x="31982" y="488708"/>
                      </a:lnTo>
                      <a:cubicBezTo>
                        <a:pt x="29287" y="486911"/>
                        <a:pt x="26053" y="484755"/>
                        <a:pt x="25154" y="479724"/>
                      </a:cubicBezTo>
                      <a:lnTo>
                        <a:pt x="25154" y="479724"/>
                      </a:lnTo>
                      <a:cubicBezTo>
                        <a:pt x="24974" y="477748"/>
                        <a:pt x="22279" y="476849"/>
                        <a:pt x="17428" y="476849"/>
                      </a:cubicBezTo>
                      <a:lnTo>
                        <a:pt x="17428" y="476849"/>
                      </a:lnTo>
                      <a:cubicBezTo>
                        <a:pt x="16889" y="476849"/>
                        <a:pt x="14554" y="477029"/>
                        <a:pt x="12577" y="477209"/>
                      </a:cubicBezTo>
                      <a:lnTo>
                        <a:pt x="12577" y="477209"/>
                      </a:lnTo>
                      <a:cubicBezTo>
                        <a:pt x="11499" y="477209"/>
                        <a:pt x="10780" y="477388"/>
                        <a:pt x="10062" y="477388"/>
                      </a:cubicBezTo>
                      <a:lnTo>
                        <a:pt x="10062" y="477388"/>
                      </a:lnTo>
                      <a:cubicBezTo>
                        <a:pt x="7007" y="477568"/>
                        <a:pt x="5211" y="474334"/>
                        <a:pt x="4851" y="471639"/>
                      </a:cubicBezTo>
                      <a:lnTo>
                        <a:pt x="4851" y="471639"/>
                      </a:lnTo>
                      <a:cubicBezTo>
                        <a:pt x="4312" y="470022"/>
                        <a:pt x="4133" y="468405"/>
                        <a:pt x="4133" y="466967"/>
                      </a:cubicBezTo>
                      <a:lnTo>
                        <a:pt x="4133" y="466967"/>
                      </a:lnTo>
                      <a:cubicBezTo>
                        <a:pt x="4133" y="463014"/>
                        <a:pt x="7187" y="459780"/>
                        <a:pt x="10960" y="459780"/>
                      </a:cubicBezTo>
                      <a:lnTo>
                        <a:pt x="10960" y="459780"/>
                      </a:lnTo>
                      <a:cubicBezTo>
                        <a:pt x="13116" y="459780"/>
                        <a:pt x="15272" y="460499"/>
                        <a:pt x="17428" y="461577"/>
                      </a:cubicBezTo>
                      <a:lnTo>
                        <a:pt x="17428" y="461577"/>
                      </a:lnTo>
                      <a:cubicBezTo>
                        <a:pt x="17608" y="461577"/>
                        <a:pt x="17788" y="461577"/>
                        <a:pt x="17967" y="461577"/>
                      </a:cubicBezTo>
                      <a:lnTo>
                        <a:pt x="17967" y="461577"/>
                      </a:lnTo>
                      <a:cubicBezTo>
                        <a:pt x="18686" y="461757"/>
                        <a:pt x="19584" y="461397"/>
                        <a:pt x="19584" y="461218"/>
                      </a:cubicBezTo>
                      <a:lnTo>
                        <a:pt x="19584" y="461218"/>
                      </a:lnTo>
                      <a:cubicBezTo>
                        <a:pt x="20303" y="460679"/>
                        <a:pt x="20662" y="460140"/>
                        <a:pt x="20662" y="460140"/>
                      </a:cubicBezTo>
                      <a:lnTo>
                        <a:pt x="20662" y="460140"/>
                      </a:lnTo>
                      <a:lnTo>
                        <a:pt x="20662" y="459780"/>
                      </a:lnTo>
                      <a:cubicBezTo>
                        <a:pt x="20662" y="458882"/>
                        <a:pt x="20483" y="457265"/>
                        <a:pt x="20123" y="456367"/>
                      </a:cubicBezTo>
                      <a:lnTo>
                        <a:pt x="20123" y="456367"/>
                      </a:lnTo>
                      <a:cubicBezTo>
                        <a:pt x="18866" y="453492"/>
                        <a:pt x="18506" y="450258"/>
                        <a:pt x="18506" y="446844"/>
                      </a:cubicBezTo>
                      <a:lnTo>
                        <a:pt x="18506" y="446844"/>
                      </a:lnTo>
                      <a:cubicBezTo>
                        <a:pt x="18506" y="440555"/>
                        <a:pt x="19764" y="433728"/>
                        <a:pt x="20303" y="431212"/>
                      </a:cubicBezTo>
                      <a:lnTo>
                        <a:pt x="20303" y="431212"/>
                      </a:lnTo>
                      <a:cubicBezTo>
                        <a:pt x="20483" y="429955"/>
                        <a:pt x="20842" y="427799"/>
                        <a:pt x="20842" y="425822"/>
                      </a:cubicBezTo>
                      <a:lnTo>
                        <a:pt x="20842" y="425822"/>
                      </a:lnTo>
                      <a:cubicBezTo>
                        <a:pt x="20842" y="422229"/>
                        <a:pt x="19764" y="420792"/>
                        <a:pt x="19584" y="420792"/>
                      </a:cubicBezTo>
                      <a:lnTo>
                        <a:pt x="19584" y="420792"/>
                      </a:lnTo>
                      <a:lnTo>
                        <a:pt x="13475" y="420792"/>
                      </a:lnTo>
                      <a:cubicBezTo>
                        <a:pt x="13475" y="420792"/>
                        <a:pt x="10062" y="420253"/>
                        <a:pt x="8085" y="419534"/>
                      </a:cubicBezTo>
                      <a:lnTo>
                        <a:pt x="8085" y="419534"/>
                      </a:lnTo>
                      <a:cubicBezTo>
                        <a:pt x="6828" y="419174"/>
                        <a:pt x="5750" y="418456"/>
                        <a:pt x="4672" y="417737"/>
                      </a:cubicBezTo>
                      <a:lnTo>
                        <a:pt x="4672" y="417737"/>
                      </a:lnTo>
                      <a:cubicBezTo>
                        <a:pt x="719" y="415042"/>
                        <a:pt x="0" y="411269"/>
                        <a:pt x="0" y="409472"/>
                      </a:cubicBezTo>
                      <a:lnTo>
                        <a:pt x="0" y="409472"/>
                      </a:lnTo>
                      <a:cubicBezTo>
                        <a:pt x="0" y="409113"/>
                        <a:pt x="0" y="408753"/>
                        <a:pt x="0" y="408753"/>
                      </a:cubicBezTo>
                      <a:lnTo>
                        <a:pt x="0" y="408753"/>
                      </a:lnTo>
                      <a:cubicBezTo>
                        <a:pt x="0" y="407855"/>
                        <a:pt x="898" y="403543"/>
                        <a:pt x="6109" y="401207"/>
                      </a:cubicBezTo>
                      <a:lnTo>
                        <a:pt x="6109" y="401207"/>
                      </a:lnTo>
                      <a:cubicBezTo>
                        <a:pt x="6828" y="400848"/>
                        <a:pt x="7546" y="400489"/>
                        <a:pt x="8085" y="400309"/>
                      </a:cubicBezTo>
                      <a:lnTo>
                        <a:pt x="8085" y="400309"/>
                      </a:lnTo>
                      <a:cubicBezTo>
                        <a:pt x="7906" y="400129"/>
                        <a:pt x="7906" y="399950"/>
                        <a:pt x="7726" y="399770"/>
                      </a:cubicBezTo>
                      <a:lnTo>
                        <a:pt x="7726" y="399770"/>
                      </a:lnTo>
                      <a:cubicBezTo>
                        <a:pt x="6648" y="397614"/>
                        <a:pt x="5929" y="394559"/>
                        <a:pt x="5211" y="391864"/>
                      </a:cubicBezTo>
                      <a:lnTo>
                        <a:pt x="5211" y="391864"/>
                      </a:lnTo>
                      <a:cubicBezTo>
                        <a:pt x="4851" y="390247"/>
                        <a:pt x="4133" y="389169"/>
                        <a:pt x="4133" y="387193"/>
                      </a:cubicBezTo>
                      <a:lnTo>
                        <a:pt x="4133" y="387193"/>
                      </a:lnTo>
                      <a:cubicBezTo>
                        <a:pt x="4133" y="385576"/>
                        <a:pt x="5031" y="383779"/>
                        <a:pt x="6468" y="382521"/>
                      </a:cubicBezTo>
                      <a:lnTo>
                        <a:pt x="6468" y="382521"/>
                      </a:lnTo>
                      <a:cubicBezTo>
                        <a:pt x="7187" y="381803"/>
                        <a:pt x="8085" y="381264"/>
                        <a:pt x="9163" y="380725"/>
                      </a:cubicBezTo>
                      <a:lnTo>
                        <a:pt x="9163" y="380725"/>
                      </a:lnTo>
                      <a:cubicBezTo>
                        <a:pt x="13296" y="378928"/>
                        <a:pt x="15991" y="378209"/>
                        <a:pt x="16889" y="375874"/>
                      </a:cubicBezTo>
                      <a:lnTo>
                        <a:pt x="16889" y="375874"/>
                      </a:lnTo>
                      <a:cubicBezTo>
                        <a:pt x="18866" y="371561"/>
                        <a:pt x="22639" y="367249"/>
                        <a:pt x="27310" y="365093"/>
                      </a:cubicBezTo>
                      <a:lnTo>
                        <a:pt x="27310" y="365093"/>
                      </a:lnTo>
                      <a:cubicBezTo>
                        <a:pt x="31083" y="363476"/>
                        <a:pt x="35934" y="360961"/>
                        <a:pt x="40067" y="360422"/>
                      </a:cubicBezTo>
                      <a:lnTo>
                        <a:pt x="40067" y="360422"/>
                      </a:lnTo>
                      <a:cubicBezTo>
                        <a:pt x="40606" y="360422"/>
                        <a:pt x="40965" y="360242"/>
                        <a:pt x="41325" y="360242"/>
                      </a:cubicBezTo>
                      <a:lnTo>
                        <a:pt x="41325" y="360242"/>
                      </a:lnTo>
                      <a:cubicBezTo>
                        <a:pt x="41325" y="360062"/>
                        <a:pt x="41504" y="359523"/>
                        <a:pt x="41684" y="358086"/>
                      </a:cubicBezTo>
                      <a:lnTo>
                        <a:pt x="41684" y="358086"/>
                      </a:lnTo>
                      <a:cubicBezTo>
                        <a:pt x="41684" y="355032"/>
                        <a:pt x="44379" y="351798"/>
                        <a:pt x="47613" y="352157"/>
                      </a:cubicBezTo>
                      <a:lnTo>
                        <a:pt x="47613" y="352157"/>
                      </a:lnTo>
                      <a:cubicBezTo>
                        <a:pt x="48691" y="352157"/>
                        <a:pt x="49769" y="352337"/>
                        <a:pt x="51027" y="352516"/>
                      </a:cubicBezTo>
                      <a:lnTo>
                        <a:pt x="51027" y="352516"/>
                      </a:lnTo>
                      <a:cubicBezTo>
                        <a:pt x="52285" y="352696"/>
                        <a:pt x="53542" y="352876"/>
                        <a:pt x="54800" y="352876"/>
                      </a:cubicBezTo>
                      <a:lnTo>
                        <a:pt x="54800" y="352876"/>
                      </a:lnTo>
                      <a:cubicBezTo>
                        <a:pt x="56956" y="352876"/>
                        <a:pt x="59112" y="352337"/>
                        <a:pt x="62167" y="350719"/>
                      </a:cubicBezTo>
                      <a:lnTo>
                        <a:pt x="62167" y="350719"/>
                      </a:lnTo>
                      <a:cubicBezTo>
                        <a:pt x="64143" y="349641"/>
                        <a:pt x="65940" y="348743"/>
                        <a:pt x="67736" y="348743"/>
                      </a:cubicBezTo>
                      <a:lnTo>
                        <a:pt x="67736" y="348743"/>
                      </a:lnTo>
                      <a:cubicBezTo>
                        <a:pt x="70072" y="348743"/>
                        <a:pt x="72049" y="351259"/>
                        <a:pt x="72049" y="353235"/>
                      </a:cubicBezTo>
                      <a:lnTo>
                        <a:pt x="72049" y="353235"/>
                      </a:lnTo>
                      <a:cubicBezTo>
                        <a:pt x="72049" y="354133"/>
                        <a:pt x="71869" y="355032"/>
                        <a:pt x="71689" y="355930"/>
                      </a:cubicBezTo>
                      <a:lnTo>
                        <a:pt x="71689" y="355930"/>
                      </a:lnTo>
                      <a:cubicBezTo>
                        <a:pt x="71330" y="357367"/>
                        <a:pt x="70971" y="358445"/>
                        <a:pt x="70971" y="359164"/>
                      </a:cubicBezTo>
                      <a:lnTo>
                        <a:pt x="70971" y="359164"/>
                      </a:lnTo>
                      <a:cubicBezTo>
                        <a:pt x="71330" y="360242"/>
                        <a:pt x="70971" y="359883"/>
                        <a:pt x="73306" y="360422"/>
                      </a:cubicBezTo>
                      <a:lnTo>
                        <a:pt x="73306" y="360422"/>
                      </a:lnTo>
                      <a:cubicBezTo>
                        <a:pt x="77439" y="360422"/>
                        <a:pt x="80493" y="358266"/>
                        <a:pt x="84446" y="358086"/>
                      </a:cubicBezTo>
                      <a:lnTo>
                        <a:pt x="84446" y="358086"/>
                      </a:lnTo>
                      <a:cubicBezTo>
                        <a:pt x="85165" y="358086"/>
                        <a:pt x="86063" y="358266"/>
                        <a:pt x="86961" y="358625"/>
                      </a:cubicBezTo>
                      <a:lnTo>
                        <a:pt x="86961" y="358625"/>
                      </a:lnTo>
                      <a:cubicBezTo>
                        <a:pt x="87860" y="358984"/>
                        <a:pt x="88578" y="359344"/>
                        <a:pt x="89117" y="359344"/>
                      </a:cubicBezTo>
                      <a:lnTo>
                        <a:pt x="89117" y="359344"/>
                      </a:lnTo>
                      <a:cubicBezTo>
                        <a:pt x="89477" y="359164"/>
                        <a:pt x="89836" y="359703"/>
                        <a:pt x="90914" y="357008"/>
                      </a:cubicBezTo>
                      <a:lnTo>
                        <a:pt x="90914" y="357008"/>
                      </a:lnTo>
                      <a:cubicBezTo>
                        <a:pt x="92711" y="351798"/>
                        <a:pt x="93430" y="344072"/>
                        <a:pt x="98281" y="340658"/>
                      </a:cubicBezTo>
                      <a:lnTo>
                        <a:pt x="98281" y="340658"/>
                      </a:lnTo>
                      <a:cubicBezTo>
                        <a:pt x="100437" y="339400"/>
                        <a:pt x="103491" y="337783"/>
                        <a:pt x="106905" y="337783"/>
                      </a:cubicBezTo>
                      <a:lnTo>
                        <a:pt x="106905" y="337783"/>
                      </a:lnTo>
                      <a:cubicBezTo>
                        <a:pt x="108342" y="337783"/>
                        <a:pt x="109959" y="338142"/>
                        <a:pt x="111397" y="339220"/>
                      </a:cubicBezTo>
                      <a:lnTo>
                        <a:pt x="111397" y="339220"/>
                      </a:lnTo>
                      <a:cubicBezTo>
                        <a:pt x="111397" y="339400"/>
                        <a:pt x="115889" y="340478"/>
                        <a:pt x="119123" y="340299"/>
                      </a:cubicBezTo>
                      <a:lnTo>
                        <a:pt x="119123" y="340299"/>
                      </a:lnTo>
                      <a:cubicBezTo>
                        <a:pt x="119841" y="340299"/>
                        <a:pt x="120560" y="340299"/>
                        <a:pt x="121099" y="340299"/>
                      </a:cubicBezTo>
                      <a:lnTo>
                        <a:pt x="121099" y="340299"/>
                      </a:lnTo>
                      <a:cubicBezTo>
                        <a:pt x="130083" y="339580"/>
                        <a:pt x="141222" y="334369"/>
                        <a:pt x="146612" y="331674"/>
                      </a:cubicBezTo>
                      <a:lnTo>
                        <a:pt x="146612" y="331674"/>
                      </a:lnTo>
                      <a:cubicBezTo>
                        <a:pt x="150925" y="329518"/>
                        <a:pt x="162424" y="325026"/>
                        <a:pt x="166735" y="323589"/>
                      </a:cubicBezTo>
                      <a:lnTo>
                        <a:pt x="166735" y="323589"/>
                      </a:lnTo>
                      <a:cubicBezTo>
                        <a:pt x="170868" y="322331"/>
                        <a:pt x="177336" y="320355"/>
                        <a:pt x="181109" y="318379"/>
                      </a:cubicBezTo>
                      <a:lnTo>
                        <a:pt x="181109" y="318379"/>
                      </a:lnTo>
                      <a:cubicBezTo>
                        <a:pt x="184883" y="316402"/>
                        <a:pt x="185961" y="314965"/>
                        <a:pt x="186320" y="312629"/>
                      </a:cubicBezTo>
                      <a:lnTo>
                        <a:pt x="186320" y="312629"/>
                      </a:lnTo>
                      <a:cubicBezTo>
                        <a:pt x="186320" y="312449"/>
                        <a:pt x="186320" y="312270"/>
                        <a:pt x="186320" y="311910"/>
                      </a:cubicBezTo>
                      <a:lnTo>
                        <a:pt x="186320" y="311910"/>
                      </a:lnTo>
                      <a:cubicBezTo>
                        <a:pt x="186320" y="310473"/>
                        <a:pt x="185601" y="308856"/>
                        <a:pt x="185422" y="306700"/>
                      </a:cubicBezTo>
                      <a:lnTo>
                        <a:pt x="185422" y="306700"/>
                      </a:lnTo>
                      <a:cubicBezTo>
                        <a:pt x="185422" y="305801"/>
                        <a:pt x="185781" y="304185"/>
                        <a:pt x="187038" y="303646"/>
                      </a:cubicBezTo>
                      <a:lnTo>
                        <a:pt x="187038" y="303646"/>
                      </a:lnTo>
                      <a:cubicBezTo>
                        <a:pt x="188116" y="302747"/>
                        <a:pt x="188476" y="302208"/>
                        <a:pt x="188476" y="302208"/>
                      </a:cubicBezTo>
                      <a:lnTo>
                        <a:pt x="188476" y="302208"/>
                      </a:lnTo>
                      <a:cubicBezTo>
                        <a:pt x="189554" y="299513"/>
                        <a:pt x="189374" y="297537"/>
                        <a:pt x="190632" y="292686"/>
                      </a:cubicBezTo>
                      <a:lnTo>
                        <a:pt x="190632" y="292686"/>
                      </a:lnTo>
                      <a:cubicBezTo>
                        <a:pt x="191351" y="289811"/>
                        <a:pt x="192249" y="286936"/>
                        <a:pt x="192608" y="285139"/>
                      </a:cubicBezTo>
                      <a:lnTo>
                        <a:pt x="192608" y="285139"/>
                      </a:lnTo>
                      <a:cubicBezTo>
                        <a:pt x="192968" y="284241"/>
                        <a:pt x="192429" y="283702"/>
                        <a:pt x="194226" y="281905"/>
                      </a:cubicBezTo>
                      <a:lnTo>
                        <a:pt x="194226" y="281905"/>
                      </a:lnTo>
                      <a:cubicBezTo>
                        <a:pt x="195483" y="281366"/>
                        <a:pt x="196022" y="281366"/>
                        <a:pt x="196561" y="281366"/>
                      </a:cubicBezTo>
                      <a:lnTo>
                        <a:pt x="196561" y="281366"/>
                      </a:lnTo>
                      <a:cubicBezTo>
                        <a:pt x="196741" y="281366"/>
                        <a:pt x="197100" y="281366"/>
                        <a:pt x="197459" y="281366"/>
                      </a:cubicBezTo>
                      <a:lnTo>
                        <a:pt x="197459" y="281366"/>
                      </a:lnTo>
                      <a:cubicBezTo>
                        <a:pt x="198358" y="281366"/>
                        <a:pt x="199436" y="281187"/>
                        <a:pt x="199256" y="281366"/>
                      </a:cubicBezTo>
                      <a:lnTo>
                        <a:pt x="199256" y="281366"/>
                      </a:lnTo>
                      <a:cubicBezTo>
                        <a:pt x="199436" y="281366"/>
                        <a:pt x="199795" y="281187"/>
                        <a:pt x="200154" y="281187"/>
                      </a:cubicBezTo>
                      <a:lnTo>
                        <a:pt x="200154" y="281187"/>
                      </a:lnTo>
                      <a:cubicBezTo>
                        <a:pt x="200694" y="281187"/>
                        <a:pt x="201233" y="281187"/>
                        <a:pt x="201592" y="281366"/>
                      </a:cubicBezTo>
                      <a:lnTo>
                        <a:pt x="201592" y="281366"/>
                      </a:lnTo>
                      <a:cubicBezTo>
                        <a:pt x="201592" y="280648"/>
                        <a:pt x="201592" y="280288"/>
                        <a:pt x="201592" y="279929"/>
                      </a:cubicBezTo>
                      <a:lnTo>
                        <a:pt x="201592" y="279929"/>
                      </a:lnTo>
                      <a:cubicBezTo>
                        <a:pt x="201592" y="279929"/>
                        <a:pt x="201592" y="279749"/>
                        <a:pt x="201592" y="279749"/>
                      </a:cubicBezTo>
                      <a:lnTo>
                        <a:pt x="201592" y="279749"/>
                      </a:lnTo>
                      <a:cubicBezTo>
                        <a:pt x="201592" y="279569"/>
                        <a:pt x="201592" y="279210"/>
                        <a:pt x="201592" y="279030"/>
                      </a:cubicBezTo>
                      <a:lnTo>
                        <a:pt x="201592" y="279030"/>
                      </a:lnTo>
                      <a:cubicBezTo>
                        <a:pt x="201592" y="278312"/>
                        <a:pt x="201951" y="276695"/>
                        <a:pt x="203209" y="275976"/>
                      </a:cubicBezTo>
                      <a:lnTo>
                        <a:pt x="203209" y="275976"/>
                      </a:lnTo>
                      <a:cubicBezTo>
                        <a:pt x="204287" y="275257"/>
                        <a:pt x="205186" y="275257"/>
                        <a:pt x="206264" y="275257"/>
                      </a:cubicBezTo>
                      <a:lnTo>
                        <a:pt x="206264" y="275257"/>
                      </a:lnTo>
                      <a:cubicBezTo>
                        <a:pt x="206623" y="275257"/>
                        <a:pt x="207162" y="275257"/>
                        <a:pt x="207341" y="275257"/>
                      </a:cubicBezTo>
                      <a:lnTo>
                        <a:pt x="207341" y="275257"/>
                      </a:lnTo>
                      <a:cubicBezTo>
                        <a:pt x="207521" y="275257"/>
                        <a:pt x="207880" y="275257"/>
                        <a:pt x="208060" y="275257"/>
                      </a:cubicBezTo>
                      <a:lnTo>
                        <a:pt x="208060" y="275257"/>
                      </a:lnTo>
                      <a:cubicBezTo>
                        <a:pt x="211833" y="275257"/>
                        <a:pt x="210575" y="274000"/>
                        <a:pt x="211294" y="268969"/>
                      </a:cubicBezTo>
                      <a:lnTo>
                        <a:pt x="211294" y="268969"/>
                      </a:lnTo>
                      <a:cubicBezTo>
                        <a:pt x="211294" y="268969"/>
                        <a:pt x="211294" y="268789"/>
                        <a:pt x="211294" y="268430"/>
                      </a:cubicBezTo>
                      <a:lnTo>
                        <a:pt x="211294" y="268430"/>
                      </a:lnTo>
                      <a:cubicBezTo>
                        <a:pt x="211294" y="265914"/>
                        <a:pt x="210396" y="259446"/>
                        <a:pt x="210396" y="254415"/>
                      </a:cubicBezTo>
                      <a:lnTo>
                        <a:pt x="210396" y="254415"/>
                      </a:lnTo>
                      <a:cubicBezTo>
                        <a:pt x="210396" y="253876"/>
                        <a:pt x="210396" y="253337"/>
                        <a:pt x="210575" y="252259"/>
                      </a:cubicBezTo>
                      <a:lnTo>
                        <a:pt x="210575" y="252259"/>
                      </a:lnTo>
                      <a:cubicBezTo>
                        <a:pt x="212193" y="246690"/>
                        <a:pt x="212193" y="240940"/>
                        <a:pt x="213450" y="235909"/>
                      </a:cubicBezTo>
                      <a:lnTo>
                        <a:pt x="213450" y="235909"/>
                      </a:lnTo>
                      <a:cubicBezTo>
                        <a:pt x="213630" y="235011"/>
                        <a:pt x="213810" y="234292"/>
                        <a:pt x="213810" y="233394"/>
                      </a:cubicBezTo>
                      <a:lnTo>
                        <a:pt x="213810" y="233394"/>
                      </a:lnTo>
                      <a:cubicBezTo>
                        <a:pt x="213810" y="230878"/>
                        <a:pt x="212732" y="228363"/>
                        <a:pt x="211294" y="225309"/>
                      </a:cubicBezTo>
                      <a:lnTo>
                        <a:pt x="211294" y="225309"/>
                      </a:lnTo>
                      <a:cubicBezTo>
                        <a:pt x="210396" y="223691"/>
                        <a:pt x="209497" y="221715"/>
                        <a:pt x="209497" y="219379"/>
                      </a:cubicBezTo>
                      <a:lnTo>
                        <a:pt x="209497" y="219379"/>
                      </a:lnTo>
                      <a:cubicBezTo>
                        <a:pt x="209497" y="215247"/>
                        <a:pt x="213091" y="212013"/>
                        <a:pt x="219918" y="210575"/>
                      </a:cubicBezTo>
                      <a:lnTo>
                        <a:pt x="219918" y="210575"/>
                      </a:lnTo>
                      <a:cubicBezTo>
                        <a:pt x="224949" y="209318"/>
                        <a:pt x="228183" y="208958"/>
                        <a:pt x="230699" y="208958"/>
                      </a:cubicBezTo>
                      <a:lnTo>
                        <a:pt x="230699" y="208958"/>
                      </a:lnTo>
                      <a:cubicBezTo>
                        <a:pt x="233573" y="208958"/>
                        <a:pt x="235191" y="209497"/>
                        <a:pt x="237167" y="209677"/>
                      </a:cubicBezTo>
                      <a:lnTo>
                        <a:pt x="237167" y="209677"/>
                      </a:lnTo>
                      <a:lnTo>
                        <a:pt x="237526" y="209677"/>
                      </a:lnTo>
                      <a:cubicBezTo>
                        <a:pt x="239862" y="209857"/>
                        <a:pt x="245432" y="206084"/>
                        <a:pt x="251361" y="205904"/>
                      </a:cubicBezTo>
                      <a:lnTo>
                        <a:pt x="251361" y="205904"/>
                      </a:lnTo>
                      <a:cubicBezTo>
                        <a:pt x="251900" y="205904"/>
                        <a:pt x="252619" y="205904"/>
                        <a:pt x="252978" y="206084"/>
                      </a:cubicBezTo>
                      <a:lnTo>
                        <a:pt x="252978" y="206084"/>
                      </a:lnTo>
                      <a:cubicBezTo>
                        <a:pt x="258368" y="206802"/>
                        <a:pt x="260884" y="208419"/>
                        <a:pt x="262860" y="211114"/>
                      </a:cubicBezTo>
                      <a:lnTo>
                        <a:pt x="262860" y="211114"/>
                      </a:lnTo>
                      <a:cubicBezTo>
                        <a:pt x="263219" y="211653"/>
                        <a:pt x="265555" y="212911"/>
                        <a:pt x="266992" y="212911"/>
                      </a:cubicBezTo>
                      <a:lnTo>
                        <a:pt x="266992" y="212911"/>
                      </a:lnTo>
                      <a:cubicBezTo>
                        <a:pt x="268250" y="212731"/>
                        <a:pt x="268969" y="212911"/>
                        <a:pt x="269508" y="209318"/>
                      </a:cubicBezTo>
                      <a:lnTo>
                        <a:pt x="269508" y="209318"/>
                      </a:lnTo>
                      <a:cubicBezTo>
                        <a:pt x="270047" y="201232"/>
                        <a:pt x="268610" y="199975"/>
                        <a:pt x="275796" y="191351"/>
                      </a:cubicBezTo>
                      <a:lnTo>
                        <a:pt x="275796" y="191351"/>
                      </a:lnTo>
                      <a:cubicBezTo>
                        <a:pt x="282624" y="183086"/>
                        <a:pt x="290709" y="167454"/>
                        <a:pt x="292865" y="164040"/>
                      </a:cubicBezTo>
                      <a:lnTo>
                        <a:pt x="292865" y="164040"/>
                      </a:lnTo>
                      <a:cubicBezTo>
                        <a:pt x="293584" y="162783"/>
                        <a:pt x="295740" y="158291"/>
                        <a:pt x="298076" y="153979"/>
                      </a:cubicBezTo>
                      <a:lnTo>
                        <a:pt x="298076" y="153979"/>
                      </a:lnTo>
                      <a:cubicBezTo>
                        <a:pt x="300771" y="149846"/>
                        <a:pt x="301310" y="145894"/>
                        <a:pt x="306161" y="144815"/>
                      </a:cubicBezTo>
                      <a:lnTo>
                        <a:pt x="306161" y="144815"/>
                      </a:lnTo>
                      <a:cubicBezTo>
                        <a:pt x="306880" y="144815"/>
                        <a:pt x="307778" y="145175"/>
                        <a:pt x="308317" y="145714"/>
                      </a:cubicBezTo>
                      <a:lnTo>
                        <a:pt x="308317" y="145714"/>
                      </a:lnTo>
                      <a:cubicBezTo>
                        <a:pt x="311371" y="148589"/>
                        <a:pt x="318918" y="159369"/>
                        <a:pt x="323589" y="159549"/>
                      </a:cubicBezTo>
                      <a:lnTo>
                        <a:pt x="323589" y="159549"/>
                      </a:lnTo>
                      <a:cubicBezTo>
                        <a:pt x="329878" y="160447"/>
                        <a:pt x="344431" y="160806"/>
                        <a:pt x="351798" y="160806"/>
                      </a:cubicBezTo>
                      <a:lnTo>
                        <a:pt x="351798" y="160806"/>
                      </a:lnTo>
                      <a:cubicBezTo>
                        <a:pt x="358446" y="160627"/>
                        <a:pt x="360422" y="158830"/>
                        <a:pt x="362937" y="151823"/>
                      </a:cubicBezTo>
                      <a:lnTo>
                        <a:pt x="362937" y="151823"/>
                      </a:lnTo>
                      <a:cubicBezTo>
                        <a:pt x="363656" y="149846"/>
                        <a:pt x="363836" y="146612"/>
                        <a:pt x="363836" y="143199"/>
                      </a:cubicBezTo>
                      <a:lnTo>
                        <a:pt x="363836" y="143199"/>
                      </a:lnTo>
                      <a:cubicBezTo>
                        <a:pt x="363836" y="141222"/>
                        <a:pt x="363836" y="139066"/>
                        <a:pt x="363836" y="137090"/>
                      </a:cubicBezTo>
                      <a:lnTo>
                        <a:pt x="363836" y="137090"/>
                      </a:lnTo>
                      <a:cubicBezTo>
                        <a:pt x="363836" y="132598"/>
                        <a:pt x="363836" y="128465"/>
                        <a:pt x="366351" y="125411"/>
                      </a:cubicBezTo>
                      <a:lnTo>
                        <a:pt x="366351" y="125411"/>
                      </a:lnTo>
                      <a:cubicBezTo>
                        <a:pt x="368866" y="122896"/>
                        <a:pt x="369945" y="115349"/>
                        <a:pt x="379287" y="115529"/>
                      </a:cubicBezTo>
                      <a:lnTo>
                        <a:pt x="379287" y="115529"/>
                      </a:lnTo>
                      <a:cubicBezTo>
                        <a:pt x="379467" y="115529"/>
                        <a:pt x="380006" y="115529"/>
                        <a:pt x="380366" y="115529"/>
                      </a:cubicBezTo>
                      <a:lnTo>
                        <a:pt x="380366" y="115529"/>
                      </a:lnTo>
                      <a:cubicBezTo>
                        <a:pt x="381084" y="115529"/>
                        <a:pt x="381983" y="115529"/>
                        <a:pt x="382701" y="115529"/>
                      </a:cubicBezTo>
                      <a:lnTo>
                        <a:pt x="382701" y="115529"/>
                      </a:lnTo>
                      <a:cubicBezTo>
                        <a:pt x="389529" y="115529"/>
                        <a:pt x="392763" y="114092"/>
                        <a:pt x="395997" y="110139"/>
                      </a:cubicBezTo>
                      <a:lnTo>
                        <a:pt x="395997" y="110139"/>
                      </a:lnTo>
                      <a:cubicBezTo>
                        <a:pt x="397434" y="108522"/>
                        <a:pt x="397434" y="107444"/>
                        <a:pt x="399590" y="104210"/>
                      </a:cubicBezTo>
                      <a:lnTo>
                        <a:pt x="399590" y="104210"/>
                      </a:lnTo>
                      <a:cubicBezTo>
                        <a:pt x="401567" y="101515"/>
                        <a:pt x="405160" y="95226"/>
                        <a:pt x="412347" y="94148"/>
                      </a:cubicBezTo>
                      <a:lnTo>
                        <a:pt x="412347" y="94148"/>
                      </a:lnTo>
                      <a:cubicBezTo>
                        <a:pt x="413784" y="93968"/>
                        <a:pt x="415402" y="93968"/>
                        <a:pt x="417019" y="93968"/>
                      </a:cubicBezTo>
                      <a:lnTo>
                        <a:pt x="417019" y="93968"/>
                      </a:lnTo>
                      <a:cubicBezTo>
                        <a:pt x="421331" y="93968"/>
                        <a:pt x="425823" y="94507"/>
                        <a:pt x="428158" y="94507"/>
                      </a:cubicBezTo>
                      <a:lnTo>
                        <a:pt x="428158" y="94507"/>
                      </a:lnTo>
                      <a:cubicBezTo>
                        <a:pt x="428338" y="94507"/>
                        <a:pt x="428518" y="94507"/>
                        <a:pt x="428518" y="94507"/>
                      </a:cubicBezTo>
                      <a:lnTo>
                        <a:pt x="428518" y="94507"/>
                      </a:lnTo>
                      <a:cubicBezTo>
                        <a:pt x="428877" y="94507"/>
                        <a:pt x="429236" y="94507"/>
                        <a:pt x="429596" y="94507"/>
                      </a:cubicBezTo>
                      <a:lnTo>
                        <a:pt x="429596" y="94507"/>
                      </a:lnTo>
                      <a:cubicBezTo>
                        <a:pt x="431751" y="94507"/>
                        <a:pt x="435165" y="95406"/>
                        <a:pt x="435165" y="98460"/>
                      </a:cubicBezTo>
                      <a:lnTo>
                        <a:pt x="435165" y="98460"/>
                      </a:lnTo>
                      <a:cubicBezTo>
                        <a:pt x="435165" y="99538"/>
                        <a:pt x="434986" y="100257"/>
                        <a:pt x="434806" y="100976"/>
                      </a:cubicBezTo>
                      <a:lnTo>
                        <a:pt x="434806" y="100976"/>
                      </a:lnTo>
                      <a:cubicBezTo>
                        <a:pt x="434626" y="101515"/>
                        <a:pt x="434626" y="102054"/>
                        <a:pt x="434447" y="103132"/>
                      </a:cubicBezTo>
                      <a:lnTo>
                        <a:pt x="434447" y="103132"/>
                      </a:lnTo>
                      <a:cubicBezTo>
                        <a:pt x="434447" y="105108"/>
                        <a:pt x="431931" y="106545"/>
                        <a:pt x="429596" y="106725"/>
                      </a:cubicBezTo>
                      <a:lnTo>
                        <a:pt x="429596" y="106725"/>
                      </a:lnTo>
                      <a:cubicBezTo>
                        <a:pt x="429955" y="107264"/>
                        <a:pt x="430314" y="108162"/>
                        <a:pt x="430674" y="108881"/>
                      </a:cubicBezTo>
                      <a:lnTo>
                        <a:pt x="430674" y="108881"/>
                      </a:lnTo>
                      <a:cubicBezTo>
                        <a:pt x="432111" y="112295"/>
                        <a:pt x="433728" y="115349"/>
                        <a:pt x="436423" y="117326"/>
                      </a:cubicBezTo>
                      <a:lnTo>
                        <a:pt x="436423" y="117326"/>
                      </a:lnTo>
                      <a:cubicBezTo>
                        <a:pt x="439837" y="120021"/>
                        <a:pt x="444329" y="123794"/>
                        <a:pt x="444508" y="129364"/>
                      </a:cubicBezTo>
                      <a:lnTo>
                        <a:pt x="444508" y="129364"/>
                      </a:lnTo>
                      <a:cubicBezTo>
                        <a:pt x="444508" y="131520"/>
                        <a:pt x="445407" y="132239"/>
                        <a:pt x="450797" y="134934"/>
                      </a:cubicBezTo>
                      <a:lnTo>
                        <a:pt x="450797" y="134934"/>
                      </a:lnTo>
                      <a:cubicBezTo>
                        <a:pt x="455289" y="137629"/>
                        <a:pt x="461577" y="135293"/>
                        <a:pt x="464272" y="141941"/>
                      </a:cubicBezTo>
                      <a:lnTo>
                        <a:pt x="464272" y="141941"/>
                      </a:lnTo>
                      <a:cubicBezTo>
                        <a:pt x="464272" y="142300"/>
                        <a:pt x="464272" y="142660"/>
                        <a:pt x="464272" y="143019"/>
                      </a:cubicBezTo>
                      <a:lnTo>
                        <a:pt x="464272" y="143019"/>
                      </a:lnTo>
                      <a:cubicBezTo>
                        <a:pt x="464272" y="143199"/>
                        <a:pt x="464272" y="143378"/>
                        <a:pt x="464272" y="143738"/>
                      </a:cubicBezTo>
                      <a:lnTo>
                        <a:pt x="464272" y="143738"/>
                      </a:lnTo>
                      <a:cubicBezTo>
                        <a:pt x="464811" y="143558"/>
                        <a:pt x="465350" y="143378"/>
                        <a:pt x="465889" y="143019"/>
                      </a:cubicBezTo>
                      <a:lnTo>
                        <a:pt x="465889" y="143019"/>
                      </a:lnTo>
                      <a:cubicBezTo>
                        <a:pt x="467147" y="142480"/>
                        <a:pt x="468045" y="141941"/>
                        <a:pt x="469662" y="141761"/>
                      </a:cubicBezTo>
                      <a:lnTo>
                        <a:pt x="469662" y="141761"/>
                      </a:lnTo>
                      <a:cubicBezTo>
                        <a:pt x="474154" y="142660"/>
                        <a:pt x="473615" y="146433"/>
                        <a:pt x="473615" y="149846"/>
                      </a:cubicBezTo>
                      <a:lnTo>
                        <a:pt x="473615" y="149846"/>
                      </a:lnTo>
                      <a:cubicBezTo>
                        <a:pt x="473615" y="154877"/>
                        <a:pt x="477209" y="169251"/>
                        <a:pt x="478826" y="173743"/>
                      </a:cubicBezTo>
                      <a:lnTo>
                        <a:pt x="478826" y="173743"/>
                      </a:lnTo>
                      <a:cubicBezTo>
                        <a:pt x="480083" y="177875"/>
                        <a:pt x="481701" y="183445"/>
                        <a:pt x="481880" y="187398"/>
                      </a:cubicBezTo>
                      <a:lnTo>
                        <a:pt x="481880" y="187398"/>
                      </a:lnTo>
                      <a:cubicBezTo>
                        <a:pt x="481880" y="188476"/>
                        <a:pt x="481880" y="189554"/>
                        <a:pt x="481161" y="190812"/>
                      </a:cubicBezTo>
                      <a:lnTo>
                        <a:pt x="481161" y="190812"/>
                      </a:lnTo>
                      <a:cubicBezTo>
                        <a:pt x="479544" y="193327"/>
                        <a:pt x="475591" y="197819"/>
                        <a:pt x="475771" y="201951"/>
                      </a:cubicBezTo>
                      <a:lnTo>
                        <a:pt x="475771" y="201951"/>
                      </a:lnTo>
                      <a:cubicBezTo>
                        <a:pt x="475951" y="207701"/>
                        <a:pt x="473795" y="211114"/>
                        <a:pt x="469842" y="213810"/>
                      </a:cubicBezTo>
                      <a:lnTo>
                        <a:pt x="469842" y="213810"/>
                      </a:lnTo>
                      <a:cubicBezTo>
                        <a:pt x="466428" y="216325"/>
                        <a:pt x="463553" y="220098"/>
                        <a:pt x="463733" y="221895"/>
                      </a:cubicBezTo>
                      <a:lnTo>
                        <a:pt x="463733" y="221895"/>
                      </a:lnTo>
                      <a:cubicBezTo>
                        <a:pt x="463733" y="221895"/>
                        <a:pt x="463733" y="221895"/>
                        <a:pt x="463733" y="222254"/>
                      </a:cubicBezTo>
                      <a:lnTo>
                        <a:pt x="463733" y="222254"/>
                      </a:lnTo>
                      <a:cubicBezTo>
                        <a:pt x="464092" y="224949"/>
                        <a:pt x="464991" y="226387"/>
                        <a:pt x="471639" y="230160"/>
                      </a:cubicBezTo>
                      <a:lnTo>
                        <a:pt x="471639" y="230160"/>
                      </a:lnTo>
                      <a:cubicBezTo>
                        <a:pt x="477927" y="233753"/>
                        <a:pt x="485294" y="236628"/>
                        <a:pt x="489786" y="239323"/>
                      </a:cubicBezTo>
                      <a:lnTo>
                        <a:pt x="489786" y="239323"/>
                      </a:lnTo>
                      <a:cubicBezTo>
                        <a:pt x="490684" y="239862"/>
                        <a:pt x="491942" y="240221"/>
                        <a:pt x="493559" y="240221"/>
                      </a:cubicBezTo>
                      <a:lnTo>
                        <a:pt x="493559" y="240221"/>
                      </a:lnTo>
                      <a:cubicBezTo>
                        <a:pt x="496254" y="240221"/>
                        <a:pt x="499488" y="239503"/>
                        <a:pt x="502902" y="239503"/>
                      </a:cubicBezTo>
                      <a:lnTo>
                        <a:pt x="502902" y="239503"/>
                      </a:lnTo>
                      <a:cubicBezTo>
                        <a:pt x="508292" y="239503"/>
                        <a:pt x="513502" y="241838"/>
                        <a:pt x="518713" y="245252"/>
                      </a:cubicBezTo>
                      <a:lnTo>
                        <a:pt x="518713" y="245252"/>
                      </a:lnTo>
                      <a:cubicBezTo>
                        <a:pt x="523923" y="248666"/>
                        <a:pt x="534883" y="257649"/>
                        <a:pt x="538656" y="261782"/>
                      </a:cubicBezTo>
                      <a:lnTo>
                        <a:pt x="538656" y="261782"/>
                      </a:lnTo>
                      <a:cubicBezTo>
                        <a:pt x="542429" y="265914"/>
                        <a:pt x="542609" y="267531"/>
                        <a:pt x="548359" y="268789"/>
                      </a:cubicBezTo>
                      <a:lnTo>
                        <a:pt x="548359" y="268789"/>
                      </a:lnTo>
                      <a:cubicBezTo>
                        <a:pt x="549257" y="268969"/>
                        <a:pt x="550155" y="268969"/>
                        <a:pt x="551054" y="268969"/>
                      </a:cubicBezTo>
                      <a:lnTo>
                        <a:pt x="551054" y="268969"/>
                      </a:lnTo>
                      <a:cubicBezTo>
                        <a:pt x="552491" y="268969"/>
                        <a:pt x="553569" y="268789"/>
                        <a:pt x="555006" y="268789"/>
                      </a:cubicBezTo>
                      <a:lnTo>
                        <a:pt x="555006" y="268789"/>
                      </a:lnTo>
                      <a:cubicBezTo>
                        <a:pt x="555905" y="268789"/>
                        <a:pt x="557163" y="268789"/>
                        <a:pt x="558241" y="269867"/>
                      </a:cubicBezTo>
                      <a:lnTo>
                        <a:pt x="558241" y="269867"/>
                      </a:lnTo>
                      <a:cubicBezTo>
                        <a:pt x="559498" y="270945"/>
                        <a:pt x="559678" y="272383"/>
                        <a:pt x="559678" y="273640"/>
                      </a:cubicBezTo>
                      <a:lnTo>
                        <a:pt x="559678" y="273640"/>
                      </a:lnTo>
                      <a:cubicBezTo>
                        <a:pt x="559678" y="274359"/>
                        <a:pt x="559498" y="275257"/>
                        <a:pt x="559498" y="276335"/>
                      </a:cubicBezTo>
                      <a:lnTo>
                        <a:pt x="559498" y="276335"/>
                      </a:lnTo>
                      <a:cubicBezTo>
                        <a:pt x="559319" y="277234"/>
                        <a:pt x="559319" y="278132"/>
                        <a:pt x="559319" y="279030"/>
                      </a:cubicBezTo>
                      <a:lnTo>
                        <a:pt x="559319" y="279030"/>
                      </a:lnTo>
                      <a:cubicBezTo>
                        <a:pt x="559319" y="283343"/>
                        <a:pt x="561115" y="287655"/>
                        <a:pt x="561295" y="293584"/>
                      </a:cubicBezTo>
                      <a:lnTo>
                        <a:pt x="561295" y="293584"/>
                      </a:lnTo>
                      <a:cubicBezTo>
                        <a:pt x="561295" y="294123"/>
                        <a:pt x="561295" y="294482"/>
                        <a:pt x="561295" y="295021"/>
                      </a:cubicBezTo>
                      <a:lnTo>
                        <a:pt x="561295" y="295021"/>
                      </a:lnTo>
                      <a:cubicBezTo>
                        <a:pt x="561295" y="295381"/>
                        <a:pt x="561295" y="295560"/>
                        <a:pt x="561295" y="295560"/>
                      </a:cubicBezTo>
                      <a:lnTo>
                        <a:pt x="561295" y="295560"/>
                      </a:lnTo>
                      <a:cubicBezTo>
                        <a:pt x="561295" y="301310"/>
                        <a:pt x="565966" y="310293"/>
                        <a:pt x="568302" y="313527"/>
                      </a:cubicBezTo>
                      <a:lnTo>
                        <a:pt x="568302" y="313527"/>
                      </a:lnTo>
                      <a:cubicBezTo>
                        <a:pt x="571896" y="319457"/>
                        <a:pt x="568302" y="324308"/>
                        <a:pt x="581778" y="324847"/>
                      </a:cubicBezTo>
                      <a:lnTo>
                        <a:pt x="581778" y="324847"/>
                      </a:lnTo>
                      <a:cubicBezTo>
                        <a:pt x="596511" y="324847"/>
                        <a:pt x="604416" y="325026"/>
                        <a:pt x="612322" y="327721"/>
                      </a:cubicBezTo>
                      <a:lnTo>
                        <a:pt x="612322" y="327721"/>
                      </a:lnTo>
                      <a:cubicBezTo>
                        <a:pt x="619868" y="330237"/>
                        <a:pt x="626516" y="333471"/>
                        <a:pt x="632984" y="334729"/>
                      </a:cubicBezTo>
                      <a:lnTo>
                        <a:pt x="632984" y="334729"/>
                      </a:lnTo>
                      <a:cubicBezTo>
                        <a:pt x="635320" y="335088"/>
                        <a:pt x="638015" y="335268"/>
                        <a:pt x="640710" y="335268"/>
                      </a:cubicBezTo>
                      <a:lnTo>
                        <a:pt x="640710" y="335268"/>
                      </a:lnTo>
                      <a:cubicBezTo>
                        <a:pt x="645561" y="335268"/>
                        <a:pt x="650772" y="334729"/>
                        <a:pt x="655623" y="334190"/>
                      </a:cubicBezTo>
                      <a:lnTo>
                        <a:pt x="655623" y="334190"/>
                      </a:lnTo>
                      <a:cubicBezTo>
                        <a:pt x="658318" y="333830"/>
                        <a:pt x="661552" y="333830"/>
                        <a:pt x="665145" y="333830"/>
                      </a:cubicBezTo>
                      <a:lnTo>
                        <a:pt x="665145" y="333830"/>
                      </a:lnTo>
                      <a:cubicBezTo>
                        <a:pt x="672871" y="333830"/>
                        <a:pt x="681136" y="334369"/>
                        <a:pt x="685448" y="336166"/>
                      </a:cubicBezTo>
                      <a:lnTo>
                        <a:pt x="685448" y="336166"/>
                      </a:lnTo>
                      <a:cubicBezTo>
                        <a:pt x="689221" y="338142"/>
                        <a:pt x="696947" y="336346"/>
                        <a:pt x="699642" y="343533"/>
                      </a:cubicBezTo>
                      <a:lnTo>
                        <a:pt x="699642" y="343533"/>
                      </a:lnTo>
                      <a:cubicBezTo>
                        <a:pt x="700361" y="346587"/>
                        <a:pt x="705033" y="350360"/>
                        <a:pt x="709524" y="351618"/>
                      </a:cubicBezTo>
                      <a:lnTo>
                        <a:pt x="709524" y="351618"/>
                      </a:lnTo>
                      <a:cubicBezTo>
                        <a:pt x="714196" y="353055"/>
                        <a:pt x="717430" y="353415"/>
                        <a:pt x="725875" y="359344"/>
                      </a:cubicBezTo>
                      <a:lnTo>
                        <a:pt x="725875" y="359344"/>
                      </a:lnTo>
                      <a:cubicBezTo>
                        <a:pt x="733600" y="364914"/>
                        <a:pt x="741685" y="366710"/>
                        <a:pt x="744920" y="367070"/>
                      </a:cubicBezTo>
                      <a:lnTo>
                        <a:pt x="744920" y="367070"/>
                      </a:lnTo>
                      <a:lnTo>
                        <a:pt x="745279" y="367070"/>
                      </a:lnTo>
                      <a:cubicBezTo>
                        <a:pt x="747076" y="367070"/>
                        <a:pt x="751567" y="365632"/>
                        <a:pt x="754981" y="365632"/>
                      </a:cubicBezTo>
                      <a:lnTo>
                        <a:pt x="754981" y="365632"/>
                      </a:lnTo>
                      <a:cubicBezTo>
                        <a:pt x="756419" y="365632"/>
                        <a:pt x="759653" y="366531"/>
                        <a:pt x="759653" y="369585"/>
                      </a:cubicBezTo>
                      <a:lnTo>
                        <a:pt x="759653" y="369585"/>
                      </a:lnTo>
                      <a:cubicBezTo>
                        <a:pt x="759653" y="369765"/>
                        <a:pt x="759653" y="369944"/>
                        <a:pt x="759653" y="370663"/>
                      </a:cubicBezTo>
                      <a:lnTo>
                        <a:pt x="759653" y="370663"/>
                      </a:lnTo>
                      <a:cubicBezTo>
                        <a:pt x="759473" y="371382"/>
                        <a:pt x="759473" y="372100"/>
                        <a:pt x="759473" y="372280"/>
                      </a:cubicBezTo>
                      <a:lnTo>
                        <a:pt x="759473" y="372280"/>
                      </a:lnTo>
                      <a:lnTo>
                        <a:pt x="759294" y="372280"/>
                      </a:lnTo>
                      <a:cubicBezTo>
                        <a:pt x="759294" y="372460"/>
                        <a:pt x="760551" y="372639"/>
                        <a:pt x="762348" y="372819"/>
                      </a:cubicBezTo>
                      <a:lnTo>
                        <a:pt x="762348" y="372819"/>
                      </a:lnTo>
                      <a:cubicBezTo>
                        <a:pt x="763246" y="372819"/>
                        <a:pt x="763965" y="372999"/>
                        <a:pt x="764684" y="372999"/>
                      </a:cubicBezTo>
                      <a:lnTo>
                        <a:pt x="764684" y="372999"/>
                      </a:lnTo>
                      <a:cubicBezTo>
                        <a:pt x="767379" y="372999"/>
                        <a:pt x="769535" y="372280"/>
                        <a:pt x="777620" y="368507"/>
                      </a:cubicBezTo>
                      <a:lnTo>
                        <a:pt x="777620" y="368507"/>
                      </a:lnTo>
                      <a:cubicBezTo>
                        <a:pt x="787322" y="364015"/>
                        <a:pt x="799181" y="356649"/>
                        <a:pt x="808344" y="354672"/>
                      </a:cubicBezTo>
                      <a:lnTo>
                        <a:pt x="808344" y="354672"/>
                      </a:lnTo>
                      <a:cubicBezTo>
                        <a:pt x="816429" y="353055"/>
                        <a:pt x="829725" y="349821"/>
                        <a:pt x="830443" y="349641"/>
                      </a:cubicBezTo>
                      <a:lnTo>
                        <a:pt x="830443" y="349641"/>
                      </a:lnTo>
                      <a:cubicBezTo>
                        <a:pt x="830623" y="349641"/>
                        <a:pt x="830803" y="349641"/>
                        <a:pt x="831162" y="349641"/>
                      </a:cubicBezTo>
                      <a:lnTo>
                        <a:pt x="831162" y="349641"/>
                      </a:lnTo>
                      <a:cubicBezTo>
                        <a:pt x="836373" y="349641"/>
                        <a:pt x="841583" y="347306"/>
                        <a:pt x="857035" y="347126"/>
                      </a:cubicBezTo>
                      <a:lnTo>
                        <a:pt x="857035" y="347126"/>
                      </a:lnTo>
                      <a:cubicBezTo>
                        <a:pt x="859191" y="347126"/>
                        <a:pt x="861347" y="347126"/>
                        <a:pt x="863862" y="347306"/>
                      </a:cubicBezTo>
                      <a:lnTo>
                        <a:pt x="863862" y="347306"/>
                      </a:lnTo>
                      <a:cubicBezTo>
                        <a:pt x="865480" y="347306"/>
                        <a:pt x="866917" y="347306"/>
                        <a:pt x="868354" y="347306"/>
                      </a:cubicBezTo>
                      <a:lnTo>
                        <a:pt x="868354" y="347306"/>
                      </a:lnTo>
                      <a:cubicBezTo>
                        <a:pt x="885962" y="347306"/>
                        <a:pt x="890813" y="342994"/>
                        <a:pt x="898359" y="338861"/>
                      </a:cubicBezTo>
                      <a:lnTo>
                        <a:pt x="898359" y="338861"/>
                      </a:lnTo>
                      <a:cubicBezTo>
                        <a:pt x="905187" y="335268"/>
                        <a:pt x="918483" y="318558"/>
                        <a:pt x="931599" y="318199"/>
                      </a:cubicBezTo>
                      <a:lnTo>
                        <a:pt x="931599" y="318199"/>
                      </a:lnTo>
                      <a:cubicBezTo>
                        <a:pt x="931958" y="318199"/>
                        <a:pt x="932677" y="318199"/>
                        <a:pt x="933036" y="318379"/>
                      </a:cubicBezTo>
                      <a:lnTo>
                        <a:pt x="933036" y="318379"/>
                      </a:lnTo>
                      <a:cubicBezTo>
                        <a:pt x="933396" y="318379"/>
                        <a:pt x="933755" y="318379"/>
                        <a:pt x="934114" y="318379"/>
                      </a:cubicBezTo>
                      <a:lnTo>
                        <a:pt x="934114" y="318379"/>
                      </a:lnTo>
                      <a:cubicBezTo>
                        <a:pt x="937887" y="318379"/>
                        <a:pt x="939325" y="315504"/>
                        <a:pt x="939504" y="310653"/>
                      </a:cubicBezTo>
                      <a:lnTo>
                        <a:pt x="939504" y="310653"/>
                      </a:lnTo>
                      <a:cubicBezTo>
                        <a:pt x="939504" y="307239"/>
                        <a:pt x="938426" y="303466"/>
                        <a:pt x="936989" y="301669"/>
                      </a:cubicBezTo>
                      <a:lnTo>
                        <a:pt x="936989" y="301669"/>
                      </a:lnTo>
                      <a:cubicBezTo>
                        <a:pt x="934833" y="298974"/>
                        <a:pt x="933396" y="296459"/>
                        <a:pt x="933575" y="293584"/>
                      </a:cubicBezTo>
                      <a:lnTo>
                        <a:pt x="933575" y="293584"/>
                      </a:lnTo>
                      <a:cubicBezTo>
                        <a:pt x="933575" y="290170"/>
                        <a:pt x="935013" y="287116"/>
                        <a:pt x="936630" y="281366"/>
                      </a:cubicBezTo>
                      <a:lnTo>
                        <a:pt x="936630" y="281366"/>
                      </a:lnTo>
                      <a:cubicBezTo>
                        <a:pt x="939145" y="272742"/>
                        <a:pt x="947590" y="267711"/>
                        <a:pt x="955136" y="267531"/>
                      </a:cubicBezTo>
                      <a:lnTo>
                        <a:pt x="955136" y="267531"/>
                      </a:lnTo>
                      <a:cubicBezTo>
                        <a:pt x="958729" y="267531"/>
                        <a:pt x="962323" y="268789"/>
                        <a:pt x="964658" y="271664"/>
                      </a:cubicBezTo>
                      <a:lnTo>
                        <a:pt x="964658" y="271664"/>
                      </a:lnTo>
                      <a:cubicBezTo>
                        <a:pt x="966994" y="274718"/>
                        <a:pt x="975439" y="278671"/>
                        <a:pt x="984242" y="278491"/>
                      </a:cubicBezTo>
                      <a:lnTo>
                        <a:pt x="984242" y="278491"/>
                      </a:lnTo>
                      <a:cubicBezTo>
                        <a:pt x="990711" y="278491"/>
                        <a:pt x="997179" y="276515"/>
                        <a:pt x="1001851" y="271484"/>
                      </a:cubicBezTo>
                      <a:lnTo>
                        <a:pt x="1001851" y="271484"/>
                      </a:lnTo>
                      <a:cubicBezTo>
                        <a:pt x="1010115" y="262501"/>
                        <a:pt x="1017841" y="260165"/>
                        <a:pt x="1023591" y="260345"/>
                      </a:cubicBezTo>
                      <a:lnTo>
                        <a:pt x="1023591" y="260345"/>
                      </a:lnTo>
                      <a:cubicBezTo>
                        <a:pt x="1026825" y="260345"/>
                        <a:pt x="1029340" y="261063"/>
                        <a:pt x="1030957" y="261243"/>
                      </a:cubicBezTo>
                      <a:lnTo>
                        <a:pt x="1030957" y="261243"/>
                      </a:lnTo>
                      <a:lnTo>
                        <a:pt x="1031317" y="261243"/>
                      </a:lnTo>
                      <a:cubicBezTo>
                        <a:pt x="1035270" y="261602"/>
                        <a:pt x="1051619" y="252978"/>
                        <a:pt x="1054494" y="243096"/>
                      </a:cubicBezTo>
                      <a:lnTo>
                        <a:pt x="1054494" y="243096"/>
                      </a:lnTo>
                      <a:cubicBezTo>
                        <a:pt x="1057549" y="233394"/>
                        <a:pt x="1065454" y="230160"/>
                        <a:pt x="1072102" y="230160"/>
                      </a:cubicBezTo>
                      <a:lnTo>
                        <a:pt x="1072102" y="230160"/>
                      </a:lnTo>
                      <a:cubicBezTo>
                        <a:pt x="1074977" y="230160"/>
                        <a:pt x="1077672" y="230699"/>
                        <a:pt x="1080008" y="231417"/>
                      </a:cubicBezTo>
                      <a:lnTo>
                        <a:pt x="1080008" y="231417"/>
                      </a:lnTo>
                      <a:cubicBezTo>
                        <a:pt x="1080906" y="231777"/>
                        <a:pt x="1081625" y="231777"/>
                        <a:pt x="1081984" y="231777"/>
                      </a:cubicBezTo>
                      <a:lnTo>
                        <a:pt x="1081984" y="231777"/>
                      </a:lnTo>
                      <a:cubicBezTo>
                        <a:pt x="1082164" y="231777"/>
                        <a:pt x="1082164" y="231777"/>
                        <a:pt x="1082343" y="231777"/>
                      </a:cubicBezTo>
                      <a:lnTo>
                        <a:pt x="1082343" y="231777"/>
                      </a:lnTo>
                      <a:cubicBezTo>
                        <a:pt x="1082523" y="231777"/>
                        <a:pt x="1082343" y="231777"/>
                        <a:pt x="1082703" y="230339"/>
                      </a:cubicBezTo>
                      <a:lnTo>
                        <a:pt x="1082703" y="230339"/>
                      </a:lnTo>
                      <a:cubicBezTo>
                        <a:pt x="1083242" y="229261"/>
                        <a:pt x="1081625" y="225488"/>
                        <a:pt x="1086656" y="224231"/>
                      </a:cubicBezTo>
                      <a:lnTo>
                        <a:pt x="1086656" y="224231"/>
                      </a:lnTo>
                      <a:cubicBezTo>
                        <a:pt x="1087734" y="224231"/>
                        <a:pt x="1088452" y="224590"/>
                        <a:pt x="1089171" y="224949"/>
                      </a:cubicBezTo>
                      <a:lnTo>
                        <a:pt x="1089171" y="224949"/>
                      </a:lnTo>
                      <a:cubicBezTo>
                        <a:pt x="1090609" y="225848"/>
                        <a:pt x="1090609" y="225848"/>
                        <a:pt x="1090609" y="225848"/>
                      </a:cubicBezTo>
                      <a:lnTo>
                        <a:pt x="1090609" y="225848"/>
                      </a:lnTo>
                      <a:lnTo>
                        <a:pt x="1090609" y="225848"/>
                      </a:lnTo>
                      <a:lnTo>
                        <a:pt x="1090609" y="225848"/>
                      </a:lnTo>
                      <a:lnTo>
                        <a:pt x="1090609" y="225848"/>
                      </a:lnTo>
                      <a:cubicBezTo>
                        <a:pt x="1090968" y="225668"/>
                        <a:pt x="1091687" y="225129"/>
                        <a:pt x="1092764" y="224590"/>
                      </a:cubicBezTo>
                      <a:lnTo>
                        <a:pt x="1092764" y="224590"/>
                      </a:lnTo>
                      <a:cubicBezTo>
                        <a:pt x="1096897" y="222254"/>
                        <a:pt x="1102826" y="218301"/>
                        <a:pt x="1108037" y="218122"/>
                      </a:cubicBezTo>
                      <a:lnTo>
                        <a:pt x="1108037" y="218122"/>
                      </a:lnTo>
                      <a:cubicBezTo>
                        <a:pt x="1109115" y="218122"/>
                        <a:pt x="1110193" y="218301"/>
                        <a:pt x="1111271" y="218840"/>
                      </a:cubicBezTo>
                      <a:lnTo>
                        <a:pt x="1111271" y="218840"/>
                      </a:lnTo>
                      <a:cubicBezTo>
                        <a:pt x="1111810" y="219200"/>
                        <a:pt x="1112529" y="219200"/>
                        <a:pt x="1113427" y="219200"/>
                      </a:cubicBezTo>
                      <a:lnTo>
                        <a:pt x="1113427" y="219200"/>
                      </a:lnTo>
                      <a:cubicBezTo>
                        <a:pt x="1115762" y="219200"/>
                        <a:pt x="1118996" y="218122"/>
                        <a:pt x="1122410" y="218122"/>
                      </a:cubicBezTo>
                      <a:lnTo>
                        <a:pt x="1122410" y="218122"/>
                      </a:lnTo>
                      <a:cubicBezTo>
                        <a:pt x="1124207" y="218122"/>
                        <a:pt x="1126183" y="218481"/>
                        <a:pt x="1127800" y="220098"/>
                      </a:cubicBezTo>
                      <a:lnTo>
                        <a:pt x="1127800" y="220098"/>
                      </a:lnTo>
                      <a:cubicBezTo>
                        <a:pt x="1130316" y="222434"/>
                        <a:pt x="1129777" y="222074"/>
                        <a:pt x="1133550" y="222254"/>
                      </a:cubicBezTo>
                      <a:lnTo>
                        <a:pt x="1133550" y="222254"/>
                      </a:lnTo>
                      <a:cubicBezTo>
                        <a:pt x="1134808" y="222254"/>
                        <a:pt x="1136245" y="222254"/>
                        <a:pt x="1138221" y="222254"/>
                      </a:cubicBezTo>
                      <a:lnTo>
                        <a:pt x="1138221" y="222254"/>
                      </a:lnTo>
                      <a:cubicBezTo>
                        <a:pt x="1141276" y="221895"/>
                        <a:pt x="1140377" y="222074"/>
                        <a:pt x="1140916" y="219918"/>
                      </a:cubicBezTo>
                      <a:lnTo>
                        <a:pt x="1140916" y="219918"/>
                      </a:lnTo>
                      <a:cubicBezTo>
                        <a:pt x="1140916" y="217942"/>
                        <a:pt x="1140198" y="215067"/>
                        <a:pt x="1139659" y="212552"/>
                      </a:cubicBezTo>
                      <a:lnTo>
                        <a:pt x="1139659" y="212552"/>
                      </a:lnTo>
                      <a:cubicBezTo>
                        <a:pt x="1139299" y="209318"/>
                        <a:pt x="1139479" y="204646"/>
                        <a:pt x="1136784" y="202131"/>
                      </a:cubicBezTo>
                      <a:lnTo>
                        <a:pt x="1136784" y="202131"/>
                      </a:lnTo>
                      <a:cubicBezTo>
                        <a:pt x="1134269" y="200693"/>
                        <a:pt x="1130136" y="196561"/>
                        <a:pt x="1126902" y="193327"/>
                      </a:cubicBezTo>
                      <a:lnTo>
                        <a:pt x="1126902" y="193327"/>
                      </a:lnTo>
                      <a:cubicBezTo>
                        <a:pt x="1124566" y="190991"/>
                        <a:pt x="1122949" y="189374"/>
                        <a:pt x="1120973" y="185960"/>
                      </a:cubicBezTo>
                      <a:lnTo>
                        <a:pt x="1120973" y="185960"/>
                      </a:lnTo>
                      <a:lnTo>
                        <a:pt x="1120075" y="183625"/>
                      </a:lnTo>
                      <a:lnTo>
                        <a:pt x="1110193" y="179852"/>
                      </a:lnTo>
                      <a:cubicBezTo>
                        <a:pt x="1108935" y="179313"/>
                        <a:pt x="1108037" y="178953"/>
                        <a:pt x="1107497" y="178773"/>
                      </a:cubicBezTo>
                      <a:lnTo>
                        <a:pt x="1107497" y="178773"/>
                      </a:lnTo>
                      <a:cubicBezTo>
                        <a:pt x="1107138" y="179313"/>
                        <a:pt x="1106599" y="180031"/>
                        <a:pt x="1105701" y="181289"/>
                      </a:cubicBezTo>
                      <a:lnTo>
                        <a:pt x="1105701" y="181289"/>
                      </a:lnTo>
                      <a:cubicBezTo>
                        <a:pt x="1100670" y="187937"/>
                        <a:pt x="1095819" y="190812"/>
                        <a:pt x="1091148" y="190812"/>
                      </a:cubicBezTo>
                      <a:lnTo>
                        <a:pt x="1091148" y="190812"/>
                      </a:lnTo>
                      <a:cubicBezTo>
                        <a:pt x="1088093" y="190812"/>
                        <a:pt x="1085578" y="189554"/>
                        <a:pt x="1083421" y="188296"/>
                      </a:cubicBezTo>
                      <a:lnTo>
                        <a:pt x="1083421" y="188296"/>
                      </a:lnTo>
                      <a:cubicBezTo>
                        <a:pt x="1083062" y="187937"/>
                        <a:pt x="1082343" y="187577"/>
                        <a:pt x="1081984" y="187398"/>
                      </a:cubicBezTo>
                      <a:lnTo>
                        <a:pt x="1081984" y="187398"/>
                      </a:lnTo>
                      <a:lnTo>
                        <a:pt x="1078211" y="186140"/>
                      </a:lnTo>
                      <a:cubicBezTo>
                        <a:pt x="1075696" y="185601"/>
                        <a:pt x="1073000" y="185242"/>
                        <a:pt x="1070485" y="185242"/>
                      </a:cubicBezTo>
                      <a:lnTo>
                        <a:pt x="1070485" y="185242"/>
                      </a:lnTo>
                      <a:cubicBezTo>
                        <a:pt x="1067611" y="185242"/>
                        <a:pt x="1065275" y="185960"/>
                        <a:pt x="1065275" y="186140"/>
                      </a:cubicBezTo>
                      <a:lnTo>
                        <a:pt x="1065275" y="186140"/>
                      </a:lnTo>
                      <a:cubicBezTo>
                        <a:pt x="1063658" y="187398"/>
                        <a:pt x="1062939" y="190452"/>
                        <a:pt x="1058627" y="190991"/>
                      </a:cubicBezTo>
                      <a:lnTo>
                        <a:pt x="1058627" y="190991"/>
                      </a:lnTo>
                      <a:cubicBezTo>
                        <a:pt x="1055572" y="190812"/>
                        <a:pt x="1053776" y="188835"/>
                        <a:pt x="1051440" y="185421"/>
                      </a:cubicBezTo>
                      <a:lnTo>
                        <a:pt x="1051440" y="185421"/>
                      </a:lnTo>
                      <a:cubicBezTo>
                        <a:pt x="1049823" y="183086"/>
                        <a:pt x="1049104" y="180750"/>
                        <a:pt x="1049104" y="178594"/>
                      </a:cubicBezTo>
                      <a:lnTo>
                        <a:pt x="1049104" y="178594"/>
                      </a:lnTo>
                      <a:cubicBezTo>
                        <a:pt x="1049104" y="174282"/>
                        <a:pt x="1051260" y="171048"/>
                        <a:pt x="1052877" y="168532"/>
                      </a:cubicBezTo>
                      <a:lnTo>
                        <a:pt x="1052877" y="168532"/>
                      </a:lnTo>
                      <a:cubicBezTo>
                        <a:pt x="1054135" y="166556"/>
                        <a:pt x="1055033" y="165298"/>
                        <a:pt x="1054854" y="165119"/>
                      </a:cubicBezTo>
                      <a:lnTo>
                        <a:pt x="1054854" y="165119"/>
                      </a:lnTo>
                      <a:cubicBezTo>
                        <a:pt x="1055752" y="159010"/>
                        <a:pt x="1065993" y="148948"/>
                        <a:pt x="1070306" y="144995"/>
                      </a:cubicBezTo>
                      <a:lnTo>
                        <a:pt x="1070306" y="144995"/>
                      </a:lnTo>
                      <a:cubicBezTo>
                        <a:pt x="1071383" y="142120"/>
                        <a:pt x="1075157" y="133856"/>
                        <a:pt x="1078031" y="127926"/>
                      </a:cubicBezTo>
                      <a:lnTo>
                        <a:pt x="1078031" y="127926"/>
                      </a:lnTo>
                      <a:cubicBezTo>
                        <a:pt x="1080008" y="124513"/>
                        <a:pt x="1079828" y="121997"/>
                        <a:pt x="1083960" y="121279"/>
                      </a:cubicBezTo>
                      <a:lnTo>
                        <a:pt x="1083960" y="121279"/>
                      </a:lnTo>
                      <a:cubicBezTo>
                        <a:pt x="1087015" y="121638"/>
                        <a:pt x="1087734" y="123075"/>
                        <a:pt x="1090609" y="125052"/>
                      </a:cubicBezTo>
                      <a:lnTo>
                        <a:pt x="1090609" y="125052"/>
                      </a:lnTo>
                      <a:lnTo>
                        <a:pt x="1092764" y="126489"/>
                      </a:lnTo>
                      <a:cubicBezTo>
                        <a:pt x="1092764" y="126489"/>
                        <a:pt x="1094022" y="127208"/>
                        <a:pt x="1095819" y="127926"/>
                      </a:cubicBezTo>
                      <a:lnTo>
                        <a:pt x="1095819" y="127926"/>
                      </a:lnTo>
                      <a:cubicBezTo>
                        <a:pt x="1097616" y="128645"/>
                        <a:pt x="1099951" y="129364"/>
                        <a:pt x="1102287" y="129364"/>
                      </a:cubicBezTo>
                      <a:lnTo>
                        <a:pt x="1102287" y="129364"/>
                      </a:lnTo>
                      <a:cubicBezTo>
                        <a:pt x="1104443" y="129364"/>
                        <a:pt x="1106240" y="128825"/>
                        <a:pt x="1107857" y="127208"/>
                      </a:cubicBezTo>
                      <a:lnTo>
                        <a:pt x="1107857" y="127208"/>
                      </a:lnTo>
                      <a:cubicBezTo>
                        <a:pt x="1113247" y="122177"/>
                        <a:pt x="1116840" y="119482"/>
                        <a:pt x="1121332" y="119302"/>
                      </a:cubicBezTo>
                      <a:lnTo>
                        <a:pt x="1121332" y="119302"/>
                      </a:lnTo>
                      <a:cubicBezTo>
                        <a:pt x="1122590" y="119302"/>
                        <a:pt x="1124027" y="119661"/>
                        <a:pt x="1125285" y="120021"/>
                      </a:cubicBezTo>
                      <a:lnTo>
                        <a:pt x="1125285" y="120021"/>
                      </a:lnTo>
                      <a:cubicBezTo>
                        <a:pt x="1125824" y="120201"/>
                        <a:pt x="1127441" y="120380"/>
                        <a:pt x="1129417" y="120380"/>
                      </a:cubicBezTo>
                      <a:lnTo>
                        <a:pt x="1129417" y="120380"/>
                      </a:lnTo>
                      <a:cubicBezTo>
                        <a:pt x="1136065" y="120560"/>
                        <a:pt x="1145588" y="117505"/>
                        <a:pt x="1145768" y="112654"/>
                      </a:cubicBezTo>
                      <a:lnTo>
                        <a:pt x="1145768" y="112654"/>
                      </a:lnTo>
                      <a:cubicBezTo>
                        <a:pt x="1146846" y="103671"/>
                        <a:pt x="1145408" y="98640"/>
                        <a:pt x="1153314" y="92890"/>
                      </a:cubicBezTo>
                      <a:lnTo>
                        <a:pt x="1153314" y="92890"/>
                      </a:lnTo>
                      <a:cubicBezTo>
                        <a:pt x="1160860" y="86782"/>
                        <a:pt x="1157446" y="91812"/>
                        <a:pt x="1161579" y="82469"/>
                      </a:cubicBezTo>
                      <a:lnTo>
                        <a:pt x="1161579" y="82469"/>
                      </a:lnTo>
                      <a:cubicBezTo>
                        <a:pt x="1165352" y="73126"/>
                        <a:pt x="1171281" y="65940"/>
                        <a:pt x="1180624" y="59471"/>
                      </a:cubicBezTo>
                      <a:lnTo>
                        <a:pt x="1180624" y="59471"/>
                      </a:lnTo>
                      <a:cubicBezTo>
                        <a:pt x="1189428" y="53183"/>
                        <a:pt x="1189428" y="51566"/>
                        <a:pt x="1190147" y="45277"/>
                      </a:cubicBezTo>
                      <a:lnTo>
                        <a:pt x="1190147" y="45277"/>
                      </a:lnTo>
                      <a:cubicBezTo>
                        <a:pt x="1190326" y="42223"/>
                        <a:pt x="1191404" y="39528"/>
                        <a:pt x="1191943" y="38090"/>
                      </a:cubicBezTo>
                      <a:lnTo>
                        <a:pt x="1191943" y="38090"/>
                      </a:lnTo>
                      <a:cubicBezTo>
                        <a:pt x="1191584" y="38090"/>
                        <a:pt x="1191225" y="38090"/>
                        <a:pt x="1190865" y="38090"/>
                      </a:cubicBezTo>
                      <a:lnTo>
                        <a:pt x="1190865" y="38090"/>
                      </a:lnTo>
                      <a:cubicBezTo>
                        <a:pt x="1186014" y="38090"/>
                        <a:pt x="1182241" y="35036"/>
                        <a:pt x="1182241" y="30904"/>
                      </a:cubicBezTo>
                      <a:lnTo>
                        <a:pt x="1182241" y="30904"/>
                      </a:lnTo>
                      <a:cubicBezTo>
                        <a:pt x="1182241" y="27490"/>
                        <a:pt x="1184397" y="24076"/>
                        <a:pt x="1187811" y="21561"/>
                      </a:cubicBezTo>
                      <a:lnTo>
                        <a:pt x="1187811" y="21561"/>
                      </a:lnTo>
                      <a:cubicBezTo>
                        <a:pt x="1195357" y="15632"/>
                        <a:pt x="1190686" y="21022"/>
                        <a:pt x="1194638" y="15452"/>
                      </a:cubicBezTo>
                      <a:lnTo>
                        <a:pt x="1194638" y="15452"/>
                      </a:lnTo>
                      <a:cubicBezTo>
                        <a:pt x="1198591" y="9523"/>
                        <a:pt x="1203622" y="7007"/>
                        <a:pt x="1216199" y="6827"/>
                      </a:cubicBezTo>
                      <a:lnTo>
                        <a:pt x="1216199" y="6827"/>
                      </a:lnTo>
                      <a:cubicBezTo>
                        <a:pt x="1228956" y="6468"/>
                        <a:pt x="1235963" y="6468"/>
                        <a:pt x="1244587" y="2875"/>
                      </a:cubicBezTo>
                      <a:lnTo>
                        <a:pt x="1244587" y="2875"/>
                      </a:lnTo>
                      <a:cubicBezTo>
                        <a:pt x="1248720" y="1258"/>
                        <a:pt x="1251954" y="0"/>
                        <a:pt x="1255727" y="0"/>
                      </a:cubicBezTo>
                      <a:lnTo>
                        <a:pt x="1255727" y="0"/>
                      </a:lnTo>
                      <a:cubicBezTo>
                        <a:pt x="1260398" y="0"/>
                        <a:pt x="1264890" y="2156"/>
                        <a:pt x="1270460" y="6648"/>
                      </a:cubicBezTo>
                      <a:lnTo>
                        <a:pt x="1270460" y="6648"/>
                      </a:lnTo>
                      <a:cubicBezTo>
                        <a:pt x="1278545" y="13296"/>
                        <a:pt x="1281959" y="17787"/>
                        <a:pt x="1283935" y="17248"/>
                      </a:cubicBezTo>
                      <a:lnTo>
                        <a:pt x="1283935" y="17248"/>
                      </a:lnTo>
                      <a:cubicBezTo>
                        <a:pt x="1284474" y="17248"/>
                        <a:pt x="1285193" y="17069"/>
                        <a:pt x="1286271" y="16530"/>
                      </a:cubicBezTo>
                      <a:lnTo>
                        <a:pt x="1286271" y="16530"/>
                      </a:lnTo>
                      <a:cubicBezTo>
                        <a:pt x="1289146" y="15092"/>
                        <a:pt x="1291841" y="14014"/>
                        <a:pt x="1294716" y="14014"/>
                      </a:cubicBezTo>
                      <a:lnTo>
                        <a:pt x="1294716" y="14014"/>
                      </a:lnTo>
                      <a:cubicBezTo>
                        <a:pt x="1298848" y="14014"/>
                        <a:pt x="1302442" y="16350"/>
                        <a:pt x="1305496" y="20483"/>
                      </a:cubicBezTo>
                      <a:lnTo>
                        <a:pt x="1305496" y="20483"/>
                      </a:lnTo>
                      <a:cubicBezTo>
                        <a:pt x="1310886" y="27849"/>
                        <a:pt x="1311246" y="34138"/>
                        <a:pt x="1316635" y="38989"/>
                      </a:cubicBezTo>
                      <a:lnTo>
                        <a:pt x="1316635" y="38989"/>
                      </a:lnTo>
                      <a:cubicBezTo>
                        <a:pt x="1323104" y="44738"/>
                        <a:pt x="1324182" y="49050"/>
                        <a:pt x="1324002" y="54800"/>
                      </a:cubicBezTo>
                      <a:lnTo>
                        <a:pt x="1324002" y="54800"/>
                      </a:lnTo>
                      <a:cubicBezTo>
                        <a:pt x="1324002" y="58573"/>
                        <a:pt x="1323284" y="61268"/>
                        <a:pt x="1323284" y="63963"/>
                      </a:cubicBezTo>
                      <a:lnTo>
                        <a:pt x="1323284" y="63963"/>
                      </a:lnTo>
                      <a:cubicBezTo>
                        <a:pt x="1323284" y="65760"/>
                        <a:pt x="1323463" y="67736"/>
                        <a:pt x="1324721" y="70252"/>
                      </a:cubicBezTo>
                      <a:lnTo>
                        <a:pt x="1324721" y="70252"/>
                      </a:lnTo>
                      <a:cubicBezTo>
                        <a:pt x="1327595" y="77259"/>
                        <a:pt x="1328494" y="79954"/>
                        <a:pt x="1329392" y="84266"/>
                      </a:cubicBezTo>
                      <a:lnTo>
                        <a:pt x="1329392" y="84266"/>
                      </a:lnTo>
                      <a:cubicBezTo>
                        <a:pt x="1330470" y="89297"/>
                        <a:pt x="1328853" y="88219"/>
                        <a:pt x="1332447" y="94148"/>
                      </a:cubicBezTo>
                      <a:lnTo>
                        <a:pt x="1332447" y="94148"/>
                      </a:lnTo>
                      <a:cubicBezTo>
                        <a:pt x="1336579" y="100976"/>
                        <a:pt x="1338555" y="111936"/>
                        <a:pt x="1339274" y="121099"/>
                      </a:cubicBezTo>
                      <a:lnTo>
                        <a:pt x="1339274" y="121099"/>
                      </a:lnTo>
                      <a:cubicBezTo>
                        <a:pt x="1340173" y="130082"/>
                        <a:pt x="1342149" y="137808"/>
                        <a:pt x="1350414" y="137808"/>
                      </a:cubicBezTo>
                      <a:lnTo>
                        <a:pt x="1350414" y="137808"/>
                      </a:lnTo>
                      <a:cubicBezTo>
                        <a:pt x="1350594" y="137808"/>
                        <a:pt x="1350773" y="137808"/>
                        <a:pt x="1350953" y="137808"/>
                      </a:cubicBezTo>
                      <a:lnTo>
                        <a:pt x="1350953" y="137808"/>
                      </a:lnTo>
                      <a:cubicBezTo>
                        <a:pt x="1352390" y="137808"/>
                        <a:pt x="1353648" y="137629"/>
                        <a:pt x="1354726" y="137629"/>
                      </a:cubicBezTo>
                      <a:lnTo>
                        <a:pt x="1354726" y="137629"/>
                      </a:lnTo>
                      <a:cubicBezTo>
                        <a:pt x="1362632" y="137449"/>
                        <a:pt x="1365866" y="139425"/>
                        <a:pt x="1369818" y="142300"/>
                      </a:cubicBezTo>
                      <a:lnTo>
                        <a:pt x="1369818" y="142300"/>
                      </a:lnTo>
                      <a:cubicBezTo>
                        <a:pt x="1373412" y="144995"/>
                        <a:pt x="1373053" y="144815"/>
                        <a:pt x="1374670" y="144815"/>
                      </a:cubicBezTo>
                      <a:lnTo>
                        <a:pt x="1374670" y="144815"/>
                      </a:lnTo>
                      <a:cubicBezTo>
                        <a:pt x="1375388" y="144815"/>
                        <a:pt x="1376466" y="144815"/>
                        <a:pt x="1377904" y="144636"/>
                      </a:cubicBezTo>
                      <a:lnTo>
                        <a:pt x="1377904" y="144636"/>
                      </a:lnTo>
                      <a:cubicBezTo>
                        <a:pt x="1379161" y="144636"/>
                        <a:pt x="1380239" y="144456"/>
                        <a:pt x="1381138" y="144456"/>
                      </a:cubicBezTo>
                      <a:lnTo>
                        <a:pt x="1381138" y="144456"/>
                      </a:lnTo>
                      <a:cubicBezTo>
                        <a:pt x="1384911" y="144277"/>
                        <a:pt x="1386708" y="146792"/>
                        <a:pt x="1389223" y="150206"/>
                      </a:cubicBezTo>
                      <a:lnTo>
                        <a:pt x="1389223" y="150206"/>
                      </a:lnTo>
                      <a:cubicBezTo>
                        <a:pt x="1393535" y="155596"/>
                        <a:pt x="1391199" y="154518"/>
                        <a:pt x="1397129" y="157213"/>
                      </a:cubicBezTo>
                      <a:lnTo>
                        <a:pt x="1397129" y="157213"/>
                      </a:lnTo>
                      <a:cubicBezTo>
                        <a:pt x="1403058" y="159728"/>
                        <a:pt x="1408807" y="166376"/>
                        <a:pt x="1408807" y="174821"/>
                      </a:cubicBezTo>
                      <a:lnTo>
                        <a:pt x="1408807" y="174821"/>
                      </a:lnTo>
                      <a:cubicBezTo>
                        <a:pt x="1408807" y="176977"/>
                        <a:pt x="1408448" y="178953"/>
                        <a:pt x="1407550" y="181109"/>
                      </a:cubicBezTo>
                      <a:lnTo>
                        <a:pt x="1407550" y="181109"/>
                      </a:lnTo>
                      <a:cubicBezTo>
                        <a:pt x="1405214" y="186499"/>
                        <a:pt x="1403417" y="190452"/>
                        <a:pt x="1403417" y="192788"/>
                      </a:cubicBezTo>
                      <a:lnTo>
                        <a:pt x="1403417" y="192788"/>
                      </a:lnTo>
                      <a:cubicBezTo>
                        <a:pt x="1403417" y="194225"/>
                        <a:pt x="1403776" y="195303"/>
                        <a:pt x="1405932" y="197100"/>
                      </a:cubicBezTo>
                      <a:lnTo>
                        <a:pt x="1405932" y="197100"/>
                      </a:lnTo>
                      <a:cubicBezTo>
                        <a:pt x="1408987" y="199436"/>
                        <a:pt x="1410604" y="199975"/>
                        <a:pt x="1412041" y="199975"/>
                      </a:cubicBezTo>
                      <a:lnTo>
                        <a:pt x="1412041" y="199975"/>
                      </a:lnTo>
                      <a:cubicBezTo>
                        <a:pt x="1413479" y="199975"/>
                        <a:pt x="1415096" y="199436"/>
                        <a:pt x="1417791" y="198358"/>
                      </a:cubicBezTo>
                      <a:lnTo>
                        <a:pt x="1417791" y="198358"/>
                      </a:lnTo>
                      <a:cubicBezTo>
                        <a:pt x="1420486" y="197280"/>
                        <a:pt x="1422822" y="196920"/>
                        <a:pt x="1425157" y="196920"/>
                      </a:cubicBezTo>
                      <a:lnTo>
                        <a:pt x="1425157" y="196920"/>
                      </a:lnTo>
                      <a:cubicBezTo>
                        <a:pt x="1427852" y="196920"/>
                        <a:pt x="1430188" y="197280"/>
                        <a:pt x="1433422" y="197819"/>
                      </a:cubicBezTo>
                      <a:lnTo>
                        <a:pt x="1433422" y="197819"/>
                      </a:lnTo>
                      <a:cubicBezTo>
                        <a:pt x="1434860" y="197998"/>
                        <a:pt x="1436117" y="197998"/>
                        <a:pt x="1437555" y="197998"/>
                      </a:cubicBezTo>
                      <a:lnTo>
                        <a:pt x="1437555" y="197998"/>
                      </a:lnTo>
                      <a:cubicBezTo>
                        <a:pt x="1441508" y="197998"/>
                        <a:pt x="1445101" y="197100"/>
                        <a:pt x="1450132" y="193327"/>
                      </a:cubicBezTo>
                      <a:lnTo>
                        <a:pt x="1450132" y="193327"/>
                      </a:lnTo>
                      <a:cubicBezTo>
                        <a:pt x="1456600" y="188476"/>
                        <a:pt x="1461631" y="183804"/>
                        <a:pt x="1469536" y="183625"/>
                      </a:cubicBezTo>
                      <a:lnTo>
                        <a:pt x="1469536" y="183625"/>
                      </a:lnTo>
                      <a:cubicBezTo>
                        <a:pt x="1469896" y="183625"/>
                        <a:pt x="1470255" y="183625"/>
                        <a:pt x="1470614" y="183625"/>
                      </a:cubicBezTo>
                      <a:lnTo>
                        <a:pt x="1470614" y="183625"/>
                      </a:lnTo>
                      <a:cubicBezTo>
                        <a:pt x="1470974" y="183625"/>
                        <a:pt x="1471333" y="183625"/>
                        <a:pt x="1471872" y="183625"/>
                      </a:cubicBezTo>
                      <a:lnTo>
                        <a:pt x="1471872" y="183625"/>
                      </a:lnTo>
                      <a:cubicBezTo>
                        <a:pt x="1478879" y="183804"/>
                        <a:pt x="1491636" y="180391"/>
                        <a:pt x="1495948" y="176258"/>
                      </a:cubicBezTo>
                      <a:lnTo>
                        <a:pt x="1495948" y="176258"/>
                      </a:lnTo>
                      <a:cubicBezTo>
                        <a:pt x="1500081" y="172665"/>
                        <a:pt x="1504393" y="169610"/>
                        <a:pt x="1508166" y="169251"/>
                      </a:cubicBezTo>
                      <a:lnTo>
                        <a:pt x="1508166" y="169251"/>
                      </a:lnTo>
                      <a:cubicBezTo>
                        <a:pt x="1509244" y="169251"/>
                        <a:pt x="1511400" y="170688"/>
                        <a:pt x="1511580" y="172485"/>
                      </a:cubicBezTo>
                      <a:lnTo>
                        <a:pt x="1511580" y="172485"/>
                      </a:lnTo>
                      <a:cubicBezTo>
                        <a:pt x="1511400" y="174461"/>
                        <a:pt x="1510502" y="175719"/>
                        <a:pt x="1509064" y="177695"/>
                      </a:cubicBezTo>
                      <a:lnTo>
                        <a:pt x="1509064" y="177695"/>
                      </a:lnTo>
                      <a:cubicBezTo>
                        <a:pt x="1503135" y="185242"/>
                        <a:pt x="1498284" y="189015"/>
                        <a:pt x="1498643" y="192249"/>
                      </a:cubicBezTo>
                      <a:lnTo>
                        <a:pt x="1498643" y="192249"/>
                      </a:lnTo>
                      <a:cubicBezTo>
                        <a:pt x="1498643" y="192788"/>
                        <a:pt x="1498643" y="193147"/>
                        <a:pt x="1498823" y="193686"/>
                      </a:cubicBezTo>
                      <a:lnTo>
                        <a:pt x="1498823" y="193686"/>
                      </a:lnTo>
                      <a:cubicBezTo>
                        <a:pt x="1499542" y="197100"/>
                        <a:pt x="1500799" y="200334"/>
                        <a:pt x="1500799" y="203748"/>
                      </a:cubicBezTo>
                      <a:lnTo>
                        <a:pt x="1500799" y="203748"/>
                      </a:lnTo>
                      <a:cubicBezTo>
                        <a:pt x="1500979" y="206802"/>
                        <a:pt x="1499362" y="210216"/>
                        <a:pt x="1495768" y="211833"/>
                      </a:cubicBezTo>
                      <a:lnTo>
                        <a:pt x="1495768" y="211833"/>
                      </a:lnTo>
                      <a:cubicBezTo>
                        <a:pt x="1489480" y="215247"/>
                        <a:pt x="1488402" y="214708"/>
                        <a:pt x="1488222" y="219379"/>
                      </a:cubicBezTo>
                      <a:lnTo>
                        <a:pt x="1488222" y="219379"/>
                      </a:lnTo>
                      <a:cubicBezTo>
                        <a:pt x="1488222" y="221895"/>
                        <a:pt x="1488402" y="222793"/>
                        <a:pt x="1488402" y="224410"/>
                      </a:cubicBezTo>
                      <a:lnTo>
                        <a:pt x="1488402" y="224410"/>
                      </a:lnTo>
                      <a:cubicBezTo>
                        <a:pt x="1488402" y="226926"/>
                        <a:pt x="1487144" y="228722"/>
                        <a:pt x="1484629" y="231597"/>
                      </a:cubicBezTo>
                      <a:lnTo>
                        <a:pt x="1484629" y="231597"/>
                      </a:lnTo>
                      <a:cubicBezTo>
                        <a:pt x="1479239" y="237706"/>
                        <a:pt x="1477083" y="237167"/>
                        <a:pt x="1476544" y="241479"/>
                      </a:cubicBezTo>
                      <a:lnTo>
                        <a:pt x="1476544" y="241479"/>
                      </a:lnTo>
                      <a:cubicBezTo>
                        <a:pt x="1475645" y="247588"/>
                        <a:pt x="1473489" y="253158"/>
                        <a:pt x="1471333" y="256931"/>
                      </a:cubicBezTo>
                      <a:lnTo>
                        <a:pt x="1471333" y="256931"/>
                      </a:lnTo>
                      <a:cubicBezTo>
                        <a:pt x="1469357" y="259985"/>
                        <a:pt x="1464326" y="270047"/>
                        <a:pt x="1459115" y="278671"/>
                      </a:cubicBezTo>
                      <a:lnTo>
                        <a:pt x="1459115" y="278671"/>
                      </a:lnTo>
                      <a:cubicBezTo>
                        <a:pt x="1454444" y="286038"/>
                        <a:pt x="1452827" y="293584"/>
                        <a:pt x="1444023" y="293943"/>
                      </a:cubicBezTo>
                      <a:lnTo>
                        <a:pt x="1444023" y="293943"/>
                      </a:lnTo>
                      <a:cubicBezTo>
                        <a:pt x="1443484" y="293943"/>
                        <a:pt x="1442945" y="293943"/>
                        <a:pt x="1442586" y="293943"/>
                      </a:cubicBezTo>
                      <a:lnTo>
                        <a:pt x="1442586" y="293943"/>
                      </a:lnTo>
                      <a:lnTo>
                        <a:pt x="1440250" y="293764"/>
                      </a:lnTo>
                      <a:lnTo>
                        <a:pt x="1440250" y="293225"/>
                      </a:lnTo>
                      <a:cubicBezTo>
                        <a:pt x="1440070" y="293225"/>
                        <a:pt x="1439890" y="293045"/>
                        <a:pt x="1439711" y="293045"/>
                      </a:cubicBezTo>
                      <a:lnTo>
                        <a:pt x="1439711" y="293045"/>
                      </a:lnTo>
                      <a:cubicBezTo>
                        <a:pt x="1438273" y="292506"/>
                        <a:pt x="1436297" y="291967"/>
                        <a:pt x="1434321" y="291248"/>
                      </a:cubicBezTo>
                      <a:lnTo>
                        <a:pt x="1434321" y="291248"/>
                      </a:lnTo>
                      <a:cubicBezTo>
                        <a:pt x="1430188" y="289631"/>
                        <a:pt x="1426235" y="288373"/>
                        <a:pt x="1424079" y="286038"/>
                      </a:cubicBezTo>
                      <a:lnTo>
                        <a:pt x="1424079" y="286038"/>
                      </a:lnTo>
                      <a:cubicBezTo>
                        <a:pt x="1424079" y="286038"/>
                        <a:pt x="1423720" y="285678"/>
                        <a:pt x="1422822" y="285678"/>
                      </a:cubicBezTo>
                      <a:lnTo>
                        <a:pt x="1422822" y="285678"/>
                      </a:lnTo>
                      <a:cubicBezTo>
                        <a:pt x="1420845" y="285678"/>
                        <a:pt x="1417431" y="286936"/>
                        <a:pt x="1414736" y="288912"/>
                      </a:cubicBezTo>
                      <a:lnTo>
                        <a:pt x="1414736" y="288912"/>
                      </a:lnTo>
                      <a:cubicBezTo>
                        <a:pt x="1410784" y="291608"/>
                        <a:pt x="1405034" y="296279"/>
                        <a:pt x="1405573" y="298255"/>
                      </a:cubicBezTo>
                      <a:lnTo>
                        <a:pt x="1405573" y="298255"/>
                      </a:lnTo>
                      <a:cubicBezTo>
                        <a:pt x="1405573" y="298615"/>
                        <a:pt x="1405573" y="298974"/>
                        <a:pt x="1405932" y="299513"/>
                      </a:cubicBezTo>
                      <a:lnTo>
                        <a:pt x="1405932" y="299513"/>
                      </a:lnTo>
                      <a:cubicBezTo>
                        <a:pt x="1408448" y="303825"/>
                        <a:pt x="1410065" y="309575"/>
                        <a:pt x="1410065" y="316761"/>
                      </a:cubicBezTo>
                      <a:lnTo>
                        <a:pt x="1410065" y="316761"/>
                      </a:lnTo>
                      <a:cubicBezTo>
                        <a:pt x="1410065" y="319996"/>
                        <a:pt x="1409706" y="323409"/>
                        <a:pt x="1409167" y="327182"/>
                      </a:cubicBezTo>
                      <a:lnTo>
                        <a:pt x="1409167" y="327182"/>
                      </a:lnTo>
                      <a:cubicBezTo>
                        <a:pt x="1406831" y="338322"/>
                        <a:pt x="1410424" y="354493"/>
                        <a:pt x="1398746" y="358805"/>
                      </a:cubicBezTo>
                      <a:lnTo>
                        <a:pt x="1398746" y="358805"/>
                      </a:lnTo>
                      <a:cubicBezTo>
                        <a:pt x="1394074" y="360062"/>
                        <a:pt x="1390301" y="360601"/>
                        <a:pt x="1388145" y="361320"/>
                      </a:cubicBezTo>
                      <a:lnTo>
                        <a:pt x="1388145" y="361320"/>
                      </a:lnTo>
                      <a:cubicBezTo>
                        <a:pt x="1388145" y="361320"/>
                        <a:pt x="1387606" y="361500"/>
                        <a:pt x="1387067" y="361679"/>
                      </a:cubicBezTo>
                      <a:lnTo>
                        <a:pt x="1387067" y="361679"/>
                      </a:lnTo>
                      <a:cubicBezTo>
                        <a:pt x="1387606" y="362218"/>
                        <a:pt x="1388145" y="362937"/>
                        <a:pt x="1388145" y="364195"/>
                      </a:cubicBezTo>
                      <a:lnTo>
                        <a:pt x="1388145" y="364195"/>
                      </a:lnTo>
                      <a:cubicBezTo>
                        <a:pt x="1387786" y="366531"/>
                        <a:pt x="1386887" y="366710"/>
                        <a:pt x="1386348" y="367249"/>
                      </a:cubicBezTo>
                      <a:lnTo>
                        <a:pt x="1386348" y="367249"/>
                      </a:lnTo>
                      <a:cubicBezTo>
                        <a:pt x="1385450" y="368148"/>
                        <a:pt x="1384012" y="368866"/>
                        <a:pt x="1382755" y="368687"/>
                      </a:cubicBezTo>
                      <a:lnTo>
                        <a:pt x="1382755" y="368687"/>
                      </a:lnTo>
                      <a:cubicBezTo>
                        <a:pt x="1378263" y="368327"/>
                        <a:pt x="1376287" y="364375"/>
                        <a:pt x="1374490" y="358984"/>
                      </a:cubicBezTo>
                      <a:lnTo>
                        <a:pt x="1374490" y="358984"/>
                      </a:lnTo>
                      <a:cubicBezTo>
                        <a:pt x="1373771" y="357188"/>
                        <a:pt x="1373771" y="357188"/>
                        <a:pt x="1373771" y="357188"/>
                      </a:cubicBezTo>
                      <a:lnTo>
                        <a:pt x="1373771" y="357188"/>
                      </a:lnTo>
                      <a:cubicBezTo>
                        <a:pt x="1373592" y="357188"/>
                        <a:pt x="1371256" y="359703"/>
                        <a:pt x="1370896" y="360062"/>
                      </a:cubicBezTo>
                      <a:lnTo>
                        <a:pt x="1370896" y="360062"/>
                      </a:lnTo>
                      <a:lnTo>
                        <a:pt x="1370896" y="360242"/>
                      </a:lnTo>
                      <a:lnTo>
                        <a:pt x="1370896" y="360422"/>
                      </a:lnTo>
                      <a:cubicBezTo>
                        <a:pt x="1370537" y="364015"/>
                        <a:pt x="1368022" y="370843"/>
                        <a:pt x="1361733" y="373358"/>
                      </a:cubicBezTo>
                      <a:lnTo>
                        <a:pt x="1361733" y="373358"/>
                      </a:lnTo>
                      <a:cubicBezTo>
                        <a:pt x="1357960" y="374436"/>
                        <a:pt x="1353828" y="378748"/>
                        <a:pt x="1350414" y="382162"/>
                      </a:cubicBezTo>
                      <a:lnTo>
                        <a:pt x="1350414" y="382162"/>
                      </a:lnTo>
                      <a:cubicBezTo>
                        <a:pt x="1348617" y="384138"/>
                        <a:pt x="1345743" y="388271"/>
                        <a:pt x="1338915" y="388091"/>
                      </a:cubicBezTo>
                      <a:lnTo>
                        <a:pt x="1338915" y="388091"/>
                      </a:lnTo>
                      <a:cubicBezTo>
                        <a:pt x="1337118" y="388091"/>
                        <a:pt x="1334962" y="387912"/>
                        <a:pt x="1332267" y="387373"/>
                      </a:cubicBezTo>
                      <a:lnTo>
                        <a:pt x="1332267" y="387373"/>
                      </a:lnTo>
                      <a:cubicBezTo>
                        <a:pt x="1330830" y="387013"/>
                        <a:pt x="1329213" y="386654"/>
                        <a:pt x="1327416" y="386115"/>
                      </a:cubicBezTo>
                      <a:lnTo>
                        <a:pt x="1327416" y="386115"/>
                      </a:lnTo>
                      <a:cubicBezTo>
                        <a:pt x="1327236" y="386115"/>
                        <a:pt x="1326517" y="385935"/>
                        <a:pt x="1325978" y="385935"/>
                      </a:cubicBezTo>
                      <a:lnTo>
                        <a:pt x="1325978" y="385935"/>
                      </a:lnTo>
                      <a:cubicBezTo>
                        <a:pt x="1325978" y="385935"/>
                        <a:pt x="1325799" y="385935"/>
                        <a:pt x="1325799" y="385935"/>
                      </a:cubicBezTo>
                      <a:lnTo>
                        <a:pt x="1325799" y="385935"/>
                      </a:lnTo>
                      <a:cubicBezTo>
                        <a:pt x="1326517" y="387193"/>
                        <a:pt x="1326338" y="387013"/>
                        <a:pt x="1326517" y="387013"/>
                      </a:cubicBezTo>
                      <a:lnTo>
                        <a:pt x="1326517" y="387013"/>
                      </a:lnTo>
                      <a:cubicBezTo>
                        <a:pt x="1326697" y="387013"/>
                        <a:pt x="1327056" y="387013"/>
                        <a:pt x="1328314" y="387373"/>
                      </a:cubicBezTo>
                      <a:lnTo>
                        <a:pt x="1328314" y="387373"/>
                      </a:lnTo>
                      <a:cubicBezTo>
                        <a:pt x="1330650" y="388451"/>
                        <a:pt x="1335681" y="388990"/>
                        <a:pt x="1336579" y="394380"/>
                      </a:cubicBezTo>
                      <a:lnTo>
                        <a:pt x="1336579" y="394380"/>
                      </a:lnTo>
                      <a:cubicBezTo>
                        <a:pt x="1336579" y="395817"/>
                        <a:pt x="1335861" y="396895"/>
                        <a:pt x="1334962" y="397973"/>
                      </a:cubicBezTo>
                      <a:lnTo>
                        <a:pt x="1334962" y="397973"/>
                      </a:lnTo>
                      <a:cubicBezTo>
                        <a:pt x="1331548" y="401028"/>
                        <a:pt x="1325619" y="405519"/>
                        <a:pt x="1319870" y="405699"/>
                      </a:cubicBezTo>
                      <a:lnTo>
                        <a:pt x="1319870" y="405699"/>
                      </a:lnTo>
                      <a:cubicBezTo>
                        <a:pt x="1319331" y="405699"/>
                        <a:pt x="1318792" y="405519"/>
                        <a:pt x="1318253" y="405519"/>
                      </a:cubicBezTo>
                      <a:lnTo>
                        <a:pt x="1318253" y="405519"/>
                      </a:lnTo>
                      <a:cubicBezTo>
                        <a:pt x="1315737" y="404801"/>
                        <a:pt x="1308910" y="406957"/>
                        <a:pt x="1302262" y="399231"/>
                      </a:cubicBezTo>
                      <a:lnTo>
                        <a:pt x="1302262" y="399231"/>
                      </a:lnTo>
                      <a:cubicBezTo>
                        <a:pt x="1297051" y="393302"/>
                        <a:pt x="1296153" y="392942"/>
                        <a:pt x="1295973" y="393122"/>
                      </a:cubicBezTo>
                      <a:lnTo>
                        <a:pt x="1295973" y="393122"/>
                      </a:lnTo>
                      <a:cubicBezTo>
                        <a:pt x="1295794" y="393122"/>
                        <a:pt x="1295614" y="393122"/>
                        <a:pt x="1295075" y="393302"/>
                      </a:cubicBezTo>
                      <a:lnTo>
                        <a:pt x="1295075" y="393302"/>
                      </a:lnTo>
                      <a:cubicBezTo>
                        <a:pt x="1291661" y="394200"/>
                        <a:pt x="1292380" y="392583"/>
                        <a:pt x="1290224" y="397254"/>
                      </a:cubicBezTo>
                      <a:lnTo>
                        <a:pt x="1290224" y="397254"/>
                      </a:lnTo>
                      <a:cubicBezTo>
                        <a:pt x="1288427" y="402645"/>
                        <a:pt x="1285552" y="410910"/>
                        <a:pt x="1273514" y="416479"/>
                      </a:cubicBezTo>
                      <a:lnTo>
                        <a:pt x="1273514" y="416479"/>
                      </a:lnTo>
                      <a:cubicBezTo>
                        <a:pt x="1262195" y="421870"/>
                        <a:pt x="1250157" y="428338"/>
                        <a:pt x="1245126" y="432111"/>
                      </a:cubicBezTo>
                      <a:lnTo>
                        <a:pt x="1245126" y="432111"/>
                      </a:lnTo>
                      <a:cubicBezTo>
                        <a:pt x="1240095" y="435884"/>
                        <a:pt x="1230752" y="444868"/>
                        <a:pt x="1224644" y="456546"/>
                      </a:cubicBezTo>
                      <a:lnTo>
                        <a:pt x="1224644" y="456546"/>
                      </a:lnTo>
                      <a:lnTo>
                        <a:pt x="1223566" y="458523"/>
                      </a:lnTo>
                      <a:lnTo>
                        <a:pt x="1221410" y="457624"/>
                      </a:lnTo>
                      <a:cubicBezTo>
                        <a:pt x="1216199" y="455648"/>
                        <a:pt x="1214223" y="454211"/>
                        <a:pt x="1208293" y="454211"/>
                      </a:cubicBezTo>
                      <a:lnTo>
                        <a:pt x="1208293" y="454211"/>
                      </a:lnTo>
                      <a:cubicBezTo>
                        <a:pt x="1206137" y="454211"/>
                        <a:pt x="1203622" y="454390"/>
                        <a:pt x="1200029" y="454929"/>
                      </a:cubicBezTo>
                      <a:lnTo>
                        <a:pt x="1200029" y="454929"/>
                      </a:lnTo>
                      <a:cubicBezTo>
                        <a:pt x="1184756" y="457624"/>
                        <a:pt x="1175054" y="463913"/>
                        <a:pt x="1168945" y="472357"/>
                      </a:cubicBezTo>
                      <a:lnTo>
                        <a:pt x="1168945" y="472357"/>
                      </a:lnTo>
                      <a:cubicBezTo>
                        <a:pt x="1163196" y="481700"/>
                        <a:pt x="1156728" y="485833"/>
                        <a:pt x="1149181" y="485833"/>
                      </a:cubicBezTo>
                      <a:lnTo>
                        <a:pt x="1149181" y="485833"/>
                      </a:lnTo>
                      <a:cubicBezTo>
                        <a:pt x="1147924" y="485833"/>
                        <a:pt x="1146486" y="485653"/>
                        <a:pt x="1144869" y="485473"/>
                      </a:cubicBezTo>
                      <a:lnTo>
                        <a:pt x="1144869" y="485473"/>
                      </a:lnTo>
                      <a:cubicBezTo>
                        <a:pt x="1142713" y="484934"/>
                        <a:pt x="1140557" y="482958"/>
                        <a:pt x="1140737" y="480622"/>
                      </a:cubicBezTo>
                      <a:lnTo>
                        <a:pt x="1140737" y="480622"/>
                      </a:lnTo>
                      <a:cubicBezTo>
                        <a:pt x="1141635" y="473795"/>
                        <a:pt x="1150798" y="469842"/>
                        <a:pt x="1154392" y="466608"/>
                      </a:cubicBezTo>
                      <a:lnTo>
                        <a:pt x="1154392" y="466608"/>
                      </a:lnTo>
                      <a:cubicBezTo>
                        <a:pt x="1155650" y="465171"/>
                        <a:pt x="1155829" y="464631"/>
                        <a:pt x="1155829" y="463553"/>
                      </a:cubicBezTo>
                      <a:lnTo>
                        <a:pt x="1155829" y="463553"/>
                      </a:lnTo>
                      <a:cubicBezTo>
                        <a:pt x="1155829" y="462116"/>
                        <a:pt x="1154931" y="459241"/>
                        <a:pt x="1154931" y="454750"/>
                      </a:cubicBezTo>
                      <a:lnTo>
                        <a:pt x="1154931" y="454750"/>
                      </a:lnTo>
                      <a:cubicBezTo>
                        <a:pt x="1156548" y="445586"/>
                        <a:pt x="1162477" y="441094"/>
                        <a:pt x="1171461" y="433189"/>
                      </a:cubicBezTo>
                      <a:lnTo>
                        <a:pt x="1171461" y="433189"/>
                      </a:lnTo>
                      <a:cubicBezTo>
                        <a:pt x="1173617" y="431392"/>
                        <a:pt x="1174156" y="429955"/>
                        <a:pt x="1174156" y="428697"/>
                      </a:cubicBezTo>
                      <a:lnTo>
                        <a:pt x="1174156" y="428697"/>
                      </a:lnTo>
                      <a:cubicBezTo>
                        <a:pt x="1174515" y="425283"/>
                        <a:pt x="1168047" y="419713"/>
                        <a:pt x="1161219" y="416120"/>
                      </a:cubicBezTo>
                      <a:lnTo>
                        <a:pt x="1161219" y="416120"/>
                      </a:lnTo>
                      <a:cubicBezTo>
                        <a:pt x="1159602" y="415042"/>
                        <a:pt x="1158345" y="414683"/>
                        <a:pt x="1157267" y="414683"/>
                      </a:cubicBezTo>
                      <a:lnTo>
                        <a:pt x="1157267" y="414683"/>
                      </a:lnTo>
                      <a:cubicBezTo>
                        <a:pt x="1154033" y="414323"/>
                        <a:pt x="1149541" y="419174"/>
                        <a:pt x="1143612" y="426361"/>
                      </a:cubicBezTo>
                      <a:lnTo>
                        <a:pt x="1143612" y="426361"/>
                      </a:lnTo>
                      <a:cubicBezTo>
                        <a:pt x="1135526" y="435884"/>
                        <a:pt x="1129417" y="439118"/>
                        <a:pt x="1118637" y="443251"/>
                      </a:cubicBezTo>
                      <a:lnTo>
                        <a:pt x="1118637" y="443251"/>
                      </a:lnTo>
                      <a:cubicBezTo>
                        <a:pt x="1108216" y="445586"/>
                        <a:pt x="1100311" y="456726"/>
                        <a:pt x="1093483" y="463913"/>
                      </a:cubicBezTo>
                      <a:lnTo>
                        <a:pt x="1093483" y="463913"/>
                      </a:lnTo>
                      <a:cubicBezTo>
                        <a:pt x="1090070" y="467506"/>
                        <a:pt x="1086117" y="469123"/>
                        <a:pt x="1081625" y="469123"/>
                      </a:cubicBezTo>
                      <a:lnTo>
                        <a:pt x="1081625" y="469123"/>
                      </a:lnTo>
                      <a:cubicBezTo>
                        <a:pt x="1078391" y="469123"/>
                        <a:pt x="1075157" y="468405"/>
                        <a:pt x="1070845" y="467147"/>
                      </a:cubicBezTo>
                      <a:lnTo>
                        <a:pt x="1070845" y="467147"/>
                      </a:lnTo>
                      <a:cubicBezTo>
                        <a:pt x="1069228" y="466249"/>
                        <a:pt x="1067790" y="466069"/>
                        <a:pt x="1066892" y="466069"/>
                      </a:cubicBezTo>
                      <a:lnTo>
                        <a:pt x="1066892" y="466069"/>
                      </a:lnTo>
                      <a:cubicBezTo>
                        <a:pt x="1064017" y="465889"/>
                        <a:pt x="1061681" y="468764"/>
                        <a:pt x="1059885" y="472717"/>
                      </a:cubicBezTo>
                      <a:lnTo>
                        <a:pt x="1059885" y="472717"/>
                      </a:lnTo>
                      <a:cubicBezTo>
                        <a:pt x="1058627" y="475052"/>
                        <a:pt x="1057549" y="479724"/>
                        <a:pt x="1057729" y="484395"/>
                      </a:cubicBezTo>
                      <a:lnTo>
                        <a:pt x="1057729" y="484395"/>
                      </a:lnTo>
                      <a:cubicBezTo>
                        <a:pt x="1057729" y="488348"/>
                        <a:pt x="1058447" y="492481"/>
                        <a:pt x="1059885" y="495355"/>
                      </a:cubicBezTo>
                      <a:lnTo>
                        <a:pt x="1059885" y="495355"/>
                      </a:lnTo>
                      <a:cubicBezTo>
                        <a:pt x="1064017" y="502003"/>
                        <a:pt x="1067611" y="497871"/>
                        <a:pt x="1075696" y="502363"/>
                      </a:cubicBezTo>
                      <a:lnTo>
                        <a:pt x="1075696" y="502363"/>
                      </a:lnTo>
                      <a:cubicBezTo>
                        <a:pt x="1081086" y="503800"/>
                        <a:pt x="1083960" y="507753"/>
                        <a:pt x="1083781" y="511885"/>
                      </a:cubicBezTo>
                      <a:lnTo>
                        <a:pt x="1083781" y="511885"/>
                      </a:lnTo>
                      <a:cubicBezTo>
                        <a:pt x="1083781" y="514221"/>
                        <a:pt x="1083242" y="516736"/>
                        <a:pt x="1082882" y="519252"/>
                      </a:cubicBezTo>
                      <a:lnTo>
                        <a:pt x="1082882" y="519252"/>
                      </a:lnTo>
                      <a:cubicBezTo>
                        <a:pt x="1083242" y="526618"/>
                        <a:pt x="1084140" y="527157"/>
                        <a:pt x="1091327" y="530032"/>
                      </a:cubicBezTo>
                      <a:lnTo>
                        <a:pt x="1091327" y="530032"/>
                      </a:lnTo>
                      <a:cubicBezTo>
                        <a:pt x="1091687" y="530032"/>
                        <a:pt x="1091866" y="530032"/>
                        <a:pt x="1092225" y="530032"/>
                      </a:cubicBezTo>
                      <a:lnTo>
                        <a:pt x="1092225" y="530032"/>
                      </a:lnTo>
                      <a:cubicBezTo>
                        <a:pt x="1097975" y="530391"/>
                        <a:pt x="1108216" y="520869"/>
                        <a:pt x="1117020" y="513143"/>
                      </a:cubicBezTo>
                      <a:lnTo>
                        <a:pt x="1117020" y="513143"/>
                      </a:lnTo>
                      <a:cubicBezTo>
                        <a:pt x="1121512" y="509729"/>
                        <a:pt x="1125465" y="508112"/>
                        <a:pt x="1129417" y="508112"/>
                      </a:cubicBezTo>
                      <a:lnTo>
                        <a:pt x="1129417" y="508112"/>
                      </a:lnTo>
                      <a:cubicBezTo>
                        <a:pt x="1134987" y="508112"/>
                        <a:pt x="1139120" y="511346"/>
                        <a:pt x="1143971" y="514580"/>
                      </a:cubicBezTo>
                      <a:lnTo>
                        <a:pt x="1143971" y="514580"/>
                      </a:lnTo>
                      <a:cubicBezTo>
                        <a:pt x="1149002" y="518713"/>
                        <a:pt x="1153673" y="519252"/>
                        <a:pt x="1161040" y="519252"/>
                      </a:cubicBezTo>
                      <a:lnTo>
                        <a:pt x="1161040" y="519252"/>
                      </a:lnTo>
                      <a:cubicBezTo>
                        <a:pt x="1164094" y="519252"/>
                        <a:pt x="1167508" y="519072"/>
                        <a:pt x="1171461" y="519072"/>
                      </a:cubicBezTo>
                      <a:lnTo>
                        <a:pt x="1171461" y="519072"/>
                      </a:lnTo>
                      <a:cubicBezTo>
                        <a:pt x="1175593" y="519072"/>
                        <a:pt x="1179366" y="520689"/>
                        <a:pt x="1179366" y="524462"/>
                      </a:cubicBezTo>
                      <a:lnTo>
                        <a:pt x="1179366" y="524462"/>
                      </a:lnTo>
                      <a:cubicBezTo>
                        <a:pt x="1178827" y="530751"/>
                        <a:pt x="1171101" y="537219"/>
                        <a:pt x="1169844" y="541351"/>
                      </a:cubicBezTo>
                      <a:lnTo>
                        <a:pt x="1169844" y="541351"/>
                      </a:lnTo>
                      <a:cubicBezTo>
                        <a:pt x="1166430" y="548179"/>
                        <a:pt x="1159243" y="550694"/>
                        <a:pt x="1150978" y="550694"/>
                      </a:cubicBezTo>
                      <a:lnTo>
                        <a:pt x="1150978" y="550694"/>
                      </a:lnTo>
                      <a:cubicBezTo>
                        <a:pt x="1147385" y="550694"/>
                        <a:pt x="1143432" y="550155"/>
                        <a:pt x="1139659" y="549437"/>
                      </a:cubicBezTo>
                      <a:lnTo>
                        <a:pt x="1139659" y="549437"/>
                      </a:lnTo>
                      <a:cubicBezTo>
                        <a:pt x="1136964" y="549257"/>
                        <a:pt x="1135167" y="549077"/>
                        <a:pt x="1133730" y="549077"/>
                      </a:cubicBezTo>
                      <a:lnTo>
                        <a:pt x="1133730" y="549077"/>
                      </a:lnTo>
                      <a:cubicBezTo>
                        <a:pt x="1128878" y="549257"/>
                        <a:pt x="1131214" y="549077"/>
                        <a:pt x="1126363" y="558780"/>
                      </a:cubicBezTo>
                      <a:lnTo>
                        <a:pt x="1126363" y="558780"/>
                      </a:lnTo>
                      <a:cubicBezTo>
                        <a:pt x="1120434" y="570458"/>
                        <a:pt x="1107857" y="576028"/>
                        <a:pt x="1098334" y="577466"/>
                      </a:cubicBezTo>
                      <a:lnTo>
                        <a:pt x="1098334" y="577466"/>
                      </a:lnTo>
                      <a:cubicBezTo>
                        <a:pt x="1090070" y="579442"/>
                        <a:pt x="1083062" y="590043"/>
                        <a:pt x="1083062" y="601182"/>
                      </a:cubicBezTo>
                      <a:lnTo>
                        <a:pt x="1083062" y="601182"/>
                      </a:lnTo>
                      <a:cubicBezTo>
                        <a:pt x="1083062" y="602081"/>
                        <a:pt x="1083062" y="602979"/>
                        <a:pt x="1083242" y="604237"/>
                      </a:cubicBezTo>
                      <a:lnTo>
                        <a:pt x="1083242" y="604237"/>
                      </a:lnTo>
                      <a:cubicBezTo>
                        <a:pt x="1083062" y="616813"/>
                        <a:pt x="1092764" y="614658"/>
                        <a:pt x="1102108" y="623462"/>
                      </a:cubicBezTo>
                      <a:lnTo>
                        <a:pt x="1102108" y="623462"/>
                      </a:lnTo>
                      <a:cubicBezTo>
                        <a:pt x="1112708" y="632984"/>
                        <a:pt x="1112169" y="653107"/>
                        <a:pt x="1115044" y="669098"/>
                      </a:cubicBezTo>
                      <a:lnTo>
                        <a:pt x="1115044" y="669098"/>
                      </a:lnTo>
                      <a:cubicBezTo>
                        <a:pt x="1116301" y="685089"/>
                        <a:pt x="1125465" y="685269"/>
                        <a:pt x="1132113" y="696228"/>
                      </a:cubicBezTo>
                      <a:lnTo>
                        <a:pt x="1132113" y="696228"/>
                      </a:lnTo>
                      <a:cubicBezTo>
                        <a:pt x="1134089" y="700900"/>
                        <a:pt x="1135886" y="704314"/>
                        <a:pt x="1136065" y="707368"/>
                      </a:cubicBezTo>
                      <a:lnTo>
                        <a:pt x="1136065" y="707368"/>
                      </a:lnTo>
                      <a:cubicBezTo>
                        <a:pt x="1136065" y="708806"/>
                        <a:pt x="1134269" y="711141"/>
                        <a:pt x="1132292" y="711141"/>
                      </a:cubicBezTo>
                      <a:lnTo>
                        <a:pt x="1132292" y="711141"/>
                      </a:lnTo>
                      <a:cubicBezTo>
                        <a:pt x="1130316" y="711141"/>
                        <a:pt x="1128519" y="710243"/>
                        <a:pt x="1126004" y="708806"/>
                      </a:cubicBezTo>
                      <a:lnTo>
                        <a:pt x="1126004" y="708806"/>
                      </a:lnTo>
                      <a:cubicBezTo>
                        <a:pt x="1118637" y="705032"/>
                        <a:pt x="1118098" y="704134"/>
                        <a:pt x="1117200" y="704314"/>
                      </a:cubicBezTo>
                      <a:lnTo>
                        <a:pt x="1117200" y="704314"/>
                      </a:lnTo>
                      <a:cubicBezTo>
                        <a:pt x="1116481" y="704314"/>
                        <a:pt x="1115044" y="704493"/>
                        <a:pt x="1112529" y="704853"/>
                      </a:cubicBezTo>
                      <a:lnTo>
                        <a:pt x="1112529" y="704853"/>
                      </a:lnTo>
                      <a:cubicBezTo>
                        <a:pt x="1112708" y="705032"/>
                        <a:pt x="1112888" y="705212"/>
                        <a:pt x="1113068" y="705392"/>
                      </a:cubicBezTo>
                      <a:lnTo>
                        <a:pt x="1113068" y="705392"/>
                      </a:lnTo>
                      <a:cubicBezTo>
                        <a:pt x="1114505" y="706649"/>
                        <a:pt x="1116481" y="708087"/>
                        <a:pt x="1118637" y="709704"/>
                      </a:cubicBezTo>
                      <a:lnTo>
                        <a:pt x="1118637" y="709704"/>
                      </a:lnTo>
                      <a:cubicBezTo>
                        <a:pt x="1122949" y="712938"/>
                        <a:pt x="1127800" y="716172"/>
                        <a:pt x="1130675" y="719586"/>
                      </a:cubicBezTo>
                      <a:lnTo>
                        <a:pt x="1130675" y="719586"/>
                      </a:lnTo>
                      <a:cubicBezTo>
                        <a:pt x="1132831" y="722820"/>
                        <a:pt x="1133909" y="725874"/>
                        <a:pt x="1133909" y="728749"/>
                      </a:cubicBezTo>
                      <a:lnTo>
                        <a:pt x="1133909" y="728749"/>
                      </a:lnTo>
                      <a:cubicBezTo>
                        <a:pt x="1133909" y="733780"/>
                        <a:pt x="1130136" y="737553"/>
                        <a:pt x="1125824" y="739170"/>
                      </a:cubicBezTo>
                      <a:lnTo>
                        <a:pt x="1125824" y="739170"/>
                      </a:lnTo>
                      <a:cubicBezTo>
                        <a:pt x="1120614" y="741865"/>
                        <a:pt x="1112349" y="745998"/>
                        <a:pt x="1100311" y="748693"/>
                      </a:cubicBezTo>
                      <a:lnTo>
                        <a:pt x="1100311" y="748693"/>
                      </a:lnTo>
                      <a:cubicBezTo>
                        <a:pt x="1098334" y="749232"/>
                        <a:pt x="1097077" y="749771"/>
                        <a:pt x="1096358" y="750310"/>
                      </a:cubicBezTo>
                      <a:lnTo>
                        <a:pt x="1096358" y="750310"/>
                      </a:lnTo>
                      <a:cubicBezTo>
                        <a:pt x="1096178" y="750310"/>
                        <a:pt x="1096178" y="750310"/>
                        <a:pt x="1096178" y="750310"/>
                      </a:cubicBezTo>
                      <a:lnTo>
                        <a:pt x="1096178" y="750310"/>
                      </a:lnTo>
                      <a:cubicBezTo>
                        <a:pt x="1096358" y="750489"/>
                        <a:pt x="1096537" y="750669"/>
                        <a:pt x="1096897" y="750669"/>
                      </a:cubicBezTo>
                      <a:lnTo>
                        <a:pt x="1096897" y="750669"/>
                      </a:lnTo>
                      <a:cubicBezTo>
                        <a:pt x="1097975" y="751208"/>
                        <a:pt x="1099951" y="751567"/>
                        <a:pt x="1102287" y="751567"/>
                      </a:cubicBezTo>
                      <a:lnTo>
                        <a:pt x="1102287" y="751567"/>
                      </a:lnTo>
                      <a:cubicBezTo>
                        <a:pt x="1102287" y="751567"/>
                        <a:pt x="1102287" y="751567"/>
                        <a:pt x="1102467" y="751567"/>
                      </a:cubicBezTo>
                      <a:lnTo>
                        <a:pt x="1102467" y="751567"/>
                      </a:lnTo>
                      <a:cubicBezTo>
                        <a:pt x="1104982" y="751208"/>
                        <a:pt x="1107497" y="751028"/>
                        <a:pt x="1110013" y="751028"/>
                      </a:cubicBezTo>
                      <a:lnTo>
                        <a:pt x="1110013" y="751028"/>
                      </a:lnTo>
                      <a:cubicBezTo>
                        <a:pt x="1117200" y="751028"/>
                        <a:pt x="1124027" y="752286"/>
                        <a:pt x="1128160" y="754263"/>
                      </a:cubicBezTo>
                      <a:lnTo>
                        <a:pt x="1128160" y="754263"/>
                      </a:lnTo>
                      <a:cubicBezTo>
                        <a:pt x="1130496" y="755161"/>
                        <a:pt x="1139299" y="755341"/>
                        <a:pt x="1139659" y="763965"/>
                      </a:cubicBezTo>
                      <a:lnTo>
                        <a:pt x="1139659" y="763965"/>
                      </a:lnTo>
                      <a:cubicBezTo>
                        <a:pt x="1139659" y="765223"/>
                        <a:pt x="1139479" y="766480"/>
                        <a:pt x="1138940" y="768097"/>
                      </a:cubicBezTo>
                      <a:lnTo>
                        <a:pt x="1138940" y="768097"/>
                      </a:lnTo>
                      <a:cubicBezTo>
                        <a:pt x="1135886" y="777081"/>
                        <a:pt x="1124207" y="791275"/>
                        <a:pt x="1118457" y="795946"/>
                      </a:cubicBezTo>
                      <a:lnTo>
                        <a:pt x="1118457" y="795946"/>
                      </a:lnTo>
                      <a:cubicBezTo>
                        <a:pt x="1115762" y="797923"/>
                        <a:pt x="1115403" y="799001"/>
                        <a:pt x="1115403" y="799899"/>
                      </a:cubicBezTo>
                      <a:lnTo>
                        <a:pt x="1115403" y="799899"/>
                      </a:lnTo>
                      <a:cubicBezTo>
                        <a:pt x="1115403" y="800977"/>
                        <a:pt x="1116122" y="802774"/>
                        <a:pt x="1117918" y="805828"/>
                      </a:cubicBezTo>
                      <a:lnTo>
                        <a:pt x="1117918" y="805828"/>
                      </a:lnTo>
                      <a:cubicBezTo>
                        <a:pt x="1119356" y="808344"/>
                        <a:pt x="1120254" y="810859"/>
                        <a:pt x="1120254" y="813195"/>
                      </a:cubicBezTo>
                      <a:lnTo>
                        <a:pt x="1120254" y="813195"/>
                      </a:lnTo>
                      <a:cubicBezTo>
                        <a:pt x="1120254" y="816968"/>
                        <a:pt x="1117379" y="820562"/>
                        <a:pt x="1113427" y="820562"/>
                      </a:cubicBezTo>
                      <a:lnTo>
                        <a:pt x="1113427" y="820562"/>
                      </a:lnTo>
                      <a:cubicBezTo>
                        <a:pt x="1112708" y="820562"/>
                        <a:pt x="1111989" y="820562"/>
                        <a:pt x="1110732" y="820202"/>
                      </a:cubicBezTo>
                      <a:lnTo>
                        <a:pt x="1110732" y="820202"/>
                      </a:lnTo>
                      <a:cubicBezTo>
                        <a:pt x="1109115" y="819483"/>
                        <a:pt x="1108216" y="819124"/>
                        <a:pt x="1108037" y="819124"/>
                      </a:cubicBezTo>
                      <a:lnTo>
                        <a:pt x="1108037" y="819124"/>
                      </a:lnTo>
                      <a:cubicBezTo>
                        <a:pt x="1107677" y="818765"/>
                        <a:pt x="1105880" y="820382"/>
                        <a:pt x="1100131" y="825233"/>
                      </a:cubicBezTo>
                      <a:lnTo>
                        <a:pt x="1100131" y="825233"/>
                      </a:lnTo>
                      <a:cubicBezTo>
                        <a:pt x="1094022" y="827748"/>
                        <a:pt x="1101748" y="839427"/>
                        <a:pt x="1089351" y="846614"/>
                      </a:cubicBezTo>
                      <a:lnTo>
                        <a:pt x="1089351" y="846614"/>
                      </a:lnTo>
                      <a:cubicBezTo>
                        <a:pt x="1080727" y="850028"/>
                        <a:pt x="1080727" y="866019"/>
                        <a:pt x="1067251" y="866917"/>
                      </a:cubicBezTo>
                      <a:lnTo>
                        <a:pt x="1067251" y="866917"/>
                      </a:lnTo>
                      <a:cubicBezTo>
                        <a:pt x="1066712" y="866917"/>
                        <a:pt x="1066173" y="866917"/>
                        <a:pt x="1065634" y="866917"/>
                      </a:cubicBezTo>
                      <a:lnTo>
                        <a:pt x="1065634" y="866917"/>
                      </a:lnTo>
                      <a:cubicBezTo>
                        <a:pt x="1064736" y="866737"/>
                        <a:pt x="1064197" y="866737"/>
                        <a:pt x="1063658" y="866737"/>
                      </a:cubicBezTo>
                      <a:lnTo>
                        <a:pt x="1063658" y="866737"/>
                      </a:lnTo>
                      <a:cubicBezTo>
                        <a:pt x="1063658" y="866737"/>
                        <a:pt x="1063658" y="866737"/>
                        <a:pt x="1063658" y="866737"/>
                      </a:cubicBezTo>
                      <a:lnTo>
                        <a:pt x="1063658" y="866737"/>
                      </a:lnTo>
                      <a:cubicBezTo>
                        <a:pt x="1064736" y="868534"/>
                        <a:pt x="1067431" y="872666"/>
                        <a:pt x="1069767" y="876619"/>
                      </a:cubicBezTo>
                      <a:lnTo>
                        <a:pt x="1069767" y="876619"/>
                      </a:lnTo>
                      <a:cubicBezTo>
                        <a:pt x="1070485" y="878416"/>
                        <a:pt x="1070845" y="880392"/>
                        <a:pt x="1070845" y="882189"/>
                      </a:cubicBezTo>
                      <a:lnTo>
                        <a:pt x="1070845" y="882189"/>
                      </a:lnTo>
                      <a:cubicBezTo>
                        <a:pt x="1070665" y="891352"/>
                        <a:pt x="1063837" y="900695"/>
                        <a:pt x="1063478" y="906085"/>
                      </a:cubicBezTo>
                      <a:lnTo>
                        <a:pt x="1063478" y="906085"/>
                      </a:lnTo>
                      <a:lnTo>
                        <a:pt x="1063478" y="906085"/>
                      </a:lnTo>
                      <a:lnTo>
                        <a:pt x="1063478" y="906804"/>
                      </a:lnTo>
                      <a:cubicBezTo>
                        <a:pt x="1063478" y="907163"/>
                        <a:pt x="1063478" y="907702"/>
                        <a:pt x="1063478" y="907882"/>
                      </a:cubicBezTo>
                      <a:lnTo>
                        <a:pt x="1063478" y="907882"/>
                      </a:lnTo>
                      <a:cubicBezTo>
                        <a:pt x="1063478" y="910577"/>
                        <a:pt x="1063478" y="914710"/>
                        <a:pt x="1059346" y="915248"/>
                      </a:cubicBezTo>
                      <a:lnTo>
                        <a:pt x="1059346" y="915248"/>
                      </a:lnTo>
                      <a:cubicBezTo>
                        <a:pt x="1056651" y="915069"/>
                        <a:pt x="1054494" y="913811"/>
                        <a:pt x="1049104" y="911835"/>
                      </a:cubicBezTo>
                      <a:lnTo>
                        <a:pt x="1049104" y="911835"/>
                      </a:lnTo>
                      <a:cubicBezTo>
                        <a:pt x="1047487" y="910757"/>
                        <a:pt x="1046230" y="910577"/>
                        <a:pt x="1046050" y="910577"/>
                      </a:cubicBezTo>
                      <a:lnTo>
                        <a:pt x="1046050" y="910577"/>
                      </a:lnTo>
                      <a:cubicBezTo>
                        <a:pt x="1046050" y="910577"/>
                        <a:pt x="1045870" y="910577"/>
                        <a:pt x="1045331" y="912913"/>
                      </a:cubicBezTo>
                      <a:lnTo>
                        <a:pt x="1045331" y="912913"/>
                      </a:lnTo>
                      <a:cubicBezTo>
                        <a:pt x="1044972" y="915248"/>
                        <a:pt x="1044792" y="918842"/>
                        <a:pt x="1043534" y="922795"/>
                      </a:cubicBezTo>
                      <a:lnTo>
                        <a:pt x="1043534" y="922795"/>
                      </a:lnTo>
                      <a:cubicBezTo>
                        <a:pt x="1040120" y="930161"/>
                        <a:pt x="1037425" y="937707"/>
                        <a:pt x="1026825" y="937528"/>
                      </a:cubicBezTo>
                      <a:lnTo>
                        <a:pt x="1026825" y="937528"/>
                      </a:lnTo>
                      <a:cubicBezTo>
                        <a:pt x="1022513" y="937887"/>
                        <a:pt x="1023411" y="937887"/>
                        <a:pt x="1022153" y="940043"/>
                      </a:cubicBezTo>
                      <a:lnTo>
                        <a:pt x="1022153" y="940043"/>
                      </a:lnTo>
                      <a:cubicBezTo>
                        <a:pt x="1021075" y="942379"/>
                        <a:pt x="1019997" y="946871"/>
                        <a:pt x="1015685" y="952620"/>
                      </a:cubicBezTo>
                      <a:lnTo>
                        <a:pt x="1015685" y="952620"/>
                      </a:lnTo>
                      <a:cubicBezTo>
                        <a:pt x="1006522" y="963401"/>
                        <a:pt x="999874" y="968252"/>
                        <a:pt x="984961" y="969509"/>
                      </a:cubicBezTo>
                      <a:lnTo>
                        <a:pt x="984961" y="969509"/>
                      </a:lnTo>
                      <a:cubicBezTo>
                        <a:pt x="981368" y="969689"/>
                        <a:pt x="979212" y="970228"/>
                        <a:pt x="978493" y="970767"/>
                      </a:cubicBezTo>
                      <a:lnTo>
                        <a:pt x="978493" y="970767"/>
                      </a:lnTo>
                      <a:cubicBezTo>
                        <a:pt x="978134" y="970767"/>
                        <a:pt x="978314" y="970767"/>
                        <a:pt x="978134" y="970947"/>
                      </a:cubicBezTo>
                      <a:lnTo>
                        <a:pt x="978134" y="970947"/>
                      </a:lnTo>
                      <a:cubicBezTo>
                        <a:pt x="978134" y="971665"/>
                        <a:pt x="979032" y="974001"/>
                        <a:pt x="979032" y="977056"/>
                      </a:cubicBezTo>
                      <a:lnTo>
                        <a:pt x="979032" y="977056"/>
                      </a:lnTo>
                      <a:cubicBezTo>
                        <a:pt x="979032" y="978673"/>
                        <a:pt x="978673" y="980649"/>
                        <a:pt x="977954" y="982446"/>
                      </a:cubicBezTo>
                      <a:lnTo>
                        <a:pt x="977954" y="982446"/>
                      </a:lnTo>
                      <a:cubicBezTo>
                        <a:pt x="974361" y="993765"/>
                        <a:pt x="959089" y="998796"/>
                        <a:pt x="947949" y="998976"/>
                      </a:cubicBezTo>
                      <a:lnTo>
                        <a:pt x="947949" y="998976"/>
                      </a:lnTo>
                      <a:lnTo>
                        <a:pt x="947769" y="998976"/>
                      </a:lnTo>
                      <a:cubicBezTo>
                        <a:pt x="941660" y="998976"/>
                        <a:pt x="936450" y="998077"/>
                        <a:pt x="931778" y="998077"/>
                      </a:cubicBezTo>
                      <a:lnTo>
                        <a:pt x="931778" y="998077"/>
                      </a:lnTo>
                      <a:cubicBezTo>
                        <a:pt x="928185" y="998077"/>
                        <a:pt x="924951" y="998437"/>
                        <a:pt x="921537" y="1000054"/>
                      </a:cubicBezTo>
                      <a:lnTo>
                        <a:pt x="921537" y="1000054"/>
                      </a:lnTo>
                      <a:cubicBezTo>
                        <a:pt x="911476" y="1005803"/>
                        <a:pt x="910218" y="1004006"/>
                        <a:pt x="908241" y="1009217"/>
                      </a:cubicBezTo>
                      <a:lnTo>
                        <a:pt x="908241" y="1009217"/>
                      </a:lnTo>
                      <a:cubicBezTo>
                        <a:pt x="905906" y="1016224"/>
                        <a:pt x="899438" y="1020536"/>
                        <a:pt x="892071" y="1020536"/>
                      </a:cubicBezTo>
                      <a:lnTo>
                        <a:pt x="892071" y="1020536"/>
                      </a:lnTo>
                      <a:cubicBezTo>
                        <a:pt x="889376" y="1020536"/>
                        <a:pt x="886501" y="1019997"/>
                        <a:pt x="883806" y="1018740"/>
                      </a:cubicBezTo>
                      <a:lnTo>
                        <a:pt x="883806" y="1018740"/>
                      </a:lnTo>
                      <a:cubicBezTo>
                        <a:pt x="883087" y="1018380"/>
                        <a:pt x="882369" y="1018380"/>
                        <a:pt x="881830" y="1018380"/>
                      </a:cubicBezTo>
                      <a:lnTo>
                        <a:pt x="881830" y="1018380"/>
                      </a:lnTo>
                      <a:cubicBezTo>
                        <a:pt x="877877" y="1017662"/>
                        <a:pt x="873924" y="1026825"/>
                        <a:pt x="865300" y="1027723"/>
                      </a:cubicBezTo>
                      <a:lnTo>
                        <a:pt x="865300" y="1027723"/>
                      </a:lnTo>
                      <a:cubicBezTo>
                        <a:pt x="864042" y="1027723"/>
                        <a:pt x="862605" y="1027543"/>
                        <a:pt x="861527" y="1026825"/>
                      </a:cubicBezTo>
                      <a:lnTo>
                        <a:pt x="861527" y="1026825"/>
                      </a:lnTo>
                      <a:cubicBezTo>
                        <a:pt x="859371" y="1026106"/>
                        <a:pt x="857574" y="1025747"/>
                        <a:pt x="855777" y="1025747"/>
                      </a:cubicBezTo>
                      <a:lnTo>
                        <a:pt x="855777" y="1025747"/>
                      </a:lnTo>
                      <a:cubicBezTo>
                        <a:pt x="850207" y="1025567"/>
                        <a:pt x="844638" y="1029520"/>
                        <a:pt x="834756" y="1029700"/>
                      </a:cubicBezTo>
                      <a:lnTo>
                        <a:pt x="834756" y="1029700"/>
                      </a:lnTo>
                      <a:cubicBezTo>
                        <a:pt x="824335" y="1029700"/>
                        <a:pt x="815710" y="1038144"/>
                        <a:pt x="807805" y="1048745"/>
                      </a:cubicBezTo>
                      <a:lnTo>
                        <a:pt x="807805" y="1048745"/>
                      </a:lnTo>
                      <a:cubicBezTo>
                        <a:pt x="800259" y="1056291"/>
                        <a:pt x="807086" y="1065634"/>
                        <a:pt x="797563" y="1069407"/>
                      </a:cubicBezTo>
                      <a:lnTo>
                        <a:pt x="797563" y="1069407"/>
                      </a:lnTo>
                      <a:cubicBezTo>
                        <a:pt x="796126" y="1069946"/>
                        <a:pt x="794868" y="1070305"/>
                        <a:pt x="793431" y="1070305"/>
                      </a:cubicBezTo>
                      <a:lnTo>
                        <a:pt x="793431" y="1070305"/>
                      </a:lnTo>
                      <a:cubicBezTo>
                        <a:pt x="782112" y="1069766"/>
                        <a:pt x="778878" y="1062939"/>
                        <a:pt x="776722" y="1054135"/>
                      </a:cubicBezTo>
                      <a:lnTo>
                        <a:pt x="776722" y="1054135"/>
                      </a:lnTo>
                      <a:close/>
                      <a:moveTo>
                        <a:pt x="512424" y="1001132"/>
                      </a:moveTo>
                      <a:lnTo>
                        <a:pt x="512424" y="1001132"/>
                      </a:lnTo>
                      <a:cubicBezTo>
                        <a:pt x="512424" y="1001132"/>
                        <a:pt x="512424" y="1001132"/>
                        <a:pt x="512424" y="1001132"/>
                      </a:cubicBezTo>
                      <a:lnTo>
                        <a:pt x="512424" y="1001132"/>
                      </a:lnTo>
                      <a:close/>
                      <a:moveTo>
                        <a:pt x="200154" y="281726"/>
                      </a:moveTo>
                      <a:cubicBezTo>
                        <a:pt x="200154" y="281726"/>
                        <a:pt x="200154" y="281546"/>
                        <a:pt x="200154" y="281546"/>
                      </a:cubicBezTo>
                      <a:lnTo>
                        <a:pt x="200154" y="281546"/>
                      </a:lnTo>
                      <a:lnTo>
                        <a:pt x="200154" y="281546"/>
                      </a:lnTo>
                      <a:cubicBezTo>
                        <a:pt x="200154" y="281546"/>
                        <a:pt x="200154" y="281546"/>
                        <a:pt x="200154" y="281726"/>
                      </a:cubicBezTo>
                      <a:lnTo>
                        <a:pt x="200154" y="281726"/>
                      </a:lnTo>
                      <a:close/>
                      <a:moveTo>
                        <a:pt x="205186" y="277593"/>
                      </a:moveTo>
                      <a:lnTo>
                        <a:pt x="204646" y="277593"/>
                      </a:lnTo>
                      <a:lnTo>
                        <a:pt x="204646" y="277593"/>
                      </a:lnTo>
                      <a:lnTo>
                        <a:pt x="205186" y="277593"/>
                      </a:lnTo>
                      <a:lnTo>
                        <a:pt x="205186" y="277593"/>
                      </a:lnTo>
                      <a:close/>
                    </a:path>
                  </a:pathLst>
                </a:custGeom>
                <a:solidFill>
                  <a:srgbClr val="A40000"/>
                </a:solidFill>
                <a:ln w="17953" cap="flat">
                  <a:noFill/>
                  <a:prstDash val="solid"/>
                  <a:miter/>
                </a:ln>
              </p:spPr>
              <p:txBody>
                <a:bodyPr rtlCol="0" anchor="ctr"/>
                <a:lstStyle/>
                <a:p>
                  <a:endParaRPr lang="zh-CN" altLang="en-US" sz="1050"/>
                </a:p>
              </p:txBody>
            </p:sp>
          </p:grpSp>
          <p:grpSp>
            <p:nvGrpSpPr>
              <p:cNvPr id="1215" name="图形 1"/>
              <p:cNvGrpSpPr/>
              <p:nvPr/>
            </p:nvGrpSpPr>
            <p:grpSpPr>
              <a:xfrm>
                <a:off x="3851940" y="3833596"/>
                <a:ext cx="8444" cy="7905"/>
                <a:chOff x="5225151" y="4031286"/>
                <a:chExt cx="8444" cy="7905"/>
              </a:xfrm>
              <a:solidFill>
                <a:srgbClr val="0070C0"/>
              </a:solidFill>
            </p:grpSpPr>
            <p:sp>
              <p:nvSpPr>
                <p:cNvPr id="1318" name="任意多边形: 形状 3629"/>
                <p:cNvSpPr/>
                <p:nvPr/>
              </p:nvSpPr>
              <p:spPr>
                <a:xfrm>
                  <a:off x="5227770" y="4033967"/>
                  <a:ext cx="2052" cy="2529"/>
                </a:xfrm>
                <a:custGeom>
                  <a:avLst/>
                  <a:gdLst>
                    <a:gd name="connsiteX0" fmla="*/ 2052 w 2052"/>
                    <a:gd name="connsiteY0" fmla="*/ 2530 h 2529"/>
                    <a:gd name="connsiteX1" fmla="*/ 76 w 2052"/>
                    <a:gd name="connsiteY1" fmla="*/ 553 h 2529"/>
                    <a:gd name="connsiteX2" fmla="*/ 2052 w 2052"/>
                    <a:gd name="connsiteY2" fmla="*/ 2530 h 2529"/>
                    <a:gd name="connsiteX3" fmla="*/ 2052 w 2052"/>
                    <a:gd name="connsiteY3" fmla="*/ 2530 h 2529"/>
                    <a:gd name="connsiteX4" fmla="*/ 2052 w 2052"/>
                    <a:gd name="connsiteY4" fmla="*/ 2530 h 2529"/>
                    <a:gd name="connsiteX5" fmla="*/ 2052 w 2052"/>
                    <a:gd name="connsiteY5" fmla="*/ 2530 h 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2" h="2529">
                      <a:moveTo>
                        <a:pt x="2052" y="2530"/>
                      </a:moveTo>
                      <a:cubicBezTo>
                        <a:pt x="2052" y="2530"/>
                        <a:pt x="-463" y="2530"/>
                        <a:pt x="76" y="553"/>
                      </a:cubicBezTo>
                      <a:cubicBezTo>
                        <a:pt x="435" y="-1423"/>
                        <a:pt x="2052" y="2530"/>
                        <a:pt x="2052" y="2530"/>
                      </a:cubicBezTo>
                      <a:lnTo>
                        <a:pt x="2052" y="2530"/>
                      </a:lnTo>
                      <a:lnTo>
                        <a:pt x="2052" y="2530"/>
                      </a:lnTo>
                      <a:lnTo>
                        <a:pt x="2052" y="2530"/>
                      </a:lnTo>
                      <a:close/>
                    </a:path>
                  </a:pathLst>
                </a:custGeom>
                <a:grpFill/>
                <a:ln w="17953" cap="flat">
                  <a:noFill/>
                  <a:prstDash val="solid"/>
                  <a:miter/>
                </a:ln>
              </p:spPr>
              <p:txBody>
                <a:bodyPr rtlCol="0" anchor="ctr"/>
                <a:lstStyle/>
                <a:p>
                  <a:endParaRPr lang="zh-CN" altLang="en-US" sz="1050"/>
                </a:p>
              </p:txBody>
            </p:sp>
            <p:sp>
              <p:nvSpPr>
                <p:cNvPr id="1319" name="任意多边形: 形状 3630"/>
                <p:cNvSpPr/>
                <p:nvPr/>
              </p:nvSpPr>
              <p:spPr>
                <a:xfrm>
                  <a:off x="5225151" y="4031286"/>
                  <a:ext cx="8444" cy="7905"/>
                </a:xfrm>
                <a:custGeom>
                  <a:avLst/>
                  <a:gdLst>
                    <a:gd name="connsiteX0" fmla="*/ 4671 w 8444"/>
                    <a:gd name="connsiteY0" fmla="*/ 7726 h 7905"/>
                    <a:gd name="connsiteX1" fmla="*/ 0 w 8444"/>
                    <a:gd name="connsiteY1" fmla="*/ 3593 h 7905"/>
                    <a:gd name="connsiteX2" fmla="*/ 0 w 8444"/>
                    <a:gd name="connsiteY2" fmla="*/ 3593 h 7905"/>
                    <a:gd name="connsiteX3" fmla="*/ 0 w 8444"/>
                    <a:gd name="connsiteY3" fmla="*/ 2695 h 7905"/>
                    <a:gd name="connsiteX4" fmla="*/ 0 w 8444"/>
                    <a:gd name="connsiteY4" fmla="*/ 2695 h 7905"/>
                    <a:gd name="connsiteX5" fmla="*/ 2875 w 8444"/>
                    <a:gd name="connsiteY5" fmla="*/ 0 h 7905"/>
                    <a:gd name="connsiteX6" fmla="*/ 2875 w 8444"/>
                    <a:gd name="connsiteY6" fmla="*/ 0 h 7905"/>
                    <a:gd name="connsiteX7" fmla="*/ 7007 w 8444"/>
                    <a:gd name="connsiteY7" fmla="*/ 4312 h 7905"/>
                    <a:gd name="connsiteX8" fmla="*/ 7007 w 8444"/>
                    <a:gd name="connsiteY8" fmla="*/ 4312 h 7905"/>
                    <a:gd name="connsiteX9" fmla="*/ 4671 w 8444"/>
                    <a:gd name="connsiteY9" fmla="*/ 5211 h 7905"/>
                    <a:gd name="connsiteX10" fmla="*/ 4671 w 8444"/>
                    <a:gd name="connsiteY10" fmla="*/ 4492 h 7905"/>
                    <a:gd name="connsiteX11" fmla="*/ 4671 w 8444"/>
                    <a:gd name="connsiteY11" fmla="*/ 5211 h 7905"/>
                    <a:gd name="connsiteX12" fmla="*/ 7007 w 8444"/>
                    <a:gd name="connsiteY12" fmla="*/ 4312 h 7905"/>
                    <a:gd name="connsiteX13" fmla="*/ 8445 w 8444"/>
                    <a:gd name="connsiteY13" fmla="*/ 7906 h 7905"/>
                    <a:gd name="connsiteX14" fmla="*/ 4671 w 8444"/>
                    <a:gd name="connsiteY14" fmla="*/ 7906 h 7905"/>
                    <a:gd name="connsiteX15" fmla="*/ 4671 w 8444"/>
                    <a:gd name="connsiteY15" fmla="*/ 7726 h 7905"/>
                    <a:gd name="connsiteX16" fmla="*/ 5210 w 8444"/>
                    <a:gd name="connsiteY16" fmla="*/ 3593 h 7905"/>
                    <a:gd name="connsiteX17" fmla="*/ 5031 w 8444"/>
                    <a:gd name="connsiteY17" fmla="*/ 3593 h 7905"/>
                    <a:gd name="connsiteX18" fmla="*/ 5210 w 8444"/>
                    <a:gd name="connsiteY18" fmla="*/ 3593 h 7905"/>
                    <a:gd name="connsiteX19" fmla="*/ 5210 w 8444"/>
                    <a:gd name="connsiteY19" fmla="*/ 3593 h 7905"/>
                    <a:gd name="connsiteX20" fmla="*/ 4671 w 8444"/>
                    <a:gd name="connsiteY20" fmla="*/ 3593 h 7905"/>
                    <a:gd name="connsiteX21" fmla="*/ 4671 w 8444"/>
                    <a:gd name="connsiteY21" fmla="*/ 2695 h 7905"/>
                    <a:gd name="connsiteX22" fmla="*/ 4671 w 8444"/>
                    <a:gd name="connsiteY22" fmla="*/ 3593 h 7905"/>
                    <a:gd name="connsiteX23" fmla="*/ 4671 w 8444"/>
                    <a:gd name="connsiteY23" fmla="*/ 3593 h 7905"/>
                    <a:gd name="connsiteX24" fmla="*/ 4671 w 8444"/>
                    <a:gd name="connsiteY24" fmla="*/ 2695 h 7905"/>
                    <a:gd name="connsiteX25" fmla="*/ 4671 w 8444"/>
                    <a:gd name="connsiteY25" fmla="*/ 2695 h 7905"/>
                    <a:gd name="connsiteX26" fmla="*/ 4671 w 8444"/>
                    <a:gd name="connsiteY26" fmla="*/ 2695 h 7905"/>
                    <a:gd name="connsiteX27" fmla="*/ 4671 w 8444"/>
                    <a:gd name="connsiteY27" fmla="*/ 2695 h 7905"/>
                    <a:gd name="connsiteX28" fmla="*/ 4671 w 8444"/>
                    <a:gd name="connsiteY28" fmla="*/ 2695 h 7905"/>
                    <a:gd name="connsiteX29" fmla="*/ 4671 w 8444"/>
                    <a:gd name="connsiteY29" fmla="*/ 2695 h 7905"/>
                    <a:gd name="connsiteX30" fmla="*/ 4671 w 8444"/>
                    <a:gd name="connsiteY30" fmla="*/ 2695 h 7905"/>
                    <a:gd name="connsiteX31" fmla="*/ 4671 w 8444"/>
                    <a:gd name="connsiteY31" fmla="*/ 2695 h 7905"/>
                    <a:gd name="connsiteX32" fmla="*/ 4671 w 8444"/>
                    <a:gd name="connsiteY32" fmla="*/ 2695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44" h="7905">
                      <a:moveTo>
                        <a:pt x="4671" y="7726"/>
                      </a:moveTo>
                      <a:cubicBezTo>
                        <a:pt x="4671" y="7726"/>
                        <a:pt x="719" y="8265"/>
                        <a:pt x="0" y="3593"/>
                      </a:cubicBezTo>
                      <a:lnTo>
                        <a:pt x="0" y="3593"/>
                      </a:lnTo>
                      <a:cubicBezTo>
                        <a:pt x="0" y="3414"/>
                        <a:pt x="0" y="3054"/>
                        <a:pt x="0" y="2695"/>
                      </a:cubicBezTo>
                      <a:lnTo>
                        <a:pt x="0" y="2695"/>
                      </a:lnTo>
                      <a:cubicBezTo>
                        <a:pt x="180" y="2156"/>
                        <a:pt x="180" y="359"/>
                        <a:pt x="2875" y="0"/>
                      </a:cubicBezTo>
                      <a:lnTo>
                        <a:pt x="2875" y="0"/>
                      </a:lnTo>
                      <a:cubicBezTo>
                        <a:pt x="7546" y="1797"/>
                        <a:pt x="6109" y="3953"/>
                        <a:pt x="7007" y="4312"/>
                      </a:cubicBezTo>
                      <a:lnTo>
                        <a:pt x="7007" y="4312"/>
                      </a:lnTo>
                      <a:lnTo>
                        <a:pt x="4671" y="5211"/>
                      </a:lnTo>
                      <a:lnTo>
                        <a:pt x="4671" y="4492"/>
                      </a:lnTo>
                      <a:lnTo>
                        <a:pt x="4671" y="5211"/>
                      </a:lnTo>
                      <a:lnTo>
                        <a:pt x="7007" y="4312"/>
                      </a:lnTo>
                      <a:lnTo>
                        <a:pt x="8445" y="7906"/>
                      </a:lnTo>
                      <a:lnTo>
                        <a:pt x="4671" y="7906"/>
                      </a:lnTo>
                      <a:lnTo>
                        <a:pt x="4671" y="7726"/>
                      </a:lnTo>
                      <a:close/>
                      <a:moveTo>
                        <a:pt x="5210" y="3593"/>
                      </a:moveTo>
                      <a:lnTo>
                        <a:pt x="5031" y="3593"/>
                      </a:lnTo>
                      <a:lnTo>
                        <a:pt x="5210" y="3593"/>
                      </a:lnTo>
                      <a:lnTo>
                        <a:pt x="5210" y="3593"/>
                      </a:lnTo>
                      <a:close/>
                      <a:moveTo>
                        <a:pt x="4671" y="3593"/>
                      </a:moveTo>
                      <a:lnTo>
                        <a:pt x="4671" y="2695"/>
                      </a:lnTo>
                      <a:lnTo>
                        <a:pt x="4671" y="3593"/>
                      </a:lnTo>
                      <a:lnTo>
                        <a:pt x="4671" y="3593"/>
                      </a:lnTo>
                      <a:close/>
                      <a:moveTo>
                        <a:pt x="4671" y="2695"/>
                      </a:moveTo>
                      <a:lnTo>
                        <a:pt x="4671" y="2695"/>
                      </a:lnTo>
                      <a:lnTo>
                        <a:pt x="4671" y="2695"/>
                      </a:lnTo>
                      <a:lnTo>
                        <a:pt x="4671" y="2695"/>
                      </a:lnTo>
                      <a:lnTo>
                        <a:pt x="4671" y="2695"/>
                      </a:lnTo>
                      <a:close/>
                      <a:moveTo>
                        <a:pt x="4671" y="2695"/>
                      </a:moveTo>
                      <a:lnTo>
                        <a:pt x="4671" y="2695"/>
                      </a:lnTo>
                      <a:lnTo>
                        <a:pt x="4671" y="2695"/>
                      </a:lnTo>
                      <a:lnTo>
                        <a:pt x="4671" y="2695"/>
                      </a:lnTo>
                      <a:close/>
                    </a:path>
                  </a:pathLst>
                </a:custGeom>
                <a:grpFill/>
                <a:ln w="17953" cap="flat">
                  <a:noFill/>
                  <a:prstDash val="solid"/>
                  <a:miter/>
                </a:ln>
              </p:spPr>
              <p:txBody>
                <a:bodyPr rtlCol="0" anchor="ctr"/>
                <a:lstStyle/>
                <a:p>
                  <a:endParaRPr lang="zh-CN" altLang="en-US" sz="1050"/>
                </a:p>
              </p:txBody>
            </p:sp>
          </p:grpSp>
          <p:grpSp>
            <p:nvGrpSpPr>
              <p:cNvPr id="1216" name="图形 1"/>
              <p:cNvGrpSpPr/>
              <p:nvPr/>
            </p:nvGrpSpPr>
            <p:grpSpPr>
              <a:xfrm>
                <a:off x="3858408" y="3591219"/>
                <a:ext cx="7007" cy="9163"/>
                <a:chOff x="5231619" y="3788909"/>
                <a:chExt cx="7007" cy="9163"/>
              </a:xfrm>
              <a:solidFill>
                <a:srgbClr val="0070C0"/>
              </a:solidFill>
            </p:grpSpPr>
            <p:sp>
              <p:nvSpPr>
                <p:cNvPr id="1316" name="任意多边形: 形状 3632"/>
                <p:cNvSpPr/>
                <p:nvPr/>
              </p:nvSpPr>
              <p:spPr>
                <a:xfrm>
                  <a:off x="5234159" y="3791245"/>
                  <a:ext cx="1956" cy="2515"/>
                </a:xfrm>
                <a:custGeom>
                  <a:avLst/>
                  <a:gdLst>
                    <a:gd name="connsiteX0" fmla="*/ 1592 w 1956"/>
                    <a:gd name="connsiteY0" fmla="*/ 2515 h 2515"/>
                    <a:gd name="connsiteX1" fmla="*/ 694 w 1956"/>
                    <a:gd name="connsiteY1" fmla="*/ 0 h 2515"/>
                    <a:gd name="connsiteX2" fmla="*/ 1592 w 1956"/>
                    <a:gd name="connsiteY2" fmla="*/ 2515 h 2515"/>
                    <a:gd name="connsiteX3" fmla="*/ 1592 w 1956"/>
                    <a:gd name="connsiteY3" fmla="*/ 2515 h 2515"/>
                    <a:gd name="connsiteX4" fmla="*/ 1592 w 1956"/>
                    <a:gd name="connsiteY4" fmla="*/ 2515 h 2515"/>
                    <a:gd name="connsiteX5" fmla="*/ 1592 w 1956"/>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6" h="2515">
                      <a:moveTo>
                        <a:pt x="1592" y="2515"/>
                      </a:moveTo>
                      <a:cubicBezTo>
                        <a:pt x="1592" y="2515"/>
                        <a:pt x="-1283" y="0"/>
                        <a:pt x="694" y="0"/>
                      </a:cubicBezTo>
                      <a:cubicBezTo>
                        <a:pt x="2850" y="180"/>
                        <a:pt x="1592" y="2515"/>
                        <a:pt x="1592" y="2515"/>
                      </a:cubicBezTo>
                      <a:lnTo>
                        <a:pt x="1592" y="2515"/>
                      </a:lnTo>
                      <a:lnTo>
                        <a:pt x="1592" y="2515"/>
                      </a:lnTo>
                      <a:lnTo>
                        <a:pt x="1592" y="2515"/>
                      </a:lnTo>
                      <a:close/>
                    </a:path>
                  </a:pathLst>
                </a:custGeom>
                <a:grpFill/>
                <a:ln w="17953" cap="flat">
                  <a:noFill/>
                  <a:prstDash val="solid"/>
                  <a:miter/>
                </a:ln>
              </p:spPr>
              <p:txBody>
                <a:bodyPr rtlCol="0" anchor="ctr"/>
                <a:lstStyle/>
                <a:p>
                  <a:endParaRPr lang="zh-CN" altLang="en-US" sz="1050"/>
                </a:p>
              </p:txBody>
            </p:sp>
            <p:sp>
              <p:nvSpPr>
                <p:cNvPr id="1317" name="任意多边形: 形状 3633"/>
                <p:cNvSpPr/>
                <p:nvPr/>
              </p:nvSpPr>
              <p:spPr>
                <a:xfrm>
                  <a:off x="5231619" y="3788909"/>
                  <a:ext cx="7007" cy="9163"/>
                </a:xfrm>
                <a:custGeom>
                  <a:avLst/>
                  <a:gdLst>
                    <a:gd name="connsiteX0" fmla="*/ 2515 w 7007"/>
                    <a:gd name="connsiteY0" fmla="*/ 6827 h 9163"/>
                    <a:gd name="connsiteX1" fmla="*/ 0 w 7007"/>
                    <a:gd name="connsiteY1" fmla="*/ 2875 h 9163"/>
                    <a:gd name="connsiteX2" fmla="*/ 0 w 7007"/>
                    <a:gd name="connsiteY2" fmla="*/ 2875 h 9163"/>
                    <a:gd name="connsiteX3" fmla="*/ 3234 w 7007"/>
                    <a:gd name="connsiteY3" fmla="*/ 0 h 9163"/>
                    <a:gd name="connsiteX4" fmla="*/ 3234 w 7007"/>
                    <a:gd name="connsiteY4" fmla="*/ 0 h 9163"/>
                    <a:gd name="connsiteX5" fmla="*/ 7007 w 7007"/>
                    <a:gd name="connsiteY5" fmla="*/ 3593 h 9163"/>
                    <a:gd name="connsiteX6" fmla="*/ 7007 w 7007"/>
                    <a:gd name="connsiteY6" fmla="*/ 3593 h 9163"/>
                    <a:gd name="connsiteX7" fmla="*/ 6468 w 7007"/>
                    <a:gd name="connsiteY7" fmla="*/ 6109 h 9163"/>
                    <a:gd name="connsiteX8" fmla="*/ 6468 w 7007"/>
                    <a:gd name="connsiteY8" fmla="*/ 6109 h 9163"/>
                    <a:gd name="connsiteX9" fmla="*/ 5031 w 7007"/>
                    <a:gd name="connsiteY9" fmla="*/ 9163 h 9163"/>
                    <a:gd name="connsiteX10" fmla="*/ 2515 w 7007"/>
                    <a:gd name="connsiteY10" fmla="*/ 6827 h 9163"/>
                    <a:gd name="connsiteX11" fmla="*/ 2515 w 7007"/>
                    <a:gd name="connsiteY11" fmla="*/ 6827 h 9163"/>
                    <a:gd name="connsiteX12" fmla="*/ 4132 w 7007"/>
                    <a:gd name="connsiteY12" fmla="*/ 4851 h 9163"/>
                    <a:gd name="connsiteX13" fmla="*/ 5749 w 7007"/>
                    <a:gd name="connsiteY13" fmla="*/ 2875 h 9163"/>
                    <a:gd name="connsiteX14" fmla="*/ 4132 w 7007"/>
                    <a:gd name="connsiteY14" fmla="*/ 4851 h 9163"/>
                    <a:gd name="connsiteX15" fmla="*/ 4132 w 7007"/>
                    <a:gd name="connsiteY15" fmla="*/ 4851 h 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07" h="9163">
                      <a:moveTo>
                        <a:pt x="2515" y="6827"/>
                      </a:moveTo>
                      <a:cubicBezTo>
                        <a:pt x="2515" y="6468"/>
                        <a:pt x="719" y="6109"/>
                        <a:pt x="0" y="2875"/>
                      </a:cubicBezTo>
                      <a:lnTo>
                        <a:pt x="0" y="2875"/>
                      </a:lnTo>
                      <a:cubicBezTo>
                        <a:pt x="0" y="719"/>
                        <a:pt x="2695" y="0"/>
                        <a:pt x="3234" y="0"/>
                      </a:cubicBezTo>
                      <a:lnTo>
                        <a:pt x="3234" y="0"/>
                      </a:lnTo>
                      <a:cubicBezTo>
                        <a:pt x="5210" y="0"/>
                        <a:pt x="7007" y="2336"/>
                        <a:pt x="7007" y="3593"/>
                      </a:cubicBezTo>
                      <a:lnTo>
                        <a:pt x="7007" y="3593"/>
                      </a:lnTo>
                      <a:cubicBezTo>
                        <a:pt x="7007" y="5031"/>
                        <a:pt x="6468" y="5929"/>
                        <a:pt x="6468" y="6109"/>
                      </a:cubicBezTo>
                      <a:lnTo>
                        <a:pt x="6468" y="6109"/>
                      </a:lnTo>
                      <a:lnTo>
                        <a:pt x="5031" y="9163"/>
                      </a:lnTo>
                      <a:lnTo>
                        <a:pt x="2515" y="6827"/>
                      </a:lnTo>
                      <a:lnTo>
                        <a:pt x="2515" y="6827"/>
                      </a:lnTo>
                      <a:close/>
                      <a:moveTo>
                        <a:pt x="4132" y="4851"/>
                      </a:moveTo>
                      <a:lnTo>
                        <a:pt x="5749" y="2875"/>
                      </a:lnTo>
                      <a:lnTo>
                        <a:pt x="4132" y="4851"/>
                      </a:lnTo>
                      <a:lnTo>
                        <a:pt x="4132" y="4851"/>
                      </a:lnTo>
                      <a:close/>
                    </a:path>
                  </a:pathLst>
                </a:custGeom>
                <a:grpFill/>
                <a:ln w="17953" cap="flat">
                  <a:noFill/>
                  <a:prstDash val="solid"/>
                  <a:miter/>
                </a:ln>
              </p:spPr>
              <p:txBody>
                <a:bodyPr rtlCol="0" anchor="ctr"/>
                <a:lstStyle/>
                <a:p>
                  <a:endParaRPr lang="zh-CN" altLang="en-US" sz="1050"/>
                </a:p>
              </p:txBody>
            </p:sp>
          </p:grpSp>
          <p:grpSp>
            <p:nvGrpSpPr>
              <p:cNvPr id="1217" name="图形 1"/>
              <p:cNvGrpSpPr/>
              <p:nvPr/>
            </p:nvGrpSpPr>
            <p:grpSpPr>
              <a:xfrm>
                <a:off x="3877273" y="3574150"/>
                <a:ext cx="7187" cy="7905"/>
                <a:chOff x="5250484" y="3771840"/>
                <a:chExt cx="7187" cy="7905"/>
              </a:xfrm>
              <a:solidFill>
                <a:srgbClr val="0070C0"/>
              </a:solidFill>
            </p:grpSpPr>
            <p:sp>
              <p:nvSpPr>
                <p:cNvPr id="1314" name="任意多边形: 形状 3635"/>
                <p:cNvSpPr/>
                <p:nvPr/>
              </p:nvSpPr>
              <p:spPr>
                <a:xfrm>
                  <a:off x="5253079" y="3774715"/>
                  <a:ext cx="2024" cy="2394"/>
                </a:xfrm>
                <a:custGeom>
                  <a:avLst/>
                  <a:gdLst>
                    <a:gd name="connsiteX0" fmla="*/ 640 w 2024"/>
                    <a:gd name="connsiteY0" fmla="*/ 1976 h 2394"/>
                    <a:gd name="connsiteX1" fmla="*/ 1897 w 2024"/>
                    <a:gd name="connsiteY1" fmla="*/ 0 h 2394"/>
                    <a:gd name="connsiteX2" fmla="*/ 640 w 2024"/>
                    <a:gd name="connsiteY2" fmla="*/ 1976 h 2394"/>
                    <a:gd name="connsiteX3" fmla="*/ 640 w 2024"/>
                    <a:gd name="connsiteY3" fmla="*/ 1976 h 2394"/>
                    <a:gd name="connsiteX4" fmla="*/ 640 w 2024"/>
                    <a:gd name="connsiteY4" fmla="*/ 1976 h 2394"/>
                    <a:gd name="connsiteX5" fmla="*/ 640 w 2024"/>
                    <a:gd name="connsiteY5" fmla="*/ 1976 h 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4" h="2394">
                      <a:moveTo>
                        <a:pt x="640" y="1976"/>
                      </a:moveTo>
                      <a:cubicBezTo>
                        <a:pt x="-1337" y="359"/>
                        <a:pt x="1897" y="0"/>
                        <a:pt x="1897" y="0"/>
                      </a:cubicBezTo>
                      <a:cubicBezTo>
                        <a:pt x="1897" y="0"/>
                        <a:pt x="2616" y="3593"/>
                        <a:pt x="640" y="1976"/>
                      </a:cubicBezTo>
                      <a:lnTo>
                        <a:pt x="640" y="1976"/>
                      </a:lnTo>
                      <a:lnTo>
                        <a:pt x="640" y="1976"/>
                      </a:lnTo>
                      <a:lnTo>
                        <a:pt x="640" y="1976"/>
                      </a:lnTo>
                      <a:close/>
                    </a:path>
                  </a:pathLst>
                </a:custGeom>
                <a:grpFill/>
                <a:ln w="17953" cap="flat">
                  <a:noFill/>
                  <a:prstDash val="solid"/>
                  <a:miter/>
                </a:ln>
              </p:spPr>
              <p:txBody>
                <a:bodyPr rtlCol="0" anchor="ctr"/>
                <a:lstStyle/>
                <a:p>
                  <a:endParaRPr lang="zh-CN" altLang="en-US" sz="1050"/>
                </a:p>
              </p:txBody>
            </p:sp>
            <p:sp>
              <p:nvSpPr>
                <p:cNvPr id="1315" name="任意多边形: 形状 3636"/>
                <p:cNvSpPr/>
                <p:nvPr/>
              </p:nvSpPr>
              <p:spPr>
                <a:xfrm>
                  <a:off x="5250484" y="3771840"/>
                  <a:ext cx="7187" cy="7905"/>
                </a:xfrm>
                <a:custGeom>
                  <a:avLst/>
                  <a:gdLst>
                    <a:gd name="connsiteX0" fmla="*/ 1617 w 7187"/>
                    <a:gd name="connsiteY0" fmla="*/ 6828 h 7905"/>
                    <a:gd name="connsiteX1" fmla="*/ 1617 w 7187"/>
                    <a:gd name="connsiteY1" fmla="*/ 6828 h 7905"/>
                    <a:gd name="connsiteX2" fmla="*/ 0 w 7187"/>
                    <a:gd name="connsiteY2" fmla="*/ 3773 h 7905"/>
                    <a:gd name="connsiteX3" fmla="*/ 0 w 7187"/>
                    <a:gd name="connsiteY3" fmla="*/ 3773 h 7905"/>
                    <a:gd name="connsiteX4" fmla="*/ 2695 w 7187"/>
                    <a:gd name="connsiteY4" fmla="*/ 539 h 7905"/>
                    <a:gd name="connsiteX5" fmla="*/ 2695 w 7187"/>
                    <a:gd name="connsiteY5" fmla="*/ 539 h 7905"/>
                    <a:gd name="connsiteX6" fmla="*/ 4133 w 7187"/>
                    <a:gd name="connsiteY6" fmla="*/ 180 h 7905"/>
                    <a:gd name="connsiteX7" fmla="*/ 4133 w 7187"/>
                    <a:gd name="connsiteY7" fmla="*/ 180 h 7905"/>
                    <a:gd name="connsiteX8" fmla="*/ 6468 w 7187"/>
                    <a:gd name="connsiteY8" fmla="*/ 0 h 7905"/>
                    <a:gd name="connsiteX9" fmla="*/ 7007 w 7187"/>
                    <a:gd name="connsiteY9" fmla="*/ 2336 h 7905"/>
                    <a:gd name="connsiteX10" fmla="*/ 7187 w 7187"/>
                    <a:gd name="connsiteY10" fmla="*/ 4312 h 7905"/>
                    <a:gd name="connsiteX11" fmla="*/ 7187 w 7187"/>
                    <a:gd name="connsiteY11" fmla="*/ 4312 h 7905"/>
                    <a:gd name="connsiteX12" fmla="*/ 4133 w 7187"/>
                    <a:gd name="connsiteY12" fmla="*/ 7906 h 7905"/>
                    <a:gd name="connsiteX13" fmla="*/ 4133 w 7187"/>
                    <a:gd name="connsiteY13" fmla="*/ 7906 h 7905"/>
                    <a:gd name="connsiteX14" fmla="*/ 1617 w 7187"/>
                    <a:gd name="connsiteY14" fmla="*/ 6828 h 7905"/>
                    <a:gd name="connsiteX15" fmla="*/ 1617 w 7187"/>
                    <a:gd name="connsiteY15" fmla="*/ 6828 h 7905"/>
                    <a:gd name="connsiteX16" fmla="*/ 3054 w 7187"/>
                    <a:gd name="connsiteY16" fmla="*/ 4851 h 7905"/>
                    <a:gd name="connsiteX17" fmla="*/ 3414 w 7187"/>
                    <a:gd name="connsiteY17" fmla="*/ 4492 h 7905"/>
                    <a:gd name="connsiteX18" fmla="*/ 3414 w 7187"/>
                    <a:gd name="connsiteY18" fmla="*/ 4492 h 7905"/>
                    <a:gd name="connsiteX19" fmla="*/ 3054 w 7187"/>
                    <a:gd name="connsiteY19" fmla="*/ 4851 h 7905"/>
                    <a:gd name="connsiteX20" fmla="*/ 3054 w 7187"/>
                    <a:gd name="connsiteY20" fmla="*/ 4851 h 7905"/>
                    <a:gd name="connsiteX21" fmla="*/ 5031 w 7187"/>
                    <a:gd name="connsiteY21" fmla="*/ 3773 h 7905"/>
                    <a:gd name="connsiteX22" fmla="*/ 4492 w 7187"/>
                    <a:gd name="connsiteY22" fmla="*/ 3773 h 7905"/>
                    <a:gd name="connsiteX23" fmla="*/ 5031 w 7187"/>
                    <a:gd name="connsiteY23" fmla="*/ 3773 h 7905"/>
                    <a:gd name="connsiteX24" fmla="*/ 5031 w 7187"/>
                    <a:gd name="connsiteY24" fmla="*/ 3773 h 7905"/>
                    <a:gd name="connsiteX25" fmla="*/ 3953 w 7187"/>
                    <a:gd name="connsiteY25" fmla="*/ 2875 h 7905"/>
                    <a:gd name="connsiteX26" fmla="*/ 3953 w 7187"/>
                    <a:gd name="connsiteY26" fmla="*/ 2695 h 7905"/>
                    <a:gd name="connsiteX27" fmla="*/ 3953 w 7187"/>
                    <a:gd name="connsiteY27" fmla="*/ 2875 h 7905"/>
                    <a:gd name="connsiteX28" fmla="*/ 3953 w 7187"/>
                    <a:gd name="connsiteY28" fmla="*/ 2875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187" h="7905">
                      <a:moveTo>
                        <a:pt x="1617" y="6828"/>
                      </a:moveTo>
                      <a:lnTo>
                        <a:pt x="1617" y="6828"/>
                      </a:lnTo>
                      <a:cubicBezTo>
                        <a:pt x="898" y="6289"/>
                        <a:pt x="0" y="5390"/>
                        <a:pt x="0" y="3773"/>
                      </a:cubicBezTo>
                      <a:lnTo>
                        <a:pt x="0" y="3773"/>
                      </a:lnTo>
                      <a:cubicBezTo>
                        <a:pt x="359" y="1078"/>
                        <a:pt x="2156" y="719"/>
                        <a:pt x="2695" y="539"/>
                      </a:cubicBezTo>
                      <a:lnTo>
                        <a:pt x="2695" y="539"/>
                      </a:lnTo>
                      <a:cubicBezTo>
                        <a:pt x="3594" y="359"/>
                        <a:pt x="4133" y="180"/>
                        <a:pt x="4133" y="180"/>
                      </a:cubicBezTo>
                      <a:lnTo>
                        <a:pt x="4133" y="180"/>
                      </a:lnTo>
                      <a:lnTo>
                        <a:pt x="6468" y="0"/>
                      </a:lnTo>
                      <a:lnTo>
                        <a:pt x="7007" y="2336"/>
                      </a:lnTo>
                      <a:cubicBezTo>
                        <a:pt x="7007" y="2336"/>
                        <a:pt x="7187" y="3234"/>
                        <a:pt x="7187" y="4312"/>
                      </a:cubicBezTo>
                      <a:lnTo>
                        <a:pt x="7187" y="4312"/>
                      </a:lnTo>
                      <a:cubicBezTo>
                        <a:pt x="7187" y="4851"/>
                        <a:pt x="7187" y="7367"/>
                        <a:pt x="4133" y="7906"/>
                      </a:cubicBezTo>
                      <a:lnTo>
                        <a:pt x="4133" y="7906"/>
                      </a:lnTo>
                      <a:cubicBezTo>
                        <a:pt x="2875" y="7726"/>
                        <a:pt x="2156" y="7187"/>
                        <a:pt x="1617" y="6828"/>
                      </a:cubicBezTo>
                      <a:lnTo>
                        <a:pt x="1617" y="6828"/>
                      </a:lnTo>
                      <a:close/>
                      <a:moveTo>
                        <a:pt x="3054" y="4851"/>
                      </a:moveTo>
                      <a:lnTo>
                        <a:pt x="3414" y="4492"/>
                      </a:lnTo>
                      <a:lnTo>
                        <a:pt x="3414" y="4492"/>
                      </a:lnTo>
                      <a:lnTo>
                        <a:pt x="3054" y="4851"/>
                      </a:lnTo>
                      <a:lnTo>
                        <a:pt x="3054" y="4851"/>
                      </a:lnTo>
                      <a:close/>
                      <a:moveTo>
                        <a:pt x="5031" y="3773"/>
                      </a:moveTo>
                      <a:lnTo>
                        <a:pt x="4492" y="3773"/>
                      </a:lnTo>
                      <a:lnTo>
                        <a:pt x="5031" y="3773"/>
                      </a:lnTo>
                      <a:lnTo>
                        <a:pt x="5031" y="3773"/>
                      </a:lnTo>
                      <a:close/>
                      <a:moveTo>
                        <a:pt x="3953" y="2875"/>
                      </a:moveTo>
                      <a:lnTo>
                        <a:pt x="3953" y="2695"/>
                      </a:lnTo>
                      <a:lnTo>
                        <a:pt x="3953" y="2875"/>
                      </a:lnTo>
                      <a:lnTo>
                        <a:pt x="3953" y="2875"/>
                      </a:lnTo>
                      <a:close/>
                    </a:path>
                  </a:pathLst>
                </a:custGeom>
                <a:grpFill/>
                <a:ln w="17953" cap="flat">
                  <a:noFill/>
                  <a:prstDash val="solid"/>
                  <a:miter/>
                </a:ln>
              </p:spPr>
              <p:txBody>
                <a:bodyPr rtlCol="0" anchor="ctr"/>
                <a:lstStyle/>
                <a:p>
                  <a:endParaRPr lang="zh-CN" altLang="en-US" sz="1050"/>
                </a:p>
              </p:txBody>
            </p:sp>
          </p:grpSp>
          <p:grpSp>
            <p:nvGrpSpPr>
              <p:cNvPr id="1218" name="图形 1"/>
              <p:cNvGrpSpPr/>
              <p:nvPr/>
            </p:nvGrpSpPr>
            <p:grpSpPr>
              <a:xfrm>
                <a:off x="4022628" y="3438678"/>
                <a:ext cx="7905" cy="7546"/>
                <a:chOff x="5395839" y="3636368"/>
                <a:chExt cx="7905" cy="7546"/>
              </a:xfrm>
              <a:solidFill>
                <a:srgbClr val="A40000"/>
              </a:solidFill>
            </p:grpSpPr>
            <p:sp>
              <p:nvSpPr>
                <p:cNvPr id="1312" name="任意多边形: 形状 3638"/>
                <p:cNvSpPr/>
                <p:nvPr/>
              </p:nvSpPr>
              <p:spPr>
                <a:xfrm>
                  <a:off x="5398343" y="3638848"/>
                  <a:ext cx="2841" cy="2524"/>
                </a:xfrm>
                <a:custGeom>
                  <a:avLst/>
                  <a:gdLst>
                    <a:gd name="connsiteX0" fmla="*/ 191 w 2841"/>
                    <a:gd name="connsiteY0" fmla="*/ 215 h 2524"/>
                    <a:gd name="connsiteX1" fmla="*/ 2706 w 2841"/>
                    <a:gd name="connsiteY1" fmla="*/ 2371 h 2524"/>
                    <a:gd name="connsiteX2" fmla="*/ 191 w 2841"/>
                    <a:gd name="connsiteY2" fmla="*/ 215 h 2524"/>
                    <a:gd name="connsiteX3" fmla="*/ 191 w 2841"/>
                    <a:gd name="connsiteY3" fmla="*/ 215 h 2524"/>
                    <a:gd name="connsiteX4" fmla="*/ 191 w 2841"/>
                    <a:gd name="connsiteY4" fmla="*/ 215 h 2524"/>
                    <a:gd name="connsiteX5" fmla="*/ 191 w 2841"/>
                    <a:gd name="connsiteY5" fmla="*/ 215 h 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1" h="2524">
                      <a:moveTo>
                        <a:pt x="191" y="215"/>
                      </a:moveTo>
                      <a:cubicBezTo>
                        <a:pt x="1089" y="-684"/>
                        <a:pt x="3425" y="1472"/>
                        <a:pt x="2706" y="2371"/>
                      </a:cubicBezTo>
                      <a:cubicBezTo>
                        <a:pt x="1808" y="3089"/>
                        <a:pt x="-708" y="1113"/>
                        <a:pt x="191" y="215"/>
                      </a:cubicBezTo>
                      <a:lnTo>
                        <a:pt x="191" y="215"/>
                      </a:lnTo>
                      <a:lnTo>
                        <a:pt x="191" y="215"/>
                      </a:lnTo>
                      <a:lnTo>
                        <a:pt x="191" y="215"/>
                      </a:lnTo>
                      <a:close/>
                    </a:path>
                  </a:pathLst>
                </a:custGeom>
                <a:solidFill>
                  <a:srgbClr val="A40000"/>
                </a:solidFill>
                <a:ln w="17953" cap="flat">
                  <a:noFill/>
                  <a:prstDash val="solid"/>
                  <a:miter/>
                </a:ln>
              </p:spPr>
              <p:txBody>
                <a:bodyPr rtlCol="0" anchor="ctr"/>
                <a:lstStyle/>
                <a:p>
                  <a:endParaRPr lang="zh-CN" altLang="en-US" sz="1050"/>
                </a:p>
              </p:txBody>
            </p:sp>
            <p:sp>
              <p:nvSpPr>
                <p:cNvPr id="1313" name="任意多边形: 形状 3639"/>
                <p:cNvSpPr/>
                <p:nvPr/>
              </p:nvSpPr>
              <p:spPr>
                <a:xfrm>
                  <a:off x="5395839" y="3636368"/>
                  <a:ext cx="7905" cy="7546"/>
                </a:xfrm>
                <a:custGeom>
                  <a:avLst/>
                  <a:gdLst>
                    <a:gd name="connsiteX0" fmla="*/ 4671 w 7905"/>
                    <a:gd name="connsiteY0" fmla="*/ 7546 h 7546"/>
                    <a:gd name="connsiteX1" fmla="*/ 0 w 7905"/>
                    <a:gd name="connsiteY1" fmla="*/ 3234 h 7546"/>
                    <a:gd name="connsiteX2" fmla="*/ 0 w 7905"/>
                    <a:gd name="connsiteY2" fmla="*/ 3234 h 7546"/>
                    <a:gd name="connsiteX3" fmla="*/ 1258 w 7905"/>
                    <a:gd name="connsiteY3" fmla="*/ 719 h 7546"/>
                    <a:gd name="connsiteX4" fmla="*/ 1258 w 7905"/>
                    <a:gd name="connsiteY4" fmla="*/ 719 h 7546"/>
                    <a:gd name="connsiteX5" fmla="*/ 1258 w 7905"/>
                    <a:gd name="connsiteY5" fmla="*/ 719 h 7546"/>
                    <a:gd name="connsiteX6" fmla="*/ 3234 w 7905"/>
                    <a:gd name="connsiteY6" fmla="*/ 0 h 7546"/>
                    <a:gd name="connsiteX7" fmla="*/ 3234 w 7905"/>
                    <a:gd name="connsiteY7" fmla="*/ 0 h 7546"/>
                    <a:gd name="connsiteX8" fmla="*/ 7905 w 7905"/>
                    <a:gd name="connsiteY8" fmla="*/ 4312 h 7546"/>
                    <a:gd name="connsiteX9" fmla="*/ 7905 w 7905"/>
                    <a:gd name="connsiteY9" fmla="*/ 4312 h 7546"/>
                    <a:gd name="connsiteX10" fmla="*/ 7007 w 7905"/>
                    <a:gd name="connsiteY10" fmla="*/ 6648 h 7546"/>
                    <a:gd name="connsiteX11" fmla="*/ 7007 w 7905"/>
                    <a:gd name="connsiteY11" fmla="*/ 6648 h 7546"/>
                    <a:gd name="connsiteX12" fmla="*/ 4671 w 7905"/>
                    <a:gd name="connsiteY12" fmla="*/ 7546 h 7546"/>
                    <a:gd name="connsiteX13" fmla="*/ 4671 w 7905"/>
                    <a:gd name="connsiteY13" fmla="*/ 7546 h 7546"/>
                    <a:gd name="connsiteX14" fmla="*/ 4671 w 7905"/>
                    <a:gd name="connsiteY14" fmla="*/ 7546 h 7546"/>
                    <a:gd name="connsiteX15" fmla="*/ 4671 w 7905"/>
                    <a:gd name="connsiteY15" fmla="*/ 7546 h 7546"/>
                    <a:gd name="connsiteX16" fmla="*/ 4492 w 7905"/>
                    <a:gd name="connsiteY16" fmla="*/ 4492 h 7546"/>
                    <a:gd name="connsiteX17" fmla="*/ 4492 w 7905"/>
                    <a:gd name="connsiteY17" fmla="*/ 4492 h 7546"/>
                    <a:gd name="connsiteX18" fmla="*/ 4492 w 7905"/>
                    <a:gd name="connsiteY18" fmla="*/ 4492 h 7546"/>
                    <a:gd name="connsiteX19" fmla="*/ 4492 w 7905"/>
                    <a:gd name="connsiteY19" fmla="*/ 4492 h 7546"/>
                    <a:gd name="connsiteX20" fmla="*/ 4492 w 7905"/>
                    <a:gd name="connsiteY20" fmla="*/ 4492 h 7546"/>
                    <a:gd name="connsiteX21" fmla="*/ 4492 w 7905"/>
                    <a:gd name="connsiteY21" fmla="*/ 4492 h 7546"/>
                    <a:gd name="connsiteX22" fmla="*/ 3234 w 7905"/>
                    <a:gd name="connsiteY22" fmla="*/ 3414 h 7546"/>
                    <a:gd name="connsiteX23" fmla="*/ 3234 w 7905"/>
                    <a:gd name="connsiteY23" fmla="*/ 3414 h 7546"/>
                    <a:gd name="connsiteX24" fmla="*/ 3234 w 7905"/>
                    <a:gd name="connsiteY24" fmla="*/ 3414 h 7546"/>
                    <a:gd name="connsiteX25" fmla="*/ 3234 w 7905"/>
                    <a:gd name="connsiteY25" fmla="*/ 3414 h 7546"/>
                    <a:gd name="connsiteX26" fmla="*/ 3234 w 7905"/>
                    <a:gd name="connsiteY26" fmla="*/ 3414 h 7546"/>
                    <a:gd name="connsiteX27" fmla="*/ 3234 w 7905"/>
                    <a:gd name="connsiteY27" fmla="*/ 3414 h 7546"/>
                    <a:gd name="connsiteX28" fmla="*/ 5031 w 7905"/>
                    <a:gd name="connsiteY28" fmla="*/ 3234 h 7546"/>
                    <a:gd name="connsiteX29" fmla="*/ 4671 w 7905"/>
                    <a:gd name="connsiteY29" fmla="*/ 3234 h 7546"/>
                    <a:gd name="connsiteX30" fmla="*/ 4671 w 7905"/>
                    <a:gd name="connsiteY30" fmla="*/ 2515 h 7546"/>
                    <a:gd name="connsiteX31" fmla="*/ 4671 w 7905"/>
                    <a:gd name="connsiteY31" fmla="*/ 3234 h 7546"/>
                    <a:gd name="connsiteX32" fmla="*/ 5031 w 7905"/>
                    <a:gd name="connsiteY32" fmla="*/ 3234 h 7546"/>
                    <a:gd name="connsiteX33" fmla="*/ 5031 w 7905"/>
                    <a:gd name="connsiteY33" fmla="*/ 3234 h 7546"/>
                    <a:gd name="connsiteX34" fmla="*/ 3054 w 7905"/>
                    <a:gd name="connsiteY34" fmla="*/ 3234 h 7546"/>
                    <a:gd name="connsiteX35" fmla="*/ 2695 w 7905"/>
                    <a:gd name="connsiteY35" fmla="*/ 2875 h 7546"/>
                    <a:gd name="connsiteX36" fmla="*/ 3054 w 7905"/>
                    <a:gd name="connsiteY36" fmla="*/ 3234 h 7546"/>
                    <a:gd name="connsiteX37" fmla="*/ 3054 w 7905"/>
                    <a:gd name="connsiteY37" fmla="*/ 3234 h 7546"/>
                    <a:gd name="connsiteX38" fmla="*/ 3054 w 7905"/>
                    <a:gd name="connsiteY38" fmla="*/ 3234 h 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05" h="7546">
                      <a:moveTo>
                        <a:pt x="4671" y="7546"/>
                      </a:moveTo>
                      <a:cubicBezTo>
                        <a:pt x="1976" y="7007"/>
                        <a:pt x="539" y="6289"/>
                        <a:pt x="0" y="3234"/>
                      </a:cubicBezTo>
                      <a:lnTo>
                        <a:pt x="0" y="3234"/>
                      </a:lnTo>
                      <a:cubicBezTo>
                        <a:pt x="0" y="2515"/>
                        <a:pt x="359" y="1437"/>
                        <a:pt x="1258" y="719"/>
                      </a:cubicBezTo>
                      <a:lnTo>
                        <a:pt x="1258" y="719"/>
                      </a:lnTo>
                      <a:lnTo>
                        <a:pt x="1258" y="719"/>
                      </a:lnTo>
                      <a:cubicBezTo>
                        <a:pt x="1797" y="359"/>
                        <a:pt x="2695" y="0"/>
                        <a:pt x="3234" y="0"/>
                      </a:cubicBezTo>
                      <a:lnTo>
                        <a:pt x="3234" y="0"/>
                      </a:lnTo>
                      <a:cubicBezTo>
                        <a:pt x="5929" y="539"/>
                        <a:pt x="7187" y="1258"/>
                        <a:pt x="7905" y="4312"/>
                      </a:cubicBezTo>
                      <a:lnTo>
                        <a:pt x="7905" y="4312"/>
                      </a:lnTo>
                      <a:cubicBezTo>
                        <a:pt x="7905" y="4851"/>
                        <a:pt x="7726" y="5570"/>
                        <a:pt x="7007" y="6648"/>
                      </a:cubicBezTo>
                      <a:lnTo>
                        <a:pt x="7007" y="6648"/>
                      </a:lnTo>
                      <a:cubicBezTo>
                        <a:pt x="6109" y="7367"/>
                        <a:pt x="5390" y="7546"/>
                        <a:pt x="4671" y="7546"/>
                      </a:cubicBezTo>
                      <a:lnTo>
                        <a:pt x="4671" y="7546"/>
                      </a:lnTo>
                      <a:cubicBezTo>
                        <a:pt x="4671" y="7546"/>
                        <a:pt x="4671" y="7546"/>
                        <a:pt x="4671" y="7546"/>
                      </a:cubicBezTo>
                      <a:lnTo>
                        <a:pt x="4671" y="7546"/>
                      </a:lnTo>
                      <a:close/>
                      <a:moveTo>
                        <a:pt x="4492" y="4492"/>
                      </a:moveTo>
                      <a:lnTo>
                        <a:pt x="4492" y="4492"/>
                      </a:lnTo>
                      <a:lnTo>
                        <a:pt x="4492" y="4492"/>
                      </a:lnTo>
                      <a:lnTo>
                        <a:pt x="4492" y="4492"/>
                      </a:lnTo>
                      <a:lnTo>
                        <a:pt x="4492" y="4492"/>
                      </a:lnTo>
                      <a:lnTo>
                        <a:pt x="4492" y="4492"/>
                      </a:lnTo>
                      <a:close/>
                      <a:moveTo>
                        <a:pt x="3234" y="3414"/>
                      </a:moveTo>
                      <a:lnTo>
                        <a:pt x="3234" y="3414"/>
                      </a:lnTo>
                      <a:lnTo>
                        <a:pt x="3234" y="3414"/>
                      </a:lnTo>
                      <a:lnTo>
                        <a:pt x="3234" y="3414"/>
                      </a:lnTo>
                      <a:lnTo>
                        <a:pt x="3234" y="3414"/>
                      </a:lnTo>
                      <a:lnTo>
                        <a:pt x="3234" y="3414"/>
                      </a:lnTo>
                      <a:close/>
                      <a:moveTo>
                        <a:pt x="5031" y="3234"/>
                      </a:moveTo>
                      <a:lnTo>
                        <a:pt x="4671" y="3234"/>
                      </a:lnTo>
                      <a:lnTo>
                        <a:pt x="4671" y="2515"/>
                      </a:lnTo>
                      <a:lnTo>
                        <a:pt x="4671" y="3234"/>
                      </a:lnTo>
                      <a:lnTo>
                        <a:pt x="5031" y="3234"/>
                      </a:lnTo>
                      <a:lnTo>
                        <a:pt x="5031" y="3234"/>
                      </a:lnTo>
                      <a:close/>
                      <a:moveTo>
                        <a:pt x="3054" y="3234"/>
                      </a:moveTo>
                      <a:lnTo>
                        <a:pt x="2695" y="2875"/>
                      </a:lnTo>
                      <a:lnTo>
                        <a:pt x="3054" y="3234"/>
                      </a:lnTo>
                      <a:lnTo>
                        <a:pt x="3054" y="3234"/>
                      </a:lnTo>
                      <a:lnTo>
                        <a:pt x="3054" y="3234"/>
                      </a:lnTo>
                      <a:close/>
                    </a:path>
                  </a:pathLst>
                </a:custGeom>
                <a:solidFill>
                  <a:srgbClr val="A40000"/>
                </a:solidFill>
                <a:ln w="17953" cap="flat">
                  <a:noFill/>
                  <a:prstDash val="solid"/>
                  <a:miter/>
                </a:ln>
              </p:spPr>
              <p:txBody>
                <a:bodyPr rtlCol="0" anchor="ctr"/>
                <a:lstStyle/>
                <a:p>
                  <a:endParaRPr lang="zh-CN" altLang="en-US" sz="1050"/>
                </a:p>
              </p:txBody>
            </p:sp>
          </p:grpSp>
          <p:grpSp>
            <p:nvGrpSpPr>
              <p:cNvPr id="1219" name="图形 1"/>
              <p:cNvGrpSpPr/>
              <p:nvPr/>
            </p:nvGrpSpPr>
            <p:grpSpPr>
              <a:xfrm>
                <a:off x="4105996" y="3341295"/>
                <a:ext cx="7905" cy="7366"/>
                <a:chOff x="5479207" y="3538985"/>
                <a:chExt cx="7905" cy="7366"/>
              </a:xfrm>
              <a:solidFill>
                <a:srgbClr val="A40000"/>
              </a:solidFill>
            </p:grpSpPr>
            <p:sp>
              <p:nvSpPr>
                <p:cNvPr id="1310" name="任意多边形: 形状 3641"/>
                <p:cNvSpPr/>
                <p:nvPr/>
              </p:nvSpPr>
              <p:spPr>
                <a:xfrm>
                  <a:off x="5481776" y="3541475"/>
                  <a:ext cx="2461" cy="2236"/>
                </a:xfrm>
                <a:custGeom>
                  <a:avLst/>
                  <a:gdLst>
                    <a:gd name="connsiteX0" fmla="*/ 2462 w 2461"/>
                    <a:gd name="connsiteY0" fmla="*/ 26 h 2236"/>
                    <a:gd name="connsiteX1" fmla="*/ 485 w 2461"/>
                    <a:gd name="connsiteY1" fmla="*/ 1643 h 2236"/>
                    <a:gd name="connsiteX2" fmla="*/ 2462 w 2461"/>
                    <a:gd name="connsiteY2" fmla="*/ 26 h 2236"/>
                    <a:gd name="connsiteX3" fmla="*/ 2462 w 2461"/>
                    <a:gd name="connsiteY3" fmla="*/ 26 h 2236"/>
                    <a:gd name="connsiteX4" fmla="*/ 2462 w 2461"/>
                    <a:gd name="connsiteY4" fmla="*/ 26 h 2236"/>
                    <a:gd name="connsiteX5" fmla="*/ 2462 w 2461"/>
                    <a:gd name="connsiteY5" fmla="*/ 26 h 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1" h="2236">
                      <a:moveTo>
                        <a:pt x="2462" y="26"/>
                      </a:moveTo>
                      <a:cubicBezTo>
                        <a:pt x="2462" y="26"/>
                        <a:pt x="-1312" y="-334"/>
                        <a:pt x="485" y="1643"/>
                      </a:cubicBezTo>
                      <a:cubicBezTo>
                        <a:pt x="2102" y="3619"/>
                        <a:pt x="2462" y="26"/>
                        <a:pt x="2462" y="26"/>
                      </a:cubicBezTo>
                      <a:lnTo>
                        <a:pt x="2462" y="26"/>
                      </a:lnTo>
                      <a:lnTo>
                        <a:pt x="2462" y="26"/>
                      </a:lnTo>
                      <a:lnTo>
                        <a:pt x="2462" y="26"/>
                      </a:lnTo>
                      <a:close/>
                    </a:path>
                  </a:pathLst>
                </a:custGeom>
                <a:solidFill>
                  <a:srgbClr val="A40000"/>
                </a:solidFill>
                <a:ln w="17953" cap="flat">
                  <a:noFill/>
                  <a:prstDash val="solid"/>
                  <a:miter/>
                </a:ln>
              </p:spPr>
              <p:txBody>
                <a:bodyPr rtlCol="0" anchor="ctr"/>
                <a:lstStyle/>
                <a:p>
                  <a:endParaRPr lang="zh-CN" altLang="en-US" sz="1050"/>
                </a:p>
              </p:txBody>
            </p:sp>
            <p:sp>
              <p:nvSpPr>
                <p:cNvPr id="1311" name="任意多边形: 形状 3642"/>
                <p:cNvSpPr/>
                <p:nvPr/>
              </p:nvSpPr>
              <p:spPr>
                <a:xfrm>
                  <a:off x="5479207" y="3538985"/>
                  <a:ext cx="7905" cy="7366"/>
                </a:xfrm>
                <a:custGeom>
                  <a:avLst/>
                  <a:gdLst>
                    <a:gd name="connsiteX0" fmla="*/ 1078 w 7905"/>
                    <a:gd name="connsiteY0" fmla="*/ 5749 h 7366"/>
                    <a:gd name="connsiteX1" fmla="*/ 0 w 7905"/>
                    <a:gd name="connsiteY1" fmla="*/ 3234 h 7366"/>
                    <a:gd name="connsiteX2" fmla="*/ 0 w 7905"/>
                    <a:gd name="connsiteY2" fmla="*/ 3234 h 7366"/>
                    <a:gd name="connsiteX3" fmla="*/ 4312 w 7905"/>
                    <a:gd name="connsiteY3" fmla="*/ 0 h 7366"/>
                    <a:gd name="connsiteX4" fmla="*/ 4312 w 7905"/>
                    <a:gd name="connsiteY4" fmla="*/ 0 h 7366"/>
                    <a:gd name="connsiteX5" fmla="*/ 5390 w 7905"/>
                    <a:gd name="connsiteY5" fmla="*/ 0 h 7366"/>
                    <a:gd name="connsiteX6" fmla="*/ 5390 w 7905"/>
                    <a:gd name="connsiteY6" fmla="*/ 0 h 7366"/>
                    <a:gd name="connsiteX7" fmla="*/ 5031 w 7905"/>
                    <a:gd name="connsiteY7" fmla="*/ 2515 h 7366"/>
                    <a:gd name="connsiteX8" fmla="*/ 5390 w 7905"/>
                    <a:gd name="connsiteY8" fmla="*/ 0 h 7366"/>
                    <a:gd name="connsiteX9" fmla="*/ 7905 w 7905"/>
                    <a:gd name="connsiteY9" fmla="*/ 359 h 7366"/>
                    <a:gd name="connsiteX10" fmla="*/ 7546 w 7905"/>
                    <a:gd name="connsiteY10" fmla="*/ 2875 h 7366"/>
                    <a:gd name="connsiteX11" fmla="*/ 7187 w 7905"/>
                    <a:gd name="connsiteY11" fmla="*/ 4492 h 7366"/>
                    <a:gd name="connsiteX12" fmla="*/ 7187 w 7905"/>
                    <a:gd name="connsiteY12" fmla="*/ 4492 h 7366"/>
                    <a:gd name="connsiteX13" fmla="*/ 3773 w 7905"/>
                    <a:gd name="connsiteY13" fmla="*/ 7367 h 7366"/>
                    <a:gd name="connsiteX14" fmla="*/ 3773 w 7905"/>
                    <a:gd name="connsiteY14" fmla="*/ 7367 h 7366"/>
                    <a:gd name="connsiteX15" fmla="*/ 1078 w 7905"/>
                    <a:gd name="connsiteY15" fmla="*/ 5749 h 7366"/>
                    <a:gd name="connsiteX16" fmla="*/ 1078 w 7905"/>
                    <a:gd name="connsiteY16" fmla="*/ 5749 h 7366"/>
                    <a:gd name="connsiteX17" fmla="*/ 5031 w 7905"/>
                    <a:gd name="connsiteY17" fmla="*/ 3234 h 7366"/>
                    <a:gd name="connsiteX18" fmla="*/ 5031 w 7905"/>
                    <a:gd name="connsiteY18" fmla="*/ 3234 h 7366"/>
                    <a:gd name="connsiteX19" fmla="*/ 5031 w 7905"/>
                    <a:gd name="connsiteY19" fmla="*/ 3234 h 7366"/>
                    <a:gd name="connsiteX20" fmla="*/ 5031 w 7905"/>
                    <a:gd name="connsiteY20" fmla="*/ 3234 h 7366"/>
                    <a:gd name="connsiteX21" fmla="*/ 3953 w 7905"/>
                    <a:gd name="connsiteY21" fmla="*/ 2336 h 7366"/>
                    <a:gd name="connsiteX22" fmla="*/ 3953 w 7905"/>
                    <a:gd name="connsiteY22" fmla="*/ 2336 h 7366"/>
                    <a:gd name="connsiteX23" fmla="*/ 3953 w 7905"/>
                    <a:gd name="connsiteY23" fmla="*/ 2336 h 7366"/>
                    <a:gd name="connsiteX24" fmla="*/ 3953 w 7905"/>
                    <a:gd name="connsiteY24" fmla="*/ 2336 h 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05" h="7366">
                      <a:moveTo>
                        <a:pt x="1078" y="5749"/>
                      </a:moveTo>
                      <a:cubicBezTo>
                        <a:pt x="719" y="5210"/>
                        <a:pt x="180" y="4492"/>
                        <a:pt x="0" y="3234"/>
                      </a:cubicBezTo>
                      <a:lnTo>
                        <a:pt x="0" y="3234"/>
                      </a:lnTo>
                      <a:cubicBezTo>
                        <a:pt x="1078" y="0"/>
                        <a:pt x="3773" y="180"/>
                        <a:pt x="4312" y="0"/>
                      </a:cubicBezTo>
                      <a:lnTo>
                        <a:pt x="4312" y="0"/>
                      </a:lnTo>
                      <a:cubicBezTo>
                        <a:pt x="4851" y="0"/>
                        <a:pt x="5210" y="0"/>
                        <a:pt x="5390" y="0"/>
                      </a:cubicBezTo>
                      <a:lnTo>
                        <a:pt x="5390" y="0"/>
                      </a:lnTo>
                      <a:lnTo>
                        <a:pt x="5031" y="2515"/>
                      </a:lnTo>
                      <a:lnTo>
                        <a:pt x="5390" y="0"/>
                      </a:lnTo>
                      <a:lnTo>
                        <a:pt x="7905" y="359"/>
                      </a:lnTo>
                      <a:lnTo>
                        <a:pt x="7546" y="2875"/>
                      </a:lnTo>
                      <a:cubicBezTo>
                        <a:pt x="7546" y="3054"/>
                        <a:pt x="7546" y="3593"/>
                        <a:pt x="7187" y="4492"/>
                      </a:cubicBezTo>
                      <a:lnTo>
                        <a:pt x="7187" y="4492"/>
                      </a:lnTo>
                      <a:cubicBezTo>
                        <a:pt x="6827" y="5031"/>
                        <a:pt x="6827" y="7007"/>
                        <a:pt x="3773" y="7367"/>
                      </a:cubicBezTo>
                      <a:lnTo>
                        <a:pt x="3773" y="7367"/>
                      </a:lnTo>
                      <a:cubicBezTo>
                        <a:pt x="2336" y="7187"/>
                        <a:pt x="1617" y="6288"/>
                        <a:pt x="1078" y="5749"/>
                      </a:cubicBezTo>
                      <a:lnTo>
                        <a:pt x="1078" y="5749"/>
                      </a:lnTo>
                      <a:close/>
                      <a:moveTo>
                        <a:pt x="5031" y="3234"/>
                      </a:moveTo>
                      <a:lnTo>
                        <a:pt x="5031" y="3234"/>
                      </a:lnTo>
                      <a:lnTo>
                        <a:pt x="5031" y="3234"/>
                      </a:lnTo>
                      <a:lnTo>
                        <a:pt x="5031" y="3234"/>
                      </a:lnTo>
                      <a:close/>
                      <a:moveTo>
                        <a:pt x="3953" y="2336"/>
                      </a:moveTo>
                      <a:lnTo>
                        <a:pt x="3953" y="2336"/>
                      </a:lnTo>
                      <a:lnTo>
                        <a:pt x="3953" y="2336"/>
                      </a:lnTo>
                      <a:lnTo>
                        <a:pt x="3953" y="2336"/>
                      </a:lnTo>
                      <a:close/>
                    </a:path>
                  </a:pathLst>
                </a:custGeom>
                <a:solidFill>
                  <a:srgbClr val="A40000"/>
                </a:solidFill>
                <a:ln w="17953" cap="flat">
                  <a:noFill/>
                  <a:prstDash val="solid"/>
                  <a:miter/>
                </a:ln>
              </p:spPr>
              <p:txBody>
                <a:bodyPr rtlCol="0" anchor="ctr"/>
                <a:lstStyle/>
                <a:p>
                  <a:endParaRPr lang="zh-CN" altLang="en-US" sz="1050"/>
                </a:p>
              </p:txBody>
            </p:sp>
          </p:grpSp>
          <p:grpSp>
            <p:nvGrpSpPr>
              <p:cNvPr id="1220" name="图形 1"/>
              <p:cNvGrpSpPr/>
              <p:nvPr/>
            </p:nvGrpSpPr>
            <p:grpSpPr>
              <a:xfrm>
                <a:off x="3888054" y="3853181"/>
                <a:ext cx="9702" cy="7725"/>
                <a:chOff x="5261265" y="4050871"/>
                <a:chExt cx="9702" cy="7725"/>
              </a:xfrm>
              <a:solidFill>
                <a:srgbClr val="0070C0"/>
              </a:solidFill>
            </p:grpSpPr>
            <p:sp>
              <p:nvSpPr>
                <p:cNvPr id="1308" name="任意多边形: 形状 3644"/>
                <p:cNvSpPr/>
                <p:nvPr/>
              </p:nvSpPr>
              <p:spPr>
                <a:xfrm>
                  <a:off x="5263706" y="4053417"/>
                  <a:ext cx="4636" cy="2570"/>
                </a:xfrm>
                <a:custGeom>
                  <a:avLst/>
                  <a:gdLst>
                    <a:gd name="connsiteX0" fmla="*/ 2051 w 4636"/>
                    <a:gd name="connsiteY0" fmla="*/ 2485 h 2570"/>
                    <a:gd name="connsiteX1" fmla="*/ 434 w 4636"/>
                    <a:gd name="connsiteY1" fmla="*/ 329 h 2570"/>
                    <a:gd name="connsiteX2" fmla="*/ 2051 w 4636"/>
                    <a:gd name="connsiteY2" fmla="*/ 2485 h 2570"/>
                    <a:gd name="connsiteX3" fmla="*/ 2051 w 4636"/>
                    <a:gd name="connsiteY3" fmla="*/ 2485 h 2570"/>
                    <a:gd name="connsiteX4" fmla="*/ 2051 w 4636"/>
                    <a:gd name="connsiteY4" fmla="*/ 2485 h 2570"/>
                    <a:gd name="connsiteX5" fmla="*/ 2051 w 4636"/>
                    <a:gd name="connsiteY5" fmla="*/ 2485 h 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6" h="2570">
                      <a:moveTo>
                        <a:pt x="2051" y="2485"/>
                      </a:moveTo>
                      <a:cubicBezTo>
                        <a:pt x="8160" y="-749"/>
                        <a:pt x="1691" y="-30"/>
                        <a:pt x="434" y="329"/>
                      </a:cubicBezTo>
                      <a:cubicBezTo>
                        <a:pt x="-644" y="868"/>
                        <a:pt x="434" y="3024"/>
                        <a:pt x="2051" y="2485"/>
                      </a:cubicBezTo>
                      <a:lnTo>
                        <a:pt x="2051" y="2485"/>
                      </a:lnTo>
                      <a:lnTo>
                        <a:pt x="2051" y="2485"/>
                      </a:lnTo>
                      <a:lnTo>
                        <a:pt x="2051" y="2485"/>
                      </a:lnTo>
                      <a:close/>
                    </a:path>
                  </a:pathLst>
                </a:custGeom>
                <a:grpFill/>
                <a:ln w="17953" cap="flat">
                  <a:noFill/>
                  <a:prstDash val="solid"/>
                  <a:miter/>
                </a:ln>
              </p:spPr>
              <p:txBody>
                <a:bodyPr rtlCol="0" anchor="ctr"/>
                <a:lstStyle/>
                <a:p>
                  <a:endParaRPr lang="zh-CN" altLang="en-US" sz="1050"/>
                </a:p>
              </p:txBody>
            </p:sp>
            <p:sp>
              <p:nvSpPr>
                <p:cNvPr id="1309" name="任意多边形: 形状 3645"/>
                <p:cNvSpPr/>
                <p:nvPr/>
              </p:nvSpPr>
              <p:spPr>
                <a:xfrm>
                  <a:off x="5261265" y="4050871"/>
                  <a:ext cx="9702" cy="7725"/>
                </a:xfrm>
                <a:custGeom>
                  <a:avLst/>
                  <a:gdLst>
                    <a:gd name="connsiteX0" fmla="*/ 4312 w 9702"/>
                    <a:gd name="connsiteY0" fmla="*/ 7546 h 7725"/>
                    <a:gd name="connsiteX1" fmla="*/ 4312 w 9702"/>
                    <a:gd name="connsiteY1" fmla="*/ 7546 h 7725"/>
                    <a:gd name="connsiteX2" fmla="*/ 4312 w 9702"/>
                    <a:gd name="connsiteY2" fmla="*/ 7546 h 7725"/>
                    <a:gd name="connsiteX3" fmla="*/ 0 w 9702"/>
                    <a:gd name="connsiteY3" fmla="*/ 3593 h 7725"/>
                    <a:gd name="connsiteX4" fmla="*/ 0 w 9702"/>
                    <a:gd name="connsiteY4" fmla="*/ 3593 h 7725"/>
                    <a:gd name="connsiteX5" fmla="*/ 1976 w 9702"/>
                    <a:gd name="connsiteY5" fmla="*/ 719 h 7725"/>
                    <a:gd name="connsiteX6" fmla="*/ 1976 w 9702"/>
                    <a:gd name="connsiteY6" fmla="*/ 719 h 7725"/>
                    <a:gd name="connsiteX7" fmla="*/ 5749 w 9702"/>
                    <a:gd name="connsiteY7" fmla="*/ 0 h 7725"/>
                    <a:gd name="connsiteX8" fmla="*/ 5749 w 9702"/>
                    <a:gd name="connsiteY8" fmla="*/ 0 h 7725"/>
                    <a:gd name="connsiteX9" fmla="*/ 7546 w 9702"/>
                    <a:gd name="connsiteY9" fmla="*/ 180 h 7725"/>
                    <a:gd name="connsiteX10" fmla="*/ 7546 w 9702"/>
                    <a:gd name="connsiteY10" fmla="*/ 180 h 7725"/>
                    <a:gd name="connsiteX11" fmla="*/ 9702 w 9702"/>
                    <a:gd name="connsiteY11" fmla="*/ 3054 h 7725"/>
                    <a:gd name="connsiteX12" fmla="*/ 9702 w 9702"/>
                    <a:gd name="connsiteY12" fmla="*/ 3054 h 7725"/>
                    <a:gd name="connsiteX13" fmla="*/ 5749 w 9702"/>
                    <a:gd name="connsiteY13" fmla="*/ 7366 h 7725"/>
                    <a:gd name="connsiteX14" fmla="*/ 5749 w 9702"/>
                    <a:gd name="connsiteY14" fmla="*/ 7366 h 7725"/>
                    <a:gd name="connsiteX15" fmla="*/ 4671 w 9702"/>
                    <a:gd name="connsiteY15" fmla="*/ 5210 h 7725"/>
                    <a:gd name="connsiteX16" fmla="*/ 4671 w 9702"/>
                    <a:gd name="connsiteY16" fmla="*/ 5210 h 7725"/>
                    <a:gd name="connsiteX17" fmla="*/ 4671 w 9702"/>
                    <a:gd name="connsiteY17" fmla="*/ 5210 h 7725"/>
                    <a:gd name="connsiteX18" fmla="*/ 4851 w 9702"/>
                    <a:gd name="connsiteY18" fmla="*/ 7726 h 7725"/>
                    <a:gd name="connsiteX19" fmla="*/ 4312 w 9702"/>
                    <a:gd name="connsiteY19" fmla="*/ 7546 h 7725"/>
                    <a:gd name="connsiteX20" fmla="*/ 4312 w 9702"/>
                    <a:gd name="connsiteY20" fmla="*/ 7546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02" h="7725">
                      <a:moveTo>
                        <a:pt x="4312" y="7546"/>
                      </a:moveTo>
                      <a:cubicBezTo>
                        <a:pt x="4132" y="7546"/>
                        <a:pt x="4132" y="7546"/>
                        <a:pt x="4312" y="7546"/>
                      </a:cubicBezTo>
                      <a:lnTo>
                        <a:pt x="4312" y="7546"/>
                      </a:lnTo>
                      <a:cubicBezTo>
                        <a:pt x="1797" y="7366"/>
                        <a:pt x="180" y="5929"/>
                        <a:pt x="0" y="3593"/>
                      </a:cubicBezTo>
                      <a:lnTo>
                        <a:pt x="0" y="3593"/>
                      </a:lnTo>
                      <a:cubicBezTo>
                        <a:pt x="0" y="2156"/>
                        <a:pt x="1078" y="719"/>
                        <a:pt x="1976" y="719"/>
                      </a:cubicBezTo>
                      <a:lnTo>
                        <a:pt x="1976" y="719"/>
                      </a:lnTo>
                      <a:cubicBezTo>
                        <a:pt x="3234" y="180"/>
                        <a:pt x="4312" y="0"/>
                        <a:pt x="5749" y="0"/>
                      </a:cubicBezTo>
                      <a:lnTo>
                        <a:pt x="5749" y="0"/>
                      </a:lnTo>
                      <a:cubicBezTo>
                        <a:pt x="6289" y="0"/>
                        <a:pt x="6828" y="0"/>
                        <a:pt x="7546" y="180"/>
                      </a:cubicBezTo>
                      <a:lnTo>
                        <a:pt x="7546" y="180"/>
                      </a:lnTo>
                      <a:cubicBezTo>
                        <a:pt x="8085" y="359"/>
                        <a:pt x="9702" y="1078"/>
                        <a:pt x="9702" y="3054"/>
                      </a:cubicBezTo>
                      <a:lnTo>
                        <a:pt x="9702" y="3054"/>
                      </a:lnTo>
                      <a:cubicBezTo>
                        <a:pt x="8984" y="6288"/>
                        <a:pt x="7726" y="5929"/>
                        <a:pt x="5749" y="7366"/>
                      </a:cubicBezTo>
                      <a:lnTo>
                        <a:pt x="5749" y="7366"/>
                      </a:lnTo>
                      <a:lnTo>
                        <a:pt x="4671" y="5210"/>
                      </a:lnTo>
                      <a:cubicBezTo>
                        <a:pt x="4671" y="5210"/>
                        <a:pt x="4671" y="5210"/>
                        <a:pt x="4671" y="5210"/>
                      </a:cubicBezTo>
                      <a:lnTo>
                        <a:pt x="4671" y="5210"/>
                      </a:lnTo>
                      <a:lnTo>
                        <a:pt x="4851" y="7726"/>
                      </a:lnTo>
                      <a:cubicBezTo>
                        <a:pt x="4492" y="7726"/>
                        <a:pt x="4312" y="7546"/>
                        <a:pt x="4312" y="7546"/>
                      </a:cubicBezTo>
                      <a:lnTo>
                        <a:pt x="4312" y="7546"/>
                      </a:lnTo>
                      <a:close/>
                    </a:path>
                  </a:pathLst>
                </a:custGeom>
                <a:grpFill/>
                <a:ln w="17953" cap="flat">
                  <a:noFill/>
                  <a:prstDash val="solid"/>
                  <a:miter/>
                </a:ln>
              </p:spPr>
              <p:txBody>
                <a:bodyPr rtlCol="0" anchor="ctr"/>
                <a:lstStyle/>
                <a:p>
                  <a:endParaRPr lang="zh-CN" altLang="en-US" sz="1050"/>
                </a:p>
              </p:txBody>
            </p:sp>
          </p:grpSp>
          <p:grpSp>
            <p:nvGrpSpPr>
              <p:cNvPr id="1221" name="图形 1"/>
              <p:cNvGrpSpPr/>
              <p:nvPr/>
            </p:nvGrpSpPr>
            <p:grpSpPr>
              <a:xfrm>
                <a:off x="3912849" y="3768555"/>
                <a:ext cx="7366" cy="6827"/>
                <a:chOff x="5286060" y="3966245"/>
                <a:chExt cx="7366" cy="6827"/>
              </a:xfrm>
              <a:solidFill>
                <a:srgbClr val="0070C0"/>
              </a:solidFill>
            </p:grpSpPr>
            <p:sp>
              <p:nvSpPr>
                <p:cNvPr id="1306" name="任意多边形: 形状 3647"/>
                <p:cNvSpPr/>
                <p:nvPr/>
              </p:nvSpPr>
              <p:spPr>
                <a:xfrm>
                  <a:off x="5288616" y="3968534"/>
                  <a:ext cx="2331" cy="1943"/>
                </a:xfrm>
                <a:custGeom>
                  <a:avLst/>
                  <a:gdLst>
                    <a:gd name="connsiteX0" fmla="*/ 1396 w 2331"/>
                    <a:gd name="connsiteY0" fmla="*/ 1844 h 1943"/>
                    <a:gd name="connsiteX1" fmla="*/ 1037 w 2331"/>
                    <a:gd name="connsiteY1" fmla="*/ 47 h 1943"/>
                    <a:gd name="connsiteX2" fmla="*/ 1396 w 2331"/>
                    <a:gd name="connsiteY2" fmla="*/ 1844 h 1943"/>
                    <a:gd name="connsiteX3" fmla="*/ 1396 w 2331"/>
                    <a:gd name="connsiteY3" fmla="*/ 1844 h 1943"/>
                    <a:gd name="connsiteX4" fmla="*/ 1396 w 2331"/>
                    <a:gd name="connsiteY4" fmla="*/ 1844 h 1943"/>
                    <a:gd name="connsiteX5" fmla="*/ 1396 w 2331"/>
                    <a:gd name="connsiteY5" fmla="*/ 1844 h 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1" h="1943">
                      <a:moveTo>
                        <a:pt x="1396" y="1844"/>
                      </a:moveTo>
                      <a:cubicBezTo>
                        <a:pt x="3013" y="1485"/>
                        <a:pt x="2294" y="-312"/>
                        <a:pt x="1037" y="47"/>
                      </a:cubicBezTo>
                      <a:cubicBezTo>
                        <a:pt x="-401" y="586"/>
                        <a:pt x="-401" y="2383"/>
                        <a:pt x="1396" y="1844"/>
                      </a:cubicBezTo>
                      <a:lnTo>
                        <a:pt x="1396" y="1844"/>
                      </a:lnTo>
                      <a:lnTo>
                        <a:pt x="1396" y="1844"/>
                      </a:lnTo>
                      <a:lnTo>
                        <a:pt x="1396" y="1844"/>
                      </a:lnTo>
                      <a:close/>
                    </a:path>
                  </a:pathLst>
                </a:custGeom>
                <a:grpFill/>
                <a:ln w="17953" cap="flat">
                  <a:noFill/>
                  <a:prstDash val="solid"/>
                  <a:miter/>
                </a:ln>
              </p:spPr>
              <p:txBody>
                <a:bodyPr rtlCol="0" anchor="ctr"/>
                <a:lstStyle/>
                <a:p>
                  <a:endParaRPr lang="zh-CN" altLang="en-US" sz="1050"/>
                </a:p>
              </p:txBody>
            </p:sp>
            <p:sp>
              <p:nvSpPr>
                <p:cNvPr id="1307" name="任意多边形: 形状 3648"/>
                <p:cNvSpPr/>
                <p:nvPr/>
              </p:nvSpPr>
              <p:spPr>
                <a:xfrm>
                  <a:off x="5286060" y="3966245"/>
                  <a:ext cx="7366" cy="6827"/>
                </a:xfrm>
                <a:custGeom>
                  <a:avLst/>
                  <a:gdLst>
                    <a:gd name="connsiteX0" fmla="*/ 0 w 7366"/>
                    <a:gd name="connsiteY0" fmla="*/ 3593 h 6827"/>
                    <a:gd name="connsiteX1" fmla="*/ 1976 w 7366"/>
                    <a:gd name="connsiteY1" fmla="*/ 539 h 6827"/>
                    <a:gd name="connsiteX2" fmla="*/ 1976 w 7366"/>
                    <a:gd name="connsiteY2" fmla="*/ 539 h 6827"/>
                    <a:gd name="connsiteX3" fmla="*/ 3773 w 7366"/>
                    <a:gd name="connsiteY3" fmla="*/ 0 h 6827"/>
                    <a:gd name="connsiteX4" fmla="*/ 3773 w 7366"/>
                    <a:gd name="connsiteY4" fmla="*/ 0 h 6827"/>
                    <a:gd name="connsiteX5" fmla="*/ 7366 w 7366"/>
                    <a:gd name="connsiteY5" fmla="*/ 3414 h 6827"/>
                    <a:gd name="connsiteX6" fmla="*/ 7366 w 7366"/>
                    <a:gd name="connsiteY6" fmla="*/ 3414 h 6827"/>
                    <a:gd name="connsiteX7" fmla="*/ 4492 w 7366"/>
                    <a:gd name="connsiteY7" fmla="*/ 6828 h 6827"/>
                    <a:gd name="connsiteX8" fmla="*/ 4492 w 7366"/>
                    <a:gd name="connsiteY8" fmla="*/ 6828 h 6827"/>
                    <a:gd name="connsiteX9" fmla="*/ 3953 w 7366"/>
                    <a:gd name="connsiteY9" fmla="*/ 5031 h 6827"/>
                    <a:gd name="connsiteX10" fmla="*/ 3773 w 7366"/>
                    <a:gd name="connsiteY10" fmla="*/ 5031 h 6827"/>
                    <a:gd name="connsiteX11" fmla="*/ 3773 w 7366"/>
                    <a:gd name="connsiteY11" fmla="*/ 5031 h 6827"/>
                    <a:gd name="connsiteX12" fmla="*/ 3593 w 7366"/>
                    <a:gd name="connsiteY12" fmla="*/ 6828 h 6827"/>
                    <a:gd name="connsiteX13" fmla="*/ 3234 w 7366"/>
                    <a:gd name="connsiteY13" fmla="*/ 6828 h 6827"/>
                    <a:gd name="connsiteX14" fmla="*/ 0 w 7366"/>
                    <a:gd name="connsiteY14" fmla="*/ 3593 h 6827"/>
                    <a:gd name="connsiteX15" fmla="*/ 0 w 7366"/>
                    <a:gd name="connsiteY15" fmla="*/ 3593 h 6827"/>
                    <a:gd name="connsiteX16" fmla="*/ 5031 w 7366"/>
                    <a:gd name="connsiteY16" fmla="*/ 3593 h 6827"/>
                    <a:gd name="connsiteX17" fmla="*/ 4132 w 7366"/>
                    <a:gd name="connsiteY17" fmla="*/ 3593 h 6827"/>
                    <a:gd name="connsiteX18" fmla="*/ 4132 w 7366"/>
                    <a:gd name="connsiteY18" fmla="*/ 3593 h 6827"/>
                    <a:gd name="connsiteX19" fmla="*/ 5031 w 7366"/>
                    <a:gd name="connsiteY19" fmla="*/ 3593 h 6827"/>
                    <a:gd name="connsiteX20" fmla="*/ 5031 w 7366"/>
                    <a:gd name="connsiteY20" fmla="*/ 3593 h 6827"/>
                    <a:gd name="connsiteX21" fmla="*/ 3414 w 7366"/>
                    <a:gd name="connsiteY21" fmla="*/ 2336 h 6827"/>
                    <a:gd name="connsiteX22" fmla="*/ 3414 w 7366"/>
                    <a:gd name="connsiteY22" fmla="*/ 2336 h 6827"/>
                    <a:gd name="connsiteX23" fmla="*/ 3234 w 7366"/>
                    <a:gd name="connsiteY23" fmla="*/ 1797 h 6827"/>
                    <a:gd name="connsiteX24" fmla="*/ 3414 w 7366"/>
                    <a:gd name="connsiteY24" fmla="*/ 2336 h 6827"/>
                    <a:gd name="connsiteX25" fmla="*/ 3414 w 7366"/>
                    <a:gd name="connsiteY25" fmla="*/ 2336 h 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66" h="6827">
                      <a:moveTo>
                        <a:pt x="0" y="3593"/>
                      </a:moveTo>
                      <a:cubicBezTo>
                        <a:pt x="0" y="1797"/>
                        <a:pt x="1078" y="719"/>
                        <a:pt x="1976" y="539"/>
                      </a:cubicBezTo>
                      <a:lnTo>
                        <a:pt x="1976" y="539"/>
                      </a:lnTo>
                      <a:cubicBezTo>
                        <a:pt x="2695" y="0"/>
                        <a:pt x="3414" y="0"/>
                        <a:pt x="3773" y="0"/>
                      </a:cubicBezTo>
                      <a:lnTo>
                        <a:pt x="3773" y="0"/>
                      </a:lnTo>
                      <a:cubicBezTo>
                        <a:pt x="5749" y="0"/>
                        <a:pt x="7187" y="1437"/>
                        <a:pt x="7366" y="3414"/>
                      </a:cubicBezTo>
                      <a:lnTo>
                        <a:pt x="7366" y="3414"/>
                      </a:lnTo>
                      <a:cubicBezTo>
                        <a:pt x="7366" y="5031"/>
                        <a:pt x="5929" y="6468"/>
                        <a:pt x="4492" y="6828"/>
                      </a:cubicBezTo>
                      <a:lnTo>
                        <a:pt x="4492" y="6828"/>
                      </a:lnTo>
                      <a:lnTo>
                        <a:pt x="3953" y="5031"/>
                      </a:lnTo>
                      <a:cubicBezTo>
                        <a:pt x="3773" y="5031"/>
                        <a:pt x="3773" y="5031"/>
                        <a:pt x="3773" y="5031"/>
                      </a:cubicBezTo>
                      <a:lnTo>
                        <a:pt x="3773" y="5031"/>
                      </a:lnTo>
                      <a:lnTo>
                        <a:pt x="3593" y="6828"/>
                      </a:lnTo>
                      <a:lnTo>
                        <a:pt x="3234" y="6828"/>
                      </a:lnTo>
                      <a:cubicBezTo>
                        <a:pt x="1797" y="6648"/>
                        <a:pt x="0" y="5031"/>
                        <a:pt x="0" y="3593"/>
                      </a:cubicBezTo>
                      <a:lnTo>
                        <a:pt x="0" y="3593"/>
                      </a:lnTo>
                      <a:close/>
                      <a:moveTo>
                        <a:pt x="5031" y="3593"/>
                      </a:moveTo>
                      <a:lnTo>
                        <a:pt x="4132" y="3593"/>
                      </a:lnTo>
                      <a:lnTo>
                        <a:pt x="4132" y="3593"/>
                      </a:lnTo>
                      <a:lnTo>
                        <a:pt x="5031" y="3593"/>
                      </a:lnTo>
                      <a:lnTo>
                        <a:pt x="5031" y="3593"/>
                      </a:lnTo>
                      <a:close/>
                      <a:moveTo>
                        <a:pt x="3414" y="2336"/>
                      </a:moveTo>
                      <a:lnTo>
                        <a:pt x="3414" y="2336"/>
                      </a:lnTo>
                      <a:lnTo>
                        <a:pt x="3234" y="1797"/>
                      </a:lnTo>
                      <a:lnTo>
                        <a:pt x="3414" y="2336"/>
                      </a:lnTo>
                      <a:lnTo>
                        <a:pt x="3414" y="2336"/>
                      </a:lnTo>
                      <a:close/>
                    </a:path>
                  </a:pathLst>
                </a:custGeom>
                <a:grpFill/>
                <a:ln w="17953" cap="flat">
                  <a:noFill/>
                  <a:prstDash val="solid"/>
                  <a:miter/>
                </a:ln>
              </p:spPr>
              <p:txBody>
                <a:bodyPr rtlCol="0" anchor="ctr"/>
                <a:lstStyle/>
                <a:p>
                  <a:endParaRPr lang="zh-CN" altLang="en-US" sz="1050"/>
                </a:p>
              </p:txBody>
            </p:sp>
          </p:grpSp>
          <p:grpSp>
            <p:nvGrpSpPr>
              <p:cNvPr id="1222" name="图形 1"/>
              <p:cNvGrpSpPr/>
              <p:nvPr/>
            </p:nvGrpSpPr>
            <p:grpSpPr>
              <a:xfrm>
                <a:off x="3935308" y="3746815"/>
                <a:ext cx="7366" cy="6827"/>
                <a:chOff x="5308519" y="3944505"/>
                <a:chExt cx="7366" cy="6827"/>
              </a:xfrm>
              <a:solidFill>
                <a:srgbClr val="0070C0"/>
              </a:solidFill>
            </p:grpSpPr>
            <p:sp>
              <p:nvSpPr>
                <p:cNvPr id="1304" name="任意多边形: 形状 3650"/>
                <p:cNvSpPr/>
                <p:nvPr/>
              </p:nvSpPr>
              <p:spPr>
                <a:xfrm>
                  <a:off x="5311030" y="3946973"/>
                  <a:ext cx="2196" cy="1895"/>
                </a:xfrm>
                <a:custGeom>
                  <a:avLst/>
                  <a:gdLst>
                    <a:gd name="connsiteX0" fmla="*/ 1262 w 2196"/>
                    <a:gd name="connsiteY0" fmla="*/ 1844 h 1895"/>
                    <a:gd name="connsiteX1" fmla="*/ 902 w 2196"/>
                    <a:gd name="connsiteY1" fmla="*/ 47 h 1895"/>
                    <a:gd name="connsiteX2" fmla="*/ 1262 w 2196"/>
                    <a:gd name="connsiteY2" fmla="*/ 1844 h 1895"/>
                    <a:gd name="connsiteX3" fmla="*/ 1262 w 2196"/>
                    <a:gd name="connsiteY3" fmla="*/ 1844 h 1895"/>
                    <a:gd name="connsiteX4" fmla="*/ 1262 w 2196"/>
                    <a:gd name="connsiteY4" fmla="*/ 1844 h 1895"/>
                    <a:gd name="connsiteX5" fmla="*/ 1262 w 2196"/>
                    <a:gd name="connsiteY5" fmla="*/ 1844 h 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6" h="1895">
                      <a:moveTo>
                        <a:pt x="1262" y="1844"/>
                      </a:moveTo>
                      <a:cubicBezTo>
                        <a:pt x="2879" y="1485"/>
                        <a:pt x="2160" y="-312"/>
                        <a:pt x="902" y="47"/>
                      </a:cubicBezTo>
                      <a:cubicBezTo>
                        <a:pt x="-355" y="586"/>
                        <a:pt x="-355" y="2203"/>
                        <a:pt x="1262" y="1844"/>
                      </a:cubicBezTo>
                      <a:lnTo>
                        <a:pt x="1262" y="1844"/>
                      </a:lnTo>
                      <a:lnTo>
                        <a:pt x="1262" y="1844"/>
                      </a:lnTo>
                      <a:lnTo>
                        <a:pt x="1262" y="1844"/>
                      </a:lnTo>
                      <a:close/>
                    </a:path>
                  </a:pathLst>
                </a:custGeom>
                <a:grpFill/>
                <a:ln w="17953" cap="flat">
                  <a:noFill/>
                  <a:prstDash val="solid"/>
                  <a:miter/>
                </a:ln>
              </p:spPr>
              <p:txBody>
                <a:bodyPr rtlCol="0" anchor="ctr"/>
                <a:lstStyle/>
                <a:p>
                  <a:endParaRPr lang="zh-CN" altLang="en-US" sz="1050"/>
                </a:p>
              </p:txBody>
            </p:sp>
            <p:sp>
              <p:nvSpPr>
                <p:cNvPr id="1305" name="任意多边形: 形状 3651"/>
                <p:cNvSpPr/>
                <p:nvPr/>
              </p:nvSpPr>
              <p:spPr>
                <a:xfrm>
                  <a:off x="5308519" y="3944505"/>
                  <a:ext cx="7366" cy="6827"/>
                </a:xfrm>
                <a:custGeom>
                  <a:avLst/>
                  <a:gdLst>
                    <a:gd name="connsiteX0" fmla="*/ 0 w 7366"/>
                    <a:gd name="connsiteY0" fmla="*/ 3594 h 6827"/>
                    <a:gd name="connsiteX1" fmla="*/ 2156 w 7366"/>
                    <a:gd name="connsiteY1" fmla="*/ 359 h 6827"/>
                    <a:gd name="connsiteX2" fmla="*/ 2156 w 7366"/>
                    <a:gd name="connsiteY2" fmla="*/ 359 h 6827"/>
                    <a:gd name="connsiteX3" fmla="*/ 3773 w 7366"/>
                    <a:gd name="connsiteY3" fmla="*/ 0 h 6827"/>
                    <a:gd name="connsiteX4" fmla="*/ 3773 w 7366"/>
                    <a:gd name="connsiteY4" fmla="*/ 0 h 6827"/>
                    <a:gd name="connsiteX5" fmla="*/ 7366 w 7366"/>
                    <a:gd name="connsiteY5" fmla="*/ 3414 h 6827"/>
                    <a:gd name="connsiteX6" fmla="*/ 7366 w 7366"/>
                    <a:gd name="connsiteY6" fmla="*/ 3414 h 6827"/>
                    <a:gd name="connsiteX7" fmla="*/ 4492 w 7366"/>
                    <a:gd name="connsiteY7" fmla="*/ 6828 h 6827"/>
                    <a:gd name="connsiteX8" fmla="*/ 4492 w 7366"/>
                    <a:gd name="connsiteY8" fmla="*/ 6828 h 6827"/>
                    <a:gd name="connsiteX9" fmla="*/ 4132 w 7366"/>
                    <a:gd name="connsiteY9" fmla="*/ 5031 h 6827"/>
                    <a:gd name="connsiteX10" fmla="*/ 3953 w 7366"/>
                    <a:gd name="connsiteY10" fmla="*/ 5031 h 6827"/>
                    <a:gd name="connsiteX11" fmla="*/ 3953 w 7366"/>
                    <a:gd name="connsiteY11" fmla="*/ 5031 h 6827"/>
                    <a:gd name="connsiteX12" fmla="*/ 4132 w 7366"/>
                    <a:gd name="connsiteY12" fmla="*/ 6828 h 6827"/>
                    <a:gd name="connsiteX13" fmla="*/ 3234 w 7366"/>
                    <a:gd name="connsiteY13" fmla="*/ 6828 h 6827"/>
                    <a:gd name="connsiteX14" fmla="*/ 3234 w 7366"/>
                    <a:gd name="connsiteY14" fmla="*/ 6828 h 6827"/>
                    <a:gd name="connsiteX15" fmla="*/ 0 w 7366"/>
                    <a:gd name="connsiteY15" fmla="*/ 3594 h 6827"/>
                    <a:gd name="connsiteX16" fmla="*/ 0 w 7366"/>
                    <a:gd name="connsiteY16" fmla="*/ 3594 h 6827"/>
                    <a:gd name="connsiteX17" fmla="*/ 5031 w 7366"/>
                    <a:gd name="connsiteY17" fmla="*/ 3594 h 6827"/>
                    <a:gd name="connsiteX18" fmla="*/ 4132 w 7366"/>
                    <a:gd name="connsiteY18" fmla="*/ 3594 h 6827"/>
                    <a:gd name="connsiteX19" fmla="*/ 5031 w 7366"/>
                    <a:gd name="connsiteY19" fmla="*/ 3594 h 6827"/>
                    <a:gd name="connsiteX20" fmla="*/ 5031 w 7366"/>
                    <a:gd name="connsiteY20" fmla="*/ 3594 h 6827"/>
                    <a:gd name="connsiteX21" fmla="*/ 3234 w 7366"/>
                    <a:gd name="connsiteY21" fmla="*/ 2336 h 6827"/>
                    <a:gd name="connsiteX22" fmla="*/ 3234 w 7366"/>
                    <a:gd name="connsiteY22" fmla="*/ 2336 h 6827"/>
                    <a:gd name="connsiteX23" fmla="*/ 3054 w 7366"/>
                    <a:gd name="connsiteY23" fmla="*/ 1797 h 6827"/>
                    <a:gd name="connsiteX24" fmla="*/ 3234 w 7366"/>
                    <a:gd name="connsiteY24" fmla="*/ 2336 h 6827"/>
                    <a:gd name="connsiteX25" fmla="*/ 3234 w 7366"/>
                    <a:gd name="connsiteY25" fmla="*/ 2336 h 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66" h="6827">
                      <a:moveTo>
                        <a:pt x="0" y="3594"/>
                      </a:moveTo>
                      <a:cubicBezTo>
                        <a:pt x="0" y="1976"/>
                        <a:pt x="1078" y="539"/>
                        <a:pt x="2156" y="359"/>
                      </a:cubicBezTo>
                      <a:lnTo>
                        <a:pt x="2156" y="359"/>
                      </a:lnTo>
                      <a:cubicBezTo>
                        <a:pt x="2875" y="0"/>
                        <a:pt x="3414" y="0"/>
                        <a:pt x="3773" y="0"/>
                      </a:cubicBezTo>
                      <a:lnTo>
                        <a:pt x="3773" y="0"/>
                      </a:lnTo>
                      <a:cubicBezTo>
                        <a:pt x="5570" y="0"/>
                        <a:pt x="7187" y="1437"/>
                        <a:pt x="7366" y="3414"/>
                      </a:cubicBezTo>
                      <a:lnTo>
                        <a:pt x="7366" y="3414"/>
                      </a:lnTo>
                      <a:cubicBezTo>
                        <a:pt x="7366" y="5031"/>
                        <a:pt x="5929" y="6468"/>
                        <a:pt x="4492" y="6828"/>
                      </a:cubicBezTo>
                      <a:lnTo>
                        <a:pt x="4492" y="6828"/>
                      </a:lnTo>
                      <a:lnTo>
                        <a:pt x="4132" y="5031"/>
                      </a:lnTo>
                      <a:cubicBezTo>
                        <a:pt x="4132" y="5031"/>
                        <a:pt x="4132" y="5031"/>
                        <a:pt x="3953" y="5031"/>
                      </a:cubicBezTo>
                      <a:lnTo>
                        <a:pt x="3953" y="5031"/>
                      </a:lnTo>
                      <a:lnTo>
                        <a:pt x="4132" y="6828"/>
                      </a:lnTo>
                      <a:cubicBezTo>
                        <a:pt x="3773" y="6828"/>
                        <a:pt x="3414" y="6828"/>
                        <a:pt x="3234" y="6828"/>
                      </a:cubicBezTo>
                      <a:lnTo>
                        <a:pt x="3234" y="6828"/>
                      </a:lnTo>
                      <a:cubicBezTo>
                        <a:pt x="1797" y="6828"/>
                        <a:pt x="0" y="5211"/>
                        <a:pt x="0" y="3594"/>
                      </a:cubicBezTo>
                      <a:lnTo>
                        <a:pt x="0" y="3594"/>
                      </a:lnTo>
                      <a:close/>
                      <a:moveTo>
                        <a:pt x="5031" y="3594"/>
                      </a:moveTo>
                      <a:lnTo>
                        <a:pt x="4132" y="3594"/>
                      </a:lnTo>
                      <a:lnTo>
                        <a:pt x="5031" y="3594"/>
                      </a:lnTo>
                      <a:lnTo>
                        <a:pt x="5031" y="3594"/>
                      </a:lnTo>
                      <a:close/>
                      <a:moveTo>
                        <a:pt x="3234" y="2336"/>
                      </a:moveTo>
                      <a:lnTo>
                        <a:pt x="3234" y="2336"/>
                      </a:lnTo>
                      <a:lnTo>
                        <a:pt x="3054" y="1797"/>
                      </a:lnTo>
                      <a:lnTo>
                        <a:pt x="3234" y="2336"/>
                      </a:lnTo>
                      <a:lnTo>
                        <a:pt x="3234" y="2336"/>
                      </a:lnTo>
                      <a:close/>
                    </a:path>
                  </a:pathLst>
                </a:custGeom>
                <a:grpFill/>
                <a:ln w="17953" cap="flat">
                  <a:noFill/>
                  <a:prstDash val="solid"/>
                  <a:miter/>
                </a:ln>
              </p:spPr>
              <p:txBody>
                <a:bodyPr rtlCol="0" anchor="ctr"/>
                <a:lstStyle/>
                <a:p>
                  <a:endParaRPr lang="zh-CN" altLang="en-US" sz="1050"/>
                </a:p>
              </p:txBody>
            </p:sp>
          </p:grpSp>
          <p:grpSp>
            <p:nvGrpSpPr>
              <p:cNvPr id="1223" name="图形 1"/>
              <p:cNvGrpSpPr/>
              <p:nvPr/>
            </p:nvGrpSpPr>
            <p:grpSpPr>
              <a:xfrm>
                <a:off x="3863439" y="3564448"/>
                <a:ext cx="7380" cy="6841"/>
                <a:chOff x="5236650" y="3762138"/>
                <a:chExt cx="7380" cy="6841"/>
              </a:xfrm>
              <a:solidFill>
                <a:srgbClr val="0070C0"/>
              </a:solidFill>
            </p:grpSpPr>
            <p:sp>
              <p:nvSpPr>
                <p:cNvPr id="1302" name="任意多边形: 形状 3653"/>
                <p:cNvSpPr/>
                <p:nvPr/>
              </p:nvSpPr>
              <p:spPr>
                <a:xfrm>
                  <a:off x="5239161" y="3764786"/>
                  <a:ext cx="2196" cy="1895"/>
                </a:xfrm>
                <a:custGeom>
                  <a:avLst/>
                  <a:gdLst>
                    <a:gd name="connsiteX0" fmla="*/ 1262 w 2196"/>
                    <a:gd name="connsiteY0" fmla="*/ 1844 h 1895"/>
                    <a:gd name="connsiteX1" fmla="*/ 902 w 2196"/>
                    <a:gd name="connsiteY1" fmla="*/ 47 h 1895"/>
                    <a:gd name="connsiteX2" fmla="*/ 1262 w 2196"/>
                    <a:gd name="connsiteY2" fmla="*/ 1844 h 1895"/>
                    <a:gd name="connsiteX3" fmla="*/ 1262 w 2196"/>
                    <a:gd name="connsiteY3" fmla="*/ 1844 h 1895"/>
                    <a:gd name="connsiteX4" fmla="*/ 1262 w 2196"/>
                    <a:gd name="connsiteY4" fmla="*/ 1844 h 1895"/>
                    <a:gd name="connsiteX5" fmla="*/ 1262 w 2196"/>
                    <a:gd name="connsiteY5" fmla="*/ 1844 h 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6" h="1895">
                      <a:moveTo>
                        <a:pt x="1262" y="1844"/>
                      </a:moveTo>
                      <a:cubicBezTo>
                        <a:pt x="2879" y="1485"/>
                        <a:pt x="2160" y="-312"/>
                        <a:pt x="902" y="47"/>
                      </a:cubicBezTo>
                      <a:cubicBezTo>
                        <a:pt x="-355" y="586"/>
                        <a:pt x="-355" y="2203"/>
                        <a:pt x="1262" y="1844"/>
                      </a:cubicBezTo>
                      <a:lnTo>
                        <a:pt x="1262" y="1844"/>
                      </a:lnTo>
                      <a:lnTo>
                        <a:pt x="1262" y="1844"/>
                      </a:lnTo>
                      <a:lnTo>
                        <a:pt x="1262" y="1844"/>
                      </a:lnTo>
                      <a:close/>
                    </a:path>
                  </a:pathLst>
                </a:custGeom>
                <a:grpFill/>
                <a:ln w="17953" cap="flat">
                  <a:noFill/>
                  <a:prstDash val="solid"/>
                  <a:miter/>
                </a:ln>
              </p:spPr>
              <p:txBody>
                <a:bodyPr rtlCol="0" anchor="ctr"/>
                <a:lstStyle/>
                <a:p>
                  <a:endParaRPr lang="zh-CN" altLang="en-US" sz="1050"/>
                </a:p>
              </p:txBody>
            </p:sp>
            <p:sp>
              <p:nvSpPr>
                <p:cNvPr id="1303" name="任意多边形: 形状 3654"/>
                <p:cNvSpPr/>
                <p:nvPr/>
              </p:nvSpPr>
              <p:spPr>
                <a:xfrm>
                  <a:off x="5236650" y="3762138"/>
                  <a:ext cx="7380" cy="6841"/>
                </a:xfrm>
                <a:custGeom>
                  <a:avLst/>
                  <a:gdLst>
                    <a:gd name="connsiteX0" fmla="*/ 0 w 7380"/>
                    <a:gd name="connsiteY0" fmla="*/ 3773 h 6841"/>
                    <a:gd name="connsiteX1" fmla="*/ 2156 w 7380"/>
                    <a:gd name="connsiteY1" fmla="*/ 539 h 6841"/>
                    <a:gd name="connsiteX2" fmla="*/ 2156 w 7380"/>
                    <a:gd name="connsiteY2" fmla="*/ 539 h 6841"/>
                    <a:gd name="connsiteX3" fmla="*/ 3773 w 7380"/>
                    <a:gd name="connsiteY3" fmla="*/ 0 h 6841"/>
                    <a:gd name="connsiteX4" fmla="*/ 3773 w 7380"/>
                    <a:gd name="connsiteY4" fmla="*/ 0 h 6841"/>
                    <a:gd name="connsiteX5" fmla="*/ 7366 w 7380"/>
                    <a:gd name="connsiteY5" fmla="*/ 3414 h 6841"/>
                    <a:gd name="connsiteX6" fmla="*/ 7366 w 7380"/>
                    <a:gd name="connsiteY6" fmla="*/ 3414 h 6841"/>
                    <a:gd name="connsiteX7" fmla="*/ 4492 w 7380"/>
                    <a:gd name="connsiteY7" fmla="*/ 6828 h 6841"/>
                    <a:gd name="connsiteX8" fmla="*/ 4492 w 7380"/>
                    <a:gd name="connsiteY8" fmla="*/ 6828 h 6841"/>
                    <a:gd name="connsiteX9" fmla="*/ 4132 w 7380"/>
                    <a:gd name="connsiteY9" fmla="*/ 5031 h 6841"/>
                    <a:gd name="connsiteX10" fmla="*/ 3953 w 7380"/>
                    <a:gd name="connsiteY10" fmla="*/ 5031 h 6841"/>
                    <a:gd name="connsiteX11" fmla="*/ 3953 w 7380"/>
                    <a:gd name="connsiteY11" fmla="*/ 5031 h 6841"/>
                    <a:gd name="connsiteX12" fmla="*/ 4132 w 7380"/>
                    <a:gd name="connsiteY12" fmla="*/ 6828 h 6841"/>
                    <a:gd name="connsiteX13" fmla="*/ 3414 w 7380"/>
                    <a:gd name="connsiteY13" fmla="*/ 6828 h 6841"/>
                    <a:gd name="connsiteX14" fmla="*/ 3414 w 7380"/>
                    <a:gd name="connsiteY14" fmla="*/ 6828 h 6841"/>
                    <a:gd name="connsiteX15" fmla="*/ 0 w 7380"/>
                    <a:gd name="connsiteY15" fmla="*/ 3773 h 6841"/>
                    <a:gd name="connsiteX16" fmla="*/ 0 w 7380"/>
                    <a:gd name="connsiteY16" fmla="*/ 3773 h 6841"/>
                    <a:gd name="connsiteX17" fmla="*/ 5031 w 7380"/>
                    <a:gd name="connsiteY17" fmla="*/ 3773 h 6841"/>
                    <a:gd name="connsiteX18" fmla="*/ 3953 w 7380"/>
                    <a:gd name="connsiteY18" fmla="*/ 3773 h 6841"/>
                    <a:gd name="connsiteX19" fmla="*/ 3953 w 7380"/>
                    <a:gd name="connsiteY19" fmla="*/ 3773 h 6841"/>
                    <a:gd name="connsiteX20" fmla="*/ 5031 w 7380"/>
                    <a:gd name="connsiteY20" fmla="*/ 3773 h 6841"/>
                    <a:gd name="connsiteX21" fmla="*/ 5031 w 7380"/>
                    <a:gd name="connsiteY21" fmla="*/ 3773 h 6841"/>
                    <a:gd name="connsiteX22" fmla="*/ 3414 w 7380"/>
                    <a:gd name="connsiteY22" fmla="*/ 2515 h 6841"/>
                    <a:gd name="connsiteX23" fmla="*/ 3414 w 7380"/>
                    <a:gd name="connsiteY23" fmla="*/ 2515 h 6841"/>
                    <a:gd name="connsiteX24" fmla="*/ 3234 w 7380"/>
                    <a:gd name="connsiteY24" fmla="*/ 1976 h 6841"/>
                    <a:gd name="connsiteX25" fmla="*/ 3414 w 7380"/>
                    <a:gd name="connsiteY25" fmla="*/ 2515 h 6841"/>
                    <a:gd name="connsiteX26" fmla="*/ 3414 w 7380"/>
                    <a:gd name="connsiteY26" fmla="*/ 251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80" h="6841">
                      <a:moveTo>
                        <a:pt x="0" y="3773"/>
                      </a:moveTo>
                      <a:cubicBezTo>
                        <a:pt x="0" y="1976"/>
                        <a:pt x="1258" y="719"/>
                        <a:pt x="2156" y="539"/>
                      </a:cubicBezTo>
                      <a:lnTo>
                        <a:pt x="2156" y="539"/>
                      </a:lnTo>
                      <a:cubicBezTo>
                        <a:pt x="2875" y="180"/>
                        <a:pt x="3414" y="180"/>
                        <a:pt x="3773" y="0"/>
                      </a:cubicBezTo>
                      <a:lnTo>
                        <a:pt x="3773" y="0"/>
                      </a:lnTo>
                      <a:cubicBezTo>
                        <a:pt x="5749" y="0"/>
                        <a:pt x="7187" y="1437"/>
                        <a:pt x="7366" y="3414"/>
                      </a:cubicBezTo>
                      <a:lnTo>
                        <a:pt x="7366" y="3414"/>
                      </a:lnTo>
                      <a:cubicBezTo>
                        <a:pt x="7546" y="5031"/>
                        <a:pt x="5929" y="6468"/>
                        <a:pt x="4492" y="6828"/>
                      </a:cubicBezTo>
                      <a:lnTo>
                        <a:pt x="4492" y="6828"/>
                      </a:lnTo>
                      <a:lnTo>
                        <a:pt x="4132" y="5031"/>
                      </a:lnTo>
                      <a:cubicBezTo>
                        <a:pt x="4132" y="5031"/>
                        <a:pt x="4132" y="5031"/>
                        <a:pt x="3953" y="5031"/>
                      </a:cubicBezTo>
                      <a:lnTo>
                        <a:pt x="3953" y="5031"/>
                      </a:lnTo>
                      <a:lnTo>
                        <a:pt x="4132" y="6828"/>
                      </a:lnTo>
                      <a:cubicBezTo>
                        <a:pt x="3953" y="6828"/>
                        <a:pt x="3773" y="6828"/>
                        <a:pt x="3414" y="6828"/>
                      </a:cubicBezTo>
                      <a:lnTo>
                        <a:pt x="3414" y="6828"/>
                      </a:lnTo>
                      <a:cubicBezTo>
                        <a:pt x="1797" y="7007"/>
                        <a:pt x="0" y="5390"/>
                        <a:pt x="0" y="3773"/>
                      </a:cubicBezTo>
                      <a:lnTo>
                        <a:pt x="0" y="3773"/>
                      </a:lnTo>
                      <a:close/>
                      <a:moveTo>
                        <a:pt x="5031" y="3773"/>
                      </a:moveTo>
                      <a:lnTo>
                        <a:pt x="3953" y="3773"/>
                      </a:lnTo>
                      <a:lnTo>
                        <a:pt x="3953" y="3773"/>
                      </a:lnTo>
                      <a:lnTo>
                        <a:pt x="5031" y="3773"/>
                      </a:lnTo>
                      <a:lnTo>
                        <a:pt x="5031" y="3773"/>
                      </a:lnTo>
                      <a:close/>
                      <a:moveTo>
                        <a:pt x="3414" y="2515"/>
                      </a:moveTo>
                      <a:lnTo>
                        <a:pt x="3414" y="2515"/>
                      </a:lnTo>
                      <a:lnTo>
                        <a:pt x="3234" y="1976"/>
                      </a:lnTo>
                      <a:lnTo>
                        <a:pt x="3414" y="2515"/>
                      </a:lnTo>
                      <a:lnTo>
                        <a:pt x="3414" y="2515"/>
                      </a:lnTo>
                      <a:close/>
                    </a:path>
                  </a:pathLst>
                </a:custGeom>
                <a:grpFill/>
                <a:ln w="17953" cap="flat">
                  <a:noFill/>
                  <a:prstDash val="solid"/>
                  <a:miter/>
                </a:ln>
              </p:spPr>
              <p:txBody>
                <a:bodyPr rtlCol="0" anchor="ctr"/>
                <a:lstStyle/>
                <a:p>
                  <a:endParaRPr lang="zh-CN" altLang="en-US" sz="1050"/>
                </a:p>
              </p:txBody>
            </p:sp>
          </p:grpSp>
          <p:grpSp>
            <p:nvGrpSpPr>
              <p:cNvPr id="1224" name="图形 1"/>
              <p:cNvGrpSpPr/>
              <p:nvPr/>
            </p:nvGrpSpPr>
            <p:grpSpPr>
              <a:xfrm>
                <a:off x="3950939" y="3591578"/>
                <a:ext cx="7186" cy="7905"/>
                <a:chOff x="5324150" y="3789268"/>
                <a:chExt cx="7186" cy="7905"/>
              </a:xfrm>
              <a:solidFill>
                <a:srgbClr val="0070C0"/>
              </a:solidFill>
            </p:grpSpPr>
            <p:sp>
              <p:nvSpPr>
                <p:cNvPr id="1300" name="任意多边形: 形状 3656"/>
                <p:cNvSpPr/>
                <p:nvPr/>
              </p:nvSpPr>
              <p:spPr>
                <a:xfrm>
                  <a:off x="5326744" y="3792143"/>
                  <a:ext cx="2024" cy="2394"/>
                </a:xfrm>
                <a:custGeom>
                  <a:avLst/>
                  <a:gdLst>
                    <a:gd name="connsiteX0" fmla="*/ 640 w 2024"/>
                    <a:gd name="connsiteY0" fmla="*/ 1976 h 2394"/>
                    <a:gd name="connsiteX1" fmla="*/ 1898 w 2024"/>
                    <a:gd name="connsiteY1" fmla="*/ 0 h 2394"/>
                    <a:gd name="connsiteX2" fmla="*/ 640 w 2024"/>
                    <a:gd name="connsiteY2" fmla="*/ 1976 h 2394"/>
                    <a:gd name="connsiteX3" fmla="*/ 640 w 2024"/>
                    <a:gd name="connsiteY3" fmla="*/ 1976 h 2394"/>
                    <a:gd name="connsiteX4" fmla="*/ 640 w 2024"/>
                    <a:gd name="connsiteY4" fmla="*/ 1976 h 2394"/>
                    <a:gd name="connsiteX5" fmla="*/ 640 w 2024"/>
                    <a:gd name="connsiteY5" fmla="*/ 1976 h 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4" h="2394">
                      <a:moveTo>
                        <a:pt x="640" y="1976"/>
                      </a:moveTo>
                      <a:cubicBezTo>
                        <a:pt x="-1337" y="359"/>
                        <a:pt x="1898" y="0"/>
                        <a:pt x="1898" y="0"/>
                      </a:cubicBezTo>
                      <a:cubicBezTo>
                        <a:pt x="1898" y="0"/>
                        <a:pt x="2616" y="3593"/>
                        <a:pt x="640" y="1976"/>
                      </a:cubicBezTo>
                      <a:lnTo>
                        <a:pt x="640" y="1976"/>
                      </a:lnTo>
                      <a:lnTo>
                        <a:pt x="640" y="1976"/>
                      </a:lnTo>
                      <a:lnTo>
                        <a:pt x="640" y="1976"/>
                      </a:lnTo>
                      <a:close/>
                    </a:path>
                  </a:pathLst>
                </a:custGeom>
                <a:grpFill/>
                <a:ln w="17953" cap="flat">
                  <a:noFill/>
                  <a:prstDash val="solid"/>
                  <a:miter/>
                </a:ln>
              </p:spPr>
              <p:txBody>
                <a:bodyPr rtlCol="0" anchor="ctr"/>
                <a:lstStyle/>
                <a:p>
                  <a:endParaRPr lang="zh-CN" altLang="en-US" sz="1050"/>
                </a:p>
              </p:txBody>
            </p:sp>
            <p:sp>
              <p:nvSpPr>
                <p:cNvPr id="1301" name="任意多边形: 形状 3657"/>
                <p:cNvSpPr/>
                <p:nvPr/>
              </p:nvSpPr>
              <p:spPr>
                <a:xfrm>
                  <a:off x="5324150" y="3789268"/>
                  <a:ext cx="7186" cy="7905"/>
                </a:xfrm>
                <a:custGeom>
                  <a:avLst/>
                  <a:gdLst>
                    <a:gd name="connsiteX0" fmla="*/ 1617 w 7186"/>
                    <a:gd name="connsiteY0" fmla="*/ 6828 h 7905"/>
                    <a:gd name="connsiteX1" fmla="*/ 3234 w 7186"/>
                    <a:gd name="connsiteY1" fmla="*/ 4851 h 7905"/>
                    <a:gd name="connsiteX2" fmla="*/ 3593 w 7186"/>
                    <a:gd name="connsiteY2" fmla="*/ 4492 h 7905"/>
                    <a:gd name="connsiteX3" fmla="*/ 3234 w 7186"/>
                    <a:gd name="connsiteY3" fmla="*/ 4851 h 7905"/>
                    <a:gd name="connsiteX4" fmla="*/ 1617 w 7186"/>
                    <a:gd name="connsiteY4" fmla="*/ 6828 h 7905"/>
                    <a:gd name="connsiteX5" fmla="*/ 0 w 7186"/>
                    <a:gd name="connsiteY5" fmla="*/ 3773 h 7905"/>
                    <a:gd name="connsiteX6" fmla="*/ 0 w 7186"/>
                    <a:gd name="connsiteY6" fmla="*/ 3773 h 7905"/>
                    <a:gd name="connsiteX7" fmla="*/ 2695 w 7186"/>
                    <a:gd name="connsiteY7" fmla="*/ 539 h 7905"/>
                    <a:gd name="connsiteX8" fmla="*/ 2695 w 7186"/>
                    <a:gd name="connsiteY8" fmla="*/ 539 h 7905"/>
                    <a:gd name="connsiteX9" fmla="*/ 4132 w 7186"/>
                    <a:gd name="connsiteY9" fmla="*/ 180 h 7905"/>
                    <a:gd name="connsiteX10" fmla="*/ 4132 w 7186"/>
                    <a:gd name="connsiteY10" fmla="*/ 180 h 7905"/>
                    <a:gd name="connsiteX11" fmla="*/ 6468 w 7186"/>
                    <a:gd name="connsiteY11" fmla="*/ 0 h 7905"/>
                    <a:gd name="connsiteX12" fmla="*/ 7007 w 7186"/>
                    <a:gd name="connsiteY12" fmla="*/ 2336 h 7905"/>
                    <a:gd name="connsiteX13" fmla="*/ 7187 w 7186"/>
                    <a:gd name="connsiteY13" fmla="*/ 4312 h 7905"/>
                    <a:gd name="connsiteX14" fmla="*/ 7187 w 7186"/>
                    <a:gd name="connsiteY14" fmla="*/ 4312 h 7905"/>
                    <a:gd name="connsiteX15" fmla="*/ 4132 w 7186"/>
                    <a:gd name="connsiteY15" fmla="*/ 7906 h 7905"/>
                    <a:gd name="connsiteX16" fmla="*/ 4132 w 7186"/>
                    <a:gd name="connsiteY16" fmla="*/ 7906 h 7905"/>
                    <a:gd name="connsiteX17" fmla="*/ 1617 w 7186"/>
                    <a:gd name="connsiteY17" fmla="*/ 6828 h 7905"/>
                    <a:gd name="connsiteX18" fmla="*/ 1617 w 7186"/>
                    <a:gd name="connsiteY18" fmla="*/ 6828 h 7905"/>
                    <a:gd name="connsiteX19" fmla="*/ 5031 w 7186"/>
                    <a:gd name="connsiteY19" fmla="*/ 3773 h 7905"/>
                    <a:gd name="connsiteX20" fmla="*/ 4492 w 7186"/>
                    <a:gd name="connsiteY20" fmla="*/ 3773 h 7905"/>
                    <a:gd name="connsiteX21" fmla="*/ 5031 w 7186"/>
                    <a:gd name="connsiteY21" fmla="*/ 3773 h 7905"/>
                    <a:gd name="connsiteX22" fmla="*/ 5031 w 7186"/>
                    <a:gd name="connsiteY22" fmla="*/ 3773 h 7905"/>
                    <a:gd name="connsiteX23" fmla="*/ 4671 w 7186"/>
                    <a:gd name="connsiteY23" fmla="*/ 2875 h 7905"/>
                    <a:gd name="connsiteX24" fmla="*/ 4671 w 7186"/>
                    <a:gd name="connsiteY24" fmla="*/ 2875 h 7905"/>
                    <a:gd name="connsiteX25" fmla="*/ 4671 w 7186"/>
                    <a:gd name="connsiteY25" fmla="*/ 2875 h 7905"/>
                    <a:gd name="connsiteX26" fmla="*/ 4671 w 7186"/>
                    <a:gd name="connsiteY26" fmla="*/ 2875 h 7905"/>
                    <a:gd name="connsiteX27" fmla="*/ 3953 w 7186"/>
                    <a:gd name="connsiteY27" fmla="*/ 2875 h 7905"/>
                    <a:gd name="connsiteX28" fmla="*/ 3953 w 7186"/>
                    <a:gd name="connsiteY28" fmla="*/ 2875 h 7905"/>
                    <a:gd name="connsiteX29" fmla="*/ 3953 w 7186"/>
                    <a:gd name="connsiteY29" fmla="*/ 2875 h 7905"/>
                    <a:gd name="connsiteX30" fmla="*/ 3953 w 7186"/>
                    <a:gd name="connsiteY30" fmla="*/ 2875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86" h="7905">
                      <a:moveTo>
                        <a:pt x="1617" y="6828"/>
                      </a:moveTo>
                      <a:lnTo>
                        <a:pt x="3234" y="4851"/>
                      </a:lnTo>
                      <a:lnTo>
                        <a:pt x="3593" y="4492"/>
                      </a:lnTo>
                      <a:lnTo>
                        <a:pt x="3234" y="4851"/>
                      </a:lnTo>
                      <a:lnTo>
                        <a:pt x="1617" y="6828"/>
                      </a:lnTo>
                      <a:cubicBezTo>
                        <a:pt x="898" y="6289"/>
                        <a:pt x="0" y="5390"/>
                        <a:pt x="0" y="3773"/>
                      </a:cubicBezTo>
                      <a:lnTo>
                        <a:pt x="0" y="3773"/>
                      </a:lnTo>
                      <a:cubicBezTo>
                        <a:pt x="359" y="1078"/>
                        <a:pt x="2156" y="719"/>
                        <a:pt x="2695" y="539"/>
                      </a:cubicBezTo>
                      <a:lnTo>
                        <a:pt x="2695" y="539"/>
                      </a:lnTo>
                      <a:cubicBezTo>
                        <a:pt x="3414" y="359"/>
                        <a:pt x="4132" y="180"/>
                        <a:pt x="4132" y="180"/>
                      </a:cubicBezTo>
                      <a:lnTo>
                        <a:pt x="4132" y="180"/>
                      </a:lnTo>
                      <a:lnTo>
                        <a:pt x="6468" y="0"/>
                      </a:lnTo>
                      <a:lnTo>
                        <a:pt x="7007" y="2336"/>
                      </a:lnTo>
                      <a:cubicBezTo>
                        <a:pt x="7007" y="2336"/>
                        <a:pt x="7187" y="3234"/>
                        <a:pt x="7187" y="4312"/>
                      </a:cubicBezTo>
                      <a:lnTo>
                        <a:pt x="7187" y="4312"/>
                      </a:lnTo>
                      <a:cubicBezTo>
                        <a:pt x="7187" y="4851"/>
                        <a:pt x="7187" y="7546"/>
                        <a:pt x="4132" y="7906"/>
                      </a:cubicBezTo>
                      <a:lnTo>
                        <a:pt x="4132" y="7906"/>
                      </a:lnTo>
                      <a:cubicBezTo>
                        <a:pt x="2875" y="7726"/>
                        <a:pt x="2156" y="7367"/>
                        <a:pt x="1617" y="6828"/>
                      </a:cubicBezTo>
                      <a:lnTo>
                        <a:pt x="1617" y="6828"/>
                      </a:lnTo>
                      <a:close/>
                      <a:moveTo>
                        <a:pt x="5031" y="3773"/>
                      </a:moveTo>
                      <a:lnTo>
                        <a:pt x="4492" y="3773"/>
                      </a:lnTo>
                      <a:lnTo>
                        <a:pt x="5031" y="3773"/>
                      </a:lnTo>
                      <a:lnTo>
                        <a:pt x="5031" y="3773"/>
                      </a:lnTo>
                      <a:close/>
                      <a:moveTo>
                        <a:pt x="4671" y="2875"/>
                      </a:moveTo>
                      <a:lnTo>
                        <a:pt x="4671" y="2875"/>
                      </a:lnTo>
                      <a:lnTo>
                        <a:pt x="4671" y="2875"/>
                      </a:lnTo>
                      <a:lnTo>
                        <a:pt x="4671" y="2875"/>
                      </a:lnTo>
                      <a:close/>
                      <a:moveTo>
                        <a:pt x="3953" y="2875"/>
                      </a:moveTo>
                      <a:lnTo>
                        <a:pt x="3953" y="2875"/>
                      </a:lnTo>
                      <a:lnTo>
                        <a:pt x="3953" y="2875"/>
                      </a:lnTo>
                      <a:lnTo>
                        <a:pt x="3953" y="2875"/>
                      </a:lnTo>
                      <a:close/>
                    </a:path>
                  </a:pathLst>
                </a:custGeom>
                <a:grpFill/>
                <a:ln w="17953" cap="flat">
                  <a:noFill/>
                  <a:prstDash val="solid"/>
                  <a:miter/>
                </a:ln>
              </p:spPr>
              <p:txBody>
                <a:bodyPr rtlCol="0" anchor="ctr"/>
                <a:lstStyle/>
                <a:p>
                  <a:endParaRPr lang="zh-CN" altLang="en-US" sz="1050"/>
                </a:p>
              </p:txBody>
            </p:sp>
          </p:grpSp>
          <p:grpSp>
            <p:nvGrpSpPr>
              <p:cNvPr id="1225" name="图形 1"/>
              <p:cNvGrpSpPr/>
              <p:nvPr/>
            </p:nvGrpSpPr>
            <p:grpSpPr>
              <a:xfrm>
                <a:off x="3944111" y="3601999"/>
                <a:ext cx="7187" cy="7905"/>
                <a:chOff x="5317322" y="3799689"/>
                <a:chExt cx="7187" cy="7905"/>
              </a:xfrm>
              <a:solidFill>
                <a:srgbClr val="0070C0"/>
              </a:solidFill>
            </p:grpSpPr>
            <p:sp>
              <p:nvSpPr>
                <p:cNvPr id="1298" name="任意多边形: 形状 3659"/>
                <p:cNvSpPr/>
                <p:nvPr/>
              </p:nvSpPr>
              <p:spPr>
                <a:xfrm>
                  <a:off x="5319917" y="3802564"/>
                  <a:ext cx="2024" cy="2558"/>
                </a:xfrm>
                <a:custGeom>
                  <a:avLst/>
                  <a:gdLst>
                    <a:gd name="connsiteX0" fmla="*/ 640 w 2024"/>
                    <a:gd name="connsiteY0" fmla="*/ 2156 h 2558"/>
                    <a:gd name="connsiteX1" fmla="*/ 1897 w 2024"/>
                    <a:gd name="connsiteY1" fmla="*/ 0 h 2558"/>
                    <a:gd name="connsiteX2" fmla="*/ 640 w 2024"/>
                    <a:gd name="connsiteY2" fmla="*/ 2156 h 2558"/>
                    <a:gd name="connsiteX3" fmla="*/ 640 w 2024"/>
                    <a:gd name="connsiteY3" fmla="*/ 2156 h 2558"/>
                    <a:gd name="connsiteX4" fmla="*/ 640 w 2024"/>
                    <a:gd name="connsiteY4" fmla="*/ 2156 h 2558"/>
                    <a:gd name="connsiteX5" fmla="*/ 640 w 2024"/>
                    <a:gd name="connsiteY5" fmla="*/ 2156 h 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4" h="2558">
                      <a:moveTo>
                        <a:pt x="640" y="2156"/>
                      </a:moveTo>
                      <a:cubicBezTo>
                        <a:pt x="-1337" y="539"/>
                        <a:pt x="1897" y="0"/>
                        <a:pt x="1897" y="0"/>
                      </a:cubicBezTo>
                      <a:cubicBezTo>
                        <a:pt x="1897" y="0"/>
                        <a:pt x="2616" y="3773"/>
                        <a:pt x="640" y="2156"/>
                      </a:cubicBezTo>
                      <a:lnTo>
                        <a:pt x="640" y="2156"/>
                      </a:lnTo>
                      <a:lnTo>
                        <a:pt x="640" y="2156"/>
                      </a:lnTo>
                      <a:lnTo>
                        <a:pt x="640" y="2156"/>
                      </a:lnTo>
                      <a:close/>
                    </a:path>
                  </a:pathLst>
                </a:custGeom>
                <a:grpFill/>
                <a:ln w="17953" cap="flat">
                  <a:noFill/>
                  <a:prstDash val="solid"/>
                  <a:miter/>
                </a:ln>
              </p:spPr>
              <p:txBody>
                <a:bodyPr rtlCol="0" anchor="ctr"/>
                <a:lstStyle/>
                <a:p>
                  <a:endParaRPr lang="zh-CN" altLang="en-US" sz="1050"/>
                </a:p>
              </p:txBody>
            </p:sp>
            <p:sp>
              <p:nvSpPr>
                <p:cNvPr id="1299" name="任意多边形: 形状 3660"/>
                <p:cNvSpPr/>
                <p:nvPr/>
              </p:nvSpPr>
              <p:spPr>
                <a:xfrm>
                  <a:off x="5317322" y="3799689"/>
                  <a:ext cx="7187" cy="7905"/>
                </a:xfrm>
                <a:custGeom>
                  <a:avLst/>
                  <a:gdLst>
                    <a:gd name="connsiteX0" fmla="*/ 1617 w 7187"/>
                    <a:gd name="connsiteY0" fmla="*/ 7007 h 7905"/>
                    <a:gd name="connsiteX1" fmla="*/ 3234 w 7187"/>
                    <a:gd name="connsiteY1" fmla="*/ 5031 h 7905"/>
                    <a:gd name="connsiteX2" fmla="*/ 1617 w 7187"/>
                    <a:gd name="connsiteY2" fmla="*/ 7007 h 7905"/>
                    <a:gd name="connsiteX3" fmla="*/ 0 w 7187"/>
                    <a:gd name="connsiteY3" fmla="*/ 3953 h 7905"/>
                    <a:gd name="connsiteX4" fmla="*/ 0 w 7187"/>
                    <a:gd name="connsiteY4" fmla="*/ 3953 h 7905"/>
                    <a:gd name="connsiteX5" fmla="*/ 2695 w 7187"/>
                    <a:gd name="connsiteY5" fmla="*/ 719 h 7905"/>
                    <a:gd name="connsiteX6" fmla="*/ 2695 w 7187"/>
                    <a:gd name="connsiteY6" fmla="*/ 719 h 7905"/>
                    <a:gd name="connsiteX7" fmla="*/ 4133 w 7187"/>
                    <a:gd name="connsiteY7" fmla="*/ 359 h 7905"/>
                    <a:gd name="connsiteX8" fmla="*/ 4133 w 7187"/>
                    <a:gd name="connsiteY8" fmla="*/ 359 h 7905"/>
                    <a:gd name="connsiteX9" fmla="*/ 6468 w 7187"/>
                    <a:gd name="connsiteY9" fmla="*/ 0 h 7905"/>
                    <a:gd name="connsiteX10" fmla="*/ 7007 w 7187"/>
                    <a:gd name="connsiteY10" fmla="*/ 2336 h 7905"/>
                    <a:gd name="connsiteX11" fmla="*/ 7187 w 7187"/>
                    <a:gd name="connsiteY11" fmla="*/ 4312 h 7905"/>
                    <a:gd name="connsiteX12" fmla="*/ 7187 w 7187"/>
                    <a:gd name="connsiteY12" fmla="*/ 4312 h 7905"/>
                    <a:gd name="connsiteX13" fmla="*/ 4133 w 7187"/>
                    <a:gd name="connsiteY13" fmla="*/ 7906 h 7905"/>
                    <a:gd name="connsiteX14" fmla="*/ 4133 w 7187"/>
                    <a:gd name="connsiteY14" fmla="*/ 7906 h 7905"/>
                    <a:gd name="connsiteX15" fmla="*/ 1617 w 7187"/>
                    <a:gd name="connsiteY15" fmla="*/ 7007 h 7905"/>
                    <a:gd name="connsiteX16" fmla="*/ 1617 w 7187"/>
                    <a:gd name="connsiteY16" fmla="*/ 7007 h 7905"/>
                    <a:gd name="connsiteX17" fmla="*/ 5031 w 7187"/>
                    <a:gd name="connsiteY17" fmla="*/ 4133 h 7905"/>
                    <a:gd name="connsiteX18" fmla="*/ 4492 w 7187"/>
                    <a:gd name="connsiteY18" fmla="*/ 4133 h 7905"/>
                    <a:gd name="connsiteX19" fmla="*/ 4492 w 7187"/>
                    <a:gd name="connsiteY19" fmla="*/ 4133 h 7905"/>
                    <a:gd name="connsiteX20" fmla="*/ 5031 w 7187"/>
                    <a:gd name="connsiteY20" fmla="*/ 4133 h 7905"/>
                    <a:gd name="connsiteX21" fmla="*/ 5031 w 7187"/>
                    <a:gd name="connsiteY21" fmla="*/ 4133 h 7905"/>
                    <a:gd name="connsiteX22" fmla="*/ 4492 w 7187"/>
                    <a:gd name="connsiteY22" fmla="*/ 3414 h 7905"/>
                    <a:gd name="connsiteX23" fmla="*/ 4851 w 7187"/>
                    <a:gd name="connsiteY23" fmla="*/ 3054 h 7905"/>
                    <a:gd name="connsiteX24" fmla="*/ 4492 w 7187"/>
                    <a:gd name="connsiteY24" fmla="*/ 3414 h 7905"/>
                    <a:gd name="connsiteX25" fmla="*/ 4492 w 7187"/>
                    <a:gd name="connsiteY25" fmla="*/ 3414 h 7905"/>
                    <a:gd name="connsiteX26" fmla="*/ 3953 w 7187"/>
                    <a:gd name="connsiteY26" fmla="*/ 3054 h 7905"/>
                    <a:gd name="connsiteX27" fmla="*/ 3953 w 7187"/>
                    <a:gd name="connsiteY27" fmla="*/ 3054 h 7905"/>
                    <a:gd name="connsiteX28" fmla="*/ 3953 w 7187"/>
                    <a:gd name="connsiteY28" fmla="*/ 3054 h 7905"/>
                    <a:gd name="connsiteX29" fmla="*/ 3953 w 7187"/>
                    <a:gd name="connsiteY29" fmla="*/ 3054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7" h="7905">
                      <a:moveTo>
                        <a:pt x="1617" y="7007"/>
                      </a:moveTo>
                      <a:lnTo>
                        <a:pt x="3234" y="5031"/>
                      </a:lnTo>
                      <a:lnTo>
                        <a:pt x="1617" y="7007"/>
                      </a:lnTo>
                      <a:cubicBezTo>
                        <a:pt x="898" y="6468"/>
                        <a:pt x="0" y="5570"/>
                        <a:pt x="0" y="3953"/>
                      </a:cubicBezTo>
                      <a:lnTo>
                        <a:pt x="0" y="3953"/>
                      </a:lnTo>
                      <a:cubicBezTo>
                        <a:pt x="359" y="1258"/>
                        <a:pt x="2156" y="898"/>
                        <a:pt x="2695" y="719"/>
                      </a:cubicBezTo>
                      <a:lnTo>
                        <a:pt x="2695" y="719"/>
                      </a:lnTo>
                      <a:cubicBezTo>
                        <a:pt x="3414" y="539"/>
                        <a:pt x="4133" y="359"/>
                        <a:pt x="4133" y="359"/>
                      </a:cubicBezTo>
                      <a:lnTo>
                        <a:pt x="4133" y="359"/>
                      </a:lnTo>
                      <a:lnTo>
                        <a:pt x="6468" y="0"/>
                      </a:lnTo>
                      <a:lnTo>
                        <a:pt x="7007" y="2336"/>
                      </a:lnTo>
                      <a:cubicBezTo>
                        <a:pt x="7007" y="2336"/>
                        <a:pt x="7187" y="3234"/>
                        <a:pt x="7187" y="4312"/>
                      </a:cubicBezTo>
                      <a:lnTo>
                        <a:pt x="7187" y="4312"/>
                      </a:lnTo>
                      <a:cubicBezTo>
                        <a:pt x="7187" y="4851"/>
                        <a:pt x="7187" y="7546"/>
                        <a:pt x="4133" y="7906"/>
                      </a:cubicBezTo>
                      <a:lnTo>
                        <a:pt x="4133" y="7906"/>
                      </a:lnTo>
                      <a:cubicBezTo>
                        <a:pt x="2695" y="7906"/>
                        <a:pt x="2156" y="7546"/>
                        <a:pt x="1617" y="7007"/>
                      </a:cubicBezTo>
                      <a:lnTo>
                        <a:pt x="1617" y="7007"/>
                      </a:lnTo>
                      <a:close/>
                      <a:moveTo>
                        <a:pt x="5031" y="4133"/>
                      </a:moveTo>
                      <a:lnTo>
                        <a:pt x="4492" y="4133"/>
                      </a:lnTo>
                      <a:lnTo>
                        <a:pt x="4492" y="4133"/>
                      </a:lnTo>
                      <a:lnTo>
                        <a:pt x="5031" y="4133"/>
                      </a:lnTo>
                      <a:lnTo>
                        <a:pt x="5031" y="4133"/>
                      </a:lnTo>
                      <a:close/>
                      <a:moveTo>
                        <a:pt x="4492" y="3414"/>
                      </a:moveTo>
                      <a:lnTo>
                        <a:pt x="4851" y="3054"/>
                      </a:lnTo>
                      <a:lnTo>
                        <a:pt x="4492" y="3414"/>
                      </a:lnTo>
                      <a:lnTo>
                        <a:pt x="4492" y="3414"/>
                      </a:lnTo>
                      <a:close/>
                      <a:moveTo>
                        <a:pt x="3953" y="3054"/>
                      </a:moveTo>
                      <a:lnTo>
                        <a:pt x="3953" y="3054"/>
                      </a:lnTo>
                      <a:lnTo>
                        <a:pt x="3953" y="3054"/>
                      </a:lnTo>
                      <a:lnTo>
                        <a:pt x="3953" y="3054"/>
                      </a:lnTo>
                      <a:close/>
                    </a:path>
                  </a:pathLst>
                </a:custGeom>
                <a:grpFill/>
                <a:ln w="17953" cap="flat">
                  <a:noFill/>
                  <a:prstDash val="solid"/>
                  <a:miter/>
                </a:ln>
              </p:spPr>
              <p:txBody>
                <a:bodyPr rtlCol="0" anchor="ctr"/>
                <a:lstStyle/>
                <a:p>
                  <a:endParaRPr lang="zh-CN" altLang="en-US" sz="1050"/>
                </a:p>
              </p:txBody>
            </p:sp>
          </p:grpSp>
          <p:grpSp>
            <p:nvGrpSpPr>
              <p:cNvPr id="1226" name="图形 1"/>
              <p:cNvGrpSpPr/>
              <p:nvPr/>
            </p:nvGrpSpPr>
            <p:grpSpPr>
              <a:xfrm>
                <a:off x="3850502" y="3987755"/>
                <a:ext cx="11319" cy="7187"/>
                <a:chOff x="5223713" y="4185445"/>
                <a:chExt cx="11319" cy="7187"/>
              </a:xfrm>
              <a:solidFill>
                <a:srgbClr val="0070C0"/>
              </a:solidFill>
            </p:grpSpPr>
            <p:sp>
              <p:nvSpPr>
                <p:cNvPr id="1296" name="任意多边形: 形状 3662"/>
                <p:cNvSpPr/>
                <p:nvPr/>
              </p:nvSpPr>
              <p:spPr>
                <a:xfrm>
                  <a:off x="5228025" y="4188039"/>
                  <a:ext cx="4526" cy="2082"/>
                </a:xfrm>
                <a:custGeom>
                  <a:avLst/>
                  <a:gdLst>
                    <a:gd name="connsiteX0" fmla="*/ 0 w 4526"/>
                    <a:gd name="connsiteY0" fmla="*/ 1897 h 2082"/>
                    <a:gd name="connsiteX1" fmla="*/ 4133 w 4526"/>
                    <a:gd name="connsiteY1" fmla="*/ 640 h 2082"/>
                    <a:gd name="connsiteX2" fmla="*/ 0 w 4526"/>
                    <a:gd name="connsiteY2" fmla="*/ 1897 h 2082"/>
                    <a:gd name="connsiteX3" fmla="*/ 0 w 4526"/>
                    <a:gd name="connsiteY3" fmla="*/ 1897 h 2082"/>
                    <a:gd name="connsiteX4" fmla="*/ 0 w 4526"/>
                    <a:gd name="connsiteY4" fmla="*/ 1897 h 2082"/>
                    <a:gd name="connsiteX5" fmla="*/ 0 w 4526"/>
                    <a:gd name="connsiteY5" fmla="*/ 1897 h 2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6" h="2082">
                      <a:moveTo>
                        <a:pt x="0" y="1897"/>
                      </a:moveTo>
                      <a:cubicBezTo>
                        <a:pt x="0" y="1897"/>
                        <a:pt x="1976" y="-1337"/>
                        <a:pt x="4133" y="640"/>
                      </a:cubicBezTo>
                      <a:cubicBezTo>
                        <a:pt x="6109" y="2796"/>
                        <a:pt x="0" y="1897"/>
                        <a:pt x="0" y="1897"/>
                      </a:cubicBezTo>
                      <a:lnTo>
                        <a:pt x="0" y="1897"/>
                      </a:lnTo>
                      <a:lnTo>
                        <a:pt x="0" y="1897"/>
                      </a:lnTo>
                      <a:lnTo>
                        <a:pt x="0" y="1897"/>
                      </a:lnTo>
                      <a:close/>
                    </a:path>
                  </a:pathLst>
                </a:custGeom>
                <a:grpFill/>
                <a:ln w="17953" cap="flat">
                  <a:noFill/>
                  <a:prstDash val="solid"/>
                  <a:miter/>
                </a:ln>
              </p:spPr>
              <p:txBody>
                <a:bodyPr rtlCol="0" anchor="ctr"/>
                <a:lstStyle/>
                <a:p>
                  <a:endParaRPr lang="zh-CN" altLang="en-US" sz="1050"/>
                </a:p>
              </p:txBody>
            </p:sp>
            <p:sp>
              <p:nvSpPr>
                <p:cNvPr id="1297" name="任意多边形: 形状 3663"/>
                <p:cNvSpPr/>
                <p:nvPr/>
              </p:nvSpPr>
              <p:spPr>
                <a:xfrm>
                  <a:off x="5223713" y="4185445"/>
                  <a:ext cx="11319" cy="7187"/>
                </a:xfrm>
                <a:custGeom>
                  <a:avLst/>
                  <a:gdLst>
                    <a:gd name="connsiteX0" fmla="*/ 4132 w 11319"/>
                    <a:gd name="connsiteY0" fmla="*/ 7007 h 7187"/>
                    <a:gd name="connsiteX1" fmla="*/ 4312 w 11319"/>
                    <a:gd name="connsiteY1" fmla="*/ 4492 h 7187"/>
                    <a:gd name="connsiteX2" fmla="*/ 6468 w 11319"/>
                    <a:gd name="connsiteY2" fmla="*/ 5750 h 7187"/>
                    <a:gd name="connsiteX3" fmla="*/ 4312 w 11319"/>
                    <a:gd name="connsiteY3" fmla="*/ 4492 h 7187"/>
                    <a:gd name="connsiteX4" fmla="*/ 4132 w 11319"/>
                    <a:gd name="connsiteY4" fmla="*/ 7007 h 7187"/>
                    <a:gd name="connsiteX5" fmla="*/ 0 w 11319"/>
                    <a:gd name="connsiteY5" fmla="*/ 6648 h 7187"/>
                    <a:gd name="connsiteX6" fmla="*/ 2156 w 11319"/>
                    <a:gd name="connsiteY6" fmla="*/ 3054 h 7187"/>
                    <a:gd name="connsiteX7" fmla="*/ 7007 w 11319"/>
                    <a:gd name="connsiteY7" fmla="*/ 0 h 7187"/>
                    <a:gd name="connsiteX8" fmla="*/ 7007 w 11319"/>
                    <a:gd name="connsiteY8" fmla="*/ 0 h 7187"/>
                    <a:gd name="connsiteX9" fmla="*/ 10241 w 11319"/>
                    <a:gd name="connsiteY9" fmla="*/ 1437 h 7187"/>
                    <a:gd name="connsiteX10" fmla="*/ 10241 w 11319"/>
                    <a:gd name="connsiteY10" fmla="*/ 1437 h 7187"/>
                    <a:gd name="connsiteX11" fmla="*/ 11319 w 11319"/>
                    <a:gd name="connsiteY11" fmla="*/ 3953 h 7187"/>
                    <a:gd name="connsiteX12" fmla="*/ 11319 w 11319"/>
                    <a:gd name="connsiteY12" fmla="*/ 3953 h 7187"/>
                    <a:gd name="connsiteX13" fmla="*/ 8804 w 11319"/>
                    <a:gd name="connsiteY13" fmla="*/ 7007 h 7187"/>
                    <a:gd name="connsiteX14" fmla="*/ 8804 w 11319"/>
                    <a:gd name="connsiteY14" fmla="*/ 7007 h 7187"/>
                    <a:gd name="connsiteX15" fmla="*/ 6648 w 11319"/>
                    <a:gd name="connsiteY15" fmla="*/ 7187 h 7187"/>
                    <a:gd name="connsiteX16" fmla="*/ 6648 w 11319"/>
                    <a:gd name="connsiteY16" fmla="*/ 7187 h 7187"/>
                    <a:gd name="connsiteX17" fmla="*/ 4132 w 11319"/>
                    <a:gd name="connsiteY17" fmla="*/ 7007 h 7187"/>
                    <a:gd name="connsiteX18" fmla="*/ 4132 w 11319"/>
                    <a:gd name="connsiteY18" fmla="*/ 7007 h 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19" h="7187">
                      <a:moveTo>
                        <a:pt x="4132" y="7007"/>
                      </a:moveTo>
                      <a:lnTo>
                        <a:pt x="4312" y="4492"/>
                      </a:lnTo>
                      <a:lnTo>
                        <a:pt x="6468" y="5750"/>
                      </a:lnTo>
                      <a:lnTo>
                        <a:pt x="4312" y="4492"/>
                      </a:lnTo>
                      <a:lnTo>
                        <a:pt x="4132" y="7007"/>
                      </a:lnTo>
                      <a:lnTo>
                        <a:pt x="0" y="6648"/>
                      </a:lnTo>
                      <a:lnTo>
                        <a:pt x="2156" y="3054"/>
                      </a:lnTo>
                      <a:cubicBezTo>
                        <a:pt x="2336" y="3054"/>
                        <a:pt x="3234" y="359"/>
                        <a:pt x="7007" y="0"/>
                      </a:cubicBezTo>
                      <a:lnTo>
                        <a:pt x="7007" y="0"/>
                      </a:lnTo>
                      <a:cubicBezTo>
                        <a:pt x="8085" y="0"/>
                        <a:pt x="9523" y="539"/>
                        <a:pt x="10241" y="1437"/>
                      </a:cubicBezTo>
                      <a:lnTo>
                        <a:pt x="10241" y="1437"/>
                      </a:lnTo>
                      <a:cubicBezTo>
                        <a:pt x="10780" y="1976"/>
                        <a:pt x="11319" y="2695"/>
                        <a:pt x="11319" y="3953"/>
                      </a:cubicBezTo>
                      <a:lnTo>
                        <a:pt x="11319" y="3953"/>
                      </a:lnTo>
                      <a:cubicBezTo>
                        <a:pt x="11140" y="6289"/>
                        <a:pt x="9343" y="6828"/>
                        <a:pt x="8804" y="7007"/>
                      </a:cubicBezTo>
                      <a:lnTo>
                        <a:pt x="8804" y="7007"/>
                      </a:lnTo>
                      <a:cubicBezTo>
                        <a:pt x="8085" y="7187"/>
                        <a:pt x="7366" y="7187"/>
                        <a:pt x="6648" y="7187"/>
                      </a:cubicBezTo>
                      <a:lnTo>
                        <a:pt x="6648" y="7187"/>
                      </a:lnTo>
                      <a:cubicBezTo>
                        <a:pt x="5390" y="7187"/>
                        <a:pt x="4132" y="7007"/>
                        <a:pt x="4132" y="7007"/>
                      </a:cubicBezTo>
                      <a:lnTo>
                        <a:pt x="4132" y="7007"/>
                      </a:lnTo>
                      <a:close/>
                    </a:path>
                  </a:pathLst>
                </a:custGeom>
                <a:grpFill/>
                <a:ln w="17953" cap="flat">
                  <a:noFill/>
                  <a:prstDash val="solid"/>
                  <a:miter/>
                </a:ln>
              </p:spPr>
              <p:txBody>
                <a:bodyPr rtlCol="0" anchor="ctr"/>
                <a:lstStyle/>
                <a:p>
                  <a:endParaRPr lang="zh-CN" altLang="en-US" sz="1050"/>
                </a:p>
              </p:txBody>
            </p:sp>
          </p:grpSp>
          <p:grpSp>
            <p:nvGrpSpPr>
              <p:cNvPr id="1227" name="图形 1"/>
              <p:cNvGrpSpPr/>
              <p:nvPr/>
            </p:nvGrpSpPr>
            <p:grpSpPr>
              <a:xfrm>
                <a:off x="3849065" y="3821558"/>
                <a:ext cx="9702" cy="7726"/>
                <a:chOff x="5222276" y="4019248"/>
                <a:chExt cx="9702" cy="7726"/>
              </a:xfrm>
              <a:solidFill>
                <a:srgbClr val="0070C0"/>
              </a:solidFill>
            </p:grpSpPr>
            <p:sp>
              <p:nvSpPr>
                <p:cNvPr id="1294" name="任意多边形: 形状 3665"/>
                <p:cNvSpPr/>
                <p:nvPr/>
              </p:nvSpPr>
              <p:spPr>
                <a:xfrm>
                  <a:off x="5224717" y="4021974"/>
                  <a:ext cx="4636" cy="2525"/>
                </a:xfrm>
                <a:custGeom>
                  <a:avLst/>
                  <a:gdLst>
                    <a:gd name="connsiteX0" fmla="*/ 2051 w 4636"/>
                    <a:gd name="connsiteY0" fmla="*/ 2485 h 2525"/>
                    <a:gd name="connsiteX1" fmla="*/ 434 w 4636"/>
                    <a:gd name="connsiteY1" fmla="*/ 329 h 2525"/>
                    <a:gd name="connsiteX2" fmla="*/ 2051 w 4636"/>
                    <a:gd name="connsiteY2" fmla="*/ 2485 h 2525"/>
                    <a:gd name="connsiteX3" fmla="*/ 2051 w 4636"/>
                    <a:gd name="connsiteY3" fmla="*/ 2485 h 2525"/>
                    <a:gd name="connsiteX4" fmla="*/ 2051 w 4636"/>
                    <a:gd name="connsiteY4" fmla="*/ 2485 h 2525"/>
                    <a:gd name="connsiteX5" fmla="*/ 2051 w 4636"/>
                    <a:gd name="connsiteY5" fmla="*/ 2485 h 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6" h="2525">
                      <a:moveTo>
                        <a:pt x="2051" y="2485"/>
                      </a:moveTo>
                      <a:cubicBezTo>
                        <a:pt x="8160" y="-749"/>
                        <a:pt x="1692" y="-30"/>
                        <a:pt x="434" y="329"/>
                      </a:cubicBezTo>
                      <a:cubicBezTo>
                        <a:pt x="-644" y="688"/>
                        <a:pt x="434" y="2844"/>
                        <a:pt x="2051" y="2485"/>
                      </a:cubicBezTo>
                      <a:lnTo>
                        <a:pt x="2051" y="2485"/>
                      </a:lnTo>
                      <a:lnTo>
                        <a:pt x="2051" y="2485"/>
                      </a:lnTo>
                      <a:lnTo>
                        <a:pt x="2051" y="2485"/>
                      </a:lnTo>
                      <a:close/>
                    </a:path>
                  </a:pathLst>
                </a:custGeom>
                <a:grpFill/>
                <a:ln w="17953" cap="flat">
                  <a:noFill/>
                  <a:prstDash val="solid"/>
                  <a:miter/>
                </a:ln>
              </p:spPr>
              <p:txBody>
                <a:bodyPr rtlCol="0" anchor="ctr"/>
                <a:lstStyle/>
                <a:p>
                  <a:endParaRPr lang="zh-CN" altLang="en-US" sz="1050"/>
                </a:p>
              </p:txBody>
            </p:sp>
            <p:sp>
              <p:nvSpPr>
                <p:cNvPr id="1295" name="任意多边形: 形状 3666"/>
                <p:cNvSpPr/>
                <p:nvPr/>
              </p:nvSpPr>
              <p:spPr>
                <a:xfrm>
                  <a:off x="5222276" y="4019248"/>
                  <a:ext cx="9702" cy="7726"/>
                </a:xfrm>
                <a:custGeom>
                  <a:avLst/>
                  <a:gdLst>
                    <a:gd name="connsiteX0" fmla="*/ 4492 w 9702"/>
                    <a:gd name="connsiteY0" fmla="*/ 7726 h 7726"/>
                    <a:gd name="connsiteX1" fmla="*/ 4132 w 9702"/>
                    <a:gd name="connsiteY1" fmla="*/ 7726 h 7726"/>
                    <a:gd name="connsiteX2" fmla="*/ 0 w 9702"/>
                    <a:gd name="connsiteY2" fmla="*/ 3773 h 7726"/>
                    <a:gd name="connsiteX3" fmla="*/ 0 w 9702"/>
                    <a:gd name="connsiteY3" fmla="*/ 3773 h 7726"/>
                    <a:gd name="connsiteX4" fmla="*/ 1976 w 9702"/>
                    <a:gd name="connsiteY4" fmla="*/ 719 h 7726"/>
                    <a:gd name="connsiteX5" fmla="*/ 1976 w 9702"/>
                    <a:gd name="connsiteY5" fmla="*/ 719 h 7726"/>
                    <a:gd name="connsiteX6" fmla="*/ 5749 w 9702"/>
                    <a:gd name="connsiteY6" fmla="*/ 0 h 7726"/>
                    <a:gd name="connsiteX7" fmla="*/ 5749 w 9702"/>
                    <a:gd name="connsiteY7" fmla="*/ 0 h 7726"/>
                    <a:gd name="connsiteX8" fmla="*/ 7546 w 9702"/>
                    <a:gd name="connsiteY8" fmla="*/ 180 h 7726"/>
                    <a:gd name="connsiteX9" fmla="*/ 7546 w 9702"/>
                    <a:gd name="connsiteY9" fmla="*/ 180 h 7726"/>
                    <a:gd name="connsiteX10" fmla="*/ 9702 w 9702"/>
                    <a:gd name="connsiteY10" fmla="*/ 3054 h 7726"/>
                    <a:gd name="connsiteX11" fmla="*/ 9702 w 9702"/>
                    <a:gd name="connsiteY11" fmla="*/ 3054 h 7726"/>
                    <a:gd name="connsiteX12" fmla="*/ 5749 w 9702"/>
                    <a:gd name="connsiteY12" fmla="*/ 7367 h 7726"/>
                    <a:gd name="connsiteX13" fmla="*/ 5749 w 9702"/>
                    <a:gd name="connsiteY13" fmla="*/ 7367 h 7726"/>
                    <a:gd name="connsiteX14" fmla="*/ 5210 w 9702"/>
                    <a:gd name="connsiteY14" fmla="*/ 7726 h 7726"/>
                    <a:gd name="connsiteX15" fmla="*/ 4492 w 9702"/>
                    <a:gd name="connsiteY15" fmla="*/ 7726 h 7726"/>
                    <a:gd name="connsiteX16" fmla="*/ 4492 w 9702"/>
                    <a:gd name="connsiteY16" fmla="*/ 7726 h 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02" h="7726">
                      <a:moveTo>
                        <a:pt x="4492" y="7726"/>
                      </a:moveTo>
                      <a:lnTo>
                        <a:pt x="4132" y="7726"/>
                      </a:lnTo>
                      <a:cubicBezTo>
                        <a:pt x="1797" y="7546"/>
                        <a:pt x="0" y="6109"/>
                        <a:pt x="0" y="3773"/>
                      </a:cubicBezTo>
                      <a:lnTo>
                        <a:pt x="0" y="3773"/>
                      </a:lnTo>
                      <a:cubicBezTo>
                        <a:pt x="0" y="2336"/>
                        <a:pt x="1078" y="1078"/>
                        <a:pt x="1976" y="719"/>
                      </a:cubicBezTo>
                      <a:lnTo>
                        <a:pt x="1976" y="719"/>
                      </a:lnTo>
                      <a:cubicBezTo>
                        <a:pt x="3234" y="180"/>
                        <a:pt x="4312" y="180"/>
                        <a:pt x="5749" y="0"/>
                      </a:cubicBezTo>
                      <a:lnTo>
                        <a:pt x="5749" y="0"/>
                      </a:lnTo>
                      <a:cubicBezTo>
                        <a:pt x="6288" y="0"/>
                        <a:pt x="6828" y="0"/>
                        <a:pt x="7546" y="180"/>
                      </a:cubicBezTo>
                      <a:lnTo>
                        <a:pt x="7546" y="180"/>
                      </a:lnTo>
                      <a:cubicBezTo>
                        <a:pt x="8085" y="359"/>
                        <a:pt x="9702" y="898"/>
                        <a:pt x="9702" y="3054"/>
                      </a:cubicBezTo>
                      <a:lnTo>
                        <a:pt x="9702" y="3054"/>
                      </a:lnTo>
                      <a:cubicBezTo>
                        <a:pt x="8984" y="6109"/>
                        <a:pt x="7726" y="5929"/>
                        <a:pt x="5749" y="7367"/>
                      </a:cubicBezTo>
                      <a:lnTo>
                        <a:pt x="5749" y="7367"/>
                      </a:lnTo>
                      <a:lnTo>
                        <a:pt x="5210" y="7726"/>
                      </a:lnTo>
                      <a:lnTo>
                        <a:pt x="4492" y="7726"/>
                      </a:lnTo>
                      <a:lnTo>
                        <a:pt x="4492" y="7726"/>
                      </a:lnTo>
                      <a:close/>
                    </a:path>
                  </a:pathLst>
                </a:custGeom>
                <a:grpFill/>
                <a:ln w="17953" cap="flat">
                  <a:noFill/>
                  <a:prstDash val="solid"/>
                  <a:miter/>
                </a:ln>
              </p:spPr>
              <p:txBody>
                <a:bodyPr rtlCol="0" anchor="ctr"/>
                <a:lstStyle/>
                <a:p>
                  <a:endParaRPr lang="zh-CN" altLang="en-US" sz="1050"/>
                </a:p>
              </p:txBody>
            </p:sp>
          </p:grpSp>
          <p:grpSp>
            <p:nvGrpSpPr>
              <p:cNvPr id="1228" name="图形 1"/>
              <p:cNvGrpSpPr/>
              <p:nvPr/>
            </p:nvGrpSpPr>
            <p:grpSpPr>
              <a:xfrm>
                <a:off x="3874938" y="3819222"/>
                <a:ext cx="9702" cy="7726"/>
                <a:chOff x="5248149" y="4016912"/>
                <a:chExt cx="9702" cy="7726"/>
              </a:xfrm>
              <a:solidFill>
                <a:srgbClr val="0070C0"/>
              </a:solidFill>
            </p:grpSpPr>
            <p:sp>
              <p:nvSpPr>
                <p:cNvPr id="1292" name="任意多边形: 形状 3668"/>
                <p:cNvSpPr/>
                <p:nvPr/>
              </p:nvSpPr>
              <p:spPr>
                <a:xfrm>
                  <a:off x="5250589" y="4019638"/>
                  <a:ext cx="4636" cy="2528"/>
                </a:xfrm>
                <a:custGeom>
                  <a:avLst/>
                  <a:gdLst>
                    <a:gd name="connsiteX0" fmla="*/ 2051 w 4636"/>
                    <a:gd name="connsiteY0" fmla="*/ 2485 h 2528"/>
                    <a:gd name="connsiteX1" fmla="*/ 434 w 4636"/>
                    <a:gd name="connsiteY1" fmla="*/ 329 h 2528"/>
                    <a:gd name="connsiteX2" fmla="*/ 2051 w 4636"/>
                    <a:gd name="connsiteY2" fmla="*/ 2485 h 2528"/>
                    <a:gd name="connsiteX3" fmla="*/ 2051 w 4636"/>
                    <a:gd name="connsiteY3" fmla="*/ 2485 h 2528"/>
                    <a:gd name="connsiteX4" fmla="*/ 2051 w 4636"/>
                    <a:gd name="connsiteY4" fmla="*/ 2485 h 2528"/>
                    <a:gd name="connsiteX5" fmla="*/ 2051 w 4636"/>
                    <a:gd name="connsiteY5" fmla="*/ 2485 h 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6" h="2528">
                      <a:moveTo>
                        <a:pt x="2051" y="2485"/>
                      </a:moveTo>
                      <a:cubicBezTo>
                        <a:pt x="8160" y="-749"/>
                        <a:pt x="1692" y="-31"/>
                        <a:pt x="434" y="329"/>
                      </a:cubicBezTo>
                      <a:cubicBezTo>
                        <a:pt x="-644" y="868"/>
                        <a:pt x="434" y="2844"/>
                        <a:pt x="2051" y="2485"/>
                      </a:cubicBezTo>
                      <a:lnTo>
                        <a:pt x="2051" y="2485"/>
                      </a:lnTo>
                      <a:lnTo>
                        <a:pt x="2051" y="2485"/>
                      </a:lnTo>
                      <a:lnTo>
                        <a:pt x="2051" y="2485"/>
                      </a:lnTo>
                      <a:close/>
                    </a:path>
                  </a:pathLst>
                </a:custGeom>
                <a:grpFill/>
                <a:ln w="17953" cap="flat">
                  <a:noFill/>
                  <a:prstDash val="solid"/>
                  <a:miter/>
                </a:ln>
              </p:spPr>
              <p:txBody>
                <a:bodyPr rtlCol="0" anchor="ctr"/>
                <a:lstStyle/>
                <a:p>
                  <a:endParaRPr lang="zh-CN" altLang="en-US" sz="1050"/>
                </a:p>
              </p:txBody>
            </p:sp>
            <p:sp>
              <p:nvSpPr>
                <p:cNvPr id="1293" name="任意多边形: 形状 3669"/>
                <p:cNvSpPr/>
                <p:nvPr/>
              </p:nvSpPr>
              <p:spPr>
                <a:xfrm>
                  <a:off x="5248149" y="4016912"/>
                  <a:ext cx="9702" cy="7726"/>
                </a:xfrm>
                <a:custGeom>
                  <a:avLst/>
                  <a:gdLst>
                    <a:gd name="connsiteX0" fmla="*/ 4492 w 9702"/>
                    <a:gd name="connsiteY0" fmla="*/ 7726 h 7726"/>
                    <a:gd name="connsiteX1" fmla="*/ 4132 w 9702"/>
                    <a:gd name="connsiteY1" fmla="*/ 7726 h 7726"/>
                    <a:gd name="connsiteX2" fmla="*/ 0 w 9702"/>
                    <a:gd name="connsiteY2" fmla="*/ 3773 h 7726"/>
                    <a:gd name="connsiteX3" fmla="*/ 0 w 9702"/>
                    <a:gd name="connsiteY3" fmla="*/ 3773 h 7726"/>
                    <a:gd name="connsiteX4" fmla="*/ 1976 w 9702"/>
                    <a:gd name="connsiteY4" fmla="*/ 719 h 7726"/>
                    <a:gd name="connsiteX5" fmla="*/ 1976 w 9702"/>
                    <a:gd name="connsiteY5" fmla="*/ 719 h 7726"/>
                    <a:gd name="connsiteX6" fmla="*/ 5749 w 9702"/>
                    <a:gd name="connsiteY6" fmla="*/ 0 h 7726"/>
                    <a:gd name="connsiteX7" fmla="*/ 5749 w 9702"/>
                    <a:gd name="connsiteY7" fmla="*/ 0 h 7726"/>
                    <a:gd name="connsiteX8" fmla="*/ 7546 w 9702"/>
                    <a:gd name="connsiteY8" fmla="*/ 180 h 7726"/>
                    <a:gd name="connsiteX9" fmla="*/ 7546 w 9702"/>
                    <a:gd name="connsiteY9" fmla="*/ 180 h 7726"/>
                    <a:gd name="connsiteX10" fmla="*/ 9702 w 9702"/>
                    <a:gd name="connsiteY10" fmla="*/ 3055 h 7726"/>
                    <a:gd name="connsiteX11" fmla="*/ 9702 w 9702"/>
                    <a:gd name="connsiteY11" fmla="*/ 3055 h 7726"/>
                    <a:gd name="connsiteX12" fmla="*/ 5749 w 9702"/>
                    <a:gd name="connsiteY12" fmla="*/ 7367 h 7726"/>
                    <a:gd name="connsiteX13" fmla="*/ 5749 w 9702"/>
                    <a:gd name="connsiteY13" fmla="*/ 7367 h 7726"/>
                    <a:gd name="connsiteX14" fmla="*/ 5210 w 9702"/>
                    <a:gd name="connsiteY14" fmla="*/ 7726 h 7726"/>
                    <a:gd name="connsiteX15" fmla="*/ 4492 w 9702"/>
                    <a:gd name="connsiteY15" fmla="*/ 7726 h 7726"/>
                    <a:gd name="connsiteX16" fmla="*/ 4492 w 9702"/>
                    <a:gd name="connsiteY16" fmla="*/ 7726 h 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02" h="7726">
                      <a:moveTo>
                        <a:pt x="4492" y="7726"/>
                      </a:moveTo>
                      <a:lnTo>
                        <a:pt x="4132" y="7726"/>
                      </a:lnTo>
                      <a:cubicBezTo>
                        <a:pt x="1797" y="7546"/>
                        <a:pt x="180" y="6109"/>
                        <a:pt x="0" y="3773"/>
                      </a:cubicBezTo>
                      <a:lnTo>
                        <a:pt x="0" y="3773"/>
                      </a:lnTo>
                      <a:cubicBezTo>
                        <a:pt x="0" y="2336"/>
                        <a:pt x="1078" y="1078"/>
                        <a:pt x="1976" y="719"/>
                      </a:cubicBezTo>
                      <a:lnTo>
                        <a:pt x="1976" y="719"/>
                      </a:lnTo>
                      <a:cubicBezTo>
                        <a:pt x="3234" y="180"/>
                        <a:pt x="4312" y="0"/>
                        <a:pt x="5749" y="0"/>
                      </a:cubicBezTo>
                      <a:lnTo>
                        <a:pt x="5749" y="0"/>
                      </a:lnTo>
                      <a:cubicBezTo>
                        <a:pt x="6288" y="0"/>
                        <a:pt x="6827" y="0"/>
                        <a:pt x="7546" y="180"/>
                      </a:cubicBezTo>
                      <a:lnTo>
                        <a:pt x="7546" y="180"/>
                      </a:lnTo>
                      <a:cubicBezTo>
                        <a:pt x="8085" y="359"/>
                        <a:pt x="9702" y="1078"/>
                        <a:pt x="9702" y="3055"/>
                      </a:cubicBezTo>
                      <a:lnTo>
                        <a:pt x="9702" y="3055"/>
                      </a:lnTo>
                      <a:cubicBezTo>
                        <a:pt x="8984" y="6109"/>
                        <a:pt x="7726" y="5929"/>
                        <a:pt x="5749" y="7367"/>
                      </a:cubicBezTo>
                      <a:lnTo>
                        <a:pt x="5749" y="7367"/>
                      </a:lnTo>
                      <a:lnTo>
                        <a:pt x="5210" y="7726"/>
                      </a:lnTo>
                      <a:lnTo>
                        <a:pt x="4492" y="7726"/>
                      </a:lnTo>
                      <a:lnTo>
                        <a:pt x="4492" y="7726"/>
                      </a:lnTo>
                      <a:close/>
                    </a:path>
                  </a:pathLst>
                </a:custGeom>
                <a:grpFill/>
                <a:ln w="17953" cap="flat">
                  <a:noFill/>
                  <a:prstDash val="solid"/>
                  <a:miter/>
                </a:ln>
              </p:spPr>
              <p:txBody>
                <a:bodyPr rtlCol="0" anchor="ctr"/>
                <a:lstStyle/>
                <a:p>
                  <a:endParaRPr lang="zh-CN" altLang="en-US" sz="1050"/>
                </a:p>
              </p:txBody>
            </p:sp>
          </p:grpSp>
          <p:grpSp>
            <p:nvGrpSpPr>
              <p:cNvPr id="1229" name="图形 1"/>
              <p:cNvGrpSpPr/>
              <p:nvPr/>
            </p:nvGrpSpPr>
            <p:grpSpPr>
              <a:xfrm>
                <a:off x="3898475" y="3821558"/>
                <a:ext cx="9702" cy="7726"/>
                <a:chOff x="5271686" y="4019248"/>
                <a:chExt cx="9702" cy="7726"/>
              </a:xfrm>
              <a:solidFill>
                <a:srgbClr val="0070C0"/>
              </a:solidFill>
            </p:grpSpPr>
            <p:sp>
              <p:nvSpPr>
                <p:cNvPr id="1290" name="任意多边形: 形状 3671"/>
                <p:cNvSpPr/>
                <p:nvPr/>
              </p:nvSpPr>
              <p:spPr>
                <a:xfrm>
                  <a:off x="5274127" y="4021974"/>
                  <a:ext cx="4636" cy="2525"/>
                </a:xfrm>
                <a:custGeom>
                  <a:avLst/>
                  <a:gdLst>
                    <a:gd name="connsiteX0" fmla="*/ 2051 w 4636"/>
                    <a:gd name="connsiteY0" fmla="*/ 2485 h 2525"/>
                    <a:gd name="connsiteX1" fmla="*/ 434 w 4636"/>
                    <a:gd name="connsiteY1" fmla="*/ 329 h 2525"/>
                    <a:gd name="connsiteX2" fmla="*/ 2051 w 4636"/>
                    <a:gd name="connsiteY2" fmla="*/ 2485 h 2525"/>
                    <a:gd name="connsiteX3" fmla="*/ 2051 w 4636"/>
                    <a:gd name="connsiteY3" fmla="*/ 2485 h 2525"/>
                    <a:gd name="connsiteX4" fmla="*/ 2051 w 4636"/>
                    <a:gd name="connsiteY4" fmla="*/ 2485 h 2525"/>
                    <a:gd name="connsiteX5" fmla="*/ 2051 w 4636"/>
                    <a:gd name="connsiteY5" fmla="*/ 2485 h 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6" h="2525">
                      <a:moveTo>
                        <a:pt x="2051" y="2485"/>
                      </a:moveTo>
                      <a:cubicBezTo>
                        <a:pt x="8160" y="-749"/>
                        <a:pt x="1692" y="-30"/>
                        <a:pt x="434" y="329"/>
                      </a:cubicBezTo>
                      <a:cubicBezTo>
                        <a:pt x="-644" y="688"/>
                        <a:pt x="434" y="2844"/>
                        <a:pt x="2051" y="2485"/>
                      </a:cubicBezTo>
                      <a:lnTo>
                        <a:pt x="2051" y="2485"/>
                      </a:lnTo>
                      <a:lnTo>
                        <a:pt x="2051" y="2485"/>
                      </a:lnTo>
                      <a:lnTo>
                        <a:pt x="2051" y="2485"/>
                      </a:lnTo>
                      <a:close/>
                    </a:path>
                  </a:pathLst>
                </a:custGeom>
                <a:grpFill/>
                <a:ln w="17953" cap="flat">
                  <a:noFill/>
                  <a:prstDash val="solid"/>
                  <a:miter/>
                </a:ln>
              </p:spPr>
              <p:txBody>
                <a:bodyPr rtlCol="0" anchor="ctr"/>
                <a:lstStyle/>
                <a:p>
                  <a:endParaRPr lang="zh-CN" altLang="en-US" sz="1050"/>
                </a:p>
              </p:txBody>
            </p:sp>
            <p:sp>
              <p:nvSpPr>
                <p:cNvPr id="1291" name="任意多边形: 形状 3672"/>
                <p:cNvSpPr/>
                <p:nvPr/>
              </p:nvSpPr>
              <p:spPr>
                <a:xfrm>
                  <a:off x="5271686" y="4019248"/>
                  <a:ext cx="9702" cy="7726"/>
                </a:xfrm>
                <a:custGeom>
                  <a:avLst/>
                  <a:gdLst>
                    <a:gd name="connsiteX0" fmla="*/ 4492 w 9702"/>
                    <a:gd name="connsiteY0" fmla="*/ 7726 h 7726"/>
                    <a:gd name="connsiteX1" fmla="*/ 4132 w 9702"/>
                    <a:gd name="connsiteY1" fmla="*/ 7726 h 7726"/>
                    <a:gd name="connsiteX2" fmla="*/ 0 w 9702"/>
                    <a:gd name="connsiteY2" fmla="*/ 3773 h 7726"/>
                    <a:gd name="connsiteX3" fmla="*/ 0 w 9702"/>
                    <a:gd name="connsiteY3" fmla="*/ 3773 h 7726"/>
                    <a:gd name="connsiteX4" fmla="*/ 1976 w 9702"/>
                    <a:gd name="connsiteY4" fmla="*/ 719 h 7726"/>
                    <a:gd name="connsiteX5" fmla="*/ 1976 w 9702"/>
                    <a:gd name="connsiteY5" fmla="*/ 719 h 7726"/>
                    <a:gd name="connsiteX6" fmla="*/ 5749 w 9702"/>
                    <a:gd name="connsiteY6" fmla="*/ 0 h 7726"/>
                    <a:gd name="connsiteX7" fmla="*/ 5749 w 9702"/>
                    <a:gd name="connsiteY7" fmla="*/ 0 h 7726"/>
                    <a:gd name="connsiteX8" fmla="*/ 7546 w 9702"/>
                    <a:gd name="connsiteY8" fmla="*/ 180 h 7726"/>
                    <a:gd name="connsiteX9" fmla="*/ 7546 w 9702"/>
                    <a:gd name="connsiteY9" fmla="*/ 180 h 7726"/>
                    <a:gd name="connsiteX10" fmla="*/ 9702 w 9702"/>
                    <a:gd name="connsiteY10" fmla="*/ 3054 h 7726"/>
                    <a:gd name="connsiteX11" fmla="*/ 9702 w 9702"/>
                    <a:gd name="connsiteY11" fmla="*/ 3054 h 7726"/>
                    <a:gd name="connsiteX12" fmla="*/ 5749 w 9702"/>
                    <a:gd name="connsiteY12" fmla="*/ 7367 h 7726"/>
                    <a:gd name="connsiteX13" fmla="*/ 5749 w 9702"/>
                    <a:gd name="connsiteY13" fmla="*/ 7367 h 7726"/>
                    <a:gd name="connsiteX14" fmla="*/ 5210 w 9702"/>
                    <a:gd name="connsiteY14" fmla="*/ 7726 h 7726"/>
                    <a:gd name="connsiteX15" fmla="*/ 4492 w 9702"/>
                    <a:gd name="connsiteY15" fmla="*/ 7726 h 7726"/>
                    <a:gd name="connsiteX16" fmla="*/ 4492 w 9702"/>
                    <a:gd name="connsiteY16" fmla="*/ 7726 h 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02" h="7726">
                      <a:moveTo>
                        <a:pt x="4492" y="7726"/>
                      </a:moveTo>
                      <a:lnTo>
                        <a:pt x="4132" y="7726"/>
                      </a:lnTo>
                      <a:cubicBezTo>
                        <a:pt x="1797" y="7546"/>
                        <a:pt x="180" y="6109"/>
                        <a:pt x="0" y="3773"/>
                      </a:cubicBezTo>
                      <a:lnTo>
                        <a:pt x="0" y="3773"/>
                      </a:lnTo>
                      <a:cubicBezTo>
                        <a:pt x="0" y="2336"/>
                        <a:pt x="1078" y="1078"/>
                        <a:pt x="1976" y="719"/>
                      </a:cubicBezTo>
                      <a:lnTo>
                        <a:pt x="1976" y="719"/>
                      </a:lnTo>
                      <a:cubicBezTo>
                        <a:pt x="3234" y="180"/>
                        <a:pt x="4312" y="180"/>
                        <a:pt x="5749" y="0"/>
                      </a:cubicBezTo>
                      <a:lnTo>
                        <a:pt x="5749" y="0"/>
                      </a:lnTo>
                      <a:cubicBezTo>
                        <a:pt x="6288" y="0"/>
                        <a:pt x="6828" y="0"/>
                        <a:pt x="7546" y="180"/>
                      </a:cubicBezTo>
                      <a:lnTo>
                        <a:pt x="7546" y="180"/>
                      </a:lnTo>
                      <a:cubicBezTo>
                        <a:pt x="8085" y="359"/>
                        <a:pt x="9702" y="898"/>
                        <a:pt x="9702" y="3054"/>
                      </a:cubicBezTo>
                      <a:lnTo>
                        <a:pt x="9702" y="3054"/>
                      </a:lnTo>
                      <a:cubicBezTo>
                        <a:pt x="8984" y="6109"/>
                        <a:pt x="7726" y="5929"/>
                        <a:pt x="5749" y="7367"/>
                      </a:cubicBezTo>
                      <a:lnTo>
                        <a:pt x="5749" y="7367"/>
                      </a:lnTo>
                      <a:lnTo>
                        <a:pt x="5210" y="7726"/>
                      </a:lnTo>
                      <a:lnTo>
                        <a:pt x="4492" y="7726"/>
                      </a:lnTo>
                      <a:lnTo>
                        <a:pt x="4492" y="7726"/>
                      </a:lnTo>
                      <a:close/>
                    </a:path>
                  </a:pathLst>
                </a:custGeom>
                <a:grpFill/>
                <a:ln w="17953" cap="flat">
                  <a:noFill/>
                  <a:prstDash val="solid"/>
                  <a:miter/>
                </a:ln>
              </p:spPr>
              <p:txBody>
                <a:bodyPr rtlCol="0" anchor="ctr"/>
                <a:lstStyle/>
                <a:p>
                  <a:endParaRPr lang="zh-CN" altLang="en-US" sz="1050"/>
                </a:p>
              </p:txBody>
            </p:sp>
          </p:grpSp>
          <p:grpSp>
            <p:nvGrpSpPr>
              <p:cNvPr id="1230" name="图形 1"/>
              <p:cNvGrpSpPr/>
              <p:nvPr/>
            </p:nvGrpSpPr>
            <p:grpSpPr>
              <a:xfrm>
                <a:off x="3934229" y="3826589"/>
                <a:ext cx="9882" cy="7770"/>
                <a:chOff x="5307440" y="4024279"/>
                <a:chExt cx="9882" cy="7770"/>
              </a:xfrm>
              <a:solidFill>
                <a:srgbClr val="0070C0"/>
              </a:solidFill>
            </p:grpSpPr>
            <p:sp>
              <p:nvSpPr>
                <p:cNvPr id="1288" name="任意多边形: 形状 3674"/>
                <p:cNvSpPr/>
                <p:nvPr/>
              </p:nvSpPr>
              <p:spPr>
                <a:xfrm>
                  <a:off x="5309881" y="4027005"/>
                  <a:ext cx="4636" cy="2570"/>
                </a:xfrm>
                <a:custGeom>
                  <a:avLst/>
                  <a:gdLst>
                    <a:gd name="connsiteX0" fmla="*/ 2051 w 4636"/>
                    <a:gd name="connsiteY0" fmla="*/ 2485 h 2570"/>
                    <a:gd name="connsiteX1" fmla="*/ 434 w 4636"/>
                    <a:gd name="connsiteY1" fmla="*/ 329 h 2570"/>
                    <a:gd name="connsiteX2" fmla="*/ 2051 w 4636"/>
                    <a:gd name="connsiteY2" fmla="*/ 2485 h 2570"/>
                    <a:gd name="connsiteX3" fmla="*/ 2051 w 4636"/>
                    <a:gd name="connsiteY3" fmla="*/ 2485 h 2570"/>
                    <a:gd name="connsiteX4" fmla="*/ 2051 w 4636"/>
                    <a:gd name="connsiteY4" fmla="*/ 2485 h 2570"/>
                    <a:gd name="connsiteX5" fmla="*/ 2051 w 4636"/>
                    <a:gd name="connsiteY5" fmla="*/ 2485 h 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6" h="2570">
                      <a:moveTo>
                        <a:pt x="2051" y="2485"/>
                      </a:moveTo>
                      <a:cubicBezTo>
                        <a:pt x="8160" y="-749"/>
                        <a:pt x="1692" y="-30"/>
                        <a:pt x="434" y="329"/>
                      </a:cubicBezTo>
                      <a:cubicBezTo>
                        <a:pt x="-644" y="868"/>
                        <a:pt x="434" y="3024"/>
                        <a:pt x="2051" y="2485"/>
                      </a:cubicBezTo>
                      <a:lnTo>
                        <a:pt x="2051" y="2485"/>
                      </a:lnTo>
                      <a:lnTo>
                        <a:pt x="2051" y="2485"/>
                      </a:lnTo>
                      <a:lnTo>
                        <a:pt x="2051" y="2485"/>
                      </a:lnTo>
                      <a:close/>
                    </a:path>
                  </a:pathLst>
                </a:custGeom>
                <a:grpFill/>
                <a:ln w="17953" cap="flat">
                  <a:noFill/>
                  <a:prstDash val="solid"/>
                  <a:miter/>
                </a:ln>
              </p:spPr>
              <p:txBody>
                <a:bodyPr rtlCol="0" anchor="ctr"/>
                <a:lstStyle/>
                <a:p>
                  <a:endParaRPr lang="zh-CN" altLang="en-US" sz="1050"/>
                </a:p>
              </p:txBody>
            </p:sp>
            <p:sp>
              <p:nvSpPr>
                <p:cNvPr id="1289" name="任意多边形: 形状 3675"/>
                <p:cNvSpPr/>
                <p:nvPr/>
              </p:nvSpPr>
              <p:spPr>
                <a:xfrm>
                  <a:off x="5307440" y="4024279"/>
                  <a:ext cx="9882" cy="7770"/>
                </a:xfrm>
                <a:custGeom>
                  <a:avLst/>
                  <a:gdLst>
                    <a:gd name="connsiteX0" fmla="*/ 4133 w 9882"/>
                    <a:gd name="connsiteY0" fmla="*/ 7726 h 7770"/>
                    <a:gd name="connsiteX1" fmla="*/ 0 w 9882"/>
                    <a:gd name="connsiteY1" fmla="*/ 3773 h 7770"/>
                    <a:gd name="connsiteX2" fmla="*/ 0 w 9882"/>
                    <a:gd name="connsiteY2" fmla="*/ 3773 h 7770"/>
                    <a:gd name="connsiteX3" fmla="*/ 2156 w 9882"/>
                    <a:gd name="connsiteY3" fmla="*/ 719 h 7770"/>
                    <a:gd name="connsiteX4" fmla="*/ 2156 w 9882"/>
                    <a:gd name="connsiteY4" fmla="*/ 719 h 7770"/>
                    <a:gd name="connsiteX5" fmla="*/ 5929 w 9882"/>
                    <a:gd name="connsiteY5" fmla="*/ 0 h 7770"/>
                    <a:gd name="connsiteX6" fmla="*/ 5929 w 9882"/>
                    <a:gd name="connsiteY6" fmla="*/ 0 h 7770"/>
                    <a:gd name="connsiteX7" fmla="*/ 7726 w 9882"/>
                    <a:gd name="connsiteY7" fmla="*/ 180 h 7770"/>
                    <a:gd name="connsiteX8" fmla="*/ 7726 w 9882"/>
                    <a:gd name="connsiteY8" fmla="*/ 180 h 7770"/>
                    <a:gd name="connsiteX9" fmla="*/ 9882 w 9882"/>
                    <a:gd name="connsiteY9" fmla="*/ 3054 h 7770"/>
                    <a:gd name="connsiteX10" fmla="*/ 9882 w 9882"/>
                    <a:gd name="connsiteY10" fmla="*/ 3054 h 7770"/>
                    <a:gd name="connsiteX11" fmla="*/ 5929 w 9882"/>
                    <a:gd name="connsiteY11" fmla="*/ 7367 h 7770"/>
                    <a:gd name="connsiteX12" fmla="*/ 5929 w 9882"/>
                    <a:gd name="connsiteY12" fmla="*/ 7367 h 7770"/>
                    <a:gd name="connsiteX13" fmla="*/ 4851 w 9882"/>
                    <a:gd name="connsiteY13" fmla="*/ 5211 h 7770"/>
                    <a:gd name="connsiteX14" fmla="*/ 4851 w 9882"/>
                    <a:gd name="connsiteY14" fmla="*/ 5211 h 7770"/>
                    <a:gd name="connsiteX15" fmla="*/ 4851 w 9882"/>
                    <a:gd name="connsiteY15" fmla="*/ 5211 h 7770"/>
                    <a:gd name="connsiteX16" fmla="*/ 5031 w 9882"/>
                    <a:gd name="connsiteY16" fmla="*/ 7546 h 7770"/>
                    <a:gd name="connsiteX17" fmla="*/ 4672 w 9882"/>
                    <a:gd name="connsiteY17" fmla="*/ 7546 h 7770"/>
                    <a:gd name="connsiteX18" fmla="*/ 4672 w 9882"/>
                    <a:gd name="connsiteY18" fmla="*/ 7546 h 7770"/>
                    <a:gd name="connsiteX19" fmla="*/ 4133 w 9882"/>
                    <a:gd name="connsiteY19" fmla="*/ 7726 h 7770"/>
                    <a:gd name="connsiteX20" fmla="*/ 4133 w 9882"/>
                    <a:gd name="connsiteY20" fmla="*/ 7726 h 7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82" h="7770">
                      <a:moveTo>
                        <a:pt x="4133" y="7726"/>
                      </a:moveTo>
                      <a:cubicBezTo>
                        <a:pt x="1797" y="7546"/>
                        <a:pt x="180" y="6109"/>
                        <a:pt x="0" y="3773"/>
                      </a:cubicBezTo>
                      <a:lnTo>
                        <a:pt x="0" y="3773"/>
                      </a:lnTo>
                      <a:cubicBezTo>
                        <a:pt x="0" y="2336"/>
                        <a:pt x="1078" y="898"/>
                        <a:pt x="2156" y="719"/>
                      </a:cubicBezTo>
                      <a:lnTo>
                        <a:pt x="2156" y="719"/>
                      </a:lnTo>
                      <a:cubicBezTo>
                        <a:pt x="3414" y="180"/>
                        <a:pt x="4492" y="180"/>
                        <a:pt x="5929" y="0"/>
                      </a:cubicBezTo>
                      <a:lnTo>
                        <a:pt x="5929" y="0"/>
                      </a:lnTo>
                      <a:cubicBezTo>
                        <a:pt x="6468" y="0"/>
                        <a:pt x="7007" y="0"/>
                        <a:pt x="7726" y="180"/>
                      </a:cubicBezTo>
                      <a:lnTo>
                        <a:pt x="7726" y="180"/>
                      </a:lnTo>
                      <a:cubicBezTo>
                        <a:pt x="8265" y="359"/>
                        <a:pt x="9882" y="898"/>
                        <a:pt x="9882" y="3054"/>
                      </a:cubicBezTo>
                      <a:lnTo>
                        <a:pt x="9882" y="3054"/>
                      </a:lnTo>
                      <a:cubicBezTo>
                        <a:pt x="9163" y="6289"/>
                        <a:pt x="7906" y="5929"/>
                        <a:pt x="5929" y="7367"/>
                      </a:cubicBezTo>
                      <a:lnTo>
                        <a:pt x="5929" y="7367"/>
                      </a:lnTo>
                      <a:lnTo>
                        <a:pt x="4851" y="5211"/>
                      </a:lnTo>
                      <a:cubicBezTo>
                        <a:pt x="4851" y="5211"/>
                        <a:pt x="4851" y="5211"/>
                        <a:pt x="4851" y="5211"/>
                      </a:cubicBezTo>
                      <a:lnTo>
                        <a:pt x="4851" y="5211"/>
                      </a:lnTo>
                      <a:lnTo>
                        <a:pt x="5031" y="7546"/>
                      </a:lnTo>
                      <a:cubicBezTo>
                        <a:pt x="4851" y="7546"/>
                        <a:pt x="4672" y="7546"/>
                        <a:pt x="4672" y="7546"/>
                      </a:cubicBezTo>
                      <a:lnTo>
                        <a:pt x="4672" y="7546"/>
                      </a:lnTo>
                      <a:cubicBezTo>
                        <a:pt x="4133" y="7906"/>
                        <a:pt x="4133" y="7726"/>
                        <a:pt x="4133" y="7726"/>
                      </a:cubicBezTo>
                      <a:lnTo>
                        <a:pt x="4133" y="7726"/>
                      </a:lnTo>
                      <a:close/>
                    </a:path>
                  </a:pathLst>
                </a:custGeom>
                <a:grpFill/>
                <a:ln w="17953" cap="flat">
                  <a:noFill/>
                  <a:prstDash val="solid"/>
                  <a:miter/>
                </a:ln>
              </p:spPr>
              <p:txBody>
                <a:bodyPr rtlCol="0" anchor="ctr"/>
                <a:lstStyle/>
                <a:p>
                  <a:endParaRPr lang="zh-CN" altLang="en-US" sz="1050"/>
                </a:p>
              </p:txBody>
            </p:sp>
          </p:grpSp>
          <p:grpSp>
            <p:nvGrpSpPr>
              <p:cNvPr id="1231" name="图形 1"/>
              <p:cNvGrpSpPr/>
              <p:nvPr/>
            </p:nvGrpSpPr>
            <p:grpSpPr>
              <a:xfrm>
                <a:off x="3808100" y="3849767"/>
                <a:ext cx="9702" cy="7725"/>
                <a:chOff x="5181311" y="4047457"/>
                <a:chExt cx="9702" cy="7725"/>
              </a:xfrm>
              <a:solidFill>
                <a:srgbClr val="0070C0"/>
              </a:solidFill>
            </p:grpSpPr>
            <p:sp>
              <p:nvSpPr>
                <p:cNvPr id="1286" name="任意多边形: 形状 3677"/>
                <p:cNvSpPr/>
                <p:nvPr/>
              </p:nvSpPr>
              <p:spPr>
                <a:xfrm>
                  <a:off x="5183673" y="4050003"/>
                  <a:ext cx="4714" cy="2570"/>
                </a:xfrm>
                <a:custGeom>
                  <a:avLst/>
                  <a:gdLst>
                    <a:gd name="connsiteX0" fmla="*/ 2129 w 4714"/>
                    <a:gd name="connsiteY0" fmla="*/ 2485 h 2570"/>
                    <a:gd name="connsiteX1" fmla="*/ 512 w 4714"/>
                    <a:gd name="connsiteY1" fmla="*/ 329 h 2570"/>
                    <a:gd name="connsiteX2" fmla="*/ 2129 w 4714"/>
                    <a:gd name="connsiteY2" fmla="*/ 2485 h 2570"/>
                    <a:gd name="connsiteX3" fmla="*/ 2129 w 4714"/>
                    <a:gd name="connsiteY3" fmla="*/ 2485 h 2570"/>
                    <a:gd name="connsiteX4" fmla="*/ 2129 w 4714"/>
                    <a:gd name="connsiteY4" fmla="*/ 2485 h 2570"/>
                    <a:gd name="connsiteX5" fmla="*/ 2129 w 4714"/>
                    <a:gd name="connsiteY5" fmla="*/ 2485 h 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4" h="2570">
                      <a:moveTo>
                        <a:pt x="2129" y="2485"/>
                      </a:moveTo>
                      <a:cubicBezTo>
                        <a:pt x="8238" y="-749"/>
                        <a:pt x="1770" y="-30"/>
                        <a:pt x="512" y="329"/>
                      </a:cubicBezTo>
                      <a:cubicBezTo>
                        <a:pt x="-745" y="868"/>
                        <a:pt x="512" y="3024"/>
                        <a:pt x="2129" y="2485"/>
                      </a:cubicBezTo>
                      <a:lnTo>
                        <a:pt x="2129" y="2485"/>
                      </a:lnTo>
                      <a:lnTo>
                        <a:pt x="2129" y="2485"/>
                      </a:lnTo>
                      <a:lnTo>
                        <a:pt x="2129" y="2485"/>
                      </a:lnTo>
                      <a:close/>
                    </a:path>
                  </a:pathLst>
                </a:custGeom>
                <a:grpFill/>
                <a:ln w="17953" cap="flat">
                  <a:noFill/>
                  <a:prstDash val="solid"/>
                  <a:miter/>
                </a:ln>
              </p:spPr>
              <p:txBody>
                <a:bodyPr rtlCol="0" anchor="ctr"/>
                <a:lstStyle/>
                <a:p>
                  <a:endParaRPr lang="zh-CN" altLang="en-US" sz="1050"/>
                </a:p>
              </p:txBody>
            </p:sp>
            <p:sp>
              <p:nvSpPr>
                <p:cNvPr id="1287" name="任意多边形: 形状 3678"/>
                <p:cNvSpPr/>
                <p:nvPr/>
              </p:nvSpPr>
              <p:spPr>
                <a:xfrm>
                  <a:off x="5181311" y="4047457"/>
                  <a:ext cx="9702" cy="7725"/>
                </a:xfrm>
                <a:custGeom>
                  <a:avLst/>
                  <a:gdLst>
                    <a:gd name="connsiteX0" fmla="*/ 4492 w 9702"/>
                    <a:gd name="connsiteY0" fmla="*/ 7726 h 7725"/>
                    <a:gd name="connsiteX1" fmla="*/ 4132 w 9702"/>
                    <a:gd name="connsiteY1" fmla="*/ 7726 h 7725"/>
                    <a:gd name="connsiteX2" fmla="*/ 4132 w 9702"/>
                    <a:gd name="connsiteY2" fmla="*/ 7726 h 7725"/>
                    <a:gd name="connsiteX3" fmla="*/ 0 w 9702"/>
                    <a:gd name="connsiteY3" fmla="*/ 3773 h 7725"/>
                    <a:gd name="connsiteX4" fmla="*/ 0 w 9702"/>
                    <a:gd name="connsiteY4" fmla="*/ 3773 h 7725"/>
                    <a:gd name="connsiteX5" fmla="*/ 1976 w 9702"/>
                    <a:gd name="connsiteY5" fmla="*/ 719 h 7725"/>
                    <a:gd name="connsiteX6" fmla="*/ 1976 w 9702"/>
                    <a:gd name="connsiteY6" fmla="*/ 719 h 7725"/>
                    <a:gd name="connsiteX7" fmla="*/ 5749 w 9702"/>
                    <a:gd name="connsiteY7" fmla="*/ 0 h 7725"/>
                    <a:gd name="connsiteX8" fmla="*/ 5749 w 9702"/>
                    <a:gd name="connsiteY8" fmla="*/ 0 h 7725"/>
                    <a:gd name="connsiteX9" fmla="*/ 7546 w 9702"/>
                    <a:gd name="connsiteY9" fmla="*/ 180 h 7725"/>
                    <a:gd name="connsiteX10" fmla="*/ 7546 w 9702"/>
                    <a:gd name="connsiteY10" fmla="*/ 180 h 7725"/>
                    <a:gd name="connsiteX11" fmla="*/ 9702 w 9702"/>
                    <a:gd name="connsiteY11" fmla="*/ 3054 h 7725"/>
                    <a:gd name="connsiteX12" fmla="*/ 9702 w 9702"/>
                    <a:gd name="connsiteY12" fmla="*/ 3054 h 7725"/>
                    <a:gd name="connsiteX13" fmla="*/ 5749 w 9702"/>
                    <a:gd name="connsiteY13" fmla="*/ 7366 h 7725"/>
                    <a:gd name="connsiteX14" fmla="*/ 5749 w 9702"/>
                    <a:gd name="connsiteY14" fmla="*/ 7366 h 7725"/>
                    <a:gd name="connsiteX15" fmla="*/ 5210 w 9702"/>
                    <a:gd name="connsiteY15" fmla="*/ 7726 h 7725"/>
                    <a:gd name="connsiteX16" fmla="*/ 4492 w 9702"/>
                    <a:gd name="connsiteY16" fmla="*/ 7726 h 7725"/>
                    <a:gd name="connsiteX17" fmla="*/ 4492 w 9702"/>
                    <a:gd name="connsiteY17" fmla="*/ 7726 h 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02" h="7725">
                      <a:moveTo>
                        <a:pt x="4492" y="7726"/>
                      </a:moveTo>
                      <a:cubicBezTo>
                        <a:pt x="4132" y="7726"/>
                        <a:pt x="4132" y="7726"/>
                        <a:pt x="4132" y="7726"/>
                      </a:cubicBezTo>
                      <a:lnTo>
                        <a:pt x="4132" y="7726"/>
                      </a:lnTo>
                      <a:cubicBezTo>
                        <a:pt x="1797" y="7546"/>
                        <a:pt x="180" y="6109"/>
                        <a:pt x="0" y="3773"/>
                      </a:cubicBezTo>
                      <a:lnTo>
                        <a:pt x="0" y="3773"/>
                      </a:lnTo>
                      <a:cubicBezTo>
                        <a:pt x="0" y="2336"/>
                        <a:pt x="1078" y="1078"/>
                        <a:pt x="1976" y="719"/>
                      </a:cubicBezTo>
                      <a:lnTo>
                        <a:pt x="1976" y="719"/>
                      </a:lnTo>
                      <a:cubicBezTo>
                        <a:pt x="3234" y="180"/>
                        <a:pt x="4312" y="0"/>
                        <a:pt x="5749" y="0"/>
                      </a:cubicBezTo>
                      <a:lnTo>
                        <a:pt x="5749" y="0"/>
                      </a:lnTo>
                      <a:cubicBezTo>
                        <a:pt x="6288" y="0"/>
                        <a:pt x="6827" y="0"/>
                        <a:pt x="7546" y="180"/>
                      </a:cubicBezTo>
                      <a:lnTo>
                        <a:pt x="7546" y="180"/>
                      </a:lnTo>
                      <a:cubicBezTo>
                        <a:pt x="8085" y="359"/>
                        <a:pt x="9702" y="1078"/>
                        <a:pt x="9702" y="3054"/>
                      </a:cubicBezTo>
                      <a:lnTo>
                        <a:pt x="9702" y="3054"/>
                      </a:lnTo>
                      <a:cubicBezTo>
                        <a:pt x="8984" y="6109"/>
                        <a:pt x="7726" y="5929"/>
                        <a:pt x="5749" y="7366"/>
                      </a:cubicBezTo>
                      <a:lnTo>
                        <a:pt x="5749" y="7366"/>
                      </a:lnTo>
                      <a:lnTo>
                        <a:pt x="5210" y="7726"/>
                      </a:lnTo>
                      <a:lnTo>
                        <a:pt x="4492" y="7726"/>
                      </a:lnTo>
                      <a:lnTo>
                        <a:pt x="4492" y="7726"/>
                      </a:lnTo>
                      <a:close/>
                    </a:path>
                  </a:pathLst>
                </a:custGeom>
                <a:grpFill/>
                <a:ln w="17953" cap="flat">
                  <a:noFill/>
                  <a:prstDash val="solid"/>
                  <a:miter/>
                </a:ln>
              </p:spPr>
              <p:txBody>
                <a:bodyPr rtlCol="0" anchor="ctr"/>
                <a:lstStyle/>
                <a:p>
                  <a:endParaRPr lang="zh-CN" altLang="en-US" sz="1050"/>
                </a:p>
              </p:txBody>
            </p:sp>
          </p:grpSp>
          <p:grpSp>
            <p:nvGrpSpPr>
              <p:cNvPr id="1232" name="图形 1"/>
              <p:cNvGrpSpPr/>
              <p:nvPr/>
            </p:nvGrpSpPr>
            <p:grpSpPr>
              <a:xfrm>
                <a:off x="3845993" y="3842041"/>
                <a:ext cx="9719" cy="7726"/>
                <a:chOff x="5219204" y="4039731"/>
                <a:chExt cx="9719" cy="7726"/>
              </a:xfrm>
              <a:solidFill>
                <a:srgbClr val="0070C0"/>
              </a:solidFill>
            </p:grpSpPr>
            <p:sp>
              <p:nvSpPr>
                <p:cNvPr id="1284" name="任意多边形: 形状 3680"/>
                <p:cNvSpPr/>
                <p:nvPr/>
              </p:nvSpPr>
              <p:spPr>
                <a:xfrm>
                  <a:off x="5221726" y="4042457"/>
                  <a:ext cx="4578" cy="2528"/>
                </a:xfrm>
                <a:custGeom>
                  <a:avLst/>
                  <a:gdLst>
                    <a:gd name="connsiteX0" fmla="*/ 1987 w 4578"/>
                    <a:gd name="connsiteY0" fmla="*/ 2485 h 2528"/>
                    <a:gd name="connsiteX1" fmla="*/ 550 w 4578"/>
                    <a:gd name="connsiteY1" fmla="*/ 329 h 2528"/>
                    <a:gd name="connsiteX2" fmla="*/ 1987 w 4578"/>
                    <a:gd name="connsiteY2" fmla="*/ 2485 h 2528"/>
                    <a:gd name="connsiteX3" fmla="*/ 1987 w 4578"/>
                    <a:gd name="connsiteY3" fmla="*/ 2485 h 2528"/>
                    <a:gd name="connsiteX4" fmla="*/ 1987 w 4578"/>
                    <a:gd name="connsiteY4" fmla="*/ 2485 h 2528"/>
                    <a:gd name="connsiteX5" fmla="*/ 1987 w 4578"/>
                    <a:gd name="connsiteY5" fmla="*/ 2485 h 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8" h="2528">
                      <a:moveTo>
                        <a:pt x="1987" y="2485"/>
                      </a:moveTo>
                      <a:cubicBezTo>
                        <a:pt x="8096" y="-749"/>
                        <a:pt x="1628" y="-30"/>
                        <a:pt x="550" y="329"/>
                      </a:cubicBezTo>
                      <a:cubicBezTo>
                        <a:pt x="-708" y="868"/>
                        <a:pt x="370" y="2844"/>
                        <a:pt x="1987" y="2485"/>
                      </a:cubicBezTo>
                      <a:lnTo>
                        <a:pt x="1987" y="2485"/>
                      </a:lnTo>
                      <a:lnTo>
                        <a:pt x="1987" y="2485"/>
                      </a:lnTo>
                      <a:lnTo>
                        <a:pt x="1987" y="2485"/>
                      </a:lnTo>
                      <a:close/>
                    </a:path>
                  </a:pathLst>
                </a:custGeom>
                <a:grpFill/>
                <a:ln w="17953" cap="flat">
                  <a:noFill/>
                  <a:prstDash val="solid"/>
                  <a:miter/>
                </a:ln>
              </p:spPr>
              <p:txBody>
                <a:bodyPr rtlCol="0" anchor="ctr"/>
                <a:lstStyle/>
                <a:p>
                  <a:endParaRPr lang="zh-CN" altLang="en-US" sz="1050"/>
                </a:p>
              </p:txBody>
            </p:sp>
            <p:sp>
              <p:nvSpPr>
                <p:cNvPr id="1285" name="任意多边形: 形状 3681"/>
                <p:cNvSpPr/>
                <p:nvPr/>
              </p:nvSpPr>
              <p:spPr>
                <a:xfrm>
                  <a:off x="5219204" y="4039731"/>
                  <a:ext cx="9719" cy="7726"/>
                </a:xfrm>
                <a:custGeom>
                  <a:avLst/>
                  <a:gdLst>
                    <a:gd name="connsiteX0" fmla="*/ 4509 w 9719"/>
                    <a:gd name="connsiteY0" fmla="*/ 7726 h 7726"/>
                    <a:gd name="connsiteX1" fmla="*/ 4150 w 9719"/>
                    <a:gd name="connsiteY1" fmla="*/ 7726 h 7726"/>
                    <a:gd name="connsiteX2" fmla="*/ 4150 w 9719"/>
                    <a:gd name="connsiteY2" fmla="*/ 7726 h 7726"/>
                    <a:gd name="connsiteX3" fmla="*/ 17 w 9719"/>
                    <a:gd name="connsiteY3" fmla="*/ 3773 h 7726"/>
                    <a:gd name="connsiteX4" fmla="*/ 17 w 9719"/>
                    <a:gd name="connsiteY4" fmla="*/ 3773 h 7726"/>
                    <a:gd name="connsiteX5" fmla="*/ 1994 w 9719"/>
                    <a:gd name="connsiteY5" fmla="*/ 719 h 7726"/>
                    <a:gd name="connsiteX6" fmla="*/ 1994 w 9719"/>
                    <a:gd name="connsiteY6" fmla="*/ 719 h 7726"/>
                    <a:gd name="connsiteX7" fmla="*/ 5767 w 9719"/>
                    <a:gd name="connsiteY7" fmla="*/ 0 h 7726"/>
                    <a:gd name="connsiteX8" fmla="*/ 5767 w 9719"/>
                    <a:gd name="connsiteY8" fmla="*/ 0 h 7726"/>
                    <a:gd name="connsiteX9" fmla="*/ 7564 w 9719"/>
                    <a:gd name="connsiteY9" fmla="*/ 180 h 7726"/>
                    <a:gd name="connsiteX10" fmla="*/ 7564 w 9719"/>
                    <a:gd name="connsiteY10" fmla="*/ 180 h 7726"/>
                    <a:gd name="connsiteX11" fmla="*/ 9720 w 9719"/>
                    <a:gd name="connsiteY11" fmla="*/ 3054 h 7726"/>
                    <a:gd name="connsiteX12" fmla="*/ 9720 w 9719"/>
                    <a:gd name="connsiteY12" fmla="*/ 3054 h 7726"/>
                    <a:gd name="connsiteX13" fmla="*/ 5767 w 9719"/>
                    <a:gd name="connsiteY13" fmla="*/ 7367 h 7726"/>
                    <a:gd name="connsiteX14" fmla="*/ 5767 w 9719"/>
                    <a:gd name="connsiteY14" fmla="*/ 7367 h 7726"/>
                    <a:gd name="connsiteX15" fmla="*/ 5228 w 9719"/>
                    <a:gd name="connsiteY15" fmla="*/ 7726 h 7726"/>
                    <a:gd name="connsiteX16" fmla="*/ 4509 w 9719"/>
                    <a:gd name="connsiteY16" fmla="*/ 7726 h 7726"/>
                    <a:gd name="connsiteX17" fmla="*/ 4509 w 9719"/>
                    <a:gd name="connsiteY17" fmla="*/ 7726 h 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19" h="7726">
                      <a:moveTo>
                        <a:pt x="4509" y="7726"/>
                      </a:moveTo>
                      <a:cubicBezTo>
                        <a:pt x="4329" y="7726"/>
                        <a:pt x="4150" y="7726"/>
                        <a:pt x="4150" y="7726"/>
                      </a:cubicBezTo>
                      <a:lnTo>
                        <a:pt x="4150" y="7726"/>
                      </a:lnTo>
                      <a:cubicBezTo>
                        <a:pt x="1814" y="7546"/>
                        <a:pt x="197" y="6109"/>
                        <a:pt x="17" y="3773"/>
                      </a:cubicBezTo>
                      <a:lnTo>
                        <a:pt x="17" y="3773"/>
                      </a:lnTo>
                      <a:cubicBezTo>
                        <a:pt x="-163" y="2515"/>
                        <a:pt x="1095" y="898"/>
                        <a:pt x="1994" y="719"/>
                      </a:cubicBezTo>
                      <a:lnTo>
                        <a:pt x="1994" y="719"/>
                      </a:lnTo>
                      <a:cubicBezTo>
                        <a:pt x="3251" y="180"/>
                        <a:pt x="4329" y="180"/>
                        <a:pt x="5767" y="0"/>
                      </a:cubicBezTo>
                      <a:lnTo>
                        <a:pt x="5767" y="0"/>
                      </a:lnTo>
                      <a:cubicBezTo>
                        <a:pt x="6306" y="0"/>
                        <a:pt x="6845" y="0"/>
                        <a:pt x="7564" y="180"/>
                      </a:cubicBezTo>
                      <a:lnTo>
                        <a:pt x="7564" y="180"/>
                      </a:lnTo>
                      <a:cubicBezTo>
                        <a:pt x="8103" y="359"/>
                        <a:pt x="9720" y="898"/>
                        <a:pt x="9720" y="3054"/>
                      </a:cubicBezTo>
                      <a:lnTo>
                        <a:pt x="9720" y="3054"/>
                      </a:lnTo>
                      <a:cubicBezTo>
                        <a:pt x="9001" y="6289"/>
                        <a:pt x="7743" y="5929"/>
                        <a:pt x="5767" y="7367"/>
                      </a:cubicBezTo>
                      <a:lnTo>
                        <a:pt x="5767" y="7367"/>
                      </a:lnTo>
                      <a:lnTo>
                        <a:pt x="5228" y="7726"/>
                      </a:lnTo>
                      <a:lnTo>
                        <a:pt x="4509" y="7726"/>
                      </a:lnTo>
                      <a:lnTo>
                        <a:pt x="4509" y="7726"/>
                      </a:lnTo>
                      <a:close/>
                    </a:path>
                  </a:pathLst>
                </a:custGeom>
                <a:grpFill/>
                <a:ln w="17953" cap="flat">
                  <a:noFill/>
                  <a:prstDash val="solid"/>
                  <a:miter/>
                </a:ln>
              </p:spPr>
              <p:txBody>
                <a:bodyPr rtlCol="0" anchor="ctr"/>
                <a:lstStyle/>
                <a:p>
                  <a:endParaRPr lang="zh-CN" altLang="en-US" sz="1050"/>
                </a:p>
              </p:txBody>
            </p:sp>
          </p:grpSp>
          <p:grpSp>
            <p:nvGrpSpPr>
              <p:cNvPr id="1233" name="图形 1"/>
              <p:cNvGrpSpPr/>
              <p:nvPr/>
            </p:nvGrpSpPr>
            <p:grpSpPr>
              <a:xfrm>
                <a:off x="3906021" y="3762266"/>
                <a:ext cx="7366" cy="6827"/>
                <a:chOff x="5279232" y="3959956"/>
                <a:chExt cx="7366" cy="6827"/>
              </a:xfrm>
              <a:solidFill>
                <a:srgbClr val="0070C0"/>
              </a:solidFill>
            </p:grpSpPr>
            <p:sp>
              <p:nvSpPr>
                <p:cNvPr id="1282" name="任意多边形: 形状 3683"/>
                <p:cNvSpPr/>
                <p:nvPr/>
              </p:nvSpPr>
              <p:spPr>
                <a:xfrm>
                  <a:off x="5281743" y="3962425"/>
                  <a:ext cx="2196" cy="1943"/>
                </a:xfrm>
                <a:custGeom>
                  <a:avLst/>
                  <a:gdLst>
                    <a:gd name="connsiteX0" fmla="*/ 1262 w 2196"/>
                    <a:gd name="connsiteY0" fmla="*/ 1844 h 1943"/>
                    <a:gd name="connsiteX1" fmla="*/ 903 w 2196"/>
                    <a:gd name="connsiteY1" fmla="*/ 47 h 1943"/>
                    <a:gd name="connsiteX2" fmla="*/ 1262 w 2196"/>
                    <a:gd name="connsiteY2" fmla="*/ 1844 h 1943"/>
                    <a:gd name="connsiteX3" fmla="*/ 1262 w 2196"/>
                    <a:gd name="connsiteY3" fmla="*/ 1844 h 1943"/>
                    <a:gd name="connsiteX4" fmla="*/ 1262 w 2196"/>
                    <a:gd name="connsiteY4" fmla="*/ 1844 h 1943"/>
                    <a:gd name="connsiteX5" fmla="*/ 1262 w 2196"/>
                    <a:gd name="connsiteY5" fmla="*/ 1844 h 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6" h="1943">
                      <a:moveTo>
                        <a:pt x="1262" y="1844"/>
                      </a:moveTo>
                      <a:cubicBezTo>
                        <a:pt x="2879" y="1485"/>
                        <a:pt x="2160" y="-312"/>
                        <a:pt x="903" y="47"/>
                      </a:cubicBezTo>
                      <a:cubicBezTo>
                        <a:pt x="-355" y="586"/>
                        <a:pt x="-355" y="2383"/>
                        <a:pt x="1262" y="1844"/>
                      </a:cubicBezTo>
                      <a:lnTo>
                        <a:pt x="1262" y="1844"/>
                      </a:lnTo>
                      <a:lnTo>
                        <a:pt x="1262" y="1844"/>
                      </a:lnTo>
                      <a:lnTo>
                        <a:pt x="1262" y="1844"/>
                      </a:lnTo>
                      <a:close/>
                    </a:path>
                  </a:pathLst>
                </a:custGeom>
                <a:grpFill/>
                <a:ln w="17953" cap="flat">
                  <a:noFill/>
                  <a:prstDash val="solid"/>
                  <a:miter/>
                </a:ln>
              </p:spPr>
              <p:txBody>
                <a:bodyPr rtlCol="0" anchor="ctr"/>
                <a:lstStyle/>
                <a:p>
                  <a:endParaRPr lang="zh-CN" altLang="en-US" sz="1050"/>
                </a:p>
              </p:txBody>
            </p:sp>
            <p:sp>
              <p:nvSpPr>
                <p:cNvPr id="1283" name="任意多边形: 形状 3684"/>
                <p:cNvSpPr/>
                <p:nvPr/>
              </p:nvSpPr>
              <p:spPr>
                <a:xfrm>
                  <a:off x="5279232" y="3959956"/>
                  <a:ext cx="7366" cy="6827"/>
                </a:xfrm>
                <a:custGeom>
                  <a:avLst/>
                  <a:gdLst>
                    <a:gd name="connsiteX0" fmla="*/ 0 w 7366"/>
                    <a:gd name="connsiteY0" fmla="*/ 3773 h 6827"/>
                    <a:gd name="connsiteX1" fmla="*/ 1797 w 7366"/>
                    <a:gd name="connsiteY1" fmla="*/ 719 h 6827"/>
                    <a:gd name="connsiteX2" fmla="*/ 1797 w 7366"/>
                    <a:gd name="connsiteY2" fmla="*/ 719 h 6827"/>
                    <a:gd name="connsiteX3" fmla="*/ 3773 w 7366"/>
                    <a:gd name="connsiteY3" fmla="*/ 0 h 6827"/>
                    <a:gd name="connsiteX4" fmla="*/ 3773 w 7366"/>
                    <a:gd name="connsiteY4" fmla="*/ 0 h 6827"/>
                    <a:gd name="connsiteX5" fmla="*/ 7367 w 7366"/>
                    <a:gd name="connsiteY5" fmla="*/ 3414 h 6827"/>
                    <a:gd name="connsiteX6" fmla="*/ 7367 w 7366"/>
                    <a:gd name="connsiteY6" fmla="*/ 3414 h 6827"/>
                    <a:gd name="connsiteX7" fmla="*/ 4492 w 7366"/>
                    <a:gd name="connsiteY7" fmla="*/ 6828 h 6827"/>
                    <a:gd name="connsiteX8" fmla="*/ 4492 w 7366"/>
                    <a:gd name="connsiteY8" fmla="*/ 6828 h 6827"/>
                    <a:gd name="connsiteX9" fmla="*/ 3953 w 7366"/>
                    <a:gd name="connsiteY9" fmla="*/ 5031 h 6827"/>
                    <a:gd name="connsiteX10" fmla="*/ 3773 w 7366"/>
                    <a:gd name="connsiteY10" fmla="*/ 5031 h 6827"/>
                    <a:gd name="connsiteX11" fmla="*/ 3773 w 7366"/>
                    <a:gd name="connsiteY11" fmla="*/ 5031 h 6827"/>
                    <a:gd name="connsiteX12" fmla="*/ 3773 w 7366"/>
                    <a:gd name="connsiteY12" fmla="*/ 5031 h 6827"/>
                    <a:gd name="connsiteX13" fmla="*/ 3773 w 7366"/>
                    <a:gd name="connsiteY13" fmla="*/ 5031 h 6827"/>
                    <a:gd name="connsiteX14" fmla="*/ 3593 w 7366"/>
                    <a:gd name="connsiteY14" fmla="*/ 6828 h 6827"/>
                    <a:gd name="connsiteX15" fmla="*/ 3414 w 7366"/>
                    <a:gd name="connsiteY15" fmla="*/ 6828 h 6827"/>
                    <a:gd name="connsiteX16" fmla="*/ 0 w 7366"/>
                    <a:gd name="connsiteY16" fmla="*/ 3773 h 6827"/>
                    <a:gd name="connsiteX17" fmla="*/ 0 w 7366"/>
                    <a:gd name="connsiteY17" fmla="*/ 3773 h 6827"/>
                    <a:gd name="connsiteX18" fmla="*/ 5031 w 7366"/>
                    <a:gd name="connsiteY18" fmla="*/ 3773 h 6827"/>
                    <a:gd name="connsiteX19" fmla="*/ 4132 w 7366"/>
                    <a:gd name="connsiteY19" fmla="*/ 3773 h 6827"/>
                    <a:gd name="connsiteX20" fmla="*/ 5031 w 7366"/>
                    <a:gd name="connsiteY20" fmla="*/ 3773 h 6827"/>
                    <a:gd name="connsiteX21" fmla="*/ 5031 w 7366"/>
                    <a:gd name="connsiteY21" fmla="*/ 3773 h 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366" h="6827">
                      <a:moveTo>
                        <a:pt x="0" y="3773"/>
                      </a:moveTo>
                      <a:cubicBezTo>
                        <a:pt x="0" y="1976"/>
                        <a:pt x="1258" y="719"/>
                        <a:pt x="1797" y="719"/>
                      </a:cubicBezTo>
                      <a:lnTo>
                        <a:pt x="1797" y="719"/>
                      </a:lnTo>
                      <a:cubicBezTo>
                        <a:pt x="2515" y="180"/>
                        <a:pt x="3414" y="0"/>
                        <a:pt x="3773" y="0"/>
                      </a:cubicBezTo>
                      <a:lnTo>
                        <a:pt x="3773" y="0"/>
                      </a:lnTo>
                      <a:cubicBezTo>
                        <a:pt x="5749" y="0"/>
                        <a:pt x="7187" y="1437"/>
                        <a:pt x="7367" y="3414"/>
                      </a:cubicBezTo>
                      <a:lnTo>
                        <a:pt x="7367" y="3414"/>
                      </a:lnTo>
                      <a:cubicBezTo>
                        <a:pt x="7367" y="5031"/>
                        <a:pt x="5929" y="6468"/>
                        <a:pt x="4492" y="6828"/>
                      </a:cubicBezTo>
                      <a:lnTo>
                        <a:pt x="4492" y="6828"/>
                      </a:lnTo>
                      <a:lnTo>
                        <a:pt x="3953" y="5031"/>
                      </a:lnTo>
                      <a:cubicBezTo>
                        <a:pt x="3773" y="5031"/>
                        <a:pt x="3773" y="5031"/>
                        <a:pt x="3773" y="5031"/>
                      </a:cubicBezTo>
                      <a:lnTo>
                        <a:pt x="3773" y="5031"/>
                      </a:lnTo>
                      <a:cubicBezTo>
                        <a:pt x="3773" y="5031"/>
                        <a:pt x="3773" y="5031"/>
                        <a:pt x="3773" y="5031"/>
                      </a:cubicBezTo>
                      <a:lnTo>
                        <a:pt x="3773" y="5031"/>
                      </a:lnTo>
                      <a:lnTo>
                        <a:pt x="3593" y="6828"/>
                      </a:lnTo>
                      <a:lnTo>
                        <a:pt x="3414" y="6828"/>
                      </a:lnTo>
                      <a:cubicBezTo>
                        <a:pt x="1797" y="6828"/>
                        <a:pt x="0" y="5390"/>
                        <a:pt x="0" y="3773"/>
                      </a:cubicBezTo>
                      <a:lnTo>
                        <a:pt x="0" y="3773"/>
                      </a:lnTo>
                      <a:close/>
                      <a:moveTo>
                        <a:pt x="5031" y="3773"/>
                      </a:moveTo>
                      <a:lnTo>
                        <a:pt x="4132" y="3773"/>
                      </a:lnTo>
                      <a:lnTo>
                        <a:pt x="5031" y="3773"/>
                      </a:lnTo>
                      <a:lnTo>
                        <a:pt x="5031" y="3773"/>
                      </a:lnTo>
                      <a:close/>
                    </a:path>
                  </a:pathLst>
                </a:custGeom>
                <a:grpFill/>
                <a:ln w="17953" cap="flat">
                  <a:noFill/>
                  <a:prstDash val="solid"/>
                  <a:miter/>
                </a:ln>
              </p:spPr>
              <p:txBody>
                <a:bodyPr rtlCol="0" anchor="ctr"/>
                <a:lstStyle/>
                <a:p>
                  <a:endParaRPr lang="zh-CN" altLang="en-US" sz="1050"/>
                </a:p>
              </p:txBody>
            </p:sp>
          </p:grpSp>
          <p:grpSp>
            <p:nvGrpSpPr>
              <p:cNvPr id="1234" name="图形 1"/>
              <p:cNvGrpSpPr/>
              <p:nvPr/>
            </p:nvGrpSpPr>
            <p:grpSpPr>
              <a:xfrm>
                <a:off x="3890030" y="3767477"/>
                <a:ext cx="7366" cy="6841"/>
                <a:chOff x="5263241" y="3965167"/>
                <a:chExt cx="7366" cy="6841"/>
              </a:xfrm>
              <a:solidFill>
                <a:srgbClr val="0070C0"/>
              </a:solidFill>
            </p:grpSpPr>
            <p:sp>
              <p:nvSpPr>
                <p:cNvPr id="1280" name="任意多边形: 形状 3686"/>
                <p:cNvSpPr/>
                <p:nvPr/>
              </p:nvSpPr>
              <p:spPr>
                <a:xfrm>
                  <a:off x="5265798" y="3967815"/>
                  <a:ext cx="2331" cy="1895"/>
                </a:xfrm>
                <a:custGeom>
                  <a:avLst/>
                  <a:gdLst>
                    <a:gd name="connsiteX0" fmla="*/ 1396 w 2331"/>
                    <a:gd name="connsiteY0" fmla="*/ 1844 h 1895"/>
                    <a:gd name="connsiteX1" fmla="*/ 1037 w 2331"/>
                    <a:gd name="connsiteY1" fmla="*/ 47 h 1895"/>
                    <a:gd name="connsiteX2" fmla="*/ 1396 w 2331"/>
                    <a:gd name="connsiteY2" fmla="*/ 1844 h 1895"/>
                    <a:gd name="connsiteX3" fmla="*/ 1396 w 2331"/>
                    <a:gd name="connsiteY3" fmla="*/ 1844 h 1895"/>
                    <a:gd name="connsiteX4" fmla="*/ 1396 w 2331"/>
                    <a:gd name="connsiteY4" fmla="*/ 1844 h 1895"/>
                    <a:gd name="connsiteX5" fmla="*/ 1396 w 2331"/>
                    <a:gd name="connsiteY5" fmla="*/ 1844 h 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1" h="1895">
                      <a:moveTo>
                        <a:pt x="1396" y="1844"/>
                      </a:moveTo>
                      <a:cubicBezTo>
                        <a:pt x="3013" y="1485"/>
                        <a:pt x="2295" y="-312"/>
                        <a:pt x="1037" y="47"/>
                      </a:cubicBezTo>
                      <a:cubicBezTo>
                        <a:pt x="-401" y="586"/>
                        <a:pt x="-401" y="2204"/>
                        <a:pt x="1396" y="1844"/>
                      </a:cubicBezTo>
                      <a:lnTo>
                        <a:pt x="1396" y="1844"/>
                      </a:lnTo>
                      <a:lnTo>
                        <a:pt x="1396" y="1844"/>
                      </a:lnTo>
                      <a:lnTo>
                        <a:pt x="1396" y="1844"/>
                      </a:lnTo>
                      <a:close/>
                    </a:path>
                  </a:pathLst>
                </a:custGeom>
                <a:grpFill/>
                <a:ln w="17953" cap="flat">
                  <a:noFill/>
                  <a:prstDash val="solid"/>
                  <a:miter/>
                </a:ln>
              </p:spPr>
              <p:txBody>
                <a:bodyPr rtlCol="0" anchor="ctr"/>
                <a:lstStyle/>
                <a:p>
                  <a:endParaRPr lang="zh-CN" altLang="en-US" sz="1050"/>
                </a:p>
              </p:txBody>
            </p:sp>
            <p:sp>
              <p:nvSpPr>
                <p:cNvPr id="1281" name="任意多边形: 形状 3687"/>
                <p:cNvSpPr/>
                <p:nvPr/>
              </p:nvSpPr>
              <p:spPr>
                <a:xfrm>
                  <a:off x="5263241" y="3965167"/>
                  <a:ext cx="7366" cy="6841"/>
                </a:xfrm>
                <a:custGeom>
                  <a:avLst/>
                  <a:gdLst>
                    <a:gd name="connsiteX0" fmla="*/ 0 w 7366"/>
                    <a:gd name="connsiteY0" fmla="*/ 3773 h 6841"/>
                    <a:gd name="connsiteX1" fmla="*/ 1617 w 7366"/>
                    <a:gd name="connsiteY1" fmla="*/ 898 h 6841"/>
                    <a:gd name="connsiteX2" fmla="*/ 1617 w 7366"/>
                    <a:gd name="connsiteY2" fmla="*/ 898 h 6841"/>
                    <a:gd name="connsiteX3" fmla="*/ 3773 w 7366"/>
                    <a:gd name="connsiteY3" fmla="*/ 0 h 6841"/>
                    <a:gd name="connsiteX4" fmla="*/ 3773 w 7366"/>
                    <a:gd name="connsiteY4" fmla="*/ 0 h 6841"/>
                    <a:gd name="connsiteX5" fmla="*/ 7367 w 7366"/>
                    <a:gd name="connsiteY5" fmla="*/ 3414 h 6841"/>
                    <a:gd name="connsiteX6" fmla="*/ 7367 w 7366"/>
                    <a:gd name="connsiteY6" fmla="*/ 3414 h 6841"/>
                    <a:gd name="connsiteX7" fmla="*/ 4492 w 7366"/>
                    <a:gd name="connsiteY7" fmla="*/ 6827 h 6841"/>
                    <a:gd name="connsiteX8" fmla="*/ 4492 w 7366"/>
                    <a:gd name="connsiteY8" fmla="*/ 6827 h 6841"/>
                    <a:gd name="connsiteX9" fmla="*/ 4132 w 7366"/>
                    <a:gd name="connsiteY9" fmla="*/ 5031 h 6841"/>
                    <a:gd name="connsiteX10" fmla="*/ 3953 w 7366"/>
                    <a:gd name="connsiteY10" fmla="*/ 5031 h 6841"/>
                    <a:gd name="connsiteX11" fmla="*/ 3953 w 7366"/>
                    <a:gd name="connsiteY11" fmla="*/ 5031 h 6841"/>
                    <a:gd name="connsiteX12" fmla="*/ 3953 w 7366"/>
                    <a:gd name="connsiteY12" fmla="*/ 5031 h 6841"/>
                    <a:gd name="connsiteX13" fmla="*/ 3953 w 7366"/>
                    <a:gd name="connsiteY13" fmla="*/ 5031 h 6841"/>
                    <a:gd name="connsiteX14" fmla="*/ 3773 w 7366"/>
                    <a:gd name="connsiteY14" fmla="*/ 6827 h 6841"/>
                    <a:gd name="connsiteX15" fmla="*/ 3593 w 7366"/>
                    <a:gd name="connsiteY15" fmla="*/ 6827 h 6841"/>
                    <a:gd name="connsiteX16" fmla="*/ 0 w 7366"/>
                    <a:gd name="connsiteY16" fmla="*/ 3773 h 6841"/>
                    <a:gd name="connsiteX17" fmla="*/ 0 w 7366"/>
                    <a:gd name="connsiteY17" fmla="*/ 3773 h 6841"/>
                    <a:gd name="connsiteX18" fmla="*/ 5031 w 7366"/>
                    <a:gd name="connsiteY18" fmla="*/ 3773 h 6841"/>
                    <a:gd name="connsiteX19" fmla="*/ 4492 w 7366"/>
                    <a:gd name="connsiteY19" fmla="*/ 3773 h 6841"/>
                    <a:gd name="connsiteX20" fmla="*/ 4492 w 7366"/>
                    <a:gd name="connsiteY20" fmla="*/ 3773 h 6841"/>
                    <a:gd name="connsiteX21" fmla="*/ 5031 w 7366"/>
                    <a:gd name="connsiteY21" fmla="*/ 3773 h 6841"/>
                    <a:gd name="connsiteX22" fmla="*/ 5031 w 7366"/>
                    <a:gd name="connsiteY22" fmla="*/ 3773 h 6841"/>
                    <a:gd name="connsiteX23" fmla="*/ 3414 w 7366"/>
                    <a:gd name="connsiteY23" fmla="*/ 2515 h 6841"/>
                    <a:gd name="connsiteX24" fmla="*/ 3234 w 7366"/>
                    <a:gd name="connsiteY24" fmla="*/ 1976 h 6841"/>
                    <a:gd name="connsiteX25" fmla="*/ 3414 w 7366"/>
                    <a:gd name="connsiteY25" fmla="*/ 2515 h 6841"/>
                    <a:gd name="connsiteX26" fmla="*/ 3414 w 7366"/>
                    <a:gd name="connsiteY26" fmla="*/ 2515 h 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66" h="6841">
                      <a:moveTo>
                        <a:pt x="0" y="3773"/>
                      </a:moveTo>
                      <a:cubicBezTo>
                        <a:pt x="0" y="1976"/>
                        <a:pt x="1078" y="898"/>
                        <a:pt x="1617" y="898"/>
                      </a:cubicBezTo>
                      <a:lnTo>
                        <a:pt x="1617" y="898"/>
                      </a:lnTo>
                      <a:cubicBezTo>
                        <a:pt x="2336" y="180"/>
                        <a:pt x="3414" y="0"/>
                        <a:pt x="3773" y="0"/>
                      </a:cubicBezTo>
                      <a:lnTo>
                        <a:pt x="3773" y="0"/>
                      </a:lnTo>
                      <a:cubicBezTo>
                        <a:pt x="5749" y="0"/>
                        <a:pt x="7187" y="1437"/>
                        <a:pt x="7367" y="3414"/>
                      </a:cubicBezTo>
                      <a:lnTo>
                        <a:pt x="7367" y="3414"/>
                      </a:lnTo>
                      <a:cubicBezTo>
                        <a:pt x="7367" y="5031"/>
                        <a:pt x="5929" y="6648"/>
                        <a:pt x="4492" y="6827"/>
                      </a:cubicBezTo>
                      <a:lnTo>
                        <a:pt x="4492" y="6827"/>
                      </a:lnTo>
                      <a:lnTo>
                        <a:pt x="4132" y="5031"/>
                      </a:lnTo>
                      <a:cubicBezTo>
                        <a:pt x="3953" y="5031"/>
                        <a:pt x="3953" y="5031"/>
                        <a:pt x="3953" y="5031"/>
                      </a:cubicBezTo>
                      <a:lnTo>
                        <a:pt x="3953" y="5031"/>
                      </a:lnTo>
                      <a:cubicBezTo>
                        <a:pt x="3953" y="5031"/>
                        <a:pt x="3953" y="5031"/>
                        <a:pt x="3953" y="5031"/>
                      </a:cubicBezTo>
                      <a:lnTo>
                        <a:pt x="3953" y="5031"/>
                      </a:lnTo>
                      <a:lnTo>
                        <a:pt x="3773" y="6827"/>
                      </a:lnTo>
                      <a:lnTo>
                        <a:pt x="3593" y="6827"/>
                      </a:lnTo>
                      <a:cubicBezTo>
                        <a:pt x="1797" y="7007"/>
                        <a:pt x="0" y="5390"/>
                        <a:pt x="0" y="3773"/>
                      </a:cubicBezTo>
                      <a:lnTo>
                        <a:pt x="0" y="3773"/>
                      </a:lnTo>
                      <a:close/>
                      <a:moveTo>
                        <a:pt x="5031" y="3773"/>
                      </a:moveTo>
                      <a:lnTo>
                        <a:pt x="4492" y="3773"/>
                      </a:lnTo>
                      <a:lnTo>
                        <a:pt x="4492" y="3773"/>
                      </a:lnTo>
                      <a:lnTo>
                        <a:pt x="5031" y="3773"/>
                      </a:lnTo>
                      <a:lnTo>
                        <a:pt x="5031" y="3773"/>
                      </a:lnTo>
                      <a:close/>
                      <a:moveTo>
                        <a:pt x="3414" y="2515"/>
                      </a:moveTo>
                      <a:lnTo>
                        <a:pt x="3234" y="1976"/>
                      </a:lnTo>
                      <a:lnTo>
                        <a:pt x="3414" y="2515"/>
                      </a:lnTo>
                      <a:lnTo>
                        <a:pt x="3414" y="2515"/>
                      </a:lnTo>
                      <a:close/>
                    </a:path>
                  </a:pathLst>
                </a:custGeom>
                <a:grpFill/>
                <a:ln w="17953" cap="flat">
                  <a:noFill/>
                  <a:prstDash val="solid"/>
                  <a:miter/>
                </a:ln>
              </p:spPr>
              <p:txBody>
                <a:bodyPr rtlCol="0" anchor="ctr"/>
                <a:lstStyle/>
                <a:p>
                  <a:endParaRPr lang="zh-CN" altLang="en-US" sz="1050"/>
                </a:p>
              </p:txBody>
            </p:sp>
          </p:grpSp>
          <p:grpSp>
            <p:nvGrpSpPr>
              <p:cNvPr id="1235" name="图形 1"/>
              <p:cNvGrpSpPr/>
              <p:nvPr/>
            </p:nvGrpSpPr>
            <p:grpSpPr>
              <a:xfrm>
                <a:off x="4097371" y="3354591"/>
                <a:ext cx="6468" cy="8085"/>
                <a:chOff x="5470582" y="3552281"/>
                <a:chExt cx="6468" cy="8085"/>
              </a:xfrm>
              <a:solidFill>
                <a:srgbClr val="A40000"/>
              </a:solidFill>
            </p:grpSpPr>
            <p:sp>
              <p:nvSpPr>
                <p:cNvPr id="1278" name="任意多边形: 形状 3689"/>
                <p:cNvSpPr/>
                <p:nvPr/>
              </p:nvSpPr>
              <p:spPr>
                <a:xfrm>
                  <a:off x="5473265" y="3554872"/>
                  <a:ext cx="1534" cy="3015"/>
                </a:xfrm>
                <a:custGeom>
                  <a:avLst/>
                  <a:gdLst>
                    <a:gd name="connsiteX0" fmla="*/ 372 w 1534"/>
                    <a:gd name="connsiteY0" fmla="*/ 104 h 3015"/>
                    <a:gd name="connsiteX1" fmla="*/ 1270 w 1534"/>
                    <a:gd name="connsiteY1" fmla="*/ 2979 h 3015"/>
                    <a:gd name="connsiteX2" fmla="*/ 372 w 1534"/>
                    <a:gd name="connsiteY2" fmla="*/ 104 h 3015"/>
                    <a:gd name="connsiteX3" fmla="*/ 372 w 1534"/>
                    <a:gd name="connsiteY3" fmla="*/ 104 h 3015"/>
                    <a:gd name="connsiteX4" fmla="*/ 372 w 1534"/>
                    <a:gd name="connsiteY4" fmla="*/ 104 h 3015"/>
                    <a:gd name="connsiteX5" fmla="*/ 372 w 1534"/>
                    <a:gd name="connsiteY5" fmla="*/ 104 h 3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4" h="3015">
                      <a:moveTo>
                        <a:pt x="372" y="104"/>
                      </a:moveTo>
                      <a:cubicBezTo>
                        <a:pt x="-526" y="1002"/>
                        <a:pt x="372" y="3338"/>
                        <a:pt x="1270" y="2979"/>
                      </a:cubicBezTo>
                      <a:cubicBezTo>
                        <a:pt x="1989" y="2619"/>
                        <a:pt x="1091" y="-615"/>
                        <a:pt x="372" y="104"/>
                      </a:cubicBezTo>
                      <a:lnTo>
                        <a:pt x="372" y="104"/>
                      </a:lnTo>
                      <a:lnTo>
                        <a:pt x="372" y="104"/>
                      </a:lnTo>
                      <a:lnTo>
                        <a:pt x="372" y="104"/>
                      </a:lnTo>
                      <a:close/>
                    </a:path>
                  </a:pathLst>
                </a:custGeom>
                <a:solidFill>
                  <a:srgbClr val="A40000"/>
                </a:solidFill>
                <a:ln w="17953" cap="flat">
                  <a:noFill/>
                  <a:prstDash val="solid"/>
                  <a:miter/>
                </a:ln>
              </p:spPr>
              <p:txBody>
                <a:bodyPr rtlCol="0" anchor="ctr"/>
                <a:lstStyle/>
                <a:p>
                  <a:endParaRPr lang="zh-CN" altLang="en-US" sz="1050"/>
                </a:p>
              </p:txBody>
            </p:sp>
            <p:sp>
              <p:nvSpPr>
                <p:cNvPr id="1279" name="任意多边形: 形状 3690"/>
                <p:cNvSpPr/>
                <p:nvPr/>
              </p:nvSpPr>
              <p:spPr>
                <a:xfrm>
                  <a:off x="5470582" y="3552281"/>
                  <a:ext cx="6468" cy="8085"/>
                </a:xfrm>
                <a:custGeom>
                  <a:avLst/>
                  <a:gdLst>
                    <a:gd name="connsiteX0" fmla="*/ 0 w 6468"/>
                    <a:gd name="connsiteY0" fmla="*/ 3773 h 8085"/>
                    <a:gd name="connsiteX1" fmla="*/ 719 w 6468"/>
                    <a:gd name="connsiteY1" fmla="*/ 1437 h 8085"/>
                    <a:gd name="connsiteX2" fmla="*/ 719 w 6468"/>
                    <a:gd name="connsiteY2" fmla="*/ 1437 h 8085"/>
                    <a:gd name="connsiteX3" fmla="*/ 3054 w 6468"/>
                    <a:gd name="connsiteY3" fmla="*/ 0 h 8085"/>
                    <a:gd name="connsiteX4" fmla="*/ 3054 w 6468"/>
                    <a:gd name="connsiteY4" fmla="*/ 0 h 8085"/>
                    <a:gd name="connsiteX5" fmla="*/ 6468 w 6468"/>
                    <a:gd name="connsiteY5" fmla="*/ 4671 h 8085"/>
                    <a:gd name="connsiteX6" fmla="*/ 6468 w 6468"/>
                    <a:gd name="connsiteY6" fmla="*/ 4671 h 8085"/>
                    <a:gd name="connsiteX7" fmla="*/ 3953 w 6468"/>
                    <a:gd name="connsiteY7" fmla="*/ 8085 h 8085"/>
                    <a:gd name="connsiteX8" fmla="*/ 3953 w 6468"/>
                    <a:gd name="connsiteY8" fmla="*/ 8085 h 8085"/>
                    <a:gd name="connsiteX9" fmla="*/ 3414 w 6468"/>
                    <a:gd name="connsiteY9" fmla="*/ 8085 h 8085"/>
                    <a:gd name="connsiteX10" fmla="*/ 3414 w 6468"/>
                    <a:gd name="connsiteY10" fmla="*/ 8085 h 8085"/>
                    <a:gd name="connsiteX11" fmla="*/ 0 w 6468"/>
                    <a:gd name="connsiteY11" fmla="*/ 3773 h 8085"/>
                    <a:gd name="connsiteX12" fmla="*/ 0 w 6468"/>
                    <a:gd name="connsiteY12" fmla="*/ 3773 h 8085"/>
                    <a:gd name="connsiteX13" fmla="*/ 3234 w 6468"/>
                    <a:gd name="connsiteY13" fmla="*/ 5031 h 8085"/>
                    <a:gd name="connsiteX14" fmla="*/ 3234 w 6468"/>
                    <a:gd name="connsiteY14" fmla="*/ 4671 h 8085"/>
                    <a:gd name="connsiteX15" fmla="*/ 3234 w 6468"/>
                    <a:gd name="connsiteY15" fmla="*/ 4671 h 8085"/>
                    <a:gd name="connsiteX16" fmla="*/ 3234 w 6468"/>
                    <a:gd name="connsiteY16" fmla="*/ 5031 h 8085"/>
                    <a:gd name="connsiteX17" fmla="*/ 3234 w 6468"/>
                    <a:gd name="connsiteY17" fmla="*/ 5031 h 8085"/>
                    <a:gd name="connsiteX18" fmla="*/ 3234 w 6468"/>
                    <a:gd name="connsiteY18" fmla="*/ 4492 h 8085"/>
                    <a:gd name="connsiteX19" fmla="*/ 3234 w 6468"/>
                    <a:gd name="connsiteY19" fmla="*/ 3593 h 8085"/>
                    <a:gd name="connsiteX20" fmla="*/ 3234 w 6468"/>
                    <a:gd name="connsiteY20" fmla="*/ 3593 h 8085"/>
                    <a:gd name="connsiteX21" fmla="*/ 3234 w 6468"/>
                    <a:gd name="connsiteY21" fmla="*/ 4492 h 8085"/>
                    <a:gd name="connsiteX22" fmla="*/ 3234 w 6468"/>
                    <a:gd name="connsiteY22" fmla="*/ 4492 h 8085"/>
                    <a:gd name="connsiteX23" fmla="*/ 3234 w 6468"/>
                    <a:gd name="connsiteY23" fmla="*/ 4492 h 8085"/>
                    <a:gd name="connsiteX24" fmla="*/ 2695 w 6468"/>
                    <a:gd name="connsiteY24" fmla="*/ 3593 h 8085"/>
                    <a:gd name="connsiteX25" fmla="*/ 3054 w 6468"/>
                    <a:gd name="connsiteY25" fmla="*/ 3414 h 8085"/>
                    <a:gd name="connsiteX26" fmla="*/ 2515 w 6468"/>
                    <a:gd name="connsiteY26" fmla="*/ 3234 h 8085"/>
                    <a:gd name="connsiteX27" fmla="*/ 2695 w 6468"/>
                    <a:gd name="connsiteY27" fmla="*/ 3593 h 8085"/>
                    <a:gd name="connsiteX28" fmla="*/ 2695 w 6468"/>
                    <a:gd name="connsiteY28" fmla="*/ 3593 h 8085"/>
                    <a:gd name="connsiteX29" fmla="*/ 3234 w 6468"/>
                    <a:gd name="connsiteY29" fmla="*/ 3054 h 8085"/>
                    <a:gd name="connsiteX30" fmla="*/ 3234 w 6468"/>
                    <a:gd name="connsiteY30" fmla="*/ 3054 h 8085"/>
                    <a:gd name="connsiteX31" fmla="*/ 3054 w 6468"/>
                    <a:gd name="connsiteY31" fmla="*/ 2875 h 8085"/>
                    <a:gd name="connsiteX32" fmla="*/ 3234 w 6468"/>
                    <a:gd name="connsiteY32" fmla="*/ 3054 h 8085"/>
                    <a:gd name="connsiteX33" fmla="*/ 3234 w 6468"/>
                    <a:gd name="connsiteY33" fmla="*/ 3054 h 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468" h="8085">
                      <a:moveTo>
                        <a:pt x="0" y="3773"/>
                      </a:moveTo>
                      <a:cubicBezTo>
                        <a:pt x="0" y="3054"/>
                        <a:pt x="180" y="2156"/>
                        <a:pt x="719" y="1437"/>
                      </a:cubicBezTo>
                      <a:lnTo>
                        <a:pt x="719" y="1437"/>
                      </a:lnTo>
                      <a:cubicBezTo>
                        <a:pt x="1258" y="539"/>
                        <a:pt x="2336" y="0"/>
                        <a:pt x="3054" y="0"/>
                      </a:cubicBezTo>
                      <a:lnTo>
                        <a:pt x="3054" y="0"/>
                      </a:lnTo>
                      <a:cubicBezTo>
                        <a:pt x="7367" y="1437"/>
                        <a:pt x="5929" y="3054"/>
                        <a:pt x="6468" y="4671"/>
                      </a:cubicBezTo>
                      <a:lnTo>
                        <a:pt x="6468" y="4671"/>
                      </a:lnTo>
                      <a:cubicBezTo>
                        <a:pt x="6289" y="5390"/>
                        <a:pt x="6648" y="6468"/>
                        <a:pt x="3953" y="8085"/>
                      </a:cubicBezTo>
                      <a:lnTo>
                        <a:pt x="3953" y="8085"/>
                      </a:lnTo>
                      <a:cubicBezTo>
                        <a:pt x="3953" y="8085"/>
                        <a:pt x="3773" y="8085"/>
                        <a:pt x="3414" y="8085"/>
                      </a:cubicBezTo>
                      <a:lnTo>
                        <a:pt x="3414" y="8085"/>
                      </a:lnTo>
                      <a:cubicBezTo>
                        <a:pt x="-180" y="7187"/>
                        <a:pt x="539" y="5210"/>
                        <a:pt x="0" y="3773"/>
                      </a:cubicBezTo>
                      <a:lnTo>
                        <a:pt x="0" y="3773"/>
                      </a:lnTo>
                      <a:close/>
                      <a:moveTo>
                        <a:pt x="3234" y="5031"/>
                      </a:moveTo>
                      <a:lnTo>
                        <a:pt x="3234" y="4671"/>
                      </a:lnTo>
                      <a:lnTo>
                        <a:pt x="3234" y="4671"/>
                      </a:lnTo>
                      <a:lnTo>
                        <a:pt x="3234" y="5031"/>
                      </a:lnTo>
                      <a:lnTo>
                        <a:pt x="3234" y="5031"/>
                      </a:lnTo>
                      <a:close/>
                      <a:moveTo>
                        <a:pt x="3234" y="4492"/>
                      </a:moveTo>
                      <a:lnTo>
                        <a:pt x="3234" y="3593"/>
                      </a:lnTo>
                      <a:lnTo>
                        <a:pt x="3234" y="3593"/>
                      </a:lnTo>
                      <a:lnTo>
                        <a:pt x="3234" y="4492"/>
                      </a:lnTo>
                      <a:lnTo>
                        <a:pt x="3234" y="4492"/>
                      </a:lnTo>
                      <a:lnTo>
                        <a:pt x="3234" y="4492"/>
                      </a:lnTo>
                      <a:close/>
                      <a:moveTo>
                        <a:pt x="2695" y="3593"/>
                      </a:moveTo>
                      <a:lnTo>
                        <a:pt x="3054" y="3414"/>
                      </a:lnTo>
                      <a:lnTo>
                        <a:pt x="2515" y="3234"/>
                      </a:lnTo>
                      <a:lnTo>
                        <a:pt x="2695" y="3593"/>
                      </a:lnTo>
                      <a:lnTo>
                        <a:pt x="2695" y="3593"/>
                      </a:lnTo>
                      <a:close/>
                      <a:moveTo>
                        <a:pt x="3234" y="3054"/>
                      </a:moveTo>
                      <a:lnTo>
                        <a:pt x="3234" y="3054"/>
                      </a:lnTo>
                      <a:lnTo>
                        <a:pt x="3054" y="2875"/>
                      </a:lnTo>
                      <a:lnTo>
                        <a:pt x="3234" y="3054"/>
                      </a:lnTo>
                      <a:lnTo>
                        <a:pt x="3234" y="3054"/>
                      </a:lnTo>
                      <a:close/>
                    </a:path>
                  </a:pathLst>
                </a:custGeom>
                <a:solidFill>
                  <a:srgbClr val="A40000"/>
                </a:solidFill>
                <a:ln w="17953" cap="flat">
                  <a:noFill/>
                  <a:prstDash val="solid"/>
                  <a:miter/>
                </a:ln>
              </p:spPr>
              <p:txBody>
                <a:bodyPr rtlCol="0" anchor="ctr"/>
                <a:lstStyle/>
                <a:p>
                  <a:endParaRPr lang="zh-CN" altLang="en-US" sz="1050"/>
                </a:p>
              </p:txBody>
            </p:sp>
          </p:grpSp>
          <p:grpSp>
            <p:nvGrpSpPr>
              <p:cNvPr id="1236" name="图形 1"/>
              <p:cNvGrpSpPr/>
              <p:nvPr/>
            </p:nvGrpSpPr>
            <p:grpSpPr>
              <a:xfrm>
                <a:off x="4100246" y="3356747"/>
                <a:ext cx="9702" cy="6827"/>
                <a:chOff x="5473457" y="3554437"/>
                <a:chExt cx="9702" cy="6827"/>
              </a:xfrm>
              <a:solidFill>
                <a:srgbClr val="A40000"/>
              </a:solidFill>
            </p:grpSpPr>
            <p:sp>
              <p:nvSpPr>
                <p:cNvPr id="1276" name="任意多边形: 形状 3692"/>
                <p:cNvSpPr/>
                <p:nvPr/>
              </p:nvSpPr>
              <p:spPr>
                <a:xfrm>
                  <a:off x="5477590" y="3556973"/>
                  <a:ext cx="3013" cy="1836"/>
                </a:xfrm>
                <a:custGeom>
                  <a:avLst/>
                  <a:gdLst>
                    <a:gd name="connsiteX0" fmla="*/ 0 w 3013"/>
                    <a:gd name="connsiteY0" fmla="*/ 878 h 1836"/>
                    <a:gd name="connsiteX1" fmla="*/ 2875 w 3013"/>
                    <a:gd name="connsiteY1" fmla="*/ 878 h 1836"/>
                    <a:gd name="connsiteX2" fmla="*/ 0 w 3013"/>
                    <a:gd name="connsiteY2" fmla="*/ 878 h 1836"/>
                    <a:gd name="connsiteX3" fmla="*/ 0 w 3013"/>
                    <a:gd name="connsiteY3" fmla="*/ 878 h 1836"/>
                    <a:gd name="connsiteX4" fmla="*/ 0 w 3013"/>
                    <a:gd name="connsiteY4" fmla="*/ 878 h 1836"/>
                    <a:gd name="connsiteX5" fmla="*/ 0 w 3013"/>
                    <a:gd name="connsiteY5" fmla="*/ 878 h 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3" h="1836">
                      <a:moveTo>
                        <a:pt x="0" y="878"/>
                      </a:moveTo>
                      <a:cubicBezTo>
                        <a:pt x="0" y="878"/>
                        <a:pt x="1976" y="3034"/>
                        <a:pt x="2875" y="878"/>
                      </a:cubicBezTo>
                      <a:cubicBezTo>
                        <a:pt x="3773" y="-1098"/>
                        <a:pt x="0" y="878"/>
                        <a:pt x="0" y="878"/>
                      </a:cubicBezTo>
                      <a:lnTo>
                        <a:pt x="0" y="878"/>
                      </a:lnTo>
                      <a:lnTo>
                        <a:pt x="0" y="878"/>
                      </a:lnTo>
                      <a:lnTo>
                        <a:pt x="0" y="878"/>
                      </a:lnTo>
                      <a:close/>
                    </a:path>
                  </a:pathLst>
                </a:custGeom>
                <a:solidFill>
                  <a:srgbClr val="A40000"/>
                </a:solidFill>
                <a:ln w="17953" cap="flat">
                  <a:noFill/>
                  <a:prstDash val="solid"/>
                  <a:miter/>
                </a:ln>
              </p:spPr>
              <p:txBody>
                <a:bodyPr rtlCol="0" anchor="ctr"/>
                <a:lstStyle/>
                <a:p>
                  <a:endParaRPr lang="zh-CN" altLang="en-US" sz="1050"/>
                </a:p>
              </p:txBody>
            </p:sp>
            <p:sp>
              <p:nvSpPr>
                <p:cNvPr id="1277" name="任意多边形: 形状 3693"/>
                <p:cNvSpPr/>
                <p:nvPr/>
              </p:nvSpPr>
              <p:spPr>
                <a:xfrm>
                  <a:off x="5473457" y="3554437"/>
                  <a:ext cx="9702" cy="6827"/>
                </a:xfrm>
                <a:custGeom>
                  <a:avLst/>
                  <a:gdLst>
                    <a:gd name="connsiteX0" fmla="*/ 5929 w 9702"/>
                    <a:gd name="connsiteY0" fmla="*/ 6828 h 6827"/>
                    <a:gd name="connsiteX1" fmla="*/ 2336 w 9702"/>
                    <a:gd name="connsiteY1" fmla="*/ 5210 h 6827"/>
                    <a:gd name="connsiteX2" fmla="*/ 2336 w 9702"/>
                    <a:gd name="connsiteY2" fmla="*/ 5210 h 6827"/>
                    <a:gd name="connsiteX3" fmla="*/ 0 w 9702"/>
                    <a:gd name="connsiteY3" fmla="*/ 2875 h 6827"/>
                    <a:gd name="connsiteX4" fmla="*/ 2875 w 9702"/>
                    <a:gd name="connsiteY4" fmla="*/ 1258 h 6827"/>
                    <a:gd name="connsiteX5" fmla="*/ 6648 w 9702"/>
                    <a:gd name="connsiteY5" fmla="*/ 0 h 6827"/>
                    <a:gd name="connsiteX6" fmla="*/ 6648 w 9702"/>
                    <a:gd name="connsiteY6" fmla="*/ 0 h 6827"/>
                    <a:gd name="connsiteX7" fmla="*/ 9702 w 9702"/>
                    <a:gd name="connsiteY7" fmla="*/ 3054 h 6827"/>
                    <a:gd name="connsiteX8" fmla="*/ 9702 w 9702"/>
                    <a:gd name="connsiteY8" fmla="*/ 3054 h 6827"/>
                    <a:gd name="connsiteX9" fmla="*/ 9343 w 9702"/>
                    <a:gd name="connsiteY9" fmla="*/ 4671 h 6827"/>
                    <a:gd name="connsiteX10" fmla="*/ 9343 w 9702"/>
                    <a:gd name="connsiteY10" fmla="*/ 4671 h 6827"/>
                    <a:gd name="connsiteX11" fmla="*/ 5929 w 9702"/>
                    <a:gd name="connsiteY11" fmla="*/ 6828 h 6827"/>
                    <a:gd name="connsiteX12" fmla="*/ 5929 w 9702"/>
                    <a:gd name="connsiteY12" fmla="*/ 6828 h 6827"/>
                    <a:gd name="connsiteX13" fmla="*/ 5929 w 9702"/>
                    <a:gd name="connsiteY13" fmla="*/ 6828 h 6827"/>
                    <a:gd name="connsiteX14" fmla="*/ 5929 w 9702"/>
                    <a:gd name="connsiteY14" fmla="*/ 6828 h 6827"/>
                    <a:gd name="connsiteX15" fmla="*/ 5031 w 9702"/>
                    <a:gd name="connsiteY15" fmla="*/ 2695 h 6827"/>
                    <a:gd name="connsiteX16" fmla="*/ 5031 w 9702"/>
                    <a:gd name="connsiteY16" fmla="*/ 2695 h 6827"/>
                    <a:gd name="connsiteX17" fmla="*/ 4671 w 9702"/>
                    <a:gd name="connsiteY17" fmla="*/ 2515 h 6827"/>
                    <a:gd name="connsiteX18" fmla="*/ 5031 w 9702"/>
                    <a:gd name="connsiteY18" fmla="*/ 2695 h 6827"/>
                    <a:gd name="connsiteX19" fmla="*/ 5031 w 9702"/>
                    <a:gd name="connsiteY19" fmla="*/ 2695 h 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02" h="6827">
                      <a:moveTo>
                        <a:pt x="5929" y="6828"/>
                      </a:moveTo>
                      <a:cubicBezTo>
                        <a:pt x="3414" y="6648"/>
                        <a:pt x="2695" y="5210"/>
                        <a:pt x="2336" y="5210"/>
                      </a:cubicBezTo>
                      <a:lnTo>
                        <a:pt x="2336" y="5210"/>
                      </a:lnTo>
                      <a:lnTo>
                        <a:pt x="0" y="2875"/>
                      </a:lnTo>
                      <a:lnTo>
                        <a:pt x="2875" y="1258"/>
                      </a:lnTo>
                      <a:cubicBezTo>
                        <a:pt x="3054" y="1258"/>
                        <a:pt x="4312" y="180"/>
                        <a:pt x="6648" y="0"/>
                      </a:cubicBezTo>
                      <a:lnTo>
                        <a:pt x="6648" y="0"/>
                      </a:lnTo>
                      <a:cubicBezTo>
                        <a:pt x="7367" y="0"/>
                        <a:pt x="9702" y="1078"/>
                        <a:pt x="9702" y="3054"/>
                      </a:cubicBezTo>
                      <a:lnTo>
                        <a:pt x="9702" y="3054"/>
                      </a:lnTo>
                      <a:cubicBezTo>
                        <a:pt x="9702" y="3593"/>
                        <a:pt x="9523" y="3953"/>
                        <a:pt x="9343" y="4671"/>
                      </a:cubicBezTo>
                      <a:lnTo>
                        <a:pt x="9343" y="4671"/>
                      </a:lnTo>
                      <a:cubicBezTo>
                        <a:pt x="8984" y="5749"/>
                        <a:pt x="7546" y="6828"/>
                        <a:pt x="5929" y="6828"/>
                      </a:cubicBezTo>
                      <a:lnTo>
                        <a:pt x="5929" y="6828"/>
                      </a:lnTo>
                      <a:cubicBezTo>
                        <a:pt x="6109" y="6828"/>
                        <a:pt x="5929" y="6828"/>
                        <a:pt x="5929" y="6828"/>
                      </a:cubicBezTo>
                      <a:lnTo>
                        <a:pt x="5929" y="6828"/>
                      </a:lnTo>
                      <a:close/>
                      <a:moveTo>
                        <a:pt x="5031" y="2695"/>
                      </a:moveTo>
                      <a:lnTo>
                        <a:pt x="5031" y="2695"/>
                      </a:lnTo>
                      <a:lnTo>
                        <a:pt x="4671" y="2515"/>
                      </a:lnTo>
                      <a:lnTo>
                        <a:pt x="5031" y="2695"/>
                      </a:lnTo>
                      <a:lnTo>
                        <a:pt x="5031" y="2695"/>
                      </a:lnTo>
                      <a:close/>
                    </a:path>
                  </a:pathLst>
                </a:custGeom>
                <a:solidFill>
                  <a:srgbClr val="A40000"/>
                </a:solidFill>
                <a:ln w="17953" cap="flat">
                  <a:noFill/>
                  <a:prstDash val="solid"/>
                  <a:miter/>
                </a:ln>
              </p:spPr>
              <p:txBody>
                <a:bodyPr rtlCol="0" anchor="ctr"/>
                <a:lstStyle/>
                <a:p>
                  <a:endParaRPr lang="zh-CN" altLang="en-US" sz="1050"/>
                </a:p>
              </p:txBody>
            </p:sp>
          </p:grpSp>
          <p:grpSp>
            <p:nvGrpSpPr>
              <p:cNvPr id="1237" name="图形 1"/>
              <p:cNvGrpSpPr/>
              <p:nvPr/>
            </p:nvGrpSpPr>
            <p:grpSpPr>
              <a:xfrm>
                <a:off x="4105996" y="3341295"/>
                <a:ext cx="7905" cy="7366"/>
                <a:chOff x="5479207" y="3538985"/>
                <a:chExt cx="7905" cy="7366"/>
              </a:xfrm>
              <a:solidFill>
                <a:srgbClr val="A40000"/>
              </a:solidFill>
            </p:grpSpPr>
            <p:sp>
              <p:nvSpPr>
                <p:cNvPr id="1274" name="任意多边形: 形状 3695"/>
                <p:cNvSpPr/>
                <p:nvPr/>
              </p:nvSpPr>
              <p:spPr>
                <a:xfrm>
                  <a:off x="5481776" y="3541475"/>
                  <a:ext cx="2461" cy="2236"/>
                </a:xfrm>
                <a:custGeom>
                  <a:avLst/>
                  <a:gdLst>
                    <a:gd name="connsiteX0" fmla="*/ 2462 w 2461"/>
                    <a:gd name="connsiteY0" fmla="*/ 26 h 2236"/>
                    <a:gd name="connsiteX1" fmla="*/ 485 w 2461"/>
                    <a:gd name="connsiteY1" fmla="*/ 1643 h 2236"/>
                    <a:gd name="connsiteX2" fmla="*/ 2462 w 2461"/>
                    <a:gd name="connsiteY2" fmla="*/ 26 h 2236"/>
                    <a:gd name="connsiteX3" fmla="*/ 2462 w 2461"/>
                    <a:gd name="connsiteY3" fmla="*/ 26 h 2236"/>
                    <a:gd name="connsiteX4" fmla="*/ 2462 w 2461"/>
                    <a:gd name="connsiteY4" fmla="*/ 26 h 2236"/>
                    <a:gd name="connsiteX5" fmla="*/ 2462 w 2461"/>
                    <a:gd name="connsiteY5" fmla="*/ 26 h 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1" h="2236">
                      <a:moveTo>
                        <a:pt x="2462" y="26"/>
                      </a:moveTo>
                      <a:cubicBezTo>
                        <a:pt x="2462" y="26"/>
                        <a:pt x="-1312" y="-334"/>
                        <a:pt x="485" y="1643"/>
                      </a:cubicBezTo>
                      <a:cubicBezTo>
                        <a:pt x="2102" y="3619"/>
                        <a:pt x="2462" y="26"/>
                        <a:pt x="2462" y="26"/>
                      </a:cubicBezTo>
                      <a:lnTo>
                        <a:pt x="2462" y="26"/>
                      </a:lnTo>
                      <a:lnTo>
                        <a:pt x="2462" y="26"/>
                      </a:lnTo>
                      <a:lnTo>
                        <a:pt x="2462" y="26"/>
                      </a:lnTo>
                      <a:close/>
                    </a:path>
                  </a:pathLst>
                </a:custGeom>
                <a:solidFill>
                  <a:srgbClr val="A40000"/>
                </a:solidFill>
                <a:ln w="17953" cap="flat">
                  <a:noFill/>
                  <a:prstDash val="solid"/>
                  <a:miter/>
                </a:ln>
              </p:spPr>
              <p:txBody>
                <a:bodyPr rtlCol="0" anchor="ctr"/>
                <a:lstStyle/>
                <a:p>
                  <a:endParaRPr lang="zh-CN" altLang="en-US" sz="1050"/>
                </a:p>
              </p:txBody>
            </p:sp>
            <p:sp>
              <p:nvSpPr>
                <p:cNvPr id="1275" name="任意多边形: 形状 3696"/>
                <p:cNvSpPr/>
                <p:nvPr/>
              </p:nvSpPr>
              <p:spPr>
                <a:xfrm>
                  <a:off x="5479207" y="3538985"/>
                  <a:ext cx="7905" cy="7366"/>
                </a:xfrm>
                <a:custGeom>
                  <a:avLst/>
                  <a:gdLst>
                    <a:gd name="connsiteX0" fmla="*/ 1078 w 7905"/>
                    <a:gd name="connsiteY0" fmla="*/ 5749 h 7366"/>
                    <a:gd name="connsiteX1" fmla="*/ 0 w 7905"/>
                    <a:gd name="connsiteY1" fmla="*/ 3234 h 7366"/>
                    <a:gd name="connsiteX2" fmla="*/ 0 w 7905"/>
                    <a:gd name="connsiteY2" fmla="*/ 3234 h 7366"/>
                    <a:gd name="connsiteX3" fmla="*/ 4312 w 7905"/>
                    <a:gd name="connsiteY3" fmla="*/ 0 h 7366"/>
                    <a:gd name="connsiteX4" fmla="*/ 4312 w 7905"/>
                    <a:gd name="connsiteY4" fmla="*/ 0 h 7366"/>
                    <a:gd name="connsiteX5" fmla="*/ 5390 w 7905"/>
                    <a:gd name="connsiteY5" fmla="*/ 0 h 7366"/>
                    <a:gd name="connsiteX6" fmla="*/ 5390 w 7905"/>
                    <a:gd name="connsiteY6" fmla="*/ 0 h 7366"/>
                    <a:gd name="connsiteX7" fmla="*/ 5031 w 7905"/>
                    <a:gd name="connsiteY7" fmla="*/ 2515 h 7366"/>
                    <a:gd name="connsiteX8" fmla="*/ 5390 w 7905"/>
                    <a:gd name="connsiteY8" fmla="*/ 0 h 7366"/>
                    <a:gd name="connsiteX9" fmla="*/ 7905 w 7905"/>
                    <a:gd name="connsiteY9" fmla="*/ 359 h 7366"/>
                    <a:gd name="connsiteX10" fmla="*/ 7546 w 7905"/>
                    <a:gd name="connsiteY10" fmla="*/ 2875 h 7366"/>
                    <a:gd name="connsiteX11" fmla="*/ 7187 w 7905"/>
                    <a:gd name="connsiteY11" fmla="*/ 4492 h 7366"/>
                    <a:gd name="connsiteX12" fmla="*/ 7187 w 7905"/>
                    <a:gd name="connsiteY12" fmla="*/ 4492 h 7366"/>
                    <a:gd name="connsiteX13" fmla="*/ 3773 w 7905"/>
                    <a:gd name="connsiteY13" fmla="*/ 7367 h 7366"/>
                    <a:gd name="connsiteX14" fmla="*/ 3773 w 7905"/>
                    <a:gd name="connsiteY14" fmla="*/ 7367 h 7366"/>
                    <a:gd name="connsiteX15" fmla="*/ 1078 w 7905"/>
                    <a:gd name="connsiteY15" fmla="*/ 5749 h 7366"/>
                    <a:gd name="connsiteX16" fmla="*/ 1078 w 7905"/>
                    <a:gd name="connsiteY16" fmla="*/ 5749 h 7366"/>
                    <a:gd name="connsiteX17" fmla="*/ 5031 w 7905"/>
                    <a:gd name="connsiteY17" fmla="*/ 3234 h 7366"/>
                    <a:gd name="connsiteX18" fmla="*/ 5031 w 7905"/>
                    <a:gd name="connsiteY18" fmla="*/ 3234 h 7366"/>
                    <a:gd name="connsiteX19" fmla="*/ 5031 w 7905"/>
                    <a:gd name="connsiteY19" fmla="*/ 3234 h 7366"/>
                    <a:gd name="connsiteX20" fmla="*/ 5031 w 7905"/>
                    <a:gd name="connsiteY20" fmla="*/ 3234 h 7366"/>
                    <a:gd name="connsiteX21" fmla="*/ 3953 w 7905"/>
                    <a:gd name="connsiteY21" fmla="*/ 2336 h 7366"/>
                    <a:gd name="connsiteX22" fmla="*/ 3953 w 7905"/>
                    <a:gd name="connsiteY22" fmla="*/ 2336 h 7366"/>
                    <a:gd name="connsiteX23" fmla="*/ 3953 w 7905"/>
                    <a:gd name="connsiteY23" fmla="*/ 2336 h 7366"/>
                    <a:gd name="connsiteX24" fmla="*/ 3953 w 7905"/>
                    <a:gd name="connsiteY24" fmla="*/ 2336 h 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05" h="7366">
                      <a:moveTo>
                        <a:pt x="1078" y="5749"/>
                      </a:moveTo>
                      <a:cubicBezTo>
                        <a:pt x="719" y="5210"/>
                        <a:pt x="180" y="4492"/>
                        <a:pt x="0" y="3234"/>
                      </a:cubicBezTo>
                      <a:lnTo>
                        <a:pt x="0" y="3234"/>
                      </a:lnTo>
                      <a:cubicBezTo>
                        <a:pt x="1078" y="0"/>
                        <a:pt x="3773" y="180"/>
                        <a:pt x="4312" y="0"/>
                      </a:cubicBezTo>
                      <a:lnTo>
                        <a:pt x="4312" y="0"/>
                      </a:lnTo>
                      <a:cubicBezTo>
                        <a:pt x="4851" y="0"/>
                        <a:pt x="5210" y="0"/>
                        <a:pt x="5390" y="0"/>
                      </a:cubicBezTo>
                      <a:lnTo>
                        <a:pt x="5390" y="0"/>
                      </a:lnTo>
                      <a:lnTo>
                        <a:pt x="5031" y="2515"/>
                      </a:lnTo>
                      <a:lnTo>
                        <a:pt x="5390" y="0"/>
                      </a:lnTo>
                      <a:lnTo>
                        <a:pt x="7905" y="359"/>
                      </a:lnTo>
                      <a:lnTo>
                        <a:pt x="7546" y="2875"/>
                      </a:lnTo>
                      <a:cubicBezTo>
                        <a:pt x="7546" y="3054"/>
                        <a:pt x="7546" y="3593"/>
                        <a:pt x="7187" y="4492"/>
                      </a:cubicBezTo>
                      <a:lnTo>
                        <a:pt x="7187" y="4492"/>
                      </a:lnTo>
                      <a:cubicBezTo>
                        <a:pt x="6827" y="5031"/>
                        <a:pt x="6827" y="7007"/>
                        <a:pt x="3773" y="7367"/>
                      </a:cubicBezTo>
                      <a:lnTo>
                        <a:pt x="3773" y="7367"/>
                      </a:lnTo>
                      <a:cubicBezTo>
                        <a:pt x="2336" y="7187"/>
                        <a:pt x="1617" y="6288"/>
                        <a:pt x="1078" y="5749"/>
                      </a:cubicBezTo>
                      <a:lnTo>
                        <a:pt x="1078" y="5749"/>
                      </a:lnTo>
                      <a:close/>
                      <a:moveTo>
                        <a:pt x="5031" y="3234"/>
                      </a:moveTo>
                      <a:lnTo>
                        <a:pt x="5031" y="3234"/>
                      </a:lnTo>
                      <a:lnTo>
                        <a:pt x="5031" y="3234"/>
                      </a:lnTo>
                      <a:lnTo>
                        <a:pt x="5031" y="3234"/>
                      </a:lnTo>
                      <a:close/>
                      <a:moveTo>
                        <a:pt x="3953" y="2336"/>
                      </a:moveTo>
                      <a:lnTo>
                        <a:pt x="3953" y="2336"/>
                      </a:lnTo>
                      <a:lnTo>
                        <a:pt x="3953" y="2336"/>
                      </a:lnTo>
                      <a:lnTo>
                        <a:pt x="3953" y="2336"/>
                      </a:lnTo>
                      <a:close/>
                    </a:path>
                  </a:pathLst>
                </a:custGeom>
                <a:solidFill>
                  <a:srgbClr val="A40000"/>
                </a:solidFill>
                <a:ln w="17953" cap="flat">
                  <a:noFill/>
                  <a:prstDash val="solid"/>
                  <a:miter/>
                </a:ln>
              </p:spPr>
              <p:txBody>
                <a:bodyPr rtlCol="0" anchor="ctr"/>
                <a:lstStyle/>
                <a:p>
                  <a:endParaRPr lang="zh-CN" altLang="en-US" sz="1050"/>
                </a:p>
              </p:txBody>
            </p:sp>
          </p:grpSp>
          <p:grpSp>
            <p:nvGrpSpPr>
              <p:cNvPr id="1238" name="图形 1"/>
              <p:cNvGrpSpPr/>
              <p:nvPr/>
            </p:nvGrpSpPr>
            <p:grpSpPr>
              <a:xfrm>
                <a:off x="4235360" y="3270505"/>
                <a:ext cx="7905" cy="7905"/>
                <a:chOff x="5608571" y="3468195"/>
                <a:chExt cx="7905" cy="7905"/>
              </a:xfrm>
              <a:solidFill>
                <a:srgbClr val="0070C0"/>
              </a:solidFill>
            </p:grpSpPr>
            <p:sp>
              <p:nvSpPr>
                <p:cNvPr id="1272" name="任意多边形: 形状 3698"/>
                <p:cNvSpPr/>
                <p:nvPr/>
              </p:nvSpPr>
              <p:spPr>
                <a:xfrm>
                  <a:off x="5611266" y="3470890"/>
                  <a:ext cx="2515" cy="2515"/>
                </a:xfrm>
                <a:custGeom>
                  <a:avLst/>
                  <a:gdLst>
                    <a:gd name="connsiteX0" fmla="*/ 1258 w 2515"/>
                    <a:gd name="connsiteY0" fmla="*/ 2515 h 2515"/>
                    <a:gd name="connsiteX1" fmla="*/ 2515 w 2515"/>
                    <a:gd name="connsiteY1" fmla="*/ 1258 h 2515"/>
                    <a:gd name="connsiteX2" fmla="*/ 1258 w 2515"/>
                    <a:gd name="connsiteY2" fmla="*/ 0 h 2515"/>
                    <a:gd name="connsiteX3" fmla="*/ 0 w 2515"/>
                    <a:gd name="connsiteY3" fmla="*/ 1258 h 2515"/>
                    <a:gd name="connsiteX4" fmla="*/ 1258 w 2515"/>
                    <a:gd name="connsiteY4" fmla="*/ 2515 h 2515"/>
                    <a:gd name="connsiteX5" fmla="*/ 1258 w 2515"/>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5" h="2515">
                      <a:moveTo>
                        <a:pt x="1258" y="2515"/>
                      </a:moveTo>
                      <a:cubicBezTo>
                        <a:pt x="2515" y="2515"/>
                        <a:pt x="2515" y="1258"/>
                        <a:pt x="2515" y="1258"/>
                      </a:cubicBezTo>
                      <a:cubicBezTo>
                        <a:pt x="2515" y="0"/>
                        <a:pt x="2515" y="0"/>
                        <a:pt x="1258" y="0"/>
                      </a:cubicBezTo>
                      <a:cubicBezTo>
                        <a:pt x="1258" y="0"/>
                        <a:pt x="0" y="0"/>
                        <a:pt x="0" y="1258"/>
                      </a:cubicBezTo>
                      <a:lnTo>
                        <a:pt x="1258" y="2515"/>
                      </a:lnTo>
                      <a:lnTo>
                        <a:pt x="1258" y="2515"/>
                      </a:lnTo>
                      <a:close/>
                    </a:path>
                  </a:pathLst>
                </a:custGeom>
                <a:grpFill/>
                <a:ln w="17953" cap="flat">
                  <a:noFill/>
                  <a:prstDash val="solid"/>
                  <a:miter/>
                </a:ln>
              </p:spPr>
              <p:txBody>
                <a:bodyPr rtlCol="0" anchor="ctr"/>
                <a:lstStyle/>
                <a:p>
                  <a:endParaRPr lang="zh-CN" altLang="en-US" sz="1050"/>
                </a:p>
              </p:txBody>
            </p:sp>
            <p:sp>
              <p:nvSpPr>
                <p:cNvPr id="1273" name="任意多边形: 形状 3699"/>
                <p:cNvSpPr/>
                <p:nvPr/>
              </p:nvSpPr>
              <p:spPr>
                <a:xfrm>
                  <a:off x="5608571" y="3468195"/>
                  <a:ext cx="7905" cy="7905"/>
                </a:xfrm>
                <a:custGeom>
                  <a:avLst/>
                  <a:gdLst>
                    <a:gd name="connsiteX0" fmla="*/ 2875 w 7905"/>
                    <a:gd name="connsiteY0" fmla="*/ 7726 h 7905"/>
                    <a:gd name="connsiteX1" fmla="*/ 2156 w 7905"/>
                    <a:gd name="connsiteY1" fmla="*/ 7007 h 7905"/>
                    <a:gd name="connsiteX2" fmla="*/ 0 w 7905"/>
                    <a:gd name="connsiteY2" fmla="*/ 5031 h 7905"/>
                    <a:gd name="connsiteX3" fmla="*/ 0 w 7905"/>
                    <a:gd name="connsiteY3" fmla="*/ 3953 h 7905"/>
                    <a:gd name="connsiteX4" fmla="*/ 3234 w 7905"/>
                    <a:gd name="connsiteY4" fmla="*/ 180 h 7905"/>
                    <a:gd name="connsiteX5" fmla="*/ 3234 w 7905"/>
                    <a:gd name="connsiteY5" fmla="*/ 180 h 7905"/>
                    <a:gd name="connsiteX6" fmla="*/ 4132 w 7905"/>
                    <a:gd name="connsiteY6" fmla="*/ 0 h 7905"/>
                    <a:gd name="connsiteX7" fmla="*/ 4132 w 7905"/>
                    <a:gd name="connsiteY7" fmla="*/ 0 h 7905"/>
                    <a:gd name="connsiteX8" fmla="*/ 4312 w 7905"/>
                    <a:gd name="connsiteY8" fmla="*/ 0 h 7905"/>
                    <a:gd name="connsiteX9" fmla="*/ 4312 w 7905"/>
                    <a:gd name="connsiteY9" fmla="*/ 0 h 7905"/>
                    <a:gd name="connsiteX10" fmla="*/ 7187 w 7905"/>
                    <a:gd name="connsiteY10" fmla="*/ 1258 h 7905"/>
                    <a:gd name="connsiteX11" fmla="*/ 7187 w 7905"/>
                    <a:gd name="connsiteY11" fmla="*/ 1258 h 7905"/>
                    <a:gd name="connsiteX12" fmla="*/ 7906 w 7905"/>
                    <a:gd name="connsiteY12" fmla="*/ 3953 h 7905"/>
                    <a:gd name="connsiteX13" fmla="*/ 7906 w 7905"/>
                    <a:gd name="connsiteY13" fmla="*/ 3953 h 7905"/>
                    <a:gd name="connsiteX14" fmla="*/ 4132 w 7905"/>
                    <a:gd name="connsiteY14" fmla="*/ 7906 h 7905"/>
                    <a:gd name="connsiteX15" fmla="*/ 4132 w 7905"/>
                    <a:gd name="connsiteY15" fmla="*/ 7906 h 7905"/>
                    <a:gd name="connsiteX16" fmla="*/ 4132 w 7905"/>
                    <a:gd name="connsiteY16" fmla="*/ 5390 h 7905"/>
                    <a:gd name="connsiteX17" fmla="*/ 4312 w 7905"/>
                    <a:gd name="connsiteY17" fmla="*/ 5210 h 7905"/>
                    <a:gd name="connsiteX18" fmla="*/ 4132 w 7905"/>
                    <a:gd name="connsiteY18" fmla="*/ 5390 h 7905"/>
                    <a:gd name="connsiteX19" fmla="*/ 4132 w 7905"/>
                    <a:gd name="connsiteY19" fmla="*/ 7906 h 7905"/>
                    <a:gd name="connsiteX20" fmla="*/ 2875 w 7905"/>
                    <a:gd name="connsiteY20" fmla="*/ 7906 h 7905"/>
                    <a:gd name="connsiteX21" fmla="*/ 2875 w 7905"/>
                    <a:gd name="connsiteY21" fmla="*/ 7726 h 7905"/>
                    <a:gd name="connsiteX22" fmla="*/ 3054 w 7905"/>
                    <a:gd name="connsiteY22" fmla="*/ 4132 h 7905"/>
                    <a:gd name="connsiteX23" fmla="*/ 3593 w 7905"/>
                    <a:gd name="connsiteY23" fmla="*/ 3773 h 7905"/>
                    <a:gd name="connsiteX24" fmla="*/ 3593 w 7905"/>
                    <a:gd name="connsiteY24" fmla="*/ 3773 h 7905"/>
                    <a:gd name="connsiteX25" fmla="*/ 3054 w 7905"/>
                    <a:gd name="connsiteY25" fmla="*/ 4132 h 7905"/>
                    <a:gd name="connsiteX26" fmla="*/ 3054 w 7905"/>
                    <a:gd name="connsiteY26" fmla="*/ 4132 h 7905"/>
                    <a:gd name="connsiteX27" fmla="*/ 5210 w 7905"/>
                    <a:gd name="connsiteY27" fmla="*/ 3953 h 7905"/>
                    <a:gd name="connsiteX28" fmla="*/ 5749 w 7905"/>
                    <a:gd name="connsiteY28" fmla="*/ 3414 h 7905"/>
                    <a:gd name="connsiteX29" fmla="*/ 5210 w 7905"/>
                    <a:gd name="connsiteY29" fmla="*/ 3953 h 7905"/>
                    <a:gd name="connsiteX30" fmla="*/ 5210 w 7905"/>
                    <a:gd name="connsiteY30" fmla="*/ 3953 h 7905"/>
                    <a:gd name="connsiteX31" fmla="*/ 5210 w 7905"/>
                    <a:gd name="connsiteY31" fmla="*/ 3953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05" h="7905">
                      <a:moveTo>
                        <a:pt x="2875" y="7726"/>
                      </a:moveTo>
                      <a:lnTo>
                        <a:pt x="2156" y="7007"/>
                      </a:lnTo>
                      <a:lnTo>
                        <a:pt x="0" y="5031"/>
                      </a:lnTo>
                      <a:lnTo>
                        <a:pt x="0" y="3953"/>
                      </a:lnTo>
                      <a:cubicBezTo>
                        <a:pt x="180" y="898"/>
                        <a:pt x="2875" y="180"/>
                        <a:pt x="3234" y="180"/>
                      </a:cubicBezTo>
                      <a:lnTo>
                        <a:pt x="3234" y="180"/>
                      </a:lnTo>
                      <a:cubicBezTo>
                        <a:pt x="3773" y="0"/>
                        <a:pt x="3953" y="0"/>
                        <a:pt x="4132" y="0"/>
                      </a:cubicBezTo>
                      <a:lnTo>
                        <a:pt x="4132" y="0"/>
                      </a:lnTo>
                      <a:cubicBezTo>
                        <a:pt x="4132" y="0"/>
                        <a:pt x="4132" y="0"/>
                        <a:pt x="4312" y="0"/>
                      </a:cubicBezTo>
                      <a:lnTo>
                        <a:pt x="4312" y="0"/>
                      </a:lnTo>
                      <a:cubicBezTo>
                        <a:pt x="4671" y="180"/>
                        <a:pt x="5929" y="-180"/>
                        <a:pt x="7187" y="1258"/>
                      </a:cubicBezTo>
                      <a:lnTo>
                        <a:pt x="7187" y="1258"/>
                      </a:lnTo>
                      <a:cubicBezTo>
                        <a:pt x="8085" y="2875"/>
                        <a:pt x="7726" y="3234"/>
                        <a:pt x="7906" y="3953"/>
                      </a:cubicBezTo>
                      <a:lnTo>
                        <a:pt x="7906" y="3953"/>
                      </a:lnTo>
                      <a:cubicBezTo>
                        <a:pt x="7906" y="3953"/>
                        <a:pt x="7726" y="7726"/>
                        <a:pt x="4132" y="7906"/>
                      </a:cubicBezTo>
                      <a:lnTo>
                        <a:pt x="4132" y="7906"/>
                      </a:lnTo>
                      <a:lnTo>
                        <a:pt x="4132" y="5390"/>
                      </a:lnTo>
                      <a:lnTo>
                        <a:pt x="4312" y="5210"/>
                      </a:lnTo>
                      <a:lnTo>
                        <a:pt x="4132" y="5390"/>
                      </a:lnTo>
                      <a:lnTo>
                        <a:pt x="4132" y="7906"/>
                      </a:lnTo>
                      <a:lnTo>
                        <a:pt x="2875" y="7906"/>
                      </a:lnTo>
                      <a:lnTo>
                        <a:pt x="2875" y="7726"/>
                      </a:lnTo>
                      <a:close/>
                      <a:moveTo>
                        <a:pt x="3054" y="4132"/>
                      </a:moveTo>
                      <a:lnTo>
                        <a:pt x="3593" y="3773"/>
                      </a:lnTo>
                      <a:lnTo>
                        <a:pt x="3593" y="3773"/>
                      </a:lnTo>
                      <a:lnTo>
                        <a:pt x="3054" y="4132"/>
                      </a:lnTo>
                      <a:lnTo>
                        <a:pt x="3054" y="4132"/>
                      </a:lnTo>
                      <a:close/>
                      <a:moveTo>
                        <a:pt x="5210" y="3953"/>
                      </a:moveTo>
                      <a:lnTo>
                        <a:pt x="5749" y="3414"/>
                      </a:lnTo>
                      <a:lnTo>
                        <a:pt x="5210" y="3953"/>
                      </a:lnTo>
                      <a:lnTo>
                        <a:pt x="5210" y="3953"/>
                      </a:lnTo>
                      <a:lnTo>
                        <a:pt x="5210" y="3953"/>
                      </a:lnTo>
                      <a:close/>
                    </a:path>
                  </a:pathLst>
                </a:custGeom>
                <a:grpFill/>
                <a:ln w="17953" cap="flat">
                  <a:noFill/>
                  <a:prstDash val="solid"/>
                  <a:miter/>
                </a:ln>
              </p:spPr>
              <p:txBody>
                <a:bodyPr rtlCol="0" anchor="ctr"/>
                <a:lstStyle/>
                <a:p>
                  <a:endParaRPr lang="zh-CN" altLang="en-US" sz="1050"/>
                </a:p>
              </p:txBody>
            </p:sp>
          </p:grpSp>
          <p:grpSp>
            <p:nvGrpSpPr>
              <p:cNvPr id="1239" name="图形 1"/>
              <p:cNvGrpSpPr/>
              <p:nvPr/>
            </p:nvGrpSpPr>
            <p:grpSpPr>
              <a:xfrm>
                <a:off x="4216314" y="3276074"/>
                <a:ext cx="7725" cy="7905"/>
                <a:chOff x="5589525" y="3473764"/>
                <a:chExt cx="7725" cy="7905"/>
              </a:xfrm>
              <a:solidFill>
                <a:srgbClr val="0070C0"/>
              </a:solidFill>
            </p:grpSpPr>
            <p:sp>
              <p:nvSpPr>
                <p:cNvPr id="1270" name="任意多边形: 形状 3701"/>
                <p:cNvSpPr/>
                <p:nvPr/>
              </p:nvSpPr>
              <p:spPr>
                <a:xfrm>
                  <a:off x="5592213" y="3476639"/>
                  <a:ext cx="2522" cy="2515"/>
                </a:xfrm>
                <a:custGeom>
                  <a:avLst/>
                  <a:gdLst>
                    <a:gd name="connsiteX0" fmla="*/ 1265 w 2522"/>
                    <a:gd name="connsiteY0" fmla="*/ 2515 h 2515"/>
                    <a:gd name="connsiteX1" fmla="*/ 2523 w 2522"/>
                    <a:gd name="connsiteY1" fmla="*/ 1258 h 2515"/>
                    <a:gd name="connsiteX2" fmla="*/ 1265 w 2522"/>
                    <a:gd name="connsiteY2" fmla="*/ 0 h 2515"/>
                    <a:gd name="connsiteX3" fmla="*/ 7 w 2522"/>
                    <a:gd name="connsiteY3" fmla="*/ 1258 h 2515"/>
                    <a:gd name="connsiteX4" fmla="*/ 1265 w 2522"/>
                    <a:gd name="connsiteY4" fmla="*/ 2515 h 2515"/>
                    <a:gd name="connsiteX5" fmla="*/ 1265 w 2522"/>
                    <a:gd name="connsiteY5" fmla="*/ 2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 h="2515">
                      <a:moveTo>
                        <a:pt x="1265" y="2515"/>
                      </a:moveTo>
                      <a:cubicBezTo>
                        <a:pt x="2523" y="2515"/>
                        <a:pt x="2523" y="1258"/>
                        <a:pt x="2523" y="1258"/>
                      </a:cubicBezTo>
                      <a:cubicBezTo>
                        <a:pt x="2523" y="1258"/>
                        <a:pt x="2523" y="0"/>
                        <a:pt x="1265" y="0"/>
                      </a:cubicBezTo>
                      <a:cubicBezTo>
                        <a:pt x="7" y="0"/>
                        <a:pt x="7" y="1258"/>
                        <a:pt x="7" y="1258"/>
                      </a:cubicBezTo>
                      <a:cubicBezTo>
                        <a:pt x="7" y="1258"/>
                        <a:pt x="-172" y="2515"/>
                        <a:pt x="1265" y="2515"/>
                      </a:cubicBezTo>
                      <a:lnTo>
                        <a:pt x="1265" y="2515"/>
                      </a:lnTo>
                      <a:close/>
                    </a:path>
                  </a:pathLst>
                </a:custGeom>
                <a:grpFill/>
                <a:ln w="17953" cap="flat">
                  <a:noFill/>
                  <a:prstDash val="solid"/>
                  <a:miter/>
                </a:ln>
              </p:spPr>
              <p:txBody>
                <a:bodyPr rtlCol="0" anchor="ctr"/>
                <a:lstStyle/>
                <a:p>
                  <a:endParaRPr lang="zh-CN" altLang="en-US" sz="1050"/>
                </a:p>
              </p:txBody>
            </p:sp>
            <p:sp>
              <p:nvSpPr>
                <p:cNvPr id="1271" name="任意多边形: 形状 3702"/>
                <p:cNvSpPr/>
                <p:nvPr/>
              </p:nvSpPr>
              <p:spPr>
                <a:xfrm>
                  <a:off x="5589525" y="3473764"/>
                  <a:ext cx="7725" cy="7905"/>
                </a:xfrm>
                <a:custGeom>
                  <a:avLst/>
                  <a:gdLst>
                    <a:gd name="connsiteX0" fmla="*/ 0 w 7725"/>
                    <a:gd name="connsiteY0" fmla="*/ 3953 h 7905"/>
                    <a:gd name="connsiteX1" fmla="*/ 0 w 7725"/>
                    <a:gd name="connsiteY1" fmla="*/ 3953 h 7905"/>
                    <a:gd name="connsiteX2" fmla="*/ 0 w 7725"/>
                    <a:gd name="connsiteY2" fmla="*/ 3953 h 7905"/>
                    <a:gd name="connsiteX3" fmla="*/ 3773 w 7725"/>
                    <a:gd name="connsiteY3" fmla="*/ 0 h 7905"/>
                    <a:gd name="connsiteX4" fmla="*/ 3773 w 7725"/>
                    <a:gd name="connsiteY4" fmla="*/ 0 h 7905"/>
                    <a:gd name="connsiteX5" fmla="*/ 7726 w 7725"/>
                    <a:gd name="connsiteY5" fmla="*/ 3953 h 7905"/>
                    <a:gd name="connsiteX6" fmla="*/ 7726 w 7725"/>
                    <a:gd name="connsiteY6" fmla="*/ 3953 h 7905"/>
                    <a:gd name="connsiteX7" fmla="*/ 7726 w 7725"/>
                    <a:gd name="connsiteY7" fmla="*/ 4132 h 7905"/>
                    <a:gd name="connsiteX8" fmla="*/ 7726 w 7725"/>
                    <a:gd name="connsiteY8" fmla="*/ 4132 h 7905"/>
                    <a:gd name="connsiteX9" fmla="*/ 7726 w 7725"/>
                    <a:gd name="connsiteY9" fmla="*/ 3953 h 7905"/>
                    <a:gd name="connsiteX10" fmla="*/ 7726 w 7725"/>
                    <a:gd name="connsiteY10" fmla="*/ 3953 h 7905"/>
                    <a:gd name="connsiteX11" fmla="*/ 4851 w 7725"/>
                    <a:gd name="connsiteY11" fmla="*/ 4672 h 7905"/>
                    <a:gd name="connsiteX12" fmla="*/ 3953 w 7725"/>
                    <a:gd name="connsiteY12" fmla="*/ 5211 h 7905"/>
                    <a:gd name="connsiteX13" fmla="*/ 3953 w 7725"/>
                    <a:gd name="connsiteY13" fmla="*/ 5211 h 7905"/>
                    <a:gd name="connsiteX14" fmla="*/ 3953 w 7725"/>
                    <a:gd name="connsiteY14" fmla="*/ 5211 h 7905"/>
                    <a:gd name="connsiteX15" fmla="*/ 3953 w 7725"/>
                    <a:gd name="connsiteY15" fmla="*/ 5211 h 7905"/>
                    <a:gd name="connsiteX16" fmla="*/ 3953 w 7725"/>
                    <a:gd name="connsiteY16" fmla="*/ 5211 h 7905"/>
                    <a:gd name="connsiteX17" fmla="*/ 3953 w 7725"/>
                    <a:gd name="connsiteY17" fmla="*/ 5211 h 7905"/>
                    <a:gd name="connsiteX18" fmla="*/ 3414 w 7725"/>
                    <a:gd name="connsiteY18" fmla="*/ 5031 h 7905"/>
                    <a:gd name="connsiteX19" fmla="*/ 3414 w 7725"/>
                    <a:gd name="connsiteY19" fmla="*/ 5031 h 7905"/>
                    <a:gd name="connsiteX20" fmla="*/ 3054 w 7725"/>
                    <a:gd name="connsiteY20" fmla="*/ 5211 h 7905"/>
                    <a:gd name="connsiteX21" fmla="*/ 3953 w 7725"/>
                    <a:gd name="connsiteY21" fmla="*/ 6109 h 7905"/>
                    <a:gd name="connsiteX22" fmla="*/ 3953 w 7725"/>
                    <a:gd name="connsiteY22" fmla="*/ 6109 h 7905"/>
                    <a:gd name="connsiteX23" fmla="*/ 3953 w 7725"/>
                    <a:gd name="connsiteY23" fmla="*/ 7906 h 7905"/>
                    <a:gd name="connsiteX24" fmla="*/ 0 w 7725"/>
                    <a:gd name="connsiteY24" fmla="*/ 3953 h 7905"/>
                    <a:gd name="connsiteX25" fmla="*/ 0 w 7725"/>
                    <a:gd name="connsiteY25" fmla="*/ 3953 h 7905"/>
                    <a:gd name="connsiteX26" fmla="*/ 3953 w 7725"/>
                    <a:gd name="connsiteY26" fmla="*/ 6109 h 7905"/>
                    <a:gd name="connsiteX27" fmla="*/ 4312 w 7725"/>
                    <a:gd name="connsiteY27" fmla="*/ 6289 h 7905"/>
                    <a:gd name="connsiteX28" fmla="*/ 4312 w 7725"/>
                    <a:gd name="connsiteY28" fmla="*/ 6289 h 7905"/>
                    <a:gd name="connsiteX29" fmla="*/ 7366 w 7725"/>
                    <a:gd name="connsiteY29" fmla="*/ 5211 h 7905"/>
                    <a:gd name="connsiteX30" fmla="*/ 7366 w 7725"/>
                    <a:gd name="connsiteY30" fmla="*/ 5211 h 7905"/>
                    <a:gd name="connsiteX31" fmla="*/ 7726 w 7725"/>
                    <a:gd name="connsiteY31" fmla="*/ 4672 h 7905"/>
                    <a:gd name="connsiteX32" fmla="*/ 7726 w 7725"/>
                    <a:gd name="connsiteY32" fmla="*/ 4672 h 7905"/>
                    <a:gd name="connsiteX33" fmla="*/ 3953 w 7725"/>
                    <a:gd name="connsiteY33" fmla="*/ 7726 h 7905"/>
                    <a:gd name="connsiteX34" fmla="*/ 3953 w 7725"/>
                    <a:gd name="connsiteY34" fmla="*/ 7726 h 7905"/>
                    <a:gd name="connsiteX35" fmla="*/ 3953 w 7725"/>
                    <a:gd name="connsiteY35" fmla="*/ 6109 h 7905"/>
                    <a:gd name="connsiteX36" fmla="*/ 3953 w 7725"/>
                    <a:gd name="connsiteY36" fmla="*/ 6109 h 7905"/>
                    <a:gd name="connsiteX37" fmla="*/ 3953 w 7725"/>
                    <a:gd name="connsiteY37" fmla="*/ 6109 h 7905"/>
                    <a:gd name="connsiteX38" fmla="*/ 3953 w 7725"/>
                    <a:gd name="connsiteY38" fmla="*/ 5211 h 7905"/>
                    <a:gd name="connsiteX39" fmla="*/ 3953 w 7725"/>
                    <a:gd name="connsiteY39" fmla="*/ 6109 h 7905"/>
                    <a:gd name="connsiteX40" fmla="*/ 3953 w 7725"/>
                    <a:gd name="connsiteY40" fmla="*/ 6109 h 7905"/>
                    <a:gd name="connsiteX41" fmla="*/ 3953 w 7725"/>
                    <a:gd name="connsiteY41" fmla="*/ 6109 h 7905"/>
                    <a:gd name="connsiteX42" fmla="*/ 7726 w 7725"/>
                    <a:gd name="connsiteY42" fmla="*/ 4132 h 7905"/>
                    <a:gd name="connsiteX43" fmla="*/ 7546 w 7725"/>
                    <a:gd name="connsiteY43" fmla="*/ 4851 h 7905"/>
                    <a:gd name="connsiteX44" fmla="*/ 7546 w 7725"/>
                    <a:gd name="connsiteY44" fmla="*/ 4851 h 7905"/>
                    <a:gd name="connsiteX45" fmla="*/ 7726 w 7725"/>
                    <a:gd name="connsiteY45" fmla="*/ 4132 h 7905"/>
                    <a:gd name="connsiteX46" fmla="*/ 7726 w 7725"/>
                    <a:gd name="connsiteY46" fmla="*/ 4132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725" h="7905">
                      <a:moveTo>
                        <a:pt x="0" y="3953"/>
                      </a:moveTo>
                      <a:lnTo>
                        <a:pt x="0" y="3953"/>
                      </a:lnTo>
                      <a:lnTo>
                        <a:pt x="0" y="3953"/>
                      </a:lnTo>
                      <a:cubicBezTo>
                        <a:pt x="0" y="3773"/>
                        <a:pt x="180" y="180"/>
                        <a:pt x="3773" y="0"/>
                      </a:cubicBezTo>
                      <a:lnTo>
                        <a:pt x="3773" y="0"/>
                      </a:lnTo>
                      <a:cubicBezTo>
                        <a:pt x="7546" y="180"/>
                        <a:pt x="7726" y="3953"/>
                        <a:pt x="7726" y="3953"/>
                      </a:cubicBezTo>
                      <a:lnTo>
                        <a:pt x="7726" y="3953"/>
                      </a:lnTo>
                      <a:cubicBezTo>
                        <a:pt x="7726" y="3953"/>
                        <a:pt x="7726" y="3953"/>
                        <a:pt x="7726" y="4132"/>
                      </a:cubicBezTo>
                      <a:lnTo>
                        <a:pt x="7726" y="4132"/>
                      </a:lnTo>
                      <a:cubicBezTo>
                        <a:pt x="7726" y="4132"/>
                        <a:pt x="7726" y="4132"/>
                        <a:pt x="7726" y="3953"/>
                      </a:cubicBezTo>
                      <a:lnTo>
                        <a:pt x="7726" y="3953"/>
                      </a:lnTo>
                      <a:lnTo>
                        <a:pt x="4851" y="4672"/>
                      </a:lnTo>
                      <a:cubicBezTo>
                        <a:pt x="4671" y="4851"/>
                        <a:pt x="4312" y="5031"/>
                        <a:pt x="3953" y="5211"/>
                      </a:cubicBezTo>
                      <a:lnTo>
                        <a:pt x="3953" y="5211"/>
                      </a:lnTo>
                      <a:lnTo>
                        <a:pt x="3953" y="5211"/>
                      </a:lnTo>
                      <a:lnTo>
                        <a:pt x="3953" y="5211"/>
                      </a:lnTo>
                      <a:cubicBezTo>
                        <a:pt x="3953" y="5211"/>
                        <a:pt x="3953" y="5211"/>
                        <a:pt x="3953" y="5211"/>
                      </a:cubicBezTo>
                      <a:lnTo>
                        <a:pt x="3953" y="5211"/>
                      </a:lnTo>
                      <a:cubicBezTo>
                        <a:pt x="3773" y="5211"/>
                        <a:pt x="3593" y="5031"/>
                        <a:pt x="3414" y="5031"/>
                      </a:cubicBezTo>
                      <a:lnTo>
                        <a:pt x="3414" y="5031"/>
                      </a:lnTo>
                      <a:lnTo>
                        <a:pt x="3054" y="5211"/>
                      </a:lnTo>
                      <a:cubicBezTo>
                        <a:pt x="3414" y="5390"/>
                        <a:pt x="2695" y="5390"/>
                        <a:pt x="3953" y="6109"/>
                      </a:cubicBezTo>
                      <a:lnTo>
                        <a:pt x="3953" y="6109"/>
                      </a:lnTo>
                      <a:lnTo>
                        <a:pt x="3953" y="7906"/>
                      </a:lnTo>
                      <a:cubicBezTo>
                        <a:pt x="180" y="7726"/>
                        <a:pt x="0" y="3953"/>
                        <a:pt x="0" y="3953"/>
                      </a:cubicBezTo>
                      <a:lnTo>
                        <a:pt x="0" y="3953"/>
                      </a:lnTo>
                      <a:close/>
                      <a:moveTo>
                        <a:pt x="3953" y="6109"/>
                      </a:moveTo>
                      <a:cubicBezTo>
                        <a:pt x="4132" y="6109"/>
                        <a:pt x="4132" y="6289"/>
                        <a:pt x="4312" y="6289"/>
                      </a:cubicBezTo>
                      <a:lnTo>
                        <a:pt x="4312" y="6289"/>
                      </a:lnTo>
                      <a:cubicBezTo>
                        <a:pt x="4851" y="6648"/>
                        <a:pt x="7007" y="6289"/>
                        <a:pt x="7366" y="5211"/>
                      </a:cubicBezTo>
                      <a:lnTo>
                        <a:pt x="7366" y="5211"/>
                      </a:lnTo>
                      <a:cubicBezTo>
                        <a:pt x="7546" y="5031"/>
                        <a:pt x="7546" y="4851"/>
                        <a:pt x="7726" y="4672"/>
                      </a:cubicBezTo>
                      <a:lnTo>
                        <a:pt x="7726" y="4672"/>
                      </a:lnTo>
                      <a:cubicBezTo>
                        <a:pt x="7366" y="5750"/>
                        <a:pt x="6648" y="7546"/>
                        <a:pt x="3953" y="7726"/>
                      </a:cubicBezTo>
                      <a:lnTo>
                        <a:pt x="3953" y="7726"/>
                      </a:lnTo>
                      <a:lnTo>
                        <a:pt x="3953" y="6109"/>
                      </a:lnTo>
                      <a:lnTo>
                        <a:pt x="3953" y="6109"/>
                      </a:lnTo>
                      <a:close/>
                      <a:moveTo>
                        <a:pt x="3953" y="6109"/>
                      </a:moveTo>
                      <a:lnTo>
                        <a:pt x="3953" y="5211"/>
                      </a:lnTo>
                      <a:lnTo>
                        <a:pt x="3953" y="6109"/>
                      </a:lnTo>
                      <a:lnTo>
                        <a:pt x="3953" y="6109"/>
                      </a:lnTo>
                      <a:lnTo>
                        <a:pt x="3953" y="6109"/>
                      </a:lnTo>
                      <a:close/>
                      <a:moveTo>
                        <a:pt x="7726" y="4132"/>
                      </a:moveTo>
                      <a:cubicBezTo>
                        <a:pt x="7726" y="4312"/>
                        <a:pt x="7726" y="4492"/>
                        <a:pt x="7546" y="4851"/>
                      </a:cubicBezTo>
                      <a:lnTo>
                        <a:pt x="7546" y="4851"/>
                      </a:lnTo>
                      <a:cubicBezTo>
                        <a:pt x="7726" y="4492"/>
                        <a:pt x="7726" y="4132"/>
                        <a:pt x="7726" y="4132"/>
                      </a:cubicBezTo>
                      <a:lnTo>
                        <a:pt x="7726" y="4132"/>
                      </a:lnTo>
                      <a:close/>
                    </a:path>
                  </a:pathLst>
                </a:custGeom>
                <a:grpFill/>
                <a:ln w="17953" cap="flat">
                  <a:noFill/>
                  <a:prstDash val="solid"/>
                  <a:miter/>
                </a:ln>
              </p:spPr>
              <p:txBody>
                <a:bodyPr rtlCol="0" anchor="ctr"/>
                <a:lstStyle/>
                <a:p>
                  <a:endParaRPr lang="zh-CN" altLang="en-US" sz="1050"/>
                </a:p>
              </p:txBody>
            </p:sp>
          </p:grpSp>
          <p:grpSp>
            <p:nvGrpSpPr>
              <p:cNvPr id="1240" name="图形 1"/>
              <p:cNvGrpSpPr/>
              <p:nvPr/>
            </p:nvGrpSpPr>
            <p:grpSpPr>
              <a:xfrm>
                <a:off x="4028557" y="3603976"/>
                <a:ext cx="7905" cy="7546"/>
                <a:chOff x="5401768" y="3801666"/>
                <a:chExt cx="7905" cy="7546"/>
              </a:xfrm>
              <a:solidFill>
                <a:srgbClr val="0070C0"/>
              </a:solidFill>
            </p:grpSpPr>
            <p:sp>
              <p:nvSpPr>
                <p:cNvPr id="1268" name="任意多边形: 形状 3704"/>
                <p:cNvSpPr/>
                <p:nvPr/>
              </p:nvSpPr>
              <p:spPr>
                <a:xfrm>
                  <a:off x="5404462" y="3804325"/>
                  <a:ext cx="2832" cy="2346"/>
                </a:xfrm>
                <a:custGeom>
                  <a:avLst/>
                  <a:gdLst>
                    <a:gd name="connsiteX0" fmla="*/ 181 w 2832"/>
                    <a:gd name="connsiteY0" fmla="*/ 215 h 2346"/>
                    <a:gd name="connsiteX1" fmla="*/ 2697 w 2832"/>
                    <a:gd name="connsiteY1" fmla="*/ 2192 h 2346"/>
                    <a:gd name="connsiteX2" fmla="*/ 181 w 2832"/>
                    <a:gd name="connsiteY2" fmla="*/ 215 h 2346"/>
                    <a:gd name="connsiteX3" fmla="*/ 181 w 2832"/>
                    <a:gd name="connsiteY3" fmla="*/ 215 h 2346"/>
                    <a:gd name="connsiteX4" fmla="*/ 181 w 2832"/>
                    <a:gd name="connsiteY4" fmla="*/ 215 h 2346"/>
                    <a:gd name="connsiteX5" fmla="*/ 181 w 2832"/>
                    <a:gd name="connsiteY5" fmla="*/ 215 h 2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2" h="2346">
                      <a:moveTo>
                        <a:pt x="181" y="215"/>
                      </a:moveTo>
                      <a:cubicBezTo>
                        <a:pt x="1080" y="-683"/>
                        <a:pt x="3416" y="1473"/>
                        <a:pt x="2697" y="2192"/>
                      </a:cubicBezTo>
                      <a:cubicBezTo>
                        <a:pt x="1978" y="2910"/>
                        <a:pt x="-717" y="934"/>
                        <a:pt x="181" y="215"/>
                      </a:cubicBezTo>
                      <a:lnTo>
                        <a:pt x="181" y="215"/>
                      </a:lnTo>
                      <a:lnTo>
                        <a:pt x="181" y="215"/>
                      </a:lnTo>
                      <a:lnTo>
                        <a:pt x="181" y="215"/>
                      </a:lnTo>
                      <a:close/>
                    </a:path>
                  </a:pathLst>
                </a:custGeom>
                <a:grpFill/>
                <a:ln w="17953" cap="flat">
                  <a:noFill/>
                  <a:prstDash val="solid"/>
                  <a:miter/>
                </a:ln>
              </p:spPr>
              <p:txBody>
                <a:bodyPr rtlCol="0" anchor="ctr"/>
                <a:lstStyle/>
                <a:p>
                  <a:endParaRPr lang="zh-CN" altLang="en-US" sz="1050"/>
                </a:p>
              </p:txBody>
            </p:sp>
            <p:sp>
              <p:nvSpPr>
                <p:cNvPr id="1269" name="任意多边形: 形状 3705"/>
                <p:cNvSpPr/>
                <p:nvPr/>
              </p:nvSpPr>
              <p:spPr>
                <a:xfrm>
                  <a:off x="5401768" y="3801666"/>
                  <a:ext cx="7905" cy="7546"/>
                </a:xfrm>
                <a:custGeom>
                  <a:avLst/>
                  <a:gdLst>
                    <a:gd name="connsiteX0" fmla="*/ 0 w 7905"/>
                    <a:gd name="connsiteY0" fmla="*/ 3234 h 7546"/>
                    <a:gd name="connsiteX1" fmla="*/ 1078 w 7905"/>
                    <a:gd name="connsiteY1" fmla="*/ 898 h 7546"/>
                    <a:gd name="connsiteX2" fmla="*/ 1078 w 7905"/>
                    <a:gd name="connsiteY2" fmla="*/ 898 h 7546"/>
                    <a:gd name="connsiteX3" fmla="*/ 3234 w 7905"/>
                    <a:gd name="connsiteY3" fmla="*/ 0 h 7546"/>
                    <a:gd name="connsiteX4" fmla="*/ 3234 w 7905"/>
                    <a:gd name="connsiteY4" fmla="*/ 0 h 7546"/>
                    <a:gd name="connsiteX5" fmla="*/ 7906 w 7905"/>
                    <a:gd name="connsiteY5" fmla="*/ 4312 h 7546"/>
                    <a:gd name="connsiteX6" fmla="*/ 7906 w 7905"/>
                    <a:gd name="connsiteY6" fmla="*/ 4312 h 7546"/>
                    <a:gd name="connsiteX7" fmla="*/ 7007 w 7905"/>
                    <a:gd name="connsiteY7" fmla="*/ 6648 h 7546"/>
                    <a:gd name="connsiteX8" fmla="*/ 7007 w 7905"/>
                    <a:gd name="connsiteY8" fmla="*/ 6648 h 7546"/>
                    <a:gd name="connsiteX9" fmla="*/ 4672 w 7905"/>
                    <a:gd name="connsiteY9" fmla="*/ 7546 h 7546"/>
                    <a:gd name="connsiteX10" fmla="*/ 4672 w 7905"/>
                    <a:gd name="connsiteY10" fmla="*/ 7546 h 7546"/>
                    <a:gd name="connsiteX11" fmla="*/ 0 w 7905"/>
                    <a:gd name="connsiteY11" fmla="*/ 3234 h 7546"/>
                    <a:gd name="connsiteX12" fmla="*/ 0 w 7905"/>
                    <a:gd name="connsiteY12" fmla="*/ 3234 h 7546"/>
                    <a:gd name="connsiteX13" fmla="*/ 3234 w 7905"/>
                    <a:gd name="connsiteY13" fmla="*/ 3414 h 7546"/>
                    <a:gd name="connsiteX14" fmla="*/ 3234 w 7905"/>
                    <a:gd name="connsiteY14" fmla="*/ 3414 h 7546"/>
                    <a:gd name="connsiteX15" fmla="*/ 3055 w 7905"/>
                    <a:gd name="connsiteY15" fmla="*/ 3054 h 7546"/>
                    <a:gd name="connsiteX16" fmla="*/ 3234 w 7905"/>
                    <a:gd name="connsiteY16" fmla="*/ 3054 h 7546"/>
                    <a:gd name="connsiteX17" fmla="*/ 2875 w 7905"/>
                    <a:gd name="connsiteY17" fmla="*/ 2695 h 7546"/>
                    <a:gd name="connsiteX18" fmla="*/ 3234 w 7905"/>
                    <a:gd name="connsiteY18" fmla="*/ 3414 h 7546"/>
                    <a:gd name="connsiteX19" fmla="*/ 3234 w 7905"/>
                    <a:gd name="connsiteY19" fmla="*/ 3414 h 7546"/>
                    <a:gd name="connsiteX20" fmla="*/ 3234 w 7905"/>
                    <a:gd name="connsiteY20" fmla="*/ 3414 h 7546"/>
                    <a:gd name="connsiteX21" fmla="*/ 3234 w 7905"/>
                    <a:gd name="connsiteY21" fmla="*/ 3414 h 7546"/>
                    <a:gd name="connsiteX22" fmla="*/ 3234 w 7905"/>
                    <a:gd name="connsiteY22" fmla="*/ 3414 h 7546"/>
                    <a:gd name="connsiteX23" fmla="*/ 5211 w 7905"/>
                    <a:gd name="connsiteY23" fmla="*/ 3234 h 7546"/>
                    <a:gd name="connsiteX24" fmla="*/ 4851 w 7905"/>
                    <a:gd name="connsiteY24" fmla="*/ 3234 h 7546"/>
                    <a:gd name="connsiteX25" fmla="*/ 4851 w 7905"/>
                    <a:gd name="connsiteY25" fmla="*/ 2515 h 7546"/>
                    <a:gd name="connsiteX26" fmla="*/ 4851 w 7905"/>
                    <a:gd name="connsiteY26" fmla="*/ 3234 h 7546"/>
                    <a:gd name="connsiteX27" fmla="*/ 5211 w 7905"/>
                    <a:gd name="connsiteY27" fmla="*/ 3234 h 7546"/>
                    <a:gd name="connsiteX28" fmla="*/ 5211 w 7905"/>
                    <a:gd name="connsiteY28" fmla="*/ 3234 h 7546"/>
                    <a:gd name="connsiteX29" fmla="*/ 3234 w 7905"/>
                    <a:gd name="connsiteY29" fmla="*/ 3414 h 7546"/>
                    <a:gd name="connsiteX30" fmla="*/ 3234 w 7905"/>
                    <a:gd name="connsiteY30" fmla="*/ 3414 h 7546"/>
                    <a:gd name="connsiteX31" fmla="*/ 3234 w 7905"/>
                    <a:gd name="connsiteY31" fmla="*/ 3414 h 7546"/>
                    <a:gd name="connsiteX32" fmla="*/ 3234 w 7905"/>
                    <a:gd name="connsiteY32" fmla="*/ 3414 h 7546"/>
                    <a:gd name="connsiteX33" fmla="*/ 3234 w 7905"/>
                    <a:gd name="connsiteY33" fmla="*/ 3414 h 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905" h="7546">
                      <a:moveTo>
                        <a:pt x="0" y="3234"/>
                      </a:moveTo>
                      <a:cubicBezTo>
                        <a:pt x="0" y="2515"/>
                        <a:pt x="359" y="1617"/>
                        <a:pt x="1078" y="898"/>
                      </a:cubicBezTo>
                      <a:lnTo>
                        <a:pt x="1078" y="898"/>
                      </a:lnTo>
                      <a:cubicBezTo>
                        <a:pt x="1797" y="359"/>
                        <a:pt x="2695" y="0"/>
                        <a:pt x="3234" y="0"/>
                      </a:cubicBezTo>
                      <a:lnTo>
                        <a:pt x="3234" y="0"/>
                      </a:lnTo>
                      <a:cubicBezTo>
                        <a:pt x="5929" y="539"/>
                        <a:pt x="7187" y="1258"/>
                        <a:pt x="7906" y="4312"/>
                      </a:cubicBezTo>
                      <a:lnTo>
                        <a:pt x="7906" y="4312"/>
                      </a:lnTo>
                      <a:cubicBezTo>
                        <a:pt x="7906" y="4851"/>
                        <a:pt x="7726" y="5750"/>
                        <a:pt x="7007" y="6648"/>
                      </a:cubicBezTo>
                      <a:lnTo>
                        <a:pt x="7007" y="6648"/>
                      </a:lnTo>
                      <a:cubicBezTo>
                        <a:pt x="6289" y="7367"/>
                        <a:pt x="5390" y="7546"/>
                        <a:pt x="4672" y="7546"/>
                      </a:cubicBezTo>
                      <a:lnTo>
                        <a:pt x="4672" y="7546"/>
                      </a:lnTo>
                      <a:cubicBezTo>
                        <a:pt x="2156" y="7007"/>
                        <a:pt x="719" y="6289"/>
                        <a:pt x="0" y="3234"/>
                      </a:cubicBezTo>
                      <a:lnTo>
                        <a:pt x="0" y="3234"/>
                      </a:lnTo>
                      <a:close/>
                      <a:moveTo>
                        <a:pt x="3234" y="3414"/>
                      </a:moveTo>
                      <a:lnTo>
                        <a:pt x="3234" y="3414"/>
                      </a:lnTo>
                      <a:lnTo>
                        <a:pt x="3055" y="3054"/>
                      </a:lnTo>
                      <a:lnTo>
                        <a:pt x="3234" y="3054"/>
                      </a:lnTo>
                      <a:lnTo>
                        <a:pt x="2875" y="2695"/>
                      </a:lnTo>
                      <a:lnTo>
                        <a:pt x="3234" y="3414"/>
                      </a:lnTo>
                      <a:lnTo>
                        <a:pt x="3234" y="3414"/>
                      </a:lnTo>
                      <a:lnTo>
                        <a:pt x="3234" y="3414"/>
                      </a:lnTo>
                      <a:lnTo>
                        <a:pt x="3234" y="3414"/>
                      </a:lnTo>
                      <a:lnTo>
                        <a:pt x="3234" y="3414"/>
                      </a:lnTo>
                      <a:close/>
                      <a:moveTo>
                        <a:pt x="5211" y="3234"/>
                      </a:moveTo>
                      <a:lnTo>
                        <a:pt x="4851" y="3234"/>
                      </a:lnTo>
                      <a:lnTo>
                        <a:pt x="4851" y="2515"/>
                      </a:lnTo>
                      <a:lnTo>
                        <a:pt x="4851" y="3234"/>
                      </a:lnTo>
                      <a:lnTo>
                        <a:pt x="5211" y="3234"/>
                      </a:lnTo>
                      <a:lnTo>
                        <a:pt x="5211" y="3234"/>
                      </a:lnTo>
                      <a:close/>
                      <a:moveTo>
                        <a:pt x="3234" y="3414"/>
                      </a:moveTo>
                      <a:lnTo>
                        <a:pt x="3234" y="3414"/>
                      </a:lnTo>
                      <a:lnTo>
                        <a:pt x="3234" y="3414"/>
                      </a:lnTo>
                      <a:lnTo>
                        <a:pt x="3234" y="3414"/>
                      </a:lnTo>
                      <a:lnTo>
                        <a:pt x="3234" y="3414"/>
                      </a:lnTo>
                      <a:close/>
                    </a:path>
                  </a:pathLst>
                </a:custGeom>
                <a:grpFill/>
                <a:ln w="17953" cap="flat">
                  <a:noFill/>
                  <a:prstDash val="solid"/>
                  <a:miter/>
                </a:ln>
              </p:spPr>
              <p:txBody>
                <a:bodyPr rtlCol="0" anchor="ctr"/>
                <a:lstStyle/>
                <a:p>
                  <a:endParaRPr lang="zh-CN" altLang="en-US" sz="1050"/>
                </a:p>
              </p:txBody>
            </p:sp>
          </p:grpSp>
          <p:sp>
            <p:nvSpPr>
              <p:cNvPr id="1241" name="椭圆 1240"/>
              <p:cNvSpPr/>
              <p:nvPr/>
            </p:nvSpPr>
            <p:spPr>
              <a:xfrm>
                <a:off x="4135065" y="3129769"/>
                <a:ext cx="45719" cy="47205"/>
              </a:xfrm>
              <a:prstGeom prst="ellipse">
                <a:avLst/>
              </a:prstGeom>
              <a:solidFill>
                <a:schemeClr val="accent1">
                  <a:lumMod val="60000"/>
                  <a:lumOff val="40000"/>
                </a:schemeClr>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zh-CN" altLang="en-US" sz="1050"/>
              </a:p>
            </p:txBody>
          </p:sp>
          <p:grpSp>
            <p:nvGrpSpPr>
              <p:cNvPr id="1242" name="组合 1241"/>
              <p:cNvGrpSpPr/>
              <p:nvPr/>
            </p:nvGrpSpPr>
            <p:grpSpPr>
              <a:xfrm>
                <a:off x="4046696" y="2954682"/>
                <a:ext cx="364468" cy="198679"/>
                <a:chOff x="4958727" y="4794687"/>
                <a:chExt cx="624666" cy="340518"/>
              </a:xfrm>
            </p:grpSpPr>
            <p:pic>
              <p:nvPicPr>
                <p:cNvPr id="1264" name="Picture 23" descr="C:\Documents and Settings\Administrator\桌面\盾安集团PPT介绍-改版\PPT图片\d00.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67846" y="4835127"/>
                  <a:ext cx="250449" cy="300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5" name="TextBox 139"/>
                <p:cNvSpPr txBox="1">
                  <a:spLocks noChangeArrowheads="1"/>
                </p:cNvSpPr>
                <p:nvPr/>
              </p:nvSpPr>
              <p:spPr bwMode="auto">
                <a:xfrm>
                  <a:off x="5214659" y="4921534"/>
                  <a:ext cx="368734" cy="70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buFont typeface="Arial" panose="020B0604020202020204" pitchFamily="34" charset="0"/>
                    <a:buNone/>
                  </a:pPr>
                  <a:r>
                    <a:rPr lang="zh-CN" altLang="en-US" sz="150" b="1" dirty="0">
                      <a:solidFill>
                        <a:schemeClr val="bg1"/>
                      </a:solidFill>
                      <a:latin typeface="+mn-lt"/>
                      <a:ea typeface="微软雅黑" panose="020B0503020204020204" charset="-122"/>
                      <a:cs typeface="Arial" panose="020B0604020202020204" pitchFamily="34" charset="0"/>
                    </a:rPr>
                    <a:t>店口</a:t>
                  </a:r>
                </a:p>
              </p:txBody>
            </p:sp>
            <p:pic>
              <p:nvPicPr>
                <p:cNvPr id="1266" name="Picture 23" descr="C:\Documents and Settings\Administrator\桌面\盾安集团PPT介绍-改版\PPT图片\d00.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958727" y="4794687"/>
                  <a:ext cx="250449" cy="30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7" name="TextBox 139"/>
                <p:cNvSpPr txBox="1">
                  <a:spLocks noChangeArrowheads="1"/>
                </p:cNvSpPr>
                <p:nvPr/>
              </p:nvSpPr>
              <p:spPr bwMode="auto">
                <a:xfrm>
                  <a:off x="5004172" y="4857147"/>
                  <a:ext cx="368734" cy="70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buFont typeface="Arial" panose="020B0604020202020204" pitchFamily="34" charset="0"/>
                    <a:buNone/>
                  </a:pPr>
                  <a:r>
                    <a:rPr lang="zh-CN" altLang="en-US" sz="150" b="1" dirty="0">
                      <a:solidFill>
                        <a:schemeClr val="bg1"/>
                      </a:solidFill>
                      <a:latin typeface="+mn-lt"/>
                      <a:ea typeface="微软雅黑" panose="020B0503020204020204" charset="-122"/>
                      <a:cs typeface="Arial" panose="020B0604020202020204" pitchFamily="34" charset="0"/>
                    </a:rPr>
                    <a:t>杭州</a:t>
                  </a:r>
                </a:p>
              </p:txBody>
            </p:sp>
          </p:grpSp>
          <p:sp>
            <p:nvSpPr>
              <p:cNvPr id="1243" name="object 182"/>
              <p:cNvSpPr/>
              <p:nvPr/>
            </p:nvSpPr>
            <p:spPr>
              <a:xfrm>
                <a:off x="4081597" y="3075561"/>
                <a:ext cx="76327" cy="77995"/>
              </a:xfrm>
              <a:prstGeom prst="rect">
                <a:avLst/>
              </a:prstGeom>
              <a:blipFill>
                <a:blip r:embed="rId6"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050"/>
              </a:p>
            </p:txBody>
          </p:sp>
          <p:sp>
            <p:nvSpPr>
              <p:cNvPr id="1244" name="object 183"/>
              <p:cNvSpPr/>
              <p:nvPr/>
            </p:nvSpPr>
            <p:spPr>
              <a:xfrm>
                <a:off x="7721489" y="3269162"/>
                <a:ext cx="132621" cy="239228"/>
              </a:xfrm>
              <a:prstGeom prst="rect">
                <a:avLst/>
              </a:prstGeom>
              <a:solidFill>
                <a:srgbClr val="0070C0"/>
              </a:solidFill>
            </p:spPr>
            <p:txBody>
              <a:bodyPr wrap="square" lIns="0" tIns="0" rIns="0" bIns="0" rtlCol="0"/>
              <a:lstStyle/>
              <a:p>
                <a:endParaRPr sz="1050" dirty="0">
                  <a:ea typeface="微软雅黑" panose="020B0503020204020204" charset="-122"/>
                  <a:cs typeface="微软雅黑" panose="020B0503020204020204" charset="-122"/>
                </a:endParaRPr>
              </a:p>
            </p:txBody>
          </p:sp>
          <p:sp>
            <p:nvSpPr>
              <p:cNvPr id="1245" name="object 183"/>
              <p:cNvSpPr/>
              <p:nvPr/>
            </p:nvSpPr>
            <p:spPr>
              <a:xfrm>
                <a:off x="1896440" y="1918595"/>
                <a:ext cx="132621" cy="239228"/>
              </a:xfrm>
              <a:prstGeom prst="rect">
                <a:avLst/>
              </a:prstGeom>
              <a:noFill/>
            </p:spPr>
            <p:txBody>
              <a:bodyPr wrap="square" lIns="0" tIns="0" rIns="0" bIns="0" rtlCol="0"/>
              <a:lstStyle/>
              <a:p>
                <a:endParaRPr sz="1050" dirty="0">
                  <a:ea typeface="微软雅黑" panose="020B0503020204020204" charset="-122"/>
                  <a:cs typeface="微软雅黑" panose="020B0503020204020204" charset="-122"/>
                </a:endParaRPr>
              </a:p>
            </p:txBody>
          </p:sp>
          <p:sp>
            <p:nvSpPr>
              <p:cNvPr id="1246" name="object 183"/>
              <p:cNvSpPr/>
              <p:nvPr/>
            </p:nvSpPr>
            <p:spPr>
              <a:xfrm>
                <a:off x="4575823" y="2701226"/>
                <a:ext cx="132621" cy="239228"/>
              </a:xfrm>
              <a:prstGeom prst="rect">
                <a:avLst/>
              </a:prstGeom>
              <a:noFill/>
            </p:spPr>
            <p:txBody>
              <a:bodyPr wrap="square" lIns="0" tIns="0" rIns="0" bIns="0" rtlCol="0"/>
              <a:lstStyle/>
              <a:p>
                <a:endParaRPr sz="1050" dirty="0">
                  <a:ea typeface="微软雅黑" panose="020B0503020204020204" charset="-122"/>
                  <a:cs typeface="微软雅黑" panose="020B0503020204020204" charset="-122"/>
                </a:endParaRPr>
              </a:p>
            </p:txBody>
          </p:sp>
          <p:sp>
            <p:nvSpPr>
              <p:cNvPr id="1247" name="object 183"/>
              <p:cNvSpPr/>
              <p:nvPr/>
            </p:nvSpPr>
            <p:spPr>
              <a:xfrm>
                <a:off x="4303408" y="2725812"/>
                <a:ext cx="132621" cy="239228"/>
              </a:xfrm>
              <a:prstGeom prst="rect">
                <a:avLst/>
              </a:prstGeom>
              <a:noFill/>
            </p:spPr>
            <p:txBody>
              <a:bodyPr wrap="square" lIns="0" tIns="0" rIns="0" bIns="0" rtlCol="0"/>
              <a:lstStyle/>
              <a:p>
                <a:endParaRPr sz="1050" dirty="0">
                  <a:ea typeface="微软雅黑" panose="020B0503020204020204" charset="-122"/>
                  <a:cs typeface="微软雅黑" panose="020B0503020204020204" charset="-122"/>
                </a:endParaRPr>
              </a:p>
            </p:txBody>
          </p:sp>
          <p:sp>
            <p:nvSpPr>
              <p:cNvPr id="1248" name="object 183"/>
              <p:cNvSpPr/>
              <p:nvPr/>
            </p:nvSpPr>
            <p:spPr>
              <a:xfrm>
                <a:off x="3522358" y="3373511"/>
                <a:ext cx="132621" cy="239228"/>
              </a:xfrm>
              <a:prstGeom prst="rect">
                <a:avLst/>
              </a:prstGeom>
              <a:blipFill>
                <a:blip r:embed="rId7"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050" dirty="0">
                  <a:ea typeface="微软雅黑" panose="020B0503020204020204" charset="-122"/>
                  <a:cs typeface="微软雅黑" panose="020B0503020204020204" charset="-122"/>
                </a:endParaRPr>
              </a:p>
            </p:txBody>
          </p:sp>
          <p:sp>
            <p:nvSpPr>
              <p:cNvPr id="1249" name="object 183"/>
              <p:cNvSpPr/>
              <p:nvPr/>
            </p:nvSpPr>
            <p:spPr>
              <a:xfrm>
                <a:off x="1879245" y="1931378"/>
                <a:ext cx="132621" cy="239228"/>
              </a:xfrm>
              <a:prstGeom prst="rect">
                <a:avLst/>
              </a:prstGeom>
              <a:blipFill>
                <a:blip r:embed="rId7"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050" dirty="0">
                  <a:ea typeface="微软雅黑" panose="020B0503020204020204" charset="-122"/>
                  <a:cs typeface="微软雅黑" panose="020B0503020204020204" charset="-122"/>
                </a:endParaRPr>
              </a:p>
            </p:txBody>
          </p:sp>
          <p:sp>
            <p:nvSpPr>
              <p:cNvPr id="1250" name="object 145"/>
              <p:cNvSpPr txBox="1"/>
              <p:nvPr/>
            </p:nvSpPr>
            <p:spPr>
              <a:xfrm>
                <a:off x="7963946" y="3369166"/>
                <a:ext cx="1626963" cy="262642"/>
              </a:xfrm>
              <a:prstGeom prst="rect">
                <a:avLst/>
              </a:prstGeom>
              <a:noFill/>
            </p:spPr>
            <p:txBody>
              <a:bodyPr vert="horz" wrap="square" lIns="0" tIns="8062" rIns="0" bIns="0" rtlCol="0">
                <a:spAutoFit/>
              </a:bodyPr>
              <a:lstStyle/>
              <a:p>
                <a:pPr marL="8096">
                  <a:spcBef>
                    <a:spcPts val="64"/>
                  </a:spcBef>
                </a:pPr>
                <a:r>
                  <a:rPr lang="en-US" sz="900" b="1" dirty="0" err="1">
                    <a:ea typeface="微软雅黑" panose="020B0503020204020204" charset="-122"/>
                    <a:cs typeface="微软雅黑" panose="020B0503020204020204" charset="-122"/>
                  </a:rPr>
                  <a:t>DunAn</a:t>
                </a:r>
                <a:r>
                  <a:rPr lang="en-US" sz="900" b="1" dirty="0">
                    <a:ea typeface="微软雅黑" panose="020B0503020204020204" charset="-122"/>
                    <a:cs typeface="微软雅黑" panose="020B0503020204020204" charset="-122"/>
                  </a:rPr>
                  <a:t> America</a:t>
                </a:r>
                <a:endParaRPr lang="en-US" altLang="zh-CN" sz="900" b="1" dirty="0">
                  <a:ea typeface="微软雅黑" panose="020B0503020204020204" charset="-122"/>
                  <a:cs typeface="微软雅黑" panose="020B0503020204020204" charset="-122"/>
                </a:endParaRPr>
              </a:p>
            </p:txBody>
          </p:sp>
          <p:sp>
            <p:nvSpPr>
              <p:cNvPr id="1251" name="object 145"/>
              <p:cNvSpPr txBox="1"/>
              <p:nvPr/>
            </p:nvSpPr>
            <p:spPr>
              <a:xfrm>
                <a:off x="1854723" y="1470396"/>
                <a:ext cx="1961456" cy="510706"/>
              </a:xfrm>
              <a:prstGeom prst="rect">
                <a:avLst/>
              </a:prstGeom>
              <a:noFill/>
            </p:spPr>
            <p:txBody>
              <a:bodyPr vert="horz" wrap="square" lIns="0" tIns="8062" rIns="0" bIns="0" rtlCol="0">
                <a:spAutoFit/>
              </a:bodyPr>
              <a:lstStyle/>
              <a:p>
                <a:pPr marL="8096">
                  <a:spcBef>
                    <a:spcPts val="64"/>
                  </a:spcBef>
                </a:pPr>
                <a:r>
                  <a:rPr lang="en-US" altLang="zh-CN" sz="900" b="1" dirty="0">
                    <a:ea typeface="微软雅黑" panose="020B0503020204020204" charset="-122"/>
                  </a:rPr>
                  <a:t>European Company (Germany</a:t>
                </a:r>
                <a:r>
                  <a:rPr lang="zh-CN" altLang="en-US" sz="900" b="1" dirty="0">
                    <a:ea typeface="微软雅黑" panose="020B0503020204020204" charset="-122"/>
                  </a:rPr>
                  <a:t>）</a:t>
                </a:r>
                <a:endParaRPr lang="en-US" altLang="zh-CN" sz="900" b="1" dirty="0">
                  <a:ea typeface="微软雅黑" panose="020B0503020204020204" charset="-122"/>
                </a:endParaRPr>
              </a:p>
            </p:txBody>
          </p:sp>
          <p:sp>
            <p:nvSpPr>
              <p:cNvPr id="1252" name="object 145"/>
              <p:cNvSpPr txBox="1"/>
              <p:nvPr/>
            </p:nvSpPr>
            <p:spPr>
              <a:xfrm>
                <a:off x="4748479" y="2539772"/>
                <a:ext cx="1357630" cy="510706"/>
              </a:xfrm>
              <a:prstGeom prst="rect">
                <a:avLst/>
              </a:prstGeom>
              <a:noFill/>
            </p:spPr>
            <p:txBody>
              <a:bodyPr vert="horz" wrap="square" lIns="0" tIns="8062" rIns="0" bIns="0" rtlCol="0">
                <a:spAutoFit/>
              </a:bodyPr>
              <a:lstStyle/>
              <a:p>
                <a:pPr marL="8096">
                  <a:spcBef>
                    <a:spcPts val="64"/>
                  </a:spcBef>
                </a:pPr>
                <a:r>
                  <a:rPr lang="en-US" altLang="zh-CN" sz="900" b="1" dirty="0">
                    <a:ea typeface="微软雅黑" panose="020B0503020204020204" charset="-122"/>
                    <a:cs typeface="微软雅黑" panose="020B0503020204020204" charset="-122"/>
                  </a:rPr>
                  <a:t>Japanese company</a:t>
                </a:r>
              </a:p>
            </p:txBody>
          </p:sp>
          <p:sp>
            <p:nvSpPr>
              <p:cNvPr id="1253" name="object 145"/>
              <p:cNvSpPr txBox="1"/>
              <p:nvPr/>
            </p:nvSpPr>
            <p:spPr>
              <a:xfrm>
                <a:off x="4229084" y="3049564"/>
                <a:ext cx="1442671" cy="510706"/>
              </a:xfrm>
              <a:prstGeom prst="rect">
                <a:avLst/>
              </a:prstGeom>
              <a:noFill/>
            </p:spPr>
            <p:txBody>
              <a:bodyPr vert="horz" wrap="square" lIns="0" tIns="8062" rIns="0" bIns="0" rtlCol="0">
                <a:spAutoFit/>
              </a:bodyPr>
              <a:lstStyle/>
              <a:p>
                <a:pPr marL="8096">
                  <a:spcBef>
                    <a:spcPts val="64"/>
                  </a:spcBef>
                </a:pPr>
                <a:r>
                  <a:rPr lang="en-US" altLang="zh-CN" sz="900" b="1" dirty="0">
                    <a:ea typeface="微软雅黑" panose="020B0503020204020204" charset="-122"/>
                    <a:cs typeface="微软雅黑" panose="020B0503020204020204" charset="-122"/>
                  </a:rPr>
                  <a:t>Korean company</a:t>
                </a:r>
              </a:p>
            </p:txBody>
          </p:sp>
          <p:sp>
            <p:nvSpPr>
              <p:cNvPr id="1254" name="object 145"/>
              <p:cNvSpPr txBox="1"/>
              <p:nvPr/>
            </p:nvSpPr>
            <p:spPr>
              <a:xfrm>
                <a:off x="1995837" y="3325663"/>
                <a:ext cx="1393188" cy="262642"/>
              </a:xfrm>
              <a:prstGeom prst="rect">
                <a:avLst/>
              </a:prstGeom>
              <a:noFill/>
            </p:spPr>
            <p:txBody>
              <a:bodyPr vert="horz" wrap="square" lIns="0" tIns="8062" rIns="0" bIns="0" rtlCol="0">
                <a:spAutoFit/>
              </a:bodyPr>
              <a:lstStyle/>
              <a:p>
                <a:pPr marL="8096">
                  <a:spcBef>
                    <a:spcPts val="64"/>
                  </a:spcBef>
                </a:pPr>
                <a:r>
                  <a:rPr lang="en-US" altLang="zh-CN" sz="900" b="1" dirty="0">
                    <a:ea typeface="微软雅黑" panose="020B0503020204020204" charset="-122"/>
                  </a:rPr>
                  <a:t>India Office</a:t>
                </a:r>
              </a:p>
            </p:txBody>
          </p:sp>
          <p:sp>
            <p:nvSpPr>
              <p:cNvPr id="1255" name="object 145"/>
              <p:cNvSpPr txBox="1"/>
              <p:nvPr/>
            </p:nvSpPr>
            <p:spPr>
              <a:xfrm>
                <a:off x="2007013" y="4036448"/>
                <a:ext cx="2037785" cy="262642"/>
              </a:xfrm>
              <a:prstGeom prst="rect">
                <a:avLst/>
              </a:prstGeom>
              <a:noFill/>
            </p:spPr>
            <p:txBody>
              <a:bodyPr vert="horz" wrap="square" lIns="0" tIns="8062" rIns="0" bIns="0" rtlCol="0">
                <a:spAutoFit/>
              </a:bodyPr>
              <a:lstStyle/>
              <a:p>
                <a:pPr marL="8096">
                  <a:spcBef>
                    <a:spcPts val="64"/>
                  </a:spcBef>
                </a:pPr>
                <a:r>
                  <a:rPr lang="en-US" altLang="zh-CN" sz="900" b="1" dirty="0">
                    <a:ea typeface="微软雅黑" panose="020B0503020204020204" charset="-122"/>
                  </a:rPr>
                  <a:t>Malaysia Office</a:t>
                </a:r>
              </a:p>
            </p:txBody>
          </p:sp>
          <p:sp>
            <p:nvSpPr>
              <p:cNvPr id="1256" name="object 145"/>
              <p:cNvSpPr txBox="1"/>
              <p:nvPr/>
            </p:nvSpPr>
            <p:spPr>
              <a:xfrm>
                <a:off x="3771020" y="3570023"/>
                <a:ext cx="1357630" cy="262642"/>
              </a:xfrm>
              <a:prstGeom prst="rect">
                <a:avLst/>
              </a:prstGeom>
              <a:noFill/>
            </p:spPr>
            <p:txBody>
              <a:bodyPr vert="horz" wrap="square" lIns="0" tIns="8062" rIns="0" bIns="0" rtlCol="0">
                <a:spAutoFit/>
              </a:bodyPr>
              <a:lstStyle/>
              <a:p>
                <a:pPr marL="8096">
                  <a:spcBef>
                    <a:spcPts val="64"/>
                  </a:spcBef>
                </a:pPr>
                <a:r>
                  <a:rPr lang="en-US" altLang="zh-CN" sz="900" b="1" dirty="0">
                    <a:ea typeface="微软雅黑" panose="020B0503020204020204" charset="-122"/>
                    <a:cs typeface="微软雅黑" panose="020B0503020204020204" charset="-122"/>
                  </a:rPr>
                  <a:t>Thai company</a:t>
                </a:r>
              </a:p>
            </p:txBody>
          </p:sp>
          <p:sp>
            <p:nvSpPr>
              <p:cNvPr id="1257" name="object 183"/>
              <p:cNvSpPr/>
              <p:nvPr/>
            </p:nvSpPr>
            <p:spPr>
              <a:xfrm>
                <a:off x="7712093" y="3299219"/>
                <a:ext cx="136654" cy="238839"/>
              </a:xfrm>
              <a:prstGeom prst="rect">
                <a:avLst/>
              </a:prstGeom>
              <a:blipFill>
                <a:blip r:embed="rId7"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050" dirty="0">
                  <a:ea typeface="微软雅黑" panose="020B0503020204020204" charset="-122"/>
                  <a:cs typeface="微软雅黑" panose="020B0503020204020204" charset="-122"/>
                </a:endParaRPr>
              </a:p>
            </p:txBody>
          </p:sp>
          <p:sp>
            <p:nvSpPr>
              <p:cNvPr id="1258" name="object 183"/>
              <p:cNvSpPr/>
              <p:nvPr/>
            </p:nvSpPr>
            <p:spPr>
              <a:xfrm>
                <a:off x="4579013" y="2715473"/>
                <a:ext cx="132621" cy="239228"/>
              </a:xfrm>
              <a:prstGeom prst="rect">
                <a:avLst/>
              </a:prstGeom>
              <a:blipFill>
                <a:blip r:embed="rId7"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050" dirty="0">
                  <a:ea typeface="微软雅黑" panose="020B0503020204020204" charset="-122"/>
                  <a:cs typeface="微软雅黑" panose="020B0503020204020204" charset="-122"/>
                </a:endParaRPr>
              </a:p>
            </p:txBody>
          </p:sp>
          <p:sp>
            <p:nvSpPr>
              <p:cNvPr id="1259" name="object 183"/>
              <p:cNvSpPr/>
              <p:nvPr/>
            </p:nvSpPr>
            <p:spPr>
              <a:xfrm>
                <a:off x="4291142" y="2736134"/>
                <a:ext cx="132621" cy="239228"/>
              </a:xfrm>
              <a:prstGeom prst="rect">
                <a:avLst/>
              </a:prstGeom>
              <a:blipFill>
                <a:blip r:embed="rId7"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050" dirty="0">
                  <a:ea typeface="微软雅黑" panose="020B0503020204020204" charset="-122"/>
                  <a:cs typeface="微软雅黑" panose="020B0503020204020204" charset="-122"/>
                </a:endParaRPr>
              </a:p>
            </p:txBody>
          </p:sp>
          <p:sp>
            <p:nvSpPr>
              <p:cNvPr id="1260" name="object 183"/>
              <p:cNvSpPr/>
              <p:nvPr/>
            </p:nvSpPr>
            <p:spPr>
              <a:xfrm>
                <a:off x="2972218" y="3075561"/>
                <a:ext cx="132621" cy="239228"/>
              </a:xfrm>
              <a:prstGeom prst="rect">
                <a:avLst/>
              </a:prstGeom>
              <a:blipFill>
                <a:blip r:embed="rId7"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050" dirty="0">
                  <a:ea typeface="微软雅黑" panose="020B0503020204020204" charset="-122"/>
                  <a:cs typeface="微软雅黑" panose="020B0503020204020204" charset="-122"/>
                </a:endParaRPr>
              </a:p>
            </p:txBody>
          </p:sp>
          <p:sp>
            <p:nvSpPr>
              <p:cNvPr id="1261" name="object 183"/>
              <p:cNvSpPr/>
              <p:nvPr/>
            </p:nvSpPr>
            <p:spPr>
              <a:xfrm>
                <a:off x="3522357" y="3745730"/>
                <a:ext cx="132621" cy="239228"/>
              </a:xfrm>
              <a:prstGeom prst="rect">
                <a:avLst/>
              </a:prstGeom>
              <a:blipFill>
                <a:blip r:embed="rId7"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050" dirty="0">
                  <a:ea typeface="微软雅黑" panose="020B0503020204020204" charset="-122"/>
                  <a:cs typeface="微软雅黑" panose="020B0503020204020204" charset="-122"/>
                </a:endParaRPr>
              </a:p>
            </p:txBody>
          </p:sp>
          <p:sp>
            <p:nvSpPr>
              <p:cNvPr id="1262" name="object 182"/>
              <p:cNvSpPr/>
              <p:nvPr/>
            </p:nvSpPr>
            <p:spPr>
              <a:xfrm>
                <a:off x="3522357" y="3537857"/>
                <a:ext cx="76327" cy="77995"/>
              </a:xfrm>
              <a:prstGeom prst="rect">
                <a:avLst/>
              </a:prstGeom>
              <a:blipFill>
                <a:blip r:embed="rId6"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050"/>
              </a:p>
            </p:txBody>
          </p:sp>
          <p:sp>
            <p:nvSpPr>
              <p:cNvPr id="1263" name="object 145"/>
              <p:cNvSpPr txBox="1"/>
              <p:nvPr/>
            </p:nvSpPr>
            <p:spPr>
              <a:xfrm>
                <a:off x="6728615" y="3767399"/>
                <a:ext cx="921340" cy="262642"/>
              </a:xfrm>
              <a:prstGeom prst="rect">
                <a:avLst/>
              </a:prstGeom>
              <a:noFill/>
            </p:spPr>
            <p:txBody>
              <a:bodyPr vert="horz" wrap="square" lIns="0" tIns="8062" rIns="0" bIns="0" rtlCol="0">
                <a:spAutoFit/>
              </a:bodyPr>
              <a:lstStyle/>
              <a:p>
                <a:pPr marL="8096">
                  <a:spcBef>
                    <a:spcPts val="64"/>
                  </a:spcBef>
                </a:pPr>
                <a:r>
                  <a:rPr lang="en-US" altLang="zh-CN" sz="900" b="1" dirty="0">
                    <a:ea typeface="微软雅黑" panose="020B0503020204020204" charset="-122"/>
                    <a:cs typeface="微软雅黑" panose="020B0503020204020204" charset="-122"/>
                  </a:rPr>
                  <a:t>Mexico</a:t>
                </a:r>
                <a:endParaRPr lang="zh-CN" altLang="en-US" sz="900" b="1" dirty="0">
                  <a:ea typeface="微软雅黑" panose="020B0503020204020204" charset="-122"/>
                  <a:cs typeface="微软雅黑" panose="020B0503020204020204" charset="-122"/>
                </a:endParaRPr>
              </a:p>
            </p:txBody>
          </p:sp>
        </p:grpSp>
      </p:grpSp>
      <p:grpSp>
        <p:nvGrpSpPr>
          <p:cNvPr id="3736" name="组合 3735"/>
          <p:cNvGrpSpPr/>
          <p:nvPr/>
        </p:nvGrpSpPr>
        <p:grpSpPr>
          <a:xfrm>
            <a:off x="5817526" y="4333559"/>
            <a:ext cx="3020948" cy="510909"/>
            <a:chOff x="9970131" y="5337173"/>
            <a:chExt cx="4758924" cy="804838"/>
          </a:xfrm>
        </p:grpSpPr>
        <p:grpSp>
          <p:nvGrpSpPr>
            <p:cNvPr id="3737" name="组合 3736"/>
            <p:cNvGrpSpPr/>
            <p:nvPr/>
          </p:nvGrpSpPr>
          <p:grpSpPr>
            <a:xfrm>
              <a:off x="9970131" y="5337173"/>
              <a:ext cx="4758924" cy="804838"/>
              <a:chOff x="8283015" y="6724771"/>
              <a:chExt cx="5069007" cy="838940"/>
            </a:xfrm>
          </p:grpSpPr>
          <p:sp>
            <p:nvSpPr>
              <p:cNvPr id="3739" name="object 182"/>
              <p:cNvSpPr/>
              <p:nvPr/>
            </p:nvSpPr>
            <p:spPr>
              <a:xfrm>
                <a:off x="8283015" y="7026574"/>
                <a:ext cx="195402" cy="195402"/>
              </a:xfrm>
              <a:prstGeom prst="rect">
                <a:avLst/>
              </a:prstGeom>
              <a:blipFill>
                <a:blip r:embed="rId8"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144"/>
              </a:p>
            </p:txBody>
          </p:sp>
          <p:grpSp>
            <p:nvGrpSpPr>
              <p:cNvPr id="3740" name="组合 3739"/>
              <p:cNvGrpSpPr/>
              <p:nvPr/>
            </p:nvGrpSpPr>
            <p:grpSpPr>
              <a:xfrm>
                <a:off x="8319781" y="6724771"/>
                <a:ext cx="5032241" cy="838940"/>
                <a:chOff x="8304376" y="6723205"/>
                <a:chExt cx="5032241" cy="838940"/>
              </a:xfrm>
            </p:grpSpPr>
            <p:sp>
              <p:nvSpPr>
                <p:cNvPr id="3741" name="object 189"/>
                <p:cNvSpPr/>
                <p:nvPr/>
              </p:nvSpPr>
              <p:spPr>
                <a:xfrm>
                  <a:off x="8533637" y="6836602"/>
                  <a:ext cx="1174750" cy="0"/>
                </a:xfrm>
                <a:custGeom>
                  <a:avLst/>
                  <a:gdLst/>
                  <a:ahLst/>
                  <a:cxnLst/>
                  <a:rect l="l" t="t" r="r" b="b"/>
                  <a:pathLst>
                    <a:path w="1174750">
                      <a:moveTo>
                        <a:pt x="1174496" y="0"/>
                      </a:moveTo>
                      <a:lnTo>
                        <a:pt x="0" y="0"/>
                      </a:lnTo>
                    </a:path>
                  </a:pathLst>
                </a:custGeom>
                <a:ln w="10807">
                  <a:solidFill>
                    <a:srgbClr val="0054A7"/>
                  </a:solidFill>
                </a:ln>
              </p:spPr>
              <p:txBody>
                <a:bodyPr wrap="square" lIns="0" tIns="0" rIns="0" bIns="0" rtlCol="0"/>
                <a:lstStyle/>
                <a:p>
                  <a:endParaRPr sz="1144" dirty="0"/>
                </a:p>
              </p:txBody>
            </p:sp>
            <p:sp>
              <p:nvSpPr>
                <p:cNvPr id="3742" name="object 188"/>
                <p:cNvSpPr txBox="1"/>
                <p:nvPr/>
              </p:nvSpPr>
              <p:spPr>
                <a:xfrm>
                  <a:off x="9833509" y="6723205"/>
                  <a:ext cx="2415924" cy="237385"/>
                </a:xfrm>
                <a:prstGeom prst="rect">
                  <a:avLst/>
                </a:prstGeom>
              </p:spPr>
              <p:txBody>
                <a:bodyPr vert="horz" wrap="square" lIns="0" tIns="7659" rIns="0" bIns="0" rtlCol="0">
                  <a:spAutoFit/>
                </a:bodyPr>
                <a:lstStyle/>
                <a:p>
                  <a:pPr marL="8096">
                    <a:spcBef>
                      <a:spcPts val="60"/>
                    </a:spcBef>
                  </a:pPr>
                  <a:r>
                    <a:rPr lang="en-US" sz="889" b="1" spc="-3" dirty="0" err="1">
                      <a:solidFill>
                        <a:schemeClr val="tx1">
                          <a:lumMod val="65000"/>
                          <a:lumOff val="35000"/>
                        </a:schemeClr>
                      </a:solidFill>
                      <a:ea typeface="微软雅黑" panose="020B0503020204020204" charset="-122"/>
                      <a:cs typeface="微软雅黑" panose="020B0503020204020204" charset="-122"/>
                    </a:rPr>
                    <a:t>DunAn</a:t>
                  </a:r>
                  <a:r>
                    <a:rPr lang="en-US" sz="889" b="1" spc="-3" dirty="0">
                      <a:solidFill>
                        <a:schemeClr val="tx1">
                          <a:lumMod val="65000"/>
                          <a:lumOff val="35000"/>
                        </a:schemeClr>
                      </a:solidFill>
                      <a:ea typeface="微软雅黑" panose="020B0503020204020204" charset="-122"/>
                      <a:cs typeface="微软雅黑" panose="020B0503020204020204" charset="-122"/>
                    </a:rPr>
                    <a:t> Headquarters</a:t>
                  </a:r>
                  <a:endParaRPr sz="889" b="1" dirty="0">
                    <a:solidFill>
                      <a:schemeClr val="tx1">
                        <a:lumMod val="65000"/>
                        <a:lumOff val="35000"/>
                      </a:schemeClr>
                    </a:solidFill>
                    <a:ea typeface="微软雅黑" panose="020B0503020204020204" charset="-122"/>
                    <a:cs typeface="微软雅黑" panose="020B0503020204020204" charset="-122"/>
                  </a:endParaRPr>
                </a:p>
              </p:txBody>
            </p:sp>
            <p:sp>
              <p:nvSpPr>
                <p:cNvPr id="3743" name="object 189"/>
                <p:cNvSpPr/>
                <p:nvPr/>
              </p:nvSpPr>
              <p:spPr>
                <a:xfrm>
                  <a:off x="8538711" y="7131696"/>
                  <a:ext cx="1174750" cy="0"/>
                </a:xfrm>
                <a:custGeom>
                  <a:avLst/>
                  <a:gdLst/>
                  <a:ahLst/>
                  <a:cxnLst/>
                  <a:rect l="l" t="t" r="r" b="b"/>
                  <a:pathLst>
                    <a:path w="1174750">
                      <a:moveTo>
                        <a:pt x="1174496" y="0"/>
                      </a:moveTo>
                      <a:lnTo>
                        <a:pt x="0" y="0"/>
                      </a:lnTo>
                    </a:path>
                  </a:pathLst>
                </a:custGeom>
                <a:ln w="10807">
                  <a:solidFill>
                    <a:srgbClr val="0054A7"/>
                  </a:solidFill>
                </a:ln>
              </p:spPr>
              <p:txBody>
                <a:bodyPr wrap="square" lIns="0" tIns="0" rIns="0" bIns="0" rtlCol="0"/>
                <a:lstStyle/>
                <a:p>
                  <a:endParaRPr sz="1144"/>
                </a:p>
              </p:txBody>
            </p:sp>
            <p:sp>
              <p:nvSpPr>
                <p:cNvPr id="3744" name="object 183"/>
                <p:cNvSpPr/>
                <p:nvPr/>
              </p:nvSpPr>
              <p:spPr>
                <a:xfrm>
                  <a:off x="8304376" y="7312781"/>
                  <a:ext cx="141262" cy="249364"/>
                </a:xfrm>
                <a:prstGeom prst="rect">
                  <a:avLst/>
                </a:prstGeom>
                <a:blipFill>
                  <a:blip r:embed="rId9"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144" dirty="0">
                    <a:ea typeface="微软雅黑" panose="020B0503020204020204" charset="-122"/>
                    <a:cs typeface="微软雅黑" panose="020B0503020204020204" charset="-122"/>
                  </a:endParaRPr>
                </a:p>
              </p:txBody>
            </p:sp>
            <p:sp>
              <p:nvSpPr>
                <p:cNvPr id="3745" name="object 187"/>
                <p:cNvSpPr txBox="1"/>
                <p:nvPr/>
              </p:nvSpPr>
              <p:spPr>
                <a:xfrm>
                  <a:off x="9258993" y="7319054"/>
                  <a:ext cx="4077624" cy="237385"/>
                </a:xfrm>
                <a:prstGeom prst="rect">
                  <a:avLst/>
                </a:prstGeom>
              </p:spPr>
              <p:txBody>
                <a:bodyPr vert="horz" wrap="square" lIns="0" tIns="7659" rIns="0" bIns="0" rtlCol="0">
                  <a:spAutoFit/>
                </a:bodyPr>
                <a:lstStyle/>
                <a:p>
                  <a:pPr marL="8096">
                    <a:spcBef>
                      <a:spcPts val="758"/>
                    </a:spcBef>
                  </a:pPr>
                  <a:r>
                    <a:rPr lang="en-US" sz="889" b="1" dirty="0">
                      <a:solidFill>
                        <a:schemeClr val="tx1">
                          <a:lumMod val="65000"/>
                          <a:lumOff val="35000"/>
                        </a:schemeClr>
                      </a:solidFill>
                      <a:ea typeface="微软雅黑" panose="020B0503020204020204" charset="-122"/>
                      <a:cs typeface="微软雅黑" panose="020B0503020204020204" charset="-122"/>
                    </a:rPr>
                    <a:t>Overseas companies/marketing agencies</a:t>
                  </a:r>
                  <a:endParaRPr sz="889" b="1" dirty="0">
                    <a:solidFill>
                      <a:schemeClr val="tx1">
                        <a:lumMod val="65000"/>
                        <a:lumOff val="35000"/>
                      </a:schemeClr>
                    </a:solidFill>
                    <a:ea typeface="微软雅黑" panose="020B0503020204020204" charset="-122"/>
                    <a:cs typeface="微软雅黑" panose="020B0503020204020204" charset="-122"/>
                  </a:endParaRPr>
                </a:p>
              </p:txBody>
            </p:sp>
            <p:sp>
              <p:nvSpPr>
                <p:cNvPr id="3746" name="object 190"/>
                <p:cNvSpPr/>
                <p:nvPr/>
              </p:nvSpPr>
              <p:spPr>
                <a:xfrm>
                  <a:off x="8641796" y="7437464"/>
                  <a:ext cx="496570" cy="45719"/>
                </a:xfrm>
                <a:custGeom>
                  <a:avLst/>
                  <a:gdLst/>
                  <a:ahLst/>
                  <a:cxnLst/>
                  <a:rect l="l" t="t" r="r" b="b"/>
                  <a:pathLst>
                    <a:path w="496570">
                      <a:moveTo>
                        <a:pt x="496455" y="0"/>
                      </a:moveTo>
                      <a:lnTo>
                        <a:pt x="0" y="0"/>
                      </a:lnTo>
                    </a:path>
                  </a:pathLst>
                </a:custGeom>
                <a:ln w="12700">
                  <a:solidFill>
                    <a:srgbClr val="0054A7"/>
                  </a:solidFill>
                </a:ln>
              </p:spPr>
              <p:txBody>
                <a:bodyPr wrap="square" lIns="0" tIns="0" rIns="0" bIns="0" rtlCol="0"/>
                <a:lstStyle/>
                <a:p>
                  <a:endParaRPr sz="1144" dirty="0"/>
                </a:p>
              </p:txBody>
            </p:sp>
            <p:sp>
              <p:nvSpPr>
                <p:cNvPr id="3747" name="object 188"/>
                <p:cNvSpPr txBox="1"/>
                <p:nvPr/>
              </p:nvSpPr>
              <p:spPr>
                <a:xfrm>
                  <a:off x="9847949" y="7046048"/>
                  <a:ext cx="1313801" cy="237385"/>
                </a:xfrm>
                <a:prstGeom prst="rect">
                  <a:avLst/>
                </a:prstGeom>
              </p:spPr>
              <p:txBody>
                <a:bodyPr vert="horz" wrap="square" lIns="0" tIns="7659" rIns="0" bIns="0" rtlCol="0">
                  <a:spAutoFit/>
                </a:bodyPr>
                <a:lstStyle/>
                <a:p>
                  <a:pPr marL="8096">
                    <a:spcBef>
                      <a:spcPts val="60"/>
                    </a:spcBef>
                  </a:pPr>
                  <a:r>
                    <a:rPr lang="en-US" altLang="zh-CN" sz="889" b="1" spc="-3" dirty="0">
                      <a:solidFill>
                        <a:schemeClr val="tx1">
                          <a:lumMod val="65000"/>
                          <a:lumOff val="35000"/>
                        </a:schemeClr>
                      </a:solidFill>
                      <a:ea typeface="微软雅黑" panose="020B0503020204020204" charset="-122"/>
                      <a:cs typeface="微软雅黑" panose="020B0503020204020204" charset="-122"/>
                    </a:rPr>
                    <a:t>R&amp;D center</a:t>
                  </a:r>
                  <a:endParaRPr sz="889" b="1" dirty="0">
                    <a:solidFill>
                      <a:schemeClr val="tx1">
                        <a:lumMod val="65000"/>
                        <a:lumOff val="35000"/>
                      </a:schemeClr>
                    </a:solidFill>
                    <a:ea typeface="微软雅黑" panose="020B0503020204020204" charset="-122"/>
                    <a:cs typeface="微软雅黑" panose="020B0503020204020204" charset="-122"/>
                  </a:endParaRPr>
                </a:p>
              </p:txBody>
            </p:sp>
          </p:grpSp>
        </p:grpSp>
        <p:sp>
          <p:nvSpPr>
            <p:cNvPr id="3738" name="椭圆 3737"/>
            <p:cNvSpPr/>
            <p:nvPr/>
          </p:nvSpPr>
          <p:spPr>
            <a:xfrm>
              <a:off x="9974894" y="5366211"/>
              <a:ext cx="167138" cy="172571"/>
            </a:xfrm>
            <a:prstGeom prst="ellipse">
              <a:avLst/>
            </a:prstGeom>
            <a:solidFill>
              <a:schemeClr val="accent1">
                <a:lumMod val="60000"/>
                <a:lumOff val="40000"/>
              </a:schemeClr>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rtlCol="0" anchor="ctr"/>
            <a:lstStyle/>
            <a:p>
              <a:pPr algn="ctr"/>
              <a:endParaRPr lang="zh-CN" altLang="en-US" sz="1144"/>
            </a:p>
          </p:txBody>
        </p:sp>
      </p:grpSp>
      <p:sp>
        <p:nvSpPr>
          <p:cNvPr id="3748" name="矩形 3747"/>
          <p:cNvSpPr/>
          <p:nvPr>
            <p:custDataLst>
              <p:tags r:id="rId1"/>
            </p:custDataLst>
          </p:nvPr>
        </p:nvSpPr>
        <p:spPr>
          <a:xfrm>
            <a:off x="5794963" y="747478"/>
            <a:ext cx="3109508" cy="3309059"/>
          </a:xfrm>
          <a:prstGeom prst="rect">
            <a:avLst/>
          </a:prstGeom>
          <a:gradFill>
            <a:gsLst>
              <a:gs pos="0">
                <a:srgbClr val="FFFFFF"/>
              </a:gs>
              <a:gs pos="100000">
                <a:srgbClr val="7799C6">
                  <a:alpha val="39000"/>
                </a:srgbClr>
              </a:gs>
            </a:gsLst>
            <a:lin ang="10800000" scaled="0"/>
          </a:gradFill>
          <a:ln>
            <a:noFill/>
          </a:ln>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sz="1350"/>
          </a:p>
        </p:txBody>
      </p:sp>
      <p:sp>
        <p:nvSpPr>
          <p:cNvPr id="3749" name="文本框 3748"/>
          <p:cNvSpPr txBox="1"/>
          <p:nvPr/>
        </p:nvSpPr>
        <p:spPr>
          <a:xfrm>
            <a:off x="5922169" y="1349216"/>
            <a:ext cx="2754287" cy="2032619"/>
          </a:xfrm>
          <a:prstGeom prst="rect">
            <a:avLst/>
          </a:prstGeom>
          <a:noFill/>
        </p:spPr>
        <p:txBody>
          <a:bodyPr wrap="square" rtlCol="0">
            <a:noAutofit/>
          </a:bodyPr>
          <a:lstStyle/>
          <a:p>
            <a:pPr marL="8096" marR="3334">
              <a:lnSpc>
                <a:spcPct val="150000"/>
              </a:lnSpc>
              <a:spcBef>
                <a:spcPts val="60"/>
              </a:spcBef>
            </a:pPr>
            <a:endParaRPr lang="en-US" altLang="zh-CN" sz="1200" b="1" spc="10" dirty="0">
              <a:ea typeface="微软雅黑" panose="020B0503020204020204" charset="-122"/>
              <a:cs typeface="微软雅黑" panose="020B0503020204020204" charset="-122"/>
              <a:sym typeface="+mn-ea"/>
            </a:endParaRPr>
          </a:p>
          <a:p>
            <a:pPr marL="222409" marR="3334" indent="-214313">
              <a:lnSpc>
                <a:spcPct val="150000"/>
              </a:lnSpc>
              <a:spcBef>
                <a:spcPts val="60"/>
              </a:spcBef>
              <a:buFont typeface="Wingdings" panose="05000000000000000000" pitchFamily="2" charset="2"/>
              <a:buChar char="u"/>
            </a:pPr>
            <a:r>
              <a:rPr lang="en-US" altLang="zh-CN" sz="1200" b="1" spc="10" dirty="0">
                <a:ea typeface="微软雅黑" panose="020B0503020204020204" charset="-122"/>
                <a:cs typeface="微软雅黑" panose="020B0503020204020204" charset="-122"/>
                <a:sym typeface="+mn-ea"/>
              </a:rPr>
              <a:t>Overseas companies or sales agencies in North America, Europe, Japan, South Korea, Thailand, India, Malaysia and other locations;</a:t>
            </a:r>
          </a:p>
        </p:txBody>
      </p:sp>
      <p:sp>
        <p:nvSpPr>
          <p:cNvPr id="3750" name="文本框 3749"/>
          <p:cNvSpPr txBox="1"/>
          <p:nvPr/>
        </p:nvSpPr>
        <p:spPr>
          <a:xfrm>
            <a:off x="5862638" y="902970"/>
            <a:ext cx="2586108" cy="371768"/>
          </a:xfrm>
          <a:prstGeom prst="rect">
            <a:avLst/>
          </a:prstGeom>
          <a:noFill/>
        </p:spPr>
        <p:txBody>
          <a:bodyPr wrap="square" rtlCol="0">
            <a:spAutoFit/>
          </a:bodyPr>
          <a:lstStyle/>
          <a:p>
            <a:pPr marL="8096" marR="3334">
              <a:lnSpc>
                <a:spcPct val="150000"/>
              </a:lnSpc>
              <a:spcBef>
                <a:spcPts val="60"/>
              </a:spcBef>
            </a:pPr>
            <a:r>
              <a:rPr lang="en-US" altLang="zh-CN" sz="1350" b="1" spc="10" dirty="0">
                <a:solidFill>
                  <a:srgbClr val="0070C0"/>
                </a:solidFill>
                <a:ea typeface="微软雅黑" panose="020B0503020204020204" charset="-122"/>
                <a:cs typeface="微软雅黑" panose="020B0503020204020204" charset="-122"/>
                <a:sym typeface="+mn-ea"/>
              </a:rPr>
              <a:t>Overseas marketing layout:</a:t>
            </a:r>
            <a:endParaRPr lang="zh-CN" altLang="en-US" sz="1350" dirty="0"/>
          </a:p>
        </p:txBody>
      </p:sp>
      <p:cxnSp>
        <p:nvCxnSpPr>
          <p:cNvPr id="3751" name="直接连接符 3716"/>
          <p:cNvCxnSpPr/>
          <p:nvPr/>
        </p:nvCxnSpPr>
        <p:spPr>
          <a:xfrm>
            <a:off x="5975985" y="1299210"/>
            <a:ext cx="2214563" cy="0"/>
          </a:xfrm>
          <a:prstGeom prst="line">
            <a:avLst/>
          </a:prstGeom>
        </p:spPr>
        <p:style>
          <a:lnRef idx="2">
            <a:schemeClr val="accent1"/>
          </a:lnRef>
          <a:fillRef idx="0">
            <a:srgbClr val="FFFFFF"/>
          </a:fillRef>
          <a:effectRef idx="0">
            <a:srgbClr val="FFFFFF"/>
          </a:effectRef>
          <a:fontRef idx="minor">
            <a:schemeClr val="tx1"/>
          </a:fontRef>
        </p:style>
      </p:cxnSp>
      <p:sp>
        <p:nvSpPr>
          <p:cNvPr id="3752" name="object 183"/>
          <p:cNvSpPr/>
          <p:nvPr>
            <p:custDataLst>
              <p:tags r:id="rId2"/>
            </p:custDataLst>
          </p:nvPr>
        </p:nvSpPr>
        <p:spPr>
          <a:xfrm>
            <a:off x="4305466" y="2520481"/>
            <a:ext cx="86201" cy="144780"/>
          </a:xfrm>
          <a:prstGeom prst="rect">
            <a:avLst/>
          </a:prstGeom>
          <a:blipFill>
            <a:blip r:embed="rId10"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050" dirty="0">
              <a:ea typeface="微软雅黑" panose="020B0503020204020204" charset="-122"/>
              <a:cs typeface="微软雅黑" panose="020B0503020204020204" charset="-122"/>
            </a:endParaRPr>
          </a:p>
        </p:txBody>
      </p:sp>
    </p:spTree>
    <p:extLst>
      <p:ext uri="{BB962C8B-B14F-4D97-AF65-F5344CB8AC3E}">
        <p14:creationId xmlns:p14="http://schemas.microsoft.com/office/powerpoint/2010/main" val="24688259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3CD24-B304-2B99-7C51-CBC8C01434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02A8263-B3BA-E473-82E1-4E0598EB969E}"/>
              </a:ext>
            </a:extLst>
          </p:cNvPr>
          <p:cNvSpPr>
            <a:spLocks noGrp="1"/>
          </p:cNvSpPr>
          <p:nvPr>
            <p:ph type="title"/>
          </p:nvPr>
        </p:nvSpPr>
        <p:spPr>
          <a:xfrm>
            <a:off x="380999" y="158702"/>
            <a:ext cx="8369807" cy="586365"/>
          </a:xfrm>
          <a:prstGeom prst="rect">
            <a:avLst/>
          </a:prstGeom>
        </p:spPr>
        <p:txBody>
          <a:bodyPr/>
          <a:lstStyle/>
          <a:p>
            <a:r>
              <a:rPr lang="en-US" altLang="zh-CN" sz="2000" b="1" kern="0" dirty="0" err="1">
                <a:solidFill>
                  <a:srgbClr val="0052A3"/>
                </a:solidFill>
                <a:latin typeface="Calibri" panose="020F0502020204030204" pitchFamily="34" charset="0"/>
                <a:ea typeface="微软雅黑" panose="020B0503020204020204" charset="-122"/>
                <a:cs typeface="Calibri" panose="020F0502020204030204" pitchFamily="34" charset="0"/>
              </a:rPr>
              <a:t>DunAn</a:t>
            </a:r>
            <a:r>
              <a:rPr lang="en-US" altLang="zh-CN" sz="2000" b="1" kern="0" dirty="0">
                <a:solidFill>
                  <a:srgbClr val="0052A3"/>
                </a:solidFill>
                <a:latin typeface="Calibri" panose="020F0502020204030204" pitchFamily="34" charset="0"/>
                <a:ea typeface="微软雅黑" panose="020B0503020204020204" charset="-122"/>
                <a:cs typeface="Calibri" panose="020F0502020204030204" pitchFamily="34" charset="0"/>
              </a:rPr>
              <a:t> Vehicle Thermal Management </a:t>
            </a:r>
            <a:r>
              <a:rPr lang="en-US" altLang="zh-CN" sz="2000" b="1" dirty="0">
                <a:solidFill>
                  <a:srgbClr val="FF0000"/>
                </a:solidFill>
                <a:latin typeface="Calibri" panose="020F0502020204030204" pitchFamily="34" charset="0"/>
                <a:ea typeface="微软雅黑" panose="020B0503020204020204" charset="-122"/>
                <a:cs typeface="Calibri" panose="020F0502020204030204" pitchFamily="34" charset="0"/>
              </a:rPr>
              <a:t>- Preferred supplier of thermal management components</a:t>
            </a:r>
            <a:br>
              <a:rPr lang="zh-CN" altLang="en-US" sz="2000" b="1" dirty="0">
                <a:solidFill>
                  <a:srgbClr val="FF0000"/>
                </a:solidFill>
                <a:latin typeface="Calibri" panose="020F0502020204030204" pitchFamily="34" charset="0"/>
                <a:ea typeface="微软雅黑" panose="020B0503020204020204" charset="-122"/>
                <a:cs typeface="Calibri" panose="020F0502020204030204" pitchFamily="34" charset="0"/>
              </a:rPr>
            </a:br>
            <a:endParaRPr lang="en-US" sz="2000" dirty="0"/>
          </a:p>
        </p:txBody>
      </p:sp>
      <p:pic>
        <p:nvPicPr>
          <p:cNvPr id="4" name="图片 3"/>
          <p:cNvPicPr>
            <a:picLocks noChangeAspect="1"/>
          </p:cNvPicPr>
          <p:nvPr/>
        </p:nvPicPr>
        <p:blipFill rotWithShape="1">
          <a:blip r:embed="rId9" cstate="email">
            <a:extLst>
              <a:ext uri="{28A0092B-C50C-407E-A947-70E740481C1C}">
                <a14:useLocalDpi xmlns:a14="http://schemas.microsoft.com/office/drawing/2010/main"/>
              </a:ext>
            </a:extLst>
          </a:blip>
          <a:srcRect/>
          <a:stretch>
            <a:fillRect/>
          </a:stretch>
        </p:blipFill>
        <p:spPr>
          <a:xfrm>
            <a:off x="809347" y="866994"/>
            <a:ext cx="5446991" cy="3847775"/>
          </a:xfrm>
          <a:prstGeom prst="rect">
            <a:avLst/>
          </a:prstGeom>
        </p:spPr>
      </p:pic>
      <p:sp>
        <p:nvSpPr>
          <p:cNvPr id="5" name="矩形 4"/>
          <p:cNvSpPr/>
          <p:nvPr/>
        </p:nvSpPr>
        <p:spPr bwMode="auto">
          <a:xfrm>
            <a:off x="6770177" y="519522"/>
            <a:ext cx="1848288" cy="359977"/>
          </a:xfrm>
          <a:prstGeom prst="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58046" tIns="29023" rIns="58046" bIns="29023" numCol="1" rtlCol="0" anchor="ctr" anchorCtr="0" compatLnSpc="1">
            <a:noAutofit/>
          </a:bodyPr>
          <a:lstStyle/>
          <a:p>
            <a:pPr algn="ct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rPr>
              <a:t>Expansion valve series</a:t>
            </a:r>
            <a:endParaRPr lang="zh-CN" altLang="en-US" sz="1200" b="1"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sp>
        <p:nvSpPr>
          <p:cNvPr id="6" name="文本框 2"/>
          <p:cNvSpPr txBox="1"/>
          <p:nvPr>
            <p:custDataLst>
              <p:tags r:id="rId1"/>
            </p:custDataLst>
          </p:nvPr>
        </p:nvSpPr>
        <p:spPr>
          <a:xfrm>
            <a:off x="6747916" y="841076"/>
            <a:ext cx="1649801" cy="901850"/>
          </a:xfrm>
          <a:prstGeom prst="rect">
            <a:avLst/>
          </a:prstGeom>
          <a:noFill/>
        </p:spPr>
        <p:txBody>
          <a:bodyPr wrap="square" rtlCol="0">
            <a:spAutoFit/>
          </a:bodyPr>
          <a:lstStyle/>
          <a:p>
            <a:pPr marL="128588" indent="-128588">
              <a:lnSpc>
                <a:spcPct val="150000"/>
              </a:lnSpc>
              <a:buFont typeface="Wingdings" panose="05000000000000000000" pitchFamily="2" charset="2"/>
              <a:buChar char="u"/>
            </a:pPr>
            <a:r>
              <a:rPr lang="en-US" altLang="zh-CN" sz="900" b="1" dirty="0">
                <a:latin typeface="Calibri" panose="020F0502020204030204" pitchFamily="34" charset="0"/>
                <a:ea typeface="微软雅黑" panose="020B0503020204020204" charset="-122"/>
                <a:cs typeface="Calibri" panose="020F0502020204030204" pitchFamily="34" charset="0"/>
              </a:rPr>
              <a:t>Small diameter EXV</a:t>
            </a:r>
          </a:p>
          <a:p>
            <a:pPr marL="128588" indent="-128588">
              <a:lnSpc>
                <a:spcPct val="150000"/>
              </a:lnSpc>
              <a:buFont typeface="Wingdings" panose="05000000000000000000" pitchFamily="2" charset="2"/>
              <a:buChar char="u"/>
            </a:pPr>
            <a:r>
              <a:rPr lang="en-US" altLang="zh-CN" sz="900" b="1" dirty="0">
                <a:latin typeface="Calibri" panose="020F0502020204030204" pitchFamily="34" charset="0"/>
                <a:ea typeface="微软雅黑" panose="020B0503020204020204" charset="-122"/>
                <a:cs typeface="Calibri" panose="020F0502020204030204" pitchFamily="34" charset="0"/>
              </a:rPr>
              <a:t>Large diameter MFEV</a:t>
            </a:r>
          </a:p>
          <a:p>
            <a:pPr marL="128588" indent="-128588">
              <a:lnSpc>
                <a:spcPct val="150000"/>
              </a:lnSpc>
              <a:buFont typeface="Wingdings" panose="05000000000000000000" pitchFamily="2" charset="2"/>
              <a:buChar char="u"/>
            </a:pPr>
            <a:r>
              <a:rPr lang="en-US" altLang="zh-CN" sz="900" b="1" dirty="0">
                <a:latin typeface="Calibri" panose="020F0502020204030204" pitchFamily="34" charset="0"/>
                <a:ea typeface="微软雅黑" panose="020B0503020204020204" charset="-122"/>
                <a:cs typeface="Calibri" panose="020F0502020204030204" pitchFamily="34" charset="0"/>
              </a:rPr>
              <a:t>R744 EXV</a:t>
            </a:r>
          </a:p>
          <a:p>
            <a:pPr marL="128588" indent="-128588">
              <a:lnSpc>
                <a:spcPct val="150000"/>
              </a:lnSpc>
              <a:buFont typeface="Wingdings" panose="05000000000000000000" pitchFamily="2" charset="2"/>
              <a:buChar char="u"/>
            </a:pPr>
            <a:r>
              <a:rPr lang="en-GB" altLang="zh-CN" sz="900" b="1" dirty="0">
                <a:latin typeface="Calibri" panose="020F0502020204030204" pitchFamily="34" charset="0"/>
                <a:ea typeface="微软雅黑" panose="020B0503020204020204" charset="-122"/>
                <a:cs typeface="Calibri" panose="020F0502020204030204" pitchFamily="34" charset="0"/>
              </a:rPr>
              <a:t>SO-TXV</a:t>
            </a:r>
            <a:endParaRPr lang="en-GB" altLang="en-US" sz="900" b="1" dirty="0">
              <a:latin typeface="Calibri" panose="020F0502020204030204" pitchFamily="34" charset="0"/>
              <a:ea typeface="微软雅黑" panose="020B0503020204020204" charset="-122"/>
              <a:cs typeface="Calibri" panose="020F0502020204030204" pitchFamily="34" charset="0"/>
            </a:endParaRPr>
          </a:p>
        </p:txBody>
      </p:sp>
      <p:sp>
        <p:nvSpPr>
          <p:cNvPr id="7" name="矩形 6"/>
          <p:cNvSpPr/>
          <p:nvPr/>
        </p:nvSpPr>
        <p:spPr bwMode="auto">
          <a:xfrm>
            <a:off x="6798565" y="1815666"/>
            <a:ext cx="1848288" cy="374971"/>
          </a:xfrm>
          <a:prstGeom prst="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58046" tIns="29023" rIns="58046" bIns="29023" numCol="1" rtlCol="0" anchor="ctr" anchorCtr="0" compatLnSpc="1">
            <a:noAutofit/>
          </a:bodyPr>
          <a:lstStyle/>
          <a:p>
            <a:pPr algn="ct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rPr>
              <a:t>Solenoid valve, check valve series</a:t>
            </a:r>
            <a:endParaRPr lang="zh-CN" altLang="en-US" sz="1200" b="1"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sp>
        <p:nvSpPr>
          <p:cNvPr id="8" name="矩形 7"/>
          <p:cNvSpPr/>
          <p:nvPr/>
        </p:nvSpPr>
        <p:spPr bwMode="auto">
          <a:xfrm>
            <a:off x="6798565" y="2733769"/>
            <a:ext cx="1848288" cy="370865"/>
          </a:xfrm>
          <a:prstGeom prst="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58046" tIns="29023" rIns="58046" bIns="29023" numCol="1" rtlCol="0" anchor="ctr" anchorCtr="0" compatLnSpc="1">
            <a:noAutofit/>
          </a:bodyPr>
          <a:lstStyle/>
          <a:p>
            <a:pPr algn="ct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rPr>
              <a:t>Water pumps</a:t>
            </a:r>
            <a:endParaRPr lang="zh-CN" altLang="en-US" sz="1200" b="1"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sp>
        <p:nvSpPr>
          <p:cNvPr id="9" name="矩形 8"/>
          <p:cNvSpPr/>
          <p:nvPr/>
        </p:nvSpPr>
        <p:spPr bwMode="auto">
          <a:xfrm>
            <a:off x="6798565" y="3867894"/>
            <a:ext cx="1848288" cy="270000"/>
          </a:xfrm>
          <a:prstGeom prst="rect">
            <a:avLst/>
          </a:prstGeom>
          <a:ln>
            <a:headEnd type="none" w="med" len="med"/>
            <a:tailEnd type="none" w="med" len="med"/>
          </a:ln>
        </p:spPr>
        <p:style>
          <a:lnRef idx="0">
            <a:schemeClr val="accent5"/>
          </a:lnRef>
          <a:fillRef idx="3">
            <a:schemeClr val="accent5"/>
          </a:fillRef>
          <a:effectRef idx="3">
            <a:schemeClr val="accent5"/>
          </a:effectRef>
          <a:fontRef idx="minor">
            <a:schemeClr val="lt1"/>
          </a:fontRef>
        </p:style>
        <p:txBody>
          <a:bodyPr vert="horz" wrap="square" lIns="58046" tIns="29023" rIns="58046" bIns="29023" numCol="1" rtlCol="0" anchor="ctr" anchorCtr="0" compatLnSpc="1">
            <a:noAutofit/>
          </a:bodyPr>
          <a:lstStyle/>
          <a:p>
            <a:pPr algn="ct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rPr>
              <a:t>Water valve series</a:t>
            </a:r>
            <a:endParaRPr lang="zh-CN" altLang="en-US" sz="1200" b="1"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sp>
        <p:nvSpPr>
          <p:cNvPr id="10" name="椭圆 9"/>
          <p:cNvSpPr/>
          <p:nvPr/>
        </p:nvSpPr>
        <p:spPr bwMode="auto">
          <a:xfrm>
            <a:off x="3819431" y="2624435"/>
            <a:ext cx="109770" cy="142772"/>
          </a:xfrm>
          <a:prstGeom prst="ellipse">
            <a:avLst/>
          </a:prstGeom>
          <a:solidFill>
            <a:schemeClr val="bg1">
              <a:lumMod val="95000"/>
            </a:schemeClr>
          </a:solidFill>
          <a:ln w="28575" cap="flat" cmpd="sng" algn="ctr">
            <a:noFill/>
            <a:prstDash val="solid"/>
            <a:round/>
            <a:headEnd type="none" w="med" len="med"/>
            <a:tailEnd type="none" w="med" len="med"/>
          </a:ln>
          <a:effectLst/>
        </p:spPr>
        <p:txBody>
          <a:bodyPr vert="horz" wrap="square" lIns="58046" tIns="29023" rIns="58046" bIns="29023" numCol="1" rtlCol="0" anchor="t" anchorCtr="0" compatLnSpc="1"/>
          <a:lstStyle/>
          <a:p>
            <a:pPr defTabSz="580549"/>
            <a:endParaRPr lang="zh-CN" altLang="en-US" sz="1144" b="1">
              <a:latin typeface="Calibri" panose="020F0502020204030204" pitchFamily="34" charset="0"/>
              <a:ea typeface="微软雅黑" panose="020B0503020204020204" charset="-122"/>
              <a:cs typeface="Calibri" panose="020F0502020204030204" pitchFamily="34" charset="0"/>
            </a:endParaRPr>
          </a:p>
        </p:txBody>
      </p:sp>
      <p:cxnSp>
        <p:nvCxnSpPr>
          <p:cNvPr id="11" name="直接连接符 14"/>
          <p:cNvCxnSpPr>
            <a:cxnSpLocks/>
            <a:stCxn id="5" idx="1"/>
            <a:endCxn id="10" idx="6"/>
          </p:cNvCxnSpPr>
          <p:nvPr/>
        </p:nvCxnSpPr>
        <p:spPr>
          <a:xfrm flipH="1">
            <a:off x="3929201" y="699511"/>
            <a:ext cx="2840976" cy="1996310"/>
          </a:xfrm>
          <a:prstGeom prst="line">
            <a:avLst/>
          </a:prstGeom>
          <a:ln w="9525"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2" name="直接连接符 16"/>
          <p:cNvCxnSpPr>
            <a:cxnSpLocks/>
            <a:stCxn id="7" idx="1"/>
            <a:endCxn id="15" idx="2"/>
          </p:cNvCxnSpPr>
          <p:nvPr/>
        </p:nvCxnSpPr>
        <p:spPr>
          <a:xfrm flipH="1">
            <a:off x="4574815" y="2003152"/>
            <a:ext cx="2223750" cy="1346205"/>
          </a:xfrm>
          <a:prstGeom prst="line">
            <a:avLst/>
          </a:prstGeom>
          <a:ln w="9525"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3" name="直接连接符 19"/>
          <p:cNvCxnSpPr>
            <a:cxnSpLocks/>
            <a:stCxn id="8" idx="1"/>
            <a:endCxn id="16" idx="7"/>
          </p:cNvCxnSpPr>
          <p:nvPr/>
        </p:nvCxnSpPr>
        <p:spPr>
          <a:xfrm flipH="1">
            <a:off x="5725500" y="2919202"/>
            <a:ext cx="1073065" cy="423891"/>
          </a:xfrm>
          <a:prstGeom prst="line">
            <a:avLst/>
          </a:prstGeom>
          <a:ln w="9525"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4" name="直接连接符 23"/>
          <p:cNvCxnSpPr>
            <a:cxnSpLocks/>
            <a:stCxn id="9" idx="1"/>
            <a:endCxn id="17" idx="6"/>
          </p:cNvCxnSpPr>
          <p:nvPr/>
        </p:nvCxnSpPr>
        <p:spPr>
          <a:xfrm flipH="1">
            <a:off x="5193848" y="4002894"/>
            <a:ext cx="1604717" cy="534458"/>
          </a:xfrm>
          <a:prstGeom prst="line">
            <a:avLst/>
          </a:prstGeom>
          <a:ln w="9525" cap="flat" cmpd="sng" algn="ctr">
            <a:solidFill>
              <a:schemeClr val="accent5"/>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5" name="椭圆 14"/>
          <p:cNvSpPr/>
          <p:nvPr/>
        </p:nvSpPr>
        <p:spPr bwMode="auto">
          <a:xfrm>
            <a:off x="4574815" y="3277971"/>
            <a:ext cx="109770" cy="142772"/>
          </a:xfrm>
          <a:prstGeom prst="ellipse">
            <a:avLst/>
          </a:prstGeom>
          <a:solidFill>
            <a:schemeClr val="bg1">
              <a:lumMod val="95000"/>
            </a:schemeClr>
          </a:solidFill>
          <a:ln w="28575" cap="flat" cmpd="sng" algn="ctr">
            <a:noFill/>
            <a:prstDash val="solid"/>
            <a:round/>
            <a:headEnd type="none" w="med" len="med"/>
            <a:tailEnd type="none" w="med" len="med"/>
          </a:ln>
          <a:effectLst/>
        </p:spPr>
        <p:txBody>
          <a:bodyPr vert="horz" wrap="square" lIns="58046" tIns="29023" rIns="58046" bIns="29023" numCol="1" rtlCol="0" anchor="t" anchorCtr="0" compatLnSpc="1"/>
          <a:lstStyle/>
          <a:p>
            <a:pPr defTabSz="580549"/>
            <a:endParaRPr lang="zh-CN" altLang="en-US" sz="1144" b="1">
              <a:latin typeface="Calibri" panose="020F0502020204030204" pitchFamily="34" charset="0"/>
              <a:ea typeface="微软雅黑" panose="020B0503020204020204" charset="-122"/>
              <a:cs typeface="Calibri" panose="020F0502020204030204" pitchFamily="34" charset="0"/>
            </a:endParaRPr>
          </a:p>
        </p:txBody>
      </p:sp>
      <p:sp>
        <p:nvSpPr>
          <p:cNvPr id="16" name="椭圆 15"/>
          <p:cNvSpPr/>
          <p:nvPr/>
        </p:nvSpPr>
        <p:spPr bwMode="auto">
          <a:xfrm>
            <a:off x="5631805" y="3322185"/>
            <a:ext cx="109770" cy="142772"/>
          </a:xfrm>
          <a:prstGeom prst="ellipse">
            <a:avLst/>
          </a:prstGeom>
          <a:solidFill>
            <a:schemeClr val="bg1">
              <a:lumMod val="95000"/>
            </a:schemeClr>
          </a:solidFill>
          <a:ln w="28575" cap="flat" cmpd="sng" algn="ctr">
            <a:noFill/>
            <a:prstDash val="solid"/>
            <a:round/>
            <a:headEnd type="none" w="med" len="med"/>
            <a:tailEnd type="none" w="med" len="med"/>
          </a:ln>
          <a:effectLst/>
        </p:spPr>
        <p:txBody>
          <a:bodyPr vert="horz" wrap="square" lIns="58046" tIns="29023" rIns="58046" bIns="29023" numCol="1" rtlCol="0" anchor="t" anchorCtr="0" compatLnSpc="1"/>
          <a:lstStyle/>
          <a:p>
            <a:pPr defTabSz="580549"/>
            <a:endParaRPr lang="zh-CN" altLang="en-US" sz="1144" b="1">
              <a:latin typeface="Calibri" panose="020F0502020204030204" pitchFamily="34" charset="0"/>
              <a:ea typeface="微软雅黑" panose="020B0503020204020204" charset="-122"/>
              <a:cs typeface="Calibri" panose="020F0502020204030204" pitchFamily="34" charset="0"/>
            </a:endParaRPr>
          </a:p>
        </p:txBody>
      </p:sp>
      <p:sp>
        <p:nvSpPr>
          <p:cNvPr id="17" name="椭圆 16"/>
          <p:cNvSpPr/>
          <p:nvPr/>
        </p:nvSpPr>
        <p:spPr bwMode="auto">
          <a:xfrm>
            <a:off x="5084078" y="4465966"/>
            <a:ext cx="109770" cy="142772"/>
          </a:xfrm>
          <a:prstGeom prst="ellipse">
            <a:avLst/>
          </a:prstGeom>
          <a:solidFill>
            <a:schemeClr val="bg1">
              <a:lumMod val="95000"/>
            </a:schemeClr>
          </a:solidFill>
          <a:ln w="28575" cap="flat" cmpd="sng" algn="ctr">
            <a:noFill/>
            <a:prstDash val="solid"/>
            <a:round/>
            <a:headEnd type="none" w="med" len="med"/>
            <a:tailEnd type="none" w="med" len="med"/>
          </a:ln>
          <a:effectLst/>
        </p:spPr>
        <p:txBody>
          <a:bodyPr vert="horz" wrap="square" lIns="58046" tIns="29023" rIns="58046" bIns="29023" numCol="1" rtlCol="0" anchor="t" anchorCtr="0" compatLnSpc="1"/>
          <a:lstStyle/>
          <a:p>
            <a:pPr defTabSz="580549"/>
            <a:endParaRPr lang="zh-CN" altLang="en-US" sz="1144" b="1">
              <a:latin typeface="Calibri" panose="020F0502020204030204" pitchFamily="34" charset="0"/>
              <a:ea typeface="微软雅黑" panose="020B0503020204020204" charset="-122"/>
              <a:cs typeface="Calibri" panose="020F0502020204030204" pitchFamily="34" charset="0"/>
            </a:endParaRPr>
          </a:p>
        </p:txBody>
      </p:sp>
      <p:sp>
        <p:nvSpPr>
          <p:cNvPr id="18" name="文本框 17"/>
          <p:cNvSpPr txBox="1"/>
          <p:nvPr>
            <p:custDataLst>
              <p:tags r:id="rId2"/>
            </p:custDataLst>
          </p:nvPr>
        </p:nvSpPr>
        <p:spPr>
          <a:xfrm>
            <a:off x="6747921" y="2226483"/>
            <a:ext cx="1529906" cy="577081"/>
          </a:xfrm>
          <a:prstGeom prst="rect">
            <a:avLst/>
          </a:prstGeom>
          <a:noFill/>
        </p:spPr>
        <p:txBody>
          <a:bodyPr wrap="none" rtlCol="0">
            <a:spAutoFit/>
          </a:bodyPr>
          <a:lstStyle/>
          <a:p>
            <a:pPr marL="214313" indent="-214313">
              <a:buFont typeface="Wingdings" panose="05000000000000000000" pitchFamily="2" charset="2"/>
              <a:buChar char="u"/>
            </a:pPr>
            <a:r>
              <a:rPr lang="en-US" sz="900" b="1" dirty="0">
                <a:latin typeface="Calibri" panose="020F0502020204030204" pitchFamily="34" charset="0"/>
                <a:ea typeface="微软雅黑" panose="020B0503020204020204" charset="-122"/>
                <a:cs typeface="Calibri" panose="020F0502020204030204" pitchFamily="34" charset="0"/>
              </a:rPr>
              <a:t>SOV series</a:t>
            </a:r>
            <a:r>
              <a:rPr lang="zh-CN" altLang="en-US" sz="900" b="1" dirty="0">
                <a:latin typeface="Calibri" panose="020F0502020204030204" pitchFamily="34" charset="0"/>
                <a:ea typeface="微软雅黑" panose="020B0503020204020204" charset="-122"/>
                <a:cs typeface="Calibri" panose="020F0502020204030204" pitchFamily="34" charset="0"/>
              </a:rPr>
              <a:t> </a:t>
            </a:r>
            <a:r>
              <a:rPr lang="en-US" altLang="zh-CN" sz="900" b="1" dirty="0">
                <a:latin typeface="Calibri" panose="020F0502020204030204" pitchFamily="34" charset="0"/>
                <a:ea typeface="微软雅黑" panose="020B0503020204020204" charset="-122"/>
                <a:cs typeface="Calibri" panose="020F0502020204030204" pitchFamily="34" charset="0"/>
              </a:rPr>
              <a:t>(06/12/16</a:t>
            </a:r>
            <a:r>
              <a:rPr lang="zh-CN" altLang="en-US" sz="900" b="1" dirty="0">
                <a:latin typeface="Calibri" panose="020F0502020204030204" pitchFamily="34" charset="0"/>
                <a:ea typeface="微软雅黑" panose="020B0503020204020204" charset="-122"/>
                <a:cs typeface="Calibri" panose="020F0502020204030204" pitchFamily="34" charset="0"/>
              </a:rPr>
              <a:t>）</a:t>
            </a:r>
          </a:p>
          <a:p>
            <a:pPr marL="214313" indent="-214313">
              <a:lnSpc>
                <a:spcPct val="150000"/>
              </a:lnSpc>
              <a:buFont typeface="Wingdings" panose="05000000000000000000" pitchFamily="2" charset="2"/>
              <a:buChar char="u"/>
            </a:pPr>
            <a:r>
              <a:rPr lang="en-US" sz="900" b="1" dirty="0">
                <a:latin typeface="Calibri" panose="020F0502020204030204" pitchFamily="34" charset="0"/>
                <a:ea typeface="微软雅黑" panose="020B0503020204020204" charset="-122"/>
                <a:cs typeface="Calibri" panose="020F0502020204030204" pitchFamily="34" charset="0"/>
                <a:sym typeface="+mn-ea"/>
              </a:rPr>
              <a:t>CV </a:t>
            </a:r>
            <a:r>
              <a:rPr lang="en-US" altLang="zh-CN" sz="900" b="1" dirty="0">
                <a:latin typeface="Calibri" panose="020F0502020204030204" pitchFamily="34" charset="0"/>
                <a:ea typeface="微软雅黑" panose="020B0503020204020204" charset="-122"/>
                <a:cs typeface="Calibri" panose="020F0502020204030204" pitchFamily="34" charset="0"/>
                <a:sym typeface="+mn-ea"/>
              </a:rPr>
              <a:t>series</a:t>
            </a:r>
            <a:r>
              <a:rPr lang="zh-CN" altLang="en-US" sz="900" b="1" dirty="0">
                <a:latin typeface="Calibri" panose="020F0502020204030204" pitchFamily="34" charset="0"/>
                <a:ea typeface="微软雅黑" panose="020B0503020204020204" charset="-122"/>
                <a:cs typeface="Calibri" panose="020F0502020204030204" pitchFamily="34" charset="0"/>
                <a:sym typeface="+mn-ea"/>
              </a:rPr>
              <a:t> </a:t>
            </a:r>
            <a:r>
              <a:rPr lang="en-US" altLang="zh-CN" sz="900" b="1" dirty="0">
                <a:latin typeface="Calibri" panose="020F0502020204030204" pitchFamily="34" charset="0"/>
                <a:ea typeface="微软雅黑" panose="020B0503020204020204" charset="-122"/>
                <a:cs typeface="Calibri" panose="020F0502020204030204" pitchFamily="34" charset="0"/>
                <a:sym typeface="+mn-ea"/>
              </a:rPr>
              <a:t>(10/12/16)</a:t>
            </a:r>
            <a:endParaRPr lang="zh-CN" altLang="en-US" sz="900" b="1" dirty="0">
              <a:latin typeface="Calibri" panose="020F0502020204030204" pitchFamily="34" charset="0"/>
              <a:ea typeface="微软雅黑" panose="020B0503020204020204" charset="-122"/>
              <a:cs typeface="Calibri" panose="020F0502020204030204" pitchFamily="34" charset="0"/>
            </a:endParaRPr>
          </a:p>
          <a:p>
            <a:pPr marL="214313" indent="-214313">
              <a:buFont typeface="Wingdings" panose="05000000000000000000" pitchFamily="2" charset="2"/>
              <a:buChar char="u"/>
            </a:pPr>
            <a:endParaRPr lang="zh-CN" altLang="en-US" sz="900" b="1" dirty="0">
              <a:latin typeface="Calibri" panose="020F0502020204030204" pitchFamily="34" charset="0"/>
              <a:ea typeface="微软雅黑" panose="020B0503020204020204" charset="-122"/>
              <a:cs typeface="Calibri" panose="020F0502020204030204" pitchFamily="34" charset="0"/>
            </a:endParaRPr>
          </a:p>
        </p:txBody>
      </p:sp>
      <p:sp>
        <p:nvSpPr>
          <p:cNvPr id="19" name="文本框 18"/>
          <p:cNvSpPr txBox="1"/>
          <p:nvPr>
            <p:custDataLst>
              <p:tags r:id="rId3"/>
            </p:custDataLst>
          </p:nvPr>
        </p:nvSpPr>
        <p:spPr>
          <a:xfrm>
            <a:off x="6745129" y="3074161"/>
            <a:ext cx="1652588" cy="689610"/>
          </a:xfrm>
          <a:prstGeom prst="rect">
            <a:avLst/>
          </a:prstGeom>
          <a:noFill/>
        </p:spPr>
        <p:txBody>
          <a:bodyPr wrap="none" rtlCol="0">
            <a:noAutofit/>
          </a:bodyPr>
          <a:lstStyle/>
          <a:p>
            <a:pPr marL="214313" indent="-214313">
              <a:lnSpc>
                <a:spcPct val="150000"/>
              </a:lnSpc>
              <a:buFont typeface="Wingdings" panose="05000000000000000000" pitchFamily="2" charset="2"/>
              <a:buChar char="u"/>
            </a:pPr>
            <a:r>
              <a:rPr lang="en-US" sz="900" b="1" dirty="0">
                <a:latin typeface="Calibri" panose="020F0502020204030204" pitchFamily="34" charset="0"/>
                <a:ea typeface="微软雅黑" panose="020B0503020204020204" charset="-122"/>
                <a:cs typeface="Calibri" panose="020F0502020204030204" pitchFamily="34" charset="0"/>
              </a:rPr>
              <a:t>EP60</a:t>
            </a:r>
            <a:r>
              <a:rPr lang="en-US" altLang="zh-CN" sz="900" b="1" dirty="0">
                <a:latin typeface="Calibri" panose="020F0502020204030204" pitchFamily="34" charset="0"/>
                <a:ea typeface="微软雅黑" panose="020B0503020204020204" charset="-122"/>
                <a:cs typeface="Calibri" panose="020F0502020204030204" pitchFamily="34" charset="0"/>
              </a:rPr>
              <a:t>series (37~120W)</a:t>
            </a:r>
            <a:endParaRPr lang="zh-CN" altLang="en-US" sz="900" b="1" dirty="0">
              <a:latin typeface="Calibri" panose="020F0502020204030204" pitchFamily="34" charset="0"/>
              <a:ea typeface="微软雅黑" panose="020B0503020204020204" charset="-122"/>
              <a:cs typeface="Calibri" panose="020F0502020204030204" pitchFamily="34" charset="0"/>
            </a:endParaRPr>
          </a:p>
          <a:p>
            <a:pPr marL="214313" indent="-214313">
              <a:lnSpc>
                <a:spcPct val="150000"/>
              </a:lnSpc>
              <a:buFont typeface="Wingdings" panose="05000000000000000000" pitchFamily="2" charset="2"/>
              <a:buChar char="u"/>
            </a:pPr>
            <a:r>
              <a:rPr lang="en-US" sz="900" b="1" dirty="0">
                <a:latin typeface="Calibri" panose="020F0502020204030204" pitchFamily="34" charset="0"/>
                <a:ea typeface="微软雅黑" panose="020B0503020204020204" charset="-122"/>
                <a:cs typeface="Calibri" panose="020F0502020204030204" pitchFamily="34" charset="0"/>
                <a:sym typeface="+mn-ea"/>
              </a:rPr>
              <a:t>EP70</a:t>
            </a:r>
            <a:r>
              <a:rPr lang="en-US" altLang="zh-CN" sz="900" b="1" dirty="0">
                <a:latin typeface="Calibri" panose="020F0502020204030204" pitchFamily="34" charset="0"/>
                <a:ea typeface="微软雅黑" panose="020B0503020204020204" charset="-122"/>
                <a:cs typeface="Calibri" panose="020F0502020204030204" pitchFamily="34" charset="0"/>
                <a:sym typeface="+mn-ea"/>
              </a:rPr>
              <a:t>series</a:t>
            </a:r>
            <a:r>
              <a:rPr lang="zh-CN" altLang="en-US" sz="900" b="1" dirty="0">
                <a:latin typeface="Calibri" panose="020F0502020204030204" pitchFamily="34" charset="0"/>
                <a:ea typeface="微软雅黑" panose="020B0503020204020204" charset="-122"/>
                <a:cs typeface="Calibri" panose="020F0502020204030204" pitchFamily="34" charset="0"/>
                <a:sym typeface="+mn-ea"/>
              </a:rPr>
              <a:t> </a:t>
            </a:r>
            <a:r>
              <a:rPr lang="en-US" altLang="zh-CN" sz="900" b="1" dirty="0">
                <a:latin typeface="Calibri" panose="020F0502020204030204" pitchFamily="34" charset="0"/>
                <a:ea typeface="微软雅黑" panose="020B0503020204020204" charset="-122"/>
                <a:cs typeface="Calibri" panose="020F0502020204030204" pitchFamily="34" charset="0"/>
                <a:sym typeface="+mn-ea"/>
              </a:rPr>
              <a:t>(80~120W)</a:t>
            </a:r>
            <a:endParaRPr lang="zh-CN" altLang="en-US" sz="900" b="1" dirty="0">
              <a:latin typeface="Calibri" panose="020F0502020204030204" pitchFamily="34" charset="0"/>
              <a:ea typeface="微软雅黑" panose="020B0503020204020204" charset="-122"/>
              <a:cs typeface="Calibri" panose="020F0502020204030204" pitchFamily="34" charset="0"/>
              <a:sym typeface="+mn-ea"/>
            </a:endParaRPr>
          </a:p>
          <a:p>
            <a:pPr marL="214313" indent="-214313">
              <a:lnSpc>
                <a:spcPct val="150000"/>
              </a:lnSpc>
              <a:buFont typeface="Wingdings" panose="05000000000000000000" pitchFamily="2" charset="2"/>
              <a:buChar char="u"/>
            </a:pPr>
            <a:r>
              <a:rPr lang="en-US" sz="900" b="1" dirty="0">
                <a:latin typeface="Calibri" panose="020F0502020204030204" pitchFamily="34" charset="0"/>
                <a:ea typeface="微软雅黑" panose="020B0503020204020204" charset="-122"/>
                <a:cs typeface="Calibri" panose="020F0502020204030204" pitchFamily="34" charset="0"/>
                <a:sym typeface="+mn-ea"/>
              </a:rPr>
              <a:t>EP80</a:t>
            </a:r>
            <a:r>
              <a:rPr lang="en-US" altLang="zh-CN" sz="900" b="1" dirty="0">
                <a:latin typeface="Calibri" panose="020F0502020204030204" pitchFamily="34" charset="0"/>
                <a:ea typeface="微软雅黑" panose="020B0503020204020204" charset="-122"/>
                <a:cs typeface="Calibri" panose="020F0502020204030204" pitchFamily="34" charset="0"/>
                <a:sym typeface="+mn-ea"/>
              </a:rPr>
              <a:t>Series (170~250W)</a:t>
            </a:r>
            <a:endParaRPr lang="zh-CN" altLang="en-US" sz="900" b="1" dirty="0">
              <a:latin typeface="Calibri" panose="020F0502020204030204" pitchFamily="34" charset="0"/>
              <a:ea typeface="微软雅黑" panose="020B0503020204020204" charset="-122"/>
              <a:cs typeface="Calibri" panose="020F0502020204030204" pitchFamily="34" charset="0"/>
            </a:endParaRPr>
          </a:p>
        </p:txBody>
      </p:sp>
      <p:sp>
        <p:nvSpPr>
          <p:cNvPr id="22" name="文本框 21"/>
          <p:cNvSpPr txBox="1"/>
          <p:nvPr>
            <p:custDataLst>
              <p:tags r:id="rId4"/>
            </p:custDataLst>
          </p:nvPr>
        </p:nvSpPr>
        <p:spPr>
          <a:xfrm>
            <a:off x="6747441" y="4158195"/>
            <a:ext cx="1691810" cy="230832"/>
          </a:xfrm>
          <a:prstGeom prst="rect">
            <a:avLst/>
          </a:prstGeom>
          <a:noFill/>
        </p:spPr>
        <p:txBody>
          <a:bodyPr wrap="none" rtlCol="0">
            <a:spAutoFit/>
          </a:bodyPr>
          <a:lstStyle/>
          <a:p>
            <a:pPr marL="214313" indent="-214313">
              <a:buFont typeface="Wingdings" panose="05000000000000000000" pitchFamily="2" charset="2"/>
              <a:buChar char="u"/>
            </a:pPr>
            <a:r>
              <a:rPr lang="en-US" altLang="zh-CN" sz="900" b="1" dirty="0">
                <a:latin typeface="Calibri" panose="020F0502020204030204" pitchFamily="34" charset="0"/>
                <a:ea typeface="微软雅黑" panose="020B0503020204020204" charset="-122"/>
                <a:cs typeface="Calibri" panose="020F0502020204030204" pitchFamily="34" charset="0"/>
              </a:rPr>
              <a:t>Multi-way disc valve series</a:t>
            </a:r>
            <a:endParaRPr lang="zh-CN" altLang="en-US" sz="900" b="1" dirty="0">
              <a:latin typeface="Calibri" panose="020F0502020204030204" pitchFamily="34" charset="0"/>
              <a:ea typeface="微软雅黑" panose="020B0503020204020204" charset="-122"/>
              <a:cs typeface="Calibri" panose="020F0502020204030204" pitchFamily="34" charset="0"/>
            </a:endParaRPr>
          </a:p>
        </p:txBody>
      </p:sp>
      <p:sp>
        <p:nvSpPr>
          <p:cNvPr id="23" name="文本框 22"/>
          <p:cNvSpPr txBox="1"/>
          <p:nvPr>
            <p:custDataLst>
              <p:tags r:id="rId5"/>
            </p:custDataLst>
          </p:nvPr>
        </p:nvSpPr>
        <p:spPr>
          <a:xfrm>
            <a:off x="6747441" y="4406547"/>
            <a:ext cx="1864934" cy="230832"/>
          </a:xfrm>
          <a:prstGeom prst="rect">
            <a:avLst/>
          </a:prstGeom>
          <a:noFill/>
        </p:spPr>
        <p:txBody>
          <a:bodyPr wrap="none" rtlCol="0">
            <a:spAutoFit/>
          </a:bodyPr>
          <a:lstStyle/>
          <a:p>
            <a:pPr marL="214313" indent="-214313">
              <a:buFont typeface="Wingdings" panose="05000000000000000000" pitchFamily="2" charset="2"/>
              <a:buChar char="u"/>
            </a:pPr>
            <a:r>
              <a:rPr lang="en-US" altLang="zh-CN" sz="900" b="1" dirty="0">
                <a:latin typeface="Calibri" panose="020F0502020204030204" pitchFamily="34" charset="0"/>
                <a:ea typeface="微软雅黑" panose="020B0503020204020204" charset="-122"/>
                <a:cs typeface="Calibri" panose="020F0502020204030204" pitchFamily="34" charset="0"/>
              </a:rPr>
              <a:t>Multi-way column valve series</a:t>
            </a:r>
            <a:endParaRPr lang="zh-CN" altLang="en-US" sz="900" b="1" dirty="0">
              <a:latin typeface="Calibri" panose="020F0502020204030204" pitchFamily="34" charset="0"/>
              <a:ea typeface="微软雅黑" panose="020B0503020204020204" charset="-122"/>
              <a:cs typeface="Calibri" panose="020F0502020204030204" pitchFamily="34" charset="0"/>
            </a:endParaRPr>
          </a:p>
        </p:txBody>
      </p:sp>
      <p:sp>
        <p:nvSpPr>
          <p:cNvPr id="24" name="文本框 23"/>
          <p:cNvSpPr txBox="1"/>
          <p:nvPr>
            <p:custDataLst>
              <p:tags r:id="rId6"/>
            </p:custDataLst>
          </p:nvPr>
        </p:nvSpPr>
        <p:spPr>
          <a:xfrm>
            <a:off x="6747917" y="4614297"/>
            <a:ext cx="1955211" cy="369332"/>
          </a:xfrm>
          <a:prstGeom prst="rect">
            <a:avLst/>
          </a:prstGeom>
          <a:noFill/>
        </p:spPr>
        <p:txBody>
          <a:bodyPr wrap="square" rtlCol="0">
            <a:spAutoFit/>
          </a:bodyPr>
          <a:lstStyle/>
          <a:p>
            <a:pPr marL="214313" indent="-214313">
              <a:buFont typeface="Wingdings" panose="05000000000000000000" pitchFamily="2" charset="2"/>
              <a:buChar char="u"/>
            </a:pPr>
            <a:r>
              <a:rPr lang="en-US" altLang="zh-CN" sz="900" b="1" dirty="0">
                <a:latin typeface="Calibri" panose="020F0502020204030204" pitchFamily="34" charset="0"/>
                <a:ea typeface="微软雅黑" panose="020B0503020204020204" charset="-122"/>
                <a:cs typeface="Calibri" panose="020F0502020204030204" pitchFamily="34" charset="0"/>
              </a:rPr>
              <a:t>Three-way proportional control valve series</a:t>
            </a:r>
            <a:endParaRPr lang="zh-CN" altLang="en-US" sz="900" b="1" dirty="0">
              <a:latin typeface="Calibri" panose="020F0502020204030204" pitchFamily="34" charset="0"/>
              <a:ea typeface="微软雅黑" panose="020B0503020204020204" charset="-122"/>
              <a:cs typeface="Calibri" panose="020F0502020204030204" pitchFamily="34" charset="0"/>
            </a:endParaRPr>
          </a:p>
        </p:txBody>
      </p:sp>
    </p:spTree>
    <p:extLst>
      <p:ext uri="{BB962C8B-B14F-4D97-AF65-F5344CB8AC3E}">
        <p14:creationId xmlns:p14="http://schemas.microsoft.com/office/powerpoint/2010/main" val="274448083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3D46A1-828C-84F3-920C-109EEA80985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C85FFC7-42C7-3FCD-283D-996DECA15281}"/>
              </a:ext>
            </a:extLst>
          </p:cNvPr>
          <p:cNvSpPr>
            <a:spLocks noGrp="1"/>
          </p:cNvSpPr>
          <p:nvPr>
            <p:ph type="title"/>
          </p:nvPr>
        </p:nvSpPr>
        <p:spPr>
          <a:xfrm>
            <a:off x="380999" y="273845"/>
            <a:ext cx="8369807" cy="402410"/>
          </a:xfrm>
          <a:prstGeom prst="rect">
            <a:avLst/>
          </a:prstGeom>
        </p:spPr>
        <p:txBody>
          <a:bodyPr/>
          <a:lstStyle/>
          <a:p>
            <a:r>
              <a:rPr lang="en-US" altLang="zh-CN" sz="2400" b="1" kern="0" dirty="0">
                <a:solidFill>
                  <a:srgbClr val="0070C0"/>
                </a:solidFill>
                <a:latin typeface="Calibri" panose="020F0502020204030204" pitchFamily="34" charset="0"/>
                <a:cs typeface="Calibri" panose="020F0502020204030204" pitchFamily="34" charset="0"/>
              </a:rPr>
              <a:t>Electronic expansion valves</a:t>
            </a:r>
            <a:endParaRPr lang="en-US" sz="2400" dirty="0"/>
          </a:p>
        </p:txBody>
      </p:sp>
      <p:pic>
        <p:nvPicPr>
          <p:cNvPr id="3752" name="图片 3751" descr="盾安logo-01"/>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7454265" y="189547"/>
            <a:ext cx="1393508" cy="290513"/>
          </a:xfrm>
          <a:prstGeom prst="rect">
            <a:avLst/>
          </a:prstGeom>
        </p:spPr>
      </p:pic>
      <p:pic>
        <p:nvPicPr>
          <p:cNvPr id="9" name="图片 8"/>
          <p:cNvPicPr>
            <a:picLocks noChangeAspect="1"/>
          </p:cNvPicPr>
          <p:nvPr/>
        </p:nvPicPr>
        <p:blipFill>
          <a:blip r:embed="rId6" cstate="email">
            <a:lum bright="18000" contrast="30000"/>
            <a:extLst>
              <a:ext uri="{BEBA8EAE-BF5A-486C-A8C5-ECC9F3942E4B}">
                <a14:imgProps xmlns:a14="http://schemas.microsoft.com/office/drawing/2010/main">
                  <a14:imgLayer r:embed="rId7">
                    <a14:imgEffect>
                      <a14:backgroundRemoval t="8546" b="90011" l="615" r="97925">
                        <a14:foregroundMark x1="60415" y1="34073" x2="59185" y2="11099"/>
                        <a14:foregroundMark x1="59185" y1="11099" x2="69331" y2="5993"/>
                        <a14:foregroundMark x1="69331" y1="5993" x2="78401" y2="8768"/>
                        <a14:foregroundMark x1="78401" y1="8768" x2="87394" y2="18868"/>
                        <a14:foregroundMark x1="87394" y1="18868" x2="89008" y2="28524"/>
                        <a14:foregroundMark x1="21676" y1="82131" x2="27364" y2="91232"/>
                        <a14:foregroundMark x1="27364" y1="91232" x2="57341" y2="90122"/>
                        <a14:foregroundMark x1="57341" y1="90122" x2="59954" y2="78912"/>
                      </a14:backgroundRemoval>
                    </a14:imgEffect>
                  </a14:imgLayer>
                </a14:imgProps>
              </a:ext>
              <a:ext uri="{28A0092B-C50C-407E-A947-70E740481C1C}">
                <a14:useLocalDpi xmlns:a14="http://schemas.microsoft.com/office/drawing/2010/main"/>
              </a:ext>
            </a:extLst>
          </a:blip>
          <a:srcRect/>
          <a:stretch/>
        </p:blipFill>
        <p:spPr>
          <a:xfrm rot="5400000">
            <a:off x="2897805" y="1085317"/>
            <a:ext cx="2133609" cy="1476203"/>
          </a:xfrm>
          <a:prstGeom prst="rect">
            <a:avLst/>
          </a:prstGeom>
        </p:spPr>
      </p:pic>
      <p:sp>
        <p:nvSpPr>
          <p:cNvPr id="10" name="矩形 9"/>
          <p:cNvSpPr/>
          <p:nvPr/>
        </p:nvSpPr>
        <p:spPr>
          <a:xfrm>
            <a:off x="305630" y="1057755"/>
            <a:ext cx="2830032" cy="1680892"/>
          </a:xfrm>
          <a:prstGeom prst="rect">
            <a:avLst/>
          </a:prstGeom>
          <a:noFill/>
          <a:ln w="12700" cmpd="sng">
            <a:noFill/>
            <a:prstDash val="solid"/>
            <a:miter lim="800000"/>
          </a:ln>
        </p:spPr>
        <p:txBody>
          <a:bodyPr wrap="square">
            <a:noAutofit/>
          </a:bodyPr>
          <a:lstStyle/>
          <a:p>
            <a:pPr algn="just">
              <a:lnSpc>
                <a:spcPct val="150000"/>
              </a:lnSpc>
            </a:pPr>
            <a:r>
              <a:rPr lang="en-US" altLang="zh-CN" sz="1200" dirty="0">
                <a:solidFill>
                  <a:srgbClr val="0070C0"/>
                </a:solidFill>
                <a:latin typeface="Calibri" panose="020F0502020204030204" pitchFamily="34" charset="0"/>
                <a:ea typeface="微软雅黑" panose="020B0503020204020204" charset="-122"/>
                <a:cs typeface="Calibri" panose="020F0502020204030204" pitchFamily="34" charset="0"/>
              </a:rPr>
              <a:t>By automatically adjusting the refrigerant flow, the system operation efficiency is improved, </a:t>
            </a:r>
            <a:r>
              <a:rPr lang="en-US" altLang="zh-CN" sz="1200" b="1" dirty="0">
                <a:solidFill>
                  <a:srgbClr val="0070C0"/>
                </a:solidFill>
                <a:latin typeface="Calibri" panose="020F0502020204030204" pitchFamily="34" charset="0"/>
                <a:ea typeface="微软雅黑" panose="020B0503020204020204" charset="-122"/>
                <a:cs typeface="Calibri" panose="020F0502020204030204" pitchFamily="34" charset="0"/>
              </a:rPr>
              <a:t>to achieve the goals of rapid cooling or heating, precise control, energy saving, etc. </a:t>
            </a:r>
            <a:r>
              <a:rPr lang="en-US" altLang="zh-CN" sz="1200" dirty="0">
                <a:solidFill>
                  <a:srgbClr val="0070C0"/>
                </a:solidFill>
                <a:latin typeface="Calibri" panose="020F0502020204030204" pitchFamily="34" charset="0"/>
                <a:ea typeface="微软雅黑" panose="020B0503020204020204" charset="-122"/>
                <a:cs typeface="Calibri" panose="020F0502020204030204" pitchFamily="34" charset="0"/>
              </a:rPr>
              <a:t>(The corresponding diameter products can be customized)</a:t>
            </a:r>
            <a:endParaRPr lang="zh-CN" altLang="en-US" sz="1200" dirty="0">
              <a:solidFill>
                <a:srgbClr val="0070C0"/>
              </a:solidFill>
              <a:latin typeface="Calibri" panose="020F0502020204030204" pitchFamily="34" charset="0"/>
              <a:ea typeface="微软雅黑" panose="020B0503020204020204" charset="-122"/>
              <a:cs typeface="Calibri" panose="020F0502020204030204" pitchFamily="34" charset="0"/>
            </a:endParaRPr>
          </a:p>
        </p:txBody>
      </p:sp>
      <p:sp>
        <p:nvSpPr>
          <p:cNvPr id="13" name="文本框 12"/>
          <p:cNvSpPr txBox="1"/>
          <p:nvPr/>
        </p:nvSpPr>
        <p:spPr>
          <a:xfrm>
            <a:off x="404965" y="4854553"/>
            <a:ext cx="5643086" cy="253916"/>
          </a:xfrm>
          <a:prstGeom prst="rect">
            <a:avLst/>
          </a:prstGeom>
          <a:noFill/>
        </p:spPr>
        <p:txBody>
          <a:bodyPr wrap="square" rtlCol="0">
            <a:spAutoFit/>
          </a:bodyPr>
          <a:lstStyle/>
          <a:p>
            <a:r>
              <a:rPr lang="en-US" altLang="zh-CN" sz="1050" b="1" dirty="0">
                <a:solidFill>
                  <a:schemeClr val="bg1"/>
                </a:solidFill>
                <a:latin typeface="Calibri" panose="020F0502020204030204" pitchFamily="34" charset="0"/>
                <a:ea typeface="微软雅黑" panose="020B0503020204020204" charset="-122"/>
                <a:cs typeface="Calibri" panose="020F0502020204030204" pitchFamily="34" charset="0"/>
              </a:rPr>
              <a:t>Test conditions:</a:t>
            </a:r>
            <a:r>
              <a:rPr lang="en-US" altLang="zh-CN" sz="1050" dirty="0">
                <a:solidFill>
                  <a:schemeClr val="bg1"/>
                </a:solidFill>
                <a:latin typeface="Calibri" panose="020F0502020204030204" pitchFamily="34" charset="0"/>
                <a:ea typeface="微软雅黑" panose="020B0503020204020204" charset="-122"/>
                <a:cs typeface="Calibri" panose="020F0502020204030204" pitchFamily="34" charset="0"/>
              </a:rPr>
              <a:t> Inlet pressure 1.5 MPa, inlet subcooling 5°C, outlet pressure 0.2 MPa</a:t>
            </a:r>
          </a:p>
        </p:txBody>
      </p:sp>
      <p:graphicFrame>
        <p:nvGraphicFramePr>
          <p:cNvPr id="14" name="表格 13"/>
          <p:cNvGraphicFramePr>
            <a:graphicFrameLocks noGrp="1"/>
          </p:cNvGraphicFramePr>
          <p:nvPr>
            <p:custDataLst>
              <p:tags r:id="rId1"/>
            </p:custDataLst>
            <p:extLst>
              <p:ext uri="{D42A27DB-BD31-4B8C-83A1-F6EECF244321}">
                <p14:modId xmlns:p14="http://schemas.microsoft.com/office/powerpoint/2010/main" val="1676390371"/>
              </p:ext>
            </p:extLst>
          </p:nvPr>
        </p:nvGraphicFramePr>
        <p:xfrm>
          <a:off x="618711" y="2916399"/>
          <a:ext cx="8009988" cy="1763927"/>
        </p:xfrm>
        <a:graphic>
          <a:graphicData uri="http://schemas.openxmlformats.org/drawingml/2006/table">
            <a:tbl>
              <a:tblPr>
                <a:effectLst>
                  <a:outerShdw blurRad="254000" algn="ctr" rotWithShape="0">
                    <a:prstClr val="black">
                      <a:alpha val="40000"/>
                    </a:prstClr>
                  </a:outerShdw>
                </a:effectLst>
                <a:tableStyleId>{2D5ABB26-0587-4C30-8999-92F81FD0307C}</a:tableStyleId>
              </a:tblPr>
              <a:tblGrid>
                <a:gridCol w="1115792">
                  <a:extLst>
                    <a:ext uri="{9D8B030D-6E8A-4147-A177-3AD203B41FA5}">
                      <a16:colId xmlns:a16="http://schemas.microsoft.com/office/drawing/2014/main" val="20000"/>
                    </a:ext>
                  </a:extLst>
                </a:gridCol>
                <a:gridCol w="1403033">
                  <a:extLst>
                    <a:ext uri="{9D8B030D-6E8A-4147-A177-3AD203B41FA5}">
                      <a16:colId xmlns:a16="http://schemas.microsoft.com/office/drawing/2014/main" val="20001"/>
                    </a:ext>
                  </a:extLst>
                </a:gridCol>
                <a:gridCol w="1617345">
                  <a:extLst>
                    <a:ext uri="{9D8B030D-6E8A-4147-A177-3AD203B41FA5}">
                      <a16:colId xmlns:a16="http://schemas.microsoft.com/office/drawing/2014/main" val="20002"/>
                    </a:ext>
                  </a:extLst>
                </a:gridCol>
                <a:gridCol w="1772603">
                  <a:extLst>
                    <a:ext uri="{9D8B030D-6E8A-4147-A177-3AD203B41FA5}">
                      <a16:colId xmlns:a16="http://schemas.microsoft.com/office/drawing/2014/main" val="20003"/>
                    </a:ext>
                  </a:extLst>
                </a:gridCol>
                <a:gridCol w="2101215">
                  <a:extLst>
                    <a:ext uri="{9D8B030D-6E8A-4147-A177-3AD203B41FA5}">
                      <a16:colId xmlns:a16="http://schemas.microsoft.com/office/drawing/2014/main" val="20004"/>
                    </a:ext>
                  </a:extLst>
                </a:gridCol>
              </a:tblGrid>
              <a:tr h="378516">
                <a:tc>
                  <a:txBody>
                    <a:bodyPr/>
                    <a:lstStyle/>
                    <a:p>
                      <a:pPr marL="0" algn="ctr">
                        <a:lnSpc>
                          <a:spcPct val="100000"/>
                        </a:lnSpc>
                        <a:spcAft>
                          <a:spcPts val="0"/>
                        </a:spcAft>
                      </a:pPr>
                      <a:r>
                        <a:rPr lang="en-US" altLang="zh-CN" sz="1100" b="1" dirty="0">
                          <a:solidFill>
                            <a:schemeClr val="bg1"/>
                          </a:solidFill>
                          <a:latin typeface="Calibri" panose="020F0502020204030204" pitchFamily="34" charset="0"/>
                          <a:ea typeface="微软雅黑" panose="020B0503020204020204" charset="-122"/>
                          <a:cs typeface="Calibri" panose="020F0502020204030204" pitchFamily="34" charset="0"/>
                        </a:rPr>
                        <a:t>    Model</a:t>
                      </a:r>
                      <a:endParaRPr lang="zh-CN" sz="1100" b="1"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51435" marR="51435" marT="0" marB="0" anchor="ctr">
                    <a:lnL>
                      <a:noFill/>
                    </a:lnL>
                    <a:lnR w="12700">
                      <a:solidFill>
                        <a:schemeClr val="tx1">
                          <a:lumMod val="65000"/>
                          <a:lumOff val="35000"/>
                        </a:schemeClr>
                      </a:solidFill>
                      <a:prstDash val="solid"/>
                    </a:lnR>
                    <a:lnT w="12700">
                      <a:noFill/>
                      <a:prstDash val="solid"/>
                    </a:lnT>
                    <a:lnB w="12700">
                      <a:solidFill>
                        <a:schemeClr val="tx1">
                          <a:lumMod val="65000"/>
                          <a:lumOff val="35000"/>
                        </a:schemeClr>
                      </a:solidFill>
                      <a:prstDash val="solid"/>
                    </a:lnB>
                    <a:lnTlToBr>
                      <a:noFill/>
                    </a:lnTlToBr>
                    <a:lnBlToTr>
                      <a:noFill/>
                    </a:lnBlToTr>
                    <a:gradFill>
                      <a:gsLst>
                        <a:gs pos="55000">
                          <a:srgbClr val="026CD4"/>
                        </a:gs>
                        <a:gs pos="100000">
                          <a:srgbClr val="49ADFF">
                            <a:lumMod val="63000"/>
                            <a:lumOff val="37000"/>
                          </a:srgbClr>
                        </a:gs>
                      </a:gsLst>
                      <a:lin ang="3600000" scaled="0"/>
                    </a:gradFill>
                  </a:tcPr>
                </a:tc>
                <a:tc>
                  <a:txBody>
                    <a:bodyPr/>
                    <a:lstStyle/>
                    <a:p>
                      <a:pPr marL="0" algn="ctr">
                        <a:lnSpc>
                          <a:spcPct val="100000"/>
                        </a:lnSpc>
                        <a:spcAft>
                          <a:spcPts val="0"/>
                        </a:spcAft>
                      </a:pPr>
                      <a:r>
                        <a:rPr lang="en-US" altLang="zh-CN" sz="1100" b="1" dirty="0">
                          <a:solidFill>
                            <a:schemeClr val="bg1"/>
                          </a:solidFill>
                          <a:latin typeface="Calibri" panose="020F0502020204030204" pitchFamily="34" charset="0"/>
                          <a:ea typeface="微软雅黑" panose="020B0503020204020204" charset="-122"/>
                          <a:cs typeface="Calibri" panose="020F0502020204030204" pitchFamily="34" charset="0"/>
                        </a:rPr>
                        <a:t>Diameter (mm)</a:t>
                      </a:r>
                      <a:endParaRPr lang="zh-CN" sz="1100" b="1"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51435" marR="51435" marT="0" marB="0" anchor="ctr">
                    <a:lnL w="12700">
                      <a:solidFill>
                        <a:schemeClr val="tx1">
                          <a:lumMod val="65000"/>
                          <a:lumOff val="35000"/>
                        </a:schemeClr>
                      </a:solidFill>
                      <a:prstDash val="solid"/>
                    </a:lnL>
                    <a:lnR w="12700">
                      <a:solidFill>
                        <a:schemeClr val="tx1">
                          <a:lumMod val="65000"/>
                          <a:lumOff val="35000"/>
                        </a:schemeClr>
                      </a:solidFill>
                      <a:prstDash val="solid"/>
                    </a:lnR>
                    <a:lnT w="12700">
                      <a:noFill/>
                      <a:prstDash val="solid"/>
                    </a:lnT>
                    <a:lnB w="12700">
                      <a:solidFill>
                        <a:schemeClr val="tx1">
                          <a:lumMod val="65000"/>
                          <a:lumOff val="35000"/>
                        </a:schemeClr>
                      </a:solidFill>
                      <a:prstDash val="solid"/>
                    </a:lnB>
                    <a:lnTlToBr>
                      <a:noFill/>
                    </a:lnTlToBr>
                    <a:lnBlToTr>
                      <a:noFill/>
                    </a:lnBlToTr>
                    <a:gradFill>
                      <a:gsLst>
                        <a:gs pos="55000">
                          <a:srgbClr val="026CD4"/>
                        </a:gs>
                        <a:gs pos="100000">
                          <a:srgbClr val="49ADFF">
                            <a:lumMod val="63000"/>
                            <a:lumOff val="37000"/>
                          </a:srgbClr>
                        </a:gs>
                      </a:gsLst>
                      <a:lin ang="3600000" scaled="0"/>
                    </a:gradFill>
                  </a:tcPr>
                </a:tc>
                <a:tc>
                  <a:txBody>
                    <a:bodyPr/>
                    <a:lstStyle/>
                    <a:p>
                      <a:pPr marL="0" algn="ctr">
                        <a:lnSpc>
                          <a:spcPct val="100000"/>
                        </a:lnSpc>
                        <a:spcAft>
                          <a:spcPts val="0"/>
                        </a:spcAft>
                      </a:pPr>
                      <a:r>
                        <a:rPr lang="en-US" altLang="zh-CN" sz="1100" b="1" dirty="0">
                          <a:solidFill>
                            <a:schemeClr val="bg1"/>
                          </a:solidFill>
                          <a:latin typeface="Calibri" panose="020F0502020204030204" pitchFamily="34" charset="0"/>
                          <a:ea typeface="微软雅黑" panose="020B0503020204020204" charset="-122"/>
                          <a:cs typeface="Calibri" panose="020F0502020204030204" pitchFamily="34" charset="0"/>
                        </a:rPr>
                        <a:t>Nominal capacity R134a (kW)</a:t>
                      </a:r>
                    </a:p>
                  </a:txBody>
                  <a:tcPr marL="51435" marR="51435" marT="0" marB="0" anchor="ctr">
                    <a:lnL w="12700">
                      <a:solidFill>
                        <a:schemeClr val="tx1">
                          <a:lumMod val="65000"/>
                          <a:lumOff val="35000"/>
                        </a:schemeClr>
                      </a:solidFill>
                      <a:prstDash val="solid"/>
                    </a:lnL>
                    <a:lnR w="12700">
                      <a:solidFill>
                        <a:schemeClr val="tx1">
                          <a:lumMod val="65000"/>
                          <a:lumOff val="35000"/>
                        </a:schemeClr>
                      </a:solidFill>
                      <a:prstDash val="solid"/>
                    </a:lnR>
                    <a:lnT w="12700">
                      <a:noFill/>
                      <a:prstDash val="solid"/>
                    </a:lnT>
                    <a:lnB w="12700">
                      <a:solidFill>
                        <a:schemeClr val="tx1">
                          <a:lumMod val="65000"/>
                          <a:lumOff val="35000"/>
                        </a:schemeClr>
                      </a:solidFill>
                      <a:prstDash val="solid"/>
                    </a:lnB>
                    <a:lnTlToBr>
                      <a:noFill/>
                    </a:lnTlToBr>
                    <a:lnBlToTr>
                      <a:noFill/>
                    </a:lnBlToTr>
                    <a:gradFill>
                      <a:gsLst>
                        <a:gs pos="55000">
                          <a:srgbClr val="026CD4"/>
                        </a:gs>
                        <a:gs pos="100000">
                          <a:srgbClr val="49ADFF">
                            <a:lumMod val="63000"/>
                            <a:lumOff val="37000"/>
                          </a:srgbClr>
                        </a:gs>
                      </a:gsLst>
                      <a:lin ang="3600000" scaled="0"/>
                    </a:gradFill>
                  </a:tcPr>
                </a:tc>
                <a:tc>
                  <a:txBody>
                    <a:bodyPr/>
                    <a:lstStyle/>
                    <a:p>
                      <a:pPr marL="0" algn="ctr">
                        <a:lnSpc>
                          <a:spcPct val="100000"/>
                        </a:lnSpc>
                        <a:spcAft>
                          <a:spcPts val="0"/>
                        </a:spcAft>
                      </a:pPr>
                      <a:r>
                        <a:rPr lang="en-US" altLang="zh-CN" sz="1100" b="1" dirty="0">
                          <a:solidFill>
                            <a:schemeClr val="bg1"/>
                          </a:solidFill>
                          <a:latin typeface="Calibri" panose="020F0502020204030204" pitchFamily="34" charset="0"/>
                          <a:ea typeface="微软雅黑" panose="020B0503020204020204" charset="-122"/>
                          <a:cs typeface="Calibri" panose="020F0502020204030204" pitchFamily="34" charset="0"/>
                        </a:rPr>
                        <a:t>Maximum working pressure (MPa)</a:t>
                      </a:r>
                      <a:endParaRPr lang="zh-CN" sz="1100" b="1"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51435" marR="51435" marT="0" marB="0" anchor="ctr">
                    <a:lnL w="12700">
                      <a:solidFill>
                        <a:schemeClr val="tx1">
                          <a:lumMod val="65000"/>
                          <a:lumOff val="35000"/>
                        </a:schemeClr>
                      </a:solidFill>
                      <a:prstDash val="solid"/>
                    </a:lnL>
                    <a:lnR w="12700">
                      <a:solidFill>
                        <a:schemeClr val="tx1">
                          <a:lumMod val="65000"/>
                          <a:lumOff val="35000"/>
                        </a:schemeClr>
                      </a:solidFill>
                      <a:prstDash val="solid"/>
                    </a:lnR>
                    <a:lnT w="12700">
                      <a:noFill/>
                      <a:prstDash val="solid"/>
                    </a:lnT>
                    <a:lnB w="12700">
                      <a:solidFill>
                        <a:schemeClr val="tx1">
                          <a:lumMod val="65000"/>
                          <a:lumOff val="35000"/>
                        </a:schemeClr>
                      </a:solidFill>
                      <a:prstDash val="solid"/>
                    </a:lnB>
                    <a:lnTlToBr>
                      <a:noFill/>
                    </a:lnTlToBr>
                    <a:lnBlToTr>
                      <a:noFill/>
                    </a:lnBlToTr>
                    <a:gradFill>
                      <a:gsLst>
                        <a:gs pos="55000">
                          <a:srgbClr val="026CD4"/>
                        </a:gs>
                        <a:gs pos="100000">
                          <a:srgbClr val="49ADFF">
                            <a:lumMod val="63000"/>
                            <a:lumOff val="37000"/>
                          </a:srgbClr>
                        </a:gs>
                      </a:gsLst>
                      <a:lin ang="3600000" scaled="0"/>
                    </a:gradFill>
                  </a:tcPr>
                </a:tc>
                <a:tc>
                  <a:txBody>
                    <a:bodyPr/>
                    <a:lstStyle/>
                    <a:p>
                      <a:pPr marL="0" algn="ctr">
                        <a:lnSpc>
                          <a:spcPct val="100000"/>
                        </a:lnSpc>
                        <a:spcAft>
                          <a:spcPts val="0"/>
                        </a:spcAft>
                      </a:pPr>
                      <a:r>
                        <a:rPr lang="en-US" altLang="zh-CN" sz="1100" b="1" dirty="0">
                          <a:solidFill>
                            <a:schemeClr val="bg1"/>
                          </a:solidFill>
                          <a:latin typeface="Calibri" panose="020F0502020204030204" pitchFamily="34" charset="0"/>
                          <a:ea typeface="微软雅黑" panose="020B0503020204020204" charset="-122"/>
                          <a:cs typeface="Calibri" panose="020F0502020204030204" pitchFamily="34" charset="0"/>
                        </a:rPr>
                        <a:t>Maximum operating pressure difference (MPa)</a:t>
                      </a:r>
                      <a:endParaRPr lang="en-US" sz="1100" b="1"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51435" marR="51435" marT="0" marB="0" anchor="ctr">
                    <a:lnL w="12700">
                      <a:solidFill>
                        <a:schemeClr val="tx1">
                          <a:lumMod val="65000"/>
                          <a:lumOff val="35000"/>
                        </a:schemeClr>
                      </a:solidFill>
                      <a:prstDash val="solid"/>
                    </a:lnL>
                    <a:lnR>
                      <a:noFill/>
                    </a:lnR>
                    <a:lnT w="12700">
                      <a:noFill/>
                      <a:prstDash val="solid"/>
                    </a:lnT>
                    <a:lnB w="12700">
                      <a:solidFill>
                        <a:schemeClr val="tx1">
                          <a:lumMod val="65000"/>
                          <a:lumOff val="35000"/>
                        </a:schemeClr>
                      </a:solidFill>
                      <a:prstDash val="solid"/>
                    </a:lnB>
                    <a:lnTlToBr>
                      <a:noFill/>
                    </a:lnTlToBr>
                    <a:lnBlToTr>
                      <a:noFill/>
                    </a:lnBlToTr>
                    <a:gradFill>
                      <a:gsLst>
                        <a:gs pos="55000">
                          <a:srgbClr val="026CD4"/>
                        </a:gs>
                        <a:gs pos="100000">
                          <a:srgbClr val="49ADFF">
                            <a:lumMod val="63000"/>
                            <a:lumOff val="37000"/>
                          </a:srgbClr>
                        </a:gs>
                      </a:gsLst>
                      <a:lin ang="3600000" scaled="0"/>
                    </a:gradFill>
                  </a:tcPr>
                </a:tc>
                <a:extLst>
                  <a:ext uri="{0D108BD9-81ED-4DB2-BD59-A6C34878D82A}">
                    <a16:rowId xmlns:a16="http://schemas.microsoft.com/office/drawing/2014/main" val="10000"/>
                  </a:ext>
                </a:extLst>
              </a:tr>
              <a:tr h="200501">
                <a:tc>
                  <a:txBody>
                    <a:bodyPr/>
                    <a:lstStyle/>
                    <a:p>
                      <a:pPr marL="360045" indent="0" algn="l" fontAlgn="auto">
                        <a:lnSpc>
                          <a:spcPct val="100000"/>
                        </a:lnSpc>
                        <a:spcAft>
                          <a:spcPts val="0"/>
                        </a:spcAft>
                      </a:pPr>
                      <a:r>
                        <a:rPr lang="en-US" sz="1100" kern="12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MEV-1.0</a:t>
                      </a:r>
                    </a:p>
                  </a:txBody>
                  <a:tcPr marL="51435" marR="51435" marT="0" marB="0" anchor="ctr" anchorCtr="1">
                    <a:lnL>
                      <a:noFill/>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marR="0" lvl="0" indent="0" algn="l" defTabSz="914400" rtl="0" fontAlgn="auto">
                        <a:lnSpc>
                          <a:spcPct val="100000"/>
                        </a:lnSpc>
                        <a:spcBef>
                          <a:spcPts val="0"/>
                        </a:spcBef>
                        <a:spcAft>
                          <a:spcPts val="0"/>
                        </a:spcAft>
                        <a:buClrTx/>
                        <a:buSzTx/>
                        <a:buFontTx/>
                        <a:buNone/>
                        <a:defRPr/>
                      </a:pPr>
                      <a:r>
                        <a:rPr lang="zh-CN"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Φ</a:t>
                      </a: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1.0</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indent="0" algn="ctr" fontAlgn="auto">
                        <a:lnSpc>
                          <a:spcPct val="100000"/>
                        </a:lnSpc>
                        <a:spcAft>
                          <a:spcPts val="0"/>
                        </a:spcAft>
                      </a:pPr>
                      <a:r>
                        <a:rPr lang="en-US" sz="1100" kern="12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3.5</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rowSpan="5">
                  <a:txBody>
                    <a:bodyPr/>
                    <a:lstStyle/>
                    <a:p>
                      <a:pPr marL="0" algn="ctr">
                        <a:lnSpc>
                          <a:spcPct val="100000"/>
                        </a:lnSpc>
                        <a:spcAft>
                          <a:spcPts val="0"/>
                        </a:spcAft>
                        <a:buNone/>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4.2</a:t>
                      </a:r>
                    </a:p>
                  </a:txBody>
                  <a:tcPr marL="51435" marR="51435" marT="0" marB="0" anchor="ctr">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rowSpan="5">
                  <a:txBody>
                    <a:bodyPr/>
                    <a:lstStyle/>
                    <a:p>
                      <a:pPr marL="0" algn="ctr">
                        <a:lnSpc>
                          <a:spcPct val="100000"/>
                        </a:lnSpc>
                        <a:spcAft>
                          <a:spcPts val="0"/>
                        </a:spcAft>
                        <a:buNone/>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3.5</a:t>
                      </a:r>
                    </a:p>
                  </a:txBody>
                  <a:tcPr marL="51435" marR="51435" marT="0" marB="0" anchor="ctr">
                    <a:lnL w="12700">
                      <a:solidFill>
                        <a:schemeClr val="tx1">
                          <a:lumMod val="65000"/>
                          <a:lumOff val="35000"/>
                        </a:schemeClr>
                      </a:solidFill>
                      <a:prstDash val="solid"/>
                    </a:lnL>
                    <a:lnR>
                      <a:noFill/>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extLst>
                  <a:ext uri="{0D108BD9-81ED-4DB2-BD59-A6C34878D82A}">
                    <a16:rowId xmlns:a16="http://schemas.microsoft.com/office/drawing/2014/main" val="10001"/>
                  </a:ext>
                </a:extLst>
              </a:tr>
              <a:tr h="183833">
                <a:tc>
                  <a:txBody>
                    <a:bodyPr/>
                    <a:lstStyle/>
                    <a:p>
                      <a:pPr marL="360045" indent="0" algn="l" defTabSz="914400" rtl="0" fontAlgn="auto">
                        <a:lnSpc>
                          <a:spcPct val="100000"/>
                        </a:lnSpc>
                        <a:spcAft>
                          <a:spcPts val="0"/>
                        </a:spcAft>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  MEV-</a:t>
                      </a:r>
                      <a:r>
                        <a:rPr lang="en-US" altLang="zh-CN" sz="1100" kern="12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1.65</a:t>
                      </a:r>
                    </a:p>
                  </a:txBody>
                  <a:tcPr marL="51435" marR="51435" marT="0" marB="0" anchor="ctr" anchorCtr="1">
                    <a:lnL>
                      <a:noFill/>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marR="0" lvl="0" indent="0" algn="l" defTabSz="914400" rtl="0" fontAlgn="auto">
                        <a:lnSpc>
                          <a:spcPct val="100000"/>
                        </a:lnSpc>
                        <a:spcBef>
                          <a:spcPts val="0"/>
                        </a:spcBef>
                        <a:spcAft>
                          <a:spcPts val="0"/>
                        </a:spcAft>
                        <a:buClrTx/>
                        <a:buSzTx/>
                        <a:buFontTx/>
                        <a:buNone/>
                        <a:defRPr/>
                      </a:pPr>
                      <a:r>
                        <a:rPr lang="zh-CN"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Φ</a:t>
                      </a: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1.65</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indent="0" algn="ctr" fontAlgn="auto">
                        <a:lnSpc>
                          <a:spcPct val="100000"/>
                        </a:lnSpc>
                        <a:spcAft>
                          <a:spcPts val="0"/>
                        </a:spcAft>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6</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vMerge="1">
                  <a:txBody>
                    <a:bodyPr/>
                    <a:lstStyle/>
                    <a:p>
                      <a:endParaRPr lang="zh-CN"/>
                    </a:p>
                  </a:txBody>
                  <a:tcPr marL="68580" marR="68580" marT="0" marB="0" anchor="ctr">
                    <a:lnL w="12700">
                      <a:solidFill>
                        <a:schemeClr val="tx1">
                          <a:lumMod val="65000"/>
                          <a:lumOff val="35000"/>
                        </a:schemeClr>
                      </a:solidFill>
                      <a:prstDash val="solid"/>
                    </a:lnL>
                    <a:lnR w="12700">
                      <a:solidFill>
                        <a:schemeClr val="tx1">
                          <a:lumMod val="65000"/>
                          <a:lumOff val="35000"/>
                        </a:schemeClr>
                      </a:solidFill>
                      <a:prstDash val="solid"/>
                    </a:lnR>
                  </a:tcPr>
                </a:tc>
                <a:tc vMerge="1">
                  <a:txBody>
                    <a:bodyPr/>
                    <a:lstStyle/>
                    <a:p>
                      <a:endParaRPr lang="zh-CN"/>
                    </a:p>
                  </a:txBody>
                  <a:tcPr marL="68580" marR="68580" marT="0" marB="0" anchor="ctr">
                    <a:lnL w="12700">
                      <a:solidFill>
                        <a:schemeClr val="tx1">
                          <a:lumMod val="65000"/>
                          <a:lumOff val="35000"/>
                        </a:schemeClr>
                      </a:solidFill>
                      <a:prstDash val="solid"/>
                    </a:lnL>
                    <a:lnR>
                      <a:noFill/>
                    </a:lnR>
                  </a:tcPr>
                </a:tc>
                <a:extLst>
                  <a:ext uri="{0D108BD9-81ED-4DB2-BD59-A6C34878D82A}">
                    <a16:rowId xmlns:a16="http://schemas.microsoft.com/office/drawing/2014/main" val="10002"/>
                  </a:ext>
                </a:extLst>
              </a:tr>
              <a:tr h="201930">
                <a:tc>
                  <a:txBody>
                    <a:bodyPr/>
                    <a:lstStyle/>
                    <a:p>
                      <a:pPr marL="360045" indent="0" algn="l" fontAlgn="auto">
                        <a:lnSpc>
                          <a:spcPct val="100000"/>
                        </a:lnSpc>
                        <a:spcAft>
                          <a:spcPts val="0"/>
                        </a:spcAft>
                      </a:pPr>
                      <a:r>
                        <a:rPr lang="en-US" sz="1100" kern="12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MEV-1.8</a:t>
                      </a:r>
                    </a:p>
                  </a:txBody>
                  <a:tcPr marL="51435" marR="51435" marT="0" marB="0" anchor="ctr" anchorCtr="1">
                    <a:lnL>
                      <a:noFill/>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indent="0" algn="l" fontAlgn="auto">
                        <a:lnSpc>
                          <a:spcPct val="100000"/>
                        </a:lnSpc>
                        <a:spcAft>
                          <a:spcPts val="0"/>
                        </a:spcAft>
                      </a:pPr>
                      <a:r>
                        <a:rPr 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Φ</a:t>
                      </a:r>
                      <a:r>
                        <a:rPr lang="en-US"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1.8</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indent="0" algn="ctr" fontAlgn="auto">
                        <a:lnSpc>
                          <a:spcPct val="100000"/>
                        </a:lnSpc>
                        <a:spcAft>
                          <a:spcPts val="0"/>
                        </a:spcAft>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8</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vMerge="1">
                  <a:txBody>
                    <a:bodyPr/>
                    <a:lstStyle/>
                    <a:p>
                      <a:endParaRPr lang="zh-CN"/>
                    </a:p>
                  </a:txBody>
                  <a:tcPr>
                    <a:lnL w="12700">
                      <a:solidFill>
                        <a:schemeClr val="tx1">
                          <a:lumMod val="65000"/>
                          <a:lumOff val="35000"/>
                        </a:schemeClr>
                      </a:solidFill>
                      <a:prstDash val="solid"/>
                    </a:lnL>
                    <a:lnR w="12700">
                      <a:solidFill>
                        <a:schemeClr val="tx1">
                          <a:lumMod val="65000"/>
                          <a:lumOff val="35000"/>
                        </a:schemeClr>
                      </a:solidFill>
                      <a:prstDash val="solid"/>
                    </a:lnR>
                  </a:tcPr>
                </a:tc>
                <a:tc vMerge="1">
                  <a:txBody>
                    <a:bodyPr/>
                    <a:lstStyle/>
                    <a:p>
                      <a:endParaRPr lang="zh-CN"/>
                    </a:p>
                  </a:txBody>
                  <a:tcPr>
                    <a:lnL w="12700">
                      <a:solidFill>
                        <a:schemeClr val="tx1">
                          <a:lumMod val="65000"/>
                          <a:lumOff val="35000"/>
                        </a:schemeClr>
                      </a:solidFill>
                      <a:prstDash val="solid"/>
                    </a:lnL>
                    <a:lnR>
                      <a:noFill/>
                    </a:lnR>
                  </a:tcPr>
                </a:tc>
                <a:extLst>
                  <a:ext uri="{0D108BD9-81ED-4DB2-BD59-A6C34878D82A}">
                    <a16:rowId xmlns:a16="http://schemas.microsoft.com/office/drawing/2014/main" val="10003"/>
                  </a:ext>
                </a:extLst>
              </a:tr>
              <a:tr h="201930">
                <a:tc>
                  <a:txBody>
                    <a:bodyPr/>
                    <a:lstStyle/>
                    <a:p>
                      <a:pPr marL="360045" marR="0" indent="0" algn="l" defTabSz="914400" rtl="0" fontAlgn="auto">
                        <a:lnSpc>
                          <a:spcPct val="100000"/>
                        </a:lnSpc>
                        <a:spcBef>
                          <a:spcPts val="0"/>
                        </a:spcBef>
                        <a:spcAft>
                          <a:spcPts val="0"/>
                        </a:spcAft>
                        <a:buClrTx/>
                        <a:buSzTx/>
                        <a:buFontTx/>
                        <a:buNone/>
                        <a:defRPr/>
                      </a:pPr>
                      <a:r>
                        <a:rPr lang="en-US" altLang="zh-CN" sz="1100" kern="12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MEV-2.0</a:t>
                      </a:r>
                    </a:p>
                  </a:txBody>
                  <a:tcPr marL="51435" marR="51435" marT="0" marB="0" anchor="ctr" anchorCtr="1">
                    <a:lnL>
                      <a:noFill/>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indent="0" algn="l" fontAlgn="auto">
                        <a:lnSpc>
                          <a:spcPct val="100000"/>
                        </a:lnSpc>
                        <a:spcAft>
                          <a:spcPts val="0"/>
                        </a:spcAft>
                      </a:pPr>
                      <a:r>
                        <a:rPr 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Φ</a:t>
                      </a: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2.0</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indent="0" algn="ctr" fontAlgn="auto">
                        <a:lnSpc>
                          <a:spcPct val="100000"/>
                        </a:lnSpc>
                        <a:spcAft>
                          <a:spcPts val="0"/>
                        </a:spcAft>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9</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vMerge="1">
                  <a:txBody>
                    <a:bodyPr/>
                    <a:lstStyle/>
                    <a:p>
                      <a:endParaRPr lang="zh-CN"/>
                    </a:p>
                  </a:txBody>
                  <a:tcPr>
                    <a:lnL w="12700">
                      <a:solidFill>
                        <a:schemeClr val="tx1">
                          <a:lumMod val="65000"/>
                          <a:lumOff val="35000"/>
                        </a:schemeClr>
                      </a:solidFill>
                      <a:prstDash val="solid"/>
                    </a:lnL>
                    <a:lnR w="12700">
                      <a:solidFill>
                        <a:schemeClr val="tx1">
                          <a:lumMod val="65000"/>
                          <a:lumOff val="35000"/>
                        </a:schemeClr>
                      </a:solidFill>
                      <a:prstDash val="solid"/>
                    </a:lnR>
                  </a:tcPr>
                </a:tc>
                <a:tc vMerge="1">
                  <a:txBody>
                    <a:bodyPr/>
                    <a:lstStyle/>
                    <a:p>
                      <a:endParaRPr lang="zh-CN"/>
                    </a:p>
                  </a:txBody>
                  <a:tcPr>
                    <a:lnL w="12700">
                      <a:solidFill>
                        <a:schemeClr val="tx1">
                          <a:lumMod val="65000"/>
                          <a:lumOff val="35000"/>
                        </a:schemeClr>
                      </a:solidFill>
                      <a:prstDash val="solid"/>
                    </a:lnL>
                    <a:lnR>
                      <a:noFill/>
                    </a:lnR>
                  </a:tcPr>
                </a:tc>
                <a:extLst>
                  <a:ext uri="{0D108BD9-81ED-4DB2-BD59-A6C34878D82A}">
                    <a16:rowId xmlns:a16="http://schemas.microsoft.com/office/drawing/2014/main" val="10004"/>
                  </a:ext>
                </a:extLst>
              </a:tr>
              <a:tr h="202406">
                <a:tc>
                  <a:txBody>
                    <a:bodyPr/>
                    <a:lstStyle/>
                    <a:p>
                      <a:pPr marL="360045" marR="0" indent="0" algn="l" defTabSz="914400" rtl="0" fontAlgn="auto">
                        <a:lnSpc>
                          <a:spcPct val="100000"/>
                        </a:lnSpc>
                        <a:spcBef>
                          <a:spcPts val="0"/>
                        </a:spcBef>
                        <a:spcAft>
                          <a:spcPts val="0"/>
                        </a:spcAft>
                        <a:buClrTx/>
                        <a:buSzTx/>
                        <a:buFontTx/>
                        <a:buNone/>
                        <a:defRPr/>
                      </a:pPr>
                      <a:r>
                        <a:rPr lang="en-US" altLang="zh-CN" sz="1100" kern="12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MEV-2.2</a:t>
                      </a:r>
                    </a:p>
                  </a:txBody>
                  <a:tcPr marL="51435" marR="51435" marT="0" marB="0" anchor="ctr" anchorCtr="1">
                    <a:lnL>
                      <a:noFill/>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marR="0" indent="0" algn="l" defTabSz="914400" rtl="0" fontAlgn="auto">
                        <a:lnSpc>
                          <a:spcPct val="100000"/>
                        </a:lnSpc>
                        <a:spcBef>
                          <a:spcPts val="0"/>
                        </a:spcBef>
                        <a:spcAft>
                          <a:spcPts val="0"/>
                        </a:spcAft>
                        <a:buClrTx/>
                        <a:buSzTx/>
                        <a:buFontTx/>
                        <a:buNone/>
                        <a:defRPr/>
                      </a:pPr>
                      <a:r>
                        <a:rPr lang="zh-CN"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Φ</a:t>
                      </a: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2.2</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indent="0" algn="ctr" fontAlgn="auto">
                        <a:lnSpc>
                          <a:spcPct val="100000"/>
                        </a:lnSpc>
                        <a:spcAft>
                          <a:spcPts val="0"/>
                        </a:spcAft>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10</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vMerge="1">
                  <a:txBody>
                    <a:bodyPr/>
                    <a:lstStyle/>
                    <a:p>
                      <a:endParaRPr lang="zh-CN"/>
                    </a:p>
                  </a:txBody>
                  <a:tcPr marL="68580" marR="68580" marT="0" marB="0" anchor="ctr">
                    <a:lnL w="12700">
                      <a:solidFill>
                        <a:schemeClr val="tx1">
                          <a:lumMod val="65000"/>
                          <a:lumOff val="35000"/>
                        </a:schemeClr>
                      </a:solidFill>
                      <a:prstDash val="solid"/>
                    </a:lnL>
                    <a:lnR w="12700">
                      <a:solidFill>
                        <a:schemeClr val="tx1">
                          <a:lumMod val="65000"/>
                          <a:lumOff val="35000"/>
                        </a:schemeClr>
                      </a:solidFill>
                      <a:prstDash val="solid"/>
                    </a:lnR>
                    <a:lnB w="12700">
                      <a:solidFill>
                        <a:schemeClr val="tx1">
                          <a:lumMod val="65000"/>
                          <a:lumOff val="35000"/>
                        </a:schemeClr>
                      </a:solidFill>
                      <a:prstDash val="solid"/>
                    </a:lnB>
                  </a:tcPr>
                </a:tc>
                <a:tc vMerge="1">
                  <a:txBody>
                    <a:bodyPr/>
                    <a:lstStyle/>
                    <a:p>
                      <a:endParaRPr lang="zh-CN"/>
                    </a:p>
                  </a:txBody>
                  <a:tcPr marL="68580" marR="68580" marT="0" marB="0" anchor="ctr">
                    <a:lnL w="12700">
                      <a:solidFill>
                        <a:schemeClr val="tx1">
                          <a:lumMod val="65000"/>
                          <a:lumOff val="35000"/>
                        </a:schemeClr>
                      </a:solidFill>
                      <a:prstDash val="solid"/>
                    </a:lnL>
                    <a:lnR>
                      <a:noFill/>
                    </a:lnR>
                    <a:lnB w="12700">
                      <a:solidFill>
                        <a:schemeClr val="tx1">
                          <a:lumMod val="65000"/>
                          <a:lumOff val="35000"/>
                        </a:schemeClr>
                      </a:solidFill>
                      <a:prstDash val="solid"/>
                    </a:lnB>
                  </a:tcPr>
                </a:tc>
                <a:extLst>
                  <a:ext uri="{0D108BD9-81ED-4DB2-BD59-A6C34878D82A}">
                    <a16:rowId xmlns:a16="http://schemas.microsoft.com/office/drawing/2014/main" val="10005"/>
                  </a:ext>
                </a:extLst>
              </a:tr>
              <a:tr h="192881">
                <a:tc>
                  <a:txBody>
                    <a:bodyPr/>
                    <a:lstStyle/>
                    <a:p>
                      <a:pPr marL="360045" marR="0" indent="0" algn="l" defTabSz="914400" rtl="0" fontAlgn="auto">
                        <a:lnSpc>
                          <a:spcPct val="100000"/>
                        </a:lnSpc>
                        <a:spcBef>
                          <a:spcPts val="0"/>
                        </a:spcBef>
                        <a:spcAft>
                          <a:spcPts val="0"/>
                        </a:spcAft>
                        <a:buClrTx/>
                        <a:buSzTx/>
                        <a:buFontTx/>
                        <a:buNone/>
                        <a:defRPr/>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MEV-2.6</a:t>
                      </a:r>
                      <a:endParaRPr lang="en-US" altLang="zh-CN" sz="1100" kern="12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endParaRPr>
                    </a:p>
                  </a:txBody>
                  <a:tcPr marL="51435" marR="51435" marT="0" marB="0" anchor="ctr" anchorCtr="1">
                    <a:lnL>
                      <a:noFill/>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marR="0" indent="0" algn="l" defTabSz="914400" rtl="0" fontAlgn="auto">
                        <a:lnSpc>
                          <a:spcPct val="100000"/>
                        </a:lnSpc>
                        <a:spcBef>
                          <a:spcPts val="0"/>
                        </a:spcBef>
                        <a:spcAft>
                          <a:spcPts val="0"/>
                        </a:spcAft>
                        <a:buClrTx/>
                        <a:buSzTx/>
                        <a:buFontTx/>
                        <a:buNone/>
                        <a:defRPr/>
                      </a:pPr>
                      <a:r>
                        <a:rPr lang="zh-CN"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Φ</a:t>
                      </a: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2.6</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a:txBody>
                    <a:bodyPr/>
                    <a:lstStyle/>
                    <a:p>
                      <a:pPr indent="0" algn="ctr" fontAlgn="auto">
                        <a:lnSpc>
                          <a:spcPct val="100000"/>
                        </a:lnSpc>
                        <a:spcAft>
                          <a:spcPts val="0"/>
                        </a:spcAft>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13</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w="12700">
                      <a:solidFill>
                        <a:schemeClr val="tx1">
                          <a:lumMod val="65000"/>
                          <a:lumOff val="35000"/>
                        </a:schemeClr>
                      </a:solidFill>
                      <a:prstDash val="solid"/>
                    </a:lnB>
                    <a:lnTlToBr>
                      <a:noFill/>
                    </a:lnTlToBr>
                    <a:lnBlToTr>
                      <a:noFill/>
                    </a:lnBlToTr>
                    <a:solidFill>
                      <a:srgbClr val="F4F9FD"/>
                    </a:solidFill>
                  </a:tcPr>
                </a:tc>
                <a:tc rowSpan="2">
                  <a:txBody>
                    <a:bodyPr/>
                    <a:lstStyle/>
                    <a:p>
                      <a:pPr marL="0" algn="ctr">
                        <a:lnSpc>
                          <a:spcPct val="100000"/>
                        </a:lnSpc>
                        <a:spcAft>
                          <a:spcPts val="0"/>
                        </a:spcAft>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3.5</a:t>
                      </a:r>
                    </a:p>
                  </a:txBody>
                  <a:tcPr marL="51435" marR="51435" marT="0" marB="0" anchor="ctr">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a:noFill/>
                    </a:lnB>
                    <a:lnTlToBr>
                      <a:noFill/>
                    </a:lnTlToBr>
                    <a:lnBlToTr>
                      <a:noFill/>
                    </a:lnBlToTr>
                    <a:solidFill>
                      <a:srgbClr val="F4F9FD"/>
                    </a:solidFill>
                  </a:tcPr>
                </a:tc>
                <a:tc rowSpan="2">
                  <a:txBody>
                    <a:bodyPr/>
                    <a:lstStyle/>
                    <a:p>
                      <a:pPr marL="0" algn="ctr">
                        <a:lnSpc>
                          <a:spcPct val="100000"/>
                        </a:lnSpc>
                        <a:spcAft>
                          <a:spcPts val="0"/>
                        </a:spcAft>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2.1</a:t>
                      </a:r>
                    </a:p>
                  </a:txBody>
                  <a:tcPr marL="51435" marR="51435" marT="0" marB="0" anchor="ctr">
                    <a:lnL w="12700">
                      <a:solidFill>
                        <a:schemeClr val="tx1">
                          <a:lumMod val="65000"/>
                          <a:lumOff val="35000"/>
                        </a:schemeClr>
                      </a:solidFill>
                      <a:prstDash val="solid"/>
                    </a:lnL>
                    <a:lnR>
                      <a:noFill/>
                    </a:lnR>
                    <a:lnT w="12700">
                      <a:solidFill>
                        <a:schemeClr val="tx1">
                          <a:lumMod val="65000"/>
                          <a:lumOff val="35000"/>
                        </a:schemeClr>
                      </a:solidFill>
                      <a:prstDash val="solid"/>
                    </a:lnT>
                    <a:lnB>
                      <a:noFill/>
                    </a:lnB>
                    <a:lnTlToBr>
                      <a:noFill/>
                    </a:lnTlToBr>
                    <a:lnBlToTr>
                      <a:noFill/>
                    </a:lnBlToTr>
                    <a:solidFill>
                      <a:srgbClr val="F4F9FD"/>
                    </a:solidFill>
                  </a:tcPr>
                </a:tc>
                <a:extLst>
                  <a:ext uri="{0D108BD9-81ED-4DB2-BD59-A6C34878D82A}">
                    <a16:rowId xmlns:a16="http://schemas.microsoft.com/office/drawing/2014/main" val="10006"/>
                  </a:ext>
                </a:extLst>
              </a:tr>
              <a:tr h="201930">
                <a:tc>
                  <a:txBody>
                    <a:bodyPr/>
                    <a:lstStyle/>
                    <a:p>
                      <a:pPr marL="360045" marR="0" indent="0" algn="l" defTabSz="914400" rtl="0" fontAlgn="auto">
                        <a:lnSpc>
                          <a:spcPct val="100000"/>
                        </a:lnSpc>
                        <a:spcBef>
                          <a:spcPts val="0"/>
                        </a:spcBef>
                        <a:spcAft>
                          <a:spcPts val="0"/>
                        </a:spcAft>
                        <a:buClrTx/>
                        <a:buSzTx/>
                        <a:buFontTx/>
                        <a:buNone/>
                        <a:defRPr/>
                      </a:pPr>
                      <a:r>
                        <a:rPr lang="en-US" altLang="zh-CN" sz="1100" kern="12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MEV-3.2</a:t>
                      </a:r>
                    </a:p>
                  </a:txBody>
                  <a:tcPr marL="51435" marR="51435" marT="0" marB="0" anchor="ctr" anchorCtr="1">
                    <a:lnL>
                      <a:noFill/>
                    </a:lnL>
                    <a:lnR w="12700">
                      <a:solidFill>
                        <a:schemeClr val="tx1">
                          <a:lumMod val="65000"/>
                          <a:lumOff val="35000"/>
                        </a:schemeClr>
                      </a:solidFill>
                      <a:prstDash val="solid"/>
                    </a:lnR>
                    <a:lnT w="12700">
                      <a:solidFill>
                        <a:schemeClr val="tx1">
                          <a:lumMod val="65000"/>
                          <a:lumOff val="35000"/>
                        </a:schemeClr>
                      </a:solidFill>
                      <a:prstDash val="solid"/>
                    </a:lnT>
                    <a:lnB>
                      <a:noFill/>
                    </a:lnB>
                    <a:lnTlToBr>
                      <a:noFill/>
                    </a:lnTlToBr>
                    <a:lnBlToTr>
                      <a:noFill/>
                    </a:lnBlToTr>
                    <a:solidFill>
                      <a:srgbClr val="F4F9FD"/>
                    </a:solidFill>
                  </a:tcPr>
                </a:tc>
                <a:tc>
                  <a:txBody>
                    <a:bodyPr/>
                    <a:lstStyle/>
                    <a:p>
                      <a:pPr marR="0" indent="0" algn="l" defTabSz="914400" rtl="0" fontAlgn="auto">
                        <a:lnSpc>
                          <a:spcPct val="100000"/>
                        </a:lnSpc>
                        <a:spcBef>
                          <a:spcPts val="0"/>
                        </a:spcBef>
                        <a:spcAft>
                          <a:spcPts val="0"/>
                        </a:spcAft>
                        <a:buClrTx/>
                        <a:buSzTx/>
                        <a:buFontTx/>
                        <a:buNone/>
                        <a:defRPr/>
                      </a:pPr>
                      <a:r>
                        <a:rPr lang="zh-CN"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Φ</a:t>
                      </a: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3.2</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a:noFill/>
                    </a:lnB>
                    <a:lnTlToBr>
                      <a:noFill/>
                    </a:lnTlToBr>
                    <a:lnBlToTr>
                      <a:noFill/>
                    </a:lnBlToTr>
                    <a:solidFill>
                      <a:srgbClr val="F4F9FD"/>
                    </a:solidFill>
                  </a:tcPr>
                </a:tc>
                <a:tc>
                  <a:txBody>
                    <a:bodyPr/>
                    <a:lstStyle/>
                    <a:p>
                      <a:pPr indent="0" algn="ctr" fontAlgn="auto">
                        <a:lnSpc>
                          <a:spcPct val="100000"/>
                        </a:lnSpc>
                        <a:spcAft>
                          <a:spcPts val="0"/>
                        </a:spcAft>
                      </a:pPr>
                      <a:r>
                        <a:rPr lang="en-US" altLang="zh-CN" sz="110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22</a:t>
                      </a:r>
                    </a:p>
                  </a:txBody>
                  <a:tcPr marL="51435" marR="51435" marT="0" marB="0" anchor="ctr" anchorCtr="1">
                    <a:lnL w="12700">
                      <a:solidFill>
                        <a:schemeClr val="tx1">
                          <a:lumMod val="65000"/>
                          <a:lumOff val="35000"/>
                        </a:schemeClr>
                      </a:solidFill>
                      <a:prstDash val="solid"/>
                    </a:lnL>
                    <a:lnR w="12700">
                      <a:solidFill>
                        <a:schemeClr val="tx1">
                          <a:lumMod val="65000"/>
                          <a:lumOff val="35000"/>
                        </a:schemeClr>
                      </a:solidFill>
                      <a:prstDash val="solid"/>
                    </a:lnR>
                    <a:lnT w="12700">
                      <a:solidFill>
                        <a:schemeClr val="tx1">
                          <a:lumMod val="65000"/>
                          <a:lumOff val="35000"/>
                        </a:schemeClr>
                      </a:solidFill>
                      <a:prstDash val="solid"/>
                    </a:lnT>
                    <a:lnB>
                      <a:noFill/>
                    </a:lnB>
                    <a:lnTlToBr>
                      <a:noFill/>
                    </a:lnTlToBr>
                    <a:lnBlToTr>
                      <a:noFill/>
                    </a:lnBlToTr>
                    <a:solidFill>
                      <a:srgbClr val="F4F9FD"/>
                    </a:solidFill>
                  </a:tcPr>
                </a:tc>
                <a:tc vMerge="1">
                  <a:txBody>
                    <a:bodyPr/>
                    <a:lstStyle/>
                    <a:p>
                      <a:endParaRPr lang="zh-CN"/>
                    </a:p>
                  </a:txBody>
                  <a:tcPr marL="68580" marR="68580" marT="0" marB="0" anchor="ctr">
                    <a:lnL w="12700">
                      <a:solidFill>
                        <a:schemeClr val="tx1">
                          <a:lumMod val="65000"/>
                          <a:lumOff val="35000"/>
                        </a:schemeClr>
                      </a:solidFill>
                      <a:prstDash val="solid"/>
                    </a:lnL>
                    <a:lnR w="12700">
                      <a:solidFill>
                        <a:schemeClr val="tx1">
                          <a:lumMod val="65000"/>
                          <a:lumOff val="35000"/>
                        </a:schemeClr>
                      </a:solidFill>
                      <a:prstDash val="solid"/>
                    </a:lnR>
                    <a:lnB>
                      <a:noFill/>
                    </a:lnB>
                  </a:tcPr>
                </a:tc>
                <a:tc vMerge="1">
                  <a:txBody>
                    <a:bodyPr/>
                    <a:lstStyle/>
                    <a:p>
                      <a:endParaRPr lang="zh-CN"/>
                    </a:p>
                  </a:txBody>
                  <a:tcPr marL="68580" marR="68580" marT="0" marB="0" anchor="ctr">
                    <a:lnL w="12700">
                      <a:solidFill>
                        <a:schemeClr val="tx1">
                          <a:lumMod val="65000"/>
                          <a:lumOff val="35000"/>
                        </a:schemeClr>
                      </a:solidFill>
                      <a:prstDash val="solid"/>
                    </a:lnL>
                    <a:lnR>
                      <a:noFill/>
                    </a:lnR>
                    <a:lnB>
                      <a:noFill/>
                    </a:lnB>
                  </a:tcPr>
                </a:tc>
                <a:extLst>
                  <a:ext uri="{0D108BD9-81ED-4DB2-BD59-A6C34878D82A}">
                    <a16:rowId xmlns:a16="http://schemas.microsoft.com/office/drawing/2014/main" val="10007"/>
                  </a:ext>
                </a:extLst>
              </a:tr>
            </a:tbl>
          </a:graphicData>
        </a:graphic>
      </p:graphicFrame>
      <p:graphicFrame>
        <p:nvGraphicFramePr>
          <p:cNvPr id="16" name="表格 15"/>
          <p:cNvGraphicFramePr>
            <a:graphicFrameLocks noGrp="1"/>
          </p:cNvGraphicFramePr>
          <p:nvPr>
            <p:custDataLst>
              <p:tags r:id="rId2"/>
            </p:custDataLst>
            <p:extLst>
              <p:ext uri="{D42A27DB-BD31-4B8C-83A1-F6EECF244321}">
                <p14:modId xmlns:p14="http://schemas.microsoft.com/office/powerpoint/2010/main" val="1694887495"/>
              </p:ext>
            </p:extLst>
          </p:nvPr>
        </p:nvGraphicFramePr>
        <p:xfrm>
          <a:off x="5207539" y="817063"/>
          <a:ext cx="3265900" cy="2015703"/>
        </p:xfrm>
        <a:graphic>
          <a:graphicData uri="http://schemas.openxmlformats.org/drawingml/2006/table">
            <a:tbl>
              <a:tblPr>
                <a:effectLst>
                  <a:outerShdw blurRad="254000" algn="ctr" rotWithShape="0">
                    <a:prstClr val="black">
                      <a:alpha val="40000"/>
                    </a:prstClr>
                  </a:outerShdw>
                </a:effectLst>
              </a:tblPr>
              <a:tblGrid>
                <a:gridCol w="1810398">
                  <a:extLst>
                    <a:ext uri="{9D8B030D-6E8A-4147-A177-3AD203B41FA5}">
                      <a16:colId xmlns:a16="http://schemas.microsoft.com/office/drawing/2014/main" val="20000"/>
                    </a:ext>
                  </a:extLst>
                </a:gridCol>
                <a:gridCol w="1455502">
                  <a:extLst>
                    <a:ext uri="{9D8B030D-6E8A-4147-A177-3AD203B41FA5}">
                      <a16:colId xmlns:a16="http://schemas.microsoft.com/office/drawing/2014/main" val="20001"/>
                    </a:ext>
                  </a:extLst>
                </a:gridCol>
              </a:tblGrid>
              <a:tr h="190525">
                <a:tc>
                  <a:txBody>
                    <a:bodyPr/>
                    <a:lstStyle/>
                    <a:p>
                      <a:pPr marL="467995" indent="0" algn="l" fontAlgn="auto">
                        <a:lnSpc>
                          <a:spcPct val="100000"/>
                        </a:lnSpc>
                        <a:spcAft>
                          <a:spcPts val="0"/>
                        </a:spcAft>
                        <a:buFont typeface="Arial" panose="020B0604020202020204" pitchFamily="34" charset="0"/>
                        <a:buNone/>
                      </a:pPr>
                      <a:r>
                        <a:rPr lang="en-US" altLang="zh-CN" sz="1000" b="1" kern="100" dirty="0">
                          <a:solidFill>
                            <a:schemeClr val="bg1"/>
                          </a:solidFill>
                          <a:latin typeface="Calibri" panose="020F0502020204030204" pitchFamily="34" charset="0"/>
                          <a:ea typeface="微软雅黑" panose="020B0503020204020204" charset="-122"/>
                          <a:cs typeface="Calibri" panose="020F0502020204030204" pitchFamily="34" charset="0"/>
                        </a:rPr>
                        <a:t>Applicable refrigerant</a:t>
                      </a:r>
                      <a:endParaRPr lang="zh-CN" altLang="en-US" sz="1000" b="1" kern="100"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14000">
                          <a:srgbClr val="026CD4"/>
                        </a:gs>
                        <a:gs pos="100000">
                          <a:srgbClr val="3DA8FF">
                            <a:lumMod val="67000"/>
                            <a:lumOff val="33000"/>
                          </a:srgbClr>
                        </a:gs>
                      </a:gsLst>
                      <a:lin ang="3600000" scaled="0"/>
                    </a:gradFill>
                  </a:tcPr>
                </a:tc>
                <a:tc>
                  <a:txBody>
                    <a:bodyPr/>
                    <a:lstStyle/>
                    <a:p>
                      <a:pPr algn="ctr">
                        <a:lnSpc>
                          <a:spcPct val="100000"/>
                        </a:lnSpc>
                        <a:spcAft>
                          <a:spcPts val="0"/>
                        </a:spcAft>
                      </a:pPr>
                      <a:r>
                        <a:rPr lang="en-US" altLang="zh-CN" sz="1000" b="0" kern="100" dirty="0">
                          <a:solidFill>
                            <a:schemeClr val="tx1"/>
                          </a:solidFill>
                          <a:latin typeface="Calibri" panose="020F0502020204030204" pitchFamily="34" charset="0"/>
                          <a:ea typeface="微软雅黑" panose="020B0503020204020204" charset="-122"/>
                          <a:cs typeface="Calibri" panose="020F0502020204030204" pitchFamily="34" charset="0"/>
                        </a:rPr>
                        <a:t>R134a</a:t>
                      </a:r>
                      <a:r>
                        <a:rPr lang="zh-CN" altLang="en-US" sz="1000" b="0" kern="100" dirty="0">
                          <a:solidFill>
                            <a:schemeClr val="tx1"/>
                          </a:solidFill>
                          <a:latin typeface="Calibri" panose="020F0502020204030204" pitchFamily="34" charset="0"/>
                          <a:ea typeface="微软雅黑" panose="020B0503020204020204" charset="-122"/>
                          <a:cs typeface="Calibri" panose="020F0502020204030204" pitchFamily="34" charset="0"/>
                        </a:rPr>
                        <a:t>、</a:t>
                      </a:r>
                      <a:r>
                        <a:rPr lang="en-US" altLang="zh-CN" sz="1000" b="0" kern="100" dirty="0">
                          <a:solidFill>
                            <a:schemeClr val="tx1"/>
                          </a:solidFill>
                          <a:latin typeface="Calibri" panose="020F0502020204030204" pitchFamily="34" charset="0"/>
                          <a:ea typeface="微软雅黑" panose="020B0503020204020204" charset="-122"/>
                          <a:cs typeface="Calibri" panose="020F0502020204030204" pitchFamily="34" charset="0"/>
                        </a:rPr>
                        <a:t>R1234yf</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318550">
                <a:tc>
                  <a:txBody>
                    <a:bodyPr/>
                    <a:lstStyle/>
                    <a:p>
                      <a:pPr marL="396240" indent="0" algn="l" defTabSz="914400" rtl="0" fontAlgn="auto">
                        <a:lnSpc>
                          <a:spcPct val="100000"/>
                        </a:lnSpc>
                        <a:spcAft>
                          <a:spcPts val="0"/>
                        </a:spcAft>
                      </a:pPr>
                      <a:r>
                        <a:rPr lang="en-US" altLang="zh-CN" sz="1000" b="1" kern="1200" dirty="0">
                          <a:solidFill>
                            <a:schemeClr val="bg1"/>
                          </a:solidFill>
                          <a:latin typeface="Calibri" panose="020F0502020204030204" pitchFamily="34" charset="0"/>
                          <a:ea typeface="微软雅黑" panose="020B0503020204020204" charset="-122"/>
                          <a:cs typeface="Calibri" panose="020F0502020204030204" pitchFamily="34" charset="0"/>
                        </a:rPr>
                        <a:t>Maximum working pressure</a:t>
                      </a:r>
                      <a:endParaRPr lang="zh-CN" altLang="en-US" sz="1000" b="1" kern="1200"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44927" marR="4492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14000">
                          <a:srgbClr val="026CD4"/>
                        </a:gs>
                        <a:gs pos="100000">
                          <a:srgbClr val="3DA8FF">
                            <a:lumMod val="67000"/>
                            <a:lumOff val="33000"/>
                          </a:srgbClr>
                        </a:gs>
                      </a:gsLst>
                      <a:lin ang="3600000" scaled="0"/>
                    </a:gradFill>
                  </a:tcPr>
                </a:tc>
                <a:tc>
                  <a:txBody>
                    <a:bodyPr/>
                    <a:lstStyle/>
                    <a:p>
                      <a:pPr indent="0" algn="ctr">
                        <a:lnSpc>
                          <a:spcPct val="100000"/>
                        </a:lnSpc>
                        <a:spcAft>
                          <a:spcPts val="0"/>
                        </a:spcAft>
                      </a:pPr>
                      <a:r>
                        <a:rPr lang="en-US" sz="1000" b="0" kern="0" dirty="0">
                          <a:solidFill>
                            <a:schemeClr val="tx1"/>
                          </a:solidFill>
                          <a:effectLst/>
                          <a:latin typeface="Calibri" panose="020F0502020204030204" pitchFamily="34" charset="0"/>
                          <a:ea typeface="微软雅黑" panose="020B0503020204020204" charset="-122"/>
                          <a:cs typeface="Calibri" panose="020F0502020204030204" pitchFamily="34" charset="0"/>
                        </a:rPr>
                        <a:t>4.2MPa</a:t>
                      </a:r>
                    </a:p>
                  </a:txBody>
                  <a:tcPr marL="44927" marR="4492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318550">
                <a:tc>
                  <a:txBody>
                    <a:bodyPr/>
                    <a:lstStyle/>
                    <a:p>
                      <a:pPr marL="467995" indent="0" algn="l" fontAlgn="auto">
                        <a:lnSpc>
                          <a:spcPct val="100000"/>
                        </a:lnSpc>
                        <a:spcAft>
                          <a:spcPts val="0"/>
                        </a:spcAft>
                      </a:pPr>
                      <a:r>
                        <a:rPr lang="en-US" altLang="zh-CN" sz="1000" b="1" kern="100" dirty="0">
                          <a:solidFill>
                            <a:schemeClr val="bg1"/>
                          </a:solidFill>
                          <a:latin typeface="Calibri" panose="020F0502020204030204" pitchFamily="34" charset="0"/>
                          <a:ea typeface="微软雅黑" panose="020B0503020204020204" charset="-122"/>
                          <a:cs typeface="Calibri" panose="020F0502020204030204" pitchFamily="34" charset="0"/>
                        </a:rPr>
                        <a:t>Applicable ambient temperature</a:t>
                      </a:r>
                      <a:endParaRPr lang="zh-CN" altLang="en-US" sz="1000" b="1" kern="100"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14000">
                          <a:srgbClr val="026CD4"/>
                        </a:gs>
                        <a:gs pos="100000">
                          <a:srgbClr val="3DA8FF">
                            <a:lumMod val="67000"/>
                            <a:lumOff val="33000"/>
                          </a:srgbClr>
                        </a:gs>
                      </a:gsLst>
                      <a:lin ang="3600000" scaled="0"/>
                    </a:gradFill>
                  </a:tcPr>
                </a:tc>
                <a:tc>
                  <a:txBody>
                    <a:bodyPr/>
                    <a:lstStyle/>
                    <a:p>
                      <a:pPr algn="ctr">
                        <a:lnSpc>
                          <a:spcPct val="100000"/>
                        </a:lnSpc>
                        <a:spcAft>
                          <a:spcPts val="0"/>
                        </a:spcAft>
                      </a:pPr>
                      <a:r>
                        <a:rPr lang="en-US" altLang="zh-CN" sz="1000" b="0" kern="1200" dirty="0">
                          <a:solidFill>
                            <a:schemeClr val="tx1"/>
                          </a:solidFill>
                          <a:effectLst/>
                          <a:latin typeface="Calibri" panose="020F0502020204030204" pitchFamily="34" charset="0"/>
                          <a:ea typeface="微软雅黑" panose="020B0503020204020204" charset="-122"/>
                          <a:cs typeface="Calibri" panose="020F0502020204030204" pitchFamily="34" charset="0"/>
                        </a:rPr>
                        <a:t>-40</a:t>
                      </a:r>
                      <a:r>
                        <a:rPr lang="zh-CN" altLang="zh-CN" sz="1000" b="0" kern="1200" dirty="0">
                          <a:solidFill>
                            <a:schemeClr val="tx1"/>
                          </a:solidFill>
                          <a:effectLst/>
                          <a:latin typeface="Calibri" panose="020F0502020204030204" pitchFamily="34" charset="0"/>
                          <a:ea typeface="微软雅黑" panose="020B0503020204020204" charset="-122"/>
                          <a:cs typeface="Calibri" panose="020F0502020204030204" pitchFamily="34" charset="0"/>
                        </a:rPr>
                        <a:t>℃～</a:t>
                      </a:r>
                      <a:r>
                        <a:rPr lang="en-US" altLang="zh-CN" sz="1000" b="0" kern="1200" dirty="0">
                          <a:solidFill>
                            <a:schemeClr val="tx1"/>
                          </a:solidFill>
                          <a:effectLst/>
                          <a:latin typeface="Calibri" panose="020F0502020204030204" pitchFamily="34" charset="0"/>
                          <a:ea typeface="微软雅黑" panose="020B0503020204020204" charset="-122"/>
                          <a:cs typeface="Calibri" panose="020F0502020204030204" pitchFamily="34" charset="0"/>
                        </a:rPr>
                        <a:t>120</a:t>
                      </a:r>
                      <a:r>
                        <a:rPr lang="zh-CN" altLang="zh-CN" sz="1000" b="0" kern="1200" dirty="0">
                          <a:solidFill>
                            <a:schemeClr val="tx1"/>
                          </a:solidFill>
                          <a:effectLst/>
                          <a:latin typeface="Calibri" panose="020F0502020204030204" pitchFamily="34" charset="0"/>
                          <a:ea typeface="微软雅黑" panose="020B0503020204020204" charset="-122"/>
                          <a:cs typeface="Calibri" panose="020F0502020204030204" pitchFamily="34" charset="0"/>
                        </a:rPr>
                        <a:t>℃ </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198013">
                <a:tc>
                  <a:txBody>
                    <a:bodyPr/>
                    <a:lstStyle/>
                    <a:p>
                      <a:pPr marL="467995" indent="0" algn="l" fontAlgn="auto">
                        <a:lnSpc>
                          <a:spcPct val="100000"/>
                        </a:lnSpc>
                        <a:spcAft>
                          <a:spcPts val="0"/>
                        </a:spcAft>
                      </a:pPr>
                      <a:r>
                        <a:rPr lang="en-US" altLang="zh-CN" sz="1000" b="1" kern="100" dirty="0">
                          <a:solidFill>
                            <a:schemeClr val="bg1"/>
                          </a:solidFill>
                          <a:latin typeface="Calibri" panose="020F0502020204030204" pitchFamily="34" charset="0"/>
                          <a:ea typeface="微软雅黑" panose="020B0503020204020204" charset="-122"/>
                          <a:cs typeface="Calibri" panose="020F0502020204030204" pitchFamily="34" charset="0"/>
                        </a:rPr>
                        <a:t>Rated voltage</a:t>
                      </a:r>
                      <a:endParaRPr lang="zh-CN" altLang="en-US" sz="1000" b="1" kern="100"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14000">
                          <a:srgbClr val="026CD4"/>
                        </a:gs>
                        <a:gs pos="100000">
                          <a:srgbClr val="3DA8FF">
                            <a:lumMod val="67000"/>
                            <a:lumOff val="33000"/>
                          </a:srgbClr>
                        </a:gs>
                      </a:gsLst>
                      <a:lin ang="3600000" scaled="0"/>
                    </a:gradFill>
                  </a:tcPr>
                </a:tc>
                <a:tc>
                  <a:txBody>
                    <a:bodyPr/>
                    <a:lstStyle/>
                    <a:p>
                      <a:pPr algn="ctr">
                        <a:lnSpc>
                          <a:spcPct val="100000"/>
                        </a:lnSpc>
                        <a:spcAft>
                          <a:spcPts val="0"/>
                        </a:spcAft>
                      </a:pPr>
                      <a:r>
                        <a:rPr lang="en-US" sz="1000" b="0" kern="1200" dirty="0">
                          <a:solidFill>
                            <a:schemeClr val="tx1"/>
                          </a:solidFill>
                          <a:latin typeface="Calibri" panose="020F0502020204030204" pitchFamily="34" charset="0"/>
                          <a:ea typeface="微软雅黑" panose="020B0503020204020204" charset="-122"/>
                          <a:cs typeface="Calibri" panose="020F0502020204030204" pitchFamily="34" charset="0"/>
                        </a:rPr>
                        <a:t>DC12V</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198013">
                <a:tc>
                  <a:txBody>
                    <a:bodyPr/>
                    <a:lstStyle/>
                    <a:p>
                      <a:pPr marL="467995" indent="0" algn="l" fontAlgn="auto">
                        <a:lnSpc>
                          <a:spcPct val="100000"/>
                        </a:lnSpc>
                        <a:spcAft>
                          <a:spcPts val="0"/>
                        </a:spcAft>
                      </a:pPr>
                      <a:r>
                        <a:rPr lang="en-US" altLang="zh-CN" sz="1000" b="1" kern="100" dirty="0">
                          <a:solidFill>
                            <a:schemeClr val="bg1"/>
                          </a:solidFill>
                          <a:latin typeface="Calibri" panose="020F0502020204030204" pitchFamily="34" charset="0"/>
                          <a:ea typeface="微软雅黑" panose="020B0503020204020204" charset="-122"/>
                          <a:cs typeface="Calibri" panose="020F0502020204030204" pitchFamily="34" charset="0"/>
                        </a:rPr>
                        <a:t>Voltage range</a:t>
                      </a:r>
                      <a:endParaRPr lang="zh-CN" altLang="en-US" sz="1000" b="1" kern="100"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14000">
                          <a:srgbClr val="026CD4"/>
                        </a:gs>
                        <a:gs pos="100000">
                          <a:srgbClr val="3DA8FF">
                            <a:lumMod val="67000"/>
                            <a:lumOff val="33000"/>
                          </a:srgbClr>
                        </a:gs>
                      </a:gsLst>
                      <a:lin ang="3600000" scaled="0"/>
                    </a:gradFill>
                  </a:tcPr>
                </a:tc>
                <a:tc>
                  <a:txBody>
                    <a:bodyPr/>
                    <a:lstStyle/>
                    <a:p>
                      <a:pPr marL="0" algn="ctr" defTabSz="914400" rtl="0" eaLnBrk="1" latinLnBrk="0" hangingPunct="1">
                        <a:lnSpc>
                          <a:spcPct val="100000"/>
                        </a:lnSpc>
                        <a:spcAft>
                          <a:spcPts val="0"/>
                        </a:spcAft>
                      </a:pPr>
                      <a:r>
                        <a:rPr lang="en-US" sz="1000" b="0" kern="1200" dirty="0">
                          <a:solidFill>
                            <a:schemeClr val="tx1"/>
                          </a:solidFill>
                          <a:latin typeface="Calibri" panose="020F0502020204030204" pitchFamily="34" charset="0"/>
                          <a:ea typeface="微软雅黑" panose="020B0503020204020204" charset="-122"/>
                          <a:cs typeface="Calibri" panose="020F0502020204030204" pitchFamily="34" charset="0"/>
                        </a:rPr>
                        <a:t>DC 9V</a:t>
                      </a:r>
                      <a:r>
                        <a:rPr lang="zh-CN" altLang="en-US" sz="1000" b="0" kern="1200" dirty="0">
                          <a:solidFill>
                            <a:schemeClr val="tx1"/>
                          </a:solidFill>
                          <a:latin typeface="Calibri" panose="020F0502020204030204" pitchFamily="34" charset="0"/>
                          <a:ea typeface="微软雅黑" panose="020B0503020204020204" charset="-122"/>
                          <a:cs typeface="Calibri" panose="020F0502020204030204" pitchFamily="34" charset="0"/>
                        </a:rPr>
                        <a:t>～</a:t>
                      </a:r>
                      <a:r>
                        <a:rPr lang="en-US" altLang="zh-CN" sz="1000" b="0" kern="1200" dirty="0">
                          <a:solidFill>
                            <a:schemeClr val="tx1"/>
                          </a:solidFill>
                          <a:latin typeface="Calibri" panose="020F0502020204030204" pitchFamily="34" charset="0"/>
                          <a:ea typeface="微软雅黑" panose="020B0503020204020204" charset="-122"/>
                          <a:cs typeface="Calibri" panose="020F0502020204030204" pitchFamily="34" charset="0"/>
                        </a:rPr>
                        <a:t>16V</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198013">
                <a:tc>
                  <a:txBody>
                    <a:bodyPr/>
                    <a:lstStyle/>
                    <a:p>
                      <a:pPr marL="467995" indent="0" algn="l" fontAlgn="auto">
                        <a:lnSpc>
                          <a:spcPct val="100000"/>
                        </a:lnSpc>
                        <a:spcAft>
                          <a:spcPts val="0"/>
                        </a:spcAft>
                      </a:pPr>
                      <a:r>
                        <a:rPr lang="en-US" altLang="zh-CN" sz="1000" b="1" kern="1200" dirty="0">
                          <a:solidFill>
                            <a:schemeClr val="bg1"/>
                          </a:solidFill>
                          <a:latin typeface="Calibri" panose="020F0502020204030204" pitchFamily="34" charset="0"/>
                          <a:ea typeface="微软雅黑" panose="020B0503020204020204" charset="-122"/>
                          <a:cs typeface="Calibri" panose="020F0502020204030204" pitchFamily="34" charset="0"/>
                        </a:rPr>
                        <a:t>Number of full-on pulses</a:t>
                      </a:r>
                      <a:endParaRPr lang="zh-CN" sz="1000" b="1" kern="1200"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14000">
                          <a:srgbClr val="026CD4"/>
                        </a:gs>
                        <a:gs pos="100000">
                          <a:srgbClr val="3DA8FF">
                            <a:lumMod val="67000"/>
                            <a:lumOff val="33000"/>
                          </a:srgbClr>
                        </a:gs>
                      </a:gsLst>
                      <a:lin ang="3600000" scaled="0"/>
                    </a:gradFill>
                  </a:tcPr>
                </a:tc>
                <a:tc>
                  <a:txBody>
                    <a:bodyPr/>
                    <a:lstStyle/>
                    <a:p>
                      <a:pPr algn="ctr">
                        <a:lnSpc>
                          <a:spcPct val="100000"/>
                        </a:lnSpc>
                        <a:spcAft>
                          <a:spcPts val="0"/>
                        </a:spcAft>
                      </a:pPr>
                      <a:r>
                        <a:rPr lang="en-US" sz="1000" b="0" kern="1200" dirty="0">
                          <a:solidFill>
                            <a:schemeClr val="tx1"/>
                          </a:solidFill>
                          <a:latin typeface="Calibri" panose="020F0502020204030204" pitchFamily="34" charset="0"/>
                          <a:ea typeface="微软雅黑" panose="020B0503020204020204" charset="-122"/>
                          <a:cs typeface="Calibri" panose="020F0502020204030204" pitchFamily="34" charset="0"/>
                        </a:rPr>
                        <a:t>500 pulses</a:t>
                      </a:r>
                      <a:endParaRPr lang="zh-CN" sz="1000" b="0" kern="1200" dirty="0">
                        <a:solidFill>
                          <a:schemeClr val="tx1"/>
                        </a:solidFill>
                        <a:latin typeface="Calibri" panose="020F0502020204030204" pitchFamily="34" charset="0"/>
                        <a:ea typeface="微软雅黑" panose="020B0503020204020204" charset="-122"/>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6DDE8"/>
                    </a:solidFill>
                  </a:tcPr>
                </a:tc>
                <a:extLst>
                  <a:ext uri="{0D108BD9-81ED-4DB2-BD59-A6C34878D82A}">
                    <a16:rowId xmlns:a16="http://schemas.microsoft.com/office/drawing/2014/main" val="10005"/>
                  </a:ext>
                </a:extLst>
              </a:tr>
              <a:tr h="198013">
                <a:tc>
                  <a:txBody>
                    <a:bodyPr/>
                    <a:lstStyle/>
                    <a:p>
                      <a:pPr marL="467995" indent="0" algn="l" fontAlgn="auto">
                        <a:lnSpc>
                          <a:spcPct val="100000"/>
                        </a:lnSpc>
                        <a:spcAft>
                          <a:spcPts val="0"/>
                        </a:spcAft>
                      </a:pPr>
                      <a:r>
                        <a:rPr lang="en-US" altLang="zh-CN" sz="1000" b="1" kern="100" dirty="0">
                          <a:solidFill>
                            <a:schemeClr val="bg1"/>
                          </a:solidFill>
                          <a:latin typeface="Calibri" panose="020F0502020204030204" pitchFamily="34" charset="0"/>
                          <a:ea typeface="微软雅黑" panose="020B0503020204020204" charset="-122"/>
                          <a:cs typeface="Calibri" panose="020F0502020204030204" pitchFamily="34" charset="0"/>
                        </a:rPr>
                        <a:t>Control method</a:t>
                      </a:r>
                      <a:endParaRPr lang="zh-CN" altLang="en-US" sz="1000" b="1" kern="100"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14000">
                          <a:srgbClr val="026CD4"/>
                        </a:gs>
                        <a:gs pos="100000">
                          <a:srgbClr val="3DA8FF">
                            <a:lumMod val="67000"/>
                            <a:lumOff val="33000"/>
                          </a:srgbClr>
                        </a:gs>
                      </a:gsLst>
                      <a:lin ang="3600000" scaled="0"/>
                    </a:gradFill>
                  </a:tcPr>
                </a:tc>
                <a:tc>
                  <a:txBody>
                    <a:bodyPr/>
                    <a:lstStyle/>
                    <a:p>
                      <a:pPr algn="ctr">
                        <a:lnSpc>
                          <a:spcPct val="100000"/>
                        </a:lnSpc>
                        <a:spcAft>
                          <a:spcPts val="0"/>
                        </a:spcAft>
                      </a:pPr>
                      <a:r>
                        <a:rPr lang="en-US" altLang="zh-CN" sz="1000" b="0" kern="1200" dirty="0">
                          <a:solidFill>
                            <a:schemeClr val="tx1"/>
                          </a:solidFill>
                          <a:latin typeface="Calibri" panose="020F0502020204030204" pitchFamily="34" charset="0"/>
                          <a:ea typeface="微软雅黑" panose="020B0503020204020204" charset="-122"/>
                          <a:cs typeface="Calibri" panose="020F0502020204030204" pitchFamily="34" charset="0"/>
                        </a:rPr>
                        <a:t>LIN/PWM</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6DDE8"/>
                    </a:solidFill>
                  </a:tcPr>
                </a:tc>
                <a:extLst>
                  <a:ext uri="{0D108BD9-81ED-4DB2-BD59-A6C34878D82A}">
                    <a16:rowId xmlns:a16="http://schemas.microsoft.com/office/drawing/2014/main" val="10006"/>
                  </a:ext>
                </a:extLst>
              </a:tr>
              <a:tr h="198013">
                <a:tc>
                  <a:txBody>
                    <a:bodyPr/>
                    <a:lstStyle/>
                    <a:p>
                      <a:pPr marL="467995" indent="0" algn="l" fontAlgn="auto">
                        <a:lnSpc>
                          <a:spcPct val="100000"/>
                        </a:lnSpc>
                        <a:spcAft>
                          <a:spcPts val="0"/>
                        </a:spcAft>
                      </a:pPr>
                      <a:r>
                        <a:rPr lang="en-US" altLang="zh-CN" sz="1000" b="1" kern="1200" dirty="0">
                          <a:solidFill>
                            <a:schemeClr val="bg1"/>
                          </a:solidFill>
                          <a:latin typeface="Calibri" panose="020F0502020204030204" pitchFamily="34" charset="0"/>
                          <a:ea typeface="微软雅黑" panose="020B0503020204020204" charset="-122"/>
                          <a:cs typeface="Calibri" panose="020F0502020204030204" pitchFamily="34" charset="0"/>
                        </a:rPr>
                        <a:t>Excitation method</a:t>
                      </a:r>
                      <a:endParaRPr lang="zh-CN" sz="1000" b="1" kern="1200"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14000">
                          <a:srgbClr val="026CD4"/>
                        </a:gs>
                        <a:gs pos="100000">
                          <a:srgbClr val="3DA8FF">
                            <a:lumMod val="67000"/>
                            <a:lumOff val="33000"/>
                          </a:srgbClr>
                        </a:gs>
                      </a:gsLst>
                      <a:lin ang="3600000" scaled="0"/>
                    </a:gradFill>
                  </a:tcPr>
                </a:tc>
                <a:tc>
                  <a:txBody>
                    <a:bodyPr/>
                    <a:lstStyle/>
                    <a:p>
                      <a:pPr algn="ctr">
                        <a:lnSpc>
                          <a:spcPct val="100000"/>
                        </a:lnSpc>
                        <a:spcAft>
                          <a:spcPts val="0"/>
                        </a:spcAft>
                      </a:pPr>
                      <a:r>
                        <a:rPr lang="en-US" sz="1000" b="0" kern="1200" dirty="0">
                          <a:solidFill>
                            <a:schemeClr val="tx1"/>
                          </a:solidFill>
                          <a:latin typeface="Calibri" panose="020F0502020204030204" pitchFamily="34" charset="0"/>
                          <a:ea typeface="微软雅黑" panose="020B0503020204020204" charset="-122"/>
                          <a:cs typeface="Calibri" panose="020F0502020204030204" pitchFamily="34" charset="0"/>
                        </a:rPr>
                        <a:t>1~2 phase excitation</a:t>
                      </a:r>
                      <a:endParaRPr lang="zh-CN" sz="1000" b="0" kern="1200" dirty="0">
                        <a:solidFill>
                          <a:schemeClr val="tx1"/>
                        </a:solidFill>
                        <a:latin typeface="Calibri" panose="020F0502020204030204" pitchFamily="34" charset="0"/>
                        <a:ea typeface="微软雅黑" panose="020B0503020204020204" charset="-122"/>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EEEEF"/>
                    </a:solidFill>
                  </a:tcPr>
                </a:tc>
                <a:extLst>
                  <a:ext uri="{0D108BD9-81ED-4DB2-BD59-A6C34878D82A}">
                    <a16:rowId xmlns:a16="http://schemas.microsoft.com/office/drawing/2014/main" val="10007"/>
                  </a:ext>
                </a:extLst>
              </a:tr>
              <a:tr h="198013">
                <a:tc>
                  <a:txBody>
                    <a:bodyPr/>
                    <a:lstStyle/>
                    <a:p>
                      <a:pPr marL="467995" indent="0" algn="l" fontAlgn="auto">
                        <a:lnSpc>
                          <a:spcPct val="100000"/>
                        </a:lnSpc>
                        <a:spcAft>
                          <a:spcPts val="0"/>
                        </a:spcAft>
                      </a:pPr>
                      <a:r>
                        <a:rPr lang="en-US" altLang="zh-CN" sz="1000" b="1" kern="1200" dirty="0">
                          <a:solidFill>
                            <a:schemeClr val="bg1"/>
                          </a:solidFill>
                          <a:latin typeface="Calibri" panose="020F0502020204030204" pitchFamily="34" charset="0"/>
                          <a:ea typeface="微软雅黑" panose="020B0503020204020204" charset="-122"/>
                          <a:cs typeface="Calibri" panose="020F0502020204030204" pitchFamily="34" charset="0"/>
                        </a:rPr>
                        <a:t>Service life</a:t>
                      </a:r>
                      <a:endParaRPr lang="zh-CN" sz="1000" b="1" kern="1200" dirty="0">
                        <a:solidFill>
                          <a:schemeClr val="bg1"/>
                        </a:solidFill>
                        <a:latin typeface="Calibri" panose="020F0502020204030204" pitchFamily="34" charset="0"/>
                        <a:ea typeface="微软雅黑" panose="020B0503020204020204" charset="-122"/>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gradFill>
                      <a:gsLst>
                        <a:gs pos="14000">
                          <a:srgbClr val="026CD4"/>
                        </a:gs>
                        <a:gs pos="100000">
                          <a:srgbClr val="3DA8FF">
                            <a:lumMod val="67000"/>
                            <a:lumOff val="33000"/>
                          </a:srgbClr>
                        </a:gs>
                      </a:gsLst>
                      <a:lin ang="3600000" scaled="0"/>
                    </a:gradFill>
                  </a:tcPr>
                </a:tc>
                <a:tc>
                  <a:txBody>
                    <a:bodyPr/>
                    <a:lstStyle/>
                    <a:p>
                      <a:pPr algn="ctr">
                        <a:lnSpc>
                          <a:spcPct val="100000"/>
                        </a:lnSpc>
                        <a:spcAft>
                          <a:spcPts val="0"/>
                        </a:spcAft>
                      </a:pPr>
                      <a:r>
                        <a:rPr lang="en-US" altLang="zh-CN" sz="1000" b="0" kern="1200" dirty="0">
                          <a:solidFill>
                            <a:schemeClr val="tx1"/>
                          </a:solidFill>
                          <a:latin typeface="Calibri" panose="020F0502020204030204" pitchFamily="34" charset="0"/>
                          <a:ea typeface="微软雅黑" panose="020B0503020204020204" charset="-122"/>
                          <a:cs typeface="Calibri" panose="020F0502020204030204" pitchFamily="34" charset="0"/>
                        </a:rPr>
                        <a:t>≥ 200,000 times</a:t>
                      </a:r>
                      <a:endParaRPr lang="zh-CN" sz="1000" b="0" kern="1200" dirty="0">
                        <a:solidFill>
                          <a:schemeClr val="tx1"/>
                        </a:solidFill>
                        <a:latin typeface="Calibri" panose="020F0502020204030204" pitchFamily="34" charset="0"/>
                        <a:ea typeface="微软雅黑" panose="020B0503020204020204" charset="-122"/>
                        <a:cs typeface="Calibri" panose="020F0502020204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8"/>
                  </a:ext>
                </a:extLst>
              </a:tr>
            </a:tbl>
          </a:graphicData>
        </a:graphic>
      </p:graphicFrame>
      <p:sp>
        <p:nvSpPr>
          <p:cNvPr id="18" name="圆角矩形 17"/>
          <p:cNvSpPr/>
          <p:nvPr/>
        </p:nvSpPr>
        <p:spPr>
          <a:xfrm>
            <a:off x="375636" y="788358"/>
            <a:ext cx="2263202" cy="260598"/>
          </a:xfrm>
          <a:prstGeom prst="roundRect">
            <a:avLst>
              <a:gd name="adj" fmla="val 50000"/>
            </a:avLst>
          </a:prstGeom>
          <a:gradFill>
            <a:gsLst>
              <a:gs pos="0">
                <a:srgbClr val="0D70E3"/>
              </a:gs>
              <a:gs pos="100000">
                <a:srgbClr val="00B0F0"/>
              </a:gs>
            </a:gsLst>
            <a:lin ang="3600000" scaled="0"/>
          </a:gradFill>
          <a:ln w="12700" cap="flat" cmpd="sng" algn="ctr">
            <a:noFill/>
            <a:prstDash val="solid"/>
            <a:miter lim="800000"/>
          </a:ln>
          <a:effectLst>
            <a:outerShdw blurRad="38100" sx="99000" sy="99000" algn="ctr"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r>
              <a:rPr lang="en-US" altLang="zh-CN" sz="1350" b="1" kern="0" dirty="0">
                <a:solidFill>
                  <a:schemeClr val="bg1"/>
                </a:solidFill>
                <a:latin typeface="Calibri" panose="020F0502020204030204" pitchFamily="34" charset="0"/>
                <a:ea typeface="微软雅黑" panose="020B0503020204020204" charset="-122"/>
                <a:cs typeface="Calibri" panose="020F0502020204030204" pitchFamily="34" charset="0"/>
              </a:rPr>
              <a:t>Electronic Expansion Valve</a:t>
            </a:r>
            <a:endParaRPr lang="zh-CN" altLang="en-US" sz="1350" b="1" kern="0"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spTree>
    <p:extLst>
      <p:ext uri="{BB962C8B-B14F-4D97-AF65-F5344CB8AC3E}">
        <p14:creationId xmlns:p14="http://schemas.microsoft.com/office/powerpoint/2010/main" val="428167743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AACDE1-A66E-D28D-7D21-277A65657FB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A948290-6078-3DF3-3694-82CFC1A7C45A}"/>
              </a:ext>
            </a:extLst>
          </p:cNvPr>
          <p:cNvSpPr>
            <a:spLocks noGrp="1"/>
          </p:cNvSpPr>
          <p:nvPr>
            <p:ph type="title"/>
          </p:nvPr>
        </p:nvSpPr>
        <p:spPr>
          <a:xfrm>
            <a:off x="380999" y="273845"/>
            <a:ext cx="8369807" cy="402410"/>
          </a:xfrm>
          <a:prstGeom prst="rect">
            <a:avLst/>
          </a:prstGeom>
        </p:spPr>
        <p:txBody>
          <a:bodyPr/>
          <a:lstStyle/>
          <a:p>
            <a:r>
              <a:rPr lang="en-US" altLang="zh-CN" sz="2400" b="1" kern="0" dirty="0">
                <a:solidFill>
                  <a:srgbClr val="0070C0"/>
                </a:solidFill>
                <a:latin typeface="Calibri" panose="020F0502020204030204" pitchFamily="34" charset="0"/>
                <a:cs typeface="Calibri" panose="020F0502020204030204" pitchFamily="34" charset="0"/>
              </a:rPr>
              <a:t>Electronic expansion valves</a:t>
            </a:r>
            <a:endParaRPr lang="en-US" sz="2400" dirty="0"/>
          </a:p>
        </p:txBody>
      </p:sp>
      <p:pic>
        <p:nvPicPr>
          <p:cNvPr id="8" name="图片 7" descr="图片包含 控制, 电脑, 游戏机, 视频&#10;&#10;描述已自动生成"/>
          <p:cNvPicPr>
            <a:picLocks noChangeAspect="1"/>
          </p:cNvPicPr>
          <p:nvPr/>
        </p:nvPicPr>
        <p:blipFill>
          <a:blip r:embed="rId13" cstate="email">
            <a:extLst>
              <a:ext uri="{BEBA8EAE-BF5A-486C-A8C5-ECC9F3942E4B}">
                <a14:imgProps xmlns:a14="http://schemas.microsoft.com/office/drawing/2010/main">
                  <a14:imgLayer r:embed="rId14">
                    <a14:imgEffect>
                      <a14:backgroundRemoval t="9989" b="89789" l="0" r="96944">
                        <a14:foregroundMark x1="94118" y1="53718" x2="97021" y2="42175"/>
                        <a14:foregroundMark x1="97021" y1="42175" x2="93888" y2="29967"/>
                      </a14:backgroundRemoval>
                    </a14:imgEffect>
                  </a14:imgLayer>
                </a14:imgProps>
              </a:ext>
              <a:ext uri="{28A0092B-C50C-407E-A947-70E740481C1C}">
                <a14:useLocalDpi xmlns:a14="http://schemas.microsoft.com/office/drawing/2010/main"/>
              </a:ext>
            </a:extLst>
          </a:blip>
          <a:srcRect/>
          <a:stretch>
            <a:fillRect/>
          </a:stretch>
        </p:blipFill>
        <p:spPr>
          <a:xfrm rot="5400000">
            <a:off x="5314474" y="2316956"/>
            <a:ext cx="1903571" cy="1308735"/>
          </a:xfrm>
          <a:prstGeom prst="rect">
            <a:avLst/>
          </a:prstGeom>
          <a:noFill/>
          <a:effectLst>
            <a:reflection blurRad="6350" stA="52000" endA="300" endPos="35000" dir="5400000" sy="-100000" algn="bl" rotWithShape="0"/>
          </a:effectLst>
        </p:spPr>
      </p:pic>
      <p:pic>
        <p:nvPicPr>
          <p:cNvPr id="9" name="图片 8"/>
          <p:cNvPicPr>
            <a:picLocks noChangeAspect="1"/>
          </p:cNvPicPr>
          <p:nvPr/>
        </p:nvPicPr>
        <p:blipFill>
          <a:blip r:embed="rId15" cstate="email">
            <a:extLst>
              <a:ext uri="{BEBA8EAE-BF5A-486C-A8C5-ECC9F3942E4B}">
                <a14:imgProps xmlns:a14="http://schemas.microsoft.com/office/drawing/2010/main">
                  <a14:imgLayer r:embed="rId16">
                    <a14:imgEffect>
                      <a14:backgroundRemoval t="8546" b="90011" l="0" r="100000">
                        <a14:foregroundMark x1="61631" y1="34073" x2="60352" y2="11099"/>
                        <a14:foregroundMark x1="60352" y1="11099" x2="70903" y2="5993"/>
                        <a14:foregroundMark x1="70903" y1="5993" x2="80336" y2="8768"/>
                        <a14:foregroundMark x1="80336" y1="8768" x2="89688" y2="18868"/>
                        <a14:foregroundMark x1="89688" y1="18868" x2="91367" y2="28524"/>
                        <a14:foregroundMark x1="21343" y1="82131" x2="27258" y2="91232"/>
                        <a14:foregroundMark x1="27258" y1="91232" x2="58433" y2="90122"/>
                        <a14:foregroundMark x1="58433" y1="90122" x2="61151" y2="78912"/>
                      </a14:backgroundRemoval>
                    </a14:imgEffect>
                  </a14:imgLayer>
                </a14:imgProps>
              </a:ext>
              <a:ext uri="{28A0092B-C50C-407E-A947-70E740481C1C}">
                <a14:useLocalDpi xmlns:a14="http://schemas.microsoft.com/office/drawing/2010/main"/>
              </a:ext>
            </a:extLst>
          </a:blip>
          <a:srcRect/>
          <a:stretch>
            <a:fillRect/>
          </a:stretch>
        </p:blipFill>
        <p:spPr>
          <a:xfrm rot="5400000">
            <a:off x="1928813" y="2239804"/>
            <a:ext cx="1957864" cy="1408748"/>
          </a:xfrm>
          <a:prstGeom prst="rect">
            <a:avLst/>
          </a:prstGeom>
          <a:effectLst>
            <a:reflection blurRad="6350" stA="52000" endA="300" endPos="35000" dir="5400000" sy="-100000" algn="bl" rotWithShape="0"/>
          </a:effectLst>
        </p:spPr>
      </p:pic>
      <p:pic>
        <p:nvPicPr>
          <p:cNvPr id="10" name="图片 9"/>
          <p:cNvPicPr>
            <a:picLocks noChangeAspect="1"/>
          </p:cNvPicPr>
          <p:nvPr>
            <p:custDataLst>
              <p:tags r:id="rId1"/>
            </p:custDataLst>
          </p:nvPr>
        </p:nvPicPr>
        <p:blipFill rotWithShape="1">
          <a:blip r:embed="rId17" cstate="email">
            <a:extLst>
              <a:ext uri="{BEBA8EAE-BF5A-486C-A8C5-ECC9F3942E4B}">
                <a14:imgProps xmlns:a14="http://schemas.microsoft.com/office/drawing/2010/main">
                  <a14:imgLayer r:embed="rId18">
                    <a14:imgEffect>
                      <a14:backgroundRemoval t="10000" b="93750" l="36058" r="77156">
                        <a14:foregroundMark x1="50728" y1="82917" x2="63158" y2="90208"/>
                        <a14:foregroundMark x1="63158" y1="90208" x2="64278" y2="82083"/>
                        <a14:foregroundMark x1="58007" y1="88958" x2="68645" y2="81458"/>
                        <a14:foregroundMark x1="68981" y1="82917" x2="69429" y2="83542"/>
                        <a14:foregroundMark x1="58007" y1="93750" x2="68309" y2="86250"/>
                      </a14:backgroundRemoval>
                    </a14:imgEffect>
                  </a14:imgLayer>
                </a14:imgProps>
              </a:ext>
              <a:ext uri="{28A0092B-C50C-407E-A947-70E740481C1C}">
                <a14:useLocalDpi xmlns:a14="http://schemas.microsoft.com/office/drawing/2010/main"/>
              </a:ext>
            </a:extLst>
          </a:blip>
          <a:srcRect l="38953" t="10712" r="24792" b="4523"/>
          <a:stretch>
            <a:fillRect/>
          </a:stretch>
        </p:blipFill>
        <p:spPr>
          <a:xfrm>
            <a:off x="3873342" y="1122046"/>
            <a:ext cx="1354931" cy="1695926"/>
          </a:xfrm>
          <a:prstGeom prst="rect">
            <a:avLst/>
          </a:prstGeom>
          <a:effectLst>
            <a:reflection blurRad="6350" stA="52000" endA="300" endPos="35000" dir="5400000" sy="-100000" algn="bl" rotWithShape="0"/>
          </a:effectLst>
        </p:spPr>
      </p:pic>
      <p:sp>
        <p:nvSpPr>
          <p:cNvPr id="11" name="AutoShape 3"/>
          <p:cNvSpPr>
            <a:spLocks noChangeArrowheads="1"/>
          </p:cNvSpPr>
          <p:nvPr>
            <p:custDataLst>
              <p:tags r:id="rId2"/>
            </p:custDataLst>
          </p:nvPr>
        </p:nvSpPr>
        <p:spPr bwMode="auto">
          <a:xfrm>
            <a:off x="387591" y="3949450"/>
            <a:ext cx="1237286" cy="267803"/>
          </a:xfrm>
          <a:prstGeom prst="roundRect">
            <a:avLst>
              <a:gd name="adj" fmla="val 16667"/>
            </a:avLst>
          </a:prstGeom>
          <a:solidFill>
            <a:srgbClr val="0070C0"/>
          </a:solidFill>
          <a:ln w="38100">
            <a:no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rPr>
              <a:t>PWM-EXV</a:t>
            </a:r>
          </a:p>
        </p:txBody>
      </p:sp>
      <p:sp>
        <p:nvSpPr>
          <p:cNvPr id="12" name="AutoShape 3"/>
          <p:cNvSpPr>
            <a:spLocks noChangeArrowheads="1"/>
          </p:cNvSpPr>
          <p:nvPr>
            <p:custDataLst>
              <p:tags r:id="rId3"/>
            </p:custDataLst>
          </p:nvPr>
        </p:nvSpPr>
        <p:spPr bwMode="auto">
          <a:xfrm>
            <a:off x="2266950" y="1420654"/>
            <a:ext cx="1288733" cy="257175"/>
          </a:xfrm>
          <a:prstGeom prst="roundRect">
            <a:avLst>
              <a:gd name="adj" fmla="val 16667"/>
            </a:avLst>
          </a:prstGeom>
          <a:solidFill>
            <a:srgbClr val="0070C0"/>
          </a:solidFill>
          <a:ln w="38100">
            <a:no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rPr>
              <a:t>LIN</a:t>
            </a:r>
            <a:r>
              <a:rPr lang="zh-CN" altLang="en-US" sz="1200" b="1" dirty="0">
                <a:solidFill>
                  <a:schemeClr val="bg1"/>
                </a:solidFill>
                <a:latin typeface="Calibri" panose="020F0502020204030204" pitchFamily="34" charset="0"/>
                <a:ea typeface="微软雅黑" panose="020B0503020204020204" charset="-122"/>
                <a:cs typeface="Calibri" panose="020F0502020204030204" pitchFamily="34" charset="0"/>
              </a:rPr>
              <a:t> </a:t>
            </a: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rPr>
              <a:t>- EXV (A)</a:t>
            </a:r>
          </a:p>
        </p:txBody>
      </p:sp>
      <p:sp>
        <p:nvSpPr>
          <p:cNvPr id="13" name="AutoShape 3"/>
          <p:cNvSpPr>
            <a:spLocks noChangeArrowheads="1"/>
          </p:cNvSpPr>
          <p:nvPr>
            <p:custDataLst>
              <p:tags r:id="rId4"/>
            </p:custDataLst>
          </p:nvPr>
        </p:nvSpPr>
        <p:spPr bwMode="auto">
          <a:xfrm>
            <a:off x="4019551" y="3932397"/>
            <a:ext cx="1253966" cy="263366"/>
          </a:xfrm>
          <a:prstGeom prst="roundRect">
            <a:avLst>
              <a:gd name="adj" fmla="val 16667"/>
            </a:avLst>
          </a:prstGeom>
          <a:solidFill>
            <a:srgbClr val="0070C0"/>
          </a:solidFill>
          <a:ln w="38100">
            <a:no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LIN</a:t>
            </a:r>
            <a:r>
              <a:rPr lang="zh-CN" altLang="en-US"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 </a:t>
            </a: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 EXV (B)</a:t>
            </a:r>
          </a:p>
        </p:txBody>
      </p:sp>
      <p:sp>
        <p:nvSpPr>
          <p:cNvPr id="14" name="AutoShape 3"/>
          <p:cNvSpPr>
            <a:spLocks noChangeArrowheads="1"/>
          </p:cNvSpPr>
          <p:nvPr>
            <p:custDataLst>
              <p:tags r:id="rId5"/>
            </p:custDataLst>
          </p:nvPr>
        </p:nvSpPr>
        <p:spPr bwMode="auto">
          <a:xfrm>
            <a:off x="5612607" y="1420654"/>
            <a:ext cx="1308259" cy="263366"/>
          </a:xfrm>
          <a:prstGeom prst="roundRect">
            <a:avLst>
              <a:gd name="adj" fmla="val 16667"/>
            </a:avLst>
          </a:prstGeom>
          <a:solidFill>
            <a:srgbClr val="0070C0"/>
          </a:solidFill>
          <a:ln w="38100">
            <a:solidFill>
              <a:srgbClr val="000000">
                <a:alpha val="0"/>
              </a:srgbClr>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LIN</a:t>
            </a:r>
            <a:r>
              <a:rPr lang="zh-CN" altLang="en-US"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 </a:t>
            </a: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 EXV (C)</a:t>
            </a:r>
          </a:p>
        </p:txBody>
      </p:sp>
      <p:pic>
        <p:nvPicPr>
          <p:cNvPr id="15" name="图片 14"/>
          <p:cNvPicPr>
            <a:picLocks noChangeAspect="1"/>
          </p:cNvPicPr>
          <p:nvPr/>
        </p:nvPicPr>
        <p:blipFill>
          <a:blip r:embed="rId19" cstate="email">
            <a:extLst>
              <a:ext uri="{28A0092B-C50C-407E-A947-70E740481C1C}">
                <a14:useLocalDpi xmlns:a14="http://schemas.microsoft.com/office/drawing/2010/main"/>
              </a:ext>
            </a:extLst>
          </a:blip>
          <a:srcRect/>
          <a:stretch>
            <a:fillRect/>
          </a:stretch>
        </p:blipFill>
        <p:spPr>
          <a:xfrm>
            <a:off x="7175659" y="1222057"/>
            <a:ext cx="1796415" cy="1374458"/>
          </a:xfrm>
          <a:prstGeom prst="rect">
            <a:avLst/>
          </a:prstGeom>
          <a:effectLst>
            <a:reflection blurRad="6350" stA="52000" endA="300" endPos="35000" dir="5400000" sy="-100000" algn="bl" rotWithShape="0"/>
          </a:effectLst>
        </p:spPr>
      </p:pic>
      <p:sp>
        <p:nvSpPr>
          <p:cNvPr id="16" name="AutoShape 3"/>
          <p:cNvSpPr>
            <a:spLocks noChangeArrowheads="1"/>
          </p:cNvSpPr>
          <p:nvPr>
            <p:custDataLst>
              <p:tags r:id="rId6"/>
            </p:custDataLst>
          </p:nvPr>
        </p:nvSpPr>
        <p:spPr bwMode="auto">
          <a:xfrm>
            <a:off x="7326306" y="3935254"/>
            <a:ext cx="1617193" cy="364688"/>
          </a:xfrm>
          <a:prstGeom prst="roundRect">
            <a:avLst>
              <a:gd name="adj" fmla="val 16667"/>
            </a:avLst>
          </a:prstGeom>
          <a:solidFill>
            <a:srgbClr val="0070C0"/>
          </a:solidFill>
          <a:ln w="38100">
            <a:no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rPr>
              <a:t>Plug-in small diameter -</a:t>
            </a:r>
            <a:r>
              <a:rPr lang="zh-CN" altLang="en-US" sz="1200" b="1" dirty="0">
                <a:solidFill>
                  <a:schemeClr val="bg1"/>
                </a:solidFill>
                <a:latin typeface="Calibri" panose="020F0502020204030204" pitchFamily="34" charset="0"/>
                <a:ea typeface="微软雅黑" panose="020B0503020204020204" charset="-122"/>
                <a:cs typeface="Calibri" panose="020F0502020204030204" pitchFamily="34" charset="0"/>
              </a:rPr>
              <a:t> </a:t>
            </a: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rPr>
              <a:t>EXV</a:t>
            </a:r>
          </a:p>
        </p:txBody>
      </p:sp>
      <p:pic>
        <p:nvPicPr>
          <p:cNvPr id="17" name="图片 16"/>
          <p:cNvPicPr>
            <a:picLocks noChangeAspect="1"/>
          </p:cNvPicPr>
          <p:nvPr>
            <p:custDataLst>
              <p:tags r:id="rId7"/>
            </p:custDataLst>
          </p:nvPr>
        </p:nvPicPr>
        <p:blipFill rotWithShape="1">
          <a:blip r:embed="rId20" cstate="email">
            <a:extLst>
              <a:ext uri="{BEBA8EAE-BF5A-486C-A8C5-ECC9F3942E4B}">
                <a14:imgProps xmlns:a14="http://schemas.microsoft.com/office/drawing/2010/main">
                  <a14:imgLayer r:embed="rId21">
                    <a14:imgEffect>
                      <a14:backgroundRemoval t="9956" b="89602" l="15975" r="64528">
                        <a14:foregroundMark x1="61761" y1="78982" x2="62138" y2="48894"/>
                        <a14:foregroundMark x1="62138" y1="48894" x2="58113" y2="27434"/>
                        <a14:foregroundMark x1="64654" y1="51549" x2="63019" y2="31858"/>
                        <a14:foregroundMark x1="15975" y1="56416" x2="15975" y2="53540"/>
                      </a14:backgroundRemoval>
                    </a14:imgEffect>
                  </a14:imgLayer>
                </a14:imgProps>
              </a:ext>
              <a:ext uri="{28A0092B-C50C-407E-A947-70E740481C1C}">
                <a14:useLocalDpi xmlns:a14="http://schemas.microsoft.com/office/drawing/2010/main"/>
              </a:ext>
            </a:extLst>
          </a:blip>
          <a:srcRect l="11695" r="34388"/>
          <a:stretch>
            <a:fillRect/>
          </a:stretch>
        </p:blipFill>
        <p:spPr>
          <a:xfrm rot="5400000">
            <a:off x="76848" y="1011697"/>
            <a:ext cx="1921240" cy="2027304"/>
          </a:xfrm>
          <a:prstGeom prst="rect">
            <a:avLst/>
          </a:prstGeom>
          <a:effectLst>
            <a:reflection blurRad="6350" stA="52000" endA="300" endPos="35000" dir="5400000" sy="-100000" algn="bl" rotWithShape="0"/>
          </a:effectLst>
        </p:spPr>
      </p:pic>
      <p:cxnSp>
        <p:nvCxnSpPr>
          <p:cNvPr id="4" name="直接连接符 3"/>
          <p:cNvCxnSpPr/>
          <p:nvPr/>
        </p:nvCxnSpPr>
        <p:spPr>
          <a:xfrm>
            <a:off x="2063591" y="777240"/>
            <a:ext cx="0" cy="3837623"/>
          </a:xfrm>
          <a:prstGeom prst="line">
            <a:avLst/>
          </a:prstGeom>
          <a:ln>
            <a:prstDash val="dash"/>
          </a:ln>
        </p:spPr>
        <p:style>
          <a:lnRef idx="2">
            <a:schemeClr val="accent1"/>
          </a:lnRef>
          <a:fillRef idx="0">
            <a:srgbClr val="FFFFFF"/>
          </a:fillRef>
          <a:effectRef idx="0">
            <a:srgbClr val="FFFFFF"/>
          </a:effectRef>
          <a:fontRef idx="minor">
            <a:schemeClr val="tx1"/>
          </a:fontRef>
        </p:style>
      </p:cxnSp>
      <p:cxnSp>
        <p:nvCxnSpPr>
          <p:cNvPr id="5" name="直接连接符 4"/>
          <p:cNvCxnSpPr/>
          <p:nvPr>
            <p:custDataLst>
              <p:tags r:id="rId8"/>
            </p:custDataLst>
          </p:nvPr>
        </p:nvCxnSpPr>
        <p:spPr>
          <a:xfrm>
            <a:off x="3788569" y="777240"/>
            <a:ext cx="0" cy="3837623"/>
          </a:xfrm>
          <a:prstGeom prst="line">
            <a:avLst/>
          </a:prstGeom>
          <a:ln>
            <a:prstDash val="dash"/>
          </a:ln>
        </p:spPr>
        <p:style>
          <a:lnRef idx="2">
            <a:schemeClr val="accent1"/>
          </a:lnRef>
          <a:fillRef idx="0">
            <a:srgbClr val="FFFFFF"/>
          </a:fillRef>
          <a:effectRef idx="0">
            <a:srgbClr val="FFFFFF"/>
          </a:effectRef>
          <a:fontRef idx="minor">
            <a:schemeClr val="tx1"/>
          </a:fontRef>
        </p:style>
      </p:cxnSp>
      <p:cxnSp>
        <p:nvCxnSpPr>
          <p:cNvPr id="6" name="直接连接符 5"/>
          <p:cNvCxnSpPr/>
          <p:nvPr>
            <p:custDataLst>
              <p:tags r:id="rId9"/>
            </p:custDataLst>
          </p:nvPr>
        </p:nvCxnSpPr>
        <p:spPr>
          <a:xfrm>
            <a:off x="5492115" y="777240"/>
            <a:ext cx="0" cy="3837623"/>
          </a:xfrm>
          <a:prstGeom prst="line">
            <a:avLst/>
          </a:prstGeom>
          <a:ln>
            <a:prstDash val="dash"/>
          </a:ln>
        </p:spPr>
        <p:style>
          <a:lnRef idx="2">
            <a:schemeClr val="accent1"/>
          </a:lnRef>
          <a:fillRef idx="0">
            <a:srgbClr val="FFFFFF"/>
          </a:fillRef>
          <a:effectRef idx="0">
            <a:srgbClr val="FFFFFF"/>
          </a:effectRef>
          <a:fontRef idx="minor">
            <a:schemeClr val="tx1"/>
          </a:fontRef>
        </p:style>
      </p:cxnSp>
      <p:cxnSp>
        <p:nvCxnSpPr>
          <p:cNvPr id="7" name="直接连接符 6"/>
          <p:cNvCxnSpPr/>
          <p:nvPr>
            <p:custDataLst>
              <p:tags r:id="rId10"/>
            </p:custDataLst>
          </p:nvPr>
        </p:nvCxnSpPr>
        <p:spPr>
          <a:xfrm>
            <a:off x="7076599" y="777240"/>
            <a:ext cx="0" cy="3837623"/>
          </a:xfrm>
          <a:prstGeom prst="line">
            <a:avLst/>
          </a:prstGeom>
          <a:ln>
            <a:prstDash val="dash"/>
          </a:ln>
        </p:spPr>
        <p:style>
          <a:lnRef idx="2">
            <a:schemeClr val="accent1"/>
          </a:lnRef>
          <a:fillRef idx="0">
            <a:srgbClr val="FFFFFF"/>
          </a:fillRef>
          <a:effectRef idx="0">
            <a:srgbClr val="FFFFFF"/>
          </a:effectRef>
          <a:fontRef idx="minor">
            <a:schemeClr val="tx1"/>
          </a:fontRef>
        </p:style>
      </p:cxnSp>
    </p:spTree>
    <p:extLst>
      <p:ext uri="{BB962C8B-B14F-4D97-AF65-F5344CB8AC3E}">
        <p14:creationId xmlns:p14="http://schemas.microsoft.com/office/powerpoint/2010/main" val="19968817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06FE03-D8F0-D1F2-10AE-150F394E776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EB9CFF3-C732-50AD-18A5-61AA5971F245}"/>
              </a:ext>
            </a:extLst>
          </p:cNvPr>
          <p:cNvSpPr>
            <a:spLocks noGrp="1"/>
          </p:cNvSpPr>
          <p:nvPr>
            <p:ph type="title"/>
          </p:nvPr>
        </p:nvSpPr>
        <p:spPr>
          <a:xfrm>
            <a:off x="313266" y="-20319"/>
            <a:ext cx="8369807" cy="796342"/>
          </a:xfrm>
          <a:prstGeom prst="rect">
            <a:avLst/>
          </a:prstGeom>
        </p:spPr>
        <p:txBody>
          <a:bodyPr/>
          <a:lstStyle/>
          <a:p>
            <a:pPr>
              <a:lnSpc>
                <a:spcPct val="110000"/>
              </a:lnSpc>
            </a:pPr>
            <a:r>
              <a:rPr lang="en-US" altLang="zh-CN" sz="2400" b="1" kern="0" dirty="0">
                <a:latin typeface="Calibri" panose="020F0502020204030204" pitchFamily="34" charset="0"/>
                <a:ea typeface="微软雅黑" panose="020B0503020204020204" charset="-122"/>
                <a:cs typeface="Calibri" panose="020F0502020204030204" pitchFamily="34" charset="0"/>
                <a:sym typeface="+mn-ea"/>
              </a:rPr>
              <a:t>Electronic Expansion Valve </a:t>
            </a:r>
            <a:br>
              <a:rPr lang="en-US" altLang="zh-CN" sz="2000" b="1" kern="0" dirty="0">
                <a:solidFill>
                  <a:srgbClr val="0070C0"/>
                </a:solidFill>
                <a:latin typeface="Calibri" panose="020F0502020204030204" pitchFamily="34" charset="0"/>
                <a:ea typeface="微软雅黑" panose="020B0503020204020204" charset="-122"/>
                <a:cs typeface="Calibri" panose="020F0502020204030204" pitchFamily="34" charset="0"/>
                <a:sym typeface="+mn-ea"/>
              </a:rPr>
            </a:br>
            <a:r>
              <a:rPr lang="en-US" altLang="zh-CN" sz="2000" b="1" kern="0" dirty="0">
                <a:solidFill>
                  <a:srgbClr val="0070C0"/>
                </a:solidFill>
                <a:latin typeface="Calibri" panose="020F0502020204030204" pitchFamily="34" charset="0"/>
                <a:ea typeface="微软雅黑" panose="020B0503020204020204" charset="-122"/>
                <a:cs typeface="Calibri" panose="020F0502020204030204" pitchFamily="34" charset="0"/>
                <a:sym typeface="+mn-ea"/>
              </a:rPr>
              <a:t>Small Diameter EXV Low Internal Leakage Series</a:t>
            </a:r>
            <a:br>
              <a:rPr lang="zh-CN" altLang="en-US" sz="2000" kern="0" dirty="0">
                <a:solidFill>
                  <a:srgbClr val="0070C0"/>
                </a:solidFill>
                <a:latin typeface="Calibri" panose="020F0502020204030204" pitchFamily="34" charset="0"/>
                <a:ea typeface="微软雅黑" panose="020B0503020204020204" charset="-122"/>
                <a:cs typeface="Calibri" panose="020F0502020204030204" pitchFamily="34" charset="0"/>
                <a:sym typeface="+mn-ea"/>
              </a:rPr>
            </a:br>
            <a:endParaRPr lang="en-US" altLang="zh-CN" sz="200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endParaRPr>
          </a:p>
        </p:txBody>
      </p:sp>
      <p:sp>
        <p:nvSpPr>
          <p:cNvPr id="33" name="圆角矩形 32"/>
          <p:cNvSpPr/>
          <p:nvPr/>
        </p:nvSpPr>
        <p:spPr>
          <a:xfrm>
            <a:off x="6241733" y="3223134"/>
            <a:ext cx="2562701" cy="577341"/>
          </a:xfrm>
          <a:prstGeom prst="roundRect">
            <a:avLst/>
          </a:prstGeom>
          <a:solidFill>
            <a:schemeClr val="bg1">
              <a:lumMod val="95000"/>
            </a:schemeClr>
          </a:solidFill>
          <a:ln w="12700" cap="flat" cmpd="sng" algn="ctr">
            <a:noFill/>
            <a:prstDash val="solid"/>
            <a:miter lim="800000"/>
          </a:ln>
          <a:effectLst>
            <a:outerShdw blurRad="127000" dist="50800" dir="5400000" sx="92000" sy="92000" algn="t"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32" name="圆角矩形 31"/>
          <p:cNvSpPr/>
          <p:nvPr/>
        </p:nvSpPr>
        <p:spPr>
          <a:xfrm>
            <a:off x="6264593" y="2747962"/>
            <a:ext cx="2562701" cy="357188"/>
          </a:xfrm>
          <a:prstGeom prst="roundRect">
            <a:avLst/>
          </a:prstGeom>
          <a:solidFill>
            <a:schemeClr val="bg1">
              <a:lumMod val="95000"/>
            </a:schemeClr>
          </a:solidFill>
          <a:ln w="12700" cap="flat" cmpd="sng" algn="ctr">
            <a:noFill/>
            <a:prstDash val="solid"/>
            <a:miter lim="800000"/>
          </a:ln>
          <a:effectLst>
            <a:outerShdw blurRad="127000" dist="38100" dir="5400000" sx="92000" sy="92000" algn="t"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31" name="圆角矩形 30"/>
          <p:cNvSpPr/>
          <p:nvPr/>
        </p:nvSpPr>
        <p:spPr>
          <a:xfrm>
            <a:off x="6237447" y="1868329"/>
            <a:ext cx="2562701" cy="790099"/>
          </a:xfrm>
          <a:prstGeom prst="roundRect">
            <a:avLst/>
          </a:prstGeom>
          <a:solidFill>
            <a:schemeClr val="bg1">
              <a:lumMod val="95000"/>
            </a:schemeClr>
          </a:solidFill>
          <a:ln w="12700" cap="flat" cmpd="sng" algn="ctr">
            <a:noFill/>
            <a:prstDash val="solid"/>
            <a:miter lim="800000"/>
          </a:ln>
          <a:effectLst>
            <a:outerShdw blurRad="127000" dist="63500" dir="5400000" sx="94000" sy="94000" algn="t"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30" name="圆角矩形 29"/>
          <p:cNvSpPr/>
          <p:nvPr/>
        </p:nvSpPr>
        <p:spPr>
          <a:xfrm>
            <a:off x="6240781" y="1407795"/>
            <a:ext cx="2562701" cy="357188"/>
          </a:xfrm>
          <a:prstGeom prst="roundRect">
            <a:avLst/>
          </a:prstGeom>
          <a:solidFill>
            <a:schemeClr val="bg1">
              <a:lumMod val="95000"/>
            </a:schemeClr>
          </a:solidFill>
          <a:ln w="12700" cap="flat" cmpd="sng" algn="ctr">
            <a:noFill/>
            <a:prstDash val="solid"/>
            <a:miter lim="800000"/>
          </a:ln>
          <a:effectLst>
            <a:outerShdw blurRad="127000" dist="38100" dir="5400000" sx="92000" sy="92000" algn="t"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25" name="矩形 24"/>
          <p:cNvSpPr/>
          <p:nvPr/>
        </p:nvSpPr>
        <p:spPr>
          <a:xfrm>
            <a:off x="6294120" y="1415891"/>
            <a:ext cx="2571750" cy="340043"/>
          </a:xfrm>
          <a:prstGeom prst="rect">
            <a:avLst/>
          </a:prstGeom>
          <a:noFill/>
          <a:ln w="12700" cap="flat" cmpd="sng" algn="ctr">
            <a:noFill/>
            <a:prstDash val="solid"/>
            <a:miter lim="800000"/>
          </a:ln>
          <a:effectLst/>
          <a:scene3d>
            <a:camera prst="orthographicFront"/>
            <a:lightRig rig="threePt" dir="t">
              <a:rot lat="0" lon="0" rev="7800000"/>
            </a:lightRig>
          </a:scene3d>
          <a:sp3d extrusionH="2540000">
            <a:extrusionClr>
              <a:srgbClr val="007ADD"/>
            </a:extrusionClr>
          </a:sp3d>
          <a:extLst>
            <a:ext uri="{909E8E84-426E-40DD-AFC4-6F175D3DCCD1}">
              <a14:hiddenFill xmlns:a14="http://schemas.microsoft.com/office/drawing/2010/main">
                <a:gradFill>
                  <a:gsLst>
                    <a:gs pos="0">
                      <a:srgbClr val="026CD4"/>
                    </a:gs>
                    <a:gs pos="64000">
                      <a:srgbClr val="00B0F0">
                        <a:lumMod val="67000"/>
                        <a:lumOff val="33000"/>
                        <a:alpha val="100000"/>
                      </a:srgbClr>
                    </a:gs>
                  </a:gsLst>
                  <a:lin ang="3600000" scaled="0"/>
                </a:gradFill>
              </a14:hiddenFill>
            </a:ext>
          </a:extLst>
        </p:spPr>
        <p:txBody>
          <a:bodyPr lIns="50403" tIns="25202" rIns="50403" bIns="25202" rtlCol="0" anchor="ctr"/>
          <a:lstStyle/>
          <a:p>
            <a:pPr defTabSz="685800"/>
            <a:r>
              <a:rPr lang="en-US" altLang="zh-CN" sz="120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rPr>
              <a:t>Adopt bearing structure;</a:t>
            </a:r>
            <a:endParaRPr lang="en-US" altLang="zh-CN" sz="1200" b="1" kern="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22" name="圆角矩形 21"/>
          <p:cNvSpPr/>
          <p:nvPr/>
        </p:nvSpPr>
        <p:spPr>
          <a:xfrm>
            <a:off x="4181475" y="1396841"/>
            <a:ext cx="1871663" cy="3259455"/>
          </a:xfrm>
          <a:prstGeom prst="roundRect">
            <a:avLst>
              <a:gd name="adj" fmla="val 4498"/>
            </a:avLst>
          </a:prstGeom>
          <a:gradFill>
            <a:gsLst>
              <a:gs pos="0">
                <a:srgbClr val="0070C0"/>
              </a:gs>
              <a:gs pos="100000">
                <a:srgbClr val="00B0F0"/>
              </a:gs>
            </a:gsLst>
            <a:lin ang="3600000" scaled="0"/>
          </a:gradFill>
          <a:ln w="12700" cap="flat" cmpd="sng" algn="ctr">
            <a:noFill/>
            <a:prstDash val="solid"/>
            <a:miter lim="800000"/>
          </a:ln>
          <a:effectLst>
            <a:outerShdw dir="18900000" sy="23000" kx="-1200000" algn="bl" rotWithShape="0">
              <a:srgbClr val="00B0F0">
                <a:alpha val="7000"/>
              </a:srgb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pic>
        <p:nvPicPr>
          <p:cNvPr id="20" name="图片 19" descr="图片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043839" y="1458277"/>
            <a:ext cx="2075974" cy="3256598"/>
          </a:xfrm>
          <a:prstGeom prst="rect">
            <a:avLst/>
          </a:prstGeom>
          <a:effectLst/>
        </p:spPr>
      </p:pic>
      <p:sp>
        <p:nvSpPr>
          <p:cNvPr id="4" name="矩形 3"/>
          <p:cNvSpPr/>
          <p:nvPr/>
        </p:nvSpPr>
        <p:spPr>
          <a:xfrm>
            <a:off x="869633" y="972503"/>
            <a:ext cx="1379697" cy="485775"/>
          </a:xfrm>
          <a:prstGeom prst="rect">
            <a:avLst/>
          </a:prstGeom>
          <a:gradFill flip="none" rotWithShape="1">
            <a:gsLst>
              <a:gs pos="0">
                <a:schemeClr val="bg1">
                  <a:lumMod val="95000"/>
                </a:schemeClr>
              </a:gs>
              <a:gs pos="100000">
                <a:schemeClr val="bg1">
                  <a:lumMod val="75000"/>
                </a:schemeClr>
              </a:gs>
              <a:gs pos="100000">
                <a:schemeClr val="accent5">
                  <a:lumMod val="63000"/>
                  <a:alpha val="86000"/>
                </a:schemeClr>
              </a:gs>
              <a:gs pos="100000">
                <a:schemeClr val="accent1">
                  <a:lumMod val="50000"/>
                </a:schemeClr>
              </a:gs>
            </a:gsLst>
            <a:path path="circle">
              <a:fillToRect l="100000" t="100000"/>
            </a:path>
            <a:tileRect r="-100000" b="-100000"/>
          </a:gradFill>
          <a:effectLst>
            <a:outerShdw blurRad="76200" dist="38100" dir="5400000" sx="95000" sy="95000" algn="t" rotWithShape="0">
              <a:prstClr val="black">
                <a:alpha val="40000"/>
              </a:prstClr>
            </a:outerShdw>
          </a:effectLst>
        </p:spPr>
        <p:txBody>
          <a:bodyPr wrap="none">
            <a:noAutofit/>
          </a:bodyPr>
          <a:lstStyle/>
          <a:p>
            <a:pPr algn="ctr"/>
            <a:r>
              <a:rPr lang="en-US" altLang="zh-CN" sz="135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1st generation </a:t>
            </a:r>
          </a:p>
          <a:p>
            <a:pPr algn="ctr"/>
            <a:r>
              <a:rPr lang="en-US" altLang="zh-CN" sz="135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(existing products)</a:t>
            </a:r>
            <a:endParaRPr lang="zh-CN" altLang="en-US" sz="135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endParaRPr>
          </a:p>
        </p:txBody>
      </p:sp>
      <p:cxnSp>
        <p:nvCxnSpPr>
          <p:cNvPr id="10" name="直接箭头连接符 3"/>
          <p:cNvCxnSpPr/>
          <p:nvPr/>
        </p:nvCxnSpPr>
        <p:spPr>
          <a:xfrm>
            <a:off x="3881914" y="1815465"/>
            <a:ext cx="1242060" cy="1782128"/>
          </a:xfrm>
          <a:prstGeom prst="straightConnector1">
            <a:avLst/>
          </a:prstGeom>
          <a:ln w="28575" cmpd="sng">
            <a:solidFill>
              <a:srgbClr val="0D70E3"/>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3" name="直接箭头连接符 9"/>
          <p:cNvCxnSpPr/>
          <p:nvPr/>
        </p:nvCxnSpPr>
        <p:spPr>
          <a:xfrm>
            <a:off x="3856197" y="2429352"/>
            <a:ext cx="1238726" cy="1944529"/>
          </a:xfrm>
          <a:prstGeom prst="straightConnector1">
            <a:avLst/>
          </a:prstGeom>
          <a:ln w="28575" cmpd="sng">
            <a:solidFill>
              <a:srgbClr val="0D70E3"/>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15" name="矩形 14"/>
          <p:cNvSpPr/>
          <p:nvPr>
            <p:custDataLst>
              <p:tags r:id="rId1"/>
            </p:custDataLst>
          </p:nvPr>
        </p:nvSpPr>
        <p:spPr>
          <a:xfrm>
            <a:off x="2527459" y="1539241"/>
            <a:ext cx="1523524" cy="507831"/>
          </a:xfrm>
          <a:prstGeom prst="rect">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txBody>
          <a:bodyPr wrap="square">
            <a:spAutoFit/>
          </a:bodyPr>
          <a:lstStyle/>
          <a:p>
            <a:pPr algn="ctr"/>
            <a:r>
              <a:rPr lang="en-US" altLang="zh-CN" sz="135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Bearing structure</a:t>
            </a:r>
          </a:p>
          <a:p>
            <a:pPr algn="ctr"/>
            <a:r>
              <a:rPr lang="en-US" altLang="zh-CN" sz="135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rPr>
              <a:t>Valve needle parts</a:t>
            </a:r>
            <a:endParaRPr lang="zh-CN" altLang="en-US" sz="135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endParaRPr>
          </a:p>
        </p:txBody>
      </p:sp>
      <p:sp>
        <p:nvSpPr>
          <p:cNvPr id="17" name="矩形 16"/>
          <p:cNvSpPr/>
          <p:nvPr>
            <p:custDataLst>
              <p:tags r:id="rId2"/>
            </p:custDataLst>
          </p:nvPr>
        </p:nvSpPr>
        <p:spPr>
          <a:xfrm>
            <a:off x="3047011" y="2245649"/>
            <a:ext cx="795411" cy="300082"/>
          </a:xfrm>
          <a:prstGeom prst="rect">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txBody>
          <a:bodyPr wrap="none">
            <a:spAutoFit/>
          </a:bodyPr>
          <a:lstStyle/>
          <a:p>
            <a:pPr algn="ctr"/>
            <a:r>
              <a:rPr lang="en-US" altLang="zh-CN" sz="135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rPr>
              <a:t>Soft seal</a:t>
            </a:r>
            <a:endParaRPr lang="zh-CN" altLang="en-US" sz="135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1" name="任意多边形 10"/>
          <p:cNvSpPr/>
          <p:nvPr/>
        </p:nvSpPr>
        <p:spPr>
          <a:xfrm>
            <a:off x="2659380" y="2703195"/>
            <a:ext cx="1359218" cy="737235"/>
          </a:xfrm>
          <a:custGeom>
            <a:avLst/>
            <a:gdLst/>
            <a:ahLst/>
            <a:cxnLst>
              <a:cxn ang="3">
                <a:pos x="hc" y="t"/>
              </a:cxn>
              <a:cxn ang="cd2">
                <a:pos x="l" y="vc"/>
              </a:cxn>
              <a:cxn ang="cd4">
                <a:pos x="hc" y="b"/>
              </a:cxn>
              <a:cxn ang="0">
                <a:pos x="r" y="vc"/>
              </a:cxn>
            </a:cxnLst>
            <a:rect l="l" t="t" r="r" b="b"/>
            <a:pathLst>
              <a:path w="2315" h="1256">
                <a:moveTo>
                  <a:pt x="0" y="0"/>
                </a:moveTo>
                <a:lnTo>
                  <a:pt x="0" y="0"/>
                </a:lnTo>
                <a:lnTo>
                  <a:pt x="6" y="6"/>
                </a:lnTo>
                <a:cubicBezTo>
                  <a:pt x="291" y="287"/>
                  <a:pt x="885" y="510"/>
                  <a:pt x="1589" y="571"/>
                </a:cubicBezTo>
                <a:lnTo>
                  <a:pt x="1620" y="573"/>
                </a:lnTo>
                <a:lnTo>
                  <a:pt x="1620" y="98"/>
                </a:lnTo>
                <a:lnTo>
                  <a:pt x="2315" y="677"/>
                </a:lnTo>
                <a:lnTo>
                  <a:pt x="1620" y="1256"/>
                </a:lnTo>
                <a:lnTo>
                  <a:pt x="1620" y="776"/>
                </a:lnTo>
                <a:lnTo>
                  <a:pt x="1572" y="777"/>
                </a:lnTo>
                <a:cubicBezTo>
                  <a:pt x="1508" y="778"/>
                  <a:pt x="1444" y="781"/>
                  <a:pt x="1378" y="786"/>
                </a:cubicBezTo>
                <a:cubicBezTo>
                  <a:pt x="840" y="824"/>
                  <a:pt x="362" y="956"/>
                  <a:pt x="28" y="1139"/>
                </a:cubicBezTo>
                <a:lnTo>
                  <a:pt x="0" y="1155"/>
                </a:lnTo>
                <a:lnTo>
                  <a:pt x="0" y="0"/>
                </a:lnTo>
                <a:close/>
              </a:path>
            </a:pathLst>
          </a:custGeom>
          <a:gradFill>
            <a:gsLst>
              <a:gs pos="0">
                <a:srgbClr val="00B0F0">
                  <a:lumMod val="30000"/>
                  <a:lumOff val="70000"/>
                </a:srgbClr>
              </a:gs>
              <a:gs pos="80000">
                <a:srgbClr val="007ADD"/>
              </a:gs>
            </a:gsLst>
            <a:lin ang="3600000" scaled="0"/>
          </a:gradFill>
          <a:ln w="12700" cap="flat" cmpd="sng" algn="ctr">
            <a:noFill/>
            <a:prstDash val="solid"/>
            <a:miter lim="800000"/>
          </a:ln>
          <a:scene3d>
            <a:camera prst="orthographicFront"/>
            <a:lightRig rig="threePt" dir="t">
              <a:rot lat="0" lon="0" rev="7800000"/>
            </a:lightRig>
          </a:scene3d>
          <a:sp3d extrusionH="2540000">
            <a:extrusionClr>
              <a:srgbClr val="007ADD"/>
            </a:extrusionClr>
          </a:sp3d>
        </p:spPr>
        <p:txBody>
          <a:bodyPr wrap="square" lIns="50403" tIns="25202" rIns="50403" bIns="25202" rtlCol="0" anchor="ctr">
            <a:noAutofit/>
          </a:bodyP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pic>
        <p:nvPicPr>
          <p:cNvPr id="18" name="图片 17" descr="图片1"/>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75799" y="1450657"/>
            <a:ext cx="1806416" cy="3079433"/>
          </a:xfrm>
          <a:prstGeom prst="rect">
            <a:avLst/>
          </a:prstGeom>
        </p:spPr>
      </p:pic>
      <p:sp>
        <p:nvSpPr>
          <p:cNvPr id="21" name="矩形 20"/>
          <p:cNvSpPr/>
          <p:nvPr/>
        </p:nvSpPr>
        <p:spPr>
          <a:xfrm>
            <a:off x="4050983" y="844391"/>
            <a:ext cx="2124075" cy="491966"/>
          </a:xfrm>
          <a:prstGeom prst="rect">
            <a:avLst/>
          </a:prstGeom>
          <a:gradFill>
            <a:gsLst>
              <a:gs pos="0">
                <a:srgbClr val="00B0F0"/>
              </a:gs>
              <a:gs pos="100000">
                <a:srgbClr val="0070C0">
                  <a:lumMod val="96000"/>
                  <a:lumOff val="4000"/>
                </a:srgbClr>
              </a:gs>
              <a:gs pos="100000">
                <a:schemeClr val="accent5">
                  <a:lumMod val="63000"/>
                  <a:alpha val="86000"/>
                </a:schemeClr>
              </a:gs>
              <a:gs pos="100000">
                <a:schemeClr val="accent1">
                  <a:lumMod val="50000"/>
                </a:schemeClr>
              </a:gs>
            </a:gsLst>
            <a:path path="circle">
              <a:fillToRect l="100000" t="100000"/>
            </a:path>
            <a:tileRect r="-100000" b="-100000"/>
          </a:gradFill>
          <a:effectLst>
            <a:outerShdw blurRad="76200" dist="38100" dir="5400000" sx="95000" sy="95000" algn="t" rotWithShape="0">
              <a:prstClr val="black">
                <a:alpha val="40000"/>
              </a:prstClr>
            </a:outerShdw>
          </a:effectLst>
        </p:spPr>
        <p:txBody>
          <a:bodyPr wrap="none" anchor="ctr">
            <a:noAutofit/>
          </a:bodyPr>
          <a:lstStyle/>
          <a:p>
            <a:pPr algn="ctr"/>
            <a:r>
              <a:rPr lang="en-US" altLang="zh-CN" sz="135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2nd generation</a:t>
            </a:r>
          </a:p>
          <a:p>
            <a:pPr algn="ctr"/>
            <a:r>
              <a:rPr lang="en-US" altLang="zh-CN" sz="135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(low internal leakage series)</a:t>
            </a:r>
            <a:endParaRPr lang="zh-CN" altLang="en-US" sz="1350" b="1" dirty="0">
              <a:solidFill>
                <a:schemeClr val="bg1"/>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26" name="矩形 25"/>
          <p:cNvSpPr/>
          <p:nvPr/>
        </p:nvSpPr>
        <p:spPr>
          <a:xfrm>
            <a:off x="6291263" y="1872139"/>
            <a:ext cx="2413635" cy="768668"/>
          </a:xfrm>
          <a:prstGeom prst="rect">
            <a:avLst/>
          </a:prstGeom>
          <a:noFill/>
          <a:ln w="12700" cap="flat" cmpd="sng" algn="ctr">
            <a:noFill/>
            <a:prstDash val="solid"/>
            <a:miter lim="800000"/>
          </a:ln>
          <a:scene3d>
            <a:camera prst="orthographicFront"/>
            <a:lightRig rig="threePt" dir="t">
              <a:rot lat="0" lon="0" rev="7800000"/>
            </a:lightRig>
          </a:scene3d>
          <a:sp3d extrusionH="2540000">
            <a:extrusionClr>
              <a:srgbClr val="007ADD"/>
            </a:extrusionClr>
          </a:sp3d>
          <a:extLst>
            <a:ext uri="{909E8E84-426E-40DD-AFC4-6F175D3DCCD1}">
              <a14:hiddenFill xmlns:a14="http://schemas.microsoft.com/office/drawing/2010/main">
                <a:gradFill>
                  <a:gsLst>
                    <a:gs pos="0">
                      <a:srgbClr val="026CD4"/>
                    </a:gs>
                    <a:gs pos="64000">
                      <a:srgbClr val="00B0F0">
                        <a:lumMod val="67000"/>
                        <a:lumOff val="33000"/>
                        <a:alpha val="100000"/>
                      </a:srgbClr>
                    </a:gs>
                  </a:gsLst>
                  <a:lin ang="3600000" scaled="0"/>
                </a:gradFill>
              </a14:hiddenFill>
            </a:ext>
          </a:extLst>
        </p:spPr>
        <p:txBody>
          <a:bodyPr lIns="50403" tIns="25202" rIns="50403" bIns="25202" rtlCol="0" anchor="ctr"/>
          <a:lstStyle/>
          <a:p>
            <a:pPr algn="just">
              <a:lnSpc>
                <a:spcPct val="120000"/>
              </a:lnSpc>
            </a:pPr>
            <a:r>
              <a:rPr lang="en-US" altLang="zh-CN" sz="120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rPr>
              <a:t>Low internal leakage is ensured throughout the life cycle, which can be </a:t>
            </a:r>
            <a:r>
              <a:rPr lang="en-US" altLang="zh-CN" sz="1200" b="1" dirty="0">
                <a:solidFill>
                  <a:srgbClr val="C00000"/>
                </a:solidFill>
                <a:latin typeface="Calibri" panose="020F0502020204030204" pitchFamily="34" charset="0"/>
                <a:ea typeface="微软雅黑" panose="020B0503020204020204" charset="-122"/>
                <a:cs typeface="Calibri" panose="020F0502020204030204" pitchFamily="34" charset="0"/>
                <a:sym typeface="+mn-ea"/>
              </a:rPr>
              <a:t>≤20ml/min@1Mpa </a:t>
            </a:r>
            <a:r>
              <a:rPr lang="en-US" altLang="zh-CN" sz="120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rPr>
              <a:t>or even lower;</a:t>
            </a:r>
            <a:endParaRPr lang="en-US" altLang="zh-CN" sz="1200" b="1" kern="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27" name="矩形 26"/>
          <p:cNvSpPr/>
          <p:nvPr/>
        </p:nvSpPr>
        <p:spPr>
          <a:xfrm>
            <a:off x="6299835" y="2757011"/>
            <a:ext cx="2571750" cy="340043"/>
          </a:xfrm>
          <a:prstGeom prst="rect">
            <a:avLst/>
          </a:prstGeom>
          <a:noFill/>
          <a:ln w="12700" cap="flat" cmpd="sng" algn="ctr">
            <a:noFill/>
            <a:prstDash val="solid"/>
            <a:miter lim="800000"/>
          </a:ln>
          <a:scene3d>
            <a:camera prst="orthographicFront"/>
            <a:lightRig rig="threePt" dir="t">
              <a:rot lat="0" lon="0" rev="7800000"/>
            </a:lightRig>
          </a:scene3d>
          <a:sp3d extrusionH="2540000">
            <a:extrusionClr>
              <a:srgbClr val="007ADD"/>
            </a:extrusionClr>
          </a:sp3d>
          <a:extLst>
            <a:ext uri="{909E8E84-426E-40DD-AFC4-6F175D3DCCD1}">
              <a14:hiddenFill xmlns:a14="http://schemas.microsoft.com/office/drawing/2010/main">
                <a:gradFill>
                  <a:gsLst>
                    <a:gs pos="0">
                      <a:srgbClr val="026CD4"/>
                    </a:gs>
                    <a:gs pos="64000">
                      <a:srgbClr val="00B0F0">
                        <a:lumMod val="67000"/>
                        <a:lumOff val="33000"/>
                        <a:alpha val="100000"/>
                      </a:srgbClr>
                    </a:gs>
                  </a:gsLst>
                  <a:lin ang="3600000" scaled="0"/>
                </a:gradFill>
              </a14:hiddenFill>
            </a:ext>
          </a:extLst>
        </p:spPr>
        <p:txBody>
          <a:bodyPr lIns="50403" tIns="25202" rIns="50403" bIns="25202" rtlCol="0" anchor="ctr"/>
          <a:lstStyle/>
          <a:p>
            <a:pPr defTabSz="685800"/>
            <a:r>
              <a:rPr lang="en-US" altLang="zh-CN" sz="120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rPr>
              <a:t>Adopt soft sealing valve port;</a:t>
            </a:r>
            <a:endParaRPr lang="en-US" altLang="zh-CN" sz="1200" b="1" kern="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28" name="矩形 27"/>
          <p:cNvSpPr/>
          <p:nvPr/>
        </p:nvSpPr>
        <p:spPr>
          <a:xfrm>
            <a:off x="6296978" y="3272336"/>
            <a:ext cx="2503170" cy="482918"/>
          </a:xfrm>
          <a:prstGeom prst="rect">
            <a:avLst/>
          </a:prstGeom>
          <a:noFill/>
          <a:ln w="12700" cap="flat" cmpd="sng" algn="ctr">
            <a:noFill/>
            <a:prstDash val="solid"/>
            <a:miter lim="800000"/>
          </a:ln>
          <a:scene3d>
            <a:camera prst="orthographicFront"/>
            <a:lightRig rig="threePt" dir="t">
              <a:rot lat="0" lon="0" rev="7800000"/>
            </a:lightRig>
          </a:scene3d>
          <a:sp3d extrusionH="2540000">
            <a:extrusionClr>
              <a:srgbClr val="007ADD"/>
            </a:extrusionClr>
          </a:sp3d>
          <a:extLst>
            <a:ext uri="{909E8E84-426E-40DD-AFC4-6F175D3DCCD1}">
              <a14:hiddenFill xmlns:a14="http://schemas.microsoft.com/office/drawing/2010/main">
                <a:gradFill>
                  <a:gsLst>
                    <a:gs pos="0">
                      <a:srgbClr val="026CD4"/>
                    </a:gs>
                    <a:gs pos="64000">
                      <a:srgbClr val="00B0F0">
                        <a:lumMod val="67000"/>
                        <a:lumOff val="33000"/>
                        <a:alpha val="100000"/>
                      </a:srgbClr>
                    </a:gs>
                  </a:gsLst>
                  <a:lin ang="3600000" scaled="0"/>
                </a:gradFill>
              </a14:hiddenFill>
            </a:ext>
          </a:extLst>
        </p:spPr>
        <p:txBody>
          <a:bodyPr lIns="50403" tIns="25202" rIns="50403" bIns="25202" rtlCol="0" anchor="ctr"/>
          <a:lstStyle/>
          <a:p>
            <a:pPr defTabSz="685800"/>
            <a:r>
              <a:rPr lang="en-US" altLang="zh-CN" sz="1200" b="1"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rPr>
              <a:t>Relying on the existing structure to upgrade and optimize the design, the reliability is higher.</a:t>
            </a:r>
            <a:endParaRPr lang="zh-CN" altLang="en-US" sz="1200" b="1" kern="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29" name="圆角矩形 28"/>
          <p:cNvSpPr/>
          <p:nvPr/>
        </p:nvSpPr>
        <p:spPr>
          <a:xfrm>
            <a:off x="6676551" y="1059657"/>
            <a:ext cx="1655918" cy="276701"/>
          </a:xfrm>
          <a:prstGeom prst="roundRect">
            <a:avLst>
              <a:gd name="adj" fmla="val 50000"/>
            </a:avLst>
          </a:prstGeom>
          <a:gradFill>
            <a:gsLst>
              <a:gs pos="0">
                <a:srgbClr val="0D70E3"/>
              </a:gs>
              <a:gs pos="100000">
                <a:srgbClr val="00B0F0"/>
              </a:gs>
            </a:gsLst>
            <a:lin ang="3600000" scaled="0"/>
          </a:gradFill>
          <a:ln w="12700" cap="flat" cmpd="sng" algn="ctr">
            <a:noFill/>
            <a:prstDash val="solid"/>
            <a:miter lim="800000"/>
          </a:ln>
          <a:effectLst>
            <a:outerShdw blurRad="38100" sx="99000" sy="99000" algn="ctr"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r>
              <a:rPr lang="en-US" altLang="zh-CN" sz="1350" b="1" kern="0" dirty="0">
                <a:solidFill>
                  <a:schemeClr val="bg1"/>
                </a:solidFill>
                <a:latin typeface="Calibri" panose="020F0502020204030204" pitchFamily="34" charset="0"/>
                <a:ea typeface="微软雅黑" panose="020B0503020204020204" charset="-122"/>
                <a:cs typeface="Calibri" panose="020F0502020204030204" pitchFamily="34" charset="0"/>
              </a:rPr>
              <a:t>Product Advantages</a:t>
            </a:r>
            <a:endParaRPr lang="zh-CN" altLang="en-US" sz="1350" b="1" kern="0"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sp>
        <p:nvSpPr>
          <p:cNvPr id="34" name="圆角矩形 33"/>
          <p:cNvSpPr/>
          <p:nvPr/>
        </p:nvSpPr>
        <p:spPr>
          <a:xfrm>
            <a:off x="6676552" y="3898110"/>
            <a:ext cx="1655916" cy="276701"/>
          </a:xfrm>
          <a:prstGeom prst="roundRect">
            <a:avLst>
              <a:gd name="adj" fmla="val 50000"/>
            </a:avLst>
          </a:prstGeom>
          <a:gradFill>
            <a:gsLst>
              <a:gs pos="0">
                <a:srgbClr val="0070C0"/>
              </a:gs>
              <a:gs pos="100000">
                <a:srgbClr val="00B0F0"/>
              </a:gs>
            </a:gsLst>
            <a:lin ang="3600000" scaled="0"/>
          </a:gradFill>
          <a:ln w="12700" cap="flat" cmpd="sng" algn="ctr">
            <a:noFill/>
            <a:prstDash val="solid"/>
            <a:miter lim="800000"/>
          </a:ln>
          <a:effectLst>
            <a:outerShdw blurRad="38100" sx="99000" sy="99000" algn="ctr"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r>
              <a:rPr lang="en-US" altLang="zh-CN" sz="1350" b="1" kern="0" dirty="0">
                <a:solidFill>
                  <a:schemeClr val="bg1"/>
                </a:solidFill>
                <a:latin typeface="Calibri" panose="020F0502020204030204" pitchFamily="34" charset="0"/>
                <a:ea typeface="微软雅黑" panose="020B0503020204020204" charset="-122"/>
                <a:cs typeface="Calibri" panose="020F0502020204030204" pitchFamily="34" charset="0"/>
              </a:rPr>
              <a:t>Promotion progress</a:t>
            </a:r>
            <a:endParaRPr lang="zh-CN" altLang="en-US" sz="1350" b="1" kern="0"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sp>
        <p:nvSpPr>
          <p:cNvPr id="36" name="圆角矩形 35"/>
          <p:cNvSpPr/>
          <p:nvPr/>
        </p:nvSpPr>
        <p:spPr>
          <a:xfrm>
            <a:off x="6183631" y="4289107"/>
            <a:ext cx="2562701" cy="357188"/>
          </a:xfrm>
          <a:prstGeom prst="roundRect">
            <a:avLst/>
          </a:prstGeom>
          <a:solidFill>
            <a:schemeClr val="bg1">
              <a:lumMod val="95000"/>
            </a:schemeClr>
          </a:solidFill>
          <a:ln w="12700" cap="flat" cmpd="sng" algn="ctr">
            <a:noFill/>
            <a:prstDash val="solid"/>
            <a:miter lim="800000"/>
          </a:ln>
          <a:effectLst>
            <a:outerShdw blurRad="127000" dist="38100" dir="5400000" sx="92000" sy="92000" algn="t"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37" name="矩形 36"/>
          <p:cNvSpPr/>
          <p:nvPr/>
        </p:nvSpPr>
        <p:spPr>
          <a:xfrm>
            <a:off x="6236970" y="4297204"/>
            <a:ext cx="2571750" cy="340043"/>
          </a:xfrm>
          <a:prstGeom prst="rect">
            <a:avLst/>
          </a:prstGeom>
          <a:noFill/>
          <a:ln w="12700" cap="flat" cmpd="sng" algn="ctr">
            <a:noFill/>
            <a:prstDash val="solid"/>
            <a:miter lim="800000"/>
          </a:ln>
          <a:effectLst/>
          <a:scene3d>
            <a:camera prst="orthographicFront"/>
            <a:lightRig rig="threePt" dir="t">
              <a:rot lat="0" lon="0" rev="7800000"/>
            </a:lightRig>
          </a:scene3d>
          <a:sp3d extrusionH="2540000">
            <a:extrusionClr>
              <a:srgbClr val="007ADD"/>
            </a:extrusionClr>
          </a:sp3d>
          <a:extLst>
            <a:ext uri="{909E8E84-426E-40DD-AFC4-6F175D3DCCD1}">
              <a14:hiddenFill xmlns:a14="http://schemas.microsoft.com/office/drawing/2010/main">
                <a:gradFill>
                  <a:gsLst>
                    <a:gs pos="0">
                      <a:srgbClr val="026CD4"/>
                    </a:gs>
                    <a:gs pos="64000">
                      <a:srgbClr val="00B0F0">
                        <a:lumMod val="67000"/>
                        <a:lumOff val="33000"/>
                        <a:alpha val="100000"/>
                      </a:srgbClr>
                    </a:gs>
                  </a:gsLst>
                  <a:lin ang="3600000" scaled="0"/>
                </a:gradFill>
              </a14:hiddenFill>
            </a:ext>
          </a:extLst>
        </p:spPr>
        <p:txBody>
          <a:bodyPr lIns="50403" tIns="25202" rIns="50403" bIns="25202" rtlCol="0" anchor="ctr"/>
          <a:lstStyle/>
          <a:p>
            <a:pPr algn="ctr" defTabSz="685800"/>
            <a:r>
              <a:rPr lang="en-US" altLang="zh-CN" sz="1200" b="1" dirty="0">
                <a:solidFill>
                  <a:srgbClr val="C00000"/>
                </a:solidFill>
                <a:latin typeface="Calibri" panose="020F0502020204030204" pitchFamily="34" charset="0"/>
                <a:ea typeface="微软雅黑" panose="020B0503020204020204" charset="-122"/>
                <a:cs typeface="Calibri" panose="020F0502020204030204" pitchFamily="34" charset="0"/>
                <a:sym typeface="+mn-ea"/>
              </a:rPr>
              <a:t>Already in mass production</a:t>
            </a:r>
            <a:endParaRPr lang="zh-CN" altLang="en-US" sz="1200" b="1" kern="0" dirty="0">
              <a:solidFill>
                <a:srgbClr val="C00000"/>
              </a:solidFill>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175053287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EC9B14-3FC4-F7AC-4751-F59119B9A44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C544073-9B0F-534F-5069-BFBD1B9D63EC}"/>
              </a:ext>
            </a:extLst>
          </p:cNvPr>
          <p:cNvSpPr>
            <a:spLocks noGrp="1"/>
          </p:cNvSpPr>
          <p:nvPr>
            <p:ph type="title"/>
          </p:nvPr>
        </p:nvSpPr>
        <p:spPr>
          <a:xfrm>
            <a:off x="380999" y="-10636"/>
            <a:ext cx="8369807" cy="402410"/>
          </a:xfrm>
          <a:prstGeom prst="rect">
            <a:avLst/>
          </a:prstGeom>
        </p:spPr>
        <p:txBody>
          <a:bodyPr/>
          <a:lstStyle/>
          <a:p>
            <a:pPr>
              <a:lnSpc>
                <a:spcPct val="110000"/>
              </a:lnSpc>
            </a:pPr>
            <a:r>
              <a:rPr lang="en-US" altLang="zh-CN" sz="2400" b="1" kern="0" dirty="0">
                <a:latin typeface="Calibri" panose="020F0502020204030204" pitchFamily="34" charset="0"/>
                <a:ea typeface="微软雅黑" panose="020B0503020204020204" charset="-122"/>
                <a:cs typeface="Calibri" panose="020F0502020204030204" pitchFamily="34" charset="0"/>
                <a:sym typeface="+mn-ea"/>
              </a:rPr>
              <a:t>Electronic Expansion Valve</a:t>
            </a:r>
            <a:br>
              <a:rPr lang="en-US" altLang="zh-CN" sz="2400" b="1" kern="0" dirty="0">
                <a:latin typeface="Calibri" panose="020F0502020204030204" pitchFamily="34" charset="0"/>
                <a:ea typeface="微软雅黑" panose="020B0503020204020204" charset="-122"/>
                <a:cs typeface="Calibri" panose="020F0502020204030204" pitchFamily="34" charset="0"/>
                <a:sym typeface="+mn-ea"/>
              </a:rPr>
            </a:br>
            <a:r>
              <a:rPr lang="en-US" altLang="zh-CN" sz="2000" b="1" kern="0" dirty="0">
                <a:solidFill>
                  <a:srgbClr val="0070C0"/>
                </a:solidFill>
                <a:latin typeface="Calibri" panose="020F0502020204030204" pitchFamily="34" charset="0"/>
                <a:ea typeface="微软雅黑" panose="020B0503020204020204" charset="-122"/>
                <a:cs typeface="Calibri" panose="020F0502020204030204" pitchFamily="34" charset="0"/>
                <a:sym typeface="+mn-ea"/>
              </a:rPr>
              <a:t>Large Diameter Electronic Valve Series</a:t>
            </a:r>
            <a:endParaRPr lang="en-US" sz="2400" dirty="0"/>
          </a:p>
        </p:txBody>
      </p:sp>
      <p:sp>
        <p:nvSpPr>
          <p:cNvPr id="4" name="矩形 3"/>
          <p:cNvSpPr/>
          <p:nvPr>
            <p:custDataLst>
              <p:tags r:id="rId1"/>
            </p:custDataLst>
          </p:nvPr>
        </p:nvSpPr>
        <p:spPr>
          <a:xfrm>
            <a:off x="467671" y="835148"/>
            <a:ext cx="2672715" cy="3571445"/>
          </a:xfrm>
          <a:prstGeom prst="rect">
            <a:avLst/>
          </a:prstGeom>
          <a:gradFill>
            <a:gsLst>
              <a:gs pos="30000">
                <a:srgbClr val="73BEFC"/>
              </a:gs>
              <a:gs pos="100000">
                <a:srgbClr val="C9D5EB">
                  <a:alpha val="1000"/>
                </a:srgbClr>
              </a:gs>
            </a:gsLst>
            <a:lin ang="5400000" scaled="0"/>
          </a:gradFill>
          <a:ln>
            <a:noFill/>
          </a:ln>
        </p:spPr>
        <p:style>
          <a:lnRef idx="2">
            <a:srgbClr val="376FFF">
              <a:shade val="50000"/>
            </a:srgbClr>
          </a:lnRef>
          <a:fillRef idx="1">
            <a:srgbClr val="376FFF"/>
          </a:fillRef>
          <a:effectRef idx="0">
            <a:srgbClr val="376FFF"/>
          </a:effectRef>
          <a:fontRef idx="minor">
            <a:srgbClr val="FFFFFF"/>
          </a:fontRef>
        </p:style>
        <p:txBody>
          <a:bodyPr rtlCol="0" anchor="ctr"/>
          <a:lstStyle/>
          <a:p>
            <a:pPr algn="ctr"/>
            <a:endParaRPr lang="zh-CN" altLang="en-US" sz="1350">
              <a:latin typeface="Calibri" panose="020F0502020204030204" pitchFamily="34" charset="0"/>
              <a:ea typeface="思源黑体 CN Light" panose="020B0300000000000000" charset="-122"/>
              <a:cs typeface="Calibri" panose="020F0502020204030204" pitchFamily="34" charset="0"/>
            </a:endParaRPr>
          </a:p>
        </p:txBody>
      </p:sp>
      <p:cxnSp>
        <p:nvCxnSpPr>
          <p:cNvPr id="5" name="直接连接符 17"/>
          <p:cNvCxnSpPr/>
          <p:nvPr>
            <p:custDataLst>
              <p:tags r:id="rId2"/>
            </p:custDataLst>
          </p:nvPr>
        </p:nvCxnSpPr>
        <p:spPr>
          <a:xfrm>
            <a:off x="475512" y="4703959"/>
            <a:ext cx="2674224" cy="0"/>
          </a:xfrm>
          <a:prstGeom prst="line">
            <a:avLst/>
          </a:prstGeom>
          <a:ln w="19050">
            <a:solidFill>
              <a:schemeClr val="accent1"/>
            </a:solidFill>
          </a:ln>
        </p:spPr>
        <p:style>
          <a:lnRef idx="1">
            <a:srgbClr val="376FFF"/>
          </a:lnRef>
          <a:fillRef idx="0">
            <a:srgbClr val="376FFF"/>
          </a:fillRef>
          <a:effectRef idx="0">
            <a:srgbClr val="376FFF"/>
          </a:effectRef>
          <a:fontRef idx="minor">
            <a:srgbClr val="000000"/>
          </a:fontRef>
        </p:style>
      </p:cxnSp>
      <p:sp>
        <p:nvSpPr>
          <p:cNvPr id="6" name="标题"/>
          <p:cNvSpPr txBox="1"/>
          <p:nvPr>
            <p:custDataLst>
              <p:tags r:id="rId3"/>
            </p:custDataLst>
          </p:nvPr>
        </p:nvSpPr>
        <p:spPr>
          <a:xfrm>
            <a:off x="468559" y="3339229"/>
            <a:ext cx="2681177" cy="291269"/>
          </a:xfrm>
          <a:prstGeom prst="rect">
            <a:avLst/>
          </a:prstGeom>
          <a:gradFill>
            <a:gsLst>
              <a:gs pos="30000">
                <a:srgbClr val="0D70E3"/>
              </a:gs>
              <a:gs pos="100000">
                <a:schemeClr val="bg1"/>
              </a:gs>
            </a:gsLst>
            <a:lin ang="0" scaled="0"/>
          </a:gradFill>
        </p:spPr>
        <p:txBody>
          <a:bodyPr wrap="square" lIns="80963" tIns="0" rIns="80963" bIns="0" rtlCol="0" anchor="ctr" anchorCtr="0">
            <a:normAutofit/>
          </a:bodyPr>
          <a:lstStyle/>
          <a:p>
            <a:pPr algn="ct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FBEV (Parabolic)</a:t>
            </a:r>
            <a:endParaRPr lang="zh-CN" altLang="en-US" sz="1200" b="1" spc="225" dirty="0">
              <a:solidFill>
                <a:srgbClr val="FFFFFF"/>
              </a:solidFill>
              <a:latin typeface="Calibri" panose="020F0502020204030204" pitchFamily="34" charset="0"/>
              <a:ea typeface="+mj-ea"/>
              <a:cs typeface="Calibri" panose="020F0502020204030204" pitchFamily="34" charset="0"/>
            </a:endParaRPr>
          </a:p>
        </p:txBody>
      </p:sp>
      <p:sp>
        <p:nvSpPr>
          <p:cNvPr id="7" name="正文"/>
          <p:cNvSpPr txBox="1"/>
          <p:nvPr>
            <p:custDataLst>
              <p:tags r:id="rId4"/>
            </p:custDataLst>
          </p:nvPr>
        </p:nvSpPr>
        <p:spPr>
          <a:xfrm>
            <a:off x="524248" y="3631366"/>
            <a:ext cx="2608644" cy="1097273"/>
          </a:xfrm>
          <a:prstGeom prst="rect">
            <a:avLst/>
          </a:prstGeom>
          <a:ln>
            <a:noFill/>
            <a:prstDash val="sysDash"/>
          </a:ln>
        </p:spPr>
        <p:txBody>
          <a:bodyPr vert="horz" lIns="67500" tIns="35100" rIns="67500" bIns="35100" rtlCol="0"/>
          <a:lstStyle>
            <a:lvl1pPr marL="228600" marR="0" lvl="0" indent="-228600" fontAlgn="auto">
              <a:lnSpc>
                <a:spcPct val="130000"/>
              </a:lnSpc>
              <a:spcBef>
                <a:spcPts val="0"/>
              </a:spcBef>
              <a:spcAft>
                <a:spcPts val="1000"/>
              </a:spcAft>
              <a:buFont typeface="Arial" panose="020B0604020202020204" pitchFamily="34" charset="0"/>
              <a:buChar char="●"/>
              <a:defRPr kumimoji="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1pPr>
            <a:lvl2pPr marL="685800" marR="0" lvl="1" indent="-228600" fontAlgn="auto">
              <a:lnSpc>
                <a:spcPct val="120000"/>
              </a:lnSpc>
              <a:spcBef>
                <a:spcPts val="0"/>
              </a:spcBef>
              <a:spcAft>
                <a:spcPts val="600"/>
              </a:spcAft>
              <a:buFont typeface="Arial" panose="020B0604020202020204" pitchFamily="34" charset="0"/>
              <a:buChar char="●"/>
              <a:tabLst>
                <a:tab pos="1609725" algn="l"/>
              </a:tabLst>
              <a:defRPr kumimoji="0" sz="16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2pPr>
            <a:lvl3pPr marL="1143000" marR="0" lvl="2" indent="-228600" fontAlgn="auto">
              <a:lnSpc>
                <a:spcPct val="120000"/>
              </a:lnSpc>
              <a:spcBef>
                <a:spcPts val="0"/>
              </a:spcBef>
              <a:spcAft>
                <a:spcPts val="600"/>
              </a:spcAft>
              <a:buFont typeface="Arial" panose="020B0604020202020204" pitchFamily="34" charset="0"/>
              <a:buChar char="●"/>
              <a:defRPr kumimoji="0" sz="16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3pPr>
            <a:lvl4pPr marL="1600200" marR="0" lvl="3" indent="-228600" fontAlgn="auto">
              <a:lnSpc>
                <a:spcPct val="120000"/>
              </a:lnSpc>
              <a:spcBef>
                <a:spcPts val="0"/>
              </a:spcBef>
              <a:spcAft>
                <a:spcPts val="300"/>
              </a:spcAft>
              <a:buFont typeface="Wingdings" panose="05000000000000000000" charset="0"/>
              <a:buChar char=""/>
              <a:defRPr kumimoji="0" sz="14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4pPr>
            <a:lvl5pPr marL="2057400" marR="0" lvl="4" indent="-228600" fontAlgn="auto">
              <a:lnSpc>
                <a:spcPct val="120000"/>
              </a:lnSpc>
              <a:spcBef>
                <a:spcPts val="0"/>
              </a:spcBef>
              <a:spcAft>
                <a:spcPts val="300"/>
              </a:spcAft>
              <a:buFont typeface="Arial" panose="020B0604020202020204" pitchFamily="34" charset="0"/>
              <a:buChar char="•"/>
              <a:defRPr kumimoji="0" sz="14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5pPr>
            <a:lvl6pPr indent="0">
              <a:lnSpc>
                <a:spcPct val="90000"/>
              </a:lnSpc>
              <a:spcBef>
                <a:spcPts val="500"/>
              </a:spcBef>
              <a:buFont typeface="Arial" panose="020B0604020202020204" pitchFamily="34" charset="0"/>
              <a:buNone/>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lnSpc>
                <a:spcPct val="100000"/>
              </a:lnSpc>
              <a:spcAft>
                <a:spcPts val="225"/>
              </a:spcAft>
              <a:buFont typeface="Wingdings" panose="05000000000000000000" charset="0"/>
              <a:buChar char="l"/>
            </a:pPr>
            <a:r>
              <a:rPr lang="en-US" altLang="zh-CN" sz="1200" spc="0" dirty="0">
                <a:solidFill>
                  <a:schemeClr val="tx1"/>
                </a:solidFill>
                <a:latin typeface="Calibri" panose="020F0502020204030204" pitchFamily="34" charset="0"/>
                <a:cs typeface="Calibri" panose="020F0502020204030204" pitchFamily="34" charset="0"/>
                <a:sym typeface="+mn-ea"/>
              </a:rPr>
              <a:t>Bearing Structure</a:t>
            </a:r>
          </a:p>
          <a:p>
            <a:pPr>
              <a:lnSpc>
                <a:spcPct val="100000"/>
              </a:lnSpc>
              <a:spcAft>
                <a:spcPts val="225"/>
              </a:spcAft>
              <a:buFont typeface="Wingdings" panose="05000000000000000000" charset="0"/>
              <a:buChar char="l"/>
            </a:pPr>
            <a:r>
              <a:rPr lang="en-US" altLang="zh-CN" sz="1200" spc="0" dirty="0">
                <a:solidFill>
                  <a:schemeClr val="tx1"/>
                </a:solidFill>
                <a:latin typeface="Calibri" panose="020F0502020204030204" pitchFamily="34" charset="0"/>
                <a:cs typeface="Calibri" panose="020F0502020204030204" pitchFamily="34" charset="0"/>
                <a:sym typeface="+mn-ea"/>
              </a:rPr>
              <a:t>Low internal leakage throughout the life cycle</a:t>
            </a:r>
          </a:p>
          <a:p>
            <a:pPr>
              <a:lnSpc>
                <a:spcPct val="100000"/>
              </a:lnSpc>
              <a:spcAft>
                <a:spcPts val="225"/>
              </a:spcAft>
              <a:buFont typeface="Wingdings" panose="05000000000000000000" charset="0"/>
              <a:buChar char="l"/>
            </a:pPr>
            <a:r>
              <a:rPr lang="en-US" altLang="zh-CN" sz="1200" spc="0" dirty="0">
                <a:solidFill>
                  <a:schemeClr val="tx1"/>
                </a:solidFill>
                <a:latin typeface="Calibri" panose="020F0502020204030204" pitchFamily="34" charset="0"/>
                <a:cs typeface="Calibri" panose="020F0502020204030204" pitchFamily="34" charset="0"/>
                <a:sym typeface="+mn-ea"/>
              </a:rPr>
              <a:t>Soft seal</a:t>
            </a:r>
          </a:p>
          <a:p>
            <a:pPr>
              <a:lnSpc>
                <a:spcPct val="100000"/>
              </a:lnSpc>
              <a:spcAft>
                <a:spcPts val="225"/>
              </a:spcAft>
              <a:buFont typeface="Wingdings" panose="05000000000000000000" charset="0"/>
              <a:buChar char="l"/>
            </a:pPr>
            <a:r>
              <a:rPr lang="en-US" altLang="zh-CN" sz="1200" spc="0" dirty="0">
                <a:solidFill>
                  <a:schemeClr val="tx1"/>
                </a:solidFill>
                <a:latin typeface="Calibri" panose="020F0502020204030204" pitchFamily="34" charset="0"/>
                <a:cs typeface="Calibri" panose="020F0502020204030204" pitchFamily="34" charset="0"/>
                <a:sym typeface="+mn-ea"/>
              </a:rPr>
              <a:t>Internal balance, bidirectional</a:t>
            </a:r>
            <a:endParaRPr lang="zh-CN" altLang="en-US" sz="1200" spc="0" dirty="0">
              <a:ln>
                <a:noFill/>
                <a:prstDash val="sysDot"/>
              </a:ln>
              <a:solidFill>
                <a:schemeClr val="tx1"/>
              </a:solidFill>
              <a:latin typeface="Calibri" panose="020F0502020204030204" pitchFamily="34" charset="0"/>
              <a:ea typeface="+mn-ea"/>
              <a:cs typeface="Calibri" panose="020F0502020204030204" pitchFamily="34" charset="0"/>
              <a:sym typeface="+mn-ea"/>
            </a:endParaRPr>
          </a:p>
        </p:txBody>
      </p:sp>
      <p:sp>
        <p:nvSpPr>
          <p:cNvPr id="8" name="矩形 7"/>
          <p:cNvSpPr/>
          <p:nvPr>
            <p:custDataLst>
              <p:tags r:id="rId5"/>
            </p:custDataLst>
          </p:nvPr>
        </p:nvSpPr>
        <p:spPr>
          <a:xfrm>
            <a:off x="3398644" y="856090"/>
            <a:ext cx="2665133" cy="3634327"/>
          </a:xfrm>
          <a:prstGeom prst="rect">
            <a:avLst/>
          </a:prstGeom>
          <a:gradFill>
            <a:gsLst>
              <a:gs pos="30000">
                <a:srgbClr val="73BEFC"/>
              </a:gs>
              <a:gs pos="100000">
                <a:srgbClr val="C9D5EB">
                  <a:alpha val="1000"/>
                </a:srgbClr>
              </a:gs>
            </a:gsLst>
            <a:lin ang="5400000" scaled="0"/>
          </a:gradFill>
          <a:ln>
            <a:noFill/>
          </a:ln>
        </p:spPr>
        <p:style>
          <a:lnRef idx="2">
            <a:srgbClr val="376FFF">
              <a:shade val="50000"/>
            </a:srgbClr>
          </a:lnRef>
          <a:fillRef idx="1">
            <a:srgbClr val="376FFF"/>
          </a:fillRef>
          <a:effectRef idx="0">
            <a:srgbClr val="376FFF"/>
          </a:effectRef>
          <a:fontRef idx="minor">
            <a:srgbClr val="FFFFFF"/>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sz="1350">
              <a:latin typeface="Calibri" panose="020F0502020204030204" pitchFamily="34" charset="0"/>
              <a:ea typeface="思源黑体 CN Light" panose="020B0300000000000000" charset="-122"/>
              <a:cs typeface="Calibri" panose="020F0502020204030204" pitchFamily="34" charset="0"/>
              <a:sym typeface="+mn-ea"/>
            </a:endParaRPr>
          </a:p>
        </p:txBody>
      </p:sp>
      <p:cxnSp>
        <p:nvCxnSpPr>
          <p:cNvPr id="9" name="直接连接符 13"/>
          <p:cNvCxnSpPr/>
          <p:nvPr>
            <p:custDataLst>
              <p:tags r:id="rId6"/>
            </p:custDataLst>
          </p:nvPr>
        </p:nvCxnSpPr>
        <p:spPr>
          <a:xfrm>
            <a:off x="3361756" y="4745511"/>
            <a:ext cx="2674224" cy="0"/>
          </a:xfrm>
          <a:prstGeom prst="line">
            <a:avLst/>
          </a:prstGeom>
          <a:ln w="19050">
            <a:solidFill>
              <a:schemeClr val="accent1"/>
            </a:solidFill>
          </a:ln>
        </p:spPr>
        <p:style>
          <a:lnRef idx="1">
            <a:srgbClr val="376FFF"/>
          </a:lnRef>
          <a:fillRef idx="0">
            <a:srgbClr val="376FFF"/>
          </a:fillRef>
          <a:effectRef idx="0">
            <a:srgbClr val="376FFF"/>
          </a:effectRef>
          <a:fontRef idx="minor">
            <a:srgbClr val="000000"/>
          </a:fontRef>
        </p:style>
      </p:cxnSp>
      <p:sp>
        <p:nvSpPr>
          <p:cNvPr id="10" name="标题"/>
          <p:cNvSpPr txBox="1"/>
          <p:nvPr>
            <p:custDataLst>
              <p:tags r:id="rId7"/>
            </p:custDataLst>
          </p:nvPr>
        </p:nvSpPr>
        <p:spPr>
          <a:xfrm>
            <a:off x="3398641" y="3348351"/>
            <a:ext cx="2674224" cy="291269"/>
          </a:xfrm>
          <a:prstGeom prst="rect">
            <a:avLst/>
          </a:prstGeom>
          <a:gradFill>
            <a:gsLst>
              <a:gs pos="30000">
                <a:srgbClr val="0D70E3"/>
              </a:gs>
              <a:gs pos="100000">
                <a:schemeClr val="bg1"/>
              </a:gs>
            </a:gsLst>
            <a:lin ang="0" scaled="0"/>
          </a:gradFill>
        </p:spPr>
        <p:txBody>
          <a:bodyPr wrap="square" lIns="80963" tIns="0" rIns="80963" bIns="0" rtlCol="0" anchor="ctr" anchorCtr="0">
            <a:normAutofit/>
          </a:bodyPr>
          <a:lstStyle/>
          <a:p>
            <a:pPr algn="ct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MFEV (broken line)</a:t>
            </a:r>
            <a:endParaRPr lang="zh-CN" altLang="en-US"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1" name="正文"/>
          <p:cNvSpPr txBox="1"/>
          <p:nvPr>
            <p:custDataLst>
              <p:tags r:id="rId8"/>
            </p:custDataLst>
          </p:nvPr>
        </p:nvSpPr>
        <p:spPr>
          <a:xfrm>
            <a:off x="3433451" y="3638070"/>
            <a:ext cx="2615823" cy="1078920"/>
          </a:xfrm>
          <a:prstGeom prst="rect">
            <a:avLst/>
          </a:prstGeom>
          <a:ln>
            <a:noFill/>
            <a:prstDash val="sysDash"/>
          </a:ln>
        </p:spPr>
        <p:txBody>
          <a:bodyPr vert="horz" lIns="67500" tIns="35100" rIns="67500" bIns="35100" rtlCol="0"/>
          <a:lstStyle>
            <a:defPPr>
              <a:defRPr lang="zh-CN"/>
            </a:defPPr>
            <a:lvl1pPr marL="228600" marR="0" lvl="0" indent="-228600" fontAlgn="auto">
              <a:lnSpc>
                <a:spcPct val="100000"/>
              </a:lnSpc>
              <a:spcBef>
                <a:spcPts val="0"/>
              </a:spcBef>
              <a:spcAft>
                <a:spcPts val="300"/>
              </a:spcAft>
              <a:buFont typeface="Wingdings" panose="05000000000000000000" charset="0"/>
              <a:buChar char="l"/>
              <a:defRPr kumimoji="0" sz="1600" b="0" i="0" u="none" strike="noStrike" cap="none" spc="0" normalizeH="0" baseline="0">
                <a:uFillTx/>
                <a:ea typeface="微软雅黑" panose="020B0503020204020204" charset="-122"/>
              </a:defRPr>
            </a:lvl1pPr>
            <a:lvl2pPr marL="685800" marR="0" lvl="1" indent="-228600" fontAlgn="auto">
              <a:lnSpc>
                <a:spcPct val="120000"/>
              </a:lnSpc>
              <a:spcBef>
                <a:spcPts val="0"/>
              </a:spcBef>
              <a:spcAft>
                <a:spcPts val="600"/>
              </a:spcAft>
              <a:buFont typeface="Arial" panose="020B0604020202020204" pitchFamily="34" charset="0"/>
              <a:buChar char="●"/>
              <a:tabLst>
                <a:tab pos="1609725" algn="l"/>
              </a:tabLst>
              <a:defRPr kumimoji="0" sz="16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2pPr>
            <a:lvl3pPr marL="1143000" marR="0" lvl="2" indent="-228600" fontAlgn="auto">
              <a:lnSpc>
                <a:spcPct val="120000"/>
              </a:lnSpc>
              <a:spcBef>
                <a:spcPts val="0"/>
              </a:spcBef>
              <a:spcAft>
                <a:spcPts val="600"/>
              </a:spcAft>
              <a:buFont typeface="Arial" panose="020B0604020202020204" pitchFamily="34" charset="0"/>
              <a:buChar char="●"/>
              <a:defRPr kumimoji="0" sz="16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3pPr>
            <a:lvl4pPr marL="1600200" marR="0" lvl="3" indent="-228600" fontAlgn="auto">
              <a:lnSpc>
                <a:spcPct val="120000"/>
              </a:lnSpc>
              <a:spcBef>
                <a:spcPts val="0"/>
              </a:spcBef>
              <a:spcAft>
                <a:spcPts val="300"/>
              </a:spcAft>
              <a:buFont typeface="Wingdings" panose="05000000000000000000" charset="0"/>
              <a:buChar char=""/>
              <a:defRPr kumimoji="0" sz="14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4pPr>
            <a:lvl5pPr marL="2057400" marR="0" lvl="4" indent="-228600" fontAlgn="auto">
              <a:lnSpc>
                <a:spcPct val="120000"/>
              </a:lnSpc>
              <a:spcBef>
                <a:spcPts val="0"/>
              </a:spcBef>
              <a:spcAft>
                <a:spcPts val="300"/>
              </a:spcAft>
              <a:buFont typeface="Arial" panose="020B0604020202020204" pitchFamily="34" charset="0"/>
              <a:buChar char="•"/>
              <a:defRPr kumimoji="0" sz="14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5pPr>
            <a:lvl6pPr indent="0">
              <a:lnSpc>
                <a:spcPct val="90000"/>
              </a:lnSpc>
              <a:spcBef>
                <a:spcPts val="500"/>
              </a:spcBef>
              <a:buFont typeface="Arial" panose="020B0604020202020204" pitchFamily="34" charset="0"/>
              <a:buNone/>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altLang="zh-CN" sz="1200" dirty="0">
                <a:latin typeface="Calibri" panose="020F0502020204030204" pitchFamily="34" charset="0"/>
                <a:cs typeface="Calibri" panose="020F0502020204030204" pitchFamily="34" charset="0"/>
                <a:sym typeface="+mn-ea"/>
              </a:rPr>
              <a:t>Bidirectional throttling and full flow</a:t>
            </a:r>
          </a:p>
          <a:p>
            <a:r>
              <a:rPr lang="en-US" altLang="zh-CN" sz="1200" dirty="0">
                <a:latin typeface="Calibri" panose="020F0502020204030204" pitchFamily="34" charset="0"/>
                <a:cs typeface="Calibri" panose="020F0502020204030204" pitchFamily="34" charset="0"/>
                <a:sym typeface="+mn-ea"/>
              </a:rPr>
              <a:t>High precision, small flow, throttling</a:t>
            </a:r>
          </a:p>
          <a:p>
            <a:r>
              <a:rPr lang="en-US" altLang="zh-CN" sz="1200" dirty="0">
                <a:latin typeface="Calibri" panose="020F0502020204030204" pitchFamily="34" charset="0"/>
                <a:cs typeface="Calibri" panose="020F0502020204030204" pitchFamily="34" charset="0"/>
                <a:sym typeface="+mn-ea"/>
              </a:rPr>
              <a:t>Low internal leakage throughout the life cycle</a:t>
            </a:r>
          </a:p>
          <a:p>
            <a:r>
              <a:rPr lang="en-US" altLang="zh-CN" sz="1200" dirty="0">
                <a:latin typeface="Calibri" panose="020F0502020204030204" pitchFamily="34" charset="0"/>
                <a:cs typeface="Calibri" panose="020F0502020204030204" pitchFamily="34" charset="0"/>
                <a:sym typeface="+mn-ea"/>
              </a:rPr>
              <a:t>High reliability</a:t>
            </a:r>
            <a:endParaRPr lang="zh-CN" altLang="en-US" sz="1200" dirty="0">
              <a:latin typeface="Calibri" panose="020F0502020204030204" pitchFamily="34" charset="0"/>
              <a:cs typeface="Calibri" panose="020F0502020204030204" pitchFamily="34" charset="0"/>
              <a:sym typeface="+mn-ea"/>
            </a:endParaRPr>
          </a:p>
        </p:txBody>
      </p:sp>
      <p:sp>
        <p:nvSpPr>
          <p:cNvPr id="12" name="矩形 11"/>
          <p:cNvSpPr/>
          <p:nvPr>
            <p:custDataLst>
              <p:tags r:id="rId9"/>
            </p:custDataLst>
          </p:nvPr>
        </p:nvSpPr>
        <p:spPr>
          <a:xfrm>
            <a:off x="6343486" y="856090"/>
            <a:ext cx="2665133" cy="3634327"/>
          </a:xfrm>
          <a:prstGeom prst="rect">
            <a:avLst/>
          </a:prstGeom>
          <a:gradFill>
            <a:gsLst>
              <a:gs pos="30000">
                <a:srgbClr val="73BEFC"/>
              </a:gs>
              <a:gs pos="100000">
                <a:srgbClr val="C9D5EB">
                  <a:alpha val="1000"/>
                </a:srgbClr>
              </a:gs>
            </a:gsLst>
            <a:lin ang="5400000" scaled="0"/>
          </a:gradFill>
          <a:ln>
            <a:noFill/>
          </a:ln>
        </p:spPr>
        <p:style>
          <a:lnRef idx="2">
            <a:srgbClr val="376FFF">
              <a:shade val="50000"/>
            </a:srgbClr>
          </a:lnRef>
          <a:fillRef idx="1">
            <a:srgbClr val="376FFF"/>
          </a:fillRef>
          <a:effectRef idx="0">
            <a:srgbClr val="376FFF"/>
          </a:effectRef>
          <a:fontRef idx="minor">
            <a:srgbClr val="FFFFFF"/>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sz="1350">
              <a:latin typeface="Calibri" panose="020F0502020204030204" pitchFamily="34" charset="0"/>
              <a:ea typeface="思源黑体 CN Light" panose="020B0300000000000000" charset="-122"/>
              <a:cs typeface="Calibri" panose="020F0502020204030204" pitchFamily="34" charset="0"/>
              <a:sym typeface="+mn-ea"/>
            </a:endParaRPr>
          </a:p>
        </p:txBody>
      </p:sp>
      <p:cxnSp>
        <p:nvCxnSpPr>
          <p:cNvPr id="13" name="直接连接符 19"/>
          <p:cNvCxnSpPr/>
          <p:nvPr>
            <p:custDataLst>
              <p:tags r:id="rId10"/>
            </p:custDataLst>
          </p:nvPr>
        </p:nvCxnSpPr>
        <p:spPr>
          <a:xfrm>
            <a:off x="6261960" y="4788180"/>
            <a:ext cx="2674224" cy="0"/>
          </a:xfrm>
          <a:prstGeom prst="line">
            <a:avLst/>
          </a:prstGeom>
          <a:ln w="19050">
            <a:solidFill>
              <a:schemeClr val="accent1"/>
            </a:solidFill>
          </a:ln>
        </p:spPr>
        <p:style>
          <a:lnRef idx="1">
            <a:srgbClr val="376FFF"/>
          </a:lnRef>
          <a:fillRef idx="0">
            <a:srgbClr val="376FFF"/>
          </a:fillRef>
          <a:effectRef idx="0">
            <a:srgbClr val="376FFF"/>
          </a:effectRef>
          <a:fontRef idx="minor">
            <a:srgbClr val="000000"/>
          </a:fontRef>
        </p:style>
      </p:cxnSp>
      <p:sp>
        <p:nvSpPr>
          <p:cNvPr id="14" name="标题"/>
          <p:cNvSpPr txBox="1"/>
          <p:nvPr>
            <p:custDataLst>
              <p:tags r:id="rId11"/>
            </p:custDataLst>
          </p:nvPr>
        </p:nvSpPr>
        <p:spPr>
          <a:xfrm>
            <a:off x="6344002" y="3389254"/>
            <a:ext cx="2656044" cy="291269"/>
          </a:xfrm>
          <a:prstGeom prst="rect">
            <a:avLst/>
          </a:prstGeom>
          <a:gradFill>
            <a:gsLst>
              <a:gs pos="30000">
                <a:srgbClr val="0D70E3"/>
              </a:gs>
              <a:gs pos="100000">
                <a:schemeClr val="bg1"/>
              </a:gs>
            </a:gsLst>
            <a:lin ang="0" scaled="0"/>
          </a:gradFill>
        </p:spPr>
        <p:txBody>
          <a:bodyPr wrap="square" lIns="80963" tIns="0" rIns="80963" bIns="0" rtlCol="0" anchor="ctr" anchorCtr="0">
            <a:normAutofit/>
          </a:bodyPr>
          <a:lstStyle/>
          <a:p>
            <a:pPr algn="ct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Three-way electronic valve TWEV</a:t>
            </a:r>
            <a:endParaRPr lang="en-US" altLang="zh-CN" sz="1200" b="1" spc="225" dirty="0">
              <a:solidFill>
                <a:schemeClr val="bg1"/>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5" name="正文"/>
          <p:cNvSpPr txBox="1"/>
          <p:nvPr>
            <p:custDataLst>
              <p:tags r:id="rId12"/>
            </p:custDataLst>
          </p:nvPr>
        </p:nvSpPr>
        <p:spPr>
          <a:xfrm>
            <a:off x="6370802" y="3688797"/>
            <a:ext cx="2629244" cy="1003457"/>
          </a:xfrm>
          <a:prstGeom prst="rect">
            <a:avLst/>
          </a:prstGeom>
          <a:ln>
            <a:noFill/>
            <a:prstDash val="sysDash"/>
          </a:ln>
        </p:spPr>
        <p:txBody>
          <a:bodyPr vert="horz" lIns="67500" tIns="35100" rIns="67500" bIns="35100" rtlCol="0"/>
          <a:lstStyle>
            <a:defPPr>
              <a:defRPr lang="zh-CN"/>
            </a:defPPr>
            <a:lvl1pPr marL="228600" marR="0" lvl="0" indent="-228600" fontAlgn="auto">
              <a:lnSpc>
                <a:spcPct val="100000"/>
              </a:lnSpc>
              <a:spcBef>
                <a:spcPts val="0"/>
              </a:spcBef>
              <a:spcAft>
                <a:spcPts val="300"/>
              </a:spcAft>
              <a:buFont typeface="Wingdings" panose="05000000000000000000" charset="0"/>
              <a:buChar char="l"/>
              <a:defRPr kumimoji="0" sz="1600" b="0" i="0" u="none" strike="noStrike" cap="none" spc="0" normalizeH="0" baseline="0">
                <a:uFillTx/>
                <a:ea typeface="微软雅黑" panose="020B0503020204020204" charset="-122"/>
              </a:defRPr>
            </a:lvl1pPr>
            <a:lvl2pPr marL="685800" marR="0" lvl="1" indent="-228600" fontAlgn="auto">
              <a:lnSpc>
                <a:spcPct val="120000"/>
              </a:lnSpc>
              <a:spcBef>
                <a:spcPts val="0"/>
              </a:spcBef>
              <a:spcAft>
                <a:spcPts val="600"/>
              </a:spcAft>
              <a:buFont typeface="Arial" panose="020B0604020202020204" pitchFamily="34" charset="0"/>
              <a:buChar char="●"/>
              <a:tabLst>
                <a:tab pos="1609725" algn="l"/>
              </a:tabLst>
              <a:defRPr kumimoji="0" sz="16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2pPr>
            <a:lvl3pPr marL="1143000" marR="0" lvl="2" indent="-228600" fontAlgn="auto">
              <a:lnSpc>
                <a:spcPct val="120000"/>
              </a:lnSpc>
              <a:spcBef>
                <a:spcPts val="0"/>
              </a:spcBef>
              <a:spcAft>
                <a:spcPts val="600"/>
              </a:spcAft>
              <a:buFont typeface="Arial" panose="020B0604020202020204" pitchFamily="34" charset="0"/>
              <a:buChar char="●"/>
              <a:defRPr kumimoji="0" sz="16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3pPr>
            <a:lvl4pPr marL="1600200" marR="0" lvl="3" indent="-228600" fontAlgn="auto">
              <a:lnSpc>
                <a:spcPct val="120000"/>
              </a:lnSpc>
              <a:spcBef>
                <a:spcPts val="0"/>
              </a:spcBef>
              <a:spcAft>
                <a:spcPts val="300"/>
              </a:spcAft>
              <a:buFont typeface="Wingdings" panose="05000000000000000000" charset="0"/>
              <a:buChar char=""/>
              <a:defRPr kumimoji="0" sz="14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4pPr>
            <a:lvl5pPr marL="2057400" marR="0" lvl="4" indent="-228600" fontAlgn="auto">
              <a:lnSpc>
                <a:spcPct val="120000"/>
              </a:lnSpc>
              <a:spcBef>
                <a:spcPts val="0"/>
              </a:spcBef>
              <a:spcAft>
                <a:spcPts val="300"/>
              </a:spcAft>
              <a:buFont typeface="Arial" panose="020B0604020202020204" pitchFamily="34" charset="0"/>
              <a:buChar char="•"/>
              <a:defRPr kumimoji="0" sz="1400" b="0" i="0" u="none" strike="noStrike" cap="none" spc="150" normalizeH="0" baseline="0">
                <a:solidFill>
                  <a:schemeClr val="tx1">
                    <a:lumMod val="65000"/>
                    <a:lumOff val="35000"/>
                  </a:schemeClr>
                </a:solidFill>
                <a:uFillTx/>
                <a:latin typeface="Arial" panose="020B0604020202020204" pitchFamily="34" charset="0"/>
                <a:ea typeface="微软雅黑" panose="020B0503020204020204" charset="-122"/>
              </a:defRPr>
            </a:lvl5pPr>
            <a:lvl6pPr indent="0">
              <a:lnSpc>
                <a:spcPct val="90000"/>
              </a:lnSpc>
              <a:spcBef>
                <a:spcPts val="500"/>
              </a:spcBef>
              <a:buFont typeface="Arial" panose="020B0604020202020204" pitchFamily="34" charset="0"/>
              <a:buNone/>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altLang="zh-CN" sz="1200" dirty="0">
                <a:latin typeface="Calibri" panose="020F0502020204030204" pitchFamily="34" charset="0"/>
                <a:cs typeface="Calibri" panose="020F0502020204030204" pitchFamily="34" charset="0"/>
                <a:sym typeface="+mn-ea"/>
              </a:rPr>
              <a:t>One inlet, two outlets</a:t>
            </a:r>
          </a:p>
          <a:p>
            <a:r>
              <a:rPr lang="en-US" altLang="zh-CN" sz="1200" dirty="0">
                <a:latin typeface="Calibri" panose="020F0502020204030204" pitchFamily="34" charset="0"/>
                <a:cs typeface="Calibri" panose="020F0502020204030204" pitchFamily="34" charset="0"/>
                <a:sym typeface="+mn-ea"/>
              </a:rPr>
              <a:t>High-precision refrigerant distribution</a:t>
            </a:r>
          </a:p>
          <a:p>
            <a:r>
              <a:rPr lang="en-US" altLang="zh-CN" sz="1200" dirty="0">
                <a:latin typeface="Calibri" panose="020F0502020204030204" pitchFamily="34" charset="0"/>
                <a:cs typeface="Calibri" panose="020F0502020204030204" pitchFamily="34" charset="0"/>
                <a:sym typeface="+mn-ea"/>
              </a:rPr>
              <a:t>Can throttle, pressure adjustment, and stop the flow.</a:t>
            </a:r>
            <a:endParaRPr lang="zh-CN" altLang="en-US" sz="1200" dirty="0">
              <a:latin typeface="Calibri" panose="020F0502020204030204" pitchFamily="34" charset="0"/>
              <a:cs typeface="Calibri" panose="020F0502020204030204" pitchFamily="34" charset="0"/>
              <a:sym typeface="+mn-ea"/>
            </a:endParaRPr>
          </a:p>
        </p:txBody>
      </p:sp>
      <p:sp>
        <p:nvSpPr>
          <p:cNvPr id="16" name="圆角矩形 14"/>
          <p:cNvSpPr/>
          <p:nvPr/>
        </p:nvSpPr>
        <p:spPr>
          <a:xfrm>
            <a:off x="464813" y="1672919"/>
            <a:ext cx="2676525" cy="1653540"/>
          </a:xfrm>
          <a:prstGeom prst="roundRect">
            <a:avLst>
              <a:gd name="adj" fmla="val 0"/>
            </a:avLst>
          </a:prstGeom>
          <a:solidFill>
            <a:schemeClr val="bg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pic>
        <p:nvPicPr>
          <p:cNvPr id="17" name="图片 16"/>
          <p:cNvPicPr>
            <a:picLocks noChangeAspect="1"/>
          </p:cNvPicPr>
          <p:nvPr>
            <p:custDataLst>
              <p:tags r:id="rId13"/>
            </p:custDataLst>
          </p:nvPr>
        </p:nvPicPr>
        <p:blipFill>
          <a:blip r:embed="rId18" cstate="email">
            <a:extLst>
              <a:ext uri="{28A0092B-C50C-407E-A947-70E740481C1C}">
                <a14:useLocalDpi xmlns:a14="http://schemas.microsoft.com/office/drawing/2010/main"/>
              </a:ext>
            </a:extLst>
          </a:blip>
          <a:stretch>
            <a:fillRect/>
          </a:stretch>
        </p:blipFill>
        <p:spPr>
          <a:xfrm>
            <a:off x="904924" y="726089"/>
            <a:ext cx="1864822" cy="2579891"/>
          </a:xfrm>
          <a:prstGeom prst="rect">
            <a:avLst/>
          </a:prstGeom>
        </p:spPr>
      </p:pic>
      <p:sp>
        <p:nvSpPr>
          <p:cNvPr id="18" name="圆角矩形 16"/>
          <p:cNvSpPr/>
          <p:nvPr/>
        </p:nvSpPr>
        <p:spPr>
          <a:xfrm>
            <a:off x="3395236" y="1756679"/>
            <a:ext cx="2667476" cy="1591671"/>
          </a:xfrm>
          <a:prstGeom prst="roundRect">
            <a:avLst>
              <a:gd name="adj" fmla="val 0"/>
            </a:avLst>
          </a:prstGeom>
          <a:solidFill>
            <a:schemeClr val="bg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pic>
        <p:nvPicPr>
          <p:cNvPr id="19" name="图片 18"/>
          <p:cNvPicPr>
            <a:picLocks noChangeAspect="1"/>
          </p:cNvPicPr>
          <p:nvPr>
            <p:custDataLst>
              <p:tags r:id="rId14"/>
            </p:custDataLst>
          </p:nvPr>
        </p:nvPicPr>
        <p:blipFill>
          <a:blip r:embed="rId19" cstate="email">
            <a:extLst>
              <a:ext uri="{28A0092B-C50C-407E-A947-70E740481C1C}">
                <a14:useLocalDpi xmlns:a14="http://schemas.microsoft.com/office/drawing/2010/main"/>
              </a:ext>
            </a:extLst>
          </a:blip>
          <a:stretch>
            <a:fillRect/>
          </a:stretch>
        </p:blipFill>
        <p:spPr>
          <a:xfrm>
            <a:off x="4076984" y="726089"/>
            <a:ext cx="1183324" cy="2549515"/>
          </a:xfrm>
          <a:prstGeom prst="rect">
            <a:avLst/>
          </a:prstGeom>
        </p:spPr>
      </p:pic>
      <p:sp>
        <p:nvSpPr>
          <p:cNvPr id="20" name="圆角矩形 18"/>
          <p:cNvSpPr/>
          <p:nvPr/>
        </p:nvSpPr>
        <p:spPr>
          <a:xfrm>
            <a:off x="6342421" y="1786207"/>
            <a:ext cx="2666102" cy="1603048"/>
          </a:xfrm>
          <a:prstGeom prst="roundRect">
            <a:avLst>
              <a:gd name="adj" fmla="val 0"/>
            </a:avLst>
          </a:prstGeom>
          <a:solidFill>
            <a:schemeClr val="bg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pic>
        <p:nvPicPr>
          <p:cNvPr id="21" name="图片 20"/>
          <p:cNvPicPr>
            <a:picLocks noChangeAspect="1"/>
          </p:cNvPicPr>
          <p:nvPr>
            <p:custDataLst>
              <p:tags r:id="rId15"/>
            </p:custDataLst>
          </p:nvPr>
        </p:nvPicPr>
        <p:blipFill rotWithShape="1">
          <a:blip r:embed="rId20" cstate="email">
            <a:extLst>
              <a:ext uri="{28A0092B-C50C-407E-A947-70E740481C1C}">
                <a14:useLocalDpi xmlns:a14="http://schemas.microsoft.com/office/drawing/2010/main"/>
              </a:ext>
            </a:extLst>
          </a:blip>
          <a:srcRect/>
          <a:stretch/>
        </p:blipFill>
        <p:spPr>
          <a:xfrm>
            <a:off x="6792010" y="835149"/>
            <a:ext cx="1759473" cy="2533651"/>
          </a:xfrm>
          <a:prstGeom prst="rect">
            <a:avLst/>
          </a:prstGeom>
        </p:spPr>
      </p:pic>
      <p:sp>
        <p:nvSpPr>
          <p:cNvPr id="22" name="矩形 21">
            <a:extLst>
              <a:ext uri="{FF2B5EF4-FFF2-40B4-BE49-F238E27FC236}">
                <a16:creationId xmlns:a16="http://schemas.microsoft.com/office/drawing/2014/main" id="{696E86C3-5646-5D8B-4931-637CBE4AC1A2}"/>
              </a:ext>
            </a:extLst>
          </p:cNvPr>
          <p:cNvSpPr/>
          <p:nvPr/>
        </p:nvSpPr>
        <p:spPr>
          <a:xfrm>
            <a:off x="8254988" y="2320304"/>
            <a:ext cx="501093" cy="237653"/>
          </a:xfrm>
          <a:prstGeom prst="rect">
            <a:avLst/>
          </a:prstGeom>
          <a:solidFill>
            <a:schemeClr val="bg1"/>
          </a:solidFill>
          <a:ln w="12700" cmpd="sng">
            <a:noFill/>
            <a:prstDash val="solid"/>
            <a:miter lim="800000"/>
          </a:ln>
        </p:spPr>
        <p:txBody>
          <a:bodyPr wrap="square" lIns="27000" tIns="27000" rIns="27000" bIns="27000">
            <a:noAutofit/>
          </a:bodyPr>
          <a:lstStyle/>
          <a:p>
            <a:pPr algn="just"/>
            <a:r>
              <a:rPr lang="en-US" altLang="zh-CN" sz="1050" dirty="0">
                <a:solidFill>
                  <a:srgbClr val="FF0000"/>
                </a:solidFill>
                <a:latin typeface="Calibri" panose="020F0502020204030204" pitchFamily="34" charset="0"/>
                <a:ea typeface="微软雅黑" panose="020B0503020204020204" charset="-122"/>
                <a:cs typeface="Calibri" panose="020F0502020204030204" pitchFamily="34" charset="0"/>
              </a:rPr>
              <a:t>Outlet 1</a:t>
            </a:r>
            <a:endParaRPr lang="zh-CN" altLang="en-US" sz="1050" dirty="0">
              <a:solidFill>
                <a:srgbClr val="FF0000"/>
              </a:solidFill>
              <a:latin typeface="Calibri" panose="020F0502020204030204" pitchFamily="34" charset="0"/>
              <a:ea typeface="微软雅黑" panose="020B0503020204020204" charset="-122"/>
              <a:cs typeface="Calibri" panose="020F0502020204030204" pitchFamily="34" charset="0"/>
            </a:endParaRPr>
          </a:p>
        </p:txBody>
      </p:sp>
      <p:sp>
        <p:nvSpPr>
          <p:cNvPr id="23" name="矩形 22">
            <a:extLst>
              <a:ext uri="{FF2B5EF4-FFF2-40B4-BE49-F238E27FC236}">
                <a16:creationId xmlns:a16="http://schemas.microsoft.com/office/drawing/2014/main" id="{71B4F28A-5E91-58E5-BDF5-36DD2B106841}"/>
              </a:ext>
            </a:extLst>
          </p:cNvPr>
          <p:cNvSpPr/>
          <p:nvPr/>
        </p:nvSpPr>
        <p:spPr>
          <a:xfrm>
            <a:off x="7341546" y="3233724"/>
            <a:ext cx="501093" cy="144333"/>
          </a:xfrm>
          <a:prstGeom prst="rect">
            <a:avLst/>
          </a:prstGeom>
          <a:solidFill>
            <a:schemeClr val="bg1"/>
          </a:solidFill>
          <a:ln w="12700" cmpd="sng">
            <a:noFill/>
            <a:prstDash val="solid"/>
            <a:miter lim="800000"/>
          </a:ln>
        </p:spPr>
        <p:txBody>
          <a:bodyPr wrap="square" lIns="0" tIns="0" rIns="0" bIns="0">
            <a:noAutofit/>
          </a:bodyPr>
          <a:lstStyle/>
          <a:p>
            <a:pPr algn="ctr"/>
            <a:r>
              <a:rPr lang="en-US" altLang="zh-CN" sz="1050" dirty="0">
                <a:solidFill>
                  <a:srgbClr val="FF0000"/>
                </a:solidFill>
                <a:latin typeface="Calibri" panose="020F0502020204030204" pitchFamily="34" charset="0"/>
                <a:ea typeface="微软雅黑" panose="020B0503020204020204" charset="-122"/>
                <a:cs typeface="Calibri" panose="020F0502020204030204" pitchFamily="34" charset="0"/>
              </a:rPr>
              <a:t>Outlet 2</a:t>
            </a:r>
            <a:endParaRPr lang="zh-CN" altLang="en-US" sz="1050" dirty="0">
              <a:solidFill>
                <a:srgbClr val="FF0000"/>
              </a:solidFill>
              <a:latin typeface="Calibri" panose="020F0502020204030204" pitchFamily="34" charset="0"/>
              <a:ea typeface="微软雅黑" panose="020B0503020204020204" charset="-122"/>
              <a:cs typeface="Calibri" panose="020F0502020204030204" pitchFamily="34" charset="0"/>
            </a:endParaRPr>
          </a:p>
        </p:txBody>
      </p:sp>
      <p:sp>
        <p:nvSpPr>
          <p:cNvPr id="24" name="矩形 23">
            <a:extLst>
              <a:ext uri="{FF2B5EF4-FFF2-40B4-BE49-F238E27FC236}">
                <a16:creationId xmlns:a16="http://schemas.microsoft.com/office/drawing/2014/main" id="{CD3CD26D-FC64-0F76-0637-11A08C42D470}"/>
              </a:ext>
            </a:extLst>
          </p:cNvPr>
          <p:cNvSpPr/>
          <p:nvPr/>
        </p:nvSpPr>
        <p:spPr>
          <a:xfrm>
            <a:off x="8322893" y="2689363"/>
            <a:ext cx="322460" cy="146630"/>
          </a:xfrm>
          <a:prstGeom prst="rect">
            <a:avLst/>
          </a:prstGeom>
          <a:solidFill>
            <a:schemeClr val="bg1"/>
          </a:solidFill>
          <a:ln w="12700" cmpd="sng">
            <a:noFill/>
            <a:prstDash val="solid"/>
            <a:miter lim="800000"/>
          </a:ln>
        </p:spPr>
        <p:txBody>
          <a:bodyPr wrap="square" lIns="0" tIns="0" rIns="0" bIns="0">
            <a:noAutofit/>
          </a:bodyPr>
          <a:lstStyle/>
          <a:p>
            <a:pPr algn="ctr"/>
            <a:r>
              <a:rPr lang="en-US" altLang="zh-CN" sz="1050" dirty="0">
                <a:solidFill>
                  <a:srgbClr val="FF0000"/>
                </a:solidFill>
                <a:latin typeface="Calibri" panose="020F0502020204030204" pitchFamily="34" charset="0"/>
                <a:ea typeface="微软雅黑" panose="020B0503020204020204" charset="-122"/>
                <a:cs typeface="Calibri" panose="020F0502020204030204" pitchFamily="34" charset="0"/>
              </a:rPr>
              <a:t>Inlet</a:t>
            </a:r>
            <a:endParaRPr lang="zh-CN" altLang="en-US" sz="1050" dirty="0">
              <a:solidFill>
                <a:srgbClr val="FF0000"/>
              </a:solidFill>
              <a:latin typeface="Calibri" panose="020F0502020204030204" pitchFamily="34" charset="0"/>
              <a:ea typeface="微软雅黑" panose="020B0503020204020204" charset="-122"/>
              <a:cs typeface="Calibri" panose="020F0502020204030204" pitchFamily="34" charset="0"/>
            </a:endParaRPr>
          </a:p>
        </p:txBody>
      </p:sp>
    </p:spTree>
    <p:extLst>
      <p:ext uri="{BB962C8B-B14F-4D97-AF65-F5344CB8AC3E}">
        <p14:creationId xmlns:p14="http://schemas.microsoft.com/office/powerpoint/2010/main" val="380624501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3A9D47-75B6-9A4F-1E74-6C1B598FB7F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F3E20E0-9B76-74AD-DE26-BE5A3DB4DC50}"/>
              </a:ext>
            </a:extLst>
          </p:cNvPr>
          <p:cNvSpPr>
            <a:spLocks noGrp="1"/>
          </p:cNvSpPr>
          <p:nvPr>
            <p:ph type="title"/>
          </p:nvPr>
        </p:nvSpPr>
        <p:spPr>
          <a:xfrm>
            <a:off x="380999" y="-19318"/>
            <a:ext cx="8369807" cy="766194"/>
          </a:xfrm>
          <a:prstGeom prst="rect">
            <a:avLst/>
          </a:prstGeom>
        </p:spPr>
        <p:txBody>
          <a:bodyPr/>
          <a:lstStyle/>
          <a:p>
            <a:pPr>
              <a:lnSpc>
                <a:spcPct val="110000"/>
              </a:lnSpc>
            </a:pPr>
            <a:r>
              <a:rPr lang="en-US" altLang="zh-CN" sz="2400" b="1" kern="0" dirty="0">
                <a:latin typeface="Calibri" panose="020F0502020204030204" pitchFamily="34" charset="0"/>
                <a:ea typeface="微软雅黑" panose="020B0503020204020204" charset="-122"/>
                <a:cs typeface="Calibri" panose="020F0502020204030204" pitchFamily="34" charset="0"/>
                <a:sym typeface="+mn-ea"/>
              </a:rPr>
              <a:t>Electronic Expansion Valve</a:t>
            </a:r>
            <a:br>
              <a:rPr lang="en-US" altLang="zh-CN" sz="2400" b="1" kern="0" dirty="0">
                <a:latin typeface="Calibri" panose="020F0502020204030204" pitchFamily="34" charset="0"/>
                <a:ea typeface="微软雅黑" panose="020B0503020204020204" charset="-122"/>
                <a:cs typeface="Calibri" panose="020F0502020204030204" pitchFamily="34" charset="0"/>
                <a:sym typeface="+mn-ea"/>
              </a:rPr>
            </a:br>
            <a:r>
              <a:rPr lang="en-US" altLang="zh-CN" sz="2000" b="1" kern="0" dirty="0">
                <a:solidFill>
                  <a:srgbClr val="0070C0"/>
                </a:solidFill>
                <a:latin typeface="Calibri" panose="020F0502020204030204" pitchFamily="34" charset="0"/>
                <a:ea typeface="微软雅黑" panose="020B0503020204020204" charset="-122"/>
                <a:cs typeface="Calibri" panose="020F0502020204030204" pitchFamily="34" charset="0"/>
                <a:sym typeface="+mn-ea"/>
              </a:rPr>
              <a:t>Large Diameter FBEV Single Valve Needle Series</a:t>
            </a:r>
            <a:endParaRPr lang="en-US" sz="2400" dirty="0"/>
          </a:p>
        </p:txBody>
      </p:sp>
      <p:sp>
        <p:nvSpPr>
          <p:cNvPr id="4" name="矩形 3"/>
          <p:cNvSpPr/>
          <p:nvPr>
            <p:custDataLst>
              <p:tags r:id="rId1"/>
            </p:custDataLst>
          </p:nvPr>
        </p:nvSpPr>
        <p:spPr>
          <a:xfrm>
            <a:off x="590788" y="1416470"/>
            <a:ext cx="2636996" cy="3258979"/>
          </a:xfrm>
          <a:prstGeom prst="rect">
            <a:avLst/>
          </a:prstGeom>
          <a:gradFill>
            <a:gsLst>
              <a:gs pos="30000">
                <a:srgbClr val="73BEFC"/>
              </a:gs>
              <a:gs pos="100000">
                <a:srgbClr val="C9D5EB">
                  <a:alpha val="1000"/>
                </a:srgbClr>
              </a:gs>
            </a:gsLst>
            <a:lin ang="5400000" scaled="0"/>
          </a:gradFill>
          <a:ln>
            <a:noFill/>
          </a:ln>
        </p:spPr>
        <p:style>
          <a:lnRef idx="2">
            <a:srgbClr val="376FFF">
              <a:shade val="50000"/>
            </a:srgbClr>
          </a:lnRef>
          <a:fillRef idx="1">
            <a:srgbClr val="376FFF"/>
          </a:fillRef>
          <a:effectRef idx="0">
            <a:srgbClr val="376FFF"/>
          </a:effectRef>
          <a:fontRef idx="minor">
            <a:srgbClr val="FFFFFF"/>
          </a:fontRef>
        </p:style>
        <p:txBody>
          <a:bodyPr rtlCol="0" anchor="ctr"/>
          <a:lstStyle/>
          <a:p>
            <a:pPr algn="ctr"/>
            <a:endParaRPr lang="zh-CN" altLang="en-US" sz="1350">
              <a:latin typeface="Calibri" panose="020F0502020204030204" pitchFamily="34" charset="0"/>
              <a:ea typeface="思源黑体 CN Light" panose="020B0300000000000000" charset="-122"/>
              <a:cs typeface="Calibri" panose="020F0502020204030204" pitchFamily="34" charset="0"/>
            </a:endParaRPr>
          </a:p>
        </p:txBody>
      </p:sp>
      <p:sp>
        <p:nvSpPr>
          <p:cNvPr id="10" name="圆角矩形 9"/>
          <p:cNvSpPr/>
          <p:nvPr/>
        </p:nvSpPr>
        <p:spPr>
          <a:xfrm>
            <a:off x="596742" y="1947387"/>
            <a:ext cx="2646521" cy="1879759"/>
          </a:xfrm>
          <a:prstGeom prst="roundRect">
            <a:avLst>
              <a:gd name="adj" fmla="val 0"/>
            </a:avLst>
          </a:prstGeom>
          <a:solidFill>
            <a:schemeClr val="bg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pic>
        <p:nvPicPr>
          <p:cNvPr id="11" name="图片 10"/>
          <p:cNvPicPr>
            <a:picLocks noChangeAspect="1"/>
          </p:cNvPicPr>
          <p:nvPr/>
        </p:nvPicPr>
        <p:blipFill>
          <a:blip r:embed="rId5" cstate="email">
            <a:extLst>
              <a:ext uri="{BEBA8EAE-BF5A-486C-A8C5-ECC9F3942E4B}">
                <a14:imgProps xmlns:a14="http://schemas.microsoft.com/office/drawing/2010/main">
                  <a14:imgLayer r:embed="rId6">
                    <a14:imgEffect>
                      <a14:backgroundRemoval t="3640" b="95594" l="9434" r="89623">
                        <a14:foregroundMark x1="27044" y1="7663" x2="45597" y2="6897"/>
                        <a14:foregroundMark x1="45597" y1="6897" x2="50629" y2="6897"/>
                        <a14:foregroundMark x1="30503" y1="3257" x2="47484" y2="3831"/>
                        <a14:foregroundMark x1="47484" y1="3831" x2="47799" y2="3640"/>
                        <a14:foregroundMark x1="71069" y1="45785" x2="75472" y2="92337"/>
                        <a14:foregroundMark x1="77358" y1="72797" x2="76730" y2="83716"/>
                        <a14:foregroundMark x1="76730" y1="83716" x2="76415" y2="83716"/>
                        <a14:foregroundMark x1="63836" y1="69157" x2="59434" y2="87165"/>
                        <a14:foregroundMark x1="12579" y1="90421" x2="50000" y2="90996"/>
                        <a14:foregroundMark x1="50000" y1="90996" x2="73899" y2="90230"/>
                        <a14:foregroundMark x1="73899" y1="90230" x2="75157" y2="90230"/>
                        <a14:foregroundMark x1="42453" y1="16284" x2="41195" y2="35824"/>
                        <a14:foregroundMark x1="15409" y1="46360" x2="22013" y2="75096"/>
                        <a14:foregroundMark x1="12893" y1="92912" x2="46541" y2="90996"/>
                        <a14:foregroundMark x1="44969" y1="92912" x2="67925" y2="93295"/>
                        <a14:foregroundMark x1="67925" y1="93295" x2="71069" y2="92912"/>
                        <a14:foregroundMark x1="56604" y1="95594" x2="78931" y2="94828"/>
                      </a14:backgroundRemoval>
                    </a14:imgEffect>
                  </a14:imgLayer>
                </a14:imgProps>
              </a:ext>
              <a:ext uri="{28A0092B-C50C-407E-A947-70E740481C1C}">
                <a14:useLocalDpi xmlns:a14="http://schemas.microsoft.com/office/drawing/2010/main"/>
              </a:ext>
            </a:extLst>
          </a:blip>
          <a:stretch>
            <a:fillRect/>
          </a:stretch>
        </p:blipFill>
        <p:spPr>
          <a:xfrm>
            <a:off x="981018" y="787294"/>
            <a:ext cx="1856535" cy="3048525"/>
          </a:xfrm>
          <a:prstGeom prst="rect">
            <a:avLst/>
          </a:prstGeom>
        </p:spPr>
      </p:pic>
      <p:sp>
        <p:nvSpPr>
          <p:cNvPr id="12" name="标题"/>
          <p:cNvSpPr txBox="1"/>
          <p:nvPr>
            <p:custDataLst>
              <p:tags r:id="rId2"/>
            </p:custDataLst>
          </p:nvPr>
        </p:nvSpPr>
        <p:spPr>
          <a:xfrm>
            <a:off x="593407" y="3903923"/>
            <a:ext cx="2681288" cy="351473"/>
          </a:xfrm>
          <a:prstGeom prst="rect">
            <a:avLst/>
          </a:prstGeom>
          <a:gradFill>
            <a:gsLst>
              <a:gs pos="30000">
                <a:srgbClr val="0D70E3"/>
              </a:gs>
              <a:gs pos="100000">
                <a:schemeClr val="bg1"/>
              </a:gs>
            </a:gsLst>
            <a:lin ang="0" scaled="0"/>
          </a:gradFill>
        </p:spPr>
        <p:txBody>
          <a:bodyPr wrap="square" lIns="80963" tIns="0" rIns="80963" bIns="0" rtlCol="0" anchor="ctr" anchorCtr="0">
            <a:normAutofit/>
          </a:bodyPr>
          <a:lstStyle/>
          <a:p>
            <a:pPr algn="ctr"/>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FBEV (Parabolic)</a:t>
            </a:r>
            <a:endParaRPr lang="zh-CN" altLang="en-US" sz="1200" b="1" spc="225" dirty="0">
              <a:solidFill>
                <a:srgbClr val="FFFFFF"/>
              </a:solidFill>
              <a:latin typeface="Calibri" panose="020F0502020204030204" pitchFamily="34" charset="0"/>
              <a:ea typeface="+mj-ea"/>
              <a:cs typeface="Calibri" panose="020F0502020204030204" pitchFamily="34" charset="0"/>
            </a:endParaRPr>
          </a:p>
        </p:txBody>
      </p:sp>
      <p:sp>
        <p:nvSpPr>
          <p:cNvPr id="33" name="圆角矩形 32"/>
          <p:cNvSpPr/>
          <p:nvPr/>
        </p:nvSpPr>
        <p:spPr>
          <a:xfrm>
            <a:off x="6018848" y="3279184"/>
            <a:ext cx="2562701" cy="1174715"/>
          </a:xfrm>
          <a:prstGeom prst="roundRect">
            <a:avLst/>
          </a:prstGeom>
          <a:solidFill>
            <a:schemeClr val="bg1">
              <a:lumMod val="95000"/>
            </a:schemeClr>
          </a:solidFill>
          <a:ln w="12700" cap="flat" cmpd="sng" algn="ctr">
            <a:noFill/>
            <a:prstDash val="solid"/>
            <a:miter lim="800000"/>
          </a:ln>
          <a:effectLst>
            <a:outerShdw blurRad="127000" dist="50800" dir="5400000" sx="92000" sy="92000" algn="t"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31" name="圆角矩形 30"/>
          <p:cNvSpPr/>
          <p:nvPr/>
        </p:nvSpPr>
        <p:spPr>
          <a:xfrm>
            <a:off x="6014562" y="2396014"/>
            <a:ext cx="2562701" cy="733425"/>
          </a:xfrm>
          <a:prstGeom prst="roundRect">
            <a:avLst/>
          </a:prstGeom>
          <a:solidFill>
            <a:schemeClr val="bg1">
              <a:lumMod val="95000"/>
            </a:schemeClr>
          </a:solidFill>
          <a:ln w="12700" cap="flat" cmpd="sng" algn="ctr">
            <a:noFill/>
            <a:prstDash val="solid"/>
            <a:miter lim="800000"/>
          </a:ln>
          <a:effectLst>
            <a:outerShdw blurRad="127000" dist="63500" dir="5400000" sx="94000" sy="94000" algn="t"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30" name="圆角矩形 29"/>
          <p:cNvSpPr/>
          <p:nvPr/>
        </p:nvSpPr>
        <p:spPr>
          <a:xfrm>
            <a:off x="6017896" y="1613535"/>
            <a:ext cx="2562701" cy="686979"/>
          </a:xfrm>
          <a:prstGeom prst="roundRect">
            <a:avLst/>
          </a:prstGeom>
          <a:solidFill>
            <a:schemeClr val="bg1">
              <a:lumMod val="95000"/>
            </a:schemeClr>
          </a:solidFill>
          <a:ln w="12700" cap="flat" cmpd="sng" algn="ctr">
            <a:noFill/>
            <a:prstDash val="solid"/>
            <a:miter lim="800000"/>
          </a:ln>
          <a:effectLst>
            <a:outerShdw blurRad="127000" dist="38100" dir="5400000" sx="92000" sy="92000" algn="t"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9" name="矩形 8"/>
          <p:cNvSpPr/>
          <p:nvPr/>
        </p:nvSpPr>
        <p:spPr>
          <a:xfrm>
            <a:off x="6068378" y="1621155"/>
            <a:ext cx="2571750" cy="614839"/>
          </a:xfrm>
          <a:prstGeom prst="rect">
            <a:avLst/>
          </a:prstGeom>
          <a:noFill/>
          <a:ln w="12700" cap="flat" cmpd="sng" algn="ctr">
            <a:noFill/>
            <a:prstDash val="solid"/>
            <a:miter lim="800000"/>
          </a:ln>
          <a:effectLst/>
          <a:scene3d>
            <a:camera prst="orthographicFront"/>
            <a:lightRig rig="threePt" dir="t">
              <a:rot lat="0" lon="0" rev="7800000"/>
            </a:lightRig>
          </a:scene3d>
          <a:sp3d extrusionH="2540000">
            <a:extrusionClr>
              <a:srgbClr val="007ADD"/>
            </a:extrusionClr>
          </a:sp3d>
          <a:extLst>
            <a:ext uri="{909E8E84-426E-40DD-AFC4-6F175D3DCCD1}">
              <a14:hiddenFill xmlns:a14="http://schemas.microsoft.com/office/drawing/2010/main">
                <a:gradFill>
                  <a:gsLst>
                    <a:gs pos="0">
                      <a:srgbClr val="026CD4"/>
                    </a:gs>
                    <a:gs pos="64000">
                      <a:srgbClr val="00B0F0">
                        <a:lumMod val="67000"/>
                        <a:lumOff val="33000"/>
                        <a:alpha val="100000"/>
                      </a:srgbClr>
                    </a:gs>
                  </a:gsLst>
                  <a:lin ang="3600000" scaled="0"/>
                </a:gradFill>
              </a14:hiddenFill>
            </a:ext>
          </a:extLst>
        </p:spPr>
        <p:txBody>
          <a:bodyPr lIns="50403" tIns="25202" rIns="50403" bIns="25202" rtlCol="0" anchor="ctr"/>
          <a:lstStyle/>
          <a:p>
            <a:pPr>
              <a:lnSpc>
                <a:spcPct val="120000"/>
              </a:lnSpc>
            </a:pPr>
            <a:r>
              <a:rPr lang="en-US" altLang="zh-CN" sz="1200" dirty="0">
                <a:solidFill>
                  <a:schemeClr val="accent5">
                    <a:lumMod val="50000"/>
                  </a:schemeClr>
                </a:solidFill>
                <a:latin typeface="Calibri" panose="020F0502020204030204" pitchFamily="34" charset="0"/>
                <a:ea typeface="微软雅黑" panose="020B0503020204020204" charset="-122"/>
                <a:cs typeface="Calibri" panose="020F0502020204030204" pitchFamily="34" charset="0"/>
                <a:sym typeface="+mn-ea"/>
              </a:rPr>
              <a:t>Adopt </a:t>
            </a:r>
            <a:r>
              <a:rPr lang="en-US" altLang="zh-CN" sz="1200" b="1" dirty="0">
                <a:solidFill>
                  <a:schemeClr val="accent5">
                    <a:lumMod val="50000"/>
                  </a:schemeClr>
                </a:solidFill>
                <a:latin typeface="Calibri" panose="020F0502020204030204" pitchFamily="34" charset="0"/>
                <a:ea typeface="微软雅黑" panose="020B0503020204020204" charset="-122"/>
                <a:cs typeface="Calibri" panose="020F0502020204030204" pitchFamily="34" charset="0"/>
                <a:sym typeface="+mn-ea"/>
              </a:rPr>
              <a:t>internal balance and bearing structure</a:t>
            </a:r>
            <a:r>
              <a:rPr lang="en-US" altLang="zh-CN" sz="1200" dirty="0">
                <a:solidFill>
                  <a:schemeClr val="accent5">
                    <a:lumMod val="50000"/>
                  </a:schemeClr>
                </a:solidFill>
                <a:latin typeface="Calibri" panose="020F0502020204030204" pitchFamily="34" charset="0"/>
                <a:ea typeface="微软雅黑" panose="020B0503020204020204" charset="-122"/>
                <a:cs typeface="Calibri" panose="020F0502020204030204" pitchFamily="34" charset="0"/>
                <a:sym typeface="+mn-ea"/>
              </a:rPr>
              <a:t>, higher operating life and reliability;</a:t>
            </a:r>
            <a:endParaRPr lang="en-US" altLang="zh-CN" sz="1200" b="1" kern="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3" name="矩形 12"/>
          <p:cNvSpPr/>
          <p:nvPr/>
        </p:nvSpPr>
        <p:spPr>
          <a:xfrm>
            <a:off x="6068378" y="2360771"/>
            <a:ext cx="2413635" cy="768668"/>
          </a:xfrm>
          <a:prstGeom prst="rect">
            <a:avLst/>
          </a:prstGeom>
          <a:noFill/>
          <a:ln w="12700" cap="flat" cmpd="sng" algn="ctr">
            <a:noFill/>
            <a:prstDash val="solid"/>
            <a:miter lim="800000"/>
          </a:ln>
          <a:scene3d>
            <a:camera prst="orthographicFront"/>
            <a:lightRig rig="threePt" dir="t">
              <a:rot lat="0" lon="0" rev="7800000"/>
            </a:lightRig>
          </a:scene3d>
          <a:sp3d extrusionH="2540000">
            <a:extrusionClr>
              <a:srgbClr val="007ADD"/>
            </a:extrusionClr>
          </a:sp3d>
          <a:extLst>
            <a:ext uri="{909E8E84-426E-40DD-AFC4-6F175D3DCCD1}">
              <a14:hiddenFill xmlns:a14="http://schemas.microsoft.com/office/drawing/2010/main">
                <a:gradFill>
                  <a:gsLst>
                    <a:gs pos="0">
                      <a:srgbClr val="026CD4"/>
                    </a:gs>
                    <a:gs pos="64000">
                      <a:srgbClr val="00B0F0">
                        <a:lumMod val="67000"/>
                        <a:lumOff val="33000"/>
                        <a:alpha val="100000"/>
                      </a:srgbClr>
                    </a:gs>
                  </a:gsLst>
                  <a:lin ang="3600000" scaled="0"/>
                </a:gradFill>
              </a14:hiddenFill>
            </a:ext>
          </a:extLst>
        </p:spPr>
        <p:txBody>
          <a:bodyPr lIns="50403" tIns="25202" rIns="50403" bIns="25202" rtlCol="0" anchor="ctr"/>
          <a:lstStyle/>
          <a:p>
            <a:pPr>
              <a:lnSpc>
                <a:spcPct val="120000"/>
              </a:lnSpc>
            </a:pPr>
            <a:r>
              <a:rPr lang="en-US" altLang="zh-CN" sz="1200" dirty="0">
                <a:solidFill>
                  <a:schemeClr val="accent5">
                    <a:lumMod val="50000"/>
                  </a:schemeClr>
                </a:solidFill>
                <a:latin typeface="Calibri" panose="020F0502020204030204" pitchFamily="34" charset="0"/>
                <a:ea typeface="微软雅黑" panose="020B0503020204020204" charset="-122"/>
                <a:cs typeface="Calibri" panose="020F0502020204030204" pitchFamily="34" charset="0"/>
                <a:sym typeface="+mn-ea"/>
              </a:rPr>
              <a:t>Adopt </a:t>
            </a:r>
            <a:r>
              <a:rPr lang="en-US" altLang="zh-CN" sz="1200" b="1" dirty="0">
                <a:solidFill>
                  <a:schemeClr val="accent5">
                    <a:lumMod val="50000"/>
                  </a:schemeClr>
                </a:solidFill>
                <a:latin typeface="Calibri" panose="020F0502020204030204" pitchFamily="34" charset="0"/>
                <a:ea typeface="微软雅黑" panose="020B0503020204020204" charset="-122"/>
                <a:cs typeface="Calibri" panose="020F0502020204030204" pitchFamily="34" charset="0"/>
                <a:sym typeface="+mn-ea"/>
              </a:rPr>
              <a:t>soft sealing valve port</a:t>
            </a:r>
            <a:r>
              <a:rPr lang="en-US" altLang="zh-CN" sz="1200" dirty="0">
                <a:solidFill>
                  <a:schemeClr val="accent5">
                    <a:lumMod val="50000"/>
                  </a:schemeClr>
                </a:solidFill>
                <a:latin typeface="Calibri" panose="020F0502020204030204" pitchFamily="34" charset="0"/>
                <a:ea typeface="微软雅黑" panose="020B0503020204020204" charset="-122"/>
                <a:cs typeface="Calibri" panose="020F0502020204030204" pitchFamily="34" charset="0"/>
                <a:sym typeface="+mn-ea"/>
              </a:rPr>
              <a:t>, low internal leakage in the whole life cycle, </a:t>
            </a:r>
            <a:r>
              <a:rPr lang="en-US" altLang="zh-CN" sz="1200" b="1" dirty="0">
                <a:solidFill>
                  <a:srgbClr val="C00000"/>
                </a:solidFill>
                <a:latin typeface="Calibri" panose="020F0502020204030204" pitchFamily="34" charset="0"/>
                <a:ea typeface="微软雅黑" panose="020B0503020204020204" charset="-122"/>
                <a:cs typeface="Calibri" panose="020F0502020204030204" pitchFamily="34" charset="0"/>
                <a:sym typeface="+mn-ea"/>
              </a:rPr>
              <a:t>100ml/min @1Mpa</a:t>
            </a:r>
            <a:r>
              <a:rPr lang="en-US" altLang="zh-CN" sz="1200" dirty="0">
                <a:solidFill>
                  <a:schemeClr val="accent5">
                    <a:lumMod val="50000"/>
                  </a:schemeClr>
                </a:solidFill>
                <a:latin typeface="Calibri" panose="020F0502020204030204" pitchFamily="34" charset="0"/>
                <a:ea typeface="微软雅黑" panose="020B0503020204020204" charset="-122"/>
                <a:cs typeface="Calibri" panose="020F0502020204030204" pitchFamily="34" charset="0"/>
                <a:sym typeface="+mn-ea"/>
              </a:rPr>
              <a:t>;</a:t>
            </a:r>
            <a:endParaRPr lang="en-US" altLang="zh-CN" sz="1200" b="1" kern="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28" name="矩形 27"/>
          <p:cNvSpPr/>
          <p:nvPr/>
        </p:nvSpPr>
        <p:spPr>
          <a:xfrm>
            <a:off x="6050042" y="3309263"/>
            <a:ext cx="2570799" cy="1084379"/>
          </a:xfrm>
          <a:prstGeom prst="rect">
            <a:avLst/>
          </a:prstGeom>
          <a:noFill/>
          <a:ln w="12700" cap="flat" cmpd="sng" algn="ctr">
            <a:noFill/>
            <a:prstDash val="solid"/>
            <a:miter lim="800000"/>
          </a:ln>
          <a:scene3d>
            <a:camera prst="orthographicFront"/>
            <a:lightRig rig="threePt" dir="t">
              <a:rot lat="0" lon="0" rev="7800000"/>
            </a:lightRig>
          </a:scene3d>
          <a:sp3d extrusionH="2540000">
            <a:extrusionClr>
              <a:srgbClr val="007ADD"/>
            </a:extrusionClr>
          </a:sp3d>
          <a:extLst>
            <a:ext uri="{909E8E84-426E-40DD-AFC4-6F175D3DCCD1}">
              <a14:hiddenFill xmlns:a14="http://schemas.microsoft.com/office/drawing/2010/main">
                <a:gradFill>
                  <a:gsLst>
                    <a:gs pos="0">
                      <a:srgbClr val="026CD4"/>
                    </a:gs>
                    <a:gs pos="64000">
                      <a:srgbClr val="00B0F0">
                        <a:lumMod val="67000"/>
                        <a:lumOff val="33000"/>
                        <a:alpha val="100000"/>
                      </a:srgbClr>
                    </a:gs>
                  </a:gsLst>
                  <a:lin ang="3600000" scaled="0"/>
                </a:gradFill>
              </a14:hiddenFill>
            </a:ext>
          </a:extLst>
        </p:spPr>
        <p:txBody>
          <a:bodyPr lIns="50403" tIns="25202" rIns="50403" bIns="25202" rtlCol="0" anchor="ctr"/>
          <a:lstStyle/>
          <a:p>
            <a:pPr>
              <a:lnSpc>
                <a:spcPct val="120000"/>
              </a:lnSpc>
            </a:pPr>
            <a:r>
              <a:rPr lang="en-US" altLang="zh-CN" sz="1200" dirty="0">
                <a:solidFill>
                  <a:schemeClr val="accent5">
                    <a:lumMod val="50000"/>
                  </a:schemeClr>
                </a:solidFill>
                <a:latin typeface="Calibri" panose="020F0502020204030204" pitchFamily="34" charset="0"/>
                <a:ea typeface="微软雅黑" panose="020B0503020204020204" charset="-122"/>
                <a:cs typeface="Calibri" panose="020F0502020204030204" pitchFamily="34" charset="0"/>
                <a:sym typeface="+mn-ea"/>
              </a:rPr>
              <a:t>It can be expanded to 16 diameter to meet the needs of lower flow resistance, </a:t>
            </a:r>
            <a:r>
              <a:rPr lang="en-US" altLang="zh-CN" sz="1200" b="1" dirty="0">
                <a:solidFill>
                  <a:schemeClr val="accent5">
                    <a:lumMod val="50000"/>
                  </a:schemeClr>
                </a:solidFill>
                <a:latin typeface="Calibri" panose="020F0502020204030204" pitchFamily="34" charset="0"/>
                <a:ea typeface="微软雅黑" panose="020B0503020204020204" charset="-122"/>
                <a:cs typeface="Calibri" panose="020F0502020204030204" pitchFamily="34" charset="0"/>
                <a:sym typeface="+mn-ea"/>
              </a:rPr>
              <a:t>no solenoid valve switching noise</a:t>
            </a:r>
            <a:r>
              <a:rPr lang="en-US" altLang="zh-CN" sz="1200" dirty="0">
                <a:solidFill>
                  <a:schemeClr val="accent5">
                    <a:lumMod val="50000"/>
                  </a:schemeClr>
                </a:solidFill>
                <a:latin typeface="Calibri" panose="020F0502020204030204" pitchFamily="34" charset="0"/>
                <a:ea typeface="微软雅黑" panose="020B0503020204020204" charset="-122"/>
                <a:cs typeface="Calibri" panose="020F0502020204030204" pitchFamily="34" charset="0"/>
                <a:sym typeface="+mn-ea"/>
              </a:rPr>
              <a:t>, smooth switching to reduce the impact of switching on the system;</a:t>
            </a:r>
            <a:endParaRPr lang="zh-CN" altLang="en-US" sz="1200" b="1" kern="0" dirty="0">
              <a:solidFill>
                <a:schemeClr val="tx1">
                  <a:lumMod val="75000"/>
                  <a:lumOff val="25000"/>
                </a:schemeClr>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29" name="圆角矩形 28"/>
          <p:cNvSpPr/>
          <p:nvPr/>
        </p:nvSpPr>
        <p:spPr>
          <a:xfrm>
            <a:off x="6420271" y="1265397"/>
            <a:ext cx="1722707" cy="276701"/>
          </a:xfrm>
          <a:prstGeom prst="roundRect">
            <a:avLst>
              <a:gd name="adj" fmla="val 50000"/>
            </a:avLst>
          </a:prstGeom>
          <a:gradFill>
            <a:gsLst>
              <a:gs pos="0">
                <a:srgbClr val="0070C0"/>
              </a:gs>
              <a:gs pos="100000">
                <a:srgbClr val="00B0F0"/>
              </a:gs>
            </a:gsLst>
            <a:lin ang="3600000" scaled="0"/>
          </a:gradFill>
          <a:ln w="12700" cap="flat" cmpd="sng" algn="ctr">
            <a:noFill/>
            <a:prstDash val="solid"/>
            <a:miter lim="800000"/>
          </a:ln>
          <a:effectLst>
            <a:outerShdw blurRad="38100" sx="99000" sy="99000" algn="ctr"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r>
              <a:rPr lang="en-US" altLang="zh-CN" sz="1350" b="1" kern="0" dirty="0">
                <a:solidFill>
                  <a:schemeClr val="bg1"/>
                </a:solidFill>
                <a:latin typeface="Calibri" panose="020F0502020204030204" pitchFamily="34" charset="0"/>
                <a:ea typeface="微软雅黑" panose="020B0503020204020204" charset="-122"/>
                <a:cs typeface="Calibri" panose="020F0502020204030204" pitchFamily="34" charset="0"/>
              </a:rPr>
              <a:t>Product Advantages</a:t>
            </a:r>
            <a:endParaRPr lang="zh-CN" altLang="en-US" sz="1350" b="1" kern="0"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sp>
        <p:nvSpPr>
          <p:cNvPr id="34" name="圆角矩形 33"/>
          <p:cNvSpPr/>
          <p:nvPr/>
        </p:nvSpPr>
        <p:spPr>
          <a:xfrm>
            <a:off x="3798277" y="1265397"/>
            <a:ext cx="1661271" cy="276701"/>
          </a:xfrm>
          <a:prstGeom prst="roundRect">
            <a:avLst>
              <a:gd name="adj" fmla="val 50000"/>
            </a:avLst>
          </a:prstGeom>
          <a:gradFill>
            <a:gsLst>
              <a:gs pos="0">
                <a:srgbClr val="0070C0"/>
              </a:gs>
              <a:gs pos="100000">
                <a:srgbClr val="00B0F0"/>
              </a:gs>
            </a:gsLst>
            <a:lin ang="3600000" scaled="0"/>
          </a:gradFill>
          <a:ln w="12700" cap="flat" cmpd="sng" algn="ctr">
            <a:noFill/>
            <a:prstDash val="solid"/>
            <a:miter lim="800000"/>
          </a:ln>
          <a:effectLst>
            <a:outerShdw blurRad="38100" sx="99000" sy="99000" algn="ctr"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r>
              <a:rPr lang="en-US" altLang="zh-CN" sz="1350" b="1" kern="0" dirty="0">
                <a:solidFill>
                  <a:schemeClr val="bg1"/>
                </a:solidFill>
                <a:latin typeface="Calibri" panose="020F0502020204030204" pitchFamily="34" charset="0"/>
                <a:ea typeface="微软雅黑" panose="020B0503020204020204" charset="-122"/>
                <a:cs typeface="Calibri" panose="020F0502020204030204" pitchFamily="34" charset="0"/>
              </a:rPr>
              <a:t>Promotion progress</a:t>
            </a:r>
            <a:endParaRPr lang="zh-CN" altLang="en-US" sz="1350" b="1" kern="0"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sp>
        <p:nvSpPr>
          <p:cNvPr id="36" name="圆角矩形 35"/>
          <p:cNvSpPr/>
          <p:nvPr/>
        </p:nvSpPr>
        <p:spPr>
          <a:xfrm>
            <a:off x="3308033" y="1684972"/>
            <a:ext cx="2562701" cy="357188"/>
          </a:xfrm>
          <a:prstGeom prst="roundRect">
            <a:avLst/>
          </a:prstGeom>
          <a:solidFill>
            <a:schemeClr val="bg1">
              <a:lumMod val="95000"/>
            </a:schemeClr>
          </a:solidFill>
          <a:ln w="12700" cap="flat" cmpd="sng" algn="ctr">
            <a:noFill/>
            <a:prstDash val="solid"/>
            <a:miter lim="800000"/>
          </a:ln>
          <a:effectLst>
            <a:outerShdw blurRad="127000" dist="38100" dir="5400000" sx="92000" sy="92000" algn="t" rotWithShape="0">
              <a:prstClr val="black">
                <a:alpha val="40000"/>
              </a:prstClr>
            </a:outerShdw>
          </a:effectLst>
          <a:scene3d>
            <a:camera prst="orthographicFront"/>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37" name="矩形 36"/>
          <p:cNvSpPr/>
          <p:nvPr/>
        </p:nvSpPr>
        <p:spPr>
          <a:xfrm>
            <a:off x="3361373" y="1693069"/>
            <a:ext cx="2571750" cy="340043"/>
          </a:xfrm>
          <a:prstGeom prst="rect">
            <a:avLst/>
          </a:prstGeom>
          <a:noFill/>
          <a:ln w="12700" cap="flat" cmpd="sng" algn="ctr">
            <a:noFill/>
            <a:prstDash val="solid"/>
            <a:miter lim="800000"/>
          </a:ln>
          <a:effectLst/>
          <a:scene3d>
            <a:camera prst="orthographicFront"/>
            <a:lightRig rig="threePt" dir="t">
              <a:rot lat="0" lon="0" rev="7800000"/>
            </a:lightRig>
          </a:scene3d>
          <a:sp3d extrusionH="2540000">
            <a:extrusionClr>
              <a:srgbClr val="007ADD"/>
            </a:extrusionClr>
          </a:sp3d>
          <a:extLst>
            <a:ext uri="{909E8E84-426E-40DD-AFC4-6F175D3DCCD1}">
              <a14:hiddenFill xmlns:a14="http://schemas.microsoft.com/office/drawing/2010/main">
                <a:gradFill>
                  <a:gsLst>
                    <a:gs pos="0">
                      <a:srgbClr val="026CD4"/>
                    </a:gs>
                    <a:gs pos="64000">
                      <a:srgbClr val="00B0F0">
                        <a:lumMod val="67000"/>
                        <a:lumOff val="33000"/>
                        <a:alpha val="100000"/>
                      </a:srgbClr>
                    </a:gs>
                  </a:gsLst>
                  <a:lin ang="3600000" scaled="0"/>
                </a:gradFill>
              </a14:hiddenFill>
            </a:ext>
          </a:extLst>
        </p:spPr>
        <p:txBody>
          <a:bodyPr lIns="50403" tIns="25202" rIns="50403" bIns="25202" rtlCol="0" anchor="ctr"/>
          <a:lstStyle/>
          <a:p>
            <a:pPr algn="ctr" defTabSz="685800"/>
            <a:r>
              <a:rPr lang="en-US" altLang="zh-CN" sz="1200" b="1" dirty="0">
                <a:solidFill>
                  <a:srgbClr val="C00000"/>
                </a:solidFill>
                <a:latin typeface="Calibri" panose="020F0502020204030204" pitchFamily="34" charset="0"/>
                <a:ea typeface="微软雅黑" panose="020B0503020204020204" charset="-122"/>
                <a:cs typeface="Calibri" panose="020F0502020204030204" pitchFamily="34" charset="0"/>
                <a:sym typeface="+mn-ea"/>
              </a:rPr>
              <a:t>Mass production parts</a:t>
            </a:r>
            <a:endParaRPr lang="zh-CN" altLang="en-US" sz="1200" b="1" kern="0" dirty="0">
              <a:solidFill>
                <a:srgbClr val="C00000"/>
              </a:solidFill>
              <a:latin typeface="Calibri" panose="020F0502020204030204" pitchFamily="34" charset="0"/>
              <a:ea typeface="微软雅黑" panose="020B0503020204020204" charset="-122"/>
              <a:cs typeface="Calibri" panose="020F0502020204030204" pitchFamily="34" charset="0"/>
              <a:sym typeface="+mn-ea"/>
            </a:endParaRPr>
          </a:p>
        </p:txBody>
      </p:sp>
      <p:pic>
        <p:nvPicPr>
          <p:cNvPr id="15" name="图片 14" descr="微信图片_20240918160319"/>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3344228" y="2218373"/>
            <a:ext cx="2589371" cy="1994535"/>
          </a:xfrm>
          <a:prstGeom prst="rect">
            <a:avLst/>
          </a:prstGeom>
        </p:spPr>
      </p:pic>
      <p:sp>
        <p:nvSpPr>
          <p:cNvPr id="5" name="矩形 4">
            <a:extLst>
              <a:ext uri="{FF2B5EF4-FFF2-40B4-BE49-F238E27FC236}">
                <a16:creationId xmlns:a16="http://schemas.microsoft.com/office/drawing/2014/main" id="{4C6135E8-D1D2-A1B7-EF23-DAA92DEA1C78}"/>
              </a:ext>
            </a:extLst>
          </p:cNvPr>
          <p:cNvSpPr/>
          <p:nvPr/>
        </p:nvSpPr>
        <p:spPr>
          <a:xfrm>
            <a:off x="4164092" y="3945471"/>
            <a:ext cx="864870" cy="229811"/>
          </a:xfrm>
          <a:prstGeom prst="rect">
            <a:avLst/>
          </a:prstGeom>
          <a:solidFill>
            <a:srgbClr val="F6FBFE"/>
          </a:solidFill>
          <a:ln w="12700" cmpd="sng">
            <a:noFill/>
            <a:prstDash val="solid"/>
            <a:miter lim="800000"/>
          </a:ln>
        </p:spPr>
        <p:txBody>
          <a:bodyPr wrap="square" lIns="0" tIns="0" rIns="0" bIns="0">
            <a:noAutofit/>
          </a:bodyPr>
          <a:lstStyle/>
          <a:p>
            <a:pPr algn="ctr"/>
            <a:r>
              <a:rPr lang="en-US" altLang="zh-CN" sz="1350" dirty="0">
                <a:latin typeface="Calibri" panose="020F0502020204030204" pitchFamily="34" charset="0"/>
                <a:ea typeface="微软雅黑" panose="020B0503020204020204" charset="-122"/>
                <a:cs typeface="Calibri" panose="020F0502020204030204" pitchFamily="34" charset="0"/>
              </a:rPr>
              <a:t>Parabolic</a:t>
            </a:r>
            <a:endParaRPr lang="zh-CN" altLang="en-US" sz="1350" dirty="0">
              <a:latin typeface="Calibri" panose="020F0502020204030204" pitchFamily="34" charset="0"/>
              <a:ea typeface="微软雅黑" panose="020B0503020204020204" charset="-122"/>
              <a:cs typeface="Calibri" panose="020F0502020204030204" pitchFamily="34" charset="0"/>
            </a:endParaRPr>
          </a:p>
        </p:txBody>
      </p:sp>
      <p:sp>
        <p:nvSpPr>
          <p:cNvPr id="6" name="矩形 5">
            <a:extLst>
              <a:ext uri="{FF2B5EF4-FFF2-40B4-BE49-F238E27FC236}">
                <a16:creationId xmlns:a16="http://schemas.microsoft.com/office/drawing/2014/main" id="{50A16CEE-A9D3-7590-0A23-632AE2E440A5}"/>
              </a:ext>
            </a:extLst>
          </p:cNvPr>
          <p:cNvSpPr/>
          <p:nvPr/>
        </p:nvSpPr>
        <p:spPr>
          <a:xfrm>
            <a:off x="3526723" y="2324923"/>
            <a:ext cx="864870" cy="229811"/>
          </a:xfrm>
          <a:prstGeom prst="rect">
            <a:avLst/>
          </a:prstGeom>
          <a:solidFill>
            <a:srgbClr val="F6FBFE"/>
          </a:solidFill>
          <a:ln w="12700" cmpd="sng">
            <a:noFill/>
            <a:prstDash val="solid"/>
            <a:miter lim="800000"/>
          </a:ln>
        </p:spPr>
        <p:txBody>
          <a:bodyPr wrap="square" lIns="0" tIns="0" rIns="0" bIns="0">
            <a:noAutofit/>
          </a:bodyPr>
          <a:lstStyle/>
          <a:p>
            <a:pPr algn="ctr"/>
            <a:r>
              <a:rPr lang="en-US" altLang="zh-CN" sz="1350" dirty="0">
                <a:latin typeface="Calibri" panose="020F0502020204030204" pitchFamily="34" charset="0"/>
                <a:ea typeface="微软雅黑" panose="020B0503020204020204" charset="-122"/>
                <a:cs typeface="Calibri" panose="020F0502020204030204" pitchFamily="34" charset="0"/>
              </a:rPr>
              <a:t>Air flow Q</a:t>
            </a:r>
            <a:endParaRPr lang="zh-CN" altLang="en-US" sz="1350" dirty="0">
              <a:latin typeface="Calibri" panose="020F0502020204030204" pitchFamily="34" charset="0"/>
              <a:ea typeface="微软雅黑" panose="020B0503020204020204" charset="-122"/>
              <a:cs typeface="Calibri" panose="020F0502020204030204" pitchFamily="34" charset="0"/>
            </a:endParaRPr>
          </a:p>
        </p:txBody>
      </p:sp>
      <p:sp>
        <p:nvSpPr>
          <p:cNvPr id="7" name="矩形 6">
            <a:extLst>
              <a:ext uri="{FF2B5EF4-FFF2-40B4-BE49-F238E27FC236}">
                <a16:creationId xmlns:a16="http://schemas.microsoft.com/office/drawing/2014/main" id="{42A8E6CD-4B18-E17A-E25A-0E48C743DE3F}"/>
              </a:ext>
            </a:extLst>
          </p:cNvPr>
          <p:cNvSpPr/>
          <p:nvPr/>
        </p:nvSpPr>
        <p:spPr>
          <a:xfrm>
            <a:off x="5090160" y="4020856"/>
            <a:ext cx="842963" cy="368264"/>
          </a:xfrm>
          <a:prstGeom prst="rect">
            <a:avLst/>
          </a:prstGeom>
          <a:solidFill>
            <a:srgbClr val="F2FAFD"/>
          </a:solidFill>
          <a:ln w="12700" cmpd="sng">
            <a:noFill/>
            <a:prstDash val="solid"/>
            <a:miter lim="800000"/>
          </a:ln>
        </p:spPr>
        <p:txBody>
          <a:bodyPr wrap="square" lIns="0" tIns="0" rIns="0" bIns="0">
            <a:noAutofit/>
          </a:bodyPr>
          <a:lstStyle/>
          <a:p>
            <a:pPr algn="ctr"/>
            <a:r>
              <a:rPr lang="en-US" altLang="zh-CN" sz="1200" dirty="0">
                <a:latin typeface="Calibri" panose="020F0502020204030204" pitchFamily="34" charset="0"/>
                <a:ea typeface="微软雅黑" panose="020B0503020204020204" charset="-122"/>
                <a:cs typeface="Calibri" panose="020F0502020204030204" pitchFamily="34" charset="0"/>
              </a:rPr>
              <a:t>Pulse numbers P</a:t>
            </a:r>
            <a:endParaRPr lang="zh-CN" altLang="en-US" sz="1200" dirty="0">
              <a:latin typeface="Calibri" panose="020F0502020204030204" pitchFamily="34" charset="0"/>
              <a:ea typeface="微软雅黑" panose="020B0503020204020204" charset="-122"/>
              <a:cs typeface="Calibri" panose="020F0502020204030204" pitchFamily="34" charset="0"/>
            </a:endParaRPr>
          </a:p>
        </p:txBody>
      </p:sp>
    </p:spTree>
    <p:extLst>
      <p:ext uri="{BB962C8B-B14F-4D97-AF65-F5344CB8AC3E}">
        <p14:creationId xmlns:p14="http://schemas.microsoft.com/office/powerpoint/2010/main" val="272245801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2773BF-9827-86A1-2C66-5BC66FDE05A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AC04276-5799-0FF4-9FFF-5E0B25B2CA5A}"/>
              </a:ext>
            </a:extLst>
          </p:cNvPr>
          <p:cNvSpPr>
            <a:spLocks noGrp="1"/>
          </p:cNvSpPr>
          <p:nvPr>
            <p:ph type="title"/>
          </p:nvPr>
        </p:nvSpPr>
        <p:spPr>
          <a:xfrm>
            <a:off x="380999" y="43501"/>
            <a:ext cx="8369807" cy="402410"/>
          </a:xfrm>
          <a:prstGeom prst="rect">
            <a:avLst/>
          </a:prstGeom>
        </p:spPr>
        <p:txBody>
          <a:bodyPr/>
          <a:lstStyle/>
          <a:p>
            <a:pPr>
              <a:lnSpc>
                <a:spcPct val="110000"/>
              </a:lnSpc>
            </a:pPr>
            <a:r>
              <a:rPr lang="en-US" altLang="zh-CN" sz="2000" b="1" kern="0" dirty="0">
                <a:latin typeface="Calibri" panose="020F0502020204030204" pitchFamily="34" charset="0"/>
                <a:ea typeface="微软雅黑" panose="020B0503020204020204" charset="-122"/>
                <a:cs typeface="Calibri" panose="020F0502020204030204" pitchFamily="34" charset="0"/>
                <a:sym typeface="+mn-ea"/>
              </a:rPr>
              <a:t>Thermal Management System Heat Pump System Application Scenarios</a:t>
            </a:r>
            <a:br>
              <a:rPr lang="en-US" altLang="zh-CN" sz="2000" b="1" kern="0" dirty="0">
                <a:latin typeface="Calibri" panose="020F0502020204030204" pitchFamily="34" charset="0"/>
                <a:ea typeface="微软雅黑" panose="020B0503020204020204" charset="-122"/>
                <a:cs typeface="Calibri" panose="020F0502020204030204" pitchFamily="34" charset="0"/>
                <a:sym typeface="+mn-ea"/>
              </a:rPr>
            </a:br>
            <a:r>
              <a:rPr lang="en-US" altLang="zh-CN" sz="2000" b="1" kern="0" dirty="0">
                <a:solidFill>
                  <a:srgbClr val="0070C0"/>
                </a:solidFill>
                <a:latin typeface="Calibri" panose="020F0502020204030204" pitchFamily="34" charset="0"/>
                <a:ea typeface="微软雅黑" panose="020B0503020204020204" charset="-122"/>
                <a:cs typeface="Calibri" panose="020F0502020204030204" pitchFamily="34" charset="0"/>
                <a:sym typeface="+mn-ea"/>
              </a:rPr>
              <a:t>Loop Refrigerant Distribution</a:t>
            </a:r>
            <a:br>
              <a:rPr lang="zh-CN" altLang="en-US" sz="2000" b="1" kern="0" dirty="0">
                <a:solidFill>
                  <a:srgbClr val="0070C0"/>
                </a:solidFill>
                <a:latin typeface="Calibri" panose="020F0502020204030204" pitchFamily="34" charset="0"/>
                <a:ea typeface="微软雅黑" panose="020B0503020204020204" charset="-122"/>
                <a:cs typeface="Calibri" panose="020F0502020204030204" pitchFamily="34" charset="0"/>
                <a:sym typeface="+mn-ea"/>
              </a:rPr>
            </a:br>
            <a:endParaRPr lang="en-US" sz="2000" dirty="0"/>
          </a:p>
        </p:txBody>
      </p:sp>
      <p:sp>
        <p:nvSpPr>
          <p:cNvPr id="4" name="文本框 3"/>
          <p:cNvSpPr txBox="1"/>
          <p:nvPr/>
        </p:nvSpPr>
        <p:spPr>
          <a:xfrm>
            <a:off x="5954554" y="2498884"/>
            <a:ext cx="2689541" cy="505778"/>
          </a:xfrm>
          <a:prstGeom prst="rect">
            <a:avLst/>
          </a:prstGeom>
          <a:solidFill>
            <a:srgbClr val="0D70E3"/>
          </a:solidFill>
        </p:spPr>
        <p:txBody>
          <a:bodyPr wrap="square" rtlCol="0" anchor="ctr" anchorCtr="0">
            <a:noAutofit/>
          </a:bodyPr>
          <a:lstStyle/>
          <a:p>
            <a:pPr algn="l"/>
            <a:r>
              <a:rPr lang="en-US" altLang="zh-CN" sz="1500" b="1" dirty="0">
                <a:solidFill>
                  <a:schemeClr val="bg1"/>
                </a:solidFill>
                <a:latin typeface="Calibri" panose="020F0502020204030204" pitchFamily="34" charset="0"/>
                <a:ea typeface="微软雅黑" panose="020B0503020204020204" charset="-122"/>
                <a:cs typeface="Calibri" panose="020F0502020204030204" pitchFamily="34" charset="0"/>
              </a:rPr>
              <a:t>Application of refrigerant distribution in different loops</a:t>
            </a:r>
            <a:endParaRPr lang="zh-CN" altLang="en-US" sz="1500" b="1"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pic>
        <p:nvPicPr>
          <p:cNvPr id="5" name="图片 4" descr="微信图片_20240918162045"/>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1018223" y="762477"/>
            <a:ext cx="4845844" cy="4056221"/>
          </a:xfrm>
          <a:prstGeom prst="rect">
            <a:avLst/>
          </a:prstGeom>
        </p:spPr>
      </p:pic>
      <p:sp>
        <p:nvSpPr>
          <p:cNvPr id="6" name="文本框 5">
            <a:extLst>
              <a:ext uri="{FF2B5EF4-FFF2-40B4-BE49-F238E27FC236}">
                <a16:creationId xmlns:a16="http://schemas.microsoft.com/office/drawing/2014/main" id="{C70DAAC2-9406-E565-DD55-269BE2EFA4E5}"/>
              </a:ext>
            </a:extLst>
          </p:cNvPr>
          <p:cNvSpPr txBox="1"/>
          <p:nvPr/>
        </p:nvSpPr>
        <p:spPr>
          <a:xfrm>
            <a:off x="3492096" y="1156782"/>
            <a:ext cx="1015611" cy="507831"/>
          </a:xfrm>
          <a:prstGeom prst="rect">
            <a:avLst/>
          </a:prstGeom>
          <a:solidFill>
            <a:srgbClr val="2B9FD2"/>
          </a:solidFill>
        </p:spPr>
        <p:txBody>
          <a:bodyPr wrap="square">
            <a:spAutoFit/>
          </a:bodyPr>
          <a:lstStyle/>
          <a:p>
            <a:r>
              <a:rPr lang="en-US" altLang="zh-CN" sz="1350" dirty="0">
                <a:latin typeface="Calibri" panose="020F0502020204030204" pitchFamily="34" charset="0"/>
                <a:cs typeface="Calibri" panose="020F0502020204030204" pitchFamily="34" charset="0"/>
              </a:rPr>
              <a:t>Condenser 1</a:t>
            </a:r>
            <a:endParaRPr lang="zh-CN" altLang="en-US" sz="1350" dirty="0">
              <a:latin typeface="Calibri" panose="020F0502020204030204" pitchFamily="34" charset="0"/>
              <a:cs typeface="Calibri" panose="020F0502020204030204" pitchFamily="34" charset="0"/>
            </a:endParaRPr>
          </a:p>
        </p:txBody>
      </p:sp>
      <p:sp>
        <p:nvSpPr>
          <p:cNvPr id="7" name="文本框 6">
            <a:extLst>
              <a:ext uri="{FF2B5EF4-FFF2-40B4-BE49-F238E27FC236}">
                <a16:creationId xmlns:a16="http://schemas.microsoft.com/office/drawing/2014/main" id="{293467A0-614A-7968-72C0-9FE24C26CC8C}"/>
              </a:ext>
            </a:extLst>
          </p:cNvPr>
          <p:cNvSpPr txBox="1"/>
          <p:nvPr/>
        </p:nvSpPr>
        <p:spPr>
          <a:xfrm>
            <a:off x="3492096" y="1884736"/>
            <a:ext cx="1015611" cy="507831"/>
          </a:xfrm>
          <a:prstGeom prst="rect">
            <a:avLst/>
          </a:prstGeom>
          <a:solidFill>
            <a:srgbClr val="2B9FD2"/>
          </a:solidFill>
        </p:spPr>
        <p:txBody>
          <a:bodyPr wrap="square">
            <a:spAutoFit/>
          </a:bodyPr>
          <a:lstStyle/>
          <a:p>
            <a:r>
              <a:rPr lang="en-US" altLang="zh-CN" sz="1350" dirty="0">
                <a:latin typeface="Calibri" panose="020F0502020204030204" pitchFamily="34" charset="0"/>
                <a:cs typeface="Calibri" panose="020F0502020204030204" pitchFamily="34" charset="0"/>
              </a:rPr>
              <a:t>Condenser 2</a:t>
            </a:r>
            <a:endParaRPr lang="zh-CN" altLang="en-US" sz="1350" dirty="0">
              <a:latin typeface="Calibri" panose="020F0502020204030204" pitchFamily="34" charset="0"/>
              <a:cs typeface="Calibri" panose="020F0502020204030204" pitchFamily="34" charset="0"/>
            </a:endParaRPr>
          </a:p>
        </p:txBody>
      </p:sp>
      <p:sp>
        <p:nvSpPr>
          <p:cNvPr id="8" name="矩形 7">
            <a:extLst>
              <a:ext uri="{FF2B5EF4-FFF2-40B4-BE49-F238E27FC236}">
                <a16:creationId xmlns:a16="http://schemas.microsoft.com/office/drawing/2014/main" id="{A56FEA46-D621-AC18-25C9-34E2DEC343F0}"/>
              </a:ext>
            </a:extLst>
          </p:cNvPr>
          <p:cNvSpPr/>
          <p:nvPr/>
        </p:nvSpPr>
        <p:spPr>
          <a:xfrm>
            <a:off x="2457278" y="3776235"/>
            <a:ext cx="397605" cy="229811"/>
          </a:xfrm>
          <a:prstGeom prst="rect">
            <a:avLst/>
          </a:prstGeom>
          <a:solidFill>
            <a:srgbClr val="FFFFFF"/>
          </a:solidFill>
          <a:ln w="12700" cmpd="sng">
            <a:noFill/>
            <a:prstDash val="solid"/>
            <a:miter lim="800000"/>
          </a:ln>
        </p:spPr>
        <p:txBody>
          <a:bodyPr wrap="square" lIns="0" tIns="0" rIns="0" bIns="0">
            <a:noAutofit/>
          </a:bodyPr>
          <a:lstStyle/>
          <a:p>
            <a:pPr algn="ctr"/>
            <a:r>
              <a:rPr lang="en-US" altLang="zh-CN" sz="1350" dirty="0">
                <a:latin typeface="Calibri" panose="020F0502020204030204" pitchFamily="34" charset="0"/>
                <a:ea typeface="微软雅黑" panose="020B0503020204020204" charset="-122"/>
                <a:cs typeface="Calibri" panose="020F0502020204030204" pitchFamily="34" charset="0"/>
              </a:rPr>
              <a:t>Gas</a:t>
            </a:r>
            <a:endParaRPr lang="zh-CN" altLang="en-US" sz="1350" dirty="0">
              <a:latin typeface="Calibri" panose="020F0502020204030204" pitchFamily="34" charset="0"/>
              <a:ea typeface="微软雅黑" panose="020B0503020204020204" charset="-122"/>
              <a:cs typeface="Calibri" panose="020F0502020204030204" pitchFamily="34" charset="0"/>
            </a:endParaRPr>
          </a:p>
        </p:txBody>
      </p:sp>
    </p:spTree>
    <p:extLst>
      <p:ext uri="{BB962C8B-B14F-4D97-AF65-F5344CB8AC3E}">
        <p14:creationId xmlns:p14="http://schemas.microsoft.com/office/powerpoint/2010/main" val="3284964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473514-73E7-9A98-F05F-FAAB840FB9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D30A7D6-2C82-FB40-05C2-54667050AB29}"/>
              </a:ext>
            </a:extLst>
          </p:cNvPr>
          <p:cNvSpPr>
            <a:spLocks noGrp="1"/>
          </p:cNvSpPr>
          <p:nvPr>
            <p:ph type="title"/>
          </p:nvPr>
        </p:nvSpPr>
        <p:spPr>
          <a:xfrm>
            <a:off x="380999" y="43505"/>
            <a:ext cx="8369807" cy="402410"/>
          </a:xfrm>
          <a:prstGeom prst="rect">
            <a:avLst/>
          </a:prstGeom>
        </p:spPr>
        <p:txBody>
          <a:bodyPr/>
          <a:lstStyle/>
          <a:p>
            <a:pPr>
              <a:lnSpc>
                <a:spcPct val="110000"/>
              </a:lnSpc>
            </a:pPr>
            <a:r>
              <a:rPr lang="en-US" altLang="zh-CN" sz="2000" b="1" kern="0" dirty="0">
                <a:latin typeface="Calibri" panose="020F0502020204030204" pitchFamily="34" charset="0"/>
                <a:ea typeface="微软雅黑" panose="020B0503020204020204" charset="-122"/>
                <a:cs typeface="Calibri" panose="020F0502020204030204" pitchFamily="34" charset="0"/>
                <a:sym typeface="+mn-ea"/>
              </a:rPr>
              <a:t>Thermal Management System Heat Pump System Application Scenario</a:t>
            </a:r>
            <a:br>
              <a:rPr lang="en-US" altLang="zh-CN" sz="2000" b="1" kern="0" dirty="0">
                <a:solidFill>
                  <a:srgbClr val="0070C0"/>
                </a:solidFill>
                <a:latin typeface="Calibri" panose="020F0502020204030204" pitchFamily="34" charset="0"/>
                <a:ea typeface="微软雅黑" panose="020B0503020204020204" charset="-122"/>
                <a:cs typeface="Calibri" panose="020F0502020204030204" pitchFamily="34" charset="0"/>
                <a:sym typeface="+mn-ea"/>
              </a:rPr>
            </a:br>
            <a:r>
              <a:rPr lang="en-US" altLang="zh-CN" sz="2000" b="1" kern="0" dirty="0">
                <a:solidFill>
                  <a:srgbClr val="0070C0"/>
                </a:solidFill>
                <a:latin typeface="Calibri" panose="020F0502020204030204" pitchFamily="34" charset="0"/>
                <a:ea typeface="微软雅黑" panose="020B0503020204020204" charset="-122"/>
                <a:cs typeface="Calibri" panose="020F0502020204030204" pitchFamily="34" charset="0"/>
                <a:sym typeface="+mn-ea"/>
              </a:rPr>
              <a:t>Battery Direct Cooling Pressure Regulation</a:t>
            </a:r>
            <a:endParaRPr lang="en-US" sz="2000" dirty="0"/>
          </a:p>
        </p:txBody>
      </p:sp>
      <p:sp>
        <p:nvSpPr>
          <p:cNvPr id="5" name="椭圆 4"/>
          <p:cNvSpPr/>
          <p:nvPr/>
        </p:nvSpPr>
        <p:spPr>
          <a:xfrm>
            <a:off x="3818913" y="1549245"/>
            <a:ext cx="1026114" cy="603989"/>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pic>
        <p:nvPicPr>
          <p:cNvPr id="6" name="图片 5" descr="微信图片_20240918111839"/>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404337" y="604361"/>
            <a:ext cx="5633561" cy="4391025"/>
          </a:xfrm>
          <a:prstGeom prst="rect">
            <a:avLst/>
          </a:prstGeom>
        </p:spPr>
      </p:pic>
      <p:sp>
        <p:nvSpPr>
          <p:cNvPr id="7" name="文本框 6"/>
          <p:cNvSpPr txBox="1"/>
          <p:nvPr/>
        </p:nvSpPr>
        <p:spPr>
          <a:xfrm>
            <a:off x="5671351" y="2450306"/>
            <a:ext cx="3210401" cy="748665"/>
          </a:xfrm>
          <a:prstGeom prst="rect">
            <a:avLst/>
          </a:prstGeom>
          <a:solidFill>
            <a:srgbClr val="0D70E3"/>
          </a:solidFill>
        </p:spPr>
        <p:txBody>
          <a:bodyPr wrap="square" rtlCol="0" anchor="ctr" anchorCtr="0">
            <a:noAutofit/>
          </a:bodyPr>
          <a:lstStyle/>
          <a:p>
            <a:pPr lvl="0" algn="ctr">
              <a:buClrTx/>
              <a:buSzTx/>
              <a:buFontTx/>
            </a:pPr>
            <a:r>
              <a:rPr lang="en-US" altLang="zh-CN" sz="15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Direct cooling plate temperature uniformity requirement, pressure regulation at the same time</a:t>
            </a:r>
            <a:endParaRPr lang="zh-CN" altLang="en-US" sz="1500" b="1" dirty="0">
              <a:solidFill>
                <a:schemeClr val="bg1"/>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4" name="文本框 3">
            <a:extLst>
              <a:ext uri="{FF2B5EF4-FFF2-40B4-BE49-F238E27FC236}">
                <a16:creationId xmlns:a16="http://schemas.microsoft.com/office/drawing/2014/main" id="{24AE1921-6038-9AD4-CD7E-430AC641008B}"/>
              </a:ext>
            </a:extLst>
          </p:cNvPr>
          <p:cNvSpPr txBox="1"/>
          <p:nvPr/>
        </p:nvSpPr>
        <p:spPr>
          <a:xfrm>
            <a:off x="1946264" y="1661922"/>
            <a:ext cx="1026114" cy="300082"/>
          </a:xfrm>
          <a:prstGeom prst="rect">
            <a:avLst/>
          </a:prstGeom>
          <a:solidFill>
            <a:srgbClr val="F9FDFE"/>
          </a:solidFill>
        </p:spPr>
        <p:txBody>
          <a:bodyPr wrap="square">
            <a:spAutoFit/>
          </a:bodyPr>
          <a:lstStyle/>
          <a:p>
            <a:r>
              <a:rPr lang="en-US" altLang="zh-CN" sz="1350" dirty="0">
                <a:latin typeface="Calibri" panose="020F0502020204030204" pitchFamily="34" charset="0"/>
                <a:cs typeface="Calibri" panose="020F0502020204030204" pitchFamily="34" charset="0"/>
              </a:rPr>
              <a:t>Compressor</a:t>
            </a:r>
            <a:endParaRPr lang="zh-CN" altLang="en-US" sz="1350" dirty="0">
              <a:latin typeface="Calibri" panose="020F0502020204030204" pitchFamily="34" charset="0"/>
              <a:cs typeface="Calibri" panose="020F0502020204030204" pitchFamily="34" charset="0"/>
            </a:endParaRPr>
          </a:p>
        </p:txBody>
      </p:sp>
      <p:sp>
        <p:nvSpPr>
          <p:cNvPr id="8" name="文本框 7">
            <a:extLst>
              <a:ext uri="{FF2B5EF4-FFF2-40B4-BE49-F238E27FC236}">
                <a16:creationId xmlns:a16="http://schemas.microsoft.com/office/drawing/2014/main" id="{772F0152-DE40-3037-97D2-328FB9722D3E}"/>
              </a:ext>
            </a:extLst>
          </p:cNvPr>
          <p:cNvSpPr txBox="1"/>
          <p:nvPr/>
        </p:nvSpPr>
        <p:spPr>
          <a:xfrm>
            <a:off x="521493" y="2691073"/>
            <a:ext cx="588170" cy="369332"/>
          </a:xfrm>
          <a:prstGeom prst="rect">
            <a:avLst/>
          </a:prstGeom>
          <a:solidFill>
            <a:srgbClr val="CC6966"/>
          </a:solidFill>
        </p:spPr>
        <p:txBody>
          <a:bodyPr wrap="square" lIns="0" tIns="0" rIns="0" bIns="0">
            <a:spAutoFit/>
          </a:bodyPr>
          <a:lstStyle/>
          <a:p>
            <a:pPr algn="ctr"/>
            <a:r>
              <a:rPr lang="en-US" altLang="zh-CN" sz="1200" dirty="0">
                <a:latin typeface="Calibri" panose="020F0502020204030204" pitchFamily="34" charset="0"/>
                <a:cs typeface="Calibri" panose="020F0502020204030204" pitchFamily="34" charset="0"/>
              </a:rPr>
              <a:t>External Exchange</a:t>
            </a:r>
            <a:endParaRPr lang="zh-CN" altLang="en-US" sz="1200" dirty="0">
              <a:latin typeface="Calibri" panose="020F0502020204030204" pitchFamily="34" charset="0"/>
              <a:cs typeface="Calibri" panose="020F0502020204030204" pitchFamily="34" charset="0"/>
            </a:endParaRPr>
          </a:p>
        </p:txBody>
      </p:sp>
      <p:sp>
        <p:nvSpPr>
          <p:cNvPr id="9" name="文本框 8">
            <a:extLst>
              <a:ext uri="{FF2B5EF4-FFF2-40B4-BE49-F238E27FC236}">
                <a16:creationId xmlns:a16="http://schemas.microsoft.com/office/drawing/2014/main" id="{4FD1F638-0866-E944-D1C1-2A2A28DAA4F0}"/>
              </a:ext>
            </a:extLst>
          </p:cNvPr>
          <p:cNvSpPr txBox="1"/>
          <p:nvPr/>
        </p:nvSpPr>
        <p:spPr>
          <a:xfrm rot="16200000">
            <a:off x="4539719" y="2633506"/>
            <a:ext cx="1026114" cy="415498"/>
          </a:xfrm>
          <a:prstGeom prst="rect">
            <a:avLst/>
          </a:prstGeom>
          <a:solidFill>
            <a:srgbClr val="2E9E4D"/>
          </a:solidFill>
        </p:spPr>
        <p:txBody>
          <a:bodyPr wrap="square" lIns="0" tIns="0" rIns="0" bIns="0">
            <a:spAutoFit/>
          </a:bodyPr>
          <a:lstStyle/>
          <a:p>
            <a:pPr algn="ctr"/>
            <a:r>
              <a:rPr lang="en-US" altLang="zh-CN" sz="1350" dirty="0">
                <a:latin typeface="Calibri" panose="020F0502020204030204" pitchFamily="34" charset="0"/>
                <a:cs typeface="Calibri" panose="020F0502020204030204" pitchFamily="34" charset="0"/>
              </a:rPr>
              <a:t>Battery direct cooling plate</a:t>
            </a:r>
            <a:endParaRPr lang="zh-CN" altLang="en-US" sz="135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8365932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a:extLst>
              <a:ext uri="{FF2B5EF4-FFF2-40B4-BE49-F238E27FC236}">
                <a16:creationId xmlns:a16="http://schemas.microsoft.com/office/drawing/2014/main" id="{7F720C0A-8890-4092-00D3-44688E5091C9}"/>
              </a:ext>
            </a:extLst>
          </p:cNvPr>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t="-136136" b="-136136"/>
          <a:stretch/>
        </p:blipFill>
        <p:spPr>
          <a:xfrm>
            <a:off x="7597775" y="4140200"/>
            <a:ext cx="1263650" cy="774700"/>
          </a:xfrm>
        </p:spPr>
      </p:pic>
      <p:sp>
        <p:nvSpPr>
          <p:cNvPr id="8" name="Title 7">
            <a:extLst>
              <a:ext uri="{FF2B5EF4-FFF2-40B4-BE49-F238E27FC236}">
                <a16:creationId xmlns:a16="http://schemas.microsoft.com/office/drawing/2014/main" id="{74212F93-3F25-47E6-C9BE-E3B2B3443036}"/>
              </a:ext>
            </a:extLst>
          </p:cNvPr>
          <p:cNvSpPr>
            <a:spLocks noGrp="1"/>
          </p:cNvSpPr>
          <p:nvPr>
            <p:ph type="ctrTitle"/>
          </p:nvPr>
        </p:nvSpPr>
        <p:spPr>
          <a:xfrm>
            <a:off x="1985443" y="2670048"/>
            <a:ext cx="6242505" cy="1070039"/>
          </a:xfrm>
        </p:spPr>
        <p:txBody>
          <a:bodyPr>
            <a:normAutofit fontScale="90000"/>
          </a:bodyPr>
          <a:lstStyle/>
          <a:p>
            <a:pPr marL="15240">
              <a:spcBef>
                <a:spcPts val="2660"/>
              </a:spcBef>
            </a:pPr>
            <a:r>
              <a:rPr lang="en-US" altLang="zh-CN" b="1" dirty="0">
                <a:solidFill>
                  <a:srgbClr val="00427E"/>
                </a:solidFill>
                <a:latin typeface="Calibri" panose="020F0502020204030204" pitchFamily="34" charset="0"/>
                <a:ea typeface="微软雅黑" panose="020B0503020204020204" charset="-122"/>
                <a:cs typeface="Calibri" panose="020F0502020204030204" pitchFamily="34" charset="0"/>
              </a:rPr>
              <a:t>Trend and Research Progress of refrigerant valves for New Energy Vehicles</a:t>
            </a:r>
          </a:p>
        </p:txBody>
      </p:sp>
    </p:spTree>
    <p:extLst>
      <p:ext uri="{BB962C8B-B14F-4D97-AF65-F5344CB8AC3E}">
        <p14:creationId xmlns:p14="http://schemas.microsoft.com/office/powerpoint/2010/main" val="343641736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0B1E5A-CBD5-E31F-27E5-C58882DFDA0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317C496-EBEA-1D1B-DE9B-26BBD572249D}"/>
              </a:ext>
            </a:extLst>
          </p:cNvPr>
          <p:cNvSpPr>
            <a:spLocks noGrp="1"/>
          </p:cNvSpPr>
          <p:nvPr>
            <p:ph type="title"/>
          </p:nvPr>
        </p:nvSpPr>
        <p:spPr>
          <a:xfrm>
            <a:off x="380999" y="273845"/>
            <a:ext cx="8369807" cy="402410"/>
          </a:xfrm>
          <a:prstGeom prst="rect">
            <a:avLst/>
          </a:prstGeom>
        </p:spPr>
        <p:txBody>
          <a:bodyPr/>
          <a:lstStyle/>
          <a:p>
            <a:r>
              <a:rPr lang="en-US" altLang="zh-CN" sz="2400" b="1" kern="0" dirty="0">
                <a:solidFill>
                  <a:srgbClr val="0070C0"/>
                </a:solidFill>
                <a:latin typeface="Calibri" panose="020F0502020204030204" pitchFamily="34" charset="0"/>
                <a:cs typeface="Calibri" panose="020F0502020204030204" pitchFamily="34" charset="0"/>
              </a:rPr>
              <a:t>(Solenoid) thermal expansion valve series</a:t>
            </a:r>
            <a:br>
              <a:rPr lang="en-US" altLang="zh-CN" sz="2400" b="1" kern="0" dirty="0">
                <a:solidFill>
                  <a:srgbClr val="0070C0"/>
                </a:solidFill>
                <a:latin typeface="Calibri" panose="020F0502020204030204" pitchFamily="34" charset="0"/>
                <a:cs typeface="Calibri" panose="020F0502020204030204" pitchFamily="34" charset="0"/>
              </a:rPr>
            </a:br>
            <a:endParaRPr lang="en-US" sz="2400" dirty="0"/>
          </a:p>
        </p:txBody>
      </p:sp>
      <p:sp>
        <p:nvSpPr>
          <p:cNvPr id="4" name="矩形 3"/>
          <p:cNvSpPr/>
          <p:nvPr>
            <p:custDataLst>
              <p:tags r:id="rId1"/>
            </p:custDataLst>
          </p:nvPr>
        </p:nvSpPr>
        <p:spPr>
          <a:xfrm>
            <a:off x="1" y="1229783"/>
            <a:ext cx="9144476" cy="2386965"/>
          </a:xfrm>
          <a:prstGeom prst="rect">
            <a:avLst/>
          </a:prstGeom>
          <a:solidFill>
            <a:schemeClr val="bg2"/>
          </a:solidFill>
          <a:ln w="12700" cap="flat" cmpd="sng" algn="ctr">
            <a:noFill/>
            <a:prstDash val="solid"/>
            <a:miter lim="800000"/>
          </a:ln>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5" name="矩形 4"/>
          <p:cNvSpPr/>
          <p:nvPr>
            <p:custDataLst>
              <p:tags r:id="rId2"/>
            </p:custDataLst>
          </p:nvPr>
        </p:nvSpPr>
        <p:spPr>
          <a:xfrm>
            <a:off x="714376" y="888788"/>
            <a:ext cx="2370296" cy="3158014"/>
          </a:xfrm>
          <a:prstGeom prst="rect">
            <a:avLst/>
          </a:prstGeom>
          <a:gradFill>
            <a:gsLst>
              <a:gs pos="75000">
                <a:srgbClr val="025FBB">
                  <a:lumMod val="88000"/>
                </a:srgbClr>
              </a:gs>
              <a:gs pos="100000">
                <a:srgbClr val="007ADD"/>
              </a:gs>
            </a:gsLst>
            <a:path path="circle">
              <a:fillToRect t="100000" r="100000"/>
            </a:path>
            <a:tileRect l="-100000" b="-100000"/>
          </a:gradFill>
          <a:ln w="12700" cap="flat" cmpd="sng" algn="ctr">
            <a:noFill/>
            <a:prstDash val="solid"/>
            <a:miter lim="800000"/>
          </a:ln>
          <a:effectLst>
            <a:outerShdw blurRad="50800" dist="38100" dir="2700000" algn="tl" rotWithShape="0">
              <a:prstClr val="black">
                <a:alpha val="40000"/>
              </a:prstClr>
            </a:outerShdw>
          </a:effectLst>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6" name="矩形 5"/>
          <p:cNvSpPr/>
          <p:nvPr>
            <p:custDataLst>
              <p:tags r:id="rId3"/>
            </p:custDataLst>
          </p:nvPr>
        </p:nvSpPr>
        <p:spPr>
          <a:xfrm>
            <a:off x="3383281" y="888788"/>
            <a:ext cx="2370296" cy="3158014"/>
          </a:xfrm>
          <a:prstGeom prst="rect">
            <a:avLst/>
          </a:prstGeom>
          <a:gradFill>
            <a:gsLst>
              <a:gs pos="75000">
                <a:srgbClr val="0254A5">
                  <a:lumMod val="88000"/>
                </a:srgbClr>
              </a:gs>
              <a:gs pos="100000">
                <a:srgbClr val="007ADD"/>
              </a:gs>
            </a:gsLst>
            <a:path path="circle">
              <a:fillToRect t="100000" r="100000"/>
            </a:path>
            <a:tileRect l="-100000" b="-100000"/>
          </a:gradFill>
          <a:ln w="12700" cap="flat" cmpd="sng" algn="ctr">
            <a:noFill/>
            <a:prstDash val="solid"/>
            <a:miter lim="800000"/>
          </a:ln>
          <a:effectLst>
            <a:outerShdw blurRad="50800" dist="38100" dir="2700000" algn="tl" rotWithShape="0">
              <a:prstClr val="black">
                <a:alpha val="40000"/>
              </a:prstClr>
            </a:outerShdw>
          </a:effectLst>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sp>
        <p:nvSpPr>
          <p:cNvPr id="7" name="矩形 6"/>
          <p:cNvSpPr/>
          <p:nvPr>
            <p:custDataLst>
              <p:tags r:id="rId4"/>
            </p:custDataLst>
          </p:nvPr>
        </p:nvSpPr>
        <p:spPr>
          <a:xfrm>
            <a:off x="6056472" y="888788"/>
            <a:ext cx="2370296" cy="3158014"/>
          </a:xfrm>
          <a:prstGeom prst="rect">
            <a:avLst/>
          </a:prstGeom>
          <a:gradFill>
            <a:gsLst>
              <a:gs pos="75000">
                <a:srgbClr val="024A91">
                  <a:lumMod val="88000"/>
                </a:srgbClr>
              </a:gs>
              <a:gs pos="100000">
                <a:srgbClr val="007ADD"/>
              </a:gs>
            </a:gsLst>
            <a:path path="circle">
              <a:fillToRect t="100000" r="100000"/>
            </a:path>
            <a:tileRect l="-100000" b="-100000"/>
          </a:gradFill>
          <a:ln w="12700" cap="flat" cmpd="sng" algn="ctr">
            <a:noFill/>
            <a:prstDash val="solid"/>
            <a:miter lim="800000"/>
          </a:ln>
          <a:effectLst>
            <a:outerShdw blurRad="50800" dist="38100" dir="2700000" algn="tl" rotWithShape="0">
              <a:prstClr val="black">
                <a:alpha val="40000"/>
              </a:prstClr>
            </a:outerShdw>
          </a:effectLst>
        </p:spPr>
        <p:txBody>
          <a:bodyPr lIns="50403" tIns="25202" rIns="50403" bIns="25202" rtlCol="0" anchor="ctr"/>
          <a:lstStyle/>
          <a:p>
            <a:pPr algn="ctr" defTabSz="685800"/>
            <a:endParaRPr lang="zh-CN" altLang="en-US" sz="975" kern="0" dirty="0">
              <a:solidFill>
                <a:srgbClr val="FFFFFF"/>
              </a:solidFill>
              <a:latin typeface="Calibri" panose="020F0502020204030204" pitchFamily="34" charset="0"/>
              <a:ea typeface="阿里巴巴普惠体"/>
              <a:cs typeface="Calibri" panose="020F0502020204030204" pitchFamily="34" charset="0"/>
            </a:endParaRPr>
          </a:p>
        </p:txBody>
      </p:sp>
      <p:pic>
        <p:nvPicPr>
          <p:cNvPr id="24" name="图片 23" descr="小阀"/>
          <p:cNvPicPr>
            <a:picLocks noChangeAspect="1"/>
          </p:cNvPicPr>
          <p:nvPr>
            <p:custDataLst>
              <p:tags r:id="rId5"/>
            </p:custDataLst>
          </p:nvPr>
        </p:nvPicPr>
        <p:blipFill>
          <a:blip r:embed="rId13" cstate="email">
            <a:extLst>
              <a:ext uri="{BEBA8EAE-BF5A-486C-A8C5-ECC9F3942E4B}">
                <a14:imgProps xmlns:a14="http://schemas.microsoft.com/office/drawing/2010/main">
                  <a14:imgLayer r:embed="rId14">
                    <a14:imgEffect>
                      <a14:backgroundRemoval t="9746" b="91102" l="7379" r="97087">
                        <a14:foregroundMark x1="86019" y1="6780" x2="94757" y2="44492"/>
                        <a14:foregroundMark x1="94757" y1="44492" x2="89320" y2="80932"/>
                        <a14:foregroundMark x1="89320" y1="80932" x2="80971" y2="78814"/>
                        <a14:foregroundMark x1="89126" y1="11017" x2="19806" y2="25424"/>
                        <a14:foregroundMark x1="19806" y1="25424" x2="7379" y2="48305"/>
                        <a14:foregroundMark x1="7379" y1="48305" x2="13010" y2="79661"/>
                        <a14:foregroundMark x1="13010" y1="79661" x2="46602" y2="47034"/>
                        <a14:foregroundMark x1="81553" y1="67797" x2="67379" y2="83475"/>
                        <a14:foregroundMark x1="67379" y1="83475" x2="51456" y2="88136"/>
                        <a14:foregroundMark x1="51456" y1="88136" x2="42330" y2="85593"/>
                        <a14:foregroundMark x1="89126" y1="74576" x2="91068" y2="91102"/>
                        <a14:foregroundMark x1="93010" y1="42373" x2="97087" y2="48729"/>
                        <a14:foregroundMark x1="93010" y1="25424" x2="94757" y2="58475"/>
                        <a14:foregroundMark x1="94757" y1="58475" x2="93010" y2="79237"/>
                      </a14:backgroundRemoval>
                    </a14:imgEffect>
                  </a14:imgLayer>
                </a14:imgProps>
              </a:ext>
              <a:ext uri="{28A0092B-C50C-407E-A947-70E740481C1C}">
                <a14:useLocalDpi xmlns:a14="http://schemas.microsoft.com/office/drawing/2010/main"/>
              </a:ext>
            </a:extLst>
          </a:blip>
          <a:stretch>
            <a:fillRect/>
          </a:stretch>
        </p:blipFill>
        <p:spPr>
          <a:xfrm rot="16200000">
            <a:off x="607066" y="1977017"/>
            <a:ext cx="2544625" cy="1167082"/>
          </a:xfrm>
          <a:prstGeom prst="rect">
            <a:avLst/>
          </a:prstGeom>
        </p:spPr>
      </p:pic>
      <p:pic>
        <p:nvPicPr>
          <p:cNvPr id="25" name="图片 24" descr="常开热力膨胀阀"/>
          <p:cNvPicPr>
            <a:picLocks noChangeAspect="1"/>
          </p:cNvPicPr>
          <p:nvPr>
            <p:custDataLst>
              <p:tags r:id="rId6"/>
            </p:custDataLst>
          </p:nvPr>
        </p:nvPicPr>
        <p:blipFill>
          <a:blip r:embed="rId15" cstate="email">
            <a:extLst>
              <a:ext uri="{BEBA8EAE-BF5A-486C-A8C5-ECC9F3942E4B}">
                <a14:imgProps xmlns:a14="http://schemas.microsoft.com/office/drawing/2010/main">
                  <a14:imgLayer r:embed="rId16">
                    <a14:imgEffect>
                      <a14:backgroundRemoval t="3175" b="94048" l="870" r="95362">
                        <a14:foregroundMark x1="23478" y1="48611" x2="5799" y2="50628"/>
                        <a14:foregroundMark x1="3626" y1="55556" x2="11014" y2="67262"/>
                        <a14:foregroundMark x1="11014" y1="67262" x2="51304" y2="69841"/>
                        <a14:foregroundMark x1="51304" y1="69841" x2="58261" y2="53373"/>
                        <a14:foregroundMark x1="58261" y1="53373" x2="34203" y2="45833"/>
                        <a14:foregroundMark x1="34203" y1="45833" x2="12174" y2="47817"/>
                        <a14:foregroundMark x1="48116" y1="45833" x2="56812" y2="10119"/>
                        <a14:foregroundMark x1="56812" y1="10119" x2="79710" y2="16071"/>
                        <a14:foregroundMark x1="79710" y1="16071" x2="80870" y2="63492"/>
                        <a14:foregroundMark x1="80870" y1="63492" x2="64638" y2="86111"/>
                        <a14:foregroundMark x1="64638" y1="86111" x2="49855" y2="53571"/>
                        <a14:foregroundMark x1="49855" y1="53571" x2="49855" y2="38095"/>
                        <a14:foregroundMark x1="40580" y1="18651" x2="61739" y2="5357"/>
                        <a14:foregroundMark x1="61739" y1="5357" x2="88406" y2="5556"/>
                        <a14:foregroundMark x1="88406" y1="5556" x2="75652" y2="20437"/>
                        <a14:foregroundMark x1="75652" y1="20437" x2="74493" y2="20635"/>
                        <a14:foregroundMark x1="77391" y1="13492" x2="89275" y2="27778"/>
                        <a14:foregroundMark x1="89275" y1="27778" x2="80000" y2="88889"/>
                        <a14:foregroundMark x1="80000" y1="88889" x2="56812" y2="84325"/>
                        <a14:foregroundMark x1="56812" y1="84325" x2="57391" y2="75794"/>
                        <a14:foregroundMark x1="44348" y1="86111" x2="65507" y2="95040"/>
                        <a14:foregroundMark x1="65507" y1="95040" x2="90435" y2="80556"/>
                        <a14:foregroundMark x1="90435" y1="80556" x2="90435" y2="78968"/>
                        <a14:foregroundMark x1="85797" y1="32937" x2="92464" y2="48214"/>
                        <a14:foregroundMark x1="92464" y1="48214" x2="89565" y2="70238"/>
                        <a14:foregroundMark x1="89565" y1="70238" x2="64058" y2="82937"/>
                        <a14:foregroundMark x1="64058" y1="82937" x2="64058" y2="82143"/>
                        <a14:foregroundMark x1="82899" y1="10317" x2="91594" y2="25794"/>
                        <a14:foregroundMark x1="91594" y1="25794" x2="94203" y2="58333"/>
                        <a14:foregroundMark x1="52974" y1="93872" x2="81159" y2="86706"/>
                        <a14:foregroundMark x1="55942" y1="4563" x2="66377" y2="3175"/>
                        <a14:foregroundMark x1="84058" y1="6944" x2="95362" y2="9325"/>
                        <a14:backgroundMark x1="870" y1="47817" x2="870" y2="55556"/>
                        <a14:backgroundMark x1="45217" y1="94444" x2="45217" y2="94444"/>
                        <a14:backgroundMark x1="48116" y1="95833" x2="42319" y2="96429"/>
                        <a14:backgroundMark x1="46087" y1="95833" x2="46087" y2="95833"/>
                        <a14:backgroundMark x1="45217" y1="95238" x2="51884" y2="99008"/>
                        <a14:backgroundMark x1="45217" y1="93849" x2="49855" y2="96429"/>
                      </a14:backgroundRemoval>
                    </a14:imgEffect>
                  </a14:imgLayer>
                </a14:imgProps>
              </a:ext>
              <a:ext uri="{28A0092B-C50C-407E-A947-70E740481C1C}">
                <a14:useLocalDpi xmlns:a14="http://schemas.microsoft.com/office/drawing/2010/main"/>
              </a:ext>
            </a:extLst>
          </a:blip>
          <a:stretch>
            <a:fillRect/>
          </a:stretch>
        </p:blipFill>
        <p:spPr>
          <a:xfrm>
            <a:off x="3696322" y="1288564"/>
            <a:ext cx="1701866" cy="2483942"/>
          </a:xfrm>
          <a:prstGeom prst="rect">
            <a:avLst/>
          </a:prstGeom>
        </p:spPr>
      </p:pic>
      <p:pic>
        <p:nvPicPr>
          <p:cNvPr id="26" name="图片 25" descr="常闭热力膨胀阀"/>
          <p:cNvPicPr>
            <a:picLocks noChangeAspect="1"/>
          </p:cNvPicPr>
          <p:nvPr>
            <p:custDataLst>
              <p:tags r:id="rId7"/>
            </p:custDataLst>
          </p:nvPr>
        </p:nvPicPr>
        <p:blipFill>
          <a:blip r:embed="rId17" cstate="email">
            <a:extLst>
              <a:ext uri="{BEBA8EAE-BF5A-486C-A8C5-ECC9F3942E4B}">
                <a14:imgProps xmlns:a14="http://schemas.microsoft.com/office/drawing/2010/main">
                  <a14:imgLayer r:embed="rId18">
                    <a14:imgEffect>
                      <a14:backgroundRemoval t="4217" b="95984" l="1130" r="95198">
                        <a14:foregroundMark x1="16102" y1="28514" x2="12712" y2="67269"/>
                        <a14:foregroundMark x1="12712" y1="67269" x2="45480" y2="73293"/>
                        <a14:foregroundMark x1="45480" y1="73293" x2="49153" y2="72490"/>
                        <a14:foregroundMark x1="6780" y1="58635" x2="1412" y2="64659"/>
                        <a14:foregroundMark x1="42938" y1="37751" x2="52825" y2="20683"/>
                        <a14:foregroundMark x1="52825" y1="20683" x2="68362" y2="7430"/>
                        <a14:foregroundMark x1="68362" y1="7430" x2="88983" y2="35141"/>
                        <a14:foregroundMark x1="88983" y1="35141" x2="92373" y2="67269"/>
                        <a14:foregroundMark x1="92373" y1="67269" x2="77966" y2="88755"/>
                        <a14:foregroundMark x1="77966" y1="88755" x2="52825" y2="73293"/>
                        <a14:foregroundMark x1="52825" y1="73293" x2="50282" y2="33735"/>
                        <a14:foregroundMark x1="50282" y1="33735" x2="43785" y2="29920"/>
                        <a14:foregroundMark x1="48305" y1="88153" x2="76271" y2="93574"/>
                        <a14:foregroundMark x1="76271" y1="93574" x2="88983" y2="86948"/>
                        <a14:foregroundMark x1="45480" y1="23896" x2="59322" y2="7631"/>
                        <a14:foregroundMark x1="59322" y1="7631" x2="84746" y2="9839"/>
                        <a14:foregroundMark x1="84746" y1="9839" x2="90678" y2="27912"/>
                        <a14:foregroundMark x1="90678" y1="18675" x2="95480" y2="36948"/>
                        <a14:foregroundMark x1="95480" y1="36948" x2="91525" y2="78916"/>
                        <a14:foregroundMark x1="50282" y1="92169" x2="73164" y2="95984"/>
                        <a14:foregroundMark x1="73164" y1="95984" x2="80508" y2="93976"/>
                        <a14:foregroundMark x1="53955" y1="8233" x2="75141" y2="4217"/>
                        <a14:foregroundMark x1="75141" y1="4217" x2="83333" y2="6225"/>
                      </a14:backgroundRemoval>
                    </a14:imgEffect>
                  </a14:imgLayer>
                </a14:imgProps>
              </a:ext>
              <a:ext uri="{28A0092B-C50C-407E-A947-70E740481C1C}">
                <a14:useLocalDpi xmlns:a14="http://schemas.microsoft.com/office/drawing/2010/main"/>
              </a:ext>
            </a:extLst>
          </a:blip>
          <a:stretch>
            <a:fillRect/>
          </a:stretch>
        </p:blipFill>
        <p:spPr>
          <a:xfrm>
            <a:off x="6342235" y="1378733"/>
            <a:ext cx="1701866" cy="2393734"/>
          </a:xfrm>
          <a:prstGeom prst="rect">
            <a:avLst/>
          </a:prstGeom>
        </p:spPr>
      </p:pic>
      <p:sp>
        <p:nvSpPr>
          <p:cNvPr id="27" name="AutoShape 3"/>
          <p:cNvSpPr>
            <a:spLocks noChangeArrowheads="1"/>
          </p:cNvSpPr>
          <p:nvPr>
            <p:custDataLst>
              <p:tags r:id="rId8"/>
            </p:custDataLst>
          </p:nvPr>
        </p:nvSpPr>
        <p:spPr bwMode="auto">
          <a:xfrm>
            <a:off x="1296313" y="4202178"/>
            <a:ext cx="1237286" cy="360878"/>
          </a:xfrm>
          <a:prstGeom prst="roundRect">
            <a:avLst>
              <a:gd name="adj" fmla="val 16667"/>
            </a:avLst>
          </a:prstGeom>
          <a:solidFill>
            <a:schemeClr val="bg1"/>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100" dirty="0">
                <a:latin typeface="Calibri" panose="020F0502020204030204" pitchFamily="34" charset="0"/>
                <a:ea typeface="微软雅黑" panose="020B0503020204020204" charset="-122"/>
                <a:cs typeface="Calibri" panose="020F0502020204030204" pitchFamily="34" charset="0"/>
              </a:rPr>
              <a:t>Conventional type - TXV</a:t>
            </a:r>
          </a:p>
        </p:txBody>
      </p:sp>
      <p:sp>
        <p:nvSpPr>
          <p:cNvPr id="28" name="AutoShape 3"/>
          <p:cNvSpPr>
            <a:spLocks noChangeArrowheads="1"/>
          </p:cNvSpPr>
          <p:nvPr>
            <p:custDataLst>
              <p:tags r:id="rId9"/>
            </p:custDataLst>
          </p:nvPr>
        </p:nvSpPr>
        <p:spPr bwMode="auto">
          <a:xfrm>
            <a:off x="3899333" y="4215760"/>
            <a:ext cx="1432180" cy="347296"/>
          </a:xfrm>
          <a:prstGeom prst="roundRect">
            <a:avLst>
              <a:gd name="adj" fmla="val 16667"/>
            </a:avLst>
          </a:prstGeom>
          <a:solidFill>
            <a:schemeClr val="bg1"/>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100" dirty="0">
                <a:latin typeface="Calibri" panose="020F0502020204030204" pitchFamily="34" charset="0"/>
                <a:ea typeface="微软雅黑" panose="020B0503020204020204" charset="-122"/>
                <a:cs typeface="Calibri" panose="020F0502020204030204" pitchFamily="34" charset="0"/>
              </a:rPr>
              <a:t>Normally closed type - SOTXV</a:t>
            </a:r>
            <a:endParaRPr lang="zh-CN" altLang="en-US" sz="1100" dirty="0">
              <a:latin typeface="Calibri" panose="020F0502020204030204" pitchFamily="34" charset="0"/>
              <a:ea typeface="微软雅黑" panose="020B0503020204020204" charset="-122"/>
              <a:cs typeface="Calibri" panose="020F0502020204030204" pitchFamily="34" charset="0"/>
            </a:endParaRPr>
          </a:p>
        </p:txBody>
      </p:sp>
      <p:sp>
        <p:nvSpPr>
          <p:cNvPr id="29" name="AutoShape 3"/>
          <p:cNvSpPr>
            <a:spLocks noChangeArrowheads="1"/>
          </p:cNvSpPr>
          <p:nvPr>
            <p:custDataLst>
              <p:tags r:id="rId10"/>
            </p:custDataLst>
          </p:nvPr>
        </p:nvSpPr>
        <p:spPr bwMode="auto">
          <a:xfrm>
            <a:off x="6525592" y="4201948"/>
            <a:ext cx="1432179" cy="360878"/>
          </a:xfrm>
          <a:prstGeom prst="roundRect">
            <a:avLst>
              <a:gd name="adj" fmla="val 16667"/>
            </a:avLst>
          </a:prstGeom>
          <a:solidFill>
            <a:schemeClr val="bg1"/>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100" dirty="0">
                <a:latin typeface="Calibri" panose="020F0502020204030204" pitchFamily="34" charset="0"/>
                <a:ea typeface="微软雅黑" panose="020B0503020204020204" charset="-122"/>
                <a:cs typeface="Calibri" panose="020F0502020204030204" pitchFamily="34" charset="0"/>
                <a:sym typeface="+mn-ea"/>
              </a:rPr>
              <a:t>Normally open type - SOTXV</a:t>
            </a:r>
            <a:endParaRPr lang="en-US" altLang="zh-CN" sz="1100" dirty="0">
              <a:latin typeface="Calibri" panose="020F0502020204030204" pitchFamily="34" charset="0"/>
              <a:ea typeface="微软雅黑" panose="020B0503020204020204" charset="-122"/>
              <a:cs typeface="Calibri" panose="020F0502020204030204" pitchFamily="34" charset="0"/>
            </a:endParaRPr>
          </a:p>
        </p:txBody>
      </p:sp>
    </p:spTree>
    <p:extLst>
      <p:ext uri="{BB962C8B-B14F-4D97-AF65-F5344CB8AC3E}">
        <p14:creationId xmlns:p14="http://schemas.microsoft.com/office/powerpoint/2010/main" val="238397306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1BDAD0-DA0C-8A53-C9AD-733C63B845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96E4724-67FA-172C-DADD-DA72DDAE3131}"/>
              </a:ext>
            </a:extLst>
          </p:cNvPr>
          <p:cNvSpPr>
            <a:spLocks noGrp="1"/>
          </p:cNvSpPr>
          <p:nvPr>
            <p:ph type="title"/>
          </p:nvPr>
        </p:nvSpPr>
        <p:spPr>
          <a:xfrm>
            <a:off x="380999" y="273845"/>
            <a:ext cx="8369807" cy="402410"/>
          </a:xfrm>
          <a:prstGeom prst="rect">
            <a:avLst/>
          </a:prstGeom>
        </p:spPr>
        <p:txBody>
          <a:bodyPr/>
          <a:lstStyle/>
          <a:p>
            <a:r>
              <a:rPr lang="en-US" altLang="zh-CN" sz="2400" b="1" kern="0" dirty="0">
                <a:solidFill>
                  <a:srgbClr val="0070C0"/>
                </a:solidFill>
                <a:latin typeface="Calibri" panose="020F0502020204030204" pitchFamily="34" charset="0"/>
                <a:cs typeface="Calibri" panose="020F0502020204030204" pitchFamily="34" charset="0"/>
              </a:rPr>
              <a:t>Solenoid valves</a:t>
            </a:r>
            <a:endParaRPr lang="en-US" sz="2400" dirty="0"/>
          </a:p>
        </p:txBody>
      </p:sp>
      <p:sp>
        <p:nvSpPr>
          <p:cNvPr id="4" name="矩形 3"/>
          <p:cNvSpPr/>
          <p:nvPr/>
        </p:nvSpPr>
        <p:spPr>
          <a:xfrm>
            <a:off x="-25167" y="3217490"/>
            <a:ext cx="9162574" cy="1246880"/>
          </a:xfrm>
          <a:prstGeom prst="rect">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5" name="矩形 4"/>
          <p:cNvSpPr/>
          <p:nvPr/>
        </p:nvSpPr>
        <p:spPr>
          <a:xfrm>
            <a:off x="0" y="1139714"/>
            <a:ext cx="9162574" cy="1246880"/>
          </a:xfrm>
          <a:prstGeom prst="rect">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pic>
        <p:nvPicPr>
          <p:cNvPr id="6" name="图片 2"/>
          <p:cNvPicPr>
            <a:picLocks noChangeAspect="1"/>
          </p:cNvPicPr>
          <p:nvPr>
            <p:custDataLst>
              <p:tags r:id="rId1"/>
            </p:custDataLst>
          </p:nvPr>
        </p:nvPicPr>
        <p:blipFill>
          <a:blip r:embed="rId18" cstate="email">
            <a:extLst>
              <a:ext uri="{28A0092B-C50C-407E-A947-70E740481C1C}">
                <a14:useLocalDpi xmlns:a14="http://schemas.microsoft.com/office/drawing/2010/main"/>
              </a:ext>
            </a:extLst>
          </a:blip>
          <a:stretch>
            <a:fillRect/>
          </a:stretch>
        </p:blipFill>
        <p:spPr bwMode="auto">
          <a:xfrm>
            <a:off x="959039" y="807201"/>
            <a:ext cx="1210717" cy="1346457"/>
          </a:xfrm>
          <a:prstGeom prst="rect">
            <a:avLst/>
          </a:prstGeom>
        </p:spPr>
      </p:pic>
      <p:pic>
        <p:nvPicPr>
          <p:cNvPr id="7" name="图片 6"/>
          <p:cNvPicPr>
            <a:picLocks noChangeAspect="1"/>
          </p:cNvPicPr>
          <p:nvPr>
            <p:custDataLst>
              <p:tags r:id="rId2"/>
            </p:custDataLst>
          </p:nvPr>
        </p:nvPicPr>
        <p:blipFill>
          <a:blip r:embed="rId19" cstate="email">
            <a:extLst>
              <a:ext uri="{28A0092B-C50C-407E-A947-70E740481C1C}">
                <a14:useLocalDpi xmlns:a14="http://schemas.microsoft.com/office/drawing/2010/main"/>
              </a:ext>
            </a:extLst>
          </a:blip>
          <a:stretch>
            <a:fillRect/>
          </a:stretch>
        </p:blipFill>
        <p:spPr>
          <a:xfrm>
            <a:off x="7088320" y="874515"/>
            <a:ext cx="1426151" cy="1204887"/>
          </a:xfrm>
          <a:prstGeom prst="rect">
            <a:avLst/>
          </a:prstGeom>
        </p:spPr>
      </p:pic>
      <p:sp>
        <p:nvSpPr>
          <p:cNvPr id="8" name="AutoShape 3"/>
          <p:cNvSpPr>
            <a:spLocks noChangeArrowheads="1"/>
          </p:cNvSpPr>
          <p:nvPr>
            <p:custDataLst>
              <p:tags r:id="rId3"/>
            </p:custDataLst>
          </p:nvPr>
        </p:nvSpPr>
        <p:spPr bwMode="auto">
          <a:xfrm>
            <a:off x="495777" y="2214190"/>
            <a:ext cx="1854994" cy="378143"/>
          </a:xfrm>
          <a:prstGeom prst="roundRect">
            <a:avLst>
              <a:gd name="adj" fmla="val 16667"/>
            </a:avLst>
          </a:prstGeom>
          <a:solidFill>
            <a:srgbClr val="CAD5E7"/>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050" dirty="0">
                <a:latin typeface="Calibri" panose="020F0502020204030204" pitchFamily="34" charset="0"/>
                <a:ea typeface="微软雅黑" panose="020B0503020204020204" charset="-122"/>
                <a:cs typeface="Calibri" panose="020F0502020204030204" pitchFamily="34" charset="0"/>
              </a:rPr>
              <a:t>CDF-10</a:t>
            </a:r>
            <a:r>
              <a:rPr lang="zh-CN" altLang="en-US" sz="1050" dirty="0">
                <a:latin typeface="Calibri" panose="020F0502020204030204" pitchFamily="34" charset="0"/>
                <a:ea typeface="微软雅黑" panose="020B0503020204020204" charset="-122"/>
                <a:cs typeface="Calibri" panose="020F0502020204030204" pitchFamily="34" charset="0"/>
              </a:rPr>
              <a:t> </a:t>
            </a:r>
            <a:r>
              <a:rPr lang="en-US" altLang="zh-CN" sz="1050" dirty="0">
                <a:latin typeface="Calibri" panose="020F0502020204030204" pitchFamily="34" charset="0"/>
                <a:ea typeface="微软雅黑" panose="020B0503020204020204" charset="-122"/>
                <a:cs typeface="Calibri" panose="020F0502020204030204" pitchFamily="34" charset="0"/>
              </a:rPr>
              <a:t>(Special-shaped forgings)</a:t>
            </a:r>
            <a:endParaRPr lang="zh-CN" altLang="en-US" sz="1050" dirty="0">
              <a:latin typeface="Calibri" panose="020F0502020204030204" pitchFamily="34" charset="0"/>
              <a:ea typeface="微软雅黑" panose="020B0503020204020204" charset="-122"/>
              <a:cs typeface="Calibri" panose="020F0502020204030204" pitchFamily="34" charset="0"/>
            </a:endParaRPr>
          </a:p>
        </p:txBody>
      </p:sp>
      <p:sp>
        <p:nvSpPr>
          <p:cNvPr id="9" name="AutoShape 3"/>
          <p:cNvSpPr>
            <a:spLocks noChangeArrowheads="1"/>
          </p:cNvSpPr>
          <p:nvPr>
            <p:custDataLst>
              <p:tags r:id="rId4"/>
            </p:custDataLst>
          </p:nvPr>
        </p:nvSpPr>
        <p:spPr bwMode="auto">
          <a:xfrm>
            <a:off x="2563299" y="2213903"/>
            <a:ext cx="2042572" cy="400061"/>
          </a:xfrm>
          <a:prstGeom prst="roundRect">
            <a:avLst>
              <a:gd name="adj" fmla="val 16667"/>
            </a:avLst>
          </a:prstGeom>
          <a:solidFill>
            <a:srgbClr val="036EB7"/>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050" dirty="0">
                <a:solidFill>
                  <a:schemeClr val="bg1"/>
                </a:solidFill>
                <a:latin typeface="Calibri" panose="020F0502020204030204" pitchFamily="34" charset="0"/>
                <a:ea typeface="微软雅黑" panose="020B0503020204020204" charset="-122"/>
                <a:cs typeface="Calibri" panose="020F0502020204030204" pitchFamily="34" charset="0"/>
                <a:sym typeface="+mn-ea"/>
              </a:rPr>
              <a:t>CDF-</a:t>
            </a:r>
            <a:r>
              <a:rPr lang="en-US" altLang="zh-CN" sz="1050" dirty="0">
                <a:solidFill>
                  <a:schemeClr val="bg1"/>
                </a:solidFill>
                <a:latin typeface="Calibri" panose="020F0502020204030204" pitchFamily="34" charset="0"/>
                <a:ea typeface="微软雅黑" panose="020B0503020204020204" charset="-122"/>
                <a:cs typeface="Calibri" panose="020F0502020204030204" pitchFamily="34" charset="0"/>
              </a:rPr>
              <a:t>06</a:t>
            </a:r>
            <a:r>
              <a:rPr lang="zh-CN" altLang="en-US" sz="1050" dirty="0">
                <a:solidFill>
                  <a:schemeClr val="bg1"/>
                </a:solidFill>
                <a:latin typeface="Calibri" panose="020F0502020204030204" pitchFamily="34" charset="0"/>
                <a:ea typeface="微软雅黑" panose="020B0503020204020204" charset="-122"/>
                <a:cs typeface="Calibri" panose="020F0502020204030204" pitchFamily="34" charset="0"/>
              </a:rPr>
              <a:t>（</a:t>
            </a:r>
            <a:r>
              <a:rPr lang="en-US" altLang="zh-CN" sz="1050" dirty="0">
                <a:solidFill>
                  <a:schemeClr val="bg1"/>
                </a:solidFill>
                <a:latin typeface="Calibri" panose="020F0502020204030204" pitchFamily="34" charset="0"/>
                <a:ea typeface="微软雅黑" panose="020B0503020204020204" charset="-122"/>
                <a:cs typeface="Calibri" panose="020F0502020204030204" pitchFamily="34" charset="0"/>
              </a:rPr>
              <a:t>Square</a:t>
            </a:r>
            <a:r>
              <a:rPr lang="zh-CN" altLang="en-US" sz="1050" dirty="0">
                <a:solidFill>
                  <a:schemeClr val="bg1"/>
                </a:solidFill>
                <a:latin typeface="Calibri" panose="020F0502020204030204" pitchFamily="34" charset="0"/>
                <a:ea typeface="微软雅黑" panose="020B0503020204020204" charset="-122"/>
                <a:cs typeface="Calibri" panose="020F0502020204030204" pitchFamily="34" charset="0"/>
              </a:rPr>
              <a:t>）</a:t>
            </a:r>
          </a:p>
        </p:txBody>
      </p:sp>
      <p:sp>
        <p:nvSpPr>
          <p:cNvPr id="10" name="AutoShape 3"/>
          <p:cNvSpPr>
            <a:spLocks noChangeArrowheads="1"/>
          </p:cNvSpPr>
          <p:nvPr>
            <p:custDataLst>
              <p:tags r:id="rId5"/>
            </p:custDataLst>
          </p:nvPr>
        </p:nvSpPr>
        <p:spPr bwMode="auto">
          <a:xfrm>
            <a:off x="4777296" y="2214232"/>
            <a:ext cx="1912555" cy="378101"/>
          </a:xfrm>
          <a:prstGeom prst="roundRect">
            <a:avLst>
              <a:gd name="adj" fmla="val 16667"/>
            </a:avLst>
          </a:prstGeom>
          <a:solidFill>
            <a:srgbClr val="CAD5E7"/>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050" dirty="0">
                <a:latin typeface="Calibri" panose="020F0502020204030204" pitchFamily="34" charset="0"/>
                <a:ea typeface="微软雅黑" panose="020B0503020204020204" charset="-122"/>
                <a:cs typeface="Calibri" panose="020F0502020204030204" pitchFamily="34" charset="0"/>
                <a:sym typeface="+mn-ea"/>
              </a:rPr>
              <a:t>CDF-</a:t>
            </a:r>
            <a:r>
              <a:rPr lang="en-US" altLang="zh-CN" sz="1050" dirty="0">
                <a:latin typeface="Calibri" panose="020F0502020204030204" pitchFamily="34" charset="0"/>
                <a:ea typeface="微软雅黑" panose="020B0503020204020204" charset="-122"/>
                <a:cs typeface="Calibri" panose="020F0502020204030204" pitchFamily="34" charset="0"/>
              </a:rPr>
              <a:t>06 (Threaded interfaces)</a:t>
            </a:r>
          </a:p>
        </p:txBody>
      </p:sp>
      <p:sp>
        <p:nvSpPr>
          <p:cNvPr id="11" name="AutoShape 3"/>
          <p:cNvSpPr>
            <a:spLocks noChangeArrowheads="1"/>
          </p:cNvSpPr>
          <p:nvPr>
            <p:custDataLst>
              <p:tags r:id="rId6"/>
            </p:custDataLst>
          </p:nvPr>
        </p:nvSpPr>
        <p:spPr bwMode="auto">
          <a:xfrm>
            <a:off x="6861276" y="2198844"/>
            <a:ext cx="1880237" cy="400061"/>
          </a:xfrm>
          <a:prstGeom prst="roundRect">
            <a:avLst>
              <a:gd name="adj" fmla="val 16667"/>
            </a:avLst>
          </a:prstGeom>
          <a:solidFill>
            <a:srgbClr val="036EB7"/>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050" dirty="0">
                <a:solidFill>
                  <a:schemeClr val="bg1"/>
                </a:solidFill>
                <a:latin typeface="Calibri" panose="020F0502020204030204" pitchFamily="34" charset="0"/>
                <a:ea typeface="微软雅黑" panose="020B0503020204020204" charset="-122"/>
                <a:cs typeface="Calibri" panose="020F0502020204030204" pitchFamily="34" charset="0"/>
              </a:rPr>
              <a:t>CSF-10 (10 Three-way solenoid valve)</a:t>
            </a:r>
          </a:p>
        </p:txBody>
      </p:sp>
      <p:pic>
        <p:nvPicPr>
          <p:cNvPr id="12" name="图片 11"/>
          <p:cNvPicPr>
            <a:picLocks noChangeAspect="1"/>
          </p:cNvPicPr>
          <p:nvPr>
            <p:custDataLst>
              <p:tags r:id="rId7"/>
            </p:custDataLst>
          </p:nvPr>
        </p:nvPicPr>
        <p:blipFill rotWithShape="1">
          <a:blip r:embed="rId20" cstate="email">
            <a:extLst>
              <a:ext uri="{BEBA8EAE-BF5A-486C-A8C5-ECC9F3942E4B}">
                <a14:imgProps xmlns:a14="http://schemas.microsoft.com/office/drawing/2010/main">
                  <a14:imgLayer r:embed="rId21">
                    <a14:imgEffect>
                      <a14:backgroundRemoval t="0" b="100000" l="0" r="100000">
                        <a14:foregroundMark x1="28676" y1="12427" x2="47304" y2="6796"/>
                        <a14:foregroundMark x1="76716" y1="44854" x2="89706" y2="49515"/>
                        <a14:foregroundMark x1="24020" y1="87573" x2="54412" y2="90291"/>
                        <a14:foregroundMark x1="6373" y1="48544" x2="8824" y2="47767"/>
                        <a14:foregroundMark x1="39216" y1="15146" x2="46324" y2="15146"/>
                        <a14:foregroundMark x1="34559" y1="8738" x2="34559" y2="6019"/>
                        <a14:foregroundMark x1="25000" y1="92233" x2="51961" y2="93204"/>
                      </a14:backgroundRemoval>
                    </a14:imgEffect>
                  </a14:imgLayer>
                </a14:imgProps>
              </a:ext>
              <a:ext uri="{28A0092B-C50C-407E-A947-70E740481C1C}">
                <a14:useLocalDpi xmlns:a14="http://schemas.microsoft.com/office/drawing/2010/main"/>
              </a:ext>
            </a:extLst>
          </a:blip>
          <a:srcRect/>
          <a:stretch>
            <a:fillRect/>
          </a:stretch>
        </p:blipFill>
        <p:spPr>
          <a:xfrm>
            <a:off x="2426541" y="2848138"/>
            <a:ext cx="1102844" cy="1394910"/>
          </a:xfrm>
          <a:prstGeom prst="rect">
            <a:avLst/>
          </a:prstGeom>
        </p:spPr>
      </p:pic>
      <p:pic>
        <p:nvPicPr>
          <p:cNvPr id="13" name="图片 12"/>
          <p:cNvPicPr>
            <a:picLocks noChangeAspect="1"/>
          </p:cNvPicPr>
          <p:nvPr>
            <p:custDataLst>
              <p:tags r:id="rId8"/>
            </p:custDataLst>
          </p:nvPr>
        </p:nvPicPr>
        <p:blipFill>
          <a:blip r:embed="rId22" cstate="email">
            <a:extLst>
              <a:ext uri="{BEBA8EAE-BF5A-486C-A8C5-ECC9F3942E4B}">
                <a14:imgProps xmlns:a14="http://schemas.microsoft.com/office/drawing/2010/main">
                  <a14:imgLayer r:embed="rId23">
                    <a14:imgEffect>
                      <a14:backgroundRemoval t="3785" b="94953" l="9735" r="87168">
                        <a14:foregroundMark x1="70796" y1="26814" x2="76549" y2="10726"/>
                        <a14:foregroundMark x1="18584" y1="23659" x2="46018" y2="10726"/>
                        <a14:foregroundMark x1="41150" y1="10726" x2="28761" y2="23028"/>
                        <a14:foregroundMark x1="43805" y1="10726" x2="40265" y2="9779"/>
                      </a14:backgroundRemoval>
                    </a14:imgEffect>
                  </a14:imgLayer>
                </a14:imgProps>
              </a:ext>
              <a:ext uri="{28A0092B-C50C-407E-A947-70E740481C1C}">
                <a14:useLocalDpi xmlns:a14="http://schemas.microsoft.com/office/drawing/2010/main"/>
              </a:ext>
            </a:extLst>
          </a:blip>
          <a:stretch>
            <a:fillRect/>
          </a:stretch>
        </p:blipFill>
        <p:spPr>
          <a:xfrm>
            <a:off x="4164213" y="2766108"/>
            <a:ext cx="1102844" cy="1547502"/>
          </a:xfrm>
          <a:prstGeom prst="rect">
            <a:avLst/>
          </a:prstGeom>
        </p:spPr>
      </p:pic>
      <p:pic>
        <p:nvPicPr>
          <p:cNvPr id="14" name="图片 13"/>
          <p:cNvPicPr>
            <a:picLocks noChangeAspect="1"/>
          </p:cNvPicPr>
          <p:nvPr>
            <p:custDataLst>
              <p:tags r:id="rId9"/>
            </p:custDataLst>
          </p:nvPr>
        </p:nvPicPr>
        <p:blipFill>
          <a:blip r:embed="rId24" cstate="email">
            <a:extLst>
              <a:ext uri="{BEBA8EAE-BF5A-486C-A8C5-ECC9F3942E4B}">
                <a14:imgProps xmlns:a14="http://schemas.microsoft.com/office/drawing/2010/main">
                  <a14:imgLayer r:embed="rId25">
                    <a14:imgEffect>
                      <a14:backgroundRemoval t="9591" b="91474" l="9910" r="89910">
                        <a14:foregroundMark x1="37297" y1="16696" x2="47207" y2="9769"/>
                        <a14:foregroundMark x1="74775" y1="32504" x2="89009" y2="36057"/>
                        <a14:foregroundMark x1="32973" y1="87034" x2="62342" y2="88810"/>
                        <a14:foregroundMark x1="27568" y1="87922" x2="58919" y2="91474"/>
                        <a14:foregroundMark x1="58919" y1="91474" x2="67568" y2="88810"/>
                      </a14:backgroundRemoval>
                    </a14:imgEffect>
                  </a14:imgLayer>
                </a14:imgProps>
              </a:ext>
              <a:ext uri="{28A0092B-C50C-407E-A947-70E740481C1C}">
                <a14:useLocalDpi xmlns:a14="http://schemas.microsoft.com/office/drawing/2010/main"/>
              </a:ext>
            </a:extLst>
          </a:blip>
          <a:stretch>
            <a:fillRect/>
          </a:stretch>
        </p:blipFill>
        <p:spPr>
          <a:xfrm>
            <a:off x="5744213" y="2766108"/>
            <a:ext cx="1429006" cy="1449700"/>
          </a:xfrm>
          <a:prstGeom prst="rect">
            <a:avLst/>
          </a:prstGeom>
        </p:spPr>
      </p:pic>
      <p:pic>
        <p:nvPicPr>
          <p:cNvPr id="15" name="图片 14" descr="银色的机器&#10;&#10;中度可信度描述已自动生成"/>
          <p:cNvPicPr>
            <a:picLocks noChangeAspect="1"/>
          </p:cNvPicPr>
          <p:nvPr/>
        </p:nvPicPr>
        <p:blipFill>
          <a:blip r:embed="rId26" cstate="email">
            <a:extLst>
              <a:ext uri="{28A0092B-C50C-407E-A947-70E740481C1C}">
                <a14:useLocalDpi xmlns:a14="http://schemas.microsoft.com/office/drawing/2010/main"/>
              </a:ext>
            </a:extLst>
          </a:blip>
          <a:stretch>
            <a:fillRect/>
          </a:stretch>
        </p:blipFill>
        <p:spPr>
          <a:xfrm>
            <a:off x="3306958" y="778227"/>
            <a:ext cx="616865" cy="1388227"/>
          </a:xfrm>
          <a:prstGeom prst="rect">
            <a:avLst/>
          </a:prstGeom>
        </p:spPr>
      </p:pic>
      <p:pic>
        <p:nvPicPr>
          <p:cNvPr id="16" name="图片 15" descr="图片包含 前, 黑暗, 街道, 钟表&#10;&#10;描述已自动生成"/>
          <p:cNvPicPr>
            <a:picLocks noChangeAspect="1"/>
          </p:cNvPicPr>
          <p:nvPr/>
        </p:nvPicPr>
        <p:blipFill>
          <a:blip r:embed="rId27" cstate="email">
            <a:extLst>
              <a:ext uri="{28A0092B-C50C-407E-A947-70E740481C1C}">
                <a14:useLocalDpi xmlns:a14="http://schemas.microsoft.com/office/drawing/2010/main"/>
              </a:ext>
            </a:extLst>
          </a:blip>
          <a:stretch>
            <a:fillRect/>
          </a:stretch>
        </p:blipFill>
        <p:spPr>
          <a:xfrm>
            <a:off x="683568" y="2874832"/>
            <a:ext cx="1054104" cy="1341522"/>
          </a:xfrm>
          <a:prstGeom prst="rect">
            <a:avLst/>
          </a:prstGeom>
        </p:spPr>
      </p:pic>
      <p:pic>
        <p:nvPicPr>
          <p:cNvPr id="17" name="图片 16" descr="桌子上放着照相机&#10;&#10;中度可信度描述已自动生成"/>
          <p:cNvPicPr>
            <a:picLocks noChangeAspect="1"/>
          </p:cNvPicPr>
          <p:nvPr/>
        </p:nvPicPr>
        <p:blipFill>
          <a:blip r:embed="rId28" cstate="email">
            <a:extLst>
              <a:ext uri="{28A0092B-C50C-407E-A947-70E740481C1C}">
                <a14:useLocalDpi xmlns:a14="http://schemas.microsoft.com/office/drawing/2010/main"/>
              </a:ext>
            </a:extLst>
          </a:blip>
          <a:stretch>
            <a:fillRect/>
          </a:stretch>
        </p:blipFill>
        <p:spPr>
          <a:xfrm>
            <a:off x="4895539" y="848678"/>
            <a:ext cx="1697091" cy="1240970"/>
          </a:xfrm>
          <a:prstGeom prst="rect">
            <a:avLst/>
          </a:prstGeom>
        </p:spPr>
      </p:pic>
      <p:sp>
        <p:nvSpPr>
          <p:cNvPr id="18" name="AutoShape 3"/>
          <p:cNvSpPr>
            <a:spLocks noChangeArrowheads="1"/>
          </p:cNvSpPr>
          <p:nvPr>
            <p:custDataLst>
              <p:tags r:id="rId10"/>
            </p:custDataLst>
          </p:nvPr>
        </p:nvSpPr>
        <p:spPr bwMode="auto">
          <a:xfrm>
            <a:off x="91194" y="4279605"/>
            <a:ext cx="1780507" cy="378143"/>
          </a:xfrm>
          <a:prstGeom prst="roundRect">
            <a:avLst>
              <a:gd name="adj" fmla="val 16667"/>
            </a:avLst>
          </a:prstGeom>
          <a:solidFill>
            <a:srgbClr val="036EB7"/>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050" dirty="0">
                <a:solidFill>
                  <a:schemeClr val="bg1"/>
                </a:solidFill>
                <a:latin typeface="Calibri" panose="020F0502020204030204" pitchFamily="34" charset="0"/>
                <a:ea typeface="微软雅黑" panose="020B0503020204020204" charset="-122"/>
                <a:cs typeface="Calibri" panose="020F0502020204030204" pitchFamily="34" charset="0"/>
              </a:rPr>
              <a:t>CDF-16D (</a:t>
            </a:r>
            <a:r>
              <a:rPr lang="en-US" altLang="zh-CN" sz="1050" dirty="0">
                <a:solidFill>
                  <a:schemeClr val="bg1"/>
                </a:solidFill>
                <a:latin typeface="Calibri" panose="020F0502020204030204" pitchFamily="34" charset="0"/>
                <a:ea typeface="微软雅黑" panose="020B0503020204020204" charset="-122"/>
                <a:cs typeface="Calibri" panose="020F0502020204030204" pitchFamily="34" charset="0"/>
                <a:sym typeface="+mn-ea"/>
              </a:rPr>
              <a:t>Special-shaped forgings</a:t>
            </a:r>
            <a:r>
              <a:rPr lang="en-US" altLang="zh-CN" sz="1050" dirty="0">
                <a:solidFill>
                  <a:schemeClr val="bg1"/>
                </a:solidFill>
                <a:latin typeface="Calibri" panose="020F0502020204030204" pitchFamily="34" charset="0"/>
                <a:ea typeface="微软雅黑" panose="020B0503020204020204" charset="-122"/>
                <a:cs typeface="Calibri" panose="020F0502020204030204" pitchFamily="34" charset="0"/>
              </a:rPr>
              <a:t>)</a:t>
            </a:r>
          </a:p>
        </p:txBody>
      </p:sp>
      <p:sp>
        <p:nvSpPr>
          <p:cNvPr id="19" name="AutoShape 3"/>
          <p:cNvSpPr>
            <a:spLocks noChangeArrowheads="1"/>
          </p:cNvSpPr>
          <p:nvPr>
            <p:custDataLst>
              <p:tags r:id="rId11"/>
            </p:custDataLst>
          </p:nvPr>
        </p:nvSpPr>
        <p:spPr bwMode="auto">
          <a:xfrm>
            <a:off x="2056849" y="4279605"/>
            <a:ext cx="1543043" cy="378143"/>
          </a:xfrm>
          <a:prstGeom prst="roundRect">
            <a:avLst>
              <a:gd name="adj" fmla="val 16667"/>
            </a:avLst>
          </a:prstGeom>
          <a:solidFill>
            <a:srgbClr val="CAD5E7"/>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050" dirty="0">
                <a:latin typeface="Calibri" panose="020F0502020204030204" pitchFamily="34" charset="0"/>
                <a:ea typeface="微软雅黑" panose="020B0503020204020204" charset="-122"/>
                <a:cs typeface="Calibri" panose="020F0502020204030204" pitchFamily="34" charset="0"/>
              </a:rPr>
              <a:t>Cartridge solenoid valve 12D</a:t>
            </a:r>
          </a:p>
        </p:txBody>
      </p:sp>
      <p:sp>
        <p:nvSpPr>
          <p:cNvPr id="20" name="AutoShape 3"/>
          <p:cNvSpPr>
            <a:spLocks noChangeArrowheads="1"/>
          </p:cNvSpPr>
          <p:nvPr>
            <p:custDataLst>
              <p:tags r:id="rId12"/>
            </p:custDataLst>
          </p:nvPr>
        </p:nvSpPr>
        <p:spPr bwMode="auto">
          <a:xfrm>
            <a:off x="3709596" y="4279605"/>
            <a:ext cx="1780507" cy="378143"/>
          </a:xfrm>
          <a:prstGeom prst="roundRect">
            <a:avLst>
              <a:gd name="adj" fmla="val 16667"/>
            </a:avLst>
          </a:prstGeom>
          <a:solidFill>
            <a:srgbClr val="036EB7"/>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050" dirty="0">
                <a:solidFill>
                  <a:schemeClr val="bg1"/>
                </a:solidFill>
                <a:latin typeface="Calibri" panose="020F0502020204030204" pitchFamily="34" charset="0"/>
                <a:ea typeface="微软雅黑" panose="020B0503020204020204" charset="-122"/>
                <a:cs typeface="Calibri" panose="020F0502020204030204" pitchFamily="34" charset="0"/>
              </a:rPr>
              <a:t>Cartridge solenoid valve 12D - 2nd generation</a:t>
            </a:r>
            <a:endParaRPr lang="zh-CN" altLang="en-US" sz="1050"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sp>
        <p:nvSpPr>
          <p:cNvPr id="21" name="AutoShape 3"/>
          <p:cNvSpPr>
            <a:spLocks noChangeArrowheads="1"/>
          </p:cNvSpPr>
          <p:nvPr>
            <p:custDataLst>
              <p:tags r:id="rId13"/>
            </p:custDataLst>
          </p:nvPr>
        </p:nvSpPr>
        <p:spPr bwMode="auto">
          <a:xfrm>
            <a:off x="5625274" y="4271829"/>
            <a:ext cx="1539014" cy="378143"/>
          </a:xfrm>
          <a:prstGeom prst="roundRect">
            <a:avLst>
              <a:gd name="adj" fmla="val 16667"/>
            </a:avLst>
          </a:prstGeom>
          <a:solidFill>
            <a:srgbClr val="CAD5E7"/>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indent="73819" algn="ctr" eaLnBrk="0" hangingPunct="0"/>
            <a:r>
              <a:rPr lang="en-US" altLang="zh-CN" sz="1050" dirty="0">
                <a:latin typeface="Calibri" panose="020F0502020204030204" pitchFamily="34" charset="0"/>
                <a:ea typeface="微软雅黑" panose="020B0503020204020204" charset="-122"/>
                <a:cs typeface="Calibri" panose="020F0502020204030204" pitchFamily="34" charset="0"/>
              </a:rPr>
              <a:t>Cartridge solenoid valve 16D</a:t>
            </a:r>
          </a:p>
        </p:txBody>
      </p:sp>
      <p:sp>
        <p:nvSpPr>
          <p:cNvPr id="22" name="AutoShape 3"/>
          <p:cNvSpPr>
            <a:spLocks noChangeArrowheads="1"/>
          </p:cNvSpPr>
          <p:nvPr>
            <p:custDataLst>
              <p:tags r:id="rId14"/>
            </p:custDataLst>
          </p:nvPr>
        </p:nvSpPr>
        <p:spPr bwMode="auto">
          <a:xfrm>
            <a:off x="7202374" y="4271353"/>
            <a:ext cx="1906130" cy="379095"/>
          </a:xfrm>
          <a:prstGeom prst="roundRect">
            <a:avLst>
              <a:gd name="adj" fmla="val 16667"/>
            </a:avLst>
          </a:prstGeom>
          <a:solidFill>
            <a:srgbClr val="036EB7"/>
          </a:solidFill>
          <a:ln w="38100">
            <a:solidFill>
              <a:srgbClr val="F2F2F2"/>
            </a:solidFill>
            <a:round/>
          </a:ln>
          <a:effectLst>
            <a:outerShdw dist="28398" dir="3806097" algn="ctr" rotWithShape="0">
              <a:srgbClr val="4E6128">
                <a:alpha val="50000"/>
              </a:srgbClr>
            </a:outerShdw>
          </a:effectLst>
        </p:spPr>
        <p:txBody>
          <a:bodyPr vert="horz" wrap="square" lIns="68580" tIns="34290" rIns="68580" bIns="34290" numCol="1" anchor="ctr" anchorCtr="1" compatLnSpc="1"/>
          <a:lstStyle/>
          <a:p>
            <a:pPr algn="ctr"/>
            <a:r>
              <a:rPr lang="da-DK" altLang="zh-CN" sz="1050" dirty="0">
                <a:solidFill>
                  <a:schemeClr val="bg1"/>
                </a:solidFill>
                <a:latin typeface="Calibri" panose="020F0502020204030204" pitchFamily="34" charset="0"/>
                <a:ea typeface="微软雅黑" panose="020B0503020204020204" charset="-122"/>
                <a:cs typeface="Calibri" panose="020F0502020204030204" pitchFamily="34" charset="0"/>
              </a:rPr>
              <a:t>Cartridge solenoid valve 16D - 2nd generation</a:t>
            </a:r>
            <a:endParaRPr lang="zh-CN" altLang="en-US" sz="1050"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pic>
        <p:nvPicPr>
          <p:cNvPr id="26" name="图片 25"/>
          <p:cNvPicPr>
            <a:picLocks noChangeAspect="1"/>
          </p:cNvPicPr>
          <p:nvPr>
            <p:custDataLst>
              <p:tags r:id="rId15"/>
            </p:custDataLst>
          </p:nvPr>
        </p:nvPicPr>
        <p:blipFill rotWithShape="1">
          <a:blip r:embed="rId29" cstate="email">
            <a:extLst>
              <a:ext uri="{28A0092B-C50C-407E-A947-70E740481C1C}">
                <a14:useLocalDpi xmlns:a14="http://schemas.microsoft.com/office/drawing/2010/main"/>
              </a:ext>
            </a:extLst>
          </a:blip>
          <a:srcRect/>
          <a:stretch>
            <a:fillRect/>
          </a:stretch>
        </p:blipFill>
        <p:spPr>
          <a:xfrm>
            <a:off x="7728109" y="2757831"/>
            <a:ext cx="1170623" cy="1457801"/>
          </a:xfrm>
          <a:prstGeom prst="rect">
            <a:avLst/>
          </a:prstGeom>
        </p:spPr>
      </p:pic>
    </p:spTree>
    <p:extLst>
      <p:ext uri="{BB962C8B-B14F-4D97-AF65-F5344CB8AC3E}">
        <p14:creationId xmlns:p14="http://schemas.microsoft.com/office/powerpoint/2010/main" val="289617535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F277A2-C9CA-2E6A-DB20-D0CFB6C4662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A9CF12F-F611-85F6-0726-8FBB863EA198}"/>
              </a:ext>
            </a:extLst>
          </p:cNvPr>
          <p:cNvSpPr>
            <a:spLocks noGrp="1"/>
          </p:cNvSpPr>
          <p:nvPr>
            <p:ph type="title"/>
          </p:nvPr>
        </p:nvSpPr>
        <p:spPr>
          <a:xfrm>
            <a:off x="380999" y="273845"/>
            <a:ext cx="8369807" cy="402410"/>
          </a:xfrm>
          <a:prstGeom prst="rect">
            <a:avLst/>
          </a:prstGeom>
        </p:spPr>
        <p:txBody>
          <a:bodyPr/>
          <a:lstStyle/>
          <a:p>
            <a:pPr>
              <a:defRPr/>
            </a:pPr>
            <a:r>
              <a:rPr lang="en-US" altLang="zh-CN" sz="2400" b="1" kern="0" dirty="0">
                <a:solidFill>
                  <a:srgbClr val="0070C0"/>
                </a:solidFill>
                <a:latin typeface="Calibri" panose="020F0502020204030204" pitchFamily="34" charset="0"/>
                <a:cs typeface="Calibri" panose="020F0502020204030204" pitchFamily="34" charset="0"/>
              </a:rPr>
              <a:t>Check valves</a:t>
            </a:r>
          </a:p>
        </p:txBody>
      </p:sp>
      <p:sp>
        <p:nvSpPr>
          <p:cNvPr id="4" name="文本框 3"/>
          <p:cNvSpPr txBox="1"/>
          <p:nvPr/>
        </p:nvSpPr>
        <p:spPr>
          <a:xfrm>
            <a:off x="1671219" y="4478390"/>
            <a:ext cx="6572342" cy="253916"/>
          </a:xfrm>
          <a:prstGeom prst="rect">
            <a:avLst/>
          </a:prstGeom>
          <a:noFill/>
          <a:ln w="9525">
            <a:noFill/>
          </a:ln>
        </p:spPr>
        <p:txBody>
          <a:bodyPr wrap="square">
            <a:spAutoFit/>
          </a:bodyPr>
          <a:lstStyle/>
          <a:p>
            <a:r>
              <a:rPr lang="en-US" altLang="zh-CN" sz="1050" dirty="0">
                <a:latin typeface="Calibri" panose="020F0502020204030204" pitchFamily="34" charset="0"/>
                <a:ea typeface="微软雅黑" panose="020B0503020204020204" charset="-122"/>
                <a:cs typeface="Calibri" panose="020F0502020204030204" pitchFamily="34" charset="0"/>
              </a:rPr>
              <a:t>Flow resistance test conditions: Inlet pressure 1.5Mpa, inlet superheat 20°C, refrigerant flow rate 150 kg/h</a:t>
            </a:r>
            <a:endParaRPr lang="zh-CN" altLang="en-US" sz="1050" dirty="0">
              <a:latin typeface="Calibri" panose="020F0502020204030204" pitchFamily="34" charset="0"/>
              <a:ea typeface="微软雅黑" panose="020B0503020204020204" charset="-122"/>
              <a:cs typeface="Calibri" panose="020F0502020204030204" pitchFamily="34" charset="0"/>
            </a:endParaRPr>
          </a:p>
        </p:txBody>
      </p:sp>
      <p:graphicFrame>
        <p:nvGraphicFramePr>
          <p:cNvPr id="8" name="表格 7"/>
          <p:cNvGraphicFramePr>
            <a:graphicFrameLocks noGrp="1"/>
          </p:cNvGraphicFramePr>
          <p:nvPr>
            <p:custDataLst>
              <p:tags r:id="rId1"/>
            </p:custDataLst>
            <p:extLst>
              <p:ext uri="{D42A27DB-BD31-4B8C-83A1-F6EECF244321}">
                <p14:modId xmlns:p14="http://schemas.microsoft.com/office/powerpoint/2010/main" val="2654351419"/>
              </p:ext>
            </p:extLst>
          </p:nvPr>
        </p:nvGraphicFramePr>
        <p:xfrm>
          <a:off x="536343" y="3173769"/>
          <a:ext cx="8059117" cy="1262764"/>
        </p:xfrm>
        <a:graphic>
          <a:graphicData uri="http://schemas.openxmlformats.org/drawingml/2006/table">
            <a:tbl>
              <a:tblPr firstRow="1" firstCol="1" bandRow="1">
                <a:tableStyleId>{5C22544A-7EE6-4342-B048-85BDC9FD1C3A}</a:tableStyleId>
              </a:tblPr>
              <a:tblGrid>
                <a:gridCol w="1277216">
                  <a:extLst>
                    <a:ext uri="{9D8B030D-6E8A-4147-A177-3AD203B41FA5}">
                      <a16:colId xmlns:a16="http://schemas.microsoft.com/office/drawing/2014/main" val="20000"/>
                    </a:ext>
                  </a:extLst>
                </a:gridCol>
                <a:gridCol w="1500288">
                  <a:extLst>
                    <a:ext uri="{9D8B030D-6E8A-4147-A177-3AD203B41FA5}">
                      <a16:colId xmlns:a16="http://schemas.microsoft.com/office/drawing/2014/main" val="20001"/>
                    </a:ext>
                  </a:extLst>
                </a:gridCol>
                <a:gridCol w="828274">
                  <a:extLst>
                    <a:ext uri="{9D8B030D-6E8A-4147-A177-3AD203B41FA5}">
                      <a16:colId xmlns:a16="http://schemas.microsoft.com/office/drawing/2014/main" val="20002"/>
                    </a:ext>
                  </a:extLst>
                </a:gridCol>
                <a:gridCol w="1668054">
                  <a:extLst>
                    <a:ext uri="{9D8B030D-6E8A-4147-A177-3AD203B41FA5}">
                      <a16:colId xmlns:a16="http://schemas.microsoft.com/office/drawing/2014/main" val="20003"/>
                    </a:ext>
                  </a:extLst>
                </a:gridCol>
                <a:gridCol w="1435960">
                  <a:extLst>
                    <a:ext uri="{9D8B030D-6E8A-4147-A177-3AD203B41FA5}">
                      <a16:colId xmlns:a16="http://schemas.microsoft.com/office/drawing/2014/main" val="20004"/>
                    </a:ext>
                  </a:extLst>
                </a:gridCol>
                <a:gridCol w="1349325">
                  <a:extLst>
                    <a:ext uri="{9D8B030D-6E8A-4147-A177-3AD203B41FA5}">
                      <a16:colId xmlns:a16="http://schemas.microsoft.com/office/drawing/2014/main" val="20005"/>
                    </a:ext>
                  </a:extLst>
                </a:gridCol>
              </a:tblGrid>
              <a:tr h="638965">
                <a:tc>
                  <a:txBody>
                    <a:bodyPr/>
                    <a:lstStyle/>
                    <a:p>
                      <a:pPr indent="0" algn="ctr">
                        <a:lnSpc>
                          <a:spcPct val="100000"/>
                        </a:lnSpc>
                        <a:spcAft>
                          <a:spcPts val="0"/>
                        </a:spcAft>
                      </a:pPr>
                      <a:r>
                        <a:rPr lang="en-US" alt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Model</a:t>
                      </a:r>
                      <a:endParaRPr lang="en-US" alt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sym typeface="+mn-ea"/>
                      </a:endParaRPr>
                    </a:p>
                  </a:txBody>
                  <a:tcPr marL="50355" marR="50355" marT="0" marB="0" anchor="ctr">
                    <a:solidFill>
                      <a:srgbClr val="0070C0"/>
                    </a:solidFill>
                  </a:tcPr>
                </a:tc>
                <a:tc>
                  <a:txBody>
                    <a:bodyPr/>
                    <a:lstStyle/>
                    <a:p>
                      <a:pPr indent="0" algn="ctr">
                        <a:lnSpc>
                          <a:spcPct val="100000"/>
                        </a:lnSpc>
                        <a:spcAft>
                          <a:spcPts val="0"/>
                        </a:spcAft>
                      </a:pPr>
                      <a:r>
                        <a:rPr lang="en-US" alt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Diameter</a:t>
                      </a:r>
                      <a:r>
                        <a:rPr 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a:t>
                      </a:r>
                      <a:r>
                        <a:rPr lang="en-US"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mm</a:t>
                      </a:r>
                      <a:r>
                        <a:rPr 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a:t>
                      </a:r>
                    </a:p>
                  </a:txBody>
                  <a:tcPr marL="50355" marR="50355" marT="0" marB="0" anchor="ctr">
                    <a:solidFill>
                      <a:srgbClr val="0070C0"/>
                    </a:solidFill>
                  </a:tcPr>
                </a:tc>
                <a:tc>
                  <a:txBody>
                    <a:bodyPr/>
                    <a:lstStyle/>
                    <a:p>
                      <a:pPr indent="0" algn="ctr">
                        <a:lnSpc>
                          <a:spcPct val="100000"/>
                        </a:lnSpc>
                        <a:spcAft>
                          <a:spcPts val="0"/>
                        </a:spcAft>
                      </a:pPr>
                      <a:r>
                        <a:rPr lang="en-US" alt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Flow resistance</a:t>
                      </a:r>
                      <a:endParaRPr 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endParaRPr>
                    </a:p>
                  </a:txBody>
                  <a:tcPr marL="50355" marR="50355" marT="0" marB="0" anchor="ctr">
                    <a:solidFill>
                      <a:srgbClr val="0070C0"/>
                    </a:solidFill>
                  </a:tcPr>
                </a:tc>
                <a:tc>
                  <a:txBody>
                    <a:bodyPr/>
                    <a:lstStyle/>
                    <a:p>
                      <a:pPr indent="0" algn="ctr">
                        <a:lnSpc>
                          <a:spcPct val="100000"/>
                        </a:lnSpc>
                        <a:spcAft>
                          <a:spcPts val="0"/>
                        </a:spcAft>
                      </a:pPr>
                      <a:r>
                        <a:rPr lang="en-US"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 </a:t>
                      </a:r>
                      <a:r>
                        <a:rPr lang="en-US" alt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Maximum operating pressure (MPa</a:t>
                      </a:r>
                      <a:r>
                        <a:rPr 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a:t>
                      </a:r>
                    </a:p>
                  </a:txBody>
                  <a:tcPr marL="50355" marR="50355" marT="0" marB="0" anchor="ctr">
                    <a:solidFill>
                      <a:srgbClr val="0070C0"/>
                    </a:solidFill>
                  </a:tcPr>
                </a:tc>
                <a:tc>
                  <a:txBody>
                    <a:bodyPr/>
                    <a:lstStyle/>
                    <a:p>
                      <a:pPr indent="0" algn="ctr">
                        <a:lnSpc>
                          <a:spcPct val="100000"/>
                        </a:lnSpc>
                        <a:spcAft>
                          <a:spcPts val="0"/>
                        </a:spcAft>
                      </a:pPr>
                      <a:r>
                        <a:rPr lang="en-US" alt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Open Differential Pressure at Open State (KPa</a:t>
                      </a:r>
                      <a:r>
                        <a:rPr 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a:t>
                      </a:r>
                    </a:p>
                  </a:txBody>
                  <a:tcPr marL="50355" marR="50355" marT="0" marB="0" anchor="ctr">
                    <a:solidFill>
                      <a:srgbClr val="0070C0"/>
                    </a:solidFill>
                  </a:tcPr>
                </a:tc>
                <a:tc>
                  <a:txBody>
                    <a:bodyPr/>
                    <a:lstStyle/>
                    <a:p>
                      <a:pPr indent="0" algn="ctr">
                        <a:lnSpc>
                          <a:spcPct val="100000"/>
                        </a:lnSpc>
                        <a:spcAft>
                          <a:spcPts val="0"/>
                        </a:spcAft>
                      </a:pPr>
                      <a:r>
                        <a:rPr lang="en-US" alt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Internal leakage (ml/min</a:t>
                      </a:r>
                      <a:r>
                        <a:rPr lang="zh-CN" sz="1100" b="1" kern="1200" dirty="0">
                          <a:solidFill>
                            <a:schemeClr val="bg2"/>
                          </a:solidFill>
                          <a:effectLst/>
                          <a:latin typeface="微软雅黑" panose="020B0503020204020204" charset="-122"/>
                          <a:ea typeface="微软雅黑" panose="020B0503020204020204" charset="-122"/>
                          <a:cs typeface="Times New Roman" panose="02020603050405020304" pitchFamily="18" charset="0"/>
                        </a:rPr>
                        <a:t>）</a:t>
                      </a:r>
                    </a:p>
                  </a:txBody>
                  <a:tcPr marL="50355" marR="50355" marT="0" marB="0" anchor="ctr">
                    <a:solidFill>
                      <a:srgbClr val="0070C0"/>
                    </a:solidFill>
                  </a:tcPr>
                </a:tc>
                <a:extLst>
                  <a:ext uri="{0D108BD9-81ED-4DB2-BD59-A6C34878D82A}">
                    <a16:rowId xmlns:a16="http://schemas.microsoft.com/office/drawing/2014/main" val="10000"/>
                  </a:ext>
                </a:extLst>
              </a:tr>
              <a:tr h="314768">
                <a:tc>
                  <a:txBody>
                    <a:bodyPr/>
                    <a:lstStyle/>
                    <a:p>
                      <a:pPr indent="0" algn="ctr">
                        <a:lnSpc>
                          <a:spcPct val="100000"/>
                        </a:lnSpc>
                        <a:spcAft>
                          <a:spcPts val="0"/>
                        </a:spcAft>
                      </a:pPr>
                      <a:r>
                        <a:rPr lang="en-US"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MCV-10-001</a:t>
                      </a:r>
                    </a:p>
                  </a:txBody>
                  <a:tcPr marL="50355" marR="50355" marT="0" marB="0" anchor="ctr">
                    <a:solidFill>
                      <a:schemeClr val="accent1">
                        <a:lumMod val="20000"/>
                        <a:lumOff val="80000"/>
                      </a:schemeClr>
                    </a:solidFill>
                  </a:tcPr>
                </a:tc>
                <a:tc>
                  <a:txBody>
                    <a:bodyPr/>
                    <a:lstStyle/>
                    <a:p>
                      <a:pPr indent="0" algn="ctr">
                        <a:lnSpc>
                          <a:spcPct val="100000"/>
                        </a:lnSpc>
                        <a:spcAft>
                          <a:spcPts val="0"/>
                        </a:spcAft>
                      </a:pPr>
                      <a:r>
                        <a:rPr lang="zh-CN" altLang="zh-CN" sz="1100" kern="100" dirty="0">
                          <a:solidFill>
                            <a:schemeClr val="tx1"/>
                          </a:solidFill>
                          <a:effectLst/>
                          <a:latin typeface="微软雅黑" panose="020B0503020204020204" charset="-122"/>
                          <a:ea typeface="微软雅黑" panose="020B0503020204020204" charset="-122"/>
                          <a:cs typeface="Times New Roman" panose="02020603050405020304" pitchFamily="18" charset="0"/>
                        </a:rPr>
                        <a:t>Φ</a:t>
                      </a:r>
                      <a:r>
                        <a:rPr lang="en-US"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10</a:t>
                      </a:r>
                    </a:p>
                  </a:txBody>
                  <a:tcPr marL="50355" marR="50355" marT="0" marB="0" anchor="ctr">
                    <a:solidFill>
                      <a:schemeClr val="accent1">
                        <a:lumMod val="20000"/>
                        <a:lumOff val="80000"/>
                      </a:schemeClr>
                    </a:solidFill>
                  </a:tcPr>
                </a:tc>
                <a:tc>
                  <a:txBody>
                    <a:bodyPr/>
                    <a:lstStyle/>
                    <a:p>
                      <a:pPr indent="0" algn="ctr">
                        <a:lnSpc>
                          <a:spcPct val="100000"/>
                        </a:lnSpc>
                        <a:spcAft>
                          <a:spcPts val="0"/>
                        </a:spcAft>
                      </a:pPr>
                      <a:r>
                        <a:rPr lang="zh-CN" altLang="en-US"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a:t>
                      </a:r>
                      <a:r>
                        <a:rPr lang="en-US"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10</a:t>
                      </a:r>
                    </a:p>
                  </a:txBody>
                  <a:tcPr marL="50355" marR="50355" marT="0" marB="0" anchor="ctr">
                    <a:solidFill>
                      <a:schemeClr val="accent1">
                        <a:lumMod val="20000"/>
                        <a:lumOff val="80000"/>
                      </a:schemeClr>
                    </a:solidFill>
                  </a:tcPr>
                </a:tc>
                <a:tc>
                  <a:txBody>
                    <a:bodyPr/>
                    <a:lstStyle/>
                    <a:p>
                      <a:pPr indent="0" algn="ctr">
                        <a:lnSpc>
                          <a:spcPct val="100000"/>
                        </a:lnSpc>
                        <a:spcAft>
                          <a:spcPts val="0"/>
                        </a:spcAft>
                      </a:pPr>
                      <a:r>
                        <a:rPr lang="en-US"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3.5</a:t>
                      </a:r>
                    </a:p>
                  </a:txBody>
                  <a:tcPr marL="50355" marR="50355" marT="0" marB="0" anchor="ctr">
                    <a:solidFill>
                      <a:schemeClr val="accent1">
                        <a:lumMod val="20000"/>
                        <a:lumOff val="80000"/>
                      </a:schemeClr>
                    </a:solidFill>
                  </a:tcPr>
                </a:tc>
                <a:tc>
                  <a:txBody>
                    <a:bodyPr/>
                    <a:lstStyle/>
                    <a:p>
                      <a:pPr indent="0" algn="ctr">
                        <a:lnSpc>
                          <a:spcPct val="100000"/>
                        </a:lnSpc>
                        <a:spcAft>
                          <a:spcPts val="0"/>
                        </a:spcAft>
                      </a:pPr>
                      <a:r>
                        <a:rPr lang="zh-CN"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a:t>
                      </a:r>
                      <a:r>
                        <a:rPr lang="en-US"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10</a:t>
                      </a:r>
                    </a:p>
                  </a:txBody>
                  <a:tcPr marL="50355" marR="50355" marT="0" marB="0" anchor="ctr">
                    <a:solidFill>
                      <a:schemeClr val="accent1">
                        <a:lumMod val="20000"/>
                        <a:lumOff val="80000"/>
                      </a:schemeClr>
                    </a:solidFill>
                  </a:tcPr>
                </a:tc>
                <a:tc>
                  <a:txBody>
                    <a:bodyPr/>
                    <a:lstStyle/>
                    <a:p>
                      <a:pPr indent="0" algn="ctr">
                        <a:lnSpc>
                          <a:spcPct val="100000"/>
                        </a:lnSpc>
                        <a:spcAft>
                          <a:spcPts val="0"/>
                        </a:spcAft>
                      </a:pPr>
                      <a:r>
                        <a:rPr lang="zh-CN"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a:t>
                      </a:r>
                      <a:r>
                        <a:rPr lang="en-US" altLang="zh-CN"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20</a:t>
                      </a:r>
                    </a:p>
                  </a:txBody>
                  <a:tcPr marL="50355" marR="50355" marT="0" marB="0" anchor="ctr">
                    <a:solidFill>
                      <a:schemeClr val="accent1">
                        <a:lumMod val="20000"/>
                        <a:lumOff val="80000"/>
                      </a:schemeClr>
                    </a:solidFill>
                  </a:tcPr>
                </a:tc>
                <a:extLst>
                  <a:ext uri="{0D108BD9-81ED-4DB2-BD59-A6C34878D82A}">
                    <a16:rowId xmlns:a16="http://schemas.microsoft.com/office/drawing/2014/main" val="10001"/>
                  </a:ext>
                </a:extLst>
              </a:tr>
              <a:tr h="309031">
                <a:tc>
                  <a:txBody>
                    <a:bodyPr/>
                    <a:lstStyle/>
                    <a:p>
                      <a:pPr indent="0" algn="ctr">
                        <a:lnSpc>
                          <a:spcPct val="100000"/>
                        </a:lnSpc>
                        <a:spcAft>
                          <a:spcPts val="0"/>
                        </a:spcAft>
                        <a:buNone/>
                      </a:pPr>
                      <a:r>
                        <a:rPr lang="en-US" sz="1100" b="0" dirty="0">
                          <a:solidFill>
                            <a:schemeClr val="tx1"/>
                          </a:solidFill>
                          <a:effectLst/>
                          <a:latin typeface="微软雅黑" panose="020B0503020204020204" charset="-122"/>
                          <a:ea typeface="微软雅黑" panose="020B0503020204020204" charset="-122"/>
                          <a:cs typeface="Times New Roman" panose="02020603050405020304" pitchFamily="18" charset="0"/>
                          <a:sym typeface="+mn-ea"/>
                        </a:rPr>
                        <a:t>MCV-16-001</a:t>
                      </a:r>
                      <a:endParaRPr lang="en-US" altLang="en-US"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sym typeface="+mn-ea"/>
                      </a:endParaRPr>
                    </a:p>
                  </a:txBody>
                  <a:tcPr marL="50355" marR="50355" marT="0" marB="0" anchor="ctr">
                    <a:solidFill>
                      <a:schemeClr val="accent1">
                        <a:lumMod val="20000"/>
                        <a:lumOff val="80000"/>
                      </a:schemeClr>
                    </a:solidFill>
                  </a:tcPr>
                </a:tc>
                <a:tc>
                  <a:txBody>
                    <a:bodyPr/>
                    <a:lstStyle/>
                    <a:p>
                      <a:pPr indent="0" algn="ctr">
                        <a:lnSpc>
                          <a:spcPct val="100000"/>
                        </a:lnSpc>
                        <a:spcAft>
                          <a:spcPts val="0"/>
                        </a:spcAft>
                        <a:buNone/>
                      </a:pPr>
                      <a:r>
                        <a:rPr lang="zh-CN" altLang="zh-CN" sz="1100" kern="100" dirty="0">
                          <a:solidFill>
                            <a:schemeClr val="tx1"/>
                          </a:solidFill>
                          <a:effectLst/>
                          <a:latin typeface="微软雅黑" panose="020B0503020204020204" charset="-122"/>
                          <a:ea typeface="微软雅黑" panose="020B0503020204020204" charset="-122"/>
                          <a:cs typeface="Times New Roman" panose="02020603050405020304" pitchFamily="18" charset="0"/>
                          <a:sym typeface="+mn-ea"/>
                        </a:rPr>
                        <a:t>Φ</a:t>
                      </a:r>
                      <a:r>
                        <a:rPr lang="en-US" sz="1100" dirty="0">
                          <a:solidFill>
                            <a:schemeClr val="tx1"/>
                          </a:solidFill>
                          <a:effectLst/>
                          <a:latin typeface="微软雅黑" panose="020B0503020204020204" charset="-122"/>
                          <a:ea typeface="微软雅黑" panose="020B0503020204020204" charset="-122"/>
                          <a:cs typeface="Times New Roman" panose="02020603050405020304" pitchFamily="18" charset="0"/>
                          <a:sym typeface="+mn-ea"/>
                        </a:rPr>
                        <a:t>16</a:t>
                      </a:r>
                      <a:endParaRPr lang="en-US"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sym typeface="+mn-ea"/>
                      </a:endParaRPr>
                    </a:p>
                  </a:txBody>
                  <a:tcPr marL="50355" marR="50355" marT="0" marB="0" anchor="ctr">
                    <a:solidFill>
                      <a:schemeClr val="accent1">
                        <a:lumMod val="20000"/>
                        <a:lumOff val="80000"/>
                      </a:schemeClr>
                    </a:solidFill>
                  </a:tcPr>
                </a:tc>
                <a:tc>
                  <a:txBody>
                    <a:bodyPr/>
                    <a:lstStyle/>
                    <a:p>
                      <a:pPr indent="0" algn="ctr">
                        <a:lnSpc>
                          <a:spcPct val="100000"/>
                        </a:lnSpc>
                        <a:spcAft>
                          <a:spcPts val="0"/>
                        </a:spcAft>
                        <a:buNone/>
                      </a:pPr>
                      <a:r>
                        <a:rPr lang="zh-CN" altLang="en-US" sz="1100" dirty="0">
                          <a:solidFill>
                            <a:schemeClr val="tx1"/>
                          </a:solidFill>
                          <a:effectLst/>
                          <a:latin typeface="微软雅黑" panose="020B0503020204020204" charset="-122"/>
                          <a:ea typeface="微软雅黑" panose="020B0503020204020204" charset="-122"/>
                          <a:cs typeface="Times New Roman" panose="02020603050405020304" pitchFamily="18" charset="0"/>
                          <a:sym typeface="+mn-ea"/>
                        </a:rPr>
                        <a:t>＜</a:t>
                      </a:r>
                      <a:r>
                        <a:rPr lang="en-US" sz="1100" dirty="0">
                          <a:solidFill>
                            <a:schemeClr val="tx1"/>
                          </a:solidFill>
                          <a:effectLst/>
                          <a:latin typeface="微软雅黑" panose="020B0503020204020204" charset="-122"/>
                          <a:ea typeface="微软雅黑" panose="020B0503020204020204" charset="-122"/>
                          <a:cs typeface="Times New Roman" panose="02020603050405020304" pitchFamily="18" charset="0"/>
                          <a:sym typeface="+mn-ea"/>
                        </a:rPr>
                        <a:t>5</a:t>
                      </a:r>
                      <a:endParaRPr lang="en-US" altLang="en-US"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sym typeface="+mn-ea"/>
                      </a:endParaRPr>
                    </a:p>
                  </a:txBody>
                  <a:tcPr marL="50355" marR="50355" marT="0" marB="0" anchor="ctr">
                    <a:solidFill>
                      <a:schemeClr val="accent1">
                        <a:lumMod val="20000"/>
                        <a:lumOff val="80000"/>
                      </a:schemeClr>
                    </a:solidFill>
                  </a:tcPr>
                </a:tc>
                <a:tc>
                  <a:txBody>
                    <a:bodyPr/>
                    <a:lstStyle/>
                    <a:p>
                      <a:pPr indent="0" algn="ctr">
                        <a:lnSpc>
                          <a:spcPct val="100000"/>
                        </a:lnSpc>
                        <a:spcAft>
                          <a:spcPts val="0"/>
                        </a:spcAft>
                      </a:pPr>
                      <a:r>
                        <a:rPr lang="en-US"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3.5</a:t>
                      </a:r>
                    </a:p>
                  </a:txBody>
                  <a:tcPr marL="50355" marR="50355" marT="0" marB="0" anchor="ctr">
                    <a:solidFill>
                      <a:schemeClr val="accent1">
                        <a:lumMod val="20000"/>
                        <a:lumOff val="80000"/>
                      </a:schemeClr>
                    </a:solidFill>
                  </a:tcPr>
                </a:tc>
                <a:tc>
                  <a:txBody>
                    <a:bodyPr/>
                    <a:lstStyle/>
                    <a:p>
                      <a:pPr indent="0" algn="ctr">
                        <a:lnSpc>
                          <a:spcPct val="100000"/>
                        </a:lnSpc>
                        <a:spcAft>
                          <a:spcPts val="0"/>
                        </a:spcAft>
                      </a:pPr>
                      <a:r>
                        <a:rPr lang="zh-CN"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a:t>
                      </a:r>
                      <a:r>
                        <a:rPr lang="en-US" altLang="zh-CN"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5</a:t>
                      </a:r>
                    </a:p>
                  </a:txBody>
                  <a:tcPr marL="50355" marR="50355" marT="0" marB="0" anchor="ctr">
                    <a:solidFill>
                      <a:schemeClr val="accent1">
                        <a:lumMod val="20000"/>
                        <a:lumOff val="80000"/>
                      </a:schemeClr>
                    </a:solidFill>
                  </a:tcPr>
                </a:tc>
                <a:tc>
                  <a:txBody>
                    <a:bodyPr/>
                    <a:lstStyle/>
                    <a:p>
                      <a:pPr indent="0" algn="ctr">
                        <a:lnSpc>
                          <a:spcPct val="100000"/>
                        </a:lnSpc>
                        <a:spcAft>
                          <a:spcPts val="0"/>
                        </a:spcAft>
                      </a:pPr>
                      <a:r>
                        <a:rPr lang="zh-CN"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a:t>
                      </a:r>
                      <a:r>
                        <a:rPr lang="en-US" altLang="zh-CN" sz="1100" b="0" kern="1200" dirty="0">
                          <a:solidFill>
                            <a:schemeClr val="tx1"/>
                          </a:solidFill>
                          <a:effectLst/>
                          <a:latin typeface="微软雅黑" panose="020B0503020204020204" charset="-122"/>
                          <a:ea typeface="微软雅黑" panose="020B0503020204020204" charset="-122"/>
                          <a:cs typeface="Times New Roman" panose="02020603050405020304" pitchFamily="18" charset="0"/>
                        </a:rPr>
                        <a:t>20</a:t>
                      </a:r>
                    </a:p>
                  </a:txBody>
                  <a:tcPr marL="50355" marR="50355" marT="0" marB="0" anchor="ctr">
                    <a:solidFill>
                      <a:schemeClr val="accent1">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9" name="表格 8"/>
          <p:cNvGraphicFramePr>
            <a:graphicFrameLocks noGrp="1"/>
          </p:cNvGraphicFramePr>
          <p:nvPr>
            <p:custDataLst>
              <p:tags r:id="rId2"/>
            </p:custDataLst>
            <p:extLst>
              <p:ext uri="{D42A27DB-BD31-4B8C-83A1-F6EECF244321}">
                <p14:modId xmlns:p14="http://schemas.microsoft.com/office/powerpoint/2010/main" val="3335143194"/>
              </p:ext>
            </p:extLst>
          </p:nvPr>
        </p:nvGraphicFramePr>
        <p:xfrm>
          <a:off x="5509722" y="798689"/>
          <a:ext cx="3172644" cy="2177640"/>
        </p:xfrm>
        <a:graphic>
          <a:graphicData uri="http://schemas.openxmlformats.org/drawingml/2006/table">
            <a:tbl>
              <a:tblPr firstRow="1" firstCol="1" bandRow="1">
                <a:tableStyleId>{5C22544A-7EE6-4342-B048-85BDC9FD1C3A}</a:tableStyleId>
              </a:tblPr>
              <a:tblGrid>
                <a:gridCol w="1549730">
                  <a:extLst>
                    <a:ext uri="{9D8B030D-6E8A-4147-A177-3AD203B41FA5}">
                      <a16:colId xmlns:a16="http://schemas.microsoft.com/office/drawing/2014/main" val="20000"/>
                    </a:ext>
                  </a:extLst>
                </a:gridCol>
                <a:gridCol w="1622914">
                  <a:extLst>
                    <a:ext uri="{9D8B030D-6E8A-4147-A177-3AD203B41FA5}">
                      <a16:colId xmlns:a16="http://schemas.microsoft.com/office/drawing/2014/main" val="20001"/>
                    </a:ext>
                  </a:extLst>
                </a:gridCol>
              </a:tblGrid>
              <a:tr h="290957">
                <a:tc>
                  <a:txBody>
                    <a:bodyPr/>
                    <a:lstStyle/>
                    <a:p>
                      <a:pPr indent="0" algn="ctr">
                        <a:buNone/>
                      </a:pPr>
                      <a:r>
                        <a:rPr lang="en-US" sz="1000" b="1" dirty="0">
                          <a:solidFill>
                            <a:schemeClr val="bg1"/>
                          </a:solidFill>
                          <a:latin typeface="微软雅黑" panose="020B0503020204020204" charset="-122"/>
                          <a:ea typeface="微软雅黑" panose="020B0503020204020204" charset="-122"/>
                          <a:cs typeface="等线" panose="02010600030101010101" pitchFamily="2" charset="-122"/>
                        </a:rPr>
                        <a:t>Item</a:t>
                      </a:r>
                      <a:endParaRPr lang="en-US" altLang="en-US" sz="1000" b="1" dirty="0">
                        <a:solidFill>
                          <a:schemeClr val="bg1"/>
                        </a:solidFill>
                        <a:latin typeface="微软雅黑" panose="020B0503020204020204" charset="-122"/>
                        <a:ea typeface="微软雅黑" panose="020B0503020204020204" charset="-122"/>
                        <a:cs typeface="等线" panose="02010600030101010101" pitchFamily="2" charset="-122"/>
                      </a:endParaRPr>
                    </a:p>
                  </a:txBody>
                  <a:tcPr marL="47393" marR="47393" marT="0" marB="0" anchor="ctr">
                    <a:solidFill>
                      <a:srgbClr val="0070C0"/>
                    </a:solidFill>
                  </a:tcPr>
                </a:tc>
                <a:tc>
                  <a:txBody>
                    <a:bodyPr/>
                    <a:lstStyle/>
                    <a:p>
                      <a:pPr indent="0" algn="ctr">
                        <a:lnSpc>
                          <a:spcPct val="100000"/>
                        </a:lnSpc>
                        <a:spcAft>
                          <a:spcPts val="0"/>
                        </a:spcAft>
                      </a:pPr>
                      <a:r>
                        <a:rPr lang="en-US" altLang="zh-CN" sz="1000" kern="100" dirty="0">
                          <a:effectLst/>
                          <a:latin typeface="微软雅黑" panose="020B0503020204020204" charset="-122"/>
                          <a:ea typeface="微软雅黑" panose="020B0503020204020204" charset="-122"/>
                          <a:cs typeface="Times New Roman" panose="02020603050405020304" pitchFamily="18" charset="0"/>
                          <a:sym typeface="+mn-ea"/>
                        </a:rPr>
                        <a:t>Parameters</a:t>
                      </a:r>
                      <a:endParaRPr lang="zh-CN" altLang="en-US" sz="1000" kern="100" dirty="0">
                        <a:effectLst/>
                        <a:latin typeface="微软雅黑" panose="020B0503020204020204" charset="-122"/>
                        <a:ea typeface="微软雅黑" panose="020B0503020204020204" charset="-122"/>
                        <a:cs typeface="Times New Roman" panose="02020603050405020304" pitchFamily="18" charset="0"/>
                        <a:sym typeface="+mn-ea"/>
                      </a:endParaRPr>
                    </a:p>
                  </a:txBody>
                  <a:tcPr marL="47393" marR="47393" marT="0" marB="0" anchor="ctr">
                    <a:solidFill>
                      <a:srgbClr val="0070C0"/>
                    </a:solidFill>
                  </a:tcPr>
                </a:tc>
                <a:extLst>
                  <a:ext uri="{0D108BD9-81ED-4DB2-BD59-A6C34878D82A}">
                    <a16:rowId xmlns:a16="http://schemas.microsoft.com/office/drawing/2014/main" val="10000"/>
                  </a:ext>
                </a:extLst>
              </a:tr>
              <a:tr h="291393">
                <a:tc>
                  <a:txBody>
                    <a:bodyPr/>
                    <a:lstStyle/>
                    <a:p>
                      <a:pPr indent="0" algn="ctr">
                        <a:buNone/>
                      </a:pPr>
                      <a:r>
                        <a:rPr lang="en-US" sz="1000" b="0" kern="100" dirty="0">
                          <a:solidFill>
                            <a:schemeClr val="bg1"/>
                          </a:solidFill>
                          <a:effectLst/>
                          <a:latin typeface="微软雅黑" panose="020B0503020204020204" charset="-122"/>
                          <a:ea typeface="微软雅黑" panose="020B0503020204020204" charset="-122"/>
                          <a:cs typeface="等线" panose="02010600030101010101" pitchFamily="2" charset="-122"/>
                          <a:sym typeface="+mn-ea"/>
                        </a:rPr>
                        <a:t>Applicable media</a:t>
                      </a:r>
                    </a:p>
                  </a:txBody>
                  <a:tcPr marL="47393" marR="47393" marT="0" marB="0" anchor="ctr">
                    <a:solidFill>
                      <a:schemeClr val="accent1"/>
                    </a:solidFill>
                  </a:tcPr>
                </a:tc>
                <a:tc>
                  <a:txBody>
                    <a:bodyPr/>
                    <a:lstStyle/>
                    <a:p>
                      <a:pPr algn="ctr">
                        <a:lnSpc>
                          <a:spcPct val="100000"/>
                        </a:lnSpc>
                        <a:spcAft>
                          <a:spcPts val="0"/>
                        </a:spcAft>
                      </a:pPr>
                      <a:r>
                        <a:rPr lang="en-US" sz="1000" kern="100">
                          <a:effectLst/>
                          <a:latin typeface="微软雅黑" panose="020B0503020204020204" charset="-122"/>
                          <a:ea typeface="微软雅黑" panose="020B0503020204020204" charset="-122"/>
                          <a:cs typeface="Times New Roman" panose="02020603050405020304" pitchFamily="18" charset="0"/>
                        </a:rPr>
                        <a:t>R134a</a:t>
                      </a:r>
                      <a:r>
                        <a:rPr lang="zh-CN" sz="1000" kern="100">
                          <a:effectLst/>
                          <a:latin typeface="微软雅黑" panose="020B0503020204020204" charset="-122"/>
                          <a:ea typeface="微软雅黑" panose="020B0503020204020204" charset="-122"/>
                          <a:cs typeface="Times New Roman" panose="02020603050405020304" pitchFamily="18" charset="0"/>
                        </a:rPr>
                        <a:t>、</a:t>
                      </a:r>
                      <a:r>
                        <a:rPr lang="en-US" sz="1000" kern="100">
                          <a:effectLst/>
                          <a:latin typeface="微软雅黑" panose="020B0503020204020204" charset="-122"/>
                          <a:ea typeface="微软雅黑" panose="020B0503020204020204" charset="-122"/>
                          <a:cs typeface="Times New Roman" panose="02020603050405020304" pitchFamily="18" charset="0"/>
                        </a:rPr>
                        <a:t>R1234yf</a:t>
                      </a:r>
                      <a:endParaRPr lang="en-US" sz="1000" kern="100" dirty="0">
                        <a:effectLst/>
                        <a:latin typeface="微软雅黑" panose="020B0503020204020204" charset="-122"/>
                        <a:ea typeface="微软雅黑" panose="020B0503020204020204" charset="-122"/>
                        <a:cs typeface="Times New Roman" panose="02020603050405020304" pitchFamily="18" charset="0"/>
                      </a:endParaRPr>
                    </a:p>
                  </a:txBody>
                  <a:tcPr marL="47393" marR="47393" marT="0" marB="0" anchor="ctr">
                    <a:solidFill>
                      <a:schemeClr val="accent1">
                        <a:lumMod val="20000"/>
                        <a:lumOff val="80000"/>
                      </a:schemeClr>
                    </a:solidFill>
                  </a:tcPr>
                </a:tc>
                <a:extLst>
                  <a:ext uri="{0D108BD9-81ED-4DB2-BD59-A6C34878D82A}">
                    <a16:rowId xmlns:a16="http://schemas.microsoft.com/office/drawing/2014/main" val="10001"/>
                  </a:ext>
                </a:extLst>
              </a:tr>
              <a:tr h="381735">
                <a:tc>
                  <a:txBody>
                    <a:bodyPr/>
                    <a:lstStyle/>
                    <a:p>
                      <a:pPr indent="0" algn="ctr">
                        <a:buNone/>
                      </a:pPr>
                      <a:r>
                        <a:rPr lang="en-US" sz="1000" b="0" dirty="0">
                          <a:solidFill>
                            <a:schemeClr val="bg1"/>
                          </a:solidFill>
                          <a:latin typeface="微软雅黑" panose="020B0503020204020204" charset="-122"/>
                          <a:ea typeface="微软雅黑" panose="020B0503020204020204" charset="-122"/>
                          <a:cs typeface="等线" panose="02010600030101010101" pitchFamily="2" charset="-122"/>
                          <a:sym typeface="+mn-ea"/>
                        </a:rPr>
                        <a:t>Maximum working differential pressure</a:t>
                      </a:r>
                      <a:endParaRPr lang="en-US" sz="1000" b="0" kern="100" dirty="0">
                        <a:solidFill>
                          <a:schemeClr val="bg1"/>
                        </a:solidFill>
                        <a:effectLst/>
                        <a:latin typeface="微软雅黑" panose="020B0503020204020204" charset="-122"/>
                        <a:ea typeface="微软雅黑" panose="020B0503020204020204" charset="-122"/>
                        <a:cs typeface="等线" panose="02010600030101010101" pitchFamily="2" charset="-122"/>
                        <a:sym typeface="+mn-ea"/>
                      </a:endParaRPr>
                    </a:p>
                  </a:txBody>
                  <a:tcPr marL="47393" marR="47393" marT="0" marB="0" anchor="ctr">
                    <a:solidFill>
                      <a:schemeClr val="accent1"/>
                    </a:solidFill>
                  </a:tcPr>
                </a:tc>
                <a:tc>
                  <a:txBody>
                    <a:bodyPr/>
                    <a:lstStyle/>
                    <a:p>
                      <a:pPr algn="ctr">
                        <a:lnSpc>
                          <a:spcPct val="100000"/>
                        </a:lnSpc>
                        <a:spcAft>
                          <a:spcPts val="0"/>
                        </a:spcAft>
                      </a:pPr>
                      <a:r>
                        <a:rPr lang="en-US" sz="1000" kern="100">
                          <a:effectLst/>
                          <a:latin typeface="微软雅黑" panose="020B0503020204020204" charset="-122"/>
                          <a:ea typeface="微软雅黑" panose="020B0503020204020204" charset="-122"/>
                          <a:cs typeface="Times New Roman" panose="02020603050405020304" pitchFamily="18" charset="0"/>
                        </a:rPr>
                        <a:t>3.5MPa</a:t>
                      </a:r>
                      <a:endParaRPr lang="en-US" sz="1000" kern="100" dirty="0">
                        <a:effectLst/>
                        <a:latin typeface="微软雅黑" panose="020B0503020204020204" charset="-122"/>
                        <a:ea typeface="微软雅黑" panose="020B0503020204020204" charset="-122"/>
                        <a:cs typeface="Times New Roman" panose="02020603050405020304" pitchFamily="18" charset="0"/>
                      </a:endParaRPr>
                    </a:p>
                  </a:txBody>
                  <a:tcPr marL="47393" marR="47393" marT="0" marB="0" anchor="ctr">
                    <a:solidFill>
                      <a:schemeClr val="accent5">
                        <a:lumMod val="20000"/>
                        <a:lumOff val="80000"/>
                      </a:schemeClr>
                    </a:solidFill>
                  </a:tcPr>
                </a:tc>
                <a:extLst>
                  <a:ext uri="{0D108BD9-81ED-4DB2-BD59-A6C34878D82A}">
                    <a16:rowId xmlns:a16="http://schemas.microsoft.com/office/drawing/2014/main" val="10002"/>
                  </a:ext>
                </a:extLst>
              </a:tr>
              <a:tr h="339813">
                <a:tc>
                  <a:txBody>
                    <a:bodyPr/>
                    <a:lstStyle/>
                    <a:p>
                      <a:pPr marL="0" indent="0" algn="ctr" defTabSz="914400" rtl="0" eaLnBrk="1" latinLnBrk="0" hangingPunct="1">
                        <a:lnSpc>
                          <a:spcPct val="100000"/>
                        </a:lnSpc>
                        <a:spcAft>
                          <a:spcPts val="0"/>
                        </a:spcAft>
                      </a:pPr>
                      <a:r>
                        <a:rPr lang="zh-CN" sz="1000" b="0" dirty="0">
                          <a:solidFill>
                            <a:schemeClr val="bg1"/>
                          </a:solidFill>
                          <a:effectLst/>
                          <a:latin typeface="微软雅黑" panose="020B0503020204020204" charset="-122"/>
                          <a:ea typeface="微软雅黑" panose="020B0503020204020204" charset="-122"/>
                          <a:cs typeface="Times New Roman" panose="02020603050405020304" pitchFamily="18" charset="0"/>
                          <a:sym typeface="+mn-ea"/>
                        </a:rPr>
                        <a:t> </a:t>
                      </a:r>
                      <a:r>
                        <a:rPr lang="en-US" altLang="zh-CN" sz="1000" b="0" dirty="0">
                          <a:solidFill>
                            <a:schemeClr val="bg1"/>
                          </a:solidFill>
                          <a:effectLst/>
                          <a:latin typeface="微软雅黑" panose="020B0503020204020204" charset="-122"/>
                          <a:ea typeface="微软雅黑" panose="020B0503020204020204" charset="-122"/>
                          <a:cs typeface="Times New Roman" panose="02020603050405020304" pitchFamily="18" charset="0"/>
                          <a:sym typeface="+mn-ea"/>
                        </a:rPr>
                        <a:t>Valve opening pressure</a:t>
                      </a:r>
                      <a:endParaRPr lang="zh-CN" altLang="en-US" sz="1000" b="0" kern="100" dirty="0">
                        <a:solidFill>
                          <a:schemeClr val="bg1"/>
                        </a:solidFill>
                        <a:effectLst/>
                        <a:latin typeface="微软雅黑" panose="020B0503020204020204" charset="-122"/>
                        <a:ea typeface="微软雅黑" panose="020B0503020204020204" charset="-122"/>
                        <a:cs typeface="Times New Roman" panose="02020603050405020304" pitchFamily="18" charset="0"/>
                        <a:sym typeface="+mn-ea"/>
                      </a:endParaRPr>
                    </a:p>
                  </a:txBody>
                  <a:tcPr marL="47393" marR="47393" marT="0" marB="0" anchor="ctr">
                    <a:solidFill>
                      <a:schemeClr val="accent1"/>
                    </a:solidFill>
                  </a:tcPr>
                </a:tc>
                <a:tc>
                  <a:txBody>
                    <a:bodyPr/>
                    <a:lstStyle/>
                    <a:p>
                      <a:pPr algn="ctr">
                        <a:lnSpc>
                          <a:spcPct val="100000"/>
                        </a:lnSpc>
                        <a:spcAft>
                          <a:spcPts val="0"/>
                        </a:spcAft>
                      </a:pPr>
                      <a:r>
                        <a:rPr lang="zh-CN" sz="1000" kern="100">
                          <a:effectLst/>
                          <a:latin typeface="微软雅黑" panose="020B0503020204020204" charset="-122"/>
                          <a:ea typeface="微软雅黑" panose="020B0503020204020204" charset="-122"/>
                          <a:cs typeface="Times New Roman" panose="02020603050405020304" pitchFamily="18" charset="0"/>
                        </a:rPr>
                        <a:t>≤</a:t>
                      </a:r>
                      <a:r>
                        <a:rPr lang="en-US" sz="1000" kern="100">
                          <a:effectLst/>
                          <a:latin typeface="微软雅黑" panose="020B0503020204020204" charset="-122"/>
                          <a:ea typeface="微软雅黑" panose="020B0503020204020204" charset="-122"/>
                          <a:cs typeface="Times New Roman" panose="02020603050405020304" pitchFamily="18" charset="0"/>
                        </a:rPr>
                        <a:t>15KPa</a:t>
                      </a:r>
                      <a:endParaRPr lang="en-US" sz="1000" kern="100" dirty="0">
                        <a:effectLst/>
                        <a:latin typeface="微软雅黑" panose="020B0503020204020204" charset="-122"/>
                        <a:ea typeface="微软雅黑" panose="020B0503020204020204" charset="-122"/>
                        <a:cs typeface="Times New Roman" panose="02020603050405020304" pitchFamily="18" charset="0"/>
                      </a:endParaRPr>
                    </a:p>
                  </a:txBody>
                  <a:tcPr marL="47393" marR="47393" marT="0" marB="0" anchor="ctr">
                    <a:solidFill>
                      <a:schemeClr val="accent1">
                        <a:lumMod val="20000"/>
                        <a:lumOff val="80000"/>
                      </a:schemeClr>
                    </a:solidFill>
                  </a:tcPr>
                </a:tc>
                <a:extLst>
                  <a:ext uri="{0D108BD9-81ED-4DB2-BD59-A6C34878D82A}">
                    <a16:rowId xmlns:a16="http://schemas.microsoft.com/office/drawing/2014/main" val="10003"/>
                  </a:ext>
                </a:extLst>
              </a:tr>
              <a:tr h="291828">
                <a:tc>
                  <a:txBody>
                    <a:bodyPr/>
                    <a:lstStyle/>
                    <a:p>
                      <a:pPr algn="ctr">
                        <a:lnSpc>
                          <a:spcPct val="100000"/>
                        </a:lnSpc>
                        <a:spcAft>
                          <a:spcPts val="0"/>
                        </a:spcAft>
                      </a:pPr>
                      <a:r>
                        <a:rPr lang="en-US" altLang="zh-CN" sz="1000" b="0" kern="100" dirty="0">
                          <a:solidFill>
                            <a:schemeClr val="bg1"/>
                          </a:solidFill>
                          <a:latin typeface="微软雅黑" panose="020B0503020204020204" charset="-122"/>
                          <a:ea typeface="微软雅黑" panose="020B0503020204020204" charset="-122"/>
                          <a:cs typeface="Times New Roman" panose="02020603050405020304"/>
                          <a:sym typeface="+mn-ea"/>
                        </a:rPr>
                        <a:t>Medium temperature</a:t>
                      </a:r>
                      <a:endParaRPr lang="zh-CN" altLang="en-US" sz="1000" b="0" kern="100" dirty="0">
                        <a:solidFill>
                          <a:schemeClr val="bg1"/>
                        </a:solidFill>
                        <a:effectLst/>
                        <a:latin typeface="微软雅黑" panose="020B0503020204020204" charset="-122"/>
                        <a:ea typeface="微软雅黑" panose="020B0503020204020204" charset="-122"/>
                        <a:cs typeface="Times New Roman" panose="02020603050405020304"/>
                        <a:sym typeface="+mn-ea"/>
                      </a:endParaRPr>
                    </a:p>
                  </a:txBody>
                  <a:tcPr marL="47393" marR="47393" marT="0" marB="0" anchor="ctr">
                    <a:solidFill>
                      <a:schemeClr val="accent1"/>
                    </a:solidFill>
                  </a:tcPr>
                </a:tc>
                <a:tc>
                  <a:txBody>
                    <a:bodyPr/>
                    <a:lstStyle/>
                    <a:p>
                      <a:pPr algn="ctr">
                        <a:lnSpc>
                          <a:spcPct val="100000"/>
                        </a:lnSpc>
                        <a:spcAft>
                          <a:spcPts val="0"/>
                        </a:spcAft>
                      </a:pPr>
                      <a:r>
                        <a:rPr lang="en-US" sz="1000" kern="100">
                          <a:effectLst/>
                          <a:latin typeface="微软雅黑" panose="020B0503020204020204" charset="-122"/>
                          <a:ea typeface="微软雅黑" panose="020B0503020204020204" charset="-122"/>
                          <a:cs typeface="Times New Roman" panose="02020603050405020304" pitchFamily="18" charset="0"/>
                        </a:rPr>
                        <a:t>-40</a:t>
                      </a:r>
                      <a:r>
                        <a:rPr lang="zh-CN" sz="1000" kern="100">
                          <a:effectLst/>
                          <a:latin typeface="微软雅黑" panose="020B0503020204020204" charset="-122"/>
                          <a:ea typeface="微软雅黑" panose="020B0503020204020204" charset="-122"/>
                          <a:cs typeface="Times New Roman" panose="02020603050405020304" pitchFamily="18" charset="0"/>
                        </a:rPr>
                        <a:t>℃～</a:t>
                      </a:r>
                      <a:r>
                        <a:rPr lang="en-US" sz="1000" kern="100">
                          <a:effectLst/>
                          <a:latin typeface="微软雅黑" panose="020B0503020204020204" charset="-122"/>
                          <a:ea typeface="微软雅黑" panose="020B0503020204020204" charset="-122"/>
                          <a:cs typeface="Times New Roman" panose="02020603050405020304" pitchFamily="18" charset="0"/>
                        </a:rPr>
                        <a:t>+125</a:t>
                      </a:r>
                      <a:r>
                        <a:rPr lang="zh-CN" sz="1000" kern="100">
                          <a:effectLst/>
                          <a:latin typeface="微软雅黑" panose="020B0503020204020204" charset="-122"/>
                          <a:ea typeface="微软雅黑" panose="020B0503020204020204" charset="-122"/>
                          <a:cs typeface="Times New Roman" panose="02020603050405020304" pitchFamily="18" charset="0"/>
                        </a:rPr>
                        <a:t>℃</a:t>
                      </a:r>
                      <a:endParaRPr lang="zh-CN" sz="1000" kern="100" dirty="0">
                        <a:effectLst/>
                        <a:latin typeface="微软雅黑" panose="020B0503020204020204" charset="-122"/>
                        <a:ea typeface="微软雅黑" panose="020B0503020204020204" charset="-122"/>
                        <a:cs typeface="Times New Roman" panose="02020603050405020304" pitchFamily="18" charset="0"/>
                      </a:endParaRPr>
                    </a:p>
                  </a:txBody>
                  <a:tcPr marL="47393" marR="47393" marT="0" marB="0" anchor="ctr">
                    <a:solidFill>
                      <a:schemeClr val="accent5">
                        <a:lumMod val="20000"/>
                        <a:lumOff val="80000"/>
                      </a:schemeClr>
                    </a:solidFill>
                  </a:tcPr>
                </a:tc>
                <a:extLst>
                  <a:ext uri="{0D108BD9-81ED-4DB2-BD59-A6C34878D82A}">
                    <a16:rowId xmlns:a16="http://schemas.microsoft.com/office/drawing/2014/main" val="10004"/>
                  </a:ext>
                </a:extLst>
              </a:tr>
              <a:tr h="290957">
                <a:tc>
                  <a:txBody>
                    <a:bodyPr/>
                    <a:lstStyle/>
                    <a:p>
                      <a:pPr indent="0" algn="ctr">
                        <a:lnSpc>
                          <a:spcPct val="100000"/>
                        </a:lnSpc>
                        <a:spcAft>
                          <a:spcPts val="0"/>
                        </a:spcAft>
                      </a:pPr>
                      <a:r>
                        <a:rPr lang="en-US" altLang="zh-CN" sz="1000" b="0" kern="100" dirty="0">
                          <a:solidFill>
                            <a:schemeClr val="bg1"/>
                          </a:solidFill>
                          <a:effectLst/>
                          <a:latin typeface="微软雅黑" panose="020B0503020204020204" charset="-122"/>
                          <a:ea typeface="微软雅黑" panose="020B0503020204020204" charset="-122"/>
                          <a:cs typeface="Times New Roman" panose="02020603050405020304" pitchFamily="18" charset="0"/>
                          <a:sym typeface="+mn-ea"/>
                        </a:rPr>
                        <a:t>Humidity range</a:t>
                      </a:r>
                      <a:endParaRPr lang="zh-CN" altLang="en-US" sz="1000" b="0" kern="100" dirty="0">
                        <a:solidFill>
                          <a:schemeClr val="bg1"/>
                        </a:solidFill>
                        <a:effectLst/>
                        <a:latin typeface="微软雅黑" panose="020B0503020204020204" charset="-122"/>
                        <a:ea typeface="微软雅黑" panose="020B0503020204020204" charset="-122"/>
                        <a:cs typeface="Times New Roman" panose="02020603050405020304" pitchFamily="18" charset="0"/>
                        <a:sym typeface="+mn-ea"/>
                      </a:endParaRPr>
                    </a:p>
                  </a:txBody>
                  <a:tcPr marL="47393" marR="47393" marT="0" marB="0" anchor="ctr">
                    <a:solidFill>
                      <a:schemeClr val="accent1"/>
                    </a:solidFill>
                  </a:tcPr>
                </a:tc>
                <a:tc>
                  <a:txBody>
                    <a:bodyPr/>
                    <a:lstStyle/>
                    <a:p>
                      <a:pPr algn="ctr">
                        <a:lnSpc>
                          <a:spcPct val="100000"/>
                        </a:lnSpc>
                        <a:spcAft>
                          <a:spcPts val="0"/>
                        </a:spcAft>
                      </a:pPr>
                      <a:r>
                        <a:rPr lang="zh-CN" altLang="zh-CN" sz="1000" kern="100">
                          <a:effectLst/>
                          <a:latin typeface="微软雅黑" panose="020B0503020204020204" charset="-122"/>
                          <a:ea typeface="微软雅黑" panose="020B0503020204020204" charset="-122"/>
                          <a:cs typeface="Times New Roman" panose="02020603050405020304" pitchFamily="18" charset="0"/>
                        </a:rPr>
                        <a:t>＜</a:t>
                      </a:r>
                      <a:r>
                        <a:rPr lang="en-US" sz="1000" kern="100">
                          <a:effectLst/>
                          <a:latin typeface="微软雅黑" panose="020B0503020204020204" charset="-122"/>
                          <a:ea typeface="微软雅黑" panose="020B0503020204020204" charset="-122"/>
                          <a:cs typeface="Times New Roman" panose="02020603050405020304" pitchFamily="18" charset="0"/>
                        </a:rPr>
                        <a:t>95%RH</a:t>
                      </a:r>
                      <a:endParaRPr lang="en-US" sz="1000" kern="100" dirty="0">
                        <a:effectLst/>
                        <a:latin typeface="微软雅黑" panose="020B0503020204020204" charset="-122"/>
                        <a:ea typeface="微软雅黑" panose="020B0503020204020204" charset="-122"/>
                        <a:cs typeface="Times New Roman" panose="02020603050405020304" pitchFamily="18" charset="0"/>
                      </a:endParaRPr>
                    </a:p>
                  </a:txBody>
                  <a:tcPr marL="47393" marR="47393" marT="0" marB="0" anchor="ctr">
                    <a:solidFill>
                      <a:schemeClr val="accent1">
                        <a:lumMod val="20000"/>
                        <a:lumOff val="80000"/>
                      </a:schemeClr>
                    </a:solidFill>
                  </a:tcPr>
                </a:tc>
                <a:extLst>
                  <a:ext uri="{0D108BD9-81ED-4DB2-BD59-A6C34878D82A}">
                    <a16:rowId xmlns:a16="http://schemas.microsoft.com/office/drawing/2014/main" val="10005"/>
                  </a:ext>
                </a:extLst>
              </a:tr>
              <a:tr h="290957">
                <a:tc>
                  <a:txBody>
                    <a:bodyPr/>
                    <a:lstStyle/>
                    <a:p>
                      <a:pPr algn="ctr">
                        <a:lnSpc>
                          <a:spcPct val="100000"/>
                        </a:lnSpc>
                        <a:spcAft>
                          <a:spcPts val="0"/>
                        </a:spcAft>
                      </a:pPr>
                      <a:r>
                        <a:rPr lang="en-US" altLang="zh-CN" sz="1000" b="0" dirty="0">
                          <a:solidFill>
                            <a:schemeClr val="bg1"/>
                          </a:solidFill>
                          <a:latin typeface="微软雅黑" panose="020B0503020204020204" charset="-122"/>
                          <a:ea typeface="微软雅黑" panose="020B0503020204020204" charset="-122"/>
                          <a:cs typeface="Times New Roman" panose="02020603050405020304"/>
                          <a:sym typeface="+mn-ea"/>
                        </a:rPr>
                        <a:t>Service life</a:t>
                      </a:r>
                      <a:endParaRPr lang="zh-CN" altLang="en-US" sz="1000" b="0" kern="100" dirty="0">
                        <a:solidFill>
                          <a:schemeClr val="bg1"/>
                        </a:solidFill>
                        <a:effectLst/>
                        <a:latin typeface="微软雅黑" panose="020B0503020204020204" charset="-122"/>
                        <a:ea typeface="微软雅黑" panose="020B0503020204020204" charset="-122"/>
                        <a:cs typeface="Times New Roman" panose="02020603050405020304"/>
                        <a:sym typeface="+mn-ea"/>
                      </a:endParaRPr>
                    </a:p>
                  </a:txBody>
                  <a:tcPr marL="47393" marR="47393" marT="0" marB="0" anchor="ctr">
                    <a:solidFill>
                      <a:schemeClr val="accent1"/>
                    </a:solidFill>
                  </a:tcPr>
                </a:tc>
                <a:tc>
                  <a:txBody>
                    <a:bodyPr/>
                    <a:lstStyle/>
                    <a:p>
                      <a:pPr algn="ctr">
                        <a:lnSpc>
                          <a:spcPct val="100000"/>
                        </a:lnSpc>
                        <a:spcAft>
                          <a:spcPts val="0"/>
                        </a:spcAft>
                      </a:pPr>
                      <a:r>
                        <a:rPr lang="zh-CN" sz="1000" kern="100" dirty="0">
                          <a:effectLst/>
                          <a:latin typeface="微软雅黑" panose="020B0503020204020204" charset="-122"/>
                          <a:ea typeface="微软雅黑" panose="020B0503020204020204" charset="-122"/>
                          <a:cs typeface="Times New Roman" panose="02020603050405020304" pitchFamily="18" charset="0"/>
                        </a:rPr>
                        <a:t>≥</a:t>
                      </a:r>
                      <a:r>
                        <a:rPr lang="en-US" altLang="zh-CN" sz="1000" b="0" kern="1200" dirty="0">
                          <a:solidFill>
                            <a:srgbClr val="000000"/>
                          </a:solidFill>
                          <a:effectLst/>
                          <a:latin typeface="微软雅黑" panose="020B0503020204020204" charset="-122"/>
                          <a:ea typeface="微软雅黑" panose="020B0503020204020204" charset="-122"/>
                          <a:cs typeface="Times New Roman" panose="02020603050405020304"/>
                        </a:rPr>
                        <a:t>2</a:t>
                      </a:r>
                      <a:r>
                        <a:rPr lang="en-US" altLang="zh-CN" sz="1000" b="0" kern="1200" dirty="0">
                          <a:solidFill>
                            <a:srgbClr val="000000"/>
                          </a:solidFill>
                          <a:latin typeface="微软雅黑" panose="020B0503020204020204" charset="-122"/>
                          <a:ea typeface="微软雅黑" panose="020B0503020204020204" charset="-122"/>
                          <a:cs typeface="Times New Roman" panose="02020603050405020304"/>
                        </a:rPr>
                        <a:t>00000 times</a:t>
                      </a:r>
                      <a:endParaRPr lang="en-US" altLang="zh-CN" sz="1000" b="0" kern="1200" dirty="0">
                        <a:solidFill>
                          <a:srgbClr val="000000"/>
                        </a:solidFill>
                        <a:effectLst/>
                        <a:latin typeface="微软雅黑" panose="020B0503020204020204" charset="-122"/>
                        <a:ea typeface="微软雅黑" panose="020B0503020204020204" charset="-122"/>
                        <a:cs typeface="Times New Roman" panose="02020603050405020304"/>
                      </a:endParaRPr>
                    </a:p>
                  </a:txBody>
                  <a:tcPr marL="47393" marR="47393" marT="0" marB="0" anchor="ctr">
                    <a:solidFill>
                      <a:schemeClr val="accent5">
                        <a:lumMod val="20000"/>
                        <a:lumOff val="80000"/>
                      </a:schemeClr>
                    </a:solidFill>
                  </a:tcPr>
                </a:tc>
                <a:extLst>
                  <a:ext uri="{0D108BD9-81ED-4DB2-BD59-A6C34878D82A}">
                    <a16:rowId xmlns:a16="http://schemas.microsoft.com/office/drawing/2014/main" val="10006"/>
                  </a:ext>
                </a:extLst>
              </a:tr>
            </a:tbl>
          </a:graphicData>
        </a:graphic>
      </p:graphicFrame>
      <p:sp>
        <p:nvSpPr>
          <p:cNvPr id="10" name="Rounded Rectangle"/>
          <p:cNvSpPr/>
          <p:nvPr/>
        </p:nvSpPr>
        <p:spPr>
          <a:xfrm>
            <a:off x="594258" y="798689"/>
            <a:ext cx="4305810" cy="1924886"/>
          </a:xfrm>
          <a:prstGeom prst="roundRect">
            <a:avLst>
              <a:gd name="adj" fmla="val 2857"/>
            </a:avLst>
          </a:pr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350">
              <a:latin typeface="Calibri" panose="020F0502020204030204" pitchFamily="34" charset="0"/>
              <a:cs typeface="Calibri" panose="020F0502020204030204" pitchFamily="34" charset="0"/>
              <a:sym typeface="+mn-lt"/>
            </a:endParaRPr>
          </a:p>
        </p:txBody>
      </p:sp>
      <p:sp>
        <p:nvSpPr>
          <p:cNvPr id="11" name="Rounded Rectangle"/>
          <p:cNvSpPr/>
          <p:nvPr/>
        </p:nvSpPr>
        <p:spPr>
          <a:xfrm>
            <a:off x="769437" y="996129"/>
            <a:ext cx="4419539" cy="2008825"/>
          </a:xfrm>
          <a:prstGeom prst="roundRect">
            <a:avLst>
              <a:gd name="adj" fmla="val 2857"/>
            </a:avLst>
          </a:prstGeom>
          <a:solidFill>
            <a:schemeClr val="bg1"/>
          </a:solidFill>
          <a:ln>
            <a:solidFill>
              <a:schemeClr val="bg1">
                <a:lumMod val="85000"/>
                <a:alpha val="74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350">
              <a:latin typeface="Calibri" panose="020F0502020204030204" pitchFamily="34" charset="0"/>
              <a:cs typeface="Calibri" panose="020F0502020204030204" pitchFamily="34" charset="0"/>
              <a:sym typeface="+mn-lt"/>
            </a:endParaRPr>
          </a:p>
        </p:txBody>
      </p:sp>
      <p:pic>
        <p:nvPicPr>
          <p:cNvPr id="12" name="图片 11"/>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16934" y="1413245"/>
            <a:ext cx="1021736" cy="1505400"/>
          </a:xfrm>
          <a:prstGeom prst="rect">
            <a:avLst/>
          </a:prstGeom>
        </p:spPr>
      </p:pic>
      <p:pic>
        <p:nvPicPr>
          <p:cNvPr id="14" name="图片 13" descr="咖啡机在桌子上&#10;&#10;中度可信度描述已自动生成"/>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325890" y="1389059"/>
            <a:ext cx="1044821" cy="1567231"/>
          </a:xfrm>
          <a:prstGeom prst="rect">
            <a:avLst/>
          </a:prstGeom>
        </p:spPr>
      </p:pic>
      <p:pic>
        <p:nvPicPr>
          <p:cNvPr id="6" name="图片 5"/>
          <p:cNvPicPr>
            <a:picLocks noChangeAspect="1"/>
          </p:cNvPicPr>
          <p:nvPr/>
        </p:nvPicPr>
        <p:blipFill rotWithShape="1">
          <a:blip r:embed="rId7" cstate="email">
            <a:extLst>
              <a:ext uri="{28A0092B-C50C-407E-A947-70E740481C1C}">
                <a14:useLocalDpi xmlns:a14="http://schemas.microsoft.com/office/drawing/2010/main"/>
              </a:ext>
            </a:extLst>
          </a:blip>
          <a:srcRect/>
          <a:stretch>
            <a:fillRect/>
          </a:stretch>
        </p:blipFill>
        <p:spPr>
          <a:xfrm rot="5400000">
            <a:off x="3801645" y="1401106"/>
            <a:ext cx="1174966" cy="1499305"/>
          </a:xfrm>
          <a:prstGeom prst="rect">
            <a:avLst/>
          </a:prstGeom>
        </p:spPr>
      </p:pic>
      <p:sp>
        <p:nvSpPr>
          <p:cNvPr id="7" name="文本框 6"/>
          <p:cNvSpPr txBox="1"/>
          <p:nvPr/>
        </p:nvSpPr>
        <p:spPr>
          <a:xfrm>
            <a:off x="1191643" y="1006431"/>
            <a:ext cx="3602038" cy="253916"/>
          </a:xfrm>
          <a:prstGeom prst="rect">
            <a:avLst/>
          </a:prstGeom>
          <a:noFill/>
        </p:spPr>
        <p:txBody>
          <a:bodyPr wrap="square" rtlCol="0">
            <a:spAutoFit/>
          </a:bodyPr>
          <a:lstStyle/>
          <a:p>
            <a:pPr lvl="0" algn="ctr">
              <a:lnSpc>
                <a:spcPct val="100000"/>
              </a:lnSpc>
            </a:pPr>
            <a:r>
              <a:rPr lang="en-US" altLang="zh-CN" sz="1050" b="1" dirty="0">
                <a:solidFill>
                  <a:srgbClr val="0070C0"/>
                </a:solidFill>
                <a:latin typeface="Calibri" panose="020F0502020204030204" pitchFamily="34" charset="0"/>
                <a:ea typeface="微软雅黑" panose="020B0503020204020204" charset="-122"/>
                <a:cs typeface="Calibri" panose="020F0502020204030204" pitchFamily="34" charset="0"/>
                <a:sym typeface="+mn-ea"/>
              </a:rPr>
              <a:t>Directs the flow of refrigerant and prevents backflow</a:t>
            </a:r>
            <a:endParaRPr lang="zh-CN" altLang="en-US" sz="1050" b="1" dirty="0">
              <a:solidFill>
                <a:srgbClr val="0070C0"/>
              </a:solidFill>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377596202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CBD39E-D51F-7BF4-C54A-F6E22947995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AB08A1A-2E66-5D0B-CE14-E84009BC7F66}"/>
              </a:ext>
            </a:extLst>
          </p:cNvPr>
          <p:cNvSpPr>
            <a:spLocks noGrp="1"/>
          </p:cNvSpPr>
          <p:nvPr>
            <p:ph type="title"/>
          </p:nvPr>
        </p:nvSpPr>
        <p:spPr>
          <a:xfrm>
            <a:off x="380999" y="273845"/>
            <a:ext cx="8369807" cy="402410"/>
          </a:xfrm>
          <a:prstGeom prst="rect">
            <a:avLst/>
          </a:prstGeom>
        </p:spPr>
        <p:txBody>
          <a:bodyPr/>
          <a:lstStyle/>
          <a:p>
            <a:r>
              <a:rPr lang="en-US" altLang="zh-CN" sz="2400" b="1" kern="0" dirty="0">
                <a:solidFill>
                  <a:srgbClr val="005DAB"/>
                </a:solidFill>
                <a:latin typeface="Calibri" panose="020F0502020204030204" pitchFamily="34" charset="0"/>
                <a:cs typeface="Calibri" panose="020F0502020204030204" pitchFamily="34" charset="0"/>
                <a:sym typeface="+mn-lt"/>
              </a:rPr>
              <a:t>Trends in NEV refrigerant valves</a:t>
            </a:r>
            <a:endParaRPr lang="en-US" sz="2400" dirty="0"/>
          </a:p>
        </p:txBody>
      </p:sp>
      <p:sp>
        <p:nvSpPr>
          <p:cNvPr id="6" name="矩形 5">
            <a:extLst>
              <a:ext uri="{FF2B5EF4-FFF2-40B4-BE49-F238E27FC236}">
                <a16:creationId xmlns:a16="http://schemas.microsoft.com/office/drawing/2014/main" id="{20FB4DD1-79E9-E4F4-A1A4-17A13206CA85}"/>
              </a:ext>
            </a:extLst>
          </p:cNvPr>
          <p:cNvSpPr/>
          <p:nvPr/>
        </p:nvSpPr>
        <p:spPr>
          <a:xfrm>
            <a:off x="4723893" y="2491707"/>
            <a:ext cx="2498330" cy="266642"/>
          </a:xfrm>
          <a:prstGeom prst="rect">
            <a:avLst/>
          </a:prstGeom>
        </p:spPr>
        <p:txBody>
          <a:bodyPr wrap="square">
            <a:spAutoFit/>
          </a:bodyPr>
          <a:lstStyle/>
          <a:p>
            <a:pPr marL="135731" indent="-135731">
              <a:lnSpc>
                <a:spcPct val="150000"/>
              </a:lnSpc>
              <a:buFont typeface="Wingdings" panose="05000000000000000000" pitchFamily="2" charset="2"/>
              <a:buChar char="u"/>
            </a:pPr>
            <a:endParaRPr lang="zh-CN" altLang="en-US" sz="949" kern="100" dirty="0">
              <a:solidFill>
                <a:schemeClr val="bg1">
                  <a:lumMod val="50000"/>
                </a:schemeClr>
              </a:solidFill>
              <a:latin typeface="Calibri" panose="020F0502020204030204" pitchFamily="34" charset="0"/>
              <a:ea typeface="微软雅黑" panose="020B0503020204020204" charset="-122"/>
              <a:cs typeface="Calibri" panose="020F0502020204030204" pitchFamily="34" charset="0"/>
            </a:endParaRPr>
          </a:p>
        </p:txBody>
      </p:sp>
      <p:pic>
        <p:nvPicPr>
          <p:cNvPr id="4" name="图片 3">
            <a:extLst>
              <a:ext uri="{FF2B5EF4-FFF2-40B4-BE49-F238E27FC236}">
                <a16:creationId xmlns:a16="http://schemas.microsoft.com/office/drawing/2014/main" id="{3FCE265C-0242-F4D1-B9A4-5BEFDB2FAF43}"/>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480609" y="991182"/>
            <a:ext cx="3225743" cy="3726606"/>
          </a:xfrm>
          <a:prstGeom prst="rect">
            <a:avLst/>
          </a:prstGeom>
        </p:spPr>
      </p:pic>
      <p:pic>
        <p:nvPicPr>
          <p:cNvPr id="5" name="图片 4">
            <a:extLst>
              <a:ext uri="{FF2B5EF4-FFF2-40B4-BE49-F238E27FC236}">
                <a16:creationId xmlns:a16="http://schemas.microsoft.com/office/drawing/2014/main" id="{FF09E030-7D76-AFC0-2FC4-5D54D43E6DC7}"/>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3706704" y="991182"/>
            <a:ext cx="778982" cy="3726606"/>
          </a:xfrm>
          <a:prstGeom prst="rect">
            <a:avLst/>
          </a:prstGeom>
        </p:spPr>
      </p:pic>
      <p:pic>
        <p:nvPicPr>
          <p:cNvPr id="7" name="图片 6">
            <a:extLst>
              <a:ext uri="{FF2B5EF4-FFF2-40B4-BE49-F238E27FC236}">
                <a16:creationId xmlns:a16="http://schemas.microsoft.com/office/drawing/2014/main" id="{6C1948E6-CB8A-AD2D-EDF6-777A90F9F584}"/>
              </a:ext>
            </a:extLst>
          </p:cNvPr>
          <p:cNvPicPr>
            <a:picLocks noChangeAspect="1"/>
          </p:cNvPicPr>
          <p:nvPr/>
        </p:nvPicPr>
        <p:blipFill>
          <a:blip r:embed="rId5" cstate="email">
            <a:extLst>
              <a:ext uri="{28A0092B-C50C-407E-A947-70E740481C1C}">
                <a14:useLocalDpi xmlns:a14="http://schemas.microsoft.com/office/drawing/2010/main"/>
              </a:ext>
            </a:extLst>
          </a:blip>
          <a:srcRect l="-213"/>
          <a:stretch/>
        </p:blipFill>
        <p:spPr>
          <a:xfrm>
            <a:off x="987638" y="991182"/>
            <a:ext cx="2718447" cy="3726606"/>
          </a:xfrm>
          <a:prstGeom prst="rect">
            <a:avLst/>
          </a:prstGeom>
        </p:spPr>
      </p:pic>
    </p:spTree>
    <p:extLst>
      <p:ext uri="{BB962C8B-B14F-4D97-AF65-F5344CB8AC3E}">
        <p14:creationId xmlns:p14="http://schemas.microsoft.com/office/powerpoint/2010/main" val="78928689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92CA52-B334-4621-AB0E-8D0B7E41436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3A86F75-D0E5-5228-89D3-2C926AABFE4F}"/>
              </a:ext>
            </a:extLst>
          </p:cNvPr>
          <p:cNvSpPr>
            <a:spLocks noGrp="1"/>
          </p:cNvSpPr>
          <p:nvPr>
            <p:ph type="title"/>
          </p:nvPr>
        </p:nvSpPr>
        <p:spPr>
          <a:xfrm>
            <a:off x="380999" y="273845"/>
            <a:ext cx="8369807" cy="402410"/>
          </a:xfrm>
          <a:prstGeom prst="rect">
            <a:avLst/>
          </a:prstGeom>
        </p:spPr>
        <p:txBody>
          <a:bodyPr/>
          <a:lstStyle/>
          <a:p>
            <a:pPr>
              <a:defRPr/>
            </a:pPr>
            <a:r>
              <a:rPr lang="en-US" altLang="zh-CN" sz="2400" b="1" kern="0" dirty="0">
                <a:solidFill>
                  <a:srgbClr val="0070C0"/>
                </a:solidFill>
                <a:latin typeface="Calibri" panose="020F0502020204030204" pitchFamily="34" charset="0"/>
                <a:cs typeface="Calibri" panose="020F0502020204030204" pitchFamily="34" charset="0"/>
              </a:rPr>
              <a:t>Refrigerant Valve Trend 1: </a:t>
            </a:r>
            <a:r>
              <a:rPr lang="en-US" altLang="zh-CN" sz="2400" kern="0" dirty="0">
                <a:solidFill>
                  <a:srgbClr val="0070C0"/>
                </a:solidFill>
                <a:latin typeface="Calibri" panose="020F0502020204030204" pitchFamily="34" charset="0"/>
                <a:cs typeface="Calibri" panose="020F0502020204030204" pitchFamily="34" charset="0"/>
              </a:rPr>
              <a:t>Low Cost (Compact, Lightweight)</a:t>
            </a:r>
          </a:p>
        </p:txBody>
      </p:sp>
      <p:sp>
        <p:nvSpPr>
          <p:cNvPr id="4" name="文本框 3"/>
          <p:cNvSpPr txBox="1"/>
          <p:nvPr/>
        </p:nvSpPr>
        <p:spPr>
          <a:xfrm>
            <a:off x="278524" y="823767"/>
            <a:ext cx="5562617" cy="317659"/>
          </a:xfrm>
          <a:prstGeom prst="rect">
            <a:avLst/>
          </a:prstGeom>
        </p:spPr>
        <p:txBody>
          <a:bodyPr vert="horz" wrap="square" lIns="68580" tIns="34290" rIns="68580" bIns="34290" rtlCol="0" anchor="t" anchorCtr="0">
            <a:noAutofit/>
          </a:bodyPr>
          <a:lst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a:lstStyle>
          <a:p>
            <a:pPr lvl="0">
              <a:defRPr/>
            </a:pPr>
            <a:r>
              <a:rPr lang="en-US" altLang="zh-CN" sz="1500" b="0" kern="0" dirty="0">
                <a:solidFill>
                  <a:schemeClr val="tx1">
                    <a:lumMod val="75000"/>
                    <a:lumOff val="25000"/>
                  </a:schemeClr>
                </a:solidFill>
                <a:latin typeface="Calibri" panose="020F0502020204030204" pitchFamily="34" charset="0"/>
                <a:cs typeface="Calibri" panose="020F0502020204030204" pitchFamily="34" charset="0"/>
                <a:sym typeface="+mn-ea"/>
              </a:rPr>
              <a:t>The </a:t>
            </a:r>
            <a:r>
              <a:rPr lang="en-US" altLang="zh-CN" sz="1500" kern="0" dirty="0">
                <a:solidFill>
                  <a:schemeClr val="tx1">
                    <a:lumMod val="75000"/>
                    <a:lumOff val="25000"/>
                  </a:schemeClr>
                </a:solidFill>
                <a:latin typeface="Calibri" panose="020F0502020204030204" pitchFamily="34" charset="0"/>
                <a:cs typeface="Calibri" panose="020F0502020204030204" pitchFamily="34" charset="0"/>
                <a:sym typeface="+mn-ea"/>
              </a:rPr>
              <a:t>2nd generation </a:t>
            </a:r>
            <a:r>
              <a:rPr lang="en-US" altLang="zh-CN" sz="1500" b="0" kern="0" dirty="0">
                <a:solidFill>
                  <a:schemeClr val="tx1">
                    <a:lumMod val="75000"/>
                    <a:lumOff val="25000"/>
                  </a:schemeClr>
                </a:solidFill>
                <a:latin typeface="Calibri" panose="020F0502020204030204" pitchFamily="34" charset="0"/>
                <a:cs typeface="Calibri" panose="020F0502020204030204" pitchFamily="34" charset="0"/>
                <a:sym typeface="+mn-ea"/>
              </a:rPr>
              <a:t>of 12mm compact cartridge solenoid valve</a:t>
            </a:r>
            <a:endParaRPr lang="zh-CN" altLang="en-US" sz="1500" b="0" kern="0" dirty="0">
              <a:solidFill>
                <a:schemeClr val="tx1">
                  <a:lumMod val="75000"/>
                  <a:lumOff val="25000"/>
                </a:schemeClr>
              </a:solidFill>
              <a:latin typeface="Calibri" panose="020F0502020204030204" pitchFamily="34" charset="0"/>
              <a:cs typeface="Calibri" panose="020F0502020204030204" pitchFamily="34" charset="0"/>
              <a:sym typeface="+mn-ea"/>
            </a:endParaRPr>
          </a:p>
        </p:txBody>
      </p:sp>
      <p:graphicFrame>
        <p:nvGraphicFramePr>
          <p:cNvPr id="13" name="表格 12"/>
          <p:cNvGraphicFramePr>
            <a:graphicFrameLocks noGrp="1"/>
          </p:cNvGraphicFramePr>
          <p:nvPr>
            <p:extLst>
              <p:ext uri="{D42A27DB-BD31-4B8C-83A1-F6EECF244321}">
                <p14:modId xmlns:p14="http://schemas.microsoft.com/office/powerpoint/2010/main" val="2436792375"/>
              </p:ext>
            </p:extLst>
          </p:nvPr>
        </p:nvGraphicFramePr>
        <p:xfrm>
          <a:off x="6111170" y="823767"/>
          <a:ext cx="2754306" cy="3896941"/>
        </p:xfrm>
        <a:graphic>
          <a:graphicData uri="http://schemas.openxmlformats.org/drawingml/2006/table">
            <a:tbl>
              <a:tblPr firstRow="1">
                <a:tableStyleId>{793D81CF-94F2-401A-BA57-92F5A7B2D0C5}</a:tableStyleId>
              </a:tblPr>
              <a:tblGrid>
                <a:gridCol w="1080120">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tblGrid>
              <a:tr h="319575">
                <a:tc>
                  <a:txBody>
                    <a:bodyPr/>
                    <a:lstStyle/>
                    <a:p>
                      <a:pPr marL="0" algn="l" defTabSz="914400" rtl="0" eaLnBrk="1" latinLnBrk="0" hangingPunct="1">
                        <a:lnSpc>
                          <a:spcPct val="100000"/>
                        </a:lnSpc>
                        <a:spcAft>
                          <a:spcPts val="0"/>
                        </a:spcAft>
                      </a:pPr>
                      <a:r>
                        <a:rPr lang="en-US" altLang="zh-CN" sz="1200" kern="1200" dirty="0">
                          <a:latin typeface="Calibri" panose="020F0502020204030204" pitchFamily="34" charset="0"/>
                          <a:cs typeface="Calibri" panose="020F0502020204030204" pitchFamily="34" charset="0"/>
                          <a:sym typeface="+mn-lt"/>
                        </a:rPr>
                        <a:t>Project</a:t>
                      </a:r>
                      <a:endParaRPr lang="zh-CN" sz="1200" b="1" kern="1200" dirty="0">
                        <a:solidFill>
                          <a:srgbClr val="FFFFFF"/>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ct val="100000"/>
                        </a:lnSpc>
                        <a:spcAft>
                          <a:spcPts val="0"/>
                        </a:spcAft>
                      </a:pPr>
                      <a:r>
                        <a:rPr lang="en-US" altLang="zh-CN" sz="1200" kern="1200" dirty="0">
                          <a:latin typeface="Calibri" panose="020F0502020204030204" pitchFamily="34" charset="0"/>
                          <a:cs typeface="Calibri" panose="020F0502020204030204" pitchFamily="34" charset="0"/>
                          <a:sym typeface="+mn-lt"/>
                        </a:rPr>
                        <a:t>Parameter</a:t>
                      </a:r>
                      <a:r>
                        <a:rPr lang="zh-CN" sz="1200" kern="1200" dirty="0">
                          <a:latin typeface="Calibri" panose="020F0502020204030204" pitchFamily="34" charset="0"/>
                          <a:cs typeface="Calibri" panose="020F0502020204030204" pitchFamily="34" charset="0"/>
                          <a:sym typeface="+mn-lt"/>
                        </a:rPr>
                        <a:t> </a:t>
                      </a:r>
                      <a:endParaRPr lang="zh-CN" sz="1200" b="1" kern="1200" dirty="0">
                        <a:solidFill>
                          <a:srgbClr val="FFFFFF"/>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0"/>
                  </a:ext>
                </a:extLst>
              </a:tr>
              <a:tr h="315510">
                <a:tc>
                  <a:txBody>
                    <a:bodyPr/>
                    <a:lstStyle/>
                    <a:p>
                      <a:pPr marL="0" algn="l" defTabSz="914400" rtl="0" eaLnBrk="1" latinLnBrk="0" hangingPunct="1">
                        <a:lnSpc>
                          <a:spcPct val="100000"/>
                        </a:lnSpc>
                        <a:spcAft>
                          <a:spcPts val="0"/>
                        </a:spcAft>
                      </a:pPr>
                      <a:r>
                        <a:rPr lang="en-US" altLang="zh-CN" sz="1200" b="1" kern="100" dirty="0">
                          <a:latin typeface="Calibri" panose="020F0502020204030204" pitchFamily="34" charset="0"/>
                          <a:cs typeface="Calibri" panose="020F0502020204030204" pitchFamily="34" charset="0"/>
                          <a:sym typeface="+mn-lt"/>
                        </a:rPr>
                        <a:t>States</a:t>
                      </a:r>
                      <a:endParaRPr lang="zh-CN" sz="1200" b="1" kern="1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ct val="100000"/>
                        </a:lnSpc>
                        <a:spcAft>
                          <a:spcPts val="0"/>
                        </a:spcAft>
                      </a:pPr>
                      <a:r>
                        <a:rPr lang="en-US" altLang="zh-CN" sz="1200" kern="100" dirty="0">
                          <a:latin typeface="Calibri" panose="020F0502020204030204" pitchFamily="34" charset="0"/>
                          <a:cs typeface="Calibri" panose="020F0502020204030204" pitchFamily="34" charset="0"/>
                          <a:sym typeface="+mn-lt"/>
                        </a:rPr>
                        <a:t>Normally Open / Closed</a:t>
                      </a:r>
                      <a:endParaRPr lang="zh-CN" sz="1200" kern="1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1"/>
                  </a:ext>
                </a:extLst>
              </a:tr>
              <a:tr h="314107">
                <a:tc>
                  <a:txBody>
                    <a:bodyPr/>
                    <a:lstStyle/>
                    <a:p>
                      <a:pPr marL="0" algn="l" defTabSz="914400" rtl="0" eaLnBrk="1" latinLnBrk="0" hangingPunct="1">
                        <a:lnSpc>
                          <a:spcPct val="100000"/>
                        </a:lnSpc>
                        <a:spcAft>
                          <a:spcPts val="0"/>
                        </a:spcAft>
                      </a:pPr>
                      <a:r>
                        <a:rPr lang="en-US" altLang="zh-CN" sz="1200" b="1" kern="100" dirty="0">
                          <a:solidFill>
                            <a:schemeClr val="tx1"/>
                          </a:solidFill>
                          <a:latin typeface="Calibri" panose="020F0502020204030204" pitchFamily="34" charset="0"/>
                          <a:ea typeface="+mn-ea"/>
                          <a:cs typeface="Calibri" panose="020F0502020204030204" pitchFamily="34" charset="0"/>
                          <a:sym typeface="+mn-lt"/>
                        </a:rPr>
                        <a:t>Diameter</a:t>
                      </a:r>
                      <a:endParaRPr lang="zh-CN" sz="1200" b="1" kern="1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ct val="100000"/>
                        </a:lnSpc>
                        <a:spcAft>
                          <a:spcPts val="0"/>
                        </a:spcAft>
                      </a:pPr>
                      <a:r>
                        <a:rPr lang="en-US" altLang="zh-CN" sz="1200" kern="100" dirty="0">
                          <a:latin typeface="Calibri" panose="020F0502020204030204" pitchFamily="34" charset="0"/>
                          <a:cs typeface="Calibri" panose="020F0502020204030204" pitchFamily="34" charset="0"/>
                          <a:sym typeface="+mn-lt"/>
                        </a:rPr>
                        <a:t>φ12mm</a:t>
                      </a:r>
                      <a:endParaRPr lang="zh-CN" sz="1200" kern="1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2"/>
                  </a:ext>
                </a:extLst>
              </a:tr>
              <a:tr h="321087">
                <a:tc>
                  <a:txBody>
                    <a:bodyPr/>
                    <a:lstStyle/>
                    <a:p>
                      <a:pPr marL="0" algn="l" defTabSz="914400" rtl="0" eaLnBrk="1" latinLnBrk="0" hangingPunct="1">
                        <a:lnSpc>
                          <a:spcPct val="100000"/>
                        </a:lnSpc>
                        <a:spcAft>
                          <a:spcPts val="0"/>
                        </a:spcAft>
                      </a:pPr>
                      <a:r>
                        <a:rPr lang="en-US" altLang="zh-CN" sz="1200" b="1" kern="100" dirty="0">
                          <a:latin typeface="Calibri" panose="020F0502020204030204" pitchFamily="34" charset="0"/>
                          <a:cs typeface="Calibri" panose="020F0502020204030204" pitchFamily="34" charset="0"/>
                          <a:sym typeface="+mn-lt"/>
                        </a:rPr>
                        <a:t>Work pressure</a:t>
                      </a:r>
                      <a:endParaRPr lang="zh-CN" sz="1200" b="1" kern="1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ct val="100000"/>
                        </a:lnSpc>
                        <a:spcAft>
                          <a:spcPts val="0"/>
                        </a:spcAft>
                      </a:pPr>
                      <a:r>
                        <a:rPr lang="en-US" sz="1200" kern="100" dirty="0">
                          <a:latin typeface="Calibri" panose="020F0502020204030204" pitchFamily="34" charset="0"/>
                          <a:cs typeface="Calibri" panose="020F0502020204030204" pitchFamily="34" charset="0"/>
                          <a:sym typeface="+mn-lt"/>
                        </a:rPr>
                        <a:t>0 </a:t>
                      </a:r>
                      <a:r>
                        <a:rPr lang="en-US" altLang="zh-CN" sz="1200" kern="100" dirty="0">
                          <a:latin typeface="Calibri" panose="020F0502020204030204" pitchFamily="34" charset="0"/>
                          <a:cs typeface="Calibri" panose="020F0502020204030204" pitchFamily="34" charset="0"/>
                          <a:sym typeface="+mn-lt"/>
                        </a:rPr>
                        <a:t>to </a:t>
                      </a:r>
                      <a:r>
                        <a:rPr lang="en-US" sz="1200" kern="100" dirty="0">
                          <a:latin typeface="Calibri" panose="020F0502020204030204" pitchFamily="34" charset="0"/>
                          <a:cs typeface="Calibri" panose="020F0502020204030204" pitchFamily="34" charset="0"/>
                          <a:sym typeface="+mn-lt"/>
                        </a:rPr>
                        <a:t>3.1MPa </a:t>
                      </a:r>
                      <a:endParaRPr lang="zh-CN" sz="1200" kern="1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3"/>
                  </a:ext>
                </a:extLst>
              </a:tr>
              <a:tr h="677075">
                <a:tc>
                  <a:txBody>
                    <a:bodyPr/>
                    <a:lstStyle/>
                    <a:p>
                      <a:pPr marL="0" algn="l" defTabSz="914400" rtl="0" eaLnBrk="1" latinLnBrk="0" hangingPunct="1">
                        <a:lnSpc>
                          <a:spcPct val="100000"/>
                        </a:lnSpc>
                        <a:spcAft>
                          <a:spcPts val="0"/>
                        </a:spcAft>
                      </a:pPr>
                      <a:r>
                        <a:rPr lang="en-US" altLang="zh-CN" sz="1200" b="1" kern="1200" dirty="0">
                          <a:solidFill>
                            <a:srgbClr val="000000"/>
                          </a:solidFill>
                          <a:latin typeface="Calibri" panose="020F0502020204030204" pitchFamily="34" charset="0"/>
                          <a:ea typeface="+mn-ea"/>
                          <a:cs typeface="Calibri" panose="020F0502020204030204" pitchFamily="34" charset="0"/>
                          <a:sym typeface="+mn-lt"/>
                        </a:rPr>
                        <a:t>MOPD</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ct val="100000"/>
                        </a:lnSpc>
                        <a:spcAft>
                          <a:spcPts val="0"/>
                        </a:spcAft>
                      </a:pPr>
                      <a:r>
                        <a:rPr lang="en-US" altLang="zh-CN" sz="1200" kern="1200" dirty="0">
                          <a:latin typeface="Calibri" panose="020F0502020204030204" pitchFamily="34" charset="0"/>
                          <a:cs typeface="Calibri" panose="020F0502020204030204" pitchFamily="34" charset="0"/>
                          <a:sym typeface="+mn-lt"/>
                        </a:rPr>
                        <a:t>Normally open 2.5MPa
Normally closed 2.1MPa@9VDC, 20°C</a:t>
                      </a:r>
                      <a:endParaRPr lang="zh-CN" sz="1200"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4"/>
                  </a:ext>
                </a:extLst>
              </a:tr>
              <a:tr h="475337">
                <a:tc>
                  <a:txBody>
                    <a:bodyPr/>
                    <a:lstStyle/>
                    <a:p>
                      <a:pPr marL="0" algn="l" defTabSz="914400" rtl="0" eaLnBrk="1" latinLnBrk="0" hangingPunct="1">
                        <a:lnSpc>
                          <a:spcPct val="100000"/>
                        </a:lnSpc>
                        <a:spcAft>
                          <a:spcPts val="0"/>
                        </a:spcAft>
                      </a:pPr>
                      <a:r>
                        <a:rPr lang="en-US" altLang="zh-CN" sz="1200" b="1" kern="1200" dirty="0">
                          <a:latin typeface="Calibri" panose="020F0502020204030204" pitchFamily="34" charset="0"/>
                          <a:cs typeface="Calibri" panose="020F0502020204030204" pitchFamily="34" charset="0"/>
                          <a:sym typeface="+mn-lt"/>
                        </a:rPr>
                        <a:t>Applicable refrigerant</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ct val="100000"/>
                        </a:lnSpc>
                        <a:spcAft>
                          <a:spcPts val="0"/>
                        </a:spcAft>
                      </a:pPr>
                      <a:r>
                        <a:rPr lang="en-US" altLang="zh-CN" sz="1200" kern="1200" dirty="0">
                          <a:latin typeface="Calibri" panose="020F0502020204030204" pitchFamily="34" charset="0"/>
                          <a:cs typeface="Calibri" panose="020F0502020204030204" pitchFamily="34" charset="0"/>
                          <a:sym typeface="+mn-lt"/>
                        </a:rPr>
                        <a:t>R134a</a:t>
                      </a:r>
                      <a:r>
                        <a:rPr lang="zh-CN" altLang="en-US" sz="1200" kern="1200" dirty="0">
                          <a:latin typeface="Calibri" panose="020F0502020204030204" pitchFamily="34" charset="0"/>
                          <a:cs typeface="Calibri" panose="020F0502020204030204" pitchFamily="34" charset="0"/>
                          <a:sym typeface="+mn-lt"/>
                        </a:rPr>
                        <a:t>、</a:t>
                      </a:r>
                      <a:r>
                        <a:rPr lang="en-US" altLang="zh-CN" sz="1200" kern="1200" dirty="0">
                          <a:latin typeface="Calibri" panose="020F0502020204030204" pitchFamily="34" charset="0"/>
                          <a:cs typeface="Calibri" panose="020F0502020204030204" pitchFamily="34" charset="0"/>
                          <a:sym typeface="+mn-lt"/>
                        </a:rPr>
                        <a:t>R1234yf</a:t>
                      </a:r>
                    </a:p>
                    <a:p>
                      <a:pPr marL="0" algn="l" defTabSz="914400" rtl="0" eaLnBrk="1" latinLnBrk="0" hangingPunct="1">
                        <a:lnSpc>
                          <a:spcPct val="100000"/>
                        </a:lnSpc>
                        <a:spcAft>
                          <a:spcPts val="0"/>
                        </a:spcAft>
                      </a:pPr>
                      <a:r>
                        <a:rPr lang="en-US" altLang="zh-CN" sz="1200" kern="1200" dirty="0">
                          <a:latin typeface="Calibri" panose="020F0502020204030204" pitchFamily="34" charset="0"/>
                          <a:cs typeface="Calibri" panose="020F0502020204030204" pitchFamily="34" charset="0"/>
                          <a:sym typeface="+mn-lt"/>
                        </a:rPr>
                        <a:t>PAG</a:t>
                      </a:r>
                      <a:r>
                        <a:rPr lang="zh-CN" altLang="en-US" sz="1200" kern="1200" dirty="0">
                          <a:latin typeface="Calibri" panose="020F0502020204030204" pitchFamily="34" charset="0"/>
                          <a:cs typeface="Calibri" panose="020F0502020204030204" pitchFamily="34" charset="0"/>
                          <a:sym typeface="+mn-lt"/>
                        </a:rPr>
                        <a:t>、</a:t>
                      </a:r>
                      <a:r>
                        <a:rPr lang="en-US" altLang="zh-CN" sz="1200" kern="1200" dirty="0">
                          <a:latin typeface="Calibri" panose="020F0502020204030204" pitchFamily="34" charset="0"/>
                          <a:cs typeface="Calibri" panose="020F0502020204030204" pitchFamily="34" charset="0"/>
                          <a:sym typeface="+mn-lt"/>
                        </a:rPr>
                        <a:t>POE</a:t>
                      </a:r>
                      <a:endParaRPr lang="zh-CN" altLang="zh-CN" sz="1200"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5"/>
                  </a:ext>
                </a:extLst>
              </a:tr>
              <a:tr h="453023">
                <a:tc>
                  <a:txBody>
                    <a:bodyPr/>
                    <a:lstStyle/>
                    <a:p>
                      <a:pPr marL="0" algn="l" defTabSz="914400" rtl="0" eaLnBrk="1" latinLnBrk="0" hangingPunct="1">
                        <a:lnSpc>
                          <a:spcPct val="100000"/>
                        </a:lnSpc>
                        <a:spcAft>
                          <a:spcPts val="0"/>
                        </a:spcAft>
                      </a:pPr>
                      <a:r>
                        <a:rPr lang="en-US" altLang="zh-CN" sz="1200" b="1" kern="1200" dirty="0">
                          <a:latin typeface="Calibri" panose="020F0502020204030204" pitchFamily="34" charset="0"/>
                          <a:cs typeface="Calibri" panose="020F0502020204030204" pitchFamily="34" charset="0"/>
                          <a:sym typeface="+mn-lt"/>
                        </a:rPr>
                        <a:t>Medium temperature</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0" marB="0" anchor="ctr"/>
                </a:tc>
                <a:tc>
                  <a:txBody>
                    <a:bodyPr/>
                    <a:lstStyle/>
                    <a:p>
                      <a:pPr marL="0" marR="0" indent="0" algn="l" defTabSz="914400" rtl="0" eaLnBrk="1" fontAlgn="auto" latinLnBrk="0" hangingPunct="1">
                        <a:lnSpc>
                          <a:spcPct val="100000"/>
                        </a:lnSpc>
                        <a:spcBef>
                          <a:spcPts val="0"/>
                        </a:spcBef>
                        <a:spcAft>
                          <a:spcPts val="0"/>
                        </a:spcAft>
                        <a:buClrTx/>
                        <a:buSzTx/>
                        <a:buFontTx/>
                        <a:buNone/>
                        <a:defRPr/>
                      </a:pPr>
                      <a:r>
                        <a:rPr lang="en-US" altLang="zh-CN" sz="1200" kern="1200" dirty="0">
                          <a:latin typeface="Calibri" panose="020F0502020204030204" pitchFamily="34" charset="0"/>
                          <a:cs typeface="Calibri" panose="020F0502020204030204" pitchFamily="34" charset="0"/>
                          <a:sym typeface="+mn-lt"/>
                        </a:rPr>
                        <a:t>-40℃</a:t>
                      </a:r>
                      <a:r>
                        <a:rPr lang="zh-CN" altLang="en-US" sz="1200" kern="1200" dirty="0">
                          <a:latin typeface="Calibri" panose="020F0502020204030204" pitchFamily="34" charset="0"/>
                          <a:cs typeface="Calibri" panose="020F0502020204030204" pitchFamily="34" charset="0"/>
                          <a:sym typeface="+mn-lt"/>
                        </a:rPr>
                        <a:t>～</a:t>
                      </a:r>
                      <a:r>
                        <a:rPr lang="en-US" altLang="zh-CN" sz="1200" kern="1200" dirty="0">
                          <a:latin typeface="Calibri" panose="020F0502020204030204" pitchFamily="34" charset="0"/>
                          <a:cs typeface="Calibri" panose="020F0502020204030204" pitchFamily="34" charset="0"/>
                          <a:sym typeface="+mn-lt"/>
                        </a:rPr>
                        <a:t>+120℃</a:t>
                      </a:r>
                      <a:r>
                        <a:rPr lang="zh-CN" altLang="en-US" sz="1200" kern="1200" dirty="0">
                          <a:latin typeface="Calibri" panose="020F0502020204030204" pitchFamily="34" charset="0"/>
                          <a:cs typeface="Calibri" panose="020F0502020204030204" pitchFamily="34" charset="0"/>
                          <a:sym typeface="+mn-lt"/>
                        </a:rPr>
                        <a:t>（</a:t>
                      </a:r>
                      <a:r>
                        <a:rPr lang="en-US" altLang="zh-CN" sz="1200" kern="1200" dirty="0">
                          <a:latin typeface="Calibri" panose="020F0502020204030204" pitchFamily="34" charset="0"/>
                          <a:cs typeface="Calibri" panose="020F0502020204030204" pitchFamily="34" charset="0"/>
                          <a:sym typeface="+mn-lt"/>
                        </a:rPr>
                        <a:t>HNBR</a:t>
                      </a:r>
                      <a:r>
                        <a:rPr lang="zh-CN" altLang="en-US" sz="1200" kern="1200" dirty="0">
                          <a:latin typeface="Calibri" panose="020F0502020204030204" pitchFamily="34" charset="0"/>
                          <a:cs typeface="Calibri" panose="020F0502020204030204" pitchFamily="34" charset="0"/>
                          <a:sym typeface="+mn-lt"/>
                        </a:rPr>
                        <a:t>）</a:t>
                      </a:r>
                      <a:endParaRPr lang="en-US" sz="1200"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0" marB="0" anchor="ctr"/>
                </a:tc>
                <a:extLst>
                  <a:ext uri="{0D108BD9-81ED-4DB2-BD59-A6C34878D82A}">
                    <a16:rowId xmlns:a16="http://schemas.microsoft.com/office/drawing/2014/main" val="10006"/>
                  </a:ext>
                </a:extLst>
              </a:tr>
              <a:tr h="427650">
                <a:tc>
                  <a:txBody>
                    <a:bodyPr/>
                    <a:lstStyle/>
                    <a:p>
                      <a:pPr marL="0" algn="l" defTabSz="914400" rtl="0" eaLnBrk="1" latinLnBrk="0" hangingPunct="1">
                        <a:lnSpc>
                          <a:spcPct val="100000"/>
                        </a:lnSpc>
                        <a:spcAft>
                          <a:spcPts val="0"/>
                        </a:spcAft>
                      </a:pPr>
                      <a:r>
                        <a:rPr lang="en-US" altLang="zh-CN" sz="1200" b="1" kern="1200" dirty="0">
                          <a:latin typeface="Calibri" panose="020F0502020204030204" pitchFamily="34" charset="0"/>
                          <a:cs typeface="Calibri" panose="020F0502020204030204" pitchFamily="34" charset="0"/>
                          <a:sym typeface="+mn-lt"/>
                        </a:rPr>
                        <a:t>Internal leakage</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ct val="100000"/>
                        </a:lnSpc>
                        <a:spcAft>
                          <a:spcPts val="0"/>
                        </a:spcAft>
                      </a:pPr>
                      <a:r>
                        <a:rPr lang="zh-CN" altLang="en-US" sz="1200" kern="1200" dirty="0">
                          <a:latin typeface="Calibri" panose="020F0502020204030204" pitchFamily="34" charset="0"/>
                          <a:cs typeface="Calibri" panose="020F0502020204030204" pitchFamily="34" charset="0"/>
                          <a:sym typeface="+mn-lt"/>
                        </a:rPr>
                        <a:t>＜</a:t>
                      </a:r>
                      <a:r>
                        <a:rPr lang="en-US" altLang="zh-CN" sz="1200" kern="1200" dirty="0">
                          <a:latin typeface="Calibri" panose="020F0502020204030204" pitchFamily="34" charset="0"/>
                          <a:cs typeface="Calibri" panose="020F0502020204030204" pitchFamily="34" charset="0"/>
                          <a:sym typeface="+mn-lt"/>
                        </a:rPr>
                        <a:t>30</a:t>
                      </a:r>
                      <a:r>
                        <a:rPr lang="en-US" sz="1200" kern="1200" dirty="0">
                          <a:latin typeface="Calibri" panose="020F0502020204030204" pitchFamily="34" charset="0"/>
                          <a:cs typeface="Calibri" panose="020F0502020204030204" pitchFamily="34" charset="0"/>
                          <a:sym typeface="+mn-lt"/>
                        </a:rPr>
                        <a:t>ml/min</a:t>
                      </a:r>
                      <a:endParaRPr lang="en-US" sz="1200"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7"/>
                  </a:ext>
                </a:extLst>
              </a:tr>
              <a:tr h="300500">
                <a:tc>
                  <a:txBody>
                    <a:bodyPr/>
                    <a:lstStyle/>
                    <a:p>
                      <a:pPr marL="0" algn="l" defTabSz="914400" rtl="0" eaLnBrk="1" latinLnBrk="0" hangingPunct="1">
                        <a:lnSpc>
                          <a:spcPct val="100000"/>
                        </a:lnSpc>
                        <a:spcAft>
                          <a:spcPts val="0"/>
                        </a:spcAft>
                      </a:pPr>
                      <a:r>
                        <a:rPr lang="en-US" altLang="zh-CN" sz="1200" b="1" kern="1200" dirty="0">
                          <a:latin typeface="Calibri" panose="020F0502020204030204" pitchFamily="34" charset="0"/>
                          <a:cs typeface="Calibri" panose="020F0502020204030204" pitchFamily="34" charset="0"/>
                          <a:sym typeface="+mn-lt"/>
                        </a:rPr>
                        <a:t>Service life</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ct val="100000"/>
                        </a:lnSpc>
                        <a:spcAft>
                          <a:spcPts val="0"/>
                        </a:spcAft>
                      </a:pPr>
                      <a:r>
                        <a:rPr lang="zh-CN" sz="1200" kern="1200" dirty="0">
                          <a:latin typeface="Calibri" panose="020F0502020204030204" pitchFamily="34" charset="0"/>
                          <a:cs typeface="Calibri" panose="020F0502020204030204" pitchFamily="34" charset="0"/>
                          <a:sym typeface="+mn-lt"/>
                        </a:rPr>
                        <a:t>≥</a:t>
                      </a:r>
                      <a:r>
                        <a:rPr lang="en-US" altLang="zh-CN" sz="1200" kern="1200" dirty="0">
                          <a:latin typeface="Calibri" panose="020F0502020204030204" pitchFamily="34" charset="0"/>
                          <a:cs typeface="Calibri" panose="020F0502020204030204" pitchFamily="34" charset="0"/>
                          <a:sym typeface="+mn-lt"/>
                        </a:rPr>
                        <a:t>200,000 times</a:t>
                      </a:r>
                      <a:endParaRPr lang="zh-CN" sz="1200"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8"/>
                  </a:ext>
                </a:extLst>
              </a:tr>
              <a:tr h="293077">
                <a:tc>
                  <a:txBody>
                    <a:bodyPr/>
                    <a:lstStyle/>
                    <a:p>
                      <a:pPr marL="0" algn="l" defTabSz="914400" rtl="0" eaLnBrk="1" latinLnBrk="0" hangingPunct="1">
                        <a:lnSpc>
                          <a:spcPct val="100000"/>
                        </a:lnSpc>
                        <a:spcAft>
                          <a:spcPts val="0"/>
                        </a:spcAft>
                      </a:pPr>
                      <a:r>
                        <a:rPr lang="en-US" altLang="zh-CN" sz="1200" b="1" kern="1200" dirty="0">
                          <a:latin typeface="Calibri" panose="020F0502020204030204" pitchFamily="34" charset="0"/>
                          <a:cs typeface="Calibri" panose="020F0502020204030204" pitchFamily="34" charset="0"/>
                          <a:sym typeface="+mn-lt"/>
                        </a:rPr>
                        <a:t>Rated voltage</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ct val="100000"/>
                        </a:lnSpc>
                        <a:spcAft>
                          <a:spcPts val="0"/>
                        </a:spcAft>
                      </a:pPr>
                      <a:r>
                        <a:rPr lang="en-US" altLang="zh-CN" sz="1200" kern="1200" dirty="0">
                          <a:latin typeface="Calibri" panose="020F0502020204030204" pitchFamily="34" charset="0"/>
                          <a:cs typeface="Calibri" panose="020F0502020204030204" pitchFamily="34" charset="0"/>
                          <a:sym typeface="+mn-lt"/>
                        </a:rPr>
                        <a:t>DC12V</a:t>
                      </a:r>
                      <a:endParaRPr lang="zh-CN" sz="1200"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9"/>
                  </a:ext>
                </a:extLst>
              </a:tr>
            </a:tbl>
          </a:graphicData>
        </a:graphic>
      </p:graphicFrame>
      <p:graphicFrame>
        <p:nvGraphicFramePr>
          <p:cNvPr id="7" name="图示 6"/>
          <p:cNvGraphicFramePr/>
          <p:nvPr>
            <p:extLst>
              <p:ext uri="{D42A27DB-BD31-4B8C-83A1-F6EECF244321}">
                <p14:modId xmlns:p14="http://schemas.microsoft.com/office/powerpoint/2010/main" val="3219971673"/>
              </p:ext>
            </p:extLst>
          </p:nvPr>
        </p:nvGraphicFramePr>
        <p:xfrm>
          <a:off x="1603786" y="1308988"/>
          <a:ext cx="5182460" cy="351945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图片 7"/>
          <p:cNvPicPr>
            <a:picLocks noChangeAspect="1"/>
          </p:cNvPicPr>
          <p:nvPr/>
        </p:nvPicPr>
        <p:blipFill>
          <a:blip r:embed="rId8" cstate="email">
            <a:extLst>
              <a:ext uri="{28A0092B-C50C-407E-A947-70E740481C1C}">
                <a14:useLocalDpi xmlns:a14="http://schemas.microsoft.com/office/drawing/2010/main"/>
              </a:ext>
            </a:extLst>
          </a:blip>
          <a:srcRect/>
          <a:stretch/>
        </p:blipFill>
        <p:spPr>
          <a:xfrm>
            <a:off x="305526" y="1829093"/>
            <a:ext cx="1404156" cy="2537914"/>
          </a:xfrm>
          <a:prstGeom prst="rect">
            <a:avLst/>
          </a:prstGeom>
        </p:spPr>
      </p:pic>
    </p:spTree>
    <p:extLst>
      <p:ext uri="{BB962C8B-B14F-4D97-AF65-F5344CB8AC3E}">
        <p14:creationId xmlns:p14="http://schemas.microsoft.com/office/powerpoint/2010/main" val="389804890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08C597-C3D6-2892-8AB9-26E4402A245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7A77B98-8568-4A52-3B1C-635A5DAD0CB1}"/>
              </a:ext>
            </a:extLst>
          </p:cNvPr>
          <p:cNvSpPr>
            <a:spLocks noGrp="1"/>
          </p:cNvSpPr>
          <p:nvPr>
            <p:ph type="title"/>
          </p:nvPr>
        </p:nvSpPr>
        <p:spPr>
          <a:xfrm>
            <a:off x="380999" y="273845"/>
            <a:ext cx="8369807" cy="402410"/>
          </a:xfrm>
          <a:prstGeom prst="rect">
            <a:avLst/>
          </a:prstGeom>
        </p:spPr>
        <p:txBody>
          <a:bodyPr/>
          <a:lstStyle/>
          <a:p>
            <a:r>
              <a:rPr lang="en-US" altLang="zh-CN" sz="2200" b="1" kern="0" dirty="0">
                <a:solidFill>
                  <a:schemeClr val="tx1">
                    <a:lumMod val="75000"/>
                    <a:lumOff val="25000"/>
                  </a:schemeClr>
                </a:solidFill>
                <a:latin typeface="Calibri" panose="020F0502020204030204" pitchFamily="34" charset="0"/>
                <a:cs typeface="Calibri" panose="020F0502020204030204" pitchFamily="34" charset="0"/>
                <a:sym typeface="+mn-ea"/>
              </a:rPr>
              <a:t>Product comparison | 12mm 1st generation VS 12mm 2nd generation</a:t>
            </a:r>
            <a:endParaRPr lang="en-US" sz="2200" b="1" dirty="0"/>
          </a:p>
        </p:txBody>
      </p:sp>
      <p:graphicFrame>
        <p:nvGraphicFramePr>
          <p:cNvPr id="5" name="表格 4">
            <a:extLst>
              <a:ext uri="{FF2B5EF4-FFF2-40B4-BE49-F238E27FC236}">
                <a16:creationId xmlns:a16="http://schemas.microsoft.com/office/drawing/2014/main" id="{F6BDE490-75B8-5F29-5064-123FC3AF390B}"/>
              </a:ext>
            </a:extLst>
          </p:cNvPr>
          <p:cNvGraphicFramePr>
            <a:graphicFrameLocks noGrp="1"/>
          </p:cNvGraphicFramePr>
          <p:nvPr>
            <p:custDataLst>
              <p:tags r:id="rId1"/>
            </p:custDataLst>
            <p:extLst>
              <p:ext uri="{D42A27DB-BD31-4B8C-83A1-F6EECF244321}">
                <p14:modId xmlns:p14="http://schemas.microsoft.com/office/powerpoint/2010/main" val="1803182846"/>
              </p:ext>
            </p:extLst>
          </p:nvPr>
        </p:nvGraphicFramePr>
        <p:xfrm>
          <a:off x="391119" y="949483"/>
          <a:ext cx="4643489" cy="3122369"/>
        </p:xfrm>
        <a:graphic>
          <a:graphicData uri="http://schemas.openxmlformats.org/drawingml/2006/table">
            <a:tbl>
              <a:tblPr>
                <a:tableStyleId>{8EC20E35-A176-4012-BC5E-935CFFF8708E}</a:tableStyleId>
              </a:tblPr>
              <a:tblGrid>
                <a:gridCol w="1410501">
                  <a:extLst>
                    <a:ext uri="{9D8B030D-6E8A-4147-A177-3AD203B41FA5}">
                      <a16:colId xmlns:a16="http://schemas.microsoft.com/office/drawing/2014/main" val="20000"/>
                    </a:ext>
                  </a:extLst>
                </a:gridCol>
                <a:gridCol w="1647767">
                  <a:extLst>
                    <a:ext uri="{9D8B030D-6E8A-4147-A177-3AD203B41FA5}">
                      <a16:colId xmlns:a16="http://schemas.microsoft.com/office/drawing/2014/main" val="20001"/>
                    </a:ext>
                  </a:extLst>
                </a:gridCol>
                <a:gridCol w="1585221">
                  <a:extLst>
                    <a:ext uri="{9D8B030D-6E8A-4147-A177-3AD203B41FA5}">
                      <a16:colId xmlns:a16="http://schemas.microsoft.com/office/drawing/2014/main" val="20002"/>
                    </a:ext>
                  </a:extLst>
                </a:gridCol>
              </a:tblGrid>
              <a:tr h="323602">
                <a:tc>
                  <a:txBody>
                    <a:bodyPr/>
                    <a:lstStyle/>
                    <a:p>
                      <a:pPr algn="ctr" fontAlgn="b"/>
                      <a:r>
                        <a:rPr lang="en-US" altLang="zh-CN" sz="1400" b="1" u="none" strike="noStrike" dirty="0">
                          <a:effectLst/>
                        </a:rPr>
                        <a:t>Product Specifications:</a:t>
                      </a:r>
                      <a:endParaRPr lang="zh-CN" altLang="en-US" sz="1400" b="1" i="0" u="none" strike="noStrike" dirty="0">
                        <a:solidFill>
                          <a:srgbClr val="000000"/>
                        </a:solidFill>
                        <a:effectLst/>
                        <a:latin typeface="+mn-ea"/>
                        <a:ea typeface="+mn-ea"/>
                      </a:endParaRPr>
                    </a:p>
                  </a:txBody>
                  <a:tcPr marL="5715" marR="5715" marT="5715" marB="0" anchor="ctr"/>
                </a:tc>
                <a:tc>
                  <a:txBody>
                    <a:bodyPr/>
                    <a:lstStyle/>
                    <a:p>
                      <a:pPr algn="ctr" fontAlgn="ctr"/>
                      <a:r>
                        <a:rPr lang="en-US" sz="1400" b="1" u="none" strike="noStrike" dirty="0">
                          <a:effectLst/>
                        </a:rPr>
                        <a:t>12</a:t>
                      </a:r>
                      <a:r>
                        <a:rPr lang="en-US" altLang="zh-CN" sz="1400" b="1" u="none" strike="noStrike" dirty="0">
                          <a:effectLst/>
                        </a:rPr>
                        <a:t>mm Second generation</a:t>
                      </a:r>
                      <a:endParaRPr lang="en-US" sz="1400" b="1" i="0" u="none" strike="noStrike" dirty="0">
                        <a:solidFill>
                          <a:srgbClr val="000000"/>
                        </a:solidFill>
                        <a:effectLst/>
                        <a:latin typeface="+mn-ea"/>
                        <a:ea typeface="+mn-ea"/>
                      </a:endParaRPr>
                    </a:p>
                  </a:txBody>
                  <a:tcPr marL="5715" marR="5715" marT="5715" marB="0" anchor="ctr"/>
                </a:tc>
                <a:tc>
                  <a:txBody>
                    <a:bodyPr/>
                    <a:lstStyle/>
                    <a:p>
                      <a:pPr algn="ctr" fontAlgn="ctr"/>
                      <a:r>
                        <a:rPr lang="en-US" altLang="zh-CN" sz="1400" b="1" u="none" strike="noStrike" dirty="0">
                          <a:effectLst/>
                        </a:rPr>
                        <a:t>12mm</a:t>
                      </a:r>
                      <a:endParaRPr lang="zh-CN" altLang="en-US" sz="1400" b="1" i="0" u="none" strike="noStrike" dirty="0">
                        <a:solidFill>
                          <a:srgbClr val="000000"/>
                        </a:solidFill>
                        <a:effectLst/>
                        <a:latin typeface="+mn-ea"/>
                        <a:ea typeface="+mn-ea"/>
                      </a:endParaRPr>
                    </a:p>
                  </a:txBody>
                  <a:tcPr marL="5715" marR="5715" marT="5715" marB="0" anchor="ctr"/>
                </a:tc>
                <a:extLst>
                  <a:ext uri="{0D108BD9-81ED-4DB2-BD59-A6C34878D82A}">
                    <a16:rowId xmlns:a16="http://schemas.microsoft.com/office/drawing/2014/main" val="10000"/>
                  </a:ext>
                </a:extLst>
              </a:tr>
              <a:tr h="292543">
                <a:tc>
                  <a:txBody>
                    <a:bodyPr/>
                    <a:lstStyle/>
                    <a:p>
                      <a:pPr algn="l" fontAlgn="ctr"/>
                      <a:r>
                        <a:rPr lang="en-US" altLang="zh-CN" sz="1050" u="none" strike="noStrike" dirty="0">
                          <a:effectLst/>
                        </a:rPr>
                        <a:t>Applicable refrigerant</a:t>
                      </a:r>
                      <a:endParaRPr lang="zh-CN" altLang="en-US" sz="1050" b="0" i="0" u="none" strike="noStrike" dirty="0">
                        <a:solidFill>
                          <a:srgbClr val="000000"/>
                        </a:solidFill>
                        <a:effectLst/>
                        <a:latin typeface="+mn-ea"/>
                        <a:ea typeface="+mn-ea"/>
                      </a:endParaRPr>
                    </a:p>
                  </a:txBody>
                  <a:tcPr marL="5715" marR="5715" marT="5715" marB="0" anchor="ctr"/>
                </a:tc>
                <a:tc>
                  <a:txBody>
                    <a:bodyPr/>
                    <a:lstStyle/>
                    <a:p>
                      <a:pPr algn="l" fontAlgn="b"/>
                      <a:r>
                        <a:rPr lang="en-US" sz="1050" u="none" strike="noStrike" dirty="0">
                          <a:effectLst/>
                        </a:rPr>
                        <a:t>R134a、R1234yf</a:t>
                      </a:r>
                      <a:endParaRPr lang="en-US" sz="1050" b="0" i="0" u="none" strike="noStrike" dirty="0">
                        <a:solidFill>
                          <a:srgbClr val="000000"/>
                        </a:solidFill>
                        <a:effectLst/>
                        <a:latin typeface="+mn-ea"/>
                        <a:ea typeface="+mn-ea"/>
                      </a:endParaRPr>
                    </a:p>
                  </a:txBody>
                  <a:tcPr marL="5715" marR="5715" marT="5715" marB="0" anchor="ctr"/>
                </a:tc>
                <a:tc>
                  <a:txBody>
                    <a:bodyPr/>
                    <a:lstStyle/>
                    <a:p>
                      <a:pPr algn="l" fontAlgn="b"/>
                      <a:r>
                        <a:rPr lang="en-US" sz="1050" u="none" strike="noStrike">
                          <a:effectLst/>
                        </a:rPr>
                        <a:t>R134a、R1234yf</a:t>
                      </a:r>
                      <a:endParaRPr lang="en-US" sz="1050" b="0" i="0" u="none" strike="noStrike">
                        <a:solidFill>
                          <a:srgbClr val="000000"/>
                        </a:solidFill>
                        <a:effectLst/>
                        <a:latin typeface="+mn-ea"/>
                        <a:ea typeface="+mn-ea"/>
                      </a:endParaRPr>
                    </a:p>
                  </a:txBody>
                  <a:tcPr marL="5715" marR="5715" marT="5715" marB="0" anchor="ctr"/>
                </a:tc>
                <a:extLst>
                  <a:ext uri="{0D108BD9-81ED-4DB2-BD59-A6C34878D82A}">
                    <a16:rowId xmlns:a16="http://schemas.microsoft.com/office/drawing/2014/main" val="10001"/>
                  </a:ext>
                </a:extLst>
              </a:tr>
              <a:tr h="259039">
                <a:tc>
                  <a:txBody>
                    <a:bodyPr/>
                    <a:lstStyle/>
                    <a:p>
                      <a:pPr algn="l" fontAlgn="ctr"/>
                      <a:r>
                        <a:rPr lang="en-US" altLang="zh-CN" sz="1050" b="1" u="none" strike="noStrike" dirty="0">
                          <a:solidFill>
                            <a:srgbClr val="FF0000"/>
                          </a:solidFill>
                          <a:effectLst/>
                        </a:rPr>
                        <a:t>Internal Leakage</a:t>
                      </a:r>
                      <a:endParaRPr lang="zh-CN" altLang="en-US" sz="1050" b="1" i="0" u="none" strike="noStrike" dirty="0">
                        <a:solidFill>
                          <a:srgbClr val="FF0000"/>
                        </a:solidFill>
                        <a:effectLst/>
                        <a:latin typeface="+mn-ea"/>
                        <a:ea typeface="+mn-ea"/>
                      </a:endParaRPr>
                    </a:p>
                  </a:txBody>
                  <a:tcPr marL="5715" marR="5715" marT="5715" marB="0" anchor="ctr"/>
                </a:tc>
                <a:tc>
                  <a:txBody>
                    <a:bodyPr/>
                    <a:lstStyle/>
                    <a:p>
                      <a:pPr algn="l" fontAlgn="ctr"/>
                      <a:r>
                        <a:rPr lang="zh-CN" altLang="en-US" sz="1050" b="1" u="none" strike="noStrike" dirty="0">
                          <a:solidFill>
                            <a:srgbClr val="FF0000"/>
                          </a:solidFill>
                          <a:effectLst/>
                        </a:rPr>
                        <a:t>＜</a:t>
                      </a:r>
                      <a:r>
                        <a:rPr lang="en-US" altLang="zh-CN" sz="1050" b="1" u="none" strike="noStrike" dirty="0">
                          <a:solidFill>
                            <a:srgbClr val="FF0000"/>
                          </a:solidFill>
                          <a:effectLst/>
                        </a:rPr>
                        <a:t>30ml/min</a:t>
                      </a:r>
                      <a:endParaRPr lang="en-US" altLang="zh-CN" sz="1050" b="1" i="0" u="none" strike="noStrike" dirty="0">
                        <a:solidFill>
                          <a:srgbClr val="FF0000"/>
                        </a:solidFill>
                        <a:effectLst/>
                        <a:latin typeface="+mn-ea"/>
                        <a:ea typeface="+mn-ea"/>
                      </a:endParaRPr>
                    </a:p>
                  </a:txBody>
                  <a:tcPr marL="5715" marR="5715" marT="5715" marB="0" anchor="ctr"/>
                </a:tc>
                <a:tc>
                  <a:txBody>
                    <a:bodyPr/>
                    <a:lstStyle/>
                    <a:p>
                      <a:pPr algn="l" fontAlgn="ctr"/>
                      <a:r>
                        <a:rPr lang="zh-CN" altLang="en-US" sz="1050" u="none" strike="noStrike">
                          <a:effectLst/>
                        </a:rPr>
                        <a:t>＜</a:t>
                      </a:r>
                      <a:r>
                        <a:rPr lang="en-US" altLang="zh-CN" sz="1050" u="none" strike="noStrike">
                          <a:effectLst/>
                        </a:rPr>
                        <a:t>100ml/min</a:t>
                      </a:r>
                      <a:endParaRPr lang="en-US" altLang="zh-CN" sz="1050" b="1" u="none" strike="noStrike">
                        <a:effectLst/>
                        <a:latin typeface="+mn-ea"/>
                        <a:ea typeface="+mn-ea"/>
                      </a:endParaRPr>
                    </a:p>
                  </a:txBody>
                  <a:tcPr marL="5715" marR="5715" marT="5715" marB="0" anchor="ctr"/>
                </a:tc>
                <a:extLst>
                  <a:ext uri="{0D108BD9-81ED-4DB2-BD59-A6C34878D82A}">
                    <a16:rowId xmlns:a16="http://schemas.microsoft.com/office/drawing/2014/main" val="10002"/>
                  </a:ext>
                </a:extLst>
              </a:tr>
              <a:tr h="706393">
                <a:tc>
                  <a:txBody>
                    <a:bodyPr/>
                    <a:lstStyle/>
                    <a:p>
                      <a:pPr algn="l" fontAlgn="ctr"/>
                      <a:r>
                        <a:rPr lang="en-US" altLang="zh-CN" sz="1050" b="0" i="0" u="none" strike="noStrike" dirty="0">
                          <a:solidFill>
                            <a:srgbClr val="000000"/>
                          </a:solidFill>
                          <a:effectLst/>
                          <a:latin typeface="+mn-ea"/>
                          <a:ea typeface="+mn-ea"/>
                        </a:rPr>
                        <a:t>Differential working pressure</a:t>
                      </a:r>
                      <a:endParaRPr lang="en-US" sz="1050" b="0" i="0" u="none" strike="noStrike" dirty="0">
                        <a:solidFill>
                          <a:srgbClr val="000000"/>
                        </a:solidFill>
                        <a:effectLst/>
                        <a:latin typeface="+mn-ea"/>
                        <a:ea typeface="+mn-ea"/>
                      </a:endParaRPr>
                    </a:p>
                  </a:txBody>
                  <a:tcPr marL="5715" marR="5715" marT="5715" marB="0" anchor="ctr"/>
                </a:tc>
                <a:tc>
                  <a:txBody>
                    <a:bodyPr/>
                    <a:lstStyle/>
                    <a:p>
                      <a:pPr algn="l" fontAlgn="ctr"/>
                      <a:r>
                        <a:rPr lang="en-US" sz="1050" b="1" u="none" strike="noStrike" dirty="0">
                          <a:solidFill>
                            <a:srgbClr val="FF0000"/>
                          </a:solidFill>
                          <a:effectLst/>
                        </a:rPr>
                        <a:t>0 </a:t>
                      </a:r>
                      <a:r>
                        <a:rPr lang="en-US" altLang="zh-CN" sz="1050" b="1" u="none" strike="noStrike" dirty="0">
                          <a:solidFill>
                            <a:srgbClr val="FF0000"/>
                          </a:solidFill>
                          <a:effectLst/>
                        </a:rPr>
                        <a:t>to 2.1MPaNormally closed</a:t>
                      </a:r>
                      <a:r>
                        <a:rPr lang="zh-CN" altLang="en-US" sz="1050" b="1" u="none" strike="noStrike" dirty="0">
                          <a:solidFill>
                            <a:srgbClr val="FF0000"/>
                          </a:solidFill>
                          <a:effectLst/>
                        </a:rPr>
                        <a:t>
</a:t>
                      </a:r>
                      <a:r>
                        <a:rPr lang="en-US" altLang="zh-CN" sz="1050" b="1" u="none" strike="noStrike" dirty="0">
                          <a:solidFill>
                            <a:srgbClr val="FF0000"/>
                          </a:solidFill>
                          <a:effectLst/>
                        </a:rPr>
                        <a:t>0 to 2.5MPaNormally open</a:t>
                      </a:r>
                      <a:endParaRPr lang="en-US" sz="1050" b="0" i="0" u="none" strike="noStrike" dirty="0">
                        <a:solidFill>
                          <a:srgbClr val="000000"/>
                        </a:solidFill>
                        <a:effectLst/>
                        <a:latin typeface="+mn-ea"/>
                        <a:ea typeface="+mn-ea"/>
                      </a:endParaRPr>
                    </a:p>
                  </a:txBody>
                  <a:tcPr marL="5715" marR="5715" marT="5715" marB="0" anchor="ctr"/>
                </a:tc>
                <a:tc>
                  <a:txBody>
                    <a:bodyPr/>
                    <a:lstStyle/>
                    <a:p>
                      <a:pPr algn="l" fontAlgn="ctr"/>
                      <a:r>
                        <a:rPr lang="en-US" sz="1050" u="none" strike="noStrike" dirty="0">
                          <a:effectLst/>
                        </a:rPr>
                        <a:t>0 </a:t>
                      </a:r>
                      <a:r>
                        <a:rPr lang="en-US" altLang="zh-CN" sz="1050" u="none" strike="noStrike" dirty="0">
                          <a:effectLst/>
                        </a:rPr>
                        <a:t>to </a:t>
                      </a:r>
                      <a:r>
                        <a:rPr lang="en-US" sz="1050" u="none" strike="noStrike" dirty="0">
                          <a:effectLst/>
                        </a:rPr>
                        <a:t>1.5MPa</a:t>
                      </a:r>
                      <a:r>
                        <a:rPr lang="en-US" altLang="zh-CN" sz="1050" u="none" strike="noStrike" dirty="0">
                          <a:effectLst/>
                        </a:rPr>
                        <a:t>Normally closed</a:t>
                      </a:r>
                    </a:p>
                    <a:p>
                      <a:pPr algn="l" fontAlgn="ctr"/>
                      <a:r>
                        <a:rPr lang="en-US" sz="1050" b="0" i="0" u="none" strike="noStrike" dirty="0">
                          <a:solidFill>
                            <a:srgbClr val="000000"/>
                          </a:solidFill>
                          <a:effectLst/>
                          <a:latin typeface="+mn-ea"/>
                          <a:ea typeface="+mn-ea"/>
                        </a:rPr>
                        <a:t>0 </a:t>
                      </a:r>
                      <a:r>
                        <a:rPr lang="en-US" altLang="zh-CN" sz="1050" b="0" i="0" u="none" strike="noStrike" dirty="0">
                          <a:solidFill>
                            <a:srgbClr val="000000"/>
                          </a:solidFill>
                          <a:effectLst/>
                          <a:latin typeface="+mn-ea"/>
                          <a:ea typeface="+mn-ea"/>
                        </a:rPr>
                        <a:t>to 2.5MPaNormally open</a:t>
                      </a:r>
                      <a:endParaRPr lang="en-US" sz="1050" b="0" i="0" u="none" strike="noStrike" dirty="0">
                        <a:solidFill>
                          <a:srgbClr val="000000"/>
                        </a:solidFill>
                        <a:effectLst/>
                        <a:latin typeface="+mn-ea"/>
                        <a:ea typeface="+mn-ea"/>
                      </a:endParaRPr>
                    </a:p>
                  </a:txBody>
                  <a:tcPr marL="5715" marR="5715" marT="5715" marB="0" anchor="ctr"/>
                </a:tc>
                <a:extLst>
                  <a:ext uri="{0D108BD9-81ED-4DB2-BD59-A6C34878D82A}">
                    <a16:rowId xmlns:a16="http://schemas.microsoft.com/office/drawing/2014/main" val="10003"/>
                  </a:ext>
                </a:extLst>
              </a:tr>
              <a:tr h="292543">
                <a:tc>
                  <a:txBody>
                    <a:bodyPr/>
                    <a:lstStyle/>
                    <a:p>
                      <a:pPr algn="l" fontAlgn="ctr"/>
                      <a:r>
                        <a:rPr lang="en-US" altLang="zh-CN" sz="1050" u="none" strike="noStrike" dirty="0">
                          <a:effectLst/>
                        </a:rPr>
                        <a:t>Work pressure</a:t>
                      </a:r>
                      <a:endParaRPr lang="zh-CN" altLang="en-US" sz="1050" b="0" i="0" u="none" strike="noStrike" dirty="0">
                        <a:solidFill>
                          <a:srgbClr val="000000"/>
                        </a:solidFill>
                        <a:effectLst/>
                        <a:latin typeface="+mn-ea"/>
                        <a:ea typeface="+mn-ea"/>
                      </a:endParaRPr>
                    </a:p>
                  </a:txBody>
                  <a:tcPr marL="5715" marR="5715" marT="5715" marB="0" anchor="ctr"/>
                </a:tc>
                <a:tc>
                  <a:txBody>
                    <a:bodyPr/>
                    <a:lstStyle/>
                    <a:p>
                      <a:pPr algn="l" fontAlgn="ctr"/>
                      <a:r>
                        <a:rPr lang="en-US" sz="1050" u="none" strike="noStrike">
                          <a:effectLst/>
                        </a:rPr>
                        <a:t>0 </a:t>
                      </a:r>
                      <a:r>
                        <a:rPr lang="en-US" altLang="zh-CN" sz="1050" u="none" strike="noStrike">
                          <a:effectLst/>
                        </a:rPr>
                        <a:t>to </a:t>
                      </a:r>
                      <a:r>
                        <a:rPr lang="en-US" sz="1050" u="none" strike="noStrike">
                          <a:effectLst/>
                        </a:rPr>
                        <a:t>3.1MPa</a:t>
                      </a:r>
                      <a:endParaRPr lang="en-US" sz="1050" b="0" i="0" u="none" strike="noStrike">
                        <a:solidFill>
                          <a:srgbClr val="000000"/>
                        </a:solidFill>
                        <a:effectLst/>
                        <a:latin typeface="+mn-ea"/>
                        <a:ea typeface="+mn-ea"/>
                      </a:endParaRPr>
                    </a:p>
                  </a:txBody>
                  <a:tcPr marL="5715" marR="5715" marT="5715" marB="0" anchor="ctr"/>
                </a:tc>
                <a:tc>
                  <a:txBody>
                    <a:bodyPr/>
                    <a:lstStyle/>
                    <a:p>
                      <a:pPr algn="l" fontAlgn="ctr"/>
                      <a:r>
                        <a:rPr lang="en-US" sz="1050" u="none" strike="noStrike" dirty="0">
                          <a:effectLst/>
                        </a:rPr>
                        <a:t>0 </a:t>
                      </a:r>
                      <a:r>
                        <a:rPr lang="en-US" altLang="zh-CN" sz="1050" u="none" strike="noStrike" dirty="0">
                          <a:effectLst/>
                        </a:rPr>
                        <a:t>to </a:t>
                      </a:r>
                      <a:r>
                        <a:rPr lang="en-US" sz="1050" u="none" strike="noStrike" dirty="0">
                          <a:effectLst/>
                        </a:rPr>
                        <a:t>3.1MPa</a:t>
                      </a:r>
                      <a:endParaRPr lang="en-US" sz="1050" b="0" i="0" u="none" strike="noStrike" dirty="0">
                        <a:solidFill>
                          <a:srgbClr val="000000"/>
                        </a:solidFill>
                        <a:effectLst/>
                        <a:latin typeface="+mn-ea"/>
                        <a:ea typeface="+mn-ea"/>
                      </a:endParaRPr>
                    </a:p>
                  </a:txBody>
                  <a:tcPr marL="5715" marR="5715" marT="5715" marB="0" anchor="ctr"/>
                </a:tc>
                <a:extLst>
                  <a:ext uri="{0D108BD9-81ED-4DB2-BD59-A6C34878D82A}">
                    <a16:rowId xmlns:a16="http://schemas.microsoft.com/office/drawing/2014/main" val="10004"/>
                  </a:ext>
                </a:extLst>
              </a:tr>
              <a:tr h="292543">
                <a:tc>
                  <a:txBody>
                    <a:bodyPr/>
                    <a:lstStyle/>
                    <a:p>
                      <a:pPr algn="l" fontAlgn="ctr"/>
                      <a:r>
                        <a:rPr lang="en-US" altLang="zh-CN" sz="1050" u="none" strike="noStrike" dirty="0">
                          <a:effectLst/>
                        </a:rPr>
                        <a:t>Endurance</a:t>
                      </a:r>
                      <a:endParaRPr lang="zh-CN" altLang="en-US" sz="1050" b="0" i="0" u="none" strike="noStrike" dirty="0">
                        <a:solidFill>
                          <a:srgbClr val="000000"/>
                        </a:solidFill>
                        <a:effectLst/>
                        <a:latin typeface="+mn-ea"/>
                        <a:ea typeface="+mn-ea"/>
                      </a:endParaRPr>
                    </a:p>
                  </a:txBody>
                  <a:tcPr marL="5715" marR="5715" marT="5715" marB="0" anchor="ctr"/>
                </a:tc>
                <a:tc>
                  <a:txBody>
                    <a:bodyPr/>
                    <a:lstStyle/>
                    <a:p>
                      <a:pPr algn="l" fontAlgn="ctr"/>
                      <a:r>
                        <a:rPr lang="en-US" altLang="zh-CN" sz="1050" b="1" u="none" strike="noStrike" dirty="0">
                          <a:solidFill>
                            <a:srgbClr val="FF0000"/>
                          </a:solidFill>
                          <a:effectLst/>
                        </a:rPr>
                        <a:t>200,000+</a:t>
                      </a:r>
                      <a:endParaRPr lang="en-US" altLang="zh-CN" sz="1050" b="1" i="0" u="none" strike="noStrike" dirty="0">
                        <a:solidFill>
                          <a:srgbClr val="FF0000"/>
                        </a:solidFill>
                        <a:effectLst/>
                        <a:latin typeface="+mn-ea"/>
                        <a:ea typeface="+mn-ea"/>
                      </a:endParaRPr>
                    </a:p>
                  </a:txBody>
                  <a:tcPr marL="5715" marR="5715" marT="5715" marB="0" anchor="ctr"/>
                </a:tc>
                <a:tc>
                  <a:txBody>
                    <a:bodyPr/>
                    <a:lstStyle/>
                    <a:p>
                      <a:pPr algn="l" fontAlgn="ctr"/>
                      <a:r>
                        <a:rPr lang="en-US" altLang="zh-CN" sz="1050" u="none" strike="noStrike">
                          <a:effectLst/>
                        </a:rPr>
                        <a:t>150,000+</a:t>
                      </a:r>
                      <a:endParaRPr lang="en-US" altLang="zh-CN" sz="1050" b="0" i="0" u="none" strike="noStrike">
                        <a:solidFill>
                          <a:srgbClr val="000000"/>
                        </a:solidFill>
                        <a:effectLst/>
                        <a:latin typeface="+mn-ea"/>
                        <a:ea typeface="+mn-ea"/>
                      </a:endParaRPr>
                    </a:p>
                  </a:txBody>
                  <a:tcPr marL="5715" marR="5715" marT="5715" marB="0" anchor="ctr"/>
                </a:tc>
                <a:extLst>
                  <a:ext uri="{0D108BD9-81ED-4DB2-BD59-A6C34878D82A}">
                    <a16:rowId xmlns:a16="http://schemas.microsoft.com/office/drawing/2014/main" val="10005"/>
                  </a:ext>
                </a:extLst>
              </a:tr>
              <a:tr h="292543">
                <a:tc>
                  <a:txBody>
                    <a:bodyPr/>
                    <a:lstStyle/>
                    <a:p>
                      <a:pPr marL="0" algn="l" defTabSz="914400" rtl="0" eaLnBrk="1" fontAlgn="ctr" latinLnBrk="0" hangingPunct="1"/>
                      <a:r>
                        <a:rPr lang="en-US" altLang="zh-CN" sz="1050" u="none" strike="noStrike" kern="1200" dirty="0">
                          <a:solidFill>
                            <a:schemeClr val="dk1"/>
                          </a:solidFill>
                          <a:effectLst/>
                          <a:latin typeface="+mn-lt"/>
                          <a:ea typeface="+mn-ea"/>
                          <a:cs typeface="+mn-cs"/>
                        </a:rPr>
                        <a:t>Operating voltage</a:t>
                      </a:r>
                      <a:endParaRPr lang="zh-CN" altLang="en-US" sz="1050" u="none" strike="noStrike" kern="1200" dirty="0">
                        <a:solidFill>
                          <a:schemeClr val="dk1"/>
                        </a:solidFill>
                        <a:effectLst/>
                        <a:latin typeface="+mn-lt"/>
                        <a:ea typeface="+mn-ea"/>
                        <a:cs typeface="+mn-cs"/>
                      </a:endParaRPr>
                    </a:p>
                  </a:txBody>
                  <a:tcPr marL="5715" marR="5715" marT="5715" marB="0" anchor="ctr"/>
                </a:tc>
                <a:tc>
                  <a:txBody>
                    <a:bodyPr/>
                    <a:lstStyle/>
                    <a:p>
                      <a:pPr marL="0" algn="l" defTabSz="914400" rtl="0" eaLnBrk="1" fontAlgn="ctr" latinLnBrk="0" hangingPunct="1"/>
                      <a:r>
                        <a:rPr lang="en-US" sz="1050" u="none" strike="noStrike" kern="1200">
                          <a:solidFill>
                            <a:schemeClr val="dk1"/>
                          </a:solidFill>
                          <a:effectLst/>
                          <a:latin typeface="+mn-lt"/>
                          <a:ea typeface="+mn-ea"/>
                          <a:cs typeface="+mn-cs"/>
                        </a:rPr>
                        <a:t>9 </a:t>
                      </a:r>
                      <a:r>
                        <a:rPr lang="en-US" altLang="zh-CN" sz="1050" u="none" strike="noStrike" kern="1200">
                          <a:solidFill>
                            <a:schemeClr val="dk1"/>
                          </a:solidFill>
                          <a:effectLst/>
                          <a:latin typeface="+mn-lt"/>
                          <a:ea typeface="+mn-ea"/>
                          <a:cs typeface="+mn-cs"/>
                        </a:rPr>
                        <a:t>to </a:t>
                      </a:r>
                      <a:r>
                        <a:rPr lang="en-US" sz="1050" u="none" strike="noStrike" kern="1200">
                          <a:solidFill>
                            <a:schemeClr val="dk1"/>
                          </a:solidFill>
                          <a:effectLst/>
                          <a:latin typeface="+mn-lt"/>
                          <a:ea typeface="+mn-ea"/>
                          <a:cs typeface="+mn-cs"/>
                        </a:rPr>
                        <a:t>16</a:t>
                      </a:r>
                      <a:r>
                        <a:rPr lang="en-US" altLang="zh-CN" sz="1050" u="none" strike="noStrike" kern="1200">
                          <a:solidFill>
                            <a:schemeClr val="dk1"/>
                          </a:solidFill>
                          <a:effectLst/>
                          <a:latin typeface="+mn-lt"/>
                          <a:ea typeface="+mn-ea"/>
                          <a:cs typeface="+mn-cs"/>
                        </a:rPr>
                        <a:t>VDC</a:t>
                      </a:r>
                      <a:endParaRPr lang="en-US" sz="1050" u="none" strike="noStrike" kern="1200">
                        <a:solidFill>
                          <a:schemeClr val="dk1"/>
                        </a:solidFill>
                        <a:effectLst/>
                        <a:latin typeface="+mn-lt"/>
                        <a:ea typeface="+mn-ea"/>
                        <a:cs typeface="+mn-cs"/>
                      </a:endParaRPr>
                    </a:p>
                  </a:txBody>
                  <a:tcPr marL="5715" marR="5715" marT="5715" marB="0" anchor="ctr"/>
                </a:tc>
                <a:tc>
                  <a:txBody>
                    <a:bodyPr/>
                    <a:lstStyle/>
                    <a:p>
                      <a:pPr marL="0" algn="l" defTabSz="914400" rtl="0" eaLnBrk="1" fontAlgn="ctr" latinLnBrk="0" hangingPunct="1"/>
                      <a:r>
                        <a:rPr lang="en-US" sz="1050" u="none" strike="noStrike" kern="1200">
                          <a:solidFill>
                            <a:schemeClr val="dk1"/>
                          </a:solidFill>
                          <a:effectLst/>
                          <a:latin typeface="+mn-lt"/>
                          <a:ea typeface="+mn-ea"/>
                          <a:cs typeface="+mn-cs"/>
                        </a:rPr>
                        <a:t>9 </a:t>
                      </a:r>
                      <a:r>
                        <a:rPr lang="en-US" altLang="zh-CN" sz="1050" u="none" strike="noStrike" kern="1200">
                          <a:solidFill>
                            <a:schemeClr val="dk1"/>
                          </a:solidFill>
                          <a:effectLst/>
                          <a:latin typeface="+mn-lt"/>
                          <a:ea typeface="+mn-ea"/>
                          <a:cs typeface="+mn-cs"/>
                        </a:rPr>
                        <a:t>to 16</a:t>
                      </a:r>
                      <a:r>
                        <a:rPr lang="en-US" sz="1050" u="none" strike="noStrike" kern="1200">
                          <a:solidFill>
                            <a:schemeClr val="dk1"/>
                          </a:solidFill>
                          <a:effectLst/>
                          <a:latin typeface="+mn-lt"/>
                          <a:ea typeface="+mn-ea"/>
                          <a:cs typeface="+mn-cs"/>
                        </a:rPr>
                        <a:t>V</a:t>
                      </a:r>
                      <a:r>
                        <a:rPr lang="en-US" altLang="zh-CN" sz="1050" u="none" strike="noStrike" kern="1200">
                          <a:solidFill>
                            <a:schemeClr val="dk1"/>
                          </a:solidFill>
                          <a:effectLst/>
                          <a:latin typeface="+mn-lt"/>
                          <a:ea typeface="+mn-ea"/>
                          <a:cs typeface="+mn-cs"/>
                        </a:rPr>
                        <a:t>DC</a:t>
                      </a:r>
                      <a:endParaRPr lang="en-US" sz="1050" u="none" strike="noStrike" kern="1200">
                        <a:solidFill>
                          <a:schemeClr val="dk1"/>
                        </a:solidFill>
                        <a:effectLst/>
                        <a:latin typeface="+mn-lt"/>
                        <a:ea typeface="+mn-ea"/>
                        <a:cs typeface="+mn-cs"/>
                      </a:endParaRPr>
                    </a:p>
                  </a:txBody>
                  <a:tcPr marL="5715" marR="5715" marT="5715" marB="0" anchor="ctr"/>
                </a:tc>
                <a:extLst>
                  <a:ext uri="{0D108BD9-81ED-4DB2-BD59-A6C34878D82A}">
                    <a16:rowId xmlns:a16="http://schemas.microsoft.com/office/drawing/2014/main" val="10006"/>
                  </a:ext>
                </a:extLst>
              </a:tr>
              <a:tr h="261787">
                <a:tc>
                  <a:txBody>
                    <a:bodyPr/>
                    <a:lstStyle/>
                    <a:p>
                      <a:pPr marL="0" algn="l" defTabSz="914400" rtl="0" eaLnBrk="1" fontAlgn="ctr" latinLnBrk="0" hangingPunct="1"/>
                      <a:r>
                        <a:rPr lang="en-US" altLang="zh-CN" sz="1050" u="none" strike="noStrike" kern="1200" dirty="0">
                          <a:solidFill>
                            <a:schemeClr val="dk1"/>
                          </a:solidFill>
                          <a:effectLst/>
                          <a:latin typeface="+mn-lt"/>
                          <a:ea typeface="+mn-ea"/>
                          <a:cs typeface="+mn-cs"/>
                        </a:rPr>
                        <a:t>Flow resistance</a:t>
                      </a:r>
                      <a:endParaRPr lang="en-US" sz="1050" u="none" strike="noStrike" kern="1200" dirty="0">
                        <a:solidFill>
                          <a:schemeClr val="dk1"/>
                        </a:solidFill>
                        <a:effectLst/>
                        <a:latin typeface="+mn-lt"/>
                        <a:ea typeface="+mn-ea"/>
                        <a:cs typeface="+mn-cs"/>
                      </a:endParaRPr>
                    </a:p>
                  </a:txBody>
                  <a:tcPr marL="5715" marR="5715" marT="5715" marB="0" anchor="ctr"/>
                </a:tc>
                <a:tc>
                  <a:txBody>
                    <a:bodyPr/>
                    <a:lstStyle/>
                    <a:p>
                      <a:pPr marL="0" algn="l" defTabSz="914400" rtl="0" eaLnBrk="1" fontAlgn="ctr" latinLnBrk="0" hangingPunct="1"/>
                      <a:r>
                        <a:rPr lang="en-US" altLang="zh-CN" sz="1050" b="1" u="none" strike="noStrike" kern="1200">
                          <a:solidFill>
                            <a:srgbClr val="FF0000"/>
                          </a:solidFill>
                          <a:effectLst/>
                          <a:latin typeface="+mn-lt"/>
                          <a:ea typeface="+mn-ea"/>
                          <a:cs typeface="+mn-cs"/>
                        </a:rPr>
                        <a:t>6kpa</a:t>
                      </a:r>
                    </a:p>
                  </a:txBody>
                  <a:tcPr marL="5715" marR="5715" marT="5715" marB="0" anchor="ctr"/>
                </a:tc>
                <a:tc>
                  <a:txBody>
                    <a:bodyPr/>
                    <a:lstStyle/>
                    <a:p>
                      <a:pPr marL="0" algn="l" defTabSz="914400" rtl="0" eaLnBrk="1" fontAlgn="ctr" latinLnBrk="0" hangingPunct="1"/>
                      <a:r>
                        <a:rPr lang="en-US" altLang="zh-CN" sz="1050" u="none" strike="noStrike" kern="1200">
                          <a:solidFill>
                            <a:schemeClr val="dk1"/>
                          </a:solidFill>
                          <a:effectLst/>
                          <a:latin typeface="+mn-lt"/>
                          <a:ea typeface="+mn-ea"/>
                          <a:cs typeface="+mn-cs"/>
                        </a:rPr>
                        <a:t>8kpa</a:t>
                      </a:r>
                    </a:p>
                  </a:txBody>
                  <a:tcPr marL="5715" marR="5715" marT="5715" marB="0" anchor="ctr"/>
                </a:tc>
                <a:extLst>
                  <a:ext uri="{0D108BD9-81ED-4DB2-BD59-A6C34878D82A}">
                    <a16:rowId xmlns:a16="http://schemas.microsoft.com/office/drawing/2014/main" val="10007"/>
                  </a:ext>
                </a:extLst>
              </a:tr>
              <a:tr h="292543">
                <a:tc>
                  <a:txBody>
                    <a:bodyPr/>
                    <a:lstStyle/>
                    <a:p>
                      <a:pPr marL="0" algn="l" defTabSz="914400" rtl="0" eaLnBrk="1" fontAlgn="ctr" latinLnBrk="0" hangingPunct="1"/>
                      <a:r>
                        <a:rPr lang="en-US" altLang="zh-CN" sz="1050" u="none" strike="noStrike" kern="1200" dirty="0">
                          <a:solidFill>
                            <a:schemeClr val="dk1"/>
                          </a:solidFill>
                          <a:effectLst/>
                          <a:latin typeface="+mn-lt"/>
                          <a:ea typeface="+mn-ea"/>
                          <a:cs typeface="+mn-cs"/>
                        </a:rPr>
                        <a:t>Weight</a:t>
                      </a:r>
                      <a:endParaRPr lang="zh-CN" altLang="en-US" sz="1050" u="none" strike="noStrike" kern="1200" dirty="0">
                        <a:solidFill>
                          <a:schemeClr val="dk1"/>
                        </a:solidFill>
                        <a:effectLst/>
                        <a:latin typeface="+mn-lt"/>
                        <a:ea typeface="+mn-ea"/>
                        <a:cs typeface="+mn-cs"/>
                      </a:endParaRPr>
                    </a:p>
                  </a:txBody>
                  <a:tcPr marL="5715" marR="5715" marT="5715" marB="0" anchor="ctr"/>
                </a:tc>
                <a:tc>
                  <a:txBody>
                    <a:bodyPr/>
                    <a:lstStyle/>
                    <a:p>
                      <a:pPr marL="0" algn="l" defTabSz="914400" rtl="0" eaLnBrk="1" fontAlgn="ctr" latinLnBrk="0" hangingPunct="1"/>
                      <a:r>
                        <a:rPr lang="en-US" altLang="zh-CN" sz="1050" b="1" u="none" strike="noStrike" kern="1200">
                          <a:solidFill>
                            <a:srgbClr val="FF0000"/>
                          </a:solidFill>
                          <a:effectLst/>
                          <a:latin typeface="+mn-lt"/>
                          <a:ea typeface="+mn-ea"/>
                          <a:cs typeface="+mn-cs"/>
                        </a:rPr>
                        <a:t>160</a:t>
                      </a:r>
                    </a:p>
                  </a:txBody>
                  <a:tcPr marL="5715" marR="5715" marT="5715" marB="0" anchor="ctr"/>
                </a:tc>
                <a:tc>
                  <a:txBody>
                    <a:bodyPr/>
                    <a:lstStyle/>
                    <a:p>
                      <a:pPr marL="0" algn="l" defTabSz="914400" rtl="0" eaLnBrk="1" fontAlgn="ctr" latinLnBrk="0" hangingPunct="1"/>
                      <a:r>
                        <a:rPr lang="en-US" sz="1050" u="none" strike="noStrike" kern="1200" dirty="0">
                          <a:solidFill>
                            <a:schemeClr val="dk1"/>
                          </a:solidFill>
                          <a:effectLst/>
                          <a:latin typeface="+mn-lt"/>
                          <a:ea typeface="+mn-ea"/>
                          <a:cs typeface="+mn-cs"/>
                        </a:rPr>
                        <a:t>182</a:t>
                      </a:r>
                    </a:p>
                  </a:txBody>
                  <a:tcPr marL="5715" marR="5715" marT="5715" marB="0" anchor="ctr"/>
                </a:tc>
                <a:extLst>
                  <a:ext uri="{0D108BD9-81ED-4DB2-BD59-A6C34878D82A}">
                    <a16:rowId xmlns:a16="http://schemas.microsoft.com/office/drawing/2014/main" val="10008"/>
                  </a:ext>
                </a:extLst>
              </a:tr>
            </a:tbl>
          </a:graphicData>
        </a:graphic>
      </p:graphicFrame>
      <p:sp>
        <p:nvSpPr>
          <p:cNvPr id="6" name="文本框 5">
            <a:extLst>
              <a:ext uri="{FF2B5EF4-FFF2-40B4-BE49-F238E27FC236}">
                <a16:creationId xmlns:a16="http://schemas.microsoft.com/office/drawing/2014/main" id="{BEBF93A8-125C-9930-C479-DAD348816363}"/>
              </a:ext>
            </a:extLst>
          </p:cNvPr>
          <p:cNvSpPr txBox="1"/>
          <p:nvPr/>
        </p:nvSpPr>
        <p:spPr>
          <a:xfrm>
            <a:off x="5191562" y="885424"/>
            <a:ext cx="3754923" cy="2308324"/>
          </a:xfrm>
          <a:prstGeom prst="rect">
            <a:avLst/>
          </a:prstGeom>
          <a:noFill/>
        </p:spPr>
        <p:txBody>
          <a:bodyPr wrap="square" rtlCol="0">
            <a:spAutoFit/>
          </a:bodyPr>
          <a:lstStyle/>
          <a:p>
            <a:pPr marL="214313" indent="-214313">
              <a:buFont typeface="Arial" panose="020B0604020202020204" pitchFamily="34" charset="0"/>
              <a:buChar char="•"/>
            </a:pPr>
            <a:r>
              <a:rPr lang="en-US" altLang="zh-CN" sz="1200" dirty="0">
                <a:latin typeface="Calibri" panose="020F0502020204030204" pitchFamily="34" charset="0"/>
                <a:cs typeface="Calibri" panose="020F0502020204030204" pitchFamily="34" charset="0"/>
              </a:rPr>
              <a:t>12mm SOV 2</a:t>
            </a:r>
            <a:r>
              <a:rPr lang="en-US" altLang="zh-CN" sz="1200" baseline="30000" dirty="0">
                <a:latin typeface="Calibri" panose="020F0502020204030204" pitchFamily="34" charset="0"/>
                <a:cs typeface="Calibri" panose="020F0502020204030204" pitchFamily="34" charset="0"/>
              </a:rPr>
              <a:t>nd</a:t>
            </a:r>
            <a:r>
              <a:rPr lang="zh-CN" altLang="en-US" sz="1200" dirty="0">
                <a:latin typeface="Calibri" panose="020F0502020204030204" pitchFamily="34" charset="0"/>
                <a:cs typeface="Calibri" panose="020F0502020204030204" pitchFamily="34" charset="0"/>
              </a:rPr>
              <a:t> </a:t>
            </a:r>
            <a:r>
              <a:rPr lang="en-US" altLang="zh-CN" sz="1200" dirty="0">
                <a:latin typeface="Calibri" panose="020F0502020204030204" pitchFamily="34" charset="0"/>
                <a:cs typeface="Calibri" panose="020F0502020204030204" pitchFamily="34" charset="0"/>
              </a:rPr>
              <a:t>generation is designed for thermal management integration</a:t>
            </a:r>
            <a:r>
              <a:rPr lang="zh-CN" altLang="en-US" sz="1200" dirty="0">
                <a:latin typeface="Calibri" panose="020F0502020204030204" pitchFamily="34" charset="0"/>
                <a:cs typeface="Calibri" panose="020F0502020204030204" pitchFamily="34" charset="0"/>
              </a:rPr>
              <a:t>；</a:t>
            </a:r>
            <a:endParaRPr lang="en-US" altLang="zh-CN" sz="1200" dirty="0">
              <a:latin typeface="Calibri" panose="020F0502020204030204" pitchFamily="34" charset="0"/>
              <a:cs typeface="Calibri" panose="020F0502020204030204" pitchFamily="34" charset="0"/>
            </a:endParaRPr>
          </a:p>
          <a:p>
            <a:endParaRPr lang="en-US" altLang="zh-CN" sz="1200" dirty="0">
              <a:latin typeface="Calibri" panose="020F0502020204030204" pitchFamily="34" charset="0"/>
              <a:cs typeface="Calibri" panose="020F0502020204030204" pitchFamily="34" charset="0"/>
            </a:endParaRPr>
          </a:p>
          <a:p>
            <a:pPr marL="214313" indent="-214313">
              <a:buFont typeface="Arial" panose="020B0604020202020204" pitchFamily="34" charset="0"/>
              <a:buChar char="•"/>
            </a:pPr>
            <a:r>
              <a:rPr lang="en-US" altLang="zh-CN" sz="1200" dirty="0">
                <a:latin typeface="Calibri" panose="020F0502020204030204" pitchFamily="34" charset="0"/>
                <a:cs typeface="Calibri" panose="020F0502020204030204" pitchFamily="34" charset="0"/>
              </a:rPr>
              <a:t>The comprehensive performance has been improved;</a:t>
            </a:r>
          </a:p>
          <a:p>
            <a:endParaRPr lang="en-US" altLang="zh-CN" sz="1200" dirty="0">
              <a:latin typeface="Calibri" panose="020F0502020204030204" pitchFamily="34" charset="0"/>
              <a:cs typeface="Calibri" panose="020F0502020204030204" pitchFamily="34" charset="0"/>
            </a:endParaRPr>
          </a:p>
          <a:p>
            <a:pPr marL="214313" indent="-214313">
              <a:buFont typeface="Arial" panose="020B0604020202020204" pitchFamily="34" charset="0"/>
              <a:buChar char="•"/>
            </a:pPr>
            <a:r>
              <a:rPr lang="en-US" altLang="zh-CN" sz="1200" dirty="0">
                <a:latin typeface="Calibri" panose="020F0502020204030204" pitchFamily="34" charset="0"/>
                <a:cs typeface="Calibri" panose="020F0502020204030204" pitchFamily="34" charset="0"/>
              </a:rPr>
              <a:t>Based on the update and iteration of existing batch products, the product has high reliability;</a:t>
            </a:r>
          </a:p>
          <a:p>
            <a:endParaRPr lang="en-US" altLang="zh-CN" sz="1200" dirty="0">
              <a:latin typeface="Calibri" panose="020F0502020204030204" pitchFamily="34" charset="0"/>
              <a:cs typeface="Calibri" panose="020F0502020204030204" pitchFamily="34" charset="0"/>
            </a:endParaRPr>
          </a:p>
          <a:p>
            <a:pPr marL="214313" indent="-214313">
              <a:buFont typeface="Arial" panose="020B0604020202020204" pitchFamily="34" charset="0"/>
              <a:buChar char="•"/>
            </a:pPr>
            <a:r>
              <a:rPr lang="en-US" altLang="zh-CN" sz="1200" dirty="0">
                <a:latin typeface="Calibri" panose="020F0502020204030204" pitchFamily="34" charset="0"/>
                <a:cs typeface="Calibri" panose="020F0502020204030204" pitchFamily="34" charset="0"/>
              </a:rPr>
              <a:t>The 10&amp;12mm solenoid valve has the smallest installation space on the market has a installation area reduced by more than 25% compared with similar solenoid valve products.</a:t>
            </a:r>
            <a:endParaRPr lang="zh-CN" altLang="en-US" sz="1200" dirty="0">
              <a:latin typeface="Calibri" panose="020F0502020204030204" pitchFamily="34" charset="0"/>
              <a:cs typeface="Calibri" panose="020F0502020204030204" pitchFamily="34" charset="0"/>
            </a:endParaRPr>
          </a:p>
        </p:txBody>
      </p:sp>
      <p:sp>
        <p:nvSpPr>
          <p:cNvPr id="7" name="文本框 6">
            <a:extLst>
              <a:ext uri="{FF2B5EF4-FFF2-40B4-BE49-F238E27FC236}">
                <a16:creationId xmlns:a16="http://schemas.microsoft.com/office/drawing/2014/main" id="{F563F3FE-3D6B-7319-B504-2174FBFE36EC}"/>
              </a:ext>
            </a:extLst>
          </p:cNvPr>
          <p:cNvSpPr txBox="1"/>
          <p:nvPr/>
        </p:nvSpPr>
        <p:spPr>
          <a:xfrm>
            <a:off x="7357534" y="4628857"/>
            <a:ext cx="1318922" cy="276999"/>
          </a:xfrm>
          <a:prstGeom prst="rect">
            <a:avLst/>
          </a:prstGeom>
          <a:noFill/>
        </p:spPr>
        <p:txBody>
          <a:bodyPr wrap="square" rtlCol="0">
            <a:spAutoFit/>
          </a:bodyPr>
          <a:lstStyle/>
          <a:p>
            <a:r>
              <a:rPr lang="en-US" altLang="zh-CN" sz="1200" b="1" dirty="0">
                <a:latin typeface="Calibri" panose="020F0502020204030204" pitchFamily="34" charset="0"/>
                <a:cs typeface="Calibri" panose="020F0502020204030204" pitchFamily="34" charset="0"/>
              </a:rPr>
              <a:t>2nd generation</a:t>
            </a:r>
            <a:endParaRPr lang="zh-CN" altLang="en-US" sz="1200" b="1" dirty="0">
              <a:latin typeface="Calibri" panose="020F0502020204030204" pitchFamily="34" charset="0"/>
              <a:cs typeface="Calibri" panose="020F0502020204030204" pitchFamily="34" charset="0"/>
            </a:endParaRPr>
          </a:p>
        </p:txBody>
      </p:sp>
      <p:sp>
        <p:nvSpPr>
          <p:cNvPr id="8" name="文本框 7">
            <a:extLst>
              <a:ext uri="{FF2B5EF4-FFF2-40B4-BE49-F238E27FC236}">
                <a16:creationId xmlns:a16="http://schemas.microsoft.com/office/drawing/2014/main" id="{5C927032-18C8-9A1B-1425-82E192347ADC}"/>
              </a:ext>
            </a:extLst>
          </p:cNvPr>
          <p:cNvSpPr txBox="1"/>
          <p:nvPr/>
        </p:nvSpPr>
        <p:spPr>
          <a:xfrm>
            <a:off x="5305325" y="4628528"/>
            <a:ext cx="1211685" cy="276999"/>
          </a:xfrm>
          <a:prstGeom prst="rect">
            <a:avLst/>
          </a:prstGeom>
          <a:noFill/>
        </p:spPr>
        <p:txBody>
          <a:bodyPr wrap="square" rtlCol="0">
            <a:spAutoFit/>
          </a:bodyPr>
          <a:lstStyle/>
          <a:p>
            <a:pPr algn="ctr"/>
            <a:r>
              <a:rPr lang="en-US" altLang="zh-CN" sz="1200" b="1" dirty="0">
                <a:latin typeface="Calibri" panose="020F0502020204030204" pitchFamily="34" charset="0"/>
                <a:cs typeface="Calibri" panose="020F0502020204030204" pitchFamily="34" charset="0"/>
              </a:rPr>
              <a:t>1st generation</a:t>
            </a:r>
            <a:endParaRPr lang="zh-CN" altLang="en-US" sz="1200" b="1" dirty="0">
              <a:latin typeface="Calibri" panose="020F0502020204030204" pitchFamily="34" charset="0"/>
              <a:cs typeface="Calibri" panose="020F0502020204030204" pitchFamily="34" charset="0"/>
            </a:endParaRPr>
          </a:p>
        </p:txBody>
      </p:sp>
      <p:sp>
        <p:nvSpPr>
          <p:cNvPr id="9" name="文本框 8">
            <a:extLst>
              <a:ext uri="{FF2B5EF4-FFF2-40B4-BE49-F238E27FC236}">
                <a16:creationId xmlns:a16="http://schemas.microsoft.com/office/drawing/2014/main" id="{65E875B8-C95D-DC5B-319D-473F730E04D0}"/>
              </a:ext>
            </a:extLst>
          </p:cNvPr>
          <p:cNvSpPr txBox="1"/>
          <p:nvPr/>
        </p:nvSpPr>
        <p:spPr>
          <a:xfrm>
            <a:off x="369946" y="4093919"/>
            <a:ext cx="4646818" cy="430887"/>
          </a:xfrm>
          <a:prstGeom prst="rect">
            <a:avLst/>
          </a:prstGeom>
          <a:noFill/>
          <a:ln w="9525">
            <a:noFill/>
          </a:ln>
        </p:spPr>
        <p:txBody>
          <a:bodyPr wrap="square">
            <a:spAutoFit/>
          </a:bodyPr>
          <a:lstStyle/>
          <a:p>
            <a:pPr algn="ctr"/>
            <a:r>
              <a:rPr lang="en-US" altLang="zh-CN" sz="1100" b="1" dirty="0">
                <a:latin typeface="Calibri" panose="020F0502020204030204" pitchFamily="34" charset="0"/>
                <a:ea typeface="等线" panose="02010600030101010101" charset="-122"/>
                <a:cs typeface="Calibri" panose="020F0502020204030204" pitchFamily="34" charset="0"/>
              </a:rPr>
              <a:t>Flow resistance test conditions: </a:t>
            </a:r>
            <a:r>
              <a:rPr lang="en-US" altLang="zh-CN" sz="1100" dirty="0">
                <a:latin typeface="Calibri" panose="020F0502020204030204" pitchFamily="34" charset="0"/>
                <a:ea typeface="等线" panose="02010600030101010101" charset="-122"/>
                <a:cs typeface="Calibri" panose="020F0502020204030204" pitchFamily="34" charset="0"/>
              </a:rPr>
              <a:t>Inlet pressure 1.5Mpa, inlet superheat 20°C, refrigerant flow rate 150kg/h</a:t>
            </a:r>
            <a:endParaRPr lang="zh-CN" altLang="en-US" sz="1100" dirty="0">
              <a:latin typeface="Calibri" panose="020F0502020204030204" pitchFamily="34" charset="0"/>
              <a:ea typeface="等线" panose="02010600030101010101" charset="-122"/>
              <a:cs typeface="Calibri" panose="020F0502020204030204" pitchFamily="34" charset="0"/>
            </a:endParaRPr>
          </a:p>
        </p:txBody>
      </p:sp>
      <p:pic>
        <p:nvPicPr>
          <p:cNvPr id="12" name="图片 11">
            <a:extLst>
              <a:ext uri="{FF2B5EF4-FFF2-40B4-BE49-F238E27FC236}">
                <a16:creationId xmlns:a16="http://schemas.microsoft.com/office/drawing/2014/main" id="{CF6B52C3-6596-D95A-276B-4477A7FDE06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a:fillRect/>
          </a:stretch>
        </p:blipFill>
        <p:spPr>
          <a:xfrm>
            <a:off x="5472397" y="3261373"/>
            <a:ext cx="1103948" cy="1396365"/>
          </a:xfrm>
          <a:prstGeom prst="rect">
            <a:avLst/>
          </a:prstGeom>
        </p:spPr>
      </p:pic>
      <p:pic>
        <p:nvPicPr>
          <p:cNvPr id="13" name="图片 12">
            <a:extLst>
              <a:ext uri="{FF2B5EF4-FFF2-40B4-BE49-F238E27FC236}">
                <a16:creationId xmlns:a16="http://schemas.microsoft.com/office/drawing/2014/main" id="{6C8A62FE-94AF-5070-9981-D1E901C1C86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243780" y="3232163"/>
            <a:ext cx="994886" cy="1396365"/>
          </a:xfrm>
          <a:prstGeom prst="rect">
            <a:avLst/>
          </a:prstGeom>
        </p:spPr>
      </p:pic>
    </p:spTree>
    <p:extLst>
      <p:ext uri="{BB962C8B-B14F-4D97-AF65-F5344CB8AC3E}">
        <p14:creationId xmlns:p14="http://schemas.microsoft.com/office/powerpoint/2010/main" val="148690828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C4D2B3-8D76-B749-D1D0-1305BB812A0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21A78B7-F437-6961-2E05-29ED3FFE8691}"/>
              </a:ext>
            </a:extLst>
          </p:cNvPr>
          <p:cNvSpPr>
            <a:spLocks noGrp="1"/>
          </p:cNvSpPr>
          <p:nvPr>
            <p:ph type="title"/>
          </p:nvPr>
        </p:nvSpPr>
        <p:spPr>
          <a:xfrm>
            <a:off x="380999" y="273845"/>
            <a:ext cx="8369807" cy="402410"/>
          </a:xfrm>
          <a:prstGeom prst="rect">
            <a:avLst/>
          </a:prstGeom>
        </p:spPr>
        <p:txBody>
          <a:bodyPr/>
          <a:lstStyle/>
          <a:p>
            <a:pPr lvl="0">
              <a:defRPr/>
            </a:pPr>
            <a:r>
              <a:rPr lang="en-US" altLang="zh-CN" sz="2400" b="1" kern="0" dirty="0">
                <a:solidFill>
                  <a:schemeClr val="tx1">
                    <a:lumMod val="75000"/>
                    <a:lumOff val="25000"/>
                  </a:schemeClr>
                </a:solidFill>
                <a:latin typeface="Calibri" panose="020F0502020204030204" pitchFamily="34" charset="0"/>
                <a:cs typeface="Calibri" panose="020F0502020204030204" pitchFamily="34" charset="0"/>
                <a:sym typeface="+mn-ea"/>
              </a:rPr>
              <a:t>Comparison of installation dimensions</a:t>
            </a:r>
            <a:endParaRPr lang="zh-CN" altLang="en-US" sz="2400" b="1" kern="0" dirty="0">
              <a:solidFill>
                <a:schemeClr val="tx1">
                  <a:lumMod val="75000"/>
                  <a:lumOff val="25000"/>
                </a:schemeClr>
              </a:solidFill>
              <a:latin typeface="Calibri" panose="020F0502020204030204" pitchFamily="34" charset="0"/>
              <a:cs typeface="Calibri" panose="020F0502020204030204" pitchFamily="34" charset="0"/>
              <a:sym typeface="+mn-ea"/>
            </a:endParaRPr>
          </a:p>
        </p:txBody>
      </p:sp>
      <p:sp>
        <p:nvSpPr>
          <p:cNvPr id="4" name="文本框 3">
            <a:extLst>
              <a:ext uri="{FF2B5EF4-FFF2-40B4-BE49-F238E27FC236}">
                <a16:creationId xmlns:a16="http://schemas.microsoft.com/office/drawing/2014/main" id="{524328BE-9247-EB4B-5034-9D9320C3E35B}"/>
              </a:ext>
            </a:extLst>
          </p:cNvPr>
          <p:cNvSpPr txBox="1"/>
          <p:nvPr/>
        </p:nvSpPr>
        <p:spPr>
          <a:xfrm>
            <a:off x="62822" y="3378393"/>
            <a:ext cx="4635321" cy="1190006"/>
          </a:xfrm>
          <a:prstGeom prst="rect">
            <a:avLst/>
          </a:prstGeom>
          <a:noFill/>
        </p:spPr>
        <p:txBody>
          <a:bodyPr wrap="square" rtlCol="0">
            <a:spAutoFit/>
          </a:bodyPr>
          <a:lstStyle/>
          <a:p>
            <a:pPr>
              <a:lnSpc>
                <a:spcPct val="130000"/>
              </a:lnSpc>
            </a:pPr>
            <a:r>
              <a:rPr lang="en-US" altLang="zh-CN" sz="1400" dirty="0">
                <a:solidFill>
                  <a:schemeClr val="accent1">
                    <a:lumMod val="75000"/>
                  </a:schemeClr>
                </a:solidFill>
                <a:latin typeface="Calibri" panose="020F0502020204030204" pitchFamily="34" charset="0"/>
                <a:cs typeface="Calibri" panose="020F0502020204030204" pitchFamily="34" charset="0"/>
              </a:rPr>
              <a:t>Compared with the 12mm SOV 1st generation</a:t>
            </a:r>
            <a:r>
              <a:rPr lang="en-US" altLang="zh-CN" sz="1400" b="1" dirty="0">
                <a:solidFill>
                  <a:schemeClr val="accent1">
                    <a:lumMod val="75000"/>
                  </a:schemeClr>
                </a:solidFill>
                <a:latin typeface="Calibri" panose="020F0502020204030204" pitchFamily="34" charset="0"/>
                <a:cs typeface="Calibri" panose="020F0502020204030204" pitchFamily="34" charset="0"/>
              </a:rPr>
              <a:t>, the installation size is 25%+ smaller</a:t>
            </a:r>
            <a:r>
              <a:rPr lang="en-US" altLang="zh-CN" sz="1400" dirty="0">
                <a:solidFill>
                  <a:schemeClr val="accent1">
                    <a:lumMod val="75000"/>
                  </a:schemeClr>
                </a:solidFill>
                <a:latin typeface="Calibri" panose="020F0502020204030204" pitchFamily="34" charset="0"/>
                <a:cs typeface="Calibri" panose="020F0502020204030204" pitchFamily="34" charset="0"/>
              </a:rPr>
              <a:t>, which can help make the size of the integrated component smaller, and further </a:t>
            </a:r>
            <a:r>
              <a:rPr lang="en-US" altLang="zh-CN" sz="1400" b="1" dirty="0">
                <a:solidFill>
                  <a:schemeClr val="accent1">
                    <a:lumMod val="75000"/>
                  </a:schemeClr>
                </a:solidFill>
                <a:latin typeface="Calibri" panose="020F0502020204030204" pitchFamily="34" charset="0"/>
                <a:cs typeface="Calibri" panose="020F0502020204030204" pitchFamily="34" charset="0"/>
              </a:rPr>
              <a:t>reduce the weight</a:t>
            </a:r>
            <a:r>
              <a:rPr lang="en-US" altLang="zh-CN" sz="1400" dirty="0">
                <a:solidFill>
                  <a:schemeClr val="accent1">
                    <a:lumMod val="75000"/>
                  </a:schemeClr>
                </a:solidFill>
                <a:latin typeface="Calibri" panose="020F0502020204030204" pitchFamily="34" charset="0"/>
                <a:cs typeface="Calibri" panose="020F0502020204030204" pitchFamily="34" charset="0"/>
              </a:rPr>
              <a:t>, </a:t>
            </a:r>
            <a:r>
              <a:rPr lang="en-US" altLang="zh-CN" sz="1400" b="1" dirty="0">
                <a:solidFill>
                  <a:schemeClr val="accent1">
                    <a:lumMod val="75000"/>
                  </a:schemeClr>
                </a:solidFill>
                <a:latin typeface="Calibri" panose="020F0502020204030204" pitchFamily="34" charset="0"/>
                <a:cs typeface="Calibri" panose="020F0502020204030204" pitchFamily="34" charset="0"/>
              </a:rPr>
              <a:t>volume and cost of the integrated component.</a:t>
            </a:r>
            <a:endParaRPr lang="zh-CN" altLang="en-US" sz="1400" b="1" dirty="0">
              <a:solidFill>
                <a:schemeClr val="accent1">
                  <a:lumMod val="75000"/>
                </a:schemeClr>
              </a:solidFill>
              <a:latin typeface="Calibri" panose="020F0502020204030204" pitchFamily="34" charset="0"/>
              <a:cs typeface="Calibri" panose="020F0502020204030204" pitchFamily="34" charset="0"/>
            </a:endParaRPr>
          </a:p>
        </p:txBody>
      </p:sp>
      <p:grpSp>
        <p:nvGrpSpPr>
          <p:cNvPr id="5" name="组合 4">
            <a:extLst>
              <a:ext uri="{FF2B5EF4-FFF2-40B4-BE49-F238E27FC236}">
                <a16:creationId xmlns:a16="http://schemas.microsoft.com/office/drawing/2014/main" id="{F30EE904-1629-AF59-2D83-A91C0CBAD4CB}"/>
              </a:ext>
            </a:extLst>
          </p:cNvPr>
          <p:cNvGrpSpPr/>
          <p:nvPr/>
        </p:nvGrpSpPr>
        <p:grpSpPr>
          <a:xfrm>
            <a:off x="4698148" y="795737"/>
            <a:ext cx="4274827" cy="3997870"/>
            <a:chOff x="5375919" y="1319461"/>
            <a:chExt cx="5400601" cy="5050707"/>
          </a:xfrm>
        </p:grpSpPr>
        <p:pic>
          <p:nvPicPr>
            <p:cNvPr id="6" name="图片 5">
              <a:extLst>
                <a:ext uri="{FF2B5EF4-FFF2-40B4-BE49-F238E27FC236}">
                  <a16:creationId xmlns:a16="http://schemas.microsoft.com/office/drawing/2014/main" id="{DE5E27DA-4233-D451-2BA5-882F26615F2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a:fillRect/>
            </a:stretch>
          </p:blipFill>
          <p:spPr>
            <a:xfrm>
              <a:off x="5375919" y="1319461"/>
              <a:ext cx="5400601" cy="5050707"/>
            </a:xfrm>
            <a:prstGeom prst="rect">
              <a:avLst/>
            </a:prstGeom>
            <a:ln>
              <a:solidFill>
                <a:schemeClr val="bg1">
                  <a:lumMod val="50000"/>
                </a:schemeClr>
              </a:solidFill>
              <a:prstDash val="dash"/>
            </a:ln>
          </p:spPr>
        </p:pic>
        <p:cxnSp>
          <p:nvCxnSpPr>
            <p:cNvPr id="7" name="直接连接符 6">
              <a:extLst>
                <a:ext uri="{FF2B5EF4-FFF2-40B4-BE49-F238E27FC236}">
                  <a16:creationId xmlns:a16="http://schemas.microsoft.com/office/drawing/2014/main" id="{C414A6B5-27D9-0FE1-12F1-AA9B4398CE9C}"/>
                </a:ext>
              </a:extLst>
            </p:cNvPr>
            <p:cNvCxnSpPr/>
            <p:nvPr/>
          </p:nvCxnSpPr>
          <p:spPr>
            <a:xfrm>
              <a:off x="7968208" y="1319461"/>
              <a:ext cx="0" cy="5050707"/>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pic>
        <p:nvPicPr>
          <p:cNvPr id="8" name="图片 7">
            <a:extLst>
              <a:ext uri="{FF2B5EF4-FFF2-40B4-BE49-F238E27FC236}">
                <a16:creationId xmlns:a16="http://schemas.microsoft.com/office/drawing/2014/main" id="{8C9995C1-255F-F13C-ECB3-545A734651B7}"/>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1389824" y="809697"/>
            <a:ext cx="2086926" cy="2540776"/>
          </a:xfrm>
          <a:prstGeom prst="rect">
            <a:avLst/>
          </a:prstGeom>
        </p:spPr>
      </p:pic>
    </p:spTree>
    <p:extLst>
      <p:ext uri="{BB962C8B-B14F-4D97-AF65-F5344CB8AC3E}">
        <p14:creationId xmlns:p14="http://schemas.microsoft.com/office/powerpoint/2010/main" val="13176908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779D3D-28E9-04E3-72FF-1CEBA479730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9B27281-BF05-1BE0-B906-9799A1066D0F}"/>
              </a:ext>
            </a:extLst>
          </p:cNvPr>
          <p:cNvSpPr>
            <a:spLocks noGrp="1"/>
          </p:cNvSpPr>
          <p:nvPr>
            <p:ph type="title"/>
          </p:nvPr>
        </p:nvSpPr>
        <p:spPr>
          <a:xfrm>
            <a:off x="380999" y="273845"/>
            <a:ext cx="8369807" cy="402410"/>
          </a:xfrm>
          <a:prstGeom prst="rect">
            <a:avLst/>
          </a:prstGeom>
        </p:spPr>
        <p:txBody>
          <a:bodyPr/>
          <a:lstStyle/>
          <a:p>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The 2nd generation 16mm miniaturized SOV</a:t>
            </a:r>
            <a:endParaRPr lang="en-US" sz="2400" dirty="0"/>
          </a:p>
        </p:txBody>
      </p:sp>
      <p:graphicFrame>
        <p:nvGraphicFramePr>
          <p:cNvPr id="13" name="表格 12"/>
          <p:cNvGraphicFramePr>
            <a:graphicFrameLocks noGrp="1"/>
          </p:cNvGraphicFramePr>
          <p:nvPr>
            <p:custDataLst>
              <p:tags r:id="rId1"/>
            </p:custDataLst>
            <p:extLst>
              <p:ext uri="{D42A27DB-BD31-4B8C-83A1-F6EECF244321}">
                <p14:modId xmlns:p14="http://schemas.microsoft.com/office/powerpoint/2010/main" val="4118889840"/>
              </p:ext>
            </p:extLst>
          </p:nvPr>
        </p:nvGraphicFramePr>
        <p:xfrm>
          <a:off x="5863862" y="890512"/>
          <a:ext cx="2979992" cy="3825686"/>
        </p:xfrm>
        <a:graphic>
          <a:graphicData uri="http://schemas.openxmlformats.org/drawingml/2006/table">
            <a:tbl>
              <a:tblPr firstRow="1">
                <a:tableStyleId>{793D81CF-94F2-401A-BA57-92F5A7B2D0C5}</a:tableStyleId>
              </a:tblPr>
              <a:tblGrid>
                <a:gridCol w="1403752">
                  <a:extLst>
                    <a:ext uri="{9D8B030D-6E8A-4147-A177-3AD203B41FA5}">
                      <a16:colId xmlns:a16="http://schemas.microsoft.com/office/drawing/2014/main" val="20000"/>
                    </a:ext>
                  </a:extLst>
                </a:gridCol>
                <a:gridCol w="1576240">
                  <a:extLst>
                    <a:ext uri="{9D8B030D-6E8A-4147-A177-3AD203B41FA5}">
                      <a16:colId xmlns:a16="http://schemas.microsoft.com/office/drawing/2014/main" val="20001"/>
                    </a:ext>
                  </a:extLst>
                </a:gridCol>
              </a:tblGrid>
              <a:tr h="300793">
                <a:tc>
                  <a:txBody>
                    <a:bodyPr/>
                    <a:lstStyle/>
                    <a:p>
                      <a:pPr marL="0" algn="l" defTabSz="914400" rtl="0" eaLnBrk="1" latinLnBrk="0" hangingPunct="1">
                        <a:lnSpc>
                          <a:spcPts val="2000"/>
                        </a:lnSpc>
                        <a:spcAft>
                          <a:spcPts val="0"/>
                        </a:spcAft>
                      </a:pPr>
                      <a:r>
                        <a:rPr lang="en-US" altLang="zh-CN" sz="1200" b="1" kern="1200" dirty="0">
                          <a:latin typeface="Calibri" panose="020F0502020204030204" pitchFamily="34" charset="0"/>
                          <a:cs typeface="Calibri" panose="020F0502020204030204" pitchFamily="34" charset="0"/>
                          <a:sym typeface="+mn-lt"/>
                        </a:rPr>
                        <a:t>Project</a:t>
                      </a:r>
                      <a:r>
                        <a:rPr lang="zh-CN" sz="1200" b="1" kern="1200" dirty="0">
                          <a:latin typeface="Calibri" panose="020F0502020204030204" pitchFamily="34" charset="0"/>
                          <a:cs typeface="Calibri" panose="020F0502020204030204" pitchFamily="34" charset="0"/>
                          <a:sym typeface="+mn-lt"/>
                        </a:rPr>
                        <a:t> </a:t>
                      </a:r>
                      <a:endParaRPr lang="zh-CN" sz="1200" b="1" kern="1200" dirty="0">
                        <a:solidFill>
                          <a:srgbClr val="FFFFFF"/>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ts val="2000"/>
                        </a:lnSpc>
                        <a:spcAft>
                          <a:spcPts val="0"/>
                        </a:spcAft>
                      </a:pPr>
                      <a:r>
                        <a:rPr lang="en-US" altLang="zh-CN" sz="1200" kern="1200" dirty="0">
                          <a:latin typeface="Calibri" panose="020F0502020204030204" pitchFamily="34" charset="0"/>
                          <a:cs typeface="Calibri" panose="020F0502020204030204" pitchFamily="34" charset="0"/>
                          <a:sym typeface="+mn-lt"/>
                        </a:rPr>
                        <a:t>Parameter</a:t>
                      </a:r>
                      <a:r>
                        <a:rPr lang="zh-CN" sz="1200" kern="1200" dirty="0">
                          <a:latin typeface="Calibri" panose="020F0502020204030204" pitchFamily="34" charset="0"/>
                          <a:cs typeface="Calibri" panose="020F0502020204030204" pitchFamily="34" charset="0"/>
                          <a:sym typeface="+mn-lt"/>
                        </a:rPr>
                        <a:t> </a:t>
                      </a:r>
                      <a:endParaRPr lang="zh-CN" sz="1200" b="1" kern="1200" dirty="0">
                        <a:solidFill>
                          <a:srgbClr val="FFFFFF"/>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0"/>
                  </a:ext>
                </a:extLst>
              </a:tr>
              <a:tr h="342668">
                <a:tc>
                  <a:txBody>
                    <a:bodyPr/>
                    <a:lstStyle/>
                    <a:p>
                      <a:pPr marL="0" algn="l" defTabSz="914400" rtl="0" eaLnBrk="1" latinLnBrk="0" hangingPunct="1">
                        <a:lnSpc>
                          <a:spcPts val="2000"/>
                        </a:lnSpc>
                        <a:spcAft>
                          <a:spcPts val="0"/>
                        </a:spcAft>
                      </a:pPr>
                      <a:r>
                        <a:rPr lang="en-US" altLang="zh-CN" sz="1200" b="1" kern="100" dirty="0">
                          <a:latin typeface="Calibri" panose="020F0502020204030204" pitchFamily="34" charset="0"/>
                          <a:cs typeface="Calibri" panose="020F0502020204030204" pitchFamily="34" charset="0"/>
                          <a:sym typeface="+mn-lt"/>
                        </a:rPr>
                        <a:t>States</a:t>
                      </a:r>
                      <a:endParaRPr lang="zh-CN" sz="1200" b="1" kern="1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ts val="2000"/>
                        </a:lnSpc>
                        <a:spcAft>
                          <a:spcPts val="0"/>
                        </a:spcAft>
                      </a:pPr>
                      <a:r>
                        <a:rPr lang="en-US" altLang="zh-CN" sz="1200" b="1" kern="100" dirty="0">
                          <a:solidFill>
                            <a:srgbClr val="FF0000"/>
                          </a:solidFill>
                          <a:latin typeface="Calibri" panose="020F0502020204030204" pitchFamily="34" charset="0"/>
                          <a:cs typeface="Calibri" panose="020F0502020204030204" pitchFamily="34" charset="0"/>
                          <a:sym typeface="+mn-lt"/>
                        </a:rPr>
                        <a:t>Normally Closed</a:t>
                      </a:r>
                      <a:endParaRPr lang="zh-CN" altLang="en-US" sz="1200" b="1" kern="100" dirty="0">
                        <a:solidFill>
                          <a:srgbClr val="FF0000"/>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1"/>
                  </a:ext>
                </a:extLst>
              </a:tr>
              <a:tr h="342668">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lang="en-US" altLang="zh-CN" sz="1200" b="1" kern="100" dirty="0">
                          <a:solidFill>
                            <a:schemeClr val="tx1"/>
                          </a:solidFill>
                          <a:latin typeface="Calibri" panose="020F0502020204030204" pitchFamily="34" charset="0"/>
                          <a:ea typeface="+mn-ea"/>
                          <a:cs typeface="Calibri" panose="020F0502020204030204" pitchFamily="34" charset="0"/>
                          <a:sym typeface="+mn-lt"/>
                        </a:rPr>
                        <a:t>Diameter</a:t>
                      </a:r>
                      <a:endParaRPr lang="zh-CN" altLang="zh-CN" sz="1200" b="1" kern="1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ts val="2000"/>
                        </a:lnSpc>
                        <a:spcAft>
                          <a:spcPts val="0"/>
                        </a:spcAft>
                      </a:pPr>
                      <a:r>
                        <a:rPr lang="en-US" altLang="zh-CN" sz="1200" kern="100" dirty="0">
                          <a:latin typeface="Calibri" panose="020F0502020204030204" pitchFamily="34" charset="0"/>
                          <a:cs typeface="Calibri" panose="020F0502020204030204" pitchFamily="34" charset="0"/>
                          <a:sym typeface="+mn-lt"/>
                        </a:rPr>
                        <a:t>φ16mm</a:t>
                      </a:r>
                      <a:endParaRPr lang="zh-CN" sz="1200" kern="1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2"/>
                  </a:ext>
                </a:extLst>
              </a:tr>
              <a:tr h="342668">
                <a:tc>
                  <a:txBody>
                    <a:bodyPr/>
                    <a:lstStyle/>
                    <a:p>
                      <a:pPr marL="0" algn="l" defTabSz="914400" rtl="0" eaLnBrk="1" latinLnBrk="0" hangingPunct="1">
                        <a:lnSpc>
                          <a:spcPts val="2000"/>
                        </a:lnSpc>
                        <a:spcAft>
                          <a:spcPts val="0"/>
                        </a:spcAft>
                      </a:pPr>
                      <a:r>
                        <a:rPr lang="en-US" altLang="zh-CN" sz="1200" b="1" kern="100" dirty="0">
                          <a:latin typeface="Calibri" panose="020F0502020204030204" pitchFamily="34" charset="0"/>
                          <a:cs typeface="Calibri" panose="020F0502020204030204" pitchFamily="34" charset="0"/>
                          <a:sym typeface="+mn-lt"/>
                        </a:rPr>
                        <a:t>Work pressure</a:t>
                      </a:r>
                      <a:endParaRPr lang="zh-CN" sz="1200" b="1" kern="1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ts val="2000"/>
                        </a:lnSpc>
                        <a:spcAft>
                          <a:spcPts val="0"/>
                        </a:spcAft>
                      </a:pPr>
                      <a:r>
                        <a:rPr lang="en-US" sz="1200" kern="100" dirty="0">
                          <a:latin typeface="Calibri" panose="020F0502020204030204" pitchFamily="34" charset="0"/>
                          <a:cs typeface="Calibri" panose="020F0502020204030204" pitchFamily="34" charset="0"/>
                          <a:sym typeface="+mn-lt"/>
                        </a:rPr>
                        <a:t>0 </a:t>
                      </a:r>
                      <a:r>
                        <a:rPr lang="en-US" altLang="zh-CN" sz="1200" kern="100" dirty="0">
                          <a:latin typeface="Calibri" panose="020F0502020204030204" pitchFamily="34" charset="0"/>
                          <a:cs typeface="Calibri" panose="020F0502020204030204" pitchFamily="34" charset="0"/>
                          <a:sym typeface="+mn-lt"/>
                        </a:rPr>
                        <a:t>to </a:t>
                      </a:r>
                      <a:r>
                        <a:rPr lang="en-US" sz="1200" kern="100" dirty="0">
                          <a:latin typeface="Calibri" panose="020F0502020204030204" pitchFamily="34" charset="0"/>
                          <a:cs typeface="Calibri" panose="020F0502020204030204" pitchFamily="34" charset="0"/>
                          <a:sym typeface="+mn-lt"/>
                        </a:rPr>
                        <a:t>3.1MPa </a:t>
                      </a:r>
                      <a:endParaRPr lang="zh-CN" sz="1200" kern="1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3"/>
                  </a:ext>
                </a:extLst>
              </a:tr>
              <a:tr h="465107">
                <a:tc>
                  <a:txBody>
                    <a:bodyPr/>
                    <a:lstStyle/>
                    <a:p>
                      <a:pPr marL="0" algn="l" defTabSz="914400" rtl="0" eaLnBrk="1" latinLnBrk="0" hangingPunct="1">
                        <a:lnSpc>
                          <a:spcPts val="2000"/>
                        </a:lnSpc>
                        <a:spcAft>
                          <a:spcPts val="0"/>
                        </a:spcAft>
                      </a:pPr>
                      <a:r>
                        <a:rPr lang="en-US" altLang="zh-CN" sz="1200" b="1" kern="1200" dirty="0">
                          <a:solidFill>
                            <a:srgbClr val="000000"/>
                          </a:solidFill>
                          <a:latin typeface="Calibri" panose="020F0502020204030204" pitchFamily="34" charset="0"/>
                          <a:ea typeface="+mn-ea"/>
                          <a:cs typeface="Calibri" panose="020F0502020204030204" pitchFamily="34" charset="0"/>
                          <a:sym typeface="+mn-lt"/>
                        </a:rPr>
                        <a:t>Differential working pressure</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ts val="2000"/>
                        </a:lnSpc>
                        <a:spcAft>
                          <a:spcPts val="0"/>
                        </a:spcAft>
                      </a:pPr>
                      <a:r>
                        <a:rPr lang="en-US" altLang="zh-CN" sz="1200" u="none" kern="1200" dirty="0">
                          <a:latin typeface="Calibri" panose="020F0502020204030204" pitchFamily="34" charset="0"/>
                          <a:cs typeface="Calibri" panose="020F0502020204030204" pitchFamily="34" charset="0"/>
                          <a:sym typeface="+mn-lt"/>
                        </a:rPr>
                        <a:t>0 to 1.5</a:t>
                      </a:r>
                      <a:r>
                        <a:rPr lang="en-US" sz="1200" u="none" kern="1200" dirty="0">
                          <a:latin typeface="Calibri" panose="020F0502020204030204" pitchFamily="34" charset="0"/>
                          <a:cs typeface="Calibri" panose="020F0502020204030204" pitchFamily="34" charset="0"/>
                          <a:sym typeface="+mn-lt"/>
                        </a:rPr>
                        <a:t>MPa</a:t>
                      </a:r>
                    </a:p>
                    <a:p>
                      <a:pPr marL="0" algn="l" defTabSz="914400" rtl="0" eaLnBrk="1" latinLnBrk="0" hangingPunct="1">
                        <a:lnSpc>
                          <a:spcPts val="2000"/>
                        </a:lnSpc>
                        <a:spcAft>
                          <a:spcPts val="0"/>
                        </a:spcAft>
                      </a:pPr>
                      <a:r>
                        <a:rPr lang="en-US" altLang="zh-CN" sz="1200" kern="1200" dirty="0">
                          <a:latin typeface="Calibri" panose="020F0502020204030204" pitchFamily="34" charset="0"/>
                          <a:cs typeface="Calibri" panose="020F0502020204030204" pitchFamily="34" charset="0"/>
                          <a:sym typeface="+mn-lt"/>
                        </a:rPr>
                        <a:t>@9VDC</a:t>
                      </a:r>
                      <a:r>
                        <a:rPr lang="zh-CN" altLang="en-US" sz="1200" kern="1200" dirty="0">
                          <a:latin typeface="Calibri" panose="020F0502020204030204" pitchFamily="34" charset="0"/>
                          <a:cs typeface="Calibri" panose="020F0502020204030204" pitchFamily="34" charset="0"/>
                          <a:sym typeface="+mn-lt"/>
                        </a:rPr>
                        <a:t>，</a:t>
                      </a:r>
                      <a:r>
                        <a:rPr lang="en-US" altLang="zh-CN" sz="1200" kern="1200" dirty="0">
                          <a:latin typeface="Calibri" panose="020F0502020204030204" pitchFamily="34" charset="0"/>
                          <a:cs typeface="Calibri" panose="020F0502020204030204" pitchFamily="34" charset="0"/>
                          <a:sym typeface="+mn-lt"/>
                        </a:rPr>
                        <a:t>20</a:t>
                      </a:r>
                      <a:r>
                        <a:rPr lang="zh-CN" altLang="en-US" sz="1200" kern="1200" dirty="0">
                          <a:latin typeface="Calibri" panose="020F0502020204030204" pitchFamily="34" charset="0"/>
                          <a:cs typeface="Calibri" panose="020F0502020204030204" pitchFamily="34" charset="0"/>
                          <a:sym typeface="+mn-lt"/>
                        </a:rPr>
                        <a:t>℃</a:t>
                      </a:r>
                      <a:endParaRPr lang="zh-CN" sz="1200"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4"/>
                  </a:ext>
                </a:extLst>
              </a:tr>
              <a:tr h="465107">
                <a:tc>
                  <a:txBody>
                    <a:bodyPr/>
                    <a:lstStyle/>
                    <a:p>
                      <a:pPr marL="0" algn="l" defTabSz="914400" rtl="0" eaLnBrk="1" latinLnBrk="0" hangingPunct="1">
                        <a:lnSpc>
                          <a:spcPts val="2000"/>
                        </a:lnSpc>
                        <a:spcAft>
                          <a:spcPts val="0"/>
                        </a:spcAft>
                      </a:pPr>
                      <a:r>
                        <a:rPr lang="en-US" altLang="zh-CN" sz="1200" b="1" kern="1200" dirty="0">
                          <a:latin typeface="Calibri" panose="020F0502020204030204" pitchFamily="34" charset="0"/>
                          <a:cs typeface="Calibri" panose="020F0502020204030204" pitchFamily="34" charset="0"/>
                          <a:sym typeface="+mn-lt"/>
                        </a:rPr>
                        <a:t>Applicable media</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ts val="2000"/>
                        </a:lnSpc>
                        <a:spcAft>
                          <a:spcPts val="0"/>
                        </a:spcAft>
                      </a:pPr>
                      <a:r>
                        <a:rPr lang="en-US" altLang="zh-CN" sz="1200" kern="1200" dirty="0">
                          <a:latin typeface="Calibri" panose="020F0502020204030204" pitchFamily="34" charset="0"/>
                          <a:cs typeface="Calibri" panose="020F0502020204030204" pitchFamily="34" charset="0"/>
                          <a:sym typeface="+mn-lt"/>
                        </a:rPr>
                        <a:t>R134a</a:t>
                      </a:r>
                      <a:r>
                        <a:rPr lang="zh-CN" altLang="en-US" sz="1200" kern="1200" dirty="0">
                          <a:latin typeface="Calibri" panose="020F0502020204030204" pitchFamily="34" charset="0"/>
                          <a:cs typeface="Calibri" panose="020F0502020204030204" pitchFamily="34" charset="0"/>
                          <a:sym typeface="+mn-lt"/>
                        </a:rPr>
                        <a:t>、</a:t>
                      </a:r>
                      <a:r>
                        <a:rPr lang="en-US" altLang="zh-CN" sz="1200" kern="1200" dirty="0">
                          <a:latin typeface="Calibri" panose="020F0502020204030204" pitchFamily="34" charset="0"/>
                          <a:cs typeface="Calibri" panose="020F0502020204030204" pitchFamily="34" charset="0"/>
                          <a:sym typeface="+mn-lt"/>
                        </a:rPr>
                        <a:t>R1234yf</a:t>
                      </a:r>
                    </a:p>
                    <a:p>
                      <a:pPr marL="0" algn="l" defTabSz="914400" rtl="0" eaLnBrk="1" latinLnBrk="0" hangingPunct="1">
                        <a:lnSpc>
                          <a:spcPts val="2000"/>
                        </a:lnSpc>
                        <a:spcAft>
                          <a:spcPts val="0"/>
                        </a:spcAft>
                      </a:pPr>
                      <a:r>
                        <a:rPr lang="en-US" altLang="zh-CN" sz="1200" kern="1200" dirty="0">
                          <a:latin typeface="Calibri" panose="020F0502020204030204" pitchFamily="34" charset="0"/>
                          <a:cs typeface="Calibri" panose="020F0502020204030204" pitchFamily="34" charset="0"/>
                          <a:sym typeface="+mn-lt"/>
                        </a:rPr>
                        <a:t>PAG</a:t>
                      </a:r>
                      <a:r>
                        <a:rPr lang="zh-CN" altLang="en-US" sz="1200" kern="1200" dirty="0">
                          <a:latin typeface="Calibri" panose="020F0502020204030204" pitchFamily="34" charset="0"/>
                          <a:cs typeface="Calibri" panose="020F0502020204030204" pitchFamily="34" charset="0"/>
                          <a:sym typeface="+mn-lt"/>
                        </a:rPr>
                        <a:t>、</a:t>
                      </a:r>
                      <a:r>
                        <a:rPr lang="en-US" altLang="zh-CN" sz="1200" kern="1200" dirty="0">
                          <a:latin typeface="Calibri" panose="020F0502020204030204" pitchFamily="34" charset="0"/>
                          <a:cs typeface="Calibri" panose="020F0502020204030204" pitchFamily="34" charset="0"/>
                          <a:sym typeface="+mn-lt"/>
                        </a:rPr>
                        <a:t>POE</a:t>
                      </a:r>
                      <a:endParaRPr lang="zh-CN" altLang="zh-CN" sz="1200"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5"/>
                  </a:ext>
                </a:extLst>
              </a:tr>
              <a:tr h="457295">
                <a:tc>
                  <a:txBody>
                    <a:bodyPr/>
                    <a:lstStyle/>
                    <a:p>
                      <a:pPr marL="0" algn="l" defTabSz="914400" rtl="0" eaLnBrk="1" latinLnBrk="0" hangingPunct="1">
                        <a:lnSpc>
                          <a:spcPts val="2000"/>
                        </a:lnSpc>
                        <a:spcAft>
                          <a:spcPts val="0"/>
                        </a:spcAft>
                      </a:pPr>
                      <a:r>
                        <a:rPr lang="en-US" altLang="zh-CN" sz="1200" b="1" kern="1200" dirty="0">
                          <a:latin typeface="Calibri" panose="020F0502020204030204" pitchFamily="34" charset="0"/>
                          <a:cs typeface="Calibri" panose="020F0502020204030204" pitchFamily="34" charset="0"/>
                          <a:sym typeface="+mn-lt"/>
                        </a:rPr>
                        <a:t>Medium temperature</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0" marB="0" anchor="ctr"/>
                </a:tc>
                <a:tc>
                  <a:txBody>
                    <a:bodyPr/>
                    <a:lstStyle/>
                    <a:p>
                      <a:pPr marL="0" marR="0" indent="0" algn="l" defTabSz="914400" rtl="0" eaLnBrk="1" fontAlgn="auto" latinLnBrk="0" hangingPunct="1">
                        <a:lnSpc>
                          <a:spcPts val="2000"/>
                        </a:lnSpc>
                        <a:spcBef>
                          <a:spcPts val="0"/>
                        </a:spcBef>
                        <a:spcAft>
                          <a:spcPts val="0"/>
                        </a:spcAft>
                        <a:buClrTx/>
                        <a:buSzTx/>
                        <a:buFontTx/>
                        <a:buNone/>
                        <a:defRPr/>
                      </a:pPr>
                      <a:r>
                        <a:rPr lang="en-US" altLang="zh-CN" sz="1200" kern="1200" dirty="0">
                          <a:latin typeface="Calibri" panose="020F0502020204030204" pitchFamily="34" charset="0"/>
                          <a:cs typeface="Calibri" panose="020F0502020204030204" pitchFamily="34" charset="0"/>
                          <a:sym typeface="+mn-lt"/>
                        </a:rPr>
                        <a:t>-40℃ to 120℃</a:t>
                      </a:r>
                      <a:r>
                        <a:rPr lang="zh-CN" altLang="en-US" sz="1200" kern="1200" dirty="0">
                          <a:latin typeface="Calibri" panose="020F0502020204030204" pitchFamily="34" charset="0"/>
                          <a:cs typeface="Calibri" panose="020F0502020204030204" pitchFamily="34" charset="0"/>
                          <a:sym typeface="+mn-lt"/>
                        </a:rPr>
                        <a:t>（</a:t>
                      </a:r>
                      <a:r>
                        <a:rPr lang="en-US" altLang="zh-CN" sz="1200" kern="1200" dirty="0">
                          <a:latin typeface="Calibri" panose="020F0502020204030204" pitchFamily="34" charset="0"/>
                          <a:cs typeface="Calibri" panose="020F0502020204030204" pitchFamily="34" charset="0"/>
                          <a:sym typeface="+mn-lt"/>
                        </a:rPr>
                        <a:t>HNBR</a:t>
                      </a:r>
                      <a:r>
                        <a:rPr lang="zh-CN" altLang="en-US" sz="1200" kern="1200" dirty="0">
                          <a:latin typeface="Calibri" panose="020F0502020204030204" pitchFamily="34" charset="0"/>
                          <a:cs typeface="Calibri" panose="020F0502020204030204" pitchFamily="34" charset="0"/>
                          <a:sym typeface="+mn-lt"/>
                        </a:rPr>
                        <a:t>）</a:t>
                      </a:r>
                      <a:endParaRPr lang="en-US" sz="1200"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0" marB="0" anchor="ctr"/>
                </a:tc>
                <a:extLst>
                  <a:ext uri="{0D108BD9-81ED-4DB2-BD59-A6C34878D82A}">
                    <a16:rowId xmlns:a16="http://schemas.microsoft.com/office/drawing/2014/main" val="10006"/>
                  </a:ext>
                </a:extLst>
              </a:tr>
              <a:tr h="342668">
                <a:tc>
                  <a:txBody>
                    <a:bodyPr/>
                    <a:lstStyle/>
                    <a:p>
                      <a:pPr marL="0" algn="l" defTabSz="914400" rtl="0" eaLnBrk="1" latinLnBrk="0" hangingPunct="1">
                        <a:lnSpc>
                          <a:spcPts val="2000"/>
                        </a:lnSpc>
                        <a:spcAft>
                          <a:spcPts val="0"/>
                        </a:spcAft>
                      </a:pPr>
                      <a:r>
                        <a:rPr lang="en-US" altLang="zh-CN" sz="1200" b="1" kern="1200" dirty="0">
                          <a:latin typeface="Calibri" panose="020F0502020204030204" pitchFamily="34" charset="0"/>
                          <a:cs typeface="Calibri" panose="020F0502020204030204" pitchFamily="34" charset="0"/>
                          <a:sym typeface="+mn-lt"/>
                        </a:rPr>
                        <a:t>Internal leakage</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ts val="2000"/>
                        </a:lnSpc>
                        <a:spcAft>
                          <a:spcPts val="0"/>
                        </a:spcAft>
                      </a:pPr>
                      <a:r>
                        <a:rPr lang="zh-CN" altLang="en-US" sz="1200" kern="1200" dirty="0">
                          <a:solidFill>
                            <a:schemeClr val="tx1"/>
                          </a:solidFill>
                          <a:latin typeface="Calibri" panose="020F0502020204030204" pitchFamily="34" charset="0"/>
                          <a:cs typeface="Calibri" panose="020F0502020204030204" pitchFamily="34" charset="0"/>
                          <a:sym typeface="+mn-lt"/>
                        </a:rPr>
                        <a:t>＜</a:t>
                      </a:r>
                      <a:r>
                        <a:rPr lang="en-US" sz="1200" kern="1200" dirty="0">
                          <a:solidFill>
                            <a:schemeClr val="tx1"/>
                          </a:solidFill>
                          <a:latin typeface="Calibri" panose="020F0502020204030204" pitchFamily="34" charset="0"/>
                          <a:cs typeface="Calibri" panose="020F0502020204030204" pitchFamily="34" charset="0"/>
                          <a:sym typeface="+mn-lt"/>
                        </a:rPr>
                        <a:t>10ml/min</a:t>
                      </a:r>
                      <a:endParaRPr lang="en-US" sz="1200" kern="1200" dirty="0">
                        <a:solidFill>
                          <a:schemeClr val="tx1"/>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7"/>
                  </a:ext>
                </a:extLst>
              </a:tr>
              <a:tr h="342668">
                <a:tc>
                  <a:txBody>
                    <a:bodyPr/>
                    <a:lstStyle/>
                    <a:p>
                      <a:pPr marL="0" algn="l" defTabSz="914400" rtl="0" eaLnBrk="1" latinLnBrk="0" hangingPunct="1">
                        <a:lnSpc>
                          <a:spcPts val="2000"/>
                        </a:lnSpc>
                        <a:spcAft>
                          <a:spcPts val="0"/>
                        </a:spcAft>
                      </a:pPr>
                      <a:r>
                        <a:rPr lang="en-US" altLang="zh-CN" sz="1200" b="1" kern="1200" dirty="0">
                          <a:latin typeface="Calibri" panose="020F0502020204030204" pitchFamily="34" charset="0"/>
                          <a:cs typeface="Calibri" panose="020F0502020204030204" pitchFamily="34" charset="0"/>
                          <a:sym typeface="+mn-lt"/>
                        </a:rPr>
                        <a:t>Service life</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ts val="2000"/>
                        </a:lnSpc>
                        <a:spcAft>
                          <a:spcPts val="0"/>
                        </a:spcAft>
                      </a:pPr>
                      <a:r>
                        <a:rPr lang="en-US" altLang="zh-CN" sz="1200" kern="1200" dirty="0">
                          <a:latin typeface="Calibri" panose="020F0502020204030204" pitchFamily="34" charset="0"/>
                          <a:cs typeface="Calibri" panose="020F0502020204030204" pitchFamily="34" charset="0"/>
                          <a:sym typeface="+mn-lt"/>
                        </a:rPr>
                        <a:t>≥ 150,000 times</a:t>
                      </a:r>
                      <a:endParaRPr lang="zh-CN" sz="1200"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8"/>
                  </a:ext>
                </a:extLst>
              </a:tr>
              <a:tr h="342668">
                <a:tc>
                  <a:txBody>
                    <a:bodyPr/>
                    <a:lstStyle/>
                    <a:p>
                      <a:pPr marL="0" algn="l" defTabSz="914400" rtl="0" eaLnBrk="1" latinLnBrk="0" hangingPunct="1">
                        <a:lnSpc>
                          <a:spcPts val="2000"/>
                        </a:lnSpc>
                        <a:spcAft>
                          <a:spcPts val="0"/>
                        </a:spcAft>
                      </a:pPr>
                      <a:r>
                        <a:rPr lang="en-US" altLang="zh-CN" sz="1200" b="1" kern="1200" dirty="0">
                          <a:latin typeface="Calibri" panose="020F0502020204030204" pitchFamily="34" charset="0"/>
                          <a:cs typeface="Calibri" panose="020F0502020204030204" pitchFamily="34" charset="0"/>
                          <a:sym typeface="+mn-lt"/>
                        </a:rPr>
                        <a:t>Rated voltage</a:t>
                      </a:r>
                      <a:endParaRPr lang="zh-CN" sz="1200" b="1"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tc>
                  <a:txBody>
                    <a:bodyPr/>
                    <a:lstStyle/>
                    <a:p>
                      <a:pPr marL="0" algn="l" defTabSz="914400" rtl="0" eaLnBrk="1" latinLnBrk="0" hangingPunct="1">
                        <a:lnSpc>
                          <a:spcPts val="2000"/>
                        </a:lnSpc>
                        <a:spcAft>
                          <a:spcPts val="0"/>
                        </a:spcAft>
                      </a:pPr>
                      <a:r>
                        <a:rPr lang="en-US" altLang="zh-CN" sz="1200" kern="1200" dirty="0">
                          <a:latin typeface="Calibri" panose="020F0502020204030204" pitchFamily="34" charset="0"/>
                          <a:cs typeface="Calibri" panose="020F0502020204030204" pitchFamily="34" charset="0"/>
                          <a:sym typeface="+mn-lt"/>
                        </a:rPr>
                        <a:t>DC12V</a:t>
                      </a:r>
                      <a:endParaRPr lang="zh-CN" sz="1200" kern="1200" dirty="0">
                        <a:solidFill>
                          <a:srgbClr val="000000"/>
                        </a:solidFill>
                        <a:latin typeface="Calibri" panose="020F0502020204030204" pitchFamily="34" charset="0"/>
                        <a:ea typeface="+mn-ea"/>
                        <a:cs typeface="Calibri" panose="020F0502020204030204" pitchFamily="34" charset="0"/>
                        <a:sym typeface="+mn-lt"/>
                      </a:endParaRPr>
                    </a:p>
                  </a:txBody>
                  <a:tcPr marL="51434" marR="51434" marT="7145" marB="0" anchor="ctr"/>
                </a:tc>
                <a:extLst>
                  <a:ext uri="{0D108BD9-81ED-4DB2-BD59-A6C34878D82A}">
                    <a16:rowId xmlns:a16="http://schemas.microsoft.com/office/drawing/2014/main" val="10009"/>
                  </a:ext>
                </a:extLst>
              </a:tr>
            </a:tbl>
          </a:graphicData>
        </a:graphic>
      </p:graphicFrame>
      <p:graphicFrame>
        <p:nvGraphicFramePr>
          <p:cNvPr id="7" name="图示 6"/>
          <p:cNvGraphicFramePr/>
          <p:nvPr>
            <p:extLst>
              <p:ext uri="{D42A27DB-BD31-4B8C-83A1-F6EECF244321}">
                <p14:modId xmlns:p14="http://schemas.microsoft.com/office/powerpoint/2010/main" val="1591593485"/>
              </p:ext>
            </p:extLst>
          </p:nvPr>
        </p:nvGraphicFramePr>
        <p:xfrm>
          <a:off x="1644475" y="856382"/>
          <a:ext cx="4601711" cy="394243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8" name="图片 7"/>
          <p:cNvPicPr>
            <a:picLocks noChangeAspect="1"/>
          </p:cNvPicPr>
          <p:nvPr/>
        </p:nvPicPr>
        <p:blipFill rotWithShape="1">
          <a:blip r:embed="rId9" cstate="email">
            <a:extLst>
              <a:ext uri="{28A0092B-C50C-407E-A947-70E740481C1C}">
                <a14:useLocalDpi xmlns:a14="http://schemas.microsoft.com/office/drawing/2010/main"/>
              </a:ext>
            </a:extLst>
          </a:blip>
          <a:srcRect/>
          <a:stretch>
            <a:fillRect/>
          </a:stretch>
        </p:blipFill>
        <p:spPr>
          <a:xfrm>
            <a:off x="111443" y="1545907"/>
            <a:ext cx="1542574" cy="2109788"/>
          </a:xfrm>
          <a:prstGeom prst="rect">
            <a:avLst/>
          </a:prstGeom>
        </p:spPr>
      </p:pic>
    </p:spTree>
    <p:extLst>
      <p:ext uri="{BB962C8B-B14F-4D97-AF65-F5344CB8AC3E}">
        <p14:creationId xmlns:p14="http://schemas.microsoft.com/office/powerpoint/2010/main" val="327631432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1B03AE-C983-5B3B-782A-46298820C6D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8505B73-9D9B-BD14-286C-57D4D3163F91}"/>
              </a:ext>
            </a:extLst>
          </p:cNvPr>
          <p:cNvSpPr>
            <a:spLocks noGrp="1"/>
          </p:cNvSpPr>
          <p:nvPr>
            <p:ph type="title"/>
          </p:nvPr>
        </p:nvSpPr>
        <p:spPr>
          <a:xfrm>
            <a:off x="380999" y="273845"/>
            <a:ext cx="8369808" cy="402410"/>
          </a:xfrm>
          <a:prstGeom prst="rect">
            <a:avLst/>
          </a:prstGeom>
        </p:spPr>
        <p:txBody>
          <a:bodyPr/>
          <a:lstStyle/>
          <a:p>
            <a:pPr lvl="0">
              <a:defRPr/>
            </a:pPr>
            <a:r>
              <a:rPr lang="en-US" altLang="zh-CN" sz="2200" b="1" kern="0" dirty="0">
                <a:solidFill>
                  <a:schemeClr val="tx1">
                    <a:lumMod val="75000"/>
                    <a:lumOff val="25000"/>
                  </a:schemeClr>
                </a:solidFill>
                <a:latin typeface="Calibri" panose="020F0502020204030204" pitchFamily="34" charset="0"/>
                <a:cs typeface="Calibri" panose="020F0502020204030204" pitchFamily="34" charset="0"/>
                <a:sym typeface="+mn-ea"/>
              </a:rPr>
              <a:t>Product comparison | 16mm 1st generation VS 16mm 2nd generation</a:t>
            </a:r>
            <a:endParaRPr lang="zh-CN" altLang="en-US" sz="2200" b="1" kern="0" dirty="0">
              <a:solidFill>
                <a:schemeClr val="tx1">
                  <a:lumMod val="75000"/>
                  <a:lumOff val="25000"/>
                </a:schemeClr>
              </a:solidFill>
              <a:latin typeface="Calibri" panose="020F0502020204030204" pitchFamily="34" charset="0"/>
              <a:cs typeface="Calibri" panose="020F0502020204030204" pitchFamily="34" charset="0"/>
              <a:sym typeface="+mn-ea"/>
            </a:endParaRPr>
          </a:p>
        </p:txBody>
      </p:sp>
      <p:pic>
        <p:nvPicPr>
          <p:cNvPr id="8" name="图片 7"/>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101111" y="2629095"/>
            <a:ext cx="1446553" cy="1467488"/>
          </a:xfrm>
          <a:prstGeom prst="rect">
            <a:avLst/>
          </a:prstGeom>
        </p:spPr>
      </p:pic>
      <p:graphicFrame>
        <p:nvGraphicFramePr>
          <p:cNvPr id="10" name="表格 9"/>
          <p:cNvGraphicFramePr>
            <a:graphicFrameLocks noGrp="1"/>
          </p:cNvGraphicFramePr>
          <p:nvPr>
            <p:custDataLst>
              <p:tags r:id="rId1"/>
            </p:custDataLst>
            <p:extLst>
              <p:ext uri="{D42A27DB-BD31-4B8C-83A1-F6EECF244321}">
                <p14:modId xmlns:p14="http://schemas.microsoft.com/office/powerpoint/2010/main" val="854327503"/>
              </p:ext>
            </p:extLst>
          </p:nvPr>
        </p:nvGraphicFramePr>
        <p:xfrm>
          <a:off x="1725958" y="1060600"/>
          <a:ext cx="3551037" cy="3099713"/>
        </p:xfrm>
        <a:graphic>
          <a:graphicData uri="http://schemas.openxmlformats.org/drawingml/2006/table">
            <a:tbl>
              <a:tblPr>
                <a:tableStyleId>{8EC20E35-A176-4012-BC5E-935CFFF8708E}</a:tableStyleId>
              </a:tblPr>
              <a:tblGrid>
                <a:gridCol w="1244711">
                  <a:extLst>
                    <a:ext uri="{9D8B030D-6E8A-4147-A177-3AD203B41FA5}">
                      <a16:colId xmlns:a16="http://schemas.microsoft.com/office/drawing/2014/main" val="20000"/>
                    </a:ext>
                  </a:extLst>
                </a:gridCol>
                <a:gridCol w="1261236">
                  <a:extLst>
                    <a:ext uri="{9D8B030D-6E8A-4147-A177-3AD203B41FA5}">
                      <a16:colId xmlns:a16="http://schemas.microsoft.com/office/drawing/2014/main" val="20001"/>
                    </a:ext>
                  </a:extLst>
                </a:gridCol>
                <a:gridCol w="1045090">
                  <a:extLst>
                    <a:ext uri="{9D8B030D-6E8A-4147-A177-3AD203B41FA5}">
                      <a16:colId xmlns:a16="http://schemas.microsoft.com/office/drawing/2014/main" val="20002"/>
                    </a:ext>
                  </a:extLst>
                </a:gridCol>
              </a:tblGrid>
              <a:tr h="509751">
                <a:tc>
                  <a:txBody>
                    <a:bodyPr/>
                    <a:lstStyle/>
                    <a:p>
                      <a:pPr algn="l" fontAlgn="b"/>
                      <a:r>
                        <a:rPr lang="en-US" altLang="zh-CN" sz="1400" b="1" u="none" strike="noStrike" dirty="0">
                          <a:effectLst/>
                        </a:rPr>
                        <a:t>Product Specifications:</a:t>
                      </a:r>
                      <a:endParaRPr lang="zh-CN" altLang="en-US" sz="1400" b="1" i="0" u="none" strike="noStrike" dirty="0">
                        <a:solidFill>
                          <a:srgbClr val="000000"/>
                        </a:solidFill>
                        <a:effectLst/>
                        <a:latin typeface="+mn-ea"/>
                        <a:ea typeface="+mn-ea"/>
                      </a:endParaRPr>
                    </a:p>
                  </a:txBody>
                  <a:tcPr marL="5715" marR="5715" marT="5715" marB="0" anchor="ctr"/>
                </a:tc>
                <a:tc>
                  <a:txBody>
                    <a:bodyPr/>
                    <a:lstStyle/>
                    <a:p>
                      <a:pPr algn="l" fontAlgn="ctr"/>
                      <a:r>
                        <a:rPr lang="en-US" sz="1400" b="1" u="none" strike="noStrike" dirty="0">
                          <a:effectLst/>
                        </a:rPr>
                        <a:t>16</a:t>
                      </a:r>
                      <a:r>
                        <a:rPr lang="en-US" altLang="zh-CN" sz="1400" b="1" u="none" strike="noStrike" dirty="0">
                          <a:effectLst/>
                        </a:rPr>
                        <a:t>mm Second  generation</a:t>
                      </a:r>
                      <a:endParaRPr lang="en-US" sz="1400" b="1" i="0" u="none" strike="noStrike" dirty="0">
                        <a:solidFill>
                          <a:srgbClr val="000000"/>
                        </a:solidFill>
                        <a:effectLst/>
                        <a:latin typeface="+mn-ea"/>
                        <a:ea typeface="+mn-ea"/>
                      </a:endParaRPr>
                    </a:p>
                  </a:txBody>
                  <a:tcPr marL="5715" marR="5715" marT="5715" marB="0" anchor="ctr"/>
                </a:tc>
                <a:tc>
                  <a:txBody>
                    <a:bodyPr/>
                    <a:lstStyle/>
                    <a:p>
                      <a:pPr algn="l" fontAlgn="ctr"/>
                      <a:r>
                        <a:rPr lang="en-US" altLang="zh-CN" sz="1400" b="1" u="none" strike="noStrike" dirty="0">
                          <a:effectLst/>
                        </a:rPr>
                        <a:t>16mm</a:t>
                      </a:r>
                      <a:endParaRPr lang="zh-CN" altLang="en-US" sz="1400" b="1" i="0" u="none" strike="noStrike" dirty="0">
                        <a:solidFill>
                          <a:srgbClr val="000000"/>
                        </a:solidFill>
                        <a:effectLst/>
                        <a:latin typeface="+mn-ea"/>
                        <a:ea typeface="+mn-ea"/>
                      </a:endParaRPr>
                    </a:p>
                  </a:txBody>
                  <a:tcPr marL="5715" marR="5715" marT="5715" marB="0" anchor="ctr"/>
                </a:tc>
                <a:extLst>
                  <a:ext uri="{0D108BD9-81ED-4DB2-BD59-A6C34878D82A}">
                    <a16:rowId xmlns:a16="http://schemas.microsoft.com/office/drawing/2014/main" val="10000"/>
                  </a:ext>
                </a:extLst>
              </a:tr>
              <a:tr h="309720">
                <a:tc>
                  <a:txBody>
                    <a:bodyPr/>
                    <a:lstStyle/>
                    <a:p>
                      <a:pPr algn="l" fontAlgn="ctr"/>
                      <a:r>
                        <a:rPr lang="en-US" altLang="zh-CN" sz="1050" u="none" strike="noStrike" dirty="0">
                          <a:effectLst/>
                        </a:rPr>
                        <a:t>Applicable media</a:t>
                      </a:r>
                      <a:endParaRPr lang="zh-CN" altLang="en-US" sz="1050" b="0" i="0" u="none" strike="noStrike" dirty="0">
                        <a:solidFill>
                          <a:srgbClr val="000000"/>
                        </a:solidFill>
                        <a:effectLst/>
                        <a:latin typeface="+mn-ea"/>
                        <a:ea typeface="+mn-ea"/>
                      </a:endParaRPr>
                    </a:p>
                  </a:txBody>
                  <a:tcPr marL="5715" marR="5715" marT="5715" marB="0" anchor="ctr"/>
                </a:tc>
                <a:tc>
                  <a:txBody>
                    <a:bodyPr/>
                    <a:lstStyle/>
                    <a:p>
                      <a:pPr algn="l" fontAlgn="b"/>
                      <a:r>
                        <a:rPr lang="en-US" sz="1050" u="none" strike="noStrike">
                          <a:effectLst/>
                        </a:rPr>
                        <a:t>R134a、R1234yf</a:t>
                      </a:r>
                      <a:endParaRPr lang="en-US" sz="1050" b="0" i="0" u="none" strike="noStrike">
                        <a:solidFill>
                          <a:srgbClr val="000000"/>
                        </a:solidFill>
                        <a:effectLst/>
                        <a:latin typeface="+mn-ea"/>
                        <a:ea typeface="+mn-ea"/>
                      </a:endParaRPr>
                    </a:p>
                  </a:txBody>
                  <a:tcPr marL="5715" marR="5715" marT="5715" marB="0" anchor="ctr"/>
                </a:tc>
                <a:tc>
                  <a:txBody>
                    <a:bodyPr/>
                    <a:lstStyle/>
                    <a:p>
                      <a:pPr algn="l" fontAlgn="b"/>
                      <a:r>
                        <a:rPr lang="en-US" sz="1050" u="none" strike="noStrike" dirty="0">
                          <a:effectLst/>
                        </a:rPr>
                        <a:t>R134a、R1234yf</a:t>
                      </a:r>
                      <a:endParaRPr lang="en-US" sz="1050" b="0" i="0" u="none" strike="noStrike" dirty="0">
                        <a:solidFill>
                          <a:srgbClr val="000000"/>
                        </a:solidFill>
                        <a:effectLst/>
                        <a:latin typeface="+mn-ea"/>
                        <a:ea typeface="+mn-ea"/>
                      </a:endParaRPr>
                    </a:p>
                  </a:txBody>
                  <a:tcPr marL="5715" marR="5715" marT="5715" marB="0" anchor="ctr"/>
                </a:tc>
                <a:extLst>
                  <a:ext uri="{0D108BD9-81ED-4DB2-BD59-A6C34878D82A}">
                    <a16:rowId xmlns:a16="http://schemas.microsoft.com/office/drawing/2014/main" val="10001"/>
                  </a:ext>
                </a:extLst>
              </a:tr>
              <a:tr h="309720">
                <a:tc>
                  <a:txBody>
                    <a:bodyPr/>
                    <a:lstStyle/>
                    <a:p>
                      <a:pPr algn="l" fontAlgn="ctr"/>
                      <a:r>
                        <a:rPr lang="en-US" altLang="zh-CN" sz="1050" u="none" strike="noStrike" dirty="0">
                          <a:effectLst/>
                        </a:rPr>
                        <a:t>Internal Leakage</a:t>
                      </a:r>
                      <a:endParaRPr lang="en-US" sz="1050" b="0" i="0" u="none" strike="noStrike" dirty="0">
                        <a:solidFill>
                          <a:srgbClr val="000000"/>
                        </a:solidFill>
                        <a:effectLst/>
                        <a:latin typeface="+mn-ea"/>
                        <a:ea typeface="+mn-ea"/>
                      </a:endParaRPr>
                    </a:p>
                  </a:txBody>
                  <a:tcPr marL="5715" marR="5715" marT="5715" marB="0" anchor="ctr"/>
                </a:tc>
                <a:tc>
                  <a:txBody>
                    <a:bodyPr/>
                    <a:lstStyle/>
                    <a:p>
                      <a:pPr algn="l" fontAlgn="ctr"/>
                      <a:r>
                        <a:rPr lang="zh-CN" altLang="en-US" sz="1050" b="1" u="none" strike="noStrike">
                          <a:solidFill>
                            <a:srgbClr val="FF0000"/>
                          </a:solidFill>
                          <a:effectLst/>
                        </a:rPr>
                        <a:t>＜</a:t>
                      </a:r>
                      <a:r>
                        <a:rPr lang="en-US" altLang="zh-CN" sz="1050" b="1" u="none" strike="noStrike">
                          <a:solidFill>
                            <a:srgbClr val="FF0000"/>
                          </a:solidFill>
                          <a:effectLst/>
                        </a:rPr>
                        <a:t>30ml/min</a:t>
                      </a:r>
                      <a:endParaRPr lang="en-US" altLang="zh-CN" sz="1050" b="1" i="0" u="none" strike="noStrike">
                        <a:solidFill>
                          <a:srgbClr val="FF0000"/>
                        </a:solidFill>
                        <a:effectLst/>
                        <a:latin typeface="+mn-ea"/>
                        <a:ea typeface="+mn-ea"/>
                      </a:endParaRPr>
                    </a:p>
                  </a:txBody>
                  <a:tcPr marL="5715" marR="5715" marT="5715" marB="0" anchor="ctr"/>
                </a:tc>
                <a:tc>
                  <a:txBody>
                    <a:bodyPr/>
                    <a:lstStyle/>
                    <a:p>
                      <a:pPr algn="l" fontAlgn="ctr"/>
                      <a:r>
                        <a:rPr lang="zh-CN" altLang="en-US" sz="1050" u="none" strike="noStrike" dirty="0">
                          <a:effectLst/>
                        </a:rPr>
                        <a:t>＜</a:t>
                      </a:r>
                      <a:r>
                        <a:rPr lang="en-US" altLang="zh-CN" sz="1050" u="none" strike="noStrike" dirty="0">
                          <a:effectLst/>
                        </a:rPr>
                        <a:t>100ml/min</a:t>
                      </a:r>
                      <a:endParaRPr lang="en-US" altLang="zh-CN" sz="1050" b="1" u="none" strike="noStrike" dirty="0">
                        <a:effectLst/>
                        <a:latin typeface="+mn-ea"/>
                        <a:ea typeface="+mn-ea"/>
                      </a:endParaRPr>
                    </a:p>
                  </a:txBody>
                  <a:tcPr marL="5715" marR="5715" marT="5715" marB="0" anchor="ctr"/>
                </a:tc>
                <a:extLst>
                  <a:ext uri="{0D108BD9-81ED-4DB2-BD59-A6C34878D82A}">
                    <a16:rowId xmlns:a16="http://schemas.microsoft.com/office/drawing/2014/main" val="10002"/>
                  </a:ext>
                </a:extLst>
              </a:tr>
              <a:tr h="437786">
                <a:tc>
                  <a:txBody>
                    <a:bodyPr/>
                    <a:lstStyle/>
                    <a:p>
                      <a:pPr algn="l" fontAlgn="ctr"/>
                      <a:r>
                        <a:rPr lang="en-US" altLang="zh-CN" sz="1050" u="none" strike="noStrike" dirty="0">
                          <a:effectLst/>
                        </a:rPr>
                        <a:t>Differential working pressure</a:t>
                      </a:r>
                      <a:endParaRPr lang="en-US" sz="1050" b="0" i="0" u="none" strike="noStrike" dirty="0">
                        <a:solidFill>
                          <a:srgbClr val="000000"/>
                        </a:solidFill>
                        <a:effectLst/>
                        <a:latin typeface="+mn-ea"/>
                        <a:ea typeface="+mn-ea"/>
                      </a:endParaRPr>
                    </a:p>
                  </a:txBody>
                  <a:tcPr marL="5715" marR="5715" marT="5715" marB="0" anchor="ctr"/>
                </a:tc>
                <a:tc>
                  <a:txBody>
                    <a:bodyPr/>
                    <a:lstStyle/>
                    <a:p>
                      <a:pPr algn="l" fontAlgn="ctr"/>
                      <a:r>
                        <a:rPr lang="en-US" sz="1050" b="1" u="none" strike="noStrike" dirty="0">
                          <a:solidFill>
                            <a:srgbClr val="FF0000"/>
                          </a:solidFill>
                          <a:effectLst/>
                        </a:rPr>
                        <a:t>  0</a:t>
                      </a:r>
                      <a:r>
                        <a:rPr lang="en-US" altLang="zh-CN" sz="1050" b="1" u="none" strike="noStrike" dirty="0">
                          <a:solidFill>
                            <a:srgbClr val="FF0000"/>
                          </a:solidFill>
                          <a:effectLst/>
                        </a:rPr>
                        <a:t>to 1.5MPa</a:t>
                      </a:r>
                      <a:endParaRPr lang="en-US" altLang="zh-CN" sz="1050" b="1" i="0" u="none" strike="noStrike" dirty="0">
                        <a:solidFill>
                          <a:srgbClr val="FF0000"/>
                        </a:solidFill>
                        <a:effectLst/>
                        <a:latin typeface="+mn-ea"/>
                        <a:ea typeface="+mn-ea"/>
                      </a:endParaRPr>
                    </a:p>
                  </a:txBody>
                  <a:tcPr marL="5715" marR="5715" marT="5715" marB="0" anchor="ctr"/>
                </a:tc>
                <a:tc>
                  <a:txBody>
                    <a:bodyPr/>
                    <a:lstStyle/>
                    <a:p>
                      <a:pPr algn="l" fontAlgn="ctr"/>
                      <a:r>
                        <a:rPr lang="en-US" sz="1050" u="none" strike="noStrike" dirty="0">
                          <a:effectLst/>
                        </a:rPr>
                        <a:t>0.007 </a:t>
                      </a:r>
                      <a:r>
                        <a:rPr lang="en-US" altLang="zh-CN" sz="1050" u="none" strike="noStrike" dirty="0">
                          <a:effectLst/>
                        </a:rPr>
                        <a:t>to </a:t>
                      </a:r>
                      <a:r>
                        <a:rPr lang="en-US" sz="1050" u="none" strike="noStrike" dirty="0">
                          <a:effectLst/>
                        </a:rPr>
                        <a:t>1.5MPa</a:t>
                      </a:r>
                      <a:endParaRPr lang="en-US" sz="1050" b="1" i="0" u="none" strike="noStrike" dirty="0">
                        <a:solidFill>
                          <a:srgbClr val="000000"/>
                        </a:solidFill>
                        <a:effectLst/>
                        <a:latin typeface="+mn-ea"/>
                        <a:ea typeface="+mn-ea"/>
                      </a:endParaRPr>
                    </a:p>
                  </a:txBody>
                  <a:tcPr marL="5715" marR="5715" marT="5715" marB="0" anchor="ctr"/>
                </a:tc>
                <a:extLst>
                  <a:ext uri="{0D108BD9-81ED-4DB2-BD59-A6C34878D82A}">
                    <a16:rowId xmlns:a16="http://schemas.microsoft.com/office/drawing/2014/main" val="10003"/>
                  </a:ext>
                </a:extLst>
              </a:tr>
              <a:tr h="309720">
                <a:tc>
                  <a:txBody>
                    <a:bodyPr/>
                    <a:lstStyle/>
                    <a:p>
                      <a:pPr algn="l" fontAlgn="ctr"/>
                      <a:r>
                        <a:rPr lang="en-US" altLang="zh-CN" sz="1050" u="none" strike="noStrike" dirty="0">
                          <a:effectLst/>
                        </a:rPr>
                        <a:t>Work pressure</a:t>
                      </a:r>
                      <a:endParaRPr lang="zh-CN" altLang="en-US" sz="1050" b="0" i="0" u="none" strike="noStrike" dirty="0">
                        <a:solidFill>
                          <a:srgbClr val="000000"/>
                        </a:solidFill>
                        <a:effectLst/>
                        <a:latin typeface="+mn-ea"/>
                        <a:ea typeface="+mn-ea"/>
                      </a:endParaRPr>
                    </a:p>
                  </a:txBody>
                  <a:tcPr marL="5715" marR="5715" marT="5715" marB="0" anchor="ctr"/>
                </a:tc>
                <a:tc>
                  <a:txBody>
                    <a:bodyPr/>
                    <a:lstStyle/>
                    <a:p>
                      <a:pPr algn="l" fontAlgn="ctr"/>
                      <a:r>
                        <a:rPr lang="en-US" sz="1050" u="none" strike="noStrike" dirty="0">
                          <a:effectLst/>
                        </a:rPr>
                        <a:t>0 </a:t>
                      </a:r>
                      <a:r>
                        <a:rPr lang="en-US" altLang="zh-CN" sz="1050" u="none" strike="noStrike" dirty="0">
                          <a:effectLst/>
                        </a:rPr>
                        <a:t>to </a:t>
                      </a:r>
                      <a:r>
                        <a:rPr lang="en-US" sz="1050" u="none" strike="noStrike" dirty="0">
                          <a:effectLst/>
                        </a:rPr>
                        <a:t>3.1MPa</a:t>
                      </a:r>
                      <a:endParaRPr lang="en-US" sz="1050" b="0" i="0" u="none" strike="noStrike" dirty="0">
                        <a:solidFill>
                          <a:srgbClr val="000000"/>
                        </a:solidFill>
                        <a:effectLst/>
                        <a:latin typeface="+mn-ea"/>
                        <a:ea typeface="+mn-ea"/>
                      </a:endParaRPr>
                    </a:p>
                  </a:txBody>
                  <a:tcPr marL="5715" marR="5715" marT="5715" marB="0" anchor="ctr"/>
                </a:tc>
                <a:tc>
                  <a:txBody>
                    <a:bodyPr/>
                    <a:lstStyle/>
                    <a:p>
                      <a:pPr algn="l" fontAlgn="ctr"/>
                      <a:r>
                        <a:rPr lang="en-US" sz="1050" u="none" strike="noStrike" dirty="0">
                          <a:effectLst/>
                        </a:rPr>
                        <a:t>0 </a:t>
                      </a:r>
                      <a:r>
                        <a:rPr lang="en-US" altLang="zh-CN" sz="1050" u="none" strike="noStrike" dirty="0">
                          <a:effectLst/>
                        </a:rPr>
                        <a:t>to </a:t>
                      </a:r>
                      <a:r>
                        <a:rPr lang="en-US" sz="1050" u="none" strike="noStrike" dirty="0">
                          <a:effectLst/>
                        </a:rPr>
                        <a:t>3.1MPa</a:t>
                      </a:r>
                      <a:endParaRPr lang="en-US" sz="1050" b="0" i="0" u="none" strike="noStrike" dirty="0">
                        <a:solidFill>
                          <a:srgbClr val="000000"/>
                        </a:solidFill>
                        <a:effectLst/>
                        <a:latin typeface="+mn-ea"/>
                        <a:ea typeface="+mn-ea"/>
                      </a:endParaRPr>
                    </a:p>
                  </a:txBody>
                  <a:tcPr marL="5715" marR="5715" marT="5715" marB="0" anchor="ctr"/>
                </a:tc>
                <a:extLst>
                  <a:ext uri="{0D108BD9-81ED-4DB2-BD59-A6C34878D82A}">
                    <a16:rowId xmlns:a16="http://schemas.microsoft.com/office/drawing/2014/main" val="10004"/>
                  </a:ext>
                </a:extLst>
              </a:tr>
              <a:tr h="309720">
                <a:tc>
                  <a:txBody>
                    <a:bodyPr/>
                    <a:lstStyle/>
                    <a:p>
                      <a:pPr algn="l" fontAlgn="ctr"/>
                      <a:r>
                        <a:rPr lang="en-US" altLang="zh-CN" sz="1050" u="none" strike="noStrike" dirty="0">
                          <a:effectLst/>
                        </a:rPr>
                        <a:t>Endurance</a:t>
                      </a:r>
                      <a:endParaRPr lang="zh-CN" altLang="en-US" sz="1050" b="0" i="0" u="none" strike="noStrike" dirty="0">
                        <a:solidFill>
                          <a:srgbClr val="000000"/>
                        </a:solidFill>
                        <a:effectLst/>
                        <a:latin typeface="+mn-ea"/>
                        <a:ea typeface="+mn-ea"/>
                      </a:endParaRPr>
                    </a:p>
                  </a:txBody>
                  <a:tcPr marL="5715" marR="5715" marT="5715" marB="0" anchor="ctr"/>
                </a:tc>
                <a:tc>
                  <a:txBody>
                    <a:bodyPr/>
                    <a:lstStyle/>
                    <a:p>
                      <a:pPr algn="l" fontAlgn="ctr"/>
                      <a:r>
                        <a:rPr lang="en-US" altLang="zh-CN" sz="1050" u="none" strike="noStrike" dirty="0">
                          <a:effectLst/>
                        </a:rPr>
                        <a:t>150,000+</a:t>
                      </a:r>
                      <a:endParaRPr lang="en-US" altLang="zh-CN" sz="1050" b="0" i="0" u="none" strike="noStrike" dirty="0">
                        <a:solidFill>
                          <a:srgbClr val="000000"/>
                        </a:solidFill>
                        <a:effectLst/>
                        <a:latin typeface="+mn-ea"/>
                        <a:ea typeface="+mn-ea"/>
                      </a:endParaRPr>
                    </a:p>
                  </a:txBody>
                  <a:tcPr marL="5715" marR="5715" marT="5715" marB="0" anchor="ctr"/>
                </a:tc>
                <a:tc>
                  <a:txBody>
                    <a:bodyPr/>
                    <a:lstStyle/>
                    <a:p>
                      <a:pPr algn="l" fontAlgn="ctr"/>
                      <a:r>
                        <a:rPr lang="en-US" altLang="zh-CN" sz="1050" u="none" strike="noStrike" dirty="0">
                          <a:effectLst/>
                        </a:rPr>
                        <a:t>150,000+</a:t>
                      </a:r>
                      <a:endParaRPr lang="en-US" altLang="zh-CN" sz="1050" b="0" i="0" u="none" strike="noStrike" dirty="0">
                        <a:solidFill>
                          <a:srgbClr val="000000"/>
                        </a:solidFill>
                        <a:effectLst/>
                        <a:latin typeface="+mn-ea"/>
                        <a:ea typeface="+mn-ea"/>
                      </a:endParaRPr>
                    </a:p>
                  </a:txBody>
                  <a:tcPr marL="5715" marR="5715" marT="5715" marB="0" anchor="ctr"/>
                </a:tc>
                <a:extLst>
                  <a:ext uri="{0D108BD9-81ED-4DB2-BD59-A6C34878D82A}">
                    <a16:rowId xmlns:a16="http://schemas.microsoft.com/office/drawing/2014/main" val="10005"/>
                  </a:ext>
                </a:extLst>
              </a:tr>
              <a:tr h="309720">
                <a:tc>
                  <a:txBody>
                    <a:bodyPr/>
                    <a:lstStyle/>
                    <a:p>
                      <a:pPr marL="0" algn="l" defTabSz="914400" rtl="0" eaLnBrk="1" fontAlgn="ctr" latinLnBrk="0" hangingPunct="1"/>
                      <a:r>
                        <a:rPr lang="en-US" altLang="zh-CN" sz="1050" u="none" strike="noStrike" kern="1200" dirty="0">
                          <a:solidFill>
                            <a:schemeClr val="dk1"/>
                          </a:solidFill>
                          <a:effectLst/>
                          <a:latin typeface="+mn-lt"/>
                          <a:ea typeface="+mn-ea"/>
                          <a:cs typeface="+mn-cs"/>
                        </a:rPr>
                        <a:t>Operating voltage</a:t>
                      </a:r>
                      <a:endParaRPr lang="zh-CN" altLang="en-US" sz="1050" u="none" strike="noStrike" kern="1200" dirty="0">
                        <a:solidFill>
                          <a:schemeClr val="dk1"/>
                        </a:solidFill>
                        <a:effectLst/>
                        <a:latin typeface="+mn-lt"/>
                        <a:ea typeface="+mn-ea"/>
                        <a:cs typeface="+mn-cs"/>
                      </a:endParaRPr>
                    </a:p>
                  </a:txBody>
                  <a:tcPr marL="5715" marR="5715" marT="5715" marB="0" anchor="ctr"/>
                </a:tc>
                <a:tc>
                  <a:txBody>
                    <a:bodyPr/>
                    <a:lstStyle/>
                    <a:p>
                      <a:pPr marL="0" algn="l" defTabSz="914400" rtl="0" eaLnBrk="1" fontAlgn="ctr" latinLnBrk="0" hangingPunct="1"/>
                      <a:r>
                        <a:rPr lang="en-US" sz="1050" u="none" strike="noStrike" kern="1200">
                          <a:solidFill>
                            <a:schemeClr val="dk1"/>
                          </a:solidFill>
                          <a:effectLst/>
                          <a:latin typeface="+mn-lt"/>
                          <a:ea typeface="+mn-ea"/>
                          <a:cs typeface="+mn-cs"/>
                        </a:rPr>
                        <a:t>9 </a:t>
                      </a:r>
                      <a:r>
                        <a:rPr lang="en-US" altLang="zh-CN" sz="1050" u="none" strike="noStrike" kern="1200">
                          <a:solidFill>
                            <a:schemeClr val="dk1"/>
                          </a:solidFill>
                          <a:effectLst/>
                          <a:latin typeface="+mn-lt"/>
                          <a:ea typeface="+mn-ea"/>
                          <a:cs typeface="+mn-cs"/>
                        </a:rPr>
                        <a:t>to </a:t>
                      </a:r>
                      <a:r>
                        <a:rPr lang="en-US" sz="1050" u="none" strike="noStrike" kern="1200">
                          <a:solidFill>
                            <a:schemeClr val="dk1"/>
                          </a:solidFill>
                          <a:effectLst/>
                          <a:latin typeface="+mn-lt"/>
                          <a:ea typeface="+mn-ea"/>
                          <a:cs typeface="+mn-cs"/>
                        </a:rPr>
                        <a:t>16</a:t>
                      </a:r>
                      <a:r>
                        <a:rPr lang="en-US" altLang="zh-CN" sz="1050" u="none" strike="noStrike" kern="1200">
                          <a:solidFill>
                            <a:schemeClr val="dk1"/>
                          </a:solidFill>
                          <a:effectLst/>
                          <a:latin typeface="+mn-lt"/>
                          <a:ea typeface="+mn-ea"/>
                          <a:cs typeface="+mn-cs"/>
                        </a:rPr>
                        <a:t>VDC</a:t>
                      </a:r>
                      <a:endParaRPr lang="en-US" sz="1050" u="none" strike="noStrike" kern="1200">
                        <a:solidFill>
                          <a:schemeClr val="dk1"/>
                        </a:solidFill>
                        <a:effectLst/>
                        <a:latin typeface="+mn-lt"/>
                        <a:ea typeface="+mn-ea"/>
                        <a:cs typeface="+mn-cs"/>
                      </a:endParaRPr>
                    </a:p>
                  </a:txBody>
                  <a:tcPr marL="5715" marR="5715" marT="5715" marB="0" anchor="ctr"/>
                </a:tc>
                <a:tc>
                  <a:txBody>
                    <a:bodyPr/>
                    <a:lstStyle/>
                    <a:p>
                      <a:pPr marL="0" algn="l" defTabSz="914400" rtl="0" eaLnBrk="1" fontAlgn="ctr" latinLnBrk="0" hangingPunct="1"/>
                      <a:r>
                        <a:rPr lang="en-US" sz="1050" u="none" strike="noStrike" kern="1200" dirty="0">
                          <a:solidFill>
                            <a:schemeClr val="dk1"/>
                          </a:solidFill>
                          <a:effectLst/>
                          <a:latin typeface="+mn-lt"/>
                          <a:ea typeface="+mn-ea"/>
                          <a:cs typeface="+mn-cs"/>
                        </a:rPr>
                        <a:t>9 </a:t>
                      </a:r>
                      <a:r>
                        <a:rPr lang="en-US" altLang="zh-CN" sz="1050" u="none" strike="noStrike" kern="1200" dirty="0">
                          <a:solidFill>
                            <a:schemeClr val="dk1"/>
                          </a:solidFill>
                          <a:effectLst/>
                          <a:latin typeface="+mn-lt"/>
                          <a:ea typeface="+mn-ea"/>
                          <a:cs typeface="+mn-cs"/>
                        </a:rPr>
                        <a:t>to 16</a:t>
                      </a:r>
                      <a:r>
                        <a:rPr lang="en-US" sz="1050" u="none" strike="noStrike" kern="1200" dirty="0">
                          <a:solidFill>
                            <a:schemeClr val="dk1"/>
                          </a:solidFill>
                          <a:effectLst/>
                          <a:latin typeface="+mn-lt"/>
                          <a:ea typeface="+mn-ea"/>
                          <a:cs typeface="+mn-cs"/>
                        </a:rPr>
                        <a:t>V</a:t>
                      </a:r>
                      <a:r>
                        <a:rPr lang="en-US" altLang="zh-CN" sz="1050" u="none" strike="noStrike" kern="1200" dirty="0">
                          <a:solidFill>
                            <a:schemeClr val="dk1"/>
                          </a:solidFill>
                          <a:effectLst/>
                          <a:latin typeface="+mn-lt"/>
                          <a:ea typeface="+mn-ea"/>
                          <a:cs typeface="+mn-cs"/>
                        </a:rPr>
                        <a:t>DC</a:t>
                      </a:r>
                      <a:endParaRPr lang="en-US" sz="1050" u="none" strike="noStrike" kern="1200" dirty="0">
                        <a:solidFill>
                          <a:schemeClr val="dk1"/>
                        </a:solidFill>
                        <a:effectLst/>
                        <a:latin typeface="+mn-lt"/>
                        <a:ea typeface="+mn-ea"/>
                        <a:cs typeface="+mn-cs"/>
                      </a:endParaRPr>
                    </a:p>
                  </a:txBody>
                  <a:tcPr marL="5715" marR="5715" marT="5715" marB="0" anchor="ctr"/>
                </a:tc>
                <a:extLst>
                  <a:ext uri="{0D108BD9-81ED-4DB2-BD59-A6C34878D82A}">
                    <a16:rowId xmlns:a16="http://schemas.microsoft.com/office/drawing/2014/main" val="10006"/>
                  </a:ext>
                </a:extLst>
              </a:tr>
              <a:tr h="293856">
                <a:tc>
                  <a:txBody>
                    <a:bodyPr/>
                    <a:lstStyle/>
                    <a:p>
                      <a:pPr marL="0" algn="l" defTabSz="914400" rtl="0" eaLnBrk="1" fontAlgn="ctr" latinLnBrk="0" hangingPunct="1"/>
                      <a:r>
                        <a:rPr lang="en-US" altLang="zh-CN" sz="1050" u="none" strike="noStrike" kern="1200" dirty="0">
                          <a:solidFill>
                            <a:schemeClr val="dk1"/>
                          </a:solidFill>
                          <a:effectLst/>
                          <a:latin typeface="+mn-lt"/>
                          <a:ea typeface="+mn-ea"/>
                          <a:cs typeface="+mn-cs"/>
                        </a:rPr>
                        <a:t>Flow resistance</a:t>
                      </a:r>
                      <a:endParaRPr lang="en-US" sz="1050" u="none" strike="noStrike" kern="1200" dirty="0">
                        <a:solidFill>
                          <a:schemeClr val="dk1"/>
                        </a:solidFill>
                        <a:effectLst/>
                        <a:latin typeface="+mn-lt"/>
                        <a:ea typeface="+mn-ea"/>
                        <a:cs typeface="+mn-cs"/>
                      </a:endParaRPr>
                    </a:p>
                  </a:txBody>
                  <a:tcPr marL="5715" marR="5715" marT="5715" marB="0" anchor="ctr"/>
                </a:tc>
                <a:tc>
                  <a:txBody>
                    <a:bodyPr/>
                    <a:lstStyle/>
                    <a:p>
                      <a:pPr marL="0" algn="l" defTabSz="914400" rtl="0" eaLnBrk="1" fontAlgn="ctr" latinLnBrk="0" hangingPunct="1"/>
                      <a:r>
                        <a:rPr lang="en-US" altLang="zh-CN" sz="1050" u="none" strike="noStrike" kern="1200" dirty="0">
                          <a:solidFill>
                            <a:schemeClr val="dk1"/>
                          </a:solidFill>
                          <a:effectLst/>
                          <a:latin typeface="+mn-lt"/>
                          <a:ea typeface="+mn-ea"/>
                          <a:cs typeface="+mn-cs"/>
                        </a:rPr>
                        <a:t>19.6KPa</a:t>
                      </a:r>
                    </a:p>
                  </a:txBody>
                  <a:tcPr marL="5715" marR="5715" marT="5715" marB="0" anchor="ctr"/>
                </a:tc>
                <a:tc>
                  <a:txBody>
                    <a:bodyPr/>
                    <a:lstStyle/>
                    <a:p>
                      <a:pPr marL="0" algn="l" defTabSz="914400" rtl="0" eaLnBrk="1" fontAlgn="ctr" latinLnBrk="0" hangingPunct="1"/>
                      <a:r>
                        <a:rPr lang="en-US" altLang="zh-CN" sz="1050" u="none" strike="noStrike" kern="1200" dirty="0">
                          <a:solidFill>
                            <a:schemeClr val="dk1"/>
                          </a:solidFill>
                          <a:effectLst/>
                          <a:latin typeface="+mn-lt"/>
                          <a:ea typeface="+mn-ea"/>
                          <a:cs typeface="+mn-cs"/>
                        </a:rPr>
                        <a:t>19.9KPa</a:t>
                      </a:r>
                    </a:p>
                  </a:txBody>
                  <a:tcPr marL="5715" marR="5715" marT="5715" marB="0" anchor="ctr"/>
                </a:tc>
                <a:extLst>
                  <a:ext uri="{0D108BD9-81ED-4DB2-BD59-A6C34878D82A}">
                    <a16:rowId xmlns:a16="http://schemas.microsoft.com/office/drawing/2014/main" val="10007"/>
                  </a:ext>
                </a:extLst>
              </a:tr>
              <a:tr h="309720">
                <a:tc>
                  <a:txBody>
                    <a:bodyPr/>
                    <a:lstStyle/>
                    <a:p>
                      <a:pPr marL="0" algn="l" defTabSz="914400" rtl="0" eaLnBrk="1" fontAlgn="ctr" latinLnBrk="0" hangingPunct="1"/>
                      <a:r>
                        <a:rPr lang="en-US" altLang="zh-CN" sz="1050" u="none" strike="noStrike" kern="1200" dirty="0">
                          <a:solidFill>
                            <a:schemeClr val="dk1"/>
                          </a:solidFill>
                          <a:effectLst/>
                          <a:latin typeface="+mn-lt"/>
                          <a:ea typeface="+mn-ea"/>
                          <a:cs typeface="+mn-cs"/>
                        </a:rPr>
                        <a:t>Weight</a:t>
                      </a:r>
                      <a:endParaRPr lang="zh-CN" altLang="en-US" sz="1050" u="none" strike="noStrike" kern="1200" dirty="0">
                        <a:solidFill>
                          <a:schemeClr val="dk1"/>
                        </a:solidFill>
                        <a:effectLst/>
                        <a:latin typeface="+mn-lt"/>
                        <a:ea typeface="+mn-ea"/>
                        <a:cs typeface="+mn-cs"/>
                      </a:endParaRPr>
                    </a:p>
                  </a:txBody>
                  <a:tcPr marL="5715" marR="5715" marT="5715" marB="0" anchor="ctr"/>
                </a:tc>
                <a:tc>
                  <a:txBody>
                    <a:bodyPr/>
                    <a:lstStyle/>
                    <a:p>
                      <a:pPr marL="0" algn="l" defTabSz="914400" rtl="0" eaLnBrk="1" fontAlgn="ctr" latinLnBrk="0" hangingPunct="1"/>
                      <a:r>
                        <a:rPr lang="en-US" altLang="zh-CN" sz="1050" b="1" u="none" strike="noStrike" kern="1200" dirty="0">
                          <a:solidFill>
                            <a:srgbClr val="FF0000"/>
                          </a:solidFill>
                          <a:effectLst/>
                          <a:latin typeface="+mn-lt"/>
                          <a:ea typeface="+mn-ea"/>
                          <a:cs typeface="+mn-cs"/>
                        </a:rPr>
                        <a:t>161g</a:t>
                      </a:r>
                    </a:p>
                  </a:txBody>
                  <a:tcPr marL="5715" marR="5715" marT="5715" marB="0" anchor="ctr"/>
                </a:tc>
                <a:tc>
                  <a:txBody>
                    <a:bodyPr/>
                    <a:lstStyle/>
                    <a:p>
                      <a:pPr marL="0" algn="l" defTabSz="914400" rtl="0" eaLnBrk="1" fontAlgn="ctr" latinLnBrk="0" hangingPunct="1"/>
                      <a:r>
                        <a:rPr lang="en-US" sz="1050" u="none" strike="noStrike" kern="1200" dirty="0">
                          <a:solidFill>
                            <a:schemeClr val="dk1"/>
                          </a:solidFill>
                          <a:effectLst/>
                          <a:latin typeface="+mn-lt"/>
                          <a:ea typeface="+mn-ea"/>
                          <a:cs typeface="+mn-cs"/>
                        </a:rPr>
                        <a:t>251</a:t>
                      </a:r>
                      <a:r>
                        <a:rPr lang="en-US" altLang="zh-CN" sz="1050" u="none" strike="noStrike" kern="1200" dirty="0">
                          <a:solidFill>
                            <a:schemeClr val="dk1"/>
                          </a:solidFill>
                          <a:effectLst/>
                          <a:latin typeface="+mn-lt"/>
                          <a:ea typeface="+mn-ea"/>
                          <a:cs typeface="+mn-cs"/>
                        </a:rPr>
                        <a:t>g</a:t>
                      </a:r>
                      <a:endParaRPr lang="en-US" sz="1050" u="none" strike="noStrike" kern="1200" dirty="0">
                        <a:solidFill>
                          <a:schemeClr val="dk1"/>
                        </a:solidFill>
                        <a:effectLst/>
                        <a:latin typeface="+mn-lt"/>
                        <a:ea typeface="+mn-ea"/>
                        <a:cs typeface="+mn-cs"/>
                      </a:endParaRPr>
                    </a:p>
                  </a:txBody>
                  <a:tcPr marL="5715" marR="5715" marT="5715" marB="0" anchor="ctr"/>
                </a:tc>
                <a:extLst>
                  <a:ext uri="{0D108BD9-81ED-4DB2-BD59-A6C34878D82A}">
                    <a16:rowId xmlns:a16="http://schemas.microsoft.com/office/drawing/2014/main" val="10008"/>
                  </a:ext>
                </a:extLst>
              </a:tr>
            </a:tbl>
          </a:graphicData>
        </a:graphic>
      </p:graphicFrame>
      <p:sp>
        <p:nvSpPr>
          <p:cNvPr id="11" name="文本框 10"/>
          <p:cNvSpPr txBox="1"/>
          <p:nvPr/>
        </p:nvSpPr>
        <p:spPr>
          <a:xfrm>
            <a:off x="356464" y="2120881"/>
            <a:ext cx="1191200" cy="415498"/>
          </a:xfrm>
          <a:prstGeom prst="rect">
            <a:avLst/>
          </a:prstGeom>
          <a:noFill/>
        </p:spPr>
        <p:txBody>
          <a:bodyPr wrap="square" rtlCol="0">
            <a:spAutoFit/>
          </a:bodyPr>
          <a:lstStyle/>
          <a:p>
            <a:r>
              <a:rPr lang="en-US" altLang="zh-CN" sz="1050" b="1" dirty="0">
                <a:latin typeface="Calibri" panose="020F0502020204030204" pitchFamily="34" charset="0"/>
                <a:cs typeface="Calibri" panose="020F0502020204030204" pitchFamily="34" charset="0"/>
              </a:rPr>
              <a:t>16mm SOV</a:t>
            </a:r>
          </a:p>
          <a:p>
            <a:r>
              <a:rPr lang="en-US" altLang="zh-CN" sz="1050" b="1" dirty="0">
                <a:latin typeface="Calibri" panose="020F0502020204030204" pitchFamily="34" charset="0"/>
                <a:cs typeface="Calibri" panose="020F0502020204030204" pitchFamily="34" charset="0"/>
              </a:rPr>
              <a:t>2nd generation</a:t>
            </a:r>
            <a:endParaRPr lang="zh-CN" altLang="en-US" sz="1050" b="1" dirty="0">
              <a:latin typeface="Calibri" panose="020F0502020204030204" pitchFamily="34" charset="0"/>
              <a:cs typeface="Calibri" panose="020F0502020204030204" pitchFamily="34" charset="0"/>
            </a:endParaRPr>
          </a:p>
        </p:txBody>
      </p:sp>
      <p:sp>
        <p:nvSpPr>
          <p:cNvPr id="12" name="文本框 11"/>
          <p:cNvSpPr txBox="1"/>
          <p:nvPr/>
        </p:nvSpPr>
        <p:spPr>
          <a:xfrm>
            <a:off x="310690" y="4090810"/>
            <a:ext cx="929302" cy="415498"/>
          </a:xfrm>
          <a:prstGeom prst="rect">
            <a:avLst/>
          </a:prstGeom>
          <a:noFill/>
        </p:spPr>
        <p:txBody>
          <a:bodyPr wrap="square" rtlCol="0">
            <a:spAutoFit/>
          </a:bodyPr>
          <a:lstStyle/>
          <a:p>
            <a:pPr algn="ctr"/>
            <a:r>
              <a:rPr lang="en-US" altLang="zh-CN" sz="1050" b="1" dirty="0">
                <a:latin typeface="Calibri" panose="020F0502020204030204" pitchFamily="34" charset="0"/>
                <a:cs typeface="Calibri" panose="020F0502020204030204" pitchFamily="34" charset="0"/>
              </a:rPr>
              <a:t>16mm SOV generation</a:t>
            </a:r>
            <a:endParaRPr lang="zh-CN" altLang="en-US" sz="1050" b="1" dirty="0">
              <a:latin typeface="Calibri" panose="020F0502020204030204" pitchFamily="34" charset="0"/>
              <a:cs typeface="Calibri" panose="020F0502020204030204" pitchFamily="34" charset="0"/>
            </a:endParaRPr>
          </a:p>
        </p:txBody>
      </p:sp>
      <p:sp>
        <p:nvSpPr>
          <p:cNvPr id="5" name="文本框 4"/>
          <p:cNvSpPr txBox="1"/>
          <p:nvPr/>
        </p:nvSpPr>
        <p:spPr>
          <a:xfrm>
            <a:off x="1725958" y="4216379"/>
            <a:ext cx="3607658" cy="415498"/>
          </a:xfrm>
          <a:prstGeom prst="rect">
            <a:avLst/>
          </a:prstGeom>
          <a:noFill/>
        </p:spPr>
        <p:txBody>
          <a:bodyPr wrap="square" rtlCol="0">
            <a:spAutoFit/>
          </a:bodyPr>
          <a:lstStyle/>
          <a:p>
            <a:pPr algn="ctr"/>
            <a:r>
              <a:rPr lang="en-US" altLang="zh-CN" sz="1050" b="1" dirty="0">
                <a:latin typeface="Calibri" panose="020F0502020204030204" pitchFamily="34" charset="0"/>
                <a:cs typeface="Calibri" panose="020F0502020204030204" pitchFamily="34" charset="0"/>
              </a:rPr>
              <a:t>Note: </a:t>
            </a:r>
            <a:r>
              <a:rPr lang="en-US" altLang="zh-CN" sz="1050" dirty="0">
                <a:latin typeface="Calibri" panose="020F0502020204030204" pitchFamily="34" charset="0"/>
                <a:cs typeface="Calibri" panose="020F0502020204030204" pitchFamily="34" charset="0"/>
              </a:rPr>
              <a:t>The flow resistance condition is the inlet pressure of 0.23MPa, the superheat is 5K, and the flow rate is 150kg/h</a:t>
            </a:r>
            <a:endParaRPr lang="zh-CN" altLang="en-US" sz="1050" dirty="0">
              <a:latin typeface="Calibri" panose="020F0502020204030204" pitchFamily="34" charset="0"/>
              <a:cs typeface="Calibri" panose="020F0502020204030204" pitchFamily="34" charset="0"/>
            </a:endParaRPr>
          </a:p>
        </p:txBody>
      </p:sp>
      <p:pic>
        <p:nvPicPr>
          <p:cNvPr id="6" name="图片 5"/>
          <p:cNvPicPr>
            <a:picLocks noChangeAspect="1"/>
          </p:cNvPicPr>
          <p:nvPr/>
        </p:nvPicPr>
        <p:blipFill rotWithShape="1">
          <a:blip r:embed="rId5" cstate="email">
            <a:extLst>
              <a:ext uri="{28A0092B-C50C-407E-A947-70E740481C1C}">
                <a14:useLocalDpi xmlns:a14="http://schemas.microsoft.com/office/drawing/2010/main"/>
              </a:ext>
            </a:extLst>
          </a:blip>
          <a:srcRect/>
          <a:stretch>
            <a:fillRect/>
          </a:stretch>
        </p:blipFill>
        <p:spPr>
          <a:xfrm>
            <a:off x="396206" y="813337"/>
            <a:ext cx="929300" cy="1270913"/>
          </a:xfrm>
          <a:prstGeom prst="rect">
            <a:avLst/>
          </a:prstGeom>
        </p:spPr>
      </p:pic>
      <p:pic>
        <p:nvPicPr>
          <p:cNvPr id="7" name="图片 6"/>
          <p:cNvPicPr>
            <a:picLocks noChangeAspect="1"/>
          </p:cNvPicPr>
          <p:nvPr/>
        </p:nvPicPr>
        <p:blipFill>
          <a:blip r:embed="rId6" cstate="email">
            <a:extLst>
              <a:ext uri="{28A0092B-C50C-407E-A947-70E740481C1C}">
                <a14:useLocalDpi xmlns:a14="http://schemas.microsoft.com/office/drawing/2010/main"/>
              </a:ext>
            </a:extLst>
          </a:blip>
          <a:srcRect/>
          <a:stretch/>
        </p:blipFill>
        <p:spPr>
          <a:xfrm>
            <a:off x="7234897" y="2826233"/>
            <a:ext cx="1807992" cy="2043422"/>
          </a:xfrm>
          <a:prstGeom prst="rect">
            <a:avLst/>
          </a:prstGeom>
        </p:spPr>
      </p:pic>
      <p:sp>
        <p:nvSpPr>
          <p:cNvPr id="14" name="文本框 13"/>
          <p:cNvSpPr txBox="1"/>
          <p:nvPr/>
        </p:nvSpPr>
        <p:spPr>
          <a:xfrm>
            <a:off x="5584122" y="787393"/>
            <a:ext cx="3329533" cy="2252924"/>
          </a:xfrm>
          <a:prstGeom prst="rect">
            <a:avLst/>
          </a:prstGeom>
          <a:noFill/>
        </p:spPr>
        <p:txBody>
          <a:bodyPr wrap="square" rtlCol="0">
            <a:spAutoFit/>
          </a:bodyPr>
          <a:lstStyle/>
          <a:p>
            <a:pPr marL="214313" indent="-214313">
              <a:lnSpc>
                <a:spcPct val="90000"/>
              </a:lnSpc>
              <a:buFont typeface="Arial" panose="020B0604020202020204" pitchFamily="34" charset="0"/>
              <a:buChar char="•"/>
            </a:pPr>
            <a:r>
              <a:rPr lang="en-US" altLang="zh-CN" sz="1200" dirty="0">
                <a:latin typeface="Calibri" panose="020F0502020204030204" pitchFamily="34" charset="0"/>
                <a:cs typeface="Calibri" panose="020F0502020204030204" pitchFamily="34" charset="0"/>
              </a:rPr>
              <a:t>The 16mm SOV 2nd generation is designed for thermal management integration.</a:t>
            </a:r>
          </a:p>
          <a:p>
            <a:pPr marL="214313" indent="-214313">
              <a:lnSpc>
                <a:spcPct val="90000"/>
              </a:lnSpc>
              <a:buFont typeface="Arial" panose="020B0604020202020204" pitchFamily="34" charset="0"/>
              <a:buChar char="•"/>
            </a:pPr>
            <a:endParaRPr lang="en-US" altLang="zh-CN" sz="1200" dirty="0">
              <a:latin typeface="Calibri" panose="020F0502020204030204" pitchFamily="34" charset="0"/>
              <a:cs typeface="Calibri" panose="020F0502020204030204" pitchFamily="34" charset="0"/>
            </a:endParaRPr>
          </a:p>
          <a:p>
            <a:pPr marL="214313" indent="-214313">
              <a:lnSpc>
                <a:spcPct val="90000"/>
              </a:lnSpc>
              <a:buFont typeface="Arial" panose="020B0604020202020204" pitchFamily="34" charset="0"/>
              <a:buChar char="•"/>
            </a:pPr>
            <a:r>
              <a:rPr lang="en-US" altLang="zh-CN" sz="1200" dirty="0">
                <a:latin typeface="Calibri" panose="020F0502020204030204" pitchFamily="34" charset="0"/>
                <a:cs typeface="Calibri" panose="020F0502020204030204" pitchFamily="34" charset="0"/>
              </a:rPr>
              <a:t>The comprehensive performance has been improved;</a:t>
            </a:r>
          </a:p>
          <a:p>
            <a:pPr marL="214313" indent="-214313">
              <a:lnSpc>
                <a:spcPct val="90000"/>
              </a:lnSpc>
              <a:buFont typeface="Arial" panose="020B0604020202020204" pitchFamily="34" charset="0"/>
              <a:buChar char="•"/>
            </a:pPr>
            <a:endParaRPr lang="en-US" altLang="zh-CN" sz="1200" dirty="0">
              <a:latin typeface="Calibri" panose="020F0502020204030204" pitchFamily="34" charset="0"/>
              <a:cs typeface="Calibri" panose="020F0502020204030204" pitchFamily="34" charset="0"/>
            </a:endParaRPr>
          </a:p>
          <a:p>
            <a:pPr marL="214313" indent="-214313">
              <a:lnSpc>
                <a:spcPct val="90000"/>
              </a:lnSpc>
              <a:buFont typeface="Arial" panose="020B0604020202020204" pitchFamily="34" charset="0"/>
              <a:buChar char="•"/>
            </a:pPr>
            <a:r>
              <a:rPr lang="en-US" altLang="zh-CN" sz="1200" dirty="0">
                <a:latin typeface="Calibri" panose="020F0502020204030204" pitchFamily="34" charset="0"/>
                <a:cs typeface="Calibri" panose="020F0502020204030204" pitchFamily="34" charset="0"/>
              </a:rPr>
              <a:t>The first-stage pilot mode is used to realize the opening of the 16 diameter solenoid valve;</a:t>
            </a:r>
          </a:p>
          <a:p>
            <a:pPr marL="214313" indent="-214313">
              <a:lnSpc>
                <a:spcPct val="90000"/>
              </a:lnSpc>
              <a:buFont typeface="Arial" panose="020B0604020202020204" pitchFamily="34" charset="0"/>
              <a:buChar char="•"/>
            </a:pPr>
            <a:endParaRPr lang="en-US" altLang="zh-CN" sz="1200" dirty="0">
              <a:latin typeface="Calibri" panose="020F0502020204030204" pitchFamily="34" charset="0"/>
              <a:cs typeface="Calibri" panose="020F0502020204030204" pitchFamily="34" charset="0"/>
            </a:endParaRPr>
          </a:p>
          <a:p>
            <a:pPr marL="214313" indent="-214313">
              <a:lnSpc>
                <a:spcPct val="90000"/>
              </a:lnSpc>
              <a:buFont typeface="Arial" panose="020B0604020202020204" pitchFamily="34" charset="0"/>
              <a:buChar char="•"/>
            </a:pPr>
            <a:r>
              <a:rPr lang="en-US" altLang="zh-CN" sz="1200" dirty="0">
                <a:latin typeface="Calibri" panose="020F0502020204030204" pitchFamily="34" charset="0"/>
                <a:cs typeface="Calibri" panose="020F0502020204030204" pitchFamily="34" charset="0"/>
              </a:rPr>
              <a:t>The 16mm solenoid valve, which has the smallest installation space on the market, has a more than 50% installation area compared with similar solenoid valve products.</a:t>
            </a:r>
            <a:endParaRPr lang="zh-CN" altLang="en-US" sz="12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3862110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279E81-54CD-0577-59A1-DE399E2B9B4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B835030-8589-AC2D-EDD0-7BB0065720E7}"/>
              </a:ext>
            </a:extLst>
          </p:cNvPr>
          <p:cNvSpPr>
            <a:spLocks noGrp="1"/>
          </p:cNvSpPr>
          <p:nvPr>
            <p:ph type="title"/>
          </p:nvPr>
        </p:nvSpPr>
        <p:spPr>
          <a:xfrm>
            <a:off x="380999" y="273845"/>
            <a:ext cx="8369807" cy="402410"/>
          </a:xfrm>
          <a:prstGeom prst="rect">
            <a:avLst/>
          </a:prstGeom>
        </p:spPr>
        <p:txBody>
          <a:bodyPr/>
          <a:lstStyle/>
          <a:p>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Comparison of installation dimensions</a:t>
            </a:r>
            <a:endParaRPr lang="en-US" sz="2400" dirty="0"/>
          </a:p>
        </p:txBody>
      </p:sp>
      <p:grpSp>
        <p:nvGrpSpPr>
          <p:cNvPr id="20" name="组合 19"/>
          <p:cNvGrpSpPr>
            <a:grpSpLocks noChangeAspect="1"/>
          </p:cNvGrpSpPr>
          <p:nvPr/>
        </p:nvGrpSpPr>
        <p:grpSpPr>
          <a:xfrm>
            <a:off x="4162780" y="844071"/>
            <a:ext cx="4397053" cy="4071542"/>
            <a:chOff x="5893630" y="1305298"/>
            <a:chExt cx="5544616" cy="5134153"/>
          </a:xfrm>
        </p:grpSpPr>
        <p:pic>
          <p:nvPicPr>
            <p:cNvPr id="17" name="图片 1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893630" y="1305298"/>
              <a:ext cx="5544616" cy="5134153"/>
            </a:xfrm>
            <a:prstGeom prst="rect">
              <a:avLst/>
            </a:prstGeom>
            <a:ln>
              <a:solidFill>
                <a:schemeClr val="bg1">
                  <a:lumMod val="50000"/>
                </a:schemeClr>
              </a:solidFill>
              <a:prstDash val="dash"/>
            </a:ln>
          </p:spPr>
        </p:pic>
        <p:cxnSp>
          <p:nvCxnSpPr>
            <p:cNvPr id="19" name="直接连接符 18"/>
            <p:cNvCxnSpPr/>
            <p:nvPr/>
          </p:nvCxnSpPr>
          <p:spPr>
            <a:xfrm>
              <a:off x="8328248" y="1305298"/>
              <a:ext cx="0" cy="5134153"/>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22" name="文本框 21"/>
          <p:cNvSpPr txBox="1"/>
          <p:nvPr/>
        </p:nvSpPr>
        <p:spPr>
          <a:xfrm>
            <a:off x="518393" y="3688604"/>
            <a:ext cx="3257870" cy="738664"/>
          </a:xfrm>
          <a:prstGeom prst="rect">
            <a:avLst/>
          </a:prstGeom>
          <a:noFill/>
        </p:spPr>
        <p:txBody>
          <a:bodyPr wrap="square" rtlCol="0">
            <a:spAutoFit/>
          </a:bodyPr>
          <a:lstStyle/>
          <a:p>
            <a:pPr algn="ctr"/>
            <a:r>
              <a:rPr lang="en-US" altLang="zh-CN" sz="1400" dirty="0">
                <a:solidFill>
                  <a:schemeClr val="accent1">
                    <a:lumMod val="75000"/>
                  </a:schemeClr>
                </a:solidFill>
                <a:latin typeface="Calibri" panose="020F0502020204030204" pitchFamily="34" charset="0"/>
                <a:cs typeface="Calibri" panose="020F0502020204030204" pitchFamily="34" charset="0"/>
              </a:rPr>
              <a:t>Compared with the first generation of 16mm SOV, </a:t>
            </a:r>
            <a:r>
              <a:rPr lang="en-US" altLang="zh-CN" sz="1400" b="1" dirty="0">
                <a:solidFill>
                  <a:schemeClr val="accent1">
                    <a:lumMod val="75000"/>
                  </a:schemeClr>
                </a:solidFill>
                <a:latin typeface="Calibri" panose="020F0502020204030204" pitchFamily="34" charset="0"/>
                <a:cs typeface="Calibri" panose="020F0502020204030204" pitchFamily="34" charset="0"/>
              </a:rPr>
              <a:t>the installation size is more than 50% smaller!</a:t>
            </a:r>
            <a:endParaRPr lang="zh-CN" altLang="en-US" sz="1400" b="1" dirty="0">
              <a:solidFill>
                <a:schemeClr val="accent1">
                  <a:lumMod val="75000"/>
                </a:schemeClr>
              </a:solidFill>
              <a:latin typeface="Calibri" panose="020F0502020204030204" pitchFamily="34" charset="0"/>
              <a:cs typeface="Calibri" panose="020F0502020204030204" pitchFamily="34" charset="0"/>
            </a:endParaRPr>
          </a:p>
        </p:txBody>
      </p:sp>
      <p:pic>
        <p:nvPicPr>
          <p:cNvPr id="8" name="图片 7"/>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862754" y="844071"/>
            <a:ext cx="2408726" cy="2778600"/>
          </a:xfrm>
          <a:prstGeom prst="rect">
            <a:avLst/>
          </a:prstGeom>
        </p:spPr>
      </p:pic>
      <p:pic>
        <p:nvPicPr>
          <p:cNvPr id="4" name="图片 3"/>
          <p:cNvPicPr>
            <a:picLocks noChangeAspect="1"/>
          </p:cNvPicPr>
          <p:nvPr/>
        </p:nvPicPr>
        <p:blipFill rotWithShape="1">
          <a:blip r:embed="rId5" cstate="email">
            <a:extLst>
              <a:ext uri="{28A0092B-C50C-407E-A947-70E740481C1C}">
                <a14:useLocalDpi xmlns:a14="http://schemas.microsoft.com/office/drawing/2010/main"/>
              </a:ext>
            </a:extLst>
          </a:blip>
          <a:srcRect/>
          <a:stretch>
            <a:fillRect/>
          </a:stretch>
        </p:blipFill>
        <p:spPr>
          <a:xfrm>
            <a:off x="4218980" y="985469"/>
            <a:ext cx="1833586" cy="3778882"/>
          </a:xfrm>
          <a:prstGeom prst="rect">
            <a:avLst/>
          </a:prstGeom>
        </p:spPr>
      </p:pic>
    </p:spTree>
    <p:extLst>
      <p:ext uri="{BB962C8B-B14F-4D97-AF65-F5344CB8AC3E}">
        <p14:creationId xmlns:p14="http://schemas.microsoft.com/office/powerpoint/2010/main" val="63452681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1EB40F-B9AE-4D9B-45A3-8FA0F3A7B685}"/>
            </a:ext>
          </a:extLst>
        </p:cNvPr>
        <p:cNvGrpSpPr/>
        <p:nvPr/>
      </p:nvGrpSpPr>
      <p:grpSpPr>
        <a:xfrm>
          <a:off x="0" y="0"/>
          <a:ext cx="0" cy="0"/>
          <a:chOff x="0" y="0"/>
          <a:chExt cx="0" cy="0"/>
        </a:xfrm>
      </p:grpSpPr>
      <p:sp>
        <p:nvSpPr>
          <p:cNvPr id="89" name="圆角矩形 89">
            <a:extLst>
              <a:ext uri="{FF2B5EF4-FFF2-40B4-BE49-F238E27FC236}">
                <a16:creationId xmlns:a16="http://schemas.microsoft.com/office/drawing/2014/main" id="{65D3F170-0F45-80DD-D420-59185A31CFE1}"/>
              </a:ext>
            </a:extLst>
          </p:cNvPr>
          <p:cNvSpPr/>
          <p:nvPr/>
        </p:nvSpPr>
        <p:spPr>
          <a:xfrm>
            <a:off x="353776" y="1358740"/>
            <a:ext cx="2767013" cy="741045"/>
          </a:xfrm>
          <a:prstGeom prst="roundRect">
            <a:avLst/>
          </a:prstGeom>
          <a:gradFill>
            <a:gsLst>
              <a:gs pos="0">
                <a:srgbClr val="026CD4"/>
              </a:gs>
              <a:gs pos="100000">
                <a:srgbClr val="007ADD"/>
              </a:gs>
            </a:gsLst>
            <a:lin ang="3600000" scaled="0"/>
          </a:gradFill>
          <a:ln w="12700" cap="flat" cmpd="sng" algn="ctr">
            <a:noFill/>
            <a:prstDash val="solid"/>
            <a:miter lim="800000"/>
          </a:ln>
          <a:scene3d>
            <a:camera prst="perspectiveFront">
              <a:rot lat="899993" lon="0" rev="0"/>
            </a:camera>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b="1" kern="0" dirty="0">
              <a:latin typeface="Calibri" panose="020F0502020204030204" pitchFamily="34" charset="0"/>
              <a:ea typeface="微软雅黑" panose="020B0503020204020204" charset="-122"/>
              <a:cs typeface="Calibri" panose="020F0502020204030204" pitchFamily="34" charset="0"/>
            </a:endParaRPr>
          </a:p>
        </p:txBody>
      </p:sp>
      <p:sp>
        <p:nvSpPr>
          <p:cNvPr id="90" name="文本框 89">
            <a:extLst>
              <a:ext uri="{FF2B5EF4-FFF2-40B4-BE49-F238E27FC236}">
                <a16:creationId xmlns:a16="http://schemas.microsoft.com/office/drawing/2014/main" id="{060426C4-B06C-D7E1-CD71-34E50F181088}"/>
              </a:ext>
            </a:extLst>
          </p:cNvPr>
          <p:cNvSpPr txBox="1"/>
          <p:nvPr/>
        </p:nvSpPr>
        <p:spPr>
          <a:xfrm>
            <a:off x="382445" y="1055161"/>
            <a:ext cx="2729865" cy="300082"/>
          </a:xfrm>
          <a:prstGeom prst="rect">
            <a:avLst/>
          </a:prstGeom>
          <a:noFill/>
        </p:spPr>
        <p:txBody>
          <a:bodyPr wrap="square" rtlCol="0" anchor="ctr" anchorCtr="0">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Single cooling system</a:t>
            </a:r>
            <a:endParaRPr lang="zh-CN" altLang="en-US" sz="1350" b="1"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91" name="文本框 90">
            <a:extLst>
              <a:ext uri="{FF2B5EF4-FFF2-40B4-BE49-F238E27FC236}">
                <a16:creationId xmlns:a16="http://schemas.microsoft.com/office/drawing/2014/main" id="{37945668-8E27-79E7-0243-9D9DA6E1FCF9}"/>
              </a:ext>
            </a:extLst>
          </p:cNvPr>
          <p:cNvSpPr txBox="1"/>
          <p:nvPr/>
        </p:nvSpPr>
        <p:spPr>
          <a:xfrm>
            <a:off x="353777" y="2323985"/>
            <a:ext cx="2750344" cy="715581"/>
          </a:xfrm>
          <a:prstGeom prst="rect">
            <a:avLst/>
          </a:prstGeom>
          <a:solidFill>
            <a:schemeClr val="accent1">
              <a:lumMod val="20000"/>
              <a:lumOff val="80000"/>
            </a:schemeClr>
          </a:solidFill>
        </p:spPr>
        <p:txBody>
          <a:bodyPr wrap="square" rtlCol="0" anchor="t">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Representative car models:</a:t>
            </a:r>
          </a:p>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a:p>
            <a:pPr algn="ctr" defTabSz="685800"/>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p:txBody>
      </p:sp>
      <p:pic>
        <p:nvPicPr>
          <p:cNvPr id="92" name="图片 91">
            <a:extLst>
              <a:ext uri="{FF2B5EF4-FFF2-40B4-BE49-F238E27FC236}">
                <a16:creationId xmlns:a16="http://schemas.microsoft.com/office/drawing/2014/main" id="{B49DF31C-9739-5AF2-A23B-1FA3B3FE3FE5}"/>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3659954" y="768380"/>
            <a:ext cx="3580004" cy="2217000"/>
          </a:xfrm>
          <a:prstGeom prst="rect">
            <a:avLst/>
          </a:prstGeom>
        </p:spPr>
      </p:pic>
      <p:sp>
        <p:nvSpPr>
          <p:cNvPr id="93" name="文本框 92">
            <a:extLst>
              <a:ext uri="{FF2B5EF4-FFF2-40B4-BE49-F238E27FC236}">
                <a16:creationId xmlns:a16="http://schemas.microsoft.com/office/drawing/2014/main" id="{BA186710-2E60-364A-2C1B-C947453B75A3}"/>
              </a:ext>
            </a:extLst>
          </p:cNvPr>
          <p:cNvSpPr txBox="1"/>
          <p:nvPr/>
        </p:nvSpPr>
        <p:spPr>
          <a:xfrm>
            <a:off x="390924" y="1579459"/>
            <a:ext cx="2729865" cy="300082"/>
          </a:xfrm>
          <a:prstGeom prst="rect">
            <a:avLst/>
          </a:prstGeom>
          <a:noFill/>
        </p:spPr>
        <p:txBody>
          <a:bodyPr wrap="square" rtlCol="0" anchor="ctr" anchorCtr="0">
            <a:spAutoFit/>
          </a:bodyPr>
          <a:lstStyle/>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Battery air-cooled or natural-cooled</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p:txBody>
      </p:sp>
      <p:pic>
        <p:nvPicPr>
          <p:cNvPr id="94" name="图片 93">
            <a:extLst>
              <a:ext uri="{FF2B5EF4-FFF2-40B4-BE49-F238E27FC236}">
                <a16:creationId xmlns:a16="http://schemas.microsoft.com/office/drawing/2014/main" id="{A2DDCF82-667B-BA12-3A10-0F21E89768C0}"/>
              </a:ext>
            </a:extLst>
          </p:cNvPr>
          <p:cNvPicPr>
            <a:picLocks noChangeAspect="1"/>
          </p:cNvPicPr>
          <p:nvPr/>
        </p:nvPicPr>
        <p:blipFill>
          <a:blip r:embed="rId5" cstate="email">
            <a:extLst>
              <a:ext uri="{28A0092B-C50C-407E-A947-70E740481C1C}">
                <a14:useLocalDpi xmlns:a14="http://schemas.microsoft.com/office/drawing/2010/main"/>
              </a:ext>
            </a:extLst>
          </a:blip>
          <a:srcRect/>
          <a:stretch/>
        </p:blipFill>
        <p:spPr>
          <a:xfrm>
            <a:off x="3788646" y="3076823"/>
            <a:ext cx="3906679" cy="1951934"/>
          </a:xfrm>
          <a:prstGeom prst="rect">
            <a:avLst/>
          </a:prstGeom>
        </p:spPr>
      </p:pic>
      <p:sp>
        <p:nvSpPr>
          <p:cNvPr id="95" name="文本框 94">
            <a:extLst>
              <a:ext uri="{FF2B5EF4-FFF2-40B4-BE49-F238E27FC236}">
                <a16:creationId xmlns:a16="http://schemas.microsoft.com/office/drawing/2014/main" id="{1EAB43AB-5DEE-C3A3-8B2D-72399D6164F9}"/>
              </a:ext>
            </a:extLst>
          </p:cNvPr>
          <p:cNvSpPr txBox="1"/>
          <p:nvPr/>
        </p:nvSpPr>
        <p:spPr>
          <a:xfrm>
            <a:off x="353777" y="3277598"/>
            <a:ext cx="2750344" cy="923330"/>
          </a:xfrm>
          <a:prstGeom prst="rect">
            <a:avLst/>
          </a:prstGeom>
          <a:solidFill>
            <a:schemeClr val="accent1">
              <a:lumMod val="20000"/>
              <a:lumOff val="80000"/>
            </a:schemeClr>
          </a:solidFill>
        </p:spPr>
        <p:txBody>
          <a:bodyPr wrap="square" rtlCol="0" anchor="t">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Typical components:
</a:t>
            </a: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TXV
Water pump
Water Valve</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p:txBody>
      </p:sp>
      <p:pic>
        <p:nvPicPr>
          <p:cNvPr id="96" name="图片 95" descr="小阀">
            <a:extLst>
              <a:ext uri="{FF2B5EF4-FFF2-40B4-BE49-F238E27FC236}">
                <a16:creationId xmlns:a16="http://schemas.microsoft.com/office/drawing/2014/main" id="{31A31F37-EFF9-CBA6-F7F6-6E03E6D58104}"/>
              </a:ext>
            </a:extLst>
          </p:cNvPr>
          <p:cNvPicPr>
            <a:picLocks noChangeAspect="1"/>
          </p:cNvPicPr>
          <p:nvPr>
            <p:custDataLst>
              <p:tags r:id="rId1"/>
            </p:custDataLst>
          </p:nvPr>
        </p:nvPicPr>
        <p:blipFill>
          <a:blip r:embed="rId6" cstate="email">
            <a:extLst>
              <a:ext uri="{BEBA8EAE-BF5A-486C-A8C5-ECC9F3942E4B}">
                <a14:imgProps xmlns:a14="http://schemas.microsoft.com/office/drawing/2010/main">
                  <a14:imgLayer r:embed="rId7">
                    <a14:imgEffect>
                      <a14:backgroundRemoval t="9746" b="91102" l="7379" r="97087">
                        <a14:foregroundMark x1="86019" y1="6780" x2="94757" y2="44492"/>
                        <a14:foregroundMark x1="94757" y1="44492" x2="89320" y2="80932"/>
                        <a14:foregroundMark x1="89320" y1="80932" x2="80971" y2="78814"/>
                        <a14:foregroundMark x1="89126" y1="11017" x2="19806" y2="25424"/>
                        <a14:foregroundMark x1="19806" y1="25424" x2="7379" y2="48305"/>
                        <a14:foregroundMark x1="7379" y1="48305" x2="13010" y2="79661"/>
                        <a14:foregroundMark x1="13010" y1="79661" x2="46602" y2="47034"/>
                        <a14:foregroundMark x1="81553" y1="67797" x2="67379" y2="83475"/>
                        <a14:foregroundMark x1="67379" y1="83475" x2="51456" y2="88136"/>
                        <a14:foregroundMark x1="51456" y1="88136" x2="42330" y2="85593"/>
                        <a14:foregroundMark x1="89126" y1="74576" x2="91068" y2="91102"/>
                        <a14:foregroundMark x1="93010" y1="42373" x2="97087" y2="48729"/>
                        <a14:foregroundMark x1="93010" y1="25424" x2="94757" y2="58475"/>
                        <a14:foregroundMark x1="94757" y1="58475" x2="93010" y2="79237"/>
                      </a14:backgroundRemoval>
                    </a14:imgEffect>
                  </a14:imgLayer>
                </a14:imgProps>
              </a:ext>
              <a:ext uri="{28A0092B-C50C-407E-A947-70E740481C1C}">
                <a14:useLocalDpi xmlns:a14="http://schemas.microsoft.com/office/drawing/2010/main"/>
              </a:ext>
            </a:extLst>
          </a:blip>
          <a:stretch>
            <a:fillRect/>
          </a:stretch>
        </p:blipFill>
        <p:spPr>
          <a:xfrm rot="16200000">
            <a:off x="6977371" y="1774308"/>
            <a:ext cx="2544625" cy="1167082"/>
          </a:xfrm>
          <a:prstGeom prst="rect">
            <a:avLst/>
          </a:prstGeom>
        </p:spPr>
      </p:pic>
      <p:sp>
        <p:nvSpPr>
          <p:cNvPr id="97" name="文本框 96">
            <a:extLst>
              <a:ext uri="{FF2B5EF4-FFF2-40B4-BE49-F238E27FC236}">
                <a16:creationId xmlns:a16="http://schemas.microsoft.com/office/drawing/2014/main" id="{825BEDD8-9247-534D-9802-61AD22A61592}"/>
              </a:ext>
            </a:extLst>
          </p:cNvPr>
          <p:cNvSpPr txBox="1"/>
          <p:nvPr/>
        </p:nvSpPr>
        <p:spPr>
          <a:xfrm>
            <a:off x="3722631" y="773715"/>
            <a:ext cx="740889" cy="173124"/>
          </a:xfrm>
          <a:prstGeom prst="rect">
            <a:avLst/>
          </a:prstGeom>
          <a:solidFill>
            <a:srgbClr val="FEFEFE"/>
          </a:solidFill>
        </p:spPr>
        <p:txBody>
          <a:bodyPr wrap="square" lIns="0" tIns="0" rIns="0" bIns="0" rtlCol="0" anchor="ctr" anchorCtr="0">
            <a:spAutoFit/>
          </a:bodyPr>
          <a:lstStyle/>
          <a:p>
            <a:pPr algn="ctr"/>
            <a:r>
              <a:rPr lang="en-US" altLang="zh-CN" sz="1125" kern="0" dirty="0">
                <a:latin typeface="Calibri" panose="020F0502020204030204" pitchFamily="34" charset="0"/>
                <a:ea typeface="微软雅黑" panose="020B0503020204020204" charset="-122"/>
                <a:cs typeface="Calibri" panose="020F0502020204030204" pitchFamily="34" charset="0"/>
                <a:sym typeface="+mn-ea"/>
              </a:rPr>
              <a:t>Compressor</a:t>
            </a:r>
            <a:endParaRPr lang="zh-CN" altLang="en-US" sz="11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98" name="文本框 97">
            <a:extLst>
              <a:ext uri="{FF2B5EF4-FFF2-40B4-BE49-F238E27FC236}">
                <a16:creationId xmlns:a16="http://schemas.microsoft.com/office/drawing/2014/main" id="{16248B70-DB7E-1F70-F90D-4ECF9724C3B6}"/>
              </a:ext>
            </a:extLst>
          </p:cNvPr>
          <p:cNvSpPr txBox="1"/>
          <p:nvPr/>
        </p:nvSpPr>
        <p:spPr>
          <a:xfrm>
            <a:off x="5551751" y="768380"/>
            <a:ext cx="600417" cy="173124"/>
          </a:xfrm>
          <a:prstGeom prst="rect">
            <a:avLst/>
          </a:prstGeom>
          <a:solidFill>
            <a:srgbClr val="FEFEFE"/>
          </a:solidFill>
        </p:spPr>
        <p:txBody>
          <a:bodyPr wrap="square" lIns="0" tIns="0" rIns="0" bIns="0" rtlCol="0" anchor="ctr" anchorCtr="0">
            <a:spAutoFit/>
          </a:bodyPr>
          <a:lstStyle/>
          <a:p>
            <a:pPr algn="ctr"/>
            <a:r>
              <a:rPr lang="en-US" altLang="zh-CN" sz="1125" kern="0" dirty="0">
                <a:latin typeface="Calibri" panose="020F0502020204030204" pitchFamily="34" charset="0"/>
                <a:ea typeface="微软雅黑" panose="020B0503020204020204" charset="-122"/>
                <a:cs typeface="Calibri" panose="020F0502020204030204" pitchFamily="34" charset="0"/>
                <a:sym typeface="+mn-ea"/>
              </a:rPr>
              <a:t>EXV</a:t>
            </a:r>
            <a:endParaRPr lang="zh-CN" altLang="en-US" sz="11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99" name="文本框 98">
            <a:extLst>
              <a:ext uri="{FF2B5EF4-FFF2-40B4-BE49-F238E27FC236}">
                <a16:creationId xmlns:a16="http://schemas.microsoft.com/office/drawing/2014/main" id="{35C53A0D-5DF1-AC76-9F0B-17C920A76820}"/>
              </a:ext>
            </a:extLst>
          </p:cNvPr>
          <p:cNvSpPr txBox="1"/>
          <p:nvPr/>
        </p:nvSpPr>
        <p:spPr>
          <a:xfrm>
            <a:off x="6461742" y="1049516"/>
            <a:ext cx="600417" cy="173124"/>
          </a:xfrm>
          <a:prstGeom prst="rect">
            <a:avLst/>
          </a:prstGeom>
          <a:solidFill>
            <a:srgbClr val="FEFEFE"/>
          </a:solidFill>
        </p:spPr>
        <p:txBody>
          <a:bodyPr wrap="square" lIns="0" tIns="0" rIns="0" bIns="0" rtlCol="0" anchor="ctr" anchorCtr="0">
            <a:spAutoFit/>
          </a:bodyPr>
          <a:lstStyle/>
          <a:p>
            <a:pPr algn="ctr"/>
            <a:r>
              <a:rPr lang="en-US" altLang="zh-CN" sz="1125" kern="0" dirty="0">
                <a:latin typeface="Calibri" panose="020F0502020204030204" pitchFamily="34" charset="0"/>
                <a:ea typeface="微软雅黑" panose="020B0503020204020204" charset="-122"/>
                <a:cs typeface="Calibri" panose="020F0502020204030204" pitchFamily="34" charset="0"/>
                <a:sym typeface="+mn-ea"/>
              </a:rPr>
              <a:t>Blower</a:t>
            </a:r>
            <a:endParaRPr lang="zh-CN" altLang="en-US" sz="11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00" name="文本框 99">
            <a:extLst>
              <a:ext uri="{FF2B5EF4-FFF2-40B4-BE49-F238E27FC236}">
                <a16:creationId xmlns:a16="http://schemas.microsoft.com/office/drawing/2014/main" id="{4392E9AA-FCAC-71C8-5DDF-BF2CB3974FE5}"/>
              </a:ext>
            </a:extLst>
          </p:cNvPr>
          <p:cNvSpPr txBox="1"/>
          <p:nvPr/>
        </p:nvSpPr>
        <p:spPr>
          <a:xfrm>
            <a:off x="6776031" y="2278108"/>
            <a:ext cx="692937" cy="173124"/>
          </a:xfrm>
          <a:prstGeom prst="rect">
            <a:avLst/>
          </a:prstGeom>
          <a:solidFill>
            <a:srgbClr val="FEFEFE"/>
          </a:solidFill>
        </p:spPr>
        <p:txBody>
          <a:bodyPr wrap="square" lIns="0" tIns="0" rIns="0" bIns="0" rtlCol="0" anchor="ctr" anchorCtr="0">
            <a:spAutoFit/>
          </a:bodyPr>
          <a:lstStyle/>
          <a:p>
            <a:pPr algn="ctr"/>
            <a:r>
              <a:rPr lang="en-US" altLang="zh-CN" sz="1125" kern="0" dirty="0">
                <a:latin typeface="Calibri" panose="020F0502020204030204" pitchFamily="34" charset="0"/>
                <a:ea typeface="微软雅黑" panose="020B0503020204020204" charset="-122"/>
                <a:cs typeface="Calibri" panose="020F0502020204030204" pitchFamily="34" charset="0"/>
                <a:sym typeface="+mn-ea"/>
              </a:rPr>
              <a:t>Evaporator</a:t>
            </a:r>
            <a:endParaRPr lang="zh-CN" altLang="en-US" sz="11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01" name="文本框 100">
            <a:extLst>
              <a:ext uri="{FF2B5EF4-FFF2-40B4-BE49-F238E27FC236}">
                <a16:creationId xmlns:a16="http://schemas.microsoft.com/office/drawing/2014/main" id="{816583FA-941F-B33F-A0C8-66BDC7A362CC}"/>
              </a:ext>
            </a:extLst>
          </p:cNvPr>
          <p:cNvSpPr txBox="1"/>
          <p:nvPr/>
        </p:nvSpPr>
        <p:spPr>
          <a:xfrm>
            <a:off x="6407736" y="2576571"/>
            <a:ext cx="832221" cy="346249"/>
          </a:xfrm>
          <a:prstGeom prst="rect">
            <a:avLst/>
          </a:prstGeom>
          <a:solidFill>
            <a:srgbClr val="FEFEFE"/>
          </a:solidFill>
        </p:spPr>
        <p:txBody>
          <a:bodyPr wrap="square" lIns="0" tIns="0" rIns="0" bIns="0" rtlCol="0" anchor="ctr" anchorCtr="0">
            <a:spAutoFit/>
          </a:bodyPr>
          <a:lstStyle/>
          <a:p>
            <a:pPr algn="ctr"/>
            <a:r>
              <a:rPr lang="en-US" altLang="zh-CN" sz="1125" kern="0" dirty="0">
                <a:latin typeface="Calibri" panose="020F0502020204030204" pitchFamily="34" charset="0"/>
                <a:ea typeface="微软雅黑" panose="020B0503020204020204" charset="-122"/>
                <a:cs typeface="Calibri" panose="020F0502020204030204" pitchFamily="34" charset="0"/>
                <a:sym typeface="+mn-ea"/>
              </a:rPr>
              <a:t>Fluid storage tank</a:t>
            </a:r>
            <a:endParaRPr lang="zh-CN" altLang="en-US" sz="11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02" name="文本框 101">
            <a:extLst>
              <a:ext uri="{FF2B5EF4-FFF2-40B4-BE49-F238E27FC236}">
                <a16:creationId xmlns:a16="http://schemas.microsoft.com/office/drawing/2014/main" id="{52CB8CEA-7305-BC85-9DA8-332E18C4FF1C}"/>
              </a:ext>
            </a:extLst>
          </p:cNvPr>
          <p:cNvSpPr txBox="1"/>
          <p:nvPr/>
        </p:nvSpPr>
        <p:spPr>
          <a:xfrm>
            <a:off x="3614619" y="1705107"/>
            <a:ext cx="740889" cy="173124"/>
          </a:xfrm>
          <a:prstGeom prst="rect">
            <a:avLst/>
          </a:prstGeom>
          <a:solidFill>
            <a:srgbClr val="FEFEFE"/>
          </a:solidFill>
        </p:spPr>
        <p:txBody>
          <a:bodyPr wrap="square" lIns="0" tIns="0" rIns="0" bIns="0" rtlCol="0" anchor="ctr" anchorCtr="0">
            <a:spAutoFit/>
          </a:bodyPr>
          <a:lstStyle/>
          <a:p>
            <a:pPr algn="ctr"/>
            <a:r>
              <a:rPr lang="en-US" altLang="zh-CN" sz="1125" kern="0" dirty="0">
                <a:latin typeface="Calibri" panose="020F0502020204030204" pitchFamily="34" charset="0"/>
                <a:ea typeface="微软雅黑" panose="020B0503020204020204" charset="-122"/>
                <a:cs typeface="Calibri" panose="020F0502020204030204" pitchFamily="34" charset="0"/>
                <a:sym typeface="+mn-ea"/>
              </a:rPr>
              <a:t>Condenser</a:t>
            </a:r>
            <a:endParaRPr lang="zh-CN" altLang="en-US" sz="11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03" name="文本框 102">
            <a:extLst>
              <a:ext uri="{FF2B5EF4-FFF2-40B4-BE49-F238E27FC236}">
                <a16:creationId xmlns:a16="http://schemas.microsoft.com/office/drawing/2014/main" id="{C8E6E032-69DD-CB72-7159-3FB9D7FDD2E2}"/>
              </a:ext>
            </a:extLst>
          </p:cNvPr>
          <p:cNvSpPr txBox="1"/>
          <p:nvPr/>
        </p:nvSpPr>
        <p:spPr>
          <a:xfrm>
            <a:off x="3869454" y="2819486"/>
            <a:ext cx="317162" cy="173124"/>
          </a:xfrm>
          <a:prstGeom prst="rect">
            <a:avLst/>
          </a:prstGeom>
          <a:solidFill>
            <a:srgbClr val="FEFEFE"/>
          </a:solidFill>
        </p:spPr>
        <p:txBody>
          <a:bodyPr wrap="square" lIns="0" tIns="0" rIns="0" bIns="0" rtlCol="0" anchor="ctr" anchorCtr="0">
            <a:spAutoFit/>
          </a:bodyPr>
          <a:lstStyle/>
          <a:p>
            <a:pPr algn="ctr"/>
            <a:r>
              <a:rPr lang="en-US" altLang="zh-CN" sz="1125" kern="0" dirty="0">
                <a:latin typeface="Calibri" panose="020F0502020204030204" pitchFamily="34" charset="0"/>
                <a:ea typeface="微软雅黑" panose="020B0503020204020204" charset="-122"/>
                <a:cs typeface="Calibri" panose="020F0502020204030204" pitchFamily="34" charset="0"/>
                <a:sym typeface="+mn-ea"/>
              </a:rPr>
              <a:t>Fan</a:t>
            </a:r>
            <a:endParaRPr lang="zh-CN" altLang="en-US" sz="11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04" name="文本框 103">
            <a:extLst>
              <a:ext uri="{FF2B5EF4-FFF2-40B4-BE49-F238E27FC236}">
                <a16:creationId xmlns:a16="http://schemas.microsoft.com/office/drawing/2014/main" id="{501351AB-8766-0EA5-8100-FF7E7933DDA0}"/>
              </a:ext>
            </a:extLst>
          </p:cNvPr>
          <p:cNvSpPr txBox="1"/>
          <p:nvPr/>
        </p:nvSpPr>
        <p:spPr>
          <a:xfrm>
            <a:off x="3967493" y="3370189"/>
            <a:ext cx="504242" cy="253916"/>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Heater core</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05" name="文本框 104">
            <a:extLst>
              <a:ext uri="{FF2B5EF4-FFF2-40B4-BE49-F238E27FC236}">
                <a16:creationId xmlns:a16="http://schemas.microsoft.com/office/drawing/2014/main" id="{A6BEA46E-7BB1-E49C-3190-C1A5DB21309F}"/>
              </a:ext>
            </a:extLst>
          </p:cNvPr>
          <p:cNvSpPr txBox="1"/>
          <p:nvPr/>
        </p:nvSpPr>
        <p:spPr>
          <a:xfrm>
            <a:off x="4505189" y="3133349"/>
            <a:ext cx="633336"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Water</a:t>
            </a:r>
            <a:r>
              <a:rPr lang="zh-CN" altLang="en-US" sz="825" kern="0" dirty="0">
                <a:latin typeface="Calibri" panose="020F0502020204030204" pitchFamily="34" charset="0"/>
                <a:ea typeface="微软雅黑" panose="020B0503020204020204" charset="-122"/>
                <a:cs typeface="Calibri" panose="020F0502020204030204" pitchFamily="34" charset="0"/>
                <a:sym typeface="+mn-ea"/>
              </a:rPr>
              <a:t> </a:t>
            </a: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Pump</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06" name="文本框 105">
            <a:extLst>
              <a:ext uri="{FF2B5EF4-FFF2-40B4-BE49-F238E27FC236}">
                <a16:creationId xmlns:a16="http://schemas.microsoft.com/office/drawing/2014/main" id="{D1252A4C-BA21-B3C5-5651-3CE0DB500BE5}"/>
              </a:ext>
            </a:extLst>
          </p:cNvPr>
          <p:cNvSpPr txBox="1"/>
          <p:nvPr/>
        </p:nvSpPr>
        <p:spPr>
          <a:xfrm>
            <a:off x="4140588" y="4058908"/>
            <a:ext cx="438923" cy="103875"/>
          </a:xfrm>
          <a:prstGeom prst="rect">
            <a:avLst/>
          </a:prstGeom>
          <a:solidFill>
            <a:srgbClr val="777777"/>
          </a:solidFill>
        </p:spPr>
        <p:txBody>
          <a:bodyPr wrap="square" lIns="0" tIns="0" rIns="0" bIns="0" rtlCol="0" anchor="ctr" anchorCtr="0">
            <a:spAutoFit/>
          </a:bodyPr>
          <a:lstStyle/>
          <a:p>
            <a:pPr algn="ctr"/>
            <a:r>
              <a:rPr lang="en-US" altLang="zh-CN" sz="675" kern="0" dirty="0">
                <a:latin typeface="Calibri" panose="020F0502020204030204" pitchFamily="34" charset="0"/>
                <a:ea typeface="微软雅黑" panose="020B0503020204020204" charset="-122"/>
                <a:cs typeface="Calibri" panose="020F0502020204030204" pitchFamily="34" charset="0"/>
                <a:sym typeface="+mn-ea"/>
              </a:rPr>
              <a:t>Evaporator</a:t>
            </a:r>
            <a:endParaRPr lang="zh-CN" altLang="en-US" sz="67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07" name="文本框 106">
            <a:extLst>
              <a:ext uri="{FF2B5EF4-FFF2-40B4-BE49-F238E27FC236}">
                <a16:creationId xmlns:a16="http://schemas.microsoft.com/office/drawing/2014/main" id="{6BE509B4-A578-CBA1-F7D6-BFB843A77442}"/>
              </a:ext>
            </a:extLst>
          </p:cNvPr>
          <p:cNvSpPr txBox="1"/>
          <p:nvPr/>
        </p:nvSpPr>
        <p:spPr>
          <a:xfrm>
            <a:off x="4201469" y="4616997"/>
            <a:ext cx="264890"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Fan</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08" name="文本框 107">
            <a:extLst>
              <a:ext uri="{FF2B5EF4-FFF2-40B4-BE49-F238E27FC236}">
                <a16:creationId xmlns:a16="http://schemas.microsoft.com/office/drawing/2014/main" id="{EE2EB51F-8C9C-22D0-3370-1C8BDBEFBC99}"/>
              </a:ext>
            </a:extLst>
          </p:cNvPr>
          <p:cNvSpPr txBox="1"/>
          <p:nvPr/>
        </p:nvSpPr>
        <p:spPr>
          <a:xfrm>
            <a:off x="5335595" y="4472009"/>
            <a:ext cx="1047477"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Gas-liquid separator</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09" name="文本框 108">
            <a:extLst>
              <a:ext uri="{FF2B5EF4-FFF2-40B4-BE49-F238E27FC236}">
                <a16:creationId xmlns:a16="http://schemas.microsoft.com/office/drawing/2014/main" id="{174B7082-AEE9-0DBF-45B3-8CC559C696FE}"/>
              </a:ext>
            </a:extLst>
          </p:cNvPr>
          <p:cNvSpPr txBox="1"/>
          <p:nvPr/>
        </p:nvSpPr>
        <p:spPr>
          <a:xfrm>
            <a:off x="6361709" y="3854762"/>
            <a:ext cx="560127"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Compressor</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10" name="文本框 109">
            <a:extLst>
              <a:ext uri="{FF2B5EF4-FFF2-40B4-BE49-F238E27FC236}">
                <a16:creationId xmlns:a16="http://schemas.microsoft.com/office/drawing/2014/main" id="{37EF2FC9-D9CA-927B-088E-708C7DC967F1}"/>
              </a:ext>
            </a:extLst>
          </p:cNvPr>
          <p:cNvSpPr txBox="1"/>
          <p:nvPr/>
        </p:nvSpPr>
        <p:spPr>
          <a:xfrm>
            <a:off x="5433307" y="4904057"/>
            <a:ext cx="496354"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EXV</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11" name="文本框 110">
            <a:extLst>
              <a:ext uri="{FF2B5EF4-FFF2-40B4-BE49-F238E27FC236}">
                <a16:creationId xmlns:a16="http://schemas.microsoft.com/office/drawing/2014/main" id="{0D109480-90EA-DA2E-EC27-734E2D5E79E7}"/>
              </a:ext>
            </a:extLst>
          </p:cNvPr>
          <p:cNvSpPr txBox="1"/>
          <p:nvPr/>
        </p:nvSpPr>
        <p:spPr>
          <a:xfrm rot="16200000">
            <a:off x="7169646" y="3940822"/>
            <a:ext cx="1014308" cy="253916"/>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Condenser (outboard heat exchanger)</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12" name="文本框 111">
            <a:extLst>
              <a:ext uri="{FF2B5EF4-FFF2-40B4-BE49-F238E27FC236}">
                <a16:creationId xmlns:a16="http://schemas.microsoft.com/office/drawing/2014/main" id="{55030D71-E713-C882-215C-64AAE5C714DB}"/>
              </a:ext>
            </a:extLst>
          </p:cNvPr>
          <p:cNvSpPr txBox="1"/>
          <p:nvPr/>
        </p:nvSpPr>
        <p:spPr>
          <a:xfrm>
            <a:off x="4874218" y="1622136"/>
            <a:ext cx="756084" cy="115416"/>
          </a:xfrm>
          <a:prstGeom prst="rect">
            <a:avLst/>
          </a:prstGeom>
          <a:solidFill>
            <a:srgbClr val="FEFEFE"/>
          </a:solidFill>
        </p:spPr>
        <p:txBody>
          <a:bodyPr wrap="square" lIns="0" tIns="0" rIns="0" bIns="0" rtlCol="0" anchor="ctr" anchorCtr="0">
            <a:spAutoFit/>
          </a:bodyPr>
          <a:lstStyle/>
          <a:p>
            <a:r>
              <a:rPr lang="en-US" altLang="zh-CN" sz="750" kern="0" dirty="0">
                <a:latin typeface="Calibri" panose="020F0502020204030204" pitchFamily="34" charset="0"/>
                <a:ea typeface="微软雅黑" panose="020B0503020204020204" charset="-122"/>
                <a:cs typeface="Calibri" panose="020F0502020204030204" pitchFamily="34" charset="0"/>
                <a:sym typeface="+mn-ea"/>
              </a:rPr>
              <a:t>High pressure gas</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pic>
        <p:nvPicPr>
          <p:cNvPr id="113" name="图片 112">
            <a:extLst>
              <a:ext uri="{FF2B5EF4-FFF2-40B4-BE49-F238E27FC236}">
                <a16:creationId xmlns:a16="http://schemas.microsoft.com/office/drawing/2014/main" id="{28A08965-4D78-65B1-197F-389729EE10CA}"/>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625538" y="1625808"/>
            <a:ext cx="248425" cy="473190"/>
          </a:xfrm>
          <a:prstGeom prst="rect">
            <a:avLst/>
          </a:prstGeom>
        </p:spPr>
      </p:pic>
      <p:sp>
        <p:nvSpPr>
          <p:cNvPr id="114" name="文本框 113">
            <a:extLst>
              <a:ext uri="{FF2B5EF4-FFF2-40B4-BE49-F238E27FC236}">
                <a16:creationId xmlns:a16="http://schemas.microsoft.com/office/drawing/2014/main" id="{3CEE4242-576A-59FA-5102-D707AF6F364D}"/>
              </a:ext>
            </a:extLst>
          </p:cNvPr>
          <p:cNvSpPr txBox="1"/>
          <p:nvPr/>
        </p:nvSpPr>
        <p:spPr>
          <a:xfrm>
            <a:off x="4874218" y="1736436"/>
            <a:ext cx="784577" cy="115416"/>
          </a:xfrm>
          <a:prstGeom prst="rect">
            <a:avLst/>
          </a:prstGeom>
          <a:solidFill>
            <a:srgbClr val="FEFEFE"/>
          </a:solidFill>
        </p:spPr>
        <p:txBody>
          <a:bodyPr wrap="square" lIns="0" tIns="0" rIns="0" bIns="0" rtlCol="0" anchor="ctr" anchorCtr="0">
            <a:spAutoFit/>
          </a:bodyPr>
          <a:lstStyle/>
          <a:p>
            <a:r>
              <a:rPr lang="en-US" altLang="zh-CN" sz="750" kern="0" dirty="0">
                <a:latin typeface="Calibri" panose="020F0502020204030204" pitchFamily="34" charset="0"/>
                <a:ea typeface="微软雅黑" panose="020B0503020204020204" charset="-122"/>
                <a:cs typeface="Calibri" panose="020F0502020204030204" pitchFamily="34" charset="0"/>
                <a:sym typeface="+mn-ea"/>
              </a:rPr>
              <a:t>High pressure liquid</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15" name="文本框 114">
            <a:extLst>
              <a:ext uri="{FF2B5EF4-FFF2-40B4-BE49-F238E27FC236}">
                <a16:creationId xmlns:a16="http://schemas.microsoft.com/office/drawing/2014/main" id="{828EA7DB-1DBA-7A93-9204-173D35EC6225}"/>
              </a:ext>
            </a:extLst>
          </p:cNvPr>
          <p:cNvSpPr txBox="1"/>
          <p:nvPr/>
        </p:nvSpPr>
        <p:spPr>
          <a:xfrm>
            <a:off x="4874218" y="1859054"/>
            <a:ext cx="756084" cy="115416"/>
          </a:xfrm>
          <a:prstGeom prst="rect">
            <a:avLst/>
          </a:prstGeom>
          <a:solidFill>
            <a:srgbClr val="FEFEFE"/>
          </a:solidFill>
        </p:spPr>
        <p:txBody>
          <a:bodyPr wrap="square" lIns="0" tIns="0" rIns="0" bIns="0" rtlCol="0" anchor="ctr" anchorCtr="0">
            <a:spAutoFit/>
          </a:bodyPr>
          <a:lstStyle/>
          <a:p>
            <a:r>
              <a:rPr lang="en-US" altLang="zh-CN" sz="750" kern="0" dirty="0">
                <a:latin typeface="Calibri" panose="020F0502020204030204" pitchFamily="34" charset="0"/>
                <a:ea typeface="微软雅黑" panose="020B0503020204020204" charset="-122"/>
                <a:cs typeface="Calibri" panose="020F0502020204030204" pitchFamily="34" charset="0"/>
                <a:sym typeface="+mn-ea"/>
              </a:rPr>
              <a:t>Low pressure gas</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16" name="文本框 115">
            <a:extLst>
              <a:ext uri="{FF2B5EF4-FFF2-40B4-BE49-F238E27FC236}">
                <a16:creationId xmlns:a16="http://schemas.microsoft.com/office/drawing/2014/main" id="{521D13BA-4D39-F3F9-7610-1536BE1F5DC3}"/>
              </a:ext>
            </a:extLst>
          </p:cNvPr>
          <p:cNvSpPr txBox="1"/>
          <p:nvPr/>
        </p:nvSpPr>
        <p:spPr>
          <a:xfrm>
            <a:off x="4873963" y="1972184"/>
            <a:ext cx="756084" cy="115416"/>
          </a:xfrm>
          <a:prstGeom prst="rect">
            <a:avLst/>
          </a:prstGeom>
          <a:solidFill>
            <a:srgbClr val="FEFEFE"/>
          </a:solidFill>
        </p:spPr>
        <p:txBody>
          <a:bodyPr wrap="square" lIns="0" tIns="0" rIns="0" bIns="0" rtlCol="0" anchor="ctr" anchorCtr="0">
            <a:spAutoFit/>
          </a:bodyPr>
          <a:lstStyle/>
          <a:p>
            <a:r>
              <a:rPr lang="en-US" altLang="zh-CN" sz="750" kern="0" dirty="0">
                <a:latin typeface="Calibri" panose="020F0502020204030204" pitchFamily="34" charset="0"/>
                <a:ea typeface="微软雅黑" panose="020B0503020204020204" charset="-122"/>
                <a:cs typeface="Calibri" panose="020F0502020204030204" pitchFamily="34" charset="0"/>
                <a:sym typeface="+mn-ea"/>
              </a:rPr>
              <a:t>Low pressure gas</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17" name="Title 1">
            <a:extLst>
              <a:ext uri="{FF2B5EF4-FFF2-40B4-BE49-F238E27FC236}">
                <a16:creationId xmlns:a16="http://schemas.microsoft.com/office/drawing/2014/main" id="{679AAE8D-796B-A957-0C5B-4F519B7DFC3B}"/>
              </a:ext>
            </a:extLst>
          </p:cNvPr>
          <p:cNvSpPr>
            <a:spLocks noGrp="1"/>
          </p:cNvSpPr>
          <p:nvPr>
            <p:ph type="title"/>
          </p:nvPr>
        </p:nvSpPr>
        <p:spPr>
          <a:xfrm>
            <a:off x="380999" y="273845"/>
            <a:ext cx="8369807" cy="402410"/>
          </a:xfrm>
          <a:prstGeom prst="rect">
            <a:avLst/>
          </a:prstGeom>
        </p:spPr>
        <p:txBody>
          <a:bodyPr/>
          <a:lstStyle/>
          <a:p>
            <a:r>
              <a:rPr lang="en-US" altLang="zh-CN" sz="3600" b="1" kern="0" dirty="0">
                <a:latin typeface="Calibri" panose="020F0502020204030204" pitchFamily="34" charset="0"/>
                <a:ea typeface="微软雅黑" panose="020B0503020204020204" charset="-122"/>
                <a:cs typeface="Calibri" panose="020F0502020204030204" pitchFamily="34" charset="0"/>
                <a:sym typeface="+mn-ea"/>
              </a:rPr>
              <a:t>Single cooling system</a:t>
            </a:r>
            <a:br>
              <a:rPr lang="zh-CN" altLang="en-US" sz="3600" b="1" kern="0" dirty="0">
                <a:latin typeface="Calibri" panose="020F0502020204030204" pitchFamily="34" charset="0"/>
                <a:ea typeface="微软雅黑" panose="020B0503020204020204" charset="-122"/>
                <a:cs typeface="Calibri" panose="020F0502020204030204" pitchFamily="34" charset="0"/>
                <a:sym typeface="+mn-ea"/>
              </a:rPr>
            </a:br>
            <a:endParaRPr lang="en-US" dirty="0"/>
          </a:p>
        </p:txBody>
      </p:sp>
    </p:spTree>
    <p:extLst>
      <p:ext uri="{BB962C8B-B14F-4D97-AF65-F5344CB8AC3E}">
        <p14:creationId xmlns:p14="http://schemas.microsoft.com/office/powerpoint/2010/main" val="335729277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E3825E-0884-46BB-9798-8FAF546D658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FDD2240-5BAB-199F-509C-E9ED107BF244}"/>
              </a:ext>
            </a:extLst>
          </p:cNvPr>
          <p:cNvSpPr>
            <a:spLocks noGrp="1"/>
          </p:cNvSpPr>
          <p:nvPr>
            <p:ph type="title"/>
          </p:nvPr>
        </p:nvSpPr>
        <p:spPr>
          <a:xfrm>
            <a:off x="380999" y="50484"/>
            <a:ext cx="8369807" cy="402410"/>
          </a:xfrm>
          <a:prstGeom prst="rect">
            <a:avLst/>
          </a:prstGeom>
        </p:spPr>
        <p:txBody>
          <a:bodyPr/>
          <a:lstStyle/>
          <a:p>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The 2nd-generation </a:t>
            </a:r>
            <a:r>
              <a:rPr lang="en-US" altLang="zh-CN" sz="2400" b="1" kern="0" dirty="0">
                <a:solidFill>
                  <a:schemeClr val="tx1">
                    <a:lumMod val="75000"/>
                    <a:lumOff val="25000"/>
                  </a:schemeClr>
                </a:solidFill>
                <a:latin typeface="Calibri" panose="020F0502020204030204" pitchFamily="34" charset="0"/>
                <a:cs typeface="Calibri" panose="020F0502020204030204" pitchFamily="34" charset="0"/>
                <a:sym typeface="+mn-ea"/>
              </a:rPr>
              <a:t>compact</a:t>
            </a:r>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 SOV integration</a:t>
            </a:r>
            <a:b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br>
            <a:r>
              <a:rPr lang="en-US" altLang="zh-CN" sz="2400" b="0" kern="0" dirty="0">
                <a:solidFill>
                  <a:schemeClr val="accent1">
                    <a:lumMod val="50000"/>
                  </a:schemeClr>
                </a:solidFill>
                <a:latin typeface="Calibri" panose="020F0502020204030204" pitchFamily="34" charset="0"/>
                <a:cs typeface="Calibri" panose="020F0502020204030204" pitchFamily="34" charset="0"/>
                <a:sym typeface="+mn-ea"/>
              </a:rPr>
              <a:t>Optimization comparison example</a:t>
            </a:r>
            <a:endParaRPr lang="en-US" sz="2400" dirty="0">
              <a:solidFill>
                <a:schemeClr val="accent1">
                  <a:lumMod val="50000"/>
                </a:schemeClr>
              </a:solidFill>
            </a:endParaRPr>
          </a:p>
        </p:txBody>
      </p:sp>
      <p:pic>
        <p:nvPicPr>
          <p:cNvPr id="60" name="图片 59"/>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814425" y="807992"/>
            <a:ext cx="2033937" cy="2591841"/>
          </a:xfrm>
          <a:prstGeom prst="rect">
            <a:avLst/>
          </a:prstGeom>
        </p:spPr>
      </p:pic>
      <p:pic>
        <p:nvPicPr>
          <p:cNvPr id="4" name="图片 3"/>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95639" y="901513"/>
            <a:ext cx="2400635" cy="2686425"/>
          </a:xfrm>
          <a:prstGeom prst="rect">
            <a:avLst/>
          </a:prstGeom>
        </p:spPr>
      </p:pic>
      <p:cxnSp>
        <p:nvCxnSpPr>
          <p:cNvPr id="21" name="直接连接符 20"/>
          <p:cNvCxnSpPr/>
          <p:nvPr/>
        </p:nvCxnSpPr>
        <p:spPr>
          <a:xfrm>
            <a:off x="4463988" y="575397"/>
            <a:ext cx="23821" cy="3454515"/>
          </a:xfrm>
          <a:prstGeom prst="line">
            <a:avLst/>
          </a:prstGeom>
          <a:ln>
            <a:prstDash val="lgDashDotDot"/>
          </a:ln>
        </p:spPr>
        <p:style>
          <a:lnRef idx="1">
            <a:schemeClr val="accent1"/>
          </a:lnRef>
          <a:fillRef idx="0">
            <a:schemeClr val="accent1"/>
          </a:fillRef>
          <a:effectRef idx="0">
            <a:schemeClr val="accent1"/>
          </a:effectRef>
          <a:fontRef idx="minor">
            <a:schemeClr val="tx1"/>
          </a:fontRef>
        </p:style>
      </p:cxnSp>
      <p:sp>
        <p:nvSpPr>
          <p:cNvPr id="23" name="文本框 22"/>
          <p:cNvSpPr txBox="1"/>
          <p:nvPr/>
        </p:nvSpPr>
        <p:spPr>
          <a:xfrm>
            <a:off x="1611392" y="2556249"/>
            <a:ext cx="748475" cy="338554"/>
          </a:xfrm>
          <a:prstGeom prst="rect">
            <a:avLst/>
          </a:prstGeom>
          <a:noFill/>
        </p:spPr>
        <p:txBody>
          <a:bodyPr wrap="none" rtlCol="0">
            <a:spAutoFit/>
          </a:bodyPr>
          <a:lstStyle/>
          <a:p>
            <a:r>
              <a:rPr lang="en-US" altLang="zh-CN" sz="1600" b="1" dirty="0">
                <a:solidFill>
                  <a:srgbClr val="C00000"/>
                </a:solidFill>
                <a:latin typeface="Calibri" panose="020F0502020204030204" pitchFamily="34" charset="0"/>
                <a:cs typeface="Calibri" panose="020F0502020204030204" pitchFamily="34" charset="0"/>
              </a:rPr>
              <a:t>Before</a:t>
            </a:r>
            <a:endParaRPr lang="zh-CN" altLang="en-US" sz="1600" b="1" dirty="0">
              <a:solidFill>
                <a:srgbClr val="C00000"/>
              </a:solidFill>
              <a:latin typeface="Calibri" panose="020F0502020204030204" pitchFamily="34" charset="0"/>
              <a:cs typeface="Calibri" panose="020F0502020204030204" pitchFamily="34" charset="0"/>
            </a:endParaRPr>
          </a:p>
        </p:txBody>
      </p:sp>
      <p:sp>
        <p:nvSpPr>
          <p:cNvPr id="24" name="文本框 23"/>
          <p:cNvSpPr txBox="1"/>
          <p:nvPr/>
        </p:nvSpPr>
        <p:spPr>
          <a:xfrm>
            <a:off x="6191083" y="2445581"/>
            <a:ext cx="619785" cy="338554"/>
          </a:xfrm>
          <a:prstGeom prst="rect">
            <a:avLst/>
          </a:prstGeom>
          <a:noFill/>
        </p:spPr>
        <p:txBody>
          <a:bodyPr wrap="none" rtlCol="0">
            <a:spAutoFit/>
          </a:bodyPr>
          <a:lstStyle/>
          <a:p>
            <a:r>
              <a:rPr lang="en-US" altLang="zh-CN" sz="1600" b="1" dirty="0">
                <a:solidFill>
                  <a:srgbClr val="C00000"/>
                </a:solidFill>
                <a:latin typeface="Calibri" panose="020F0502020204030204" pitchFamily="34" charset="0"/>
                <a:cs typeface="Calibri" panose="020F0502020204030204" pitchFamily="34" charset="0"/>
              </a:rPr>
              <a:t>After</a:t>
            </a:r>
            <a:endParaRPr lang="zh-CN" altLang="en-US" sz="1600" b="1" dirty="0">
              <a:solidFill>
                <a:srgbClr val="C00000"/>
              </a:solidFill>
              <a:latin typeface="Calibri" panose="020F0502020204030204" pitchFamily="34" charset="0"/>
              <a:cs typeface="Calibri" panose="020F0502020204030204" pitchFamily="34" charset="0"/>
            </a:endParaRPr>
          </a:p>
        </p:txBody>
      </p:sp>
      <p:cxnSp>
        <p:nvCxnSpPr>
          <p:cNvPr id="27" name="直接箭头连接符 26"/>
          <p:cNvCxnSpPr/>
          <p:nvPr/>
        </p:nvCxnSpPr>
        <p:spPr>
          <a:xfrm flipV="1">
            <a:off x="600710" y="1070477"/>
            <a:ext cx="0" cy="2567676"/>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8" name="直接箭头连接符 27"/>
          <p:cNvCxnSpPr/>
          <p:nvPr/>
        </p:nvCxnSpPr>
        <p:spPr>
          <a:xfrm>
            <a:off x="1332275" y="3555774"/>
            <a:ext cx="2184991" cy="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0" name="直接箭头连接符 29"/>
          <p:cNvCxnSpPr/>
          <p:nvPr/>
        </p:nvCxnSpPr>
        <p:spPr>
          <a:xfrm flipV="1">
            <a:off x="3863478" y="2510074"/>
            <a:ext cx="481995" cy="928806"/>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242762" y="3338126"/>
            <a:ext cx="537327" cy="253916"/>
          </a:xfrm>
          <a:prstGeom prst="rect">
            <a:avLst/>
          </a:prstGeom>
          <a:noFill/>
        </p:spPr>
        <p:txBody>
          <a:bodyPr wrap="none" rtlCol="0">
            <a:spAutoFit/>
          </a:bodyPr>
          <a:lstStyle/>
          <a:p>
            <a:r>
              <a:rPr lang="en-US" altLang="zh-CN" sz="1050" dirty="0">
                <a:latin typeface="Calibri" panose="020F0502020204030204" pitchFamily="34" charset="0"/>
                <a:cs typeface="Calibri" panose="020F0502020204030204" pitchFamily="34" charset="0"/>
              </a:rPr>
              <a:t>97mm</a:t>
            </a:r>
            <a:endParaRPr lang="zh-CN" altLang="en-US" sz="1050" dirty="0">
              <a:latin typeface="Calibri" panose="020F0502020204030204" pitchFamily="34" charset="0"/>
              <a:cs typeface="Calibri" panose="020F0502020204030204" pitchFamily="34" charset="0"/>
            </a:endParaRPr>
          </a:p>
        </p:txBody>
      </p:sp>
      <p:cxnSp>
        <p:nvCxnSpPr>
          <p:cNvPr id="32" name="直接箭头连接符 31"/>
          <p:cNvCxnSpPr/>
          <p:nvPr/>
        </p:nvCxnSpPr>
        <p:spPr>
          <a:xfrm flipV="1">
            <a:off x="1098360" y="1070478"/>
            <a:ext cx="0" cy="1594883"/>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3" name="文本框 32"/>
          <p:cNvSpPr txBox="1"/>
          <p:nvPr/>
        </p:nvSpPr>
        <p:spPr>
          <a:xfrm>
            <a:off x="598915" y="2279241"/>
            <a:ext cx="537327" cy="253916"/>
          </a:xfrm>
          <a:prstGeom prst="rect">
            <a:avLst/>
          </a:prstGeom>
          <a:noFill/>
        </p:spPr>
        <p:txBody>
          <a:bodyPr wrap="none" rtlCol="0">
            <a:spAutoFit/>
          </a:bodyPr>
          <a:lstStyle/>
          <a:p>
            <a:r>
              <a:rPr lang="en-US" altLang="zh-CN" sz="1050" dirty="0">
                <a:latin typeface="Calibri" panose="020F0502020204030204" pitchFamily="34" charset="0"/>
                <a:cs typeface="Calibri" panose="020F0502020204030204" pitchFamily="34" charset="0"/>
              </a:rPr>
              <a:t>81mm</a:t>
            </a:r>
            <a:endParaRPr lang="zh-CN" altLang="en-US" sz="1050" dirty="0">
              <a:latin typeface="Calibri" panose="020F0502020204030204" pitchFamily="34" charset="0"/>
              <a:cs typeface="Calibri" panose="020F0502020204030204" pitchFamily="34" charset="0"/>
            </a:endParaRPr>
          </a:p>
        </p:txBody>
      </p:sp>
      <p:sp>
        <p:nvSpPr>
          <p:cNvPr id="35" name="文本框 34"/>
          <p:cNvSpPr txBox="1"/>
          <p:nvPr/>
        </p:nvSpPr>
        <p:spPr>
          <a:xfrm>
            <a:off x="3581889" y="2549944"/>
            <a:ext cx="688009" cy="253916"/>
          </a:xfrm>
          <a:prstGeom prst="rect">
            <a:avLst/>
          </a:prstGeom>
          <a:noFill/>
        </p:spPr>
        <p:txBody>
          <a:bodyPr wrap="none" rtlCol="0">
            <a:spAutoFit/>
          </a:bodyPr>
          <a:lstStyle/>
          <a:p>
            <a:r>
              <a:rPr lang="en-US" altLang="zh-CN" sz="1050" dirty="0">
                <a:latin typeface="Calibri" panose="020F0502020204030204" pitchFamily="34" charset="0"/>
                <a:cs typeface="Calibri" panose="020F0502020204030204" pitchFamily="34" charset="0"/>
              </a:rPr>
              <a:t>H=44mm</a:t>
            </a:r>
            <a:endParaRPr lang="zh-CN" altLang="en-US" sz="1050" dirty="0">
              <a:latin typeface="Calibri" panose="020F0502020204030204" pitchFamily="34" charset="0"/>
              <a:cs typeface="Calibri" panose="020F0502020204030204" pitchFamily="34" charset="0"/>
            </a:endParaRPr>
          </a:p>
        </p:txBody>
      </p:sp>
      <p:cxnSp>
        <p:nvCxnSpPr>
          <p:cNvPr id="36" name="直接箭头连接符 35"/>
          <p:cNvCxnSpPr/>
          <p:nvPr/>
        </p:nvCxnSpPr>
        <p:spPr>
          <a:xfrm flipV="1">
            <a:off x="5174359" y="877676"/>
            <a:ext cx="0" cy="2567676"/>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7" name="直接箭头连接符 36"/>
          <p:cNvCxnSpPr/>
          <p:nvPr/>
        </p:nvCxnSpPr>
        <p:spPr>
          <a:xfrm>
            <a:off x="5807574" y="3570163"/>
            <a:ext cx="2184991" cy="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9" name="直接箭头连接符 38"/>
          <p:cNvCxnSpPr/>
          <p:nvPr/>
        </p:nvCxnSpPr>
        <p:spPr>
          <a:xfrm flipV="1">
            <a:off x="8383312" y="2472560"/>
            <a:ext cx="414092" cy="773519"/>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1" name="直接箭头连接符 40"/>
          <p:cNvCxnSpPr/>
          <p:nvPr/>
        </p:nvCxnSpPr>
        <p:spPr>
          <a:xfrm flipV="1">
            <a:off x="5672009" y="877677"/>
            <a:ext cx="0" cy="1594883"/>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5" name="文本框 44"/>
          <p:cNvSpPr txBox="1"/>
          <p:nvPr/>
        </p:nvSpPr>
        <p:spPr>
          <a:xfrm>
            <a:off x="6646875" y="3338126"/>
            <a:ext cx="537327" cy="253916"/>
          </a:xfrm>
          <a:prstGeom prst="rect">
            <a:avLst/>
          </a:prstGeom>
          <a:noFill/>
        </p:spPr>
        <p:txBody>
          <a:bodyPr wrap="none" rtlCol="0">
            <a:spAutoFit/>
          </a:bodyPr>
          <a:lstStyle/>
          <a:p>
            <a:r>
              <a:rPr lang="en-US" altLang="zh-CN" sz="1050" dirty="0">
                <a:latin typeface="Calibri" panose="020F0502020204030204" pitchFamily="34" charset="0"/>
                <a:cs typeface="Calibri" panose="020F0502020204030204" pitchFamily="34" charset="0"/>
              </a:rPr>
              <a:t>84mm</a:t>
            </a:r>
            <a:endParaRPr lang="zh-CN" altLang="en-US" sz="1050" dirty="0">
              <a:latin typeface="Calibri" panose="020F0502020204030204" pitchFamily="34" charset="0"/>
              <a:cs typeface="Calibri" panose="020F0502020204030204" pitchFamily="34" charset="0"/>
            </a:endParaRPr>
          </a:p>
        </p:txBody>
      </p:sp>
      <p:sp>
        <p:nvSpPr>
          <p:cNvPr id="46" name="文本框 45"/>
          <p:cNvSpPr txBox="1"/>
          <p:nvPr/>
        </p:nvSpPr>
        <p:spPr>
          <a:xfrm>
            <a:off x="5217186" y="2126311"/>
            <a:ext cx="537327" cy="253916"/>
          </a:xfrm>
          <a:prstGeom prst="rect">
            <a:avLst/>
          </a:prstGeom>
          <a:noFill/>
        </p:spPr>
        <p:txBody>
          <a:bodyPr wrap="none" rtlCol="0">
            <a:spAutoFit/>
          </a:bodyPr>
          <a:lstStyle/>
          <a:p>
            <a:r>
              <a:rPr lang="en-US" altLang="zh-CN" sz="1050" dirty="0">
                <a:latin typeface="Calibri" panose="020F0502020204030204" pitchFamily="34" charset="0"/>
                <a:cs typeface="Calibri" panose="020F0502020204030204" pitchFamily="34" charset="0"/>
              </a:rPr>
              <a:t>65mm</a:t>
            </a:r>
            <a:endParaRPr lang="zh-CN" altLang="en-US" sz="1050" dirty="0">
              <a:latin typeface="Calibri" panose="020F0502020204030204" pitchFamily="34" charset="0"/>
              <a:cs typeface="Calibri" panose="020F0502020204030204" pitchFamily="34" charset="0"/>
            </a:endParaRPr>
          </a:p>
        </p:txBody>
      </p:sp>
      <p:sp>
        <p:nvSpPr>
          <p:cNvPr id="47" name="文本框 46"/>
          <p:cNvSpPr txBox="1"/>
          <p:nvPr/>
        </p:nvSpPr>
        <p:spPr>
          <a:xfrm>
            <a:off x="7902467" y="2472560"/>
            <a:ext cx="718466" cy="253916"/>
          </a:xfrm>
          <a:prstGeom prst="rect">
            <a:avLst/>
          </a:prstGeom>
          <a:noFill/>
        </p:spPr>
        <p:txBody>
          <a:bodyPr wrap="none" rtlCol="0">
            <a:spAutoFit/>
          </a:bodyPr>
          <a:lstStyle/>
          <a:p>
            <a:r>
              <a:rPr lang="en-US" altLang="zh-CN" sz="1050" dirty="0">
                <a:latin typeface="Calibri" panose="020F0502020204030204" pitchFamily="34" charset="0"/>
                <a:cs typeface="Calibri" panose="020F0502020204030204" pitchFamily="34" charset="0"/>
              </a:rPr>
              <a:t> H=42mm</a:t>
            </a:r>
            <a:endParaRPr lang="zh-CN" altLang="en-US" sz="1050" dirty="0">
              <a:latin typeface="Calibri" panose="020F0502020204030204" pitchFamily="34" charset="0"/>
              <a:cs typeface="Calibri" panose="020F0502020204030204" pitchFamily="34" charset="0"/>
            </a:endParaRPr>
          </a:p>
        </p:txBody>
      </p:sp>
      <p:sp>
        <p:nvSpPr>
          <p:cNvPr id="48" name="文本框 47"/>
          <p:cNvSpPr txBox="1"/>
          <p:nvPr/>
        </p:nvSpPr>
        <p:spPr>
          <a:xfrm>
            <a:off x="19388" y="2125061"/>
            <a:ext cx="606256" cy="253916"/>
          </a:xfrm>
          <a:prstGeom prst="rect">
            <a:avLst/>
          </a:prstGeom>
          <a:noFill/>
        </p:spPr>
        <p:txBody>
          <a:bodyPr wrap="none" rtlCol="0">
            <a:spAutoFit/>
          </a:bodyPr>
          <a:lstStyle/>
          <a:p>
            <a:r>
              <a:rPr lang="en-US" altLang="zh-CN" sz="1050" dirty="0">
                <a:latin typeface="Calibri" panose="020F0502020204030204" pitchFamily="34" charset="0"/>
                <a:cs typeface="Calibri" panose="020F0502020204030204" pitchFamily="34" charset="0"/>
              </a:rPr>
              <a:t>134mm</a:t>
            </a:r>
            <a:endParaRPr lang="zh-CN" altLang="en-US" sz="1050" dirty="0">
              <a:latin typeface="Calibri" panose="020F0502020204030204" pitchFamily="34" charset="0"/>
              <a:cs typeface="Calibri" panose="020F0502020204030204" pitchFamily="34" charset="0"/>
            </a:endParaRPr>
          </a:p>
        </p:txBody>
      </p:sp>
      <p:sp>
        <p:nvSpPr>
          <p:cNvPr id="49" name="文本框 48"/>
          <p:cNvSpPr txBox="1"/>
          <p:nvPr/>
        </p:nvSpPr>
        <p:spPr>
          <a:xfrm>
            <a:off x="4661328" y="1875548"/>
            <a:ext cx="606256" cy="253916"/>
          </a:xfrm>
          <a:prstGeom prst="rect">
            <a:avLst/>
          </a:prstGeom>
          <a:noFill/>
        </p:spPr>
        <p:txBody>
          <a:bodyPr wrap="none" rtlCol="0">
            <a:spAutoFit/>
          </a:bodyPr>
          <a:lstStyle/>
          <a:p>
            <a:r>
              <a:rPr lang="en-US" altLang="zh-CN" sz="1050" dirty="0">
                <a:latin typeface="Calibri" panose="020F0502020204030204" pitchFamily="34" charset="0"/>
                <a:cs typeface="Calibri" panose="020F0502020204030204" pitchFamily="34" charset="0"/>
              </a:rPr>
              <a:t>119mm</a:t>
            </a:r>
            <a:endParaRPr lang="zh-CN" altLang="en-US" sz="1050" dirty="0">
              <a:latin typeface="Calibri" panose="020F0502020204030204" pitchFamily="34" charset="0"/>
              <a:cs typeface="Calibri" panose="020F0502020204030204" pitchFamily="34" charset="0"/>
            </a:endParaRPr>
          </a:p>
        </p:txBody>
      </p:sp>
      <p:sp>
        <p:nvSpPr>
          <p:cNvPr id="56" name="文本框 55"/>
          <p:cNvSpPr txBox="1"/>
          <p:nvPr/>
        </p:nvSpPr>
        <p:spPr>
          <a:xfrm>
            <a:off x="1304143" y="3608156"/>
            <a:ext cx="2329344" cy="656846"/>
          </a:xfrm>
          <a:prstGeom prst="rect">
            <a:avLst/>
          </a:prstGeom>
          <a:noFill/>
        </p:spPr>
        <p:txBody>
          <a:bodyPr wrap="square" rtlCol="0">
            <a:spAutoFit/>
          </a:bodyPr>
          <a:lstStyle/>
          <a:p>
            <a:pPr>
              <a:lnSpc>
                <a:spcPts val="1500"/>
              </a:lnSpc>
            </a:pPr>
            <a:r>
              <a:rPr lang="en-US" altLang="zh-CN" sz="1050" dirty="0">
                <a:latin typeface="Calibri" panose="020F0502020204030204" pitchFamily="34" charset="0"/>
                <a:cs typeface="Calibri" panose="020F0502020204030204" pitchFamily="34" charset="0"/>
              </a:rPr>
              <a:t>Runner plates  V</a:t>
            </a:r>
            <a:r>
              <a:rPr lang="zh-CN" altLang="en-US" sz="1050" dirty="0">
                <a:latin typeface="Calibri" panose="020F0502020204030204" pitchFamily="34" charset="0"/>
                <a:cs typeface="Calibri" panose="020F0502020204030204" pitchFamily="34" charset="0"/>
              </a:rPr>
              <a:t>≈</a:t>
            </a:r>
            <a:r>
              <a:rPr lang="en-US" altLang="zh-CN" sz="1050" dirty="0">
                <a:latin typeface="Calibri" panose="020F0502020204030204" pitchFamily="34" charset="0"/>
                <a:cs typeface="Calibri" panose="020F0502020204030204" pitchFamily="34" charset="0"/>
              </a:rPr>
              <a:t>275cm³</a:t>
            </a:r>
          </a:p>
          <a:p>
            <a:pPr>
              <a:lnSpc>
                <a:spcPts val="1500"/>
              </a:lnSpc>
            </a:pPr>
            <a:r>
              <a:rPr lang="en-US" altLang="zh-CN" sz="1050" dirty="0">
                <a:latin typeface="Calibri" panose="020F0502020204030204" pitchFamily="34" charset="0"/>
                <a:cs typeface="Calibri" panose="020F0502020204030204" pitchFamily="34" charset="0"/>
              </a:rPr>
              <a:t>                        M=742.5g</a:t>
            </a:r>
          </a:p>
          <a:p>
            <a:pPr>
              <a:lnSpc>
                <a:spcPts val="1500"/>
              </a:lnSpc>
            </a:pPr>
            <a:r>
              <a:rPr lang="en-US" altLang="zh-CN" sz="1050" dirty="0">
                <a:latin typeface="Calibri" panose="020F0502020204030204" pitchFamily="34" charset="0"/>
                <a:cs typeface="Calibri" panose="020F0502020204030204" pitchFamily="34" charset="0"/>
              </a:rPr>
              <a:t>Runner plates + SOV*3  M=1.303kg</a:t>
            </a:r>
            <a:endParaRPr lang="zh-CN" altLang="en-US" sz="1050" dirty="0">
              <a:latin typeface="Calibri" panose="020F0502020204030204" pitchFamily="34" charset="0"/>
              <a:cs typeface="Calibri" panose="020F0502020204030204" pitchFamily="34" charset="0"/>
            </a:endParaRPr>
          </a:p>
        </p:txBody>
      </p:sp>
      <p:sp>
        <p:nvSpPr>
          <p:cNvPr id="57" name="文本框 56"/>
          <p:cNvSpPr txBox="1"/>
          <p:nvPr/>
        </p:nvSpPr>
        <p:spPr>
          <a:xfrm>
            <a:off x="5869218" y="3608156"/>
            <a:ext cx="2376986" cy="656846"/>
          </a:xfrm>
          <a:prstGeom prst="rect">
            <a:avLst/>
          </a:prstGeom>
          <a:noFill/>
        </p:spPr>
        <p:txBody>
          <a:bodyPr wrap="square" rtlCol="0">
            <a:spAutoFit/>
          </a:bodyPr>
          <a:lstStyle/>
          <a:p>
            <a:pPr>
              <a:lnSpc>
                <a:spcPts val="1500"/>
              </a:lnSpc>
            </a:pPr>
            <a:r>
              <a:rPr lang="en-US" altLang="zh-CN" sz="1050" dirty="0">
                <a:latin typeface="Calibri" panose="020F0502020204030204" pitchFamily="34" charset="0"/>
                <a:cs typeface="Calibri" panose="020F0502020204030204" pitchFamily="34" charset="0"/>
              </a:rPr>
              <a:t>Runner plates  V</a:t>
            </a:r>
            <a:r>
              <a:rPr lang="zh-CN" altLang="en-US" sz="1050" dirty="0">
                <a:latin typeface="Calibri" panose="020F0502020204030204" pitchFamily="34" charset="0"/>
                <a:cs typeface="Calibri" panose="020F0502020204030204" pitchFamily="34" charset="0"/>
              </a:rPr>
              <a:t>≈</a:t>
            </a:r>
            <a:r>
              <a:rPr lang="en-US" altLang="zh-CN" sz="1050" dirty="0">
                <a:latin typeface="Calibri" panose="020F0502020204030204" pitchFamily="34" charset="0"/>
                <a:cs typeface="Calibri" panose="020F0502020204030204" pitchFamily="34" charset="0"/>
              </a:rPr>
              <a:t>245cm³</a:t>
            </a:r>
          </a:p>
          <a:p>
            <a:pPr>
              <a:lnSpc>
                <a:spcPts val="1500"/>
              </a:lnSpc>
            </a:pPr>
            <a:r>
              <a:rPr lang="en-US" altLang="zh-CN" sz="1050" dirty="0">
                <a:latin typeface="Calibri" panose="020F0502020204030204" pitchFamily="34" charset="0"/>
                <a:cs typeface="Calibri" panose="020F0502020204030204" pitchFamily="34" charset="0"/>
              </a:rPr>
              <a:t>                        M=661g</a:t>
            </a:r>
          </a:p>
          <a:p>
            <a:pPr>
              <a:lnSpc>
                <a:spcPts val="1500"/>
              </a:lnSpc>
            </a:pPr>
            <a:r>
              <a:rPr lang="en-US" altLang="zh-CN" sz="1050" dirty="0">
                <a:latin typeface="Calibri" panose="020F0502020204030204" pitchFamily="34" charset="0"/>
                <a:cs typeface="Calibri" panose="020F0502020204030204" pitchFamily="34" charset="0"/>
              </a:rPr>
              <a:t>Runner plates + SOV*3  M=1.126kg</a:t>
            </a:r>
            <a:endParaRPr lang="zh-CN" altLang="en-US" sz="1050" dirty="0">
              <a:latin typeface="Calibri" panose="020F0502020204030204" pitchFamily="34" charset="0"/>
              <a:cs typeface="Calibri" panose="020F0502020204030204" pitchFamily="34" charset="0"/>
            </a:endParaRPr>
          </a:p>
        </p:txBody>
      </p:sp>
      <p:sp>
        <p:nvSpPr>
          <p:cNvPr id="59" name="文本框 58"/>
          <p:cNvSpPr txBox="1"/>
          <p:nvPr/>
        </p:nvSpPr>
        <p:spPr>
          <a:xfrm>
            <a:off x="1420189" y="4364240"/>
            <a:ext cx="6886193" cy="646331"/>
          </a:xfrm>
          <a:prstGeom prst="rect">
            <a:avLst/>
          </a:prstGeom>
          <a:noFill/>
        </p:spPr>
        <p:txBody>
          <a:bodyPr wrap="square" rtlCol="0">
            <a:spAutoFit/>
          </a:bodyPr>
          <a:lstStyle/>
          <a:p>
            <a:r>
              <a:rPr lang="en-US" altLang="zh-CN" sz="1200" dirty="0">
                <a:solidFill>
                  <a:srgbClr val="C00000"/>
                </a:solidFill>
                <a:latin typeface="Calibri" panose="020F0502020204030204" pitchFamily="34" charset="0"/>
                <a:cs typeface="Calibri" panose="020F0502020204030204" pitchFamily="34" charset="0"/>
              </a:rPr>
              <a:t>The size of the runner plate is significantly reduced in the length and width direction, which is </a:t>
            </a:r>
            <a:r>
              <a:rPr lang="en-US" altLang="zh-CN" sz="1200" b="1" dirty="0">
                <a:solidFill>
                  <a:srgbClr val="C00000"/>
                </a:solidFill>
                <a:latin typeface="Calibri" panose="020F0502020204030204" pitchFamily="34" charset="0"/>
                <a:cs typeface="Calibri" panose="020F0502020204030204" pitchFamily="34" charset="0"/>
              </a:rPr>
              <a:t>reduced by 15mm and 13mm respectively</a:t>
            </a:r>
            <a:r>
              <a:rPr lang="en-US" altLang="zh-CN" sz="1200" dirty="0">
                <a:solidFill>
                  <a:srgbClr val="C00000"/>
                </a:solidFill>
                <a:latin typeface="Calibri" panose="020F0502020204030204" pitchFamily="34" charset="0"/>
                <a:cs typeface="Calibri" panose="020F0502020204030204" pitchFamily="34" charset="0"/>
              </a:rPr>
              <a:t>, </a:t>
            </a:r>
            <a:r>
              <a:rPr lang="en-US" altLang="zh-CN" sz="1200" b="1" dirty="0">
                <a:solidFill>
                  <a:srgbClr val="C00000"/>
                </a:solidFill>
                <a:latin typeface="Calibri" panose="020F0502020204030204" pitchFamily="34" charset="0"/>
                <a:cs typeface="Calibri" panose="020F0502020204030204" pitchFamily="34" charset="0"/>
              </a:rPr>
              <a:t>the volume is reduced by 30cm³</a:t>
            </a:r>
            <a:r>
              <a:rPr lang="en-US" altLang="zh-CN" sz="1200" dirty="0">
                <a:solidFill>
                  <a:srgbClr val="C00000"/>
                </a:solidFill>
                <a:latin typeface="Calibri" panose="020F0502020204030204" pitchFamily="34" charset="0"/>
                <a:cs typeface="Calibri" panose="020F0502020204030204" pitchFamily="34" charset="0"/>
              </a:rPr>
              <a:t>, </a:t>
            </a:r>
            <a:r>
              <a:rPr lang="en-US" altLang="zh-CN" sz="1200" b="1" dirty="0">
                <a:solidFill>
                  <a:srgbClr val="C00000"/>
                </a:solidFill>
                <a:latin typeface="Calibri" panose="020F0502020204030204" pitchFamily="34" charset="0"/>
                <a:cs typeface="Calibri" panose="020F0502020204030204" pitchFamily="34" charset="0"/>
              </a:rPr>
              <a:t>the weight is reduced by 0.177kg</a:t>
            </a:r>
            <a:r>
              <a:rPr lang="en-US" altLang="zh-CN" sz="1200" dirty="0">
                <a:solidFill>
                  <a:srgbClr val="C00000"/>
                </a:solidFill>
                <a:latin typeface="Calibri" panose="020F0502020204030204" pitchFamily="34" charset="0"/>
                <a:cs typeface="Calibri" panose="020F0502020204030204" pitchFamily="34" charset="0"/>
              </a:rPr>
              <a:t>, and the </a:t>
            </a:r>
            <a:r>
              <a:rPr lang="en-US" altLang="zh-CN" sz="1200" b="1" dirty="0">
                <a:solidFill>
                  <a:srgbClr val="C00000"/>
                </a:solidFill>
                <a:latin typeface="Calibri" panose="020F0502020204030204" pitchFamily="34" charset="0"/>
                <a:cs typeface="Calibri" panose="020F0502020204030204" pitchFamily="34" charset="0"/>
              </a:rPr>
              <a:t>reduction is optimized by more than 10%.</a:t>
            </a:r>
            <a:endParaRPr lang="zh-CN" altLang="en-US" sz="1200" b="1" dirty="0">
              <a:solidFill>
                <a:srgbClr val="C0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7086858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89A2F8-5EC0-3E7A-90F9-F738829DBCF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52E715E-A0A4-D725-BD29-C0879FE73DA8}"/>
              </a:ext>
            </a:extLst>
          </p:cNvPr>
          <p:cNvSpPr>
            <a:spLocks noGrp="1"/>
          </p:cNvSpPr>
          <p:nvPr>
            <p:ph type="title"/>
          </p:nvPr>
        </p:nvSpPr>
        <p:spPr>
          <a:xfrm>
            <a:off x="380999" y="50482"/>
            <a:ext cx="8369807" cy="402410"/>
          </a:xfrm>
          <a:prstGeom prst="rect">
            <a:avLst/>
          </a:prstGeom>
        </p:spPr>
        <p:txBody>
          <a:bodyPr/>
          <a:lstStyle/>
          <a:p>
            <a:pPr>
              <a:defRPr/>
            </a:pPr>
            <a:r>
              <a:rPr lang="en-US" altLang="zh-CN" sz="2400" b="1" kern="0" dirty="0">
                <a:solidFill>
                  <a:srgbClr val="0070C0"/>
                </a:solidFill>
                <a:latin typeface="Calibri" panose="020F0502020204030204" pitchFamily="34" charset="0"/>
                <a:cs typeface="Calibri" panose="020F0502020204030204" pitchFamily="34" charset="0"/>
              </a:rPr>
              <a:t>Refrigerant Valve Trend 2: </a:t>
            </a:r>
            <a:r>
              <a:rPr lang="en-US" altLang="zh-CN" sz="2400" kern="0" dirty="0">
                <a:solidFill>
                  <a:srgbClr val="0070C0"/>
                </a:solidFill>
                <a:latin typeface="Calibri" panose="020F0502020204030204" pitchFamily="34" charset="0"/>
                <a:cs typeface="Calibri" panose="020F0502020204030204" pitchFamily="34" charset="0"/>
              </a:rPr>
              <a:t>Multi-function (Large-diameter Flow Distribution and Regulation)</a:t>
            </a:r>
          </a:p>
        </p:txBody>
      </p:sp>
      <p:pic>
        <p:nvPicPr>
          <p:cNvPr id="4" name="图片 3"/>
          <p:cNvPicPr>
            <a:picLocks noChangeAspect="1" noChangeArrowheads="1"/>
          </p:cNvPicPr>
          <p:nvPr>
            <p:custDataLst>
              <p:tags r:id="rId1"/>
            </p:custDataLst>
          </p:nvPr>
        </p:nvPicPr>
        <p:blipFill>
          <a:blip r:embed="rId6" cstate="email">
            <a:extLst>
              <a:ext uri="{28A0092B-C50C-407E-A947-70E740481C1C}">
                <a14:useLocalDpi xmlns:a14="http://schemas.microsoft.com/office/drawing/2010/main"/>
              </a:ext>
            </a:extLst>
          </a:blip>
          <a:srcRect/>
          <a:stretch>
            <a:fillRect/>
          </a:stretch>
        </p:blipFill>
        <p:spPr>
          <a:xfrm>
            <a:off x="2175745" y="915836"/>
            <a:ext cx="3456384" cy="2727191"/>
          </a:xfrm>
          <a:prstGeom prst="rect">
            <a:avLst/>
          </a:prstGeom>
          <a:noFill/>
          <a:ln>
            <a:noFill/>
          </a:ln>
        </p:spPr>
      </p:pic>
      <p:sp>
        <p:nvSpPr>
          <p:cNvPr id="5" name="文本框 4"/>
          <p:cNvSpPr txBox="1"/>
          <p:nvPr/>
        </p:nvSpPr>
        <p:spPr>
          <a:xfrm>
            <a:off x="2752627" y="3523754"/>
            <a:ext cx="2197415" cy="715581"/>
          </a:xfrm>
          <a:prstGeom prst="rect">
            <a:avLst/>
          </a:prstGeom>
          <a:noFill/>
        </p:spPr>
        <p:txBody>
          <a:bodyPr wrap="square" rtlCol="0">
            <a:spAutoFit/>
          </a:bodyPr>
          <a:lstStyle/>
          <a:p>
            <a:r>
              <a:rPr lang="en-US" altLang="zh-CN" sz="1350" b="1" dirty="0">
                <a:latin typeface="Calibri" panose="020F0502020204030204" pitchFamily="34" charset="0"/>
                <a:cs typeface="Calibri" panose="020F0502020204030204" pitchFamily="34" charset="0"/>
              </a:rPr>
              <a:t>Refrigerant distributing applications with different ways</a:t>
            </a:r>
            <a:endParaRPr lang="zh-CN" altLang="en-US" sz="1350" b="1" dirty="0">
              <a:latin typeface="Calibri" panose="020F0502020204030204" pitchFamily="34" charset="0"/>
              <a:cs typeface="Calibri" panose="020F0502020204030204" pitchFamily="34" charset="0"/>
            </a:endParaRPr>
          </a:p>
        </p:txBody>
      </p:sp>
      <p:pic>
        <p:nvPicPr>
          <p:cNvPr id="6" name="图片 5"/>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05094" y="1138975"/>
            <a:ext cx="2085055" cy="3416422"/>
          </a:xfrm>
          <a:prstGeom prst="rect">
            <a:avLst/>
          </a:prstGeom>
        </p:spPr>
      </p:pic>
      <p:pic>
        <p:nvPicPr>
          <p:cNvPr id="7" name="图片 6"/>
          <p:cNvPicPr>
            <a:picLocks noChangeAspect="1"/>
          </p:cNvPicPr>
          <p:nvPr>
            <p:custDataLst>
              <p:tags r:id="rId2"/>
            </p:custDataLst>
          </p:nvPr>
        </p:nvPicPr>
        <p:blipFill>
          <a:blip r:embed="rId8" cstate="email">
            <a:extLst>
              <a:ext uri="{28A0092B-C50C-407E-A947-70E740481C1C}">
                <a14:useLocalDpi xmlns:a14="http://schemas.microsoft.com/office/drawing/2010/main"/>
              </a:ext>
            </a:extLst>
          </a:blip>
          <a:stretch>
            <a:fillRect/>
          </a:stretch>
        </p:blipFill>
        <p:spPr>
          <a:xfrm>
            <a:off x="5522435" y="2212092"/>
            <a:ext cx="3472911" cy="2460544"/>
          </a:xfrm>
          <a:prstGeom prst="rect">
            <a:avLst/>
          </a:prstGeom>
        </p:spPr>
      </p:pic>
      <p:sp>
        <p:nvSpPr>
          <p:cNvPr id="8" name="文本框 7"/>
          <p:cNvSpPr txBox="1"/>
          <p:nvPr>
            <p:custDataLst>
              <p:tags r:id="rId3"/>
            </p:custDataLst>
          </p:nvPr>
        </p:nvSpPr>
        <p:spPr>
          <a:xfrm>
            <a:off x="5872635" y="1324172"/>
            <a:ext cx="3110180" cy="715581"/>
          </a:xfrm>
          <a:prstGeom prst="rect">
            <a:avLst/>
          </a:prstGeom>
          <a:noFill/>
        </p:spPr>
        <p:txBody>
          <a:bodyPr wrap="square" rtlCol="0">
            <a:spAutoFit/>
          </a:bodyPr>
          <a:lstStyle/>
          <a:p>
            <a:pPr lvl="0"/>
            <a:r>
              <a:rPr lang="en-US" altLang="zh-CN" sz="1350" b="1" dirty="0">
                <a:latin typeface="Calibri" panose="020F0502020204030204" pitchFamily="34" charset="0"/>
                <a:cs typeface="Calibri" panose="020F0502020204030204" pitchFamily="34" charset="0"/>
                <a:sym typeface="+mn-ea"/>
              </a:rPr>
              <a:t>The battery is directly cooled at the outlet for pressure regulation applications</a:t>
            </a:r>
            <a:endParaRPr lang="zh-CN" altLang="en-US" sz="1350" b="1" dirty="0">
              <a:latin typeface="Calibri" panose="020F0502020204030204" pitchFamily="34" charset="0"/>
              <a:cs typeface="Calibri" panose="020F0502020204030204" pitchFamily="34" charset="0"/>
              <a:sym typeface="+mn-ea"/>
            </a:endParaRPr>
          </a:p>
        </p:txBody>
      </p:sp>
      <p:sp>
        <p:nvSpPr>
          <p:cNvPr id="9" name="文本框 8">
            <a:extLst>
              <a:ext uri="{FF2B5EF4-FFF2-40B4-BE49-F238E27FC236}">
                <a16:creationId xmlns:a16="http://schemas.microsoft.com/office/drawing/2014/main" id="{5FDDE1D3-4FA4-FA0E-A361-87B835ADCF16}"/>
              </a:ext>
            </a:extLst>
          </p:cNvPr>
          <p:cNvSpPr txBox="1"/>
          <p:nvPr/>
        </p:nvSpPr>
        <p:spPr>
          <a:xfrm>
            <a:off x="3831957" y="1040212"/>
            <a:ext cx="682893" cy="161583"/>
          </a:xfrm>
          <a:prstGeom prst="rect">
            <a:avLst/>
          </a:prstGeom>
          <a:solidFill>
            <a:srgbClr val="01B0F1"/>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Condenser 1</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0" name="文本框 9">
            <a:extLst>
              <a:ext uri="{FF2B5EF4-FFF2-40B4-BE49-F238E27FC236}">
                <a16:creationId xmlns:a16="http://schemas.microsoft.com/office/drawing/2014/main" id="{CE1FEBB1-ACC3-B2C4-2A78-531FBCEFD0B8}"/>
              </a:ext>
            </a:extLst>
          </p:cNvPr>
          <p:cNvSpPr txBox="1"/>
          <p:nvPr/>
        </p:nvSpPr>
        <p:spPr>
          <a:xfrm>
            <a:off x="3835529" y="1545631"/>
            <a:ext cx="682893" cy="161583"/>
          </a:xfrm>
          <a:prstGeom prst="rect">
            <a:avLst/>
          </a:prstGeom>
          <a:solidFill>
            <a:srgbClr val="01B0F1"/>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Condenser 2</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1" name="文本框 10">
            <a:extLst>
              <a:ext uri="{FF2B5EF4-FFF2-40B4-BE49-F238E27FC236}">
                <a16:creationId xmlns:a16="http://schemas.microsoft.com/office/drawing/2014/main" id="{67DF1830-A477-31C4-ADE2-69C9A9212217}"/>
              </a:ext>
            </a:extLst>
          </p:cNvPr>
          <p:cNvSpPr txBox="1"/>
          <p:nvPr/>
        </p:nvSpPr>
        <p:spPr>
          <a:xfrm rot="16200000">
            <a:off x="5490554" y="3428528"/>
            <a:ext cx="538716" cy="323165"/>
          </a:xfrm>
          <a:prstGeom prst="rect">
            <a:avLst/>
          </a:prstGeom>
          <a:solidFill>
            <a:srgbClr val="E16E6B"/>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External Exchange</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2" name="文本框 11">
            <a:extLst>
              <a:ext uri="{FF2B5EF4-FFF2-40B4-BE49-F238E27FC236}">
                <a16:creationId xmlns:a16="http://schemas.microsoft.com/office/drawing/2014/main" id="{BE1156D7-6B49-C922-03AE-6472393D7667}"/>
              </a:ext>
            </a:extLst>
          </p:cNvPr>
          <p:cNvSpPr txBox="1"/>
          <p:nvPr/>
        </p:nvSpPr>
        <p:spPr>
          <a:xfrm>
            <a:off x="3025011" y="2830016"/>
            <a:ext cx="358857" cy="161583"/>
          </a:xfrm>
          <a:prstGeom prst="rect">
            <a:avLst/>
          </a:prstGeom>
          <a:solidFill>
            <a:srgbClr val="FFFFFF"/>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Gas</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3" name="文本框 12">
            <a:extLst>
              <a:ext uri="{FF2B5EF4-FFF2-40B4-BE49-F238E27FC236}">
                <a16:creationId xmlns:a16="http://schemas.microsoft.com/office/drawing/2014/main" id="{4776B83A-49DE-5827-9EC2-CE447EA79D99}"/>
              </a:ext>
            </a:extLst>
          </p:cNvPr>
          <p:cNvSpPr txBox="1"/>
          <p:nvPr/>
        </p:nvSpPr>
        <p:spPr>
          <a:xfrm>
            <a:off x="6543628" y="2748176"/>
            <a:ext cx="696917" cy="161583"/>
          </a:xfrm>
          <a:prstGeom prst="rect">
            <a:avLst/>
          </a:prstGeom>
          <a:solidFill>
            <a:srgbClr val="FFFFFF"/>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Compressor</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4" name="文本框 13">
            <a:extLst>
              <a:ext uri="{FF2B5EF4-FFF2-40B4-BE49-F238E27FC236}">
                <a16:creationId xmlns:a16="http://schemas.microsoft.com/office/drawing/2014/main" id="{169F8D13-80A4-F780-AC39-0F0FB8082754}"/>
              </a:ext>
            </a:extLst>
          </p:cNvPr>
          <p:cNvSpPr txBox="1"/>
          <p:nvPr/>
        </p:nvSpPr>
        <p:spPr>
          <a:xfrm rot="16200000">
            <a:off x="8375025" y="3428019"/>
            <a:ext cx="749223" cy="323165"/>
          </a:xfrm>
          <a:prstGeom prst="rect">
            <a:avLst/>
          </a:prstGeom>
          <a:solidFill>
            <a:srgbClr val="00B04D"/>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Battery direct cooling plate</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245923099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93A5F0-1207-A53A-17C0-1FD87F6308F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58ABCB5-14EB-C146-55BA-19488AA97AE0}"/>
              </a:ext>
            </a:extLst>
          </p:cNvPr>
          <p:cNvSpPr>
            <a:spLocks noGrp="1"/>
          </p:cNvSpPr>
          <p:nvPr>
            <p:ph type="title"/>
          </p:nvPr>
        </p:nvSpPr>
        <p:spPr>
          <a:xfrm>
            <a:off x="380999" y="273845"/>
            <a:ext cx="8369807" cy="402410"/>
          </a:xfrm>
          <a:prstGeom prst="rect">
            <a:avLst/>
          </a:prstGeom>
        </p:spPr>
        <p:txBody>
          <a:bodyPr/>
          <a:lstStyle/>
          <a:p>
            <a:pPr>
              <a:defRPr/>
            </a:pPr>
            <a:r>
              <a:rPr lang="en-US" altLang="zh-CN" sz="2400" b="1" kern="0" dirty="0">
                <a:solidFill>
                  <a:srgbClr val="0070C0"/>
                </a:solidFill>
                <a:latin typeface="Calibri" panose="020F0502020204030204" pitchFamily="34" charset="0"/>
                <a:cs typeface="Calibri" panose="020F0502020204030204" pitchFamily="34" charset="0"/>
              </a:rPr>
              <a:t>Refrigerant valve trend 2: </a:t>
            </a:r>
            <a:r>
              <a:rPr lang="en-US" altLang="zh-CN" sz="2400" kern="0" dirty="0">
                <a:solidFill>
                  <a:srgbClr val="0070C0"/>
                </a:solidFill>
                <a:latin typeface="Calibri" panose="020F0502020204030204" pitchFamily="34" charset="0"/>
                <a:cs typeface="Calibri" panose="020F0502020204030204" pitchFamily="34" charset="0"/>
              </a:rPr>
              <a:t>Multi-Functional (MFEV)</a:t>
            </a:r>
          </a:p>
        </p:txBody>
      </p:sp>
      <p:pic>
        <p:nvPicPr>
          <p:cNvPr id="6" name="图片 5"/>
          <p:cNvPicPr>
            <a:picLocks noChangeAspect="1"/>
          </p:cNvPicPr>
          <p:nvPr>
            <p:custDataLst>
              <p:tags r:id="rId1"/>
            </p:custDataLst>
          </p:nvPr>
        </p:nvPicPr>
        <p:blipFill rotWithShape="1">
          <a:blip r:embed="rId17" cstate="email">
            <a:extLst>
              <a:ext uri="{28A0092B-C50C-407E-A947-70E740481C1C}">
                <a14:useLocalDpi xmlns:a14="http://schemas.microsoft.com/office/drawing/2010/main"/>
              </a:ext>
            </a:extLst>
          </a:blip>
          <a:srcRect/>
          <a:stretch>
            <a:fillRect/>
          </a:stretch>
        </p:blipFill>
        <p:spPr>
          <a:xfrm>
            <a:off x="287893" y="808003"/>
            <a:ext cx="2157413" cy="336708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nvGrpSpPr>
          <p:cNvPr id="7" name="组合 6"/>
          <p:cNvGrpSpPr/>
          <p:nvPr/>
        </p:nvGrpSpPr>
        <p:grpSpPr>
          <a:xfrm>
            <a:off x="2595087" y="713422"/>
            <a:ext cx="6062186" cy="1145858"/>
            <a:chOff x="5449" y="1498"/>
            <a:chExt cx="12729" cy="2406"/>
          </a:xfrm>
        </p:grpSpPr>
        <p:sp>
          <p:nvSpPr>
            <p:cNvPr id="4" name="流程图: 终止 3"/>
            <p:cNvSpPr/>
            <p:nvPr>
              <p:custDataLst>
                <p:tags r:id="rId8"/>
              </p:custDataLst>
            </p:nvPr>
          </p:nvSpPr>
          <p:spPr>
            <a:xfrm>
              <a:off x="12662" y="2570"/>
              <a:ext cx="5516" cy="1334"/>
            </a:xfrm>
            <a:prstGeom prst="flowChartTerminator">
              <a:avLst/>
            </a:prstGeom>
            <a:solidFill>
              <a:srgbClr val="0E69D8"/>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dirty="0">
                <a:solidFill>
                  <a:schemeClr val="tx1"/>
                </a:solidFill>
                <a:latin typeface="Calibri" panose="020F0502020204030204" pitchFamily="34" charset="0"/>
                <a:cs typeface="Calibri" panose="020F0502020204030204" pitchFamily="34" charset="0"/>
              </a:endParaRPr>
            </a:p>
          </p:txBody>
        </p:sp>
        <p:sp>
          <p:nvSpPr>
            <p:cNvPr id="5" name="流程图: 终止 4"/>
            <p:cNvSpPr/>
            <p:nvPr>
              <p:custDataLst>
                <p:tags r:id="rId9"/>
              </p:custDataLst>
            </p:nvPr>
          </p:nvSpPr>
          <p:spPr>
            <a:xfrm>
              <a:off x="7899" y="2556"/>
              <a:ext cx="6464" cy="1334"/>
            </a:xfrm>
            <a:prstGeom prst="flowChartTerminator">
              <a:avLst/>
            </a:prstGeom>
            <a:solidFill>
              <a:srgbClr val="0E69D8"/>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dirty="0">
                <a:solidFill>
                  <a:schemeClr val="tx1"/>
                </a:solidFill>
                <a:latin typeface="Calibri" panose="020F0502020204030204" pitchFamily="34" charset="0"/>
                <a:cs typeface="Calibri" panose="020F0502020204030204" pitchFamily="34" charset="0"/>
              </a:endParaRPr>
            </a:p>
          </p:txBody>
        </p:sp>
        <p:sp>
          <p:nvSpPr>
            <p:cNvPr id="8" name="流程图: 终止 7"/>
            <p:cNvSpPr/>
            <p:nvPr>
              <p:custDataLst>
                <p:tags r:id="rId10"/>
              </p:custDataLst>
            </p:nvPr>
          </p:nvSpPr>
          <p:spPr>
            <a:xfrm>
              <a:off x="5449" y="2556"/>
              <a:ext cx="3756" cy="1334"/>
            </a:xfrm>
            <a:prstGeom prst="flowChartTerminator">
              <a:avLst/>
            </a:prstGeom>
            <a:solidFill>
              <a:srgbClr val="0E69D8"/>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dirty="0">
                <a:solidFill>
                  <a:schemeClr val="tx1"/>
                </a:solidFill>
                <a:latin typeface="Calibri" panose="020F0502020204030204" pitchFamily="34" charset="0"/>
                <a:cs typeface="Calibri" panose="020F0502020204030204" pitchFamily="34" charset="0"/>
              </a:endParaRPr>
            </a:p>
          </p:txBody>
        </p:sp>
        <p:sp>
          <p:nvSpPr>
            <p:cNvPr id="10" name="文本框 9"/>
            <p:cNvSpPr txBox="1"/>
            <p:nvPr>
              <p:custDataLst>
                <p:tags r:id="rId11"/>
              </p:custDataLst>
            </p:nvPr>
          </p:nvSpPr>
          <p:spPr>
            <a:xfrm>
              <a:off x="5920" y="2315"/>
              <a:ext cx="2739" cy="1334"/>
            </a:xfrm>
            <a:prstGeom prst="rect">
              <a:avLst/>
            </a:prstGeom>
            <a:noFill/>
          </p:spPr>
          <p:txBody>
            <a:bodyPr wrap="none" lIns="68580" tIns="34290" rIns="68580" bIns="34290" anchor="ctr" anchorCtr="0">
              <a:noAutofit/>
            </a:bodyPr>
            <a:lstStyle/>
            <a:p>
              <a:pPr algn="ctr">
                <a:lnSpc>
                  <a:spcPct val="120000"/>
                </a:lnSpc>
              </a:pPr>
              <a:r>
                <a:rPr lang="en-US" altLang="zh-CN" b="1" dirty="0">
                  <a:solidFill>
                    <a:schemeClr val="bg1"/>
                  </a:solidFill>
                  <a:effectLst>
                    <a:reflection blurRad="6350" stA="50000" endA="300" endPos="50000" dist="60007" dir="5400000" sy="-100000" algn="bl" rotWithShape="0"/>
                  </a:effectLst>
                  <a:latin typeface="Calibri" panose="020F0502020204030204" pitchFamily="34" charset="0"/>
                  <a:ea typeface="微软雅黑" panose="020B0503020204020204" charset="-122"/>
                  <a:cs typeface="Calibri" panose="020F0502020204030204" pitchFamily="34" charset="0"/>
                  <a:sym typeface="+mn-ea"/>
                </a:rPr>
                <a:t> </a:t>
              </a:r>
              <a:r>
                <a:rPr lang="en-US" altLang="zh-CN" sz="1350" b="1" dirty="0">
                  <a:solidFill>
                    <a:schemeClr val="bg1"/>
                  </a:solidFill>
                  <a:effectLst>
                    <a:reflection blurRad="6350" stA="50000" endA="300" endPos="50000" dist="60007" dir="5400000" sy="-100000" algn="bl" rotWithShape="0"/>
                  </a:effectLst>
                  <a:latin typeface="Calibri" panose="020F0502020204030204" pitchFamily="34" charset="0"/>
                  <a:ea typeface="微软雅黑" panose="020B0503020204020204" charset="-122"/>
                  <a:cs typeface="Calibri" panose="020F0502020204030204" pitchFamily="34" charset="0"/>
                  <a:sym typeface="+mn-ea"/>
                </a:rPr>
                <a:t>Bearing structure</a:t>
              </a:r>
              <a:endParaRPr lang="zh-CN" altLang="en-US" sz="1350" b="1" dirty="0">
                <a:solidFill>
                  <a:schemeClr val="bg1"/>
                </a:solidFill>
                <a:effectLst>
                  <a:reflection blurRad="6350" stA="50000" endA="300" endPos="50000" dist="60007" dir="5400000" sy="-100000" algn="bl" rotWithShape="0"/>
                </a:effectLst>
                <a:latin typeface="Calibri" panose="020F0502020204030204" pitchFamily="34" charset="0"/>
                <a:ea typeface="微软雅黑" panose="020B0503020204020204" charset="-122"/>
                <a:cs typeface="Calibri" panose="020F0502020204030204" pitchFamily="34" charset="0"/>
                <a:sym typeface="+mn-ea"/>
              </a:endParaRPr>
            </a:p>
          </p:txBody>
        </p:sp>
        <p:sp>
          <p:nvSpPr>
            <p:cNvPr id="11" name="文本框 10"/>
            <p:cNvSpPr txBox="1"/>
            <p:nvPr>
              <p:custDataLst>
                <p:tags r:id="rId12"/>
              </p:custDataLst>
            </p:nvPr>
          </p:nvSpPr>
          <p:spPr>
            <a:xfrm>
              <a:off x="9990" y="2477"/>
              <a:ext cx="3248" cy="1065"/>
            </a:xfrm>
            <a:prstGeom prst="rect">
              <a:avLst/>
            </a:prstGeom>
            <a:noFill/>
          </p:spPr>
          <p:txBody>
            <a:bodyPr wrap="none" lIns="68580" tIns="34290" rIns="68580" bIns="34290" anchor="ctr" anchorCtr="0">
              <a:noAutofit/>
            </a:bodyPr>
            <a:lstStyle/>
            <a:p>
              <a:pPr algn="ctr">
                <a:lnSpc>
                  <a:spcPct val="120000"/>
                </a:lnSpc>
              </a:pPr>
              <a:r>
                <a:rPr lang="en-US" altLang="zh-CN" sz="2100" b="1" dirty="0">
                  <a:solidFill>
                    <a:schemeClr val="bg1"/>
                  </a:solidFill>
                  <a:effectLst>
                    <a:reflection blurRad="6350" stA="50000" endA="300" endPos="50000" dist="60007" dir="5400000" sy="-100000" algn="bl" rotWithShape="0"/>
                  </a:effectLst>
                  <a:latin typeface="Calibri" panose="020F0502020204030204" pitchFamily="34" charset="0"/>
                  <a:ea typeface="微软雅黑" panose="020B0503020204020204" charset="-122"/>
                  <a:cs typeface="Calibri" panose="020F0502020204030204" pitchFamily="34" charset="0"/>
                  <a:sym typeface="+mn-ea"/>
                </a:rPr>
                <a:t> </a:t>
              </a:r>
              <a:r>
                <a:rPr lang="en-US" altLang="zh-CN" sz="1350" b="1" dirty="0">
                  <a:solidFill>
                    <a:schemeClr val="bg1"/>
                  </a:solidFill>
                  <a:effectLst>
                    <a:reflection blurRad="6350" stA="50000" endA="300" endPos="50000" dist="60007" dir="5400000" sy="-100000" algn="bl" rotWithShape="0"/>
                  </a:effectLst>
                  <a:latin typeface="Calibri" panose="020F0502020204030204" pitchFamily="34" charset="0"/>
                  <a:ea typeface="微软雅黑" panose="020B0503020204020204" charset="-122"/>
                  <a:cs typeface="Calibri" panose="020F0502020204030204" pitchFamily="34" charset="0"/>
                  <a:sym typeface="+mn-ea"/>
                </a:rPr>
                <a:t>Inner equilibrium structure</a:t>
              </a:r>
              <a:endParaRPr lang="zh-CN" altLang="en-US" sz="1350" b="1" dirty="0">
                <a:solidFill>
                  <a:schemeClr val="bg1"/>
                </a:solidFill>
                <a:effectLst>
                  <a:reflection blurRad="6350" stA="50000" endA="300" endPos="50000" dist="60007" dir="5400000" sy="-100000" algn="bl" rotWithShape="0"/>
                </a:effectLst>
                <a:latin typeface="Calibri" panose="020F0502020204030204" pitchFamily="34" charset="0"/>
                <a:ea typeface="微软雅黑" panose="020B0503020204020204" charset="-122"/>
                <a:cs typeface="Calibri" panose="020F0502020204030204" pitchFamily="34" charset="0"/>
                <a:sym typeface="+mn-ea"/>
              </a:endParaRPr>
            </a:p>
          </p:txBody>
        </p:sp>
        <p:sp>
          <p:nvSpPr>
            <p:cNvPr id="12" name="文本框 11"/>
            <p:cNvSpPr txBox="1"/>
            <p:nvPr>
              <p:custDataLst>
                <p:tags r:id="rId13"/>
              </p:custDataLst>
            </p:nvPr>
          </p:nvSpPr>
          <p:spPr>
            <a:xfrm>
              <a:off x="14315" y="2617"/>
              <a:ext cx="3710" cy="1065"/>
            </a:xfrm>
            <a:prstGeom prst="rect">
              <a:avLst/>
            </a:prstGeom>
            <a:noFill/>
          </p:spPr>
          <p:txBody>
            <a:bodyPr wrap="none" lIns="68580" tIns="34290" rIns="68580" bIns="34290" anchor="ctr" anchorCtr="0">
              <a:noAutofit/>
            </a:bodyPr>
            <a:lstStyle/>
            <a:p>
              <a:pPr algn="ctr">
                <a:lnSpc>
                  <a:spcPct val="120000"/>
                </a:lnSpc>
              </a:pPr>
              <a:r>
                <a:rPr lang="en-US" altLang="zh-CN" sz="1350" b="1" dirty="0">
                  <a:solidFill>
                    <a:schemeClr val="bg1"/>
                  </a:solidFill>
                  <a:effectLst>
                    <a:reflection blurRad="6350" stA="50000" endA="300" endPos="50000" dist="60007" dir="5400000" sy="-100000" algn="bl" rotWithShape="0"/>
                  </a:effectLst>
                  <a:latin typeface="Calibri" panose="020F0502020204030204" pitchFamily="34" charset="0"/>
                  <a:ea typeface="微软雅黑" panose="020B0503020204020204" charset="-122"/>
                  <a:cs typeface="Calibri" panose="020F0502020204030204" pitchFamily="34" charset="0"/>
                  <a:sym typeface="+mn-ea"/>
                </a:rPr>
                <a:t>Soft-seal valve port</a:t>
              </a:r>
              <a:endParaRPr lang="zh-CN" altLang="en-US" sz="1350" b="1" dirty="0">
                <a:solidFill>
                  <a:schemeClr val="bg1"/>
                </a:solidFill>
                <a:effectLst>
                  <a:reflection blurRad="6350" stA="50000" endA="300" endPos="50000" dist="60007" dir="5400000" sy="-100000" algn="bl" rotWithShape="0"/>
                </a:effectLst>
                <a:latin typeface="Calibri" panose="020F0502020204030204" pitchFamily="34" charset="0"/>
                <a:ea typeface="微软雅黑" panose="020B0503020204020204" charset="-122"/>
                <a:cs typeface="Calibri" panose="020F0502020204030204" pitchFamily="34" charset="0"/>
                <a:sym typeface="+mn-ea"/>
              </a:endParaRPr>
            </a:p>
          </p:txBody>
        </p:sp>
        <p:sp>
          <p:nvSpPr>
            <p:cNvPr id="13" name="文本框 12"/>
            <p:cNvSpPr txBox="1"/>
            <p:nvPr>
              <p:custDataLst>
                <p:tags r:id="rId14"/>
              </p:custDataLst>
            </p:nvPr>
          </p:nvSpPr>
          <p:spPr>
            <a:xfrm>
              <a:off x="6814" y="1498"/>
              <a:ext cx="9600" cy="1014"/>
            </a:xfrm>
            <a:prstGeom prst="rect">
              <a:avLst/>
            </a:prstGeom>
            <a:noFill/>
          </p:spPr>
          <p:txBody>
            <a:bodyPr wrap="square" lIns="68580" tIns="34290" rIns="68580" bIns="34290" anchor="t">
              <a:spAutoFit/>
            </a:bodyPr>
            <a:lstStyle/>
            <a:p>
              <a:pPr algn="ctr">
                <a:lnSpc>
                  <a:spcPct val="120000"/>
                </a:lnSpc>
              </a:pPr>
              <a:r>
                <a:rPr lang="en-US" altLang="zh-CN" sz="2400" b="1" dirty="0">
                  <a:solidFill>
                    <a:srgbClr val="006ED4"/>
                  </a:solidFill>
                  <a:latin typeface="Calibri" panose="020F0502020204030204" pitchFamily="34" charset="0"/>
                  <a:ea typeface="微软雅黑" panose="020B0503020204020204" charset="-122"/>
                  <a:cs typeface="Calibri" panose="020F0502020204030204" pitchFamily="34" charset="0"/>
                  <a:sym typeface="+mn-ea"/>
                </a:rPr>
                <a:t>MFEV</a:t>
              </a:r>
            </a:p>
          </p:txBody>
        </p:sp>
      </p:grpSp>
      <p:sp>
        <p:nvSpPr>
          <p:cNvPr id="14" name="文本框 13"/>
          <p:cNvSpPr txBox="1"/>
          <p:nvPr>
            <p:custDataLst>
              <p:tags r:id="rId2"/>
            </p:custDataLst>
          </p:nvPr>
        </p:nvSpPr>
        <p:spPr>
          <a:xfrm>
            <a:off x="2594610" y="2423637"/>
            <a:ext cx="6012180" cy="1256049"/>
          </a:xfrm>
          <a:prstGeom prst="rect">
            <a:avLst/>
          </a:prstGeom>
          <a:noFill/>
        </p:spPr>
        <p:txBody>
          <a:bodyPr wrap="square" lIns="68580" tIns="34290" rIns="68580" bIns="34290" anchor="t">
            <a:spAutoFit/>
          </a:bodyPr>
          <a:lstStyle/>
          <a:p>
            <a:pPr lvl="0">
              <a:lnSpc>
                <a:spcPct val="150000"/>
              </a:lnSpc>
            </a:pPr>
            <a:r>
              <a:rPr lang="en-US" altLang="zh-CN" sz="1050" dirty="0">
                <a:latin typeface="Calibri" panose="020F0502020204030204" pitchFamily="34" charset="0"/>
                <a:ea typeface="微软雅黑" panose="020B0503020204020204" charset="-122"/>
                <a:cs typeface="Calibri" panose="020F0502020204030204" pitchFamily="34" charset="0"/>
                <a:sym typeface="+mn-ea"/>
              </a:rPr>
              <a:t>• The industry's first double-pin structure design, two-way throttling, full flow, and cut-off</a:t>
            </a:r>
            <a:endParaRPr lang="zh-CN" altLang="en-US" sz="1050" dirty="0">
              <a:latin typeface="Calibri" panose="020F0502020204030204" pitchFamily="34" charset="0"/>
              <a:ea typeface="微软雅黑" panose="020B0503020204020204" charset="-122"/>
              <a:cs typeface="Calibri" panose="020F0502020204030204" pitchFamily="34" charset="0"/>
              <a:sym typeface="+mn-ea"/>
            </a:endParaRPr>
          </a:p>
          <a:p>
            <a:pPr lvl="0">
              <a:lnSpc>
                <a:spcPct val="150000"/>
              </a:lnSpc>
            </a:pPr>
            <a:r>
              <a:rPr lang="en-US" altLang="zh-CN" sz="1050" dirty="0">
                <a:latin typeface="Calibri" panose="020F0502020204030204" pitchFamily="34" charset="0"/>
                <a:ea typeface="微软雅黑" panose="020B0503020204020204" charset="-122"/>
                <a:cs typeface="Calibri" panose="020F0502020204030204" pitchFamily="34" charset="0"/>
                <a:sym typeface="+mn-ea"/>
              </a:rPr>
              <a:t>• The throttling part of the flow can be customized, and there are currently three specifications of 5/7/10KW (equivalent to 1.3/1.65/2.2 diameter EXV throttling capacity)</a:t>
            </a:r>
          </a:p>
          <a:p>
            <a:pPr lvl="0">
              <a:lnSpc>
                <a:spcPct val="150000"/>
              </a:lnSpc>
            </a:pPr>
            <a:r>
              <a:rPr lang="en-US" altLang="zh-CN" sz="1050" dirty="0">
                <a:latin typeface="Calibri" panose="020F0502020204030204" pitchFamily="34" charset="0"/>
                <a:ea typeface="微软雅黑" panose="020B0503020204020204" charset="-122"/>
                <a:cs typeface="Calibri" panose="020F0502020204030204" pitchFamily="34" charset="0"/>
                <a:sym typeface="+mn-ea"/>
              </a:rPr>
              <a:t>• Low internal leakage (≤100ml/min), Low noise</a:t>
            </a:r>
            <a:r>
              <a:rPr lang="zh-CN" altLang="en-US" sz="1050" dirty="0">
                <a:latin typeface="Calibri" panose="020F0502020204030204" pitchFamily="34" charset="0"/>
                <a:ea typeface="微软雅黑" panose="020B0503020204020204" charset="-122"/>
                <a:cs typeface="Calibri" panose="020F0502020204030204" pitchFamily="34" charset="0"/>
                <a:sym typeface="+mn-ea"/>
              </a:rPr>
              <a:t> </a:t>
            </a:r>
            <a:r>
              <a:rPr lang="en-US" altLang="zh-CN" sz="1050" dirty="0">
                <a:latin typeface="Calibri" panose="020F0502020204030204" pitchFamily="34" charset="0"/>
                <a:ea typeface="微软雅黑" panose="020B0503020204020204" charset="-122"/>
                <a:cs typeface="Calibri" panose="020F0502020204030204" pitchFamily="34" charset="0"/>
                <a:sym typeface="+mn-ea"/>
              </a:rPr>
              <a:t>(≤35db)</a:t>
            </a:r>
            <a:endParaRPr lang="zh-CN" altLang="en-US" sz="1050" dirty="0">
              <a:latin typeface="Calibri" panose="020F0502020204030204" pitchFamily="34" charset="0"/>
              <a:ea typeface="微软雅黑" panose="020B0503020204020204" charset="-122"/>
              <a:cs typeface="Calibri" panose="020F0502020204030204" pitchFamily="34" charset="0"/>
              <a:sym typeface="+mn-ea"/>
            </a:endParaRPr>
          </a:p>
          <a:p>
            <a:pPr lvl="0">
              <a:lnSpc>
                <a:spcPct val="150000"/>
              </a:lnSpc>
            </a:pPr>
            <a:r>
              <a:rPr lang="en-US" altLang="zh-CN" sz="1050" dirty="0">
                <a:latin typeface="Calibri" panose="020F0502020204030204" pitchFamily="34" charset="0"/>
                <a:ea typeface="微软雅黑" panose="020B0503020204020204" charset="-122"/>
                <a:cs typeface="Calibri" panose="020F0502020204030204" pitchFamily="34" charset="0"/>
                <a:sym typeface="+mn-ea"/>
              </a:rPr>
              <a:t>• Stronger resistance to foreign body impurities.</a:t>
            </a:r>
            <a:endParaRPr lang="zh-CN" altLang="en-US" sz="1050" dirty="0">
              <a:latin typeface="Calibri" panose="020F0502020204030204" pitchFamily="34" charset="0"/>
              <a:ea typeface="微软雅黑" panose="020B0503020204020204" charset="-122"/>
              <a:cs typeface="Calibri" panose="020F0502020204030204" pitchFamily="34" charset="0"/>
              <a:sym typeface="+mn-ea"/>
            </a:endParaRPr>
          </a:p>
        </p:txBody>
      </p:sp>
      <p:grpSp>
        <p:nvGrpSpPr>
          <p:cNvPr id="16" name="组合 15"/>
          <p:cNvGrpSpPr/>
          <p:nvPr/>
        </p:nvGrpSpPr>
        <p:grpSpPr>
          <a:xfrm>
            <a:off x="2595086" y="2009775"/>
            <a:ext cx="3712845" cy="420053"/>
            <a:chOff x="5449" y="4220"/>
            <a:chExt cx="7796" cy="882"/>
          </a:xfrm>
        </p:grpSpPr>
        <p:sp>
          <p:nvSpPr>
            <p:cNvPr id="17" name="矩形 16"/>
            <p:cNvSpPr/>
            <p:nvPr>
              <p:custDataLst>
                <p:tags r:id="rId6"/>
              </p:custDataLst>
            </p:nvPr>
          </p:nvSpPr>
          <p:spPr>
            <a:xfrm>
              <a:off x="5583" y="4358"/>
              <a:ext cx="7663" cy="744"/>
            </a:xfrm>
            <a:prstGeom prst="rect">
              <a:avLst/>
            </a:prstGeom>
            <a:gradFill>
              <a:gsLst>
                <a:gs pos="0">
                  <a:srgbClr val="006ED4">
                    <a:alpha val="100000"/>
                    <a:lumMod val="84000"/>
                    <a:lumOff val="16000"/>
                  </a:srgbClr>
                </a:gs>
                <a:gs pos="100000">
                  <a:schemeClr val="bg1"/>
                </a:gs>
                <a:gs pos="55000">
                  <a:schemeClr val="accent1">
                    <a:lumMod val="45000"/>
                    <a:lumOff val="55000"/>
                  </a:schemeClr>
                </a:gs>
                <a:gs pos="0">
                  <a:srgbClr val="006ED4"/>
                </a:gs>
                <a:gs pos="100000">
                  <a:schemeClr val="accent1">
                    <a:lumMod val="30000"/>
                    <a:lumOff val="7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dirty="0">
                <a:solidFill>
                  <a:schemeClr val="tx1"/>
                </a:solidFill>
                <a:latin typeface="Calibri" panose="020F0502020204030204" pitchFamily="34" charset="0"/>
                <a:cs typeface="Calibri" panose="020F0502020204030204" pitchFamily="34" charset="0"/>
              </a:endParaRPr>
            </a:p>
          </p:txBody>
        </p:sp>
        <p:sp>
          <p:nvSpPr>
            <p:cNvPr id="18" name="文本框 17"/>
            <p:cNvSpPr txBox="1"/>
            <p:nvPr>
              <p:custDataLst>
                <p:tags r:id="rId7"/>
              </p:custDataLst>
            </p:nvPr>
          </p:nvSpPr>
          <p:spPr>
            <a:xfrm>
              <a:off x="5449" y="4220"/>
              <a:ext cx="3510" cy="855"/>
            </a:xfrm>
            <a:prstGeom prst="rect">
              <a:avLst/>
            </a:prstGeom>
            <a:noFill/>
            <a:effectLst/>
          </p:spPr>
          <p:txBody>
            <a:bodyPr wrap="none" lIns="68580" tIns="34290" rIns="68580" bIns="34290" anchor="ctr" anchorCtr="0">
              <a:noAutofit/>
            </a:bodyPr>
            <a:lstStyle/>
            <a:p>
              <a:pPr>
                <a:lnSpc>
                  <a:spcPct val="120000"/>
                </a:lnSpc>
              </a:pPr>
              <a:r>
                <a:rPr lang="en-US" altLang="zh-CN" sz="21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 </a:t>
              </a:r>
              <a:r>
                <a:rPr lang="en-US" altLang="zh-CN"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Product Advantages:</a:t>
              </a:r>
              <a:endParaRPr lang="zh-CN" altLang="en-US" b="1" dirty="0">
                <a:solidFill>
                  <a:schemeClr val="bg1"/>
                </a:solidFill>
                <a:latin typeface="Calibri" panose="020F0502020204030204" pitchFamily="34" charset="0"/>
                <a:ea typeface="微软雅黑" panose="020B0503020204020204" charset="-122"/>
                <a:cs typeface="Calibri" panose="020F0502020204030204" pitchFamily="34" charset="0"/>
                <a:sym typeface="+mn-ea"/>
              </a:endParaRPr>
            </a:p>
          </p:txBody>
        </p:sp>
      </p:grpSp>
      <p:grpSp>
        <p:nvGrpSpPr>
          <p:cNvPr id="19" name="组合 18"/>
          <p:cNvGrpSpPr/>
          <p:nvPr/>
        </p:nvGrpSpPr>
        <p:grpSpPr>
          <a:xfrm>
            <a:off x="5692617" y="3704273"/>
            <a:ext cx="2964656" cy="443865"/>
            <a:chOff x="12370" y="7021"/>
            <a:chExt cx="6225" cy="932"/>
          </a:xfrm>
        </p:grpSpPr>
        <p:sp>
          <p:nvSpPr>
            <p:cNvPr id="20" name="矩形 19"/>
            <p:cNvSpPr/>
            <p:nvPr>
              <p:custDataLst>
                <p:tags r:id="rId4"/>
              </p:custDataLst>
            </p:nvPr>
          </p:nvSpPr>
          <p:spPr>
            <a:xfrm flipH="1">
              <a:off x="12370" y="7171"/>
              <a:ext cx="6225" cy="782"/>
            </a:xfrm>
            <a:prstGeom prst="rect">
              <a:avLst/>
            </a:prstGeom>
            <a:gradFill>
              <a:gsLst>
                <a:gs pos="0">
                  <a:srgbClr val="006ED4">
                    <a:alpha val="100000"/>
                    <a:lumMod val="84000"/>
                    <a:lumOff val="16000"/>
                  </a:srgbClr>
                </a:gs>
                <a:gs pos="100000">
                  <a:schemeClr val="bg1"/>
                </a:gs>
                <a:gs pos="55000">
                  <a:schemeClr val="accent1">
                    <a:lumMod val="45000"/>
                    <a:lumOff val="55000"/>
                  </a:schemeClr>
                </a:gs>
                <a:gs pos="0">
                  <a:srgbClr val="006ED4"/>
                </a:gs>
                <a:gs pos="100000">
                  <a:schemeClr val="accent1">
                    <a:lumMod val="30000"/>
                    <a:lumOff val="7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dirty="0">
                <a:solidFill>
                  <a:schemeClr val="tx1"/>
                </a:solidFill>
                <a:latin typeface="Calibri" panose="020F0502020204030204" pitchFamily="34" charset="0"/>
                <a:cs typeface="Calibri" panose="020F0502020204030204" pitchFamily="34" charset="0"/>
              </a:endParaRPr>
            </a:p>
          </p:txBody>
        </p:sp>
        <p:sp>
          <p:nvSpPr>
            <p:cNvPr id="21" name="文本框 20"/>
            <p:cNvSpPr txBox="1"/>
            <p:nvPr>
              <p:custDataLst>
                <p:tags r:id="rId5"/>
              </p:custDataLst>
            </p:nvPr>
          </p:nvSpPr>
          <p:spPr>
            <a:xfrm>
              <a:off x="15310" y="7021"/>
              <a:ext cx="2232" cy="855"/>
            </a:xfrm>
            <a:prstGeom prst="rect">
              <a:avLst/>
            </a:prstGeom>
            <a:noFill/>
            <a:effectLst/>
          </p:spPr>
          <p:txBody>
            <a:bodyPr wrap="none" lIns="68580" tIns="34290" rIns="68580" bIns="34290" anchor="ctr" anchorCtr="0">
              <a:noAutofit/>
            </a:bodyPr>
            <a:lstStyle/>
            <a:p>
              <a:pPr>
                <a:lnSpc>
                  <a:spcPct val="120000"/>
                </a:lnSpc>
              </a:pPr>
              <a:r>
                <a:rPr lang="en-US" altLang="zh-CN" sz="21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 </a:t>
              </a:r>
              <a:r>
                <a:rPr lang="en-US" altLang="zh-CN"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Promotion</a:t>
              </a:r>
              <a:endParaRPr lang="zh-CN" altLang="en-US" b="1" dirty="0">
                <a:solidFill>
                  <a:schemeClr val="bg1"/>
                </a:solidFill>
                <a:latin typeface="Calibri" panose="020F0502020204030204" pitchFamily="34" charset="0"/>
                <a:ea typeface="微软雅黑" panose="020B0503020204020204" charset="-122"/>
                <a:cs typeface="Calibri" panose="020F0502020204030204" pitchFamily="34" charset="0"/>
                <a:sym typeface="+mn-ea"/>
              </a:endParaRPr>
            </a:p>
          </p:txBody>
        </p:sp>
      </p:grpSp>
      <p:sp>
        <p:nvSpPr>
          <p:cNvPr id="22" name="文本框 21"/>
          <p:cNvSpPr txBox="1"/>
          <p:nvPr>
            <p:custDataLst>
              <p:tags r:id="rId3"/>
            </p:custDataLst>
          </p:nvPr>
        </p:nvSpPr>
        <p:spPr>
          <a:xfrm>
            <a:off x="2304812" y="4148337"/>
            <a:ext cx="6452711" cy="552011"/>
          </a:xfrm>
          <a:prstGeom prst="rect">
            <a:avLst/>
          </a:prstGeom>
          <a:noFill/>
        </p:spPr>
        <p:txBody>
          <a:bodyPr wrap="square" rtlCol="0">
            <a:spAutoFit/>
          </a:bodyPr>
          <a:lstStyle/>
          <a:p>
            <a:pPr marL="214313" indent="-214313" algn="r">
              <a:lnSpc>
                <a:spcPct val="150000"/>
              </a:lnSpc>
              <a:buFont typeface="Arial" panose="020B0604020202020204" pitchFamily="34" charset="0"/>
              <a:buChar char="•"/>
            </a:pPr>
            <a:r>
              <a:rPr lang="en-US" altLang="zh-CN" sz="1050" dirty="0">
                <a:latin typeface="Calibri" panose="020F0502020204030204" pitchFamily="34" charset="0"/>
                <a:ea typeface="微软雅黑" panose="020B0503020204020204" charset="-122"/>
                <a:cs typeface="Calibri" panose="020F0502020204030204" pitchFamily="34" charset="0"/>
                <a:sym typeface="+mn-ea"/>
              </a:rPr>
              <a:t>It has been mass-produced </a:t>
            </a:r>
          </a:p>
          <a:p>
            <a:pPr marL="214313" indent="-214313" algn="r">
              <a:lnSpc>
                <a:spcPct val="150000"/>
              </a:lnSpc>
              <a:buFont typeface="Arial" panose="020B0604020202020204" pitchFamily="34" charset="0"/>
              <a:buChar char="•"/>
            </a:pPr>
            <a:r>
              <a:rPr lang="en-US" altLang="zh-CN" sz="1050" b="1" dirty="0">
                <a:latin typeface="Calibri" panose="020F0502020204030204" pitchFamily="34" charset="0"/>
                <a:ea typeface="微软雅黑" panose="020B0503020204020204" charset="-122"/>
                <a:cs typeface="Calibri" panose="020F0502020204030204" pitchFamily="34" charset="0"/>
                <a:sym typeface="+mn-ea"/>
              </a:rPr>
              <a:t>At present, </a:t>
            </a:r>
            <a:r>
              <a:rPr lang="en-US" altLang="zh-CN" sz="1050" b="1" dirty="0" err="1">
                <a:latin typeface="Calibri" panose="020F0502020204030204" pitchFamily="34" charset="0"/>
                <a:ea typeface="微软雅黑" panose="020B0503020204020204" charset="-122"/>
                <a:cs typeface="Calibri" panose="020F0502020204030204" pitchFamily="34" charset="0"/>
                <a:sym typeface="+mn-ea"/>
              </a:rPr>
              <a:t>DunAn</a:t>
            </a:r>
            <a:r>
              <a:rPr lang="en-US" altLang="zh-CN" sz="1050" b="1" dirty="0">
                <a:latin typeface="Calibri" panose="020F0502020204030204" pitchFamily="34" charset="0"/>
                <a:ea typeface="微软雅黑" panose="020B0503020204020204" charset="-122"/>
                <a:cs typeface="Calibri" panose="020F0502020204030204" pitchFamily="34" charset="0"/>
                <a:sym typeface="+mn-ea"/>
              </a:rPr>
              <a:t> is the only manufacturer in China with mass production capacity</a:t>
            </a:r>
            <a:endParaRPr lang="zh-CN" altLang="en-US" sz="1050" b="1"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91741717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E9D4BD-A486-86BC-7502-E0AA9CB2E7E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08AA1B8-C7CC-E45C-F50A-D49076A0BBEB}"/>
              </a:ext>
            </a:extLst>
          </p:cNvPr>
          <p:cNvSpPr>
            <a:spLocks noGrp="1"/>
          </p:cNvSpPr>
          <p:nvPr>
            <p:ph type="title"/>
          </p:nvPr>
        </p:nvSpPr>
        <p:spPr>
          <a:xfrm>
            <a:off x="380999" y="273845"/>
            <a:ext cx="8369807" cy="402410"/>
          </a:xfrm>
          <a:prstGeom prst="rect">
            <a:avLst/>
          </a:prstGeom>
        </p:spPr>
        <p:txBody>
          <a:bodyPr/>
          <a:lstStyle/>
          <a:p>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Function introduction</a:t>
            </a:r>
            <a:endParaRPr lang="en-US" sz="2400" dirty="0"/>
          </a:p>
        </p:txBody>
      </p:sp>
      <p:pic>
        <p:nvPicPr>
          <p:cNvPr id="11" name="图片 10">
            <a:extLst>
              <a:ext uri="{FF2B5EF4-FFF2-40B4-BE49-F238E27FC236}">
                <a16:creationId xmlns:a16="http://schemas.microsoft.com/office/drawing/2014/main" id="{82C2FB98-5D4A-2E0E-3EEE-3994F6510431}"/>
              </a:ext>
            </a:extLst>
          </p:cNvPr>
          <p:cNvPicPr>
            <a:picLocks noChangeAspect="1"/>
          </p:cNvPicPr>
          <p:nvPr>
            <p:custDataLst>
              <p:tags r:id="rId1"/>
            </p:custDataLst>
          </p:nvPr>
        </p:nvPicPr>
        <p:blipFill rotWithShape="1">
          <a:blip r:embed="rId35" cstate="email">
            <a:extLst>
              <a:ext uri="{28A0092B-C50C-407E-A947-70E740481C1C}">
                <a14:useLocalDpi xmlns:a14="http://schemas.microsoft.com/office/drawing/2010/main"/>
              </a:ext>
            </a:extLst>
          </a:blip>
          <a:srcRect/>
          <a:stretch/>
        </p:blipFill>
        <p:spPr>
          <a:xfrm>
            <a:off x="3205793" y="968143"/>
            <a:ext cx="5706307" cy="3870558"/>
          </a:xfrm>
          <a:prstGeom prst="rect">
            <a:avLst/>
          </a:prstGeom>
        </p:spPr>
      </p:pic>
      <p:sp>
        <p:nvSpPr>
          <p:cNvPr id="12" name="文本框 11">
            <a:extLst>
              <a:ext uri="{FF2B5EF4-FFF2-40B4-BE49-F238E27FC236}">
                <a16:creationId xmlns:a16="http://schemas.microsoft.com/office/drawing/2014/main" id="{BCC895B9-A4F2-A396-0E25-769BD4C5755C}"/>
              </a:ext>
            </a:extLst>
          </p:cNvPr>
          <p:cNvSpPr txBox="1"/>
          <p:nvPr>
            <p:custDataLst>
              <p:tags r:id="rId2"/>
            </p:custDataLst>
          </p:nvPr>
        </p:nvSpPr>
        <p:spPr>
          <a:xfrm>
            <a:off x="3146389" y="729534"/>
            <a:ext cx="2132648" cy="300082"/>
          </a:xfrm>
          <a:prstGeom prst="rect">
            <a:avLst/>
          </a:prstGeom>
          <a:noFill/>
        </p:spPr>
        <p:txBody>
          <a:bodyPr wrap="square" rtlCol="0">
            <a:spAutoFit/>
          </a:bodyPr>
          <a:lstStyle/>
          <a:p>
            <a:r>
              <a:rPr lang="en-US" altLang="zh-CN" sz="1350" dirty="0">
                <a:latin typeface="Calibri" panose="020F0502020204030204" pitchFamily="34" charset="0"/>
                <a:ea typeface="微软雅黑" panose="020B0503020204020204" charset="-122"/>
                <a:cs typeface="Calibri" panose="020F0502020204030204" pitchFamily="34" charset="0"/>
                <a:sym typeface="+mn-ea"/>
              </a:rPr>
              <a:t>Air flow curve</a:t>
            </a:r>
            <a:r>
              <a:rPr lang="zh-CN" altLang="en-US" sz="1350" dirty="0">
                <a:latin typeface="Calibri" panose="020F0502020204030204" pitchFamily="34" charset="0"/>
                <a:ea typeface="微软雅黑" panose="020B0503020204020204" charset="-122"/>
                <a:cs typeface="Calibri" panose="020F0502020204030204" pitchFamily="34" charset="0"/>
                <a:sym typeface="+mn-ea"/>
              </a:rPr>
              <a:t>：</a:t>
            </a:r>
            <a:endParaRPr lang="zh-CN" altLang="en-US" sz="1350" dirty="0">
              <a:solidFill>
                <a:srgbClr val="FF0000"/>
              </a:solidFill>
              <a:latin typeface="Calibri" panose="020F0502020204030204" pitchFamily="34" charset="0"/>
              <a:ea typeface="微软雅黑" panose="020B0503020204020204" charset="-122"/>
              <a:cs typeface="Calibri" panose="020F0502020204030204" pitchFamily="34" charset="0"/>
              <a:sym typeface="+mn-ea"/>
            </a:endParaRPr>
          </a:p>
        </p:txBody>
      </p:sp>
      <p:grpSp>
        <p:nvGrpSpPr>
          <p:cNvPr id="15" name="组合 14">
            <a:extLst>
              <a:ext uri="{FF2B5EF4-FFF2-40B4-BE49-F238E27FC236}">
                <a16:creationId xmlns:a16="http://schemas.microsoft.com/office/drawing/2014/main" id="{1B0E04E5-EF81-2A10-3393-51EF78D7A2E4}"/>
              </a:ext>
            </a:extLst>
          </p:cNvPr>
          <p:cNvGrpSpPr/>
          <p:nvPr/>
        </p:nvGrpSpPr>
        <p:grpSpPr>
          <a:xfrm>
            <a:off x="3612640" y="2869478"/>
            <a:ext cx="2331046" cy="1227307"/>
            <a:chOff x="2872149" y="1057360"/>
            <a:chExt cx="4424100" cy="2839785"/>
          </a:xfrm>
        </p:grpSpPr>
        <p:pic>
          <p:nvPicPr>
            <p:cNvPr id="16" name="图形 11" descr="箭头逆时针弯曲">
              <a:extLst>
                <a:ext uri="{FF2B5EF4-FFF2-40B4-BE49-F238E27FC236}">
                  <a16:creationId xmlns:a16="http://schemas.microsoft.com/office/drawing/2014/main" id="{635BF079-DBC9-45DE-3BA1-15A401BB856F}"/>
                </a:ext>
              </a:extLst>
            </p:cNvPr>
            <p:cNvPicPr>
              <a:picLocks noChangeAspect="1"/>
            </p:cNvPicPr>
            <p:nvPr>
              <p:custDataLst>
                <p:tags r:id="rId31"/>
              </p:custDataLst>
            </p:nvPr>
          </p:nvPicPr>
          <p:blipFill>
            <a:blip r:embed="rId36">
              <a:extLst>
                <a:ext uri="{28A0092B-C50C-407E-A947-70E740481C1C}">
                  <a14:useLocalDpi xmlns:a14="http://schemas.microsoft.com/office/drawing/2010/main"/>
                </a:ext>
                <a:ext uri="{96DAC541-7B7A-43D3-8B79-37D633B846F1}">
                  <asvg:svgBlip xmlns:asvg="http://schemas.microsoft.com/office/drawing/2016/SVG/main" r:embed="rId37"/>
                </a:ext>
              </a:extLst>
            </a:blip>
            <a:stretch>
              <a:fillRect/>
            </a:stretch>
          </p:blipFill>
          <p:spPr>
            <a:xfrm rot="5043815">
              <a:off x="3664306" y="265203"/>
              <a:ext cx="2839785" cy="4424100"/>
            </a:xfrm>
            <a:prstGeom prst="rect">
              <a:avLst/>
            </a:prstGeom>
          </p:spPr>
        </p:pic>
        <p:sp>
          <p:nvSpPr>
            <p:cNvPr id="17" name="矩形 16">
              <a:extLst>
                <a:ext uri="{FF2B5EF4-FFF2-40B4-BE49-F238E27FC236}">
                  <a16:creationId xmlns:a16="http://schemas.microsoft.com/office/drawing/2014/main" id="{ABB29D79-D618-4F1F-744F-04A87AB1C120}"/>
                </a:ext>
              </a:extLst>
            </p:cNvPr>
            <p:cNvSpPr/>
            <p:nvPr>
              <p:custDataLst>
                <p:tags r:id="rId32"/>
              </p:custDataLst>
            </p:nvPr>
          </p:nvSpPr>
          <p:spPr>
            <a:xfrm rot="20110340">
              <a:off x="4586001" y="2138631"/>
              <a:ext cx="2381924" cy="6645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750" b="1" dirty="0">
                  <a:latin typeface="Calibri" panose="020F0502020204030204" pitchFamily="34" charset="0"/>
                  <a:ea typeface="微软雅黑" panose="020B0503020204020204" charset="-122"/>
                  <a:cs typeface="Calibri" panose="020F0502020204030204" pitchFamily="34" charset="0"/>
                </a:rPr>
                <a:t>Small valve needle throttle section</a:t>
              </a:r>
              <a:endParaRPr lang="zh-CN" altLang="en-US" sz="750" b="1" dirty="0">
                <a:latin typeface="Calibri" panose="020F0502020204030204" pitchFamily="34" charset="0"/>
                <a:ea typeface="微软雅黑" panose="020B0503020204020204" charset="-122"/>
                <a:cs typeface="Calibri" panose="020F0502020204030204" pitchFamily="34" charset="0"/>
              </a:endParaRPr>
            </a:p>
          </p:txBody>
        </p:sp>
      </p:grpSp>
      <p:grpSp>
        <p:nvGrpSpPr>
          <p:cNvPr id="18" name="组合 17">
            <a:extLst>
              <a:ext uri="{FF2B5EF4-FFF2-40B4-BE49-F238E27FC236}">
                <a16:creationId xmlns:a16="http://schemas.microsoft.com/office/drawing/2014/main" id="{2464A081-8ECE-0571-BBD6-7C64FA37180B}"/>
              </a:ext>
            </a:extLst>
          </p:cNvPr>
          <p:cNvGrpSpPr/>
          <p:nvPr/>
        </p:nvGrpSpPr>
        <p:grpSpPr>
          <a:xfrm rot="20990850">
            <a:off x="6165713" y="1256520"/>
            <a:ext cx="1553585" cy="1349410"/>
            <a:chOff x="4338144" y="2258805"/>
            <a:chExt cx="2902496" cy="1571311"/>
          </a:xfrm>
        </p:grpSpPr>
        <p:pic>
          <p:nvPicPr>
            <p:cNvPr id="19" name="图形 14" descr="箭头逆时针弯曲">
              <a:extLst>
                <a:ext uri="{FF2B5EF4-FFF2-40B4-BE49-F238E27FC236}">
                  <a16:creationId xmlns:a16="http://schemas.microsoft.com/office/drawing/2014/main" id="{7F473871-2934-1A6E-5F54-C8C2677C5976}"/>
                </a:ext>
              </a:extLst>
            </p:cNvPr>
            <p:cNvPicPr>
              <a:picLocks noChangeAspect="1"/>
            </p:cNvPicPr>
            <p:nvPr>
              <p:custDataLst>
                <p:tags r:id="rId29"/>
              </p:custDataLst>
            </p:nvPr>
          </p:nvPicPr>
          <p:blipFill>
            <a:blip r:embed="rId38">
              <a:extLst>
                <a:ext uri="{28A0092B-C50C-407E-A947-70E740481C1C}">
                  <a14:useLocalDpi xmlns:a14="http://schemas.microsoft.com/office/drawing/2010/main"/>
                </a:ext>
                <a:ext uri="{96DAC541-7B7A-43D3-8B79-37D633B846F1}">
                  <asvg:svgBlip xmlns:asvg="http://schemas.microsoft.com/office/drawing/2016/SVG/main" r:embed="rId39"/>
                </a:ext>
              </a:extLst>
            </a:blip>
            <a:stretch>
              <a:fillRect/>
            </a:stretch>
          </p:blipFill>
          <p:spPr>
            <a:xfrm rot="2752067" flipH="1">
              <a:off x="5003736" y="1593213"/>
              <a:ext cx="1571311" cy="2902496"/>
            </a:xfrm>
            <a:prstGeom prst="rect">
              <a:avLst/>
            </a:prstGeom>
          </p:spPr>
        </p:pic>
        <p:sp>
          <p:nvSpPr>
            <p:cNvPr id="20" name="矩形 19">
              <a:extLst>
                <a:ext uri="{FF2B5EF4-FFF2-40B4-BE49-F238E27FC236}">
                  <a16:creationId xmlns:a16="http://schemas.microsoft.com/office/drawing/2014/main" id="{76DA11F5-5221-48A0-C8C7-DFE3A2DD63C3}"/>
                </a:ext>
              </a:extLst>
            </p:cNvPr>
            <p:cNvSpPr/>
            <p:nvPr>
              <p:custDataLst>
                <p:tags r:id="rId30"/>
              </p:custDataLst>
            </p:nvPr>
          </p:nvSpPr>
          <p:spPr>
            <a:xfrm rot="20193169">
              <a:off x="5086523" y="2619372"/>
              <a:ext cx="1912406" cy="3716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750" b="1" dirty="0">
                  <a:latin typeface="Calibri" panose="020F0502020204030204" pitchFamily="34" charset="0"/>
                  <a:ea typeface="微软雅黑" panose="020B0503020204020204" charset="-122"/>
                  <a:cs typeface="Calibri" panose="020F0502020204030204" pitchFamily="34" charset="0"/>
                </a:rPr>
                <a:t>Large valve pin throttle section</a:t>
              </a:r>
              <a:endParaRPr lang="zh-CN" altLang="en-US" sz="750" b="1" dirty="0">
                <a:latin typeface="Calibri" panose="020F0502020204030204" pitchFamily="34" charset="0"/>
                <a:ea typeface="微软雅黑" panose="020B0503020204020204" charset="-122"/>
                <a:cs typeface="Calibri" panose="020F0502020204030204" pitchFamily="34" charset="0"/>
              </a:endParaRPr>
            </a:p>
          </p:txBody>
        </p:sp>
      </p:grpSp>
      <p:grpSp>
        <p:nvGrpSpPr>
          <p:cNvPr id="21" name="组合 20">
            <a:extLst>
              <a:ext uri="{FF2B5EF4-FFF2-40B4-BE49-F238E27FC236}">
                <a16:creationId xmlns:a16="http://schemas.microsoft.com/office/drawing/2014/main" id="{DD05B68C-F711-038B-A413-2D6ACEB17F60}"/>
              </a:ext>
            </a:extLst>
          </p:cNvPr>
          <p:cNvGrpSpPr/>
          <p:nvPr/>
        </p:nvGrpSpPr>
        <p:grpSpPr>
          <a:xfrm>
            <a:off x="3889541" y="1137863"/>
            <a:ext cx="2301497" cy="1907970"/>
            <a:chOff x="4860231" y="1251384"/>
            <a:chExt cx="3321476" cy="2891005"/>
          </a:xfrm>
        </p:grpSpPr>
        <p:pic>
          <p:nvPicPr>
            <p:cNvPr id="37" name="图片 36">
              <a:extLst>
                <a:ext uri="{FF2B5EF4-FFF2-40B4-BE49-F238E27FC236}">
                  <a16:creationId xmlns:a16="http://schemas.microsoft.com/office/drawing/2014/main" id="{253EE6B3-1EAB-02E5-4BC7-631AFDCC521A}"/>
                </a:ext>
              </a:extLst>
            </p:cNvPr>
            <p:cNvPicPr>
              <a:picLocks noChangeAspect="1"/>
            </p:cNvPicPr>
            <p:nvPr>
              <p:custDataLst>
                <p:tags r:id="rId23"/>
              </p:custDataLst>
            </p:nvPr>
          </p:nvPicPr>
          <p:blipFill>
            <a:blip r:embed="rId40" cstate="email">
              <a:extLst>
                <a:ext uri="{28A0092B-C50C-407E-A947-70E740481C1C}">
                  <a14:useLocalDpi xmlns:a14="http://schemas.microsoft.com/office/drawing/2010/main"/>
                </a:ext>
              </a:extLst>
            </a:blip>
            <a:stretch>
              <a:fillRect/>
            </a:stretch>
          </p:blipFill>
          <p:spPr>
            <a:xfrm>
              <a:off x="4860231" y="1251384"/>
              <a:ext cx="3321476" cy="2891005"/>
            </a:xfrm>
            <a:prstGeom prst="rect">
              <a:avLst/>
            </a:prstGeom>
          </p:spPr>
        </p:pic>
        <p:grpSp>
          <p:nvGrpSpPr>
            <p:cNvPr id="38" name="组合 37">
              <a:extLst>
                <a:ext uri="{FF2B5EF4-FFF2-40B4-BE49-F238E27FC236}">
                  <a16:creationId xmlns:a16="http://schemas.microsoft.com/office/drawing/2014/main" id="{2F2A269C-36EE-B3BE-19CE-CCB3F2F03543}"/>
                </a:ext>
              </a:extLst>
            </p:cNvPr>
            <p:cNvGrpSpPr/>
            <p:nvPr/>
          </p:nvGrpSpPr>
          <p:grpSpPr>
            <a:xfrm>
              <a:off x="5452692" y="2425141"/>
              <a:ext cx="2128636" cy="1706536"/>
              <a:chOff x="5452692" y="2425141"/>
              <a:chExt cx="2128636" cy="1706536"/>
            </a:xfrm>
          </p:grpSpPr>
          <p:sp>
            <p:nvSpPr>
              <p:cNvPr id="39" name="矩形: 圆角 24">
                <a:extLst>
                  <a:ext uri="{FF2B5EF4-FFF2-40B4-BE49-F238E27FC236}">
                    <a16:creationId xmlns:a16="http://schemas.microsoft.com/office/drawing/2014/main" id="{EC5CA6B1-2C2D-DD62-8660-79AD04E7ABAA}"/>
                  </a:ext>
                </a:extLst>
              </p:cNvPr>
              <p:cNvSpPr/>
              <p:nvPr>
                <p:custDataLst>
                  <p:tags r:id="rId24"/>
                </p:custDataLst>
              </p:nvPr>
            </p:nvSpPr>
            <p:spPr>
              <a:xfrm>
                <a:off x="5452692" y="2425141"/>
                <a:ext cx="2128636" cy="1706536"/>
              </a:xfrm>
              <a:prstGeom prst="roundRect">
                <a:avLst/>
              </a:prstGeom>
              <a:noFill/>
              <a:ln w="76200">
                <a:solidFill>
                  <a:schemeClr val="accent6">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dirty="0">
                  <a:latin typeface="Calibri" panose="020F0502020204030204" pitchFamily="34" charset="0"/>
                  <a:cs typeface="Calibri" panose="020F0502020204030204" pitchFamily="34" charset="0"/>
                </a:endParaRPr>
              </a:p>
            </p:txBody>
          </p:sp>
          <p:cxnSp>
            <p:nvCxnSpPr>
              <p:cNvPr id="41" name="连接符: 曲线 7">
                <a:extLst>
                  <a:ext uri="{FF2B5EF4-FFF2-40B4-BE49-F238E27FC236}">
                    <a16:creationId xmlns:a16="http://schemas.microsoft.com/office/drawing/2014/main" id="{5D63520A-CFF5-FCFB-AE4F-9D490F65F4B3}"/>
                  </a:ext>
                </a:extLst>
              </p:cNvPr>
              <p:cNvCxnSpPr/>
              <p:nvPr>
                <p:custDataLst>
                  <p:tags r:id="rId25"/>
                </p:custDataLst>
              </p:nvPr>
            </p:nvCxnSpPr>
            <p:spPr>
              <a:xfrm rot="16200000" flipH="1">
                <a:off x="6319578" y="3289564"/>
                <a:ext cx="622932" cy="151292"/>
              </a:xfrm>
              <a:prstGeom prst="curvedConnector3">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42" name="连接符: 曲线 8">
                <a:extLst>
                  <a:ext uri="{FF2B5EF4-FFF2-40B4-BE49-F238E27FC236}">
                    <a16:creationId xmlns:a16="http://schemas.microsoft.com/office/drawing/2014/main" id="{96D0A44B-CF48-F157-0AB5-7289354B18EA}"/>
                  </a:ext>
                </a:extLst>
              </p:cNvPr>
              <p:cNvCxnSpPr/>
              <p:nvPr>
                <p:custDataLst>
                  <p:tags r:id="rId26"/>
                </p:custDataLst>
              </p:nvPr>
            </p:nvCxnSpPr>
            <p:spPr>
              <a:xfrm rot="5400000">
                <a:off x="6071614" y="3294155"/>
                <a:ext cx="622930" cy="142109"/>
              </a:xfrm>
              <a:prstGeom prst="curvedConnector3">
                <a:avLst>
                  <a:gd name="adj1" fmla="val 50000"/>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43" name="连接符: 曲线 16">
                <a:extLst>
                  <a:ext uri="{FF2B5EF4-FFF2-40B4-BE49-F238E27FC236}">
                    <a16:creationId xmlns:a16="http://schemas.microsoft.com/office/drawing/2014/main" id="{1A4F30E5-A77E-1AA6-8D16-EFB21930B4C4}"/>
                  </a:ext>
                </a:extLst>
              </p:cNvPr>
              <p:cNvCxnSpPr/>
              <p:nvPr>
                <p:custDataLst>
                  <p:tags r:id="rId27"/>
                </p:custDataLst>
              </p:nvPr>
            </p:nvCxnSpPr>
            <p:spPr>
              <a:xfrm rot="5400000">
                <a:off x="6741999" y="3386574"/>
                <a:ext cx="745036" cy="528707"/>
              </a:xfrm>
              <a:prstGeom prst="curvedConnector3">
                <a:avLst>
                  <a:gd name="adj1" fmla="val 36363"/>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4" name="连接符: 曲线 18">
                <a:extLst>
                  <a:ext uri="{FF2B5EF4-FFF2-40B4-BE49-F238E27FC236}">
                    <a16:creationId xmlns:a16="http://schemas.microsoft.com/office/drawing/2014/main" id="{708B3928-11A3-3A54-FFA2-E123999CA845}"/>
                  </a:ext>
                </a:extLst>
              </p:cNvPr>
              <p:cNvCxnSpPr/>
              <p:nvPr>
                <p:custDataLst>
                  <p:tags r:id="rId28"/>
                </p:custDataLst>
              </p:nvPr>
            </p:nvCxnSpPr>
            <p:spPr>
              <a:xfrm rot="16200000" flipH="1">
                <a:off x="5489021" y="3449567"/>
                <a:ext cx="719551" cy="424382"/>
              </a:xfrm>
              <a:prstGeom prst="curvedConnector3">
                <a:avLst>
                  <a:gd name="adj1" fmla="val 39410"/>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45" name="文本框 44">
            <a:extLst>
              <a:ext uri="{FF2B5EF4-FFF2-40B4-BE49-F238E27FC236}">
                <a16:creationId xmlns:a16="http://schemas.microsoft.com/office/drawing/2014/main" id="{BA1DF3C3-76D7-5043-1182-B776DF1BCB2E}"/>
              </a:ext>
            </a:extLst>
          </p:cNvPr>
          <p:cNvSpPr txBox="1"/>
          <p:nvPr>
            <p:custDataLst>
              <p:tags r:id="rId3"/>
            </p:custDataLst>
          </p:nvPr>
        </p:nvSpPr>
        <p:spPr>
          <a:xfrm>
            <a:off x="4320107" y="3806041"/>
            <a:ext cx="1259619" cy="300082"/>
          </a:xfrm>
          <a:prstGeom prst="rect">
            <a:avLst/>
          </a:prstGeom>
          <a:noFill/>
        </p:spPr>
        <p:txBody>
          <a:bodyPr wrap="square">
            <a:spAutoFit/>
          </a:bodyPr>
          <a:lstStyle/>
          <a:p>
            <a:r>
              <a:rPr lang="en-US" altLang="zh-CN" sz="1350" b="1" dirty="0">
                <a:solidFill>
                  <a:srgbClr val="066DBA"/>
                </a:solidFill>
                <a:latin typeface="Calibri" panose="020F0502020204030204" pitchFamily="34" charset="0"/>
                <a:cs typeface="Calibri" panose="020F0502020204030204" pitchFamily="34" charset="0"/>
              </a:rPr>
              <a:t>EXV function</a:t>
            </a:r>
            <a:endParaRPr lang="zh-CN" altLang="en-US" sz="1350" b="1" dirty="0">
              <a:solidFill>
                <a:srgbClr val="066DBA"/>
              </a:solidFill>
              <a:latin typeface="Calibri" panose="020F0502020204030204" pitchFamily="34" charset="0"/>
              <a:cs typeface="Calibri" panose="020F0502020204030204" pitchFamily="34" charset="0"/>
            </a:endParaRPr>
          </a:p>
        </p:txBody>
      </p:sp>
      <p:sp>
        <p:nvSpPr>
          <p:cNvPr id="46" name="文本框 45">
            <a:extLst>
              <a:ext uri="{FF2B5EF4-FFF2-40B4-BE49-F238E27FC236}">
                <a16:creationId xmlns:a16="http://schemas.microsoft.com/office/drawing/2014/main" id="{6DDA5F05-DE53-5FC6-351A-7F8DA373DB5F}"/>
              </a:ext>
            </a:extLst>
          </p:cNvPr>
          <p:cNvSpPr txBox="1"/>
          <p:nvPr>
            <p:custDataLst>
              <p:tags r:id="rId4"/>
            </p:custDataLst>
          </p:nvPr>
        </p:nvSpPr>
        <p:spPr>
          <a:xfrm>
            <a:off x="7130127" y="2318074"/>
            <a:ext cx="1476676" cy="715581"/>
          </a:xfrm>
          <a:prstGeom prst="rect">
            <a:avLst/>
          </a:prstGeom>
          <a:noFill/>
        </p:spPr>
        <p:txBody>
          <a:bodyPr wrap="square">
            <a:spAutoFit/>
          </a:bodyPr>
          <a:lstStyle/>
          <a:p>
            <a:r>
              <a:rPr lang="en-US" altLang="zh-CN" sz="1350" b="1" dirty="0">
                <a:solidFill>
                  <a:srgbClr val="FF0000"/>
                </a:solidFill>
                <a:latin typeface="Calibri" panose="020F0502020204030204" pitchFamily="34" charset="0"/>
                <a:cs typeface="Calibri" panose="020F0502020204030204" pitchFamily="34" charset="0"/>
              </a:rPr>
              <a:t>Single Valve needle FBEV function</a:t>
            </a:r>
            <a:endParaRPr lang="zh-CN" altLang="en-US" sz="1350" b="1" dirty="0">
              <a:solidFill>
                <a:srgbClr val="FF0000"/>
              </a:solidFill>
              <a:latin typeface="Calibri" panose="020F0502020204030204" pitchFamily="34" charset="0"/>
              <a:cs typeface="Calibri" panose="020F0502020204030204" pitchFamily="34" charset="0"/>
            </a:endParaRPr>
          </a:p>
        </p:txBody>
      </p:sp>
      <p:sp>
        <p:nvSpPr>
          <p:cNvPr id="47" name="文本框 46">
            <a:extLst>
              <a:ext uri="{FF2B5EF4-FFF2-40B4-BE49-F238E27FC236}">
                <a16:creationId xmlns:a16="http://schemas.microsoft.com/office/drawing/2014/main" id="{ACE10850-E9B5-2EDC-785B-8052A213C5AA}"/>
              </a:ext>
            </a:extLst>
          </p:cNvPr>
          <p:cNvSpPr txBox="1"/>
          <p:nvPr>
            <p:custDataLst>
              <p:tags r:id="rId5"/>
            </p:custDataLst>
          </p:nvPr>
        </p:nvSpPr>
        <p:spPr>
          <a:xfrm>
            <a:off x="7634029" y="1088441"/>
            <a:ext cx="1367573" cy="357664"/>
          </a:xfrm>
          <a:prstGeom prst="rect">
            <a:avLst/>
          </a:prstGeom>
          <a:noFill/>
        </p:spPr>
        <p:txBody>
          <a:bodyPr wrap="square" rtlCol="0">
            <a:noAutofit/>
          </a:bodyPr>
          <a:lstStyle/>
          <a:p>
            <a:r>
              <a:rPr lang="en-US" sz="1500" b="1" dirty="0">
                <a:solidFill>
                  <a:srgbClr val="C00000"/>
                </a:solidFill>
                <a:latin typeface="Calibri" panose="020F0502020204030204" pitchFamily="34" charset="0"/>
                <a:cs typeface="Calibri" panose="020F0502020204030204" pitchFamily="34" charset="0"/>
              </a:rPr>
              <a:t>SOV </a:t>
            </a:r>
            <a:r>
              <a:rPr lang="en-US" altLang="zh-CN" sz="1500" b="1" dirty="0">
                <a:solidFill>
                  <a:srgbClr val="C00000"/>
                </a:solidFill>
                <a:latin typeface="Calibri" panose="020F0502020204030204" pitchFamily="34" charset="0"/>
                <a:cs typeface="Calibri" panose="020F0502020204030204" pitchFamily="34" charset="0"/>
              </a:rPr>
              <a:t>Full open function</a:t>
            </a:r>
            <a:endParaRPr lang="zh-CN" altLang="en-US" sz="1500" b="1" dirty="0">
              <a:solidFill>
                <a:srgbClr val="C00000"/>
              </a:solidFill>
              <a:latin typeface="Calibri" panose="020F0502020204030204" pitchFamily="34" charset="0"/>
              <a:cs typeface="Calibri" panose="020F0502020204030204" pitchFamily="34" charset="0"/>
            </a:endParaRPr>
          </a:p>
        </p:txBody>
      </p:sp>
      <p:pic>
        <p:nvPicPr>
          <p:cNvPr id="48" name="111FBEV-11-101-005">
            <a:hlinkClick r:id="" action="ppaction://media"/>
            <a:extLst>
              <a:ext uri="{FF2B5EF4-FFF2-40B4-BE49-F238E27FC236}">
                <a16:creationId xmlns:a16="http://schemas.microsoft.com/office/drawing/2014/main" id="{25A50A74-1FC0-DC4E-8801-87AB081B4BFC}"/>
              </a:ext>
            </a:extLst>
          </p:cNvPr>
          <p:cNvPicPr>
            <a:picLocks noChangeAspect="1"/>
          </p:cNvPicPr>
          <p:nvPr>
            <a:videoFile r:link="rId7"/>
            <p:extLst>
              <p:ext uri="{DAA4B4D4-6D71-4841-9C94-3DE7FCFB9230}">
                <p14:media xmlns:p14="http://schemas.microsoft.com/office/powerpoint/2010/main" r:embed="rId6"/>
              </p:ext>
            </p:extLst>
          </p:nvPr>
        </p:nvPicPr>
        <p:blipFill rotWithShape="1">
          <a:blip r:embed="rId41"/>
          <a:srcRect l="44414" t="12875" r="13382" b="14976"/>
          <a:stretch>
            <a:fillRect/>
          </a:stretch>
        </p:blipFill>
        <p:spPr>
          <a:xfrm>
            <a:off x="248707" y="1310625"/>
            <a:ext cx="2177414" cy="3722386"/>
          </a:xfrm>
          <a:prstGeom prst="rect">
            <a:avLst/>
          </a:prstGeom>
        </p:spPr>
      </p:pic>
      <p:sp>
        <p:nvSpPr>
          <p:cNvPr id="49" name="矩形 48">
            <a:extLst>
              <a:ext uri="{FF2B5EF4-FFF2-40B4-BE49-F238E27FC236}">
                <a16:creationId xmlns:a16="http://schemas.microsoft.com/office/drawing/2014/main" id="{4139ABFE-C562-013A-42AE-7F71774359D4}"/>
              </a:ext>
            </a:extLst>
          </p:cNvPr>
          <p:cNvSpPr/>
          <p:nvPr>
            <p:custDataLst>
              <p:tags r:id="rId8"/>
            </p:custDataLst>
          </p:nvPr>
        </p:nvSpPr>
        <p:spPr>
          <a:xfrm>
            <a:off x="575556" y="736569"/>
            <a:ext cx="1815515" cy="34624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square" lIns="68580" tIns="34290" rIns="68580" bIns="34290">
            <a:spAutoFit/>
          </a:bodyPr>
          <a:lstStyle/>
          <a:p>
            <a:pPr algn="ctr"/>
            <a:r>
              <a:rPr lang="en-US" altLang="zh-CN"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Throttling state</a:t>
            </a:r>
            <a:endParaRPr lang="zh-CN" altLang="en-US"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50" name="矩形 49">
            <a:extLst>
              <a:ext uri="{FF2B5EF4-FFF2-40B4-BE49-F238E27FC236}">
                <a16:creationId xmlns:a16="http://schemas.microsoft.com/office/drawing/2014/main" id="{47E64EE1-829A-794A-0648-B0CF4ED25F99}"/>
              </a:ext>
            </a:extLst>
          </p:cNvPr>
          <p:cNvSpPr/>
          <p:nvPr>
            <p:custDataLst>
              <p:tags r:id="rId9"/>
            </p:custDataLst>
          </p:nvPr>
        </p:nvSpPr>
        <p:spPr>
          <a:xfrm>
            <a:off x="476826" y="773228"/>
            <a:ext cx="1779499" cy="34624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square" lIns="68580" tIns="34290" rIns="68580" bIns="34290">
            <a:spAutoFit/>
          </a:bodyPr>
          <a:lstStyle/>
          <a:p>
            <a:pPr algn="ctr"/>
            <a:r>
              <a:rPr lang="en-US" altLang="zh-CN"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Full </a:t>
            </a:r>
            <a:r>
              <a:rPr lang="en-US" altLang="zh-CN" b="1" dirty="0" err="1">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statuoffs</a:t>
            </a:r>
            <a:endParaRPr lang="zh-CN" altLang="en-US"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cxnSp>
        <p:nvCxnSpPr>
          <p:cNvPr id="51" name="连接符: 曲线 19">
            <a:extLst>
              <a:ext uri="{FF2B5EF4-FFF2-40B4-BE49-F238E27FC236}">
                <a16:creationId xmlns:a16="http://schemas.microsoft.com/office/drawing/2014/main" id="{6F2DD675-55B6-0A61-E792-A3AE7BDD88CB}"/>
              </a:ext>
            </a:extLst>
          </p:cNvPr>
          <p:cNvCxnSpPr/>
          <p:nvPr>
            <p:custDataLst>
              <p:tags r:id="rId10"/>
            </p:custDataLst>
          </p:nvPr>
        </p:nvCxnSpPr>
        <p:spPr>
          <a:xfrm>
            <a:off x="615181" y="3958456"/>
            <a:ext cx="365760" cy="165735"/>
          </a:xfrm>
          <a:prstGeom prst="curvedConnector3">
            <a:avLst>
              <a:gd name="adj1" fmla="val 50000"/>
            </a:avLst>
          </a:prstGeom>
          <a:ln w="38100">
            <a:solidFill>
              <a:srgbClr val="FF0000"/>
            </a:solidFill>
            <a:tailEnd type="triangle"/>
          </a:ln>
        </p:spPr>
        <p:style>
          <a:lnRef idx="3">
            <a:schemeClr val="accent2"/>
          </a:lnRef>
          <a:fillRef idx="0">
            <a:schemeClr val="accent2"/>
          </a:fillRef>
          <a:effectRef idx="2">
            <a:schemeClr val="accent2"/>
          </a:effectRef>
          <a:fontRef idx="minor">
            <a:schemeClr val="tx1"/>
          </a:fontRef>
        </p:style>
      </p:cxnSp>
      <p:cxnSp>
        <p:nvCxnSpPr>
          <p:cNvPr id="52" name="连接符: 曲线 20">
            <a:extLst>
              <a:ext uri="{FF2B5EF4-FFF2-40B4-BE49-F238E27FC236}">
                <a16:creationId xmlns:a16="http://schemas.microsoft.com/office/drawing/2014/main" id="{75DFD716-A92D-FFE8-392E-6AD5F7429755}"/>
              </a:ext>
            </a:extLst>
          </p:cNvPr>
          <p:cNvCxnSpPr/>
          <p:nvPr>
            <p:custDataLst>
              <p:tags r:id="rId11"/>
            </p:custDataLst>
          </p:nvPr>
        </p:nvCxnSpPr>
        <p:spPr>
          <a:xfrm rot="10800000" flipV="1">
            <a:off x="1755325" y="3937024"/>
            <a:ext cx="342899" cy="208598"/>
          </a:xfrm>
          <a:prstGeom prst="curvedConnector3">
            <a:avLst>
              <a:gd name="adj1" fmla="val 50000"/>
            </a:avLst>
          </a:prstGeom>
          <a:ln w="38100">
            <a:solidFill>
              <a:srgbClr val="FF0000"/>
            </a:solidFill>
            <a:tailEnd type="triangle"/>
          </a:ln>
        </p:spPr>
        <p:style>
          <a:lnRef idx="3">
            <a:schemeClr val="accent2"/>
          </a:lnRef>
          <a:fillRef idx="0">
            <a:schemeClr val="accent2"/>
          </a:fillRef>
          <a:effectRef idx="2">
            <a:schemeClr val="accent2"/>
          </a:effectRef>
          <a:fontRef idx="minor">
            <a:schemeClr val="tx1"/>
          </a:fontRef>
        </p:style>
      </p:cxnSp>
      <p:cxnSp>
        <p:nvCxnSpPr>
          <p:cNvPr id="53" name="连接符: 曲线 21">
            <a:extLst>
              <a:ext uri="{FF2B5EF4-FFF2-40B4-BE49-F238E27FC236}">
                <a16:creationId xmlns:a16="http://schemas.microsoft.com/office/drawing/2014/main" id="{55DD1E38-E630-4309-23FA-B87DA795AC70}"/>
              </a:ext>
            </a:extLst>
          </p:cNvPr>
          <p:cNvCxnSpPr/>
          <p:nvPr>
            <p:custDataLst>
              <p:tags r:id="rId12"/>
            </p:custDataLst>
          </p:nvPr>
        </p:nvCxnSpPr>
        <p:spPr>
          <a:xfrm rot="5400000">
            <a:off x="1241329" y="4229206"/>
            <a:ext cx="130376" cy="61793"/>
          </a:xfrm>
          <a:prstGeom prst="curvedConnector3">
            <a:avLst>
              <a:gd name="adj1" fmla="val 50000"/>
            </a:avLst>
          </a:prstGeom>
          <a:ln w="28575">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连接符: 曲线 22">
            <a:extLst>
              <a:ext uri="{FF2B5EF4-FFF2-40B4-BE49-F238E27FC236}">
                <a16:creationId xmlns:a16="http://schemas.microsoft.com/office/drawing/2014/main" id="{99F33E7E-4024-C878-B61D-DCCB36DD60F2}"/>
              </a:ext>
            </a:extLst>
          </p:cNvPr>
          <p:cNvCxnSpPr/>
          <p:nvPr>
            <p:custDataLst>
              <p:tags r:id="rId13"/>
            </p:custDataLst>
          </p:nvPr>
        </p:nvCxnSpPr>
        <p:spPr>
          <a:xfrm rot="16200000" flipH="1">
            <a:off x="1352592" y="4234384"/>
            <a:ext cx="130376" cy="51437"/>
          </a:xfrm>
          <a:prstGeom prst="curvedConnector3">
            <a:avLst>
              <a:gd name="adj1" fmla="val 50000"/>
            </a:avLst>
          </a:prstGeom>
          <a:ln w="28575">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连接符: 曲线 23">
            <a:extLst>
              <a:ext uri="{FF2B5EF4-FFF2-40B4-BE49-F238E27FC236}">
                <a16:creationId xmlns:a16="http://schemas.microsoft.com/office/drawing/2014/main" id="{6AC7F93F-BA8A-3349-1FD1-3DF5649DD4D6}"/>
              </a:ext>
            </a:extLst>
          </p:cNvPr>
          <p:cNvCxnSpPr/>
          <p:nvPr>
            <p:custDataLst>
              <p:tags r:id="rId14"/>
            </p:custDataLst>
          </p:nvPr>
        </p:nvCxnSpPr>
        <p:spPr>
          <a:xfrm rot="5400000">
            <a:off x="1424294" y="4287039"/>
            <a:ext cx="251928" cy="156980"/>
          </a:xfrm>
          <a:prstGeom prst="curvedConnector3">
            <a:avLst>
              <a:gd name="adj1" fmla="val -1041"/>
            </a:avLst>
          </a:prstGeom>
          <a:ln w="38100">
            <a:solidFill>
              <a:srgbClr val="FF0000"/>
            </a:solidFill>
            <a:tailEnd type="triangle"/>
          </a:ln>
        </p:spPr>
        <p:style>
          <a:lnRef idx="3">
            <a:schemeClr val="accent2"/>
          </a:lnRef>
          <a:fillRef idx="0">
            <a:schemeClr val="accent2"/>
          </a:fillRef>
          <a:effectRef idx="2">
            <a:schemeClr val="accent2"/>
          </a:effectRef>
          <a:fontRef idx="minor">
            <a:schemeClr val="tx1"/>
          </a:fontRef>
        </p:style>
      </p:cxnSp>
      <p:cxnSp>
        <p:nvCxnSpPr>
          <p:cNvPr id="56" name="连接符: 曲线 26">
            <a:extLst>
              <a:ext uri="{FF2B5EF4-FFF2-40B4-BE49-F238E27FC236}">
                <a16:creationId xmlns:a16="http://schemas.microsoft.com/office/drawing/2014/main" id="{358186A9-8359-B849-16A9-5A6E8D12F41A}"/>
              </a:ext>
            </a:extLst>
          </p:cNvPr>
          <p:cNvCxnSpPr/>
          <p:nvPr>
            <p:custDataLst>
              <p:tags r:id="rId15"/>
            </p:custDataLst>
          </p:nvPr>
        </p:nvCxnSpPr>
        <p:spPr>
          <a:xfrm rot="16200000" flipH="1">
            <a:off x="1067572" y="4287108"/>
            <a:ext cx="251930" cy="156841"/>
          </a:xfrm>
          <a:prstGeom prst="curvedConnector3">
            <a:avLst>
              <a:gd name="adj1" fmla="val 1086"/>
            </a:avLst>
          </a:prstGeom>
          <a:ln w="38100">
            <a:solidFill>
              <a:srgbClr val="FF0000"/>
            </a:solidFill>
            <a:tailEnd type="triangle"/>
          </a:ln>
        </p:spPr>
        <p:style>
          <a:lnRef idx="3">
            <a:schemeClr val="accent2"/>
          </a:lnRef>
          <a:fillRef idx="0">
            <a:schemeClr val="accent2"/>
          </a:fillRef>
          <a:effectRef idx="2">
            <a:schemeClr val="accent2"/>
          </a:effectRef>
          <a:fontRef idx="minor">
            <a:schemeClr val="tx1"/>
          </a:fontRef>
        </p:style>
      </p:cxnSp>
      <p:sp>
        <p:nvSpPr>
          <p:cNvPr id="58" name="标注: 线形(带强调线) 28">
            <a:extLst>
              <a:ext uri="{FF2B5EF4-FFF2-40B4-BE49-F238E27FC236}">
                <a16:creationId xmlns:a16="http://schemas.microsoft.com/office/drawing/2014/main" id="{8457A886-E9A7-F412-383A-DC0A17259C7F}"/>
              </a:ext>
            </a:extLst>
          </p:cNvPr>
          <p:cNvSpPr/>
          <p:nvPr>
            <p:custDataLst>
              <p:tags r:id="rId16"/>
            </p:custDataLst>
          </p:nvPr>
        </p:nvSpPr>
        <p:spPr>
          <a:xfrm>
            <a:off x="2044358" y="2007736"/>
            <a:ext cx="1108095" cy="371475"/>
          </a:xfrm>
          <a:prstGeom prst="accentCallout1">
            <a:avLst>
              <a:gd name="adj1" fmla="val 18750"/>
              <a:gd name="adj2" fmla="val -8333"/>
              <a:gd name="adj3" fmla="val 199039"/>
              <a:gd name="adj4" fmla="val -61649"/>
            </a:avLst>
          </a:prstGeom>
          <a:noFill/>
          <a:ln>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lumMod val="95000"/>
                    <a:lumOff val="5000"/>
                  </a:schemeClr>
                </a:solidFill>
                <a:latin typeface="Calibri" panose="020F0502020204030204" pitchFamily="34" charset="0"/>
                <a:ea typeface="微软雅黑" panose="020B0503020204020204" charset="-122"/>
                <a:cs typeface="Calibri" panose="020F0502020204030204" pitchFamily="34" charset="0"/>
              </a:rPr>
              <a:t>Transmission screws</a:t>
            </a:r>
            <a:endParaRPr lang="zh-CN" altLang="en-US" sz="1200" dirty="0">
              <a:solidFill>
                <a:schemeClr val="tx1">
                  <a:lumMod val="95000"/>
                  <a:lumOff val="5000"/>
                </a:schemeClr>
              </a:solidFill>
              <a:latin typeface="Calibri" panose="020F0502020204030204" pitchFamily="34" charset="0"/>
              <a:ea typeface="微软雅黑" panose="020B0503020204020204" charset="-122"/>
              <a:cs typeface="Calibri" panose="020F0502020204030204" pitchFamily="34" charset="0"/>
            </a:endParaRPr>
          </a:p>
        </p:txBody>
      </p:sp>
      <p:sp>
        <p:nvSpPr>
          <p:cNvPr id="74" name="标注: 线形(带强调线) 30">
            <a:extLst>
              <a:ext uri="{FF2B5EF4-FFF2-40B4-BE49-F238E27FC236}">
                <a16:creationId xmlns:a16="http://schemas.microsoft.com/office/drawing/2014/main" id="{28E5FF5E-E8D9-1E63-AE35-C992A356E25F}"/>
              </a:ext>
            </a:extLst>
          </p:cNvPr>
          <p:cNvSpPr/>
          <p:nvPr>
            <p:custDataLst>
              <p:tags r:id="rId17"/>
            </p:custDataLst>
          </p:nvPr>
        </p:nvSpPr>
        <p:spPr>
          <a:xfrm>
            <a:off x="2168172" y="3261359"/>
            <a:ext cx="871538" cy="371475"/>
          </a:xfrm>
          <a:prstGeom prst="accentCallout1">
            <a:avLst>
              <a:gd name="adj1" fmla="val 18750"/>
              <a:gd name="adj2" fmla="val -8333"/>
              <a:gd name="adj3" fmla="val 144552"/>
              <a:gd name="adj4" fmla="val -70442"/>
            </a:avLst>
          </a:prstGeom>
          <a:no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lumMod val="95000"/>
                    <a:lumOff val="5000"/>
                  </a:schemeClr>
                </a:solidFill>
                <a:latin typeface="Calibri" panose="020F0502020204030204" pitchFamily="34" charset="0"/>
                <a:ea typeface="微软雅黑" panose="020B0503020204020204" charset="-122"/>
                <a:cs typeface="Calibri" panose="020F0502020204030204" pitchFamily="34" charset="0"/>
              </a:rPr>
              <a:t>Large valve pin</a:t>
            </a:r>
            <a:endParaRPr lang="zh-CN" altLang="en-US" sz="1200" dirty="0">
              <a:solidFill>
                <a:schemeClr val="tx1">
                  <a:lumMod val="95000"/>
                  <a:lumOff val="5000"/>
                </a:schemeClr>
              </a:solidFill>
              <a:latin typeface="Calibri" panose="020F0502020204030204" pitchFamily="34" charset="0"/>
              <a:ea typeface="微软雅黑" panose="020B0503020204020204" charset="-122"/>
              <a:cs typeface="Calibri" panose="020F0502020204030204" pitchFamily="34" charset="0"/>
            </a:endParaRPr>
          </a:p>
        </p:txBody>
      </p:sp>
      <p:sp>
        <p:nvSpPr>
          <p:cNvPr id="75" name="标注: 线形(带强调线) 32">
            <a:extLst>
              <a:ext uri="{FF2B5EF4-FFF2-40B4-BE49-F238E27FC236}">
                <a16:creationId xmlns:a16="http://schemas.microsoft.com/office/drawing/2014/main" id="{7483F82A-656F-4237-4982-4E175DA7048B}"/>
              </a:ext>
            </a:extLst>
          </p:cNvPr>
          <p:cNvSpPr/>
          <p:nvPr>
            <p:custDataLst>
              <p:tags r:id="rId18"/>
            </p:custDataLst>
          </p:nvPr>
        </p:nvSpPr>
        <p:spPr>
          <a:xfrm>
            <a:off x="2168172" y="2634548"/>
            <a:ext cx="871538" cy="371475"/>
          </a:xfrm>
          <a:prstGeom prst="accentCallout1">
            <a:avLst>
              <a:gd name="adj1" fmla="val 18750"/>
              <a:gd name="adj2" fmla="val -8333"/>
              <a:gd name="adj3" fmla="val 243270"/>
              <a:gd name="adj4" fmla="val -91753"/>
            </a:avLst>
          </a:prstGeom>
          <a:no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lumMod val="95000"/>
                    <a:lumOff val="5000"/>
                  </a:schemeClr>
                </a:solidFill>
                <a:latin typeface="Calibri" panose="020F0502020204030204" pitchFamily="34" charset="0"/>
                <a:ea typeface="微软雅黑" panose="020B0503020204020204" charset="-122"/>
                <a:cs typeface="Calibri" panose="020F0502020204030204" pitchFamily="34" charset="0"/>
              </a:rPr>
              <a:t>Small valve pin</a:t>
            </a:r>
            <a:endParaRPr lang="zh-CN" altLang="en-US" sz="1200" dirty="0">
              <a:solidFill>
                <a:schemeClr val="tx1">
                  <a:lumMod val="95000"/>
                  <a:lumOff val="5000"/>
                </a:schemeClr>
              </a:solidFill>
              <a:latin typeface="Calibri" panose="020F0502020204030204" pitchFamily="34" charset="0"/>
              <a:ea typeface="微软雅黑" panose="020B0503020204020204" charset="-122"/>
              <a:cs typeface="Calibri" panose="020F0502020204030204" pitchFamily="34" charset="0"/>
            </a:endParaRPr>
          </a:p>
        </p:txBody>
      </p:sp>
      <p:sp>
        <p:nvSpPr>
          <p:cNvPr id="76" name="矩形 75">
            <a:extLst>
              <a:ext uri="{FF2B5EF4-FFF2-40B4-BE49-F238E27FC236}">
                <a16:creationId xmlns:a16="http://schemas.microsoft.com/office/drawing/2014/main" id="{4AFB1CF7-40BC-2B13-50C5-3FC525883331}"/>
              </a:ext>
            </a:extLst>
          </p:cNvPr>
          <p:cNvSpPr/>
          <p:nvPr>
            <p:custDataLst>
              <p:tags r:id="rId19"/>
            </p:custDataLst>
          </p:nvPr>
        </p:nvSpPr>
        <p:spPr>
          <a:xfrm>
            <a:off x="98350" y="807853"/>
            <a:ext cx="2566905" cy="623248"/>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square" lIns="68580" tIns="34290" rIns="68580" bIns="34290">
            <a:spAutoFit/>
          </a:bodyPr>
          <a:lstStyle/>
          <a:p>
            <a:pPr algn="ctr"/>
            <a:r>
              <a:rPr lang="en-US" altLang="zh-CN"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large valve port is opened</a:t>
            </a:r>
            <a:endParaRPr lang="zh-CN" altLang="en-US"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77" name="矩形 76">
            <a:extLst>
              <a:ext uri="{FF2B5EF4-FFF2-40B4-BE49-F238E27FC236}">
                <a16:creationId xmlns:a16="http://schemas.microsoft.com/office/drawing/2014/main" id="{40F44579-4DD9-37F3-0C4F-F4C0ACEBEC37}"/>
              </a:ext>
            </a:extLst>
          </p:cNvPr>
          <p:cNvSpPr/>
          <p:nvPr>
            <p:custDataLst>
              <p:tags r:id="rId20"/>
            </p:custDataLst>
          </p:nvPr>
        </p:nvSpPr>
        <p:spPr>
          <a:xfrm>
            <a:off x="205526" y="803589"/>
            <a:ext cx="2606746" cy="623248"/>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square" lIns="68580" tIns="34290" rIns="68580" bIns="34290">
            <a:spAutoFit/>
          </a:bodyPr>
          <a:lstStyle/>
          <a:p>
            <a:pPr algn="ctr"/>
            <a:r>
              <a:rPr lang="en-US" altLang="zh-CN"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a:t>
            </a:r>
            <a:r>
              <a:rPr lang="en-US" altLang="zh-CN" b="1" dirty="0" err="1">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smallvalve</a:t>
            </a:r>
            <a:r>
              <a:rPr lang="en-US" altLang="zh-CN"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port is opened</a:t>
            </a:r>
            <a:endParaRPr lang="zh-CN" altLang="en-US"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78" name="矩形 77">
            <a:extLst>
              <a:ext uri="{FF2B5EF4-FFF2-40B4-BE49-F238E27FC236}">
                <a16:creationId xmlns:a16="http://schemas.microsoft.com/office/drawing/2014/main" id="{8291785D-0A94-5FE5-622F-D4776E6FCAA1}"/>
              </a:ext>
            </a:extLst>
          </p:cNvPr>
          <p:cNvSpPr/>
          <p:nvPr>
            <p:custDataLst>
              <p:tags r:id="rId21"/>
            </p:custDataLst>
          </p:nvPr>
        </p:nvSpPr>
        <p:spPr>
          <a:xfrm>
            <a:off x="123111" y="811200"/>
            <a:ext cx="3107822" cy="34624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square" lIns="68580" tIns="34290" rIns="68580" bIns="34290">
            <a:spAutoFit/>
          </a:bodyPr>
          <a:lstStyle/>
          <a:p>
            <a:pPr algn="ctr"/>
            <a:r>
              <a:rPr lang="en-US" altLang="zh-CN" b="1" dirty="0" err="1">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smallThe</a:t>
            </a:r>
            <a:r>
              <a:rPr lang="en-US" altLang="zh-CN"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valve port is closed</a:t>
            </a:r>
            <a:endParaRPr lang="zh-CN" altLang="en-US"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79" name="矩形 78">
            <a:extLst>
              <a:ext uri="{FF2B5EF4-FFF2-40B4-BE49-F238E27FC236}">
                <a16:creationId xmlns:a16="http://schemas.microsoft.com/office/drawing/2014/main" id="{F4123339-218A-61A4-9040-9ECDF52F89BE}"/>
              </a:ext>
            </a:extLst>
          </p:cNvPr>
          <p:cNvSpPr/>
          <p:nvPr>
            <p:custDataLst>
              <p:tags r:id="rId22"/>
            </p:custDataLst>
          </p:nvPr>
        </p:nvSpPr>
        <p:spPr>
          <a:xfrm>
            <a:off x="75562" y="900562"/>
            <a:ext cx="2949391" cy="34624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wrap="square" lIns="68580" tIns="34290" rIns="68580" bIns="34290">
            <a:spAutoFit/>
          </a:bodyPr>
          <a:lstStyle/>
          <a:p>
            <a:pPr algn="ctr"/>
            <a:r>
              <a:rPr lang="en-US" altLang="zh-CN"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large valve port is closed</a:t>
            </a:r>
            <a:endParaRPr lang="zh-CN" altLang="en-US"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80" name="文本框 79">
            <a:extLst>
              <a:ext uri="{FF2B5EF4-FFF2-40B4-BE49-F238E27FC236}">
                <a16:creationId xmlns:a16="http://schemas.microsoft.com/office/drawing/2014/main" id="{727C64DE-BA51-C6C9-9B8D-7C179C84AD25}"/>
              </a:ext>
            </a:extLst>
          </p:cNvPr>
          <p:cNvSpPr txBox="1"/>
          <p:nvPr/>
        </p:nvSpPr>
        <p:spPr>
          <a:xfrm>
            <a:off x="768631" y="1258572"/>
            <a:ext cx="1452422" cy="300082"/>
          </a:xfrm>
          <a:prstGeom prst="rect">
            <a:avLst/>
          </a:prstGeom>
          <a:noFill/>
        </p:spPr>
        <p:txBody>
          <a:bodyPr wrap="square">
            <a:spAutoFit/>
          </a:bodyPr>
          <a:lstStyle/>
          <a:p>
            <a:r>
              <a:rPr lang="en-US" altLang="zh-CN" sz="1350" b="1" dirty="0">
                <a:ln w="9525">
                  <a:solidFill>
                    <a:srgbClr val="0070C0"/>
                  </a:solidFill>
                  <a:prstDash val="solid"/>
                </a:ln>
                <a:solidFill>
                  <a:srgbClr val="00206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Full circulation</a:t>
            </a:r>
            <a:endParaRPr lang="zh-CN" altLang="en-US" sz="1350" dirty="0">
              <a:latin typeface="Calibri" panose="020F0502020204030204" pitchFamily="34" charset="0"/>
              <a:cs typeface="Calibri" panose="020F0502020204030204" pitchFamily="34" charset="0"/>
            </a:endParaRPr>
          </a:p>
        </p:txBody>
      </p:sp>
      <p:sp>
        <p:nvSpPr>
          <p:cNvPr id="81" name="文本框 80">
            <a:extLst>
              <a:ext uri="{FF2B5EF4-FFF2-40B4-BE49-F238E27FC236}">
                <a16:creationId xmlns:a16="http://schemas.microsoft.com/office/drawing/2014/main" id="{A5D6AA01-CC33-FD42-9E62-3A4E934AE11E}"/>
              </a:ext>
            </a:extLst>
          </p:cNvPr>
          <p:cNvSpPr txBox="1"/>
          <p:nvPr/>
        </p:nvSpPr>
        <p:spPr>
          <a:xfrm>
            <a:off x="6507139" y="3238706"/>
            <a:ext cx="696917" cy="161583"/>
          </a:xfrm>
          <a:prstGeom prst="rect">
            <a:avLst/>
          </a:prstGeom>
          <a:solidFill>
            <a:srgbClr val="FFFFFF"/>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Compressor</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82" name="文本框 81">
            <a:extLst>
              <a:ext uri="{FF2B5EF4-FFF2-40B4-BE49-F238E27FC236}">
                <a16:creationId xmlns:a16="http://schemas.microsoft.com/office/drawing/2014/main" id="{C68D7A9A-C0A8-F931-622E-3BB88CC34F13}"/>
              </a:ext>
            </a:extLst>
          </p:cNvPr>
          <p:cNvSpPr txBox="1"/>
          <p:nvPr/>
        </p:nvSpPr>
        <p:spPr>
          <a:xfrm>
            <a:off x="5826923" y="4425937"/>
            <a:ext cx="575618" cy="115416"/>
          </a:xfrm>
          <a:prstGeom prst="rect">
            <a:avLst/>
          </a:prstGeom>
          <a:solidFill>
            <a:srgbClr val="FFFFFF"/>
          </a:solidFill>
        </p:spPr>
        <p:txBody>
          <a:bodyPr wrap="square" lIns="0" tIns="0" rIns="0" bIns="0" rtlCol="0" anchor="ctr" anchorCtr="0">
            <a:spAutoFit/>
          </a:bodyPr>
          <a:lstStyle/>
          <a:p>
            <a:pPr algn="ctr"/>
            <a:r>
              <a:rPr lang="en-US" altLang="zh-CN" sz="750" kern="0" dirty="0">
                <a:latin typeface="Calibri" panose="020F0502020204030204" pitchFamily="34" charset="0"/>
                <a:ea typeface="微软雅黑" panose="020B0503020204020204" charset="-122"/>
                <a:cs typeface="Calibri" panose="020F0502020204030204" pitchFamily="34" charset="0"/>
                <a:sym typeface="+mn-ea"/>
              </a:rPr>
              <a:t>Pulse numbers</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83" name="文本框 82">
            <a:extLst>
              <a:ext uri="{FF2B5EF4-FFF2-40B4-BE49-F238E27FC236}">
                <a16:creationId xmlns:a16="http://schemas.microsoft.com/office/drawing/2014/main" id="{21E83BE8-DB74-558F-BF40-365B41EAEF13}"/>
              </a:ext>
            </a:extLst>
          </p:cNvPr>
          <p:cNvSpPr txBox="1"/>
          <p:nvPr/>
        </p:nvSpPr>
        <p:spPr>
          <a:xfrm>
            <a:off x="5501734" y="4595600"/>
            <a:ext cx="210859" cy="115416"/>
          </a:xfrm>
          <a:prstGeom prst="rect">
            <a:avLst/>
          </a:prstGeom>
          <a:solidFill>
            <a:srgbClr val="FFFFFF"/>
          </a:solidFill>
        </p:spPr>
        <p:txBody>
          <a:bodyPr wrap="square" lIns="0" tIns="0" rIns="0" bIns="0" rtlCol="0" anchor="ctr" anchorCtr="0">
            <a:spAutoFit/>
          </a:bodyPr>
          <a:lstStyle/>
          <a:p>
            <a:pPr algn="ctr"/>
            <a:r>
              <a:rPr lang="en-US" altLang="zh-CN" sz="750" kern="0" dirty="0">
                <a:latin typeface="Calibri" panose="020F0502020204030204" pitchFamily="34" charset="0"/>
                <a:ea typeface="微软雅黑" panose="020B0503020204020204" charset="-122"/>
                <a:cs typeface="Calibri" panose="020F0502020204030204" pitchFamily="34" charset="0"/>
                <a:sym typeface="+mn-ea"/>
              </a:rPr>
              <a:t>Flow</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84" name="文本框 83">
            <a:extLst>
              <a:ext uri="{FF2B5EF4-FFF2-40B4-BE49-F238E27FC236}">
                <a16:creationId xmlns:a16="http://schemas.microsoft.com/office/drawing/2014/main" id="{B30C5535-7722-3D97-4C7A-C7738555A7FA}"/>
              </a:ext>
            </a:extLst>
          </p:cNvPr>
          <p:cNvSpPr txBox="1"/>
          <p:nvPr/>
        </p:nvSpPr>
        <p:spPr>
          <a:xfrm>
            <a:off x="6373272" y="4595600"/>
            <a:ext cx="210859" cy="115416"/>
          </a:xfrm>
          <a:prstGeom prst="rect">
            <a:avLst/>
          </a:prstGeom>
          <a:solidFill>
            <a:srgbClr val="FFFFFF"/>
          </a:solidFill>
        </p:spPr>
        <p:txBody>
          <a:bodyPr wrap="square" lIns="0" tIns="0" rIns="0" bIns="0" rtlCol="0" anchor="ctr" anchorCtr="0">
            <a:spAutoFit/>
          </a:bodyPr>
          <a:lstStyle/>
          <a:p>
            <a:pPr algn="ctr"/>
            <a:r>
              <a:rPr lang="en-US" altLang="zh-CN" sz="750" kern="0" dirty="0">
                <a:latin typeface="Calibri" panose="020F0502020204030204" pitchFamily="34" charset="0"/>
                <a:ea typeface="微软雅黑" panose="020B0503020204020204" charset="-122"/>
                <a:cs typeface="Calibri" panose="020F0502020204030204" pitchFamily="34" charset="0"/>
                <a:sym typeface="+mn-ea"/>
              </a:rPr>
              <a:t>Flow</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85" name="文本框 84">
            <a:extLst>
              <a:ext uri="{FF2B5EF4-FFF2-40B4-BE49-F238E27FC236}">
                <a16:creationId xmlns:a16="http://schemas.microsoft.com/office/drawing/2014/main" id="{DC3A1CFA-4E9D-4E2B-874C-93356E43C0DF}"/>
              </a:ext>
            </a:extLst>
          </p:cNvPr>
          <p:cNvSpPr txBox="1"/>
          <p:nvPr/>
        </p:nvSpPr>
        <p:spPr>
          <a:xfrm rot="16200000">
            <a:off x="3159253" y="2601674"/>
            <a:ext cx="210859" cy="115416"/>
          </a:xfrm>
          <a:prstGeom prst="rect">
            <a:avLst/>
          </a:prstGeom>
          <a:solidFill>
            <a:srgbClr val="FFFFFF"/>
          </a:solidFill>
        </p:spPr>
        <p:txBody>
          <a:bodyPr wrap="square" lIns="0" tIns="0" rIns="0" bIns="0" rtlCol="0" anchor="ctr" anchorCtr="0">
            <a:spAutoFit/>
          </a:bodyPr>
          <a:lstStyle/>
          <a:p>
            <a:pPr algn="ctr"/>
            <a:r>
              <a:rPr lang="en-US" altLang="zh-CN" sz="750" kern="0" dirty="0">
                <a:latin typeface="Calibri" panose="020F0502020204030204" pitchFamily="34" charset="0"/>
                <a:ea typeface="微软雅黑" panose="020B0503020204020204" charset="-122"/>
                <a:cs typeface="Calibri" panose="020F0502020204030204" pitchFamily="34" charset="0"/>
                <a:sym typeface="+mn-ea"/>
              </a:rPr>
              <a:t>Flow</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904448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52047" fill="hold"/>
                                        <p:tgtEl>
                                          <p:spTgt spid="48"/>
                                        </p:tgtEl>
                                      </p:cBhvr>
                                    </p:cmd>
                                  </p:childTnLst>
                                </p:cTn>
                              </p:par>
                              <p:par>
                                <p:cTn id="7" presetID="53" presetClass="entr" presetSubtype="16" fill="hold" nodeType="withEffect">
                                  <p:stCondLst>
                                    <p:cond delay="4000"/>
                                  </p:stCondLst>
                                  <p:childTnLst>
                                    <p:set>
                                      <p:cBhvr>
                                        <p:cTn id="8" dur="1" fill="hold">
                                          <p:stCondLst>
                                            <p:cond delay="0"/>
                                          </p:stCondLst>
                                        </p:cTn>
                                        <p:tgtEl>
                                          <p:spTgt spid="52"/>
                                        </p:tgtEl>
                                        <p:attrNameLst>
                                          <p:attrName>style.visibility</p:attrName>
                                        </p:attrNameLst>
                                      </p:cBhvr>
                                      <p:to>
                                        <p:strVal val="visible"/>
                                      </p:to>
                                    </p:set>
                                    <p:anim calcmode="lin" valueType="num">
                                      <p:cBhvr>
                                        <p:cTn id="9" dur="2000" fill="hold"/>
                                        <p:tgtEl>
                                          <p:spTgt spid="52"/>
                                        </p:tgtEl>
                                        <p:attrNameLst>
                                          <p:attrName>ppt_w</p:attrName>
                                        </p:attrNameLst>
                                      </p:cBhvr>
                                      <p:tavLst>
                                        <p:tav tm="0">
                                          <p:val>
                                            <p:fltVal val="0"/>
                                          </p:val>
                                        </p:tav>
                                        <p:tav tm="100000">
                                          <p:val>
                                            <p:strVal val="#ppt_w"/>
                                          </p:val>
                                        </p:tav>
                                      </p:tavLst>
                                    </p:anim>
                                    <p:anim calcmode="lin" valueType="num">
                                      <p:cBhvr>
                                        <p:cTn id="10" dur="2000" fill="hold"/>
                                        <p:tgtEl>
                                          <p:spTgt spid="52"/>
                                        </p:tgtEl>
                                        <p:attrNameLst>
                                          <p:attrName>ppt_h</p:attrName>
                                        </p:attrNameLst>
                                      </p:cBhvr>
                                      <p:tavLst>
                                        <p:tav tm="0">
                                          <p:val>
                                            <p:fltVal val="0"/>
                                          </p:val>
                                        </p:tav>
                                        <p:tav tm="100000">
                                          <p:val>
                                            <p:strVal val="#ppt_h"/>
                                          </p:val>
                                        </p:tav>
                                      </p:tavLst>
                                    </p:anim>
                                    <p:animEffect transition="in" filter="fade">
                                      <p:cBhvr>
                                        <p:cTn id="11" dur="2000"/>
                                        <p:tgtEl>
                                          <p:spTgt spid="52"/>
                                        </p:tgtEl>
                                      </p:cBhvr>
                                    </p:animEffect>
                                  </p:childTnLst>
                                </p:cTn>
                              </p:par>
                              <p:par>
                                <p:cTn id="12" presetID="53" presetClass="entr" presetSubtype="16" fill="hold" nodeType="withEffect">
                                  <p:stCondLst>
                                    <p:cond delay="4000"/>
                                  </p:stCondLst>
                                  <p:childTnLst>
                                    <p:set>
                                      <p:cBhvr>
                                        <p:cTn id="13" dur="1" fill="hold">
                                          <p:stCondLst>
                                            <p:cond delay="0"/>
                                          </p:stCondLst>
                                        </p:cTn>
                                        <p:tgtEl>
                                          <p:spTgt spid="51"/>
                                        </p:tgtEl>
                                        <p:attrNameLst>
                                          <p:attrName>style.visibility</p:attrName>
                                        </p:attrNameLst>
                                      </p:cBhvr>
                                      <p:to>
                                        <p:strVal val="visible"/>
                                      </p:to>
                                    </p:set>
                                    <p:anim calcmode="lin" valueType="num">
                                      <p:cBhvr>
                                        <p:cTn id="14" dur="2000" fill="hold"/>
                                        <p:tgtEl>
                                          <p:spTgt spid="51"/>
                                        </p:tgtEl>
                                        <p:attrNameLst>
                                          <p:attrName>ppt_w</p:attrName>
                                        </p:attrNameLst>
                                      </p:cBhvr>
                                      <p:tavLst>
                                        <p:tav tm="0">
                                          <p:val>
                                            <p:fltVal val="0"/>
                                          </p:val>
                                        </p:tav>
                                        <p:tav tm="100000">
                                          <p:val>
                                            <p:strVal val="#ppt_w"/>
                                          </p:val>
                                        </p:tav>
                                      </p:tavLst>
                                    </p:anim>
                                    <p:anim calcmode="lin" valueType="num">
                                      <p:cBhvr>
                                        <p:cTn id="15" dur="2000" fill="hold"/>
                                        <p:tgtEl>
                                          <p:spTgt spid="51"/>
                                        </p:tgtEl>
                                        <p:attrNameLst>
                                          <p:attrName>ppt_h</p:attrName>
                                        </p:attrNameLst>
                                      </p:cBhvr>
                                      <p:tavLst>
                                        <p:tav tm="0">
                                          <p:val>
                                            <p:fltVal val="0"/>
                                          </p:val>
                                        </p:tav>
                                        <p:tav tm="100000">
                                          <p:val>
                                            <p:strVal val="#ppt_h"/>
                                          </p:val>
                                        </p:tav>
                                      </p:tavLst>
                                    </p:anim>
                                    <p:animEffect transition="in" filter="fade">
                                      <p:cBhvr>
                                        <p:cTn id="16" dur="2000"/>
                                        <p:tgtEl>
                                          <p:spTgt spid="51"/>
                                        </p:tgtEl>
                                      </p:cBhvr>
                                    </p:animEffect>
                                  </p:childTnLst>
                                </p:cTn>
                              </p:par>
                              <p:par>
                                <p:cTn id="17" presetID="26" presetClass="emph" presetSubtype="0" repeatCount="84000" fill="hold" nodeType="withEffect">
                                  <p:stCondLst>
                                    <p:cond delay="6000"/>
                                  </p:stCondLst>
                                  <p:childTnLst>
                                    <p:animEffect transition="out" filter="fade">
                                      <p:cBhvr>
                                        <p:cTn id="18" dur="500" tmFilter="0, 0; .2, .5; .8, .5; 1, 0"/>
                                        <p:tgtEl>
                                          <p:spTgt spid="52"/>
                                        </p:tgtEl>
                                      </p:cBhvr>
                                    </p:animEffect>
                                    <p:animScale>
                                      <p:cBhvr>
                                        <p:cTn id="19" dur="250" autoRev="1" fill="hold"/>
                                        <p:tgtEl>
                                          <p:spTgt spid="52"/>
                                        </p:tgtEl>
                                      </p:cBhvr>
                                      <p:by x="105000" y="105000"/>
                                    </p:animScale>
                                  </p:childTnLst>
                                  <p:subTnLst>
                                    <p:set>
                                      <p:cBhvr override="childStyle">
                                        <p:cTn dur="1" fill="hold" display="0" masterRel="sameClick" afterEffect="1">
                                          <p:stCondLst>
                                            <p:cond evt="end" delay="0">
                                              <p:tn val="17"/>
                                            </p:cond>
                                          </p:stCondLst>
                                        </p:cTn>
                                        <p:tgtEl>
                                          <p:spTgt spid="52"/>
                                        </p:tgtEl>
                                        <p:attrNameLst>
                                          <p:attrName>style.visibility</p:attrName>
                                        </p:attrNameLst>
                                      </p:cBhvr>
                                      <p:to>
                                        <p:strVal val="hidden"/>
                                      </p:to>
                                    </p:set>
                                  </p:subTnLst>
                                </p:cTn>
                              </p:par>
                              <p:par>
                                <p:cTn id="20" presetID="26" presetClass="emph" presetSubtype="0" repeatCount="84000" fill="hold" nodeType="withEffect">
                                  <p:stCondLst>
                                    <p:cond delay="6000"/>
                                  </p:stCondLst>
                                  <p:childTnLst>
                                    <p:animEffect transition="out" filter="fade">
                                      <p:cBhvr>
                                        <p:cTn id="21" dur="500" tmFilter="0, 0; .2, .5; .8, .5; 1, 0"/>
                                        <p:tgtEl>
                                          <p:spTgt spid="51"/>
                                        </p:tgtEl>
                                      </p:cBhvr>
                                    </p:animEffect>
                                    <p:animScale>
                                      <p:cBhvr>
                                        <p:cTn id="22" dur="250" autoRev="1" fill="hold"/>
                                        <p:tgtEl>
                                          <p:spTgt spid="51"/>
                                        </p:tgtEl>
                                      </p:cBhvr>
                                      <p:by x="105000" y="105000"/>
                                    </p:animScale>
                                  </p:childTnLst>
                                  <p:subTnLst>
                                    <p:set>
                                      <p:cBhvr override="childStyle">
                                        <p:cTn dur="1" fill="hold" display="0" masterRel="sameClick" afterEffect="1">
                                          <p:stCondLst>
                                            <p:cond evt="end" delay="0">
                                              <p:tn val="20"/>
                                            </p:cond>
                                          </p:stCondLst>
                                        </p:cTn>
                                        <p:tgtEl>
                                          <p:spTgt spid="51"/>
                                        </p:tgtEl>
                                        <p:attrNameLst>
                                          <p:attrName>style.visibility</p:attrName>
                                        </p:attrNameLst>
                                      </p:cBhvr>
                                      <p:to>
                                        <p:strVal val="hidden"/>
                                      </p:to>
                                    </p:set>
                                  </p:subTnLst>
                                </p:cTn>
                              </p:par>
                              <p:par>
                                <p:cTn id="23" presetID="53" presetClass="entr" presetSubtype="16" fill="hold" nodeType="withEffect">
                                  <p:stCondLst>
                                    <p:cond delay="4000"/>
                                  </p:stCondLst>
                                  <p:childTnLst>
                                    <p:set>
                                      <p:cBhvr>
                                        <p:cTn id="24" dur="1" fill="hold">
                                          <p:stCondLst>
                                            <p:cond delay="0"/>
                                          </p:stCondLst>
                                        </p:cTn>
                                        <p:tgtEl>
                                          <p:spTgt spid="54"/>
                                        </p:tgtEl>
                                        <p:attrNameLst>
                                          <p:attrName>style.visibility</p:attrName>
                                        </p:attrNameLst>
                                      </p:cBhvr>
                                      <p:to>
                                        <p:strVal val="visible"/>
                                      </p:to>
                                    </p:set>
                                    <p:anim calcmode="lin" valueType="num">
                                      <p:cBhvr>
                                        <p:cTn id="25" dur="2000" fill="hold"/>
                                        <p:tgtEl>
                                          <p:spTgt spid="54"/>
                                        </p:tgtEl>
                                        <p:attrNameLst>
                                          <p:attrName>ppt_w</p:attrName>
                                        </p:attrNameLst>
                                      </p:cBhvr>
                                      <p:tavLst>
                                        <p:tav tm="0">
                                          <p:val>
                                            <p:fltVal val="0"/>
                                          </p:val>
                                        </p:tav>
                                        <p:tav tm="100000">
                                          <p:val>
                                            <p:strVal val="#ppt_w"/>
                                          </p:val>
                                        </p:tav>
                                      </p:tavLst>
                                    </p:anim>
                                    <p:anim calcmode="lin" valueType="num">
                                      <p:cBhvr>
                                        <p:cTn id="26" dur="2000" fill="hold"/>
                                        <p:tgtEl>
                                          <p:spTgt spid="54"/>
                                        </p:tgtEl>
                                        <p:attrNameLst>
                                          <p:attrName>ppt_h</p:attrName>
                                        </p:attrNameLst>
                                      </p:cBhvr>
                                      <p:tavLst>
                                        <p:tav tm="0">
                                          <p:val>
                                            <p:fltVal val="0"/>
                                          </p:val>
                                        </p:tav>
                                        <p:tav tm="100000">
                                          <p:val>
                                            <p:strVal val="#ppt_h"/>
                                          </p:val>
                                        </p:tav>
                                      </p:tavLst>
                                    </p:anim>
                                    <p:animEffect transition="in" filter="fade">
                                      <p:cBhvr>
                                        <p:cTn id="27" dur="2000"/>
                                        <p:tgtEl>
                                          <p:spTgt spid="54"/>
                                        </p:tgtEl>
                                      </p:cBhvr>
                                    </p:animEffect>
                                  </p:childTnLst>
                                </p:cTn>
                              </p:par>
                              <p:par>
                                <p:cTn id="28" presetID="53" presetClass="entr" presetSubtype="16" fill="hold" nodeType="withEffect">
                                  <p:stCondLst>
                                    <p:cond delay="4000"/>
                                  </p:stCondLst>
                                  <p:childTnLst>
                                    <p:set>
                                      <p:cBhvr>
                                        <p:cTn id="29" dur="1" fill="hold">
                                          <p:stCondLst>
                                            <p:cond delay="0"/>
                                          </p:stCondLst>
                                        </p:cTn>
                                        <p:tgtEl>
                                          <p:spTgt spid="53"/>
                                        </p:tgtEl>
                                        <p:attrNameLst>
                                          <p:attrName>style.visibility</p:attrName>
                                        </p:attrNameLst>
                                      </p:cBhvr>
                                      <p:to>
                                        <p:strVal val="visible"/>
                                      </p:to>
                                    </p:set>
                                    <p:anim calcmode="lin" valueType="num">
                                      <p:cBhvr>
                                        <p:cTn id="30" dur="2000" fill="hold"/>
                                        <p:tgtEl>
                                          <p:spTgt spid="53"/>
                                        </p:tgtEl>
                                        <p:attrNameLst>
                                          <p:attrName>ppt_w</p:attrName>
                                        </p:attrNameLst>
                                      </p:cBhvr>
                                      <p:tavLst>
                                        <p:tav tm="0">
                                          <p:val>
                                            <p:fltVal val="0"/>
                                          </p:val>
                                        </p:tav>
                                        <p:tav tm="100000">
                                          <p:val>
                                            <p:strVal val="#ppt_w"/>
                                          </p:val>
                                        </p:tav>
                                      </p:tavLst>
                                    </p:anim>
                                    <p:anim calcmode="lin" valueType="num">
                                      <p:cBhvr>
                                        <p:cTn id="31" dur="2000" fill="hold"/>
                                        <p:tgtEl>
                                          <p:spTgt spid="53"/>
                                        </p:tgtEl>
                                        <p:attrNameLst>
                                          <p:attrName>ppt_h</p:attrName>
                                        </p:attrNameLst>
                                      </p:cBhvr>
                                      <p:tavLst>
                                        <p:tav tm="0">
                                          <p:val>
                                            <p:fltVal val="0"/>
                                          </p:val>
                                        </p:tav>
                                        <p:tav tm="100000">
                                          <p:val>
                                            <p:strVal val="#ppt_h"/>
                                          </p:val>
                                        </p:tav>
                                      </p:tavLst>
                                    </p:anim>
                                    <p:animEffect transition="in" filter="fade">
                                      <p:cBhvr>
                                        <p:cTn id="32" dur="2000"/>
                                        <p:tgtEl>
                                          <p:spTgt spid="53"/>
                                        </p:tgtEl>
                                      </p:cBhvr>
                                    </p:animEffect>
                                  </p:childTnLst>
                                </p:cTn>
                              </p:par>
                              <p:par>
                                <p:cTn id="33" presetID="26" presetClass="emph" presetSubtype="0" repeatCount="84000" fill="hold" nodeType="withEffect">
                                  <p:stCondLst>
                                    <p:cond delay="6000"/>
                                  </p:stCondLst>
                                  <p:childTnLst>
                                    <p:animEffect transition="out" filter="fade">
                                      <p:cBhvr>
                                        <p:cTn id="34" dur="500" tmFilter="0, 0; .2, .5; .8, .5; 1, 0"/>
                                        <p:tgtEl>
                                          <p:spTgt spid="54"/>
                                        </p:tgtEl>
                                      </p:cBhvr>
                                    </p:animEffect>
                                    <p:animScale>
                                      <p:cBhvr>
                                        <p:cTn id="35" dur="250" autoRev="1" fill="hold"/>
                                        <p:tgtEl>
                                          <p:spTgt spid="54"/>
                                        </p:tgtEl>
                                      </p:cBhvr>
                                      <p:by x="105000" y="105000"/>
                                    </p:animScale>
                                  </p:childTnLst>
                                  <p:subTnLst>
                                    <p:set>
                                      <p:cBhvr override="childStyle">
                                        <p:cTn dur="1" fill="hold" display="0" masterRel="sameClick" afterEffect="1">
                                          <p:stCondLst>
                                            <p:cond evt="end" delay="0">
                                              <p:tn val="33"/>
                                            </p:cond>
                                          </p:stCondLst>
                                        </p:cTn>
                                        <p:tgtEl>
                                          <p:spTgt spid="54"/>
                                        </p:tgtEl>
                                        <p:attrNameLst>
                                          <p:attrName>style.visibility</p:attrName>
                                        </p:attrNameLst>
                                      </p:cBhvr>
                                      <p:to>
                                        <p:strVal val="hidden"/>
                                      </p:to>
                                    </p:set>
                                  </p:subTnLst>
                                </p:cTn>
                              </p:par>
                              <p:par>
                                <p:cTn id="36" presetID="26" presetClass="emph" presetSubtype="0" repeatCount="84000" fill="hold" nodeType="withEffect">
                                  <p:stCondLst>
                                    <p:cond delay="6000"/>
                                  </p:stCondLst>
                                  <p:childTnLst>
                                    <p:animEffect transition="out" filter="fade">
                                      <p:cBhvr>
                                        <p:cTn id="37" dur="500" tmFilter="0, 0; .2, .5; .8, .5; 1, 0"/>
                                        <p:tgtEl>
                                          <p:spTgt spid="53"/>
                                        </p:tgtEl>
                                      </p:cBhvr>
                                    </p:animEffect>
                                    <p:animScale>
                                      <p:cBhvr>
                                        <p:cTn id="38" dur="250" autoRev="1" fill="hold"/>
                                        <p:tgtEl>
                                          <p:spTgt spid="53"/>
                                        </p:tgtEl>
                                      </p:cBhvr>
                                      <p:by x="105000" y="105000"/>
                                    </p:animScale>
                                  </p:childTnLst>
                                  <p:subTnLst>
                                    <p:set>
                                      <p:cBhvr override="childStyle">
                                        <p:cTn dur="1" fill="hold" display="0" masterRel="sameClick" afterEffect="1">
                                          <p:stCondLst>
                                            <p:cond evt="end" delay="0">
                                              <p:tn val="36"/>
                                            </p:cond>
                                          </p:stCondLst>
                                        </p:cTn>
                                        <p:tgtEl>
                                          <p:spTgt spid="53"/>
                                        </p:tgtEl>
                                        <p:attrNameLst>
                                          <p:attrName>style.visibility</p:attrName>
                                        </p:attrNameLst>
                                      </p:cBhvr>
                                      <p:to>
                                        <p:strVal val="hidden"/>
                                      </p:to>
                                    </p:set>
                                  </p:subTnLst>
                                </p:cTn>
                              </p:par>
                              <p:par>
                                <p:cTn id="39" presetID="53" presetClass="entr" presetSubtype="16" fill="hold" nodeType="withEffect">
                                  <p:stCondLst>
                                    <p:cond delay="16000"/>
                                  </p:stCondLst>
                                  <p:childTnLst>
                                    <p:set>
                                      <p:cBhvr>
                                        <p:cTn id="40" dur="1" fill="hold">
                                          <p:stCondLst>
                                            <p:cond delay="0"/>
                                          </p:stCondLst>
                                        </p:cTn>
                                        <p:tgtEl>
                                          <p:spTgt spid="55"/>
                                        </p:tgtEl>
                                        <p:attrNameLst>
                                          <p:attrName>style.visibility</p:attrName>
                                        </p:attrNameLst>
                                      </p:cBhvr>
                                      <p:to>
                                        <p:strVal val="visible"/>
                                      </p:to>
                                    </p:set>
                                    <p:anim calcmode="lin" valueType="num">
                                      <p:cBhvr>
                                        <p:cTn id="41" dur="2000" fill="hold"/>
                                        <p:tgtEl>
                                          <p:spTgt spid="55"/>
                                        </p:tgtEl>
                                        <p:attrNameLst>
                                          <p:attrName>ppt_w</p:attrName>
                                        </p:attrNameLst>
                                      </p:cBhvr>
                                      <p:tavLst>
                                        <p:tav tm="0">
                                          <p:val>
                                            <p:fltVal val="0"/>
                                          </p:val>
                                        </p:tav>
                                        <p:tav tm="100000">
                                          <p:val>
                                            <p:strVal val="#ppt_w"/>
                                          </p:val>
                                        </p:tav>
                                      </p:tavLst>
                                    </p:anim>
                                    <p:anim calcmode="lin" valueType="num">
                                      <p:cBhvr>
                                        <p:cTn id="42" dur="2000" fill="hold"/>
                                        <p:tgtEl>
                                          <p:spTgt spid="55"/>
                                        </p:tgtEl>
                                        <p:attrNameLst>
                                          <p:attrName>ppt_h</p:attrName>
                                        </p:attrNameLst>
                                      </p:cBhvr>
                                      <p:tavLst>
                                        <p:tav tm="0">
                                          <p:val>
                                            <p:fltVal val="0"/>
                                          </p:val>
                                        </p:tav>
                                        <p:tav tm="100000">
                                          <p:val>
                                            <p:strVal val="#ppt_h"/>
                                          </p:val>
                                        </p:tav>
                                      </p:tavLst>
                                    </p:anim>
                                    <p:animEffect transition="in" filter="fade">
                                      <p:cBhvr>
                                        <p:cTn id="43" dur="2000"/>
                                        <p:tgtEl>
                                          <p:spTgt spid="55"/>
                                        </p:tgtEl>
                                      </p:cBhvr>
                                    </p:animEffect>
                                  </p:childTnLst>
                                </p:cTn>
                              </p:par>
                              <p:par>
                                <p:cTn id="44" presetID="53" presetClass="entr" presetSubtype="16" fill="hold" nodeType="withEffect">
                                  <p:stCondLst>
                                    <p:cond delay="16000"/>
                                  </p:stCondLst>
                                  <p:childTnLst>
                                    <p:set>
                                      <p:cBhvr>
                                        <p:cTn id="45" dur="1" fill="hold">
                                          <p:stCondLst>
                                            <p:cond delay="0"/>
                                          </p:stCondLst>
                                        </p:cTn>
                                        <p:tgtEl>
                                          <p:spTgt spid="56"/>
                                        </p:tgtEl>
                                        <p:attrNameLst>
                                          <p:attrName>style.visibility</p:attrName>
                                        </p:attrNameLst>
                                      </p:cBhvr>
                                      <p:to>
                                        <p:strVal val="visible"/>
                                      </p:to>
                                    </p:set>
                                    <p:anim calcmode="lin" valueType="num">
                                      <p:cBhvr>
                                        <p:cTn id="46" dur="2000" fill="hold"/>
                                        <p:tgtEl>
                                          <p:spTgt spid="56"/>
                                        </p:tgtEl>
                                        <p:attrNameLst>
                                          <p:attrName>ppt_w</p:attrName>
                                        </p:attrNameLst>
                                      </p:cBhvr>
                                      <p:tavLst>
                                        <p:tav tm="0">
                                          <p:val>
                                            <p:fltVal val="0"/>
                                          </p:val>
                                        </p:tav>
                                        <p:tav tm="100000">
                                          <p:val>
                                            <p:strVal val="#ppt_w"/>
                                          </p:val>
                                        </p:tav>
                                      </p:tavLst>
                                    </p:anim>
                                    <p:anim calcmode="lin" valueType="num">
                                      <p:cBhvr>
                                        <p:cTn id="47" dur="2000" fill="hold"/>
                                        <p:tgtEl>
                                          <p:spTgt spid="56"/>
                                        </p:tgtEl>
                                        <p:attrNameLst>
                                          <p:attrName>ppt_h</p:attrName>
                                        </p:attrNameLst>
                                      </p:cBhvr>
                                      <p:tavLst>
                                        <p:tav tm="0">
                                          <p:val>
                                            <p:fltVal val="0"/>
                                          </p:val>
                                        </p:tav>
                                        <p:tav tm="100000">
                                          <p:val>
                                            <p:strVal val="#ppt_h"/>
                                          </p:val>
                                        </p:tav>
                                      </p:tavLst>
                                    </p:anim>
                                    <p:animEffect transition="in" filter="fade">
                                      <p:cBhvr>
                                        <p:cTn id="48" dur="2000"/>
                                        <p:tgtEl>
                                          <p:spTgt spid="56"/>
                                        </p:tgtEl>
                                      </p:cBhvr>
                                    </p:animEffect>
                                  </p:childTnLst>
                                </p:cTn>
                              </p:par>
                              <p:par>
                                <p:cTn id="49" presetID="26" presetClass="emph" presetSubtype="0" repeatCount="36000" fill="hold" nodeType="withEffect">
                                  <p:stCondLst>
                                    <p:cond delay="18000"/>
                                  </p:stCondLst>
                                  <p:childTnLst>
                                    <p:animEffect transition="out" filter="fade">
                                      <p:cBhvr>
                                        <p:cTn id="50" dur="500" tmFilter="0, 0; .2, .5; .8, .5; 1, 0"/>
                                        <p:tgtEl>
                                          <p:spTgt spid="55"/>
                                        </p:tgtEl>
                                      </p:cBhvr>
                                    </p:animEffect>
                                    <p:animScale>
                                      <p:cBhvr>
                                        <p:cTn id="51" dur="250" autoRev="1" fill="hold"/>
                                        <p:tgtEl>
                                          <p:spTgt spid="55"/>
                                        </p:tgtEl>
                                      </p:cBhvr>
                                      <p:by x="105000" y="105000"/>
                                    </p:animScale>
                                  </p:childTnLst>
                                  <p:subTnLst>
                                    <p:set>
                                      <p:cBhvr override="childStyle">
                                        <p:cTn dur="1" fill="hold" display="0" masterRel="sameClick" afterEffect="1">
                                          <p:stCondLst>
                                            <p:cond evt="end" delay="0">
                                              <p:tn val="49"/>
                                            </p:cond>
                                          </p:stCondLst>
                                        </p:cTn>
                                        <p:tgtEl>
                                          <p:spTgt spid="55"/>
                                        </p:tgtEl>
                                        <p:attrNameLst>
                                          <p:attrName>style.visibility</p:attrName>
                                        </p:attrNameLst>
                                      </p:cBhvr>
                                      <p:to>
                                        <p:strVal val="hidden"/>
                                      </p:to>
                                    </p:set>
                                  </p:subTnLst>
                                </p:cTn>
                              </p:par>
                              <p:par>
                                <p:cTn id="52" presetID="26" presetClass="emph" presetSubtype="0" repeatCount="36000" fill="hold" nodeType="withEffect">
                                  <p:stCondLst>
                                    <p:cond delay="18000"/>
                                  </p:stCondLst>
                                  <p:childTnLst>
                                    <p:animEffect transition="out" filter="fade">
                                      <p:cBhvr>
                                        <p:cTn id="53" dur="500" tmFilter="0, 0; .2, .5; .8, .5; 1, 0"/>
                                        <p:tgtEl>
                                          <p:spTgt spid="56"/>
                                        </p:tgtEl>
                                      </p:cBhvr>
                                    </p:animEffect>
                                    <p:animScale>
                                      <p:cBhvr>
                                        <p:cTn id="54" dur="250" autoRev="1" fill="hold"/>
                                        <p:tgtEl>
                                          <p:spTgt spid="56"/>
                                        </p:tgtEl>
                                      </p:cBhvr>
                                      <p:by x="105000" y="105000"/>
                                    </p:animScale>
                                  </p:childTnLst>
                                  <p:subTnLst>
                                    <p:set>
                                      <p:cBhvr override="childStyle">
                                        <p:cTn dur="1" fill="hold" display="0" masterRel="sameClick" afterEffect="1">
                                          <p:stCondLst>
                                            <p:cond evt="end" delay="0">
                                              <p:tn val="52"/>
                                            </p:cond>
                                          </p:stCondLst>
                                        </p:cTn>
                                        <p:tgtEl>
                                          <p:spTgt spid="56"/>
                                        </p:tgtEl>
                                        <p:attrNameLst>
                                          <p:attrName>style.visibility</p:attrName>
                                        </p:attrNameLst>
                                      </p:cBhvr>
                                      <p:to>
                                        <p:strVal val="hidden"/>
                                      </p:to>
                                    </p:set>
                                  </p:subTnLst>
                                </p:cTn>
                              </p:par>
                              <p:par>
                                <p:cTn id="55" presetID="10" presetClass="exit" presetSubtype="0" fill="hold" grpId="0" nodeType="withEffect">
                                  <p:stCondLst>
                                    <p:cond delay="4000"/>
                                  </p:stCondLst>
                                  <p:childTnLst>
                                    <p:animEffect transition="out" filter="fade">
                                      <p:cBhvr>
                                        <p:cTn id="56" dur="500"/>
                                        <p:tgtEl>
                                          <p:spTgt spid="50"/>
                                        </p:tgtEl>
                                      </p:cBhvr>
                                    </p:animEffect>
                                    <p:set>
                                      <p:cBhvr>
                                        <p:cTn id="57" dur="1" fill="hold">
                                          <p:stCondLst>
                                            <p:cond delay="499"/>
                                          </p:stCondLst>
                                        </p:cTn>
                                        <p:tgtEl>
                                          <p:spTgt spid="50"/>
                                        </p:tgtEl>
                                        <p:attrNameLst>
                                          <p:attrName>style.visibility</p:attrName>
                                        </p:attrNameLst>
                                      </p:cBhvr>
                                      <p:to>
                                        <p:strVal val="hidden"/>
                                      </p:to>
                                    </p:set>
                                  </p:childTnLst>
                                </p:cTn>
                              </p:par>
                              <p:par>
                                <p:cTn id="58" presetID="10" presetClass="entr" presetSubtype="0" fill="hold" grpId="0" nodeType="withEffect">
                                  <p:stCondLst>
                                    <p:cond delay="4000"/>
                                  </p:stCondLst>
                                  <p:childTnLst>
                                    <p:set>
                                      <p:cBhvr>
                                        <p:cTn id="59" dur="1" fill="hold">
                                          <p:stCondLst>
                                            <p:cond delay="0"/>
                                          </p:stCondLst>
                                        </p:cTn>
                                        <p:tgtEl>
                                          <p:spTgt spid="77"/>
                                        </p:tgtEl>
                                        <p:attrNameLst>
                                          <p:attrName>style.visibility</p:attrName>
                                        </p:attrNameLst>
                                      </p:cBhvr>
                                      <p:to>
                                        <p:strVal val="visible"/>
                                      </p:to>
                                    </p:set>
                                    <p:animEffect transition="in" filter="fade">
                                      <p:cBhvr>
                                        <p:cTn id="60" dur="500"/>
                                        <p:tgtEl>
                                          <p:spTgt spid="77"/>
                                        </p:tgtEl>
                                      </p:cBhvr>
                                    </p:animEffect>
                                  </p:childTnLst>
                                </p:cTn>
                              </p:par>
                              <p:par>
                                <p:cTn id="61" presetID="10" presetClass="exit" presetSubtype="0" fill="hold" grpId="1" nodeType="withEffect">
                                  <p:stCondLst>
                                    <p:cond delay="12000"/>
                                  </p:stCondLst>
                                  <p:childTnLst>
                                    <p:animEffect transition="out" filter="fade">
                                      <p:cBhvr>
                                        <p:cTn id="62" dur="500"/>
                                        <p:tgtEl>
                                          <p:spTgt spid="77"/>
                                        </p:tgtEl>
                                      </p:cBhvr>
                                    </p:animEffect>
                                    <p:set>
                                      <p:cBhvr>
                                        <p:cTn id="63" dur="1" fill="hold">
                                          <p:stCondLst>
                                            <p:cond delay="499"/>
                                          </p:stCondLst>
                                        </p:cTn>
                                        <p:tgtEl>
                                          <p:spTgt spid="77"/>
                                        </p:tgtEl>
                                        <p:attrNameLst>
                                          <p:attrName>style.visibility</p:attrName>
                                        </p:attrNameLst>
                                      </p:cBhvr>
                                      <p:to>
                                        <p:strVal val="hidden"/>
                                      </p:to>
                                    </p:set>
                                  </p:childTnLst>
                                </p:cTn>
                              </p:par>
                              <p:par>
                                <p:cTn id="64" presetID="10" presetClass="entr" presetSubtype="0" fill="hold" grpId="0" nodeType="withEffect">
                                  <p:stCondLst>
                                    <p:cond delay="4000"/>
                                  </p:stCondLst>
                                  <p:childTnLst>
                                    <p:set>
                                      <p:cBhvr>
                                        <p:cTn id="65" dur="1" fill="hold">
                                          <p:stCondLst>
                                            <p:cond delay="0"/>
                                          </p:stCondLst>
                                        </p:cTn>
                                        <p:tgtEl>
                                          <p:spTgt spid="49"/>
                                        </p:tgtEl>
                                        <p:attrNameLst>
                                          <p:attrName>style.visibility</p:attrName>
                                        </p:attrNameLst>
                                      </p:cBhvr>
                                      <p:to>
                                        <p:strVal val="visible"/>
                                      </p:to>
                                    </p:set>
                                    <p:animEffect transition="in" filter="fade">
                                      <p:cBhvr>
                                        <p:cTn id="66" dur="500"/>
                                        <p:tgtEl>
                                          <p:spTgt spid="49"/>
                                        </p:tgtEl>
                                      </p:cBhvr>
                                    </p:animEffect>
                                  </p:childTnLst>
                                </p:cTn>
                              </p:par>
                              <p:par>
                                <p:cTn id="67" presetID="10" presetClass="exit" presetSubtype="0" fill="hold" grpId="1" nodeType="withEffect">
                                  <p:stCondLst>
                                    <p:cond delay="16000"/>
                                  </p:stCondLst>
                                  <p:childTnLst>
                                    <p:animEffect transition="out" filter="fade">
                                      <p:cBhvr>
                                        <p:cTn id="68" dur="500"/>
                                        <p:tgtEl>
                                          <p:spTgt spid="49"/>
                                        </p:tgtEl>
                                      </p:cBhvr>
                                    </p:animEffect>
                                    <p:set>
                                      <p:cBhvr>
                                        <p:cTn id="69" dur="1" fill="hold">
                                          <p:stCondLst>
                                            <p:cond delay="499"/>
                                          </p:stCondLst>
                                        </p:cTn>
                                        <p:tgtEl>
                                          <p:spTgt spid="49"/>
                                        </p:tgtEl>
                                        <p:attrNameLst>
                                          <p:attrName>style.visibility</p:attrName>
                                        </p:attrNameLst>
                                      </p:cBhvr>
                                      <p:to>
                                        <p:strVal val="hidden"/>
                                      </p:to>
                                    </p:set>
                                  </p:childTnLst>
                                </p:cTn>
                              </p:par>
                              <p:par>
                                <p:cTn id="70" presetID="10" presetClass="entr" presetSubtype="0" fill="hold" grpId="0" nodeType="withEffect">
                                  <p:stCondLst>
                                    <p:cond delay="16000"/>
                                  </p:stCondLst>
                                  <p:childTnLst>
                                    <p:set>
                                      <p:cBhvr>
                                        <p:cTn id="71" dur="1" fill="hold">
                                          <p:stCondLst>
                                            <p:cond delay="0"/>
                                          </p:stCondLst>
                                        </p:cTn>
                                        <p:tgtEl>
                                          <p:spTgt spid="76"/>
                                        </p:tgtEl>
                                        <p:attrNameLst>
                                          <p:attrName>style.visibility</p:attrName>
                                        </p:attrNameLst>
                                      </p:cBhvr>
                                      <p:to>
                                        <p:strVal val="visible"/>
                                      </p:to>
                                    </p:set>
                                    <p:animEffect transition="in" filter="fade">
                                      <p:cBhvr>
                                        <p:cTn id="72" dur="500"/>
                                        <p:tgtEl>
                                          <p:spTgt spid="76"/>
                                        </p:tgtEl>
                                      </p:cBhvr>
                                    </p:animEffect>
                                  </p:childTnLst>
                                </p:cTn>
                              </p:par>
                              <p:par>
                                <p:cTn id="73" presetID="10" presetClass="exit" presetSubtype="0" fill="hold" grpId="1" nodeType="withEffect">
                                  <p:stCondLst>
                                    <p:cond delay="24000"/>
                                  </p:stCondLst>
                                  <p:childTnLst>
                                    <p:animEffect transition="out" filter="fade">
                                      <p:cBhvr>
                                        <p:cTn id="74" dur="500"/>
                                        <p:tgtEl>
                                          <p:spTgt spid="76"/>
                                        </p:tgtEl>
                                      </p:cBhvr>
                                    </p:animEffect>
                                    <p:set>
                                      <p:cBhvr>
                                        <p:cTn id="75" dur="1" fill="hold">
                                          <p:stCondLst>
                                            <p:cond delay="499"/>
                                          </p:stCondLst>
                                        </p:cTn>
                                        <p:tgtEl>
                                          <p:spTgt spid="76"/>
                                        </p:tgtEl>
                                        <p:attrNameLst>
                                          <p:attrName>style.visibility</p:attrName>
                                        </p:attrNameLst>
                                      </p:cBhvr>
                                      <p:to>
                                        <p:strVal val="hidden"/>
                                      </p:to>
                                    </p:set>
                                  </p:childTnLst>
                                </p:cTn>
                              </p:par>
                              <p:par>
                                <p:cTn id="76" presetID="10" presetClass="entr" presetSubtype="0" fill="hold" grpId="0" nodeType="withEffect">
                                  <p:stCondLst>
                                    <p:cond delay="40000"/>
                                  </p:stCondLst>
                                  <p:childTnLst>
                                    <p:set>
                                      <p:cBhvr>
                                        <p:cTn id="77" dur="1" fill="hold">
                                          <p:stCondLst>
                                            <p:cond delay="0"/>
                                          </p:stCondLst>
                                        </p:cTn>
                                        <p:tgtEl>
                                          <p:spTgt spid="78"/>
                                        </p:tgtEl>
                                        <p:attrNameLst>
                                          <p:attrName>style.visibility</p:attrName>
                                        </p:attrNameLst>
                                      </p:cBhvr>
                                      <p:to>
                                        <p:strVal val="visible"/>
                                      </p:to>
                                    </p:set>
                                    <p:animEffect transition="in" filter="fade">
                                      <p:cBhvr>
                                        <p:cTn id="78" dur="500"/>
                                        <p:tgtEl>
                                          <p:spTgt spid="78"/>
                                        </p:tgtEl>
                                      </p:cBhvr>
                                    </p:animEffect>
                                  </p:childTnLst>
                                </p:cTn>
                              </p:par>
                              <p:par>
                                <p:cTn id="79" presetID="10" presetClass="exit" presetSubtype="0" fill="hold" grpId="1" nodeType="withEffect">
                                  <p:stCondLst>
                                    <p:cond delay="48000"/>
                                  </p:stCondLst>
                                  <p:childTnLst>
                                    <p:animEffect transition="out" filter="fade">
                                      <p:cBhvr>
                                        <p:cTn id="80" dur="500"/>
                                        <p:tgtEl>
                                          <p:spTgt spid="78"/>
                                        </p:tgtEl>
                                      </p:cBhvr>
                                    </p:animEffect>
                                    <p:set>
                                      <p:cBhvr>
                                        <p:cTn id="81" dur="1" fill="hold">
                                          <p:stCondLst>
                                            <p:cond delay="499"/>
                                          </p:stCondLst>
                                        </p:cTn>
                                        <p:tgtEl>
                                          <p:spTgt spid="78"/>
                                        </p:tgtEl>
                                        <p:attrNameLst>
                                          <p:attrName>style.visibility</p:attrName>
                                        </p:attrNameLst>
                                      </p:cBhvr>
                                      <p:to>
                                        <p:strVal val="hidden"/>
                                      </p:to>
                                    </p:set>
                                  </p:childTnLst>
                                </p:cTn>
                              </p:par>
                              <p:par>
                                <p:cTn id="82" presetID="10" presetClass="entr" presetSubtype="0" fill="hold" grpId="0" nodeType="withEffect">
                                  <p:stCondLst>
                                    <p:cond delay="28000"/>
                                  </p:stCondLst>
                                  <p:childTnLst>
                                    <p:set>
                                      <p:cBhvr>
                                        <p:cTn id="83" dur="1" fill="hold">
                                          <p:stCondLst>
                                            <p:cond delay="0"/>
                                          </p:stCondLst>
                                        </p:cTn>
                                        <p:tgtEl>
                                          <p:spTgt spid="79"/>
                                        </p:tgtEl>
                                        <p:attrNameLst>
                                          <p:attrName>style.visibility</p:attrName>
                                        </p:attrNameLst>
                                      </p:cBhvr>
                                      <p:to>
                                        <p:strVal val="visible"/>
                                      </p:to>
                                    </p:set>
                                    <p:animEffect transition="in" filter="fade">
                                      <p:cBhvr>
                                        <p:cTn id="84" dur="500"/>
                                        <p:tgtEl>
                                          <p:spTgt spid="79"/>
                                        </p:tgtEl>
                                      </p:cBhvr>
                                    </p:animEffect>
                                  </p:childTnLst>
                                </p:cTn>
                              </p:par>
                              <p:par>
                                <p:cTn id="85" presetID="10" presetClass="exit" presetSubtype="0" fill="hold" grpId="1" nodeType="withEffect">
                                  <p:stCondLst>
                                    <p:cond delay="36000"/>
                                  </p:stCondLst>
                                  <p:childTnLst>
                                    <p:animEffect transition="out" filter="fade">
                                      <p:cBhvr>
                                        <p:cTn id="86" dur="500"/>
                                        <p:tgtEl>
                                          <p:spTgt spid="79"/>
                                        </p:tgtEl>
                                      </p:cBhvr>
                                    </p:animEffect>
                                    <p:set>
                                      <p:cBhvr>
                                        <p:cTn id="87" dur="1" fill="hold">
                                          <p:stCondLst>
                                            <p:cond delay="499"/>
                                          </p:stCondLst>
                                        </p:cTn>
                                        <p:tgtEl>
                                          <p:spTgt spid="79"/>
                                        </p:tgtEl>
                                        <p:attrNameLst>
                                          <p:attrName>style.visibility</p:attrName>
                                        </p:attrNameLst>
                                      </p:cBhvr>
                                      <p:to>
                                        <p:strVal val="hidden"/>
                                      </p:to>
                                    </p:set>
                                  </p:childTnLst>
                                </p:cTn>
                              </p:par>
                              <p:par>
                                <p:cTn id="88" presetID="10" presetClass="entr" presetSubtype="0" fill="hold" grpId="2" nodeType="withEffect">
                                  <p:stCondLst>
                                    <p:cond delay="3600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par>
                                <p:cTn id="91" presetID="10" presetClass="exit" presetSubtype="0" fill="hold" grpId="3" nodeType="withEffect">
                                  <p:stCondLst>
                                    <p:cond delay="48000"/>
                                  </p:stCondLst>
                                  <p:childTnLst>
                                    <p:animEffect transition="out" filter="fade">
                                      <p:cBhvr>
                                        <p:cTn id="92" dur="500"/>
                                        <p:tgtEl>
                                          <p:spTgt spid="49"/>
                                        </p:tgtEl>
                                      </p:cBhvr>
                                    </p:animEffect>
                                    <p:set>
                                      <p:cBhvr>
                                        <p:cTn id="93" dur="1" fill="hold">
                                          <p:stCondLst>
                                            <p:cond delay="499"/>
                                          </p:stCondLst>
                                        </p:cTn>
                                        <p:tgtEl>
                                          <p:spTgt spid="49"/>
                                        </p:tgtEl>
                                        <p:attrNameLst>
                                          <p:attrName>style.visibility</p:attrName>
                                        </p:attrNameLst>
                                      </p:cBhvr>
                                      <p:to>
                                        <p:strVal val="hidden"/>
                                      </p:to>
                                    </p:set>
                                  </p:childTnLst>
                                </p:cTn>
                              </p:par>
                              <p:par>
                                <p:cTn id="94" presetID="10" presetClass="entr" presetSubtype="0" fill="hold" grpId="1" nodeType="withEffect">
                                  <p:stCondLst>
                                    <p:cond delay="48000"/>
                                  </p:stCondLst>
                                  <p:childTnLst>
                                    <p:set>
                                      <p:cBhvr>
                                        <p:cTn id="95" dur="1" fill="hold">
                                          <p:stCondLst>
                                            <p:cond delay="0"/>
                                          </p:stCondLst>
                                        </p:cTn>
                                        <p:tgtEl>
                                          <p:spTgt spid="50"/>
                                        </p:tgtEl>
                                        <p:attrNameLst>
                                          <p:attrName>style.visibility</p:attrName>
                                        </p:attrNameLst>
                                      </p:cBhvr>
                                      <p:to>
                                        <p:strVal val="visible"/>
                                      </p:to>
                                    </p:set>
                                    <p:animEffect transition="in" filter="fade">
                                      <p:cBhvr>
                                        <p:cTn id="96"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97" restart="whenNotActive" fill="hold" evtFilter="cancelBubble" nodeType="interactiveSeq">
                <p:stCondLst>
                  <p:cond evt="onClick" delay="0">
                    <p:tgtEl>
                      <p:spTgt spid="48"/>
                    </p:tgtEl>
                  </p:cond>
                </p:stCondLst>
                <p:endSync evt="end" delay="0">
                  <p:rtn val="all"/>
                </p:endSync>
                <p:childTnLst>
                  <p:par>
                    <p:cTn id="98" fill="hold">
                      <p:stCondLst>
                        <p:cond delay="0"/>
                      </p:stCondLst>
                      <p:childTnLst>
                        <p:par>
                          <p:cTn id="99" fill="hold">
                            <p:stCondLst>
                              <p:cond delay="0"/>
                            </p:stCondLst>
                            <p:childTnLst>
                              <p:par>
                                <p:cTn id="100" presetID="2" presetClass="mediacall" presetSubtype="0" fill="hold" nodeType="clickEffect">
                                  <p:stCondLst>
                                    <p:cond delay="0"/>
                                  </p:stCondLst>
                                  <p:childTnLst>
                                    <p:cmd type="call" cmd="togglePause">
                                      <p:cBhvr>
                                        <p:cTn id="101" dur="1" fill="hold"/>
                                        <p:tgtEl>
                                          <p:spTgt spid="48"/>
                                        </p:tgtEl>
                                      </p:cBhvr>
                                    </p:cmd>
                                  </p:childTnLst>
                                </p:cTn>
                              </p:par>
                            </p:childTnLst>
                          </p:cTn>
                        </p:par>
                      </p:childTnLst>
                    </p:cTn>
                  </p:par>
                </p:childTnLst>
              </p:cTn>
              <p:nextCondLst>
                <p:cond evt="onClick" delay="0">
                  <p:tgtEl>
                    <p:spTgt spid="48"/>
                  </p:tgtEl>
                </p:cond>
              </p:nextCondLst>
            </p:seq>
            <p:video>
              <p:cMediaNode vol="80000">
                <p:cTn id="102" fill="hold" display="0">
                  <p:stCondLst>
                    <p:cond delay="indefinite"/>
                  </p:stCondLst>
                </p:cTn>
                <p:tgtEl>
                  <p:spTgt spid="48"/>
                </p:tgtEl>
              </p:cMediaNode>
            </p:video>
          </p:childTnLst>
        </p:cTn>
      </p:par>
    </p:tnLst>
    <p:bldLst>
      <p:bldP spid="49" grpId="0" bldLvl="0" animBg="1"/>
      <p:bldP spid="49" grpId="1" bldLvl="0" animBg="1"/>
      <p:bldP spid="49" grpId="2" bldLvl="0" animBg="1"/>
      <p:bldP spid="49" grpId="3" bldLvl="0" animBg="1"/>
      <p:bldP spid="50" grpId="0" bldLvl="0" animBg="1"/>
      <p:bldP spid="50" grpId="1" bldLvl="0" animBg="1"/>
      <p:bldP spid="76" grpId="0" bldLvl="0" animBg="1"/>
      <p:bldP spid="76" grpId="1" bldLvl="0" animBg="1"/>
      <p:bldP spid="77" grpId="0" bldLvl="0" animBg="1"/>
      <p:bldP spid="77" grpId="1" bldLvl="0" animBg="1"/>
      <p:bldP spid="78" grpId="0" bldLvl="0" animBg="1"/>
      <p:bldP spid="78" grpId="1" bldLvl="0" animBg="1"/>
      <p:bldP spid="79" grpId="0" bldLvl="0" animBg="1"/>
      <p:bldP spid="79" grpId="1" bldLvl="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7E7BB0-66D8-A68F-D209-3F54175E807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6002D63-9DD5-8F94-B2FA-CE5A962431A7}"/>
              </a:ext>
            </a:extLst>
          </p:cNvPr>
          <p:cNvSpPr>
            <a:spLocks noGrp="1"/>
          </p:cNvSpPr>
          <p:nvPr>
            <p:ph type="title"/>
          </p:nvPr>
        </p:nvSpPr>
        <p:spPr>
          <a:xfrm>
            <a:off x="380999" y="80962"/>
            <a:ext cx="8369807" cy="402410"/>
          </a:xfrm>
          <a:prstGeom prst="rect">
            <a:avLst/>
          </a:prstGeom>
        </p:spPr>
        <p:txBody>
          <a:bodyPr/>
          <a:lstStyle/>
          <a:p>
            <a:r>
              <a:rPr lang="en-US" altLang="zh-CN" sz="2400" b="1" kern="0" dirty="0">
                <a:solidFill>
                  <a:schemeClr val="tx1">
                    <a:lumMod val="75000"/>
                    <a:lumOff val="25000"/>
                  </a:schemeClr>
                </a:solidFill>
                <a:latin typeface="Calibri" panose="020F0502020204030204" pitchFamily="34" charset="0"/>
                <a:cs typeface="Calibri" panose="020F0502020204030204" pitchFamily="34" charset="0"/>
                <a:sym typeface="+mn-ea"/>
              </a:rPr>
              <a:t>Introduction to typical application scenarios - </a:t>
            </a:r>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Full circulation, throttling switchable function</a:t>
            </a:r>
            <a:endParaRPr lang="en-US" sz="2400" dirty="0"/>
          </a:p>
        </p:txBody>
      </p:sp>
      <p:sp>
        <p:nvSpPr>
          <p:cNvPr id="4" name="文本框 3"/>
          <p:cNvSpPr txBox="1"/>
          <p:nvPr>
            <p:custDataLst>
              <p:tags r:id="rId1"/>
            </p:custDataLst>
          </p:nvPr>
        </p:nvSpPr>
        <p:spPr>
          <a:xfrm>
            <a:off x="289560" y="1381309"/>
            <a:ext cx="8564880" cy="2057743"/>
          </a:xfrm>
          <a:prstGeom prst="rect">
            <a:avLst/>
          </a:prstGeom>
          <a:noFill/>
        </p:spPr>
        <p:txBody>
          <a:bodyPr wrap="square" rtlCol="0">
            <a:spAutoFit/>
          </a:bodyPr>
          <a:lstStyle/>
          <a:p>
            <a:pPr marL="342900" indent="-342900">
              <a:lnSpc>
                <a:spcPct val="135000"/>
              </a:lnSpc>
              <a:buFont typeface="Wingdings" panose="05000000000000000000" pitchFamily="2" charset="2"/>
              <a:buChar char="Ø"/>
            </a:pPr>
            <a:r>
              <a:rPr lang="en-US" altLang="zh-CN" sz="1600" b="1" dirty="0">
                <a:latin typeface="Calibri" panose="020F0502020204030204" pitchFamily="34" charset="0"/>
                <a:ea typeface="微软雅黑" panose="020B0503020204020204" charset="-122"/>
                <a:cs typeface="Calibri" panose="020F0502020204030204" pitchFamily="34" charset="0"/>
                <a:sym typeface="+mn-ea"/>
              </a:rPr>
              <a:t>Application: </a:t>
            </a:r>
            <a:r>
              <a:rPr lang="en-US" altLang="zh-CN" sz="1600" dirty="0">
                <a:latin typeface="Calibri" panose="020F0502020204030204" pitchFamily="34" charset="0"/>
                <a:ea typeface="微软雅黑" panose="020B0503020204020204" charset="-122"/>
                <a:cs typeface="Calibri" panose="020F0502020204030204" pitchFamily="34" charset="0"/>
                <a:sym typeface="+mn-ea"/>
              </a:rPr>
              <a:t>Mode switching, Outdoor Heat Exchanger (OHX)/Liquid Cooled Condenser (LCC) as a condenser in refrigeration mode and evaporator in heat pump mode.</a:t>
            </a:r>
          </a:p>
          <a:p>
            <a:pPr marL="342900" indent="-342900">
              <a:lnSpc>
                <a:spcPct val="135000"/>
              </a:lnSpc>
              <a:buFont typeface="Wingdings" panose="05000000000000000000" pitchFamily="2" charset="2"/>
              <a:buChar char="Ø"/>
            </a:pPr>
            <a:endParaRPr lang="en-US" altLang="zh-CN" sz="1600" b="1" dirty="0">
              <a:latin typeface="Calibri" panose="020F0502020204030204" pitchFamily="34" charset="0"/>
              <a:ea typeface="微软雅黑" panose="020B0503020204020204" charset="-122"/>
              <a:cs typeface="Calibri" panose="020F0502020204030204" pitchFamily="34" charset="0"/>
              <a:sym typeface="+mn-ea"/>
            </a:endParaRPr>
          </a:p>
          <a:p>
            <a:pPr marL="342900" indent="-342900">
              <a:lnSpc>
                <a:spcPct val="135000"/>
              </a:lnSpc>
              <a:buFont typeface="Wingdings" panose="05000000000000000000" pitchFamily="2" charset="2"/>
              <a:buChar char="Ø"/>
            </a:pPr>
            <a:r>
              <a:rPr lang="en-US" altLang="zh-CN" sz="1600" b="1" dirty="0">
                <a:latin typeface="Calibri" panose="020F0502020204030204" pitchFamily="34" charset="0"/>
                <a:ea typeface="微软雅黑" panose="020B0503020204020204" charset="-122"/>
                <a:cs typeface="Calibri" panose="020F0502020204030204" pitchFamily="34" charset="0"/>
                <a:sym typeface="+mn-ea"/>
              </a:rPr>
              <a:t>Functional requirements: </a:t>
            </a:r>
            <a:r>
              <a:rPr lang="en-US" altLang="zh-CN" sz="1600" dirty="0">
                <a:latin typeface="Calibri" panose="020F0502020204030204" pitchFamily="34" charset="0"/>
                <a:ea typeface="微软雅黑" panose="020B0503020204020204" charset="-122"/>
                <a:cs typeface="Calibri" panose="020F0502020204030204" pitchFamily="34" charset="0"/>
                <a:sym typeface="+mn-ea"/>
              </a:rPr>
              <a:t>In refrigeration mode, the valve is fully flowing, and the pressure drop is close to 0, and in heat pump mode, the valve has a good throttling control function as an expansion valve.</a:t>
            </a:r>
          </a:p>
        </p:txBody>
      </p:sp>
    </p:spTree>
    <p:extLst>
      <p:ext uri="{BB962C8B-B14F-4D97-AF65-F5344CB8AC3E}">
        <p14:creationId xmlns:p14="http://schemas.microsoft.com/office/powerpoint/2010/main" val="426872947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58B965-BC8A-A296-EB31-706691A363F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47B89EF-9CD0-4F0E-F48A-7FC35BB1C5A7}"/>
              </a:ext>
            </a:extLst>
          </p:cNvPr>
          <p:cNvSpPr>
            <a:spLocks noGrp="1"/>
          </p:cNvSpPr>
          <p:nvPr>
            <p:ph type="title"/>
          </p:nvPr>
        </p:nvSpPr>
        <p:spPr>
          <a:xfrm>
            <a:off x="380999" y="50482"/>
            <a:ext cx="8369807" cy="402410"/>
          </a:xfrm>
          <a:prstGeom prst="rect">
            <a:avLst/>
          </a:prstGeom>
        </p:spPr>
        <p:txBody>
          <a:bodyPr/>
          <a:lstStyle/>
          <a:p>
            <a:r>
              <a:rPr lang="en-US" altLang="zh-CN" sz="2400" b="1" kern="0" dirty="0">
                <a:solidFill>
                  <a:schemeClr val="tx1">
                    <a:lumMod val="75000"/>
                    <a:lumOff val="25000"/>
                  </a:schemeClr>
                </a:solidFill>
                <a:latin typeface="Calibri" panose="020F0502020204030204" pitchFamily="34" charset="0"/>
                <a:cs typeface="Calibri" panose="020F0502020204030204" pitchFamily="34" charset="0"/>
                <a:sym typeface="+mn-ea"/>
              </a:rPr>
              <a:t>Introduction to typical application scenarios - </a:t>
            </a:r>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Full circulation, throttling switchable function</a:t>
            </a:r>
            <a:br>
              <a:rPr lang="zh-CN" altLang="en-US" sz="2400" b="0" kern="0" dirty="0">
                <a:solidFill>
                  <a:schemeClr val="tx1">
                    <a:lumMod val="75000"/>
                    <a:lumOff val="25000"/>
                  </a:schemeClr>
                </a:solidFill>
                <a:latin typeface="Calibri" panose="020F0502020204030204" pitchFamily="34" charset="0"/>
                <a:cs typeface="Calibri" panose="020F0502020204030204" pitchFamily="34" charset="0"/>
                <a:sym typeface="+mn-ea"/>
              </a:rPr>
            </a:br>
            <a:endParaRPr lang="en-US" sz="2400" dirty="0"/>
          </a:p>
        </p:txBody>
      </p:sp>
      <p:grpSp>
        <p:nvGrpSpPr>
          <p:cNvPr id="49" name="组合 48"/>
          <p:cNvGrpSpPr/>
          <p:nvPr/>
        </p:nvGrpSpPr>
        <p:grpSpPr>
          <a:xfrm>
            <a:off x="297969" y="777305"/>
            <a:ext cx="3824288" cy="2282124"/>
            <a:chOff x="639" y="2728"/>
            <a:chExt cx="8030" cy="4849"/>
          </a:xfrm>
        </p:grpSpPr>
        <p:grpSp>
          <p:nvGrpSpPr>
            <p:cNvPr id="50" name="组合 49"/>
            <p:cNvGrpSpPr/>
            <p:nvPr/>
          </p:nvGrpSpPr>
          <p:grpSpPr>
            <a:xfrm>
              <a:off x="779" y="3814"/>
              <a:ext cx="7671" cy="3617"/>
              <a:chOff x="611357" y="2090214"/>
              <a:chExt cx="4871215" cy="2297330"/>
            </a:xfrm>
          </p:grpSpPr>
          <p:grpSp>
            <p:nvGrpSpPr>
              <p:cNvPr id="54" name="组合 53"/>
              <p:cNvGrpSpPr/>
              <p:nvPr/>
            </p:nvGrpSpPr>
            <p:grpSpPr>
              <a:xfrm>
                <a:off x="3056455" y="3274878"/>
                <a:ext cx="792085" cy="298138"/>
                <a:chOff x="3311909" y="2747918"/>
                <a:chExt cx="7608625" cy="2357481"/>
              </a:xfrm>
            </p:grpSpPr>
            <p:pic>
              <p:nvPicPr>
                <p:cNvPr id="77" name="图片 76"/>
                <p:cNvPicPr>
                  <a:picLocks noChangeAspect="1"/>
                </p:cNvPicPr>
                <p:nvPr>
                  <p:custDataLst>
                    <p:tags r:id="rId35"/>
                  </p:custDataLst>
                </p:nvPr>
              </p:nvPicPr>
              <p:blipFill rotWithShape="1">
                <a:blip r:embed="rId39" cstate="email">
                  <a:extLst>
                    <a:ext uri="{28A0092B-C50C-407E-A947-70E740481C1C}">
                      <a14:useLocalDpi xmlns:a14="http://schemas.microsoft.com/office/drawing/2010/main"/>
                    </a:ext>
                  </a:extLst>
                </a:blip>
                <a:srcRect/>
                <a:stretch>
                  <a:fillRect/>
                </a:stretch>
              </p:blipFill>
              <p:spPr>
                <a:xfrm>
                  <a:off x="3311909" y="2747918"/>
                  <a:ext cx="7608625" cy="1310246"/>
                </a:xfrm>
                <a:prstGeom prst="rect">
                  <a:avLst/>
                </a:prstGeom>
              </p:spPr>
            </p:pic>
            <p:pic>
              <p:nvPicPr>
                <p:cNvPr id="78" name="图片 77"/>
                <p:cNvPicPr>
                  <a:picLocks noChangeAspect="1"/>
                </p:cNvPicPr>
                <p:nvPr>
                  <p:custDataLst>
                    <p:tags r:id="rId36"/>
                  </p:custDataLst>
                </p:nvPr>
              </p:nvPicPr>
              <p:blipFill rotWithShape="1">
                <a:blip r:embed="rId40" cstate="email">
                  <a:extLst>
                    <a:ext uri="{28A0092B-C50C-407E-A947-70E740481C1C}">
                      <a14:useLocalDpi xmlns:a14="http://schemas.microsoft.com/office/drawing/2010/main"/>
                    </a:ext>
                  </a:extLst>
                </a:blip>
                <a:srcRect/>
                <a:stretch>
                  <a:fillRect/>
                </a:stretch>
              </p:blipFill>
              <p:spPr>
                <a:xfrm>
                  <a:off x="3316461" y="3921516"/>
                  <a:ext cx="7450147" cy="1183883"/>
                </a:xfrm>
                <a:prstGeom prst="rect">
                  <a:avLst/>
                </a:prstGeom>
              </p:spPr>
            </p:pic>
          </p:grpSp>
          <p:pic>
            <p:nvPicPr>
              <p:cNvPr id="55" name="Picture 22" descr="http://www.sanhuaautomotive.com/wp-content/uploads/2017/03/sov.png"/>
              <p:cNvPicPr>
                <a:picLocks noChangeAspect="1" noChangeArrowheads="1"/>
              </p:cNvPicPr>
              <p:nvPr>
                <p:custDataLst>
                  <p:tags r:id="rId24"/>
                </p:custDataLst>
              </p:nvPr>
            </p:nvPicPr>
            <p:blipFill>
              <a:blip r:embed="rId41" cstate="email">
                <a:extLst>
                  <a:ext uri="{28A0092B-C50C-407E-A947-70E740481C1C}">
                    <a14:useLocalDpi xmlns:a14="http://schemas.microsoft.com/office/drawing/2010/main"/>
                  </a:ext>
                </a:extLst>
              </a:blip>
              <a:srcRect/>
              <a:stretch>
                <a:fillRect/>
              </a:stretch>
            </p:blipFill>
            <p:spPr bwMode="auto">
              <a:xfrm>
                <a:off x="1743481" y="2090214"/>
                <a:ext cx="933768" cy="1120522"/>
              </a:xfrm>
              <a:prstGeom prst="rect">
                <a:avLst/>
              </a:prstGeom>
              <a:noFill/>
            </p:spPr>
          </p:pic>
          <p:pic>
            <p:nvPicPr>
              <p:cNvPr id="67" name="图片 66"/>
              <p:cNvPicPr>
                <a:picLocks noChangeAspect="1"/>
              </p:cNvPicPr>
              <p:nvPr>
                <p:custDataLst>
                  <p:tags r:id="rId25"/>
                </p:custDataLst>
              </p:nvPr>
            </p:nvPicPr>
            <p:blipFill rotWithShape="1">
              <a:blip r:embed="rId42" cstate="email">
                <a:extLst>
                  <a:ext uri="{28A0092B-C50C-407E-A947-70E740481C1C}">
                    <a14:useLocalDpi xmlns:a14="http://schemas.microsoft.com/office/drawing/2010/main"/>
                  </a:ext>
                </a:extLst>
              </a:blip>
              <a:srcRect/>
              <a:stretch>
                <a:fillRect/>
              </a:stretch>
            </p:blipFill>
            <p:spPr>
              <a:xfrm>
                <a:off x="1861751" y="3265456"/>
                <a:ext cx="764525" cy="1122088"/>
              </a:xfrm>
              <a:prstGeom prst="roundRect">
                <a:avLst>
                  <a:gd name="adj" fmla="val 8594"/>
                </a:avLst>
              </a:prstGeom>
              <a:solidFill>
                <a:srgbClr val="FF0000"/>
              </a:solidFill>
              <a:ln>
                <a:noFill/>
              </a:ln>
              <a:effectLst/>
            </p:spPr>
          </p:pic>
          <p:cxnSp>
            <p:nvCxnSpPr>
              <p:cNvPr id="68" name="直接箭头连接符 67"/>
              <p:cNvCxnSpPr/>
              <p:nvPr>
                <p:custDataLst>
                  <p:tags r:id="rId26"/>
                </p:custDataLst>
              </p:nvPr>
            </p:nvCxnSpPr>
            <p:spPr>
              <a:xfrm>
                <a:off x="611357" y="3421379"/>
                <a:ext cx="792088"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9" name="直接连接符 68"/>
              <p:cNvCxnSpPr/>
              <p:nvPr>
                <p:custDataLst>
                  <p:tags r:id="rId27"/>
                </p:custDataLst>
              </p:nvPr>
            </p:nvCxnSpPr>
            <p:spPr>
              <a:xfrm flipV="1">
                <a:off x="1476723" y="2668391"/>
                <a:ext cx="0" cy="1517015"/>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0" name="直接连接符 69"/>
              <p:cNvCxnSpPr/>
              <p:nvPr>
                <p:custDataLst>
                  <p:tags r:id="rId28"/>
                </p:custDataLst>
              </p:nvPr>
            </p:nvCxnSpPr>
            <p:spPr>
              <a:xfrm>
                <a:off x="1472278" y="2708920"/>
                <a:ext cx="353174"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1" name="直接连接符 70"/>
              <p:cNvCxnSpPr/>
              <p:nvPr>
                <p:custDataLst>
                  <p:tags r:id="rId29"/>
                </p:custDataLst>
              </p:nvPr>
            </p:nvCxnSpPr>
            <p:spPr>
              <a:xfrm>
                <a:off x="1472278" y="4149080"/>
                <a:ext cx="353174"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2" name="直接连接符 71"/>
              <p:cNvCxnSpPr/>
              <p:nvPr>
                <p:custDataLst>
                  <p:tags r:id="rId30"/>
                </p:custDataLst>
              </p:nvPr>
            </p:nvCxnSpPr>
            <p:spPr>
              <a:xfrm>
                <a:off x="2696414" y="2679075"/>
                <a:ext cx="353174"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3" name="直接连接符 72"/>
              <p:cNvCxnSpPr/>
              <p:nvPr>
                <p:custDataLst>
                  <p:tags r:id="rId31"/>
                </p:custDataLst>
              </p:nvPr>
            </p:nvCxnSpPr>
            <p:spPr>
              <a:xfrm>
                <a:off x="2696414" y="4155420"/>
                <a:ext cx="353174" cy="0"/>
              </a:xfrm>
              <a:prstGeom prst="line">
                <a:avLst/>
              </a:prstGeom>
              <a:ln w="762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4" name="直接连接符 73"/>
              <p:cNvCxnSpPr/>
              <p:nvPr>
                <p:custDataLst>
                  <p:tags r:id="rId32"/>
                </p:custDataLst>
              </p:nvPr>
            </p:nvCxnSpPr>
            <p:spPr>
              <a:xfrm flipV="1">
                <a:off x="3030200" y="3421417"/>
                <a:ext cx="7620" cy="770890"/>
              </a:xfrm>
              <a:prstGeom prst="line">
                <a:avLst/>
              </a:prstGeom>
              <a:ln w="762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5" name="直接连接符 74"/>
              <p:cNvCxnSpPr/>
              <p:nvPr>
                <p:custDataLst>
                  <p:tags r:id="rId33"/>
                </p:custDataLst>
              </p:nvPr>
            </p:nvCxnSpPr>
            <p:spPr>
              <a:xfrm flipH="1" flipV="1">
                <a:off x="3030835" y="2658641"/>
                <a:ext cx="6985" cy="770358"/>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pic>
            <p:nvPicPr>
              <p:cNvPr id="76" name="图片 75"/>
              <p:cNvPicPr>
                <a:picLocks noChangeAspect="1"/>
              </p:cNvPicPr>
              <p:nvPr>
                <p:custDataLst>
                  <p:tags r:id="rId34"/>
                </p:custDataLst>
              </p:nvPr>
            </p:nvPicPr>
            <p:blipFill>
              <a:blip r:embed="rId43" cstate="email">
                <a:extLst>
                  <a:ext uri="{28A0092B-C50C-407E-A947-70E740481C1C}">
                    <a14:useLocalDpi xmlns:a14="http://schemas.microsoft.com/office/drawing/2010/main"/>
                  </a:ext>
                </a:extLst>
              </a:blip>
              <a:stretch>
                <a:fillRect/>
              </a:stretch>
            </p:blipFill>
            <p:spPr>
              <a:xfrm>
                <a:off x="3647728" y="2984402"/>
                <a:ext cx="1834844" cy="873953"/>
              </a:xfrm>
              <a:prstGeom prst="rect">
                <a:avLst/>
              </a:prstGeom>
            </p:spPr>
          </p:pic>
        </p:grpSp>
        <p:sp>
          <p:nvSpPr>
            <p:cNvPr id="51" name="矩形 50"/>
            <p:cNvSpPr/>
            <p:nvPr>
              <p:custDataLst>
                <p:tags r:id="rId21"/>
              </p:custDataLst>
            </p:nvPr>
          </p:nvSpPr>
          <p:spPr>
            <a:xfrm>
              <a:off x="639" y="3143"/>
              <a:ext cx="8030" cy="4434"/>
            </a:xfrm>
            <a:prstGeom prst="rect">
              <a:avLst/>
            </a:prstGeom>
            <a:noFill/>
            <a:ln w="19050">
              <a:solidFill>
                <a:schemeClr val="tx1">
                  <a:lumMod val="50000"/>
                  <a:lumOff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n>
                  <a:solidFill>
                    <a:schemeClr val="tx1">
                      <a:lumMod val="50000"/>
                      <a:lumOff val="50000"/>
                    </a:schemeClr>
                  </a:solidFill>
                </a:ln>
                <a:latin typeface="Calibri" panose="020F0502020204030204" pitchFamily="34" charset="0"/>
                <a:cs typeface="Calibri" panose="020F0502020204030204" pitchFamily="34" charset="0"/>
              </a:endParaRPr>
            </a:p>
          </p:txBody>
        </p:sp>
        <p:sp>
          <p:nvSpPr>
            <p:cNvPr id="52" name="流程图: 终止 51"/>
            <p:cNvSpPr/>
            <p:nvPr>
              <p:custDataLst>
                <p:tags r:id="rId22"/>
              </p:custDataLst>
            </p:nvPr>
          </p:nvSpPr>
          <p:spPr>
            <a:xfrm>
              <a:off x="2562" y="2832"/>
              <a:ext cx="4679" cy="829"/>
            </a:xfrm>
            <a:prstGeom prst="flowChartTerminator">
              <a:avLst/>
            </a:prstGeom>
            <a:solidFill>
              <a:srgbClr val="0E69D8"/>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dirty="0">
                <a:solidFill>
                  <a:schemeClr val="tx1"/>
                </a:solidFill>
                <a:latin typeface="Calibri" panose="020F0502020204030204" pitchFamily="34" charset="0"/>
                <a:cs typeface="Calibri" panose="020F0502020204030204" pitchFamily="34" charset="0"/>
              </a:endParaRPr>
            </a:p>
          </p:txBody>
        </p:sp>
        <p:sp>
          <p:nvSpPr>
            <p:cNvPr id="53" name="文本框 52"/>
            <p:cNvSpPr txBox="1"/>
            <p:nvPr>
              <p:custDataLst>
                <p:tags r:id="rId23"/>
              </p:custDataLst>
            </p:nvPr>
          </p:nvSpPr>
          <p:spPr>
            <a:xfrm>
              <a:off x="2564" y="2728"/>
              <a:ext cx="4709" cy="984"/>
            </a:xfrm>
            <a:prstGeom prst="rect">
              <a:avLst/>
            </a:prstGeom>
            <a:noFill/>
          </p:spPr>
          <p:txBody>
            <a:bodyPr wrap="none" lIns="68580" tIns="34290" rIns="68580" bIns="34290" anchor="ctr" anchorCtr="0">
              <a:noAutofit/>
            </a:bodyPr>
            <a:lstStyle/>
            <a:p>
              <a:pPr algn="ctr">
                <a:lnSpc>
                  <a:spcPct val="120000"/>
                </a:lnSpc>
              </a:pPr>
              <a:r>
                <a:rPr lang="en-US" altLang="zh-CN" sz="11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 SOV + Expansion </a:t>
              </a:r>
            </a:p>
            <a:p>
              <a:pPr algn="ctr">
                <a:lnSpc>
                  <a:spcPct val="120000"/>
                </a:lnSpc>
              </a:pPr>
              <a:r>
                <a:rPr lang="en-US" altLang="zh-CN" sz="11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valve in parallel</a:t>
              </a:r>
              <a:endParaRPr lang="zh-CN" altLang="en-US" sz="1100" b="1" dirty="0">
                <a:solidFill>
                  <a:schemeClr val="bg1"/>
                </a:solidFill>
                <a:latin typeface="Calibri" panose="020F0502020204030204" pitchFamily="34" charset="0"/>
                <a:ea typeface="微软雅黑" panose="020B0503020204020204" charset="-122"/>
                <a:cs typeface="Calibri" panose="020F0502020204030204" pitchFamily="34" charset="0"/>
                <a:sym typeface="+mn-ea"/>
              </a:endParaRPr>
            </a:p>
          </p:txBody>
        </p:sp>
      </p:grpSp>
      <p:grpSp>
        <p:nvGrpSpPr>
          <p:cNvPr id="79" name="组合 78"/>
          <p:cNvGrpSpPr/>
          <p:nvPr/>
        </p:nvGrpSpPr>
        <p:grpSpPr>
          <a:xfrm>
            <a:off x="5023319" y="784760"/>
            <a:ext cx="3824288" cy="2267426"/>
            <a:chOff x="10545" y="2718"/>
            <a:chExt cx="8030" cy="4761"/>
          </a:xfrm>
        </p:grpSpPr>
        <p:sp>
          <p:nvSpPr>
            <p:cNvPr id="80" name="矩形 79"/>
            <p:cNvSpPr/>
            <p:nvPr>
              <p:custDataLst>
                <p:tags r:id="rId13"/>
              </p:custDataLst>
            </p:nvPr>
          </p:nvSpPr>
          <p:spPr>
            <a:xfrm>
              <a:off x="10545" y="3144"/>
              <a:ext cx="8030" cy="4335"/>
            </a:xfrm>
            <a:prstGeom prst="rect">
              <a:avLst/>
            </a:prstGeom>
            <a:noFill/>
            <a:ln w="19050">
              <a:solidFill>
                <a:srgbClr val="006ED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grpSp>
          <p:nvGrpSpPr>
            <p:cNvPr id="81" name="组合 80"/>
            <p:cNvGrpSpPr/>
            <p:nvPr/>
          </p:nvGrpSpPr>
          <p:grpSpPr>
            <a:xfrm>
              <a:off x="11068" y="4050"/>
              <a:ext cx="7404" cy="2544"/>
              <a:chOff x="7586707" y="2625859"/>
              <a:chExt cx="4701731" cy="1615594"/>
            </a:xfrm>
          </p:grpSpPr>
          <p:grpSp>
            <p:nvGrpSpPr>
              <p:cNvPr id="84" name="组合 83"/>
              <p:cNvGrpSpPr/>
              <p:nvPr/>
            </p:nvGrpSpPr>
            <p:grpSpPr>
              <a:xfrm>
                <a:off x="9715034" y="3289306"/>
                <a:ext cx="792085" cy="298138"/>
                <a:chOff x="9711997" y="3289307"/>
                <a:chExt cx="792085" cy="298138"/>
              </a:xfrm>
            </p:grpSpPr>
            <p:pic>
              <p:nvPicPr>
                <p:cNvPr id="88" name="图片 87"/>
                <p:cNvPicPr>
                  <a:picLocks noChangeAspect="1"/>
                </p:cNvPicPr>
                <p:nvPr>
                  <p:custDataLst>
                    <p:tags r:id="rId19"/>
                  </p:custDataLst>
                </p:nvPr>
              </p:nvPicPr>
              <p:blipFill rotWithShape="1">
                <a:blip r:embed="rId39" cstate="email">
                  <a:extLst>
                    <a:ext uri="{28A0092B-C50C-407E-A947-70E740481C1C}">
                      <a14:useLocalDpi xmlns:a14="http://schemas.microsoft.com/office/drawing/2010/main"/>
                    </a:ext>
                  </a:extLst>
                </a:blip>
                <a:srcRect/>
                <a:stretch>
                  <a:fillRect/>
                </a:stretch>
              </p:blipFill>
              <p:spPr>
                <a:xfrm>
                  <a:off x="9711997" y="3289307"/>
                  <a:ext cx="792085" cy="165700"/>
                </a:xfrm>
                <a:prstGeom prst="rect">
                  <a:avLst/>
                </a:prstGeom>
              </p:spPr>
            </p:pic>
            <p:pic>
              <p:nvPicPr>
                <p:cNvPr id="89" name="图片 88"/>
                <p:cNvPicPr>
                  <a:picLocks noChangeAspect="1"/>
                </p:cNvPicPr>
                <p:nvPr>
                  <p:custDataLst>
                    <p:tags r:id="rId20"/>
                  </p:custDataLst>
                </p:nvPr>
              </p:nvPicPr>
              <p:blipFill rotWithShape="1">
                <a:blip r:embed="rId40" cstate="email">
                  <a:extLst>
                    <a:ext uri="{28A0092B-C50C-407E-A947-70E740481C1C}">
                      <a14:useLocalDpi xmlns:a14="http://schemas.microsoft.com/office/drawing/2010/main"/>
                    </a:ext>
                  </a:extLst>
                </a:blip>
                <a:srcRect/>
                <a:stretch>
                  <a:fillRect/>
                </a:stretch>
              </p:blipFill>
              <p:spPr>
                <a:xfrm>
                  <a:off x="9712471" y="3437726"/>
                  <a:ext cx="775587" cy="149719"/>
                </a:xfrm>
                <a:prstGeom prst="rect">
                  <a:avLst/>
                </a:prstGeom>
              </p:spPr>
            </p:pic>
          </p:grpSp>
          <p:pic>
            <p:nvPicPr>
              <p:cNvPr id="85" name="图片 84"/>
              <p:cNvPicPr>
                <a:picLocks noChangeAspect="1"/>
              </p:cNvPicPr>
              <p:nvPr>
                <p:custDataLst>
                  <p:tags r:id="rId16"/>
                </p:custDataLst>
              </p:nvPr>
            </p:nvPicPr>
            <p:blipFill>
              <a:blip r:embed="rId44" cstate="email">
                <a:extLst>
                  <a:ext uri="{28A0092B-C50C-407E-A947-70E740481C1C}">
                    <a14:useLocalDpi xmlns:a14="http://schemas.microsoft.com/office/drawing/2010/main"/>
                  </a:ext>
                </a:extLst>
              </a:blip>
              <a:stretch>
                <a:fillRect/>
              </a:stretch>
            </p:blipFill>
            <p:spPr>
              <a:xfrm>
                <a:off x="10453594" y="2996140"/>
                <a:ext cx="1834844" cy="873953"/>
              </a:xfrm>
              <a:prstGeom prst="rect">
                <a:avLst/>
              </a:prstGeom>
            </p:spPr>
          </p:pic>
          <p:cxnSp>
            <p:nvCxnSpPr>
              <p:cNvPr id="86" name="直接箭头连接符 85"/>
              <p:cNvCxnSpPr/>
              <p:nvPr>
                <p:custDataLst>
                  <p:tags r:id="rId17"/>
                </p:custDataLst>
              </p:nvPr>
            </p:nvCxnSpPr>
            <p:spPr>
              <a:xfrm>
                <a:off x="7586707" y="3455505"/>
                <a:ext cx="792088"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87" name="图片 86"/>
              <p:cNvPicPr>
                <a:picLocks noChangeAspect="1"/>
              </p:cNvPicPr>
              <p:nvPr>
                <p:custDataLst>
                  <p:tags r:id="rId18"/>
                </p:custDataLst>
              </p:nvPr>
            </p:nvPicPr>
            <p:blipFill>
              <a:blip r:embed="rId45" cstate="email">
                <a:extLst>
                  <a:ext uri="{28A0092B-C50C-407E-A947-70E740481C1C}">
                    <a14:useLocalDpi xmlns:a14="http://schemas.microsoft.com/office/drawing/2010/main"/>
                  </a:ext>
                </a:extLst>
              </a:blip>
              <a:stretch>
                <a:fillRect/>
              </a:stretch>
            </p:blipFill>
            <p:spPr>
              <a:xfrm>
                <a:off x="8379060" y="2625859"/>
                <a:ext cx="1213153" cy="161559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sp>
          <p:nvSpPr>
            <p:cNvPr id="82" name="流程图: 终止 81"/>
            <p:cNvSpPr/>
            <p:nvPr>
              <p:custDataLst>
                <p:tags r:id="rId14"/>
              </p:custDataLst>
            </p:nvPr>
          </p:nvSpPr>
          <p:spPr>
            <a:xfrm>
              <a:off x="12422" y="2718"/>
              <a:ext cx="4679" cy="856"/>
            </a:xfrm>
            <a:prstGeom prst="flowChartTerminator">
              <a:avLst/>
            </a:prstGeom>
            <a:solidFill>
              <a:srgbClr val="0E69D8"/>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dirty="0">
                <a:solidFill>
                  <a:schemeClr val="tx1"/>
                </a:solidFill>
                <a:latin typeface="Calibri" panose="020F0502020204030204" pitchFamily="34" charset="0"/>
                <a:cs typeface="Calibri" panose="020F0502020204030204" pitchFamily="34" charset="0"/>
              </a:endParaRPr>
            </a:p>
          </p:txBody>
        </p:sp>
        <p:sp>
          <p:nvSpPr>
            <p:cNvPr id="83" name="文本框 82"/>
            <p:cNvSpPr txBox="1"/>
            <p:nvPr>
              <p:custDataLst>
                <p:tags r:id="rId15"/>
              </p:custDataLst>
            </p:nvPr>
          </p:nvSpPr>
          <p:spPr>
            <a:xfrm>
              <a:off x="12392" y="2749"/>
              <a:ext cx="4544" cy="593"/>
            </a:xfrm>
            <a:prstGeom prst="rect">
              <a:avLst/>
            </a:prstGeom>
            <a:noFill/>
          </p:spPr>
          <p:txBody>
            <a:bodyPr wrap="none" lIns="68580" tIns="34290" rIns="68580" bIns="34290" anchor="ctr" anchorCtr="0">
              <a:noAutofit/>
            </a:bodyPr>
            <a:lstStyle/>
            <a:p>
              <a:pPr algn="ctr">
                <a:lnSpc>
                  <a:spcPct val="120000"/>
                </a:lnSpc>
              </a:pPr>
              <a:r>
                <a:rPr lang="en-US" altLang="zh-CN" sz="2400" b="1" dirty="0">
                  <a:solidFill>
                    <a:schemeClr val="bg1"/>
                  </a:solidFill>
                  <a:effectLst>
                    <a:reflection blurRad="6350" stA="50000" endA="300" endPos="50000" dist="60007" dir="5400000" sy="-100000" algn="bl" rotWithShape="0"/>
                  </a:effectLst>
                  <a:latin typeface="Calibri" panose="020F0502020204030204" pitchFamily="34" charset="0"/>
                  <a:ea typeface="微软雅黑" panose="020B0503020204020204" charset="-122"/>
                  <a:cs typeface="Calibri" panose="020F0502020204030204" pitchFamily="34" charset="0"/>
                  <a:sym typeface="+mn-ea"/>
                </a:rPr>
                <a:t> </a:t>
              </a:r>
              <a:r>
                <a:rPr lang="en-US" altLang="zh-CN"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MFEV</a:t>
              </a:r>
              <a:endParaRPr lang="en-US" altLang="zh-CN" sz="2100" b="1" dirty="0">
                <a:solidFill>
                  <a:schemeClr val="bg1"/>
                </a:solidFill>
                <a:effectLst>
                  <a:reflection blurRad="6350" stA="50000" endA="300" endPos="50000" dist="60007" dir="5400000" sy="-100000" algn="bl" rotWithShape="0"/>
                </a:effectLst>
                <a:latin typeface="Calibri" panose="020F0502020204030204" pitchFamily="34" charset="0"/>
                <a:ea typeface="微软雅黑" panose="020B0503020204020204" charset="-122"/>
                <a:cs typeface="Calibri" panose="020F0502020204030204" pitchFamily="34" charset="0"/>
                <a:sym typeface="+mn-ea"/>
              </a:endParaRPr>
            </a:p>
          </p:txBody>
        </p:sp>
      </p:grpSp>
      <p:grpSp>
        <p:nvGrpSpPr>
          <p:cNvPr id="90" name="组合 89"/>
          <p:cNvGrpSpPr/>
          <p:nvPr/>
        </p:nvGrpSpPr>
        <p:grpSpPr>
          <a:xfrm>
            <a:off x="4007777" y="1659085"/>
            <a:ext cx="1274921" cy="709136"/>
            <a:chOff x="8533" y="4779"/>
            <a:chExt cx="2677" cy="1489"/>
          </a:xfrm>
        </p:grpSpPr>
        <p:sp>
          <p:nvSpPr>
            <p:cNvPr id="91" name="流程图: 离页连接符 90"/>
            <p:cNvSpPr/>
            <p:nvPr>
              <p:custDataLst>
                <p:tags r:id="rId11"/>
              </p:custDataLst>
            </p:nvPr>
          </p:nvSpPr>
          <p:spPr bwMode="auto">
            <a:xfrm rot="5400000" flipV="1">
              <a:off x="8980" y="4332"/>
              <a:ext cx="1489" cy="2383"/>
            </a:xfrm>
            <a:prstGeom prst="flowChartOffpageConnector">
              <a:avLst/>
            </a:prstGeom>
            <a:gradFill flip="none" rotWithShape="1">
              <a:gsLst>
                <a:gs pos="0">
                  <a:srgbClr val="0F85F1"/>
                </a:gs>
                <a:gs pos="66000">
                  <a:srgbClr val="0E69D8"/>
                </a:gs>
                <a:gs pos="100000">
                  <a:srgbClr val="0F85F1">
                    <a:alpha val="0"/>
                  </a:srgbClr>
                </a:gs>
              </a:gsLst>
              <a:lin ang="16200000" scaled="0"/>
            </a:gradFill>
            <a:ln w="28575" cap="flat" cmpd="sng" algn="ctr">
              <a:noFill/>
              <a:prstDash val="solid"/>
              <a:round/>
              <a:headEnd type="none" w="med" len="med"/>
              <a:tailEnd type="none" w="med" len="med"/>
            </a:ln>
            <a:effectLst/>
          </p:spPr>
          <p:txBody>
            <a:bodyPr vert="horz" wrap="square" lIns="68580" tIns="34290" rIns="68580" bIns="34290" numCol="1" rtlCol="0" anchor="t" anchorCtr="0" compatLnSpc="1"/>
            <a:lstStyle/>
            <a:p>
              <a:pPr defTabSz="685800" fontAlgn="base">
                <a:spcBef>
                  <a:spcPct val="0"/>
                </a:spcBef>
                <a:spcAft>
                  <a:spcPct val="0"/>
                </a:spcAft>
              </a:pPr>
              <a:endParaRPr lang="zh-CN" altLang="en-US" sz="1350" b="1" dirty="0">
                <a:latin typeface="Calibri" panose="020F0502020204030204" pitchFamily="34" charset="0"/>
                <a:ea typeface="微软雅黑" panose="020B0503020204020204" charset="-122"/>
                <a:cs typeface="Calibri" panose="020F0502020204030204" pitchFamily="34" charset="0"/>
              </a:endParaRPr>
            </a:p>
          </p:txBody>
        </p:sp>
        <p:sp>
          <p:nvSpPr>
            <p:cNvPr id="92" name="文本框 91"/>
            <p:cNvSpPr txBox="1"/>
            <p:nvPr>
              <p:custDataLst>
                <p:tags r:id="rId12"/>
              </p:custDataLst>
            </p:nvPr>
          </p:nvSpPr>
          <p:spPr>
            <a:xfrm>
              <a:off x="8743" y="4996"/>
              <a:ext cx="2467" cy="969"/>
            </a:xfrm>
            <a:prstGeom prst="rect">
              <a:avLst/>
            </a:prstGeom>
            <a:noFill/>
          </p:spPr>
          <p:txBody>
            <a:bodyPr wrap="square">
              <a:spAutoFit/>
            </a:bodyPr>
            <a:lstStyle/>
            <a:p>
              <a:r>
                <a:rPr lang="en-US" altLang="zh-CN"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rPr>
                <a:t>Functional Integration</a:t>
              </a:r>
              <a:endParaRPr lang="zh-CN" altLang="en-US" sz="1200" b="1" dirty="0">
                <a:solidFill>
                  <a:schemeClr val="bg1"/>
                </a:solidFill>
                <a:latin typeface="Calibri" panose="020F0502020204030204" pitchFamily="34" charset="0"/>
                <a:ea typeface="微软雅黑" panose="020B0503020204020204" charset="-122"/>
                <a:cs typeface="Calibri" panose="020F0502020204030204" pitchFamily="34" charset="0"/>
                <a:sym typeface="+mn-ea"/>
              </a:endParaRPr>
            </a:p>
          </p:txBody>
        </p:sp>
      </p:grpSp>
      <p:grpSp>
        <p:nvGrpSpPr>
          <p:cNvPr id="93" name="组合 92"/>
          <p:cNvGrpSpPr/>
          <p:nvPr/>
        </p:nvGrpSpPr>
        <p:grpSpPr>
          <a:xfrm>
            <a:off x="91787" y="3116579"/>
            <a:ext cx="8993865" cy="1551146"/>
            <a:chOff x="147" y="7874"/>
            <a:chExt cx="18959" cy="3257"/>
          </a:xfrm>
        </p:grpSpPr>
        <p:sp>
          <p:nvSpPr>
            <p:cNvPr id="94" name="矩形 93"/>
            <p:cNvSpPr/>
            <p:nvPr>
              <p:custDataLst>
                <p:tags r:id="rId1"/>
              </p:custDataLst>
            </p:nvPr>
          </p:nvSpPr>
          <p:spPr>
            <a:xfrm>
              <a:off x="147" y="7895"/>
              <a:ext cx="18959" cy="323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sz="1350" dirty="0">
                <a:solidFill>
                  <a:schemeClr val="bg1">
                    <a:lumMod val="85000"/>
                  </a:schemeClr>
                </a:solidFill>
                <a:latin typeface="Calibri" panose="020F0502020204030204" pitchFamily="34" charset="0"/>
                <a:cs typeface="Calibri" panose="020F0502020204030204" pitchFamily="34" charset="0"/>
              </a:endParaRPr>
            </a:p>
          </p:txBody>
        </p:sp>
        <p:sp>
          <p:nvSpPr>
            <p:cNvPr id="95" name="文本框 94"/>
            <p:cNvSpPr txBox="1"/>
            <p:nvPr>
              <p:custDataLst>
                <p:tags r:id="rId2"/>
              </p:custDataLst>
            </p:nvPr>
          </p:nvSpPr>
          <p:spPr>
            <a:xfrm>
              <a:off x="2552" y="7874"/>
              <a:ext cx="5428" cy="1616"/>
            </a:xfrm>
            <a:prstGeom prst="rect">
              <a:avLst/>
            </a:prstGeom>
            <a:noFill/>
          </p:spPr>
          <p:txBody>
            <a:bodyPr wrap="square">
              <a:spAutoFit/>
            </a:bodyPr>
            <a:lstStyle/>
            <a:p>
              <a:pPr marL="128588" indent="-128588">
                <a:buFont typeface="Arial" panose="020B0604020202020204" pitchFamily="34" charset="0"/>
                <a:buChar char="•"/>
              </a:pPr>
              <a:r>
                <a:rPr lang="en-US" altLang="zh-CN" sz="1100" dirty="0">
                  <a:latin typeface="Calibri" panose="020F0502020204030204" pitchFamily="34" charset="0"/>
                  <a:ea typeface="微软雅黑" panose="020B0503020204020204" charset="-122"/>
                  <a:cs typeface="Calibri" panose="020F0502020204030204" pitchFamily="34" charset="0"/>
                  <a:sym typeface="+mn-ea"/>
                </a:rPr>
                <a:t>For each single element, the technology is relatively mature; Expansion valves can meet the accuracy requirements required for throttling.</a:t>
              </a:r>
            </a:p>
          </p:txBody>
        </p:sp>
        <p:sp>
          <p:nvSpPr>
            <p:cNvPr id="9248" name="文本框 9247"/>
            <p:cNvSpPr txBox="1"/>
            <p:nvPr>
              <p:custDataLst>
                <p:tags r:id="rId3"/>
              </p:custDataLst>
            </p:nvPr>
          </p:nvSpPr>
          <p:spPr>
            <a:xfrm>
              <a:off x="2552" y="9736"/>
              <a:ext cx="5248" cy="1260"/>
            </a:xfrm>
            <a:prstGeom prst="rect">
              <a:avLst/>
            </a:prstGeom>
            <a:noFill/>
          </p:spPr>
          <p:txBody>
            <a:bodyPr wrap="square">
              <a:spAutoFit/>
            </a:bodyPr>
            <a:lstStyle/>
            <a:p>
              <a:pPr marL="128588" indent="-128588">
                <a:buFont typeface="Arial" panose="020B0604020202020204" pitchFamily="34" charset="0"/>
                <a:buChar char="•"/>
              </a:pPr>
              <a:r>
                <a:rPr lang="en-US" altLang="zh-CN" sz="1100" dirty="0">
                  <a:latin typeface="Calibri" panose="020F0502020204030204" pitchFamily="34" charset="0"/>
                  <a:ea typeface="微软雅黑" panose="020B0503020204020204" charset="-122"/>
                  <a:cs typeface="Calibri" panose="020F0502020204030204" pitchFamily="34" charset="0"/>
                  <a:sym typeface="+mn-ea"/>
                </a:rPr>
                <a:t>Large size and heavy weight;
2 actuators need to be controlled;
In bypass mode, it is not adjustable.</a:t>
              </a:r>
              <a:endParaRPr lang="zh-CN" altLang="en-US" sz="110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9249" name="文本框 9248"/>
            <p:cNvSpPr txBox="1"/>
            <p:nvPr>
              <p:custDataLst>
                <p:tags r:id="rId4"/>
              </p:custDataLst>
            </p:nvPr>
          </p:nvSpPr>
          <p:spPr>
            <a:xfrm>
              <a:off x="12695" y="8158"/>
              <a:ext cx="6396" cy="2682"/>
            </a:xfrm>
            <a:prstGeom prst="rect">
              <a:avLst/>
            </a:prstGeom>
            <a:noFill/>
          </p:spPr>
          <p:txBody>
            <a:bodyPr wrap="square">
              <a:spAutoFit/>
            </a:bodyPr>
            <a:lstStyle/>
            <a:p>
              <a:pPr marL="128588" indent="-128588">
                <a:buFont typeface="Arial" panose="020B0604020202020204" pitchFamily="34" charset="0"/>
                <a:buChar char="•"/>
              </a:pPr>
              <a:r>
                <a:rPr lang="en-US" altLang="zh-CN" sz="1100" dirty="0">
                  <a:latin typeface="Calibri" panose="020F0502020204030204" pitchFamily="34" charset="0"/>
                  <a:ea typeface="微软雅黑" panose="020B0503020204020204" charset="-122"/>
                  <a:cs typeface="Calibri" panose="020F0502020204030204" pitchFamily="34" charset="0"/>
                </a:rPr>
                <a:t>Small size / weight;
The cost advantage brought by the integrated design of single valve function;
Take into account the functions of throttling and full circulation;
The bypass mode is adjustable (to meet the requirements of efficient dehumidification).</a:t>
              </a:r>
            </a:p>
          </p:txBody>
        </p:sp>
        <p:sp>
          <p:nvSpPr>
            <p:cNvPr id="9250" name="矩形 9249"/>
            <p:cNvSpPr/>
            <p:nvPr>
              <p:custDataLst>
                <p:tags r:id="rId5"/>
              </p:custDataLst>
            </p:nvPr>
          </p:nvSpPr>
          <p:spPr>
            <a:xfrm>
              <a:off x="168" y="8158"/>
              <a:ext cx="2305" cy="688"/>
            </a:xfrm>
            <a:prstGeom prst="rect">
              <a:avLst/>
            </a:prstGeom>
            <a:solidFill>
              <a:srgbClr val="006E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zh-CN" sz="1200" dirty="0">
                  <a:solidFill>
                    <a:srgbClr val="FFFFFF"/>
                  </a:solidFill>
                  <a:latin typeface="Calibri" panose="020F0502020204030204" pitchFamily="34" charset="0"/>
                  <a:ea typeface="微软雅黑" panose="020B0503020204020204" charset="-122"/>
                  <a:cs typeface="Calibri" panose="020F0502020204030204" pitchFamily="34" charset="0"/>
                </a:rPr>
                <a:t>Advantages</a:t>
              </a:r>
              <a:endParaRPr kumimoji="1" lang="zh-CN" altLang="en-US" sz="1200" dirty="0">
                <a:solidFill>
                  <a:srgbClr val="FFFFFF"/>
                </a:solidFill>
                <a:latin typeface="Calibri" panose="020F0502020204030204" pitchFamily="34" charset="0"/>
                <a:ea typeface="微软雅黑" panose="020B0503020204020204" charset="-122"/>
                <a:cs typeface="Calibri" panose="020F0502020204030204" pitchFamily="34" charset="0"/>
              </a:endParaRPr>
            </a:p>
          </p:txBody>
        </p:sp>
        <p:sp>
          <p:nvSpPr>
            <p:cNvPr id="9251" name="矩形 9250"/>
            <p:cNvSpPr/>
            <p:nvPr>
              <p:custDataLst>
                <p:tags r:id="rId6"/>
              </p:custDataLst>
            </p:nvPr>
          </p:nvSpPr>
          <p:spPr>
            <a:xfrm>
              <a:off x="160" y="10014"/>
              <a:ext cx="2322" cy="698"/>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zh-CN" sz="1200" dirty="0">
                  <a:solidFill>
                    <a:srgbClr val="FFFFFF"/>
                  </a:solidFill>
                  <a:latin typeface="Calibri" panose="020F0502020204030204" pitchFamily="34" charset="0"/>
                  <a:ea typeface="微软雅黑" panose="020B0503020204020204" charset="-122"/>
                  <a:cs typeface="Calibri" panose="020F0502020204030204" pitchFamily="34" charset="0"/>
                </a:rPr>
                <a:t>Shortcoming</a:t>
              </a:r>
              <a:endParaRPr kumimoji="1" lang="zh-CN" altLang="en-US" sz="1200" dirty="0">
                <a:solidFill>
                  <a:srgbClr val="FFFFFF"/>
                </a:solidFill>
                <a:latin typeface="Calibri" panose="020F0502020204030204" pitchFamily="34" charset="0"/>
                <a:ea typeface="微软雅黑" panose="020B0503020204020204" charset="-122"/>
                <a:cs typeface="Calibri" panose="020F0502020204030204" pitchFamily="34" charset="0"/>
              </a:endParaRPr>
            </a:p>
          </p:txBody>
        </p:sp>
        <p:cxnSp>
          <p:nvCxnSpPr>
            <p:cNvPr id="9252" name="直线连接符 20"/>
            <p:cNvCxnSpPr/>
            <p:nvPr>
              <p:custDataLst>
                <p:tags r:id="rId7"/>
              </p:custDataLst>
            </p:nvPr>
          </p:nvCxnSpPr>
          <p:spPr>
            <a:xfrm>
              <a:off x="649" y="9530"/>
              <a:ext cx="8458" cy="42"/>
            </a:xfrm>
            <a:prstGeom prst="line">
              <a:avLst/>
            </a:prstGeom>
            <a:ln w="12700" cmpd="sng">
              <a:solidFill>
                <a:srgbClr val="006ED4"/>
              </a:solidFill>
              <a:prstDash val="sysDash"/>
            </a:ln>
          </p:spPr>
          <p:style>
            <a:lnRef idx="2">
              <a:schemeClr val="accent1"/>
            </a:lnRef>
            <a:fillRef idx="0">
              <a:schemeClr val="accent1"/>
            </a:fillRef>
            <a:effectRef idx="1">
              <a:schemeClr val="accent1"/>
            </a:effectRef>
            <a:fontRef idx="minor">
              <a:schemeClr val="tx1"/>
            </a:fontRef>
          </p:style>
        </p:cxnSp>
        <p:sp>
          <p:nvSpPr>
            <p:cNvPr id="9253" name="椭圆 9252"/>
            <p:cNvSpPr/>
            <p:nvPr>
              <p:custDataLst>
                <p:tags r:id="rId8"/>
              </p:custDataLst>
            </p:nvPr>
          </p:nvSpPr>
          <p:spPr>
            <a:xfrm>
              <a:off x="8103" y="8220"/>
              <a:ext cx="2217" cy="2167"/>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sz="1350" dirty="0">
                <a:solidFill>
                  <a:schemeClr val="tx1"/>
                </a:solidFill>
                <a:latin typeface="Calibri" panose="020F0502020204030204" pitchFamily="34" charset="0"/>
                <a:cs typeface="Calibri" panose="020F0502020204030204" pitchFamily="34" charset="0"/>
              </a:endParaRPr>
            </a:p>
          </p:txBody>
        </p:sp>
        <p:sp>
          <p:nvSpPr>
            <p:cNvPr id="9254" name="文本框 9253"/>
            <p:cNvSpPr txBox="1"/>
            <p:nvPr>
              <p:custDataLst>
                <p:tags r:id="rId9"/>
              </p:custDataLst>
            </p:nvPr>
          </p:nvSpPr>
          <p:spPr>
            <a:xfrm>
              <a:off x="8243" y="8566"/>
              <a:ext cx="1937" cy="1313"/>
            </a:xfrm>
            <a:prstGeom prst="rect">
              <a:avLst/>
            </a:prstGeom>
            <a:noFill/>
          </p:spPr>
          <p:txBody>
            <a:bodyPr wrap="square" lIns="68580" tIns="34290" rIns="68580" bIns="34290" rtlCol="0" anchor="t">
              <a:noAutofit/>
            </a:bodyPr>
            <a:lstStyle/>
            <a:p>
              <a:pPr algn="ctr">
                <a:lnSpc>
                  <a:spcPct val="120000"/>
                </a:lnSpc>
              </a:pPr>
              <a:r>
                <a:rPr kumimoji="1" lang="en-US" altLang="zh-CN" sz="3000" dirty="0">
                  <a:solidFill>
                    <a:schemeClr val="bg1"/>
                  </a:solidFill>
                  <a:latin typeface="Calibri" panose="020F0502020204030204" pitchFamily="34" charset="0"/>
                  <a:ea typeface="微软雅黑" panose="020B0503020204020204" charset="-122"/>
                  <a:cs typeface="Calibri" panose="020F0502020204030204" pitchFamily="34" charset="0"/>
                </a:rPr>
                <a:t>VS</a:t>
              </a:r>
              <a:endParaRPr kumimoji="1" lang="zh-CN" altLang="en-US" sz="3000" dirty="0">
                <a:solidFill>
                  <a:schemeClr val="bg1"/>
                </a:solidFill>
                <a:latin typeface="Calibri" panose="020F0502020204030204" pitchFamily="34" charset="0"/>
                <a:ea typeface="微软雅黑" panose="020B0503020204020204" charset="-122"/>
                <a:cs typeface="Calibri" panose="020F0502020204030204" pitchFamily="34" charset="0"/>
              </a:endParaRPr>
            </a:p>
          </p:txBody>
        </p:sp>
        <p:sp>
          <p:nvSpPr>
            <p:cNvPr id="9255" name="矩形 9254"/>
            <p:cNvSpPr/>
            <p:nvPr>
              <p:custDataLst>
                <p:tags r:id="rId10"/>
              </p:custDataLst>
            </p:nvPr>
          </p:nvSpPr>
          <p:spPr>
            <a:xfrm>
              <a:off x="10385" y="8917"/>
              <a:ext cx="2310" cy="688"/>
            </a:xfrm>
            <a:prstGeom prst="rect">
              <a:avLst/>
            </a:prstGeom>
            <a:solidFill>
              <a:srgbClr val="006E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zh-CN" sz="1350" dirty="0">
                  <a:solidFill>
                    <a:srgbClr val="FFFFFF"/>
                  </a:solidFill>
                  <a:latin typeface="Calibri" panose="020F0502020204030204" pitchFamily="34" charset="0"/>
                  <a:ea typeface="微软雅黑" panose="020B0503020204020204" charset="-122"/>
                  <a:cs typeface="Calibri" panose="020F0502020204030204" pitchFamily="34" charset="0"/>
                </a:rPr>
                <a:t>Advantages</a:t>
              </a:r>
              <a:endParaRPr kumimoji="1" lang="zh-CN" altLang="en-US" sz="1350" dirty="0">
                <a:solidFill>
                  <a:srgbClr val="FFFFFF"/>
                </a:solidFill>
                <a:latin typeface="Calibri" panose="020F0502020204030204" pitchFamily="34" charset="0"/>
                <a:ea typeface="微软雅黑" panose="020B0503020204020204" charset="-122"/>
                <a:cs typeface="Calibri" panose="020F0502020204030204" pitchFamily="34" charset="0"/>
              </a:endParaRPr>
            </a:p>
          </p:txBody>
        </p:sp>
      </p:grpSp>
    </p:spTree>
    <p:extLst>
      <p:ext uri="{BB962C8B-B14F-4D97-AF65-F5344CB8AC3E}">
        <p14:creationId xmlns:p14="http://schemas.microsoft.com/office/powerpoint/2010/main" val="137084456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518F05-68CF-3F47-44C2-51E0B54DFCC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3762C37-F97E-3E51-50AD-E6C285A43146}"/>
              </a:ext>
            </a:extLst>
          </p:cNvPr>
          <p:cNvSpPr>
            <a:spLocks noGrp="1"/>
          </p:cNvSpPr>
          <p:nvPr>
            <p:ph type="title"/>
          </p:nvPr>
        </p:nvSpPr>
        <p:spPr>
          <a:xfrm>
            <a:off x="380999" y="273845"/>
            <a:ext cx="8369807" cy="402410"/>
          </a:xfrm>
          <a:prstGeom prst="rect">
            <a:avLst/>
          </a:prstGeom>
        </p:spPr>
        <p:txBody>
          <a:bodyPr/>
          <a:lstStyle/>
          <a:p>
            <a:pPr>
              <a:defRPr/>
            </a:pPr>
            <a:r>
              <a:rPr lang="en-US" altLang="zh-CN" sz="2400" b="1" kern="0" dirty="0">
                <a:solidFill>
                  <a:srgbClr val="0070C0"/>
                </a:solidFill>
                <a:latin typeface="Calibri" panose="020F0502020204030204" pitchFamily="34" charset="0"/>
                <a:cs typeface="Calibri" panose="020F0502020204030204" pitchFamily="34" charset="0"/>
              </a:rPr>
              <a:t>Refrigerant Valve Trend 2: </a:t>
            </a:r>
            <a:r>
              <a:rPr lang="en-US" altLang="zh-CN" sz="2400" kern="0" dirty="0">
                <a:solidFill>
                  <a:srgbClr val="0070C0"/>
                </a:solidFill>
                <a:latin typeface="Calibri" panose="020F0502020204030204" pitchFamily="34" charset="0"/>
                <a:cs typeface="Calibri" panose="020F0502020204030204" pitchFamily="34" charset="0"/>
              </a:rPr>
              <a:t>Multi-function (Multi-way)</a:t>
            </a:r>
          </a:p>
        </p:txBody>
      </p:sp>
      <p:pic>
        <p:nvPicPr>
          <p:cNvPr id="12" name="图片 11"/>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1091718" y="1133550"/>
            <a:ext cx="2634615" cy="3531355"/>
          </a:xfrm>
          <a:prstGeom prst="rect">
            <a:avLst/>
          </a:prstGeom>
        </p:spPr>
      </p:pic>
      <p:graphicFrame>
        <p:nvGraphicFramePr>
          <p:cNvPr id="30" name="表格 29"/>
          <p:cNvGraphicFramePr>
            <a:graphicFrameLocks noGrp="1"/>
          </p:cNvGraphicFramePr>
          <p:nvPr>
            <p:extLst>
              <p:ext uri="{D42A27DB-BD31-4B8C-83A1-F6EECF244321}">
                <p14:modId xmlns:p14="http://schemas.microsoft.com/office/powerpoint/2010/main" val="1589588604"/>
              </p:ext>
            </p:extLst>
          </p:nvPr>
        </p:nvGraphicFramePr>
        <p:xfrm>
          <a:off x="4390453" y="888641"/>
          <a:ext cx="4340009" cy="3808146"/>
        </p:xfrm>
        <a:graphic>
          <a:graphicData uri="http://schemas.openxmlformats.org/drawingml/2006/table">
            <a:tbl>
              <a:tblPr firstRow="1" firstCol="1" bandRow="1">
                <a:tableStyleId>{5C22544A-7EE6-4342-B048-85BDC9FD1C3A}</a:tableStyleId>
              </a:tblPr>
              <a:tblGrid>
                <a:gridCol w="523461">
                  <a:extLst>
                    <a:ext uri="{9D8B030D-6E8A-4147-A177-3AD203B41FA5}">
                      <a16:colId xmlns:a16="http://schemas.microsoft.com/office/drawing/2014/main" val="20000"/>
                    </a:ext>
                  </a:extLst>
                </a:gridCol>
                <a:gridCol w="1997919">
                  <a:extLst>
                    <a:ext uri="{9D8B030D-6E8A-4147-A177-3AD203B41FA5}">
                      <a16:colId xmlns:a16="http://schemas.microsoft.com/office/drawing/2014/main" val="20001"/>
                    </a:ext>
                  </a:extLst>
                </a:gridCol>
                <a:gridCol w="1818629">
                  <a:extLst>
                    <a:ext uri="{9D8B030D-6E8A-4147-A177-3AD203B41FA5}">
                      <a16:colId xmlns:a16="http://schemas.microsoft.com/office/drawing/2014/main" val="20002"/>
                    </a:ext>
                  </a:extLst>
                </a:gridCol>
              </a:tblGrid>
              <a:tr h="331998">
                <a:tc>
                  <a:txBody>
                    <a:bodyPr/>
                    <a:lstStyle/>
                    <a:p>
                      <a:pPr algn="ct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Project</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Parameter</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00"/>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1</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defRPr/>
                      </a:pPr>
                      <a:r>
                        <a:rPr lang="en-US" altLang="zh-CN" sz="1200" kern="0" dirty="0">
                          <a:effectLst/>
                          <a:latin typeface="Calibri" panose="020F0502020204030204" pitchFamily="34" charset="0"/>
                          <a:cs typeface="Calibri" panose="020F0502020204030204" pitchFamily="34" charset="0"/>
                        </a:rPr>
                        <a:t>Refrigerants</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fontAlgn="ctr"/>
                      <a:r>
                        <a:rPr lang="en-US" sz="1200" kern="0" dirty="0">
                          <a:effectLst/>
                          <a:latin typeface="Calibri" panose="020F0502020204030204" pitchFamily="34" charset="0"/>
                          <a:cs typeface="Calibri" panose="020F0502020204030204" pitchFamily="34" charset="0"/>
                        </a:rPr>
                        <a:t>R134a,R1234yf</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01"/>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2</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fontAlgn="ctr"/>
                      <a:r>
                        <a:rPr lang="en-US" altLang="zh-CN" sz="1200" kern="0" dirty="0">
                          <a:effectLst/>
                          <a:latin typeface="Calibri" panose="020F0502020204030204" pitchFamily="34" charset="0"/>
                          <a:cs typeface="Calibri" panose="020F0502020204030204" pitchFamily="34" charset="0"/>
                        </a:rPr>
                        <a:t>MOPD</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fontAlgn="ctr"/>
                      <a:r>
                        <a:rPr lang="en-US" sz="1200" kern="0" dirty="0">
                          <a:effectLst/>
                          <a:latin typeface="Calibri" panose="020F0502020204030204" pitchFamily="34" charset="0"/>
                          <a:cs typeface="Calibri" panose="020F0502020204030204" pitchFamily="34" charset="0"/>
                        </a:rPr>
                        <a:t>2.5MPa</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02"/>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3</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defRPr/>
                      </a:pPr>
                      <a:r>
                        <a:rPr lang="en-US" altLang="zh-CN" sz="1200" kern="0" dirty="0">
                          <a:effectLst/>
                          <a:latin typeface="Calibri" panose="020F0502020204030204" pitchFamily="34" charset="0"/>
                          <a:cs typeface="Calibri" panose="020F0502020204030204" pitchFamily="34" charset="0"/>
                        </a:rPr>
                        <a:t>Burst pressure</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fontAlgn="ctr"/>
                      <a:r>
                        <a:rPr lang="en-US" sz="1200" kern="0" dirty="0">
                          <a:effectLst/>
                          <a:latin typeface="Calibri" panose="020F0502020204030204" pitchFamily="34" charset="0"/>
                          <a:cs typeface="Calibri" panose="020F0502020204030204" pitchFamily="34" charset="0"/>
                        </a:rPr>
                        <a:t>21MPa</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03"/>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4</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fontAlgn="ctr"/>
                      <a:r>
                        <a:rPr lang="en-US" altLang="zh-CN" sz="1200" kern="0" dirty="0">
                          <a:effectLst/>
                          <a:latin typeface="Calibri" panose="020F0502020204030204" pitchFamily="34" charset="0"/>
                          <a:cs typeface="Calibri" panose="020F0502020204030204" pitchFamily="34" charset="0"/>
                        </a:rPr>
                        <a:t>Operating temperature</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fontAlgn="ctr"/>
                      <a:r>
                        <a:rPr lang="en-US" sz="1200" kern="0" dirty="0">
                          <a:effectLst/>
                          <a:latin typeface="Calibri" panose="020F0502020204030204" pitchFamily="34" charset="0"/>
                          <a:cs typeface="Calibri" panose="020F0502020204030204" pitchFamily="34" charset="0"/>
                        </a:rPr>
                        <a:t>-40</a:t>
                      </a:r>
                      <a:r>
                        <a:rPr lang="zh-CN" sz="1200" kern="0" dirty="0">
                          <a:effectLst/>
                          <a:latin typeface="Calibri" panose="020F0502020204030204" pitchFamily="34" charset="0"/>
                          <a:cs typeface="Calibri" panose="020F0502020204030204" pitchFamily="34" charset="0"/>
                        </a:rPr>
                        <a:t>℃</a:t>
                      </a:r>
                      <a:r>
                        <a:rPr lang="en-US" sz="1200" kern="0" dirty="0">
                          <a:effectLst/>
                          <a:latin typeface="Calibri" panose="020F0502020204030204" pitchFamily="34" charset="0"/>
                          <a:cs typeface="Calibri" panose="020F0502020204030204" pitchFamily="34" charset="0"/>
                        </a:rPr>
                        <a:t>~+120</a:t>
                      </a:r>
                      <a:r>
                        <a:rPr lang="zh-CN" sz="1200" kern="0" dirty="0">
                          <a:effectLst/>
                          <a:latin typeface="Calibri" panose="020F0502020204030204" pitchFamily="34" charset="0"/>
                          <a:cs typeface="Calibri" panose="020F0502020204030204" pitchFamily="34" charset="0"/>
                        </a:rPr>
                        <a:t>℃</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04"/>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5</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defRPr/>
                      </a:pPr>
                      <a:r>
                        <a:rPr lang="en-US" altLang="zh-CN" sz="1200" kern="0" dirty="0">
                          <a:effectLst/>
                          <a:latin typeface="Calibri" panose="020F0502020204030204" pitchFamily="34" charset="0"/>
                          <a:cs typeface="Calibri" panose="020F0502020204030204" pitchFamily="34" charset="0"/>
                        </a:rPr>
                        <a:t>Refrigerant temperature</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fontAlgn="ctr"/>
                      <a:r>
                        <a:rPr lang="en-US" sz="1200" kern="0" dirty="0">
                          <a:effectLst/>
                          <a:latin typeface="Calibri" panose="020F0502020204030204" pitchFamily="34" charset="0"/>
                          <a:cs typeface="Calibri" panose="020F0502020204030204" pitchFamily="34" charset="0"/>
                        </a:rPr>
                        <a:t>-40℃~+120℃</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05"/>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6</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Rated voltage</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en-US" sz="1200" kern="100" dirty="0">
                          <a:effectLst/>
                          <a:latin typeface="Calibri" panose="020F0502020204030204" pitchFamily="34" charset="0"/>
                          <a:cs typeface="Calibri" panose="020F0502020204030204" pitchFamily="34" charset="0"/>
                        </a:rPr>
                        <a:t>DC12V</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06"/>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7</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en-US" altLang="zh-CN" sz="1200" kern="100" dirty="0">
                          <a:effectLst/>
                          <a:latin typeface="Calibri" panose="020F0502020204030204" pitchFamily="34" charset="0"/>
                          <a:cs typeface="Calibri" panose="020F0502020204030204" pitchFamily="34" charset="0"/>
                        </a:rPr>
                        <a:t>Operating voltage</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en-US" sz="1200" kern="100" dirty="0">
                          <a:effectLst/>
                          <a:latin typeface="Calibri" panose="020F0502020204030204" pitchFamily="34" charset="0"/>
                          <a:cs typeface="Calibri" panose="020F0502020204030204" pitchFamily="34" charset="0"/>
                        </a:rPr>
                        <a:t>DC</a:t>
                      </a:r>
                      <a:r>
                        <a:rPr lang="en-US" altLang="zh-CN" sz="1200" kern="100" dirty="0">
                          <a:effectLst/>
                          <a:latin typeface="Calibri" panose="020F0502020204030204" pitchFamily="34" charset="0"/>
                          <a:cs typeface="Calibri" panose="020F0502020204030204" pitchFamily="34" charset="0"/>
                        </a:rPr>
                        <a:t>9</a:t>
                      </a:r>
                      <a:r>
                        <a:rPr lang="en-US" sz="1200" kern="100" dirty="0">
                          <a:effectLst/>
                          <a:latin typeface="Calibri" panose="020F0502020204030204" pitchFamily="34" charset="0"/>
                          <a:cs typeface="Calibri" panose="020F0502020204030204" pitchFamily="34" charset="0"/>
                        </a:rPr>
                        <a:t>~16V</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07"/>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8</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Work itinerary</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640 pulses</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08"/>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10</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200" kern="100" dirty="0">
                          <a:effectLst/>
                          <a:latin typeface="Calibri" panose="020F0502020204030204" pitchFamily="34" charset="0"/>
                          <a:cs typeface="Calibri" panose="020F0502020204030204" pitchFamily="34" charset="0"/>
                        </a:rPr>
                        <a:t>Maximum circulation caliber</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zh-CN" altLang="zh-CN" sz="1200" kern="100" dirty="0">
                          <a:effectLst/>
                          <a:latin typeface="Calibri" panose="020F0502020204030204" pitchFamily="34" charset="0"/>
                          <a:cs typeface="Calibri" panose="020F0502020204030204" pitchFamily="34" charset="0"/>
                        </a:rPr>
                        <a:t>Φ</a:t>
                      </a:r>
                      <a:r>
                        <a:rPr lang="en-US" altLang="zh-CN" sz="1200" kern="100" dirty="0">
                          <a:effectLst/>
                          <a:latin typeface="Calibri" panose="020F0502020204030204" pitchFamily="34" charset="0"/>
                          <a:cs typeface="Calibri" panose="020F0502020204030204" pitchFamily="34" charset="0"/>
                        </a:rPr>
                        <a:t>12mm</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09"/>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11</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Control mode</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PWM or LIN</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10"/>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12</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Internal leakage</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zh-CN" altLang="en-US" sz="1200" kern="100" dirty="0">
                          <a:effectLst/>
                          <a:latin typeface="Calibri" panose="020F0502020204030204" pitchFamily="34" charset="0"/>
                          <a:ea typeface="宋体" panose="02010600030101010101" pitchFamily="2" charset="-122"/>
                          <a:cs typeface="Calibri" panose="020F0502020204030204" pitchFamily="34" charset="0"/>
                        </a:rPr>
                        <a:t>≤</a:t>
                      </a: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100mL/min</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11"/>
                  </a:ext>
                </a:extLst>
              </a:tr>
              <a:tr h="289679">
                <a:tc>
                  <a:txBody>
                    <a:bodyPr/>
                    <a:lstStyle/>
                    <a:p>
                      <a:pPr marL="0" lvl="0" indent="0" algn="ctr">
                        <a:buFont typeface="+mj-lt"/>
                        <a:buNone/>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13</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Working life</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zh-CN" altLang="en-US" sz="1200" kern="100" dirty="0">
                          <a:effectLst/>
                          <a:latin typeface="Calibri" panose="020F0502020204030204" pitchFamily="34" charset="0"/>
                          <a:ea typeface="宋体" panose="02010600030101010101" pitchFamily="2" charset="-122"/>
                          <a:cs typeface="Calibri" panose="020F0502020204030204" pitchFamily="34" charset="0"/>
                        </a:rPr>
                        <a:t>≥</a:t>
                      </a: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150,000 cycles</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12"/>
                  </a:ext>
                </a:extLst>
              </a:tr>
            </a:tbl>
          </a:graphicData>
        </a:graphic>
      </p:graphicFrame>
      <p:sp>
        <p:nvSpPr>
          <p:cNvPr id="21" name="标题 1"/>
          <p:cNvSpPr txBox="1"/>
          <p:nvPr/>
        </p:nvSpPr>
        <p:spPr>
          <a:xfrm>
            <a:off x="267869" y="773357"/>
            <a:ext cx="3445512" cy="317659"/>
          </a:xfrm>
          <a:prstGeom prst="rect">
            <a:avLst/>
          </a:prstGeom>
        </p:spPr>
        <p:txBody>
          <a:bodyPr vert="horz" wrap="square" lIns="68580" tIns="34290" rIns="68580" bIns="34290" rtlCol="0" anchor="t" anchorCtr="0">
            <a:noAutofit/>
          </a:bodyPr>
          <a:lst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a:lstStyle>
          <a:p>
            <a:pPr lvl="0">
              <a:defRPr/>
            </a:pPr>
            <a:r>
              <a:rPr lang="zh-CN" altLang="en-US" sz="1800" b="0" kern="0" dirty="0">
                <a:solidFill>
                  <a:schemeClr val="tx1">
                    <a:lumMod val="75000"/>
                    <a:lumOff val="25000"/>
                  </a:schemeClr>
                </a:solidFill>
                <a:latin typeface="Calibri" panose="020F0502020204030204" pitchFamily="34" charset="0"/>
                <a:cs typeface="Calibri" panose="020F0502020204030204" pitchFamily="34" charset="0"/>
                <a:sym typeface="+mn-ea"/>
              </a:rPr>
              <a:t> </a:t>
            </a:r>
            <a:r>
              <a:rPr lang="en-US" altLang="zh-CN" sz="1800" b="0" kern="0" dirty="0">
                <a:solidFill>
                  <a:schemeClr val="tx1">
                    <a:lumMod val="75000"/>
                    <a:lumOff val="25000"/>
                  </a:schemeClr>
                </a:solidFill>
                <a:latin typeface="Calibri" panose="020F0502020204030204" pitchFamily="34" charset="0"/>
                <a:cs typeface="Calibri" panose="020F0502020204030204" pitchFamily="34" charset="0"/>
                <a:sym typeface="+mn-ea"/>
              </a:rPr>
              <a:t>Three-way electronic valve (TWEV)</a:t>
            </a:r>
            <a:endParaRPr lang="zh-CN" altLang="en-US" sz="1800" b="0" kern="0" dirty="0">
              <a:solidFill>
                <a:schemeClr val="tx1">
                  <a:lumMod val="75000"/>
                  <a:lumOff val="25000"/>
                </a:schemeClr>
              </a:solidFill>
              <a:latin typeface="Calibri" panose="020F0502020204030204" pitchFamily="34" charset="0"/>
              <a:cs typeface="Calibri" panose="020F0502020204030204" pitchFamily="34" charset="0"/>
              <a:sym typeface="+mn-ea"/>
            </a:endParaRPr>
          </a:p>
        </p:txBody>
      </p:sp>
      <p:sp>
        <p:nvSpPr>
          <p:cNvPr id="4" name="文本框 3">
            <a:extLst>
              <a:ext uri="{FF2B5EF4-FFF2-40B4-BE49-F238E27FC236}">
                <a16:creationId xmlns:a16="http://schemas.microsoft.com/office/drawing/2014/main" id="{9A4E271B-760D-B738-8A16-593D2DCDC9DD}"/>
              </a:ext>
            </a:extLst>
          </p:cNvPr>
          <p:cNvSpPr txBox="1"/>
          <p:nvPr/>
        </p:nvSpPr>
        <p:spPr>
          <a:xfrm>
            <a:off x="3082796" y="3272380"/>
            <a:ext cx="486054" cy="161583"/>
          </a:xfrm>
          <a:prstGeom prst="rect">
            <a:avLst/>
          </a:prstGeom>
          <a:solidFill>
            <a:srgbClr val="ECEEF3"/>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Outlet 1</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6" name="文本框 5">
            <a:extLst>
              <a:ext uri="{FF2B5EF4-FFF2-40B4-BE49-F238E27FC236}">
                <a16:creationId xmlns:a16="http://schemas.microsoft.com/office/drawing/2014/main" id="{0646AC20-905B-C442-6D1B-350DB538AC15}"/>
              </a:ext>
            </a:extLst>
          </p:cNvPr>
          <p:cNvSpPr txBox="1"/>
          <p:nvPr/>
        </p:nvSpPr>
        <p:spPr>
          <a:xfrm>
            <a:off x="2067249" y="4467684"/>
            <a:ext cx="486054" cy="161583"/>
          </a:xfrm>
          <a:prstGeom prst="rect">
            <a:avLst/>
          </a:prstGeom>
          <a:solidFill>
            <a:srgbClr val="FEFEFE"/>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Outlet 2</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7" name="文本框 6">
            <a:extLst>
              <a:ext uri="{FF2B5EF4-FFF2-40B4-BE49-F238E27FC236}">
                <a16:creationId xmlns:a16="http://schemas.microsoft.com/office/drawing/2014/main" id="{F06B6972-8BBE-E4DF-5468-9A436760AA04}"/>
              </a:ext>
            </a:extLst>
          </p:cNvPr>
          <p:cNvSpPr txBox="1"/>
          <p:nvPr/>
        </p:nvSpPr>
        <p:spPr>
          <a:xfrm>
            <a:off x="3149527" y="3724734"/>
            <a:ext cx="318455" cy="161583"/>
          </a:xfrm>
          <a:prstGeom prst="rect">
            <a:avLst/>
          </a:prstGeom>
          <a:solidFill>
            <a:srgbClr val="FCFCFD"/>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Inlet</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331164046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F955ED-0688-621B-FA6E-4F044F57A46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8614363-0ED1-ADFD-245E-6D5EF65F913E}"/>
              </a:ext>
            </a:extLst>
          </p:cNvPr>
          <p:cNvSpPr>
            <a:spLocks noGrp="1"/>
          </p:cNvSpPr>
          <p:nvPr>
            <p:ph type="title"/>
          </p:nvPr>
        </p:nvSpPr>
        <p:spPr>
          <a:xfrm>
            <a:off x="380999" y="273845"/>
            <a:ext cx="8369807" cy="402410"/>
          </a:xfrm>
          <a:prstGeom prst="rect">
            <a:avLst/>
          </a:prstGeom>
        </p:spPr>
        <p:txBody>
          <a:bodyPr/>
          <a:lstStyle/>
          <a:p>
            <a:pPr lvl="0">
              <a:defRPr/>
            </a:pPr>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How it works</a:t>
            </a:r>
            <a:endParaRPr lang="zh-CN" altLang="en-US" sz="2400" b="0" kern="0" dirty="0">
              <a:solidFill>
                <a:schemeClr val="tx1">
                  <a:lumMod val="75000"/>
                  <a:lumOff val="25000"/>
                </a:schemeClr>
              </a:solidFill>
              <a:latin typeface="Calibri" panose="020F0502020204030204" pitchFamily="34" charset="0"/>
              <a:cs typeface="Calibri" panose="020F0502020204030204" pitchFamily="34" charset="0"/>
              <a:sym typeface="+mn-ea"/>
            </a:endParaRPr>
          </a:p>
        </p:txBody>
      </p:sp>
      <p:pic>
        <p:nvPicPr>
          <p:cNvPr id="4" name="图片 3"/>
          <p:cNvPicPr>
            <a:picLocks noChangeAspect="1"/>
          </p:cNvPicPr>
          <p:nvPr/>
        </p:nvPicPr>
        <p:blipFill rotWithShape="1">
          <a:blip r:embed="rId5" cstate="email">
            <a:extLst>
              <a:ext uri="{28A0092B-C50C-407E-A947-70E740481C1C}">
                <a14:useLocalDpi xmlns:a14="http://schemas.microsoft.com/office/drawing/2010/main"/>
              </a:ext>
            </a:extLst>
          </a:blip>
          <a:srcRect/>
          <a:stretch>
            <a:fillRect/>
          </a:stretch>
        </p:blipFill>
        <p:spPr>
          <a:xfrm>
            <a:off x="284586" y="1624490"/>
            <a:ext cx="1982612" cy="2301720"/>
          </a:xfrm>
          <a:prstGeom prst="rect">
            <a:avLst/>
          </a:prstGeom>
        </p:spPr>
      </p:pic>
      <p:cxnSp>
        <p:nvCxnSpPr>
          <p:cNvPr id="7" name="直接箭头连接符 6"/>
          <p:cNvCxnSpPr>
            <a:cxnSpLocks/>
          </p:cNvCxnSpPr>
          <p:nvPr/>
        </p:nvCxnSpPr>
        <p:spPr>
          <a:xfrm>
            <a:off x="1159871" y="1408827"/>
            <a:ext cx="93927" cy="75878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 name="直接箭头连接符 10"/>
          <p:cNvCxnSpPr>
            <a:cxnSpLocks/>
          </p:cNvCxnSpPr>
          <p:nvPr/>
        </p:nvCxnSpPr>
        <p:spPr>
          <a:xfrm flipH="1" flipV="1">
            <a:off x="1502971" y="3053901"/>
            <a:ext cx="818233" cy="87987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2" name="直接箭头连接符 11"/>
          <p:cNvCxnSpPr>
            <a:cxnSpLocks/>
          </p:cNvCxnSpPr>
          <p:nvPr/>
        </p:nvCxnSpPr>
        <p:spPr>
          <a:xfrm flipH="1" flipV="1">
            <a:off x="1448679" y="3613018"/>
            <a:ext cx="872525" cy="32075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8" name="文本框 17"/>
          <p:cNvSpPr txBox="1"/>
          <p:nvPr/>
        </p:nvSpPr>
        <p:spPr>
          <a:xfrm>
            <a:off x="320881" y="803109"/>
            <a:ext cx="3008876" cy="577081"/>
          </a:xfrm>
          <a:prstGeom prst="rect">
            <a:avLst/>
          </a:prstGeom>
          <a:noFill/>
        </p:spPr>
        <p:txBody>
          <a:bodyPr wrap="square" rtlCol="0">
            <a:spAutoFit/>
          </a:bodyPr>
          <a:lstStyle/>
          <a:p>
            <a:r>
              <a:rPr lang="en-US" altLang="zh-CN" sz="1050" dirty="0">
                <a:latin typeface="Calibri" panose="020F0502020204030204" pitchFamily="34" charset="0"/>
                <a:cs typeface="Calibri" panose="020F0502020204030204" pitchFamily="34" charset="0"/>
              </a:rPr>
              <a:t>The internal balancing channel equalizes the pressure and reduces the actuation force required for the valve pin</a:t>
            </a:r>
            <a:endParaRPr lang="zh-CN" altLang="en-US" sz="1050" dirty="0">
              <a:latin typeface="Calibri" panose="020F0502020204030204" pitchFamily="34" charset="0"/>
              <a:cs typeface="Calibri" panose="020F0502020204030204" pitchFamily="34" charset="0"/>
            </a:endParaRPr>
          </a:p>
        </p:txBody>
      </p:sp>
      <p:sp>
        <p:nvSpPr>
          <p:cNvPr id="20" name="箭头: 下 19"/>
          <p:cNvSpPr/>
          <p:nvPr/>
        </p:nvSpPr>
        <p:spPr>
          <a:xfrm rot="16200000">
            <a:off x="2291039" y="2080849"/>
            <a:ext cx="115356" cy="55066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23" name="箭头: 下 22"/>
          <p:cNvSpPr/>
          <p:nvPr/>
        </p:nvSpPr>
        <p:spPr>
          <a:xfrm rot="5400000">
            <a:off x="2267196" y="2833750"/>
            <a:ext cx="108016" cy="55066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24" name="箭头: 下 23"/>
          <p:cNvSpPr/>
          <p:nvPr/>
        </p:nvSpPr>
        <p:spPr>
          <a:xfrm>
            <a:off x="1208639" y="3812700"/>
            <a:ext cx="114498" cy="51488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30" name="文本框 29"/>
          <p:cNvSpPr txBox="1"/>
          <p:nvPr/>
        </p:nvSpPr>
        <p:spPr>
          <a:xfrm>
            <a:off x="1484317" y="3887977"/>
            <a:ext cx="2764931" cy="738664"/>
          </a:xfrm>
          <a:prstGeom prst="rect">
            <a:avLst/>
          </a:prstGeom>
          <a:noFill/>
        </p:spPr>
        <p:txBody>
          <a:bodyPr wrap="square" rtlCol="0">
            <a:spAutoFit/>
          </a:bodyPr>
          <a:lstStyle/>
          <a:p>
            <a:r>
              <a:rPr lang="en-US" altLang="zh-CN" sz="1050" dirty="0">
                <a:latin typeface="Calibri" panose="020F0502020204030204" pitchFamily="34" charset="0"/>
                <a:cs typeface="Calibri" panose="020F0502020204030204" pitchFamily="34" charset="0"/>
              </a:rPr>
              <a:t>The flow adjustment slope adjusts the angle according to customer needs to realize the flow resistance adjustment of A-B and A-C flow paths</a:t>
            </a:r>
            <a:endParaRPr lang="zh-CN" altLang="en-US" sz="1050" dirty="0">
              <a:latin typeface="Calibri" panose="020F0502020204030204" pitchFamily="34" charset="0"/>
              <a:cs typeface="Calibri" panose="020F0502020204030204" pitchFamily="34" charset="0"/>
            </a:endParaRPr>
          </a:p>
        </p:txBody>
      </p:sp>
      <p:sp>
        <p:nvSpPr>
          <p:cNvPr id="46" name="文本框 45"/>
          <p:cNvSpPr txBox="1"/>
          <p:nvPr/>
        </p:nvSpPr>
        <p:spPr>
          <a:xfrm>
            <a:off x="2772566" y="2225681"/>
            <a:ext cx="279244"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B</a:t>
            </a:r>
            <a:endParaRPr lang="zh-CN" altLang="en-US" sz="1350" dirty="0">
              <a:latin typeface="Calibri" panose="020F0502020204030204" pitchFamily="34" charset="0"/>
              <a:cs typeface="Calibri" panose="020F0502020204030204" pitchFamily="34" charset="0"/>
            </a:endParaRPr>
          </a:p>
        </p:txBody>
      </p:sp>
      <p:sp>
        <p:nvSpPr>
          <p:cNvPr id="47" name="文本框 46"/>
          <p:cNvSpPr txBox="1"/>
          <p:nvPr/>
        </p:nvSpPr>
        <p:spPr>
          <a:xfrm>
            <a:off x="1138931" y="4381766"/>
            <a:ext cx="277640"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C</a:t>
            </a:r>
            <a:endParaRPr lang="zh-CN" altLang="en-US" sz="1350" dirty="0">
              <a:latin typeface="Calibri" panose="020F0502020204030204" pitchFamily="34" charset="0"/>
              <a:cs typeface="Calibri" panose="020F0502020204030204" pitchFamily="34" charset="0"/>
            </a:endParaRPr>
          </a:p>
        </p:txBody>
      </p:sp>
      <p:sp>
        <p:nvSpPr>
          <p:cNvPr id="48" name="文本框 47"/>
          <p:cNvSpPr txBox="1"/>
          <p:nvPr/>
        </p:nvSpPr>
        <p:spPr>
          <a:xfrm>
            <a:off x="2700752" y="2970581"/>
            <a:ext cx="284052"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A</a:t>
            </a:r>
            <a:endParaRPr lang="zh-CN" altLang="en-US" sz="1350" dirty="0">
              <a:latin typeface="Calibri" panose="020F0502020204030204" pitchFamily="34" charset="0"/>
              <a:cs typeface="Calibri" panose="020F0502020204030204" pitchFamily="34" charset="0"/>
            </a:endParaRPr>
          </a:p>
        </p:txBody>
      </p:sp>
      <p:pic>
        <p:nvPicPr>
          <p:cNvPr id="6" name="图片 5"/>
          <p:cNvPicPr>
            <a:picLocks noChangeAspect="1"/>
          </p:cNvPicPr>
          <p:nvPr>
            <p:custDataLst>
              <p:tags r:id="rId1"/>
            </p:custDataLst>
          </p:nvPr>
        </p:nvPicPr>
        <p:blipFill>
          <a:blip r:embed="rId6" cstate="email">
            <a:extLst>
              <a:ext uri="{28A0092B-C50C-407E-A947-70E740481C1C}">
                <a14:useLocalDpi xmlns:a14="http://schemas.microsoft.com/office/drawing/2010/main"/>
              </a:ext>
            </a:extLst>
          </a:blip>
          <a:stretch>
            <a:fillRect/>
          </a:stretch>
        </p:blipFill>
        <p:spPr>
          <a:xfrm>
            <a:off x="4359249" y="752475"/>
            <a:ext cx="4749255" cy="2687770"/>
          </a:xfrm>
          <a:prstGeom prst="rect">
            <a:avLst/>
          </a:prstGeom>
        </p:spPr>
      </p:pic>
      <p:sp>
        <p:nvSpPr>
          <p:cNvPr id="8" name="文本框 7"/>
          <p:cNvSpPr txBox="1"/>
          <p:nvPr>
            <p:custDataLst>
              <p:tags r:id="rId2"/>
            </p:custDataLst>
          </p:nvPr>
        </p:nvSpPr>
        <p:spPr>
          <a:xfrm>
            <a:off x="4469250" y="3403327"/>
            <a:ext cx="4465345" cy="1592744"/>
          </a:xfrm>
          <a:prstGeom prst="rect">
            <a:avLst/>
          </a:prstGeom>
          <a:noFill/>
        </p:spPr>
        <p:txBody>
          <a:bodyPr wrap="square" rtlCol="0">
            <a:spAutoFit/>
          </a:bodyPr>
          <a:lstStyle/>
          <a:p>
            <a:r>
              <a:rPr lang="en-US" sz="975" b="1" dirty="0">
                <a:latin typeface="Calibri" panose="020F0502020204030204" pitchFamily="34" charset="0"/>
                <a:cs typeface="Calibri" panose="020F0502020204030204" pitchFamily="34" charset="0"/>
              </a:rPr>
              <a:t>The whole trip is mainly divided into the following 5 sections:</a:t>
            </a:r>
            <a:r>
              <a:rPr lang="en-US" sz="975" dirty="0">
                <a:latin typeface="Calibri" panose="020F0502020204030204" pitchFamily="34" charset="0"/>
                <a:cs typeface="Calibri" panose="020F0502020204030204" pitchFamily="34" charset="0"/>
              </a:rPr>
              <a:t>
 1. Ports A-B are fully open and ports A-C are closed;
 2. Low flow resistance at port A-B and high flow resistance at port A-C, to achieve flow regulation in the small flow section of port A-C;
 3. Low flow resistance at A-B port and low flow resistance at A-C port to achieve A-B and A-C low flow resistance operation at the same time, and the actual flow ratio is determined by the pipeline and heat exchanger of the two branches;
 4. High flow resistance at port A-B, low flow resistance at port A-C, flow regulation in small flow section of port A-B is realized;
 5. Ports A-B are closed, and ports A-C are fully open;</a:t>
            </a:r>
            <a:endParaRPr sz="975" dirty="0">
              <a:latin typeface="Calibri" panose="020F0502020204030204" pitchFamily="34" charset="0"/>
              <a:cs typeface="Calibri" panose="020F0502020204030204" pitchFamily="34" charset="0"/>
            </a:endParaRPr>
          </a:p>
        </p:txBody>
      </p:sp>
      <p:sp>
        <p:nvSpPr>
          <p:cNvPr id="9" name="文本框 8">
            <a:extLst>
              <a:ext uri="{FF2B5EF4-FFF2-40B4-BE49-F238E27FC236}">
                <a16:creationId xmlns:a16="http://schemas.microsoft.com/office/drawing/2014/main" id="{03377D4C-E205-926A-4859-9D470787CC40}"/>
              </a:ext>
            </a:extLst>
          </p:cNvPr>
          <p:cNvSpPr txBox="1"/>
          <p:nvPr/>
        </p:nvSpPr>
        <p:spPr>
          <a:xfrm>
            <a:off x="4469250" y="882606"/>
            <a:ext cx="432048" cy="12125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FF0000"/>
                </a:solidFill>
                <a:latin typeface="Calibri" panose="020F0502020204030204" pitchFamily="34" charset="0"/>
                <a:ea typeface="微软雅黑" panose="020B0503020204020204" charset="-122"/>
                <a:cs typeface="Calibri" panose="020F0502020204030204" pitchFamily="34" charset="0"/>
                <a:sym typeface="+mn-ea"/>
              </a:rPr>
              <a:t>Interval 1</a:t>
            </a:r>
            <a:endParaRPr lang="zh-CN" altLang="en-US" sz="788" kern="0" dirty="0">
              <a:solidFill>
                <a:srgbClr val="FF0000"/>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0" name="文本框 9">
            <a:extLst>
              <a:ext uri="{FF2B5EF4-FFF2-40B4-BE49-F238E27FC236}">
                <a16:creationId xmlns:a16="http://schemas.microsoft.com/office/drawing/2014/main" id="{08F3D525-1601-C249-7FE6-E73DEA759C42}"/>
              </a:ext>
            </a:extLst>
          </p:cNvPr>
          <p:cNvSpPr txBox="1"/>
          <p:nvPr/>
        </p:nvSpPr>
        <p:spPr>
          <a:xfrm>
            <a:off x="5155050" y="858793"/>
            <a:ext cx="432048" cy="12125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FF0000"/>
                </a:solidFill>
                <a:latin typeface="Calibri" panose="020F0502020204030204" pitchFamily="34" charset="0"/>
                <a:ea typeface="微软雅黑" panose="020B0503020204020204" charset="-122"/>
                <a:cs typeface="Calibri" panose="020F0502020204030204" pitchFamily="34" charset="0"/>
                <a:sym typeface="+mn-ea"/>
              </a:rPr>
              <a:t>Interval 2</a:t>
            </a:r>
            <a:endParaRPr lang="zh-CN" altLang="en-US" sz="788" kern="0" dirty="0">
              <a:solidFill>
                <a:srgbClr val="FF0000"/>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3" name="文本框 12">
            <a:extLst>
              <a:ext uri="{FF2B5EF4-FFF2-40B4-BE49-F238E27FC236}">
                <a16:creationId xmlns:a16="http://schemas.microsoft.com/office/drawing/2014/main" id="{DD65DFC4-F848-8304-402D-80FE4319955B}"/>
              </a:ext>
            </a:extLst>
          </p:cNvPr>
          <p:cNvSpPr txBox="1"/>
          <p:nvPr/>
        </p:nvSpPr>
        <p:spPr>
          <a:xfrm>
            <a:off x="6055163" y="865937"/>
            <a:ext cx="432048" cy="12125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FF0000"/>
                </a:solidFill>
                <a:latin typeface="Calibri" panose="020F0502020204030204" pitchFamily="34" charset="0"/>
                <a:ea typeface="微软雅黑" panose="020B0503020204020204" charset="-122"/>
                <a:cs typeface="Calibri" panose="020F0502020204030204" pitchFamily="34" charset="0"/>
                <a:sym typeface="+mn-ea"/>
              </a:rPr>
              <a:t>Interval 3</a:t>
            </a:r>
            <a:endParaRPr lang="zh-CN" altLang="en-US" sz="788" kern="0" dirty="0">
              <a:solidFill>
                <a:srgbClr val="FF0000"/>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4" name="文本框 13">
            <a:extLst>
              <a:ext uri="{FF2B5EF4-FFF2-40B4-BE49-F238E27FC236}">
                <a16:creationId xmlns:a16="http://schemas.microsoft.com/office/drawing/2014/main" id="{4B198171-1DC5-1ABE-E898-0324E670896D}"/>
              </a:ext>
            </a:extLst>
          </p:cNvPr>
          <p:cNvSpPr txBox="1"/>
          <p:nvPr/>
        </p:nvSpPr>
        <p:spPr>
          <a:xfrm>
            <a:off x="7044237" y="865078"/>
            <a:ext cx="432048" cy="12125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FF0000"/>
                </a:solidFill>
                <a:latin typeface="Calibri" panose="020F0502020204030204" pitchFamily="34" charset="0"/>
                <a:ea typeface="微软雅黑" panose="020B0503020204020204" charset="-122"/>
                <a:cs typeface="Calibri" panose="020F0502020204030204" pitchFamily="34" charset="0"/>
                <a:sym typeface="+mn-ea"/>
              </a:rPr>
              <a:t>Interval 4</a:t>
            </a:r>
            <a:endParaRPr lang="zh-CN" altLang="en-US" sz="788" kern="0" dirty="0">
              <a:solidFill>
                <a:srgbClr val="FF0000"/>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5" name="文本框 14">
            <a:extLst>
              <a:ext uri="{FF2B5EF4-FFF2-40B4-BE49-F238E27FC236}">
                <a16:creationId xmlns:a16="http://schemas.microsoft.com/office/drawing/2014/main" id="{5B492136-ED88-DFED-8029-60EC7B7E1611}"/>
              </a:ext>
            </a:extLst>
          </p:cNvPr>
          <p:cNvSpPr txBox="1"/>
          <p:nvPr/>
        </p:nvSpPr>
        <p:spPr>
          <a:xfrm>
            <a:off x="7976299" y="871294"/>
            <a:ext cx="432048" cy="12125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FF0000"/>
                </a:solidFill>
                <a:latin typeface="Calibri" panose="020F0502020204030204" pitchFamily="34" charset="0"/>
                <a:ea typeface="微软雅黑" panose="020B0503020204020204" charset="-122"/>
                <a:cs typeface="Calibri" panose="020F0502020204030204" pitchFamily="34" charset="0"/>
                <a:sym typeface="+mn-ea"/>
              </a:rPr>
              <a:t>Interval 5</a:t>
            </a:r>
            <a:endParaRPr lang="zh-CN" altLang="en-US" sz="788" kern="0" dirty="0">
              <a:solidFill>
                <a:srgbClr val="FF0000"/>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6" name="文本框 15">
            <a:extLst>
              <a:ext uri="{FF2B5EF4-FFF2-40B4-BE49-F238E27FC236}">
                <a16:creationId xmlns:a16="http://schemas.microsoft.com/office/drawing/2014/main" id="{05B88134-CB63-6A10-945F-E38DB19EF997}"/>
              </a:ext>
            </a:extLst>
          </p:cNvPr>
          <p:cNvSpPr txBox="1"/>
          <p:nvPr/>
        </p:nvSpPr>
        <p:spPr>
          <a:xfrm>
            <a:off x="6965656" y="3272926"/>
            <a:ext cx="432048" cy="121252"/>
          </a:xfrm>
          <a:prstGeom prst="rect">
            <a:avLst/>
          </a:prstGeom>
          <a:solidFill>
            <a:srgbClr val="FFFFFF"/>
          </a:solidFill>
        </p:spPr>
        <p:txBody>
          <a:bodyPr wrap="square" lIns="0" tIns="0" rIns="0" bIns="0" rtlCol="0" anchor="ctr" anchorCtr="0">
            <a:spAutoFit/>
          </a:bodyPr>
          <a:lstStyle/>
          <a:p>
            <a:pPr algn="ctr"/>
            <a:r>
              <a:rPr lang="en-US" altLang="zh-CN" sz="788" kern="0" dirty="0">
                <a:latin typeface="Calibri" panose="020F0502020204030204" pitchFamily="34" charset="0"/>
                <a:ea typeface="微软雅黑" panose="020B0503020204020204" charset="-122"/>
                <a:cs typeface="Calibri" panose="020F0502020204030204" pitchFamily="34" charset="0"/>
                <a:sym typeface="+mn-ea"/>
              </a:rPr>
              <a:t>Total Flow</a:t>
            </a:r>
            <a:endParaRPr lang="zh-CN" altLang="en-US" sz="788" kern="0"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250884116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084B9D-2B0F-9C7C-62FB-C158C569077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7E28BC3-ED56-29C5-9B3D-1A7295A11827}"/>
              </a:ext>
            </a:extLst>
          </p:cNvPr>
          <p:cNvSpPr>
            <a:spLocks noGrp="1"/>
          </p:cNvSpPr>
          <p:nvPr>
            <p:ph type="title"/>
          </p:nvPr>
        </p:nvSpPr>
        <p:spPr>
          <a:xfrm>
            <a:off x="380999" y="273845"/>
            <a:ext cx="8369807" cy="402410"/>
          </a:xfrm>
          <a:prstGeom prst="rect">
            <a:avLst/>
          </a:prstGeom>
        </p:spPr>
        <p:txBody>
          <a:bodyPr/>
          <a:lstStyle/>
          <a:p>
            <a:r>
              <a:rPr lang="zh-CN" altLang="en-US" sz="2400" b="0" kern="0" dirty="0">
                <a:solidFill>
                  <a:schemeClr val="tx1">
                    <a:lumMod val="75000"/>
                    <a:lumOff val="25000"/>
                  </a:schemeClr>
                </a:solidFill>
                <a:latin typeface="Calibri" panose="020F0502020204030204" pitchFamily="34" charset="0"/>
                <a:cs typeface="Calibri" panose="020F0502020204030204" pitchFamily="34" charset="0"/>
                <a:sym typeface="+mn-ea"/>
              </a:rPr>
              <a:t>T</a:t>
            </a:r>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W</a:t>
            </a:r>
            <a:r>
              <a:rPr lang="zh-CN" altLang="en-US" sz="2400" b="0" kern="0" dirty="0">
                <a:solidFill>
                  <a:schemeClr val="tx1">
                    <a:lumMod val="75000"/>
                    <a:lumOff val="25000"/>
                  </a:schemeClr>
                </a:solidFill>
                <a:latin typeface="Calibri" panose="020F0502020204030204" pitchFamily="34" charset="0"/>
                <a:cs typeface="Calibri" panose="020F0502020204030204" pitchFamily="34" charset="0"/>
                <a:sym typeface="+mn-ea"/>
              </a:rPr>
              <a:t>EV </a:t>
            </a:r>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Application scenarios</a:t>
            </a:r>
            <a:endParaRPr lang="en-US" sz="2400" dirty="0"/>
          </a:p>
        </p:txBody>
      </p:sp>
      <p:sp>
        <p:nvSpPr>
          <p:cNvPr id="5" name="文本框 4"/>
          <p:cNvSpPr txBox="1"/>
          <p:nvPr/>
        </p:nvSpPr>
        <p:spPr>
          <a:xfrm>
            <a:off x="658334" y="862830"/>
            <a:ext cx="3780290" cy="574324"/>
          </a:xfrm>
          <a:prstGeom prst="rect">
            <a:avLst/>
          </a:prstGeom>
          <a:ln>
            <a:noFill/>
          </a:ln>
        </p:spPr>
        <p:style>
          <a:lnRef idx="2">
            <a:schemeClr val="accent5"/>
          </a:lnRef>
          <a:fillRef idx="1">
            <a:schemeClr val="lt1"/>
          </a:fillRef>
          <a:effectRef idx="0">
            <a:schemeClr val="accent5"/>
          </a:effectRef>
          <a:fontRef idx="minor">
            <a:schemeClr val="dk1"/>
          </a:fontRef>
        </p:style>
        <p:txBody>
          <a:bodyPr wrap="square" rtlCol="0">
            <a:spAutoFit/>
          </a:bodyPr>
          <a:lstStyle/>
          <a:p>
            <a:pPr>
              <a:lnSpc>
                <a:spcPct val="120000"/>
              </a:lnSpc>
            </a:pPr>
            <a:r>
              <a:rPr lang="en-US" altLang="zh-CN" sz="1350" dirty="0">
                <a:latin typeface="Calibri" panose="020F0502020204030204" pitchFamily="34" charset="0"/>
                <a:cs typeface="Calibri" panose="020F0502020204030204" pitchFamily="34" charset="0"/>
              </a:rPr>
              <a:t>1</a:t>
            </a:r>
            <a:r>
              <a:rPr lang="zh-CN" altLang="en-US" sz="1350" dirty="0">
                <a:latin typeface="Calibri" panose="020F0502020204030204" pitchFamily="34" charset="0"/>
                <a:cs typeface="Calibri" panose="020F0502020204030204" pitchFamily="34" charset="0"/>
              </a:rPr>
              <a:t>、</a:t>
            </a:r>
            <a:r>
              <a:rPr lang="en-US" altLang="zh-CN" sz="1350" dirty="0">
                <a:latin typeface="Calibri" panose="020F0502020204030204" pitchFamily="34" charset="0"/>
                <a:cs typeface="Calibri" panose="020F0502020204030204" pitchFamily="34" charset="0"/>
              </a:rPr>
              <a:t>Three-way proportional adjustment function - real-time dynamic distribution of refrigerant</a:t>
            </a:r>
            <a:endParaRPr lang="zh-CN" altLang="en-US" sz="1350" dirty="0">
              <a:latin typeface="Calibri" panose="020F0502020204030204" pitchFamily="34" charset="0"/>
              <a:cs typeface="Calibri" panose="020F0502020204030204" pitchFamily="34" charset="0"/>
            </a:endParaRPr>
          </a:p>
        </p:txBody>
      </p:sp>
      <p:pic>
        <p:nvPicPr>
          <p:cNvPr id="4" name="图片 3"/>
          <p:cNvPicPr>
            <a:picLocks noChangeAspect="1"/>
          </p:cNvPicPr>
          <p:nvPr>
            <p:custDataLst>
              <p:tags r:id="rId1"/>
            </p:custDataLst>
          </p:nvPr>
        </p:nvPicPr>
        <p:blipFill>
          <a:blip r:embed="rId6" cstate="email">
            <a:extLst>
              <a:ext uri="{28A0092B-C50C-407E-A947-70E740481C1C}">
                <a14:useLocalDpi xmlns:a14="http://schemas.microsoft.com/office/drawing/2010/main"/>
              </a:ext>
            </a:extLst>
          </a:blip>
          <a:srcRect/>
          <a:stretch>
            <a:fillRect/>
          </a:stretch>
        </p:blipFill>
        <p:spPr>
          <a:xfrm>
            <a:off x="5200048" y="1733728"/>
            <a:ext cx="3422809" cy="2834164"/>
          </a:xfrm>
          <a:prstGeom prst="rect">
            <a:avLst/>
          </a:prstGeom>
        </p:spPr>
      </p:pic>
      <p:sp>
        <p:nvSpPr>
          <p:cNvPr id="6" name="文本框 5"/>
          <p:cNvSpPr txBox="1"/>
          <p:nvPr>
            <p:custDataLst>
              <p:tags r:id="rId2"/>
            </p:custDataLst>
          </p:nvPr>
        </p:nvSpPr>
        <p:spPr>
          <a:xfrm>
            <a:off x="5527231" y="869810"/>
            <a:ext cx="3091815" cy="574324"/>
          </a:xfrm>
          <a:prstGeom prst="rect">
            <a:avLst/>
          </a:prstGeom>
          <a:ln>
            <a:noFill/>
          </a:ln>
        </p:spPr>
        <p:style>
          <a:lnRef idx="2">
            <a:schemeClr val="accent5"/>
          </a:lnRef>
          <a:fillRef idx="1">
            <a:schemeClr val="lt1"/>
          </a:fillRef>
          <a:effectRef idx="0">
            <a:schemeClr val="accent5"/>
          </a:effectRef>
          <a:fontRef idx="minor">
            <a:schemeClr val="dk1"/>
          </a:fontRef>
        </p:style>
        <p:txBody>
          <a:bodyPr wrap="square" rtlCol="0">
            <a:spAutoFit/>
          </a:bodyPr>
          <a:lstStyle/>
          <a:p>
            <a:pPr>
              <a:lnSpc>
                <a:spcPct val="120000"/>
              </a:lnSpc>
            </a:pPr>
            <a:r>
              <a:rPr lang="en-US" altLang="zh-CN" sz="1350" dirty="0">
                <a:latin typeface="Calibri" panose="020F0502020204030204" pitchFamily="34" charset="0"/>
                <a:cs typeface="Calibri" panose="020F0502020204030204" pitchFamily="34" charset="0"/>
              </a:rPr>
              <a:t>2</a:t>
            </a:r>
            <a:r>
              <a:rPr lang="zh-CN" altLang="en-US" sz="1350" dirty="0">
                <a:latin typeface="Calibri" panose="020F0502020204030204" pitchFamily="34" charset="0"/>
                <a:cs typeface="Calibri" panose="020F0502020204030204" pitchFamily="34" charset="0"/>
              </a:rPr>
              <a:t>、</a:t>
            </a:r>
            <a:r>
              <a:rPr lang="en-US" altLang="zh-CN" sz="1350" dirty="0">
                <a:latin typeface="Calibri" panose="020F0502020204030204" pitchFamily="34" charset="0"/>
                <a:cs typeface="Calibri" panose="020F0502020204030204" pitchFamily="34" charset="0"/>
              </a:rPr>
              <a:t>Three-way switching function - refrigerant circuit switching</a:t>
            </a:r>
            <a:endParaRPr lang="zh-CN" altLang="en-US" sz="1350" dirty="0">
              <a:latin typeface="Calibri" panose="020F0502020204030204" pitchFamily="34" charset="0"/>
              <a:cs typeface="Calibri" panose="020F0502020204030204" pitchFamily="34" charset="0"/>
            </a:endParaRPr>
          </a:p>
        </p:txBody>
      </p:sp>
      <p:sp>
        <p:nvSpPr>
          <p:cNvPr id="12" name="矩形 11"/>
          <p:cNvSpPr/>
          <p:nvPr/>
        </p:nvSpPr>
        <p:spPr>
          <a:xfrm>
            <a:off x="1630177" y="2787324"/>
            <a:ext cx="216218" cy="21574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pic>
        <p:nvPicPr>
          <p:cNvPr id="13" name="图片 12"/>
          <p:cNvPicPr>
            <a:picLocks noChangeAspect="1"/>
          </p:cNvPicPr>
          <p:nvPr>
            <p:custDataLst>
              <p:tags r:id="rId3"/>
            </p:custDataLst>
          </p:nvPr>
        </p:nvPicPr>
        <p:blipFill>
          <a:blip r:embed="rId7" cstate="email">
            <a:extLst>
              <a:ext uri="{28A0092B-C50C-407E-A947-70E740481C1C}">
                <a14:useLocalDpi xmlns:a14="http://schemas.microsoft.com/office/drawing/2010/main"/>
              </a:ext>
            </a:extLst>
          </a:blip>
          <a:srcRect/>
          <a:stretch/>
        </p:blipFill>
        <p:spPr>
          <a:xfrm>
            <a:off x="984383" y="1623729"/>
            <a:ext cx="3454241" cy="2759808"/>
          </a:xfrm>
          <a:prstGeom prst="rect">
            <a:avLst/>
          </a:prstGeom>
        </p:spPr>
      </p:pic>
      <p:sp>
        <p:nvSpPr>
          <p:cNvPr id="7" name="文本框 6">
            <a:extLst>
              <a:ext uri="{FF2B5EF4-FFF2-40B4-BE49-F238E27FC236}">
                <a16:creationId xmlns:a16="http://schemas.microsoft.com/office/drawing/2014/main" id="{133E99AE-8EAF-110D-B5B6-42060CFC9DDF}"/>
              </a:ext>
            </a:extLst>
          </p:cNvPr>
          <p:cNvSpPr txBox="1"/>
          <p:nvPr/>
        </p:nvSpPr>
        <p:spPr>
          <a:xfrm>
            <a:off x="1975407" y="1971168"/>
            <a:ext cx="1291953" cy="173124"/>
          </a:xfrm>
          <a:prstGeom prst="rect">
            <a:avLst/>
          </a:prstGeom>
          <a:solidFill>
            <a:srgbClr val="FFFFFF"/>
          </a:solidFill>
        </p:spPr>
        <p:txBody>
          <a:bodyPr wrap="square" lIns="0" tIns="0" rIns="0" bIns="0" rtlCol="0" anchor="ctr" anchorCtr="0">
            <a:spAutoFit/>
          </a:bodyPr>
          <a:lstStyle/>
          <a:p>
            <a:pPr algn="ctr"/>
            <a:r>
              <a:rPr lang="en-US" altLang="zh-CN" sz="1125" kern="0" dirty="0">
                <a:latin typeface="Calibri" panose="020F0502020204030204" pitchFamily="34" charset="0"/>
                <a:ea typeface="微软雅黑" panose="020B0503020204020204" charset="-122"/>
                <a:cs typeface="Calibri" panose="020F0502020204030204" pitchFamily="34" charset="0"/>
                <a:sym typeface="+mn-ea"/>
              </a:rPr>
              <a:t>Condenser WCC, etc.</a:t>
            </a:r>
            <a:endParaRPr lang="zh-CN" altLang="en-US" sz="11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8" name="文本框 7">
            <a:extLst>
              <a:ext uri="{FF2B5EF4-FFF2-40B4-BE49-F238E27FC236}">
                <a16:creationId xmlns:a16="http://schemas.microsoft.com/office/drawing/2014/main" id="{14D608B3-4BA6-DAB1-F100-05327079377C}"/>
              </a:ext>
            </a:extLst>
          </p:cNvPr>
          <p:cNvSpPr txBox="1"/>
          <p:nvPr/>
        </p:nvSpPr>
        <p:spPr>
          <a:xfrm>
            <a:off x="3101262" y="2896160"/>
            <a:ext cx="853224" cy="346249"/>
          </a:xfrm>
          <a:prstGeom prst="rect">
            <a:avLst/>
          </a:prstGeom>
          <a:solidFill>
            <a:srgbClr val="FFFFFF"/>
          </a:solidFill>
        </p:spPr>
        <p:txBody>
          <a:bodyPr wrap="square" lIns="0" tIns="0" rIns="0" bIns="0" rtlCol="0" anchor="ctr" anchorCtr="0">
            <a:spAutoFit/>
          </a:bodyPr>
          <a:lstStyle/>
          <a:p>
            <a:pPr algn="ctr"/>
            <a:r>
              <a:rPr lang="en-US" altLang="zh-CN" sz="1125" kern="0" dirty="0">
                <a:latin typeface="Calibri" panose="020F0502020204030204" pitchFamily="34" charset="0"/>
                <a:ea typeface="微软雅黑" panose="020B0503020204020204" charset="-122"/>
                <a:cs typeface="Calibri" panose="020F0502020204030204" pitchFamily="34" charset="0"/>
                <a:sym typeface="+mn-ea"/>
              </a:rPr>
              <a:t>Battery direct cooling plate</a:t>
            </a:r>
            <a:endParaRPr lang="zh-CN" altLang="en-US" sz="11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9" name="文本框 8">
            <a:extLst>
              <a:ext uri="{FF2B5EF4-FFF2-40B4-BE49-F238E27FC236}">
                <a16:creationId xmlns:a16="http://schemas.microsoft.com/office/drawing/2014/main" id="{F90AA852-6727-635F-8241-3BFD27318F20}"/>
              </a:ext>
            </a:extLst>
          </p:cNvPr>
          <p:cNvSpPr txBox="1"/>
          <p:nvPr/>
        </p:nvSpPr>
        <p:spPr>
          <a:xfrm>
            <a:off x="1607928" y="4154298"/>
            <a:ext cx="778668" cy="173124"/>
          </a:xfrm>
          <a:prstGeom prst="rect">
            <a:avLst/>
          </a:prstGeom>
          <a:solidFill>
            <a:srgbClr val="FFFFFF"/>
          </a:solidFill>
        </p:spPr>
        <p:txBody>
          <a:bodyPr wrap="square" lIns="0" tIns="0" rIns="0" bIns="0" rtlCol="0" anchor="ctr" anchorCtr="0">
            <a:spAutoFit/>
          </a:bodyPr>
          <a:lstStyle/>
          <a:p>
            <a:pPr algn="ctr"/>
            <a:r>
              <a:rPr lang="en-US" altLang="zh-CN" sz="1125" kern="0" dirty="0">
                <a:latin typeface="Calibri" panose="020F0502020204030204" pitchFamily="34" charset="0"/>
                <a:ea typeface="微软雅黑" panose="020B0503020204020204" charset="-122"/>
                <a:cs typeface="Calibri" panose="020F0502020204030204" pitchFamily="34" charset="0"/>
                <a:sym typeface="+mn-ea"/>
              </a:rPr>
              <a:t>Compressor</a:t>
            </a:r>
            <a:endParaRPr lang="zh-CN" altLang="en-US" sz="1125" kern="0"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184627951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448379-2198-3A63-0798-1C0BE684519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0EE68F4-9B90-CED2-54F1-2F5794915A92}"/>
              </a:ext>
            </a:extLst>
          </p:cNvPr>
          <p:cNvSpPr>
            <a:spLocks noGrp="1"/>
          </p:cNvSpPr>
          <p:nvPr>
            <p:ph type="title"/>
          </p:nvPr>
        </p:nvSpPr>
        <p:spPr>
          <a:xfrm>
            <a:off x="380999" y="273845"/>
            <a:ext cx="8369807" cy="402410"/>
          </a:xfrm>
          <a:prstGeom prst="rect">
            <a:avLst/>
          </a:prstGeom>
        </p:spPr>
        <p:txBody>
          <a:bodyPr/>
          <a:lstStyle/>
          <a:p>
            <a:pPr>
              <a:defRPr/>
            </a:pPr>
            <a:r>
              <a:rPr lang="en-US" altLang="zh-CN" sz="2400" b="1" kern="0" dirty="0">
                <a:solidFill>
                  <a:srgbClr val="0070C0"/>
                </a:solidFill>
                <a:latin typeface="Calibri" panose="020F0502020204030204" pitchFamily="34" charset="0"/>
                <a:cs typeface="Calibri" panose="020F0502020204030204" pitchFamily="34" charset="0"/>
              </a:rPr>
              <a:t>Refrigerant Valve Trend 2: </a:t>
            </a:r>
            <a:r>
              <a:rPr lang="en-US" altLang="zh-CN" sz="2400" kern="0" dirty="0">
                <a:solidFill>
                  <a:srgbClr val="0070C0"/>
                </a:solidFill>
                <a:latin typeface="Calibri" panose="020F0502020204030204" pitchFamily="34" charset="0"/>
                <a:cs typeface="Calibri" panose="020F0502020204030204" pitchFamily="34" charset="0"/>
              </a:rPr>
              <a:t>Multi-Functional (MFEV)</a:t>
            </a:r>
          </a:p>
        </p:txBody>
      </p:sp>
      <p:pic>
        <p:nvPicPr>
          <p:cNvPr id="6" name="video(2)(1)">
            <a:hlinkClick r:id="" action="ppaction://media"/>
          </p:cNvPr>
          <p:cNvPicPr/>
          <p:nvPr>
            <a:videoFile r:link="rId2"/>
            <p:extLst>
              <p:ext uri="{DAA4B4D4-6D71-4841-9C94-3DE7FCFB9230}">
                <p14:media xmlns:p14="http://schemas.microsoft.com/office/powerpoint/2010/main" r:embed="rId1"/>
              </p:ext>
            </p:extLst>
          </p:nvPr>
        </p:nvPicPr>
        <p:blipFill>
          <a:blip r:embed="rId6"/>
          <a:stretch>
            <a:fillRect/>
          </a:stretch>
        </p:blipFill>
        <p:spPr>
          <a:xfrm>
            <a:off x="55840" y="844598"/>
            <a:ext cx="3989327" cy="3886158"/>
          </a:xfrm>
          <a:prstGeom prst="rect">
            <a:avLst/>
          </a:prstGeom>
        </p:spPr>
      </p:pic>
      <p:graphicFrame>
        <p:nvGraphicFramePr>
          <p:cNvPr id="5" name="表格 4"/>
          <p:cNvGraphicFramePr>
            <a:graphicFrameLocks noGrp="1"/>
          </p:cNvGraphicFramePr>
          <p:nvPr>
            <p:custDataLst>
              <p:tags r:id="rId3"/>
            </p:custDataLst>
            <p:extLst>
              <p:ext uri="{D42A27DB-BD31-4B8C-83A1-F6EECF244321}">
                <p14:modId xmlns:p14="http://schemas.microsoft.com/office/powerpoint/2010/main" val="4133960415"/>
              </p:ext>
            </p:extLst>
          </p:nvPr>
        </p:nvGraphicFramePr>
        <p:xfrm>
          <a:off x="3990061" y="802718"/>
          <a:ext cx="4581568" cy="4121866"/>
        </p:xfrm>
        <a:graphic>
          <a:graphicData uri="http://schemas.openxmlformats.org/drawingml/2006/table">
            <a:tbl>
              <a:tblPr firstRow="1" firstCol="1" bandRow="1">
                <a:tableStyleId>{5C22544A-7EE6-4342-B048-85BDC9FD1C3A}</a:tableStyleId>
              </a:tblPr>
              <a:tblGrid>
                <a:gridCol w="552476">
                  <a:extLst>
                    <a:ext uri="{9D8B030D-6E8A-4147-A177-3AD203B41FA5}">
                      <a16:colId xmlns:a16="http://schemas.microsoft.com/office/drawing/2014/main" val="20000"/>
                    </a:ext>
                  </a:extLst>
                </a:gridCol>
                <a:gridCol w="2282051">
                  <a:extLst>
                    <a:ext uri="{9D8B030D-6E8A-4147-A177-3AD203B41FA5}">
                      <a16:colId xmlns:a16="http://schemas.microsoft.com/office/drawing/2014/main" val="20001"/>
                    </a:ext>
                  </a:extLst>
                </a:gridCol>
                <a:gridCol w="1747041">
                  <a:extLst>
                    <a:ext uri="{9D8B030D-6E8A-4147-A177-3AD203B41FA5}">
                      <a16:colId xmlns:a16="http://schemas.microsoft.com/office/drawing/2014/main" val="20002"/>
                    </a:ext>
                  </a:extLst>
                </a:gridCol>
              </a:tblGrid>
              <a:tr h="311878">
                <a:tc>
                  <a:txBody>
                    <a:bodyPr/>
                    <a:lstStyle/>
                    <a:p>
                      <a:pPr algn="ct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altLang="zh-CN" sz="1200" kern="0" dirty="0">
                          <a:solidFill>
                            <a:schemeClr val="bg1"/>
                          </a:solidFill>
                          <a:effectLst/>
                          <a:latin typeface="Calibri" panose="020F0502020204030204" pitchFamily="34" charset="0"/>
                          <a:ea typeface="+mn-ea"/>
                          <a:cs typeface="Calibri" panose="020F0502020204030204" pitchFamily="34" charset="0"/>
                        </a:rPr>
                        <a:t>Item</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altLang="zh-CN" sz="1200" kern="0" dirty="0">
                          <a:solidFill>
                            <a:schemeClr val="bg1"/>
                          </a:solidFill>
                          <a:effectLst/>
                          <a:latin typeface="Calibri" panose="020F0502020204030204" pitchFamily="34" charset="0"/>
                          <a:ea typeface="+mn-ea"/>
                          <a:cs typeface="Calibri" panose="020F0502020204030204" pitchFamily="34" charset="0"/>
                        </a:rPr>
                        <a:t>Parameters</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0"/>
                  </a:ext>
                </a:extLst>
              </a:tr>
              <a:tr h="272166">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1</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defRPr/>
                      </a:pPr>
                      <a:r>
                        <a:rPr lang="en-US" altLang="zh-CN" sz="1200" kern="0" dirty="0">
                          <a:solidFill>
                            <a:schemeClr val="dk1"/>
                          </a:solidFill>
                          <a:effectLst/>
                          <a:latin typeface="Calibri" panose="020F0502020204030204" pitchFamily="34" charset="0"/>
                          <a:ea typeface="+mn-ea"/>
                          <a:cs typeface="Calibri" panose="020F0502020204030204" pitchFamily="34" charset="0"/>
                        </a:rPr>
                        <a:t>Refrigerants</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fontAlgn="ctr"/>
                      <a:r>
                        <a:rPr lang="en-US" sz="1200" kern="0" dirty="0">
                          <a:solidFill>
                            <a:schemeClr val="dk1"/>
                          </a:solidFill>
                          <a:effectLst/>
                          <a:latin typeface="Calibri" panose="020F0502020204030204" pitchFamily="34" charset="0"/>
                          <a:ea typeface="+mn-ea"/>
                          <a:cs typeface="Calibri" panose="020F0502020204030204" pitchFamily="34" charset="0"/>
                        </a:rPr>
                        <a:t>R134a,R1234yf</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1"/>
                  </a:ext>
                </a:extLst>
              </a:tr>
              <a:tr h="272166">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2</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fontAlgn="ctr"/>
                      <a:r>
                        <a:rPr lang="en-US" altLang="zh-CN" sz="1200" kern="0" dirty="0">
                          <a:solidFill>
                            <a:schemeClr val="dk1"/>
                          </a:solidFill>
                          <a:effectLst/>
                          <a:latin typeface="Calibri" panose="020F0502020204030204" pitchFamily="34" charset="0"/>
                          <a:ea typeface="+mn-ea"/>
                          <a:cs typeface="Calibri" panose="020F0502020204030204" pitchFamily="34" charset="0"/>
                        </a:rPr>
                        <a:t>Use pressure</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fontAlgn="ctr"/>
                      <a:r>
                        <a:rPr lang="en-US" sz="1200" kern="0" dirty="0">
                          <a:solidFill>
                            <a:schemeClr val="dk1"/>
                          </a:solidFill>
                          <a:effectLst/>
                          <a:latin typeface="Calibri" panose="020F0502020204030204" pitchFamily="34" charset="0"/>
                          <a:ea typeface="+mn-ea"/>
                          <a:cs typeface="Calibri" panose="020F0502020204030204" pitchFamily="34" charset="0"/>
                        </a:rPr>
                        <a:t>0</a:t>
                      </a:r>
                      <a:r>
                        <a:rPr lang="en-US" altLang="zh-CN" sz="1200" kern="0" dirty="0">
                          <a:solidFill>
                            <a:schemeClr val="dk1"/>
                          </a:solidFill>
                          <a:effectLst/>
                          <a:latin typeface="Calibri" panose="020F0502020204030204" pitchFamily="34" charset="0"/>
                          <a:ea typeface="+mn-ea"/>
                          <a:cs typeface="Calibri" panose="020F0502020204030204" pitchFamily="34" charset="0"/>
                        </a:rPr>
                        <a:t>~4.2</a:t>
                      </a:r>
                      <a:r>
                        <a:rPr lang="en-US" sz="1200" kern="0" dirty="0">
                          <a:solidFill>
                            <a:schemeClr val="dk1"/>
                          </a:solidFill>
                          <a:effectLst/>
                          <a:latin typeface="Calibri" panose="020F0502020204030204" pitchFamily="34" charset="0"/>
                          <a:ea typeface="+mn-ea"/>
                          <a:cs typeface="Calibri" panose="020F0502020204030204" pitchFamily="34" charset="0"/>
                        </a:rPr>
                        <a:t>MPa</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2"/>
                  </a:ext>
                </a:extLst>
              </a:tr>
              <a:tr h="272166">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3</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defRPr/>
                      </a:pPr>
                      <a:r>
                        <a:rPr lang="en-US" altLang="zh-CN" sz="1200" kern="0" dirty="0">
                          <a:solidFill>
                            <a:schemeClr val="dk1"/>
                          </a:solidFill>
                          <a:effectLst/>
                          <a:latin typeface="Calibri" panose="020F0502020204030204" pitchFamily="34" charset="0"/>
                          <a:ea typeface="+mn-ea"/>
                          <a:cs typeface="Calibri" panose="020F0502020204030204" pitchFamily="34" charset="0"/>
                        </a:rPr>
                        <a:t>Burst pressure</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fontAlgn="ctr"/>
                      <a:r>
                        <a:rPr lang="en-US" sz="1200" kern="0" dirty="0">
                          <a:solidFill>
                            <a:schemeClr val="dk1"/>
                          </a:solidFill>
                          <a:effectLst/>
                          <a:latin typeface="Calibri" panose="020F0502020204030204" pitchFamily="34" charset="0"/>
                          <a:ea typeface="+mn-ea"/>
                          <a:cs typeface="Calibri" panose="020F0502020204030204" pitchFamily="34" charset="0"/>
                        </a:rPr>
                        <a:t>21MPa</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3"/>
                  </a:ext>
                </a:extLst>
              </a:tr>
              <a:tr h="272054">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4</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fontAlgn="ctr"/>
                      <a:r>
                        <a:rPr lang="en-US" altLang="zh-CN" sz="1200" kern="0" dirty="0">
                          <a:solidFill>
                            <a:schemeClr val="dk1"/>
                          </a:solidFill>
                          <a:effectLst/>
                          <a:latin typeface="Calibri" panose="020F0502020204030204" pitchFamily="34" charset="0"/>
                          <a:ea typeface="+mn-ea"/>
                          <a:cs typeface="Calibri" panose="020F0502020204030204" pitchFamily="34" charset="0"/>
                        </a:rPr>
                        <a:t>Operating temperature</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fontAlgn="ctr"/>
                      <a:r>
                        <a:rPr lang="en-US" sz="1200" kern="0" dirty="0">
                          <a:solidFill>
                            <a:schemeClr val="dk1"/>
                          </a:solidFill>
                          <a:effectLst/>
                          <a:latin typeface="Calibri" panose="020F0502020204030204" pitchFamily="34" charset="0"/>
                          <a:ea typeface="+mn-ea"/>
                          <a:cs typeface="Calibri" panose="020F0502020204030204" pitchFamily="34" charset="0"/>
                        </a:rPr>
                        <a:t>-40</a:t>
                      </a:r>
                      <a:r>
                        <a:rPr lang="zh-CN" altLang="en-US" sz="1200" kern="0" dirty="0">
                          <a:solidFill>
                            <a:schemeClr val="dk1"/>
                          </a:solidFill>
                          <a:effectLst/>
                          <a:latin typeface="Calibri" panose="020F0502020204030204" pitchFamily="34" charset="0"/>
                          <a:ea typeface="+mn-ea"/>
                          <a:cs typeface="Calibri" panose="020F0502020204030204" pitchFamily="34" charset="0"/>
                        </a:rPr>
                        <a:t>℃</a:t>
                      </a:r>
                      <a:r>
                        <a:rPr lang="en-US" sz="1200" kern="0" dirty="0">
                          <a:solidFill>
                            <a:schemeClr val="dk1"/>
                          </a:solidFill>
                          <a:effectLst/>
                          <a:latin typeface="Calibri" panose="020F0502020204030204" pitchFamily="34" charset="0"/>
                          <a:ea typeface="+mn-ea"/>
                          <a:cs typeface="Calibri" panose="020F0502020204030204" pitchFamily="34" charset="0"/>
                        </a:rPr>
                        <a:t>~+120</a:t>
                      </a:r>
                      <a:r>
                        <a:rPr lang="zh-CN" altLang="en-US" sz="1200" kern="0" dirty="0">
                          <a:solidFill>
                            <a:schemeClr val="dk1"/>
                          </a:solidFill>
                          <a:effectLst/>
                          <a:latin typeface="Calibri" panose="020F0502020204030204" pitchFamily="34" charset="0"/>
                          <a:ea typeface="+mn-ea"/>
                          <a:cs typeface="Calibri" panose="020F0502020204030204" pitchFamily="34" charset="0"/>
                        </a:rPr>
                        <a:t>℃</a:t>
                      </a:r>
                    </a:p>
                  </a:txBody>
                  <a:tcPr marL="26851" marR="26851" marT="0" marB="0" anchor="ctr"/>
                </a:tc>
                <a:extLst>
                  <a:ext uri="{0D108BD9-81ED-4DB2-BD59-A6C34878D82A}">
                    <a16:rowId xmlns:a16="http://schemas.microsoft.com/office/drawing/2014/main" val="10004"/>
                  </a:ext>
                </a:extLst>
              </a:tr>
              <a:tr h="272166">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5</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defRPr/>
                      </a:pPr>
                      <a:r>
                        <a:rPr lang="en-US" altLang="zh-CN" sz="1200" kern="0" dirty="0">
                          <a:solidFill>
                            <a:schemeClr val="dk1"/>
                          </a:solidFill>
                          <a:effectLst/>
                          <a:latin typeface="Calibri" panose="020F0502020204030204" pitchFamily="34" charset="0"/>
                          <a:ea typeface="+mn-ea"/>
                          <a:cs typeface="Calibri" panose="020F0502020204030204" pitchFamily="34" charset="0"/>
                        </a:rPr>
                        <a:t>Refrigerant temperature</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fontAlgn="ctr"/>
                      <a:r>
                        <a:rPr lang="en-US" sz="1200" kern="0" dirty="0">
                          <a:solidFill>
                            <a:schemeClr val="dk1"/>
                          </a:solidFill>
                          <a:effectLst/>
                          <a:latin typeface="Calibri" panose="020F0502020204030204" pitchFamily="34" charset="0"/>
                          <a:ea typeface="+mn-ea"/>
                          <a:cs typeface="Calibri" panose="020F0502020204030204" pitchFamily="34" charset="0"/>
                        </a:rPr>
                        <a:t>-40℃~+120℃</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5"/>
                  </a:ext>
                </a:extLst>
              </a:tr>
              <a:tr h="272054">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6</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200" kern="0" dirty="0">
                          <a:solidFill>
                            <a:schemeClr val="dk1"/>
                          </a:solidFill>
                          <a:effectLst/>
                          <a:latin typeface="Calibri" panose="020F0502020204030204" pitchFamily="34" charset="0"/>
                          <a:ea typeface="+mn-ea"/>
                          <a:cs typeface="Calibri" panose="020F0502020204030204" pitchFamily="34" charset="0"/>
                        </a:rPr>
                        <a:t>Rated voltage</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sz="1200" kern="0" dirty="0">
                          <a:solidFill>
                            <a:schemeClr val="dk1"/>
                          </a:solidFill>
                          <a:effectLst/>
                          <a:latin typeface="Calibri" panose="020F0502020204030204" pitchFamily="34" charset="0"/>
                          <a:ea typeface="+mn-ea"/>
                          <a:cs typeface="Calibri" panose="020F0502020204030204" pitchFamily="34" charset="0"/>
                        </a:rPr>
                        <a:t>DC12V</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6"/>
                  </a:ext>
                </a:extLst>
              </a:tr>
              <a:tr h="272166">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7</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altLang="zh-CN" sz="1200" kern="0" dirty="0">
                          <a:solidFill>
                            <a:schemeClr val="dk1"/>
                          </a:solidFill>
                          <a:effectLst/>
                          <a:latin typeface="Calibri" panose="020F0502020204030204" pitchFamily="34" charset="0"/>
                          <a:ea typeface="+mn-ea"/>
                          <a:cs typeface="Calibri" panose="020F0502020204030204" pitchFamily="34" charset="0"/>
                        </a:rPr>
                        <a:t>Operating voltage</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sz="1200" kern="0" dirty="0">
                          <a:solidFill>
                            <a:schemeClr val="dk1"/>
                          </a:solidFill>
                          <a:effectLst/>
                          <a:latin typeface="Calibri" panose="020F0502020204030204" pitchFamily="34" charset="0"/>
                          <a:ea typeface="+mn-ea"/>
                          <a:cs typeface="Calibri" panose="020F0502020204030204" pitchFamily="34" charset="0"/>
                        </a:rPr>
                        <a:t>DC8~16V</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7"/>
                  </a:ext>
                </a:extLst>
              </a:tr>
              <a:tr h="272166">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8</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altLang="zh-CN" sz="1200" kern="0" dirty="0">
                          <a:solidFill>
                            <a:schemeClr val="dk1"/>
                          </a:solidFill>
                          <a:effectLst/>
                          <a:latin typeface="Calibri" panose="020F0502020204030204" pitchFamily="34" charset="0"/>
                          <a:ea typeface="+mn-ea"/>
                          <a:cs typeface="Calibri" panose="020F0502020204030204" pitchFamily="34" charset="0"/>
                        </a:rPr>
                        <a:t>Number of pulses in the full stroke</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altLang="zh-CN" sz="1200" kern="0" dirty="0">
                          <a:solidFill>
                            <a:schemeClr val="dk1"/>
                          </a:solidFill>
                          <a:effectLst/>
                          <a:latin typeface="Calibri" panose="020F0502020204030204" pitchFamily="34" charset="0"/>
                          <a:ea typeface="+mn-ea"/>
                          <a:cs typeface="Calibri" panose="020F0502020204030204" pitchFamily="34" charset="0"/>
                        </a:rPr>
                        <a:t>640 pulses</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8"/>
                  </a:ext>
                </a:extLst>
              </a:tr>
              <a:tr h="272166">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9</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altLang="zh-CN" sz="1200" kern="0" dirty="0">
                          <a:solidFill>
                            <a:schemeClr val="dk1"/>
                          </a:solidFill>
                          <a:effectLst/>
                          <a:latin typeface="Calibri" panose="020F0502020204030204" pitchFamily="34" charset="0"/>
                          <a:ea typeface="+mn-ea"/>
                          <a:cs typeface="Calibri" panose="020F0502020204030204" pitchFamily="34" charset="0"/>
                        </a:rPr>
                        <a:t>MOPD</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altLang="zh-CN" sz="1200" kern="0" dirty="0">
                          <a:solidFill>
                            <a:schemeClr val="dk1"/>
                          </a:solidFill>
                          <a:effectLst/>
                          <a:latin typeface="Calibri" panose="020F0502020204030204" pitchFamily="34" charset="0"/>
                          <a:ea typeface="+mn-ea"/>
                          <a:cs typeface="Calibri" panose="020F0502020204030204" pitchFamily="34" charset="0"/>
                        </a:rPr>
                        <a:t>2.5MPa</a:t>
                      </a:r>
                      <a:r>
                        <a:rPr lang="zh-CN" altLang="en-US" sz="1200" kern="0" dirty="0">
                          <a:solidFill>
                            <a:schemeClr val="dk1"/>
                          </a:solidFill>
                          <a:effectLst/>
                          <a:latin typeface="Calibri" panose="020F0502020204030204" pitchFamily="34" charset="0"/>
                          <a:ea typeface="+mn-ea"/>
                          <a:cs typeface="Calibri" panose="020F0502020204030204" pitchFamily="34" charset="0"/>
                        </a:rPr>
                        <a:t>（</a:t>
                      </a:r>
                      <a:r>
                        <a:rPr lang="en-US" altLang="zh-CN" sz="1200" kern="0" dirty="0">
                          <a:solidFill>
                            <a:schemeClr val="dk1"/>
                          </a:solidFill>
                          <a:effectLst/>
                          <a:latin typeface="Calibri" panose="020F0502020204030204" pitchFamily="34" charset="0"/>
                          <a:ea typeface="+mn-ea"/>
                          <a:cs typeface="Calibri" panose="020F0502020204030204" pitchFamily="34" charset="0"/>
                        </a:rPr>
                        <a:t>9V</a:t>
                      </a:r>
                      <a:r>
                        <a:rPr lang="zh-CN" altLang="en-US" sz="1200" kern="0" dirty="0">
                          <a:solidFill>
                            <a:schemeClr val="dk1"/>
                          </a:solidFill>
                          <a:effectLst/>
                          <a:latin typeface="Calibri" panose="020F0502020204030204" pitchFamily="34" charset="0"/>
                          <a:ea typeface="+mn-ea"/>
                          <a:cs typeface="Calibri" panose="020F0502020204030204" pitchFamily="34" charset="0"/>
                        </a:rPr>
                        <a:t>）</a:t>
                      </a:r>
                    </a:p>
                  </a:txBody>
                  <a:tcPr marL="26851" marR="26851" marT="0" marB="0" anchor="ctr"/>
                </a:tc>
                <a:extLst>
                  <a:ext uri="{0D108BD9-81ED-4DB2-BD59-A6C34878D82A}">
                    <a16:rowId xmlns:a16="http://schemas.microsoft.com/office/drawing/2014/main" val="10009"/>
                  </a:ext>
                </a:extLst>
              </a:tr>
              <a:tr h="272166">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10</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altLang="zh-CN" sz="1200" kern="0" dirty="0">
                          <a:solidFill>
                            <a:schemeClr val="dk1"/>
                          </a:solidFill>
                          <a:effectLst/>
                          <a:latin typeface="Calibri" panose="020F0502020204030204" pitchFamily="34" charset="0"/>
                          <a:ea typeface="+mn-ea"/>
                          <a:cs typeface="Calibri" panose="020F0502020204030204" pitchFamily="34" charset="0"/>
                        </a:rPr>
                        <a:t>System switchover time</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altLang="zh-CN" sz="1200" kern="0" dirty="0">
                          <a:solidFill>
                            <a:schemeClr val="dk1"/>
                          </a:solidFill>
                          <a:effectLst/>
                          <a:latin typeface="Calibri" panose="020F0502020204030204" pitchFamily="34" charset="0"/>
                          <a:ea typeface="+mn-ea"/>
                          <a:cs typeface="Calibri" panose="020F0502020204030204" pitchFamily="34" charset="0"/>
                        </a:rPr>
                        <a:t>5~15S</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10"/>
                  </a:ext>
                </a:extLst>
              </a:tr>
              <a:tr h="272166">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11</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200" kern="0" dirty="0">
                          <a:solidFill>
                            <a:schemeClr val="dk1"/>
                          </a:solidFill>
                          <a:effectLst/>
                          <a:latin typeface="Calibri" panose="020F0502020204030204" pitchFamily="34" charset="0"/>
                          <a:ea typeface="+mn-ea"/>
                          <a:cs typeface="Calibri" panose="020F0502020204030204" pitchFamily="34" charset="0"/>
                        </a:rPr>
                        <a:t>Circulating caliber</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zh-CN" altLang="zh-CN" sz="1200" kern="0" dirty="0">
                          <a:solidFill>
                            <a:schemeClr val="dk1"/>
                          </a:solidFill>
                          <a:effectLst/>
                          <a:latin typeface="Calibri" panose="020F0502020204030204" pitchFamily="34" charset="0"/>
                          <a:ea typeface="+mn-ea"/>
                          <a:cs typeface="Calibri" panose="020F0502020204030204" pitchFamily="34" charset="0"/>
                        </a:rPr>
                        <a:t>Φ</a:t>
                      </a:r>
                      <a:r>
                        <a:rPr lang="en-US" altLang="zh-CN" sz="1200" kern="0" dirty="0">
                          <a:solidFill>
                            <a:schemeClr val="dk1"/>
                          </a:solidFill>
                          <a:effectLst/>
                          <a:latin typeface="Calibri" panose="020F0502020204030204" pitchFamily="34" charset="0"/>
                          <a:ea typeface="+mn-ea"/>
                          <a:cs typeface="Calibri" panose="020F0502020204030204" pitchFamily="34" charset="0"/>
                        </a:rPr>
                        <a:t>12mm</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11"/>
                  </a:ext>
                </a:extLst>
              </a:tr>
              <a:tr h="272166">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12</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200" kern="0" dirty="0">
                          <a:solidFill>
                            <a:schemeClr val="dk1"/>
                          </a:solidFill>
                          <a:effectLst/>
                          <a:latin typeface="Calibri" panose="020F0502020204030204" pitchFamily="34" charset="0"/>
                          <a:ea typeface="+mn-ea"/>
                          <a:cs typeface="Calibri" panose="020F0502020204030204" pitchFamily="34" charset="0"/>
                        </a:rPr>
                        <a:t>Drive mode</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altLang="zh-CN" sz="1200" kern="0" dirty="0">
                          <a:solidFill>
                            <a:schemeClr val="dk1"/>
                          </a:solidFill>
                          <a:effectLst/>
                          <a:latin typeface="Calibri" panose="020F0502020204030204" pitchFamily="34" charset="0"/>
                          <a:ea typeface="+mn-ea"/>
                          <a:cs typeface="Calibri" panose="020F0502020204030204" pitchFamily="34" charset="0"/>
                        </a:rPr>
                        <a:t>PWM / LIN</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12"/>
                  </a:ext>
                </a:extLst>
              </a:tr>
              <a:tr h="272054">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13</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200" kern="0" dirty="0">
                          <a:solidFill>
                            <a:schemeClr val="dk1"/>
                          </a:solidFill>
                          <a:effectLst/>
                          <a:latin typeface="Calibri" panose="020F0502020204030204" pitchFamily="34" charset="0"/>
                          <a:ea typeface="+mn-ea"/>
                          <a:cs typeface="Calibri" panose="020F0502020204030204" pitchFamily="34" charset="0"/>
                        </a:rPr>
                        <a:t>Internal leakage</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zh-CN" altLang="en-US" sz="1200" kern="0" dirty="0">
                          <a:solidFill>
                            <a:schemeClr val="dk1"/>
                          </a:solidFill>
                          <a:effectLst/>
                          <a:latin typeface="Calibri" panose="020F0502020204030204" pitchFamily="34" charset="0"/>
                          <a:ea typeface="+mn-ea"/>
                          <a:cs typeface="Calibri" panose="020F0502020204030204" pitchFamily="34" charset="0"/>
                        </a:rPr>
                        <a:t>≤</a:t>
                      </a:r>
                      <a:r>
                        <a:rPr lang="en-US" altLang="zh-CN" sz="1200" kern="0" dirty="0">
                          <a:solidFill>
                            <a:schemeClr val="dk1"/>
                          </a:solidFill>
                          <a:effectLst/>
                          <a:latin typeface="Calibri" panose="020F0502020204030204" pitchFamily="34" charset="0"/>
                          <a:ea typeface="+mn-ea"/>
                          <a:cs typeface="Calibri" panose="020F0502020204030204" pitchFamily="34" charset="0"/>
                        </a:rPr>
                        <a:t>100mL/min</a:t>
                      </a:r>
                      <a:r>
                        <a:rPr lang="zh-CN" altLang="en-US" sz="1200" kern="0" dirty="0">
                          <a:solidFill>
                            <a:schemeClr val="dk1"/>
                          </a:solidFill>
                          <a:effectLst/>
                          <a:latin typeface="Calibri" panose="020F0502020204030204" pitchFamily="34" charset="0"/>
                          <a:ea typeface="+mn-ea"/>
                          <a:cs typeface="Calibri" panose="020F0502020204030204" pitchFamily="34" charset="0"/>
                        </a:rPr>
                        <a:t>（</a:t>
                      </a:r>
                      <a:r>
                        <a:rPr lang="en-US" altLang="zh-CN" sz="1200" kern="0" dirty="0">
                          <a:solidFill>
                            <a:schemeClr val="dk1"/>
                          </a:solidFill>
                          <a:effectLst/>
                          <a:latin typeface="Calibri" panose="020F0502020204030204" pitchFamily="34" charset="0"/>
                          <a:ea typeface="+mn-ea"/>
                          <a:cs typeface="Calibri" panose="020F0502020204030204" pitchFamily="34" charset="0"/>
                        </a:rPr>
                        <a:t>1MPa</a:t>
                      </a:r>
                      <a:r>
                        <a:rPr lang="zh-CN" altLang="en-US" sz="1200" kern="0" dirty="0">
                          <a:solidFill>
                            <a:schemeClr val="dk1"/>
                          </a:solidFill>
                          <a:effectLst/>
                          <a:latin typeface="Calibri" panose="020F0502020204030204" pitchFamily="34" charset="0"/>
                          <a:ea typeface="+mn-ea"/>
                          <a:cs typeface="Calibri" panose="020F0502020204030204" pitchFamily="34" charset="0"/>
                        </a:rPr>
                        <a:t>）</a:t>
                      </a:r>
                    </a:p>
                  </a:txBody>
                  <a:tcPr marL="26851" marR="26851" marT="0" marB="0" anchor="ctr"/>
                </a:tc>
                <a:extLst>
                  <a:ext uri="{0D108BD9-81ED-4DB2-BD59-A6C34878D82A}">
                    <a16:rowId xmlns:a16="http://schemas.microsoft.com/office/drawing/2014/main" val="10013"/>
                  </a:ext>
                </a:extLst>
              </a:tr>
              <a:tr h="272166">
                <a:tc>
                  <a:txBody>
                    <a:bodyPr/>
                    <a:lstStyle/>
                    <a:p>
                      <a:pPr marL="0" lvl="0" indent="0" algn="ctr">
                        <a:buFont typeface="+mj-lt"/>
                        <a:buNone/>
                      </a:pPr>
                      <a:r>
                        <a:rPr lang="en-US" altLang="zh-CN" sz="1200" kern="0" dirty="0">
                          <a:solidFill>
                            <a:schemeClr val="bg1"/>
                          </a:solidFill>
                          <a:effectLst/>
                          <a:latin typeface="Calibri" panose="020F0502020204030204" pitchFamily="34" charset="0"/>
                          <a:ea typeface="+mn-ea"/>
                          <a:cs typeface="Calibri" panose="020F0502020204030204" pitchFamily="34" charset="0"/>
                        </a:rPr>
                        <a:t>14</a:t>
                      </a:r>
                      <a:endParaRPr lang="zh-CN" altLang="en-US" sz="1200" kern="0" dirty="0">
                        <a:solidFill>
                          <a:schemeClr val="bg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200" kern="0" dirty="0">
                          <a:solidFill>
                            <a:schemeClr val="dk1"/>
                          </a:solidFill>
                          <a:effectLst/>
                          <a:latin typeface="Calibri" panose="020F0502020204030204" pitchFamily="34" charset="0"/>
                          <a:ea typeface="+mn-ea"/>
                          <a:cs typeface="Calibri" panose="020F0502020204030204" pitchFamily="34" charset="0"/>
                        </a:rPr>
                        <a:t>Service life</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zh-CN" altLang="en-US" sz="1200" kern="0" dirty="0">
                          <a:solidFill>
                            <a:schemeClr val="dk1"/>
                          </a:solidFill>
                          <a:effectLst/>
                          <a:latin typeface="Calibri" panose="020F0502020204030204" pitchFamily="34" charset="0"/>
                          <a:ea typeface="+mn-ea"/>
                          <a:cs typeface="Calibri" panose="020F0502020204030204" pitchFamily="34" charset="0"/>
                        </a:rPr>
                        <a:t>≥</a:t>
                      </a:r>
                      <a:r>
                        <a:rPr lang="en-US" altLang="zh-CN" sz="1200" kern="0" dirty="0">
                          <a:solidFill>
                            <a:schemeClr val="dk1"/>
                          </a:solidFill>
                          <a:effectLst/>
                          <a:latin typeface="Calibri" panose="020F0502020204030204" pitchFamily="34" charset="0"/>
                          <a:ea typeface="+mn-ea"/>
                          <a:cs typeface="Calibri" panose="020F0502020204030204" pitchFamily="34" charset="0"/>
                        </a:rPr>
                        <a:t>150,000 cycles</a:t>
                      </a:r>
                      <a:endParaRPr lang="zh-CN" altLang="en-US" sz="1200" kern="0" dirty="0">
                        <a:solidFill>
                          <a:schemeClr val="dk1"/>
                        </a:solidFill>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14"/>
                  </a:ext>
                </a:extLst>
              </a:tr>
            </a:tbl>
          </a:graphicData>
        </a:graphic>
      </p:graphicFrame>
      <p:sp>
        <p:nvSpPr>
          <p:cNvPr id="4" name="标题 1"/>
          <p:cNvSpPr txBox="1"/>
          <p:nvPr/>
        </p:nvSpPr>
        <p:spPr>
          <a:xfrm>
            <a:off x="229104" y="763186"/>
            <a:ext cx="3630920" cy="381350"/>
          </a:xfrm>
          <a:prstGeom prst="rect">
            <a:avLst/>
          </a:prstGeom>
        </p:spPr>
        <p:txBody>
          <a:bodyPr vert="horz" wrap="square" lIns="68580" tIns="34290" rIns="68580" bIns="34290" rtlCol="0" anchor="t" anchorCtr="0">
            <a:noAutofit/>
          </a:bodyPr>
          <a:lst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a:lstStyle>
          <a:p>
            <a:pPr lvl="0">
              <a:defRPr/>
            </a:pPr>
            <a:r>
              <a:rPr lang="en-US" altLang="zh-CN" sz="1600" b="0" kern="0" dirty="0">
                <a:solidFill>
                  <a:schemeClr val="tx1">
                    <a:lumMod val="75000"/>
                    <a:lumOff val="25000"/>
                  </a:schemeClr>
                </a:solidFill>
                <a:latin typeface="Calibri" panose="020F0502020204030204" pitchFamily="34" charset="0"/>
                <a:cs typeface="Calibri" panose="020F0502020204030204" pitchFamily="34" charset="0"/>
                <a:sym typeface="+mn-ea"/>
              </a:rPr>
              <a:t>Combined Four-Way Valve</a:t>
            </a:r>
            <a:r>
              <a:rPr lang="zh-CN" altLang="en-US" sz="1600" b="0" kern="0" dirty="0">
                <a:solidFill>
                  <a:schemeClr val="tx1">
                    <a:lumMod val="75000"/>
                    <a:lumOff val="25000"/>
                  </a:schemeClr>
                </a:solidFill>
                <a:latin typeface="Calibri" panose="020F0502020204030204" pitchFamily="34" charset="0"/>
                <a:cs typeface="Calibri" panose="020F0502020204030204" pitchFamily="34" charset="0"/>
                <a:sym typeface="+mn-ea"/>
              </a:rPr>
              <a:t>（</a:t>
            </a:r>
            <a:r>
              <a:rPr lang="en-US" altLang="zh-CN" sz="1600" b="0" kern="0" dirty="0">
                <a:solidFill>
                  <a:schemeClr val="tx1">
                    <a:lumMod val="75000"/>
                    <a:lumOff val="25000"/>
                  </a:schemeClr>
                </a:solidFill>
                <a:latin typeface="Calibri" panose="020F0502020204030204" pitchFamily="34" charset="0"/>
                <a:cs typeface="Calibri" panose="020F0502020204030204" pitchFamily="34" charset="0"/>
                <a:sym typeface="+mn-ea"/>
              </a:rPr>
              <a:t>FWEV</a:t>
            </a:r>
            <a:r>
              <a:rPr lang="zh-CN" altLang="en-US" sz="1600" b="0" kern="0" dirty="0">
                <a:solidFill>
                  <a:schemeClr val="tx1">
                    <a:lumMod val="75000"/>
                    <a:lumOff val="25000"/>
                  </a:schemeClr>
                </a:solidFill>
                <a:latin typeface="Calibri" panose="020F0502020204030204" pitchFamily="34" charset="0"/>
                <a:cs typeface="Calibri" panose="020F0502020204030204" pitchFamily="34" charset="0"/>
                <a:sym typeface="+mn-ea"/>
              </a:rPr>
              <a:t>）</a:t>
            </a:r>
          </a:p>
        </p:txBody>
      </p:sp>
    </p:spTree>
    <p:extLst>
      <p:ext uri="{BB962C8B-B14F-4D97-AF65-F5344CB8AC3E}">
        <p14:creationId xmlns:p14="http://schemas.microsoft.com/office/powerpoint/2010/main" val="2713969529"/>
      </p:ext>
    </p:extLst>
  </p:cSld>
  <p:clrMapOvr>
    <a:masterClrMapping/>
  </p:clrMapOvr>
  <p:timing>
    <p:tnLst>
      <p:par>
        <p:cTn id="1" dur="indefinite" restart="never" nodeType="tmRoot">
          <p:childTnLst>
            <p:video>
              <p:cMediaNode>
                <p:cTn id="2" fill="hold" display="1">
                  <p:stCondLst>
                    <p:cond delay="indefinite"/>
                  </p:stCondLst>
                </p:cTn>
                <p:tgtEl>
                  <p:spTgt spid="6"/>
                </p:tgtEl>
              </p:cMediaNode>
            </p:vide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9C9D4F-884B-4F09-08E9-9047B9F22BF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1D45E55-24FF-0C8E-C98E-2C4E5F4CA2F0}"/>
              </a:ext>
            </a:extLst>
          </p:cNvPr>
          <p:cNvSpPr>
            <a:spLocks noGrp="1"/>
          </p:cNvSpPr>
          <p:nvPr>
            <p:ph type="title"/>
          </p:nvPr>
        </p:nvSpPr>
        <p:spPr>
          <a:xfrm>
            <a:off x="380999" y="273845"/>
            <a:ext cx="8369807" cy="402410"/>
          </a:xfrm>
          <a:prstGeom prst="rect">
            <a:avLst/>
          </a:prstGeom>
        </p:spPr>
        <p:txBody>
          <a:bodyPr/>
          <a:lstStyle/>
          <a:p>
            <a:r>
              <a:rPr lang="en-US" altLang="zh-CN" sz="3600" kern="0" dirty="0">
                <a:latin typeface="Calibri" panose="020F0502020204030204" pitchFamily="34" charset="0"/>
                <a:ea typeface="微软雅黑" panose="020B0503020204020204" charset="-122"/>
                <a:cs typeface="Calibri" panose="020F0502020204030204" pitchFamily="34" charset="0"/>
                <a:sym typeface="+mn-ea"/>
              </a:rPr>
              <a:t>Battery liquid cooling or direct cooling</a:t>
            </a:r>
            <a:br>
              <a:rPr lang="zh-CN" altLang="en-US" sz="3600" kern="0" dirty="0">
                <a:latin typeface="Calibri" panose="020F0502020204030204" pitchFamily="34" charset="0"/>
                <a:ea typeface="微软雅黑" panose="020B0503020204020204" charset="-122"/>
                <a:cs typeface="Calibri" panose="020F0502020204030204" pitchFamily="34" charset="0"/>
                <a:sym typeface="+mn-ea"/>
              </a:rPr>
            </a:br>
            <a:endParaRPr lang="en-US" dirty="0"/>
          </a:p>
        </p:txBody>
      </p:sp>
      <p:sp>
        <p:nvSpPr>
          <p:cNvPr id="28" name="圆角矩形 89">
            <a:extLst>
              <a:ext uri="{FF2B5EF4-FFF2-40B4-BE49-F238E27FC236}">
                <a16:creationId xmlns:a16="http://schemas.microsoft.com/office/drawing/2014/main" id="{1D65D241-BE9F-4252-73D1-04B8CA6122B0}"/>
              </a:ext>
            </a:extLst>
          </p:cNvPr>
          <p:cNvSpPr/>
          <p:nvPr/>
        </p:nvSpPr>
        <p:spPr>
          <a:xfrm>
            <a:off x="305181" y="1273091"/>
            <a:ext cx="2526322" cy="741045"/>
          </a:xfrm>
          <a:prstGeom prst="roundRect">
            <a:avLst/>
          </a:prstGeom>
          <a:gradFill>
            <a:gsLst>
              <a:gs pos="0">
                <a:srgbClr val="026CD4"/>
              </a:gs>
              <a:gs pos="100000">
                <a:srgbClr val="007ADD"/>
              </a:gs>
            </a:gsLst>
            <a:lin ang="3600000" scaled="0"/>
          </a:gradFill>
          <a:ln w="12700" cap="flat" cmpd="sng" algn="ctr">
            <a:noFill/>
            <a:prstDash val="solid"/>
            <a:miter lim="800000"/>
          </a:ln>
          <a:scene3d>
            <a:camera prst="perspectiveFront">
              <a:rot lat="899993" lon="0" rev="0"/>
            </a:camera>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b="1" kern="0" dirty="0">
              <a:latin typeface="Calibri" panose="020F0502020204030204" pitchFamily="34" charset="0"/>
              <a:ea typeface="微软雅黑" panose="020B0503020204020204" charset="-122"/>
              <a:cs typeface="Calibri" panose="020F0502020204030204" pitchFamily="34" charset="0"/>
            </a:endParaRPr>
          </a:p>
        </p:txBody>
      </p:sp>
      <p:sp>
        <p:nvSpPr>
          <p:cNvPr id="29" name="文本框 28">
            <a:extLst>
              <a:ext uri="{FF2B5EF4-FFF2-40B4-BE49-F238E27FC236}">
                <a16:creationId xmlns:a16="http://schemas.microsoft.com/office/drawing/2014/main" id="{B4BB1750-D40E-2E50-9A58-CDE757882C30}"/>
              </a:ext>
            </a:extLst>
          </p:cNvPr>
          <p:cNvSpPr txBox="1"/>
          <p:nvPr/>
        </p:nvSpPr>
        <p:spPr>
          <a:xfrm>
            <a:off x="362808" y="993748"/>
            <a:ext cx="2492405" cy="300082"/>
          </a:xfrm>
          <a:prstGeom prst="rect">
            <a:avLst/>
          </a:prstGeom>
          <a:noFill/>
        </p:spPr>
        <p:txBody>
          <a:bodyPr wrap="square" rtlCol="0" anchor="ctr" anchorCtr="0">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Single cooling system</a:t>
            </a:r>
            <a:endParaRPr lang="zh-CN" altLang="en-US" sz="1350" b="1"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30" name="文本框 29">
            <a:extLst>
              <a:ext uri="{FF2B5EF4-FFF2-40B4-BE49-F238E27FC236}">
                <a16:creationId xmlns:a16="http://schemas.microsoft.com/office/drawing/2014/main" id="{51767169-8A11-8E52-7D7C-21173AEC3DD3}"/>
              </a:ext>
            </a:extLst>
          </p:cNvPr>
          <p:cNvSpPr txBox="1"/>
          <p:nvPr/>
        </p:nvSpPr>
        <p:spPr>
          <a:xfrm>
            <a:off x="305181" y="2120975"/>
            <a:ext cx="2511103" cy="741045"/>
          </a:xfrm>
          <a:prstGeom prst="rect">
            <a:avLst/>
          </a:prstGeom>
          <a:solidFill>
            <a:schemeClr val="accent1">
              <a:lumMod val="20000"/>
              <a:lumOff val="80000"/>
            </a:schemeClr>
          </a:solidFill>
        </p:spPr>
        <p:txBody>
          <a:bodyPr wrap="square" rtlCol="0" anchor="t">
            <a:no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Representative models:</a:t>
            </a:r>
          </a:p>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a:p>
            <a:pPr algn="ctr" defTabSz="685800"/>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a:t>
            </a:r>
          </a:p>
        </p:txBody>
      </p:sp>
      <p:sp>
        <p:nvSpPr>
          <p:cNvPr id="31" name="文本框 30">
            <a:extLst>
              <a:ext uri="{FF2B5EF4-FFF2-40B4-BE49-F238E27FC236}">
                <a16:creationId xmlns:a16="http://schemas.microsoft.com/office/drawing/2014/main" id="{A9E25436-A3B5-E6DF-EE5F-56CF70D22646}"/>
              </a:ext>
            </a:extLst>
          </p:cNvPr>
          <p:cNvSpPr txBox="1"/>
          <p:nvPr/>
        </p:nvSpPr>
        <p:spPr>
          <a:xfrm>
            <a:off x="342329" y="1389935"/>
            <a:ext cx="2492405" cy="507831"/>
          </a:xfrm>
          <a:prstGeom prst="rect">
            <a:avLst/>
          </a:prstGeom>
          <a:noFill/>
        </p:spPr>
        <p:txBody>
          <a:bodyPr wrap="square" rtlCol="0" anchor="ctr" anchorCtr="0">
            <a:spAutoFit/>
          </a:bodyPr>
          <a:lstStyle/>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Battery liquid cooling or direct cooling</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32" name="文本框 31">
            <a:extLst>
              <a:ext uri="{FF2B5EF4-FFF2-40B4-BE49-F238E27FC236}">
                <a16:creationId xmlns:a16="http://schemas.microsoft.com/office/drawing/2014/main" id="{0E438852-4E35-99CD-9222-0501F0944D9F}"/>
              </a:ext>
            </a:extLst>
          </p:cNvPr>
          <p:cNvSpPr txBox="1"/>
          <p:nvPr/>
        </p:nvSpPr>
        <p:spPr>
          <a:xfrm>
            <a:off x="281799" y="3065280"/>
            <a:ext cx="2511103" cy="1338828"/>
          </a:xfrm>
          <a:prstGeom prst="rect">
            <a:avLst/>
          </a:prstGeom>
          <a:solidFill>
            <a:schemeClr val="accent1">
              <a:lumMod val="20000"/>
              <a:lumOff val="80000"/>
            </a:schemeClr>
          </a:solidFill>
        </p:spPr>
        <p:txBody>
          <a:bodyPr wrap="square" rtlCol="0" anchor="t">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Typical components:</a:t>
            </a:r>
          </a:p>
          <a:p>
            <a:pPr algn="ctr"/>
            <a:r>
              <a:rPr lang="en-US" sz="1350" kern="0" dirty="0">
                <a:latin typeface="Calibri" panose="020F0502020204030204" pitchFamily="34" charset="0"/>
                <a:ea typeface="微软雅黑" panose="020B0503020204020204" charset="-122"/>
                <a:cs typeface="Calibri" panose="020F0502020204030204" pitchFamily="34" charset="0"/>
                <a:sym typeface="+mn-ea"/>
              </a:rPr>
              <a:t>TXV+SOV</a:t>
            </a:r>
          </a:p>
          <a:p>
            <a:pPr algn="ctr" defTabSz="685800"/>
            <a:r>
              <a:rPr lang="en-US" sz="1350" kern="0" dirty="0">
                <a:latin typeface="Calibri" panose="020F0502020204030204" pitchFamily="34" charset="0"/>
                <a:ea typeface="微软雅黑" panose="020B0503020204020204" charset="-122"/>
                <a:cs typeface="Calibri" panose="020F0502020204030204" pitchFamily="34" charset="0"/>
                <a:sym typeface="+mn-ea"/>
              </a:rPr>
              <a:t>So-TXV</a:t>
            </a:r>
          </a:p>
          <a:p>
            <a:pPr algn="ctr" defTabSz="685800"/>
            <a:r>
              <a:rPr lang="en-US" sz="1350" kern="0" dirty="0">
                <a:latin typeface="Calibri" panose="020F0502020204030204" pitchFamily="34" charset="0"/>
                <a:ea typeface="微软雅黑" panose="020B0503020204020204" charset="-122"/>
                <a:cs typeface="Calibri" panose="020F0502020204030204" pitchFamily="34" charset="0"/>
                <a:sym typeface="+mn-ea"/>
              </a:rPr>
              <a:t>EXV</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water pump
Valve</a:t>
            </a:r>
          </a:p>
        </p:txBody>
      </p:sp>
      <p:pic>
        <p:nvPicPr>
          <p:cNvPr id="33" name="图片 32">
            <a:extLst>
              <a:ext uri="{FF2B5EF4-FFF2-40B4-BE49-F238E27FC236}">
                <a16:creationId xmlns:a16="http://schemas.microsoft.com/office/drawing/2014/main" id="{B4F6CF9D-C174-B666-A96D-24E5C599677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001035" y="777287"/>
            <a:ext cx="6064810" cy="2862318"/>
          </a:xfrm>
          <a:prstGeom prst="rect">
            <a:avLst/>
          </a:prstGeom>
        </p:spPr>
      </p:pic>
      <p:pic>
        <p:nvPicPr>
          <p:cNvPr id="34" name="图片 33">
            <a:extLst>
              <a:ext uri="{FF2B5EF4-FFF2-40B4-BE49-F238E27FC236}">
                <a16:creationId xmlns:a16="http://schemas.microsoft.com/office/drawing/2014/main" id="{75BDA15A-E2D8-E75A-2503-4D0DABF163E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59597" y="3640142"/>
            <a:ext cx="957122" cy="1393346"/>
          </a:xfrm>
          <a:prstGeom prst="rect">
            <a:avLst/>
          </a:prstGeom>
        </p:spPr>
      </p:pic>
      <p:pic>
        <p:nvPicPr>
          <p:cNvPr id="35" name="图片 34">
            <a:extLst>
              <a:ext uri="{FF2B5EF4-FFF2-40B4-BE49-F238E27FC236}">
                <a16:creationId xmlns:a16="http://schemas.microsoft.com/office/drawing/2014/main" id="{BEDA70C8-9D32-56AB-9594-89254244206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86765" y="3685481"/>
            <a:ext cx="648510" cy="1411016"/>
          </a:xfrm>
          <a:prstGeom prst="rect">
            <a:avLst/>
          </a:prstGeom>
        </p:spPr>
      </p:pic>
      <p:pic>
        <p:nvPicPr>
          <p:cNvPr id="36" name="图片 35" descr="桌子上放着照相机&#10;&#10;中度可信度描述已自动生成">
            <a:extLst>
              <a:ext uri="{FF2B5EF4-FFF2-40B4-BE49-F238E27FC236}">
                <a16:creationId xmlns:a16="http://schemas.microsoft.com/office/drawing/2014/main" id="{2C596468-5ABE-E951-1F04-3404178851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71919" y="3867887"/>
            <a:ext cx="1319105" cy="964575"/>
          </a:xfrm>
          <a:prstGeom prst="rect">
            <a:avLst/>
          </a:prstGeom>
        </p:spPr>
      </p:pic>
      <p:sp>
        <p:nvSpPr>
          <p:cNvPr id="37" name="右箭头 5">
            <a:extLst>
              <a:ext uri="{FF2B5EF4-FFF2-40B4-BE49-F238E27FC236}">
                <a16:creationId xmlns:a16="http://schemas.microsoft.com/office/drawing/2014/main" id="{396FC867-DC30-8C8A-153D-213DD14D051E}"/>
              </a:ext>
            </a:extLst>
          </p:cNvPr>
          <p:cNvSpPr/>
          <p:nvPr/>
        </p:nvSpPr>
        <p:spPr>
          <a:xfrm>
            <a:off x="6507500" y="4084446"/>
            <a:ext cx="486135" cy="53032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38" name="十字形 37">
            <a:extLst>
              <a:ext uri="{FF2B5EF4-FFF2-40B4-BE49-F238E27FC236}">
                <a16:creationId xmlns:a16="http://schemas.microsoft.com/office/drawing/2014/main" id="{7D5D1E5F-F68E-29FC-A4B1-9B061488C499}"/>
              </a:ext>
            </a:extLst>
          </p:cNvPr>
          <p:cNvSpPr/>
          <p:nvPr/>
        </p:nvSpPr>
        <p:spPr>
          <a:xfrm>
            <a:off x="4154405" y="4020628"/>
            <a:ext cx="464409" cy="486135"/>
          </a:xfrm>
          <a:prstGeom prst="pl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39" name="文本框 38">
            <a:extLst>
              <a:ext uri="{FF2B5EF4-FFF2-40B4-BE49-F238E27FC236}">
                <a16:creationId xmlns:a16="http://schemas.microsoft.com/office/drawing/2014/main" id="{8AA4B49D-77F5-3121-87EE-8FE491D47EEF}"/>
              </a:ext>
            </a:extLst>
          </p:cNvPr>
          <p:cNvSpPr txBox="1"/>
          <p:nvPr/>
        </p:nvSpPr>
        <p:spPr>
          <a:xfrm>
            <a:off x="2836823" y="1045523"/>
            <a:ext cx="416853" cy="161583"/>
          </a:xfrm>
          <a:prstGeom prst="rect">
            <a:avLst/>
          </a:prstGeom>
          <a:solidFill>
            <a:srgbClr val="FEFEFE"/>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Kettle</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0" name="文本框 39">
            <a:extLst>
              <a:ext uri="{FF2B5EF4-FFF2-40B4-BE49-F238E27FC236}">
                <a16:creationId xmlns:a16="http://schemas.microsoft.com/office/drawing/2014/main" id="{A80930E1-9BA1-654A-C1FB-B0CF14B28799}"/>
              </a:ext>
            </a:extLst>
          </p:cNvPr>
          <p:cNvSpPr txBox="1"/>
          <p:nvPr/>
        </p:nvSpPr>
        <p:spPr>
          <a:xfrm>
            <a:off x="4758105" y="757961"/>
            <a:ext cx="1376700" cy="161583"/>
          </a:xfrm>
          <a:prstGeom prst="rect">
            <a:avLst/>
          </a:prstGeom>
          <a:solidFill>
            <a:srgbClr val="FEFEFE"/>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Electric compressor</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1" name="文本框 40">
            <a:extLst>
              <a:ext uri="{FF2B5EF4-FFF2-40B4-BE49-F238E27FC236}">
                <a16:creationId xmlns:a16="http://schemas.microsoft.com/office/drawing/2014/main" id="{4E9F4FDE-6A07-9E62-C9F6-10263283AD88}"/>
              </a:ext>
            </a:extLst>
          </p:cNvPr>
          <p:cNvSpPr txBox="1"/>
          <p:nvPr/>
        </p:nvSpPr>
        <p:spPr>
          <a:xfrm>
            <a:off x="7872654" y="951307"/>
            <a:ext cx="416853" cy="161583"/>
          </a:xfrm>
          <a:prstGeom prst="rect">
            <a:avLst/>
          </a:prstGeom>
          <a:solidFill>
            <a:srgbClr val="FEFEFE"/>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Kettle</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2" name="文本框 41">
            <a:extLst>
              <a:ext uri="{FF2B5EF4-FFF2-40B4-BE49-F238E27FC236}">
                <a16:creationId xmlns:a16="http://schemas.microsoft.com/office/drawing/2014/main" id="{FC950C21-EB64-D4E3-2808-BB40FA146BCE}"/>
              </a:ext>
            </a:extLst>
          </p:cNvPr>
          <p:cNvSpPr txBox="1"/>
          <p:nvPr/>
        </p:nvSpPr>
        <p:spPr>
          <a:xfrm>
            <a:off x="5588029" y="1615184"/>
            <a:ext cx="715625" cy="323165"/>
          </a:xfrm>
          <a:prstGeom prst="rect">
            <a:avLst/>
          </a:prstGeom>
          <a:solidFill>
            <a:srgbClr val="FEFEFE"/>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Electric water pump</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3" name="文本框 42">
            <a:extLst>
              <a:ext uri="{FF2B5EF4-FFF2-40B4-BE49-F238E27FC236}">
                <a16:creationId xmlns:a16="http://schemas.microsoft.com/office/drawing/2014/main" id="{CD0F2CEC-4887-971D-25A0-BF786807CE13}"/>
              </a:ext>
            </a:extLst>
          </p:cNvPr>
          <p:cNvSpPr txBox="1"/>
          <p:nvPr/>
        </p:nvSpPr>
        <p:spPr>
          <a:xfrm>
            <a:off x="4468240" y="1601685"/>
            <a:ext cx="579729" cy="323165"/>
          </a:xfrm>
          <a:prstGeom prst="rect">
            <a:avLst/>
          </a:prstGeom>
          <a:solidFill>
            <a:srgbClr val="FEFEFE"/>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Motor assembly</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4" name="文本框 43">
            <a:extLst>
              <a:ext uri="{FF2B5EF4-FFF2-40B4-BE49-F238E27FC236}">
                <a16:creationId xmlns:a16="http://schemas.microsoft.com/office/drawing/2014/main" id="{6CC57F17-6CD5-54E2-5A32-2A95C97D268D}"/>
              </a:ext>
            </a:extLst>
          </p:cNvPr>
          <p:cNvSpPr txBox="1"/>
          <p:nvPr/>
        </p:nvSpPr>
        <p:spPr>
          <a:xfrm>
            <a:off x="4294516" y="3399819"/>
            <a:ext cx="715625" cy="323165"/>
          </a:xfrm>
          <a:prstGeom prst="rect">
            <a:avLst/>
          </a:prstGeom>
          <a:solidFill>
            <a:srgbClr val="FEFEFE"/>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Electric water pump</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5" name="文本框 44">
            <a:extLst>
              <a:ext uri="{FF2B5EF4-FFF2-40B4-BE49-F238E27FC236}">
                <a16:creationId xmlns:a16="http://schemas.microsoft.com/office/drawing/2014/main" id="{71686460-1FE9-DA86-80C5-784CEB758C2E}"/>
              </a:ext>
            </a:extLst>
          </p:cNvPr>
          <p:cNvSpPr txBox="1"/>
          <p:nvPr/>
        </p:nvSpPr>
        <p:spPr>
          <a:xfrm>
            <a:off x="6174952" y="3362316"/>
            <a:ext cx="1026114" cy="323165"/>
          </a:xfrm>
          <a:prstGeom prst="rect">
            <a:avLst/>
          </a:prstGeom>
          <a:solidFill>
            <a:srgbClr val="FEFEFE"/>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Electric 3-way proportional valve</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6" name="文本框 45">
            <a:extLst>
              <a:ext uri="{FF2B5EF4-FFF2-40B4-BE49-F238E27FC236}">
                <a16:creationId xmlns:a16="http://schemas.microsoft.com/office/drawing/2014/main" id="{8FC58E2B-54CE-276F-554A-DA429366EEC3}"/>
              </a:ext>
            </a:extLst>
          </p:cNvPr>
          <p:cNvSpPr txBox="1"/>
          <p:nvPr/>
        </p:nvSpPr>
        <p:spPr>
          <a:xfrm>
            <a:off x="7964293" y="2185312"/>
            <a:ext cx="777149" cy="323165"/>
          </a:xfrm>
          <a:prstGeom prst="rect">
            <a:avLst/>
          </a:prstGeom>
          <a:solidFill>
            <a:srgbClr val="FEFEFE"/>
          </a:solidFill>
        </p:spPr>
        <p:txBody>
          <a:bodyPr wrap="square" lIns="0" tIns="0" rIns="0" bIns="0" rtlCol="0" anchor="ctr" anchorCtr="0">
            <a:spAutoFit/>
          </a:bodyPr>
          <a:lstStyle/>
          <a:p>
            <a:pPr algn="ctr"/>
            <a:r>
              <a:rPr lang="en-US" altLang="zh-CN" sz="1050" kern="0" dirty="0">
                <a:latin typeface="Calibri" panose="020F0502020204030204" pitchFamily="34" charset="0"/>
                <a:ea typeface="微软雅黑" panose="020B0503020204020204" charset="-122"/>
                <a:cs typeface="Calibri" panose="020F0502020204030204" pitchFamily="34" charset="0"/>
                <a:sym typeface="+mn-ea"/>
              </a:rPr>
              <a:t>Electric water pump</a:t>
            </a:r>
            <a:endParaRPr lang="zh-CN" altLang="en-US" sz="10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7" name="文本框 46">
            <a:extLst>
              <a:ext uri="{FF2B5EF4-FFF2-40B4-BE49-F238E27FC236}">
                <a16:creationId xmlns:a16="http://schemas.microsoft.com/office/drawing/2014/main" id="{4B778983-F405-008D-EAF9-EBC7DA64AB85}"/>
              </a:ext>
            </a:extLst>
          </p:cNvPr>
          <p:cNvSpPr txBox="1"/>
          <p:nvPr/>
        </p:nvSpPr>
        <p:spPr>
          <a:xfrm>
            <a:off x="7075194" y="2398049"/>
            <a:ext cx="486054" cy="276999"/>
          </a:xfrm>
          <a:prstGeom prst="rect">
            <a:avLst/>
          </a:prstGeom>
          <a:solidFill>
            <a:srgbClr val="FEFEFE"/>
          </a:solidFill>
        </p:spPr>
        <p:txBody>
          <a:bodyPr wrap="square" lIns="0" tIns="0" rIns="0" bIns="0" rtlCol="0" anchor="ctr" anchorCtr="0">
            <a:spAutoFit/>
          </a:bodyPr>
          <a:lstStyle/>
          <a:p>
            <a:pPr algn="ctr"/>
            <a:r>
              <a:rPr lang="en-US" altLang="zh-CN" sz="900" kern="0" dirty="0">
                <a:latin typeface="Calibri" panose="020F0502020204030204" pitchFamily="34" charset="0"/>
                <a:ea typeface="微软雅黑" panose="020B0503020204020204" charset="-122"/>
                <a:cs typeface="Calibri" panose="020F0502020204030204" pitchFamily="34" charset="0"/>
                <a:sym typeface="+mn-ea"/>
              </a:rPr>
              <a:t>Heat Exchanger</a:t>
            </a:r>
            <a:endParaRPr lang="zh-CN" altLang="en-US" sz="90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8" name="文本框 47">
            <a:extLst>
              <a:ext uri="{FF2B5EF4-FFF2-40B4-BE49-F238E27FC236}">
                <a16:creationId xmlns:a16="http://schemas.microsoft.com/office/drawing/2014/main" id="{EAF5243F-D983-11FD-AAE1-BF28890E70FA}"/>
              </a:ext>
            </a:extLst>
          </p:cNvPr>
          <p:cNvSpPr txBox="1"/>
          <p:nvPr/>
        </p:nvSpPr>
        <p:spPr>
          <a:xfrm>
            <a:off x="8085794" y="2929767"/>
            <a:ext cx="523433" cy="121252"/>
          </a:xfrm>
          <a:prstGeom prst="rect">
            <a:avLst/>
          </a:prstGeom>
          <a:solidFill>
            <a:srgbClr val="D9D9D9"/>
          </a:solidFill>
        </p:spPr>
        <p:txBody>
          <a:bodyPr wrap="square" lIns="0" tIns="0" rIns="0" bIns="0" rtlCol="0" anchor="ctr" anchorCtr="0">
            <a:spAutoFit/>
          </a:bodyPr>
          <a:lstStyle/>
          <a:p>
            <a:pPr algn="ctr"/>
            <a:r>
              <a:rPr lang="en-US" altLang="zh-CN" sz="788" kern="0" dirty="0">
                <a:latin typeface="Calibri" panose="020F0502020204030204" pitchFamily="34" charset="0"/>
                <a:ea typeface="微软雅黑" panose="020B0503020204020204" charset="-122"/>
                <a:cs typeface="Calibri" panose="020F0502020204030204" pitchFamily="34" charset="0"/>
                <a:sym typeface="+mn-ea"/>
              </a:rPr>
              <a:t>Heater core</a:t>
            </a:r>
            <a:endParaRPr lang="zh-CN" altLang="en-US" sz="788"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9" name="文本框 48">
            <a:extLst>
              <a:ext uri="{FF2B5EF4-FFF2-40B4-BE49-F238E27FC236}">
                <a16:creationId xmlns:a16="http://schemas.microsoft.com/office/drawing/2014/main" id="{837D72B6-F55E-8901-7B58-82D97C237EC6}"/>
              </a:ext>
            </a:extLst>
          </p:cNvPr>
          <p:cNvSpPr txBox="1"/>
          <p:nvPr/>
        </p:nvSpPr>
        <p:spPr>
          <a:xfrm>
            <a:off x="8206809" y="3189200"/>
            <a:ext cx="472064" cy="138499"/>
          </a:xfrm>
          <a:prstGeom prst="rect">
            <a:avLst/>
          </a:prstGeom>
          <a:solidFill>
            <a:srgbClr val="FFFFFF"/>
          </a:solidFill>
        </p:spPr>
        <p:txBody>
          <a:bodyPr wrap="square" lIns="0" tIns="0" rIns="0" bIns="0" rtlCol="0" anchor="ctr" anchorCtr="0">
            <a:spAutoFit/>
          </a:bodyPr>
          <a:lstStyle/>
          <a:p>
            <a:r>
              <a:rPr lang="en-US" altLang="zh-CN" sz="900" kern="0" dirty="0">
                <a:latin typeface="Calibri" panose="020F0502020204030204" pitchFamily="34" charset="0"/>
                <a:ea typeface="微软雅黑" panose="020B0503020204020204" charset="-122"/>
                <a:cs typeface="Calibri" panose="020F0502020204030204" pitchFamily="34" charset="0"/>
                <a:sym typeface="+mn-ea"/>
              </a:rPr>
              <a:t>Coolant</a:t>
            </a:r>
            <a:endParaRPr lang="zh-CN" altLang="en-US" sz="90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50" name="文本框 49">
            <a:extLst>
              <a:ext uri="{FF2B5EF4-FFF2-40B4-BE49-F238E27FC236}">
                <a16:creationId xmlns:a16="http://schemas.microsoft.com/office/drawing/2014/main" id="{EDE39ED8-51E4-A830-CA38-5BB9E3361BFF}"/>
              </a:ext>
            </a:extLst>
          </p:cNvPr>
          <p:cNvSpPr txBox="1"/>
          <p:nvPr/>
        </p:nvSpPr>
        <p:spPr>
          <a:xfrm>
            <a:off x="8197792" y="3450312"/>
            <a:ext cx="596935" cy="138499"/>
          </a:xfrm>
          <a:prstGeom prst="rect">
            <a:avLst/>
          </a:prstGeom>
          <a:solidFill>
            <a:srgbClr val="FFFFFF"/>
          </a:solidFill>
        </p:spPr>
        <p:txBody>
          <a:bodyPr wrap="square" lIns="0" tIns="0" rIns="0" bIns="0" rtlCol="0" anchor="ctr" anchorCtr="0">
            <a:spAutoFit/>
          </a:bodyPr>
          <a:lstStyle/>
          <a:p>
            <a:pPr algn="ctr"/>
            <a:r>
              <a:rPr lang="en-US" altLang="zh-CN" sz="900" kern="0" dirty="0">
                <a:latin typeface="Calibri" panose="020F0502020204030204" pitchFamily="34" charset="0"/>
                <a:ea typeface="微软雅黑" panose="020B0503020204020204" charset="-122"/>
                <a:cs typeface="Calibri" panose="020F0502020204030204" pitchFamily="34" charset="0"/>
                <a:sym typeface="+mn-ea"/>
              </a:rPr>
              <a:t>Refrigerant</a:t>
            </a:r>
            <a:endParaRPr lang="zh-CN" altLang="en-US" sz="900" kern="0"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81793415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33F698-0905-5424-1817-CA902C0ACF9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E9D61E0-FA9B-CC4A-73A6-33D2DB4B20C2}"/>
              </a:ext>
            </a:extLst>
          </p:cNvPr>
          <p:cNvSpPr>
            <a:spLocks noGrp="1"/>
          </p:cNvSpPr>
          <p:nvPr>
            <p:ph type="title"/>
          </p:nvPr>
        </p:nvSpPr>
        <p:spPr>
          <a:xfrm>
            <a:off x="380999" y="273845"/>
            <a:ext cx="8369807" cy="402410"/>
          </a:xfrm>
          <a:prstGeom prst="rect">
            <a:avLst/>
          </a:prstGeom>
        </p:spPr>
        <p:txBody>
          <a:bodyPr/>
          <a:lstStyle/>
          <a:p>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How the product works</a:t>
            </a:r>
            <a:endParaRPr lang="en-US" sz="2400" dirty="0"/>
          </a:p>
        </p:txBody>
      </p:sp>
      <p:grpSp>
        <p:nvGrpSpPr>
          <p:cNvPr id="59" name="组合 58">
            <a:extLst>
              <a:ext uri="{FF2B5EF4-FFF2-40B4-BE49-F238E27FC236}">
                <a16:creationId xmlns:a16="http://schemas.microsoft.com/office/drawing/2014/main" id="{C4CAADC7-905C-E3F8-98F4-770831E7D0BC}"/>
              </a:ext>
            </a:extLst>
          </p:cNvPr>
          <p:cNvGrpSpPr/>
          <p:nvPr/>
        </p:nvGrpSpPr>
        <p:grpSpPr>
          <a:xfrm>
            <a:off x="4959156" y="1242060"/>
            <a:ext cx="2267426" cy="2659380"/>
            <a:chOff x="5969" y="1524"/>
            <a:chExt cx="4761" cy="5584"/>
          </a:xfrm>
        </p:grpSpPr>
        <p:pic>
          <p:nvPicPr>
            <p:cNvPr id="60" name="图片 59">
              <a:extLst>
                <a:ext uri="{FF2B5EF4-FFF2-40B4-BE49-F238E27FC236}">
                  <a16:creationId xmlns:a16="http://schemas.microsoft.com/office/drawing/2014/main" id="{A6EEB110-FCCF-784F-8898-6AA38F3FE456}"/>
                </a:ext>
              </a:extLst>
            </p:cNvPr>
            <p:cNvPicPr/>
            <p:nvPr/>
          </p:nvPicPr>
          <p:blipFill>
            <a:blip r:embed="rId16" cstate="email">
              <a:extLst>
                <a:ext uri="{28A0092B-C50C-407E-A947-70E740481C1C}">
                  <a14:useLocalDpi xmlns:a14="http://schemas.microsoft.com/office/drawing/2010/main"/>
                </a:ext>
              </a:extLst>
            </a:blip>
            <a:stretch>
              <a:fillRect/>
            </a:stretch>
          </p:blipFill>
          <p:spPr>
            <a:xfrm>
              <a:off x="5969" y="1524"/>
              <a:ext cx="4761" cy="5584"/>
            </a:xfrm>
            <a:prstGeom prst="rect">
              <a:avLst/>
            </a:prstGeom>
            <a:noFill/>
            <a:ln w="9525">
              <a:noFill/>
            </a:ln>
          </p:spPr>
        </p:pic>
        <p:sp>
          <p:nvSpPr>
            <p:cNvPr id="61" name="矩形 60">
              <a:extLst>
                <a:ext uri="{FF2B5EF4-FFF2-40B4-BE49-F238E27FC236}">
                  <a16:creationId xmlns:a16="http://schemas.microsoft.com/office/drawing/2014/main" id="{D4D20E3E-1EA4-D783-B034-FBD5A89D20E2}"/>
                </a:ext>
              </a:extLst>
            </p:cNvPr>
            <p:cNvSpPr/>
            <p:nvPr/>
          </p:nvSpPr>
          <p:spPr>
            <a:xfrm rot="360000">
              <a:off x="7661" y="2634"/>
              <a:ext cx="1352" cy="3863"/>
            </a:xfrm>
            <a:prstGeom prst="rect">
              <a:avLst/>
            </a:prstGeom>
            <a:solidFill>
              <a:srgbClr val="FFFFFF"/>
            </a:solidFill>
            <a:ln>
              <a:solidFill>
                <a:srgbClr val="E9ECF1"/>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grpSp>
      <p:pic>
        <p:nvPicPr>
          <p:cNvPr id="62" name="图片 61">
            <a:extLst>
              <a:ext uri="{FF2B5EF4-FFF2-40B4-BE49-F238E27FC236}">
                <a16:creationId xmlns:a16="http://schemas.microsoft.com/office/drawing/2014/main" id="{3F36FC47-E975-1FC4-B63B-55BAF07AF4A0}"/>
              </a:ext>
            </a:extLst>
          </p:cNvPr>
          <p:cNvPicPr>
            <a:picLocks noChangeAspect="1"/>
          </p:cNvPicPr>
          <p:nvPr>
            <p:custDataLst>
              <p:tags r:id="rId1"/>
            </p:custDataLst>
          </p:nvPr>
        </p:nvPicPr>
        <p:blipFill rotWithShape="1">
          <a:blip r:embed="rId17" cstate="email">
            <a:extLst>
              <a:ext uri="{28A0092B-C50C-407E-A947-70E740481C1C}">
                <a14:useLocalDpi xmlns:a14="http://schemas.microsoft.com/office/drawing/2010/main"/>
              </a:ext>
            </a:extLst>
          </a:blip>
          <a:srcRect/>
          <a:stretch>
            <a:fillRect/>
          </a:stretch>
        </p:blipFill>
        <p:spPr>
          <a:xfrm>
            <a:off x="1390450" y="1420890"/>
            <a:ext cx="1982612" cy="2301720"/>
          </a:xfrm>
          <a:prstGeom prst="rect">
            <a:avLst/>
          </a:prstGeom>
        </p:spPr>
      </p:pic>
      <p:sp>
        <p:nvSpPr>
          <p:cNvPr id="63" name="箭头: 下 62">
            <a:extLst>
              <a:ext uri="{FF2B5EF4-FFF2-40B4-BE49-F238E27FC236}">
                <a16:creationId xmlns:a16="http://schemas.microsoft.com/office/drawing/2014/main" id="{6FF16269-B010-1B0E-575B-E051856B88E3}"/>
              </a:ext>
            </a:extLst>
          </p:cNvPr>
          <p:cNvSpPr/>
          <p:nvPr>
            <p:custDataLst>
              <p:tags r:id="rId2"/>
            </p:custDataLst>
          </p:nvPr>
        </p:nvSpPr>
        <p:spPr>
          <a:xfrm rot="16200000">
            <a:off x="3339751" y="1934401"/>
            <a:ext cx="115356" cy="43636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96" name="箭头: 下 95">
            <a:extLst>
              <a:ext uri="{FF2B5EF4-FFF2-40B4-BE49-F238E27FC236}">
                <a16:creationId xmlns:a16="http://schemas.microsoft.com/office/drawing/2014/main" id="{B2A8A1D2-933D-91B3-60A2-44D4433A1982}"/>
              </a:ext>
            </a:extLst>
          </p:cNvPr>
          <p:cNvSpPr/>
          <p:nvPr>
            <p:custDataLst>
              <p:tags r:id="rId3"/>
            </p:custDataLst>
          </p:nvPr>
        </p:nvSpPr>
        <p:spPr>
          <a:xfrm rot="5400000">
            <a:off x="3315908" y="2687302"/>
            <a:ext cx="108016" cy="43636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97" name="箭头: 下 96">
            <a:extLst>
              <a:ext uri="{FF2B5EF4-FFF2-40B4-BE49-F238E27FC236}">
                <a16:creationId xmlns:a16="http://schemas.microsoft.com/office/drawing/2014/main" id="{7DEA528D-3AE6-BE50-F76C-1FC73A297B68}"/>
              </a:ext>
            </a:extLst>
          </p:cNvPr>
          <p:cNvSpPr/>
          <p:nvPr>
            <p:custDataLst>
              <p:tags r:id="rId4"/>
            </p:custDataLst>
          </p:nvPr>
        </p:nvSpPr>
        <p:spPr>
          <a:xfrm>
            <a:off x="2314503" y="3609101"/>
            <a:ext cx="114498" cy="51488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98" name="文本框 97">
            <a:extLst>
              <a:ext uri="{FF2B5EF4-FFF2-40B4-BE49-F238E27FC236}">
                <a16:creationId xmlns:a16="http://schemas.microsoft.com/office/drawing/2014/main" id="{F10C78D8-B637-E625-D6C5-0429A4AF7E40}"/>
              </a:ext>
            </a:extLst>
          </p:cNvPr>
          <p:cNvSpPr txBox="1"/>
          <p:nvPr>
            <p:custDataLst>
              <p:tags r:id="rId5"/>
            </p:custDataLst>
          </p:nvPr>
        </p:nvSpPr>
        <p:spPr>
          <a:xfrm>
            <a:off x="3559469" y="2006008"/>
            <a:ext cx="279244"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B</a:t>
            </a:r>
            <a:endParaRPr lang="zh-CN" altLang="en-US" sz="1350" dirty="0">
              <a:latin typeface="Calibri" panose="020F0502020204030204" pitchFamily="34" charset="0"/>
              <a:cs typeface="Calibri" panose="020F0502020204030204" pitchFamily="34" charset="0"/>
            </a:endParaRPr>
          </a:p>
        </p:txBody>
      </p:sp>
      <p:sp>
        <p:nvSpPr>
          <p:cNvPr id="99" name="文本框 98">
            <a:extLst>
              <a:ext uri="{FF2B5EF4-FFF2-40B4-BE49-F238E27FC236}">
                <a16:creationId xmlns:a16="http://schemas.microsoft.com/office/drawing/2014/main" id="{ACE2748C-6BA7-D28B-9DA9-A7903AF19C3D}"/>
              </a:ext>
            </a:extLst>
          </p:cNvPr>
          <p:cNvSpPr txBox="1"/>
          <p:nvPr>
            <p:custDataLst>
              <p:tags r:id="rId6"/>
            </p:custDataLst>
          </p:nvPr>
        </p:nvSpPr>
        <p:spPr>
          <a:xfrm>
            <a:off x="3534090" y="2766982"/>
            <a:ext cx="284052"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A</a:t>
            </a:r>
            <a:endParaRPr lang="zh-CN" altLang="en-US" sz="1350" dirty="0">
              <a:latin typeface="Calibri" panose="020F0502020204030204" pitchFamily="34" charset="0"/>
              <a:cs typeface="Calibri" panose="020F0502020204030204" pitchFamily="34" charset="0"/>
            </a:endParaRPr>
          </a:p>
        </p:txBody>
      </p:sp>
      <p:sp>
        <p:nvSpPr>
          <p:cNvPr id="101" name="文本框 100">
            <a:extLst>
              <a:ext uri="{FF2B5EF4-FFF2-40B4-BE49-F238E27FC236}">
                <a16:creationId xmlns:a16="http://schemas.microsoft.com/office/drawing/2014/main" id="{D372BFFF-89FF-F788-0979-CCFC666E2B2A}"/>
              </a:ext>
            </a:extLst>
          </p:cNvPr>
          <p:cNvSpPr txBox="1"/>
          <p:nvPr>
            <p:custDataLst>
              <p:tags r:id="rId7"/>
            </p:custDataLst>
          </p:nvPr>
        </p:nvSpPr>
        <p:spPr>
          <a:xfrm>
            <a:off x="2397985" y="3936734"/>
            <a:ext cx="277640"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C</a:t>
            </a:r>
          </a:p>
        </p:txBody>
      </p:sp>
      <p:sp>
        <p:nvSpPr>
          <p:cNvPr id="105" name="文本框 104">
            <a:extLst>
              <a:ext uri="{FF2B5EF4-FFF2-40B4-BE49-F238E27FC236}">
                <a16:creationId xmlns:a16="http://schemas.microsoft.com/office/drawing/2014/main" id="{3AE37BF4-E789-BFE4-5E22-76E8167B4295}"/>
              </a:ext>
            </a:extLst>
          </p:cNvPr>
          <p:cNvSpPr txBox="1"/>
          <p:nvPr>
            <p:custDataLst>
              <p:tags r:id="rId8"/>
            </p:custDataLst>
          </p:nvPr>
        </p:nvSpPr>
        <p:spPr>
          <a:xfrm>
            <a:off x="6031141" y="1274393"/>
            <a:ext cx="306494"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b</a:t>
            </a:r>
          </a:p>
        </p:txBody>
      </p:sp>
      <p:sp>
        <p:nvSpPr>
          <p:cNvPr id="106" name="文本框 105">
            <a:extLst>
              <a:ext uri="{FF2B5EF4-FFF2-40B4-BE49-F238E27FC236}">
                <a16:creationId xmlns:a16="http://schemas.microsoft.com/office/drawing/2014/main" id="{01F89A9A-1A06-2114-765E-1A4D474D81D2}"/>
              </a:ext>
            </a:extLst>
          </p:cNvPr>
          <p:cNvSpPr txBox="1"/>
          <p:nvPr>
            <p:custDataLst>
              <p:tags r:id="rId9"/>
            </p:custDataLst>
          </p:nvPr>
        </p:nvSpPr>
        <p:spPr>
          <a:xfrm>
            <a:off x="5642045" y="3683742"/>
            <a:ext cx="282450"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c</a:t>
            </a:r>
          </a:p>
        </p:txBody>
      </p:sp>
      <p:sp>
        <p:nvSpPr>
          <p:cNvPr id="107" name="文本框 106">
            <a:extLst>
              <a:ext uri="{FF2B5EF4-FFF2-40B4-BE49-F238E27FC236}">
                <a16:creationId xmlns:a16="http://schemas.microsoft.com/office/drawing/2014/main" id="{FED3A657-E008-8DAA-E360-E1380902534C}"/>
              </a:ext>
            </a:extLst>
          </p:cNvPr>
          <p:cNvSpPr txBox="1"/>
          <p:nvPr>
            <p:custDataLst>
              <p:tags r:id="rId10"/>
            </p:custDataLst>
          </p:nvPr>
        </p:nvSpPr>
        <p:spPr>
          <a:xfrm>
            <a:off x="7082701" y="2702667"/>
            <a:ext cx="295274"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a</a:t>
            </a:r>
          </a:p>
        </p:txBody>
      </p:sp>
      <p:sp>
        <p:nvSpPr>
          <p:cNvPr id="108" name="箭头: 下 22">
            <a:extLst>
              <a:ext uri="{FF2B5EF4-FFF2-40B4-BE49-F238E27FC236}">
                <a16:creationId xmlns:a16="http://schemas.microsoft.com/office/drawing/2014/main" id="{4E11CA6D-828D-CE03-B570-22696A1242BF}"/>
              </a:ext>
            </a:extLst>
          </p:cNvPr>
          <p:cNvSpPr/>
          <p:nvPr>
            <p:custDataLst>
              <p:tags r:id="rId11"/>
            </p:custDataLst>
          </p:nvPr>
        </p:nvSpPr>
        <p:spPr>
          <a:xfrm rot="16620000">
            <a:off x="7281229" y="2326803"/>
            <a:ext cx="108016" cy="55066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109" name="箭头: 下 22">
            <a:extLst>
              <a:ext uri="{FF2B5EF4-FFF2-40B4-BE49-F238E27FC236}">
                <a16:creationId xmlns:a16="http://schemas.microsoft.com/office/drawing/2014/main" id="{B57818CE-07DE-70A2-5F94-261CC24B723A}"/>
              </a:ext>
            </a:extLst>
          </p:cNvPr>
          <p:cNvSpPr/>
          <p:nvPr>
            <p:custDataLst>
              <p:tags r:id="rId12"/>
            </p:custDataLst>
          </p:nvPr>
        </p:nvSpPr>
        <p:spPr>
          <a:xfrm rot="480000">
            <a:off x="6927851" y="1229047"/>
            <a:ext cx="108016" cy="55066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110" name="箭头: 下 22">
            <a:extLst>
              <a:ext uri="{FF2B5EF4-FFF2-40B4-BE49-F238E27FC236}">
                <a16:creationId xmlns:a16="http://schemas.microsoft.com/office/drawing/2014/main" id="{1C9AFF52-B810-DEAC-32D0-8C7DECDC911F}"/>
              </a:ext>
            </a:extLst>
          </p:cNvPr>
          <p:cNvSpPr/>
          <p:nvPr>
            <p:custDataLst>
              <p:tags r:id="rId13"/>
            </p:custDataLst>
          </p:nvPr>
        </p:nvSpPr>
        <p:spPr>
          <a:xfrm rot="11160000">
            <a:off x="6634481" y="3487901"/>
            <a:ext cx="108016" cy="55066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02865458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3C5C29-443B-F2FB-8CC2-FAF3AB258AF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95E0BC0-9776-CDE9-ED9D-D7083745C24F}"/>
              </a:ext>
            </a:extLst>
          </p:cNvPr>
          <p:cNvSpPr>
            <a:spLocks noGrp="1"/>
          </p:cNvSpPr>
          <p:nvPr>
            <p:ph type="title"/>
          </p:nvPr>
        </p:nvSpPr>
        <p:spPr>
          <a:xfrm>
            <a:off x="380999" y="273845"/>
            <a:ext cx="8369807" cy="402410"/>
          </a:xfrm>
          <a:prstGeom prst="rect">
            <a:avLst/>
          </a:prstGeom>
        </p:spPr>
        <p:txBody>
          <a:bodyPr/>
          <a:lstStyle/>
          <a:p>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How the product works</a:t>
            </a:r>
            <a:endParaRPr lang="en-US" sz="2400" dirty="0"/>
          </a:p>
        </p:txBody>
      </p:sp>
      <p:sp>
        <p:nvSpPr>
          <p:cNvPr id="14" name="文本框 13">
            <a:extLst>
              <a:ext uri="{FF2B5EF4-FFF2-40B4-BE49-F238E27FC236}">
                <a16:creationId xmlns:a16="http://schemas.microsoft.com/office/drawing/2014/main" id="{7B502AFF-0A38-F6DC-90EA-CB7E6CE5738F}"/>
              </a:ext>
            </a:extLst>
          </p:cNvPr>
          <p:cNvSpPr txBox="1"/>
          <p:nvPr/>
        </p:nvSpPr>
        <p:spPr>
          <a:xfrm>
            <a:off x="317276" y="3200689"/>
            <a:ext cx="8566150" cy="1351588"/>
          </a:xfrm>
          <a:prstGeom prst="rect">
            <a:avLst/>
          </a:prstGeom>
          <a:noFill/>
        </p:spPr>
        <p:txBody>
          <a:bodyPr wrap="square" rtlCol="0">
            <a:spAutoFit/>
          </a:bodyPr>
          <a:lstStyle/>
          <a:p>
            <a:pPr>
              <a:lnSpc>
                <a:spcPct val="150000"/>
              </a:lnSpc>
            </a:pPr>
            <a:r>
              <a:rPr lang="en-US" altLang="zh-CN" sz="1400" b="1" dirty="0">
                <a:latin typeface="Calibri" panose="020F0502020204030204" pitchFamily="34" charset="0"/>
                <a:cs typeface="Calibri" panose="020F0502020204030204" pitchFamily="34" charset="0"/>
              </a:rPr>
              <a:t>Principle:</a:t>
            </a:r>
            <a:r>
              <a:rPr lang="en-US" altLang="zh-CN" sz="1400" dirty="0">
                <a:latin typeface="Calibri" panose="020F0502020204030204" pitchFamily="34" charset="0"/>
                <a:cs typeface="Calibri" panose="020F0502020204030204" pitchFamily="34" charset="0"/>
              </a:rPr>
              <a:t>
The system switching function is realized in the form of a combination of two three-way valves.
The action is initiated by the electronic three-way valve, and after the electronic three-way valve completes the switching, the mechanical three-way switching valve automatically switches with the change of system pressure.</a:t>
            </a:r>
            <a:endParaRPr lang="zh-CN" altLang="en-US" sz="1400" dirty="0">
              <a:latin typeface="Calibri" panose="020F0502020204030204" pitchFamily="34" charset="0"/>
              <a:cs typeface="Calibri" panose="020F0502020204030204" pitchFamily="34" charset="0"/>
            </a:endParaRPr>
          </a:p>
        </p:txBody>
      </p:sp>
      <p:pic>
        <p:nvPicPr>
          <p:cNvPr id="52" name="图片 51">
            <a:extLst>
              <a:ext uri="{FF2B5EF4-FFF2-40B4-BE49-F238E27FC236}">
                <a16:creationId xmlns:a16="http://schemas.microsoft.com/office/drawing/2014/main" id="{94CAAB62-AE23-CC5B-9529-EBF0D51496F1}"/>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401256" y="1027219"/>
            <a:ext cx="3822383" cy="2024539"/>
          </a:xfrm>
          <a:prstGeom prst="rect">
            <a:avLst/>
          </a:prstGeom>
        </p:spPr>
      </p:pic>
      <p:pic>
        <p:nvPicPr>
          <p:cNvPr id="53" name="图片 52">
            <a:extLst>
              <a:ext uri="{FF2B5EF4-FFF2-40B4-BE49-F238E27FC236}">
                <a16:creationId xmlns:a16="http://schemas.microsoft.com/office/drawing/2014/main" id="{C96B2186-A563-5B24-9DD8-851F10AEF53F}"/>
              </a:ext>
            </a:extLst>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5019006" y="1041581"/>
            <a:ext cx="3500438" cy="1910239"/>
          </a:xfrm>
          <a:prstGeom prst="rect">
            <a:avLst/>
          </a:prstGeom>
        </p:spPr>
      </p:pic>
      <p:sp>
        <p:nvSpPr>
          <p:cNvPr id="54" name="弧形 53">
            <a:extLst>
              <a:ext uri="{FF2B5EF4-FFF2-40B4-BE49-F238E27FC236}">
                <a16:creationId xmlns:a16="http://schemas.microsoft.com/office/drawing/2014/main" id="{8233A14A-A244-128B-659D-906CA32480CC}"/>
              </a:ext>
            </a:extLst>
          </p:cNvPr>
          <p:cNvSpPr/>
          <p:nvPr/>
        </p:nvSpPr>
        <p:spPr>
          <a:xfrm rot="10800000">
            <a:off x="987520" y="1532208"/>
            <a:ext cx="323850" cy="378143"/>
          </a:xfrm>
          <a:prstGeom prst="arc">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56" name="弧形 55">
            <a:extLst>
              <a:ext uri="{FF2B5EF4-FFF2-40B4-BE49-F238E27FC236}">
                <a16:creationId xmlns:a16="http://schemas.microsoft.com/office/drawing/2014/main" id="{4177BE83-1990-3344-4D69-B94D868B423C}"/>
              </a:ext>
            </a:extLst>
          </p:cNvPr>
          <p:cNvSpPr/>
          <p:nvPr>
            <p:custDataLst>
              <p:tags r:id="rId1"/>
            </p:custDataLst>
          </p:nvPr>
        </p:nvSpPr>
        <p:spPr>
          <a:xfrm rot="1560000">
            <a:off x="2040509" y="1857010"/>
            <a:ext cx="323850" cy="378143"/>
          </a:xfrm>
          <a:prstGeom prst="arc">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57" name="弧形 56">
            <a:extLst>
              <a:ext uri="{FF2B5EF4-FFF2-40B4-BE49-F238E27FC236}">
                <a16:creationId xmlns:a16="http://schemas.microsoft.com/office/drawing/2014/main" id="{81532BE5-9155-18F3-4A24-11C1FB35F85F}"/>
              </a:ext>
            </a:extLst>
          </p:cNvPr>
          <p:cNvSpPr/>
          <p:nvPr>
            <p:custDataLst>
              <p:tags r:id="rId2"/>
            </p:custDataLst>
          </p:nvPr>
        </p:nvSpPr>
        <p:spPr>
          <a:xfrm rot="14940000">
            <a:off x="5593363" y="1780244"/>
            <a:ext cx="323850" cy="378143"/>
          </a:xfrm>
          <a:prstGeom prst="arc">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58" name="弧形 57">
            <a:extLst>
              <a:ext uri="{FF2B5EF4-FFF2-40B4-BE49-F238E27FC236}">
                <a16:creationId xmlns:a16="http://schemas.microsoft.com/office/drawing/2014/main" id="{053CB6D1-7908-69A7-070B-35B17F3CE7A3}"/>
              </a:ext>
            </a:extLst>
          </p:cNvPr>
          <p:cNvSpPr/>
          <p:nvPr>
            <p:custDataLst>
              <p:tags r:id="rId3"/>
            </p:custDataLst>
          </p:nvPr>
        </p:nvSpPr>
        <p:spPr>
          <a:xfrm rot="3960000">
            <a:off x="6481093" y="1513068"/>
            <a:ext cx="323850" cy="378143"/>
          </a:xfrm>
          <a:prstGeom prst="arc">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102" name="文本框 101">
            <a:extLst>
              <a:ext uri="{FF2B5EF4-FFF2-40B4-BE49-F238E27FC236}">
                <a16:creationId xmlns:a16="http://schemas.microsoft.com/office/drawing/2014/main" id="{37683577-BD92-5E0F-DCB5-40AA0F90D038}"/>
              </a:ext>
            </a:extLst>
          </p:cNvPr>
          <p:cNvSpPr txBox="1"/>
          <p:nvPr>
            <p:custDataLst>
              <p:tags r:id="rId4"/>
            </p:custDataLst>
          </p:nvPr>
        </p:nvSpPr>
        <p:spPr>
          <a:xfrm>
            <a:off x="1242838" y="1876530"/>
            <a:ext cx="284052"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A</a:t>
            </a:r>
            <a:endParaRPr lang="zh-CN" altLang="en-US" sz="1350" dirty="0">
              <a:latin typeface="Calibri" panose="020F0502020204030204" pitchFamily="34" charset="0"/>
              <a:cs typeface="Calibri" panose="020F0502020204030204" pitchFamily="34" charset="0"/>
            </a:endParaRPr>
          </a:p>
        </p:txBody>
      </p:sp>
      <p:sp>
        <p:nvSpPr>
          <p:cNvPr id="103" name="文本框 102">
            <a:extLst>
              <a:ext uri="{FF2B5EF4-FFF2-40B4-BE49-F238E27FC236}">
                <a16:creationId xmlns:a16="http://schemas.microsoft.com/office/drawing/2014/main" id="{D0571C4A-C78A-F46E-B9FC-0CFA35BD8C34}"/>
              </a:ext>
            </a:extLst>
          </p:cNvPr>
          <p:cNvSpPr txBox="1"/>
          <p:nvPr>
            <p:custDataLst>
              <p:tags r:id="rId5"/>
            </p:custDataLst>
          </p:nvPr>
        </p:nvSpPr>
        <p:spPr>
          <a:xfrm>
            <a:off x="1045570" y="1508343"/>
            <a:ext cx="279244"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B</a:t>
            </a:r>
            <a:endParaRPr lang="zh-CN" altLang="en-US" sz="1350" dirty="0">
              <a:latin typeface="Calibri" panose="020F0502020204030204" pitchFamily="34" charset="0"/>
              <a:cs typeface="Calibri" panose="020F0502020204030204" pitchFamily="34" charset="0"/>
            </a:endParaRPr>
          </a:p>
        </p:txBody>
      </p:sp>
      <p:sp>
        <p:nvSpPr>
          <p:cNvPr id="104" name="文本框 103">
            <a:extLst>
              <a:ext uri="{FF2B5EF4-FFF2-40B4-BE49-F238E27FC236}">
                <a16:creationId xmlns:a16="http://schemas.microsoft.com/office/drawing/2014/main" id="{4C711BAF-14F7-B607-7516-631E33A5A6CA}"/>
              </a:ext>
            </a:extLst>
          </p:cNvPr>
          <p:cNvSpPr txBox="1"/>
          <p:nvPr>
            <p:custDataLst>
              <p:tags r:id="rId6"/>
            </p:custDataLst>
          </p:nvPr>
        </p:nvSpPr>
        <p:spPr>
          <a:xfrm>
            <a:off x="1015191" y="2079412"/>
            <a:ext cx="277640"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C</a:t>
            </a:r>
          </a:p>
        </p:txBody>
      </p:sp>
      <p:sp>
        <p:nvSpPr>
          <p:cNvPr id="111" name="文本框 110">
            <a:extLst>
              <a:ext uri="{FF2B5EF4-FFF2-40B4-BE49-F238E27FC236}">
                <a16:creationId xmlns:a16="http://schemas.microsoft.com/office/drawing/2014/main" id="{EAFB24AD-CAFB-21B5-1971-F66B14326C8C}"/>
              </a:ext>
            </a:extLst>
          </p:cNvPr>
          <p:cNvSpPr txBox="1"/>
          <p:nvPr>
            <p:custDataLst>
              <p:tags r:id="rId7"/>
            </p:custDataLst>
          </p:nvPr>
        </p:nvSpPr>
        <p:spPr>
          <a:xfrm>
            <a:off x="1910916" y="1835527"/>
            <a:ext cx="295274"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a</a:t>
            </a:r>
          </a:p>
        </p:txBody>
      </p:sp>
      <p:sp>
        <p:nvSpPr>
          <p:cNvPr id="112" name="文本框 111">
            <a:extLst>
              <a:ext uri="{FF2B5EF4-FFF2-40B4-BE49-F238E27FC236}">
                <a16:creationId xmlns:a16="http://schemas.microsoft.com/office/drawing/2014/main" id="{1DA95BE1-0D15-CDF6-47ED-BA0C5C6F978E}"/>
              </a:ext>
            </a:extLst>
          </p:cNvPr>
          <p:cNvSpPr txBox="1"/>
          <p:nvPr>
            <p:custDataLst>
              <p:tags r:id="rId8"/>
            </p:custDataLst>
          </p:nvPr>
        </p:nvSpPr>
        <p:spPr>
          <a:xfrm>
            <a:off x="2329064" y="2038410"/>
            <a:ext cx="282450"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c</a:t>
            </a:r>
          </a:p>
        </p:txBody>
      </p:sp>
      <p:sp>
        <p:nvSpPr>
          <p:cNvPr id="113" name="文本框 112">
            <a:extLst>
              <a:ext uri="{FF2B5EF4-FFF2-40B4-BE49-F238E27FC236}">
                <a16:creationId xmlns:a16="http://schemas.microsoft.com/office/drawing/2014/main" id="{EDF798F1-E247-B149-B44C-103AF851147B}"/>
              </a:ext>
            </a:extLst>
          </p:cNvPr>
          <p:cNvSpPr txBox="1"/>
          <p:nvPr>
            <p:custDataLst>
              <p:tags r:id="rId9"/>
            </p:custDataLst>
          </p:nvPr>
        </p:nvSpPr>
        <p:spPr>
          <a:xfrm>
            <a:off x="2370497" y="1380232"/>
            <a:ext cx="306494"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b</a:t>
            </a:r>
          </a:p>
        </p:txBody>
      </p:sp>
      <p:sp>
        <p:nvSpPr>
          <p:cNvPr id="114" name="文本框 113">
            <a:extLst>
              <a:ext uri="{FF2B5EF4-FFF2-40B4-BE49-F238E27FC236}">
                <a16:creationId xmlns:a16="http://schemas.microsoft.com/office/drawing/2014/main" id="{DAE892CB-52CA-8E91-DDDE-1B6DD5D58708}"/>
              </a:ext>
            </a:extLst>
          </p:cNvPr>
          <p:cNvSpPr txBox="1"/>
          <p:nvPr>
            <p:custDataLst>
              <p:tags r:id="rId10"/>
            </p:custDataLst>
          </p:nvPr>
        </p:nvSpPr>
        <p:spPr>
          <a:xfrm>
            <a:off x="5741049" y="1801669"/>
            <a:ext cx="284052"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A</a:t>
            </a:r>
            <a:endParaRPr lang="zh-CN" altLang="en-US" sz="1350" dirty="0">
              <a:latin typeface="Calibri" panose="020F0502020204030204" pitchFamily="34" charset="0"/>
              <a:cs typeface="Calibri" panose="020F0502020204030204" pitchFamily="34" charset="0"/>
            </a:endParaRPr>
          </a:p>
        </p:txBody>
      </p:sp>
      <p:sp>
        <p:nvSpPr>
          <p:cNvPr id="115" name="文本框 114">
            <a:extLst>
              <a:ext uri="{FF2B5EF4-FFF2-40B4-BE49-F238E27FC236}">
                <a16:creationId xmlns:a16="http://schemas.microsoft.com/office/drawing/2014/main" id="{2A5436B5-3ED4-8AEA-CF3F-221185BBEB83}"/>
              </a:ext>
            </a:extLst>
          </p:cNvPr>
          <p:cNvSpPr txBox="1"/>
          <p:nvPr>
            <p:custDataLst>
              <p:tags r:id="rId11"/>
            </p:custDataLst>
          </p:nvPr>
        </p:nvSpPr>
        <p:spPr>
          <a:xfrm>
            <a:off x="5543781" y="1379666"/>
            <a:ext cx="279244"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B</a:t>
            </a:r>
            <a:endParaRPr lang="zh-CN" altLang="en-US" sz="1350" dirty="0">
              <a:latin typeface="Calibri" panose="020F0502020204030204" pitchFamily="34" charset="0"/>
              <a:cs typeface="Calibri" panose="020F0502020204030204" pitchFamily="34" charset="0"/>
            </a:endParaRPr>
          </a:p>
        </p:txBody>
      </p:sp>
      <p:sp>
        <p:nvSpPr>
          <p:cNvPr id="116" name="文本框 115">
            <a:extLst>
              <a:ext uri="{FF2B5EF4-FFF2-40B4-BE49-F238E27FC236}">
                <a16:creationId xmlns:a16="http://schemas.microsoft.com/office/drawing/2014/main" id="{6A0E5865-1BAE-CAAF-EDF6-6FB5BD40FA28}"/>
              </a:ext>
            </a:extLst>
          </p:cNvPr>
          <p:cNvSpPr txBox="1"/>
          <p:nvPr>
            <p:custDataLst>
              <p:tags r:id="rId12"/>
            </p:custDataLst>
          </p:nvPr>
        </p:nvSpPr>
        <p:spPr>
          <a:xfrm>
            <a:off x="5513401" y="2004551"/>
            <a:ext cx="277640" cy="300082"/>
          </a:xfrm>
          <a:prstGeom prst="rect">
            <a:avLst/>
          </a:prstGeom>
          <a:noFill/>
        </p:spPr>
        <p:txBody>
          <a:bodyPr wrap="none" rtlCol="0">
            <a:spAutoFit/>
          </a:bodyPr>
          <a:lstStyle/>
          <a:p>
            <a:r>
              <a:rPr lang="en-US" altLang="zh-CN" sz="1350" dirty="0">
                <a:latin typeface="Calibri" panose="020F0502020204030204" pitchFamily="34" charset="0"/>
                <a:cs typeface="Calibri" panose="020F0502020204030204" pitchFamily="34" charset="0"/>
              </a:rPr>
              <a:t>C</a:t>
            </a:r>
          </a:p>
        </p:txBody>
      </p:sp>
      <p:sp>
        <p:nvSpPr>
          <p:cNvPr id="117" name="文本框 116">
            <a:extLst>
              <a:ext uri="{FF2B5EF4-FFF2-40B4-BE49-F238E27FC236}">
                <a16:creationId xmlns:a16="http://schemas.microsoft.com/office/drawing/2014/main" id="{765528BD-71D9-CF76-D520-C357DA44256A}"/>
              </a:ext>
            </a:extLst>
          </p:cNvPr>
          <p:cNvSpPr txBox="1"/>
          <p:nvPr>
            <p:custDataLst>
              <p:tags r:id="rId13"/>
            </p:custDataLst>
          </p:nvPr>
        </p:nvSpPr>
        <p:spPr>
          <a:xfrm>
            <a:off x="6409127" y="1760666"/>
            <a:ext cx="295274"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a</a:t>
            </a:r>
          </a:p>
        </p:txBody>
      </p:sp>
      <p:sp>
        <p:nvSpPr>
          <p:cNvPr id="118" name="文本框 117">
            <a:extLst>
              <a:ext uri="{FF2B5EF4-FFF2-40B4-BE49-F238E27FC236}">
                <a16:creationId xmlns:a16="http://schemas.microsoft.com/office/drawing/2014/main" id="{167AD567-6264-F90B-9D0F-A53A93730530}"/>
              </a:ext>
            </a:extLst>
          </p:cNvPr>
          <p:cNvSpPr txBox="1"/>
          <p:nvPr>
            <p:custDataLst>
              <p:tags r:id="rId14"/>
            </p:custDataLst>
          </p:nvPr>
        </p:nvSpPr>
        <p:spPr>
          <a:xfrm>
            <a:off x="6827274" y="1963549"/>
            <a:ext cx="282450"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c</a:t>
            </a:r>
          </a:p>
        </p:txBody>
      </p:sp>
      <p:sp>
        <p:nvSpPr>
          <p:cNvPr id="119" name="文本框 118">
            <a:extLst>
              <a:ext uri="{FF2B5EF4-FFF2-40B4-BE49-F238E27FC236}">
                <a16:creationId xmlns:a16="http://schemas.microsoft.com/office/drawing/2014/main" id="{268CF1A4-334B-93C9-8582-5031125F9335}"/>
              </a:ext>
            </a:extLst>
          </p:cNvPr>
          <p:cNvSpPr txBox="1"/>
          <p:nvPr>
            <p:custDataLst>
              <p:tags r:id="rId15"/>
            </p:custDataLst>
          </p:nvPr>
        </p:nvSpPr>
        <p:spPr>
          <a:xfrm>
            <a:off x="6868708" y="1305371"/>
            <a:ext cx="306494"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b</a:t>
            </a:r>
          </a:p>
        </p:txBody>
      </p:sp>
      <p:sp>
        <p:nvSpPr>
          <p:cNvPr id="120" name="文本框 119">
            <a:extLst>
              <a:ext uri="{FF2B5EF4-FFF2-40B4-BE49-F238E27FC236}">
                <a16:creationId xmlns:a16="http://schemas.microsoft.com/office/drawing/2014/main" id="{64B0CB09-B6B0-B19E-8E19-025FDAFBFD0D}"/>
              </a:ext>
            </a:extLst>
          </p:cNvPr>
          <p:cNvSpPr txBox="1"/>
          <p:nvPr/>
        </p:nvSpPr>
        <p:spPr>
          <a:xfrm>
            <a:off x="424878" y="1785135"/>
            <a:ext cx="493602" cy="24250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Electronic 3-way valve</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21" name="文本框 120">
            <a:extLst>
              <a:ext uri="{FF2B5EF4-FFF2-40B4-BE49-F238E27FC236}">
                <a16:creationId xmlns:a16="http://schemas.microsoft.com/office/drawing/2014/main" id="{47E980F2-8569-31C4-B0C1-844B0B1AE7D1}"/>
              </a:ext>
            </a:extLst>
          </p:cNvPr>
          <p:cNvSpPr txBox="1"/>
          <p:nvPr/>
        </p:nvSpPr>
        <p:spPr>
          <a:xfrm>
            <a:off x="1460721" y="2029117"/>
            <a:ext cx="493602" cy="12125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Compressor</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22" name="文本框 121">
            <a:extLst>
              <a:ext uri="{FF2B5EF4-FFF2-40B4-BE49-F238E27FC236}">
                <a16:creationId xmlns:a16="http://schemas.microsoft.com/office/drawing/2014/main" id="{5653FB00-2FBC-87CC-7408-5A08BD59B0D9}"/>
              </a:ext>
            </a:extLst>
          </p:cNvPr>
          <p:cNvSpPr txBox="1"/>
          <p:nvPr/>
        </p:nvSpPr>
        <p:spPr>
          <a:xfrm>
            <a:off x="3032775" y="1364266"/>
            <a:ext cx="554804" cy="24250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Outdoor heat exchanger</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23" name="文本框 122">
            <a:extLst>
              <a:ext uri="{FF2B5EF4-FFF2-40B4-BE49-F238E27FC236}">
                <a16:creationId xmlns:a16="http://schemas.microsoft.com/office/drawing/2014/main" id="{83690D1C-88C8-8CB2-D615-D5980ABCF030}"/>
              </a:ext>
            </a:extLst>
          </p:cNvPr>
          <p:cNvSpPr txBox="1"/>
          <p:nvPr/>
        </p:nvSpPr>
        <p:spPr>
          <a:xfrm>
            <a:off x="2479148" y="1737020"/>
            <a:ext cx="456842" cy="363754"/>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3-way switching valve</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24" name="文本框 123">
            <a:extLst>
              <a:ext uri="{FF2B5EF4-FFF2-40B4-BE49-F238E27FC236}">
                <a16:creationId xmlns:a16="http://schemas.microsoft.com/office/drawing/2014/main" id="{968083BA-DC0C-F019-EE30-B3340ADC8A60}"/>
              </a:ext>
            </a:extLst>
          </p:cNvPr>
          <p:cNvSpPr txBox="1"/>
          <p:nvPr/>
        </p:nvSpPr>
        <p:spPr>
          <a:xfrm>
            <a:off x="3887230" y="1875449"/>
            <a:ext cx="293583" cy="12125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EXV</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25" name="文本框 124">
            <a:extLst>
              <a:ext uri="{FF2B5EF4-FFF2-40B4-BE49-F238E27FC236}">
                <a16:creationId xmlns:a16="http://schemas.microsoft.com/office/drawing/2014/main" id="{4FCD5492-5893-0AA2-5CE0-89AF16426F2A}"/>
              </a:ext>
            </a:extLst>
          </p:cNvPr>
          <p:cNvSpPr txBox="1"/>
          <p:nvPr/>
        </p:nvSpPr>
        <p:spPr>
          <a:xfrm>
            <a:off x="3029204" y="2671572"/>
            <a:ext cx="554804" cy="24250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Indoor heat exchanger</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26" name="文本框 125">
            <a:extLst>
              <a:ext uri="{FF2B5EF4-FFF2-40B4-BE49-F238E27FC236}">
                <a16:creationId xmlns:a16="http://schemas.microsoft.com/office/drawing/2014/main" id="{02F7D86E-79A7-44D2-D5D8-36021C595444}"/>
              </a:ext>
            </a:extLst>
          </p:cNvPr>
          <p:cNvSpPr txBox="1"/>
          <p:nvPr/>
        </p:nvSpPr>
        <p:spPr>
          <a:xfrm>
            <a:off x="7451452" y="1328458"/>
            <a:ext cx="554804" cy="24250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Outdoor heat exchanger</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27" name="文本框 126">
            <a:extLst>
              <a:ext uri="{FF2B5EF4-FFF2-40B4-BE49-F238E27FC236}">
                <a16:creationId xmlns:a16="http://schemas.microsoft.com/office/drawing/2014/main" id="{0BD1A000-7616-B986-D332-A41C53DFBC06}"/>
              </a:ext>
            </a:extLst>
          </p:cNvPr>
          <p:cNvSpPr txBox="1"/>
          <p:nvPr/>
        </p:nvSpPr>
        <p:spPr>
          <a:xfrm>
            <a:off x="4945165" y="1706489"/>
            <a:ext cx="493602" cy="24250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Electronic 3-way valve</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28" name="文本框 127">
            <a:extLst>
              <a:ext uri="{FF2B5EF4-FFF2-40B4-BE49-F238E27FC236}">
                <a16:creationId xmlns:a16="http://schemas.microsoft.com/office/drawing/2014/main" id="{3E62710B-534A-A811-4436-C3CD19650E2A}"/>
              </a:ext>
            </a:extLst>
          </p:cNvPr>
          <p:cNvSpPr txBox="1"/>
          <p:nvPr/>
        </p:nvSpPr>
        <p:spPr>
          <a:xfrm>
            <a:off x="5951788" y="1956161"/>
            <a:ext cx="493602" cy="12125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Compressor</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29" name="文本框 128">
            <a:extLst>
              <a:ext uri="{FF2B5EF4-FFF2-40B4-BE49-F238E27FC236}">
                <a16:creationId xmlns:a16="http://schemas.microsoft.com/office/drawing/2014/main" id="{60AB7266-DD82-4FEC-3FF1-AF5E6875C398}"/>
              </a:ext>
            </a:extLst>
          </p:cNvPr>
          <p:cNvSpPr txBox="1"/>
          <p:nvPr/>
        </p:nvSpPr>
        <p:spPr>
          <a:xfrm>
            <a:off x="6935925" y="1664064"/>
            <a:ext cx="456842" cy="363754"/>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3-way switching valve</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30" name="文本框 129">
            <a:extLst>
              <a:ext uri="{FF2B5EF4-FFF2-40B4-BE49-F238E27FC236}">
                <a16:creationId xmlns:a16="http://schemas.microsoft.com/office/drawing/2014/main" id="{36C93584-EACF-768F-A0B9-E0E961F4EDFC}"/>
              </a:ext>
            </a:extLst>
          </p:cNvPr>
          <p:cNvSpPr txBox="1"/>
          <p:nvPr/>
        </p:nvSpPr>
        <p:spPr>
          <a:xfrm>
            <a:off x="7434546" y="2575756"/>
            <a:ext cx="554804" cy="24250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Indoor heat exchanger</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31" name="文本框 130">
            <a:extLst>
              <a:ext uri="{FF2B5EF4-FFF2-40B4-BE49-F238E27FC236}">
                <a16:creationId xmlns:a16="http://schemas.microsoft.com/office/drawing/2014/main" id="{11AE21D6-92DD-DE95-83DB-08BB674F23E3}"/>
              </a:ext>
            </a:extLst>
          </p:cNvPr>
          <p:cNvSpPr txBox="1"/>
          <p:nvPr/>
        </p:nvSpPr>
        <p:spPr>
          <a:xfrm>
            <a:off x="8258473" y="1805600"/>
            <a:ext cx="293583" cy="121252"/>
          </a:xfrm>
          <a:prstGeom prst="rect">
            <a:avLst/>
          </a:prstGeom>
          <a:solidFill>
            <a:srgbClr val="FFFFFF"/>
          </a:solidFill>
        </p:spPr>
        <p:txBody>
          <a:bodyPr wrap="square" lIns="0" tIns="0" rIns="0" bIns="0" rtlCol="0" anchor="ctr" anchorCtr="0">
            <a:spAutoFit/>
          </a:bodyPr>
          <a:lstStyle/>
          <a:p>
            <a:pPr algn="ctr"/>
            <a:r>
              <a:rPr lang="en-US" altLang="zh-CN"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EXV</a:t>
            </a:r>
            <a:endParaRPr lang="zh-CN" altLang="en-US" sz="788"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32" name="文本框 131">
            <a:extLst>
              <a:ext uri="{FF2B5EF4-FFF2-40B4-BE49-F238E27FC236}">
                <a16:creationId xmlns:a16="http://schemas.microsoft.com/office/drawing/2014/main" id="{A77A56CD-E087-479A-A409-FDA3501E7D60}"/>
              </a:ext>
            </a:extLst>
          </p:cNvPr>
          <p:cNvSpPr txBox="1"/>
          <p:nvPr/>
        </p:nvSpPr>
        <p:spPr>
          <a:xfrm>
            <a:off x="1963964" y="2847416"/>
            <a:ext cx="850199" cy="161583"/>
          </a:xfrm>
          <a:prstGeom prst="rect">
            <a:avLst/>
          </a:prstGeom>
          <a:solidFill>
            <a:srgbClr val="FFFFFF"/>
          </a:solidFill>
        </p:spPr>
        <p:txBody>
          <a:bodyPr wrap="square" lIns="0" tIns="0" rIns="0" bIns="0" rtlCol="0" anchor="ctr" anchorCtr="0">
            <a:spAutoFit/>
          </a:bodyPr>
          <a:lstStyle/>
          <a:p>
            <a:pPr algn="ctr"/>
            <a:r>
              <a:rPr lang="en-US" altLang="zh-CN" sz="1050" b="1"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rPr>
              <a:t>Cooling mode</a:t>
            </a:r>
            <a:endParaRPr lang="zh-CN" altLang="en-US" sz="1050" b="1" kern="0" dirty="0">
              <a:solidFill>
                <a:srgbClr val="4C81B2"/>
              </a:solidFill>
              <a:latin typeface="Calibri" panose="020F0502020204030204" pitchFamily="34" charset="0"/>
              <a:ea typeface="微软雅黑" panose="020B0503020204020204" charset="-122"/>
              <a:cs typeface="Calibri" panose="020F0502020204030204" pitchFamily="34" charset="0"/>
              <a:sym typeface="+mn-ea"/>
            </a:endParaRPr>
          </a:p>
        </p:txBody>
      </p:sp>
      <p:sp>
        <p:nvSpPr>
          <p:cNvPr id="133" name="文本框 132">
            <a:extLst>
              <a:ext uri="{FF2B5EF4-FFF2-40B4-BE49-F238E27FC236}">
                <a16:creationId xmlns:a16="http://schemas.microsoft.com/office/drawing/2014/main" id="{1059E120-A43B-4F13-7838-BB973E7E7958}"/>
              </a:ext>
            </a:extLst>
          </p:cNvPr>
          <p:cNvSpPr txBox="1"/>
          <p:nvPr/>
        </p:nvSpPr>
        <p:spPr>
          <a:xfrm>
            <a:off x="6405814" y="2771591"/>
            <a:ext cx="850199" cy="161583"/>
          </a:xfrm>
          <a:prstGeom prst="rect">
            <a:avLst/>
          </a:prstGeom>
          <a:solidFill>
            <a:srgbClr val="FFFFFF"/>
          </a:solidFill>
        </p:spPr>
        <p:txBody>
          <a:bodyPr wrap="square" lIns="0" tIns="0" rIns="0" bIns="0" rtlCol="0" anchor="ctr" anchorCtr="0">
            <a:spAutoFit/>
          </a:bodyPr>
          <a:lstStyle/>
          <a:p>
            <a:pPr algn="ctr"/>
            <a:r>
              <a:rPr lang="en-US" altLang="zh-CN" sz="1050" b="1" kern="0" dirty="0">
                <a:solidFill>
                  <a:srgbClr val="ED7A2C"/>
                </a:solidFill>
                <a:latin typeface="Calibri" panose="020F0502020204030204" pitchFamily="34" charset="0"/>
                <a:ea typeface="微软雅黑" panose="020B0503020204020204" charset="-122"/>
                <a:cs typeface="Calibri" panose="020F0502020204030204" pitchFamily="34" charset="0"/>
                <a:sym typeface="+mn-ea"/>
              </a:rPr>
              <a:t>Heating mode</a:t>
            </a:r>
            <a:endParaRPr lang="zh-CN" altLang="en-US" sz="1050" b="1" kern="0" dirty="0">
              <a:solidFill>
                <a:srgbClr val="ED7A2C"/>
              </a:solidFill>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168036659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7E3225-6FB6-CF6F-E4DF-95D16B021B1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AE1E9D2-76C6-7015-E8E5-3AF256C9949D}"/>
              </a:ext>
            </a:extLst>
          </p:cNvPr>
          <p:cNvSpPr>
            <a:spLocks noGrp="1"/>
          </p:cNvSpPr>
          <p:nvPr>
            <p:ph type="title"/>
          </p:nvPr>
        </p:nvSpPr>
        <p:spPr>
          <a:xfrm>
            <a:off x="380999" y="273845"/>
            <a:ext cx="8369807" cy="402410"/>
          </a:xfrm>
          <a:prstGeom prst="rect">
            <a:avLst/>
          </a:prstGeom>
        </p:spPr>
        <p:txBody>
          <a:bodyPr/>
          <a:lstStyle/>
          <a:p>
            <a:pPr>
              <a:defRPr/>
            </a:pPr>
            <a:r>
              <a:rPr lang="en-US" altLang="zh-CN" sz="2400" b="1" kern="0" dirty="0">
                <a:solidFill>
                  <a:srgbClr val="0070C0"/>
                </a:solidFill>
                <a:latin typeface="Calibri" panose="020F0502020204030204" pitchFamily="34" charset="0"/>
                <a:cs typeface="Calibri" panose="020F0502020204030204" pitchFamily="34" charset="0"/>
              </a:rPr>
              <a:t>Refrigerant Valve Trend 2: </a:t>
            </a:r>
            <a:r>
              <a:rPr lang="en-US" altLang="zh-CN" sz="2400" kern="0" dirty="0">
                <a:solidFill>
                  <a:srgbClr val="0070C0"/>
                </a:solidFill>
                <a:latin typeface="Calibri" panose="020F0502020204030204" pitchFamily="34" charset="0"/>
                <a:cs typeface="Calibri" panose="020F0502020204030204" pitchFamily="34" charset="0"/>
              </a:rPr>
              <a:t>Multi-Functional (MFEV)</a:t>
            </a:r>
          </a:p>
        </p:txBody>
      </p:sp>
      <p:sp>
        <p:nvSpPr>
          <p:cNvPr id="4" name="标题 1">
            <a:extLst>
              <a:ext uri="{FF2B5EF4-FFF2-40B4-BE49-F238E27FC236}">
                <a16:creationId xmlns:a16="http://schemas.microsoft.com/office/drawing/2014/main" id="{9405ADA5-C399-67B6-6E41-4B76163AC9F9}"/>
              </a:ext>
            </a:extLst>
          </p:cNvPr>
          <p:cNvSpPr txBox="1"/>
          <p:nvPr/>
        </p:nvSpPr>
        <p:spPr>
          <a:xfrm>
            <a:off x="323975" y="839199"/>
            <a:ext cx="3186354" cy="544420"/>
          </a:xfrm>
          <a:prstGeom prst="rect">
            <a:avLst/>
          </a:prstGeom>
        </p:spPr>
        <p:txBody>
          <a:bodyPr vert="horz" wrap="square" lIns="68580" tIns="34290" rIns="68580" bIns="34290" rtlCol="0" anchor="t" anchorCtr="0">
            <a:noAutofit/>
          </a:bodyPr>
          <a:lst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a:lstStyle>
          <a:p>
            <a:pPr lvl="0" algn="ctr">
              <a:defRPr/>
            </a:pPr>
            <a:r>
              <a:rPr lang="en-US" altLang="zh-CN" sz="1800" b="0" kern="0" dirty="0">
                <a:solidFill>
                  <a:schemeClr val="tx1">
                    <a:lumMod val="75000"/>
                    <a:lumOff val="25000"/>
                  </a:schemeClr>
                </a:solidFill>
                <a:latin typeface="Calibri" panose="020F0502020204030204" pitchFamily="34" charset="0"/>
                <a:cs typeface="Calibri" panose="020F0502020204030204" pitchFamily="34" charset="0"/>
                <a:sym typeface="+mn-ea"/>
              </a:rPr>
              <a:t>Electronic expansion valve for car refrigerators</a:t>
            </a:r>
            <a:endParaRPr lang="zh-CN" altLang="en-US" sz="1800" b="0" kern="0" dirty="0">
              <a:solidFill>
                <a:schemeClr val="tx1">
                  <a:lumMod val="75000"/>
                  <a:lumOff val="25000"/>
                </a:schemeClr>
              </a:solidFill>
              <a:latin typeface="Calibri" panose="020F0502020204030204" pitchFamily="34" charset="0"/>
              <a:cs typeface="Calibri" panose="020F0502020204030204" pitchFamily="34" charset="0"/>
              <a:sym typeface="+mn-ea"/>
            </a:endParaRPr>
          </a:p>
        </p:txBody>
      </p:sp>
      <p:graphicFrame>
        <p:nvGraphicFramePr>
          <p:cNvPr id="5" name="表格 5">
            <a:extLst>
              <a:ext uri="{FF2B5EF4-FFF2-40B4-BE49-F238E27FC236}">
                <a16:creationId xmlns:a16="http://schemas.microsoft.com/office/drawing/2014/main" id="{3ABA3D88-83FE-91D5-B9A3-9FA693E2A5E3}"/>
              </a:ext>
            </a:extLst>
          </p:cNvPr>
          <p:cNvGraphicFramePr>
            <a:graphicFrameLocks noGrp="1"/>
          </p:cNvGraphicFramePr>
          <p:nvPr>
            <p:custDataLst>
              <p:tags r:id="rId1"/>
            </p:custDataLst>
            <p:extLst>
              <p:ext uri="{D42A27DB-BD31-4B8C-83A1-F6EECF244321}">
                <p14:modId xmlns:p14="http://schemas.microsoft.com/office/powerpoint/2010/main" val="2344741784"/>
              </p:ext>
            </p:extLst>
          </p:nvPr>
        </p:nvGraphicFramePr>
        <p:xfrm>
          <a:off x="3956240" y="860139"/>
          <a:ext cx="4648161" cy="3936011"/>
        </p:xfrm>
        <a:graphic>
          <a:graphicData uri="http://schemas.openxmlformats.org/drawingml/2006/table">
            <a:tbl>
              <a:tblPr firstRow="1" bandRow="1">
                <a:tableStyleId>{5C22544A-7EE6-4342-B048-85BDC9FD1C3A}</a:tableStyleId>
              </a:tblPr>
              <a:tblGrid>
                <a:gridCol w="410127">
                  <a:extLst>
                    <a:ext uri="{9D8B030D-6E8A-4147-A177-3AD203B41FA5}">
                      <a16:colId xmlns:a16="http://schemas.microsoft.com/office/drawing/2014/main" val="20000"/>
                    </a:ext>
                  </a:extLst>
                </a:gridCol>
                <a:gridCol w="2124053">
                  <a:extLst>
                    <a:ext uri="{9D8B030D-6E8A-4147-A177-3AD203B41FA5}">
                      <a16:colId xmlns:a16="http://schemas.microsoft.com/office/drawing/2014/main" val="20001"/>
                    </a:ext>
                  </a:extLst>
                </a:gridCol>
                <a:gridCol w="2113981">
                  <a:extLst>
                    <a:ext uri="{9D8B030D-6E8A-4147-A177-3AD203B41FA5}">
                      <a16:colId xmlns:a16="http://schemas.microsoft.com/office/drawing/2014/main" val="20002"/>
                    </a:ext>
                  </a:extLst>
                </a:gridCol>
              </a:tblGrid>
              <a:tr h="365790">
                <a:tc>
                  <a:txBody>
                    <a:bodyPr/>
                    <a:lstStyle/>
                    <a:p>
                      <a:pPr algn="ctr"/>
                      <a:r>
                        <a:rPr lang="en-US" altLang="zh-CN" sz="1200" b="0" dirty="0">
                          <a:latin typeface="Calibri" panose="020F0502020204030204" pitchFamily="34" charset="0"/>
                          <a:cs typeface="Calibri" panose="020F0502020204030204" pitchFamily="34" charset="0"/>
                        </a:rPr>
                        <a:t>No.</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tc>
                  <a:txBody>
                    <a:bodyPr/>
                    <a:lstStyle/>
                    <a:p>
                      <a:pPr algn="ctr"/>
                      <a:r>
                        <a:rPr lang="en-US" altLang="zh-CN" sz="1200" b="0" dirty="0">
                          <a:latin typeface="Calibri" panose="020F0502020204030204" pitchFamily="34" charset="0"/>
                          <a:cs typeface="Calibri" panose="020F0502020204030204" pitchFamily="34" charset="0"/>
                        </a:rPr>
                        <a:t>Project</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tc>
                  <a:txBody>
                    <a:bodyPr/>
                    <a:lstStyle/>
                    <a:p>
                      <a:pPr algn="ctr"/>
                      <a:r>
                        <a:rPr lang="en-US" altLang="zh-CN" sz="1200" b="0" dirty="0">
                          <a:latin typeface="Calibri" panose="020F0502020204030204" pitchFamily="34" charset="0"/>
                          <a:cs typeface="Calibri" panose="020F0502020204030204" pitchFamily="34" charset="0"/>
                        </a:rPr>
                        <a:t>Parameter</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extLst>
                  <a:ext uri="{0D108BD9-81ED-4DB2-BD59-A6C34878D82A}">
                    <a16:rowId xmlns:a16="http://schemas.microsoft.com/office/drawing/2014/main" val="10000"/>
                  </a:ext>
                </a:extLst>
              </a:tr>
              <a:tr h="420263">
                <a:tc>
                  <a:txBody>
                    <a:bodyPr/>
                    <a:lstStyle/>
                    <a:p>
                      <a:pPr marL="0" algn="ctr" defTabSz="914400" rtl="0" eaLnBrk="1" latinLnBrk="0" hangingPunct="1"/>
                      <a:r>
                        <a:rPr lang="en-US" altLang="zh-CN" sz="1200" b="0" kern="1200" dirty="0">
                          <a:solidFill>
                            <a:schemeClr val="lt1"/>
                          </a:solidFill>
                          <a:latin typeface="Calibri" panose="020F0502020204030204" pitchFamily="34" charset="0"/>
                          <a:ea typeface="+mn-ea"/>
                          <a:cs typeface="Calibri" panose="020F0502020204030204" pitchFamily="34" charset="0"/>
                        </a:rPr>
                        <a:t>1</a:t>
                      </a:r>
                      <a:endParaRPr lang="zh-CN" altLang="en-US" sz="1200" b="0" kern="1200" dirty="0">
                        <a:solidFill>
                          <a:schemeClr val="lt1"/>
                        </a:solidFill>
                        <a:latin typeface="Calibri" panose="020F0502020204030204" pitchFamily="34" charset="0"/>
                        <a:ea typeface="+mn-ea"/>
                        <a:cs typeface="Calibri" panose="020F0502020204030204" pitchFamily="34" charset="0"/>
                      </a:endParaRPr>
                    </a:p>
                  </a:txBody>
                  <a:tcPr marL="66357" marR="66357" marT="33179" marB="33179" anchor="ctr">
                    <a:solidFill>
                      <a:srgbClr val="066DBA"/>
                    </a:solidFill>
                  </a:tcPr>
                </a:tc>
                <a:tc>
                  <a:txBody>
                    <a:bodyPr/>
                    <a:lstStyle/>
                    <a:p>
                      <a:pPr algn="ctr"/>
                      <a:r>
                        <a:rPr lang="en-US" altLang="zh-CN" sz="1200" b="0" dirty="0">
                          <a:latin typeface="Calibri" panose="020F0502020204030204" pitchFamily="34" charset="0"/>
                          <a:cs typeface="Calibri" panose="020F0502020204030204" pitchFamily="34" charset="0"/>
                        </a:rPr>
                        <a:t>Refrigerants</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tc>
                  <a:txBody>
                    <a:bodyPr/>
                    <a:lstStyle/>
                    <a:p>
                      <a:pPr algn="ctr"/>
                      <a:r>
                        <a:rPr lang="en-US" altLang="zh-CN" sz="1200" b="0" dirty="0">
                          <a:latin typeface="Calibri" panose="020F0502020204030204" pitchFamily="34" charset="0"/>
                          <a:cs typeface="Calibri" panose="020F0502020204030204" pitchFamily="34" charset="0"/>
                        </a:rPr>
                        <a:t>R134a</a:t>
                      </a:r>
                      <a:r>
                        <a:rPr lang="zh-CN" altLang="en-US" sz="1200" b="0" dirty="0">
                          <a:latin typeface="Calibri" panose="020F0502020204030204" pitchFamily="34" charset="0"/>
                          <a:cs typeface="Calibri" panose="020F0502020204030204" pitchFamily="34" charset="0"/>
                        </a:rPr>
                        <a:t>、</a:t>
                      </a:r>
                      <a:r>
                        <a:rPr lang="en-US" altLang="zh-CN" sz="1200" b="0" dirty="0">
                          <a:latin typeface="Calibri" panose="020F0502020204030204" pitchFamily="34" charset="0"/>
                          <a:cs typeface="Calibri" panose="020F0502020204030204" pitchFamily="34" charset="0"/>
                        </a:rPr>
                        <a:t>R1234yf and its corresponding POE</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extLst>
                  <a:ext uri="{0D108BD9-81ED-4DB2-BD59-A6C34878D82A}">
                    <a16:rowId xmlns:a16="http://schemas.microsoft.com/office/drawing/2014/main" val="10001"/>
                  </a:ext>
                </a:extLst>
              </a:tr>
              <a:tr h="300665">
                <a:tc>
                  <a:txBody>
                    <a:bodyPr/>
                    <a:lstStyle/>
                    <a:p>
                      <a:pPr marL="0" algn="ctr" defTabSz="914400" rtl="0" eaLnBrk="1" latinLnBrk="0" hangingPunct="1"/>
                      <a:r>
                        <a:rPr lang="en-US" altLang="zh-CN" sz="1200" b="0" kern="1200" dirty="0">
                          <a:solidFill>
                            <a:schemeClr val="lt1"/>
                          </a:solidFill>
                          <a:latin typeface="Calibri" panose="020F0502020204030204" pitchFamily="34" charset="0"/>
                          <a:ea typeface="+mn-ea"/>
                          <a:cs typeface="Calibri" panose="020F0502020204030204" pitchFamily="34" charset="0"/>
                        </a:rPr>
                        <a:t>2</a:t>
                      </a:r>
                      <a:endParaRPr lang="zh-CN" altLang="en-US" sz="1200" b="0" kern="1200" dirty="0">
                        <a:solidFill>
                          <a:schemeClr val="lt1"/>
                        </a:solidFill>
                        <a:latin typeface="Calibri" panose="020F0502020204030204" pitchFamily="34" charset="0"/>
                        <a:ea typeface="+mn-ea"/>
                        <a:cs typeface="Calibri" panose="020F0502020204030204" pitchFamily="34" charset="0"/>
                      </a:endParaRPr>
                    </a:p>
                  </a:txBody>
                  <a:tcPr marL="66357" marR="66357" marT="33179" marB="33179" anchor="ctr">
                    <a:solidFill>
                      <a:srgbClr val="066DBA"/>
                    </a:solidFill>
                  </a:tcPr>
                </a:tc>
                <a:tc>
                  <a:txBody>
                    <a:bodyPr/>
                    <a:lstStyle/>
                    <a:p>
                      <a:pPr algn="ctr"/>
                      <a:r>
                        <a:rPr lang="en-US" altLang="zh-CN" sz="1200" b="0" dirty="0">
                          <a:latin typeface="Calibri" panose="020F0502020204030204" pitchFamily="34" charset="0"/>
                          <a:cs typeface="Calibri" panose="020F0502020204030204" pitchFamily="34" charset="0"/>
                        </a:rPr>
                        <a:t>MOPD</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tc>
                  <a:txBody>
                    <a:bodyPr/>
                    <a:lstStyle/>
                    <a:p>
                      <a:pPr algn="ctr"/>
                      <a:r>
                        <a:rPr lang="en-US" altLang="zh-CN" sz="1200" b="0" dirty="0">
                          <a:latin typeface="Calibri" panose="020F0502020204030204" pitchFamily="34" charset="0"/>
                          <a:cs typeface="Calibri" panose="020F0502020204030204" pitchFamily="34" charset="0"/>
                        </a:rPr>
                        <a:t>2.5MPa</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extLst>
                  <a:ext uri="{0D108BD9-81ED-4DB2-BD59-A6C34878D82A}">
                    <a16:rowId xmlns:a16="http://schemas.microsoft.com/office/drawing/2014/main" val="10002"/>
                  </a:ext>
                </a:extLst>
              </a:tr>
              <a:tr h="300665">
                <a:tc>
                  <a:txBody>
                    <a:bodyPr/>
                    <a:lstStyle/>
                    <a:p>
                      <a:pPr marL="0" algn="ctr" defTabSz="914400" rtl="0" eaLnBrk="1" latinLnBrk="0" hangingPunct="1"/>
                      <a:r>
                        <a:rPr lang="en-US" altLang="zh-CN" sz="1200" b="0" kern="1200" dirty="0">
                          <a:solidFill>
                            <a:schemeClr val="lt1"/>
                          </a:solidFill>
                          <a:latin typeface="Calibri" panose="020F0502020204030204" pitchFamily="34" charset="0"/>
                          <a:ea typeface="+mn-ea"/>
                          <a:cs typeface="Calibri" panose="020F0502020204030204" pitchFamily="34" charset="0"/>
                        </a:rPr>
                        <a:t>3</a:t>
                      </a:r>
                      <a:endParaRPr lang="zh-CN" altLang="en-US" sz="1200" b="0" kern="1200" dirty="0">
                        <a:solidFill>
                          <a:schemeClr val="lt1"/>
                        </a:solidFill>
                        <a:latin typeface="Calibri" panose="020F0502020204030204" pitchFamily="34" charset="0"/>
                        <a:ea typeface="+mn-ea"/>
                        <a:cs typeface="Calibri" panose="020F0502020204030204" pitchFamily="34" charset="0"/>
                      </a:endParaRPr>
                    </a:p>
                  </a:txBody>
                  <a:tcPr marL="66357" marR="66357" marT="33179" marB="33179" anchor="ctr">
                    <a:solidFill>
                      <a:srgbClr val="066DBA"/>
                    </a:solidFill>
                  </a:tcPr>
                </a:tc>
                <a:tc>
                  <a:txBody>
                    <a:bodyPr/>
                    <a:lstStyle/>
                    <a:p>
                      <a:pPr algn="ctr"/>
                      <a:r>
                        <a:rPr lang="en-US" altLang="zh-CN" sz="1200" b="0" dirty="0">
                          <a:latin typeface="Calibri" panose="020F0502020204030204" pitchFamily="34" charset="0"/>
                          <a:cs typeface="Calibri" panose="020F0502020204030204" pitchFamily="34" charset="0"/>
                        </a:rPr>
                        <a:t>Maximum operating pressure</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tc>
                  <a:txBody>
                    <a:bodyPr/>
                    <a:lstStyle/>
                    <a:p>
                      <a:pPr algn="ctr"/>
                      <a:r>
                        <a:rPr lang="en-US" altLang="zh-CN" sz="1200" b="0" dirty="0">
                          <a:latin typeface="Calibri" panose="020F0502020204030204" pitchFamily="34" charset="0"/>
                          <a:cs typeface="Calibri" panose="020F0502020204030204" pitchFamily="34" charset="0"/>
                        </a:rPr>
                        <a:t>3.5MPa</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extLst>
                  <a:ext uri="{0D108BD9-81ED-4DB2-BD59-A6C34878D82A}">
                    <a16:rowId xmlns:a16="http://schemas.microsoft.com/office/drawing/2014/main" val="10003"/>
                  </a:ext>
                </a:extLst>
              </a:tr>
              <a:tr h="300665">
                <a:tc>
                  <a:txBody>
                    <a:bodyPr/>
                    <a:lstStyle/>
                    <a:p>
                      <a:pPr marL="0" algn="ctr" defTabSz="914400" rtl="0" eaLnBrk="1" latinLnBrk="0" hangingPunct="1"/>
                      <a:r>
                        <a:rPr lang="en-US" altLang="zh-CN" sz="1200" b="0" kern="1200" dirty="0">
                          <a:solidFill>
                            <a:schemeClr val="lt1"/>
                          </a:solidFill>
                          <a:latin typeface="Calibri" panose="020F0502020204030204" pitchFamily="34" charset="0"/>
                          <a:ea typeface="+mn-ea"/>
                          <a:cs typeface="Calibri" panose="020F0502020204030204" pitchFamily="34" charset="0"/>
                        </a:rPr>
                        <a:t>4</a:t>
                      </a:r>
                      <a:endParaRPr lang="zh-CN" altLang="en-US" sz="1200" b="0" kern="1200" dirty="0">
                        <a:solidFill>
                          <a:schemeClr val="lt1"/>
                        </a:solidFill>
                        <a:latin typeface="Calibri" panose="020F0502020204030204" pitchFamily="34" charset="0"/>
                        <a:ea typeface="+mn-ea"/>
                        <a:cs typeface="Calibri" panose="020F0502020204030204" pitchFamily="34" charset="0"/>
                      </a:endParaRPr>
                    </a:p>
                  </a:txBody>
                  <a:tcPr marL="66357" marR="66357" marT="33179" marB="33179" anchor="ctr">
                    <a:solidFill>
                      <a:srgbClr val="066DBA"/>
                    </a:solidFill>
                  </a:tcPr>
                </a:tc>
                <a:tc>
                  <a:txBody>
                    <a:bodyPr/>
                    <a:lstStyle/>
                    <a:p>
                      <a:pPr algn="ctr"/>
                      <a:r>
                        <a:rPr lang="en-US" altLang="zh-CN" sz="1200" b="0" dirty="0">
                          <a:latin typeface="Calibri" panose="020F0502020204030204" pitchFamily="34" charset="0"/>
                          <a:cs typeface="Calibri" panose="020F0502020204030204" pitchFamily="34" charset="0"/>
                        </a:rPr>
                        <a:t>Refrigerant temperature</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tc>
                  <a:txBody>
                    <a:bodyPr/>
                    <a:lstStyle/>
                    <a:p>
                      <a:pPr algn="ctr"/>
                      <a:r>
                        <a:rPr lang="en-US" altLang="zh-CN" sz="1200" b="0" dirty="0">
                          <a:latin typeface="Calibri" panose="020F0502020204030204" pitchFamily="34" charset="0"/>
                          <a:cs typeface="Calibri" panose="020F0502020204030204" pitchFamily="34" charset="0"/>
                        </a:rPr>
                        <a:t>-40℃</a:t>
                      </a:r>
                      <a:r>
                        <a:rPr lang="zh-CN" altLang="en-US" sz="1200" b="0" dirty="0">
                          <a:latin typeface="Calibri" panose="020F0502020204030204" pitchFamily="34" charset="0"/>
                          <a:cs typeface="Calibri" panose="020F0502020204030204" pitchFamily="34" charset="0"/>
                        </a:rPr>
                        <a:t>～</a:t>
                      </a:r>
                      <a:r>
                        <a:rPr lang="en-US" altLang="zh-CN" sz="1200" b="0" dirty="0">
                          <a:latin typeface="Calibri" panose="020F0502020204030204" pitchFamily="34" charset="0"/>
                          <a:cs typeface="Calibri" panose="020F0502020204030204" pitchFamily="34" charset="0"/>
                        </a:rPr>
                        <a:t>+125℃</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extLst>
                  <a:ext uri="{0D108BD9-81ED-4DB2-BD59-A6C34878D82A}">
                    <a16:rowId xmlns:a16="http://schemas.microsoft.com/office/drawing/2014/main" val="10004"/>
                  </a:ext>
                </a:extLst>
              </a:tr>
              <a:tr h="300665">
                <a:tc>
                  <a:txBody>
                    <a:bodyPr/>
                    <a:lstStyle/>
                    <a:p>
                      <a:pPr marL="0" algn="ctr" defTabSz="914400" rtl="0" eaLnBrk="1" latinLnBrk="0" hangingPunct="1"/>
                      <a:r>
                        <a:rPr lang="en-US" altLang="zh-CN" sz="1200" b="0" kern="1200" dirty="0">
                          <a:solidFill>
                            <a:schemeClr val="lt1"/>
                          </a:solidFill>
                          <a:latin typeface="Calibri" panose="020F0502020204030204" pitchFamily="34" charset="0"/>
                          <a:ea typeface="+mn-ea"/>
                          <a:cs typeface="Calibri" panose="020F0502020204030204" pitchFamily="34" charset="0"/>
                        </a:rPr>
                        <a:t>5</a:t>
                      </a:r>
                      <a:endParaRPr lang="zh-CN" altLang="en-US" sz="1200" b="0" kern="1200" dirty="0">
                        <a:solidFill>
                          <a:schemeClr val="lt1"/>
                        </a:solidFill>
                        <a:latin typeface="Calibri" panose="020F0502020204030204" pitchFamily="34" charset="0"/>
                        <a:ea typeface="+mn-ea"/>
                        <a:cs typeface="Calibri" panose="020F0502020204030204" pitchFamily="34" charset="0"/>
                      </a:endParaRPr>
                    </a:p>
                  </a:txBody>
                  <a:tcPr marL="66357" marR="66357" marT="33179" marB="33179" anchor="ctr">
                    <a:solidFill>
                      <a:srgbClr val="066DBA"/>
                    </a:solidFill>
                  </a:tcPr>
                </a:tc>
                <a:tc>
                  <a:txBody>
                    <a:bodyPr/>
                    <a:lstStyle/>
                    <a:p>
                      <a:pPr algn="ctr"/>
                      <a:r>
                        <a:rPr lang="en-US" altLang="zh-CN" sz="1200" b="0" dirty="0">
                          <a:latin typeface="Calibri" panose="020F0502020204030204" pitchFamily="34" charset="0"/>
                          <a:cs typeface="Calibri" panose="020F0502020204030204" pitchFamily="34" charset="0"/>
                        </a:rPr>
                        <a:t>Rated voltage</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tc>
                  <a:txBody>
                    <a:bodyPr/>
                    <a:lstStyle/>
                    <a:p>
                      <a:pPr algn="ctr"/>
                      <a:r>
                        <a:rPr lang="en-US" altLang="zh-CN" sz="1200" b="0" dirty="0">
                          <a:latin typeface="Calibri" panose="020F0502020204030204" pitchFamily="34" charset="0"/>
                          <a:cs typeface="Calibri" panose="020F0502020204030204" pitchFamily="34" charset="0"/>
                        </a:rPr>
                        <a:t>DC12V</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extLst>
                  <a:ext uri="{0D108BD9-81ED-4DB2-BD59-A6C34878D82A}">
                    <a16:rowId xmlns:a16="http://schemas.microsoft.com/office/drawing/2014/main" val="10005"/>
                  </a:ext>
                </a:extLst>
              </a:tr>
              <a:tr h="300665">
                <a:tc>
                  <a:txBody>
                    <a:bodyPr/>
                    <a:lstStyle/>
                    <a:p>
                      <a:pPr marL="0" algn="ctr" defTabSz="914400" rtl="0" eaLnBrk="1" latinLnBrk="0" hangingPunct="1"/>
                      <a:r>
                        <a:rPr lang="en-US" altLang="zh-CN" sz="1200" b="0" kern="1200" dirty="0">
                          <a:solidFill>
                            <a:schemeClr val="lt1"/>
                          </a:solidFill>
                          <a:latin typeface="Calibri" panose="020F0502020204030204" pitchFamily="34" charset="0"/>
                          <a:ea typeface="+mn-ea"/>
                          <a:cs typeface="Calibri" panose="020F0502020204030204" pitchFamily="34" charset="0"/>
                        </a:rPr>
                        <a:t>6</a:t>
                      </a:r>
                      <a:endParaRPr lang="zh-CN" altLang="en-US" sz="1200" b="0" kern="1200" dirty="0">
                        <a:solidFill>
                          <a:schemeClr val="lt1"/>
                        </a:solidFill>
                        <a:latin typeface="Calibri" panose="020F0502020204030204" pitchFamily="34" charset="0"/>
                        <a:ea typeface="+mn-ea"/>
                        <a:cs typeface="Calibri" panose="020F0502020204030204" pitchFamily="34" charset="0"/>
                      </a:endParaRPr>
                    </a:p>
                  </a:txBody>
                  <a:tcPr marL="66357" marR="66357" marT="33179" marB="33179" anchor="ctr">
                    <a:solidFill>
                      <a:srgbClr val="066DBA"/>
                    </a:solidFill>
                  </a:tcPr>
                </a:tc>
                <a:tc>
                  <a:txBody>
                    <a:bodyPr/>
                    <a:lstStyle/>
                    <a:p>
                      <a:pPr algn="ctr"/>
                      <a:r>
                        <a:rPr lang="en-US" altLang="zh-CN" sz="1200" b="0" dirty="0">
                          <a:latin typeface="Calibri" panose="020F0502020204030204" pitchFamily="34" charset="0"/>
                          <a:cs typeface="Calibri" panose="020F0502020204030204" pitchFamily="34" charset="0"/>
                        </a:rPr>
                        <a:t>Operating voltage</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tc>
                  <a:txBody>
                    <a:bodyPr/>
                    <a:lstStyle/>
                    <a:p>
                      <a:pPr algn="ctr"/>
                      <a:r>
                        <a:rPr lang="en-US" altLang="zh-CN" sz="1200" b="0" dirty="0">
                          <a:latin typeface="Calibri" panose="020F0502020204030204" pitchFamily="34" charset="0"/>
                          <a:cs typeface="Calibri" panose="020F0502020204030204" pitchFamily="34" charset="0"/>
                        </a:rPr>
                        <a:t>DC9</a:t>
                      </a:r>
                      <a:r>
                        <a:rPr lang="zh-CN" altLang="en-US" sz="1200" b="0" dirty="0">
                          <a:latin typeface="Calibri" panose="020F0502020204030204" pitchFamily="34" charset="0"/>
                          <a:cs typeface="Calibri" panose="020F0502020204030204" pitchFamily="34" charset="0"/>
                        </a:rPr>
                        <a:t>～</a:t>
                      </a:r>
                      <a:r>
                        <a:rPr lang="en-US" altLang="zh-CN" sz="1200" b="0" dirty="0">
                          <a:latin typeface="Calibri" panose="020F0502020204030204" pitchFamily="34" charset="0"/>
                          <a:cs typeface="Calibri" panose="020F0502020204030204" pitchFamily="34" charset="0"/>
                        </a:rPr>
                        <a:t>16V</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extLst>
                  <a:ext uri="{0D108BD9-81ED-4DB2-BD59-A6C34878D82A}">
                    <a16:rowId xmlns:a16="http://schemas.microsoft.com/office/drawing/2014/main" val="10006"/>
                  </a:ext>
                </a:extLst>
              </a:tr>
              <a:tr h="300665">
                <a:tc>
                  <a:txBody>
                    <a:bodyPr/>
                    <a:lstStyle/>
                    <a:p>
                      <a:pPr marL="0" algn="ctr" defTabSz="914400" rtl="0" eaLnBrk="1" latinLnBrk="0" hangingPunct="1"/>
                      <a:r>
                        <a:rPr lang="en-US" altLang="zh-CN" sz="1200" b="0" kern="1200" dirty="0">
                          <a:solidFill>
                            <a:schemeClr val="lt1"/>
                          </a:solidFill>
                          <a:latin typeface="Calibri" panose="020F0502020204030204" pitchFamily="34" charset="0"/>
                          <a:ea typeface="+mn-ea"/>
                          <a:cs typeface="Calibri" panose="020F0502020204030204" pitchFamily="34" charset="0"/>
                        </a:rPr>
                        <a:t>7</a:t>
                      </a:r>
                      <a:endParaRPr lang="zh-CN" altLang="en-US" sz="1200" b="0" kern="1200" dirty="0">
                        <a:solidFill>
                          <a:schemeClr val="lt1"/>
                        </a:solidFill>
                        <a:latin typeface="Calibri" panose="020F0502020204030204" pitchFamily="34" charset="0"/>
                        <a:ea typeface="+mn-ea"/>
                        <a:cs typeface="Calibri" panose="020F0502020204030204" pitchFamily="34" charset="0"/>
                      </a:endParaRPr>
                    </a:p>
                  </a:txBody>
                  <a:tcPr marL="66357" marR="66357" marT="33179" marB="33179" anchor="ctr">
                    <a:solidFill>
                      <a:srgbClr val="066DBA"/>
                    </a:solidFill>
                  </a:tcPr>
                </a:tc>
                <a:tc>
                  <a:txBody>
                    <a:bodyPr/>
                    <a:lstStyle/>
                    <a:p>
                      <a:pPr algn="ctr"/>
                      <a:r>
                        <a:rPr lang="en-US" altLang="zh-CN" sz="1200" b="1" dirty="0">
                          <a:solidFill>
                            <a:srgbClr val="FF0000"/>
                          </a:solidFill>
                          <a:latin typeface="Calibri" panose="020F0502020204030204" pitchFamily="34" charset="0"/>
                          <a:cs typeface="Calibri" panose="020F0502020204030204" pitchFamily="34" charset="0"/>
                        </a:rPr>
                        <a:t>Maximum circulation diameter</a:t>
                      </a:r>
                      <a:endParaRPr lang="zh-CN" altLang="en-US" sz="1200" b="1" dirty="0">
                        <a:solidFill>
                          <a:srgbClr val="FF0000"/>
                        </a:solidFill>
                        <a:latin typeface="Calibri" panose="020F0502020204030204" pitchFamily="34" charset="0"/>
                        <a:cs typeface="Calibri" panose="020F0502020204030204" pitchFamily="34" charset="0"/>
                      </a:endParaRPr>
                    </a:p>
                  </a:txBody>
                  <a:tcPr marL="66357" marR="66357" marT="33179" marB="33179" anchor="ctr"/>
                </a:tc>
                <a:tc>
                  <a:txBody>
                    <a:bodyPr/>
                    <a:lstStyle/>
                    <a:p>
                      <a:pPr algn="ctr"/>
                      <a:r>
                        <a:rPr lang="en-US" altLang="zh-CN" sz="1200" b="1" dirty="0">
                          <a:solidFill>
                            <a:srgbClr val="FF0000"/>
                          </a:solidFill>
                          <a:latin typeface="Calibri" panose="020F0502020204030204" pitchFamily="34" charset="0"/>
                          <a:cs typeface="Calibri" panose="020F0502020204030204" pitchFamily="34" charset="0"/>
                        </a:rPr>
                        <a:t>Φ0.8mm</a:t>
                      </a:r>
                      <a:endParaRPr lang="zh-CN" altLang="en-US" sz="1200" b="1" dirty="0">
                        <a:solidFill>
                          <a:srgbClr val="FF0000"/>
                        </a:solidFill>
                        <a:latin typeface="Calibri" panose="020F0502020204030204" pitchFamily="34" charset="0"/>
                        <a:cs typeface="Calibri" panose="020F0502020204030204" pitchFamily="34" charset="0"/>
                      </a:endParaRPr>
                    </a:p>
                  </a:txBody>
                  <a:tcPr marL="66357" marR="66357" marT="33179" marB="33179" anchor="ctr"/>
                </a:tc>
                <a:extLst>
                  <a:ext uri="{0D108BD9-81ED-4DB2-BD59-A6C34878D82A}">
                    <a16:rowId xmlns:a16="http://schemas.microsoft.com/office/drawing/2014/main" val="10007"/>
                  </a:ext>
                </a:extLst>
              </a:tr>
              <a:tr h="300665">
                <a:tc>
                  <a:txBody>
                    <a:bodyPr/>
                    <a:lstStyle/>
                    <a:p>
                      <a:pPr marL="0" algn="ctr" defTabSz="914400" rtl="0" eaLnBrk="1" latinLnBrk="0" hangingPunct="1"/>
                      <a:r>
                        <a:rPr lang="en-US" altLang="zh-CN" sz="1200" b="0" kern="1200" dirty="0">
                          <a:solidFill>
                            <a:schemeClr val="lt1"/>
                          </a:solidFill>
                          <a:latin typeface="Calibri" panose="020F0502020204030204" pitchFamily="34" charset="0"/>
                          <a:ea typeface="+mn-ea"/>
                          <a:cs typeface="Calibri" panose="020F0502020204030204" pitchFamily="34" charset="0"/>
                        </a:rPr>
                        <a:t>8</a:t>
                      </a:r>
                      <a:endParaRPr lang="zh-CN" altLang="en-US" sz="1200" b="0" kern="1200" dirty="0">
                        <a:solidFill>
                          <a:schemeClr val="lt1"/>
                        </a:solidFill>
                        <a:latin typeface="Calibri" panose="020F0502020204030204" pitchFamily="34" charset="0"/>
                        <a:ea typeface="+mn-ea"/>
                        <a:cs typeface="Calibri" panose="020F0502020204030204" pitchFamily="34" charset="0"/>
                      </a:endParaRPr>
                    </a:p>
                  </a:txBody>
                  <a:tcPr marL="66357" marR="66357" marT="33179" marB="33179" anchor="ctr">
                    <a:solidFill>
                      <a:srgbClr val="066DBA"/>
                    </a:solidFill>
                  </a:tcPr>
                </a:tc>
                <a:tc>
                  <a:txBody>
                    <a:bodyPr/>
                    <a:lstStyle/>
                    <a:p>
                      <a:pPr algn="ctr"/>
                      <a:r>
                        <a:rPr lang="en-US" altLang="zh-CN" sz="1200" b="0" dirty="0">
                          <a:latin typeface="Calibri" panose="020F0502020204030204" pitchFamily="34" charset="0"/>
                          <a:cs typeface="Calibri" panose="020F0502020204030204" pitchFamily="34" charset="0"/>
                        </a:rPr>
                        <a:t>Control mode</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tc>
                  <a:txBody>
                    <a:bodyPr/>
                    <a:lstStyle/>
                    <a:p>
                      <a:pPr algn="ctr"/>
                      <a:r>
                        <a:rPr lang="en-US" altLang="zh-CN" sz="1200" b="0" dirty="0">
                          <a:latin typeface="Calibri" panose="020F0502020204030204" pitchFamily="34" charset="0"/>
                          <a:cs typeface="Calibri" panose="020F0502020204030204" pitchFamily="34" charset="0"/>
                        </a:rPr>
                        <a:t>PWM or LIN</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extLst>
                  <a:ext uri="{0D108BD9-81ED-4DB2-BD59-A6C34878D82A}">
                    <a16:rowId xmlns:a16="http://schemas.microsoft.com/office/drawing/2014/main" val="10008"/>
                  </a:ext>
                </a:extLst>
              </a:tr>
              <a:tr h="420263">
                <a:tc>
                  <a:txBody>
                    <a:bodyPr/>
                    <a:lstStyle/>
                    <a:p>
                      <a:pPr marL="0" algn="ctr" defTabSz="914400" rtl="0" eaLnBrk="1" latinLnBrk="0" hangingPunct="1"/>
                      <a:r>
                        <a:rPr lang="en-US" altLang="zh-CN" sz="1200" b="0" kern="1200" dirty="0">
                          <a:solidFill>
                            <a:schemeClr val="lt1"/>
                          </a:solidFill>
                          <a:latin typeface="Calibri" panose="020F0502020204030204" pitchFamily="34" charset="0"/>
                          <a:ea typeface="+mn-ea"/>
                          <a:cs typeface="Calibri" panose="020F0502020204030204" pitchFamily="34" charset="0"/>
                        </a:rPr>
                        <a:t>9</a:t>
                      </a:r>
                      <a:endParaRPr lang="zh-CN" altLang="en-US" sz="1200" b="0" kern="1200" dirty="0">
                        <a:solidFill>
                          <a:schemeClr val="lt1"/>
                        </a:solidFill>
                        <a:latin typeface="Calibri" panose="020F0502020204030204" pitchFamily="34" charset="0"/>
                        <a:ea typeface="+mn-ea"/>
                        <a:cs typeface="Calibri" panose="020F0502020204030204" pitchFamily="34" charset="0"/>
                      </a:endParaRPr>
                    </a:p>
                  </a:txBody>
                  <a:tcPr marL="66357" marR="66357" marT="33179" marB="33179" anchor="ctr">
                    <a:solidFill>
                      <a:srgbClr val="066DBA"/>
                    </a:solidFill>
                  </a:tcPr>
                </a:tc>
                <a:tc>
                  <a:txBody>
                    <a:bodyPr/>
                    <a:lstStyle/>
                    <a:p>
                      <a:pPr marL="0" algn="ctr" defTabSz="914400" rtl="0" eaLnBrk="1" latinLnBrk="0" hangingPunct="1"/>
                      <a:r>
                        <a:rPr lang="en-US" altLang="zh-CN" sz="1200" b="0" kern="1200" dirty="0">
                          <a:solidFill>
                            <a:schemeClr val="dk1"/>
                          </a:solidFill>
                          <a:latin typeface="Calibri" panose="020F0502020204030204" pitchFamily="34" charset="0"/>
                          <a:ea typeface="+mn-ea"/>
                          <a:cs typeface="Calibri" panose="020F0502020204030204" pitchFamily="34" charset="0"/>
                        </a:rPr>
                        <a:t>Internal leakage (bi-directional shut-off)</a:t>
                      </a:r>
                      <a:endParaRPr lang="zh-CN" altLang="en-US" sz="1200" b="0" kern="1200" dirty="0">
                        <a:solidFill>
                          <a:schemeClr val="dk1"/>
                        </a:solidFill>
                        <a:latin typeface="Calibri" panose="020F0502020204030204" pitchFamily="34" charset="0"/>
                        <a:ea typeface="+mn-ea"/>
                        <a:cs typeface="Calibri" panose="020F0502020204030204" pitchFamily="34" charset="0"/>
                      </a:endParaRPr>
                    </a:p>
                  </a:txBody>
                  <a:tcPr marL="66357" marR="66357" marT="33179" marB="33179" anchor="ctr"/>
                </a:tc>
                <a:tc>
                  <a:txBody>
                    <a:bodyPr/>
                    <a:lstStyle/>
                    <a:p>
                      <a:pPr marL="0" algn="ctr" defTabSz="914400" rtl="0" eaLnBrk="1" latinLnBrk="0" hangingPunct="1"/>
                      <a:r>
                        <a:rPr lang="en-US" altLang="zh-CN" sz="1200" b="0" kern="1200" dirty="0">
                          <a:solidFill>
                            <a:schemeClr val="dk1"/>
                          </a:solidFill>
                          <a:latin typeface="Calibri" panose="020F0502020204030204" pitchFamily="34" charset="0"/>
                          <a:ea typeface="+mn-ea"/>
                          <a:cs typeface="Calibri" panose="020F0502020204030204" pitchFamily="34" charset="0"/>
                        </a:rPr>
                        <a:t>1.0MPaThe amount of air pressure leakage</a:t>
                      </a:r>
                      <a:r>
                        <a:rPr lang="zh-CN" altLang="en-US" sz="1200" b="0" kern="1200" dirty="0">
                          <a:solidFill>
                            <a:schemeClr val="dk1"/>
                          </a:solidFill>
                          <a:latin typeface="Calibri" panose="020F0502020204030204" pitchFamily="34" charset="0"/>
                          <a:ea typeface="+mn-ea"/>
                          <a:cs typeface="Calibri" panose="020F0502020204030204" pitchFamily="34" charset="0"/>
                        </a:rPr>
                        <a:t>≤</a:t>
                      </a:r>
                      <a:r>
                        <a:rPr lang="en-US" altLang="zh-CN" sz="1200" b="0" kern="1200" dirty="0">
                          <a:solidFill>
                            <a:schemeClr val="dk1"/>
                          </a:solidFill>
                          <a:latin typeface="Calibri" panose="020F0502020204030204" pitchFamily="34" charset="0"/>
                          <a:ea typeface="+mn-ea"/>
                          <a:cs typeface="Calibri" panose="020F0502020204030204" pitchFamily="34" charset="0"/>
                        </a:rPr>
                        <a:t>300ml/min</a:t>
                      </a:r>
                      <a:endParaRPr lang="zh-CN" altLang="en-US" sz="1200" b="0" kern="1200" dirty="0">
                        <a:solidFill>
                          <a:schemeClr val="dk1"/>
                        </a:solidFill>
                        <a:latin typeface="Calibri" panose="020F0502020204030204" pitchFamily="34" charset="0"/>
                        <a:ea typeface="+mn-ea"/>
                        <a:cs typeface="Calibri" panose="020F0502020204030204" pitchFamily="34" charset="0"/>
                      </a:endParaRPr>
                    </a:p>
                  </a:txBody>
                  <a:tcPr marL="66357" marR="66357" marT="33179" marB="33179" anchor="ctr"/>
                </a:tc>
                <a:extLst>
                  <a:ext uri="{0D108BD9-81ED-4DB2-BD59-A6C34878D82A}">
                    <a16:rowId xmlns:a16="http://schemas.microsoft.com/office/drawing/2014/main" val="10009"/>
                  </a:ext>
                </a:extLst>
              </a:tr>
              <a:tr h="300665">
                <a:tc>
                  <a:txBody>
                    <a:bodyPr/>
                    <a:lstStyle/>
                    <a:p>
                      <a:pPr marL="0" algn="ctr" defTabSz="914400" rtl="0" eaLnBrk="1" latinLnBrk="0" hangingPunct="1"/>
                      <a:r>
                        <a:rPr lang="en-US" altLang="zh-CN" sz="1200" b="0" kern="1200" dirty="0">
                          <a:solidFill>
                            <a:schemeClr val="lt1"/>
                          </a:solidFill>
                          <a:latin typeface="Calibri" panose="020F0502020204030204" pitchFamily="34" charset="0"/>
                          <a:ea typeface="+mn-ea"/>
                          <a:cs typeface="Calibri" panose="020F0502020204030204" pitchFamily="34" charset="0"/>
                        </a:rPr>
                        <a:t>10</a:t>
                      </a:r>
                      <a:endParaRPr lang="zh-CN" altLang="en-US" sz="1200" b="0" kern="1200" dirty="0">
                        <a:solidFill>
                          <a:schemeClr val="lt1"/>
                        </a:solidFill>
                        <a:latin typeface="Calibri" panose="020F0502020204030204" pitchFamily="34" charset="0"/>
                        <a:ea typeface="+mn-ea"/>
                        <a:cs typeface="Calibri" panose="020F0502020204030204" pitchFamily="34" charset="0"/>
                      </a:endParaRPr>
                    </a:p>
                  </a:txBody>
                  <a:tcPr marL="66357" marR="66357" marT="33179" marB="33179" anchor="ctr">
                    <a:solidFill>
                      <a:srgbClr val="066DBA"/>
                    </a:solidFill>
                  </a:tcPr>
                </a:tc>
                <a:tc>
                  <a:txBody>
                    <a:bodyPr/>
                    <a:lstStyle/>
                    <a:p>
                      <a:pPr algn="ctr"/>
                      <a:r>
                        <a:rPr lang="en-US" altLang="zh-CN" sz="1200" b="0" dirty="0">
                          <a:latin typeface="Calibri" panose="020F0502020204030204" pitchFamily="34" charset="0"/>
                          <a:cs typeface="Calibri" panose="020F0502020204030204" pitchFamily="34" charset="0"/>
                        </a:rPr>
                        <a:t>life span</a:t>
                      </a:r>
                      <a:r>
                        <a:rPr lang="zh-CN" altLang="en-US" sz="1200" b="0" dirty="0">
                          <a:latin typeface="Calibri" panose="020F0502020204030204" pitchFamily="34" charset="0"/>
                          <a:cs typeface="Calibri" panose="020F0502020204030204" pitchFamily="34" charset="0"/>
                        </a:rPr>
                        <a:t> </a:t>
                      </a:r>
                    </a:p>
                  </a:txBody>
                  <a:tcPr marL="66357" marR="66357" marT="33179" marB="33179" anchor="ctr"/>
                </a:tc>
                <a:tc>
                  <a:txBody>
                    <a:bodyPr/>
                    <a:lstStyle/>
                    <a:p>
                      <a:pPr algn="ctr"/>
                      <a:r>
                        <a:rPr lang="zh-CN" altLang="en-US" sz="1200" b="0" dirty="0">
                          <a:latin typeface="Calibri" panose="020F0502020204030204" pitchFamily="34" charset="0"/>
                          <a:cs typeface="Calibri" panose="020F0502020204030204" pitchFamily="34" charset="0"/>
                        </a:rPr>
                        <a:t>≥</a:t>
                      </a:r>
                      <a:r>
                        <a:rPr lang="en-US" altLang="zh-CN" sz="1200" b="0" dirty="0">
                          <a:latin typeface="Calibri" panose="020F0502020204030204" pitchFamily="34" charset="0"/>
                          <a:cs typeface="Calibri" panose="020F0502020204030204" pitchFamily="34" charset="0"/>
                        </a:rPr>
                        <a:t>100</a:t>
                      </a:r>
                      <a:r>
                        <a:rPr lang="zh-CN" altLang="en-US" sz="1200" b="0" dirty="0">
                          <a:latin typeface="Calibri" panose="020F0502020204030204" pitchFamily="34" charset="0"/>
                          <a:cs typeface="Calibri" panose="020F0502020204030204" pitchFamily="34" charset="0"/>
                        </a:rPr>
                        <a:t>，</a:t>
                      </a:r>
                      <a:r>
                        <a:rPr lang="en-US" altLang="zh-CN" sz="1200" b="0" dirty="0">
                          <a:latin typeface="Calibri" panose="020F0502020204030204" pitchFamily="34" charset="0"/>
                          <a:cs typeface="Calibri" panose="020F0502020204030204" pitchFamily="34" charset="0"/>
                        </a:rPr>
                        <a:t>000 cycles</a:t>
                      </a:r>
                      <a:endParaRPr lang="zh-CN" altLang="en-US" sz="1200" b="0" dirty="0">
                        <a:latin typeface="Calibri" panose="020F0502020204030204" pitchFamily="34" charset="0"/>
                        <a:cs typeface="Calibri" panose="020F0502020204030204" pitchFamily="34" charset="0"/>
                      </a:endParaRPr>
                    </a:p>
                  </a:txBody>
                  <a:tcPr marL="66357" marR="66357" marT="33179" marB="33179" anchor="ctr"/>
                </a:tc>
                <a:extLst>
                  <a:ext uri="{0D108BD9-81ED-4DB2-BD59-A6C34878D82A}">
                    <a16:rowId xmlns:a16="http://schemas.microsoft.com/office/drawing/2014/main" val="10010"/>
                  </a:ext>
                </a:extLst>
              </a:tr>
              <a:tr h="300665">
                <a:tc>
                  <a:txBody>
                    <a:bodyPr/>
                    <a:lstStyle/>
                    <a:p>
                      <a:pPr marL="0" algn="ctr" defTabSz="914400" rtl="0" eaLnBrk="1" latinLnBrk="0" hangingPunct="1"/>
                      <a:r>
                        <a:rPr lang="en-US" altLang="zh-CN" sz="1200" b="0" kern="1200" dirty="0">
                          <a:solidFill>
                            <a:schemeClr val="lt1"/>
                          </a:solidFill>
                          <a:latin typeface="Calibri" panose="020F0502020204030204" pitchFamily="34" charset="0"/>
                          <a:ea typeface="+mn-ea"/>
                          <a:cs typeface="Calibri" panose="020F0502020204030204" pitchFamily="34" charset="0"/>
                        </a:rPr>
                        <a:t>11</a:t>
                      </a:r>
                      <a:endParaRPr lang="zh-CN" altLang="en-US" sz="1200" b="0" kern="1200" dirty="0">
                        <a:solidFill>
                          <a:schemeClr val="lt1"/>
                        </a:solidFill>
                        <a:latin typeface="Calibri" panose="020F0502020204030204" pitchFamily="34" charset="0"/>
                        <a:ea typeface="+mn-ea"/>
                        <a:cs typeface="Calibri" panose="020F0502020204030204" pitchFamily="34" charset="0"/>
                      </a:endParaRPr>
                    </a:p>
                  </a:txBody>
                  <a:tcPr marL="66357" marR="66357" marT="33179" marB="33179" anchor="ctr">
                    <a:solidFill>
                      <a:srgbClr val="066DBA"/>
                    </a:solidFill>
                  </a:tcPr>
                </a:tc>
                <a:tc>
                  <a:txBody>
                    <a:bodyPr/>
                    <a:lstStyle/>
                    <a:p>
                      <a:pPr algn="ctr"/>
                      <a:r>
                        <a:rPr lang="en-US" altLang="zh-CN" sz="1200" b="1" dirty="0">
                          <a:solidFill>
                            <a:srgbClr val="FF0000"/>
                          </a:solidFill>
                          <a:latin typeface="Calibri" panose="020F0502020204030204" pitchFamily="34" charset="0"/>
                          <a:cs typeface="Calibri" panose="020F0502020204030204" pitchFamily="34" charset="0"/>
                        </a:rPr>
                        <a:t>Rated cooling capacity</a:t>
                      </a:r>
                      <a:endParaRPr lang="zh-CN" altLang="en-US" sz="1200" b="1" dirty="0">
                        <a:solidFill>
                          <a:srgbClr val="FF0000"/>
                        </a:solidFill>
                        <a:latin typeface="Calibri" panose="020F0502020204030204" pitchFamily="34" charset="0"/>
                        <a:cs typeface="Calibri" panose="020F0502020204030204" pitchFamily="34" charset="0"/>
                      </a:endParaRPr>
                    </a:p>
                  </a:txBody>
                  <a:tcPr marL="66357" marR="66357" marT="33179" marB="33179" anchor="ctr"/>
                </a:tc>
                <a:tc>
                  <a:txBody>
                    <a:bodyPr/>
                    <a:lstStyle/>
                    <a:p>
                      <a:pPr algn="ctr"/>
                      <a:r>
                        <a:rPr lang="en-US" altLang="zh-CN" sz="1200" b="1" dirty="0">
                          <a:solidFill>
                            <a:srgbClr val="FF0000"/>
                          </a:solidFill>
                          <a:latin typeface="Calibri" panose="020F0502020204030204" pitchFamily="34" charset="0"/>
                          <a:cs typeface="Calibri" panose="020F0502020204030204" pitchFamily="34" charset="0"/>
                        </a:rPr>
                        <a:t>0.75KW</a:t>
                      </a:r>
                      <a:endParaRPr lang="zh-CN" altLang="en-US" sz="1200" b="1" dirty="0">
                        <a:solidFill>
                          <a:srgbClr val="FF0000"/>
                        </a:solidFill>
                        <a:latin typeface="Calibri" panose="020F0502020204030204" pitchFamily="34" charset="0"/>
                        <a:cs typeface="Calibri" panose="020F0502020204030204" pitchFamily="34" charset="0"/>
                      </a:endParaRPr>
                    </a:p>
                  </a:txBody>
                  <a:tcPr marL="66357" marR="66357" marT="33179" marB="33179" anchor="ctr"/>
                </a:tc>
                <a:extLst>
                  <a:ext uri="{0D108BD9-81ED-4DB2-BD59-A6C34878D82A}">
                    <a16:rowId xmlns:a16="http://schemas.microsoft.com/office/drawing/2014/main" val="10011"/>
                  </a:ext>
                </a:extLst>
              </a:tr>
            </a:tbl>
          </a:graphicData>
        </a:graphic>
      </p:graphicFrame>
      <p:pic>
        <p:nvPicPr>
          <p:cNvPr id="6" name="图片 5">
            <a:extLst>
              <a:ext uri="{FF2B5EF4-FFF2-40B4-BE49-F238E27FC236}">
                <a16:creationId xmlns:a16="http://schemas.microsoft.com/office/drawing/2014/main" id="{0BFE77D1-A296-8290-A0A2-35956FE03E52}"/>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465304" y="1449418"/>
            <a:ext cx="2903696" cy="2854883"/>
          </a:xfrm>
          <a:prstGeom prst="rect">
            <a:avLst/>
          </a:prstGeom>
        </p:spPr>
      </p:pic>
    </p:spTree>
    <p:extLst>
      <p:ext uri="{BB962C8B-B14F-4D97-AF65-F5344CB8AC3E}">
        <p14:creationId xmlns:p14="http://schemas.microsoft.com/office/powerpoint/2010/main" val="418660290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AE212E-C9FF-07B8-B79D-018ACBDA2E1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FA688E4-A73C-64B0-51B2-1F4186FF502B}"/>
              </a:ext>
            </a:extLst>
          </p:cNvPr>
          <p:cNvSpPr>
            <a:spLocks noGrp="1"/>
          </p:cNvSpPr>
          <p:nvPr>
            <p:ph type="title"/>
          </p:nvPr>
        </p:nvSpPr>
        <p:spPr>
          <a:xfrm>
            <a:off x="380999" y="273845"/>
            <a:ext cx="8369807" cy="402410"/>
          </a:xfrm>
          <a:prstGeom prst="rect">
            <a:avLst/>
          </a:prstGeom>
        </p:spPr>
        <p:txBody>
          <a:bodyPr/>
          <a:lstStyle/>
          <a:p>
            <a:pPr lvl="0">
              <a:defRPr/>
            </a:pPr>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EXV for car refrigerator - refrigeration capacity, air flow curve</a:t>
            </a:r>
            <a:endParaRPr lang="zh-CN" altLang="en-US" sz="2400" b="0" kern="0" dirty="0">
              <a:solidFill>
                <a:schemeClr val="tx1">
                  <a:lumMod val="75000"/>
                  <a:lumOff val="25000"/>
                </a:schemeClr>
              </a:solidFill>
              <a:latin typeface="Calibri" panose="020F0502020204030204" pitchFamily="34" charset="0"/>
              <a:cs typeface="Calibri" panose="020F0502020204030204" pitchFamily="34" charset="0"/>
              <a:sym typeface="+mn-ea"/>
            </a:endParaRPr>
          </a:p>
        </p:txBody>
      </p:sp>
      <p:pic>
        <p:nvPicPr>
          <p:cNvPr id="31" name="图片 30">
            <a:extLst>
              <a:ext uri="{FF2B5EF4-FFF2-40B4-BE49-F238E27FC236}">
                <a16:creationId xmlns:a16="http://schemas.microsoft.com/office/drawing/2014/main" id="{A24370F9-2612-321A-C2C1-63B0DF1D8E36}"/>
              </a:ext>
            </a:extLst>
          </p:cNvPr>
          <p:cNvPicPr>
            <a:picLocks noChangeAspect="1"/>
          </p:cNvPicPr>
          <p:nvPr/>
        </p:nvPicPr>
        <p:blipFill>
          <a:blip r:embed="rId3" cstate="email">
            <a:extLst>
              <a:ext uri="{28A0092B-C50C-407E-A947-70E740481C1C}">
                <a14:useLocalDpi xmlns:a14="http://schemas.microsoft.com/office/drawing/2010/main"/>
              </a:ext>
            </a:extLst>
          </a:blip>
          <a:srcRect l="2568" t="2275" r="1247" b="1210"/>
          <a:stretch/>
        </p:blipFill>
        <p:spPr>
          <a:xfrm>
            <a:off x="497086" y="1035051"/>
            <a:ext cx="5524547" cy="3446921"/>
          </a:xfrm>
          <a:prstGeom prst="rect">
            <a:avLst/>
          </a:prstGeom>
        </p:spPr>
      </p:pic>
      <p:sp>
        <p:nvSpPr>
          <p:cNvPr id="32" name="文本框 31">
            <a:extLst>
              <a:ext uri="{FF2B5EF4-FFF2-40B4-BE49-F238E27FC236}">
                <a16:creationId xmlns:a16="http://schemas.microsoft.com/office/drawing/2014/main" id="{DE15D9AA-C14C-062D-7EB7-50805E666A91}"/>
              </a:ext>
            </a:extLst>
          </p:cNvPr>
          <p:cNvSpPr txBox="1"/>
          <p:nvPr/>
        </p:nvSpPr>
        <p:spPr>
          <a:xfrm>
            <a:off x="526944" y="745661"/>
            <a:ext cx="2694906" cy="300082"/>
          </a:xfrm>
          <a:prstGeom prst="rect">
            <a:avLst/>
          </a:prstGeom>
          <a:noFill/>
        </p:spPr>
        <p:txBody>
          <a:bodyPr wrap="square" rtlCol="0">
            <a:spAutoFit/>
          </a:bodyPr>
          <a:lstStyle/>
          <a:p>
            <a:r>
              <a:rPr lang="en-US" altLang="zh-CN" sz="1350" b="1" dirty="0">
                <a:latin typeface="Calibri" panose="020F0502020204030204" pitchFamily="34" charset="0"/>
                <a:cs typeface="Calibri" panose="020F0502020204030204" pitchFamily="34" charset="0"/>
              </a:rPr>
              <a:t>Refrigeration capacity test data</a:t>
            </a:r>
            <a:endParaRPr lang="zh-CN" altLang="en-US" sz="1350" b="1" dirty="0">
              <a:latin typeface="Calibri" panose="020F0502020204030204" pitchFamily="34" charset="0"/>
              <a:cs typeface="Calibri" panose="020F0502020204030204" pitchFamily="34" charset="0"/>
            </a:endParaRPr>
          </a:p>
        </p:txBody>
      </p:sp>
      <p:sp>
        <p:nvSpPr>
          <p:cNvPr id="34" name="文本框 33">
            <a:extLst>
              <a:ext uri="{FF2B5EF4-FFF2-40B4-BE49-F238E27FC236}">
                <a16:creationId xmlns:a16="http://schemas.microsoft.com/office/drawing/2014/main" id="{E12FE459-8F95-0794-93C9-E1AC07A6B0A9}"/>
              </a:ext>
            </a:extLst>
          </p:cNvPr>
          <p:cNvSpPr txBox="1"/>
          <p:nvPr/>
        </p:nvSpPr>
        <p:spPr>
          <a:xfrm>
            <a:off x="6155473" y="2295620"/>
            <a:ext cx="2793707" cy="646331"/>
          </a:xfrm>
          <a:prstGeom prst="rect">
            <a:avLst/>
          </a:prstGeom>
          <a:noFill/>
        </p:spPr>
        <p:txBody>
          <a:bodyPr wrap="square" rtlCol="0">
            <a:spAutoFit/>
          </a:bodyPr>
          <a:lstStyle/>
          <a:p>
            <a:r>
              <a:rPr lang="en-US" altLang="zh-CN" sz="1200" b="1" dirty="0">
                <a:latin typeface="Calibri" panose="020F0502020204030204" pitchFamily="34" charset="0"/>
                <a:ea typeface="微软雅黑" panose="020B0503020204020204" charset="-122"/>
                <a:cs typeface="Calibri" panose="020F0502020204030204" pitchFamily="34" charset="0"/>
              </a:rPr>
              <a:t>Note: </a:t>
            </a:r>
            <a:r>
              <a:rPr lang="en-US" altLang="zh-CN" sz="1200" dirty="0">
                <a:latin typeface="Calibri" panose="020F0502020204030204" pitchFamily="34" charset="0"/>
                <a:ea typeface="微软雅黑" panose="020B0503020204020204" charset="-122"/>
                <a:cs typeface="Calibri" panose="020F0502020204030204" pitchFamily="34" charset="0"/>
              </a:rPr>
              <a:t>Below 150 pulses, the flow rate is too small, the test equipment is limited, and the data is not measured</a:t>
            </a:r>
            <a:r>
              <a:rPr lang="zh-CN" altLang="en-US" sz="1200" dirty="0">
                <a:latin typeface="Calibri" panose="020F0502020204030204" pitchFamily="34" charset="0"/>
                <a:ea typeface="微软雅黑" panose="020B0503020204020204" charset="-122"/>
                <a:cs typeface="Calibri" panose="020F0502020204030204" pitchFamily="34" charset="0"/>
              </a:rPr>
              <a:t>；</a:t>
            </a:r>
          </a:p>
        </p:txBody>
      </p:sp>
      <p:sp>
        <p:nvSpPr>
          <p:cNvPr id="37" name="文本框 36">
            <a:extLst>
              <a:ext uri="{FF2B5EF4-FFF2-40B4-BE49-F238E27FC236}">
                <a16:creationId xmlns:a16="http://schemas.microsoft.com/office/drawing/2014/main" id="{01B4CF5A-2F2B-1FFE-46BB-C8545EAAA68B}"/>
              </a:ext>
            </a:extLst>
          </p:cNvPr>
          <p:cNvSpPr txBox="1"/>
          <p:nvPr/>
        </p:nvSpPr>
        <p:spPr>
          <a:xfrm>
            <a:off x="2296121" y="1235140"/>
            <a:ext cx="1938656" cy="207749"/>
          </a:xfrm>
          <a:prstGeom prst="rect">
            <a:avLst/>
          </a:prstGeom>
          <a:solidFill>
            <a:srgbClr val="FFFFFF"/>
          </a:solidFill>
        </p:spPr>
        <p:txBody>
          <a:bodyPr wrap="square" lIns="0" tIns="0" rIns="0" bIns="0" rtlCol="0" anchor="ctr" anchorCtr="0">
            <a:spAutoFit/>
          </a:bodyPr>
          <a:lstStyle/>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Test items and results</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38" name="文本框 37">
            <a:extLst>
              <a:ext uri="{FF2B5EF4-FFF2-40B4-BE49-F238E27FC236}">
                <a16:creationId xmlns:a16="http://schemas.microsoft.com/office/drawing/2014/main" id="{81F9B0C5-65D8-E884-7A17-844894D0E3BE}"/>
              </a:ext>
            </a:extLst>
          </p:cNvPr>
          <p:cNvSpPr txBox="1"/>
          <p:nvPr/>
        </p:nvSpPr>
        <p:spPr>
          <a:xfrm>
            <a:off x="665907" y="1546727"/>
            <a:ext cx="761645" cy="126958"/>
          </a:xfrm>
          <a:prstGeom prst="rect">
            <a:avLst/>
          </a:prstGeom>
          <a:solidFill>
            <a:srgbClr val="FFFFFF"/>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Sample medium</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39" name="文本框 38">
            <a:extLst>
              <a:ext uri="{FF2B5EF4-FFF2-40B4-BE49-F238E27FC236}">
                <a16:creationId xmlns:a16="http://schemas.microsoft.com/office/drawing/2014/main" id="{7B868BDD-185C-8F17-08EC-A9CEF43D3C96}"/>
              </a:ext>
            </a:extLst>
          </p:cNvPr>
          <p:cNvSpPr txBox="1"/>
          <p:nvPr/>
        </p:nvSpPr>
        <p:spPr>
          <a:xfrm>
            <a:off x="2116033" y="1546727"/>
            <a:ext cx="499818" cy="126958"/>
          </a:xfrm>
          <a:prstGeom prst="rect">
            <a:avLst/>
          </a:prstGeom>
          <a:solidFill>
            <a:srgbClr val="FFFFFF"/>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Tester</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0" name="文本框 39">
            <a:extLst>
              <a:ext uri="{FF2B5EF4-FFF2-40B4-BE49-F238E27FC236}">
                <a16:creationId xmlns:a16="http://schemas.microsoft.com/office/drawing/2014/main" id="{804B4BA8-63A6-6145-7311-02C5B62A698B}"/>
              </a:ext>
            </a:extLst>
          </p:cNvPr>
          <p:cNvSpPr txBox="1"/>
          <p:nvPr/>
        </p:nvSpPr>
        <p:spPr>
          <a:xfrm>
            <a:off x="3087583" y="1546727"/>
            <a:ext cx="887534" cy="126958"/>
          </a:xfrm>
          <a:prstGeom prst="rect">
            <a:avLst/>
          </a:prstGeom>
          <a:solidFill>
            <a:srgbClr val="FFFFFF"/>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Yang Jinghua</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1" name="文本框 40">
            <a:extLst>
              <a:ext uri="{FF2B5EF4-FFF2-40B4-BE49-F238E27FC236}">
                <a16:creationId xmlns:a16="http://schemas.microsoft.com/office/drawing/2014/main" id="{1F67E009-41E4-6122-8D7F-54895CEF9E06}"/>
              </a:ext>
            </a:extLst>
          </p:cNvPr>
          <p:cNvSpPr txBox="1"/>
          <p:nvPr/>
        </p:nvSpPr>
        <p:spPr>
          <a:xfrm>
            <a:off x="4613740" y="1494761"/>
            <a:ext cx="612557" cy="230832"/>
          </a:xfrm>
          <a:prstGeom prst="rect">
            <a:avLst/>
          </a:prstGeom>
          <a:solidFill>
            <a:srgbClr val="FFFFFF"/>
          </a:solidFill>
        </p:spPr>
        <p:txBody>
          <a:bodyPr wrap="square" lIns="0" tIns="0" rIns="0" bIns="0" rtlCol="0" anchor="ctr" anchorCtr="0">
            <a:spAutoFit/>
          </a:bodyPr>
          <a:lstStyle/>
          <a:p>
            <a:pPr algn="ctr"/>
            <a:r>
              <a:rPr lang="en-US" altLang="zh-CN" sz="750" kern="0" dirty="0">
                <a:latin typeface="Calibri" panose="020F0502020204030204" pitchFamily="34" charset="0"/>
                <a:ea typeface="微软雅黑" panose="020B0503020204020204" charset="-122"/>
                <a:cs typeface="Calibri" panose="020F0502020204030204" pitchFamily="34" charset="0"/>
                <a:sym typeface="+mn-ea"/>
              </a:rPr>
              <a:t>Testing location</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2" name="文本框 41">
            <a:extLst>
              <a:ext uri="{FF2B5EF4-FFF2-40B4-BE49-F238E27FC236}">
                <a16:creationId xmlns:a16="http://schemas.microsoft.com/office/drawing/2014/main" id="{91369B5A-08A2-EC96-FF9F-B5908357B876}"/>
              </a:ext>
            </a:extLst>
          </p:cNvPr>
          <p:cNvSpPr txBox="1"/>
          <p:nvPr/>
        </p:nvSpPr>
        <p:spPr>
          <a:xfrm>
            <a:off x="5347165" y="1489998"/>
            <a:ext cx="612557" cy="230832"/>
          </a:xfrm>
          <a:prstGeom prst="rect">
            <a:avLst/>
          </a:prstGeom>
          <a:solidFill>
            <a:srgbClr val="FFFFFF"/>
          </a:solidFill>
        </p:spPr>
        <p:txBody>
          <a:bodyPr wrap="square" lIns="0" tIns="0" rIns="0" bIns="0" rtlCol="0" anchor="ctr" anchorCtr="0">
            <a:spAutoFit/>
          </a:bodyPr>
          <a:lstStyle/>
          <a:p>
            <a:pPr algn="ctr"/>
            <a:r>
              <a:rPr lang="en-US" altLang="zh-CN" sz="750" kern="0" dirty="0">
                <a:latin typeface="Calibri" panose="020F0502020204030204" pitchFamily="34" charset="0"/>
                <a:ea typeface="微软雅黑" panose="020B0503020204020204" charset="-122"/>
                <a:cs typeface="Calibri" panose="020F0502020204030204" pitchFamily="34" charset="0"/>
                <a:sym typeface="+mn-ea"/>
              </a:rPr>
              <a:t>R32 Capacity Table</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3" name="文本框 42">
            <a:extLst>
              <a:ext uri="{FF2B5EF4-FFF2-40B4-BE49-F238E27FC236}">
                <a16:creationId xmlns:a16="http://schemas.microsoft.com/office/drawing/2014/main" id="{24299637-FC02-24ED-7D69-D6DC903F2506}"/>
              </a:ext>
            </a:extLst>
          </p:cNvPr>
          <p:cNvSpPr txBox="1"/>
          <p:nvPr/>
        </p:nvSpPr>
        <p:spPr>
          <a:xfrm>
            <a:off x="2428272" y="1762670"/>
            <a:ext cx="761645" cy="138499"/>
          </a:xfrm>
          <a:prstGeom prst="rect">
            <a:avLst/>
          </a:prstGeom>
          <a:solidFill>
            <a:srgbClr val="FFFFFF"/>
          </a:solidFill>
        </p:spPr>
        <p:txBody>
          <a:bodyPr wrap="square" lIns="0" tIns="0" rIns="0" bIns="0" rtlCol="0" anchor="ctr" anchorCtr="0">
            <a:spAutoFit/>
          </a:bodyPr>
          <a:lstStyle/>
          <a:p>
            <a:pPr algn="ctr"/>
            <a:r>
              <a:rPr lang="en-US" altLang="zh-CN" sz="900" b="1" kern="0" dirty="0">
                <a:latin typeface="Calibri" panose="020F0502020204030204" pitchFamily="34" charset="0"/>
                <a:ea typeface="微软雅黑" panose="020B0503020204020204" charset="-122"/>
                <a:cs typeface="Calibri" panose="020F0502020204030204" pitchFamily="34" charset="0"/>
                <a:sym typeface="+mn-ea"/>
              </a:rPr>
              <a:t>Test conditions</a:t>
            </a:r>
            <a:endParaRPr lang="zh-CN" altLang="en-US" sz="900" b="1"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4" name="文本框 43">
            <a:extLst>
              <a:ext uri="{FF2B5EF4-FFF2-40B4-BE49-F238E27FC236}">
                <a16:creationId xmlns:a16="http://schemas.microsoft.com/office/drawing/2014/main" id="{231320BC-36F5-1A38-4EA8-656E70533359}"/>
              </a:ext>
            </a:extLst>
          </p:cNvPr>
          <p:cNvSpPr txBox="1"/>
          <p:nvPr/>
        </p:nvSpPr>
        <p:spPr>
          <a:xfrm>
            <a:off x="4889234" y="1764046"/>
            <a:ext cx="761645" cy="138499"/>
          </a:xfrm>
          <a:prstGeom prst="rect">
            <a:avLst/>
          </a:prstGeom>
          <a:solidFill>
            <a:srgbClr val="FFFFFF"/>
          </a:solidFill>
        </p:spPr>
        <p:txBody>
          <a:bodyPr wrap="square" lIns="0" tIns="0" rIns="0" bIns="0" rtlCol="0" anchor="ctr" anchorCtr="0">
            <a:spAutoFit/>
          </a:bodyPr>
          <a:lstStyle/>
          <a:p>
            <a:pPr algn="ctr"/>
            <a:r>
              <a:rPr lang="en-US" altLang="zh-CN" sz="900" b="1" kern="0" dirty="0">
                <a:latin typeface="Calibri" panose="020F0502020204030204" pitchFamily="34" charset="0"/>
                <a:ea typeface="微软雅黑" panose="020B0503020204020204" charset="-122"/>
                <a:cs typeface="Calibri" panose="020F0502020204030204" pitchFamily="34" charset="0"/>
                <a:sym typeface="+mn-ea"/>
              </a:rPr>
              <a:t>Test results</a:t>
            </a:r>
            <a:endParaRPr lang="zh-CN" altLang="en-US" sz="900" b="1"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5" name="文本框 44">
            <a:extLst>
              <a:ext uri="{FF2B5EF4-FFF2-40B4-BE49-F238E27FC236}">
                <a16:creationId xmlns:a16="http://schemas.microsoft.com/office/drawing/2014/main" id="{2A265567-E713-4848-9A46-87082B356BDB}"/>
              </a:ext>
            </a:extLst>
          </p:cNvPr>
          <p:cNvSpPr txBox="1"/>
          <p:nvPr/>
        </p:nvSpPr>
        <p:spPr>
          <a:xfrm>
            <a:off x="599454" y="1876892"/>
            <a:ext cx="275424" cy="253916"/>
          </a:xfrm>
          <a:prstGeom prst="rect">
            <a:avLst/>
          </a:prstGeom>
          <a:solidFill>
            <a:srgbClr val="FFFFFF"/>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Serial No.</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6" name="文本框 45">
            <a:extLst>
              <a:ext uri="{FF2B5EF4-FFF2-40B4-BE49-F238E27FC236}">
                <a16:creationId xmlns:a16="http://schemas.microsoft.com/office/drawing/2014/main" id="{12ECEB13-185E-E1CF-6357-29CE721522F8}"/>
              </a:ext>
            </a:extLst>
          </p:cNvPr>
          <p:cNvSpPr txBox="1"/>
          <p:nvPr/>
        </p:nvSpPr>
        <p:spPr>
          <a:xfrm>
            <a:off x="1040823" y="1965362"/>
            <a:ext cx="471561" cy="276999"/>
          </a:xfrm>
          <a:prstGeom prst="rect">
            <a:avLst/>
          </a:prstGeom>
          <a:solidFill>
            <a:srgbClr val="FFFFFF"/>
          </a:solidFill>
        </p:spPr>
        <p:txBody>
          <a:bodyPr wrap="square" lIns="0" tIns="0" rIns="0" bIns="0" rtlCol="0" anchor="ctr" anchorCtr="0">
            <a:spAutoFit/>
          </a:bodyPr>
          <a:lstStyle/>
          <a:p>
            <a:pPr algn="ctr"/>
            <a:r>
              <a:rPr lang="en-US" altLang="zh-CN" sz="900" kern="0" dirty="0">
                <a:latin typeface="Calibri" panose="020F0502020204030204" pitchFamily="34" charset="0"/>
                <a:ea typeface="微软雅黑" panose="020B0503020204020204" charset="-122"/>
                <a:cs typeface="Calibri" panose="020F0502020204030204" pitchFamily="34" charset="0"/>
                <a:sym typeface="+mn-ea"/>
              </a:rPr>
              <a:t>Flow direction</a:t>
            </a:r>
            <a:endParaRPr lang="zh-CN" altLang="en-US" sz="90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7" name="文本框 46">
            <a:extLst>
              <a:ext uri="{FF2B5EF4-FFF2-40B4-BE49-F238E27FC236}">
                <a16:creationId xmlns:a16="http://schemas.microsoft.com/office/drawing/2014/main" id="{A70DAD11-947C-6F19-E7AA-A1BC79060403}"/>
              </a:ext>
            </a:extLst>
          </p:cNvPr>
          <p:cNvSpPr txBox="1"/>
          <p:nvPr/>
        </p:nvSpPr>
        <p:spPr>
          <a:xfrm>
            <a:off x="1672023" y="1961801"/>
            <a:ext cx="321579" cy="126958"/>
          </a:xfrm>
          <a:prstGeom prst="rect">
            <a:avLst/>
          </a:prstGeom>
          <a:solidFill>
            <a:srgbClr val="FFFFFF"/>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Pulse</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8" name="文本框 47">
            <a:extLst>
              <a:ext uri="{FF2B5EF4-FFF2-40B4-BE49-F238E27FC236}">
                <a16:creationId xmlns:a16="http://schemas.microsoft.com/office/drawing/2014/main" id="{D2640953-1438-4C6A-0AA5-4AFF9E9107B3}"/>
              </a:ext>
            </a:extLst>
          </p:cNvPr>
          <p:cNvSpPr txBox="1"/>
          <p:nvPr/>
        </p:nvSpPr>
        <p:spPr>
          <a:xfrm>
            <a:off x="2121365" y="1950483"/>
            <a:ext cx="494486" cy="149593"/>
          </a:xfrm>
          <a:prstGeom prst="rect">
            <a:avLst/>
          </a:prstGeom>
          <a:solidFill>
            <a:srgbClr val="FFFFFF"/>
          </a:solidFill>
        </p:spPr>
        <p:txBody>
          <a:bodyPr wrap="square" lIns="0" tIns="0" rIns="0" bIns="0" rtlCol="0" anchor="ctr" anchorCtr="0">
            <a:spAutoFit/>
          </a:bodyPr>
          <a:lstStyle/>
          <a:p>
            <a:pPr algn="ctr">
              <a:lnSpc>
                <a:spcPct val="80000"/>
              </a:lnSpc>
            </a:pPr>
            <a:r>
              <a:rPr lang="en-US" altLang="zh-CN" sz="600" kern="0" dirty="0">
                <a:latin typeface="Calibri" panose="020F0502020204030204" pitchFamily="34" charset="0"/>
                <a:ea typeface="微软雅黑" panose="020B0503020204020204" charset="-122"/>
                <a:cs typeface="Calibri" panose="020F0502020204030204" pitchFamily="34" charset="0"/>
                <a:sym typeface="+mn-ea"/>
              </a:rPr>
              <a:t>Pressure </a:t>
            </a:r>
          </a:p>
          <a:p>
            <a:pPr algn="ctr">
              <a:lnSpc>
                <a:spcPct val="80000"/>
              </a:lnSpc>
            </a:pPr>
            <a:r>
              <a:rPr lang="en-US" altLang="zh-CN" sz="600" kern="0" dirty="0">
                <a:latin typeface="Calibri" panose="020F0502020204030204" pitchFamily="34" charset="0"/>
                <a:ea typeface="微软雅黑" panose="020B0503020204020204" charset="-122"/>
                <a:cs typeface="Calibri" panose="020F0502020204030204" pitchFamily="34" charset="0"/>
                <a:sym typeface="+mn-ea"/>
              </a:rPr>
              <a:t>before valve</a:t>
            </a:r>
            <a:endParaRPr lang="zh-CN" altLang="en-US" sz="60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9" name="文本框 48">
            <a:extLst>
              <a:ext uri="{FF2B5EF4-FFF2-40B4-BE49-F238E27FC236}">
                <a16:creationId xmlns:a16="http://schemas.microsoft.com/office/drawing/2014/main" id="{0557C07C-97B4-3AE9-E0ED-8BA2AC29904A}"/>
              </a:ext>
            </a:extLst>
          </p:cNvPr>
          <p:cNvSpPr txBox="1"/>
          <p:nvPr/>
        </p:nvSpPr>
        <p:spPr>
          <a:xfrm>
            <a:off x="2730346" y="1949529"/>
            <a:ext cx="494486" cy="149593"/>
          </a:xfrm>
          <a:prstGeom prst="rect">
            <a:avLst/>
          </a:prstGeom>
          <a:solidFill>
            <a:srgbClr val="FFFFFF"/>
          </a:solidFill>
        </p:spPr>
        <p:txBody>
          <a:bodyPr wrap="square" lIns="0" tIns="0" rIns="0" bIns="0" rtlCol="0" anchor="ctr" anchorCtr="0">
            <a:spAutoFit/>
          </a:bodyPr>
          <a:lstStyle/>
          <a:p>
            <a:pPr algn="ctr">
              <a:lnSpc>
                <a:spcPct val="80000"/>
              </a:lnSpc>
            </a:pPr>
            <a:r>
              <a:rPr lang="en-US" altLang="zh-CN" sz="600" kern="0" dirty="0">
                <a:latin typeface="Calibri" panose="020F0502020204030204" pitchFamily="34" charset="0"/>
                <a:ea typeface="微软雅黑" panose="020B0503020204020204" charset="-122"/>
                <a:cs typeface="Calibri" panose="020F0502020204030204" pitchFamily="34" charset="0"/>
                <a:sym typeface="+mn-ea"/>
              </a:rPr>
              <a:t>Temperature </a:t>
            </a:r>
          </a:p>
          <a:p>
            <a:pPr algn="ctr">
              <a:lnSpc>
                <a:spcPct val="80000"/>
              </a:lnSpc>
            </a:pPr>
            <a:r>
              <a:rPr lang="en-US" altLang="zh-CN" sz="600" kern="0" dirty="0">
                <a:latin typeface="Calibri" panose="020F0502020204030204" pitchFamily="34" charset="0"/>
                <a:ea typeface="微软雅黑" panose="020B0503020204020204" charset="-122"/>
                <a:cs typeface="Calibri" panose="020F0502020204030204" pitchFamily="34" charset="0"/>
                <a:sym typeface="+mn-ea"/>
              </a:rPr>
              <a:t>before valve</a:t>
            </a:r>
            <a:endParaRPr lang="zh-CN" altLang="en-US" sz="60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50" name="文本框 49">
            <a:extLst>
              <a:ext uri="{FF2B5EF4-FFF2-40B4-BE49-F238E27FC236}">
                <a16:creationId xmlns:a16="http://schemas.microsoft.com/office/drawing/2014/main" id="{9AE3146D-BE65-D711-2330-24A2FE71584D}"/>
              </a:ext>
            </a:extLst>
          </p:cNvPr>
          <p:cNvSpPr txBox="1"/>
          <p:nvPr/>
        </p:nvSpPr>
        <p:spPr>
          <a:xfrm>
            <a:off x="3367853" y="1956973"/>
            <a:ext cx="505305" cy="126958"/>
          </a:xfrm>
          <a:prstGeom prst="rect">
            <a:avLst/>
          </a:prstGeom>
          <a:solidFill>
            <a:srgbClr val="FFFFFF"/>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Subcooling</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51" name="文本框 50">
            <a:extLst>
              <a:ext uri="{FF2B5EF4-FFF2-40B4-BE49-F238E27FC236}">
                <a16:creationId xmlns:a16="http://schemas.microsoft.com/office/drawing/2014/main" id="{4DF3E529-74D8-1B21-891D-6C251BE9D62F}"/>
              </a:ext>
            </a:extLst>
          </p:cNvPr>
          <p:cNvSpPr txBox="1"/>
          <p:nvPr/>
        </p:nvSpPr>
        <p:spPr>
          <a:xfrm>
            <a:off x="4010887" y="1946910"/>
            <a:ext cx="494486" cy="149593"/>
          </a:xfrm>
          <a:prstGeom prst="rect">
            <a:avLst/>
          </a:prstGeom>
          <a:solidFill>
            <a:srgbClr val="FFFFFF"/>
          </a:solidFill>
        </p:spPr>
        <p:txBody>
          <a:bodyPr wrap="square" lIns="0" tIns="0" rIns="0" bIns="0" rtlCol="0" anchor="ctr" anchorCtr="0">
            <a:spAutoFit/>
          </a:bodyPr>
          <a:lstStyle/>
          <a:p>
            <a:pPr algn="ctr">
              <a:lnSpc>
                <a:spcPct val="80000"/>
              </a:lnSpc>
            </a:pPr>
            <a:r>
              <a:rPr lang="en-US" altLang="zh-CN" sz="600" kern="0" dirty="0">
                <a:latin typeface="Calibri" panose="020F0502020204030204" pitchFamily="34" charset="0"/>
                <a:ea typeface="微软雅黑" panose="020B0503020204020204" charset="-122"/>
                <a:cs typeface="Calibri" panose="020F0502020204030204" pitchFamily="34" charset="0"/>
                <a:sym typeface="+mn-ea"/>
              </a:rPr>
              <a:t>Pressure </a:t>
            </a:r>
          </a:p>
          <a:p>
            <a:pPr algn="ctr">
              <a:lnSpc>
                <a:spcPct val="80000"/>
              </a:lnSpc>
            </a:pPr>
            <a:r>
              <a:rPr lang="en-US" altLang="zh-CN" sz="600" kern="0" dirty="0">
                <a:latin typeface="Calibri" panose="020F0502020204030204" pitchFamily="34" charset="0"/>
                <a:ea typeface="微软雅黑" panose="020B0503020204020204" charset="-122"/>
                <a:cs typeface="Calibri" panose="020F0502020204030204" pitchFamily="34" charset="0"/>
                <a:sym typeface="+mn-ea"/>
              </a:rPr>
              <a:t>after valve</a:t>
            </a:r>
            <a:endParaRPr lang="zh-CN" altLang="en-US" sz="60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52" name="文本框 51">
            <a:extLst>
              <a:ext uri="{FF2B5EF4-FFF2-40B4-BE49-F238E27FC236}">
                <a16:creationId xmlns:a16="http://schemas.microsoft.com/office/drawing/2014/main" id="{611C8265-AAD3-E45E-F58A-091A7B4EC00C}"/>
              </a:ext>
            </a:extLst>
          </p:cNvPr>
          <p:cNvSpPr txBox="1"/>
          <p:nvPr/>
        </p:nvSpPr>
        <p:spPr>
          <a:xfrm>
            <a:off x="4542456" y="1956836"/>
            <a:ext cx="715835" cy="126958"/>
          </a:xfrm>
          <a:prstGeom prst="rect">
            <a:avLst/>
          </a:prstGeom>
          <a:solidFill>
            <a:srgbClr val="FFFFFF"/>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Refrigerant flow</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53" name="文本框 52">
            <a:extLst>
              <a:ext uri="{FF2B5EF4-FFF2-40B4-BE49-F238E27FC236}">
                <a16:creationId xmlns:a16="http://schemas.microsoft.com/office/drawing/2014/main" id="{CE97E818-C52F-24F9-3606-8B84E8593DCB}"/>
              </a:ext>
            </a:extLst>
          </p:cNvPr>
          <p:cNvSpPr txBox="1"/>
          <p:nvPr/>
        </p:nvSpPr>
        <p:spPr>
          <a:xfrm>
            <a:off x="5291383" y="1953794"/>
            <a:ext cx="715835" cy="126958"/>
          </a:xfrm>
          <a:prstGeom prst="rect">
            <a:avLst/>
          </a:prstGeom>
          <a:solidFill>
            <a:srgbClr val="FFFFFF"/>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Cooling capacity</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54" name="文本框 53">
            <a:extLst>
              <a:ext uri="{FF2B5EF4-FFF2-40B4-BE49-F238E27FC236}">
                <a16:creationId xmlns:a16="http://schemas.microsoft.com/office/drawing/2014/main" id="{54A330AA-2B5B-35F9-8BB2-ECDBFCB16BA2}"/>
              </a:ext>
            </a:extLst>
          </p:cNvPr>
          <p:cNvSpPr txBox="1"/>
          <p:nvPr/>
        </p:nvSpPr>
        <p:spPr>
          <a:xfrm>
            <a:off x="1672023" y="2126108"/>
            <a:ext cx="321579" cy="126958"/>
          </a:xfrm>
          <a:prstGeom prst="rect">
            <a:avLst/>
          </a:prstGeom>
          <a:solidFill>
            <a:srgbClr val="FFFFFF"/>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(Steps)</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55" name="文本框 54">
            <a:extLst>
              <a:ext uri="{FF2B5EF4-FFF2-40B4-BE49-F238E27FC236}">
                <a16:creationId xmlns:a16="http://schemas.microsoft.com/office/drawing/2014/main" id="{43049051-A516-DEE2-F3DC-C69EBD7FD62B}"/>
              </a:ext>
            </a:extLst>
          </p:cNvPr>
          <p:cNvSpPr txBox="1"/>
          <p:nvPr/>
        </p:nvSpPr>
        <p:spPr>
          <a:xfrm>
            <a:off x="398753" y="4287871"/>
            <a:ext cx="5756720" cy="276999"/>
          </a:xfrm>
          <a:prstGeom prst="rect">
            <a:avLst/>
          </a:prstGeom>
          <a:solidFill>
            <a:srgbClr val="FFFFFF"/>
          </a:solidFill>
        </p:spPr>
        <p:txBody>
          <a:bodyPr wrap="square" lIns="0" tIns="0" rIns="0" bIns="0" rtlCol="0" anchor="ctr" anchorCtr="0">
            <a:spAutoFit/>
          </a:bodyPr>
          <a:lstStyle/>
          <a:p>
            <a:pPr algn="ctr">
              <a:lnSpc>
                <a:spcPct val="90000"/>
              </a:lnSpc>
            </a:pPr>
            <a:r>
              <a:rPr lang="en-US" altLang="zh-CN" sz="1000" b="1" kern="0" dirty="0">
                <a:latin typeface="Calibri" panose="020F0502020204030204" pitchFamily="34" charset="0"/>
                <a:ea typeface="微软雅黑" panose="020B0503020204020204" charset="-122"/>
                <a:cs typeface="Calibri" panose="020F0502020204030204" pitchFamily="34" charset="0"/>
                <a:sym typeface="+mn-ea"/>
              </a:rPr>
              <a:t>Note: </a:t>
            </a:r>
            <a:r>
              <a:rPr lang="en-US" altLang="zh-CN" sz="1000" kern="0" dirty="0">
                <a:latin typeface="Calibri" panose="020F0502020204030204" pitchFamily="34" charset="0"/>
                <a:ea typeface="微软雅黑" panose="020B0503020204020204" charset="-122"/>
                <a:cs typeface="Calibri" panose="020F0502020204030204" pitchFamily="34" charset="0"/>
                <a:sym typeface="+mn-ea"/>
              </a:rPr>
              <a:t>The pressure before the No. 5 EXV is 1500 kPa, the pressure after the valve is 300 kPa, and the subcooling degree is 5°C. The pressure before the valve and the pressure after the valve are absolute pressures.</a:t>
            </a:r>
            <a:endParaRPr lang="zh-CN" altLang="en-US" sz="1000" kern="0"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209979572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369A08-7BA7-7B60-B5E2-159FE144013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FBB2422-418F-BA65-2145-671F7A147510}"/>
              </a:ext>
            </a:extLst>
          </p:cNvPr>
          <p:cNvSpPr>
            <a:spLocks noGrp="1"/>
          </p:cNvSpPr>
          <p:nvPr>
            <p:ph type="title"/>
          </p:nvPr>
        </p:nvSpPr>
        <p:spPr>
          <a:xfrm>
            <a:off x="380999" y="273845"/>
            <a:ext cx="8369807" cy="402410"/>
          </a:xfrm>
          <a:prstGeom prst="rect">
            <a:avLst/>
          </a:prstGeom>
        </p:spPr>
        <p:txBody>
          <a:bodyPr/>
          <a:lstStyle/>
          <a:p>
            <a:pPr lvl="0">
              <a:defRPr/>
            </a:pPr>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EXV for car refrigerator - refrigeration capacity, air flow curve</a:t>
            </a:r>
            <a:endParaRPr lang="zh-CN" altLang="en-US" sz="2400" b="0" kern="0" dirty="0">
              <a:solidFill>
                <a:schemeClr val="tx1">
                  <a:lumMod val="75000"/>
                  <a:lumOff val="25000"/>
                </a:schemeClr>
              </a:solidFill>
              <a:latin typeface="Calibri" panose="020F0502020204030204" pitchFamily="34" charset="0"/>
              <a:cs typeface="Calibri" panose="020F0502020204030204" pitchFamily="34" charset="0"/>
              <a:sym typeface="+mn-ea"/>
            </a:endParaRPr>
          </a:p>
        </p:txBody>
      </p:sp>
      <p:sp>
        <p:nvSpPr>
          <p:cNvPr id="33" name="文本框 32">
            <a:extLst>
              <a:ext uri="{FF2B5EF4-FFF2-40B4-BE49-F238E27FC236}">
                <a16:creationId xmlns:a16="http://schemas.microsoft.com/office/drawing/2014/main" id="{36DE1971-042C-06A3-094D-1DF1022E3537}"/>
              </a:ext>
            </a:extLst>
          </p:cNvPr>
          <p:cNvSpPr txBox="1"/>
          <p:nvPr/>
        </p:nvSpPr>
        <p:spPr>
          <a:xfrm>
            <a:off x="307125" y="1257077"/>
            <a:ext cx="4167150" cy="1028423"/>
          </a:xfrm>
          <a:prstGeom prst="rect">
            <a:avLst/>
          </a:prstGeom>
          <a:noFill/>
        </p:spPr>
        <p:txBody>
          <a:bodyPr wrap="square" rtlCol="0">
            <a:spAutoFit/>
          </a:bodyPr>
          <a:lstStyle/>
          <a:p>
            <a:pPr>
              <a:lnSpc>
                <a:spcPct val="150000"/>
              </a:lnSpc>
            </a:pPr>
            <a:r>
              <a:rPr lang="en-US" altLang="zh-CN" sz="1400" dirty="0">
                <a:latin typeface="Calibri" panose="020F0502020204030204" pitchFamily="34" charset="0"/>
                <a:ea typeface="微软雅黑" panose="020B0503020204020204" charset="-122"/>
                <a:cs typeface="Calibri" panose="020F0502020204030204" pitchFamily="34" charset="0"/>
              </a:rPr>
              <a:t>Refrigeration capacity:</a:t>
            </a:r>
          </a:p>
          <a:p>
            <a:pPr>
              <a:lnSpc>
                <a:spcPct val="150000"/>
              </a:lnSpc>
            </a:pPr>
            <a:r>
              <a:rPr lang="en-US" altLang="zh-CN" sz="1400" dirty="0">
                <a:latin typeface="Calibri" panose="020F0502020204030204" pitchFamily="34" charset="0"/>
                <a:ea typeface="微软雅黑" panose="020B0503020204020204" charset="-122"/>
                <a:cs typeface="Calibri" panose="020F0502020204030204" pitchFamily="34" charset="0"/>
              </a:rPr>
              <a:t>Rated cooling capacity: </a:t>
            </a:r>
            <a:r>
              <a:rPr lang="en-US" altLang="zh-CN" sz="1400" b="1" dirty="0">
                <a:solidFill>
                  <a:srgbClr val="FF0000"/>
                </a:solidFill>
                <a:latin typeface="Calibri" panose="020F0502020204030204" pitchFamily="34" charset="0"/>
                <a:ea typeface="微软雅黑" panose="020B0503020204020204" charset="-122"/>
                <a:cs typeface="Calibri" panose="020F0502020204030204" pitchFamily="34" charset="0"/>
              </a:rPr>
              <a:t>0.75KW</a:t>
            </a:r>
            <a:r>
              <a:rPr lang="zh-CN" altLang="en-US" sz="1400" dirty="0">
                <a:latin typeface="Calibri" panose="020F0502020204030204" pitchFamily="34" charset="0"/>
                <a:ea typeface="微软雅黑" panose="020B0503020204020204" charset="-122"/>
                <a:cs typeface="Calibri" panose="020F0502020204030204" pitchFamily="34" charset="0"/>
              </a:rPr>
              <a:t>；</a:t>
            </a:r>
            <a:endParaRPr lang="zh-CN" altLang="zh-CN" sz="1400" dirty="0">
              <a:latin typeface="Calibri" panose="020F0502020204030204" pitchFamily="34" charset="0"/>
              <a:ea typeface="微软雅黑" panose="020B0503020204020204" charset="-122"/>
              <a:cs typeface="Calibri" panose="020F0502020204030204" pitchFamily="34" charset="0"/>
            </a:endParaRPr>
          </a:p>
          <a:p>
            <a:pPr>
              <a:lnSpc>
                <a:spcPct val="150000"/>
              </a:lnSpc>
            </a:pPr>
            <a:r>
              <a:rPr lang="en-US" altLang="zh-CN" sz="1400" u="sng" dirty="0">
                <a:latin typeface="Calibri" panose="020F0502020204030204" pitchFamily="34" charset="0"/>
                <a:ea typeface="微软雅黑" panose="020B0503020204020204" charset="-122"/>
                <a:cs typeface="Calibri" panose="020F0502020204030204" pitchFamily="34" charset="0"/>
              </a:rPr>
              <a:t>Fully open 576 pulse cooling capacity: less than 0.9KW;</a:t>
            </a:r>
            <a:endParaRPr lang="zh-CN" altLang="en-US" sz="1400" dirty="0">
              <a:latin typeface="Calibri" panose="020F0502020204030204" pitchFamily="34" charset="0"/>
              <a:ea typeface="微软雅黑" panose="020B0503020204020204" charset="-122"/>
              <a:cs typeface="Calibri" panose="020F0502020204030204" pitchFamily="34" charset="0"/>
            </a:endParaRPr>
          </a:p>
        </p:txBody>
      </p:sp>
      <p:sp>
        <p:nvSpPr>
          <p:cNvPr id="35" name="文本框 34">
            <a:extLst>
              <a:ext uri="{FF2B5EF4-FFF2-40B4-BE49-F238E27FC236}">
                <a16:creationId xmlns:a16="http://schemas.microsoft.com/office/drawing/2014/main" id="{EF1A8C68-2473-B487-951B-C8B12EF37223}"/>
              </a:ext>
            </a:extLst>
          </p:cNvPr>
          <p:cNvSpPr txBox="1"/>
          <p:nvPr/>
        </p:nvSpPr>
        <p:spPr>
          <a:xfrm>
            <a:off x="344884" y="2778281"/>
            <a:ext cx="3954646" cy="1027397"/>
          </a:xfrm>
          <a:prstGeom prst="rect">
            <a:avLst/>
          </a:prstGeom>
          <a:noFill/>
        </p:spPr>
        <p:txBody>
          <a:bodyPr wrap="square" rtlCol="0">
            <a:spAutoFit/>
          </a:bodyPr>
          <a:lstStyle/>
          <a:p>
            <a:pPr lvl="0">
              <a:lnSpc>
                <a:spcPct val="150000"/>
              </a:lnSpc>
            </a:pPr>
            <a:r>
              <a:rPr lang="en-US" altLang="zh-CN" sz="1400" dirty="0">
                <a:latin typeface="Calibri" panose="020F0502020204030204" pitchFamily="34" charset="0"/>
                <a:ea typeface="微软雅黑" panose="020B0503020204020204" charset="-122"/>
                <a:cs typeface="Calibri" panose="020F0502020204030204" pitchFamily="34" charset="0"/>
                <a:sym typeface="+mn-ea"/>
              </a:rPr>
              <a:t>Air Flow:</a:t>
            </a:r>
          </a:p>
          <a:p>
            <a:pPr lvl="0">
              <a:lnSpc>
                <a:spcPct val="150000"/>
              </a:lnSpc>
            </a:pPr>
            <a:r>
              <a:rPr lang="zh-CN" altLang="zh-CN" sz="1400" dirty="0">
                <a:latin typeface="Calibri" panose="020F0502020204030204" pitchFamily="34" charset="0"/>
                <a:ea typeface="微软雅黑" panose="020B0503020204020204" charset="-122"/>
                <a:cs typeface="Calibri" panose="020F0502020204030204" pitchFamily="34" charset="0"/>
                <a:sym typeface="+mn-ea"/>
              </a:rPr>
              <a:t>100</a:t>
            </a:r>
            <a:r>
              <a:rPr lang="en-US" altLang="zh-CN" sz="1400" dirty="0">
                <a:latin typeface="Calibri" panose="020F0502020204030204" pitchFamily="34" charset="0"/>
                <a:ea typeface="微软雅黑" panose="020B0503020204020204" charset="-122"/>
                <a:cs typeface="Calibri" panose="020F0502020204030204" pitchFamily="34" charset="0"/>
                <a:sym typeface="+mn-ea"/>
              </a:rPr>
              <a:t> Pulsed air flow</a:t>
            </a:r>
            <a:r>
              <a:rPr lang="zh-CN" altLang="en-US" sz="1400" dirty="0">
                <a:latin typeface="Calibri" panose="020F0502020204030204" pitchFamily="34" charset="0"/>
                <a:ea typeface="微软雅黑" panose="020B0503020204020204" charset="-122"/>
                <a:cs typeface="Calibri" panose="020F0502020204030204" pitchFamily="34" charset="0"/>
                <a:sym typeface="+mn-ea"/>
              </a:rPr>
              <a:t>：</a:t>
            </a:r>
            <a:r>
              <a:rPr lang="zh-CN" altLang="zh-CN" sz="1400" dirty="0">
                <a:latin typeface="Calibri" panose="020F0502020204030204" pitchFamily="34" charset="0"/>
                <a:ea typeface="微软雅黑" panose="020B0503020204020204" charset="-122"/>
                <a:cs typeface="Calibri" panose="020F0502020204030204" pitchFamily="34" charset="0"/>
                <a:sym typeface="+mn-ea"/>
              </a:rPr>
              <a:t>1 L/min</a:t>
            </a:r>
            <a:r>
              <a:rPr lang="en-US" altLang="zh-CN" sz="1400" dirty="0">
                <a:latin typeface="Calibri" panose="020F0502020204030204" pitchFamily="34" charset="0"/>
                <a:ea typeface="微软雅黑" panose="020B0503020204020204" charset="-122"/>
                <a:cs typeface="Calibri" panose="020F0502020204030204" pitchFamily="34" charset="0"/>
                <a:sym typeface="+mn-ea"/>
              </a:rPr>
              <a:t>@0.1MPa</a:t>
            </a:r>
            <a:endParaRPr lang="zh-CN" altLang="zh-CN" sz="1400" dirty="0">
              <a:latin typeface="Calibri" panose="020F0502020204030204" pitchFamily="34" charset="0"/>
              <a:ea typeface="微软雅黑" panose="020B0503020204020204" charset="-122"/>
              <a:cs typeface="Calibri" panose="020F0502020204030204" pitchFamily="34" charset="0"/>
              <a:sym typeface="+mn-ea"/>
            </a:endParaRPr>
          </a:p>
          <a:p>
            <a:pPr lvl="0">
              <a:lnSpc>
                <a:spcPct val="150000"/>
              </a:lnSpc>
            </a:pPr>
            <a:r>
              <a:rPr lang="zh-CN" altLang="zh-CN" sz="1400" dirty="0">
                <a:latin typeface="Calibri" panose="020F0502020204030204" pitchFamily="34" charset="0"/>
                <a:ea typeface="微软雅黑" panose="020B0503020204020204" charset="-122"/>
                <a:cs typeface="Calibri" panose="020F0502020204030204" pitchFamily="34" charset="0"/>
                <a:sym typeface="+mn-ea"/>
              </a:rPr>
              <a:t>576</a:t>
            </a:r>
            <a:r>
              <a:rPr lang="en-US" altLang="zh-CN" sz="1400" dirty="0">
                <a:latin typeface="Calibri" panose="020F0502020204030204" pitchFamily="34" charset="0"/>
                <a:ea typeface="微软雅黑" panose="020B0503020204020204" charset="-122"/>
                <a:cs typeface="Calibri" panose="020F0502020204030204" pitchFamily="34" charset="0"/>
                <a:sym typeface="+mn-ea"/>
              </a:rPr>
              <a:t> Pulsed air flow</a:t>
            </a:r>
            <a:r>
              <a:rPr lang="zh-CN" altLang="zh-CN" sz="1400" dirty="0">
                <a:latin typeface="Calibri" panose="020F0502020204030204" pitchFamily="34" charset="0"/>
                <a:ea typeface="微软雅黑" panose="020B0503020204020204" charset="-122"/>
                <a:cs typeface="Calibri" panose="020F0502020204030204" pitchFamily="34" charset="0"/>
                <a:sym typeface="+mn-ea"/>
              </a:rPr>
              <a:t>： 4 L/min</a:t>
            </a:r>
            <a:r>
              <a:rPr lang="en-US" altLang="zh-CN" sz="1400" dirty="0">
                <a:latin typeface="Calibri" panose="020F0502020204030204" pitchFamily="34" charset="0"/>
                <a:ea typeface="微软雅黑" panose="020B0503020204020204" charset="-122"/>
                <a:cs typeface="Calibri" panose="020F0502020204030204" pitchFamily="34" charset="0"/>
                <a:sym typeface="+mn-ea"/>
              </a:rPr>
              <a:t>@0.1MPa</a:t>
            </a:r>
            <a:endParaRPr lang="zh-CN" altLang="zh-CN" sz="1400" dirty="0">
              <a:latin typeface="Calibri" panose="020F0502020204030204" pitchFamily="34" charset="0"/>
              <a:ea typeface="微软雅黑" panose="020B0503020204020204" charset="-122"/>
              <a:cs typeface="Calibri" panose="020F0502020204030204" pitchFamily="34" charset="0"/>
              <a:sym typeface="+mn-ea"/>
            </a:endParaRPr>
          </a:p>
        </p:txBody>
      </p:sp>
      <p:pic>
        <p:nvPicPr>
          <p:cNvPr id="36" name="图片 35">
            <a:extLst>
              <a:ext uri="{FF2B5EF4-FFF2-40B4-BE49-F238E27FC236}">
                <a16:creationId xmlns:a16="http://schemas.microsoft.com/office/drawing/2014/main" id="{F12EC349-908D-3086-B7F4-1387671FDE58}"/>
              </a:ext>
            </a:extLst>
          </p:cNvPr>
          <p:cNvPicPr>
            <a:picLocks noChangeAspect="1"/>
          </p:cNvPicPr>
          <p:nvPr/>
        </p:nvPicPr>
        <p:blipFill>
          <a:blip r:embed="rId3" cstate="email">
            <a:extLst>
              <a:ext uri="{28A0092B-C50C-407E-A947-70E740481C1C}">
                <a14:useLocalDpi xmlns:a14="http://schemas.microsoft.com/office/drawing/2010/main"/>
              </a:ext>
            </a:extLst>
          </a:blip>
          <a:srcRect l="3026" r="2262" b="2801"/>
          <a:stretch/>
        </p:blipFill>
        <p:spPr>
          <a:xfrm>
            <a:off x="4728662" y="1354797"/>
            <a:ext cx="3954646" cy="2657265"/>
          </a:xfrm>
          <a:prstGeom prst="rect">
            <a:avLst/>
          </a:prstGeom>
        </p:spPr>
      </p:pic>
      <p:sp>
        <p:nvSpPr>
          <p:cNvPr id="56" name="文本框 55">
            <a:extLst>
              <a:ext uri="{FF2B5EF4-FFF2-40B4-BE49-F238E27FC236}">
                <a16:creationId xmlns:a16="http://schemas.microsoft.com/office/drawing/2014/main" id="{D88F2D6D-928F-7D8A-CC7C-5D44D870B723}"/>
              </a:ext>
            </a:extLst>
          </p:cNvPr>
          <p:cNvSpPr txBox="1"/>
          <p:nvPr/>
        </p:nvSpPr>
        <p:spPr>
          <a:xfrm>
            <a:off x="5537729" y="1396773"/>
            <a:ext cx="916699" cy="246221"/>
          </a:xfrm>
          <a:prstGeom prst="rect">
            <a:avLst/>
          </a:prstGeom>
          <a:solidFill>
            <a:srgbClr val="FFFFFF"/>
          </a:solidFill>
        </p:spPr>
        <p:txBody>
          <a:bodyPr wrap="square" lIns="0" tIns="0" rIns="0" bIns="0" rtlCol="0" anchor="ctr" anchorCtr="0">
            <a:spAutoFit/>
          </a:bodyPr>
          <a:lstStyle/>
          <a:p>
            <a:pPr algn="ctr"/>
            <a:r>
              <a:rPr lang="en-US" altLang="zh-CN" sz="1600" kern="0" dirty="0">
                <a:latin typeface="Calibri" panose="020F0502020204030204" pitchFamily="34" charset="0"/>
                <a:ea typeface="微软雅黑" panose="020B0503020204020204" charset="-122"/>
                <a:cs typeface="Calibri" panose="020F0502020204030204" pitchFamily="34" charset="0"/>
                <a:sym typeface="+mn-ea"/>
              </a:rPr>
              <a:t>Flow curve</a:t>
            </a:r>
            <a:endParaRPr lang="zh-CN" altLang="en-US" sz="160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57" name="文本框 56">
            <a:extLst>
              <a:ext uri="{FF2B5EF4-FFF2-40B4-BE49-F238E27FC236}">
                <a16:creationId xmlns:a16="http://schemas.microsoft.com/office/drawing/2014/main" id="{558412E3-9E90-8D86-3F94-FB8DF7CF4F3C}"/>
              </a:ext>
            </a:extLst>
          </p:cNvPr>
          <p:cNvSpPr txBox="1"/>
          <p:nvPr/>
        </p:nvSpPr>
        <p:spPr>
          <a:xfrm>
            <a:off x="7865038" y="3796619"/>
            <a:ext cx="820368" cy="246221"/>
          </a:xfrm>
          <a:prstGeom prst="rect">
            <a:avLst/>
          </a:prstGeom>
          <a:solidFill>
            <a:srgbClr val="FFFFFF"/>
          </a:solidFill>
        </p:spPr>
        <p:txBody>
          <a:bodyPr wrap="square" lIns="0" tIns="0" rIns="0" bIns="0" rtlCol="0" anchor="ctr" anchorCtr="0">
            <a:spAutoFit/>
          </a:bodyPr>
          <a:lstStyle/>
          <a:p>
            <a:pPr algn="ctr"/>
            <a:r>
              <a:rPr lang="en-US" altLang="zh-CN" sz="1600" kern="0" dirty="0">
                <a:latin typeface="Calibri" panose="020F0502020204030204" pitchFamily="34" charset="0"/>
                <a:ea typeface="微软雅黑" panose="020B0503020204020204" charset="-122"/>
                <a:cs typeface="Calibri" panose="020F0502020204030204" pitchFamily="34" charset="0"/>
                <a:sym typeface="+mn-ea"/>
              </a:rPr>
              <a:t>Pulses</a:t>
            </a:r>
            <a:endParaRPr lang="zh-CN" altLang="en-US" sz="1600" kern="0"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423224260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AE714E-94D4-CDF1-A847-87218C86D01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496B976-56AF-DAF3-EEFE-8AE8092E52A5}"/>
              </a:ext>
            </a:extLst>
          </p:cNvPr>
          <p:cNvSpPr>
            <a:spLocks noGrp="1"/>
          </p:cNvSpPr>
          <p:nvPr>
            <p:ph type="title"/>
          </p:nvPr>
        </p:nvSpPr>
        <p:spPr>
          <a:xfrm>
            <a:off x="380999" y="273845"/>
            <a:ext cx="8369807" cy="402410"/>
          </a:xfrm>
          <a:prstGeom prst="rect">
            <a:avLst/>
          </a:prstGeom>
        </p:spPr>
        <p:txBody>
          <a:bodyPr/>
          <a:lstStyle/>
          <a:p>
            <a:r>
              <a:rPr lang="en-US" altLang="zh-CN" sz="2400" b="1" kern="0" dirty="0">
                <a:solidFill>
                  <a:srgbClr val="0070C0"/>
                </a:solidFill>
                <a:latin typeface="Calibri" panose="020F0502020204030204" pitchFamily="34" charset="0"/>
                <a:cs typeface="Calibri" panose="020F0502020204030204" pitchFamily="34" charset="0"/>
              </a:rPr>
              <a:t>Refrigerant Valve Trend 3: </a:t>
            </a:r>
            <a:r>
              <a:rPr lang="en-US" altLang="zh-CN" sz="2400" kern="0" dirty="0">
                <a:solidFill>
                  <a:srgbClr val="0070C0"/>
                </a:solidFill>
                <a:latin typeface="Calibri" panose="020F0502020204030204" pitchFamily="34" charset="0"/>
                <a:cs typeface="Calibri" panose="020F0502020204030204" pitchFamily="34" charset="0"/>
              </a:rPr>
              <a:t>High Performance &amp; Low Noise</a:t>
            </a:r>
            <a:endParaRPr lang="en-US" sz="2400" dirty="0"/>
          </a:p>
        </p:txBody>
      </p:sp>
      <p:sp>
        <p:nvSpPr>
          <p:cNvPr id="15" name="标题 1"/>
          <p:cNvSpPr txBox="1"/>
          <p:nvPr/>
        </p:nvSpPr>
        <p:spPr>
          <a:xfrm>
            <a:off x="380998" y="788176"/>
            <a:ext cx="8369807" cy="617524"/>
          </a:xfrm>
          <a:prstGeom prst="rect">
            <a:avLst/>
          </a:prstGeom>
        </p:spPr>
        <p:txBody>
          <a:bodyPr vert="horz" wrap="square" lIns="68580" tIns="34290" rIns="68580" bIns="34290" rtlCol="0" anchor="t" anchorCtr="0">
            <a:noAutofit/>
          </a:bodyPr>
          <a:lst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a:lstStyle>
          <a:p>
            <a:pPr>
              <a:lnSpc>
                <a:spcPts val="1875"/>
              </a:lnSpc>
              <a:defRPr/>
            </a:pPr>
            <a:r>
              <a:rPr lang="en-US" altLang="zh-CN" sz="1600" b="0" kern="0" dirty="0">
                <a:solidFill>
                  <a:schemeClr val="tx1">
                    <a:lumMod val="75000"/>
                    <a:lumOff val="25000"/>
                  </a:schemeClr>
                </a:solidFill>
                <a:latin typeface="Calibri" panose="020F0502020204030204" pitchFamily="34" charset="0"/>
                <a:cs typeface="Calibri" panose="020F0502020204030204" pitchFamily="34" charset="0"/>
                <a:sym typeface="+mn-ea"/>
              </a:rPr>
              <a:t>Noise-reducing structure EXV--</a:t>
            </a:r>
            <a:r>
              <a:rPr lang="en-US" altLang="zh-CN" sz="1600" b="0" kern="0" dirty="0">
                <a:solidFill>
                  <a:srgbClr val="FF0000"/>
                </a:solidFill>
                <a:latin typeface="Calibri" panose="020F0502020204030204" pitchFamily="34" charset="0"/>
                <a:cs typeface="Calibri" panose="020F0502020204030204" pitchFamily="34" charset="0"/>
                <a:sym typeface="+mn-ea"/>
              </a:rPr>
              <a:t>It can be applied to the refrigeration condition without subcooling to solve the problem of refrigerant noise</a:t>
            </a:r>
            <a:endParaRPr lang="zh-CN" altLang="en-US" sz="1600" b="0" kern="0" dirty="0">
              <a:solidFill>
                <a:srgbClr val="FF0000"/>
              </a:solidFill>
              <a:latin typeface="Calibri" panose="020F0502020204030204" pitchFamily="34" charset="0"/>
              <a:cs typeface="Calibri" panose="020F0502020204030204" pitchFamily="34" charset="0"/>
              <a:sym typeface="+mn-ea"/>
            </a:endParaRPr>
          </a:p>
        </p:txBody>
      </p:sp>
      <p:pic>
        <p:nvPicPr>
          <p:cNvPr id="5" name="图片 4"/>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166054" y="1592173"/>
            <a:ext cx="2846869" cy="2668774"/>
          </a:xfrm>
          <a:prstGeom prst="rect">
            <a:avLst/>
          </a:prstGeom>
        </p:spPr>
      </p:pic>
      <p:grpSp>
        <p:nvGrpSpPr>
          <p:cNvPr id="6" name="组合 5"/>
          <p:cNvGrpSpPr/>
          <p:nvPr/>
        </p:nvGrpSpPr>
        <p:grpSpPr>
          <a:xfrm>
            <a:off x="2976540" y="1712181"/>
            <a:ext cx="6223301" cy="2288200"/>
            <a:chOff x="1582470" y="1755418"/>
            <a:chExt cx="9011683" cy="3256299"/>
          </a:xfrm>
        </p:grpSpPr>
        <p:pic>
          <p:nvPicPr>
            <p:cNvPr id="38" name="图片 37"/>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637578" y="2006342"/>
              <a:ext cx="3840709" cy="2886743"/>
            </a:xfrm>
            <a:prstGeom prst="rect">
              <a:avLst/>
            </a:prstGeom>
          </p:spPr>
        </p:pic>
        <p:grpSp>
          <p:nvGrpSpPr>
            <p:cNvPr id="53" name="组合 52"/>
            <p:cNvGrpSpPr/>
            <p:nvPr/>
          </p:nvGrpSpPr>
          <p:grpSpPr>
            <a:xfrm>
              <a:off x="1582470" y="1755418"/>
              <a:ext cx="9011683" cy="3256299"/>
              <a:chOff x="2433627" y="1799079"/>
              <a:chExt cx="9011683" cy="3256299"/>
            </a:xfrm>
          </p:grpSpPr>
          <p:sp>
            <p:nvSpPr>
              <p:cNvPr id="39" name="文本框 38"/>
              <p:cNvSpPr txBox="1"/>
              <p:nvPr/>
            </p:nvSpPr>
            <p:spPr>
              <a:xfrm>
                <a:off x="2433627" y="2377246"/>
                <a:ext cx="1551566" cy="525590"/>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r>
                  <a:rPr lang="en-US" altLang="zh-CN" sz="900" dirty="0">
                    <a:latin typeface="Calibri" panose="020F0502020204030204" pitchFamily="34" charset="0"/>
                    <a:ea typeface="微软雅黑" panose="020B0503020204020204" charset="-122"/>
                    <a:cs typeface="Calibri" panose="020F0502020204030204" pitchFamily="34" charset="0"/>
                  </a:rPr>
                  <a:t>Sound attenuating filter1</a:t>
                </a:r>
                <a:endParaRPr lang="zh-CN" altLang="en-US" sz="900" dirty="0">
                  <a:latin typeface="Calibri" panose="020F0502020204030204" pitchFamily="34" charset="0"/>
                  <a:ea typeface="微软雅黑" panose="020B0503020204020204" charset="-122"/>
                  <a:cs typeface="Calibri" panose="020F0502020204030204" pitchFamily="34" charset="0"/>
                </a:endParaRPr>
              </a:p>
            </p:txBody>
          </p:sp>
          <p:sp>
            <p:nvSpPr>
              <p:cNvPr id="40" name="文本框 39"/>
              <p:cNvSpPr txBox="1"/>
              <p:nvPr/>
            </p:nvSpPr>
            <p:spPr>
              <a:xfrm>
                <a:off x="2456868" y="3922867"/>
                <a:ext cx="1528324" cy="525590"/>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defPPr>
                  <a:defRPr lang="zh-CN"/>
                </a:defPPr>
                <a:lvl1pPr>
                  <a:defRPr sz="1400">
                    <a:solidFill>
                      <a:schemeClr val="lt1"/>
                    </a:solidFill>
                    <a:latin typeface="微软雅黑" panose="020B0503020204020204" charset="-122"/>
                    <a:ea typeface="微软雅黑" panose="020B0503020204020204" charset="-122"/>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altLang="zh-CN" sz="900" dirty="0">
                    <a:latin typeface="Calibri" panose="020F0502020204030204" pitchFamily="34" charset="0"/>
                    <a:cs typeface="Calibri" panose="020F0502020204030204" pitchFamily="34" charset="0"/>
                  </a:rPr>
                  <a:t>Sound attenuating filter2</a:t>
                </a:r>
                <a:endParaRPr lang="zh-CN" altLang="en-US" sz="900" dirty="0">
                  <a:latin typeface="Calibri" panose="020F0502020204030204" pitchFamily="34" charset="0"/>
                  <a:cs typeface="Calibri" panose="020F0502020204030204" pitchFamily="34" charset="0"/>
                </a:endParaRPr>
              </a:p>
            </p:txBody>
          </p:sp>
          <p:sp>
            <p:nvSpPr>
              <p:cNvPr id="41" name="文本框 40"/>
              <p:cNvSpPr txBox="1"/>
              <p:nvPr/>
            </p:nvSpPr>
            <p:spPr>
              <a:xfrm>
                <a:off x="2433754" y="2965074"/>
                <a:ext cx="1385063" cy="525590"/>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defPPr>
                  <a:defRPr lang="zh-CN"/>
                </a:defPPr>
                <a:lvl1pPr>
                  <a:defRPr sz="1400">
                    <a:solidFill>
                      <a:schemeClr val="lt1"/>
                    </a:solidFill>
                    <a:latin typeface="微软雅黑" panose="020B0503020204020204" charset="-122"/>
                    <a:ea typeface="微软雅黑" panose="020B0503020204020204" charset="-122"/>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r>
                  <a:rPr lang="en-US" altLang="zh-CN" sz="900" dirty="0">
                    <a:latin typeface="Calibri" panose="020F0502020204030204" pitchFamily="34" charset="0"/>
                    <a:cs typeface="Calibri" panose="020F0502020204030204" pitchFamily="34" charset="0"/>
                  </a:rPr>
                  <a:t>Connecting sleeve</a:t>
                </a:r>
                <a:endParaRPr lang="zh-CN" altLang="en-US" sz="900" dirty="0">
                  <a:latin typeface="Calibri" panose="020F0502020204030204" pitchFamily="34" charset="0"/>
                  <a:cs typeface="Calibri" panose="020F0502020204030204" pitchFamily="34" charset="0"/>
                </a:endParaRPr>
              </a:p>
            </p:txBody>
          </p:sp>
          <p:grpSp>
            <p:nvGrpSpPr>
              <p:cNvPr id="37" name="组合 36"/>
              <p:cNvGrpSpPr/>
              <p:nvPr/>
            </p:nvGrpSpPr>
            <p:grpSpPr>
              <a:xfrm>
                <a:off x="5751477" y="2948148"/>
                <a:ext cx="5107801" cy="2107230"/>
                <a:chOff x="5452499" y="2941086"/>
                <a:chExt cx="5107801" cy="2107230"/>
              </a:xfrm>
            </p:grpSpPr>
            <p:grpSp>
              <p:nvGrpSpPr>
                <p:cNvPr id="16" name="组合 15"/>
                <p:cNvGrpSpPr/>
                <p:nvPr/>
              </p:nvGrpSpPr>
              <p:grpSpPr>
                <a:xfrm>
                  <a:off x="5452499" y="3322551"/>
                  <a:ext cx="1195680" cy="784435"/>
                  <a:chOff x="4997931" y="3437472"/>
                  <a:chExt cx="1195680" cy="784435"/>
                </a:xfrm>
              </p:grpSpPr>
              <p:cxnSp>
                <p:nvCxnSpPr>
                  <p:cNvPr id="19" name="直接箭头连接符 18"/>
                  <p:cNvCxnSpPr/>
                  <p:nvPr/>
                </p:nvCxnSpPr>
                <p:spPr>
                  <a:xfrm flipV="1">
                    <a:off x="5618099" y="3437472"/>
                    <a:ext cx="0" cy="360000"/>
                  </a:xfrm>
                  <a:prstGeom prst="straightConnector1">
                    <a:avLst/>
                  </a:prstGeom>
                  <a:ln>
                    <a:solidFill>
                      <a:srgbClr val="7030A0"/>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0" name="直接箭头连接符 19"/>
                  <p:cNvCxnSpPr/>
                  <p:nvPr/>
                </p:nvCxnSpPr>
                <p:spPr>
                  <a:xfrm flipV="1">
                    <a:off x="4997931" y="3861907"/>
                    <a:ext cx="0" cy="360000"/>
                  </a:xfrm>
                  <a:prstGeom prst="straightConnector1">
                    <a:avLst/>
                  </a:prstGeom>
                  <a:ln>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2" name="直接箭头连接符 21"/>
                  <p:cNvCxnSpPr/>
                  <p:nvPr/>
                </p:nvCxnSpPr>
                <p:spPr>
                  <a:xfrm flipV="1">
                    <a:off x="6193611" y="3851855"/>
                    <a:ext cx="0" cy="360000"/>
                  </a:xfrm>
                  <a:prstGeom prst="straightConnector1">
                    <a:avLst/>
                  </a:prstGeom>
                  <a:ln>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7" name="直接箭头连接符 6"/>
                  <p:cNvCxnSpPr/>
                  <p:nvPr/>
                </p:nvCxnSpPr>
                <p:spPr>
                  <a:xfrm flipV="1">
                    <a:off x="6096000" y="3465024"/>
                    <a:ext cx="0" cy="360000"/>
                  </a:xfrm>
                  <a:prstGeom prst="straightConnector1">
                    <a:avLst/>
                  </a:prstGeom>
                  <a:ln>
                    <a:solidFill>
                      <a:srgbClr val="7030A0"/>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 name="直接箭头连接符 7"/>
                  <p:cNvCxnSpPr/>
                  <p:nvPr/>
                </p:nvCxnSpPr>
                <p:spPr>
                  <a:xfrm flipV="1">
                    <a:off x="5104594" y="3474819"/>
                    <a:ext cx="0" cy="360000"/>
                  </a:xfrm>
                  <a:prstGeom prst="straightConnector1">
                    <a:avLst/>
                  </a:prstGeom>
                  <a:ln>
                    <a:solidFill>
                      <a:srgbClr val="7030A0"/>
                    </a:solidFill>
                    <a:prstDash val="dash"/>
                    <a:tailEnd type="triangle"/>
                  </a:ln>
                </p:spPr>
                <p:style>
                  <a:lnRef idx="1">
                    <a:schemeClr val="accent1"/>
                  </a:lnRef>
                  <a:fillRef idx="0">
                    <a:schemeClr val="accent1"/>
                  </a:fillRef>
                  <a:effectRef idx="0">
                    <a:schemeClr val="accent1"/>
                  </a:effectRef>
                  <a:fontRef idx="minor">
                    <a:schemeClr val="tx1"/>
                  </a:fontRef>
                </p:style>
              </p:cxnSp>
            </p:grpSp>
            <p:cxnSp>
              <p:nvCxnSpPr>
                <p:cNvPr id="25" name="直接箭头连接符 24"/>
                <p:cNvCxnSpPr/>
                <p:nvPr/>
              </p:nvCxnSpPr>
              <p:spPr>
                <a:xfrm flipV="1">
                  <a:off x="6096000" y="4521195"/>
                  <a:ext cx="0" cy="360000"/>
                </a:xfrm>
                <a:prstGeom prst="straightConnector1">
                  <a:avLst/>
                </a:prstGeom>
                <a:ln>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6" name="直接箭头连接符 25"/>
                <p:cNvCxnSpPr/>
                <p:nvPr/>
              </p:nvCxnSpPr>
              <p:spPr>
                <a:xfrm flipV="1">
                  <a:off x="6083746" y="3861224"/>
                  <a:ext cx="0" cy="360000"/>
                </a:xfrm>
                <a:prstGeom prst="straightConnector1">
                  <a:avLst/>
                </a:prstGeom>
                <a:ln>
                  <a:solidFill>
                    <a:srgbClr val="7030A0"/>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2" name="对话气泡: 圆角矩形 31"/>
                <p:cNvSpPr/>
                <p:nvPr/>
              </p:nvSpPr>
              <p:spPr>
                <a:xfrm>
                  <a:off x="8370657" y="4303844"/>
                  <a:ext cx="2189643" cy="744472"/>
                </a:xfrm>
                <a:prstGeom prst="wedgeRoundRectCallout">
                  <a:avLst>
                    <a:gd name="adj1" fmla="val -148084"/>
                    <a:gd name="adj2" fmla="val -17933"/>
                    <a:gd name="adj3" fmla="val 16667"/>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dirty="0">
                      <a:latin typeface="Calibri" panose="020F0502020204030204" pitchFamily="34" charset="0"/>
                      <a:ea typeface="微软雅黑" panose="020B0503020204020204" charset="-122"/>
                      <a:cs typeface="Calibri" panose="020F0502020204030204" pitchFamily="34" charset="0"/>
                    </a:rPr>
                    <a:t>Plug-like flow area
(Discontinuous large bubbles)</a:t>
                  </a:r>
                  <a:endParaRPr lang="zh-CN" altLang="en-US" sz="1050" dirty="0">
                    <a:latin typeface="Calibri" panose="020F0502020204030204" pitchFamily="34" charset="0"/>
                    <a:ea typeface="微软雅黑" panose="020B0503020204020204" charset="-122"/>
                    <a:cs typeface="Calibri" panose="020F0502020204030204" pitchFamily="34" charset="0"/>
                  </a:endParaRPr>
                </a:p>
              </p:txBody>
            </p:sp>
            <p:sp>
              <p:nvSpPr>
                <p:cNvPr id="33" name="对话气泡: 圆角矩形 32"/>
                <p:cNvSpPr/>
                <p:nvPr/>
              </p:nvSpPr>
              <p:spPr>
                <a:xfrm>
                  <a:off x="8424220" y="2941086"/>
                  <a:ext cx="1891409" cy="818032"/>
                </a:xfrm>
                <a:prstGeom prst="wedgeRoundRectCallout">
                  <a:avLst>
                    <a:gd name="adj1" fmla="val -167393"/>
                    <a:gd name="adj2" fmla="val -14856"/>
                    <a:gd name="adj3" fmla="val 16667"/>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dirty="0">
                      <a:latin typeface="Calibri" panose="020F0502020204030204" pitchFamily="34" charset="0"/>
                      <a:ea typeface="微软雅黑" panose="020B0503020204020204" charset="-122"/>
                      <a:cs typeface="Calibri" panose="020F0502020204030204" pitchFamily="34" charset="0"/>
                    </a:rPr>
                    <a:t>Bubble flow area
(continuous small bubbles)</a:t>
                  </a:r>
                  <a:endParaRPr lang="zh-CN" altLang="en-US" sz="1050" dirty="0">
                    <a:latin typeface="Calibri" panose="020F0502020204030204" pitchFamily="34" charset="0"/>
                    <a:ea typeface="微软雅黑" panose="020B0503020204020204" charset="-122"/>
                    <a:cs typeface="Calibri" panose="020F0502020204030204" pitchFamily="34" charset="0"/>
                  </a:endParaRPr>
                </a:p>
              </p:txBody>
            </p:sp>
          </p:grpSp>
          <p:grpSp>
            <p:nvGrpSpPr>
              <p:cNvPr id="31" name="组合 30"/>
              <p:cNvGrpSpPr/>
              <p:nvPr/>
            </p:nvGrpSpPr>
            <p:grpSpPr>
              <a:xfrm>
                <a:off x="8832985" y="1799079"/>
                <a:ext cx="2612325" cy="1162846"/>
                <a:chOff x="7625477" y="2738237"/>
                <a:chExt cx="2612325" cy="1162846"/>
              </a:xfrm>
            </p:grpSpPr>
            <p:cxnSp>
              <p:nvCxnSpPr>
                <p:cNvPr id="27" name="直接箭头连接符 26"/>
                <p:cNvCxnSpPr/>
                <p:nvPr/>
              </p:nvCxnSpPr>
              <p:spPr>
                <a:xfrm rot="5400000" flipV="1">
                  <a:off x="7805477" y="2922733"/>
                  <a:ext cx="0" cy="360000"/>
                </a:xfrm>
                <a:prstGeom prst="straightConnector1">
                  <a:avLst/>
                </a:prstGeom>
                <a:ln>
                  <a:solidFill>
                    <a:srgbClr val="7030A0"/>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8" name="直接箭头连接符 27"/>
                <p:cNvCxnSpPr/>
                <p:nvPr/>
              </p:nvCxnSpPr>
              <p:spPr>
                <a:xfrm rot="5400000" flipV="1">
                  <a:off x="7805477" y="3254828"/>
                  <a:ext cx="0" cy="360000"/>
                </a:xfrm>
                <a:prstGeom prst="straightConnector1">
                  <a:avLst/>
                </a:prstGeom>
                <a:ln>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7985477" y="2738237"/>
                  <a:ext cx="2171637" cy="591288"/>
                </a:xfrm>
                <a:prstGeom prst="rect">
                  <a:avLst/>
                </a:prstGeom>
                <a:noFill/>
              </p:spPr>
              <p:txBody>
                <a:bodyPr wrap="square" rtlCol="0">
                  <a:spAutoFit/>
                </a:bodyPr>
                <a:lstStyle/>
                <a:p>
                  <a:r>
                    <a:rPr lang="en-US" altLang="zh-CN" sz="1050" dirty="0">
                      <a:latin typeface="Calibri" panose="020F0502020204030204" pitchFamily="34" charset="0"/>
                      <a:ea typeface="微软雅黑" panose="020B0503020204020204" charset="-122"/>
                      <a:cs typeface="Calibri" panose="020F0502020204030204" pitchFamily="34" charset="0"/>
                    </a:rPr>
                    <a:t>Bubbles after refinement</a:t>
                  </a:r>
                  <a:endParaRPr lang="zh-CN" altLang="en-US" sz="1050" dirty="0">
                    <a:latin typeface="Calibri" panose="020F0502020204030204" pitchFamily="34" charset="0"/>
                    <a:ea typeface="微软雅黑" panose="020B0503020204020204" charset="-122"/>
                    <a:cs typeface="Calibri" panose="020F0502020204030204" pitchFamily="34" charset="0"/>
                  </a:endParaRPr>
                </a:p>
              </p:txBody>
            </p:sp>
            <p:sp>
              <p:nvSpPr>
                <p:cNvPr id="30" name="文本框 29"/>
                <p:cNvSpPr txBox="1"/>
                <p:nvPr/>
              </p:nvSpPr>
              <p:spPr>
                <a:xfrm>
                  <a:off x="8066165" y="3309795"/>
                  <a:ext cx="2171637" cy="591288"/>
                </a:xfrm>
                <a:prstGeom prst="rect">
                  <a:avLst/>
                </a:prstGeom>
                <a:noFill/>
              </p:spPr>
              <p:txBody>
                <a:bodyPr wrap="square" rtlCol="0">
                  <a:spAutoFit/>
                </a:bodyPr>
                <a:lstStyle/>
                <a:p>
                  <a:r>
                    <a:rPr lang="en-US" altLang="zh-CN" sz="1050" dirty="0">
                      <a:latin typeface="Calibri" panose="020F0502020204030204" pitchFamily="34" charset="0"/>
                      <a:ea typeface="微软雅黑" panose="020B0503020204020204" charset="-122"/>
                      <a:cs typeface="Calibri" panose="020F0502020204030204" pitchFamily="34" charset="0"/>
                    </a:rPr>
                    <a:t>Discontinuous large bubbles</a:t>
                  </a:r>
                  <a:endParaRPr lang="zh-CN" altLang="en-US" sz="1050" dirty="0">
                    <a:latin typeface="Calibri" panose="020F0502020204030204" pitchFamily="34" charset="0"/>
                    <a:ea typeface="微软雅黑" panose="020B0503020204020204" charset="-122"/>
                    <a:cs typeface="Calibri" panose="020F0502020204030204" pitchFamily="34" charset="0"/>
                  </a:endParaRPr>
                </a:p>
              </p:txBody>
            </p:sp>
          </p:grpSp>
          <p:cxnSp>
            <p:nvCxnSpPr>
              <p:cNvPr id="44" name="连接符: 肘形 43"/>
              <p:cNvCxnSpPr>
                <a:cxnSpLocks/>
                <a:stCxn id="39" idx="3"/>
              </p:cNvCxnSpPr>
              <p:nvPr/>
            </p:nvCxnSpPr>
            <p:spPr>
              <a:xfrm>
                <a:off x="3985193" y="2640041"/>
                <a:ext cx="1622505" cy="930137"/>
              </a:xfrm>
              <a:prstGeom prst="bentConnector3">
                <a:avLst>
                  <a:gd name="adj1" fmla="val 50000"/>
                </a:avLst>
              </a:prstGeom>
              <a:ln>
                <a:solidFill>
                  <a:srgbClr val="FF0000"/>
                </a:solidFill>
                <a:prstDash val="lgDash"/>
                <a:tailEnd type="oval"/>
              </a:ln>
            </p:spPr>
            <p:style>
              <a:lnRef idx="1">
                <a:schemeClr val="accent1"/>
              </a:lnRef>
              <a:fillRef idx="0">
                <a:schemeClr val="accent1"/>
              </a:fillRef>
              <a:effectRef idx="0">
                <a:schemeClr val="accent1"/>
              </a:effectRef>
              <a:fontRef idx="minor">
                <a:schemeClr val="tx1"/>
              </a:fontRef>
            </p:style>
          </p:cxnSp>
          <p:cxnSp>
            <p:nvCxnSpPr>
              <p:cNvPr id="45" name="连接符: 肘形 44"/>
              <p:cNvCxnSpPr>
                <a:cxnSpLocks/>
                <a:stCxn id="41" idx="3"/>
              </p:cNvCxnSpPr>
              <p:nvPr/>
            </p:nvCxnSpPr>
            <p:spPr>
              <a:xfrm>
                <a:off x="3818818" y="3227869"/>
                <a:ext cx="1788881" cy="650087"/>
              </a:xfrm>
              <a:prstGeom prst="bentConnector3">
                <a:avLst>
                  <a:gd name="adj1" fmla="val 50000"/>
                </a:avLst>
              </a:prstGeom>
              <a:ln>
                <a:solidFill>
                  <a:srgbClr val="FF0000"/>
                </a:solidFill>
                <a:prstDash val="lgDash"/>
                <a:tailEnd type="oval"/>
              </a:ln>
            </p:spPr>
            <p:style>
              <a:lnRef idx="1">
                <a:schemeClr val="accent1"/>
              </a:lnRef>
              <a:fillRef idx="0">
                <a:schemeClr val="accent1"/>
              </a:fillRef>
              <a:effectRef idx="0">
                <a:schemeClr val="accent1"/>
              </a:effectRef>
              <a:fontRef idx="minor">
                <a:schemeClr val="tx1"/>
              </a:fontRef>
            </p:style>
          </p:cxnSp>
          <p:cxnSp>
            <p:nvCxnSpPr>
              <p:cNvPr id="48" name="连接符: 肘形 47"/>
              <p:cNvCxnSpPr>
                <a:cxnSpLocks/>
                <a:stCxn id="40" idx="3"/>
              </p:cNvCxnSpPr>
              <p:nvPr/>
            </p:nvCxnSpPr>
            <p:spPr>
              <a:xfrm>
                <a:off x="3985192" y="4185662"/>
                <a:ext cx="2088999" cy="415643"/>
              </a:xfrm>
              <a:prstGeom prst="bentConnector3">
                <a:avLst>
                  <a:gd name="adj1" fmla="val 50000"/>
                </a:avLst>
              </a:prstGeom>
              <a:ln>
                <a:solidFill>
                  <a:srgbClr val="FF0000"/>
                </a:solidFill>
                <a:prstDash val="lgDash"/>
                <a:tailEnd type="oval"/>
              </a:ln>
            </p:spPr>
            <p:style>
              <a:lnRef idx="1">
                <a:schemeClr val="accent1"/>
              </a:lnRef>
              <a:fillRef idx="0">
                <a:schemeClr val="accent1"/>
              </a:fillRef>
              <a:effectRef idx="0">
                <a:schemeClr val="accent1"/>
              </a:effectRef>
              <a:fontRef idx="minor">
                <a:schemeClr val="tx1"/>
              </a:fontRef>
            </p:style>
          </p:cxnSp>
        </p:grpSp>
      </p:grpSp>
      <p:sp>
        <p:nvSpPr>
          <p:cNvPr id="10" name="箭头: 圆角右 1"/>
          <p:cNvSpPr/>
          <p:nvPr/>
        </p:nvSpPr>
        <p:spPr>
          <a:xfrm flipH="1">
            <a:off x="4395942" y="3455209"/>
            <a:ext cx="610362" cy="65151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78119220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2F3988-A372-1BAD-1FFD-0B5D12435E2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6B0E230-3FCC-D87D-2CBF-BCD950432F88}"/>
              </a:ext>
            </a:extLst>
          </p:cNvPr>
          <p:cNvSpPr>
            <a:spLocks noGrp="1"/>
          </p:cNvSpPr>
          <p:nvPr>
            <p:ph type="title"/>
          </p:nvPr>
        </p:nvSpPr>
        <p:spPr>
          <a:xfrm>
            <a:off x="380999" y="273845"/>
            <a:ext cx="8369807" cy="402410"/>
          </a:xfrm>
          <a:prstGeom prst="rect">
            <a:avLst/>
          </a:prstGeom>
        </p:spPr>
        <p:txBody>
          <a:bodyPr/>
          <a:lstStyle/>
          <a:p>
            <a:r>
              <a:rPr lang="en-US" altLang="zh-CN" sz="2400" b="1" kern="0" dirty="0">
                <a:solidFill>
                  <a:srgbClr val="0070C0"/>
                </a:solidFill>
                <a:latin typeface="Calibri" panose="020F0502020204030204" pitchFamily="34" charset="0"/>
                <a:cs typeface="Calibri" panose="020F0502020204030204" pitchFamily="34" charset="0"/>
              </a:rPr>
              <a:t>Refrigerant Valve Trend 3: </a:t>
            </a:r>
            <a:r>
              <a:rPr lang="en-US" altLang="zh-CN" sz="2400" kern="0" dirty="0">
                <a:solidFill>
                  <a:srgbClr val="0070C0"/>
                </a:solidFill>
                <a:latin typeface="Calibri" panose="020F0502020204030204" pitchFamily="34" charset="0"/>
                <a:cs typeface="Calibri" panose="020F0502020204030204" pitchFamily="34" charset="0"/>
              </a:rPr>
              <a:t>High Performance &amp; Low Noise</a:t>
            </a:r>
            <a:endParaRPr lang="en-US" sz="2400" dirty="0"/>
          </a:p>
        </p:txBody>
      </p:sp>
      <p:sp>
        <p:nvSpPr>
          <p:cNvPr id="4" name="文本框 3">
            <a:extLst>
              <a:ext uri="{FF2B5EF4-FFF2-40B4-BE49-F238E27FC236}">
                <a16:creationId xmlns:a16="http://schemas.microsoft.com/office/drawing/2014/main" id="{09F7E8BA-A04F-6B12-E91A-1FFC103005BE}"/>
              </a:ext>
            </a:extLst>
          </p:cNvPr>
          <p:cNvSpPr txBox="1"/>
          <p:nvPr/>
        </p:nvSpPr>
        <p:spPr>
          <a:xfrm>
            <a:off x="380999" y="1119878"/>
            <a:ext cx="4191001" cy="2873002"/>
          </a:xfrm>
          <a:prstGeom prst="rect">
            <a:avLst/>
          </a:prstGeom>
          <a:noFill/>
        </p:spPr>
        <p:txBody>
          <a:bodyPr wrap="square" rtlCol="0">
            <a:noAutofit/>
          </a:bodyPr>
          <a:lstStyle/>
          <a:p>
            <a:pPr lvl="0" algn="justLow">
              <a:lnSpc>
                <a:spcPct val="140000"/>
              </a:lnSpc>
            </a:pPr>
            <a:r>
              <a:rPr lang="en-US" altLang="zh-CN" sz="1600" b="1" dirty="0">
                <a:latin typeface="Calibri" panose="020F0502020204030204" pitchFamily="34" charset="0"/>
                <a:cs typeface="Calibri" panose="020F0502020204030204" pitchFamily="34" charset="0"/>
                <a:sym typeface="+mn-ea"/>
              </a:rPr>
              <a:t>Benefits:</a:t>
            </a:r>
            <a:r>
              <a:rPr lang="en-US" altLang="zh-CN" sz="1600" dirty="0">
                <a:latin typeface="Calibri" panose="020F0502020204030204" pitchFamily="34" charset="0"/>
                <a:cs typeface="Calibri" panose="020F0502020204030204" pitchFamily="34" charset="0"/>
                <a:sym typeface="+mn-ea"/>
              </a:rPr>
              <a:t>
To solve the problem of fluid noise of gas-liquid two-phase refrigerant flowing through the valve body without subcooling in front of the valve under refrigeration conditions, our company eliminates the sound of discontinuous air flow by </a:t>
            </a:r>
            <a:r>
              <a:rPr lang="en-US" altLang="zh-CN" sz="1600" b="1" dirty="0">
                <a:latin typeface="Calibri" panose="020F0502020204030204" pitchFamily="34" charset="0"/>
                <a:cs typeface="Calibri" panose="020F0502020204030204" pitchFamily="34" charset="0"/>
                <a:sym typeface="+mn-ea"/>
              </a:rPr>
              <a:t>setting up a double-layer silencing filter structure in front of the refrigeration valve.</a:t>
            </a:r>
            <a:endParaRPr lang="zh-CN" altLang="en-US" sz="1600" b="1" dirty="0">
              <a:solidFill>
                <a:srgbClr val="FF0000"/>
              </a:solidFill>
              <a:latin typeface="Calibri" panose="020F0502020204030204" pitchFamily="34" charset="0"/>
              <a:cs typeface="Calibri" panose="020F0502020204030204" pitchFamily="34" charset="0"/>
              <a:sym typeface="+mn-ea"/>
            </a:endParaRPr>
          </a:p>
        </p:txBody>
      </p:sp>
      <p:sp>
        <p:nvSpPr>
          <p:cNvPr id="9" name="文本框 8">
            <a:extLst>
              <a:ext uri="{FF2B5EF4-FFF2-40B4-BE49-F238E27FC236}">
                <a16:creationId xmlns:a16="http://schemas.microsoft.com/office/drawing/2014/main" id="{06A55332-F382-94FD-FB0C-7AA9F513FC3E}"/>
              </a:ext>
            </a:extLst>
          </p:cNvPr>
          <p:cNvSpPr txBox="1"/>
          <p:nvPr/>
        </p:nvSpPr>
        <p:spPr>
          <a:xfrm>
            <a:off x="5265420" y="1387157"/>
            <a:ext cx="3485387" cy="2011363"/>
          </a:xfrm>
          <a:prstGeom prst="rect">
            <a:avLst/>
          </a:prstGeom>
          <a:noFill/>
        </p:spPr>
        <p:txBody>
          <a:bodyPr wrap="square" rtlCol="0">
            <a:noAutofit/>
          </a:bodyPr>
          <a:lstStyle/>
          <a:p>
            <a:pPr lvl="0" algn="justLow">
              <a:lnSpc>
                <a:spcPct val="150000"/>
              </a:lnSpc>
            </a:pPr>
            <a:r>
              <a:rPr lang="en-US" altLang="zh-CN" sz="1600" b="1" dirty="0">
                <a:latin typeface="Calibri" panose="020F0502020204030204" pitchFamily="34" charset="0"/>
                <a:cs typeface="Calibri" panose="020F0502020204030204" pitchFamily="34" charset="0"/>
                <a:sym typeface="+mn-ea"/>
              </a:rPr>
              <a:t>Customer promotion progress：</a:t>
            </a:r>
          </a:p>
          <a:p>
            <a:pPr marL="342900" indent="-342900" algn="justLow">
              <a:lnSpc>
                <a:spcPct val="150000"/>
              </a:lnSpc>
              <a:buFont typeface="Arial" panose="020B0604020202020204" pitchFamily="34" charset="0"/>
              <a:buChar char="•"/>
            </a:pPr>
            <a:r>
              <a:rPr lang="zh-CN" altLang="en-US" sz="1600" dirty="0">
                <a:latin typeface="Calibri" panose="020F0502020204030204" pitchFamily="34" charset="0"/>
                <a:cs typeface="Calibri" panose="020F0502020204030204" pitchFamily="34" charset="0"/>
                <a:sym typeface="+mn-ea"/>
              </a:rPr>
              <a:t>***</a:t>
            </a:r>
            <a:r>
              <a:rPr lang="en-US" altLang="zh-CN" sz="1600" dirty="0">
                <a:latin typeface="Calibri" panose="020F0502020204030204" pitchFamily="34" charset="0"/>
                <a:cs typeface="Calibri" panose="020F0502020204030204" pitchFamily="34" charset="0"/>
                <a:sym typeface="+mn-ea"/>
              </a:rPr>
              <a:t>The project has been mass-produced, which has completely solved the previous noise problem;</a:t>
            </a:r>
            <a:endParaRPr lang="zh-CN" altLang="en-US" sz="1600" dirty="0">
              <a:latin typeface="Calibri" panose="020F0502020204030204" pitchFamily="34" charset="0"/>
              <a:cs typeface="Calibri" panose="020F0502020204030204" pitchFamily="34" charset="0"/>
              <a:sym typeface="+mn-ea"/>
            </a:endParaRPr>
          </a:p>
        </p:txBody>
      </p:sp>
    </p:spTree>
    <p:extLst>
      <p:ext uri="{BB962C8B-B14F-4D97-AF65-F5344CB8AC3E}">
        <p14:creationId xmlns:p14="http://schemas.microsoft.com/office/powerpoint/2010/main" val="376025099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2E3789-71B2-ADD6-2BCD-FD3EB9AE426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8154DC9-7B62-96F0-B7E8-AE37BC55628E}"/>
              </a:ext>
            </a:extLst>
          </p:cNvPr>
          <p:cNvSpPr>
            <a:spLocks noGrp="1"/>
          </p:cNvSpPr>
          <p:nvPr>
            <p:ph type="title"/>
          </p:nvPr>
        </p:nvSpPr>
        <p:spPr>
          <a:xfrm>
            <a:off x="380999" y="273845"/>
            <a:ext cx="8369807" cy="402410"/>
          </a:xfrm>
          <a:prstGeom prst="rect">
            <a:avLst/>
          </a:prstGeom>
        </p:spPr>
        <p:txBody>
          <a:bodyPr/>
          <a:lstStyle/>
          <a:p>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16mm</a:t>
            </a:r>
            <a:r>
              <a:rPr lang="zh-CN" altLang="en-US" sz="2400" b="0" kern="0" dirty="0">
                <a:solidFill>
                  <a:schemeClr val="tx1">
                    <a:lumMod val="75000"/>
                    <a:lumOff val="25000"/>
                  </a:schemeClr>
                </a:solidFill>
                <a:latin typeface="Calibri" panose="020F0502020204030204" pitchFamily="34" charset="0"/>
                <a:cs typeface="Calibri" panose="020F0502020204030204" pitchFamily="34" charset="0"/>
                <a:sym typeface="+mn-ea"/>
              </a:rPr>
              <a:t> </a:t>
            </a:r>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diameter Silent Series Solenoid Valve</a:t>
            </a:r>
            <a:endParaRPr lang="en-US" sz="2400" dirty="0"/>
          </a:p>
        </p:txBody>
      </p:sp>
      <p:pic>
        <p:nvPicPr>
          <p:cNvPr id="6" name="图片 5"/>
          <p:cNvPicPr>
            <a:picLocks noChangeAspect="1"/>
          </p:cNvPicPr>
          <p:nvPr>
            <p:custDataLst>
              <p:tags r:id="rId1"/>
            </p:custDataLst>
          </p:nvPr>
        </p:nvPicPr>
        <p:blipFill>
          <a:blip r:embed="rId4" cstate="email">
            <a:extLst>
              <a:ext uri="{28A0092B-C50C-407E-A947-70E740481C1C}">
                <a14:useLocalDpi xmlns:a14="http://schemas.microsoft.com/office/drawing/2010/main"/>
              </a:ext>
            </a:extLst>
          </a:blip>
          <a:srcRect/>
          <a:stretch/>
        </p:blipFill>
        <p:spPr>
          <a:xfrm>
            <a:off x="5265420" y="830580"/>
            <a:ext cx="1952763" cy="3590428"/>
          </a:xfrm>
          <a:prstGeom prst="rect">
            <a:avLst/>
          </a:prstGeom>
        </p:spPr>
      </p:pic>
      <p:pic>
        <p:nvPicPr>
          <p:cNvPr id="5" name="图片 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67608" y="769619"/>
            <a:ext cx="1753198" cy="3672239"/>
          </a:xfrm>
          <a:prstGeom prst="rect">
            <a:avLst/>
          </a:prstGeom>
        </p:spPr>
      </p:pic>
      <p:sp>
        <p:nvSpPr>
          <p:cNvPr id="10" name="矩形: 圆角 9"/>
          <p:cNvSpPr/>
          <p:nvPr/>
        </p:nvSpPr>
        <p:spPr>
          <a:xfrm>
            <a:off x="2387632" y="4542941"/>
            <a:ext cx="884132" cy="44924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350" dirty="0">
                <a:latin typeface="Calibri" panose="020F0502020204030204" pitchFamily="34" charset="0"/>
                <a:cs typeface="Calibri" panose="020F0502020204030204" pitchFamily="34" charset="0"/>
              </a:rPr>
              <a:t>Existing designs</a:t>
            </a:r>
            <a:endParaRPr lang="zh-CN" altLang="en-US" sz="1350" dirty="0">
              <a:latin typeface="Calibri" panose="020F0502020204030204" pitchFamily="34" charset="0"/>
              <a:cs typeface="Calibri" panose="020F0502020204030204" pitchFamily="34" charset="0"/>
            </a:endParaRPr>
          </a:p>
        </p:txBody>
      </p:sp>
      <p:sp>
        <p:nvSpPr>
          <p:cNvPr id="11" name="矩形: 圆角 10"/>
          <p:cNvSpPr/>
          <p:nvPr/>
        </p:nvSpPr>
        <p:spPr>
          <a:xfrm>
            <a:off x="5841907" y="4542941"/>
            <a:ext cx="1012044" cy="44924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350" dirty="0">
                <a:latin typeface="Calibri" panose="020F0502020204030204" pitchFamily="34" charset="0"/>
                <a:cs typeface="Calibri" panose="020F0502020204030204" pitchFamily="34" charset="0"/>
              </a:rPr>
              <a:t>Optimized design</a:t>
            </a:r>
            <a:endParaRPr lang="zh-CN" altLang="en-US" sz="1350" dirty="0">
              <a:latin typeface="Calibri" panose="020F0502020204030204" pitchFamily="34" charset="0"/>
              <a:cs typeface="Calibri" panose="020F0502020204030204" pitchFamily="34" charset="0"/>
            </a:endParaRPr>
          </a:p>
        </p:txBody>
      </p:sp>
      <p:sp>
        <p:nvSpPr>
          <p:cNvPr id="12" name="箭头: 右 11"/>
          <p:cNvSpPr/>
          <p:nvPr/>
        </p:nvSpPr>
        <p:spPr>
          <a:xfrm>
            <a:off x="4176438" y="2556314"/>
            <a:ext cx="776561" cy="3607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30" name="流程图: 可选过程 29"/>
          <p:cNvSpPr/>
          <p:nvPr/>
        </p:nvSpPr>
        <p:spPr>
          <a:xfrm>
            <a:off x="5811427" y="1548432"/>
            <a:ext cx="792043" cy="395894"/>
          </a:xfrm>
          <a:prstGeom prst="flowChartAlternateProcess">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22" name="箭头: 右 21">
            <a:extLst>
              <a:ext uri="{FF2B5EF4-FFF2-40B4-BE49-F238E27FC236}">
                <a16:creationId xmlns:a16="http://schemas.microsoft.com/office/drawing/2014/main" id="{31660E4B-187D-A3EB-D9EC-342DDD11A932}"/>
              </a:ext>
            </a:extLst>
          </p:cNvPr>
          <p:cNvSpPr/>
          <p:nvPr/>
        </p:nvSpPr>
        <p:spPr>
          <a:xfrm>
            <a:off x="6693656" y="1658749"/>
            <a:ext cx="434340" cy="175260"/>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a:extLst>
              <a:ext uri="{FF2B5EF4-FFF2-40B4-BE49-F238E27FC236}">
                <a16:creationId xmlns:a16="http://schemas.microsoft.com/office/drawing/2014/main" id="{F8A18C97-BC39-BE06-A105-2B6B2FA71841}"/>
              </a:ext>
            </a:extLst>
          </p:cNvPr>
          <p:cNvSpPr txBox="1"/>
          <p:nvPr/>
        </p:nvSpPr>
        <p:spPr>
          <a:xfrm>
            <a:off x="7110518" y="1469829"/>
            <a:ext cx="1307344" cy="553100"/>
          </a:xfrm>
          <a:prstGeom prst="rect">
            <a:avLst/>
          </a:prstGeom>
          <a:noFill/>
        </p:spPr>
        <p:txBody>
          <a:bodyPr wrap="square" rtlCol="0" anchor="ctr">
            <a:spAutoFit/>
          </a:bodyPr>
          <a:lstStyle/>
          <a:p>
            <a:pPr algn="justLow">
              <a:lnSpc>
                <a:spcPct val="130000"/>
              </a:lnSpc>
            </a:pPr>
            <a:r>
              <a:rPr lang="en-US" altLang="zh-CN" sz="1200" b="1" dirty="0">
                <a:latin typeface="Calibri" panose="020F0502020204030204" pitchFamily="34" charset="0"/>
                <a:cs typeface="Calibri" panose="020F0502020204030204" pitchFamily="34" charset="0"/>
              </a:rPr>
              <a:t>Please check next slide for details</a:t>
            </a:r>
            <a:endParaRPr lang="zh-CN" altLang="en-US" sz="12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9244227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14B320-DDBA-55AC-4522-CEF398CB082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2BFE5A6-8E5E-5E70-FB14-F347C15E074C}"/>
              </a:ext>
            </a:extLst>
          </p:cNvPr>
          <p:cNvSpPr>
            <a:spLocks noGrp="1"/>
          </p:cNvSpPr>
          <p:nvPr>
            <p:ph type="title"/>
          </p:nvPr>
        </p:nvSpPr>
        <p:spPr>
          <a:xfrm>
            <a:off x="380999" y="273845"/>
            <a:ext cx="8369807" cy="402410"/>
          </a:xfrm>
          <a:prstGeom prst="rect">
            <a:avLst/>
          </a:prstGeom>
        </p:spPr>
        <p:txBody>
          <a:bodyPr/>
          <a:lstStyle/>
          <a:p>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16mm</a:t>
            </a:r>
            <a:r>
              <a:rPr lang="zh-CN" altLang="en-US" sz="2400" b="0" kern="0" dirty="0">
                <a:solidFill>
                  <a:schemeClr val="tx1">
                    <a:lumMod val="75000"/>
                    <a:lumOff val="25000"/>
                  </a:schemeClr>
                </a:solidFill>
                <a:latin typeface="Calibri" panose="020F0502020204030204" pitchFamily="34" charset="0"/>
                <a:cs typeface="Calibri" panose="020F0502020204030204" pitchFamily="34" charset="0"/>
                <a:sym typeface="+mn-ea"/>
              </a:rPr>
              <a:t> </a:t>
            </a:r>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diameter Silent Series Solenoid Valve</a:t>
            </a:r>
            <a:endParaRPr lang="en-US" sz="2400" dirty="0"/>
          </a:p>
        </p:txBody>
      </p:sp>
      <p:pic>
        <p:nvPicPr>
          <p:cNvPr id="16" name="图片 15">
            <a:extLst>
              <a:ext uri="{FF2B5EF4-FFF2-40B4-BE49-F238E27FC236}">
                <a16:creationId xmlns:a16="http://schemas.microsoft.com/office/drawing/2014/main" id="{2CE3AEA3-915C-EF50-8C6F-56947566540A}"/>
              </a:ext>
            </a:extLst>
          </p:cNvPr>
          <p:cNvPicPr>
            <a:picLocks noChangeAspect="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440680" y="1430766"/>
            <a:ext cx="3207840" cy="1673926"/>
          </a:xfrm>
          <a:prstGeom prst="rect">
            <a:avLst/>
          </a:prstGeom>
        </p:spPr>
      </p:pic>
      <p:sp>
        <p:nvSpPr>
          <p:cNvPr id="29" name="对话气泡: 圆角矩形 28">
            <a:extLst>
              <a:ext uri="{FF2B5EF4-FFF2-40B4-BE49-F238E27FC236}">
                <a16:creationId xmlns:a16="http://schemas.microsoft.com/office/drawing/2014/main" id="{A2D405C5-4F06-5B03-4DF2-05519A78F387}"/>
              </a:ext>
            </a:extLst>
          </p:cNvPr>
          <p:cNvSpPr/>
          <p:nvPr/>
        </p:nvSpPr>
        <p:spPr>
          <a:xfrm>
            <a:off x="5300148" y="1350305"/>
            <a:ext cx="3348372" cy="1933947"/>
          </a:xfrm>
          <a:prstGeom prst="wedgeRoundRectCallout">
            <a:avLst>
              <a:gd name="adj1" fmla="val -56061"/>
              <a:gd name="adj2" fmla="val 20281"/>
              <a:gd name="adj3" fmla="val 16667"/>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31" name="文本框 30">
            <a:extLst>
              <a:ext uri="{FF2B5EF4-FFF2-40B4-BE49-F238E27FC236}">
                <a16:creationId xmlns:a16="http://schemas.microsoft.com/office/drawing/2014/main" id="{DBCC19C4-577F-1C55-0541-EE2F55493641}"/>
              </a:ext>
            </a:extLst>
          </p:cNvPr>
          <p:cNvSpPr txBox="1"/>
          <p:nvPr/>
        </p:nvSpPr>
        <p:spPr>
          <a:xfrm>
            <a:off x="205218" y="830058"/>
            <a:ext cx="4728726" cy="3710696"/>
          </a:xfrm>
          <a:prstGeom prst="rect">
            <a:avLst/>
          </a:prstGeom>
          <a:noFill/>
        </p:spPr>
        <p:txBody>
          <a:bodyPr wrap="square" rtlCol="0">
            <a:spAutoFit/>
          </a:bodyPr>
          <a:lstStyle/>
          <a:p>
            <a:pPr marL="214313" indent="-214313" algn="justLow">
              <a:lnSpc>
                <a:spcPct val="130000"/>
              </a:lnSpc>
              <a:buFont typeface="Wingdings" panose="05000000000000000000" charset="0"/>
              <a:buChar char="u"/>
            </a:pPr>
            <a:r>
              <a:rPr lang="en-US" altLang="zh-CN" sz="1400" b="1" dirty="0">
                <a:solidFill>
                  <a:srgbClr val="FF0000"/>
                </a:solidFill>
                <a:latin typeface="Calibri" panose="020F0502020204030204" pitchFamily="34" charset="0"/>
                <a:cs typeface="Calibri" panose="020F0502020204030204" pitchFamily="34" charset="0"/>
              </a:rPr>
              <a:t>Operating noise less than </a:t>
            </a:r>
            <a:r>
              <a:rPr lang="en-US" altLang="zh-CN" sz="1400" b="1" dirty="0">
                <a:solidFill>
                  <a:schemeClr val="accent2">
                    <a:lumMod val="75000"/>
                  </a:schemeClr>
                </a:solidFill>
                <a:latin typeface="Calibri" panose="020F0502020204030204" pitchFamily="34" charset="0"/>
                <a:cs typeface="Calibri" panose="020F0502020204030204" pitchFamily="34" charset="0"/>
              </a:rPr>
              <a:t>45db</a:t>
            </a:r>
            <a:r>
              <a:rPr lang="en-US" altLang="zh-CN" sz="1400" b="1" dirty="0">
                <a:solidFill>
                  <a:srgbClr val="FF0000"/>
                </a:solidFill>
                <a:latin typeface="Calibri" panose="020F0502020204030204" pitchFamily="34" charset="0"/>
                <a:cs typeface="Calibri" panose="020F0502020204030204" pitchFamily="34" charset="0"/>
              </a:rPr>
              <a:t>@50cm (65db or more for existing products)</a:t>
            </a:r>
            <a:r>
              <a:rPr lang="en-US" altLang="zh-CN" sz="1400" dirty="0">
                <a:latin typeface="Calibri" panose="020F0502020204030204" pitchFamily="34" charset="0"/>
                <a:cs typeface="Calibri" panose="020F0502020204030204" pitchFamily="34" charset="0"/>
              </a:rPr>
              <a:t> </a:t>
            </a:r>
          </a:p>
          <a:p>
            <a:pPr marL="257175" indent="-257175" algn="justLow">
              <a:lnSpc>
                <a:spcPct val="130000"/>
              </a:lnSpc>
              <a:buAutoNum type="arabicPeriod"/>
            </a:pPr>
            <a:r>
              <a:rPr lang="en-US" altLang="zh-CN" sz="1400" dirty="0">
                <a:latin typeface="Calibri" panose="020F0502020204030204" pitchFamily="34" charset="0"/>
                <a:cs typeface="Calibri" panose="020F0502020204030204" pitchFamily="34" charset="0"/>
              </a:rPr>
              <a:t>Add a patented noise reduction mechanism: it does not work at the moment of opening the valve, does not reduce the suction force of the core iron, and can be buffered to reduce noise when it is sucked; </a:t>
            </a:r>
          </a:p>
          <a:p>
            <a:pPr marL="257175" indent="-257175" algn="justLow">
              <a:lnSpc>
                <a:spcPct val="130000"/>
              </a:lnSpc>
              <a:buAutoNum type="arabicPeriod"/>
            </a:pPr>
            <a:r>
              <a:rPr lang="en-US" altLang="zh-CN" sz="1400" dirty="0">
                <a:latin typeface="Calibri" panose="020F0502020204030204" pitchFamily="34" charset="0"/>
                <a:cs typeface="Calibri" panose="020F0502020204030204" pitchFamily="34" charset="0"/>
              </a:rPr>
              <a:t>The new design is adopted, so that the core iron stroke is irrelevant to the piston stroke, and the impact force of the engagement is minimized;</a:t>
            </a:r>
            <a:endParaRPr lang="zh-CN" altLang="en-US" sz="1400" dirty="0">
              <a:latin typeface="Calibri" panose="020F0502020204030204" pitchFamily="34" charset="0"/>
              <a:cs typeface="Calibri" panose="020F0502020204030204" pitchFamily="34" charset="0"/>
            </a:endParaRPr>
          </a:p>
          <a:p>
            <a:pPr marL="214313" indent="-214313" algn="justLow">
              <a:lnSpc>
                <a:spcPct val="130000"/>
              </a:lnSpc>
              <a:buFont typeface="Wingdings" panose="05000000000000000000" charset="0"/>
              <a:buChar char="u"/>
            </a:pPr>
            <a:r>
              <a:rPr lang="en-US" altLang="zh-CN" sz="1400" dirty="0">
                <a:latin typeface="Calibri" panose="020F0502020204030204" pitchFamily="34" charset="0"/>
                <a:cs typeface="Calibri" panose="020F0502020204030204" pitchFamily="34" charset="0"/>
              </a:rPr>
              <a:t>The normally closed solenoid valve </a:t>
            </a:r>
            <a:r>
              <a:rPr lang="en-US" altLang="zh-CN" sz="1400" dirty="0">
                <a:solidFill>
                  <a:srgbClr val="C00000"/>
                </a:solidFill>
                <a:latin typeface="Calibri" panose="020F0502020204030204" pitchFamily="34" charset="0"/>
                <a:cs typeface="Calibri" panose="020F0502020204030204" pitchFamily="34" charset="0"/>
              </a:rPr>
              <a:t>can be reversed </a:t>
            </a:r>
            <a:r>
              <a:rPr lang="en-US" altLang="zh-CN" sz="1400" dirty="0">
                <a:latin typeface="Calibri" panose="020F0502020204030204" pitchFamily="34" charset="0"/>
                <a:cs typeface="Calibri" panose="020F0502020204030204" pitchFamily="34" charset="0"/>
              </a:rPr>
              <a:t>to support the normal flow function</a:t>
            </a:r>
          </a:p>
          <a:p>
            <a:pPr lvl="0" algn="justLow">
              <a:lnSpc>
                <a:spcPct val="130000"/>
              </a:lnSpc>
            </a:pPr>
            <a:r>
              <a:rPr lang="en-US" altLang="zh-CN" sz="1400" dirty="0">
                <a:latin typeface="Calibri" panose="020F0502020204030204" pitchFamily="34" charset="0"/>
                <a:cs typeface="Calibri" panose="020F0502020204030204" pitchFamily="34" charset="0"/>
              </a:rPr>
              <a:t>The unique piston structure design solves the problem that the original structure cannot be reversed.</a:t>
            </a:r>
            <a:endParaRPr lang="zh-CN" altLang="en-US" sz="1400" dirty="0">
              <a:latin typeface="Calibri" panose="020F0502020204030204" pitchFamily="34" charset="0"/>
              <a:cs typeface="Calibri" panose="020F0502020204030204" pitchFamily="34" charset="0"/>
            </a:endParaRPr>
          </a:p>
        </p:txBody>
      </p:sp>
      <p:cxnSp>
        <p:nvCxnSpPr>
          <p:cNvPr id="33" name="直接箭头连接符 32">
            <a:extLst>
              <a:ext uri="{FF2B5EF4-FFF2-40B4-BE49-F238E27FC236}">
                <a16:creationId xmlns:a16="http://schemas.microsoft.com/office/drawing/2014/main" id="{78442170-A2CA-B66A-DA77-8D2D57DEC825}"/>
              </a:ext>
            </a:extLst>
          </p:cNvPr>
          <p:cNvCxnSpPr/>
          <p:nvPr/>
        </p:nvCxnSpPr>
        <p:spPr>
          <a:xfrm>
            <a:off x="5911687" y="2167812"/>
            <a:ext cx="0" cy="189151"/>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对话气泡: 椭圆形 33">
            <a:extLst>
              <a:ext uri="{FF2B5EF4-FFF2-40B4-BE49-F238E27FC236}">
                <a16:creationId xmlns:a16="http://schemas.microsoft.com/office/drawing/2014/main" id="{40E0B52A-E913-356F-669A-44758EDFAF73}"/>
              </a:ext>
            </a:extLst>
          </p:cNvPr>
          <p:cNvSpPr/>
          <p:nvPr/>
        </p:nvSpPr>
        <p:spPr>
          <a:xfrm>
            <a:off x="5624195" y="3535649"/>
            <a:ext cx="1350139" cy="331470"/>
          </a:xfrm>
          <a:prstGeom prst="wedgeEllipseCallout">
            <a:avLst>
              <a:gd name="adj1" fmla="val -24578"/>
              <a:gd name="adj2" fmla="val -44500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latin typeface="Calibri" panose="020F0502020204030204" pitchFamily="34" charset="0"/>
                <a:cs typeface="Calibri" panose="020F0502020204030204" pitchFamily="34" charset="0"/>
              </a:rPr>
              <a:t>Core iron opening</a:t>
            </a:r>
            <a:endParaRPr lang="zh-CN" altLang="en-US" sz="1200" dirty="0">
              <a:latin typeface="Calibri" panose="020F0502020204030204" pitchFamily="34" charset="0"/>
              <a:cs typeface="Calibri" panose="020F0502020204030204" pitchFamily="34" charset="0"/>
            </a:endParaRPr>
          </a:p>
        </p:txBody>
      </p:sp>
      <p:sp>
        <p:nvSpPr>
          <p:cNvPr id="35" name="对话气泡: 椭圆形 34">
            <a:extLst>
              <a:ext uri="{FF2B5EF4-FFF2-40B4-BE49-F238E27FC236}">
                <a16:creationId xmlns:a16="http://schemas.microsoft.com/office/drawing/2014/main" id="{06C5F38F-C4E6-5884-4E89-E8836F8AA81E}"/>
              </a:ext>
            </a:extLst>
          </p:cNvPr>
          <p:cNvSpPr/>
          <p:nvPr/>
        </p:nvSpPr>
        <p:spPr>
          <a:xfrm>
            <a:off x="7369979" y="3518059"/>
            <a:ext cx="1620050" cy="331470"/>
          </a:xfrm>
          <a:prstGeom prst="wedgeEllipseCallout">
            <a:avLst>
              <a:gd name="adj1" fmla="val -36963"/>
              <a:gd name="adj2" fmla="val -40100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latin typeface="Calibri" panose="020F0502020204030204" pitchFamily="34" charset="0"/>
                <a:cs typeface="Calibri" panose="020F0502020204030204" pitchFamily="34" charset="0"/>
              </a:rPr>
              <a:t>Vibration damping pads</a:t>
            </a:r>
            <a:endParaRPr lang="zh-CN" altLang="en-US" sz="12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864755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557C2C-7DEE-2CCE-A6F5-8902AEC9B0B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63D35C0-10A0-16F6-726A-5F00E7519B2C}"/>
              </a:ext>
            </a:extLst>
          </p:cNvPr>
          <p:cNvSpPr>
            <a:spLocks noGrp="1"/>
          </p:cNvSpPr>
          <p:nvPr>
            <p:ph type="title"/>
          </p:nvPr>
        </p:nvSpPr>
        <p:spPr>
          <a:xfrm>
            <a:off x="380999" y="273845"/>
            <a:ext cx="8369807" cy="402410"/>
          </a:xfrm>
          <a:prstGeom prst="rect">
            <a:avLst/>
          </a:prstGeom>
        </p:spPr>
        <p:txBody>
          <a:bodyPr/>
          <a:lstStyle/>
          <a:p>
            <a:pPr lvl="0">
              <a:defRPr/>
            </a:pPr>
            <a:r>
              <a:rPr lang="en-US" altLang="zh-CN" sz="2400" b="0" kern="0" dirty="0">
                <a:solidFill>
                  <a:schemeClr val="tx1">
                    <a:lumMod val="75000"/>
                    <a:lumOff val="25000"/>
                  </a:schemeClr>
                </a:solidFill>
                <a:latin typeface="Calibri" panose="020F0502020204030204" pitchFamily="34" charset="0"/>
                <a:cs typeface="Calibri" panose="020F0502020204030204" pitchFamily="34" charset="0"/>
                <a:sym typeface="+mn-ea"/>
              </a:rPr>
              <a:t>Silent series solenoid valve</a:t>
            </a:r>
            <a:endParaRPr lang="zh-CN" altLang="en-US" sz="2400" b="0" kern="0" dirty="0">
              <a:solidFill>
                <a:schemeClr val="tx1">
                  <a:lumMod val="75000"/>
                  <a:lumOff val="25000"/>
                </a:schemeClr>
              </a:solidFill>
              <a:latin typeface="Calibri" panose="020F0502020204030204" pitchFamily="34" charset="0"/>
              <a:cs typeface="Calibri" panose="020F0502020204030204" pitchFamily="34" charset="0"/>
              <a:sym typeface="+mn-ea"/>
            </a:endParaRPr>
          </a:p>
        </p:txBody>
      </p:sp>
      <p:sp>
        <p:nvSpPr>
          <p:cNvPr id="4" name="文本框 3">
            <a:extLst>
              <a:ext uri="{FF2B5EF4-FFF2-40B4-BE49-F238E27FC236}">
                <a16:creationId xmlns:a16="http://schemas.microsoft.com/office/drawing/2014/main" id="{3C32278B-8D83-6D4B-BFE7-6BAB04955C7D}"/>
              </a:ext>
            </a:extLst>
          </p:cNvPr>
          <p:cNvSpPr txBox="1"/>
          <p:nvPr/>
        </p:nvSpPr>
        <p:spPr>
          <a:xfrm>
            <a:off x="243474" y="819273"/>
            <a:ext cx="7721952" cy="323165"/>
          </a:xfrm>
          <a:prstGeom prst="rect">
            <a:avLst/>
          </a:prstGeom>
          <a:noFill/>
        </p:spPr>
        <p:txBody>
          <a:bodyPr wrap="square" rtlCol="0">
            <a:spAutoFit/>
          </a:bodyPr>
          <a:lstStyle/>
          <a:p>
            <a:r>
              <a:rPr lang="en-US" altLang="zh-CN" sz="1500" b="1" dirty="0">
                <a:latin typeface="Calibri" panose="020F0502020204030204" pitchFamily="34" charset="0"/>
                <a:cs typeface="Calibri" panose="020F0502020204030204" pitchFamily="34" charset="0"/>
              </a:rPr>
              <a:t>The sample was tested in the system for noise, and the test results are as follows:</a:t>
            </a:r>
            <a:endParaRPr lang="zh-CN" altLang="en-US" sz="1500" b="1" dirty="0">
              <a:latin typeface="Calibri" panose="020F0502020204030204" pitchFamily="34" charset="0"/>
              <a:cs typeface="Calibri" panose="020F0502020204030204" pitchFamily="34" charset="0"/>
            </a:endParaRPr>
          </a:p>
        </p:txBody>
      </p:sp>
      <p:sp>
        <p:nvSpPr>
          <p:cNvPr id="5" name="文本框 4">
            <a:extLst>
              <a:ext uri="{FF2B5EF4-FFF2-40B4-BE49-F238E27FC236}">
                <a16:creationId xmlns:a16="http://schemas.microsoft.com/office/drawing/2014/main" id="{FC8E272A-669F-7F3C-A488-137F94513830}"/>
              </a:ext>
            </a:extLst>
          </p:cNvPr>
          <p:cNvSpPr txBox="1"/>
          <p:nvPr/>
        </p:nvSpPr>
        <p:spPr>
          <a:xfrm>
            <a:off x="6057845" y="3478543"/>
            <a:ext cx="2754306" cy="1060675"/>
          </a:xfrm>
          <a:prstGeom prst="rect">
            <a:avLst/>
          </a:prstGeom>
          <a:noFill/>
        </p:spPr>
        <p:txBody>
          <a:bodyPr wrap="square" rtlCol="0">
            <a:spAutoFit/>
          </a:bodyPr>
          <a:lstStyle/>
          <a:p>
            <a:pPr>
              <a:lnSpc>
                <a:spcPct val="150000"/>
              </a:lnSpc>
            </a:pPr>
            <a:r>
              <a:rPr lang="en-US" altLang="zh-CN" sz="1350" b="1" dirty="0">
                <a:latin typeface="Calibri" panose="020F0502020204030204" pitchFamily="34" charset="0"/>
                <a:cs typeface="Calibri" panose="020F0502020204030204" pitchFamily="34" charset="0"/>
              </a:rPr>
              <a:t>Noise level:</a:t>
            </a:r>
          </a:p>
          <a:p>
            <a:pPr>
              <a:lnSpc>
                <a:spcPct val="150000"/>
              </a:lnSpc>
            </a:pPr>
            <a:r>
              <a:rPr lang="en-US" altLang="zh-CN" sz="1350" dirty="0">
                <a:latin typeface="Calibri" panose="020F0502020204030204" pitchFamily="34" charset="0"/>
                <a:cs typeface="Calibri" panose="020F0502020204030204" pitchFamily="34" charset="0"/>
              </a:rPr>
              <a:t>Suction noise</a:t>
            </a:r>
            <a:r>
              <a:rPr lang="zh-CN" altLang="en-US" sz="1350" dirty="0">
                <a:latin typeface="Calibri" panose="020F0502020204030204" pitchFamily="34" charset="0"/>
                <a:cs typeface="Calibri" panose="020F0502020204030204" pitchFamily="34" charset="0"/>
              </a:rPr>
              <a:t>：</a:t>
            </a:r>
            <a:r>
              <a:rPr lang="en-US" altLang="zh-CN" sz="1500" b="1" dirty="0">
                <a:gradFill>
                  <a:gsLst>
                    <a:gs pos="0">
                      <a:srgbClr val="14CD68"/>
                    </a:gs>
                    <a:gs pos="100000">
                      <a:srgbClr val="0B6E38"/>
                    </a:gs>
                  </a:gsLst>
                  <a:lin scaled="0"/>
                </a:gradFill>
                <a:latin typeface="Calibri" panose="020F0502020204030204" pitchFamily="34" charset="0"/>
                <a:cs typeface="Calibri" panose="020F0502020204030204" pitchFamily="34" charset="0"/>
              </a:rPr>
              <a:t>41.8</a:t>
            </a:r>
            <a:r>
              <a:rPr lang="en-US" altLang="zh-CN" sz="1350" b="1" dirty="0">
                <a:gradFill>
                  <a:gsLst>
                    <a:gs pos="0">
                      <a:srgbClr val="14CD68"/>
                    </a:gs>
                    <a:gs pos="100000">
                      <a:srgbClr val="0B6E38"/>
                    </a:gs>
                  </a:gsLst>
                  <a:lin scaled="0"/>
                </a:gradFill>
                <a:latin typeface="Calibri" panose="020F0502020204030204" pitchFamily="34" charset="0"/>
                <a:cs typeface="Calibri" panose="020F0502020204030204" pitchFamily="34" charset="0"/>
              </a:rPr>
              <a:t>  </a:t>
            </a:r>
            <a:r>
              <a:rPr lang="en-US" altLang="zh-CN" sz="1350" dirty="0">
                <a:latin typeface="Calibri" panose="020F0502020204030204" pitchFamily="34" charset="0"/>
                <a:cs typeface="Calibri" panose="020F0502020204030204" pitchFamily="34" charset="0"/>
              </a:rPr>
              <a:t>  dB</a:t>
            </a:r>
          </a:p>
          <a:p>
            <a:pPr>
              <a:lnSpc>
                <a:spcPct val="150000"/>
              </a:lnSpc>
            </a:pPr>
            <a:r>
              <a:rPr lang="en-US" altLang="zh-CN" sz="1350" dirty="0">
                <a:latin typeface="Calibri" panose="020F0502020204030204" pitchFamily="34" charset="0"/>
                <a:cs typeface="Calibri" panose="020F0502020204030204" pitchFamily="34" charset="0"/>
              </a:rPr>
              <a:t>Valve shut-off noise</a:t>
            </a:r>
            <a:r>
              <a:rPr lang="zh-CN" altLang="en-US" sz="1350" dirty="0">
                <a:latin typeface="Calibri" panose="020F0502020204030204" pitchFamily="34" charset="0"/>
                <a:cs typeface="Calibri" panose="020F0502020204030204" pitchFamily="34" charset="0"/>
              </a:rPr>
              <a:t>：</a:t>
            </a:r>
            <a:r>
              <a:rPr lang="en-US" altLang="zh-CN" sz="1500" b="1" dirty="0">
                <a:gradFill>
                  <a:gsLst>
                    <a:gs pos="0">
                      <a:srgbClr val="14CD68"/>
                    </a:gs>
                    <a:gs pos="100000">
                      <a:srgbClr val="0B6E38"/>
                    </a:gs>
                  </a:gsLst>
                  <a:lin scaled="0"/>
                </a:gradFill>
                <a:latin typeface="Calibri" panose="020F0502020204030204" pitchFamily="34" charset="0"/>
                <a:cs typeface="Calibri" panose="020F0502020204030204" pitchFamily="34" charset="0"/>
              </a:rPr>
              <a:t>43.2 </a:t>
            </a:r>
            <a:r>
              <a:rPr lang="en-US" altLang="zh-CN" sz="1500" dirty="0">
                <a:latin typeface="Calibri" panose="020F0502020204030204" pitchFamily="34" charset="0"/>
                <a:cs typeface="Calibri" panose="020F0502020204030204" pitchFamily="34" charset="0"/>
              </a:rPr>
              <a:t>   </a:t>
            </a:r>
            <a:r>
              <a:rPr lang="en-US" altLang="zh-CN" sz="1350" dirty="0">
                <a:latin typeface="Calibri" panose="020F0502020204030204" pitchFamily="34" charset="0"/>
                <a:cs typeface="Calibri" panose="020F0502020204030204" pitchFamily="34" charset="0"/>
              </a:rPr>
              <a:t>dB </a:t>
            </a:r>
          </a:p>
        </p:txBody>
      </p:sp>
      <p:pic>
        <p:nvPicPr>
          <p:cNvPr id="6" name="图片 5">
            <a:extLst>
              <a:ext uri="{FF2B5EF4-FFF2-40B4-BE49-F238E27FC236}">
                <a16:creationId xmlns:a16="http://schemas.microsoft.com/office/drawing/2014/main" id="{155967FB-2B41-E5B1-C736-85417846C59A}"/>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a:fillRect/>
          </a:stretch>
        </p:blipFill>
        <p:spPr>
          <a:xfrm>
            <a:off x="193202" y="1346648"/>
            <a:ext cx="5597963" cy="3016901"/>
          </a:xfrm>
          <a:prstGeom prst="rect">
            <a:avLst/>
          </a:prstGeom>
        </p:spPr>
      </p:pic>
      <p:pic>
        <p:nvPicPr>
          <p:cNvPr id="7" name="图片 6">
            <a:extLst>
              <a:ext uri="{FF2B5EF4-FFF2-40B4-BE49-F238E27FC236}">
                <a16:creationId xmlns:a16="http://schemas.microsoft.com/office/drawing/2014/main" id="{D0F6D6BC-6255-B9FB-59DC-DB256B0B8D7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030448" y="1367746"/>
            <a:ext cx="2907079" cy="2005850"/>
          </a:xfrm>
          <a:prstGeom prst="rect">
            <a:avLst/>
          </a:prstGeom>
        </p:spPr>
      </p:pic>
    </p:spTree>
    <p:extLst>
      <p:ext uri="{BB962C8B-B14F-4D97-AF65-F5344CB8AC3E}">
        <p14:creationId xmlns:p14="http://schemas.microsoft.com/office/powerpoint/2010/main" val="279892087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圆角矩形 89"/>
          <p:cNvSpPr/>
          <p:nvPr/>
        </p:nvSpPr>
        <p:spPr>
          <a:xfrm>
            <a:off x="534229" y="1057354"/>
            <a:ext cx="2379086" cy="741045"/>
          </a:xfrm>
          <a:prstGeom prst="roundRect">
            <a:avLst/>
          </a:prstGeom>
          <a:gradFill>
            <a:gsLst>
              <a:gs pos="0">
                <a:srgbClr val="026CD4"/>
              </a:gs>
              <a:gs pos="100000">
                <a:srgbClr val="007ADD"/>
              </a:gs>
            </a:gsLst>
            <a:lin ang="3600000" scaled="0"/>
          </a:gradFill>
          <a:ln w="12700" cap="flat" cmpd="sng" algn="ctr">
            <a:noFill/>
            <a:prstDash val="solid"/>
            <a:miter lim="800000"/>
          </a:ln>
          <a:scene3d>
            <a:camera prst="perspectiveFront">
              <a:rot lat="899993" lon="0" rev="0"/>
            </a:camera>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b="1" kern="0" dirty="0">
              <a:latin typeface="Calibri" panose="020F0502020204030204" pitchFamily="34" charset="0"/>
              <a:ea typeface="微软雅黑" panose="020B0503020204020204" charset="-122"/>
              <a:cs typeface="Calibri" panose="020F0502020204030204" pitchFamily="34" charset="0"/>
            </a:endParaRPr>
          </a:p>
        </p:txBody>
      </p:sp>
      <p:sp>
        <p:nvSpPr>
          <p:cNvPr id="93" name="文本框 92"/>
          <p:cNvSpPr txBox="1"/>
          <p:nvPr/>
        </p:nvSpPr>
        <p:spPr>
          <a:xfrm>
            <a:off x="589251" y="778011"/>
            <a:ext cx="2347146" cy="300082"/>
          </a:xfrm>
          <a:prstGeom prst="rect">
            <a:avLst/>
          </a:prstGeom>
          <a:noFill/>
        </p:spPr>
        <p:txBody>
          <a:bodyPr wrap="square" rtlCol="0" anchor="ctr" anchorCtr="0">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Heat pumps</a:t>
            </a:r>
            <a:endParaRPr lang="zh-CN" altLang="en-US" sz="1350" b="1"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96" name="文本框 95"/>
          <p:cNvSpPr txBox="1"/>
          <p:nvPr/>
        </p:nvSpPr>
        <p:spPr>
          <a:xfrm>
            <a:off x="533061" y="2001451"/>
            <a:ext cx="2364753" cy="1131079"/>
          </a:xfrm>
          <a:prstGeom prst="rect">
            <a:avLst/>
          </a:prstGeom>
          <a:solidFill>
            <a:schemeClr val="accent1">
              <a:lumMod val="20000"/>
              <a:lumOff val="80000"/>
            </a:schemeClr>
          </a:solidFill>
        </p:spPr>
        <p:txBody>
          <a:bodyPr wrap="square" rtlCol="0" anchor="t">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Representative models:</a:t>
            </a:r>
          </a:p>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Leaf</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a:p>
            <a:pPr algn="ctr" defTabSz="685800"/>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BYD </a:t>
            </a:r>
            <a:r>
              <a:rPr lang="zh-CN" altLang="en-US" sz="1350" kern="0" dirty="0">
                <a:latin typeface="Calibri" panose="020F0502020204030204" pitchFamily="34" charset="0"/>
                <a:ea typeface="微软雅黑" panose="020B0503020204020204" charset="-122"/>
                <a:cs typeface="Calibri" panose="020F0502020204030204" pitchFamily="34" charset="0"/>
                <a:sym typeface="+mn-ea"/>
              </a:rPr>
              <a:t>***</a:t>
            </a:r>
          </a:p>
          <a:p>
            <a:pPr algn="ctr" defTabSz="685800"/>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BYD </a:t>
            </a:r>
            <a:r>
              <a:rPr lang="zh-CN" altLang="en-US" sz="1350" kern="0" dirty="0">
                <a:latin typeface="Calibri" panose="020F0502020204030204" pitchFamily="34" charset="0"/>
                <a:ea typeface="微软雅黑" panose="020B0503020204020204" charset="-122"/>
                <a:cs typeface="Calibri" panose="020F0502020204030204" pitchFamily="34" charset="0"/>
                <a:sym typeface="+mn-ea"/>
              </a:rPr>
              <a:t>***</a:t>
            </a:r>
            <a:endParaRPr lang="en-US" altLang="zh-CN" sz="1350" kern="0" dirty="0">
              <a:latin typeface="Calibri" panose="020F0502020204030204" pitchFamily="34" charset="0"/>
              <a:ea typeface="微软雅黑" panose="020B0503020204020204" charset="-122"/>
              <a:cs typeface="Calibri" panose="020F0502020204030204" pitchFamily="34" charset="0"/>
              <a:sym typeface="+mn-ea"/>
            </a:endParaRPr>
          </a:p>
          <a:p>
            <a:pPr algn="ctr" defTabSz="685800"/>
            <a:endParaRPr lang="zh-CN" altLang="en-US" sz="1350" b="1"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98" name="文本框 97"/>
          <p:cNvSpPr txBox="1"/>
          <p:nvPr/>
        </p:nvSpPr>
        <p:spPr>
          <a:xfrm>
            <a:off x="566169" y="1078093"/>
            <a:ext cx="2347146" cy="507831"/>
          </a:xfrm>
          <a:prstGeom prst="rect">
            <a:avLst/>
          </a:prstGeom>
          <a:noFill/>
        </p:spPr>
        <p:txBody>
          <a:bodyPr wrap="square" rtlCol="0" anchor="ctr" anchorCtr="0">
            <a:spAutoFit/>
          </a:bodyPr>
          <a:lstStyle/>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Battery liquid cooling or direct cooling</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2" name="文本框 1"/>
          <p:cNvSpPr txBox="1"/>
          <p:nvPr/>
        </p:nvSpPr>
        <p:spPr>
          <a:xfrm>
            <a:off x="533061" y="3273828"/>
            <a:ext cx="2364753" cy="1618264"/>
          </a:xfrm>
          <a:prstGeom prst="rect">
            <a:avLst/>
          </a:prstGeom>
          <a:solidFill>
            <a:schemeClr val="accent1">
              <a:lumMod val="20000"/>
              <a:lumOff val="80000"/>
            </a:schemeClr>
          </a:solidFill>
        </p:spPr>
        <p:txBody>
          <a:bodyPr wrap="square" rtlCol="0" anchor="t">
            <a:spAutoFit/>
          </a:bodyPr>
          <a:lstStyle/>
          <a:p>
            <a:pPr algn="ctr">
              <a:lnSpc>
                <a:spcPct val="150000"/>
              </a:lnSpc>
            </a:pP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Typical components:</a:t>
            </a:r>
            <a:r>
              <a:rPr lang="en-US" sz="1350" b="1" kern="0" dirty="0">
                <a:latin typeface="Calibri" panose="020F0502020204030204" pitchFamily="34" charset="0"/>
                <a:ea typeface="微软雅黑" panose="020B0503020204020204" charset="-122"/>
                <a:cs typeface="Calibri" panose="020F0502020204030204" pitchFamily="34" charset="0"/>
                <a:sym typeface="+mn-ea"/>
              </a:rPr>
              <a:t>EXV</a:t>
            </a:r>
          </a:p>
          <a:p>
            <a:pPr algn="ctr" defTabSz="685800">
              <a:lnSpc>
                <a:spcPct val="150000"/>
              </a:lnSpc>
            </a:pPr>
            <a:r>
              <a:rPr lang="en-US" sz="1350" kern="0" dirty="0">
                <a:latin typeface="Calibri" panose="020F0502020204030204" pitchFamily="34" charset="0"/>
                <a:ea typeface="微软雅黑" panose="020B0503020204020204" charset="-122"/>
                <a:cs typeface="Calibri" panose="020F0502020204030204" pitchFamily="34" charset="0"/>
                <a:sym typeface="+mn-ea"/>
              </a:rPr>
              <a:t>SOV</a:t>
            </a:r>
          </a:p>
          <a:p>
            <a:pPr algn="ctr" defTabSz="685800">
              <a:lnSpc>
                <a:spcPct val="150000"/>
              </a:lnSpc>
            </a:pPr>
            <a:r>
              <a:rPr lang="en-US" sz="1350" kern="0" dirty="0">
                <a:latin typeface="Calibri" panose="020F0502020204030204" pitchFamily="34" charset="0"/>
                <a:ea typeface="微软雅黑" panose="020B0503020204020204" charset="-122"/>
                <a:cs typeface="Calibri" panose="020F0502020204030204" pitchFamily="34" charset="0"/>
                <a:sym typeface="+mn-ea"/>
              </a:rPr>
              <a:t>FBEV</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a:p>
            <a:pPr algn="ctr">
              <a:lnSpc>
                <a:spcPct val="150000"/>
              </a:lnSpc>
            </a:pP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Water Pump
Water Valve</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p:txBody>
      </p:sp>
      <p:pic>
        <p:nvPicPr>
          <p:cNvPr id="5" name="图片 4"/>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3275857" y="523875"/>
            <a:ext cx="5413055" cy="3783330"/>
          </a:xfrm>
          <a:prstGeom prst="rect">
            <a:avLst/>
          </a:prstGeom>
        </p:spPr>
      </p:pic>
      <p:pic>
        <p:nvPicPr>
          <p:cNvPr id="8" name="图片 7"/>
          <p:cNvPicPr>
            <a:picLocks noChangeAspect="1"/>
          </p:cNvPicPr>
          <p:nvPr>
            <p:custDataLst>
              <p:tags r:id="rId1"/>
            </p:custDataLst>
          </p:nvPr>
        </p:nvPicPr>
        <p:blipFill rotWithShape="1">
          <a:blip r:embed="rId5" cstate="email">
            <a:extLst>
              <a:ext uri="{BEBA8EAE-BF5A-486C-A8C5-ECC9F3942E4B}">
                <a14:imgProps xmlns:a14="http://schemas.microsoft.com/office/drawing/2010/main">
                  <a14:imgLayer r:embed="rId6">
                    <a14:imgEffect>
                      <a14:backgroundRemoval t="9956" b="89602" l="15975" r="64528">
                        <a14:foregroundMark x1="61761" y1="78982" x2="62138" y2="48894"/>
                        <a14:foregroundMark x1="62138" y1="48894" x2="58113" y2="27434"/>
                        <a14:foregroundMark x1="64654" y1="51549" x2="63019" y2="31858"/>
                        <a14:foregroundMark x1="15975" y1="56416" x2="15975" y2="53540"/>
                      </a14:backgroundRemoval>
                    </a14:imgEffect>
                  </a14:imgLayer>
                </a14:imgProps>
              </a:ext>
              <a:ext uri="{28A0092B-C50C-407E-A947-70E740481C1C}">
                <a14:useLocalDpi xmlns:a14="http://schemas.microsoft.com/office/drawing/2010/main"/>
              </a:ext>
            </a:extLst>
          </a:blip>
          <a:srcRect l="11695" r="34388"/>
          <a:stretch>
            <a:fillRect/>
          </a:stretch>
        </p:blipFill>
        <p:spPr>
          <a:xfrm rot="5400000">
            <a:off x="7484525" y="2521544"/>
            <a:ext cx="1818880" cy="1919293"/>
          </a:xfrm>
          <a:prstGeom prst="rect">
            <a:avLst/>
          </a:prstGeom>
          <a:effectLst>
            <a:reflection blurRad="6350" stA="52000" endA="300" endPos="35000" dir="5400000" sy="-100000" algn="bl" rotWithShape="0"/>
          </a:effectLst>
        </p:spPr>
      </p:pic>
      <p:sp>
        <p:nvSpPr>
          <p:cNvPr id="3" name="Title 1">
            <a:extLst>
              <a:ext uri="{FF2B5EF4-FFF2-40B4-BE49-F238E27FC236}">
                <a16:creationId xmlns:a16="http://schemas.microsoft.com/office/drawing/2014/main" id="{524C727A-FBF1-A4B4-834E-E07302BFFA55}"/>
              </a:ext>
            </a:extLst>
          </p:cNvPr>
          <p:cNvSpPr txBox="1">
            <a:spLocks/>
          </p:cNvSpPr>
          <p:nvPr/>
        </p:nvSpPr>
        <p:spPr>
          <a:xfrm>
            <a:off x="589251" y="-27992"/>
            <a:ext cx="8369807" cy="402410"/>
          </a:xfrm>
          <a:prstGeom prst="rect">
            <a:avLst/>
          </a:prstGeom>
        </p:spPr>
        <p:txBody>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r>
              <a:rPr lang="en-US" altLang="zh-CN" sz="3600" b="1" kern="0" dirty="0">
                <a:latin typeface="Calibri" panose="020F0502020204030204" pitchFamily="34" charset="0"/>
                <a:ea typeface="微软雅黑" panose="020B0503020204020204" charset="-122"/>
                <a:cs typeface="Calibri" panose="020F0502020204030204" pitchFamily="34" charset="0"/>
                <a:sym typeface="+mn-ea"/>
              </a:rPr>
              <a:t>Heat pumps</a:t>
            </a:r>
            <a:endParaRPr lang="zh-CN" altLang="en-US" sz="3600" b="1" kern="0"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157694356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03E9D2-2C9F-FFD4-1593-873CAC8BC0C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D461EBB-A4C6-271F-8016-502CE0D780F8}"/>
              </a:ext>
            </a:extLst>
          </p:cNvPr>
          <p:cNvSpPr>
            <a:spLocks noGrp="1"/>
          </p:cNvSpPr>
          <p:nvPr>
            <p:ph type="title"/>
          </p:nvPr>
        </p:nvSpPr>
        <p:spPr>
          <a:xfrm>
            <a:off x="380999" y="45244"/>
            <a:ext cx="8369807" cy="708189"/>
          </a:xfrm>
          <a:prstGeom prst="rect">
            <a:avLst/>
          </a:prstGeom>
        </p:spPr>
        <p:txBody>
          <a:bodyPr/>
          <a:lstStyle/>
          <a:p>
            <a:pPr>
              <a:defRPr/>
            </a:pPr>
            <a:r>
              <a:rPr lang="en-US" altLang="zh-CN" sz="2400" b="1" kern="0" dirty="0">
                <a:solidFill>
                  <a:srgbClr val="0070C0"/>
                </a:solidFill>
                <a:latin typeface="Calibri" panose="020F0502020204030204" pitchFamily="34" charset="0"/>
                <a:cs typeface="Calibri" panose="020F0502020204030204" pitchFamily="34" charset="0"/>
              </a:rPr>
              <a:t>Refrigerant Valve Trend 3: </a:t>
            </a:r>
            <a:r>
              <a:rPr lang="en-US" altLang="zh-CN" sz="2400" kern="0" dirty="0">
                <a:solidFill>
                  <a:srgbClr val="0070C0"/>
                </a:solidFill>
                <a:latin typeface="Calibri" panose="020F0502020204030204" pitchFamily="34" charset="0"/>
                <a:cs typeface="Calibri" panose="020F0502020204030204" pitchFamily="34" charset="0"/>
              </a:rPr>
              <a:t>High Performance (Low Internal Leakage)</a:t>
            </a:r>
          </a:p>
        </p:txBody>
      </p:sp>
      <p:sp>
        <p:nvSpPr>
          <p:cNvPr id="15" name="标题 1"/>
          <p:cNvSpPr txBox="1"/>
          <p:nvPr/>
        </p:nvSpPr>
        <p:spPr>
          <a:xfrm>
            <a:off x="310991" y="735584"/>
            <a:ext cx="3609023" cy="381476"/>
          </a:xfrm>
          <a:prstGeom prst="rect">
            <a:avLst/>
          </a:prstGeom>
        </p:spPr>
        <p:txBody>
          <a:bodyPr vert="horz" wrap="square" lIns="68580" tIns="34290" rIns="68580" bIns="34290" rtlCol="0" anchor="t" anchorCtr="0">
            <a:noAutofit/>
          </a:bodyPr>
          <a:lst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a:lstStyle>
          <a:p>
            <a:pPr lvl="0">
              <a:lnSpc>
                <a:spcPct val="100000"/>
              </a:lnSpc>
              <a:defRPr/>
            </a:pPr>
            <a:r>
              <a:rPr lang="zh-CN" altLang="en-US" sz="1800" kern="0" dirty="0">
                <a:solidFill>
                  <a:schemeClr val="accent6">
                    <a:lumMod val="75000"/>
                  </a:schemeClr>
                </a:solidFill>
                <a:latin typeface="Calibri" panose="020F0502020204030204" pitchFamily="34" charset="0"/>
                <a:cs typeface="Calibri" panose="020F0502020204030204" pitchFamily="34" charset="0"/>
                <a:sym typeface="+mn-ea"/>
              </a:rPr>
              <a:t>EXV </a:t>
            </a:r>
            <a:r>
              <a:rPr lang="en-US" altLang="zh-CN" sz="1800" kern="0" dirty="0">
                <a:solidFill>
                  <a:schemeClr val="accent6">
                    <a:lumMod val="75000"/>
                  </a:schemeClr>
                </a:solidFill>
                <a:latin typeface="Calibri" panose="020F0502020204030204" pitchFamily="34" charset="0"/>
                <a:cs typeface="Calibri" panose="020F0502020204030204" pitchFamily="34" charset="0"/>
                <a:sym typeface="+mn-ea"/>
              </a:rPr>
              <a:t>Low internal leakage series</a:t>
            </a:r>
            <a:endParaRPr lang="zh-CN" altLang="en-US" sz="1800" kern="0" dirty="0">
              <a:solidFill>
                <a:schemeClr val="accent6">
                  <a:lumMod val="75000"/>
                </a:schemeClr>
              </a:solidFill>
              <a:latin typeface="Calibri" panose="020F0502020204030204" pitchFamily="34" charset="0"/>
              <a:cs typeface="Calibri" panose="020F0502020204030204" pitchFamily="34" charset="0"/>
              <a:sym typeface="+mn-ea"/>
            </a:endParaRPr>
          </a:p>
        </p:txBody>
      </p:sp>
      <p:sp>
        <p:nvSpPr>
          <p:cNvPr id="5" name="矩形 4"/>
          <p:cNvSpPr/>
          <p:nvPr/>
        </p:nvSpPr>
        <p:spPr>
          <a:xfrm>
            <a:off x="473977" y="1002229"/>
            <a:ext cx="2533898" cy="300082"/>
          </a:xfrm>
          <a:prstGeom prst="rect">
            <a:avLst/>
          </a:prstGeom>
        </p:spPr>
        <p:txBody>
          <a:bodyPr wrap="square">
            <a:spAutoFit/>
          </a:bodyPr>
          <a:lstStyle/>
          <a:p>
            <a:pPr algn="ctr"/>
            <a:r>
              <a:rPr lang="en-US" altLang="zh-CN" sz="1350" b="1" dirty="0">
                <a:latin typeface="Calibri" panose="020F0502020204030204" pitchFamily="34" charset="0"/>
                <a:cs typeface="Calibri" panose="020F0502020204030204" pitchFamily="34" charset="0"/>
              </a:rPr>
              <a:t>1st Generation (Existing Products)</a:t>
            </a:r>
            <a:endParaRPr lang="zh-CN" altLang="en-US" sz="1350" b="1" dirty="0">
              <a:latin typeface="Calibri" panose="020F0502020204030204" pitchFamily="34" charset="0"/>
              <a:cs typeface="Calibri" panose="020F0502020204030204" pitchFamily="34" charset="0"/>
            </a:endParaRPr>
          </a:p>
        </p:txBody>
      </p:sp>
      <p:pic>
        <p:nvPicPr>
          <p:cNvPr id="1193" name="图片 7"/>
          <p:cNvPicPr>
            <a:picLocks noChangeAspect="1"/>
          </p:cNvPicPr>
          <p:nvPr>
            <p:custDataLst>
              <p:tags r:id="rId1"/>
            </p:custDataLst>
          </p:nvPr>
        </p:nvPicPr>
        <p:blipFill>
          <a:blip r:embed="rId5" cstate="email">
            <a:extLst>
              <a:ext uri="{28A0092B-C50C-407E-A947-70E740481C1C}">
                <a14:useLocalDpi xmlns:a14="http://schemas.microsoft.com/office/drawing/2010/main"/>
              </a:ext>
            </a:extLst>
          </a:blip>
          <a:srcRect/>
          <a:stretch>
            <a:fillRect/>
          </a:stretch>
        </p:blipFill>
        <p:spPr>
          <a:xfrm>
            <a:off x="1007625" y="1270733"/>
            <a:ext cx="2000250" cy="3413284"/>
          </a:xfrm>
          <a:prstGeom prst="rect">
            <a:avLst/>
          </a:prstGeom>
          <a:noFill/>
          <a:ln w="9525">
            <a:noFill/>
          </a:ln>
        </p:spPr>
      </p:pic>
      <p:sp>
        <p:nvSpPr>
          <p:cNvPr id="6" name="矩形 5"/>
          <p:cNvSpPr/>
          <p:nvPr/>
        </p:nvSpPr>
        <p:spPr>
          <a:xfrm>
            <a:off x="3789874" y="1104907"/>
            <a:ext cx="2776185" cy="300082"/>
          </a:xfrm>
          <a:prstGeom prst="rect">
            <a:avLst/>
          </a:prstGeom>
        </p:spPr>
        <p:txBody>
          <a:bodyPr wrap="square">
            <a:spAutoFit/>
          </a:bodyPr>
          <a:lstStyle/>
          <a:p>
            <a:pPr algn="ctr"/>
            <a:r>
              <a:rPr lang="en-US" altLang="zh-CN" sz="1350" b="1" dirty="0">
                <a:latin typeface="Calibri" panose="020F0502020204030204" pitchFamily="34" charset="0"/>
                <a:cs typeface="Calibri" panose="020F0502020204030204" pitchFamily="34" charset="0"/>
              </a:rPr>
              <a:t>2nd Generation (Low Leakage Series)</a:t>
            </a:r>
            <a:endParaRPr lang="zh-CN" altLang="en-US" sz="1350" b="1" dirty="0">
              <a:latin typeface="Calibri" panose="020F0502020204030204" pitchFamily="34" charset="0"/>
              <a:cs typeface="Calibri" panose="020F0502020204030204" pitchFamily="34" charset="0"/>
            </a:endParaRPr>
          </a:p>
        </p:txBody>
      </p:sp>
      <p:pic>
        <p:nvPicPr>
          <p:cNvPr id="1192" name="图片 6"/>
          <p:cNvPicPr>
            <a:picLocks noChangeAspect="1"/>
          </p:cNvPicPr>
          <p:nvPr>
            <p:custDataLst>
              <p:tags r:id="rId2"/>
            </p:custDataLst>
          </p:nvPr>
        </p:nvPicPr>
        <p:blipFill>
          <a:blip r:embed="rId6" cstate="email">
            <a:extLst>
              <a:ext uri="{28A0092B-C50C-407E-A947-70E740481C1C}">
                <a14:useLocalDpi xmlns:a14="http://schemas.microsoft.com/office/drawing/2010/main"/>
              </a:ext>
            </a:extLst>
          </a:blip>
          <a:stretch>
            <a:fillRect/>
          </a:stretch>
        </p:blipFill>
        <p:spPr>
          <a:xfrm>
            <a:off x="4381500" y="1468755"/>
            <a:ext cx="2184559" cy="3429953"/>
          </a:xfrm>
          <a:prstGeom prst="rect">
            <a:avLst/>
          </a:prstGeom>
          <a:noFill/>
          <a:ln w="9525">
            <a:noFill/>
          </a:ln>
        </p:spPr>
      </p:pic>
      <p:sp>
        <p:nvSpPr>
          <p:cNvPr id="7" name="文本框 6"/>
          <p:cNvSpPr txBox="1"/>
          <p:nvPr/>
        </p:nvSpPr>
        <p:spPr>
          <a:xfrm>
            <a:off x="6650396" y="1051801"/>
            <a:ext cx="2347396" cy="2515176"/>
          </a:xfrm>
          <a:prstGeom prst="rect">
            <a:avLst/>
          </a:prstGeom>
          <a:noFill/>
        </p:spPr>
        <p:txBody>
          <a:bodyPr wrap="square" rtlCol="0">
            <a:spAutoFit/>
          </a:bodyPr>
          <a:lstStyle/>
          <a:p>
            <a:pPr lvl="0">
              <a:lnSpc>
                <a:spcPct val="120000"/>
              </a:lnSpc>
            </a:pPr>
            <a:r>
              <a:rPr lang="en-US" altLang="zh-CN" sz="1200" b="1" dirty="0">
                <a:latin typeface="Calibri" panose="020F0502020204030204" pitchFamily="34" charset="0"/>
                <a:cs typeface="Calibri" panose="020F0502020204030204" pitchFamily="34" charset="0"/>
                <a:sym typeface="+mn-ea"/>
              </a:rPr>
              <a:t>Product Advantages:：</a:t>
            </a:r>
          </a:p>
          <a:p>
            <a:pPr marL="342900" indent="-342900">
              <a:lnSpc>
                <a:spcPct val="120000"/>
              </a:lnSpc>
              <a:buFont typeface="Arial" panose="020B0604020202020204" pitchFamily="34" charset="0"/>
              <a:buChar char="•"/>
            </a:pPr>
            <a:r>
              <a:rPr lang="en-US" altLang="zh-CN" sz="1200" dirty="0">
                <a:latin typeface="Calibri" panose="020F0502020204030204" pitchFamily="34" charset="0"/>
                <a:cs typeface="Calibri" panose="020F0502020204030204" pitchFamily="34" charset="0"/>
                <a:sym typeface="+mn-ea"/>
              </a:rPr>
              <a:t>Bearing structure is adopted；</a:t>
            </a:r>
          </a:p>
          <a:p>
            <a:pPr marL="342900" indent="-342900">
              <a:lnSpc>
                <a:spcPct val="120000"/>
              </a:lnSpc>
              <a:buFont typeface="Arial" panose="020B0604020202020204" pitchFamily="34" charset="0"/>
              <a:buChar char="•"/>
            </a:pPr>
            <a:r>
              <a:rPr lang="en-US" altLang="zh-CN" sz="1200" b="1" dirty="0">
                <a:solidFill>
                  <a:srgbClr val="FF0000"/>
                </a:solidFill>
                <a:latin typeface="Calibri" panose="020F0502020204030204" pitchFamily="34" charset="0"/>
                <a:cs typeface="Calibri" panose="020F0502020204030204" pitchFamily="34" charset="0"/>
                <a:sym typeface="+mn-ea"/>
              </a:rPr>
              <a:t>Low leakage throughout the life cycle ensures that it can achieve ≤ 20ml/min@1Mpa or even lower；</a:t>
            </a:r>
          </a:p>
          <a:p>
            <a:pPr marL="342900" indent="-342900">
              <a:lnSpc>
                <a:spcPct val="120000"/>
              </a:lnSpc>
              <a:buFont typeface="Arial" panose="020B0604020202020204" pitchFamily="34" charset="0"/>
              <a:buChar char="•"/>
            </a:pPr>
            <a:r>
              <a:rPr lang="en-US" altLang="zh-CN" sz="1200" dirty="0">
                <a:latin typeface="Calibri" panose="020F0502020204030204" pitchFamily="34" charset="0"/>
                <a:cs typeface="Calibri" panose="020F0502020204030204" pitchFamily="34" charset="0"/>
                <a:sym typeface="+mn-ea"/>
              </a:rPr>
              <a:t>Soft-seal valve port is used；</a:t>
            </a:r>
          </a:p>
          <a:p>
            <a:pPr marL="342900" indent="-342900">
              <a:lnSpc>
                <a:spcPct val="120000"/>
              </a:lnSpc>
              <a:buFont typeface="Arial" panose="020B0604020202020204" pitchFamily="34" charset="0"/>
              <a:buChar char="•"/>
            </a:pPr>
            <a:r>
              <a:rPr lang="en-US" altLang="zh-CN" sz="1200" dirty="0">
                <a:latin typeface="Calibri" panose="020F0502020204030204" pitchFamily="34" charset="0"/>
                <a:cs typeface="Calibri" panose="020F0502020204030204" pitchFamily="34" charset="0"/>
                <a:sym typeface="+mn-ea"/>
              </a:rPr>
              <a:t>Relying on the existing structure to upgrade and optimize the design, the reliability is higher.</a:t>
            </a:r>
            <a:endParaRPr lang="zh-CN" altLang="en-US" sz="1200" dirty="0">
              <a:latin typeface="Calibri" panose="020F0502020204030204" pitchFamily="34" charset="0"/>
              <a:cs typeface="Calibri" panose="020F0502020204030204" pitchFamily="34" charset="0"/>
              <a:sym typeface="+mn-ea"/>
            </a:endParaRPr>
          </a:p>
        </p:txBody>
      </p:sp>
      <p:sp>
        <p:nvSpPr>
          <p:cNvPr id="9" name="文本框 8"/>
          <p:cNvSpPr txBox="1"/>
          <p:nvPr/>
        </p:nvSpPr>
        <p:spPr>
          <a:xfrm>
            <a:off x="6650396" y="3775943"/>
            <a:ext cx="2347396" cy="742704"/>
          </a:xfrm>
          <a:prstGeom prst="rect">
            <a:avLst/>
          </a:prstGeom>
          <a:noFill/>
        </p:spPr>
        <p:txBody>
          <a:bodyPr wrap="square" rtlCol="0">
            <a:spAutoFit/>
          </a:bodyPr>
          <a:lstStyle/>
          <a:p>
            <a:pPr lvl="0">
              <a:lnSpc>
                <a:spcPct val="120000"/>
              </a:lnSpc>
            </a:pPr>
            <a:r>
              <a:rPr lang="en-US" altLang="zh-CN" sz="1200" b="1" dirty="0">
                <a:latin typeface="Calibri" panose="020F0502020204030204" pitchFamily="34" charset="0"/>
                <a:cs typeface="Calibri" panose="020F0502020204030204" pitchFamily="34" charset="0"/>
                <a:sym typeface="+mn-ea"/>
              </a:rPr>
              <a:t>Client Promotion：</a:t>
            </a:r>
          </a:p>
          <a:p>
            <a:pPr marL="342900" indent="-342900">
              <a:lnSpc>
                <a:spcPct val="120000"/>
              </a:lnSpc>
              <a:buFont typeface="Arial" panose="020B0604020202020204" pitchFamily="34" charset="0"/>
              <a:buChar char="•"/>
            </a:pPr>
            <a:r>
              <a:rPr lang="zh-CN" altLang="en-US" sz="1200" dirty="0">
                <a:latin typeface="Calibri" panose="020F0502020204030204" pitchFamily="34" charset="0"/>
                <a:cs typeface="Calibri" panose="020F0502020204030204" pitchFamily="34" charset="0"/>
                <a:sym typeface="+mn-ea"/>
              </a:rPr>
              <a:t>***</a:t>
            </a:r>
            <a:r>
              <a:rPr lang="en-US" altLang="zh-CN" sz="1200" dirty="0">
                <a:latin typeface="Calibri" panose="020F0502020204030204" pitchFamily="34" charset="0"/>
                <a:cs typeface="Calibri" panose="020F0502020204030204" pitchFamily="34" charset="0"/>
                <a:sym typeface="+mn-ea"/>
              </a:rPr>
              <a:t> project has been mass-produced</a:t>
            </a:r>
            <a:r>
              <a:rPr lang="zh-CN" altLang="en-US" sz="1200" dirty="0">
                <a:latin typeface="Calibri" panose="020F0502020204030204" pitchFamily="34" charset="0"/>
                <a:cs typeface="Calibri" panose="020F0502020204030204" pitchFamily="34" charset="0"/>
                <a:sym typeface="+mn-ea"/>
              </a:rPr>
              <a:t>。</a:t>
            </a:r>
          </a:p>
        </p:txBody>
      </p:sp>
      <p:sp>
        <p:nvSpPr>
          <p:cNvPr id="4" name="燕尾形箭头 2"/>
          <p:cNvSpPr/>
          <p:nvPr/>
        </p:nvSpPr>
        <p:spPr>
          <a:xfrm>
            <a:off x="3141542" y="3196041"/>
            <a:ext cx="1068487" cy="463868"/>
          </a:xfrm>
          <a:prstGeom prst="notchedRightArrow">
            <a:avLst/>
          </a:prstGeom>
          <a:gradFill>
            <a:gsLst>
              <a:gs pos="0">
                <a:srgbClr val="14CD68"/>
              </a:gs>
              <a:gs pos="100000">
                <a:srgbClr val="035C7D"/>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cxnSp>
        <p:nvCxnSpPr>
          <p:cNvPr id="8" name="直接箭头连接符 7"/>
          <p:cNvCxnSpPr>
            <a:cxnSpLocks/>
          </p:cNvCxnSpPr>
          <p:nvPr/>
        </p:nvCxnSpPr>
        <p:spPr>
          <a:xfrm>
            <a:off x="4038560" y="2062241"/>
            <a:ext cx="1369259" cy="1512492"/>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文本框 9"/>
          <p:cNvSpPr txBox="1"/>
          <p:nvPr/>
        </p:nvSpPr>
        <p:spPr>
          <a:xfrm>
            <a:off x="3141543" y="2509198"/>
            <a:ext cx="738902" cy="507831"/>
          </a:xfrm>
          <a:prstGeom prst="rect">
            <a:avLst/>
          </a:prstGeom>
          <a:noFill/>
          <a:ln>
            <a:solidFill>
              <a:schemeClr val="accent1"/>
            </a:solidFill>
          </a:ln>
        </p:spPr>
        <p:txBody>
          <a:bodyPr wrap="square" rtlCol="0">
            <a:spAutoFit/>
          </a:bodyPr>
          <a:lstStyle/>
          <a:p>
            <a:r>
              <a:rPr lang="en-US" altLang="zh-CN" sz="1350">
                <a:latin typeface="Calibri" panose="020F0502020204030204" pitchFamily="34" charset="0"/>
                <a:cs typeface="Calibri" panose="020F0502020204030204" pitchFamily="34" charset="0"/>
              </a:rPr>
              <a:t>Soft gaskets</a:t>
            </a:r>
            <a:endParaRPr lang="zh-CN" altLang="en-US" sz="1350" dirty="0">
              <a:latin typeface="Calibri" panose="020F0502020204030204" pitchFamily="34" charset="0"/>
              <a:cs typeface="Calibri" panose="020F0502020204030204" pitchFamily="34" charset="0"/>
            </a:endParaRPr>
          </a:p>
        </p:txBody>
      </p:sp>
      <p:sp>
        <p:nvSpPr>
          <p:cNvPr id="11" name="文本框 10"/>
          <p:cNvSpPr txBox="1"/>
          <p:nvPr/>
        </p:nvSpPr>
        <p:spPr>
          <a:xfrm>
            <a:off x="3066453" y="1545053"/>
            <a:ext cx="972107" cy="715581"/>
          </a:xfrm>
          <a:prstGeom prst="rect">
            <a:avLst/>
          </a:prstGeom>
          <a:noFill/>
          <a:ln w="12700" cmpd="sng">
            <a:solidFill>
              <a:schemeClr val="accent1">
                <a:shade val="50000"/>
              </a:schemeClr>
            </a:solidFill>
            <a:prstDash val="solid"/>
          </a:ln>
        </p:spPr>
        <p:txBody>
          <a:bodyPr wrap="square" rtlCol="0">
            <a:spAutoFit/>
          </a:bodyPr>
          <a:lstStyle/>
          <a:p>
            <a:r>
              <a:rPr lang="en-US" altLang="zh-CN" sz="1350" dirty="0">
                <a:latin typeface="Calibri" panose="020F0502020204030204" pitchFamily="34" charset="0"/>
                <a:cs typeface="Calibri" panose="020F0502020204030204" pitchFamily="34" charset="0"/>
              </a:rPr>
              <a:t>Bearing structure pin parts</a:t>
            </a:r>
            <a:endParaRPr lang="zh-CN" altLang="en-US" sz="1350" dirty="0">
              <a:latin typeface="Calibri" panose="020F0502020204030204" pitchFamily="34" charset="0"/>
              <a:cs typeface="Calibri" panose="020F0502020204030204" pitchFamily="34" charset="0"/>
            </a:endParaRPr>
          </a:p>
        </p:txBody>
      </p:sp>
      <p:cxnSp>
        <p:nvCxnSpPr>
          <p:cNvPr id="12" name="直接箭头连接符 11"/>
          <p:cNvCxnSpPr>
            <a:cxnSpLocks/>
            <a:stCxn id="10" idx="3"/>
          </p:cNvCxnSpPr>
          <p:nvPr/>
        </p:nvCxnSpPr>
        <p:spPr>
          <a:xfrm>
            <a:off x="3880445" y="2763114"/>
            <a:ext cx="1527374" cy="1784121"/>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34856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0CEFB1-2580-6630-F8DD-82527A93FCE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12F1C3B-00D6-7D81-B2F3-12584506CDF8}"/>
              </a:ext>
            </a:extLst>
          </p:cNvPr>
          <p:cNvSpPr>
            <a:spLocks noGrp="1"/>
          </p:cNvSpPr>
          <p:nvPr>
            <p:ph type="title"/>
          </p:nvPr>
        </p:nvSpPr>
        <p:spPr>
          <a:xfrm>
            <a:off x="380999" y="45244"/>
            <a:ext cx="8369807" cy="709135"/>
          </a:xfrm>
          <a:prstGeom prst="rect">
            <a:avLst/>
          </a:prstGeom>
        </p:spPr>
        <p:txBody>
          <a:bodyPr/>
          <a:lstStyle/>
          <a:p>
            <a:pPr>
              <a:defRPr/>
            </a:pPr>
            <a:r>
              <a:rPr lang="en-US" altLang="zh-CN" sz="2400" b="1" kern="0" dirty="0">
                <a:solidFill>
                  <a:srgbClr val="0070C0"/>
                </a:solidFill>
                <a:latin typeface="Calibri" panose="020F0502020204030204" pitchFamily="34" charset="0"/>
                <a:cs typeface="Calibri" panose="020F0502020204030204" pitchFamily="34" charset="0"/>
              </a:rPr>
              <a:t>Refrigerant Valve Trend 3: </a:t>
            </a:r>
            <a:r>
              <a:rPr lang="en-US" altLang="zh-CN" sz="2400" kern="0" dirty="0">
                <a:solidFill>
                  <a:srgbClr val="0070C0"/>
                </a:solidFill>
                <a:latin typeface="Calibri" panose="020F0502020204030204" pitchFamily="34" charset="0"/>
                <a:cs typeface="Calibri" panose="020F0502020204030204" pitchFamily="34" charset="0"/>
              </a:rPr>
              <a:t>High Performance (Low Internal Leakage)</a:t>
            </a:r>
          </a:p>
        </p:txBody>
      </p:sp>
      <p:sp>
        <p:nvSpPr>
          <p:cNvPr id="15" name="标题 1"/>
          <p:cNvSpPr txBox="1"/>
          <p:nvPr/>
        </p:nvSpPr>
        <p:spPr>
          <a:xfrm>
            <a:off x="293273" y="754379"/>
            <a:ext cx="8492587" cy="236221"/>
          </a:xfrm>
          <a:prstGeom prst="rect">
            <a:avLst/>
          </a:prstGeom>
        </p:spPr>
        <p:txBody>
          <a:bodyPr vert="horz" wrap="square" lIns="68580" tIns="34290" rIns="68580" bIns="34290" rtlCol="0" anchor="ctr" anchorCtr="0">
            <a:noAutofit/>
          </a:bodyPr>
          <a:lst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a:lstStyle>
          <a:p>
            <a:pPr lvl="0">
              <a:lnSpc>
                <a:spcPct val="100000"/>
              </a:lnSpc>
              <a:defRPr/>
            </a:pPr>
            <a:r>
              <a:rPr lang="en-US" altLang="zh-CN" sz="1350" b="0" kern="0" dirty="0">
                <a:solidFill>
                  <a:schemeClr val="tx1">
                    <a:lumMod val="75000"/>
                    <a:lumOff val="25000"/>
                  </a:schemeClr>
                </a:solidFill>
                <a:latin typeface="Calibri" panose="020F0502020204030204" pitchFamily="34" charset="0"/>
                <a:cs typeface="Calibri" panose="020F0502020204030204" pitchFamily="34" charset="0"/>
                <a:sym typeface="+mn-ea"/>
              </a:rPr>
              <a:t>Low internal leakage and large diameter series -- </a:t>
            </a:r>
            <a:r>
              <a:rPr lang="en-US" altLang="zh-CN" sz="1350" b="0" kern="0" dirty="0">
                <a:solidFill>
                  <a:srgbClr val="FF0000"/>
                </a:solidFill>
                <a:latin typeface="Calibri" panose="020F0502020204030204" pitchFamily="34" charset="0"/>
                <a:cs typeface="Calibri" panose="020F0502020204030204" pitchFamily="34" charset="0"/>
                <a:sym typeface="+mn-ea"/>
              </a:rPr>
              <a:t>Low internal leakage capacity of the leakage grade</a:t>
            </a:r>
            <a:endParaRPr lang="zh-CN" altLang="en-US" sz="1350" b="0" kern="0" dirty="0">
              <a:solidFill>
                <a:srgbClr val="FF0000"/>
              </a:solidFill>
              <a:latin typeface="Calibri" panose="020F0502020204030204" pitchFamily="34" charset="0"/>
              <a:cs typeface="Calibri" panose="020F0502020204030204" pitchFamily="34" charset="0"/>
              <a:sym typeface="+mn-ea"/>
            </a:endParaRPr>
          </a:p>
        </p:txBody>
      </p:sp>
      <p:graphicFrame>
        <p:nvGraphicFramePr>
          <p:cNvPr id="30" name="表格 29"/>
          <p:cNvGraphicFramePr>
            <a:graphicFrameLocks noGrp="1"/>
          </p:cNvGraphicFramePr>
          <p:nvPr>
            <p:custDataLst>
              <p:tags r:id="rId1"/>
            </p:custDataLst>
            <p:extLst>
              <p:ext uri="{D42A27DB-BD31-4B8C-83A1-F6EECF244321}">
                <p14:modId xmlns:p14="http://schemas.microsoft.com/office/powerpoint/2010/main" val="2982406392"/>
              </p:ext>
            </p:extLst>
          </p:nvPr>
        </p:nvGraphicFramePr>
        <p:xfrm>
          <a:off x="3063241" y="1051560"/>
          <a:ext cx="5516880" cy="3828767"/>
        </p:xfrm>
        <a:graphic>
          <a:graphicData uri="http://schemas.openxmlformats.org/drawingml/2006/table">
            <a:tbl>
              <a:tblPr firstRow="1" firstCol="1" bandRow="1">
                <a:tableStyleId>{5C22544A-7EE6-4342-B048-85BDC9FD1C3A}</a:tableStyleId>
              </a:tblPr>
              <a:tblGrid>
                <a:gridCol w="478849">
                  <a:extLst>
                    <a:ext uri="{9D8B030D-6E8A-4147-A177-3AD203B41FA5}">
                      <a16:colId xmlns:a16="http://schemas.microsoft.com/office/drawing/2014/main" val="20000"/>
                    </a:ext>
                  </a:extLst>
                </a:gridCol>
                <a:gridCol w="1921450">
                  <a:extLst>
                    <a:ext uri="{9D8B030D-6E8A-4147-A177-3AD203B41FA5}">
                      <a16:colId xmlns:a16="http://schemas.microsoft.com/office/drawing/2014/main" val="20001"/>
                    </a:ext>
                  </a:extLst>
                </a:gridCol>
                <a:gridCol w="3116581">
                  <a:extLst>
                    <a:ext uri="{9D8B030D-6E8A-4147-A177-3AD203B41FA5}">
                      <a16:colId xmlns:a16="http://schemas.microsoft.com/office/drawing/2014/main" val="20002"/>
                    </a:ext>
                  </a:extLst>
                </a:gridCol>
              </a:tblGrid>
              <a:tr h="348674">
                <a:tc>
                  <a:txBody>
                    <a:bodyPr/>
                    <a:lstStyle/>
                    <a:p>
                      <a:pPr algn="ct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 No.</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Item</a:t>
                      </a:r>
                      <a:endParaRPr lang="zh-CN"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en-US" altLang="zh-CN" sz="1200" kern="100" dirty="0">
                          <a:effectLst/>
                          <a:latin typeface="Calibri" panose="020F0502020204030204" pitchFamily="34" charset="0"/>
                          <a:ea typeface="宋体" panose="02010600030101010101" pitchFamily="2" charset="-122"/>
                          <a:cs typeface="Calibri" panose="020F0502020204030204" pitchFamily="34" charset="0"/>
                        </a:rPr>
                        <a:t>Parameter</a:t>
                      </a:r>
                      <a:endParaRPr lang="zh-CN" altLang="en-US" sz="12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extLst>
                  <a:ext uri="{0D108BD9-81ED-4DB2-BD59-A6C34878D82A}">
                    <a16:rowId xmlns:a16="http://schemas.microsoft.com/office/drawing/2014/main" val="10000"/>
                  </a:ext>
                </a:extLst>
              </a:tr>
              <a:tr h="303982">
                <a:tc>
                  <a:txBody>
                    <a:bodyPr/>
                    <a:lstStyle/>
                    <a:p>
                      <a:pPr marL="0" lvl="0" indent="0" algn="ctr">
                        <a:buFont typeface="+mj-lt"/>
                        <a:buNone/>
                      </a:pPr>
                      <a:r>
                        <a:rPr lang="en-US" altLang="zh-CN" sz="1100" kern="100" dirty="0">
                          <a:effectLst/>
                          <a:latin typeface="Calibri" panose="020F0502020204030204" pitchFamily="34" charset="0"/>
                          <a:ea typeface="宋体" panose="02010600030101010101" pitchFamily="2" charset="-122"/>
                          <a:cs typeface="Calibri" panose="020F0502020204030204" pitchFamily="34" charset="0"/>
                        </a:rPr>
                        <a:t>1</a:t>
                      </a:r>
                      <a:endParaRPr lang="zh-CN" sz="11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defRPr/>
                      </a:pPr>
                      <a:r>
                        <a:rPr lang="en-US" altLang="zh-CN" sz="1100" kern="0" dirty="0">
                          <a:effectLst/>
                          <a:latin typeface="Calibri" panose="020F0502020204030204" pitchFamily="34" charset="0"/>
                          <a:ea typeface="+mn-ea"/>
                          <a:cs typeface="Calibri" panose="020F0502020204030204" pitchFamily="34" charset="0"/>
                        </a:rPr>
                        <a:t>Refrigerants</a:t>
                      </a:r>
                      <a:endParaRPr lang="zh-CN" altLang="en-US" sz="1100" kern="100" dirty="0">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fontAlgn="ctr"/>
                      <a:r>
                        <a:rPr lang="en-US" sz="1100" kern="0" dirty="0">
                          <a:effectLst/>
                          <a:latin typeface="Calibri" panose="020F0502020204030204" pitchFamily="34" charset="0"/>
                          <a:ea typeface="+mn-ea"/>
                          <a:cs typeface="Calibri" panose="020F0502020204030204" pitchFamily="34" charset="0"/>
                        </a:rPr>
                        <a:t>R134a,R1234yf</a:t>
                      </a:r>
                      <a:r>
                        <a:rPr lang="en-US" altLang="zh-CN" sz="1100" kern="0" dirty="0">
                          <a:effectLst/>
                          <a:latin typeface="Calibri" panose="020F0502020204030204" pitchFamily="34" charset="0"/>
                          <a:ea typeface="+mn-ea"/>
                          <a:cs typeface="Calibri" panose="020F0502020204030204" pitchFamily="34" charset="0"/>
                        </a:rPr>
                        <a:t>and the corresponding POE oil</a:t>
                      </a:r>
                      <a:endParaRPr lang="zh-CN" sz="1100" kern="100" dirty="0">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1"/>
                  </a:ext>
                </a:extLst>
              </a:tr>
              <a:tr h="304426">
                <a:tc>
                  <a:txBody>
                    <a:bodyPr/>
                    <a:lstStyle/>
                    <a:p>
                      <a:pPr marL="0" lvl="0" indent="0" algn="ctr">
                        <a:buFont typeface="+mj-lt"/>
                        <a:buNone/>
                      </a:pPr>
                      <a:r>
                        <a:rPr lang="en-US" altLang="zh-CN" sz="1100" kern="100" dirty="0">
                          <a:effectLst/>
                          <a:latin typeface="Calibri" panose="020F0502020204030204" pitchFamily="34" charset="0"/>
                          <a:ea typeface="宋体" panose="02010600030101010101" pitchFamily="2" charset="-122"/>
                          <a:cs typeface="Calibri" panose="020F0502020204030204" pitchFamily="34" charset="0"/>
                        </a:rPr>
                        <a:t>2</a:t>
                      </a:r>
                      <a:endParaRPr lang="zh-CN" sz="11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fontAlgn="ctr"/>
                      <a:r>
                        <a:rPr lang="en-US" altLang="zh-CN" sz="1100" b="0" kern="0" dirty="0">
                          <a:effectLst/>
                          <a:latin typeface="Calibri" panose="020F0502020204030204" pitchFamily="34" charset="0"/>
                          <a:ea typeface="+mn-ea"/>
                          <a:cs typeface="Calibri" panose="020F0502020204030204" pitchFamily="34" charset="0"/>
                        </a:rPr>
                        <a:t>MOPD</a:t>
                      </a:r>
                      <a:endParaRPr lang="zh-CN" sz="1100" b="0" kern="100" dirty="0">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fontAlgn="ctr"/>
                      <a:r>
                        <a:rPr lang="en-US" sz="1100" kern="0" dirty="0">
                          <a:effectLst/>
                          <a:latin typeface="Calibri" panose="020F0502020204030204" pitchFamily="34" charset="0"/>
                          <a:ea typeface="+mn-ea"/>
                          <a:cs typeface="Calibri" panose="020F0502020204030204" pitchFamily="34" charset="0"/>
                        </a:rPr>
                        <a:t>1MPa</a:t>
                      </a:r>
                      <a:endParaRPr lang="zh-CN" sz="1100" kern="100" dirty="0">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2"/>
                  </a:ext>
                </a:extLst>
              </a:tr>
              <a:tr h="303982">
                <a:tc>
                  <a:txBody>
                    <a:bodyPr/>
                    <a:lstStyle/>
                    <a:p>
                      <a:pPr marL="0" lvl="0" indent="0" algn="ctr">
                        <a:buFont typeface="+mj-lt"/>
                        <a:buNone/>
                      </a:pPr>
                      <a:r>
                        <a:rPr lang="en-US" altLang="zh-CN" sz="1100" kern="100" dirty="0">
                          <a:effectLst/>
                          <a:latin typeface="Calibri" panose="020F0502020204030204" pitchFamily="34" charset="0"/>
                          <a:ea typeface="宋体" panose="02010600030101010101" pitchFamily="2" charset="-122"/>
                          <a:cs typeface="Calibri" panose="020F0502020204030204" pitchFamily="34" charset="0"/>
                        </a:rPr>
                        <a:t>3</a:t>
                      </a:r>
                      <a:endParaRPr lang="zh-CN" sz="11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defRPr/>
                      </a:pPr>
                      <a:r>
                        <a:rPr lang="en-US" altLang="zh-CN" sz="1100" b="0" kern="0" dirty="0">
                          <a:effectLst/>
                          <a:latin typeface="Calibri" panose="020F0502020204030204" pitchFamily="34" charset="0"/>
                          <a:ea typeface="+mn-ea"/>
                          <a:cs typeface="Calibri" panose="020F0502020204030204" pitchFamily="34" charset="0"/>
                        </a:rPr>
                        <a:t>Maximum operating pressure</a:t>
                      </a:r>
                      <a:endParaRPr lang="zh-CN" altLang="en-US" sz="1100" b="0" kern="100" dirty="0">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fontAlgn="ctr"/>
                      <a:r>
                        <a:rPr lang="en-US" altLang="zh-CN" sz="1100" kern="100" dirty="0">
                          <a:effectLst/>
                          <a:latin typeface="Calibri" panose="020F0502020204030204" pitchFamily="34" charset="0"/>
                          <a:ea typeface="+mn-ea"/>
                          <a:cs typeface="Calibri" panose="020F0502020204030204" pitchFamily="34" charset="0"/>
                        </a:rPr>
                        <a:t>3.1MPa</a:t>
                      </a:r>
                      <a:endParaRPr lang="zh-CN" sz="1100" kern="100" dirty="0">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3"/>
                  </a:ext>
                </a:extLst>
              </a:tr>
              <a:tr h="303982">
                <a:tc>
                  <a:txBody>
                    <a:bodyPr/>
                    <a:lstStyle/>
                    <a:p>
                      <a:pPr marL="0" lvl="0" indent="0" algn="ctr">
                        <a:buFont typeface="+mj-lt"/>
                        <a:buNone/>
                      </a:pPr>
                      <a:r>
                        <a:rPr lang="en-US" altLang="zh-CN" sz="1100" kern="100" dirty="0">
                          <a:effectLst/>
                          <a:latin typeface="Calibri" panose="020F0502020204030204" pitchFamily="34" charset="0"/>
                          <a:ea typeface="宋体" panose="02010600030101010101" pitchFamily="2" charset="-122"/>
                          <a:cs typeface="Calibri" panose="020F0502020204030204" pitchFamily="34" charset="0"/>
                        </a:rPr>
                        <a:t>4</a:t>
                      </a:r>
                      <a:endParaRPr lang="zh-CN" sz="11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defRPr/>
                      </a:pPr>
                      <a:r>
                        <a:rPr lang="en-US" altLang="zh-CN" sz="1100" b="0" kern="0" dirty="0">
                          <a:effectLst/>
                          <a:latin typeface="Calibri" panose="020F0502020204030204" pitchFamily="34" charset="0"/>
                          <a:ea typeface="+mn-ea"/>
                          <a:cs typeface="Calibri" panose="020F0502020204030204" pitchFamily="34" charset="0"/>
                        </a:rPr>
                        <a:t>Refrigerant temperature</a:t>
                      </a:r>
                      <a:endParaRPr lang="zh-CN" altLang="en-US" sz="1100" b="0" kern="100" dirty="0">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fontAlgn="ctr"/>
                      <a:r>
                        <a:rPr lang="en-US" sz="1100" kern="0" dirty="0">
                          <a:effectLst/>
                          <a:latin typeface="Calibri" panose="020F0502020204030204" pitchFamily="34" charset="0"/>
                          <a:ea typeface="+mn-ea"/>
                          <a:cs typeface="Calibri" panose="020F0502020204030204" pitchFamily="34" charset="0"/>
                        </a:rPr>
                        <a:t>-40℃~+105℃</a:t>
                      </a:r>
                      <a:endParaRPr lang="zh-CN" sz="1100" kern="100" dirty="0">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4"/>
                  </a:ext>
                </a:extLst>
              </a:tr>
              <a:tr h="304426">
                <a:tc>
                  <a:txBody>
                    <a:bodyPr/>
                    <a:lstStyle/>
                    <a:p>
                      <a:pPr marL="0" lvl="0" indent="0" algn="ctr">
                        <a:buFont typeface="+mj-lt"/>
                        <a:buNone/>
                      </a:pPr>
                      <a:r>
                        <a:rPr lang="en-US" altLang="zh-CN" sz="1100" kern="100" dirty="0">
                          <a:effectLst/>
                          <a:latin typeface="Calibri" panose="020F0502020204030204" pitchFamily="34" charset="0"/>
                          <a:ea typeface="宋体" panose="02010600030101010101" pitchFamily="2" charset="-122"/>
                          <a:cs typeface="Calibri" panose="020F0502020204030204" pitchFamily="34" charset="0"/>
                        </a:rPr>
                        <a:t>5</a:t>
                      </a:r>
                      <a:endParaRPr lang="zh-CN" sz="11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100" b="0" kern="100" dirty="0">
                          <a:effectLst/>
                          <a:latin typeface="Calibri" panose="020F0502020204030204" pitchFamily="34" charset="0"/>
                          <a:ea typeface="+mn-ea"/>
                          <a:cs typeface="Calibri" panose="020F0502020204030204" pitchFamily="34" charset="0"/>
                        </a:rPr>
                        <a:t>Rated voltage</a:t>
                      </a:r>
                      <a:endParaRPr lang="zh-CN" altLang="en-US" sz="1100" b="0" kern="100" dirty="0">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sz="1100" kern="100" dirty="0">
                          <a:effectLst/>
                          <a:latin typeface="Calibri" panose="020F0502020204030204" pitchFamily="34" charset="0"/>
                          <a:ea typeface="+mn-ea"/>
                          <a:cs typeface="Calibri" panose="020F0502020204030204" pitchFamily="34" charset="0"/>
                        </a:rPr>
                        <a:t>DC12V</a:t>
                      </a:r>
                      <a:endParaRPr lang="zh-CN" sz="1100" kern="100" dirty="0">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5"/>
                  </a:ext>
                </a:extLst>
              </a:tr>
              <a:tr h="303982">
                <a:tc>
                  <a:txBody>
                    <a:bodyPr/>
                    <a:lstStyle/>
                    <a:p>
                      <a:pPr marL="0" lvl="0" indent="0" algn="ctr">
                        <a:buFont typeface="+mj-lt"/>
                        <a:buNone/>
                      </a:pPr>
                      <a:r>
                        <a:rPr lang="en-US" altLang="zh-CN" sz="1100" kern="100" dirty="0">
                          <a:effectLst/>
                          <a:latin typeface="Calibri" panose="020F0502020204030204" pitchFamily="34" charset="0"/>
                          <a:ea typeface="宋体" panose="02010600030101010101" pitchFamily="2" charset="-122"/>
                          <a:cs typeface="Calibri" panose="020F0502020204030204" pitchFamily="34" charset="0"/>
                        </a:rPr>
                        <a:t>6</a:t>
                      </a:r>
                      <a:endParaRPr lang="zh-CN" sz="11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algn="ctr"/>
                      <a:r>
                        <a:rPr lang="en-US" altLang="zh-CN" sz="1100" b="0" kern="100" dirty="0">
                          <a:effectLst/>
                          <a:latin typeface="Calibri" panose="020F0502020204030204" pitchFamily="34" charset="0"/>
                          <a:ea typeface="+mn-ea"/>
                          <a:cs typeface="Calibri" panose="020F0502020204030204" pitchFamily="34" charset="0"/>
                        </a:rPr>
                        <a:t>Operating voltage</a:t>
                      </a:r>
                      <a:endParaRPr lang="zh-CN" altLang="en-US" sz="1100" b="0" kern="100" dirty="0">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sz="1100" kern="100" dirty="0">
                          <a:effectLst/>
                          <a:latin typeface="Calibri" panose="020F0502020204030204" pitchFamily="34" charset="0"/>
                          <a:ea typeface="+mn-ea"/>
                          <a:cs typeface="Calibri" panose="020F0502020204030204" pitchFamily="34" charset="0"/>
                        </a:rPr>
                        <a:t>DC</a:t>
                      </a:r>
                      <a:r>
                        <a:rPr lang="en-US" altLang="zh-CN" sz="1100" kern="100" dirty="0">
                          <a:effectLst/>
                          <a:latin typeface="Calibri" panose="020F0502020204030204" pitchFamily="34" charset="0"/>
                          <a:ea typeface="+mn-ea"/>
                          <a:cs typeface="Calibri" panose="020F0502020204030204" pitchFamily="34" charset="0"/>
                        </a:rPr>
                        <a:t>9</a:t>
                      </a:r>
                      <a:r>
                        <a:rPr lang="en-US" sz="1100" kern="100" dirty="0">
                          <a:effectLst/>
                          <a:latin typeface="Calibri" panose="020F0502020204030204" pitchFamily="34" charset="0"/>
                          <a:ea typeface="+mn-ea"/>
                          <a:cs typeface="Calibri" panose="020F0502020204030204" pitchFamily="34" charset="0"/>
                        </a:rPr>
                        <a:t>~16V</a:t>
                      </a:r>
                      <a:endParaRPr lang="zh-CN" sz="1100" kern="100" dirty="0">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6"/>
                  </a:ext>
                </a:extLst>
              </a:tr>
              <a:tr h="304426">
                <a:tc>
                  <a:txBody>
                    <a:bodyPr/>
                    <a:lstStyle/>
                    <a:p>
                      <a:pPr marL="0" lvl="0" indent="0" algn="ctr">
                        <a:buFont typeface="+mj-lt"/>
                        <a:buNone/>
                      </a:pPr>
                      <a:r>
                        <a:rPr lang="en-US" altLang="zh-CN" sz="1100" kern="100" dirty="0">
                          <a:effectLst/>
                          <a:latin typeface="Calibri" panose="020F0502020204030204" pitchFamily="34" charset="0"/>
                          <a:ea typeface="宋体" panose="02010600030101010101" pitchFamily="2" charset="-122"/>
                          <a:cs typeface="Calibri" panose="020F0502020204030204" pitchFamily="34" charset="0"/>
                        </a:rPr>
                        <a:t>7</a:t>
                      </a:r>
                      <a:endParaRPr lang="zh-CN" sz="11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100" b="0" kern="100" dirty="0">
                          <a:effectLst/>
                          <a:latin typeface="Calibri" panose="020F0502020204030204" pitchFamily="34" charset="0"/>
                          <a:ea typeface="+mn-ea"/>
                          <a:cs typeface="Calibri" panose="020F0502020204030204" pitchFamily="34" charset="0"/>
                        </a:rPr>
                        <a:t>Maximum circulation caliber</a:t>
                      </a:r>
                      <a:endParaRPr lang="zh-CN" altLang="en-US" sz="1100" b="0" kern="100" dirty="0">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zh-CN" altLang="zh-CN" sz="1100" kern="100" dirty="0">
                          <a:effectLst/>
                          <a:latin typeface="Calibri" panose="020F0502020204030204" pitchFamily="34" charset="0"/>
                          <a:ea typeface="+mn-ea"/>
                          <a:cs typeface="Calibri" panose="020F0502020204030204" pitchFamily="34" charset="0"/>
                        </a:rPr>
                        <a:t>Φ</a:t>
                      </a:r>
                      <a:r>
                        <a:rPr lang="en-US" altLang="zh-CN" sz="1100" kern="100" dirty="0">
                          <a:effectLst/>
                          <a:latin typeface="Calibri" panose="020F0502020204030204" pitchFamily="34" charset="0"/>
                          <a:ea typeface="+mn-ea"/>
                          <a:cs typeface="Calibri" panose="020F0502020204030204" pitchFamily="34" charset="0"/>
                        </a:rPr>
                        <a:t>16mm</a:t>
                      </a:r>
                      <a:endParaRPr lang="zh-CN" altLang="en-US" sz="1100" kern="100" dirty="0">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7"/>
                  </a:ext>
                </a:extLst>
              </a:tr>
              <a:tr h="303982">
                <a:tc>
                  <a:txBody>
                    <a:bodyPr/>
                    <a:lstStyle/>
                    <a:p>
                      <a:pPr marL="0" lvl="0" indent="0" algn="ctr">
                        <a:buFont typeface="+mj-lt"/>
                        <a:buNone/>
                      </a:pPr>
                      <a:r>
                        <a:rPr lang="en-US" altLang="zh-CN" sz="1100" kern="100" dirty="0">
                          <a:effectLst/>
                          <a:latin typeface="Calibri" panose="020F0502020204030204" pitchFamily="34" charset="0"/>
                          <a:ea typeface="宋体" panose="02010600030101010101" pitchFamily="2" charset="-122"/>
                          <a:cs typeface="Calibri" panose="020F0502020204030204" pitchFamily="34" charset="0"/>
                        </a:rPr>
                        <a:t>8</a:t>
                      </a:r>
                      <a:endParaRPr lang="zh-CN" sz="11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100" b="0" kern="100" dirty="0">
                          <a:effectLst/>
                          <a:latin typeface="Calibri" panose="020F0502020204030204" pitchFamily="34" charset="0"/>
                          <a:ea typeface="+mn-ea"/>
                          <a:cs typeface="Calibri" panose="020F0502020204030204" pitchFamily="34" charset="0"/>
                        </a:rPr>
                        <a:t>Control mode</a:t>
                      </a:r>
                      <a:endParaRPr lang="zh-CN" altLang="en-US" sz="1100" b="0" kern="100" dirty="0">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en-US" altLang="zh-CN" sz="1100" kern="100" dirty="0">
                          <a:effectLst/>
                          <a:latin typeface="Calibri" panose="020F0502020204030204" pitchFamily="34" charset="0"/>
                          <a:ea typeface="+mn-ea"/>
                          <a:cs typeface="Calibri" panose="020F0502020204030204" pitchFamily="34" charset="0"/>
                        </a:rPr>
                        <a:t>PWM or LIN</a:t>
                      </a:r>
                      <a:endParaRPr lang="zh-CN" altLang="en-US" sz="1100" kern="100" dirty="0">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08"/>
                  </a:ext>
                </a:extLst>
              </a:tr>
              <a:tr h="743365">
                <a:tc>
                  <a:txBody>
                    <a:bodyPr/>
                    <a:lstStyle/>
                    <a:p>
                      <a:pPr marL="0" lvl="0" indent="0" algn="ctr">
                        <a:buFont typeface="+mj-lt"/>
                        <a:buNone/>
                      </a:pPr>
                      <a:r>
                        <a:rPr lang="en-US" altLang="zh-CN" sz="1100" kern="100" dirty="0">
                          <a:effectLst/>
                          <a:latin typeface="Calibri" panose="020F0502020204030204" pitchFamily="34" charset="0"/>
                          <a:ea typeface="宋体" panose="02010600030101010101" pitchFamily="2" charset="-122"/>
                          <a:cs typeface="Calibri" panose="020F0502020204030204" pitchFamily="34" charset="0"/>
                        </a:rPr>
                        <a:t>9</a:t>
                      </a:r>
                      <a:endParaRPr lang="zh-CN" sz="11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100" b="1" kern="100" dirty="0">
                          <a:solidFill>
                            <a:srgbClr val="FF0000"/>
                          </a:solidFill>
                          <a:effectLst/>
                          <a:latin typeface="Calibri" panose="020F0502020204030204" pitchFamily="34" charset="0"/>
                          <a:ea typeface="+mn-ea"/>
                          <a:cs typeface="Calibri" panose="020F0502020204030204" pitchFamily="34" charset="0"/>
                        </a:rPr>
                        <a:t>Internal leakage (bi-directional shut-off)</a:t>
                      </a:r>
                      <a:endParaRPr lang="zh-CN" altLang="en-US" sz="1100" b="1" kern="100" dirty="0">
                        <a:solidFill>
                          <a:srgbClr val="FF0000"/>
                        </a:solidFill>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l"/>
                      <a:r>
                        <a:rPr lang="en-US" altLang="zh-CN" sz="1100" b="1" kern="100" dirty="0">
                          <a:solidFill>
                            <a:srgbClr val="FF0000"/>
                          </a:solidFill>
                          <a:effectLst/>
                          <a:latin typeface="Calibri" panose="020F0502020204030204" pitchFamily="34" charset="0"/>
                          <a:ea typeface="+mn-ea"/>
                          <a:cs typeface="Calibri" panose="020F0502020204030204" pitchFamily="34" charset="0"/>
                        </a:rPr>
                        <a:t>Positive: Refrigerant leakage400g/y@2.4MPa or Helium leakage </a:t>
                      </a:r>
                      <a:r>
                        <a:rPr lang="en-US" altLang="zh-CN" sz="1100" b="1" kern="100" dirty="0">
                          <a:solidFill>
                            <a:srgbClr val="FF0000"/>
                          </a:solidFill>
                          <a:effectLst/>
                          <a:latin typeface="Calibri" panose="020F0502020204030204" pitchFamily="34" charset="0"/>
                          <a:ea typeface="+mn-ea"/>
                          <a:cs typeface="Calibri" panose="020F0502020204030204" pitchFamily="34" charset="0"/>
                          <a:hlinkClick r:id="rId4"/>
                        </a:rPr>
                        <a:t>He</a:t>
                      </a:r>
                      <a:r>
                        <a:rPr lang="zh-CN" altLang="en-US" sz="1100" b="1" kern="100" dirty="0">
                          <a:solidFill>
                            <a:srgbClr val="FF0000"/>
                          </a:solidFill>
                          <a:effectLst/>
                          <a:latin typeface="Calibri" panose="020F0502020204030204" pitchFamily="34" charset="0"/>
                          <a:ea typeface="+mn-ea"/>
                          <a:cs typeface="Calibri" panose="020F0502020204030204" pitchFamily="34" charset="0"/>
                          <a:hlinkClick r:id="rId4"/>
                        </a:rPr>
                        <a:t>检</a:t>
                      </a:r>
                      <a:r>
                        <a:rPr lang="en-US" altLang="zh-CN" sz="1100" b="1" kern="100" dirty="0">
                          <a:solidFill>
                            <a:srgbClr val="FF0000"/>
                          </a:solidFill>
                          <a:effectLst/>
                          <a:latin typeface="Calibri" panose="020F0502020204030204" pitchFamily="34" charset="0"/>
                          <a:ea typeface="+mn-ea"/>
                          <a:cs typeface="Calibri" panose="020F0502020204030204" pitchFamily="34" charset="0"/>
                          <a:hlinkClick r:id="rId4"/>
                        </a:rPr>
                        <a:t>2.1e-3mbar.l/s@2.4MPa</a:t>
                      </a:r>
                      <a:endParaRPr lang="en-US" altLang="zh-CN" sz="1100" b="1" kern="100" dirty="0">
                        <a:solidFill>
                          <a:srgbClr val="FF0000"/>
                        </a:solidFill>
                        <a:effectLst/>
                        <a:latin typeface="Calibri" panose="020F0502020204030204" pitchFamily="34" charset="0"/>
                        <a:ea typeface="+mn-ea"/>
                        <a:cs typeface="Calibri" panose="020F0502020204030204" pitchFamily="34" charset="0"/>
                      </a:endParaRPr>
                    </a:p>
                    <a:p>
                      <a:pPr marL="0" marR="0" lvl="0" indent="0" algn="l" defTabSz="1219200" rtl="0" eaLnBrk="1" fontAlgn="auto" latinLnBrk="0" hangingPunct="1">
                        <a:lnSpc>
                          <a:spcPct val="100000"/>
                        </a:lnSpc>
                        <a:spcBef>
                          <a:spcPts val="0"/>
                        </a:spcBef>
                        <a:spcAft>
                          <a:spcPts val="0"/>
                        </a:spcAft>
                        <a:buClrTx/>
                        <a:buSzTx/>
                        <a:buFontTx/>
                        <a:buNone/>
                        <a:defRPr/>
                      </a:pPr>
                      <a:r>
                        <a:rPr lang="en-US" altLang="zh-CN" sz="1100" b="1" kern="100" dirty="0">
                          <a:solidFill>
                            <a:srgbClr val="FF0000"/>
                          </a:solidFill>
                          <a:effectLst/>
                          <a:latin typeface="Calibri" panose="020F0502020204030204" pitchFamily="34" charset="0"/>
                          <a:ea typeface="+mn-ea"/>
                          <a:cs typeface="Calibri" panose="020F0502020204030204" pitchFamily="34" charset="0"/>
                        </a:rPr>
                        <a:t>Reverse: refrigerant leakage rate 400g/y@1MPa or Helium leakage </a:t>
                      </a:r>
                      <a:r>
                        <a:rPr lang="en-US" altLang="zh-CN" sz="1100" b="1" kern="100" dirty="0">
                          <a:solidFill>
                            <a:srgbClr val="FF0000"/>
                          </a:solidFill>
                          <a:effectLst/>
                          <a:latin typeface="Calibri" panose="020F0502020204030204" pitchFamily="34" charset="0"/>
                          <a:ea typeface="+mn-ea"/>
                          <a:cs typeface="Calibri" panose="020F0502020204030204" pitchFamily="34" charset="0"/>
                          <a:hlinkClick r:id="rId5"/>
                        </a:rPr>
                        <a:t>He</a:t>
                      </a:r>
                      <a:r>
                        <a:rPr lang="zh-CN" altLang="en-US" sz="1100" b="1" kern="100" dirty="0">
                          <a:solidFill>
                            <a:srgbClr val="FF0000"/>
                          </a:solidFill>
                          <a:effectLst/>
                          <a:latin typeface="Calibri" panose="020F0502020204030204" pitchFamily="34" charset="0"/>
                          <a:ea typeface="+mn-ea"/>
                          <a:cs typeface="Calibri" panose="020F0502020204030204" pitchFamily="34" charset="0"/>
                          <a:hlinkClick r:id="rId5"/>
                        </a:rPr>
                        <a:t>检</a:t>
                      </a:r>
                      <a:r>
                        <a:rPr lang="en-US" altLang="zh-CN" sz="1100" b="1" kern="100" dirty="0">
                          <a:solidFill>
                            <a:srgbClr val="FF0000"/>
                          </a:solidFill>
                          <a:effectLst/>
                          <a:latin typeface="Calibri" panose="020F0502020204030204" pitchFamily="34" charset="0"/>
                          <a:ea typeface="+mn-ea"/>
                          <a:cs typeface="Calibri" panose="020F0502020204030204" pitchFamily="34" charset="0"/>
                          <a:hlinkClick r:id="rId5"/>
                        </a:rPr>
                        <a:t>2.1e-3mbar.l/s@1MPa</a:t>
                      </a:r>
                    </a:p>
                  </a:txBody>
                  <a:tcPr marL="26851" marR="26851" marT="0" marB="0" anchor="ctr"/>
                </a:tc>
                <a:extLst>
                  <a:ext uri="{0D108BD9-81ED-4DB2-BD59-A6C34878D82A}">
                    <a16:rowId xmlns:a16="http://schemas.microsoft.com/office/drawing/2014/main" val="10009"/>
                  </a:ext>
                </a:extLst>
              </a:tr>
              <a:tr h="303540">
                <a:tc>
                  <a:txBody>
                    <a:bodyPr/>
                    <a:lstStyle/>
                    <a:p>
                      <a:pPr marL="0" lvl="0" indent="0" algn="ctr">
                        <a:buFont typeface="+mj-lt"/>
                        <a:buNone/>
                      </a:pPr>
                      <a:r>
                        <a:rPr lang="en-US" altLang="zh-CN" sz="1100" kern="100" dirty="0">
                          <a:effectLst/>
                          <a:latin typeface="Calibri" panose="020F0502020204030204" pitchFamily="34" charset="0"/>
                          <a:ea typeface="宋体" panose="02010600030101010101" pitchFamily="2" charset="-122"/>
                          <a:cs typeface="Calibri" panose="020F0502020204030204" pitchFamily="34" charset="0"/>
                        </a:rPr>
                        <a:t>10</a:t>
                      </a:r>
                      <a:endParaRPr lang="zh-CN" sz="1100" kern="100" dirty="0">
                        <a:effectLst/>
                        <a:latin typeface="Calibri" panose="020F0502020204030204" pitchFamily="34" charset="0"/>
                        <a:ea typeface="宋体" panose="02010600030101010101" pitchFamily="2" charset="-122"/>
                        <a:cs typeface="Calibri" panose="020F0502020204030204" pitchFamily="34" charset="0"/>
                      </a:endParaRPr>
                    </a:p>
                  </a:txBody>
                  <a:tcPr marL="26851" marR="26851"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1100" b="0" kern="100" dirty="0">
                          <a:effectLst/>
                          <a:latin typeface="Calibri" panose="020F0502020204030204" pitchFamily="34" charset="0"/>
                          <a:ea typeface="+mn-ea"/>
                          <a:cs typeface="Calibri" panose="020F0502020204030204" pitchFamily="34" charset="0"/>
                        </a:rPr>
                        <a:t>life span</a:t>
                      </a:r>
                      <a:endParaRPr lang="zh-CN" altLang="en-US" sz="1100" b="0" kern="100" dirty="0">
                        <a:effectLst/>
                        <a:latin typeface="Calibri" panose="020F0502020204030204" pitchFamily="34" charset="0"/>
                        <a:ea typeface="+mn-ea"/>
                        <a:cs typeface="Calibri" panose="020F0502020204030204" pitchFamily="34" charset="0"/>
                      </a:endParaRPr>
                    </a:p>
                  </a:txBody>
                  <a:tcPr marL="26851" marR="26851" marT="0" marB="0" anchor="ctr"/>
                </a:tc>
                <a:tc>
                  <a:txBody>
                    <a:bodyPr/>
                    <a:lstStyle/>
                    <a:p>
                      <a:pPr algn="ctr"/>
                      <a:r>
                        <a:rPr lang="zh-CN" altLang="en-US" sz="1100" kern="100" dirty="0">
                          <a:effectLst/>
                          <a:latin typeface="Calibri" panose="020F0502020204030204" pitchFamily="34" charset="0"/>
                          <a:ea typeface="+mn-ea"/>
                          <a:cs typeface="Calibri" panose="020F0502020204030204" pitchFamily="34" charset="0"/>
                        </a:rPr>
                        <a:t>≥</a:t>
                      </a:r>
                      <a:r>
                        <a:rPr lang="en-US" altLang="zh-CN" sz="1100" kern="100" dirty="0">
                          <a:effectLst/>
                          <a:latin typeface="Calibri" panose="020F0502020204030204" pitchFamily="34" charset="0"/>
                          <a:ea typeface="+mn-ea"/>
                          <a:cs typeface="Calibri" panose="020F0502020204030204" pitchFamily="34" charset="0"/>
                        </a:rPr>
                        <a:t>150,000 cycles</a:t>
                      </a:r>
                      <a:endParaRPr lang="zh-CN" altLang="en-US" sz="1100" kern="100" dirty="0">
                        <a:effectLst/>
                        <a:latin typeface="Calibri" panose="020F0502020204030204" pitchFamily="34" charset="0"/>
                        <a:ea typeface="+mn-ea"/>
                        <a:cs typeface="Calibri" panose="020F0502020204030204" pitchFamily="34" charset="0"/>
                      </a:endParaRPr>
                    </a:p>
                  </a:txBody>
                  <a:tcPr marL="26851" marR="26851" marT="0" marB="0" anchor="ctr"/>
                </a:tc>
                <a:extLst>
                  <a:ext uri="{0D108BD9-81ED-4DB2-BD59-A6C34878D82A}">
                    <a16:rowId xmlns:a16="http://schemas.microsoft.com/office/drawing/2014/main" val="10010"/>
                  </a:ext>
                </a:extLst>
              </a:tr>
            </a:tbl>
          </a:graphicData>
        </a:graphic>
      </p:graphicFrame>
      <p:pic>
        <p:nvPicPr>
          <p:cNvPr id="6" name="图片 5"/>
          <p:cNvPicPr>
            <a:picLocks noChangeAspect="1"/>
          </p:cNvPicPr>
          <p:nvPr/>
        </p:nvPicPr>
        <p:blipFill>
          <a:blip r:embed="rId6" cstate="email">
            <a:lum bright="6000" contrast="30000"/>
            <a:extLst>
              <a:ext uri="{28A0092B-C50C-407E-A947-70E740481C1C}">
                <a14:useLocalDpi xmlns:a14="http://schemas.microsoft.com/office/drawing/2010/main"/>
              </a:ext>
            </a:extLst>
          </a:blip>
          <a:srcRect/>
          <a:stretch/>
        </p:blipFill>
        <p:spPr>
          <a:xfrm>
            <a:off x="380999" y="1114387"/>
            <a:ext cx="2347224" cy="3429037"/>
          </a:xfrm>
          <a:prstGeom prst="rect">
            <a:avLst/>
          </a:prstGeom>
        </p:spPr>
      </p:pic>
    </p:spTree>
    <p:extLst>
      <p:ext uri="{BB962C8B-B14F-4D97-AF65-F5344CB8AC3E}">
        <p14:creationId xmlns:p14="http://schemas.microsoft.com/office/powerpoint/2010/main" val="281269809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360EC6-0365-1617-ECBC-CB0BCE41A82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C0873C7-E9EC-13E4-5B84-26A40C180E08}"/>
              </a:ext>
            </a:extLst>
          </p:cNvPr>
          <p:cNvSpPr>
            <a:spLocks noGrp="1"/>
          </p:cNvSpPr>
          <p:nvPr>
            <p:ph type="title"/>
          </p:nvPr>
        </p:nvSpPr>
        <p:spPr>
          <a:xfrm>
            <a:off x="380999" y="45245"/>
            <a:ext cx="8369807" cy="402410"/>
          </a:xfrm>
          <a:prstGeom prst="rect">
            <a:avLst/>
          </a:prstGeom>
        </p:spPr>
        <p:txBody>
          <a:bodyPr/>
          <a:lstStyle/>
          <a:p>
            <a:pPr>
              <a:defRPr/>
            </a:pPr>
            <a:r>
              <a:rPr lang="en-US" altLang="zh-CN" sz="2400" b="1" kern="0" dirty="0">
                <a:solidFill>
                  <a:srgbClr val="0070C0"/>
                </a:solidFill>
                <a:latin typeface="Calibri" panose="020F0502020204030204" pitchFamily="34" charset="0"/>
                <a:cs typeface="Calibri" panose="020F0502020204030204" pitchFamily="34" charset="0"/>
              </a:rPr>
              <a:t>Refrigerant Valve Trend 3: </a:t>
            </a:r>
            <a:r>
              <a:rPr lang="en-US" altLang="zh-CN" sz="2400" kern="0" dirty="0">
                <a:solidFill>
                  <a:srgbClr val="0070C0"/>
                </a:solidFill>
                <a:latin typeface="Calibri" panose="020F0502020204030204" pitchFamily="34" charset="0"/>
                <a:cs typeface="Calibri" panose="020F0502020204030204" pitchFamily="34" charset="0"/>
              </a:rPr>
              <a:t>High Performance (Low Internal Leakage)</a:t>
            </a:r>
          </a:p>
        </p:txBody>
      </p:sp>
      <p:sp>
        <p:nvSpPr>
          <p:cNvPr id="4" name="文本框 3"/>
          <p:cNvSpPr txBox="1"/>
          <p:nvPr/>
        </p:nvSpPr>
        <p:spPr>
          <a:xfrm>
            <a:off x="274319" y="3714071"/>
            <a:ext cx="4930141" cy="934129"/>
          </a:xfrm>
          <a:prstGeom prst="rect">
            <a:avLst/>
          </a:prstGeom>
          <a:noFill/>
        </p:spPr>
        <p:txBody>
          <a:bodyPr wrap="square" rtlCol="0">
            <a:noAutofit/>
          </a:bodyPr>
          <a:lstStyle/>
          <a:p>
            <a:pPr lvl="0">
              <a:lnSpc>
                <a:spcPct val="150000"/>
              </a:lnSpc>
            </a:pPr>
            <a:r>
              <a:rPr lang="en-US" altLang="zh-CN" sz="1200" b="1" dirty="0">
                <a:latin typeface="Calibri" panose="020F0502020204030204" pitchFamily="34" charset="0"/>
                <a:cs typeface="Calibri" panose="020F0502020204030204" pitchFamily="34" charset="0"/>
                <a:sym typeface="+mn-ea"/>
              </a:rPr>
              <a:t>Product Advantages:：</a:t>
            </a:r>
          </a:p>
          <a:p>
            <a:pPr marL="342900" indent="-342900">
              <a:lnSpc>
                <a:spcPct val="150000"/>
              </a:lnSpc>
              <a:buFont typeface="Arial" panose="020B0604020202020204" pitchFamily="34" charset="0"/>
              <a:buChar char="•"/>
            </a:pPr>
            <a:r>
              <a:rPr lang="en-US" altLang="zh-CN" sz="1200" dirty="0">
                <a:latin typeface="Calibri" panose="020F0502020204030204" pitchFamily="34" charset="0"/>
                <a:ea typeface="微软雅黑" panose="020B0503020204020204" charset="-122"/>
                <a:cs typeface="Calibri" panose="020F0502020204030204" pitchFamily="34" charset="0"/>
                <a:sym typeface="+mn-ea"/>
              </a:rPr>
              <a:t>Reliable low leakage</a:t>
            </a:r>
            <a:r>
              <a:rPr lang="zh-CN" altLang="en-US" sz="1200" dirty="0">
                <a:latin typeface="Calibri" panose="020F0502020204030204" pitchFamily="34" charset="0"/>
                <a:ea typeface="微软雅黑" panose="020B0503020204020204" charset="-122"/>
                <a:cs typeface="Calibri" panose="020F0502020204030204" pitchFamily="34" charset="0"/>
                <a:sym typeface="+mn-ea"/>
              </a:rPr>
              <a:t>，</a:t>
            </a:r>
            <a:r>
              <a:rPr lang="en-US" altLang="zh-CN" sz="1200" b="1" kern="100" dirty="0">
                <a:solidFill>
                  <a:srgbClr val="FF0000"/>
                </a:solidFill>
                <a:latin typeface="Calibri" panose="020F0502020204030204" pitchFamily="34" charset="0"/>
                <a:cs typeface="Calibri" panose="020F0502020204030204" pitchFamily="34" charset="0"/>
                <a:sym typeface="+mn-ea"/>
              </a:rPr>
              <a:t> </a:t>
            </a:r>
            <a:r>
              <a:rPr lang="en-US" altLang="zh-CN" sz="1200" b="1" kern="100" dirty="0">
                <a:solidFill>
                  <a:srgbClr val="FF0000"/>
                </a:solidFill>
                <a:latin typeface="Calibri" panose="020F0502020204030204" pitchFamily="34" charset="0"/>
                <a:cs typeface="Calibri" panose="020F0502020204030204" pitchFamily="34" charset="0"/>
              </a:rPr>
              <a:t>Helium leakage </a:t>
            </a:r>
            <a:r>
              <a:rPr lang="en-US" altLang="zh-CN" sz="1200" b="1" kern="100" dirty="0">
                <a:solidFill>
                  <a:srgbClr val="FF0000"/>
                </a:solidFill>
                <a:latin typeface="Calibri" panose="020F0502020204030204" pitchFamily="34" charset="0"/>
                <a:ea typeface="微软雅黑" panose="020B0503020204020204" charset="-122"/>
                <a:cs typeface="Calibri" panose="020F0502020204030204" pitchFamily="34" charset="0"/>
                <a:sym typeface="+mn-ea"/>
                <a:hlinkClick r:id="rId3"/>
              </a:rPr>
              <a:t>He</a:t>
            </a:r>
            <a:r>
              <a:rPr lang="zh-CN" altLang="en-US" sz="1200" b="1" kern="100" dirty="0">
                <a:solidFill>
                  <a:srgbClr val="FF0000"/>
                </a:solidFill>
                <a:latin typeface="Calibri" panose="020F0502020204030204" pitchFamily="34" charset="0"/>
                <a:ea typeface="微软雅黑" panose="020B0503020204020204" charset="-122"/>
                <a:cs typeface="Calibri" panose="020F0502020204030204" pitchFamily="34" charset="0"/>
                <a:sym typeface="+mn-ea"/>
                <a:hlinkClick r:id="rId3"/>
              </a:rPr>
              <a:t>检</a:t>
            </a:r>
            <a:r>
              <a:rPr lang="en-US" altLang="zh-CN" sz="1200" b="1" kern="100" dirty="0">
                <a:solidFill>
                  <a:srgbClr val="FF0000"/>
                </a:solidFill>
                <a:latin typeface="Calibri" panose="020F0502020204030204" pitchFamily="34" charset="0"/>
                <a:ea typeface="微软雅黑" panose="020B0503020204020204" charset="-122"/>
                <a:cs typeface="Calibri" panose="020F0502020204030204" pitchFamily="34" charset="0"/>
                <a:sym typeface="+mn-ea"/>
                <a:hlinkClick r:id="rId3"/>
              </a:rPr>
              <a:t>2.1e-3mbar.l/s@2.4MPa</a:t>
            </a:r>
            <a:r>
              <a:rPr lang="zh-CN" altLang="en-US" sz="1200" b="1" kern="100" dirty="0">
                <a:solidFill>
                  <a:srgbClr val="FF0000"/>
                </a:solidFill>
                <a:latin typeface="Calibri" panose="020F0502020204030204" pitchFamily="34" charset="0"/>
                <a:ea typeface="微软雅黑" panose="020B0503020204020204" charset="-122"/>
                <a:cs typeface="Calibri" panose="020F0502020204030204" pitchFamily="34" charset="0"/>
                <a:sym typeface="+mn-ea"/>
                <a:hlinkClick r:id="rId3"/>
              </a:rPr>
              <a:t>；</a:t>
            </a:r>
            <a:endParaRPr lang="en-US" altLang="zh-CN" sz="1200" b="1" kern="100" dirty="0">
              <a:solidFill>
                <a:srgbClr val="FF0000"/>
              </a:solidFill>
              <a:latin typeface="Calibri" panose="020F0502020204030204" pitchFamily="34" charset="0"/>
              <a:ea typeface="微软雅黑" panose="020B0503020204020204" charset="-122"/>
              <a:cs typeface="Calibri" panose="020F0502020204030204" pitchFamily="34" charset="0"/>
            </a:endParaRPr>
          </a:p>
          <a:p>
            <a:pPr marL="342900" indent="-342900">
              <a:lnSpc>
                <a:spcPct val="150000"/>
              </a:lnSpc>
              <a:buFont typeface="Arial" panose="020B0604020202020204" pitchFamily="34" charset="0"/>
              <a:buChar char="•"/>
            </a:pPr>
            <a:r>
              <a:rPr lang="en-US" altLang="zh-CN" sz="1200" dirty="0">
                <a:latin typeface="Calibri" panose="020F0502020204030204" pitchFamily="34" charset="0"/>
                <a:ea typeface="微软雅黑" panose="020B0503020204020204" charset="-122"/>
                <a:cs typeface="Calibri" panose="020F0502020204030204" pitchFamily="34" charset="0"/>
                <a:sym typeface="+mn-ea"/>
              </a:rPr>
              <a:t>High life, high reliability</a:t>
            </a:r>
            <a:r>
              <a:rPr lang="zh-CN" altLang="en-US" sz="1200" dirty="0">
                <a:latin typeface="Calibri" panose="020F0502020204030204" pitchFamily="34" charset="0"/>
                <a:ea typeface="微软雅黑" panose="020B0503020204020204" charset="-122"/>
                <a:cs typeface="Calibri" panose="020F0502020204030204" pitchFamily="34" charset="0"/>
                <a:sym typeface="+mn-ea"/>
              </a:rPr>
              <a:t>，</a:t>
            </a:r>
            <a:r>
              <a:rPr lang="en-US" altLang="zh-CN" sz="1200" b="1" kern="100" dirty="0">
                <a:solidFill>
                  <a:srgbClr val="FF0000"/>
                </a:solidFill>
                <a:latin typeface="Calibri" panose="020F0502020204030204" pitchFamily="34" charset="0"/>
                <a:cs typeface="Calibri" panose="020F0502020204030204" pitchFamily="34" charset="0"/>
              </a:rPr>
              <a:t>Helium leakage </a:t>
            </a:r>
            <a:r>
              <a:rPr lang="en-US" altLang="zh-CN" sz="1200" b="1" kern="100" dirty="0">
                <a:gradFill>
                  <a:gsLst>
                    <a:gs pos="50000">
                      <a:schemeClr val="accent1"/>
                    </a:gs>
                    <a:gs pos="0">
                      <a:schemeClr val="accent1">
                        <a:lumMod val="25000"/>
                        <a:lumOff val="75000"/>
                      </a:schemeClr>
                    </a:gs>
                    <a:gs pos="100000">
                      <a:schemeClr val="accent1">
                        <a:lumMod val="85000"/>
                      </a:schemeClr>
                    </a:gs>
                  </a:gsLst>
                  <a:lin ang="5400000" scaled="1"/>
                </a:gradFill>
                <a:latin typeface="Calibri" panose="020F0502020204030204" pitchFamily="34" charset="0"/>
                <a:cs typeface="Calibri" panose="020F0502020204030204" pitchFamily="34" charset="0"/>
                <a:sym typeface="+mn-ea"/>
              </a:rPr>
              <a:t>≥150,000 cycles</a:t>
            </a:r>
            <a:r>
              <a:rPr lang="zh-CN" altLang="en-US" sz="1200" b="1" kern="100" dirty="0">
                <a:gradFill>
                  <a:gsLst>
                    <a:gs pos="50000">
                      <a:schemeClr val="accent1"/>
                    </a:gs>
                    <a:gs pos="0">
                      <a:schemeClr val="accent1">
                        <a:lumMod val="25000"/>
                        <a:lumOff val="75000"/>
                      </a:schemeClr>
                    </a:gs>
                    <a:gs pos="100000">
                      <a:schemeClr val="accent1">
                        <a:lumMod val="85000"/>
                      </a:schemeClr>
                    </a:gs>
                  </a:gsLst>
                  <a:lin ang="5400000" scaled="1"/>
                </a:gradFill>
                <a:latin typeface="Calibri" panose="020F0502020204030204" pitchFamily="34" charset="0"/>
                <a:cs typeface="Calibri" panose="020F0502020204030204" pitchFamily="34" charset="0"/>
                <a:sym typeface="+mn-ea"/>
              </a:rPr>
              <a:t>。</a:t>
            </a:r>
          </a:p>
        </p:txBody>
      </p:sp>
      <p:sp>
        <p:nvSpPr>
          <p:cNvPr id="9" name="文本框 8"/>
          <p:cNvSpPr txBox="1"/>
          <p:nvPr/>
        </p:nvSpPr>
        <p:spPr>
          <a:xfrm>
            <a:off x="5758744" y="3767945"/>
            <a:ext cx="2636520" cy="988219"/>
          </a:xfrm>
          <a:prstGeom prst="rect">
            <a:avLst/>
          </a:prstGeom>
          <a:noFill/>
        </p:spPr>
        <p:txBody>
          <a:bodyPr wrap="square" rtlCol="0">
            <a:noAutofit/>
          </a:bodyPr>
          <a:lstStyle/>
          <a:p>
            <a:pPr lvl="0">
              <a:lnSpc>
                <a:spcPct val="120000"/>
              </a:lnSpc>
            </a:pPr>
            <a:r>
              <a:rPr lang="en-US" altLang="zh-CN" sz="1200" b="1" dirty="0">
                <a:latin typeface="Calibri" panose="020F0502020204030204" pitchFamily="34" charset="0"/>
                <a:cs typeface="Calibri" panose="020F0502020204030204" pitchFamily="34" charset="0"/>
                <a:sym typeface="+mn-ea"/>
              </a:rPr>
              <a:t>Client Promotion：</a:t>
            </a:r>
          </a:p>
          <a:p>
            <a:pPr lvl="0">
              <a:lnSpc>
                <a:spcPct val="150000"/>
              </a:lnSpc>
            </a:pPr>
            <a:r>
              <a:rPr lang="zh-CN" altLang="en-US" sz="1200" dirty="0">
                <a:latin typeface="Calibri" panose="020F0502020204030204" pitchFamily="34" charset="0"/>
                <a:cs typeface="Calibri" panose="020F0502020204030204" pitchFamily="34" charset="0"/>
                <a:sym typeface="+mn-ea"/>
              </a:rPr>
              <a:t>***</a:t>
            </a:r>
            <a:r>
              <a:rPr lang="en-US" altLang="zh-CN" sz="1200" dirty="0">
                <a:latin typeface="Calibri" panose="020F0502020204030204" pitchFamily="34" charset="0"/>
                <a:cs typeface="Calibri" panose="020F0502020204030204" pitchFamily="34" charset="0"/>
                <a:sym typeface="+mn-ea"/>
              </a:rPr>
              <a:t>New project has been negotiated</a:t>
            </a:r>
            <a:r>
              <a:rPr lang="zh-CN" altLang="en-US" sz="1200" dirty="0">
                <a:latin typeface="Calibri" panose="020F0502020204030204" pitchFamily="34" charset="0"/>
                <a:cs typeface="Calibri" panose="020F0502020204030204" pitchFamily="34" charset="0"/>
                <a:sym typeface="+mn-ea"/>
              </a:rPr>
              <a:t>；</a:t>
            </a:r>
          </a:p>
        </p:txBody>
      </p:sp>
      <p:pic>
        <p:nvPicPr>
          <p:cNvPr id="100" name="图片 99"/>
          <p:cNvPicPr/>
          <p:nvPr/>
        </p:nvPicPr>
        <p:blipFill>
          <a:blip r:embed="rId4" cstate="email">
            <a:lum bright="18000" contrast="24000"/>
            <a:extLst>
              <a:ext uri="{28A0092B-C50C-407E-A947-70E740481C1C}">
                <a14:useLocalDpi xmlns:a14="http://schemas.microsoft.com/office/drawing/2010/main"/>
              </a:ext>
            </a:extLst>
          </a:blip>
          <a:srcRect/>
          <a:stretch/>
        </p:blipFill>
        <p:spPr>
          <a:xfrm>
            <a:off x="1558816" y="1067321"/>
            <a:ext cx="2098783" cy="2644115"/>
          </a:xfrm>
          <a:prstGeom prst="rect">
            <a:avLst/>
          </a:prstGeom>
          <a:noFill/>
          <a:ln w="9525">
            <a:noFill/>
          </a:ln>
        </p:spPr>
      </p:pic>
      <p:pic>
        <p:nvPicPr>
          <p:cNvPr id="36" name="图片 35"/>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39545" y="1653540"/>
            <a:ext cx="2416016" cy="1418273"/>
          </a:xfrm>
          <a:prstGeom prst="rect">
            <a:avLst/>
          </a:prstGeom>
        </p:spPr>
      </p:pic>
      <p:sp>
        <p:nvSpPr>
          <p:cNvPr id="8" name="箭头: 右 36"/>
          <p:cNvSpPr/>
          <p:nvPr/>
        </p:nvSpPr>
        <p:spPr>
          <a:xfrm rot="12000000">
            <a:off x="6572179" y="2619375"/>
            <a:ext cx="1009650" cy="19764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11" name="矩形: 圆角 37"/>
          <p:cNvSpPr/>
          <p:nvPr/>
        </p:nvSpPr>
        <p:spPr>
          <a:xfrm>
            <a:off x="7470458" y="2247715"/>
            <a:ext cx="1493708" cy="1387688"/>
          </a:xfrm>
          <a:prstGeom prst="roundRect">
            <a:avLst/>
          </a:prstGeom>
          <a:noFill/>
          <a:ln>
            <a:noFill/>
          </a:ln>
          <a:extLst>
            <a:ext uri="{909E8E84-426E-40DD-AFC4-6F175D3DCCD1}">
              <a14:hiddenFill xmlns:a14="http://schemas.microsoft.com/office/drawing/2010/main">
                <a:solidFill>
                  <a:srgbClr val="92D05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altLang="zh-CN" sz="1350" dirty="0">
                <a:solidFill>
                  <a:schemeClr val="tx1"/>
                </a:solidFill>
                <a:latin typeface="Calibri" panose="020F0502020204030204" pitchFamily="34" charset="0"/>
                <a:cs typeface="Calibri" panose="020F0502020204030204" pitchFamily="34" charset="0"/>
              </a:rPr>
              <a:t>Cone valve port, long life, reliable.</a:t>
            </a:r>
            <a:endParaRPr lang="en-US" altLang="zh-CN" sz="1350" dirty="0">
              <a:latin typeface="Calibri" panose="020F0502020204030204" pitchFamily="34" charset="0"/>
              <a:cs typeface="Calibri" panose="020F0502020204030204" pitchFamily="34" charset="0"/>
            </a:endParaRPr>
          </a:p>
        </p:txBody>
      </p:sp>
      <p:sp>
        <p:nvSpPr>
          <p:cNvPr id="15" name="标题 1"/>
          <p:cNvSpPr txBox="1"/>
          <p:nvPr/>
        </p:nvSpPr>
        <p:spPr>
          <a:xfrm>
            <a:off x="380999" y="761106"/>
            <a:ext cx="7418070" cy="345281"/>
          </a:xfrm>
          <a:prstGeom prst="rect">
            <a:avLst/>
          </a:prstGeom>
        </p:spPr>
        <p:txBody>
          <a:bodyPr vert="horz" wrap="square" lIns="68580" tIns="34290" rIns="68580" bIns="34290" rtlCol="0" anchor="t" anchorCtr="0">
            <a:noAutofit/>
          </a:bodyPr>
          <a:lst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a:lstStyle>
          <a:p>
            <a:pPr lvl="0">
              <a:defRPr/>
            </a:pPr>
            <a:r>
              <a:rPr lang="en-US" altLang="zh-CN" sz="1800" b="0" kern="0" dirty="0">
                <a:solidFill>
                  <a:schemeClr val="tx1">
                    <a:lumMod val="75000"/>
                    <a:lumOff val="25000"/>
                  </a:schemeClr>
                </a:solidFill>
                <a:latin typeface="Calibri" panose="020F0502020204030204" pitchFamily="34" charset="0"/>
                <a:cs typeface="Calibri" panose="020F0502020204030204" pitchFamily="34" charset="0"/>
                <a:sym typeface="+mn-ea"/>
              </a:rPr>
              <a:t>Low internal leakage and large diameter series</a:t>
            </a:r>
            <a:endParaRPr lang="zh-CN" altLang="en-US" sz="1800" b="0" kern="0" dirty="0">
              <a:solidFill>
                <a:schemeClr val="tx1">
                  <a:lumMod val="75000"/>
                  <a:lumOff val="25000"/>
                </a:schemeClr>
              </a:solidFill>
              <a:latin typeface="Calibri" panose="020F0502020204030204" pitchFamily="34" charset="0"/>
              <a:cs typeface="Calibri" panose="020F0502020204030204" pitchFamily="34" charset="0"/>
              <a:sym typeface="+mn-ea"/>
            </a:endParaRPr>
          </a:p>
        </p:txBody>
      </p:sp>
    </p:spTree>
    <p:extLst>
      <p:ext uri="{BB962C8B-B14F-4D97-AF65-F5344CB8AC3E}">
        <p14:creationId xmlns:p14="http://schemas.microsoft.com/office/powerpoint/2010/main" val="44226241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B996BD-13C9-C9B9-E033-41077CD4FBC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0718BF8-4E48-298F-6BC1-80AF3F6FBF43}"/>
              </a:ext>
            </a:extLst>
          </p:cNvPr>
          <p:cNvSpPr>
            <a:spLocks noGrp="1"/>
          </p:cNvSpPr>
          <p:nvPr>
            <p:ph type="title"/>
          </p:nvPr>
        </p:nvSpPr>
        <p:spPr>
          <a:xfrm>
            <a:off x="380999" y="273845"/>
            <a:ext cx="8369807" cy="402410"/>
          </a:xfrm>
          <a:prstGeom prst="rect">
            <a:avLst/>
          </a:prstGeom>
        </p:spPr>
        <p:txBody>
          <a:bodyPr/>
          <a:lstStyle/>
          <a:p>
            <a:pPr lvl="0">
              <a:defRPr/>
            </a:pPr>
            <a:r>
              <a:rPr lang="en-US" altLang="zh-CN" sz="2400" b="1" kern="0" dirty="0">
                <a:solidFill>
                  <a:srgbClr val="005DAB"/>
                </a:solidFill>
                <a:latin typeface="Calibri" panose="020F0502020204030204" pitchFamily="34" charset="0"/>
                <a:cs typeface="Calibri" panose="020F0502020204030204" pitchFamily="34" charset="0"/>
                <a:sym typeface="+mn-lt"/>
              </a:rPr>
              <a:t>Brief summary</a:t>
            </a:r>
            <a:endParaRPr lang="zh-CN" altLang="en-US" sz="2400" b="1" kern="0" dirty="0">
              <a:solidFill>
                <a:srgbClr val="005DAB"/>
              </a:solidFill>
              <a:latin typeface="Calibri" panose="020F0502020204030204" pitchFamily="34" charset="0"/>
              <a:cs typeface="Calibri" panose="020F0502020204030204" pitchFamily="34" charset="0"/>
              <a:sym typeface="+mn-lt"/>
            </a:endParaRPr>
          </a:p>
        </p:txBody>
      </p:sp>
      <p:sp>
        <p:nvSpPr>
          <p:cNvPr id="6" name="矩形 5"/>
          <p:cNvSpPr/>
          <p:nvPr/>
        </p:nvSpPr>
        <p:spPr>
          <a:xfrm>
            <a:off x="5028693" y="2551897"/>
            <a:ext cx="2847886" cy="288797"/>
          </a:xfrm>
          <a:prstGeom prst="rect">
            <a:avLst/>
          </a:prstGeom>
        </p:spPr>
        <p:txBody>
          <a:bodyPr wrap="square">
            <a:spAutoFit/>
          </a:bodyPr>
          <a:lstStyle/>
          <a:p>
            <a:pPr marL="135731" indent="-135731">
              <a:lnSpc>
                <a:spcPct val="150000"/>
              </a:lnSpc>
              <a:buFont typeface="Wingdings" panose="05000000000000000000" pitchFamily="2" charset="2"/>
              <a:buChar char="u"/>
            </a:pPr>
            <a:endParaRPr lang="zh-CN" altLang="en-US" sz="949" kern="100" dirty="0">
              <a:solidFill>
                <a:schemeClr val="bg1">
                  <a:lumMod val="50000"/>
                </a:schemeClr>
              </a:solidFill>
              <a:latin typeface="Calibri" panose="020F0502020204030204" pitchFamily="34" charset="0"/>
              <a:ea typeface="微软雅黑" panose="020B0503020204020204" charset="-122"/>
              <a:cs typeface="Calibri" panose="020F0502020204030204" pitchFamily="34" charset="0"/>
            </a:endParaRPr>
          </a:p>
        </p:txBody>
      </p:sp>
      <p:pic>
        <p:nvPicPr>
          <p:cNvPr id="4" name="图片 3">
            <a:extLst>
              <a:ext uri="{FF2B5EF4-FFF2-40B4-BE49-F238E27FC236}">
                <a16:creationId xmlns:a16="http://schemas.microsoft.com/office/drawing/2014/main" id="{00CFD5C7-6C08-F5BD-D488-F45A718549A7}"/>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538093" y="850628"/>
            <a:ext cx="3383271" cy="3908593"/>
          </a:xfrm>
          <a:prstGeom prst="rect">
            <a:avLst/>
          </a:prstGeom>
        </p:spPr>
      </p:pic>
      <p:pic>
        <p:nvPicPr>
          <p:cNvPr id="5" name="图片 4">
            <a:extLst>
              <a:ext uri="{FF2B5EF4-FFF2-40B4-BE49-F238E27FC236}">
                <a16:creationId xmlns:a16="http://schemas.microsoft.com/office/drawing/2014/main" id="{8F0CA914-397B-73BE-E2D8-6025EC7C2984}"/>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3721070" y="850628"/>
            <a:ext cx="817023" cy="3908593"/>
          </a:xfrm>
          <a:prstGeom prst="rect">
            <a:avLst/>
          </a:prstGeom>
        </p:spPr>
      </p:pic>
      <p:pic>
        <p:nvPicPr>
          <p:cNvPr id="7" name="图片 6">
            <a:extLst>
              <a:ext uri="{FF2B5EF4-FFF2-40B4-BE49-F238E27FC236}">
                <a16:creationId xmlns:a16="http://schemas.microsoft.com/office/drawing/2014/main" id="{AFC6439C-8C3B-08EA-8233-5129ABDFAE28}"/>
              </a:ext>
            </a:extLst>
          </p:cNvPr>
          <p:cNvPicPr>
            <a:picLocks noChangeAspect="1"/>
          </p:cNvPicPr>
          <p:nvPr/>
        </p:nvPicPr>
        <p:blipFill>
          <a:blip r:embed="rId5" cstate="email">
            <a:extLst>
              <a:ext uri="{28A0092B-C50C-407E-A947-70E740481C1C}">
                <a14:useLocalDpi xmlns:a14="http://schemas.microsoft.com/office/drawing/2010/main"/>
              </a:ext>
            </a:extLst>
          </a:blip>
          <a:srcRect l="-213"/>
          <a:stretch/>
        </p:blipFill>
        <p:spPr>
          <a:xfrm>
            <a:off x="873694" y="2103235"/>
            <a:ext cx="2851201" cy="1180986"/>
          </a:xfrm>
          <a:prstGeom prst="rect">
            <a:avLst/>
          </a:prstGeom>
        </p:spPr>
      </p:pic>
    </p:spTree>
    <p:extLst>
      <p:ext uri="{BB962C8B-B14F-4D97-AF65-F5344CB8AC3E}">
        <p14:creationId xmlns:p14="http://schemas.microsoft.com/office/powerpoint/2010/main" val="425025664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568EF4B-F813-8C4E-87D2-9A34765C2447}"/>
              </a:ext>
            </a:extLst>
          </p:cNvPr>
          <p:cNvSpPr>
            <a:spLocks noGrp="1"/>
          </p:cNvSpPr>
          <p:nvPr>
            <p:ph type="title"/>
          </p:nvPr>
        </p:nvSpPr>
        <p:spPr>
          <a:xfrm>
            <a:off x="380999" y="273845"/>
            <a:ext cx="8369807" cy="402410"/>
          </a:xfrm>
          <a:prstGeom prst="rect">
            <a:avLst/>
          </a:prstGeom>
        </p:spPr>
        <p:txBody>
          <a:bodyPr/>
          <a:lstStyle/>
          <a:p>
            <a:r>
              <a:rPr lang="en-US" dirty="0"/>
              <a:t>Contact Info</a:t>
            </a:r>
          </a:p>
        </p:txBody>
      </p:sp>
      <p:sp>
        <p:nvSpPr>
          <p:cNvPr id="5" name="Text Placeholder 4">
            <a:extLst>
              <a:ext uri="{FF2B5EF4-FFF2-40B4-BE49-F238E27FC236}">
                <a16:creationId xmlns:a16="http://schemas.microsoft.com/office/drawing/2014/main" id="{12CD51A5-7C8C-AA47-B5F4-C9FB5296F729}"/>
              </a:ext>
            </a:extLst>
          </p:cNvPr>
          <p:cNvSpPr>
            <a:spLocks noGrp="1"/>
          </p:cNvSpPr>
          <p:nvPr>
            <p:ph type="body" sz="quarter" idx="13"/>
          </p:nvPr>
        </p:nvSpPr>
        <p:spPr>
          <a:xfrm>
            <a:off x="380999" y="736472"/>
            <a:ext cx="8369807" cy="3694307"/>
          </a:xfrm>
        </p:spPr>
        <p:txBody>
          <a:bodyPr/>
          <a:lstStyle/>
          <a:p>
            <a:pPr>
              <a:lnSpc>
                <a:spcPct val="150000"/>
              </a:lnSpc>
              <a:defRPr/>
            </a:pPr>
            <a:r>
              <a:rPr lang="en-US" sz="2667" b="1" dirty="0">
                <a:cs typeface="Arial"/>
              </a:rPr>
              <a:t>Thank you</a:t>
            </a:r>
          </a:p>
          <a:p>
            <a:pPr marL="848763" lvl="3" indent="-457189">
              <a:lnSpc>
                <a:spcPct val="150000"/>
              </a:lnSpc>
              <a:defRPr/>
            </a:pPr>
            <a:r>
              <a:rPr lang="en-US" sz="2133" dirty="0">
                <a:cs typeface="Arial"/>
              </a:rPr>
              <a:t>Victor Zhang</a:t>
            </a:r>
          </a:p>
          <a:p>
            <a:pPr marL="848763" lvl="3" indent="-457189">
              <a:lnSpc>
                <a:spcPct val="150000"/>
              </a:lnSpc>
              <a:defRPr/>
            </a:pPr>
            <a:r>
              <a:rPr lang="en-US" sz="2133" dirty="0" err="1">
                <a:cs typeface="Arial"/>
              </a:rPr>
              <a:t>D</a:t>
            </a:r>
            <a:r>
              <a:rPr lang="en-US" altLang="zh-CN" sz="2133" dirty="0" err="1">
                <a:cs typeface="Arial"/>
              </a:rPr>
              <a:t>unAn</a:t>
            </a:r>
            <a:r>
              <a:rPr lang="en-US" sz="2133" dirty="0">
                <a:cs typeface="Arial"/>
              </a:rPr>
              <a:t> Vehicle Thermal Management Co., Ltd.</a:t>
            </a:r>
          </a:p>
          <a:p>
            <a:pPr marL="848763" lvl="3" indent="-457189">
              <a:lnSpc>
                <a:spcPct val="150000"/>
              </a:lnSpc>
              <a:defRPr/>
            </a:pPr>
            <a:r>
              <a:rPr lang="en-US" sz="2133" dirty="0">
                <a:cs typeface="Arial"/>
              </a:rPr>
              <a:t>Intelligent Vision Industrial Park, No.9 </a:t>
            </a:r>
            <a:r>
              <a:rPr lang="en-US" sz="2133" dirty="0" err="1">
                <a:cs typeface="Arial"/>
              </a:rPr>
              <a:t>Xingnong</a:t>
            </a:r>
            <a:r>
              <a:rPr lang="en-US" sz="2133" dirty="0">
                <a:cs typeface="Arial"/>
              </a:rPr>
              <a:t> Road, </a:t>
            </a:r>
            <a:r>
              <a:rPr lang="en-US" sz="2133" dirty="0" err="1">
                <a:cs typeface="Arial"/>
              </a:rPr>
              <a:t>Zhuji</a:t>
            </a:r>
            <a:r>
              <a:rPr lang="en-US" sz="2133" dirty="0">
                <a:cs typeface="Arial"/>
              </a:rPr>
              <a:t> City, Zhejiang Province, China </a:t>
            </a:r>
          </a:p>
          <a:p>
            <a:pPr marL="848763" lvl="3" indent="-457189">
              <a:lnSpc>
                <a:spcPct val="150000"/>
              </a:lnSpc>
              <a:defRPr/>
            </a:pPr>
            <a:r>
              <a:rPr lang="en-US" sz="2133" dirty="0">
                <a:cs typeface="Arial"/>
              </a:rPr>
              <a:t>(+1) 5127742988</a:t>
            </a:r>
          </a:p>
          <a:p>
            <a:pPr marL="848763" lvl="3" indent="-457189">
              <a:lnSpc>
                <a:spcPct val="150000"/>
              </a:lnSpc>
              <a:defRPr/>
            </a:pPr>
            <a:r>
              <a:rPr lang="en-US" sz="2133" dirty="0">
                <a:cs typeface="Arial"/>
              </a:rPr>
              <a:t>zhangsc@dunan.cn</a:t>
            </a:r>
            <a:endParaRPr lang="en-US" sz="2133" dirty="0">
              <a:ea typeface="ＭＳ Ｐゴシック" charset="0"/>
              <a:cs typeface="Arial"/>
            </a:endParaRPr>
          </a:p>
          <a:p>
            <a:endParaRPr lang="en-US" dirty="0"/>
          </a:p>
        </p:txBody>
      </p:sp>
    </p:spTree>
    <p:extLst>
      <p:ext uri="{BB962C8B-B14F-4D97-AF65-F5344CB8AC3E}">
        <p14:creationId xmlns:p14="http://schemas.microsoft.com/office/powerpoint/2010/main" val="290242353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2330B6-8FB5-3162-A72D-D4C51DFC25E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AA731B8-9421-D4E9-386B-9BE6F76392D5}"/>
              </a:ext>
            </a:extLst>
          </p:cNvPr>
          <p:cNvSpPr>
            <a:spLocks noGrp="1"/>
          </p:cNvSpPr>
          <p:nvPr>
            <p:ph type="title"/>
          </p:nvPr>
        </p:nvSpPr>
        <p:spPr>
          <a:xfrm>
            <a:off x="380999" y="273845"/>
            <a:ext cx="8369807" cy="402410"/>
          </a:xfrm>
          <a:prstGeom prst="rect">
            <a:avLst/>
          </a:prstGeom>
        </p:spPr>
        <p:txBody>
          <a:bodyPr/>
          <a:lstStyle/>
          <a:p>
            <a:endParaRPr lang="en-US" dirty="0"/>
          </a:p>
        </p:txBody>
      </p:sp>
      <p:sp>
        <p:nvSpPr>
          <p:cNvPr id="12" name="圆角矩形 89">
            <a:extLst>
              <a:ext uri="{FF2B5EF4-FFF2-40B4-BE49-F238E27FC236}">
                <a16:creationId xmlns:a16="http://schemas.microsoft.com/office/drawing/2014/main" id="{BE8A0492-7590-78DB-7E7D-A24D48D6EC30}"/>
              </a:ext>
            </a:extLst>
          </p:cNvPr>
          <p:cNvSpPr/>
          <p:nvPr/>
        </p:nvSpPr>
        <p:spPr>
          <a:xfrm>
            <a:off x="534229" y="1416337"/>
            <a:ext cx="2379086" cy="741045"/>
          </a:xfrm>
          <a:prstGeom prst="roundRect">
            <a:avLst/>
          </a:prstGeom>
          <a:gradFill>
            <a:gsLst>
              <a:gs pos="0">
                <a:srgbClr val="026CD4"/>
              </a:gs>
              <a:gs pos="100000">
                <a:srgbClr val="007ADD"/>
              </a:gs>
            </a:gsLst>
            <a:lin ang="3600000" scaled="0"/>
          </a:gradFill>
          <a:ln w="12700" cap="flat" cmpd="sng" algn="ctr">
            <a:noFill/>
            <a:prstDash val="solid"/>
            <a:miter lim="800000"/>
          </a:ln>
          <a:scene3d>
            <a:camera prst="perspectiveFront">
              <a:rot lat="899993" lon="0" rev="0"/>
            </a:camera>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b="1" kern="0" dirty="0">
              <a:latin typeface="Calibri" panose="020F0502020204030204" pitchFamily="34" charset="0"/>
              <a:ea typeface="微软雅黑" panose="020B0503020204020204" charset="-122"/>
              <a:cs typeface="Calibri" panose="020F0502020204030204" pitchFamily="34" charset="0"/>
            </a:endParaRPr>
          </a:p>
        </p:txBody>
      </p:sp>
      <p:sp>
        <p:nvSpPr>
          <p:cNvPr id="13" name="文本框 12">
            <a:extLst>
              <a:ext uri="{FF2B5EF4-FFF2-40B4-BE49-F238E27FC236}">
                <a16:creationId xmlns:a16="http://schemas.microsoft.com/office/drawing/2014/main" id="{FB50F0AF-B8FF-488B-B3C9-0DE83787ACF5}"/>
              </a:ext>
            </a:extLst>
          </p:cNvPr>
          <p:cNvSpPr txBox="1"/>
          <p:nvPr/>
        </p:nvSpPr>
        <p:spPr>
          <a:xfrm>
            <a:off x="589251" y="1136994"/>
            <a:ext cx="2347146" cy="300082"/>
          </a:xfrm>
          <a:prstGeom prst="rect">
            <a:avLst/>
          </a:prstGeom>
          <a:noFill/>
        </p:spPr>
        <p:txBody>
          <a:bodyPr wrap="square" rtlCol="0" anchor="ctr" anchorCtr="0">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Heat pumps</a:t>
            </a:r>
            <a:endParaRPr lang="zh-CN" altLang="en-US" sz="1350" b="1"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4" name="文本框 13">
            <a:extLst>
              <a:ext uri="{FF2B5EF4-FFF2-40B4-BE49-F238E27FC236}">
                <a16:creationId xmlns:a16="http://schemas.microsoft.com/office/drawing/2014/main" id="{B39ACE18-EA77-B37F-3727-6F768B1C1E02}"/>
              </a:ext>
            </a:extLst>
          </p:cNvPr>
          <p:cNvSpPr txBox="1"/>
          <p:nvPr/>
        </p:nvSpPr>
        <p:spPr>
          <a:xfrm>
            <a:off x="533061" y="2224966"/>
            <a:ext cx="2364753" cy="923330"/>
          </a:xfrm>
          <a:prstGeom prst="rect">
            <a:avLst/>
          </a:prstGeom>
          <a:solidFill>
            <a:schemeClr val="accent1">
              <a:lumMod val="20000"/>
              <a:lumOff val="80000"/>
            </a:schemeClr>
          </a:solidFill>
        </p:spPr>
        <p:txBody>
          <a:bodyPr wrap="square" rtlCol="0" anchor="t">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Representative models:</a:t>
            </a:r>
          </a:p>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Leaf</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a:p>
            <a:pPr algn="ctr" defTabSz="685800"/>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BYD </a:t>
            </a:r>
            <a:r>
              <a:rPr lang="zh-CN" altLang="en-US" sz="1350" kern="0" dirty="0">
                <a:latin typeface="Calibri" panose="020F0502020204030204" pitchFamily="34" charset="0"/>
                <a:ea typeface="微软雅黑" panose="020B0503020204020204" charset="-122"/>
                <a:cs typeface="Calibri" panose="020F0502020204030204" pitchFamily="34" charset="0"/>
                <a:sym typeface="+mn-ea"/>
              </a:rPr>
              <a:t>***</a:t>
            </a:r>
          </a:p>
          <a:p>
            <a:pPr algn="ctr" defTabSz="685800"/>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BYD </a:t>
            </a:r>
            <a:r>
              <a:rPr lang="zh-CN" altLang="en-US" sz="1350" kern="0" dirty="0">
                <a:latin typeface="Calibri" panose="020F0502020204030204" pitchFamily="34" charset="0"/>
                <a:ea typeface="微软雅黑" panose="020B0503020204020204" charset="-122"/>
                <a:cs typeface="Calibri" panose="020F0502020204030204" pitchFamily="34" charset="0"/>
                <a:sym typeface="+mn-ea"/>
              </a:rPr>
              <a:t>***</a:t>
            </a:r>
            <a:endParaRPr lang="en-US" altLang="zh-CN" sz="13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5" name="文本框 14">
            <a:extLst>
              <a:ext uri="{FF2B5EF4-FFF2-40B4-BE49-F238E27FC236}">
                <a16:creationId xmlns:a16="http://schemas.microsoft.com/office/drawing/2014/main" id="{4905B85D-5A58-59B5-764D-6AB84E4C79EF}"/>
              </a:ext>
            </a:extLst>
          </p:cNvPr>
          <p:cNvSpPr txBox="1"/>
          <p:nvPr/>
        </p:nvSpPr>
        <p:spPr>
          <a:xfrm>
            <a:off x="568772" y="1533182"/>
            <a:ext cx="2347146" cy="507831"/>
          </a:xfrm>
          <a:prstGeom prst="rect">
            <a:avLst/>
          </a:prstGeom>
          <a:noFill/>
        </p:spPr>
        <p:txBody>
          <a:bodyPr wrap="square" rtlCol="0" anchor="ctr" anchorCtr="0">
            <a:spAutoFit/>
          </a:bodyPr>
          <a:lstStyle/>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Battery liquid cooling or direct cooling</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16" name="文本框 15">
            <a:extLst>
              <a:ext uri="{FF2B5EF4-FFF2-40B4-BE49-F238E27FC236}">
                <a16:creationId xmlns:a16="http://schemas.microsoft.com/office/drawing/2014/main" id="{28B2B2C0-9F4D-9EC9-CE74-8F6AD981221E}"/>
              </a:ext>
            </a:extLst>
          </p:cNvPr>
          <p:cNvSpPr txBox="1"/>
          <p:nvPr/>
        </p:nvSpPr>
        <p:spPr>
          <a:xfrm>
            <a:off x="533061" y="3273828"/>
            <a:ext cx="2364753" cy="1131079"/>
          </a:xfrm>
          <a:prstGeom prst="rect">
            <a:avLst/>
          </a:prstGeom>
          <a:solidFill>
            <a:schemeClr val="accent1">
              <a:lumMod val="20000"/>
              <a:lumOff val="80000"/>
            </a:schemeClr>
          </a:solidFill>
        </p:spPr>
        <p:txBody>
          <a:bodyPr wrap="square" rtlCol="0" anchor="t">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Typical components:</a:t>
            </a:r>
            <a:r>
              <a:rPr lang="en-US" sz="1350" b="1" kern="0" dirty="0">
                <a:latin typeface="Calibri" panose="020F0502020204030204" pitchFamily="34" charset="0"/>
                <a:ea typeface="微软雅黑" panose="020B0503020204020204" charset="-122"/>
                <a:cs typeface="Calibri" panose="020F0502020204030204" pitchFamily="34" charset="0"/>
                <a:sym typeface="+mn-ea"/>
              </a:rPr>
              <a:t>EXV</a:t>
            </a:r>
          </a:p>
          <a:p>
            <a:pPr algn="ctr" defTabSz="685800"/>
            <a:r>
              <a:rPr lang="en-US" sz="1350" kern="0" dirty="0">
                <a:latin typeface="Calibri" panose="020F0502020204030204" pitchFamily="34" charset="0"/>
                <a:ea typeface="微软雅黑" panose="020B0503020204020204" charset="-122"/>
                <a:cs typeface="Calibri" panose="020F0502020204030204" pitchFamily="34" charset="0"/>
                <a:sym typeface="+mn-ea"/>
              </a:rPr>
              <a:t>SOV</a:t>
            </a:r>
          </a:p>
          <a:p>
            <a:pPr algn="ctr" defTabSz="685800"/>
            <a:r>
              <a:rPr lang="en-US" sz="1350" kern="0" dirty="0">
                <a:latin typeface="Calibri" panose="020F0502020204030204" pitchFamily="34" charset="0"/>
                <a:ea typeface="微软雅黑" panose="020B0503020204020204" charset="-122"/>
                <a:cs typeface="Calibri" panose="020F0502020204030204" pitchFamily="34" charset="0"/>
                <a:sym typeface="+mn-ea"/>
              </a:rPr>
              <a:t>FBEV</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Water Pump
Water Valve</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p:txBody>
      </p:sp>
      <p:pic>
        <p:nvPicPr>
          <p:cNvPr id="17" name="图片 16">
            <a:extLst>
              <a:ext uri="{FF2B5EF4-FFF2-40B4-BE49-F238E27FC236}">
                <a16:creationId xmlns:a16="http://schemas.microsoft.com/office/drawing/2014/main" id="{2E634206-9F6E-7646-35D7-721A3DA3C8BA}"/>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3521556" y="928052"/>
            <a:ext cx="5413055" cy="3783330"/>
          </a:xfrm>
          <a:prstGeom prst="rect">
            <a:avLst/>
          </a:prstGeom>
        </p:spPr>
      </p:pic>
      <p:pic>
        <p:nvPicPr>
          <p:cNvPr id="18" name="图片 17">
            <a:extLst>
              <a:ext uri="{FF2B5EF4-FFF2-40B4-BE49-F238E27FC236}">
                <a16:creationId xmlns:a16="http://schemas.microsoft.com/office/drawing/2014/main" id="{7477A4E1-BFD4-CA09-76EA-347A266FE7CD}"/>
              </a:ext>
            </a:extLst>
          </p:cNvPr>
          <p:cNvPicPr>
            <a:picLocks noChangeAspect="1"/>
          </p:cNvPicPr>
          <p:nvPr>
            <p:custDataLst>
              <p:tags r:id="rId1"/>
            </p:custDataLst>
          </p:nvPr>
        </p:nvPicPr>
        <p:blipFill rotWithShape="1">
          <a:blip r:embed="rId5" cstate="email">
            <a:extLst>
              <a:ext uri="{BEBA8EAE-BF5A-486C-A8C5-ECC9F3942E4B}">
                <a14:imgProps xmlns:a14="http://schemas.microsoft.com/office/drawing/2010/main">
                  <a14:imgLayer r:embed="rId6">
                    <a14:imgEffect>
                      <a14:backgroundRemoval t="9956" b="89602" l="15975" r="64528">
                        <a14:foregroundMark x1="61761" y1="78982" x2="62138" y2="48894"/>
                        <a14:foregroundMark x1="62138" y1="48894" x2="58113" y2="27434"/>
                        <a14:foregroundMark x1="64654" y1="51549" x2="63019" y2="31858"/>
                        <a14:foregroundMark x1="15975" y1="56416" x2="15975" y2="53540"/>
                      </a14:backgroundRemoval>
                    </a14:imgEffect>
                  </a14:imgLayer>
                </a14:imgProps>
              </a:ext>
              <a:ext uri="{28A0092B-C50C-407E-A947-70E740481C1C}">
                <a14:useLocalDpi xmlns:a14="http://schemas.microsoft.com/office/drawing/2010/main"/>
              </a:ext>
            </a:extLst>
          </a:blip>
          <a:srcRect l="11695" r="34388"/>
          <a:stretch>
            <a:fillRect/>
          </a:stretch>
        </p:blipFill>
        <p:spPr>
          <a:xfrm rot="5400000">
            <a:off x="7572578" y="2934718"/>
            <a:ext cx="1818880" cy="1919293"/>
          </a:xfrm>
          <a:prstGeom prst="rect">
            <a:avLst/>
          </a:prstGeom>
          <a:effectLst>
            <a:reflection blurRad="6350" stA="52000" endA="300" endPos="35000" dir="5400000" sy="-100000" algn="bl" rotWithShape="0"/>
          </a:effectLst>
        </p:spPr>
      </p:pic>
    </p:spTree>
    <p:extLst>
      <p:ext uri="{BB962C8B-B14F-4D97-AF65-F5344CB8AC3E}">
        <p14:creationId xmlns:p14="http://schemas.microsoft.com/office/powerpoint/2010/main" val="255087482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56E546-9DF3-222C-0FDA-CB757E946BB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373D19C-4E96-B40F-C420-A9475F597C5E}"/>
              </a:ext>
            </a:extLst>
          </p:cNvPr>
          <p:cNvSpPr>
            <a:spLocks noGrp="1"/>
          </p:cNvSpPr>
          <p:nvPr>
            <p:ph type="title"/>
          </p:nvPr>
        </p:nvSpPr>
        <p:spPr>
          <a:xfrm>
            <a:off x="380999" y="273845"/>
            <a:ext cx="8369807" cy="402410"/>
          </a:xfrm>
          <a:prstGeom prst="rect">
            <a:avLst/>
          </a:prstGeom>
        </p:spPr>
        <p:txBody>
          <a:bodyPr/>
          <a:lstStyle/>
          <a:p>
            <a:endParaRPr lang="en-US" dirty="0"/>
          </a:p>
        </p:txBody>
      </p:sp>
      <p:pic>
        <p:nvPicPr>
          <p:cNvPr id="27" name="图片 26">
            <a:extLst>
              <a:ext uri="{FF2B5EF4-FFF2-40B4-BE49-F238E27FC236}">
                <a16:creationId xmlns:a16="http://schemas.microsoft.com/office/drawing/2014/main" id="{28094724-3A92-0083-81EF-04E0A08CD7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51520" y="889989"/>
            <a:ext cx="6156684" cy="3821582"/>
          </a:xfrm>
          <a:prstGeom prst="rect">
            <a:avLst/>
          </a:prstGeom>
        </p:spPr>
      </p:pic>
      <p:pic>
        <p:nvPicPr>
          <p:cNvPr id="28" name="图片 27">
            <a:extLst>
              <a:ext uri="{FF2B5EF4-FFF2-40B4-BE49-F238E27FC236}">
                <a16:creationId xmlns:a16="http://schemas.microsoft.com/office/drawing/2014/main" id="{F4D3D67B-BD23-7CFC-B72E-CD0F5A5996E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48927" y="799881"/>
            <a:ext cx="2519028" cy="1434231"/>
          </a:xfrm>
          <a:prstGeom prst="rect">
            <a:avLst/>
          </a:prstGeom>
        </p:spPr>
      </p:pic>
      <p:pic>
        <p:nvPicPr>
          <p:cNvPr id="29" name="图片 28">
            <a:extLst>
              <a:ext uri="{FF2B5EF4-FFF2-40B4-BE49-F238E27FC236}">
                <a16:creationId xmlns:a16="http://schemas.microsoft.com/office/drawing/2014/main" id="{EEEF33CF-6D8B-F86B-EC77-D3B9C83C5BDD}"/>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a:xfrm>
            <a:off x="6837068" y="2703841"/>
            <a:ext cx="1796415" cy="1374458"/>
          </a:xfrm>
          <a:prstGeom prst="rect">
            <a:avLst/>
          </a:prstGeom>
          <a:effectLst>
            <a:reflection blurRad="6350" stA="52000" endA="300" endPos="35000" dir="5400000" sy="-100000" algn="bl" rotWithShape="0"/>
          </a:effectLst>
        </p:spPr>
      </p:pic>
      <p:pic>
        <p:nvPicPr>
          <p:cNvPr id="30" name="图片 29">
            <a:extLst>
              <a:ext uri="{FF2B5EF4-FFF2-40B4-BE49-F238E27FC236}">
                <a16:creationId xmlns:a16="http://schemas.microsoft.com/office/drawing/2014/main" id="{64F05574-6C42-AF17-F9D5-81D4841365A7}"/>
              </a:ext>
            </a:extLst>
          </p:cNvPr>
          <p:cNvPicPr>
            <a:picLocks noChangeAspect="1"/>
          </p:cNvPicPr>
          <p:nvPr>
            <p:custDataLst>
              <p:tags r:id="rId1"/>
            </p:custDataLst>
          </p:nvPr>
        </p:nvPicPr>
        <p:blipFill>
          <a:blip r:embed="rId7" cstate="email">
            <a:extLst>
              <a:ext uri="{BEBA8EAE-BF5A-486C-A8C5-ECC9F3942E4B}">
                <a14:imgProps xmlns:a14="http://schemas.microsoft.com/office/drawing/2010/main">
                  <a14:imgLayer r:embed="rId8">
                    <a14:imgEffect>
                      <a14:backgroundRemoval t="3785" b="94953" l="9735" r="87168">
                        <a14:foregroundMark x1="70796" y1="26814" x2="76549" y2="10726"/>
                        <a14:foregroundMark x1="18584" y1="23659" x2="46018" y2="10726"/>
                        <a14:foregroundMark x1="41150" y1="10726" x2="28761" y2="23028"/>
                        <a14:foregroundMark x1="43805" y1="10726" x2="40265" y2="9779"/>
                      </a14:backgroundRemoval>
                    </a14:imgEffect>
                  </a14:imgLayer>
                </a14:imgProps>
              </a:ext>
              <a:ext uri="{28A0092B-C50C-407E-A947-70E740481C1C}">
                <a14:useLocalDpi xmlns:a14="http://schemas.microsoft.com/office/drawing/2010/main"/>
              </a:ext>
            </a:extLst>
          </a:blip>
          <a:srcRect l="9812" t="4230" r="9082" b="9083"/>
          <a:stretch/>
        </p:blipFill>
        <p:spPr>
          <a:xfrm>
            <a:off x="5218286" y="736921"/>
            <a:ext cx="770705" cy="1155874"/>
          </a:xfrm>
          <a:prstGeom prst="rect">
            <a:avLst/>
          </a:prstGeom>
        </p:spPr>
      </p:pic>
      <p:pic>
        <p:nvPicPr>
          <p:cNvPr id="31" name="图片 30" descr="咖啡机在桌子上&#10;&#10;中度可信度描述已自动生成">
            <a:extLst>
              <a:ext uri="{FF2B5EF4-FFF2-40B4-BE49-F238E27FC236}">
                <a16:creationId xmlns:a16="http://schemas.microsoft.com/office/drawing/2014/main" id="{BDB0828B-9FB3-79E5-2F78-291D2A1A51A0}"/>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rot="10800000">
            <a:off x="2892675" y="676255"/>
            <a:ext cx="802910" cy="1204366"/>
          </a:xfrm>
          <a:prstGeom prst="rect">
            <a:avLst/>
          </a:prstGeom>
        </p:spPr>
      </p:pic>
      <p:sp>
        <p:nvSpPr>
          <p:cNvPr id="32" name="椭圆 31">
            <a:extLst>
              <a:ext uri="{FF2B5EF4-FFF2-40B4-BE49-F238E27FC236}">
                <a16:creationId xmlns:a16="http://schemas.microsoft.com/office/drawing/2014/main" id="{72C5E78E-3508-9F31-8279-AC7F441AB683}"/>
              </a:ext>
            </a:extLst>
          </p:cNvPr>
          <p:cNvSpPr/>
          <p:nvPr/>
        </p:nvSpPr>
        <p:spPr>
          <a:xfrm>
            <a:off x="1850408" y="1733221"/>
            <a:ext cx="918102" cy="864096"/>
          </a:xfrm>
          <a:prstGeom prst="ellipse">
            <a:avLst/>
          </a:prstGeom>
          <a:no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33" name="椭圆 32">
            <a:extLst>
              <a:ext uri="{FF2B5EF4-FFF2-40B4-BE49-F238E27FC236}">
                <a16:creationId xmlns:a16="http://schemas.microsoft.com/office/drawing/2014/main" id="{49A75DEE-51D5-9D13-C774-1419D219B619}"/>
              </a:ext>
            </a:extLst>
          </p:cNvPr>
          <p:cNvSpPr/>
          <p:nvPr/>
        </p:nvSpPr>
        <p:spPr>
          <a:xfrm>
            <a:off x="907911" y="3953491"/>
            <a:ext cx="655963" cy="648072"/>
          </a:xfrm>
          <a:prstGeom prst="ellipse">
            <a:avLst/>
          </a:prstGeom>
          <a:no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Calibri" panose="020F0502020204030204" pitchFamily="34" charset="0"/>
              <a:cs typeface="Calibri" panose="020F0502020204030204" pitchFamily="34" charset="0"/>
            </a:endParaRPr>
          </a:p>
        </p:txBody>
      </p:sp>
      <p:sp>
        <p:nvSpPr>
          <p:cNvPr id="34" name="文本框 33">
            <a:extLst>
              <a:ext uri="{FF2B5EF4-FFF2-40B4-BE49-F238E27FC236}">
                <a16:creationId xmlns:a16="http://schemas.microsoft.com/office/drawing/2014/main" id="{60C3FB3E-DEB7-2BE9-4E54-66A14881621E}"/>
              </a:ext>
            </a:extLst>
          </p:cNvPr>
          <p:cNvSpPr txBox="1"/>
          <p:nvPr/>
        </p:nvSpPr>
        <p:spPr>
          <a:xfrm>
            <a:off x="210797" y="1475973"/>
            <a:ext cx="594066"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Check Valve 3</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35" name="文本框 34">
            <a:extLst>
              <a:ext uri="{FF2B5EF4-FFF2-40B4-BE49-F238E27FC236}">
                <a16:creationId xmlns:a16="http://schemas.microsoft.com/office/drawing/2014/main" id="{AF05342C-0E57-CC55-C5F0-F254607D461D}"/>
              </a:ext>
            </a:extLst>
          </p:cNvPr>
          <p:cNvSpPr txBox="1"/>
          <p:nvPr/>
        </p:nvSpPr>
        <p:spPr>
          <a:xfrm>
            <a:off x="974517" y="1349015"/>
            <a:ext cx="519771"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Evaporator</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36" name="文本框 35">
            <a:extLst>
              <a:ext uri="{FF2B5EF4-FFF2-40B4-BE49-F238E27FC236}">
                <a16:creationId xmlns:a16="http://schemas.microsoft.com/office/drawing/2014/main" id="{047918B5-550C-36A9-5D3E-4C1E229B06EF}"/>
              </a:ext>
            </a:extLst>
          </p:cNvPr>
          <p:cNvSpPr txBox="1"/>
          <p:nvPr/>
        </p:nvSpPr>
        <p:spPr>
          <a:xfrm>
            <a:off x="848838" y="1862061"/>
            <a:ext cx="871987"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Internal condenser</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37" name="文本框 36">
            <a:extLst>
              <a:ext uri="{FF2B5EF4-FFF2-40B4-BE49-F238E27FC236}">
                <a16:creationId xmlns:a16="http://schemas.microsoft.com/office/drawing/2014/main" id="{61E4DB50-847D-D884-FB32-5F3015ECFB5D}"/>
              </a:ext>
            </a:extLst>
          </p:cNvPr>
          <p:cNvSpPr txBox="1"/>
          <p:nvPr/>
        </p:nvSpPr>
        <p:spPr>
          <a:xfrm flipH="1">
            <a:off x="973779" y="2023879"/>
            <a:ext cx="256733" cy="346249"/>
          </a:xfrm>
          <a:prstGeom prst="rect">
            <a:avLst/>
          </a:prstGeom>
          <a:solidFill>
            <a:srgbClr val="FEFEFE"/>
          </a:solidFill>
        </p:spPr>
        <p:txBody>
          <a:bodyPr wrap="square" lIns="0" tIns="0" rIns="0" bIns="0" rtlCol="0" anchor="ctr" anchorCtr="0">
            <a:spAutoFit/>
          </a:bodyPr>
          <a:lstStyle/>
          <a:p>
            <a:pPr algn="ctr"/>
            <a:r>
              <a:rPr lang="en-US" altLang="zh-CN" sz="750" kern="0">
                <a:latin typeface="Calibri" panose="020F0502020204030204" pitchFamily="34" charset="0"/>
                <a:ea typeface="微软雅黑" panose="020B0503020204020204" charset="-122"/>
                <a:cs typeface="Calibri" panose="020F0502020204030204" pitchFamily="34" charset="0"/>
                <a:sym typeface="+mn-ea"/>
              </a:rPr>
              <a:t>Battery Cold Plate</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38" name="文本框 37">
            <a:extLst>
              <a:ext uri="{FF2B5EF4-FFF2-40B4-BE49-F238E27FC236}">
                <a16:creationId xmlns:a16="http://schemas.microsoft.com/office/drawing/2014/main" id="{45E861AD-D847-BA49-F968-CA6A89649ABB}"/>
              </a:ext>
            </a:extLst>
          </p:cNvPr>
          <p:cNvSpPr txBox="1"/>
          <p:nvPr/>
        </p:nvSpPr>
        <p:spPr>
          <a:xfrm>
            <a:off x="4396171" y="1801511"/>
            <a:ext cx="519771" cy="253916"/>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Front condenser</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39" name="文本框 38">
            <a:extLst>
              <a:ext uri="{FF2B5EF4-FFF2-40B4-BE49-F238E27FC236}">
                <a16:creationId xmlns:a16="http://schemas.microsoft.com/office/drawing/2014/main" id="{E6D513E9-FADA-C866-C511-EA30B3B8756F}"/>
              </a:ext>
            </a:extLst>
          </p:cNvPr>
          <p:cNvSpPr txBox="1"/>
          <p:nvPr/>
        </p:nvSpPr>
        <p:spPr>
          <a:xfrm>
            <a:off x="4453321" y="2309736"/>
            <a:ext cx="405471"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Radiator</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0" name="文本框 39">
            <a:extLst>
              <a:ext uri="{FF2B5EF4-FFF2-40B4-BE49-F238E27FC236}">
                <a16:creationId xmlns:a16="http://schemas.microsoft.com/office/drawing/2014/main" id="{7B33D5B5-2071-D669-E3B8-1B636F5F4046}"/>
              </a:ext>
            </a:extLst>
          </p:cNvPr>
          <p:cNvSpPr txBox="1"/>
          <p:nvPr/>
        </p:nvSpPr>
        <p:spPr>
          <a:xfrm>
            <a:off x="5936528" y="2038311"/>
            <a:ext cx="318662"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Kettle</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1" name="文本框 40">
            <a:extLst>
              <a:ext uri="{FF2B5EF4-FFF2-40B4-BE49-F238E27FC236}">
                <a16:creationId xmlns:a16="http://schemas.microsoft.com/office/drawing/2014/main" id="{8A1A7669-D5F0-9FE6-4665-9CFBA03A0266}"/>
              </a:ext>
            </a:extLst>
          </p:cNvPr>
          <p:cNvSpPr txBox="1"/>
          <p:nvPr/>
        </p:nvSpPr>
        <p:spPr>
          <a:xfrm>
            <a:off x="5218286" y="3496526"/>
            <a:ext cx="318662" cy="253916"/>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Electric drive</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2" name="文本框 41">
            <a:extLst>
              <a:ext uri="{FF2B5EF4-FFF2-40B4-BE49-F238E27FC236}">
                <a16:creationId xmlns:a16="http://schemas.microsoft.com/office/drawing/2014/main" id="{9F7B744B-1ABF-7E98-B20E-1E8AE9D29433}"/>
              </a:ext>
            </a:extLst>
          </p:cNvPr>
          <p:cNvSpPr txBox="1"/>
          <p:nvPr/>
        </p:nvSpPr>
        <p:spPr>
          <a:xfrm>
            <a:off x="4630405" y="3578816"/>
            <a:ext cx="318662"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Pump</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3" name="文本框 42">
            <a:extLst>
              <a:ext uri="{FF2B5EF4-FFF2-40B4-BE49-F238E27FC236}">
                <a16:creationId xmlns:a16="http://schemas.microsoft.com/office/drawing/2014/main" id="{58DD71B6-6755-2E97-E7AC-593DAB31CD48}"/>
              </a:ext>
            </a:extLst>
          </p:cNvPr>
          <p:cNvSpPr txBox="1"/>
          <p:nvPr/>
        </p:nvSpPr>
        <p:spPr>
          <a:xfrm>
            <a:off x="3769909" y="3846905"/>
            <a:ext cx="694079" cy="380873"/>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Chiller </a:t>
            </a:r>
          </a:p>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(Waste heat recovery device)</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4" name="文本框 43">
            <a:extLst>
              <a:ext uri="{FF2B5EF4-FFF2-40B4-BE49-F238E27FC236}">
                <a16:creationId xmlns:a16="http://schemas.microsoft.com/office/drawing/2014/main" id="{B12AE4A0-A40F-081C-364E-11F69A55F11F}"/>
              </a:ext>
            </a:extLst>
          </p:cNvPr>
          <p:cNvSpPr txBox="1"/>
          <p:nvPr/>
        </p:nvSpPr>
        <p:spPr>
          <a:xfrm>
            <a:off x="3624679" y="2845172"/>
            <a:ext cx="509916" cy="126958"/>
          </a:xfrm>
          <a:prstGeom prst="rect">
            <a:avLst/>
          </a:prstGeom>
          <a:solidFill>
            <a:srgbClr val="FEFEFE"/>
          </a:solidFill>
        </p:spPr>
        <p:txBody>
          <a:bodyPr wrap="square" lIns="0" tIns="0" rIns="0" bIns="0" rtlCol="0" anchor="ctr" anchorCtr="0">
            <a:spAutoFit/>
          </a:bodyPr>
          <a:lstStyle/>
          <a:p>
            <a:pPr algn="ctr"/>
            <a:r>
              <a:rPr lang="en-US" altLang="zh-CN" sz="825" kern="0" dirty="0">
                <a:latin typeface="Calibri" panose="020F0502020204030204" pitchFamily="34" charset="0"/>
                <a:ea typeface="微软雅黑" panose="020B0503020204020204" charset="-122"/>
                <a:cs typeface="Calibri" panose="020F0502020204030204" pitchFamily="34" charset="0"/>
                <a:sym typeface="+mn-ea"/>
              </a:rPr>
              <a:t>3-way valve</a:t>
            </a: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5" name="文本框 44">
            <a:extLst>
              <a:ext uri="{FF2B5EF4-FFF2-40B4-BE49-F238E27FC236}">
                <a16:creationId xmlns:a16="http://schemas.microsoft.com/office/drawing/2014/main" id="{8B362EB3-FD7D-0DF4-48EC-433198F3584E}"/>
              </a:ext>
            </a:extLst>
          </p:cNvPr>
          <p:cNvSpPr txBox="1"/>
          <p:nvPr/>
        </p:nvSpPr>
        <p:spPr>
          <a:xfrm>
            <a:off x="2796946" y="4086535"/>
            <a:ext cx="594066" cy="121252"/>
          </a:xfrm>
          <a:prstGeom prst="rect">
            <a:avLst/>
          </a:prstGeom>
          <a:solidFill>
            <a:srgbClr val="FEFEFE"/>
          </a:solidFill>
        </p:spPr>
        <p:txBody>
          <a:bodyPr wrap="square" lIns="0" tIns="0" rIns="0" bIns="0" rtlCol="0" anchor="ctr" anchorCtr="0">
            <a:spAutoFit/>
          </a:bodyPr>
          <a:lstStyle/>
          <a:p>
            <a:pPr algn="ctr"/>
            <a:r>
              <a:rPr lang="en-US" altLang="zh-CN" sz="788" kern="0" dirty="0">
                <a:latin typeface="Calibri" panose="020F0502020204030204" pitchFamily="34" charset="0"/>
                <a:ea typeface="微软雅黑" panose="020B0503020204020204" charset="-122"/>
                <a:cs typeface="Calibri" panose="020F0502020204030204" pitchFamily="34" charset="0"/>
                <a:sym typeface="+mn-ea"/>
              </a:rPr>
              <a:t>Check Valve 1</a:t>
            </a:r>
            <a:endParaRPr lang="zh-CN" altLang="en-US" sz="788"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6" name="文本框 45">
            <a:extLst>
              <a:ext uri="{FF2B5EF4-FFF2-40B4-BE49-F238E27FC236}">
                <a16:creationId xmlns:a16="http://schemas.microsoft.com/office/drawing/2014/main" id="{E22F9221-4BB8-C15C-BA13-5B15A86CA4F0}"/>
              </a:ext>
            </a:extLst>
          </p:cNvPr>
          <p:cNvSpPr txBox="1"/>
          <p:nvPr/>
        </p:nvSpPr>
        <p:spPr>
          <a:xfrm>
            <a:off x="3244621" y="4484204"/>
            <a:ext cx="594066" cy="121252"/>
          </a:xfrm>
          <a:prstGeom prst="rect">
            <a:avLst/>
          </a:prstGeom>
          <a:solidFill>
            <a:srgbClr val="FEFEFE"/>
          </a:solidFill>
        </p:spPr>
        <p:txBody>
          <a:bodyPr wrap="square" lIns="0" tIns="0" rIns="0" bIns="0" rtlCol="0" anchor="ctr" anchorCtr="0">
            <a:spAutoFit/>
          </a:bodyPr>
          <a:lstStyle/>
          <a:p>
            <a:pPr algn="ctr"/>
            <a:r>
              <a:rPr lang="en-US" altLang="zh-CN" sz="788" kern="0" dirty="0">
                <a:latin typeface="Calibri" panose="020F0502020204030204" pitchFamily="34" charset="0"/>
                <a:ea typeface="微软雅黑" panose="020B0503020204020204" charset="-122"/>
                <a:cs typeface="Calibri" panose="020F0502020204030204" pitchFamily="34" charset="0"/>
                <a:sym typeface="+mn-ea"/>
              </a:rPr>
              <a:t>Check Valve 2</a:t>
            </a:r>
            <a:endParaRPr lang="zh-CN" altLang="en-US" sz="788"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7" name="文本框 46">
            <a:extLst>
              <a:ext uri="{FF2B5EF4-FFF2-40B4-BE49-F238E27FC236}">
                <a16:creationId xmlns:a16="http://schemas.microsoft.com/office/drawing/2014/main" id="{220A6C19-4291-C912-9771-07B7C0A0B7F7}"/>
              </a:ext>
            </a:extLst>
          </p:cNvPr>
          <p:cNvSpPr txBox="1"/>
          <p:nvPr/>
        </p:nvSpPr>
        <p:spPr>
          <a:xfrm>
            <a:off x="1877411" y="4114273"/>
            <a:ext cx="432048" cy="242502"/>
          </a:xfrm>
          <a:prstGeom prst="rect">
            <a:avLst/>
          </a:prstGeom>
          <a:solidFill>
            <a:srgbClr val="FEFEFE"/>
          </a:solidFill>
        </p:spPr>
        <p:txBody>
          <a:bodyPr wrap="square" lIns="0" tIns="0" rIns="0" bIns="0" rtlCol="0" anchor="ctr" anchorCtr="0">
            <a:spAutoFit/>
          </a:bodyPr>
          <a:lstStyle/>
          <a:p>
            <a:pPr algn="ctr"/>
            <a:r>
              <a:rPr lang="en-US" altLang="zh-CN" sz="788" kern="0" dirty="0">
                <a:latin typeface="Calibri" panose="020F0502020204030204" pitchFamily="34" charset="0"/>
                <a:ea typeface="微软雅黑" panose="020B0503020204020204" charset="-122"/>
                <a:cs typeface="Calibri" panose="020F0502020204030204" pitchFamily="34" charset="0"/>
                <a:sym typeface="+mn-ea"/>
              </a:rPr>
              <a:t>Battery Cold Plate</a:t>
            </a:r>
            <a:endParaRPr lang="zh-CN" altLang="en-US" sz="788"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8" name="文本框 47">
            <a:extLst>
              <a:ext uri="{FF2B5EF4-FFF2-40B4-BE49-F238E27FC236}">
                <a16:creationId xmlns:a16="http://schemas.microsoft.com/office/drawing/2014/main" id="{C31C6611-8439-2842-A803-1CACDEA24D3A}"/>
              </a:ext>
            </a:extLst>
          </p:cNvPr>
          <p:cNvSpPr txBox="1"/>
          <p:nvPr/>
        </p:nvSpPr>
        <p:spPr>
          <a:xfrm flipH="1">
            <a:off x="338943" y="4096554"/>
            <a:ext cx="809526" cy="115416"/>
          </a:xfrm>
          <a:prstGeom prst="rect">
            <a:avLst/>
          </a:prstGeom>
          <a:solidFill>
            <a:srgbClr val="FEFEFE"/>
          </a:solidFill>
        </p:spPr>
        <p:txBody>
          <a:bodyPr wrap="square" lIns="0" tIns="0" rIns="0" bIns="0" rtlCol="0" anchor="ctr" anchorCtr="0">
            <a:spAutoFit/>
          </a:bodyPr>
          <a:lstStyle/>
          <a:p>
            <a:pPr algn="ctr"/>
            <a:r>
              <a:rPr lang="en-US" altLang="zh-CN" sz="750" kern="0" dirty="0">
                <a:latin typeface="Calibri" panose="020F0502020204030204" pitchFamily="34" charset="0"/>
                <a:ea typeface="微软雅黑" panose="020B0503020204020204" charset="-122"/>
                <a:cs typeface="Calibri" panose="020F0502020204030204" pitchFamily="34" charset="0"/>
                <a:sym typeface="+mn-ea"/>
              </a:rPr>
              <a:t>Gas-liquid separator</a:t>
            </a:r>
            <a:endParaRPr lang="zh-CN" altLang="en-US" sz="7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9" name="文本框 48">
            <a:extLst>
              <a:ext uri="{FF2B5EF4-FFF2-40B4-BE49-F238E27FC236}">
                <a16:creationId xmlns:a16="http://schemas.microsoft.com/office/drawing/2014/main" id="{F04CFEC6-F7CF-F326-716C-AB4497B27E63}"/>
              </a:ext>
            </a:extLst>
          </p:cNvPr>
          <p:cNvSpPr txBox="1"/>
          <p:nvPr/>
        </p:nvSpPr>
        <p:spPr>
          <a:xfrm>
            <a:off x="4858792" y="4364554"/>
            <a:ext cx="1650184" cy="126958"/>
          </a:xfrm>
          <a:prstGeom prst="rect">
            <a:avLst/>
          </a:prstGeom>
          <a:solidFill>
            <a:srgbClr val="FEFEFE"/>
          </a:solidFill>
        </p:spPr>
        <p:txBody>
          <a:bodyPr wrap="square" lIns="0" tIns="0" rIns="0" bIns="0" rtlCol="0" anchor="ctr" anchorCtr="0">
            <a:spAutoFit/>
          </a:bodyPr>
          <a:lstStyle/>
          <a:p>
            <a:pPr algn="ctr"/>
            <a:endParaRPr lang="zh-CN" altLang="en-US" sz="825" kern="0"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322342662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52B326-4F00-E03D-704C-E278AA150A5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D1875A2-E774-0B65-AF87-BCABC20443A9}"/>
              </a:ext>
            </a:extLst>
          </p:cNvPr>
          <p:cNvSpPr>
            <a:spLocks noGrp="1"/>
          </p:cNvSpPr>
          <p:nvPr>
            <p:ph type="title"/>
          </p:nvPr>
        </p:nvSpPr>
        <p:spPr>
          <a:xfrm>
            <a:off x="380999" y="273845"/>
            <a:ext cx="8369807" cy="402410"/>
          </a:xfrm>
          <a:prstGeom prst="rect">
            <a:avLst/>
          </a:prstGeom>
        </p:spPr>
        <p:txBody>
          <a:bodyPr/>
          <a:lstStyle/>
          <a:p>
            <a:r>
              <a:rPr lang="en-US" altLang="zh-CN" sz="3600" b="1" kern="0" dirty="0">
                <a:latin typeface="Calibri" panose="020F0502020204030204" pitchFamily="34" charset="0"/>
                <a:ea typeface="微软雅黑" panose="020B0503020204020204" charset="-122"/>
                <a:cs typeface="Calibri" panose="020F0502020204030204" pitchFamily="34" charset="0"/>
                <a:sym typeface="+mn-ea"/>
              </a:rPr>
              <a:t>Indirect heat pumps</a:t>
            </a:r>
            <a:endParaRPr lang="en-US" dirty="0"/>
          </a:p>
        </p:txBody>
      </p:sp>
      <p:sp>
        <p:nvSpPr>
          <p:cNvPr id="90" name="圆角矩形 89"/>
          <p:cNvSpPr/>
          <p:nvPr/>
        </p:nvSpPr>
        <p:spPr>
          <a:xfrm>
            <a:off x="469335" y="1314558"/>
            <a:ext cx="2283376" cy="741045"/>
          </a:xfrm>
          <a:prstGeom prst="roundRect">
            <a:avLst/>
          </a:prstGeom>
          <a:gradFill>
            <a:gsLst>
              <a:gs pos="0">
                <a:srgbClr val="026CD4"/>
              </a:gs>
              <a:gs pos="100000">
                <a:srgbClr val="007ADD"/>
              </a:gs>
            </a:gsLst>
            <a:lin ang="3600000" scaled="0"/>
          </a:gradFill>
          <a:ln w="12700" cap="flat" cmpd="sng" algn="ctr">
            <a:noFill/>
            <a:prstDash val="solid"/>
            <a:miter lim="800000"/>
          </a:ln>
          <a:scene3d>
            <a:camera prst="perspectiveFront">
              <a:rot lat="899993" lon="0" rev="0"/>
            </a:camera>
            <a:lightRig rig="threePt" dir="t">
              <a:rot lat="0" lon="0" rev="7800000"/>
            </a:lightRig>
          </a:scene3d>
          <a:sp3d extrusionH="2540000">
            <a:extrusionClr>
              <a:srgbClr val="007ADD"/>
            </a:extrusionClr>
          </a:sp3d>
        </p:spPr>
        <p:txBody>
          <a:bodyPr lIns="50403" tIns="25202" rIns="50403" bIns="25202" rtlCol="0" anchor="ctr"/>
          <a:lstStyle/>
          <a:p>
            <a:pPr algn="ctr" defTabSz="685800"/>
            <a:endParaRPr lang="zh-CN" altLang="en-US" sz="1350" b="1" kern="0" dirty="0">
              <a:latin typeface="Calibri" panose="020F0502020204030204" pitchFamily="34" charset="0"/>
              <a:ea typeface="微软雅黑" panose="020B0503020204020204" charset="-122"/>
              <a:cs typeface="Calibri" panose="020F0502020204030204" pitchFamily="34" charset="0"/>
            </a:endParaRPr>
          </a:p>
        </p:txBody>
      </p:sp>
      <p:sp>
        <p:nvSpPr>
          <p:cNvPr id="93" name="文本框 92"/>
          <p:cNvSpPr txBox="1"/>
          <p:nvPr/>
        </p:nvSpPr>
        <p:spPr>
          <a:xfrm>
            <a:off x="522969" y="1035215"/>
            <a:ext cx="2252722" cy="300082"/>
          </a:xfrm>
          <a:prstGeom prst="rect">
            <a:avLst/>
          </a:prstGeom>
          <a:noFill/>
        </p:spPr>
        <p:txBody>
          <a:bodyPr wrap="square" rtlCol="0" anchor="ctr" anchorCtr="0">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Indirect heat pumps</a:t>
            </a:r>
            <a:endParaRPr lang="zh-CN" altLang="en-US" sz="1350" b="1"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96" name="文本框 95"/>
          <p:cNvSpPr txBox="1"/>
          <p:nvPr/>
        </p:nvSpPr>
        <p:spPr>
          <a:xfrm>
            <a:off x="467544" y="2226322"/>
            <a:ext cx="2269622" cy="1215333"/>
          </a:xfrm>
          <a:prstGeom prst="rect">
            <a:avLst/>
          </a:prstGeom>
          <a:solidFill>
            <a:schemeClr val="accent1">
              <a:lumMod val="20000"/>
              <a:lumOff val="80000"/>
            </a:schemeClr>
          </a:solidFill>
        </p:spPr>
        <p:txBody>
          <a:bodyPr wrap="square" rtlCol="0" anchor="t">
            <a:no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Representative models:</a:t>
            </a:r>
          </a:p>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J</a:t>
            </a:r>
            <a:r>
              <a:rPr lang="zh-CN" altLang="en-US" sz="1350" kern="0" dirty="0">
                <a:latin typeface="Calibri" panose="020F0502020204030204" pitchFamily="34" charset="0"/>
                <a:ea typeface="微软雅黑" panose="020B0503020204020204" charset="-122"/>
                <a:cs typeface="Calibri" panose="020F0502020204030204" pitchFamily="34" charset="0"/>
                <a:sym typeface="+mn-ea"/>
              </a:rPr>
              <a:t>***</a:t>
            </a:r>
            <a:endParaRPr lang="en-US" altLang="zh-CN" sz="1350" kern="0" dirty="0">
              <a:latin typeface="Calibri" panose="020F0502020204030204" pitchFamily="34" charset="0"/>
              <a:ea typeface="微软雅黑" panose="020B0503020204020204" charset="-122"/>
              <a:cs typeface="Calibri" panose="020F0502020204030204" pitchFamily="34" charset="0"/>
              <a:sym typeface="+mn-ea"/>
            </a:endParaRPr>
          </a:p>
          <a:p>
            <a:pPr algn="ctr" defTabSz="685800"/>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Z</a:t>
            </a:r>
            <a:r>
              <a:rPr lang="zh-CN" altLang="en-US" sz="1350" kern="0" dirty="0">
                <a:latin typeface="Calibri" panose="020F0502020204030204" pitchFamily="34" charset="0"/>
                <a:ea typeface="微软雅黑" panose="020B0503020204020204" charset="-122"/>
                <a:cs typeface="Calibri" panose="020F0502020204030204" pitchFamily="34" charset="0"/>
                <a:sym typeface="+mn-ea"/>
              </a:rPr>
              <a:t>***</a:t>
            </a:r>
            <a:endParaRPr lang="en-US" altLang="zh-CN" sz="1350" kern="0" dirty="0">
              <a:latin typeface="Calibri" panose="020F0502020204030204" pitchFamily="34" charset="0"/>
              <a:ea typeface="微软雅黑" panose="020B0503020204020204" charset="-122"/>
              <a:cs typeface="Calibri" panose="020F0502020204030204" pitchFamily="34" charset="0"/>
              <a:sym typeface="+mn-ea"/>
            </a:endParaRPr>
          </a:p>
          <a:p>
            <a:pPr algn="ctr" defTabSz="685800"/>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B</a:t>
            </a:r>
            <a:r>
              <a:rPr lang="zh-CN" altLang="en-US" sz="1350" kern="0" dirty="0">
                <a:latin typeface="Calibri" panose="020F0502020204030204" pitchFamily="34" charset="0"/>
                <a:ea typeface="微软雅黑" panose="020B0503020204020204" charset="-122"/>
                <a:cs typeface="Calibri" panose="020F0502020204030204" pitchFamily="34" charset="0"/>
                <a:sym typeface="+mn-ea"/>
              </a:rPr>
              <a:t>***</a:t>
            </a:r>
            <a:endParaRPr lang="en-US" altLang="zh-CN" sz="1350" kern="0" dirty="0">
              <a:latin typeface="Calibri" panose="020F0502020204030204" pitchFamily="34" charset="0"/>
              <a:ea typeface="微软雅黑" panose="020B0503020204020204" charset="-122"/>
              <a:cs typeface="Calibri" panose="020F0502020204030204" pitchFamily="34" charset="0"/>
              <a:sym typeface="+mn-ea"/>
            </a:endParaRPr>
          </a:p>
          <a:p>
            <a:pPr algn="ctr" defTabSz="685800"/>
            <a:r>
              <a:rPr lang="zh-CN" altLang="en-US" sz="1350" kern="0" dirty="0">
                <a:latin typeface="Calibri" panose="020F0502020204030204" pitchFamily="34" charset="0"/>
                <a:ea typeface="微软雅黑" panose="020B0503020204020204" charset="-122"/>
                <a:cs typeface="Calibri" panose="020F0502020204030204" pitchFamily="34" charset="0"/>
                <a:sym typeface="+mn-ea"/>
              </a:rPr>
              <a:t>***</a:t>
            </a:r>
            <a:endParaRPr lang="en-US" altLang="zh-CN" sz="13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98" name="文本框 97"/>
          <p:cNvSpPr txBox="1"/>
          <p:nvPr/>
        </p:nvSpPr>
        <p:spPr>
          <a:xfrm>
            <a:off x="502491" y="1431403"/>
            <a:ext cx="2252722" cy="507831"/>
          </a:xfrm>
          <a:prstGeom prst="rect">
            <a:avLst/>
          </a:prstGeom>
          <a:noFill/>
        </p:spPr>
        <p:txBody>
          <a:bodyPr wrap="square" rtlCol="0" anchor="ctr" anchorCtr="0">
            <a:spAutoFit/>
          </a:bodyPr>
          <a:lstStyle/>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Battery liquid cooling or direct cooling</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p:txBody>
      </p:sp>
      <p:sp>
        <p:nvSpPr>
          <p:cNvPr id="4" name="文本框 3"/>
          <p:cNvSpPr txBox="1"/>
          <p:nvPr/>
        </p:nvSpPr>
        <p:spPr>
          <a:xfrm>
            <a:off x="467544" y="3553042"/>
            <a:ext cx="2269622" cy="923330"/>
          </a:xfrm>
          <a:prstGeom prst="rect">
            <a:avLst/>
          </a:prstGeom>
          <a:solidFill>
            <a:schemeClr val="accent1">
              <a:lumMod val="20000"/>
              <a:lumOff val="80000"/>
            </a:schemeClr>
          </a:solidFill>
        </p:spPr>
        <p:txBody>
          <a:bodyPr wrap="square" rtlCol="0" anchor="t">
            <a:spAutoFit/>
          </a:bodyPr>
          <a:lstStyle/>
          <a:p>
            <a:pPr algn="ctr"/>
            <a:r>
              <a:rPr lang="en-US" altLang="zh-CN" sz="1350" b="1" kern="0" dirty="0">
                <a:latin typeface="Calibri" panose="020F0502020204030204" pitchFamily="34" charset="0"/>
                <a:ea typeface="微软雅黑" panose="020B0503020204020204" charset="-122"/>
                <a:cs typeface="Calibri" panose="020F0502020204030204" pitchFamily="34" charset="0"/>
                <a:sym typeface="+mn-ea"/>
              </a:rPr>
              <a:t>Typical components:</a:t>
            </a:r>
          </a:p>
          <a:p>
            <a:pPr algn="ctr"/>
            <a:r>
              <a:rPr lang="en-US" sz="1350" kern="0" dirty="0">
                <a:latin typeface="Calibri" panose="020F0502020204030204" pitchFamily="34" charset="0"/>
                <a:ea typeface="微软雅黑" panose="020B0503020204020204" charset="-122"/>
                <a:cs typeface="Calibri" panose="020F0502020204030204" pitchFamily="34" charset="0"/>
                <a:sym typeface="+mn-ea"/>
              </a:rPr>
              <a:t>EXV</a:t>
            </a:r>
          </a:p>
          <a:p>
            <a:pPr algn="ctr"/>
            <a:r>
              <a:rPr lang="en-US" altLang="zh-CN" sz="1350" kern="0" dirty="0">
                <a:latin typeface="Calibri" panose="020F0502020204030204" pitchFamily="34" charset="0"/>
                <a:ea typeface="微软雅黑" panose="020B0503020204020204" charset="-122"/>
                <a:cs typeface="Calibri" panose="020F0502020204030204" pitchFamily="34" charset="0"/>
                <a:sym typeface="+mn-ea"/>
              </a:rPr>
              <a:t>Water pump
Water Valve</a:t>
            </a:r>
            <a:endParaRPr lang="zh-CN" altLang="en-US" sz="1350" kern="0" dirty="0">
              <a:latin typeface="Calibri" panose="020F0502020204030204" pitchFamily="34" charset="0"/>
              <a:ea typeface="微软雅黑" panose="020B0503020204020204" charset="-122"/>
              <a:cs typeface="Calibri" panose="020F0502020204030204" pitchFamily="34" charset="0"/>
              <a:sym typeface="+mn-ea"/>
            </a:endParaRPr>
          </a:p>
        </p:txBody>
      </p:sp>
      <p:pic>
        <p:nvPicPr>
          <p:cNvPr id="5" name="图片 4"/>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2829325" y="975360"/>
            <a:ext cx="6030195" cy="3098857"/>
          </a:xfrm>
          <a:prstGeom prst="rect">
            <a:avLst/>
          </a:prstGeom>
        </p:spPr>
      </p:pic>
      <p:pic>
        <p:nvPicPr>
          <p:cNvPr id="8" name="图片 7"/>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3120430" y="3553042"/>
            <a:ext cx="1508555" cy="1154213"/>
          </a:xfrm>
          <a:prstGeom prst="rect">
            <a:avLst/>
          </a:prstGeom>
          <a:effectLst>
            <a:reflection blurRad="6350" stA="52000" endA="300" endPos="35000" dir="5400000" sy="-100000" algn="bl" rotWithShape="0"/>
          </a:effectLst>
        </p:spPr>
      </p:pic>
      <p:sp>
        <p:nvSpPr>
          <p:cNvPr id="6" name="文本框 5">
            <a:extLst>
              <a:ext uri="{FF2B5EF4-FFF2-40B4-BE49-F238E27FC236}">
                <a16:creationId xmlns:a16="http://schemas.microsoft.com/office/drawing/2014/main" id="{FCDA6DAF-A89B-CF04-C6C4-610A8A1A56C2}"/>
              </a:ext>
            </a:extLst>
          </p:cNvPr>
          <p:cNvSpPr txBox="1"/>
          <p:nvPr/>
        </p:nvSpPr>
        <p:spPr>
          <a:xfrm>
            <a:off x="6875302" y="1179175"/>
            <a:ext cx="955346" cy="184666"/>
          </a:xfrm>
          <a:prstGeom prst="rect">
            <a:avLst/>
          </a:prstGeom>
          <a:solidFill>
            <a:srgbClr val="FEFEFE"/>
          </a:solidFill>
        </p:spPr>
        <p:txBody>
          <a:bodyPr wrap="square" lIns="0" tIns="0" rIns="0" bIns="0" rtlCol="0" anchor="ctr" anchorCtr="0">
            <a:spAutoFit/>
          </a:bodyPr>
          <a:lstStyle/>
          <a:p>
            <a:pPr algn="ctr"/>
            <a:r>
              <a:rPr lang="en-US" altLang="zh-CN" sz="1200" kern="0" dirty="0">
                <a:latin typeface="Calibri" panose="020F0502020204030204" pitchFamily="34" charset="0"/>
                <a:ea typeface="微软雅黑" panose="020B0503020204020204" charset="-122"/>
                <a:cs typeface="Calibri" panose="020F0502020204030204" pitchFamily="34" charset="0"/>
                <a:sym typeface="+mn-ea"/>
              </a:rPr>
              <a:t>Heating circuit</a:t>
            </a:r>
            <a:endParaRPr lang="zh-CN" altLang="en-US" sz="1200" kern="0" dirty="0">
              <a:latin typeface="Calibri" panose="020F0502020204030204" pitchFamily="34" charset="0"/>
              <a:ea typeface="微软雅黑" panose="020B0503020204020204" charset="-122"/>
              <a:cs typeface="Calibri" panose="020F0502020204030204" pitchFamily="34" charset="0"/>
              <a:sym typeface="+mn-ea"/>
            </a:endParaRPr>
          </a:p>
        </p:txBody>
      </p:sp>
    </p:spTree>
    <p:extLst>
      <p:ext uri="{BB962C8B-B14F-4D97-AF65-F5344CB8AC3E}">
        <p14:creationId xmlns:p14="http://schemas.microsoft.com/office/powerpoint/2010/main" val="362161305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图片 13"/>
          <p:cNvPicPr>
            <a:picLocks noChangeAspect="1"/>
          </p:cNvPicPr>
          <p:nvPr/>
        </p:nvPicPr>
        <p:blipFill rotWithShape="1">
          <a:blip r:embed="rId3" cstate="email">
            <a:extLst>
              <a:ext uri="{28A0092B-C50C-407E-A947-70E740481C1C}">
                <a14:useLocalDpi xmlns:a14="http://schemas.microsoft.com/office/drawing/2010/main"/>
              </a:ext>
            </a:extLst>
          </a:blip>
          <a:srcRect l="-208"/>
          <a:stretch>
            <a:fillRect/>
          </a:stretch>
        </p:blipFill>
        <p:spPr>
          <a:xfrm>
            <a:off x="-21376" y="14757"/>
            <a:ext cx="9156761" cy="3808681"/>
          </a:xfrm>
          <a:prstGeom prst="rect">
            <a:avLst/>
          </a:prstGeom>
          <a:solidFill>
            <a:schemeClr val="bg1">
              <a:lumMod val="95000"/>
            </a:schemeClr>
          </a:solidFill>
        </p:spPr>
      </p:pic>
      <p:sp>
        <p:nvSpPr>
          <p:cNvPr id="10" name="object 10"/>
          <p:cNvSpPr txBox="1"/>
          <p:nvPr/>
        </p:nvSpPr>
        <p:spPr>
          <a:xfrm>
            <a:off x="6295482" y="4194225"/>
            <a:ext cx="2326968" cy="569911"/>
          </a:xfrm>
          <a:prstGeom prst="rect">
            <a:avLst/>
          </a:prstGeom>
        </p:spPr>
        <p:txBody>
          <a:bodyPr vert="horz" wrap="square" lIns="0" tIns="14108" rIns="0" bIns="0" rtlCol="0">
            <a:spAutoFit/>
          </a:bodyPr>
          <a:lstStyle/>
          <a:p>
            <a:pPr marL="9525" marR="3810">
              <a:lnSpc>
                <a:spcPts val="1523"/>
              </a:lnSpc>
              <a:spcBef>
                <a:spcPts val="131"/>
              </a:spcBef>
            </a:pPr>
            <a:r>
              <a:rPr lang="en-US" sz="788" b="1" dirty="0">
                <a:solidFill>
                  <a:srgbClr val="0052A3"/>
                </a:solidFill>
                <a:latin typeface="+mj-lt"/>
                <a:ea typeface="微软雅黑" panose="020B0503020204020204" charset="-122"/>
                <a:cs typeface="微软雅黑" panose="020B0503020204020204" charset="-122"/>
              </a:rPr>
              <a:t>Focusing on laying out businesses such as key components of the thermal management system for new energy vehicles with internationally leading technologies.</a:t>
            </a:r>
            <a:endParaRPr lang="en-US" sz="788" b="1" dirty="0">
              <a:latin typeface="+mj-lt"/>
              <a:ea typeface="微软雅黑" panose="020B0503020204020204" charset="-122"/>
              <a:cs typeface="微软雅黑" panose="020B0503020204020204" charset="-122"/>
            </a:endParaRPr>
          </a:p>
        </p:txBody>
      </p:sp>
      <p:sp>
        <p:nvSpPr>
          <p:cNvPr id="11" name="object 11"/>
          <p:cNvSpPr txBox="1"/>
          <p:nvPr/>
        </p:nvSpPr>
        <p:spPr>
          <a:xfrm>
            <a:off x="89503" y="4191497"/>
            <a:ext cx="3511922" cy="762271"/>
          </a:xfrm>
          <a:prstGeom prst="rect">
            <a:avLst/>
          </a:prstGeom>
        </p:spPr>
        <p:txBody>
          <a:bodyPr vert="horz" wrap="square" lIns="0" tIns="14108" rIns="0" bIns="0" rtlCol="0">
            <a:spAutoFit/>
          </a:bodyPr>
          <a:lstStyle/>
          <a:p>
            <a:pPr marL="9525" marR="3810">
              <a:lnSpc>
                <a:spcPts val="1523"/>
              </a:lnSpc>
              <a:spcBef>
                <a:spcPts val="131"/>
              </a:spcBef>
            </a:pPr>
            <a:r>
              <a:rPr lang="en-US" altLang="zh-CN" sz="788" b="1" spc="53" dirty="0">
                <a:solidFill>
                  <a:srgbClr val="0052A3"/>
                </a:solidFill>
                <a:latin typeface="+mj-lt"/>
                <a:ea typeface="微软雅黑" panose="020B0503020204020204" charset="-122"/>
                <a:cs typeface="微软雅黑" panose="020B0503020204020204" charset="-122"/>
                <a:sym typeface="+mn-ea"/>
              </a:rPr>
              <a:t>A leading company in the global refrigeration accessories industry, the market share of stop valves ranks first in the world, four-way valves ranks second in the world, and electronic expansion valves ranks second in the world</a:t>
            </a:r>
            <a:endParaRPr lang="zh-CN" altLang="en-US" sz="788" b="1" spc="53" dirty="0">
              <a:solidFill>
                <a:srgbClr val="0052A3"/>
              </a:solidFill>
              <a:latin typeface="+mj-lt"/>
              <a:ea typeface="微软雅黑" panose="020B0503020204020204" charset="-122"/>
              <a:cs typeface="微软雅黑" panose="020B0503020204020204" charset="-122"/>
              <a:sym typeface="+mn-ea"/>
            </a:endParaRPr>
          </a:p>
        </p:txBody>
      </p:sp>
      <p:sp>
        <p:nvSpPr>
          <p:cNvPr id="12" name="object 12"/>
          <p:cNvSpPr txBox="1"/>
          <p:nvPr/>
        </p:nvSpPr>
        <p:spPr>
          <a:xfrm>
            <a:off x="3728838" y="4189276"/>
            <a:ext cx="2136131" cy="569911"/>
          </a:xfrm>
          <a:prstGeom prst="rect">
            <a:avLst/>
          </a:prstGeom>
        </p:spPr>
        <p:txBody>
          <a:bodyPr vert="horz" wrap="square" lIns="0" tIns="14108" rIns="0" bIns="0" rtlCol="0">
            <a:spAutoFit/>
          </a:bodyPr>
          <a:lstStyle/>
          <a:p>
            <a:pPr marL="9525" marR="3810">
              <a:lnSpc>
                <a:spcPts val="1523"/>
              </a:lnSpc>
              <a:spcBef>
                <a:spcPts val="131"/>
              </a:spcBef>
            </a:pPr>
            <a:r>
              <a:rPr lang="en-US" altLang="zh-CN" sz="788" b="1" spc="53" dirty="0">
                <a:solidFill>
                  <a:srgbClr val="0052A3"/>
                </a:solidFill>
                <a:latin typeface="+mj-lt"/>
                <a:ea typeface="微软雅黑" panose="020B0503020204020204" charset="-122"/>
                <a:cs typeface="微软雅黑" panose="020B0503020204020204" charset="-122"/>
              </a:rPr>
              <a:t>One of the core suppliers with the most complete nuclear power HVAC products and the highest technical content</a:t>
            </a:r>
            <a:endParaRPr sz="788" b="1" dirty="0">
              <a:latin typeface="+mj-lt"/>
              <a:ea typeface="微软雅黑" panose="020B0503020204020204" charset="-122"/>
              <a:cs typeface="微软雅黑" panose="020B0503020204020204" charset="-122"/>
            </a:endParaRPr>
          </a:p>
        </p:txBody>
      </p:sp>
      <p:sp>
        <p:nvSpPr>
          <p:cNvPr id="15" name="object 15"/>
          <p:cNvSpPr/>
          <p:nvPr/>
        </p:nvSpPr>
        <p:spPr>
          <a:xfrm>
            <a:off x="896" y="3744186"/>
            <a:ext cx="9141402" cy="64496"/>
          </a:xfrm>
          <a:custGeom>
            <a:avLst/>
            <a:gdLst/>
            <a:ahLst/>
            <a:cxnLst/>
            <a:rect l="l" t="t" r="r" b="b"/>
            <a:pathLst>
              <a:path w="14400530" h="101600">
                <a:moveTo>
                  <a:pt x="14400021" y="0"/>
                </a:moveTo>
                <a:lnTo>
                  <a:pt x="14400021" y="101015"/>
                </a:lnTo>
                <a:lnTo>
                  <a:pt x="0" y="101015"/>
                </a:lnTo>
                <a:lnTo>
                  <a:pt x="0" y="0"/>
                </a:lnTo>
                <a:lnTo>
                  <a:pt x="14400021" y="0"/>
                </a:lnTo>
                <a:close/>
              </a:path>
            </a:pathLst>
          </a:custGeom>
          <a:solidFill>
            <a:srgbClr val="0052A3"/>
          </a:solidFill>
        </p:spPr>
        <p:txBody>
          <a:bodyPr wrap="square" lIns="0" tIns="0" rIns="0" bIns="0" rtlCol="0"/>
          <a:lstStyle/>
          <a:p>
            <a:endParaRPr sz="1144">
              <a:latin typeface="+mj-lt"/>
            </a:endParaRPr>
          </a:p>
        </p:txBody>
      </p:sp>
      <p:sp>
        <p:nvSpPr>
          <p:cNvPr id="16" name="object 16"/>
          <p:cNvSpPr/>
          <p:nvPr/>
        </p:nvSpPr>
        <p:spPr>
          <a:xfrm>
            <a:off x="4235358" y="3433456"/>
            <a:ext cx="685666" cy="685666"/>
          </a:xfrm>
          <a:custGeom>
            <a:avLst/>
            <a:gdLst/>
            <a:ahLst/>
            <a:cxnLst/>
            <a:rect l="l" t="t" r="r" b="b"/>
            <a:pathLst>
              <a:path w="1080134" h="1080135">
                <a:moveTo>
                  <a:pt x="539991" y="0"/>
                </a:moveTo>
                <a:lnTo>
                  <a:pt x="490840" y="2206"/>
                </a:lnTo>
                <a:lnTo>
                  <a:pt x="442925" y="8700"/>
                </a:lnTo>
                <a:lnTo>
                  <a:pt x="396438" y="19289"/>
                </a:lnTo>
                <a:lnTo>
                  <a:pt x="351568" y="33784"/>
                </a:lnTo>
                <a:lnTo>
                  <a:pt x="308507" y="51993"/>
                </a:lnTo>
                <a:lnTo>
                  <a:pt x="267445" y="73726"/>
                </a:lnTo>
                <a:lnTo>
                  <a:pt x="228572" y="98793"/>
                </a:lnTo>
                <a:lnTo>
                  <a:pt x="192079" y="127002"/>
                </a:lnTo>
                <a:lnTo>
                  <a:pt x="158157" y="158164"/>
                </a:lnTo>
                <a:lnTo>
                  <a:pt x="126997" y="192087"/>
                </a:lnTo>
                <a:lnTo>
                  <a:pt x="98789" y="228580"/>
                </a:lnTo>
                <a:lnTo>
                  <a:pt x="73723" y="267454"/>
                </a:lnTo>
                <a:lnTo>
                  <a:pt x="51991" y="308517"/>
                </a:lnTo>
                <a:lnTo>
                  <a:pt x="33782" y="351579"/>
                </a:lnTo>
                <a:lnTo>
                  <a:pt x="19288" y="396450"/>
                </a:lnTo>
                <a:lnTo>
                  <a:pt x="8699" y="442938"/>
                </a:lnTo>
                <a:lnTo>
                  <a:pt x="2206" y="490852"/>
                </a:lnTo>
                <a:lnTo>
                  <a:pt x="0" y="540003"/>
                </a:lnTo>
                <a:lnTo>
                  <a:pt x="2206" y="589155"/>
                </a:lnTo>
                <a:lnTo>
                  <a:pt x="8699" y="637069"/>
                </a:lnTo>
                <a:lnTo>
                  <a:pt x="19288" y="683557"/>
                </a:lnTo>
                <a:lnTo>
                  <a:pt x="33782" y="728428"/>
                </a:lnTo>
                <a:lnTo>
                  <a:pt x="51991" y="771490"/>
                </a:lnTo>
                <a:lnTo>
                  <a:pt x="73723" y="812553"/>
                </a:lnTo>
                <a:lnTo>
                  <a:pt x="98789" y="851427"/>
                </a:lnTo>
                <a:lnTo>
                  <a:pt x="126997" y="887920"/>
                </a:lnTo>
                <a:lnTo>
                  <a:pt x="158157" y="921843"/>
                </a:lnTo>
                <a:lnTo>
                  <a:pt x="192079" y="953005"/>
                </a:lnTo>
                <a:lnTo>
                  <a:pt x="228572" y="981214"/>
                </a:lnTo>
                <a:lnTo>
                  <a:pt x="267445" y="1006281"/>
                </a:lnTo>
                <a:lnTo>
                  <a:pt x="308507" y="1028014"/>
                </a:lnTo>
                <a:lnTo>
                  <a:pt x="351568" y="1046223"/>
                </a:lnTo>
                <a:lnTo>
                  <a:pt x="396438" y="1060718"/>
                </a:lnTo>
                <a:lnTo>
                  <a:pt x="442925" y="1071307"/>
                </a:lnTo>
                <a:lnTo>
                  <a:pt x="490840" y="1077801"/>
                </a:lnTo>
                <a:lnTo>
                  <a:pt x="539991" y="1080008"/>
                </a:lnTo>
                <a:lnTo>
                  <a:pt x="589142" y="1077801"/>
                </a:lnTo>
                <a:lnTo>
                  <a:pt x="637057" y="1071307"/>
                </a:lnTo>
                <a:lnTo>
                  <a:pt x="683545" y="1060718"/>
                </a:lnTo>
                <a:lnTo>
                  <a:pt x="728415" y="1046223"/>
                </a:lnTo>
                <a:lnTo>
                  <a:pt x="771477" y="1028014"/>
                </a:lnTo>
                <a:lnTo>
                  <a:pt x="812540" y="1006281"/>
                </a:lnTo>
                <a:lnTo>
                  <a:pt x="851414" y="981214"/>
                </a:lnTo>
                <a:lnTo>
                  <a:pt x="887908" y="953005"/>
                </a:lnTo>
                <a:lnTo>
                  <a:pt x="921831" y="921843"/>
                </a:lnTo>
                <a:lnTo>
                  <a:pt x="952992" y="887920"/>
                </a:lnTo>
                <a:lnTo>
                  <a:pt x="981201" y="851427"/>
                </a:lnTo>
                <a:lnTo>
                  <a:pt x="1006268" y="812553"/>
                </a:lnTo>
                <a:lnTo>
                  <a:pt x="1028001" y="771490"/>
                </a:lnTo>
                <a:lnTo>
                  <a:pt x="1046211" y="728428"/>
                </a:lnTo>
                <a:lnTo>
                  <a:pt x="1060705" y="683557"/>
                </a:lnTo>
                <a:lnTo>
                  <a:pt x="1071295" y="637069"/>
                </a:lnTo>
                <a:lnTo>
                  <a:pt x="1077788" y="589155"/>
                </a:lnTo>
                <a:lnTo>
                  <a:pt x="1079995" y="540003"/>
                </a:lnTo>
                <a:lnTo>
                  <a:pt x="1077788" y="490852"/>
                </a:lnTo>
                <a:lnTo>
                  <a:pt x="1071295" y="442938"/>
                </a:lnTo>
                <a:lnTo>
                  <a:pt x="1060705" y="396450"/>
                </a:lnTo>
                <a:lnTo>
                  <a:pt x="1046211" y="351579"/>
                </a:lnTo>
                <a:lnTo>
                  <a:pt x="1028001" y="308517"/>
                </a:lnTo>
                <a:lnTo>
                  <a:pt x="1006268" y="267454"/>
                </a:lnTo>
                <a:lnTo>
                  <a:pt x="981201" y="228580"/>
                </a:lnTo>
                <a:lnTo>
                  <a:pt x="952992" y="192087"/>
                </a:lnTo>
                <a:lnTo>
                  <a:pt x="921831" y="158164"/>
                </a:lnTo>
                <a:lnTo>
                  <a:pt x="887908" y="127002"/>
                </a:lnTo>
                <a:lnTo>
                  <a:pt x="851414" y="98793"/>
                </a:lnTo>
                <a:lnTo>
                  <a:pt x="812540" y="73726"/>
                </a:lnTo>
                <a:lnTo>
                  <a:pt x="771477" y="51993"/>
                </a:lnTo>
                <a:lnTo>
                  <a:pt x="728415" y="33784"/>
                </a:lnTo>
                <a:lnTo>
                  <a:pt x="683545" y="19289"/>
                </a:lnTo>
                <a:lnTo>
                  <a:pt x="637057" y="8700"/>
                </a:lnTo>
                <a:lnTo>
                  <a:pt x="589142" y="2206"/>
                </a:lnTo>
                <a:lnTo>
                  <a:pt x="539991" y="0"/>
                </a:lnTo>
                <a:close/>
              </a:path>
            </a:pathLst>
          </a:custGeom>
          <a:solidFill>
            <a:srgbClr val="0052A3"/>
          </a:solidFill>
        </p:spPr>
        <p:txBody>
          <a:bodyPr wrap="square" lIns="0" tIns="0" rIns="0" bIns="0" rtlCol="0"/>
          <a:lstStyle/>
          <a:p>
            <a:endParaRPr sz="1144">
              <a:latin typeface="+mj-lt"/>
            </a:endParaRPr>
          </a:p>
        </p:txBody>
      </p:sp>
      <p:sp>
        <p:nvSpPr>
          <p:cNvPr id="17" name="object 17"/>
          <p:cNvSpPr/>
          <p:nvPr/>
        </p:nvSpPr>
        <p:spPr>
          <a:xfrm>
            <a:off x="4596968" y="3736772"/>
            <a:ext cx="199936" cy="173331"/>
          </a:xfrm>
          <a:custGeom>
            <a:avLst/>
            <a:gdLst/>
            <a:ahLst/>
            <a:cxnLst/>
            <a:rect l="l" t="t" r="r" b="b"/>
            <a:pathLst>
              <a:path w="314959" h="273050">
                <a:moveTo>
                  <a:pt x="108559" y="27959"/>
                </a:moveTo>
                <a:lnTo>
                  <a:pt x="103973" y="73230"/>
                </a:lnTo>
                <a:lnTo>
                  <a:pt x="82702" y="112761"/>
                </a:lnTo>
                <a:lnTo>
                  <a:pt x="47219" y="141717"/>
                </a:lnTo>
                <a:lnTo>
                  <a:pt x="0" y="155263"/>
                </a:lnTo>
                <a:lnTo>
                  <a:pt x="12" y="156686"/>
                </a:lnTo>
                <a:lnTo>
                  <a:pt x="32948" y="214272"/>
                </a:lnTo>
                <a:lnTo>
                  <a:pt x="81013" y="253434"/>
                </a:lnTo>
                <a:lnTo>
                  <a:pt x="116292" y="267840"/>
                </a:lnTo>
                <a:lnTo>
                  <a:pt x="151622" y="272610"/>
                </a:lnTo>
                <a:lnTo>
                  <a:pt x="186822" y="267424"/>
                </a:lnTo>
                <a:lnTo>
                  <a:pt x="221716" y="251961"/>
                </a:lnTo>
                <a:lnTo>
                  <a:pt x="261834" y="218011"/>
                </a:lnTo>
                <a:lnTo>
                  <a:pt x="289826" y="173335"/>
                </a:lnTo>
                <a:lnTo>
                  <a:pt x="307032" y="122872"/>
                </a:lnTo>
                <a:lnTo>
                  <a:pt x="314388" y="70046"/>
                </a:lnTo>
                <a:lnTo>
                  <a:pt x="314594" y="56724"/>
                </a:lnTo>
                <a:lnTo>
                  <a:pt x="313639" y="43529"/>
                </a:lnTo>
                <a:lnTo>
                  <a:pt x="311073" y="30552"/>
                </a:lnTo>
                <a:lnTo>
                  <a:pt x="310164" y="28060"/>
                </a:lnTo>
                <a:lnTo>
                  <a:pt x="125945" y="28060"/>
                </a:lnTo>
                <a:lnTo>
                  <a:pt x="108559" y="27959"/>
                </a:lnTo>
                <a:close/>
              </a:path>
              <a:path w="314959" h="273050">
                <a:moveTo>
                  <a:pt x="283732" y="0"/>
                </a:moveTo>
                <a:lnTo>
                  <a:pt x="273392" y="463"/>
                </a:lnTo>
                <a:lnTo>
                  <a:pt x="264633" y="2644"/>
                </a:lnTo>
                <a:lnTo>
                  <a:pt x="255952" y="5199"/>
                </a:lnTo>
                <a:lnTo>
                  <a:pt x="238683" y="10687"/>
                </a:lnTo>
                <a:lnTo>
                  <a:pt x="210990" y="18221"/>
                </a:lnTo>
                <a:lnTo>
                  <a:pt x="182976" y="23683"/>
                </a:lnTo>
                <a:lnTo>
                  <a:pt x="154632" y="26990"/>
                </a:lnTo>
                <a:lnTo>
                  <a:pt x="125945" y="28060"/>
                </a:lnTo>
                <a:lnTo>
                  <a:pt x="310164" y="28060"/>
                </a:lnTo>
                <a:lnTo>
                  <a:pt x="306451" y="17887"/>
                </a:lnTo>
                <a:lnTo>
                  <a:pt x="300705" y="9136"/>
                </a:lnTo>
                <a:lnTo>
                  <a:pt x="292984" y="3032"/>
                </a:lnTo>
                <a:lnTo>
                  <a:pt x="283732" y="0"/>
                </a:lnTo>
                <a:close/>
              </a:path>
            </a:pathLst>
          </a:custGeom>
          <a:solidFill>
            <a:srgbClr val="FFFFFF"/>
          </a:solidFill>
        </p:spPr>
        <p:txBody>
          <a:bodyPr wrap="square" lIns="0" tIns="0" rIns="0" bIns="0" rtlCol="0"/>
          <a:lstStyle/>
          <a:p>
            <a:endParaRPr sz="1144">
              <a:latin typeface="+mj-lt"/>
            </a:endParaRPr>
          </a:p>
        </p:txBody>
      </p:sp>
      <p:sp>
        <p:nvSpPr>
          <p:cNvPr id="18" name="object 18"/>
          <p:cNvSpPr/>
          <p:nvPr/>
        </p:nvSpPr>
        <p:spPr>
          <a:xfrm>
            <a:off x="4413809" y="3734543"/>
            <a:ext cx="158820" cy="214044"/>
          </a:xfrm>
          <a:custGeom>
            <a:avLst/>
            <a:gdLst/>
            <a:ahLst/>
            <a:cxnLst/>
            <a:rect l="l" t="t" r="r" b="b"/>
            <a:pathLst>
              <a:path w="250190" h="337185">
                <a:moveTo>
                  <a:pt x="172846" y="0"/>
                </a:moveTo>
                <a:lnTo>
                  <a:pt x="172186" y="0"/>
                </a:lnTo>
                <a:lnTo>
                  <a:pt x="135675" y="2836"/>
                </a:lnTo>
                <a:lnTo>
                  <a:pt x="69973" y="27469"/>
                </a:lnTo>
                <a:lnTo>
                  <a:pt x="21465" y="74433"/>
                </a:lnTo>
                <a:lnTo>
                  <a:pt x="603" y="129804"/>
                </a:lnTo>
                <a:lnTo>
                  <a:pt x="0" y="161137"/>
                </a:lnTo>
                <a:lnTo>
                  <a:pt x="4102" y="185521"/>
                </a:lnTo>
                <a:lnTo>
                  <a:pt x="23031" y="229858"/>
                </a:lnTo>
                <a:lnTo>
                  <a:pt x="60160" y="274790"/>
                </a:lnTo>
                <a:lnTo>
                  <a:pt x="114521" y="313258"/>
                </a:lnTo>
                <a:lnTo>
                  <a:pt x="155980" y="331838"/>
                </a:lnTo>
                <a:lnTo>
                  <a:pt x="190233" y="336981"/>
                </a:lnTo>
                <a:lnTo>
                  <a:pt x="202429" y="334683"/>
                </a:lnTo>
                <a:lnTo>
                  <a:pt x="222580" y="293484"/>
                </a:lnTo>
                <a:lnTo>
                  <a:pt x="224269" y="262893"/>
                </a:lnTo>
                <a:lnTo>
                  <a:pt x="234158" y="202817"/>
                </a:lnTo>
                <a:lnTo>
                  <a:pt x="247408" y="160489"/>
                </a:lnTo>
                <a:lnTo>
                  <a:pt x="249770" y="153873"/>
                </a:lnTo>
                <a:lnTo>
                  <a:pt x="207465" y="131321"/>
                </a:lnTo>
                <a:lnTo>
                  <a:pt x="178371" y="93814"/>
                </a:lnTo>
                <a:lnTo>
                  <a:pt x="166566" y="47658"/>
                </a:lnTo>
                <a:lnTo>
                  <a:pt x="168252" y="24172"/>
                </a:lnTo>
                <a:lnTo>
                  <a:pt x="174688" y="444"/>
                </a:lnTo>
                <a:lnTo>
                  <a:pt x="173507" y="228"/>
                </a:lnTo>
                <a:lnTo>
                  <a:pt x="172846" y="0"/>
                </a:lnTo>
                <a:close/>
              </a:path>
            </a:pathLst>
          </a:custGeom>
          <a:solidFill>
            <a:srgbClr val="FFFFFF"/>
          </a:solidFill>
        </p:spPr>
        <p:txBody>
          <a:bodyPr wrap="square" lIns="0" tIns="0" rIns="0" bIns="0" rtlCol="0"/>
          <a:lstStyle/>
          <a:p>
            <a:endParaRPr sz="1144">
              <a:latin typeface="+mj-lt"/>
            </a:endParaRPr>
          </a:p>
        </p:txBody>
      </p:sp>
      <p:sp>
        <p:nvSpPr>
          <p:cNvPr id="19" name="object 19"/>
          <p:cNvSpPr/>
          <p:nvPr/>
        </p:nvSpPr>
        <p:spPr>
          <a:xfrm>
            <a:off x="4458671" y="3561327"/>
            <a:ext cx="210819" cy="155595"/>
          </a:xfrm>
          <a:custGeom>
            <a:avLst/>
            <a:gdLst/>
            <a:ahLst/>
            <a:cxnLst/>
            <a:rect l="l" t="t" r="r" b="b"/>
            <a:pathLst>
              <a:path w="332104" h="245110">
                <a:moveTo>
                  <a:pt x="322999" y="200208"/>
                </a:moveTo>
                <a:lnTo>
                  <a:pt x="206575" y="200208"/>
                </a:lnTo>
                <a:lnTo>
                  <a:pt x="229405" y="201411"/>
                </a:lnTo>
                <a:lnTo>
                  <a:pt x="251408" y="207430"/>
                </a:lnTo>
                <a:lnTo>
                  <a:pt x="272482" y="218373"/>
                </a:lnTo>
                <a:lnTo>
                  <a:pt x="280632" y="224243"/>
                </a:lnTo>
                <a:lnTo>
                  <a:pt x="288523" y="230746"/>
                </a:lnTo>
                <a:lnTo>
                  <a:pt x="296465" y="237654"/>
                </a:lnTo>
                <a:lnTo>
                  <a:pt x="304765" y="244738"/>
                </a:lnTo>
                <a:lnTo>
                  <a:pt x="308986" y="235435"/>
                </a:lnTo>
                <a:lnTo>
                  <a:pt x="313355" y="225964"/>
                </a:lnTo>
                <a:lnTo>
                  <a:pt x="317579" y="216299"/>
                </a:lnTo>
                <a:lnTo>
                  <a:pt x="321364" y="206410"/>
                </a:lnTo>
                <a:lnTo>
                  <a:pt x="322999" y="200208"/>
                </a:lnTo>
                <a:close/>
              </a:path>
              <a:path w="332104" h="245110">
                <a:moveTo>
                  <a:pt x="189921" y="0"/>
                </a:moveTo>
                <a:lnTo>
                  <a:pt x="144375" y="4042"/>
                </a:lnTo>
                <a:lnTo>
                  <a:pt x="95695" y="20913"/>
                </a:lnTo>
                <a:lnTo>
                  <a:pt x="47088" y="48520"/>
                </a:lnTo>
                <a:lnTo>
                  <a:pt x="17513" y="73880"/>
                </a:lnTo>
                <a:lnTo>
                  <a:pt x="0" y="109150"/>
                </a:lnTo>
                <a:lnTo>
                  <a:pt x="829" y="116678"/>
                </a:lnTo>
                <a:lnTo>
                  <a:pt x="23384" y="140027"/>
                </a:lnTo>
                <a:lnTo>
                  <a:pt x="52400" y="158235"/>
                </a:lnTo>
                <a:lnTo>
                  <a:pt x="79645" y="178590"/>
                </a:lnTo>
                <a:lnTo>
                  <a:pt x="104994" y="201242"/>
                </a:lnTo>
                <a:lnTo>
                  <a:pt x="128324" y="226336"/>
                </a:lnTo>
                <a:lnTo>
                  <a:pt x="131346" y="229917"/>
                </a:lnTo>
                <a:lnTo>
                  <a:pt x="133201" y="230311"/>
                </a:lnTo>
                <a:lnTo>
                  <a:pt x="170457" y="207559"/>
                </a:lnTo>
                <a:lnTo>
                  <a:pt x="206575" y="200208"/>
                </a:lnTo>
                <a:lnTo>
                  <a:pt x="322999" y="200208"/>
                </a:lnTo>
                <a:lnTo>
                  <a:pt x="329322" y="176221"/>
                </a:lnTo>
                <a:lnTo>
                  <a:pt x="328904" y="115934"/>
                </a:lnTo>
                <a:lnTo>
                  <a:pt x="301684" y="54034"/>
                </a:lnTo>
                <a:lnTo>
                  <a:pt x="248043" y="12434"/>
                </a:lnTo>
                <a:lnTo>
                  <a:pt x="212957" y="2448"/>
                </a:lnTo>
                <a:lnTo>
                  <a:pt x="189921" y="0"/>
                </a:lnTo>
                <a:close/>
              </a:path>
            </a:pathLst>
          </a:custGeom>
          <a:solidFill>
            <a:srgbClr val="FFFFFF"/>
          </a:solidFill>
        </p:spPr>
        <p:txBody>
          <a:bodyPr wrap="square" lIns="0" tIns="0" rIns="0" bIns="0" rtlCol="0"/>
          <a:lstStyle/>
          <a:p>
            <a:endParaRPr sz="1144">
              <a:latin typeface="+mj-lt"/>
            </a:endParaRPr>
          </a:p>
        </p:txBody>
      </p:sp>
      <p:sp>
        <p:nvSpPr>
          <p:cNvPr id="20" name="object 20"/>
          <p:cNvSpPr txBox="1"/>
          <p:nvPr/>
        </p:nvSpPr>
        <p:spPr>
          <a:xfrm>
            <a:off x="4456150" y="3945234"/>
            <a:ext cx="294929" cy="96264"/>
          </a:xfrm>
          <a:prstGeom prst="rect">
            <a:avLst/>
          </a:prstGeom>
        </p:spPr>
        <p:txBody>
          <a:bodyPr vert="horz" wrap="square" lIns="0" tIns="8465" rIns="0" bIns="0" rtlCol="0">
            <a:spAutoFit/>
          </a:bodyPr>
          <a:lstStyle/>
          <a:p>
            <a:pPr marL="9525">
              <a:spcBef>
                <a:spcPts val="79"/>
              </a:spcBef>
            </a:pPr>
            <a:r>
              <a:rPr sz="570" b="1" spc="109" dirty="0">
                <a:solidFill>
                  <a:srgbClr val="00AA04"/>
                </a:solidFill>
                <a:latin typeface="+mj-lt"/>
                <a:ea typeface="微软雅黑" panose="020B0503020204020204" charset="-122"/>
                <a:cs typeface="微软雅黑" panose="020B0503020204020204" charset="-122"/>
              </a:rPr>
              <a:t>H</a:t>
            </a:r>
            <a:r>
              <a:rPr sz="570" b="1" spc="90" dirty="0">
                <a:solidFill>
                  <a:srgbClr val="00AA04"/>
                </a:solidFill>
                <a:latin typeface="+mj-lt"/>
                <a:ea typeface="微软雅黑" panose="020B0503020204020204" charset="-122"/>
                <a:cs typeface="微软雅黑" panose="020B0503020204020204" charset="-122"/>
              </a:rPr>
              <a:t>V</a:t>
            </a:r>
            <a:r>
              <a:rPr sz="570" b="1" spc="127" dirty="0">
                <a:solidFill>
                  <a:srgbClr val="00AA04"/>
                </a:solidFill>
                <a:latin typeface="+mj-lt"/>
                <a:ea typeface="微软雅黑" panose="020B0503020204020204" charset="-122"/>
                <a:cs typeface="微软雅黑" panose="020B0503020204020204" charset="-122"/>
              </a:rPr>
              <a:t>A</a:t>
            </a:r>
            <a:r>
              <a:rPr sz="570" b="1" spc="60" dirty="0">
                <a:solidFill>
                  <a:srgbClr val="00AA04"/>
                </a:solidFill>
                <a:latin typeface="+mj-lt"/>
                <a:ea typeface="微软雅黑" panose="020B0503020204020204" charset="-122"/>
                <a:cs typeface="微软雅黑" panose="020B0503020204020204" charset="-122"/>
              </a:rPr>
              <a:t>C</a:t>
            </a:r>
            <a:endParaRPr sz="570" b="1" dirty="0">
              <a:latin typeface="+mj-lt"/>
              <a:ea typeface="微软雅黑" panose="020B0503020204020204" charset="-122"/>
              <a:cs typeface="微软雅黑" panose="020B0503020204020204" charset="-122"/>
            </a:endParaRPr>
          </a:p>
        </p:txBody>
      </p:sp>
      <p:sp>
        <p:nvSpPr>
          <p:cNvPr id="21" name="object 21"/>
          <p:cNvSpPr/>
          <p:nvPr/>
        </p:nvSpPr>
        <p:spPr>
          <a:xfrm>
            <a:off x="6788969" y="3433456"/>
            <a:ext cx="685666" cy="685666"/>
          </a:xfrm>
          <a:custGeom>
            <a:avLst/>
            <a:gdLst/>
            <a:ahLst/>
            <a:cxnLst/>
            <a:rect l="l" t="t" r="r" b="b"/>
            <a:pathLst>
              <a:path w="1080134" h="1080135">
                <a:moveTo>
                  <a:pt x="539991" y="0"/>
                </a:moveTo>
                <a:lnTo>
                  <a:pt x="490840" y="2206"/>
                </a:lnTo>
                <a:lnTo>
                  <a:pt x="442925" y="8700"/>
                </a:lnTo>
                <a:lnTo>
                  <a:pt x="396438" y="19289"/>
                </a:lnTo>
                <a:lnTo>
                  <a:pt x="351568" y="33784"/>
                </a:lnTo>
                <a:lnTo>
                  <a:pt x="308507" y="51993"/>
                </a:lnTo>
                <a:lnTo>
                  <a:pt x="267445" y="73726"/>
                </a:lnTo>
                <a:lnTo>
                  <a:pt x="228572" y="98793"/>
                </a:lnTo>
                <a:lnTo>
                  <a:pt x="192079" y="127002"/>
                </a:lnTo>
                <a:lnTo>
                  <a:pt x="158157" y="158164"/>
                </a:lnTo>
                <a:lnTo>
                  <a:pt x="126997" y="192087"/>
                </a:lnTo>
                <a:lnTo>
                  <a:pt x="98789" y="228580"/>
                </a:lnTo>
                <a:lnTo>
                  <a:pt x="73723" y="267454"/>
                </a:lnTo>
                <a:lnTo>
                  <a:pt x="51991" y="308517"/>
                </a:lnTo>
                <a:lnTo>
                  <a:pt x="33782" y="351579"/>
                </a:lnTo>
                <a:lnTo>
                  <a:pt x="19288" y="396450"/>
                </a:lnTo>
                <a:lnTo>
                  <a:pt x="8699" y="442938"/>
                </a:lnTo>
                <a:lnTo>
                  <a:pt x="2206" y="490852"/>
                </a:lnTo>
                <a:lnTo>
                  <a:pt x="0" y="540003"/>
                </a:lnTo>
                <a:lnTo>
                  <a:pt x="2206" y="589155"/>
                </a:lnTo>
                <a:lnTo>
                  <a:pt x="8699" y="637069"/>
                </a:lnTo>
                <a:lnTo>
                  <a:pt x="19288" y="683557"/>
                </a:lnTo>
                <a:lnTo>
                  <a:pt x="33782" y="728428"/>
                </a:lnTo>
                <a:lnTo>
                  <a:pt x="51991" y="771490"/>
                </a:lnTo>
                <a:lnTo>
                  <a:pt x="73723" y="812553"/>
                </a:lnTo>
                <a:lnTo>
                  <a:pt x="98789" y="851427"/>
                </a:lnTo>
                <a:lnTo>
                  <a:pt x="126997" y="887920"/>
                </a:lnTo>
                <a:lnTo>
                  <a:pt x="158157" y="921843"/>
                </a:lnTo>
                <a:lnTo>
                  <a:pt x="192079" y="953005"/>
                </a:lnTo>
                <a:lnTo>
                  <a:pt x="228572" y="981214"/>
                </a:lnTo>
                <a:lnTo>
                  <a:pt x="267445" y="1006281"/>
                </a:lnTo>
                <a:lnTo>
                  <a:pt x="308507" y="1028014"/>
                </a:lnTo>
                <a:lnTo>
                  <a:pt x="351568" y="1046223"/>
                </a:lnTo>
                <a:lnTo>
                  <a:pt x="396438" y="1060718"/>
                </a:lnTo>
                <a:lnTo>
                  <a:pt x="442925" y="1071307"/>
                </a:lnTo>
                <a:lnTo>
                  <a:pt x="490840" y="1077801"/>
                </a:lnTo>
                <a:lnTo>
                  <a:pt x="539991" y="1080008"/>
                </a:lnTo>
                <a:lnTo>
                  <a:pt x="589142" y="1077801"/>
                </a:lnTo>
                <a:lnTo>
                  <a:pt x="637057" y="1071307"/>
                </a:lnTo>
                <a:lnTo>
                  <a:pt x="683545" y="1060718"/>
                </a:lnTo>
                <a:lnTo>
                  <a:pt x="728415" y="1046223"/>
                </a:lnTo>
                <a:lnTo>
                  <a:pt x="771477" y="1028014"/>
                </a:lnTo>
                <a:lnTo>
                  <a:pt x="812540" y="1006281"/>
                </a:lnTo>
                <a:lnTo>
                  <a:pt x="851414" y="981214"/>
                </a:lnTo>
                <a:lnTo>
                  <a:pt x="887908" y="953005"/>
                </a:lnTo>
                <a:lnTo>
                  <a:pt x="921831" y="921843"/>
                </a:lnTo>
                <a:lnTo>
                  <a:pt x="952992" y="887920"/>
                </a:lnTo>
                <a:lnTo>
                  <a:pt x="981201" y="851427"/>
                </a:lnTo>
                <a:lnTo>
                  <a:pt x="1006268" y="812553"/>
                </a:lnTo>
                <a:lnTo>
                  <a:pt x="1028001" y="771490"/>
                </a:lnTo>
                <a:lnTo>
                  <a:pt x="1046211" y="728428"/>
                </a:lnTo>
                <a:lnTo>
                  <a:pt x="1060705" y="683557"/>
                </a:lnTo>
                <a:lnTo>
                  <a:pt x="1071295" y="637069"/>
                </a:lnTo>
                <a:lnTo>
                  <a:pt x="1077788" y="589155"/>
                </a:lnTo>
                <a:lnTo>
                  <a:pt x="1079995" y="540003"/>
                </a:lnTo>
                <a:lnTo>
                  <a:pt x="1077788" y="490852"/>
                </a:lnTo>
                <a:lnTo>
                  <a:pt x="1071295" y="442938"/>
                </a:lnTo>
                <a:lnTo>
                  <a:pt x="1060705" y="396450"/>
                </a:lnTo>
                <a:lnTo>
                  <a:pt x="1046211" y="351579"/>
                </a:lnTo>
                <a:lnTo>
                  <a:pt x="1028001" y="308517"/>
                </a:lnTo>
                <a:lnTo>
                  <a:pt x="1006268" y="267454"/>
                </a:lnTo>
                <a:lnTo>
                  <a:pt x="981201" y="228580"/>
                </a:lnTo>
                <a:lnTo>
                  <a:pt x="952992" y="192087"/>
                </a:lnTo>
                <a:lnTo>
                  <a:pt x="921831" y="158164"/>
                </a:lnTo>
                <a:lnTo>
                  <a:pt x="887908" y="127002"/>
                </a:lnTo>
                <a:lnTo>
                  <a:pt x="851414" y="98793"/>
                </a:lnTo>
                <a:lnTo>
                  <a:pt x="812540" y="73726"/>
                </a:lnTo>
                <a:lnTo>
                  <a:pt x="771477" y="51993"/>
                </a:lnTo>
                <a:lnTo>
                  <a:pt x="728415" y="33784"/>
                </a:lnTo>
                <a:lnTo>
                  <a:pt x="683545" y="19289"/>
                </a:lnTo>
                <a:lnTo>
                  <a:pt x="637057" y="8700"/>
                </a:lnTo>
                <a:lnTo>
                  <a:pt x="589142" y="2206"/>
                </a:lnTo>
                <a:lnTo>
                  <a:pt x="539991" y="0"/>
                </a:lnTo>
                <a:close/>
              </a:path>
            </a:pathLst>
          </a:custGeom>
          <a:solidFill>
            <a:srgbClr val="0052A3"/>
          </a:solidFill>
        </p:spPr>
        <p:txBody>
          <a:bodyPr wrap="square" lIns="0" tIns="0" rIns="0" bIns="0" rtlCol="0"/>
          <a:lstStyle/>
          <a:p>
            <a:endParaRPr sz="1144">
              <a:latin typeface="+mj-lt"/>
            </a:endParaRPr>
          </a:p>
        </p:txBody>
      </p:sp>
      <p:sp>
        <p:nvSpPr>
          <p:cNvPr id="22" name="object 22"/>
          <p:cNvSpPr/>
          <p:nvPr/>
        </p:nvSpPr>
        <p:spPr>
          <a:xfrm>
            <a:off x="6935543" y="3552916"/>
            <a:ext cx="304337" cy="380120"/>
          </a:xfrm>
          <a:custGeom>
            <a:avLst/>
            <a:gdLst/>
            <a:ahLst/>
            <a:cxnLst/>
            <a:rect l="l" t="t" r="r" b="b"/>
            <a:pathLst>
              <a:path w="479425" h="598804">
                <a:moveTo>
                  <a:pt x="228714" y="0"/>
                </a:moveTo>
                <a:lnTo>
                  <a:pt x="228587" y="2489"/>
                </a:lnTo>
                <a:lnTo>
                  <a:pt x="228435" y="4102"/>
                </a:lnTo>
                <a:lnTo>
                  <a:pt x="228428" y="73050"/>
                </a:lnTo>
                <a:lnTo>
                  <a:pt x="228537" y="95491"/>
                </a:lnTo>
                <a:lnTo>
                  <a:pt x="228575" y="99961"/>
                </a:lnTo>
                <a:lnTo>
                  <a:pt x="227381" y="101815"/>
                </a:lnTo>
                <a:lnTo>
                  <a:pt x="174161" y="121306"/>
                </a:lnTo>
                <a:lnTo>
                  <a:pt x="130662" y="146010"/>
                </a:lnTo>
                <a:lnTo>
                  <a:pt x="92508" y="177232"/>
                </a:lnTo>
                <a:lnTo>
                  <a:pt x="59747" y="214991"/>
                </a:lnTo>
                <a:lnTo>
                  <a:pt x="32423" y="259308"/>
                </a:lnTo>
                <a:lnTo>
                  <a:pt x="14502" y="301797"/>
                </a:lnTo>
                <a:lnTo>
                  <a:pt x="3770" y="345567"/>
                </a:lnTo>
                <a:lnTo>
                  <a:pt x="0" y="390489"/>
                </a:lnTo>
                <a:lnTo>
                  <a:pt x="2959" y="436435"/>
                </a:lnTo>
                <a:lnTo>
                  <a:pt x="19590" y="501697"/>
                </a:lnTo>
                <a:lnTo>
                  <a:pt x="50965" y="561378"/>
                </a:lnTo>
                <a:lnTo>
                  <a:pt x="72057" y="589545"/>
                </a:lnTo>
                <a:lnTo>
                  <a:pt x="79134" y="598728"/>
                </a:lnTo>
                <a:lnTo>
                  <a:pt x="156083" y="521792"/>
                </a:lnTo>
                <a:lnTo>
                  <a:pt x="155080" y="520598"/>
                </a:lnTo>
                <a:lnTo>
                  <a:pt x="153759" y="519074"/>
                </a:lnTo>
                <a:lnTo>
                  <a:pt x="151194" y="515899"/>
                </a:lnTo>
                <a:lnTo>
                  <a:pt x="126180" y="475241"/>
                </a:lnTo>
                <a:lnTo>
                  <a:pt x="112678" y="435876"/>
                </a:lnTo>
                <a:lnTo>
                  <a:pt x="108619" y="394569"/>
                </a:lnTo>
                <a:lnTo>
                  <a:pt x="114414" y="351332"/>
                </a:lnTo>
                <a:lnTo>
                  <a:pt x="142478" y="289650"/>
                </a:lnTo>
                <a:lnTo>
                  <a:pt x="190297" y="241350"/>
                </a:lnTo>
                <a:lnTo>
                  <a:pt x="228422" y="216382"/>
                </a:lnTo>
                <a:lnTo>
                  <a:pt x="355223" y="216382"/>
                </a:lnTo>
                <a:lnTo>
                  <a:pt x="479362" y="144716"/>
                </a:lnTo>
                <a:lnTo>
                  <a:pt x="228714" y="0"/>
                </a:lnTo>
                <a:close/>
              </a:path>
              <a:path w="479425" h="598804">
                <a:moveTo>
                  <a:pt x="355223" y="216382"/>
                </a:moveTo>
                <a:lnTo>
                  <a:pt x="228422" y="216382"/>
                </a:lnTo>
                <a:lnTo>
                  <a:pt x="228422" y="289585"/>
                </a:lnTo>
                <a:lnTo>
                  <a:pt x="355223" y="216382"/>
                </a:lnTo>
                <a:close/>
              </a:path>
            </a:pathLst>
          </a:custGeom>
          <a:solidFill>
            <a:srgbClr val="FFFFFF"/>
          </a:solidFill>
        </p:spPr>
        <p:txBody>
          <a:bodyPr wrap="square" lIns="0" tIns="0" rIns="0" bIns="0" rtlCol="0"/>
          <a:lstStyle/>
          <a:p>
            <a:endParaRPr sz="1144">
              <a:latin typeface="+mj-lt"/>
            </a:endParaRPr>
          </a:p>
        </p:txBody>
      </p:sp>
      <p:sp>
        <p:nvSpPr>
          <p:cNvPr id="23" name="object 23"/>
          <p:cNvSpPr/>
          <p:nvPr/>
        </p:nvSpPr>
        <p:spPr>
          <a:xfrm>
            <a:off x="7028272" y="3657601"/>
            <a:ext cx="304337" cy="380120"/>
          </a:xfrm>
          <a:custGeom>
            <a:avLst/>
            <a:gdLst/>
            <a:ahLst/>
            <a:cxnLst/>
            <a:rect l="l" t="t" r="r" b="b"/>
            <a:pathLst>
              <a:path w="479425" h="598804">
                <a:moveTo>
                  <a:pt x="250837" y="309016"/>
                </a:moveTo>
                <a:lnTo>
                  <a:pt x="0" y="453834"/>
                </a:lnTo>
                <a:lnTo>
                  <a:pt x="250659" y="598563"/>
                </a:lnTo>
                <a:lnTo>
                  <a:pt x="250786" y="596176"/>
                </a:lnTo>
                <a:lnTo>
                  <a:pt x="250926" y="594728"/>
                </a:lnTo>
                <a:lnTo>
                  <a:pt x="250923" y="525554"/>
                </a:lnTo>
                <a:lnTo>
                  <a:pt x="250761" y="498386"/>
                </a:lnTo>
                <a:lnTo>
                  <a:pt x="252183" y="496658"/>
                </a:lnTo>
                <a:lnTo>
                  <a:pt x="290154" y="484039"/>
                </a:lnTo>
                <a:lnTo>
                  <a:pt x="351590" y="450485"/>
                </a:lnTo>
                <a:lnTo>
                  <a:pt x="413966" y="390618"/>
                </a:lnTo>
                <a:lnTo>
                  <a:pt x="419863" y="381990"/>
                </a:lnTo>
                <a:lnTo>
                  <a:pt x="250837" y="381990"/>
                </a:lnTo>
                <a:lnTo>
                  <a:pt x="250837" y="309016"/>
                </a:lnTo>
                <a:close/>
              </a:path>
              <a:path w="479425" h="598804">
                <a:moveTo>
                  <a:pt x="399859" y="0"/>
                </a:moveTo>
                <a:lnTo>
                  <a:pt x="323240" y="76555"/>
                </a:lnTo>
                <a:lnTo>
                  <a:pt x="325310" y="79184"/>
                </a:lnTo>
                <a:lnTo>
                  <a:pt x="327926" y="82295"/>
                </a:lnTo>
                <a:lnTo>
                  <a:pt x="330352" y="85547"/>
                </a:lnTo>
                <a:lnTo>
                  <a:pt x="353059" y="123037"/>
                </a:lnTo>
                <a:lnTo>
                  <a:pt x="366655" y="162512"/>
                </a:lnTo>
                <a:lnTo>
                  <a:pt x="370736" y="203944"/>
                </a:lnTo>
                <a:lnTo>
                  <a:pt x="364896" y="247307"/>
                </a:lnTo>
                <a:lnTo>
                  <a:pt x="335522" y="310784"/>
                </a:lnTo>
                <a:lnTo>
                  <a:pt x="285394" y="359918"/>
                </a:lnTo>
                <a:lnTo>
                  <a:pt x="250837" y="381990"/>
                </a:lnTo>
                <a:lnTo>
                  <a:pt x="419863" y="381990"/>
                </a:lnTo>
                <a:lnTo>
                  <a:pt x="441407" y="350468"/>
                </a:lnTo>
                <a:lnTo>
                  <a:pt x="461378" y="307559"/>
                </a:lnTo>
                <a:lnTo>
                  <a:pt x="473864" y="261921"/>
                </a:lnTo>
                <a:lnTo>
                  <a:pt x="478851" y="213586"/>
                </a:lnTo>
                <a:lnTo>
                  <a:pt x="476312" y="162512"/>
                </a:lnTo>
                <a:lnTo>
                  <a:pt x="458027" y="92095"/>
                </a:lnTo>
                <a:lnTo>
                  <a:pt x="422363" y="28359"/>
                </a:lnTo>
                <a:lnTo>
                  <a:pt x="405486" y="6949"/>
                </a:lnTo>
                <a:lnTo>
                  <a:pt x="399859" y="0"/>
                </a:lnTo>
                <a:close/>
              </a:path>
            </a:pathLst>
          </a:custGeom>
          <a:solidFill>
            <a:srgbClr val="FFFFFF"/>
          </a:solidFill>
        </p:spPr>
        <p:txBody>
          <a:bodyPr wrap="square" lIns="0" tIns="0" rIns="0" bIns="0" rtlCol="0"/>
          <a:lstStyle/>
          <a:p>
            <a:endParaRPr sz="1144">
              <a:latin typeface="+mj-lt"/>
            </a:endParaRPr>
          </a:p>
        </p:txBody>
      </p:sp>
      <p:sp>
        <p:nvSpPr>
          <p:cNvPr id="24" name="object 24"/>
          <p:cNvSpPr/>
          <p:nvPr/>
        </p:nvSpPr>
        <p:spPr>
          <a:xfrm>
            <a:off x="1681748" y="3433456"/>
            <a:ext cx="685577" cy="685585"/>
          </a:xfrm>
          <a:prstGeom prst="rect">
            <a:avLst/>
          </a:prstGeom>
          <a:blipFill>
            <a:blip r:embed="rId4" cstate="email">
              <a:extLst>
                <a:ext uri="{28A0092B-C50C-407E-A947-70E740481C1C}">
                  <a14:useLocalDpi xmlns:a14="http://schemas.microsoft.com/office/drawing/2010/main"/>
                </a:ext>
              </a:extLst>
            </a:blip>
            <a:stretch>
              <a:fillRect/>
            </a:stretch>
          </a:blipFill>
        </p:spPr>
        <p:txBody>
          <a:bodyPr wrap="square" lIns="0" tIns="0" rIns="0" bIns="0" rtlCol="0"/>
          <a:lstStyle/>
          <a:p>
            <a:endParaRPr sz="1144">
              <a:latin typeface="+mj-lt"/>
            </a:endParaRPr>
          </a:p>
        </p:txBody>
      </p:sp>
      <p:sp>
        <p:nvSpPr>
          <p:cNvPr id="29" name="object 29"/>
          <p:cNvSpPr/>
          <p:nvPr/>
        </p:nvSpPr>
        <p:spPr>
          <a:xfrm>
            <a:off x="896" y="5090702"/>
            <a:ext cx="3111898" cy="0"/>
          </a:xfrm>
          <a:custGeom>
            <a:avLst/>
            <a:gdLst/>
            <a:ahLst/>
            <a:cxnLst/>
            <a:rect l="l" t="t" r="r" b="b"/>
            <a:pathLst>
              <a:path w="4902200">
                <a:moveTo>
                  <a:pt x="0" y="0"/>
                </a:moveTo>
                <a:lnTo>
                  <a:pt x="4902072" y="0"/>
                </a:lnTo>
              </a:path>
            </a:pathLst>
          </a:custGeom>
          <a:ln w="76200">
            <a:solidFill>
              <a:srgbClr val="00AA04"/>
            </a:solidFill>
          </a:ln>
        </p:spPr>
        <p:txBody>
          <a:bodyPr wrap="square" lIns="0" tIns="0" rIns="0" bIns="0" rtlCol="0"/>
          <a:lstStyle/>
          <a:p>
            <a:endParaRPr sz="1144">
              <a:latin typeface="+mj-lt"/>
            </a:endParaRPr>
          </a:p>
        </p:txBody>
      </p:sp>
      <p:sp>
        <p:nvSpPr>
          <p:cNvPr id="30" name="object 30"/>
          <p:cNvSpPr/>
          <p:nvPr/>
        </p:nvSpPr>
        <p:spPr>
          <a:xfrm>
            <a:off x="3112714" y="5090702"/>
            <a:ext cx="6029504" cy="0"/>
          </a:xfrm>
          <a:custGeom>
            <a:avLst/>
            <a:gdLst/>
            <a:ahLst/>
            <a:cxnLst/>
            <a:rect l="l" t="t" r="r" b="b"/>
            <a:pathLst>
              <a:path w="9498330">
                <a:moveTo>
                  <a:pt x="0" y="0"/>
                </a:moveTo>
                <a:lnTo>
                  <a:pt x="9497949" y="0"/>
                </a:lnTo>
              </a:path>
            </a:pathLst>
          </a:custGeom>
          <a:ln w="76200">
            <a:solidFill>
              <a:srgbClr val="0052A3"/>
            </a:solidFill>
          </a:ln>
        </p:spPr>
        <p:txBody>
          <a:bodyPr wrap="square" lIns="0" tIns="0" rIns="0" bIns="0" rtlCol="0"/>
          <a:lstStyle/>
          <a:p>
            <a:endParaRPr sz="1144">
              <a:latin typeface="+mj-lt"/>
            </a:endParaRPr>
          </a:p>
        </p:txBody>
      </p:sp>
      <p:sp>
        <p:nvSpPr>
          <p:cNvPr id="31" name="object 31"/>
          <p:cNvSpPr/>
          <p:nvPr/>
        </p:nvSpPr>
        <p:spPr>
          <a:xfrm>
            <a:off x="1191051" y="4179714"/>
            <a:ext cx="1644630" cy="0"/>
          </a:xfrm>
          <a:custGeom>
            <a:avLst/>
            <a:gdLst/>
            <a:ahLst/>
            <a:cxnLst/>
            <a:rect l="l" t="t" r="r" b="b"/>
            <a:pathLst>
              <a:path w="2590800">
                <a:moveTo>
                  <a:pt x="0" y="0"/>
                </a:moveTo>
                <a:lnTo>
                  <a:pt x="2590800" y="0"/>
                </a:lnTo>
              </a:path>
            </a:pathLst>
          </a:custGeom>
          <a:ln w="12700">
            <a:solidFill>
              <a:srgbClr val="00AA04"/>
            </a:solidFill>
          </a:ln>
        </p:spPr>
        <p:txBody>
          <a:bodyPr wrap="square" lIns="0" tIns="0" rIns="0" bIns="0" rtlCol="0"/>
          <a:lstStyle/>
          <a:p>
            <a:endParaRPr sz="1144">
              <a:latin typeface="+mj-lt"/>
            </a:endParaRPr>
          </a:p>
        </p:txBody>
      </p:sp>
      <p:sp>
        <p:nvSpPr>
          <p:cNvPr id="32" name="object 32"/>
          <p:cNvSpPr/>
          <p:nvPr/>
        </p:nvSpPr>
        <p:spPr>
          <a:xfrm>
            <a:off x="3755828" y="4179714"/>
            <a:ext cx="1644630" cy="0"/>
          </a:xfrm>
          <a:custGeom>
            <a:avLst/>
            <a:gdLst/>
            <a:ahLst/>
            <a:cxnLst/>
            <a:rect l="l" t="t" r="r" b="b"/>
            <a:pathLst>
              <a:path w="2590800">
                <a:moveTo>
                  <a:pt x="0" y="0"/>
                </a:moveTo>
                <a:lnTo>
                  <a:pt x="2590800" y="0"/>
                </a:lnTo>
              </a:path>
            </a:pathLst>
          </a:custGeom>
          <a:ln w="12700">
            <a:solidFill>
              <a:srgbClr val="00AA04"/>
            </a:solidFill>
          </a:ln>
        </p:spPr>
        <p:txBody>
          <a:bodyPr wrap="square" lIns="0" tIns="0" rIns="0" bIns="0" rtlCol="0"/>
          <a:lstStyle/>
          <a:p>
            <a:endParaRPr sz="1144">
              <a:latin typeface="+mj-lt"/>
            </a:endParaRPr>
          </a:p>
        </p:txBody>
      </p:sp>
      <p:sp>
        <p:nvSpPr>
          <p:cNvPr id="33" name="object 33"/>
          <p:cNvSpPr/>
          <p:nvPr/>
        </p:nvSpPr>
        <p:spPr>
          <a:xfrm>
            <a:off x="6309439" y="4179714"/>
            <a:ext cx="1644630" cy="0"/>
          </a:xfrm>
          <a:custGeom>
            <a:avLst/>
            <a:gdLst/>
            <a:ahLst/>
            <a:cxnLst/>
            <a:rect l="l" t="t" r="r" b="b"/>
            <a:pathLst>
              <a:path w="2590800">
                <a:moveTo>
                  <a:pt x="0" y="0"/>
                </a:moveTo>
                <a:lnTo>
                  <a:pt x="2590800" y="0"/>
                </a:lnTo>
              </a:path>
            </a:pathLst>
          </a:custGeom>
          <a:ln w="12700">
            <a:solidFill>
              <a:srgbClr val="00AA04"/>
            </a:solidFill>
          </a:ln>
        </p:spPr>
        <p:txBody>
          <a:bodyPr wrap="square" lIns="0" tIns="0" rIns="0" bIns="0" rtlCol="0"/>
          <a:lstStyle/>
          <a:p>
            <a:endParaRPr sz="1144">
              <a:latin typeface="+mj-lt"/>
            </a:endParaRPr>
          </a:p>
        </p:txBody>
      </p:sp>
    </p:spTree>
    <p:extLst>
      <p:ext uri="{BB962C8B-B14F-4D97-AF65-F5344CB8AC3E}">
        <p14:creationId xmlns:p14="http://schemas.microsoft.com/office/powerpoint/2010/main" val="420004920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xml><?xml version="1.0" encoding="utf-8"?>
<p:tagLst xmlns:a="http://schemas.openxmlformats.org/drawingml/2006/main" xmlns:r="http://schemas.openxmlformats.org/officeDocument/2006/relationships" xmlns:p="http://schemas.openxmlformats.org/presentationml/2006/main">
  <p:tag name="KSO_WM_UNIT_TABLE_BEAUTIFY" val="smartTable{ec9f190a-43f1-4dc2-815e-7bd9fd41aed2}"/>
  <p:tag name="TABLE_ENDDRAG_ORIGIN_RECT" val="855*167"/>
  <p:tag name="TABLE_ENDDRAG_RECT" val="49*341*856*167"/>
</p:tagLst>
</file>

<file path=ppt/tags/tag1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xml><?xml version="1.0" encoding="utf-8"?>
<p:tagLst xmlns:a="http://schemas.openxmlformats.org/drawingml/2006/main" xmlns:r="http://schemas.openxmlformats.org/officeDocument/2006/relationships" xmlns:p="http://schemas.openxmlformats.org/presentationml/2006/main">
  <p:tag name="TABLE_ENDDRAG_ORIGIN_RECT" val="364*238"/>
  <p:tag name="TABLE_ENDDRAG_RECT" val="534*73*364*238"/>
</p:tagLst>
</file>

<file path=ppt/tags/tag1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3.xml><?xml version="1.0" encoding="utf-8"?>
<p:tagLst xmlns:a="http://schemas.openxmlformats.org/drawingml/2006/main" xmlns:r="http://schemas.openxmlformats.org/officeDocument/2006/relationships" xmlns:p="http://schemas.openxmlformats.org/presentationml/2006/main">
  <p:tag name="KSO_WM_UNIT_TABLE_BEAUTIFY" val="smartTable{1e26f6ba-3b2b-4a56-87e7-02597d612d36}"/>
</p:tagLst>
</file>

<file path=ppt/tags/tag1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2.xml><?xml version="1.0" encoding="utf-8"?>
<p:tagLst xmlns:a="http://schemas.openxmlformats.org/drawingml/2006/main" xmlns:r="http://schemas.openxmlformats.org/officeDocument/2006/relationships" xmlns:p="http://schemas.openxmlformats.org/presentationml/2006/main">
  <p:tag name="TABLE_ENDDRAG_ORIGIN_RECT" val="559*384"/>
  <p:tag name="TABLE_ENDDRAG_RECT" val="326*101*559*384"/>
</p:tagLst>
</file>

<file path=ppt/tags/tag1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7167,&quot;width&quot;:4200}"/>
</p:tagLst>
</file>

<file path=ppt/tags/tag195.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7202,&quot;width&quot;:4587}"/>
</p:tagLst>
</file>

<file path=ppt/tags/tag196.xml><?xml version="1.0" encoding="utf-8"?>
<p:tagLst xmlns:a="http://schemas.openxmlformats.org/drawingml/2006/main" xmlns:r="http://schemas.openxmlformats.org/officeDocument/2006/relationships" xmlns:p="http://schemas.openxmlformats.org/presentationml/2006/main">
  <p:tag name="TABLE_ENDDRAG_ORIGIN_RECT" val="586*420"/>
  <p:tag name="TABLE_ENDDRAG_RECT" val="335*71*586*420"/>
</p:tagLst>
</file>

<file path=ppt/tags/tag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31136_1*l_h_i*1_1_1"/>
  <p:tag name="KSO_WM_TEMPLATE_CATEGORY" val="diagram"/>
  <p:tag name="KSO_WM_TEMPLATE_INDEX" val="20231136"/>
  <p:tag name="KSO_WM_UNIT_LAYERLEVEL" val="1_1_1"/>
  <p:tag name="KSO_WM_TAG_VERSION" val="3.0"/>
  <p:tag name="KSO_WM_BEAUTIFY_FLAG" val="#wm#"/>
  <p:tag name="KSO_WM_UNIT_FILL_FORE_SCHEMECOLOR_INDEX" val="5"/>
  <p:tag name="KSO_WM_DIAGRAM_MAX_ITEMCNT" val="3"/>
  <p:tag name="KSO_WM_DIAGRAM_MIN_ITEMCNT" val="3"/>
  <p:tag name="KSO_WM_DIAGRAM_VIRTUALLY_FRAME" val="{&quot;height&quot;:426.6927559055118,&quot;left&quot;:0,&quot;top&quot;:106,&quot;width&quot;:959.7100787401574}"/>
</p:tagLst>
</file>

<file path=ppt/tags/tag28.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1136_1*l_h_i*1_1_2"/>
  <p:tag name="KSO_WM_TEMPLATE_CATEGORY" val="diagram"/>
  <p:tag name="KSO_WM_TEMPLATE_INDEX" val="20231136"/>
  <p:tag name="KSO_WM_UNIT_LAYERLEVEL" val="1_1_1"/>
  <p:tag name="KSO_WM_TAG_VERSION" val="3.0"/>
  <p:tag name="KSO_WM_BEAUTIFY_FLAG" val="#wm#"/>
  <p:tag name="KSO_WM_UNIT_LINE_FORE_SCHEMECOLOR_INDEX" val="5"/>
  <p:tag name="KSO_WM_DIAGRAM_MAX_ITEMCNT" val="3"/>
  <p:tag name="KSO_WM_DIAGRAM_MIN_ITEMCNT" val="3"/>
  <p:tag name="KSO_WM_DIAGRAM_VIRTUALLY_FRAME" val="{&quot;height&quot;:426.6927559055118,&quot;left&quot;:0,&quot;top&quot;:106,&quot;width&quot;:959.7100787401574}"/>
</p:tagLst>
</file>

<file path=ppt/tags/tag29.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ISCONTENTSTITLE" val="0"/>
  <p:tag name="KSO_WM_UNIT_ISNUMDGMTITLE" val="0"/>
  <p:tag name="KSO_WM_UNIT_PRESET_TEXT_INDEX" val="0"/>
  <p:tag name="KSO_WM_UNIT_PRESET_TEXT_LEN" val="0"/>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1136_1*l_h_a*1_1_1"/>
  <p:tag name="KSO_WM_TEMPLATE_CATEGORY" val="diagram"/>
  <p:tag name="KSO_WM_TEMPLATE_INDEX" val="20231136"/>
  <p:tag name="KSO_WM_UNIT_LAYERLEVEL" val="1_1_1"/>
  <p:tag name="KSO_WM_TAG_VERSION" val="3.0"/>
  <p:tag name="KSO_WM_BEAUTIFY_FLAG" val="#wm#"/>
  <p:tag name="KSO_WM_UNIT_PRESET_TEXT" val="添加标题内容"/>
  <p:tag name="KSO_WM_UNIT_FILL_FORE_SCHEMECOLOR_INDEX" val="5"/>
  <p:tag name="KSO_WM_DIAGRAM_MAX_ITEMCNT" val="3"/>
  <p:tag name="KSO_WM_DIAGRAM_MIN_ITEMCNT" val="3"/>
  <p:tag name="KSO_WM_DIAGRAM_VIRTUALLY_FRAME" val="{&quot;height&quot;:426.6927559055118,&quot;left&quot;:0,&quot;top&quot;:106,&quot;width&quot;:959.7100787401574}"/>
</p:tagLst>
</file>

<file path=ppt/tags/tag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SUBTYPE" val="a"/>
  <p:tag name="KSO_WM_UNIT_PRESET_TEXT_INDEX" val="0"/>
  <p:tag name="KSO_WM_UNIT_PRESET_TEXT_LEN" val="0"/>
  <p:tag name="KSO_WM_UNIT_NOCLEAR" val="0"/>
  <p:tag name="KSO_WM_UNIT_VALUE" val="105"/>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1136_1*l_h_f*1_1_1"/>
  <p:tag name="KSO_WM_TEMPLATE_CATEGORY" val="diagram"/>
  <p:tag name="KSO_WM_TEMPLATE_INDEX" val="20231136"/>
  <p:tag name="KSO_WM_UNIT_LAYERLEVEL" val="1_1_1"/>
  <p:tag name="KSO_WM_TAG_VERSION" val="3.0"/>
  <p:tag name="KSO_WM_BEAUTIFY_FLAG" val="#wm#"/>
  <p:tag name="KSO_WM_UNIT_PRESET_TEXT" val="单击此处添加内容，简明扼要地阐述您的观点。根据需要可酌情增减文字，以便观者准确地理解您传达的思想"/>
  <p:tag name="KSO_WM_DIAGRAM_MAX_ITEMCNT" val="3"/>
  <p:tag name="KSO_WM_DIAGRAM_MIN_ITEMCNT" val="3"/>
  <p:tag name="KSO_WM_DIAGRAM_VIRTUALLY_FRAME" val="{&quot;height&quot;:426.6927559055118,&quot;left&quot;:0,&quot;top&quot;:106,&quot;width&quot;:959.7100787401574}"/>
</p:tagLst>
</file>

<file path=ppt/tags/tag31.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231136_1*l_h_i*1_2_1"/>
  <p:tag name="KSO_WM_TEMPLATE_CATEGORY" val="diagram"/>
  <p:tag name="KSO_WM_TEMPLATE_INDEX" val="20231136"/>
  <p:tag name="KSO_WM_UNIT_LAYERLEVEL" val="1_1_1"/>
  <p:tag name="KSO_WM_TAG_VERSION" val="3.0"/>
  <p:tag name="KSO_WM_BEAUTIFY_FLAG" val="#wm#"/>
  <p:tag name="KSO_WM_UNIT_FILL_FORE_SCHEMECOLOR_INDEX" val="5"/>
  <p:tag name="KSO_WM_DIAGRAM_MAX_ITEMCNT" val="3"/>
  <p:tag name="KSO_WM_DIAGRAM_MIN_ITEMCNT" val="3"/>
  <p:tag name="KSO_WM_DIAGRAM_VIRTUALLY_FRAME" val="{&quot;height&quot;:426.6927559055118,&quot;left&quot;:0,&quot;top&quot;:106,&quot;width&quot;:959.7100787401574}"/>
</p:tagLst>
</file>

<file path=ppt/tags/tag32.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1136_1*l_h_i*1_2_2"/>
  <p:tag name="KSO_WM_TEMPLATE_CATEGORY" val="diagram"/>
  <p:tag name="KSO_WM_TEMPLATE_INDEX" val="20231136"/>
  <p:tag name="KSO_WM_UNIT_LAYERLEVEL" val="1_1_1"/>
  <p:tag name="KSO_WM_TAG_VERSION" val="3.0"/>
  <p:tag name="KSO_WM_BEAUTIFY_FLAG" val="#wm#"/>
  <p:tag name="KSO_WM_UNIT_LINE_FORE_SCHEMECOLOR_INDEX" val="5"/>
  <p:tag name="KSO_WM_DIAGRAM_MAX_ITEMCNT" val="3"/>
  <p:tag name="KSO_WM_DIAGRAM_MIN_ITEMCNT" val="3"/>
  <p:tag name="KSO_WM_DIAGRAM_VIRTUALLY_FRAME" val="{&quot;height&quot;:426.6927559055118,&quot;left&quot;:0,&quot;top&quot;:106,&quot;width&quot;:959.7100787401574}"/>
</p:tagLst>
</file>

<file path=ppt/tags/tag33.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ISCONTENTSTITLE" val="0"/>
  <p:tag name="KSO_WM_UNIT_ISNUMDGMTITLE" val="0"/>
  <p:tag name="KSO_WM_UNIT_PRESET_TEXT_INDEX" val="0"/>
  <p:tag name="KSO_WM_UNIT_PRESET_TEXT_LEN"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1136_1*l_h_a*1_2_1"/>
  <p:tag name="KSO_WM_TEMPLATE_CATEGORY" val="diagram"/>
  <p:tag name="KSO_WM_TEMPLATE_INDEX" val="20231136"/>
  <p:tag name="KSO_WM_UNIT_LAYERLEVEL" val="1_1_1"/>
  <p:tag name="KSO_WM_TAG_VERSION" val="3.0"/>
  <p:tag name="KSO_WM_BEAUTIFY_FLAG" val="#wm#"/>
  <p:tag name="KSO_WM_UNIT_PRESET_TEXT" val="添加标题内容"/>
  <p:tag name="KSO_WM_UNIT_FILL_FORE_SCHEMECOLOR_INDEX" val="5"/>
  <p:tag name="KSO_WM_DIAGRAM_MAX_ITEMCNT" val="3"/>
  <p:tag name="KSO_WM_DIAGRAM_MIN_ITEMCNT" val="3"/>
  <p:tag name="KSO_WM_DIAGRAM_VIRTUALLY_FRAME" val="{&quot;height&quot;:426.6927559055118,&quot;left&quot;:0,&quot;top&quot;:106,&quot;width&quot;:959.7100787401574}"/>
</p:tagLst>
</file>

<file path=ppt/tags/tag34.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SUBTYPE" val="a"/>
  <p:tag name="KSO_WM_UNIT_PRESET_TEXT_INDEX" val="0"/>
  <p:tag name="KSO_WM_UNIT_PRESET_TEXT_LEN"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1136_1*l_h_f*1_2_1"/>
  <p:tag name="KSO_WM_TEMPLATE_CATEGORY" val="diagram"/>
  <p:tag name="KSO_WM_TEMPLATE_INDEX" val="20231136"/>
  <p:tag name="KSO_WM_UNIT_LAYERLEVEL" val="1_1_1"/>
  <p:tag name="KSO_WM_TAG_VERSION" val="3.0"/>
  <p:tag name="KSO_WM_BEAUTIFY_FLAG" val="#wm#"/>
  <p:tag name="KSO_WM_UNIT_PRESET_TEXT" val="单击此处添加内容，简明扼要地阐述您的观点。根据需要可酌情增减文字，以便观者准确地理解您传达的思想"/>
  <p:tag name="KSO_WM_DIAGRAM_MAX_ITEMCNT" val="3"/>
  <p:tag name="KSO_WM_DIAGRAM_MIN_ITEMCNT" val="3"/>
  <p:tag name="KSO_WM_DIAGRAM_VIRTUALLY_FRAME" val="{&quot;height&quot;:426.6927559055118,&quot;left&quot;:0,&quot;top&quot;:106,&quot;width&quot;:959.7100787401574}"/>
</p:tagLst>
</file>

<file path=ppt/tags/tag35.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20231136_1*l_h_i*1_3_1"/>
  <p:tag name="KSO_WM_TEMPLATE_CATEGORY" val="diagram"/>
  <p:tag name="KSO_WM_TEMPLATE_INDEX" val="20231136"/>
  <p:tag name="KSO_WM_UNIT_LAYERLEVEL" val="1_1_1"/>
  <p:tag name="KSO_WM_TAG_VERSION" val="3.0"/>
  <p:tag name="KSO_WM_BEAUTIFY_FLAG" val="#wm#"/>
  <p:tag name="KSO_WM_UNIT_FILL_FORE_SCHEMECOLOR_INDEX" val="5"/>
  <p:tag name="KSO_WM_DIAGRAM_MAX_ITEMCNT" val="3"/>
  <p:tag name="KSO_WM_DIAGRAM_MIN_ITEMCNT" val="3"/>
  <p:tag name="KSO_WM_DIAGRAM_VIRTUALLY_FRAME" val="{&quot;height&quot;:426.6927559055118,&quot;left&quot;:0,&quot;top&quot;:106,&quot;width&quot;:959.7100787401574}"/>
</p:tagLst>
</file>

<file path=ppt/tags/tag36.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20231136_1*l_h_i*1_3_2"/>
  <p:tag name="KSO_WM_TEMPLATE_CATEGORY" val="diagram"/>
  <p:tag name="KSO_WM_TEMPLATE_INDEX" val="20231136"/>
  <p:tag name="KSO_WM_UNIT_LAYERLEVEL" val="1_1_1"/>
  <p:tag name="KSO_WM_TAG_VERSION" val="3.0"/>
  <p:tag name="KSO_WM_BEAUTIFY_FLAG" val="#wm#"/>
  <p:tag name="KSO_WM_UNIT_LINE_FORE_SCHEMECOLOR_INDEX" val="5"/>
  <p:tag name="KSO_WM_DIAGRAM_MAX_ITEMCNT" val="3"/>
  <p:tag name="KSO_WM_DIAGRAM_MIN_ITEMCNT" val="3"/>
  <p:tag name="KSO_WM_DIAGRAM_VIRTUALLY_FRAME" val="{&quot;height&quot;:426.6927559055118,&quot;left&quot;:0,&quot;top&quot;:106,&quot;width&quot;:959.7100787401574}"/>
</p:tagLst>
</file>

<file path=ppt/tags/tag37.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ISCONTENTSTITLE" val="0"/>
  <p:tag name="KSO_WM_UNIT_ISNUMDGMTITLE" val="0"/>
  <p:tag name="KSO_WM_UNIT_PRESET_TEXT_INDEX" val="0"/>
  <p:tag name="KSO_WM_UNIT_PRESET_TEXT_LEN" val="0"/>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a"/>
  <p:tag name="KSO_WM_UNIT_INDEX" val="1_3_1"/>
  <p:tag name="KSO_WM_UNIT_ID" val="diagram20231136_1*l_h_a*1_3_1"/>
  <p:tag name="KSO_WM_TEMPLATE_CATEGORY" val="diagram"/>
  <p:tag name="KSO_WM_TEMPLATE_INDEX" val="20231136"/>
  <p:tag name="KSO_WM_UNIT_LAYERLEVEL" val="1_1_1"/>
  <p:tag name="KSO_WM_TAG_VERSION" val="3.0"/>
  <p:tag name="KSO_WM_BEAUTIFY_FLAG" val="#wm#"/>
  <p:tag name="KSO_WM_UNIT_PRESET_TEXT" val="添加标题内容"/>
  <p:tag name="KSO_WM_UNIT_FILL_FORE_SCHEMECOLOR_INDEX" val="5"/>
  <p:tag name="KSO_WM_DIAGRAM_MAX_ITEMCNT" val="3"/>
  <p:tag name="KSO_WM_DIAGRAM_MIN_ITEMCNT" val="3"/>
  <p:tag name="KSO_WM_DIAGRAM_VIRTUALLY_FRAME" val="{&quot;height&quot;:426.6927559055118,&quot;left&quot;:0,&quot;top&quot;:106,&quot;width&quot;:959.7100787401574}"/>
</p:tagLst>
</file>

<file path=ppt/tags/tag38.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SUBTYPE" val="a"/>
  <p:tag name="KSO_WM_UNIT_PRESET_TEXT_INDEX" val="0"/>
  <p:tag name="KSO_WM_UNIT_PRESET_TEXT_LEN" val="0"/>
  <p:tag name="KSO_WM_UNIT_NOCLEAR" val="0"/>
  <p:tag name="KSO_WM_UNIT_VALUE" val="105"/>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231136_1*l_h_f*1_3_1"/>
  <p:tag name="KSO_WM_TEMPLATE_CATEGORY" val="diagram"/>
  <p:tag name="KSO_WM_TEMPLATE_INDEX" val="20231136"/>
  <p:tag name="KSO_WM_UNIT_LAYERLEVEL" val="1_1_1"/>
  <p:tag name="KSO_WM_TAG_VERSION" val="3.0"/>
  <p:tag name="KSO_WM_BEAUTIFY_FLAG" val="#wm#"/>
  <p:tag name="KSO_WM_UNIT_PRESET_TEXT" val="单击此处添加内容，简明扼要地阐述您的观点。根据需要可酌情增减文字，以便观者准确地理解您传达的思想"/>
  <p:tag name="KSO_WM_DIAGRAM_MAX_ITEMCNT" val="3"/>
  <p:tag name="KSO_WM_DIAGRAM_MIN_ITEMCNT" val="3"/>
  <p:tag name="KSO_WM_DIAGRAM_VIRTUALLY_FRAME" val="{&quot;height&quot;:426.6927559055118,&quot;left&quot;:0,&quot;top&quot;:106,&quot;width&quot;:959.7100787401574}"/>
</p:tagLst>
</file>

<file path=ppt/tags/tag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31136_1*l_h_i*1_1_1"/>
  <p:tag name="KSO_WM_TEMPLATE_CATEGORY" val="diagram"/>
  <p:tag name="KSO_WM_TEMPLATE_INDEX" val="20231136"/>
  <p:tag name="KSO_WM_UNIT_LAYERLEVEL" val="1_1_1"/>
  <p:tag name="KSO_WM_TAG_VERSION" val="3.0"/>
  <p:tag name="KSO_WM_BEAUTIFY_FLAG" val="#wm#"/>
  <p:tag name="KSO_WM_UNIT_FILL_FORE_SCHEMECOLOR_INDEX" val="5"/>
  <p:tag name="KSO_WM_DIAGRAM_MAX_ITEMCNT" val="3"/>
  <p:tag name="KSO_WM_DIAGRAM_MIN_ITEMCNT" val="3"/>
  <p:tag name="KSO_WM_DIAGRAM_VIRTUALLY_FRAME" val="{&quot;height&quot;:399.35,&quot;left&quot;:61.4,&quot;top&quot;:140.65,&quot;width&quot;:836.6249606299212}"/>
</p:tagLst>
</file>

<file path=ppt/tags/tag43.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ISCONTENTSTITLE" val="0"/>
  <p:tag name="KSO_WM_UNIT_ISNUMDGMTITLE" val="0"/>
  <p:tag name="KSO_WM_UNIT_PRESET_TEXT_INDEX" val="0"/>
  <p:tag name="KSO_WM_UNIT_PRESET_TEXT_LEN" val="0"/>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1136_1*l_h_a*1_1_1"/>
  <p:tag name="KSO_WM_TEMPLATE_CATEGORY" val="diagram"/>
  <p:tag name="KSO_WM_TEMPLATE_INDEX" val="20231136"/>
  <p:tag name="KSO_WM_UNIT_LAYERLEVEL" val="1_1_1"/>
  <p:tag name="KSO_WM_TAG_VERSION" val="3.0"/>
  <p:tag name="KSO_WM_BEAUTIFY_FLAG" val="#wm#"/>
  <p:tag name="KSO_WM_UNIT_PRESET_TEXT" val="添加标题内容"/>
  <p:tag name="KSO_WM_UNIT_FILL_FORE_SCHEMECOLOR_INDEX" val="5"/>
  <p:tag name="KSO_WM_DIAGRAM_MAX_ITEMCNT" val="3"/>
  <p:tag name="KSO_WM_DIAGRAM_MIN_ITEMCNT" val="3"/>
  <p:tag name="KSO_WM_DIAGRAM_VIRTUALLY_FRAME" val="{&quot;height&quot;:399.35,&quot;left&quot;:61.4,&quot;top&quot;:140.65,&quot;width&quot;:836.6249606299212}"/>
</p:tagLst>
</file>

<file path=ppt/tags/tag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xml><?xml version="1.0" encoding="utf-8"?>
<p:tagLst xmlns:a="http://schemas.openxmlformats.org/drawingml/2006/main" xmlns:r="http://schemas.openxmlformats.org/officeDocument/2006/relationships" xmlns:p="http://schemas.openxmlformats.org/presentationml/2006/main">
  <p:tag name="KSO_WM_UNIT_TABLE_BEAUTIFY" val="smartTable{2da2a71c-3c56-4921-af7b-7699f5efc96f}"/>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xml><?xml version="1.0" encoding="utf-8"?>
<p:tagLst xmlns:a="http://schemas.openxmlformats.org/drawingml/2006/main" xmlns:r="http://schemas.openxmlformats.org/officeDocument/2006/relationships" xmlns:p="http://schemas.openxmlformats.org/presentationml/2006/main">
  <p:tag name="KSO_WM_UNIT_TABLE_BEAUTIFY" val="smartTable{00bfabe8-6ad3-4c05-a7c9-e7f6a95230af}"/>
</p:tagLst>
</file>

<file path=ppt/tags/tag71.xml><?xml version="1.0" encoding="utf-8"?>
<p:tagLst xmlns:a="http://schemas.openxmlformats.org/drawingml/2006/main" xmlns:r="http://schemas.openxmlformats.org/officeDocument/2006/relationships" xmlns:p="http://schemas.openxmlformats.org/presentationml/2006/main">
  <p:tag name="KSO_WM_UNIT_TABLE_BEAUTIFY" val="smartTable{c47873ef-6cea-4ae6-9ffd-ac2829d4f5d9}"/>
</p:tagLst>
</file>

<file path=ppt/tags/tag72.xml><?xml version="1.0" encoding="utf-8"?>
<p:tagLst xmlns:a="http://schemas.openxmlformats.org/drawingml/2006/main" xmlns:r="http://schemas.openxmlformats.org/officeDocument/2006/relationships" xmlns:p="http://schemas.openxmlformats.org/presentationml/2006/main">
  <p:tag name="KSO_WM_UNIT_TABLE_BEAUTIFY" val="smartTable{48d8e860-768a-4876-942e-24b990c2a47c}"/>
</p:tagLst>
</file>

<file path=ppt/tags/tag73.xml><?xml version="1.0" encoding="utf-8"?>
<p:tagLst xmlns:a="http://schemas.openxmlformats.org/drawingml/2006/main" xmlns:r="http://schemas.openxmlformats.org/officeDocument/2006/relationships" xmlns:p="http://schemas.openxmlformats.org/presentationml/2006/main">
  <p:tag name="KSO_WM_UNIT_TABLE_BEAUTIFY" val="smartTable{9e94a2ae-5df8-43f1-b50f-ce1f479eefee}"/>
</p:tagLst>
</file>

<file path=ppt/tags/tag7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4949,&quot;width&quot;:6272}"/>
</p:tagLst>
</file>

<file path=ppt/tags/tag75.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5443.124409448818,&quot;width&quot;:7683.033070866141}"/>
</p:tagLst>
</file>

<file path=ppt/tags/tag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xml><?xml version="1.0" encoding="utf-8"?>
<p:tagLst xmlns:a="http://schemas.openxmlformats.org/drawingml/2006/main" xmlns:r="http://schemas.openxmlformats.org/officeDocument/2006/relationships" xmlns:p="http://schemas.openxmlformats.org/presentationml/2006/main">
  <p:tag name="KSO_WM_BEAUTIFY_FLAG" val=""/>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07a04399-c7e5-4fcf-b735-2678e6fed458">
      <Terms xmlns="http://schemas.microsoft.com/office/infopath/2007/PartnerControls"/>
    </lcf76f155ced4ddcb4097134ff3c332f>
    <TaxCatchAll xmlns="63bcba6c-a169-4f7f-9622-66e1309e9900"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325764B843F86745ABA63C00F7238EC0" ma:contentTypeVersion="18" ma:contentTypeDescription="Create a new document." ma:contentTypeScope="" ma:versionID="981a15c99f6cb83d6172824fb9239b50">
  <xsd:schema xmlns:xsd="http://www.w3.org/2001/XMLSchema" xmlns:xs="http://www.w3.org/2001/XMLSchema" xmlns:p="http://schemas.microsoft.com/office/2006/metadata/properties" xmlns:ns2="07a04399-c7e5-4fcf-b735-2678e6fed458" xmlns:ns3="63bcba6c-a169-4f7f-9622-66e1309e9900" targetNamespace="http://schemas.microsoft.com/office/2006/metadata/properties" ma:root="true" ma:fieldsID="a0fa2637f1b40fe599f4bb50bc3a021c" ns2:_="" ns3:_="">
    <xsd:import namespace="07a04399-c7e5-4fcf-b735-2678e6fed458"/>
    <xsd:import namespace="63bcba6c-a169-4f7f-9622-66e1309e9900"/>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AutoTags" minOccurs="0"/>
                <xsd:element ref="ns2:MediaServiceOCR" minOccurs="0"/>
                <xsd:element ref="ns2:MediaServiceGenerationTime" minOccurs="0"/>
                <xsd:element ref="ns2:MediaServiceEventHashCode" minOccurs="0"/>
                <xsd:element ref="ns2:lcf76f155ced4ddcb4097134ff3c332f" minOccurs="0"/>
                <xsd:element ref="ns3:TaxCatchAll" minOccurs="0"/>
                <xsd:element ref="ns2:MediaServiceDateTaken" minOccurs="0"/>
                <xsd:element ref="ns3:SharedWithUsers" minOccurs="0"/>
                <xsd:element ref="ns3:SharedWithDetails" minOccurs="0"/>
                <xsd:element ref="ns2:MediaLengthInSeconds" minOccurs="0"/>
                <xsd:element ref="ns2:MediaServiceLocation"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7a04399-c7e5-4fcf-b735-2678e6fed458"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AutoTags" ma:index="12" nillable="true" ma:displayName="Tags" ma:internalName="MediaServiceAutoTags"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a113b2ed-c304-4591-a7c9-eb826bf95b1e" ma:termSetId="09814cd3-568e-fe90-9814-8d621ff8fb84" ma:anchorId="fba54fb3-c3e1-fe81-a776-ca4b69148c4d" ma:open="true" ma:isKeyword="false">
      <xsd:complexType>
        <xsd:sequence>
          <xsd:element ref="pc:Terms" minOccurs="0" maxOccurs="1"/>
        </xsd:sequence>
      </xsd:complexType>
    </xsd:element>
    <xsd:element name="MediaServiceDateTaken" ma:index="19" nillable="true" ma:displayName="MediaServiceDateTaken" ma:hidden="true" ma:internalName="MediaServiceDateTaken" ma:readOnly="true">
      <xsd:simpleType>
        <xsd:restriction base="dms:Text"/>
      </xsd:simpleType>
    </xsd:element>
    <xsd:element name="MediaLengthInSeconds" ma:index="22" nillable="true" ma:displayName="MediaLengthInSeconds" ma:hidden="true" ma:internalName="MediaLengthInSeconds" ma:readOnly="true">
      <xsd:simpleType>
        <xsd:restriction base="dms:Unknown"/>
      </xsd:simpleType>
    </xsd:element>
    <xsd:element name="MediaServiceLocation" ma:index="23" nillable="true" ma:displayName="Location" ma:indexed="true" ma:internalName="MediaServiceLocation" ma:readOnly="true">
      <xsd:simpleType>
        <xsd:restriction base="dms:Text"/>
      </xsd:simpleType>
    </xsd:element>
    <xsd:element name="MediaServiceObjectDetectorVersions" ma:index="24" nillable="true" ma:displayName="MediaServiceObjectDetectorVersions"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63bcba6c-a169-4f7f-9622-66e1309e9900" elementFormDefault="qualified">
    <xsd:import namespace="http://schemas.microsoft.com/office/2006/documentManagement/types"/>
    <xsd:import namespace="http://schemas.microsoft.com/office/infopath/2007/PartnerControls"/>
    <xsd:element name="TaxCatchAll" ma:index="18" nillable="true" ma:displayName="Taxonomy Catch All Column" ma:hidden="true" ma:list="{6dfcacdf-b702-44f0-ac36-c9d63de21d8c}" ma:internalName="TaxCatchAll" ma:showField="CatchAllData" ma:web="63bcba6c-a169-4f7f-9622-66e1309e9900">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6241542-829C-476C-9205-8310A68D991F}">
  <ds:schemaRefs>
    <ds:schemaRef ds:uri="http://schemas.microsoft.com/sharepoint/v3/contenttype/forms"/>
  </ds:schemaRefs>
</ds:datastoreItem>
</file>

<file path=customXml/itemProps2.xml><?xml version="1.0" encoding="utf-8"?>
<ds:datastoreItem xmlns:ds="http://schemas.openxmlformats.org/officeDocument/2006/customXml" ds:itemID="{9CC6DA17-B042-4E4F-AC60-B99E50B34DD0}">
  <ds:schemaRefs>
    <ds:schemaRef ds:uri="07a04399-c7e5-4fcf-b735-2678e6fed458"/>
    <ds:schemaRef ds:uri="600d7941-d9c8-44b9-861a-4e3946071322"/>
    <ds:schemaRef ds:uri="63bcba6c-a169-4f7f-9622-66e1309e9900"/>
    <ds:schemaRef ds:uri="c26af9df-e40e-48c2-97cd-ce20f8b28cbd"/>
    <ds:schemaRef ds:uri="ecd0dfd9-e163-40d0-9023-1c3cb72a959d"/>
    <ds:schemaRef ds:uri="f028ddb0-b656-48cd-88fa-9454955f79c0"/>
    <ds:schemaRef ds:uri="http://schemas.microsoft.com/office/2006/metadata/properties"/>
    <ds:schemaRef ds:uri="http://schemas.microsoft.com/office/infopath/2007/PartnerControls"/>
  </ds:schemaRefs>
</ds:datastoreItem>
</file>

<file path=customXml/itemProps3.xml><?xml version="1.0" encoding="utf-8"?>
<ds:datastoreItem xmlns:ds="http://schemas.openxmlformats.org/officeDocument/2006/customXml" ds:itemID="{2A52A3F7-DA7A-421C-BF80-748D41A67DFA}">
  <ds:schemaRefs>
    <ds:schemaRef ds:uri="07a04399-c7e5-4fcf-b735-2678e6fed458"/>
    <ds:schemaRef ds:uri="63bcba6c-a169-4f7f-9622-66e1309e9900"/>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Office 2013 - 2022 Theme</Template>
  <TotalTime>367</TotalTime>
  <Words>3985</Words>
  <Application>Microsoft Macintosh PowerPoint</Application>
  <PresentationFormat>On-screen Show (16:9)</PresentationFormat>
  <Paragraphs>901</Paragraphs>
  <Slides>54</Slides>
  <Notes>51</Notes>
  <HiddenSlides>0</HiddenSlides>
  <MMClips>2</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54</vt:i4>
      </vt:variant>
    </vt:vector>
  </HeadingPairs>
  <TitlesOfParts>
    <vt:vector size="64" baseType="lpstr">
      <vt:lpstr>等线</vt:lpstr>
      <vt:lpstr>微软雅黑</vt:lpstr>
      <vt:lpstr>ProximaNova-Regular</vt:lpstr>
      <vt:lpstr>Aptos</vt:lpstr>
      <vt:lpstr>Arial</vt:lpstr>
      <vt:lpstr>Calibri</vt:lpstr>
      <vt:lpstr>Calibri Light</vt:lpstr>
      <vt:lpstr>Wingdings</vt:lpstr>
      <vt:lpstr>Office Theme</vt:lpstr>
      <vt:lpstr>1_Office Theme</vt:lpstr>
      <vt:lpstr>PowerPoint Presentation</vt:lpstr>
      <vt:lpstr>Trend and Research Progress of refrigerant valves for New Energy Vehicles</vt:lpstr>
      <vt:lpstr>Single cooling system </vt:lpstr>
      <vt:lpstr>Battery liquid cooling or direct cooling </vt:lpstr>
      <vt:lpstr>PowerPoint Presentation</vt:lpstr>
      <vt:lpstr>PowerPoint Presentation</vt:lpstr>
      <vt:lpstr>PowerPoint Presentation</vt:lpstr>
      <vt:lpstr>Indirect heat pumps</vt:lpstr>
      <vt:lpstr>PowerPoint Presentation</vt:lpstr>
      <vt:lpstr>Parts and components - covering the whole field of refrigeration and AC</vt:lpstr>
      <vt:lpstr>Business layout - global marketing</vt:lpstr>
      <vt:lpstr>DunAn Vehicle Thermal Management - Preferred supplier of thermal management components </vt:lpstr>
      <vt:lpstr>Electronic expansion valves</vt:lpstr>
      <vt:lpstr>Electronic expansion valves</vt:lpstr>
      <vt:lpstr>Electronic Expansion Valve  Small Diameter EXV Low Internal Leakage Series </vt:lpstr>
      <vt:lpstr>Electronic Expansion Valve Large Diameter Electronic Valve Series</vt:lpstr>
      <vt:lpstr>Electronic Expansion Valve Large Diameter FBEV Single Valve Needle Series</vt:lpstr>
      <vt:lpstr>Thermal Management System Heat Pump System Application Scenarios Loop Refrigerant Distribution </vt:lpstr>
      <vt:lpstr>Thermal Management System Heat Pump System Application Scenario Battery Direct Cooling Pressure Regulation</vt:lpstr>
      <vt:lpstr>(Solenoid) thermal expansion valve series </vt:lpstr>
      <vt:lpstr>Solenoid valves</vt:lpstr>
      <vt:lpstr>Check valves</vt:lpstr>
      <vt:lpstr>Trends in NEV refrigerant valves</vt:lpstr>
      <vt:lpstr>Refrigerant Valve Trend 1: Low Cost (Compact, Lightweight)</vt:lpstr>
      <vt:lpstr>Product comparison | 12mm 1st generation VS 12mm 2nd generation</vt:lpstr>
      <vt:lpstr>Comparison of installation dimensions</vt:lpstr>
      <vt:lpstr>The 2nd generation 16mm miniaturized SOV</vt:lpstr>
      <vt:lpstr>Product comparison | 16mm 1st generation VS 16mm 2nd generation</vt:lpstr>
      <vt:lpstr>Comparison of installation dimensions</vt:lpstr>
      <vt:lpstr>The 2nd-generation compact SOV integration Optimization comparison example</vt:lpstr>
      <vt:lpstr>Refrigerant Valve Trend 2: Multi-function (Large-diameter Flow Distribution and Regulation)</vt:lpstr>
      <vt:lpstr>Refrigerant valve trend 2: Multi-Functional (MFEV)</vt:lpstr>
      <vt:lpstr>Function introduction</vt:lpstr>
      <vt:lpstr>Introduction to typical application scenarios - Full circulation, throttling switchable function</vt:lpstr>
      <vt:lpstr>Introduction to typical application scenarios - Full circulation, throttling switchable function </vt:lpstr>
      <vt:lpstr>Refrigerant Valve Trend 2: Multi-function (Multi-way)</vt:lpstr>
      <vt:lpstr>How it works</vt:lpstr>
      <vt:lpstr>TWEV Application scenarios</vt:lpstr>
      <vt:lpstr>Refrigerant Valve Trend 2: Multi-Functional (MFEV)</vt:lpstr>
      <vt:lpstr>How the product works</vt:lpstr>
      <vt:lpstr>How the product works</vt:lpstr>
      <vt:lpstr>Refrigerant Valve Trend 2: Multi-Functional (MFEV)</vt:lpstr>
      <vt:lpstr>EXV for car refrigerator - refrigeration capacity, air flow curve</vt:lpstr>
      <vt:lpstr>EXV for car refrigerator - refrigeration capacity, air flow curve</vt:lpstr>
      <vt:lpstr>Refrigerant Valve Trend 3: High Performance &amp; Low Noise</vt:lpstr>
      <vt:lpstr>Refrigerant Valve Trend 3: High Performance &amp; Low Noise</vt:lpstr>
      <vt:lpstr>16mm diameter Silent Series Solenoid Valve</vt:lpstr>
      <vt:lpstr>16mm diameter Silent Series Solenoid Valve</vt:lpstr>
      <vt:lpstr>Silent series solenoid valve</vt:lpstr>
      <vt:lpstr>Refrigerant Valve Trend 3: High Performance (Low Internal Leakage)</vt:lpstr>
      <vt:lpstr>Refrigerant Valve Trend 3: High Performance (Low Internal Leakage)</vt:lpstr>
      <vt:lpstr>Refrigerant Valve Trend 3: High Performance (Low Internal Leakage)</vt:lpstr>
      <vt:lpstr>Brief summary</vt:lpstr>
      <vt:lpstr>Contact Info</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William Schall</dc:creator>
  <cp:lastModifiedBy>victor Zhang</cp:lastModifiedBy>
  <cp:revision>11</cp:revision>
  <dcterms:created xsi:type="dcterms:W3CDTF">2023-08-28T14:19:58Z</dcterms:created>
  <dcterms:modified xsi:type="dcterms:W3CDTF">2025-06-02T07:45:05Z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0x010100325764B843F86745ABA63C00F7238EC0</vt:lpwstr>
  </property>
  <property fmtid="{D5CDD505-2E9C-101B-9397-08002B2CF9AE}" pid="3" name="MediaServiceImageTags">
    <vt:lpwstr/>
  </property>
</Properties>
</file>